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8" r:id="rId1"/>
  </p:sldMasterIdLst>
  <p:notesMasterIdLst>
    <p:notesMasterId r:id="rId3"/>
  </p:notesMasterIdLst>
  <p:sldIdLst>
    <p:sldId id="259" r:id="rId2"/>
  </p:sldIdLst>
  <p:sldSz cx="10691813" cy="7559675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  <a:srgbClr val="FFFFFF"/>
    <a:srgbClr val="DB0031"/>
    <a:srgbClr val="FF2F5C"/>
    <a:srgbClr val="FEA23C"/>
    <a:srgbClr val="5E923A"/>
    <a:srgbClr val="273C18"/>
    <a:srgbClr val="445052"/>
    <a:srgbClr val="FF6D8C"/>
    <a:srgbClr val="EEEEE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vertBarState="minimized">
    <p:restoredLeft sz="3763" autoAdjust="0"/>
    <p:restoredTop sz="95462" autoAdjust="0"/>
  </p:normalViewPr>
  <p:slideViewPr>
    <p:cSldViewPr snapToGrid="0">
      <p:cViewPr>
        <p:scale>
          <a:sx n="150" d="100"/>
          <a:sy n="150" d="100"/>
        </p:scale>
        <p:origin x="456" y="-89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3" Type="http://schemas.openxmlformats.org/officeDocument/2006/relationships/notesMaster" Target="notesMasters/notesMaster1.xml"/><Relationship Id="rId7" Type="http://schemas.openxmlformats.org/officeDocument/2006/relationships/tableStyles" Target="tableStyle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theme" Target="theme/theme1.xml"/><Relationship Id="rId5" Type="http://schemas.openxmlformats.org/officeDocument/2006/relationships/viewProps" Target="viewProps.xml"/><Relationship Id="rId4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opfzeilenplatzhalt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de-DE"/>
          </a:p>
        </p:txBody>
      </p:sp>
      <p:sp>
        <p:nvSpPr>
          <p:cNvPr id="3" name="Datumsplatzhalt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136E766-B22B-401F-B9E4-7C7FFF95060F}" type="datetimeFigureOut">
              <a:rPr lang="de-DE" smtClean="0"/>
              <a:t>06.07.2022</a:t>
            </a:fld>
            <a:endParaRPr lang="de-DE"/>
          </a:p>
        </p:txBody>
      </p:sp>
      <p:sp>
        <p:nvSpPr>
          <p:cNvPr id="4" name="Folienbildplatzhalter 3"/>
          <p:cNvSpPr>
            <a:spLocks noGrp="1" noRot="1" noChangeAspect="1"/>
          </p:cNvSpPr>
          <p:nvPr>
            <p:ph type="sldImg" idx="2"/>
          </p:nvPr>
        </p:nvSpPr>
        <p:spPr>
          <a:xfrm>
            <a:off x="1247775" y="1143000"/>
            <a:ext cx="436245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de-DE"/>
          </a:p>
        </p:txBody>
      </p:sp>
      <p:sp>
        <p:nvSpPr>
          <p:cNvPr id="5" name="Notizenplatzhalt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de-DE" smtClean="0"/>
              <a:t>Formatvorlagen des Textmasters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6C15503-F61C-48B7-B31C-034327753833}" type="slidenum">
              <a:rPr lang="de-DE" smtClean="0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55896610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hyperlink" Target="hs-nb.de/digilehrbildung/" TargetMode="External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Datumsplatzhalter 7"/>
          <p:cNvSpPr>
            <a:spLocks noGrp="1"/>
          </p:cNvSpPr>
          <p:nvPr>
            <p:ph type="dt" sz="half" idx="2"/>
          </p:nvPr>
        </p:nvSpPr>
        <p:spPr>
          <a:xfrm>
            <a:off x="519114" y="6972050"/>
            <a:ext cx="1701800" cy="56991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tint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de-DE" dirty="0" smtClean="0"/>
              <a:t>02.11.2021</a:t>
            </a:r>
          </a:p>
        </p:txBody>
      </p:sp>
      <p:sp>
        <p:nvSpPr>
          <p:cNvPr id="3" name="Fußzeilenplatzhalter 8"/>
          <p:cNvSpPr txBox="1">
            <a:spLocks/>
          </p:cNvSpPr>
          <p:nvPr userDrawn="1"/>
        </p:nvSpPr>
        <p:spPr>
          <a:xfrm>
            <a:off x="1517067" y="6970121"/>
            <a:ext cx="2031487" cy="569914"/>
          </a:xfrm>
          <a:prstGeom prst="rect">
            <a:avLst/>
          </a:prstGeom>
        </p:spPr>
        <p:txBody>
          <a:bodyPr vert="horz" lIns="91440" tIns="45719" rIns="91440" bIns="45719" rtlCol="0" anchor="ctr"/>
          <a:lstStyle>
            <a:defPPr>
              <a:defRPr lang="en-US"/>
            </a:defPPr>
            <a:lvl1pPr marL="0" algn="r" defTabSz="457200" rtl="0" eaLnBrk="1" latinLnBrk="0" hangingPunct="1">
              <a:defRPr sz="1000" kern="1200">
                <a:solidFill>
                  <a:schemeClr val="tx1">
                    <a:tint val="7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l"/>
            <a:r>
              <a:rPr lang="de-DE" sz="1000" dirty="0" smtClean="0">
                <a:hlinkClick r:id="rId2" action="ppaction://hlinkfile"/>
              </a:rPr>
              <a:t>hs-nb.de/</a:t>
            </a:r>
            <a:r>
              <a:rPr lang="de-DE" sz="1000" dirty="0" err="1" smtClean="0">
                <a:hlinkClick r:id="rId2" action="ppaction://hlinkfile"/>
              </a:rPr>
              <a:t>digilehrbildung</a:t>
            </a:r>
            <a:r>
              <a:rPr lang="de-DE" sz="1000" dirty="0" smtClean="0">
                <a:hlinkClick r:id="rId2" action="ppaction://hlinkfile"/>
              </a:rPr>
              <a:t>/</a:t>
            </a:r>
            <a:endParaRPr lang="de-DE" sz="1000" dirty="0"/>
          </a:p>
        </p:txBody>
      </p:sp>
    </p:spTree>
    <p:extLst>
      <p:ext uri="{BB962C8B-B14F-4D97-AF65-F5344CB8AC3E}">
        <p14:creationId xmlns:p14="http://schemas.microsoft.com/office/powerpoint/2010/main" val="28239211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2.jpe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Datumsplatzhalter 7"/>
          <p:cNvSpPr>
            <a:spLocks noGrp="1"/>
          </p:cNvSpPr>
          <p:nvPr>
            <p:ph type="dt" sz="half" idx="2"/>
          </p:nvPr>
        </p:nvSpPr>
        <p:spPr>
          <a:xfrm>
            <a:off x="519114" y="6972050"/>
            <a:ext cx="1701800" cy="56991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tint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D40DFEFA-FA36-4ECA-9B74-7FE87368F70A}" type="datetimeFigureOut">
              <a:rPr lang="de-DE" smtClean="0"/>
              <a:pPr/>
              <a:t>06.07.2022</a:t>
            </a:fld>
            <a:endParaRPr lang="de-DE" dirty="0"/>
          </a:p>
        </p:txBody>
      </p:sp>
      <p:sp>
        <p:nvSpPr>
          <p:cNvPr id="9" name="Fußzeilenplatzhalter 8"/>
          <p:cNvSpPr txBox="1">
            <a:spLocks/>
          </p:cNvSpPr>
          <p:nvPr userDrawn="1"/>
        </p:nvSpPr>
        <p:spPr>
          <a:xfrm>
            <a:off x="8242308" y="6970121"/>
            <a:ext cx="2031487" cy="569914"/>
          </a:xfrm>
          <a:prstGeom prst="rect">
            <a:avLst/>
          </a:prstGeom>
        </p:spPr>
        <p:txBody>
          <a:bodyPr vert="horz" lIns="91440" tIns="45719" rIns="91440" bIns="45719" rtlCol="0" anchor="ctr"/>
          <a:lstStyle>
            <a:defPPr>
              <a:defRPr lang="en-US"/>
            </a:defPPr>
            <a:lvl1pPr marL="0" algn="r" defTabSz="457200" rtl="0" eaLnBrk="1" latinLnBrk="0" hangingPunct="1">
              <a:defRPr sz="1000" kern="1200">
                <a:solidFill>
                  <a:schemeClr val="tx1">
                    <a:tint val="75000"/>
                  </a:schemeClr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de-DE" sz="1000" smtClean="0"/>
              <a:t>Lizenz: CC BY-SA</a:t>
            </a:r>
            <a:endParaRPr lang="de-DE" sz="1000" dirty="0"/>
          </a:p>
        </p:txBody>
      </p:sp>
      <p:pic>
        <p:nvPicPr>
          <p:cNvPr id="10" name="Grafik 9"/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62104" y="7189110"/>
            <a:ext cx="592841" cy="207422"/>
          </a:xfrm>
          <a:prstGeom prst="rect">
            <a:avLst/>
          </a:prstGeom>
        </p:spPr>
      </p:pic>
      <p:pic>
        <p:nvPicPr>
          <p:cNvPr id="6" name="Grafik 5"/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96800" y="432000"/>
            <a:ext cx="1661538" cy="432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1866998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5" r:id="rId1"/>
  </p:sldLayoutIdLst>
  <p:hf sldNum="0" hdr="0" dt="0"/>
  <p:txStyles>
    <p:titleStyle>
      <a:lvl1pPr algn="l" defTabSz="1007943" rtl="0" eaLnBrk="1" latinLnBrk="0" hangingPunct="1">
        <a:lnSpc>
          <a:spcPct val="90000"/>
        </a:lnSpc>
        <a:spcBef>
          <a:spcPct val="0"/>
        </a:spcBef>
        <a:buNone/>
        <a:defRPr sz="485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51986" indent="-251986" algn="l" defTabSz="1007943" rtl="0" eaLnBrk="1" latinLnBrk="0" hangingPunct="1">
        <a:lnSpc>
          <a:spcPct val="90000"/>
        </a:lnSpc>
        <a:spcBef>
          <a:spcPts val="1102"/>
        </a:spcBef>
        <a:buFont typeface="Arial" panose="020B0604020202020204" pitchFamily="34" charset="0"/>
        <a:buChar char="•"/>
        <a:defRPr sz="3086" kern="1200">
          <a:solidFill>
            <a:schemeClr val="tx1"/>
          </a:solidFill>
          <a:latin typeface="+mn-lt"/>
          <a:ea typeface="+mn-ea"/>
          <a:cs typeface="+mn-cs"/>
        </a:defRPr>
      </a:lvl1pPr>
      <a:lvl2pPr marL="755957" indent="-251986" algn="l" defTabSz="1007943" rtl="0" eaLnBrk="1" latinLnBrk="0" hangingPunct="1">
        <a:lnSpc>
          <a:spcPct val="90000"/>
        </a:lnSpc>
        <a:spcBef>
          <a:spcPts val="551"/>
        </a:spcBef>
        <a:buFont typeface="Arial" panose="020B0604020202020204" pitchFamily="34" charset="0"/>
        <a:buChar char="•"/>
        <a:defRPr sz="2646" kern="1200">
          <a:solidFill>
            <a:schemeClr val="tx1"/>
          </a:solidFill>
          <a:latin typeface="+mn-lt"/>
          <a:ea typeface="+mn-ea"/>
          <a:cs typeface="+mn-cs"/>
        </a:defRPr>
      </a:lvl2pPr>
      <a:lvl3pPr marL="1259929" indent="-251986" algn="l" defTabSz="1007943" rtl="0" eaLnBrk="1" latinLnBrk="0" hangingPunct="1">
        <a:lnSpc>
          <a:spcPct val="90000"/>
        </a:lnSpc>
        <a:spcBef>
          <a:spcPts val="551"/>
        </a:spcBef>
        <a:buFont typeface="Arial" panose="020B0604020202020204" pitchFamily="34" charset="0"/>
        <a:buChar char="•"/>
        <a:defRPr sz="2205" kern="1200">
          <a:solidFill>
            <a:schemeClr val="tx1"/>
          </a:solidFill>
          <a:latin typeface="+mn-lt"/>
          <a:ea typeface="+mn-ea"/>
          <a:cs typeface="+mn-cs"/>
        </a:defRPr>
      </a:lvl3pPr>
      <a:lvl4pPr marL="1763900" indent="-251986" algn="l" defTabSz="1007943" rtl="0" eaLnBrk="1" latinLnBrk="0" hangingPunct="1">
        <a:lnSpc>
          <a:spcPct val="90000"/>
        </a:lnSpc>
        <a:spcBef>
          <a:spcPts val="551"/>
        </a:spcBef>
        <a:buFont typeface="Arial" panose="020B0604020202020204" pitchFamily="34" charset="0"/>
        <a:buChar char="•"/>
        <a:defRPr sz="1984" kern="1200">
          <a:solidFill>
            <a:schemeClr val="tx1"/>
          </a:solidFill>
          <a:latin typeface="+mn-lt"/>
          <a:ea typeface="+mn-ea"/>
          <a:cs typeface="+mn-cs"/>
        </a:defRPr>
      </a:lvl4pPr>
      <a:lvl5pPr marL="2267872" indent="-251986" algn="l" defTabSz="1007943" rtl="0" eaLnBrk="1" latinLnBrk="0" hangingPunct="1">
        <a:lnSpc>
          <a:spcPct val="90000"/>
        </a:lnSpc>
        <a:spcBef>
          <a:spcPts val="551"/>
        </a:spcBef>
        <a:buFont typeface="Arial" panose="020B0604020202020204" pitchFamily="34" charset="0"/>
        <a:buChar char="•"/>
        <a:defRPr sz="1984" kern="1200">
          <a:solidFill>
            <a:schemeClr val="tx1"/>
          </a:solidFill>
          <a:latin typeface="+mn-lt"/>
          <a:ea typeface="+mn-ea"/>
          <a:cs typeface="+mn-cs"/>
        </a:defRPr>
      </a:lvl5pPr>
      <a:lvl6pPr marL="2771844" indent="-251986" algn="l" defTabSz="1007943" rtl="0" eaLnBrk="1" latinLnBrk="0" hangingPunct="1">
        <a:lnSpc>
          <a:spcPct val="90000"/>
        </a:lnSpc>
        <a:spcBef>
          <a:spcPts val="551"/>
        </a:spcBef>
        <a:buFont typeface="Arial" panose="020B0604020202020204" pitchFamily="34" charset="0"/>
        <a:buChar char="•"/>
        <a:defRPr sz="1984" kern="1200">
          <a:solidFill>
            <a:schemeClr val="tx1"/>
          </a:solidFill>
          <a:latin typeface="+mn-lt"/>
          <a:ea typeface="+mn-ea"/>
          <a:cs typeface="+mn-cs"/>
        </a:defRPr>
      </a:lvl6pPr>
      <a:lvl7pPr marL="3275815" indent="-251986" algn="l" defTabSz="1007943" rtl="0" eaLnBrk="1" latinLnBrk="0" hangingPunct="1">
        <a:lnSpc>
          <a:spcPct val="90000"/>
        </a:lnSpc>
        <a:spcBef>
          <a:spcPts val="551"/>
        </a:spcBef>
        <a:buFont typeface="Arial" panose="020B0604020202020204" pitchFamily="34" charset="0"/>
        <a:buChar char="•"/>
        <a:defRPr sz="1984" kern="1200">
          <a:solidFill>
            <a:schemeClr val="tx1"/>
          </a:solidFill>
          <a:latin typeface="+mn-lt"/>
          <a:ea typeface="+mn-ea"/>
          <a:cs typeface="+mn-cs"/>
        </a:defRPr>
      </a:lvl7pPr>
      <a:lvl8pPr marL="3779787" indent="-251986" algn="l" defTabSz="1007943" rtl="0" eaLnBrk="1" latinLnBrk="0" hangingPunct="1">
        <a:lnSpc>
          <a:spcPct val="90000"/>
        </a:lnSpc>
        <a:spcBef>
          <a:spcPts val="551"/>
        </a:spcBef>
        <a:buFont typeface="Arial" panose="020B0604020202020204" pitchFamily="34" charset="0"/>
        <a:buChar char="•"/>
        <a:defRPr sz="1984" kern="1200">
          <a:solidFill>
            <a:schemeClr val="tx1"/>
          </a:solidFill>
          <a:latin typeface="+mn-lt"/>
          <a:ea typeface="+mn-ea"/>
          <a:cs typeface="+mn-cs"/>
        </a:defRPr>
      </a:lvl8pPr>
      <a:lvl9pPr marL="4283758" indent="-251986" algn="l" defTabSz="1007943" rtl="0" eaLnBrk="1" latinLnBrk="0" hangingPunct="1">
        <a:lnSpc>
          <a:spcPct val="90000"/>
        </a:lnSpc>
        <a:spcBef>
          <a:spcPts val="551"/>
        </a:spcBef>
        <a:buFont typeface="Arial" panose="020B0604020202020204" pitchFamily="34" charset="0"/>
        <a:buChar char="•"/>
        <a:defRPr sz="1984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007943" rtl="0" eaLnBrk="1" latinLnBrk="0" hangingPunct="1">
        <a:defRPr sz="1984" kern="1200">
          <a:solidFill>
            <a:schemeClr val="tx1"/>
          </a:solidFill>
          <a:latin typeface="+mn-lt"/>
          <a:ea typeface="+mn-ea"/>
          <a:cs typeface="+mn-cs"/>
        </a:defRPr>
      </a:lvl1pPr>
      <a:lvl2pPr marL="503972" algn="l" defTabSz="1007943" rtl="0" eaLnBrk="1" latinLnBrk="0" hangingPunct="1">
        <a:defRPr sz="1984" kern="1200">
          <a:solidFill>
            <a:schemeClr val="tx1"/>
          </a:solidFill>
          <a:latin typeface="+mn-lt"/>
          <a:ea typeface="+mn-ea"/>
          <a:cs typeface="+mn-cs"/>
        </a:defRPr>
      </a:lvl2pPr>
      <a:lvl3pPr marL="1007943" algn="l" defTabSz="1007943" rtl="0" eaLnBrk="1" latinLnBrk="0" hangingPunct="1">
        <a:defRPr sz="1984" kern="1200">
          <a:solidFill>
            <a:schemeClr val="tx1"/>
          </a:solidFill>
          <a:latin typeface="+mn-lt"/>
          <a:ea typeface="+mn-ea"/>
          <a:cs typeface="+mn-cs"/>
        </a:defRPr>
      </a:lvl3pPr>
      <a:lvl4pPr marL="1511915" algn="l" defTabSz="1007943" rtl="0" eaLnBrk="1" latinLnBrk="0" hangingPunct="1">
        <a:defRPr sz="1984" kern="1200">
          <a:solidFill>
            <a:schemeClr val="tx1"/>
          </a:solidFill>
          <a:latin typeface="+mn-lt"/>
          <a:ea typeface="+mn-ea"/>
          <a:cs typeface="+mn-cs"/>
        </a:defRPr>
      </a:lvl4pPr>
      <a:lvl5pPr marL="2015886" algn="l" defTabSz="1007943" rtl="0" eaLnBrk="1" latinLnBrk="0" hangingPunct="1">
        <a:defRPr sz="1984" kern="1200">
          <a:solidFill>
            <a:schemeClr val="tx1"/>
          </a:solidFill>
          <a:latin typeface="+mn-lt"/>
          <a:ea typeface="+mn-ea"/>
          <a:cs typeface="+mn-cs"/>
        </a:defRPr>
      </a:lvl5pPr>
      <a:lvl6pPr marL="2519858" algn="l" defTabSz="1007943" rtl="0" eaLnBrk="1" latinLnBrk="0" hangingPunct="1">
        <a:defRPr sz="1984" kern="1200">
          <a:solidFill>
            <a:schemeClr val="tx1"/>
          </a:solidFill>
          <a:latin typeface="+mn-lt"/>
          <a:ea typeface="+mn-ea"/>
          <a:cs typeface="+mn-cs"/>
        </a:defRPr>
      </a:lvl6pPr>
      <a:lvl7pPr marL="3023829" algn="l" defTabSz="1007943" rtl="0" eaLnBrk="1" latinLnBrk="0" hangingPunct="1">
        <a:defRPr sz="1984" kern="1200">
          <a:solidFill>
            <a:schemeClr val="tx1"/>
          </a:solidFill>
          <a:latin typeface="+mn-lt"/>
          <a:ea typeface="+mn-ea"/>
          <a:cs typeface="+mn-cs"/>
        </a:defRPr>
      </a:lvl7pPr>
      <a:lvl8pPr marL="3527801" algn="l" defTabSz="1007943" rtl="0" eaLnBrk="1" latinLnBrk="0" hangingPunct="1">
        <a:defRPr sz="1984" kern="1200">
          <a:solidFill>
            <a:schemeClr val="tx1"/>
          </a:solidFill>
          <a:latin typeface="+mn-lt"/>
          <a:ea typeface="+mn-ea"/>
          <a:cs typeface="+mn-cs"/>
        </a:defRPr>
      </a:lvl8pPr>
      <a:lvl9pPr marL="4031772" algn="l" defTabSz="1007943" rtl="0" eaLnBrk="1" latinLnBrk="0" hangingPunct="1">
        <a:defRPr sz="1984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10" Type="http://schemas.openxmlformats.org/officeDocument/2006/relationships/image" Target="../media/image11.png"/><Relationship Id="rId4" Type="http://schemas.openxmlformats.org/officeDocument/2006/relationships/image" Target="../media/image5.png"/><Relationship Id="rId9" Type="http://schemas.openxmlformats.org/officeDocument/2006/relationships/image" Target="../media/image10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3" name="Gruppieren 922"/>
          <p:cNvGrpSpPr/>
          <p:nvPr/>
        </p:nvGrpSpPr>
        <p:grpSpPr>
          <a:xfrm>
            <a:off x="642841" y="2306572"/>
            <a:ext cx="1034276" cy="1090824"/>
            <a:chOff x="674740" y="2308594"/>
            <a:chExt cx="1034276" cy="1090824"/>
          </a:xfrm>
        </p:grpSpPr>
        <p:grpSp>
          <p:nvGrpSpPr>
            <p:cNvPr id="394" name="Gruppieren 393"/>
            <p:cNvGrpSpPr/>
            <p:nvPr/>
          </p:nvGrpSpPr>
          <p:grpSpPr>
            <a:xfrm>
              <a:off x="925031" y="2308594"/>
              <a:ext cx="576000" cy="684000"/>
              <a:chOff x="3624277" y="3078428"/>
              <a:chExt cx="576000" cy="684000"/>
            </a:xfrm>
          </p:grpSpPr>
          <p:sp>
            <p:nvSpPr>
              <p:cNvPr id="395" name="Rechteck 394"/>
              <p:cNvSpPr/>
              <p:nvPr/>
            </p:nvSpPr>
            <p:spPr>
              <a:xfrm>
                <a:off x="3624277" y="3078428"/>
                <a:ext cx="576000" cy="684000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grpSp>
            <p:nvGrpSpPr>
              <p:cNvPr id="396" name="Gruppieren 395"/>
              <p:cNvGrpSpPr/>
              <p:nvPr/>
            </p:nvGrpSpPr>
            <p:grpSpPr>
              <a:xfrm>
                <a:off x="3671964" y="3233410"/>
                <a:ext cx="478193" cy="360657"/>
                <a:chOff x="3120968" y="7638182"/>
                <a:chExt cx="1317739" cy="993848"/>
              </a:xfrm>
            </p:grpSpPr>
            <p:sp>
              <p:nvSpPr>
                <p:cNvPr id="397" name="Abgerundetes Rechteck 19"/>
                <p:cNvSpPr/>
                <p:nvPr/>
              </p:nvSpPr>
              <p:spPr>
                <a:xfrm>
                  <a:off x="3120968" y="7755463"/>
                  <a:ext cx="1317739" cy="876567"/>
                </a:xfrm>
                <a:custGeom>
                  <a:avLst/>
                  <a:gdLst>
                    <a:gd name="connsiteX0" fmla="*/ 0 w 1314450"/>
                    <a:gd name="connsiteY0" fmla="*/ 159547 h 957263"/>
                    <a:gd name="connsiteX1" fmla="*/ 159547 w 1314450"/>
                    <a:gd name="connsiteY1" fmla="*/ 0 h 957263"/>
                    <a:gd name="connsiteX2" fmla="*/ 1154903 w 1314450"/>
                    <a:gd name="connsiteY2" fmla="*/ 0 h 957263"/>
                    <a:gd name="connsiteX3" fmla="*/ 1314450 w 1314450"/>
                    <a:gd name="connsiteY3" fmla="*/ 159547 h 957263"/>
                    <a:gd name="connsiteX4" fmla="*/ 1314450 w 1314450"/>
                    <a:gd name="connsiteY4" fmla="*/ 797716 h 957263"/>
                    <a:gd name="connsiteX5" fmla="*/ 1154903 w 1314450"/>
                    <a:gd name="connsiteY5" fmla="*/ 957263 h 957263"/>
                    <a:gd name="connsiteX6" fmla="*/ 159547 w 1314450"/>
                    <a:gd name="connsiteY6" fmla="*/ 957263 h 957263"/>
                    <a:gd name="connsiteX7" fmla="*/ 0 w 1314450"/>
                    <a:gd name="connsiteY7" fmla="*/ 797716 h 957263"/>
                    <a:gd name="connsiteX8" fmla="*/ 0 w 1314450"/>
                    <a:gd name="connsiteY8" fmla="*/ 159547 h 957263"/>
                    <a:gd name="connsiteX0" fmla="*/ 0 w 1314450"/>
                    <a:gd name="connsiteY0" fmla="*/ 159547 h 957263"/>
                    <a:gd name="connsiteX1" fmla="*/ 159547 w 1314450"/>
                    <a:gd name="connsiteY1" fmla="*/ 0 h 957263"/>
                    <a:gd name="connsiteX2" fmla="*/ 1154903 w 1314450"/>
                    <a:gd name="connsiteY2" fmla="*/ 0 h 957263"/>
                    <a:gd name="connsiteX3" fmla="*/ 1314450 w 1314450"/>
                    <a:gd name="connsiteY3" fmla="*/ 159547 h 957263"/>
                    <a:gd name="connsiteX4" fmla="*/ 1314450 w 1314450"/>
                    <a:gd name="connsiteY4" fmla="*/ 797716 h 957263"/>
                    <a:gd name="connsiteX5" fmla="*/ 1154903 w 1314450"/>
                    <a:gd name="connsiteY5" fmla="*/ 957263 h 957263"/>
                    <a:gd name="connsiteX6" fmla="*/ 159547 w 1314450"/>
                    <a:gd name="connsiteY6" fmla="*/ 957263 h 957263"/>
                    <a:gd name="connsiteX7" fmla="*/ 4763 w 1314450"/>
                    <a:gd name="connsiteY7" fmla="*/ 845341 h 957263"/>
                    <a:gd name="connsiteX8" fmla="*/ 0 w 1314450"/>
                    <a:gd name="connsiteY8" fmla="*/ 159547 h 957263"/>
                    <a:gd name="connsiteX0" fmla="*/ 0 w 1314450"/>
                    <a:gd name="connsiteY0" fmla="*/ 159547 h 957263"/>
                    <a:gd name="connsiteX1" fmla="*/ 159547 w 1314450"/>
                    <a:gd name="connsiteY1" fmla="*/ 0 h 957263"/>
                    <a:gd name="connsiteX2" fmla="*/ 1154903 w 1314450"/>
                    <a:gd name="connsiteY2" fmla="*/ 0 h 957263"/>
                    <a:gd name="connsiteX3" fmla="*/ 1314450 w 1314450"/>
                    <a:gd name="connsiteY3" fmla="*/ 159547 h 957263"/>
                    <a:gd name="connsiteX4" fmla="*/ 1314450 w 1314450"/>
                    <a:gd name="connsiteY4" fmla="*/ 869154 h 957263"/>
                    <a:gd name="connsiteX5" fmla="*/ 1154903 w 1314450"/>
                    <a:gd name="connsiteY5" fmla="*/ 957263 h 957263"/>
                    <a:gd name="connsiteX6" fmla="*/ 159547 w 1314450"/>
                    <a:gd name="connsiteY6" fmla="*/ 957263 h 957263"/>
                    <a:gd name="connsiteX7" fmla="*/ 4763 w 1314450"/>
                    <a:gd name="connsiteY7" fmla="*/ 845341 h 957263"/>
                    <a:gd name="connsiteX8" fmla="*/ 0 w 1314450"/>
                    <a:gd name="connsiteY8" fmla="*/ 159547 h 957263"/>
                    <a:gd name="connsiteX0" fmla="*/ 0 w 1317739"/>
                    <a:gd name="connsiteY0" fmla="*/ 159547 h 957263"/>
                    <a:gd name="connsiteX1" fmla="*/ 159547 w 1317739"/>
                    <a:gd name="connsiteY1" fmla="*/ 0 h 957263"/>
                    <a:gd name="connsiteX2" fmla="*/ 1154903 w 1317739"/>
                    <a:gd name="connsiteY2" fmla="*/ 0 h 957263"/>
                    <a:gd name="connsiteX3" fmla="*/ 1314450 w 1317739"/>
                    <a:gd name="connsiteY3" fmla="*/ 159547 h 957263"/>
                    <a:gd name="connsiteX4" fmla="*/ 1317739 w 1317739"/>
                    <a:gd name="connsiteY4" fmla="*/ 842840 h 957263"/>
                    <a:gd name="connsiteX5" fmla="*/ 1154903 w 1317739"/>
                    <a:gd name="connsiteY5" fmla="*/ 957263 h 957263"/>
                    <a:gd name="connsiteX6" fmla="*/ 159547 w 1317739"/>
                    <a:gd name="connsiteY6" fmla="*/ 957263 h 957263"/>
                    <a:gd name="connsiteX7" fmla="*/ 4763 w 1317739"/>
                    <a:gd name="connsiteY7" fmla="*/ 845341 h 957263"/>
                    <a:gd name="connsiteX8" fmla="*/ 0 w 1317739"/>
                    <a:gd name="connsiteY8" fmla="*/ 159547 h 957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17739" h="957263">
                      <a:moveTo>
                        <a:pt x="0" y="159547"/>
                      </a:moveTo>
                      <a:cubicBezTo>
                        <a:pt x="0" y="71432"/>
                        <a:pt x="71432" y="0"/>
                        <a:pt x="159547" y="0"/>
                      </a:cubicBezTo>
                      <a:lnTo>
                        <a:pt x="1154903" y="0"/>
                      </a:lnTo>
                      <a:cubicBezTo>
                        <a:pt x="1243018" y="0"/>
                        <a:pt x="1314450" y="71432"/>
                        <a:pt x="1314450" y="159547"/>
                      </a:cubicBezTo>
                      <a:cubicBezTo>
                        <a:pt x="1315546" y="387311"/>
                        <a:pt x="1316643" y="615076"/>
                        <a:pt x="1317739" y="842840"/>
                      </a:cubicBezTo>
                      <a:cubicBezTo>
                        <a:pt x="1317739" y="930955"/>
                        <a:pt x="1243018" y="957263"/>
                        <a:pt x="1154903" y="957263"/>
                      </a:cubicBezTo>
                      <a:lnTo>
                        <a:pt x="159547" y="957263"/>
                      </a:lnTo>
                      <a:cubicBezTo>
                        <a:pt x="71432" y="957263"/>
                        <a:pt x="4763" y="933456"/>
                        <a:pt x="4763" y="845341"/>
                      </a:cubicBezTo>
                      <a:cubicBezTo>
                        <a:pt x="4763" y="632618"/>
                        <a:pt x="0" y="372270"/>
                        <a:pt x="0" y="159547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398" name="Abgerundetes Rechteck 19"/>
                <p:cNvSpPr/>
                <p:nvPr/>
              </p:nvSpPr>
              <p:spPr>
                <a:xfrm>
                  <a:off x="3550070" y="7638182"/>
                  <a:ext cx="459534" cy="231458"/>
                </a:xfrm>
                <a:custGeom>
                  <a:avLst/>
                  <a:gdLst>
                    <a:gd name="connsiteX0" fmla="*/ 0 w 1314450"/>
                    <a:gd name="connsiteY0" fmla="*/ 159547 h 957263"/>
                    <a:gd name="connsiteX1" fmla="*/ 159547 w 1314450"/>
                    <a:gd name="connsiteY1" fmla="*/ 0 h 957263"/>
                    <a:gd name="connsiteX2" fmla="*/ 1154903 w 1314450"/>
                    <a:gd name="connsiteY2" fmla="*/ 0 h 957263"/>
                    <a:gd name="connsiteX3" fmla="*/ 1314450 w 1314450"/>
                    <a:gd name="connsiteY3" fmla="*/ 159547 h 957263"/>
                    <a:gd name="connsiteX4" fmla="*/ 1314450 w 1314450"/>
                    <a:gd name="connsiteY4" fmla="*/ 797716 h 957263"/>
                    <a:gd name="connsiteX5" fmla="*/ 1154903 w 1314450"/>
                    <a:gd name="connsiteY5" fmla="*/ 957263 h 957263"/>
                    <a:gd name="connsiteX6" fmla="*/ 159547 w 1314450"/>
                    <a:gd name="connsiteY6" fmla="*/ 957263 h 957263"/>
                    <a:gd name="connsiteX7" fmla="*/ 0 w 1314450"/>
                    <a:gd name="connsiteY7" fmla="*/ 797716 h 957263"/>
                    <a:gd name="connsiteX8" fmla="*/ 0 w 1314450"/>
                    <a:gd name="connsiteY8" fmla="*/ 159547 h 957263"/>
                    <a:gd name="connsiteX0" fmla="*/ 0 w 1314450"/>
                    <a:gd name="connsiteY0" fmla="*/ 159547 h 957263"/>
                    <a:gd name="connsiteX1" fmla="*/ 159547 w 1314450"/>
                    <a:gd name="connsiteY1" fmla="*/ 0 h 957263"/>
                    <a:gd name="connsiteX2" fmla="*/ 1154903 w 1314450"/>
                    <a:gd name="connsiteY2" fmla="*/ 0 h 957263"/>
                    <a:gd name="connsiteX3" fmla="*/ 1314450 w 1314450"/>
                    <a:gd name="connsiteY3" fmla="*/ 159547 h 957263"/>
                    <a:gd name="connsiteX4" fmla="*/ 1314450 w 1314450"/>
                    <a:gd name="connsiteY4" fmla="*/ 797716 h 957263"/>
                    <a:gd name="connsiteX5" fmla="*/ 1154903 w 1314450"/>
                    <a:gd name="connsiteY5" fmla="*/ 957263 h 957263"/>
                    <a:gd name="connsiteX6" fmla="*/ 159547 w 1314450"/>
                    <a:gd name="connsiteY6" fmla="*/ 957263 h 957263"/>
                    <a:gd name="connsiteX7" fmla="*/ 4763 w 1314450"/>
                    <a:gd name="connsiteY7" fmla="*/ 845341 h 957263"/>
                    <a:gd name="connsiteX8" fmla="*/ 0 w 1314450"/>
                    <a:gd name="connsiteY8" fmla="*/ 159547 h 957263"/>
                    <a:gd name="connsiteX0" fmla="*/ 0 w 1314450"/>
                    <a:gd name="connsiteY0" fmla="*/ 159547 h 957263"/>
                    <a:gd name="connsiteX1" fmla="*/ 159547 w 1314450"/>
                    <a:gd name="connsiteY1" fmla="*/ 0 h 957263"/>
                    <a:gd name="connsiteX2" fmla="*/ 1154903 w 1314450"/>
                    <a:gd name="connsiteY2" fmla="*/ 0 h 957263"/>
                    <a:gd name="connsiteX3" fmla="*/ 1314450 w 1314450"/>
                    <a:gd name="connsiteY3" fmla="*/ 159547 h 957263"/>
                    <a:gd name="connsiteX4" fmla="*/ 1314450 w 1314450"/>
                    <a:gd name="connsiteY4" fmla="*/ 869154 h 957263"/>
                    <a:gd name="connsiteX5" fmla="*/ 1154903 w 1314450"/>
                    <a:gd name="connsiteY5" fmla="*/ 957263 h 957263"/>
                    <a:gd name="connsiteX6" fmla="*/ 159547 w 1314450"/>
                    <a:gd name="connsiteY6" fmla="*/ 957263 h 957263"/>
                    <a:gd name="connsiteX7" fmla="*/ 4763 w 1314450"/>
                    <a:gd name="connsiteY7" fmla="*/ 845341 h 957263"/>
                    <a:gd name="connsiteX8" fmla="*/ 0 w 1314450"/>
                    <a:gd name="connsiteY8" fmla="*/ 159547 h 957263"/>
                    <a:gd name="connsiteX0" fmla="*/ 0 w 1317739"/>
                    <a:gd name="connsiteY0" fmla="*/ 159547 h 957263"/>
                    <a:gd name="connsiteX1" fmla="*/ 159547 w 1317739"/>
                    <a:gd name="connsiteY1" fmla="*/ 0 h 957263"/>
                    <a:gd name="connsiteX2" fmla="*/ 1154903 w 1317739"/>
                    <a:gd name="connsiteY2" fmla="*/ 0 h 957263"/>
                    <a:gd name="connsiteX3" fmla="*/ 1314450 w 1317739"/>
                    <a:gd name="connsiteY3" fmla="*/ 159547 h 957263"/>
                    <a:gd name="connsiteX4" fmla="*/ 1317739 w 1317739"/>
                    <a:gd name="connsiteY4" fmla="*/ 842840 h 957263"/>
                    <a:gd name="connsiteX5" fmla="*/ 1154903 w 1317739"/>
                    <a:gd name="connsiteY5" fmla="*/ 957263 h 957263"/>
                    <a:gd name="connsiteX6" fmla="*/ 159547 w 1317739"/>
                    <a:gd name="connsiteY6" fmla="*/ 957263 h 957263"/>
                    <a:gd name="connsiteX7" fmla="*/ 4763 w 1317739"/>
                    <a:gd name="connsiteY7" fmla="*/ 845341 h 957263"/>
                    <a:gd name="connsiteX8" fmla="*/ 0 w 1317739"/>
                    <a:gd name="connsiteY8" fmla="*/ 159547 h 957263"/>
                    <a:gd name="connsiteX0" fmla="*/ 250009 w 1567748"/>
                    <a:gd name="connsiteY0" fmla="*/ 159547 h 957263"/>
                    <a:gd name="connsiteX1" fmla="*/ 409556 w 1567748"/>
                    <a:gd name="connsiteY1" fmla="*/ 0 h 957263"/>
                    <a:gd name="connsiteX2" fmla="*/ 1404912 w 1567748"/>
                    <a:gd name="connsiteY2" fmla="*/ 0 h 957263"/>
                    <a:gd name="connsiteX3" fmla="*/ 1564459 w 1567748"/>
                    <a:gd name="connsiteY3" fmla="*/ 159547 h 957263"/>
                    <a:gd name="connsiteX4" fmla="*/ 1567748 w 1567748"/>
                    <a:gd name="connsiteY4" fmla="*/ 842840 h 957263"/>
                    <a:gd name="connsiteX5" fmla="*/ 1404912 w 1567748"/>
                    <a:gd name="connsiteY5" fmla="*/ 957263 h 957263"/>
                    <a:gd name="connsiteX6" fmla="*/ 409556 w 1567748"/>
                    <a:gd name="connsiteY6" fmla="*/ 957263 h 957263"/>
                    <a:gd name="connsiteX7" fmla="*/ 0 w 1567748"/>
                    <a:gd name="connsiteY7" fmla="*/ 824324 h 957263"/>
                    <a:gd name="connsiteX8" fmla="*/ 250009 w 1567748"/>
                    <a:gd name="connsiteY8" fmla="*/ 159547 h 957263"/>
                    <a:gd name="connsiteX0" fmla="*/ 2141 w 1319880"/>
                    <a:gd name="connsiteY0" fmla="*/ 159547 h 957263"/>
                    <a:gd name="connsiteX1" fmla="*/ 161688 w 1319880"/>
                    <a:gd name="connsiteY1" fmla="*/ 0 h 957263"/>
                    <a:gd name="connsiteX2" fmla="*/ 1157044 w 1319880"/>
                    <a:gd name="connsiteY2" fmla="*/ 0 h 957263"/>
                    <a:gd name="connsiteX3" fmla="*/ 1316591 w 1319880"/>
                    <a:gd name="connsiteY3" fmla="*/ 159547 h 957263"/>
                    <a:gd name="connsiteX4" fmla="*/ 1319880 w 1319880"/>
                    <a:gd name="connsiteY4" fmla="*/ 842840 h 957263"/>
                    <a:gd name="connsiteX5" fmla="*/ 1157044 w 1319880"/>
                    <a:gd name="connsiteY5" fmla="*/ 957263 h 957263"/>
                    <a:gd name="connsiteX6" fmla="*/ 161688 w 1319880"/>
                    <a:gd name="connsiteY6" fmla="*/ 957263 h 957263"/>
                    <a:gd name="connsiteX7" fmla="*/ 2141 w 1319880"/>
                    <a:gd name="connsiteY7" fmla="*/ 159547 h 957263"/>
                    <a:gd name="connsiteX0" fmla="*/ 0 w 1317739"/>
                    <a:gd name="connsiteY0" fmla="*/ 159547 h 957263"/>
                    <a:gd name="connsiteX1" fmla="*/ 159547 w 1317739"/>
                    <a:gd name="connsiteY1" fmla="*/ 0 h 957263"/>
                    <a:gd name="connsiteX2" fmla="*/ 1154903 w 1317739"/>
                    <a:gd name="connsiteY2" fmla="*/ 0 h 957263"/>
                    <a:gd name="connsiteX3" fmla="*/ 1314450 w 1317739"/>
                    <a:gd name="connsiteY3" fmla="*/ 159547 h 957263"/>
                    <a:gd name="connsiteX4" fmla="*/ 1317739 w 1317739"/>
                    <a:gd name="connsiteY4" fmla="*/ 842840 h 957263"/>
                    <a:gd name="connsiteX5" fmla="*/ 1154903 w 1317739"/>
                    <a:gd name="connsiteY5" fmla="*/ 957263 h 957263"/>
                    <a:gd name="connsiteX6" fmla="*/ 0 w 1317739"/>
                    <a:gd name="connsiteY6" fmla="*/ 159547 h 957263"/>
                    <a:gd name="connsiteX0" fmla="*/ 0 w 1317739"/>
                    <a:gd name="connsiteY0" fmla="*/ 159547 h 842840"/>
                    <a:gd name="connsiteX1" fmla="*/ 159547 w 1317739"/>
                    <a:gd name="connsiteY1" fmla="*/ 0 h 842840"/>
                    <a:gd name="connsiteX2" fmla="*/ 1154903 w 1317739"/>
                    <a:gd name="connsiteY2" fmla="*/ 0 h 842840"/>
                    <a:gd name="connsiteX3" fmla="*/ 1314450 w 1317739"/>
                    <a:gd name="connsiteY3" fmla="*/ 159547 h 842840"/>
                    <a:gd name="connsiteX4" fmla="*/ 1317739 w 1317739"/>
                    <a:gd name="connsiteY4" fmla="*/ 842840 h 842840"/>
                    <a:gd name="connsiteX5" fmla="*/ 0 w 1317739"/>
                    <a:gd name="connsiteY5" fmla="*/ 159547 h 842840"/>
                    <a:gd name="connsiteX0" fmla="*/ 0 w 1314449"/>
                    <a:gd name="connsiteY0" fmla="*/ 159547 h 179490"/>
                    <a:gd name="connsiteX1" fmla="*/ 159547 w 1314449"/>
                    <a:gd name="connsiteY1" fmla="*/ 0 h 179490"/>
                    <a:gd name="connsiteX2" fmla="*/ 1154903 w 1314449"/>
                    <a:gd name="connsiteY2" fmla="*/ 0 h 179490"/>
                    <a:gd name="connsiteX3" fmla="*/ 1314450 w 1314449"/>
                    <a:gd name="connsiteY3" fmla="*/ 159547 h 179490"/>
                    <a:gd name="connsiteX4" fmla="*/ 0 w 1314449"/>
                    <a:gd name="connsiteY4" fmla="*/ 159547 h 179490"/>
                    <a:gd name="connsiteX0" fmla="*/ 0 w 1674122"/>
                    <a:gd name="connsiteY0" fmla="*/ 159547 h 181327"/>
                    <a:gd name="connsiteX1" fmla="*/ 159547 w 1674122"/>
                    <a:gd name="connsiteY1" fmla="*/ 0 h 181327"/>
                    <a:gd name="connsiteX2" fmla="*/ 1154903 w 1674122"/>
                    <a:gd name="connsiteY2" fmla="*/ 0 h 181327"/>
                    <a:gd name="connsiteX3" fmla="*/ 1674122 w 1674122"/>
                    <a:gd name="connsiteY3" fmla="*/ 163049 h 181327"/>
                    <a:gd name="connsiteX4" fmla="*/ 0 w 1674122"/>
                    <a:gd name="connsiteY4" fmla="*/ 159547 h 181327"/>
                    <a:gd name="connsiteX0" fmla="*/ 0 w 2093741"/>
                    <a:gd name="connsiteY0" fmla="*/ 159547 h 181327"/>
                    <a:gd name="connsiteX1" fmla="*/ 579166 w 2093741"/>
                    <a:gd name="connsiteY1" fmla="*/ 0 h 181327"/>
                    <a:gd name="connsiteX2" fmla="*/ 1574522 w 2093741"/>
                    <a:gd name="connsiteY2" fmla="*/ 0 h 181327"/>
                    <a:gd name="connsiteX3" fmla="*/ 2093741 w 2093741"/>
                    <a:gd name="connsiteY3" fmla="*/ 163049 h 181327"/>
                    <a:gd name="connsiteX4" fmla="*/ 0 w 2093741"/>
                    <a:gd name="connsiteY4" fmla="*/ 159547 h 181327"/>
                    <a:gd name="connsiteX0" fmla="*/ 0 w 2093741"/>
                    <a:gd name="connsiteY0" fmla="*/ 159547 h 181327"/>
                    <a:gd name="connsiteX1" fmla="*/ 519218 w 2093741"/>
                    <a:gd name="connsiteY1" fmla="*/ 0 h 181327"/>
                    <a:gd name="connsiteX2" fmla="*/ 1574522 w 2093741"/>
                    <a:gd name="connsiteY2" fmla="*/ 0 h 181327"/>
                    <a:gd name="connsiteX3" fmla="*/ 2093741 w 2093741"/>
                    <a:gd name="connsiteY3" fmla="*/ 163049 h 181327"/>
                    <a:gd name="connsiteX4" fmla="*/ 0 w 2093741"/>
                    <a:gd name="connsiteY4" fmla="*/ 159547 h 181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93741" h="181327">
                      <a:moveTo>
                        <a:pt x="0" y="159547"/>
                      </a:moveTo>
                      <a:cubicBezTo>
                        <a:pt x="0" y="71432"/>
                        <a:pt x="431103" y="0"/>
                        <a:pt x="519218" y="0"/>
                      </a:cubicBezTo>
                      <a:lnTo>
                        <a:pt x="1574522" y="0"/>
                      </a:lnTo>
                      <a:cubicBezTo>
                        <a:pt x="1662637" y="0"/>
                        <a:pt x="2093741" y="74934"/>
                        <a:pt x="2093741" y="163049"/>
                      </a:cubicBezTo>
                      <a:cubicBezTo>
                        <a:pt x="1901257" y="189640"/>
                        <a:pt x="192484" y="186138"/>
                        <a:pt x="0" y="159547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399" name="Abgerundetes Rechteck 398"/>
                <p:cNvSpPr/>
                <p:nvPr/>
              </p:nvSpPr>
              <p:spPr>
                <a:xfrm>
                  <a:off x="3291466" y="7718355"/>
                  <a:ext cx="192302" cy="109418"/>
                </a:xfrm>
                <a:prstGeom prst="round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400" name="Abgerundetes Rechteck 399"/>
                <p:cNvSpPr/>
                <p:nvPr/>
              </p:nvSpPr>
              <p:spPr>
                <a:xfrm>
                  <a:off x="3344358" y="7690911"/>
                  <a:ext cx="86136" cy="72310"/>
                </a:xfrm>
                <a:prstGeom prst="round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grpSp>
              <p:nvGrpSpPr>
                <p:cNvPr id="401" name="Gruppieren 400"/>
                <p:cNvGrpSpPr/>
                <p:nvPr/>
              </p:nvGrpSpPr>
              <p:grpSpPr>
                <a:xfrm>
                  <a:off x="3455837" y="7865166"/>
                  <a:ext cx="648000" cy="648000"/>
                  <a:chOff x="3455837" y="5021906"/>
                  <a:chExt cx="648000" cy="648000"/>
                </a:xfrm>
              </p:grpSpPr>
              <p:sp>
                <p:nvSpPr>
                  <p:cNvPr id="405" name="Ellipse 404"/>
                  <p:cNvSpPr/>
                  <p:nvPr/>
                </p:nvSpPr>
                <p:spPr>
                  <a:xfrm>
                    <a:off x="3455837" y="5021906"/>
                    <a:ext cx="648000" cy="648000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406" name="Ellipse 405"/>
                  <p:cNvSpPr/>
                  <p:nvPr/>
                </p:nvSpPr>
                <p:spPr>
                  <a:xfrm>
                    <a:off x="3527837" y="5093906"/>
                    <a:ext cx="504000" cy="504000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</p:grpSp>
            <p:sp>
              <p:nvSpPr>
                <p:cNvPr id="402" name="Bogen 401"/>
                <p:cNvSpPr/>
                <p:nvPr/>
              </p:nvSpPr>
              <p:spPr>
                <a:xfrm>
                  <a:off x="3653821" y="8023539"/>
                  <a:ext cx="292894" cy="302418"/>
                </a:xfrm>
                <a:prstGeom prst="arc">
                  <a:avLst/>
                </a:prstGeom>
                <a:ln w="22225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403" name="Abgerundetes Rechteck 402"/>
                <p:cNvSpPr/>
                <p:nvPr/>
              </p:nvSpPr>
              <p:spPr>
                <a:xfrm>
                  <a:off x="4150519" y="7846219"/>
                  <a:ext cx="195262" cy="98012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cxnSp>
              <p:nvCxnSpPr>
                <p:cNvPr id="404" name="Gerader Verbinder 403"/>
                <p:cNvCxnSpPr/>
                <p:nvPr/>
              </p:nvCxnSpPr>
              <p:spPr>
                <a:xfrm>
                  <a:off x="3320548" y="7932326"/>
                  <a:ext cx="0" cy="530638"/>
                </a:xfrm>
                <a:prstGeom prst="line">
                  <a:avLst/>
                </a:prstGeom>
                <a:ln w="15875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388" name="Gruppieren 387"/>
            <p:cNvGrpSpPr/>
            <p:nvPr/>
          </p:nvGrpSpPr>
          <p:grpSpPr>
            <a:xfrm flipH="1">
              <a:off x="1451934" y="2555954"/>
              <a:ext cx="257082" cy="492495"/>
              <a:chOff x="1917516" y="3700579"/>
              <a:chExt cx="883000" cy="1692464"/>
            </a:xfrm>
          </p:grpSpPr>
          <p:sp>
            <p:nvSpPr>
              <p:cNvPr id="389" name="Freihandform 388"/>
              <p:cNvSpPr/>
              <p:nvPr/>
            </p:nvSpPr>
            <p:spPr>
              <a:xfrm>
                <a:off x="1920308" y="3700579"/>
                <a:ext cx="880208" cy="1657419"/>
              </a:xfrm>
              <a:custGeom>
                <a:avLst/>
                <a:gdLst>
                  <a:gd name="connsiteX0" fmla="*/ 592183 w 653143"/>
                  <a:gd name="connsiteY0" fmla="*/ 0 h 1576251"/>
                  <a:gd name="connsiteX1" fmla="*/ 548640 w 653143"/>
                  <a:gd name="connsiteY1" fmla="*/ 60960 h 1576251"/>
                  <a:gd name="connsiteX2" fmla="*/ 531223 w 653143"/>
                  <a:gd name="connsiteY2" fmla="*/ 87086 h 1576251"/>
                  <a:gd name="connsiteX3" fmla="*/ 487680 w 653143"/>
                  <a:gd name="connsiteY3" fmla="*/ 121920 h 1576251"/>
                  <a:gd name="connsiteX4" fmla="*/ 452845 w 653143"/>
                  <a:gd name="connsiteY4" fmla="*/ 130628 h 1576251"/>
                  <a:gd name="connsiteX5" fmla="*/ 400594 w 653143"/>
                  <a:gd name="connsiteY5" fmla="*/ 148046 h 1576251"/>
                  <a:gd name="connsiteX6" fmla="*/ 348343 w 653143"/>
                  <a:gd name="connsiteY6" fmla="*/ 165463 h 1576251"/>
                  <a:gd name="connsiteX7" fmla="*/ 322217 w 653143"/>
                  <a:gd name="connsiteY7" fmla="*/ 174171 h 1576251"/>
                  <a:gd name="connsiteX8" fmla="*/ 296091 w 653143"/>
                  <a:gd name="connsiteY8" fmla="*/ 182880 h 1576251"/>
                  <a:gd name="connsiteX9" fmla="*/ 235131 w 653143"/>
                  <a:gd name="connsiteY9" fmla="*/ 200297 h 1576251"/>
                  <a:gd name="connsiteX10" fmla="*/ 209005 w 653143"/>
                  <a:gd name="connsiteY10" fmla="*/ 226423 h 1576251"/>
                  <a:gd name="connsiteX11" fmla="*/ 182880 w 653143"/>
                  <a:gd name="connsiteY11" fmla="*/ 243840 h 1576251"/>
                  <a:gd name="connsiteX12" fmla="*/ 165463 w 653143"/>
                  <a:gd name="connsiteY12" fmla="*/ 269966 h 1576251"/>
                  <a:gd name="connsiteX13" fmla="*/ 148045 w 653143"/>
                  <a:gd name="connsiteY13" fmla="*/ 287383 h 1576251"/>
                  <a:gd name="connsiteX14" fmla="*/ 121920 w 653143"/>
                  <a:gd name="connsiteY14" fmla="*/ 400594 h 1576251"/>
                  <a:gd name="connsiteX15" fmla="*/ 113211 w 653143"/>
                  <a:gd name="connsiteY15" fmla="*/ 426720 h 1576251"/>
                  <a:gd name="connsiteX16" fmla="*/ 104503 w 653143"/>
                  <a:gd name="connsiteY16" fmla="*/ 470263 h 1576251"/>
                  <a:gd name="connsiteX17" fmla="*/ 87085 w 653143"/>
                  <a:gd name="connsiteY17" fmla="*/ 522514 h 1576251"/>
                  <a:gd name="connsiteX18" fmla="*/ 69668 w 653143"/>
                  <a:gd name="connsiteY18" fmla="*/ 609600 h 1576251"/>
                  <a:gd name="connsiteX19" fmla="*/ 52251 w 653143"/>
                  <a:gd name="connsiteY19" fmla="*/ 661851 h 1576251"/>
                  <a:gd name="connsiteX20" fmla="*/ 52251 w 653143"/>
                  <a:gd name="connsiteY20" fmla="*/ 1201783 h 1576251"/>
                  <a:gd name="connsiteX21" fmla="*/ 43543 w 653143"/>
                  <a:gd name="connsiteY21" fmla="*/ 1236617 h 1576251"/>
                  <a:gd name="connsiteX22" fmla="*/ 34834 w 653143"/>
                  <a:gd name="connsiteY22" fmla="*/ 1280160 h 1576251"/>
                  <a:gd name="connsiteX23" fmla="*/ 26125 w 653143"/>
                  <a:gd name="connsiteY23" fmla="*/ 1349828 h 1576251"/>
                  <a:gd name="connsiteX24" fmla="*/ 8708 w 653143"/>
                  <a:gd name="connsiteY24" fmla="*/ 1402080 h 1576251"/>
                  <a:gd name="connsiteX25" fmla="*/ 0 w 653143"/>
                  <a:gd name="connsiteY25" fmla="*/ 1471748 h 1576251"/>
                  <a:gd name="connsiteX26" fmla="*/ 182880 w 653143"/>
                  <a:gd name="connsiteY26" fmla="*/ 1558834 h 1576251"/>
                  <a:gd name="connsiteX27" fmla="*/ 278674 w 653143"/>
                  <a:gd name="connsiteY27" fmla="*/ 1576251 h 1576251"/>
                  <a:gd name="connsiteX28" fmla="*/ 452845 w 653143"/>
                  <a:gd name="connsiteY28" fmla="*/ 1567543 h 1576251"/>
                  <a:gd name="connsiteX29" fmla="*/ 496388 w 653143"/>
                  <a:gd name="connsiteY29" fmla="*/ 1524000 h 1576251"/>
                  <a:gd name="connsiteX30" fmla="*/ 522514 w 653143"/>
                  <a:gd name="connsiteY30" fmla="*/ 1497874 h 1576251"/>
                  <a:gd name="connsiteX31" fmla="*/ 539931 w 653143"/>
                  <a:gd name="connsiteY31" fmla="*/ 1471748 h 1576251"/>
                  <a:gd name="connsiteX32" fmla="*/ 522514 w 653143"/>
                  <a:gd name="connsiteY32" fmla="*/ 1254034 h 1576251"/>
                  <a:gd name="connsiteX33" fmla="*/ 513805 w 653143"/>
                  <a:gd name="connsiteY33" fmla="*/ 1088571 h 1576251"/>
                  <a:gd name="connsiteX34" fmla="*/ 496388 w 653143"/>
                  <a:gd name="connsiteY34" fmla="*/ 975360 h 1576251"/>
                  <a:gd name="connsiteX35" fmla="*/ 487680 w 653143"/>
                  <a:gd name="connsiteY35" fmla="*/ 879566 h 1576251"/>
                  <a:gd name="connsiteX36" fmla="*/ 461554 w 653143"/>
                  <a:gd name="connsiteY36" fmla="*/ 792480 h 1576251"/>
                  <a:gd name="connsiteX37" fmla="*/ 435428 w 653143"/>
                  <a:gd name="connsiteY37" fmla="*/ 661851 h 1576251"/>
                  <a:gd name="connsiteX38" fmla="*/ 444137 w 653143"/>
                  <a:gd name="connsiteY38" fmla="*/ 505097 h 1576251"/>
                  <a:gd name="connsiteX39" fmla="*/ 478971 w 653143"/>
                  <a:gd name="connsiteY39" fmla="*/ 435428 h 1576251"/>
                  <a:gd name="connsiteX40" fmla="*/ 505097 w 653143"/>
                  <a:gd name="connsiteY40" fmla="*/ 374468 h 1576251"/>
                  <a:gd name="connsiteX41" fmla="*/ 522514 w 653143"/>
                  <a:gd name="connsiteY41" fmla="*/ 348343 h 1576251"/>
                  <a:gd name="connsiteX42" fmla="*/ 531223 w 653143"/>
                  <a:gd name="connsiteY42" fmla="*/ 322217 h 1576251"/>
                  <a:gd name="connsiteX43" fmla="*/ 557348 w 653143"/>
                  <a:gd name="connsiteY43" fmla="*/ 296091 h 1576251"/>
                  <a:gd name="connsiteX44" fmla="*/ 574765 w 653143"/>
                  <a:gd name="connsiteY44" fmla="*/ 261257 h 1576251"/>
                  <a:gd name="connsiteX45" fmla="*/ 609600 w 653143"/>
                  <a:gd name="connsiteY45" fmla="*/ 209006 h 1576251"/>
                  <a:gd name="connsiteX46" fmla="*/ 627017 w 653143"/>
                  <a:gd name="connsiteY46" fmla="*/ 182880 h 1576251"/>
                  <a:gd name="connsiteX47" fmla="*/ 644434 w 653143"/>
                  <a:gd name="connsiteY47" fmla="*/ 130628 h 1576251"/>
                  <a:gd name="connsiteX48" fmla="*/ 653143 w 653143"/>
                  <a:gd name="connsiteY48" fmla="*/ 104503 h 1576251"/>
                  <a:gd name="connsiteX49" fmla="*/ 653143 w 653143"/>
                  <a:gd name="connsiteY49" fmla="*/ 43543 h 1576251"/>
                  <a:gd name="connsiteX0" fmla="*/ 592183 w 653143"/>
                  <a:gd name="connsiteY0" fmla="*/ 0 h 1576251"/>
                  <a:gd name="connsiteX1" fmla="*/ 548640 w 653143"/>
                  <a:gd name="connsiteY1" fmla="*/ 60960 h 1576251"/>
                  <a:gd name="connsiteX2" fmla="*/ 531223 w 653143"/>
                  <a:gd name="connsiteY2" fmla="*/ 87086 h 1576251"/>
                  <a:gd name="connsiteX3" fmla="*/ 487680 w 653143"/>
                  <a:gd name="connsiteY3" fmla="*/ 121920 h 1576251"/>
                  <a:gd name="connsiteX4" fmla="*/ 452845 w 653143"/>
                  <a:gd name="connsiteY4" fmla="*/ 130628 h 1576251"/>
                  <a:gd name="connsiteX5" fmla="*/ 400594 w 653143"/>
                  <a:gd name="connsiteY5" fmla="*/ 148046 h 1576251"/>
                  <a:gd name="connsiteX6" fmla="*/ 348343 w 653143"/>
                  <a:gd name="connsiteY6" fmla="*/ 165463 h 1576251"/>
                  <a:gd name="connsiteX7" fmla="*/ 322217 w 653143"/>
                  <a:gd name="connsiteY7" fmla="*/ 174171 h 1576251"/>
                  <a:gd name="connsiteX8" fmla="*/ 296091 w 653143"/>
                  <a:gd name="connsiteY8" fmla="*/ 182880 h 1576251"/>
                  <a:gd name="connsiteX9" fmla="*/ 235131 w 653143"/>
                  <a:gd name="connsiteY9" fmla="*/ 200297 h 1576251"/>
                  <a:gd name="connsiteX10" fmla="*/ 209005 w 653143"/>
                  <a:gd name="connsiteY10" fmla="*/ 226423 h 1576251"/>
                  <a:gd name="connsiteX11" fmla="*/ 182880 w 653143"/>
                  <a:gd name="connsiteY11" fmla="*/ 243840 h 1576251"/>
                  <a:gd name="connsiteX12" fmla="*/ 165463 w 653143"/>
                  <a:gd name="connsiteY12" fmla="*/ 269966 h 1576251"/>
                  <a:gd name="connsiteX13" fmla="*/ 148045 w 653143"/>
                  <a:gd name="connsiteY13" fmla="*/ 287383 h 1576251"/>
                  <a:gd name="connsiteX14" fmla="*/ 121920 w 653143"/>
                  <a:gd name="connsiteY14" fmla="*/ 400594 h 1576251"/>
                  <a:gd name="connsiteX15" fmla="*/ 113211 w 653143"/>
                  <a:gd name="connsiteY15" fmla="*/ 426720 h 1576251"/>
                  <a:gd name="connsiteX16" fmla="*/ 104503 w 653143"/>
                  <a:gd name="connsiteY16" fmla="*/ 470263 h 1576251"/>
                  <a:gd name="connsiteX17" fmla="*/ 87085 w 653143"/>
                  <a:gd name="connsiteY17" fmla="*/ 522514 h 1576251"/>
                  <a:gd name="connsiteX18" fmla="*/ 69668 w 653143"/>
                  <a:gd name="connsiteY18" fmla="*/ 609600 h 1576251"/>
                  <a:gd name="connsiteX19" fmla="*/ 52251 w 653143"/>
                  <a:gd name="connsiteY19" fmla="*/ 661851 h 1576251"/>
                  <a:gd name="connsiteX20" fmla="*/ 52251 w 653143"/>
                  <a:gd name="connsiteY20" fmla="*/ 1201783 h 1576251"/>
                  <a:gd name="connsiteX21" fmla="*/ 43543 w 653143"/>
                  <a:gd name="connsiteY21" fmla="*/ 1236617 h 1576251"/>
                  <a:gd name="connsiteX22" fmla="*/ 34834 w 653143"/>
                  <a:gd name="connsiteY22" fmla="*/ 1280160 h 1576251"/>
                  <a:gd name="connsiteX23" fmla="*/ 26125 w 653143"/>
                  <a:gd name="connsiteY23" fmla="*/ 1349828 h 1576251"/>
                  <a:gd name="connsiteX24" fmla="*/ 8708 w 653143"/>
                  <a:gd name="connsiteY24" fmla="*/ 1402080 h 1576251"/>
                  <a:gd name="connsiteX25" fmla="*/ 0 w 653143"/>
                  <a:gd name="connsiteY25" fmla="*/ 1471748 h 1576251"/>
                  <a:gd name="connsiteX26" fmla="*/ 182880 w 653143"/>
                  <a:gd name="connsiteY26" fmla="*/ 1558834 h 1576251"/>
                  <a:gd name="connsiteX27" fmla="*/ 278674 w 653143"/>
                  <a:gd name="connsiteY27" fmla="*/ 1576251 h 1576251"/>
                  <a:gd name="connsiteX28" fmla="*/ 452845 w 653143"/>
                  <a:gd name="connsiteY28" fmla="*/ 1567543 h 1576251"/>
                  <a:gd name="connsiteX29" fmla="*/ 496388 w 653143"/>
                  <a:gd name="connsiteY29" fmla="*/ 1524000 h 1576251"/>
                  <a:gd name="connsiteX30" fmla="*/ 522514 w 653143"/>
                  <a:gd name="connsiteY30" fmla="*/ 1497874 h 1576251"/>
                  <a:gd name="connsiteX31" fmla="*/ 539931 w 653143"/>
                  <a:gd name="connsiteY31" fmla="*/ 1471748 h 1576251"/>
                  <a:gd name="connsiteX32" fmla="*/ 522514 w 653143"/>
                  <a:gd name="connsiteY32" fmla="*/ 1254034 h 1576251"/>
                  <a:gd name="connsiteX33" fmla="*/ 513805 w 653143"/>
                  <a:gd name="connsiteY33" fmla="*/ 1088571 h 1576251"/>
                  <a:gd name="connsiteX34" fmla="*/ 496388 w 653143"/>
                  <a:gd name="connsiteY34" fmla="*/ 975360 h 1576251"/>
                  <a:gd name="connsiteX35" fmla="*/ 487680 w 653143"/>
                  <a:gd name="connsiteY35" fmla="*/ 879566 h 1576251"/>
                  <a:gd name="connsiteX36" fmla="*/ 461554 w 653143"/>
                  <a:gd name="connsiteY36" fmla="*/ 792480 h 1576251"/>
                  <a:gd name="connsiteX37" fmla="*/ 435428 w 653143"/>
                  <a:gd name="connsiteY37" fmla="*/ 661851 h 1576251"/>
                  <a:gd name="connsiteX38" fmla="*/ 444137 w 653143"/>
                  <a:gd name="connsiteY38" fmla="*/ 505097 h 1576251"/>
                  <a:gd name="connsiteX39" fmla="*/ 478971 w 653143"/>
                  <a:gd name="connsiteY39" fmla="*/ 435428 h 1576251"/>
                  <a:gd name="connsiteX40" fmla="*/ 505097 w 653143"/>
                  <a:gd name="connsiteY40" fmla="*/ 374468 h 1576251"/>
                  <a:gd name="connsiteX41" fmla="*/ 522514 w 653143"/>
                  <a:gd name="connsiteY41" fmla="*/ 348343 h 1576251"/>
                  <a:gd name="connsiteX42" fmla="*/ 531223 w 653143"/>
                  <a:gd name="connsiteY42" fmla="*/ 322217 h 1576251"/>
                  <a:gd name="connsiteX43" fmla="*/ 557348 w 653143"/>
                  <a:gd name="connsiteY43" fmla="*/ 296091 h 1576251"/>
                  <a:gd name="connsiteX44" fmla="*/ 574765 w 653143"/>
                  <a:gd name="connsiteY44" fmla="*/ 261257 h 1576251"/>
                  <a:gd name="connsiteX45" fmla="*/ 609600 w 653143"/>
                  <a:gd name="connsiteY45" fmla="*/ 209006 h 1576251"/>
                  <a:gd name="connsiteX46" fmla="*/ 627017 w 653143"/>
                  <a:gd name="connsiteY46" fmla="*/ 182880 h 1576251"/>
                  <a:gd name="connsiteX47" fmla="*/ 644434 w 653143"/>
                  <a:gd name="connsiteY47" fmla="*/ 130628 h 1576251"/>
                  <a:gd name="connsiteX48" fmla="*/ 653143 w 653143"/>
                  <a:gd name="connsiteY48" fmla="*/ 104503 h 1576251"/>
                  <a:gd name="connsiteX49" fmla="*/ 653143 w 653143"/>
                  <a:gd name="connsiteY49" fmla="*/ 43543 h 1576251"/>
                  <a:gd name="connsiteX50" fmla="*/ 592183 w 653143"/>
                  <a:gd name="connsiteY50" fmla="*/ 0 h 1576251"/>
                  <a:gd name="connsiteX0" fmla="*/ 592183 w 653143"/>
                  <a:gd name="connsiteY0" fmla="*/ 0 h 1576251"/>
                  <a:gd name="connsiteX1" fmla="*/ 531223 w 653143"/>
                  <a:gd name="connsiteY1" fmla="*/ 87086 h 1576251"/>
                  <a:gd name="connsiteX2" fmla="*/ 487680 w 653143"/>
                  <a:gd name="connsiteY2" fmla="*/ 121920 h 1576251"/>
                  <a:gd name="connsiteX3" fmla="*/ 452845 w 653143"/>
                  <a:gd name="connsiteY3" fmla="*/ 130628 h 1576251"/>
                  <a:gd name="connsiteX4" fmla="*/ 400594 w 653143"/>
                  <a:gd name="connsiteY4" fmla="*/ 148046 h 1576251"/>
                  <a:gd name="connsiteX5" fmla="*/ 348343 w 653143"/>
                  <a:gd name="connsiteY5" fmla="*/ 165463 h 1576251"/>
                  <a:gd name="connsiteX6" fmla="*/ 322217 w 653143"/>
                  <a:gd name="connsiteY6" fmla="*/ 174171 h 1576251"/>
                  <a:gd name="connsiteX7" fmla="*/ 296091 w 653143"/>
                  <a:gd name="connsiteY7" fmla="*/ 182880 h 1576251"/>
                  <a:gd name="connsiteX8" fmla="*/ 235131 w 653143"/>
                  <a:gd name="connsiteY8" fmla="*/ 200297 h 1576251"/>
                  <a:gd name="connsiteX9" fmla="*/ 209005 w 653143"/>
                  <a:gd name="connsiteY9" fmla="*/ 226423 h 1576251"/>
                  <a:gd name="connsiteX10" fmla="*/ 182880 w 653143"/>
                  <a:gd name="connsiteY10" fmla="*/ 243840 h 1576251"/>
                  <a:gd name="connsiteX11" fmla="*/ 165463 w 653143"/>
                  <a:gd name="connsiteY11" fmla="*/ 269966 h 1576251"/>
                  <a:gd name="connsiteX12" fmla="*/ 148045 w 653143"/>
                  <a:gd name="connsiteY12" fmla="*/ 287383 h 1576251"/>
                  <a:gd name="connsiteX13" fmla="*/ 121920 w 653143"/>
                  <a:gd name="connsiteY13" fmla="*/ 400594 h 1576251"/>
                  <a:gd name="connsiteX14" fmla="*/ 113211 w 653143"/>
                  <a:gd name="connsiteY14" fmla="*/ 426720 h 1576251"/>
                  <a:gd name="connsiteX15" fmla="*/ 104503 w 653143"/>
                  <a:gd name="connsiteY15" fmla="*/ 470263 h 1576251"/>
                  <a:gd name="connsiteX16" fmla="*/ 87085 w 653143"/>
                  <a:gd name="connsiteY16" fmla="*/ 522514 h 1576251"/>
                  <a:gd name="connsiteX17" fmla="*/ 69668 w 653143"/>
                  <a:gd name="connsiteY17" fmla="*/ 609600 h 1576251"/>
                  <a:gd name="connsiteX18" fmla="*/ 52251 w 653143"/>
                  <a:gd name="connsiteY18" fmla="*/ 661851 h 1576251"/>
                  <a:gd name="connsiteX19" fmla="*/ 52251 w 653143"/>
                  <a:gd name="connsiteY19" fmla="*/ 1201783 h 1576251"/>
                  <a:gd name="connsiteX20" fmla="*/ 43543 w 653143"/>
                  <a:gd name="connsiteY20" fmla="*/ 1236617 h 1576251"/>
                  <a:gd name="connsiteX21" fmla="*/ 34834 w 653143"/>
                  <a:gd name="connsiteY21" fmla="*/ 1280160 h 1576251"/>
                  <a:gd name="connsiteX22" fmla="*/ 26125 w 653143"/>
                  <a:gd name="connsiteY22" fmla="*/ 1349828 h 1576251"/>
                  <a:gd name="connsiteX23" fmla="*/ 8708 w 653143"/>
                  <a:gd name="connsiteY23" fmla="*/ 1402080 h 1576251"/>
                  <a:gd name="connsiteX24" fmla="*/ 0 w 653143"/>
                  <a:gd name="connsiteY24" fmla="*/ 1471748 h 1576251"/>
                  <a:gd name="connsiteX25" fmla="*/ 182880 w 653143"/>
                  <a:gd name="connsiteY25" fmla="*/ 1558834 h 1576251"/>
                  <a:gd name="connsiteX26" fmla="*/ 278674 w 653143"/>
                  <a:gd name="connsiteY26" fmla="*/ 1576251 h 1576251"/>
                  <a:gd name="connsiteX27" fmla="*/ 452845 w 653143"/>
                  <a:gd name="connsiteY27" fmla="*/ 1567543 h 1576251"/>
                  <a:gd name="connsiteX28" fmla="*/ 496388 w 653143"/>
                  <a:gd name="connsiteY28" fmla="*/ 1524000 h 1576251"/>
                  <a:gd name="connsiteX29" fmla="*/ 522514 w 653143"/>
                  <a:gd name="connsiteY29" fmla="*/ 1497874 h 1576251"/>
                  <a:gd name="connsiteX30" fmla="*/ 539931 w 653143"/>
                  <a:gd name="connsiteY30" fmla="*/ 1471748 h 1576251"/>
                  <a:gd name="connsiteX31" fmla="*/ 522514 w 653143"/>
                  <a:gd name="connsiteY31" fmla="*/ 1254034 h 1576251"/>
                  <a:gd name="connsiteX32" fmla="*/ 513805 w 653143"/>
                  <a:gd name="connsiteY32" fmla="*/ 1088571 h 1576251"/>
                  <a:gd name="connsiteX33" fmla="*/ 496388 w 653143"/>
                  <a:gd name="connsiteY33" fmla="*/ 975360 h 1576251"/>
                  <a:gd name="connsiteX34" fmla="*/ 487680 w 653143"/>
                  <a:gd name="connsiteY34" fmla="*/ 879566 h 1576251"/>
                  <a:gd name="connsiteX35" fmla="*/ 461554 w 653143"/>
                  <a:gd name="connsiteY35" fmla="*/ 792480 h 1576251"/>
                  <a:gd name="connsiteX36" fmla="*/ 435428 w 653143"/>
                  <a:gd name="connsiteY36" fmla="*/ 661851 h 1576251"/>
                  <a:gd name="connsiteX37" fmla="*/ 444137 w 653143"/>
                  <a:gd name="connsiteY37" fmla="*/ 505097 h 1576251"/>
                  <a:gd name="connsiteX38" fmla="*/ 478971 w 653143"/>
                  <a:gd name="connsiteY38" fmla="*/ 435428 h 1576251"/>
                  <a:gd name="connsiteX39" fmla="*/ 505097 w 653143"/>
                  <a:gd name="connsiteY39" fmla="*/ 374468 h 1576251"/>
                  <a:gd name="connsiteX40" fmla="*/ 522514 w 653143"/>
                  <a:gd name="connsiteY40" fmla="*/ 348343 h 1576251"/>
                  <a:gd name="connsiteX41" fmla="*/ 531223 w 653143"/>
                  <a:gd name="connsiteY41" fmla="*/ 322217 h 1576251"/>
                  <a:gd name="connsiteX42" fmla="*/ 557348 w 653143"/>
                  <a:gd name="connsiteY42" fmla="*/ 296091 h 1576251"/>
                  <a:gd name="connsiteX43" fmla="*/ 574765 w 653143"/>
                  <a:gd name="connsiteY43" fmla="*/ 261257 h 1576251"/>
                  <a:gd name="connsiteX44" fmla="*/ 609600 w 653143"/>
                  <a:gd name="connsiteY44" fmla="*/ 209006 h 1576251"/>
                  <a:gd name="connsiteX45" fmla="*/ 627017 w 653143"/>
                  <a:gd name="connsiteY45" fmla="*/ 182880 h 1576251"/>
                  <a:gd name="connsiteX46" fmla="*/ 644434 w 653143"/>
                  <a:gd name="connsiteY46" fmla="*/ 130628 h 1576251"/>
                  <a:gd name="connsiteX47" fmla="*/ 653143 w 653143"/>
                  <a:gd name="connsiteY47" fmla="*/ 104503 h 1576251"/>
                  <a:gd name="connsiteX48" fmla="*/ 653143 w 653143"/>
                  <a:gd name="connsiteY48" fmla="*/ 43543 h 1576251"/>
                  <a:gd name="connsiteX49" fmla="*/ 592183 w 653143"/>
                  <a:gd name="connsiteY49" fmla="*/ 0 h 1576251"/>
                  <a:gd name="connsiteX0" fmla="*/ 592183 w 653143"/>
                  <a:gd name="connsiteY0" fmla="*/ 0 h 1576251"/>
                  <a:gd name="connsiteX1" fmla="*/ 487680 w 653143"/>
                  <a:gd name="connsiteY1" fmla="*/ 121920 h 1576251"/>
                  <a:gd name="connsiteX2" fmla="*/ 452845 w 653143"/>
                  <a:gd name="connsiteY2" fmla="*/ 130628 h 1576251"/>
                  <a:gd name="connsiteX3" fmla="*/ 400594 w 653143"/>
                  <a:gd name="connsiteY3" fmla="*/ 148046 h 1576251"/>
                  <a:gd name="connsiteX4" fmla="*/ 348343 w 653143"/>
                  <a:gd name="connsiteY4" fmla="*/ 165463 h 1576251"/>
                  <a:gd name="connsiteX5" fmla="*/ 322217 w 653143"/>
                  <a:gd name="connsiteY5" fmla="*/ 174171 h 1576251"/>
                  <a:gd name="connsiteX6" fmla="*/ 296091 w 653143"/>
                  <a:gd name="connsiteY6" fmla="*/ 182880 h 1576251"/>
                  <a:gd name="connsiteX7" fmla="*/ 235131 w 653143"/>
                  <a:gd name="connsiteY7" fmla="*/ 200297 h 1576251"/>
                  <a:gd name="connsiteX8" fmla="*/ 209005 w 653143"/>
                  <a:gd name="connsiteY8" fmla="*/ 226423 h 1576251"/>
                  <a:gd name="connsiteX9" fmla="*/ 182880 w 653143"/>
                  <a:gd name="connsiteY9" fmla="*/ 243840 h 1576251"/>
                  <a:gd name="connsiteX10" fmla="*/ 165463 w 653143"/>
                  <a:gd name="connsiteY10" fmla="*/ 269966 h 1576251"/>
                  <a:gd name="connsiteX11" fmla="*/ 148045 w 653143"/>
                  <a:gd name="connsiteY11" fmla="*/ 287383 h 1576251"/>
                  <a:gd name="connsiteX12" fmla="*/ 121920 w 653143"/>
                  <a:gd name="connsiteY12" fmla="*/ 400594 h 1576251"/>
                  <a:gd name="connsiteX13" fmla="*/ 113211 w 653143"/>
                  <a:gd name="connsiteY13" fmla="*/ 426720 h 1576251"/>
                  <a:gd name="connsiteX14" fmla="*/ 104503 w 653143"/>
                  <a:gd name="connsiteY14" fmla="*/ 470263 h 1576251"/>
                  <a:gd name="connsiteX15" fmla="*/ 87085 w 653143"/>
                  <a:gd name="connsiteY15" fmla="*/ 522514 h 1576251"/>
                  <a:gd name="connsiteX16" fmla="*/ 69668 w 653143"/>
                  <a:gd name="connsiteY16" fmla="*/ 609600 h 1576251"/>
                  <a:gd name="connsiteX17" fmla="*/ 52251 w 653143"/>
                  <a:gd name="connsiteY17" fmla="*/ 661851 h 1576251"/>
                  <a:gd name="connsiteX18" fmla="*/ 52251 w 653143"/>
                  <a:gd name="connsiteY18" fmla="*/ 1201783 h 1576251"/>
                  <a:gd name="connsiteX19" fmla="*/ 43543 w 653143"/>
                  <a:gd name="connsiteY19" fmla="*/ 1236617 h 1576251"/>
                  <a:gd name="connsiteX20" fmla="*/ 34834 w 653143"/>
                  <a:gd name="connsiteY20" fmla="*/ 1280160 h 1576251"/>
                  <a:gd name="connsiteX21" fmla="*/ 26125 w 653143"/>
                  <a:gd name="connsiteY21" fmla="*/ 1349828 h 1576251"/>
                  <a:gd name="connsiteX22" fmla="*/ 8708 w 653143"/>
                  <a:gd name="connsiteY22" fmla="*/ 1402080 h 1576251"/>
                  <a:gd name="connsiteX23" fmla="*/ 0 w 653143"/>
                  <a:gd name="connsiteY23" fmla="*/ 1471748 h 1576251"/>
                  <a:gd name="connsiteX24" fmla="*/ 182880 w 653143"/>
                  <a:gd name="connsiteY24" fmla="*/ 1558834 h 1576251"/>
                  <a:gd name="connsiteX25" fmla="*/ 278674 w 653143"/>
                  <a:gd name="connsiteY25" fmla="*/ 1576251 h 1576251"/>
                  <a:gd name="connsiteX26" fmla="*/ 452845 w 653143"/>
                  <a:gd name="connsiteY26" fmla="*/ 1567543 h 1576251"/>
                  <a:gd name="connsiteX27" fmla="*/ 496388 w 653143"/>
                  <a:gd name="connsiteY27" fmla="*/ 1524000 h 1576251"/>
                  <a:gd name="connsiteX28" fmla="*/ 522514 w 653143"/>
                  <a:gd name="connsiteY28" fmla="*/ 1497874 h 1576251"/>
                  <a:gd name="connsiteX29" fmla="*/ 539931 w 653143"/>
                  <a:gd name="connsiteY29" fmla="*/ 1471748 h 1576251"/>
                  <a:gd name="connsiteX30" fmla="*/ 522514 w 653143"/>
                  <a:gd name="connsiteY30" fmla="*/ 1254034 h 1576251"/>
                  <a:gd name="connsiteX31" fmla="*/ 513805 w 653143"/>
                  <a:gd name="connsiteY31" fmla="*/ 1088571 h 1576251"/>
                  <a:gd name="connsiteX32" fmla="*/ 496388 w 653143"/>
                  <a:gd name="connsiteY32" fmla="*/ 975360 h 1576251"/>
                  <a:gd name="connsiteX33" fmla="*/ 487680 w 653143"/>
                  <a:gd name="connsiteY33" fmla="*/ 879566 h 1576251"/>
                  <a:gd name="connsiteX34" fmla="*/ 461554 w 653143"/>
                  <a:gd name="connsiteY34" fmla="*/ 792480 h 1576251"/>
                  <a:gd name="connsiteX35" fmla="*/ 435428 w 653143"/>
                  <a:gd name="connsiteY35" fmla="*/ 661851 h 1576251"/>
                  <a:gd name="connsiteX36" fmla="*/ 444137 w 653143"/>
                  <a:gd name="connsiteY36" fmla="*/ 505097 h 1576251"/>
                  <a:gd name="connsiteX37" fmla="*/ 478971 w 653143"/>
                  <a:gd name="connsiteY37" fmla="*/ 435428 h 1576251"/>
                  <a:gd name="connsiteX38" fmla="*/ 505097 w 653143"/>
                  <a:gd name="connsiteY38" fmla="*/ 374468 h 1576251"/>
                  <a:gd name="connsiteX39" fmla="*/ 522514 w 653143"/>
                  <a:gd name="connsiteY39" fmla="*/ 348343 h 1576251"/>
                  <a:gd name="connsiteX40" fmla="*/ 531223 w 653143"/>
                  <a:gd name="connsiteY40" fmla="*/ 322217 h 1576251"/>
                  <a:gd name="connsiteX41" fmla="*/ 557348 w 653143"/>
                  <a:gd name="connsiteY41" fmla="*/ 296091 h 1576251"/>
                  <a:gd name="connsiteX42" fmla="*/ 574765 w 653143"/>
                  <a:gd name="connsiteY42" fmla="*/ 261257 h 1576251"/>
                  <a:gd name="connsiteX43" fmla="*/ 609600 w 653143"/>
                  <a:gd name="connsiteY43" fmla="*/ 209006 h 1576251"/>
                  <a:gd name="connsiteX44" fmla="*/ 627017 w 653143"/>
                  <a:gd name="connsiteY44" fmla="*/ 182880 h 1576251"/>
                  <a:gd name="connsiteX45" fmla="*/ 644434 w 653143"/>
                  <a:gd name="connsiteY45" fmla="*/ 130628 h 1576251"/>
                  <a:gd name="connsiteX46" fmla="*/ 653143 w 653143"/>
                  <a:gd name="connsiteY46" fmla="*/ 104503 h 1576251"/>
                  <a:gd name="connsiteX47" fmla="*/ 653143 w 653143"/>
                  <a:gd name="connsiteY47" fmla="*/ 43543 h 1576251"/>
                  <a:gd name="connsiteX48" fmla="*/ 592183 w 653143"/>
                  <a:gd name="connsiteY48" fmla="*/ 0 h 1576251"/>
                  <a:gd name="connsiteX0" fmla="*/ 592183 w 653143"/>
                  <a:gd name="connsiteY0" fmla="*/ 0 h 1576251"/>
                  <a:gd name="connsiteX1" fmla="*/ 452845 w 653143"/>
                  <a:gd name="connsiteY1" fmla="*/ 130628 h 1576251"/>
                  <a:gd name="connsiteX2" fmla="*/ 400594 w 653143"/>
                  <a:gd name="connsiteY2" fmla="*/ 148046 h 1576251"/>
                  <a:gd name="connsiteX3" fmla="*/ 348343 w 653143"/>
                  <a:gd name="connsiteY3" fmla="*/ 165463 h 1576251"/>
                  <a:gd name="connsiteX4" fmla="*/ 322217 w 653143"/>
                  <a:gd name="connsiteY4" fmla="*/ 174171 h 1576251"/>
                  <a:gd name="connsiteX5" fmla="*/ 296091 w 653143"/>
                  <a:gd name="connsiteY5" fmla="*/ 182880 h 1576251"/>
                  <a:gd name="connsiteX6" fmla="*/ 235131 w 653143"/>
                  <a:gd name="connsiteY6" fmla="*/ 200297 h 1576251"/>
                  <a:gd name="connsiteX7" fmla="*/ 209005 w 653143"/>
                  <a:gd name="connsiteY7" fmla="*/ 226423 h 1576251"/>
                  <a:gd name="connsiteX8" fmla="*/ 182880 w 653143"/>
                  <a:gd name="connsiteY8" fmla="*/ 243840 h 1576251"/>
                  <a:gd name="connsiteX9" fmla="*/ 165463 w 653143"/>
                  <a:gd name="connsiteY9" fmla="*/ 269966 h 1576251"/>
                  <a:gd name="connsiteX10" fmla="*/ 148045 w 653143"/>
                  <a:gd name="connsiteY10" fmla="*/ 287383 h 1576251"/>
                  <a:gd name="connsiteX11" fmla="*/ 121920 w 653143"/>
                  <a:gd name="connsiteY11" fmla="*/ 400594 h 1576251"/>
                  <a:gd name="connsiteX12" fmla="*/ 113211 w 653143"/>
                  <a:gd name="connsiteY12" fmla="*/ 426720 h 1576251"/>
                  <a:gd name="connsiteX13" fmla="*/ 104503 w 653143"/>
                  <a:gd name="connsiteY13" fmla="*/ 470263 h 1576251"/>
                  <a:gd name="connsiteX14" fmla="*/ 87085 w 653143"/>
                  <a:gd name="connsiteY14" fmla="*/ 522514 h 1576251"/>
                  <a:gd name="connsiteX15" fmla="*/ 69668 w 653143"/>
                  <a:gd name="connsiteY15" fmla="*/ 609600 h 1576251"/>
                  <a:gd name="connsiteX16" fmla="*/ 52251 w 653143"/>
                  <a:gd name="connsiteY16" fmla="*/ 661851 h 1576251"/>
                  <a:gd name="connsiteX17" fmla="*/ 52251 w 653143"/>
                  <a:gd name="connsiteY17" fmla="*/ 1201783 h 1576251"/>
                  <a:gd name="connsiteX18" fmla="*/ 43543 w 653143"/>
                  <a:gd name="connsiteY18" fmla="*/ 1236617 h 1576251"/>
                  <a:gd name="connsiteX19" fmla="*/ 34834 w 653143"/>
                  <a:gd name="connsiteY19" fmla="*/ 1280160 h 1576251"/>
                  <a:gd name="connsiteX20" fmla="*/ 26125 w 653143"/>
                  <a:gd name="connsiteY20" fmla="*/ 1349828 h 1576251"/>
                  <a:gd name="connsiteX21" fmla="*/ 8708 w 653143"/>
                  <a:gd name="connsiteY21" fmla="*/ 1402080 h 1576251"/>
                  <a:gd name="connsiteX22" fmla="*/ 0 w 653143"/>
                  <a:gd name="connsiteY22" fmla="*/ 1471748 h 1576251"/>
                  <a:gd name="connsiteX23" fmla="*/ 182880 w 653143"/>
                  <a:gd name="connsiteY23" fmla="*/ 1558834 h 1576251"/>
                  <a:gd name="connsiteX24" fmla="*/ 278674 w 653143"/>
                  <a:gd name="connsiteY24" fmla="*/ 1576251 h 1576251"/>
                  <a:gd name="connsiteX25" fmla="*/ 452845 w 653143"/>
                  <a:gd name="connsiteY25" fmla="*/ 1567543 h 1576251"/>
                  <a:gd name="connsiteX26" fmla="*/ 496388 w 653143"/>
                  <a:gd name="connsiteY26" fmla="*/ 1524000 h 1576251"/>
                  <a:gd name="connsiteX27" fmla="*/ 522514 w 653143"/>
                  <a:gd name="connsiteY27" fmla="*/ 1497874 h 1576251"/>
                  <a:gd name="connsiteX28" fmla="*/ 539931 w 653143"/>
                  <a:gd name="connsiteY28" fmla="*/ 1471748 h 1576251"/>
                  <a:gd name="connsiteX29" fmla="*/ 522514 w 653143"/>
                  <a:gd name="connsiteY29" fmla="*/ 1254034 h 1576251"/>
                  <a:gd name="connsiteX30" fmla="*/ 513805 w 653143"/>
                  <a:gd name="connsiteY30" fmla="*/ 1088571 h 1576251"/>
                  <a:gd name="connsiteX31" fmla="*/ 496388 w 653143"/>
                  <a:gd name="connsiteY31" fmla="*/ 975360 h 1576251"/>
                  <a:gd name="connsiteX32" fmla="*/ 487680 w 653143"/>
                  <a:gd name="connsiteY32" fmla="*/ 879566 h 1576251"/>
                  <a:gd name="connsiteX33" fmla="*/ 461554 w 653143"/>
                  <a:gd name="connsiteY33" fmla="*/ 792480 h 1576251"/>
                  <a:gd name="connsiteX34" fmla="*/ 435428 w 653143"/>
                  <a:gd name="connsiteY34" fmla="*/ 661851 h 1576251"/>
                  <a:gd name="connsiteX35" fmla="*/ 444137 w 653143"/>
                  <a:gd name="connsiteY35" fmla="*/ 505097 h 1576251"/>
                  <a:gd name="connsiteX36" fmla="*/ 478971 w 653143"/>
                  <a:gd name="connsiteY36" fmla="*/ 435428 h 1576251"/>
                  <a:gd name="connsiteX37" fmla="*/ 505097 w 653143"/>
                  <a:gd name="connsiteY37" fmla="*/ 374468 h 1576251"/>
                  <a:gd name="connsiteX38" fmla="*/ 522514 w 653143"/>
                  <a:gd name="connsiteY38" fmla="*/ 348343 h 1576251"/>
                  <a:gd name="connsiteX39" fmla="*/ 531223 w 653143"/>
                  <a:gd name="connsiteY39" fmla="*/ 322217 h 1576251"/>
                  <a:gd name="connsiteX40" fmla="*/ 557348 w 653143"/>
                  <a:gd name="connsiteY40" fmla="*/ 296091 h 1576251"/>
                  <a:gd name="connsiteX41" fmla="*/ 574765 w 653143"/>
                  <a:gd name="connsiteY41" fmla="*/ 261257 h 1576251"/>
                  <a:gd name="connsiteX42" fmla="*/ 609600 w 653143"/>
                  <a:gd name="connsiteY42" fmla="*/ 209006 h 1576251"/>
                  <a:gd name="connsiteX43" fmla="*/ 627017 w 653143"/>
                  <a:gd name="connsiteY43" fmla="*/ 182880 h 1576251"/>
                  <a:gd name="connsiteX44" fmla="*/ 644434 w 653143"/>
                  <a:gd name="connsiteY44" fmla="*/ 130628 h 1576251"/>
                  <a:gd name="connsiteX45" fmla="*/ 653143 w 653143"/>
                  <a:gd name="connsiteY45" fmla="*/ 104503 h 1576251"/>
                  <a:gd name="connsiteX46" fmla="*/ 653143 w 653143"/>
                  <a:gd name="connsiteY46" fmla="*/ 43543 h 1576251"/>
                  <a:gd name="connsiteX47" fmla="*/ 592183 w 653143"/>
                  <a:gd name="connsiteY47" fmla="*/ 0 h 1576251"/>
                  <a:gd name="connsiteX0" fmla="*/ 592183 w 653143"/>
                  <a:gd name="connsiteY0" fmla="*/ 0 h 1576251"/>
                  <a:gd name="connsiteX1" fmla="*/ 400594 w 653143"/>
                  <a:gd name="connsiteY1" fmla="*/ 148046 h 1576251"/>
                  <a:gd name="connsiteX2" fmla="*/ 348343 w 653143"/>
                  <a:gd name="connsiteY2" fmla="*/ 165463 h 1576251"/>
                  <a:gd name="connsiteX3" fmla="*/ 322217 w 653143"/>
                  <a:gd name="connsiteY3" fmla="*/ 174171 h 1576251"/>
                  <a:gd name="connsiteX4" fmla="*/ 296091 w 653143"/>
                  <a:gd name="connsiteY4" fmla="*/ 182880 h 1576251"/>
                  <a:gd name="connsiteX5" fmla="*/ 235131 w 653143"/>
                  <a:gd name="connsiteY5" fmla="*/ 200297 h 1576251"/>
                  <a:gd name="connsiteX6" fmla="*/ 209005 w 653143"/>
                  <a:gd name="connsiteY6" fmla="*/ 226423 h 1576251"/>
                  <a:gd name="connsiteX7" fmla="*/ 182880 w 653143"/>
                  <a:gd name="connsiteY7" fmla="*/ 243840 h 1576251"/>
                  <a:gd name="connsiteX8" fmla="*/ 165463 w 653143"/>
                  <a:gd name="connsiteY8" fmla="*/ 269966 h 1576251"/>
                  <a:gd name="connsiteX9" fmla="*/ 148045 w 653143"/>
                  <a:gd name="connsiteY9" fmla="*/ 287383 h 1576251"/>
                  <a:gd name="connsiteX10" fmla="*/ 121920 w 653143"/>
                  <a:gd name="connsiteY10" fmla="*/ 400594 h 1576251"/>
                  <a:gd name="connsiteX11" fmla="*/ 113211 w 653143"/>
                  <a:gd name="connsiteY11" fmla="*/ 426720 h 1576251"/>
                  <a:gd name="connsiteX12" fmla="*/ 104503 w 653143"/>
                  <a:gd name="connsiteY12" fmla="*/ 470263 h 1576251"/>
                  <a:gd name="connsiteX13" fmla="*/ 87085 w 653143"/>
                  <a:gd name="connsiteY13" fmla="*/ 522514 h 1576251"/>
                  <a:gd name="connsiteX14" fmla="*/ 69668 w 653143"/>
                  <a:gd name="connsiteY14" fmla="*/ 609600 h 1576251"/>
                  <a:gd name="connsiteX15" fmla="*/ 52251 w 653143"/>
                  <a:gd name="connsiteY15" fmla="*/ 661851 h 1576251"/>
                  <a:gd name="connsiteX16" fmla="*/ 52251 w 653143"/>
                  <a:gd name="connsiteY16" fmla="*/ 1201783 h 1576251"/>
                  <a:gd name="connsiteX17" fmla="*/ 43543 w 653143"/>
                  <a:gd name="connsiteY17" fmla="*/ 1236617 h 1576251"/>
                  <a:gd name="connsiteX18" fmla="*/ 34834 w 653143"/>
                  <a:gd name="connsiteY18" fmla="*/ 1280160 h 1576251"/>
                  <a:gd name="connsiteX19" fmla="*/ 26125 w 653143"/>
                  <a:gd name="connsiteY19" fmla="*/ 1349828 h 1576251"/>
                  <a:gd name="connsiteX20" fmla="*/ 8708 w 653143"/>
                  <a:gd name="connsiteY20" fmla="*/ 1402080 h 1576251"/>
                  <a:gd name="connsiteX21" fmla="*/ 0 w 653143"/>
                  <a:gd name="connsiteY21" fmla="*/ 1471748 h 1576251"/>
                  <a:gd name="connsiteX22" fmla="*/ 182880 w 653143"/>
                  <a:gd name="connsiteY22" fmla="*/ 1558834 h 1576251"/>
                  <a:gd name="connsiteX23" fmla="*/ 278674 w 653143"/>
                  <a:gd name="connsiteY23" fmla="*/ 1576251 h 1576251"/>
                  <a:gd name="connsiteX24" fmla="*/ 452845 w 653143"/>
                  <a:gd name="connsiteY24" fmla="*/ 1567543 h 1576251"/>
                  <a:gd name="connsiteX25" fmla="*/ 496388 w 653143"/>
                  <a:gd name="connsiteY25" fmla="*/ 1524000 h 1576251"/>
                  <a:gd name="connsiteX26" fmla="*/ 522514 w 653143"/>
                  <a:gd name="connsiteY26" fmla="*/ 1497874 h 1576251"/>
                  <a:gd name="connsiteX27" fmla="*/ 539931 w 653143"/>
                  <a:gd name="connsiteY27" fmla="*/ 1471748 h 1576251"/>
                  <a:gd name="connsiteX28" fmla="*/ 522514 w 653143"/>
                  <a:gd name="connsiteY28" fmla="*/ 1254034 h 1576251"/>
                  <a:gd name="connsiteX29" fmla="*/ 513805 w 653143"/>
                  <a:gd name="connsiteY29" fmla="*/ 1088571 h 1576251"/>
                  <a:gd name="connsiteX30" fmla="*/ 496388 w 653143"/>
                  <a:gd name="connsiteY30" fmla="*/ 975360 h 1576251"/>
                  <a:gd name="connsiteX31" fmla="*/ 487680 w 653143"/>
                  <a:gd name="connsiteY31" fmla="*/ 879566 h 1576251"/>
                  <a:gd name="connsiteX32" fmla="*/ 461554 w 653143"/>
                  <a:gd name="connsiteY32" fmla="*/ 792480 h 1576251"/>
                  <a:gd name="connsiteX33" fmla="*/ 435428 w 653143"/>
                  <a:gd name="connsiteY33" fmla="*/ 661851 h 1576251"/>
                  <a:gd name="connsiteX34" fmla="*/ 444137 w 653143"/>
                  <a:gd name="connsiteY34" fmla="*/ 505097 h 1576251"/>
                  <a:gd name="connsiteX35" fmla="*/ 478971 w 653143"/>
                  <a:gd name="connsiteY35" fmla="*/ 435428 h 1576251"/>
                  <a:gd name="connsiteX36" fmla="*/ 505097 w 653143"/>
                  <a:gd name="connsiteY36" fmla="*/ 374468 h 1576251"/>
                  <a:gd name="connsiteX37" fmla="*/ 522514 w 653143"/>
                  <a:gd name="connsiteY37" fmla="*/ 348343 h 1576251"/>
                  <a:gd name="connsiteX38" fmla="*/ 531223 w 653143"/>
                  <a:gd name="connsiteY38" fmla="*/ 322217 h 1576251"/>
                  <a:gd name="connsiteX39" fmla="*/ 557348 w 653143"/>
                  <a:gd name="connsiteY39" fmla="*/ 296091 h 1576251"/>
                  <a:gd name="connsiteX40" fmla="*/ 574765 w 653143"/>
                  <a:gd name="connsiteY40" fmla="*/ 261257 h 1576251"/>
                  <a:gd name="connsiteX41" fmla="*/ 609600 w 653143"/>
                  <a:gd name="connsiteY41" fmla="*/ 209006 h 1576251"/>
                  <a:gd name="connsiteX42" fmla="*/ 627017 w 653143"/>
                  <a:gd name="connsiteY42" fmla="*/ 182880 h 1576251"/>
                  <a:gd name="connsiteX43" fmla="*/ 644434 w 653143"/>
                  <a:gd name="connsiteY43" fmla="*/ 130628 h 1576251"/>
                  <a:gd name="connsiteX44" fmla="*/ 653143 w 653143"/>
                  <a:gd name="connsiteY44" fmla="*/ 104503 h 1576251"/>
                  <a:gd name="connsiteX45" fmla="*/ 653143 w 653143"/>
                  <a:gd name="connsiteY45" fmla="*/ 43543 h 1576251"/>
                  <a:gd name="connsiteX46" fmla="*/ 592183 w 653143"/>
                  <a:gd name="connsiteY46" fmla="*/ 0 h 1576251"/>
                  <a:gd name="connsiteX0" fmla="*/ 592183 w 653143"/>
                  <a:gd name="connsiteY0" fmla="*/ 0 h 1576251"/>
                  <a:gd name="connsiteX1" fmla="*/ 348343 w 653143"/>
                  <a:gd name="connsiteY1" fmla="*/ 165463 h 1576251"/>
                  <a:gd name="connsiteX2" fmla="*/ 322217 w 653143"/>
                  <a:gd name="connsiteY2" fmla="*/ 174171 h 1576251"/>
                  <a:gd name="connsiteX3" fmla="*/ 296091 w 653143"/>
                  <a:gd name="connsiteY3" fmla="*/ 182880 h 1576251"/>
                  <a:gd name="connsiteX4" fmla="*/ 235131 w 653143"/>
                  <a:gd name="connsiteY4" fmla="*/ 200297 h 1576251"/>
                  <a:gd name="connsiteX5" fmla="*/ 209005 w 653143"/>
                  <a:gd name="connsiteY5" fmla="*/ 226423 h 1576251"/>
                  <a:gd name="connsiteX6" fmla="*/ 182880 w 653143"/>
                  <a:gd name="connsiteY6" fmla="*/ 243840 h 1576251"/>
                  <a:gd name="connsiteX7" fmla="*/ 165463 w 653143"/>
                  <a:gd name="connsiteY7" fmla="*/ 269966 h 1576251"/>
                  <a:gd name="connsiteX8" fmla="*/ 148045 w 653143"/>
                  <a:gd name="connsiteY8" fmla="*/ 287383 h 1576251"/>
                  <a:gd name="connsiteX9" fmla="*/ 121920 w 653143"/>
                  <a:gd name="connsiteY9" fmla="*/ 400594 h 1576251"/>
                  <a:gd name="connsiteX10" fmla="*/ 113211 w 653143"/>
                  <a:gd name="connsiteY10" fmla="*/ 426720 h 1576251"/>
                  <a:gd name="connsiteX11" fmla="*/ 104503 w 653143"/>
                  <a:gd name="connsiteY11" fmla="*/ 470263 h 1576251"/>
                  <a:gd name="connsiteX12" fmla="*/ 87085 w 653143"/>
                  <a:gd name="connsiteY12" fmla="*/ 522514 h 1576251"/>
                  <a:gd name="connsiteX13" fmla="*/ 69668 w 653143"/>
                  <a:gd name="connsiteY13" fmla="*/ 609600 h 1576251"/>
                  <a:gd name="connsiteX14" fmla="*/ 52251 w 653143"/>
                  <a:gd name="connsiteY14" fmla="*/ 661851 h 1576251"/>
                  <a:gd name="connsiteX15" fmla="*/ 52251 w 653143"/>
                  <a:gd name="connsiteY15" fmla="*/ 1201783 h 1576251"/>
                  <a:gd name="connsiteX16" fmla="*/ 43543 w 653143"/>
                  <a:gd name="connsiteY16" fmla="*/ 1236617 h 1576251"/>
                  <a:gd name="connsiteX17" fmla="*/ 34834 w 653143"/>
                  <a:gd name="connsiteY17" fmla="*/ 1280160 h 1576251"/>
                  <a:gd name="connsiteX18" fmla="*/ 26125 w 653143"/>
                  <a:gd name="connsiteY18" fmla="*/ 1349828 h 1576251"/>
                  <a:gd name="connsiteX19" fmla="*/ 8708 w 653143"/>
                  <a:gd name="connsiteY19" fmla="*/ 1402080 h 1576251"/>
                  <a:gd name="connsiteX20" fmla="*/ 0 w 653143"/>
                  <a:gd name="connsiteY20" fmla="*/ 1471748 h 1576251"/>
                  <a:gd name="connsiteX21" fmla="*/ 182880 w 653143"/>
                  <a:gd name="connsiteY21" fmla="*/ 1558834 h 1576251"/>
                  <a:gd name="connsiteX22" fmla="*/ 278674 w 653143"/>
                  <a:gd name="connsiteY22" fmla="*/ 1576251 h 1576251"/>
                  <a:gd name="connsiteX23" fmla="*/ 452845 w 653143"/>
                  <a:gd name="connsiteY23" fmla="*/ 1567543 h 1576251"/>
                  <a:gd name="connsiteX24" fmla="*/ 496388 w 653143"/>
                  <a:gd name="connsiteY24" fmla="*/ 1524000 h 1576251"/>
                  <a:gd name="connsiteX25" fmla="*/ 522514 w 653143"/>
                  <a:gd name="connsiteY25" fmla="*/ 1497874 h 1576251"/>
                  <a:gd name="connsiteX26" fmla="*/ 539931 w 653143"/>
                  <a:gd name="connsiteY26" fmla="*/ 1471748 h 1576251"/>
                  <a:gd name="connsiteX27" fmla="*/ 522514 w 653143"/>
                  <a:gd name="connsiteY27" fmla="*/ 1254034 h 1576251"/>
                  <a:gd name="connsiteX28" fmla="*/ 513805 w 653143"/>
                  <a:gd name="connsiteY28" fmla="*/ 1088571 h 1576251"/>
                  <a:gd name="connsiteX29" fmla="*/ 496388 w 653143"/>
                  <a:gd name="connsiteY29" fmla="*/ 975360 h 1576251"/>
                  <a:gd name="connsiteX30" fmla="*/ 487680 w 653143"/>
                  <a:gd name="connsiteY30" fmla="*/ 879566 h 1576251"/>
                  <a:gd name="connsiteX31" fmla="*/ 461554 w 653143"/>
                  <a:gd name="connsiteY31" fmla="*/ 792480 h 1576251"/>
                  <a:gd name="connsiteX32" fmla="*/ 435428 w 653143"/>
                  <a:gd name="connsiteY32" fmla="*/ 661851 h 1576251"/>
                  <a:gd name="connsiteX33" fmla="*/ 444137 w 653143"/>
                  <a:gd name="connsiteY33" fmla="*/ 505097 h 1576251"/>
                  <a:gd name="connsiteX34" fmla="*/ 478971 w 653143"/>
                  <a:gd name="connsiteY34" fmla="*/ 435428 h 1576251"/>
                  <a:gd name="connsiteX35" fmla="*/ 505097 w 653143"/>
                  <a:gd name="connsiteY35" fmla="*/ 374468 h 1576251"/>
                  <a:gd name="connsiteX36" fmla="*/ 522514 w 653143"/>
                  <a:gd name="connsiteY36" fmla="*/ 348343 h 1576251"/>
                  <a:gd name="connsiteX37" fmla="*/ 531223 w 653143"/>
                  <a:gd name="connsiteY37" fmla="*/ 322217 h 1576251"/>
                  <a:gd name="connsiteX38" fmla="*/ 557348 w 653143"/>
                  <a:gd name="connsiteY38" fmla="*/ 296091 h 1576251"/>
                  <a:gd name="connsiteX39" fmla="*/ 574765 w 653143"/>
                  <a:gd name="connsiteY39" fmla="*/ 261257 h 1576251"/>
                  <a:gd name="connsiteX40" fmla="*/ 609600 w 653143"/>
                  <a:gd name="connsiteY40" fmla="*/ 209006 h 1576251"/>
                  <a:gd name="connsiteX41" fmla="*/ 627017 w 653143"/>
                  <a:gd name="connsiteY41" fmla="*/ 182880 h 1576251"/>
                  <a:gd name="connsiteX42" fmla="*/ 644434 w 653143"/>
                  <a:gd name="connsiteY42" fmla="*/ 130628 h 1576251"/>
                  <a:gd name="connsiteX43" fmla="*/ 653143 w 653143"/>
                  <a:gd name="connsiteY43" fmla="*/ 104503 h 1576251"/>
                  <a:gd name="connsiteX44" fmla="*/ 653143 w 653143"/>
                  <a:gd name="connsiteY44" fmla="*/ 43543 h 1576251"/>
                  <a:gd name="connsiteX45" fmla="*/ 592183 w 653143"/>
                  <a:gd name="connsiteY45" fmla="*/ 0 h 1576251"/>
                  <a:gd name="connsiteX0" fmla="*/ 592183 w 653143"/>
                  <a:gd name="connsiteY0" fmla="*/ 0 h 1576251"/>
                  <a:gd name="connsiteX1" fmla="*/ 322217 w 653143"/>
                  <a:gd name="connsiteY1" fmla="*/ 174171 h 1576251"/>
                  <a:gd name="connsiteX2" fmla="*/ 296091 w 653143"/>
                  <a:gd name="connsiteY2" fmla="*/ 182880 h 1576251"/>
                  <a:gd name="connsiteX3" fmla="*/ 235131 w 653143"/>
                  <a:gd name="connsiteY3" fmla="*/ 200297 h 1576251"/>
                  <a:gd name="connsiteX4" fmla="*/ 209005 w 653143"/>
                  <a:gd name="connsiteY4" fmla="*/ 226423 h 1576251"/>
                  <a:gd name="connsiteX5" fmla="*/ 182880 w 653143"/>
                  <a:gd name="connsiteY5" fmla="*/ 243840 h 1576251"/>
                  <a:gd name="connsiteX6" fmla="*/ 165463 w 653143"/>
                  <a:gd name="connsiteY6" fmla="*/ 269966 h 1576251"/>
                  <a:gd name="connsiteX7" fmla="*/ 148045 w 653143"/>
                  <a:gd name="connsiteY7" fmla="*/ 287383 h 1576251"/>
                  <a:gd name="connsiteX8" fmla="*/ 121920 w 653143"/>
                  <a:gd name="connsiteY8" fmla="*/ 400594 h 1576251"/>
                  <a:gd name="connsiteX9" fmla="*/ 113211 w 653143"/>
                  <a:gd name="connsiteY9" fmla="*/ 426720 h 1576251"/>
                  <a:gd name="connsiteX10" fmla="*/ 104503 w 653143"/>
                  <a:gd name="connsiteY10" fmla="*/ 470263 h 1576251"/>
                  <a:gd name="connsiteX11" fmla="*/ 87085 w 653143"/>
                  <a:gd name="connsiteY11" fmla="*/ 522514 h 1576251"/>
                  <a:gd name="connsiteX12" fmla="*/ 69668 w 653143"/>
                  <a:gd name="connsiteY12" fmla="*/ 609600 h 1576251"/>
                  <a:gd name="connsiteX13" fmla="*/ 52251 w 653143"/>
                  <a:gd name="connsiteY13" fmla="*/ 661851 h 1576251"/>
                  <a:gd name="connsiteX14" fmla="*/ 52251 w 653143"/>
                  <a:gd name="connsiteY14" fmla="*/ 1201783 h 1576251"/>
                  <a:gd name="connsiteX15" fmla="*/ 43543 w 653143"/>
                  <a:gd name="connsiteY15" fmla="*/ 1236617 h 1576251"/>
                  <a:gd name="connsiteX16" fmla="*/ 34834 w 653143"/>
                  <a:gd name="connsiteY16" fmla="*/ 1280160 h 1576251"/>
                  <a:gd name="connsiteX17" fmla="*/ 26125 w 653143"/>
                  <a:gd name="connsiteY17" fmla="*/ 1349828 h 1576251"/>
                  <a:gd name="connsiteX18" fmla="*/ 8708 w 653143"/>
                  <a:gd name="connsiteY18" fmla="*/ 1402080 h 1576251"/>
                  <a:gd name="connsiteX19" fmla="*/ 0 w 653143"/>
                  <a:gd name="connsiteY19" fmla="*/ 1471748 h 1576251"/>
                  <a:gd name="connsiteX20" fmla="*/ 182880 w 653143"/>
                  <a:gd name="connsiteY20" fmla="*/ 1558834 h 1576251"/>
                  <a:gd name="connsiteX21" fmla="*/ 278674 w 653143"/>
                  <a:gd name="connsiteY21" fmla="*/ 1576251 h 1576251"/>
                  <a:gd name="connsiteX22" fmla="*/ 452845 w 653143"/>
                  <a:gd name="connsiteY22" fmla="*/ 1567543 h 1576251"/>
                  <a:gd name="connsiteX23" fmla="*/ 496388 w 653143"/>
                  <a:gd name="connsiteY23" fmla="*/ 1524000 h 1576251"/>
                  <a:gd name="connsiteX24" fmla="*/ 522514 w 653143"/>
                  <a:gd name="connsiteY24" fmla="*/ 1497874 h 1576251"/>
                  <a:gd name="connsiteX25" fmla="*/ 539931 w 653143"/>
                  <a:gd name="connsiteY25" fmla="*/ 1471748 h 1576251"/>
                  <a:gd name="connsiteX26" fmla="*/ 522514 w 653143"/>
                  <a:gd name="connsiteY26" fmla="*/ 1254034 h 1576251"/>
                  <a:gd name="connsiteX27" fmla="*/ 513805 w 653143"/>
                  <a:gd name="connsiteY27" fmla="*/ 1088571 h 1576251"/>
                  <a:gd name="connsiteX28" fmla="*/ 496388 w 653143"/>
                  <a:gd name="connsiteY28" fmla="*/ 975360 h 1576251"/>
                  <a:gd name="connsiteX29" fmla="*/ 487680 w 653143"/>
                  <a:gd name="connsiteY29" fmla="*/ 879566 h 1576251"/>
                  <a:gd name="connsiteX30" fmla="*/ 461554 w 653143"/>
                  <a:gd name="connsiteY30" fmla="*/ 792480 h 1576251"/>
                  <a:gd name="connsiteX31" fmla="*/ 435428 w 653143"/>
                  <a:gd name="connsiteY31" fmla="*/ 661851 h 1576251"/>
                  <a:gd name="connsiteX32" fmla="*/ 444137 w 653143"/>
                  <a:gd name="connsiteY32" fmla="*/ 505097 h 1576251"/>
                  <a:gd name="connsiteX33" fmla="*/ 478971 w 653143"/>
                  <a:gd name="connsiteY33" fmla="*/ 435428 h 1576251"/>
                  <a:gd name="connsiteX34" fmla="*/ 505097 w 653143"/>
                  <a:gd name="connsiteY34" fmla="*/ 374468 h 1576251"/>
                  <a:gd name="connsiteX35" fmla="*/ 522514 w 653143"/>
                  <a:gd name="connsiteY35" fmla="*/ 348343 h 1576251"/>
                  <a:gd name="connsiteX36" fmla="*/ 531223 w 653143"/>
                  <a:gd name="connsiteY36" fmla="*/ 322217 h 1576251"/>
                  <a:gd name="connsiteX37" fmla="*/ 557348 w 653143"/>
                  <a:gd name="connsiteY37" fmla="*/ 296091 h 1576251"/>
                  <a:gd name="connsiteX38" fmla="*/ 574765 w 653143"/>
                  <a:gd name="connsiteY38" fmla="*/ 261257 h 1576251"/>
                  <a:gd name="connsiteX39" fmla="*/ 609600 w 653143"/>
                  <a:gd name="connsiteY39" fmla="*/ 209006 h 1576251"/>
                  <a:gd name="connsiteX40" fmla="*/ 627017 w 653143"/>
                  <a:gd name="connsiteY40" fmla="*/ 182880 h 1576251"/>
                  <a:gd name="connsiteX41" fmla="*/ 644434 w 653143"/>
                  <a:gd name="connsiteY41" fmla="*/ 130628 h 1576251"/>
                  <a:gd name="connsiteX42" fmla="*/ 653143 w 653143"/>
                  <a:gd name="connsiteY42" fmla="*/ 104503 h 1576251"/>
                  <a:gd name="connsiteX43" fmla="*/ 653143 w 653143"/>
                  <a:gd name="connsiteY43" fmla="*/ 43543 h 1576251"/>
                  <a:gd name="connsiteX44" fmla="*/ 592183 w 653143"/>
                  <a:gd name="connsiteY44" fmla="*/ 0 h 1576251"/>
                  <a:gd name="connsiteX0" fmla="*/ 592183 w 653143"/>
                  <a:gd name="connsiteY0" fmla="*/ 0 h 1576251"/>
                  <a:gd name="connsiteX1" fmla="*/ 296091 w 653143"/>
                  <a:gd name="connsiteY1" fmla="*/ 182880 h 1576251"/>
                  <a:gd name="connsiteX2" fmla="*/ 235131 w 653143"/>
                  <a:gd name="connsiteY2" fmla="*/ 200297 h 1576251"/>
                  <a:gd name="connsiteX3" fmla="*/ 209005 w 653143"/>
                  <a:gd name="connsiteY3" fmla="*/ 226423 h 1576251"/>
                  <a:gd name="connsiteX4" fmla="*/ 182880 w 653143"/>
                  <a:gd name="connsiteY4" fmla="*/ 243840 h 1576251"/>
                  <a:gd name="connsiteX5" fmla="*/ 165463 w 653143"/>
                  <a:gd name="connsiteY5" fmla="*/ 269966 h 1576251"/>
                  <a:gd name="connsiteX6" fmla="*/ 148045 w 653143"/>
                  <a:gd name="connsiteY6" fmla="*/ 287383 h 1576251"/>
                  <a:gd name="connsiteX7" fmla="*/ 121920 w 653143"/>
                  <a:gd name="connsiteY7" fmla="*/ 400594 h 1576251"/>
                  <a:gd name="connsiteX8" fmla="*/ 113211 w 653143"/>
                  <a:gd name="connsiteY8" fmla="*/ 426720 h 1576251"/>
                  <a:gd name="connsiteX9" fmla="*/ 104503 w 653143"/>
                  <a:gd name="connsiteY9" fmla="*/ 470263 h 1576251"/>
                  <a:gd name="connsiteX10" fmla="*/ 87085 w 653143"/>
                  <a:gd name="connsiteY10" fmla="*/ 522514 h 1576251"/>
                  <a:gd name="connsiteX11" fmla="*/ 69668 w 653143"/>
                  <a:gd name="connsiteY11" fmla="*/ 609600 h 1576251"/>
                  <a:gd name="connsiteX12" fmla="*/ 52251 w 653143"/>
                  <a:gd name="connsiteY12" fmla="*/ 661851 h 1576251"/>
                  <a:gd name="connsiteX13" fmla="*/ 52251 w 653143"/>
                  <a:gd name="connsiteY13" fmla="*/ 1201783 h 1576251"/>
                  <a:gd name="connsiteX14" fmla="*/ 43543 w 653143"/>
                  <a:gd name="connsiteY14" fmla="*/ 1236617 h 1576251"/>
                  <a:gd name="connsiteX15" fmla="*/ 34834 w 653143"/>
                  <a:gd name="connsiteY15" fmla="*/ 1280160 h 1576251"/>
                  <a:gd name="connsiteX16" fmla="*/ 26125 w 653143"/>
                  <a:gd name="connsiteY16" fmla="*/ 1349828 h 1576251"/>
                  <a:gd name="connsiteX17" fmla="*/ 8708 w 653143"/>
                  <a:gd name="connsiteY17" fmla="*/ 1402080 h 1576251"/>
                  <a:gd name="connsiteX18" fmla="*/ 0 w 653143"/>
                  <a:gd name="connsiteY18" fmla="*/ 1471748 h 1576251"/>
                  <a:gd name="connsiteX19" fmla="*/ 182880 w 653143"/>
                  <a:gd name="connsiteY19" fmla="*/ 1558834 h 1576251"/>
                  <a:gd name="connsiteX20" fmla="*/ 278674 w 653143"/>
                  <a:gd name="connsiteY20" fmla="*/ 1576251 h 1576251"/>
                  <a:gd name="connsiteX21" fmla="*/ 452845 w 653143"/>
                  <a:gd name="connsiteY21" fmla="*/ 1567543 h 1576251"/>
                  <a:gd name="connsiteX22" fmla="*/ 496388 w 653143"/>
                  <a:gd name="connsiteY22" fmla="*/ 1524000 h 1576251"/>
                  <a:gd name="connsiteX23" fmla="*/ 522514 w 653143"/>
                  <a:gd name="connsiteY23" fmla="*/ 1497874 h 1576251"/>
                  <a:gd name="connsiteX24" fmla="*/ 539931 w 653143"/>
                  <a:gd name="connsiteY24" fmla="*/ 1471748 h 1576251"/>
                  <a:gd name="connsiteX25" fmla="*/ 522514 w 653143"/>
                  <a:gd name="connsiteY25" fmla="*/ 1254034 h 1576251"/>
                  <a:gd name="connsiteX26" fmla="*/ 513805 w 653143"/>
                  <a:gd name="connsiteY26" fmla="*/ 1088571 h 1576251"/>
                  <a:gd name="connsiteX27" fmla="*/ 496388 w 653143"/>
                  <a:gd name="connsiteY27" fmla="*/ 975360 h 1576251"/>
                  <a:gd name="connsiteX28" fmla="*/ 487680 w 653143"/>
                  <a:gd name="connsiteY28" fmla="*/ 879566 h 1576251"/>
                  <a:gd name="connsiteX29" fmla="*/ 461554 w 653143"/>
                  <a:gd name="connsiteY29" fmla="*/ 792480 h 1576251"/>
                  <a:gd name="connsiteX30" fmla="*/ 435428 w 653143"/>
                  <a:gd name="connsiteY30" fmla="*/ 661851 h 1576251"/>
                  <a:gd name="connsiteX31" fmla="*/ 444137 w 653143"/>
                  <a:gd name="connsiteY31" fmla="*/ 505097 h 1576251"/>
                  <a:gd name="connsiteX32" fmla="*/ 478971 w 653143"/>
                  <a:gd name="connsiteY32" fmla="*/ 435428 h 1576251"/>
                  <a:gd name="connsiteX33" fmla="*/ 505097 w 653143"/>
                  <a:gd name="connsiteY33" fmla="*/ 374468 h 1576251"/>
                  <a:gd name="connsiteX34" fmla="*/ 522514 w 653143"/>
                  <a:gd name="connsiteY34" fmla="*/ 348343 h 1576251"/>
                  <a:gd name="connsiteX35" fmla="*/ 531223 w 653143"/>
                  <a:gd name="connsiteY35" fmla="*/ 322217 h 1576251"/>
                  <a:gd name="connsiteX36" fmla="*/ 557348 w 653143"/>
                  <a:gd name="connsiteY36" fmla="*/ 296091 h 1576251"/>
                  <a:gd name="connsiteX37" fmla="*/ 574765 w 653143"/>
                  <a:gd name="connsiteY37" fmla="*/ 261257 h 1576251"/>
                  <a:gd name="connsiteX38" fmla="*/ 609600 w 653143"/>
                  <a:gd name="connsiteY38" fmla="*/ 209006 h 1576251"/>
                  <a:gd name="connsiteX39" fmla="*/ 627017 w 653143"/>
                  <a:gd name="connsiteY39" fmla="*/ 182880 h 1576251"/>
                  <a:gd name="connsiteX40" fmla="*/ 644434 w 653143"/>
                  <a:gd name="connsiteY40" fmla="*/ 130628 h 1576251"/>
                  <a:gd name="connsiteX41" fmla="*/ 653143 w 653143"/>
                  <a:gd name="connsiteY41" fmla="*/ 104503 h 1576251"/>
                  <a:gd name="connsiteX42" fmla="*/ 653143 w 653143"/>
                  <a:gd name="connsiteY42" fmla="*/ 43543 h 1576251"/>
                  <a:gd name="connsiteX43" fmla="*/ 592183 w 653143"/>
                  <a:gd name="connsiteY43" fmla="*/ 0 h 1576251"/>
                  <a:gd name="connsiteX0" fmla="*/ 592183 w 653143"/>
                  <a:gd name="connsiteY0" fmla="*/ 0 h 1576251"/>
                  <a:gd name="connsiteX1" fmla="*/ 235131 w 653143"/>
                  <a:gd name="connsiteY1" fmla="*/ 200297 h 1576251"/>
                  <a:gd name="connsiteX2" fmla="*/ 209005 w 653143"/>
                  <a:gd name="connsiteY2" fmla="*/ 226423 h 1576251"/>
                  <a:gd name="connsiteX3" fmla="*/ 182880 w 653143"/>
                  <a:gd name="connsiteY3" fmla="*/ 243840 h 1576251"/>
                  <a:gd name="connsiteX4" fmla="*/ 165463 w 653143"/>
                  <a:gd name="connsiteY4" fmla="*/ 269966 h 1576251"/>
                  <a:gd name="connsiteX5" fmla="*/ 148045 w 653143"/>
                  <a:gd name="connsiteY5" fmla="*/ 287383 h 1576251"/>
                  <a:gd name="connsiteX6" fmla="*/ 121920 w 653143"/>
                  <a:gd name="connsiteY6" fmla="*/ 400594 h 1576251"/>
                  <a:gd name="connsiteX7" fmla="*/ 113211 w 653143"/>
                  <a:gd name="connsiteY7" fmla="*/ 426720 h 1576251"/>
                  <a:gd name="connsiteX8" fmla="*/ 104503 w 653143"/>
                  <a:gd name="connsiteY8" fmla="*/ 470263 h 1576251"/>
                  <a:gd name="connsiteX9" fmla="*/ 87085 w 653143"/>
                  <a:gd name="connsiteY9" fmla="*/ 522514 h 1576251"/>
                  <a:gd name="connsiteX10" fmla="*/ 69668 w 653143"/>
                  <a:gd name="connsiteY10" fmla="*/ 609600 h 1576251"/>
                  <a:gd name="connsiteX11" fmla="*/ 52251 w 653143"/>
                  <a:gd name="connsiteY11" fmla="*/ 661851 h 1576251"/>
                  <a:gd name="connsiteX12" fmla="*/ 52251 w 653143"/>
                  <a:gd name="connsiteY12" fmla="*/ 1201783 h 1576251"/>
                  <a:gd name="connsiteX13" fmla="*/ 43543 w 653143"/>
                  <a:gd name="connsiteY13" fmla="*/ 1236617 h 1576251"/>
                  <a:gd name="connsiteX14" fmla="*/ 34834 w 653143"/>
                  <a:gd name="connsiteY14" fmla="*/ 1280160 h 1576251"/>
                  <a:gd name="connsiteX15" fmla="*/ 26125 w 653143"/>
                  <a:gd name="connsiteY15" fmla="*/ 1349828 h 1576251"/>
                  <a:gd name="connsiteX16" fmla="*/ 8708 w 653143"/>
                  <a:gd name="connsiteY16" fmla="*/ 1402080 h 1576251"/>
                  <a:gd name="connsiteX17" fmla="*/ 0 w 653143"/>
                  <a:gd name="connsiteY17" fmla="*/ 1471748 h 1576251"/>
                  <a:gd name="connsiteX18" fmla="*/ 182880 w 653143"/>
                  <a:gd name="connsiteY18" fmla="*/ 1558834 h 1576251"/>
                  <a:gd name="connsiteX19" fmla="*/ 278674 w 653143"/>
                  <a:gd name="connsiteY19" fmla="*/ 1576251 h 1576251"/>
                  <a:gd name="connsiteX20" fmla="*/ 452845 w 653143"/>
                  <a:gd name="connsiteY20" fmla="*/ 1567543 h 1576251"/>
                  <a:gd name="connsiteX21" fmla="*/ 496388 w 653143"/>
                  <a:gd name="connsiteY21" fmla="*/ 1524000 h 1576251"/>
                  <a:gd name="connsiteX22" fmla="*/ 522514 w 653143"/>
                  <a:gd name="connsiteY22" fmla="*/ 1497874 h 1576251"/>
                  <a:gd name="connsiteX23" fmla="*/ 539931 w 653143"/>
                  <a:gd name="connsiteY23" fmla="*/ 1471748 h 1576251"/>
                  <a:gd name="connsiteX24" fmla="*/ 522514 w 653143"/>
                  <a:gd name="connsiteY24" fmla="*/ 1254034 h 1576251"/>
                  <a:gd name="connsiteX25" fmla="*/ 513805 w 653143"/>
                  <a:gd name="connsiteY25" fmla="*/ 1088571 h 1576251"/>
                  <a:gd name="connsiteX26" fmla="*/ 496388 w 653143"/>
                  <a:gd name="connsiteY26" fmla="*/ 975360 h 1576251"/>
                  <a:gd name="connsiteX27" fmla="*/ 487680 w 653143"/>
                  <a:gd name="connsiteY27" fmla="*/ 879566 h 1576251"/>
                  <a:gd name="connsiteX28" fmla="*/ 461554 w 653143"/>
                  <a:gd name="connsiteY28" fmla="*/ 792480 h 1576251"/>
                  <a:gd name="connsiteX29" fmla="*/ 435428 w 653143"/>
                  <a:gd name="connsiteY29" fmla="*/ 661851 h 1576251"/>
                  <a:gd name="connsiteX30" fmla="*/ 444137 w 653143"/>
                  <a:gd name="connsiteY30" fmla="*/ 505097 h 1576251"/>
                  <a:gd name="connsiteX31" fmla="*/ 478971 w 653143"/>
                  <a:gd name="connsiteY31" fmla="*/ 435428 h 1576251"/>
                  <a:gd name="connsiteX32" fmla="*/ 505097 w 653143"/>
                  <a:gd name="connsiteY32" fmla="*/ 374468 h 1576251"/>
                  <a:gd name="connsiteX33" fmla="*/ 522514 w 653143"/>
                  <a:gd name="connsiteY33" fmla="*/ 348343 h 1576251"/>
                  <a:gd name="connsiteX34" fmla="*/ 531223 w 653143"/>
                  <a:gd name="connsiteY34" fmla="*/ 322217 h 1576251"/>
                  <a:gd name="connsiteX35" fmla="*/ 557348 w 653143"/>
                  <a:gd name="connsiteY35" fmla="*/ 296091 h 1576251"/>
                  <a:gd name="connsiteX36" fmla="*/ 574765 w 653143"/>
                  <a:gd name="connsiteY36" fmla="*/ 261257 h 1576251"/>
                  <a:gd name="connsiteX37" fmla="*/ 609600 w 653143"/>
                  <a:gd name="connsiteY37" fmla="*/ 209006 h 1576251"/>
                  <a:gd name="connsiteX38" fmla="*/ 627017 w 653143"/>
                  <a:gd name="connsiteY38" fmla="*/ 182880 h 1576251"/>
                  <a:gd name="connsiteX39" fmla="*/ 644434 w 653143"/>
                  <a:gd name="connsiteY39" fmla="*/ 130628 h 1576251"/>
                  <a:gd name="connsiteX40" fmla="*/ 653143 w 653143"/>
                  <a:gd name="connsiteY40" fmla="*/ 104503 h 1576251"/>
                  <a:gd name="connsiteX41" fmla="*/ 653143 w 653143"/>
                  <a:gd name="connsiteY41" fmla="*/ 43543 h 1576251"/>
                  <a:gd name="connsiteX42" fmla="*/ 592183 w 653143"/>
                  <a:gd name="connsiteY42" fmla="*/ 0 h 1576251"/>
                  <a:gd name="connsiteX0" fmla="*/ 592183 w 653143"/>
                  <a:gd name="connsiteY0" fmla="*/ 0 h 1576251"/>
                  <a:gd name="connsiteX1" fmla="*/ 209005 w 653143"/>
                  <a:gd name="connsiteY1" fmla="*/ 226423 h 1576251"/>
                  <a:gd name="connsiteX2" fmla="*/ 182880 w 653143"/>
                  <a:gd name="connsiteY2" fmla="*/ 243840 h 1576251"/>
                  <a:gd name="connsiteX3" fmla="*/ 165463 w 653143"/>
                  <a:gd name="connsiteY3" fmla="*/ 269966 h 1576251"/>
                  <a:gd name="connsiteX4" fmla="*/ 148045 w 653143"/>
                  <a:gd name="connsiteY4" fmla="*/ 287383 h 1576251"/>
                  <a:gd name="connsiteX5" fmla="*/ 121920 w 653143"/>
                  <a:gd name="connsiteY5" fmla="*/ 400594 h 1576251"/>
                  <a:gd name="connsiteX6" fmla="*/ 113211 w 653143"/>
                  <a:gd name="connsiteY6" fmla="*/ 426720 h 1576251"/>
                  <a:gd name="connsiteX7" fmla="*/ 104503 w 653143"/>
                  <a:gd name="connsiteY7" fmla="*/ 470263 h 1576251"/>
                  <a:gd name="connsiteX8" fmla="*/ 87085 w 653143"/>
                  <a:gd name="connsiteY8" fmla="*/ 522514 h 1576251"/>
                  <a:gd name="connsiteX9" fmla="*/ 69668 w 653143"/>
                  <a:gd name="connsiteY9" fmla="*/ 609600 h 1576251"/>
                  <a:gd name="connsiteX10" fmla="*/ 52251 w 653143"/>
                  <a:gd name="connsiteY10" fmla="*/ 661851 h 1576251"/>
                  <a:gd name="connsiteX11" fmla="*/ 52251 w 653143"/>
                  <a:gd name="connsiteY11" fmla="*/ 1201783 h 1576251"/>
                  <a:gd name="connsiteX12" fmla="*/ 43543 w 653143"/>
                  <a:gd name="connsiteY12" fmla="*/ 1236617 h 1576251"/>
                  <a:gd name="connsiteX13" fmla="*/ 34834 w 653143"/>
                  <a:gd name="connsiteY13" fmla="*/ 1280160 h 1576251"/>
                  <a:gd name="connsiteX14" fmla="*/ 26125 w 653143"/>
                  <a:gd name="connsiteY14" fmla="*/ 1349828 h 1576251"/>
                  <a:gd name="connsiteX15" fmla="*/ 8708 w 653143"/>
                  <a:gd name="connsiteY15" fmla="*/ 1402080 h 1576251"/>
                  <a:gd name="connsiteX16" fmla="*/ 0 w 653143"/>
                  <a:gd name="connsiteY16" fmla="*/ 1471748 h 1576251"/>
                  <a:gd name="connsiteX17" fmla="*/ 182880 w 653143"/>
                  <a:gd name="connsiteY17" fmla="*/ 1558834 h 1576251"/>
                  <a:gd name="connsiteX18" fmla="*/ 278674 w 653143"/>
                  <a:gd name="connsiteY18" fmla="*/ 1576251 h 1576251"/>
                  <a:gd name="connsiteX19" fmla="*/ 452845 w 653143"/>
                  <a:gd name="connsiteY19" fmla="*/ 1567543 h 1576251"/>
                  <a:gd name="connsiteX20" fmla="*/ 496388 w 653143"/>
                  <a:gd name="connsiteY20" fmla="*/ 1524000 h 1576251"/>
                  <a:gd name="connsiteX21" fmla="*/ 522514 w 653143"/>
                  <a:gd name="connsiteY21" fmla="*/ 1497874 h 1576251"/>
                  <a:gd name="connsiteX22" fmla="*/ 539931 w 653143"/>
                  <a:gd name="connsiteY22" fmla="*/ 1471748 h 1576251"/>
                  <a:gd name="connsiteX23" fmla="*/ 522514 w 653143"/>
                  <a:gd name="connsiteY23" fmla="*/ 1254034 h 1576251"/>
                  <a:gd name="connsiteX24" fmla="*/ 513805 w 653143"/>
                  <a:gd name="connsiteY24" fmla="*/ 1088571 h 1576251"/>
                  <a:gd name="connsiteX25" fmla="*/ 496388 w 653143"/>
                  <a:gd name="connsiteY25" fmla="*/ 975360 h 1576251"/>
                  <a:gd name="connsiteX26" fmla="*/ 487680 w 653143"/>
                  <a:gd name="connsiteY26" fmla="*/ 879566 h 1576251"/>
                  <a:gd name="connsiteX27" fmla="*/ 461554 w 653143"/>
                  <a:gd name="connsiteY27" fmla="*/ 792480 h 1576251"/>
                  <a:gd name="connsiteX28" fmla="*/ 435428 w 653143"/>
                  <a:gd name="connsiteY28" fmla="*/ 661851 h 1576251"/>
                  <a:gd name="connsiteX29" fmla="*/ 444137 w 653143"/>
                  <a:gd name="connsiteY29" fmla="*/ 505097 h 1576251"/>
                  <a:gd name="connsiteX30" fmla="*/ 478971 w 653143"/>
                  <a:gd name="connsiteY30" fmla="*/ 435428 h 1576251"/>
                  <a:gd name="connsiteX31" fmla="*/ 505097 w 653143"/>
                  <a:gd name="connsiteY31" fmla="*/ 374468 h 1576251"/>
                  <a:gd name="connsiteX32" fmla="*/ 522514 w 653143"/>
                  <a:gd name="connsiteY32" fmla="*/ 348343 h 1576251"/>
                  <a:gd name="connsiteX33" fmla="*/ 531223 w 653143"/>
                  <a:gd name="connsiteY33" fmla="*/ 322217 h 1576251"/>
                  <a:gd name="connsiteX34" fmla="*/ 557348 w 653143"/>
                  <a:gd name="connsiteY34" fmla="*/ 296091 h 1576251"/>
                  <a:gd name="connsiteX35" fmla="*/ 574765 w 653143"/>
                  <a:gd name="connsiteY35" fmla="*/ 261257 h 1576251"/>
                  <a:gd name="connsiteX36" fmla="*/ 609600 w 653143"/>
                  <a:gd name="connsiteY36" fmla="*/ 209006 h 1576251"/>
                  <a:gd name="connsiteX37" fmla="*/ 627017 w 653143"/>
                  <a:gd name="connsiteY37" fmla="*/ 182880 h 1576251"/>
                  <a:gd name="connsiteX38" fmla="*/ 644434 w 653143"/>
                  <a:gd name="connsiteY38" fmla="*/ 130628 h 1576251"/>
                  <a:gd name="connsiteX39" fmla="*/ 653143 w 653143"/>
                  <a:gd name="connsiteY39" fmla="*/ 104503 h 1576251"/>
                  <a:gd name="connsiteX40" fmla="*/ 653143 w 653143"/>
                  <a:gd name="connsiteY40" fmla="*/ 43543 h 1576251"/>
                  <a:gd name="connsiteX41" fmla="*/ 592183 w 653143"/>
                  <a:gd name="connsiteY41" fmla="*/ 0 h 1576251"/>
                  <a:gd name="connsiteX0" fmla="*/ 592183 w 653143"/>
                  <a:gd name="connsiteY0" fmla="*/ 0 h 1576251"/>
                  <a:gd name="connsiteX1" fmla="*/ 182880 w 653143"/>
                  <a:gd name="connsiteY1" fmla="*/ 243840 h 1576251"/>
                  <a:gd name="connsiteX2" fmla="*/ 165463 w 653143"/>
                  <a:gd name="connsiteY2" fmla="*/ 269966 h 1576251"/>
                  <a:gd name="connsiteX3" fmla="*/ 148045 w 653143"/>
                  <a:gd name="connsiteY3" fmla="*/ 287383 h 1576251"/>
                  <a:gd name="connsiteX4" fmla="*/ 121920 w 653143"/>
                  <a:gd name="connsiteY4" fmla="*/ 400594 h 1576251"/>
                  <a:gd name="connsiteX5" fmla="*/ 113211 w 653143"/>
                  <a:gd name="connsiteY5" fmla="*/ 426720 h 1576251"/>
                  <a:gd name="connsiteX6" fmla="*/ 104503 w 653143"/>
                  <a:gd name="connsiteY6" fmla="*/ 470263 h 1576251"/>
                  <a:gd name="connsiteX7" fmla="*/ 87085 w 653143"/>
                  <a:gd name="connsiteY7" fmla="*/ 522514 h 1576251"/>
                  <a:gd name="connsiteX8" fmla="*/ 69668 w 653143"/>
                  <a:gd name="connsiteY8" fmla="*/ 609600 h 1576251"/>
                  <a:gd name="connsiteX9" fmla="*/ 52251 w 653143"/>
                  <a:gd name="connsiteY9" fmla="*/ 661851 h 1576251"/>
                  <a:gd name="connsiteX10" fmla="*/ 52251 w 653143"/>
                  <a:gd name="connsiteY10" fmla="*/ 1201783 h 1576251"/>
                  <a:gd name="connsiteX11" fmla="*/ 43543 w 653143"/>
                  <a:gd name="connsiteY11" fmla="*/ 1236617 h 1576251"/>
                  <a:gd name="connsiteX12" fmla="*/ 34834 w 653143"/>
                  <a:gd name="connsiteY12" fmla="*/ 1280160 h 1576251"/>
                  <a:gd name="connsiteX13" fmla="*/ 26125 w 653143"/>
                  <a:gd name="connsiteY13" fmla="*/ 1349828 h 1576251"/>
                  <a:gd name="connsiteX14" fmla="*/ 8708 w 653143"/>
                  <a:gd name="connsiteY14" fmla="*/ 1402080 h 1576251"/>
                  <a:gd name="connsiteX15" fmla="*/ 0 w 653143"/>
                  <a:gd name="connsiteY15" fmla="*/ 1471748 h 1576251"/>
                  <a:gd name="connsiteX16" fmla="*/ 182880 w 653143"/>
                  <a:gd name="connsiteY16" fmla="*/ 1558834 h 1576251"/>
                  <a:gd name="connsiteX17" fmla="*/ 278674 w 653143"/>
                  <a:gd name="connsiteY17" fmla="*/ 1576251 h 1576251"/>
                  <a:gd name="connsiteX18" fmla="*/ 452845 w 653143"/>
                  <a:gd name="connsiteY18" fmla="*/ 1567543 h 1576251"/>
                  <a:gd name="connsiteX19" fmla="*/ 496388 w 653143"/>
                  <a:gd name="connsiteY19" fmla="*/ 1524000 h 1576251"/>
                  <a:gd name="connsiteX20" fmla="*/ 522514 w 653143"/>
                  <a:gd name="connsiteY20" fmla="*/ 1497874 h 1576251"/>
                  <a:gd name="connsiteX21" fmla="*/ 539931 w 653143"/>
                  <a:gd name="connsiteY21" fmla="*/ 1471748 h 1576251"/>
                  <a:gd name="connsiteX22" fmla="*/ 522514 w 653143"/>
                  <a:gd name="connsiteY22" fmla="*/ 1254034 h 1576251"/>
                  <a:gd name="connsiteX23" fmla="*/ 513805 w 653143"/>
                  <a:gd name="connsiteY23" fmla="*/ 1088571 h 1576251"/>
                  <a:gd name="connsiteX24" fmla="*/ 496388 w 653143"/>
                  <a:gd name="connsiteY24" fmla="*/ 975360 h 1576251"/>
                  <a:gd name="connsiteX25" fmla="*/ 487680 w 653143"/>
                  <a:gd name="connsiteY25" fmla="*/ 879566 h 1576251"/>
                  <a:gd name="connsiteX26" fmla="*/ 461554 w 653143"/>
                  <a:gd name="connsiteY26" fmla="*/ 792480 h 1576251"/>
                  <a:gd name="connsiteX27" fmla="*/ 435428 w 653143"/>
                  <a:gd name="connsiteY27" fmla="*/ 661851 h 1576251"/>
                  <a:gd name="connsiteX28" fmla="*/ 444137 w 653143"/>
                  <a:gd name="connsiteY28" fmla="*/ 505097 h 1576251"/>
                  <a:gd name="connsiteX29" fmla="*/ 478971 w 653143"/>
                  <a:gd name="connsiteY29" fmla="*/ 435428 h 1576251"/>
                  <a:gd name="connsiteX30" fmla="*/ 505097 w 653143"/>
                  <a:gd name="connsiteY30" fmla="*/ 374468 h 1576251"/>
                  <a:gd name="connsiteX31" fmla="*/ 522514 w 653143"/>
                  <a:gd name="connsiteY31" fmla="*/ 348343 h 1576251"/>
                  <a:gd name="connsiteX32" fmla="*/ 531223 w 653143"/>
                  <a:gd name="connsiteY32" fmla="*/ 322217 h 1576251"/>
                  <a:gd name="connsiteX33" fmla="*/ 557348 w 653143"/>
                  <a:gd name="connsiteY33" fmla="*/ 296091 h 1576251"/>
                  <a:gd name="connsiteX34" fmla="*/ 574765 w 653143"/>
                  <a:gd name="connsiteY34" fmla="*/ 261257 h 1576251"/>
                  <a:gd name="connsiteX35" fmla="*/ 609600 w 653143"/>
                  <a:gd name="connsiteY35" fmla="*/ 209006 h 1576251"/>
                  <a:gd name="connsiteX36" fmla="*/ 627017 w 653143"/>
                  <a:gd name="connsiteY36" fmla="*/ 182880 h 1576251"/>
                  <a:gd name="connsiteX37" fmla="*/ 644434 w 653143"/>
                  <a:gd name="connsiteY37" fmla="*/ 130628 h 1576251"/>
                  <a:gd name="connsiteX38" fmla="*/ 653143 w 653143"/>
                  <a:gd name="connsiteY38" fmla="*/ 104503 h 1576251"/>
                  <a:gd name="connsiteX39" fmla="*/ 653143 w 653143"/>
                  <a:gd name="connsiteY39" fmla="*/ 43543 h 1576251"/>
                  <a:gd name="connsiteX40" fmla="*/ 592183 w 653143"/>
                  <a:gd name="connsiteY40" fmla="*/ 0 h 1576251"/>
                  <a:gd name="connsiteX0" fmla="*/ 592183 w 653143"/>
                  <a:gd name="connsiteY0" fmla="*/ 0 h 1576251"/>
                  <a:gd name="connsiteX1" fmla="*/ 165463 w 653143"/>
                  <a:gd name="connsiteY1" fmla="*/ 269966 h 1576251"/>
                  <a:gd name="connsiteX2" fmla="*/ 148045 w 653143"/>
                  <a:gd name="connsiteY2" fmla="*/ 287383 h 1576251"/>
                  <a:gd name="connsiteX3" fmla="*/ 121920 w 653143"/>
                  <a:gd name="connsiteY3" fmla="*/ 400594 h 1576251"/>
                  <a:gd name="connsiteX4" fmla="*/ 113211 w 653143"/>
                  <a:gd name="connsiteY4" fmla="*/ 426720 h 1576251"/>
                  <a:gd name="connsiteX5" fmla="*/ 104503 w 653143"/>
                  <a:gd name="connsiteY5" fmla="*/ 470263 h 1576251"/>
                  <a:gd name="connsiteX6" fmla="*/ 87085 w 653143"/>
                  <a:gd name="connsiteY6" fmla="*/ 522514 h 1576251"/>
                  <a:gd name="connsiteX7" fmla="*/ 69668 w 653143"/>
                  <a:gd name="connsiteY7" fmla="*/ 609600 h 1576251"/>
                  <a:gd name="connsiteX8" fmla="*/ 52251 w 653143"/>
                  <a:gd name="connsiteY8" fmla="*/ 661851 h 1576251"/>
                  <a:gd name="connsiteX9" fmla="*/ 52251 w 653143"/>
                  <a:gd name="connsiteY9" fmla="*/ 1201783 h 1576251"/>
                  <a:gd name="connsiteX10" fmla="*/ 43543 w 653143"/>
                  <a:gd name="connsiteY10" fmla="*/ 1236617 h 1576251"/>
                  <a:gd name="connsiteX11" fmla="*/ 34834 w 653143"/>
                  <a:gd name="connsiteY11" fmla="*/ 1280160 h 1576251"/>
                  <a:gd name="connsiteX12" fmla="*/ 26125 w 653143"/>
                  <a:gd name="connsiteY12" fmla="*/ 1349828 h 1576251"/>
                  <a:gd name="connsiteX13" fmla="*/ 8708 w 653143"/>
                  <a:gd name="connsiteY13" fmla="*/ 1402080 h 1576251"/>
                  <a:gd name="connsiteX14" fmla="*/ 0 w 653143"/>
                  <a:gd name="connsiteY14" fmla="*/ 1471748 h 1576251"/>
                  <a:gd name="connsiteX15" fmla="*/ 182880 w 653143"/>
                  <a:gd name="connsiteY15" fmla="*/ 1558834 h 1576251"/>
                  <a:gd name="connsiteX16" fmla="*/ 278674 w 653143"/>
                  <a:gd name="connsiteY16" fmla="*/ 1576251 h 1576251"/>
                  <a:gd name="connsiteX17" fmla="*/ 452845 w 653143"/>
                  <a:gd name="connsiteY17" fmla="*/ 1567543 h 1576251"/>
                  <a:gd name="connsiteX18" fmla="*/ 496388 w 653143"/>
                  <a:gd name="connsiteY18" fmla="*/ 1524000 h 1576251"/>
                  <a:gd name="connsiteX19" fmla="*/ 522514 w 653143"/>
                  <a:gd name="connsiteY19" fmla="*/ 1497874 h 1576251"/>
                  <a:gd name="connsiteX20" fmla="*/ 539931 w 653143"/>
                  <a:gd name="connsiteY20" fmla="*/ 1471748 h 1576251"/>
                  <a:gd name="connsiteX21" fmla="*/ 522514 w 653143"/>
                  <a:gd name="connsiteY21" fmla="*/ 1254034 h 1576251"/>
                  <a:gd name="connsiteX22" fmla="*/ 513805 w 653143"/>
                  <a:gd name="connsiteY22" fmla="*/ 1088571 h 1576251"/>
                  <a:gd name="connsiteX23" fmla="*/ 496388 w 653143"/>
                  <a:gd name="connsiteY23" fmla="*/ 975360 h 1576251"/>
                  <a:gd name="connsiteX24" fmla="*/ 487680 w 653143"/>
                  <a:gd name="connsiteY24" fmla="*/ 879566 h 1576251"/>
                  <a:gd name="connsiteX25" fmla="*/ 461554 w 653143"/>
                  <a:gd name="connsiteY25" fmla="*/ 792480 h 1576251"/>
                  <a:gd name="connsiteX26" fmla="*/ 435428 w 653143"/>
                  <a:gd name="connsiteY26" fmla="*/ 661851 h 1576251"/>
                  <a:gd name="connsiteX27" fmla="*/ 444137 w 653143"/>
                  <a:gd name="connsiteY27" fmla="*/ 505097 h 1576251"/>
                  <a:gd name="connsiteX28" fmla="*/ 478971 w 653143"/>
                  <a:gd name="connsiteY28" fmla="*/ 435428 h 1576251"/>
                  <a:gd name="connsiteX29" fmla="*/ 505097 w 653143"/>
                  <a:gd name="connsiteY29" fmla="*/ 374468 h 1576251"/>
                  <a:gd name="connsiteX30" fmla="*/ 522514 w 653143"/>
                  <a:gd name="connsiteY30" fmla="*/ 348343 h 1576251"/>
                  <a:gd name="connsiteX31" fmla="*/ 531223 w 653143"/>
                  <a:gd name="connsiteY31" fmla="*/ 322217 h 1576251"/>
                  <a:gd name="connsiteX32" fmla="*/ 557348 w 653143"/>
                  <a:gd name="connsiteY32" fmla="*/ 296091 h 1576251"/>
                  <a:gd name="connsiteX33" fmla="*/ 574765 w 653143"/>
                  <a:gd name="connsiteY33" fmla="*/ 261257 h 1576251"/>
                  <a:gd name="connsiteX34" fmla="*/ 609600 w 653143"/>
                  <a:gd name="connsiteY34" fmla="*/ 209006 h 1576251"/>
                  <a:gd name="connsiteX35" fmla="*/ 627017 w 653143"/>
                  <a:gd name="connsiteY35" fmla="*/ 182880 h 1576251"/>
                  <a:gd name="connsiteX36" fmla="*/ 644434 w 653143"/>
                  <a:gd name="connsiteY36" fmla="*/ 130628 h 1576251"/>
                  <a:gd name="connsiteX37" fmla="*/ 653143 w 653143"/>
                  <a:gd name="connsiteY37" fmla="*/ 104503 h 1576251"/>
                  <a:gd name="connsiteX38" fmla="*/ 653143 w 653143"/>
                  <a:gd name="connsiteY38" fmla="*/ 43543 h 1576251"/>
                  <a:gd name="connsiteX39" fmla="*/ 592183 w 653143"/>
                  <a:gd name="connsiteY39" fmla="*/ 0 h 1576251"/>
                  <a:gd name="connsiteX0" fmla="*/ 592183 w 653143"/>
                  <a:gd name="connsiteY0" fmla="*/ 0 h 1576251"/>
                  <a:gd name="connsiteX1" fmla="*/ 148045 w 653143"/>
                  <a:gd name="connsiteY1" fmla="*/ 287383 h 1576251"/>
                  <a:gd name="connsiteX2" fmla="*/ 121920 w 653143"/>
                  <a:gd name="connsiteY2" fmla="*/ 400594 h 1576251"/>
                  <a:gd name="connsiteX3" fmla="*/ 113211 w 653143"/>
                  <a:gd name="connsiteY3" fmla="*/ 426720 h 1576251"/>
                  <a:gd name="connsiteX4" fmla="*/ 104503 w 653143"/>
                  <a:gd name="connsiteY4" fmla="*/ 470263 h 1576251"/>
                  <a:gd name="connsiteX5" fmla="*/ 87085 w 653143"/>
                  <a:gd name="connsiteY5" fmla="*/ 522514 h 1576251"/>
                  <a:gd name="connsiteX6" fmla="*/ 69668 w 653143"/>
                  <a:gd name="connsiteY6" fmla="*/ 609600 h 1576251"/>
                  <a:gd name="connsiteX7" fmla="*/ 52251 w 653143"/>
                  <a:gd name="connsiteY7" fmla="*/ 661851 h 1576251"/>
                  <a:gd name="connsiteX8" fmla="*/ 52251 w 653143"/>
                  <a:gd name="connsiteY8" fmla="*/ 1201783 h 1576251"/>
                  <a:gd name="connsiteX9" fmla="*/ 43543 w 653143"/>
                  <a:gd name="connsiteY9" fmla="*/ 1236617 h 1576251"/>
                  <a:gd name="connsiteX10" fmla="*/ 34834 w 653143"/>
                  <a:gd name="connsiteY10" fmla="*/ 1280160 h 1576251"/>
                  <a:gd name="connsiteX11" fmla="*/ 26125 w 653143"/>
                  <a:gd name="connsiteY11" fmla="*/ 1349828 h 1576251"/>
                  <a:gd name="connsiteX12" fmla="*/ 8708 w 653143"/>
                  <a:gd name="connsiteY12" fmla="*/ 1402080 h 1576251"/>
                  <a:gd name="connsiteX13" fmla="*/ 0 w 653143"/>
                  <a:gd name="connsiteY13" fmla="*/ 1471748 h 1576251"/>
                  <a:gd name="connsiteX14" fmla="*/ 182880 w 653143"/>
                  <a:gd name="connsiteY14" fmla="*/ 1558834 h 1576251"/>
                  <a:gd name="connsiteX15" fmla="*/ 278674 w 653143"/>
                  <a:gd name="connsiteY15" fmla="*/ 1576251 h 1576251"/>
                  <a:gd name="connsiteX16" fmla="*/ 452845 w 653143"/>
                  <a:gd name="connsiteY16" fmla="*/ 1567543 h 1576251"/>
                  <a:gd name="connsiteX17" fmla="*/ 496388 w 653143"/>
                  <a:gd name="connsiteY17" fmla="*/ 1524000 h 1576251"/>
                  <a:gd name="connsiteX18" fmla="*/ 522514 w 653143"/>
                  <a:gd name="connsiteY18" fmla="*/ 1497874 h 1576251"/>
                  <a:gd name="connsiteX19" fmla="*/ 539931 w 653143"/>
                  <a:gd name="connsiteY19" fmla="*/ 1471748 h 1576251"/>
                  <a:gd name="connsiteX20" fmla="*/ 522514 w 653143"/>
                  <a:gd name="connsiteY20" fmla="*/ 1254034 h 1576251"/>
                  <a:gd name="connsiteX21" fmla="*/ 513805 w 653143"/>
                  <a:gd name="connsiteY21" fmla="*/ 1088571 h 1576251"/>
                  <a:gd name="connsiteX22" fmla="*/ 496388 w 653143"/>
                  <a:gd name="connsiteY22" fmla="*/ 975360 h 1576251"/>
                  <a:gd name="connsiteX23" fmla="*/ 487680 w 653143"/>
                  <a:gd name="connsiteY23" fmla="*/ 879566 h 1576251"/>
                  <a:gd name="connsiteX24" fmla="*/ 461554 w 653143"/>
                  <a:gd name="connsiteY24" fmla="*/ 792480 h 1576251"/>
                  <a:gd name="connsiteX25" fmla="*/ 435428 w 653143"/>
                  <a:gd name="connsiteY25" fmla="*/ 661851 h 1576251"/>
                  <a:gd name="connsiteX26" fmla="*/ 444137 w 653143"/>
                  <a:gd name="connsiteY26" fmla="*/ 505097 h 1576251"/>
                  <a:gd name="connsiteX27" fmla="*/ 478971 w 653143"/>
                  <a:gd name="connsiteY27" fmla="*/ 435428 h 1576251"/>
                  <a:gd name="connsiteX28" fmla="*/ 505097 w 653143"/>
                  <a:gd name="connsiteY28" fmla="*/ 374468 h 1576251"/>
                  <a:gd name="connsiteX29" fmla="*/ 522514 w 653143"/>
                  <a:gd name="connsiteY29" fmla="*/ 348343 h 1576251"/>
                  <a:gd name="connsiteX30" fmla="*/ 531223 w 653143"/>
                  <a:gd name="connsiteY30" fmla="*/ 322217 h 1576251"/>
                  <a:gd name="connsiteX31" fmla="*/ 557348 w 653143"/>
                  <a:gd name="connsiteY31" fmla="*/ 296091 h 1576251"/>
                  <a:gd name="connsiteX32" fmla="*/ 574765 w 653143"/>
                  <a:gd name="connsiteY32" fmla="*/ 261257 h 1576251"/>
                  <a:gd name="connsiteX33" fmla="*/ 609600 w 653143"/>
                  <a:gd name="connsiteY33" fmla="*/ 209006 h 1576251"/>
                  <a:gd name="connsiteX34" fmla="*/ 627017 w 653143"/>
                  <a:gd name="connsiteY34" fmla="*/ 182880 h 1576251"/>
                  <a:gd name="connsiteX35" fmla="*/ 644434 w 653143"/>
                  <a:gd name="connsiteY35" fmla="*/ 130628 h 1576251"/>
                  <a:gd name="connsiteX36" fmla="*/ 653143 w 653143"/>
                  <a:gd name="connsiteY36" fmla="*/ 104503 h 1576251"/>
                  <a:gd name="connsiteX37" fmla="*/ 653143 w 653143"/>
                  <a:gd name="connsiteY37" fmla="*/ 43543 h 1576251"/>
                  <a:gd name="connsiteX38" fmla="*/ 592183 w 653143"/>
                  <a:gd name="connsiteY38" fmla="*/ 0 h 1576251"/>
                  <a:gd name="connsiteX0" fmla="*/ 592183 w 653143"/>
                  <a:gd name="connsiteY0" fmla="*/ 0 h 1576251"/>
                  <a:gd name="connsiteX1" fmla="*/ 121920 w 653143"/>
                  <a:gd name="connsiteY1" fmla="*/ 400594 h 1576251"/>
                  <a:gd name="connsiteX2" fmla="*/ 113211 w 653143"/>
                  <a:gd name="connsiteY2" fmla="*/ 426720 h 1576251"/>
                  <a:gd name="connsiteX3" fmla="*/ 104503 w 653143"/>
                  <a:gd name="connsiteY3" fmla="*/ 470263 h 1576251"/>
                  <a:gd name="connsiteX4" fmla="*/ 87085 w 653143"/>
                  <a:gd name="connsiteY4" fmla="*/ 522514 h 1576251"/>
                  <a:gd name="connsiteX5" fmla="*/ 69668 w 653143"/>
                  <a:gd name="connsiteY5" fmla="*/ 609600 h 1576251"/>
                  <a:gd name="connsiteX6" fmla="*/ 52251 w 653143"/>
                  <a:gd name="connsiteY6" fmla="*/ 661851 h 1576251"/>
                  <a:gd name="connsiteX7" fmla="*/ 52251 w 653143"/>
                  <a:gd name="connsiteY7" fmla="*/ 1201783 h 1576251"/>
                  <a:gd name="connsiteX8" fmla="*/ 43543 w 653143"/>
                  <a:gd name="connsiteY8" fmla="*/ 1236617 h 1576251"/>
                  <a:gd name="connsiteX9" fmla="*/ 34834 w 653143"/>
                  <a:gd name="connsiteY9" fmla="*/ 1280160 h 1576251"/>
                  <a:gd name="connsiteX10" fmla="*/ 26125 w 653143"/>
                  <a:gd name="connsiteY10" fmla="*/ 1349828 h 1576251"/>
                  <a:gd name="connsiteX11" fmla="*/ 8708 w 653143"/>
                  <a:gd name="connsiteY11" fmla="*/ 1402080 h 1576251"/>
                  <a:gd name="connsiteX12" fmla="*/ 0 w 653143"/>
                  <a:gd name="connsiteY12" fmla="*/ 1471748 h 1576251"/>
                  <a:gd name="connsiteX13" fmla="*/ 182880 w 653143"/>
                  <a:gd name="connsiteY13" fmla="*/ 1558834 h 1576251"/>
                  <a:gd name="connsiteX14" fmla="*/ 278674 w 653143"/>
                  <a:gd name="connsiteY14" fmla="*/ 1576251 h 1576251"/>
                  <a:gd name="connsiteX15" fmla="*/ 452845 w 653143"/>
                  <a:gd name="connsiteY15" fmla="*/ 1567543 h 1576251"/>
                  <a:gd name="connsiteX16" fmla="*/ 496388 w 653143"/>
                  <a:gd name="connsiteY16" fmla="*/ 1524000 h 1576251"/>
                  <a:gd name="connsiteX17" fmla="*/ 522514 w 653143"/>
                  <a:gd name="connsiteY17" fmla="*/ 1497874 h 1576251"/>
                  <a:gd name="connsiteX18" fmla="*/ 539931 w 653143"/>
                  <a:gd name="connsiteY18" fmla="*/ 1471748 h 1576251"/>
                  <a:gd name="connsiteX19" fmla="*/ 522514 w 653143"/>
                  <a:gd name="connsiteY19" fmla="*/ 1254034 h 1576251"/>
                  <a:gd name="connsiteX20" fmla="*/ 513805 w 653143"/>
                  <a:gd name="connsiteY20" fmla="*/ 1088571 h 1576251"/>
                  <a:gd name="connsiteX21" fmla="*/ 496388 w 653143"/>
                  <a:gd name="connsiteY21" fmla="*/ 975360 h 1576251"/>
                  <a:gd name="connsiteX22" fmla="*/ 487680 w 653143"/>
                  <a:gd name="connsiteY22" fmla="*/ 879566 h 1576251"/>
                  <a:gd name="connsiteX23" fmla="*/ 461554 w 653143"/>
                  <a:gd name="connsiteY23" fmla="*/ 792480 h 1576251"/>
                  <a:gd name="connsiteX24" fmla="*/ 435428 w 653143"/>
                  <a:gd name="connsiteY24" fmla="*/ 661851 h 1576251"/>
                  <a:gd name="connsiteX25" fmla="*/ 444137 w 653143"/>
                  <a:gd name="connsiteY25" fmla="*/ 505097 h 1576251"/>
                  <a:gd name="connsiteX26" fmla="*/ 478971 w 653143"/>
                  <a:gd name="connsiteY26" fmla="*/ 435428 h 1576251"/>
                  <a:gd name="connsiteX27" fmla="*/ 505097 w 653143"/>
                  <a:gd name="connsiteY27" fmla="*/ 374468 h 1576251"/>
                  <a:gd name="connsiteX28" fmla="*/ 522514 w 653143"/>
                  <a:gd name="connsiteY28" fmla="*/ 348343 h 1576251"/>
                  <a:gd name="connsiteX29" fmla="*/ 531223 w 653143"/>
                  <a:gd name="connsiteY29" fmla="*/ 322217 h 1576251"/>
                  <a:gd name="connsiteX30" fmla="*/ 557348 w 653143"/>
                  <a:gd name="connsiteY30" fmla="*/ 296091 h 1576251"/>
                  <a:gd name="connsiteX31" fmla="*/ 574765 w 653143"/>
                  <a:gd name="connsiteY31" fmla="*/ 261257 h 1576251"/>
                  <a:gd name="connsiteX32" fmla="*/ 609600 w 653143"/>
                  <a:gd name="connsiteY32" fmla="*/ 209006 h 1576251"/>
                  <a:gd name="connsiteX33" fmla="*/ 627017 w 653143"/>
                  <a:gd name="connsiteY33" fmla="*/ 182880 h 1576251"/>
                  <a:gd name="connsiteX34" fmla="*/ 644434 w 653143"/>
                  <a:gd name="connsiteY34" fmla="*/ 130628 h 1576251"/>
                  <a:gd name="connsiteX35" fmla="*/ 653143 w 653143"/>
                  <a:gd name="connsiteY35" fmla="*/ 104503 h 1576251"/>
                  <a:gd name="connsiteX36" fmla="*/ 653143 w 653143"/>
                  <a:gd name="connsiteY36" fmla="*/ 43543 h 1576251"/>
                  <a:gd name="connsiteX37" fmla="*/ 592183 w 653143"/>
                  <a:gd name="connsiteY37" fmla="*/ 0 h 1576251"/>
                  <a:gd name="connsiteX0" fmla="*/ 592183 w 653143"/>
                  <a:gd name="connsiteY0" fmla="*/ 0 h 1576251"/>
                  <a:gd name="connsiteX1" fmla="*/ 113211 w 653143"/>
                  <a:gd name="connsiteY1" fmla="*/ 426720 h 1576251"/>
                  <a:gd name="connsiteX2" fmla="*/ 104503 w 653143"/>
                  <a:gd name="connsiteY2" fmla="*/ 470263 h 1576251"/>
                  <a:gd name="connsiteX3" fmla="*/ 87085 w 653143"/>
                  <a:gd name="connsiteY3" fmla="*/ 522514 h 1576251"/>
                  <a:gd name="connsiteX4" fmla="*/ 69668 w 653143"/>
                  <a:gd name="connsiteY4" fmla="*/ 609600 h 1576251"/>
                  <a:gd name="connsiteX5" fmla="*/ 52251 w 653143"/>
                  <a:gd name="connsiteY5" fmla="*/ 661851 h 1576251"/>
                  <a:gd name="connsiteX6" fmla="*/ 52251 w 653143"/>
                  <a:gd name="connsiteY6" fmla="*/ 1201783 h 1576251"/>
                  <a:gd name="connsiteX7" fmla="*/ 43543 w 653143"/>
                  <a:gd name="connsiteY7" fmla="*/ 1236617 h 1576251"/>
                  <a:gd name="connsiteX8" fmla="*/ 34834 w 653143"/>
                  <a:gd name="connsiteY8" fmla="*/ 1280160 h 1576251"/>
                  <a:gd name="connsiteX9" fmla="*/ 26125 w 653143"/>
                  <a:gd name="connsiteY9" fmla="*/ 1349828 h 1576251"/>
                  <a:gd name="connsiteX10" fmla="*/ 8708 w 653143"/>
                  <a:gd name="connsiteY10" fmla="*/ 1402080 h 1576251"/>
                  <a:gd name="connsiteX11" fmla="*/ 0 w 653143"/>
                  <a:gd name="connsiteY11" fmla="*/ 1471748 h 1576251"/>
                  <a:gd name="connsiteX12" fmla="*/ 182880 w 653143"/>
                  <a:gd name="connsiteY12" fmla="*/ 1558834 h 1576251"/>
                  <a:gd name="connsiteX13" fmla="*/ 278674 w 653143"/>
                  <a:gd name="connsiteY13" fmla="*/ 1576251 h 1576251"/>
                  <a:gd name="connsiteX14" fmla="*/ 452845 w 653143"/>
                  <a:gd name="connsiteY14" fmla="*/ 1567543 h 1576251"/>
                  <a:gd name="connsiteX15" fmla="*/ 496388 w 653143"/>
                  <a:gd name="connsiteY15" fmla="*/ 1524000 h 1576251"/>
                  <a:gd name="connsiteX16" fmla="*/ 522514 w 653143"/>
                  <a:gd name="connsiteY16" fmla="*/ 1497874 h 1576251"/>
                  <a:gd name="connsiteX17" fmla="*/ 539931 w 653143"/>
                  <a:gd name="connsiteY17" fmla="*/ 1471748 h 1576251"/>
                  <a:gd name="connsiteX18" fmla="*/ 522514 w 653143"/>
                  <a:gd name="connsiteY18" fmla="*/ 1254034 h 1576251"/>
                  <a:gd name="connsiteX19" fmla="*/ 513805 w 653143"/>
                  <a:gd name="connsiteY19" fmla="*/ 1088571 h 1576251"/>
                  <a:gd name="connsiteX20" fmla="*/ 496388 w 653143"/>
                  <a:gd name="connsiteY20" fmla="*/ 975360 h 1576251"/>
                  <a:gd name="connsiteX21" fmla="*/ 487680 w 653143"/>
                  <a:gd name="connsiteY21" fmla="*/ 879566 h 1576251"/>
                  <a:gd name="connsiteX22" fmla="*/ 461554 w 653143"/>
                  <a:gd name="connsiteY22" fmla="*/ 792480 h 1576251"/>
                  <a:gd name="connsiteX23" fmla="*/ 435428 w 653143"/>
                  <a:gd name="connsiteY23" fmla="*/ 661851 h 1576251"/>
                  <a:gd name="connsiteX24" fmla="*/ 444137 w 653143"/>
                  <a:gd name="connsiteY24" fmla="*/ 505097 h 1576251"/>
                  <a:gd name="connsiteX25" fmla="*/ 478971 w 653143"/>
                  <a:gd name="connsiteY25" fmla="*/ 435428 h 1576251"/>
                  <a:gd name="connsiteX26" fmla="*/ 505097 w 653143"/>
                  <a:gd name="connsiteY26" fmla="*/ 374468 h 1576251"/>
                  <a:gd name="connsiteX27" fmla="*/ 522514 w 653143"/>
                  <a:gd name="connsiteY27" fmla="*/ 348343 h 1576251"/>
                  <a:gd name="connsiteX28" fmla="*/ 531223 w 653143"/>
                  <a:gd name="connsiteY28" fmla="*/ 322217 h 1576251"/>
                  <a:gd name="connsiteX29" fmla="*/ 557348 w 653143"/>
                  <a:gd name="connsiteY29" fmla="*/ 296091 h 1576251"/>
                  <a:gd name="connsiteX30" fmla="*/ 574765 w 653143"/>
                  <a:gd name="connsiteY30" fmla="*/ 261257 h 1576251"/>
                  <a:gd name="connsiteX31" fmla="*/ 609600 w 653143"/>
                  <a:gd name="connsiteY31" fmla="*/ 209006 h 1576251"/>
                  <a:gd name="connsiteX32" fmla="*/ 627017 w 653143"/>
                  <a:gd name="connsiteY32" fmla="*/ 182880 h 1576251"/>
                  <a:gd name="connsiteX33" fmla="*/ 644434 w 653143"/>
                  <a:gd name="connsiteY33" fmla="*/ 130628 h 1576251"/>
                  <a:gd name="connsiteX34" fmla="*/ 653143 w 653143"/>
                  <a:gd name="connsiteY34" fmla="*/ 104503 h 1576251"/>
                  <a:gd name="connsiteX35" fmla="*/ 653143 w 653143"/>
                  <a:gd name="connsiteY35" fmla="*/ 43543 h 1576251"/>
                  <a:gd name="connsiteX36" fmla="*/ 592183 w 653143"/>
                  <a:gd name="connsiteY36" fmla="*/ 0 h 1576251"/>
                  <a:gd name="connsiteX0" fmla="*/ 592183 w 653143"/>
                  <a:gd name="connsiteY0" fmla="*/ 0 h 1576251"/>
                  <a:gd name="connsiteX1" fmla="*/ 104503 w 653143"/>
                  <a:gd name="connsiteY1" fmla="*/ 470263 h 1576251"/>
                  <a:gd name="connsiteX2" fmla="*/ 87085 w 653143"/>
                  <a:gd name="connsiteY2" fmla="*/ 522514 h 1576251"/>
                  <a:gd name="connsiteX3" fmla="*/ 69668 w 653143"/>
                  <a:gd name="connsiteY3" fmla="*/ 609600 h 1576251"/>
                  <a:gd name="connsiteX4" fmla="*/ 52251 w 653143"/>
                  <a:gd name="connsiteY4" fmla="*/ 661851 h 1576251"/>
                  <a:gd name="connsiteX5" fmla="*/ 52251 w 653143"/>
                  <a:gd name="connsiteY5" fmla="*/ 1201783 h 1576251"/>
                  <a:gd name="connsiteX6" fmla="*/ 43543 w 653143"/>
                  <a:gd name="connsiteY6" fmla="*/ 1236617 h 1576251"/>
                  <a:gd name="connsiteX7" fmla="*/ 34834 w 653143"/>
                  <a:gd name="connsiteY7" fmla="*/ 1280160 h 1576251"/>
                  <a:gd name="connsiteX8" fmla="*/ 26125 w 653143"/>
                  <a:gd name="connsiteY8" fmla="*/ 1349828 h 1576251"/>
                  <a:gd name="connsiteX9" fmla="*/ 8708 w 653143"/>
                  <a:gd name="connsiteY9" fmla="*/ 1402080 h 1576251"/>
                  <a:gd name="connsiteX10" fmla="*/ 0 w 653143"/>
                  <a:gd name="connsiteY10" fmla="*/ 1471748 h 1576251"/>
                  <a:gd name="connsiteX11" fmla="*/ 182880 w 653143"/>
                  <a:gd name="connsiteY11" fmla="*/ 1558834 h 1576251"/>
                  <a:gd name="connsiteX12" fmla="*/ 278674 w 653143"/>
                  <a:gd name="connsiteY12" fmla="*/ 1576251 h 1576251"/>
                  <a:gd name="connsiteX13" fmla="*/ 452845 w 653143"/>
                  <a:gd name="connsiteY13" fmla="*/ 1567543 h 1576251"/>
                  <a:gd name="connsiteX14" fmla="*/ 496388 w 653143"/>
                  <a:gd name="connsiteY14" fmla="*/ 1524000 h 1576251"/>
                  <a:gd name="connsiteX15" fmla="*/ 522514 w 653143"/>
                  <a:gd name="connsiteY15" fmla="*/ 1497874 h 1576251"/>
                  <a:gd name="connsiteX16" fmla="*/ 539931 w 653143"/>
                  <a:gd name="connsiteY16" fmla="*/ 1471748 h 1576251"/>
                  <a:gd name="connsiteX17" fmla="*/ 522514 w 653143"/>
                  <a:gd name="connsiteY17" fmla="*/ 1254034 h 1576251"/>
                  <a:gd name="connsiteX18" fmla="*/ 513805 w 653143"/>
                  <a:gd name="connsiteY18" fmla="*/ 1088571 h 1576251"/>
                  <a:gd name="connsiteX19" fmla="*/ 496388 w 653143"/>
                  <a:gd name="connsiteY19" fmla="*/ 975360 h 1576251"/>
                  <a:gd name="connsiteX20" fmla="*/ 487680 w 653143"/>
                  <a:gd name="connsiteY20" fmla="*/ 879566 h 1576251"/>
                  <a:gd name="connsiteX21" fmla="*/ 461554 w 653143"/>
                  <a:gd name="connsiteY21" fmla="*/ 792480 h 1576251"/>
                  <a:gd name="connsiteX22" fmla="*/ 435428 w 653143"/>
                  <a:gd name="connsiteY22" fmla="*/ 661851 h 1576251"/>
                  <a:gd name="connsiteX23" fmla="*/ 444137 w 653143"/>
                  <a:gd name="connsiteY23" fmla="*/ 505097 h 1576251"/>
                  <a:gd name="connsiteX24" fmla="*/ 478971 w 653143"/>
                  <a:gd name="connsiteY24" fmla="*/ 435428 h 1576251"/>
                  <a:gd name="connsiteX25" fmla="*/ 505097 w 653143"/>
                  <a:gd name="connsiteY25" fmla="*/ 374468 h 1576251"/>
                  <a:gd name="connsiteX26" fmla="*/ 522514 w 653143"/>
                  <a:gd name="connsiteY26" fmla="*/ 348343 h 1576251"/>
                  <a:gd name="connsiteX27" fmla="*/ 531223 w 653143"/>
                  <a:gd name="connsiteY27" fmla="*/ 322217 h 1576251"/>
                  <a:gd name="connsiteX28" fmla="*/ 557348 w 653143"/>
                  <a:gd name="connsiteY28" fmla="*/ 296091 h 1576251"/>
                  <a:gd name="connsiteX29" fmla="*/ 574765 w 653143"/>
                  <a:gd name="connsiteY29" fmla="*/ 261257 h 1576251"/>
                  <a:gd name="connsiteX30" fmla="*/ 609600 w 653143"/>
                  <a:gd name="connsiteY30" fmla="*/ 209006 h 1576251"/>
                  <a:gd name="connsiteX31" fmla="*/ 627017 w 653143"/>
                  <a:gd name="connsiteY31" fmla="*/ 182880 h 1576251"/>
                  <a:gd name="connsiteX32" fmla="*/ 644434 w 653143"/>
                  <a:gd name="connsiteY32" fmla="*/ 130628 h 1576251"/>
                  <a:gd name="connsiteX33" fmla="*/ 653143 w 653143"/>
                  <a:gd name="connsiteY33" fmla="*/ 104503 h 1576251"/>
                  <a:gd name="connsiteX34" fmla="*/ 653143 w 653143"/>
                  <a:gd name="connsiteY34" fmla="*/ 43543 h 1576251"/>
                  <a:gd name="connsiteX35" fmla="*/ 592183 w 653143"/>
                  <a:gd name="connsiteY35" fmla="*/ 0 h 1576251"/>
                  <a:gd name="connsiteX0" fmla="*/ 592183 w 653143"/>
                  <a:gd name="connsiteY0" fmla="*/ 0 h 1576251"/>
                  <a:gd name="connsiteX1" fmla="*/ 87085 w 653143"/>
                  <a:gd name="connsiteY1" fmla="*/ 522514 h 1576251"/>
                  <a:gd name="connsiteX2" fmla="*/ 69668 w 653143"/>
                  <a:gd name="connsiteY2" fmla="*/ 609600 h 1576251"/>
                  <a:gd name="connsiteX3" fmla="*/ 52251 w 653143"/>
                  <a:gd name="connsiteY3" fmla="*/ 661851 h 1576251"/>
                  <a:gd name="connsiteX4" fmla="*/ 52251 w 653143"/>
                  <a:gd name="connsiteY4" fmla="*/ 1201783 h 1576251"/>
                  <a:gd name="connsiteX5" fmla="*/ 43543 w 653143"/>
                  <a:gd name="connsiteY5" fmla="*/ 1236617 h 1576251"/>
                  <a:gd name="connsiteX6" fmla="*/ 34834 w 653143"/>
                  <a:gd name="connsiteY6" fmla="*/ 1280160 h 1576251"/>
                  <a:gd name="connsiteX7" fmla="*/ 26125 w 653143"/>
                  <a:gd name="connsiteY7" fmla="*/ 1349828 h 1576251"/>
                  <a:gd name="connsiteX8" fmla="*/ 8708 w 653143"/>
                  <a:gd name="connsiteY8" fmla="*/ 1402080 h 1576251"/>
                  <a:gd name="connsiteX9" fmla="*/ 0 w 653143"/>
                  <a:gd name="connsiteY9" fmla="*/ 1471748 h 1576251"/>
                  <a:gd name="connsiteX10" fmla="*/ 182880 w 653143"/>
                  <a:gd name="connsiteY10" fmla="*/ 1558834 h 1576251"/>
                  <a:gd name="connsiteX11" fmla="*/ 278674 w 653143"/>
                  <a:gd name="connsiteY11" fmla="*/ 1576251 h 1576251"/>
                  <a:gd name="connsiteX12" fmla="*/ 452845 w 653143"/>
                  <a:gd name="connsiteY12" fmla="*/ 1567543 h 1576251"/>
                  <a:gd name="connsiteX13" fmla="*/ 496388 w 653143"/>
                  <a:gd name="connsiteY13" fmla="*/ 1524000 h 1576251"/>
                  <a:gd name="connsiteX14" fmla="*/ 522514 w 653143"/>
                  <a:gd name="connsiteY14" fmla="*/ 1497874 h 1576251"/>
                  <a:gd name="connsiteX15" fmla="*/ 539931 w 653143"/>
                  <a:gd name="connsiteY15" fmla="*/ 1471748 h 1576251"/>
                  <a:gd name="connsiteX16" fmla="*/ 522514 w 653143"/>
                  <a:gd name="connsiteY16" fmla="*/ 1254034 h 1576251"/>
                  <a:gd name="connsiteX17" fmla="*/ 513805 w 653143"/>
                  <a:gd name="connsiteY17" fmla="*/ 1088571 h 1576251"/>
                  <a:gd name="connsiteX18" fmla="*/ 496388 w 653143"/>
                  <a:gd name="connsiteY18" fmla="*/ 975360 h 1576251"/>
                  <a:gd name="connsiteX19" fmla="*/ 487680 w 653143"/>
                  <a:gd name="connsiteY19" fmla="*/ 879566 h 1576251"/>
                  <a:gd name="connsiteX20" fmla="*/ 461554 w 653143"/>
                  <a:gd name="connsiteY20" fmla="*/ 792480 h 1576251"/>
                  <a:gd name="connsiteX21" fmla="*/ 435428 w 653143"/>
                  <a:gd name="connsiteY21" fmla="*/ 661851 h 1576251"/>
                  <a:gd name="connsiteX22" fmla="*/ 444137 w 653143"/>
                  <a:gd name="connsiteY22" fmla="*/ 505097 h 1576251"/>
                  <a:gd name="connsiteX23" fmla="*/ 478971 w 653143"/>
                  <a:gd name="connsiteY23" fmla="*/ 435428 h 1576251"/>
                  <a:gd name="connsiteX24" fmla="*/ 505097 w 653143"/>
                  <a:gd name="connsiteY24" fmla="*/ 374468 h 1576251"/>
                  <a:gd name="connsiteX25" fmla="*/ 522514 w 653143"/>
                  <a:gd name="connsiteY25" fmla="*/ 348343 h 1576251"/>
                  <a:gd name="connsiteX26" fmla="*/ 531223 w 653143"/>
                  <a:gd name="connsiteY26" fmla="*/ 322217 h 1576251"/>
                  <a:gd name="connsiteX27" fmla="*/ 557348 w 653143"/>
                  <a:gd name="connsiteY27" fmla="*/ 296091 h 1576251"/>
                  <a:gd name="connsiteX28" fmla="*/ 574765 w 653143"/>
                  <a:gd name="connsiteY28" fmla="*/ 261257 h 1576251"/>
                  <a:gd name="connsiteX29" fmla="*/ 609600 w 653143"/>
                  <a:gd name="connsiteY29" fmla="*/ 209006 h 1576251"/>
                  <a:gd name="connsiteX30" fmla="*/ 627017 w 653143"/>
                  <a:gd name="connsiteY30" fmla="*/ 182880 h 1576251"/>
                  <a:gd name="connsiteX31" fmla="*/ 644434 w 653143"/>
                  <a:gd name="connsiteY31" fmla="*/ 130628 h 1576251"/>
                  <a:gd name="connsiteX32" fmla="*/ 653143 w 653143"/>
                  <a:gd name="connsiteY32" fmla="*/ 104503 h 1576251"/>
                  <a:gd name="connsiteX33" fmla="*/ 653143 w 653143"/>
                  <a:gd name="connsiteY33" fmla="*/ 43543 h 1576251"/>
                  <a:gd name="connsiteX34" fmla="*/ 592183 w 653143"/>
                  <a:gd name="connsiteY34" fmla="*/ 0 h 1576251"/>
                  <a:gd name="connsiteX0" fmla="*/ 592183 w 653143"/>
                  <a:gd name="connsiteY0" fmla="*/ 0 h 1576251"/>
                  <a:gd name="connsiteX1" fmla="*/ 69668 w 653143"/>
                  <a:gd name="connsiteY1" fmla="*/ 609600 h 1576251"/>
                  <a:gd name="connsiteX2" fmla="*/ 52251 w 653143"/>
                  <a:gd name="connsiteY2" fmla="*/ 661851 h 1576251"/>
                  <a:gd name="connsiteX3" fmla="*/ 52251 w 653143"/>
                  <a:gd name="connsiteY3" fmla="*/ 1201783 h 1576251"/>
                  <a:gd name="connsiteX4" fmla="*/ 43543 w 653143"/>
                  <a:gd name="connsiteY4" fmla="*/ 1236617 h 1576251"/>
                  <a:gd name="connsiteX5" fmla="*/ 34834 w 653143"/>
                  <a:gd name="connsiteY5" fmla="*/ 1280160 h 1576251"/>
                  <a:gd name="connsiteX6" fmla="*/ 26125 w 653143"/>
                  <a:gd name="connsiteY6" fmla="*/ 1349828 h 1576251"/>
                  <a:gd name="connsiteX7" fmla="*/ 8708 w 653143"/>
                  <a:gd name="connsiteY7" fmla="*/ 1402080 h 1576251"/>
                  <a:gd name="connsiteX8" fmla="*/ 0 w 653143"/>
                  <a:gd name="connsiteY8" fmla="*/ 1471748 h 1576251"/>
                  <a:gd name="connsiteX9" fmla="*/ 182880 w 653143"/>
                  <a:gd name="connsiteY9" fmla="*/ 1558834 h 1576251"/>
                  <a:gd name="connsiteX10" fmla="*/ 278674 w 653143"/>
                  <a:gd name="connsiteY10" fmla="*/ 1576251 h 1576251"/>
                  <a:gd name="connsiteX11" fmla="*/ 452845 w 653143"/>
                  <a:gd name="connsiteY11" fmla="*/ 1567543 h 1576251"/>
                  <a:gd name="connsiteX12" fmla="*/ 496388 w 653143"/>
                  <a:gd name="connsiteY12" fmla="*/ 1524000 h 1576251"/>
                  <a:gd name="connsiteX13" fmla="*/ 522514 w 653143"/>
                  <a:gd name="connsiteY13" fmla="*/ 1497874 h 1576251"/>
                  <a:gd name="connsiteX14" fmla="*/ 539931 w 653143"/>
                  <a:gd name="connsiteY14" fmla="*/ 1471748 h 1576251"/>
                  <a:gd name="connsiteX15" fmla="*/ 522514 w 653143"/>
                  <a:gd name="connsiteY15" fmla="*/ 1254034 h 1576251"/>
                  <a:gd name="connsiteX16" fmla="*/ 513805 w 653143"/>
                  <a:gd name="connsiteY16" fmla="*/ 1088571 h 1576251"/>
                  <a:gd name="connsiteX17" fmla="*/ 496388 w 653143"/>
                  <a:gd name="connsiteY17" fmla="*/ 975360 h 1576251"/>
                  <a:gd name="connsiteX18" fmla="*/ 487680 w 653143"/>
                  <a:gd name="connsiteY18" fmla="*/ 879566 h 1576251"/>
                  <a:gd name="connsiteX19" fmla="*/ 461554 w 653143"/>
                  <a:gd name="connsiteY19" fmla="*/ 792480 h 1576251"/>
                  <a:gd name="connsiteX20" fmla="*/ 435428 w 653143"/>
                  <a:gd name="connsiteY20" fmla="*/ 661851 h 1576251"/>
                  <a:gd name="connsiteX21" fmla="*/ 444137 w 653143"/>
                  <a:gd name="connsiteY21" fmla="*/ 505097 h 1576251"/>
                  <a:gd name="connsiteX22" fmla="*/ 478971 w 653143"/>
                  <a:gd name="connsiteY22" fmla="*/ 435428 h 1576251"/>
                  <a:gd name="connsiteX23" fmla="*/ 505097 w 653143"/>
                  <a:gd name="connsiteY23" fmla="*/ 374468 h 1576251"/>
                  <a:gd name="connsiteX24" fmla="*/ 522514 w 653143"/>
                  <a:gd name="connsiteY24" fmla="*/ 348343 h 1576251"/>
                  <a:gd name="connsiteX25" fmla="*/ 531223 w 653143"/>
                  <a:gd name="connsiteY25" fmla="*/ 322217 h 1576251"/>
                  <a:gd name="connsiteX26" fmla="*/ 557348 w 653143"/>
                  <a:gd name="connsiteY26" fmla="*/ 296091 h 1576251"/>
                  <a:gd name="connsiteX27" fmla="*/ 574765 w 653143"/>
                  <a:gd name="connsiteY27" fmla="*/ 261257 h 1576251"/>
                  <a:gd name="connsiteX28" fmla="*/ 609600 w 653143"/>
                  <a:gd name="connsiteY28" fmla="*/ 209006 h 1576251"/>
                  <a:gd name="connsiteX29" fmla="*/ 627017 w 653143"/>
                  <a:gd name="connsiteY29" fmla="*/ 182880 h 1576251"/>
                  <a:gd name="connsiteX30" fmla="*/ 644434 w 653143"/>
                  <a:gd name="connsiteY30" fmla="*/ 130628 h 1576251"/>
                  <a:gd name="connsiteX31" fmla="*/ 653143 w 653143"/>
                  <a:gd name="connsiteY31" fmla="*/ 104503 h 1576251"/>
                  <a:gd name="connsiteX32" fmla="*/ 653143 w 653143"/>
                  <a:gd name="connsiteY32" fmla="*/ 43543 h 1576251"/>
                  <a:gd name="connsiteX33" fmla="*/ 592183 w 653143"/>
                  <a:gd name="connsiteY33" fmla="*/ 0 h 1576251"/>
                  <a:gd name="connsiteX0" fmla="*/ 592183 w 653143"/>
                  <a:gd name="connsiteY0" fmla="*/ 0 h 1576251"/>
                  <a:gd name="connsiteX1" fmla="*/ 52251 w 653143"/>
                  <a:gd name="connsiteY1" fmla="*/ 661851 h 1576251"/>
                  <a:gd name="connsiteX2" fmla="*/ 52251 w 653143"/>
                  <a:gd name="connsiteY2" fmla="*/ 1201783 h 1576251"/>
                  <a:gd name="connsiteX3" fmla="*/ 43543 w 653143"/>
                  <a:gd name="connsiteY3" fmla="*/ 1236617 h 1576251"/>
                  <a:gd name="connsiteX4" fmla="*/ 34834 w 653143"/>
                  <a:gd name="connsiteY4" fmla="*/ 1280160 h 1576251"/>
                  <a:gd name="connsiteX5" fmla="*/ 26125 w 653143"/>
                  <a:gd name="connsiteY5" fmla="*/ 1349828 h 1576251"/>
                  <a:gd name="connsiteX6" fmla="*/ 8708 w 653143"/>
                  <a:gd name="connsiteY6" fmla="*/ 1402080 h 1576251"/>
                  <a:gd name="connsiteX7" fmla="*/ 0 w 653143"/>
                  <a:gd name="connsiteY7" fmla="*/ 1471748 h 1576251"/>
                  <a:gd name="connsiteX8" fmla="*/ 182880 w 653143"/>
                  <a:gd name="connsiteY8" fmla="*/ 1558834 h 1576251"/>
                  <a:gd name="connsiteX9" fmla="*/ 278674 w 653143"/>
                  <a:gd name="connsiteY9" fmla="*/ 1576251 h 1576251"/>
                  <a:gd name="connsiteX10" fmla="*/ 452845 w 653143"/>
                  <a:gd name="connsiteY10" fmla="*/ 1567543 h 1576251"/>
                  <a:gd name="connsiteX11" fmla="*/ 496388 w 653143"/>
                  <a:gd name="connsiteY11" fmla="*/ 1524000 h 1576251"/>
                  <a:gd name="connsiteX12" fmla="*/ 522514 w 653143"/>
                  <a:gd name="connsiteY12" fmla="*/ 1497874 h 1576251"/>
                  <a:gd name="connsiteX13" fmla="*/ 539931 w 653143"/>
                  <a:gd name="connsiteY13" fmla="*/ 1471748 h 1576251"/>
                  <a:gd name="connsiteX14" fmla="*/ 522514 w 653143"/>
                  <a:gd name="connsiteY14" fmla="*/ 1254034 h 1576251"/>
                  <a:gd name="connsiteX15" fmla="*/ 513805 w 653143"/>
                  <a:gd name="connsiteY15" fmla="*/ 1088571 h 1576251"/>
                  <a:gd name="connsiteX16" fmla="*/ 496388 w 653143"/>
                  <a:gd name="connsiteY16" fmla="*/ 975360 h 1576251"/>
                  <a:gd name="connsiteX17" fmla="*/ 487680 w 653143"/>
                  <a:gd name="connsiteY17" fmla="*/ 879566 h 1576251"/>
                  <a:gd name="connsiteX18" fmla="*/ 461554 w 653143"/>
                  <a:gd name="connsiteY18" fmla="*/ 792480 h 1576251"/>
                  <a:gd name="connsiteX19" fmla="*/ 435428 w 653143"/>
                  <a:gd name="connsiteY19" fmla="*/ 661851 h 1576251"/>
                  <a:gd name="connsiteX20" fmla="*/ 444137 w 653143"/>
                  <a:gd name="connsiteY20" fmla="*/ 505097 h 1576251"/>
                  <a:gd name="connsiteX21" fmla="*/ 478971 w 653143"/>
                  <a:gd name="connsiteY21" fmla="*/ 435428 h 1576251"/>
                  <a:gd name="connsiteX22" fmla="*/ 505097 w 653143"/>
                  <a:gd name="connsiteY22" fmla="*/ 374468 h 1576251"/>
                  <a:gd name="connsiteX23" fmla="*/ 522514 w 653143"/>
                  <a:gd name="connsiteY23" fmla="*/ 348343 h 1576251"/>
                  <a:gd name="connsiteX24" fmla="*/ 531223 w 653143"/>
                  <a:gd name="connsiteY24" fmla="*/ 322217 h 1576251"/>
                  <a:gd name="connsiteX25" fmla="*/ 557348 w 653143"/>
                  <a:gd name="connsiteY25" fmla="*/ 296091 h 1576251"/>
                  <a:gd name="connsiteX26" fmla="*/ 574765 w 653143"/>
                  <a:gd name="connsiteY26" fmla="*/ 261257 h 1576251"/>
                  <a:gd name="connsiteX27" fmla="*/ 609600 w 653143"/>
                  <a:gd name="connsiteY27" fmla="*/ 209006 h 1576251"/>
                  <a:gd name="connsiteX28" fmla="*/ 627017 w 653143"/>
                  <a:gd name="connsiteY28" fmla="*/ 182880 h 1576251"/>
                  <a:gd name="connsiteX29" fmla="*/ 644434 w 653143"/>
                  <a:gd name="connsiteY29" fmla="*/ 130628 h 1576251"/>
                  <a:gd name="connsiteX30" fmla="*/ 653143 w 653143"/>
                  <a:gd name="connsiteY30" fmla="*/ 104503 h 1576251"/>
                  <a:gd name="connsiteX31" fmla="*/ 653143 w 653143"/>
                  <a:gd name="connsiteY31" fmla="*/ 43543 h 1576251"/>
                  <a:gd name="connsiteX32" fmla="*/ 592183 w 653143"/>
                  <a:gd name="connsiteY32" fmla="*/ 0 h 1576251"/>
                  <a:gd name="connsiteX0" fmla="*/ 592183 w 653143"/>
                  <a:gd name="connsiteY0" fmla="*/ 0 h 1576251"/>
                  <a:gd name="connsiteX1" fmla="*/ 123688 w 653143"/>
                  <a:gd name="connsiteY1" fmla="*/ 357051 h 1576251"/>
                  <a:gd name="connsiteX2" fmla="*/ 52251 w 653143"/>
                  <a:gd name="connsiteY2" fmla="*/ 1201783 h 1576251"/>
                  <a:gd name="connsiteX3" fmla="*/ 43543 w 653143"/>
                  <a:gd name="connsiteY3" fmla="*/ 1236617 h 1576251"/>
                  <a:gd name="connsiteX4" fmla="*/ 34834 w 653143"/>
                  <a:gd name="connsiteY4" fmla="*/ 1280160 h 1576251"/>
                  <a:gd name="connsiteX5" fmla="*/ 26125 w 653143"/>
                  <a:gd name="connsiteY5" fmla="*/ 1349828 h 1576251"/>
                  <a:gd name="connsiteX6" fmla="*/ 8708 w 653143"/>
                  <a:gd name="connsiteY6" fmla="*/ 1402080 h 1576251"/>
                  <a:gd name="connsiteX7" fmla="*/ 0 w 653143"/>
                  <a:gd name="connsiteY7" fmla="*/ 1471748 h 1576251"/>
                  <a:gd name="connsiteX8" fmla="*/ 182880 w 653143"/>
                  <a:gd name="connsiteY8" fmla="*/ 1558834 h 1576251"/>
                  <a:gd name="connsiteX9" fmla="*/ 278674 w 653143"/>
                  <a:gd name="connsiteY9" fmla="*/ 1576251 h 1576251"/>
                  <a:gd name="connsiteX10" fmla="*/ 452845 w 653143"/>
                  <a:gd name="connsiteY10" fmla="*/ 1567543 h 1576251"/>
                  <a:gd name="connsiteX11" fmla="*/ 496388 w 653143"/>
                  <a:gd name="connsiteY11" fmla="*/ 1524000 h 1576251"/>
                  <a:gd name="connsiteX12" fmla="*/ 522514 w 653143"/>
                  <a:gd name="connsiteY12" fmla="*/ 1497874 h 1576251"/>
                  <a:gd name="connsiteX13" fmla="*/ 539931 w 653143"/>
                  <a:gd name="connsiteY13" fmla="*/ 1471748 h 1576251"/>
                  <a:gd name="connsiteX14" fmla="*/ 522514 w 653143"/>
                  <a:gd name="connsiteY14" fmla="*/ 1254034 h 1576251"/>
                  <a:gd name="connsiteX15" fmla="*/ 513805 w 653143"/>
                  <a:gd name="connsiteY15" fmla="*/ 1088571 h 1576251"/>
                  <a:gd name="connsiteX16" fmla="*/ 496388 w 653143"/>
                  <a:gd name="connsiteY16" fmla="*/ 975360 h 1576251"/>
                  <a:gd name="connsiteX17" fmla="*/ 487680 w 653143"/>
                  <a:gd name="connsiteY17" fmla="*/ 879566 h 1576251"/>
                  <a:gd name="connsiteX18" fmla="*/ 461554 w 653143"/>
                  <a:gd name="connsiteY18" fmla="*/ 792480 h 1576251"/>
                  <a:gd name="connsiteX19" fmla="*/ 435428 w 653143"/>
                  <a:gd name="connsiteY19" fmla="*/ 661851 h 1576251"/>
                  <a:gd name="connsiteX20" fmla="*/ 444137 w 653143"/>
                  <a:gd name="connsiteY20" fmla="*/ 505097 h 1576251"/>
                  <a:gd name="connsiteX21" fmla="*/ 478971 w 653143"/>
                  <a:gd name="connsiteY21" fmla="*/ 435428 h 1576251"/>
                  <a:gd name="connsiteX22" fmla="*/ 505097 w 653143"/>
                  <a:gd name="connsiteY22" fmla="*/ 374468 h 1576251"/>
                  <a:gd name="connsiteX23" fmla="*/ 522514 w 653143"/>
                  <a:gd name="connsiteY23" fmla="*/ 348343 h 1576251"/>
                  <a:gd name="connsiteX24" fmla="*/ 531223 w 653143"/>
                  <a:gd name="connsiteY24" fmla="*/ 322217 h 1576251"/>
                  <a:gd name="connsiteX25" fmla="*/ 557348 w 653143"/>
                  <a:gd name="connsiteY25" fmla="*/ 296091 h 1576251"/>
                  <a:gd name="connsiteX26" fmla="*/ 574765 w 653143"/>
                  <a:gd name="connsiteY26" fmla="*/ 261257 h 1576251"/>
                  <a:gd name="connsiteX27" fmla="*/ 609600 w 653143"/>
                  <a:gd name="connsiteY27" fmla="*/ 209006 h 1576251"/>
                  <a:gd name="connsiteX28" fmla="*/ 627017 w 653143"/>
                  <a:gd name="connsiteY28" fmla="*/ 182880 h 1576251"/>
                  <a:gd name="connsiteX29" fmla="*/ 644434 w 653143"/>
                  <a:gd name="connsiteY29" fmla="*/ 130628 h 1576251"/>
                  <a:gd name="connsiteX30" fmla="*/ 653143 w 653143"/>
                  <a:gd name="connsiteY30" fmla="*/ 104503 h 1576251"/>
                  <a:gd name="connsiteX31" fmla="*/ 653143 w 653143"/>
                  <a:gd name="connsiteY31" fmla="*/ 43543 h 1576251"/>
                  <a:gd name="connsiteX32" fmla="*/ 592183 w 653143"/>
                  <a:gd name="connsiteY32" fmla="*/ 0 h 1576251"/>
                  <a:gd name="connsiteX0" fmla="*/ 592183 w 653143"/>
                  <a:gd name="connsiteY0" fmla="*/ 0 h 1576251"/>
                  <a:gd name="connsiteX1" fmla="*/ 123688 w 653143"/>
                  <a:gd name="connsiteY1" fmla="*/ 357051 h 1576251"/>
                  <a:gd name="connsiteX2" fmla="*/ 52251 w 653143"/>
                  <a:gd name="connsiteY2" fmla="*/ 1201783 h 1576251"/>
                  <a:gd name="connsiteX3" fmla="*/ 43543 w 653143"/>
                  <a:gd name="connsiteY3" fmla="*/ 1236617 h 1576251"/>
                  <a:gd name="connsiteX4" fmla="*/ 34834 w 653143"/>
                  <a:gd name="connsiteY4" fmla="*/ 1280160 h 1576251"/>
                  <a:gd name="connsiteX5" fmla="*/ 26125 w 653143"/>
                  <a:gd name="connsiteY5" fmla="*/ 1349828 h 1576251"/>
                  <a:gd name="connsiteX6" fmla="*/ 8708 w 653143"/>
                  <a:gd name="connsiteY6" fmla="*/ 1402080 h 1576251"/>
                  <a:gd name="connsiteX7" fmla="*/ 0 w 653143"/>
                  <a:gd name="connsiteY7" fmla="*/ 1471748 h 1576251"/>
                  <a:gd name="connsiteX8" fmla="*/ 182880 w 653143"/>
                  <a:gd name="connsiteY8" fmla="*/ 1558834 h 1576251"/>
                  <a:gd name="connsiteX9" fmla="*/ 278674 w 653143"/>
                  <a:gd name="connsiteY9" fmla="*/ 1576251 h 1576251"/>
                  <a:gd name="connsiteX10" fmla="*/ 452845 w 653143"/>
                  <a:gd name="connsiteY10" fmla="*/ 1567543 h 1576251"/>
                  <a:gd name="connsiteX11" fmla="*/ 496388 w 653143"/>
                  <a:gd name="connsiteY11" fmla="*/ 1524000 h 1576251"/>
                  <a:gd name="connsiteX12" fmla="*/ 522514 w 653143"/>
                  <a:gd name="connsiteY12" fmla="*/ 1497874 h 1576251"/>
                  <a:gd name="connsiteX13" fmla="*/ 539931 w 653143"/>
                  <a:gd name="connsiteY13" fmla="*/ 1471748 h 1576251"/>
                  <a:gd name="connsiteX14" fmla="*/ 522514 w 653143"/>
                  <a:gd name="connsiteY14" fmla="*/ 1254034 h 1576251"/>
                  <a:gd name="connsiteX15" fmla="*/ 513805 w 653143"/>
                  <a:gd name="connsiteY15" fmla="*/ 1088571 h 1576251"/>
                  <a:gd name="connsiteX16" fmla="*/ 496388 w 653143"/>
                  <a:gd name="connsiteY16" fmla="*/ 975360 h 1576251"/>
                  <a:gd name="connsiteX17" fmla="*/ 487680 w 653143"/>
                  <a:gd name="connsiteY17" fmla="*/ 879566 h 1576251"/>
                  <a:gd name="connsiteX18" fmla="*/ 461554 w 653143"/>
                  <a:gd name="connsiteY18" fmla="*/ 792480 h 1576251"/>
                  <a:gd name="connsiteX19" fmla="*/ 435428 w 653143"/>
                  <a:gd name="connsiteY19" fmla="*/ 661851 h 1576251"/>
                  <a:gd name="connsiteX20" fmla="*/ 444137 w 653143"/>
                  <a:gd name="connsiteY20" fmla="*/ 505097 h 1576251"/>
                  <a:gd name="connsiteX21" fmla="*/ 478971 w 653143"/>
                  <a:gd name="connsiteY21" fmla="*/ 435428 h 1576251"/>
                  <a:gd name="connsiteX22" fmla="*/ 505097 w 653143"/>
                  <a:gd name="connsiteY22" fmla="*/ 374468 h 1576251"/>
                  <a:gd name="connsiteX23" fmla="*/ 522514 w 653143"/>
                  <a:gd name="connsiteY23" fmla="*/ 348343 h 1576251"/>
                  <a:gd name="connsiteX24" fmla="*/ 531223 w 653143"/>
                  <a:gd name="connsiteY24" fmla="*/ 322217 h 1576251"/>
                  <a:gd name="connsiteX25" fmla="*/ 557348 w 653143"/>
                  <a:gd name="connsiteY25" fmla="*/ 296091 h 1576251"/>
                  <a:gd name="connsiteX26" fmla="*/ 574765 w 653143"/>
                  <a:gd name="connsiteY26" fmla="*/ 261257 h 1576251"/>
                  <a:gd name="connsiteX27" fmla="*/ 609600 w 653143"/>
                  <a:gd name="connsiteY27" fmla="*/ 209006 h 1576251"/>
                  <a:gd name="connsiteX28" fmla="*/ 627017 w 653143"/>
                  <a:gd name="connsiteY28" fmla="*/ 182880 h 1576251"/>
                  <a:gd name="connsiteX29" fmla="*/ 644434 w 653143"/>
                  <a:gd name="connsiteY29" fmla="*/ 130628 h 1576251"/>
                  <a:gd name="connsiteX30" fmla="*/ 653143 w 653143"/>
                  <a:gd name="connsiteY30" fmla="*/ 104503 h 1576251"/>
                  <a:gd name="connsiteX31" fmla="*/ 653143 w 653143"/>
                  <a:gd name="connsiteY31" fmla="*/ 43543 h 1576251"/>
                  <a:gd name="connsiteX32" fmla="*/ 592183 w 653143"/>
                  <a:gd name="connsiteY32" fmla="*/ 0 h 1576251"/>
                  <a:gd name="connsiteX0" fmla="*/ 653143 w 653143"/>
                  <a:gd name="connsiteY0" fmla="*/ 0 h 1532708"/>
                  <a:gd name="connsiteX1" fmla="*/ 123688 w 653143"/>
                  <a:gd name="connsiteY1" fmla="*/ 313508 h 1532708"/>
                  <a:gd name="connsiteX2" fmla="*/ 52251 w 653143"/>
                  <a:gd name="connsiteY2" fmla="*/ 1158240 h 1532708"/>
                  <a:gd name="connsiteX3" fmla="*/ 43543 w 653143"/>
                  <a:gd name="connsiteY3" fmla="*/ 1193074 h 1532708"/>
                  <a:gd name="connsiteX4" fmla="*/ 34834 w 653143"/>
                  <a:gd name="connsiteY4" fmla="*/ 1236617 h 1532708"/>
                  <a:gd name="connsiteX5" fmla="*/ 26125 w 653143"/>
                  <a:gd name="connsiteY5" fmla="*/ 1306285 h 1532708"/>
                  <a:gd name="connsiteX6" fmla="*/ 8708 w 653143"/>
                  <a:gd name="connsiteY6" fmla="*/ 1358537 h 1532708"/>
                  <a:gd name="connsiteX7" fmla="*/ 0 w 653143"/>
                  <a:gd name="connsiteY7" fmla="*/ 1428205 h 1532708"/>
                  <a:gd name="connsiteX8" fmla="*/ 182880 w 653143"/>
                  <a:gd name="connsiteY8" fmla="*/ 1515291 h 1532708"/>
                  <a:gd name="connsiteX9" fmla="*/ 278674 w 653143"/>
                  <a:gd name="connsiteY9" fmla="*/ 1532708 h 1532708"/>
                  <a:gd name="connsiteX10" fmla="*/ 452845 w 653143"/>
                  <a:gd name="connsiteY10" fmla="*/ 1524000 h 1532708"/>
                  <a:gd name="connsiteX11" fmla="*/ 496388 w 653143"/>
                  <a:gd name="connsiteY11" fmla="*/ 1480457 h 1532708"/>
                  <a:gd name="connsiteX12" fmla="*/ 522514 w 653143"/>
                  <a:gd name="connsiteY12" fmla="*/ 1454331 h 1532708"/>
                  <a:gd name="connsiteX13" fmla="*/ 539931 w 653143"/>
                  <a:gd name="connsiteY13" fmla="*/ 1428205 h 1532708"/>
                  <a:gd name="connsiteX14" fmla="*/ 522514 w 653143"/>
                  <a:gd name="connsiteY14" fmla="*/ 1210491 h 1532708"/>
                  <a:gd name="connsiteX15" fmla="*/ 513805 w 653143"/>
                  <a:gd name="connsiteY15" fmla="*/ 1045028 h 1532708"/>
                  <a:gd name="connsiteX16" fmla="*/ 496388 w 653143"/>
                  <a:gd name="connsiteY16" fmla="*/ 931817 h 1532708"/>
                  <a:gd name="connsiteX17" fmla="*/ 487680 w 653143"/>
                  <a:gd name="connsiteY17" fmla="*/ 836023 h 1532708"/>
                  <a:gd name="connsiteX18" fmla="*/ 461554 w 653143"/>
                  <a:gd name="connsiteY18" fmla="*/ 748937 h 1532708"/>
                  <a:gd name="connsiteX19" fmla="*/ 435428 w 653143"/>
                  <a:gd name="connsiteY19" fmla="*/ 618308 h 1532708"/>
                  <a:gd name="connsiteX20" fmla="*/ 444137 w 653143"/>
                  <a:gd name="connsiteY20" fmla="*/ 461554 h 1532708"/>
                  <a:gd name="connsiteX21" fmla="*/ 478971 w 653143"/>
                  <a:gd name="connsiteY21" fmla="*/ 391885 h 1532708"/>
                  <a:gd name="connsiteX22" fmla="*/ 505097 w 653143"/>
                  <a:gd name="connsiteY22" fmla="*/ 330925 h 1532708"/>
                  <a:gd name="connsiteX23" fmla="*/ 522514 w 653143"/>
                  <a:gd name="connsiteY23" fmla="*/ 304800 h 1532708"/>
                  <a:gd name="connsiteX24" fmla="*/ 531223 w 653143"/>
                  <a:gd name="connsiteY24" fmla="*/ 278674 h 1532708"/>
                  <a:gd name="connsiteX25" fmla="*/ 557348 w 653143"/>
                  <a:gd name="connsiteY25" fmla="*/ 252548 h 1532708"/>
                  <a:gd name="connsiteX26" fmla="*/ 574765 w 653143"/>
                  <a:gd name="connsiteY26" fmla="*/ 217714 h 1532708"/>
                  <a:gd name="connsiteX27" fmla="*/ 609600 w 653143"/>
                  <a:gd name="connsiteY27" fmla="*/ 165463 h 1532708"/>
                  <a:gd name="connsiteX28" fmla="*/ 627017 w 653143"/>
                  <a:gd name="connsiteY28" fmla="*/ 139337 h 1532708"/>
                  <a:gd name="connsiteX29" fmla="*/ 644434 w 653143"/>
                  <a:gd name="connsiteY29" fmla="*/ 87085 h 1532708"/>
                  <a:gd name="connsiteX30" fmla="*/ 653143 w 653143"/>
                  <a:gd name="connsiteY30" fmla="*/ 60960 h 1532708"/>
                  <a:gd name="connsiteX31" fmla="*/ 653143 w 653143"/>
                  <a:gd name="connsiteY31" fmla="*/ 0 h 1532708"/>
                  <a:gd name="connsiteX0" fmla="*/ 595993 w 655634"/>
                  <a:gd name="connsiteY0" fmla="*/ 0 h 1577952"/>
                  <a:gd name="connsiteX1" fmla="*/ 123688 w 655634"/>
                  <a:gd name="connsiteY1" fmla="*/ 358752 h 1577952"/>
                  <a:gd name="connsiteX2" fmla="*/ 52251 w 655634"/>
                  <a:gd name="connsiteY2" fmla="*/ 1203484 h 1577952"/>
                  <a:gd name="connsiteX3" fmla="*/ 43543 w 655634"/>
                  <a:gd name="connsiteY3" fmla="*/ 1238318 h 1577952"/>
                  <a:gd name="connsiteX4" fmla="*/ 34834 w 655634"/>
                  <a:gd name="connsiteY4" fmla="*/ 1281861 h 1577952"/>
                  <a:gd name="connsiteX5" fmla="*/ 26125 w 655634"/>
                  <a:gd name="connsiteY5" fmla="*/ 1351529 h 1577952"/>
                  <a:gd name="connsiteX6" fmla="*/ 8708 w 655634"/>
                  <a:gd name="connsiteY6" fmla="*/ 1403781 h 1577952"/>
                  <a:gd name="connsiteX7" fmla="*/ 0 w 655634"/>
                  <a:gd name="connsiteY7" fmla="*/ 1473449 h 1577952"/>
                  <a:gd name="connsiteX8" fmla="*/ 182880 w 655634"/>
                  <a:gd name="connsiteY8" fmla="*/ 1560535 h 1577952"/>
                  <a:gd name="connsiteX9" fmla="*/ 278674 w 655634"/>
                  <a:gd name="connsiteY9" fmla="*/ 1577952 h 1577952"/>
                  <a:gd name="connsiteX10" fmla="*/ 452845 w 655634"/>
                  <a:gd name="connsiteY10" fmla="*/ 1569244 h 1577952"/>
                  <a:gd name="connsiteX11" fmla="*/ 496388 w 655634"/>
                  <a:gd name="connsiteY11" fmla="*/ 1525701 h 1577952"/>
                  <a:gd name="connsiteX12" fmla="*/ 522514 w 655634"/>
                  <a:gd name="connsiteY12" fmla="*/ 1499575 h 1577952"/>
                  <a:gd name="connsiteX13" fmla="*/ 539931 w 655634"/>
                  <a:gd name="connsiteY13" fmla="*/ 1473449 h 1577952"/>
                  <a:gd name="connsiteX14" fmla="*/ 522514 w 655634"/>
                  <a:gd name="connsiteY14" fmla="*/ 1255735 h 1577952"/>
                  <a:gd name="connsiteX15" fmla="*/ 513805 w 655634"/>
                  <a:gd name="connsiteY15" fmla="*/ 1090272 h 1577952"/>
                  <a:gd name="connsiteX16" fmla="*/ 496388 w 655634"/>
                  <a:gd name="connsiteY16" fmla="*/ 977061 h 1577952"/>
                  <a:gd name="connsiteX17" fmla="*/ 487680 w 655634"/>
                  <a:gd name="connsiteY17" fmla="*/ 881267 h 1577952"/>
                  <a:gd name="connsiteX18" fmla="*/ 461554 w 655634"/>
                  <a:gd name="connsiteY18" fmla="*/ 794181 h 1577952"/>
                  <a:gd name="connsiteX19" fmla="*/ 435428 w 655634"/>
                  <a:gd name="connsiteY19" fmla="*/ 663552 h 1577952"/>
                  <a:gd name="connsiteX20" fmla="*/ 444137 w 655634"/>
                  <a:gd name="connsiteY20" fmla="*/ 506798 h 1577952"/>
                  <a:gd name="connsiteX21" fmla="*/ 478971 w 655634"/>
                  <a:gd name="connsiteY21" fmla="*/ 437129 h 1577952"/>
                  <a:gd name="connsiteX22" fmla="*/ 505097 w 655634"/>
                  <a:gd name="connsiteY22" fmla="*/ 376169 h 1577952"/>
                  <a:gd name="connsiteX23" fmla="*/ 522514 w 655634"/>
                  <a:gd name="connsiteY23" fmla="*/ 350044 h 1577952"/>
                  <a:gd name="connsiteX24" fmla="*/ 531223 w 655634"/>
                  <a:gd name="connsiteY24" fmla="*/ 323918 h 1577952"/>
                  <a:gd name="connsiteX25" fmla="*/ 557348 w 655634"/>
                  <a:gd name="connsiteY25" fmla="*/ 297792 h 1577952"/>
                  <a:gd name="connsiteX26" fmla="*/ 574765 w 655634"/>
                  <a:gd name="connsiteY26" fmla="*/ 262958 h 1577952"/>
                  <a:gd name="connsiteX27" fmla="*/ 609600 w 655634"/>
                  <a:gd name="connsiteY27" fmla="*/ 210707 h 1577952"/>
                  <a:gd name="connsiteX28" fmla="*/ 627017 w 655634"/>
                  <a:gd name="connsiteY28" fmla="*/ 184581 h 1577952"/>
                  <a:gd name="connsiteX29" fmla="*/ 644434 w 655634"/>
                  <a:gd name="connsiteY29" fmla="*/ 132329 h 1577952"/>
                  <a:gd name="connsiteX30" fmla="*/ 653143 w 655634"/>
                  <a:gd name="connsiteY30" fmla="*/ 106204 h 1577952"/>
                  <a:gd name="connsiteX31" fmla="*/ 595993 w 655634"/>
                  <a:gd name="connsiteY31" fmla="*/ 0 h 1577952"/>
                  <a:gd name="connsiteX0" fmla="*/ 595993 w 655634"/>
                  <a:gd name="connsiteY0" fmla="*/ 0 h 1577952"/>
                  <a:gd name="connsiteX1" fmla="*/ 123688 w 655634"/>
                  <a:gd name="connsiteY1" fmla="*/ 358752 h 1577952"/>
                  <a:gd name="connsiteX2" fmla="*/ 52251 w 655634"/>
                  <a:gd name="connsiteY2" fmla="*/ 1203484 h 1577952"/>
                  <a:gd name="connsiteX3" fmla="*/ 43543 w 655634"/>
                  <a:gd name="connsiteY3" fmla="*/ 1238318 h 1577952"/>
                  <a:gd name="connsiteX4" fmla="*/ 34834 w 655634"/>
                  <a:gd name="connsiteY4" fmla="*/ 1281861 h 1577952"/>
                  <a:gd name="connsiteX5" fmla="*/ 26125 w 655634"/>
                  <a:gd name="connsiteY5" fmla="*/ 1351529 h 1577952"/>
                  <a:gd name="connsiteX6" fmla="*/ 8708 w 655634"/>
                  <a:gd name="connsiteY6" fmla="*/ 1403781 h 1577952"/>
                  <a:gd name="connsiteX7" fmla="*/ 0 w 655634"/>
                  <a:gd name="connsiteY7" fmla="*/ 1473449 h 1577952"/>
                  <a:gd name="connsiteX8" fmla="*/ 182880 w 655634"/>
                  <a:gd name="connsiteY8" fmla="*/ 1560535 h 1577952"/>
                  <a:gd name="connsiteX9" fmla="*/ 278674 w 655634"/>
                  <a:gd name="connsiteY9" fmla="*/ 1577952 h 1577952"/>
                  <a:gd name="connsiteX10" fmla="*/ 452845 w 655634"/>
                  <a:gd name="connsiteY10" fmla="*/ 1569244 h 1577952"/>
                  <a:gd name="connsiteX11" fmla="*/ 496388 w 655634"/>
                  <a:gd name="connsiteY11" fmla="*/ 1525701 h 1577952"/>
                  <a:gd name="connsiteX12" fmla="*/ 522514 w 655634"/>
                  <a:gd name="connsiteY12" fmla="*/ 1499575 h 1577952"/>
                  <a:gd name="connsiteX13" fmla="*/ 539931 w 655634"/>
                  <a:gd name="connsiteY13" fmla="*/ 1473449 h 1577952"/>
                  <a:gd name="connsiteX14" fmla="*/ 522514 w 655634"/>
                  <a:gd name="connsiteY14" fmla="*/ 1255735 h 1577952"/>
                  <a:gd name="connsiteX15" fmla="*/ 513805 w 655634"/>
                  <a:gd name="connsiteY15" fmla="*/ 1090272 h 1577952"/>
                  <a:gd name="connsiteX16" fmla="*/ 496388 w 655634"/>
                  <a:gd name="connsiteY16" fmla="*/ 977061 h 1577952"/>
                  <a:gd name="connsiteX17" fmla="*/ 487680 w 655634"/>
                  <a:gd name="connsiteY17" fmla="*/ 881267 h 1577952"/>
                  <a:gd name="connsiteX18" fmla="*/ 461554 w 655634"/>
                  <a:gd name="connsiteY18" fmla="*/ 794181 h 1577952"/>
                  <a:gd name="connsiteX19" fmla="*/ 435428 w 655634"/>
                  <a:gd name="connsiteY19" fmla="*/ 663552 h 1577952"/>
                  <a:gd name="connsiteX20" fmla="*/ 444137 w 655634"/>
                  <a:gd name="connsiteY20" fmla="*/ 506798 h 1577952"/>
                  <a:gd name="connsiteX21" fmla="*/ 478971 w 655634"/>
                  <a:gd name="connsiteY21" fmla="*/ 437129 h 1577952"/>
                  <a:gd name="connsiteX22" fmla="*/ 505097 w 655634"/>
                  <a:gd name="connsiteY22" fmla="*/ 376169 h 1577952"/>
                  <a:gd name="connsiteX23" fmla="*/ 522514 w 655634"/>
                  <a:gd name="connsiteY23" fmla="*/ 350044 h 1577952"/>
                  <a:gd name="connsiteX24" fmla="*/ 531223 w 655634"/>
                  <a:gd name="connsiteY24" fmla="*/ 323918 h 1577952"/>
                  <a:gd name="connsiteX25" fmla="*/ 557348 w 655634"/>
                  <a:gd name="connsiteY25" fmla="*/ 297792 h 1577952"/>
                  <a:gd name="connsiteX26" fmla="*/ 574765 w 655634"/>
                  <a:gd name="connsiteY26" fmla="*/ 262958 h 1577952"/>
                  <a:gd name="connsiteX27" fmla="*/ 609600 w 655634"/>
                  <a:gd name="connsiteY27" fmla="*/ 210707 h 1577952"/>
                  <a:gd name="connsiteX28" fmla="*/ 627017 w 655634"/>
                  <a:gd name="connsiteY28" fmla="*/ 184581 h 1577952"/>
                  <a:gd name="connsiteX29" fmla="*/ 644434 w 655634"/>
                  <a:gd name="connsiteY29" fmla="*/ 132329 h 1577952"/>
                  <a:gd name="connsiteX30" fmla="*/ 653143 w 655634"/>
                  <a:gd name="connsiteY30" fmla="*/ 106204 h 1577952"/>
                  <a:gd name="connsiteX31" fmla="*/ 595993 w 655634"/>
                  <a:gd name="connsiteY31" fmla="*/ 0 h 1577952"/>
                  <a:gd name="connsiteX0" fmla="*/ 595993 w 655634"/>
                  <a:gd name="connsiteY0" fmla="*/ 0 h 1577952"/>
                  <a:gd name="connsiteX1" fmla="*/ 123688 w 655634"/>
                  <a:gd name="connsiteY1" fmla="*/ 358752 h 1577952"/>
                  <a:gd name="connsiteX2" fmla="*/ 52251 w 655634"/>
                  <a:gd name="connsiteY2" fmla="*/ 1203484 h 1577952"/>
                  <a:gd name="connsiteX3" fmla="*/ 43543 w 655634"/>
                  <a:gd name="connsiteY3" fmla="*/ 1238318 h 1577952"/>
                  <a:gd name="connsiteX4" fmla="*/ 34834 w 655634"/>
                  <a:gd name="connsiteY4" fmla="*/ 1281861 h 1577952"/>
                  <a:gd name="connsiteX5" fmla="*/ 26125 w 655634"/>
                  <a:gd name="connsiteY5" fmla="*/ 1351529 h 1577952"/>
                  <a:gd name="connsiteX6" fmla="*/ 8708 w 655634"/>
                  <a:gd name="connsiteY6" fmla="*/ 1403781 h 1577952"/>
                  <a:gd name="connsiteX7" fmla="*/ 0 w 655634"/>
                  <a:gd name="connsiteY7" fmla="*/ 1473449 h 1577952"/>
                  <a:gd name="connsiteX8" fmla="*/ 182880 w 655634"/>
                  <a:gd name="connsiteY8" fmla="*/ 1560535 h 1577952"/>
                  <a:gd name="connsiteX9" fmla="*/ 278674 w 655634"/>
                  <a:gd name="connsiteY9" fmla="*/ 1577952 h 1577952"/>
                  <a:gd name="connsiteX10" fmla="*/ 452845 w 655634"/>
                  <a:gd name="connsiteY10" fmla="*/ 1569244 h 1577952"/>
                  <a:gd name="connsiteX11" fmla="*/ 496388 w 655634"/>
                  <a:gd name="connsiteY11" fmla="*/ 1525701 h 1577952"/>
                  <a:gd name="connsiteX12" fmla="*/ 522514 w 655634"/>
                  <a:gd name="connsiteY12" fmla="*/ 1499575 h 1577952"/>
                  <a:gd name="connsiteX13" fmla="*/ 539931 w 655634"/>
                  <a:gd name="connsiteY13" fmla="*/ 1473449 h 1577952"/>
                  <a:gd name="connsiteX14" fmla="*/ 522514 w 655634"/>
                  <a:gd name="connsiteY14" fmla="*/ 1255735 h 1577952"/>
                  <a:gd name="connsiteX15" fmla="*/ 513805 w 655634"/>
                  <a:gd name="connsiteY15" fmla="*/ 1090272 h 1577952"/>
                  <a:gd name="connsiteX16" fmla="*/ 496388 w 655634"/>
                  <a:gd name="connsiteY16" fmla="*/ 977061 h 1577952"/>
                  <a:gd name="connsiteX17" fmla="*/ 487680 w 655634"/>
                  <a:gd name="connsiteY17" fmla="*/ 881267 h 1577952"/>
                  <a:gd name="connsiteX18" fmla="*/ 461554 w 655634"/>
                  <a:gd name="connsiteY18" fmla="*/ 794181 h 1577952"/>
                  <a:gd name="connsiteX19" fmla="*/ 435428 w 655634"/>
                  <a:gd name="connsiteY19" fmla="*/ 663552 h 1577952"/>
                  <a:gd name="connsiteX20" fmla="*/ 444137 w 655634"/>
                  <a:gd name="connsiteY20" fmla="*/ 506798 h 1577952"/>
                  <a:gd name="connsiteX21" fmla="*/ 478971 w 655634"/>
                  <a:gd name="connsiteY21" fmla="*/ 437129 h 1577952"/>
                  <a:gd name="connsiteX22" fmla="*/ 505097 w 655634"/>
                  <a:gd name="connsiteY22" fmla="*/ 376169 h 1577952"/>
                  <a:gd name="connsiteX23" fmla="*/ 522514 w 655634"/>
                  <a:gd name="connsiteY23" fmla="*/ 350044 h 1577952"/>
                  <a:gd name="connsiteX24" fmla="*/ 531223 w 655634"/>
                  <a:gd name="connsiteY24" fmla="*/ 323918 h 1577952"/>
                  <a:gd name="connsiteX25" fmla="*/ 557348 w 655634"/>
                  <a:gd name="connsiteY25" fmla="*/ 297792 h 1577952"/>
                  <a:gd name="connsiteX26" fmla="*/ 574765 w 655634"/>
                  <a:gd name="connsiteY26" fmla="*/ 262958 h 1577952"/>
                  <a:gd name="connsiteX27" fmla="*/ 609600 w 655634"/>
                  <a:gd name="connsiteY27" fmla="*/ 210707 h 1577952"/>
                  <a:gd name="connsiteX28" fmla="*/ 627017 w 655634"/>
                  <a:gd name="connsiteY28" fmla="*/ 184581 h 1577952"/>
                  <a:gd name="connsiteX29" fmla="*/ 644434 w 655634"/>
                  <a:gd name="connsiteY29" fmla="*/ 132329 h 1577952"/>
                  <a:gd name="connsiteX30" fmla="*/ 653143 w 655634"/>
                  <a:gd name="connsiteY30" fmla="*/ 106204 h 1577952"/>
                  <a:gd name="connsiteX31" fmla="*/ 595993 w 655634"/>
                  <a:gd name="connsiteY31" fmla="*/ 0 h 1577952"/>
                  <a:gd name="connsiteX0" fmla="*/ 595993 w 655634"/>
                  <a:gd name="connsiteY0" fmla="*/ 0 h 1577952"/>
                  <a:gd name="connsiteX1" fmla="*/ 123688 w 655634"/>
                  <a:gd name="connsiteY1" fmla="*/ 358752 h 1577952"/>
                  <a:gd name="connsiteX2" fmla="*/ 52251 w 655634"/>
                  <a:gd name="connsiteY2" fmla="*/ 1203484 h 1577952"/>
                  <a:gd name="connsiteX3" fmla="*/ 43543 w 655634"/>
                  <a:gd name="connsiteY3" fmla="*/ 1238318 h 1577952"/>
                  <a:gd name="connsiteX4" fmla="*/ 34834 w 655634"/>
                  <a:gd name="connsiteY4" fmla="*/ 1281861 h 1577952"/>
                  <a:gd name="connsiteX5" fmla="*/ 26125 w 655634"/>
                  <a:gd name="connsiteY5" fmla="*/ 1351529 h 1577952"/>
                  <a:gd name="connsiteX6" fmla="*/ 8708 w 655634"/>
                  <a:gd name="connsiteY6" fmla="*/ 1403781 h 1577952"/>
                  <a:gd name="connsiteX7" fmla="*/ 0 w 655634"/>
                  <a:gd name="connsiteY7" fmla="*/ 1473449 h 1577952"/>
                  <a:gd name="connsiteX8" fmla="*/ 182880 w 655634"/>
                  <a:gd name="connsiteY8" fmla="*/ 1560535 h 1577952"/>
                  <a:gd name="connsiteX9" fmla="*/ 278674 w 655634"/>
                  <a:gd name="connsiteY9" fmla="*/ 1577952 h 1577952"/>
                  <a:gd name="connsiteX10" fmla="*/ 452845 w 655634"/>
                  <a:gd name="connsiteY10" fmla="*/ 1569244 h 1577952"/>
                  <a:gd name="connsiteX11" fmla="*/ 496388 w 655634"/>
                  <a:gd name="connsiteY11" fmla="*/ 1525701 h 1577952"/>
                  <a:gd name="connsiteX12" fmla="*/ 522514 w 655634"/>
                  <a:gd name="connsiteY12" fmla="*/ 1499575 h 1577952"/>
                  <a:gd name="connsiteX13" fmla="*/ 539931 w 655634"/>
                  <a:gd name="connsiteY13" fmla="*/ 1473449 h 1577952"/>
                  <a:gd name="connsiteX14" fmla="*/ 522514 w 655634"/>
                  <a:gd name="connsiteY14" fmla="*/ 1255735 h 1577952"/>
                  <a:gd name="connsiteX15" fmla="*/ 513805 w 655634"/>
                  <a:gd name="connsiteY15" fmla="*/ 1090272 h 1577952"/>
                  <a:gd name="connsiteX16" fmla="*/ 496388 w 655634"/>
                  <a:gd name="connsiteY16" fmla="*/ 977061 h 1577952"/>
                  <a:gd name="connsiteX17" fmla="*/ 487680 w 655634"/>
                  <a:gd name="connsiteY17" fmla="*/ 881267 h 1577952"/>
                  <a:gd name="connsiteX18" fmla="*/ 461554 w 655634"/>
                  <a:gd name="connsiteY18" fmla="*/ 794181 h 1577952"/>
                  <a:gd name="connsiteX19" fmla="*/ 435428 w 655634"/>
                  <a:gd name="connsiteY19" fmla="*/ 663552 h 1577952"/>
                  <a:gd name="connsiteX20" fmla="*/ 444137 w 655634"/>
                  <a:gd name="connsiteY20" fmla="*/ 506798 h 1577952"/>
                  <a:gd name="connsiteX21" fmla="*/ 478971 w 655634"/>
                  <a:gd name="connsiteY21" fmla="*/ 437129 h 1577952"/>
                  <a:gd name="connsiteX22" fmla="*/ 505097 w 655634"/>
                  <a:gd name="connsiteY22" fmla="*/ 376169 h 1577952"/>
                  <a:gd name="connsiteX23" fmla="*/ 522514 w 655634"/>
                  <a:gd name="connsiteY23" fmla="*/ 350044 h 1577952"/>
                  <a:gd name="connsiteX24" fmla="*/ 531223 w 655634"/>
                  <a:gd name="connsiteY24" fmla="*/ 323918 h 1577952"/>
                  <a:gd name="connsiteX25" fmla="*/ 557348 w 655634"/>
                  <a:gd name="connsiteY25" fmla="*/ 297792 h 1577952"/>
                  <a:gd name="connsiteX26" fmla="*/ 574765 w 655634"/>
                  <a:gd name="connsiteY26" fmla="*/ 262958 h 1577952"/>
                  <a:gd name="connsiteX27" fmla="*/ 609600 w 655634"/>
                  <a:gd name="connsiteY27" fmla="*/ 210707 h 1577952"/>
                  <a:gd name="connsiteX28" fmla="*/ 627017 w 655634"/>
                  <a:gd name="connsiteY28" fmla="*/ 184581 h 1577952"/>
                  <a:gd name="connsiteX29" fmla="*/ 644434 w 655634"/>
                  <a:gd name="connsiteY29" fmla="*/ 132329 h 1577952"/>
                  <a:gd name="connsiteX30" fmla="*/ 653143 w 655634"/>
                  <a:gd name="connsiteY30" fmla="*/ 106204 h 1577952"/>
                  <a:gd name="connsiteX31" fmla="*/ 595993 w 655634"/>
                  <a:gd name="connsiteY31" fmla="*/ 0 h 1577952"/>
                  <a:gd name="connsiteX0" fmla="*/ 595993 w 655634"/>
                  <a:gd name="connsiteY0" fmla="*/ 7401 h 1585353"/>
                  <a:gd name="connsiteX1" fmla="*/ 123688 w 655634"/>
                  <a:gd name="connsiteY1" fmla="*/ 366153 h 1585353"/>
                  <a:gd name="connsiteX2" fmla="*/ 52251 w 655634"/>
                  <a:gd name="connsiteY2" fmla="*/ 1210885 h 1585353"/>
                  <a:gd name="connsiteX3" fmla="*/ 43543 w 655634"/>
                  <a:gd name="connsiteY3" fmla="*/ 1245719 h 1585353"/>
                  <a:gd name="connsiteX4" fmla="*/ 34834 w 655634"/>
                  <a:gd name="connsiteY4" fmla="*/ 1289262 h 1585353"/>
                  <a:gd name="connsiteX5" fmla="*/ 26125 w 655634"/>
                  <a:gd name="connsiteY5" fmla="*/ 1358930 h 1585353"/>
                  <a:gd name="connsiteX6" fmla="*/ 8708 w 655634"/>
                  <a:gd name="connsiteY6" fmla="*/ 1411182 h 1585353"/>
                  <a:gd name="connsiteX7" fmla="*/ 0 w 655634"/>
                  <a:gd name="connsiteY7" fmla="*/ 1480850 h 1585353"/>
                  <a:gd name="connsiteX8" fmla="*/ 182880 w 655634"/>
                  <a:gd name="connsiteY8" fmla="*/ 1567936 h 1585353"/>
                  <a:gd name="connsiteX9" fmla="*/ 278674 w 655634"/>
                  <a:gd name="connsiteY9" fmla="*/ 1585353 h 1585353"/>
                  <a:gd name="connsiteX10" fmla="*/ 452845 w 655634"/>
                  <a:gd name="connsiteY10" fmla="*/ 1576645 h 1585353"/>
                  <a:gd name="connsiteX11" fmla="*/ 496388 w 655634"/>
                  <a:gd name="connsiteY11" fmla="*/ 1533102 h 1585353"/>
                  <a:gd name="connsiteX12" fmla="*/ 522514 w 655634"/>
                  <a:gd name="connsiteY12" fmla="*/ 1506976 h 1585353"/>
                  <a:gd name="connsiteX13" fmla="*/ 539931 w 655634"/>
                  <a:gd name="connsiteY13" fmla="*/ 1480850 h 1585353"/>
                  <a:gd name="connsiteX14" fmla="*/ 522514 w 655634"/>
                  <a:gd name="connsiteY14" fmla="*/ 1263136 h 1585353"/>
                  <a:gd name="connsiteX15" fmla="*/ 513805 w 655634"/>
                  <a:gd name="connsiteY15" fmla="*/ 1097673 h 1585353"/>
                  <a:gd name="connsiteX16" fmla="*/ 496388 w 655634"/>
                  <a:gd name="connsiteY16" fmla="*/ 984462 h 1585353"/>
                  <a:gd name="connsiteX17" fmla="*/ 487680 w 655634"/>
                  <a:gd name="connsiteY17" fmla="*/ 888668 h 1585353"/>
                  <a:gd name="connsiteX18" fmla="*/ 461554 w 655634"/>
                  <a:gd name="connsiteY18" fmla="*/ 801582 h 1585353"/>
                  <a:gd name="connsiteX19" fmla="*/ 435428 w 655634"/>
                  <a:gd name="connsiteY19" fmla="*/ 670953 h 1585353"/>
                  <a:gd name="connsiteX20" fmla="*/ 444137 w 655634"/>
                  <a:gd name="connsiteY20" fmla="*/ 514199 h 1585353"/>
                  <a:gd name="connsiteX21" fmla="*/ 478971 w 655634"/>
                  <a:gd name="connsiteY21" fmla="*/ 444530 h 1585353"/>
                  <a:gd name="connsiteX22" fmla="*/ 505097 w 655634"/>
                  <a:gd name="connsiteY22" fmla="*/ 383570 h 1585353"/>
                  <a:gd name="connsiteX23" fmla="*/ 522514 w 655634"/>
                  <a:gd name="connsiteY23" fmla="*/ 357445 h 1585353"/>
                  <a:gd name="connsiteX24" fmla="*/ 531223 w 655634"/>
                  <a:gd name="connsiteY24" fmla="*/ 331319 h 1585353"/>
                  <a:gd name="connsiteX25" fmla="*/ 557348 w 655634"/>
                  <a:gd name="connsiteY25" fmla="*/ 305193 h 1585353"/>
                  <a:gd name="connsiteX26" fmla="*/ 574765 w 655634"/>
                  <a:gd name="connsiteY26" fmla="*/ 270359 h 1585353"/>
                  <a:gd name="connsiteX27" fmla="*/ 609600 w 655634"/>
                  <a:gd name="connsiteY27" fmla="*/ 218108 h 1585353"/>
                  <a:gd name="connsiteX28" fmla="*/ 627017 w 655634"/>
                  <a:gd name="connsiteY28" fmla="*/ 191982 h 1585353"/>
                  <a:gd name="connsiteX29" fmla="*/ 644434 w 655634"/>
                  <a:gd name="connsiteY29" fmla="*/ 139730 h 1585353"/>
                  <a:gd name="connsiteX30" fmla="*/ 653143 w 655634"/>
                  <a:gd name="connsiteY30" fmla="*/ 113605 h 1585353"/>
                  <a:gd name="connsiteX31" fmla="*/ 595993 w 655634"/>
                  <a:gd name="connsiteY31" fmla="*/ 7401 h 1585353"/>
                  <a:gd name="connsiteX0" fmla="*/ 595993 w 655634"/>
                  <a:gd name="connsiteY0" fmla="*/ 7401 h 1585353"/>
                  <a:gd name="connsiteX1" fmla="*/ 123688 w 655634"/>
                  <a:gd name="connsiteY1" fmla="*/ 366153 h 1585353"/>
                  <a:gd name="connsiteX2" fmla="*/ 52251 w 655634"/>
                  <a:gd name="connsiteY2" fmla="*/ 1210885 h 1585353"/>
                  <a:gd name="connsiteX3" fmla="*/ 43543 w 655634"/>
                  <a:gd name="connsiteY3" fmla="*/ 1245719 h 1585353"/>
                  <a:gd name="connsiteX4" fmla="*/ 34834 w 655634"/>
                  <a:gd name="connsiteY4" fmla="*/ 1289262 h 1585353"/>
                  <a:gd name="connsiteX5" fmla="*/ 26125 w 655634"/>
                  <a:gd name="connsiteY5" fmla="*/ 1358930 h 1585353"/>
                  <a:gd name="connsiteX6" fmla="*/ 8708 w 655634"/>
                  <a:gd name="connsiteY6" fmla="*/ 1411182 h 1585353"/>
                  <a:gd name="connsiteX7" fmla="*/ 0 w 655634"/>
                  <a:gd name="connsiteY7" fmla="*/ 1480850 h 1585353"/>
                  <a:gd name="connsiteX8" fmla="*/ 182880 w 655634"/>
                  <a:gd name="connsiteY8" fmla="*/ 1567936 h 1585353"/>
                  <a:gd name="connsiteX9" fmla="*/ 278674 w 655634"/>
                  <a:gd name="connsiteY9" fmla="*/ 1585353 h 1585353"/>
                  <a:gd name="connsiteX10" fmla="*/ 452845 w 655634"/>
                  <a:gd name="connsiteY10" fmla="*/ 1576645 h 1585353"/>
                  <a:gd name="connsiteX11" fmla="*/ 496388 w 655634"/>
                  <a:gd name="connsiteY11" fmla="*/ 1533102 h 1585353"/>
                  <a:gd name="connsiteX12" fmla="*/ 522514 w 655634"/>
                  <a:gd name="connsiteY12" fmla="*/ 1506976 h 1585353"/>
                  <a:gd name="connsiteX13" fmla="*/ 539931 w 655634"/>
                  <a:gd name="connsiteY13" fmla="*/ 1480850 h 1585353"/>
                  <a:gd name="connsiteX14" fmla="*/ 522514 w 655634"/>
                  <a:gd name="connsiteY14" fmla="*/ 1263136 h 1585353"/>
                  <a:gd name="connsiteX15" fmla="*/ 513805 w 655634"/>
                  <a:gd name="connsiteY15" fmla="*/ 1097673 h 1585353"/>
                  <a:gd name="connsiteX16" fmla="*/ 496388 w 655634"/>
                  <a:gd name="connsiteY16" fmla="*/ 984462 h 1585353"/>
                  <a:gd name="connsiteX17" fmla="*/ 487680 w 655634"/>
                  <a:gd name="connsiteY17" fmla="*/ 888668 h 1585353"/>
                  <a:gd name="connsiteX18" fmla="*/ 461554 w 655634"/>
                  <a:gd name="connsiteY18" fmla="*/ 801582 h 1585353"/>
                  <a:gd name="connsiteX19" fmla="*/ 435428 w 655634"/>
                  <a:gd name="connsiteY19" fmla="*/ 670953 h 1585353"/>
                  <a:gd name="connsiteX20" fmla="*/ 444137 w 655634"/>
                  <a:gd name="connsiteY20" fmla="*/ 514199 h 1585353"/>
                  <a:gd name="connsiteX21" fmla="*/ 478971 w 655634"/>
                  <a:gd name="connsiteY21" fmla="*/ 444530 h 1585353"/>
                  <a:gd name="connsiteX22" fmla="*/ 505097 w 655634"/>
                  <a:gd name="connsiteY22" fmla="*/ 383570 h 1585353"/>
                  <a:gd name="connsiteX23" fmla="*/ 522514 w 655634"/>
                  <a:gd name="connsiteY23" fmla="*/ 357445 h 1585353"/>
                  <a:gd name="connsiteX24" fmla="*/ 531223 w 655634"/>
                  <a:gd name="connsiteY24" fmla="*/ 331319 h 1585353"/>
                  <a:gd name="connsiteX25" fmla="*/ 557348 w 655634"/>
                  <a:gd name="connsiteY25" fmla="*/ 305193 h 1585353"/>
                  <a:gd name="connsiteX26" fmla="*/ 574765 w 655634"/>
                  <a:gd name="connsiteY26" fmla="*/ 270359 h 1585353"/>
                  <a:gd name="connsiteX27" fmla="*/ 609600 w 655634"/>
                  <a:gd name="connsiteY27" fmla="*/ 218108 h 1585353"/>
                  <a:gd name="connsiteX28" fmla="*/ 627017 w 655634"/>
                  <a:gd name="connsiteY28" fmla="*/ 191982 h 1585353"/>
                  <a:gd name="connsiteX29" fmla="*/ 644434 w 655634"/>
                  <a:gd name="connsiteY29" fmla="*/ 139730 h 1585353"/>
                  <a:gd name="connsiteX30" fmla="*/ 653143 w 655634"/>
                  <a:gd name="connsiteY30" fmla="*/ 113605 h 1585353"/>
                  <a:gd name="connsiteX31" fmla="*/ 595993 w 655634"/>
                  <a:gd name="connsiteY31" fmla="*/ 7401 h 1585353"/>
                  <a:gd name="connsiteX0" fmla="*/ 603137 w 655161"/>
                  <a:gd name="connsiteY0" fmla="*/ 7304 h 1587638"/>
                  <a:gd name="connsiteX1" fmla="*/ 123688 w 655161"/>
                  <a:gd name="connsiteY1" fmla="*/ 368438 h 1587638"/>
                  <a:gd name="connsiteX2" fmla="*/ 52251 w 655161"/>
                  <a:gd name="connsiteY2" fmla="*/ 1213170 h 1587638"/>
                  <a:gd name="connsiteX3" fmla="*/ 43543 w 655161"/>
                  <a:gd name="connsiteY3" fmla="*/ 1248004 h 1587638"/>
                  <a:gd name="connsiteX4" fmla="*/ 34834 w 655161"/>
                  <a:gd name="connsiteY4" fmla="*/ 1291547 h 1587638"/>
                  <a:gd name="connsiteX5" fmla="*/ 26125 w 655161"/>
                  <a:gd name="connsiteY5" fmla="*/ 1361215 h 1587638"/>
                  <a:gd name="connsiteX6" fmla="*/ 8708 w 655161"/>
                  <a:gd name="connsiteY6" fmla="*/ 1413467 h 1587638"/>
                  <a:gd name="connsiteX7" fmla="*/ 0 w 655161"/>
                  <a:gd name="connsiteY7" fmla="*/ 1483135 h 1587638"/>
                  <a:gd name="connsiteX8" fmla="*/ 182880 w 655161"/>
                  <a:gd name="connsiteY8" fmla="*/ 1570221 h 1587638"/>
                  <a:gd name="connsiteX9" fmla="*/ 278674 w 655161"/>
                  <a:gd name="connsiteY9" fmla="*/ 1587638 h 1587638"/>
                  <a:gd name="connsiteX10" fmla="*/ 452845 w 655161"/>
                  <a:gd name="connsiteY10" fmla="*/ 1578930 h 1587638"/>
                  <a:gd name="connsiteX11" fmla="*/ 496388 w 655161"/>
                  <a:gd name="connsiteY11" fmla="*/ 1535387 h 1587638"/>
                  <a:gd name="connsiteX12" fmla="*/ 522514 w 655161"/>
                  <a:gd name="connsiteY12" fmla="*/ 1509261 h 1587638"/>
                  <a:gd name="connsiteX13" fmla="*/ 539931 w 655161"/>
                  <a:gd name="connsiteY13" fmla="*/ 1483135 h 1587638"/>
                  <a:gd name="connsiteX14" fmla="*/ 522514 w 655161"/>
                  <a:gd name="connsiteY14" fmla="*/ 1265421 h 1587638"/>
                  <a:gd name="connsiteX15" fmla="*/ 513805 w 655161"/>
                  <a:gd name="connsiteY15" fmla="*/ 1099958 h 1587638"/>
                  <a:gd name="connsiteX16" fmla="*/ 496388 w 655161"/>
                  <a:gd name="connsiteY16" fmla="*/ 986747 h 1587638"/>
                  <a:gd name="connsiteX17" fmla="*/ 487680 w 655161"/>
                  <a:gd name="connsiteY17" fmla="*/ 890953 h 1587638"/>
                  <a:gd name="connsiteX18" fmla="*/ 461554 w 655161"/>
                  <a:gd name="connsiteY18" fmla="*/ 803867 h 1587638"/>
                  <a:gd name="connsiteX19" fmla="*/ 435428 w 655161"/>
                  <a:gd name="connsiteY19" fmla="*/ 673238 h 1587638"/>
                  <a:gd name="connsiteX20" fmla="*/ 444137 w 655161"/>
                  <a:gd name="connsiteY20" fmla="*/ 516484 h 1587638"/>
                  <a:gd name="connsiteX21" fmla="*/ 478971 w 655161"/>
                  <a:gd name="connsiteY21" fmla="*/ 446815 h 1587638"/>
                  <a:gd name="connsiteX22" fmla="*/ 505097 w 655161"/>
                  <a:gd name="connsiteY22" fmla="*/ 385855 h 1587638"/>
                  <a:gd name="connsiteX23" fmla="*/ 522514 w 655161"/>
                  <a:gd name="connsiteY23" fmla="*/ 359730 h 1587638"/>
                  <a:gd name="connsiteX24" fmla="*/ 531223 w 655161"/>
                  <a:gd name="connsiteY24" fmla="*/ 333604 h 1587638"/>
                  <a:gd name="connsiteX25" fmla="*/ 557348 w 655161"/>
                  <a:gd name="connsiteY25" fmla="*/ 307478 h 1587638"/>
                  <a:gd name="connsiteX26" fmla="*/ 574765 w 655161"/>
                  <a:gd name="connsiteY26" fmla="*/ 272644 h 1587638"/>
                  <a:gd name="connsiteX27" fmla="*/ 609600 w 655161"/>
                  <a:gd name="connsiteY27" fmla="*/ 220393 h 1587638"/>
                  <a:gd name="connsiteX28" fmla="*/ 627017 w 655161"/>
                  <a:gd name="connsiteY28" fmla="*/ 194267 h 1587638"/>
                  <a:gd name="connsiteX29" fmla="*/ 644434 w 655161"/>
                  <a:gd name="connsiteY29" fmla="*/ 142015 h 1587638"/>
                  <a:gd name="connsiteX30" fmla="*/ 653143 w 655161"/>
                  <a:gd name="connsiteY30" fmla="*/ 115890 h 1587638"/>
                  <a:gd name="connsiteX31" fmla="*/ 603137 w 655161"/>
                  <a:gd name="connsiteY31" fmla="*/ 7304 h 1587638"/>
                  <a:gd name="connsiteX0" fmla="*/ 603137 w 655161"/>
                  <a:gd name="connsiteY0" fmla="*/ 7304 h 1587638"/>
                  <a:gd name="connsiteX1" fmla="*/ 307045 w 655161"/>
                  <a:gd name="connsiteY1" fmla="*/ 227945 h 1587638"/>
                  <a:gd name="connsiteX2" fmla="*/ 52251 w 655161"/>
                  <a:gd name="connsiteY2" fmla="*/ 1213170 h 1587638"/>
                  <a:gd name="connsiteX3" fmla="*/ 43543 w 655161"/>
                  <a:gd name="connsiteY3" fmla="*/ 1248004 h 1587638"/>
                  <a:gd name="connsiteX4" fmla="*/ 34834 w 655161"/>
                  <a:gd name="connsiteY4" fmla="*/ 1291547 h 1587638"/>
                  <a:gd name="connsiteX5" fmla="*/ 26125 w 655161"/>
                  <a:gd name="connsiteY5" fmla="*/ 1361215 h 1587638"/>
                  <a:gd name="connsiteX6" fmla="*/ 8708 w 655161"/>
                  <a:gd name="connsiteY6" fmla="*/ 1413467 h 1587638"/>
                  <a:gd name="connsiteX7" fmla="*/ 0 w 655161"/>
                  <a:gd name="connsiteY7" fmla="*/ 1483135 h 1587638"/>
                  <a:gd name="connsiteX8" fmla="*/ 182880 w 655161"/>
                  <a:gd name="connsiteY8" fmla="*/ 1570221 h 1587638"/>
                  <a:gd name="connsiteX9" fmla="*/ 278674 w 655161"/>
                  <a:gd name="connsiteY9" fmla="*/ 1587638 h 1587638"/>
                  <a:gd name="connsiteX10" fmla="*/ 452845 w 655161"/>
                  <a:gd name="connsiteY10" fmla="*/ 1578930 h 1587638"/>
                  <a:gd name="connsiteX11" fmla="*/ 496388 w 655161"/>
                  <a:gd name="connsiteY11" fmla="*/ 1535387 h 1587638"/>
                  <a:gd name="connsiteX12" fmla="*/ 522514 w 655161"/>
                  <a:gd name="connsiteY12" fmla="*/ 1509261 h 1587638"/>
                  <a:gd name="connsiteX13" fmla="*/ 539931 w 655161"/>
                  <a:gd name="connsiteY13" fmla="*/ 1483135 h 1587638"/>
                  <a:gd name="connsiteX14" fmla="*/ 522514 w 655161"/>
                  <a:gd name="connsiteY14" fmla="*/ 1265421 h 1587638"/>
                  <a:gd name="connsiteX15" fmla="*/ 513805 w 655161"/>
                  <a:gd name="connsiteY15" fmla="*/ 1099958 h 1587638"/>
                  <a:gd name="connsiteX16" fmla="*/ 496388 w 655161"/>
                  <a:gd name="connsiteY16" fmla="*/ 986747 h 1587638"/>
                  <a:gd name="connsiteX17" fmla="*/ 487680 w 655161"/>
                  <a:gd name="connsiteY17" fmla="*/ 890953 h 1587638"/>
                  <a:gd name="connsiteX18" fmla="*/ 461554 w 655161"/>
                  <a:gd name="connsiteY18" fmla="*/ 803867 h 1587638"/>
                  <a:gd name="connsiteX19" fmla="*/ 435428 w 655161"/>
                  <a:gd name="connsiteY19" fmla="*/ 673238 h 1587638"/>
                  <a:gd name="connsiteX20" fmla="*/ 444137 w 655161"/>
                  <a:gd name="connsiteY20" fmla="*/ 516484 h 1587638"/>
                  <a:gd name="connsiteX21" fmla="*/ 478971 w 655161"/>
                  <a:gd name="connsiteY21" fmla="*/ 446815 h 1587638"/>
                  <a:gd name="connsiteX22" fmla="*/ 505097 w 655161"/>
                  <a:gd name="connsiteY22" fmla="*/ 385855 h 1587638"/>
                  <a:gd name="connsiteX23" fmla="*/ 522514 w 655161"/>
                  <a:gd name="connsiteY23" fmla="*/ 359730 h 1587638"/>
                  <a:gd name="connsiteX24" fmla="*/ 531223 w 655161"/>
                  <a:gd name="connsiteY24" fmla="*/ 333604 h 1587638"/>
                  <a:gd name="connsiteX25" fmla="*/ 557348 w 655161"/>
                  <a:gd name="connsiteY25" fmla="*/ 307478 h 1587638"/>
                  <a:gd name="connsiteX26" fmla="*/ 574765 w 655161"/>
                  <a:gd name="connsiteY26" fmla="*/ 272644 h 1587638"/>
                  <a:gd name="connsiteX27" fmla="*/ 609600 w 655161"/>
                  <a:gd name="connsiteY27" fmla="*/ 220393 h 1587638"/>
                  <a:gd name="connsiteX28" fmla="*/ 627017 w 655161"/>
                  <a:gd name="connsiteY28" fmla="*/ 194267 h 1587638"/>
                  <a:gd name="connsiteX29" fmla="*/ 644434 w 655161"/>
                  <a:gd name="connsiteY29" fmla="*/ 142015 h 1587638"/>
                  <a:gd name="connsiteX30" fmla="*/ 653143 w 655161"/>
                  <a:gd name="connsiteY30" fmla="*/ 115890 h 1587638"/>
                  <a:gd name="connsiteX31" fmla="*/ 603137 w 655161"/>
                  <a:gd name="connsiteY31" fmla="*/ 7304 h 1587638"/>
                  <a:gd name="connsiteX0" fmla="*/ 603137 w 655161"/>
                  <a:gd name="connsiteY0" fmla="*/ 7304 h 1587638"/>
                  <a:gd name="connsiteX1" fmla="*/ 307045 w 655161"/>
                  <a:gd name="connsiteY1" fmla="*/ 227945 h 1587638"/>
                  <a:gd name="connsiteX2" fmla="*/ 52251 w 655161"/>
                  <a:gd name="connsiteY2" fmla="*/ 1213170 h 1587638"/>
                  <a:gd name="connsiteX3" fmla="*/ 43543 w 655161"/>
                  <a:gd name="connsiteY3" fmla="*/ 1248004 h 1587638"/>
                  <a:gd name="connsiteX4" fmla="*/ 34834 w 655161"/>
                  <a:gd name="connsiteY4" fmla="*/ 1291547 h 1587638"/>
                  <a:gd name="connsiteX5" fmla="*/ 26125 w 655161"/>
                  <a:gd name="connsiteY5" fmla="*/ 1361215 h 1587638"/>
                  <a:gd name="connsiteX6" fmla="*/ 8708 w 655161"/>
                  <a:gd name="connsiteY6" fmla="*/ 1413467 h 1587638"/>
                  <a:gd name="connsiteX7" fmla="*/ 0 w 655161"/>
                  <a:gd name="connsiteY7" fmla="*/ 1483135 h 1587638"/>
                  <a:gd name="connsiteX8" fmla="*/ 182880 w 655161"/>
                  <a:gd name="connsiteY8" fmla="*/ 1570221 h 1587638"/>
                  <a:gd name="connsiteX9" fmla="*/ 278674 w 655161"/>
                  <a:gd name="connsiteY9" fmla="*/ 1587638 h 1587638"/>
                  <a:gd name="connsiteX10" fmla="*/ 452845 w 655161"/>
                  <a:gd name="connsiteY10" fmla="*/ 1578930 h 1587638"/>
                  <a:gd name="connsiteX11" fmla="*/ 496388 w 655161"/>
                  <a:gd name="connsiteY11" fmla="*/ 1535387 h 1587638"/>
                  <a:gd name="connsiteX12" fmla="*/ 522514 w 655161"/>
                  <a:gd name="connsiteY12" fmla="*/ 1509261 h 1587638"/>
                  <a:gd name="connsiteX13" fmla="*/ 539931 w 655161"/>
                  <a:gd name="connsiteY13" fmla="*/ 1483135 h 1587638"/>
                  <a:gd name="connsiteX14" fmla="*/ 522514 w 655161"/>
                  <a:gd name="connsiteY14" fmla="*/ 1265421 h 1587638"/>
                  <a:gd name="connsiteX15" fmla="*/ 513805 w 655161"/>
                  <a:gd name="connsiteY15" fmla="*/ 1099958 h 1587638"/>
                  <a:gd name="connsiteX16" fmla="*/ 496388 w 655161"/>
                  <a:gd name="connsiteY16" fmla="*/ 986747 h 1587638"/>
                  <a:gd name="connsiteX17" fmla="*/ 487680 w 655161"/>
                  <a:gd name="connsiteY17" fmla="*/ 890953 h 1587638"/>
                  <a:gd name="connsiteX18" fmla="*/ 461554 w 655161"/>
                  <a:gd name="connsiteY18" fmla="*/ 803867 h 1587638"/>
                  <a:gd name="connsiteX19" fmla="*/ 435428 w 655161"/>
                  <a:gd name="connsiteY19" fmla="*/ 673238 h 1587638"/>
                  <a:gd name="connsiteX20" fmla="*/ 444137 w 655161"/>
                  <a:gd name="connsiteY20" fmla="*/ 516484 h 1587638"/>
                  <a:gd name="connsiteX21" fmla="*/ 478971 w 655161"/>
                  <a:gd name="connsiteY21" fmla="*/ 446815 h 1587638"/>
                  <a:gd name="connsiteX22" fmla="*/ 505097 w 655161"/>
                  <a:gd name="connsiteY22" fmla="*/ 385855 h 1587638"/>
                  <a:gd name="connsiteX23" fmla="*/ 522514 w 655161"/>
                  <a:gd name="connsiteY23" fmla="*/ 359730 h 1587638"/>
                  <a:gd name="connsiteX24" fmla="*/ 531223 w 655161"/>
                  <a:gd name="connsiteY24" fmla="*/ 333604 h 1587638"/>
                  <a:gd name="connsiteX25" fmla="*/ 557348 w 655161"/>
                  <a:gd name="connsiteY25" fmla="*/ 307478 h 1587638"/>
                  <a:gd name="connsiteX26" fmla="*/ 574765 w 655161"/>
                  <a:gd name="connsiteY26" fmla="*/ 272644 h 1587638"/>
                  <a:gd name="connsiteX27" fmla="*/ 609600 w 655161"/>
                  <a:gd name="connsiteY27" fmla="*/ 220393 h 1587638"/>
                  <a:gd name="connsiteX28" fmla="*/ 627017 w 655161"/>
                  <a:gd name="connsiteY28" fmla="*/ 194267 h 1587638"/>
                  <a:gd name="connsiteX29" fmla="*/ 644434 w 655161"/>
                  <a:gd name="connsiteY29" fmla="*/ 142015 h 1587638"/>
                  <a:gd name="connsiteX30" fmla="*/ 653143 w 655161"/>
                  <a:gd name="connsiteY30" fmla="*/ 115890 h 1587638"/>
                  <a:gd name="connsiteX31" fmla="*/ 603137 w 655161"/>
                  <a:gd name="connsiteY31" fmla="*/ 7304 h 1587638"/>
                  <a:gd name="connsiteX0" fmla="*/ 595993 w 655634"/>
                  <a:gd name="connsiteY0" fmla="*/ 8159 h 1569443"/>
                  <a:gd name="connsiteX1" fmla="*/ 307045 w 655634"/>
                  <a:gd name="connsiteY1" fmla="*/ 209750 h 1569443"/>
                  <a:gd name="connsiteX2" fmla="*/ 52251 w 655634"/>
                  <a:gd name="connsiteY2" fmla="*/ 1194975 h 1569443"/>
                  <a:gd name="connsiteX3" fmla="*/ 43543 w 655634"/>
                  <a:gd name="connsiteY3" fmla="*/ 1229809 h 1569443"/>
                  <a:gd name="connsiteX4" fmla="*/ 34834 w 655634"/>
                  <a:gd name="connsiteY4" fmla="*/ 1273352 h 1569443"/>
                  <a:gd name="connsiteX5" fmla="*/ 26125 w 655634"/>
                  <a:gd name="connsiteY5" fmla="*/ 1343020 h 1569443"/>
                  <a:gd name="connsiteX6" fmla="*/ 8708 w 655634"/>
                  <a:gd name="connsiteY6" fmla="*/ 1395272 h 1569443"/>
                  <a:gd name="connsiteX7" fmla="*/ 0 w 655634"/>
                  <a:gd name="connsiteY7" fmla="*/ 1464940 h 1569443"/>
                  <a:gd name="connsiteX8" fmla="*/ 182880 w 655634"/>
                  <a:gd name="connsiteY8" fmla="*/ 1552026 h 1569443"/>
                  <a:gd name="connsiteX9" fmla="*/ 278674 w 655634"/>
                  <a:gd name="connsiteY9" fmla="*/ 1569443 h 1569443"/>
                  <a:gd name="connsiteX10" fmla="*/ 452845 w 655634"/>
                  <a:gd name="connsiteY10" fmla="*/ 1560735 h 1569443"/>
                  <a:gd name="connsiteX11" fmla="*/ 496388 w 655634"/>
                  <a:gd name="connsiteY11" fmla="*/ 1517192 h 1569443"/>
                  <a:gd name="connsiteX12" fmla="*/ 522514 w 655634"/>
                  <a:gd name="connsiteY12" fmla="*/ 1491066 h 1569443"/>
                  <a:gd name="connsiteX13" fmla="*/ 539931 w 655634"/>
                  <a:gd name="connsiteY13" fmla="*/ 1464940 h 1569443"/>
                  <a:gd name="connsiteX14" fmla="*/ 522514 w 655634"/>
                  <a:gd name="connsiteY14" fmla="*/ 1247226 h 1569443"/>
                  <a:gd name="connsiteX15" fmla="*/ 513805 w 655634"/>
                  <a:gd name="connsiteY15" fmla="*/ 1081763 h 1569443"/>
                  <a:gd name="connsiteX16" fmla="*/ 496388 w 655634"/>
                  <a:gd name="connsiteY16" fmla="*/ 968552 h 1569443"/>
                  <a:gd name="connsiteX17" fmla="*/ 487680 w 655634"/>
                  <a:gd name="connsiteY17" fmla="*/ 872758 h 1569443"/>
                  <a:gd name="connsiteX18" fmla="*/ 461554 w 655634"/>
                  <a:gd name="connsiteY18" fmla="*/ 785672 h 1569443"/>
                  <a:gd name="connsiteX19" fmla="*/ 435428 w 655634"/>
                  <a:gd name="connsiteY19" fmla="*/ 655043 h 1569443"/>
                  <a:gd name="connsiteX20" fmla="*/ 444137 w 655634"/>
                  <a:gd name="connsiteY20" fmla="*/ 498289 h 1569443"/>
                  <a:gd name="connsiteX21" fmla="*/ 478971 w 655634"/>
                  <a:gd name="connsiteY21" fmla="*/ 428620 h 1569443"/>
                  <a:gd name="connsiteX22" fmla="*/ 505097 w 655634"/>
                  <a:gd name="connsiteY22" fmla="*/ 367660 h 1569443"/>
                  <a:gd name="connsiteX23" fmla="*/ 522514 w 655634"/>
                  <a:gd name="connsiteY23" fmla="*/ 341535 h 1569443"/>
                  <a:gd name="connsiteX24" fmla="*/ 531223 w 655634"/>
                  <a:gd name="connsiteY24" fmla="*/ 315409 h 1569443"/>
                  <a:gd name="connsiteX25" fmla="*/ 557348 w 655634"/>
                  <a:gd name="connsiteY25" fmla="*/ 289283 h 1569443"/>
                  <a:gd name="connsiteX26" fmla="*/ 574765 w 655634"/>
                  <a:gd name="connsiteY26" fmla="*/ 254449 h 1569443"/>
                  <a:gd name="connsiteX27" fmla="*/ 609600 w 655634"/>
                  <a:gd name="connsiteY27" fmla="*/ 202198 h 1569443"/>
                  <a:gd name="connsiteX28" fmla="*/ 627017 w 655634"/>
                  <a:gd name="connsiteY28" fmla="*/ 176072 h 1569443"/>
                  <a:gd name="connsiteX29" fmla="*/ 644434 w 655634"/>
                  <a:gd name="connsiteY29" fmla="*/ 123820 h 1569443"/>
                  <a:gd name="connsiteX30" fmla="*/ 653143 w 655634"/>
                  <a:gd name="connsiteY30" fmla="*/ 97695 h 1569443"/>
                  <a:gd name="connsiteX31" fmla="*/ 595993 w 655634"/>
                  <a:gd name="connsiteY31" fmla="*/ 8159 h 1569443"/>
                  <a:gd name="connsiteX0" fmla="*/ 595993 w 655634"/>
                  <a:gd name="connsiteY0" fmla="*/ 8159 h 1569443"/>
                  <a:gd name="connsiteX1" fmla="*/ 307045 w 655634"/>
                  <a:gd name="connsiteY1" fmla="*/ 209750 h 1569443"/>
                  <a:gd name="connsiteX2" fmla="*/ 52251 w 655634"/>
                  <a:gd name="connsiteY2" fmla="*/ 1194975 h 1569443"/>
                  <a:gd name="connsiteX3" fmla="*/ 43543 w 655634"/>
                  <a:gd name="connsiteY3" fmla="*/ 1229809 h 1569443"/>
                  <a:gd name="connsiteX4" fmla="*/ 34834 w 655634"/>
                  <a:gd name="connsiteY4" fmla="*/ 1273352 h 1569443"/>
                  <a:gd name="connsiteX5" fmla="*/ 26125 w 655634"/>
                  <a:gd name="connsiteY5" fmla="*/ 1343020 h 1569443"/>
                  <a:gd name="connsiteX6" fmla="*/ 8708 w 655634"/>
                  <a:gd name="connsiteY6" fmla="*/ 1395272 h 1569443"/>
                  <a:gd name="connsiteX7" fmla="*/ 0 w 655634"/>
                  <a:gd name="connsiteY7" fmla="*/ 1464940 h 1569443"/>
                  <a:gd name="connsiteX8" fmla="*/ 182880 w 655634"/>
                  <a:gd name="connsiteY8" fmla="*/ 1552026 h 1569443"/>
                  <a:gd name="connsiteX9" fmla="*/ 278674 w 655634"/>
                  <a:gd name="connsiteY9" fmla="*/ 1569443 h 1569443"/>
                  <a:gd name="connsiteX10" fmla="*/ 452845 w 655634"/>
                  <a:gd name="connsiteY10" fmla="*/ 1560735 h 1569443"/>
                  <a:gd name="connsiteX11" fmla="*/ 496388 w 655634"/>
                  <a:gd name="connsiteY11" fmla="*/ 1517192 h 1569443"/>
                  <a:gd name="connsiteX12" fmla="*/ 522514 w 655634"/>
                  <a:gd name="connsiteY12" fmla="*/ 1491066 h 1569443"/>
                  <a:gd name="connsiteX13" fmla="*/ 539931 w 655634"/>
                  <a:gd name="connsiteY13" fmla="*/ 1464940 h 1569443"/>
                  <a:gd name="connsiteX14" fmla="*/ 522514 w 655634"/>
                  <a:gd name="connsiteY14" fmla="*/ 1247226 h 1569443"/>
                  <a:gd name="connsiteX15" fmla="*/ 513805 w 655634"/>
                  <a:gd name="connsiteY15" fmla="*/ 1081763 h 1569443"/>
                  <a:gd name="connsiteX16" fmla="*/ 496388 w 655634"/>
                  <a:gd name="connsiteY16" fmla="*/ 968552 h 1569443"/>
                  <a:gd name="connsiteX17" fmla="*/ 487680 w 655634"/>
                  <a:gd name="connsiteY17" fmla="*/ 872758 h 1569443"/>
                  <a:gd name="connsiteX18" fmla="*/ 461554 w 655634"/>
                  <a:gd name="connsiteY18" fmla="*/ 785672 h 1569443"/>
                  <a:gd name="connsiteX19" fmla="*/ 435428 w 655634"/>
                  <a:gd name="connsiteY19" fmla="*/ 655043 h 1569443"/>
                  <a:gd name="connsiteX20" fmla="*/ 444137 w 655634"/>
                  <a:gd name="connsiteY20" fmla="*/ 498289 h 1569443"/>
                  <a:gd name="connsiteX21" fmla="*/ 478971 w 655634"/>
                  <a:gd name="connsiteY21" fmla="*/ 428620 h 1569443"/>
                  <a:gd name="connsiteX22" fmla="*/ 505097 w 655634"/>
                  <a:gd name="connsiteY22" fmla="*/ 367660 h 1569443"/>
                  <a:gd name="connsiteX23" fmla="*/ 522514 w 655634"/>
                  <a:gd name="connsiteY23" fmla="*/ 341535 h 1569443"/>
                  <a:gd name="connsiteX24" fmla="*/ 531223 w 655634"/>
                  <a:gd name="connsiteY24" fmla="*/ 315409 h 1569443"/>
                  <a:gd name="connsiteX25" fmla="*/ 557348 w 655634"/>
                  <a:gd name="connsiteY25" fmla="*/ 289283 h 1569443"/>
                  <a:gd name="connsiteX26" fmla="*/ 574765 w 655634"/>
                  <a:gd name="connsiteY26" fmla="*/ 254449 h 1569443"/>
                  <a:gd name="connsiteX27" fmla="*/ 609600 w 655634"/>
                  <a:gd name="connsiteY27" fmla="*/ 202198 h 1569443"/>
                  <a:gd name="connsiteX28" fmla="*/ 627017 w 655634"/>
                  <a:gd name="connsiteY28" fmla="*/ 176072 h 1569443"/>
                  <a:gd name="connsiteX29" fmla="*/ 644434 w 655634"/>
                  <a:gd name="connsiteY29" fmla="*/ 123820 h 1569443"/>
                  <a:gd name="connsiteX30" fmla="*/ 653143 w 655634"/>
                  <a:gd name="connsiteY30" fmla="*/ 97695 h 1569443"/>
                  <a:gd name="connsiteX31" fmla="*/ 595993 w 655634"/>
                  <a:gd name="connsiteY31" fmla="*/ 8159 h 1569443"/>
                  <a:gd name="connsiteX0" fmla="*/ 653143 w 676626"/>
                  <a:gd name="connsiteY0" fmla="*/ 7612 h 1479360"/>
                  <a:gd name="connsiteX1" fmla="*/ 307045 w 676626"/>
                  <a:gd name="connsiteY1" fmla="*/ 119667 h 1479360"/>
                  <a:gd name="connsiteX2" fmla="*/ 52251 w 676626"/>
                  <a:gd name="connsiteY2" fmla="*/ 1104892 h 1479360"/>
                  <a:gd name="connsiteX3" fmla="*/ 43543 w 676626"/>
                  <a:gd name="connsiteY3" fmla="*/ 1139726 h 1479360"/>
                  <a:gd name="connsiteX4" fmla="*/ 34834 w 676626"/>
                  <a:gd name="connsiteY4" fmla="*/ 1183269 h 1479360"/>
                  <a:gd name="connsiteX5" fmla="*/ 26125 w 676626"/>
                  <a:gd name="connsiteY5" fmla="*/ 1252937 h 1479360"/>
                  <a:gd name="connsiteX6" fmla="*/ 8708 w 676626"/>
                  <a:gd name="connsiteY6" fmla="*/ 1305189 h 1479360"/>
                  <a:gd name="connsiteX7" fmla="*/ 0 w 676626"/>
                  <a:gd name="connsiteY7" fmla="*/ 1374857 h 1479360"/>
                  <a:gd name="connsiteX8" fmla="*/ 182880 w 676626"/>
                  <a:gd name="connsiteY8" fmla="*/ 1461943 h 1479360"/>
                  <a:gd name="connsiteX9" fmla="*/ 278674 w 676626"/>
                  <a:gd name="connsiteY9" fmla="*/ 1479360 h 1479360"/>
                  <a:gd name="connsiteX10" fmla="*/ 452845 w 676626"/>
                  <a:gd name="connsiteY10" fmla="*/ 1470652 h 1479360"/>
                  <a:gd name="connsiteX11" fmla="*/ 496388 w 676626"/>
                  <a:gd name="connsiteY11" fmla="*/ 1427109 h 1479360"/>
                  <a:gd name="connsiteX12" fmla="*/ 522514 w 676626"/>
                  <a:gd name="connsiteY12" fmla="*/ 1400983 h 1479360"/>
                  <a:gd name="connsiteX13" fmla="*/ 539931 w 676626"/>
                  <a:gd name="connsiteY13" fmla="*/ 1374857 h 1479360"/>
                  <a:gd name="connsiteX14" fmla="*/ 522514 w 676626"/>
                  <a:gd name="connsiteY14" fmla="*/ 1157143 h 1479360"/>
                  <a:gd name="connsiteX15" fmla="*/ 513805 w 676626"/>
                  <a:gd name="connsiteY15" fmla="*/ 991680 h 1479360"/>
                  <a:gd name="connsiteX16" fmla="*/ 496388 w 676626"/>
                  <a:gd name="connsiteY16" fmla="*/ 878469 h 1479360"/>
                  <a:gd name="connsiteX17" fmla="*/ 487680 w 676626"/>
                  <a:gd name="connsiteY17" fmla="*/ 782675 h 1479360"/>
                  <a:gd name="connsiteX18" fmla="*/ 461554 w 676626"/>
                  <a:gd name="connsiteY18" fmla="*/ 695589 h 1479360"/>
                  <a:gd name="connsiteX19" fmla="*/ 435428 w 676626"/>
                  <a:gd name="connsiteY19" fmla="*/ 564960 h 1479360"/>
                  <a:gd name="connsiteX20" fmla="*/ 444137 w 676626"/>
                  <a:gd name="connsiteY20" fmla="*/ 408206 h 1479360"/>
                  <a:gd name="connsiteX21" fmla="*/ 478971 w 676626"/>
                  <a:gd name="connsiteY21" fmla="*/ 338537 h 1479360"/>
                  <a:gd name="connsiteX22" fmla="*/ 505097 w 676626"/>
                  <a:gd name="connsiteY22" fmla="*/ 277577 h 1479360"/>
                  <a:gd name="connsiteX23" fmla="*/ 522514 w 676626"/>
                  <a:gd name="connsiteY23" fmla="*/ 251452 h 1479360"/>
                  <a:gd name="connsiteX24" fmla="*/ 531223 w 676626"/>
                  <a:gd name="connsiteY24" fmla="*/ 225326 h 1479360"/>
                  <a:gd name="connsiteX25" fmla="*/ 557348 w 676626"/>
                  <a:gd name="connsiteY25" fmla="*/ 199200 h 1479360"/>
                  <a:gd name="connsiteX26" fmla="*/ 574765 w 676626"/>
                  <a:gd name="connsiteY26" fmla="*/ 164366 h 1479360"/>
                  <a:gd name="connsiteX27" fmla="*/ 609600 w 676626"/>
                  <a:gd name="connsiteY27" fmla="*/ 112115 h 1479360"/>
                  <a:gd name="connsiteX28" fmla="*/ 627017 w 676626"/>
                  <a:gd name="connsiteY28" fmla="*/ 85989 h 1479360"/>
                  <a:gd name="connsiteX29" fmla="*/ 644434 w 676626"/>
                  <a:gd name="connsiteY29" fmla="*/ 33737 h 1479360"/>
                  <a:gd name="connsiteX30" fmla="*/ 653143 w 676626"/>
                  <a:gd name="connsiteY30" fmla="*/ 7612 h 1479360"/>
                  <a:gd name="connsiteX0" fmla="*/ 600755 w 645182"/>
                  <a:gd name="connsiteY0" fmla="*/ 1337 h 1565954"/>
                  <a:gd name="connsiteX1" fmla="*/ 307045 w 645182"/>
                  <a:gd name="connsiteY1" fmla="*/ 206261 h 1565954"/>
                  <a:gd name="connsiteX2" fmla="*/ 52251 w 645182"/>
                  <a:gd name="connsiteY2" fmla="*/ 1191486 h 1565954"/>
                  <a:gd name="connsiteX3" fmla="*/ 43543 w 645182"/>
                  <a:gd name="connsiteY3" fmla="*/ 1226320 h 1565954"/>
                  <a:gd name="connsiteX4" fmla="*/ 34834 w 645182"/>
                  <a:gd name="connsiteY4" fmla="*/ 1269863 h 1565954"/>
                  <a:gd name="connsiteX5" fmla="*/ 26125 w 645182"/>
                  <a:gd name="connsiteY5" fmla="*/ 1339531 h 1565954"/>
                  <a:gd name="connsiteX6" fmla="*/ 8708 w 645182"/>
                  <a:gd name="connsiteY6" fmla="*/ 1391783 h 1565954"/>
                  <a:gd name="connsiteX7" fmla="*/ 0 w 645182"/>
                  <a:gd name="connsiteY7" fmla="*/ 1461451 h 1565954"/>
                  <a:gd name="connsiteX8" fmla="*/ 182880 w 645182"/>
                  <a:gd name="connsiteY8" fmla="*/ 1548537 h 1565954"/>
                  <a:gd name="connsiteX9" fmla="*/ 278674 w 645182"/>
                  <a:gd name="connsiteY9" fmla="*/ 1565954 h 1565954"/>
                  <a:gd name="connsiteX10" fmla="*/ 452845 w 645182"/>
                  <a:gd name="connsiteY10" fmla="*/ 1557246 h 1565954"/>
                  <a:gd name="connsiteX11" fmla="*/ 496388 w 645182"/>
                  <a:gd name="connsiteY11" fmla="*/ 1513703 h 1565954"/>
                  <a:gd name="connsiteX12" fmla="*/ 522514 w 645182"/>
                  <a:gd name="connsiteY12" fmla="*/ 1487577 h 1565954"/>
                  <a:gd name="connsiteX13" fmla="*/ 539931 w 645182"/>
                  <a:gd name="connsiteY13" fmla="*/ 1461451 h 1565954"/>
                  <a:gd name="connsiteX14" fmla="*/ 522514 w 645182"/>
                  <a:gd name="connsiteY14" fmla="*/ 1243737 h 1565954"/>
                  <a:gd name="connsiteX15" fmla="*/ 513805 w 645182"/>
                  <a:gd name="connsiteY15" fmla="*/ 1078274 h 1565954"/>
                  <a:gd name="connsiteX16" fmla="*/ 496388 w 645182"/>
                  <a:gd name="connsiteY16" fmla="*/ 965063 h 1565954"/>
                  <a:gd name="connsiteX17" fmla="*/ 487680 w 645182"/>
                  <a:gd name="connsiteY17" fmla="*/ 869269 h 1565954"/>
                  <a:gd name="connsiteX18" fmla="*/ 461554 w 645182"/>
                  <a:gd name="connsiteY18" fmla="*/ 782183 h 1565954"/>
                  <a:gd name="connsiteX19" fmla="*/ 435428 w 645182"/>
                  <a:gd name="connsiteY19" fmla="*/ 651554 h 1565954"/>
                  <a:gd name="connsiteX20" fmla="*/ 444137 w 645182"/>
                  <a:gd name="connsiteY20" fmla="*/ 494800 h 1565954"/>
                  <a:gd name="connsiteX21" fmla="*/ 478971 w 645182"/>
                  <a:gd name="connsiteY21" fmla="*/ 425131 h 1565954"/>
                  <a:gd name="connsiteX22" fmla="*/ 505097 w 645182"/>
                  <a:gd name="connsiteY22" fmla="*/ 364171 h 1565954"/>
                  <a:gd name="connsiteX23" fmla="*/ 522514 w 645182"/>
                  <a:gd name="connsiteY23" fmla="*/ 338046 h 1565954"/>
                  <a:gd name="connsiteX24" fmla="*/ 531223 w 645182"/>
                  <a:gd name="connsiteY24" fmla="*/ 311920 h 1565954"/>
                  <a:gd name="connsiteX25" fmla="*/ 557348 w 645182"/>
                  <a:gd name="connsiteY25" fmla="*/ 285794 h 1565954"/>
                  <a:gd name="connsiteX26" fmla="*/ 574765 w 645182"/>
                  <a:gd name="connsiteY26" fmla="*/ 250960 h 1565954"/>
                  <a:gd name="connsiteX27" fmla="*/ 609600 w 645182"/>
                  <a:gd name="connsiteY27" fmla="*/ 198709 h 1565954"/>
                  <a:gd name="connsiteX28" fmla="*/ 627017 w 645182"/>
                  <a:gd name="connsiteY28" fmla="*/ 172583 h 1565954"/>
                  <a:gd name="connsiteX29" fmla="*/ 644434 w 645182"/>
                  <a:gd name="connsiteY29" fmla="*/ 120331 h 1565954"/>
                  <a:gd name="connsiteX30" fmla="*/ 600755 w 645182"/>
                  <a:gd name="connsiteY30" fmla="*/ 1337 h 1565954"/>
                  <a:gd name="connsiteX0" fmla="*/ 600755 w 645182"/>
                  <a:gd name="connsiteY0" fmla="*/ 1337 h 1565954"/>
                  <a:gd name="connsiteX1" fmla="*/ 307045 w 645182"/>
                  <a:gd name="connsiteY1" fmla="*/ 206261 h 1565954"/>
                  <a:gd name="connsiteX2" fmla="*/ 52251 w 645182"/>
                  <a:gd name="connsiteY2" fmla="*/ 1191486 h 1565954"/>
                  <a:gd name="connsiteX3" fmla="*/ 43543 w 645182"/>
                  <a:gd name="connsiteY3" fmla="*/ 1226320 h 1565954"/>
                  <a:gd name="connsiteX4" fmla="*/ 34834 w 645182"/>
                  <a:gd name="connsiteY4" fmla="*/ 1269863 h 1565954"/>
                  <a:gd name="connsiteX5" fmla="*/ 26125 w 645182"/>
                  <a:gd name="connsiteY5" fmla="*/ 1339531 h 1565954"/>
                  <a:gd name="connsiteX6" fmla="*/ 8708 w 645182"/>
                  <a:gd name="connsiteY6" fmla="*/ 1391783 h 1565954"/>
                  <a:gd name="connsiteX7" fmla="*/ 0 w 645182"/>
                  <a:gd name="connsiteY7" fmla="*/ 1461451 h 1565954"/>
                  <a:gd name="connsiteX8" fmla="*/ 182880 w 645182"/>
                  <a:gd name="connsiteY8" fmla="*/ 1548537 h 1565954"/>
                  <a:gd name="connsiteX9" fmla="*/ 278674 w 645182"/>
                  <a:gd name="connsiteY9" fmla="*/ 1565954 h 1565954"/>
                  <a:gd name="connsiteX10" fmla="*/ 452845 w 645182"/>
                  <a:gd name="connsiteY10" fmla="*/ 1557246 h 1565954"/>
                  <a:gd name="connsiteX11" fmla="*/ 496388 w 645182"/>
                  <a:gd name="connsiteY11" fmla="*/ 1513703 h 1565954"/>
                  <a:gd name="connsiteX12" fmla="*/ 522514 w 645182"/>
                  <a:gd name="connsiteY12" fmla="*/ 1487577 h 1565954"/>
                  <a:gd name="connsiteX13" fmla="*/ 539931 w 645182"/>
                  <a:gd name="connsiteY13" fmla="*/ 1461451 h 1565954"/>
                  <a:gd name="connsiteX14" fmla="*/ 522514 w 645182"/>
                  <a:gd name="connsiteY14" fmla="*/ 1243737 h 1565954"/>
                  <a:gd name="connsiteX15" fmla="*/ 513805 w 645182"/>
                  <a:gd name="connsiteY15" fmla="*/ 1078274 h 1565954"/>
                  <a:gd name="connsiteX16" fmla="*/ 496388 w 645182"/>
                  <a:gd name="connsiteY16" fmla="*/ 965063 h 1565954"/>
                  <a:gd name="connsiteX17" fmla="*/ 487680 w 645182"/>
                  <a:gd name="connsiteY17" fmla="*/ 869269 h 1565954"/>
                  <a:gd name="connsiteX18" fmla="*/ 461554 w 645182"/>
                  <a:gd name="connsiteY18" fmla="*/ 782183 h 1565954"/>
                  <a:gd name="connsiteX19" fmla="*/ 435428 w 645182"/>
                  <a:gd name="connsiteY19" fmla="*/ 651554 h 1565954"/>
                  <a:gd name="connsiteX20" fmla="*/ 444137 w 645182"/>
                  <a:gd name="connsiteY20" fmla="*/ 494800 h 1565954"/>
                  <a:gd name="connsiteX21" fmla="*/ 478971 w 645182"/>
                  <a:gd name="connsiteY21" fmla="*/ 425131 h 1565954"/>
                  <a:gd name="connsiteX22" fmla="*/ 505097 w 645182"/>
                  <a:gd name="connsiteY22" fmla="*/ 364171 h 1565954"/>
                  <a:gd name="connsiteX23" fmla="*/ 522514 w 645182"/>
                  <a:gd name="connsiteY23" fmla="*/ 338046 h 1565954"/>
                  <a:gd name="connsiteX24" fmla="*/ 531223 w 645182"/>
                  <a:gd name="connsiteY24" fmla="*/ 311920 h 1565954"/>
                  <a:gd name="connsiteX25" fmla="*/ 557348 w 645182"/>
                  <a:gd name="connsiteY25" fmla="*/ 285794 h 1565954"/>
                  <a:gd name="connsiteX26" fmla="*/ 574765 w 645182"/>
                  <a:gd name="connsiteY26" fmla="*/ 250960 h 1565954"/>
                  <a:gd name="connsiteX27" fmla="*/ 609600 w 645182"/>
                  <a:gd name="connsiteY27" fmla="*/ 198709 h 1565954"/>
                  <a:gd name="connsiteX28" fmla="*/ 627017 w 645182"/>
                  <a:gd name="connsiteY28" fmla="*/ 172583 h 1565954"/>
                  <a:gd name="connsiteX29" fmla="*/ 644434 w 645182"/>
                  <a:gd name="connsiteY29" fmla="*/ 120331 h 1565954"/>
                  <a:gd name="connsiteX30" fmla="*/ 600755 w 645182"/>
                  <a:gd name="connsiteY30" fmla="*/ 1337 h 1565954"/>
                  <a:gd name="connsiteX0" fmla="*/ 600755 w 645182"/>
                  <a:gd name="connsiteY0" fmla="*/ 781 h 1565398"/>
                  <a:gd name="connsiteX1" fmla="*/ 307045 w 645182"/>
                  <a:gd name="connsiteY1" fmla="*/ 205705 h 1565398"/>
                  <a:gd name="connsiteX2" fmla="*/ 52251 w 645182"/>
                  <a:gd name="connsiteY2" fmla="*/ 1190930 h 1565398"/>
                  <a:gd name="connsiteX3" fmla="*/ 43543 w 645182"/>
                  <a:gd name="connsiteY3" fmla="*/ 1225764 h 1565398"/>
                  <a:gd name="connsiteX4" fmla="*/ 34834 w 645182"/>
                  <a:gd name="connsiteY4" fmla="*/ 1269307 h 1565398"/>
                  <a:gd name="connsiteX5" fmla="*/ 26125 w 645182"/>
                  <a:gd name="connsiteY5" fmla="*/ 1338975 h 1565398"/>
                  <a:gd name="connsiteX6" fmla="*/ 8708 w 645182"/>
                  <a:gd name="connsiteY6" fmla="*/ 1391227 h 1565398"/>
                  <a:gd name="connsiteX7" fmla="*/ 0 w 645182"/>
                  <a:gd name="connsiteY7" fmla="*/ 1460895 h 1565398"/>
                  <a:gd name="connsiteX8" fmla="*/ 182880 w 645182"/>
                  <a:gd name="connsiteY8" fmla="*/ 1547981 h 1565398"/>
                  <a:gd name="connsiteX9" fmla="*/ 278674 w 645182"/>
                  <a:gd name="connsiteY9" fmla="*/ 1565398 h 1565398"/>
                  <a:gd name="connsiteX10" fmla="*/ 452845 w 645182"/>
                  <a:gd name="connsiteY10" fmla="*/ 1556690 h 1565398"/>
                  <a:gd name="connsiteX11" fmla="*/ 496388 w 645182"/>
                  <a:gd name="connsiteY11" fmla="*/ 1513147 h 1565398"/>
                  <a:gd name="connsiteX12" fmla="*/ 522514 w 645182"/>
                  <a:gd name="connsiteY12" fmla="*/ 1487021 h 1565398"/>
                  <a:gd name="connsiteX13" fmla="*/ 539931 w 645182"/>
                  <a:gd name="connsiteY13" fmla="*/ 1460895 h 1565398"/>
                  <a:gd name="connsiteX14" fmla="*/ 522514 w 645182"/>
                  <a:gd name="connsiteY14" fmla="*/ 1243181 h 1565398"/>
                  <a:gd name="connsiteX15" fmla="*/ 513805 w 645182"/>
                  <a:gd name="connsiteY15" fmla="*/ 1077718 h 1565398"/>
                  <a:gd name="connsiteX16" fmla="*/ 496388 w 645182"/>
                  <a:gd name="connsiteY16" fmla="*/ 964507 h 1565398"/>
                  <a:gd name="connsiteX17" fmla="*/ 487680 w 645182"/>
                  <a:gd name="connsiteY17" fmla="*/ 868713 h 1565398"/>
                  <a:gd name="connsiteX18" fmla="*/ 461554 w 645182"/>
                  <a:gd name="connsiteY18" fmla="*/ 781627 h 1565398"/>
                  <a:gd name="connsiteX19" fmla="*/ 435428 w 645182"/>
                  <a:gd name="connsiteY19" fmla="*/ 650998 h 1565398"/>
                  <a:gd name="connsiteX20" fmla="*/ 444137 w 645182"/>
                  <a:gd name="connsiteY20" fmla="*/ 494244 h 1565398"/>
                  <a:gd name="connsiteX21" fmla="*/ 478971 w 645182"/>
                  <a:gd name="connsiteY21" fmla="*/ 424575 h 1565398"/>
                  <a:gd name="connsiteX22" fmla="*/ 505097 w 645182"/>
                  <a:gd name="connsiteY22" fmla="*/ 363615 h 1565398"/>
                  <a:gd name="connsiteX23" fmla="*/ 522514 w 645182"/>
                  <a:gd name="connsiteY23" fmla="*/ 337490 h 1565398"/>
                  <a:gd name="connsiteX24" fmla="*/ 531223 w 645182"/>
                  <a:gd name="connsiteY24" fmla="*/ 311364 h 1565398"/>
                  <a:gd name="connsiteX25" fmla="*/ 557348 w 645182"/>
                  <a:gd name="connsiteY25" fmla="*/ 285238 h 1565398"/>
                  <a:gd name="connsiteX26" fmla="*/ 574765 w 645182"/>
                  <a:gd name="connsiteY26" fmla="*/ 250404 h 1565398"/>
                  <a:gd name="connsiteX27" fmla="*/ 609600 w 645182"/>
                  <a:gd name="connsiteY27" fmla="*/ 198153 h 1565398"/>
                  <a:gd name="connsiteX28" fmla="*/ 627017 w 645182"/>
                  <a:gd name="connsiteY28" fmla="*/ 172027 h 1565398"/>
                  <a:gd name="connsiteX29" fmla="*/ 644434 w 645182"/>
                  <a:gd name="connsiteY29" fmla="*/ 119775 h 1565398"/>
                  <a:gd name="connsiteX30" fmla="*/ 600755 w 645182"/>
                  <a:gd name="connsiteY30" fmla="*/ 781 h 1565398"/>
                  <a:gd name="connsiteX0" fmla="*/ 600755 w 645182"/>
                  <a:gd name="connsiteY0" fmla="*/ 5656 h 1570273"/>
                  <a:gd name="connsiteX1" fmla="*/ 307045 w 645182"/>
                  <a:gd name="connsiteY1" fmla="*/ 210580 h 1570273"/>
                  <a:gd name="connsiteX2" fmla="*/ 52251 w 645182"/>
                  <a:gd name="connsiteY2" fmla="*/ 1195805 h 1570273"/>
                  <a:gd name="connsiteX3" fmla="*/ 43543 w 645182"/>
                  <a:gd name="connsiteY3" fmla="*/ 1230639 h 1570273"/>
                  <a:gd name="connsiteX4" fmla="*/ 34834 w 645182"/>
                  <a:gd name="connsiteY4" fmla="*/ 1274182 h 1570273"/>
                  <a:gd name="connsiteX5" fmla="*/ 26125 w 645182"/>
                  <a:gd name="connsiteY5" fmla="*/ 1343850 h 1570273"/>
                  <a:gd name="connsiteX6" fmla="*/ 8708 w 645182"/>
                  <a:gd name="connsiteY6" fmla="*/ 1396102 h 1570273"/>
                  <a:gd name="connsiteX7" fmla="*/ 0 w 645182"/>
                  <a:gd name="connsiteY7" fmla="*/ 1465770 h 1570273"/>
                  <a:gd name="connsiteX8" fmla="*/ 182880 w 645182"/>
                  <a:gd name="connsiteY8" fmla="*/ 1552856 h 1570273"/>
                  <a:gd name="connsiteX9" fmla="*/ 278674 w 645182"/>
                  <a:gd name="connsiteY9" fmla="*/ 1570273 h 1570273"/>
                  <a:gd name="connsiteX10" fmla="*/ 452845 w 645182"/>
                  <a:gd name="connsiteY10" fmla="*/ 1561565 h 1570273"/>
                  <a:gd name="connsiteX11" fmla="*/ 496388 w 645182"/>
                  <a:gd name="connsiteY11" fmla="*/ 1518022 h 1570273"/>
                  <a:gd name="connsiteX12" fmla="*/ 522514 w 645182"/>
                  <a:gd name="connsiteY12" fmla="*/ 1491896 h 1570273"/>
                  <a:gd name="connsiteX13" fmla="*/ 539931 w 645182"/>
                  <a:gd name="connsiteY13" fmla="*/ 1465770 h 1570273"/>
                  <a:gd name="connsiteX14" fmla="*/ 522514 w 645182"/>
                  <a:gd name="connsiteY14" fmla="*/ 1248056 h 1570273"/>
                  <a:gd name="connsiteX15" fmla="*/ 513805 w 645182"/>
                  <a:gd name="connsiteY15" fmla="*/ 1082593 h 1570273"/>
                  <a:gd name="connsiteX16" fmla="*/ 496388 w 645182"/>
                  <a:gd name="connsiteY16" fmla="*/ 969382 h 1570273"/>
                  <a:gd name="connsiteX17" fmla="*/ 487680 w 645182"/>
                  <a:gd name="connsiteY17" fmla="*/ 873588 h 1570273"/>
                  <a:gd name="connsiteX18" fmla="*/ 461554 w 645182"/>
                  <a:gd name="connsiteY18" fmla="*/ 786502 h 1570273"/>
                  <a:gd name="connsiteX19" fmla="*/ 435428 w 645182"/>
                  <a:gd name="connsiteY19" fmla="*/ 655873 h 1570273"/>
                  <a:gd name="connsiteX20" fmla="*/ 444137 w 645182"/>
                  <a:gd name="connsiteY20" fmla="*/ 499119 h 1570273"/>
                  <a:gd name="connsiteX21" fmla="*/ 478971 w 645182"/>
                  <a:gd name="connsiteY21" fmla="*/ 429450 h 1570273"/>
                  <a:gd name="connsiteX22" fmla="*/ 505097 w 645182"/>
                  <a:gd name="connsiteY22" fmla="*/ 368490 h 1570273"/>
                  <a:gd name="connsiteX23" fmla="*/ 522514 w 645182"/>
                  <a:gd name="connsiteY23" fmla="*/ 342365 h 1570273"/>
                  <a:gd name="connsiteX24" fmla="*/ 531223 w 645182"/>
                  <a:gd name="connsiteY24" fmla="*/ 316239 h 1570273"/>
                  <a:gd name="connsiteX25" fmla="*/ 557348 w 645182"/>
                  <a:gd name="connsiteY25" fmla="*/ 290113 h 1570273"/>
                  <a:gd name="connsiteX26" fmla="*/ 574765 w 645182"/>
                  <a:gd name="connsiteY26" fmla="*/ 255279 h 1570273"/>
                  <a:gd name="connsiteX27" fmla="*/ 609600 w 645182"/>
                  <a:gd name="connsiteY27" fmla="*/ 203028 h 1570273"/>
                  <a:gd name="connsiteX28" fmla="*/ 627017 w 645182"/>
                  <a:gd name="connsiteY28" fmla="*/ 176902 h 1570273"/>
                  <a:gd name="connsiteX29" fmla="*/ 644434 w 645182"/>
                  <a:gd name="connsiteY29" fmla="*/ 124650 h 1570273"/>
                  <a:gd name="connsiteX30" fmla="*/ 600755 w 645182"/>
                  <a:gd name="connsiteY30" fmla="*/ 5656 h 1570273"/>
                  <a:gd name="connsiteX0" fmla="*/ 600755 w 645182"/>
                  <a:gd name="connsiteY0" fmla="*/ 8110 h 1572727"/>
                  <a:gd name="connsiteX1" fmla="*/ 347526 w 645182"/>
                  <a:gd name="connsiteY1" fmla="*/ 143978 h 1572727"/>
                  <a:gd name="connsiteX2" fmla="*/ 52251 w 645182"/>
                  <a:gd name="connsiteY2" fmla="*/ 1198259 h 1572727"/>
                  <a:gd name="connsiteX3" fmla="*/ 43543 w 645182"/>
                  <a:gd name="connsiteY3" fmla="*/ 1233093 h 1572727"/>
                  <a:gd name="connsiteX4" fmla="*/ 34834 w 645182"/>
                  <a:gd name="connsiteY4" fmla="*/ 1276636 h 1572727"/>
                  <a:gd name="connsiteX5" fmla="*/ 26125 w 645182"/>
                  <a:gd name="connsiteY5" fmla="*/ 1346304 h 1572727"/>
                  <a:gd name="connsiteX6" fmla="*/ 8708 w 645182"/>
                  <a:gd name="connsiteY6" fmla="*/ 1398556 h 1572727"/>
                  <a:gd name="connsiteX7" fmla="*/ 0 w 645182"/>
                  <a:gd name="connsiteY7" fmla="*/ 1468224 h 1572727"/>
                  <a:gd name="connsiteX8" fmla="*/ 182880 w 645182"/>
                  <a:gd name="connsiteY8" fmla="*/ 1555310 h 1572727"/>
                  <a:gd name="connsiteX9" fmla="*/ 278674 w 645182"/>
                  <a:gd name="connsiteY9" fmla="*/ 1572727 h 1572727"/>
                  <a:gd name="connsiteX10" fmla="*/ 452845 w 645182"/>
                  <a:gd name="connsiteY10" fmla="*/ 1564019 h 1572727"/>
                  <a:gd name="connsiteX11" fmla="*/ 496388 w 645182"/>
                  <a:gd name="connsiteY11" fmla="*/ 1520476 h 1572727"/>
                  <a:gd name="connsiteX12" fmla="*/ 522514 w 645182"/>
                  <a:gd name="connsiteY12" fmla="*/ 1494350 h 1572727"/>
                  <a:gd name="connsiteX13" fmla="*/ 539931 w 645182"/>
                  <a:gd name="connsiteY13" fmla="*/ 1468224 h 1572727"/>
                  <a:gd name="connsiteX14" fmla="*/ 522514 w 645182"/>
                  <a:gd name="connsiteY14" fmla="*/ 1250510 h 1572727"/>
                  <a:gd name="connsiteX15" fmla="*/ 513805 w 645182"/>
                  <a:gd name="connsiteY15" fmla="*/ 1085047 h 1572727"/>
                  <a:gd name="connsiteX16" fmla="*/ 496388 w 645182"/>
                  <a:gd name="connsiteY16" fmla="*/ 971836 h 1572727"/>
                  <a:gd name="connsiteX17" fmla="*/ 487680 w 645182"/>
                  <a:gd name="connsiteY17" fmla="*/ 876042 h 1572727"/>
                  <a:gd name="connsiteX18" fmla="*/ 461554 w 645182"/>
                  <a:gd name="connsiteY18" fmla="*/ 788956 h 1572727"/>
                  <a:gd name="connsiteX19" fmla="*/ 435428 w 645182"/>
                  <a:gd name="connsiteY19" fmla="*/ 658327 h 1572727"/>
                  <a:gd name="connsiteX20" fmla="*/ 444137 w 645182"/>
                  <a:gd name="connsiteY20" fmla="*/ 501573 h 1572727"/>
                  <a:gd name="connsiteX21" fmla="*/ 478971 w 645182"/>
                  <a:gd name="connsiteY21" fmla="*/ 431904 h 1572727"/>
                  <a:gd name="connsiteX22" fmla="*/ 505097 w 645182"/>
                  <a:gd name="connsiteY22" fmla="*/ 370944 h 1572727"/>
                  <a:gd name="connsiteX23" fmla="*/ 522514 w 645182"/>
                  <a:gd name="connsiteY23" fmla="*/ 344819 h 1572727"/>
                  <a:gd name="connsiteX24" fmla="*/ 531223 w 645182"/>
                  <a:gd name="connsiteY24" fmla="*/ 318693 h 1572727"/>
                  <a:gd name="connsiteX25" fmla="*/ 557348 w 645182"/>
                  <a:gd name="connsiteY25" fmla="*/ 292567 h 1572727"/>
                  <a:gd name="connsiteX26" fmla="*/ 574765 w 645182"/>
                  <a:gd name="connsiteY26" fmla="*/ 257733 h 1572727"/>
                  <a:gd name="connsiteX27" fmla="*/ 609600 w 645182"/>
                  <a:gd name="connsiteY27" fmla="*/ 205482 h 1572727"/>
                  <a:gd name="connsiteX28" fmla="*/ 627017 w 645182"/>
                  <a:gd name="connsiteY28" fmla="*/ 179356 h 1572727"/>
                  <a:gd name="connsiteX29" fmla="*/ 644434 w 645182"/>
                  <a:gd name="connsiteY29" fmla="*/ 127104 h 1572727"/>
                  <a:gd name="connsiteX30" fmla="*/ 600755 w 645182"/>
                  <a:gd name="connsiteY30" fmla="*/ 8110 h 1572727"/>
                  <a:gd name="connsiteX0" fmla="*/ 600755 w 645182"/>
                  <a:gd name="connsiteY0" fmla="*/ 63 h 1564680"/>
                  <a:gd name="connsiteX1" fmla="*/ 347526 w 645182"/>
                  <a:gd name="connsiteY1" fmla="*/ 135931 h 1564680"/>
                  <a:gd name="connsiteX2" fmla="*/ 123689 w 645182"/>
                  <a:gd name="connsiteY2" fmla="*/ 366300 h 1564680"/>
                  <a:gd name="connsiteX3" fmla="*/ 43543 w 645182"/>
                  <a:gd name="connsiteY3" fmla="*/ 1225046 h 1564680"/>
                  <a:gd name="connsiteX4" fmla="*/ 34834 w 645182"/>
                  <a:gd name="connsiteY4" fmla="*/ 1268589 h 1564680"/>
                  <a:gd name="connsiteX5" fmla="*/ 26125 w 645182"/>
                  <a:gd name="connsiteY5" fmla="*/ 1338257 h 1564680"/>
                  <a:gd name="connsiteX6" fmla="*/ 8708 w 645182"/>
                  <a:gd name="connsiteY6" fmla="*/ 1390509 h 1564680"/>
                  <a:gd name="connsiteX7" fmla="*/ 0 w 645182"/>
                  <a:gd name="connsiteY7" fmla="*/ 1460177 h 1564680"/>
                  <a:gd name="connsiteX8" fmla="*/ 182880 w 645182"/>
                  <a:gd name="connsiteY8" fmla="*/ 1547263 h 1564680"/>
                  <a:gd name="connsiteX9" fmla="*/ 278674 w 645182"/>
                  <a:gd name="connsiteY9" fmla="*/ 1564680 h 1564680"/>
                  <a:gd name="connsiteX10" fmla="*/ 452845 w 645182"/>
                  <a:gd name="connsiteY10" fmla="*/ 1555972 h 1564680"/>
                  <a:gd name="connsiteX11" fmla="*/ 496388 w 645182"/>
                  <a:gd name="connsiteY11" fmla="*/ 1512429 h 1564680"/>
                  <a:gd name="connsiteX12" fmla="*/ 522514 w 645182"/>
                  <a:gd name="connsiteY12" fmla="*/ 1486303 h 1564680"/>
                  <a:gd name="connsiteX13" fmla="*/ 539931 w 645182"/>
                  <a:gd name="connsiteY13" fmla="*/ 1460177 h 1564680"/>
                  <a:gd name="connsiteX14" fmla="*/ 522514 w 645182"/>
                  <a:gd name="connsiteY14" fmla="*/ 1242463 h 1564680"/>
                  <a:gd name="connsiteX15" fmla="*/ 513805 w 645182"/>
                  <a:gd name="connsiteY15" fmla="*/ 1077000 h 1564680"/>
                  <a:gd name="connsiteX16" fmla="*/ 496388 w 645182"/>
                  <a:gd name="connsiteY16" fmla="*/ 963789 h 1564680"/>
                  <a:gd name="connsiteX17" fmla="*/ 487680 w 645182"/>
                  <a:gd name="connsiteY17" fmla="*/ 867995 h 1564680"/>
                  <a:gd name="connsiteX18" fmla="*/ 461554 w 645182"/>
                  <a:gd name="connsiteY18" fmla="*/ 780909 h 1564680"/>
                  <a:gd name="connsiteX19" fmla="*/ 435428 w 645182"/>
                  <a:gd name="connsiteY19" fmla="*/ 650280 h 1564680"/>
                  <a:gd name="connsiteX20" fmla="*/ 444137 w 645182"/>
                  <a:gd name="connsiteY20" fmla="*/ 493526 h 1564680"/>
                  <a:gd name="connsiteX21" fmla="*/ 478971 w 645182"/>
                  <a:gd name="connsiteY21" fmla="*/ 423857 h 1564680"/>
                  <a:gd name="connsiteX22" fmla="*/ 505097 w 645182"/>
                  <a:gd name="connsiteY22" fmla="*/ 362897 h 1564680"/>
                  <a:gd name="connsiteX23" fmla="*/ 522514 w 645182"/>
                  <a:gd name="connsiteY23" fmla="*/ 336772 h 1564680"/>
                  <a:gd name="connsiteX24" fmla="*/ 531223 w 645182"/>
                  <a:gd name="connsiteY24" fmla="*/ 310646 h 1564680"/>
                  <a:gd name="connsiteX25" fmla="*/ 557348 w 645182"/>
                  <a:gd name="connsiteY25" fmla="*/ 284520 h 1564680"/>
                  <a:gd name="connsiteX26" fmla="*/ 574765 w 645182"/>
                  <a:gd name="connsiteY26" fmla="*/ 249686 h 1564680"/>
                  <a:gd name="connsiteX27" fmla="*/ 609600 w 645182"/>
                  <a:gd name="connsiteY27" fmla="*/ 197435 h 1564680"/>
                  <a:gd name="connsiteX28" fmla="*/ 627017 w 645182"/>
                  <a:gd name="connsiteY28" fmla="*/ 171309 h 1564680"/>
                  <a:gd name="connsiteX29" fmla="*/ 644434 w 645182"/>
                  <a:gd name="connsiteY29" fmla="*/ 119057 h 1564680"/>
                  <a:gd name="connsiteX30" fmla="*/ 600755 w 645182"/>
                  <a:gd name="connsiteY30" fmla="*/ 63 h 1564680"/>
                  <a:gd name="connsiteX0" fmla="*/ 600755 w 645182"/>
                  <a:gd name="connsiteY0" fmla="*/ 63 h 1564680"/>
                  <a:gd name="connsiteX1" fmla="*/ 347526 w 645182"/>
                  <a:gd name="connsiteY1" fmla="*/ 135931 h 1564680"/>
                  <a:gd name="connsiteX2" fmla="*/ 123689 w 645182"/>
                  <a:gd name="connsiteY2" fmla="*/ 366300 h 1564680"/>
                  <a:gd name="connsiteX3" fmla="*/ 43543 w 645182"/>
                  <a:gd name="connsiteY3" fmla="*/ 1225046 h 1564680"/>
                  <a:gd name="connsiteX4" fmla="*/ 34834 w 645182"/>
                  <a:gd name="connsiteY4" fmla="*/ 1268589 h 1564680"/>
                  <a:gd name="connsiteX5" fmla="*/ 26125 w 645182"/>
                  <a:gd name="connsiteY5" fmla="*/ 1338257 h 1564680"/>
                  <a:gd name="connsiteX6" fmla="*/ 8708 w 645182"/>
                  <a:gd name="connsiteY6" fmla="*/ 1390509 h 1564680"/>
                  <a:gd name="connsiteX7" fmla="*/ 0 w 645182"/>
                  <a:gd name="connsiteY7" fmla="*/ 1460177 h 1564680"/>
                  <a:gd name="connsiteX8" fmla="*/ 182880 w 645182"/>
                  <a:gd name="connsiteY8" fmla="*/ 1547263 h 1564680"/>
                  <a:gd name="connsiteX9" fmla="*/ 278674 w 645182"/>
                  <a:gd name="connsiteY9" fmla="*/ 1564680 h 1564680"/>
                  <a:gd name="connsiteX10" fmla="*/ 452845 w 645182"/>
                  <a:gd name="connsiteY10" fmla="*/ 1555972 h 1564680"/>
                  <a:gd name="connsiteX11" fmla="*/ 496388 w 645182"/>
                  <a:gd name="connsiteY11" fmla="*/ 1512429 h 1564680"/>
                  <a:gd name="connsiteX12" fmla="*/ 522514 w 645182"/>
                  <a:gd name="connsiteY12" fmla="*/ 1486303 h 1564680"/>
                  <a:gd name="connsiteX13" fmla="*/ 539931 w 645182"/>
                  <a:gd name="connsiteY13" fmla="*/ 1460177 h 1564680"/>
                  <a:gd name="connsiteX14" fmla="*/ 522514 w 645182"/>
                  <a:gd name="connsiteY14" fmla="*/ 1242463 h 1564680"/>
                  <a:gd name="connsiteX15" fmla="*/ 513805 w 645182"/>
                  <a:gd name="connsiteY15" fmla="*/ 1077000 h 1564680"/>
                  <a:gd name="connsiteX16" fmla="*/ 496388 w 645182"/>
                  <a:gd name="connsiteY16" fmla="*/ 963789 h 1564680"/>
                  <a:gd name="connsiteX17" fmla="*/ 487680 w 645182"/>
                  <a:gd name="connsiteY17" fmla="*/ 867995 h 1564680"/>
                  <a:gd name="connsiteX18" fmla="*/ 461554 w 645182"/>
                  <a:gd name="connsiteY18" fmla="*/ 780909 h 1564680"/>
                  <a:gd name="connsiteX19" fmla="*/ 435428 w 645182"/>
                  <a:gd name="connsiteY19" fmla="*/ 650280 h 1564680"/>
                  <a:gd name="connsiteX20" fmla="*/ 444137 w 645182"/>
                  <a:gd name="connsiteY20" fmla="*/ 493526 h 1564680"/>
                  <a:gd name="connsiteX21" fmla="*/ 478971 w 645182"/>
                  <a:gd name="connsiteY21" fmla="*/ 423857 h 1564680"/>
                  <a:gd name="connsiteX22" fmla="*/ 505097 w 645182"/>
                  <a:gd name="connsiteY22" fmla="*/ 362897 h 1564680"/>
                  <a:gd name="connsiteX23" fmla="*/ 522514 w 645182"/>
                  <a:gd name="connsiteY23" fmla="*/ 336772 h 1564680"/>
                  <a:gd name="connsiteX24" fmla="*/ 531223 w 645182"/>
                  <a:gd name="connsiteY24" fmla="*/ 310646 h 1564680"/>
                  <a:gd name="connsiteX25" fmla="*/ 557348 w 645182"/>
                  <a:gd name="connsiteY25" fmla="*/ 284520 h 1564680"/>
                  <a:gd name="connsiteX26" fmla="*/ 574765 w 645182"/>
                  <a:gd name="connsiteY26" fmla="*/ 249686 h 1564680"/>
                  <a:gd name="connsiteX27" fmla="*/ 609600 w 645182"/>
                  <a:gd name="connsiteY27" fmla="*/ 197435 h 1564680"/>
                  <a:gd name="connsiteX28" fmla="*/ 627017 w 645182"/>
                  <a:gd name="connsiteY28" fmla="*/ 171309 h 1564680"/>
                  <a:gd name="connsiteX29" fmla="*/ 644434 w 645182"/>
                  <a:gd name="connsiteY29" fmla="*/ 119057 h 1564680"/>
                  <a:gd name="connsiteX30" fmla="*/ 600755 w 645182"/>
                  <a:gd name="connsiteY30" fmla="*/ 63 h 1564680"/>
                  <a:gd name="connsiteX0" fmla="*/ 600755 w 645182"/>
                  <a:gd name="connsiteY0" fmla="*/ 592 h 1565209"/>
                  <a:gd name="connsiteX1" fmla="*/ 333238 w 645182"/>
                  <a:gd name="connsiteY1" fmla="*/ 174560 h 1565209"/>
                  <a:gd name="connsiteX2" fmla="*/ 123689 w 645182"/>
                  <a:gd name="connsiteY2" fmla="*/ 366829 h 1565209"/>
                  <a:gd name="connsiteX3" fmla="*/ 43543 w 645182"/>
                  <a:gd name="connsiteY3" fmla="*/ 1225575 h 1565209"/>
                  <a:gd name="connsiteX4" fmla="*/ 34834 w 645182"/>
                  <a:gd name="connsiteY4" fmla="*/ 1269118 h 1565209"/>
                  <a:gd name="connsiteX5" fmla="*/ 26125 w 645182"/>
                  <a:gd name="connsiteY5" fmla="*/ 1338786 h 1565209"/>
                  <a:gd name="connsiteX6" fmla="*/ 8708 w 645182"/>
                  <a:gd name="connsiteY6" fmla="*/ 1391038 h 1565209"/>
                  <a:gd name="connsiteX7" fmla="*/ 0 w 645182"/>
                  <a:gd name="connsiteY7" fmla="*/ 1460706 h 1565209"/>
                  <a:gd name="connsiteX8" fmla="*/ 182880 w 645182"/>
                  <a:gd name="connsiteY8" fmla="*/ 1547792 h 1565209"/>
                  <a:gd name="connsiteX9" fmla="*/ 278674 w 645182"/>
                  <a:gd name="connsiteY9" fmla="*/ 1565209 h 1565209"/>
                  <a:gd name="connsiteX10" fmla="*/ 452845 w 645182"/>
                  <a:gd name="connsiteY10" fmla="*/ 1556501 h 1565209"/>
                  <a:gd name="connsiteX11" fmla="*/ 496388 w 645182"/>
                  <a:gd name="connsiteY11" fmla="*/ 1512958 h 1565209"/>
                  <a:gd name="connsiteX12" fmla="*/ 522514 w 645182"/>
                  <a:gd name="connsiteY12" fmla="*/ 1486832 h 1565209"/>
                  <a:gd name="connsiteX13" fmla="*/ 539931 w 645182"/>
                  <a:gd name="connsiteY13" fmla="*/ 1460706 h 1565209"/>
                  <a:gd name="connsiteX14" fmla="*/ 522514 w 645182"/>
                  <a:gd name="connsiteY14" fmla="*/ 1242992 h 1565209"/>
                  <a:gd name="connsiteX15" fmla="*/ 513805 w 645182"/>
                  <a:gd name="connsiteY15" fmla="*/ 1077529 h 1565209"/>
                  <a:gd name="connsiteX16" fmla="*/ 496388 w 645182"/>
                  <a:gd name="connsiteY16" fmla="*/ 964318 h 1565209"/>
                  <a:gd name="connsiteX17" fmla="*/ 487680 w 645182"/>
                  <a:gd name="connsiteY17" fmla="*/ 868524 h 1565209"/>
                  <a:gd name="connsiteX18" fmla="*/ 461554 w 645182"/>
                  <a:gd name="connsiteY18" fmla="*/ 781438 h 1565209"/>
                  <a:gd name="connsiteX19" fmla="*/ 435428 w 645182"/>
                  <a:gd name="connsiteY19" fmla="*/ 650809 h 1565209"/>
                  <a:gd name="connsiteX20" fmla="*/ 444137 w 645182"/>
                  <a:gd name="connsiteY20" fmla="*/ 494055 h 1565209"/>
                  <a:gd name="connsiteX21" fmla="*/ 478971 w 645182"/>
                  <a:gd name="connsiteY21" fmla="*/ 424386 h 1565209"/>
                  <a:gd name="connsiteX22" fmla="*/ 505097 w 645182"/>
                  <a:gd name="connsiteY22" fmla="*/ 363426 h 1565209"/>
                  <a:gd name="connsiteX23" fmla="*/ 522514 w 645182"/>
                  <a:gd name="connsiteY23" fmla="*/ 337301 h 1565209"/>
                  <a:gd name="connsiteX24" fmla="*/ 531223 w 645182"/>
                  <a:gd name="connsiteY24" fmla="*/ 311175 h 1565209"/>
                  <a:gd name="connsiteX25" fmla="*/ 557348 w 645182"/>
                  <a:gd name="connsiteY25" fmla="*/ 285049 h 1565209"/>
                  <a:gd name="connsiteX26" fmla="*/ 574765 w 645182"/>
                  <a:gd name="connsiteY26" fmla="*/ 250215 h 1565209"/>
                  <a:gd name="connsiteX27" fmla="*/ 609600 w 645182"/>
                  <a:gd name="connsiteY27" fmla="*/ 197964 h 1565209"/>
                  <a:gd name="connsiteX28" fmla="*/ 627017 w 645182"/>
                  <a:gd name="connsiteY28" fmla="*/ 171838 h 1565209"/>
                  <a:gd name="connsiteX29" fmla="*/ 644434 w 645182"/>
                  <a:gd name="connsiteY29" fmla="*/ 119586 h 1565209"/>
                  <a:gd name="connsiteX30" fmla="*/ 600755 w 645182"/>
                  <a:gd name="connsiteY30" fmla="*/ 592 h 1565209"/>
                  <a:gd name="connsiteX0" fmla="*/ 600755 w 645182"/>
                  <a:gd name="connsiteY0" fmla="*/ 592 h 1565209"/>
                  <a:gd name="connsiteX1" fmla="*/ 333238 w 645182"/>
                  <a:gd name="connsiteY1" fmla="*/ 174560 h 1565209"/>
                  <a:gd name="connsiteX2" fmla="*/ 123689 w 645182"/>
                  <a:gd name="connsiteY2" fmla="*/ 366829 h 1565209"/>
                  <a:gd name="connsiteX3" fmla="*/ 43543 w 645182"/>
                  <a:gd name="connsiteY3" fmla="*/ 1225575 h 1565209"/>
                  <a:gd name="connsiteX4" fmla="*/ 34834 w 645182"/>
                  <a:gd name="connsiteY4" fmla="*/ 1269118 h 1565209"/>
                  <a:gd name="connsiteX5" fmla="*/ 26125 w 645182"/>
                  <a:gd name="connsiteY5" fmla="*/ 1338786 h 1565209"/>
                  <a:gd name="connsiteX6" fmla="*/ 8708 w 645182"/>
                  <a:gd name="connsiteY6" fmla="*/ 1391038 h 1565209"/>
                  <a:gd name="connsiteX7" fmla="*/ 0 w 645182"/>
                  <a:gd name="connsiteY7" fmla="*/ 1460706 h 1565209"/>
                  <a:gd name="connsiteX8" fmla="*/ 182880 w 645182"/>
                  <a:gd name="connsiteY8" fmla="*/ 1547792 h 1565209"/>
                  <a:gd name="connsiteX9" fmla="*/ 278674 w 645182"/>
                  <a:gd name="connsiteY9" fmla="*/ 1565209 h 1565209"/>
                  <a:gd name="connsiteX10" fmla="*/ 452845 w 645182"/>
                  <a:gd name="connsiteY10" fmla="*/ 1556501 h 1565209"/>
                  <a:gd name="connsiteX11" fmla="*/ 496388 w 645182"/>
                  <a:gd name="connsiteY11" fmla="*/ 1512958 h 1565209"/>
                  <a:gd name="connsiteX12" fmla="*/ 522514 w 645182"/>
                  <a:gd name="connsiteY12" fmla="*/ 1486832 h 1565209"/>
                  <a:gd name="connsiteX13" fmla="*/ 539931 w 645182"/>
                  <a:gd name="connsiteY13" fmla="*/ 1460706 h 1565209"/>
                  <a:gd name="connsiteX14" fmla="*/ 522514 w 645182"/>
                  <a:gd name="connsiteY14" fmla="*/ 1242992 h 1565209"/>
                  <a:gd name="connsiteX15" fmla="*/ 513805 w 645182"/>
                  <a:gd name="connsiteY15" fmla="*/ 1077529 h 1565209"/>
                  <a:gd name="connsiteX16" fmla="*/ 496388 w 645182"/>
                  <a:gd name="connsiteY16" fmla="*/ 964318 h 1565209"/>
                  <a:gd name="connsiteX17" fmla="*/ 487680 w 645182"/>
                  <a:gd name="connsiteY17" fmla="*/ 868524 h 1565209"/>
                  <a:gd name="connsiteX18" fmla="*/ 461554 w 645182"/>
                  <a:gd name="connsiteY18" fmla="*/ 781438 h 1565209"/>
                  <a:gd name="connsiteX19" fmla="*/ 435428 w 645182"/>
                  <a:gd name="connsiteY19" fmla="*/ 650809 h 1565209"/>
                  <a:gd name="connsiteX20" fmla="*/ 444137 w 645182"/>
                  <a:gd name="connsiteY20" fmla="*/ 494055 h 1565209"/>
                  <a:gd name="connsiteX21" fmla="*/ 478971 w 645182"/>
                  <a:gd name="connsiteY21" fmla="*/ 424386 h 1565209"/>
                  <a:gd name="connsiteX22" fmla="*/ 505097 w 645182"/>
                  <a:gd name="connsiteY22" fmla="*/ 363426 h 1565209"/>
                  <a:gd name="connsiteX23" fmla="*/ 522514 w 645182"/>
                  <a:gd name="connsiteY23" fmla="*/ 337301 h 1565209"/>
                  <a:gd name="connsiteX24" fmla="*/ 531223 w 645182"/>
                  <a:gd name="connsiteY24" fmla="*/ 311175 h 1565209"/>
                  <a:gd name="connsiteX25" fmla="*/ 557348 w 645182"/>
                  <a:gd name="connsiteY25" fmla="*/ 285049 h 1565209"/>
                  <a:gd name="connsiteX26" fmla="*/ 574765 w 645182"/>
                  <a:gd name="connsiteY26" fmla="*/ 250215 h 1565209"/>
                  <a:gd name="connsiteX27" fmla="*/ 609600 w 645182"/>
                  <a:gd name="connsiteY27" fmla="*/ 197964 h 1565209"/>
                  <a:gd name="connsiteX28" fmla="*/ 627017 w 645182"/>
                  <a:gd name="connsiteY28" fmla="*/ 171838 h 1565209"/>
                  <a:gd name="connsiteX29" fmla="*/ 644434 w 645182"/>
                  <a:gd name="connsiteY29" fmla="*/ 119586 h 1565209"/>
                  <a:gd name="connsiteX30" fmla="*/ 600755 w 645182"/>
                  <a:gd name="connsiteY30" fmla="*/ 592 h 1565209"/>
                  <a:gd name="connsiteX0" fmla="*/ 600755 w 645182"/>
                  <a:gd name="connsiteY0" fmla="*/ 592 h 1565209"/>
                  <a:gd name="connsiteX1" fmla="*/ 333238 w 645182"/>
                  <a:gd name="connsiteY1" fmla="*/ 174560 h 1565209"/>
                  <a:gd name="connsiteX2" fmla="*/ 123689 w 645182"/>
                  <a:gd name="connsiteY2" fmla="*/ 366829 h 1565209"/>
                  <a:gd name="connsiteX3" fmla="*/ 43543 w 645182"/>
                  <a:gd name="connsiteY3" fmla="*/ 1225575 h 1565209"/>
                  <a:gd name="connsiteX4" fmla="*/ 34834 w 645182"/>
                  <a:gd name="connsiteY4" fmla="*/ 1269118 h 1565209"/>
                  <a:gd name="connsiteX5" fmla="*/ 26125 w 645182"/>
                  <a:gd name="connsiteY5" fmla="*/ 1338786 h 1565209"/>
                  <a:gd name="connsiteX6" fmla="*/ 8708 w 645182"/>
                  <a:gd name="connsiteY6" fmla="*/ 1391038 h 1565209"/>
                  <a:gd name="connsiteX7" fmla="*/ 0 w 645182"/>
                  <a:gd name="connsiteY7" fmla="*/ 1460706 h 1565209"/>
                  <a:gd name="connsiteX8" fmla="*/ 182880 w 645182"/>
                  <a:gd name="connsiteY8" fmla="*/ 1547792 h 1565209"/>
                  <a:gd name="connsiteX9" fmla="*/ 278674 w 645182"/>
                  <a:gd name="connsiteY9" fmla="*/ 1565209 h 1565209"/>
                  <a:gd name="connsiteX10" fmla="*/ 452845 w 645182"/>
                  <a:gd name="connsiteY10" fmla="*/ 1556501 h 1565209"/>
                  <a:gd name="connsiteX11" fmla="*/ 496388 w 645182"/>
                  <a:gd name="connsiteY11" fmla="*/ 1512958 h 1565209"/>
                  <a:gd name="connsiteX12" fmla="*/ 522514 w 645182"/>
                  <a:gd name="connsiteY12" fmla="*/ 1486832 h 1565209"/>
                  <a:gd name="connsiteX13" fmla="*/ 539931 w 645182"/>
                  <a:gd name="connsiteY13" fmla="*/ 1460706 h 1565209"/>
                  <a:gd name="connsiteX14" fmla="*/ 522514 w 645182"/>
                  <a:gd name="connsiteY14" fmla="*/ 1242992 h 1565209"/>
                  <a:gd name="connsiteX15" fmla="*/ 513805 w 645182"/>
                  <a:gd name="connsiteY15" fmla="*/ 1077529 h 1565209"/>
                  <a:gd name="connsiteX16" fmla="*/ 496388 w 645182"/>
                  <a:gd name="connsiteY16" fmla="*/ 964318 h 1565209"/>
                  <a:gd name="connsiteX17" fmla="*/ 487680 w 645182"/>
                  <a:gd name="connsiteY17" fmla="*/ 868524 h 1565209"/>
                  <a:gd name="connsiteX18" fmla="*/ 461554 w 645182"/>
                  <a:gd name="connsiteY18" fmla="*/ 781438 h 1565209"/>
                  <a:gd name="connsiteX19" fmla="*/ 435428 w 645182"/>
                  <a:gd name="connsiteY19" fmla="*/ 650809 h 1565209"/>
                  <a:gd name="connsiteX20" fmla="*/ 444137 w 645182"/>
                  <a:gd name="connsiteY20" fmla="*/ 494055 h 1565209"/>
                  <a:gd name="connsiteX21" fmla="*/ 478971 w 645182"/>
                  <a:gd name="connsiteY21" fmla="*/ 424386 h 1565209"/>
                  <a:gd name="connsiteX22" fmla="*/ 505097 w 645182"/>
                  <a:gd name="connsiteY22" fmla="*/ 363426 h 1565209"/>
                  <a:gd name="connsiteX23" fmla="*/ 522514 w 645182"/>
                  <a:gd name="connsiteY23" fmla="*/ 337301 h 1565209"/>
                  <a:gd name="connsiteX24" fmla="*/ 531223 w 645182"/>
                  <a:gd name="connsiteY24" fmla="*/ 311175 h 1565209"/>
                  <a:gd name="connsiteX25" fmla="*/ 557348 w 645182"/>
                  <a:gd name="connsiteY25" fmla="*/ 285049 h 1565209"/>
                  <a:gd name="connsiteX26" fmla="*/ 574765 w 645182"/>
                  <a:gd name="connsiteY26" fmla="*/ 250215 h 1565209"/>
                  <a:gd name="connsiteX27" fmla="*/ 609600 w 645182"/>
                  <a:gd name="connsiteY27" fmla="*/ 197964 h 1565209"/>
                  <a:gd name="connsiteX28" fmla="*/ 627017 w 645182"/>
                  <a:gd name="connsiteY28" fmla="*/ 171838 h 1565209"/>
                  <a:gd name="connsiteX29" fmla="*/ 644434 w 645182"/>
                  <a:gd name="connsiteY29" fmla="*/ 119586 h 1565209"/>
                  <a:gd name="connsiteX30" fmla="*/ 600755 w 645182"/>
                  <a:gd name="connsiteY30" fmla="*/ 592 h 1565209"/>
                  <a:gd name="connsiteX0" fmla="*/ 600755 w 645182"/>
                  <a:gd name="connsiteY0" fmla="*/ 641 h 1565258"/>
                  <a:gd name="connsiteX1" fmla="*/ 323713 w 645182"/>
                  <a:gd name="connsiteY1" fmla="*/ 176991 h 1565258"/>
                  <a:gd name="connsiteX2" fmla="*/ 123689 w 645182"/>
                  <a:gd name="connsiteY2" fmla="*/ 366878 h 1565258"/>
                  <a:gd name="connsiteX3" fmla="*/ 43543 w 645182"/>
                  <a:gd name="connsiteY3" fmla="*/ 1225624 h 1565258"/>
                  <a:gd name="connsiteX4" fmla="*/ 34834 w 645182"/>
                  <a:gd name="connsiteY4" fmla="*/ 1269167 h 1565258"/>
                  <a:gd name="connsiteX5" fmla="*/ 26125 w 645182"/>
                  <a:gd name="connsiteY5" fmla="*/ 1338835 h 1565258"/>
                  <a:gd name="connsiteX6" fmla="*/ 8708 w 645182"/>
                  <a:gd name="connsiteY6" fmla="*/ 1391087 h 1565258"/>
                  <a:gd name="connsiteX7" fmla="*/ 0 w 645182"/>
                  <a:gd name="connsiteY7" fmla="*/ 1460755 h 1565258"/>
                  <a:gd name="connsiteX8" fmla="*/ 182880 w 645182"/>
                  <a:gd name="connsiteY8" fmla="*/ 1547841 h 1565258"/>
                  <a:gd name="connsiteX9" fmla="*/ 278674 w 645182"/>
                  <a:gd name="connsiteY9" fmla="*/ 1565258 h 1565258"/>
                  <a:gd name="connsiteX10" fmla="*/ 452845 w 645182"/>
                  <a:gd name="connsiteY10" fmla="*/ 1556550 h 1565258"/>
                  <a:gd name="connsiteX11" fmla="*/ 496388 w 645182"/>
                  <a:gd name="connsiteY11" fmla="*/ 1513007 h 1565258"/>
                  <a:gd name="connsiteX12" fmla="*/ 522514 w 645182"/>
                  <a:gd name="connsiteY12" fmla="*/ 1486881 h 1565258"/>
                  <a:gd name="connsiteX13" fmla="*/ 539931 w 645182"/>
                  <a:gd name="connsiteY13" fmla="*/ 1460755 h 1565258"/>
                  <a:gd name="connsiteX14" fmla="*/ 522514 w 645182"/>
                  <a:gd name="connsiteY14" fmla="*/ 1243041 h 1565258"/>
                  <a:gd name="connsiteX15" fmla="*/ 513805 w 645182"/>
                  <a:gd name="connsiteY15" fmla="*/ 1077578 h 1565258"/>
                  <a:gd name="connsiteX16" fmla="*/ 496388 w 645182"/>
                  <a:gd name="connsiteY16" fmla="*/ 964367 h 1565258"/>
                  <a:gd name="connsiteX17" fmla="*/ 487680 w 645182"/>
                  <a:gd name="connsiteY17" fmla="*/ 868573 h 1565258"/>
                  <a:gd name="connsiteX18" fmla="*/ 461554 w 645182"/>
                  <a:gd name="connsiteY18" fmla="*/ 781487 h 1565258"/>
                  <a:gd name="connsiteX19" fmla="*/ 435428 w 645182"/>
                  <a:gd name="connsiteY19" fmla="*/ 650858 h 1565258"/>
                  <a:gd name="connsiteX20" fmla="*/ 444137 w 645182"/>
                  <a:gd name="connsiteY20" fmla="*/ 494104 h 1565258"/>
                  <a:gd name="connsiteX21" fmla="*/ 478971 w 645182"/>
                  <a:gd name="connsiteY21" fmla="*/ 424435 h 1565258"/>
                  <a:gd name="connsiteX22" fmla="*/ 505097 w 645182"/>
                  <a:gd name="connsiteY22" fmla="*/ 363475 h 1565258"/>
                  <a:gd name="connsiteX23" fmla="*/ 522514 w 645182"/>
                  <a:gd name="connsiteY23" fmla="*/ 337350 h 1565258"/>
                  <a:gd name="connsiteX24" fmla="*/ 531223 w 645182"/>
                  <a:gd name="connsiteY24" fmla="*/ 311224 h 1565258"/>
                  <a:gd name="connsiteX25" fmla="*/ 557348 w 645182"/>
                  <a:gd name="connsiteY25" fmla="*/ 285098 h 1565258"/>
                  <a:gd name="connsiteX26" fmla="*/ 574765 w 645182"/>
                  <a:gd name="connsiteY26" fmla="*/ 250264 h 1565258"/>
                  <a:gd name="connsiteX27" fmla="*/ 609600 w 645182"/>
                  <a:gd name="connsiteY27" fmla="*/ 198013 h 1565258"/>
                  <a:gd name="connsiteX28" fmla="*/ 627017 w 645182"/>
                  <a:gd name="connsiteY28" fmla="*/ 171887 h 1565258"/>
                  <a:gd name="connsiteX29" fmla="*/ 644434 w 645182"/>
                  <a:gd name="connsiteY29" fmla="*/ 119635 h 1565258"/>
                  <a:gd name="connsiteX30" fmla="*/ 600755 w 645182"/>
                  <a:gd name="connsiteY30" fmla="*/ 641 h 1565258"/>
                  <a:gd name="connsiteX0" fmla="*/ 600755 w 645182"/>
                  <a:gd name="connsiteY0" fmla="*/ 641 h 1565258"/>
                  <a:gd name="connsiteX1" fmla="*/ 323713 w 645182"/>
                  <a:gd name="connsiteY1" fmla="*/ 176991 h 1565258"/>
                  <a:gd name="connsiteX2" fmla="*/ 123689 w 645182"/>
                  <a:gd name="connsiteY2" fmla="*/ 366878 h 1565258"/>
                  <a:gd name="connsiteX3" fmla="*/ 43543 w 645182"/>
                  <a:gd name="connsiteY3" fmla="*/ 1225624 h 1565258"/>
                  <a:gd name="connsiteX4" fmla="*/ 34834 w 645182"/>
                  <a:gd name="connsiteY4" fmla="*/ 1269167 h 1565258"/>
                  <a:gd name="connsiteX5" fmla="*/ 26125 w 645182"/>
                  <a:gd name="connsiteY5" fmla="*/ 1338835 h 1565258"/>
                  <a:gd name="connsiteX6" fmla="*/ 8708 w 645182"/>
                  <a:gd name="connsiteY6" fmla="*/ 1391087 h 1565258"/>
                  <a:gd name="connsiteX7" fmla="*/ 0 w 645182"/>
                  <a:gd name="connsiteY7" fmla="*/ 1460755 h 1565258"/>
                  <a:gd name="connsiteX8" fmla="*/ 182880 w 645182"/>
                  <a:gd name="connsiteY8" fmla="*/ 1547841 h 1565258"/>
                  <a:gd name="connsiteX9" fmla="*/ 278674 w 645182"/>
                  <a:gd name="connsiteY9" fmla="*/ 1565258 h 1565258"/>
                  <a:gd name="connsiteX10" fmla="*/ 452845 w 645182"/>
                  <a:gd name="connsiteY10" fmla="*/ 1556550 h 1565258"/>
                  <a:gd name="connsiteX11" fmla="*/ 496388 w 645182"/>
                  <a:gd name="connsiteY11" fmla="*/ 1513007 h 1565258"/>
                  <a:gd name="connsiteX12" fmla="*/ 522514 w 645182"/>
                  <a:gd name="connsiteY12" fmla="*/ 1486881 h 1565258"/>
                  <a:gd name="connsiteX13" fmla="*/ 539931 w 645182"/>
                  <a:gd name="connsiteY13" fmla="*/ 1460755 h 1565258"/>
                  <a:gd name="connsiteX14" fmla="*/ 522514 w 645182"/>
                  <a:gd name="connsiteY14" fmla="*/ 1243041 h 1565258"/>
                  <a:gd name="connsiteX15" fmla="*/ 513805 w 645182"/>
                  <a:gd name="connsiteY15" fmla="*/ 1077578 h 1565258"/>
                  <a:gd name="connsiteX16" fmla="*/ 496388 w 645182"/>
                  <a:gd name="connsiteY16" fmla="*/ 964367 h 1565258"/>
                  <a:gd name="connsiteX17" fmla="*/ 487680 w 645182"/>
                  <a:gd name="connsiteY17" fmla="*/ 868573 h 1565258"/>
                  <a:gd name="connsiteX18" fmla="*/ 461554 w 645182"/>
                  <a:gd name="connsiteY18" fmla="*/ 781487 h 1565258"/>
                  <a:gd name="connsiteX19" fmla="*/ 435428 w 645182"/>
                  <a:gd name="connsiteY19" fmla="*/ 650858 h 1565258"/>
                  <a:gd name="connsiteX20" fmla="*/ 444137 w 645182"/>
                  <a:gd name="connsiteY20" fmla="*/ 494104 h 1565258"/>
                  <a:gd name="connsiteX21" fmla="*/ 478971 w 645182"/>
                  <a:gd name="connsiteY21" fmla="*/ 424435 h 1565258"/>
                  <a:gd name="connsiteX22" fmla="*/ 505097 w 645182"/>
                  <a:gd name="connsiteY22" fmla="*/ 363475 h 1565258"/>
                  <a:gd name="connsiteX23" fmla="*/ 522514 w 645182"/>
                  <a:gd name="connsiteY23" fmla="*/ 337350 h 1565258"/>
                  <a:gd name="connsiteX24" fmla="*/ 531223 w 645182"/>
                  <a:gd name="connsiteY24" fmla="*/ 311224 h 1565258"/>
                  <a:gd name="connsiteX25" fmla="*/ 557348 w 645182"/>
                  <a:gd name="connsiteY25" fmla="*/ 285098 h 1565258"/>
                  <a:gd name="connsiteX26" fmla="*/ 574765 w 645182"/>
                  <a:gd name="connsiteY26" fmla="*/ 250264 h 1565258"/>
                  <a:gd name="connsiteX27" fmla="*/ 609600 w 645182"/>
                  <a:gd name="connsiteY27" fmla="*/ 198013 h 1565258"/>
                  <a:gd name="connsiteX28" fmla="*/ 627017 w 645182"/>
                  <a:gd name="connsiteY28" fmla="*/ 171887 h 1565258"/>
                  <a:gd name="connsiteX29" fmla="*/ 644434 w 645182"/>
                  <a:gd name="connsiteY29" fmla="*/ 119635 h 1565258"/>
                  <a:gd name="connsiteX30" fmla="*/ 600755 w 645182"/>
                  <a:gd name="connsiteY30" fmla="*/ 641 h 1565258"/>
                  <a:gd name="connsiteX0" fmla="*/ 600755 w 645182"/>
                  <a:gd name="connsiteY0" fmla="*/ 641 h 1565258"/>
                  <a:gd name="connsiteX1" fmla="*/ 323713 w 645182"/>
                  <a:gd name="connsiteY1" fmla="*/ 176991 h 1565258"/>
                  <a:gd name="connsiteX2" fmla="*/ 123689 w 645182"/>
                  <a:gd name="connsiteY2" fmla="*/ 366878 h 1565258"/>
                  <a:gd name="connsiteX3" fmla="*/ 43543 w 645182"/>
                  <a:gd name="connsiteY3" fmla="*/ 1225624 h 1565258"/>
                  <a:gd name="connsiteX4" fmla="*/ 34834 w 645182"/>
                  <a:gd name="connsiteY4" fmla="*/ 1269167 h 1565258"/>
                  <a:gd name="connsiteX5" fmla="*/ 26125 w 645182"/>
                  <a:gd name="connsiteY5" fmla="*/ 1338835 h 1565258"/>
                  <a:gd name="connsiteX6" fmla="*/ 8708 w 645182"/>
                  <a:gd name="connsiteY6" fmla="*/ 1391087 h 1565258"/>
                  <a:gd name="connsiteX7" fmla="*/ 0 w 645182"/>
                  <a:gd name="connsiteY7" fmla="*/ 1460755 h 1565258"/>
                  <a:gd name="connsiteX8" fmla="*/ 182880 w 645182"/>
                  <a:gd name="connsiteY8" fmla="*/ 1547841 h 1565258"/>
                  <a:gd name="connsiteX9" fmla="*/ 278674 w 645182"/>
                  <a:gd name="connsiteY9" fmla="*/ 1565258 h 1565258"/>
                  <a:gd name="connsiteX10" fmla="*/ 452845 w 645182"/>
                  <a:gd name="connsiteY10" fmla="*/ 1556550 h 1565258"/>
                  <a:gd name="connsiteX11" fmla="*/ 496388 w 645182"/>
                  <a:gd name="connsiteY11" fmla="*/ 1513007 h 1565258"/>
                  <a:gd name="connsiteX12" fmla="*/ 522514 w 645182"/>
                  <a:gd name="connsiteY12" fmla="*/ 1486881 h 1565258"/>
                  <a:gd name="connsiteX13" fmla="*/ 539931 w 645182"/>
                  <a:gd name="connsiteY13" fmla="*/ 1460755 h 1565258"/>
                  <a:gd name="connsiteX14" fmla="*/ 522514 w 645182"/>
                  <a:gd name="connsiteY14" fmla="*/ 1243041 h 1565258"/>
                  <a:gd name="connsiteX15" fmla="*/ 513805 w 645182"/>
                  <a:gd name="connsiteY15" fmla="*/ 1077578 h 1565258"/>
                  <a:gd name="connsiteX16" fmla="*/ 496388 w 645182"/>
                  <a:gd name="connsiteY16" fmla="*/ 964367 h 1565258"/>
                  <a:gd name="connsiteX17" fmla="*/ 487680 w 645182"/>
                  <a:gd name="connsiteY17" fmla="*/ 868573 h 1565258"/>
                  <a:gd name="connsiteX18" fmla="*/ 461554 w 645182"/>
                  <a:gd name="connsiteY18" fmla="*/ 781487 h 1565258"/>
                  <a:gd name="connsiteX19" fmla="*/ 435428 w 645182"/>
                  <a:gd name="connsiteY19" fmla="*/ 650858 h 1565258"/>
                  <a:gd name="connsiteX20" fmla="*/ 444137 w 645182"/>
                  <a:gd name="connsiteY20" fmla="*/ 494104 h 1565258"/>
                  <a:gd name="connsiteX21" fmla="*/ 478971 w 645182"/>
                  <a:gd name="connsiteY21" fmla="*/ 424435 h 1565258"/>
                  <a:gd name="connsiteX22" fmla="*/ 505097 w 645182"/>
                  <a:gd name="connsiteY22" fmla="*/ 363475 h 1565258"/>
                  <a:gd name="connsiteX23" fmla="*/ 522514 w 645182"/>
                  <a:gd name="connsiteY23" fmla="*/ 337350 h 1565258"/>
                  <a:gd name="connsiteX24" fmla="*/ 531223 w 645182"/>
                  <a:gd name="connsiteY24" fmla="*/ 311224 h 1565258"/>
                  <a:gd name="connsiteX25" fmla="*/ 557348 w 645182"/>
                  <a:gd name="connsiteY25" fmla="*/ 285098 h 1565258"/>
                  <a:gd name="connsiteX26" fmla="*/ 574765 w 645182"/>
                  <a:gd name="connsiteY26" fmla="*/ 250264 h 1565258"/>
                  <a:gd name="connsiteX27" fmla="*/ 609600 w 645182"/>
                  <a:gd name="connsiteY27" fmla="*/ 198013 h 1565258"/>
                  <a:gd name="connsiteX28" fmla="*/ 627017 w 645182"/>
                  <a:gd name="connsiteY28" fmla="*/ 171887 h 1565258"/>
                  <a:gd name="connsiteX29" fmla="*/ 644434 w 645182"/>
                  <a:gd name="connsiteY29" fmla="*/ 119635 h 1565258"/>
                  <a:gd name="connsiteX30" fmla="*/ 600755 w 645182"/>
                  <a:gd name="connsiteY30" fmla="*/ 641 h 1565258"/>
                  <a:gd name="connsiteX0" fmla="*/ 600755 w 645182"/>
                  <a:gd name="connsiteY0" fmla="*/ 416 h 1565033"/>
                  <a:gd name="connsiteX1" fmla="*/ 347526 w 645182"/>
                  <a:gd name="connsiteY1" fmla="*/ 164860 h 1565033"/>
                  <a:gd name="connsiteX2" fmla="*/ 123689 w 645182"/>
                  <a:gd name="connsiteY2" fmla="*/ 366653 h 1565033"/>
                  <a:gd name="connsiteX3" fmla="*/ 43543 w 645182"/>
                  <a:gd name="connsiteY3" fmla="*/ 1225399 h 1565033"/>
                  <a:gd name="connsiteX4" fmla="*/ 34834 w 645182"/>
                  <a:gd name="connsiteY4" fmla="*/ 1268942 h 1565033"/>
                  <a:gd name="connsiteX5" fmla="*/ 26125 w 645182"/>
                  <a:gd name="connsiteY5" fmla="*/ 1338610 h 1565033"/>
                  <a:gd name="connsiteX6" fmla="*/ 8708 w 645182"/>
                  <a:gd name="connsiteY6" fmla="*/ 1390862 h 1565033"/>
                  <a:gd name="connsiteX7" fmla="*/ 0 w 645182"/>
                  <a:gd name="connsiteY7" fmla="*/ 1460530 h 1565033"/>
                  <a:gd name="connsiteX8" fmla="*/ 182880 w 645182"/>
                  <a:gd name="connsiteY8" fmla="*/ 1547616 h 1565033"/>
                  <a:gd name="connsiteX9" fmla="*/ 278674 w 645182"/>
                  <a:gd name="connsiteY9" fmla="*/ 1565033 h 1565033"/>
                  <a:gd name="connsiteX10" fmla="*/ 452845 w 645182"/>
                  <a:gd name="connsiteY10" fmla="*/ 1556325 h 1565033"/>
                  <a:gd name="connsiteX11" fmla="*/ 496388 w 645182"/>
                  <a:gd name="connsiteY11" fmla="*/ 1512782 h 1565033"/>
                  <a:gd name="connsiteX12" fmla="*/ 522514 w 645182"/>
                  <a:gd name="connsiteY12" fmla="*/ 1486656 h 1565033"/>
                  <a:gd name="connsiteX13" fmla="*/ 539931 w 645182"/>
                  <a:gd name="connsiteY13" fmla="*/ 1460530 h 1565033"/>
                  <a:gd name="connsiteX14" fmla="*/ 522514 w 645182"/>
                  <a:gd name="connsiteY14" fmla="*/ 1242816 h 1565033"/>
                  <a:gd name="connsiteX15" fmla="*/ 513805 w 645182"/>
                  <a:gd name="connsiteY15" fmla="*/ 1077353 h 1565033"/>
                  <a:gd name="connsiteX16" fmla="*/ 496388 w 645182"/>
                  <a:gd name="connsiteY16" fmla="*/ 964142 h 1565033"/>
                  <a:gd name="connsiteX17" fmla="*/ 487680 w 645182"/>
                  <a:gd name="connsiteY17" fmla="*/ 868348 h 1565033"/>
                  <a:gd name="connsiteX18" fmla="*/ 461554 w 645182"/>
                  <a:gd name="connsiteY18" fmla="*/ 781262 h 1565033"/>
                  <a:gd name="connsiteX19" fmla="*/ 435428 w 645182"/>
                  <a:gd name="connsiteY19" fmla="*/ 650633 h 1565033"/>
                  <a:gd name="connsiteX20" fmla="*/ 444137 w 645182"/>
                  <a:gd name="connsiteY20" fmla="*/ 493879 h 1565033"/>
                  <a:gd name="connsiteX21" fmla="*/ 478971 w 645182"/>
                  <a:gd name="connsiteY21" fmla="*/ 424210 h 1565033"/>
                  <a:gd name="connsiteX22" fmla="*/ 505097 w 645182"/>
                  <a:gd name="connsiteY22" fmla="*/ 363250 h 1565033"/>
                  <a:gd name="connsiteX23" fmla="*/ 522514 w 645182"/>
                  <a:gd name="connsiteY23" fmla="*/ 337125 h 1565033"/>
                  <a:gd name="connsiteX24" fmla="*/ 531223 w 645182"/>
                  <a:gd name="connsiteY24" fmla="*/ 310999 h 1565033"/>
                  <a:gd name="connsiteX25" fmla="*/ 557348 w 645182"/>
                  <a:gd name="connsiteY25" fmla="*/ 284873 h 1565033"/>
                  <a:gd name="connsiteX26" fmla="*/ 574765 w 645182"/>
                  <a:gd name="connsiteY26" fmla="*/ 250039 h 1565033"/>
                  <a:gd name="connsiteX27" fmla="*/ 609600 w 645182"/>
                  <a:gd name="connsiteY27" fmla="*/ 197788 h 1565033"/>
                  <a:gd name="connsiteX28" fmla="*/ 627017 w 645182"/>
                  <a:gd name="connsiteY28" fmla="*/ 171662 h 1565033"/>
                  <a:gd name="connsiteX29" fmla="*/ 644434 w 645182"/>
                  <a:gd name="connsiteY29" fmla="*/ 119410 h 1565033"/>
                  <a:gd name="connsiteX30" fmla="*/ 600755 w 645182"/>
                  <a:gd name="connsiteY30" fmla="*/ 416 h 1565033"/>
                  <a:gd name="connsiteX0" fmla="*/ 600755 w 645182"/>
                  <a:gd name="connsiteY0" fmla="*/ 416 h 1565033"/>
                  <a:gd name="connsiteX1" fmla="*/ 347526 w 645182"/>
                  <a:gd name="connsiteY1" fmla="*/ 164860 h 1565033"/>
                  <a:gd name="connsiteX2" fmla="*/ 123689 w 645182"/>
                  <a:gd name="connsiteY2" fmla="*/ 366653 h 1565033"/>
                  <a:gd name="connsiteX3" fmla="*/ 43543 w 645182"/>
                  <a:gd name="connsiteY3" fmla="*/ 1225399 h 1565033"/>
                  <a:gd name="connsiteX4" fmla="*/ 34834 w 645182"/>
                  <a:gd name="connsiteY4" fmla="*/ 1268942 h 1565033"/>
                  <a:gd name="connsiteX5" fmla="*/ 26125 w 645182"/>
                  <a:gd name="connsiteY5" fmla="*/ 1338610 h 1565033"/>
                  <a:gd name="connsiteX6" fmla="*/ 8708 w 645182"/>
                  <a:gd name="connsiteY6" fmla="*/ 1390862 h 1565033"/>
                  <a:gd name="connsiteX7" fmla="*/ 0 w 645182"/>
                  <a:gd name="connsiteY7" fmla="*/ 1460530 h 1565033"/>
                  <a:gd name="connsiteX8" fmla="*/ 182880 w 645182"/>
                  <a:gd name="connsiteY8" fmla="*/ 1547616 h 1565033"/>
                  <a:gd name="connsiteX9" fmla="*/ 278674 w 645182"/>
                  <a:gd name="connsiteY9" fmla="*/ 1565033 h 1565033"/>
                  <a:gd name="connsiteX10" fmla="*/ 452845 w 645182"/>
                  <a:gd name="connsiteY10" fmla="*/ 1556325 h 1565033"/>
                  <a:gd name="connsiteX11" fmla="*/ 496388 w 645182"/>
                  <a:gd name="connsiteY11" fmla="*/ 1512782 h 1565033"/>
                  <a:gd name="connsiteX12" fmla="*/ 522514 w 645182"/>
                  <a:gd name="connsiteY12" fmla="*/ 1486656 h 1565033"/>
                  <a:gd name="connsiteX13" fmla="*/ 539931 w 645182"/>
                  <a:gd name="connsiteY13" fmla="*/ 1460530 h 1565033"/>
                  <a:gd name="connsiteX14" fmla="*/ 522514 w 645182"/>
                  <a:gd name="connsiteY14" fmla="*/ 1242816 h 1565033"/>
                  <a:gd name="connsiteX15" fmla="*/ 513805 w 645182"/>
                  <a:gd name="connsiteY15" fmla="*/ 1077353 h 1565033"/>
                  <a:gd name="connsiteX16" fmla="*/ 496388 w 645182"/>
                  <a:gd name="connsiteY16" fmla="*/ 964142 h 1565033"/>
                  <a:gd name="connsiteX17" fmla="*/ 487680 w 645182"/>
                  <a:gd name="connsiteY17" fmla="*/ 868348 h 1565033"/>
                  <a:gd name="connsiteX18" fmla="*/ 461554 w 645182"/>
                  <a:gd name="connsiteY18" fmla="*/ 781262 h 1565033"/>
                  <a:gd name="connsiteX19" fmla="*/ 435428 w 645182"/>
                  <a:gd name="connsiteY19" fmla="*/ 650633 h 1565033"/>
                  <a:gd name="connsiteX20" fmla="*/ 444137 w 645182"/>
                  <a:gd name="connsiteY20" fmla="*/ 493879 h 1565033"/>
                  <a:gd name="connsiteX21" fmla="*/ 478971 w 645182"/>
                  <a:gd name="connsiteY21" fmla="*/ 424210 h 1565033"/>
                  <a:gd name="connsiteX22" fmla="*/ 505097 w 645182"/>
                  <a:gd name="connsiteY22" fmla="*/ 363250 h 1565033"/>
                  <a:gd name="connsiteX23" fmla="*/ 522514 w 645182"/>
                  <a:gd name="connsiteY23" fmla="*/ 337125 h 1565033"/>
                  <a:gd name="connsiteX24" fmla="*/ 531223 w 645182"/>
                  <a:gd name="connsiteY24" fmla="*/ 310999 h 1565033"/>
                  <a:gd name="connsiteX25" fmla="*/ 557348 w 645182"/>
                  <a:gd name="connsiteY25" fmla="*/ 284873 h 1565033"/>
                  <a:gd name="connsiteX26" fmla="*/ 574765 w 645182"/>
                  <a:gd name="connsiteY26" fmla="*/ 250039 h 1565033"/>
                  <a:gd name="connsiteX27" fmla="*/ 609600 w 645182"/>
                  <a:gd name="connsiteY27" fmla="*/ 197788 h 1565033"/>
                  <a:gd name="connsiteX28" fmla="*/ 627017 w 645182"/>
                  <a:gd name="connsiteY28" fmla="*/ 171662 h 1565033"/>
                  <a:gd name="connsiteX29" fmla="*/ 644434 w 645182"/>
                  <a:gd name="connsiteY29" fmla="*/ 119410 h 1565033"/>
                  <a:gd name="connsiteX30" fmla="*/ 600755 w 645182"/>
                  <a:gd name="connsiteY30" fmla="*/ 416 h 1565033"/>
                  <a:gd name="connsiteX0" fmla="*/ 600755 w 645182"/>
                  <a:gd name="connsiteY0" fmla="*/ 416 h 1565033"/>
                  <a:gd name="connsiteX1" fmla="*/ 347526 w 645182"/>
                  <a:gd name="connsiteY1" fmla="*/ 164860 h 1565033"/>
                  <a:gd name="connsiteX2" fmla="*/ 123689 w 645182"/>
                  <a:gd name="connsiteY2" fmla="*/ 366653 h 1565033"/>
                  <a:gd name="connsiteX3" fmla="*/ 43543 w 645182"/>
                  <a:gd name="connsiteY3" fmla="*/ 1225399 h 1565033"/>
                  <a:gd name="connsiteX4" fmla="*/ 34834 w 645182"/>
                  <a:gd name="connsiteY4" fmla="*/ 1268942 h 1565033"/>
                  <a:gd name="connsiteX5" fmla="*/ 26125 w 645182"/>
                  <a:gd name="connsiteY5" fmla="*/ 1338610 h 1565033"/>
                  <a:gd name="connsiteX6" fmla="*/ 8708 w 645182"/>
                  <a:gd name="connsiteY6" fmla="*/ 1390862 h 1565033"/>
                  <a:gd name="connsiteX7" fmla="*/ 0 w 645182"/>
                  <a:gd name="connsiteY7" fmla="*/ 1460530 h 1565033"/>
                  <a:gd name="connsiteX8" fmla="*/ 182880 w 645182"/>
                  <a:gd name="connsiteY8" fmla="*/ 1547616 h 1565033"/>
                  <a:gd name="connsiteX9" fmla="*/ 278674 w 645182"/>
                  <a:gd name="connsiteY9" fmla="*/ 1565033 h 1565033"/>
                  <a:gd name="connsiteX10" fmla="*/ 452845 w 645182"/>
                  <a:gd name="connsiteY10" fmla="*/ 1556325 h 1565033"/>
                  <a:gd name="connsiteX11" fmla="*/ 496388 w 645182"/>
                  <a:gd name="connsiteY11" fmla="*/ 1512782 h 1565033"/>
                  <a:gd name="connsiteX12" fmla="*/ 522514 w 645182"/>
                  <a:gd name="connsiteY12" fmla="*/ 1486656 h 1565033"/>
                  <a:gd name="connsiteX13" fmla="*/ 539931 w 645182"/>
                  <a:gd name="connsiteY13" fmla="*/ 1460530 h 1565033"/>
                  <a:gd name="connsiteX14" fmla="*/ 522514 w 645182"/>
                  <a:gd name="connsiteY14" fmla="*/ 1242816 h 1565033"/>
                  <a:gd name="connsiteX15" fmla="*/ 513805 w 645182"/>
                  <a:gd name="connsiteY15" fmla="*/ 1077353 h 1565033"/>
                  <a:gd name="connsiteX16" fmla="*/ 496388 w 645182"/>
                  <a:gd name="connsiteY16" fmla="*/ 964142 h 1565033"/>
                  <a:gd name="connsiteX17" fmla="*/ 487680 w 645182"/>
                  <a:gd name="connsiteY17" fmla="*/ 868348 h 1565033"/>
                  <a:gd name="connsiteX18" fmla="*/ 461554 w 645182"/>
                  <a:gd name="connsiteY18" fmla="*/ 781262 h 1565033"/>
                  <a:gd name="connsiteX19" fmla="*/ 435428 w 645182"/>
                  <a:gd name="connsiteY19" fmla="*/ 650633 h 1565033"/>
                  <a:gd name="connsiteX20" fmla="*/ 444137 w 645182"/>
                  <a:gd name="connsiteY20" fmla="*/ 493879 h 1565033"/>
                  <a:gd name="connsiteX21" fmla="*/ 478971 w 645182"/>
                  <a:gd name="connsiteY21" fmla="*/ 424210 h 1565033"/>
                  <a:gd name="connsiteX22" fmla="*/ 505097 w 645182"/>
                  <a:gd name="connsiteY22" fmla="*/ 363250 h 1565033"/>
                  <a:gd name="connsiteX23" fmla="*/ 522514 w 645182"/>
                  <a:gd name="connsiteY23" fmla="*/ 337125 h 1565033"/>
                  <a:gd name="connsiteX24" fmla="*/ 531223 w 645182"/>
                  <a:gd name="connsiteY24" fmla="*/ 310999 h 1565033"/>
                  <a:gd name="connsiteX25" fmla="*/ 557348 w 645182"/>
                  <a:gd name="connsiteY25" fmla="*/ 284873 h 1565033"/>
                  <a:gd name="connsiteX26" fmla="*/ 574765 w 645182"/>
                  <a:gd name="connsiteY26" fmla="*/ 250039 h 1565033"/>
                  <a:gd name="connsiteX27" fmla="*/ 609600 w 645182"/>
                  <a:gd name="connsiteY27" fmla="*/ 197788 h 1565033"/>
                  <a:gd name="connsiteX28" fmla="*/ 627017 w 645182"/>
                  <a:gd name="connsiteY28" fmla="*/ 171662 h 1565033"/>
                  <a:gd name="connsiteX29" fmla="*/ 644434 w 645182"/>
                  <a:gd name="connsiteY29" fmla="*/ 119410 h 1565033"/>
                  <a:gd name="connsiteX30" fmla="*/ 600755 w 645182"/>
                  <a:gd name="connsiteY30" fmla="*/ 416 h 1565033"/>
                  <a:gd name="connsiteX0" fmla="*/ 600755 w 645182"/>
                  <a:gd name="connsiteY0" fmla="*/ 457 h 1565074"/>
                  <a:gd name="connsiteX1" fmla="*/ 352288 w 645182"/>
                  <a:gd name="connsiteY1" fmla="*/ 167283 h 1565074"/>
                  <a:gd name="connsiteX2" fmla="*/ 123689 w 645182"/>
                  <a:gd name="connsiteY2" fmla="*/ 366694 h 1565074"/>
                  <a:gd name="connsiteX3" fmla="*/ 43543 w 645182"/>
                  <a:gd name="connsiteY3" fmla="*/ 1225440 h 1565074"/>
                  <a:gd name="connsiteX4" fmla="*/ 34834 w 645182"/>
                  <a:gd name="connsiteY4" fmla="*/ 1268983 h 1565074"/>
                  <a:gd name="connsiteX5" fmla="*/ 26125 w 645182"/>
                  <a:gd name="connsiteY5" fmla="*/ 1338651 h 1565074"/>
                  <a:gd name="connsiteX6" fmla="*/ 8708 w 645182"/>
                  <a:gd name="connsiteY6" fmla="*/ 1390903 h 1565074"/>
                  <a:gd name="connsiteX7" fmla="*/ 0 w 645182"/>
                  <a:gd name="connsiteY7" fmla="*/ 1460571 h 1565074"/>
                  <a:gd name="connsiteX8" fmla="*/ 182880 w 645182"/>
                  <a:gd name="connsiteY8" fmla="*/ 1547657 h 1565074"/>
                  <a:gd name="connsiteX9" fmla="*/ 278674 w 645182"/>
                  <a:gd name="connsiteY9" fmla="*/ 1565074 h 1565074"/>
                  <a:gd name="connsiteX10" fmla="*/ 452845 w 645182"/>
                  <a:gd name="connsiteY10" fmla="*/ 1556366 h 1565074"/>
                  <a:gd name="connsiteX11" fmla="*/ 496388 w 645182"/>
                  <a:gd name="connsiteY11" fmla="*/ 1512823 h 1565074"/>
                  <a:gd name="connsiteX12" fmla="*/ 522514 w 645182"/>
                  <a:gd name="connsiteY12" fmla="*/ 1486697 h 1565074"/>
                  <a:gd name="connsiteX13" fmla="*/ 539931 w 645182"/>
                  <a:gd name="connsiteY13" fmla="*/ 1460571 h 1565074"/>
                  <a:gd name="connsiteX14" fmla="*/ 522514 w 645182"/>
                  <a:gd name="connsiteY14" fmla="*/ 1242857 h 1565074"/>
                  <a:gd name="connsiteX15" fmla="*/ 513805 w 645182"/>
                  <a:gd name="connsiteY15" fmla="*/ 1077394 h 1565074"/>
                  <a:gd name="connsiteX16" fmla="*/ 496388 w 645182"/>
                  <a:gd name="connsiteY16" fmla="*/ 964183 h 1565074"/>
                  <a:gd name="connsiteX17" fmla="*/ 487680 w 645182"/>
                  <a:gd name="connsiteY17" fmla="*/ 868389 h 1565074"/>
                  <a:gd name="connsiteX18" fmla="*/ 461554 w 645182"/>
                  <a:gd name="connsiteY18" fmla="*/ 781303 h 1565074"/>
                  <a:gd name="connsiteX19" fmla="*/ 435428 w 645182"/>
                  <a:gd name="connsiteY19" fmla="*/ 650674 h 1565074"/>
                  <a:gd name="connsiteX20" fmla="*/ 444137 w 645182"/>
                  <a:gd name="connsiteY20" fmla="*/ 493920 h 1565074"/>
                  <a:gd name="connsiteX21" fmla="*/ 478971 w 645182"/>
                  <a:gd name="connsiteY21" fmla="*/ 424251 h 1565074"/>
                  <a:gd name="connsiteX22" fmla="*/ 505097 w 645182"/>
                  <a:gd name="connsiteY22" fmla="*/ 363291 h 1565074"/>
                  <a:gd name="connsiteX23" fmla="*/ 522514 w 645182"/>
                  <a:gd name="connsiteY23" fmla="*/ 337166 h 1565074"/>
                  <a:gd name="connsiteX24" fmla="*/ 531223 w 645182"/>
                  <a:gd name="connsiteY24" fmla="*/ 311040 h 1565074"/>
                  <a:gd name="connsiteX25" fmla="*/ 557348 w 645182"/>
                  <a:gd name="connsiteY25" fmla="*/ 284914 h 1565074"/>
                  <a:gd name="connsiteX26" fmla="*/ 574765 w 645182"/>
                  <a:gd name="connsiteY26" fmla="*/ 250080 h 1565074"/>
                  <a:gd name="connsiteX27" fmla="*/ 609600 w 645182"/>
                  <a:gd name="connsiteY27" fmla="*/ 197829 h 1565074"/>
                  <a:gd name="connsiteX28" fmla="*/ 627017 w 645182"/>
                  <a:gd name="connsiteY28" fmla="*/ 171703 h 1565074"/>
                  <a:gd name="connsiteX29" fmla="*/ 644434 w 645182"/>
                  <a:gd name="connsiteY29" fmla="*/ 119451 h 1565074"/>
                  <a:gd name="connsiteX30" fmla="*/ 600755 w 645182"/>
                  <a:gd name="connsiteY30" fmla="*/ 457 h 1565074"/>
                  <a:gd name="connsiteX0" fmla="*/ 600755 w 645182"/>
                  <a:gd name="connsiteY0" fmla="*/ 457 h 1565074"/>
                  <a:gd name="connsiteX1" fmla="*/ 352288 w 645182"/>
                  <a:gd name="connsiteY1" fmla="*/ 167283 h 1565074"/>
                  <a:gd name="connsiteX2" fmla="*/ 123689 w 645182"/>
                  <a:gd name="connsiteY2" fmla="*/ 366694 h 1565074"/>
                  <a:gd name="connsiteX3" fmla="*/ 43543 w 645182"/>
                  <a:gd name="connsiteY3" fmla="*/ 1225440 h 1565074"/>
                  <a:gd name="connsiteX4" fmla="*/ 34834 w 645182"/>
                  <a:gd name="connsiteY4" fmla="*/ 1268983 h 1565074"/>
                  <a:gd name="connsiteX5" fmla="*/ 26125 w 645182"/>
                  <a:gd name="connsiteY5" fmla="*/ 1338651 h 1565074"/>
                  <a:gd name="connsiteX6" fmla="*/ 8708 w 645182"/>
                  <a:gd name="connsiteY6" fmla="*/ 1390903 h 1565074"/>
                  <a:gd name="connsiteX7" fmla="*/ 0 w 645182"/>
                  <a:gd name="connsiteY7" fmla="*/ 1460571 h 1565074"/>
                  <a:gd name="connsiteX8" fmla="*/ 182880 w 645182"/>
                  <a:gd name="connsiteY8" fmla="*/ 1547657 h 1565074"/>
                  <a:gd name="connsiteX9" fmla="*/ 278674 w 645182"/>
                  <a:gd name="connsiteY9" fmla="*/ 1565074 h 1565074"/>
                  <a:gd name="connsiteX10" fmla="*/ 452845 w 645182"/>
                  <a:gd name="connsiteY10" fmla="*/ 1556366 h 1565074"/>
                  <a:gd name="connsiteX11" fmla="*/ 496388 w 645182"/>
                  <a:gd name="connsiteY11" fmla="*/ 1512823 h 1565074"/>
                  <a:gd name="connsiteX12" fmla="*/ 522514 w 645182"/>
                  <a:gd name="connsiteY12" fmla="*/ 1486697 h 1565074"/>
                  <a:gd name="connsiteX13" fmla="*/ 539931 w 645182"/>
                  <a:gd name="connsiteY13" fmla="*/ 1460571 h 1565074"/>
                  <a:gd name="connsiteX14" fmla="*/ 522514 w 645182"/>
                  <a:gd name="connsiteY14" fmla="*/ 1242857 h 1565074"/>
                  <a:gd name="connsiteX15" fmla="*/ 513805 w 645182"/>
                  <a:gd name="connsiteY15" fmla="*/ 1077394 h 1565074"/>
                  <a:gd name="connsiteX16" fmla="*/ 496388 w 645182"/>
                  <a:gd name="connsiteY16" fmla="*/ 964183 h 1565074"/>
                  <a:gd name="connsiteX17" fmla="*/ 487680 w 645182"/>
                  <a:gd name="connsiteY17" fmla="*/ 868389 h 1565074"/>
                  <a:gd name="connsiteX18" fmla="*/ 461554 w 645182"/>
                  <a:gd name="connsiteY18" fmla="*/ 781303 h 1565074"/>
                  <a:gd name="connsiteX19" fmla="*/ 435428 w 645182"/>
                  <a:gd name="connsiteY19" fmla="*/ 650674 h 1565074"/>
                  <a:gd name="connsiteX20" fmla="*/ 444137 w 645182"/>
                  <a:gd name="connsiteY20" fmla="*/ 493920 h 1565074"/>
                  <a:gd name="connsiteX21" fmla="*/ 478971 w 645182"/>
                  <a:gd name="connsiteY21" fmla="*/ 424251 h 1565074"/>
                  <a:gd name="connsiteX22" fmla="*/ 505097 w 645182"/>
                  <a:gd name="connsiteY22" fmla="*/ 363291 h 1565074"/>
                  <a:gd name="connsiteX23" fmla="*/ 522514 w 645182"/>
                  <a:gd name="connsiteY23" fmla="*/ 337166 h 1565074"/>
                  <a:gd name="connsiteX24" fmla="*/ 531223 w 645182"/>
                  <a:gd name="connsiteY24" fmla="*/ 311040 h 1565074"/>
                  <a:gd name="connsiteX25" fmla="*/ 557348 w 645182"/>
                  <a:gd name="connsiteY25" fmla="*/ 284914 h 1565074"/>
                  <a:gd name="connsiteX26" fmla="*/ 574765 w 645182"/>
                  <a:gd name="connsiteY26" fmla="*/ 250080 h 1565074"/>
                  <a:gd name="connsiteX27" fmla="*/ 609600 w 645182"/>
                  <a:gd name="connsiteY27" fmla="*/ 197829 h 1565074"/>
                  <a:gd name="connsiteX28" fmla="*/ 627017 w 645182"/>
                  <a:gd name="connsiteY28" fmla="*/ 171703 h 1565074"/>
                  <a:gd name="connsiteX29" fmla="*/ 644434 w 645182"/>
                  <a:gd name="connsiteY29" fmla="*/ 119451 h 1565074"/>
                  <a:gd name="connsiteX30" fmla="*/ 600755 w 645182"/>
                  <a:gd name="connsiteY30" fmla="*/ 457 h 1565074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43543 w 645182"/>
                  <a:gd name="connsiteY3" fmla="*/ 1225576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43543 w 645182"/>
                  <a:gd name="connsiteY3" fmla="*/ 1225576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6886 w 645182"/>
                  <a:gd name="connsiteY3" fmla="*/ 1032695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6886 w 645182"/>
                  <a:gd name="connsiteY3" fmla="*/ 1032695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9268 w 645182"/>
                  <a:gd name="connsiteY3" fmla="*/ 677889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9268 w 645182"/>
                  <a:gd name="connsiteY3" fmla="*/ 677889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9268 w 645182"/>
                  <a:gd name="connsiteY3" fmla="*/ 677889 h 1565210"/>
                  <a:gd name="connsiteX4" fmla="*/ 122940 w 645182"/>
                  <a:gd name="connsiteY4" fmla="*/ 1042900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3553 w 647980"/>
                  <a:gd name="connsiteY0" fmla="*/ 593 h 1565210"/>
                  <a:gd name="connsiteX1" fmla="*/ 345561 w 647980"/>
                  <a:gd name="connsiteY1" fmla="*/ 174563 h 1565210"/>
                  <a:gd name="connsiteX2" fmla="*/ 126487 w 647980"/>
                  <a:gd name="connsiteY2" fmla="*/ 366830 h 1565210"/>
                  <a:gd name="connsiteX3" fmla="*/ 132066 w 647980"/>
                  <a:gd name="connsiteY3" fmla="*/ 677889 h 1565210"/>
                  <a:gd name="connsiteX4" fmla="*/ 125738 w 647980"/>
                  <a:gd name="connsiteY4" fmla="*/ 1042900 h 1565210"/>
                  <a:gd name="connsiteX5" fmla="*/ 117029 w 647980"/>
                  <a:gd name="connsiteY5" fmla="*/ 1205437 h 1565210"/>
                  <a:gd name="connsiteX6" fmla="*/ 11506 w 647980"/>
                  <a:gd name="connsiteY6" fmla="*/ 1391039 h 1565210"/>
                  <a:gd name="connsiteX7" fmla="*/ 2798 w 647980"/>
                  <a:gd name="connsiteY7" fmla="*/ 1460707 h 1565210"/>
                  <a:gd name="connsiteX8" fmla="*/ 185678 w 647980"/>
                  <a:gd name="connsiteY8" fmla="*/ 1547793 h 1565210"/>
                  <a:gd name="connsiteX9" fmla="*/ 281472 w 647980"/>
                  <a:gd name="connsiteY9" fmla="*/ 1565210 h 1565210"/>
                  <a:gd name="connsiteX10" fmla="*/ 455643 w 647980"/>
                  <a:gd name="connsiteY10" fmla="*/ 1556502 h 1565210"/>
                  <a:gd name="connsiteX11" fmla="*/ 499186 w 647980"/>
                  <a:gd name="connsiteY11" fmla="*/ 1512959 h 1565210"/>
                  <a:gd name="connsiteX12" fmla="*/ 525312 w 647980"/>
                  <a:gd name="connsiteY12" fmla="*/ 1486833 h 1565210"/>
                  <a:gd name="connsiteX13" fmla="*/ 542729 w 647980"/>
                  <a:gd name="connsiteY13" fmla="*/ 1460707 h 1565210"/>
                  <a:gd name="connsiteX14" fmla="*/ 525312 w 647980"/>
                  <a:gd name="connsiteY14" fmla="*/ 1242993 h 1565210"/>
                  <a:gd name="connsiteX15" fmla="*/ 516603 w 647980"/>
                  <a:gd name="connsiteY15" fmla="*/ 1077530 h 1565210"/>
                  <a:gd name="connsiteX16" fmla="*/ 499186 w 647980"/>
                  <a:gd name="connsiteY16" fmla="*/ 964319 h 1565210"/>
                  <a:gd name="connsiteX17" fmla="*/ 490478 w 647980"/>
                  <a:gd name="connsiteY17" fmla="*/ 868525 h 1565210"/>
                  <a:gd name="connsiteX18" fmla="*/ 464352 w 647980"/>
                  <a:gd name="connsiteY18" fmla="*/ 781439 h 1565210"/>
                  <a:gd name="connsiteX19" fmla="*/ 438226 w 647980"/>
                  <a:gd name="connsiteY19" fmla="*/ 650810 h 1565210"/>
                  <a:gd name="connsiteX20" fmla="*/ 446935 w 647980"/>
                  <a:gd name="connsiteY20" fmla="*/ 494056 h 1565210"/>
                  <a:gd name="connsiteX21" fmla="*/ 481769 w 647980"/>
                  <a:gd name="connsiteY21" fmla="*/ 424387 h 1565210"/>
                  <a:gd name="connsiteX22" fmla="*/ 507895 w 647980"/>
                  <a:gd name="connsiteY22" fmla="*/ 363427 h 1565210"/>
                  <a:gd name="connsiteX23" fmla="*/ 525312 w 647980"/>
                  <a:gd name="connsiteY23" fmla="*/ 337302 h 1565210"/>
                  <a:gd name="connsiteX24" fmla="*/ 534021 w 647980"/>
                  <a:gd name="connsiteY24" fmla="*/ 311176 h 1565210"/>
                  <a:gd name="connsiteX25" fmla="*/ 560146 w 647980"/>
                  <a:gd name="connsiteY25" fmla="*/ 285050 h 1565210"/>
                  <a:gd name="connsiteX26" fmla="*/ 577563 w 647980"/>
                  <a:gd name="connsiteY26" fmla="*/ 250216 h 1565210"/>
                  <a:gd name="connsiteX27" fmla="*/ 612398 w 647980"/>
                  <a:gd name="connsiteY27" fmla="*/ 197965 h 1565210"/>
                  <a:gd name="connsiteX28" fmla="*/ 629815 w 647980"/>
                  <a:gd name="connsiteY28" fmla="*/ 171839 h 1565210"/>
                  <a:gd name="connsiteX29" fmla="*/ 647232 w 647980"/>
                  <a:gd name="connsiteY29" fmla="*/ 119587 h 1565210"/>
                  <a:gd name="connsiteX30" fmla="*/ 603553 w 647980"/>
                  <a:gd name="connsiteY30" fmla="*/ 593 h 1565210"/>
                  <a:gd name="connsiteX0" fmla="*/ 601623 w 646050"/>
                  <a:gd name="connsiteY0" fmla="*/ 593 h 1565210"/>
                  <a:gd name="connsiteX1" fmla="*/ 343631 w 646050"/>
                  <a:gd name="connsiteY1" fmla="*/ 174563 h 1565210"/>
                  <a:gd name="connsiteX2" fmla="*/ 124557 w 646050"/>
                  <a:gd name="connsiteY2" fmla="*/ 366830 h 1565210"/>
                  <a:gd name="connsiteX3" fmla="*/ 130136 w 646050"/>
                  <a:gd name="connsiteY3" fmla="*/ 677889 h 1565210"/>
                  <a:gd name="connsiteX4" fmla="*/ 123808 w 646050"/>
                  <a:gd name="connsiteY4" fmla="*/ 1042900 h 1565210"/>
                  <a:gd name="connsiteX5" fmla="*/ 115099 w 646050"/>
                  <a:gd name="connsiteY5" fmla="*/ 1205437 h 1565210"/>
                  <a:gd name="connsiteX6" fmla="*/ 868 w 646050"/>
                  <a:gd name="connsiteY6" fmla="*/ 1460707 h 1565210"/>
                  <a:gd name="connsiteX7" fmla="*/ 183748 w 646050"/>
                  <a:gd name="connsiteY7" fmla="*/ 1547793 h 1565210"/>
                  <a:gd name="connsiteX8" fmla="*/ 279542 w 646050"/>
                  <a:gd name="connsiteY8" fmla="*/ 1565210 h 1565210"/>
                  <a:gd name="connsiteX9" fmla="*/ 453713 w 646050"/>
                  <a:gd name="connsiteY9" fmla="*/ 1556502 h 1565210"/>
                  <a:gd name="connsiteX10" fmla="*/ 497256 w 646050"/>
                  <a:gd name="connsiteY10" fmla="*/ 1512959 h 1565210"/>
                  <a:gd name="connsiteX11" fmla="*/ 523382 w 646050"/>
                  <a:gd name="connsiteY11" fmla="*/ 1486833 h 1565210"/>
                  <a:gd name="connsiteX12" fmla="*/ 540799 w 646050"/>
                  <a:gd name="connsiteY12" fmla="*/ 1460707 h 1565210"/>
                  <a:gd name="connsiteX13" fmla="*/ 523382 w 646050"/>
                  <a:gd name="connsiteY13" fmla="*/ 1242993 h 1565210"/>
                  <a:gd name="connsiteX14" fmla="*/ 514673 w 646050"/>
                  <a:gd name="connsiteY14" fmla="*/ 1077530 h 1565210"/>
                  <a:gd name="connsiteX15" fmla="*/ 497256 w 646050"/>
                  <a:gd name="connsiteY15" fmla="*/ 964319 h 1565210"/>
                  <a:gd name="connsiteX16" fmla="*/ 488548 w 646050"/>
                  <a:gd name="connsiteY16" fmla="*/ 868525 h 1565210"/>
                  <a:gd name="connsiteX17" fmla="*/ 462422 w 646050"/>
                  <a:gd name="connsiteY17" fmla="*/ 781439 h 1565210"/>
                  <a:gd name="connsiteX18" fmla="*/ 436296 w 646050"/>
                  <a:gd name="connsiteY18" fmla="*/ 650810 h 1565210"/>
                  <a:gd name="connsiteX19" fmla="*/ 445005 w 646050"/>
                  <a:gd name="connsiteY19" fmla="*/ 494056 h 1565210"/>
                  <a:gd name="connsiteX20" fmla="*/ 479839 w 646050"/>
                  <a:gd name="connsiteY20" fmla="*/ 424387 h 1565210"/>
                  <a:gd name="connsiteX21" fmla="*/ 505965 w 646050"/>
                  <a:gd name="connsiteY21" fmla="*/ 363427 h 1565210"/>
                  <a:gd name="connsiteX22" fmla="*/ 523382 w 646050"/>
                  <a:gd name="connsiteY22" fmla="*/ 337302 h 1565210"/>
                  <a:gd name="connsiteX23" fmla="*/ 532091 w 646050"/>
                  <a:gd name="connsiteY23" fmla="*/ 311176 h 1565210"/>
                  <a:gd name="connsiteX24" fmla="*/ 558216 w 646050"/>
                  <a:gd name="connsiteY24" fmla="*/ 285050 h 1565210"/>
                  <a:gd name="connsiteX25" fmla="*/ 575633 w 646050"/>
                  <a:gd name="connsiteY25" fmla="*/ 250216 h 1565210"/>
                  <a:gd name="connsiteX26" fmla="*/ 610468 w 646050"/>
                  <a:gd name="connsiteY26" fmla="*/ 197965 h 1565210"/>
                  <a:gd name="connsiteX27" fmla="*/ 627885 w 646050"/>
                  <a:gd name="connsiteY27" fmla="*/ 171839 h 1565210"/>
                  <a:gd name="connsiteX28" fmla="*/ 645302 w 646050"/>
                  <a:gd name="connsiteY28" fmla="*/ 119587 h 1565210"/>
                  <a:gd name="connsiteX29" fmla="*/ 601623 w 646050"/>
                  <a:gd name="connsiteY29" fmla="*/ 593 h 1565210"/>
                  <a:gd name="connsiteX0" fmla="*/ 520021 w 564448"/>
                  <a:gd name="connsiteY0" fmla="*/ 593 h 1565210"/>
                  <a:gd name="connsiteX1" fmla="*/ 262029 w 564448"/>
                  <a:gd name="connsiteY1" fmla="*/ 174563 h 1565210"/>
                  <a:gd name="connsiteX2" fmla="*/ 42955 w 564448"/>
                  <a:gd name="connsiteY2" fmla="*/ 366830 h 1565210"/>
                  <a:gd name="connsiteX3" fmla="*/ 48534 w 564448"/>
                  <a:gd name="connsiteY3" fmla="*/ 677889 h 1565210"/>
                  <a:gd name="connsiteX4" fmla="*/ 42206 w 564448"/>
                  <a:gd name="connsiteY4" fmla="*/ 1042900 h 1565210"/>
                  <a:gd name="connsiteX5" fmla="*/ 33497 w 564448"/>
                  <a:gd name="connsiteY5" fmla="*/ 1205437 h 1565210"/>
                  <a:gd name="connsiteX6" fmla="*/ 14516 w 564448"/>
                  <a:gd name="connsiteY6" fmla="*/ 1534526 h 1565210"/>
                  <a:gd name="connsiteX7" fmla="*/ 102146 w 564448"/>
                  <a:gd name="connsiteY7" fmla="*/ 1547793 h 1565210"/>
                  <a:gd name="connsiteX8" fmla="*/ 197940 w 564448"/>
                  <a:gd name="connsiteY8" fmla="*/ 1565210 h 1565210"/>
                  <a:gd name="connsiteX9" fmla="*/ 372111 w 564448"/>
                  <a:gd name="connsiteY9" fmla="*/ 1556502 h 1565210"/>
                  <a:gd name="connsiteX10" fmla="*/ 415654 w 564448"/>
                  <a:gd name="connsiteY10" fmla="*/ 1512959 h 1565210"/>
                  <a:gd name="connsiteX11" fmla="*/ 441780 w 564448"/>
                  <a:gd name="connsiteY11" fmla="*/ 1486833 h 1565210"/>
                  <a:gd name="connsiteX12" fmla="*/ 459197 w 564448"/>
                  <a:gd name="connsiteY12" fmla="*/ 1460707 h 1565210"/>
                  <a:gd name="connsiteX13" fmla="*/ 441780 w 564448"/>
                  <a:gd name="connsiteY13" fmla="*/ 1242993 h 1565210"/>
                  <a:gd name="connsiteX14" fmla="*/ 433071 w 564448"/>
                  <a:gd name="connsiteY14" fmla="*/ 1077530 h 1565210"/>
                  <a:gd name="connsiteX15" fmla="*/ 415654 w 564448"/>
                  <a:gd name="connsiteY15" fmla="*/ 964319 h 1565210"/>
                  <a:gd name="connsiteX16" fmla="*/ 406946 w 564448"/>
                  <a:gd name="connsiteY16" fmla="*/ 868525 h 1565210"/>
                  <a:gd name="connsiteX17" fmla="*/ 380820 w 564448"/>
                  <a:gd name="connsiteY17" fmla="*/ 781439 h 1565210"/>
                  <a:gd name="connsiteX18" fmla="*/ 354694 w 564448"/>
                  <a:gd name="connsiteY18" fmla="*/ 650810 h 1565210"/>
                  <a:gd name="connsiteX19" fmla="*/ 363403 w 564448"/>
                  <a:gd name="connsiteY19" fmla="*/ 494056 h 1565210"/>
                  <a:gd name="connsiteX20" fmla="*/ 398237 w 564448"/>
                  <a:gd name="connsiteY20" fmla="*/ 424387 h 1565210"/>
                  <a:gd name="connsiteX21" fmla="*/ 424363 w 564448"/>
                  <a:gd name="connsiteY21" fmla="*/ 363427 h 1565210"/>
                  <a:gd name="connsiteX22" fmla="*/ 441780 w 564448"/>
                  <a:gd name="connsiteY22" fmla="*/ 337302 h 1565210"/>
                  <a:gd name="connsiteX23" fmla="*/ 450489 w 564448"/>
                  <a:gd name="connsiteY23" fmla="*/ 311176 h 1565210"/>
                  <a:gd name="connsiteX24" fmla="*/ 476614 w 564448"/>
                  <a:gd name="connsiteY24" fmla="*/ 285050 h 1565210"/>
                  <a:gd name="connsiteX25" fmla="*/ 494031 w 564448"/>
                  <a:gd name="connsiteY25" fmla="*/ 250216 h 1565210"/>
                  <a:gd name="connsiteX26" fmla="*/ 528866 w 564448"/>
                  <a:gd name="connsiteY26" fmla="*/ 197965 h 1565210"/>
                  <a:gd name="connsiteX27" fmla="*/ 546283 w 564448"/>
                  <a:gd name="connsiteY27" fmla="*/ 171839 h 1565210"/>
                  <a:gd name="connsiteX28" fmla="*/ 563700 w 564448"/>
                  <a:gd name="connsiteY28" fmla="*/ 119587 h 1565210"/>
                  <a:gd name="connsiteX29" fmla="*/ 520021 w 564448"/>
                  <a:gd name="connsiteY29" fmla="*/ 593 h 1565210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410389 w 559183"/>
                  <a:gd name="connsiteY9" fmla="*/ 1512959 h 1570988"/>
                  <a:gd name="connsiteX10" fmla="*/ 436515 w 559183"/>
                  <a:gd name="connsiteY10" fmla="*/ 1486833 h 1570988"/>
                  <a:gd name="connsiteX11" fmla="*/ 453932 w 559183"/>
                  <a:gd name="connsiteY11" fmla="*/ 1460707 h 1570988"/>
                  <a:gd name="connsiteX12" fmla="*/ 436515 w 559183"/>
                  <a:gd name="connsiteY12" fmla="*/ 1242993 h 1570988"/>
                  <a:gd name="connsiteX13" fmla="*/ 427806 w 559183"/>
                  <a:gd name="connsiteY13" fmla="*/ 1077530 h 1570988"/>
                  <a:gd name="connsiteX14" fmla="*/ 410389 w 559183"/>
                  <a:gd name="connsiteY14" fmla="*/ 964319 h 1570988"/>
                  <a:gd name="connsiteX15" fmla="*/ 401681 w 559183"/>
                  <a:gd name="connsiteY15" fmla="*/ 868525 h 1570988"/>
                  <a:gd name="connsiteX16" fmla="*/ 375555 w 559183"/>
                  <a:gd name="connsiteY16" fmla="*/ 781439 h 1570988"/>
                  <a:gd name="connsiteX17" fmla="*/ 349429 w 559183"/>
                  <a:gd name="connsiteY17" fmla="*/ 650810 h 1570988"/>
                  <a:gd name="connsiteX18" fmla="*/ 358138 w 559183"/>
                  <a:gd name="connsiteY18" fmla="*/ 494056 h 1570988"/>
                  <a:gd name="connsiteX19" fmla="*/ 392972 w 559183"/>
                  <a:gd name="connsiteY19" fmla="*/ 424387 h 1570988"/>
                  <a:gd name="connsiteX20" fmla="*/ 419098 w 559183"/>
                  <a:gd name="connsiteY20" fmla="*/ 363427 h 1570988"/>
                  <a:gd name="connsiteX21" fmla="*/ 436515 w 559183"/>
                  <a:gd name="connsiteY21" fmla="*/ 337302 h 1570988"/>
                  <a:gd name="connsiteX22" fmla="*/ 445224 w 559183"/>
                  <a:gd name="connsiteY22" fmla="*/ 311176 h 1570988"/>
                  <a:gd name="connsiteX23" fmla="*/ 471349 w 559183"/>
                  <a:gd name="connsiteY23" fmla="*/ 285050 h 1570988"/>
                  <a:gd name="connsiteX24" fmla="*/ 488766 w 559183"/>
                  <a:gd name="connsiteY24" fmla="*/ 250216 h 1570988"/>
                  <a:gd name="connsiteX25" fmla="*/ 523601 w 559183"/>
                  <a:gd name="connsiteY25" fmla="*/ 197965 h 1570988"/>
                  <a:gd name="connsiteX26" fmla="*/ 541018 w 559183"/>
                  <a:gd name="connsiteY26" fmla="*/ 171839 h 1570988"/>
                  <a:gd name="connsiteX27" fmla="*/ 558435 w 559183"/>
                  <a:gd name="connsiteY27" fmla="*/ 119587 h 1570988"/>
                  <a:gd name="connsiteX28" fmla="*/ 514756 w 559183"/>
                  <a:gd name="connsiteY28" fmla="*/ 593 h 1570988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410389 w 559183"/>
                  <a:gd name="connsiteY9" fmla="*/ 1512959 h 1570988"/>
                  <a:gd name="connsiteX10" fmla="*/ 436515 w 559183"/>
                  <a:gd name="connsiteY10" fmla="*/ 1486833 h 1570988"/>
                  <a:gd name="connsiteX11" fmla="*/ 453932 w 559183"/>
                  <a:gd name="connsiteY11" fmla="*/ 1460707 h 1570988"/>
                  <a:gd name="connsiteX12" fmla="*/ 343647 w 559183"/>
                  <a:gd name="connsiteY12" fmla="*/ 1266805 h 1570988"/>
                  <a:gd name="connsiteX13" fmla="*/ 427806 w 559183"/>
                  <a:gd name="connsiteY13" fmla="*/ 1077530 h 1570988"/>
                  <a:gd name="connsiteX14" fmla="*/ 410389 w 559183"/>
                  <a:gd name="connsiteY14" fmla="*/ 964319 h 1570988"/>
                  <a:gd name="connsiteX15" fmla="*/ 401681 w 559183"/>
                  <a:gd name="connsiteY15" fmla="*/ 868525 h 1570988"/>
                  <a:gd name="connsiteX16" fmla="*/ 375555 w 559183"/>
                  <a:gd name="connsiteY16" fmla="*/ 781439 h 1570988"/>
                  <a:gd name="connsiteX17" fmla="*/ 349429 w 559183"/>
                  <a:gd name="connsiteY17" fmla="*/ 650810 h 1570988"/>
                  <a:gd name="connsiteX18" fmla="*/ 358138 w 559183"/>
                  <a:gd name="connsiteY18" fmla="*/ 494056 h 1570988"/>
                  <a:gd name="connsiteX19" fmla="*/ 392972 w 559183"/>
                  <a:gd name="connsiteY19" fmla="*/ 424387 h 1570988"/>
                  <a:gd name="connsiteX20" fmla="*/ 419098 w 559183"/>
                  <a:gd name="connsiteY20" fmla="*/ 363427 h 1570988"/>
                  <a:gd name="connsiteX21" fmla="*/ 436515 w 559183"/>
                  <a:gd name="connsiteY21" fmla="*/ 337302 h 1570988"/>
                  <a:gd name="connsiteX22" fmla="*/ 445224 w 559183"/>
                  <a:gd name="connsiteY22" fmla="*/ 311176 h 1570988"/>
                  <a:gd name="connsiteX23" fmla="*/ 471349 w 559183"/>
                  <a:gd name="connsiteY23" fmla="*/ 285050 h 1570988"/>
                  <a:gd name="connsiteX24" fmla="*/ 488766 w 559183"/>
                  <a:gd name="connsiteY24" fmla="*/ 250216 h 1570988"/>
                  <a:gd name="connsiteX25" fmla="*/ 523601 w 559183"/>
                  <a:gd name="connsiteY25" fmla="*/ 197965 h 1570988"/>
                  <a:gd name="connsiteX26" fmla="*/ 541018 w 559183"/>
                  <a:gd name="connsiteY26" fmla="*/ 171839 h 1570988"/>
                  <a:gd name="connsiteX27" fmla="*/ 558435 w 559183"/>
                  <a:gd name="connsiteY27" fmla="*/ 119587 h 1570988"/>
                  <a:gd name="connsiteX28" fmla="*/ 514756 w 559183"/>
                  <a:gd name="connsiteY28" fmla="*/ 593 h 1570988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410389 w 559183"/>
                  <a:gd name="connsiteY9" fmla="*/ 1512959 h 1570988"/>
                  <a:gd name="connsiteX10" fmla="*/ 436515 w 559183"/>
                  <a:gd name="connsiteY10" fmla="*/ 1486833 h 1570988"/>
                  <a:gd name="connsiteX11" fmla="*/ 343647 w 559183"/>
                  <a:gd name="connsiteY11" fmla="*/ 1266805 h 1570988"/>
                  <a:gd name="connsiteX12" fmla="*/ 427806 w 559183"/>
                  <a:gd name="connsiteY12" fmla="*/ 1077530 h 1570988"/>
                  <a:gd name="connsiteX13" fmla="*/ 410389 w 559183"/>
                  <a:gd name="connsiteY13" fmla="*/ 964319 h 1570988"/>
                  <a:gd name="connsiteX14" fmla="*/ 401681 w 559183"/>
                  <a:gd name="connsiteY14" fmla="*/ 868525 h 1570988"/>
                  <a:gd name="connsiteX15" fmla="*/ 375555 w 559183"/>
                  <a:gd name="connsiteY15" fmla="*/ 781439 h 1570988"/>
                  <a:gd name="connsiteX16" fmla="*/ 349429 w 559183"/>
                  <a:gd name="connsiteY16" fmla="*/ 650810 h 1570988"/>
                  <a:gd name="connsiteX17" fmla="*/ 358138 w 559183"/>
                  <a:gd name="connsiteY17" fmla="*/ 494056 h 1570988"/>
                  <a:gd name="connsiteX18" fmla="*/ 392972 w 559183"/>
                  <a:gd name="connsiteY18" fmla="*/ 424387 h 1570988"/>
                  <a:gd name="connsiteX19" fmla="*/ 419098 w 559183"/>
                  <a:gd name="connsiteY19" fmla="*/ 363427 h 1570988"/>
                  <a:gd name="connsiteX20" fmla="*/ 436515 w 559183"/>
                  <a:gd name="connsiteY20" fmla="*/ 337302 h 1570988"/>
                  <a:gd name="connsiteX21" fmla="*/ 445224 w 559183"/>
                  <a:gd name="connsiteY21" fmla="*/ 311176 h 1570988"/>
                  <a:gd name="connsiteX22" fmla="*/ 471349 w 559183"/>
                  <a:gd name="connsiteY22" fmla="*/ 285050 h 1570988"/>
                  <a:gd name="connsiteX23" fmla="*/ 488766 w 559183"/>
                  <a:gd name="connsiteY23" fmla="*/ 250216 h 1570988"/>
                  <a:gd name="connsiteX24" fmla="*/ 523601 w 559183"/>
                  <a:gd name="connsiteY24" fmla="*/ 197965 h 1570988"/>
                  <a:gd name="connsiteX25" fmla="*/ 541018 w 559183"/>
                  <a:gd name="connsiteY25" fmla="*/ 171839 h 1570988"/>
                  <a:gd name="connsiteX26" fmla="*/ 558435 w 559183"/>
                  <a:gd name="connsiteY26" fmla="*/ 119587 h 1570988"/>
                  <a:gd name="connsiteX27" fmla="*/ 514756 w 559183"/>
                  <a:gd name="connsiteY27" fmla="*/ 593 h 1570988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410389 w 559183"/>
                  <a:gd name="connsiteY9" fmla="*/ 1512959 h 1570988"/>
                  <a:gd name="connsiteX10" fmla="*/ 343647 w 559183"/>
                  <a:gd name="connsiteY10" fmla="*/ 1266805 h 1570988"/>
                  <a:gd name="connsiteX11" fmla="*/ 427806 w 559183"/>
                  <a:gd name="connsiteY11" fmla="*/ 1077530 h 1570988"/>
                  <a:gd name="connsiteX12" fmla="*/ 410389 w 559183"/>
                  <a:gd name="connsiteY12" fmla="*/ 964319 h 1570988"/>
                  <a:gd name="connsiteX13" fmla="*/ 401681 w 559183"/>
                  <a:gd name="connsiteY13" fmla="*/ 868525 h 1570988"/>
                  <a:gd name="connsiteX14" fmla="*/ 375555 w 559183"/>
                  <a:gd name="connsiteY14" fmla="*/ 781439 h 1570988"/>
                  <a:gd name="connsiteX15" fmla="*/ 349429 w 559183"/>
                  <a:gd name="connsiteY15" fmla="*/ 650810 h 1570988"/>
                  <a:gd name="connsiteX16" fmla="*/ 358138 w 559183"/>
                  <a:gd name="connsiteY16" fmla="*/ 494056 h 1570988"/>
                  <a:gd name="connsiteX17" fmla="*/ 392972 w 559183"/>
                  <a:gd name="connsiteY17" fmla="*/ 424387 h 1570988"/>
                  <a:gd name="connsiteX18" fmla="*/ 419098 w 559183"/>
                  <a:gd name="connsiteY18" fmla="*/ 363427 h 1570988"/>
                  <a:gd name="connsiteX19" fmla="*/ 436515 w 559183"/>
                  <a:gd name="connsiteY19" fmla="*/ 337302 h 1570988"/>
                  <a:gd name="connsiteX20" fmla="*/ 445224 w 559183"/>
                  <a:gd name="connsiteY20" fmla="*/ 311176 h 1570988"/>
                  <a:gd name="connsiteX21" fmla="*/ 471349 w 559183"/>
                  <a:gd name="connsiteY21" fmla="*/ 285050 h 1570988"/>
                  <a:gd name="connsiteX22" fmla="*/ 488766 w 559183"/>
                  <a:gd name="connsiteY22" fmla="*/ 250216 h 1570988"/>
                  <a:gd name="connsiteX23" fmla="*/ 523601 w 559183"/>
                  <a:gd name="connsiteY23" fmla="*/ 197965 h 1570988"/>
                  <a:gd name="connsiteX24" fmla="*/ 541018 w 559183"/>
                  <a:gd name="connsiteY24" fmla="*/ 171839 h 1570988"/>
                  <a:gd name="connsiteX25" fmla="*/ 558435 w 559183"/>
                  <a:gd name="connsiteY25" fmla="*/ 119587 h 1570988"/>
                  <a:gd name="connsiteX26" fmla="*/ 514756 w 559183"/>
                  <a:gd name="connsiteY26" fmla="*/ 593 h 1570988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343647 w 559183"/>
                  <a:gd name="connsiteY9" fmla="*/ 1266805 h 1570988"/>
                  <a:gd name="connsiteX10" fmla="*/ 427806 w 559183"/>
                  <a:gd name="connsiteY10" fmla="*/ 1077530 h 1570988"/>
                  <a:gd name="connsiteX11" fmla="*/ 410389 w 559183"/>
                  <a:gd name="connsiteY11" fmla="*/ 964319 h 1570988"/>
                  <a:gd name="connsiteX12" fmla="*/ 401681 w 559183"/>
                  <a:gd name="connsiteY12" fmla="*/ 868525 h 1570988"/>
                  <a:gd name="connsiteX13" fmla="*/ 375555 w 559183"/>
                  <a:gd name="connsiteY13" fmla="*/ 781439 h 1570988"/>
                  <a:gd name="connsiteX14" fmla="*/ 349429 w 559183"/>
                  <a:gd name="connsiteY14" fmla="*/ 650810 h 1570988"/>
                  <a:gd name="connsiteX15" fmla="*/ 358138 w 559183"/>
                  <a:gd name="connsiteY15" fmla="*/ 494056 h 1570988"/>
                  <a:gd name="connsiteX16" fmla="*/ 392972 w 559183"/>
                  <a:gd name="connsiteY16" fmla="*/ 424387 h 1570988"/>
                  <a:gd name="connsiteX17" fmla="*/ 419098 w 559183"/>
                  <a:gd name="connsiteY17" fmla="*/ 363427 h 1570988"/>
                  <a:gd name="connsiteX18" fmla="*/ 436515 w 559183"/>
                  <a:gd name="connsiteY18" fmla="*/ 337302 h 1570988"/>
                  <a:gd name="connsiteX19" fmla="*/ 445224 w 559183"/>
                  <a:gd name="connsiteY19" fmla="*/ 311176 h 1570988"/>
                  <a:gd name="connsiteX20" fmla="*/ 471349 w 559183"/>
                  <a:gd name="connsiteY20" fmla="*/ 285050 h 1570988"/>
                  <a:gd name="connsiteX21" fmla="*/ 488766 w 559183"/>
                  <a:gd name="connsiteY21" fmla="*/ 250216 h 1570988"/>
                  <a:gd name="connsiteX22" fmla="*/ 523601 w 559183"/>
                  <a:gd name="connsiteY22" fmla="*/ 197965 h 1570988"/>
                  <a:gd name="connsiteX23" fmla="*/ 541018 w 559183"/>
                  <a:gd name="connsiteY23" fmla="*/ 171839 h 1570988"/>
                  <a:gd name="connsiteX24" fmla="*/ 558435 w 559183"/>
                  <a:gd name="connsiteY24" fmla="*/ 119587 h 1570988"/>
                  <a:gd name="connsiteX25" fmla="*/ 514756 w 559183"/>
                  <a:gd name="connsiteY25" fmla="*/ 593 h 1570988"/>
                  <a:gd name="connsiteX0" fmla="*/ 514756 w 559183"/>
                  <a:gd name="connsiteY0" fmla="*/ 593 h 1570553"/>
                  <a:gd name="connsiteX1" fmla="*/ 256764 w 559183"/>
                  <a:gd name="connsiteY1" fmla="*/ 174563 h 1570553"/>
                  <a:gd name="connsiteX2" fmla="*/ 37690 w 559183"/>
                  <a:gd name="connsiteY2" fmla="*/ 366830 h 1570553"/>
                  <a:gd name="connsiteX3" fmla="*/ 43269 w 559183"/>
                  <a:gd name="connsiteY3" fmla="*/ 677889 h 1570553"/>
                  <a:gd name="connsiteX4" fmla="*/ 36941 w 559183"/>
                  <a:gd name="connsiteY4" fmla="*/ 1042900 h 1570553"/>
                  <a:gd name="connsiteX5" fmla="*/ 28232 w 559183"/>
                  <a:gd name="connsiteY5" fmla="*/ 1205437 h 1570553"/>
                  <a:gd name="connsiteX6" fmla="*/ 9251 w 559183"/>
                  <a:gd name="connsiteY6" fmla="*/ 1534526 h 1570553"/>
                  <a:gd name="connsiteX7" fmla="*/ 192675 w 559183"/>
                  <a:gd name="connsiteY7" fmla="*/ 1565210 h 1570553"/>
                  <a:gd name="connsiteX8" fmla="*/ 343033 w 559183"/>
                  <a:gd name="connsiteY8" fmla="*/ 1563646 h 1570553"/>
                  <a:gd name="connsiteX9" fmla="*/ 343647 w 559183"/>
                  <a:gd name="connsiteY9" fmla="*/ 1266805 h 1570553"/>
                  <a:gd name="connsiteX10" fmla="*/ 427806 w 559183"/>
                  <a:gd name="connsiteY10" fmla="*/ 1077530 h 1570553"/>
                  <a:gd name="connsiteX11" fmla="*/ 410389 w 559183"/>
                  <a:gd name="connsiteY11" fmla="*/ 964319 h 1570553"/>
                  <a:gd name="connsiteX12" fmla="*/ 401681 w 559183"/>
                  <a:gd name="connsiteY12" fmla="*/ 868525 h 1570553"/>
                  <a:gd name="connsiteX13" fmla="*/ 375555 w 559183"/>
                  <a:gd name="connsiteY13" fmla="*/ 781439 h 1570553"/>
                  <a:gd name="connsiteX14" fmla="*/ 349429 w 559183"/>
                  <a:gd name="connsiteY14" fmla="*/ 650810 h 1570553"/>
                  <a:gd name="connsiteX15" fmla="*/ 358138 w 559183"/>
                  <a:gd name="connsiteY15" fmla="*/ 494056 h 1570553"/>
                  <a:gd name="connsiteX16" fmla="*/ 392972 w 559183"/>
                  <a:gd name="connsiteY16" fmla="*/ 424387 h 1570553"/>
                  <a:gd name="connsiteX17" fmla="*/ 419098 w 559183"/>
                  <a:gd name="connsiteY17" fmla="*/ 363427 h 1570553"/>
                  <a:gd name="connsiteX18" fmla="*/ 436515 w 559183"/>
                  <a:gd name="connsiteY18" fmla="*/ 337302 h 1570553"/>
                  <a:gd name="connsiteX19" fmla="*/ 445224 w 559183"/>
                  <a:gd name="connsiteY19" fmla="*/ 311176 h 1570553"/>
                  <a:gd name="connsiteX20" fmla="*/ 471349 w 559183"/>
                  <a:gd name="connsiteY20" fmla="*/ 285050 h 1570553"/>
                  <a:gd name="connsiteX21" fmla="*/ 488766 w 559183"/>
                  <a:gd name="connsiteY21" fmla="*/ 250216 h 1570553"/>
                  <a:gd name="connsiteX22" fmla="*/ 523601 w 559183"/>
                  <a:gd name="connsiteY22" fmla="*/ 197965 h 1570553"/>
                  <a:gd name="connsiteX23" fmla="*/ 541018 w 559183"/>
                  <a:gd name="connsiteY23" fmla="*/ 171839 h 1570553"/>
                  <a:gd name="connsiteX24" fmla="*/ 558435 w 559183"/>
                  <a:gd name="connsiteY24" fmla="*/ 119587 h 1570553"/>
                  <a:gd name="connsiteX25" fmla="*/ 514756 w 559183"/>
                  <a:gd name="connsiteY25" fmla="*/ 593 h 1570553"/>
                  <a:gd name="connsiteX0" fmla="*/ 514756 w 558435"/>
                  <a:gd name="connsiteY0" fmla="*/ 593 h 1570553"/>
                  <a:gd name="connsiteX1" fmla="*/ 256764 w 558435"/>
                  <a:gd name="connsiteY1" fmla="*/ 174563 h 1570553"/>
                  <a:gd name="connsiteX2" fmla="*/ 37690 w 558435"/>
                  <a:gd name="connsiteY2" fmla="*/ 366830 h 1570553"/>
                  <a:gd name="connsiteX3" fmla="*/ 43269 w 558435"/>
                  <a:gd name="connsiteY3" fmla="*/ 677889 h 1570553"/>
                  <a:gd name="connsiteX4" fmla="*/ 36941 w 558435"/>
                  <a:gd name="connsiteY4" fmla="*/ 1042900 h 1570553"/>
                  <a:gd name="connsiteX5" fmla="*/ 28232 w 558435"/>
                  <a:gd name="connsiteY5" fmla="*/ 1205437 h 1570553"/>
                  <a:gd name="connsiteX6" fmla="*/ 9251 w 558435"/>
                  <a:gd name="connsiteY6" fmla="*/ 1534526 h 1570553"/>
                  <a:gd name="connsiteX7" fmla="*/ 192675 w 558435"/>
                  <a:gd name="connsiteY7" fmla="*/ 1565210 h 1570553"/>
                  <a:gd name="connsiteX8" fmla="*/ 343033 w 558435"/>
                  <a:gd name="connsiteY8" fmla="*/ 1563646 h 1570553"/>
                  <a:gd name="connsiteX9" fmla="*/ 343647 w 558435"/>
                  <a:gd name="connsiteY9" fmla="*/ 1266805 h 1570553"/>
                  <a:gd name="connsiteX10" fmla="*/ 427806 w 558435"/>
                  <a:gd name="connsiteY10" fmla="*/ 1077530 h 1570553"/>
                  <a:gd name="connsiteX11" fmla="*/ 410389 w 558435"/>
                  <a:gd name="connsiteY11" fmla="*/ 964319 h 1570553"/>
                  <a:gd name="connsiteX12" fmla="*/ 401681 w 558435"/>
                  <a:gd name="connsiteY12" fmla="*/ 868525 h 1570553"/>
                  <a:gd name="connsiteX13" fmla="*/ 375555 w 558435"/>
                  <a:gd name="connsiteY13" fmla="*/ 781439 h 1570553"/>
                  <a:gd name="connsiteX14" fmla="*/ 349429 w 558435"/>
                  <a:gd name="connsiteY14" fmla="*/ 650810 h 1570553"/>
                  <a:gd name="connsiteX15" fmla="*/ 358138 w 558435"/>
                  <a:gd name="connsiteY15" fmla="*/ 494056 h 1570553"/>
                  <a:gd name="connsiteX16" fmla="*/ 392972 w 558435"/>
                  <a:gd name="connsiteY16" fmla="*/ 424387 h 1570553"/>
                  <a:gd name="connsiteX17" fmla="*/ 419098 w 558435"/>
                  <a:gd name="connsiteY17" fmla="*/ 363427 h 1570553"/>
                  <a:gd name="connsiteX18" fmla="*/ 436515 w 558435"/>
                  <a:gd name="connsiteY18" fmla="*/ 337302 h 1570553"/>
                  <a:gd name="connsiteX19" fmla="*/ 445224 w 558435"/>
                  <a:gd name="connsiteY19" fmla="*/ 311176 h 1570553"/>
                  <a:gd name="connsiteX20" fmla="*/ 471349 w 558435"/>
                  <a:gd name="connsiteY20" fmla="*/ 285050 h 1570553"/>
                  <a:gd name="connsiteX21" fmla="*/ 488766 w 558435"/>
                  <a:gd name="connsiteY21" fmla="*/ 250216 h 1570553"/>
                  <a:gd name="connsiteX22" fmla="*/ 523601 w 558435"/>
                  <a:gd name="connsiteY22" fmla="*/ 197965 h 1570553"/>
                  <a:gd name="connsiteX23" fmla="*/ 558435 w 558435"/>
                  <a:gd name="connsiteY23" fmla="*/ 119587 h 1570553"/>
                  <a:gd name="connsiteX24" fmla="*/ 514756 w 558435"/>
                  <a:gd name="connsiteY24" fmla="*/ 593 h 1570553"/>
                  <a:gd name="connsiteX0" fmla="*/ 514756 w 560509"/>
                  <a:gd name="connsiteY0" fmla="*/ 674 h 1570634"/>
                  <a:gd name="connsiteX1" fmla="*/ 256764 w 560509"/>
                  <a:gd name="connsiteY1" fmla="*/ 174644 h 1570634"/>
                  <a:gd name="connsiteX2" fmla="*/ 37690 w 560509"/>
                  <a:gd name="connsiteY2" fmla="*/ 366911 h 1570634"/>
                  <a:gd name="connsiteX3" fmla="*/ 43269 w 560509"/>
                  <a:gd name="connsiteY3" fmla="*/ 677970 h 1570634"/>
                  <a:gd name="connsiteX4" fmla="*/ 36941 w 560509"/>
                  <a:gd name="connsiteY4" fmla="*/ 1042981 h 1570634"/>
                  <a:gd name="connsiteX5" fmla="*/ 28232 w 560509"/>
                  <a:gd name="connsiteY5" fmla="*/ 1205518 h 1570634"/>
                  <a:gd name="connsiteX6" fmla="*/ 9251 w 560509"/>
                  <a:gd name="connsiteY6" fmla="*/ 1534607 h 1570634"/>
                  <a:gd name="connsiteX7" fmla="*/ 192675 w 560509"/>
                  <a:gd name="connsiteY7" fmla="*/ 1565291 h 1570634"/>
                  <a:gd name="connsiteX8" fmla="*/ 343033 w 560509"/>
                  <a:gd name="connsiteY8" fmla="*/ 1563727 h 1570634"/>
                  <a:gd name="connsiteX9" fmla="*/ 343647 w 560509"/>
                  <a:gd name="connsiteY9" fmla="*/ 1266886 h 1570634"/>
                  <a:gd name="connsiteX10" fmla="*/ 427806 w 560509"/>
                  <a:gd name="connsiteY10" fmla="*/ 1077611 h 1570634"/>
                  <a:gd name="connsiteX11" fmla="*/ 410389 w 560509"/>
                  <a:gd name="connsiteY11" fmla="*/ 964400 h 1570634"/>
                  <a:gd name="connsiteX12" fmla="*/ 401681 w 560509"/>
                  <a:gd name="connsiteY12" fmla="*/ 868606 h 1570634"/>
                  <a:gd name="connsiteX13" fmla="*/ 375555 w 560509"/>
                  <a:gd name="connsiteY13" fmla="*/ 781520 h 1570634"/>
                  <a:gd name="connsiteX14" fmla="*/ 349429 w 560509"/>
                  <a:gd name="connsiteY14" fmla="*/ 650891 h 1570634"/>
                  <a:gd name="connsiteX15" fmla="*/ 358138 w 560509"/>
                  <a:gd name="connsiteY15" fmla="*/ 494137 h 1570634"/>
                  <a:gd name="connsiteX16" fmla="*/ 392972 w 560509"/>
                  <a:gd name="connsiteY16" fmla="*/ 424468 h 1570634"/>
                  <a:gd name="connsiteX17" fmla="*/ 419098 w 560509"/>
                  <a:gd name="connsiteY17" fmla="*/ 363508 h 1570634"/>
                  <a:gd name="connsiteX18" fmla="*/ 436515 w 560509"/>
                  <a:gd name="connsiteY18" fmla="*/ 337383 h 1570634"/>
                  <a:gd name="connsiteX19" fmla="*/ 445224 w 560509"/>
                  <a:gd name="connsiteY19" fmla="*/ 311257 h 1570634"/>
                  <a:gd name="connsiteX20" fmla="*/ 471349 w 560509"/>
                  <a:gd name="connsiteY20" fmla="*/ 285131 h 1570634"/>
                  <a:gd name="connsiteX21" fmla="*/ 488766 w 560509"/>
                  <a:gd name="connsiteY21" fmla="*/ 250297 h 1570634"/>
                  <a:gd name="connsiteX22" fmla="*/ 558435 w 560509"/>
                  <a:gd name="connsiteY22" fmla="*/ 119668 h 1570634"/>
                  <a:gd name="connsiteX23" fmla="*/ 514756 w 560509"/>
                  <a:gd name="connsiteY23" fmla="*/ 674 h 1570634"/>
                  <a:gd name="connsiteX0" fmla="*/ 514756 w 561751"/>
                  <a:gd name="connsiteY0" fmla="*/ 717 h 1570677"/>
                  <a:gd name="connsiteX1" fmla="*/ 256764 w 561751"/>
                  <a:gd name="connsiteY1" fmla="*/ 174687 h 1570677"/>
                  <a:gd name="connsiteX2" fmla="*/ 37690 w 561751"/>
                  <a:gd name="connsiteY2" fmla="*/ 366954 h 1570677"/>
                  <a:gd name="connsiteX3" fmla="*/ 43269 w 561751"/>
                  <a:gd name="connsiteY3" fmla="*/ 678013 h 1570677"/>
                  <a:gd name="connsiteX4" fmla="*/ 36941 w 561751"/>
                  <a:gd name="connsiteY4" fmla="*/ 1043024 h 1570677"/>
                  <a:gd name="connsiteX5" fmla="*/ 28232 w 561751"/>
                  <a:gd name="connsiteY5" fmla="*/ 1205561 h 1570677"/>
                  <a:gd name="connsiteX6" fmla="*/ 9251 w 561751"/>
                  <a:gd name="connsiteY6" fmla="*/ 1534650 h 1570677"/>
                  <a:gd name="connsiteX7" fmla="*/ 192675 w 561751"/>
                  <a:gd name="connsiteY7" fmla="*/ 1565334 h 1570677"/>
                  <a:gd name="connsiteX8" fmla="*/ 343033 w 561751"/>
                  <a:gd name="connsiteY8" fmla="*/ 1563770 h 1570677"/>
                  <a:gd name="connsiteX9" fmla="*/ 343647 w 561751"/>
                  <a:gd name="connsiteY9" fmla="*/ 1266929 h 1570677"/>
                  <a:gd name="connsiteX10" fmla="*/ 427806 w 561751"/>
                  <a:gd name="connsiteY10" fmla="*/ 1077654 h 1570677"/>
                  <a:gd name="connsiteX11" fmla="*/ 410389 w 561751"/>
                  <a:gd name="connsiteY11" fmla="*/ 964443 h 1570677"/>
                  <a:gd name="connsiteX12" fmla="*/ 401681 w 561751"/>
                  <a:gd name="connsiteY12" fmla="*/ 868649 h 1570677"/>
                  <a:gd name="connsiteX13" fmla="*/ 375555 w 561751"/>
                  <a:gd name="connsiteY13" fmla="*/ 781563 h 1570677"/>
                  <a:gd name="connsiteX14" fmla="*/ 349429 w 561751"/>
                  <a:gd name="connsiteY14" fmla="*/ 650934 h 1570677"/>
                  <a:gd name="connsiteX15" fmla="*/ 358138 w 561751"/>
                  <a:gd name="connsiteY15" fmla="*/ 494180 h 1570677"/>
                  <a:gd name="connsiteX16" fmla="*/ 392972 w 561751"/>
                  <a:gd name="connsiteY16" fmla="*/ 424511 h 1570677"/>
                  <a:gd name="connsiteX17" fmla="*/ 419098 w 561751"/>
                  <a:gd name="connsiteY17" fmla="*/ 363551 h 1570677"/>
                  <a:gd name="connsiteX18" fmla="*/ 436515 w 561751"/>
                  <a:gd name="connsiteY18" fmla="*/ 337426 h 1570677"/>
                  <a:gd name="connsiteX19" fmla="*/ 445224 w 561751"/>
                  <a:gd name="connsiteY19" fmla="*/ 311300 h 1570677"/>
                  <a:gd name="connsiteX20" fmla="*/ 471349 w 561751"/>
                  <a:gd name="connsiteY20" fmla="*/ 285174 h 1570677"/>
                  <a:gd name="connsiteX21" fmla="*/ 558435 w 561751"/>
                  <a:gd name="connsiteY21" fmla="*/ 119711 h 1570677"/>
                  <a:gd name="connsiteX22" fmla="*/ 514756 w 561751"/>
                  <a:gd name="connsiteY22" fmla="*/ 717 h 1570677"/>
                  <a:gd name="connsiteX0" fmla="*/ 514756 w 563640"/>
                  <a:gd name="connsiteY0" fmla="*/ 753 h 1570713"/>
                  <a:gd name="connsiteX1" fmla="*/ 256764 w 563640"/>
                  <a:gd name="connsiteY1" fmla="*/ 174723 h 1570713"/>
                  <a:gd name="connsiteX2" fmla="*/ 37690 w 563640"/>
                  <a:gd name="connsiteY2" fmla="*/ 366990 h 1570713"/>
                  <a:gd name="connsiteX3" fmla="*/ 43269 w 563640"/>
                  <a:gd name="connsiteY3" fmla="*/ 678049 h 1570713"/>
                  <a:gd name="connsiteX4" fmla="*/ 36941 w 563640"/>
                  <a:gd name="connsiteY4" fmla="*/ 1043060 h 1570713"/>
                  <a:gd name="connsiteX5" fmla="*/ 28232 w 563640"/>
                  <a:gd name="connsiteY5" fmla="*/ 1205597 h 1570713"/>
                  <a:gd name="connsiteX6" fmla="*/ 9251 w 563640"/>
                  <a:gd name="connsiteY6" fmla="*/ 1534686 h 1570713"/>
                  <a:gd name="connsiteX7" fmla="*/ 192675 w 563640"/>
                  <a:gd name="connsiteY7" fmla="*/ 1565370 h 1570713"/>
                  <a:gd name="connsiteX8" fmla="*/ 343033 w 563640"/>
                  <a:gd name="connsiteY8" fmla="*/ 1563806 h 1570713"/>
                  <a:gd name="connsiteX9" fmla="*/ 343647 w 563640"/>
                  <a:gd name="connsiteY9" fmla="*/ 1266965 h 1570713"/>
                  <a:gd name="connsiteX10" fmla="*/ 427806 w 563640"/>
                  <a:gd name="connsiteY10" fmla="*/ 1077690 h 1570713"/>
                  <a:gd name="connsiteX11" fmla="*/ 410389 w 563640"/>
                  <a:gd name="connsiteY11" fmla="*/ 964479 h 1570713"/>
                  <a:gd name="connsiteX12" fmla="*/ 401681 w 563640"/>
                  <a:gd name="connsiteY12" fmla="*/ 868685 h 1570713"/>
                  <a:gd name="connsiteX13" fmla="*/ 375555 w 563640"/>
                  <a:gd name="connsiteY13" fmla="*/ 781599 h 1570713"/>
                  <a:gd name="connsiteX14" fmla="*/ 349429 w 563640"/>
                  <a:gd name="connsiteY14" fmla="*/ 650970 h 1570713"/>
                  <a:gd name="connsiteX15" fmla="*/ 358138 w 563640"/>
                  <a:gd name="connsiteY15" fmla="*/ 494216 h 1570713"/>
                  <a:gd name="connsiteX16" fmla="*/ 392972 w 563640"/>
                  <a:gd name="connsiteY16" fmla="*/ 424547 h 1570713"/>
                  <a:gd name="connsiteX17" fmla="*/ 419098 w 563640"/>
                  <a:gd name="connsiteY17" fmla="*/ 363587 h 1570713"/>
                  <a:gd name="connsiteX18" fmla="*/ 436515 w 563640"/>
                  <a:gd name="connsiteY18" fmla="*/ 337462 h 1570713"/>
                  <a:gd name="connsiteX19" fmla="*/ 445224 w 563640"/>
                  <a:gd name="connsiteY19" fmla="*/ 311336 h 1570713"/>
                  <a:gd name="connsiteX20" fmla="*/ 558435 w 563640"/>
                  <a:gd name="connsiteY20" fmla="*/ 119747 h 1570713"/>
                  <a:gd name="connsiteX21" fmla="*/ 514756 w 563640"/>
                  <a:gd name="connsiteY21" fmla="*/ 753 h 1570713"/>
                  <a:gd name="connsiteX0" fmla="*/ 514756 w 564273"/>
                  <a:gd name="connsiteY0" fmla="*/ 793 h 1570753"/>
                  <a:gd name="connsiteX1" fmla="*/ 256764 w 564273"/>
                  <a:gd name="connsiteY1" fmla="*/ 174763 h 1570753"/>
                  <a:gd name="connsiteX2" fmla="*/ 37690 w 564273"/>
                  <a:gd name="connsiteY2" fmla="*/ 367030 h 1570753"/>
                  <a:gd name="connsiteX3" fmla="*/ 43269 w 564273"/>
                  <a:gd name="connsiteY3" fmla="*/ 678089 h 1570753"/>
                  <a:gd name="connsiteX4" fmla="*/ 36941 w 564273"/>
                  <a:gd name="connsiteY4" fmla="*/ 1043100 h 1570753"/>
                  <a:gd name="connsiteX5" fmla="*/ 28232 w 564273"/>
                  <a:gd name="connsiteY5" fmla="*/ 1205637 h 1570753"/>
                  <a:gd name="connsiteX6" fmla="*/ 9251 w 564273"/>
                  <a:gd name="connsiteY6" fmla="*/ 1534726 h 1570753"/>
                  <a:gd name="connsiteX7" fmla="*/ 192675 w 564273"/>
                  <a:gd name="connsiteY7" fmla="*/ 1565410 h 1570753"/>
                  <a:gd name="connsiteX8" fmla="*/ 343033 w 564273"/>
                  <a:gd name="connsiteY8" fmla="*/ 1563846 h 1570753"/>
                  <a:gd name="connsiteX9" fmla="*/ 343647 w 564273"/>
                  <a:gd name="connsiteY9" fmla="*/ 1267005 h 1570753"/>
                  <a:gd name="connsiteX10" fmla="*/ 427806 w 564273"/>
                  <a:gd name="connsiteY10" fmla="*/ 1077730 h 1570753"/>
                  <a:gd name="connsiteX11" fmla="*/ 410389 w 564273"/>
                  <a:gd name="connsiteY11" fmla="*/ 964519 h 1570753"/>
                  <a:gd name="connsiteX12" fmla="*/ 401681 w 564273"/>
                  <a:gd name="connsiteY12" fmla="*/ 868725 h 1570753"/>
                  <a:gd name="connsiteX13" fmla="*/ 375555 w 564273"/>
                  <a:gd name="connsiteY13" fmla="*/ 781639 h 1570753"/>
                  <a:gd name="connsiteX14" fmla="*/ 349429 w 564273"/>
                  <a:gd name="connsiteY14" fmla="*/ 651010 h 1570753"/>
                  <a:gd name="connsiteX15" fmla="*/ 358138 w 564273"/>
                  <a:gd name="connsiteY15" fmla="*/ 494256 h 1570753"/>
                  <a:gd name="connsiteX16" fmla="*/ 392972 w 564273"/>
                  <a:gd name="connsiteY16" fmla="*/ 424587 h 1570753"/>
                  <a:gd name="connsiteX17" fmla="*/ 419098 w 564273"/>
                  <a:gd name="connsiteY17" fmla="*/ 363627 h 1570753"/>
                  <a:gd name="connsiteX18" fmla="*/ 436515 w 564273"/>
                  <a:gd name="connsiteY18" fmla="*/ 337502 h 1570753"/>
                  <a:gd name="connsiteX19" fmla="*/ 558435 w 564273"/>
                  <a:gd name="connsiteY19" fmla="*/ 119787 h 1570753"/>
                  <a:gd name="connsiteX20" fmla="*/ 514756 w 564273"/>
                  <a:gd name="connsiteY20" fmla="*/ 793 h 1570753"/>
                  <a:gd name="connsiteX0" fmla="*/ 514756 w 565543"/>
                  <a:gd name="connsiteY0" fmla="*/ 838 h 1570798"/>
                  <a:gd name="connsiteX1" fmla="*/ 256764 w 565543"/>
                  <a:gd name="connsiteY1" fmla="*/ 174808 h 1570798"/>
                  <a:gd name="connsiteX2" fmla="*/ 37690 w 565543"/>
                  <a:gd name="connsiteY2" fmla="*/ 367075 h 1570798"/>
                  <a:gd name="connsiteX3" fmla="*/ 43269 w 565543"/>
                  <a:gd name="connsiteY3" fmla="*/ 678134 h 1570798"/>
                  <a:gd name="connsiteX4" fmla="*/ 36941 w 565543"/>
                  <a:gd name="connsiteY4" fmla="*/ 1043145 h 1570798"/>
                  <a:gd name="connsiteX5" fmla="*/ 28232 w 565543"/>
                  <a:gd name="connsiteY5" fmla="*/ 1205682 h 1570798"/>
                  <a:gd name="connsiteX6" fmla="*/ 9251 w 565543"/>
                  <a:gd name="connsiteY6" fmla="*/ 1534771 h 1570798"/>
                  <a:gd name="connsiteX7" fmla="*/ 192675 w 565543"/>
                  <a:gd name="connsiteY7" fmla="*/ 1565455 h 1570798"/>
                  <a:gd name="connsiteX8" fmla="*/ 343033 w 565543"/>
                  <a:gd name="connsiteY8" fmla="*/ 1563891 h 1570798"/>
                  <a:gd name="connsiteX9" fmla="*/ 343647 w 565543"/>
                  <a:gd name="connsiteY9" fmla="*/ 1267050 h 1570798"/>
                  <a:gd name="connsiteX10" fmla="*/ 427806 w 565543"/>
                  <a:gd name="connsiteY10" fmla="*/ 1077775 h 1570798"/>
                  <a:gd name="connsiteX11" fmla="*/ 410389 w 565543"/>
                  <a:gd name="connsiteY11" fmla="*/ 964564 h 1570798"/>
                  <a:gd name="connsiteX12" fmla="*/ 401681 w 565543"/>
                  <a:gd name="connsiteY12" fmla="*/ 868770 h 1570798"/>
                  <a:gd name="connsiteX13" fmla="*/ 375555 w 565543"/>
                  <a:gd name="connsiteY13" fmla="*/ 781684 h 1570798"/>
                  <a:gd name="connsiteX14" fmla="*/ 349429 w 565543"/>
                  <a:gd name="connsiteY14" fmla="*/ 651055 h 1570798"/>
                  <a:gd name="connsiteX15" fmla="*/ 358138 w 565543"/>
                  <a:gd name="connsiteY15" fmla="*/ 494301 h 1570798"/>
                  <a:gd name="connsiteX16" fmla="*/ 392972 w 565543"/>
                  <a:gd name="connsiteY16" fmla="*/ 424632 h 1570798"/>
                  <a:gd name="connsiteX17" fmla="*/ 419098 w 565543"/>
                  <a:gd name="connsiteY17" fmla="*/ 363672 h 1570798"/>
                  <a:gd name="connsiteX18" fmla="*/ 558435 w 565543"/>
                  <a:gd name="connsiteY18" fmla="*/ 119832 h 1570798"/>
                  <a:gd name="connsiteX19" fmla="*/ 514756 w 565543"/>
                  <a:gd name="connsiteY19" fmla="*/ 838 h 1570798"/>
                  <a:gd name="connsiteX0" fmla="*/ 514756 w 565717"/>
                  <a:gd name="connsiteY0" fmla="*/ 798 h 1570758"/>
                  <a:gd name="connsiteX1" fmla="*/ 256764 w 565717"/>
                  <a:gd name="connsiteY1" fmla="*/ 174768 h 1570758"/>
                  <a:gd name="connsiteX2" fmla="*/ 37690 w 565717"/>
                  <a:gd name="connsiteY2" fmla="*/ 367035 h 1570758"/>
                  <a:gd name="connsiteX3" fmla="*/ 43269 w 565717"/>
                  <a:gd name="connsiteY3" fmla="*/ 678094 h 1570758"/>
                  <a:gd name="connsiteX4" fmla="*/ 36941 w 565717"/>
                  <a:gd name="connsiteY4" fmla="*/ 1043105 h 1570758"/>
                  <a:gd name="connsiteX5" fmla="*/ 28232 w 565717"/>
                  <a:gd name="connsiteY5" fmla="*/ 1205642 h 1570758"/>
                  <a:gd name="connsiteX6" fmla="*/ 9251 w 565717"/>
                  <a:gd name="connsiteY6" fmla="*/ 1534731 h 1570758"/>
                  <a:gd name="connsiteX7" fmla="*/ 192675 w 565717"/>
                  <a:gd name="connsiteY7" fmla="*/ 1565415 h 1570758"/>
                  <a:gd name="connsiteX8" fmla="*/ 343033 w 565717"/>
                  <a:gd name="connsiteY8" fmla="*/ 1563851 h 1570758"/>
                  <a:gd name="connsiteX9" fmla="*/ 343647 w 565717"/>
                  <a:gd name="connsiteY9" fmla="*/ 1267010 h 1570758"/>
                  <a:gd name="connsiteX10" fmla="*/ 427806 w 565717"/>
                  <a:gd name="connsiteY10" fmla="*/ 1077735 h 1570758"/>
                  <a:gd name="connsiteX11" fmla="*/ 410389 w 565717"/>
                  <a:gd name="connsiteY11" fmla="*/ 964524 h 1570758"/>
                  <a:gd name="connsiteX12" fmla="*/ 401681 w 565717"/>
                  <a:gd name="connsiteY12" fmla="*/ 868730 h 1570758"/>
                  <a:gd name="connsiteX13" fmla="*/ 375555 w 565717"/>
                  <a:gd name="connsiteY13" fmla="*/ 781644 h 1570758"/>
                  <a:gd name="connsiteX14" fmla="*/ 349429 w 565717"/>
                  <a:gd name="connsiteY14" fmla="*/ 651015 h 1570758"/>
                  <a:gd name="connsiteX15" fmla="*/ 358138 w 565717"/>
                  <a:gd name="connsiteY15" fmla="*/ 494261 h 1570758"/>
                  <a:gd name="connsiteX16" fmla="*/ 392972 w 565717"/>
                  <a:gd name="connsiteY16" fmla="*/ 424592 h 1570758"/>
                  <a:gd name="connsiteX17" fmla="*/ 416717 w 565717"/>
                  <a:gd name="connsiteY17" fmla="*/ 339820 h 1570758"/>
                  <a:gd name="connsiteX18" fmla="*/ 558435 w 565717"/>
                  <a:gd name="connsiteY18" fmla="*/ 119792 h 1570758"/>
                  <a:gd name="connsiteX19" fmla="*/ 514756 w 565717"/>
                  <a:gd name="connsiteY19" fmla="*/ 798 h 1570758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75555 w 554669"/>
                  <a:gd name="connsiteY13" fmla="*/ 782042 h 1571156"/>
                  <a:gd name="connsiteX14" fmla="*/ 349429 w 554669"/>
                  <a:gd name="connsiteY14" fmla="*/ 651413 h 1571156"/>
                  <a:gd name="connsiteX15" fmla="*/ 358138 w 554669"/>
                  <a:gd name="connsiteY15" fmla="*/ 494659 h 1571156"/>
                  <a:gd name="connsiteX16" fmla="*/ 392972 w 554669"/>
                  <a:gd name="connsiteY16" fmla="*/ 424990 h 1571156"/>
                  <a:gd name="connsiteX17" fmla="*/ 416717 w 554669"/>
                  <a:gd name="connsiteY17" fmla="*/ 340218 h 1571156"/>
                  <a:gd name="connsiteX18" fmla="*/ 544147 w 554669"/>
                  <a:gd name="connsiteY18" fmla="*/ 110665 h 1571156"/>
                  <a:gd name="connsiteX19" fmla="*/ 514756 w 554669"/>
                  <a:gd name="connsiteY19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75555 w 554669"/>
                  <a:gd name="connsiteY13" fmla="*/ 782042 h 1571156"/>
                  <a:gd name="connsiteX14" fmla="*/ 349429 w 554669"/>
                  <a:gd name="connsiteY14" fmla="*/ 651413 h 1571156"/>
                  <a:gd name="connsiteX15" fmla="*/ 391475 w 554669"/>
                  <a:gd name="connsiteY15" fmla="*/ 497040 h 1571156"/>
                  <a:gd name="connsiteX16" fmla="*/ 392972 w 554669"/>
                  <a:gd name="connsiteY16" fmla="*/ 424990 h 1571156"/>
                  <a:gd name="connsiteX17" fmla="*/ 416717 w 554669"/>
                  <a:gd name="connsiteY17" fmla="*/ 340218 h 1571156"/>
                  <a:gd name="connsiteX18" fmla="*/ 544147 w 554669"/>
                  <a:gd name="connsiteY18" fmla="*/ 110665 h 1571156"/>
                  <a:gd name="connsiteX19" fmla="*/ 514756 w 554669"/>
                  <a:gd name="connsiteY19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75555 w 554669"/>
                  <a:gd name="connsiteY13" fmla="*/ 782042 h 1571156"/>
                  <a:gd name="connsiteX14" fmla="*/ 406579 w 554669"/>
                  <a:gd name="connsiteY14" fmla="*/ 658556 h 1571156"/>
                  <a:gd name="connsiteX15" fmla="*/ 391475 w 554669"/>
                  <a:gd name="connsiteY15" fmla="*/ 497040 h 1571156"/>
                  <a:gd name="connsiteX16" fmla="*/ 392972 w 554669"/>
                  <a:gd name="connsiteY16" fmla="*/ 424990 h 1571156"/>
                  <a:gd name="connsiteX17" fmla="*/ 416717 w 554669"/>
                  <a:gd name="connsiteY17" fmla="*/ 340218 h 1571156"/>
                  <a:gd name="connsiteX18" fmla="*/ 544147 w 554669"/>
                  <a:gd name="connsiteY18" fmla="*/ 110665 h 1571156"/>
                  <a:gd name="connsiteX19" fmla="*/ 514756 w 554669"/>
                  <a:gd name="connsiteY19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75555 w 554669"/>
                  <a:gd name="connsiteY13" fmla="*/ 782042 h 1571156"/>
                  <a:gd name="connsiteX14" fmla="*/ 391475 w 554669"/>
                  <a:gd name="connsiteY14" fmla="*/ 497040 h 1571156"/>
                  <a:gd name="connsiteX15" fmla="*/ 392972 w 554669"/>
                  <a:gd name="connsiteY15" fmla="*/ 424990 h 1571156"/>
                  <a:gd name="connsiteX16" fmla="*/ 416717 w 554669"/>
                  <a:gd name="connsiteY16" fmla="*/ 340218 h 1571156"/>
                  <a:gd name="connsiteX17" fmla="*/ 544147 w 554669"/>
                  <a:gd name="connsiteY17" fmla="*/ 110665 h 1571156"/>
                  <a:gd name="connsiteX18" fmla="*/ 514756 w 554669"/>
                  <a:gd name="connsiteY18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91475 w 554669"/>
                  <a:gd name="connsiteY13" fmla="*/ 497040 h 1571156"/>
                  <a:gd name="connsiteX14" fmla="*/ 392972 w 554669"/>
                  <a:gd name="connsiteY14" fmla="*/ 424990 h 1571156"/>
                  <a:gd name="connsiteX15" fmla="*/ 416717 w 554669"/>
                  <a:gd name="connsiteY15" fmla="*/ 340218 h 1571156"/>
                  <a:gd name="connsiteX16" fmla="*/ 544147 w 554669"/>
                  <a:gd name="connsiteY16" fmla="*/ 110665 h 1571156"/>
                  <a:gd name="connsiteX17" fmla="*/ 514756 w 554669"/>
                  <a:gd name="connsiteY17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391475 w 554669"/>
                  <a:gd name="connsiteY12" fmla="*/ 497040 h 1571156"/>
                  <a:gd name="connsiteX13" fmla="*/ 392972 w 554669"/>
                  <a:gd name="connsiteY13" fmla="*/ 424990 h 1571156"/>
                  <a:gd name="connsiteX14" fmla="*/ 416717 w 554669"/>
                  <a:gd name="connsiteY14" fmla="*/ 340218 h 1571156"/>
                  <a:gd name="connsiteX15" fmla="*/ 544147 w 554669"/>
                  <a:gd name="connsiteY15" fmla="*/ 110665 h 1571156"/>
                  <a:gd name="connsiteX16" fmla="*/ 514756 w 554669"/>
                  <a:gd name="connsiteY16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5151 w 554669"/>
                  <a:gd name="connsiteY11" fmla="*/ 714891 h 1571156"/>
                  <a:gd name="connsiteX12" fmla="*/ 391475 w 554669"/>
                  <a:gd name="connsiteY12" fmla="*/ 497040 h 1571156"/>
                  <a:gd name="connsiteX13" fmla="*/ 392972 w 554669"/>
                  <a:gd name="connsiteY13" fmla="*/ 424990 h 1571156"/>
                  <a:gd name="connsiteX14" fmla="*/ 416717 w 554669"/>
                  <a:gd name="connsiteY14" fmla="*/ 340218 h 1571156"/>
                  <a:gd name="connsiteX15" fmla="*/ 544147 w 554669"/>
                  <a:gd name="connsiteY15" fmla="*/ 110665 h 1571156"/>
                  <a:gd name="connsiteX16" fmla="*/ 514756 w 554669"/>
                  <a:gd name="connsiteY16" fmla="*/ 1196 h 1571156"/>
                  <a:gd name="connsiteX0" fmla="*/ 653856 w 693769"/>
                  <a:gd name="connsiteY0" fmla="*/ 1196 h 1571156"/>
                  <a:gd name="connsiteX1" fmla="*/ 395864 w 693769"/>
                  <a:gd name="connsiteY1" fmla="*/ 175166 h 1571156"/>
                  <a:gd name="connsiteX2" fmla="*/ 176790 w 693769"/>
                  <a:gd name="connsiteY2" fmla="*/ 367433 h 1571156"/>
                  <a:gd name="connsiteX3" fmla="*/ 182369 w 693769"/>
                  <a:gd name="connsiteY3" fmla="*/ 678492 h 1571156"/>
                  <a:gd name="connsiteX4" fmla="*/ 176041 w 693769"/>
                  <a:gd name="connsiteY4" fmla="*/ 1043503 h 1571156"/>
                  <a:gd name="connsiteX5" fmla="*/ 167332 w 693769"/>
                  <a:gd name="connsiteY5" fmla="*/ 1206040 h 1571156"/>
                  <a:gd name="connsiteX6" fmla="*/ 3095 w 693769"/>
                  <a:gd name="connsiteY6" fmla="*/ 1535129 h 1571156"/>
                  <a:gd name="connsiteX7" fmla="*/ 331775 w 693769"/>
                  <a:gd name="connsiteY7" fmla="*/ 1565813 h 1571156"/>
                  <a:gd name="connsiteX8" fmla="*/ 482133 w 693769"/>
                  <a:gd name="connsiteY8" fmla="*/ 1564249 h 1571156"/>
                  <a:gd name="connsiteX9" fmla="*/ 482747 w 693769"/>
                  <a:gd name="connsiteY9" fmla="*/ 1267408 h 1571156"/>
                  <a:gd name="connsiteX10" fmla="*/ 566906 w 693769"/>
                  <a:gd name="connsiteY10" fmla="*/ 1078133 h 1571156"/>
                  <a:gd name="connsiteX11" fmla="*/ 554251 w 693769"/>
                  <a:gd name="connsiteY11" fmla="*/ 714891 h 1571156"/>
                  <a:gd name="connsiteX12" fmla="*/ 530575 w 693769"/>
                  <a:gd name="connsiteY12" fmla="*/ 497040 h 1571156"/>
                  <a:gd name="connsiteX13" fmla="*/ 532072 w 693769"/>
                  <a:gd name="connsiteY13" fmla="*/ 424990 h 1571156"/>
                  <a:gd name="connsiteX14" fmla="*/ 555817 w 693769"/>
                  <a:gd name="connsiteY14" fmla="*/ 340218 h 1571156"/>
                  <a:gd name="connsiteX15" fmla="*/ 683247 w 693769"/>
                  <a:gd name="connsiteY15" fmla="*/ 110665 h 1571156"/>
                  <a:gd name="connsiteX16" fmla="*/ 653856 w 693769"/>
                  <a:gd name="connsiteY16" fmla="*/ 1196 h 1571156"/>
                  <a:gd name="connsiteX0" fmla="*/ 655560 w 695473"/>
                  <a:gd name="connsiteY0" fmla="*/ 1196 h 1571003"/>
                  <a:gd name="connsiteX1" fmla="*/ 397568 w 695473"/>
                  <a:gd name="connsiteY1" fmla="*/ 175166 h 1571003"/>
                  <a:gd name="connsiteX2" fmla="*/ 178494 w 695473"/>
                  <a:gd name="connsiteY2" fmla="*/ 367433 h 1571003"/>
                  <a:gd name="connsiteX3" fmla="*/ 184073 w 695473"/>
                  <a:gd name="connsiteY3" fmla="*/ 678492 h 1571003"/>
                  <a:gd name="connsiteX4" fmla="*/ 177745 w 695473"/>
                  <a:gd name="connsiteY4" fmla="*/ 1043503 h 1571003"/>
                  <a:gd name="connsiteX5" fmla="*/ 140461 w 695473"/>
                  <a:gd name="connsiteY5" fmla="*/ 1208421 h 1571003"/>
                  <a:gd name="connsiteX6" fmla="*/ 4799 w 695473"/>
                  <a:gd name="connsiteY6" fmla="*/ 1535129 h 1571003"/>
                  <a:gd name="connsiteX7" fmla="*/ 333479 w 695473"/>
                  <a:gd name="connsiteY7" fmla="*/ 1565813 h 1571003"/>
                  <a:gd name="connsiteX8" fmla="*/ 483837 w 695473"/>
                  <a:gd name="connsiteY8" fmla="*/ 1564249 h 1571003"/>
                  <a:gd name="connsiteX9" fmla="*/ 484451 w 695473"/>
                  <a:gd name="connsiteY9" fmla="*/ 1267408 h 1571003"/>
                  <a:gd name="connsiteX10" fmla="*/ 568610 w 695473"/>
                  <a:gd name="connsiteY10" fmla="*/ 1078133 h 1571003"/>
                  <a:gd name="connsiteX11" fmla="*/ 555955 w 695473"/>
                  <a:gd name="connsiteY11" fmla="*/ 714891 h 1571003"/>
                  <a:gd name="connsiteX12" fmla="*/ 532279 w 695473"/>
                  <a:gd name="connsiteY12" fmla="*/ 497040 h 1571003"/>
                  <a:gd name="connsiteX13" fmla="*/ 533776 w 695473"/>
                  <a:gd name="connsiteY13" fmla="*/ 424990 h 1571003"/>
                  <a:gd name="connsiteX14" fmla="*/ 557521 w 695473"/>
                  <a:gd name="connsiteY14" fmla="*/ 340218 h 1571003"/>
                  <a:gd name="connsiteX15" fmla="*/ 684951 w 695473"/>
                  <a:gd name="connsiteY15" fmla="*/ 110665 h 1571003"/>
                  <a:gd name="connsiteX16" fmla="*/ 655560 w 695473"/>
                  <a:gd name="connsiteY16" fmla="*/ 1196 h 1571003"/>
                  <a:gd name="connsiteX0" fmla="*/ 650782 w 690695"/>
                  <a:gd name="connsiteY0" fmla="*/ 1196 h 1618499"/>
                  <a:gd name="connsiteX1" fmla="*/ 392790 w 690695"/>
                  <a:gd name="connsiteY1" fmla="*/ 175166 h 1618499"/>
                  <a:gd name="connsiteX2" fmla="*/ 173716 w 690695"/>
                  <a:gd name="connsiteY2" fmla="*/ 367433 h 1618499"/>
                  <a:gd name="connsiteX3" fmla="*/ 179295 w 690695"/>
                  <a:gd name="connsiteY3" fmla="*/ 678492 h 1618499"/>
                  <a:gd name="connsiteX4" fmla="*/ 172967 w 690695"/>
                  <a:gd name="connsiteY4" fmla="*/ 1043503 h 1618499"/>
                  <a:gd name="connsiteX5" fmla="*/ 135683 w 690695"/>
                  <a:gd name="connsiteY5" fmla="*/ 1208421 h 1618499"/>
                  <a:gd name="connsiteX6" fmla="*/ 21 w 690695"/>
                  <a:gd name="connsiteY6" fmla="*/ 1535129 h 1618499"/>
                  <a:gd name="connsiteX7" fmla="*/ 128676 w 690695"/>
                  <a:gd name="connsiteY7" fmla="*/ 1618201 h 1618499"/>
                  <a:gd name="connsiteX8" fmla="*/ 479059 w 690695"/>
                  <a:gd name="connsiteY8" fmla="*/ 1564249 h 1618499"/>
                  <a:gd name="connsiteX9" fmla="*/ 479673 w 690695"/>
                  <a:gd name="connsiteY9" fmla="*/ 1267408 h 1618499"/>
                  <a:gd name="connsiteX10" fmla="*/ 563832 w 690695"/>
                  <a:gd name="connsiteY10" fmla="*/ 1078133 h 1618499"/>
                  <a:gd name="connsiteX11" fmla="*/ 551177 w 690695"/>
                  <a:gd name="connsiteY11" fmla="*/ 714891 h 1618499"/>
                  <a:gd name="connsiteX12" fmla="*/ 527501 w 690695"/>
                  <a:gd name="connsiteY12" fmla="*/ 497040 h 1618499"/>
                  <a:gd name="connsiteX13" fmla="*/ 528998 w 690695"/>
                  <a:gd name="connsiteY13" fmla="*/ 424990 h 1618499"/>
                  <a:gd name="connsiteX14" fmla="*/ 552743 w 690695"/>
                  <a:gd name="connsiteY14" fmla="*/ 340218 h 1618499"/>
                  <a:gd name="connsiteX15" fmla="*/ 680173 w 690695"/>
                  <a:gd name="connsiteY15" fmla="*/ 110665 h 1618499"/>
                  <a:gd name="connsiteX16" fmla="*/ 650782 w 690695"/>
                  <a:gd name="connsiteY16" fmla="*/ 1196 h 1618499"/>
                  <a:gd name="connsiteX0" fmla="*/ 662785 w 702698"/>
                  <a:gd name="connsiteY0" fmla="*/ 1196 h 1590356"/>
                  <a:gd name="connsiteX1" fmla="*/ 404793 w 702698"/>
                  <a:gd name="connsiteY1" fmla="*/ 175166 h 1590356"/>
                  <a:gd name="connsiteX2" fmla="*/ 185719 w 702698"/>
                  <a:gd name="connsiteY2" fmla="*/ 367433 h 1590356"/>
                  <a:gd name="connsiteX3" fmla="*/ 191298 w 702698"/>
                  <a:gd name="connsiteY3" fmla="*/ 678492 h 1590356"/>
                  <a:gd name="connsiteX4" fmla="*/ 184970 w 702698"/>
                  <a:gd name="connsiteY4" fmla="*/ 1043503 h 1590356"/>
                  <a:gd name="connsiteX5" fmla="*/ 147686 w 702698"/>
                  <a:gd name="connsiteY5" fmla="*/ 1208421 h 1590356"/>
                  <a:gd name="connsiteX6" fmla="*/ 12024 w 702698"/>
                  <a:gd name="connsiteY6" fmla="*/ 1535129 h 1590356"/>
                  <a:gd name="connsiteX7" fmla="*/ 491062 w 702698"/>
                  <a:gd name="connsiteY7" fmla="*/ 1564249 h 1590356"/>
                  <a:gd name="connsiteX8" fmla="*/ 491676 w 702698"/>
                  <a:gd name="connsiteY8" fmla="*/ 1267408 h 1590356"/>
                  <a:gd name="connsiteX9" fmla="*/ 575835 w 702698"/>
                  <a:gd name="connsiteY9" fmla="*/ 1078133 h 1590356"/>
                  <a:gd name="connsiteX10" fmla="*/ 563180 w 702698"/>
                  <a:gd name="connsiteY10" fmla="*/ 714891 h 1590356"/>
                  <a:gd name="connsiteX11" fmla="*/ 539504 w 702698"/>
                  <a:gd name="connsiteY11" fmla="*/ 497040 h 1590356"/>
                  <a:gd name="connsiteX12" fmla="*/ 541001 w 702698"/>
                  <a:gd name="connsiteY12" fmla="*/ 424990 h 1590356"/>
                  <a:gd name="connsiteX13" fmla="*/ 564746 w 702698"/>
                  <a:gd name="connsiteY13" fmla="*/ 340218 h 1590356"/>
                  <a:gd name="connsiteX14" fmla="*/ 692176 w 702698"/>
                  <a:gd name="connsiteY14" fmla="*/ 110665 h 1590356"/>
                  <a:gd name="connsiteX15" fmla="*/ 662785 w 702698"/>
                  <a:gd name="connsiteY15" fmla="*/ 1196 h 1590356"/>
                  <a:gd name="connsiteX0" fmla="*/ 659016 w 698929"/>
                  <a:gd name="connsiteY0" fmla="*/ 1196 h 1630227"/>
                  <a:gd name="connsiteX1" fmla="*/ 401024 w 698929"/>
                  <a:gd name="connsiteY1" fmla="*/ 175166 h 1630227"/>
                  <a:gd name="connsiteX2" fmla="*/ 181950 w 698929"/>
                  <a:gd name="connsiteY2" fmla="*/ 367433 h 1630227"/>
                  <a:gd name="connsiteX3" fmla="*/ 187529 w 698929"/>
                  <a:gd name="connsiteY3" fmla="*/ 678492 h 1630227"/>
                  <a:gd name="connsiteX4" fmla="*/ 181201 w 698929"/>
                  <a:gd name="connsiteY4" fmla="*/ 1043503 h 1630227"/>
                  <a:gd name="connsiteX5" fmla="*/ 143917 w 698929"/>
                  <a:gd name="connsiteY5" fmla="*/ 1208421 h 1630227"/>
                  <a:gd name="connsiteX6" fmla="*/ 8255 w 698929"/>
                  <a:gd name="connsiteY6" fmla="*/ 1535129 h 1630227"/>
                  <a:gd name="connsiteX7" fmla="*/ 413474 w 698929"/>
                  <a:gd name="connsiteY7" fmla="*/ 1614255 h 1630227"/>
                  <a:gd name="connsiteX8" fmla="*/ 487907 w 698929"/>
                  <a:gd name="connsiteY8" fmla="*/ 1267408 h 1630227"/>
                  <a:gd name="connsiteX9" fmla="*/ 572066 w 698929"/>
                  <a:gd name="connsiteY9" fmla="*/ 1078133 h 1630227"/>
                  <a:gd name="connsiteX10" fmla="*/ 559411 w 698929"/>
                  <a:gd name="connsiteY10" fmla="*/ 714891 h 1630227"/>
                  <a:gd name="connsiteX11" fmla="*/ 535735 w 698929"/>
                  <a:gd name="connsiteY11" fmla="*/ 497040 h 1630227"/>
                  <a:gd name="connsiteX12" fmla="*/ 537232 w 698929"/>
                  <a:gd name="connsiteY12" fmla="*/ 424990 h 1630227"/>
                  <a:gd name="connsiteX13" fmla="*/ 560977 w 698929"/>
                  <a:gd name="connsiteY13" fmla="*/ 340218 h 1630227"/>
                  <a:gd name="connsiteX14" fmla="*/ 688407 w 698929"/>
                  <a:gd name="connsiteY14" fmla="*/ 110665 h 1630227"/>
                  <a:gd name="connsiteX15" fmla="*/ 659016 w 698929"/>
                  <a:gd name="connsiteY15" fmla="*/ 1196 h 1630227"/>
                  <a:gd name="connsiteX0" fmla="*/ 796293 w 836206"/>
                  <a:gd name="connsiteY0" fmla="*/ 1196 h 1641084"/>
                  <a:gd name="connsiteX1" fmla="*/ 538301 w 836206"/>
                  <a:gd name="connsiteY1" fmla="*/ 175166 h 1641084"/>
                  <a:gd name="connsiteX2" fmla="*/ 319227 w 836206"/>
                  <a:gd name="connsiteY2" fmla="*/ 367433 h 1641084"/>
                  <a:gd name="connsiteX3" fmla="*/ 324806 w 836206"/>
                  <a:gd name="connsiteY3" fmla="*/ 678492 h 1641084"/>
                  <a:gd name="connsiteX4" fmla="*/ 318478 w 836206"/>
                  <a:gd name="connsiteY4" fmla="*/ 1043503 h 1641084"/>
                  <a:gd name="connsiteX5" fmla="*/ 281194 w 836206"/>
                  <a:gd name="connsiteY5" fmla="*/ 1208421 h 1641084"/>
                  <a:gd name="connsiteX6" fmla="*/ 5039 w 836206"/>
                  <a:gd name="connsiteY6" fmla="*/ 1580373 h 1641084"/>
                  <a:gd name="connsiteX7" fmla="*/ 550751 w 836206"/>
                  <a:gd name="connsiteY7" fmla="*/ 1614255 h 1641084"/>
                  <a:gd name="connsiteX8" fmla="*/ 625184 w 836206"/>
                  <a:gd name="connsiteY8" fmla="*/ 1267408 h 1641084"/>
                  <a:gd name="connsiteX9" fmla="*/ 709343 w 836206"/>
                  <a:gd name="connsiteY9" fmla="*/ 1078133 h 1641084"/>
                  <a:gd name="connsiteX10" fmla="*/ 696688 w 836206"/>
                  <a:gd name="connsiteY10" fmla="*/ 714891 h 1641084"/>
                  <a:gd name="connsiteX11" fmla="*/ 673012 w 836206"/>
                  <a:gd name="connsiteY11" fmla="*/ 497040 h 1641084"/>
                  <a:gd name="connsiteX12" fmla="*/ 674509 w 836206"/>
                  <a:gd name="connsiteY12" fmla="*/ 424990 h 1641084"/>
                  <a:gd name="connsiteX13" fmla="*/ 698254 w 836206"/>
                  <a:gd name="connsiteY13" fmla="*/ 340218 h 1641084"/>
                  <a:gd name="connsiteX14" fmla="*/ 825684 w 836206"/>
                  <a:gd name="connsiteY14" fmla="*/ 110665 h 1641084"/>
                  <a:gd name="connsiteX15" fmla="*/ 796293 w 836206"/>
                  <a:gd name="connsiteY15" fmla="*/ 1196 h 1641084"/>
                  <a:gd name="connsiteX0" fmla="*/ 796293 w 836206"/>
                  <a:gd name="connsiteY0" fmla="*/ 1196 h 1641084"/>
                  <a:gd name="connsiteX1" fmla="*/ 538301 w 836206"/>
                  <a:gd name="connsiteY1" fmla="*/ 175166 h 1641084"/>
                  <a:gd name="connsiteX2" fmla="*/ 319227 w 836206"/>
                  <a:gd name="connsiteY2" fmla="*/ 367433 h 1641084"/>
                  <a:gd name="connsiteX3" fmla="*/ 324806 w 836206"/>
                  <a:gd name="connsiteY3" fmla="*/ 678492 h 1641084"/>
                  <a:gd name="connsiteX4" fmla="*/ 318478 w 836206"/>
                  <a:gd name="connsiteY4" fmla="*/ 1043503 h 1641084"/>
                  <a:gd name="connsiteX5" fmla="*/ 281194 w 836206"/>
                  <a:gd name="connsiteY5" fmla="*/ 1208421 h 1641084"/>
                  <a:gd name="connsiteX6" fmla="*/ 5039 w 836206"/>
                  <a:gd name="connsiteY6" fmla="*/ 1580373 h 1641084"/>
                  <a:gd name="connsiteX7" fmla="*/ 550751 w 836206"/>
                  <a:gd name="connsiteY7" fmla="*/ 1614255 h 1641084"/>
                  <a:gd name="connsiteX8" fmla="*/ 668046 w 836206"/>
                  <a:gd name="connsiteY8" fmla="*/ 1276933 h 1641084"/>
                  <a:gd name="connsiteX9" fmla="*/ 709343 w 836206"/>
                  <a:gd name="connsiteY9" fmla="*/ 1078133 h 1641084"/>
                  <a:gd name="connsiteX10" fmla="*/ 696688 w 836206"/>
                  <a:gd name="connsiteY10" fmla="*/ 714891 h 1641084"/>
                  <a:gd name="connsiteX11" fmla="*/ 673012 w 836206"/>
                  <a:gd name="connsiteY11" fmla="*/ 497040 h 1641084"/>
                  <a:gd name="connsiteX12" fmla="*/ 674509 w 836206"/>
                  <a:gd name="connsiteY12" fmla="*/ 424990 h 1641084"/>
                  <a:gd name="connsiteX13" fmla="*/ 698254 w 836206"/>
                  <a:gd name="connsiteY13" fmla="*/ 340218 h 1641084"/>
                  <a:gd name="connsiteX14" fmla="*/ 825684 w 836206"/>
                  <a:gd name="connsiteY14" fmla="*/ 110665 h 1641084"/>
                  <a:gd name="connsiteX15" fmla="*/ 796293 w 836206"/>
                  <a:gd name="connsiteY15" fmla="*/ 1196 h 1641084"/>
                  <a:gd name="connsiteX0" fmla="*/ 796293 w 836206"/>
                  <a:gd name="connsiteY0" fmla="*/ 1196 h 1641084"/>
                  <a:gd name="connsiteX1" fmla="*/ 538301 w 836206"/>
                  <a:gd name="connsiteY1" fmla="*/ 175166 h 1641084"/>
                  <a:gd name="connsiteX2" fmla="*/ 319227 w 836206"/>
                  <a:gd name="connsiteY2" fmla="*/ 367433 h 1641084"/>
                  <a:gd name="connsiteX3" fmla="*/ 324806 w 836206"/>
                  <a:gd name="connsiteY3" fmla="*/ 678492 h 1641084"/>
                  <a:gd name="connsiteX4" fmla="*/ 318478 w 836206"/>
                  <a:gd name="connsiteY4" fmla="*/ 1043503 h 1641084"/>
                  <a:gd name="connsiteX5" fmla="*/ 281194 w 836206"/>
                  <a:gd name="connsiteY5" fmla="*/ 1208421 h 1641084"/>
                  <a:gd name="connsiteX6" fmla="*/ 5039 w 836206"/>
                  <a:gd name="connsiteY6" fmla="*/ 1580373 h 1641084"/>
                  <a:gd name="connsiteX7" fmla="*/ 550751 w 836206"/>
                  <a:gd name="connsiteY7" fmla="*/ 1614255 h 1641084"/>
                  <a:gd name="connsiteX8" fmla="*/ 668046 w 836206"/>
                  <a:gd name="connsiteY8" fmla="*/ 1276933 h 1641084"/>
                  <a:gd name="connsiteX9" fmla="*/ 735536 w 836206"/>
                  <a:gd name="connsiteY9" fmla="*/ 992408 h 1641084"/>
                  <a:gd name="connsiteX10" fmla="*/ 696688 w 836206"/>
                  <a:gd name="connsiteY10" fmla="*/ 714891 h 1641084"/>
                  <a:gd name="connsiteX11" fmla="*/ 673012 w 836206"/>
                  <a:gd name="connsiteY11" fmla="*/ 497040 h 1641084"/>
                  <a:gd name="connsiteX12" fmla="*/ 674509 w 836206"/>
                  <a:gd name="connsiteY12" fmla="*/ 424990 h 1641084"/>
                  <a:gd name="connsiteX13" fmla="*/ 698254 w 836206"/>
                  <a:gd name="connsiteY13" fmla="*/ 340218 h 1641084"/>
                  <a:gd name="connsiteX14" fmla="*/ 825684 w 836206"/>
                  <a:gd name="connsiteY14" fmla="*/ 110665 h 1641084"/>
                  <a:gd name="connsiteX15" fmla="*/ 796293 w 836206"/>
                  <a:gd name="connsiteY15" fmla="*/ 1196 h 1641084"/>
                  <a:gd name="connsiteX0" fmla="*/ 796293 w 836206"/>
                  <a:gd name="connsiteY0" fmla="*/ 1196 h 1641084"/>
                  <a:gd name="connsiteX1" fmla="*/ 538301 w 836206"/>
                  <a:gd name="connsiteY1" fmla="*/ 175166 h 1641084"/>
                  <a:gd name="connsiteX2" fmla="*/ 319227 w 836206"/>
                  <a:gd name="connsiteY2" fmla="*/ 367433 h 1641084"/>
                  <a:gd name="connsiteX3" fmla="*/ 324806 w 836206"/>
                  <a:gd name="connsiteY3" fmla="*/ 678492 h 1641084"/>
                  <a:gd name="connsiteX4" fmla="*/ 318478 w 836206"/>
                  <a:gd name="connsiteY4" fmla="*/ 1043503 h 1641084"/>
                  <a:gd name="connsiteX5" fmla="*/ 281194 w 836206"/>
                  <a:gd name="connsiteY5" fmla="*/ 1208421 h 1641084"/>
                  <a:gd name="connsiteX6" fmla="*/ 5039 w 836206"/>
                  <a:gd name="connsiteY6" fmla="*/ 1580373 h 1641084"/>
                  <a:gd name="connsiteX7" fmla="*/ 550751 w 836206"/>
                  <a:gd name="connsiteY7" fmla="*/ 1614255 h 1641084"/>
                  <a:gd name="connsiteX8" fmla="*/ 668046 w 836206"/>
                  <a:gd name="connsiteY8" fmla="*/ 1276933 h 1641084"/>
                  <a:gd name="connsiteX9" fmla="*/ 735536 w 836206"/>
                  <a:gd name="connsiteY9" fmla="*/ 992408 h 1641084"/>
                  <a:gd name="connsiteX10" fmla="*/ 689544 w 836206"/>
                  <a:gd name="connsiteY10" fmla="*/ 669647 h 1641084"/>
                  <a:gd name="connsiteX11" fmla="*/ 673012 w 836206"/>
                  <a:gd name="connsiteY11" fmla="*/ 497040 h 1641084"/>
                  <a:gd name="connsiteX12" fmla="*/ 674509 w 836206"/>
                  <a:gd name="connsiteY12" fmla="*/ 424990 h 1641084"/>
                  <a:gd name="connsiteX13" fmla="*/ 698254 w 836206"/>
                  <a:gd name="connsiteY13" fmla="*/ 340218 h 1641084"/>
                  <a:gd name="connsiteX14" fmla="*/ 825684 w 836206"/>
                  <a:gd name="connsiteY14" fmla="*/ 110665 h 1641084"/>
                  <a:gd name="connsiteX15" fmla="*/ 796293 w 836206"/>
                  <a:gd name="connsiteY15" fmla="*/ 1196 h 1641084"/>
                  <a:gd name="connsiteX0" fmla="*/ 797579 w 837492"/>
                  <a:gd name="connsiteY0" fmla="*/ 1196 h 1641314"/>
                  <a:gd name="connsiteX1" fmla="*/ 539587 w 837492"/>
                  <a:gd name="connsiteY1" fmla="*/ 175166 h 1641314"/>
                  <a:gd name="connsiteX2" fmla="*/ 320513 w 837492"/>
                  <a:gd name="connsiteY2" fmla="*/ 367433 h 1641314"/>
                  <a:gd name="connsiteX3" fmla="*/ 326092 w 837492"/>
                  <a:gd name="connsiteY3" fmla="*/ 678492 h 1641314"/>
                  <a:gd name="connsiteX4" fmla="*/ 319764 w 837492"/>
                  <a:gd name="connsiteY4" fmla="*/ 1043503 h 1641314"/>
                  <a:gd name="connsiteX5" fmla="*/ 258667 w 837492"/>
                  <a:gd name="connsiteY5" fmla="*/ 1203658 h 1641314"/>
                  <a:gd name="connsiteX6" fmla="*/ 6325 w 837492"/>
                  <a:gd name="connsiteY6" fmla="*/ 1580373 h 1641314"/>
                  <a:gd name="connsiteX7" fmla="*/ 552037 w 837492"/>
                  <a:gd name="connsiteY7" fmla="*/ 1614255 h 1641314"/>
                  <a:gd name="connsiteX8" fmla="*/ 669332 w 837492"/>
                  <a:gd name="connsiteY8" fmla="*/ 1276933 h 1641314"/>
                  <a:gd name="connsiteX9" fmla="*/ 736822 w 837492"/>
                  <a:gd name="connsiteY9" fmla="*/ 992408 h 1641314"/>
                  <a:gd name="connsiteX10" fmla="*/ 690830 w 837492"/>
                  <a:gd name="connsiteY10" fmla="*/ 669647 h 1641314"/>
                  <a:gd name="connsiteX11" fmla="*/ 674298 w 837492"/>
                  <a:gd name="connsiteY11" fmla="*/ 497040 h 1641314"/>
                  <a:gd name="connsiteX12" fmla="*/ 675795 w 837492"/>
                  <a:gd name="connsiteY12" fmla="*/ 424990 h 1641314"/>
                  <a:gd name="connsiteX13" fmla="*/ 699540 w 837492"/>
                  <a:gd name="connsiteY13" fmla="*/ 340218 h 1641314"/>
                  <a:gd name="connsiteX14" fmla="*/ 826970 w 837492"/>
                  <a:gd name="connsiteY14" fmla="*/ 110665 h 1641314"/>
                  <a:gd name="connsiteX15" fmla="*/ 797579 w 837492"/>
                  <a:gd name="connsiteY15" fmla="*/ 1196 h 1641314"/>
                  <a:gd name="connsiteX0" fmla="*/ 713982 w 753895"/>
                  <a:gd name="connsiteY0" fmla="*/ 1196 h 1650425"/>
                  <a:gd name="connsiteX1" fmla="*/ 455990 w 753895"/>
                  <a:gd name="connsiteY1" fmla="*/ 175166 h 1650425"/>
                  <a:gd name="connsiteX2" fmla="*/ 236916 w 753895"/>
                  <a:gd name="connsiteY2" fmla="*/ 367433 h 1650425"/>
                  <a:gd name="connsiteX3" fmla="*/ 242495 w 753895"/>
                  <a:gd name="connsiteY3" fmla="*/ 678492 h 1650425"/>
                  <a:gd name="connsiteX4" fmla="*/ 236167 w 753895"/>
                  <a:gd name="connsiteY4" fmla="*/ 1043503 h 1650425"/>
                  <a:gd name="connsiteX5" fmla="*/ 175070 w 753895"/>
                  <a:gd name="connsiteY5" fmla="*/ 1203658 h 1650425"/>
                  <a:gd name="connsiteX6" fmla="*/ 8453 w 753895"/>
                  <a:gd name="connsiteY6" fmla="*/ 1601804 h 1650425"/>
                  <a:gd name="connsiteX7" fmla="*/ 468440 w 753895"/>
                  <a:gd name="connsiteY7" fmla="*/ 1614255 h 1650425"/>
                  <a:gd name="connsiteX8" fmla="*/ 585735 w 753895"/>
                  <a:gd name="connsiteY8" fmla="*/ 1276933 h 1650425"/>
                  <a:gd name="connsiteX9" fmla="*/ 653225 w 753895"/>
                  <a:gd name="connsiteY9" fmla="*/ 992408 h 1650425"/>
                  <a:gd name="connsiteX10" fmla="*/ 607233 w 753895"/>
                  <a:gd name="connsiteY10" fmla="*/ 669647 h 1650425"/>
                  <a:gd name="connsiteX11" fmla="*/ 590701 w 753895"/>
                  <a:gd name="connsiteY11" fmla="*/ 497040 h 1650425"/>
                  <a:gd name="connsiteX12" fmla="*/ 592198 w 753895"/>
                  <a:gd name="connsiteY12" fmla="*/ 424990 h 1650425"/>
                  <a:gd name="connsiteX13" fmla="*/ 615943 w 753895"/>
                  <a:gd name="connsiteY13" fmla="*/ 340218 h 1650425"/>
                  <a:gd name="connsiteX14" fmla="*/ 743373 w 753895"/>
                  <a:gd name="connsiteY14" fmla="*/ 110665 h 1650425"/>
                  <a:gd name="connsiteX15" fmla="*/ 713982 w 753895"/>
                  <a:gd name="connsiteY15" fmla="*/ 1196 h 1650425"/>
                  <a:gd name="connsiteX0" fmla="*/ 717338 w 757251"/>
                  <a:gd name="connsiteY0" fmla="*/ 1196 h 1651788"/>
                  <a:gd name="connsiteX1" fmla="*/ 459346 w 757251"/>
                  <a:gd name="connsiteY1" fmla="*/ 175166 h 1651788"/>
                  <a:gd name="connsiteX2" fmla="*/ 240272 w 757251"/>
                  <a:gd name="connsiteY2" fmla="*/ 367433 h 1651788"/>
                  <a:gd name="connsiteX3" fmla="*/ 245851 w 757251"/>
                  <a:gd name="connsiteY3" fmla="*/ 678492 h 1651788"/>
                  <a:gd name="connsiteX4" fmla="*/ 239523 w 757251"/>
                  <a:gd name="connsiteY4" fmla="*/ 1043503 h 1651788"/>
                  <a:gd name="connsiteX5" fmla="*/ 178426 w 757251"/>
                  <a:gd name="connsiteY5" fmla="*/ 1203658 h 1651788"/>
                  <a:gd name="connsiteX6" fmla="*/ 11809 w 757251"/>
                  <a:gd name="connsiteY6" fmla="*/ 1601804 h 1651788"/>
                  <a:gd name="connsiteX7" fmla="*/ 540852 w 757251"/>
                  <a:gd name="connsiteY7" fmla="*/ 1616637 h 1651788"/>
                  <a:gd name="connsiteX8" fmla="*/ 589091 w 757251"/>
                  <a:gd name="connsiteY8" fmla="*/ 1276933 h 1651788"/>
                  <a:gd name="connsiteX9" fmla="*/ 656581 w 757251"/>
                  <a:gd name="connsiteY9" fmla="*/ 992408 h 1651788"/>
                  <a:gd name="connsiteX10" fmla="*/ 610589 w 757251"/>
                  <a:gd name="connsiteY10" fmla="*/ 669647 h 1651788"/>
                  <a:gd name="connsiteX11" fmla="*/ 594057 w 757251"/>
                  <a:gd name="connsiteY11" fmla="*/ 497040 h 1651788"/>
                  <a:gd name="connsiteX12" fmla="*/ 595554 w 757251"/>
                  <a:gd name="connsiteY12" fmla="*/ 424990 h 1651788"/>
                  <a:gd name="connsiteX13" fmla="*/ 619299 w 757251"/>
                  <a:gd name="connsiteY13" fmla="*/ 340218 h 1651788"/>
                  <a:gd name="connsiteX14" fmla="*/ 746729 w 757251"/>
                  <a:gd name="connsiteY14" fmla="*/ 110665 h 1651788"/>
                  <a:gd name="connsiteX15" fmla="*/ 717338 w 757251"/>
                  <a:gd name="connsiteY15" fmla="*/ 1196 h 1651788"/>
                  <a:gd name="connsiteX0" fmla="*/ 715105 w 755018"/>
                  <a:gd name="connsiteY0" fmla="*/ 1196 h 1651788"/>
                  <a:gd name="connsiteX1" fmla="*/ 457113 w 755018"/>
                  <a:gd name="connsiteY1" fmla="*/ 175166 h 1651788"/>
                  <a:gd name="connsiteX2" fmla="*/ 238039 w 755018"/>
                  <a:gd name="connsiteY2" fmla="*/ 367433 h 1651788"/>
                  <a:gd name="connsiteX3" fmla="*/ 243618 w 755018"/>
                  <a:gd name="connsiteY3" fmla="*/ 678492 h 1651788"/>
                  <a:gd name="connsiteX4" fmla="*/ 237290 w 755018"/>
                  <a:gd name="connsiteY4" fmla="*/ 1043503 h 1651788"/>
                  <a:gd name="connsiteX5" fmla="*/ 176193 w 755018"/>
                  <a:gd name="connsiteY5" fmla="*/ 1203658 h 1651788"/>
                  <a:gd name="connsiteX6" fmla="*/ 9576 w 755018"/>
                  <a:gd name="connsiteY6" fmla="*/ 1601804 h 1651788"/>
                  <a:gd name="connsiteX7" fmla="*/ 493375 w 755018"/>
                  <a:gd name="connsiteY7" fmla="*/ 1616637 h 1651788"/>
                  <a:gd name="connsiteX8" fmla="*/ 586858 w 755018"/>
                  <a:gd name="connsiteY8" fmla="*/ 1276933 h 1651788"/>
                  <a:gd name="connsiteX9" fmla="*/ 654348 w 755018"/>
                  <a:gd name="connsiteY9" fmla="*/ 992408 h 1651788"/>
                  <a:gd name="connsiteX10" fmla="*/ 608356 w 755018"/>
                  <a:gd name="connsiteY10" fmla="*/ 669647 h 1651788"/>
                  <a:gd name="connsiteX11" fmla="*/ 591824 w 755018"/>
                  <a:gd name="connsiteY11" fmla="*/ 497040 h 1651788"/>
                  <a:gd name="connsiteX12" fmla="*/ 593321 w 755018"/>
                  <a:gd name="connsiteY12" fmla="*/ 424990 h 1651788"/>
                  <a:gd name="connsiteX13" fmla="*/ 617066 w 755018"/>
                  <a:gd name="connsiteY13" fmla="*/ 340218 h 1651788"/>
                  <a:gd name="connsiteX14" fmla="*/ 744496 w 755018"/>
                  <a:gd name="connsiteY14" fmla="*/ 110665 h 1651788"/>
                  <a:gd name="connsiteX15" fmla="*/ 715105 w 755018"/>
                  <a:gd name="connsiteY15" fmla="*/ 1196 h 1651788"/>
                  <a:gd name="connsiteX0" fmla="*/ 715105 w 755238"/>
                  <a:gd name="connsiteY0" fmla="*/ 1121 h 1651713"/>
                  <a:gd name="connsiteX1" fmla="*/ 452350 w 755238"/>
                  <a:gd name="connsiteY1" fmla="*/ 172709 h 1651713"/>
                  <a:gd name="connsiteX2" fmla="*/ 238039 w 755238"/>
                  <a:gd name="connsiteY2" fmla="*/ 367358 h 1651713"/>
                  <a:gd name="connsiteX3" fmla="*/ 243618 w 755238"/>
                  <a:gd name="connsiteY3" fmla="*/ 678417 h 1651713"/>
                  <a:gd name="connsiteX4" fmla="*/ 237290 w 755238"/>
                  <a:gd name="connsiteY4" fmla="*/ 1043428 h 1651713"/>
                  <a:gd name="connsiteX5" fmla="*/ 176193 w 755238"/>
                  <a:gd name="connsiteY5" fmla="*/ 1203583 h 1651713"/>
                  <a:gd name="connsiteX6" fmla="*/ 9576 w 755238"/>
                  <a:gd name="connsiteY6" fmla="*/ 1601729 h 1651713"/>
                  <a:gd name="connsiteX7" fmla="*/ 493375 w 755238"/>
                  <a:gd name="connsiteY7" fmla="*/ 1616562 h 1651713"/>
                  <a:gd name="connsiteX8" fmla="*/ 586858 w 755238"/>
                  <a:gd name="connsiteY8" fmla="*/ 1276858 h 1651713"/>
                  <a:gd name="connsiteX9" fmla="*/ 654348 w 755238"/>
                  <a:gd name="connsiteY9" fmla="*/ 992333 h 1651713"/>
                  <a:gd name="connsiteX10" fmla="*/ 608356 w 755238"/>
                  <a:gd name="connsiteY10" fmla="*/ 669572 h 1651713"/>
                  <a:gd name="connsiteX11" fmla="*/ 591824 w 755238"/>
                  <a:gd name="connsiteY11" fmla="*/ 496965 h 1651713"/>
                  <a:gd name="connsiteX12" fmla="*/ 593321 w 755238"/>
                  <a:gd name="connsiteY12" fmla="*/ 424915 h 1651713"/>
                  <a:gd name="connsiteX13" fmla="*/ 617066 w 755238"/>
                  <a:gd name="connsiteY13" fmla="*/ 340143 h 1651713"/>
                  <a:gd name="connsiteX14" fmla="*/ 744496 w 755238"/>
                  <a:gd name="connsiteY14" fmla="*/ 110590 h 1651713"/>
                  <a:gd name="connsiteX15" fmla="*/ 715105 w 755238"/>
                  <a:gd name="connsiteY15" fmla="*/ 1121 h 1651713"/>
                  <a:gd name="connsiteX0" fmla="*/ 715105 w 755238"/>
                  <a:gd name="connsiteY0" fmla="*/ 1121 h 1651713"/>
                  <a:gd name="connsiteX1" fmla="*/ 452350 w 755238"/>
                  <a:gd name="connsiteY1" fmla="*/ 172709 h 1651713"/>
                  <a:gd name="connsiteX2" fmla="*/ 238039 w 755238"/>
                  <a:gd name="connsiteY2" fmla="*/ 367358 h 1651713"/>
                  <a:gd name="connsiteX3" fmla="*/ 243618 w 755238"/>
                  <a:gd name="connsiteY3" fmla="*/ 678417 h 1651713"/>
                  <a:gd name="connsiteX4" fmla="*/ 237290 w 755238"/>
                  <a:gd name="connsiteY4" fmla="*/ 1043428 h 1651713"/>
                  <a:gd name="connsiteX5" fmla="*/ 176193 w 755238"/>
                  <a:gd name="connsiteY5" fmla="*/ 1203583 h 1651713"/>
                  <a:gd name="connsiteX6" fmla="*/ 9576 w 755238"/>
                  <a:gd name="connsiteY6" fmla="*/ 1601729 h 1651713"/>
                  <a:gd name="connsiteX7" fmla="*/ 493375 w 755238"/>
                  <a:gd name="connsiteY7" fmla="*/ 1616562 h 1651713"/>
                  <a:gd name="connsiteX8" fmla="*/ 586858 w 755238"/>
                  <a:gd name="connsiteY8" fmla="*/ 1276858 h 1651713"/>
                  <a:gd name="connsiteX9" fmla="*/ 654348 w 755238"/>
                  <a:gd name="connsiteY9" fmla="*/ 992333 h 1651713"/>
                  <a:gd name="connsiteX10" fmla="*/ 608356 w 755238"/>
                  <a:gd name="connsiteY10" fmla="*/ 669572 h 1651713"/>
                  <a:gd name="connsiteX11" fmla="*/ 591824 w 755238"/>
                  <a:gd name="connsiteY11" fmla="*/ 496965 h 1651713"/>
                  <a:gd name="connsiteX12" fmla="*/ 593321 w 755238"/>
                  <a:gd name="connsiteY12" fmla="*/ 424915 h 1651713"/>
                  <a:gd name="connsiteX13" fmla="*/ 617066 w 755238"/>
                  <a:gd name="connsiteY13" fmla="*/ 340143 h 1651713"/>
                  <a:gd name="connsiteX14" fmla="*/ 744496 w 755238"/>
                  <a:gd name="connsiteY14" fmla="*/ 110590 h 1651713"/>
                  <a:gd name="connsiteX15" fmla="*/ 715105 w 755238"/>
                  <a:gd name="connsiteY15" fmla="*/ 1121 h 1651713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38039 w 758463"/>
                  <a:gd name="connsiteY2" fmla="*/ 372062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38039 w 758463"/>
                  <a:gd name="connsiteY2" fmla="*/ 372062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38039 w 758463"/>
                  <a:gd name="connsiteY2" fmla="*/ 372062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38039 w 758463"/>
                  <a:gd name="connsiteY2" fmla="*/ 372062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40420 w 758463"/>
                  <a:gd name="connsiteY2" fmla="*/ 355393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40420 w 758463"/>
                  <a:gd name="connsiteY2" fmla="*/ 355393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40420 w 758463"/>
                  <a:gd name="connsiteY2" fmla="*/ 355393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40420 w 758463"/>
                  <a:gd name="connsiteY2" fmla="*/ 355393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19868 w 757327"/>
                  <a:gd name="connsiteY0" fmla="*/ 1036 h 1658772"/>
                  <a:gd name="connsiteX1" fmla="*/ 452350 w 757327"/>
                  <a:gd name="connsiteY1" fmla="*/ 179768 h 1658772"/>
                  <a:gd name="connsiteX2" fmla="*/ 240420 w 757327"/>
                  <a:gd name="connsiteY2" fmla="*/ 357748 h 1658772"/>
                  <a:gd name="connsiteX3" fmla="*/ 243618 w 757327"/>
                  <a:gd name="connsiteY3" fmla="*/ 685476 h 1658772"/>
                  <a:gd name="connsiteX4" fmla="*/ 237290 w 757327"/>
                  <a:gd name="connsiteY4" fmla="*/ 1050487 h 1658772"/>
                  <a:gd name="connsiteX5" fmla="*/ 176193 w 757327"/>
                  <a:gd name="connsiteY5" fmla="*/ 1210642 h 1658772"/>
                  <a:gd name="connsiteX6" fmla="*/ 9576 w 757327"/>
                  <a:gd name="connsiteY6" fmla="*/ 1608788 h 1658772"/>
                  <a:gd name="connsiteX7" fmla="*/ 493375 w 757327"/>
                  <a:gd name="connsiteY7" fmla="*/ 1623621 h 1658772"/>
                  <a:gd name="connsiteX8" fmla="*/ 586858 w 757327"/>
                  <a:gd name="connsiteY8" fmla="*/ 1283917 h 1658772"/>
                  <a:gd name="connsiteX9" fmla="*/ 654348 w 757327"/>
                  <a:gd name="connsiteY9" fmla="*/ 999392 h 1658772"/>
                  <a:gd name="connsiteX10" fmla="*/ 608356 w 757327"/>
                  <a:gd name="connsiteY10" fmla="*/ 676631 h 1658772"/>
                  <a:gd name="connsiteX11" fmla="*/ 591824 w 757327"/>
                  <a:gd name="connsiteY11" fmla="*/ 504024 h 1658772"/>
                  <a:gd name="connsiteX12" fmla="*/ 593321 w 757327"/>
                  <a:gd name="connsiteY12" fmla="*/ 431974 h 1658772"/>
                  <a:gd name="connsiteX13" fmla="*/ 617066 w 757327"/>
                  <a:gd name="connsiteY13" fmla="*/ 347202 h 1658772"/>
                  <a:gd name="connsiteX14" fmla="*/ 744496 w 757327"/>
                  <a:gd name="connsiteY14" fmla="*/ 117649 h 1658772"/>
                  <a:gd name="connsiteX15" fmla="*/ 719868 w 757327"/>
                  <a:gd name="connsiteY15" fmla="*/ 1036 h 1658772"/>
                  <a:gd name="connsiteX0" fmla="*/ 719868 w 744414"/>
                  <a:gd name="connsiteY0" fmla="*/ 848 h 1658584"/>
                  <a:gd name="connsiteX1" fmla="*/ 452350 w 744414"/>
                  <a:gd name="connsiteY1" fmla="*/ 179580 h 1658584"/>
                  <a:gd name="connsiteX2" fmla="*/ 240420 w 744414"/>
                  <a:gd name="connsiteY2" fmla="*/ 357560 h 1658584"/>
                  <a:gd name="connsiteX3" fmla="*/ 243618 w 744414"/>
                  <a:gd name="connsiteY3" fmla="*/ 685288 h 1658584"/>
                  <a:gd name="connsiteX4" fmla="*/ 237290 w 744414"/>
                  <a:gd name="connsiteY4" fmla="*/ 1050299 h 1658584"/>
                  <a:gd name="connsiteX5" fmla="*/ 176193 w 744414"/>
                  <a:gd name="connsiteY5" fmla="*/ 1210454 h 1658584"/>
                  <a:gd name="connsiteX6" fmla="*/ 9576 w 744414"/>
                  <a:gd name="connsiteY6" fmla="*/ 1608600 h 1658584"/>
                  <a:gd name="connsiteX7" fmla="*/ 493375 w 744414"/>
                  <a:gd name="connsiteY7" fmla="*/ 1623433 h 1658584"/>
                  <a:gd name="connsiteX8" fmla="*/ 586858 w 744414"/>
                  <a:gd name="connsiteY8" fmla="*/ 1283729 h 1658584"/>
                  <a:gd name="connsiteX9" fmla="*/ 654348 w 744414"/>
                  <a:gd name="connsiteY9" fmla="*/ 999204 h 1658584"/>
                  <a:gd name="connsiteX10" fmla="*/ 608356 w 744414"/>
                  <a:gd name="connsiteY10" fmla="*/ 676443 h 1658584"/>
                  <a:gd name="connsiteX11" fmla="*/ 591824 w 744414"/>
                  <a:gd name="connsiteY11" fmla="*/ 503836 h 1658584"/>
                  <a:gd name="connsiteX12" fmla="*/ 593321 w 744414"/>
                  <a:gd name="connsiteY12" fmla="*/ 431786 h 1658584"/>
                  <a:gd name="connsiteX13" fmla="*/ 617066 w 744414"/>
                  <a:gd name="connsiteY13" fmla="*/ 347014 h 1658584"/>
                  <a:gd name="connsiteX14" fmla="*/ 720683 w 744414"/>
                  <a:gd name="connsiteY14" fmla="*/ 122224 h 1658584"/>
                  <a:gd name="connsiteX15" fmla="*/ 719868 w 744414"/>
                  <a:gd name="connsiteY15" fmla="*/ 848 h 1658584"/>
                  <a:gd name="connsiteX0" fmla="*/ 719868 w 737605"/>
                  <a:gd name="connsiteY0" fmla="*/ 618 h 1658354"/>
                  <a:gd name="connsiteX1" fmla="*/ 452350 w 737605"/>
                  <a:gd name="connsiteY1" fmla="*/ 179350 h 1658354"/>
                  <a:gd name="connsiteX2" fmla="*/ 240420 w 737605"/>
                  <a:gd name="connsiteY2" fmla="*/ 357330 h 1658354"/>
                  <a:gd name="connsiteX3" fmla="*/ 243618 w 737605"/>
                  <a:gd name="connsiteY3" fmla="*/ 685058 h 1658354"/>
                  <a:gd name="connsiteX4" fmla="*/ 237290 w 737605"/>
                  <a:gd name="connsiteY4" fmla="*/ 1050069 h 1658354"/>
                  <a:gd name="connsiteX5" fmla="*/ 176193 w 737605"/>
                  <a:gd name="connsiteY5" fmla="*/ 1210224 h 1658354"/>
                  <a:gd name="connsiteX6" fmla="*/ 9576 w 737605"/>
                  <a:gd name="connsiteY6" fmla="*/ 1608370 h 1658354"/>
                  <a:gd name="connsiteX7" fmla="*/ 493375 w 737605"/>
                  <a:gd name="connsiteY7" fmla="*/ 1623203 h 1658354"/>
                  <a:gd name="connsiteX8" fmla="*/ 586858 w 737605"/>
                  <a:gd name="connsiteY8" fmla="*/ 1283499 h 1658354"/>
                  <a:gd name="connsiteX9" fmla="*/ 654348 w 737605"/>
                  <a:gd name="connsiteY9" fmla="*/ 998974 h 1658354"/>
                  <a:gd name="connsiteX10" fmla="*/ 608356 w 737605"/>
                  <a:gd name="connsiteY10" fmla="*/ 676213 h 1658354"/>
                  <a:gd name="connsiteX11" fmla="*/ 591824 w 737605"/>
                  <a:gd name="connsiteY11" fmla="*/ 503606 h 1658354"/>
                  <a:gd name="connsiteX12" fmla="*/ 593321 w 737605"/>
                  <a:gd name="connsiteY12" fmla="*/ 431556 h 1658354"/>
                  <a:gd name="connsiteX13" fmla="*/ 617066 w 737605"/>
                  <a:gd name="connsiteY13" fmla="*/ 346784 h 1658354"/>
                  <a:gd name="connsiteX14" fmla="*/ 720683 w 737605"/>
                  <a:gd name="connsiteY14" fmla="*/ 121994 h 1658354"/>
                  <a:gd name="connsiteX15" fmla="*/ 719868 w 737605"/>
                  <a:gd name="connsiteY15" fmla="*/ 618 h 1658354"/>
                  <a:gd name="connsiteX0" fmla="*/ 719868 w 724108"/>
                  <a:gd name="connsiteY0" fmla="*/ 7357 h 1665093"/>
                  <a:gd name="connsiteX1" fmla="*/ 452350 w 724108"/>
                  <a:gd name="connsiteY1" fmla="*/ 186089 h 1665093"/>
                  <a:gd name="connsiteX2" fmla="*/ 240420 w 724108"/>
                  <a:gd name="connsiteY2" fmla="*/ 364069 h 1665093"/>
                  <a:gd name="connsiteX3" fmla="*/ 243618 w 724108"/>
                  <a:gd name="connsiteY3" fmla="*/ 691797 h 1665093"/>
                  <a:gd name="connsiteX4" fmla="*/ 237290 w 724108"/>
                  <a:gd name="connsiteY4" fmla="*/ 1056808 h 1665093"/>
                  <a:gd name="connsiteX5" fmla="*/ 176193 w 724108"/>
                  <a:gd name="connsiteY5" fmla="*/ 1216963 h 1665093"/>
                  <a:gd name="connsiteX6" fmla="*/ 9576 w 724108"/>
                  <a:gd name="connsiteY6" fmla="*/ 1615109 h 1665093"/>
                  <a:gd name="connsiteX7" fmla="*/ 493375 w 724108"/>
                  <a:gd name="connsiteY7" fmla="*/ 1629942 h 1665093"/>
                  <a:gd name="connsiteX8" fmla="*/ 586858 w 724108"/>
                  <a:gd name="connsiteY8" fmla="*/ 1290238 h 1665093"/>
                  <a:gd name="connsiteX9" fmla="*/ 654348 w 724108"/>
                  <a:gd name="connsiteY9" fmla="*/ 1005713 h 1665093"/>
                  <a:gd name="connsiteX10" fmla="*/ 608356 w 724108"/>
                  <a:gd name="connsiteY10" fmla="*/ 682952 h 1665093"/>
                  <a:gd name="connsiteX11" fmla="*/ 591824 w 724108"/>
                  <a:gd name="connsiteY11" fmla="*/ 510345 h 1665093"/>
                  <a:gd name="connsiteX12" fmla="*/ 593321 w 724108"/>
                  <a:gd name="connsiteY12" fmla="*/ 438295 h 1665093"/>
                  <a:gd name="connsiteX13" fmla="*/ 617066 w 724108"/>
                  <a:gd name="connsiteY13" fmla="*/ 353523 h 1665093"/>
                  <a:gd name="connsiteX14" fmla="*/ 720683 w 724108"/>
                  <a:gd name="connsiteY14" fmla="*/ 128733 h 1665093"/>
                  <a:gd name="connsiteX15" fmla="*/ 719868 w 724108"/>
                  <a:gd name="connsiteY15" fmla="*/ 7357 h 1665093"/>
                  <a:gd name="connsiteX0" fmla="*/ 719868 w 815338"/>
                  <a:gd name="connsiteY0" fmla="*/ 7357 h 1665093"/>
                  <a:gd name="connsiteX1" fmla="*/ 452350 w 815338"/>
                  <a:gd name="connsiteY1" fmla="*/ 186089 h 1665093"/>
                  <a:gd name="connsiteX2" fmla="*/ 240420 w 815338"/>
                  <a:gd name="connsiteY2" fmla="*/ 364069 h 1665093"/>
                  <a:gd name="connsiteX3" fmla="*/ 243618 w 815338"/>
                  <a:gd name="connsiteY3" fmla="*/ 691797 h 1665093"/>
                  <a:gd name="connsiteX4" fmla="*/ 237290 w 815338"/>
                  <a:gd name="connsiteY4" fmla="*/ 1056808 h 1665093"/>
                  <a:gd name="connsiteX5" fmla="*/ 176193 w 815338"/>
                  <a:gd name="connsiteY5" fmla="*/ 1216963 h 1665093"/>
                  <a:gd name="connsiteX6" fmla="*/ 9576 w 815338"/>
                  <a:gd name="connsiteY6" fmla="*/ 1615109 h 1665093"/>
                  <a:gd name="connsiteX7" fmla="*/ 493375 w 815338"/>
                  <a:gd name="connsiteY7" fmla="*/ 1629942 h 1665093"/>
                  <a:gd name="connsiteX8" fmla="*/ 586858 w 815338"/>
                  <a:gd name="connsiteY8" fmla="*/ 1290238 h 1665093"/>
                  <a:gd name="connsiteX9" fmla="*/ 654348 w 815338"/>
                  <a:gd name="connsiteY9" fmla="*/ 1005713 h 1665093"/>
                  <a:gd name="connsiteX10" fmla="*/ 608356 w 815338"/>
                  <a:gd name="connsiteY10" fmla="*/ 682952 h 1665093"/>
                  <a:gd name="connsiteX11" fmla="*/ 591824 w 815338"/>
                  <a:gd name="connsiteY11" fmla="*/ 510345 h 1665093"/>
                  <a:gd name="connsiteX12" fmla="*/ 593321 w 815338"/>
                  <a:gd name="connsiteY12" fmla="*/ 438295 h 1665093"/>
                  <a:gd name="connsiteX13" fmla="*/ 812328 w 815338"/>
                  <a:gd name="connsiteY13" fmla="*/ 132067 h 1665093"/>
                  <a:gd name="connsiteX14" fmla="*/ 720683 w 815338"/>
                  <a:gd name="connsiteY14" fmla="*/ 128733 h 1665093"/>
                  <a:gd name="connsiteX15" fmla="*/ 719868 w 815338"/>
                  <a:gd name="connsiteY15" fmla="*/ 7357 h 1665093"/>
                  <a:gd name="connsiteX0" fmla="*/ 719868 w 871499"/>
                  <a:gd name="connsiteY0" fmla="*/ 7357 h 1665093"/>
                  <a:gd name="connsiteX1" fmla="*/ 452350 w 871499"/>
                  <a:gd name="connsiteY1" fmla="*/ 186089 h 1665093"/>
                  <a:gd name="connsiteX2" fmla="*/ 240420 w 871499"/>
                  <a:gd name="connsiteY2" fmla="*/ 364069 h 1665093"/>
                  <a:gd name="connsiteX3" fmla="*/ 243618 w 871499"/>
                  <a:gd name="connsiteY3" fmla="*/ 691797 h 1665093"/>
                  <a:gd name="connsiteX4" fmla="*/ 237290 w 871499"/>
                  <a:gd name="connsiteY4" fmla="*/ 1056808 h 1665093"/>
                  <a:gd name="connsiteX5" fmla="*/ 176193 w 871499"/>
                  <a:gd name="connsiteY5" fmla="*/ 1216963 h 1665093"/>
                  <a:gd name="connsiteX6" fmla="*/ 9576 w 871499"/>
                  <a:gd name="connsiteY6" fmla="*/ 1615109 h 1665093"/>
                  <a:gd name="connsiteX7" fmla="*/ 493375 w 871499"/>
                  <a:gd name="connsiteY7" fmla="*/ 1629942 h 1665093"/>
                  <a:gd name="connsiteX8" fmla="*/ 586858 w 871499"/>
                  <a:gd name="connsiteY8" fmla="*/ 1290238 h 1665093"/>
                  <a:gd name="connsiteX9" fmla="*/ 654348 w 871499"/>
                  <a:gd name="connsiteY9" fmla="*/ 1005713 h 1665093"/>
                  <a:gd name="connsiteX10" fmla="*/ 608356 w 871499"/>
                  <a:gd name="connsiteY10" fmla="*/ 682952 h 1665093"/>
                  <a:gd name="connsiteX11" fmla="*/ 591824 w 871499"/>
                  <a:gd name="connsiteY11" fmla="*/ 510345 h 1665093"/>
                  <a:gd name="connsiteX12" fmla="*/ 860021 w 871499"/>
                  <a:gd name="connsiteY12" fmla="*/ 378764 h 1665093"/>
                  <a:gd name="connsiteX13" fmla="*/ 812328 w 871499"/>
                  <a:gd name="connsiteY13" fmla="*/ 132067 h 1665093"/>
                  <a:gd name="connsiteX14" fmla="*/ 720683 w 871499"/>
                  <a:gd name="connsiteY14" fmla="*/ 128733 h 1665093"/>
                  <a:gd name="connsiteX15" fmla="*/ 719868 w 871499"/>
                  <a:gd name="connsiteY15" fmla="*/ 7357 h 1665093"/>
                  <a:gd name="connsiteX0" fmla="*/ 719868 w 881647"/>
                  <a:gd name="connsiteY0" fmla="*/ 7357 h 1665093"/>
                  <a:gd name="connsiteX1" fmla="*/ 452350 w 881647"/>
                  <a:gd name="connsiteY1" fmla="*/ 186089 h 1665093"/>
                  <a:gd name="connsiteX2" fmla="*/ 240420 w 881647"/>
                  <a:gd name="connsiteY2" fmla="*/ 364069 h 1665093"/>
                  <a:gd name="connsiteX3" fmla="*/ 243618 w 881647"/>
                  <a:gd name="connsiteY3" fmla="*/ 691797 h 1665093"/>
                  <a:gd name="connsiteX4" fmla="*/ 237290 w 881647"/>
                  <a:gd name="connsiteY4" fmla="*/ 1056808 h 1665093"/>
                  <a:gd name="connsiteX5" fmla="*/ 176193 w 881647"/>
                  <a:gd name="connsiteY5" fmla="*/ 1216963 h 1665093"/>
                  <a:gd name="connsiteX6" fmla="*/ 9576 w 881647"/>
                  <a:gd name="connsiteY6" fmla="*/ 1615109 h 1665093"/>
                  <a:gd name="connsiteX7" fmla="*/ 493375 w 881647"/>
                  <a:gd name="connsiteY7" fmla="*/ 1629942 h 1665093"/>
                  <a:gd name="connsiteX8" fmla="*/ 586858 w 881647"/>
                  <a:gd name="connsiteY8" fmla="*/ 1290238 h 1665093"/>
                  <a:gd name="connsiteX9" fmla="*/ 654348 w 881647"/>
                  <a:gd name="connsiteY9" fmla="*/ 1005713 h 1665093"/>
                  <a:gd name="connsiteX10" fmla="*/ 608356 w 881647"/>
                  <a:gd name="connsiteY10" fmla="*/ 682952 h 1665093"/>
                  <a:gd name="connsiteX11" fmla="*/ 591824 w 881647"/>
                  <a:gd name="connsiteY11" fmla="*/ 510345 h 1665093"/>
                  <a:gd name="connsiteX12" fmla="*/ 860021 w 881647"/>
                  <a:gd name="connsiteY12" fmla="*/ 378764 h 1665093"/>
                  <a:gd name="connsiteX13" fmla="*/ 812328 w 881647"/>
                  <a:gd name="connsiteY13" fmla="*/ 132067 h 1665093"/>
                  <a:gd name="connsiteX14" fmla="*/ 720683 w 881647"/>
                  <a:gd name="connsiteY14" fmla="*/ 128733 h 1665093"/>
                  <a:gd name="connsiteX15" fmla="*/ 719868 w 881647"/>
                  <a:gd name="connsiteY15" fmla="*/ 7357 h 1665093"/>
                  <a:gd name="connsiteX0" fmla="*/ 719868 w 882602"/>
                  <a:gd name="connsiteY0" fmla="*/ 7357 h 1665093"/>
                  <a:gd name="connsiteX1" fmla="*/ 452350 w 882602"/>
                  <a:gd name="connsiteY1" fmla="*/ 186089 h 1665093"/>
                  <a:gd name="connsiteX2" fmla="*/ 240420 w 882602"/>
                  <a:gd name="connsiteY2" fmla="*/ 364069 h 1665093"/>
                  <a:gd name="connsiteX3" fmla="*/ 243618 w 882602"/>
                  <a:gd name="connsiteY3" fmla="*/ 691797 h 1665093"/>
                  <a:gd name="connsiteX4" fmla="*/ 237290 w 882602"/>
                  <a:gd name="connsiteY4" fmla="*/ 1056808 h 1665093"/>
                  <a:gd name="connsiteX5" fmla="*/ 176193 w 882602"/>
                  <a:gd name="connsiteY5" fmla="*/ 1216963 h 1665093"/>
                  <a:gd name="connsiteX6" fmla="*/ 9576 w 882602"/>
                  <a:gd name="connsiteY6" fmla="*/ 1615109 h 1665093"/>
                  <a:gd name="connsiteX7" fmla="*/ 493375 w 882602"/>
                  <a:gd name="connsiteY7" fmla="*/ 1629942 h 1665093"/>
                  <a:gd name="connsiteX8" fmla="*/ 586858 w 882602"/>
                  <a:gd name="connsiteY8" fmla="*/ 1290238 h 1665093"/>
                  <a:gd name="connsiteX9" fmla="*/ 654348 w 882602"/>
                  <a:gd name="connsiteY9" fmla="*/ 1005713 h 1665093"/>
                  <a:gd name="connsiteX10" fmla="*/ 608356 w 882602"/>
                  <a:gd name="connsiteY10" fmla="*/ 682952 h 1665093"/>
                  <a:gd name="connsiteX11" fmla="*/ 591824 w 882602"/>
                  <a:gd name="connsiteY11" fmla="*/ 510345 h 1665093"/>
                  <a:gd name="connsiteX12" fmla="*/ 860021 w 882602"/>
                  <a:gd name="connsiteY12" fmla="*/ 378764 h 1665093"/>
                  <a:gd name="connsiteX13" fmla="*/ 814709 w 882602"/>
                  <a:gd name="connsiteY13" fmla="*/ 113017 h 1665093"/>
                  <a:gd name="connsiteX14" fmla="*/ 720683 w 882602"/>
                  <a:gd name="connsiteY14" fmla="*/ 128733 h 1665093"/>
                  <a:gd name="connsiteX15" fmla="*/ 719868 w 882602"/>
                  <a:gd name="connsiteY15" fmla="*/ 7357 h 1665093"/>
                  <a:gd name="connsiteX0" fmla="*/ 719868 w 882602"/>
                  <a:gd name="connsiteY0" fmla="*/ 7357 h 1665093"/>
                  <a:gd name="connsiteX1" fmla="*/ 452350 w 882602"/>
                  <a:gd name="connsiteY1" fmla="*/ 186089 h 1665093"/>
                  <a:gd name="connsiteX2" fmla="*/ 240420 w 882602"/>
                  <a:gd name="connsiteY2" fmla="*/ 364069 h 1665093"/>
                  <a:gd name="connsiteX3" fmla="*/ 243618 w 882602"/>
                  <a:gd name="connsiteY3" fmla="*/ 691797 h 1665093"/>
                  <a:gd name="connsiteX4" fmla="*/ 237290 w 882602"/>
                  <a:gd name="connsiteY4" fmla="*/ 1056808 h 1665093"/>
                  <a:gd name="connsiteX5" fmla="*/ 176193 w 882602"/>
                  <a:gd name="connsiteY5" fmla="*/ 1216963 h 1665093"/>
                  <a:gd name="connsiteX6" fmla="*/ 9576 w 882602"/>
                  <a:gd name="connsiteY6" fmla="*/ 1615109 h 1665093"/>
                  <a:gd name="connsiteX7" fmla="*/ 493375 w 882602"/>
                  <a:gd name="connsiteY7" fmla="*/ 1629942 h 1665093"/>
                  <a:gd name="connsiteX8" fmla="*/ 586858 w 882602"/>
                  <a:gd name="connsiteY8" fmla="*/ 1290238 h 1665093"/>
                  <a:gd name="connsiteX9" fmla="*/ 654348 w 882602"/>
                  <a:gd name="connsiteY9" fmla="*/ 1005713 h 1665093"/>
                  <a:gd name="connsiteX10" fmla="*/ 608356 w 882602"/>
                  <a:gd name="connsiteY10" fmla="*/ 682952 h 1665093"/>
                  <a:gd name="connsiteX11" fmla="*/ 591824 w 882602"/>
                  <a:gd name="connsiteY11" fmla="*/ 510345 h 1665093"/>
                  <a:gd name="connsiteX12" fmla="*/ 860021 w 882602"/>
                  <a:gd name="connsiteY12" fmla="*/ 378764 h 1665093"/>
                  <a:gd name="connsiteX13" fmla="*/ 814709 w 882602"/>
                  <a:gd name="connsiteY13" fmla="*/ 113017 h 1665093"/>
                  <a:gd name="connsiteX14" fmla="*/ 720683 w 882602"/>
                  <a:gd name="connsiteY14" fmla="*/ 128733 h 1665093"/>
                  <a:gd name="connsiteX15" fmla="*/ 719868 w 882602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586858 w 868043"/>
                  <a:gd name="connsiteY8" fmla="*/ 1290238 h 1665093"/>
                  <a:gd name="connsiteX9" fmla="*/ 654348 w 868043"/>
                  <a:gd name="connsiteY9" fmla="*/ 1005713 h 1665093"/>
                  <a:gd name="connsiteX10" fmla="*/ 608356 w 868043"/>
                  <a:gd name="connsiteY10" fmla="*/ 682952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586858 w 868043"/>
                  <a:gd name="connsiteY8" fmla="*/ 1290238 h 1665093"/>
                  <a:gd name="connsiteX9" fmla="*/ 654348 w 868043"/>
                  <a:gd name="connsiteY9" fmla="*/ 1005713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586858 w 868043"/>
                  <a:gd name="connsiteY8" fmla="*/ 1290238 h 1665093"/>
                  <a:gd name="connsiteX9" fmla="*/ 809129 w 868043"/>
                  <a:gd name="connsiteY9" fmla="*/ 936656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41627 w 868043"/>
                  <a:gd name="connsiteY8" fmla="*/ 1290238 h 1665093"/>
                  <a:gd name="connsiteX9" fmla="*/ 809129 w 868043"/>
                  <a:gd name="connsiteY9" fmla="*/ 936656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41627 w 868043"/>
                  <a:gd name="connsiteY8" fmla="*/ 1290238 h 1665093"/>
                  <a:gd name="connsiteX9" fmla="*/ 809129 w 868043"/>
                  <a:gd name="connsiteY9" fmla="*/ 936656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44008 w 868043"/>
                  <a:gd name="connsiteY8" fmla="*/ 1311670 h 1665093"/>
                  <a:gd name="connsiteX9" fmla="*/ 809129 w 868043"/>
                  <a:gd name="connsiteY9" fmla="*/ 936656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44008 w 868043"/>
                  <a:gd name="connsiteY8" fmla="*/ 1311670 h 1665093"/>
                  <a:gd name="connsiteX9" fmla="*/ 821035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21035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21035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32941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32941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32941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32941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21754 w 869929"/>
                  <a:gd name="connsiteY0" fmla="*/ 7357 h 1662530"/>
                  <a:gd name="connsiteX1" fmla="*/ 454236 w 869929"/>
                  <a:gd name="connsiteY1" fmla="*/ 186089 h 1662530"/>
                  <a:gd name="connsiteX2" fmla="*/ 242306 w 869929"/>
                  <a:gd name="connsiteY2" fmla="*/ 364069 h 1662530"/>
                  <a:gd name="connsiteX3" fmla="*/ 245504 w 869929"/>
                  <a:gd name="connsiteY3" fmla="*/ 691797 h 1662530"/>
                  <a:gd name="connsiteX4" fmla="*/ 239176 w 869929"/>
                  <a:gd name="connsiteY4" fmla="*/ 1056808 h 1662530"/>
                  <a:gd name="connsiteX5" fmla="*/ 159029 w 869929"/>
                  <a:gd name="connsiteY5" fmla="*/ 1259825 h 1662530"/>
                  <a:gd name="connsiteX6" fmla="*/ 11462 w 869929"/>
                  <a:gd name="connsiteY6" fmla="*/ 1615109 h 1662530"/>
                  <a:gd name="connsiteX7" fmla="*/ 495261 w 869929"/>
                  <a:gd name="connsiteY7" fmla="*/ 1629942 h 1662530"/>
                  <a:gd name="connsiteX8" fmla="*/ 655419 w 869929"/>
                  <a:gd name="connsiteY8" fmla="*/ 1283095 h 1662530"/>
                  <a:gd name="connsiteX9" fmla="*/ 834827 w 869929"/>
                  <a:gd name="connsiteY9" fmla="*/ 965231 h 1662530"/>
                  <a:gd name="connsiteX10" fmla="*/ 791217 w 869929"/>
                  <a:gd name="connsiteY10" fmla="*/ 713908 h 1662530"/>
                  <a:gd name="connsiteX11" fmla="*/ 798498 w 869929"/>
                  <a:gd name="connsiteY11" fmla="*/ 527014 h 1662530"/>
                  <a:gd name="connsiteX12" fmla="*/ 861907 w 869929"/>
                  <a:gd name="connsiteY12" fmla="*/ 378764 h 1662530"/>
                  <a:gd name="connsiteX13" fmla="*/ 816595 w 869929"/>
                  <a:gd name="connsiteY13" fmla="*/ 113017 h 1662530"/>
                  <a:gd name="connsiteX14" fmla="*/ 722569 w 869929"/>
                  <a:gd name="connsiteY14" fmla="*/ 128733 h 1662530"/>
                  <a:gd name="connsiteX15" fmla="*/ 721754 w 869929"/>
                  <a:gd name="connsiteY15" fmla="*/ 7357 h 1662530"/>
                  <a:gd name="connsiteX0" fmla="*/ 721754 w 869929"/>
                  <a:gd name="connsiteY0" fmla="*/ 7357 h 1662530"/>
                  <a:gd name="connsiteX1" fmla="*/ 454236 w 869929"/>
                  <a:gd name="connsiteY1" fmla="*/ 186089 h 1662530"/>
                  <a:gd name="connsiteX2" fmla="*/ 242306 w 869929"/>
                  <a:gd name="connsiteY2" fmla="*/ 364069 h 1662530"/>
                  <a:gd name="connsiteX3" fmla="*/ 245504 w 869929"/>
                  <a:gd name="connsiteY3" fmla="*/ 691797 h 1662530"/>
                  <a:gd name="connsiteX4" fmla="*/ 239176 w 869929"/>
                  <a:gd name="connsiteY4" fmla="*/ 1056808 h 1662530"/>
                  <a:gd name="connsiteX5" fmla="*/ 159029 w 869929"/>
                  <a:gd name="connsiteY5" fmla="*/ 1259825 h 1662530"/>
                  <a:gd name="connsiteX6" fmla="*/ 11462 w 869929"/>
                  <a:gd name="connsiteY6" fmla="*/ 1615109 h 1662530"/>
                  <a:gd name="connsiteX7" fmla="*/ 495261 w 869929"/>
                  <a:gd name="connsiteY7" fmla="*/ 1629942 h 1662530"/>
                  <a:gd name="connsiteX8" fmla="*/ 655419 w 869929"/>
                  <a:gd name="connsiteY8" fmla="*/ 1283095 h 1662530"/>
                  <a:gd name="connsiteX9" fmla="*/ 834827 w 869929"/>
                  <a:gd name="connsiteY9" fmla="*/ 965231 h 1662530"/>
                  <a:gd name="connsiteX10" fmla="*/ 791217 w 869929"/>
                  <a:gd name="connsiteY10" fmla="*/ 713908 h 1662530"/>
                  <a:gd name="connsiteX11" fmla="*/ 798498 w 869929"/>
                  <a:gd name="connsiteY11" fmla="*/ 527014 h 1662530"/>
                  <a:gd name="connsiteX12" fmla="*/ 861907 w 869929"/>
                  <a:gd name="connsiteY12" fmla="*/ 378764 h 1662530"/>
                  <a:gd name="connsiteX13" fmla="*/ 816595 w 869929"/>
                  <a:gd name="connsiteY13" fmla="*/ 113017 h 1662530"/>
                  <a:gd name="connsiteX14" fmla="*/ 722569 w 869929"/>
                  <a:gd name="connsiteY14" fmla="*/ 128733 h 1662530"/>
                  <a:gd name="connsiteX15" fmla="*/ 721754 w 869929"/>
                  <a:gd name="connsiteY15" fmla="*/ 7357 h 1662530"/>
                  <a:gd name="connsiteX0" fmla="*/ 723919 w 872094"/>
                  <a:gd name="connsiteY0" fmla="*/ 7357 h 1662530"/>
                  <a:gd name="connsiteX1" fmla="*/ 456401 w 872094"/>
                  <a:gd name="connsiteY1" fmla="*/ 186089 h 1662530"/>
                  <a:gd name="connsiteX2" fmla="*/ 244471 w 872094"/>
                  <a:gd name="connsiteY2" fmla="*/ 364069 h 1662530"/>
                  <a:gd name="connsiteX3" fmla="*/ 247669 w 872094"/>
                  <a:gd name="connsiteY3" fmla="*/ 691797 h 1662530"/>
                  <a:gd name="connsiteX4" fmla="*/ 241341 w 872094"/>
                  <a:gd name="connsiteY4" fmla="*/ 1056808 h 1662530"/>
                  <a:gd name="connsiteX5" fmla="*/ 161194 w 872094"/>
                  <a:gd name="connsiteY5" fmla="*/ 1259825 h 1662530"/>
                  <a:gd name="connsiteX6" fmla="*/ 13627 w 872094"/>
                  <a:gd name="connsiteY6" fmla="*/ 1615109 h 1662530"/>
                  <a:gd name="connsiteX7" fmla="*/ 537907 w 872094"/>
                  <a:gd name="connsiteY7" fmla="*/ 1629942 h 1662530"/>
                  <a:gd name="connsiteX8" fmla="*/ 657584 w 872094"/>
                  <a:gd name="connsiteY8" fmla="*/ 1283095 h 1662530"/>
                  <a:gd name="connsiteX9" fmla="*/ 836992 w 872094"/>
                  <a:gd name="connsiteY9" fmla="*/ 965231 h 1662530"/>
                  <a:gd name="connsiteX10" fmla="*/ 793382 w 872094"/>
                  <a:gd name="connsiteY10" fmla="*/ 713908 h 1662530"/>
                  <a:gd name="connsiteX11" fmla="*/ 800663 w 872094"/>
                  <a:gd name="connsiteY11" fmla="*/ 527014 h 1662530"/>
                  <a:gd name="connsiteX12" fmla="*/ 864072 w 872094"/>
                  <a:gd name="connsiteY12" fmla="*/ 378764 h 1662530"/>
                  <a:gd name="connsiteX13" fmla="*/ 818760 w 872094"/>
                  <a:gd name="connsiteY13" fmla="*/ 113017 h 1662530"/>
                  <a:gd name="connsiteX14" fmla="*/ 724734 w 872094"/>
                  <a:gd name="connsiteY14" fmla="*/ 128733 h 1662530"/>
                  <a:gd name="connsiteX15" fmla="*/ 723919 w 872094"/>
                  <a:gd name="connsiteY15" fmla="*/ 7357 h 1662530"/>
                  <a:gd name="connsiteX0" fmla="*/ 723919 w 872094"/>
                  <a:gd name="connsiteY0" fmla="*/ 7357 h 1662530"/>
                  <a:gd name="connsiteX1" fmla="*/ 456401 w 872094"/>
                  <a:gd name="connsiteY1" fmla="*/ 186089 h 1662530"/>
                  <a:gd name="connsiteX2" fmla="*/ 244471 w 872094"/>
                  <a:gd name="connsiteY2" fmla="*/ 364069 h 1662530"/>
                  <a:gd name="connsiteX3" fmla="*/ 247669 w 872094"/>
                  <a:gd name="connsiteY3" fmla="*/ 691797 h 1662530"/>
                  <a:gd name="connsiteX4" fmla="*/ 241341 w 872094"/>
                  <a:gd name="connsiteY4" fmla="*/ 1056808 h 1662530"/>
                  <a:gd name="connsiteX5" fmla="*/ 161194 w 872094"/>
                  <a:gd name="connsiteY5" fmla="*/ 1259825 h 1662530"/>
                  <a:gd name="connsiteX6" fmla="*/ 13627 w 872094"/>
                  <a:gd name="connsiteY6" fmla="*/ 1615109 h 1662530"/>
                  <a:gd name="connsiteX7" fmla="*/ 537907 w 872094"/>
                  <a:gd name="connsiteY7" fmla="*/ 1629942 h 1662530"/>
                  <a:gd name="connsiteX8" fmla="*/ 657584 w 872094"/>
                  <a:gd name="connsiteY8" fmla="*/ 1283095 h 1662530"/>
                  <a:gd name="connsiteX9" fmla="*/ 836992 w 872094"/>
                  <a:gd name="connsiteY9" fmla="*/ 965231 h 1662530"/>
                  <a:gd name="connsiteX10" fmla="*/ 793382 w 872094"/>
                  <a:gd name="connsiteY10" fmla="*/ 713908 h 1662530"/>
                  <a:gd name="connsiteX11" fmla="*/ 800663 w 872094"/>
                  <a:gd name="connsiteY11" fmla="*/ 527014 h 1662530"/>
                  <a:gd name="connsiteX12" fmla="*/ 864072 w 872094"/>
                  <a:gd name="connsiteY12" fmla="*/ 378764 h 1662530"/>
                  <a:gd name="connsiteX13" fmla="*/ 818760 w 872094"/>
                  <a:gd name="connsiteY13" fmla="*/ 113017 h 1662530"/>
                  <a:gd name="connsiteX14" fmla="*/ 724734 w 872094"/>
                  <a:gd name="connsiteY14" fmla="*/ 128733 h 1662530"/>
                  <a:gd name="connsiteX15" fmla="*/ 723919 w 872094"/>
                  <a:gd name="connsiteY15" fmla="*/ 7357 h 1662530"/>
                  <a:gd name="connsiteX0" fmla="*/ 723017 w 871192"/>
                  <a:gd name="connsiteY0" fmla="*/ 7357 h 1659724"/>
                  <a:gd name="connsiteX1" fmla="*/ 455499 w 871192"/>
                  <a:gd name="connsiteY1" fmla="*/ 186089 h 1659724"/>
                  <a:gd name="connsiteX2" fmla="*/ 243569 w 871192"/>
                  <a:gd name="connsiteY2" fmla="*/ 364069 h 1659724"/>
                  <a:gd name="connsiteX3" fmla="*/ 246767 w 871192"/>
                  <a:gd name="connsiteY3" fmla="*/ 691797 h 1659724"/>
                  <a:gd name="connsiteX4" fmla="*/ 240439 w 871192"/>
                  <a:gd name="connsiteY4" fmla="*/ 1056808 h 1659724"/>
                  <a:gd name="connsiteX5" fmla="*/ 160292 w 871192"/>
                  <a:gd name="connsiteY5" fmla="*/ 1259825 h 1659724"/>
                  <a:gd name="connsiteX6" fmla="*/ 12725 w 871192"/>
                  <a:gd name="connsiteY6" fmla="*/ 1615109 h 1659724"/>
                  <a:gd name="connsiteX7" fmla="*/ 520337 w 871192"/>
                  <a:gd name="connsiteY7" fmla="*/ 1625180 h 1659724"/>
                  <a:gd name="connsiteX8" fmla="*/ 656682 w 871192"/>
                  <a:gd name="connsiteY8" fmla="*/ 1283095 h 1659724"/>
                  <a:gd name="connsiteX9" fmla="*/ 836090 w 871192"/>
                  <a:gd name="connsiteY9" fmla="*/ 965231 h 1659724"/>
                  <a:gd name="connsiteX10" fmla="*/ 792480 w 871192"/>
                  <a:gd name="connsiteY10" fmla="*/ 713908 h 1659724"/>
                  <a:gd name="connsiteX11" fmla="*/ 799761 w 871192"/>
                  <a:gd name="connsiteY11" fmla="*/ 527014 h 1659724"/>
                  <a:gd name="connsiteX12" fmla="*/ 863170 w 871192"/>
                  <a:gd name="connsiteY12" fmla="*/ 378764 h 1659724"/>
                  <a:gd name="connsiteX13" fmla="*/ 817858 w 871192"/>
                  <a:gd name="connsiteY13" fmla="*/ 113017 h 1659724"/>
                  <a:gd name="connsiteX14" fmla="*/ 723832 w 871192"/>
                  <a:gd name="connsiteY14" fmla="*/ 128733 h 1659724"/>
                  <a:gd name="connsiteX15" fmla="*/ 723017 w 871192"/>
                  <a:gd name="connsiteY15" fmla="*/ 7357 h 1659724"/>
                  <a:gd name="connsiteX0" fmla="*/ 723017 w 870705"/>
                  <a:gd name="connsiteY0" fmla="*/ 7357 h 1659724"/>
                  <a:gd name="connsiteX1" fmla="*/ 455499 w 870705"/>
                  <a:gd name="connsiteY1" fmla="*/ 186089 h 1659724"/>
                  <a:gd name="connsiteX2" fmla="*/ 243569 w 870705"/>
                  <a:gd name="connsiteY2" fmla="*/ 364069 h 1659724"/>
                  <a:gd name="connsiteX3" fmla="*/ 246767 w 870705"/>
                  <a:gd name="connsiteY3" fmla="*/ 691797 h 1659724"/>
                  <a:gd name="connsiteX4" fmla="*/ 240439 w 870705"/>
                  <a:gd name="connsiteY4" fmla="*/ 1056808 h 1659724"/>
                  <a:gd name="connsiteX5" fmla="*/ 160292 w 870705"/>
                  <a:gd name="connsiteY5" fmla="*/ 1259825 h 1659724"/>
                  <a:gd name="connsiteX6" fmla="*/ 12725 w 870705"/>
                  <a:gd name="connsiteY6" fmla="*/ 1615109 h 1659724"/>
                  <a:gd name="connsiteX7" fmla="*/ 520337 w 870705"/>
                  <a:gd name="connsiteY7" fmla="*/ 1625180 h 1659724"/>
                  <a:gd name="connsiteX8" fmla="*/ 656682 w 870705"/>
                  <a:gd name="connsiteY8" fmla="*/ 1283095 h 1659724"/>
                  <a:gd name="connsiteX9" fmla="*/ 836090 w 870705"/>
                  <a:gd name="connsiteY9" fmla="*/ 965231 h 1659724"/>
                  <a:gd name="connsiteX10" fmla="*/ 792480 w 870705"/>
                  <a:gd name="connsiteY10" fmla="*/ 713908 h 1659724"/>
                  <a:gd name="connsiteX11" fmla="*/ 806905 w 870705"/>
                  <a:gd name="connsiteY11" fmla="*/ 534158 h 1659724"/>
                  <a:gd name="connsiteX12" fmla="*/ 863170 w 870705"/>
                  <a:gd name="connsiteY12" fmla="*/ 378764 h 1659724"/>
                  <a:gd name="connsiteX13" fmla="*/ 817858 w 870705"/>
                  <a:gd name="connsiteY13" fmla="*/ 113017 h 1659724"/>
                  <a:gd name="connsiteX14" fmla="*/ 723832 w 870705"/>
                  <a:gd name="connsiteY14" fmla="*/ 128733 h 1659724"/>
                  <a:gd name="connsiteX15" fmla="*/ 723017 w 870705"/>
                  <a:gd name="connsiteY15" fmla="*/ 7357 h 1659724"/>
                  <a:gd name="connsiteX0" fmla="*/ 723017 w 880385"/>
                  <a:gd name="connsiteY0" fmla="*/ 7357 h 1659724"/>
                  <a:gd name="connsiteX1" fmla="*/ 455499 w 880385"/>
                  <a:gd name="connsiteY1" fmla="*/ 186089 h 1659724"/>
                  <a:gd name="connsiteX2" fmla="*/ 243569 w 880385"/>
                  <a:gd name="connsiteY2" fmla="*/ 364069 h 1659724"/>
                  <a:gd name="connsiteX3" fmla="*/ 246767 w 880385"/>
                  <a:gd name="connsiteY3" fmla="*/ 691797 h 1659724"/>
                  <a:gd name="connsiteX4" fmla="*/ 240439 w 880385"/>
                  <a:gd name="connsiteY4" fmla="*/ 1056808 h 1659724"/>
                  <a:gd name="connsiteX5" fmla="*/ 160292 w 880385"/>
                  <a:gd name="connsiteY5" fmla="*/ 1259825 h 1659724"/>
                  <a:gd name="connsiteX6" fmla="*/ 12725 w 880385"/>
                  <a:gd name="connsiteY6" fmla="*/ 1615109 h 1659724"/>
                  <a:gd name="connsiteX7" fmla="*/ 520337 w 880385"/>
                  <a:gd name="connsiteY7" fmla="*/ 1625180 h 1659724"/>
                  <a:gd name="connsiteX8" fmla="*/ 656682 w 880385"/>
                  <a:gd name="connsiteY8" fmla="*/ 1283095 h 1659724"/>
                  <a:gd name="connsiteX9" fmla="*/ 836090 w 880385"/>
                  <a:gd name="connsiteY9" fmla="*/ 965231 h 1659724"/>
                  <a:gd name="connsiteX10" fmla="*/ 792480 w 880385"/>
                  <a:gd name="connsiteY10" fmla="*/ 713908 h 1659724"/>
                  <a:gd name="connsiteX11" fmla="*/ 806905 w 880385"/>
                  <a:gd name="connsiteY11" fmla="*/ 534158 h 1659724"/>
                  <a:gd name="connsiteX12" fmla="*/ 863170 w 880385"/>
                  <a:gd name="connsiteY12" fmla="*/ 378764 h 1659724"/>
                  <a:gd name="connsiteX13" fmla="*/ 817858 w 880385"/>
                  <a:gd name="connsiteY13" fmla="*/ 113017 h 1659724"/>
                  <a:gd name="connsiteX14" fmla="*/ 723832 w 880385"/>
                  <a:gd name="connsiteY14" fmla="*/ 128733 h 1659724"/>
                  <a:gd name="connsiteX15" fmla="*/ 723017 w 880385"/>
                  <a:gd name="connsiteY15" fmla="*/ 7357 h 1659724"/>
                  <a:gd name="connsiteX0" fmla="*/ 723017 w 878975"/>
                  <a:gd name="connsiteY0" fmla="*/ 7357 h 1659724"/>
                  <a:gd name="connsiteX1" fmla="*/ 455499 w 878975"/>
                  <a:gd name="connsiteY1" fmla="*/ 186089 h 1659724"/>
                  <a:gd name="connsiteX2" fmla="*/ 243569 w 878975"/>
                  <a:gd name="connsiteY2" fmla="*/ 364069 h 1659724"/>
                  <a:gd name="connsiteX3" fmla="*/ 246767 w 878975"/>
                  <a:gd name="connsiteY3" fmla="*/ 691797 h 1659724"/>
                  <a:gd name="connsiteX4" fmla="*/ 240439 w 878975"/>
                  <a:gd name="connsiteY4" fmla="*/ 1056808 h 1659724"/>
                  <a:gd name="connsiteX5" fmla="*/ 160292 w 878975"/>
                  <a:gd name="connsiteY5" fmla="*/ 1259825 h 1659724"/>
                  <a:gd name="connsiteX6" fmla="*/ 12725 w 878975"/>
                  <a:gd name="connsiteY6" fmla="*/ 1615109 h 1659724"/>
                  <a:gd name="connsiteX7" fmla="*/ 520337 w 878975"/>
                  <a:gd name="connsiteY7" fmla="*/ 1625180 h 1659724"/>
                  <a:gd name="connsiteX8" fmla="*/ 656682 w 878975"/>
                  <a:gd name="connsiteY8" fmla="*/ 1283095 h 1659724"/>
                  <a:gd name="connsiteX9" fmla="*/ 836090 w 878975"/>
                  <a:gd name="connsiteY9" fmla="*/ 965231 h 1659724"/>
                  <a:gd name="connsiteX10" fmla="*/ 792480 w 878975"/>
                  <a:gd name="connsiteY10" fmla="*/ 713908 h 1659724"/>
                  <a:gd name="connsiteX11" fmla="*/ 806905 w 878975"/>
                  <a:gd name="connsiteY11" fmla="*/ 534158 h 1659724"/>
                  <a:gd name="connsiteX12" fmla="*/ 863170 w 878975"/>
                  <a:gd name="connsiteY12" fmla="*/ 378764 h 1659724"/>
                  <a:gd name="connsiteX13" fmla="*/ 815476 w 878975"/>
                  <a:gd name="connsiteY13" fmla="*/ 117780 h 1659724"/>
                  <a:gd name="connsiteX14" fmla="*/ 723832 w 878975"/>
                  <a:gd name="connsiteY14" fmla="*/ 128733 h 1659724"/>
                  <a:gd name="connsiteX15" fmla="*/ 723017 w 878975"/>
                  <a:gd name="connsiteY15" fmla="*/ 7357 h 1659724"/>
                  <a:gd name="connsiteX0" fmla="*/ 723017 w 878360"/>
                  <a:gd name="connsiteY0" fmla="*/ 7357 h 1659724"/>
                  <a:gd name="connsiteX1" fmla="*/ 455499 w 878360"/>
                  <a:gd name="connsiteY1" fmla="*/ 186089 h 1659724"/>
                  <a:gd name="connsiteX2" fmla="*/ 243569 w 878360"/>
                  <a:gd name="connsiteY2" fmla="*/ 364069 h 1659724"/>
                  <a:gd name="connsiteX3" fmla="*/ 246767 w 878360"/>
                  <a:gd name="connsiteY3" fmla="*/ 691797 h 1659724"/>
                  <a:gd name="connsiteX4" fmla="*/ 240439 w 878360"/>
                  <a:gd name="connsiteY4" fmla="*/ 1056808 h 1659724"/>
                  <a:gd name="connsiteX5" fmla="*/ 160292 w 878360"/>
                  <a:gd name="connsiteY5" fmla="*/ 1259825 h 1659724"/>
                  <a:gd name="connsiteX6" fmla="*/ 12725 w 878360"/>
                  <a:gd name="connsiteY6" fmla="*/ 1615109 h 1659724"/>
                  <a:gd name="connsiteX7" fmla="*/ 520337 w 878360"/>
                  <a:gd name="connsiteY7" fmla="*/ 1625180 h 1659724"/>
                  <a:gd name="connsiteX8" fmla="*/ 656682 w 878360"/>
                  <a:gd name="connsiteY8" fmla="*/ 1283095 h 1659724"/>
                  <a:gd name="connsiteX9" fmla="*/ 836090 w 878360"/>
                  <a:gd name="connsiteY9" fmla="*/ 965231 h 1659724"/>
                  <a:gd name="connsiteX10" fmla="*/ 792480 w 878360"/>
                  <a:gd name="connsiteY10" fmla="*/ 713908 h 1659724"/>
                  <a:gd name="connsiteX11" fmla="*/ 806905 w 878360"/>
                  <a:gd name="connsiteY11" fmla="*/ 534158 h 1659724"/>
                  <a:gd name="connsiteX12" fmla="*/ 863170 w 878360"/>
                  <a:gd name="connsiteY12" fmla="*/ 378764 h 1659724"/>
                  <a:gd name="connsiteX13" fmla="*/ 815476 w 878360"/>
                  <a:gd name="connsiteY13" fmla="*/ 117780 h 1659724"/>
                  <a:gd name="connsiteX14" fmla="*/ 723832 w 878360"/>
                  <a:gd name="connsiteY14" fmla="*/ 128733 h 1659724"/>
                  <a:gd name="connsiteX15" fmla="*/ 723017 w 878360"/>
                  <a:gd name="connsiteY15" fmla="*/ 7357 h 1659724"/>
                  <a:gd name="connsiteX0" fmla="*/ 723017 w 880208"/>
                  <a:gd name="connsiteY0" fmla="*/ 7357 h 1659724"/>
                  <a:gd name="connsiteX1" fmla="*/ 455499 w 880208"/>
                  <a:gd name="connsiteY1" fmla="*/ 186089 h 1659724"/>
                  <a:gd name="connsiteX2" fmla="*/ 243569 w 880208"/>
                  <a:gd name="connsiteY2" fmla="*/ 364069 h 1659724"/>
                  <a:gd name="connsiteX3" fmla="*/ 246767 w 880208"/>
                  <a:gd name="connsiteY3" fmla="*/ 691797 h 1659724"/>
                  <a:gd name="connsiteX4" fmla="*/ 240439 w 880208"/>
                  <a:gd name="connsiteY4" fmla="*/ 1056808 h 1659724"/>
                  <a:gd name="connsiteX5" fmla="*/ 160292 w 880208"/>
                  <a:gd name="connsiteY5" fmla="*/ 1259825 h 1659724"/>
                  <a:gd name="connsiteX6" fmla="*/ 12725 w 880208"/>
                  <a:gd name="connsiteY6" fmla="*/ 1615109 h 1659724"/>
                  <a:gd name="connsiteX7" fmla="*/ 520337 w 880208"/>
                  <a:gd name="connsiteY7" fmla="*/ 1625180 h 1659724"/>
                  <a:gd name="connsiteX8" fmla="*/ 656682 w 880208"/>
                  <a:gd name="connsiteY8" fmla="*/ 1283095 h 1659724"/>
                  <a:gd name="connsiteX9" fmla="*/ 836090 w 880208"/>
                  <a:gd name="connsiteY9" fmla="*/ 965231 h 1659724"/>
                  <a:gd name="connsiteX10" fmla="*/ 792480 w 880208"/>
                  <a:gd name="connsiteY10" fmla="*/ 713908 h 1659724"/>
                  <a:gd name="connsiteX11" fmla="*/ 806905 w 880208"/>
                  <a:gd name="connsiteY11" fmla="*/ 534158 h 1659724"/>
                  <a:gd name="connsiteX12" fmla="*/ 863170 w 880208"/>
                  <a:gd name="connsiteY12" fmla="*/ 378764 h 1659724"/>
                  <a:gd name="connsiteX13" fmla="*/ 815476 w 880208"/>
                  <a:gd name="connsiteY13" fmla="*/ 117780 h 1659724"/>
                  <a:gd name="connsiteX14" fmla="*/ 723832 w 880208"/>
                  <a:gd name="connsiteY14" fmla="*/ 128733 h 1659724"/>
                  <a:gd name="connsiteX15" fmla="*/ 723017 w 880208"/>
                  <a:gd name="connsiteY15" fmla="*/ 7357 h 1659724"/>
                  <a:gd name="connsiteX0" fmla="*/ 715873 w 880208"/>
                  <a:gd name="connsiteY0" fmla="*/ 7433 h 1657419"/>
                  <a:gd name="connsiteX1" fmla="*/ 455499 w 880208"/>
                  <a:gd name="connsiteY1" fmla="*/ 183784 h 1657419"/>
                  <a:gd name="connsiteX2" fmla="*/ 243569 w 880208"/>
                  <a:gd name="connsiteY2" fmla="*/ 361764 h 1657419"/>
                  <a:gd name="connsiteX3" fmla="*/ 246767 w 880208"/>
                  <a:gd name="connsiteY3" fmla="*/ 689492 h 1657419"/>
                  <a:gd name="connsiteX4" fmla="*/ 240439 w 880208"/>
                  <a:gd name="connsiteY4" fmla="*/ 1054503 h 1657419"/>
                  <a:gd name="connsiteX5" fmla="*/ 160292 w 880208"/>
                  <a:gd name="connsiteY5" fmla="*/ 1257520 h 1657419"/>
                  <a:gd name="connsiteX6" fmla="*/ 12725 w 880208"/>
                  <a:gd name="connsiteY6" fmla="*/ 1612804 h 1657419"/>
                  <a:gd name="connsiteX7" fmla="*/ 520337 w 880208"/>
                  <a:gd name="connsiteY7" fmla="*/ 1622875 h 1657419"/>
                  <a:gd name="connsiteX8" fmla="*/ 656682 w 880208"/>
                  <a:gd name="connsiteY8" fmla="*/ 1280790 h 1657419"/>
                  <a:gd name="connsiteX9" fmla="*/ 836090 w 880208"/>
                  <a:gd name="connsiteY9" fmla="*/ 962926 h 1657419"/>
                  <a:gd name="connsiteX10" fmla="*/ 792480 w 880208"/>
                  <a:gd name="connsiteY10" fmla="*/ 711603 h 1657419"/>
                  <a:gd name="connsiteX11" fmla="*/ 806905 w 880208"/>
                  <a:gd name="connsiteY11" fmla="*/ 531853 h 1657419"/>
                  <a:gd name="connsiteX12" fmla="*/ 863170 w 880208"/>
                  <a:gd name="connsiteY12" fmla="*/ 376459 h 1657419"/>
                  <a:gd name="connsiteX13" fmla="*/ 815476 w 880208"/>
                  <a:gd name="connsiteY13" fmla="*/ 115475 h 1657419"/>
                  <a:gd name="connsiteX14" fmla="*/ 723832 w 880208"/>
                  <a:gd name="connsiteY14" fmla="*/ 126428 h 1657419"/>
                  <a:gd name="connsiteX15" fmla="*/ 715873 w 880208"/>
                  <a:gd name="connsiteY15" fmla="*/ 7433 h 1657419"/>
                  <a:gd name="connsiteX0" fmla="*/ 715873 w 880208"/>
                  <a:gd name="connsiteY0" fmla="*/ 7433 h 1657419"/>
                  <a:gd name="connsiteX1" fmla="*/ 455499 w 880208"/>
                  <a:gd name="connsiteY1" fmla="*/ 183784 h 1657419"/>
                  <a:gd name="connsiteX2" fmla="*/ 243569 w 880208"/>
                  <a:gd name="connsiteY2" fmla="*/ 361764 h 1657419"/>
                  <a:gd name="connsiteX3" fmla="*/ 246767 w 880208"/>
                  <a:gd name="connsiteY3" fmla="*/ 689492 h 1657419"/>
                  <a:gd name="connsiteX4" fmla="*/ 240439 w 880208"/>
                  <a:gd name="connsiteY4" fmla="*/ 1054503 h 1657419"/>
                  <a:gd name="connsiteX5" fmla="*/ 160292 w 880208"/>
                  <a:gd name="connsiteY5" fmla="*/ 1257520 h 1657419"/>
                  <a:gd name="connsiteX6" fmla="*/ 12725 w 880208"/>
                  <a:gd name="connsiteY6" fmla="*/ 1612804 h 1657419"/>
                  <a:gd name="connsiteX7" fmla="*/ 520337 w 880208"/>
                  <a:gd name="connsiteY7" fmla="*/ 1622875 h 1657419"/>
                  <a:gd name="connsiteX8" fmla="*/ 656682 w 880208"/>
                  <a:gd name="connsiteY8" fmla="*/ 1280790 h 1657419"/>
                  <a:gd name="connsiteX9" fmla="*/ 836090 w 880208"/>
                  <a:gd name="connsiteY9" fmla="*/ 962926 h 1657419"/>
                  <a:gd name="connsiteX10" fmla="*/ 792480 w 880208"/>
                  <a:gd name="connsiteY10" fmla="*/ 711603 h 1657419"/>
                  <a:gd name="connsiteX11" fmla="*/ 806905 w 880208"/>
                  <a:gd name="connsiteY11" fmla="*/ 531853 h 1657419"/>
                  <a:gd name="connsiteX12" fmla="*/ 863170 w 880208"/>
                  <a:gd name="connsiteY12" fmla="*/ 376459 h 1657419"/>
                  <a:gd name="connsiteX13" fmla="*/ 815476 w 880208"/>
                  <a:gd name="connsiteY13" fmla="*/ 115475 h 1657419"/>
                  <a:gd name="connsiteX14" fmla="*/ 723832 w 880208"/>
                  <a:gd name="connsiteY14" fmla="*/ 126428 h 1657419"/>
                  <a:gd name="connsiteX15" fmla="*/ 715873 w 880208"/>
                  <a:gd name="connsiteY15" fmla="*/ 7433 h 1657419"/>
                  <a:gd name="connsiteX0" fmla="*/ 715873 w 880208"/>
                  <a:gd name="connsiteY0" fmla="*/ 7433 h 1657419"/>
                  <a:gd name="connsiteX1" fmla="*/ 455499 w 880208"/>
                  <a:gd name="connsiteY1" fmla="*/ 183784 h 1657419"/>
                  <a:gd name="connsiteX2" fmla="*/ 243569 w 880208"/>
                  <a:gd name="connsiteY2" fmla="*/ 361764 h 1657419"/>
                  <a:gd name="connsiteX3" fmla="*/ 246767 w 880208"/>
                  <a:gd name="connsiteY3" fmla="*/ 689492 h 1657419"/>
                  <a:gd name="connsiteX4" fmla="*/ 240439 w 880208"/>
                  <a:gd name="connsiteY4" fmla="*/ 1054503 h 1657419"/>
                  <a:gd name="connsiteX5" fmla="*/ 160292 w 880208"/>
                  <a:gd name="connsiteY5" fmla="*/ 1257520 h 1657419"/>
                  <a:gd name="connsiteX6" fmla="*/ 12725 w 880208"/>
                  <a:gd name="connsiteY6" fmla="*/ 1612804 h 1657419"/>
                  <a:gd name="connsiteX7" fmla="*/ 520337 w 880208"/>
                  <a:gd name="connsiteY7" fmla="*/ 1622875 h 1657419"/>
                  <a:gd name="connsiteX8" fmla="*/ 656682 w 880208"/>
                  <a:gd name="connsiteY8" fmla="*/ 1280790 h 1657419"/>
                  <a:gd name="connsiteX9" fmla="*/ 836090 w 880208"/>
                  <a:gd name="connsiteY9" fmla="*/ 962926 h 1657419"/>
                  <a:gd name="connsiteX10" fmla="*/ 792480 w 880208"/>
                  <a:gd name="connsiteY10" fmla="*/ 711603 h 1657419"/>
                  <a:gd name="connsiteX11" fmla="*/ 806905 w 880208"/>
                  <a:gd name="connsiteY11" fmla="*/ 531853 h 1657419"/>
                  <a:gd name="connsiteX12" fmla="*/ 863170 w 880208"/>
                  <a:gd name="connsiteY12" fmla="*/ 376459 h 1657419"/>
                  <a:gd name="connsiteX13" fmla="*/ 815476 w 880208"/>
                  <a:gd name="connsiteY13" fmla="*/ 115475 h 1657419"/>
                  <a:gd name="connsiteX14" fmla="*/ 723832 w 880208"/>
                  <a:gd name="connsiteY14" fmla="*/ 126428 h 1657419"/>
                  <a:gd name="connsiteX15" fmla="*/ 715873 w 880208"/>
                  <a:gd name="connsiteY15" fmla="*/ 7433 h 1657419"/>
                  <a:gd name="connsiteX0" fmla="*/ 715873 w 880208"/>
                  <a:gd name="connsiteY0" fmla="*/ 7433 h 1657419"/>
                  <a:gd name="connsiteX1" fmla="*/ 455499 w 880208"/>
                  <a:gd name="connsiteY1" fmla="*/ 183784 h 1657419"/>
                  <a:gd name="connsiteX2" fmla="*/ 243569 w 880208"/>
                  <a:gd name="connsiteY2" fmla="*/ 361764 h 1657419"/>
                  <a:gd name="connsiteX3" fmla="*/ 246767 w 880208"/>
                  <a:gd name="connsiteY3" fmla="*/ 689492 h 1657419"/>
                  <a:gd name="connsiteX4" fmla="*/ 240439 w 880208"/>
                  <a:gd name="connsiteY4" fmla="*/ 1054503 h 1657419"/>
                  <a:gd name="connsiteX5" fmla="*/ 160292 w 880208"/>
                  <a:gd name="connsiteY5" fmla="*/ 1257520 h 1657419"/>
                  <a:gd name="connsiteX6" fmla="*/ 12725 w 880208"/>
                  <a:gd name="connsiteY6" fmla="*/ 1612804 h 1657419"/>
                  <a:gd name="connsiteX7" fmla="*/ 520337 w 880208"/>
                  <a:gd name="connsiteY7" fmla="*/ 1622875 h 1657419"/>
                  <a:gd name="connsiteX8" fmla="*/ 656682 w 880208"/>
                  <a:gd name="connsiteY8" fmla="*/ 1280790 h 1657419"/>
                  <a:gd name="connsiteX9" fmla="*/ 836090 w 880208"/>
                  <a:gd name="connsiteY9" fmla="*/ 962926 h 1657419"/>
                  <a:gd name="connsiteX10" fmla="*/ 809149 w 880208"/>
                  <a:gd name="connsiteY10" fmla="*/ 711603 h 1657419"/>
                  <a:gd name="connsiteX11" fmla="*/ 806905 w 880208"/>
                  <a:gd name="connsiteY11" fmla="*/ 531853 h 1657419"/>
                  <a:gd name="connsiteX12" fmla="*/ 863170 w 880208"/>
                  <a:gd name="connsiteY12" fmla="*/ 376459 h 1657419"/>
                  <a:gd name="connsiteX13" fmla="*/ 815476 w 880208"/>
                  <a:gd name="connsiteY13" fmla="*/ 115475 h 1657419"/>
                  <a:gd name="connsiteX14" fmla="*/ 723832 w 880208"/>
                  <a:gd name="connsiteY14" fmla="*/ 126428 h 1657419"/>
                  <a:gd name="connsiteX15" fmla="*/ 715873 w 880208"/>
                  <a:gd name="connsiteY15" fmla="*/ 7433 h 1657419"/>
                  <a:gd name="connsiteX0" fmla="*/ 715873 w 880208"/>
                  <a:gd name="connsiteY0" fmla="*/ 7433 h 1657419"/>
                  <a:gd name="connsiteX1" fmla="*/ 455499 w 880208"/>
                  <a:gd name="connsiteY1" fmla="*/ 183784 h 1657419"/>
                  <a:gd name="connsiteX2" fmla="*/ 243569 w 880208"/>
                  <a:gd name="connsiteY2" fmla="*/ 361764 h 1657419"/>
                  <a:gd name="connsiteX3" fmla="*/ 246767 w 880208"/>
                  <a:gd name="connsiteY3" fmla="*/ 689492 h 1657419"/>
                  <a:gd name="connsiteX4" fmla="*/ 240439 w 880208"/>
                  <a:gd name="connsiteY4" fmla="*/ 1054503 h 1657419"/>
                  <a:gd name="connsiteX5" fmla="*/ 160292 w 880208"/>
                  <a:gd name="connsiteY5" fmla="*/ 1257520 h 1657419"/>
                  <a:gd name="connsiteX6" fmla="*/ 12725 w 880208"/>
                  <a:gd name="connsiteY6" fmla="*/ 1612804 h 1657419"/>
                  <a:gd name="connsiteX7" fmla="*/ 520337 w 880208"/>
                  <a:gd name="connsiteY7" fmla="*/ 1622875 h 1657419"/>
                  <a:gd name="connsiteX8" fmla="*/ 656682 w 880208"/>
                  <a:gd name="connsiteY8" fmla="*/ 1280790 h 1657419"/>
                  <a:gd name="connsiteX9" fmla="*/ 797990 w 880208"/>
                  <a:gd name="connsiteY9" fmla="*/ 974832 h 1657419"/>
                  <a:gd name="connsiteX10" fmla="*/ 809149 w 880208"/>
                  <a:gd name="connsiteY10" fmla="*/ 711603 h 1657419"/>
                  <a:gd name="connsiteX11" fmla="*/ 806905 w 880208"/>
                  <a:gd name="connsiteY11" fmla="*/ 531853 h 1657419"/>
                  <a:gd name="connsiteX12" fmla="*/ 863170 w 880208"/>
                  <a:gd name="connsiteY12" fmla="*/ 376459 h 1657419"/>
                  <a:gd name="connsiteX13" fmla="*/ 815476 w 880208"/>
                  <a:gd name="connsiteY13" fmla="*/ 115475 h 1657419"/>
                  <a:gd name="connsiteX14" fmla="*/ 723832 w 880208"/>
                  <a:gd name="connsiteY14" fmla="*/ 126428 h 1657419"/>
                  <a:gd name="connsiteX15" fmla="*/ 715873 w 880208"/>
                  <a:gd name="connsiteY15" fmla="*/ 7433 h 1657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80208" h="1657419">
                    <a:moveTo>
                      <a:pt x="715873" y="7433"/>
                    </a:moveTo>
                    <a:cubicBezTo>
                      <a:pt x="729249" y="-36299"/>
                      <a:pt x="534216" y="124729"/>
                      <a:pt x="455499" y="183784"/>
                    </a:cubicBezTo>
                    <a:cubicBezTo>
                      <a:pt x="376782" y="242839"/>
                      <a:pt x="268051" y="300972"/>
                      <a:pt x="243569" y="361764"/>
                    </a:cubicBezTo>
                    <a:cubicBezTo>
                      <a:pt x="218264" y="424601"/>
                      <a:pt x="247289" y="574036"/>
                      <a:pt x="246767" y="689492"/>
                    </a:cubicBezTo>
                    <a:cubicBezTo>
                      <a:pt x="246245" y="804948"/>
                      <a:pt x="254851" y="959832"/>
                      <a:pt x="240439" y="1054503"/>
                    </a:cubicBezTo>
                    <a:cubicBezTo>
                      <a:pt x="226027" y="1149174"/>
                      <a:pt x="198244" y="1164470"/>
                      <a:pt x="160292" y="1257520"/>
                    </a:cubicBezTo>
                    <a:cubicBezTo>
                      <a:pt x="122340" y="1350570"/>
                      <a:pt x="-47282" y="1551912"/>
                      <a:pt x="12725" y="1612804"/>
                    </a:cubicBezTo>
                    <a:cubicBezTo>
                      <a:pt x="72732" y="1673696"/>
                      <a:pt x="440395" y="1667495"/>
                      <a:pt x="520337" y="1622875"/>
                    </a:cubicBezTo>
                    <a:cubicBezTo>
                      <a:pt x="576466" y="1568730"/>
                      <a:pt x="610407" y="1388797"/>
                      <a:pt x="656682" y="1280790"/>
                    </a:cubicBezTo>
                    <a:cubicBezTo>
                      <a:pt x="702957" y="1172783"/>
                      <a:pt x="772579" y="1069697"/>
                      <a:pt x="797990" y="974832"/>
                    </a:cubicBezTo>
                    <a:cubicBezTo>
                      <a:pt x="823401" y="879968"/>
                      <a:pt x="807663" y="785433"/>
                      <a:pt x="809149" y="711603"/>
                    </a:cubicBezTo>
                    <a:cubicBezTo>
                      <a:pt x="810635" y="637773"/>
                      <a:pt x="797901" y="587710"/>
                      <a:pt x="806905" y="531853"/>
                    </a:cubicBezTo>
                    <a:cubicBezTo>
                      <a:pt x="815909" y="475996"/>
                      <a:pt x="861742" y="445855"/>
                      <a:pt x="863170" y="376459"/>
                    </a:cubicBezTo>
                    <a:cubicBezTo>
                      <a:pt x="864599" y="307063"/>
                      <a:pt x="922829" y="138563"/>
                      <a:pt x="815476" y="115475"/>
                    </a:cubicBezTo>
                    <a:cubicBezTo>
                      <a:pt x="744124" y="100130"/>
                      <a:pt x="731161" y="129616"/>
                      <a:pt x="723832" y="126428"/>
                    </a:cubicBezTo>
                    <a:cubicBezTo>
                      <a:pt x="714060" y="122177"/>
                      <a:pt x="712970" y="16924"/>
                      <a:pt x="715873" y="7433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sp>
            <p:nvSpPr>
              <p:cNvPr id="390" name="Freihandform 389"/>
              <p:cNvSpPr/>
              <p:nvPr/>
            </p:nvSpPr>
            <p:spPr>
              <a:xfrm>
                <a:off x="1917516" y="3743032"/>
                <a:ext cx="875754" cy="1650011"/>
              </a:xfrm>
              <a:custGeom>
                <a:avLst/>
                <a:gdLst>
                  <a:gd name="connsiteX0" fmla="*/ 592183 w 653143"/>
                  <a:gd name="connsiteY0" fmla="*/ 0 h 1576251"/>
                  <a:gd name="connsiteX1" fmla="*/ 548640 w 653143"/>
                  <a:gd name="connsiteY1" fmla="*/ 60960 h 1576251"/>
                  <a:gd name="connsiteX2" fmla="*/ 531223 w 653143"/>
                  <a:gd name="connsiteY2" fmla="*/ 87086 h 1576251"/>
                  <a:gd name="connsiteX3" fmla="*/ 487680 w 653143"/>
                  <a:gd name="connsiteY3" fmla="*/ 121920 h 1576251"/>
                  <a:gd name="connsiteX4" fmla="*/ 452845 w 653143"/>
                  <a:gd name="connsiteY4" fmla="*/ 130628 h 1576251"/>
                  <a:gd name="connsiteX5" fmla="*/ 400594 w 653143"/>
                  <a:gd name="connsiteY5" fmla="*/ 148046 h 1576251"/>
                  <a:gd name="connsiteX6" fmla="*/ 348343 w 653143"/>
                  <a:gd name="connsiteY6" fmla="*/ 165463 h 1576251"/>
                  <a:gd name="connsiteX7" fmla="*/ 322217 w 653143"/>
                  <a:gd name="connsiteY7" fmla="*/ 174171 h 1576251"/>
                  <a:gd name="connsiteX8" fmla="*/ 296091 w 653143"/>
                  <a:gd name="connsiteY8" fmla="*/ 182880 h 1576251"/>
                  <a:gd name="connsiteX9" fmla="*/ 235131 w 653143"/>
                  <a:gd name="connsiteY9" fmla="*/ 200297 h 1576251"/>
                  <a:gd name="connsiteX10" fmla="*/ 209005 w 653143"/>
                  <a:gd name="connsiteY10" fmla="*/ 226423 h 1576251"/>
                  <a:gd name="connsiteX11" fmla="*/ 182880 w 653143"/>
                  <a:gd name="connsiteY11" fmla="*/ 243840 h 1576251"/>
                  <a:gd name="connsiteX12" fmla="*/ 165463 w 653143"/>
                  <a:gd name="connsiteY12" fmla="*/ 269966 h 1576251"/>
                  <a:gd name="connsiteX13" fmla="*/ 148045 w 653143"/>
                  <a:gd name="connsiteY13" fmla="*/ 287383 h 1576251"/>
                  <a:gd name="connsiteX14" fmla="*/ 121920 w 653143"/>
                  <a:gd name="connsiteY14" fmla="*/ 400594 h 1576251"/>
                  <a:gd name="connsiteX15" fmla="*/ 113211 w 653143"/>
                  <a:gd name="connsiteY15" fmla="*/ 426720 h 1576251"/>
                  <a:gd name="connsiteX16" fmla="*/ 104503 w 653143"/>
                  <a:gd name="connsiteY16" fmla="*/ 470263 h 1576251"/>
                  <a:gd name="connsiteX17" fmla="*/ 87085 w 653143"/>
                  <a:gd name="connsiteY17" fmla="*/ 522514 h 1576251"/>
                  <a:gd name="connsiteX18" fmla="*/ 69668 w 653143"/>
                  <a:gd name="connsiteY18" fmla="*/ 609600 h 1576251"/>
                  <a:gd name="connsiteX19" fmla="*/ 52251 w 653143"/>
                  <a:gd name="connsiteY19" fmla="*/ 661851 h 1576251"/>
                  <a:gd name="connsiteX20" fmla="*/ 52251 w 653143"/>
                  <a:gd name="connsiteY20" fmla="*/ 1201783 h 1576251"/>
                  <a:gd name="connsiteX21" fmla="*/ 43543 w 653143"/>
                  <a:gd name="connsiteY21" fmla="*/ 1236617 h 1576251"/>
                  <a:gd name="connsiteX22" fmla="*/ 34834 w 653143"/>
                  <a:gd name="connsiteY22" fmla="*/ 1280160 h 1576251"/>
                  <a:gd name="connsiteX23" fmla="*/ 26125 w 653143"/>
                  <a:gd name="connsiteY23" fmla="*/ 1349828 h 1576251"/>
                  <a:gd name="connsiteX24" fmla="*/ 8708 w 653143"/>
                  <a:gd name="connsiteY24" fmla="*/ 1402080 h 1576251"/>
                  <a:gd name="connsiteX25" fmla="*/ 0 w 653143"/>
                  <a:gd name="connsiteY25" fmla="*/ 1471748 h 1576251"/>
                  <a:gd name="connsiteX26" fmla="*/ 182880 w 653143"/>
                  <a:gd name="connsiteY26" fmla="*/ 1558834 h 1576251"/>
                  <a:gd name="connsiteX27" fmla="*/ 278674 w 653143"/>
                  <a:gd name="connsiteY27" fmla="*/ 1576251 h 1576251"/>
                  <a:gd name="connsiteX28" fmla="*/ 452845 w 653143"/>
                  <a:gd name="connsiteY28" fmla="*/ 1567543 h 1576251"/>
                  <a:gd name="connsiteX29" fmla="*/ 496388 w 653143"/>
                  <a:gd name="connsiteY29" fmla="*/ 1524000 h 1576251"/>
                  <a:gd name="connsiteX30" fmla="*/ 522514 w 653143"/>
                  <a:gd name="connsiteY30" fmla="*/ 1497874 h 1576251"/>
                  <a:gd name="connsiteX31" fmla="*/ 539931 w 653143"/>
                  <a:gd name="connsiteY31" fmla="*/ 1471748 h 1576251"/>
                  <a:gd name="connsiteX32" fmla="*/ 522514 w 653143"/>
                  <a:gd name="connsiteY32" fmla="*/ 1254034 h 1576251"/>
                  <a:gd name="connsiteX33" fmla="*/ 513805 w 653143"/>
                  <a:gd name="connsiteY33" fmla="*/ 1088571 h 1576251"/>
                  <a:gd name="connsiteX34" fmla="*/ 496388 w 653143"/>
                  <a:gd name="connsiteY34" fmla="*/ 975360 h 1576251"/>
                  <a:gd name="connsiteX35" fmla="*/ 487680 w 653143"/>
                  <a:gd name="connsiteY35" fmla="*/ 879566 h 1576251"/>
                  <a:gd name="connsiteX36" fmla="*/ 461554 w 653143"/>
                  <a:gd name="connsiteY36" fmla="*/ 792480 h 1576251"/>
                  <a:gd name="connsiteX37" fmla="*/ 435428 w 653143"/>
                  <a:gd name="connsiteY37" fmla="*/ 661851 h 1576251"/>
                  <a:gd name="connsiteX38" fmla="*/ 444137 w 653143"/>
                  <a:gd name="connsiteY38" fmla="*/ 505097 h 1576251"/>
                  <a:gd name="connsiteX39" fmla="*/ 478971 w 653143"/>
                  <a:gd name="connsiteY39" fmla="*/ 435428 h 1576251"/>
                  <a:gd name="connsiteX40" fmla="*/ 505097 w 653143"/>
                  <a:gd name="connsiteY40" fmla="*/ 374468 h 1576251"/>
                  <a:gd name="connsiteX41" fmla="*/ 522514 w 653143"/>
                  <a:gd name="connsiteY41" fmla="*/ 348343 h 1576251"/>
                  <a:gd name="connsiteX42" fmla="*/ 531223 w 653143"/>
                  <a:gd name="connsiteY42" fmla="*/ 322217 h 1576251"/>
                  <a:gd name="connsiteX43" fmla="*/ 557348 w 653143"/>
                  <a:gd name="connsiteY43" fmla="*/ 296091 h 1576251"/>
                  <a:gd name="connsiteX44" fmla="*/ 574765 w 653143"/>
                  <a:gd name="connsiteY44" fmla="*/ 261257 h 1576251"/>
                  <a:gd name="connsiteX45" fmla="*/ 609600 w 653143"/>
                  <a:gd name="connsiteY45" fmla="*/ 209006 h 1576251"/>
                  <a:gd name="connsiteX46" fmla="*/ 627017 w 653143"/>
                  <a:gd name="connsiteY46" fmla="*/ 182880 h 1576251"/>
                  <a:gd name="connsiteX47" fmla="*/ 644434 w 653143"/>
                  <a:gd name="connsiteY47" fmla="*/ 130628 h 1576251"/>
                  <a:gd name="connsiteX48" fmla="*/ 653143 w 653143"/>
                  <a:gd name="connsiteY48" fmla="*/ 104503 h 1576251"/>
                  <a:gd name="connsiteX49" fmla="*/ 653143 w 653143"/>
                  <a:gd name="connsiteY49" fmla="*/ 43543 h 1576251"/>
                  <a:gd name="connsiteX0" fmla="*/ 592183 w 653143"/>
                  <a:gd name="connsiteY0" fmla="*/ 0 h 1576251"/>
                  <a:gd name="connsiteX1" fmla="*/ 548640 w 653143"/>
                  <a:gd name="connsiteY1" fmla="*/ 60960 h 1576251"/>
                  <a:gd name="connsiteX2" fmla="*/ 531223 w 653143"/>
                  <a:gd name="connsiteY2" fmla="*/ 87086 h 1576251"/>
                  <a:gd name="connsiteX3" fmla="*/ 487680 w 653143"/>
                  <a:gd name="connsiteY3" fmla="*/ 121920 h 1576251"/>
                  <a:gd name="connsiteX4" fmla="*/ 452845 w 653143"/>
                  <a:gd name="connsiteY4" fmla="*/ 130628 h 1576251"/>
                  <a:gd name="connsiteX5" fmla="*/ 400594 w 653143"/>
                  <a:gd name="connsiteY5" fmla="*/ 148046 h 1576251"/>
                  <a:gd name="connsiteX6" fmla="*/ 348343 w 653143"/>
                  <a:gd name="connsiteY6" fmla="*/ 165463 h 1576251"/>
                  <a:gd name="connsiteX7" fmla="*/ 322217 w 653143"/>
                  <a:gd name="connsiteY7" fmla="*/ 174171 h 1576251"/>
                  <a:gd name="connsiteX8" fmla="*/ 296091 w 653143"/>
                  <a:gd name="connsiteY8" fmla="*/ 182880 h 1576251"/>
                  <a:gd name="connsiteX9" fmla="*/ 235131 w 653143"/>
                  <a:gd name="connsiteY9" fmla="*/ 200297 h 1576251"/>
                  <a:gd name="connsiteX10" fmla="*/ 209005 w 653143"/>
                  <a:gd name="connsiteY10" fmla="*/ 226423 h 1576251"/>
                  <a:gd name="connsiteX11" fmla="*/ 182880 w 653143"/>
                  <a:gd name="connsiteY11" fmla="*/ 243840 h 1576251"/>
                  <a:gd name="connsiteX12" fmla="*/ 165463 w 653143"/>
                  <a:gd name="connsiteY12" fmla="*/ 269966 h 1576251"/>
                  <a:gd name="connsiteX13" fmla="*/ 148045 w 653143"/>
                  <a:gd name="connsiteY13" fmla="*/ 287383 h 1576251"/>
                  <a:gd name="connsiteX14" fmla="*/ 121920 w 653143"/>
                  <a:gd name="connsiteY14" fmla="*/ 400594 h 1576251"/>
                  <a:gd name="connsiteX15" fmla="*/ 113211 w 653143"/>
                  <a:gd name="connsiteY15" fmla="*/ 426720 h 1576251"/>
                  <a:gd name="connsiteX16" fmla="*/ 104503 w 653143"/>
                  <a:gd name="connsiteY16" fmla="*/ 470263 h 1576251"/>
                  <a:gd name="connsiteX17" fmla="*/ 87085 w 653143"/>
                  <a:gd name="connsiteY17" fmla="*/ 522514 h 1576251"/>
                  <a:gd name="connsiteX18" fmla="*/ 69668 w 653143"/>
                  <a:gd name="connsiteY18" fmla="*/ 609600 h 1576251"/>
                  <a:gd name="connsiteX19" fmla="*/ 52251 w 653143"/>
                  <a:gd name="connsiteY19" fmla="*/ 661851 h 1576251"/>
                  <a:gd name="connsiteX20" fmla="*/ 52251 w 653143"/>
                  <a:gd name="connsiteY20" fmla="*/ 1201783 h 1576251"/>
                  <a:gd name="connsiteX21" fmla="*/ 43543 w 653143"/>
                  <a:gd name="connsiteY21" fmla="*/ 1236617 h 1576251"/>
                  <a:gd name="connsiteX22" fmla="*/ 34834 w 653143"/>
                  <a:gd name="connsiteY22" fmla="*/ 1280160 h 1576251"/>
                  <a:gd name="connsiteX23" fmla="*/ 26125 w 653143"/>
                  <a:gd name="connsiteY23" fmla="*/ 1349828 h 1576251"/>
                  <a:gd name="connsiteX24" fmla="*/ 8708 w 653143"/>
                  <a:gd name="connsiteY24" fmla="*/ 1402080 h 1576251"/>
                  <a:gd name="connsiteX25" fmla="*/ 0 w 653143"/>
                  <a:gd name="connsiteY25" fmla="*/ 1471748 h 1576251"/>
                  <a:gd name="connsiteX26" fmla="*/ 182880 w 653143"/>
                  <a:gd name="connsiteY26" fmla="*/ 1558834 h 1576251"/>
                  <a:gd name="connsiteX27" fmla="*/ 278674 w 653143"/>
                  <a:gd name="connsiteY27" fmla="*/ 1576251 h 1576251"/>
                  <a:gd name="connsiteX28" fmla="*/ 452845 w 653143"/>
                  <a:gd name="connsiteY28" fmla="*/ 1567543 h 1576251"/>
                  <a:gd name="connsiteX29" fmla="*/ 496388 w 653143"/>
                  <a:gd name="connsiteY29" fmla="*/ 1524000 h 1576251"/>
                  <a:gd name="connsiteX30" fmla="*/ 522514 w 653143"/>
                  <a:gd name="connsiteY30" fmla="*/ 1497874 h 1576251"/>
                  <a:gd name="connsiteX31" fmla="*/ 539931 w 653143"/>
                  <a:gd name="connsiteY31" fmla="*/ 1471748 h 1576251"/>
                  <a:gd name="connsiteX32" fmla="*/ 522514 w 653143"/>
                  <a:gd name="connsiteY32" fmla="*/ 1254034 h 1576251"/>
                  <a:gd name="connsiteX33" fmla="*/ 513805 w 653143"/>
                  <a:gd name="connsiteY33" fmla="*/ 1088571 h 1576251"/>
                  <a:gd name="connsiteX34" fmla="*/ 496388 w 653143"/>
                  <a:gd name="connsiteY34" fmla="*/ 975360 h 1576251"/>
                  <a:gd name="connsiteX35" fmla="*/ 487680 w 653143"/>
                  <a:gd name="connsiteY35" fmla="*/ 879566 h 1576251"/>
                  <a:gd name="connsiteX36" fmla="*/ 461554 w 653143"/>
                  <a:gd name="connsiteY36" fmla="*/ 792480 h 1576251"/>
                  <a:gd name="connsiteX37" fmla="*/ 435428 w 653143"/>
                  <a:gd name="connsiteY37" fmla="*/ 661851 h 1576251"/>
                  <a:gd name="connsiteX38" fmla="*/ 444137 w 653143"/>
                  <a:gd name="connsiteY38" fmla="*/ 505097 h 1576251"/>
                  <a:gd name="connsiteX39" fmla="*/ 478971 w 653143"/>
                  <a:gd name="connsiteY39" fmla="*/ 435428 h 1576251"/>
                  <a:gd name="connsiteX40" fmla="*/ 505097 w 653143"/>
                  <a:gd name="connsiteY40" fmla="*/ 374468 h 1576251"/>
                  <a:gd name="connsiteX41" fmla="*/ 522514 w 653143"/>
                  <a:gd name="connsiteY41" fmla="*/ 348343 h 1576251"/>
                  <a:gd name="connsiteX42" fmla="*/ 531223 w 653143"/>
                  <a:gd name="connsiteY42" fmla="*/ 322217 h 1576251"/>
                  <a:gd name="connsiteX43" fmla="*/ 557348 w 653143"/>
                  <a:gd name="connsiteY43" fmla="*/ 296091 h 1576251"/>
                  <a:gd name="connsiteX44" fmla="*/ 574765 w 653143"/>
                  <a:gd name="connsiteY44" fmla="*/ 261257 h 1576251"/>
                  <a:gd name="connsiteX45" fmla="*/ 609600 w 653143"/>
                  <a:gd name="connsiteY45" fmla="*/ 209006 h 1576251"/>
                  <a:gd name="connsiteX46" fmla="*/ 627017 w 653143"/>
                  <a:gd name="connsiteY46" fmla="*/ 182880 h 1576251"/>
                  <a:gd name="connsiteX47" fmla="*/ 644434 w 653143"/>
                  <a:gd name="connsiteY47" fmla="*/ 130628 h 1576251"/>
                  <a:gd name="connsiteX48" fmla="*/ 653143 w 653143"/>
                  <a:gd name="connsiteY48" fmla="*/ 104503 h 1576251"/>
                  <a:gd name="connsiteX49" fmla="*/ 653143 w 653143"/>
                  <a:gd name="connsiteY49" fmla="*/ 43543 h 1576251"/>
                  <a:gd name="connsiteX50" fmla="*/ 592183 w 653143"/>
                  <a:gd name="connsiteY50" fmla="*/ 0 h 1576251"/>
                  <a:gd name="connsiteX0" fmla="*/ 592183 w 653143"/>
                  <a:gd name="connsiteY0" fmla="*/ 0 h 1576251"/>
                  <a:gd name="connsiteX1" fmla="*/ 531223 w 653143"/>
                  <a:gd name="connsiteY1" fmla="*/ 87086 h 1576251"/>
                  <a:gd name="connsiteX2" fmla="*/ 487680 w 653143"/>
                  <a:gd name="connsiteY2" fmla="*/ 121920 h 1576251"/>
                  <a:gd name="connsiteX3" fmla="*/ 452845 w 653143"/>
                  <a:gd name="connsiteY3" fmla="*/ 130628 h 1576251"/>
                  <a:gd name="connsiteX4" fmla="*/ 400594 w 653143"/>
                  <a:gd name="connsiteY4" fmla="*/ 148046 h 1576251"/>
                  <a:gd name="connsiteX5" fmla="*/ 348343 w 653143"/>
                  <a:gd name="connsiteY5" fmla="*/ 165463 h 1576251"/>
                  <a:gd name="connsiteX6" fmla="*/ 322217 w 653143"/>
                  <a:gd name="connsiteY6" fmla="*/ 174171 h 1576251"/>
                  <a:gd name="connsiteX7" fmla="*/ 296091 w 653143"/>
                  <a:gd name="connsiteY7" fmla="*/ 182880 h 1576251"/>
                  <a:gd name="connsiteX8" fmla="*/ 235131 w 653143"/>
                  <a:gd name="connsiteY8" fmla="*/ 200297 h 1576251"/>
                  <a:gd name="connsiteX9" fmla="*/ 209005 w 653143"/>
                  <a:gd name="connsiteY9" fmla="*/ 226423 h 1576251"/>
                  <a:gd name="connsiteX10" fmla="*/ 182880 w 653143"/>
                  <a:gd name="connsiteY10" fmla="*/ 243840 h 1576251"/>
                  <a:gd name="connsiteX11" fmla="*/ 165463 w 653143"/>
                  <a:gd name="connsiteY11" fmla="*/ 269966 h 1576251"/>
                  <a:gd name="connsiteX12" fmla="*/ 148045 w 653143"/>
                  <a:gd name="connsiteY12" fmla="*/ 287383 h 1576251"/>
                  <a:gd name="connsiteX13" fmla="*/ 121920 w 653143"/>
                  <a:gd name="connsiteY13" fmla="*/ 400594 h 1576251"/>
                  <a:gd name="connsiteX14" fmla="*/ 113211 w 653143"/>
                  <a:gd name="connsiteY14" fmla="*/ 426720 h 1576251"/>
                  <a:gd name="connsiteX15" fmla="*/ 104503 w 653143"/>
                  <a:gd name="connsiteY15" fmla="*/ 470263 h 1576251"/>
                  <a:gd name="connsiteX16" fmla="*/ 87085 w 653143"/>
                  <a:gd name="connsiteY16" fmla="*/ 522514 h 1576251"/>
                  <a:gd name="connsiteX17" fmla="*/ 69668 w 653143"/>
                  <a:gd name="connsiteY17" fmla="*/ 609600 h 1576251"/>
                  <a:gd name="connsiteX18" fmla="*/ 52251 w 653143"/>
                  <a:gd name="connsiteY18" fmla="*/ 661851 h 1576251"/>
                  <a:gd name="connsiteX19" fmla="*/ 52251 w 653143"/>
                  <a:gd name="connsiteY19" fmla="*/ 1201783 h 1576251"/>
                  <a:gd name="connsiteX20" fmla="*/ 43543 w 653143"/>
                  <a:gd name="connsiteY20" fmla="*/ 1236617 h 1576251"/>
                  <a:gd name="connsiteX21" fmla="*/ 34834 w 653143"/>
                  <a:gd name="connsiteY21" fmla="*/ 1280160 h 1576251"/>
                  <a:gd name="connsiteX22" fmla="*/ 26125 w 653143"/>
                  <a:gd name="connsiteY22" fmla="*/ 1349828 h 1576251"/>
                  <a:gd name="connsiteX23" fmla="*/ 8708 w 653143"/>
                  <a:gd name="connsiteY23" fmla="*/ 1402080 h 1576251"/>
                  <a:gd name="connsiteX24" fmla="*/ 0 w 653143"/>
                  <a:gd name="connsiteY24" fmla="*/ 1471748 h 1576251"/>
                  <a:gd name="connsiteX25" fmla="*/ 182880 w 653143"/>
                  <a:gd name="connsiteY25" fmla="*/ 1558834 h 1576251"/>
                  <a:gd name="connsiteX26" fmla="*/ 278674 w 653143"/>
                  <a:gd name="connsiteY26" fmla="*/ 1576251 h 1576251"/>
                  <a:gd name="connsiteX27" fmla="*/ 452845 w 653143"/>
                  <a:gd name="connsiteY27" fmla="*/ 1567543 h 1576251"/>
                  <a:gd name="connsiteX28" fmla="*/ 496388 w 653143"/>
                  <a:gd name="connsiteY28" fmla="*/ 1524000 h 1576251"/>
                  <a:gd name="connsiteX29" fmla="*/ 522514 w 653143"/>
                  <a:gd name="connsiteY29" fmla="*/ 1497874 h 1576251"/>
                  <a:gd name="connsiteX30" fmla="*/ 539931 w 653143"/>
                  <a:gd name="connsiteY30" fmla="*/ 1471748 h 1576251"/>
                  <a:gd name="connsiteX31" fmla="*/ 522514 w 653143"/>
                  <a:gd name="connsiteY31" fmla="*/ 1254034 h 1576251"/>
                  <a:gd name="connsiteX32" fmla="*/ 513805 w 653143"/>
                  <a:gd name="connsiteY32" fmla="*/ 1088571 h 1576251"/>
                  <a:gd name="connsiteX33" fmla="*/ 496388 w 653143"/>
                  <a:gd name="connsiteY33" fmla="*/ 975360 h 1576251"/>
                  <a:gd name="connsiteX34" fmla="*/ 487680 w 653143"/>
                  <a:gd name="connsiteY34" fmla="*/ 879566 h 1576251"/>
                  <a:gd name="connsiteX35" fmla="*/ 461554 w 653143"/>
                  <a:gd name="connsiteY35" fmla="*/ 792480 h 1576251"/>
                  <a:gd name="connsiteX36" fmla="*/ 435428 w 653143"/>
                  <a:gd name="connsiteY36" fmla="*/ 661851 h 1576251"/>
                  <a:gd name="connsiteX37" fmla="*/ 444137 w 653143"/>
                  <a:gd name="connsiteY37" fmla="*/ 505097 h 1576251"/>
                  <a:gd name="connsiteX38" fmla="*/ 478971 w 653143"/>
                  <a:gd name="connsiteY38" fmla="*/ 435428 h 1576251"/>
                  <a:gd name="connsiteX39" fmla="*/ 505097 w 653143"/>
                  <a:gd name="connsiteY39" fmla="*/ 374468 h 1576251"/>
                  <a:gd name="connsiteX40" fmla="*/ 522514 w 653143"/>
                  <a:gd name="connsiteY40" fmla="*/ 348343 h 1576251"/>
                  <a:gd name="connsiteX41" fmla="*/ 531223 w 653143"/>
                  <a:gd name="connsiteY41" fmla="*/ 322217 h 1576251"/>
                  <a:gd name="connsiteX42" fmla="*/ 557348 w 653143"/>
                  <a:gd name="connsiteY42" fmla="*/ 296091 h 1576251"/>
                  <a:gd name="connsiteX43" fmla="*/ 574765 w 653143"/>
                  <a:gd name="connsiteY43" fmla="*/ 261257 h 1576251"/>
                  <a:gd name="connsiteX44" fmla="*/ 609600 w 653143"/>
                  <a:gd name="connsiteY44" fmla="*/ 209006 h 1576251"/>
                  <a:gd name="connsiteX45" fmla="*/ 627017 w 653143"/>
                  <a:gd name="connsiteY45" fmla="*/ 182880 h 1576251"/>
                  <a:gd name="connsiteX46" fmla="*/ 644434 w 653143"/>
                  <a:gd name="connsiteY46" fmla="*/ 130628 h 1576251"/>
                  <a:gd name="connsiteX47" fmla="*/ 653143 w 653143"/>
                  <a:gd name="connsiteY47" fmla="*/ 104503 h 1576251"/>
                  <a:gd name="connsiteX48" fmla="*/ 653143 w 653143"/>
                  <a:gd name="connsiteY48" fmla="*/ 43543 h 1576251"/>
                  <a:gd name="connsiteX49" fmla="*/ 592183 w 653143"/>
                  <a:gd name="connsiteY49" fmla="*/ 0 h 1576251"/>
                  <a:gd name="connsiteX0" fmla="*/ 592183 w 653143"/>
                  <a:gd name="connsiteY0" fmla="*/ 0 h 1576251"/>
                  <a:gd name="connsiteX1" fmla="*/ 487680 w 653143"/>
                  <a:gd name="connsiteY1" fmla="*/ 121920 h 1576251"/>
                  <a:gd name="connsiteX2" fmla="*/ 452845 w 653143"/>
                  <a:gd name="connsiteY2" fmla="*/ 130628 h 1576251"/>
                  <a:gd name="connsiteX3" fmla="*/ 400594 w 653143"/>
                  <a:gd name="connsiteY3" fmla="*/ 148046 h 1576251"/>
                  <a:gd name="connsiteX4" fmla="*/ 348343 w 653143"/>
                  <a:gd name="connsiteY4" fmla="*/ 165463 h 1576251"/>
                  <a:gd name="connsiteX5" fmla="*/ 322217 w 653143"/>
                  <a:gd name="connsiteY5" fmla="*/ 174171 h 1576251"/>
                  <a:gd name="connsiteX6" fmla="*/ 296091 w 653143"/>
                  <a:gd name="connsiteY6" fmla="*/ 182880 h 1576251"/>
                  <a:gd name="connsiteX7" fmla="*/ 235131 w 653143"/>
                  <a:gd name="connsiteY7" fmla="*/ 200297 h 1576251"/>
                  <a:gd name="connsiteX8" fmla="*/ 209005 w 653143"/>
                  <a:gd name="connsiteY8" fmla="*/ 226423 h 1576251"/>
                  <a:gd name="connsiteX9" fmla="*/ 182880 w 653143"/>
                  <a:gd name="connsiteY9" fmla="*/ 243840 h 1576251"/>
                  <a:gd name="connsiteX10" fmla="*/ 165463 w 653143"/>
                  <a:gd name="connsiteY10" fmla="*/ 269966 h 1576251"/>
                  <a:gd name="connsiteX11" fmla="*/ 148045 w 653143"/>
                  <a:gd name="connsiteY11" fmla="*/ 287383 h 1576251"/>
                  <a:gd name="connsiteX12" fmla="*/ 121920 w 653143"/>
                  <a:gd name="connsiteY12" fmla="*/ 400594 h 1576251"/>
                  <a:gd name="connsiteX13" fmla="*/ 113211 w 653143"/>
                  <a:gd name="connsiteY13" fmla="*/ 426720 h 1576251"/>
                  <a:gd name="connsiteX14" fmla="*/ 104503 w 653143"/>
                  <a:gd name="connsiteY14" fmla="*/ 470263 h 1576251"/>
                  <a:gd name="connsiteX15" fmla="*/ 87085 w 653143"/>
                  <a:gd name="connsiteY15" fmla="*/ 522514 h 1576251"/>
                  <a:gd name="connsiteX16" fmla="*/ 69668 w 653143"/>
                  <a:gd name="connsiteY16" fmla="*/ 609600 h 1576251"/>
                  <a:gd name="connsiteX17" fmla="*/ 52251 w 653143"/>
                  <a:gd name="connsiteY17" fmla="*/ 661851 h 1576251"/>
                  <a:gd name="connsiteX18" fmla="*/ 52251 w 653143"/>
                  <a:gd name="connsiteY18" fmla="*/ 1201783 h 1576251"/>
                  <a:gd name="connsiteX19" fmla="*/ 43543 w 653143"/>
                  <a:gd name="connsiteY19" fmla="*/ 1236617 h 1576251"/>
                  <a:gd name="connsiteX20" fmla="*/ 34834 w 653143"/>
                  <a:gd name="connsiteY20" fmla="*/ 1280160 h 1576251"/>
                  <a:gd name="connsiteX21" fmla="*/ 26125 w 653143"/>
                  <a:gd name="connsiteY21" fmla="*/ 1349828 h 1576251"/>
                  <a:gd name="connsiteX22" fmla="*/ 8708 w 653143"/>
                  <a:gd name="connsiteY22" fmla="*/ 1402080 h 1576251"/>
                  <a:gd name="connsiteX23" fmla="*/ 0 w 653143"/>
                  <a:gd name="connsiteY23" fmla="*/ 1471748 h 1576251"/>
                  <a:gd name="connsiteX24" fmla="*/ 182880 w 653143"/>
                  <a:gd name="connsiteY24" fmla="*/ 1558834 h 1576251"/>
                  <a:gd name="connsiteX25" fmla="*/ 278674 w 653143"/>
                  <a:gd name="connsiteY25" fmla="*/ 1576251 h 1576251"/>
                  <a:gd name="connsiteX26" fmla="*/ 452845 w 653143"/>
                  <a:gd name="connsiteY26" fmla="*/ 1567543 h 1576251"/>
                  <a:gd name="connsiteX27" fmla="*/ 496388 w 653143"/>
                  <a:gd name="connsiteY27" fmla="*/ 1524000 h 1576251"/>
                  <a:gd name="connsiteX28" fmla="*/ 522514 w 653143"/>
                  <a:gd name="connsiteY28" fmla="*/ 1497874 h 1576251"/>
                  <a:gd name="connsiteX29" fmla="*/ 539931 w 653143"/>
                  <a:gd name="connsiteY29" fmla="*/ 1471748 h 1576251"/>
                  <a:gd name="connsiteX30" fmla="*/ 522514 w 653143"/>
                  <a:gd name="connsiteY30" fmla="*/ 1254034 h 1576251"/>
                  <a:gd name="connsiteX31" fmla="*/ 513805 w 653143"/>
                  <a:gd name="connsiteY31" fmla="*/ 1088571 h 1576251"/>
                  <a:gd name="connsiteX32" fmla="*/ 496388 w 653143"/>
                  <a:gd name="connsiteY32" fmla="*/ 975360 h 1576251"/>
                  <a:gd name="connsiteX33" fmla="*/ 487680 w 653143"/>
                  <a:gd name="connsiteY33" fmla="*/ 879566 h 1576251"/>
                  <a:gd name="connsiteX34" fmla="*/ 461554 w 653143"/>
                  <a:gd name="connsiteY34" fmla="*/ 792480 h 1576251"/>
                  <a:gd name="connsiteX35" fmla="*/ 435428 w 653143"/>
                  <a:gd name="connsiteY35" fmla="*/ 661851 h 1576251"/>
                  <a:gd name="connsiteX36" fmla="*/ 444137 w 653143"/>
                  <a:gd name="connsiteY36" fmla="*/ 505097 h 1576251"/>
                  <a:gd name="connsiteX37" fmla="*/ 478971 w 653143"/>
                  <a:gd name="connsiteY37" fmla="*/ 435428 h 1576251"/>
                  <a:gd name="connsiteX38" fmla="*/ 505097 w 653143"/>
                  <a:gd name="connsiteY38" fmla="*/ 374468 h 1576251"/>
                  <a:gd name="connsiteX39" fmla="*/ 522514 w 653143"/>
                  <a:gd name="connsiteY39" fmla="*/ 348343 h 1576251"/>
                  <a:gd name="connsiteX40" fmla="*/ 531223 w 653143"/>
                  <a:gd name="connsiteY40" fmla="*/ 322217 h 1576251"/>
                  <a:gd name="connsiteX41" fmla="*/ 557348 w 653143"/>
                  <a:gd name="connsiteY41" fmla="*/ 296091 h 1576251"/>
                  <a:gd name="connsiteX42" fmla="*/ 574765 w 653143"/>
                  <a:gd name="connsiteY42" fmla="*/ 261257 h 1576251"/>
                  <a:gd name="connsiteX43" fmla="*/ 609600 w 653143"/>
                  <a:gd name="connsiteY43" fmla="*/ 209006 h 1576251"/>
                  <a:gd name="connsiteX44" fmla="*/ 627017 w 653143"/>
                  <a:gd name="connsiteY44" fmla="*/ 182880 h 1576251"/>
                  <a:gd name="connsiteX45" fmla="*/ 644434 w 653143"/>
                  <a:gd name="connsiteY45" fmla="*/ 130628 h 1576251"/>
                  <a:gd name="connsiteX46" fmla="*/ 653143 w 653143"/>
                  <a:gd name="connsiteY46" fmla="*/ 104503 h 1576251"/>
                  <a:gd name="connsiteX47" fmla="*/ 653143 w 653143"/>
                  <a:gd name="connsiteY47" fmla="*/ 43543 h 1576251"/>
                  <a:gd name="connsiteX48" fmla="*/ 592183 w 653143"/>
                  <a:gd name="connsiteY48" fmla="*/ 0 h 1576251"/>
                  <a:gd name="connsiteX0" fmla="*/ 592183 w 653143"/>
                  <a:gd name="connsiteY0" fmla="*/ 0 h 1576251"/>
                  <a:gd name="connsiteX1" fmla="*/ 452845 w 653143"/>
                  <a:gd name="connsiteY1" fmla="*/ 130628 h 1576251"/>
                  <a:gd name="connsiteX2" fmla="*/ 400594 w 653143"/>
                  <a:gd name="connsiteY2" fmla="*/ 148046 h 1576251"/>
                  <a:gd name="connsiteX3" fmla="*/ 348343 w 653143"/>
                  <a:gd name="connsiteY3" fmla="*/ 165463 h 1576251"/>
                  <a:gd name="connsiteX4" fmla="*/ 322217 w 653143"/>
                  <a:gd name="connsiteY4" fmla="*/ 174171 h 1576251"/>
                  <a:gd name="connsiteX5" fmla="*/ 296091 w 653143"/>
                  <a:gd name="connsiteY5" fmla="*/ 182880 h 1576251"/>
                  <a:gd name="connsiteX6" fmla="*/ 235131 w 653143"/>
                  <a:gd name="connsiteY6" fmla="*/ 200297 h 1576251"/>
                  <a:gd name="connsiteX7" fmla="*/ 209005 w 653143"/>
                  <a:gd name="connsiteY7" fmla="*/ 226423 h 1576251"/>
                  <a:gd name="connsiteX8" fmla="*/ 182880 w 653143"/>
                  <a:gd name="connsiteY8" fmla="*/ 243840 h 1576251"/>
                  <a:gd name="connsiteX9" fmla="*/ 165463 w 653143"/>
                  <a:gd name="connsiteY9" fmla="*/ 269966 h 1576251"/>
                  <a:gd name="connsiteX10" fmla="*/ 148045 w 653143"/>
                  <a:gd name="connsiteY10" fmla="*/ 287383 h 1576251"/>
                  <a:gd name="connsiteX11" fmla="*/ 121920 w 653143"/>
                  <a:gd name="connsiteY11" fmla="*/ 400594 h 1576251"/>
                  <a:gd name="connsiteX12" fmla="*/ 113211 w 653143"/>
                  <a:gd name="connsiteY12" fmla="*/ 426720 h 1576251"/>
                  <a:gd name="connsiteX13" fmla="*/ 104503 w 653143"/>
                  <a:gd name="connsiteY13" fmla="*/ 470263 h 1576251"/>
                  <a:gd name="connsiteX14" fmla="*/ 87085 w 653143"/>
                  <a:gd name="connsiteY14" fmla="*/ 522514 h 1576251"/>
                  <a:gd name="connsiteX15" fmla="*/ 69668 w 653143"/>
                  <a:gd name="connsiteY15" fmla="*/ 609600 h 1576251"/>
                  <a:gd name="connsiteX16" fmla="*/ 52251 w 653143"/>
                  <a:gd name="connsiteY16" fmla="*/ 661851 h 1576251"/>
                  <a:gd name="connsiteX17" fmla="*/ 52251 w 653143"/>
                  <a:gd name="connsiteY17" fmla="*/ 1201783 h 1576251"/>
                  <a:gd name="connsiteX18" fmla="*/ 43543 w 653143"/>
                  <a:gd name="connsiteY18" fmla="*/ 1236617 h 1576251"/>
                  <a:gd name="connsiteX19" fmla="*/ 34834 w 653143"/>
                  <a:gd name="connsiteY19" fmla="*/ 1280160 h 1576251"/>
                  <a:gd name="connsiteX20" fmla="*/ 26125 w 653143"/>
                  <a:gd name="connsiteY20" fmla="*/ 1349828 h 1576251"/>
                  <a:gd name="connsiteX21" fmla="*/ 8708 w 653143"/>
                  <a:gd name="connsiteY21" fmla="*/ 1402080 h 1576251"/>
                  <a:gd name="connsiteX22" fmla="*/ 0 w 653143"/>
                  <a:gd name="connsiteY22" fmla="*/ 1471748 h 1576251"/>
                  <a:gd name="connsiteX23" fmla="*/ 182880 w 653143"/>
                  <a:gd name="connsiteY23" fmla="*/ 1558834 h 1576251"/>
                  <a:gd name="connsiteX24" fmla="*/ 278674 w 653143"/>
                  <a:gd name="connsiteY24" fmla="*/ 1576251 h 1576251"/>
                  <a:gd name="connsiteX25" fmla="*/ 452845 w 653143"/>
                  <a:gd name="connsiteY25" fmla="*/ 1567543 h 1576251"/>
                  <a:gd name="connsiteX26" fmla="*/ 496388 w 653143"/>
                  <a:gd name="connsiteY26" fmla="*/ 1524000 h 1576251"/>
                  <a:gd name="connsiteX27" fmla="*/ 522514 w 653143"/>
                  <a:gd name="connsiteY27" fmla="*/ 1497874 h 1576251"/>
                  <a:gd name="connsiteX28" fmla="*/ 539931 w 653143"/>
                  <a:gd name="connsiteY28" fmla="*/ 1471748 h 1576251"/>
                  <a:gd name="connsiteX29" fmla="*/ 522514 w 653143"/>
                  <a:gd name="connsiteY29" fmla="*/ 1254034 h 1576251"/>
                  <a:gd name="connsiteX30" fmla="*/ 513805 w 653143"/>
                  <a:gd name="connsiteY30" fmla="*/ 1088571 h 1576251"/>
                  <a:gd name="connsiteX31" fmla="*/ 496388 w 653143"/>
                  <a:gd name="connsiteY31" fmla="*/ 975360 h 1576251"/>
                  <a:gd name="connsiteX32" fmla="*/ 487680 w 653143"/>
                  <a:gd name="connsiteY32" fmla="*/ 879566 h 1576251"/>
                  <a:gd name="connsiteX33" fmla="*/ 461554 w 653143"/>
                  <a:gd name="connsiteY33" fmla="*/ 792480 h 1576251"/>
                  <a:gd name="connsiteX34" fmla="*/ 435428 w 653143"/>
                  <a:gd name="connsiteY34" fmla="*/ 661851 h 1576251"/>
                  <a:gd name="connsiteX35" fmla="*/ 444137 w 653143"/>
                  <a:gd name="connsiteY35" fmla="*/ 505097 h 1576251"/>
                  <a:gd name="connsiteX36" fmla="*/ 478971 w 653143"/>
                  <a:gd name="connsiteY36" fmla="*/ 435428 h 1576251"/>
                  <a:gd name="connsiteX37" fmla="*/ 505097 w 653143"/>
                  <a:gd name="connsiteY37" fmla="*/ 374468 h 1576251"/>
                  <a:gd name="connsiteX38" fmla="*/ 522514 w 653143"/>
                  <a:gd name="connsiteY38" fmla="*/ 348343 h 1576251"/>
                  <a:gd name="connsiteX39" fmla="*/ 531223 w 653143"/>
                  <a:gd name="connsiteY39" fmla="*/ 322217 h 1576251"/>
                  <a:gd name="connsiteX40" fmla="*/ 557348 w 653143"/>
                  <a:gd name="connsiteY40" fmla="*/ 296091 h 1576251"/>
                  <a:gd name="connsiteX41" fmla="*/ 574765 w 653143"/>
                  <a:gd name="connsiteY41" fmla="*/ 261257 h 1576251"/>
                  <a:gd name="connsiteX42" fmla="*/ 609600 w 653143"/>
                  <a:gd name="connsiteY42" fmla="*/ 209006 h 1576251"/>
                  <a:gd name="connsiteX43" fmla="*/ 627017 w 653143"/>
                  <a:gd name="connsiteY43" fmla="*/ 182880 h 1576251"/>
                  <a:gd name="connsiteX44" fmla="*/ 644434 w 653143"/>
                  <a:gd name="connsiteY44" fmla="*/ 130628 h 1576251"/>
                  <a:gd name="connsiteX45" fmla="*/ 653143 w 653143"/>
                  <a:gd name="connsiteY45" fmla="*/ 104503 h 1576251"/>
                  <a:gd name="connsiteX46" fmla="*/ 653143 w 653143"/>
                  <a:gd name="connsiteY46" fmla="*/ 43543 h 1576251"/>
                  <a:gd name="connsiteX47" fmla="*/ 592183 w 653143"/>
                  <a:gd name="connsiteY47" fmla="*/ 0 h 1576251"/>
                  <a:gd name="connsiteX0" fmla="*/ 592183 w 653143"/>
                  <a:gd name="connsiteY0" fmla="*/ 0 h 1576251"/>
                  <a:gd name="connsiteX1" fmla="*/ 400594 w 653143"/>
                  <a:gd name="connsiteY1" fmla="*/ 148046 h 1576251"/>
                  <a:gd name="connsiteX2" fmla="*/ 348343 w 653143"/>
                  <a:gd name="connsiteY2" fmla="*/ 165463 h 1576251"/>
                  <a:gd name="connsiteX3" fmla="*/ 322217 w 653143"/>
                  <a:gd name="connsiteY3" fmla="*/ 174171 h 1576251"/>
                  <a:gd name="connsiteX4" fmla="*/ 296091 w 653143"/>
                  <a:gd name="connsiteY4" fmla="*/ 182880 h 1576251"/>
                  <a:gd name="connsiteX5" fmla="*/ 235131 w 653143"/>
                  <a:gd name="connsiteY5" fmla="*/ 200297 h 1576251"/>
                  <a:gd name="connsiteX6" fmla="*/ 209005 w 653143"/>
                  <a:gd name="connsiteY6" fmla="*/ 226423 h 1576251"/>
                  <a:gd name="connsiteX7" fmla="*/ 182880 w 653143"/>
                  <a:gd name="connsiteY7" fmla="*/ 243840 h 1576251"/>
                  <a:gd name="connsiteX8" fmla="*/ 165463 w 653143"/>
                  <a:gd name="connsiteY8" fmla="*/ 269966 h 1576251"/>
                  <a:gd name="connsiteX9" fmla="*/ 148045 w 653143"/>
                  <a:gd name="connsiteY9" fmla="*/ 287383 h 1576251"/>
                  <a:gd name="connsiteX10" fmla="*/ 121920 w 653143"/>
                  <a:gd name="connsiteY10" fmla="*/ 400594 h 1576251"/>
                  <a:gd name="connsiteX11" fmla="*/ 113211 w 653143"/>
                  <a:gd name="connsiteY11" fmla="*/ 426720 h 1576251"/>
                  <a:gd name="connsiteX12" fmla="*/ 104503 w 653143"/>
                  <a:gd name="connsiteY12" fmla="*/ 470263 h 1576251"/>
                  <a:gd name="connsiteX13" fmla="*/ 87085 w 653143"/>
                  <a:gd name="connsiteY13" fmla="*/ 522514 h 1576251"/>
                  <a:gd name="connsiteX14" fmla="*/ 69668 w 653143"/>
                  <a:gd name="connsiteY14" fmla="*/ 609600 h 1576251"/>
                  <a:gd name="connsiteX15" fmla="*/ 52251 w 653143"/>
                  <a:gd name="connsiteY15" fmla="*/ 661851 h 1576251"/>
                  <a:gd name="connsiteX16" fmla="*/ 52251 w 653143"/>
                  <a:gd name="connsiteY16" fmla="*/ 1201783 h 1576251"/>
                  <a:gd name="connsiteX17" fmla="*/ 43543 w 653143"/>
                  <a:gd name="connsiteY17" fmla="*/ 1236617 h 1576251"/>
                  <a:gd name="connsiteX18" fmla="*/ 34834 w 653143"/>
                  <a:gd name="connsiteY18" fmla="*/ 1280160 h 1576251"/>
                  <a:gd name="connsiteX19" fmla="*/ 26125 w 653143"/>
                  <a:gd name="connsiteY19" fmla="*/ 1349828 h 1576251"/>
                  <a:gd name="connsiteX20" fmla="*/ 8708 w 653143"/>
                  <a:gd name="connsiteY20" fmla="*/ 1402080 h 1576251"/>
                  <a:gd name="connsiteX21" fmla="*/ 0 w 653143"/>
                  <a:gd name="connsiteY21" fmla="*/ 1471748 h 1576251"/>
                  <a:gd name="connsiteX22" fmla="*/ 182880 w 653143"/>
                  <a:gd name="connsiteY22" fmla="*/ 1558834 h 1576251"/>
                  <a:gd name="connsiteX23" fmla="*/ 278674 w 653143"/>
                  <a:gd name="connsiteY23" fmla="*/ 1576251 h 1576251"/>
                  <a:gd name="connsiteX24" fmla="*/ 452845 w 653143"/>
                  <a:gd name="connsiteY24" fmla="*/ 1567543 h 1576251"/>
                  <a:gd name="connsiteX25" fmla="*/ 496388 w 653143"/>
                  <a:gd name="connsiteY25" fmla="*/ 1524000 h 1576251"/>
                  <a:gd name="connsiteX26" fmla="*/ 522514 w 653143"/>
                  <a:gd name="connsiteY26" fmla="*/ 1497874 h 1576251"/>
                  <a:gd name="connsiteX27" fmla="*/ 539931 w 653143"/>
                  <a:gd name="connsiteY27" fmla="*/ 1471748 h 1576251"/>
                  <a:gd name="connsiteX28" fmla="*/ 522514 w 653143"/>
                  <a:gd name="connsiteY28" fmla="*/ 1254034 h 1576251"/>
                  <a:gd name="connsiteX29" fmla="*/ 513805 w 653143"/>
                  <a:gd name="connsiteY29" fmla="*/ 1088571 h 1576251"/>
                  <a:gd name="connsiteX30" fmla="*/ 496388 w 653143"/>
                  <a:gd name="connsiteY30" fmla="*/ 975360 h 1576251"/>
                  <a:gd name="connsiteX31" fmla="*/ 487680 w 653143"/>
                  <a:gd name="connsiteY31" fmla="*/ 879566 h 1576251"/>
                  <a:gd name="connsiteX32" fmla="*/ 461554 w 653143"/>
                  <a:gd name="connsiteY32" fmla="*/ 792480 h 1576251"/>
                  <a:gd name="connsiteX33" fmla="*/ 435428 w 653143"/>
                  <a:gd name="connsiteY33" fmla="*/ 661851 h 1576251"/>
                  <a:gd name="connsiteX34" fmla="*/ 444137 w 653143"/>
                  <a:gd name="connsiteY34" fmla="*/ 505097 h 1576251"/>
                  <a:gd name="connsiteX35" fmla="*/ 478971 w 653143"/>
                  <a:gd name="connsiteY35" fmla="*/ 435428 h 1576251"/>
                  <a:gd name="connsiteX36" fmla="*/ 505097 w 653143"/>
                  <a:gd name="connsiteY36" fmla="*/ 374468 h 1576251"/>
                  <a:gd name="connsiteX37" fmla="*/ 522514 w 653143"/>
                  <a:gd name="connsiteY37" fmla="*/ 348343 h 1576251"/>
                  <a:gd name="connsiteX38" fmla="*/ 531223 w 653143"/>
                  <a:gd name="connsiteY38" fmla="*/ 322217 h 1576251"/>
                  <a:gd name="connsiteX39" fmla="*/ 557348 w 653143"/>
                  <a:gd name="connsiteY39" fmla="*/ 296091 h 1576251"/>
                  <a:gd name="connsiteX40" fmla="*/ 574765 w 653143"/>
                  <a:gd name="connsiteY40" fmla="*/ 261257 h 1576251"/>
                  <a:gd name="connsiteX41" fmla="*/ 609600 w 653143"/>
                  <a:gd name="connsiteY41" fmla="*/ 209006 h 1576251"/>
                  <a:gd name="connsiteX42" fmla="*/ 627017 w 653143"/>
                  <a:gd name="connsiteY42" fmla="*/ 182880 h 1576251"/>
                  <a:gd name="connsiteX43" fmla="*/ 644434 w 653143"/>
                  <a:gd name="connsiteY43" fmla="*/ 130628 h 1576251"/>
                  <a:gd name="connsiteX44" fmla="*/ 653143 w 653143"/>
                  <a:gd name="connsiteY44" fmla="*/ 104503 h 1576251"/>
                  <a:gd name="connsiteX45" fmla="*/ 653143 w 653143"/>
                  <a:gd name="connsiteY45" fmla="*/ 43543 h 1576251"/>
                  <a:gd name="connsiteX46" fmla="*/ 592183 w 653143"/>
                  <a:gd name="connsiteY46" fmla="*/ 0 h 1576251"/>
                  <a:gd name="connsiteX0" fmla="*/ 592183 w 653143"/>
                  <a:gd name="connsiteY0" fmla="*/ 0 h 1576251"/>
                  <a:gd name="connsiteX1" fmla="*/ 348343 w 653143"/>
                  <a:gd name="connsiteY1" fmla="*/ 165463 h 1576251"/>
                  <a:gd name="connsiteX2" fmla="*/ 322217 w 653143"/>
                  <a:gd name="connsiteY2" fmla="*/ 174171 h 1576251"/>
                  <a:gd name="connsiteX3" fmla="*/ 296091 w 653143"/>
                  <a:gd name="connsiteY3" fmla="*/ 182880 h 1576251"/>
                  <a:gd name="connsiteX4" fmla="*/ 235131 w 653143"/>
                  <a:gd name="connsiteY4" fmla="*/ 200297 h 1576251"/>
                  <a:gd name="connsiteX5" fmla="*/ 209005 w 653143"/>
                  <a:gd name="connsiteY5" fmla="*/ 226423 h 1576251"/>
                  <a:gd name="connsiteX6" fmla="*/ 182880 w 653143"/>
                  <a:gd name="connsiteY6" fmla="*/ 243840 h 1576251"/>
                  <a:gd name="connsiteX7" fmla="*/ 165463 w 653143"/>
                  <a:gd name="connsiteY7" fmla="*/ 269966 h 1576251"/>
                  <a:gd name="connsiteX8" fmla="*/ 148045 w 653143"/>
                  <a:gd name="connsiteY8" fmla="*/ 287383 h 1576251"/>
                  <a:gd name="connsiteX9" fmla="*/ 121920 w 653143"/>
                  <a:gd name="connsiteY9" fmla="*/ 400594 h 1576251"/>
                  <a:gd name="connsiteX10" fmla="*/ 113211 w 653143"/>
                  <a:gd name="connsiteY10" fmla="*/ 426720 h 1576251"/>
                  <a:gd name="connsiteX11" fmla="*/ 104503 w 653143"/>
                  <a:gd name="connsiteY11" fmla="*/ 470263 h 1576251"/>
                  <a:gd name="connsiteX12" fmla="*/ 87085 w 653143"/>
                  <a:gd name="connsiteY12" fmla="*/ 522514 h 1576251"/>
                  <a:gd name="connsiteX13" fmla="*/ 69668 w 653143"/>
                  <a:gd name="connsiteY13" fmla="*/ 609600 h 1576251"/>
                  <a:gd name="connsiteX14" fmla="*/ 52251 w 653143"/>
                  <a:gd name="connsiteY14" fmla="*/ 661851 h 1576251"/>
                  <a:gd name="connsiteX15" fmla="*/ 52251 w 653143"/>
                  <a:gd name="connsiteY15" fmla="*/ 1201783 h 1576251"/>
                  <a:gd name="connsiteX16" fmla="*/ 43543 w 653143"/>
                  <a:gd name="connsiteY16" fmla="*/ 1236617 h 1576251"/>
                  <a:gd name="connsiteX17" fmla="*/ 34834 w 653143"/>
                  <a:gd name="connsiteY17" fmla="*/ 1280160 h 1576251"/>
                  <a:gd name="connsiteX18" fmla="*/ 26125 w 653143"/>
                  <a:gd name="connsiteY18" fmla="*/ 1349828 h 1576251"/>
                  <a:gd name="connsiteX19" fmla="*/ 8708 w 653143"/>
                  <a:gd name="connsiteY19" fmla="*/ 1402080 h 1576251"/>
                  <a:gd name="connsiteX20" fmla="*/ 0 w 653143"/>
                  <a:gd name="connsiteY20" fmla="*/ 1471748 h 1576251"/>
                  <a:gd name="connsiteX21" fmla="*/ 182880 w 653143"/>
                  <a:gd name="connsiteY21" fmla="*/ 1558834 h 1576251"/>
                  <a:gd name="connsiteX22" fmla="*/ 278674 w 653143"/>
                  <a:gd name="connsiteY22" fmla="*/ 1576251 h 1576251"/>
                  <a:gd name="connsiteX23" fmla="*/ 452845 w 653143"/>
                  <a:gd name="connsiteY23" fmla="*/ 1567543 h 1576251"/>
                  <a:gd name="connsiteX24" fmla="*/ 496388 w 653143"/>
                  <a:gd name="connsiteY24" fmla="*/ 1524000 h 1576251"/>
                  <a:gd name="connsiteX25" fmla="*/ 522514 w 653143"/>
                  <a:gd name="connsiteY25" fmla="*/ 1497874 h 1576251"/>
                  <a:gd name="connsiteX26" fmla="*/ 539931 w 653143"/>
                  <a:gd name="connsiteY26" fmla="*/ 1471748 h 1576251"/>
                  <a:gd name="connsiteX27" fmla="*/ 522514 w 653143"/>
                  <a:gd name="connsiteY27" fmla="*/ 1254034 h 1576251"/>
                  <a:gd name="connsiteX28" fmla="*/ 513805 w 653143"/>
                  <a:gd name="connsiteY28" fmla="*/ 1088571 h 1576251"/>
                  <a:gd name="connsiteX29" fmla="*/ 496388 w 653143"/>
                  <a:gd name="connsiteY29" fmla="*/ 975360 h 1576251"/>
                  <a:gd name="connsiteX30" fmla="*/ 487680 w 653143"/>
                  <a:gd name="connsiteY30" fmla="*/ 879566 h 1576251"/>
                  <a:gd name="connsiteX31" fmla="*/ 461554 w 653143"/>
                  <a:gd name="connsiteY31" fmla="*/ 792480 h 1576251"/>
                  <a:gd name="connsiteX32" fmla="*/ 435428 w 653143"/>
                  <a:gd name="connsiteY32" fmla="*/ 661851 h 1576251"/>
                  <a:gd name="connsiteX33" fmla="*/ 444137 w 653143"/>
                  <a:gd name="connsiteY33" fmla="*/ 505097 h 1576251"/>
                  <a:gd name="connsiteX34" fmla="*/ 478971 w 653143"/>
                  <a:gd name="connsiteY34" fmla="*/ 435428 h 1576251"/>
                  <a:gd name="connsiteX35" fmla="*/ 505097 w 653143"/>
                  <a:gd name="connsiteY35" fmla="*/ 374468 h 1576251"/>
                  <a:gd name="connsiteX36" fmla="*/ 522514 w 653143"/>
                  <a:gd name="connsiteY36" fmla="*/ 348343 h 1576251"/>
                  <a:gd name="connsiteX37" fmla="*/ 531223 w 653143"/>
                  <a:gd name="connsiteY37" fmla="*/ 322217 h 1576251"/>
                  <a:gd name="connsiteX38" fmla="*/ 557348 w 653143"/>
                  <a:gd name="connsiteY38" fmla="*/ 296091 h 1576251"/>
                  <a:gd name="connsiteX39" fmla="*/ 574765 w 653143"/>
                  <a:gd name="connsiteY39" fmla="*/ 261257 h 1576251"/>
                  <a:gd name="connsiteX40" fmla="*/ 609600 w 653143"/>
                  <a:gd name="connsiteY40" fmla="*/ 209006 h 1576251"/>
                  <a:gd name="connsiteX41" fmla="*/ 627017 w 653143"/>
                  <a:gd name="connsiteY41" fmla="*/ 182880 h 1576251"/>
                  <a:gd name="connsiteX42" fmla="*/ 644434 w 653143"/>
                  <a:gd name="connsiteY42" fmla="*/ 130628 h 1576251"/>
                  <a:gd name="connsiteX43" fmla="*/ 653143 w 653143"/>
                  <a:gd name="connsiteY43" fmla="*/ 104503 h 1576251"/>
                  <a:gd name="connsiteX44" fmla="*/ 653143 w 653143"/>
                  <a:gd name="connsiteY44" fmla="*/ 43543 h 1576251"/>
                  <a:gd name="connsiteX45" fmla="*/ 592183 w 653143"/>
                  <a:gd name="connsiteY45" fmla="*/ 0 h 1576251"/>
                  <a:gd name="connsiteX0" fmla="*/ 592183 w 653143"/>
                  <a:gd name="connsiteY0" fmla="*/ 0 h 1576251"/>
                  <a:gd name="connsiteX1" fmla="*/ 322217 w 653143"/>
                  <a:gd name="connsiteY1" fmla="*/ 174171 h 1576251"/>
                  <a:gd name="connsiteX2" fmla="*/ 296091 w 653143"/>
                  <a:gd name="connsiteY2" fmla="*/ 182880 h 1576251"/>
                  <a:gd name="connsiteX3" fmla="*/ 235131 w 653143"/>
                  <a:gd name="connsiteY3" fmla="*/ 200297 h 1576251"/>
                  <a:gd name="connsiteX4" fmla="*/ 209005 w 653143"/>
                  <a:gd name="connsiteY4" fmla="*/ 226423 h 1576251"/>
                  <a:gd name="connsiteX5" fmla="*/ 182880 w 653143"/>
                  <a:gd name="connsiteY5" fmla="*/ 243840 h 1576251"/>
                  <a:gd name="connsiteX6" fmla="*/ 165463 w 653143"/>
                  <a:gd name="connsiteY6" fmla="*/ 269966 h 1576251"/>
                  <a:gd name="connsiteX7" fmla="*/ 148045 w 653143"/>
                  <a:gd name="connsiteY7" fmla="*/ 287383 h 1576251"/>
                  <a:gd name="connsiteX8" fmla="*/ 121920 w 653143"/>
                  <a:gd name="connsiteY8" fmla="*/ 400594 h 1576251"/>
                  <a:gd name="connsiteX9" fmla="*/ 113211 w 653143"/>
                  <a:gd name="connsiteY9" fmla="*/ 426720 h 1576251"/>
                  <a:gd name="connsiteX10" fmla="*/ 104503 w 653143"/>
                  <a:gd name="connsiteY10" fmla="*/ 470263 h 1576251"/>
                  <a:gd name="connsiteX11" fmla="*/ 87085 w 653143"/>
                  <a:gd name="connsiteY11" fmla="*/ 522514 h 1576251"/>
                  <a:gd name="connsiteX12" fmla="*/ 69668 w 653143"/>
                  <a:gd name="connsiteY12" fmla="*/ 609600 h 1576251"/>
                  <a:gd name="connsiteX13" fmla="*/ 52251 w 653143"/>
                  <a:gd name="connsiteY13" fmla="*/ 661851 h 1576251"/>
                  <a:gd name="connsiteX14" fmla="*/ 52251 w 653143"/>
                  <a:gd name="connsiteY14" fmla="*/ 1201783 h 1576251"/>
                  <a:gd name="connsiteX15" fmla="*/ 43543 w 653143"/>
                  <a:gd name="connsiteY15" fmla="*/ 1236617 h 1576251"/>
                  <a:gd name="connsiteX16" fmla="*/ 34834 w 653143"/>
                  <a:gd name="connsiteY16" fmla="*/ 1280160 h 1576251"/>
                  <a:gd name="connsiteX17" fmla="*/ 26125 w 653143"/>
                  <a:gd name="connsiteY17" fmla="*/ 1349828 h 1576251"/>
                  <a:gd name="connsiteX18" fmla="*/ 8708 w 653143"/>
                  <a:gd name="connsiteY18" fmla="*/ 1402080 h 1576251"/>
                  <a:gd name="connsiteX19" fmla="*/ 0 w 653143"/>
                  <a:gd name="connsiteY19" fmla="*/ 1471748 h 1576251"/>
                  <a:gd name="connsiteX20" fmla="*/ 182880 w 653143"/>
                  <a:gd name="connsiteY20" fmla="*/ 1558834 h 1576251"/>
                  <a:gd name="connsiteX21" fmla="*/ 278674 w 653143"/>
                  <a:gd name="connsiteY21" fmla="*/ 1576251 h 1576251"/>
                  <a:gd name="connsiteX22" fmla="*/ 452845 w 653143"/>
                  <a:gd name="connsiteY22" fmla="*/ 1567543 h 1576251"/>
                  <a:gd name="connsiteX23" fmla="*/ 496388 w 653143"/>
                  <a:gd name="connsiteY23" fmla="*/ 1524000 h 1576251"/>
                  <a:gd name="connsiteX24" fmla="*/ 522514 w 653143"/>
                  <a:gd name="connsiteY24" fmla="*/ 1497874 h 1576251"/>
                  <a:gd name="connsiteX25" fmla="*/ 539931 w 653143"/>
                  <a:gd name="connsiteY25" fmla="*/ 1471748 h 1576251"/>
                  <a:gd name="connsiteX26" fmla="*/ 522514 w 653143"/>
                  <a:gd name="connsiteY26" fmla="*/ 1254034 h 1576251"/>
                  <a:gd name="connsiteX27" fmla="*/ 513805 w 653143"/>
                  <a:gd name="connsiteY27" fmla="*/ 1088571 h 1576251"/>
                  <a:gd name="connsiteX28" fmla="*/ 496388 w 653143"/>
                  <a:gd name="connsiteY28" fmla="*/ 975360 h 1576251"/>
                  <a:gd name="connsiteX29" fmla="*/ 487680 w 653143"/>
                  <a:gd name="connsiteY29" fmla="*/ 879566 h 1576251"/>
                  <a:gd name="connsiteX30" fmla="*/ 461554 w 653143"/>
                  <a:gd name="connsiteY30" fmla="*/ 792480 h 1576251"/>
                  <a:gd name="connsiteX31" fmla="*/ 435428 w 653143"/>
                  <a:gd name="connsiteY31" fmla="*/ 661851 h 1576251"/>
                  <a:gd name="connsiteX32" fmla="*/ 444137 w 653143"/>
                  <a:gd name="connsiteY32" fmla="*/ 505097 h 1576251"/>
                  <a:gd name="connsiteX33" fmla="*/ 478971 w 653143"/>
                  <a:gd name="connsiteY33" fmla="*/ 435428 h 1576251"/>
                  <a:gd name="connsiteX34" fmla="*/ 505097 w 653143"/>
                  <a:gd name="connsiteY34" fmla="*/ 374468 h 1576251"/>
                  <a:gd name="connsiteX35" fmla="*/ 522514 w 653143"/>
                  <a:gd name="connsiteY35" fmla="*/ 348343 h 1576251"/>
                  <a:gd name="connsiteX36" fmla="*/ 531223 w 653143"/>
                  <a:gd name="connsiteY36" fmla="*/ 322217 h 1576251"/>
                  <a:gd name="connsiteX37" fmla="*/ 557348 w 653143"/>
                  <a:gd name="connsiteY37" fmla="*/ 296091 h 1576251"/>
                  <a:gd name="connsiteX38" fmla="*/ 574765 w 653143"/>
                  <a:gd name="connsiteY38" fmla="*/ 261257 h 1576251"/>
                  <a:gd name="connsiteX39" fmla="*/ 609600 w 653143"/>
                  <a:gd name="connsiteY39" fmla="*/ 209006 h 1576251"/>
                  <a:gd name="connsiteX40" fmla="*/ 627017 w 653143"/>
                  <a:gd name="connsiteY40" fmla="*/ 182880 h 1576251"/>
                  <a:gd name="connsiteX41" fmla="*/ 644434 w 653143"/>
                  <a:gd name="connsiteY41" fmla="*/ 130628 h 1576251"/>
                  <a:gd name="connsiteX42" fmla="*/ 653143 w 653143"/>
                  <a:gd name="connsiteY42" fmla="*/ 104503 h 1576251"/>
                  <a:gd name="connsiteX43" fmla="*/ 653143 w 653143"/>
                  <a:gd name="connsiteY43" fmla="*/ 43543 h 1576251"/>
                  <a:gd name="connsiteX44" fmla="*/ 592183 w 653143"/>
                  <a:gd name="connsiteY44" fmla="*/ 0 h 1576251"/>
                  <a:gd name="connsiteX0" fmla="*/ 592183 w 653143"/>
                  <a:gd name="connsiteY0" fmla="*/ 0 h 1576251"/>
                  <a:gd name="connsiteX1" fmla="*/ 296091 w 653143"/>
                  <a:gd name="connsiteY1" fmla="*/ 182880 h 1576251"/>
                  <a:gd name="connsiteX2" fmla="*/ 235131 w 653143"/>
                  <a:gd name="connsiteY2" fmla="*/ 200297 h 1576251"/>
                  <a:gd name="connsiteX3" fmla="*/ 209005 w 653143"/>
                  <a:gd name="connsiteY3" fmla="*/ 226423 h 1576251"/>
                  <a:gd name="connsiteX4" fmla="*/ 182880 w 653143"/>
                  <a:gd name="connsiteY4" fmla="*/ 243840 h 1576251"/>
                  <a:gd name="connsiteX5" fmla="*/ 165463 w 653143"/>
                  <a:gd name="connsiteY5" fmla="*/ 269966 h 1576251"/>
                  <a:gd name="connsiteX6" fmla="*/ 148045 w 653143"/>
                  <a:gd name="connsiteY6" fmla="*/ 287383 h 1576251"/>
                  <a:gd name="connsiteX7" fmla="*/ 121920 w 653143"/>
                  <a:gd name="connsiteY7" fmla="*/ 400594 h 1576251"/>
                  <a:gd name="connsiteX8" fmla="*/ 113211 w 653143"/>
                  <a:gd name="connsiteY8" fmla="*/ 426720 h 1576251"/>
                  <a:gd name="connsiteX9" fmla="*/ 104503 w 653143"/>
                  <a:gd name="connsiteY9" fmla="*/ 470263 h 1576251"/>
                  <a:gd name="connsiteX10" fmla="*/ 87085 w 653143"/>
                  <a:gd name="connsiteY10" fmla="*/ 522514 h 1576251"/>
                  <a:gd name="connsiteX11" fmla="*/ 69668 w 653143"/>
                  <a:gd name="connsiteY11" fmla="*/ 609600 h 1576251"/>
                  <a:gd name="connsiteX12" fmla="*/ 52251 w 653143"/>
                  <a:gd name="connsiteY12" fmla="*/ 661851 h 1576251"/>
                  <a:gd name="connsiteX13" fmla="*/ 52251 w 653143"/>
                  <a:gd name="connsiteY13" fmla="*/ 1201783 h 1576251"/>
                  <a:gd name="connsiteX14" fmla="*/ 43543 w 653143"/>
                  <a:gd name="connsiteY14" fmla="*/ 1236617 h 1576251"/>
                  <a:gd name="connsiteX15" fmla="*/ 34834 w 653143"/>
                  <a:gd name="connsiteY15" fmla="*/ 1280160 h 1576251"/>
                  <a:gd name="connsiteX16" fmla="*/ 26125 w 653143"/>
                  <a:gd name="connsiteY16" fmla="*/ 1349828 h 1576251"/>
                  <a:gd name="connsiteX17" fmla="*/ 8708 w 653143"/>
                  <a:gd name="connsiteY17" fmla="*/ 1402080 h 1576251"/>
                  <a:gd name="connsiteX18" fmla="*/ 0 w 653143"/>
                  <a:gd name="connsiteY18" fmla="*/ 1471748 h 1576251"/>
                  <a:gd name="connsiteX19" fmla="*/ 182880 w 653143"/>
                  <a:gd name="connsiteY19" fmla="*/ 1558834 h 1576251"/>
                  <a:gd name="connsiteX20" fmla="*/ 278674 w 653143"/>
                  <a:gd name="connsiteY20" fmla="*/ 1576251 h 1576251"/>
                  <a:gd name="connsiteX21" fmla="*/ 452845 w 653143"/>
                  <a:gd name="connsiteY21" fmla="*/ 1567543 h 1576251"/>
                  <a:gd name="connsiteX22" fmla="*/ 496388 w 653143"/>
                  <a:gd name="connsiteY22" fmla="*/ 1524000 h 1576251"/>
                  <a:gd name="connsiteX23" fmla="*/ 522514 w 653143"/>
                  <a:gd name="connsiteY23" fmla="*/ 1497874 h 1576251"/>
                  <a:gd name="connsiteX24" fmla="*/ 539931 w 653143"/>
                  <a:gd name="connsiteY24" fmla="*/ 1471748 h 1576251"/>
                  <a:gd name="connsiteX25" fmla="*/ 522514 w 653143"/>
                  <a:gd name="connsiteY25" fmla="*/ 1254034 h 1576251"/>
                  <a:gd name="connsiteX26" fmla="*/ 513805 w 653143"/>
                  <a:gd name="connsiteY26" fmla="*/ 1088571 h 1576251"/>
                  <a:gd name="connsiteX27" fmla="*/ 496388 w 653143"/>
                  <a:gd name="connsiteY27" fmla="*/ 975360 h 1576251"/>
                  <a:gd name="connsiteX28" fmla="*/ 487680 w 653143"/>
                  <a:gd name="connsiteY28" fmla="*/ 879566 h 1576251"/>
                  <a:gd name="connsiteX29" fmla="*/ 461554 w 653143"/>
                  <a:gd name="connsiteY29" fmla="*/ 792480 h 1576251"/>
                  <a:gd name="connsiteX30" fmla="*/ 435428 w 653143"/>
                  <a:gd name="connsiteY30" fmla="*/ 661851 h 1576251"/>
                  <a:gd name="connsiteX31" fmla="*/ 444137 w 653143"/>
                  <a:gd name="connsiteY31" fmla="*/ 505097 h 1576251"/>
                  <a:gd name="connsiteX32" fmla="*/ 478971 w 653143"/>
                  <a:gd name="connsiteY32" fmla="*/ 435428 h 1576251"/>
                  <a:gd name="connsiteX33" fmla="*/ 505097 w 653143"/>
                  <a:gd name="connsiteY33" fmla="*/ 374468 h 1576251"/>
                  <a:gd name="connsiteX34" fmla="*/ 522514 w 653143"/>
                  <a:gd name="connsiteY34" fmla="*/ 348343 h 1576251"/>
                  <a:gd name="connsiteX35" fmla="*/ 531223 w 653143"/>
                  <a:gd name="connsiteY35" fmla="*/ 322217 h 1576251"/>
                  <a:gd name="connsiteX36" fmla="*/ 557348 w 653143"/>
                  <a:gd name="connsiteY36" fmla="*/ 296091 h 1576251"/>
                  <a:gd name="connsiteX37" fmla="*/ 574765 w 653143"/>
                  <a:gd name="connsiteY37" fmla="*/ 261257 h 1576251"/>
                  <a:gd name="connsiteX38" fmla="*/ 609600 w 653143"/>
                  <a:gd name="connsiteY38" fmla="*/ 209006 h 1576251"/>
                  <a:gd name="connsiteX39" fmla="*/ 627017 w 653143"/>
                  <a:gd name="connsiteY39" fmla="*/ 182880 h 1576251"/>
                  <a:gd name="connsiteX40" fmla="*/ 644434 w 653143"/>
                  <a:gd name="connsiteY40" fmla="*/ 130628 h 1576251"/>
                  <a:gd name="connsiteX41" fmla="*/ 653143 w 653143"/>
                  <a:gd name="connsiteY41" fmla="*/ 104503 h 1576251"/>
                  <a:gd name="connsiteX42" fmla="*/ 653143 w 653143"/>
                  <a:gd name="connsiteY42" fmla="*/ 43543 h 1576251"/>
                  <a:gd name="connsiteX43" fmla="*/ 592183 w 653143"/>
                  <a:gd name="connsiteY43" fmla="*/ 0 h 1576251"/>
                  <a:gd name="connsiteX0" fmla="*/ 592183 w 653143"/>
                  <a:gd name="connsiteY0" fmla="*/ 0 h 1576251"/>
                  <a:gd name="connsiteX1" fmla="*/ 235131 w 653143"/>
                  <a:gd name="connsiteY1" fmla="*/ 200297 h 1576251"/>
                  <a:gd name="connsiteX2" fmla="*/ 209005 w 653143"/>
                  <a:gd name="connsiteY2" fmla="*/ 226423 h 1576251"/>
                  <a:gd name="connsiteX3" fmla="*/ 182880 w 653143"/>
                  <a:gd name="connsiteY3" fmla="*/ 243840 h 1576251"/>
                  <a:gd name="connsiteX4" fmla="*/ 165463 w 653143"/>
                  <a:gd name="connsiteY4" fmla="*/ 269966 h 1576251"/>
                  <a:gd name="connsiteX5" fmla="*/ 148045 w 653143"/>
                  <a:gd name="connsiteY5" fmla="*/ 287383 h 1576251"/>
                  <a:gd name="connsiteX6" fmla="*/ 121920 w 653143"/>
                  <a:gd name="connsiteY6" fmla="*/ 400594 h 1576251"/>
                  <a:gd name="connsiteX7" fmla="*/ 113211 w 653143"/>
                  <a:gd name="connsiteY7" fmla="*/ 426720 h 1576251"/>
                  <a:gd name="connsiteX8" fmla="*/ 104503 w 653143"/>
                  <a:gd name="connsiteY8" fmla="*/ 470263 h 1576251"/>
                  <a:gd name="connsiteX9" fmla="*/ 87085 w 653143"/>
                  <a:gd name="connsiteY9" fmla="*/ 522514 h 1576251"/>
                  <a:gd name="connsiteX10" fmla="*/ 69668 w 653143"/>
                  <a:gd name="connsiteY10" fmla="*/ 609600 h 1576251"/>
                  <a:gd name="connsiteX11" fmla="*/ 52251 w 653143"/>
                  <a:gd name="connsiteY11" fmla="*/ 661851 h 1576251"/>
                  <a:gd name="connsiteX12" fmla="*/ 52251 w 653143"/>
                  <a:gd name="connsiteY12" fmla="*/ 1201783 h 1576251"/>
                  <a:gd name="connsiteX13" fmla="*/ 43543 w 653143"/>
                  <a:gd name="connsiteY13" fmla="*/ 1236617 h 1576251"/>
                  <a:gd name="connsiteX14" fmla="*/ 34834 w 653143"/>
                  <a:gd name="connsiteY14" fmla="*/ 1280160 h 1576251"/>
                  <a:gd name="connsiteX15" fmla="*/ 26125 w 653143"/>
                  <a:gd name="connsiteY15" fmla="*/ 1349828 h 1576251"/>
                  <a:gd name="connsiteX16" fmla="*/ 8708 w 653143"/>
                  <a:gd name="connsiteY16" fmla="*/ 1402080 h 1576251"/>
                  <a:gd name="connsiteX17" fmla="*/ 0 w 653143"/>
                  <a:gd name="connsiteY17" fmla="*/ 1471748 h 1576251"/>
                  <a:gd name="connsiteX18" fmla="*/ 182880 w 653143"/>
                  <a:gd name="connsiteY18" fmla="*/ 1558834 h 1576251"/>
                  <a:gd name="connsiteX19" fmla="*/ 278674 w 653143"/>
                  <a:gd name="connsiteY19" fmla="*/ 1576251 h 1576251"/>
                  <a:gd name="connsiteX20" fmla="*/ 452845 w 653143"/>
                  <a:gd name="connsiteY20" fmla="*/ 1567543 h 1576251"/>
                  <a:gd name="connsiteX21" fmla="*/ 496388 w 653143"/>
                  <a:gd name="connsiteY21" fmla="*/ 1524000 h 1576251"/>
                  <a:gd name="connsiteX22" fmla="*/ 522514 w 653143"/>
                  <a:gd name="connsiteY22" fmla="*/ 1497874 h 1576251"/>
                  <a:gd name="connsiteX23" fmla="*/ 539931 w 653143"/>
                  <a:gd name="connsiteY23" fmla="*/ 1471748 h 1576251"/>
                  <a:gd name="connsiteX24" fmla="*/ 522514 w 653143"/>
                  <a:gd name="connsiteY24" fmla="*/ 1254034 h 1576251"/>
                  <a:gd name="connsiteX25" fmla="*/ 513805 w 653143"/>
                  <a:gd name="connsiteY25" fmla="*/ 1088571 h 1576251"/>
                  <a:gd name="connsiteX26" fmla="*/ 496388 w 653143"/>
                  <a:gd name="connsiteY26" fmla="*/ 975360 h 1576251"/>
                  <a:gd name="connsiteX27" fmla="*/ 487680 w 653143"/>
                  <a:gd name="connsiteY27" fmla="*/ 879566 h 1576251"/>
                  <a:gd name="connsiteX28" fmla="*/ 461554 w 653143"/>
                  <a:gd name="connsiteY28" fmla="*/ 792480 h 1576251"/>
                  <a:gd name="connsiteX29" fmla="*/ 435428 w 653143"/>
                  <a:gd name="connsiteY29" fmla="*/ 661851 h 1576251"/>
                  <a:gd name="connsiteX30" fmla="*/ 444137 w 653143"/>
                  <a:gd name="connsiteY30" fmla="*/ 505097 h 1576251"/>
                  <a:gd name="connsiteX31" fmla="*/ 478971 w 653143"/>
                  <a:gd name="connsiteY31" fmla="*/ 435428 h 1576251"/>
                  <a:gd name="connsiteX32" fmla="*/ 505097 w 653143"/>
                  <a:gd name="connsiteY32" fmla="*/ 374468 h 1576251"/>
                  <a:gd name="connsiteX33" fmla="*/ 522514 w 653143"/>
                  <a:gd name="connsiteY33" fmla="*/ 348343 h 1576251"/>
                  <a:gd name="connsiteX34" fmla="*/ 531223 w 653143"/>
                  <a:gd name="connsiteY34" fmla="*/ 322217 h 1576251"/>
                  <a:gd name="connsiteX35" fmla="*/ 557348 w 653143"/>
                  <a:gd name="connsiteY35" fmla="*/ 296091 h 1576251"/>
                  <a:gd name="connsiteX36" fmla="*/ 574765 w 653143"/>
                  <a:gd name="connsiteY36" fmla="*/ 261257 h 1576251"/>
                  <a:gd name="connsiteX37" fmla="*/ 609600 w 653143"/>
                  <a:gd name="connsiteY37" fmla="*/ 209006 h 1576251"/>
                  <a:gd name="connsiteX38" fmla="*/ 627017 w 653143"/>
                  <a:gd name="connsiteY38" fmla="*/ 182880 h 1576251"/>
                  <a:gd name="connsiteX39" fmla="*/ 644434 w 653143"/>
                  <a:gd name="connsiteY39" fmla="*/ 130628 h 1576251"/>
                  <a:gd name="connsiteX40" fmla="*/ 653143 w 653143"/>
                  <a:gd name="connsiteY40" fmla="*/ 104503 h 1576251"/>
                  <a:gd name="connsiteX41" fmla="*/ 653143 w 653143"/>
                  <a:gd name="connsiteY41" fmla="*/ 43543 h 1576251"/>
                  <a:gd name="connsiteX42" fmla="*/ 592183 w 653143"/>
                  <a:gd name="connsiteY42" fmla="*/ 0 h 1576251"/>
                  <a:gd name="connsiteX0" fmla="*/ 592183 w 653143"/>
                  <a:gd name="connsiteY0" fmla="*/ 0 h 1576251"/>
                  <a:gd name="connsiteX1" fmla="*/ 209005 w 653143"/>
                  <a:gd name="connsiteY1" fmla="*/ 226423 h 1576251"/>
                  <a:gd name="connsiteX2" fmla="*/ 182880 w 653143"/>
                  <a:gd name="connsiteY2" fmla="*/ 243840 h 1576251"/>
                  <a:gd name="connsiteX3" fmla="*/ 165463 w 653143"/>
                  <a:gd name="connsiteY3" fmla="*/ 269966 h 1576251"/>
                  <a:gd name="connsiteX4" fmla="*/ 148045 w 653143"/>
                  <a:gd name="connsiteY4" fmla="*/ 287383 h 1576251"/>
                  <a:gd name="connsiteX5" fmla="*/ 121920 w 653143"/>
                  <a:gd name="connsiteY5" fmla="*/ 400594 h 1576251"/>
                  <a:gd name="connsiteX6" fmla="*/ 113211 w 653143"/>
                  <a:gd name="connsiteY6" fmla="*/ 426720 h 1576251"/>
                  <a:gd name="connsiteX7" fmla="*/ 104503 w 653143"/>
                  <a:gd name="connsiteY7" fmla="*/ 470263 h 1576251"/>
                  <a:gd name="connsiteX8" fmla="*/ 87085 w 653143"/>
                  <a:gd name="connsiteY8" fmla="*/ 522514 h 1576251"/>
                  <a:gd name="connsiteX9" fmla="*/ 69668 w 653143"/>
                  <a:gd name="connsiteY9" fmla="*/ 609600 h 1576251"/>
                  <a:gd name="connsiteX10" fmla="*/ 52251 w 653143"/>
                  <a:gd name="connsiteY10" fmla="*/ 661851 h 1576251"/>
                  <a:gd name="connsiteX11" fmla="*/ 52251 w 653143"/>
                  <a:gd name="connsiteY11" fmla="*/ 1201783 h 1576251"/>
                  <a:gd name="connsiteX12" fmla="*/ 43543 w 653143"/>
                  <a:gd name="connsiteY12" fmla="*/ 1236617 h 1576251"/>
                  <a:gd name="connsiteX13" fmla="*/ 34834 w 653143"/>
                  <a:gd name="connsiteY13" fmla="*/ 1280160 h 1576251"/>
                  <a:gd name="connsiteX14" fmla="*/ 26125 w 653143"/>
                  <a:gd name="connsiteY14" fmla="*/ 1349828 h 1576251"/>
                  <a:gd name="connsiteX15" fmla="*/ 8708 w 653143"/>
                  <a:gd name="connsiteY15" fmla="*/ 1402080 h 1576251"/>
                  <a:gd name="connsiteX16" fmla="*/ 0 w 653143"/>
                  <a:gd name="connsiteY16" fmla="*/ 1471748 h 1576251"/>
                  <a:gd name="connsiteX17" fmla="*/ 182880 w 653143"/>
                  <a:gd name="connsiteY17" fmla="*/ 1558834 h 1576251"/>
                  <a:gd name="connsiteX18" fmla="*/ 278674 w 653143"/>
                  <a:gd name="connsiteY18" fmla="*/ 1576251 h 1576251"/>
                  <a:gd name="connsiteX19" fmla="*/ 452845 w 653143"/>
                  <a:gd name="connsiteY19" fmla="*/ 1567543 h 1576251"/>
                  <a:gd name="connsiteX20" fmla="*/ 496388 w 653143"/>
                  <a:gd name="connsiteY20" fmla="*/ 1524000 h 1576251"/>
                  <a:gd name="connsiteX21" fmla="*/ 522514 w 653143"/>
                  <a:gd name="connsiteY21" fmla="*/ 1497874 h 1576251"/>
                  <a:gd name="connsiteX22" fmla="*/ 539931 w 653143"/>
                  <a:gd name="connsiteY22" fmla="*/ 1471748 h 1576251"/>
                  <a:gd name="connsiteX23" fmla="*/ 522514 w 653143"/>
                  <a:gd name="connsiteY23" fmla="*/ 1254034 h 1576251"/>
                  <a:gd name="connsiteX24" fmla="*/ 513805 w 653143"/>
                  <a:gd name="connsiteY24" fmla="*/ 1088571 h 1576251"/>
                  <a:gd name="connsiteX25" fmla="*/ 496388 w 653143"/>
                  <a:gd name="connsiteY25" fmla="*/ 975360 h 1576251"/>
                  <a:gd name="connsiteX26" fmla="*/ 487680 w 653143"/>
                  <a:gd name="connsiteY26" fmla="*/ 879566 h 1576251"/>
                  <a:gd name="connsiteX27" fmla="*/ 461554 w 653143"/>
                  <a:gd name="connsiteY27" fmla="*/ 792480 h 1576251"/>
                  <a:gd name="connsiteX28" fmla="*/ 435428 w 653143"/>
                  <a:gd name="connsiteY28" fmla="*/ 661851 h 1576251"/>
                  <a:gd name="connsiteX29" fmla="*/ 444137 w 653143"/>
                  <a:gd name="connsiteY29" fmla="*/ 505097 h 1576251"/>
                  <a:gd name="connsiteX30" fmla="*/ 478971 w 653143"/>
                  <a:gd name="connsiteY30" fmla="*/ 435428 h 1576251"/>
                  <a:gd name="connsiteX31" fmla="*/ 505097 w 653143"/>
                  <a:gd name="connsiteY31" fmla="*/ 374468 h 1576251"/>
                  <a:gd name="connsiteX32" fmla="*/ 522514 w 653143"/>
                  <a:gd name="connsiteY32" fmla="*/ 348343 h 1576251"/>
                  <a:gd name="connsiteX33" fmla="*/ 531223 w 653143"/>
                  <a:gd name="connsiteY33" fmla="*/ 322217 h 1576251"/>
                  <a:gd name="connsiteX34" fmla="*/ 557348 w 653143"/>
                  <a:gd name="connsiteY34" fmla="*/ 296091 h 1576251"/>
                  <a:gd name="connsiteX35" fmla="*/ 574765 w 653143"/>
                  <a:gd name="connsiteY35" fmla="*/ 261257 h 1576251"/>
                  <a:gd name="connsiteX36" fmla="*/ 609600 w 653143"/>
                  <a:gd name="connsiteY36" fmla="*/ 209006 h 1576251"/>
                  <a:gd name="connsiteX37" fmla="*/ 627017 w 653143"/>
                  <a:gd name="connsiteY37" fmla="*/ 182880 h 1576251"/>
                  <a:gd name="connsiteX38" fmla="*/ 644434 w 653143"/>
                  <a:gd name="connsiteY38" fmla="*/ 130628 h 1576251"/>
                  <a:gd name="connsiteX39" fmla="*/ 653143 w 653143"/>
                  <a:gd name="connsiteY39" fmla="*/ 104503 h 1576251"/>
                  <a:gd name="connsiteX40" fmla="*/ 653143 w 653143"/>
                  <a:gd name="connsiteY40" fmla="*/ 43543 h 1576251"/>
                  <a:gd name="connsiteX41" fmla="*/ 592183 w 653143"/>
                  <a:gd name="connsiteY41" fmla="*/ 0 h 1576251"/>
                  <a:gd name="connsiteX0" fmla="*/ 592183 w 653143"/>
                  <a:gd name="connsiteY0" fmla="*/ 0 h 1576251"/>
                  <a:gd name="connsiteX1" fmla="*/ 182880 w 653143"/>
                  <a:gd name="connsiteY1" fmla="*/ 243840 h 1576251"/>
                  <a:gd name="connsiteX2" fmla="*/ 165463 w 653143"/>
                  <a:gd name="connsiteY2" fmla="*/ 269966 h 1576251"/>
                  <a:gd name="connsiteX3" fmla="*/ 148045 w 653143"/>
                  <a:gd name="connsiteY3" fmla="*/ 287383 h 1576251"/>
                  <a:gd name="connsiteX4" fmla="*/ 121920 w 653143"/>
                  <a:gd name="connsiteY4" fmla="*/ 400594 h 1576251"/>
                  <a:gd name="connsiteX5" fmla="*/ 113211 w 653143"/>
                  <a:gd name="connsiteY5" fmla="*/ 426720 h 1576251"/>
                  <a:gd name="connsiteX6" fmla="*/ 104503 w 653143"/>
                  <a:gd name="connsiteY6" fmla="*/ 470263 h 1576251"/>
                  <a:gd name="connsiteX7" fmla="*/ 87085 w 653143"/>
                  <a:gd name="connsiteY7" fmla="*/ 522514 h 1576251"/>
                  <a:gd name="connsiteX8" fmla="*/ 69668 w 653143"/>
                  <a:gd name="connsiteY8" fmla="*/ 609600 h 1576251"/>
                  <a:gd name="connsiteX9" fmla="*/ 52251 w 653143"/>
                  <a:gd name="connsiteY9" fmla="*/ 661851 h 1576251"/>
                  <a:gd name="connsiteX10" fmla="*/ 52251 w 653143"/>
                  <a:gd name="connsiteY10" fmla="*/ 1201783 h 1576251"/>
                  <a:gd name="connsiteX11" fmla="*/ 43543 w 653143"/>
                  <a:gd name="connsiteY11" fmla="*/ 1236617 h 1576251"/>
                  <a:gd name="connsiteX12" fmla="*/ 34834 w 653143"/>
                  <a:gd name="connsiteY12" fmla="*/ 1280160 h 1576251"/>
                  <a:gd name="connsiteX13" fmla="*/ 26125 w 653143"/>
                  <a:gd name="connsiteY13" fmla="*/ 1349828 h 1576251"/>
                  <a:gd name="connsiteX14" fmla="*/ 8708 w 653143"/>
                  <a:gd name="connsiteY14" fmla="*/ 1402080 h 1576251"/>
                  <a:gd name="connsiteX15" fmla="*/ 0 w 653143"/>
                  <a:gd name="connsiteY15" fmla="*/ 1471748 h 1576251"/>
                  <a:gd name="connsiteX16" fmla="*/ 182880 w 653143"/>
                  <a:gd name="connsiteY16" fmla="*/ 1558834 h 1576251"/>
                  <a:gd name="connsiteX17" fmla="*/ 278674 w 653143"/>
                  <a:gd name="connsiteY17" fmla="*/ 1576251 h 1576251"/>
                  <a:gd name="connsiteX18" fmla="*/ 452845 w 653143"/>
                  <a:gd name="connsiteY18" fmla="*/ 1567543 h 1576251"/>
                  <a:gd name="connsiteX19" fmla="*/ 496388 w 653143"/>
                  <a:gd name="connsiteY19" fmla="*/ 1524000 h 1576251"/>
                  <a:gd name="connsiteX20" fmla="*/ 522514 w 653143"/>
                  <a:gd name="connsiteY20" fmla="*/ 1497874 h 1576251"/>
                  <a:gd name="connsiteX21" fmla="*/ 539931 w 653143"/>
                  <a:gd name="connsiteY21" fmla="*/ 1471748 h 1576251"/>
                  <a:gd name="connsiteX22" fmla="*/ 522514 w 653143"/>
                  <a:gd name="connsiteY22" fmla="*/ 1254034 h 1576251"/>
                  <a:gd name="connsiteX23" fmla="*/ 513805 w 653143"/>
                  <a:gd name="connsiteY23" fmla="*/ 1088571 h 1576251"/>
                  <a:gd name="connsiteX24" fmla="*/ 496388 w 653143"/>
                  <a:gd name="connsiteY24" fmla="*/ 975360 h 1576251"/>
                  <a:gd name="connsiteX25" fmla="*/ 487680 w 653143"/>
                  <a:gd name="connsiteY25" fmla="*/ 879566 h 1576251"/>
                  <a:gd name="connsiteX26" fmla="*/ 461554 w 653143"/>
                  <a:gd name="connsiteY26" fmla="*/ 792480 h 1576251"/>
                  <a:gd name="connsiteX27" fmla="*/ 435428 w 653143"/>
                  <a:gd name="connsiteY27" fmla="*/ 661851 h 1576251"/>
                  <a:gd name="connsiteX28" fmla="*/ 444137 w 653143"/>
                  <a:gd name="connsiteY28" fmla="*/ 505097 h 1576251"/>
                  <a:gd name="connsiteX29" fmla="*/ 478971 w 653143"/>
                  <a:gd name="connsiteY29" fmla="*/ 435428 h 1576251"/>
                  <a:gd name="connsiteX30" fmla="*/ 505097 w 653143"/>
                  <a:gd name="connsiteY30" fmla="*/ 374468 h 1576251"/>
                  <a:gd name="connsiteX31" fmla="*/ 522514 w 653143"/>
                  <a:gd name="connsiteY31" fmla="*/ 348343 h 1576251"/>
                  <a:gd name="connsiteX32" fmla="*/ 531223 w 653143"/>
                  <a:gd name="connsiteY32" fmla="*/ 322217 h 1576251"/>
                  <a:gd name="connsiteX33" fmla="*/ 557348 w 653143"/>
                  <a:gd name="connsiteY33" fmla="*/ 296091 h 1576251"/>
                  <a:gd name="connsiteX34" fmla="*/ 574765 w 653143"/>
                  <a:gd name="connsiteY34" fmla="*/ 261257 h 1576251"/>
                  <a:gd name="connsiteX35" fmla="*/ 609600 w 653143"/>
                  <a:gd name="connsiteY35" fmla="*/ 209006 h 1576251"/>
                  <a:gd name="connsiteX36" fmla="*/ 627017 w 653143"/>
                  <a:gd name="connsiteY36" fmla="*/ 182880 h 1576251"/>
                  <a:gd name="connsiteX37" fmla="*/ 644434 w 653143"/>
                  <a:gd name="connsiteY37" fmla="*/ 130628 h 1576251"/>
                  <a:gd name="connsiteX38" fmla="*/ 653143 w 653143"/>
                  <a:gd name="connsiteY38" fmla="*/ 104503 h 1576251"/>
                  <a:gd name="connsiteX39" fmla="*/ 653143 w 653143"/>
                  <a:gd name="connsiteY39" fmla="*/ 43543 h 1576251"/>
                  <a:gd name="connsiteX40" fmla="*/ 592183 w 653143"/>
                  <a:gd name="connsiteY40" fmla="*/ 0 h 1576251"/>
                  <a:gd name="connsiteX0" fmla="*/ 592183 w 653143"/>
                  <a:gd name="connsiteY0" fmla="*/ 0 h 1576251"/>
                  <a:gd name="connsiteX1" fmla="*/ 165463 w 653143"/>
                  <a:gd name="connsiteY1" fmla="*/ 269966 h 1576251"/>
                  <a:gd name="connsiteX2" fmla="*/ 148045 w 653143"/>
                  <a:gd name="connsiteY2" fmla="*/ 287383 h 1576251"/>
                  <a:gd name="connsiteX3" fmla="*/ 121920 w 653143"/>
                  <a:gd name="connsiteY3" fmla="*/ 400594 h 1576251"/>
                  <a:gd name="connsiteX4" fmla="*/ 113211 w 653143"/>
                  <a:gd name="connsiteY4" fmla="*/ 426720 h 1576251"/>
                  <a:gd name="connsiteX5" fmla="*/ 104503 w 653143"/>
                  <a:gd name="connsiteY5" fmla="*/ 470263 h 1576251"/>
                  <a:gd name="connsiteX6" fmla="*/ 87085 w 653143"/>
                  <a:gd name="connsiteY6" fmla="*/ 522514 h 1576251"/>
                  <a:gd name="connsiteX7" fmla="*/ 69668 w 653143"/>
                  <a:gd name="connsiteY7" fmla="*/ 609600 h 1576251"/>
                  <a:gd name="connsiteX8" fmla="*/ 52251 w 653143"/>
                  <a:gd name="connsiteY8" fmla="*/ 661851 h 1576251"/>
                  <a:gd name="connsiteX9" fmla="*/ 52251 w 653143"/>
                  <a:gd name="connsiteY9" fmla="*/ 1201783 h 1576251"/>
                  <a:gd name="connsiteX10" fmla="*/ 43543 w 653143"/>
                  <a:gd name="connsiteY10" fmla="*/ 1236617 h 1576251"/>
                  <a:gd name="connsiteX11" fmla="*/ 34834 w 653143"/>
                  <a:gd name="connsiteY11" fmla="*/ 1280160 h 1576251"/>
                  <a:gd name="connsiteX12" fmla="*/ 26125 w 653143"/>
                  <a:gd name="connsiteY12" fmla="*/ 1349828 h 1576251"/>
                  <a:gd name="connsiteX13" fmla="*/ 8708 w 653143"/>
                  <a:gd name="connsiteY13" fmla="*/ 1402080 h 1576251"/>
                  <a:gd name="connsiteX14" fmla="*/ 0 w 653143"/>
                  <a:gd name="connsiteY14" fmla="*/ 1471748 h 1576251"/>
                  <a:gd name="connsiteX15" fmla="*/ 182880 w 653143"/>
                  <a:gd name="connsiteY15" fmla="*/ 1558834 h 1576251"/>
                  <a:gd name="connsiteX16" fmla="*/ 278674 w 653143"/>
                  <a:gd name="connsiteY16" fmla="*/ 1576251 h 1576251"/>
                  <a:gd name="connsiteX17" fmla="*/ 452845 w 653143"/>
                  <a:gd name="connsiteY17" fmla="*/ 1567543 h 1576251"/>
                  <a:gd name="connsiteX18" fmla="*/ 496388 w 653143"/>
                  <a:gd name="connsiteY18" fmla="*/ 1524000 h 1576251"/>
                  <a:gd name="connsiteX19" fmla="*/ 522514 w 653143"/>
                  <a:gd name="connsiteY19" fmla="*/ 1497874 h 1576251"/>
                  <a:gd name="connsiteX20" fmla="*/ 539931 w 653143"/>
                  <a:gd name="connsiteY20" fmla="*/ 1471748 h 1576251"/>
                  <a:gd name="connsiteX21" fmla="*/ 522514 w 653143"/>
                  <a:gd name="connsiteY21" fmla="*/ 1254034 h 1576251"/>
                  <a:gd name="connsiteX22" fmla="*/ 513805 w 653143"/>
                  <a:gd name="connsiteY22" fmla="*/ 1088571 h 1576251"/>
                  <a:gd name="connsiteX23" fmla="*/ 496388 w 653143"/>
                  <a:gd name="connsiteY23" fmla="*/ 975360 h 1576251"/>
                  <a:gd name="connsiteX24" fmla="*/ 487680 w 653143"/>
                  <a:gd name="connsiteY24" fmla="*/ 879566 h 1576251"/>
                  <a:gd name="connsiteX25" fmla="*/ 461554 w 653143"/>
                  <a:gd name="connsiteY25" fmla="*/ 792480 h 1576251"/>
                  <a:gd name="connsiteX26" fmla="*/ 435428 w 653143"/>
                  <a:gd name="connsiteY26" fmla="*/ 661851 h 1576251"/>
                  <a:gd name="connsiteX27" fmla="*/ 444137 w 653143"/>
                  <a:gd name="connsiteY27" fmla="*/ 505097 h 1576251"/>
                  <a:gd name="connsiteX28" fmla="*/ 478971 w 653143"/>
                  <a:gd name="connsiteY28" fmla="*/ 435428 h 1576251"/>
                  <a:gd name="connsiteX29" fmla="*/ 505097 w 653143"/>
                  <a:gd name="connsiteY29" fmla="*/ 374468 h 1576251"/>
                  <a:gd name="connsiteX30" fmla="*/ 522514 w 653143"/>
                  <a:gd name="connsiteY30" fmla="*/ 348343 h 1576251"/>
                  <a:gd name="connsiteX31" fmla="*/ 531223 w 653143"/>
                  <a:gd name="connsiteY31" fmla="*/ 322217 h 1576251"/>
                  <a:gd name="connsiteX32" fmla="*/ 557348 w 653143"/>
                  <a:gd name="connsiteY32" fmla="*/ 296091 h 1576251"/>
                  <a:gd name="connsiteX33" fmla="*/ 574765 w 653143"/>
                  <a:gd name="connsiteY33" fmla="*/ 261257 h 1576251"/>
                  <a:gd name="connsiteX34" fmla="*/ 609600 w 653143"/>
                  <a:gd name="connsiteY34" fmla="*/ 209006 h 1576251"/>
                  <a:gd name="connsiteX35" fmla="*/ 627017 w 653143"/>
                  <a:gd name="connsiteY35" fmla="*/ 182880 h 1576251"/>
                  <a:gd name="connsiteX36" fmla="*/ 644434 w 653143"/>
                  <a:gd name="connsiteY36" fmla="*/ 130628 h 1576251"/>
                  <a:gd name="connsiteX37" fmla="*/ 653143 w 653143"/>
                  <a:gd name="connsiteY37" fmla="*/ 104503 h 1576251"/>
                  <a:gd name="connsiteX38" fmla="*/ 653143 w 653143"/>
                  <a:gd name="connsiteY38" fmla="*/ 43543 h 1576251"/>
                  <a:gd name="connsiteX39" fmla="*/ 592183 w 653143"/>
                  <a:gd name="connsiteY39" fmla="*/ 0 h 1576251"/>
                  <a:gd name="connsiteX0" fmla="*/ 592183 w 653143"/>
                  <a:gd name="connsiteY0" fmla="*/ 0 h 1576251"/>
                  <a:gd name="connsiteX1" fmla="*/ 148045 w 653143"/>
                  <a:gd name="connsiteY1" fmla="*/ 287383 h 1576251"/>
                  <a:gd name="connsiteX2" fmla="*/ 121920 w 653143"/>
                  <a:gd name="connsiteY2" fmla="*/ 400594 h 1576251"/>
                  <a:gd name="connsiteX3" fmla="*/ 113211 w 653143"/>
                  <a:gd name="connsiteY3" fmla="*/ 426720 h 1576251"/>
                  <a:gd name="connsiteX4" fmla="*/ 104503 w 653143"/>
                  <a:gd name="connsiteY4" fmla="*/ 470263 h 1576251"/>
                  <a:gd name="connsiteX5" fmla="*/ 87085 w 653143"/>
                  <a:gd name="connsiteY5" fmla="*/ 522514 h 1576251"/>
                  <a:gd name="connsiteX6" fmla="*/ 69668 w 653143"/>
                  <a:gd name="connsiteY6" fmla="*/ 609600 h 1576251"/>
                  <a:gd name="connsiteX7" fmla="*/ 52251 w 653143"/>
                  <a:gd name="connsiteY7" fmla="*/ 661851 h 1576251"/>
                  <a:gd name="connsiteX8" fmla="*/ 52251 w 653143"/>
                  <a:gd name="connsiteY8" fmla="*/ 1201783 h 1576251"/>
                  <a:gd name="connsiteX9" fmla="*/ 43543 w 653143"/>
                  <a:gd name="connsiteY9" fmla="*/ 1236617 h 1576251"/>
                  <a:gd name="connsiteX10" fmla="*/ 34834 w 653143"/>
                  <a:gd name="connsiteY10" fmla="*/ 1280160 h 1576251"/>
                  <a:gd name="connsiteX11" fmla="*/ 26125 w 653143"/>
                  <a:gd name="connsiteY11" fmla="*/ 1349828 h 1576251"/>
                  <a:gd name="connsiteX12" fmla="*/ 8708 w 653143"/>
                  <a:gd name="connsiteY12" fmla="*/ 1402080 h 1576251"/>
                  <a:gd name="connsiteX13" fmla="*/ 0 w 653143"/>
                  <a:gd name="connsiteY13" fmla="*/ 1471748 h 1576251"/>
                  <a:gd name="connsiteX14" fmla="*/ 182880 w 653143"/>
                  <a:gd name="connsiteY14" fmla="*/ 1558834 h 1576251"/>
                  <a:gd name="connsiteX15" fmla="*/ 278674 w 653143"/>
                  <a:gd name="connsiteY15" fmla="*/ 1576251 h 1576251"/>
                  <a:gd name="connsiteX16" fmla="*/ 452845 w 653143"/>
                  <a:gd name="connsiteY16" fmla="*/ 1567543 h 1576251"/>
                  <a:gd name="connsiteX17" fmla="*/ 496388 w 653143"/>
                  <a:gd name="connsiteY17" fmla="*/ 1524000 h 1576251"/>
                  <a:gd name="connsiteX18" fmla="*/ 522514 w 653143"/>
                  <a:gd name="connsiteY18" fmla="*/ 1497874 h 1576251"/>
                  <a:gd name="connsiteX19" fmla="*/ 539931 w 653143"/>
                  <a:gd name="connsiteY19" fmla="*/ 1471748 h 1576251"/>
                  <a:gd name="connsiteX20" fmla="*/ 522514 w 653143"/>
                  <a:gd name="connsiteY20" fmla="*/ 1254034 h 1576251"/>
                  <a:gd name="connsiteX21" fmla="*/ 513805 w 653143"/>
                  <a:gd name="connsiteY21" fmla="*/ 1088571 h 1576251"/>
                  <a:gd name="connsiteX22" fmla="*/ 496388 w 653143"/>
                  <a:gd name="connsiteY22" fmla="*/ 975360 h 1576251"/>
                  <a:gd name="connsiteX23" fmla="*/ 487680 w 653143"/>
                  <a:gd name="connsiteY23" fmla="*/ 879566 h 1576251"/>
                  <a:gd name="connsiteX24" fmla="*/ 461554 w 653143"/>
                  <a:gd name="connsiteY24" fmla="*/ 792480 h 1576251"/>
                  <a:gd name="connsiteX25" fmla="*/ 435428 w 653143"/>
                  <a:gd name="connsiteY25" fmla="*/ 661851 h 1576251"/>
                  <a:gd name="connsiteX26" fmla="*/ 444137 w 653143"/>
                  <a:gd name="connsiteY26" fmla="*/ 505097 h 1576251"/>
                  <a:gd name="connsiteX27" fmla="*/ 478971 w 653143"/>
                  <a:gd name="connsiteY27" fmla="*/ 435428 h 1576251"/>
                  <a:gd name="connsiteX28" fmla="*/ 505097 w 653143"/>
                  <a:gd name="connsiteY28" fmla="*/ 374468 h 1576251"/>
                  <a:gd name="connsiteX29" fmla="*/ 522514 w 653143"/>
                  <a:gd name="connsiteY29" fmla="*/ 348343 h 1576251"/>
                  <a:gd name="connsiteX30" fmla="*/ 531223 w 653143"/>
                  <a:gd name="connsiteY30" fmla="*/ 322217 h 1576251"/>
                  <a:gd name="connsiteX31" fmla="*/ 557348 w 653143"/>
                  <a:gd name="connsiteY31" fmla="*/ 296091 h 1576251"/>
                  <a:gd name="connsiteX32" fmla="*/ 574765 w 653143"/>
                  <a:gd name="connsiteY32" fmla="*/ 261257 h 1576251"/>
                  <a:gd name="connsiteX33" fmla="*/ 609600 w 653143"/>
                  <a:gd name="connsiteY33" fmla="*/ 209006 h 1576251"/>
                  <a:gd name="connsiteX34" fmla="*/ 627017 w 653143"/>
                  <a:gd name="connsiteY34" fmla="*/ 182880 h 1576251"/>
                  <a:gd name="connsiteX35" fmla="*/ 644434 w 653143"/>
                  <a:gd name="connsiteY35" fmla="*/ 130628 h 1576251"/>
                  <a:gd name="connsiteX36" fmla="*/ 653143 w 653143"/>
                  <a:gd name="connsiteY36" fmla="*/ 104503 h 1576251"/>
                  <a:gd name="connsiteX37" fmla="*/ 653143 w 653143"/>
                  <a:gd name="connsiteY37" fmla="*/ 43543 h 1576251"/>
                  <a:gd name="connsiteX38" fmla="*/ 592183 w 653143"/>
                  <a:gd name="connsiteY38" fmla="*/ 0 h 1576251"/>
                  <a:gd name="connsiteX0" fmla="*/ 592183 w 653143"/>
                  <a:gd name="connsiteY0" fmla="*/ 0 h 1576251"/>
                  <a:gd name="connsiteX1" fmla="*/ 121920 w 653143"/>
                  <a:gd name="connsiteY1" fmla="*/ 400594 h 1576251"/>
                  <a:gd name="connsiteX2" fmla="*/ 113211 w 653143"/>
                  <a:gd name="connsiteY2" fmla="*/ 426720 h 1576251"/>
                  <a:gd name="connsiteX3" fmla="*/ 104503 w 653143"/>
                  <a:gd name="connsiteY3" fmla="*/ 470263 h 1576251"/>
                  <a:gd name="connsiteX4" fmla="*/ 87085 w 653143"/>
                  <a:gd name="connsiteY4" fmla="*/ 522514 h 1576251"/>
                  <a:gd name="connsiteX5" fmla="*/ 69668 w 653143"/>
                  <a:gd name="connsiteY5" fmla="*/ 609600 h 1576251"/>
                  <a:gd name="connsiteX6" fmla="*/ 52251 w 653143"/>
                  <a:gd name="connsiteY6" fmla="*/ 661851 h 1576251"/>
                  <a:gd name="connsiteX7" fmla="*/ 52251 w 653143"/>
                  <a:gd name="connsiteY7" fmla="*/ 1201783 h 1576251"/>
                  <a:gd name="connsiteX8" fmla="*/ 43543 w 653143"/>
                  <a:gd name="connsiteY8" fmla="*/ 1236617 h 1576251"/>
                  <a:gd name="connsiteX9" fmla="*/ 34834 w 653143"/>
                  <a:gd name="connsiteY9" fmla="*/ 1280160 h 1576251"/>
                  <a:gd name="connsiteX10" fmla="*/ 26125 w 653143"/>
                  <a:gd name="connsiteY10" fmla="*/ 1349828 h 1576251"/>
                  <a:gd name="connsiteX11" fmla="*/ 8708 w 653143"/>
                  <a:gd name="connsiteY11" fmla="*/ 1402080 h 1576251"/>
                  <a:gd name="connsiteX12" fmla="*/ 0 w 653143"/>
                  <a:gd name="connsiteY12" fmla="*/ 1471748 h 1576251"/>
                  <a:gd name="connsiteX13" fmla="*/ 182880 w 653143"/>
                  <a:gd name="connsiteY13" fmla="*/ 1558834 h 1576251"/>
                  <a:gd name="connsiteX14" fmla="*/ 278674 w 653143"/>
                  <a:gd name="connsiteY14" fmla="*/ 1576251 h 1576251"/>
                  <a:gd name="connsiteX15" fmla="*/ 452845 w 653143"/>
                  <a:gd name="connsiteY15" fmla="*/ 1567543 h 1576251"/>
                  <a:gd name="connsiteX16" fmla="*/ 496388 w 653143"/>
                  <a:gd name="connsiteY16" fmla="*/ 1524000 h 1576251"/>
                  <a:gd name="connsiteX17" fmla="*/ 522514 w 653143"/>
                  <a:gd name="connsiteY17" fmla="*/ 1497874 h 1576251"/>
                  <a:gd name="connsiteX18" fmla="*/ 539931 w 653143"/>
                  <a:gd name="connsiteY18" fmla="*/ 1471748 h 1576251"/>
                  <a:gd name="connsiteX19" fmla="*/ 522514 w 653143"/>
                  <a:gd name="connsiteY19" fmla="*/ 1254034 h 1576251"/>
                  <a:gd name="connsiteX20" fmla="*/ 513805 w 653143"/>
                  <a:gd name="connsiteY20" fmla="*/ 1088571 h 1576251"/>
                  <a:gd name="connsiteX21" fmla="*/ 496388 w 653143"/>
                  <a:gd name="connsiteY21" fmla="*/ 975360 h 1576251"/>
                  <a:gd name="connsiteX22" fmla="*/ 487680 w 653143"/>
                  <a:gd name="connsiteY22" fmla="*/ 879566 h 1576251"/>
                  <a:gd name="connsiteX23" fmla="*/ 461554 w 653143"/>
                  <a:gd name="connsiteY23" fmla="*/ 792480 h 1576251"/>
                  <a:gd name="connsiteX24" fmla="*/ 435428 w 653143"/>
                  <a:gd name="connsiteY24" fmla="*/ 661851 h 1576251"/>
                  <a:gd name="connsiteX25" fmla="*/ 444137 w 653143"/>
                  <a:gd name="connsiteY25" fmla="*/ 505097 h 1576251"/>
                  <a:gd name="connsiteX26" fmla="*/ 478971 w 653143"/>
                  <a:gd name="connsiteY26" fmla="*/ 435428 h 1576251"/>
                  <a:gd name="connsiteX27" fmla="*/ 505097 w 653143"/>
                  <a:gd name="connsiteY27" fmla="*/ 374468 h 1576251"/>
                  <a:gd name="connsiteX28" fmla="*/ 522514 w 653143"/>
                  <a:gd name="connsiteY28" fmla="*/ 348343 h 1576251"/>
                  <a:gd name="connsiteX29" fmla="*/ 531223 w 653143"/>
                  <a:gd name="connsiteY29" fmla="*/ 322217 h 1576251"/>
                  <a:gd name="connsiteX30" fmla="*/ 557348 w 653143"/>
                  <a:gd name="connsiteY30" fmla="*/ 296091 h 1576251"/>
                  <a:gd name="connsiteX31" fmla="*/ 574765 w 653143"/>
                  <a:gd name="connsiteY31" fmla="*/ 261257 h 1576251"/>
                  <a:gd name="connsiteX32" fmla="*/ 609600 w 653143"/>
                  <a:gd name="connsiteY32" fmla="*/ 209006 h 1576251"/>
                  <a:gd name="connsiteX33" fmla="*/ 627017 w 653143"/>
                  <a:gd name="connsiteY33" fmla="*/ 182880 h 1576251"/>
                  <a:gd name="connsiteX34" fmla="*/ 644434 w 653143"/>
                  <a:gd name="connsiteY34" fmla="*/ 130628 h 1576251"/>
                  <a:gd name="connsiteX35" fmla="*/ 653143 w 653143"/>
                  <a:gd name="connsiteY35" fmla="*/ 104503 h 1576251"/>
                  <a:gd name="connsiteX36" fmla="*/ 653143 w 653143"/>
                  <a:gd name="connsiteY36" fmla="*/ 43543 h 1576251"/>
                  <a:gd name="connsiteX37" fmla="*/ 592183 w 653143"/>
                  <a:gd name="connsiteY37" fmla="*/ 0 h 1576251"/>
                  <a:gd name="connsiteX0" fmla="*/ 592183 w 653143"/>
                  <a:gd name="connsiteY0" fmla="*/ 0 h 1576251"/>
                  <a:gd name="connsiteX1" fmla="*/ 113211 w 653143"/>
                  <a:gd name="connsiteY1" fmla="*/ 426720 h 1576251"/>
                  <a:gd name="connsiteX2" fmla="*/ 104503 w 653143"/>
                  <a:gd name="connsiteY2" fmla="*/ 470263 h 1576251"/>
                  <a:gd name="connsiteX3" fmla="*/ 87085 w 653143"/>
                  <a:gd name="connsiteY3" fmla="*/ 522514 h 1576251"/>
                  <a:gd name="connsiteX4" fmla="*/ 69668 w 653143"/>
                  <a:gd name="connsiteY4" fmla="*/ 609600 h 1576251"/>
                  <a:gd name="connsiteX5" fmla="*/ 52251 w 653143"/>
                  <a:gd name="connsiteY5" fmla="*/ 661851 h 1576251"/>
                  <a:gd name="connsiteX6" fmla="*/ 52251 w 653143"/>
                  <a:gd name="connsiteY6" fmla="*/ 1201783 h 1576251"/>
                  <a:gd name="connsiteX7" fmla="*/ 43543 w 653143"/>
                  <a:gd name="connsiteY7" fmla="*/ 1236617 h 1576251"/>
                  <a:gd name="connsiteX8" fmla="*/ 34834 w 653143"/>
                  <a:gd name="connsiteY8" fmla="*/ 1280160 h 1576251"/>
                  <a:gd name="connsiteX9" fmla="*/ 26125 w 653143"/>
                  <a:gd name="connsiteY9" fmla="*/ 1349828 h 1576251"/>
                  <a:gd name="connsiteX10" fmla="*/ 8708 w 653143"/>
                  <a:gd name="connsiteY10" fmla="*/ 1402080 h 1576251"/>
                  <a:gd name="connsiteX11" fmla="*/ 0 w 653143"/>
                  <a:gd name="connsiteY11" fmla="*/ 1471748 h 1576251"/>
                  <a:gd name="connsiteX12" fmla="*/ 182880 w 653143"/>
                  <a:gd name="connsiteY12" fmla="*/ 1558834 h 1576251"/>
                  <a:gd name="connsiteX13" fmla="*/ 278674 w 653143"/>
                  <a:gd name="connsiteY13" fmla="*/ 1576251 h 1576251"/>
                  <a:gd name="connsiteX14" fmla="*/ 452845 w 653143"/>
                  <a:gd name="connsiteY14" fmla="*/ 1567543 h 1576251"/>
                  <a:gd name="connsiteX15" fmla="*/ 496388 w 653143"/>
                  <a:gd name="connsiteY15" fmla="*/ 1524000 h 1576251"/>
                  <a:gd name="connsiteX16" fmla="*/ 522514 w 653143"/>
                  <a:gd name="connsiteY16" fmla="*/ 1497874 h 1576251"/>
                  <a:gd name="connsiteX17" fmla="*/ 539931 w 653143"/>
                  <a:gd name="connsiteY17" fmla="*/ 1471748 h 1576251"/>
                  <a:gd name="connsiteX18" fmla="*/ 522514 w 653143"/>
                  <a:gd name="connsiteY18" fmla="*/ 1254034 h 1576251"/>
                  <a:gd name="connsiteX19" fmla="*/ 513805 w 653143"/>
                  <a:gd name="connsiteY19" fmla="*/ 1088571 h 1576251"/>
                  <a:gd name="connsiteX20" fmla="*/ 496388 w 653143"/>
                  <a:gd name="connsiteY20" fmla="*/ 975360 h 1576251"/>
                  <a:gd name="connsiteX21" fmla="*/ 487680 w 653143"/>
                  <a:gd name="connsiteY21" fmla="*/ 879566 h 1576251"/>
                  <a:gd name="connsiteX22" fmla="*/ 461554 w 653143"/>
                  <a:gd name="connsiteY22" fmla="*/ 792480 h 1576251"/>
                  <a:gd name="connsiteX23" fmla="*/ 435428 w 653143"/>
                  <a:gd name="connsiteY23" fmla="*/ 661851 h 1576251"/>
                  <a:gd name="connsiteX24" fmla="*/ 444137 w 653143"/>
                  <a:gd name="connsiteY24" fmla="*/ 505097 h 1576251"/>
                  <a:gd name="connsiteX25" fmla="*/ 478971 w 653143"/>
                  <a:gd name="connsiteY25" fmla="*/ 435428 h 1576251"/>
                  <a:gd name="connsiteX26" fmla="*/ 505097 w 653143"/>
                  <a:gd name="connsiteY26" fmla="*/ 374468 h 1576251"/>
                  <a:gd name="connsiteX27" fmla="*/ 522514 w 653143"/>
                  <a:gd name="connsiteY27" fmla="*/ 348343 h 1576251"/>
                  <a:gd name="connsiteX28" fmla="*/ 531223 w 653143"/>
                  <a:gd name="connsiteY28" fmla="*/ 322217 h 1576251"/>
                  <a:gd name="connsiteX29" fmla="*/ 557348 w 653143"/>
                  <a:gd name="connsiteY29" fmla="*/ 296091 h 1576251"/>
                  <a:gd name="connsiteX30" fmla="*/ 574765 w 653143"/>
                  <a:gd name="connsiteY30" fmla="*/ 261257 h 1576251"/>
                  <a:gd name="connsiteX31" fmla="*/ 609600 w 653143"/>
                  <a:gd name="connsiteY31" fmla="*/ 209006 h 1576251"/>
                  <a:gd name="connsiteX32" fmla="*/ 627017 w 653143"/>
                  <a:gd name="connsiteY32" fmla="*/ 182880 h 1576251"/>
                  <a:gd name="connsiteX33" fmla="*/ 644434 w 653143"/>
                  <a:gd name="connsiteY33" fmla="*/ 130628 h 1576251"/>
                  <a:gd name="connsiteX34" fmla="*/ 653143 w 653143"/>
                  <a:gd name="connsiteY34" fmla="*/ 104503 h 1576251"/>
                  <a:gd name="connsiteX35" fmla="*/ 653143 w 653143"/>
                  <a:gd name="connsiteY35" fmla="*/ 43543 h 1576251"/>
                  <a:gd name="connsiteX36" fmla="*/ 592183 w 653143"/>
                  <a:gd name="connsiteY36" fmla="*/ 0 h 1576251"/>
                  <a:gd name="connsiteX0" fmla="*/ 592183 w 653143"/>
                  <a:gd name="connsiteY0" fmla="*/ 0 h 1576251"/>
                  <a:gd name="connsiteX1" fmla="*/ 104503 w 653143"/>
                  <a:gd name="connsiteY1" fmla="*/ 470263 h 1576251"/>
                  <a:gd name="connsiteX2" fmla="*/ 87085 w 653143"/>
                  <a:gd name="connsiteY2" fmla="*/ 522514 h 1576251"/>
                  <a:gd name="connsiteX3" fmla="*/ 69668 w 653143"/>
                  <a:gd name="connsiteY3" fmla="*/ 609600 h 1576251"/>
                  <a:gd name="connsiteX4" fmla="*/ 52251 w 653143"/>
                  <a:gd name="connsiteY4" fmla="*/ 661851 h 1576251"/>
                  <a:gd name="connsiteX5" fmla="*/ 52251 w 653143"/>
                  <a:gd name="connsiteY5" fmla="*/ 1201783 h 1576251"/>
                  <a:gd name="connsiteX6" fmla="*/ 43543 w 653143"/>
                  <a:gd name="connsiteY6" fmla="*/ 1236617 h 1576251"/>
                  <a:gd name="connsiteX7" fmla="*/ 34834 w 653143"/>
                  <a:gd name="connsiteY7" fmla="*/ 1280160 h 1576251"/>
                  <a:gd name="connsiteX8" fmla="*/ 26125 w 653143"/>
                  <a:gd name="connsiteY8" fmla="*/ 1349828 h 1576251"/>
                  <a:gd name="connsiteX9" fmla="*/ 8708 w 653143"/>
                  <a:gd name="connsiteY9" fmla="*/ 1402080 h 1576251"/>
                  <a:gd name="connsiteX10" fmla="*/ 0 w 653143"/>
                  <a:gd name="connsiteY10" fmla="*/ 1471748 h 1576251"/>
                  <a:gd name="connsiteX11" fmla="*/ 182880 w 653143"/>
                  <a:gd name="connsiteY11" fmla="*/ 1558834 h 1576251"/>
                  <a:gd name="connsiteX12" fmla="*/ 278674 w 653143"/>
                  <a:gd name="connsiteY12" fmla="*/ 1576251 h 1576251"/>
                  <a:gd name="connsiteX13" fmla="*/ 452845 w 653143"/>
                  <a:gd name="connsiteY13" fmla="*/ 1567543 h 1576251"/>
                  <a:gd name="connsiteX14" fmla="*/ 496388 w 653143"/>
                  <a:gd name="connsiteY14" fmla="*/ 1524000 h 1576251"/>
                  <a:gd name="connsiteX15" fmla="*/ 522514 w 653143"/>
                  <a:gd name="connsiteY15" fmla="*/ 1497874 h 1576251"/>
                  <a:gd name="connsiteX16" fmla="*/ 539931 w 653143"/>
                  <a:gd name="connsiteY16" fmla="*/ 1471748 h 1576251"/>
                  <a:gd name="connsiteX17" fmla="*/ 522514 w 653143"/>
                  <a:gd name="connsiteY17" fmla="*/ 1254034 h 1576251"/>
                  <a:gd name="connsiteX18" fmla="*/ 513805 w 653143"/>
                  <a:gd name="connsiteY18" fmla="*/ 1088571 h 1576251"/>
                  <a:gd name="connsiteX19" fmla="*/ 496388 w 653143"/>
                  <a:gd name="connsiteY19" fmla="*/ 975360 h 1576251"/>
                  <a:gd name="connsiteX20" fmla="*/ 487680 w 653143"/>
                  <a:gd name="connsiteY20" fmla="*/ 879566 h 1576251"/>
                  <a:gd name="connsiteX21" fmla="*/ 461554 w 653143"/>
                  <a:gd name="connsiteY21" fmla="*/ 792480 h 1576251"/>
                  <a:gd name="connsiteX22" fmla="*/ 435428 w 653143"/>
                  <a:gd name="connsiteY22" fmla="*/ 661851 h 1576251"/>
                  <a:gd name="connsiteX23" fmla="*/ 444137 w 653143"/>
                  <a:gd name="connsiteY23" fmla="*/ 505097 h 1576251"/>
                  <a:gd name="connsiteX24" fmla="*/ 478971 w 653143"/>
                  <a:gd name="connsiteY24" fmla="*/ 435428 h 1576251"/>
                  <a:gd name="connsiteX25" fmla="*/ 505097 w 653143"/>
                  <a:gd name="connsiteY25" fmla="*/ 374468 h 1576251"/>
                  <a:gd name="connsiteX26" fmla="*/ 522514 w 653143"/>
                  <a:gd name="connsiteY26" fmla="*/ 348343 h 1576251"/>
                  <a:gd name="connsiteX27" fmla="*/ 531223 w 653143"/>
                  <a:gd name="connsiteY27" fmla="*/ 322217 h 1576251"/>
                  <a:gd name="connsiteX28" fmla="*/ 557348 w 653143"/>
                  <a:gd name="connsiteY28" fmla="*/ 296091 h 1576251"/>
                  <a:gd name="connsiteX29" fmla="*/ 574765 w 653143"/>
                  <a:gd name="connsiteY29" fmla="*/ 261257 h 1576251"/>
                  <a:gd name="connsiteX30" fmla="*/ 609600 w 653143"/>
                  <a:gd name="connsiteY30" fmla="*/ 209006 h 1576251"/>
                  <a:gd name="connsiteX31" fmla="*/ 627017 w 653143"/>
                  <a:gd name="connsiteY31" fmla="*/ 182880 h 1576251"/>
                  <a:gd name="connsiteX32" fmla="*/ 644434 w 653143"/>
                  <a:gd name="connsiteY32" fmla="*/ 130628 h 1576251"/>
                  <a:gd name="connsiteX33" fmla="*/ 653143 w 653143"/>
                  <a:gd name="connsiteY33" fmla="*/ 104503 h 1576251"/>
                  <a:gd name="connsiteX34" fmla="*/ 653143 w 653143"/>
                  <a:gd name="connsiteY34" fmla="*/ 43543 h 1576251"/>
                  <a:gd name="connsiteX35" fmla="*/ 592183 w 653143"/>
                  <a:gd name="connsiteY35" fmla="*/ 0 h 1576251"/>
                  <a:gd name="connsiteX0" fmla="*/ 592183 w 653143"/>
                  <a:gd name="connsiteY0" fmla="*/ 0 h 1576251"/>
                  <a:gd name="connsiteX1" fmla="*/ 87085 w 653143"/>
                  <a:gd name="connsiteY1" fmla="*/ 522514 h 1576251"/>
                  <a:gd name="connsiteX2" fmla="*/ 69668 w 653143"/>
                  <a:gd name="connsiteY2" fmla="*/ 609600 h 1576251"/>
                  <a:gd name="connsiteX3" fmla="*/ 52251 w 653143"/>
                  <a:gd name="connsiteY3" fmla="*/ 661851 h 1576251"/>
                  <a:gd name="connsiteX4" fmla="*/ 52251 w 653143"/>
                  <a:gd name="connsiteY4" fmla="*/ 1201783 h 1576251"/>
                  <a:gd name="connsiteX5" fmla="*/ 43543 w 653143"/>
                  <a:gd name="connsiteY5" fmla="*/ 1236617 h 1576251"/>
                  <a:gd name="connsiteX6" fmla="*/ 34834 w 653143"/>
                  <a:gd name="connsiteY6" fmla="*/ 1280160 h 1576251"/>
                  <a:gd name="connsiteX7" fmla="*/ 26125 w 653143"/>
                  <a:gd name="connsiteY7" fmla="*/ 1349828 h 1576251"/>
                  <a:gd name="connsiteX8" fmla="*/ 8708 w 653143"/>
                  <a:gd name="connsiteY8" fmla="*/ 1402080 h 1576251"/>
                  <a:gd name="connsiteX9" fmla="*/ 0 w 653143"/>
                  <a:gd name="connsiteY9" fmla="*/ 1471748 h 1576251"/>
                  <a:gd name="connsiteX10" fmla="*/ 182880 w 653143"/>
                  <a:gd name="connsiteY10" fmla="*/ 1558834 h 1576251"/>
                  <a:gd name="connsiteX11" fmla="*/ 278674 w 653143"/>
                  <a:gd name="connsiteY11" fmla="*/ 1576251 h 1576251"/>
                  <a:gd name="connsiteX12" fmla="*/ 452845 w 653143"/>
                  <a:gd name="connsiteY12" fmla="*/ 1567543 h 1576251"/>
                  <a:gd name="connsiteX13" fmla="*/ 496388 w 653143"/>
                  <a:gd name="connsiteY13" fmla="*/ 1524000 h 1576251"/>
                  <a:gd name="connsiteX14" fmla="*/ 522514 w 653143"/>
                  <a:gd name="connsiteY14" fmla="*/ 1497874 h 1576251"/>
                  <a:gd name="connsiteX15" fmla="*/ 539931 w 653143"/>
                  <a:gd name="connsiteY15" fmla="*/ 1471748 h 1576251"/>
                  <a:gd name="connsiteX16" fmla="*/ 522514 w 653143"/>
                  <a:gd name="connsiteY16" fmla="*/ 1254034 h 1576251"/>
                  <a:gd name="connsiteX17" fmla="*/ 513805 w 653143"/>
                  <a:gd name="connsiteY17" fmla="*/ 1088571 h 1576251"/>
                  <a:gd name="connsiteX18" fmla="*/ 496388 w 653143"/>
                  <a:gd name="connsiteY18" fmla="*/ 975360 h 1576251"/>
                  <a:gd name="connsiteX19" fmla="*/ 487680 w 653143"/>
                  <a:gd name="connsiteY19" fmla="*/ 879566 h 1576251"/>
                  <a:gd name="connsiteX20" fmla="*/ 461554 w 653143"/>
                  <a:gd name="connsiteY20" fmla="*/ 792480 h 1576251"/>
                  <a:gd name="connsiteX21" fmla="*/ 435428 w 653143"/>
                  <a:gd name="connsiteY21" fmla="*/ 661851 h 1576251"/>
                  <a:gd name="connsiteX22" fmla="*/ 444137 w 653143"/>
                  <a:gd name="connsiteY22" fmla="*/ 505097 h 1576251"/>
                  <a:gd name="connsiteX23" fmla="*/ 478971 w 653143"/>
                  <a:gd name="connsiteY23" fmla="*/ 435428 h 1576251"/>
                  <a:gd name="connsiteX24" fmla="*/ 505097 w 653143"/>
                  <a:gd name="connsiteY24" fmla="*/ 374468 h 1576251"/>
                  <a:gd name="connsiteX25" fmla="*/ 522514 w 653143"/>
                  <a:gd name="connsiteY25" fmla="*/ 348343 h 1576251"/>
                  <a:gd name="connsiteX26" fmla="*/ 531223 w 653143"/>
                  <a:gd name="connsiteY26" fmla="*/ 322217 h 1576251"/>
                  <a:gd name="connsiteX27" fmla="*/ 557348 w 653143"/>
                  <a:gd name="connsiteY27" fmla="*/ 296091 h 1576251"/>
                  <a:gd name="connsiteX28" fmla="*/ 574765 w 653143"/>
                  <a:gd name="connsiteY28" fmla="*/ 261257 h 1576251"/>
                  <a:gd name="connsiteX29" fmla="*/ 609600 w 653143"/>
                  <a:gd name="connsiteY29" fmla="*/ 209006 h 1576251"/>
                  <a:gd name="connsiteX30" fmla="*/ 627017 w 653143"/>
                  <a:gd name="connsiteY30" fmla="*/ 182880 h 1576251"/>
                  <a:gd name="connsiteX31" fmla="*/ 644434 w 653143"/>
                  <a:gd name="connsiteY31" fmla="*/ 130628 h 1576251"/>
                  <a:gd name="connsiteX32" fmla="*/ 653143 w 653143"/>
                  <a:gd name="connsiteY32" fmla="*/ 104503 h 1576251"/>
                  <a:gd name="connsiteX33" fmla="*/ 653143 w 653143"/>
                  <a:gd name="connsiteY33" fmla="*/ 43543 h 1576251"/>
                  <a:gd name="connsiteX34" fmla="*/ 592183 w 653143"/>
                  <a:gd name="connsiteY34" fmla="*/ 0 h 1576251"/>
                  <a:gd name="connsiteX0" fmla="*/ 592183 w 653143"/>
                  <a:gd name="connsiteY0" fmla="*/ 0 h 1576251"/>
                  <a:gd name="connsiteX1" fmla="*/ 69668 w 653143"/>
                  <a:gd name="connsiteY1" fmla="*/ 609600 h 1576251"/>
                  <a:gd name="connsiteX2" fmla="*/ 52251 w 653143"/>
                  <a:gd name="connsiteY2" fmla="*/ 661851 h 1576251"/>
                  <a:gd name="connsiteX3" fmla="*/ 52251 w 653143"/>
                  <a:gd name="connsiteY3" fmla="*/ 1201783 h 1576251"/>
                  <a:gd name="connsiteX4" fmla="*/ 43543 w 653143"/>
                  <a:gd name="connsiteY4" fmla="*/ 1236617 h 1576251"/>
                  <a:gd name="connsiteX5" fmla="*/ 34834 w 653143"/>
                  <a:gd name="connsiteY5" fmla="*/ 1280160 h 1576251"/>
                  <a:gd name="connsiteX6" fmla="*/ 26125 w 653143"/>
                  <a:gd name="connsiteY6" fmla="*/ 1349828 h 1576251"/>
                  <a:gd name="connsiteX7" fmla="*/ 8708 w 653143"/>
                  <a:gd name="connsiteY7" fmla="*/ 1402080 h 1576251"/>
                  <a:gd name="connsiteX8" fmla="*/ 0 w 653143"/>
                  <a:gd name="connsiteY8" fmla="*/ 1471748 h 1576251"/>
                  <a:gd name="connsiteX9" fmla="*/ 182880 w 653143"/>
                  <a:gd name="connsiteY9" fmla="*/ 1558834 h 1576251"/>
                  <a:gd name="connsiteX10" fmla="*/ 278674 w 653143"/>
                  <a:gd name="connsiteY10" fmla="*/ 1576251 h 1576251"/>
                  <a:gd name="connsiteX11" fmla="*/ 452845 w 653143"/>
                  <a:gd name="connsiteY11" fmla="*/ 1567543 h 1576251"/>
                  <a:gd name="connsiteX12" fmla="*/ 496388 w 653143"/>
                  <a:gd name="connsiteY12" fmla="*/ 1524000 h 1576251"/>
                  <a:gd name="connsiteX13" fmla="*/ 522514 w 653143"/>
                  <a:gd name="connsiteY13" fmla="*/ 1497874 h 1576251"/>
                  <a:gd name="connsiteX14" fmla="*/ 539931 w 653143"/>
                  <a:gd name="connsiteY14" fmla="*/ 1471748 h 1576251"/>
                  <a:gd name="connsiteX15" fmla="*/ 522514 w 653143"/>
                  <a:gd name="connsiteY15" fmla="*/ 1254034 h 1576251"/>
                  <a:gd name="connsiteX16" fmla="*/ 513805 w 653143"/>
                  <a:gd name="connsiteY16" fmla="*/ 1088571 h 1576251"/>
                  <a:gd name="connsiteX17" fmla="*/ 496388 w 653143"/>
                  <a:gd name="connsiteY17" fmla="*/ 975360 h 1576251"/>
                  <a:gd name="connsiteX18" fmla="*/ 487680 w 653143"/>
                  <a:gd name="connsiteY18" fmla="*/ 879566 h 1576251"/>
                  <a:gd name="connsiteX19" fmla="*/ 461554 w 653143"/>
                  <a:gd name="connsiteY19" fmla="*/ 792480 h 1576251"/>
                  <a:gd name="connsiteX20" fmla="*/ 435428 w 653143"/>
                  <a:gd name="connsiteY20" fmla="*/ 661851 h 1576251"/>
                  <a:gd name="connsiteX21" fmla="*/ 444137 w 653143"/>
                  <a:gd name="connsiteY21" fmla="*/ 505097 h 1576251"/>
                  <a:gd name="connsiteX22" fmla="*/ 478971 w 653143"/>
                  <a:gd name="connsiteY22" fmla="*/ 435428 h 1576251"/>
                  <a:gd name="connsiteX23" fmla="*/ 505097 w 653143"/>
                  <a:gd name="connsiteY23" fmla="*/ 374468 h 1576251"/>
                  <a:gd name="connsiteX24" fmla="*/ 522514 w 653143"/>
                  <a:gd name="connsiteY24" fmla="*/ 348343 h 1576251"/>
                  <a:gd name="connsiteX25" fmla="*/ 531223 w 653143"/>
                  <a:gd name="connsiteY25" fmla="*/ 322217 h 1576251"/>
                  <a:gd name="connsiteX26" fmla="*/ 557348 w 653143"/>
                  <a:gd name="connsiteY26" fmla="*/ 296091 h 1576251"/>
                  <a:gd name="connsiteX27" fmla="*/ 574765 w 653143"/>
                  <a:gd name="connsiteY27" fmla="*/ 261257 h 1576251"/>
                  <a:gd name="connsiteX28" fmla="*/ 609600 w 653143"/>
                  <a:gd name="connsiteY28" fmla="*/ 209006 h 1576251"/>
                  <a:gd name="connsiteX29" fmla="*/ 627017 w 653143"/>
                  <a:gd name="connsiteY29" fmla="*/ 182880 h 1576251"/>
                  <a:gd name="connsiteX30" fmla="*/ 644434 w 653143"/>
                  <a:gd name="connsiteY30" fmla="*/ 130628 h 1576251"/>
                  <a:gd name="connsiteX31" fmla="*/ 653143 w 653143"/>
                  <a:gd name="connsiteY31" fmla="*/ 104503 h 1576251"/>
                  <a:gd name="connsiteX32" fmla="*/ 653143 w 653143"/>
                  <a:gd name="connsiteY32" fmla="*/ 43543 h 1576251"/>
                  <a:gd name="connsiteX33" fmla="*/ 592183 w 653143"/>
                  <a:gd name="connsiteY33" fmla="*/ 0 h 1576251"/>
                  <a:gd name="connsiteX0" fmla="*/ 592183 w 653143"/>
                  <a:gd name="connsiteY0" fmla="*/ 0 h 1576251"/>
                  <a:gd name="connsiteX1" fmla="*/ 52251 w 653143"/>
                  <a:gd name="connsiteY1" fmla="*/ 661851 h 1576251"/>
                  <a:gd name="connsiteX2" fmla="*/ 52251 w 653143"/>
                  <a:gd name="connsiteY2" fmla="*/ 1201783 h 1576251"/>
                  <a:gd name="connsiteX3" fmla="*/ 43543 w 653143"/>
                  <a:gd name="connsiteY3" fmla="*/ 1236617 h 1576251"/>
                  <a:gd name="connsiteX4" fmla="*/ 34834 w 653143"/>
                  <a:gd name="connsiteY4" fmla="*/ 1280160 h 1576251"/>
                  <a:gd name="connsiteX5" fmla="*/ 26125 w 653143"/>
                  <a:gd name="connsiteY5" fmla="*/ 1349828 h 1576251"/>
                  <a:gd name="connsiteX6" fmla="*/ 8708 w 653143"/>
                  <a:gd name="connsiteY6" fmla="*/ 1402080 h 1576251"/>
                  <a:gd name="connsiteX7" fmla="*/ 0 w 653143"/>
                  <a:gd name="connsiteY7" fmla="*/ 1471748 h 1576251"/>
                  <a:gd name="connsiteX8" fmla="*/ 182880 w 653143"/>
                  <a:gd name="connsiteY8" fmla="*/ 1558834 h 1576251"/>
                  <a:gd name="connsiteX9" fmla="*/ 278674 w 653143"/>
                  <a:gd name="connsiteY9" fmla="*/ 1576251 h 1576251"/>
                  <a:gd name="connsiteX10" fmla="*/ 452845 w 653143"/>
                  <a:gd name="connsiteY10" fmla="*/ 1567543 h 1576251"/>
                  <a:gd name="connsiteX11" fmla="*/ 496388 w 653143"/>
                  <a:gd name="connsiteY11" fmla="*/ 1524000 h 1576251"/>
                  <a:gd name="connsiteX12" fmla="*/ 522514 w 653143"/>
                  <a:gd name="connsiteY12" fmla="*/ 1497874 h 1576251"/>
                  <a:gd name="connsiteX13" fmla="*/ 539931 w 653143"/>
                  <a:gd name="connsiteY13" fmla="*/ 1471748 h 1576251"/>
                  <a:gd name="connsiteX14" fmla="*/ 522514 w 653143"/>
                  <a:gd name="connsiteY14" fmla="*/ 1254034 h 1576251"/>
                  <a:gd name="connsiteX15" fmla="*/ 513805 w 653143"/>
                  <a:gd name="connsiteY15" fmla="*/ 1088571 h 1576251"/>
                  <a:gd name="connsiteX16" fmla="*/ 496388 w 653143"/>
                  <a:gd name="connsiteY16" fmla="*/ 975360 h 1576251"/>
                  <a:gd name="connsiteX17" fmla="*/ 487680 w 653143"/>
                  <a:gd name="connsiteY17" fmla="*/ 879566 h 1576251"/>
                  <a:gd name="connsiteX18" fmla="*/ 461554 w 653143"/>
                  <a:gd name="connsiteY18" fmla="*/ 792480 h 1576251"/>
                  <a:gd name="connsiteX19" fmla="*/ 435428 w 653143"/>
                  <a:gd name="connsiteY19" fmla="*/ 661851 h 1576251"/>
                  <a:gd name="connsiteX20" fmla="*/ 444137 w 653143"/>
                  <a:gd name="connsiteY20" fmla="*/ 505097 h 1576251"/>
                  <a:gd name="connsiteX21" fmla="*/ 478971 w 653143"/>
                  <a:gd name="connsiteY21" fmla="*/ 435428 h 1576251"/>
                  <a:gd name="connsiteX22" fmla="*/ 505097 w 653143"/>
                  <a:gd name="connsiteY22" fmla="*/ 374468 h 1576251"/>
                  <a:gd name="connsiteX23" fmla="*/ 522514 w 653143"/>
                  <a:gd name="connsiteY23" fmla="*/ 348343 h 1576251"/>
                  <a:gd name="connsiteX24" fmla="*/ 531223 w 653143"/>
                  <a:gd name="connsiteY24" fmla="*/ 322217 h 1576251"/>
                  <a:gd name="connsiteX25" fmla="*/ 557348 w 653143"/>
                  <a:gd name="connsiteY25" fmla="*/ 296091 h 1576251"/>
                  <a:gd name="connsiteX26" fmla="*/ 574765 w 653143"/>
                  <a:gd name="connsiteY26" fmla="*/ 261257 h 1576251"/>
                  <a:gd name="connsiteX27" fmla="*/ 609600 w 653143"/>
                  <a:gd name="connsiteY27" fmla="*/ 209006 h 1576251"/>
                  <a:gd name="connsiteX28" fmla="*/ 627017 w 653143"/>
                  <a:gd name="connsiteY28" fmla="*/ 182880 h 1576251"/>
                  <a:gd name="connsiteX29" fmla="*/ 644434 w 653143"/>
                  <a:gd name="connsiteY29" fmla="*/ 130628 h 1576251"/>
                  <a:gd name="connsiteX30" fmla="*/ 653143 w 653143"/>
                  <a:gd name="connsiteY30" fmla="*/ 104503 h 1576251"/>
                  <a:gd name="connsiteX31" fmla="*/ 653143 w 653143"/>
                  <a:gd name="connsiteY31" fmla="*/ 43543 h 1576251"/>
                  <a:gd name="connsiteX32" fmla="*/ 592183 w 653143"/>
                  <a:gd name="connsiteY32" fmla="*/ 0 h 1576251"/>
                  <a:gd name="connsiteX0" fmla="*/ 592183 w 653143"/>
                  <a:gd name="connsiteY0" fmla="*/ 0 h 1576251"/>
                  <a:gd name="connsiteX1" fmla="*/ 123688 w 653143"/>
                  <a:gd name="connsiteY1" fmla="*/ 357051 h 1576251"/>
                  <a:gd name="connsiteX2" fmla="*/ 52251 w 653143"/>
                  <a:gd name="connsiteY2" fmla="*/ 1201783 h 1576251"/>
                  <a:gd name="connsiteX3" fmla="*/ 43543 w 653143"/>
                  <a:gd name="connsiteY3" fmla="*/ 1236617 h 1576251"/>
                  <a:gd name="connsiteX4" fmla="*/ 34834 w 653143"/>
                  <a:gd name="connsiteY4" fmla="*/ 1280160 h 1576251"/>
                  <a:gd name="connsiteX5" fmla="*/ 26125 w 653143"/>
                  <a:gd name="connsiteY5" fmla="*/ 1349828 h 1576251"/>
                  <a:gd name="connsiteX6" fmla="*/ 8708 w 653143"/>
                  <a:gd name="connsiteY6" fmla="*/ 1402080 h 1576251"/>
                  <a:gd name="connsiteX7" fmla="*/ 0 w 653143"/>
                  <a:gd name="connsiteY7" fmla="*/ 1471748 h 1576251"/>
                  <a:gd name="connsiteX8" fmla="*/ 182880 w 653143"/>
                  <a:gd name="connsiteY8" fmla="*/ 1558834 h 1576251"/>
                  <a:gd name="connsiteX9" fmla="*/ 278674 w 653143"/>
                  <a:gd name="connsiteY9" fmla="*/ 1576251 h 1576251"/>
                  <a:gd name="connsiteX10" fmla="*/ 452845 w 653143"/>
                  <a:gd name="connsiteY10" fmla="*/ 1567543 h 1576251"/>
                  <a:gd name="connsiteX11" fmla="*/ 496388 w 653143"/>
                  <a:gd name="connsiteY11" fmla="*/ 1524000 h 1576251"/>
                  <a:gd name="connsiteX12" fmla="*/ 522514 w 653143"/>
                  <a:gd name="connsiteY12" fmla="*/ 1497874 h 1576251"/>
                  <a:gd name="connsiteX13" fmla="*/ 539931 w 653143"/>
                  <a:gd name="connsiteY13" fmla="*/ 1471748 h 1576251"/>
                  <a:gd name="connsiteX14" fmla="*/ 522514 w 653143"/>
                  <a:gd name="connsiteY14" fmla="*/ 1254034 h 1576251"/>
                  <a:gd name="connsiteX15" fmla="*/ 513805 w 653143"/>
                  <a:gd name="connsiteY15" fmla="*/ 1088571 h 1576251"/>
                  <a:gd name="connsiteX16" fmla="*/ 496388 w 653143"/>
                  <a:gd name="connsiteY16" fmla="*/ 975360 h 1576251"/>
                  <a:gd name="connsiteX17" fmla="*/ 487680 w 653143"/>
                  <a:gd name="connsiteY17" fmla="*/ 879566 h 1576251"/>
                  <a:gd name="connsiteX18" fmla="*/ 461554 w 653143"/>
                  <a:gd name="connsiteY18" fmla="*/ 792480 h 1576251"/>
                  <a:gd name="connsiteX19" fmla="*/ 435428 w 653143"/>
                  <a:gd name="connsiteY19" fmla="*/ 661851 h 1576251"/>
                  <a:gd name="connsiteX20" fmla="*/ 444137 w 653143"/>
                  <a:gd name="connsiteY20" fmla="*/ 505097 h 1576251"/>
                  <a:gd name="connsiteX21" fmla="*/ 478971 w 653143"/>
                  <a:gd name="connsiteY21" fmla="*/ 435428 h 1576251"/>
                  <a:gd name="connsiteX22" fmla="*/ 505097 w 653143"/>
                  <a:gd name="connsiteY22" fmla="*/ 374468 h 1576251"/>
                  <a:gd name="connsiteX23" fmla="*/ 522514 w 653143"/>
                  <a:gd name="connsiteY23" fmla="*/ 348343 h 1576251"/>
                  <a:gd name="connsiteX24" fmla="*/ 531223 w 653143"/>
                  <a:gd name="connsiteY24" fmla="*/ 322217 h 1576251"/>
                  <a:gd name="connsiteX25" fmla="*/ 557348 w 653143"/>
                  <a:gd name="connsiteY25" fmla="*/ 296091 h 1576251"/>
                  <a:gd name="connsiteX26" fmla="*/ 574765 w 653143"/>
                  <a:gd name="connsiteY26" fmla="*/ 261257 h 1576251"/>
                  <a:gd name="connsiteX27" fmla="*/ 609600 w 653143"/>
                  <a:gd name="connsiteY27" fmla="*/ 209006 h 1576251"/>
                  <a:gd name="connsiteX28" fmla="*/ 627017 w 653143"/>
                  <a:gd name="connsiteY28" fmla="*/ 182880 h 1576251"/>
                  <a:gd name="connsiteX29" fmla="*/ 644434 w 653143"/>
                  <a:gd name="connsiteY29" fmla="*/ 130628 h 1576251"/>
                  <a:gd name="connsiteX30" fmla="*/ 653143 w 653143"/>
                  <a:gd name="connsiteY30" fmla="*/ 104503 h 1576251"/>
                  <a:gd name="connsiteX31" fmla="*/ 653143 w 653143"/>
                  <a:gd name="connsiteY31" fmla="*/ 43543 h 1576251"/>
                  <a:gd name="connsiteX32" fmla="*/ 592183 w 653143"/>
                  <a:gd name="connsiteY32" fmla="*/ 0 h 1576251"/>
                  <a:gd name="connsiteX0" fmla="*/ 592183 w 653143"/>
                  <a:gd name="connsiteY0" fmla="*/ 0 h 1576251"/>
                  <a:gd name="connsiteX1" fmla="*/ 123688 w 653143"/>
                  <a:gd name="connsiteY1" fmla="*/ 357051 h 1576251"/>
                  <a:gd name="connsiteX2" fmla="*/ 52251 w 653143"/>
                  <a:gd name="connsiteY2" fmla="*/ 1201783 h 1576251"/>
                  <a:gd name="connsiteX3" fmla="*/ 43543 w 653143"/>
                  <a:gd name="connsiteY3" fmla="*/ 1236617 h 1576251"/>
                  <a:gd name="connsiteX4" fmla="*/ 34834 w 653143"/>
                  <a:gd name="connsiteY4" fmla="*/ 1280160 h 1576251"/>
                  <a:gd name="connsiteX5" fmla="*/ 26125 w 653143"/>
                  <a:gd name="connsiteY5" fmla="*/ 1349828 h 1576251"/>
                  <a:gd name="connsiteX6" fmla="*/ 8708 w 653143"/>
                  <a:gd name="connsiteY6" fmla="*/ 1402080 h 1576251"/>
                  <a:gd name="connsiteX7" fmla="*/ 0 w 653143"/>
                  <a:gd name="connsiteY7" fmla="*/ 1471748 h 1576251"/>
                  <a:gd name="connsiteX8" fmla="*/ 182880 w 653143"/>
                  <a:gd name="connsiteY8" fmla="*/ 1558834 h 1576251"/>
                  <a:gd name="connsiteX9" fmla="*/ 278674 w 653143"/>
                  <a:gd name="connsiteY9" fmla="*/ 1576251 h 1576251"/>
                  <a:gd name="connsiteX10" fmla="*/ 452845 w 653143"/>
                  <a:gd name="connsiteY10" fmla="*/ 1567543 h 1576251"/>
                  <a:gd name="connsiteX11" fmla="*/ 496388 w 653143"/>
                  <a:gd name="connsiteY11" fmla="*/ 1524000 h 1576251"/>
                  <a:gd name="connsiteX12" fmla="*/ 522514 w 653143"/>
                  <a:gd name="connsiteY12" fmla="*/ 1497874 h 1576251"/>
                  <a:gd name="connsiteX13" fmla="*/ 539931 w 653143"/>
                  <a:gd name="connsiteY13" fmla="*/ 1471748 h 1576251"/>
                  <a:gd name="connsiteX14" fmla="*/ 522514 w 653143"/>
                  <a:gd name="connsiteY14" fmla="*/ 1254034 h 1576251"/>
                  <a:gd name="connsiteX15" fmla="*/ 513805 w 653143"/>
                  <a:gd name="connsiteY15" fmla="*/ 1088571 h 1576251"/>
                  <a:gd name="connsiteX16" fmla="*/ 496388 w 653143"/>
                  <a:gd name="connsiteY16" fmla="*/ 975360 h 1576251"/>
                  <a:gd name="connsiteX17" fmla="*/ 487680 w 653143"/>
                  <a:gd name="connsiteY17" fmla="*/ 879566 h 1576251"/>
                  <a:gd name="connsiteX18" fmla="*/ 461554 w 653143"/>
                  <a:gd name="connsiteY18" fmla="*/ 792480 h 1576251"/>
                  <a:gd name="connsiteX19" fmla="*/ 435428 w 653143"/>
                  <a:gd name="connsiteY19" fmla="*/ 661851 h 1576251"/>
                  <a:gd name="connsiteX20" fmla="*/ 444137 w 653143"/>
                  <a:gd name="connsiteY20" fmla="*/ 505097 h 1576251"/>
                  <a:gd name="connsiteX21" fmla="*/ 478971 w 653143"/>
                  <a:gd name="connsiteY21" fmla="*/ 435428 h 1576251"/>
                  <a:gd name="connsiteX22" fmla="*/ 505097 w 653143"/>
                  <a:gd name="connsiteY22" fmla="*/ 374468 h 1576251"/>
                  <a:gd name="connsiteX23" fmla="*/ 522514 w 653143"/>
                  <a:gd name="connsiteY23" fmla="*/ 348343 h 1576251"/>
                  <a:gd name="connsiteX24" fmla="*/ 531223 w 653143"/>
                  <a:gd name="connsiteY24" fmla="*/ 322217 h 1576251"/>
                  <a:gd name="connsiteX25" fmla="*/ 557348 w 653143"/>
                  <a:gd name="connsiteY25" fmla="*/ 296091 h 1576251"/>
                  <a:gd name="connsiteX26" fmla="*/ 574765 w 653143"/>
                  <a:gd name="connsiteY26" fmla="*/ 261257 h 1576251"/>
                  <a:gd name="connsiteX27" fmla="*/ 609600 w 653143"/>
                  <a:gd name="connsiteY27" fmla="*/ 209006 h 1576251"/>
                  <a:gd name="connsiteX28" fmla="*/ 627017 w 653143"/>
                  <a:gd name="connsiteY28" fmla="*/ 182880 h 1576251"/>
                  <a:gd name="connsiteX29" fmla="*/ 644434 w 653143"/>
                  <a:gd name="connsiteY29" fmla="*/ 130628 h 1576251"/>
                  <a:gd name="connsiteX30" fmla="*/ 653143 w 653143"/>
                  <a:gd name="connsiteY30" fmla="*/ 104503 h 1576251"/>
                  <a:gd name="connsiteX31" fmla="*/ 653143 w 653143"/>
                  <a:gd name="connsiteY31" fmla="*/ 43543 h 1576251"/>
                  <a:gd name="connsiteX32" fmla="*/ 592183 w 653143"/>
                  <a:gd name="connsiteY32" fmla="*/ 0 h 1576251"/>
                  <a:gd name="connsiteX0" fmla="*/ 653143 w 653143"/>
                  <a:gd name="connsiteY0" fmla="*/ 0 h 1532708"/>
                  <a:gd name="connsiteX1" fmla="*/ 123688 w 653143"/>
                  <a:gd name="connsiteY1" fmla="*/ 313508 h 1532708"/>
                  <a:gd name="connsiteX2" fmla="*/ 52251 w 653143"/>
                  <a:gd name="connsiteY2" fmla="*/ 1158240 h 1532708"/>
                  <a:gd name="connsiteX3" fmla="*/ 43543 w 653143"/>
                  <a:gd name="connsiteY3" fmla="*/ 1193074 h 1532708"/>
                  <a:gd name="connsiteX4" fmla="*/ 34834 w 653143"/>
                  <a:gd name="connsiteY4" fmla="*/ 1236617 h 1532708"/>
                  <a:gd name="connsiteX5" fmla="*/ 26125 w 653143"/>
                  <a:gd name="connsiteY5" fmla="*/ 1306285 h 1532708"/>
                  <a:gd name="connsiteX6" fmla="*/ 8708 w 653143"/>
                  <a:gd name="connsiteY6" fmla="*/ 1358537 h 1532708"/>
                  <a:gd name="connsiteX7" fmla="*/ 0 w 653143"/>
                  <a:gd name="connsiteY7" fmla="*/ 1428205 h 1532708"/>
                  <a:gd name="connsiteX8" fmla="*/ 182880 w 653143"/>
                  <a:gd name="connsiteY8" fmla="*/ 1515291 h 1532708"/>
                  <a:gd name="connsiteX9" fmla="*/ 278674 w 653143"/>
                  <a:gd name="connsiteY9" fmla="*/ 1532708 h 1532708"/>
                  <a:gd name="connsiteX10" fmla="*/ 452845 w 653143"/>
                  <a:gd name="connsiteY10" fmla="*/ 1524000 h 1532708"/>
                  <a:gd name="connsiteX11" fmla="*/ 496388 w 653143"/>
                  <a:gd name="connsiteY11" fmla="*/ 1480457 h 1532708"/>
                  <a:gd name="connsiteX12" fmla="*/ 522514 w 653143"/>
                  <a:gd name="connsiteY12" fmla="*/ 1454331 h 1532708"/>
                  <a:gd name="connsiteX13" fmla="*/ 539931 w 653143"/>
                  <a:gd name="connsiteY13" fmla="*/ 1428205 h 1532708"/>
                  <a:gd name="connsiteX14" fmla="*/ 522514 w 653143"/>
                  <a:gd name="connsiteY14" fmla="*/ 1210491 h 1532708"/>
                  <a:gd name="connsiteX15" fmla="*/ 513805 w 653143"/>
                  <a:gd name="connsiteY15" fmla="*/ 1045028 h 1532708"/>
                  <a:gd name="connsiteX16" fmla="*/ 496388 w 653143"/>
                  <a:gd name="connsiteY16" fmla="*/ 931817 h 1532708"/>
                  <a:gd name="connsiteX17" fmla="*/ 487680 w 653143"/>
                  <a:gd name="connsiteY17" fmla="*/ 836023 h 1532708"/>
                  <a:gd name="connsiteX18" fmla="*/ 461554 w 653143"/>
                  <a:gd name="connsiteY18" fmla="*/ 748937 h 1532708"/>
                  <a:gd name="connsiteX19" fmla="*/ 435428 w 653143"/>
                  <a:gd name="connsiteY19" fmla="*/ 618308 h 1532708"/>
                  <a:gd name="connsiteX20" fmla="*/ 444137 w 653143"/>
                  <a:gd name="connsiteY20" fmla="*/ 461554 h 1532708"/>
                  <a:gd name="connsiteX21" fmla="*/ 478971 w 653143"/>
                  <a:gd name="connsiteY21" fmla="*/ 391885 h 1532708"/>
                  <a:gd name="connsiteX22" fmla="*/ 505097 w 653143"/>
                  <a:gd name="connsiteY22" fmla="*/ 330925 h 1532708"/>
                  <a:gd name="connsiteX23" fmla="*/ 522514 w 653143"/>
                  <a:gd name="connsiteY23" fmla="*/ 304800 h 1532708"/>
                  <a:gd name="connsiteX24" fmla="*/ 531223 w 653143"/>
                  <a:gd name="connsiteY24" fmla="*/ 278674 h 1532708"/>
                  <a:gd name="connsiteX25" fmla="*/ 557348 w 653143"/>
                  <a:gd name="connsiteY25" fmla="*/ 252548 h 1532708"/>
                  <a:gd name="connsiteX26" fmla="*/ 574765 w 653143"/>
                  <a:gd name="connsiteY26" fmla="*/ 217714 h 1532708"/>
                  <a:gd name="connsiteX27" fmla="*/ 609600 w 653143"/>
                  <a:gd name="connsiteY27" fmla="*/ 165463 h 1532708"/>
                  <a:gd name="connsiteX28" fmla="*/ 627017 w 653143"/>
                  <a:gd name="connsiteY28" fmla="*/ 139337 h 1532708"/>
                  <a:gd name="connsiteX29" fmla="*/ 644434 w 653143"/>
                  <a:gd name="connsiteY29" fmla="*/ 87085 h 1532708"/>
                  <a:gd name="connsiteX30" fmla="*/ 653143 w 653143"/>
                  <a:gd name="connsiteY30" fmla="*/ 60960 h 1532708"/>
                  <a:gd name="connsiteX31" fmla="*/ 653143 w 653143"/>
                  <a:gd name="connsiteY31" fmla="*/ 0 h 1532708"/>
                  <a:gd name="connsiteX0" fmla="*/ 595993 w 655634"/>
                  <a:gd name="connsiteY0" fmla="*/ 0 h 1577952"/>
                  <a:gd name="connsiteX1" fmla="*/ 123688 w 655634"/>
                  <a:gd name="connsiteY1" fmla="*/ 358752 h 1577952"/>
                  <a:gd name="connsiteX2" fmla="*/ 52251 w 655634"/>
                  <a:gd name="connsiteY2" fmla="*/ 1203484 h 1577952"/>
                  <a:gd name="connsiteX3" fmla="*/ 43543 w 655634"/>
                  <a:gd name="connsiteY3" fmla="*/ 1238318 h 1577952"/>
                  <a:gd name="connsiteX4" fmla="*/ 34834 w 655634"/>
                  <a:gd name="connsiteY4" fmla="*/ 1281861 h 1577952"/>
                  <a:gd name="connsiteX5" fmla="*/ 26125 w 655634"/>
                  <a:gd name="connsiteY5" fmla="*/ 1351529 h 1577952"/>
                  <a:gd name="connsiteX6" fmla="*/ 8708 w 655634"/>
                  <a:gd name="connsiteY6" fmla="*/ 1403781 h 1577952"/>
                  <a:gd name="connsiteX7" fmla="*/ 0 w 655634"/>
                  <a:gd name="connsiteY7" fmla="*/ 1473449 h 1577952"/>
                  <a:gd name="connsiteX8" fmla="*/ 182880 w 655634"/>
                  <a:gd name="connsiteY8" fmla="*/ 1560535 h 1577952"/>
                  <a:gd name="connsiteX9" fmla="*/ 278674 w 655634"/>
                  <a:gd name="connsiteY9" fmla="*/ 1577952 h 1577952"/>
                  <a:gd name="connsiteX10" fmla="*/ 452845 w 655634"/>
                  <a:gd name="connsiteY10" fmla="*/ 1569244 h 1577952"/>
                  <a:gd name="connsiteX11" fmla="*/ 496388 w 655634"/>
                  <a:gd name="connsiteY11" fmla="*/ 1525701 h 1577952"/>
                  <a:gd name="connsiteX12" fmla="*/ 522514 w 655634"/>
                  <a:gd name="connsiteY12" fmla="*/ 1499575 h 1577952"/>
                  <a:gd name="connsiteX13" fmla="*/ 539931 w 655634"/>
                  <a:gd name="connsiteY13" fmla="*/ 1473449 h 1577952"/>
                  <a:gd name="connsiteX14" fmla="*/ 522514 w 655634"/>
                  <a:gd name="connsiteY14" fmla="*/ 1255735 h 1577952"/>
                  <a:gd name="connsiteX15" fmla="*/ 513805 w 655634"/>
                  <a:gd name="connsiteY15" fmla="*/ 1090272 h 1577952"/>
                  <a:gd name="connsiteX16" fmla="*/ 496388 w 655634"/>
                  <a:gd name="connsiteY16" fmla="*/ 977061 h 1577952"/>
                  <a:gd name="connsiteX17" fmla="*/ 487680 w 655634"/>
                  <a:gd name="connsiteY17" fmla="*/ 881267 h 1577952"/>
                  <a:gd name="connsiteX18" fmla="*/ 461554 w 655634"/>
                  <a:gd name="connsiteY18" fmla="*/ 794181 h 1577952"/>
                  <a:gd name="connsiteX19" fmla="*/ 435428 w 655634"/>
                  <a:gd name="connsiteY19" fmla="*/ 663552 h 1577952"/>
                  <a:gd name="connsiteX20" fmla="*/ 444137 w 655634"/>
                  <a:gd name="connsiteY20" fmla="*/ 506798 h 1577952"/>
                  <a:gd name="connsiteX21" fmla="*/ 478971 w 655634"/>
                  <a:gd name="connsiteY21" fmla="*/ 437129 h 1577952"/>
                  <a:gd name="connsiteX22" fmla="*/ 505097 w 655634"/>
                  <a:gd name="connsiteY22" fmla="*/ 376169 h 1577952"/>
                  <a:gd name="connsiteX23" fmla="*/ 522514 w 655634"/>
                  <a:gd name="connsiteY23" fmla="*/ 350044 h 1577952"/>
                  <a:gd name="connsiteX24" fmla="*/ 531223 w 655634"/>
                  <a:gd name="connsiteY24" fmla="*/ 323918 h 1577952"/>
                  <a:gd name="connsiteX25" fmla="*/ 557348 w 655634"/>
                  <a:gd name="connsiteY25" fmla="*/ 297792 h 1577952"/>
                  <a:gd name="connsiteX26" fmla="*/ 574765 w 655634"/>
                  <a:gd name="connsiteY26" fmla="*/ 262958 h 1577952"/>
                  <a:gd name="connsiteX27" fmla="*/ 609600 w 655634"/>
                  <a:gd name="connsiteY27" fmla="*/ 210707 h 1577952"/>
                  <a:gd name="connsiteX28" fmla="*/ 627017 w 655634"/>
                  <a:gd name="connsiteY28" fmla="*/ 184581 h 1577952"/>
                  <a:gd name="connsiteX29" fmla="*/ 644434 w 655634"/>
                  <a:gd name="connsiteY29" fmla="*/ 132329 h 1577952"/>
                  <a:gd name="connsiteX30" fmla="*/ 653143 w 655634"/>
                  <a:gd name="connsiteY30" fmla="*/ 106204 h 1577952"/>
                  <a:gd name="connsiteX31" fmla="*/ 595993 w 655634"/>
                  <a:gd name="connsiteY31" fmla="*/ 0 h 1577952"/>
                  <a:gd name="connsiteX0" fmla="*/ 595993 w 655634"/>
                  <a:gd name="connsiteY0" fmla="*/ 0 h 1577952"/>
                  <a:gd name="connsiteX1" fmla="*/ 123688 w 655634"/>
                  <a:gd name="connsiteY1" fmla="*/ 358752 h 1577952"/>
                  <a:gd name="connsiteX2" fmla="*/ 52251 w 655634"/>
                  <a:gd name="connsiteY2" fmla="*/ 1203484 h 1577952"/>
                  <a:gd name="connsiteX3" fmla="*/ 43543 w 655634"/>
                  <a:gd name="connsiteY3" fmla="*/ 1238318 h 1577952"/>
                  <a:gd name="connsiteX4" fmla="*/ 34834 w 655634"/>
                  <a:gd name="connsiteY4" fmla="*/ 1281861 h 1577952"/>
                  <a:gd name="connsiteX5" fmla="*/ 26125 w 655634"/>
                  <a:gd name="connsiteY5" fmla="*/ 1351529 h 1577952"/>
                  <a:gd name="connsiteX6" fmla="*/ 8708 w 655634"/>
                  <a:gd name="connsiteY6" fmla="*/ 1403781 h 1577952"/>
                  <a:gd name="connsiteX7" fmla="*/ 0 w 655634"/>
                  <a:gd name="connsiteY7" fmla="*/ 1473449 h 1577952"/>
                  <a:gd name="connsiteX8" fmla="*/ 182880 w 655634"/>
                  <a:gd name="connsiteY8" fmla="*/ 1560535 h 1577952"/>
                  <a:gd name="connsiteX9" fmla="*/ 278674 w 655634"/>
                  <a:gd name="connsiteY9" fmla="*/ 1577952 h 1577952"/>
                  <a:gd name="connsiteX10" fmla="*/ 452845 w 655634"/>
                  <a:gd name="connsiteY10" fmla="*/ 1569244 h 1577952"/>
                  <a:gd name="connsiteX11" fmla="*/ 496388 w 655634"/>
                  <a:gd name="connsiteY11" fmla="*/ 1525701 h 1577952"/>
                  <a:gd name="connsiteX12" fmla="*/ 522514 w 655634"/>
                  <a:gd name="connsiteY12" fmla="*/ 1499575 h 1577952"/>
                  <a:gd name="connsiteX13" fmla="*/ 539931 w 655634"/>
                  <a:gd name="connsiteY13" fmla="*/ 1473449 h 1577952"/>
                  <a:gd name="connsiteX14" fmla="*/ 522514 w 655634"/>
                  <a:gd name="connsiteY14" fmla="*/ 1255735 h 1577952"/>
                  <a:gd name="connsiteX15" fmla="*/ 513805 w 655634"/>
                  <a:gd name="connsiteY15" fmla="*/ 1090272 h 1577952"/>
                  <a:gd name="connsiteX16" fmla="*/ 496388 w 655634"/>
                  <a:gd name="connsiteY16" fmla="*/ 977061 h 1577952"/>
                  <a:gd name="connsiteX17" fmla="*/ 487680 w 655634"/>
                  <a:gd name="connsiteY17" fmla="*/ 881267 h 1577952"/>
                  <a:gd name="connsiteX18" fmla="*/ 461554 w 655634"/>
                  <a:gd name="connsiteY18" fmla="*/ 794181 h 1577952"/>
                  <a:gd name="connsiteX19" fmla="*/ 435428 w 655634"/>
                  <a:gd name="connsiteY19" fmla="*/ 663552 h 1577952"/>
                  <a:gd name="connsiteX20" fmla="*/ 444137 w 655634"/>
                  <a:gd name="connsiteY20" fmla="*/ 506798 h 1577952"/>
                  <a:gd name="connsiteX21" fmla="*/ 478971 w 655634"/>
                  <a:gd name="connsiteY21" fmla="*/ 437129 h 1577952"/>
                  <a:gd name="connsiteX22" fmla="*/ 505097 w 655634"/>
                  <a:gd name="connsiteY22" fmla="*/ 376169 h 1577952"/>
                  <a:gd name="connsiteX23" fmla="*/ 522514 w 655634"/>
                  <a:gd name="connsiteY23" fmla="*/ 350044 h 1577952"/>
                  <a:gd name="connsiteX24" fmla="*/ 531223 w 655634"/>
                  <a:gd name="connsiteY24" fmla="*/ 323918 h 1577952"/>
                  <a:gd name="connsiteX25" fmla="*/ 557348 w 655634"/>
                  <a:gd name="connsiteY25" fmla="*/ 297792 h 1577952"/>
                  <a:gd name="connsiteX26" fmla="*/ 574765 w 655634"/>
                  <a:gd name="connsiteY26" fmla="*/ 262958 h 1577952"/>
                  <a:gd name="connsiteX27" fmla="*/ 609600 w 655634"/>
                  <a:gd name="connsiteY27" fmla="*/ 210707 h 1577952"/>
                  <a:gd name="connsiteX28" fmla="*/ 627017 w 655634"/>
                  <a:gd name="connsiteY28" fmla="*/ 184581 h 1577952"/>
                  <a:gd name="connsiteX29" fmla="*/ 644434 w 655634"/>
                  <a:gd name="connsiteY29" fmla="*/ 132329 h 1577952"/>
                  <a:gd name="connsiteX30" fmla="*/ 653143 w 655634"/>
                  <a:gd name="connsiteY30" fmla="*/ 106204 h 1577952"/>
                  <a:gd name="connsiteX31" fmla="*/ 595993 w 655634"/>
                  <a:gd name="connsiteY31" fmla="*/ 0 h 1577952"/>
                  <a:gd name="connsiteX0" fmla="*/ 595993 w 655634"/>
                  <a:gd name="connsiteY0" fmla="*/ 0 h 1577952"/>
                  <a:gd name="connsiteX1" fmla="*/ 123688 w 655634"/>
                  <a:gd name="connsiteY1" fmla="*/ 358752 h 1577952"/>
                  <a:gd name="connsiteX2" fmla="*/ 52251 w 655634"/>
                  <a:gd name="connsiteY2" fmla="*/ 1203484 h 1577952"/>
                  <a:gd name="connsiteX3" fmla="*/ 43543 w 655634"/>
                  <a:gd name="connsiteY3" fmla="*/ 1238318 h 1577952"/>
                  <a:gd name="connsiteX4" fmla="*/ 34834 w 655634"/>
                  <a:gd name="connsiteY4" fmla="*/ 1281861 h 1577952"/>
                  <a:gd name="connsiteX5" fmla="*/ 26125 w 655634"/>
                  <a:gd name="connsiteY5" fmla="*/ 1351529 h 1577952"/>
                  <a:gd name="connsiteX6" fmla="*/ 8708 w 655634"/>
                  <a:gd name="connsiteY6" fmla="*/ 1403781 h 1577952"/>
                  <a:gd name="connsiteX7" fmla="*/ 0 w 655634"/>
                  <a:gd name="connsiteY7" fmla="*/ 1473449 h 1577952"/>
                  <a:gd name="connsiteX8" fmla="*/ 182880 w 655634"/>
                  <a:gd name="connsiteY8" fmla="*/ 1560535 h 1577952"/>
                  <a:gd name="connsiteX9" fmla="*/ 278674 w 655634"/>
                  <a:gd name="connsiteY9" fmla="*/ 1577952 h 1577952"/>
                  <a:gd name="connsiteX10" fmla="*/ 452845 w 655634"/>
                  <a:gd name="connsiteY10" fmla="*/ 1569244 h 1577952"/>
                  <a:gd name="connsiteX11" fmla="*/ 496388 w 655634"/>
                  <a:gd name="connsiteY11" fmla="*/ 1525701 h 1577952"/>
                  <a:gd name="connsiteX12" fmla="*/ 522514 w 655634"/>
                  <a:gd name="connsiteY12" fmla="*/ 1499575 h 1577952"/>
                  <a:gd name="connsiteX13" fmla="*/ 539931 w 655634"/>
                  <a:gd name="connsiteY13" fmla="*/ 1473449 h 1577952"/>
                  <a:gd name="connsiteX14" fmla="*/ 522514 w 655634"/>
                  <a:gd name="connsiteY14" fmla="*/ 1255735 h 1577952"/>
                  <a:gd name="connsiteX15" fmla="*/ 513805 w 655634"/>
                  <a:gd name="connsiteY15" fmla="*/ 1090272 h 1577952"/>
                  <a:gd name="connsiteX16" fmla="*/ 496388 w 655634"/>
                  <a:gd name="connsiteY16" fmla="*/ 977061 h 1577952"/>
                  <a:gd name="connsiteX17" fmla="*/ 487680 w 655634"/>
                  <a:gd name="connsiteY17" fmla="*/ 881267 h 1577952"/>
                  <a:gd name="connsiteX18" fmla="*/ 461554 w 655634"/>
                  <a:gd name="connsiteY18" fmla="*/ 794181 h 1577952"/>
                  <a:gd name="connsiteX19" fmla="*/ 435428 w 655634"/>
                  <a:gd name="connsiteY19" fmla="*/ 663552 h 1577952"/>
                  <a:gd name="connsiteX20" fmla="*/ 444137 w 655634"/>
                  <a:gd name="connsiteY20" fmla="*/ 506798 h 1577952"/>
                  <a:gd name="connsiteX21" fmla="*/ 478971 w 655634"/>
                  <a:gd name="connsiteY21" fmla="*/ 437129 h 1577952"/>
                  <a:gd name="connsiteX22" fmla="*/ 505097 w 655634"/>
                  <a:gd name="connsiteY22" fmla="*/ 376169 h 1577952"/>
                  <a:gd name="connsiteX23" fmla="*/ 522514 w 655634"/>
                  <a:gd name="connsiteY23" fmla="*/ 350044 h 1577952"/>
                  <a:gd name="connsiteX24" fmla="*/ 531223 w 655634"/>
                  <a:gd name="connsiteY24" fmla="*/ 323918 h 1577952"/>
                  <a:gd name="connsiteX25" fmla="*/ 557348 w 655634"/>
                  <a:gd name="connsiteY25" fmla="*/ 297792 h 1577952"/>
                  <a:gd name="connsiteX26" fmla="*/ 574765 w 655634"/>
                  <a:gd name="connsiteY26" fmla="*/ 262958 h 1577952"/>
                  <a:gd name="connsiteX27" fmla="*/ 609600 w 655634"/>
                  <a:gd name="connsiteY27" fmla="*/ 210707 h 1577952"/>
                  <a:gd name="connsiteX28" fmla="*/ 627017 w 655634"/>
                  <a:gd name="connsiteY28" fmla="*/ 184581 h 1577952"/>
                  <a:gd name="connsiteX29" fmla="*/ 644434 w 655634"/>
                  <a:gd name="connsiteY29" fmla="*/ 132329 h 1577952"/>
                  <a:gd name="connsiteX30" fmla="*/ 653143 w 655634"/>
                  <a:gd name="connsiteY30" fmla="*/ 106204 h 1577952"/>
                  <a:gd name="connsiteX31" fmla="*/ 595993 w 655634"/>
                  <a:gd name="connsiteY31" fmla="*/ 0 h 1577952"/>
                  <a:gd name="connsiteX0" fmla="*/ 595993 w 655634"/>
                  <a:gd name="connsiteY0" fmla="*/ 0 h 1577952"/>
                  <a:gd name="connsiteX1" fmla="*/ 123688 w 655634"/>
                  <a:gd name="connsiteY1" fmla="*/ 358752 h 1577952"/>
                  <a:gd name="connsiteX2" fmla="*/ 52251 w 655634"/>
                  <a:gd name="connsiteY2" fmla="*/ 1203484 h 1577952"/>
                  <a:gd name="connsiteX3" fmla="*/ 43543 w 655634"/>
                  <a:gd name="connsiteY3" fmla="*/ 1238318 h 1577952"/>
                  <a:gd name="connsiteX4" fmla="*/ 34834 w 655634"/>
                  <a:gd name="connsiteY4" fmla="*/ 1281861 h 1577952"/>
                  <a:gd name="connsiteX5" fmla="*/ 26125 w 655634"/>
                  <a:gd name="connsiteY5" fmla="*/ 1351529 h 1577952"/>
                  <a:gd name="connsiteX6" fmla="*/ 8708 w 655634"/>
                  <a:gd name="connsiteY6" fmla="*/ 1403781 h 1577952"/>
                  <a:gd name="connsiteX7" fmla="*/ 0 w 655634"/>
                  <a:gd name="connsiteY7" fmla="*/ 1473449 h 1577952"/>
                  <a:gd name="connsiteX8" fmla="*/ 182880 w 655634"/>
                  <a:gd name="connsiteY8" fmla="*/ 1560535 h 1577952"/>
                  <a:gd name="connsiteX9" fmla="*/ 278674 w 655634"/>
                  <a:gd name="connsiteY9" fmla="*/ 1577952 h 1577952"/>
                  <a:gd name="connsiteX10" fmla="*/ 452845 w 655634"/>
                  <a:gd name="connsiteY10" fmla="*/ 1569244 h 1577952"/>
                  <a:gd name="connsiteX11" fmla="*/ 496388 w 655634"/>
                  <a:gd name="connsiteY11" fmla="*/ 1525701 h 1577952"/>
                  <a:gd name="connsiteX12" fmla="*/ 522514 w 655634"/>
                  <a:gd name="connsiteY12" fmla="*/ 1499575 h 1577952"/>
                  <a:gd name="connsiteX13" fmla="*/ 539931 w 655634"/>
                  <a:gd name="connsiteY13" fmla="*/ 1473449 h 1577952"/>
                  <a:gd name="connsiteX14" fmla="*/ 522514 w 655634"/>
                  <a:gd name="connsiteY14" fmla="*/ 1255735 h 1577952"/>
                  <a:gd name="connsiteX15" fmla="*/ 513805 w 655634"/>
                  <a:gd name="connsiteY15" fmla="*/ 1090272 h 1577952"/>
                  <a:gd name="connsiteX16" fmla="*/ 496388 w 655634"/>
                  <a:gd name="connsiteY16" fmla="*/ 977061 h 1577952"/>
                  <a:gd name="connsiteX17" fmla="*/ 487680 w 655634"/>
                  <a:gd name="connsiteY17" fmla="*/ 881267 h 1577952"/>
                  <a:gd name="connsiteX18" fmla="*/ 461554 w 655634"/>
                  <a:gd name="connsiteY18" fmla="*/ 794181 h 1577952"/>
                  <a:gd name="connsiteX19" fmla="*/ 435428 w 655634"/>
                  <a:gd name="connsiteY19" fmla="*/ 663552 h 1577952"/>
                  <a:gd name="connsiteX20" fmla="*/ 444137 w 655634"/>
                  <a:gd name="connsiteY20" fmla="*/ 506798 h 1577952"/>
                  <a:gd name="connsiteX21" fmla="*/ 478971 w 655634"/>
                  <a:gd name="connsiteY21" fmla="*/ 437129 h 1577952"/>
                  <a:gd name="connsiteX22" fmla="*/ 505097 w 655634"/>
                  <a:gd name="connsiteY22" fmla="*/ 376169 h 1577952"/>
                  <a:gd name="connsiteX23" fmla="*/ 522514 w 655634"/>
                  <a:gd name="connsiteY23" fmla="*/ 350044 h 1577952"/>
                  <a:gd name="connsiteX24" fmla="*/ 531223 w 655634"/>
                  <a:gd name="connsiteY24" fmla="*/ 323918 h 1577952"/>
                  <a:gd name="connsiteX25" fmla="*/ 557348 w 655634"/>
                  <a:gd name="connsiteY25" fmla="*/ 297792 h 1577952"/>
                  <a:gd name="connsiteX26" fmla="*/ 574765 w 655634"/>
                  <a:gd name="connsiteY26" fmla="*/ 262958 h 1577952"/>
                  <a:gd name="connsiteX27" fmla="*/ 609600 w 655634"/>
                  <a:gd name="connsiteY27" fmla="*/ 210707 h 1577952"/>
                  <a:gd name="connsiteX28" fmla="*/ 627017 w 655634"/>
                  <a:gd name="connsiteY28" fmla="*/ 184581 h 1577952"/>
                  <a:gd name="connsiteX29" fmla="*/ 644434 w 655634"/>
                  <a:gd name="connsiteY29" fmla="*/ 132329 h 1577952"/>
                  <a:gd name="connsiteX30" fmla="*/ 653143 w 655634"/>
                  <a:gd name="connsiteY30" fmla="*/ 106204 h 1577952"/>
                  <a:gd name="connsiteX31" fmla="*/ 595993 w 655634"/>
                  <a:gd name="connsiteY31" fmla="*/ 0 h 1577952"/>
                  <a:gd name="connsiteX0" fmla="*/ 595993 w 655634"/>
                  <a:gd name="connsiteY0" fmla="*/ 7401 h 1585353"/>
                  <a:gd name="connsiteX1" fmla="*/ 123688 w 655634"/>
                  <a:gd name="connsiteY1" fmla="*/ 366153 h 1585353"/>
                  <a:gd name="connsiteX2" fmla="*/ 52251 w 655634"/>
                  <a:gd name="connsiteY2" fmla="*/ 1210885 h 1585353"/>
                  <a:gd name="connsiteX3" fmla="*/ 43543 w 655634"/>
                  <a:gd name="connsiteY3" fmla="*/ 1245719 h 1585353"/>
                  <a:gd name="connsiteX4" fmla="*/ 34834 w 655634"/>
                  <a:gd name="connsiteY4" fmla="*/ 1289262 h 1585353"/>
                  <a:gd name="connsiteX5" fmla="*/ 26125 w 655634"/>
                  <a:gd name="connsiteY5" fmla="*/ 1358930 h 1585353"/>
                  <a:gd name="connsiteX6" fmla="*/ 8708 w 655634"/>
                  <a:gd name="connsiteY6" fmla="*/ 1411182 h 1585353"/>
                  <a:gd name="connsiteX7" fmla="*/ 0 w 655634"/>
                  <a:gd name="connsiteY7" fmla="*/ 1480850 h 1585353"/>
                  <a:gd name="connsiteX8" fmla="*/ 182880 w 655634"/>
                  <a:gd name="connsiteY8" fmla="*/ 1567936 h 1585353"/>
                  <a:gd name="connsiteX9" fmla="*/ 278674 w 655634"/>
                  <a:gd name="connsiteY9" fmla="*/ 1585353 h 1585353"/>
                  <a:gd name="connsiteX10" fmla="*/ 452845 w 655634"/>
                  <a:gd name="connsiteY10" fmla="*/ 1576645 h 1585353"/>
                  <a:gd name="connsiteX11" fmla="*/ 496388 w 655634"/>
                  <a:gd name="connsiteY11" fmla="*/ 1533102 h 1585353"/>
                  <a:gd name="connsiteX12" fmla="*/ 522514 w 655634"/>
                  <a:gd name="connsiteY12" fmla="*/ 1506976 h 1585353"/>
                  <a:gd name="connsiteX13" fmla="*/ 539931 w 655634"/>
                  <a:gd name="connsiteY13" fmla="*/ 1480850 h 1585353"/>
                  <a:gd name="connsiteX14" fmla="*/ 522514 w 655634"/>
                  <a:gd name="connsiteY14" fmla="*/ 1263136 h 1585353"/>
                  <a:gd name="connsiteX15" fmla="*/ 513805 w 655634"/>
                  <a:gd name="connsiteY15" fmla="*/ 1097673 h 1585353"/>
                  <a:gd name="connsiteX16" fmla="*/ 496388 w 655634"/>
                  <a:gd name="connsiteY16" fmla="*/ 984462 h 1585353"/>
                  <a:gd name="connsiteX17" fmla="*/ 487680 w 655634"/>
                  <a:gd name="connsiteY17" fmla="*/ 888668 h 1585353"/>
                  <a:gd name="connsiteX18" fmla="*/ 461554 w 655634"/>
                  <a:gd name="connsiteY18" fmla="*/ 801582 h 1585353"/>
                  <a:gd name="connsiteX19" fmla="*/ 435428 w 655634"/>
                  <a:gd name="connsiteY19" fmla="*/ 670953 h 1585353"/>
                  <a:gd name="connsiteX20" fmla="*/ 444137 w 655634"/>
                  <a:gd name="connsiteY20" fmla="*/ 514199 h 1585353"/>
                  <a:gd name="connsiteX21" fmla="*/ 478971 w 655634"/>
                  <a:gd name="connsiteY21" fmla="*/ 444530 h 1585353"/>
                  <a:gd name="connsiteX22" fmla="*/ 505097 w 655634"/>
                  <a:gd name="connsiteY22" fmla="*/ 383570 h 1585353"/>
                  <a:gd name="connsiteX23" fmla="*/ 522514 w 655634"/>
                  <a:gd name="connsiteY23" fmla="*/ 357445 h 1585353"/>
                  <a:gd name="connsiteX24" fmla="*/ 531223 w 655634"/>
                  <a:gd name="connsiteY24" fmla="*/ 331319 h 1585353"/>
                  <a:gd name="connsiteX25" fmla="*/ 557348 w 655634"/>
                  <a:gd name="connsiteY25" fmla="*/ 305193 h 1585353"/>
                  <a:gd name="connsiteX26" fmla="*/ 574765 w 655634"/>
                  <a:gd name="connsiteY26" fmla="*/ 270359 h 1585353"/>
                  <a:gd name="connsiteX27" fmla="*/ 609600 w 655634"/>
                  <a:gd name="connsiteY27" fmla="*/ 218108 h 1585353"/>
                  <a:gd name="connsiteX28" fmla="*/ 627017 w 655634"/>
                  <a:gd name="connsiteY28" fmla="*/ 191982 h 1585353"/>
                  <a:gd name="connsiteX29" fmla="*/ 644434 w 655634"/>
                  <a:gd name="connsiteY29" fmla="*/ 139730 h 1585353"/>
                  <a:gd name="connsiteX30" fmla="*/ 653143 w 655634"/>
                  <a:gd name="connsiteY30" fmla="*/ 113605 h 1585353"/>
                  <a:gd name="connsiteX31" fmla="*/ 595993 w 655634"/>
                  <a:gd name="connsiteY31" fmla="*/ 7401 h 1585353"/>
                  <a:gd name="connsiteX0" fmla="*/ 595993 w 655634"/>
                  <a:gd name="connsiteY0" fmla="*/ 7401 h 1585353"/>
                  <a:gd name="connsiteX1" fmla="*/ 123688 w 655634"/>
                  <a:gd name="connsiteY1" fmla="*/ 366153 h 1585353"/>
                  <a:gd name="connsiteX2" fmla="*/ 52251 w 655634"/>
                  <a:gd name="connsiteY2" fmla="*/ 1210885 h 1585353"/>
                  <a:gd name="connsiteX3" fmla="*/ 43543 w 655634"/>
                  <a:gd name="connsiteY3" fmla="*/ 1245719 h 1585353"/>
                  <a:gd name="connsiteX4" fmla="*/ 34834 w 655634"/>
                  <a:gd name="connsiteY4" fmla="*/ 1289262 h 1585353"/>
                  <a:gd name="connsiteX5" fmla="*/ 26125 w 655634"/>
                  <a:gd name="connsiteY5" fmla="*/ 1358930 h 1585353"/>
                  <a:gd name="connsiteX6" fmla="*/ 8708 w 655634"/>
                  <a:gd name="connsiteY6" fmla="*/ 1411182 h 1585353"/>
                  <a:gd name="connsiteX7" fmla="*/ 0 w 655634"/>
                  <a:gd name="connsiteY7" fmla="*/ 1480850 h 1585353"/>
                  <a:gd name="connsiteX8" fmla="*/ 182880 w 655634"/>
                  <a:gd name="connsiteY8" fmla="*/ 1567936 h 1585353"/>
                  <a:gd name="connsiteX9" fmla="*/ 278674 w 655634"/>
                  <a:gd name="connsiteY9" fmla="*/ 1585353 h 1585353"/>
                  <a:gd name="connsiteX10" fmla="*/ 452845 w 655634"/>
                  <a:gd name="connsiteY10" fmla="*/ 1576645 h 1585353"/>
                  <a:gd name="connsiteX11" fmla="*/ 496388 w 655634"/>
                  <a:gd name="connsiteY11" fmla="*/ 1533102 h 1585353"/>
                  <a:gd name="connsiteX12" fmla="*/ 522514 w 655634"/>
                  <a:gd name="connsiteY12" fmla="*/ 1506976 h 1585353"/>
                  <a:gd name="connsiteX13" fmla="*/ 539931 w 655634"/>
                  <a:gd name="connsiteY13" fmla="*/ 1480850 h 1585353"/>
                  <a:gd name="connsiteX14" fmla="*/ 522514 w 655634"/>
                  <a:gd name="connsiteY14" fmla="*/ 1263136 h 1585353"/>
                  <a:gd name="connsiteX15" fmla="*/ 513805 w 655634"/>
                  <a:gd name="connsiteY15" fmla="*/ 1097673 h 1585353"/>
                  <a:gd name="connsiteX16" fmla="*/ 496388 w 655634"/>
                  <a:gd name="connsiteY16" fmla="*/ 984462 h 1585353"/>
                  <a:gd name="connsiteX17" fmla="*/ 487680 w 655634"/>
                  <a:gd name="connsiteY17" fmla="*/ 888668 h 1585353"/>
                  <a:gd name="connsiteX18" fmla="*/ 461554 w 655634"/>
                  <a:gd name="connsiteY18" fmla="*/ 801582 h 1585353"/>
                  <a:gd name="connsiteX19" fmla="*/ 435428 w 655634"/>
                  <a:gd name="connsiteY19" fmla="*/ 670953 h 1585353"/>
                  <a:gd name="connsiteX20" fmla="*/ 444137 w 655634"/>
                  <a:gd name="connsiteY20" fmla="*/ 514199 h 1585353"/>
                  <a:gd name="connsiteX21" fmla="*/ 478971 w 655634"/>
                  <a:gd name="connsiteY21" fmla="*/ 444530 h 1585353"/>
                  <a:gd name="connsiteX22" fmla="*/ 505097 w 655634"/>
                  <a:gd name="connsiteY22" fmla="*/ 383570 h 1585353"/>
                  <a:gd name="connsiteX23" fmla="*/ 522514 w 655634"/>
                  <a:gd name="connsiteY23" fmla="*/ 357445 h 1585353"/>
                  <a:gd name="connsiteX24" fmla="*/ 531223 w 655634"/>
                  <a:gd name="connsiteY24" fmla="*/ 331319 h 1585353"/>
                  <a:gd name="connsiteX25" fmla="*/ 557348 w 655634"/>
                  <a:gd name="connsiteY25" fmla="*/ 305193 h 1585353"/>
                  <a:gd name="connsiteX26" fmla="*/ 574765 w 655634"/>
                  <a:gd name="connsiteY26" fmla="*/ 270359 h 1585353"/>
                  <a:gd name="connsiteX27" fmla="*/ 609600 w 655634"/>
                  <a:gd name="connsiteY27" fmla="*/ 218108 h 1585353"/>
                  <a:gd name="connsiteX28" fmla="*/ 627017 w 655634"/>
                  <a:gd name="connsiteY28" fmla="*/ 191982 h 1585353"/>
                  <a:gd name="connsiteX29" fmla="*/ 644434 w 655634"/>
                  <a:gd name="connsiteY29" fmla="*/ 139730 h 1585353"/>
                  <a:gd name="connsiteX30" fmla="*/ 653143 w 655634"/>
                  <a:gd name="connsiteY30" fmla="*/ 113605 h 1585353"/>
                  <a:gd name="connsiteX31" fmla="*/ 595993 w 655634"/>
                  <a:gd name="connsiteY31" fmla="*/ 7401 h 1585353"/>
                  <a:gd name="connsiteX0" fmla="*/ 603137 w 655161"/>
                  <a:gd name="connsiteY0" fmla="*/ 7304 h 1587638"/>
                  <a:gd name="connsiteX1" fmla="*/ 123688 w 655161"/>
                  <a:gd name="connsiteY1" fmla="*/ 368438 h 1587638"/>
                  <a:gd name="connsiteX2" fmla="*/ 52251 w 655161"/>
                  <a:gd name="connsiteY2" fmla="*/ 1213170 h 1587638"/>
                  <a:gd name="connsiteX3" fmla="*/ 43543 w 655161"/>
                  <a:gd name="connsiteY3" fmla="*/ 1248004 h 1587638"/>
                  <a:gd name="connsiteX4" fmla="*/ 34834 w 655161"/>
                  <a:gd name="connsiteY4" fmla="*/ 1291547 h 1587638"/>
                  <a:gd name="connsiteX5" fmla="*/ 26125 w 655161"/>
                  <a:gd name="connsiteY5" fmla="*/ 1361215 h 1587638"/>
                  <a:gd name="connsiteX6" fmla="*/ 8708 w 655161"/>
                  <a:gd name="connsiteY6" fmla="*/ 1413467 h 1587638"/>
                  <a:gd name="connsiteX7" fmla="*/ 0 w 655161"/>
                  <a:gd name="connsiteY7" fmla="*/ 1483135 h 1587638"/>
                  <a:gd name="connsiteX8" fmla="*/ 182880 w 655161"/>
                  <a:gd name="connsiteY8" fmla="*/ 1570221 h 1587638"/>
                  <a:gd name="connsiteX9" fmla="*/ 278674 w 655161"/>
                  <a:gd name="connsiteY9" fmla="*/ 1587638 h 1587638"/>
                  <a:gd name="connsiteX10" fmla="*/ 452845 w 655161"/>
                  <a:gd name="connsiteY10" fmla="*/ 1578930 h 1587638"/>
                  <a:gd name="connsiteX11" fmla="*/ 496388 w 655161"/>
                  <a:gd name="connsiteY11" fmla="*/ 1535387 h 1587638"/>
                  <a:gd name="connsiteX12" fmla="*/ 522514 w 655161"/>
                  <a:gd name="connsiteY12" fmla="*/ 1509261 h 1587638"/>
                  <a:gd name="connsiteX13" fmla="*/ 539931 w 655161"/>
                  <a:gd name="connsiteY13" fmla="*/ 1483135 h 1587638"/>
                  <a:gd name="connsiteX14" fmla="*/ 522514 w 655161"/>
                  <a:gd name="connsiteY14" fmla="*/ 1265421 h 1587638"/>
                  <a:gd name="connsiteX15" fmla="*/ 513805 w 655161"/>
                  <a:gd name="connsiteY15" fmla="*/ 1099958 h 1587638"/>
                  <a:gd name="connsiteX16" fmla="*/ 496388 w 655161"/>
                  <a:gd name="connsiteY16" fmla="*/ 986747 h 1587638"/>
                  <a:gd name="connsiteX17" fmla="*/ 487680 w 655161"/>
                  <a:gd name="connsiteY17" fmla="*/ 890953 h 1587638"/>
                  <a:gd name="connsiteX18" fmla="*/ 461554 w 655161"/>
                  <a:gd name="connsiteY18" fmla="*/ 803867 h 1587638"/>
                  <a:gd name="connsiteX19" fmla="*/ 435428 w 655161"/>
                  <a:gd name="connsiteY19" fmla="*/ 673238 h 1587638"/>
                  <a:gd name="connsiteX20" fmla="*/ 444137 w 655161"/>
                  <a:gd name="connsiteY20" fmla="*/ 516484 h 1587638"/>
                  <a:gd name="connsiteX21" fmla="*/ 478971 w 655161"/>
                  <a:gd name="connsiteY21" fmla="*/ 446815 h 1587638"/>
                  <a:gd name="connsiteX22" fmla="*/ 505097 w 655161"/>
                  <a:gd name="connsiteY22" fmla="*/ 385855 h 1587638"/>
                  <a:gd name="connsiteX23" fmla="*/ 522514 w 655161"/>
                  <a:gd name="connsiteY23" fmla="*/ 359730 h 1587638"/>
                  <a:gd name="connsiteX24" fmla="*/ 531223 w 655161"/>
                  <a:gd name="connsiteY24" fmla="*/ 333604 h 1587638"/>
                  <a:gd name="connsiteX25" fmla="*/ 557348 w 655161"/>
                  <a:gd name="connsiteY25" fmla="*/ 307478 h 1587638"/>
                  <a:gd name="connsiteX26" fmla="*/ 574765 w 655161"/>
                  <a:gd name="connsiteY26" fmla="*/ 272644 h 1587638"/>
                  <a:gd name="connsiteX27" fmla="*/ 609600 w 655161"/>
                  <a:gd name="connsiteY27" fmla="*/ 220393 h 1587638"/>
                  <a:gd name="connsiteX28" fmla="*/ 627017 w 655161"/>
                  <a:gd name="connsiteY28" fmla="*/ 194267 h 1587638"/>
                  <a:gd name="connsiteX29" fmla="*/ 644434 w 655161"/>
                  <a:gd name="connsiteY29" fmla="*/ 142015 h 1587638"/>
                  <a:gd name="connsiteX30" fmla="*/ 653143 w 655161"/>
                  <a:gd name="connsiteY30" fmla="*/ 115890 h 1587638"/>
                  <a:gd name="connsiteX31" fmla="*/ 603137 w 655161"/>
                  <a:gd name="connsiteY31" fmla="*/ 7304 h 1587638"/>
                  <a:gd name="connsiteX0" fmla="*/ 603137 w 655161"/>
                  <a:gd name="connsiteY0" fmla="*/ 7304 h 1587638"/>
                  <a:gd name="connsiteX1" fmla="*/ 307045 w 655161"/>
                  <a:gd name="connsiteY1" fmla="*/ 227945 h 1587638"/>
                  <a:gd name="connsiteX2" fmla="*/ 52251 w 655161"/>
                  <a:gd name="connsiteY2" fmla="*/ 1213170 h 1587638"/>
                  <a:gd name="connsiteX3" fmla="*/ 43543 w 655161"/>
                  <a:gd name="connsiteY3" fmla="*/ 1248004 h 1587638"/>
                  <a:gd name="connsiteX4" fmla="*/ 34834 w 655161"/>
                  <a:gd name="connsiteY4" fmla="*/ 1291547 h 1587638"/>
                  <a:gd name="connsiteX5" fmla="*/ 26125 w 655161"/>
                  <a:gd name="connsiteY5" fmla="*/ 1361215 h 1587638"/>
                  <a:gd name="connsiteX6" fmla="*/ 8708 w 655161"/>
                  <a:gd name="connsiteY6" fmla="*/ 1413467 h 1587638"/>
                  <a:gd name="connsiteX7" fmla="*/ 0 w 655161"/>
                  <a:gd name="connsiteY7" fmla="*/ 1483135 h 1587638"/>
                  <a:gd name="connsiteX8" fmla="*/ 182880 w 655161"/>
                  <a:gd name="connsiteY8" fmla="*/ 1570221 h 1587638"/>
                  <a:gd name="connsiteX9" fmla="*/ 278674 w 655161"/>
                  <a:gd name="connsiteY9" fmla="*/ 1587638 h 1587638"/>
                  <a:gd name="connsiteX10" fmla="*/ 452845 w 655161"/>
                  <a:gd name="connsiteY10" fmla="*/ 1578930 h 1587638"/>
                  <a:gd name="connsiteX11" fmla="*/ 496388 w 655161"/>
                  <a:gd name="connsiteY11" fmla="*/ 1535387 h 1587638"/>
                  <a:gd name="connsiteX12" fmla="*/ 522514 w 655161"/>
                  <a:gd name="connsiteY12" fmla="*/ 1509261 h 1587638"/>
                  <a:gd name="connsiteX13" fmla="*/ 539931 w 655161"/>
                  <a:gd name="connsiteY13" fmla="*/ 1483135 h 1587638"/>
                  <a:gd name="connsiteX14" fmla="*/ 522514 w 655161"/>
                  <a:gd name="connsiteY14" fmla="*/ 1265421 h 1587638"/>
                  <a:gd name="connsiteX15" fmla="*/ 513805 w 655161"/>
                  <a:gd name="connsiteY15" fmla="*/ 1099958 h 1587638"/>
                  <a:gd name="connsiteX16" fmla="*/ 496388 w 655161"/>
                  <a:gd name="connsiteY16" fmla="*/ 986747 h 1587638"/>
                  <a:gd name="connsiteX17" fmla="*/ 487680 w 655161"/>
                  <a:gd name="connsiteY17" fmla="*/ 890953 h 1587638"/>
                  <a:gd name="connsiteX18" fmla="*/ 461554 w 655161"/>
                  <a:gd name="connsiteY18" fmla="*/ 803867 h 1587638"/>
                  <a:gd name="connsiteX19" fmla="*/ 435428 w 655161"/>
                  <a:gd name="connsiteY19" fmla="*/ 673238 h 1587638"/>
                  <a:gd name="connsiteX20" fmla="*/ 444137 w 655161"/>
                  <a:gd name="connsiteY20" fmla="*/ 516484 h 1587638"/>
                  <a:gd name="connsiteX21" fmla="*/ 478971 w 655161"/>
                  <a:gd name="connsiteY21" fmla="*/ 446815 h 1587638"/>
                  <a:gd name="connsiteX22" fmla="*/ 505097 w 655161"/>
                  <a:gd name="connsiteY22" fmla="*/ 385855 h 1587638"/>
                  <a:gd name="connsiteX23" fmla="*/ 522514 w 655161"/>
                  <a:gd name="connsiteY23" fmla="*/ 359730 h 1587638"/>
                  <a:gd name="connsiteX24" fmla="*/ 531223 w 655161"/>
                  <a:gd name="connsiteY24" fmla="*/ 333604 h 1587638"/>
                  <a:gd name="connsiteX25" fmla="*/ 557348 w 655161"/>
                  <a:gd name="connsiteY25" fmla="*/ 307478 h 1587638"/>
                  <a:gd name="connsiteX26" fmla="*/ 574765 w 655161"/>
                  <a:gd name="connsiteY26" fmla="*/ 272644 h 1587638"/>
                  <a:gd name="connsiteX27" fmla="*/ 609600 w 655161"/>
                  <a:gd name="connsiteY27" fmla="*/ 220393 h 1587638"/>
                  <a:gd name="connsiteX28" fmla="*/ 627017 w 655161"/>
                  <a:gd name="connsiteY28" fmla="*/ 194267 h 1587638"/>
                  <a:gd name="connsiteX29" fmla="*/ 644434 w 655161"/>
                  <a:gd name="connsiteY29" fmla="*/ 142015 h 1587638"/>
                  <a:gd name="connsiteX30" fmla="*/ 653143 w 655161"/>
                  <a:gd name="connsiteY30" fmla="*/ 115890 h 1587638"/>
                  <a:gd name="connsiteX31" fmla="*/ 603137 w 655161"/>
                  <a:gd name="connsiteY31" fmla="*/ 7304 h 1587638"/>
                  <a:gd name="connsiteX0" fmla="*/ 603137 w 655161"/>
                  <a:gd name="connsiteY0" fmla="*/ 7304 h 1587638"/>
                  <a:gd name="connsiteX1" fmla="*/ 307045 w 655161"/>
                  <a:gd name="connsiteY1" fmla="*/ 227945 h 1587638"/>
                  <a:gd name="connsiteX2" fmla="*/ 52251 w 655161"/>
                  <a:gd name="connsiteY2" fmla="*/ 1213170 h 1587638"/>
                  <a:gd name="connsiteX3" fmla="*/ 43543 w 655161"/>
                  <a:gd name="connsiteY3" fmla="*/ 1248004 h 1587638"/>
                  <a:gd name="connsiteX4" fmla="*/ 34834 w 655161"/>
                  <a:gd name="connsiteY4" fmla="*/ 1291547 h 1587638"/>
                  <a:gd name="connsiteX5" fmla="*/ 26125 w 655161"/>
                  <a:gd name="connsiteY5" fmla="*/ 1361215 h 1587638"/>
                  <a:gd name="connsiteX6" fmla="*/ 8708 w 655161"/>
                  <a:gd name="connsiteY6" fmla="*/ 1413467 h 1587638"/>
                  <a:gd name="connsiteX7" fmla="*/ 0 w 655161"/>
                  <a:gd name="connsiteY7" fmla="*/ 1483135 h 1587638"/>
                  <a:gd name="connsiteX8" fmla="*/ 182880 w 655161"/>
                  <a:gd name="connsiteY8" fmla="*/ 1570221 h 1587638"/>
                  <a:gd name="connsiteX9" fmla="*/ 278674 w 655161"/>
                  <a:gd name="connsiteY9" fmla="*/ 1587638 h 1587638"/>
                  <a:gd name="connsiteX10" fmla="*/ 452845 w 655161"/>
                  <a:gd name="connsiteY10" fmla="*/ 1578930 h 1587638"/>
                  <a:gd name="connsiteX11" fmla="*/ 496388 w 655161"/>
                  <a:gd name="connsiteY11" fmla="*/ 1535387 h 1587638"/>
                  <a:gd name="connsiteX12" fmla="*/ 522514 w 655161"/>
                  <a:gd name="connsiteY12" fmla="*/ 1509261 h 1587638"/>
                  <a:gd name="connsiteX13" fmla="*/ 539931 w 655161"/>
                  <a:gd name="connsiteY13" fmla="*/ 1483135 h 1587638"/>
                  <a:gd name="connsiteX14" fmla="*/ 522514 w 655161"/>
                  <a:gd name="connsiteY14" fmla="*/ 1265421 h 1587638"/>
                  <a:gd name="connsiteX15" fmla="*/ 513805 w 655161"/>
                  <a:gd name="connsiteY15" fmla="*/ 1099958 h 1587638"/>
                  <a:gd name="connsiteX16" fmla="*/ 496388 w 655161"/>
                  <a:gd name="connsiteY16" fmla="*/ 986747 h 1587638"/>
                  <a:gd name="connsiteX17" fmla="*/ 487680 w 655161"/>
                  <a:gd name="connsiteY17" fmla="*/ 890953 h 1587638"/>
                  <a:gd name="connsiteX18" fmla="*/ 461554 w 655161"/>
                  <a:gd name="connsiteY18" fmla="*/ 803867 h 1587638"/>
                  <a:gd name="connsiteX19" fmla="*/ 435428 w 655161"/>
                  <a:gd name="connsiteY19" fmla="*/ 673238 h 1587638"/>
                  <a:gd name="connsiteX20" fmla="*/ 444137 w 655161"/>
                  <a:gd name="connsiteY20" fmla="*/ 516484 h 1587638"/>
                  <a:gd name="connsiteX21" fmla="*/ 478971 w 655161"/>
                  <a:gd name="connsiteY21" fmla="*/ 446815 h 1587638"/>
                  <a:gd name="connsiteX22" fmla="*/ 505097 w 655161"/>
                  <a:gd name="connsiteY22" fmla="*/ 385855 h 1587638"/>
                  <a:gd name="connsiteX23" fmla="*/ 522514 w 655161"/>
                  <a:gd name="connsiteY23" fmla="*/ 359730 h 1587638"/>
                  <a:gd name="connsiteX24" fmla="*/ 531223 w 655161"/>
                  <a:gd name="connsiteY24" fmla="*/ 333604 h 1587638"/>
                  <a:gd name="connsiteX25" fmla="*/ 557348 w 655161"/>
                  <a:gd name="connsiteY25" fmla="*/ 307478 h 1587638"/>
                  <a:gd name="connsiteX26" fmla="*/ 574765 w 655161"/>
                  <a:gd name="connsiteY26" fmla="*/ 272644 h 1587638"/>
                  <a:gd name="connsiteX27" fmla="*/ 609600 w 655161"/>
                  <a:gd name="connsiteY27" fmla="*/ 220393 h 1587638"/>
                  <a:gd name="connsiteX28" fmla="*/ 627017 w 655161"/>
                  <a:gd name="connsiteY28" fmla="*/ 194267 h 1587638"/>
                  <a:gd name="connsiteX29" fmla="*/ 644434 w 655161"/>
                  <a:gd name="connsiteY29" fmla="*/ 142015 h 1587638"/>
                  <a:gd name="connsiteX30" fmla="*/ 653143 w 655161"/>
                  <a:gd name="connsiteY30" fmla="*/ 115890 h 1587638"/>
                  <a:gd name="connsiteX31" fmla="*/ 603137 w 655161"/>
                  <a:gd name="connsiteY31" fmla="*/ 7304 h 1587638"/>
                  <a:gd name="connsiteX0" fmla="*/ 595993 w 655634"/>
                  <a:gd name="connsiteY0" fmla="*/ 8159 h 1569443"/>
                  <a:gd name="connsiteX1" fmla="*/ 307045 w 655634"/>
                  <a:gd name="connsiteY1" fmla="*/ 209750 h 1569443"/>
                  <a:gd name="connsiteX2" fmla="*/ 52251 w 655634"/>
                  <a:gd name="connsiteY2" fmla="*/ 1194975 h 1569443"/>
                  <a:gd name="connsiteX3" fmla="*/ 43543 w 655634"/>
                  <a:gd name="connsiteY3" fmla="*/ 1229809 h 1569443"/>
                  <a:gd name="connsiteX4" fmla="*/ 34834 w 655634"/>
                  <a:gd name="connsiteY4" fmla="*/ 1273352 h 1569443"/>
                  <a:gd name="connsiteX5" fmla="*/ 26125 w 655634"/>
                  <a:gd name="connsiteY5" fmla="*/ 1343020 h 1569443"/>
                  <a:gd name="connsiteX6" fmla="*/ 8708 w 655634"/>
                  <a:gd name="connsiteY6" fmla="*/ 1395272 h 1569443"/>
                  <a:gd name="connsiteX7" fmla="*/ 0 w 655634"/>
                  <a:gd name="connsiteY7" fmla="*/ 1464940 h 1569443"/>
                  <a:gd name="connsiteX8" fmla="*/ 182880 w 655634"/>
                  <a:gd name="connsiteY8" fmla="*/ 1552026 h 1569443"/>
                  <a:gd name="connsiteX9" fmla="*/ 278674 w 655634"/>
                  <a:gd name="connsiteY9" fmla="*/ 1569443 h 1569443"/>
                  <a:gd name="connsiteX10" fmla="*/ 452845 w 655634"/>
                  <a:gd name="connsiteY10" fmla="*/ 1560735 h 1569443"/>
                  <a:gd name="connsiteX11" fmla="*/ 496388 w 655634"/>
                  <a:gd name="connsiteY11" fmla="*/ 1517192 h 1569443"/>
                  <a:gd name="connsiteX12" fmla="*/ 522514 w 655634"/>
                  <a:gd name="connsiteY12" fmla="*/ 1491066 h 1569443"/>
                  <a:gd name="connsiteX13" fmla="*/ 539931 w 655634"/>
                  <a:gd name="connsiteY13" fmla="*/ 1464940 h 1569443"/>
                  <a:gd name="connsiteX14" fmla="*/ 522514 w 655634"/>
                  <a:gd name="connsiteY14" fmla="*/ 1247226 h 1569443"/>
                  <a:gd name="connsiteX15" fmla="*/ 513805 w 655634"/>
                  <a:gd name="connsiteY15" fmla="*/ 1081763 h 1569443"/>
                  <a:gd name="connsiteX16" fmla="*/ 496388 w 655634"/>
                  <a:gd name="connsiteY16" fmla="*/ 968552 h 1569443"/>
                  <a:gd name="connsiteX17" fmla="*/ 487680 w 655634"/>
                  <a:gd name="connsiteY17" fmla="*/ 872758 h 1569443"/>
                  <a:gd name="connsiteX18" fmla="*/ 461554 w 655634"/>
                  <a:gd name="connsiteY18" fmla="*/ 785672 h 1569443"/>
                  <a:gd name="connsiteX19" fmla="*/ 435428 w 655634"/>
                  <a:gd name="connsiteY19" fmla="*/ 655043 h 1569443"/>
                  <a:gd name="connsiteX20" fmla="*/ 444137 w 655634"/>
                  <a:gd name="connsiteY20" fmla="*/ 498289 h 1569443"/>
                  <a:gd name="connsiteX21" fmla="*/ 478971 w 655634"/>
                  <a:gd name="connsiteY21" fmla="*/ 428620 h 1569443"/>
                  <a:gd name="connsiteX22" fmla="*/ 505097 w 655634"/>
                  <a:gd name="connsiteY22" fmla="*/ 367660 h 1569443"/>
                  <a:gd name="connsiteX23" fmla="*/ 522514 w 655634"/>
                  <a:gd name="connsiteY23" fmla="*/ 341535 h 1569443"/>
                  <a:gd name="connsiteX24" fmla="*/ 531223 w 655634"/>
                  <a:gd name="connsiteY24" fmla="*/ 315409 h 1569443"/>
                  <a:gd name="connsiteX25" fmla="*/ 557348 w 655634"/>
                  <a:gd name="connsiteY25" fmla="*/ 289283 h 1569443"/>
                  <a:gd name="connsiteX26" fmla="*/ 574765 w 655634"/>
                  <a:gd name="connsiteY26" fmla="*/ 254449 h 1569443"/>
                  <a:gd name="connsiteX27" fmla="*/ 609600 w 655634"/>
                  <a:gd name="connsiteY27" fmla="*/ 202198 h 1569443"/>
                  <a:gd name="connsiteX28" fmla="*/ 627017 w 655634"/>
                  <a:gd name="connsiteY28" fmla="*/ 176072 h 1569443"/>
                  <a:gd name="connsiteX29" fmla="*/ 644434 w 655634"/>
                  <a:gd name="connsiteY29" fmla="*/ 123820 h 1569443"/>
                  <a:gd name="connsiteX30" fmla="*/ 653143 w 655634"/>
                  <a:gd name="connsiteY30" fmla="*/ 97695 h 1569443"/>
                  <a:gd name="connsiteX31" fmla="*/ 595993 w 655634"/>
                  <a:gd name="connsiteY31" fmla="*/ 8159 h 1569443"/>
                  <a:gd name="connsiteX0" fmla="*/ 595993 w 655634"/>
                  <a:gd name="connsiteY0" fmla="*/ 8159 h 1569443"/>
                  <a:gd name="connsiteX1" fmla="*/ 307045 w 655634"/>
                  <a:gd name="connsiteY1" fmla="*/ 209750 h 1569443"/>
                  <a:gd name="connsiteX2" fmla="*/ 52251 w 655634"/>
                  <a:gd name="connsiteY2" fmla="*/ 1194975 h 1569443"/>
                  <a:gd name="connsiteX3" fmla="*/ 43543 w 655634"/>
                  <a:gd name="connsiteY3" fmla="*/ 1229809 h 1569443"/>
                  <a:gd name="connsiteX4" fmla="*/ 34834 w 655634"/>
                  <a:gd name="connsiteY4" fmla="*/ 1273352 h 1569443"/>
                  <a:gd name="connsiteX5" fmla="*/ 26125 w 655634"/>
                  <a:gd name="connsiteY5" fmla="*/ 1343020 h 1569443"/>
                  <a:gd name="connsiteX6" fmla="*/ 8708 w 655634"/>
                  <a:gd name="connsiteY6" fmla="*/ 1395272 h 1569443"/>
                  <a:gd name="connsiteX7" fmla="*/ 0 w 655634"/>
                  <a:gd name="connsiteY7" fmla="*/ 1464940 h 1569443"/>
                  <a:gd name="connsiteX8" fmla="*/ 182880 w 655634"/>
                  <a:gd name="connsiteY8" fmla="*/ 1552026 h 1569443"/>
                  <a:gd name="connsiteX9" fmla="*/ 278674 w 655634"/>
                  <a:gd name="connsiteY9" fmla="*/ 1569443 h 1569443"/>
                  <a:gd name="connsiteX10" fmla="*/ 452845 w 655634"/>
                  <a:gd name="connsiteY10" fmla="*/ 1560735 h 1569443"/>
                  <a:gd name="connsiteX11" fmla="*/ 496388 w 655634"/>
                  <a:gd name="connsiteY11" fmla="*/ 1517192 h 1569443"/>
                  <a:gd name="connsiteX12" fmla="*/ 522514 w 655634"/>
                  <a:gd name="connsiteY12" fmla="*/ 1491066 h 1569443"/>
                  <a:gd name="connsiteX13" fmla="*/ 539931 w 655634"/>
                  <a:gd name="connsiteY13" fmla="*/ 1464940 h 1569443"/>
                  <a:gd name="connsiteX14" fmla="*/ 522514 w 655634"/>
                  <a:gd name="connsiteY14" fmla="*/ 1247226 h 1569443"/>
                  <a:gd name="connsiteX15" fmla="*/ 513805 w 655634"/>
                  <a:gd name="connsiteY15" fmla="*/ 1081763 h 1569443"/>
                  <a:gd name="connsiteX16" fmla="*/ 496388 w 655634"/>
                  <a:gd name="connsiteY16" fmla="*/ 968552 h 1569443"/>
                  <a:gd name="connsiteX17" fmla="*/ 487680 w 655634"/>
                  <a:gd name="connsiteY17" fmla="*/ 872758 h 1569443"/>
                  <a:gd name="connsiteX18" fmla="*/ 461554 w 655634"/>
                  <a:gd name="connsiteY18" fmla="*/ 785672 h 1569443"/>
                  <a:gd name="connsiteX19" fmla="*/ 435428 w 655634"/>
                  <a:gd name="connsiteY19" fmla="*/ 655043 h 1569443"/>
                  <a:gd name="connsiteX20" fmla="*/ 444137 w 655634"/>
                  <a:gd name="connsiteY20" fmla="*/ 498289 h 1569443"/>
                  <a:gd name="connsiteX21" fmla="*/ 478971 w 655634"/>
                  <a:gd name="connsiteY21" fmla="*/ 428620 h 1569443"/>
                  <a:gd name="connsiteX22" fmla="*/ 505097 w 655634"/>
                  <a:gd name="connsiteY22" fmla="*/ 367660 h 1569443"/>
                  <a:gd name="connsiteX23" fmla="*/ 522514 w 655634"/>
                  <a:gd name="connsiteY23" fmla="*/ 341535 h 1569443"/>
                  <a:gd name="connsiteX24" fmla="*/ 531223 w 655634"/>
                  <a:gd name="connsiteY24" fmla="*/ 315409 h 1569443"/>
                  <a:gd name="connsiteX25" fmla="*/ 557348 w 655634"/>
                  <a:gd name="connsiteY25" fmla="*/ 289283 h 1569443"/>
                  <a:gd name="connsiteX26" fmla="*/ 574765 w 655634"/>
                  <a:gd name="connsiteY26" fmla="*/ 254449 h 1569443"/>
                  <a:gd name="connsiteX27" fmla="*/ 609600 w 655634"/>
                  <a:gd name="connsiteY27" fmla="*/ 202198 h 1569443"/>
                  <a:gd name="connsiteX28" fmla="*/ 627017 w 655634"/>
                  <a:gd name="connsiteY28" fmla="*/ 176072 h 1569443"/>
                  <a:gd name="connsiteX29" fmla="*/ 644434 w 655634"/>
                  <a:gd name="connsiteY29" fmla="*/ 123820 h 1569443"/>
                  <a:gd name="connsiteX30" fmla="*/ 653143 w 655634"/>
                  <a:gd name="connsiteY30" fmla="*/ 97695 h 1569443"/>
                  <a:gd name="connsiteX31" fmla="*/ 595993 w 655634"/>
                  <a:gd name="connsiteY31" fmla="*/ 8159 h 1569443"/>
                  <a:gd name="connsiteX0" fmla="*/ 653143 w 676626"/>
                  <a:gd name="connsiteY0" fmla="*/ 7612 h 1479360"/>
                  <a:gd name="connsiteX1" fmla="*/ 307045 w 676626"/>
                  <a:gd name="connsiteY1" fmla="*/ 119667 h 1479360"/>
                  <a:gd name="connsiteX2" fmla="*/ 52251 w 676626"/>
                  <a:gd name="connsiteY2" fmla="*/ 1104892 h 1479360"/>
                  <a:gd name="connsiteX3" fmla="*/ 43543 w 676626"/>
                  <a:gd name="connsiteY3" fmla="*/ 1139726 h 1479360"/>
                  <a:gd name="connsiteX4" fmla="*/ 34834 w 676626"/>
                  <a:gd name="connsiteY4" fmla="*/ 1183269 h 1479360"/>
                  <a:gd name="connsiteX5" fmla="*/ 26125 w 676626"/>
                  <a:gd name="connsiteY5" fmla="*/ 1252937 h 1479360"/>
                  <a:gd name="connsiteX6" fmla="*/ 8708 w 676626"/>
                  <a:gd name="connsiteY6" fmla="*/ 1305189 h 1479360"/>
                  <a:gd name="connsiteX7" fmla="*/ 0 w 676626"/>
                  <a:gd name="connsiteY7" fmla="*/ 1374857 h 1479360"/>
                  <a:gd name="connsiteX8" fmla="*/ 182880 w 676626"/>
                  <a:gd name="connsiteY8" fmla="*/ 1461943 h 1479360"/>
                  <a:gd name="connsiteX9" fmla="*/ 278674 w 676626"/>
                  <a:gd name="connsiteY9" fmla="*/ 1479360 h 1479360"/>
                  <a:gd name="connsiteX10" fmla="*/ 452845 w 676626"/>
                  <a:gd name="connsiteY10" fmla="*/ 1470652 h 1479360"/>
                  <a:gd name="connsiteX11" fmla="*/ 496388 w 676626"/>
                  <a:gd name="connsiteY11" fmla="*/ 1427109 h 1479360"/>
                  <a:gd name="connsiteX12" fmla="*/ 522514 w 676626"/>
                  <a:gd name="connsiteY12" fmla="*/ 1400983 h 1479360"/>
                  <a:gd name="connsiteX13" fmla="*/ 539931 w 676626"/>
                  <a:gd name="connsiteY13" fmla="*/ 1374857 h 1479360"/>
                  <a:gd name="connsiteX14" fmla="*/ 522514 w 676626"/>
                  <a:gd name="connsiteY14" fmla="*/ 1157143 h 1479360"/>
                  <a:gd name="connsiteX15" fmla="*/ 513805 w 676626"/>
                  <a:gd name="connsiteY15" fmla="*/ 991680 h 1479360"/>
                  <a:gd name="connsiteX16" fmla="*/ 496388 w 676626"/>
                  <a:gd name="connsiteY16" fmla="*/ 878469 h 1479360"/>
                  <a:gd name="connsiteX17" fmla="*/ 487680 w 676626"/>
                  <a:gd name="connsiteY17" fmla="*/ 782675 h 1479360"/>
                  <a:gd name="connsiteX18" fmla="*/ 461554 w 676626"/>
                  <a:gd name="connsiteY18" fmla="*/ 695589 h 1479360"/>
                  <a:gd name="connsiteX19" fmla="*/ 435428 w 676626"/>
                  <a:gd name="connsiteY19" fmla="*/ 564960 h 1479360"/>
                  <a:gd name="connsiteX20" fmla="*/ 444137 w 676626"/>
                  <a:gd name="connsiteY20" fmla="*/ 408206 h 1479360"/>
                  <a:gd name="connsiteX21" fmla="*/ 478971 w 676626"/>
                  <a:gd name="connsiteY21" fmla="*/ 338537 h 1479360"/>
                  <a:gd name="connsiteX22" fmla="*/ 505097 w 676626"/>
                  <a:gd name="connsiteY22" fmla="*/ 277577 h 1479360"/>
                  <a:gd name="connsiteX23" fmla="*/ 522514 w 676626"/>
                  <a:gd name="connsiteY23" fmla="*/ 251452 h 1479360"/>
                  <a:gd name="connsiteX24" fmla="*/ 531223 w 676626"/>
                  <a:gd name="connsiteY24" fmla="*/ 225326 h 1479360"/>
                  <a:gd name="connsiteX25" fmla="*/ 557348 w 676626"/>
                  <a:gd name="connsiteY25" fmla="*/ 199200 h 1479360"/>
                  <a:gd name="connsiteX26" fmla="*/ 574765 w 676626"/>
                  <a:gd name="connsiteY26" fmla="*/ 164366 h 1479360"/>
                  <a:gd name="connsiteX27" fmla="*/ 609600 w 676626"/>
                  <a:gd name="connsiteY27" fmla="*/ 112115 h 1479360"/>
                  <a:gd name="connsiteX28" fmla="*/ 627017 w 676626"/>
                  <a:gd name="connsiteY28" fmla="*/ 85989 h 1479360"/>
                  <a:gd name="connsiteX29" fmla="*/ 644434 w 676626"/>
                  <a:gd name="connsiteY29" fmla="*/ 33737 h 1479360"/>
                  <a:gd name="connsiteX30" fmla="*/ 653143 w 676626"/>
                  <a:gd name="connsiteY30" fmla="*/ 7612 h 1479360"/>
                  <a:gd name="connsiteX0" fmla="*/ 600755 w 645182"/>
                  <a:gd name="connsiteY0" fmla="*/ 1337 h 1565954"/>
                  <a:gd name="connsiteX1" fmla="*/ 307045 w 645182"/>
                  <a:gd name="connsiteY1" fmla="*/ 206261 h 1565954"/>
                  <a:gd name="connsiteX2" fmla="*/ 52251 w 645182"/>
                  <a:gd name="connsiteY2" fmla="*/ 1191486 h 1565954"/>
                  <a:gd name="connsiteX3" fmla="*/ 43543 w 645182"/>
                  <a:gd name="connsiteY3" fmla="*/ 1226320 h 1565954"/>
                  <a:gd name="connsiteX4" fmla="*/ 34834 w 645182"/>
                  <a:gd name="connsiteY4" fmla="*/ 1269863 h 1565954"/>
                  <a:gd name="connsiteX5" fmla="*/ 26125 w 645182"/>
                  <a:gd name="connsiteY5" fmla="*/ 1339531 h 1565954"/>
                  <a:gd name="connsiteX6" fmla="*/ 8708 w 645182"/>
                  <a:gd name="connsiteY6" fmla="*/ 1391783 h 1565954"/>
                  <a:gd name="connsiteX7" fmla="*/ 0 w 645182"/>
                  <a:gd name="connsiteY7" fmla="*/ 1461451 h 1565954"/>
                  <a:gd name="connsiteX8" fmla="*/ 182880 w 645182"/>
                  <a:gd name="connsiteY8" fmla="*/ 1548537 h 1565954"/>
                  <a:gd name="connsiteX9" fmla="*/ 278674 w 645182"/>
                  <a:gd name="connsiteY9" fmla="*/ 1565954 h 1565954"/>
                  <a:gd name="connsiteX10" fmla="*/ 452845 w 645182"/>
                  <a:gd name="connsiteY10" fmla="*/ 1557246 h 1565954"/>
                  <a:gd name="connsiteX11" fmla="*/ 496388 w 645182"/>
                  <a:gd name="connsiteY11" fmla="*/ 1513703 h 1565954"/>
                  <a:gd name="connsiteX12" fmla="*/ 522514 w 645182"/>
                  <a:gd name="connsiteY12" fmla="*/ 1487577 h 1565954"/>
                  <a:gd name="connsiteX13" fmla="*/ 539931 w 645182"/>
                  <a:gd name="connsiteY13" fmla="*/ 1461451 h 1565954"/>
                  <a:gd name="connsiteX14" fmla="*/ 522514 w 645182"/>
                  <a:gd name="connsiteY14" fmla="*/ 1243737 h 1565954"/>
                  <a:gd name="connsiteX15" fmla="*/ 513805 w 645182"/>
                  <a:gd name="connsiteY15" fmla="*/ 1078274 h 1565954"/>
                  <a:gd name="connsiteX16" fmla="*/ 496388 w 645182"/>
                  <a:gd name="connsiteY16" fmla="*/ 965063 h 1565954"/>
                  <a:gd name="connsiteX17" fmla="*/ 487680 w 645182"/>
                  <a:gd name="connsiteY17" fmla="*/ 869269 h 1565954"/>
                  <a:gd name="connsiteX18" fmla="*/ 461554 w 645182"/>
                  <a:gd name="connsiteY18" fmla="*/ 782183 h 1565954"/>
                  <a:gd name="connsiteX19" fmla="*/ 435428 w 645182"/>
                  <a:gd name="connsiteY19" fmla="*/ 651554 h 1565954"/>
                  <a:gd name="connsiteX20" fmla="*/ 444137 w 645182"/>
                  <a:gd name="connsiteY20" fmla="*/ 494800 h 1565954"/>
                  <a:gd name="connsiteX21" fmla="*/ 478971 w 645182"/>
                  <a:gd name="connsiteY21" fmla="*/ 425131 h 1565954"/>
                  <a:gd name="connsiteX22" fmla="*/ 505097 w 645182"/>
                  <a:gd name="connsiteY22" fmla="*/ 364171 h 1565954"/>
                  <a:gd name="connsiteX23" fmla="*/ 522514 w 645182"/>
                  <a:gd name="connsiteY23" fmla="*/ 338046 h 1565954"/>
                  <a:gd name="connsiteX24" fmla="*/ 531223 w 645182"/>
                  <a:gd name="connsiteY24" fmla="*/ 311920 h 1565954"/>
                  <a:gd name="connsiteX25" fmla="*/ 557348 w 645182"/>
                  <a:gd name="connsiteY25" fmla="*/ 285794 h 1565954"/>
                  <a:gd name="connsiteX26" fmla="*/ 574765 w 645182"/>
                  <a:gd name="connsiteY26" fmla="*/ 250960 h 1565954"/>
                  <a:gd name="connsiteX27" fmla="*/ 609600 w 645182"/>
                  <a:gd name="connsiteY27" fmla="*/ 198709 h 1565954"/>
                  <a:gd name="connsiteX28" fmla="*/ 627017 w 645182"/>
                  <a:gd name="connsiteY28" fmla="*/ 172583 h 1565954"/>
                  <a:gd name="connsiteX29" fmla="*/ 644434 w 645182"/>
                  <a:gd name="connsiteY29" fmla="*/ 120331 h 1565954"/>
                  <a:gd name="connsiteX30" fmla="*/ 600755 w 645182"/>
                  <a:gd name="connsiteY30" fmla="*/ 1337 h 1565954"/>
                  <a:gd name="connsiteX0" fmla="*/ 600755 w 645182"/>
                  <a:gd name="connsiteY0" fmla="*/ 1337 h 1565954"/>
                  <a:gd name="connsiteX1" fmla="*/ 307045 w 645182"/>
                  <a:gd name="connsiteY1" fmla="*/ 206261 h 1565954"/>
                  <a:gd name="connsiteX2" fmla="*/ 52251 w 645182"/>
                  <a:gd name="connsiteY2" fmla="*/ 1191486 h 1565954"/>
                  <a:gd name="connsiteX3" fmla="*/ 43543 w 645182"/>
                  <a:gd name="connsiteY3" fmla="*/ 1226320 h 1565954"/>
                  <a:gd name="connsiteX4" fmla="*/ 34834 w 645182"/>
                  <a:gd name="connsiteY4" fmla="*/ 1269863 h 1565954"/>
                  <a:gd name="connsiteX5" fmla="*/ 26125 w 645182"/>
                  <a:gd name="connsiteY5" fmla="*/ 1339531 h 1565954"/>
                  <a:gd name="connsiteX6" fmla="*/ 8708 w 645182"/>
                  <a:gd name="connsiteY6" fmla="*/ 1391783 h 1565954"/>
                  <a:gd name="connsiteX7" fmla="*/ 0 w 645182"/>
                  <a:gd name="connsiteY7" fmla="*/ 1461451 h 1565954"/>
                  <a:gd name="connsiteX8" fmla="*/ 182880 w 645182"/>
                  <a:gd name="connsiteY8" fmla="*/ 1548537 h 1565954"/>
                  <a:gd name="connsiteX9" fmla="*/ 278674 w 645182"/>
                  <a:gd name="connsiteY9" fmla="*/ 1565954 h 1565954"/>
                  <a:gd name="connsiteX10" fmla="*/ 452845 w 645182"/>
                  <a:gd name="connsiteY10" fmla="*/ 1557246 h 1565954"/>
                  <a:gd name="connsiteX11" fmla="*/ 496388 w 645182"/>
                  <a:gd name="connsiteY11" fmla="*/ 1513703 h 1565954"/>
                  <a:gd name="connsiteX12" fmla="*/ 522514 w 645182"/>
                  <a:gd name="connsiteY12" fmla="*/ 1487577 h 1565954"/>
                  <a:gd name="connsiteX13" fmla="*/ 539931 w 645182"/>
                  <a:gd name="connsiteY13" fmla="*/ 1461451 h 1565954"/>
                  <a:gd name="connsiteX14" fmla="*/ 522514 w 645182"/>
                  <a:gd name="connsiteY14" fmla="*/ 1243737 h 1565954"/>
                  <a:gd name="connsiteX15" fmla="*/ 513805 w 645182"/>
                  <a:gd name="connsiteY15" fmla="*/ 1078274 h 1565954"/>
                  <a:gd name="connsiteX16" fmla="*/ 496388 w 645182"/>
                  <a:gd name="connsiteY16" fmla="*/ 965063 h 1565954"/>
                  <a:gd name="connsiteX17" fmla="*/ 487680 w 645182"/>
                  <a:gd name="connsiteY17" fmla="*/ 869269 h 1565954"/>
                  <a:gd name="connsiteX18" fmla="*/ 461554 w 645182"/>
                  <a:gd name="connsiteY18" fmla="*/ 782183 h 1565954"/>
                  <a:gd name="connsiteX19" fmla="*/ 435428 w 645182"/>
                  <a:gd name="connsiteY19" fmla="*/ 651554 h 1565954"/>
                  <a:gd name="connsiteX20" fmla="*/ 444137 w 645182"/>
                  <a:gd name="connsiteY20" fmla="*/ 494800 h 1565954"/>
                  <a:gd name="connsiteX21" fmla="*/ 478971 w 645182"/>
                  <a:gd name="connsiteY21" fmla="*/ 425131 h 1565954"/>
                  <a:gd name="connsiteX22" fmla="*/ 505097 w 645182"/>
                  <a:gd name="connsiteY22" fmla="*/ 364171 h 1565954"/>
                  <a:gd name="connsiteX23" fmla="*/ 522514 w 645182"/>
                  <a:gd name="connsiteY23" fmla="*/ 338046 h 1565954"/>
                  <a:gd name="connsiteX24" fmla="*/ 531223 w 645182"/>
                  <a:gd name="connsiteY24" fmla="*/ 311920 h 1565954"/>
                  <a:gd name="connsiteX25" fmla="*/ 557348 w 645182"/>
                  <a:gd name="connsiteY25" fmla="*/ 285794 h 1565954"/>
                  <a:gd name="connsiteX26" fmla="*/ 574765 w 645182"/>
                  <a:gd name="connsiteY26" fmla="*/ 250960 h 1565954"/>
                  <a:gd name="connsiteX27" fmla="*/ 609600 w 645182"/>
                  <a:gd name="connsiteY27" fmla="*/ 198709 h 1565954"/>
                  <a:gd name="connsiteX28" fmla="*/ 627017 w 645182"/>
                  <a:gd name="connsiteY28" fmla="*/ 172583 h 1565954"/>
                  <a:gd name="connsiteX29" fmla="*/ 644434 w 645182"/>
                  <a:gd name="connsiteY29" fmla="*/ 120331 h 1565954"/>
                  <a:gd name="connsiteX30" fmla="*/ 600755 w 645182"/>
                  <a:gd name="connsiteY30" fmla="*/ 1337 h 1565954"/>
                  <a:gd name="connsiteX0" fmla="*/ 600755 w 645182"/>
                  <a:gd name="connsiteY0" fmla="*/ 781 h 1565398"/>
                  <a:gd name="connsiteX1" fmla="*/ 307045 w 645182"/>
                  <a:gd name="connsiteY1" fmla="*/ 205705 h 1565398"/>
                  <a:gd name="connsiteX2" fmla="*/ 52251 w 645182"/>
                  <a:gd name="connsiteY2" fmla="*/ 1190930 h 1565398"/>
                  <a:gd name="connsiteX3" fmla="*/ 43543 w 645182"/>
                  <a:gd name="connsiteY3" fmla="*/ 1225764 h 1565398"/>
                  <a:gd name="connsiteX4" fmla="*/ 34834 w 645182"/>
                  <a:gd name="connsiteY4" fmla="*/ 1269307 h 1565398"/>
                  <a:gd name="connsiteX5" fmla="*/ 26125 w 645182"/>
                  <a:gd name="connsiteY5" fmla="*/ 1338975 h 1565398"/>
                  <a:gd name="connsiteX6" fmla="*/ 8708 w 645182"/>
                  <a:gd name="connsiteY6" fmla="*/ 1391227 h 1565398"/>
                  <a:gd name="connsiteX7" fmla="*/ 0 w 645182"/>
                  <a:gd name="connsiteY7" fmla="*/ 1460895 h 1565398"/>
                  <a:gd name="connsiteX8" fmla="*/ 182880 w 645182"/>
                  <a:gd name="connsiteY8" fmla="*/ 1547981 h 1565398"/>
                  <a:gd name="connsiteX9" fmla="*/ 278674 w 645182"/>
                  <a:gd name="connsiteY9" fmla="*/ 1565398 h 1565398"/>
                  <a:gd name="connsiteX10" fmla="*/ 452845 w 645182"/>
                  <a:gd name="connsiteY10" fmla="*/ 1556690 h 1565398"/>
                  <a:gd name="connsiteX11" fmla="*/ 496388 w 645182"/>
                  <a:gd name="connsiteY11" fmla="*/ 1513147 h 1565398"/>
                  <a:gd name="connsiteX12" fmla="*/ 522514 w 645182"/>
                  <a:gd name="connsiteY12" fmla="*/ 1487021 h 1565398"/>
                  <a:gd name="connsiteX13" fmla="*/ 539931 w 645182"/>
                  <a:gd name="connsiteY13" fmla="*/ 1460895 h 1565398"/>
                  <a:gd name="connsiteX14" fmla="*/ 522514 w 645182"/>
                  <a:gd name="connsiteY14" fmla="*/ 1243181 h 1565398"/>
                  <a:gd name="connsiteX15" fmla="*/ 513805 w 645182"/>
                  <a:gd name="connsiteY15" fmla="*/ 1077718 h 1565398"/>
                  <a:gd name="connsiteX16" fmla="*/ 496388 w 645182"/>
                  <a:gd name="connsiteY16" fmla="*/ 964507 h 1565398"/>
                  <a:gd name="connsiteX17" fmla="*/ 487680 w 645182"/>
                  <a:gd name="connsiteY17" fmla="*/ 868713 h 1565398"/>
                  <a:gd name="connsiteX18" fmla="*/ 461554 w 645182"/>
                  <a:gd name="connsiteY18" fmla="*/ 781627 h 1565398"/>
                  <a:gd name="connsiteX19" fmla="*/ 435428 w 645182"/>
                  <a:gd name="connsiteY19" fmla="*/ 650998 h 1565398"/>
                  <a:gd name="connsiteX20" fmla="*/ 444137 w 645182"/>
                  <a:gd name="connsiteY20" fmla="*/ 494244 h 1565398"/>
                  <a:gd name="connsiteX21" fmla="*/ 478971 w 645182"/>
                  <a:gd name="connsiteY21" fmla="*/ 424575 h 1565398"/>
                  <a:gd name="connsiteX22" fmla="*/ 505097 w 645182"/>
                  <a:gd name="connsiteY22" fmla="*/ 363615 h 1565398"/>
                  <a:gd name="connsiteX23" fmla="*/ 522514 w 645182"/>
                  <a:gd name="connsiteY23" fmla="*/ 337490 h 1565398"/>
                  <a:gd name="connsiteX24" fmla="*/ 531223 w 645182"/>
                  <a:gd name="connsiteY24" fmla="*/ 311364 h 1565398"/>
                  <a:gd name="connsiteX25" fmla="*/ 557348 w 645182"/>
                  <a:gd name="connsiteY25" fmla="*/ 285238 h 1565398"/>
                  <a:gd name="connsiteX26" fmla="*/ 574765 w 645182"/>
                  <a:gd name="connsiteY26" fmla="*/ 250404 h 1565398"/>
                  <a:gd name="connsiteX27" fmla="*/ 609600 w 645182"/>
                  <a:gd name="connsiteY27" fmla="*/ 198153 h 1565398"/>
                  <a:gd name="connsiteX28" fmla="*/ 627017 w 645182"/>
                  <a:gd name="connsiteY28" fmla="*/ 172027 h 1565398"/>
                  <a:gd name="connsiteX29" fmla="*/ 644434 w 645182"/>
                  <a:gd name="connsiteY29" fmla="*/ 119775 h 1565398"/>
                  <a:gd name="connsiteX30" fmla="*/ 600755 w 645182"/>
                  <a:gd name="connsiteY30" fmla="*/ 781 h 1565398"/>
                  <a:gd name="connsiteX0" fmla="*/ 600755 w 645182"/>
                  <a:gd name="connsiteY0" fmla="*/ 5656 h 1570273"/>
                  <a:gd name="connsiteX1" fmla="*/ 307045 w 645182"/>
                  <a:gd name="connsiteY1" fmla="*/ 210580 h 1570273"/>
                  <a:gd name="connsiteX2" fmla="*/ 52251 w 645182"/>
                  <a:gd name="connsiteY2" fmla="*/ 1195805 h 1570273"/>
                  <a:gd name="connsiteX3" fmla="*/ 43543 w 645182"/>
                  <a:gd name="connsiteY3" fmla="*/ 1230639 h 1570273"/>
                  <a:gd name="connsiteX4" fmla="*/ 34834 w 645182"/>
                  <a:gd name="connsiteY4" fmla="*/ 1274182 h 1570273"/>
                  <a:gd name="connsiteX5" fmla="*/ 26125 w 645182"/>
                  <a:gd name="connsiteY5" fmla="*/ 1343850 h 1570273"/>
                  <a:gd name="connsiteX6" fmla="*/ 8708 w 645182"/>
                  <a:gd name="connsiteY6" fmla="*/ 1396102 h 1570273"/>
                  <a:gd name="connsiteX7" fmla="*/ 0 w 645182"/>
                  <a:gd name="connsiteY7" fmla="*/ 1465770 h 1570273"/>
                  <a:gd name="connsiteX8" fmla="*/ 182880 w 645182"/>
                  <a:gd name="connsiteY8" fmla="*/ 1552856 h 1570273"/>
                  <a:gd name="connsiteX9" fmla="*/ 278674 w 645182"/>
                  <a:gd name="connsiteY9" fmla="*/ 1570273 h 1570273"/>
                  <a:gd name="connsiteX10" fmla="*/ 452845 w 645182"/>
                  <a:gd name="connsiteY10" fmla="*/ 1561565 h 1570273"/>
                  <a:gd name="connsiteX11" fmla="*/ 496388 w 645182"/>
                  <a:gd name="connsiteY11" fmla="*/ 1518022 h 1570273"/>
                  <a:gd name="connsiteX12" fmla="*/ 522514 w 645182"/>
                  <a:gd name="connsiteY12" fmla="*/ 1491896 h 1570273"/>
                  <a:gd name="connsiteX13" fmla="*/ 539931 w 645182"/>
                  <a:gd name="connsiteY13" fmla="*/ 1465770 h 1570273"/>
                  <a:gd name="connsiteX14" fmla="*/ 522514 w 645182"/>
                  <a:gd name="connsiteY14" fmla="*/ 1248056 h 1570273"/>
                  <a:gd name="connsiteX15" fmla="*/ 513805 w 645182"/>
                  <a:gd name="connsiteY15" fmla="*/ 1082593 h 1570273"/>
                  <a:gd name="connsiteX16" fmla="*/ 496388 w 645182"/>
                  <a:gd name="connsiteY16" fmla="*/ 969382 h 1570273"/>
                  <a:gd name="connsiteX17" fmla="*/ 487680 w 645182"/>
                  <a:gd name="connsiteY17" fmla="*/ 873588 h 1570273"/>
                  <a:gd name="connsiteX18" fmla="*/ 461554 w 645182"/>
                  <a:gd name="connsiteY18" fmla="*/ 786502 h 1570273"/>
                  <a:gd name="connsiteX19" fmla="*/ 435428 w 645182"/>
                  <a:gd name="connsiteY19" fmla="*/ 655873 h 1570273"/>
                  <a:gd name="connsiteX20" fmla="*/ 444137 w 645182"/>
                  <a:gd name="connsiteY20" fmla="*/ 499119 h 1570273"/>
                  <a:gd name="connsiteX21" fmla="*/ 478971 w 645182"/>
                  <a:gd name="connsiteY21" fmla="*/ 429450 h 1570273"/>
                  <a:gd name="connsiteX22" fmla="*/ 505097 w 645182"/>
                  <a:gd name="connsiteY22" fmla="*/ 368490 h 1570273"/>
                  <a:gd name="connsiteX23" fmla="*/ 522514 w 645182"/>
                  <a:gd name="connsiteY23" fmla="*/ 342365 h 1570273"/>
                  <a:gd name="connsiteX24" fmla="*/ 531223 w 645182"/>
                  <a:gd name="connsiteY24" fmla="*/ 316239 h 1570273"/>
                  <a:gd name="connsiteX25" fmla="*/ 557348 w 645182"/>
                  <a:gd name="connsiteY25" fmla="*/ 290113 h 1570273"/>
                  <a:gd name="connsiteX26" fmla="*/ 574765 w 645182"/>
                  <a:gd name="connsiteY26" fmla="*/ 255279 h 1570273"/>
                  <a:gd name="connsiteX27" fmla="*/ 609600 w 645182"/>
                  <a:gd name="connsiteY27" fmla="*/ 203028 h 1570273"/>
                  <a:gd name="connsiteX28" fmla="*/ 627017 w 645182"/>
                  <a:gd name="connsiteY28" fmla="*/ 176902 h 1570273"/>
                  <a:gd name="connsiteX29" fmla="*/ 644434 w 645182"/>
                  <a:gd name="connsiteY29" fmla="*/ 124650 h 1570273"/>
                  <a:gd name="connsiteX30" fmla="*/ 600755 w 645182"/>
                  <a:gd name="connsiteY30" fmla="*/ 5656 h 1570273"/>
                  <a:gd name="connsiteX0" fmla="*/ 600755 w 645182"/>
                  <a:gd name="connsiteY0" fmla="*/ 8110 h 1572727"/>
                  <a:gd name="connsiteX1" fmla="*/ 347526 w 645182"/>
                  <a:gd name="connsiteY1" fmla="*/ 143978 h 1572727"/>
                  <a:gd name="connsiteX2" fmla="*/ 52251 w 645182"/>
                  <a:gd name="connsiteY2" fmla="*/ 1198259 h 1572727"/>
                  <a:gd name="connsiteX3" fmla="*/ 43543 w 645182"/>
                  <a:gd name="connsiteY3" fmla="*/ 1233093 h 1572727"/>
                  <a:gd name="connsiteX4" fmla="*/ 34834 w 645182"/>
                  <a:gd name="connsiteY4" fmla="*/ 1276636 h 1572727"/>
                  <a:gd name="connsiteX5" fmla="*/ 26125 w 645182"/>
                  <a:gd name="connsiteY5" fmla="*/ 1346304 h 1572727"/>
                  <a:gd name="connsiteX6" fmla="*/ 8708 w 645182"/>
                  <a:gd name="connsiteY6" fmla="*/ 1398556 h 1572727"/>
                  <a:gd name="connsiteX7" fmla="*/ 0 w 645182"/>
                  <a:gd name="connsiteY7" fmla="*/ 1468224 h 1572727"/>
                  <a:gd name="connsiteX8" fmla="*/ 182880 w 645182"/>
                  <a:gd name="connsiteY8" fmla="*/ 1555310 h 1572727"/>
                  <a:gd name="connsiteX9" fmla="*/ 278674 w 645182"/>
                  <a:gd name="connsiteY9" fmla="*/ 1572727 h 1572727"/>
                  <a:gd name="connsiteX10" fmla="*/ 452845 w 645182"/>
                  <a:gd name="connsiteY10" fmla="*/ 1564019 h 1572727"/>
                  <a:gd name="connsiteX11" fmla="*/ 496388 w 645182"/>
                  <a:gd name="connsiteY11" fmla="*/ 1520476 h 1572727"/>
                  <a:gd name="connsiteX12" fmla="*/ 522514 w 645182"/>
                  <a:gd name="connsiteY12" fmla="*/ 1494350 h 1572727"/>
                  <a:gd name="connsiteX13" fmla="*/ 539931 w 645182"/>
                  <a:gd name="connsiteY13" fmla="*/ 1468224 h 1572727"/>
                  <a:gd name="connsiteX14" fmla="*/ 522514 w 645182"/>
                  <a:gd name="connsiteY14" fmla="*/ 1250510 h 1572727"/>
                  <a:gd name="connsiteX15" fmla="*/ 513805 w 645182"/>
                  <a:gd name="connsiteY15" fmla="*/ 1085047 h 1572727"/>
                  <a:gd name="connsiteX16" fmla="*/ 496388 w 645182"/>
                  <a:gd name="connsiteY16" fmla="*/ 971836 h 1572727"/>
                  <a:gd name="connsiteX17" fmla="*/ 487680 w 645182"/>
                  <a:gd name="connsiteY17" fmla="*/ 876042 h 1572727"/>
                  <a:gd name="connsiteX18" fmla="*/ 461554 w 645182"/>
                  <a:gd name="connsiteY18" fmla="*/ 788956 h 1572727"/>
                  <a:gd name="connsiteX19" fmla="*/ 435428 w 645182"/>
                  <a:gd name="connsiteY19" fmla="*/ 658327 h 1572727"/>
                  <a:gd name="connsiteX20" fmla="*/ 444137 w 645182"/>
                  <a:gd name="connsiteY20" fmla="*/ 501573 h 1572727"/>
                  <a:gd name="connsiteX21" fmla="*/ 478971 w 645182"/>
                  <a:gd name="connsiteY21" fmla="*/ 431904 h 1572727"/>
                  <a:gd name="connsiteX22" fmla="*/ 505097 w 645182"/>
                  <a:gd name="connsiteY22" fmla="*/ 370944 h 1572727"/>
                  <a:gd name="connsiteX23" fmla="*/ 522514 w 645182"/>
                  <a:gd name="connsiteY23" fmla="*/ 344819 h 1572727"/>
                  <a:gd name="connsiteX24" fmla="*/ 531223 w 645182"/>
                  <a:gd name="connsiteY24" fmla="*/ 318693 h 1572727"/>
                  <a:gd name="connsiteX25" fmla="*/ 557348 w 645182"/>
                  <a:gd name="connsiteY25" fmla="*/ 292567 h 1572727"/>
                  <a:gd name="connsiteX26" fmla="*/ 574765 w 645182"/>
                  <a:gd name="connsiteY26" fmla="*/ 257733 h 1572727"/>
                  <a:gd name="connsiteX27" fmla="*/ 609600 w 645182"/>
                  <a:gd name="connsiteY27" fmla="*/ 205482 h 1572727"/>
                  <a:gd name="connsiteX28" fmla="*/ 627017 w 645182"/>
                  <a:gd name="connsiteY28" fmla="*/ 179356 h 1572727"/>
                  <a:gd name="connsiteX29" fmla="*/ 644434 w 645182"/>
                  <a:gd name="connsiteY29" fmla="*/ 127104 h 1572727"/>
                  <a:gd name="connsiteX30" fmla="*/ 600755 w 645182"/>
                  <a:gd name="connsiteY30" fmla="*/ 8110 h 1572727"/>
                  <a:gd name="connsiteX0" fmla="*/ 600755 w 645182"/>
                  <a:gd name="connsiteY0" fmla="*/ 63 h 1564680"/>
                  <a:gd name="connsiteX1" fmla="*/ 347526 w 645182"/>
                  <a:gd name="connsiteY1" fmla="*/ 135931 h 1564680"/>
                  <a:gd name="connsiteX2" fmla="*/ 123689 w 645182"/>
                  <a:gd name="connsiteY2" fmla="*/ 366300 h 1564680"/>
                  <a:gd name="connsiteX3" fmla="*/ 43543 w 645182"/>
                  <a:gd name="connsiteY3" fmla="*/ 1225046 h 1564680"/>
                  <a:gd name="connsiteX4" fmla="*/ 34834 w 645182"/>
                  <a:gd name="connsiteY4" fmla="*/ 1268589 h 1564680"/>
                  <a:gd name="connsiteX5" fmla="*/ 26125 w 645182"/>
                  <a:gd name="connsiteY5" fmla="*/ 1338257 h 1564680"/>
                  <a:gd name="connsiteX6" fmla="*/ 8708 w 645182"/>
                  <a:gd name="connsiteY6" fmla="*/ 1390509 h 1564680"/>
                  <a:gd name="connsiteX7" fmla="*/ 0 w 645182"/>
                  <a:gd name="connsiteY7" fmla="*/ 1460177 h 1564680"/>
                  <a:gd name="connsiteX8" fmla="*/ 182880 w 645182"/>
                  <a:gd name="connsiteY8" fmla="*/ 1547263 h 1564680"/>
                  <a:gd name="connsiteX9" fmla="*/ 278674 w 645182"/>
                  <a:gd name="connsiteY9" fmla="*/ 1564680 h 1564680"/>
                  <a:gd name="connsiteX10" fmla="*/ 452845 w 645182"/>
                  <a:gd name="connsiteY10" fmla="*/ 1555972 h 1564680"/>
                  <a:gd name="connsiteX11" fmla="*/ 496388 w 645182"/>
                  <a:gd name="connsiteY11" fmla="*/ 1512429 h 1564680"/>
                  <a:gd name="connsiteX12" fmla="*/ 522514 w 645182"/>
                  <a:gd name="connsiteY12" fmla="*/ 1486303 h 1564680"/>
                  <a:gd name="connsiteX13" fmla="*/ 539931 w 645182"/>
                  <a:gd name="connsiteY13" fmla="*/ 1460177 h 1564680"/>
                  <a:gd name="connsiteX14" fmla="*/ 522514 w 645182"/>
                  <a:gd name="connsiteY14" fmla="*/ 1242463 h 1564680"/>
                  <a:gd name="connsiteX15" fmla="*/ 513805 w 645182"/>
                  <a:gd name="connsiteY15" fmla="*/ 1077000 h 1564680"/>
                  <a:gd name="connsiteX16" fmla="*/ 496388 w 645182"/>
                  <a:gd name="connsiteY16" fmla="*/ 963789 h 1564680"/>
                  <a:gd name="connsiteX17" fmla="*/ 487680 w 645182"/>
                  <a:gd name="connsiteY17" fmla="*/ 867995 h 1564680"/>
                  <a:gd name="connsiteX18" fmla="*/ 461554 w 645182"/>
                  <a:gd name="connsiteY18" fmla="*/ 780909 h 1564680"/>
                  <a:gd name="connsiteX19" fmla="*/ 435428 w 645182"/>
                  <a:gd name="connsiteY19" fmla="*/ 650280 h 1564680"/>
                  <a:gd name="connsiteX20" fmla="*/ 444137 w 645182"/>
                  <a:gd name="connsiteY20" fmla="*/ 493526 h 1564680"/>
                  <a:gd name="connsiteX21" fmla="*/ 478971 w 645182"/>
                  <a:gd name="connsiteY21" fmla="*/ 423857 h 1564680"/>
                  <a:gd name="connsiteX22" fmla="*/ 505097 w 645182"/>
                  <a:gd name="connsiteY22" fmla="*/ 362897 h 1564680"/>
                  <a:gd name="connsiteX23" fmla="*/ 522514 w 645182"/>
                  <a:gd name="connsiteY23" fmla="*/ 336772 h 1564680"/>
                  <a:gd name="connsiteX24" fmla="*/ 531223 w 645182"/>
                  <a:gd name="connsiteY24" fmla="*/ 310646 h 1564680"/>
                  <a:gd name="connsiteX25" fmla="*/ 557348 w 645182"/>
                  <a:gd name="connsiteY25" fmla="*/ 284520 h 1564680"/>
                  <a:gd name="connsiteX26" fmla="*/ 574765 w 645182"/>
                  <a:gd name="connsiteY26" fmla="*/ 249686 h 1564680"/>
                  <a:gd name="connsiteX27" fmla="*/ 609600 w 645182"/>
                  <a:gd name="connsiteY27" fmla="*/ 197435 h 1564680"/>
                  <a:gd name="connsiteX28" fmla="*/ 627017 w 645182"/>
                  <a:gd name="connsiteY28" fmla="*/ 171309 h 1564680"/>
                  <a:gd name="connsiteX29" fmla="*/ 644434 w 645182"/>
                  <a:gd name="connsiteY29" fmla="*/ 119057 h 1564680"/>
                  <a:gd name="connsiteX30" fmla="*/ 600755 w 645182"/>
                  <a:gd name="connsiteY30" fmla="*/ 63 h 1564680"/>
                  <a:gd name="connsiteX0" fmla="*/ 600755 w 645182"/>
                  <a:gd name="connsiteY0" fmla="*/ 63 h 1564680"/>
                  <a:gd name="connsiteX1" fmla="*/ 347526 w 645182"/>
                  <a:gd name="connsiteY1" fmla="*/ 135931 h 1564680"/>
                  <a:gd name="connsiteX2" fmla="*/ 123689 w 645182"/>
                  <a:gd name="connsiteY2" fmla="*/ 366300 h 1564680"/>
                  <a:gd name="connsiteX3" fmla="*/ 43543 w 645182"/>
                  <a:gd name="connsiteY3" fmla="*/ 1225046 h 1564680"/>
                  <a:gd name="connsiteX4" fmla="*/ 34834 w 645182"/>
                  <a:gd name="connsiteY4" fmla="*/ 1268589 h 1564680"/>
                  <a:gd name="connsiteX5" fmla="*/ 26125 w 645182"/>
                  <a:gd name="connsiteY5" fmla="*/ 1338257 h 1564680"/>
                  <a:gd name="connsiteX6" fmla="*/ 8708 w 645182"/>
                  <a:gd name="connsiteY6" fmla="*/ 1390509 h 1564680"/>
                  <a:gd name="connsiteX7" fmla="*/ 0 w 645182"/>
                  <a:gd name="connsiteY7" fmla="*/ 1460177 h 1564680"/>
                  <a:gd name="connsiteX8" fmla="*/ 182880 w 645182"/>
                  <a:gd name="connsiteY8" fmla="*/ 1547263 h 1564680"/>
                  <a:gd name="connsiteX9" fmla="*/ 278674 w 645182"/>
                  <a:gd name="connsiteY9" fmla="*/ 1564680 h 1564680"/>
                  <a:gd name="connsiteX10" fmla="*/ 452845 w 645182"/>
                  <a:gd name="connsiteY10" fmla="*/ 1555972 h 1564680"/>
                  <a:gd name="connsiteX11" fmla="*/ 496388 w 645182"/>
                  <a:gd name="connsiteY11" fmla="*/ 1512429 h 1564680"/>
                  <a:gd name="connsiteX12" fmla="*/ 522514 w 645182"/>
                  <a:gd name="connsiteY12" fmla="*/ 1486303 h 1564680"/>
                  <a:gd name="connsiteX13" fmla="*/ 539931 w 645182"/>
                  <a:gd name="connsiteY13" fmla="*/ 1460177 h 1564680"/>
                  <a:gd name="connsiteX14" fmla="*/ 522514 w 645182"/>
                  <a:gd name="connsiteY14" fmla="*/ 1242463 h 1564680"/>
                  <a:gd name="connsiteX15" fmla="*/ 513805 w 645182"/>
                  <a:gd name="connsiteY15" fmla="*/ 1077000 h 1564680"/>
                  <a:gd name="connsiteX16" fmla="*/ 496388 w 645182"/>
                  <a:gd name="connsiteY16" fmla="*/ 963789 h 1564680"/>
                  <a:gd name="connsiteX17" fmla="*/ 487680 w 645182"/>
                  <a:gd name="connsiteY17" fmla="*/ 867995 h 1564680"/>
                  <a:gd name="connsiteX18" fmla="*/ 461554 w 645182"/>
                  <a:gd name="connsiteY18" fmla="*/ 780909 h 1564680"/>
                  <a:gd name="connsiteX19" fmla="*/ 435428 w 645182"/>
                  <a:gd name="connsiteY19" fmla="*/ 650280 h 1564680"/>
                  <a:gd name="connsiteX20" fmla="*/ 444137 w 645182"/>
                  <a:gd name="connsiteY20" fmla="*/ 493526 h 1564680"/>
                  <a:gd name="connsiteX21" fmla="*/ 478971 w 645182"/>
                  <a:gd name="connsiteY21" fmla="*/ 423857 h 1564680"/>
                  <a:gd name="connsiteX22" fmla="*/ 505097 w 645182"/>
                  <a:gd name="connsiteY22" fmla="*/ 362897 h 1564680"/>
                  <a:gd name="connsiteX23" fmla="*/ 522514 w 645182"/>
                  <a:gd name="connsiteY23" fmla="*/ 336772 h 1564680"/>
                  <a:gd name="connsiteX24" fmla="*/ 531223 w 645182"/>
                  <a:gd name="connsiteY24" fmla="*/ 310646 h 1564680"/>
                  <a:gd name="connsiteX25" fmla="*/ 557348 w 645182"/>
                  <a:gd name="connsiteY25" fmla="*/ 284520 h 1564680"/>
                  <a:gd name="connsiteX26" fmla="*/ 574765 w 645182"/>
                  <a:gd name="connsiteY26" fmla="*/ 249686 h 1564680"/>
                  <a:gd name="connsiteX27" fmla="*/ 609600 w 645182"/>
                  <a:gd name="connsiteY27" fmla="*/ 197435 h 1564680"/>
                  <a:gd name="connsiteX28" fmla="*/ 627017 w 645182"/>
                  <a:gd name="connsiteY28" fmla="*/ 171309 h 1564680"/>
                  <a:gd name="connsiteX29" fmla="*/ 644434 w 645182"/>
                  <a:gd name="connsiteY29" fmla="*/ 119057 h 1564680"/>
                  <a:gd name="connsiteX30" fmla="*/ 600755 w 645182"/>
                  <a:gd name="connsiteY30" fmla="*/ 63 h 1564680"/>
                  <a:gd name="connsiteX0" fmla="*/ 600755 w 645182"/>
                  <a:gd name="connsiteY0" fmla="*/ 592 h 1565209"/>
                  <a:gd name="connsiteX1" fmla="*/ 333238 w 645182"/>
                  <a:gd name="connsiteY1" fmla="*/ 174560 h 1565209"/>
                  <a:gd name="connsiteX2" fmla="*/ 123689 w 645182"/>
                  <a:gd name="connsiteY2" fmla="*/ 366829 h 1565209"/>
                  <a:gd name="connsiteX3" fmla="*/ 43543 w 645182"/>
                  <a:gd name="connsiteY3" fmla="*/ 1225575 h 1565209"/>
                  <a:gd name="connsiteX4" fmla="*/ 34834 w 645182"/>
                  <a:gd name="connsiteY4" fmla="*/ 1269118 h 1565209"/>
                  <a:gd name="connsiteX5" fmla="*/ 26125 w 645182"/>
                  <a:gd name="connsiteY5" fmla="*/ 1338786 h 1565209"/>
                  <a:gd name="connsiteX6" fmla="*/ 8708 w 645182"/>
                  <a:gd name="connsiteY6" fmla="*/ 1391038 h 1565209"/>
                  <a:gd name="connsiteX7" fmla="*/ 0 w 645182"/>
                  <a:gd name="connsiteY7" fmla="*/ 1460706 h 1565209"/>
                  <a:gd name="connsiteX8" fmla="*/ 182880 w 645182"/>
                  <a:gd name="connsiteY8" fmla="*/ 1547792 h 1565209"/>
                  <a:gd name="connsiteX9" fmla="*/ 278674 w 645182"/>
                  <a:gd name="connsiteY9" fmla="*/ 1565209 h 1565209"/>
                  <a:gd name="connsiteX10" fmla="*/ 452845 w 645182"/>
                  <a:gd name="connsiteY10" fmla="*/ 1556501 h 1565209"/>
                  <a:gd name="connsiteX11" fmla="*/ 496388 w 645182"/>
                  <a:gd name="connsiteY11" fmla="*/ 1512958 h 1565209"/>
                  <a:gd name="connsiteX12" fmla="*/ 522514 w 645182"/>
                  <a:gd name="connsiteY12" fmla="*/ 1486832 h 1565209"/>
                  <a:gd name="connsiteX13" fmla="*/ 539931 w 645182"/>
                  <a:gd name="connsiteY13" fmla="*/ 1460706 h 1565209"/>
                  <a:gd name="connsiteX14" fmla="*/ 522514 w 645182"/>
                  <a:gd name="connsiteY14" fmla="*/ 1242992 h 1565209"/>
                  <a:gd name="connsiteX15" fmla="*/ 513805 w 645182"/>
                  <a:gd name="connsiteY15" fmla="*/ 1077529 h 1565209"/>
                  <a:gd name="connsiteX16" fmla="*/ 496388 w 645182"/>
                  <a:gd name="connsiteY16" fmla="*/ 964318 h 1565209"/>
                  <a:gd name="connsiteX17" fmla="*/ 487680 w 645182"/>
                  <a:gd name="connsiteY17" fmla="*/ 868524 h 1565209"/>
                  <a:gd name="connsiteX18" fmla="*/ 461554 w 645182"/>
                  <a:gd name="connsiteY18" fmla="*/ 781438 h 1565209"/>
                  <a:gd name="connsiteX19" fmla="*/ 435428 w 645182"/>
                  <a:gd name="connsiteY19" fmla="*/ 650809 h 1565209"/>
                  <a:gd name="connsiteX20" fmla="*/ 444137 w 645182"/>
                  <a:gd name="connsiteY20" fmla="*/ 494055 h 1565209"/>
                  <a:gd name="connsiteX21" fmla="*/ 478971 w 645182"/>
                  <a:gd name="connsiteY21" fmla="*/ 424386 h 1565209"/>
                  <a:gd name="connsiteX22" fmla="*/ 505097 w 645182"/>
                  <a:gd name="connsiteY22" fmla="*/ 363426 h 1565209"/>
                  <a:gd name="connsiteX23" fmla="*/ 522514 w 645182"/>
                  <a:gd name="connsiteY23" fmla="*/ 337301 h 1565209"/>
                  <a:gd name="connsiteX24" fmla="*/ 531223 w 645182"/>
                  <a:gd name="connsiteY24" fmla="*/ 311175 h 1565209"/>
                  <a:gd name="connsiteX25" fmla="*/ 557348 w 645182"/>
                  <a:gd name="connsiteY25" fmla="*/ 285049 h 1565209"/>
                  <a:gd name="connsiteX26" fmla="*/ 574765 w 645182"/>
                  <a:gd name="connsiteY26" fmla="*/ 250215 h 1565209"/>
                  <a:gd name="connsiteX27" fmla="*/ 609600 w 645182"/>
                  <a:gd name="connsiteY27" fmla="*/ 197964 h 1565209"/>
                  <a:gd name="connsiteX28" fmla="*/ 627017 w 645182"/>
                  <a:gd name="connsiteY28" fmla="*/ 171838 h 1565209"/>
                  <a:gd name="connsiteX29" fmla="*/ 644434 w 645182"/>
                  <a:gd name="connsiteY29" fmla="*/ 119586 h 1565209"/>
                  <a:gd name="connsiteX30" fmla="*/ 600755 w 645182"/>
                  <a:gd name="connsiteY30" fmla="*/ 592 h 1565209"/>
                  <a:gd name="connsiteX0" fmla="*/ 600755 w 645182"/>
                  <a:gd name="connsiteY0" fmla="*/ 592 h 1565209"/>
                  <a:gd name="connsiteX1" fmla="*/ 333238 w 645182"/>
                  <a:gd name="connsiteY1" fmla="*/ 174560 h 1565209"/>
                  <a:gd name="connsiteX2" fmla="*/ 123689 w 645182"/>
                  <a:gd name="connsiteY2" fmla="*/ 366829 h 1565209"/>
                  <a:gd name="connsiteX3" fmla="*/ 43543 w 645182"/>
                  <a:gd name="connsiteY3" fmla="*/ 1225575 h 1565209"/>
                  <a:gd name="connsiteX4" fmla="*/ 34834 w 645182"/>
                  <a:gd name="connsiteY4" fmla="*/ 1269118 h 1565209"/>
                  <a:gd name="connsiteX5" fmla="*/ 26125 w 645182"/>
                  <a:gd name="connsiteY5" fmla="*/ 1338786 h 1565209"/>
                  <a:gd name="connsiteX6" fmla="*/ 8708 w 645182"/>
                  <a:gd name="connsiteY6" fmla="*/ 1391038 h 1565209"/>
                  <a:gd name="connsiteX7" fmla="*/ 0 w 645182"/>
                  <a:gd name="connsiteY7" fmla="*/ 1460706 h 1565209"/>
                  <a:gd name="connsiteX8" fmla="*/ 182880 w 645182"/>
                  <a:gd name="connsiteY8" fmla="*/ 1547792 h 1565209"/>
                  <a:gd name="connsiteX9" fmla="*/ 278674 w 645182"/>
                  <a:gd name="connsiteY9" fmla="*/ 1565209 h 1565209"/>
                  <a:gd name="connsiteX10" fmla="*/ 452845 w 645182"/>
                  <a:gd name="connsiteY10" fmla="*/ 1556501 h 1565209"/>
                  <a:gd name="connsiteX11" fmla="*/ 496388 w 645182"/>
                  <a:gd name="connsiteY11" fmla="*/ 1512958 h 1565209"/>
                  <a:gd name="connsiteX12" fmla="*/ 522514 w 645182"/>
                  <a:gd name="connsiteY12" fmla="*/ 1486832 h 1565209"/>
                  <a:gd name="connsiteX13" fmla="*/ 539931 w 645182"/>
                  <a:gd name="connsiteY13" fmla="*/ 1460706 h 1565209"/>
                  <a:gd name="connsiteX14" fmla="*/ 522514 w 645182"/>
                  <a:gd name="connsiteY14" fmla="*/ 1242992 h 1565209"/>
                  <a:gd name="connsiteX15" fmla="*/ 513805 w 645182"/>
                  <a:gd name="connsiteY15" fmla="*/ 1077529 h 1565209"/>
                  <a:gd name="connsiteX16" fmla="*/ 496388 w 645182"/>
                  <a:gd name="connsiteY16" fmla="*/ 964318 h 1565209"/>
                  <a:gd name="connsiteX17" fmla="*/ 487680 w 645182"/>
                  <a:gd name="connsiteY17" fmla="*/ 868524 h 1565209"/>
                  <a:gd name="connsiteX18" fmla="*/ 461554 w 645182"/>
                  <a:gd name="connsiteY18" fmla="*/ 781438 h 1565209"/>
                  <a:gd name="connsiteX19" fmla="*/ 435428 w 645182"/>
                  <a:gd name="connsiteY19" fmla="*/ 650809 h 1565209"/>
                  <a:gd name="connsiteX20" fmla="*/ 444137 w 645182"/>
                  <a:gd name="connsiteY20" fmla="*/ 494055 h 1565209"/>
                  <a:gd name="connsiteX21" fmla="*/ 478971 w 645182"/>
                  <a:gd name="connsiteY21" fmla="*/ 424386 h 1565209"/>
                  <a:gd name="connsiteX22" fmla="*/ 505097 w 645182"/>
                  <a:gd name="connsiteY22" fmla="*/ 363426 h 1565209"/>
                  <a:gd name="connsiteX23" fmla="*/ 522514 w 645182"/>
                  <a:gd name="connsiteY23" fmla="*/ 337301 h 1565209"/>
                  <a:gd name="connsiteX24" fmla="*/ 531223 w 645182"/>
                  <a:gd name="connsiteY24" fmla="*/ 311175 h 1565209"/>
                  <a:gd name="connsiteX25" fmla="*/ 557348 w 645182"/>
                  <a:gd name="connsiteY25" fmla="*/ 285049 h 1565209"/>
                  <a:gd name="connsiteX26" fmla="*/ 574765 w 645182"/>
                  <a:gd name="connsiteY26" fmla="*/ 250215 h 1565209"/>
                  <a:gd name="connsiteX27" fmla="*/ 609600 w 645182"/>
                  <a:gd name="connsiteY27" fmla="*/ 197964 h 1565209"/>
                  <a:gd name="connsiteX28" fmla="*/ 627017 w 645182"/>
                  <a:gd name="connsiteY28" fmla="*/ 171838 h 1565209"/>
                  <a:gd name="connsiteX29" fmla="*/ 644434 w 645182"/>
                  <a:gd name="connsiteY29" fmla="*/ 119586 h 1565209"/>
                  <a:gd name="connsiteX30" fmla="*/ 600755 w 645182"/>
                  <a:gd name="connsiteY30" fmla="*/ 592 h 1565209"/>
                  <a:gd name="connsiteX0" fmla="*/ 600755 w 645182"/>
                  <a:gd name="connsiteY0" fmla="*/ 592 h 1565209"/>
                  <a:gd name="connsiteX1" fmla="*/ 333238 w 645182"/>
                  <a:gd name="connsiteY1" fmla="*/ 174560 h 1565209"/>
                  <a:gd name="connsiteX2" fmla="*/ 123689 w 645182"/>
                  <a:gd name="connsiteY2" fmla="*/ 366829 h 1565209"/>
                  <a:gd name="connsiteX3" fmla="*/ 43543 w 645182"/>
                  <a:gd name="connsiteY3" fmla="*/ 1225575 h 1565209"/>
                  <a:gd name="connsiteX4" fmla="*/ 34834 w 645182"/>
                  <a:gd name="connsiteY4" fmla="*/ 1269118 h 1565209"/>
                  <a:gd name="connsiteX5" fmla="*/ 26125 w 645182"/>
                  <a:gd name="connsiteY5" fmla="*/ 1338786 h 1565209"/>
                  <a:gd name="connsiteX6" fmla="*/ 8708 w 645182"/>
                  <a:gd name="connsiteY6" fmla="*/ 1391038 h 1565209"/>
                  <a:gd name="connsiteX7" fmla="*/ 0 w 645182"/>
                  <a:gd name="connsiteY7" fmla="*/ 1460706 h 1565209"/>
                  <a:gd name="connsiteX8" fmla="*/ 182880 w 645182"/>
                  <a:gd name="connsiteY8" fmla="*/ 1547792 h 1565209"/>
                  <a:gd name="connsiteX9" fmla="*/ 278674 w 645182"/>
                  <a:gd name="connsiteY9" fmla="*/ 1565209 h 1565209"/>
                  <a:gd name="connsiteX10" fmla="*/ 452845 w 645182"/>
                  <a:gd name="connsiteY10" fmla="*/ 1556501 h 1565209"/>
                  <a:gd name="connsiteX11" fmla="*/ 496388 w 645182"/>
                  <a:gd name="connsiteY11" fmla="*/ 1512958 h 1565209"/>
                  <a:gd name="connsiteX12" fmla="*/ 522514 w 645182"/>
                  <a:gd name="connsiteY12" fmla="*/ 1486832 h 1565209"/>
                  <a:gd name="connsiteX13" fmla="*/ 539931 w 645182"/>
                  <a:gd name="connsiteY13" fmla="*/ 1460706 h 1565209"/>
                  <a:gd name="connsiteX14" fmla="*/ 522514 w 645182"/>
                  <a:gd name="connsiteY14" fmla="*/ 1242992 h 1565209"/>
                  <a:gd name="connsiteX15" fmla="*/ 513805 w 645182"/>
                  <a:gd name="connsiteY15" fmla="*/ 1077529 h 1565209"/>
                  <a:gd name="connsiteX16" fmla="*/ 496388 w 645182"/>
                  <a:gd name="connsiteY16" fmla="*/ 964318 h 1565209"/>
                  <a:gd name="connsiteX17" fmla="*/ 487680 w 645182"/>
                  <a:gd name="connsiteY17" fmla="*/ 868524 h 1565209"/>
                  <a:gd name="connsiteX18" fmla="*/ 461554 w 645182"/>
                  <a:gd name="connsiteY18" fmla="*/ 781438 h 1565209"/>
                  <a:gd name="connsiteX19" fmla="*/ 435428 w 645182"/>
                  <a:gd name="connsiteY19" fmla="*/ 650809 h 1565209"/>
                  <a:gd name="connsiteX20" fmla="*/ 444137 w 645182"/>
                  <a:gd name="connsiteY20" fmla="*/ 494055 h 1565209"/>
                  <a:gd name="connsiteX21" fmla="*/ 478971 w 645182"/>
                  <a:gd name="connsiteY21" fmla="*/ 424386 h 1565209"/>
                  <a:gd name="connsiteX22" fmla="*/ 505097 w 645182"/>
                  <a:gd name="connsiteY22" fmla="*/ 363426 h 1565209"/>
                  <a:gd name="connsiteX23" fmla="*/ 522514 w 645182"/>
                  <a:gd name="connsiteY23" fmla="*/ 337301 h 1565209"/>
                  <a:gd name="connsiteX24" fmla="*/ 531223 w 645182"/>
                  <a:gd name="connsiteY24" fmla="*/ 311175 h 1565209"/>
                  <a:gd name="connsiteX25" fmla="*/ 557348 w 645182"/>
                  <a:gd name="connsiteY25" fmla="*/ 285049 h 1565209"/>
                  <a:gd name="connsiteX26" fmla="*/ 574765 w 645182"/>
                  <a:gd name="connsiteY26" fmla="*/ 250215 h 1565209"/>
                  <a:gd name="connsiteX27" fmla="*/ 609600 w 645182"/>
                  <a:gd name="connsiteY27" fmla="*/ 197964 h 1565209"/>
                  <a:gd name="connsiteX28" fmla="*/ 627017 w 645182"/>
                  <a:gd name="connsiteY28" fmla="*/ 171838 h 1565209"/>
                  <a:gd name="connsiteX29" fmla="*/ 644434 w 645182"/>
                  <a:gd name="connsiteY29" fmla="*/ 119586 h 1565209"/>
                  <a:gd name="connsiteX30" fmla="*/ 600755 w 645182"/>
                  <a:gd name="connsiteY30" fmla="*/ 592 h 1565209"/>
                  <a:gd name="connsiteX0" fmla="*/ 600755 w 645182"/>
                  <a:gd name="connsiteY0" fmla="*/ 641 h 1565258"/>
                  <a:gd name="connsiteX1" fmla="*/ 323713 w 645182"/>
                  <a:gd name="connsiteY1" fmla="*/ 176991 h 1565258"/>
                  <a:gd name="connsiteX2" fmla="*/ 123689 w 645182"/>
                  <a:gd name="connsiteY2" fmla="*/ 366878 h 1565258"/>
                  <a:gd name="connsiteX3" fmla="*/ 43543 w 645182"/>
                  <a:gd name="connsiteY3" fmla="*/ 1225624 h 1565258"/>
                  <a:gd name="connsiteX4" fmla="*/ 34834 w 645182"/>
                  <a:gd name="connsiteY4" fmla="*/ 1269167 h 1565258"/>
                  <a:gd name="connsiteX5" fmla="*/ 26125 w 645182"/>
                  <a:gd name="connsiteY5" fmla="*/ 1338835 h 1565258"/>
                  <a:gd name="connsiteX6" fmla="*/ 8708 w 645182"/>
                  <a:gd name="connsiteY6" fmla="*/ 1391087 h 1565258"/>
                  <a:gd name="connsiteX7" fmla="*/ 0 w 645182"/>
                  <a:gd name="connsiteY7" fmla="*/ 1460755 h 1565258"/>
                  <a:gd name="connsiteX8" fmla="*/ 182880 w 645182"/>
                  <a:gd name="connsiteY8" fmla="*/ 1547841 h 1565258"/>
                  <a:gd name="connsiteX9" fmla="*/ 278674 w 645182"/>
                  <a:gd name="connsiteY9" fmla="*/ 1565258 h 1565258"/>
                  <a:gd name="connsiteX10" fmla="*/ 452845 w 645182"/>
                  <a:gd name="connsiteY10" fmla="*/ 1556550 h 1565258"/>
                  <a:gd name="connsiteX11" fmla="*/ 496388 w 645182"/>
                  <a:gd name="connsiteY11" fmla="*/ 1513007 h 1565258"/>
                  <a:gd name="connsiteX12" fmla="*/ 522514 w 645182"/>
                  <a:gd name="connsiteY12" fmla="*/ 1486881 h 1565258"/>
                  <a:gd name="connsiteX13" fmla="*/ 539931 w 645182"/>
                  <a:gd name="connsiteY13" fmla="*/ 1460755 h 1565258"/>
                  <a:gd name="connsiteX14" fmla="*/ 522514 w 645182"/>
                  <a:gd name="connsiteY14" fmla="*/ 1243041 h 1565258"/>
                  <a:gd name="connsiteX15" fmla="*/ 513805 w 645182"/>
                  <a:gd name="connsiteY15" fmla="*/ 1077578 h 1565258"/>
                  <a:gd name="connsiteX16" fmla="*/ 496388 w 645182"/>
                  <a:gd name="connsiteY16" fmla="*/ 964367 h 1565258"/>
                  <a:gd name="connsiteX17" fmla="*/ 487680 w 645182"/>
                  <a:gd name="connsiteY17" fmla="*/ 868573 h 1565258"/>
                  <a:gd name="connsiteX18" fmla="*/ 461554 w 645182"/>
                  <a:gd name="connsiteY18" fmla="*/ 781487 h 1565258"/>
                  <a:gd name="connsiteX19" fmla="*/ 435428 w 645182"/>
                  <a:gd name="connsiteY19" fmla="*/ 650858 h 1565258"/>
                  <a:gd name="connsiteX20" fmla="*/ 444137 w 645182"/>
                  <a:gd name="connsiteY20" fmla="*/ 494104 h 1565258"/>
                  <a:gd name="connsiteX21" fmla="*/ 478971 w 645182"/>
                  <a:gd name="connsiteY21" fmla="*/ 424435 h 1565258"/>
                  <a:gd name="connsiteX22" fmla="*/ 505097 w 645182"/>
                  <a:gd name="connsiteY22" fmla="*/ 363475 h 1565258"/>
                  <a:gd name="connsiteX23" fmla="*/ 522514 w 645182"/>
                  <a:gd name="connsiteY23" fmla="*/ 337350 h 1565258"/>
                  <a:gd name="connsiteX24" fmla="*/ 531223 w 645182"/>
                  <a:gd name="connsiteY24" fmla="*/ 311224 h 1565258"/>
                  <a:gd name="connsiteX25" fmla="*/ 557348 w 645182"/>
                  <a:gd name="connsiteY25" fmla="*/ 285098 h 1565258"/>
                  <a:gd name="connsiteX26" fmla="*/ 574765 w 645182"/>
                  <a:gd name="connsiteY26" fmla="*/ 250264 h 1565258"/>
                  <a:gd name="connsiteX27" fmla="*/ 609600 w 645182"/>
                  <a:gd name="connsiteY27" fmla="*/ 198013 h 1565258"/>
                  <a:gd name="connsiteX28" fmla="*/ 627017 w 645182"/>
                  <a:gd name="connsiteY28" fmla="*/ 171887 h 1565258"/>
                  <a:gd name="connsiteX29" fmla="*/ 644434 w 645182"/>
                  <a:gd name="connsiteY29" fmla="*/ 119635 h 1565258"/>
                  <a:gd name="connsiteX30" fmla="*/ 600755 w 645182"/>
                  <a:gd name="connsiteY30" fmla="*/ 641 h 1565258"/>
                  <a:gd name="connsiteX0" fmla="*/ 600755 w 645182"/>
                  <a:gd name="connsiteY0" fmla="*/ 641 h 1565258"/>
                  <a:gd name="connsiteX1" fmla="*/ 323713 w 645182"/>
                  <a:gd name="connsiteY1" fmla="*/ 176991 h 1565258"/>
                  <a:gd name="connsiteX2" fmla="*/ 123689 w 645182"/>
                  <a:gd name="connsiteY2" fmla="*/ 366878 h 1565258"/>
                  <a:gd name="connsiteX3" fmla="*/ 43543 w 645182"/>
                  <a:gd name="connsiteY3" fmla="*/ 1225624 h 1565258"/>
                  <a:gd name="connsiteX4" fmla="*/ 34834 w 645182"/>
                  <a:gd name="connsiteY4" fmla="*/ 1269167 h 1565258"/>
                  <a:gd name="connsiteX5" fmla="*/ 26125 w 645182"/>
                  <a:gd name="connsiteY5" fmla="*/ 1338835 h 1565258"/>
                  <a:gd name="connsiteX6" fmla="*/ 8708 w 645182"/>
                  <a:gd name="connsiteY6" fmla="*/ 1391087 h 1565258"/>
                  <a:gd name="connsiteX7" fmla="*/ 0 w 645182"/>
                  <a:gd name="connsiteY7" fmla="*/ 1460755 h 1565258"/>
                  <a:gd name="connsiteX8" fmla="*/ 182880 w 645182"/>
                  <a:gd name="connsiteY8" fmla="*/ 1547841 h 1565258"/>
                  <a:gd name="connsiteX9" fmla="*/ 278674 w 645182"/>
                  <a:gd name="connsiteY9" fmla="*/ 1565258 h 1565258"/>
                  <a:gd name="connsiteX10" fmla="*/ 452845 w 645182"/>
                  <a:gd name="connsiteY10" fmla="*/ 1556550 h 1565258"/>
                  <a:gd name="connsiteX11" fmla="*/ 496388 w 645182"/>
                  <a:gd name="connsiteY11" fmla="*/ 1513007 h 1565258"/>
                  <a:gd name="connsiteX12" fmla="*/ 522514 w 645182"/>
                  <a:gd name="connsiteY12" fmla="*/ 1486881 h 1565258"/>
                  <a:gd name="connsiteX13" fmla="*/ 539931 w 645182"/>
                  <a:gd name="connsiteY13" fmla="*/ 1460755 h 1565258"/>
                  <a:gd name="connsiteX14" fmla="*/ 522514 w 645182"/>
                  <a:gd name="connsiteY14" fmla="*/ 1243041 h 1565258"/>
                  <a:gd name="connsiteX15" fmla="*/ 513805 w 645182"/>
                  <a:gd name="connsiteY15" fmla="*/ 1077578 h 1565258"/>
                  <a:gd name="connsiteX16" fmla="*/ 496388 w 645182"/>
                  <a:gd name="connsiteY16" fmla="*/ 964367 h 1565258"/>
                  <a:gd name="connsiteX17" fmla="*/ 487680 w 645182"/>
                  <a:gd name="connsiteY17" fmla="*/ 868573 h 1565258"/>
                  <a:gd name="connsiteX18" fmla="*/ 461554 w 645182"/>
                  <a:gd name="connsiteY18" fmla="*/ 781487 h 1565258"/>
                  <a:gd name="connsiteX19" fmla="*/ 435428 w 645182"/>
                  <a:gd name="connsiteY19" fmla="*/ 650858 h 1565258"/>
                  <a:gd name="connsiteX20" fmla="*/ 444137 w 645182"/>
                  <a:gd name="connsiteY20" fmla="*/ 494104 h 1565258"/>
                  <a:gd name="connsiteX21" fmla="*/ 478971 w 645182"/>
                  <a:gd name="connsiteY21" fmla="*/ 424435 h 1565258"/>
                  <a:gd name="connsiteX22" fmla="*/ 505097 w 645182"/>
                  <a:gd name="connsiteY22" fmla="*/ 363475 h 1565258"/>
                  <a:gd name="connsiteX23" fmla="*/ 522514 w 645182"/>
                  <a:gd name="connsiteY23" fmla="*/ 337350 h 1565258"/>
                  <a:gd name="connsiteX24" fmla="*/ 531223 w 645182"/>
                  <a:gd name="connsiteY24" fmla="*/ 311224 h 1565258"/>
                  <a:gd name="connsiteX25" fmla="*/ 557348 w 645182"/>
                  <a:gd name="connsiteY25" fmla="*/ 285098 h 1565258"/>
                  <a:gd name="connsiteX26" fmla="*/ 574765 w 645182"/>
                  <a:gd name="connsiteY26" fmla="*/ 250264 h 1565258"/>
                  <a:gd name="connsiteX27" fmla="*/ 609600 w 645182"/>
                  <a:gd name="connsiteY27" fmla="*/ 198013 h 1565258"/>
                  <a:gd name="connsiteX28" fmla="*/ 627017 w 645182"/>
                  <a:gd name="connsiteY28" fmla="*/ 171887 h 1565258"/>
                  <a:gd name="connsiteX29" fmla="*/ 644434 w 645182"/>
                  <a:gd name="connsiteY29" fmla="*/ 119635 h 1565258"/>
                  <a:gd name="connsiteX30" fmla="*/ 600755 w 645182"/>
                  <a:gd name="connsiteY30" fmla="*/ 641 h 1565258"/>
                  <a:gd name="connsiteX0" fmla="*/ 600755 w 645182"/>
                  <a:gd name="connsiteY0" fmla="*/ 641 h 1565258"/>
                  <a:gd name="connsiteX1" fmla="*/ 323713 w 645182"/>
                  <a:gd name="connsiteY1" fmla="*/ 176991 h 1565258"/>
                  <a:gd name="connsiteX2" fmla="*/ 123689 w 645182"/>
                  <a:gd name="connsiteY2" fmla="*/ 366878 h 1565258"/>
                  <a:gd name="connsiteX3" fmla="*/ 43543 w 645182"/>
                  <a:gd name="connsiteY3" fmla="*/ 1225624 h 1565258"/>
                  <a:gd name="connsiteX4" fmla="*/ 34834 w 645182"/>
                  <a:gd name="connsiteY4" fmla="*/ 1269167 h 1565258"/>
                  <a:gd name="connsiteX5" fmla="*/ 26125 w 645182"/>
                  <a:gd name="connsiteY5" fmla="*/ 1338835 h 1565258"/>
                  <a:gd name="connsiteX6" fmla="*/ 8708 w 645182"/>
                  <a:gd name="connsiteY6" fmla="*/ 1391087 h 1565258"/>
                  <a:gd name="connsiteX7" fmla="*/ 0 w 645182"/>
                  <a:gd name="connsiteY7" fmla="*/ 1460755 h 1565258"/>
                  <a:gd name="connsiteX8" fmla="*/ 182880 w 645182"/>
                  <a:gd name="connsiteY8" fmla="*/ 1547841 h 1565258"/>
                  <a:gd name="connsiteX9" fmla="*/ 278674 w 645182"/>
                  <a:gd name="connsiteY9" fmla="*/ 1565258 h 1565258"/>
                  <a:gd name="connsiteX10" fmla="*/ 452845 w 645182"/>
                  <a:gd name="connsiteY10" fmla="*/ 1556550 h 1565258"/>
                  <a:gd name="connsiteX11" fmla="*/ 496388 w 645182"/>
                  <a:gd name="connsiteY11" fmla="*/ 1513007 h 1565258"/>
                  <a:gd name="connsiteX12" fmla="*/ 522514 w 645182"/>
                  <a:gd name="connsiteY12" fmla="*/ 1486881 h 1565258"/>
                  <a:gd name="connsiteX13" fmla="*/ 539931 w 645182"/>
                  <a:gd name="connsiteY13" fmla="*/ 1460755 h 1565258"/>
                  <a:gd name="connsiteX14" fmla="*/ 522514 w 645182"/>
                  <a:gd name="connsiteY14" fmla="*/ 1243041 h 1565258"/>
                  <a:gd name="connsiteX15" fmla="*/ 513805 w 645182"/>
                  <a:gd name="connsiteY15" fmla="*/ 1077578 h 1565258"/>
                  <a:gd name="connsiteX16" fmla="*/ 496388 w 645182"/>
                  <a:gd name="connsiteY16" fmla="*/ 964367 h 1565258"/>
                  <a:gd name="connsiteX17" fmla="*/ 487680 w 645182"/>
                  <a:gd name="connsiteY17" fmla="*/ 868573 h 1565258"/>
                  <a:gd name="connsiteX18" fmla="*/ 461554 w 645182"/>
                  <a:gd name="connsiteY18" fmla="*/ 781487 h 1565258"/>
                  <a:gd name="connsiteX19" fmla="*/ 435428 w 645182"/>
                  <a:gd name="connsiteY19" fmla="*/ 650858 h 1565258"/>
                  <a:gd name="connsiteX20" fmla="*/ 444137 w 645182"/>
                  <a:gd name="connsiteY20" fmla="*/ 494104 h 1565258"/>
                  <a:gd name="connsiteX21" fmla="*/ 478971 w 645182"/>
                  <a:gd name="connsiteY21" fmla="*/ 424435 h 1565258"/>
                  <a:gd name="connsiteX22" fmla="*/ 505097 w 645182"/>
                  <a:gd name="connsiteY22" fmla="*/ 363475 h 1565258"/>
                  <a:gd name="connsiteX23" fmla="*/ 522514 w 645182"/>
                  <a:gd name="connsiteY23" fmla="*/ 337350 h 1565258"/>
                  <a:gd name="connsiteX24" fmla="*/ 531223 w 645182"/>
                  <a:gd name="connsiteY24" fmla="*/ 311224 h 1565258"/>
                  <a:gd name="connsiteX25" fmla="*/ 557348 w 645182"/>
                  <a:gd name="connsiteY25" fmla="*/ 285098 h 1565258"/>
                  <a:gd name="connsiteX26" fmla="*/ 574765 w 645182"/>
                  <a:gd name="connsiteY26" fmla="*/ 250264 h 1565258"/>
                  <a:gd name="connsiteX27" fmla="*/ 609600 w 645182"/>
                  <a:gd name="connsiteY27" fmla="*/ 198013 h 1565258"/>
                  <a:gd name="connsiteX28" fmla="*/ 627017 w 645182"/>
                  <a:gd name="connsiteY28" fmla="*/ 171887 h 1565258"/>
                  <a:gd name="connsiteX29" fmla="*/ 644434 w 645182"/>
                  <a:gd name="connsiteY29" fmla="*/ 119635 h 1565258"/>
                  <a:gd name="connsiteX30" fmla="*/ 600755 w 645182"/>
                  <a:gd name="connsiteY30" fmla="*/ 641 h 1565258"/>
                  <a:gd name="connsiteX0" fmla="*/ 600755 w 645182"/>
                  <a:gd name="connsiteY0" fmla="*/ 416 h 1565033"/>
                  <a:gd name="connsiteX1" fmla="*/ 347526 w 645182"/>
                  <a:gd name="connsiteY1" fmla="*/ 164860 h 1565033"/>
                  <a:gd name="connsiteX2" fmla="*/ 123689 w 645182"/>
                  <a:gd name="connsiteY2" fmla="*/ 366653 h 1565033"/>
                  <a:gd name="connsiteX3" fmla="*/ 43543 w 645182"/>
                  <a:gd name="connsiteY3" fmla="*/ 1225399 h 1565033"/>
                  <a:gd name="connsiteX4" fmla="*/ 34834 w 645182"/>
                  <a:gd name="connsiteY4" fmla="*/ 1268942 h 1565033"/>
                  <a:gd name="connsiteX5" fmla="*/ 26125 w 645182"/>
                  <a:gd name="connsiteY5" fmla="*/ 1338610 h 1565033"/>
                  <a:gd name="connsiteX6" fmla="*/ 8708 w 645182"/>
                  <a:gd name="connsiteY6" fmla="*/ 1390862 h 1565033"/>
                  <a:gd name="connsiteX7" fmla="*/ 0 w 645182"/>
                  <a:gd name="connsiteY7" fmla="*/ 1460530 h 1565033"/>
                  <a:gd name="connsiteX8" fmla="*/ 182880 w 645182"/>
                  <a:gd name="connsiteY8" fmla="*/ 1547616 h 1565033"/>
                  <a:gd name="connsiteX9" fmla="*/ 278674 w 645182"/>
                  <a:gd name="connsiteY9" fmla="*/ 1565033 h 1565033"/>
                  <a:gd name="connsiteX10" fmla="*/ 452845 w 645182"/>
                  <a:gd name="connsiteY10" fmla="*/ 1556325 h 1565033"/>
                  <a:gd name="connsiteX11" fmla="*/ 496388 w 645182"/>
                  <a:gd name="connsiteY11" fmla="*/ 1512782 h 1565033"/>
                  <a:gd name="connsiteX12" fmla="*/ 522514 w 645182"/>
                  <a:gd name="connsiteY12" fmla="*/ 1486656 h 1565033"/>
                  <a:gd name="connsiteX13" fmla="*/ 539931 w 645182"/>
                  <a:gd name="connsiteY13" fmla="*/ 1460530 h 1565033"/>
                  <a:gd name="connsiteX14" fmla="*/ 522514 w 645182"/>
                  <a:gd name="connsiteY14" fmla="*/ 1242816 h 1565033"/>
                  <a:gd name="connsiteX15" fmla="*/ 513805 w 645182"/>
                  <a:gd name="connsiteY15" fmla="*/ 1077353 h 1565033"/>
                  <a:gd name="connsiteX16" fmla="*/ 496388 w 645182"/>
                  <a:gd name="connsiteY16" fmla="*/ 964142 h 1565033"/>
                  <a:gd name="connsiteX17" fmla="*/ 487680 w 645182"/>
                  <a:gd name="connsiteY17" fmla="*/ 868348 h 1565033"/>
                  <a:gd name="connsiteX18" fmla="*/ 461554 w 645182"/>
                  <a:gd name="connsiteY18" fmla="*/ 781262 h 1565033"/>
                  <a:gd name="connsiteX19" fmla="*/ 435428 w 645182"/>
                  <a:gd name="connsiteY19" fmla="*/ 650633 h 1565033"/>
                  <a:gd name="connsiteX20" fmla="*/ 444137 w 645182"/>
                  <a:gd name="connsiteY20" fmla="*/ 493879 h 1565033"/>
                  <a:gd name="connsiteX21" fmla="*/ 478971 w 645182"/>
                  <a:gd name="connsiteY21" fmla="*/ 424210 h 1565033"/>
                  <a:gd name="connsiteX22" fmla="*/ 505097 w 645182"/>
                  <a:gd name="connsiteY22" fmla="*/ 363250 h 1565033"/>
                  <a:gd name="connsiteX23" fmla="*/ 522514 w 645182"/>
                  <a:gd name="connsiteY23" fmla="*/ 337125 h 1565033"/>
                  <a:gd name="connsiteX24" fmla="*/ 531223 w 645182"/>
                  <a:gd name="connsiteY24" fmla="*/ 310999 h 1565033"/>
                  <a:gd name="connsiteX25" fmla="*/ 557348 w 645182"/>
                  <a:gd name="connsiteY25" fmla="*/ 284873 h 1565033"/>
                  <a:gd name="connsiteX26" fmla="*/ 574765 w 645182"/>
                  <a:gd name="connsiteY26" fmla="*/ 250039 h 1565033"/>
                  <a:gd name="connsiteX27" fmla="*/ 609600 w 645182"/>
                  <a:gd name="connsiteY27" fmla="*/ 197788 h 1565033"/>
                  <a:gd name="connsiteX28" fmla="*/ 627017 w 645182"/>
                  <a:gd name="connsiteY28" fmla="*/ 171662 h 1565033"/>
                  <a:gd name="connsiteX29" fmla="*/ 644434 w 645182"/>
                  <a:gd name="connsiteY29" fmla="*/ 119410 h 1565033"/>
                  <a:gd name="connsiteX30" fmla="*/ 600755 w 645182"/>
                  <a:gd name="connsiteY30" fmla="*/ 416 h 1565033"/>
                  <a:gd name="connsiteX0" fmla="*/ 600755 w 645182"/>
                  <a:gd name="connsiteY0" fmla="*/ 416 h 1565033"/>
                  <a:gd name="connsiteX1" fmla="*/ 347526 w 645182"/>
                  <a:gd name="connsiteY1" fmla="*/ 164860 h 1565033"/>
                  <a:gd name="connsiteX2" fmla="*/ 123689 w 645182"/>
                  <a:gd name="connsiteY2" fmla="*/ 366653 h 1565033"/>
                  <a:gd name="connsiteX3" fmla="*/ 43543 w 645182"/>
                  <a:gd name="connsiteY3" fmla="*/ 1225399 h 1565033"/>
                  <a:gd name="connsiteX4" fmla="*/ 34834 w 645182"/>
                  <a:gd name="connsiteY4" fmla="*/ 1268942 h 1565033"/>
                  <a:gd name="connsiteX5" fmla="*/ 26125 w 645182"/>
                  <a:gd name="connsiteY5" fmla="*/ 1338610 h 1565033"/>
                  <a:gd name="connsiteX6" fmla="*/ 8708 w 645182"/>
                  <a:gd name="connsiteY6" fmla="*/ 1390862 h 1565033"/>
                  <a:gd name="connsiteX7" fmla="*/ 0 w 645182"/>
                  <a:gd name="connsiteY7" fmla="*/ 1460530 h 1565033"/>
                  <a:gd name="connsiteX8" fmla="*/ 182880 w 645182"/>
                  <a:gd name="connsiteY8" fmla="*/ 1547616 h 1565033"/>
                  <a:gd name="connsiteX9" fmla="*/ 278674 w 645182"/>
                  <a:gd name="connsiteY9" fmla="*/ 1565033 h 1565033"/>
                  <a:gd name="connsiteX10" fmla="*/ 452845 w 645182"/>
                  <a:gd name="connsiteY10" fmla="*/ 1556325 h 1565033"/>
                  <a:gd name="connsiteX11" fmla="*/ 496388 w 645182"/>
                  <a:gd name="connsiteY11" fmla="*/ 1512782 h 1565033"/>
                  <a:gd name="connsiteX12" fmla="*/ 522514 w 645182"/>
                  <a:gd name="connsiteY12" fmla="*/ 1486656 h 1565033"/>
                  <a:gd name="connsiteX13" fmla="*/ 539931 w 645182"/>
                  <a:gd name="connsiteY13" fmla="*/ 1460530 h 1565033"/>
                  <a:gd name="connsiteX14" fmla="*/ 522514 w 645182"/>
                  <a:gd name="connsiteY14" fmla="*/ 1242816 h 1565033"/>
                  <a:gd name="connsiteX15" fmla="*/ 513805 w 645182"/>
                  <a:gd name="connsiteY15" fmla="*/ 1077353 h 1565033"/>
                  <a:gd name="connsiteX16" fmla="*/ 496388 w 645182"/>
                  <a:gd name="connsiteY16" fmla="*/ 964142 h 1565033"/>
                  <a:gd name="connsiteX17" fmla="*/ 487680 w 645182"/>
                  <a:gd name="connsiteY17" fmla="*/ 868348 h 1565033"/>
                  <a:gd name="connsiteX18" fmla="*/ 461554 w 645182"/>
                  <a:gd name="connsiteY18" fmla="*/ 781262 h 1565033"/>
                  <a:gd name="connsiteX19" fmla="*/ 435428 w 645182"/>
                  <a:gd name="connsiteY19" fmla="*/ 650633 h 1565033"/>
                  <a:gd name="connsiteX20" fmla="*/ 444137 w 645182"/>
                  <a:gd name="connsiteY20" fmla="*/ 493879 h 1565033"/>
                  <a:gd name="connsiteX21" fmla="*/ 478971 w 645182"/>
                  <a:gd name="connsiteY21" fmla="*/ 424210 h 1565033"/>
                  <a:gd name="connsiteX22" fmla="*/ 505097 w 645182"/>
                  <a:gd name="connsiteY22" fmla="*/ 363250 h 1565033"/>
                  <a:gd name="connsiteX23" fmla="*/ 522514 w 645182"/>
                  <a:gd name="connsiteY23" fmla="*/ 337125 h 1565033"/>
                  <a:gd name="connsiteX24" fmla="*/ 531223 w 645182"/>
                  <a:gd name="connsiteY24" fmla="*/ 310999 h 1565033"/>
                  <a:gd name="connsiteX25" fmla="*/ 557348 w 645182"/>
                  <a:gd name="connsiteY25" fmla="*/ 284873 h 1565033"/>
                  <a:gd name="connsiteX26" fmla="*/ 574765 w 645182"/>
                  <a:gd name="connsiteY26" fmla="*/ 250039 h 1565033"/>
                  <a:gd name="connsiteX27" fmla="*/ 609600 w 645182"/>
                  <a:gd name="connsiteY27" fmla="*/ 197788 h 1565033"/>
                  <a:gd name="connsiteX28" fmla="*/ 627017 w 645182"/>
                  <a:gd name="connsiteY28" fmla="*/ 171662 h 1565033"/>
                  <a:gd name="connsiteX29" fmla="*/ 644434 w 645182"/>
                  <a:gd name="connsiteY29" fmla="*/ 119410 h 1565033"/>
                  <a:gd name="connsiteX30" fmla="*/ 600755 w 645182"/>
                  <a:gd name="connsiteY30" fmla="*/ 416 h 1565033"/>
                  <a:gd name="connsiteX0" fmla="*/ 600755 w 645182"/>
                  <a:gd name="connsiteY0" fmla="*/ 416 h 1565033"/>
                  <a:gd name="connsiteX1" fmla="*/ 347526 w 645182"/>
                  <a:gd name="connsiteY1" fmla="*/ 164860 h 1565033"/>
                  <a:gd name="connsiteX2" fmla="*/ 123689 w 645182"/>
                  <a:gd name="connsiteY2" fmla="*/ 366653 h 1565033"/>
                  <a:gd name="connsiteX3" fmla="*/ 43543 w 645182"/>
                  <a:gd name="connsiteY3" fmla="*/ 1225399 h 1565033"/>
                  <a:gd name="connsiteX4" fmla="*/ 34834 w 645182"/>
                  <a:gd name="connsiteY4" fmla="*/ 1268942 h 1565033"/>
                  <a:gd name="connsiteX5" fmla="*/ 26125 w 645182"/>
                  <a:gd name="connsiteY5" fmla="*/ 1338610 h 1565033"/>
                  <a:gd name="connsiteX6" fmla="*/ 8708 w 645182"/>
                  <a:gd name="connsiteY6" fmla="*/ 1390862 h 1565033"/>
                  <a:gd name="connsiteX7" fmla="*/ 0 w 645182"/>
                  <a:gd name="connsiteY7" fmla="*/ 1460530 h 1565033"/>
                  <a:gd name="connsiteX8" fmla="*/ 182880 w 645182"/>
                  <a:gd name="connsiteY8" fmla="*/ 1547616 h 1565033"/>
                  <a:gd name="connsiteX9" fmla="*/ 278674 w 645182"/>
                  <a:gd name="connsiteY9" fmla="*/ 1565033 h 1565033"/>
                  <a:gd name="connsiteX10" fmla="*/ 452845 w 645182"/>
                  <a:gd name="connsiteY10" fmla="*/ 1556325 h 1565033"/>
                  <a:gd name="connsiteX11" fmla="*/ 496388 w 645182"/>
                  <a:gd name="connsiteY11" fmla="*/ 1512782 h 1565033"/>
                  <a:gd name="connsiteX12" fmla="*/ 522514 w 645182"/>
                  <a:gd name="connsiteY12" fmla="*/ 1486656 h 1565033"/>
                  <a:gd name="connsiteX13" fmla="*/ 539931 w 645182"/>
                  <a:gd name="connsiteY13" fmla="*/ 1460530 h 1565033"/>
                  <a:gd name="connsiteX14" fmla="*/ 522514 w 645182"/>
                  <a:gd name="connsiteY14" fmla="*/ 1242816 h 1565033"/>
                  <a:gd name="connsiteX15" fmla="*/ 513805 w 645182"/>
                  <a:gd name="connsiteY15" fmla="*/ 1077353 h 1565033"/>
                  <a:gd name="connsiteX16" fmla="*/ 496388 w 645182"/>
                  <a:gd name="connsiteY16" fmla="*/ 964142 h 1565033"/>
                  <a:gd name="connsiteX17" fmla="*/ 487680 w 645182"/>
                  <a:gd name="connsiteY17" fmla="*/ 868348 h 1565033"/>
                  <a:gd name="connsiteX18" fmla="*/ 461554 w 645182"/>
                  <a:gd name="connsiteY18" fmla="*/ 781262 h 1565033"/>
                  <a:gd name="connsiteX19" fmla="*/ 435428 w 645182"/>
                  <a:gd name="connsiteY19" fmla="*/ 650633 h 1565033"/>
                  <a:gd name="connsiteX20" fmla="*/ 444137 w 645182"/>
                  <a:gd name="connsiteY20" fmla="*/ 493879 h 1565033"/>
                  <a:gd name="connsiteX21" fmla="*/ 478971 w 645182"/>
                  <a:gd name="connsiteY21" fmla="*/ 424210 h 1565033"/>
                  <a:gd name="connsiteX22" fmla="*/ 505097 w 645182"/>
                  <a:gd name="connsiteY22" fmla="*/ 363250 h 1565033"/>
                  <a:gd name="connsiteX23" fmla="*/ 522514 w 645182"/>
                  <a:gd name="connsiteY23" fmla="*/ 337125 h 1565033"/>
                  <a:gd name="connsiteX24" fmla="*/ 531223 w 645182"/>
                  <a:gd name="connsiteY24" fmla="*/ 310999 h 1565033"/>
                  <a:gd name="connsiteX25" fmla="*/ 557348 w 645182"/>
                  <a:gd name="connsiteY25" fmla="*/ 284873 h 1565033"/>
                  <a:gd name="connsiteX26" fmla="*/ 574765 w 645182"/>
                  <a:gd name="connsiteY26" fmla="*/ 250039 h 1565033"/>
                  <a:gd name="connsiteX27" fmla="*/ 609600 w 645182"/>
                  <a:gd name="connsiteY27" fmla="*/ 197788 h 1565033"/>
                  <a:gd name="connsiteX28" fmla="*/ 627017 w 645182"/>
                  <a:gd name="connsiteY28" fmla="*/ 171662 h 1565033"/>
                  <a:gd name="connsiteX29" fmla="*/ 644434 w 645182"/>
                  <a:gd name="connsiteY29" fmla="*/ 119410 h 1565033"/>
                  <a:gd name="connsiteX30" fmla="*/ 600755 w 645182"/>
                  <a:gd name="connsiteY30" fmla="*/ 416 h 1565033"/>
                  <a:gd name="connsiteX0" fmla="*/ 600755 w 645182"/>
                  <a:gd name="connsiteY0" fmla="*/ 457 h 1565074"/>
                  <a:gd name="connsiteX1" fmla="*/ 352288 w 645182"/>
                  <a:gd name="connsiteY1" fmla="*/ 167283 h 1565074"/>
                  <a:gd name="connsiteX2" fmla="*/ 123689 w 645182"/>
                  <a:gd name="connsiteY2" fmla="*/ 366694 h 1565074"/>
                  <a:gd name="connsiteX3" fmla="*/ 43543 w 645182"/>
                  <a:gd name="connsiteY3" fmla="*/ 1225440 h 1565074"/>
                  <a:gd name="connsiteX4" fmla="*/ 34834 w 645182"/>
                  <a:gd name="connsiteY4" fmla="*/ 1268983 h 1565074"/>
                  <a:gd name="connsiteX5" fmla="*/ 26125 w 645182"/>
                  <a:gd name="connsiteY5" fmla="*/ 1338651 h 1565074"/>
                  <a:gd name="connsiteX6" fmla="*/ 8708 w 645182"/>
                  <a:gd name="connsiteY6" fmla="*/ 1390903 h 1565074"/>
                  <a:gd name="connsiteX7" fmla="*/ 0 w 645182"/>
                  <a:gd name="connsiteY7" fmla="*/ 1460571 h 1565074"/>
                  <a:gd name="connsiteX8" fmla="*/ 182880 w 645182"/>
                  <a:gd name="connsiteY8" fmla="*/ 1547657 h 1565074"/>
                  <a:gd name="connsiteX9" fmla="*/ 278674 w 645182"/>
                  <a:gd name="connsiteY9" fmla="*/ 1565074 h 1565074"/>
                  <a:gd name="connsiteX10" fmla="*/ 452845 w 645182"/>
                  <a:gd name="connsiteY10" fmla="*/ 1556366 h 1565074"/>
                  <a:gd name="connsiteX11" fmla="*/ 496388 w 645182"/>
                  <a:gd name="connsiteY11" fmla="*/ 1512823 h 1565074"/>
                  <a:gd name="connsiteX12" fmla="*/ 522514 w 645182"/>
                  <a:gd name="connsiteY12" fmla="*/ 1486697 h 1565074"/>
                  <a:gd name="connsiteX13" fmla="*/ 539931 w 645182"/>
                  <a:gd name="connsiteY13" fmla="*/ 1460571 h 1565074"/>
                  <a:gd name="connsiteX14" fmla="*/ 522514 w 645182"/>
                  <a:gd name="connsiteY14" fmla="*/ 1242857 h 1565074"/>
                  <a:gd name="connsiteX15" fmla="*/ 513805 w 645182"/>
                  <a:gd name="connsiteY15" fmla="*/ 1077394 h 1565074"/>
                  <a:gd name="connsiteX16" fmla="*/ 496388 w 645182"/>
                  <a:gd name="connsiteY16" fmla="*/ 964183 h 1565074"/>
                  <a:gd name="connsiteX17" fmla="*/ 487680 w 645182"/>
                  <a:gd name="connsiteY17" fmla="*/ 868389 h 1565074"/>
                  <a:gd name="connsiteX18" fmla="*/ 461554 w 645182"/>
                  <a:gd name="connsiteY18" fmla="*/ 781303 h 1565074"/>
                  <a:gd name="connsiteX19" fmla="*/ 435428 w 645182"/>
                  <a:gd name="connsiteY19" fmla="*/ 650674 h 1565074"/>
                  <a:gd name="connsiteX20" fmla="*/ 444137 w 645182"/>
                  <a:gd name="connsiteY20" fmla="*/ 493920 h 1565074"/>
                  <a:gd name="connsiteX21" fmla="*/ 478971 w 645182"/>
                  <a:gd name="connsiteY21" fmla="*/ 424251 h 1565074"/>
                  <a:gd name="connsiteX22" fmla="*/ 505097 w 645182"/>
                  <a:gd name="connsiteY22" fmla="*/ 363291 h 1565074"/>
                  <a:gd name="connsiteX23" fmla="*/ 522514 w 645182"/>
                  <a:gd name="connsiteY23" fmla="*/ 337166 h 1565074"/>
                  <a:gd name="connsiteX24" fmla="*/ 531223 w 645182"/>
                  <a:gd name="connsiteY24" fmla="*/ 311040 h 1565074"/>
                  <a:gd name="connsiteX25" fmla="*/ 557348 w 645182"/>
                  <a:gd name="connsiteY25" fmla="*/ 284914 h 1565074"/>
                  <a:gd name="connsiteX26" fmla="*/ 574765 w 645182"/>
                  <a:gd name="connsiteY26" fmla="*/ 250080 h 1565074"/>
                  <a:gd name="connsiteX27" fmla="*/ 609600 w 645182"/>
                  <a:gd name="connsiteY27" fmla="*/ 197829 h 1565074"/>
                  <a:gd name="connsiteX28" fmla="*/ 627017 w 645182"/>
                  <a:gd name="connsiteY28" fmla="*/ 171703 h 1565074"/>
                  <a:gd name="connsiteX29" fmla="*/ 644434 w 645182"/>
                  <a:gd name="connsiteY29" fmla="*/ 119451 h 1565074"/>
                  <a:gd name="connsiteX30" fmla="*/ 600755 w 645182"/>
                  <a:gd name="connsiteY30" fmla="*/ 457 h 1565074"/>
                  <a:gd name="connsiteX0" fmla="*/ 600755 w 645182"/>
                  <a:gd name="connsiteY0" fmla="*/ 457 h 1565074"/>
                  <a:gd name="connsiteX1" fmla="*/ 352288 w 645182"/>
                  <a:gd name="connsiteY1" fmla="*/ 167283 h 1565074"/>
                  <a:gd name="connsiteX2" fmla="*/ 123689 w 645182"/>
                  <a:gd name="connsiteY2" fmla="*/ 366694 h 1565074"/>
                  <a:gd name="connsiteX3" fmla="*/ 43543 w 645182"/>
                  <a:gd name="connsiteY3" fmla="*/ 1225440 h 1565074"/>
                  <a:gd name="connsiteX4" fmla="*/ 34834 w 645182"/>
                  <a:gd name="connsiteY4" fmla="*/ 1268983 h 1565074"/>
                  <a:gd name="connsiteX5" fmla="*/ 26125 w 645182"/>
                  <a:gd name="connsiteY5" fmla="*/ 1338651 h 1565074"/>
                  <a:gd name="connsiteX6" fmla="*/ 8708 w 645182"/>
                  <a:gd name="connsiteY6" fmla="*/ 1390903 h 1565074"/>
                  <a:gd name="connsiteX7" fmla="*/ 0 w 645182"/>
                  <a:gd name="connsiteY7" fmla="*/ 1460571 h 1565074"/>
                  <a:gd name="connsiteX8" fmla="*/ 182880 w 645182"/>
                  <a:gd name="connsiteY8" fmla="*/ 1547657 h 1565074"/>
                  <a:gd name="connsiteX9" fmla="*/ 278674 w 645182"/>
                  <a:gd name="connsiteY9" fmla="*/ 1565074 h 1565074"/>
                  <a:gd name="connsiteX10" fmla="*/ 452845 w 645182"/>
                  <a:gd name="connsiteY10" fmla="*/ 1556366 h 1565074"/>
                  <a:gd name="connsiteX11" fmla="*/ 496388 w 645182"/>
                  <a:gd name="connsiteY11" fmla="*/ 1512823 h 1565074"/>
                  <a:gd name="connsiteX12" fmla="*/ 522514 w 645182"/>
                  <a:gd name="connsiteY12" fmla="*/ 1486697 h 1565074"/>
                  <a:gd name="connsiteX13" fmla="*/ 539931 w 645182"/>
                  <a:gd name="connsiteY13" fmla="*/ 1460571 h 1565074"/>
                  <a:gd name="connsiteX14" fmla="*/ 522514 w 645182"/>
                  <a:gd name="connsiteY14" fmla="*/ 1242857 h 1565074"/>
                  <a:gd name="connsiteX15" fmla="*/ 513805 w 645182"/>
                  <a:gd name="connsiteY15" fmla="*/ 1077394 h 1565074"/>
                  <a:gd name="connsiteX16" fmla="*/ 496388 w 645182"/>
                  <a:gd name="connsiteY16" fmla="*/ 964183 h 1565074"/>
                  <a:gd name="connsiteX17" fmla="*/ 487680 w 645182"/>
                  <a:gd name="connsiteY17" fmla="*/ 868389 h 1565074"/>
                  <a:gd name="connsiteX18" fmla="*/ 461554 w 645182"/>
                  <a:gd name="connsiteY18" fmla="*/ 781303 h 1565074"/>
                  <a:gd name="connsiteX19" fmla="*/ 435428 w 645182"/>
                  <a:gd name="connsiteY19" fmla="*/ 650674 h 1565074"/>
                  <a:gd name="connsiteX20" fmla="*/ 444137 w 645182"/>
                  <a:gd name="connsiteY20" fmla="*/ 493920 h 1565074"/>
                  <a:gd name="connsiteX21" fmla="*/ 478971 w 645182"/>
                  <a:gd name="connsiteY21" fmla="*/ 424251 h 1565074"/>
                  <a:gd name="connsiteX22" fmla="*/ 505097 w 645182"/>
                  <a:gd name="connsiteY22" fmla="*/ 363291 h 1565074"/>
                  <a:gd name="connsiteX23" fmla="*/ 522514 w 645182"/>
                  <a:gd name="connsiteY23" fmla="*/ 337166 h 1565074"/>
                  <a:gd name="connsiteX24" fmla="*/ 531223 w 645182"/>
                  <a:gd name="connsiteY24" fmla="*/ 311040 h 1565074"/>
                  <a:gd name="connsiteX25" fmla="*/ 557348 w 645182"/>
                  <a:gd name="connsiteY25" fmla="*/ 284914 h 1565074"/>
                  <a:gd name="connsiteX26" fmla="*/ 574765 w 645182"/>
                  <a:gd name="connsiteY26" fmla="*/ 250080 h 1565074"/>
                  <a:gd name="connsiteX27" fmla="*/ 609600 w 645182"/>
                  <a:gd name="connsiteY27" fmla="*/ 197829 h 1565074"/>
                  <a:gd name="connsiteX28" fmla="*/ 627017 w 645182"/>
                  <a:gd name="connsiteY28" fmla="*/ 171703 h 1565074"/>
                  <a:gd name="connsiteX29" fmla="*/ 644434 w 645182"/>
                  <a:gd name="connsiteY29" fmla="*/ 119451 h 1565074"/>
                  <a:gd name="connsiteX30" fmla="*/ 600755 w 645182"/>
                  <a:gd name="connsiteY30" fmla="*/ 457 h 1565074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43543 w 645182"/>
                  <a:gd name="connsiteY3" fmla="*/ 1225576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43543 w 645182"/>
                  <a:gd name="connsiteY3" fmla="*/ 1225576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6886 w 645182"/>
                  <a:gd name="connsiteY3" fmla="*/ 1032695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6886 w 645182"/>
                  <a:gd name="connsiteY3" fmla="*/ 1032695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9268 w 645182"/>
                  <a:gd name="connsiteY3" fmla="*/ 677889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9268 w 645182"/>
                  <a:gd name="connsiteY3" fmla="*/ 677889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9268 w 645182"/>
                  <a:gd name="connsiteY3" fmla="*/ 677889 h 1565210"/>
                  <a:gd name="connsiteX4" fmla="*/ 122940 w 645182"/>
                  <a:gd name="connsiteY4" fmla="*/ 1042900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3553 w 647980"/>
                  <a:gd name="connsiteY0" fmla="*/ 593 h 1565210"/>
                  <a:gd name="connsiteX1" fmla="*/ 345561 w 647980"/>
                  <a:gd name="connsiteY1" fmla="*/ 174563 h 1565210"/>
                  <a:gd name="connsiteX2" fmla="*/ 126487 w 647980"/>
                  <a:gd name="connsiteY2" fmla="*/ 366830 h 1565210"/>
                  <a:gd name="connsiteX3" fmla="*/ 132066 w 647980"/>
                  <a:gd name="connsiteY3" fmla="*/ 677889 h 1565210"/>
                  <a:gd name="connsiteX4" fmla="*/ 125738 w 647980"/>
                  <a:gd name="connsiteY4" fmla="*/ 1042900 h 1565210"/>
                  <a:gd name="connsiteX5" fmla="*/ 117029 w 647980"/>
                  <a:gd name="connsiteY5" fmla="*/ 1205437 h 1565210"/>
                  <a:gd name="connsiteX6" fmla="*/ 11506 w 647980"/>
                  <a:gd name="connsiteY6" fmla="*/ 1391039 h 1565210"/>
                  <a:gd name="connsiteX7" fmla="*/ 2798 w 647980"/>
                  <a:gd name="connsiteY7" fmla="*/ 1460707 h 1565210"/>
                  <a:gd name="connsiteX8" fmla="*/ 185678 w 647980"/>
                  <a:gd name="connsiteY8" fmla="*/ 1547793 h 1565210"/>
                  <a:gd name="connsiteX9" fmla="*/ 281472 w 647980"/>
                  <a:gd name="connsiteY9" fmla="*/ 1565210 h 1565210"/>
                  <a:gd name="connsiteX10" fmla="*/ 455643 w 647980"/>
                  <a:gd name="connsiteY10" fmla="*/ 1556502 h 1565210"/>
                  <a:gd name="connsiteX11" fmla="*/ 499186 w 647980"/>
                  <a:gd name="connsiteY11" fmla="*/ 1512959 h 1565210"/>
                  <a:gd name="connsiteX12" fmla="*/ 525312 w 647980"/>
                  <a:gd name="connsiteY12" fmla="*/ 1486833 h 1565210"/>
                  <a:gd name="connsiteX13" fmla="*/ 542729 w 647980"/>
                  <a:gd name="connsiteY13" fmla="*/ 1460707 h 1565210"/>
                  <a:gd name="connsiteX14" fmla="*/ 525312 w 647980"/>
                  <a:gd name="connsiteY14" fmla="*/ 1242993 h 1565210"/>
                  <a:gd name="connsiteX15" fmla="*/ 516603 w 647980"/>
                  <a:gd name="connsiteY15" fmla="*/ 1077530 h 1565210"/>
                  <a:gd name="connsiteX16" fmla="*/ 499186 w 647980"/>
                  <a:gd name="connsiteY16" fmla="*/ 964319 h 1565210"/>
                  <a:gd name="connsiteX17" fmla="*/ 490478 w 647980"/>
                  <a:gd name="connsiteY17" fmla="*/ 868525 h 1565210"/>
                  <a:gd name="connsiteX18" fmla="*/ 464352 w 647980"/>
                  <a:gd name="connsiteY18" fmla="*/ 781439 h 1565210"/>
                  <a:gd name="connsiteX19" fmla="*/ 438226 w 647980"/>
                  <a:gd name="connsiteY19" fmla="*/ 650810 h 1565210"/>
                  <a:gd name="connsiteX20" fmla="*/ 446935 w 647980"/>
                  <a:gd name="connsiteY20" fmla="*/ 494056 h 1565210"/>
                  <a:gd name="connsiteX21" fmla="*/ 481769 w 647980"/>
                  <a:gd name="connsiteY21" fmla="*/ 424387 h 1565210"/>
                  <a:gd name="connsiteX22" fmla="*/ 507895 w 647980"/>
                  <a:gd name="connsiteY22" fmla="*/ 363427 h 1565210"/>
                  <a:gd name="connsiteX23" fmla="*/ 525312 w 647980"/>
                  <a:gd name="connsiteY23" fmla="*/ 337302 h 1565210"/>
                  <a:gd name="connsiteX24" fmla="*/ 534021 w 647980"/>
                  <a:gd name="connsiteY24" fmla="*/ 311176 h 1565210"/>
                  <a:gd name="connsiteX25" fmla="*/ 560146 w 647980"/>
                  <a:gd name="connsiteY25" fmla="*/ 285050 h 1565210"/>
                  <a:gd name="connsiteX26" fmla="*/ 577563 w 647980"/>
                  <a:gd name="connsiteY26" fmla="*/ 250216 h 1565210"/>
                  <a:gd name="connsiteX27" fmla="*/ 612398 w 647980"/>
                  <a:gd name="connsiteY27" fmla="*/ 197965 h 1565210"/>
                  <a:gd name="connsiteX28" fmla="*/ 629815 w 647980"/>
                  <a:gd name="connsiteY28" fmla="*/ 171839 h 1565210"/>
                  <a:gd name="connsiteX29" fmla="*/ 647232 w 647980"/>
                  <a:gd name="connsiteY29" fmla="*/ 119587 h 1565210"/>
                  <a:gd name="connsiteX30" fmla="*/ 603553 w 647980"/>
                  <a:gd name="connsiteY30" fmla="*/ 593 h 1565210"/>
                  <a:gd name="connsiteX0" fmla="*/ 601623 w 646050"/>
                  <a:gd name="connsiteY0" fmla="*/ 593 h 1565210"/>
                  <a:gd name="connsiteX1" fmla="*/ 343631 w 646050"/>
                  <a:gd name="connsiteY1" fmla="*/ 174563 h 1565210"/>
                  <a:gd name="connsiteX2" fmla="*/ 124557 w 646050"/>
                  <a:gd name="connsiteY2" fmla="*/ 366830 h 1565210"/>
                  <a:gd name="connsiteX3" fmla="*/ 130136 w 646050"/>
                  <a:gd name="connsiteY3" fmla="*/ 677889 h 1565210"/>
                  <a:gd name="connsiteX4" fmla="*/ 123808 w 646050"/>
                  <a:gd name="connsiteY4" fmla="*/ 1042900 h 1565210"/>
                  <a:gd name="connsiteX5" fmla="*/ 115099 w 646050"/>
                  <a:gd name="connsiteY5" fmla="*/ 1205437 h 1565210"/>
                  <a:gd name="connsiteX6" fmla="*/ 868 w 646050"/>
                  <a:gd name="connsiteY6" fmla="*/ 1460707 h 1565210"/>
                  <a:gd name="connsiteX7" fmla="*/ 183748 w 646050"/>
                  <a:gd name="connsiteY7" fmla="*/ 1547793 h 1565210"/>
                  <a:gd name="connsiteX8" fmla="*/ 279542 w 646050"/>
                  <a:gd name="connsiteY8" fmla="*/ 1565210 h 1565210"/>
                  <a:gd name="connsiteX9" fmla="*/ 453713 w 646050"/>
                  <a:gd name="connsiteY9" fmla="*/ 1556502 h 1565210"/>
                  <a:gd name="connsiteX10" fmla="*/ 497256 w 646050"/>
                  <a:gd name="connsiteY10" fmla="*/ 1512959 h 1565210"/>
                  <a:gd name="connsiteX11" fmla="*/ 523382 w 646050"/>
                  <a:gd name="connsiteY11" fmla="*/ 1486833 h 1565210"/>
                  <a:gd name="connsiteX12" fmla="*/ 540799 w 646050"/>
                  <a:gd name="connsiteY12" fmla="*/ 1460707 h 1565210"/>
                  <a:gd name="connsiteX13" fmla="*/ 523382 w 646050"/>
                  <a:gd name="connsiteY13" fmla="*/ 1242993 h 1565210"/>
                  <a:gd name="connsiteX14" fmla="*/ 514673 w 646050"/>
                  <a:gd name="connsiteY14" fmla="*/ 1077530 h 1565210"/>
                  <a:gd name="connsiteX15" fmla="*/ 497256 w 646050"/>
                  <a:gd name="connsiteY15" fmla="*/ 964319 h 1565210"/>
                  <a:gd name="connsiteX16" fmla="*/ 488548 w 646050"/>
                  <a:gd name="connsiteY16" fmla="*/ 868525 h 1565210"/>
                  <a:gd name="connsiteX17" fmla="*/ 462422 w 646050"/>
                  <a:gd name="connsiteY17" fmla="*/ 781439 h 1565210"/>
                  <a:gd name="connsiteX18" fmla="*/ 436296 w 646050"/>
                  <a:gd name="connsiteY18" fmla="*/ 650810 h 1565210"/>
                  <a:gd name="connsiteX19" fmla="*/ 445005 w 646050"/>
                  <a:gd name="connsiteY19" fmla="*/ 494056 h 1565210"/>
                  <a:gd name="connsiteX20" fmla="*/ 479839 w 646050"/>
                  <a:gd name="connsiteY20" fmla="*/ 424387 h 1565210"/>
                  <a:gd name="connsiteX21" fmla="*/ 505965 w 646050"/>
                  <a:gd name="connsiteY21" fmla="*/ 363427 h 1565210"/>
                  <a:gd name="connsiteX22" fmla="*/ 523382 w 646050"/>
                  <a:gd name="connsiteY22" fmla="*/ 337302 h 1565210"/>
                  <a:gd name="connsiteX23" fmla="*/ 532091 w 646050"/>
                  <a:gd name="connsiteY23" fmla="*/ 311176 h 1565210"/>
                  <a:gd name="connsiteX24" fmla="*/ 558216 w 646050"/>
                  <a:gd name="connsiteY24" fmla="*/ 285050 h 1565210"/>
                  <a:gd name="connsiteX25" fmla="*/ 575633 w 646050"/>
                  <a:gd name="connsiteY25" fmla="*/ 250216 h 1565210"/>
                  <a:gd name="connsiteX26" fmla="*/ 610468 w 646050"/>
                  <a:gd name="connsiteY26" fmla="*/ 197965 h 1565210"/>
                  <a:gd name="connsiteX27" fmla="*/ 627885 w 646050"/>
                  <a:gd name="connsiteY27" fmla="*/ 171839 h 1565210"/>
                  <a:gd name="connsiteX28" fmla="*/ 645302 w 646050"/>
                  <a:gd name="connsiteY28" fmla="*/ 119587 h 1565210"/>
                  <a:gd name="connsiteX29" fmla="*/ 601623 w 646050"/>
                  <a:gd name="connsiteY29" fmla="*/ 593 h 1565210"/>
                  <a:gd name="connsiteX0" fmla="*/ 520021 w 564448"/>
                  <a:gd name="connsiteY0" fmla="*/ 593 h 1565210"/>
                  <a:gd name="connsiteX1" fmla="*/ 262029 w 564448"/>
                  <a:gd name="connsiteY1" fmla="*/ 174563 h 1565210"/>
                  <a:gd name="connsiteX2" fmla="*/ 42955 w 564448"/>
                  <a:gd name="connsiteY2" fmla="*/ 366830 h 1565210"/>
                  <a:gd name="connsiteX3" fmla="*/ 48534 w 564448"/>
                  <a:gd name="connsiteY3" fmla="*/ 677889 h 1565210"/>
                  <a:gd name="connsiteX4" fmla="*/ 42206 w 564448"/>
                  <a:gd name="connsiteY4" fmla="*/ 1042900 h 1565210"/>
                  <a:gd name="connsiteX5" fmla="*/ 33497 w 564448"/>
                  <a:gd name="connsiteY5" fmla="*/ 1205437 h 1565210"/>
                  <a:gd name="connsiteX6" fmla="*/ 14516 w 564448"/>
                  <a:gd name="connsiteY6" fmla="*/ 1534526 h 1565210"/>
                  <a:gd name="connsiteX7" fmla="*/ 102146 w 564448"/>
                  <a:gd name="connsiteY7" fmla="*/ 1547793 h 1565210"/>
                  <a:gd name="connsiteX8" fmla="*/ 197940 w 564448"/>
                  <a:gd name="connsiteY8" fmla="*/ 1565210 h 1565210"/>
                  <a:gd name="connsiteX9" fmla="*/ 372111 w 564448"/>
                  <a:gd name="connsiteY9" fmla="*/ 1556502 h 1565210"/>
                  <a:gd name="connsiteX10" fmla="*/ 415654 w 564448"/>
                  <a:gd name="connsiteY10" fmla="*/ 1512959 h 1565210"/>
                  <a:gd name="connsiteX11" fmla="*/ 441780 w 564448"/>
                  <a:gd name="connsiteY11" fmla="*/ 1486833 h 1565210"/>
                  <a:gd name="connsiteX12" fmla="*/ 459197 w 564448"/>
                  <a:gd name="connsiteY12" fmla="*/ 1460707 h 1565210"/>
                  <a:gd name="connsiteX13" fmla="*/ 441780 w 564448"/>
                  <a:gd name="connsiteY13" fmla="*/ 1242993 h 1565210"/>
                  <a:gd name="connsiteX14" fmla="*/ 433071 w 564448"/>
                  <a:gd name="connsiteY14" fmla="*/ 1077530 h 1565210"/>
                  <a:gd name="connsiteX15" fmla="*/ 415654 w 564448"/>
                  <a:gd name="connsiteY15" fmla="*/ 964319 h 1565210"/>
                  <a:gd name="connsiteX16" fmla="*/ 406946 w 564448"/>
                  <a:gd name="connsiteY16" fmla="*/ 868525 h 1565210"/>
                  <a:gd name="connsiteX17" fmla="*/ 380820 w 564448"/>
                  <a:gd name="connsiteY17" fmla="*/ 781439 h 1565210"/>
                  <a:gd name="connsiteX18" fmla="*/ 354694 w 564448"/>
                  <a:gd name="connsiteY18" fmla="*/ 650810 h 1565210"/>
                  <a:gd name="connsiteX19" fmla="*/ 363403 w 564448"/>
                  <a:gd name="connsiteY19" fmla="*/ 494056 h 1565210"/>
                  <a:gd name="connsiteX20" fmla="*/ 398237 w 564448"/>
                  <a:gd name="connsiteY20" fmla="*/ 424387 h 1565210"/>
                  <a:gd name="connsiteX21" fmla="*/ 424363 w 564448"/>
                  <a:gd name="connsiteY21" fmla="*/ 363427 h 1565210"/>
                  <a:gd name="connsiteX22" fmla="*/ 441780 w 564448"/>
                  <a:gd name="connsiteY22" fmla="*/ 337302 h 1565210"/>
                  <a:gd name="connsiteX23" fmla="*/ 450489 w 564448"/>
                  <a:gd name="connsiteY23" fmla="*/ 311176 h 1565210"/>
                  <a:gd name="connsiteX24" fmla="*/ 476614 w 564448"/>
                  <a:gd name="connsiteY24" fmla="*/ 285050 h 1565210"/>
                  <a:gd name="connsiteX25" fmla="*/ 494031 w 564448"/>
                  <a:gd name="connsiteY25" fmla="*/ 250216 h 1565210"/>
                  <a:gd name="connsiteX26" fmla="*/ 528866 w 564448"/>
                  <a:gd name="connsiteY26" fmla="*/ 197965 h 1565210"/>
                  <a:gd name="connsiteX27" fmla="*/ 546283 w 564448"/>
                  <a:gd name="connsiteY27" fmla="*/ 171839 h 1565210"/>
                  <a:gd name="connsiteX28" fmla="*/ 563700 w 564448"/>
                  <a:gd name="connsiteY28" fmla="*/ 119587 h 1565210"/>
                  <a:gd name="connsiteX29" fmla="*/ 520021 w 564448"/>
                  <a:gd name="connsiteY29" fmla="*/ 593 h 1565210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410389 w 559183"/>
                  <a:gd name="connsiteY9" fmla="*/ 1512959 h 1570988"/>
                  <a:gd name="connsiteX10" fmla="*/ 436515 w 559183"/>
                  <a:gd name="connsiteY10" fmla="*/ 1486833 h 1570988"/>
                  <a:gd name="connsiteX11" fmla="*/ 453932 w 559183"/>
                  <a:gd name="connsiteY11" fmla="*/ 1460707 h 1570988"/>
                  <a:gd name="connsiteX12" fmla="*/ 436515 w 559183"/>
                  <a:gd name="connsiteY12" fmla="*/ 1242993 h 1570988"/>
                  <a:gd name="connsiteX13" fmla="*/ 427806 w 559183"/>
                  <a:gd name="connsiteY13" fmla="*/ 1077530 h 1570988"/>
                  <a:gd name="connsiteX14" fmla="*/ 410389 w 559183"/>
                  <a:gd name="connsiteY14" fmla="*/ 964319 h 1570988"/>
                  <a:gd name="connsiteX15" fmla="*/ 401681 w 559183"/>
                  <a:gd name="connsiteY15" fmla="*/ 868525 h 1570988"/>
                  <a:gd name="connsiteX16" fmla="*/ 375555 w 559183"/>
                  <a:gd name="connsiteY16" fmla="*/ 781439 h 1570988"/>
                  <a:gd name="connsiteX17" fmla="*/ 349429 w 559183"/>
                  <a:gd name="connsiteY17" fmla="*/ 650810 h 1570988"/>
                  <a:gd name="connsiteX18" fmla="*/ 358138 w 559183"/>
                  <a:gd name="connsiteY18" fmla="*/ 494056 h 1570988"/>
                  <a:gd name="connsiteX19" fmla="*/ 392972 w 559183"/>
                  <a:gd name="connsiteY19" fmla="*/ 424387 h 1570988"/>
                  <a:gd name="connsiteX20" fmla="*/ 419098 w 559183"/>
                  <a:gd name="connsiteY20" fmla="*/ 363427 h 1570988"/>
                  <a:gd name="connsiteX21" fmla="*/ 436515 w 559183"/>
                  <a:gd name="connsiteY21" fmla="*/ 337302 h 1570988"/>
                  <a:gd name="connsiteX22" fmla="*/ 445224 w 559183"/>
                  <a:gd name="connsiteY22" fmla="*/ 311176 h 1570988"/>
                  <a:gd name="connsiteX23" fmla="*/ 471349 w 559183"/>
                  <a:gd name="connsiteY23" fmla="*/ 285050 h 1570988"/>
                  <a:gd name="connsiteX24" fmla="*/ 488766 w 559183"/>
                  <a:gd name="connsiteY24" fmla="*/ 250216 h 1570988"/>
                  <a:gd name="connsiteX25" fmla="*/ 523601 w 559183"/>
                  <a:gd name="connsiteY25" fmla="*/ 197965 h 1570988"/>
                  <a:gd name="connsiteX26" fmla="*/ 541018 w 559183"/>
                  <a:gd name="connsiteY26" fmla="*/ 171839 h 1570988"/>
                  <a:gd name="connsiteX27" fmla="*/ 558435 w 559183"/>
                  <a:gd name="connsiteY27" fmla="*/ 119587 h 1570988"/>
                  <a:gd name="connsiteX28" fmla="*/ 514756 w 559183"/>
                  <a:gd name="connsiteY28" fmla="*/ 593 h 1570988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410389 w 559183"/>
                  <a:gd name="connsiteY9" fmla="*/ 1512959 h 1570988"/>
                  <a:gd name="connsiteX10" fmla="*/ 436515 w 559183"/>
                  <a:gd name="connsiteY10" fmla="*/ 1486833 h 1570988"/>
                  <a:gd name="connsiteX11" fmla="*/ 453932 w 559183"/>
                  <a:gd name="connsiteY11" fmla="*/ 1460707 h 1570988"/>
                  <a:gd name="connsiteX12" fmla="*/ 343647 w 559183"/>
                  <a:gd name="connsiteY12" fmla="*/ 1266805 h 1570988"/>
                  <a:gd name="connsiteX13" fmla="*/ 427806 w 559183"/>
                  <a:gd name="connsiteY13" fmla="*/ 1077530 h 1570988"/>
                  <a:gd name="connsiteX14" fmla="*/ 410389 w 559183"/>
                  <a:gd name="connsiteY14" fmla="*/ 964319 h 1570988"/>
                  <a:gd name="connsiteX15" fmla="*/ 401681 w 559183"/>
                  <a:gd name="connsiteY15" fmla="*/ 868525 h 1570988"/>
                  <a:gd name="connsiteX16" fmla="*/ 375555 w 559183"/>
                  <a:gd name="connsiteY16" fmla="*/ 781439 h 1570988"/>
                  <a:gd name="connsiteX17" fmla="*/ 349429 w 559183"/>
                  <a:gd name="connsiteY17" fmla="*/ 650810 h 1570988"/>
                  <a:gd name="connsiteX18" fmla="*/ 358138 w 559183"/>
                  <a:gd name="connsiteY18" fmla="*/ 494056 h 1570988"/>
                  <a:gd name="connsiteX19" fmla="*/ 392972 w 559183"/>
                  <a:gd name="connsiteY19" fmla="*/ 424387 h 1570988"/>
                  <a:gd name="connsiteX20" fmla="*/ 419098 w 559183"/>
                  <a:gd name="connsiteY20" fmla="*/ 363427 h 1570988"/>
                  <a:gd name="connsiteX21" fmla="*/ 436515 w 559183"/>
                  <a:gd name="connsiteY21" fmla="*/ 337302 h 1570988"/>
                  <a:gd name="connsiteX22" fmla="*/ 445224 w 559183"/>
                  <a:gd name="connsiteY22" fmla="*/ 311176 h 1570988"/>
                  <a:gd name="connsiteX23" fmla="*/ 471349 w 559183"/>
                  <a:gd name="connsiteY23" fmla="*/ 285050 h 1570988"/>
                  <a:gd name="connsiteX24" fmla="*/ 488766 w 559183"/>
                  <a:gd name="connsiteY24" fmla="*/ 250216 h 1570988"/>
                  <a:gd name="connsiteX25" fmla="*/ 523601 w 559183"/>
                  <a:gd name="connsiteY25" fmla="*/ 197965 h 1570988"/>
                  <a:gd name="connsiteX26" fmla="*/ 541018 w 559183"/>
                  <a:gd name="connsiteY26" fmla="*/ 171839 h 1570988"/>
                  <a:gd name="connsiteX27" fmla="*/ 558435 w 559183"/>
                  <a:gd name="connsiteY27" fmla="*/ 119587 h 1570988"/>
                  <a:gd name="connsiteX28" fmla="*/ 514756 w 559183"/>
                  <a:gd name="connsiteY28" fmla="*/ 593 h 1570988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410389 w 559183"/>
                  <a:gd name="connsiteY9" fmla="*/ 1512959 h 1570988"/>
                  <a:gd name="connsiteX10" fmla="*/ 436515 w 559183"/>
                  <a:gd name="connsiteY10" fmla="*/ 1486833 h 1570988"/>
                  <a:gd name="connsiteX11" fmla="*/ 343647 w 559183"/>
                  <a:gd name="connsiteY11" fmla="*/ 1266805 h 1570988"/>
                  <a:gd name="connsiteX12" fmla="*/ 427806 w 559183"/>
                  <a:gd name="connsiteY12" fmla="*/ 1077530 h 1570988"/>
                  <a:gd name="connsiteX13" fmla="*/ 410389 w 559183"/>
                  <a:gd name="connsiteY13" fmla="*/ 964319 h 1570988"/>
                  <a:gd name="connsiteX14" fmla="*/ 401681 w 559183"/>
                  <a:gd name="connsiteY14" fmla="*/ 868525 h 1570988"/>
                  <a:gd name="connsiteX15" fmla="*/ 375555 w 559183"/>
                  <a:gd name="connsiteY15" fmla="*/ 781439 h 1570988"/>
                  <a:gd name="connsiteX16" fmla="*/ 349429 w 559183"/>
                  <a:gd name="connsiteY16" fmla="*/ 650810 h 1570988"/>
                  <a:gd name="connsiteX17" fmla="*/ 358138 w 559183"/>
                  <a:gd name="connsiteY17" fmla="*/ 494056 h 1570988"/>
                  <a:gd name="connsiteX18" fmla="*/ 392972 w 559183"/>
                  <a:gd name="connsiteY18" fmla="*/ 424387 h 1570988"/>
                  <a:gd name="connsiteX19" fmla="*/ 419098 w 559183"/>
                  <a:gd name="connsiteY19" fmla="*/ 363427 h 1570988"/>
                  <a:gd name="connsiteX20" fmla="*/ 436515 w 559183"/>
                  <a:gd name="connsiteY20" fmla="*/ 337302 h 1570988"/>
                  <a:gd name="connsiteX21" fmla="*/ 445224 w 559183"/>
                  <a:gd name="connsiteY21" fmla="*/ 311176 h 1570988"/>
                  <a:gd name="connsiteX22" fmla="*/ 471349 w 559183"/>
                  <a:gd name="connsiteY22" fmla="*/ 285050 h 1570988"/>
                  <a:gd name="connsiteX23" fmla="*/ 488766 w 559183"/>
                  <a:gd name="connsiteY23" fmla="*/ 250216 h 1570988"/>
                  <a:gd name="connsiteX24" fmla="*/ 523601 w 559183"/>
                  <a:gd name="connsiteY24" fmla="*/ 197965 h 1570988"/>
                  <a:gd name="connsiteX25" fmla="*/ 541018 w 559183"/>
                  <a:gd name="connsiteY25" fmla="*/ 171839 h 1570988"/>
                  <a:gd name="connsiteX26" fmla="*/ 558435 w 559183"/>
                  <a:gd name="connsiteY26" fmla="*/ 119587 h 1570988"/>
                  <a:gd name="connsiteX27" fmla="*/ 514756 w 559183"/>
                  <a:gd name="connsiteY27" fmla="*/ 593 h 1570988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410389 w 559183"/>
                  <a:gd name="connsiteY9" fmla="*/ 1512959 h 1570988"/>
                  <a:gd name="connsiteX10" fmla="*/ 343647 w 559183"/>
                  <a:gd name="connsiteY10" fmla="*/ 1266805 h 1570988"/>
                  <a:gd name="connsiteX11" fmla="*/ 427806 w 559183"/>
                  <a:gd name="connsiteY11" fmla="*/ 1077530 h 1570988"/>
                  <a:gd name="connsiteX12" fmla="*/ 410389 w 559183"/>
                  <a:gd name="connsiteY12" fmla="*/ 964319 h 1570988"/>
                  <a:gd name="connsiteX13" fmla="*/ 401681 w 559183"/>
                  <a:gd name="connsiteY13" fmla="*/ 868525 h 1570988"/>
                  <a:gd name="connsiteX14" fmla="*/ 375555 w 559183"/>
                  <a:gd name="connsiteY14" fmla="*/ 781439 h 1570988"/>
                  <a:gd name="connsiteX15" fmla="*/ 349429 w 559183"/>
                  <a:gd name="connsiteY15" fmla="*/ 650810 h 1570988"/>
                  <a:gd name="connsiteX16" fmla="*/ 358138 w 559183"/>
                  <a:gd name="connsiteY16" fmla="*/ 494056 h 1570988"/>
                  <a:gd name="connsiteX17" fmla="*/ 392972 w 559183"/>
                  <a:gd name="connsiteY17" fmla="*/ 424387 h 1570988"/>
                  <a:gd name="connsiteX18" fmla="*/ 419098 w 559183"/>
                  <a:gd name="connsiteY18" fmla="*/ 363427 h 1570988"/>
                  <a:gd name="connsiteX19" fmla="*/ 436515 w 559183"/>
                  <a:gd name="connsiteY19" fmla="*/ 337302 h 1570988"/>
                  <a:gd name="connsiteX20" fmla="*/ 445224 w 559183"/>
                  <a:gd name="connsiteY20" fmla="*/ 311176 h 1570988"/>
                  <a:gd name="connsiteX21" fmla="*/ 471349 w 559183"/>
                  <a:gd name="connsiteY21" fmla="*/ 285050 h 1570988"/>
                  <a:gd name="connsiteX22" fmla="*/ 488766 w 559183"/>
                  <a:gd name="connsiteY22" fmla="*/ 250216 h 1570988"/>
                  <a:gd name="connsiteX23" fmla="*/ 523601 w 559183"/>
                  <a:gd name="connsiteY23" fmla="*/ 197965 h 1570988"/>
                  <a:gd name="connsiteX24" fmla="*/ 541018 w 559183"/>
                  <a:gd name="connsiteY24" fmla="*/ 171839 h 1570988"/>
                  <a:gd name="connsiteX25" fmla="*/ 558435 w 559183"/>
                  <a:gd name="connsiteY25" fmla="*/ 119587 h 1570988"/>
                  <a:gd name="connsiteX26" fmla="*/ 514756 w 559183"/>
                  <a:gd name="connsiteY26" fmla="*/ 593 h 1570988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343647 w 559183"/>
                  <a:gd name="connsiteY9" fmla="*/ 1266805 h 1570988"/>
                  <a:gd name="connsiteX10" fmla="*/ 427806 w 559183"/>
                  <a:gd name="connsiteY10" fmla="*/ 1077530 h 1570988"/>
                  <a:gd name="connsiteX11" fmla="*/ 410389 w 559183"/>
                  <a:gd name="connsiteY11" fmla="*/ 964319 h 1570988"/>
                  <a:gd name="connsiteX12" fmla="*/ 401681 w 559183"/>
                  <a:gd name="connsiteY12" fmla="*/ 868525 h 1570988"/>
                  <a:gd name="connsiteX13" fmla="*/ 375555 w 559183"/>
                  <a:gd name="connsiteY13" fmla="*/ 781439 h 1570988"/>
                  <a:gd name="connsiteX14" fmla="*/ 349429 w 559183"/>
                  <a:gd name="connsiteY14" fmla="*/ 650810 h 1570988"/>
                  <a:gd name="connsiteX15" fmla="*/ 358138 w 559183"/>
                  <a:gd name="connsiteY15" fmla="*/ 494056 h 1570988"/>
                  <a:gd name="connsiteX16" fmla="*/ 392972 w 559183"/>
                  <a:gd name="connsiteY16" fmla="*/ 424387 h 1570988"/>
                  <a:gd name="connsiteX17" fmla="*/ 419098 w 559183"/>
                  <a:gd name="connsiteY17" fmla="*/ 363427 h 1570988"/>
                  <a:gd name="connsiteX18" fmla="*/ 436515 w 559183"/>
                  <a:gd name="connsiteY18" fmla="*/ 337302 h 1570988"/>
                  <a:gd name="connsiteX19" fmla="*/ 445224 w 559183"/>
                  <a:gd name="connsiteY19" fmla="*/ 311176 h 1570988"/>
                  <a:gd name="connsiteX20" fmla="*/ 471349 w 559183"/>
                  <a:gd name="connsiteY20" fmla="*/ 285050 h 1570988"/>
                  <a:gd name="connsiteX21" fmla="*/ 488766 w 559183"/>
                  <a:gd name="connsiteY21" fmla="*/ 250216 h 1570988"/>
                  <a:gd name="connsiteX22" fmla="*/ 523601 w 559183"/>
                  <a:gd name="connsiteY22" fmla="*/ 197965 h 1570988"/>
                  <a:gd name="connsiteX23" fmla="*/ 541018 w 559183"/>
                  <a:gd name="connsiteY23" fmla="*/ 171839 h 1570988"/>
                  <a:gd name="connsiteX24" fmla="*/ 558435 w 559183"/>
                  <a:gd name="connsiteY24" fmla="*/ 119587 h 1570988"/>
                  <a:gd name="connsiteX25" fmla="*/ 514756 w 559183"/>
                  <a:gd name="connsiteY25" fmla="*/ 593 h 1570988"/>
                  <a:gd name="connsiteX0" fmla="*/ 514756 w 559183"/>
                  <a:gd name="connsiteY0" fmla="*/ 593 h 1570553"/>
                  <a:gd name="connsiteX1" fmla="*/ 256764 w 559183"/>
                  <a:gd name="connsiteY1" fmla="*/ 174563 h 1570553"/>
                  <a:gd name="connsiteX2" fmla="*/ 37690 w 559183"/>
                  <a:gd name="connsiteY2" fmla="*/ 366830 h 1570553"/>
                  <a:gd name="connsiteX3" fmla="*/ 43269 w 559183"/>
                  <a:gd name="connsiteY3" fmla="*/ 677889 h 1570553"/>
                  <a:gd name="connsiteX4" fmla="*/ 36941 w 559183"/>
                  <a:gd name="connsiteY4" fmla="*/ 1042900 h 1570553"/>
                  <a:gd name="connsiteX5" fmla="*/ 28232 w 559183"/>
                  <a:gd name="connsiteY5" fmla="*/ 1205437 h 1570553"/>
                  <a:gd name="connsiteX6" fmla="*/ 9251 w 559183"/>
                  <a:gd name="connsiteY6" fmla="*/ 1534526 h 1570553"/>
                  <a:gd name="connsiteX7" fmla="*/ 192675 w 559183"/>
                  <a:gd name="connsiteY7" fmla="*/ 1565210 h 1570553"/>
                  <a:gd name="connsiteX8" fmla="*/ 343033 w 559183"/>
                  <a:gd name="connsiteY8" fmla="*/ 1563646 h 1570553"/>
                  <a:gd name="connsiteX9" fmla="*/ 343647 w 559183"/>
                  <a:gd name="connsiteY9" fmla="*/ 1266805 h 1570553"/>
                  <a:gd name="connsiteX10" fmla="*/ 427806 w 559183"/>
                  <a:gd name="connsiteY10" fmla="*/ 1077530 h 1570553"/>
                  <a:gd name="connsiteX11" fmla="*/ 410389 w 559183"/>
                  <a:gd name="connsiteY11" fmla="*/ 964319 h 1570553"/>
                  <a:gd name="connsiteX12" fmla="*/ 401681 w 559183"/>
                  <a:gd name="connsiteY12" fmla="*/ 868525 h 1570553"/>
                  <a:gd name="connsiteX13" fmla="*/ 375555 w 559183"/>
                  <a:gd name="connsiteY13" fmla="*/ 781439 h 1570553"/>
                  <a:gd name="connsiteX14" fmla="*/ 349429 w 559183"/>
                  <a:gd name="connsiteY14" fmla="*/ 650810 h 1570553"/>
                  <a:gd name="connsiteX15" fmla="*/ 358138 w 559183"/>
                  <a:gd name="connsiteY15" fmla="*/ 494056 h 1570553"/>
                  <a:gd name="connsiteX16" fmla="*/ 392972 w 559183"/>
                  <a:gd name="connsiteY16" fmla="*/ 424387 h 1570553"/>
                  <a:gd name="connsiteX17" fmla="*/ 419098 w 559183"/>
                  <a:gd name="connsiteY17" fmla="*/ 363427 h 1570553"/>
                  <a:gd name="connsiteX18" fmla="*/ 436515 w 559183"/>
                  <a:gd name="connsiteY18" fmla="*/ 337302 h 1570553"/>
                  <a:gd name="connsiteX19" fmla="*/ 445224 w 559183"/>
                  <a:gd name="connsiteY19" fmla="*/ 311176 h 1570553"/>
                  <a:gd name="connsiteX20" fmla="*/ 471349 w 559183"/>
                  <a:gd name="connsiteY20" fmla="*/ 285050 h 1570553"/>
                  <a:gd name="connsiteX21" fmla="*/ 488766 w 559183"/>
                  <a:gd name="connsiteY21" fmla="*/ 250216 h 1570553"/>
                  <a:gd name="connsiteX22" fmla="*/ 523601 w 559183"/>
                  <a:gd name="connsiteY22" fmla="*/ 197965 h 1570553"/>
                  <a:gd name="connsiteX23" fmla="*/ 541018 w 559183"/>
                  <a:gd name="connsiteY23" fmla="*/ 171839 h 1570553"/>
                  <a:gd name="connsiteX24" fmla="*/ 558435 w 559183"/>
                  <a:gd name="connsiteY24" fmla="*/ 119587 h 1570553"/>
                  <a:gd name="connsiteX25" fmla="*/ 514756 w 559183"/>
                  <a:gd name="connsiteY25" fmla="*/ 593 h 1570553"/>
                  <a:gd name="connsiteX0" fmla="*/ 514756 w 558435"/>
                  <a:gd name="connsiteY0" fmla="*/ 593 h 1570553"/>
                  <a:gd name="connsiteX1" fmla="*/ 256764 w 558435"/>
                  <a:gd name="connsiteY1" fmla="*/ 174563 h 1570553"/>
                  <a:gd name="connsiteX2" fmla="*/ 37690 w 558435"/>
                  <a:gd name="connsiteY2" fmla="*/ 366830 h 1570553"/>
                  <a:gd name="connsiteX3" fmla="*/ 43269 w 558435"/>
                  <a:gd name="connsiteY3" fmla="*/ 677889 h 1570553"/>
                  <a:gd name="connsiteX4" fmla="*/ 36941 w 558435"/>
                  <a:gd name="connsiteY4" fmla="*/ 1042900 h 1570553"/>
                  <a:gd name="connsiteX5" fmla="*/ 28232 w 558435"/>
                  <a:gd name="connsiteY5" fmla="*/ 1205437 h 1570553"/>
                  <a:gd name="connsiteX6" fmla="*/ 9251 w 558435"/>
                  <a:gd name="connsiteY6" fmla="*/ 1534526 h 1570553"/>
                  <a:gd name="connsiteX7" fmla="*/ 192675 w 558435"/>
                  <a:gd name="connsiteY7" fmla="*/ 1565210 h 1570553"/>
                  <a:gd name="connsiteX8" fmla="*/ 343033 w 558435"/>
                  <a:gd name="connsiteY8" fmla="*/ 1563646 h 1570553"/>
                  <a:gd name="connsiteX9" fmla="*/ 343647 w 558435"/>
                  <a:gd name="connsiteY9" fmla="*/ 1266805 h 1570553"/>
                  <a:gd name="connsiteX10" fmla="*/ 427806 w 558435"/>
                  <a:gd name="connsiteY10" fmla="*/ 1077530 h 1570553"/>
                  <a:gd name="connsiteX11" fmla="*/ 410389 w 558435"/>
                  <a:gd name="connsiteY11" fmla="*/ 964319 h 1570553"/>
                  <a:gd name="connsiteX12" fmla="*/ 401681 w 558435"/>
                  <a:gd name="connsiteY12" fmla="*/ 868525 h 1570553"/>
                  <a:gd name="connsiteX13" fmla="*/ 375555 w 558435"/>
                  <a:gd name="connsiteY13" fmla="*/ 781439 h 1570553"/>
                  <a:gd name="connsiteX14" fmla="*/ 349429 w 558435"/>
                  <a:gd name="connsiteY14" fmla="*/ 650810 h 1570553"/>
                  <a:gd name="connsiteX15" fmla="*/ 358138 w 558435"/>
                  <a:gd name="connsiteY15" fmla="*/ 494056 h 1570553"/>
                  <a:gd name="connsiteX16" fmla="*/ 392972 w 558435"/>
                  <a:gd name="connsiteY16" fmla="*/ 424387 h 1570553"/>
                  <a:gd name="connsiteX17" fmla="*/ 419098 w 558435"/>
                  <a:gd name="connsiteY17" fmla="*/ 363427 h 1570553"/>
                  <a:gd name="connsiteX18" fmla="*/ 436515 w 558435"/>
                  <a:gd name="connsiteY18" fmla="*/ 337302 h 1570553"/>
                  <a:gd name="connsiteX19" fmla="*/ 445224 w 558435"/>
                  <a:gd name="connsiteY19" fmla="*/ 311176 h 1570553"/>
                  <a:gd name="connsiteX20" fmla="*/ 471349 w 558435"/>
                  <a:gd name="connsiteY20" fmla="*/ 285050 h 1570553"/>
                  <a:gd name="connsiteX21" fmla="*/ 488766 w 558435"/>
                  <a:gd name="connsiteY21" fmla="*/ 250216 h 1570553"/>
                  <a:gd name="connsiteX22" fmla="*/ 523601 w 558435"/>
                  <a:gd name="connsiteY22" fmla="*/ 197965 h 1570553"/>
                  <a:gd name="connsiteX23" fmla="*/ 558435 w 558435"/>
                  <a:gd name="connsiteY23" fmla="*/ 119587 h 1570553"/>
                  <a:gd name="connsiteX24" fmla="*/ 514756 w 558435"/>
                  <a:gd name="connsiteY24" fmla="*/ 593 h 1570553"/>
                  <a:gd name="connsiteX0" fmla="*/ 514756 w 560509"/>
                  <a:gd name="connsiteY0" fmla="*/ 674 h 1570634"/>
                  <a:gd name="connsiteX1" fmla="*/ 256764 w 560509"/>
                  <a:gd name="connsiteY1" fmla="*/ 174644 h 1570634"/>
                  <a:gd name="connsiteX2" fmla="*/ 37690 w 560509"/>
                  <a:gd name="connsiteY2" fmla="*/ 366911 h 1570634"/>
                  <a:gd name="connsiteX3" fmla="*/ 43269 w 560509"/>
                  <a:gd name="connsiteY3" fmla="*/ 677970 h 1570634"/>
                  <a:gd name="connsiteX4" fmla="*/ 36941 w 560509"/>
                  <a:gd name="connsiteY4" fmla="*/ 1042981 h 1570634"/>
                  <a:gd name="connsiteX5" fmla="*/ 28232 w 560509"/>
                  <a:gd name="connsiteY5" fmla="*/ 1205518 h 1570634"/>
                  <a:gd name="connsiteX6" fmla="*/ 9251 w 560509"/>
                  <a:gd name="connsiteY6" fmla="*/ 1534607 h 1570634"/>
                  <a:gd name="connsiteX7" fmla="*/ 192675 w 560509"/>
                  <a:gd name="connsiteY7" fmla="*/ 1565291 h 1570634"/>
                  <a:gd name="connsiteX8" fmla="*/ 343033 w 560509"/>
                  <a:gd name="connsiteY8" fmla="*/ 1563727 h 1570634"/>
                  <a:gd name="connsiteX9" fmla="*/ 343647 w 560509"/>
                  <a:gd name="connsiteY9" fmla="*/ 1266886 h 1570634"/>
                  <a:gd name="connsiteX10" fmla="*/ 427806 w 560509"/>
                  <a:gd name="connsiteY10" fmla="*/ 1077611 h 1570634"/>
                  <a:gd name="connsiteX11" fmla="*/ 410389 w 560509"/>
                  <a:gd name="connsiteY11" fmla="*/ 964400 h 1570634"/>
                  <a:gd name="connsiteX12" fmla="*/ 401681 w 560509"/>
                  <a:gd name="connsiteY12" fmla="*/ 868606 h 1570634"/>
                  <a:gd name="connsiteX13" fmla="*/ 375555 w 560509"/>
                  <a:gd name="connsiteY13" fmla="*/ 781520 h 1570634"/>
                  <a:gd name="connsiteX14" fmla="*/ 349429 w 560509"/>
                  <a:gd name="connsiteY14" fmla="*/ 650891 h 1570634"/>
                  <a:gd name="connsiteX15" fmla="*/ 358138 w 560509"/>
                  <a:gd name="connsiteY15" fmla="*/ 494137 h 1570634"/>
                  <a:gd name="connsiteX16" fmla="*/ 392972 w 560509"/>
                  <a:gd name="connsiteY16" fmla="*/ 424468 h 1570634"/>
                  <a:gd name="connsiteX17" fmla="*/ 419098 w 560509"/>
                  <a:gd name="connsiteY17" fmla="*/ 363508 h 1570634"/>
                  <a:gd name="connsiteX18" fmla="*/ 436515 w 560509"/>
                  <a:gd name="connsiteY18" fmla="*/ 337383 h 1570634"/>
                  <a:gd name="connsiteX19" fmla="*/ 445224 w 560509"/>
                  <a:gd name="connsiteY19" fmla="*/ 311257 h 1570634"/>
                  <a:gd name="connsiteX20" fmla="*/ 471349 w 560509"/>
                  <a:gd name="connsiteY20" fmla="*/ 285131 h 1570634"/>
                  <a:gd name="connsiteX21" fmla="*/ 488766 w 560509"/>
                  <a:gd name="connsiteY21" fmla="*/ 250297 h 1570634"/>
                  <a:gd name="connsiteX22" fmla="*/ 558435 w 560509"/>
                  <a:gd name="connsiteY22" fmla="*/ 119668 h 1570634"/>
                  <a:gd name="connsiteX23" fmla="*/ 514756 w 560509"/>
                  <a:gd name="connsiteY23" fmla="*/ 674 h 1570634"/>
                  <a:gd name="connsiteX0" fmla="*/ 514756 w 561751"/>
                  <a:gd name="connsiteY0" fmla="*/ 717 h 1570677"/>
                  <a:gd name="connsiteX1" fmla="*/ 256764 w 561751"/>
                  <a:gd name="connsiteY1" fmla="*/ 174687 h 1570677"/>
                  <a:gd name="connsiteX2" fmla="*/ 37690 w 561751"/>
                  <a:gd name="connsiteY2" fmla="*/ 366954 h 1570677"/>
                  <a:gd name="connsiteX3" fmla="*/ 43269 w 561751"/>
                  <a:gd name="connsiteY3" fmla="*/ 678013 h 1570677"/>
                  <a:gd name="connsiteX4" fmla="*/ 36941 w 561751"/>
                  <a:gd name="connsiteY4" fmla="*/ 1043024 h 1570677"/>
                  <a:gd name="connsiteX5" fmla="*/ 28232 w 561751"/>
                  <a:gd name="connsiteY5" fmla="*/ 1205561 h 1570677"/>
                  <a:gd name="connsiteX6" fmla="*/ 9251 w 561751"/>
                  <a:gd name="connsiteY6" fmla="*/ 1534650 h 1570677"/>
                  <a:gd name="connsiteX7" fmla="*/ 192675 w 561751"/>
                  <a:gd name="connsiteY7" fmla="*/ 1565334 h 1570677"/>
                  <a:gd name="connsiteX8" fmla="*/ 343033 w 561751"/>
                  <a:gd name="connsiteY8" fmla="*/ 1563770 h 1570677"/>
                  <a:gd name="connsiteX9" fmla="*/ 343647 w 561751"/>
                  <a:gd name="connsiteY9" fmla="*/ 1266929 h 1570677"/>
                  <a:gd name="connsiteX10" fmla="*/ 427806 w 561751"/>
                  <a:gd name="connsiteY10" fmla="*/ 1077654 h 1570677"/>
                  <a:gd name="connsiteX11" fmla="*/ 410389 w 561751"/>
                  <a:gd name="connsiteY11" fmla="*/ 964443 h 1570677"/>
                  <a:gd name="connsiteX12" fmla="*/ 401681 w 561751"/>
                  <a:gd name="connsiteY12" fmla="*/ 868649 h 1570677"/>
                  <a:gd name="connsiteX13" fmla="*/ 375555 w 561751"/>
                  <a:gd name="connsiteY13" fmla="*/ 781563 h 1570677"/>
                  <a:gd name="connsiteX14" fmla="*/ 349429 w 561751"/>
                  <a:gd name="connsiteY14" fmla="*/ 650934 h 1570677"/>
                  <a:gd name="connsiteX15" fmla="*/ 358138 w 561751"/>
                  <a:gd name="connsiteY15" fmla="*/ 494180 h 1570677"/>
                  <a:gd name="connsiteX16" fmla="*/ 392972 w 561751"/>
                  <a:gd name="connsiteY16" fmla="*/ 424511 h 1570677"/>
                  <a:gd name="connsiteX17" fmla="*/ 419098 w 561751"/>
                  <a:gd name="connsiteY17" fmla="*/ 363551 h 1570677"/>
                  <a:gd name="connsiteX18" fmla="*/ 436515 w 561751"/>
                  <a:gd name="connsiteY18" fmla="*/ 337426 h 1570677"/>
                  <a:gd name="connsiteX19" fmla="*/ 445224 w 561751"/>
                  <a:gd name="connsiteY19" fmla="*/ 311300 h 1570677"/>
                  <a:gd name="connsiteX20" fmla="*/ 471349 w 561751"/>
                  <a:gd name="connsiteY20" fmla="*/ 285174 h 1570677"/>
                  <a:gd name="connsiteX21" fmla="*/ 558435 w 561751"/>
                  <a:gd name="connsiteY21" fmla="*/ 119711 h 1570677"/>
                  <a:gd name="connsiteX22" fmla="*/ 514756 w 561751"/>
                  <a:gd name="connsiteY22" fmla="*/ 717 h 1570677"/>
                  <a:gd name="connsiteX0" fmla="*/ 514756 w 563640"/>
                  <a:gd name="connsiteY0" fmla="*/ 753 h 1570713"/>
                  <a:gd name="connsiteX1" fmla="*/ 256764 w 563640"/>
                  <a:gd name="connsiteY1" fmla="*/ 174723 h 1570713"/>
                  <a:gd name="connsiteX2" fmla="*/ 37690 w 563640"/>
                  <a:gd name="connsiteY2" fmla="*/ 366990 h 1570713"/>
                  <a:gd name="connsiteX3" fmla="*/ 43269 w 563640"/>
                  <a:gd name="connsiteY3" fmla="*/ 678049 h 1570713"/>
                  <a:gd name="connsiteX4" fmla="*/ 36941 w 563640"/>
                  <a:gd name="connsiteY4" fmla="*/ 1043060 h 1570713"/>
                  <a:gd name="connsiteX5" fmla="*/ 28232 w 563640"/>
                  <a:gd name="connsiteY5" fmla="*/ 1205597 h 1570713"/>
                  <a:gd name="connsiteX6" fmla="*/ 9251 w 563640"/>
                  <a:gd name="connsiteY6" fmla="*/ 1534686 h 1570713"/>
                  <a:gd name="connsiteX7" fmla="*/ 192675 w 563640"/>
                  <a:gd name="connsiteY7" fmla="*/ 1565370 h 1570713"/>
                  <a:gd name="connsiteX8" fmla="*/ 343033 w 563640"/>
                  <a:gd name="connsiteY8" fmla="*/ 1563806 h 1570713"/>
                  <a:gd name="connsiteX9" fmla="*/ 343647 w 563640"/>
                  <a:gd name="connsiteY9" fmla="*/ 1266965 h 1570713"/>
                  <a:gd name="connsiteX10" fmla="*/ 427806 w 563640"/>
                  <a:gd name="connsiteY10" fmla="*/ 1077690 h 1570713"/>
                  <a:gd name="connsiteX11" fmla="*/ 410389 w 563640"/>
                  <a:gd name="connsiteY11" fmla="*/ 964479 h 1570713"/>
                  <a:gd name="connsiteX12" fmla="*/ 401681 w 563640"/>
                  <a:gd name="connsiteY12" fmla="*/ 868685 h 1570713"/>
                  <a:gd name="connsiteX13" fmla="*/ 375555 w 563640"/>
                  <a:gd name="connsiteY13" fmla="*/ 781599 h 1570713"/>
                  <a:gd name="connsiteX14" fmla="*/ 349429 w 563640"/>
                  <a:gd name="connsiteY14" fmla="*/ 650970 h 1570713"/>
                  <a:gd name="connsiteX15" fmla="*/ 358138 w 563640"/>
                  <a:gd name="connsiteY15" fmla="*/ 494216 h 1570713"/>
                  <a:gd name="connsiteX16" fmla="*/ 392972 w 563640"/>
                  <a:gd name="connsiteY16" fmla="*/ 424547 h 1570713"/>
                  <a:gd name="connsiteX17" fmla="*/ 419098 w 563640"/>
                  <a:gd name="connsiteY17" fmla="*/ 363587 h 1570713"/>
                  <a:gd name="connsiteX18" fmla="*/ 436515 w 563640"/>
                  <a:gd name="connsiteY18" fmla="*/ 337462 h 1570713"/>
                  <a:gd name="connsiteX19" fmla="*/ 445224 w 563640"/>
                  <a:gd name="connsiteY19" fmla="*/ 311336 h 1570713"/>
                  <a:gd name="connsiteX20" fmla="*/ 558435 w 563640"/>
                  <a:gd name="connsiteY20" fmla="*/ 119747 h 1570713"/>
                  <a:gd name="connsiteX21" fmla="*/ 514756 w 563640"/>
                  <a:gd name="connsiteY21" fmla="*/ 753 h 1570713"/>
                  <a:gd name="connsiteX0" fmla="*/ 514756 w 564273"/>
                  <a:gd name="connsiteY0" fmla="*/ 793 h 1570753"/>
                  <a:gd name="connsiteX1" fmla="*/ 256764 w 564273"/>
                  <a:gd name="connsiteY1" fmla="*/ 174763 h 1570753"/>
                  <a:gd name="connsiteX2" fmla="*/ 37690 w 564273"/>
                  <a:gd name="connsiteY2" fmla="*/ 367030 h 1570753"/>
                  <a:gd name="connsiteX3" fmla="*/ 43269 w 564273"/>
                  <a:gd name="connsiteY3" fmla="*/ 678089 h 1570753"/>
                  <a:gd name="connsiteX4" fmla="*/ 36941 w 564273"/>
                  <a:gd name="connsiteY4" fmla="*/ 1043100 h 1570753"/>
                  <a:gd name="connsiteX5" fmla="*/ 28232 w 564273"/>
                  <a:gd name="connsiteY5" fmla="*/ 1205637 h 1570753"/>
                  <a:gd name="connsiteX6" fmla="*/ 9251 w 564273"/>
                  <a:gd name="connsiteY6" fmla="*/ 1534726 h 1570753"/>
                  <a:gd name="connsiteX7" fmla="*/ 192675 w 564273"/>
                  <a:gd name="connsiteY7" fmla="*/ 1565410 h 1570753"/>
                  <a:gd name="connsiteX8" fmla="*/ 343033 w 564273"/>
                  <a:gd name="connsiteY8" fmla="*/ 1563846 h 1570753"/>
                  <a:gd name="connsiteX9" fmla="*/ 343647 w 564273"/>
                  <a:gd name="connsiteY9" fmla="*/ 1267005 h 1570753"/>
                  <a:gd name="connsiteX10" fmla="*/ 427806 w 564273"/>
                  <a:gd name="connsiteY10" fmla="*/ 1077730 h 1570753"/>
                  <a:gd name="connsiteX11" fmla="*/ 410389 w 564273"/>
                  <a:gd name="connsiteY11" fmla="*/ 964519 h 1570753"/>
                  <a:gd name="connsiteX12" fmla="*/ 401681 w 564273"/>
                  <a:gd name="connsiteY12" fmla="*/ 868725 h 1570753"/>
                  <a:gd name="connsiteX13" fmla="*/ 375555 w 564273"/>
                  <a:gd name="connsiteY13" fmla="*/ 781639 h 1570753"/>
                  <a:gd name="connsiteX14" fmla="*/ 349429 w 564273"/>
                  <a:gd name="connsiteY14" fmla="*/ 651010 h 1570753"/>
                  <a:gd name="connsiteX15" fmla="*/ 358138 w 564273"/>
                  <a:gd name="connsiteY15" fmla="*/ 494256 h 1570753"/>
                  <a:gd name="connsiteX16" fmla="*/ 392972 w 564273"/>
                  <a:gd name="connsiteY16" fmla="*/ 424587 h 1570753"/>
                  <a:gd name="connsiteX17" fmla="*/ 419098 w 564273"/>
                  <a:gd name="connsiteY17" fmla="*/ 363627 h 1570753"/>
                  <a:gd name="connsiteX18" fmla="*/ 436515 w 564273"/>
                  <a:gd name="connsiteY18" fmla="*/ 337502 h 1570753"/>
                  <a:gd name="connsiteX19" fmla="*/ 558435 w 564273"/>
                  <a:gd name="connsiteY19" fmla="*/ 119787 h 1570753"/>
                  <a:gd name="connsiteX20" fmla="*/ 514756 w 564273"/>
                  <a:gd name="connsiteY20" fmla="*/ 793 h 1570753"/>
                  <a:gd name="connsiteX0" fmla="*/ 514756 w 565543"/>
                  <a:gd name="connsiteY0" fmla="*/ 838 h 1570798"/>
                  <a:gd name="connsiteX1" fmla="*/ 256764 w 565543"/>
                  <a:gd name="connsiteY1" fmla="*/ 174808 h 1570798"/>
                  <a:gd name="connsiteX2" fmla="*/ 37690 w 565543"/>
                  <a:gd name="connsiteY2" fmla="*/ 367075 h 1570798"/>
                  <a:gd name="connsiteX3" fmla="*/ 43269 w 565543"/>
                  <a:gd name="connsiteY3" fmla="*/ 678134 h 1570798"/>
                  <a:gd name="connsiteX4" fmla="*/ 36941 w 565543"/>
                  <a:gd name="connsiteY4" fmla="*/ 1043145 h 1570798"/>
                  <a:gd name="connsiteX5" fmla="*/ 28232 w 565543"/>
                  <a:gd name="connsiteY5" fmla="*/ 1205682 h 1570798"/>
                  <a:gd name="connsiteX6" fmla="*/ 9251 w 565543"/>
                  <a:gd name="connsiteY6" fmla="*/ 1534771 h 1570798"/>
                  <a:gd name="connsiteX7" fmla="*/ 192675 w 565543"/>
                  <a:gd name="connsiteY7" fmla="*/ 1565455 h 1570798"/>
                  <a:gd name="connsiteX8" fmla="*/ 343033 w 565543"/>
                  <a:gd name="connsiteY8" fmla="*/ 1563891 h 1570798"/>
                  <a:gd name="connsiteX9" fmla="*/ 343647 w 565543"/>
                  <a:gd name="connsiteY9" fmla="*/ 1267050 h 1570798"/>
                  <a:gd name="connsiteX10" fmla="*/ 427806 w 565543"/>
                  <a:gd name="connsiteY10" fmla="*/ 1077775 h 1570798"/>
                  <a:gd name="connsiteX11" fmla="*/ 410389 w 565543"/>
                  <a:gd name="connsiteY11" fmla="*/ 964564 h 1570798"/>
                  <a:gd name="connsiteX12" fmla="*/ 401681 w 565543"/>
                  <a:gd name="connsiteY12" fmla="*/ 868770 h 1570798"/>
                  <a:gd name="connsiteX13" fmla="*/ 375555 w 565543"/>
                  <a:gd name="connsiteY13" fmla="*/ 781684 h 1570798"/>
                  <a:gd name="connsiteX14" fmla="*/ 349429 w 565543"/>
                  <a:gd name="connsiteY14" fmla="*/ 651055 h 1570798"/>
                  <a:gd name="connsiteX15" fmla="*/ 358138 w 565543"/>
                  <a:gd name="connsiteY15" fmla="*/ 494301 h 1570798"/>
                  <a:gd name="connsiteX16" fmla="*/ 392972 w 565543"/>
                  <a:gd name="connsiteY16" fmla="*/ 424632 h 1570798"/>
                  <a:gd name="connsiteX17" fmla="*/ 419098 w 565543"/>
                  <a:gd name="connsiteY17" fmla="*/ 363672 h 1570798"/>
                  <a:gd name="connsiteX18" fmla="*/ 558435 w 565543"/>
                  <a:gd name="connsiteY18" fmla="*/ 119832 h 1570798"/>
                  <a:gd name="connsiteX19" fmla="*/ 514756 w 565543"/>
                  <a:gd name="connsiteY19" fmla="*/ 838 h 1570798"/>
                  <a:gd name="connsiteX0" fmla="*/ 514756 w 565717"/>
                  <a:gd name="connsiteY0" fmla="*/ 798 h 1570758"/>
                  <a:gd name="connsiteX1" fmla="*/ 256764 w 565717"/>
                  <a:gd name="connsiteY1" fmla="*/ 174768 h 1570758"/>
                  <a:gd name="connsiteX2" fmla="*/ 37690 w 565717"/>
                  <a:gd name="connsiteY2" fmla="*/ 367035 h 1570758"/>
                  <a:gd name="connsiteX3" fmla="*/ 43269 w 565717"/>
                  <a:gd name="connsiteY3" fmla="*/ 678094 h 1570758"/>
                  <a:gd name="connsiteX4" fmla="*/ 36941 w 565717"/>
                  <a:gd name="connsiteY4" fmla="*/ 1043105 h 1570758"/>
                  <a:gd name="connsiteX5" fmla="*/ 28232 w 565717"/>
                  <a:gd name="connsiteY5" fmla="*/ 1205642 h 1570758"/>
                  <a:gd name="connsiteX6" fmla="*/ 9251 w 565717"/>
                  <a:gd name="connsiteY6" fmla="*/ 1534731 h 1570758"/>
                  <a:gd name="connsiteX7" fmla="*/ 192675 w 565717"/>
                  <a:gd name="connsiteY7" fmla="*/ 1565415 h 1570758"/>
                  <a:gd name="connsiteX8" fmla="*/ 343033 w 565717"/>
                  <a:gd name="connsiteY8" fmla="*/ 1563851 h 1570758"/>
                  <a:gd name="connsiteX9" fmla="*/ 343647 w 565717"/>
                  <a:gd name="connsiteY9" fmla="*/ 1267010 h 1570758"/>
                  <a:gd name="connsiteX10" fmla="*/ 427806 w 565717"/>
                  <a:gd name="connsiteY10" fmla="*/ 1077735 h 1570758"/>
                  <a:gd name="connsiteX11" fmla="*/ 410389 w 565717"/>
                  <a:gd name="connsiteY11" fmla="*/ 964524 h 1570758"/>
                  <a:gd name="connsiteX12" fmla="*/ 401681 w 565717"/>
                  <a:gd name="connsiteY12" fmla="*/ 868730 h 1570758"/>
                  <a:gd name="connsiteX13" fmla="*/ 375555 w 565717"/>
                  <a:gd name="connsiteY13" fmla="*/ 781644 h 1570758"/>
                  <a:gd name="connsiteX14" fmla="*/ 349429 w 565717"/>
                  <a:gd name="connsiteY14" fmla="*/ 651015 h 1570758"/>
                  <a:gd name="connsiteX15" fmla="*/ 358138 w 565717"/>
                  <a:gd name="connsiteY15" fmla="*/ 494261 h 1570758"/>
                  <a:gd name="connsiteX16" fmla="*/ 392972 w 565717"/>
                  <a:gd name="connsiteY16" fmla="*/ 424592 h 1570758"/>
                  <a:gd name="connsiteX17" fmla="*/ 416717 w 565717"/>
                  <a:gd name="connsiteY17" fmla="*/ 339820 h 1570758"/>
                  <a:gd name="connsiteX18" fmla="*/ 558435 w 565717"/>
                  <a:gd name="connsiteY18" fmla="*/ 119792 h 1570758"/>
                  <a:gd name="connsiteX19" fmla="*/ 514756 w 565717"/>
                  <a:gd name="connsiteY19" fmla="*/ 798 h 1570758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75555 w 554669"/>
                  <a:gd name="connsiteY13" fmla="*/ 782042 h 1571156"/>
                  <a:gd name="connsiteX14" fmla="*/ 349429 w 554669"/>
                  <a:gd name="connsiteY14" fmla="*/ 651413 h 1571156"/>
                  <a:gd name="connsiteX15" fmla="*/ 358138 w 554669"/>
                  <a:gd name="connsiteY15" fmla="*/ 494659 h 1571156"/>
                  <a:gd name="connsiteX16" fmla="*/ 392972 w 554669"/>
                  <a:gd name="connsiteY16" fmla="*/ 424990 h 1571156"/>
                  <a:gd name="connsiteX17" fmla="*/ 416717 w 554669"/>
                  <a:gd name="connsiteY17" fmla="*/ 340218 h 1571156"/>
                  <a:gd name="connsiteX18" fmla="*/ 544147 w 554669"/>
                  <a:gd name="connsiteY18" fmla="*/ 110665 h 1571156"/>
                  <a:gd name="connsiteX19" fmla="*/ 514756 w 554669"/>
                  <a:gd name="connsiteY19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75555 w 554669"/>
                  <a:gd name="connsiteY13" fmla="*/ 782042 h 1571156"/>
                  <a:gd name="connsiteX14" fmla="*/ 349429 w 554669"/>
                  <a:gd name="connsiteY14" fmla="*/ 651413 h 1571156"/>
                  <a:gd name="connsiteX15" fmla="*/ 391475 w 554669"/>
                  <a:gd name="connsiteY15" fmla="*/ 497040 h 1571156"/>
                  <a:gd name="connsiteX16" fmla="*/ 392972 w 554669"/>
                  <a:gd name="connsiteY16" fmla="*/ 424990 h 1571156"/>
                  <a:gd name="connsiteX17" fmla="*/ 416717 w 554669"/>
                  <a:gd name="connsiteY17" fmla="*/ 340218 h 1571156"/>
                  <a:gd name="connsiteX18" fmla="*/ 544147 w 554669"/>
                  <a:gd name="connsiteY18" fmla="*/ 110665 h 1571156"/>
                  <a:gd name="connsiteX19" fmla="*/ 514756 w 554669"/>
                  <a:gd name="connsiteY19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75555 w 554669"/>
                  <a:gd name="connsiteY13" fmla="*/ 782042 h 1571156"/>
                  <a:gd name="connsiteX14" fmla="*/ 406579 w 554669"/>
                  <a:gd name="connsiteY14" fmla="*/ 658556 h 1571156"/>
                  <a:gd name="connsiteX15" fmla="*/ 391475 w 554669"/>
                  <a:gd name="connsiteY15" fmla="*/ 497040 h 1571156"/>
                  <a:gd name="connsiteX16" fmla="*/ 392972 w 554669"/>
                  <a:gd name="connsiteY16" fmla="*/ 424990 h 1571156"/>
                  <a:gd name="connsiteX17" fmla="*/ 416717 w 554669"/>
                  <a:gd name="connsiteY17" fmla="*/ 340218 h 1571156"/>
                  <a:gd name="connsiteX18" fmla="*/ 544147 w 554669"/>
                  <a:gd name="connsiteY18" fmla="*/ 110665 h 1571156"/>
                  <a:gd name="connsiteX19" fmla="*/ 514756 w 554669"/>
                  <a:gd name="connsiteY19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75555 w 554669"/>
                  <a:gd name="connsiteY13" fmla="*/ 782042 h 1571156"/>
                  <a:gd name="connsiteX14" fmla="*/ 391475 w 554669"/>
                  <a:gd name="connsiteY14" fmla="*/ 497040 h 1571156"/>
                  <a:gd name="connsiteX15" fmla="*/ 392972 w 554669"/>
                  <a:gd name="connsiteY15" fmla="*/ 424990 h 1571156"/>
                  <a:gd name="connsiteX16" fmla="*/ 416717 w 554669"/>
                  <a:gd name="connsiteY16" fmla="*/ 340218 h 1571156"/>
                  <a:gd name="connsiteX17" fmla="*/ 544147 w 554669"/>
                  <a:gd name="connsiteY17" fmla="*/ 110665 h 1571156"/>
                  <a:gd name="connsiteX18" fmla="*/ 514756 w 554669"/>
                  <a:gd name="connsiteY18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91475 w 554669"/>
                  <a:gd name="connsiteY13" fmla="*/ 497040 h 1571156"/>
                  <a:gd name="connsiteX14" fmla="*/ 392972 w 554669"/>
                  <a:gd name="connsiteY14" fmla="*/ 424990 h 1571156"/>
                  <a:gd name="connsiteX15" fmla="*/ 416717 w 554669"/>
                  <a:gd name="connsiteY15" fmla="*/ 340218 h 1571156"/>
                  <a:gd name="connsiteX16" fmla="*/ 544147 w 554669"/>
                  <a:gd name="connsiteY16" fmla="*/ 110665 h 1571156"/>
                  <a:gd name="connsiteX17" fmla="*/ 514756 w 554669"/>
                  <a:gd name="connsiteY17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391475 w 554669"/>
                  <a:gd name="connsiteY12" fmla="*/ 497040 h 1571156"/>
                  <a:gd name="connsiteX13" fmla="*/ 392972 w 554669"/>
                  <a:gd name="connsiteY13" fmla="*/ 424990 h 1571156"/>
                  <a:gd name="connsiteX14" fmla="*/ 416717 w 554669"/>
                  <a:gd name="connsiteY14" fmla="*/ 340218 h 1571156"/>
                  <a:gd name="connsiteX15" fmla="*/ 544147 w 554669"/>
                  <a:gd name="connsiteY15" fmla="*/ 110665 h 1571156"/>
                  <a:gd name="connsiteX16" fmla="*/ 514756 w 554669"/>
                  <a:gd name="connsiteY16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5151 w 554669"/>
                  <a:gd name="connsiteY11" fmla="*/ 714891 h 1571156"/>
                  <a:gd name="connsiteX12" fmla="*/ 391475 w 554669"/>
                  <a:gd name="connsiteY12" fmla="*/ 497040 h 1571156"/>
                  <a:gd name="connsiteX13" fmla="*/ 392972 w 554669"/>
                  <a:gd name="connsiteY13" fmla="*/ 424990 h 1571156"/>
                  <a:gd name="connsiteX14" fmla="*/ 416717 w 554669"/>
                  <a:gd name="connsiteY14" fmla="*/ 340218 h 1571156"/>
                  <a:gd name="connsiteX15" fmla="*/ 544147 w 554669"/>
                  <a:gd name="connsiteY15" fmla="*/ 110665 h 1571156"/>
                  <a:gd name="connsiteX16" fmla="*/ 514756 w 554669"/>
                  <a:gd name="connsiteY16" fmla="*/ 1196 h 1571156"/>
                  <a:gd name="connsiteX0" fmla="*/ 653856 w 693769"/>
                  <a:gd name="connsiteY0" fmla="*/ 1196 h 1571156"/>
                  <a:gd name="connsiteX1" fmla="*/ 395864 w 693769"/>
                  <a:gd name="connsiteY1" fmla="*/ 175166 h 1571156"/>
                  <a:gd name="connsiteX2" fmla="*/ 176790 w 693769"/>
                  <a:gd name="connsiteY2" fmla="*/ 367433 h 1571156"/>
                  <a:gd name="connsiteX3" fmla="*/ 182369 w 693769"/>
                  <a:gd name="connsiteY3" fmla="*/ 678492 h 1571156"/>
                  <a:gd name="connsiteX4" fmla="*/ 176041 w 693769"/>
                  <a:gd name="connsiteY4" fmla="*/ 1043503 h 1571156"/>
                  <a:gd name="connsiteX5" fmla="*/ 167332 w 693769"/>
                  <a:gd name="connsiteY5" fmla="*/ 1206040 h 1571156"/>
                  <a:gd name="connsiteX6" fmla="*/ 3095 w 693769"/>
                  <a:gd name="connsiteY6" fmla="*/ 1535129 h 1571156"/>
                  <a:gd name="connsiteX7" fmla="*/ 331775 w 693769"/>
                  <a:gd name="connsiteY7" fmla="*/ 1565813 h 1571156"/>
                  <a:gd name="connsiteX8" fmla="*/ 482133 w 693769"/>
                  <a:gd name="connsiteY8" fmla="*/ 1564249 h 1571156"/>
                  <a:gd name="connsiteX9" fmla="*/ 482747 w 693769"/>
                  <a:gd name="connsiteY9" fmla="*/ 1267408 h 1571156"/>
                  <a:gd name="connsiteX10" fmla="*/ 566906 w 693769"/>
                  <a:gd name="connsiteY10" fmla="*/ 1078133 h 1571156"/>
                  <a:gd name="connsiteX11" fmla="*/ 554251 w 693769"/>
                  <a:gd name="connsiteY11" fmla="*/ 714891 h 1571156"/>
                  <a:gd name="connsiteX12" fmla="*/ 530575 w 693769"/>
                  <a:gd name="connsiteY12" fmla="*/ 497040 h 1571156"/>
                  <a:gd name="connsiteX13" fmla="*/ 532072 w 693769"/>
                  <a:gd name="connsiteY13" fmla="*/ 424990 h 1571156"/>
                  <a:gd name="connsiteX14" fmla="*/ 555817 w 693769"/>
                  <a:gd name="connsiteY14" fmla="*/ 340218 h 1571156"/>
                  <a:gd name="connsiteX15" fmla="*/ 683247 w 693769"/>
                  <a:gd name="connsiteY15" fmla="*/ 110665 h 1571156"/>
                  <a:gd name="connsiteX16" fmla="*/ 653856 w 693769"/>
                  <a:gd name="connsiteY16" fmla="*/ 1196 h 1571156"/>
                  <a:gd name="connsiteX0" fmla="*/ 655560 w 695473"/>
                  <a:gd name="connsiteY0" fmla="*/ 1196 h 1571003"/>
                  <a:gd name="connsiteX1" fmla="*/ 397568 w 695473"/>
                  <a:gd name="connsiteY1" fmla="*/ 175166 h 1571003"/>
                  <a:gd name="connsiteX2" fmla="*/ 178494 w 695473"/>
                  <a:gd name="connsiteY2" fmla="*/ 367433 h 1571003"/>
                  <a:gd name="connsiteX3" fmla="*/ 184073 w 695473"/>
                  <a:gd name="connsiteY3" fmla="*/ 678492 h 1571003"/>
                  <a:gd name="connsiteX4" fmla="*/ 177745 w 695473"/>
                  <a:gd name="connsiteY4" fmla="*/ 1043503 h 1571003"/>
                  <a:gd name="connsiteX5" fmla="*/ 140461 w 695473"/>
                  <a:gd name="connsiteY5" fmla="*/ 1208421 h 1571003"/>
                  <a:gd name="connsiteX6" fmla="*/ 4799 w 695473"/>
                  <a:gd name="connsiteY6" fmla="*/ 1535129 h 1571003"/>
                  <a:gd name="connsiteX7" fmla="*/ 333479 w 695473"/>
                  <a:gd name="connsiteY7" fmla="*/ 1565813 h 1571003"/>
                  <a:gd name="connsiteX8" fmla="*/ 483837 w 695473"/>
                  <a:gd name="connsiteY8" fmla="*/ 1564249 h 1571003"/>
                  <a:gd name="connsiteX9" fmla="*/ 484451 w 695473"/>
                  <a:gd name="connsiteY9" fmla="*/ 1267408 h 1571003"/>
                  <a:gd name="connsiteX10" fmla="*/ 568610 w 695473"/>
                  <a:gd name="connsiteY10" fmla="*/ 1078133 h 1571003"/>
                  <a:gd name="connsiteX11" fmla="*/ 555955 w 695473"/>
                  <a:gd name="connsiteY11" fmla="*/ 714891 h 1571003"/>
                  <a:gd name="connsiteX12" fmla="*/ 532279 w 695473"/>
                  <a:gd name="connsiteY12" fmla="*/ 497040 h 1571003"/>
                  <a:gd name="connsiteX13" fmla="*/ 533776 w 695473"/>
                  <a:gd name="connsiteY13" fmla="*/ 424990 h 1571003"/>
                  <a:gd name="connsiteX14" fmla="*/ 557521 w 695473"/>
                  <a:gd name="connsiteY14" fmla="*/ 340218 h 1571003"/>
                  <a:gd name="connsiteX15" fmla="*/ 684951 w 695473"/>
                  <a:gd name="connsiteY15" fmla="*/ 110665 h 1571003"/>
                  <a:gd name="connsiteX16" fmla="*/ 655560 w 695473"/>
                  <a:gd name="connsiteY16" fmla="*/ 1196 h 1571003"/>
                  <a:gd name="connsiteX0" fmla="*/ 650782 w 690695"/>
                  <a:gd name="connsiteY0" fmla="*/ 1196 h 1618499"/>
                  <a:gd name="connsiteX1" fmla="*/ 392790 w 690695"/>
                  <a:gd name="connsiteY1" fmla="*/ 175166 h 1618499"/>
                  <a:gd name="connsiteX2" fmla="*/ 173716 w 690695"/>
                  <a:gd name="connsiteY2" fmla="*/ 367433 h 1618499"/>
                  <a:gd name="connsiteX3" fmla="*/ 179295 w 690695"/>
                  <a:gd name="connsiteY3" fmla="*/ 678492 h 1618499"/>
                  <a:gd name="connsiteX4" fmla="*/ 172967 w 690695"/>
                  <a:gd name="connsiteY4" fmla="*/ 1043503 h 1618499"/>
                  <a:gd name="connsiteX5" fmla="*/ 135683 w 690695"/>
                  <a:gd name="connsiteY5" fmla="*/ 1208421 h 1618499"/>
                  <a:gd name="connsiteX6" fmla="*/ 21 w 690695"/>
                  <a:gd name="connsiteY6" fmla="*/ 1535129 h 1618499"/>
                  <a:gd name="connsiteX7" fmla="*/ 128676 w 690695"/>
                  <a:gd name="connsiteY7" fmla="*/ 1618201 h 1618499"/>
                  <a:gd name="connsiteX8" fmla="*/ 479059 w 690695"/>
                  <a:gd name="connsiteY8" fmla="*/ 1564249 h 1618499"/>
                  <a:gd name="connsiteX9" fmla="*/ 479673 w 690695"/>
                  <a:gd name="connsiteY9" fmla="*/ 1267408 h 1618499"/>
                  <a:gd name="connsiteX10" fmla="*/ 563832 w 690695"/>
                  <a:gd name="connsiteY10" fmla="*/ 1078133 h 1618499"/>
                  <a:gd name="connsiteX11" fmla="*/ 551177 w 690695"/>
                  <a:gd name="connsiteY11" fmla="*/ 714891 h 1618499"/>
                  <a:gd name="connsiteX12" fmla="*/ 527501 w 690695"/>
                  <a:gd name="connsiteY12" fmla="*/ 497040 h 1618499"/>
                  <a:gd name="connsiteX13" fmla="*/ 528998 w 690695"/>
                  <a:gd name="connsiteY13" fmla="*/ 424990 h 1618499"/>
                  <a:gd name="connsiteX14" fmla="*/ 552743 w 690695"/>
                  <a:gd name="connsiteY14" fmla="*/ 340218 h 1618499"/>
                  <a:gd name="connsiteX15" fmla="*/ 680173 w 690695"/>
                  <a:gd name="connsiteY15" fmla="*/ 110665 h 1618499"/>
                  <a:gd name="connsiteX16" fmla="*/ 650782 w 690695"/>
                  <a:gd name="connsiteY16" fmla="*/ 1196 h 1618499"/>
                  <a:gd name="connsiteX0" fmla="*/ 662785 w 702698"/>
                  <a:gd name="connsiteY0" fmla="*/ 1196 h 1590356"/>
                  <a:gd name="connsiteX1" fmla="*/ 404793 w 702698"/>
                  <a:gd name="connsiteY1" fmla="*/ 175166 h 1590356"/>
                  <a:gd name="connsiteX2" fmla="*/ 185719 w 702698"/>
                  <a:gd name="connsiteY2" fmla="*/ 367433 h 1590356"/>
                  <a:gd name="connsiteX3" fmla="*/ 191298 w 702698"/>
                  <a:gd name="connsiteY3" fmla="*/ 678492 h 1590356"/>
                  <a:gd name="connsiteX4" fmla="*/ 184970 w 702698"/>
                  <a:gd name="connsiteY4" fmla="*/ 1043503 h 1590356"/>
                  <a:gd name="connsiteX5" fmla="*/ 147686 w 702698"/>
                  <a:gd name="connsiteY5" fmla="*/ 1208421 h 1590356"/>
                  <a:gd name="connsiteX6" fmla="*/ 12024 w 702698"/>
                  <a:gd name="connsiteY6" fmla="*/ 1535129 h 1590356"/>
                  <a:gd name="connsiteX7" fmla="*/ 491062 w 702698"/>
                  <a:gd name="connsiteY7" fmla="*/ 1564249 h 1590356"/>
                  <a:gd name="connsiteX8" fmla="*/ 491676 w 702698"/>
                  <a:gd name="connsiteY8" fmla="*/ 1267408 h 1590356"/>
                  <a:gd name="connsiteX9" fmla="*/ 575835 w 702698"/>
                  <a:gd name="connsiteY9" fmla="*/ 1078133 h 1590356"/>
                  <a:gd name="connsiteX10" fmla="*/ 563180 w 702698"/>
                  <a:gd name="connsiteY10" fmla="*/ 714891 h 1590356"/>
                  <a:gd name="connsiteX11" fmla="*/ 539504 w 702698"/>
                  <a:gd name="connsiteY11" fmla="*/ 497040 h 1590356"/>
                  <a:gd name="connsiteX12" fmla="*/ 541001 w 702698"/>
                  <a:gd name="connsiteY12" fmla="*/ 424990 h 1590356"/>
                  <a:gd name="connsiteX13" fmla="*/ 564746 w 702698"/>
                  <a:gd name="connsiteY13" fmla="*/ 340218 h 1590356"/>
                  <a:gd name="connsiteX14" fmla="*/ 692176 w 702698"/>
                  <a:gd name="connsiteY14" fmla="*/ 110665 h 1590356"/>
                  <a:gd name="connsiteX15" fmla="*/ 662785 w 702698"/>
                  <a:gd name="connsiteY15" fmla="*/ 1196 h 1590356"/>
                  <a:gd name="connsiteX0" fmla="*/ 659016 w 698929"/>
                  <a:gd name="connsiteY0" fmla="*/ 1196 h 1630227"/>
                  <a:gd name="connsiteX1" fmla="*/ 401024 w 698929"/>
                  <a:gd name="connsiteY1" fmla="*/ 175166 h 1630227"/>
                  <a:gd name="connsiteX2" fmla="*/ 181950 w 698929"/>
                  <a:gd name="connsiteY2" fmla="*/ 367433 h 1630227"/>
                  <a:gd name="connsiteX3" fmla="*/ 187529 w 698929"/>
                  <a:gd name="connsiteY3" fmla="*/ 678492 h 1630227"/>
                  <a:gd name="connsiteX4" fmla="*/ 181201 w 698929"/>
                  <a:gd name="connsiteY4" fmla="*/ 1043503 h 1630227"/>
                  <a:gd name="connsiteX5" fmla="*/ 143917 w 698929"/>
                  <a:gd name="connsiteY5" fmla="*/ 1208421 h 1630227"/>
                  <a:gd name="connsiteX6" fmla="*/ 8255 w 698929"/>
                  <a:gd name="connsiteY6" fmla="*/ 1535129 h 1630227"/>
                  <a:gd name="connsiteX7" fmla="*/ 413474 w 698929"/>
                  <a:gd name="connsiteY7" fmla="*/ 1614255 h 1630227"/>
                  <a:gd name="connsiteX8" fmla="*/ 487907 w 698929"/>
                  <a:gd name="connsiteY8" fmla="*/ 1267408 h 1630227"/>
                  <a:gd name="connsiteX9" fmla="*/ 572066 w 698929"/>
                  <a:gd name="connsiteY9" fmla="*/ 1078133 h 1630227"/>
                  <a:gd name="connsiteX10" fmla="*/ 559411 w 698929"/>
                  <a:gd name="connsiteY10" fmla="*/ 714891 h 1630227"/>
                  <a:gd name="connsiteX11" fmla="*/ 535735 w 698929"/>
                  <a:gd name="connsiteY11" fmla="*/ 497040 h 1630227"/>
                  <a:gd name="connsiteX12" fmla="*/ 537232 w 698929"/>
                  <a:gd name="connsiteY12" fmla="*/ 424990 h 1630227"/>
                  <a:gd name="connsiteX13" fmla="*/ 560977 w 698929"/>
                  <a:gd name="connsiteY13" fmla="*/ 340218 h 1630227"/>
                  <a:gd name="connsiteX14" fmla="*/ 688407 w 698929"/>
                  <a:gd name="connsiteY14" fmla="*/ 110665 h 1630227"/>
                  <a:gd name="connsiteX15" fmla="*/ 659016 w 698929"/>
                  <a:gd name="connsiteY15" fmla="*/ 1196 h 1630227"/>
                  <a:gd name="connsiteX0" fmla="*/ 796293 w 836206"/>
                  <a:gd name="connsiteY0" fmla="*/ 1196 h 1641084"/>
                  <a:gd name="connsiteX1" fmla="*/ 538301 w 836206"/>
                  <a:gd name="connsiteY1" fmla="*/ 175166 h 1641084"/>
                  <a:gd name="connsiteX2" fmla="*/ 319227 w 836206"/>
                  <a:gd name="connsiteY2" fmla="*/ 367433 h 1641084"/>
                  <a:gd name="connsiteX3" fmla="*/ 324806 w 836206"/>
                  <a:gd name="connsiteY3" fmla="*/ 678492 h 1641084"/>
                  <a:gd name="connsiteX4" fmla="*/ 318478 w 836206"/>
                  <a:gd name="connsiteY4" fmla="*/ 1043503 h 1641084"/>
                  <a:gd name="connsiteX5" fmla="*/ 281194 w 836206"/>
                  <a:gd name="connsiteY5" fmla="*/ 1208421 h 1641084"/>
                  <a:gd name="connsiteX6" fmla="*/ 5039 w 836206"/>
                  <a:gd name="connsiteY6" fmla="*/ 1580373 h 1641084"/>
                  <a:gd name="connsiteX7" fmla="*/ 550751 w 836206"/>
                  <a:gd name="connsiteY7" fmla="*/ 1614255 h 1641084"/>
                  <a:gd name="connsiteX8" fmla="*/ 625184 w 836206"/>
                  <a:gd name="connsiteY8" fmla="*/ 1267408 h 1641084"/>
                  <a:gd name="connsiteX9" fmla="*/ 709343 w 836206"/>
                  <a:gd name="connsiteY9" fmla="*/ 1078133 h 1641084"/>
                  <a:gd name="connsiteX10" fmla="*/ 696688 w 836206"/>
                  <a:gd name="connsiteY10" fmla="*/ 714891 h 1641084"/>
                  <a:gd name="connsiteX11" fmla="*/ 673012 w 836206"/>
                  <a:gd name="connsiteY11" fmla="*/ 497040 h 1641084"/>
                  <a:gd name="connsiteX12" fmla="*/ 674509 w 836206"/>
                  <a:gd name="connsiteY12" fmla="*/ 424990 h 1641084"/>
                  <a:gd name="connsiteX13" fmla="*/ 698254 w 836206"/>
                  <a:gd name="connsiteY13" fmla="*/ 340218 h 1641084"/>
                  <a:gd name="connsiteX14" fmla="*/ 825684 w 836206"/>
                  <a:gd name="connsiteY14" fmla="*/ 110665 h 1641084"/>
                  <a:gd name="connsiteX15" fmla="*/ 796293 w 836206"/>
                  <a:gd name="connsiteY15" fmla="*/ 1196 h 1641084"/>
                  <a:gd name="connsiteX0" fmla="*/ 796293 w 836206"/>
                  <a:gd name="connsiteY0" fmla="*/ 1196 h 1641084"/>
                  <a:gd name="connsiteX1" fmla="*/ 538301 w 836206"/>
                  <a:gd name="connsiteY1" fmla="*/ 175166 h 1641084"/>
                  <a:gd name="connsiteX2" fmla="*/ 319227 w 836206"/>
                  <a:gd name="connsiteY2" fmla="*/ 367433 h 1641084"/>
                  <a:gd name="connsiteX3" fmla="*/ 324806 w 836206"/>
                  <a:gd name="connsiteY3" fmla="*/ 678492 h 1641084"/>
                  <a:gd name="connsiteX4" fmla="*/ 318478 w 836206"/>
                  <a:gd name="connsiteY4" fmla="*/ 1043503 h 1641084"/>
                  <a:gd name="connsiteX5" fmla="*/ 281194 w 836206"/>
                  <a:gd name="connsiteY5" fmla="*/ 1208421 h 1641084"/>
                  <a:gd name="connsiteX6" fmla="*/ 5039 w 836206"/>
                  <a:gd name="connsiteY6" fmla="*/ 1580373 h 1641084"/>
                  <a:gd name="connsiteX7" fmla="*/ 550751 w 836206"/>
                  <a:gd name="connsiteY7" fmla="*/ 1614255 h 1641084"/>
                  <a:gd name="connsiteX8" fmla="*/ 668046 w 836206"/>
                  <a:gd name="connsiteY8" fmla="*/ 1276933 h 1641084"/>
                  <a:gd name="connsiteX9" fmla="*/ 709343 w 836206"/>
                  <a:gd name="connsiteY9" fmla="*/ 1078133 h 1641084"/>
                  <a:gd name="connsiteX10" fmla="*/ 696688 w 836206"/>
                  <a:gd name="connsiteY10" fmla="*/ 714891 h 1641084"/>
                  <a:gd name="connsiteX11" fmla="*/ 673012 w 836206"/>
                  <a:gd name="connsiteY11" fmla="*/ 497040 h 1641084"/>
                  <a:gd name="connsiteX12" fmla="*/ 674509 w 836206"/>
                  <a:gd name="connsiteY12" fmla="*/ 424990 h 1641084"/>
                  <a:gd name="connsiteX13" fmla="*/ 698254 w 836206"/>
                  <a:gd name="connsiteY13" fmla="*/ 340218 h 1641084"/>
                  <a:gd name="connsiteX14" fmla="*/ 825684 w 836206"/>
                  <a:gd name="connsiteY14" fmla="*/ 110665 h 1641084"/>
                  <a:gd name="connsiteX15" fmla="*/ 796293 w 836206"/>
                  <a:gd name="connsiteY15" fmla="*/ 1196 h 1641084"/>
                  <a:gd name="connsiteX0" fmla="*/ 796293 w 836206"/>
                  <a:gd name="connsiteY0" fmla="*/ 1196 h 1641084"/>
                  <a:gd name="connsiteX1" fmla="*/ 538301 w 836206"/>
                  <a:gd name="connsiteY1" fmla="*/ 175166 h 1641084"/>
                  <a:gd name="connsiteX2" fmla="*/ 319227 w 836206"/>
                  <a:gd name="connsiteY2" fmla="*/ 367433 h 1641084"/>
                  <a:gd name="connsiteX3" fmla="*/ 324806 w 836206"/>
                  <a:gd name="connsiteY3" fmla="*/ 678492 h 1641084"/>
                  <a:gd name="connsiteX4" fmla="*/ 318478 w 836206"/>
                  <a:gd name="connsiteY4" fmla="*/ 1043503 h 1641084"/>
                  <a:gd name="connsiteX5" fmla="*/ 281194 w 836206"/>
                  <a:gd name="connsiteY5" fmla="*/ 1208421 h 1641084"/>
                  <a:gd name="connsiteX6" fmla="*/ 5039 w 836206"/>
                  <a:gd name="connsiteY6" fmla="*/ 1580373 h 1641084"/>
                  <a:gd name="connsiteX7" fmla="*/ 550751 w 836206"/>
                  <a:gd name="connsiteY7" fmla="*/ 1614255 h 1641084"/>
                  <a:gd name="connsiteX8" fmla="*/ 668046 w 836206"/>
                  <a:gd name="connsiteY8" fmla="*/ 1276933 h 1641084"/>
                  <a:gd name="connsiteX9" fmla="*/ 735536 w 836206"/>
                  <a:gd name="connsiteY9" fmla="*/ 992408 h 1641084"/>
                  <a:gd name="connsiteX10" fmla="*/ 696688 w 836206"/>
                  <a:gd name="connsiteY10" fmla="*/ 714891 h 1641084"/>
                  <a:gd name="connsiteX11" fmla="*/ 673012 w 836206"/>
                  <a:gd name="connsiteY11" fmla="*/ 497040 h 1641084"/>
                  <a:gd name="connsiteX12" fmla="*/ 674509 w 836206"/>
                  <a:gd name="connsiteY12" fmla="*/ 424990 h 1641084"/>
                  <a:gd name="connsiteX13" fmla="*/ 698254 w 836206"/>
                  <a:gd name="connsiteY13" fmla="*/ 340218 h 1641084"/>
                  <a:gd name="connsiteX14" fmla="*/ 825684 w 836206"/>
                  <a:gd name="connsiteY14" fmla="*/ 110665 h 1641084"/>
                  <a:gd name="connsiteX15" fmla="*/ 796293 w 836206"/>
                  <a:gd name="connsiteY15" fmla="*/ 1196 h 1641084"/>
                  <a:gd name="connsiteX0" fmla="*/ 796293 w 836206"/>
                  <a:gd name="connsiteY0" fmla="*/ 1196 h 1641084"/>
                  <a:gd name="connsiteX1" fmla="*/ 538301 w 836206"/>
                  <a:gd name="connsiteY1" fmla="*/ 175166 h 1641084"/>
                  <a:gd name="connsiteX2" fmla="*/ 319227 w 836206"/>
                  <a:gd name="connsiteY2" fmla="*/ 367433 h 1641084"/>
                  <a:gd name="connsiteX3" fmla="*/ 324806 w 836206"/>
                  <a:gd name="connsiteY3" fmla="*/ 678492 h 1641084"/>
                  <a:gd name="connsiteX4" fmla="*/ 318478 w 836206"/>
                  <a:gd name="connsiteY4" fmla="*/ 1043503 h 1641084"/>
                  <a:gd name="connsiteX5" fmla="*/ 281194 w 836206"/>
                  <a:gd name="connsiteY5" fmla="*/ 1208421 h 1641084"/>
                  <a:gd name="connsiteX6" fmla="*/ 5039 w 836206"/>
                  <a:gd name="connsiteY6" fmla="*/ 1580373 h 1641084"/>
                  <a:gd name="connsiteX7" fmla="*/ 550751 w 836206"/>
                  <a:gd name="connsiteY7" fmla="*/ 1614255 h 1641084"/>
                  <a:gd name="connsiteX8" fmla="*/ 668046 w 836206"/>
                  <a:gd name="connsiteY8" fmla="*/ 1276933 h 1641084"/>
                  <a:gd name="connsiteX9" fmla="*/ 735536 w 836206"/>
                  <a:gd name="connsiteY9" fmla="*/ 992408 h 1641084"/>
                  <a:gd name="connsiteX10" fmla="*/ 689544 w 836206"/>
                  <a:gd name="connsiteY10" fmla="*/ 669647 h 1641084"/>
                  <a:gd name="connsiteX11" fmla="*/ 673012 w 836206"/>
                  <a:gd name="connsiteY11" fmla="*/ 497040 h 1641084"/>
                  <a:gd name="connsiteX12" fmla="*/ 674509 w 836206"/>
                  <a:gd name="connsiteY12" fmla="*/ 424990 h 1641084"/>
                  <a:gd name="connsiteX13" fmla="*/ 698254 w 836206"/>
                  <a:gd name="connsiteY13" fmla="*/ 340218 h 1641084"/>
                  <a:gd name="connsiteX14" fmla="*/ 825684 w 836206"/>
                  <a:gd name="connsiteY14" fmla="*/ 110665 h 1641084"/>
                  <a:gd name="connsiteX15" fmla="*/ 796293 w 836206"/>
                  <a:gd name="connsiteY15" fmla="*/ 1196 h 1641084"/>
                  <a:gd name="connsiteX0" fmla="*/ 797579 w 837492"/>
                  <a:gd name="connsiteY0" fmla="*/ 1196 h 1641314"/>
                  <a:gd name="connsiteX1" fmla="*/ 539587 w 837492"/>
                  <a:gd name="connsiteY1" fmla="*/ 175166 h 1641314"/>
                  <a:gd name="connsiteX2" fmla="*/ 320513 w 837492"/>
                  <a:gd name="connsiteY2" fmla="*/ 367433 h 1641314"/>
                  <a:gd name="connsiteX3" fmla="*/ 326092 w 837492"/>
                  <a:gd name="connsiteY3" fmla="*/ 678492 h 1641314"/>
                  <a:gd name="connsiteX4" fmla="*/ 319764 w 837492"/>
                  <a:gd name="connsiteY4" fmla="*/ 1043503 h 1641314"/>
                  <a:gd name="connsiteX5" fmla="*/ 258667 w 837492"/>
                  <a:gd name="connsiteY5" fmla="*/ 1203658 h 1641314"/>
                  <a:gd name="connsiteX6" fmla="*/ 6325 w 837492"/>
                  <a:gd name="connsiteY6" fmla="*/ 1580373 h 1641314"/>
                  <a:gd name="connsiteX7" fmla="*/ 552037 w 837492"/>
                  <a:gd name="connsiteY7" fmla="*/ 1614255 h 1641314"/>
                  <a:gd name="connsiteX8" fmla="*/ 669332 w 837492"/>
                  <a:gd name="connsiteY8" fmla="*/ 1276933 h 1641314"/>
                  <a:gd name="connsiteX9" fmla="*/ 736822 w 837492"/>
                  <a:gd name="connsiteY9" fmla="*/ 992408 h 1641314"/>
                  <a:gd name="connsiteX10" fmla="*/ 690830 w 837492"/>
                  <a:gd name="connsiteY10" fmla="*/ 669647 h 1641314"/>
                  <a:gd name="connsiteX11" fmla="*/ 674298 w 837492"/>
                  <a:gd name="connsiteY11" fmla="*/ 497040 h 1641314"/>
                  <a:gd name="connsiteX12" fmla="*/ 675795 w 837492"/>
                  <a:gd name="connsiteY12" fmla="*/ 424990 h 1641314"/>
                  <a:gd name="connsiteX13" fmla="*/ 699540 w 837492"/>
                  <a:gd name="connsiteY13" fmla="*/ 340218 h 1641314"/>
                  <a:gd name="connsiteX14" fmla="*/ 826970 w 837492"/>
                  <a:gd name="connsiteY14" fmla="*/ 110665 h 1641314"/>
                  <a:gd name="connsiteX15" fmla="*/ 797579 w 837492"/>
                  <a:gd name="connsiteY15" fmla="*/ 1196 h 1641314"/>
                  <a:gd name="connsiteX0" fmla="*/ 713982 w 753895"/>
                  <a:gd name="connsiteY0" fmla="*/ 1196 h 1650425"/>
                  <a:gd name="connsiteX1" fmla="*/ 455990 w 753895"/>
                  <a:gd name="connsiteY1" fmla="*/ 175166 h 1650425"/>
                  <a:gd name="connsiteX2" fmla="*/ 236916 w 753895"/>
                  <a:gd name="connsiteY2" fmla="*/ 367433 h 1650425"/>
                  <a:gd name="connsiteX3" fmla="*/ 242495 w 753895"/>
                  <a:gd name="connsiteY3" fmla="*/ 678492 h 1650425"/>
                  <a:gd name="connsiteX4" fmla="*/ 236167 w 753895"/>
                  <a:gd name="connsiteY4" fmla="*/ 1043503 h 1650425"/>
                  <a:gd name="connsiteX5" fmla="*/ 175070 w 753895"/>
                  <a:gd name="connsiteY5" fmla="*/ 1203658 h 1650425"/>
                  <a:gd name="connsiteX6" fmla="*/ 8453 w 753895"/>
                  <a:gd name="connsiteY6" fmla="*/ 1601804 h 1650425"/>
                  <a:gd name="connsiteX7" fmla="*/ 468440 w 753895"/>
                  <a:gd name="connsiteY7" fmla="*/ 1614255 h 1650425"/>
                  <a:gd name="connsiteX8" fmla="*/ 585735 w 753895"/>
                  <a:gd name="connsiteY8" fmla="*/ 1276933 h 1650425"/>
                  <a:gd name="connsiteX9" fmla="*/ 653225 w 753895"/>
                  <a:gd name="connsiteY9" fmla="*/ 992408 h 1650425"/>
                  <a:gd name="connsiteX10" fmla="*/ 607233 w 753895"/>
                  <a:gd name="connsiteY10" fmla="*/ 669647 h 1650425"/>
                  <a:gd name="connsiteX11" fmla="*/ 590701 w 753895"/>
                  <a:gd name="connsiteY11" fmla="*/ 497040 h 1650425"/>
                  <a:gd name="connsiteX12" fmla="*/ 592198 w 753895"/>
                  <a:gd name="connsiteY12" fmla="*/ 424990 h 1650425"/>
                  <a:gd name="connsiteX13" fmla="*/ 615943 w 753895"/>
                  <a:gd name="connsiteY13" fmla="*/ 340218 h 1650425"/>
                  <a:gd name="connsiteX14" fmla="*/ 743373 w 753895"/>
                  <a:gd name="connsiteY14" fmla="*/ 110665 h 1650425"/>
                  <a:gd name="connsiteX15" fmla="*/ 713982 w 753895"/>
                  <a:gd name="connsiteY15" fmla="*/ 1196 h 1650425"/>
                  <a:gd name="connsiteX0" fmla="*/ 717338 w 757251"/>
                  <a:gd name="connsiteY0" fmla="*/ 1196 h 1651788"/>
                  <a:gd name="connsiteX1" fmla="*/ 459346 w 757251"/>
                  <a:gd name="connsiteY1" fmla="*/ 175166 h 1651788"/>
                  <a:gd name="connsiteX2" fmla="*/ 240272 w 757251"/>
                  <a:gd name="connsiteY2" fmla="*/ 367433 h 1651788"/>
                  <a:gd name="connsiteX3" fmla="*/ 245851 w 757251"/>
                  <a:gd name="connsiteY3" fmla="*/ 678492 h 1651788"/>
                  <a:gd name="connsiteX4" fmla="*/ 239523 w 757251"/>
                  <a:gd name="connsiteY4" fmla="*/ 1043503 h 1651788"/>
                  <a:gd name="connsiteX5" fmla="*/ 178426 w 757251"/>
                  <a:gd name="connsiteY5" fmla="*/ 1203658 h 1651788"/>
                  <a:gd name="connsiteX6" fmla="*/ 11809 w 757251"/>
                  <a:gd name="connsiteY6" fmla="*/ 1601804 h 1651788"/>
                  <a:gd name="connsiteX7" fmla="*/ 540852 w 757251"/>
                  <a:gd name="connsiteY7" fmla="*/ 1616637 h 1651788"/>
                  <a:gd name="connsiteX8" fmla="*/ 589091 w 757251"/>
                  <a:gd name="connsiteY8" fmla="*/ 1276933 h 1651788"/>
                  <a:gd name="connsiteX9" fmla="*/ 656581 w 757251"/>
                  <a:gd name="connsiteY9" fmla="*/ 992408 h 1651788"/>
                  <a:gd name="connsiteX10" fmla="*/ 610589 w 757251"/>
                  <a:gd name="connsiteY10" fmla="*/ 669647 h 1651788"/>
                  <a:gd name="connsiteX11" fmla="*/ 594057 w 757251"/>
                  <a:gd name="connsiteY11" fmla="*/ 497040 h 1651788"/>
                  <a:gd name="connsiteX12" fmla="*/ 595554 w 757251"/>
                  <a:gd name="connsiteY12" fmla="*/ 424990 h 1651788"/>
                  <a:gd name="connsiteX13" fmla="*/ 619299 w 757251"/>
                  <a:gd name="connsiteY13" fmla="*/ 340218 h 1651788"/>
                  <a:gd name="connsiteX14" fmla="*/ 746729 w 757251"/>
                  <a:gd name="connsiteY14" fmla="*/ 110665 h 1651788"/>
                  <a:gd name="connsiteX15" fmla="*/ 717338 w 757251"/>
                  <a:gd name="connsiteY15" fmla="*/ 1196 h 1651788"/>
                  <a:gd name="connsiteX0" fmla="*/ 715105 w 755018"/>
                  <a:gd name="connsiteY0" fmla="*/ 1196 h 1651788"/>
                  <a:gd name="connsiteX1" fmla="*/ 457113 w 755018"/>
                  <a:gd name="connsiteY1" fmla="*/ 175166 h 1651788"/>
                  <a:gd name="connsiteX2" fmla="*/ 238039 w 755018"/>
                  <a:gd name="connsiteY2" fmla="*/ 367433 h 1651788"/>
                  <a:gd name="connsiteX3" fmla="*/ 243618 w 755018"/>
                  <a:gd name="connsiteY3" fmla="*/ 678492 h 1651788"/>
                  <a:gd name="connsiteX4" fmla="*/ 237290 w 755018"/>
                  <a:gd name="connsiteY4" fmla="*/ 1043503 h 1651788"/>
                  <a:gd name="connsiteX5" fmla="*/ 176193 w 755018"/>
                  <a:gd name="connsiteY5" fmla="*/ 1203658 h 1651788"/>
                  <a:gd name="connsiteX6" fmla="*/ 9576 w 755018"/>
                  <a:gd name="connsiteY6" fmla="*/ 1601804 h 1651788"/>
                  <a:gd name="connsiteX7" fmla="*/ 493375 w 755018"/>
                  <a:gd name="connsiteY7" fmla="*/ 1616637 h 1651788"/>
                  <a:gd name="connsiteX8" fmla="*/ 586858 w 755018"/>
                  <a:gd name="connsiteY8" fmla="*/ 1276933 h 1651788"/>
                  <a:gd name="connsiteX9" fmla="*/ 654348 w 755018"/>
                  <a:gd name="connsiteY9" fmla="*/ 992408 h 1651788"/>
                  <a:gd name="connsiteX10" fmla="*/ 608356 w 755018"/>
                  <a:gd name="connsiteY10" fmla="*/ 669647 h 1651788"/>
                  <a:gd name="connsiteX11" fmla="*/ 591824 w 755018"/>
                  <a:gd name="connsiteY11" fmla="*/ 497040 h 1651788"/>
                  <a:gd name="connsiteX12" fmla="*/ 593321 w 755018"/>
                  <a:gd name="connsiteY12" fmla="*/ 424990 h 1651788"/>
                  <a:gd name="connsiteX13" fmla="*/ 617066 w 755018"/>
                  <a:gd name="connsiteY13" fmla="*/ 340218 h 1651788"/>
                  <a:gd name="connsiteX14" fmla="*/ 744496 w 755018"/>
                  <a:gd name="connsiteY14" fmla="*/ 110665 h 1651788"/>
                  <a:gd name="connsiteX15" fmla="*/ 715105 w 755018"/>
                  <a:gd name="connsiteY15" fmla="*/ 1196 h 1651788"/>
                  <a:gd name="connsiteX0" fmla="*/ 715105 w 755238"/>
                  <a:gd name="connsiteY0" fmla="*/ 1121 h 1651713"/>
                  <a:gd name="connsiteX1" fmla="*/ 452350 w 755238"/>
                  <a:gd name="connsiteY1" fmla="*/ 172709 h 1651713"/>
                  <a:gd name="connsiteX2" fmla="*/ 238039 w 755238"/>
                  <a:gd name="connsiteY2" fmla="*/ 367358 h 1651713"/>
                  <a:gd name="connsiteX3" fmla="*/ 243618 w 755238"/>
                  <a:gd name="connsiteY3" fmla="*/ 678417 h 1651713"/>
                  <a:gd name="connsiteX4" fmla="*/ 237290 w 755238"/>
                  <a:gd name="connsiteY4" fmla="*/ 1043428 h 1651713"/>
                  <a:gd name="connsiteX5" fmla="*/ 176193 w 755238"/>
                  <a:gd name="connsiteY5" fmla="*/ 1203583 h 1651713"/>
                  <a:gd name="connsiteX6" fmla="*/ 9576 w 755238"/>
                  <a:gd name="connsiteY6" fmla="*/ 1601729 h 1651713"/>
                  <a:gd name="connsiteX7" fmla="*/ 493375 w 755238"/>
                  <a:gd name="connsiteY7" fmla="*/ 1616562 h 1651713"/>
                  <a:gd name="connsiteX8" fmla="*/ 586858 w 755238"/>
                  <a:gd name="connsiteY8" fmla="*/ 1276858 h 1651713"/>
                  <a:gd name="connsiteX9" fmla="*/ 654348 w 755238"/>
                  <a:gd name="connsiteY9" fmla="*/ 992333 h 1651713"/>
                  <a:gd name="connsiteX10" fmla="*/ 608356 w 755238"/>
                  <a:gd name="connsiteY10" fmla="*/ 669572 h 1651713"/>
                  <a:gd name="connsiteX11" fmla="*/ 591824 w 755238"/>
                  <a:gd name="connsiteY11" fmla="*/ 496965 h 1651713"/>
                  <a:gd name="connsiteX12" fmla="*/ 593321 w 755238"/>
                  <a:gd name="connsiteY12" fmla="*/ 424915 h 1651713"/>
                  <a:gd name="connsiteX13" fmla="*/ 617066 w 755238"/>
                  <a:gd name="connsiteY13" fmla="*/ 340143 h 1651713"/>
                  <a:gd name="connsiteX14" fmla="*/ 744496 w 755238"/>
                  <a:gd name="connsiteY14" fmla="*/ 110590 h 1651713"/>
                  <a:gd name="connsiteX15" fmla="*/ 715105 w 755238"/>
                  <a:gd name="connsiteY15" fmla="*/ 1121 h 1651713"/>
                  <a:gd name="connsiteX0" fmla="*/ 715105 w 755238"/>
                  <a:gd name="connsiteY0" fmla="*/ 1121 h 1651713"/>
                  <a:gd name="connsiteX1" fmla="*/ 452350 w 755238"/>
                  <a:gd name="connsiteY1" fmla="*/ 172709 h 1651713"/>
                  <a:gd name="connsiteX2" fmla="*/ 238039 w 755238"/>
                  <a:gd name="connsiteY2" fmla="*/ 367358 h 1651713"/>
                  <a:gd name="connsiteX3" fmla="*/ 243618 w 755238"/>
                  <a:gd name="connsiteY3" fmla="*/ 678417 h 1651713"/>
                  <a:gd name="connsiteX4" fmla="*/ 237290 w 755238"/>
                  <a:gd name="connsiteY4" fmla="*/ 1043428 h 1651713"/>
                  <a:gd name="connsiteX5" fmla="*/ 176193 w 755238"/>
                  <a:gd name="connsiteY5" fmla="*/ 1203583 h 1651713"/>
                  <a:gd name="connsiteX6" fmla="*/ 9576 w 755238"/>
                  <a:gd name="connsiteY6" fmla="*/ 1601729 h 1651713"/>
                  <a:gd name="connsiteX7" fmla="*/ 493375 w 755238"/>
                  <a:gd name="connsiteY7" fmla="*/ 1616562 h 1651713"/>
                  <a:gd name="connsiteX8" fmla="*/ 586858 w 755238"/>
                  <a:gd name="connsiteY8" fmla="*/ 1276858 h 1651713"/>
                  <a:gd name="connsiteX9" fmla="*/ 654348 w 755238"/>
                  <a:gd name="connsiteY9" fmla="*/ 992333 h 1651713"/>
                  <a:gd name="connsiteX10" fmla="*/ 608356 w 755238"/>
                  <a:gd name="connsiteY10" fmla="*/ 669572 h 1651713"/>
                  <a:gd name="connsiteX11" fmla="*/ 591824 w 755238"/>
                  <a:gd name="connsiteY11" fmla="*/ 496965 h 1651713"/>
                  <a:gd name="connsiteX12" fmla="*/ 593321 w 755238"/>
                  <a:gd name="connsiteY12" fmla="*/ 424915 h 1651713"/>
                  <a:gd name="connsiteX13" fmla="*/ 617066 w 755238"/>
                  <a:gd name="connsiteY13" fmla="*/ 340143 h 1651713"/>
                  <a:gd name="connsiteX14" fmla="*/ 744496 w 755238"/>
                  <a:gd name="connsiteY14" fmla="*/ 110590 h 1651713"/>
                  <a:gd name="connsiteX15" fmla="*/ 715105 w 755238"/>
                  <a:gd name="connsiteY15" fmla="*/ 1121 h 1651713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38039 w 758463"/>
                  <a:gd name="connsiteY2" fmla="*/ 372062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38039 w 758463"/>
                  <a:gd name="connsiteY2" fmla="*/ 372062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38039 w 758463"/>
                  <a:gd name="connsiteY2" fmla="*/ 372062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38039 w 758463"/>
                  <a:gd name="connsiteY2" fmla="*/ 372062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40420 w 758463"/>
                  <a:gd name="connsiteY2" fmla="*/ 355393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40420 w 758463"/>
                  <a:gd name="connsiteY2" fmla="*/ 355393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40420 w 758463"/>
                  <a:gd name="connsiteY2" fmla="*/ 355393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40420 w 758463"/>
                  <a:gd name="connsiteY2" fmla="*/ 355393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19868 w 757327"/>
                  <a:gd name="connsiteY0" fmla="*/ 1036 h 1658772"/>
                  <a:gd name="connsiteX1" fmla="*/ 452350 w 757327"/>
                  <a:gd name="connsiteY1" fmla="*/ 179768 h 1658772"/>
                  <a:gd name="connsiteX2" fmla="*/ 240420 w 757327"/>
                  <a:gd name="connsiteY2" fmla="*/ 357748 h 1658772"/>
                  <a:gd name="connsiteX3" fmla="*/ 243618 w 757327"/>
                  <a:gd name="connsiteY3" fmla="*/ 685476 h 1658772"/>
                  <a:gd name="connsiteX4" fmla="*/ 237290 w 757327"/>
                  <a:gd name="connsiteY4" fmla="*/ 1050487 h 1658772"/>
                  <a:gd name="connsiteX5" fmla="*/ 176193 w 757327"/>
                  <a:gd name="connsiteY5" fmla="*/ 1210642 h 1658772"/>
                  <a:gd name="connsiteX6" fmla="*/ 9576 w 757327"/>
                  <a:gd name="connsiteY6" fmla="*/ 1608788 h 1658772"/>
                  <a:gd name="connsiteX7" fmla="*/ 493375 w 757327"/>
                  <a:gd name="connsiteY7" fmla="*/ 1623621 h 1658772"/>
                  <a:gd name="connsiteX8" fmla="*/ 586858 w 757327"/>
                  <a:gd name="connsiteY8" fmla="*/ 1283917 h 1658772"/>
                  <a:gd name="connsiteX9" fmla="*/ 654348 w 757327"/>
                  <a:gd name="connsiteY9" fmla="*/ 999392 h 1658772"/>
                  <a:gd name="connsiteX10" fmla="*/ 608356 w 757327"/>
                  <a:gd name="connsiteY10" fmla="*/ 676631 h 1658772"/>
                  <a:gd name="connsiteX11" fmla="*/ 591824 w 757327"/>
                  <a:gd name="connsiteY11" fmla="*/ 504024 h 1658772"/>
                  <a:gd name="connsiteX12" fmla="*/ 593321 w 757327"/>
                  <a:gd name="connsiteY12" fmla="*/ 431974 h 1658772"/>
                  <a:gd name="connsiteX13" fmla="*/ 617066 w 757327"/>
                  <a:gd name="connsiteY13" fmla="*/ 347202 h 1658772"/>
                  <a:gd name="connsiteX14" fmla="*/ 744496 w 757327"/>
                  <a:gd name="connsiteY14" fmla="*/ 117649 h 1658772"/>
                  <a:gd name="connsiteX15" fmla="*/ 719868 w 757327"/>
                  <a:gd name="connsiteY15" fmla="*/ 1036 h 1658772"/>
                  <a:gd name="connsiteX0" fmla="*/ 719868 w 744414"/>
                  <a:gd name="connsiteY0" fmla="*/ 848 h 1658584"/>
                  <a:gd name="connsiteX1" fmla="*/ 452350 w 744414"/>
                  <a:gd name="connsiteY1" fmla="*/ 179580 h 1658584"/>
                  <a:gd name="connsiteX2" fmla="*/ 240420 w 744414"/>
                  <a:gd name="connsiteY2" fmla="*/ 357560 h 1658584"/>
                  <a:gd name="connsiteX3" fmla="*/ 243618 w 744414"/>
                  <a:gd name="connsiteY3" fmla="*/ 685288 h 1658584"/>
                  <a:gd name="connsiteX4" fmla="*/ 237290 w 744414"/>
                  <a:gd name="connsiteY4" fmla="*/ 1050299 h 1658584"/>
                  <a:gd name="connsiteX5" fmla="*/ 176193 w 744414"/>
                  <a:gd name="connsiteY5" fmla="*/ 1210454 h 1658584"/>
                  <a:gd name="connsiteX6" fmla="*/ 9576 w 744414"/>
                  <a:gd name="connsiteY6" fmla="*/ 1608600 h 1658584"/>
                  <a:gd name="connsiteX7" fmla="*/ 493375 w 744414"/>
                  <a:gd name="connsiteY7" fmla="*/ 1623433 h 1658584"/>
                  <a:gd name="connsiteX8" fmla="*/ 586858 w 744414"/>
                  <a:gd name="connsiteY8" fmla="*/ 1283729 h 1658584"/>
                  <a:gd name="connsiteX9" fmla="*/ 654348 w 744414"/>
                  <a:gd name="connsiteY9" fmla="*/ 999204 h 1658584"/>
                  <a:gd name="connsiteX10" fmla="*/ 608356 w 744414"/>
                  <a:gd name="connsiteY10" fmla="*/ 676443 h 1658584"/>
                  <a:gd name="connsiteX11" fmla="*/ 591824 w 744414"/>
                  <a:gd name="connsiteY11" fmla="*/ 503836 h 1658584"/>
                  <a:gd name="connsiteX12" fmla="*/ 593321 w 744414"/>
                  <a:gd name="connsiteY12" fmla="*/ 431786 h 1658584"/>
                  <a:gd name="connsiteX13" fmla="*/ 617066 w 744414"/>
                  <a:gd name="connsiteY13" fmla="*/ 347014 h 1658584"/>
                  <a:gd name="connsiteX14" fmla="*/ 720683 w 744414"/>
                  <a:gd name="connsiteY14" fmla="*/ 122224 h 1658584"/>
                  <a:gd name="connsiteX15" fmla="*/ 719868 w 744414"/>
                  <a:gd name="connsiteY15" fmla="*/ 848 h 1658584"/>
                  <a:gd name="connsiteX0" fmla="*/ 719868 w 737605"/>
                  <a:gd name="connsiteY0" fmla="*/ 618 h 1658354"/>
                  <a:gd name="connsiteX1" fmla="*/ 452350 w 737605"/>
                  <a:gd name="connsiteY1" fmla="*/ 179350 h 1658354"/>
                  <a:gd name="connsiteX2" fmla="*/ 240420 w 737605"/>
                  <a:gd name="connsiteY2" fmla="*/ 357330 h 1658354"/>
                  <a:gd name="connsiteX3" fmla="*/ 243618 w 737605"/>
                  <a:gd name="connsiteY3" fmla="*/ 685058 h 1658354"/>
                  <a:gd name="connsiteX4" fmla="*/ 237290 w 737605"/>
                  <a:gd name="connsiteY4" fmla="*/ 1050069 h 1658354"/>
                  <a:gd name="connsiteX5" fmla="*/ 176193 w 737605"/>
                  <a:gd name="connsiteY5" fmla="*/ 1210224 h 1658354"/>
                  <a:gd name="connsiteX6" fmla="*/ 9576 w 737605"/>
                  <a:gd name="connsiteY6" fmla="*/ 1608370 h 1658354"/>
                  <a:gd name="connsiteX7" fmla="*/ 493375 w 737605"/>
                  <a:gd name="connsiteY7" fmla="*/ 1623203 h 1658354"/>
                  <a:gd name="connsiteX8" fmla="*/ 586858 w 737605"/>
                  <a:gd name="connsiteY8" fmla="*/ 1283499 h 1658354"/>
                  <a:gd name="connsiteX9" fmla="*/ 654348 w 737605"/>
                  <a:gd name="connsiteY9" fmla="*/ 998974 h 1658354"/>
                  <a:gd name="connsiteX10" fmla="*/ 608356 w 737605"/>
                  <a:gd name="connsiteY10" fmla="*/ 676213 h 1658354"/>
                  <a:gd name="connsiteX11" fmla="*/ 591824 w 737605"/>
                  <a:gd name="connsiteY11" fmla="*/ 503606 h 1658354"/>
                  <a:gd name="connsiteX12" fmla="*/ 593321 w 737605"/>
                  <a:gd name="connsiteY12" fmla="*/ 431556 h 1658354"/>
                  <a:gd name="connsiteX13" fmla="*/ 617066 w 737605"/>
                  <a:gd name="connsiteY13" fmla="*/ 346784 h 1658354"/>
                  <a:gd name="connsiteX14" fmla="*/ 720683 w 737605"/>
                  <a:gd name="connsiteY14" fmla="*/ 121994 h 1658354"/>
                  <a:gd name="connsiteX15" fmla="*/ 719868 w 737605"/>
                  <a:gd name="connsiteY15" fmla="*/ 618 h 1658354"/>
                  <a:gd name="connsiteX0" fmla="*/ 719868 w 724108"/>
                  <a:gd name="connsiteY0" fmla="*/ 7357 h 1665093"/>
                  <a:gd name="connsiteX1" fmla="*/ 452350 w 724108"/>
                  <a:gd name="connsiteY1" fmla="*/ 186089 h 1665093"/>
                  <a:gd name="connsiteX2" fmla="*/ 240420 w 724108"/>
                  <a:gd name="connsiteY2" fmla="*/ 364069 h 1665093"/>
                  <a:gd name="connsiteX3" fmla="*/ 243618 w 724108"/>
                  <a:gd name="connsiteY3" fmla="*/ 691797 h 1665093"/>
                  <a:gd name="connsiteX4" fmla="*/ 237290 w 724108"/>
                  <a:gd name="connsiteY4" fmla="*/ 1056808 h 1665093"/>
                  <a:gd name="connsiteX5" fmla="*/ 176193 w 724108"/>
                  <a:gd name="connsiteY5" fmla="*/ 1216963 h 1665093"/>
                  <a:gd name="connsiteX6" fmla="*/ 9576 w 724108"/>
                  <a:gd name="connsiteY6" fmla="*/ 1615109 h 1665093"/>
                  <a:gd name="connsiteX7" fmla="*/ 493375 w 724108"/>
                  <a:gd name="connsiteY7" fmla="*/ 1629942 h 1665093"/>
                  <a:gd name="connsiteX8" fmla="*/ 586858 w 724108"/>
                  <a:gd name="connsiteY8" fmla="*/ 1290238 h 1665093"/>
                  <a:gd name="connsiteX9" fmla="*/ 654348 w 724108"/>
                  <a:gd name="connsiteY9" fmla="*/ 1005713 h 1665093"/>
                  <a:gd name="connsiteX10" fmla="*/ 608356 w 724108"/>
                  <a:gd name="connsiteY10" fmla="*/ 682952 h 1665093"/>
                  <a:gd name="connsiteX11" fmla="*/ 591824 w 724108"/>
                  <a:gd name="connsiteY11" fmla="*/ 510345 h 1665093"/>
                  <a:gd name="connsiteX12" fmla="*/ 593321 w 724108"/>
                  <a:gd name="connsiteY12" fmla="*/ 438295 h 1665093"/>
                  <a:gd name="connsiteX13" fmla="*/ 617066 w 724108"/>
                  <a:gd name="connsiteY13" fmla="*/ 353523 h 1665093"/>
                  <a:gd name="connsiteX14" fmla="*/ 720683 w 724108"/>
                  <a:gd name="connsiteY14" fmla="*/ 128733 h 1665093"/>
                  <a:gd name="connsiteX15" fmla="*/ 719868 w 724108"/>
                  <a:gd name="connsiteY15" fmla="*/ 7357 h 1665093"/>
                  <a:gd name="connsiteX0" fmla="*/ 719868 w 815338"/>
                  <a:gd name="connsiteY0" fmla="*/ 7357 h 1665093"/>
                  <a:gd name="connsiteX1" fmla="*/ 452350 w 815338"/>
                  <a:gd name="connsiteY1" fmla="*/ 186089 h 1665093"/>
                  <a:gd name="connsiteX2" fmla="*/ 240420 w 815338"/>
                  <a:gd name="connsiteY2" fmla="*/ 364069 h 1665093"/>
                  <a:gd name="connsiteX3" fmla="*/ 243618 w 815338"/>
                  <a:gd name="connsiteY3" fmla="*/ 691797 h 1665093"/>
                  <a:gd name="connsiteX4" fmla="*/ 237290 w 815338"/>
                  <a:gd name="connsiteY4" fmla="*/ 1056808 h 1665093"/>
                  <a:gd name="connsiteX5" fmla="*/ 176193 w 815338"/>
                  <a:gd name="connsiteY5" fmla="*/ 1216963 h 1665093"/>
                  <a:gd name="connsiteX6" fmla="*/ 9576 w 815338"/>
                  <a:gd name="connsiteY6" fmla="*/ 1615109 h 1665093"/>
                  <a:gd name="connsiteX7" fmla="*/ 493375 w 815338"/>
                  <a:gd name="connsiteY7" fmla="*/ 1629942 h 1665093"/>
                  <a:gd name="connsiteX8" fmla="*/ 586858 w 815338"/>
                  <a:gd name="connsiteY8" fmla="*/ 1290238 h 1665093"/>
                  <a:gd name="connsiteX9" fmla="*/ 654348 w 815338"/>
                  <a:gd name="connsiteY9" fmla="*/ 1005713 h 1665093"/>
                  <a:gd name="connsiteX10" fmla="*/ 608356 w 815338"/>
                  <a:gd name="connsiteY10" fmla="*/ 682952 h 1665093"/>
                  <a:gd name="connsiteX11" fmla="*/ 591824 w 815338"/>
                  <a:gd name="connsiteY11" fmla="*/ 510345 h 1665093"/>
                  <a:gd name="connsiteX12" fmla="*/ 593321 w 815338"/>
                  <a:gd name="connsiteY12" fmla="*/ 438295 h 1665093"/>
                  <a:gd name="connsiteX13" fmla="*/ 812328 w 815338"/>
                  <a:gd name="connsiteY13" fmla="*/ 132067 h 1665093"/>
                  <a:gd name="connsiteX14" fmla="*/ 720683 w 815338"/>
                  <a:gd name="connsiteY14" fmla="*/ 128733 h 1665093"/>
                  <a:gd name="connsiteX15" fmla="*/ 719868 w 815338"/>
                  <a:gd name="connsiteY15" fmla="*/ 7357 h 1665093"/>
                  <a:gd name="connsiteX0" fmla="*/ 719868 w 871499"/>
                  <a:gd name="connsiteY0" fmla="*/ 7357 h 1665093"/>
                  <a:gd name="connsiteX1" fmla="*/ 452350 w 871499"/>
                  <a:gd name="connsiteY1" fmla="*/ 186089 h 1665093"/>
                  <a:gd name="connsiteX2" fmla="*/ 240420 w 871499"/>
                  <a:gd name="connsiteY2" fmla="*/ 364069 h 1665093"/>
                  <a:gd name="connsiteX3" fmla="*/ 243618 w 871499"/>
                  <a:gd name="connsiteY3" fmla="*/ 691797 h 1665093"/>
                  <a:gd name="connsiteX4" fmla="*/ 237290 w 871499"/>
                  <a:gd name="connsiteY4" fmla="*/ 1056808 h 1665093"/>
                  <a:gd name="connsiteX5" fmla="*/ 176193 w 871499"/>
                  <a:gd name="connsiteY5" fmla="*/ 1216963 h 1665093"/>
                  <a:gd name="connsiteX6" fmla="*/ 9576 w 871499"/>
                  <a:gd name="connsiteY6" fmla="*/ 1615109 h 1665093"/>
                  <a:gd name="connsiteX7" fmla="*/ 493375 w 871499"/>
                  <a:gd name="connsiteY7" fmla="*/ 1629942 h 1665093"/>
                  <a:gd name="connsiteX8" fmla="*/ 586858 w 871499"/>
                  <a:gd name="connsiteY8" fmla="*/ 1290238 h 1665093"/>
                  <a:gd name="connsiteX9" fmla="*/ 654348 w 871499"/>
                  <a:gd name="connsiteY9" fmla="*/ 1005713 h 1665093"/>
                  <a:gd name="connsiteX10" fmla="*/ 608356 w 871499"/>
                  <a:gd name="connsiteY10" fmla="*/ 682952 h 1665093"/>
                  <a:gd name="connsiteX11" fmla="*/ 591824 w 871499"/>
                  <a:gd name="connsiteY11" fmla="*/ 510345 h 1665093"/>
                  <a:gd name="connsiteX12" fmla="*/ 860021 w 871499"/>
                  <a:gd name="connsiteY12" fmla="*/ 378764 h 1665093"/>
                  <a:gd name="connsiteX13" fmla="*/ 812328 w 871499"/>
                  <a:gd name="connsiteY13" fmla="*/ 132067 h 1665093"/>
                  <a:gd name="connsiteX14" fmla="*/ 720683 w 871499"/>
                  <a:gd name="connsiteY14" fmla="*/ 128733 h 1665093"/>
                  <a:gd name="connsiteX15" fmla="*/ 719868 w 871499"/>
                  <a:gd name="connsiteY15" fmla="*/ 7357 h 1665093"/>
                  <a:gd name="connsiteX0" fmla="*/ 719868 w 881647"/>
                  <a:gd name="connsiteY0" fmla="*/ 7357 h 1665093"/>
                  <a:gd name="connsiteX1" fmla="*/ 452350 w 881647"/>
                  <a:gd name="connsiteY1" fmla="*/ 186089 h 1665093"/>
                  <a:gd name="connsiteX2" fmla="*/ 240420 w 881647"/>
                  <a:gd name="connsiteY2" fmla="*/ 364069 h 1665093"/>
                  <a:gd name="connsiteX3" fmla="*/ 243618 w 881647"/>
                  <a:gd name="connsiteY3" fmla="*/ 691797 h 1665093"/>
                  <a:gd name="connsiteX4" fmla="*/ 237290 w 881647"/>
                  <a:gd name="connsiteY4" fmla="*/ 1056808 h 1665093"/>
                  <a:gd name="connsiteX5" fmla="*/ 176193 w 881647"/>
                  <a:gd name="connsiteY5" fmla="*/ 1216963 h 1665093"/>
                  <a:gd name="connsiteX6" fmla="*/ 9576 w 881647"/>
                  <a:gd name="connsiteY6" fmla="*/ 1615109 h 1665093"/>
                  <a:gd name="connsiteX7" fmla="*/ 493375 w 881647"/>
                  <a:gd name="connsiteY7" fmla="*/ 1629942 h 1665093"/>
                  <a:gd name="connsiteX8" fmla="*/ 586858 w 881647"/>
                  <a:gd name="connsiteY8" fmla="*/ 1290238 h 1665093"/>
                  <a:gd name="connsiteX9" fmla="*/ 654348 w 881647"/>
                  <a:gd name="connsiteY9" fmla="*/ 1005713 h 1665093"/>
                  <a:gd name="connsiteX10" fmla="*/ 608356 w 881647"/>
                  <a:gd name="connsiteY10" fmla="*/ 682952 h 1665093"/>
                  <a:gd name="connsiteX11" fmla="*/ 591824 w 881647"/>
                  <a:gd name="connsiteY11" fmla="*/ 510345 h 1665093"/>
                  <a:gd name="connsiteX12" fmla="*/ 860021 w 881647"/>
                  <a:gd name="connsiteY12" fmla="*/ 378764 h 1665093"/>
                  <a:gd name="connsiteX13" fmla="*/ 812328 w 881647"/>
                  <a:gd name="connsiteY13" fmla="*/ 132067 h 1665093"/>
                  <a:gd name="connsiteX14" fmla="*/ 720683 w 881647"/>
                  <a:gd name="connsiteY14" fmla="*/ 128733 h 1665093"/>
                  <a:gd name="connsiteX15" fmla="*/ 719868 w 881647"/>
                  <a:gd name="connsiteY15" fmla="*/ 7357 h 1665093"/>
                  <a:gd name="connsiteX0" fmla="*/ 719868 w 882602"/>
                  <a:gd name="connsiteY0" fmla="*/ 7357 h 1665093"/>
                  <a:gd name="connsiteX1" fmla="*/ 452350 w 882602"/>
                  <a:gd name="connsiteY1" fmla="*/ 186089 h 1665093"/>
                  <a:gd name="connsiteX2" fmla="*/ 240420 w 882602"/>
                  <a:gd name="connsiteY2" fmla="*/ 364069 h 1665093"/>
                  <a:gd name="connsiteX3" fmla="*/ 243618 w 882602"/>
                  <a:gd name="connsiteY3" fmla="*/ 691797 h 1665093"/>
                  <a:gd name="connsiteX4" fmla="*/ 237290 w 882602"/>
                  <a:gd name="connsiteY4" fmla="*/ 1056808 h 1665093"/>
                  <a:gd name="connsiteX5" fmla="*/ 176193 w 882602"/>
                  <a:gd name="connsiteY5" fmla="*/ 1216963 h 1665093"/>
                  <a:gd name="connsiteX6" fmla="*/ 9576 w 882602"/>
                  <a:gd name="connsiteY6" fmla="*/ 1615109 h 1665093"/>
                  <a:gd name="connsiteX7" fmla="*/ 493375 w 882602"/>
                  <a:gd name="connsiteY7" fmla="*/ 1629942 h 1665093"/>
                  <a:gd name="connsiteX8" fmla="*/ 586858 w 882602"/>
                  <a:gd name="connsiteY8" fmla="*/ 1290238 h 1665093"/>
                  <a:gd name="connsiteX9" fmla="*/ 654348 w 882602"/>
                  <a:gd name="connsiteY9" fmla="*/ 1005713 h 1665093"/>
                  <a:gd name="connsiteX10" fmla="*/ 608356 w 882602"/>
                  <a:gd name="connsiteY10" fmla="*/ 682952 h 1665093"/>
                  <a:gd name="connsiteX11" fmla="*/ 591824 w 882602"/>
                  <a:gd name="connsiteY11" fmla="*/ 510345 h 1665093"/>
                  <a:gd name="connsiteX12" fmla="*/ 860021 w 882602"/>
                  <a:gd name="connsiteY12" fmla="*/ 378764 h 1665093"/>
                  <a:gd name="connsiteX13" fmla="*/ 814709 w 882602"/>
                  <a:gd name="connsiteY13" fmla="*/ 113017 h 1665093"/>
                  <a:gd name="connsiteX14" fmla="*/ 720683 w 882602"/>
                  <a:gd name="connsiteY14" fmla="*/ 128733 h 1665093"/>
                  <a:gd name="connsiteX15" fmla="*/ 719868 w 882602"/>
                  <a:gd name="connsiteY15" fmla="*/ 7357 h 1665093"/>
                  <a:gd name="connsiteX0" fmla="*/ 719868 w 882602"/>
                  <a:gd name="connsiteY0" fmla="*/ 7357 h 1665093"/>
                  <a:gd name="connsiteX1" fmla="*/ 452350 w 882602"/>
                  <a:gd name="connsiteY1" fmla="*/ 186089 h 1665093"/>
                  <a:gd name="connsiteX2" fmla="*/ 240420 w 882602"/>
                  <a:gd name="connsiteY2" fmla="*/ 364069 h 1665093"/>
                  <a:gd name="connsiteX3" fmla="*/ 243618 w 882602"/>
                  <a:gd name="connsiteY3" fmla="*/ 691797 h 1665093"/>
                  <a:gd name="connsiteX4" fmla="*/ 237290 w 882602"/>
                  <a:gd name="connsiteY4" fmla="*/ 1056808 h 1665093"/>
                  <a:gd name="connsiteX5" fmla="*/ 176193 w 882602"/>
                  <a:gd name="connsiteY5" fmla="*/ 1216963 h 1665093"/>
                  <a:gd name="connsiteX6" fmla="*/ 9576 w 882602"/>
                  <a:gd name="connsiteY6" fmla="*/ 1615109 h 1665093"/>
                  <a:gd name="connsiteX7" fmla="*/ 493375 w 882602"/>
                  <a:gd name="connsiteY7" fmla="*/ 1629942 h 1665093"/>
                  <a:gd name="connsiteX8" fmla="*/ 586858 w 882602"/>
                  <a:gd name="connsiteY8" fmla="*/ 1290238 h 1665093"/>
                  <a:gd name="connsiteX9" fmla="*/ 654348 w 882602"/>
                  <a:gd name="connsiteY9" fmla="*/ 1005713 h 1665093"/>
                  <a:gd name="connsiteX10" fmla="*/ 608356 w 882602"/>
                  <a:gd name="connsiteY10" fmla="*/ 682952 h 1665093"/>
                  <a:gd name="connsiteX11" fmla="*/ 591824 w 882602"/>
                  <a:gd name="connsiteY11" fmla="*/ 510345 h 1665093"/>
                  <a:gd name="connsiteX12" fmla="*/ 860021 w 882602"/>
                  <a:gd name="connsiteY12" fmla="*/ 378764 h 1665093"/>
                  <a:gd name="connsiteX13" fmla="*/ 814709 w 882602"/>
                  <a:gd name="connsiteY13" fmla="*/ 113017 h 1665093"/>
                  <a:gd name="connsiteX14" fmla="*/ 720683 w 882602"/>
                  <a:gd name="connsiteY14" fmla="*/ 128733 h 1665093"/>
                  <a:gd name="connsiteX15" fmla="*/ 719868 w 882602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586858 w 868043"/>
                  <a:gd name="connsiteY8" fmla="*/ 1290238 h 1665093"/>
                  <a:gd name="connsiteX9" fmla="*/ 654348 w 868043"/>
                  <a:gd name="connsiteY9" fmla="*/ 1005713 h 1665093"/>
                  <a:gd name="connsiteX10" fmla="*/ 608356 w 868043"/>
                  <a:gd name="connsiteY10" fmla="*/ 682952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586858 w 868043"/>
                  <a:gd name="connsiteY8" fmla="*/ 1290238 h 1665093"/>
                  <a:gd name="connsiteX9" fmla="*/ 654348 w 868043"/>
                  <a:gd name="connsiteY9" fmla="*/ 1005713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586858 w 868043"/>
                  <a:gd name="connsiteY8" fmla="*/ 1290238 h 1665093"/>
                  <a:gd name="connsiteX9" fmla="*/ 809129 w 868043"/>
                  <a:gd name="connsiteY9" fmla="*/ 936656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41627 w 868043"/>
                  <a:gd name="connsiteY8" fmla="*/ 1290238 h 1665093"/>
                  <a:gd name="connsiteX9" fmla="*/ 809129 w 868043"/>
                  <a:gd name="connsiteY9" fmla="*/ 936656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41627 w 868043"/>
                  <a:gd name="connsiteY8" fmla="*/ 1290238 h 1665093"/>
                  <a:gd name="connsiteX9" fmla="*/ 809129 w 868043"/>
                  <a:gd name="connsiteY9" fmla="*/ 936656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44008 w 868043"/>
                  <a:gd name="connsiteY8" fmla="*/ 1311670 h 1665093"/>
                  <a:gd name="connsiteX9" fmla="*/ 809129 w 868043"/>
                  <a:gd name="connsiteY9" fmla="*/ 936656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44008 w 868043"/>
                  <a:gd name="connsiteY8" fmla="*/ 1311670 h 1665093"/>
                  <a:gd name="connsiteX9" fmla="*/ 821035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21035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21035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32941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32941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32941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32941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21754 w 869929"/>
                  <a:gd name="connsiteY0" fmla="*/ 7357 h 1662530"/>
                  <a:gd name="connsiteX1" fmla="*/ 454236 w 869929"/>
                  <a:gd name="connsiteY1" fmla="*/ 186089 h 1662530"/>
                  <a:gd name="connsiteX2" fmla="*/ 242306 w 869929"/>
                  <a:gd name="connsiteY2" fmla="*/ 364069 h 1662530"/>
                  <a:gd name="connsiteX3" fmla="*/ 245504 w 869929"/>
                  <a:gd name="connsiteY3" fmla="*/ 691797 h 1662530"/>
                  <a:gd name="connsiteX4" fmla="*/ 239176 w 869929"/>
                  <a:gd name="connsiteY4" fmla="*/ 1056808 h 1662530"/>
                  <a:gd name="connsiteX5" fmla="*/ 159029 w 869929"/>
                  <a:gd name="connsiteY5" fmla="*/ 1259825 h 1662530"/>
                  <a:gd name="connsiteX6" fmla="*/ 11462 w 869929"/>
                  <a:gd name="connsiteY6" fmla="*/ 1615109 h 1662530"/>
                  <a:gd name="connsiteX7" fmla="*/ 495261 w 869929"/>
                  <a:gd name="connsiteY7" fmla="*/ 1629942 h 1662530"/>
                  <a:gd name="connsiteX8" fmla="*/ 655419 w 869929"/>
                  <a:gd name="connsiteY8" fmla="*/ 1283095 h 1662530"/>
                  <a:gd name="connsiteX9" fmla="*/ 834827 w 869929"/>
                  <a:gd name="connsiteY9" fmla="*/ 965231 h 1662530"/>
                  <a:gd name="connsiteX10" fmla="*/ 791217 w 869929"/>
                  <a:gd name="connsiteY10" fmla="*/ 713908 h 1662530"/>
                  <a:gd name="connsiteX11" fmla="*/ 798498 w 869929"/>
                  <a:gd name="connsiteY11" fmla="*/ 527014 h 1662530"/>
                  <a:gd name="connsiteX12" fmla="*/ 861907 w 869929"/>
                  <a:gd name="connsiteY12" fmla="*/ 378764 h 1662530"/>
                  <a:gd name="connsiteX13" fmla="*/ 816595 w 869929"/>
                  <a:gd name="connsiteY13" fmla="*/ 113017 h 1662530"/>
                  <a:gd name="connsiteX14" fmla="*/ 722569 w 869929"/>
                  <a:gd name="connsiteY14" fmla="*/ 128733 h 1662530"/>
                  <a:gd name="connsiteX15" fmla="*/ 721754 w 869929"/>
                  <a:gd name="connsiteY15" fmla="*/ 7357 h 1662530"/>
                  <a:gd name="connsiteX0" fmla="*/ 721754 w 869929"/>
                  <a:gd name="connsiteY0" fmla="*/ 7357 h 1662530"/>
                  <a:gd name="connsiteX1" fmla="*/ 454236 w 869929"/>
                  <a:gd name="connsiteY1" fmla="*/ 186089 h 1662530"/>
                  <a:gd name="connsiteX2" fmla="*/ 242306 w 869929"/>
                  <a:gd name="connsiteY2" fmla="*/ 364069 h 1662530"/>
                  <a:gd name="connsiteX3" fmla="*/ 245504 w 869929"/>
                  <a:gd name="connsiteY3" fmla="*/ 691797 h 1662530"/>
                  <a:gd name="connsiteX4" fmla="*/ 239176 w 869929"/>
                  <a:gd name="connsiteY4" fmla="*/ 1056808 h 1662530"/>
                  <a:gd name="connsiteX5" fmla="*/ 159029 w 869929"/>
                  <a:gd name="connsiteY5" fmla="*/ 1259825 h 1662530"/>
                  <a:gd name="connsiteX6" fmla="*/ 11462 w 869929"/>
                  <a:gd name="connsiteY6" fmla="*/ 1615109 h 1662530"/>
                  <a:gd name="connsiteX7" fmla="*/ 495261 w 869929"/>
                  <a:gd name="connsiteY7" fmla="*/ 1629942 h 1662530"/>
                  <a:gd name="connsiteX8" fmla="*/ 655419 w 869929"/>
                  <a:gd name="connsiteY8" fmla="*/ 1283095 h 1662530"/>
                  <a:gd name="connsiteX9" fmla="*/ 834827 w 869929"/>
                  <a:gd name="connsiteY9" fmla="*/ 965231 h 1662530"/>
                  <a:gd name="connsiteX10" fmla="*/ 791217 w 869929"/>
                  <a:gd name="connsiteY10" fmla="*/ 713908 h 1662530"/>
                  <a:gd name="connsiteX11" fmla="*/ 798498 w 869929"/>
                  <a:gd name="connsiteY11" fmla="*/ 527014 h 1662530"/>
                  <a:gd name="connsiteX12" fmla="*/ 861907 w 869929"/>
                  <a:gd name="connsiteY12" fmla="*/ 378764 h 1662530"/>
                  <a:gd name="connsiteX13" fmla="*/ 816595 w 869929"/>
                  <a:gd name="connsiteY13" fmla="*/ 113017 h 1662530"/>
                  <a:gd name="connsiteX14" fmla="*/ 722569 w 869929"/>
                  <a:gd name="connsiteY14" fmla="*/ 128733 h 1662530"/>
                  <a:gd name="connsiteX15" fmla="*/ 721754 w 869929"/>
                  <a:gd name="connsiteY15" fmla="*/ 7357 h 1662530"/>
                  <a:gd name="connsiteX0" fmla="*/ 723919 w 872094"/>
                  <a:gd name="connsiteY0" fmla="*/ 7357 h 1662530"/>
                  <a:gd name="connsiteX1" fmla="*/ 456401 w 872094"/>
                  <a:gd name="connsiteY1" fmla="*/ 186089 h 1662530"/>
                  <a:gd name="connsiteX2" fmla="*/ 244471 w 872094"/>
                  <a:gd name="connsiteY2" fmla="*/ 364069 h 1662530"/>
                  <a:gd name="connsiteX3" fmla="*/ 247669 w 872094"/>
                  <a:gd name="connsiteY3" fmla="*/ 691797 h 1662530"/>
                  <a:gd name="connsiteX4" fmla="*/ 241341 w 872094"/>
                  <a:gd name="connsiteY4" fmla="*/ 1056808 h 1662530"/>
                  <a:gd name="connsiteX5" fmla="*/ 161194 w 872094"/>
                  <a:gd name="connsiteY5" fmla="*/ 1259825 h 1662530"/>
                  <a:gd name="connsiteX6" fmla="*/ 13627 w 872094"/>
                  <a:gd name="connsiteY6" fmla="*/ 1615109 h 1662530"/>
                  <a:gd name="connsiteX7" fmla="*/ 537907 w 872094"/>
                  <a:gd name="connsiteY7" fmla="*/ 1629942 h 1662530"/>
                  <a:gd name="connsiteX8" fmla="*/ 657584 w 872094"/>
                  <a:gd name="connsiteY8" fmla="*/ 1283095 h 1662530"/>
                  <a:gd name="connsiteX9" fmla="*/ 836992 w 872094"/>
                  <a:gd name="connsiteY9" fmla="*/ 965231 h 1662530"/>
                  <a:gd name="connsiteX10" fmla="*/ 793382 w 872094"/>
                  <a:gd name="connsiteY10" fmla="*/ 713908 h 1662530"/>
                  <a:gd name="connsiteX11" fmla="*/ 800663 w 872094"/>
                  <a:gd name="connsiteY11" fmla="*/ 527014 h 1662530"/>
                  <a:gd name="connsiteX12" fmla="*/ 864072 w 872094"/>
                  <a:gd name="connsiteY12" fmla="*/ 378764 h 1662530"/>
                  <a:gd name="connsiteX13" fmla="*/ 818760 w 872094"/>
                  <a:gd name="connsiteY13" fmla="*/ 113017 h 1662530"/>
                  <a:gd name="connsiteX14" fmla="*/ 724734 w 872094"/>
                  <a:gd name="connsiteY14" fmla="*/ 128733 h 1662530"/>
                  <a:gd name="connsiteX15" fmla="*/ 723919 w 872094"/>
                  <a:gd name="connsiteY15" fmla="*/ 7357 h 1662530"/>
                  <a:gd name="connsiteX0" fmla="*/ 723919 w 872094"/>
                  <a:gd name="connsiteY0" fmla="*/ 7357 h 1662530"/>
                  <a:gd name="connsiteX1" fmla="*/ 456401 w 872094"/>
                  <a:gd name="connsiteY1" fmla="*/ 186089 h 1662530"/>
                  <a:gd name="connsiteX2" fmla="*/ 244471 w 872094"/>
                  <a:gd name="connsiteY2" fmla="*/ 364069 h 1662530"/>
                  <a:gd name="connsiteX3" fmla="*/ 247669 w 872094"/>
                  <a:gd name="connsiteY3" fmla="*/ 691797 h 1662530"/>
                  <a:gd name="connsiteX4" fmla="*/ 241341 w 872094"/>
                  <a:gd name="connsiteY4" fmla="*/ 1056808 h 1662530"/>
                  <a:gd name="connsiteX5" fmla="*/ 161194 w 872094"/>
                  <a:gd name="connsiteY5" fmla="*/ 1259825 h 1662530"/>
                  <a:gd name="connsiteX6" fmla="*/ 13627 w 872094"/>
                  <a:gd name="connsiteY6" fmla="*/ 1615109 h 1662530"/>
                  <a:gd name="connsiteX7" fmla="*/ 537907 w 872094"/>
                  <a:gd name="connsiteY7" fmla="*/ 1629942 h 1662530"/>
                  <a:gd name="connsiteX8" fmla="*/ 657584 w 872094"/>
                  <a:gd name="connsiteY8" fmla="*/ 1283095 h 1662530"/>
                  <a:gd name="connsiteX9" fmla="*/ 836992 w 872094"/>
                  <a:gd name="connsiteY9" fmla="*/ 965231 h 1662530"/>
                  <a:gd name="connsiteX10" fmla="*/ 793382 w 872094"/>
                  <a:gd name="connsiteY10" fmla="*/ 713908 h 1662530"/>
                  <a:gd name="connsiteX11" fmla="*/ 800663 w 872094"/>
                  <a:gd name="connsiteY11" fmla="*/ 527014 h 1662530"/>
                  <a:gd name="connsiteX12" fmla="*/ 864072 w 872094"/>
                  <a:gd name="connsiteY12" fmla="*/ 378764 h 1662530"/>
                  <a:gd name="connsiteX13" fmla="*/ 818760 w 872094"/>
                  <a:gd name="connsiteY13" fmla="*/ 113017 h 1662530"/>
                  <a:gd name="connsiteX14" fmla="*/ 724734 w 872094"/>
                  <a:gd name="connsiteY14" fmla="*/ 128733 h 1662530"/>
                  <a:gd name="connsiteX15" fmla="*/ 723919 w 872094"/>
                  <a:gd name="connsiteY15" fmla="*/ 7357 h 1662530"/>
                  <a:gd name="connsiteX0" fmla="*/ 723017 w 871192"/>
                  <a:gd name="connsiteY0" fmla="*/ 7357 h 1659724"/>
                  <a:gd name="connsiteX1" fmla="*/ 455499 w 871192"/>
                  <a:gd name="connsiteY1" fmla="*/ 186089 h 1659724"/>
                  <a:gd name="connsiteX2" fmla="*/ 243569 w 871192"/>
                  <a:gd name="connsiteY2" fmla="*/ 364069 h 1659724"/>
                  <a:gd name="connsiteX3" fmla="*/ 246767 w 871192"/>
                  <a:gd name="connsiteY3" fmla="*/ 691797 h 1659724"/>
                  <a:gd name="connsiteX4" fmla="*/ 240439 w 871192"/>
                  <a:gd name="connsiteY4" fmla="*/ 1056808 h 1659724"/>
                  <a:gd name="connsiteX5" fmla="*/ 160292 w 871192"/>
                  <a:gd name="connsiteY5" fmla="*/ 1259825 h 1659724"/>
                  <a:gd name="connsiteX6" fmla="*/ 12725 w 871192"/>
                  <a:gd name="connsiteY6" fmla="*/ 1615109 h 1659724"/>
                  <a:gd name="connsiteX7" fmla="*/ 520337 w 871192"/>
                  <a:gd name="connsiteY7" fmla="*/ 1625180 h 1659724"/>
                  <a:gd name="connsiteX8" fmla="*/ 656682 w 871192"/>
                  <a:gd name="connsiteY8" fmla="*/ 1283095 h 1659724"/>
                  <a:gd name="connsiteX9" fmla="*/ 836090 w 871192"/>
                  <a:gd name="connsiteY9" fmla="*/ 965231 h 1659724"/>
                  <a:gd name="connsiteX10" fmla="*/ 792480 w 871192"/>
                  <a:gd name="connsiteY10" fmla="*/ 713908 h 1659724"/>
                  <a:gd name="connsiteX11" fmla="*/ 799761 w 871192"/>
                  <a:gd name="connsiteY11" fmla="*/ 527014 h 1659724"/>
                  <a:gd name="connsiteX12" fmla="*/ 863170 w 871192"/>
                  <a:gd name="connsiteY12" fmla="*/ 378764 h 1659724"/>
                  <a:gd name="connsiteX13" fmla="*/ 817858 w 871192"/>
                  <a:gd name="connsiteY13" fmla="*/ 113017 h 1659724"/>
                  <a:gd name="connsiteX14" fmla="*/ 723832 w 871192"/>
                  <a:gd name="connsiteY14" fmla="*/ 128733 h 1659724"/>
                  <a:gd name="connsiteX15" fmla="*/ 723017 w 871192"/>
                  <a:gd name="connsiteY15" fmla="*/ 7357 h 1659724"/>
                  <a:gd name="connsiteX0" fmla="*/ 723017 w 870705"/>
                  <a:gd name="connsiteY0" fmla="*/ 7357 h 1659724"/>
                  <a:gd name="connsiteX1" fmla="*/ 455499 w 870705"/>
                  <a:gd name="connsiteY1" fmla="*/ 186089 h 1659724"/>
                  <a:gd name="connsiteX2" fmla="*/ 243569 w 870705"/>
                  <a:gd name="connsiteY2" fmla="*/ 364069 h 1659724"/>
                  <a:gd name="connsiteX3" fmla="*/ 246767 w 870705"/>
                  <a:gd name="connsiteY3" fmla="*/ 691797 h 1659724"/>
                  <a:gd name="connsiteX4" fmla="*/ 240439 w 870705"/>
                  <a:gd name="connsiteY4" fmla="*/ 1056808 h 1659724"/>
                  <a:gd name="connsiteX5" fmla="*/ 160292 w 870705"/>
                  <a:gd name="connsiteY5" fmla="*/ 1259825 h 1659724"/>
                  <a:gd name="connsiteX6" fmla="*/ 12725 w 870705"/>
                  <a:gd name="connsiteY6" fmla="*/ 1615109 h 1659724"/>
                  <a:gd name="connsiteX7" fmla="*/ 520337 w 870705"/>
                  <a:gd name="connsiteY7" fmla="*/ 1625180 h 1659724"/>
                  <a:gd name="connsiteX8" fmla="*/ 656682 w 870705"/>
                  <a:gd name="connsiteY8" fmla="*/ 1283095 h 1659724"/>
                  <a:gd name="connsiteX9" fmla="*/ 836090 w 870705"/>
                  <a:gd name="connsiteY9" fmla="*/ 965231 h 1659724"/>
                  <a:gd name="connsiteX10" fmla="*/ 792480 w 870705"/>
                  <a:gd name="connsiteY10" fmla="*/ 713908 h 1659724"/>
                  <a:gd name="connsiteX11" fmla="*/ 806905 w 870705"/>
                  <a:gd name="connsiteY11" fmla="*/ 534158 h 1659724"/>
                  <a:gd name="connsiteX12" fmla="*/ 863170 w 870705"/>
                  <a:gd name="connsiteY12" fmla="*/ 378764 h 1659724"/>
                  <a:gd name="connsiteX13" fmla="*/ 817858 w 870705"/>
                  <a:gd name="connsiteY13" fmla="*/ 113017 h 1659724"/>
                  <a:gd name="connsiteX14" fmla="*/ 723832 w 870705"/>
                  <a:gd name="connsiteY14" fmla="*/ 128733 h 1659724"/>
                  <a:gd name="connsiteX15" fmla="*/ 723017 w 870705"/>
                  <a:gd name="connsiteY15" fmla="*/ 7357 h 1659724"/>
                  <a:gd name="connsiteX0" fmla="*/ 723017 w 880385"/>
                  <a:gd name="connsiteY0" fmla="*/ 7357 h 1659724"/>
                  <a:gd name="connsiteX1" fmla="*/ 455499 w 880385"/>
                  <a:gd name="connsiteY1" fmla="*/ 186089 h 1659724"/>
                  <a:gd name="connsiteX2" fmla="*/ 243569 w 880385"/>
                  <a:gd name="connsiteY2" fmla="*/ 364069 h 1659724"/>
                  <a:gd name="connsiteX3" fmla="*/ 246767 w 880385"/>
                  <a:gd name="connsiteY3" fmla="*/ 691797 h 1659724"/>
                  <a:gd name="connsiteX4" fmla="*/ 240439 w 880385"/>
                  <a:gd name="connsiteY4" fmla="*/ 1056808 h 1659724"/>
                  <a:gd name="connsiteX5" fmla="*/ 160292 w 880385"/>
                  <a:gd name="connsiteY5" fmla="*/ 1259825 h 1659724"/>
                  <a:gd name="connsiteX6" fmla="*/ 12725 w 880385"/>
                  <a:gd name="connsiteY6" fmla="*/ 1615109 h 1659724"/>
                  <a:gd name="connsiteX7" fmla="*/ 520337 w 880385"/>
                  <a:gd name="connsiteY7" fmla="*/ 1625180 h 1659724"/>
                  <a:gd name="connsiteX8" fmla="*/ 656682 w 880385"/>
                  <a:gd name="connsiteY8" fmla="*/ 1283095 h 1659724"/>
                  <a:gd name="connsiteX9" fmla="*/ 836090 w 880385"/>
                  <a:gd name="connsiteY9" fmla="*/ 965231 h 1659724"/>
                  <a:gd name="connsiteX10" fmla="*/ 792480 w 880385"/>
                  <a:gd name="connsiteY10" fmla="*/ 713908 h 1659724"/>
                  <a:gd name="connsiteX11" fmla="*/ 806905 w 880385"/>
                  <a:gd name="connsiteY11" fmla="*/ 534158 h 1659724"/>
                  <a:gd name="connsiteX12" fmla="*/ 863170 w 880385"/>
                  <a:gd name="connsiteY12" fmla="*/ 378764 h 1659724"/>
                  <a:gd name="connsiteX13" fmla="*/ 817858 w 880385"/>
                  <a:gd name="connsiteY13" fmla="*/ 113017 h 1659724"/>
                  <a:gd name="connsiteX14" fmla="*/ 723832 w 880385"/>
                  <a:gd name="connsiteY14" fmla="*/ 128733 h 1659724"/>
                  <a:gd name="connsiteX15" fmla="*/ 723017 w 880385"/>
                  <a:gd name="connsiteY15" fmla="*/ 7357 h 1659724"/>
                  <a:gd name="connsiteX0" fmla="*/ 723017 w 878975"/>
                  <a:gd name="connsiteY0" fmla="*/ 7357 h 1659724"/>
                  <a:gd name="connsiteX1" fmla="*/ 455499 w 878975"/>
                  <a:gd name="connsiteY1" fmla="*/ 186089 h 1659724"/>
                  <a:gd name="connsiteX2" fmla="*/ 243569 w 878975"/>
                  <a:gd name="connsiteY2" fmla="*/ 364069 h 1659724"/>
                  <a:gd name="connsiteX3" fmla="*/ 246767 w 878975"/>
                  <a:gd name="connsiteY3" fmla="*/ 691797 h 1659724"/>
                  <a:gd name="connsiteX4" fmla="*/ 240439 w 878975"/>
                  <a:gd name="connsiteY4" fmla="*/ 1056808 h 1659724"/>
                  <a:gd name="connsiteX5" fmla="*/ 160292 w 878975"/>
                  <a:gd name="connsiteY5" fmla="*/ 1259825 h 1659724"/>
                  <a:gd name="connsiteX6" fmla="*/ 12725 w 878975"/>
                  <a:gd name="connsiteY6" fmla="*/ 1615109 h 1659724"/>
                  <a:gd name="connsiteX7" fmla="*/ 520337 w 878975"/>
                  <a:gd name="connsiteY7" fmla="*/ 1625180 h 1659724"/>
                  <a:gd name="connsiteX8" fmla="*/ 656682 w 878975"/>
                  <a:gd name="connsiteY8" fmla="*/ 1283095 h 1659724"/>
                  <a:gd name="connsiteX9" fmla="*/ 836090 w 878975"/>
                  <a:gd name="connsiteY9" fmla="*/ 965231 h 1659724"/>
                  <a:gd name="connsiteX10" fmla="*/ 792480 w 878975"/>
                  <a:gd name="connsiteY10" fmla="*/ 713908 h 1659724"/>
                  <a:gd name="connsiteX11" fmla="*/ 806905 w 878975"/>
                  <a:gd name="connsiteY11" fmla="*/ 534158 h 1659724"/>
                  <a:gd name="connsiteX12" fmla="*/ 863170 w 878975"/>
                  <a:gd name="connsiteY12" fmla="*/ 378764 h 1659724"/>
                  <a:gd name="connsiteX13" fmla="*/ 815476 w 878975"/>
                  <a:gd name="connsiteY13" fmla="*/ 117780 h 1659724"/>
                  <a:gd name="connsiteX14" fmla="*/ 723832 w 878975"/>
                  <a:gd name="connsiteY14" fmla="*/ 128733 h 1659724"/>
                  <a:gd name="connsiteX15" fmla="*/ 723017 w 878975"/>
                  <a:gd name="connsiteY15" fmla="*/ 7357 h 1659724"/>
                  <a:gd name="connsiteX0" fmla="*/ 723017 w 878360"/>
                  <a:gd name="connsiteY0" fmla="*/ 7357 h 1659724"/>
                  <a:gd name="connsiteX1" fmla="*/ 455499 w 878360"/>
                  <a:gd name="connsiteY1" fmla="*/ 186089 h 1659724"/>
                  <a:gd name="connsiteX2" fmla="*/ 243569 w 878360"/>
                  <a:gd name="connsiteY2" fmla="*/ 364069 h 1659724"/>
                  <a:gd name="connsiteX3" fmla="*/ 246767 w 878360"/>
                  <a:gd name="connsiteY3" fmla="*/ 691797 h 1659724"/>
                  <a:gd name="connsiteX4" fmla="*/ 240439 w 878360"/>
                  <a:gd name="connsiteY4" fmla="*/ 1056808 h 1659724"/>
                  <a:gd name="connsiteX5" fmla="*/ 160292 w 878360"/>
                  <a:gd name="connsiteY5" fmla="*/ 1259825 h 1659724"/>
                  <a:gd name="connsiteX6" fmla="*/ 12725 w 878360"/>
                  <a:gd name="connsiteY6" fmla="*/ 1615109 h 1659724"/>
                  <a:gd name="connsiteX7" fmla="*/ 520337 w 878360"/>
                  <a:gd name="connsiteY7" fmla="*/ 1625180 h 1659724"/>
                  <a:gd name="connsiteX8" fmla="*/ 656682 w 878360"/>
                  <a:gd name="connsiteY8" fmla="*/ 1283095 h 1659724"/>
                  <a:gd name="connsiteX9" fmla="*/ 836090 w 878360"/>
                  <a:gd name="connsiteY9" fmla="*/ 965231 h 1659724"/>
                  <a:gd name="connsiteX10" fmla="*/ 792480 w 878360"/>
                  <a:gd name="connsiteY10" fmla="*/ 713908 h 1659724"/>
                  <a:gd name="connsiteX11" fmla="*/ 806905 w 878360"/>
                  <a:gd name="connsiteY11" fmla="*/ 534158 h 1659724"/>
                  <a:gd name="connsiteX12" fmla="*/ 863170 w 878360"/>
                  <a:gd name="connsiteY12" fmla="*/ 378764 h 1659724"/>
                  <a:gd name="connsiteX13" fmla="*/ 815476 w 878360"/>
                  <a:gd name="connsiteY13" fmla="*/ 117780 h 1659724"/>
                  <a:gd name="connsiteX14" fmla="*/ 723832 w 878360"/>
                  <a:gd name="connsiteY14" fmla="*/ 128733 h 1659724"/>
                  <a:gd name="connsiteX15" fmla="*/ 723017 w 878360"/>
                  <a:gd name="connsiteY15" fmla="*/ 7357 h 1659724"/>
                  <a:gd name="connsiteX0" fmla="*/ 723017 w 880208"/>
                  <a:gd name="connsiteY0" fmla="*/ 7357 h 1659724"/>
                  <a:gd name="connsiteX1" fmla="*/ 455499 w 880208"/>
                  <a:gd name="connsiteY1" fmla="*/ 186089 h 1659724"/>
                  <a:gd name="connsiteX2" fmla="*/ 243569 w 880208"/>
                  <a:gd name="connsiteY2" fmla="*/ 364069 h 1659724"/>
                  <a:gd name="connsiteX3" fmla="*/ 246767 w 880208"/>
                  <a:gd name="connsiteY3" fmla="*/ 691797 h 1659724"/>
                  <a:gd name="connsiteX4" fmla="*/ 240439 w 880208"/>
                  <a:gd name="connsiteY4" fmla="*/ 1056808 h 1659724"/>
                  <a:gd name="connsiteX5" fmla="*/ 160292 w 880208"/>
                  <a:gd name="connsiteY5" fmla="*/ 1259825 h 1659724"/>
                  <a:gd name="connsiteX6" fmla="*/ 12725 w 880208"/>
                  <a:gd name="connsiteY6" fmla="*/ 1615109 h 1659724"/>
                  <a:gd name="connsiteX7" fmla="*/ 520337 w 880208"/>
                  <a:gd name="connsiteY7" fmla="*/ 1625180 h 1659724"/>
                  <a:gd name="connsiteX8" fmla="*/ 656682 w 880208"/>
                  <a:gd name="connsiteY8" fmla="*/ 1283095 h 1659724"/>
                  <a:gd name="connsiteX9" fmla="*/ 836090 w 880208"/>
                  <a:gd name="connsiteY9" fmla="*/ 965231 h 1659724"/>
                  <a:gd name="connsiteX10" fmla="*/ 792480 w 880208"/>
                  <a:gd name="connsiteY10" fmla="*/ 713908 h 1659724"/>
                  <a:gd name="connsiteX11" fmla="*/ 806905 w 880208"/>
                  <a:gd name="connsiteY11" fmla="*/ 534158 h 1659724"/>
                  <a:gd name="connsiteX12" fmla="*/ 863170 w 880208"/>
                  <a:gd name="connsiteY12" fmla="*/ 378764 h 1659724"/>
                  <a:gd name="connsiteX13" fmla="*/ 815476 w 880208"/>
                  <a:gd name="connsiteY13" fmla="*/ 117780 h 1659724"/>
                  <a:gd name="connsiteX14" fmla="*/ 723832 w 880208"/>
                  <a:gd name="connsiteY14" fmla="*/ 128733 h 1659724"/>
                  <a:gd name="connsiteX15" fmla="*/ 723017 w 880208"/>
                  <a:gd name="connsiteY15" fmla="*/ 7357 h 1659724"/>
                  <a:gd name="connsiteX0" fmla="*/ 715873 w 880208"/>
                  <a:gd name="connsiteY0" fmla="*/ 7433 h 1657419"/>
                  <a:gd name="connsiteX1" fmla="*/ 455499 w 880208"/>
                  <a:gd name="connsiteY1" fmla="*/ 183784 h 1657419"/>
                  <a:gd name="connsiteX2" fmla="*/ 243569 w 880208"/>
                  <a:gd name="connsiteY2" fmla="*/ 361764 h 1657419"/>
                  <a:gd name="connsiteX3" fmla="*/ 246767 w 880208"/>
                  <a:gd name="connsiteY3" fmla="*/ 689492 h 1657419"/>
                  <a:gd name="connsiteX4" fmla="*/ 240439 w 880208"/>
                  <a:gd name="connsiteY4" fmla="*/ 1054503 h 1657419"/>
                  <a:gd name="connsiteX5" fmla="*/ 160292 w 880208"/>
                  <a:gd name="connsiteY5" fmla="*/ 1257520 h 1657419"/>
                  <a:gd name="connsiteX6" fmla="*/ 12725 w 880208"/>
                  <a:gd name="connsiteY6" fmla="*/ 1612804 h 1657419"/>
                  <a:gd name="connsiteX7" fmla="*/ 520337 w 880208"/>
                  <a:gd name="connsiteY7" fmla="*/ 1622875 h 1657419"/>
                  <a:gd name="connsiteX8" fmla="*/ 656682 w 880208"/>
                  <a:gd name="connsiteY8" fmla="*/ 1280790 h 1657419"/>
                  <a:gd name="connsiteX9" fmla="*/ 836090 w 880208"/>
                  <a:gd name="connsiteY9" fmla="*/ 962926 h 1657419"/>
                  <a:gd name="connsiteX10" fmla="*/ 792480 w 880208"/>
                  <a:gd name="connsiteY10" fmla="*/ 711603 h 1657419"/>
                  <a:gd name="connsiteX11" fmla="*/ 806905 w 880208"/>
                  <a:gd name="connsiteY11" fmla="*/ 531853 h 1657419"/>
                  <a:gd name="connsiteX12" fmla="*/ 863170 w 880208"/>
                  <a:gd name="connsiteY12" fmla="*/ 376459 h 1657419"/>
                  <a:gd name="connsiteX13" fmla="*/ 815476 w 880208"/>
                  <a:gd name="connsiteY13" fmla="*/ 115475 h 1657419"/>
                  <a:gd name="connsiteX14" fmla="*/ 723832 w 880208"/>
                  <a:gd name="connsiteY14" fmla="*/ 126428 h 1657419"/>
                  <a:gd name="connsiteX15" fmla="*/ 715873 w 880208"/>
                  <a:gd name="connsiteY15" fmla="*/ 7433 h 1657419"/>
                  <a:gd name="connsiteX0" fmla="*/ 715873 w 880208"/>
                  <a:gd name="connsiteY0" fmla="*/ 7433 h 1657419"/>
                  <a:gd name="connsiteX1" fmla="*/ 455499 w 880208"/>
                  <a:gd name="connsiteY1" fmla="*/ 183784 h 1657419"/>
                  <a:gd name="connsiteX2" fmla="*/ 243569 w 880208"/>
                  <a:gd name="connsiteY2" fmla="*/ 361764 h 1657419"/>
                  <a:gd name="connsiteX3" fmla="*/ 246767 w 880208"/>
                  <a:gd name="connsiteY3" fmla="*/ 689492 h 1657419"/>
                  <a:gd name="connsiteX4" fmla="*/ 240439 w 880208"/>
                  <a:gd name="connsiteY4" fmla="*/ 1054503 h 1657419"/>
                  <a:gd name="connsiteX5" fmla="*/ 160292 w 880208"/>
                  <a:gd name="connsiteY5" fmla="*/ 1257520 h 1657419"/>
                  <a:gd name="connsiteX6" fmla="*/ 12725 w 880208"/>
                  <a:gd name="connsiteY6" fmla="*/ 1612804 h 1657419"/>
                  <a:gd name="connsiteX7" fmla="*/ 520337 w 880208"/>
                  <a:gd name="connsiteY7" fmla="*/ 1622875 h 1657419"/>
                  <a:gd name="connsiteX8" fmla="*/ 656682 w 880208"/>
                  <a:gd name="connsiteY8" fmla="*/ 1280790 h 1657419"/>
                  <a:gd name="connsiteX9" fmla="*/ 836090 w 880208"/>
                  <a:gd name="connsiteY9" fmla="*/ 962926 h 1657419"/>
                  <a:gd name="connsiteX10" fmla="*/ 792480 w 880208"/>
                  <a:gd name="connsiteY10" fmla="*/ 711603 h 1657419"/>
                  <a:gd name="connsiteX11" fmla="*/ 806905 w 880208"/>
                  <a:gd name="connsiteY11" fmla="*/ 531853 h 1657419"/>
                  <a:gd name="connsiteX12" fmla="*/ 863170 w 880208"/>
                  <a:gd name="connsiteY12" fmla="*/ 376459 h 1657419"/>
                  <a:gd name="connsiteX13" fmla="*/ 815476 w 880208"/>
                  <a:gd name="connsiteY13" fmla="*/ 115475 h 1657419"/>
                  <a:gd name="connsiteX14" fmla="*/ 723832 w 880208"/>
                  <a:gd name="connsiteY14" fmla="*/ 126428 h 1657419"/>
                  <a:gd name="connsiteX15" fmla="*/ 715873 w 880208"/>
                  <a:gd name="connsiteY15" fmla="*/ 7433 h 1657419"/>
                  <a:gd name="connsiteX0" fmla="*/ 715873 w 880208"/>
                  <a:gd name="connsiteY0" fmla="*/ 7433 h 1657419"/>
                  <a:gd name="connsiteX1" fmla="*/ 455499 w 880208"/>
                  <a:gd name="connsiteY1" fmla="*/ 183784 h 1657419"/>
                  <a:gd name="connsiteX2" fmla="*/ 243569 w 880208"/>
                  <a:gd name="connsiteY2" fmla="*/ 361764 h 1657419"/>
                  <a:gd name="connsiteX3" fmla="*/ 246767 w 880208"/>
                  <a:gd name="connsiteY3" fmla="*/ 689492 h 1657419"/>
                  <a:gd name="connsiteX4" fmla="*/ 240439 w 880208"/>
                  <a:gd name="connsiteY4" fmla="*/ 1054503 h 1657419"/>
                  <a:gd name="connsiteX5" fmla="*/ 160292 w 880208"/>
                  <a:gd name="connsiteY5" fmla="*/ 1257520 h 1657419"/>
                  <a:gd name="connsiteX6" fmla="*/ 12725 w 880208"/>
                  <a:gd name="connsiteY6" fmla="*/ 1612804 h 1657419"/>
                  <a:gd name="connsiteX7" fmla="*/ 520337 w 880208"/>
                  <a:gd name="connsiteY7" fmla="*/ 1622875 h 1657419"/>
                  <a:gd name="connsiteX8" fmla="*/ 656682 w 880208"/>
                  <a:gd name="connsiteY8" fmla="*/ 1280790 h 1657419"/>
                  <a:gd name="connsiteX9" fmla="*/ 836090 w 880208"/>
                  <a:gd name="connsiteY9" fmla="*/ 962926 h 1657419"/>
                  <a:gd name="connsiteX10" fmla="*/ 792480 w 880208"/>
                  <a:gd name="connsiteY10" fmla="*/ 711603 h 1657419"/>
                  <a:gd name="connsiteX11" fmla="*/ 806905 w 880208"/>
                  <a:gd name="connsiteY11" fmla="*/ 531853 h 1657419"/>
                  <a:gd name="connsiteX12" fmla="*/ 863170 w 880208"/>
                  <a:gd name="connsiteY12" fmla="*/ 376459 h 1657419"/>
                  <a:gd name="connsiteX13" fmla="*/ 815476 w 880208"/>
                  <a:gd name="connsiteY13" fmla="*/ 115475 h 1657419"/>
                  <a:gd name="connsiteX14" fmla="*/ 723832 w 880208"/>
                  <a:gd name="connsiteY14" fmla="*/ 126428 h 1657419"/>
                  <a:gd name="connsiteX15" fmla="*/ 715873 w 880208"/>
                  <a:gd name="connsiteY15" fmla="*/ 7433 h 1657419"/>
                  <a:gd name="connsiteX0" fmla="*/ 715873 w 880208"/>
                  <a:gd name="connsiteY0" fmla="*/ 653 h 1650639"/>
                  <a:gd name="connsiteX1" fmla="*/ 462642 w 880208"/>
                  <a:gd name="connsiteY1" fmla="*/ 184148 h 1650639"/>
                  <a:gd name="connsiteX2" fmla="*/ 243569 w 880208"/>
                  <a:gd name="connsiteY2" fmla="*/ 354984 h 1650639"/>
                  <a:gd name="connsiteX3" fmla="*/ 246767 w 880208"/>
                  <a:gd name="connsiteY3" fmla="*/ 682712 h 1650639"/>
                  <a:gd name="connsiteX4" fmla="*/ 240439 w 880208"/>
                  <a:gd name="connsiteY4" fmla="*/ 1047723 h 1650639"/>
                  <a:gd name="connsiteX5" fmla="*/ 160292 w 880208"/>
                  <a:gd name="connsiteY5" fmla="*/ 1250740 h 1650639"/>
                  <a:gd name="connsiteX6" fmla="*/ 12725 w 880208"/>
                  <a:gd name="connsiteY6" fmla="*/ 1606024 h 1650639"/>
                  <a:gd name="connsiteX7" fmla="*/ 520337 w 880208"/>
                  <a:gd name="connsiteY7" fmla="*/ 1616095 h 1650639"/>
                  <a:gd name="connsiteX8" fmla="*/ 656682 w 880208"/>
                  <a:gd name="connsiteY8" fmla="*/ 1274010 h 1650639"/>
                  <a:gd name="connsiteX9" fmla="*/ 836090 w 880208"/>
                  <a:gd name="connsiteY9" fmla="*/ 956146 h 1650639"/>
                  <a:gd name="connsiteX10" fmla="*/ 792480 w 880208"/>
                  <a:gd name="connsiteY10" fmla="*/ 704823 h 1650639"/>
                  <a:gd name="connsiteX11" fmla="*/ 806905 w 880208"/>
                  <a:gd name="connsiteY11" fmla="*/ 525073 h 1650639"/>
                  <a:gd name="connsiteX12" fmla="*/ 863170 w 880208"/>
                  <a:gd name="connsiteY12" fmla="*/ 369679 h 1650639"/>
                  <a:gd name="connsiteX13" fmla="*/ 815476 w 880208"/>
                  <a:gd name="connsiteY13" fmla="*/ 108695 h 1650639"/>
                  <a:gd name="connsiteX14" fmla="*/ 723832 w 880208"/>
                  <a:gd name="connsiteY14" fmla="*/ 119648 h 1650639"/>
                  <a:gd name="connsiteX15" fmla="*/ 715873 w 880208"/>
                  <a:gd name="connsiteY15" fmla="*/ 653 h 1650639"/>
                  <a:gd name="connsiteX0" fmla="*/ 689680 w 880208"/>
                  <a:gd name="connsiteY0" fmla="*/ 839 h 1631775"/>
                  <a:gd name="connsiteX1" fmla="*/ 462642 w 880208"/>
                  <a:gd name="connsiteY1" fmla="*/ 165284 h 1631775"/>
                  <a:gd name="connsiteX2" fmla="*/ 243569 w 880208"/>
                  <a:gd name="connsiteY2" fmla="*/ 336120 h 1631775"/>
                  <a:gd name="connsiteX3" fmla="*/ 246767 w 880208"/>
                  <a:gd name="connsiteY3" fmla="*/ 663848 h 1631775"/>
                  <a:gd name="connsiteX4" fmla="*/ 240439 w 880208"/>
                  <a:gd name="connsiteY4" fmla="*/ 1028859 h 1631775"/>
                  <a:gd name="connsiteX5" fmla="*/ 160292 w 880208"/>
                  <a:gd name="connsiteY5" fmla="*/ 1231876 h 1631775"/>
                  <a:gd name="connsiteX6" fmla="*/ 12725 w 880208"/>
                  <a:gd name="connsiteY6" fmla="*/ 1587160 h 1631775"/>
                  <a:gd name="connsiteX7" fmla="*/ 520337 w 880208"/>
                  <a:gd name="connsiteY7" fmla="*/ 1597231 h 1631775"/>
                  <a:gd name="connsiteX8" fmla="*/ 656682 w 880208"/>
                  <a:gd name="connsiteY8" fmla="*/ 1255146 h 1631775"/>
                  <a:gd name="connsiteX9" fmla="*/ 836090 w 880208"/>
                  <a:gd name="connsiteY9" fmla="*/ 937282 h 1631775"/>
                  <a:gd name="connsiteX10" fmla="*/ 792480 w 880208"/>
                  <a:gd name="connsiteY10" fmla="*/ 685959 h 1631775"/>
                  <a:gd name="connsiteX11" fmla="*/ 806905 w 880208"/>
                  <a:gd name="connsiteY11" fmla="*/ 506209 h 1631775"/>
                  <a:gd name="connsiteX12" fmla="*/ 863170 w 880208"/>
                  <a:gd name="connsiteY12" fmla="*/ 350815 h 1631775"/>
                  <a:gd name="connsiteX13" fmla="*/ 815476 w 880208"/>
                  <a:gd name="connsiteY13" fmla="*/ 89831 h 1631775"/>
                  <a:gd name="connsiteX14" fmla="*/ 723832 w 880208"/>
                  <a:gd name="connsiteY14" fmla="*/ 100784 h 1631775"/>
                  <a:gd name="connsiteX15" fmla="*/ 689680 w 880208"/>
                  <a:gd name="connsiteY15" fmla="*/ 839 h 1631775"/>
                  <a:gd name="connsiteX0" fmla="*/ 689680 w 880208"/>
                  <a:gd name="connsiteY0" fmla="*/ 839 h 1631775"/>
                  <a:gd name="connsiteX1" fmla="*/ 462642 w 880208"/>
                  <a:gd name="connsiteY1" fmla="*/ 165284 h 1631775"/>
                  <a:gd name="connsiteX2" fmla="*/ 257857 w 880208"/>
                  <a:gd name="connsiteY2" fmla="*/ 338502 h 1631775"/>
                  <a:gd name="connsiteX3" fmla="*/ 246767 w 880208"/>
                  <a:gd name="connsiteY3" fmla="*/ 663848 h 1631775"/>
                  <a:gd name="connsiteX4" fmla="*/ 240439 w 880208"/>
                  <a:gd name="connsiteY4" fmla="*/ 1028859 h 1631775"/>
                  <a:gd name="connsiteX5" fmla="*/ 160292 w 880208"/>
                  <a:gd name="connsiteY5" fmla="*/ 1231876 h 1631775"/>
                  <a:gd name="connsiteX6" fmla="*/ 12725 w 880208"/>
                  <a:gd name="connsiteY6" fmla="*/ 1587160 h 1631775"/>
                  <a:gd name="connsiteX7" fmla="*/ 520337 w 880208"/>
                  <a:gd name="connsiteY7" fmla="*/ 1597231 h 1631775"/>
                  <a:gd name="connsiteX8" fmla="*/ 656682 w 880208"/>
                  <a:gd name="connsiteY8" fmla="*/ 1255146 h 1631775"/>
                  <a:gd name="connsiteX9" fmla="*/ 836090 w 880208"/>
                  <a:gd name="connsiteY9" fmla="*/ 937282 h 1631775"/>
                  <a:gd name="connsiteX10" fmla="*/ 792480 w 880208"/>
                  <a:gd name="connsiteY10" fmla="*/ 685959 h 1631775"/>
                  <a:gd name="connsiteX11" fmla="*/ 806905 w 880208"/>
                  <a:gd name="connsiteY11" fmla="*/ 506209 h 1631775"/>
                  <a:gd name="connsiteX12" fmla="*/ 863170 w 880208"/>
                  <a:gd name="connsiteY12" fmla="*/ 350815 h 1631775"/>
                  <a:gd name="connsiteX13" fmla="*/ 815476 w 880208"/>
                  <a:gd name="connsiteY13" fmla="*/ 89831 h 1631775"/>
                  <a:gd name="connsiteX14" fmla="*/ 723832 w 880208"/>
                  <a:gd name="connsiteY14" fmla="*/ 100784 h 1631775"/>
                  <a:gd name="connsiteX15" fmla="*/ 689680 w 880208"/>
                  <a:gd name="connsiteY15" fmla="*/ 839 h 1631775"/>
                  <a:gd name="connsiteX0" fmla="*/ 689680 w 880208"/>
                  <a:gd name="connsiteY0" fmla="*/ 839 h 1631775"/>
                  <a:gd name="connsiteX1" fmla="*/ 462642 w 880208"/>
                  <a:gd name="connsiteY1" fmla="*/ 165284 h 1631775"/>
                  <a:gd name="connsiteX2" fmla="*/ 257857 w 880208"/>
                  <a:gd name="connsiteY2" fmla="*/ 338502 h 1631775"/>
                  <a:gd name="connsiteX3" fmla="*/ 256292 w 880208"/>
                  <a:gd name="connsiteY3" fmla="*/ 659085 h 1631775"/>
                  <a:gd name="connsiteX4" fmla="*/ 240439 w 880208"/>
                  <a:gd name="connsiteY4" fmla="*/ 1028859 h 1631775"/>
                  <a:gd name="connsiteX5" fmla="*/ 160292 w 880208"/>
                  <a:gd name="connsiteY5" fmla="*/ 1231876 h 1631775"/>
                  <a:gd name="connsiteX6" fmla="*/ 12725 w 880208"/>
                  <a:gd name="connsiteY6" fmla="*/ 1587160 h 1631775"/>
                  <a:gd name="connsiteX7" fmla="*/ 520337 w 880208"/>
                  <a:gd name="connsiteY7" fmla="*/ 1597231 h 1631775"/>
                  <a:gd name="connsiteX8" fmla="*/ 656682 w 880208"/>
                  <a:gd name="connsiteY8" fmla="*/ 1255146 h 1631775"/>
                  <a:gd name="connsiteX9" fmla="*/ 836090 w 880208"/>
                  <a:gd name="connsiteY9" fmla="*/ 937282 h 1631775"/>
                  <a:gd name="connsiteX10" fmla="*/ 792480 w 880208"/>
                  <a:gd name="connsiteY10" fmla="*/ 685959 h 1631775"/>
                  <a:gd name="connsiteX11" fmla="*/ 806905 w 880208"/>
                  <a:gd name="connsiteY11" fmla="*/ 506209 h 1631775"/>
                  <a:gd name="connsiteX12" fmla="*/ 863170 w 880208"/>
                  <a:gd name="connsiteY12" fmla="*/ 350815 h 1631775"/>
                  <a:gd name="connsiteX13" fmla="*/ 815476 w 880208"/>
                  <a:gd name="connsiteY13" fmla="*/ 89831 h 1631775"/>
                  <a:gd name="connsiteX14" fmla="*/ 723832 w 880208"/>
                  <a:gd name="connsiteY14" fmla="*/ 100784 h 1631775"/>
                  <a:gd name="connsiteX15" fmla="*/ 689680 w 880208"/>
                  <a:gd name="connsiteY15" fmla="*/ 839 h 1631775"/>
                  <a:gd name="connsiteX0" fmla="*/ 689680 w 876398"/>
                  <a:gd name="connsiteY0" fmla="*/ 5412 h 1636348"/>
                  <a:gd name="connsiteX1" fmla="*/ 462642 w 876398"/>
                  <a:gd name="connsiteY1" fmla="*/ 169857 h 1636348"/>
                  <a:gd name="connsiteX2" fmla="*/ 257857 w 876398"/>
                  <a:gd name="connsiteY2" fmla="*/ 343075 h 1636348"/>
                  <a:gd name="connsiteX3" fmla="*/ 256292 w 876398"/>
                  <a:gd name="connsiteY3" fmla="*/ 663658 h 1636348"/>
                  <a:gd name="connsiteX4" fmla="*/ 240439 w 876398"/>
                  <a:gd name="connsiteY4" fmla="*/ 1033432 h 1636348"/>
                  <a:gd name="connsiteX5" fmla="*/ 160292 w 876398"/>
                  <a:gd name="connsiteY5" fmla="*/ 1236449 h 1636348"/>
                  <a:gd name="connsiteX6" fmla="*/ 12725 w 876398"/>
                  <a:gd name="connsiteY6" fmla="*/ 1591733 h 1636348"/>
                  <a:gd name="connsiteX7" fmla="*/ 520337 w 876398"/>
                  <a:gd name="connsiteY7" fmla="*/ 1601804 h 1636348"/>
                  <a:gd name="connsiteX8" fmla="*/ 656682 w 876398"/>
                  <a:gd name="connsiteY8" fmla="*/ 1259719 h 1636348"/>
                  <a:gd name="connsiteX9" fmla="*/ 836090 w 876398"/>
                  <a:gd name="connsiteY9" fmla="*/ 941855 h 1636348"/>
                  <a:gd name="connsiteX10" fmla="*/ 792480 w 876398"/>
                  <a:gd name="connsiteY10" fmla="*/ 690532 h 1636348"/>
                  <a:gd name="connsiteX11" fmla="*/ 806905 w 876398"/>
                  <a:gd name="connsiteY11" fmla="*/ 510782 h 1636348"/>
                  <a:gd name="connsiteX12" fmla="*/ 863170 w 876398"/>
                  <a:gd name="connsiteY12" fmla="*/ 355388 h 1636348"/>
                  <a:gd name="connsiteX13" fmla="*/ 815476 w 876398"/>
                  <a:gd name="connsiteY13" fmla="*/ 94404 h 1636348"/>
                  <a:gd name="connsiteX14" fmla="*/ 278538 w 876398"/>
                  <a:gd name="connsiteY14" fmla="*/ 379201 h 1636348"/>
                  <a:gd name="connsiteX15" fmla="*/ 689680 w 876398"/>
                  <a:gd name="connsiteY15" fmla="*/ 5412 h 1636348"/>
                  <a:gd name="connsiteX0" fmla="*/ 689680 w 876398"/>
                  <a:gd name="connsiteY0" fmla="*/ 5412 h 1636348"/>
                  <a:gd name="connsiteX1" fmla="*/ 462642 w 876398"/>
                  <a:gd name="connsiteY1" fmla="*/ 169857 h 1636348"/>
                  <a:gd name="connsiteX2" fmla="*/ 257857 w 876398"/>
                  <a:gd name="connsiteY2" fmla="*/ 343075 h 1636348"/>
                  <a:gd name="connsiteX3" fmla="*/ 256292 w 876398"/>
                  <a:gd name="connsiteY3" fmla="*/ 663658 h 1636348"/>
                  <a:gd name="connsiteX4" fmla="*/ 240439 w 876398"/>
                  <a:gd name="connsiteY4" fmla="*/ 1033432 h 1636348"/>
                  <a:gd name="connsiteX5" fmla="*/ 160292 w 876398"/>
                  <a:gd name="connsiteY5" fmla="*/ 1236449 h 1636348"/>
                  <a:gd name="connsiteX6" fmla="*/ 12725 w 876398"/>
                  <a:gd name="connsiteY6" fmla="*/ 1591733 h 1636348"/>
                  <a:gd name="connsiteX7" fmla="*/ 520337 w 876398"/>
                  <a:gd name="connsiteY7" fmla="*/ 1601804 h 1636348"/>
                  <a:gd name="connsiteX8" fmla="*/ 656682 w 876398"/>
                  <a:gd name="connsiteY8" fmla="*/ 1259719 h 1636348"/>
                  <a:gd name="connsiteX9" fmla="*/ 836090 w 876398"/>
                  <a:gd name="connsiteY9" fmla="*/ 941855 h 1636348"/>
                  <a:gd name="connsiteX10" fmla="*/ 792480 w 876398"/>
                  <a:gd name="connsiteY10" fmla="*/ 690532 h 1636348"/>
                  <a:gd name="connsiteX11" fmla="*/ 806905 w 876398"/>
                  <a:gd name="connsiteY11" fmla="*/ 510782 h 1636348"/>
                  <a:gd name="connsiteX12" fmla="*/ 863170 w 876398"/>
                  <a:gd name="connsiteY12" fmla="*/ 355388 h 1636348"/>
                  <a:gd name="connsiteX13" fmla="*/ 815476 w 876398"/>
                  <a:gd name="connsiteY13" fmla="*/ 94404 h 1636348"/>
                  <a:gd name="connsiteX14" fmla="*/ 363311 w 876398"/>
                  <a:gd name="connsiteY14" fmla="*/ 328877 h 1636348"/>
                  <a:gd name="connsiteX15" fmla="*/ 278538 w 876398"/>
                  <a:gd name="connsiteY15" fmla="*/ 379201 h 1636348"/>
                  <a:gd name="connsiteX16" fmla="*/ 689680 w 876398"/>
                  <a:gd name="connsiteY16" fmla="*/ 5412 h 1636348"/>
                  <a:gd name="connsiteX0" fmla="*/ 689680 w 876398"/>
                  <a:gd name="connsiteY0" fmla="*/ 5412 h 1636348"/>
                  <a:gd name="connsiteX1" fmla="*/ 462642 w 876398"/>
                  <a:gd name="connsiteY1" fmla="*/ 169857 h 1636348"/>
                  <a:gd name="connsiteX2" fmla="*/ 257857 w 876398"/>
                  <a:gd name="connsiteY2" fmla="*/ 343075 h 1636348"/>
                  <a:gd name="connsiteX3" fmla="*/ 256292 w 876398"/>
                  <a:gd name="connsiteY3" fmla="*/ 663658 h 1636348"/>
                  <a:gd name="connsiteX4" fmla="*/ 240439 w 876398"/>
                  <a:gd name="connsiteY4" fmla="*/ 1033432 h 1636348"/>
                  <a:gd name="connsiteX5" fmla="*/ 160292 w 876398"/>
                  <a:gd name="connsiteY5" fmla="*/ 1236449 h 1636348"/>
                  <a:gd name="connsiteX6" fmla="*/ 12725 w 876398"/>
                  <a:gd name="connsiteY6" fmla="*/ 1591733 h 1636348"/>
                  <a:gd name="connsiteX7" fmla="*/ 520337 w 876398"/>
                  <a:gd name="connsiteY7" fmla="*/ 1601804 h 1636348"/>
                  <a:gd name="connsiteX8" fmla="*/ 656682 w 876398"/>
                  <a:gd name="connsiteY8" fmla="*/ 1259719 h 1636348"/>
                  <a:gd name="connsiteX9" fmla="*/ 836090 w 876398"/>
                  <a:gd name="connsiteY9" fmla="*/ 941855 h 1636348"/>
                  <a:gd name="connsiteX10" fmla="*/ 792480 w 876398"/>
                  <a:gd name="connsiteY10" fmla="*/ 690532 h 1636348"/>
                  <a:gd name="connsiteX11" fmla="*/ 806905 w 876398"/>
                  <a:gd name="connsiteY11" fmla="*/ 510782 h 1636348"/>
                  <a:gd name="connsiteX12" fmla="*/ 863170 w 876398"/>
                  <a:gd name="connsiteY12" fmla="*/ 355388 h 1636348"/>
                  <a:gd name="connsiteX13" fmla="*/ 815476 w 876398"/>
                  <a:gd name="connsiteY13" fmla="*/ 94404 h 1636348"/>
                  <a:gd name="connsiteX14" fmla="*/ 363311 w 876398"/>
                  <a:gd name="connsiteY14" fmla="*/ 328877 h 1636348"/>
                  <a:gd name="connsiteX15" fmla="*/ 441892 w 876398"/>
                  <a:gd name="connsiteY15" fmla="*/ 281252 h 1636348"/>
                  <a:gd name="connsiteX16" fmla="*/ 278538 w 876398"/>
                  <a:gd name="connsiteY16" fmla="*/ 379201 h 1636348"/>
                  <a:gd name="connsiteX17" fmla="*/ 689680 w 876398"/>
                  <a:gd name="connsiteY17" fmla="*/ 5412 h 1636348"/>
                  <a:gd name="connsiteX0" fmla="*/ 689680 w 876398"/>
                  <a:gd name="connsiteY0" fmla="*/ 5412 h 1636348"/>
                  <a:gd name="connsiteX1" fmla="*/ 462642 w 876398"/>
                  <a:gd name="connsiteY1" fmla="*/ 169857 h 1636348"/>
                  <a:gd name="connsiteX2" fmla="*/ 257857 w 876398"/>
                  <a:gd name="connsiteY2" fmla="*/ 343075 h 1636348"/>
                  <a:gd name="connsiteX3" fmla="*/ 256292 w 876398"/>
                  <a:gd name="connsiteY3" fmla="*/ 663658 h 1636348"/>
                  <a:gd name="connsiteX4" fmla="*/ 240439 w 876398"/>
                  <a:gd name="connsiteY4" fmla="*/ 1033432 h 1636348"/>
                  <a:gd name="connsiteX5" fmla="*/ 160292 w 876398"/>
                  <a:gd name="connsiteY5" fmla="*/ 1236449 h 1636348"/>
                  <a:gd name="connsiteX6" fmla="*/ 12725 w 876398"/>
                  <a:gd name="connsiteY6" fmla="*/ 1591733 h 1636348"/>
                  <a:gd name="connsiteX7" fmla="*/ 520337 w 876398"/>
                  <a:gd name="connsiteY7" fmla="*/ 1601804 h 1636348"/>
                  <a:gd name="connsiteX8" fmla="*/ 656682 w 876398"/>
                  <a:gd name="connsiteY8" fmla="*/ 1259719 h 1636348"/>
                  <a:gd name="connsiteX9" fmla="*/ 836090 w 876398"/>
                  <a:gd name="connsiteY9" fmla="*/ 941855 h 1636348"/>
                  <a:gd name="connsiteX10" fmla="*/ 792480 w 876398"/>
                  <a:gd name="connsiteY10" fmla="*/ 690532 h 1636348"/>
                  <a:gd name="connsiteX11" fmla="*/ 806905 w 876398"/>
                  <a:gd name="connsiteY11" fmla="*/ 510782 h 1636348"/>
                  <a:gd name="connsiteX12" fmla="*/ 863170 w 876398"/>
                  <a:gd name="connsiteY12" fmla="*/ 355388 h 1636348"/>
                  <a:gd name="connsiteX13" fmla="*/ 815476 w 876398"/>
                  <a:gd name="connsiteY13" fmla="*/ 94404 h 1636348"/>
                  <a:gd name="connsiteX14" fmla="*/ 363311 w 876398"/>
                  <a:gd name="connsiteY14" fmla="*/ 328877 h 1636348"/>
                  <a:gd name="connsiteX15" fmla="*/ 301398 w 876398"/>
                  <a:gd name="connsiteY15" fmla="*/ 614627 h 1636348"/>
                  <a:gd name="connsiteX16" fmla="*/ 278538 w 876398"/>
                  <a:gd name="connsiteY16" fmla="*/ 379201 h 1636348"/>
                  <a:gd name="connsiteX17" fmla="*/ 689680 w 876398"/>
                  <a:gd name="connsiteY17" fmla="*/ 5412 h 1636348"/>
                  <a:gd name="connsiteX0" fmla="*/ 689680 w 873535"/>
                  <a:gd name="connsiteY0" fmla="*/ 5412 h 1636348"/>
                  <a:gd name="connsiteX1" fmla="*/ 462642 w 873535"/>
                  <a:gd name="connsiteY1" fmla="*/ 169857 h 1636348"/>
                  <a:gd name="connsiteX2" fmla="*/ 257857 w 873535"/>
                  <a:gd name="connsiteY2" fmla="*/ 343075 h 1636348"/>
                  <a:gd name="connsiteX3" fmla="*/ 256292 w 873535"/>
                  <a:gd name="connsiteY3" fmla="*/ 663658 h 1636348"/>
                  <a:gd name="connsiteX4" fmla="*/ 240439 w 873535"/>
                  <a:gd name="connsiteY4" fmla="*/ 1033432 h 1636348"/>
                  <a:gd name="connsiteX5" fmla="*/ 160292 w 873535"/>
                  <a:gd name="connsiteY5" fmla="*/ 1236449 h 1636348"/>
                  <a:gd name="connsiteX6" fmla="*/ 12725 w 873535"/>
                  <a:gd name="connsiteY6" fmla="*/ 1591733 h 1636348"/>
                  <a:gd name="connsiteX7" fmla="*/ 520337 w 873535"/>
                  <a:gd name="connsiteY7" fmla="*/ 1601804 h 1636348"/>
                  <a:gd name="connsiteX8" fmla="*/ 656682 w 873535"/>
                  <a:gd name="connsiteY8" fmla="*/ 1259719 h 1636348"/>
                  <a:gd name="connsiteX9" fmla="*/ 836090 w 873535"/>
                  <a:gd name="connsiteY9" fmla="*/ 941855 h 1636348"/>
                  <a:gd name="connsiteX10" fmla="*/ 792480 w 873535"/>
                  <a:gd name="connsiteY10" fmla="*/ 690532 h 1636348"/>
                  <a:gd name="connsiteX11" fmla="*/ 806905 w 873535"/>
                  <a:gd name="connsiteY11" fmla="*/ 510782 h 1636348"/>
                  <a:gd name="connsiteX12" fmla="*/ 863170 w 873535"/>
                  <a:gd name="connsiteY12" fmla="*/ 355388 h 1636348"/>
                  <a:gd name="connsiteX13" fmla="*/ 815476 w 873535"/>
                  <a:gd name="connsiteY13" fmla="*/ 94404 h 1636348"/>
                  <a:gd name="connsiteX14" fmla="*/ 325211 w 873535"/>
                  <a:gd name="connsiteY14" fmla="*/ 364596 h 1636348"/>
                  <a:gd name="connsiteX15" fmla="*/ 301398 w 873535"/>
                  <a:gd name="connsiteY15" fmla="*/ 614627 h 1636348"/>
                  <a:gd name="connsiteX16" fmla="*/ 278538 w 873535"/>
                  <a:gd name="connsiteY16" fmla="*/ 379201 h 1636348"/>
                  <a:gd name="connsiteX17" fmla="*/ 689680 w 873535"/>
                  <a:gd name="connsiteY17" fmla="*/ 5412 h 1636348"/>
                  <a:gd name="connsiteX0" fmla="*/ 689680 w 873535"/>
                  <a:gd name="connsiteY0" fmla="*/ 5412 h 1636348"/>
                  <a:gd name="connsiteX1" fmla="*/ 462642 w 873535"/>
                  <a:gd name="connsiteY1" fmla="*/ 169857 h 1636348"/>
                  <a:gd name="connsiteX2" fmla="*/ 257857 w 873535"/>
                  <a:gd name="connsiteY2" fmla="*/ 343075 h 1636348"/>
                  <a:gd name="connsiteX3" fmla="*/ 256292 w 873535"/>
                  <a:gd name="connsiteY3" fmla="*/ 663658 h 1636348"/>
                  <a:gd name="connsiteX4" fmla="*/ 240439 w 873535"/>
                  <a:gd name="connsiteY4" fmla="*/ 1033432 h 1636348"/>
                  <a:gd name="connsiteX5" fmla="*/ 160292 w 873535"/>
                  <a:gd name="connsiteY5" fmla="*/ 1236449 h 1636348"/>
                  <a:gd name="connsiteX6" fmla="*/ 12725 w 873535"/>
                  <a:gd name="connsiteY6" fmla="*/ 1591733 h 1636348"/>
                  <a:gd name="connsiteX7" fmla="*/ 520337 w 873535"/>
                  <a:gd name="connsiteY7" fmla="*/ 1601804 h 1636348"/>
                  <a:gd name="connsiteX8" fmla="*/ 656682 w 873535"/>
                  <a:gd name="connsiteY8" fmla="*/ 1259719 h 1636348"/>
                  <a:gd name="connsiteX9" fmla="*/ 836090 w 873535"/>
                  <a:gd name="connsiteY9" fmla="*/ 941855 h 1636348"/>
                  <a:gd name="connsiteX10" fmla="*/ 792480 w 873535"/>
                  <a:gd name="connsiteY10" fmla="*/ 690532 h 1636348"/>
                  <a:gd name="connsiteX11" fmla="*/ 806905 w 873535"/>
                  <a:gd name="connsiteY11" fmla="*/ 510782 h 1636348"/>
                  <a:gd name="connsiteX12" fmla="*/ 863170 w 873535"/>
                  <a:gd name="connsiteY12" fmla="*/ 355388 h 1636348"/>
                  <a:gd name="connsiteX13" fmla="*/ 815476 w 873535"/>
                  <a:gd name="connsiteY13" fmla="*/ 94404 h 1636348"/>
                  <a:gd name="connsiteX14" fmla="*/ 325211 w 873535"/>
                  <a:gd name="connsiteY14" fmla="*/ 364596 h 1636348"/>
                  <a:gd name="connsiteX15" fmla="*/ 301398 w 873535"/>
                  <a:gd name="connsiteY15" fmla="*/ 614627 h 1636348"/>
                  <a:gd name="connsiteX16" fmla="*/ 278538 w 873535"/>
                  <a:gd name="connsiteY16" fmla="*/ 379201 h 1636348"/>
                  <a:gd name="connsiteX17" fmla="*/ 689680 w 873535"/>
                  <a:gd name="connsiteY17" fmla="*/ 5412 h 1636348"/>
                  <a:gd name="connsiteX0" fmla="*/ 689680 w 866295"/>
                  <a:gd name="connsiteY0" fmla="*/ 5412 h 1636348"/>
                  <a:gd name="connsiteX1" fmla="*/ 462642 w 866295"/>
                  <a:gd name="connsiteY1" fmla="*/ 169857 h 1636348"/>
                  <a:gd name="connsiteX2" fmla="*/ 257857 w 866295"/>
                  <a:gd name="connsiteY2" fmla="*/ 343075 h 1636348"/>
                  <a:gd name="connsiteX3" fmla="*/ 256292 w 866295"/>
                  <a:gd name="connsiteY3" fmla="*/ 663658 h 1636348"/>
                  <a:gd name="connsiteX4" fmla="*/ 240439 w 866295"/>
                  <a:gd name="connsiteY4" fmla="*/ 1033432 h 1636348"/>
                  <a:gd name="connsiteX5" fmla="*/ 160292 w 866295"/>
                  <a:gd name="connsiteY5" fmla="*/ 1236449 h 1636348"/>
                  <a:gd name="connsiteX6" fmla="*/ 12725 w 866295"/>
                  <a:gd name="connsiteY6" fmla="*/ 1591733 h 1636348"/>
                  <a:gd name="connsiteX7" fmla="*/ 520337 w 866295"/>
                  <a:gd name="connsiteY7" fmla="*/ 1601804 h 1636348"/>
                  <a:gd name="connsiteX8" fmla="*/ 656682 w 866295"/>
                  <a:gd name="connsiteY8" fmla="*/ 1259719 h 1636348"/>
                  <a:gd name="connsiteX9" fmla="*/ 836090 w 866295"/>
                  <a:gd name="connsiteY9" fmla="*/ 941855 h 1636348"/>
                  <a:gd name="connsiteX10" fmla="*/ 792480 w 866295"/>
                  <a:gd name="connsiteY10" fmla="*/ 690532 h 1636348"/>
                  <a:gd name="connsiteX11" fmla="*/ 806905 w 866295"/>
                  <a:gd name="connsiteY11" fmla="*/ 510782 h 1636348"/>
                  <a:gd name="connsiteX12" fmla="*/ 863170 w 866295"/>
                  <a:gd name="connsiteY12" fmla="*/ 355388 h 1636348"/>
                  <a:gd name="connsiteX13" fmla="*/ 701176 w 866295"/>
                  <a:gd name="connsiteY13" fmla="*/ 25347 h 1636348"/>
                  <a:gd name="connsiteX14" fmla="*/ 325211 w 866295"/>
                  <a:gd name="connsiteY14" fmla="*/ 364596 h 1636348"/>
                  <a:gd name="connsiteX15" fmla="*/ 301398 w 866295"/>
                  <a:gd name="connsiteY15" fmla="*/ 614627 h 1636348"/>
                  <a:gd name="connsiteX16" fmla="*/ 278538 w 866295"/>
                  <a:gd name="connsiteY16" fmla="*/ 379201 h 1636348"/>
                  <a:gd name="connsiteX17" fmla="*/ 689680 w 866295"/>
                  <a:gd name="connsiteY17" fmla="*/ 5412 h 1636348"/>
                  <a:gd name="connsiteX0" fmla="*/ 689680 w 866295"/>
                  <a:gd name="connsiteY0" fmla="*/ 5412 h 1636348"/>
                  <a:gd name="connsiteX1" fmla="*/ 462642 w 866295"/>
                  <a:gd name="connsiteY1" fmla="*/ 169857 h 1636348"/>
                  <a:gd name="connsiteX2" fmla="*/ 257857 w 866295"/>
                  <a:gd name="connsiteY2" fmla="*/ 343075 h 1636348"/>
                  <a:gd name="connsiteX3" fmla="*/ 256292 w 866295"/>
                  <a:gd name="connsiteY3" fmla="*/ 663658 h 1636348"/>
                  <a:gd name="connsiteX4" fmla="*/ 240439 w 866295"/>
                  <a:gd name="connsiteY4" fmla="*/ 1033432 h 1636348"/>
                  <a:gd name="connsiteX5" fmla="*/ 160292 w 866295"/>
                  <a:gd name="connsiteY5" fmla="*/ 1236449 h 1636348"/>
                  <a:gd name="connsiteX6" fmla="*/ 12725 w 866295"/>
                  <a:gd name="connsiteY6" fmla="*/ 1591733 h 1636348"/>
                  <a:gd name="connsiteX7" fmla="*/ 520337 w 866295"/>
                  <a:gd name="connsiteY7" fmla="*/ 1601804 h 1636348"/>
                  <a:gd name="connsiteX8" fmla="*/ 656682 w 866295"/>
                  <a:gd name="connsiteY8" fmla="*/ 1259719 h 1636348"/>
                  <a:gd name="connsiteX9" fmla="*/ 836090 w 866295"/>
                  <a:gd name="connsiteY9" fmla="*/ 941855 h 1636348"/>
                  <a:gd name="connsiteX10" fmla="*/ 792480 w 866295"/>
                  <a:gd name="connsiteY10" fmla="*/ 690532 h 1636348"/>
                  <a:gd name="connsiteX11" fmla="*/ 806905 w 866295"/>
                  <a:gd name="connsiteY11" fmla="*/ 510782 h 1636348"/>
                  <a:gd name="connsiteX12" fmla="*/ 863170 w 866295"/>
                  <a:gd name="connsiteY12" fmla="*/ 355388 h 1636348"/>
                  <a:gd name="connsiteX13" fmla="*/ 701176 w 866295"/>
                  <a:gd name="connsiteY13" fmla="*/ 25347 h 1636348"/>
                  <a:gd name="connsiteX14" fmla="*/ 353786 w 866295"/>
                  <a:gd name="connsiteY14" fmla="*/ 319353 h 1636348"/>
                  <a:gd name="connsiteX15" fmla="*/ 301398 w 866295"/>
                  <a:gd name="connsiteY15" fmla="*/ 614627 h 1636348"/>
                  <a:gd name="connsiteX16" fmla="*/ 278538 w 866295"/>
                  <a:gd name="connsiteY16" fmla="*/ 379201 h 1636348"/>
                  <a:gd name="connsiteX17" fmla="*/ 689680 w 866295"/>
                  <a:gd name="connsiteY17" fmla="*/ 5412 h 1636348"/>
                  <a:gd name="connsiteX0" fmla="*/ 689680 w 866295"/>
                  <a:gd name="connsiteY0" fmla="*/ 5412 h 1636348"/>
                  <a:gd name="connsiteX1" fmla="*/ 462642 w 866295"/>
                  <a:gd name="connsiteY1" fmla="*/ 169857 h 1636348"/>
                  <a:gd name="connsiteX2" fmla="*/ 257857 w 866295"/>
                  <a:gd name="connsiteY2" fmla="*/ 343075 h 1636348"/>
                  <a:gd name="connsiteX3" fmla="*/ 256292 w 866295"/>
                  <a:gd name="connsiteY3" fmla="*/ 663658 h 1636348"/>
                  <a:gd name="connsiteX4" fmla="*/ 240439 w 866295"/>
                  <a:gd name="connsiteY4" fmla="*/ 1033432 h 1636348"/>
                  <a:gd name="connsiteX5" fmla="*/ 160292 w 866295"/>
                  <a:gd name="connsiteY5" fmla="*/ 1236449 h 1636348"/>
                  <a:gd name="connsiteX6" fmla="*/ 12725 w 866295"/>
                  <a:gd name="connsiteY6" fmla="*/ 1591733 h 1636348"/>
                  <a:gd name="connsiteX7" fmla="*/ 520337 w 866295"/>
                  <a:gd name="connsiteY7" fmla="*/ 1601804 h 1636348"/>
                  <a:gd name="connsiteX8" fmla="*/ 656682 w 866295"/>
                  <a:gd name="connsiteY8" fmla="*/ 1259719 h 1636348"/>
                  <a:gd name="connsiteX9" fmla="*/ 836090 w 866295"/>
                  <a:gd name="connsiteY9" fmla="*/ 941855 h 1636348"/>
                  <a:gd name="connsiteX10" fmla="*/ 792480 w 866295"/>
                  <a:gd name="connsiteY10" fmla="*/ 690532 h 1636348"/>
                  <a:gd name="connsiteX11" fmla="*/ 806905 w 866295"/>
                  <a:gd name="connsiteY11" fmla="*/ 510782 h 1636348"/>
                  <a:gd name="connsiteX12" fmla="*/ 863170 w 866295"/>
                  <a:gd name="connsiteY12" fmla="*/ 355388 h 1636348"/>
                  <a:gd name="connsiteX13" fmla="*/ 701176 w 866295"/>
                  <a:gd name="connsiteY13" fmla="*/ 25347 h 1636348"/>
                  <a:gd name="connsiteX14" fmla="*/ 353786 w 866295"/>
                  <a:gd name="connsiteY14" fmla="*/ 319353 h 1636348"/>
                  <a:gd name="connsiteX15" fmla="*/ 301398 w 866295"/>
                  <a:gd name="connsiteY15" fmla="*/ 614627 h 1636348"/>
                  <a:gd name="connsiteX16" fmla="*/ 278538 w 866295"/>
                  <a:gd name="connsiteY16" fmla="*/ 379201 h 1636348"/>
                  <a:gd name="connsiteX17" fmla="*/ 689680 w 866295"/>
                  <a:gd name="connsiteY17" fmla="*/ 5412 h 1636348"/>
                  <a:gd name="connsiteX0" fmla="*/ 689680 w 866295"/>
                  <a:gd name="connsiteY0" fmla="*/ 5412 h 1636348"/>
                  <a:gd name="connsiteX1" fmla="*/ 462642 w 866295"/>
                  <a:gd name="connsiteY1" fmla="*/ 169857 h 1636348"/>
                  <a:gd name="connsiteX2" fmla="*/ 257857 w 866295"/>
                  <a:gd name="connsiteY2" fmla="*/ 343075 h 1636348"/>
                  <a:gd name="connsiteX3" fmla="*/ 256292 w 866295"/>
                  <a:gd name="connsiteY3" fmla="*/ 663658 h 1636348"/>
                  <a:gd name="connsiteX4" fmla="*/ 240439 w 866295"/>
                  <a:gd name="connsiteY4" fmla="*/ 1033432 h 1636348"/>
                  <a:gd name="connsiteX5" fmla="*/ 160292 w 866295"/>
                  <a:gd name="connsiteY5" fmla="*/ 1236449 h 1636348"/>
                  <a:gd name="connsiteX6" fmla="*/ 12725 w 866295"/>
                  <a:gd name="connsiteY6" fmla="*/ 1591733 h 1636348"/>
                  <a:gd name="connsiteX7" fmla="*/ 520337 w 866295"/>
                  <a:gd name="connsiteY7" fmla="*/ 1601804 h 1636348"/>
                  <a:gd name="connsiteX8" fmla="*/ 656682 w 866295"/>
                  <a:gd name="connsiteY8" fmla="*/ 1259719 h 1636348"/>
                  <a:gd name="connsiteX9" fmla="*/ 836090 w 866295"/>
                  <a:gd name="connsiteY9" fmla="*/ 941855 h 1636348"/>
                  <a:gd name="connsiteX10" fmla="*/ 792480 w 866295"/>
                  <a:gd name="connsiteY10" fmla="*/ 690532 h 1636348"/>
                  <a:gd name="connsiteX11" fmla="*/ 806905 w 866295"/>
                  <a:gd name="connsiteY11" fmla="*/ 510782 h 1636348"/>
                  <a:gd name="connsiteX12" fmla="*/ 863170 w 866295"/>
                  <a:gd name="connsiteY12" fmla="*/ 355388 h 1636348"/>
                  <a:gd name="connsiteX13" fmla="*/ 701176 w 866295"/>
                  <a:gd name="connsiteY13" fmla="*/ 25347 h 1636348"/>
                  <a:gd name="connsiteX14" fmla="*/ 313305 w 866295"/>
                  <a:gd name="connsiteY14" fmla="*/ 359834 h 1636348"/>
                  <a:gd name="connsiteX15" fmla="*/ 301398 w 866295"/>
                  <a:gd name="connsiteY15" fmla="*/ 614627 h 1636348"/>
                  <a:gd name="connsiteX16" fmla="*/ 278538 w 866295"/>
                  <a:gd name="connsiteY16" fmla="*/ 379201 h 1636348"/>
                  <a:gd name="connsiteX17" fmla="*/ 689680 w 866295"/>
                  <a:gd name="connsiteY17" fmla="*/ 5412 h 1636348"/>
                  <a:gd name="connsiteX0" fmla="*/ 689680 w 866295"/>
                  <a:gd name="connsiteY0" fmla="*/ 5412 h 1636348"/>
                  <a:gd name="connsiteX1" fmla="*/ 462642 w 866295"/>
                  <a:gd name="connsiteY1" fmla="*/ 169857 h 1636348"/>
                  <a:gd name="connsiteX2" fmla="*/ 257857 w 866295"/>
                  <a:gd name="connsiteY2" fmla="*/ 343075 h 1636348"/>
                  <a:gd name="connsiteX3" fmla="*/ 256292 w 866295"/>
                  <a:gd name="connsiteY3" fmla="*/ 663658 h 1636348"/>
                  <a:gd name="connsiteX4" fmla="*/ 240439 w 866295"/>
                  <a:gd name="connsiteY4" fmla="*/ 1033432 h 1636348"/>
                  <a:gd name="connsiteX5" fmla="*/ 160292 w 866295"/>
                  <a:gd name="connsiteY5" fmla="*/ 1236449 h 1636348"/>
                  <a:gd name="connsiteX6" fmla="*/ 12725 w 866295"/>
                  <a:gd name="connsiteY6" fmla="*/ 1591733 h 1636348"/>
                  <a:gd name="connsiteX7" fmla="*/ 520337 w 866295"/>
                  <a:gd name="connsiteY7" fmla="*/ 1601804 h 1636348"/>
                  <a:gd name="connsiteX8" fmla="*/ 656682 w 866295"/>
                  <a:gd name="connsiteY8" fmla="*/ 1259719 h 1636348"/>
                  <a:gd name="connsiteX9" fmla="*/ 836090 w 866295"/>
                  <a:gd name="connsiteY9" fmla="*/ 941855 h 1636348"/>
                  <a:gd name="connsiteX10" fmla="*/ 792480 w 866295"/>
                  <a:gd name="connsiteY10" fmla="*/ 690532 h 1636348"/>
                  <a:gd name="connsiteX11" fmla="*/ 806905 w 866295"/>
                  <a:gd name="connsiteY11" fmla="*/ 510782 h 1636348"/>
                  <a:gd name="connsiteX12" fmla="*/ 863170 w 866295"/>
                  <a:gd name="connsiteY12" fmla="*/ 355388 h 1636348"/>
                  <a:gd name="connsiteX13" fmla="*/ 701176 w 866295"/>
                  <a:gd name="connsiteY13" fmla="*/ 25347 h 1636348"/>
                  <a:gd name="connsiteX14" fmla="*/ 313305 w 866295"/>
                  <a:gd name="connsiteY14" fmla="*/ 359834 h 1636348"/>
                  <a:gd name="connsiteX15" fmla="*/ 301398 w 866295"/>
                  <a:gd name="connsiteY15" fmla="*/ 614627 h 1636348"/>
                  <a:gd name="connsiteX16" fmla="*/ 278538 w 866295"/>
                  <a:gd name="connsiteY16" fmla="*/ 379201 h 1636348"/>
                  <a:gd name="connsiteX17" fmla="*/ 689680 w 866295"/>
                  <a:gd name="connsiteY17" fmla="*/ 5412 h 1636348"/>
                  <a:gd name="connsiteX0" fmla="*/ 689680 w 866073"/>
                  <a:gd name="connsiteY0" fmla="*/ 5412 h 1636348"/>
                  <a:gd name="connsiteX1" fmla="*/ 462642 w 866073"/>
                  <a:gd name="connsiteY1" fmla="*/ 169857 h 1636348"/>
                  <a:gd name="connsiteX2" fmla="*/ 257857 w 866073"/>
                  <a:gd name="connsiteY2" fmla="*/ 343075 h 1636348"/>
                  <a:gd name="connsiteX3" fmla="*/ 256292 w 866073"/>
                  <a:gd name="connsiteY3" fmla="*/ 663658 h 1636348"/>
                  <a:gd name="connsiteX4" fmla="*/ 240439 w 866073"/>
                  <a:gd name="connsiteY4" fmla="*/ 1033432 h 1636348"/>
                  <a:gd name="connsiteX5" fmla="*/ 160292 w 866073"/>
                  <a:gd name="connsiteY5" fmla="*/ 1236449 h 1636348"/>
                  <a:gd name="connsiteX6" fmla="*/ 12725 w 866073"/>
                  <a:gd name="connsiteY6" fmla="*/ 1591733 h 1636348"/>
                  <a:gd name="connsiteX7" fmla="*/ 520337 w 866073"/>
                  <a:gd name="connsiteY7" fmla="*/ 1601804 h 1636348"/>
                  <a:gd name="connsiteX8" fmla="*/ 656682 w 866073"/>
                  <a:gd name="connsiteY8" fmla="*/ 1259719 h 1636348"/>
                  <a:gd name="connsiteX9" fmla="*/ 836090 w 866073"/>
                  <a:gd name="connsiteY9" fmla="*/ 941855 h 1636348"/>
                  <a:gd name="connsiteX10" fmla="*/ 792480 w 866073"/>
                  <a:gd name="connsiteY10" fmla="*/ 690532 h 1636348"/>
                  <a:gd name="connsiteX11" fmla="*/ 806905 w 866073"/>
                  <a:gd name="connsiteY11" fmla="*/ 510782 h 1636348"/>
                  <a:gd name="connsiteX12" fmla="*/ 863170 w 866073"/>
                  <a:gd name="connsiteY12" fmla="*/ 355388 h 1636348"/>
                  <a:gd name="connsiteX13" fmla="*/ 705938 w 866073"/>
                  <a:gd name="connsiteY13" fmla="*/ 30109 h 1636348"/>
                  <a:gd name="connsiteX14" fmla="*/ 313305 w 866073"/>
                  <a:gd name="connsiteY14" fmla="*/ 359834 h 1636348"/>
                  <a:gd name="connsiteX15" fmla="*/ 301398 w 866073"/>
                  <a:gd name="connsiteY15" fmla="*/ 614627 h 1636348"/>
                  <a:gd name="connsiteX16" fmla="*/ 278538 w 866073"/>
                  <a:gd name="connsiteY16" fmla="*/ 379201 h 1636348"/>
                  <a:gd name="connsiteX17" fmla="*/ 689680 w 866073"/>
                  <a:gd name="connsiteY17" fmla="*/ 5412 h 1636348"/>
                  <a:gd name="connsiteX0" fmla="*/ 689680 w 866073"/>
                  <a:gd name="connsiteY0" fmla="*/ 5412 h 1636348"/>
                  <a:gd name="connsiteX1" fmla="*/ 462642 w 866073"/>
                  <a:gd name="connsiteY1" fmla="*/ 169857 h 1636348"/>
                  <a:gd name="connsiteX2" fmla="*/ 257857 w 866073"/>
                  <a:gd name="connsiteY2" fmla="*/ 343075 h 1636348"/>
                  <a:gd name="connsiteX3" fmla="*/ 256292 w 866073"/>
                  <a:gd name="connsiteY3" fmla="*/ 663658 h 1636348"/>
                  <a:gd name="connsiteX4" fmla="*/ 240439 w 866073"/>
                  <a:gd name="connsiteY4" fmla="*/ 1033432 h 1636348"/>
                  <a:gd name="connsiteX5" fmla="*/ 160292 w 866073"/>
                  <a:gd name="connsiteY5" fmla="*/ 1236449 h 1636348"/>
                  <a:gd name="connsiteX6" fmla="*/ 12725 w 866073"/>
                  <a:gd name="connsiteY6" fmla="*/ 1591733 h 1636348"/>
                  <a:gd name="connsiteX7" fmla="*/ 520337 w 866073"/>
                  <a:gd name="connsiteY7" fmla="*/ 1601804 h 1636348"/>
                  <a:gd name="connsiteX8" fmla="*/ 656682 w 866073"/>
                  <a:gd name="connsiteY8" fmla="*/ 1259719 h 1636348"/>
                  <a:gd name="connsiteX9" fmla="*/ 836090 w 866073"/>
                  <a:gd name="connsiteY9" fmla="*/ 941855 h 1636348"/>
                  <a:gd name="connsiteX10" fmla="*/ 792480 w 866073"/>
                  <a:gd name="connsiteY10" fmla="*/ 690532 h 1636348"/>
                  <a:gd name="connsiteX11" fmla="*/ 806905 w 866073"/>
                  <a:gd name="connsiteY11" fmla="*/ 510782 h 1636348"/>
                  <a:gd name="connsiteX12" fmla="*/ 863170 w 866073"/>
                  <a:gd name="connsiteY12" fmla="*/ 355388 h 1636348"/>
                  <a:gd name="connsiteX13" fmla="*/ 705938 w 866073"/>
                  <a:gd name="connsiteY13" fmla="*/ 30109 h 1636348"/>
                  <a:gd name="connsiteX14" fmla="*/ 313305 w 866073"/>
                  <a:gd name="connsiteY14" fmla="*/ 359834 h 1636348"/>
                  <a:gd name="connsiteX15" fmla="*/ 301398 w 866073"/>
                  <a:gd name="connsiteY15" fmla="*/ 614627 h 1636348"/>
                  <a:gd name="connsiteX16" fmla="*/ 278538 w 866073"/>
                  <a:gd name="connsiteY16" fmla="*/ 379201 h 1636348"/>
                  <a:gd name="connsiteX17" fmla="*/ 689680 w 866073"/>
                  <a:gd name="connsiteY17" fmla="*/ 5412 h 1636348"/>
                  <a:gd name="connsiteX0" fmla="*/ 689680 w 866073"/>
                  <a:gd name="connsiteY0" fmla="*/ 5412 h 1636348"/>
                  <a:gd name="connsiteX1" fmla="*/ 462642 w 866073"/>
                  <a:gd name="connsiteY1" fmla="*/ 169857 h 1636348"/>
                  <a:gd name="connsiteX2" fmla="*/ 257857 w 866073"/>
                  <a:gd name="connsiteY2" fmla="*/ 343075 h 1636348"/>
                  <a:gd name="connsiteX3" fmla="*/ 256292 w 866073"/>
                  <a:gd name="connsiteY3" fmla="*/ 663658 h 1636348"/>
                  <a:gd name="connsiteX4" fmla="*/ 240439 w 866073"/>
                  <a:gd name="connsiteY4" fmla="*/ 1033432 h 1636348"/>
                  <a:gd name="connsiteX5" fmla="*/ 160292 w 866073"/>
                  <a:gd name="connsiteY5" fmla="*/ 1236449 h 1636348"/>
                  <a:gd name="connsiteX6" fmla="*/ 12725 w 866073"/>
                  <a:gd name="connsiteY6" fmla="*/ 1591733 h 1636348"/>
                  <a:gd name="connsiteX7" fmla="*/ 520337 w 866073"/>
                  <a:gd name="connsiteY7" fmla="*/ 1601804 h 1636348"/>
                  <a:gd name="connsiteX8" fmla="*/ 656682 w 866073"/>
                  <a:gd name="connsiteY8" fmla="*/ 1259719 h 1636348"/>
                  <a:gd name="connsiteX9" fmla="*/ 836090 w 866073"/>
                  <a:gd name="connsiteY9" fmla="*/ 941855 h 1636348"/>
                  <a:gd name="connsiteX10" fmla="*/ 792480 w 866073"/>
                  <a:gd name="connsiteY10" fmla="*/ 690532 h 1636348"/>
                  <a:gd name="connsiteX11" fmla="*/ 806905 w 866073"/>
                  <a:gd name="connsiteY11" fmla="*/ 510782 h 1636348"/>
                  <a:gd name="connsiteX12" fmla="*/ 863170 w 866073"/>
                  <a:gd name="connsiteY12" fmla="*/ 355388 h 1636348"/>
                  <a:gd name="connsiteX13" fmla="*/ 705938 w 866073"/>
                  <a:gd name="connsiteY13" fmla="*/ 25347 h 1636348"/>
                  <a:gd name="connsiteX14" fmla="*/ 313305 w 866073"/>
                  <a:gd name="connsiteY14" fmla="*/ 359834 h 1636348"/>
                  <a:gd name="connsiteX15" fmla="*/ 301398 w 866073"/>
                  <a:gd name="connsiteY15" fmla="*/ 614627 h 1636348"/>
                  <a:gd name="connsiteX16" fmla="*/ 278538 w 866073"/>
                  <a:gd name="connsiteY16" fmla="*/ 379201 h 1636348"/>
                  <a:gd name="connsiteX17" fmla="*/ 689680 w 866073"/>
                  <a:gd name="connsiteY17" fmla="*/ 5412 h 1636348"/>
                  <a:gd name="connsiteX0" fmla="*/ 689680 w 866073"/>
                  <a:gd name="connsiteY0" fmla="*/ 5412 h 1636348"/>
                  <a:gd name="connsiteX1" fmla="*/ 462642 w 866073"/>
                  <a:gd name="connsiteY1" fmla="*/ 169857 h 1636348"/>
                  <a:gd name="connsiteX2" fmla="*/ 257857 w 866073"/>
                  <a:gd name="connsiteY2" fmla="*/ 343075 h 1636348"/>
                  <a:gd name="connsiteX3" fmla="*/ 256292 w 866073"/>
                  <a:gd name="connsiteY3" fmla="*/ 663658 h 1636348"/>
                  <a:gd name="connsiteX4" fmla="*/ 240439 w 866073"/>
                  <a:gd name="connsiteY4" fmla="*/ 1033432 h 1636348"/>
                  <a:gd name="connsiteX5" fmla="*/ 160292 w 866073"/>
                  <a:gd name="connsiteY5" fmla="*/ 1236449 h 1636348"/>
                  <a:gd name="connsiteX6" fmla="*/ 12725 w 866073"/>
                  <a:gd name="connsiteY6" fmla="*/ 1591733 h 1636348"/>
                  <a:gd name="connsiteX7" fmla="*/ 520337 w 866073"/>
                  <a:gd name="connsiteY7" fmla="*/ 1601804 h 1636348"/>
                  <a:gd name="connsiteX8" fmla="*/ 656682 w 866073"/>
                  <a:gd name="connsiteY8" fmla="*/ 1259719 h 1636348"/>
                  <a:gd name="connsiteX9" fmla="*/ 836090 w 866073"/>
                  <a:gd name="connsiteY9" fmla="*/ 941855 h 1636348"/>
                  <a:gd name="connsiteX10" fmla="*/ 792480 w 866073"/>
                  <a:gd name="connsiteY10" fmla="*/ 690532 h 1636348"/>
                  <a:gd name="connsiteX11" fmla="*/ 806905 w 866073"/>
                  <a:gd name="connsiteY11" fmla="*/ 510782 h 1636348"/>
                  <a:gd name="connsiteX12" fmla="*/ 863170 w 866073"/>
                  <a:gd name="connsiteY12" fmla="*/ 355388 h 1636348"/>
                  <a:gd name="connsiteX13" fmla="*/ 705938 w 866073"/>
                  <a:gd name="connsiteY13" fmla="*/ 25347 h 1636348"/>
                  <a:gd name="connsiteX14" fmla="*/ 313305 w 866073"/>
                  <a:gd name="connsiteY14" fmla="*/ 359834 h 1636348"/>
                  <a:gd name="connsiteX15" fmla="*/ 301398 w 866073"/>
                  <a:gd name="connsiteY15" fmla="*/ 614627 h 1636348"/>
                  <a:gd name="connsiteX16" fmla="*/ 278538 w 866073"/>
                  <a:gd name="connsiteY16" fmla="*/ 379201 h 1636348"/>
                  <a:gd name="connsiteX17" fmla="*/ 689680 w 866073"/>
                  <a:gd name="connsiteY17" fmla="*/ 5412 h 1636348"/>
                  <a:gd name="connsiteX0" fmla="*/ 689680 w 865748"/>
                  <a:gd name="connsiteY0" fmla="*/ 5412 h 1636348"/>
                  <a:gd name="connsiteX1" fmla="*/ 462642 w 865748"/>
                  <a:gd name="connsiteY1" fmla="*/ 169857 h 1636348"/>
                  <a:gd name="connsiteX2" fmla="*/ 257857 w 865748"/>
                  <a:gd name="connsiteY2" fmla="*/ 343075 h 1636348"/>
                  <a:gd name="connsiteX3" fmla="*/ 256292 w 865748"/>
                  <a:gd name="connsiteY3" fmla="*/ 663658 h 1636348"/>
                  <a:gd name="connsiteX4" fmla="*/ 240439 w 865748"/>
                  <a:gd name="connsiteY4" fmla="*/ 1033432 h 1636348"/>
                  <a:gd name="connsiteX5" fmla="*/ 160292 w 865748"/>
                  <a:gd name="connsiteY5" fmla="*/ 1236449 h 1636348"/>
                  <a:gd name="connsiteX6" fmla="*/ 12725 w 865748"/>
                  <a:gd name="connsiteY6" fmla="*/ 1591733 h 1636348"/>
                  <a:gd name="connsiteX7" fmla="*/ 520337 w 865748"/>
                  <a:gd name="connsiteY7" fmla="*/ 1601804 h 1636348"/>
                  <a:gd name="connsiteX8" fmla="*/ 656682 w 865748"/>
                  <a:gd name="connsiteY8" fmla="*/ 1259719 h 1636348"/>
                  <a:gd name="connsiteX9" fmla="*/ 836090 w 865748"/>
                  <a:gd name="connsiteY9" fmla="*/ 941855 h 1636348"/>
                  <a:gd name="connsiteX10" fmla="*/ 792480 w 865748"/>
                  <a:gd name="connsiteY10" fmla="*/ 690532 h 1636348"/>
                  <a:gd name="connsiteX11" fmla="*/ 806905 w 865748"/>
                  <a:gd name="connsiteY11" fmla="*/ 510782 h 1636348"/>
                  <a:gd name="connsiteX12" fmla="*/ 863170 w 865748"/>
                  <a:gd name="connsiteY12" fmla="*/ 355388 h 1636348"/>
                  <a:gd name="connsiteX13" fmla="*/ 713082 w 865748"/>
                  <a:gd name="connsiteY13" fmla="*/ 13441 h 1636348"/>
                  <a:gd name="connsiteX14" fmla="*/ 313305 w 865748"/>
                  <a:gd name="connsiteY14" fmla="*/ 359834 h 1636348"/>
                  <a:gd name="connsiteX15" fmla="*/ 301398 w 865748"/>
                  <a:gd name="connsiteY15" fmla="*/ 614627 h 1636348"/>
                  <a:gd name="connsiteX16" fmla="*/ 278538 w 865748"/>
                  <a:gd name="connsiteY16" fmla="*/ 379201 h 1636348"/>
                  <a:gd name="connsiteX17" fmla="*/ 689680 w 865748"/>
                  <a:gd name="connsiteY17" fmla="*/ 5412 h 1636348"/>
                  <a:gd name="connsiteX0" fmla="*/ 689680 w 865748"/>
                  <a:gd name="connsiteY0" fmla="*/ 5412 h 1636348"/>
                  <a:gd name="connsiteX1" fmla="*/ 462642 w 865748"/>
                  <a:gd name="connsiteY1" fmla="*/ 169857 h 1636348"/>
                  <a:gd name="connsiteX2" fmla="*/ 257857 w 865748"/>
                  <a:gd name="connsiteY2" fmla="*/ 343075 h 1636348"/>
                  <a:gd name="connsiteX3" fmla="*/ 256292 w 865748"/>
                  <a:gd name="connsiteY3" fmla="*/ 663658 h 1636348"/>
                  <a:gd name="connsiteX4" fmla="*/ 240439 w 865748"/>
                  <a:gd name="connsiteY4" fmla="*/ 1033432 h 1636348"/>
                  <a:gd name="connsiteX5" fmla="*/ 160292 w 865748"/>
                  <a:gd name="connsiteY5" fmla="*/ 1236449 h 1636348"/>
                  <a:gd name="connsiteX6" fmla="*/ 12725 w 865748"/>
                  <a:gd name="connsiteY6" fmla="*/ 1591733 h 1636348"/>
                  <a:gd name="connsiteX7" fmla="*/ 520337 w 865748"/>
                  <a:gd name="connsiteY7" fmla="*/ 1601804 h 1636348"/>
                  <a:gd name="connsiteX8" fmla="*/ 656682 w 865748"/>
                  <a:gd name="connsiteY8" fmla="*/ 1259719 h 1636348"/>
                  <a:gd name="connsiteX9" fmla="*/ 836090 w 865748"/>
                  <a:gd name="connsiteY9" fmla="*/ 941855 h 1636348"/>
                  <a:gd name="connsiteX10" fmla="*/ 792480 w 865748"/>
                  <a:gd name="connsiteY10" fmla="*/ 690532 h 1636348"/>
                  <a:gd name="connsiteX11" fmla="*/ 806905 w 865748"/>
                  <a:gd name="connsiteY11" fmla="*/ 510782 h 1636348"/>
                  <a:gd name="connsiteX12" fmla="*/ 863170 w 865748"/>
                  <a:gd name="connsiteY12" fmla="*/ 355388 h 1636348"/>
                  <a:gd name="connsiteX13" fmla="*/ 713082 w 865748"/>
                  <a:gd name="connsiteY13" fmla="*/ 13441 h 1636348"/>
                  <a:gd name="connsiteX14" fmla="*/ 313305 w 865748"/>
                  <a:gd name="connsiteY14" fmla="*/ 359834 h 1636348"/>
                  <a:gd name="connsiteX15" fmla="*/ 301398 w 865748"/>
                  <a:gd name="connsiteY15" fmla="*/ 614627 h 1636348"/>
                  <a:gd name="connsiteX16" fmla="*/ 278538 w 865748"/>
                  <a:gd name="connsiteY16" fmla="*/ 379201 h 1636348"/>
                  <a:gd name="connsiteX17" fmla="*/ 689680 w 865748"/>
                  <a:gd name="connsiteY17" fmla="*/ 5412 h 1636348"/>
                  <a:gd name="connsiteX0" fmla="*/ 689680 w 863215"/>
                  <a:gd name="connsiteY0" fmla="*/ 6896 h 1637832"/>
                  <a:gd name="connsiteX1" fmla="*/ 462642 w 863215"/>
                  <a:gd name="connsiteY1" fmla="*/ 171341 h 1637832"/>
                  <a:gd name="connsiteX2" fmla="*/ 257857 w 863215"/>
                  <a:gd name="connsiteY2" fmla="*/ 344559 h 1637832"/>
                  <a:gd name="connsiteX3" fmla="*/ 256292 w 863215"/>
                  <a:gd name="connsiteY3" fmla="*/ 665142 h 1637832"/>
                  <a:gd name="connsiteX4" fmla="*/ 240439 w 863215"/>
                  <a:gd name="connsiteY4" fmla="*/ 1034916 h 1637832"/>
                  <a:gd name="connsiteX5" fmla="*/ 160292 w 863215"/>
                  <a:gd name="connsiteY5" fmla="*/ 1237933 h 1637832"/>
                  <a:gd name="connsiteX6" fmla="*/ 12725 w 863215"/>
                  <a:gd name="connsiteY6" fmla="*/ 1593217 h 1637832"/>
                  <a:gd name="connsiteX7" fmla="*/ 520337 w 863215"/>
                  <a:gd name="connsiteY7" fmla="*/ 1603288 h 1637832"/>
                  <a:gd name="connsiteX8" fmla="*/ 656682 w 863215"/>
                  <a:gd name="connsiteY8" fmla="*/ 1261203 h 1637832"/>
                  <a:gd name="connsiteX9" fmla="*/ 836090 w 863215"/>
                  <a:gd name="connsiteY9" fmla="*/ 943339 h 1637832"/>
                  <a:gd name="connsiteX10" fmla="*/ 792480 w 863215"/>
                  <a:gd name="connsiteY10" fmla="*/ 692016 h 1637832"/>
                  <a:gd name="connsiteX11" fmla="*/ 806905 w 863215"/>
                  <a:gd name="connsiteY11" fmla="*/ 512266 h 1637832"/>
                  <a:gd name="connsiteX12" fmla="*/ 863170 w 863215"/>
                  <a:gd name="connsiteY12" fmla="*/ 356872 h 1637832"/>
                  <a:gd name="connsiteX13" fmla="*/ 796699 w 863215"/>
                  <a:gd name="connsiteY13" fmla="*/ 92236 h 1637832"/>
                  <a:gd name="connsiteX14" fmla="*/ 713082 w 863215"/>
                  <a:gd name="connsiteY14" fmla="*/ 14925 h 1637832"/>
                  <a:gd name="connsiteX15" fmla="*/ 313305 w 863215"/>
                  <a:gd name="connsiteY15" fmla="*/ 361318 h 1637832"/>
                  <a:gd name="connsiteX16" fmla="*/ 301398 w 863215"/>
                  <a:gd name="connsiteY16" fmla="*/ 616111 h 1637832"/>
                  <a:gd name="connsiteX17" fmla="*/ 278538 w 863215"/>
                  <a:gd name="connsiteY17" fmla="*/ 380685 h 1637832"/>
                  <a:gd name="connsiteX18" fmla="*/ 689680 w 863215"/>
                  <a:gd name="connsiteY18" fmla="*/ 6896 h 1637832"/>
                  <a:gd name="connsiteX0" fmla="*/ 689680 w 864172"/>
                  <a:gd name="connsiteY0" fmla="*/ 5413 h 1636349"/>
                  <a:gd name="connsiteX1" fmla="*/ 462642 w 864172"/>
                  <a:gd name="connsiteY1" fmla="*/ 169858 h 1636349"/>
                  <a:gd name="connsiteX2" fmla="*/ 257857 w 864172"/>
                  <a:gd name="connsiteY2" fmla="*/ 343076 h 1636349"/>
                  <a:gd name="connsiteX3" fmla="*/ 256292 w 864172"/>
                  <a:gd name="connsiteY3" fmla="*/ 663659 h 1636349"/>
                  <a:gd name="connsiteX4" fmla="*/ 240439 w 864172"/>
                  <a:gd name="connsiteY4" fmla="*/ 1033433 h 1636349"/>
                  <a:gd name="connsiteX5" fmla="*/ 160292 w 864172"/>
                  <a:gd name="connsiteY5" fmla="*/ 1236450 h 1636349"/>
                  <a:gd name="connsiteX6" fmla="*/ 12725 w 864172"/>
                  <a:gd name="connsiteY6" fmla="*/ 1591734 h 1636349"/>
                  <a:gd name="connsiteX7" fmla="*/ 520337 w 864172"/>
                  <a:gd name="connsiteY7" fmla="*/ 1601805 h 1636349"/>
                  <a:gd name="connsiteX8" fmla="*/ 656682 w 864172"/>
                  <a:gd name="connsiteY8" fmla="*/ 1259720 h 1636349"/>
                  <a:gd name="connsiteX9" fmla="*/ 836090 w 864172"/>
                  <a:gd name="connsiteY9" fmla="*/ 941856 h 1636349"/>
                  <a:gd name="connsiteX10" fmla="*/ 792480 w 864172"/>
                  <a:gd name="connsiteY10" fmla="*/ 690533 h 1636349"/>
                  <a:gd name="connsiteX11" fmla="*/ 806905 w 864172"/>
                  <a:gd name="connsiteY11" fmla="*/ 510783 h 1636349"/>
                  <a:gd name="connsiteX12" fmla="*/ 863170 w 864172"/>
                  <a:gd name="connsiteY12" fmla="*/ 355389 h 1636349"/>
                  <a:gd name="connsiteX13" fmla="*/ 839563 w 864172"/>
                  <a:gd name="connsiteY13" fmla="*/ 219341 h 1636349"/>
                  <a:gd name="connsiteX14" fmla="*/ 796699 w 864172"/>
                  <a:gd name="connsiteY14" fmla="*/ 90753 h 1636349"/>
                  <a:gd name="connsiteX15" fmla="*/ 713082 w 864172"/>
                  <a:gd name="connsiteY15" fmla="*/ 13442 h 1636349"/>
                  <a:gd name="connsiteX16" fmla="*/ 313305 w 864172"/>
                  <a:gd name="connsiteY16" fmla="*/ 359835 h 1636349"/>
                  <a:gd name="connsiteX17" fmla="*/ 301398 w 864172"/>
                  <a:gd name="connsiteY17" fmla="*/ 614628 h 1636349"/>
                  <a:gd name="connsiteX18" fmla="*/ 278538 w 864172"/>
                  <a:gd name="connsiteY18" fmla="*/ 379202 h 1636349"/>
                  <a:gd name="connsiteX19" fmla="*/ 689680 w 864172"/>
                  <a:gd name="connsiteY19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96699 w 865186"/>
                  <a:gd name="connsiteY15" fmla="*/ 90753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301398 w 865186"/>
                  <a:gd name="connsiteY18" fmla="*/ 614628 h 1636349"/>
                  <a:gd name="connsiteX19" fmla="*/ 278538 w 865186"/>
                  <a:gd name="connsiteY19" fmla="*/ 379202 h 1636349"/>
                  <a:gd name="connsiteX20" fmla="*/ 689680 w 865186"/>
                  <a:gd name="connsiteY20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96699 w 865186"/>
                  <a:gd name="connsiteY15" fmla="*/ 90753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301398 w 865186"/>
                  <a:gd name="connsiteY18" fmla="*/ 614628 h 1636349"/>
                  <a:gd name="connsiteX19" fmla="*/ 278538 w 865186"/>
                  <a:gd name="connsiteY19" fmla="*/ 379202 h 1636349"/>
                  <a:gd name="connsiteX20" fmla="*/ 689680 w 865186"/>
                  <a:gd name="connsiteY20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96699 w 865186"/>
                  <a:gd name="connsiteY15" fmla="*/ 90753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301398 w 865186"/>
                  <a:gd name="connsiteY18" fmla="*/ 614628 h 1636349"/>
                  <a:gd name="connsiteX19" fmla="*/ 278538 w 865186"/>
                  <a:gd name="connsiteY19" fmla="*/ 379202 h 1636349"/>
                  <a:gd name="connsiteX20" fmla="*/ 689680 w 865186"/>
                  <a:gd name="connsiteY20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96699 w 865186"/>
                  <a:gd name="connsiteY15" fmla="*/ 90753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278538 w 865186"/>
                  <a:gd name="connsiteY18" fmla="*/ 379202 h 1636349"/>
                  <a:gd name="connsiteX19" fmla="*/ 689680 w 865186"/>
                  <a:gd name="connsiteY19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96699 w 865186"/>
                  <a:gd name="connsiteY15" fmla="*/ 90753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278538 w 865186"/>
                  <a:gd name="connsiteY18" fmla="*/ 379202 h 1636349"/>
                  <a:gd name="connsiteX19" fmla="*/ 689680 w 865186"/>
                  <a:gd name="connsiteY19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96699 w 865186"/>
                  <a:gd name="connsiteY15" fmla="*/ 90753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278538 w 865186"/>
                  <a:gd name="connsiteY18" fmla="*/ 379202 h 1636349"/>
                  <a:gd name="connsiteX19" fmla="*/ 689680 w 865186"/>
                  <a:gd name="connsiteY19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10974 w 865186"/>
                  <a:gd name="connsiteY15" fmla="*/ 133616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278538 w 865186"/>
                  <a:gd name="connsiteY18" fmla="*/ 379202 h 1636349"/>
                  <a:gd name="connsiteX19" fmla="*/ 689680 w 865186"/>
                  <a:gd name="connsiteY19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10974 w 865186"/>
                  <a:gd name="connsiteY15" fmla="*/ 133616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278538 w 865186"/>
                  <a:gd name="connsiteY18" fmla="*/ 379202 h 1636349"/>
                  <a:gd name="connsiteX19" fmla="*/ 689680 w 865186"/>
                  <a:gd name="connsiteY19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08593 w 865186"/>
                  <a:gd name="connsiteY15" fmla="*/ 119328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278538 w 865186"/>
                  <a:gd name="connsiteY18" fmla="*/ 379202 h 1636349"/>
                  <a:gd name="connsiteX19" fmla="*/ 689680 w 865186"/>
                  <a:gd name="connsiteY19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08593 w 865186"/>
                  <a:gd name="connsiteY15" fmla="*/ 119328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278538 w 865186"/>
                  <a:gd name="connsiteY18" fmla="*/ 379202 h 1636349"/>
                  <a:gd name="connsiteX19" fmla="*/ 689680 w 865186"/>
                  <a:gd name="connsiteY19" fmla="*/ 5413 h 1636349"/>
                  <a:gd name="connsiteX0" fmla="*/ 689680 w 865186"/>
                  <a:gd name="connsiteY0" fmla="*/ 8867 h 1639803"/>
                  <a:gd name="connsiteX1" fmla="*/ 462642 w 865186"/>
                  <a:gd name="connsiteY1" fmla="*/ 173312 h 1639803"/>
                  <a:gd name="connsiteX2" fmla="*/ 257857 w 865186"/>
                  <a:gd name="connsiteY2" fmla="*/ 346530 h 1639803"/>
                  <a:gd name="connsiteX3" fmla="*/ 256292 w 865186"/>
                  <a:gd name="connsiteY3" fmla="*/ 667113 h 1639803"/>
                  <a:gd name="connsiteX4" fmla="*/ 240439 w 865186"/>
                  <a:gd name="connsiteY4" fmla="*/ 1036887 h 1639803"/>
                  <a:gd name="connsiteX5" fmla="*/ 160292 w 865186"/>
                  <a:gd name="connsiteY5" fmla="*/ 1239904 h 1639803"/>
                  <a:gd name="connsiteX6" fmla="*/ 12725 w 865186"/>
                  <a:gd name="connsiteY6" fmla="*/ 1595188 h 1639803"/>
                  <a:gd name="connsiteX7" fmla="*/ 520337 w 865186"/>
                  <a:gd name="connsiteY7" fmla="*/ 1605259 h 1639803"/>
                  <a:gd name="connsiteX8" fmla="*/ 656682 w 865186"/>
                  <a:gd name="connsiteY8" fmla="*/ 1263174 h 1639803"/>
                  <a:gd name="connsiteX9" fmla="*/ 836090 w 865186"/>
                  <a:gd name="connsiteY9" fmla="*/ 945310 h 1639803"/>
                  <a:gd name="connsiteX10" fmla="*/ 792480 w 865186"/>
                  <a:gd name="connsiteY10" fmla="*/ 693987 h 1639803"/>
                  <a:gd name="connsiteX11" fmla="*/ 806905 w 865186"/>
                  <a:gd name="connsiteY11" fmla="*/ 514237 h 1639803"/>
                  <a:gd name="connsiteX12" fmla="*/ 863170 w 865186"/>
                  <a:gd name="connsiteY12" fmla="*/ 358843 h 1639803"/>
                  <a:gd name="connsiteX13" fmla="*/ 851468 w 865186"/>
                  <a:gd name="connsiteY13" fmla="*/ 294232 h 1639803"/>
                  <a:gd name="connsiteX14" fmla="*/ 839563 w 865186"/>
                  <a:gd name="connsiteY14" fmla="*/ 222795 h 1639803"/>
                  <a:gd name="connsiteX15" fmla="*/ 708593 w 865186"/>
                  <a:gd name="connsiteY15" fmla="*/ 122782 h 1639803"/>
                  <a:gd name="connsiteX16" fmla="*/ 708593 w 865186"/>
                  <a:gd name="connsiteY16" fmla="*/ 60870 h 1639803"/>
                  <a:gd name="connsiteX17" fmla="*/ 713082 w 865186"/>
                  <a:gd name="connsiteY17" fmla="*/ 16896 h 1639803"/>
                  <a:gd name="connsiteX18" fmla="*/ 313305 w 865186"/>
                  <a:gd name="connsiteY18" fmla="*/ 363289 h 1639803"/>
                  <a:gd name="connsiteX19" fmla="*/ 278538 w 865186"/>
                  <a:gd name="connsiteY19" fmla="*/ 382656 h 1639803"/>
                  <a:gd name="connsiteX20" fmla="*/ 689680 w 865186"/>
                  <a:gd name="connsiteY20" fmla="*/ 8867 h 1639803"/>
                  <a:gd name="connsiteX0" fmla="*/ 689680 w 865186"/>
                  <a:gd name="connsiteY0" fmla="*/ 8867 h 1639803"/>
                  <a:gd name="connsiteX1" fmla="*/ 462642 w 865186"/>
                  <a:gd name="connsiteY1" fmla="*/ 173312 h 1639803"/>
                  <a:gd name="connsiteX2" fmla="*/ 257857 w 865186"/>
                  <a:gd name="connsiteY2" fmla="*/ 346530 h 1639803"/>
                  <a:gd name="connsiteX3" fmla="*/ 256292 w 865186"/>
                  <a:gd name="connsiteY3" fmla="*/ 667113 h 1639803"/>
                  <a:gd name="connsiteX4" fmla="*/ 240439 w 865186"/>
                  <a:gd name="connsiteY4" fmla="*/ 1036887 h 1639803"/>
                  <a:gd name="connsiteX5" fmla="*/ 160292 w 865186"/>
                  <a:gd name="connsiteY5" fmla="*/ 1239904 h 1639803"/>
                  <a:gd name="connsiteX6" fmla="*/ 12725 w 865186"/>
                  <a:gd name="connsiteY6" fmla="*/ 1595188 h 1639803"/>
                  <a:gd name="connsiteX7" fmla="*/ 520337 w 865186"/>
                  <a:gd name="connsiteY7" fmla="*/ 1605259 h 1639803"/>
                  <a:gd name="connsiteX8" fmla="*/ 656682 w 865186"/>
                  <a:gd name="connsiteY8" fmla="*/ 1263174 h 1639803"/>
                  <a:gd name="connsiteX9" fmla="*/ 836090 w 865186"/>
                  <a:gd name="connsiteY9" fmla="*/ 945310 h 1639803"/>
                  <a:gd name="connsiteX10" fmla="*/ 792480 w 865186"/>
                  <a:gd name="connsiteY10" fmla="*/ 693987 h 1639803"/>
                  <a:gd name="connsiteX11" fmla="*/ 806905 w 865186"/>
                  <a:gd name="connsiteY11" fmla="*/ 514237 h 1639803"/>
                  <a:gd name="connsiteX12" fmla="*/ 863170 w 865186"/>
                  <a:gd name="connsiteY12" fmla="*/ 358843 h 1639803"/>
                  <a:gd name="connsiteX13" fmla="*/ 851468 w 865186"/>
                  <a:gd name="connsiteY13" fmla="*/ 294232 h 1639803"/>
                  <a:gd name="connsiteX14" fmla="*/ 839563 w 865186"/>
                  <a:gd name="connsiteY14" fmla="*/ 222795 h 1639803"/>
                  <a:gd name="connsiteX15" fmla="*/ 732406 w 865186"/>
                  <a:gd name="connsiteY15" fmla="*/ 134688 h 1639803"/>
                  <a:gd name="connsiteX16" fmla="*/ 708593 w 865186"/>
                  <a:gd name="connsiteY16" fmla="*/ 122782 h 1639803"/>
                  <a:gd name="connsiteX17" fmla="*/ 708593 w 865186"/>
                  <a:gd name="connsiteY17" fmla="*/ 60870 h 1639803"/>
                  <a:gd name="connsiteX18" fmla="*/ 713082 w 865186"/>
                  <a:gd name="connsiteY18" fmla="*/ 16896 h 1639803"/>
                  <a:gd name="connsiteX19" fmla="*/ 313305 w 865186"/>
                  <a:gd name="connsiteY19" fmla="*/ 363289 h 1639803"/>
                  <a:gd name="connsiteX20" fmla="*/ 278538 w 865186"/>
                  <a:gd name="connsiteY20" fmla="*/ 382656 h 1639803"/>
                  <a:gd name="connsiteX21" fmla="*/ 689680 w 865186"/>
                  <a:gd name="connsiteY21" fmla="*/ 8867 h 1639803"/>
                  <a:gd name="connsiteX0" fmla="*/ 689680 w 865186"/>
                  <a:gd name="connsiteY0" fmla="*/ 8867 h 1639803"/>
                  <a:gd name="connsiteX1" fmla="*/ 462642 w 865186"/>
                  <a:gd name="connsiteY1" fmla="*/ 173312 h 1639803"/>
                  <a:gd name="connsiteX2" fmla="*/ 257857 w 865186"/>
                  <a:gd name="connsiteY2" fmla="*/ 346530 h 1639803"/>
                  <a:gd name="connsiteX3" fmla="*/ 256292 w 865186"/>
                  <a:gd name="connsiteY3" fmla="*/ 667113 h 1639803"/>
                  <a:gd name="connsiteX4" fmla="*/ 240439 w 865186"/>
                  <a:gd name="connsiteY4" fmla="*/ 1036887 h 1639803"/>
                  <a:gd name="connsiteX5" fmla="*/ 160292 w 865186"/>
                  <a:gd name="connsiteY5" fmla="*/ 1239904 h 1639803"/>
                  <a:gd name="connsiteX6" fmla="*/ 12725 w 865186"/>
                  <a:gd name="connsiteY6" fmla="*/ 1595188 h 1639803"/>
                  <a:gd name="connsiteX7" fmla="*/ 520337 w 865186"/>
                  <a:gd name="connsiteY7" fmla="*/ 1605259 h 1639803"/>
                  <a:gd name="connsiteX8" fmla="*/ 656682 w 865186"/>
                  <a:gd name="connsiteY8" fmla="*/ 1263174 h 1639803"/>
                  <a:gd name="connsiteX9" fmla="*/ 836090 w 865186"/>
                  <a:gd name="connsiteY9" fmla="*/ 945310 h 1639803"/>
                  <a:gd name="connsiteX10" fmla="*/ 792480 w 865186"/>
                  <a:gd name="connsiteY10" fmla="*/ 693987 h 1639803"/>
                  <a:gd name="connsiteX11" fmla="*/ 806905 w 865186"/>
                  <a:gd name="connsiteY11" fmla="*/ 514237 h 1639803"/>
                  <a:gd name="connsiteX12" fmla="*/ 863170 w 865186"/>
                  <a:gd name="connsiteY12" fmla="*/ 358843 h 1639803"/>
                  <a:gd name="connsiteX13" fmla="*/ 851468 w 865186"/>
                  <a:gd name="connsiteY13" fmla="*/ 294232 h 1639803"/>
                  <a:gd name="connsiteX14" fmla="*/ 839563 w 865186"/>
                  <a:gd name="connsiteY14" fmla="*/ 222795 h 1639803"/>
                  <a:gd name="connsiteX15" fmla="*/ 780031 w 865186"/>
                  <a:gd name="connsiteY15" fmla="*/ 177551 h 1639803"/>
                  <a:gd name="connsiteX16" fmla="*/ 732406 w 865186"/>
                  <a:gd name="connsiteY16" fmla="*/ 134688 h 1639803"/>
                  <a:gd name="connsiteX17" fmla="*/ 708593 w 865186"/>
                  <a:gd name="connsiteY17" fmla="*/ 122782 h 1639803"/>
                  <a:gd name="connsiteX18" fmla="*/ 708593 w 865186"/>
                  <a:gd name="connsiteY18" fmla="*/ 60870 h 1639803"/>
                  <a:gd name="connsiteX19" fmla="*/ 713082 w 865186"/>
                  <a:gd name="connsiteY19" fmla="*/ 16896 h 1639803"/>
                  <a:gd name="connsiteX20" fmla="*/ 313305 w 865186"/>
                  <a:gd name="connsiteY20" fmla="*/ 363289 h 1639803"/>
                  <a:gd name="connsiteX21" fmla="*/ 278538 w 865186"/>
                  <a:gd name="connsiteY21" fmla="*/ 382656 h 1639803"/>
                  <a:gd name="connsiteX22" fmla="*/ 689680 w 865186"/>
                  <a:gd name="connsiteY22" fmla="*/ 8867 h 1639803"/>
                  <a:gd name="connsiteX0" fmla="*/ 689680 w 865186"/>
                  <a:gd name="connsiteY0" fmla="*/ 8867 h 1639803"/>
                  <a:gd name="connsiteX1" fmla="*/ 462642 w 865186"/>
                  <a:gd name="connsiteY1" fmla="*/ 173312 h 1639803"/>
                  <a:gd name="connsiteX2" fmla="*/ 257857 w 865186"/>
                  <a:gd name="connsiteY2" fmla="*/ 346530 h 1639803"/>
                  <a:gd name="connsiteX3" fmla="*/ 256292 w 865186"/>
                  <a:gd name="connsiteY3" fmla="*/ 667113 h 1639803"/>
                  <a:gd name="connsiteX4" fmla="*/ 240439 w 865186"/>
                  <a:gd name="connsiteY4" fmla="*/ 1036887 h 1639803"/>
                  <a:gd name="connsiteX5" fmla="*/ 160292 w 865186"/>
                  <a:gd name="connsiteY5" fmla="*/ 1239904 h 1639803"/>
                  <a:gd name="connsiteX6" fmla="*/ 12725 w 865186"/>
                  <a:gd name="connsiteY6" fmla="*/ 1595188 h 1639803"/>
                  <a:gd name="connsiteX7" fmla="*/ 520337 w 865186"/>
                  <a:gd name="connsiteY7" fmla="*/ 1605259 h 1639803"/>
                  <a:gd name="connsiteX8" fmla="*/ 656682 w 865186"/>
                  <a:gd name="connsiteY8" fmla="*/ 1263174 h 1639803"/>
                  <a:gd name="connsiteX9" fmla="*/ 836090 w 865186"/>
                  <a:gd name="connsiteY9" fmla="*/ 945310 h 1639803"/>
                  <a:gd name="connsiteX10" fmla="*/ 792480 w 865186"/>
                  <a:gd name="connsiteY10" fmla="*/ 693987 h 1639803"/>
                  <a:gd name="connsiteX11" fmla="*/ 806905 w 865186"/>
                  <a:gd name="connsiteY11" fmla="*/ 514237 h 1639803"/>
                  <a:gd name="connsiteX12" fmla="*/ 863170 w 865186"/>
                  <a:gd name="connsiteY12" fmla="*/ 358843 h 1639803"/>
                  <a:gd name="connsiteX13" fmla="*/ 851468 w 865186"/>
                  <a:gd name="connsiteY13" fmla="*/ 294232 h 1639803"/>
                  <a:gd name="connsiteX14" fmla="*/ 839563 w 865186"/>
                  <a:gd name="connsiteY14" fmla="*/ 222795 h 1639803"/>
                  <a:gd name="connsiteX15" fmla="*/ 780031 w 865186"/>
                  <a:gd name="connsiteY15" fmla="*/ 177551 h 1639803"/>
                  <a:gd name="connsiteX16" fmla="*/ 810987 w 865186"/>
                  <a:gd name="connsiteY16" fmla="*/ 206126 h 1639803"/>
                  <a:gd name="connsiteX17" fmla="*/ 732406 w 865186"/>
                  <a:gd name="connsiteY17" fmla="*/ 134688 h 1639803"/>
                  <a:gd name="connsiteX18" fmla="*/ 708593 w 865186"/>
                  <a:gd name="connsiteY18" fmla="*/ 122782 h 1639803"/>
                  <a:gd name="connsiteX19" fmla="*/ 708593 w 865186"/>
                  <a:gd name="connsiteY19" fmla="*/ 60870 h 1639803"/>
                  <a:gd name="connsiteX20" fmla="*/ 713082 w 865186"/>
                  <a:gd name="connsiteY20" fmla="*/ 16896 h 1639803"/>
                  <a:gd name="connsiteX21" fmla="*/ 313305 w 865186"/>
                  <a:gd name="connsiteY21" fmla="*/ 363289 h 1639803"/>
                  <a:gd name="connsiteX22" fmla="*/ 278538 w 865186"/>
                  <a:gd name="connsiteY22" fmla="*/ 382656 h 1639803"/>
                  <a:gd name="connsiteX23" fmla="*/ 689680 w 865186"/>
                  <a:gd name="connsiteY23" fmla="*/ 8867 h 1639803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732406 w 865186"/>
                  <a:gd name="connsiteY17" fmla="*/ 131234 h 1636349"/>
                  <a:gd name="connsiteX18" fmla="*/ 708593 w 865186"/>
                  <a:gd name="connsiteY18" fmla="*/ 119328 h 1636349"/>
                  <a:gd name="connsiteX19" fmla="*/ 668112 w 865186"/>
                  <a:gd name="connsiteY19" fmla="*/ 116948 h 1636349"/>
                  <a:gd name="connsiteX20" fmla="*/ 713082 w 865186"/>
                  <a:gd name="connsiteY20" fmla="*/ 13442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732406 w 865186"/>
                  <a:gd name="connsiteY17" fmla="*/ 131234 h 1636349"/>
                  <a:gd name="connsiteX18" fmla="*/ 708593 w 865186"/>
                  <a:gd name="connsiteY18" fmla="*/ 119328 h 1636349"/>
                  <a:gd name="connsiteX19" fmla="*/ 668112 w 865186"/>
                  <a:gd name="connsiteY19" fmla="*/ 116948 h 1636349"/>
                  <a:gd name="connsiteX20" fmla="*/ 713082 w 865186"/>
                  <a:gd name="connsiteY20" fmla="*/ 13442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732406 w 865186"/>
                  <a:gd name="connsiteY17" fmla="*/ 131234 h 1636349"/>
                  <a:gd name="connsiteX18" fmla="*/ 708593 w 865186"/>
                  <a:gd name="connsiteY18" fmla="*/ 119328 h 1636349"/>
                  <a:gd name="connsiteX19" fmla="*/ 699068 w 865186"/>
                  <a:gd name="connsiteY19" fmla="*/ 95517 h 1636349"/>
                  <a:gd name="connsiteX20" fmla="*/ 713082 w 865186"/>
                  <a:gd name="connsiteY20" fmla="*/ 13442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732406 w 865186"/>
                  <a:gd name="connsiteY17" fmla="*/ 131234 h 1636349"/>
                  <a:gd name="connsiteX18" fmla="*/ 708593 w 865186"/>
                  <a:gd name="connsiteY18" fmla="*/ 119328 h 1636349"/>
                  <a:gd name="connsiteX19" fmla="*/ 699068 w 865186"/>
                  <a:gd name="connsiteY19" fmla="*/ 95517 h 1636349"/>
                  <a:gd name="connsiteX20" fmla="*/ 713082 w 865186"/>
                  <a:gd name="connsiteY20" fmla="*/ 13442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732406 w 865186"/>
                  <a:gd name="connsiteY17" fmla="*/ 131234 h 1636349"/>
                  <a:gd name="connsiteX18" fmla="*/ 708593 w 865186"/>
                  <a:gd name="connsiteY18" fmla="*/ 119328 h 1636349"/>
                  <a:gd name="connsiteX19" fmla="*/ 699068 w 865186"/>
                  <a:gd name="connsiteY19" fmla="*/ 95517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732406 w 865186"/>
                  <a:gd name="connsiteY17" fmla="*/ 131234 h 1636349"/>
                  <a:gd name="connsiteX18" fmla="*/ 708593 w 865186"/>
                  <a:gd name="connsiteY18" fmla="*/ 119328 h 1636349"/>
                  <a:gd name="connsiteX19" fmla="*/ 691924 w 865186"/>
                  <a:gd name="connsiteY19" fmla="*/ 97898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732406 w 865186"/>
                  <a:gd name="connsiteY17" fmla="*/ 131234 h 1636349"/>
                  <a:gd name="connsiteX18" fmla="*/ 665730 w 865186"/>
                  <a:gd name="connsiteY18" fmla="*/ 119328 h 1636349"/>
                  <a:gd name="connsiteX19" fmla="*/ 691924 w 865186"/>
                  <a:gd name="connsiteY19" fmla="*/ 97898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691924 w 865186"/>
                  <a:gd name="connsiteY17" fmla="*/ 159809 h 1636349"/>
                  <a:gd name="connsiteX18" fmla="*/ 665730 w 865186"/>
                  <a:gd name="connsiteY18" fmla="*/ 119328 h 1636349"/>
                  <a:gd name="connsiteX19" fmla="*/ 691924 w 865186"/>
                  <a:gd name="connsiteY19" fmla="*/ 97898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691924 w 865186"/>
                  <a:gd name="connsiteY17" fmla="*/ 159809 h 1636349"/>
                  <a:gd name="connsiteX18" fmla="*/ 665730 w 865186"/>
                  <a:gd name="connsiteY18" fmla="*/ 119328 h 1636349"/>
                  <a:gd name="connsiteX19" fmla="*/ 706212 w 865186"/>
                  <a:gd name="connsiteY19" fmla="*/ 126473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691924 w 865186"/>
                  <a:gd name="connsiteY17" fmla="*/ 159809 h 1636349"/>
                  <a:gd name="connsiteX18" fmla="*/ 677636 w 865186"/>
                  <a:gd name="connsiteY18" fmla="*/ 114566 h 1636349"/>
                  <a:gd name="connsiteX19" fmla="*/ 706212 w 865186"/>
                  <a:gd name="connsiteY19" fmla="*/ 126473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691924 w 865186"/>
                  <a:gd name="connsiteY17" fmla="*/ 159809 h 1636349"/>
                  <a:gd name="connsiteX18" fmla="*/ 677636 w 865186"/>
                  <a:gd name="connsiteY18" fmla="*/ 114566 h 1636349"/>
                  <a:gd name="connsiteX19" fmla="*/ 706212 w 865186"/>
                  <a:gd name="connsiteY19" fmla="*/ 126473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691924 w 865186"/>
                  <a:gd name="connsiteY17" fmla="*/ 159809 h 1636349"/>
                  <a:gd name="connsiteX18" fmla="*/ 677636 w 865186"/>
                  <a:gd name="connsiteY18" fmla="*/ 114566 h 1636349"/>
                  <a:gd name="connsiteX19" fmla="*/ 706212 w 865186"/>
                  <a:gd name="connsiteY19" fmla="*/ 126473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653825 w 865186"/>
                  <a:gd name="connsiteY16" fmla="*/ 209816 h 1636349"/>
                  <a:gd name="connsiteX17" fmla="*/ 691924 w 865186"/>
                  <a:gd name="connsiteY17" fmla="*/ 159809 h 1636349"/>
                  <a:gd name="connsiteX18" fmla="*/ 677636 w 865186"/>
                  <a:gd name="connsiteY18" fmla="*/ 114566 h 1636349"/>
                  <a:gd name="connsiteX19" fmla="*/ 706212 w 865186"/>
                  <a:gd name="connsiteY19" fmla="*/ 126473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596675 w 865186"/>
                  <a:gd name="connsiteY15" fmla="*/ 240772 h 1636349"/>
                  <a:gd name="connsiteX16" fmla="*/ 653825 w 865186"/>
                  <a:gd name="connsiteY16" fmla="*/ 209816 h 1636349"/>
                  <a:gd name="connsiteX17" fmla="*/ 691924 w 865186"/>
                  <a:gd name="connsiteY17" fmla="*/ 159809 h 1636349"/>
                  <a:gd name="connsiteX18" fmla="*/ 677636 w 865186"/>
                  <a:gd name="connsiteY18" fmla="*/ 114566 h 1636349"/>
                  <a:gd name="connsiteX19" fmla="*/ 706212 w 865186"/>
                  <a:gd name="connsiteY19" fmla="*/ 126473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639538 w 865186"/>
                  <a:gd name="connsiteY14" fmla="*/ 240772 h 1636349"/>
                  <a:gd name="connsiteX15" fmla="*/ 596675 w 865186"/>
                  <a:gd name="connsiteY15" fmla="*/ 240772 h 1636349"/>
                  <a:gd name="connsiteX16" fmla="*/ 653825 w 865186"/>
                  <a:gd name="connsiteY16" fmla="*/ 209816 h 1636349"/>
                  <a:gd name="connsiteX17" fmla="*/ 691924 w 865186"/>
                  <a:gd name="connsiteY17" fmla="*/ 159809 h 1636349"/>
                  <a:gd name="connsiteX18" fmla="*/ 677636 w 865186"/>
                  <a:gd name="connsiteY18" fmla="*/ 114566 h 1636349"/>
                  <a:gd name="connsiteX19" fmla="*/ 706212 w 865186"/>
                  <a:gd name="connsiteY19" fmla="*/ 126473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8548"/>
                  <a:gd name="connsiteY0" fmla="*/ 5413 h 1636349"/>
                  <a:gd name="connsiteX1" fmla="*/ 462642 w 868548"/>
                  <a:gd name="connsiteY1" fmla="*/ 169858 h 1636349"/>
                  <a:gd name="connsiteX2" fmla="*/ 257857 w 868548"/>
                  <a:gd name="connsiteY2" fmla="*/ 343076 h 1636349"/>
                  <a:gd name="connsiteX3" fmla="*/ 256292 w 868548"/>
                  <a:gd name="connsiteY3" fmla="*/ 663659 h 1636349"/>
                  <a:gd name="connsiteX4" fmla="*/ 240439 w 868548"/>
                  <a:gd name="connsiteY4" fmla="*/ 1033433 h 1636349"/>
                  <a:gd name="connsiteX5" fmla="*/ 160292 w 868548"/>
                  <a:gd name="connsiteY5" fmla="*/ 1236450 h 1636349"/>
                  <a:gd name="connsiteX6" fmla="*/ 12725 w 868548"/>
                  <a:gd name="connsiteY6" fmla="*/ 1591734 h 1636349"/>
                  <a:gd name="connsiteX7" fmla="*/ 520337 w 868548"/>
                  <a:gd name="connsiteY7" fmla="*/ 1601805 h 1636349"/>
                  <a:gd name="connsiteX8" fmla="*/ 656682 w 868548"/>
                  <a:gd name="connsiteY8" fmla="*/ 1259720 h 1636349"/>
                  <a:gd name="connsiteX9" fmla="*/ 836090 w 868548"/>
                  <a:gd name="connsiteY9" fmla="*/ 941856 h 1636349"/>
                  <a:gd name="connsiteX10" fmla="*/ 792480 w 868548"/>
                  <a:gd name="connsiteY10" fmla="*/ 690533 h 1636349"/>
                  <a:gd name="connsiteX11" fmla="*/ 806905 w 868548"/>
                  <a:gd name="connsiteY11" fmla="*/ 510783 h 1636349"/>
                  <a:gd name="connsiteX12" fmla="*/ 863170 w 868548"/>
                  <a:gd name="connsiteY12" fmla="*/ 355389 h 1636349"/>
                  <a:gd name="connsiteX13" fmla="*/ 851468 w 868548"/>
                  <a:gd name="connsiteY13" fmla="*/ 290778 h 1636349"/>
                  <a:gd name="connsiteX14" fmla="*/ 732406 w 868548"/>
                  <a:gd name="connsiteY14" fmla="*/ 259822 h 1636349"/>
                  <a:gd name="connsiteX15" fmla="*/ 639538 w 868548"/>
                  <a:gd name="connsiteY15" fmla="*/ 240772 h 1636349"/>
                  <a:gd name="connsiteX16" fmla="*/ 596675 w 868548"/>
                  <a:gd name="connsiteY16" fmla="*/ 240772 h 1636349"/>
                  <a:gd name="connsiteX17" fmla="*/ 653825 w 868548"/>
                  <a:gd name="connsiteY17" fmla="*/ 209816 h 1636349"/>
                  <a:gd name="connsiteX18" fmla="*/ 691924 w 868548"/>
                  <a:gd name="connsiteY18" fmla="*/ 159809 h 1636349"/>
                  <a:gd name="connsiteX19" fmla="*/ 677636 w 868548"/>
                  <a:gd name="connsiteY19" fmla="*/ 114566 h 1636349"/>
                  <a:gd name="connsiteX20" fmla="*/ 706212 w 868548"/>
                  <a:gd name="connsiteY20" fmla="*/ 126473 h 1636349"/>
                  <a:gd name="connsiteX21" fmla="*/ 694032 w 868548"/>
                  <a:gd name="connsiteY21" fmla="*/ 25348 h 1636349"/>
                  <a:gd name="connsiteX22" fmla="*/ 313305 w 868548"/>
                  <a:gd name="connsiteY22" fmla="*/ 359835 h 1636349"/>
                  <a:gd name="connsiteX23" fmla="*/ 278538 w 868548"/>
                  <a:gd name="connsiteY23" fmla="*/ 379202 h 1636349"/>
                  <a:gd name="connsiteX24" fmla="*/ 689680 w 868548"/>
                  <a:gd name="connsiteY24" fmla="*/ 5413 h 1636349"/>
                  <a:gd name="connsiteX0" fmla="*/ 689680 w 866314"/>
                  <a:gd name="connsiteY0" fmla="*/ 5413 h 1636349"/>
                  <a:gd name="connsiteX1" fmla="*/ 462642 w 866314"/>
                  <a:gd name="connsiteY1" fmla="*/ 169858 h 1636349"/>
                  <a:gd name="connsiteX2" fmla="*/ 257857 w 866314"/>
                  <a:gd name="connsiteY2" fmla="*/ 343076 h 1636349"/>
                  <a:gd name="connsiteX3" fmla="*/ 256292 w 866314"/>
                  <a:gd name="connsiteY3" fmla="*/ 663659 h 1636349"/>
                  <a:gd name="connsiteX4" fmla="*/ 240439 w 866314"/>
                  <a:gd name="connsiteY4" fmla="*/ 1033433 h 1636349"/>
                  <a:gd name="connsiteX5" fmla="*/ 160292 w 866314"/>
                  <a:gd name="connsiteY5" fmla="*/ 1236450 h 1636349"/>
                  <a:gd name="connsiteX6" fmla="*/ 12725 w 866314"/>
                  <a:gd name="connsiteY6" fmla="*/ 1591734 h 1636349"/>
                  <a:gd name="connsiteX7" fmla="*/ 520337 w 866314"/>
                  <a:gd name="connsiteY7" fmla="*/ 1601805 h 1636349"/>
                  <a:gd name="connsiteX8" fmla="*/ 656682 w 866314"/>
                  <a:gd name="connsiteY8" fmla="*/ 1259720 h 1636349"/>
                  <a:gd name="connsiteX9" fmla="*/ 836090 w 866314"/>
                  <a:gd name="connsiteY9" fmla="*/ 941856 h 1636349"/>
                  <a:gd name="connsiteX10" fmla="*/ 792480 w 866314"/>
                  <a:gd name="connsiteY10" fmla="*/ 690533 h 1636349"/>
                  <a:gd name="connsiteX11" fmla="*/ 806905 w 866314"/>
                  <a:gd name="connsiteY11" fmla="*/ 510783 h 1636349"/>
                  <a:gd name="connsiteX12" fmla="*/ 863170 w 866314"/>
                  <a:gd name="connsiteY12" fmla="*/ 355389 h 1636349"/>
                  <a:gd name="connsiteX13" fmla="*/ 851468 w 866314"/>
                  <a:gd name="connsiteY13" fmla="*/ 290778 h 1636349"/>
                  <a:gd name="connsiteX14" fmla="*/ 787174 w 866314"/>
                  <a:gd name="connsiteY14" fmla="*/ 274109 h 1636349"/>
                  <a:gd name="connsiteX15" fmla="*/ 732406 w 866314"/>
                  <a:gd name="connsiteY15" fmla="*/ 259822 h 1636349"/>
                  <a:gd name="connsiteX16" fmla="*/ 639538 w 866314"/>
                  <a:gd name="connsiteY16" fmla="*/ 240772 h 1636349"/>
                  <a:gd name="connsiteX17" fmla="*/ 596675 w 866314"/>
                  <a:gd name="connsiteY17" fmla="*/ 240772 h 1636349"/>
                  <a:gd name="connsiteX18" fmla="*/ 653825 w 866314"/>
                  <a:gd name="connsiteY18" fmla="*/ 209816 h 1636349"/>
                  <a:gd name="connsiteX19" fmla="*/ 691924 w 866314"/>
                  <a:gd name="connsiteY19" fmla="*/ 159809 h 1636349"/>
                  <a:gd name="connsiteX20" fmla="*/ 677636 w 866314"/>
                  <a:gd name="connsiteY20" fmla="*/ 114566 h 1636349"/>
                  <a:gd name="connsiteX21" fmla="*/ 706212 w 866314"/>
                  <a:gd name="connsiteY21" fmla="*/ 126473 h 1636349"/>
                  <a:gd name="connsiteX22" fmla="*/ 694032 w 866314"/>
                  <a:gd name="connsiteY22" fmla="*/ 25348 h 1636349"/>
                  <a:gd name="connsiteX23" fmla="*/ 313305 w 866314"/>
                  <a:gd name="connsiteY23" fmla="*/ 359835 h 1636349"/>
                  <a:gd name="connsiteX24" fmla="*/ 278538 w 866314"/>
                  <a:gd name="connsiteY24" fmla="*/ 379202 h 1636349"/>
                  <a:gd name="connsiteX25" fmla="*/ 689680 w 866314"/>
                  <a:gd name="connsiteY25" fmla="*/ 5413 h 1636349"/>
                  <a:gd name="connsiteX0" fmla="*/ 689680 w 866314"/>
                  <a:gd name="connsiteY0" fmla="*/ 5413 h 1636349"/>
                  <a:gd name="connsiteX1" fmla="*/ 462642 w 866314"/>
                  <a:gd name="connsiteY1" fmla="*/ 169858 h 1636349"/>
                  <a:gd name="connsiteX2" fmla="*/ 257857 w 866314"/>
                  <a:gd name="connsiteY2" fmla="*/ 343076 h 1636349"/>
                  <a:gd name="connsiteX3" fmla="*/ 256292 w 866314"/>
                  <a:gd name="connsiteY3" fmla="*/ 663659 h 1636349"/>
                  <a:gd name="connsiteX4" fmla="*/ 240439 w 866314"/>
                  <a:gd name="connsiteY4" fmla="*/ 1033433 h 1636349"/>
                  <a:gd name="connsiteX5" fmla="*/ 160292 w 866314"/>
                  <a:gd name="connsiteY5" fmla="*/ 1236450 h 1636349"/>
                  <a:gd name="connsiteX6" fmla="*/ 12725 w 866314"/>
                  <a:gd name="connsiteY6" fmla="*/ 1591734 h 1636349"/>
                  <a:gd name="connsiteX7" fmla="*/ 520337 w 866314"/>
                  <a:gd name="connsiteY7" fmla="*/ 1601805 h 1636349"/>
                  <a:gd name="connsiteX8" fmla="*/ 656682 w 866314"/>
                  <a:gd name="connsiteY8" fmla="*/ 1259720 h 1636349"/>
                  <a:gd name="connsiteX9" fmla="*/ 836090 w 866314"/>
                  <a:gd name="connsiteY9" fmla="*/ 941856 h 1636349"/>
                  <a:gd name="connsiteX10" fmla="*/ 792480 w 866314"/>
                  <a:gd name="connsiteY10" fmla="*/ 690533 h 1636349"/>
                  <a:gd name="connsiteX11" fmla="*/ 806905 w 866314"/>
                  <a:gd name="connsiteY11" fmla="*/ 510783 h 1636349"/>
                  <a:gd name="connsiteX12" fmla="*/ 863170 w 866314"/>
                  <a:gd name="connsiteY12" fmla="*/ 355389 h 1636349"/>
                  <a:gd name="connsiteX13" fmla="*/ 851468 w 866314"/>
                  <a:gd name="connsiteY13" fmla="*/ 290778 h 1636349"/>
                  <a:gd name="connsiteX14" fmla="*/ 787174 w 866314"/>
                  <a:gd name="connsiteY14" fmla="*/ 274109 h 1636349"/>
                  <a:gd name="connsiteX15" fmla="*/ 732406 w 866314"/>
                  <a:gd name="connsiteY15" fmla="*/ 259822 h 1636349"/>
                  <a:gd name="connsiteX16" fmla="*/ 687162 w 866314"/>
                  <a:gd name="connsiteY16" fmla="*/ 250297 h 1636349"/>
                  <a:gd name="connsiteX17" fmla="*/ 639538 w 866314"/>
                  <a:gd name="connsiteY17" fmla="*/ 240772 h 1636349"/>
                  <a:gd name="connsiteX18" fmla="*/ 596675 w 866314"/>
                  <a:gd name="connsiteY18" fmla="*/ 240772 h 1636349"/>
                  <a:gd name="connsiteX19" fmla="*/ 653825 w 866314"/>
                  <a:gd name="connsiteY19" fmla="*/ 209816 h 1636349"/>
                  <a:gd name="connsiteX20" fmla="*/ 691924 w 866314"/>
                  <a:gd name="connsiteY20" fmla="*/ 159809 h 1636349"/>
                  <a:gd name="connsiteX21" fmla="*/ 677636 w 866314"/>
                  <a:gd name="connsiteY21" fmla="*/ 114566 h 1636349"/>
                  <a:gd name="connsiteX22" fmla="*/ 706212 w 866314"/>
                  <a:gd name="connsiteY22" fmla="*/ 126473 h 1636349"/>
                  <a:gd name="connsiteX23" fmla="*/ 694032 w 866314"/>
                  <a:gd name="connsiteY23" fmla="*/ 25348 h 1636349"/>
                  <a:gd name="connsiteX24" fmla="*/ 313305 w 866314"/>
                  <a:gd name="connsiteY24" fmla="*/ 359835 h 1636349"/>
                  <a:gd name="connsiteX25" fmla="*/ 278538 w 866314"/>
                  <a:gd name="connsiteY25" fmla="*/ 379202 h 1636349"/>
                  <a:gd name="connsiteX26" fmla="*/ 689680 w 866314"/>
                  <a:gd name="connsiteY26" fmla="*/ 5413 h 1636349"/>
                  <a:gd name="connsiteX0" fmla="*/ 689680 w 866314"/>
                  <a:gd name="connsiteY0" fmla="*/ 5413 h 1636349"/>
                  <a:gd name="connsiteX1" fmla="*/ 462642 w 866314"/>
                  <a:gd name="connsiteY1" fmla="*/ 169858 h 1636349"/>
                  <a:gd name="connsiteX2" fmla="*/ 257857 w 866314"/>
                  <a:gd name="connsiteY2" fmla="*/ 343076 h 1636349"/>
                  <a:gd name="connsiteX3" fmla="*/ 256292 w 866314"/>
                  <a:gd name="connsiteY3" fmla="*/ 663659 h 1636349"/>
                  <a:gd name="connsiteX4" fmla="*/ 240439 w 866314"/>
                  <a:gd name="connsiteY4" fmla="*/ 1033433 h 1636349"/>
                  <a:gd name="connsiteX5" fmla="*/ 160292 w 866314"/>
                  <a:gd name="connsiteY5" fmla="*/ 1236450 h 1636349"/>
                  <a:gd name="connsiteX6" fmla="*/ 12725 w 866314"/>
                  <a:gd name="connsiteY6" fmla="*/ 1591734 h 1636349"/>
                  <a:gd name="connsiteX7" fmla="*/ 520337 w 866314"/>
                  <a:gd name="connsiteY7" fmla="*/ 1601805 h 1636349"/>
                  <a:gd name="connsiteX8" fmla="*/ 656682 w 866314"/>
                  <a:gd name="connsiteY8" fmla="*/ 1259720 h 1636349"/>
                  <a:gd name="connsiteX9" fmla="*/ 836090 w 866314"/>
                  <a:gd name="connsiteY9" fmla="*/ 941856 h 1636349"/>
                  <a:gd name="connsiteX10" fmla="*/ 792480 w 866314"/>
                  <a:gd name="connsiteY10" fmla="*/ 690533 h 1636349"/>
                  <a:gd name="connsiteX11" fmla="*/ 806905 w 866314"/>
                  <a:gd name="connsiteY11" fmla="*/ 510783 h 1636349"/>
                  <a:gd name="connsiteX12" fmla="*/ 863170 w 866314"/>
                  <a:gd name="connsiteY12" fmla="*/ 355389 h 1636349"/>
                  <a:gd name="connsiteX13" fmla="*/ 851468 w 866314"/>
                  <a:gd name="connsiteY13" fmla="*/ 290778 h 1636349"/>
                  <a:gd name="connsiteX14" fmla="*/ 787174 w 866314"/>
                  <a:gd name="connsiteY14" fmla="*/ 274109 h 1636349"/>
                  <a:gd name="connsiteX15" fmla="*/ 756218 w 866314"/>
                  <a:gd name="connsiteY15" fmla="*/ 264584 h 1636349"/>
                  <a:gd name="connsiteX16" fmla="*/ 732406 w 866314"/>
                  <a:gd name="connsiteY16" fmla="*/ 259822 h 1636349"/>
                  <a:gd name="connsiteX17" fmla="*/ 687162 w 866314"/>
                  <a:gd name="connsiteY17" fmla="*/ 250297 h 1636349"/>
                  <a:gd name="connsiteX18" fmla="*/ 639538 w 866314"/>
                  <a:gd name="connsiteY18" fmla="*/ 240772 h 1636349"/>
                  <a:gd name="connsiteX19" fmla="*/ 596675 w 866314"/>
                  <a:gd name="connsiteY19" fmla="*/ 240772 h 1636349"/>
                  <a:gd name="connsiteX20" fmla="*/ 653825 w 866314"/>
                  <a:gd name="connsiteY20" fmla="*/ 209816 h 1636349"/>
                  <a:gd name="connsiteX21" fmla="*/ 691924 w 866314"/>
                  <a:gd name="connsiteY21" fmla="*/ 159809 h 1636349"/>
                  <a:gd name="connsiteX22" fmla="*/ 677636 w 866314"/>
                  <a:gd name="connsiteY22" fmla="*/ 114566 h 1636349"/>
                  <a:gd name="connsiteX23" fmla="*/ 706212 w 866314"/>
                  <a:gd name="connsiteY23" fmla="*/ 126473 h 1636349"/>
                  <a:gd name="connsiteX24" fmla="*/ 694032 w 866314"/>
                  <a:gd name="connsiteY24" fmla="*/ 25348 h 1636349"/>
                  <a:gd name="connsiteX25" fmla="*/ 313305 w 866314"/>
                  <a:gd name="connsiteY25" fmla="*/ 359835 h 1636349"/>
                  <a:gd name="connsiteX26" fmla="*/ 278538 w 866314"/>
                  <a:gd name="connsiteY26" fmla="*/ 379202 h 1636349"/>
                  <a:gd name="connsiteX27" fmla="*/ 689680 w 866314"/>
                  <a:gd name="connsiteY27" fmla="*/ 5413 h 1636349"/>
                  <a:gd name="connsiteX0" fmla="*/ 689680 w 866314"/>
                  <a:gd name="connsiteY0" fmla="*/ 5413 h 1636349"/>
                  <a:gd name="connsiteX1" fmla="*/ 462642 w 866314"/>
                  <a:gd name="connsiteY1" fmla="*/ 169858 h 1636349"/>
                  <a:gd name="connsiteX2" fmla="*/ 257857 w 866314"/>
                  <a:gd name="connsiteY2" fmla="*/ 343076 h 1636349"/>
                  <a:gd name="connsiteX3" fmla="*/ 256292 w 866314"/>
                  <a:gd name="connsiteY3" fmla="*/ 663659 h 1636349"/>
                  <a:gd name="connsiteX4" fmla="*/ 240439 w 866314"/>
                  <a:gd name="connsiteY4" fmla="*/ 1033433 h 1636349"/>
                  <a:gd name="connsiteX5" fmla="*/ 160292 w 866314"/>
                  <a:gd name="connsiteY5" fmla="*/ 1236450 h 1636349"/>
                  <a:gd name="connsiteX6" fmla="*/ 12725 w 866314"/>
                  <a:gd name="connsiteY6" fmla="*/ 1591734 h 1636349"/>
                  <a:gd name="connsiteX7" fmla="*/ 520337 w 866314"/>
                  <a:gd name="connsiteY7" fmla="*/ 1601805 h 1636349"/>
                  <a:gd name="connsiteX8" fmla="*/ 656682 w 866314"/>
                  <a:gd name="connsiteY8" fmla="*/ 1259720 h 1636349"/>
                  <a:gd name="connsiteX9" fmla="*/ 836090 w 866314"/>
                  <a:gd name="connsiteY9" fmla="*/ 941856 h 1636349"/>
                  <a:gd name="connsiteX10" fmla="*/ 792480 w 866314"/>
                  <a:gd name="connsiteY10" fmla="*/ 690533 h 1636349"/>
                  <a:gd name="connsiteX11" fmla="*/ 806905 w 866314"/>
                  <a:gd name="connsiteY11" fmla="*/ 510783 h 1636349"/>
                  <a:gd name="connsiteX12" fmla="*/ 863170 w 866314"/>
                  <a:gd name="connsiteY12" fmla="*/ 355389 h 1636349"/>
                  <a:gd name="connsiteX13" fmla="*/ 851468 w 866314"/>
                  <a:gd name="connsiteY13" fmla="*/ 290778 h 1636349"/>
                  <a:gd name="connsiteX14" fmla="*/ 787174 w 866314"/>
                  <a:gd name="connsiteY14" fmla="*/ 274109 h 1636349"/>
                  <a:gd name="connsiteX15" fmla="*/ 756218 w 866314"/>
                  <a:gd name="connsiteY15" fmla="*/ 264584 h 1636349"/>
                  <a:gd name="connsiteX16" fmla="*/ 732406 w 866314"/>
                  <a:gd name="connsiteY16" fmla="*/ 259822 h 1636349"/>
                  <a:gd name="connsiteX17" fmla="*/ 613343 w 866314"/>
                  <a:gd name="connsiteY17" fmla="*/ 269347 h 1636349"/>
                  <a:gd name="connsiteX18" fmla="*/ 639538 w 866314"/>
                  <a:gd name="connsiteY18" fmla="*/ 240772 h 1636349"/>
                  <a:gd name="connsiteX19" fmla="*/ 596675 w 866314"/>
                  <a:gd name="connsiteY19" fmla="*/ 240772 h 1636349"/>
                  <a:gd name="connsiteX20" fmla="*/ 653825 w 866314"/>
                  <a:gd name="connsiteY20" fmla="*/ 209816 h 1636349"/>
                  <a:gd name="connsiteX21" fmla="*/ 691924 w 866314"/>
                  <a:gd name="connsiteY21" fmla="*/ 159809 h 1636349"/>
                  <a:gd name="connsiteX22" fmla="*/ 677636 w 866314"/>
                  <a:gd name="connsiteY22" fmla="*/ 114566 h 1636349"/>
                  <a:gd name="connsiteX23" fmla="*/ 706212 w 866314"/>
                  <a:gd name="connsiteY23" fmla="*/ 126473 h 1636349"/>
                  <a:gd name="connsiteX24" fmla="*/ 694032 w 866314"/>
                  <a:gd name="connsiteY24" fmla="*/ 25348 h 1636349"/>
                  <a:gd name="connsiteX25" fmla="*/ 313305 w 866314"/>
                  <a:gd name="connsiteY25" fmla="*/ 359835 h 1636349"/>
                  <a:gd name="connsiteX26" fmla="*/ 278538 w 866314"/>
                  <a:gd name="connsiteY26" fmla="*/ 379202 h 1636349"/>
                  <a:gd name="connsiteX27" fmla="*/ 689680 w 866314"/>
                  <a:gd name="connsiteY27" fmla="*/ 5413 h 1636349"/>
                  <a:gd name="connsiteX0" fmla="*/ 689680 w 866314"/>
                  <a:gd name="connsiteY0" fmla="*/ 5413 h 1636349"/>
                  <a:gd name="connsiteX1" fmla="*/ 462642 w 866314"/>
                  <a:gd name="connsiteY1" fmla="*/ 169858 h 1636349"/>
                  <a:gd name="connsiteX2" fmla="*/ 257857 w 866314"/>
                  <a:gd name="connsiteY2" fmla="*/ 343076 h 1636349"/>
                  <a:gd name="connsiteX3" fmla="*/ 256292 w 866314"/>
                  <a:gd name="connsiteY3" fmla="*/ 663659 h 1636349"/>
                  <a:gd name="connsiteX4" fmla="*/ 240439 w 866314"/>
                  <a:gd name="connsiteY4" fmla="*/ 1033433 h 1636349"/>
                  <a:gd name="connsiteX5" fmla="*/ 160292 w 866314"/>
                  <a:gd name="connsiteY5" fmla="*/ 1236450 h 1636349"/>
                  <a:gd name="connsiteX6" fmla="*/ 12725 w 866314"/>
                  <a:gd name="connsiteY6" fmla="*/ 1591734 h 1636349"/>
                  <a:gd name="connsiteX7" fmla="*/ 520337 w 866314"/>
                  <a:gd name="connsiteY7" fmla="*/ 1601805 h 1636349"/>
                  <a:gd name="connsiteX8" fmla="*/ 656682 w 866314"/>
                  <a:gd name="connsiteY8" fmla="*/ 1259720 h 1636349"/>
                  <a:gd name="connsiteX9" fmla="*/ 836090 w 866314"/>
                  <a:gd name="connsiteY9" fmla="*/ 941856 h 1636349"/>
                  <a:gd name="connsiteX10" fmla="*/ 792480 w 866314"/>
                  <a:gd name="connsiteY10" fmla="*/ 690533 h 1636349"/>
                  <a:gd name="connsiteX11" fmla="*/ 806905 w 866314"/>
                  <a:gd name="connsiteY11" fmla="*/ 510783 h 1636349"/>
                  <a:gd name="connsiteX12" fmla="*/ 863170 w 866314"/>
                  <a:gd name="connsiteY12" fmla="*/ 355389 h 1636349"/>
                  <a:gd name="connsiteX13" fmla="*/ 851468 w 866314"/>
                  <a:gd name="connsiteY13" fmla="*/ 290778 h 1636349"/>
                  <a:gd name="connsiteX14" fmla="*/ 787174 w 866314"/>
                  <a:gd name="connsiteY14" fmla="*/ 274109 h 1636349"/>
                  <a:gd name="connsiteX15" fmla="*/ 756218 w 866314"/>
                  <a:gd name="connsiteY15" fmla="*/ 264584 h 1636349"/>
                  <a:gd name="connsiteX16" fmla="*/ 549050 w 866314"/>
                  <a:gd name="connsiteY16" fmla="*/ 295541 h 1636349"/>
                  <a:gd name="connsiteX17" fmla="*/ 613343 w 866314"/>
                  <a:gd name="connsiteY17" fmla="*/ 269347 h 1636349"/>
                  <a:gd name="connsiteX18" fmla="*/ 639538 w 866314"/>
                  <a:gd name="connsiteY18" fmla="*/ 240772 h 1636349"/>
                  <a:gd name="connsiteX19" fmla="*/ 596675 w 866314"/>
                  <a:gd name="connsiteY19" fmla="*/ 240772 h 1636349"/>
                  <a:gd name="connsiteX20" fmla="*/ 653825 w 866314"/>
                  <a:gd name="connsiteY20" fmla="*/ 209816 h 1636349"/>
                  <a:gd name="connsiteX21" fmla="*/ 691924 w 866314"/>
                  <a:gd name="connsiteY21" fmla="*/ 159809 h 1636349"/>
                  <a:gd name="connsiteX22" fmla="*/ 677636 w 866314"/>
                  <a:gd name="connsiteY22" fmla="*/ 114566 h 1636349"/>
                  <a:gd name="connsiteX23" fmla="*/ 706212 w 866314"/>
                  <a:gd name="connsiteY23" fmla="*/ 126473 h 1636349"/>
                  <a:gd name="connsiteX24" fmla="*/ 694032 w 866314"/>
                  <a:gd name="connsiteY24" fmla="*/ 25348 h 1636349"/>
                  <a:gd name="connsiteX25" fmla="*/ 313305 w 866314"/>
                  <a:gd name="connsiteY25" fmla="*/ 359835 h 1636349"/>
                  <a:gd name="connsiteX26" fmla="*/ 278538 w 866314"/>
                  <a:gd name="connsiteY26" fmla="*/ 379202 h 1636349"/>
                  <a:gd name="connsiteX27" fmla="*/ 689680 w 866314"/>
                  <a:gd name="connsiteY27" fmla="*/ 5413 h 1636349"/>
                  <a:gd name="connsiteX0" fmla="*/ 689680 w 866314"/>
                  <a:gd name="connsiteY0" fmla="*/ 5413 h 1636349"/>
                  <a:gd name="connsiteX1" fmla="*/ 462642 w 866314"/>
                  <a:gd name="connsiteY1" fmla="*/ 169858 h 1636349"/>
                  <a:gd name="connsiteX2" fmla="*/ 257857 w 866314"/>
                  <a:gd name="connsiteY2" fmla="*/ 343076 h 1636349"/>
                  <a:gd name="connsiteX3" fmla="*/ 256292 w 866314"/>
                  <a:gd name="connsiteY3" fmla="*/ 663659 h 1636349"/>
                  <a:gd name="connsiteX4" fmla="*/ 240439 w 866314"/>
                  <a:gd name="connsiteY4" fmla="*/ 1033433 h 1636349"/>
                  <a:gd name="connsiteX5" fmla="*/ 160292 w 866314"/>
                  <a:gd name="connsiteY5" fmla="*/ 1236450 h 1636349"/>
                  <a:gd name="connsiteX6" fmla="*/ 12725 w 866314"/>
                  <a:gd name="connsiteY6" fmla="*/ 1591734 h 1636349"/>
                  <a:gd name="connsiteX7" fmla="*/ 520337 w 866314"/>
                  <a:gd name="connsiteY7" fmla="*/ 1601805 h 1636349"/>
                  <a:gd name="connsiteX8" fmla="*/ 656682 w 866314"/>
                  <a:gd name="connsiteY8" fmla="*/ 1259720 h 1636349"/>
                  <a:gd name="connsiteX9" fmla="*/ 836090 w 866314"/>
                  <a:gd name="connsiteY9" fmla="*/ 941856 h 1636349"/>
                  <a:gd name="connsiteX10" fmla="*/ 792480 w 866314"/>
                  <a:gd name="connsiteY10" fmla="*/ 690533 h 1636349"/>
                  <a:gd name="connsiteX11" fmla="*/ 806905 w 866314"/>
                  <a:gd name="connsiteY11" fmla="*/ 510783 h 1636349"/>
                  <a:gd name="connsiteX12" fmla="*/ 863170 w 866314"/>
                  <a:gd name="connsiteY12" fmla="*/ 355389 h 1636349"/>
                  <a:gd name="connsiteX13" fmla="*/ 851468 w 866314"/>
                  <a:gd name="connsiteY13" fmla="*/ 290778 h 1636349"/>
                  <a:gd name="connsiteX14" fmla="*/ 787174 w 866314"/>
                  <a:gd name="connsiteY14" fmla="*/ 274109 h 1636349"/>
                  <a:gd name="connsiteX15" fmla="*/ 606199 w 866314"/>
                  <a:gd name="connsiteY15" fmla="*/ 309827 h 1636349"/>
                  <a:gd name="connsiteX16" fmla="*/ 549050 w 866314"/>
                  <a:gd name="connsiteY16" fmla="*/ 295541 h 1636349"/>
                  <a:gd name="connsiteX17" fmla="*/ 613343 w 866314"/>
                  <a:gd name="connsiteY17" fmla="*/ 269347 h 1636349"/>
                  <a:gd name="connsiteX18" fmla="*/ 639538 w 866314"/>
                  <a:gd name="connsiteY18" fmla="*/ 240772 h 1636349"/>
                  <a:gd name="connsiteX19" fmla="*/ 596675 w 866314"/>
                  <a:gd name="connsiteY19" fmla="*/ 240772 h 1636349"/>
                  <a:gd name="connsiteX20" fmla="*/ 653825 w 866314"/>
                  <a:gd name="connsiteY20" fmla="*/ 209816 h 1636349"/>
                  <a:gd name="connsiteX21" fmla="*/ 691924 w 866314"/>
                  <a:gd name="connsiteY21" fmla="*/ 159809 h 1636349"/>
                  <a:gd name="connsiteX22" fmla="*/ 677636 w 866314"/>
                  <a:gd name="connsiteY22" fmla="*/ 114566 h 1636349"/>
                  <a:gd name="connsiteX23" fmla="*/ 706212 w 866314"/>
                  <a:gd name="connsiteY23" fmla="*/ 126473 h 1636349"/>
                  <a:gd name="connsiteX24" fmla="*/ 694032 w 866314"/>
                  <a:gd name="connsiteY24" fmla="*/ 25348 h 1636349"/>
                  <a:gd name="connsiteX25" fmla="*/ 313305 w 866314"/>
                  <a:gd name="connsiteY25" fmla="*/ 359835 h 1636349"/>
                  <a:gd name="connsiteX26" fmla="*/ 278538 w 866314"/>
                  <a:gd name="connsiteY26" fmla="*/ 379202 h 1636349"/>
                  <a:gd name="connsiteX27" fmla="*/ 689680 w 866314"/>
                  <a:gd name="connsiteY27" fmla="*/ 5413 h 1636349"/>
                  <a:gd name="connsiteX0" fmla="*/ 689680 w 866314"/>
                  <a:gd name="connsiteY0" fmla="*/ 5413 h 1636349"/>
                  <a:gd name="connsiteX1" fmla="*/ 462642 w 866314"/>
                  <a:gd name="connsiteY1" fmla="*/ 169858 h 1636349"/>
                  <a:gd name="connsiteX2" fmla="*/ 257857 w 866314"/>
                  <a:gd name="connsiteY2" fmla="*/ 343076 h 1636349"/>
                  <a:gd name="connsiteX3" fmla="*/ 256292 w 866314"/>
                  <a:gd name="connsiteY3" fmla="*/ 663659 h 1636349"/>
                  <a:gd name="connsiteX4" fmla="*/ 240439 w 866314"/>
                  <a:gd name="connsiteY4" fmla="*/ 1033433 h 1636349"/>
                  <a:gd name="connsiteX5" fmla="*/ 160292 w 866314"/>
                  <a:gd name="connsiteY5" fmla="*/ 1236450 h 1636349"/>
                  <a:gd name="connsiteX6" fmla="*/ 12725 w 866314"/>
                  <a:gd name="connsiteY6" fmla="*/ 1591734 h 1636349"/>
                  <a:gd name="connsiteX7" fmla="*/ 520337 w 866314"/>
                  <a:gd name="connsiteY7" fmla="*/ 1601805 h 1636349"/>
                  <a:gd name="connsiteX8" fmla="*/ 656682 w 866314"/>
                  <a:gd name="connsiteY8" fmla="*/ 1259720 h 1636349"/>
                  <a:gd name="connsiteX9" fmla="*/ 836090 w 866314"/>
                  <a:gd name="connsiteY9" fmla="*/ 941856 h 1636349"/>
                  <a:gd name="connsiteX10" fmla="*/ 792480 w 866314"/>
                  <a:gd name="connsiteY10" fmla="*/ 690533 h 1636349"/>
                  <a:gd name="connsiteX11" fmla="*/ 806905 w 866314"/>
                  <a:gd name="connsiteY11" fmla="*/ 510783 h 1636349"/>
                  <a:gd name="connsiteX12" fmla="*/ 863170 w 866314"/>
                  <a:gd name="connsiteY12" fmla="*/ 355389 h 1636349"/>
                  <a:gd name="connsiteX13" fmla="*/ 851468 w 866314"/>
                  <a:gd name="connsiteY13" fmla="*/ 290778 h 1636349"/>
                  <a:gd name="connsiteX14" fmla="*/ 508567 w 866314"/>
                  <a:gd name="connsiteY14" fmla="*/ 366977 h 1636349"/>
                  <a:gd name="connsiteX15" fmla="*/ 606199 w 866314"/>
                  <a:gd name="connsiteY15" fmla="*/ 309827 h 1636349"/>
                  <a:gd name="connsiteX16" fmla="*/ 549050 w 866314"/>
                  <a:gd name="connsiteY16" fmla="*/ 295541 h 1636349"/>
                  <a:gd name="connsiteX17" fmla="*/ 613343 w 866314"/>
                  <a:gd name="connsiteY17" fmla="*/ 269347 h 1636349"/>
                  <a:gd name="connsiteX18" fmla="*/ 639538 w 866314"/>
                  <a:gd name="connsiteY18" fmla="*/ 240772 h 1636349"/>
                  <a:gd name="connsiteX19" fmla="*/ 596675 w 866314"/>
                  <a:gd name="connsiteY19" fmla="*/ 240772 h 1636349"/>
                  <a:gd name="connsiteX20" fmla="*/ 653825 w 866314"/>
                  <a:gd name="connsiteY20" fmla="*/ 209816 h 1636349"/>
                  <a:gd name="connsiteX21" fmla="*/ 691924 w 866314"/>
                  <a:gd name="connsiteY21" fmla="*/ 159809 h 1636349"/>
                  <a:gd name="connsiteX22" fmla="*/ 677636 w 866314"/>
                  <a:gd name="connsiteY22" fmla="*/ 114566 h 1636349"/>
                  <a:gd name="connsiteX23" fmla="*/ 706212 w 866314"/>
                  <a:gd name="connsiteY23" fmla="*/ 126473 h 1636349"/>
                  <a:gd name="connsiteX24" fmla="*/ 694032 w 866314"/>
                  <a:gd name="connsiteY24" fmla="*/ 25348 h 1636349"/>
                  <a:gd name="connsiteX25" fmla="*/ 313305 w 866314"/>
                  <a:gd name="connsiteY25" fmla="*/ 359835 h 1636349"/>
                  <a:gd name="connsiteX26" fmla="*/ 278538 w 866314"/>
                  <a:gd name="connsiteY26" fmla="*/ 379202 h 1636349"/>
                  <a:gd name="connsiteX27" fmla="*/ 689680 w 866314"/>
                  <a:gd name="connsiteY27" fmla="*/ 5413 h 1636349"/>
                  <a:gd name="connsiteX0" fmla="*/ 689680 w 871699"/>
                  <a:gd name="connsiteY0" fmla="*/ 5413 h 1636349"/>
                  <a:gd name="connsiteX1" fmla="*/ 462642 w 871699"/>
                  <a:gd name="connsiteY1" fmla="*/ 169858 h 1636349"/>
                  <a:gd name="connsiteX2" fmla="*/ 257857 w 871699"/>
                  <a:gd name="connsiteY2" fmla="*/ 343076 h 1636349"/>
                  <a:gd name="connsiteX3" fmla="*/ 256292 w 871699"/>
                  <a:gd name="connsiteY3" fmla="*/ 663659 h 1636349"/>
                  <a:gd name="connsiteX4" fmla="*/ 240439 w 871699"/>
                  <a:gd name="connsiteY4" fmla="*/ 1033433 h 1636349"/>
                  <a:gd name="connsiteX5" fmla="*/ 160292 w 871699"/>
                  <a:gd name="connsiteY5" fmla="*/ 1236450 h 1636349"/>
                  <a:gd name="connsiteX6" fmla="*/ 12725 w 871699"/>
                  <a:gd name="connsiteY6" fmla="*/ 1591734 h 1636349"/>
                  <a:gd name="connsiteX7" fmla="*/ 520337 w 871699"/>
                  <a:gd name="connsiteY7" fmla="*/ 1601805 h 1636349"/>
                  <a:gd name="connsiteX8" fmla="*/ 656682 w 871699"/>
                  <a:gd name="connsiteY8" fmla="*/ 1259720 h 1636349"/>
                  <a:gd name="connsiteX9" fmla="*/ 836090 w 871699"/>
                  <a:gd name="connsiteY9" fmla="*/ 941856 h 1636349"/>
                  <a:gd name="connsiteX10" fmla="*/ 792480 w 871699"/>
                  <a:gd name="connsiteY10" fmla="*/ 690533 h 1636349"/>
                  <a:gd name="connsiteX11" fmla="*/ 806905 w 871699"/>
                  <a:gd name="connsiteY11" fmla="*/ 510783 h 1636349"/>
                  <a:gd name="connsiteX12" fmla="*/ 863170 w 871699"/>
                  <a:gd name="connsiteY12" fmla="*/ 355389 h 1636349"/>
                  <a:gd name="connsiteX13" fmla="*/ 851468 w 871699"/>
                  <a:gd name="connsiteY13" fmla="*/ 290778 h 1636349"/>
                  <a:gd name="connsiteX14" fmla="*/ 677637 w 871699"/>
                  <a:gd name="connsiteY14" fmla="*/ 331259 h 1636349"/>
                  <a:gd name="connsiteX15" fmla="*/ 508567 w 871699"/>
                  <a:gd name="connsiteY15" fmla="*/ 366977 h 1636349"/>
                  <a:gd name="connsiteX16" fmla="*/ 606199 w 871699"/>
                  <a:gd name="connsiteY16" fmla="*/ 309827 h 1636349"/>
                  <a:gd name="connsiteX17" fmla="*/ 549050 w 871699"/>
                  <a:gd name="connsiteY17" fmla="*/ 295541 h 1636349"/>
                  <a:gd name="connsiteX18" fmla="*/ 613343 w 871699"/>
                  <a:gd name="connsiteY18" fmla="*/ 269347 h 1636349"/>
                  <a:gd name="connsiteX19" fmla="*/ 639538 w 871699"/>
                  <a:gd name="connsiteY19" fmla="*/ 240772 h 1636349"/>
                  <a:gd name="connsiteX20" fmla="*/ 596675 w 871699"/>
                  <a:gd name="connsiteY20" fmla="*/ 240772 h 1636349"/>
                  <a:gd name="connsiteX21" fmla="*/ 653825 w 871699"/>
                  <a:gd name="connsiteY21" fmla="*/ 209816 h 1636349"/>
                  <a:gd name="connsiteX22" fmla="*/ 691924 w 871699"/>
                  <a:gd name="connsiteY22" fmla="*/ 159809 h 1636349"/>
                  <a:gd name="connsiteX23" fmla="*/ 677636 w 871699"/>
                  <a:gd name="connsiteY23" fmla="*/ 114566 h 1636349"/>
                  <a:gd name="connsiteX24" fmla="*/ 706212 w 871699"/>
                  <a:gd name="connsiteY24" fmla="*/ 126473 h 1636349"/>
                  <a:gd name="connsiteX25" fmla="*/ 694032 w 871699"/>
                  <a:gd name="connsiteY25" fmla="*/ 25348 h 1636349"/>
                  <a:gd name="connsiteX26" fmla="*/ 313305 w 871699"/>
                  <a:gd name="connsiteY26" fmla="*/ 359835 h 1636349"/>
                  <a:gd name="connsiteX27" fmla="*/ 278538 w 871699"/>
                  <a:gd name="connsiteY27" fmla="*/ 379202 h 1636349"/>
                  <a:gd name="connsiteX28" fmla="*/ 689680 w 871699"/>
                  <a:gd name="connsiteY28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677637 w 866957"/>
                  <a:gd name="connsiteY15" fmla="*/ 331259 h 1636349"/>
                  <a:gd name="connsiteX16" fmla="*/ 508567 w 866957"/>
                  <a:gd name="connsiteY16" fmla="*/ 366977 h 1636349"/>
                  <a:gd name="connsiteX17" fmla="*/ 606199 w 866957"/>
                  <a:gd name="connsiteY17" fmla="*/ 309827 h 1636349"/>
                  <a:gd name="connsiteX18" fmla="*/ 549050 w 866957"/>
                  <a:gd name="connsiteY18" fmla="*/ 295541 h 1636349"/>
                  <a:gd name="connsiteX19" fmla="*/ 613343 w 866957"/>
                  <a:gd name="connsiteY19" fmla="*/ 269347 h 1636349"/>
                  <a:gd name="connsiteX20" fmla="*/ 639538 w 866957"/>
                  <a:gd name="connsiteY20" fmla="*/ 240772 h 1636349"/>
                  <a:gd name="connsiteX21" fmla="*/ 596675 w 866957"/>
                  <a:gd name="connsiteY21" fmla="*/ 240772 h 1636349"/>
                  <a:gd name="connsiteX22" fmla="*/ 653825 w 866957"/>
                  <a:gd name="connsiteY22" fmla="*/ 209816 h 1636349"/>
                  <a:gd name="connsiteX23" fmla="*/ 691924 w 866957"/>
                  <a:gd name="connsiteY23" fmla="*/ 159809 h 1636349"/>
                  <a:gd name="connsiteX24" fmla="*/ 677636 w 866957"/>
                  <a:gd name="connsiteY24" fmla="*/ 114566 h 1636349"/>
                  <a:gd name="connsiteX25" fmla="*/ 706212 w 866957"/>
                  <a:gd name="connsiteY25" fmla="*/ 126473 h 1636349"/>
                  <a:gd name="connsiteX26" fmla="*/ 694032 w 866957"/>
                  <a:gd name="connsiteY26" fmla="*/ 25348 h 1636349"/>
                  <a:gd name="connsiteX27" fmla="*/ 313305 w 866957"/>
                  <a:gd name="connsiteY27" fmla="*/ 359835 h 1636349"/>
                  <a:gd name="connsiteX28" fmla="*/ 278538 w 866957"/>
                  <a:gd name="connsiteY28" fmla="*/ 379202 h 1636349"/>
                  <a:gd name="connsiteX29" fmla="*/ 689680 w 866957"/>
                  <a:gd name="connsiteY29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596675 w 866957"/>
                  <a:gd name="connsiteY15" fmla="*/ 369359 h 1636349"/>
                  <a:gd name="connsiteX16" fmla="*/ 508567 w 866957"/>
                  <a:gd name="connsiteY16" fmla="*/ 366977 h 1636349"/>
                  <a:gd name="connsiteX17" fmla="*/ 606199 w 866957"/>
                  <a:gd name="connsiteY17" fmla="*/ 309827 h 1636349"/>
                  <a:gd name="connsiteX18" fmla="*/ 549050 w 866957"/>
                  <a:gd name="connsiteY18" fmla="*/ 295541 h 1636349"/>
                  <a:gd name="connsiteX19" fmla="*/ 613343 w 866957"/>
                  <a:gd name="connsiteY19" fmla="*/ 269347 h 1636349"/>
                  <a:gd name="connsiteX20" fmla="*/ 639538 w 866957"/>
                  <a:gd name="connsiteY20" fmla="*/ 240772 h 1636349"/>
                  <a:gd name="connsiteX21" fmla="*/ 596675 w 866957"/>
                  <a:gd name="connsiteY21" fmla="*/ 240772 h 1636349"/>
                  <a:gd name="connsiteX22" fmla="*/ 653825 w 866957"/>
                  <a:gd name="connsiteY22" fmla="*/ 209816 h 1636349"/>
                  <a:gd name="connsiteX23" fmla="*/ 691924 w 866957"/>
                  <a:gd name="connsiteY23" fmla="*/ 159809 h 1636349"/>
                  <a:gd name="connsiteX24" fmla="*/ 677636 w 866957"/>
                  <a:gd name="connsiteY24" fmla="*/ 114566 h 1636349"/>
                  <a:gd name="connsiteX25" fmla="*/ 706212 w 866957"/>
                  <a:gd name="connsiteY25" fmla="*/ 126473 h 1636349"/>
                  <a:gd name="connsiteX26" fmla="*/ 694032 w 866957"/>
                  <a:gd name="connsiteY26" fmla="*/ 25348 h 1636349"/>
                  <a:gd name="connsiteX27" fmla="*/ 313305 w 866957"/>
                  <a:gd name="connsiteY27" fmla="*/ 359835 h 1636349"/>
                  <a:gd name="connsiteX28" fmla="*/ 278538 w 866957"/>
                  <a:gd name="connsiteY28" fmla="*/ 379202 h 1636349"/>
                  <a:gd name="connsiteX29" fmla="*/ 689680 w 866957"/>
                  <a:gd name="connsiteY29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596675 w 866957"/>
                  <a:gd name="connsiteY15" fmla="*/ 369359 h 1636349"/>
                  <a:gd name="connsiteX16" fmla="*/ 508567 w 866957"/>
                  <a:gd name="connsiteY16" fmla="*/ 366977 h 1636349"/>
                  <a:gd name="connsiteX17" fmla="*/ 606199 w 866957"/>
                  <a:gd name="connsiteY17" fmla="*/ 309827 h 1636349"/>
                  <a:gd name="connsiteX18" fmla="*/ 549050 w 866957"/>
                  <a:gd name="connsiteY18" fmla="*/ 295541 h 1636349"/>
                  <a:gd name="connsiteX19" fmla="*/ 613343 w 866957"/>
                  <a:gd name="connsiteY19" fmla="*/ 269347 h 1636349"/>
                  <a:gd name="connsiteX20" fmla="*/ 639538 w 866957"/>
                  <a:gd name="connsiteY20" fmla="*/ 240772 h 1636349"/>
                  <a:gd name="connsiteX21" fmla="*/ 596675 w 866957"/>
                  <a:gd name="connsiteY21" fmla="*/ 240772 h 1636349"/>
                  <a:gd name="connsiteX22" fmla="*/ 653825 w 866957"/>
                  <a:gd name="connsiteY22" fmla="*/ 209816 h 1636349"/>
                  <a:gd name="connsiteX23" fmla="*/ 691924 w 866957"/>
                  <a:gd name="connsiteY23" fmla="*/ 159809 h 1636349"/>
                  <a:gd name="connsiteX24" fmla="*/ 677636 w 866957"/>
                  <a:gd name="connsiteY24" fmla="*/ 114566 h 1636349"/>
                  <a:gd name="connsiteX25" fmla="*/ 706212 w 866957"/>
                  <a:gd name="connsiteY25" fmla="*/ 126473 h 1636349"/>
                  <a:gd name="connsiteX26" fmla="*/ 694032 w 866957"/>
                  <a:gd name="connsiteY26" fmla="*/ 25348 h 1636349"/>
                  <a:gd name="connsiteX27" fmla="*/ 313305 w 866957"/>
                  <a:gd name="connsiteY27" fmla="*/ 359835 h 1636349"/>
                  <a:gd name="connsiteX28" fmla="*/ 278538 w 866957"/>
                  <a:gd name="connsiteY28" fmla="*/ 379202 h 1636349"/>
                  <a:gd name="connsiteX29" fmla="*/ 689680 w 866957"/>
                  <a:gd name="connsiteY29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596675 w 866957"/>
                  <a:gd name="connsiteY15" fmla="*/ 369359 h 1636349"/>
                  <a:gd name="connsiteX16" fmla="*/ 508567 w 866957"/>
                  <a:gd name="connsiteY16" fmla="*/ 366977 h 1636349"/>
                  <a:gd name="connsiteX17" fmla="*/ 606199 w 866957"/>
                  <a:gd name="connsiteY17" fmla="*/ 309827 h 1636349"/>
                  <a:gd name="connsiteX18" fmla="*/ 549050 w 866957"/>
                  <a:gd name="connsiteY18" fmla="*/ 295541 h 1636349"/>
                  <a:gd name="connsiteX19" fmla="*/ 613343 w 866957"/>
                  <a:gd name="connsiteY19" fmla="*/ 269347 h 1636349"/>
                  <a:gd name="connsiteX20" fmla="*/ 639538 w 866957"/>
                  <a:gd name="connsiteY20" fmla="*/ 240772 h 1636349"/>
                  <a:gd name="connsiteX21" fmla="*/ 596675 w 866957"/>
                  <a:gd name="connsiteY21" fmla="*/ 240772 h 1636349"/>
                  <a:gd name="connsiteX22" fmla="*/ 653825 w 866957"/>
                  <a:gd name="connsiteY22" fmla="*/ 209816 h 1636349"/>
                  <a:gd name="connsiteX23" fmla="*/ 691924 w 866957"/>
                  <a:gd name="connsiteY23" fmla="*/ 159809 h 1636349"/>
                  <a:gd name="connsiteX24" fmla="*/ 677636 w 866957"/>
                  <a:gd name="connsiteY24" fmla="*/ 114566 h 1636349"/>
                  <a:gd name="connsiteX25" fmla="*/ 706212 w 866957"/>
                  <a:gd name="connsiteY25" fmla="*/ 126473 h 1636349"/>
                  <a:gd name="connsiteX26" fmla="*/ 694032 w 866957"/>
                  <a:gd name="connsiteY26" fmla="*/ 25348 h 1636349"/>
                  <a:gd name="connsiteX27" fmla="*/ 313305 w 866957"/>
                  <a:gd name="connsiteY27" fmla="*/ 359835 h 1636349"/>
                  <a:gd name="connsiteX28" fmla="*/ 278538 w 866957"/>
                  <a:gd name="connsiteY28" fmla="*/ 379202 h 1636349"/>
                  <a:gd name="connsiteX29" fmla="*/ 689680 w 866957"/>
                  <a:gd name="connsiteY29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596675 w 866957"/>
                  <a:gd name="connsiteY15" fmla="*/ 369359 h 1636349"/>
                  <a:gd name="connsiteX16" fmla="*/ 508567 w 866957"/>
                  <a:gd name="connsiteY16" fmla="*/ 366977 h 1636349"/>
                  <a:gd name="connsiteX17" fmla="*/ 606199 w 866957"/>
                  <a:gd name="connsiteY17" fmla="*/ 309827 h 1636349"/>
                  <a:gd name="connsiteX18" fmla="*/ 549050 w 866957"/>
                  <a:gd name="connsiteY18" fmla="*/ 295541 h 1636349"/>
                  <a:gd name="connsiteX19" fmla="*/ 613343 w 866957"/>
                  <a:gd name="connsiteY19" fmla="*/ 269347 h 1636349"/>
                  <a:gd name="connsiteX20" fmla="*/ 639538 w 866957"/>
                  <a:gd name="connsiteY20" fmla="*/ 240772 h 1636349"/>
                  <a:gd name="connsiteX21" fmla="*/ 596675 w 866957"/>
                  <a:gd name="connsiteY21" fmla="*/ 240772 h 1636349"/>
                  <a:gd name="connsiteX22" fmla="*/ 653825 w 866957"/>
                  <a:gd name="connsiteY22" fmla="*/ 209816 h 1636349"/>
                  <a:gd name="connsiteX23" fmla="*/ 691924 w 866957"/>
                  <a:gd name="connsiteY23" fmla="*/ 159809 h 1636349"/>
                  <a:gd name="connsiteX24" fmla="*/ 677636 w 866957"/>
                  <a:gd name="connsiteY24" fmla="*/ 114566 h 1636349"/>
                  <a:gd name="connsiteX25" fmla="*/ 706212 w 866957"/>
                  <a:gd name="connsiteY25" fmla="*/ 126473 h 1636349"/>
                  <a:gd name="connsiteX26" fmla="*/ 694032 w 866957"/>
                  <a:gd name="connsiteY26" fmla="*/ 25348 h 1636349"/>
                  <a:gd name="connsiteX27" fmla="*/ 313305 w 866957"/>
                  <a:gd name="connsiteY27" fmla="*/ 359835 h 1636349"/>
                  <a:gd name="connsiteX28" fmla="*/ 278538 w 866957"/>
                  <a:gd name="connsiteY28" fmla="*/ 379202 h 1636349"/>
                  <a:gd name="connsiteX29" fmla="*/ 689680 w 866957"/>
                  <a:gd name="connsiteY29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596675 w 866957"/>
                  <a:gd name="connsiteY15" fmla="*/ 369359 h 1636349"/>
                  <a:gd name="connsiteX16" fmla="*/ 508567 w 866957"/>
                  <a:gd name="connsiteY16" fmla="*/ 366977 h 1636349"/>
                  <a:gd name="connsiteX17" fmla="*/ 618106 w 866957"/>
                  <a:gd name="connsiteY17" fmla="*/ 309827 h 1636349"/>
                  <a:gd name="connsiteX18" fmla="*/ 549050 w 866957"/>
                  <a:gd name="connsiteY18" fmla="*/ 295541 h 1636349"/>
                  <a:gd name="connsiteX19" fmla="*/ 613343 w 866957"/>
                  <a:gd name="connsiteY19" fmla="*/ 269347 h 1636349"/>
                  <a:gd name="connsiteX20" fmla="*/ 639538 w 866957"/>
                  <a:gd name="connsiteY20" fmla="*/ 240772 h 1636349"/>
                  <a:gd name="connsiteX21" fmla="*/ 596675 w 866957"/>
                  <a:gd name="connsiteY21" fmla="*/ 240772 h 1636349"/>
                  <a:gd name="connsiteX22" fmla="*/ 653825 w 866957"/>
                  <a:gd name="connsiteY22" fmla="*/ 209816 h 1636349"/>
                  <a:gd name="connsiteX23" fmla="*/ 691924 w 866957"/>
                  <a:gd name="connsiteY23" fmla="*/ 159809 h 1636349"/>
                  <a:gd name="connsiteX24" fmla="*/ 677636 w 866957"/>
                  <a:gd name="connsiteY24" fmla="*/ 114566 h 1636349"/>
                  <a:gd name="connsiteX25" fmla="*/ 706212 w 866957"/>
                  <a:gd name="connsiteY25" fmla="*/ 126473 h 1636349"/>
                  <a:gd name="connsiteX26" fmla="*/ 694032 w 866957"/>
                  <a:gd name="connsiteY26" fmla="*/ 25348 h 1636349"/>
                  <a:gd name="connsiteX27" fmla="*/ 313305 w 866957"/>
                  <a:gd name="connsiteY27" fmla="*/ 359835 h 1636349"/>
                  <a:gd name="connsiteX28" fmla="*/ 278538 w 866957"/>
                  <a:gd name="connsiteY28" fmla="*/ 379202 h 1636349"/>
                  <a:gd name="connsiteX29" fmla="*/ 689680 w 866957"/>
                  <a:gd name="connsiteY29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596675 w 866957"/>
                  <a:gd name="connsiteY15" fmla="*/ 369359 h 1636349"/>
                  <a:gd name="connsiteX16" fmla="*/ 508567 w 866957"/>
                  <a:gd name="connsiteY16" fmla="*/ 366977 h 1636349"/>
                  <a:gd name="connsiteX17" fmla="*/ 618106 w 866957"/>
                  <a:gd name="connsiteY17" fmla="*/ 309827 h 1636349"/>
                  <a:gd name="connsiteX18" fmla="*/ 549050 w 866957"/>
                  <a:gd name="connsiteY18" fmla="*/ 295541 h 1636349"/>
                  <a:gd name="connsiteX19" fmla="*/ 613343 w 866957"/>
                  <a:gd name="connsiteY19" fmla="*/ 269347 h 1636349"/>
                  <a:gd name="connsiteX20" fmla="*/ 639538 w 866957"/>
                  <a:gd name="connsiteY20" fmla="*/ 240772 h 1636349"/>
                  <a:gd name="connsiteX21" fmla="*/ 596675 w 866957"/>
                  <a:gd name="connsiteY21" fmla="*/ 240772 h 1636349"/>
                  <a:gd name="connsiteX22" fmla="*/ 653825 w 866957"/>
                  <a:gd name="connsiteY22" fmla="*/ 209816 h 1636349"/>
                  <a:gd name="connsiteX23" fmla="*/ 691924 w 866957"/>
                  <a:gd name="connsiteY23" fmla="*/ 159809 h 1636349"/>
                  <a:gd name="connsiteX24" fmla="*/ 677636 w 866957"/>
                  <a:gd name="connsiteY24" fmla="*/ 114566 h 1636349"/>
                  <a:gd name="connsiteX25" fmla="*/ 706212 w 866957"/>
                  <a:gd name="connsiteY25" fmla="*/ 126473 h 1636349"/>
                  <a:gd name="connsiteX26" fmla="*/ 694032 w 866957"/>
                  <a:gd name="connsiteY26" fmla="*/ 25348 h 1636349"/>
                  <a:gd name="connsiteX27" fmla="*/ 313305 w 866957"/>
                  <a:gd name="connsiteY27" fmla="*/ 359835 h 1636349"/>
                  <a:gd name="connsiteX28" fmla="*/ 278538 w 866957"/>
                  <a:gd name="connsiteY28" fmla="*/ 379202 h 1636349"/>
                  <a:gd name="connsiteX29" fmla="*/ 689680 w 866957"/>
                  <a:gd name="connsiteY29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596675 w 866957"/>
                  <a:gd name="connsiteY15" fmla="*/ 369359 h 1636349"/>
                  <a:gd name="connsiteX16" fmla="*/ 508567 w 866957"/>
                  <a:gd name="connsiteY16" fmla="*/ 366977 h 1636349"/>
                  <a:gd name="connsiteX17" fmla="*/ 618106 w 866957"/>
                  <a:gd name="connsiteY17" fmla="*/ 309827 h 1636349"/>
                  <a:gd name="connsiteX18" fmla="*/ 549050 w 866957"/>
                  <a:gd name="connsiteY18" fmla="*/ 295541 h 1636349"/>
                  <a:gd name="connsiteX19" fmla="*/ 613343 w 866957"/>
                  <a:gd name="connsiteY19" fmla="*/ 269347 h 1636349"/>
                  <a:gd name="connsiteX20" fmla="*/ 639538 w 866957"/>
                  <a:gd name="connsiteY20" fmla="*/ 240772 h 1636349"/>
                  <a:gd name="connsiteX21" fmla="*/ 596675 w 866957"/>
                  <a:gd name="connsiteY21" fmla="*/ 240772 h 1636349"/>
                  <a:gd name="connsiteX22" fmla="*/ 653825 w 866957"/>
                  <a:gd name="connsiteY22" fmla="*/ 209816 h 1636349"/>
                  <a:gd name="connsiteX23" fmla="*/ 691924 w 866957"/>
                  <a:gd name="connsiteY23" fmla="*/ 159809 h 1636349"/>
                  <a:gd name="connsiteX24" fmla="*/ 677636 w 866957"/>
                  <a:gd name="connsiteY24" fmla="*/ 114566 h 1636349"/>
                  <a:gd name="connsiteX25" fmla="*/ 706212 w 866957"/>
                  <a:gd name="connsiteY25" fmla="*/ 126473 h 1636349"/>
                  <a:gd name="connsiteX26" fmla="*/ 694032 w 866957"/>
                  <a:gd name="connsiteY26" fmla="*/ 25348 h 1636349"/>
                  <a:gd name="connsiteX27" fmla="*/ 313305 w 866957"/>
                  <a:gd name="connsiteY27" fmla="*/ 359835 h 1636349"/>
                  <a:gd name="connsiteX28" fmla="*/ 278538 w 866957"/>
                  <a:gd name="connsiteY28" fmla="*/ 379202 h 1636349"/>
                  <a:gd name="connsiteX29" fmla="*/ 689680 w 866957"/>
                  <a:gd name="connsiteY29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670493 w 866957"/>
                  <a:gd name="connsiteY15" fmla="*/ 343166 h 1636349"/>
                  <a:gd name="connsiteX16" fmla="*/ 596675 w 866957"/>
                  <a:gd name="connsiteY16" fmla="*/ 369359 h 1636349"/>
                  <a:gd name="connsiteX17" fmla="*/ 508567 w 866957"/>
                  <a:gd name="connsiteY17" fmla="*/ 366977 h 1636349"/>
                  <a:gd name="connsiteX18" fmla="*/ 618106 w 866957"/>
                  <a:gd name="connsiteY18" fmla="*/ 309827 h 1636349"/>
                  <a:gd name="connsiteX19" fmla="*/ 549050 w 866957"/>
                  <a:gd name="connsiteY19" fmla="*/ 295541 h 1636349"/>
                  <a:gd name="connsiteX20" fmla="*/ 613343 w 866957"/>
                  <a:gd name="connsiteY20" fmla="*/ 269347 h 1636349"/>
                  <a:gd name="connsiteX21" fmla="*/ 639538 w 866957"/>
                  <a:gd name="connsiteY21" fmla="*/ 240772 h 1636349"/>
                  <a:gd name="connsiteX22" fmla="*/ 596675 w 866957"/>
                  <a:gd name="connsiteY22" fmla="*/ 240772 h 1636349"/>
                  <a:gd name="connsiteX23" fmla="*/ 653825 w 866957"/>
                  <a:gd name="connsiteY23" fmla="*/ 209816 h 1636349"/>
                  <a:gd name="connsiteX24" fmla="*/ 691924 w 866957"/>
                  <a:gd name="connsiteY24" fmla="*/ 159809 h 1636349"/>
                  <a:gd name="connsiteX25" fmla="*/ 677636 w 866957"/>
                  <a:gd name="connsiteY25" fmla="*/ 114566 h 1636349"/>
                  <a:gd name="connsiteX26" fmla="*/ 706212 w 866957"/>
                  <a:gd name="connsiteY26" fmla="*/ 126473 h 1636349"/>
                  <a:gd name="connsiteX27" fmla="*/ 694032 w 866957"/>
                  <a:gd name="connsiteY27" fmla="*/ 25348 h 1636349"/>
                  <a:gd name="connsiteX28" fmla="*/ 313305 w 866957"/>
                  <a:gd name="connsiteY28" fmla="*/ 359835 h 1636349"/>
                  <a:gd name="connsiteX29" fmla="*/ 278538 w 866957"/>
                  <a:gd name="connsiteY29" fmla="*/ 379202 h 1636349"/>
                  <a:gd name="connsiteX30" fmla="*/ 689680 w 866957"/>
                  <a:gd name="connsiteY30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694306 w 866957"/>
                  <a:gd name="connsiteY15" fmla="*/ 331259 h 1636349"/>
                  <a:gd name="connsiteX16" fmla="*/ 670493 w 866957"/>
                  <a:gd name="connsiteY16" fmla="*/ 343166 h 1636349"/>
                  <a:gd name="connsiteX17" fmla="*/ 596675 w 866957"/>
                  <a:gd name="connsiteY17" fmla="*/ 369359 h 1636349"/>
                  <a:gd name="connsiteX18" fmla="*/ 508567 w 866957"/>
                  <a:gd name="connsiteY18" fmla="*/ 366977 h 1636349"/>
                  <a:gd name="connsiteX19" fmla="*/ 618106 w 866957"/>
                  <a:gd name="connsiteY19" fmla="*/ 309827 h 1636349"/>
                  <a:gd name="connsiteX20" fmla="*/ 549050 w 866957"/>
                  <a:gd name="connsiteY20" fmla="*/ 295541 h 1636349"/>
                  <a:gd name="connsiteX21" fmla="*/ 613343 w 866957"/>
                  <a:gd name="connsiteY21" fmla="*/ 269347 h 1636349"/>
                  <a:gd name="connsiteX22" fmla="*/ 639538 w 866957"/>
                  <a:gd name="connsiteY22" fmla="*/ 240772 h 1636349"/>
                  <a:gd name="connsiteX23" fmla="*/ 596675 w 866957"/>
                  <a:gd name="connsiteY23" fmla="*/ 240772 h 1636349"/>
                  <a:gd name="connsiteX24" fmla="*/ 653825 w 866957"/>
                  <a:gd name="connsiteY24" fmla="*/ 209816 h 1636349"/>
                  <a:gd name="connsiteX25" fmla="*/ 691924 w 866957"/>
                  <a:gd name="connsiteY25" fmla="*/ 159809 h 1636349"/>
                  <a:gd name="connsiteX26" fmla="*/ 677636 w 866957"/>
                  <a:gd name="connsiteY26" fmla="*/ 114566 h 1636349"/>
                  <a:gd name="connsiteX27" fmla="*/ 706212 w 866957"/>
                  <a:gd name="connsiteY27" fmla="*/ 126473 h 1636349"/>
                  <a:gd name="connsiteX28" fmla="*/ 694032 w 866957"/>
                  <a:gd name="connsiteY28" fmla="*/ 25348 h 1636349"/>
                  <a:gd name="connsiteX29" fmla="*/ 313305 w 866957"/>
                  <a:gd name="connsiteY29" fmla="*/ 359835 h 1636349"/>
                  <a:gd name="connsiteX30" fmla="*/ 278538 w 866957"/>
                  <a:gd name="connsiteY30" fmla="*/ 379202 h 1636349"/>
                  <a:gd name="connsiteX31" fmla="*/ 689680 w 866957"/>
                  <a:gd name="connsiteY31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694306 w 866957"/>
                  <a:gd name="connsiteY15" fmla="*/ 331259 h 1636349"/>
                  <a:gd name="connsiteX16" fmla="*/ 687162 w 866957"/>
                  <a:gd name="connsiteY16" fmla="*/ 326497 h 1636349"/>
                  <a:gd name="connsiteX17" fmla="*/ 670493 w 866957"/>
                  <a:gd name="connsiteY17" fmla="*/ 343166 h 1636349"/>
                  <a:gd name="connsiteX18" fmla="*/ 596675 w 866957"/>
                  <a:gd name="connsiteY18" fmla="*/ 369359 h 1636349"/>
                  <a:gd name="connsiteX19" fmla="*/ 508567 w 866957"/>
                  <a:gd name="connsiteY19" fmla="*/ 366977 h 1636349"/>
                  <a:gd name="connsiteX20" fmla="*/ 618106 w 866957"/>
                  <a:gd name="connsiteY20" fmla="*/ 309827 h 1636349"/>
                  <a:gd name="connsiteX21" fmla="*/ 549050 w 866957"/>
                  <a:gd name="connsiteY21" fmla="*/ 295541 h 1636349"/>
                  <a:gd name="connsiteX22" fmla="*/ 613343 w 866957"/>
                  <a:gd name="connsiteY22" fmla="*/ 269347 h 1636349"/>
                  <a:gd name="connsiteX23" fmla="*/ 639538 w 866957"/>
                  <a:gd name="connsiteY23" fmla="*/ 240772 h 1636349"/>
                  <a:gd name="connsiteX24" fmla="*/ 596675 w 866957"/>
                  <a:gd name="connsiteY24" fmla="*/ 240772 h 1636349"/>
                  <a:gd name="connsiteX25" fmla="*/ 653825 w 866957"/>
                  <a:gd name="connsiteY25" fmla="*/ 209816 h 1636349"/>
                  <a:gd name="connsiteX26" fmla="*/ 691924 w 866957"/>
                  <a:gd name="connsiteY26" fmla="*/ 159809 h 1636349"/>
                  <a:gd name="connsiteX27" fmla="*/ 677636 w 866957"/>
                  <a:gd name="connsiteY27" fmla="*/ 114566 h 1636349"/>
                  <a:gd name="connsiteX28" fmla="*/ 706212 w 866957"/>
                  <a:gd name="connsiteY28" fmla="*/ 126473 h 1636349"/>
                  <a:gd name="connsiteX29" fmla="*/ 694032 w 866957"/>
                  <a:gd name="connsiteY29" fmla="*/ 25348 h 1636349"/>
                  <a:gd name="connsiteX30" fmla="*/ 313305 w 866957"/>
                  <a:gd name="connsiteY30" fmla="*/ 359835 h 1636349"/>
                  <a:gd name="connsiteX31" fmla="*/ 278538 w 866957"/>
                  <a:gd name="connsiteY31" fmla="*/ 379202 h 1636349"/>
                  <a:gd name="connsiteX32" fmla="*/ 689680 w 866957"/>
                  <a:gd name="connsiteY32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725262 w 866957"/>
                  <a:gd name="connsiteY15" fmla="*/ 316972 h 1636349"/>
                  <a:gd name="connsiteX16" fmla="*/ 694306 w 866957"/>
                  <a:gd name="connsiteY16" fmla="*/ 331259 h 1636349"/>
                  <a:gd name="connsiteX17" fmla="*/ 687162 w 866957"/>
                  <a:gd name="connsiteY17" fmla="*/ 326497 h 1636349"/>
                  <a:gd name="connsiteX18" fmla="*/ 670493 w 866957"/>
                  <a:gd name="connsiteY18" fmla="*/ 343166 h 1636349"/>
                  <a:gd name="connsiteX19" fmla="*/ 596675 w 866957"/>
                  <a:gd name="connsiteY19" fmla="*/ 369359 h 1636349"/>
                  <a:gd name="connsiteX20" fmla="*/ 508567 w 866957"/>
                  <a:gd name="connsiteY20" fmla="*/ 366977 h 1636349"/>
                  <a:gd name="connsiteX21" fmla="*/ 618106 w 866957"/>
                  <a:gd name="connsiteY21" fmla="*/ 309827 h 1636349"/>
                  <a:gd name="connsiteX22" fmla="*/ 549050 w 866957"/>
                  <a:gd name="connsiteY22" fmla="*/ 295541 h 1636349"/>
                  <a:gd name="connsiteX23" fmla="*/ 613343 w 866957"/>
                  <a:gd name="connsiteY23" fmla="*/ 269347 h 1636349"/>
                  <a:gd name="connsiteX24" fmla="*/ 639538 w 866957"/>
                  <a:gd name="connsiteY24" fmla="*/ 240772 h 1636349"/>
                  <a:gd name="connsiteX25" fmla="*/ 596675 w 866957"/>
                  <a:gd name="connsiteY25" fmla="*/ 240772 h 1636349"/>
                  <a:gd name="connsiteX26" fmla="*/ 653825 w 866957"/>
                  <a:gd name="connsiteY26" fmla="*/ 209816 h 1636349"/>
                  <a:gd name="connsiteX27" fmla="*/ 691924 w 866957"/>
                  <a:gd name="connsiteY27" fmla="*/ 159809 h 1636349"/>
                  <a:gd name="connsiteX28" fmla="*/ 677636 w 866957"/>
                  <a:gd name="connsiteY28" fmla="*/ 114566 h 1636349"/>
                  <a:gd name="connsiteX29" fmla="*/ 706212 w 866957"/>
                  <a:gd name="connsiteY29" fmla="*/ 126473 h 1636349"/>
                  <a:gd name="connsiteX30" fmla="*/ 694032 w 866957"/>
                  <a:gd name="connsiteY30" fmla="*/ 25348 h 1636349"/>
                  <a:gd name="connsiteX31" fmla="*/ 313305 w 866957"/>
                  <a:gd name="connsiteY31" fmla="*/ 359835 h 1636349"/>
                  <a:gd name="connsiteX32" fmla="*/ 278538 w 866957"/>
                  <a:gd name="connsiteY32" fmla="*/ 379202 h 1636349"/>
                  <a:gd name="connsiteX33" fmla="*/ 689680 w 866957"/>
                  <a:gd name="connsiteY33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751456 w 866957"/>
                  <a:gd name="connsiteY15" fmla="*/ 305066 h 1636349"/>
                  <a:gd name="connsiteX16" fmla="*/ 725262 w 866957"/>
                  <a:gd name="connsiteY16" fmla="*/ 316972 h 1636349"/>
                  <a:gd name="connsiteX17" fmla="*/ 694306 w 866957"/>
                  <a:gd name="connsiteY17" fmla="*/ 331259 h 1636349"/>
                  <a:gd name="connsiteX18" fmla="*/ 687162 w 866957"/>
                  <a:gd name="connsiteY18" fmla="*/ 326497 h 1636349"/>
                  <a:gd name="connsiteX19" fmla="*/ 670493 w 866957"/>
                  <a:gd name="connsiteY19" fmla="*/ 343166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751456 w 866957"/>
                  <a:gd name="connsiteY15" fmla="*/ 305066 h 1636349"/>
                  <a:gd name="connsiteX16" fmla="*/ 725262 w 866957"/>
                  <a:gd name="connsiteY16" fmla="*/ 316972 h 1636349"/>
                  <a:gd name="connsiteX17" fmla="*/ 694306 w 866957"/>
                  <a:gd name="connsiteY17" fmla="*/ 331259 h 1636349"/>
                  <a:gd name="connsiteX18" fmla="*/ 687162 w 866957"/>
                  <a:gd name="connsiteY18" fmla="*/ 326497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751456 w 866957"/>
                  <a:gd name="connsiteY15" fmla="*/ 305066 h 1636349"/>
                  <a:gd name="connsiteX16" fmla="*/ 725262 w 866957"/>
                  <a:gd name="connsiteY16" fmla="*/ 316972 h 1636349"/>
                  <a:gd name="connsiteX17" fmla="*/ 694306 w 866957"/>
                  <a:gd name="connsiteY17" fmla="*/ 331259 h 1636349"/>
                  <a:gd name="connsiteX18" fmla="*/ 491900 w 866957"/>
                  <a:gd name="connsiteY18" fmla="*/ 378884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751456 w 866957"/>
                  <a:gd name="connsiteY15" fmla="*/ 305066 h 1636349"/>
                  <a:gd name="connsiteX16" fmla="*/ 725262 w 866957"/>
                  <a:gd name="connsiteY16" fmla="*/ 316972 h 1636349"/>
                  <a:gd name="connsiteX17" fmla="*/ 580006 w 866957"/>
                  <a:gd name="connsiteY17" fmla="*/ 443177 h 1636349"/>
                  <a:gd name="connsiteX18" fmla="*/ 491900 w 866957"/>
                  <a:gd name="connsiteY18" fmla="*/ 378884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751456 w 866957"/>
                  <a:gd name="connsiteY15" fmla="*/ 305066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91900 w 866957"/>
                  <a:gd name="connsiteY18" fmla="*/ 378884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91900 w 866957"/>
                  <a:gd name="connsiteY18" fmla="*/ 378884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91900 w 866957"/>
                  <a:gd name="connsiteY18" fmla="*/ 378884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89519 w 866957"/>
                  <a:gd name="connsiteY18" fmla="*/ 395552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96663 w 866957"/>
                  <a:gd name="connsiteY18" fmla="*/ 395552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96663 w 866957"/>
                  <a:gd name="connsiteY18" fmla="*/ 386027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96663 w 866957"/>
                  <a:gd name="connsiteY18" fmla="*/ 386027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394269 w 866957"/>
                  <a:gd name="connsiteY18" fmla="*/ 400315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399032 w 866957"/>
                  <a:gd name="connsiteY18" fmla="*/ 397934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377601 w 866957"/>
                  <a:gd name="connsiteY18" fmla="*/ 376503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379982 w 866957"/>
                  <a:gd name="connsiteY18" fmla="*/ 369359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396651 w 866957"/>
                  <a:gd name="connsiteY18" fmla="*/ 357453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396651 w 866957"/>
                  <a:gd name="connsiteY18" fmla="*/ 357453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41894 w 866957"/>
                  <a:gd name="connsiteY18" fmla="*/ 362215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41894 w 866957"/>
                  <a:gd name="connsiteY18" fmla="*/ 362215 h 1636349"/>
                  <a:gd name="connsiteX19" fmla="*/ 694305 w 866957"/>
                  <a:gd name="connsiteY19" fmla="*/ 376504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08557 w 866957"/>
                  <a:gd name="connsiteY18" fmla="*/ 369358 h 1636349"/>
                  <a:gd name="connsiteX19" fmla="*/ 694305 w 866957"/>
                  <a:gd name="connsiteY19" fmla="*/ 376504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08557 w 866957"/>
                  <a:gd name="connsiteY18" fmla="*/ 369358 h 1636349"/>
                  <a:gd name="connsiteX19" fmla="*/ 694305 w 866957"/>
                  <a:gd name="connsiteY19" fmla="*/ 376504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08557 w 866957"/>
                  <a:gd name="connsiteY18" fmla="*/ 369358 h 1636349"/>
                  <a:gd name="connsiteX19" fmla="*/ 587149 w 866957"/>
                  <a:gd name="connsiteY19" fmla="*/ 41698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03794 w 866957"/>
                  <a:gd name="connsiteY15" fmla="*/ 516998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08557 w 866957"/>
                  <a:gd name="connsiteY18" fmla="*/ 369358 h 1636349"/>
                  <a:gd name="connsiteX19" fmla="*/ 587149 w 866957"/>
                  <a:gd name="connsiteY19" fmla="*/ 41698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03794 w 866957"/>
                  <a:gd name="connsiteY15" fmla="*/ 516998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08557 w 866957"/>
                  <a:gd name="connsiteY18" fmla="*/ 369358 h 1636349"/>
                  <a:gd name="connsiteX19" fmla="*/ 587149 w 866957"/>
                  <a:gd name="connsiteY19" fmla="*/ 41698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03794 w 866957"/>
                  <a:gd name="connsiteY15" fmla="*/ 516998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08557 w 866957"/>
                  <a:gd name="connsiteY18" fmla="*/ 369358 h 1636349"/>
                  <a:gd name="connsiteX19" fmla="*/ 587149 w 866957"/>
                  <a:gd name="connsiteY19" fmla="*/ 41698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03794 w 866957"/>
                  <a:gd name="connsiteY15" fmla="*/ 516998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44275 w 866957"/>
                  <a:gd name="connsiteY18" fmla="*/ 419364 h 1636349"/>
                  <a:gd name="connsiteX19" fmla="*/ 587149 w 866957"/>
                  <a:gd name="connsiteY19" fmla="*/ 41698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03794 w 866957"/>
                  <a:gd name="connsiteY15" fmla="*/ 516998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60944 w 866957"/>
                  <a:gd name="connsiteY18" fmla="*/ 388408 h 1636349"/>
                  <a:gd name="connsiteX19" fmla="*/ 587149 w 866957"/>
                  <a:gd name="connsiteY19" fmla="*/ 41698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03794 w 866957"/>
                  <a:gd name="connsiteY15" fmla="*/ 516998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28889 h 1636349"/>
                  <a:gd name="connsiteX18" fmla="*/ 460944 w 866957"/>
                  <a:gd name="connsiteY18" fmla="*/ 388408 h 1636349"/>
                  <a:gd name="connsiteX19" fmla="*/ 587149 w 866957"/>
                  <a:gd name="connsiteY19" fmla="*/ 41698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7138 w 866957"/>
                  <a:gd name="connsiteY15" fmla="*/ 445561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28889 h 1636349"/>
                  <a:gd name="connsiteX18" fmla="*/ 460944 w 866957"/>
                  <a:gd name="connsiteY18" fmla="*/ 388408 h 1636349"/>
                  <a:gd name="connsiteX19" fmla="*/ 587149 w 866957"/>
                  <a:gd name="connsiteY19" fmla="*/ 41698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72150"/>
                  <a:gd name="connsiteY0" fmla="*/ 5413 h 1636349"/>
                  <a:gd name="connsiteX1" fmla="*/ 462642 w 872150"/>
                  <a:gd name="connsiteY1" fmla="*/ 169858 h 1636349"/>
                  <a:gd name="connsiteX2" fmla="*/ 257857 w 872150"/>
                  <a:gd name="connsiteY2" fmla="*/ 343076 h 1636349"/>
                  <a:gd name="connsiteX3" fmla="*/ 256292 w 872150"/>
                  <a:gd name="connsiteY3" fmla="*/ 663659 h 1636349"/>
                  <a:gd name="connsiteX4" fmla="*/ 240439 w 872150"/>
                  <a:gd name="connsiteY4" fmla="*/ 1033433 h 1636349"/>
                  <a:gd name="connsiteX5" fmla="*/ 160292 w 872150"/>
                  <a:gd name="connsiteY5" fmla="*/ 1236450 h 1636349"/>
                  <a:gd name="connsiteX6" fmla="*/ 12725 w 872150"/>
                  <a:gd name="connsiteY6" fmla="*/ 1591734 h 1636349"/>
                  <a:gd name="connsiteX7" fmla="*/ 520337 w 872150"/>
                  <a:gd name="connsiteY7" fmla="*/ 1601805 h 1636349"/>
                  <a:gd name="connsiteX8" fmla="*/ 656682 w 872150"/>
                  <a:gd name="connsiteY8" fmla="*/ 1259720 h 1636349"/>
                  <a:gd name="connsiteX9" fmla="*/ 836090 w 872150"/>
                  <a:gd name="connsiteY9" fmla="*/ 941856 h 1636349"/>
                  <a:gd name="connsiteX10" fmla="*/ 792480 w 872150"/>
                  <a:gd name="connsiteY10" fmla="*/ 690533 h 1636349"/>
                  <a:gd name="connsiteX11" fmla="*/ 806905 w 872150"/>
                  <a:gd name="connsiteY11" fmla="*/ 510783 h 1636349"/>
                  <a:gd name="connsiteX12" fmla="*/ 863170 w 872150"/>
                  <a:gd name="connsiteY12" fmla="*/ 355389 h 1636349"/>
                  <a:gd name="connsiteX13" fmla="*/ 851468 w 872150"/>
                  <a:gd name="connsiteY13" fmla="*/ 290778 h 1636349"/>
                  <a:gd name="connsiteX14" fmla="*/ 670493 w 872150"/>
                  <a:gd name="connsiteY14" fmla="*/ 450322 h 1636349"/>
                  <a:gd name="connsiteX15" fmla="*/ 582386 w 872150"/>
                  <a:gd name="connsiteY15" fmla="*/ 524140 h 1636349"/>
                  <a:gd name="connsiteX16" fmla="*/ 487138 w 872150"/>
                  <a:gd name="connsiteY16" fmla="*/ 445561 h 1636349"/>
                  <a:gd name="connsiteX17" fmla="*/ 584768 w 872150"/>
                  <a:gd name="connsiteY17" fmla="*/ 509854 h 1636349"/>
                  <a:gd name="connsiteX18" fmla="*/ 580006 w 872150"/>
                  <a:gd name="connsiteY18" fmla="*/ 428889 h 1636349"/>
                  <a:gd name="connsiteX19" fmla="*/ 460944 w 872150"/>
                  <a:gd name="connsiteY19" fmla="*/ 388408 h 1636349"/>
                  <a:gd name="connsiteX20" fmla="*/ 587149 w 872150"/>
                  <a:gd name="connsiteY20" fmla="*/ 416985 h 1636349"/>
                  <a:gd name="connsiteX21" fmla="*/ 596675 w 872150"/>
                  <a:gd name="connsiteY21" fmla="*/ 369359 h 1636349"/>
                  <a:gd name="connsiteX22" fmla="*/ 508567 w 872150"/>
                  <a:gd name="connsiteY22" fmla="*/ 366977 h 1636349"/>
                  <a:gd name="connsiteX23" fmla="*/ 618106 w 872150"/>
                  <a:gd name="connsiteY23" fmla="*/ 309827 h 1636349"/>
                  <a:gd name="connsiteX24" fmla="*/ 549050 w 872150"/>
                  <a:gd name="connsiteY24" fmla="*/ 295541 h 1636349"/>
                  <a:gd name="connsiteX25" fmla="*/ 613343 w 872150"/>
                  <a:gd name="connsiteY25" fmla="*/ 269347 h 1636349"/>
                  <a:gd name="connsiteX26" fmla="*/ 639538 w 872150"/>
                  <a:gd name="connsiteY26" fmla="*/ 240772 h 1636349"/>
                  <a:gd name="connsiteX27" fmla="*/ 596675 w 872150"/>
                  <a:gd name="connsiteY27" fmla="*/ 240772 h 1636349"/>
                  <a:gd name="connsiteX28" fmla="*/ 653825 w 872150"/>
                  <a:gd name="connsiteY28" fmla="*/ 209816 h 1636349"/>
                  <a:gd name="connsiteX29" fmla="*/ 691924 w 872150"/>
                  <a:gd name="connsiteY29" fmla="*/ 159809 h 1636349"/>
                  <a:gd name="connsiteX30" fmla="*/ 677636 w 872150"/>
                  <a:gd name="connsiteY30" fmla="*/ 114566 h 1636349"/>
                  <a:gd name="connsiteX31" fmla="*/ 706212 w 872150"/>
                  <a:gd name="connsiteY31" fmla="*/ 126473 h 1636349"/>
                  <a:gd name="connsiteX32" fmla="*/ 694032 w 872150"/>
                  <a:gd name="connsiteY32" fmla="*/ 25348 h 1636349"/>
                  <a:gd name="connsiteX33" fmla="*/ 313305 w 872150"/>
                  <a:gd name="connsiteY33" fmla="*/ 359835 h 1636349"/>
                  <a:gd name="connsiteX34" fmla="*/ 278538 w 872150"/>
                  <a:gd name="connsiteY34" fmla="*/ 379202 h 1636349"/>
                  <a:gd name="connsiteX35" fmla="*/ 689680 w 872150"/>
                  <a:gd name="connsiteY35" fmla="*/ 5413 h 1636349"/>
                  <a:gd name="connsiteX0" fmla="*/ 689680 w 872150"/>
                  <a:gd name="connsiteY0" fmla="*/ 5413 h 1636349"/>
                  <a:gd name="connsiteX1" fmla="*/ 462642 w 872150"/>
                  <a:gd name="connsiteY1" fmla="*/ 169858 h 1636349"/>
                  <a:gd name="connsiteX2" fmla="*/ 257857 w 872150"/>
                  <a:gd name="connsiteY2" fmla="*/ 343076 h 1636349"/>
                  <a:gd name="connsiteX3" fmla="*/ 256292 w 872150"/>
                  <a:gd name="connsiteY3" fmla="*/ 663659 h 1636349"/>
                  <a:gd name="connsiteX4" fmla="*/ 240439 w 872150"/>
                  <a:gd name="connsiteY4" fmla="*/ 1033433 h 1636349"/>
                  <a:gd name="connsiteX5" fmla="*/ 160292 w 872150"/>
                  <a:gd name="connsiteY5" fmla="*/ 1236450 h 1636349"/>
                  <a:gd name="connsiteX6" fmla="*/ 12725 w 872150"/>
                  <a:gd name="connsiteY6" fmla="*/ 1591734 h 1636349"/>
                  <a:gd name="connsiteX7" fmla="*/ 520337 w 872150"/>
                  <a:gd name="connsiteY7" fmla="*/ 1601805 h 1636349"/>
                  <a:gd name="connsiteX8" fmla="*/ 656682 w 872150"/>
                  <a:gd name="connsiteY8" fmla="*/ 1259720 h 1636349"/>
                  <a:gd name="connsiteX9" fmla="*/ 836090 w 872150"/>
                  <a:gd name="connsiteY9" fmla="*/ 941856 h 1636349"/>
                  <a:gd name="connsiteX10" fmla="*/ 792480 w 872150"/>
                  <a:gd name="connsiteY10" fmla="*/ 690533 h 1636349"/>
                  <a:gd name="connsiteX11" fmla="*/ 806905 w 872150"/>
                  <a:gd name="connsiteY11" fmla="*/ 510783 h 1636349"/>
                  <a:gd name="connsiteX12" fmla="*/ 863170 w 872150"/>
                  <a:gd name="connsiteY12" fmla="*/ 355389 h 1636349"/>
                  <a:gd name="connsiteX13" fmla="*/ 851468 w 872150"/>
                  <a:gd name="connsiteY13" fmla="*/ 290778 h 1636349"/>
                  <a:gd name="connsiteX14" fmla="*/ 670493 w 872150"/>
                  <a:gd name="connsiteY14" fmla="*/ 450322 h 1636349"/>
                  <a:gd name="connsiteX15" fmla="*/ 677636 w 872150"/>
                  <a:gd name="connsiteY15" fmla="*/ 464609 h 1636349"/>
                  <a:gd name="connsiteX16" fmla="*/ 582386 w 872150"/>
                  <a:gd name="connsiteY16" fmla="*/ 524140 h 1636349"/>
                  <a:gd name="connsiteX17" fmla="*/ 487138 w 872150"/>
                  <a:gd name="connsiteY17" fmla="*/ 445561 h 1636349"/>
                  <a:gd name="connsiteX18" fmla="*/ 584768 w 872150"/>
                  <a:gd name="connsiteY18" fmla="*/ 509854 h 1636349"/>
                  <a:gd name="connsiteX19" fmla="*/ 580006 w 872150"/>
                  <a:gd name="connsiteY19" fmla="*/ 428889 h 1636349"/>
                  <a:gd name="connsiteX20" fmla="*/ 460944 w 872150"/>
                  <a:gd name="connsiteY20" fmla="*/ 388408 h 1636349"/>
                  <a:gd name="connsiteX21" fmla="*/ 587149 w 872150"/>
                  <a:gd name="connsiteY21" fmla="*/ 416985 h 1636349"/>
                  <a:gd name="connsiteX22" fmla="*/ 596675 w 872150"/>
                  <a:gd name="connsiteY22" fmla="*/ 369359 h 1636349"/>
                  <a:gd name="connsiteX23" fmla="*/ 508567 w 872150"/>
                  <a:gd name="connsiteY23" fmla="*/ 366977 h 1636349"/>
                  <a:gd name="connsiteX24" fmla="*/ 618106 w 872150"/>
                  <a:gd name="connsiteY24" fmla="*/ 309827 h 1636349"/>
                  <a:gd name="connsiteX25" fmla="*/ 549050 w 872150"/>
                  <a:gd name="connsiteY25" fmla="*/ 295541 h 1636349"/>
                  <a:gd name="connsiteX26" fmla="*/ 613343 w 872150"/>
                  <a:gd name="connsiteY26" fmla="*/ 269347 h 1636349"/>
                  <a:gd name="connsiteX27" fmla="*/ 639538 w 872150"/>
                  <a:gd name="connsiteY27" fmla="*/ 240772 h 1636349"/>
                  <a:gd name="connsiteX28" fmla="*/ 596675 w 872150"/>
                  <a:gd name="connsiteY28" fmla="*/ 240772 h 1636349"/>
                  <a:gd name="connsiteX29" fmla="*/ 653825 w 872150"/>
                  <a:gd name="connsiteY29" fmla="*/ 209816 h 1636349"/>
                  <a:gd name="connsiteX30" fmla="*/ 691924 w 872150"/>
                  <a:gd name="connsiteY30" fmla="*/ 159809 h 1636349"/>
                  <a:gd name="connsiteX31" fmla="*/ 677636 w 872150"/>
                  <a:gd name="connsiteY31" fmla="*/ 114566 h 1636349"/>
                  <a:gd name="connsiteX32" fmla="*/ 706212 w 872150"/>
                  <a:gd name="connsiteY32" fmla="*/ 126473 h 1636349"/>
                  <a:gd name="connsiteX33" fmla="*/ 694032 w 872150"/>
                  <a:gd name="connsiteY33" fmla="*/ 25348 h 1636349"/>
                  <a:gd name="connsiteX34" fmla="*/ 313305 w 872150"/>
                  <a:gd name="connsiteY34" fmla="*/ 359835 h 1636349"/>
                  <a:gd name="connsiteX35" fmla="*/ 278538 w 872150"/>
                  <a:gd name="connsiteY35" fmla="*/ 379202 h 1636349"/>
                  <a:gd name="connsiteX36" fmla="*/ 689680 w 872150"/>
                  <a:gd name="connsiteY36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395553 h 1636349"/>
                  <a:gd name="connsiteX15" fmla="*/ 670493 w 869436"/>
                  <a:gd name="connsiteY15" fmla="*/ 450322 h 1636349"/>
                  <a:gd name="connsiteX16" fmla="*/ 677636 w 869436"/>
                  <a:gd name="connsiteY16" fmla="*/ 464609 h 1636349"/>
                  <a:gd name="connsiteX17" fmla="*/ 582386 w 869436"/>
                  <a:gd name="connsiteY17" fmla="*/ 524140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395553 h 1636349"/>
                  <a:gd name="connsiteX15" fmla="*/ 670493 w 869436"/>
                  <a:gd name="connsiteY15" fmla="*/ 450322 h 1636349"/>
                  <a:gd name="connsiteX16" fmla="*/ 577624 w 869436"/>
                  <a:gd name="connsiteY16" fmla="*/ 640822 h 1636349"/>
                  <a:gd name="connsiteX17" fmla="*/ 582386 w 869436"/>
                  <a:gd name="connsiteY17" fmla="*/ 524140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395553 h 1636349"/>
                  <a:gd name="connsiteX15" fmla="*/ 568099 w 869436"/>
                  <a:gd name="connsiteY15" fmla="*/ 736072 h 1636349"/>
                  <a:gd name="connsiteX16" fmla="*/ 577624 w 869436"/>
                  <a:gd name="connsiteY16" fmla="*/ 640822 h 1636349"/>
                  <a:gd name="connsiteX17" fmla="*/ 582386 w 869436"/>
                  <a:gd name="connsiteY17" fmla="*/ 524140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568099 w 869436"/>
                  <a:gd name="connsiteY15" fmla="*/ 736072 h 1636349"/>
                  <a:gd name="connsiteX16" fmla="*/ 577624 w 869436"/>
                  <a:gd name="connsiteY16" fmla="*/ 640822 h 1636349"/>
                  <a:gd name="connsiteX17" fmla="*/ 582386 w 869436"/>
                  <a:gd name="connsiteY17" fmla="*/ 524140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568099 w 869436"/>
                  <a:gd name="connsiteY15" fmla="*/ 736072 h 1636349"/>
                  <a:gd name="connsiteX16" fmla="*/ 477612 w 869436"/>
                  <a:gd name="connsiteY16" fmla="*/ 531285 h 1636349"/>
                  <a:gd name="connsiteX17" fmla="*/ 582386 w 869436"/>
                  <a:gd name="connsiteY17" fmla="*/ 524140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568099 w 869436"/>
                  <a:gd name="connsiteY15" fmla="*/ 736072 h 1636349"/>
                  <a:gd name="connsiteX16" fmla="*/ 477612 w 869436"/>
                  <a:gd name="connsiteY16" fmla="*/ 531285 h 1636349"/>
                  <a:gd name="connsiteX17" fmla="*/ 553811 w 869436"/>
                  <a:gd name="connsiteY17" fmla="*/ 519378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568099 w 869436"/>
                  <a:gd name="connsiteY15" fmla="*/ 736072 h 1636349"/>
                  <a:gd name="connsiteX16" fmla="*/ 477612 w 869436"/>
                  <a:gd name="connsiteY16" fmla="*/ 531285 h 1636349"/>
                  <a:gd name="connsiteX17" fmla="*/ 553811 w 869436"/>
                  <a:gd name="connsiteY17" fmla="*/ 519378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568099 w 869436"/>
                  <a:gd name="connsiteY15" fmla="*/ 736072 h 1636349"/>
                  <a:gd name="connsiteX16" fmla="*/ 477612 w 869436"/>
                  <a:gd name="connsiteY16" fmla="*/ 531285 h 1636349"/>
                  <a:gd name="connsiteX17" fmla="*/ 570479 w 869436"/>
                  <a:gd name="connsiteY17" fmla="*/ 521759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549049 w 869436"/>
                  <a:gd name="connsiteY15" fmla="*/ 543191 h 1636349"/>
                  <a:gd name="connsiteX16" fmla="*/ 477612 w 869436"/>
                  <a:gd name="connsiteY16" fmla="*/ 531285 h 1636349"/>
                  <a:gd name="connsiteX17" fmla="*/ 570479 w 869436"/>
                  <a:gd name="connsiteY17" fmla="*/ 521759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549049 w 869436"/>
                  <a:gd name="connsiteY15" fmla="*/ 543191 h 1636349"/>
                  <a:gd name="connsiteX16" fmla="*/ 477612 w 869436"/>
                  <a:gd name="connsiteY16" fmla="*/ 531285 h 1636349"/>
                  <a:gd name="connsiteX17" fmla="*/ 570479 w 869436"/>
                  <a:gd name="connsiteY17" fmla="*/ 521759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618105 w 869436"/>
                  <a:gd name="connsiteY15" fmla="*/ 588434 h 1636349"/>
                  <a:gd name="connsiteX16" fmla="*/ 549049 w 869436"/>
                  <a:gd name="connsiteY16" fmla="*/ 543191 h 1636349"/>
                  <a:gd name="connsiteX17" fmla="*/ 477612 w 869436"/>
                  <a:gd name="connsiteY17" fmla="*/ 531285 h 1636349"/>
                  <a:gd name="connsiteX18" fmla="*/ 570479 w 869436"/>
                  <a:gd name="connsiteY18" fmla="*/ 521759 h 1636349"/>
                  <a:gd name="connsiteX19" fmla="*/ 487138 w 869436"/>
                  <a:gd name="connsiteY19" fmla="*/ 445561 h 1636349"/>
                  <a:gd name="connsiteX20" fmla="*/ 584768 w 869436"/>
                  <a:gd name="connsiteY20" fmla="*/ 509854 h 1636349"/>
                  <a:gd name="connsiteX21" fmla="*/ 580006 w 869436"/>
                  <a:gd name="connsiteY21" fmla="*/ 428889 h 1636349"/>
                  <a:gd name="connsiteX22" fmla="*/ 460944 w 869436"/>
                  <a:gd name="connsiteY22" fmla="*/ 388408 h 1636349"/>
                  <a:gd name="connsiteX23" fmla="*/ 587149 w 869436"/>
                  <a:gd name="connsiteY23" fmla="*/ 416985 h 1636349"/>
                  <a:gd name="connsiteX24" fmla="*/ 596675 w 869436"/>
                  <a:gd name="connsiteY24" fmla="*/ 369359 h 1636349"/>
                  <a:gd name="connsiteX25" fmla="*/ 508567 w 869436"/>
                  <a:gd name="connsiteY25" fmla="*/ 366977 h 1636349"/>
                  <a:gd name="connsiteX26" fmla="*/ 618106 w 869436"/>
                  <a:gd name="connsiteY26" fmla="*/ 309827 h 1636349"/>
                  <a:gd name="connsiteX27" fmla="*/ 549050 w 869436"/>
                  <a:gd name="connsiteY27" fmla="*/ 295541 h 1636349"/>
                  <a:gd name="connsiteX28" fmla="*/ 613343 w 869436"/>
                  <a:gd name="connsiteY28" fmla="*/ 269347 h 1636349"/>
                  <a:gd name="connsiteX29" fmla="*/ 639538 w 869436"/>
                  <a:gd name="connsiteY29" fmla="*/ 240772 h 1636349"/>
                  <a:gd name="connsiteX30" fmla="*/ 596675 w 869436"/>
                  <a:gd name="connsiteY30" fmla="*/ 240772 h 1636349"/>
                  <a:gd name="connsiteX31" fmla="*/ 653825 w 869436"/>
                  <a:gd name="connsiteY31" fmla="*/ 209816 h 1636349"/>
                  <a:gd name="connsiteX32" fmla="*/ 691924 w 869436"/>
                  <a:gd name="connsiteY32" fmla="*/ 159809 h 1636349"/>
                  <a:gd name="connsiteX33" fmla="*/ 677636 w 869436"/>
                  <a:gd name="connsiteY33" fmla="*/ 114566 h 1636349"/>
                  <a:gd name="connsiteX34" fmla="*/ 706212 w 869436"/>
                  <a:gd name="connsiteY34" fmla="*/ 126473 h 1636349"/>
                  <a:gd name="connsiteX35" fmla="*/ 694032 w 869436"/>
                  <a:gd name="connsiteY35" fmla="*/ 25348 h 1636349"/>
                  <a:gd name="connsiteX36" fmla="*/ 313305 w 869436"/>
                  <a:gd name="connsiteY36" fmla="*/ 359835 h 1636349"/>
                  <a:gd name="connsiteX37" fmla="*/ 278538 w 869436"/>
                  <a:gd name="connsiteY37" fmla="*/ 379202 h 1636349"/>
                  <a:gd name="connsiteX38" fmla="*/ 689680 w 869436"/>
                  <a:gd name="connsiteY38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618105 w 869436"/>
                  <a:gd name="connsiteY15" fmla="*/ 588434 h 1636349"/>
                  <a:gd name="connsiteX16" fmla="*/ 653823 w 869436"/>
                  <a:gd name="connsiteY16" fmla="*/ 617009 h 1636349"/>
                  <a:gd name="connsiteX17" fmla="*/ 549049 w 869436"/>
                  <a:gd name="connsiteY17" fmla="*/ 543191 h 1636349"/>
                  <a:gd name="connsiteX18" fmla="*/ 477612 w 869436"/>
                  <a:gd name="connsiteY18" fmla="*/ 531285 h 1636349"/>
                  <a:gd name="connsiteX19" fmla="*/ 570479 w 869436"/>
                  <a:gd name="connsiteY19" fmla="*/ 521759 h 1636349"/>
                  <a:gd name="connsiteX20" fmla="*/ 487138 w 869436"/>
                  <a:gd name="connsiteY20" fmla="*/ 445561 h 1636349"/>
                  <a:gd name="connsiteX21" fmla="*/ 584768 w 869436"/>
                  <a:gd name="connsiteY21" fmla="*/ 509854 h 1636349"/>
                  <a:gd name="connsiteX22" fmla="*/ 580006 w 869436"/>
                  <a:gd name="connsiteY22" fmla="*/ 428889 h 1636349"/>
                  <a:gd name="connsiteX23" fmla="*/ 460944 w 869436"/>
                  <a:gd name="connsiteY23" fmla="*/ 388408 h 1636349"/>
                  <a:gd name="connsiteX24" fmla="*/ 587149 w 869436"/>
                  <a:gd name="connsiteY24" fmla="*/ 416985 h 1636349"/>
                  <a:gd name="connsiteX25" fmla="*/ 596675 w 869436"/>
                  <a:gd name="connsiteY25" fmla="*/ 369359 h 1636349"/>
                  <a:gd name="connsiteX26" fmla="*/ 508567 w 869436"/>
                  <a:gd name="connsiteY26" fmla="*/ 366977 h 1636349"/>
                  <a:gd name="connsiteX27" fmla="*/ 618106 w 869436"/>
                  <a:gd name="connsiteY27" fmla="*/ 309827 h 1636349"/>
                  <a:gd name="connsiteX28" fmla="*/ 549050 w 869436"/>
                  <a:gd name="connsiteY28" fmla="*/ 295541 h 1636349"/>
                  <a:gd name="connsiteX29" fmla="*/ 613343 w 869436"/>
                  <a:gd name="connsiteY29" fmla="*/ 269347 h 1636349"/>
                  <a:gd name="connsiteX30" fmla="*/ 639538 w 869436"/>
                  <a:gd name="connsiteY30" fmla="*/ 240772 h 1636349"/>
                  <a:gd name="connsiteX31" fmla="*/ 596675 w 869436"/>
                  <a:gd name="connsiteY31" fmla="*/ 240772 h 1636349"/>
                  <a:gd name="connsiteX32" fmla="*/ 653825 w 869436"/>
                  <a:gd name="connsiteY32" fmla="*/ 209816 h 1636349"/>
                  <a:gd name="connsiteX33" fmla="*/ 691924 w 869436"/>
                  <a:gd name="connsiteY33" fmla="*/ 159809 h 1636349"/>
                  <a:gd name="connsiteX34" fmla="*/ 677636 w 869436"/>
                  <a:gd name="connsiteY34" fmla="*/ 114566 h 1636349"/>
                  <a:gd name="connsiteX35" fmla="*/ 706212 w 869436"/>
                  <a:gd name="connsiteY35" fmla="*/ 126473 h 1636349"/>
                  <a:gd name="connsiteX36" fmla="*/ 694032 w 869436"/>
                  <a:gd name="connsiteY36" fmla="*/ 25348 h 1636349"/>
                  <a:gd name="connsiteX37" fmla="*/ 313305 w 869436"/>
                  <a:gd name="connsiteY37" fmla="*/ 359835 h 1636349"/>
                  <a:gd name="connsiteX38" fmla="*/ 278538 w 869436"/>
                  <a:gd name="connsiteY38" fmla="*/ 379202 h 1636349"/>
                  <a:gd name="connsiteX39" fmla="*/ 689680 w 869436"/>
                  <a:gd name="connsiteY39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687161 w 869436"/>
                  <a:gd name="connsiteY15" fmla="*/ 640822 h 1636349"/>
                  <a:gd name="connsiteX16" fmla="*/ 618105 w 869436"/>
                  <a:gd name="connsiteY16" fmla="*/ 588434 h 1636349"/>
                  <a:gd name="connsiteX17" fmla="*/ 653823 w 869436"/>
                  <a:gd name="connsiteY17" fmla="*/ 617009 h 1636349"/>
                  <a:gd name="connsiteX18" fmla="*/ 549049 w 869436"/>
                  <a:gd name="connsiteY18" fmla="*/ 543191 h 1636349"/>
                  <a:gd name="connsiteX19" fmla="*/ 477612 w 869436"/>
                  <a:gd name="connsiteY19" fmla="*/ 531285 h 1636349"/>
                  <a:gd name="connsiteX20" fmla="*/ 570479 w 869436"/>
                  <a:gd name="connsiteY20" fmla="*/ 521759 h 1636349"/>
                  <a:gd name="connsiteX21" fmla="*/ 487138 w 869436"/>
                  <a:gd name="connsiteY21" fmla="*/ 445561 h 1636349"/>
                  <a:gd name="connsiteX22" fmla="*/ 584768 w 869436"/>
                  <a:gd name="connsiteY22" fmla="*/ 509854 h 1636349"/>
                  <a:gd name="connsiteX23" fmla="*/ 580006 w 869436"/>
                  <a:gd name="connsiteY23" fmla="*/ 428889 h 1636349"/>
                  <a:gd name="connsiteX24" fmla="*/ 460944 w 869436"/>
                  <a:gd name="connsiteY24" fmla="*/ 388408 h 1636349"/>
                  <a:gd name="connsiteX25" fmla="*/ 587149 w 869436"/>
                  <a:gd name="connsiteY25" fmla="*/ 416985 h 1636349"/>
                  <a:gd name="connsiteX26" fmla="*/ 596675 w 869436"/>
                  <a:gd name="connsiteY26" fmla="*/ 369359 h 1636349"/>
                  <a:gd name="connsiteX27" fmla="*/ 508567 w 869436"/>
                  <a:gd name="connsiteY27" fmla="*/ 366977 h 1636349"/>
                  <a:gd name="connsiteX28" fmla="*/ 618106 w 869436"/>
                  <a:gd name="connsiteY28" fmla="*/ 309827 h 1636349"/>
                  <a:gd name="connsiteX29" fmla="*/ 549050 w 869436"/>
                  <a:gd name="connsiteY29" fmla="*/ 295541 h 1636349"/>
                  <a:gd name="connsiteX30" fmla="*/ 613343 w 869436"/>
                  <a:gd name="connsiteY30" fmla="*/ 269347 h 1636349"/>
                  <a:gd name="connsiteX31" fmla="*/ 639538 w 869436"/>
                  <a:gd name="connsiteY31" fmla="*/ 240772 h 1636349"/>
                  <a:gd name="connsiteX32" fmla="*/ 596675 w 869436"/>
                  <a:gd name="connsiteY32" fmla="*/ 240772 h 1636349"/>
                  <a:gd name="connsiteX33" fmla="*/ 653825 w 869436"/>
                  <a:gd name="connsiteY33" fmla="*/ 209816 h 1636349"/>
                  <a:gd name="connsiteX34" fmla="*/ 691924 w 869436"/>
                  <a:gd name="connsiteY34" fmla="*/ 159809 h 1636349"/>
                  <a:gd name="connsiteX35" fmla="*/ 677636 w 869436"/>
                  <a:gd name="connsiteY35" fmla="*/ 114566 h 1636349"/>
                  <a:gd name="connsiteX36" fmla="*/ 706212 w 869436"/>
                  <a:gd name="connsiteY36" fmla="*/ 126473 h 1636349"/>
                  <a:gd name="connsiteX37" fmla="*/ 694032 w 869436"/>
                  <a:gd name="connsiteY37" fmla="*/ 25348 h 1636349"/>
                  <a:gd name="connsiteX38" fmla="*/ 313305 w 869436"/>
                  <a:gd name="connsiteY38" fmla="*/ 359835 h 1636349"/>
                  <a:gd name="connsiteX39" fmla="*/ 278538 w 869436"/>
                  <a:gd name="connsiteY39" fmla="*/ 379202 h 1636349"/>
                  <a:gd name="connsiteX40" fmla="*/ 689680 w 869436"/>
                  <a:gd name="connsiteY40" fmla="*/ 5413 h 1636349"/>
                  <a:gd name="connsiteX0" fmla="*/ 689680 w 867855"/>
                  <a:gd name="connsiteY0" fmla="*/ 5413 h 1636349"/>
                  <a:gd name="connsiteX1" fmla="*/ 462642 w 867855"/>
                  <a:gd name="connsiteY1" fmla="*/ 169858 h 1636349"/>
                  <a:gd name="connsiteX2" fmla="*/ 257857 w 867855"/>
                  <a:gd name="connsiteY2" fmla="*/ 343076 h 1636349"/>
                  <a:gd name="connsiteX3" fmla="*/ 256292 w 867855"/>
                  <a:gd name="connsiteY3" fmla="*/ 663659 h 1636349"/>
                  <a:gd name="connsiteX4" fmla="*/ 240439 w 867855"/>
                  <a:gd name="connsiteY4" fmla="*/ 1033433 h 1636349"/>
                  <a:gd name="connsiteX5" fmla="*/ 160292 w 867855"/>
                  <a:gd name="connsiteY5" fmla="*/ 1236450 h 1636349"/>
                  <a:gd name="connsiteX6" fmla="*/ 12725 w 867855"/>
                  <a:gd name="connsiteY6" fmla="*/ 1591734 h 1636349"/>
                  <a:gd name="connsiteX7" fmla="*/ 520337 w 867855"/>
                  <a:gd name="connsiteY7" fmla="*/ 1601805 h 1636349"/>
                  <a:gd name="connsiteX8" fmla="*/ 656682 w 867855"/>
                  <a:gd name="connsiteY8" fmla="*/ 1259720 h 1636349"/>
                  <a:gd name="connsiteX9" fmla="*/ 836090 w 867855"/>
                  <a:gd name="connsiteY9" fmla="*/ 941856 h 1636349"/>
                  <a:gd name="connsiteX10" fmla="*/ 792480 w 867855"/>
                  <a:gd name="connsiteY10" fmla="*/ 690533 h 1636349"/>
                  <a:gd name="connsiteX11" fmla="*/ 806905 w 867855"/>
                  <a:gd name="connsiteY11" fmla="*/ 510783 h 1636349"/>
                  <a:gd name="connsiteX12" fmla="*/ 863170 w 867855"/>
                  <a:gd name="connsiteY12" fmla="*/ 355389 h 1636349"/>
                  <a:gd name="connsiteX13" fmla="*/ 851468 w 867855"/>
                  <a:gd name="connsiteY13" fmla="*/ 290778 h 1636349"/>
                  <a:gd name="connsiteX14" fmla="*/ 746692 w 867855"/>
                  <a:gd name="connsiteY14" fmla="*/ 555097 h 1636349"/>
                  <a:gd name="connsiteX15" fmla="*/ 715736 w 867855"/>
                  <a:gd name="connsiteY15" fmla="*/ 624153 h 1636349"/>
                  <a:gd name="connsiteX16" fmla="*/ 687161 w 867855"/>
                  <a:gd name="connsiteY16" fmla="*/ 640822 h 1636349"/>
                  <a:gd name="connsiteX17" fmla="*/ 618105 w 867855"/>
                  <a:gd name="connsiteY17" fmla="*/ 588434 h 1636349"/>
                  <a:gd name="connsiteX18" fmla="*/ 653823 w 867855"/>
                  <a:gd name="connsiteY18" fmla="*/ 617009 h 1636349"/>
                  <a:gd name="connsiteX19" fmla="*/ 549049 w 867855"/>
                  <a:gd name="connsiteY19" fmla="*/ 543191 h 1636349"/>
                  <a:gd name="connsiteX20" fmla="*/ 477612 w 867855"/>
                  <a:gd name="connsiteY20" fmla="*/ 531285 h 1636349"/>
                  <a:gd name="connsiteX21" fmla="*/ 570479 w 867855"/>
                  <a:gd name="connsiteY21" fmla="*/ 521759 h 1636349"/>
                  <a:gd name="connsiteX22" fmla="*/ 487138 w 867855"/>
                  <a:gd name="connsiteY22" fmla="*/ 445561 h 1636349"/>
                  <a:gd name="connsiteX23" fmla="*/ 584768 w 867855"/>
                  <a:gd name="connsiteY23" fmla="*/ 509854 h 1636349"/>
                  <a:gd name="connsiteX24" fmla="*/ 580006 w 867855"/>
                  <a:gd name="connsiteY24" fmla="*/ 428889 h 1636349"/>
                  <a:gd name="connsiteX25" fmla="*/ 460944 w 867855"/>
                  <a:gd name="connsiteY25" fmla="*/ 388408 h 1636349"/>
                  <a:gd name="connsiteX26" fmla="*/ 587149 w 867855"/>
                  <a:gd name="connsiteY26" fmla="*/ 416985 h 1636349"/>
                  <a:gd name="connsiteX27" fmla="*/ 596675 w 867855"/>
                  <a:gd name="connsiteY27" fmla="*/ 369359 h 1636349"/>
                  <a:gd name="connsiteX28" fmla="*/ 508567 w 867855"/>
                  <a:gd name="connsiteY28" fmla="*/ 366977 h 1636349"/>
                  <a:gd name="connsiteX29" fmla="*/ 618106 w 867855"/>
                  <a:gd name="connsiteY29" fmla="*/ 309827 h 1636349"/>
                  <a:gd name="connsiteX30" fmla="*/ 549050 w 867855"/>
                  <a:gd name="connsiteY30" fmla="*/ 295541 h 1636349"/>
                  <a:gd name="connsiteX31" fmla="*/ 613343 w 867855"/>
                  <a:gd name="connsiteY31" fmla="*/ 269347 h 1636349"/>
                  <a:gd name="connsiteX32" fmla="*/ 639538 w 867855"/>
                  <a:gd name="connsiteY32" fmla="*/ 240772 h 1636349"/>
                  <a:gd name="connsiteX33" fmla="*/ 596675 w 867855"/>
                  <a:gd name="connsiteY33" fmla="*/ 240772 h 1636349"/>
                  <a:gd name="connsiteX34" fmla="*/ 653825 w 867855"/>
                  <a:gd name="connsiteY34" fmla="*/ 209816 h 1636349"/>
                  <a:gd name="connsiteX35" fmla="*/ 691924 w 867855"/>
                  <a:gd name="connsiteY35" fmla="*/ 159809 h 1636349"/>
                  <a:gd name="connsiteX36" fmla="*/ 677636 w 867855"/>
                  <a:gd name="connsiteY36" fmla="*/ 114566 h 1636349"/>
                  <a:gd name="connsiteX37" fmla="*/ 706212 w 867855"/>
                  <a:gd name="connsiteY37" fmla="*/ 126473 h 1636349"/>
                  <a:gd name="connsiteX38" fmla="*/ 694032 w 867855"/>
                  <a:gd name="connsiteY38" fmla="*/ 25348 h 1636349"/>
                  <a:gd name="connsiteX39" fmla="*/ 313305 w 867855"/>
                  <a:gd name="connsiteY39" fmla="*/ 359835 h 1636349"/>
                  <a:gd name="connsiteX40" fmla="*/ 278538 w 867855"/>
                  <a:gd name="connsiteY40" fmla="*/ 379202 h 1636349"/>
                  <a:gd name="connsiteX41" fmla="*/ 689680 w 867855"/>
                  <a:gd name="connsiteY41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618105 w 866461"/>
                  <a:gd name="connsiteY18" fmla="*/ 588434 h 1636349"/>
                  <a:gd name="connsiteX19" fmla="*/ 653823 w 866461"/>
                  <a:gd name="connsiteY19" fmla="*/ 617009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501424 w 866461"/>
                  <a:gd name="connsiteY18" fmla="*/ 774171 h 1636349"/>
                  <a:gd name="connsiteX19" fmla="*/ 653823 w 866461"/>
                  <a:gd name="connsiteY19" fmla="*/ 617009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501424 w 866461"/>
                  <a:gd name="connsiteY18" fmla="*/ 774171 h 1636349"/>
                  <a:gd name="connsiteX19" fmla="*/ 472848 w 866461"/>
                  <a:gd name="connsiteY19" fmla="*/ 581290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501424 w 866461"/>
                  <a:gd name="connsiteY18" fmla="*/ 774171 h 1636349"/>
                  <a:gd name="connsiteX19" fmla="*/ 472848 w 866461"/>
                  <a:gd name="connsiteY19" fmla="*/ 58605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501424 w 866461"/>
                  <a:gd name="connsiteY18" fmla="*/ 774171 h 1636349"/>
                  <a:gd name="connsiteX19" fmla="*/ 468086 w 866461"/>
                  <a:gd name="connsiteY19" fmla="*/ 593197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501424 w 866461"/>
                  <a:gd name="connsiteY18" fmla="*/ 774171 h 1636349"/>
                  <a:gd name="connsiteX19" fmla="*/ 468086 w 866461"/>
                  <a:gd name="connsiteY19" fmla="*/ 593197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501424 w 866461"/>
                  <a:gd name="connsiteY18" fmla="*/ 774171 h 1636349"/>
                  <a:gd name="connsiteX19" fmla="*/ 456180 w 866461"/>
                  <a:gd name="connsiteY19" fmla="*/ 574147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501424 w 866461"/>
                  <a:gd name="connsiteY18" fmla="*/ 774171 h 1636349"/>
                  <a:gd name="connsiteX19" fmla="*/ 456180 w 866461"/>
                  <a:gd name="connsiteY19" fmla="*/ 574147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501424 w 866461"/>
                  <a:gd name="connsiteY18" fmla="*/ 774171 h 1636349"/>
                  <a:gd name="connsiteX19" fmla="*/ 456180 w 866461"/>
                  <a:gd name="connsiteY19" fmla="*/ 574147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501424 w 866461"/>
                  <a:gd name="connsiteY18" fmla="*/ 77417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456181 w 866461"/>
                  <a:gd name="connsiteY18" fmla="*/ 624153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456180 w 866461"/>
                  <a:gd name="connsiteY16" fmla="*/ 697972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456180 w 866461"/>
                  <a:gd name="connsiteY16" fmla="*/ 697972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456180 w 866461"/>
                  <a:gd name="connsiteY16" fmla="*/ 697972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456180 w 866461"/>
                  <a:gd name="connsiteY16" fmla="*/ 697972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456180 w 866461"/>
                  <a:gd name="connsiteY16" fmla="*/ 697972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84781 w 866461"/>
                  <a:gd name="connsiteY27" fmla="*/ 414603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87162 w 866461"/>
                  <a:gd name="connsiteY27" fmla="*/ 428890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87162 w 866461"/>
                  <a:gd name="connsiteY27" fmla="*/ 428890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87162 w 866461"/>
                  <a:gd name="connsiteY27" fmla="*/ 428890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87162 w 866461"/>
                  <a:gd name="connsiteY27" fmla="*/ 428890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665731 w 866461"/>
                  <a:gd name="connsiteY28" fmla="*/ 352691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87149 w 866461"/>
                  <a:gd name="connsiteY24" fmla="*/ 495567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84767 w 866461"/>
                  <a:gd name="connsiteY24" fmla="*/ 500329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87148 w 866461"/>
                  <a:gd name="connsiteY24" fmla="*/ 486041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87148 w 866461"/>
                  <a:gd name="connsiteY24" fmla="*/ 486041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91911 w 866461"/>
                  <a:gd name="connsiteY24" fmla="*/ 490803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91911 w 866461"/>
                  <a:gd name="connsiteY24" fmla="*/ 47413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91911 w 866461"/>
                  <a:gd name="connsiteY24" fmla="*/ 47413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91911 w 866461"/>
                  <a:gd name="connsiteY24" fmla="*/ 47413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80005 w 866461"/>
                  <a:gd name="connsiteY24" fmla="*/ 476515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80005 w 866461"/>
                  <a:gd name="connsiteY24" fmla="*/ 476515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63324 w 866461"/>
                  <a:gd name="connsiteY23" fmla="*/ 462230 h 1636349"/>
                  <a:gd name="connsiteX24" fmla="*/ 580005 w 866461"/>
                  <a:gd name="connsiteY24" fmla="*/ 476515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63324 w 866461"/>
                  <a:gd name="connsiteY23" fmla="*/ 462230 h 1636349"/>
                  <a:gd name="connsiteX24" fmla="*/ 580005 w 866461"/>
                  <a:gd name="connsiteY24" fmla="*/ 476515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63324 w 866461"/>
                  <a:gd name="connsiteY23" fmla="*/ 462230 h 1636349"/>
                  <a:gd name="connsiteX24" fmla="*/ 580005 w 866461"/>
                  <a:gd name="connsiteY24" fmla="*/ 476515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63324 w 866461"/>
                  <a:gd name="connsiteY23" fmla="*/ 462230 h 1636349"/>
                  <a:gd name="connsiteX24" fmla="*/ 580005 w 866461"/>
                  <a:gd name="connsiteY24" fmla="*/ 476515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22843 w 866461"/>
                  <a:gd name="connsiteY23" fmla="*/ 493186 h 1636349"/>
                  <a:gd name="connsiteX24" fmla="*/ 580005 w 866461"/>
                  <a:gd name="connsiteY24" fmla="*/ 476515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27605 w 866461"/>
                  <a:gd name="connsiteY23" fmla="*/ 493186 h 1636349"/>
                  <a:gd name="connsiteX24" fmla="*/ 580005 w 866461"/>
                  <a:gd name="connsiteY24" fmla="*/ 476515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630012 w 866461"/>
                  <a:gd name="connsiteY15" fmla="*/ 590816 h 1636349"/>
                  <a:gd name="connsiteX16" fmla="*/ 546667 w 866461"/>
                  <a:gd name="connsiteY16" fmla="*/ 655109 h 1636349"/>
                  <a:gd name="connsiteX17" fmla="*/ 465705 w 866461"/>
                  <a:gd name="connsiteY17" fmla="*/ 676540 h 1636349"/>
                  <a:gd name="connsiteX18" fmla="*/ 546667 w 866461"/>
                  <a:gd name="connsiteY18" fmla="*/ 614628 h 1636349"/>
                  <a:gd name="connsiteX19" fmla="*/ 487137 w 866461"/>
                  <a:gd name="connsiteY19" fmla="*/ 600341 h 1636349"/>
                  <a:gd name="connsiteX20" fmla="*/ 468086 w 866461"/>
                  <a:gd name="connsiteY20" fmla="*/ 567003 h 1636349"/>
                  <a:gd name="connsiteX21" fmla="*/ 549049 w 866461"/>
                  <a:gd name="connsiteY21" fmla="*/ 543191 h 1636349"/>
                  <a:gd name="connsiteX22" fmla="*/ 477612 w 866461"/>
                  <a:gd name="connsiteY22" fmla="*/ 531285 h 1636349"/>
                  <a:gd name="connsiteX23" fmla="*/ 570479 w 866461"/>
                  <a:gd name="connsiteY23" fmla="*/ 521759 h 1636349"/>
                  <a:gd name="connsiteX24" fmla="*/ 427605 w 866461"/>
                  <a:gd name="connsiteY24" fmla="*/ 493186 h 1636349"/>
                  <a:gd name="connsiteX25" fmla="*/ 580005 w 866461"/>
                  <a:gd name="connsiteY25" fmla="*/ 476515 h 1636349"/>
                  <a:gd name="connsiteX26" fmla="*/ 580006 w 866461"/>
                  <a:gd name="connsiteY26" fmla="*/ 428889 h 1636349"/>
                  <a:gd name="connsiteX27" fmla="*/ 460944 w 866461"/>
                  <a:gd name="connsiteY27" fmla="*/ 388408 h 1636349"/>
                  <a:gd name="connsiteX28" fmla="*/ 606200 w 866461"/>
                  <a:gd name="connsiteY28" fmla="*/ 409840 h 1636349"/>
                  <a:gd name="connsiteX29" fmla="*/ 596675 w 866461"/>
                  <a:gd name="connsiteY29" fmla="*/ 376503 h 1636349"/>
                  <a:gd name="connsiteX30" fmla="*/ 518092 w 866461"/>
                  <a:gd name="connsiteY30" fmla="*/ 340784 h 1636349"/>
                  <a:gd name="connsiteX31" fmla="*/ 618106 w 866461"/>
                  <a:gd name="connsiteY31" fmla="*/ 309827 h 1636349"/>
                  <a:gd name="connsiteX32" fmla="*/ 549050 w 866461"/>
                  <a:gd name="connsiteY32" fmla="*/ 295541 h 1636349"/>
                  <a:gd name="connsiteX33" fmla="*/ 613343 w 866461"/>
                  <a:gd name="connsiteY33" fmla="*/ 269347 h 1636349"/>
                  <a:gd name="connsiteX34" fmla="*/ 639538 w 866461"/>
                  <a:gd name="connsiteY34" fmla="*/ 240772 h 1636349"/>
                  <a:gd name="connsiteX35" fmla="*/ 596675 w 866461"/>
                  <a:gd name="connsiteY35" fmla="*/ 240772 h 1636349"/>
                  <a:gd name="connsiteX36" fmla="*/ 653825 w 866461"/>
                  <a:gd name="connsiteY36" fmla="*/ 209816 h 1636349"/>
                  <a:gd name="connsiteX37" fmla="*/ 691924 w 866461"/>
                  <a:gd name="connsiteY37" fmla="*/ 159809 h 1636349"/>
                  <a:gd name="connsiteX38" fmla="*/ 677636 w 866461"/>
                  <a:gd name="connsiteY38" fmla="*/ 114566 h 1636349"/>
                  <a:gd name="connsiteX39" fmla="*/ 706212 w 866461"/>
                  <a:gd name="connsiteY39" fmla="*/ 126473 h 1636349"/>
                  <a:gd name="connsiteX40" fmla="*/ 694032 w 866461"/>
                  <a:gd name="connsiteY40" fmla="*/ 25348 h 1636349"/>
                  <a:gd name="connsiteX41" fmla="*/ 313305 w 866461"/>
                  <a:gd name="connsiteY41" fmla="*/ 359835 h 1636349"/>
                  <a:gd name="connsiteX42" fmla="*/ 278538 w 866461"/>
                  <a:gd name="connsiteY42" fmla="*/ 379202 h 1636349"/>
                  <a:gd name="connsiteX43" fmla="*/ 689680 w 866461"/>
                  <a:gd name="connsiteY43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630012 w 866461"/>
                  <a:gd name="connsiteY15" fmla="*/ 590816 h 1636349"/>
                  <a:gd name="connsiteX16" fmla="*/ 675256 w 866461"/>
                  <a:gd name="connsiteY16" fmla="*/ 550334 h 1636349"/>
                  <a:gd name="connsiteX17" fmla="*/ 546667 w 866461"/>
                  <a:gd name="connsiteY17" fmla="*/ 655109 h 1636349"/>
                  <a:gd name="connsiteX18" fmla="*/ 465705 w 866461"/>
                  <a:gd name="connsiteY18" fmla="*/ 676540 h 1636349"/>
                  <a:gd name="connsiteX19" fmla="*/ 546667 w 866461"/>
                  <a:gd name="connsiteY19" fmla="*/ 614628 h 1636349"/>
                  <a:gd name="connsiteX20" fmla="*/ 487137 w 866461"/>
                  <a:gd name="connsiteY20" fmla="*/ 600341 h 1636349"/>
                  <a:gd name="connsiteX21" fmla="*/ 468086 w 866461"/>
                  <a:gd name="connsiteY21" fmla="*/ 567003 h 1636349"/>
                  <a:gd name="connsiteX22" fmla="*/ 549049 w 866461"/>
                  <a:gd name="connsiteY22" fmla="*/ 543191 h 1636349"/>
                  <a:gd name="connsiteX23" fmla="*/ 477612 w 866461"/>
                  <a:gd name="connsiteY23" fmla="*/ 531285 h 1636349"/>
                  <a:gd name="connsiteX24" fmla="*/ 570479 w 866461"/>
                  <a:gd name="connsiteY24" fmla="*/ 521759 h 1636349"/>
                  <a:gd name="connsiteX25" fmla="*/ 427605 w 866461"/>
                  <a:gd name="connsiteY25" fmla="*/ 493186 h 1636349"/>
                  <a:gd name="connsiteX26" fmla="*/ 580005 w 866461"/>
                  <a:gd name="connsiteY26" fmla="*/ 476515 h 1636349"/>
                  <a:gd name="connsiteX27" fmla="*/ 580006 w 866461"/>
                  <a:gd name="connsiteY27" fmla="*/ 428889 h 1636349"/>
                  <a:gd name="connsiteX28" fmla="*/ 460944 w 866461"/>
                  <a:gd name="connsiteY28" fmla="*/ 388408 h 1636349"/>
                  <a:gd name="connsiteX29" fmla="*/ 606200 w 866461"/>
                  <a:gd name="connsiteY29" fmla="*/ 409840 h 1636349"/>
                  <a:gd name="connsiteX30" fmla="*/ 596675 w 866461"/>
                  <a:gd name="connsiteY30" fmla="*/ 376503 h 1636349"/>
                  <a:gd name="connsiteX31" fmla="*/ 518092 w 866461"/>
                  <a:gd name="connsiteY31" fmla="*/ 340784 h 1636349"/>
                  <a:gd name="connsiteX32" fmla="*/ 618106 w 866461"/>
                  <a:gd name="connsiteY32" fmla="*/ 309827 h 1636349"/>
                  <a:gd name="connsiteX33" fmla="*/ 549050 w 866461"/>
                  <a:gd name="connsiteY33" fmla="*/ 295541 h 1636349"/>
                  <a:gd name="connsiteX34" fmla="*/ 613343 w 866461"/>
                  <a:gd name="connsiteY34" fmla="*/ 269347 h 1636349"/>
                  <a:gd name="connsiteX35" fmla="*/ 639538 w 866461"/>
                  <a:gd name="connsiteY35" fmla="*/ 240772 h 1636349"/>
                  <a:gd name="connsiteX36" fmla="*/ 596675 w 866461"/>
                  <a:gd name="connsiteY36" fmla="*/ 240772 h 1636349"/>
                  <a:gd name="connsiteX37" fmla="*/ 653825 w 866461"/>
                  <a:gd name="connsiteY37" fmla="*/ 209816 h 1636349"/>
                  <a:gd name="connsiteX38" fmla="*/ 691924 w 866461"/>
                  <a:gd name="connsiteY38" fmla="*/ 159809 h 1636349"/>
                  <a:gd name="connsiteX39" fmla="*/ 677636 w 866461"/>
                  <a:gd name="connsiteY39" fmla="*/ 114566 h 1636349"/>
                  <a:gd name="connsiteX40" fmla="*/ 706212 w 866461"/>
                  <a:gd name="connsiteY40" fmla="*/ 126473 h 1636349"/>
                  <a:gd name="connsiteX41" fmla="*/ 694032 w 866461"/>
                  <a:gd name="connsiteY41" fmla="*/ 25348 h 1636349"/>
                  <a:gd name="connsiteX42" fmla="*/ 313305 w 866461"/>
                  <a:gd name="connsiteY42" fmla="*/ 359835 h 1636349"/>
                  <a:gd name="connsiteX43" fmla="*/ 278538 w 866461"/>
                  <a:gd name="connsiteY43" fmla="*/ 379202 h 1636349"/>
                  <a:gd name="connsiteX44" fmla="*/ 689680 w 866461"/>
                  <a:gd name="connsiteY44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546667 w 866461"/>
                  <a:gd name="connsiteY18" fmla="*/ 65510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546667 w 866461"/>
                  <a:gd name="connsiteY18" fmla="*/ 65510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491899 w 866461"/>
                  <a:gd name="connsiteY18" fmla="*/ 757502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491899 w 866461"/>
                  <a:gd name="connsiteY18" fmla="*/ 757502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477611 w 866461"/>
                  <a:gd name="connsiteY18" fmla="*/ 757502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477611 w 866461"/>
                  <a:gd name="connsiteY18" fmla="*/ 757502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479992 w 866461"/>
                  <a:gd name="connsiteY18" fmla="*/ 719402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479992 w 866461"/>
                  <a:gd name="connsiteY18" fmla="*/ 719402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732406 w 866461"/>
                  <a:gd name="connsiteY16" fmla="*/ 759885 h 1636349"/>
                  <a:gd name="connsiteX17" fmla="*/ 675256 w 866461"/>
                  <a:gd name="connsiteY17" fmla="*/ 550334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732406 w 866461"/>
                  <a:gd name="connsiteY16" fmla="*/ 759885 h 1636349"/>
                  <a:gd name="connsiteX17" fmla="*/ 451419 w 866461"/>
                  <a:gd name="connsiteY17" fmla="*/ 750359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732406 w 866461"/>
                  <a:gd name="connsiteY16" fmla="*/ 759885 h 1636349"/>
                  <a:gd name="connsiteX17" fmla="*/ 451419 w 866461"/>
                  <a:gd name="connsiteY17" fmla="*/ 750359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732406 w 866461"/>
                  <a:gd name="connsiteY16" fmla="*/ 759885 h 1636349"/>
                  <a:gd name="connsiteX17" fmla="*/ 451419 w 866461"/>
                  <a:gd name="connsiteY17" fmla="*/ 750359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732406 w 866461"/>
                  <a:gd name="connsiteY16" fmla="*/ 759885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549049 w 866461"/>
                  <a:gd name="connsiteY16" fmla="*/ 686067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534762 w 866461"/>
                  <a:gd name="connsiteY16" fmla="*/ 721785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08580 w 866461"/>
                  <a:gd name="connsiteY16" fmla="*/ 871803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08580 w 866461"/>
                  <a:gd name="connsiteY16" fmla="*/ 871803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451418 w 866461"/>
                  <a:gd name="connsiteY16" fmla="*/ 783697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451418 w 866461"/>
                  <a:gd name="connsiteY16" fmla="*/ 783697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534762 w 866461"/>
                  <a:gd name="connsiteY16" fmla="*/ 924191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534762 w 866461"/>
                  <a:gd name="connsiteY16" fmla="*/ 924191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534762 w 866461"/>
                  <a:gd name="connsiteY16" fmla="*/ 924191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84780 w 866461"/>
                  <a:gd name="connsiteY16" fmla="*/ 917048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84780 w 866461"/>
                  <a:gd name="connsiteY16" fmla="*/ 917048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84780 w 866461"/>
                  <a:gd name="connsiteY16" fmla="*/ 917048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84780 w 866461"/>
                  <a:gd name="connsiteY16" fmla="*/ 917048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08580 w 866461"/>
                  <a:gd name="connsiteY16" fmla="*/ 436036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08580 w 866461"/>
                  <a:gd name="connsiteY16" fmla="*/ 436036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22867 w 866461"/>
                  <a:gd name="connsiteY16" fmla="*/ 476517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08579 w 866461"/>
                  <a:gd name="connsiteY16" fmla="*/ 464610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08579 w 866461"/>
                  <a:gd name="connsiteY16" fmla="*/ 464610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39549 w 866461"/>
                  <a:gd name="connsiteY14" fmla="*/ 102659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39549 w 866461"/>
                  <a:gd name="connsiteY14" fmla="*/ 102659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63362 w 866461"/>
                  <a:gd name="connsiteY14" fmla="*/ 295540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63362 w 866461"/>
                  <a:gd name="connsiteY14" fmla="*/ 295540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18119 w 866461"/>
                  <a:gd name="connsiteY14" fmla="*/ 340784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18119 w 866461"/>
                  <a:gd name="connsiteY14" fmla="*/ 340784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39550 w 866461"/>
                  <a:gd name="connsiteY14" fmla="*/ 100278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15737 w 866461"/>
                  <a:gd name="connsiteY14" fmla="*/ 145521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282"/>
                  <a:gd name="connsiteY0" fmla="*/ 5413 h 1636349"/>
                  <a:gd name="connsiteX1" fmla="*/ 462642 w 866282"/>
                  <a:gd name="connsiteY1" fmla="*/ 169858 h 1636349"/>
                  <a:gd name="connsiteX2" fmla="*/ 257857 w 866282"/>
                  <a:gd name="connsiteY2" fmla="*/ 343076 h 1636349"/>
                  <a:gd name="connsiteX3" fmla="*/ 256292 w 866282"/>
                  <a:gd name="connsiteY3" fmla="*/ 663659 h 1636349"/>
                  <a:gd name="connsiteX4" fmla="*/ 240439 w 866282"/>
                  <a:gd name="connsiteY4" fmla="*/ 1033433 h 1636349"/>
                  <a:gd name="connsiteX5" fmla="*/ 160292 w 866282"/>
                  <a:gd name="connsiteY5" fmla="*/ 1236450 h 1636349"/>
                  <a:gd name="connsiteX6" fmla="*/ 12725 w 866282"/>
                  <a:gd name="connsiteY6" fmla="*/ 1591734 h 1636349"/>
                  <a:gd name="connsiteX7" fmla="*/ 520337 w 866282"/>
                  <a:gd name="connsiteY7" fmla="*/ 1601805 h 1636349"/>
                  <a:gd name="connsiteX8" fmla="*/ 656682 w 866282"/>
                  <a:gd name="connsiteY8" fmla="*/ 1259720 h 1636349"/>
                  <a:gd name="connsiteX9" fmla="*/ 836090 w 866282"/>
                  <a:gd name="connsiteY9" fmla="*/ 941856 h 1636349"/>
                  <a:gd name="connsiteX10" fmla="*/ 792480 w 866282"/>
                  <a:gd name="connsiteY10" fmla="*/ 690533 h 1636349"/>
                  <a:gd name="connsiteX11" fmla="*/ 806905 w 866282"/>
                  <a:gd name="connsiteY11" fmla="*/ 510783 h 1636349"/>
                  <a:gd name="connsiteX12" fmla="*/ 863170 w 866282"/>
                  <a:gd name="connsiteY12" fmla="*/ 355389 h 1636349"/>
                  <a:gd name="connsiteX13" fmla="*/ 701449 w 866282"/>
                  <a:gd name="connsiteY13" fmla="*/ 224103 h 1636349"/>
                  <a:gd name="connsiteX14" fmla="*/ 715737 w 866282"/>
                  <a:gd name="connsiteY14" fmla="*/ 145521 h 1636349"/>
                  <a:gd name="connsiteX15" fmla="*/ 651443 w 866282"/>
                  <a:gd name="connsiteY15" fmla="*/ 255060 h 1636349"/>
                  <a:gd name="connsiteX16" fmla="*/ 591910 w 866282"/>
                  <a:gd name="connsiteY16" fmla="*/ 462229 h 1636349"/>
                  <a:gd name="connsiteX17" fmla="*/ 449038 w 866282"/>
                  <a:gd name="connsiteY17" fmla="*/ 757502 h 1636349"/>
                  <a:gd name="connsiteX18" fmla="*/ 491898 w 866282"/>
                  <a:gd name="connsiteY18" fmla="*/ 695589 h 1636349"/>
                  <a:gd name="connsiteX19" fmla="*/ 465705 w 866282"/>
                  <a:gd name="connsiteY19" fmla="*/ 676540 h 1636349"/>
                  <a:gd name="connsiteX20" fmla="*/ 546667 w 866282"/>
                  <a:gd name="connsiteY20" fmla="*/ 614628 h 1636349"/>
                  <a:gd name="connsiteX21" fmla="*/ 487137 w 866282"/>
                  <a:gd name="connsiteY21" fmla="*/ 600341 h 1636349"/>
                  <a:gd name="connsiteX22" fmla="*/ 468086 w 866282"/>
                  <a:gd name="connsiteY22" fmla="*/ 567003 h 1636349"/>
                  <a:gd name="connsiteX23" fmla="*/ 549049 w 866282"/>
                  <a:gd name="connsiteY23" fmla="*/ 543191 h 1636349"/>
                  <a:gd name="connsiteX24" fmla="*/ 477612 w 866282"/>
                  <a:gd name="connsiteY24" fmla="*/ 531285 h 1636349"/>
                  <a:gd name="connsiteX25" fmla="*/ 570479 w 866282"/>
                  <a:gd name="connsiteY25" fmla="*/ 521759 h 1636349"/>
                  <a:gd name="connsiteX26" fmla="*/ 427605 w 866282"/>
                  <a:gd name="connsiteY26" fmla="*/ 493186 h 1636349"/>
                  <a:gd name="connsiteX27" fmla="*/ 580005 w 866282"/>
                  <a:gd name="connsiteY27" fmla="*/ 476515 h 1636349"/>
                  <a:gd name="connsiteX28" fmla="*/ 580006 w 866282"/>
                  <a:gd name="connsiteY28" fmla="*/ 428889 h 1636349"/>
                  <a:gd name="connsiteX29" fmla="*/ 460944 w 866282"/>
                  <a:gd name="connsiteY29" fmla="*/ 388408 h 1636349"/>
                  <a:gd name="connsiteX30" fmla="*/ 606200 w 866282"/>
                  <a:gd name="connsiteY30" fmla="*/ 409840 h 1636349"/>
                  <a:gd name="connsiteX31" fmla="*/ 596675 w 866282"/>
                  <a:gd name="connsiteY31" fmla="*/ 376503 h 1636349"/>
                  <a:gd name="connsiteX32" fmla="*/ 518092 w 866282"/>
                  <a:gd name="connsiteY32" fmla="*/ 340784 h 1636349"/>
                  <a:gd name="connsiteX33" fmla="*/ 618106 w 866282"/>
                  <a:gd name="connsiteY33" fmla="*/ 309827 h 1636349"/>
                  <a:gd name="connsiteX34" fmla="*/ 549050 w 866282"/>
                  <a:gd name="connsiteY34" fmla="*/ 295541 h 1636349"/>
                  <a:gd name="connsiteX35" fmla="*/ 613343 w 866282"/>
                  <a:gd name="connsiteY35" fmla="*/ 269347 h 1636349"/>
                  <a:gd name="connsiteX36" fmla="*/ 639538 w 866282"/>
                  <a:gd name="connsiteY36" fmla="*/ 240772 h 1636349"/>
                  <a:gd name="connsiteX37" fmla="*/ 596675 w 866282"/>
                  <a:gd name="connsiteY37" fmla="*/ 240772 h 1636349"/>
                  <a:gd name="connsiteX38" fmla="*/ 653825 w 866282"/>
                  <a:gd name="connsiteY38" fmla="*/ 209816 h 1636349"/>
                  <a:gd name="connsiteX39" fmla="*/ 691924 w 866282"/>
                  <a:gd name="connsiteY39" fmla="*/ 159809 h 1636349"/>
                  <a:gd name="connsiteX40" fmla="*/ 677636 w 866282"/>
                  <a:gd name="connsiteY40" fmla="*/ 114566 h 1636349"/>
                  <a:gd name="connsiteX41" fmla="*/ 706212 w 866282"/>
                  <a:gd name="connsiteY41" fmla="*/ 126473 h 1636349"/>
                  <a:gd name="connsiteX42" fmla="*/ 694032 w 866282"/>
                  <a:gd name="connsiteY42" fmla="*/ 25348 h 1636349"/>
                  <a:gd name="connsiteX43" fmla="*/ 313305 w 866282"/>
                  <a:gd name="connsiteY43" fmla="*/ 359835 h 1636349"/>
                  <a:gd name="connsiteX44" fmla="*/ 278538 w 866282"/>
                  <a:gd name="connsiteY44" fmla="*/ 379202 h 1636349"/>
                  <a:gd name="connsiteX45" fmla="*/ 689680 w 866282"/>
                  <a:gd name="connsiteY45" fmla="*/ 5413 h 1636349"/>
                  <a:gd name="connsiteX0" fmla="*/ 689680 w 866282"/>
                  <a:gd name="connsiteY0" fmla="*/ 5413 h 1636349"/>
                  <a:gd name="connsiteX1" fmla="*/ 462642 w 866282"/>
                  <a:gd name="connsiteY1" fmla="*/ 169858 h 1636349"/>
                  <a:gd name="connsiteX2" fmla="*/ 257857 w 866282"/>
                  <a:gd name="connsiteY2" fmla="*/ 343076 h 1636349"/>
                  <a:gd name="connsiteX3" fmla="*/ 256292 w 866282"/>
                  <a:gd name="connsiteY3" fmla="*/ 663659 h 1636349"/>
                  <a:gd name="connsiteX4" fmla="*/ 240439 w 866282"/>
                  <a:gd name="connsiteY4" fmla="*/ 1033433 h 1636349"/>
                  <a:gd name="connsiteX5" fmla="*/ 160292 w 866282"/>
                  <a:gd name="connsiteY5" fmla="*/ 1236450 h 1636349"/>
                  <a:gd name="connsiteX6" fmla="*/ 12725 w 866282"/>
                  <a:gd name="connsiteY6" fmla="*/ 1591734 h 1636349"/>
                  <a:gd name="connsiteX7" fmla="*/ 520337 w 866282"/>
                  <a:gd name="connsiteY7" fmla="*/ 1601805 h 1636349"/>
                  <a:gd name="connsiteX8" fmla="*/ 656682 w 866282"/>
                  <a:gd name="connsiteY8" fmla="*/ 1259720 h 1636349"/>
                  <a:gd name="connsiteX9" fmla="*/ 836090 w 866282"/>
                  <a:gd name="connsiteY9" fmla="*/ 941856 h 1636349"/>
                  <a:gd name="connsiteX10" fmla="*/ 792480 w 866282"/>
                  <a:gd name="connsiteY10" fmla="*/ 690533 h 1636349"/>
                  <a:gd name="connsiteX11" fmla="*/ 806905 w 866282"/>
                  <a:gd name="connsiteY11" fmla="*/ 510783 h 1636349"/>
                  <a:gd name="connsiteX12" fmla="*/ 863170 w 866282"/>
                  <a:gd name="connsiteY12" fmla="*/ 355389 h 1636349"/>
                  <a:gd name="connsiteX13" fmla="*/ 701449 w 866282"/>
                  <a:gd name="connsiteY13" fmla="*/ 224103 h 1636349"/>
                  <a:gd name="connsiteX14" fmla="*/ 715737 w 866282"/>
                  <a:gd name="connsiteY14" fmla="*/ 145521 h 1636349"/>
                  <a:gd name="connsiteX15" fmla="*/ 651443 w 866282"/>
                  <a:gd name="connsiteY15" fmla="*/ 255060 h 1636349"/>
                  <a:gd name="connsiteX16" fmla="*/ 591910 w 866282"/>
                  <a:gd name="connsiteY16" fmla="*/ 462229 h 1636349"/>
                  <a:gd name="connsiteX17" fmla="*/ 449038 w 866282"/>
                  <a:gd name="connsiteY17" fmla="*/ 757502 h 1636349"/>
                  <a:gd name="connsiteX18" fmla="*/ 491898 w 866282"/>
                  <a:gd name="connsiteY18" fmla="*/ 695589 h 1636349"/>
                  <a:gd name="connsiteX19" fmla="*/ 465705 w 866282"/>
                  <a:gd name="connsiteY19" fmla="*/ 676540 h 1636349"/>
                  <a:gd name="connsiteX20" fmla="*/ 546667 w 866282"/>
                  <a:gd name="connsiteY20" fmla="*/ 614628 h 1636349"/>
                  <a:gd name="connsiteX21" fmla="*/ 487137 w 866282"/>
                  <a:gd name="connsiteY21" fmla="*/ 600341 h 1636349"/>
                  <a:gd name="connsiteX22" fmla="*/ 468086 w 866282"/>
                  <a:gd name="connsiteY22" fmla="*/ 567003 h 1636349"/>
                  <a:gd name="connsiteX23" fmla="*/ 549049 w 866282"/>
                  <a:gd name="connsiteY23" fmla="*/ 543191 h 1636349"/>
                  <a:gd name="connsiteX24" fmla="*/ 477612 w 866282"/>
                  <a:gd name="connsiteY24" fmla="*/ 531285 h 1636349"/>
                  <a:gd name="connsiteX25" fmla="*/ 570479 w 866282"/>
                  <a:gd name="connsiteY25" fmla="*/ 521759 h 1636349"/>
                  <a:gd name="connsiteX26" fmla="*/ 427605 w 866282"/>
                  <a:gd name="connsiteY26" fmla="*/ 493186 h 1636349"/>
                  <a:gd name="connsiteX27" fmla="*/ 580005 w 866282"/>
                  <a:gd name="connsiteY27" fmla="*/ 476515 h 1636349"/>
                  <a:gd name="connsiteX28" fmla="*/ 580006 w 866282"/>
                  <a:gd name="connsiteY28" fmla="*/ 428889 h 1636349"/>
                  <a:gd name="connsiteX29" fmla="*/ 460944 w 866282"/>
                  <a:gd name="connsiteY29" fmla="*/ 388408 h 1636349"/>
                  <a:gd name="connsiteX30" fmla="*/ 606200 w 866282"/>
                  <a:gd name="connsiteY30" fmla="*/ 409840 h 1636349"/>
                  <a:gd name="connsiteX31" fmla="*/ 596675 w 866282"/>
                  <a:gd name="connsiteY31" fmla="*/ 376503 h 1636349"/>
                  <a:gd name="connsiteX32" fmla="*/ 518092 w 866282"/>
                  <a:gd name="connsiteY32" fmla="*/ 340784 h 1636349"/>
                  <a:gd name="connsiteX33" fmla="*/ 618106 w 866282"/>
                  <a:gd name="connsiteY33" fmla="*/ 309827 h 1636349"/>
                  <a:gd name="connsiteX34" fmla="*/ 549050 w 866282"/>
                  <a:gd name="connsiteY34" fmla="*/ 295541 h 1636349"/>
                  <a:gd name="connsiteX35" fmla="*/ 613343 w 866282"/>
                  <a:gd name="connsiteY35" fmla="*/ 269347 h 1636349"/>
                  <a:gd name="connsiteX36" fmla="*/ 639538 w 866282"/>
                  <a:gd name="connsiteY36" fmla="*/ 240772 h 1636349"/>
                  <a:gd name="connsiteX37" fmla="*/ 596675 w 866282"/>
                  <a:gd name="connsiteY37" fmla="*/ 240772 h 1636349"/>
                  <a:gd name="connsiteX38" fmla="*/ 653825 w 866282"/>
                  <a:gd name="connsiteY38" fmla="*/ 209816 h 1636349"/>
                  <a:gd name="connsiteX39" fmla="*/ 691924 w 866282"/>
                  <a:gd name="connsiteY39" fmla="*/ 159809 h 1636349"/>
                  <a:gd name="connsiteX40" fmla="*/ 677636 w 866282"/>
                  <a:gd name="connsiteY40" fmla="*/ 114566 h 1636349"/>
                  <a:gd name="connsiteX41" fmla="*/ 706212 w 866282"/>
                  <a:gd name="connsiteY41" fmla="*/ 126473 h 1636349"/>
                  <a:gd name="connsiteX42" fmla="*/ 694032 w 866282"/>
                  <a:gd name="connsiteY42" fmla="*/ 25348 h 1636349"/>
                  <a:gd name="connsiteX43" fmla="*/ 313305 w 866282"/>
                  <a:gd name="connsiteY43" fmla="*/ 359835 h 1636349"/>
                  <a:gd name="connsiteX44" fmla="*/ 278538 w 866282"/>
                  <a:gd name="connsiteY44" fmla="*/ 379202 h 1636349"/>
                  <a:gd name="connsiteX45" fmla="*/ 689680 w 866282"/>
                  <a:gd name="connsiteY45" fmla="*/ 5413 h 1636349"/>
                  <a:gd name="connsiteX0" fmla="*/ 689680 w 866282"/>
                  <a:gd name="connsiteY0" fmla="*/ 5413 h 1636349"/>
                  <a:gd name="connsiteX1" fmla="*/ 462642 w 866282"/>
                  <a:gd name="connsiteY1" fmla="*/ 169858 h 1636349"/>
                  <a:gd name="connsiteX2" fmla="*/ 257857 w 866282"/>
                  <a:gd name="connsiteY2" fmla="*/ 343076 h 1636349"/>
                  <a:gd name="connsiteX3" fmla="*/ 256292 w 866282"/>
                  <a:gd name="connsiteY3" fmla="*/ 663659 h 1636349"/>
                  <a:gd name="connsiteX4" fmla="*/ 240439 w 866282"/>
                  <a:gd name="connsiteY4" fmla="*/ 1033433 h 1636349"/>
                  <a:gd name="connsiteX5" fmla="*/ 160292 w 866282"/>
                  <a:gd name="connsiteY5" fmla="*/ 1236450 h 1636349"/>
                  <a:gd name="connsiteX6" fmla="*/ 12725 w 866282"/>
                  <a:gd name="connsiteY6" fmla="*/ 1591734 h 1636349"/>
                  <a:gd name="connsiteX7" fmla="*/ 520337 w 866282"/>
                  <a:gd name="connsiteY7" fmla="*/ 1601805 h 1636349"/>
                  <a:gd name="connsiteX8" fmla="*/ 656682 w 866282"/>
                  <a:gd name="connsiteY8" fmla="*/ 1259720 h 1636349"/>
                  <a:gd name="connsiteX9" fmla="*/ 836090 w 866282"/>
                  <a:gd name="connsiteY9" fmla="*/ 941856 h 1636349"/>
                  <a:gd name="connsiteX10" fmla="*/ 792480 w 866282"/>
                  <a:gd name="connsiteY10" fmla="*/ 690533 h 1636349"/>
                  <a:gd name="connsiteX11" fmla="*/ 806905 w 866282"/>
                  <a:gd name="connsiteY11" fmla="*/ 510783 h 1636349"/>
                  <a:gd name="connsiteX12" fmla="*/ 863170 w 866282"/>
                  <a:gd name="connsiteY12" fmla="*/ 355389 h 1636349"/>
                  <a:gd name="connsiteX13" fmla="*/ 701449 w 866282"/>
                  <a:gd name="connsiteY13" fmla="*/ 224103 h 1636349"/>
                  <a:gd name="connsiteX14" fmla="*/ 715737 w 866282"/>
                  <a:gd name="connsiteY14" fmla="*/ 145521 h 1636349"/>
                  <a:gd name="connsiteX15" fmla="*/ 651443 w 866282"/>
                  <a:gd name="connsiteY15" fmla="*/ 255060 h 1636349"/>
                  <a:gd name="connsiteX16" fmla="*/ 591910 w 866282"/>
                  <a:gd name="connsiteY16" fmla="*/ 462229 h 1636349"/>
                  <a:gd name="connsiteX17" fmla="*/ 449038 w 866282"/>
                  <a:gd name="connsiteY17" fmla="*/ 757502 h 1636349"/>
                  <a:gd name="connsiteX18" fmla="*/ 491898 w 866282"/>
                  <a:gd name="connsiteY18" fmla="*/ 695589 h 1636349"/>
                  <a:gd name="connsiteX19" fmla="*/ 465705 w 866282"/>
                  <a:gd name="connsiteY19" fmla="*/ 676540 h 1636349"/>
                  <a:gd name="connsiteX20" fmla="*/ 546667 w 866282"/>
                  <a:gd name="connsiteY20" fmla="*/ 614628 h 1636349"/>
                  <a:gd name="connsiteX21" fmla="*/ 487137 w 866282"/>
                  <a:gd name="connsiteY21" fmla="*/ 600341 h 1636349"/>
                  <a:gd name="connsiteX22" fmla="*/ 468086 w 866282"/>
                  <a:gd name="connsiteY22" fmla="*/ 567003 h 1636349"/>
                  <a:gd name="connsiteX23" fmla="*/ 549049 w 866282"/>
                  <a:gd name="connsiteY23" fmla="*/ 543191 h 1636349"/>
                  <a:gd name="connsiteX24" fmla="*/ 477612 w 866282"/>
                  <a:gd name="connsiteY24" fmla="*/ 531285 h 1636349"/>
                  <a:gd name="connsiteX25" fmla="*/ 570479 w 866282"/>
                  <a:gd name="connsiteY25" fmla="*/ 521759 h 1636349"/>
                  <a:gd name="connsiteX26" fmla="*/ 427605 w 866282"/>
                  <a:gd name="connsiteY26" fmla="*/ 493186 h 1636349"/>
                  <a:gd name="connsiteX27" fmla="*/ 580005 w 866282"/>
                  <a:gd name="connsiteY27" fmla="*/ 476515 h 1636349"/>
                  <a:gd name="connsiteX28" fmla="*/ 580006 w 866282"/>
                  <a:gd name="connsiteY28" fmla="*/ 428889 h 1636349"/>
                  <a:gd name="connsiteX29" fmla="*/ 460944 w 866282"/>
                  <a:gd name="connsiteY29" fmla="*/ 388408 h 1636349"/>
                  <a:gd name="connsiteX30" fmla="*/ 606200 w 866282"/>
                  <a:gd name="connsiteY30" fmla="*/ 409840 h 1636349"/>
                  <a:gd name="connsiteX31" fmla="*/ 596675 w 866282"/>
                  <a:gd name="connsiteY31" fmla="*/ 376503 h 1636349"/>
                  <a:gd name="connsiteX32" fmla="*/ 518092 w 866282"/>
                  <a:gd name="connsiteY32" fmla="*/ 340784 h 1636349"/>
                  <a:gd name="connsiteX33" fmla="*/ 618106 w 866282"/>
                  <a:gd name="connsiteY33" fmla="*/ 309827 h 1636349"/>
                  <a:gd name="connsiteX34" fmla="*/ 549050 w 866282"/>
                  <a:gd name="connsiteY34" fmla="*/ 295541 h 1636349"/>
                  <a:gd name="connsiteX35" fmla="*/ 613343 w 866282"/>
                  <a:gd name="connsiteY35" fmla="*/ 269347 h 1636349"/>
                  <a:gd name="connsiteX36" fmla="*/ 639538 w 866282"/>
                  <a:gd name="connsiteY36" fmla="*/ 240772 h 1636349"/>
                  <a:gd name="connsiteX37" fmla="*/ 596675 w 866282"/>
                  <a:gd name="connsiteY37" fmla="*/ 240772 h 1636349"/>
                  <a:gd name="connsiteX38" fmla="*/ 653825 w 866282"/>
                  <a:gd name="connsiteY38" fmla="*/ 209816 h 1636349"/>
                  <a:gd name="connsiteX39" fmla="*/ 691924 w 866282"/>
                  <a:gd name="connsiteY39" fmla="*/ 159809 h 1636349"/>
                  <a:gd name="connsiteX40" fmla="*/ 677636 w 866282"/>
                  <a:gd name="connsiteY40" fmla="*/ 114566 h 1636349"/>
                  <a:gd name="connsiteX41" fmla="*/ 706212 w 866282"/>
                  <a:gd name="connsiteY41" fmla="*/ 126473 h 1636349"/>
                  <a:gd name="connsiteX42" fmla="*/ 694032 w 866282"/>
                  <a:gd name="connsiteY42" fmla="*/ 25348 h 1636349"/>
                  <a:gd name="connsiteX43" fmla="*/ 313305 w 866282"/>
                  <a:gd name="connsiteY43" fmla="*/ 359835 h 1636349"/>
                  <a:gd name="connsiteX44" fmla="*/ 278538 w 866282"/>
                  <a:gd name="connsiteY44" fmla="*/ 379202 h 1636349"/>
                  <a:gd name="connsiteX45" fmla="*/ 689680 w 866282"/>
                  <a:gd name="connsiteY45" fmla="*/ 5413 h 1636349"/>
                  <a:gd name="connsiteX0" fmla="*/ 689680 w 866282"/>
                  <a:gd name="connsiteY0" fmla="*/ 5413 h 1636349"/>
                  <a:gd name="connsiteX1" fmla="*/ 462642 w 866282"/>
                  <a:gd name="connsiteY1" fmla="*/ 169858 h 1636349"/>
                  <a:gd name="connsiteX2" fmla="*/ 257857 w 866282"/>
                  <a:gd name="connsiteY2" fmla="*/ 343076 h 1636349"/>
                  <a:gd name="connsiteX3" fmla="*/ 256292 w 866282"/>
                  <a:gd name="connsiteY3" fmla="*/ 663659 h 1636349"/>
                  <a:gd name="connsiteX4" fmla="*/ 240439 w 866282"/>
                  <a:gd name="connsiteY4" fmla="*/ 1033433 h 1636349"/>
                  <a:gd name="connsiteX5" fmla="*/ 160292 w 866282"/>
                  <a:gd name="connsiteY5" fmla="*/ 1236450 h 1636349"/>
                  <a:gd name="connsiteX6" fmla="*/ 12725 w 866282"/>
                  <a:gd name="connsiteY6" fmla="*/ 1591734 h 1636349"/>
                  <a:gd name="connsiteX7" fmla="*/ 520337 w 866282"/>
                  <a:gd name="connsiteY7" fmla="*/ 1601805 h 1636349"/>
                  <a:gd name="connsiteX8" fmla="*/ 656682 w 866282"/>
                  <a:gd name="connsiteY8" fmla="*/ 1259720 h 1636349"/>
                  <a:gd name="connsiteX9" fmla="*/ 836090 w 866282"/>
                  <a:gd name="connsiteY9" fmla="*/ 941856 h 1636349"/>
                  <a:gd name="connsiteX10" fmla="*/ 792480 w 866282"/>
                  <a:gd name="connsiteY10" fmla="*/ 690533 h 1636349"/>
                  <a:gd name="connsiteX11" fmla="*/ 806905 w 866282"/>
                  <a:gd name="connsiteY11" fmla="*/ 510783 h 1636349"/>
                  <a:gd name="connsiteX12" fmla="*/ 863170 w 866282"/>
                  <a:gd name="connsiteY12" fmla="*/ 355389 h 1636349"/>
                  <a:gd name="connsiteX13" fmla="*/ 701449 w 866282"/>
                  <a:gd name="connsiteY13" fmla="*/ 224103 h 1636349"/>
                  <a:gd name="connsiteX14" fmla="*/ 715737 w 866282"/>
                  <a:gd name="connsiteY14" fmla="*/ 145521 h 1636349"/>
                  <a:gd name="connsiteX15" fmla="*/ 651443 w 866282"/>
                  <a:gd name="connsiteY15" fmla="*/ 255060 h 1636349"/>
                  <a:gd name="connsiteX16" fmla="*/ 591910 w 866282"/>
                  <a:gd name="connsiteY16" fmla="*/ 462229 h 1636349"/>
                  <a:gd name="connsiteX17" fmla="*/ 449038 w 866282"/>
                  <a:gd name="connsiteY17" fmla="*/ 757502 h 1636349"/>
                  <a:gd name="connsiteX18" fmla="*/ 491898 w 866282"/>
                  <a:gd name="connsiteY18" fmla="*/ 695589 h 1636349"/>
                  <a:gd name="connsiteX19" fmla="*/ 465705 w 866282"/>
                  <a:gd name="connsiteY19" fmla="*/ 676540 h 1636349"/>
                  <a:gd name="connsiteX20" fmla="*/ 546667 w 866282"/>
                  <a:gd name="connsiteY20" fmla="*/ 614628 h 1636349"/>
                  <a:gd name="connsiteX21" fmla="*/ 487137 w 866282"/>
                  <a:gd name="connsiteY21" fmla="*/ 600341 h 1636349"/>
                  <a:gd name="connsiteX22" fmla="*/ 468086 w 866282"/>
                  <a:gd name="connsiteY22" fmla="*/ 567003 h 1636349"/>
                  <a:gd name="connsiteX23" fmla="*/ 549049 w 866282"/>
                  <a:gd name="connsiteY23" fmla="*/ 543191 h 1636349"/>
                  <a:gd name="connsiteX24" fmla="*/ 477612 w 866282"/>
                  <a:gd name="connsiteY24" fmla="*/ 531285 h 1636349"/>
                  <a:gd name="connsiteX25" fmla="*/ 570479 w 866282"/>
                  <a:gd name="connsiteY25" fmla="*/ 521759 h 1636349"/>
                  <a:gd name="connsiteX26" fmla="*/ 427605 w 866282"/>
                  <a:gd name="connsiteY26" fmla="*/ 493186 h 1636349"/>
                  <a:gd name="connsiteX27" fmla="*/ 580005 w 866282"/>
                  <a:gd name="connsiteY27" fmla="*/ 476515 h 1636349"/>
                  <a:gd name="connsiteX28" fmla="*/ 580006 w 866282"/>
                  <a:gd name="connsiteY28" fmla="*/ 428889 h 1636349"/>
                  <a:gd name="connsiteX29" fmla="*/ 460944 w 866282"/>
                  <a:gd name="connsiteY29" fmla="*/ 388408 h 1636349"/>
                  <a:gd name="connsiteX30" fmla="*/ 606200 w 866282"/>
                  <a:gd name="connsiteY30" fmla="*/ 409840 h 1636349"/>
                  <a:gd name="connsiteX31" fmla="*/ 596675 w 866282"/>
                  <a:gd name="connsiteY31" fmla="*/ 376503 h 1636349"/>
                  <a:gd name="connsiteX32" fmla="*/ 518092 w 866282"/>
                  <a:gd name="connsiteY32" fmla="*/ 340784 h 1636349"/>
                  <a:gd name="connsiteX33" fmla="*/ 618106 w 866282"/>
                  <a:gd name="connsiteY33" fmla="*/ 309827 h 1636349"/>
                  <a:gd name="connsiteX34" fmla="*/ 549050 w 866282"/>
                  <a:gd name="connsiteY34" fmla="*/ 295541 h 1636349"/>
                  <a:gd name="connsiteX35" fmla="*/ 613343 w 866282"/>
                  <a:gd name="connsiteY35" fmla="*/ 269347 h 1636349"/>
                  <a:gd name="connsiteX36" fmla="*/ 639538 w 866282"/>
                  <a:gd name="connsiteY36" fmla="*/ 240772 h 1636349"/>
                  <a:gd name="connsiteX37" fmla="*/ 596675 w 866282"/>
                  <a:gd name="connsiteY37" fmla="*/ 240772 h 1636349"/>
                  <a:gd name="connsiteX38" fmla="*/ 653825 w 866282"/>
                  <a:gd name="connsiteY38" fmla="*/ 209816 h 1636349"/>
                  <a:gd name="connsiteX39" fmla="*/ 691924 w 866282"/>
                  <a:gd name="connsiteY39" fmla="*/ 159809 h 1636349"/>
                  <a:gd name="connsiteX40" fmla="*/ 677636 w 866282"/>
                  <a:gd name="connsiteY40" fmla="*/ 114566 h 1636349"/>
                  <a:gd name="connsiteX41" fmla="*/ 706212 w 866282"/>
                  <a:gd name="connsiteY41" fmla="*/ 126473 h 1636349"/>
                  <a:gd name="connsiteX42" fmla="*/ 694032 w 866282"/>
                  <a:gd name="connsiteY42" fmla="*/ 25348 h 1636349"/>
                  <a:gd name="connsiteX43" fmla="*/ 313305 w 866282"/>
                  <a:gd name="connsiteY43" fmla="*/ 359835 h 1636349"/>
                  <a:gd name="connsiteX44" fmla="*/ 278538 w 866282"/>
                  <a:gd name="connsiteY44" fmla="*/ 379202 h 1636349"/>
                  <a:gd name="connsiteX45" fmla="*/ 689680 w 866282"/>
                  <a:gd name="connsiteY45" fmla="*/ 5413 h 1636349"/>
                  <a:gd name="connsiteX0" fmla="*/ 689680 w 866282"/>
                  <a:gd name="connsiteY0" fmla="*/ 5413 h 1636349"/>
                  <a:gd name="connsiteX1" fmla="*/ 462642 w 866282"/>
                  <a:gd name="connsiteY1" fmla="*/ 169858 h 1636349"/>
                  <a:gd name="connsiteX2" fmla="*/ 257857 w 866282"/>
                  <a:gd name="connsiteY2" fmla="*/ 343076 h 1636349"/>
                  <a:gd name="connsiteX3" fmla="*/ 256292 w 866282"/>
                  <a:gd name="connsiteY3" fmla="*/ 663659 h 1636349"/>
                  <a:gd name="connsiteX4" fmla="*/ 240439 w 866282"/>
                  <a:gd name="connsiteY4" fmla="*/ 1033433 h 1636349"/>
                  <a:gd name="connsiteX5" fmla="*/ 160292 w 866282"/>
                  <a:gd name="connsiteY5" fmla="*/ 1236450 h 1636349"/>
                  <a:gd name="connsiteX6" fmla="*/ 12725 w 866282"/>
                  <a:gd name="connsiteY6" fmla="*/ 1591734 h 1636349"/>
                  <a:gd name="connsiteX7" fmla="*/ 520337 w 866282"/>
                  <a:gd name="connsiteY7" fmla="*/ 1601805 h 1636349"/>
                  <a:gd name="connsiteX8" fmla="*/ 656682 w 866282"/>
                  <a:gd name="connsiteY8" fmla="*/ 1259720 h 1636349"/>
                  <a:gd name="connsiteX9" fmla="*/ 836090 w 866282"/>
                  <a:gd name="connsiteY9" fmla="*/ 941856 h 1636349"/>
                  <a:gd name="connsiteX10" fmla="*/ 792480 w 866282"/>
                  <a:gd name="connsiteY10" fmla="*/ 690533 h 1636349"/>
                  <a:gd name="connsiteX11" fmla="*/ 806905 w 866282"/>
                  <a:gd name="connsiteY11" fmla="*/ 510783 h 1636349"/>
                  <a:gd name="connsiteX12" fmla="*/ 863170 w 866282"/>
                  <a:gd name="connsiteY12" fmla="*/ 355389 h 1636349"/>
                  <a:gd name="connsiteX13" fmla="*/ 701449 w 866282"/>
                  <a:gd name="connsiteY13" fmla="*/ 224103 h 1636349"/>
                  <a:gd name="connsiteX14" fmla="*/ 715737 w 866282"/>
                  <a:gd name="connsiteY14" fmla="*/ 145521 h 1636349"/>
                  <a:gd name="connsiteX15" fmla="*/ 651443 w 866282"/>
                  <a:gd name="connsiteY15" fmla="*/ 255060 h 1636349"/>
                  <a:gd name="connsiteX16" fmla="*/ 591910 w 866282"/>
                  <a:gd name="connsiteY16" fmla="*/ 462229 h 1636349"/>
                  <a:gd name="connsiteX17" fmla="*/ 449038 w 866282"/>
                  <a:gd name="connsiteY17" fmla="*/ 757502 h 1636349"/>
                  <a:gd name="connsiteX18" fmla="*/ 491898 w 866282"/>
                  <a:gd name="connsiteY18" fmla="*/ 695589 h 1636349"/>
                  <a:gd name="connsiteX19" fmla="*/ 465705 w 866282"/>
                  <a:gd name="connsiteY19" fmla="*/ 676540 h 1636349"/>
                  <a:gd name="connsiteX20" fmla="*/ 546667 w 866282"/>
                  <a:gd name="connsiteY20" fmla="*/ 614628 h 1636349"/>
                  <a:gd name="connsiteX21" fmla="*/ 487137 w 866282"/>
                  <a:gd name="connsiteY21" fmla="*/ 600341 h 1636349"/>
                  <a:gd name="connsiteX22" fmla="*/ 468086 w 866282"/>
                  <a:gd name="connsiteY22" fmla="*/ 567003 h 1636349"/>
                  <a:gd name="connsiteX23" fmla="*/ 549049 w 866282"/>
                  <a:gd name="connsiteY23" fmla="*/ 543191 h 1636349"/>
                  <a:gd name="connsiteX24" fmla="*/ 477612 w 866282"/>
                  <a:gd name="connsiteY24" fmla="*/ 531285 h 1636349"/>
                  <a:gd name="connsiteX25" fmla="*/ 570479 w 866282"/>
                  <a:gd name="connsiteY25" fmla="*/ 521759 h 1636349"/>
                  <a:gd name="connsiteX26" fmla="*/ 427605 w 866282"/>
                  <a:gd name="connsiteY26" fmla="*/ 493186 h 1636349"/>
                  <a:gd name="connsiteX27" fmla="*/ 580005 w 866282"/>
                  <a:gd name="connsiteY27" fmla="*/ 476515 h 1636349"/>
                  <a:gd name="connsiteX28" fmla="*/ 580006 w 866282"/>
                  <a:gd name="connsiteY28" fmla="*/ 428889 h 1636349"/>
                  <a:gd name="connsiteX29" fmla="*/ 460944 w 866282"/>
                  <a:gd name="connsiteY29" fmla="*/ 388408 h 1636349"/>
                  <a:gd name="connsiteX30" fmla="*/ 606200 w 866282"/>
                  <a:gd name="connsiteY30" fmla="*/ 409840 h 1636349"/>
                  <a:gd name="connsiteX31" fmla="*/ 596675 w 866282"/>
                  <a:gd name="connsiteY31" fmla="*/ 376503 h 1636349"/>
                  <a:gd name="connsiteX32" fmla="*/ 518092 w 866282"/>
                  <a:gd name="connsiteY32" fmla="*/ 340784 h 1636349"/>
                  <a:gd name="connsiteX33" fmla="*/ 618106 w 866282"/>
                  <a:gd name="connsiteY33" fmla="*/ 309827 h 1636349"/>
                  <a:gd name="connsiteX34" fmla="*/ 549050 w 866282"/>
                  <a:gd name="connsiteY34" fmla="*/ 295541 h 1636349"/>
                  <a:gd name="connsiteX35" fmla="*/ 613343 w 866282"/>
                  <a:gd name="connsiteY35" fmla="*/ 269347 h 1636349"/>
                  <a:gd name="connsiteX36" fmla="*/ 639538 w 866282"/>
                  <a:gd name="connsiteY36" fmla="*/ 240772 h 1636349"/>
                  <a:gd name="connsiteX37" fmla="*/ 596675 w 866282"/>
                  <a:gd name="connsiteY37" fmla="*/ 240772 h 1636349"/>
                  <a:gd name="connsiteX38" fmla="*/ 653825 w 866282"/>
                  <a:gd name="connsiteY38" fmla="*/ 209816 h 1636349"/>
                  <a:gd name="connsiteX39" fmla="*/ 691924 w 866282"/>
                  <a:gd name="connsiteY39" fmla="*/ 159809 h 1636349"/>
                  <a:gd name="connsiteX40" fmla="*/ 677636 w 866282"/>
                  <a:gd name="connsiteY40" fmla="*/ 114566 h 1636349"/>
                  <a:gd name="connsiteX41" fmla="*/ 706212 w 866282"/>
                  <a:gd name="connsiteY41" fmla="*/ 126473 h 1636349"/>
                  <a:gd name="connsiteX42" fmla="*/ 694032 w 866282"/>
                  <a:gd name="connsiteY42" fmla="*/ 25348 h 1636349"/>
                  <a:gd name="connsiteX43" fmla="*/ 313305 w 866282"/>
                  <a:gd name="connsiteY43" fmla="*/ 359835 h 1636349"/>
                  <a:gd name="connsiteX44" fmla="*/ 278538 w 866282"/>
                  <a:gd name="connsiteY44" fmla="*/ 379202 h 1636349"/>
                  <a:gd name="connsiteX45" fmla="*/ 689680 w 866282"/>
                  <a:gd name="connsiteY45" fmla="*/ 5413 h 1636349"/>
                  <a:gd name="connsiteX0" fmla="*/ 689680 w 866282"/>
                  <a:gd name="connsiteY0" fmla="*/ 5413 h 1636349"/>
                  <a:gd name="connsiteX1" fmla="*/ 462642 w 866282"/>
                  <a:gd name="connsiteY1" fmla="*/ 169858 h 1636349"/>
                  <a:gd name="connsiteX2" fmla="*/ 257857 w 866282"/>
                  <a:gd name="connsiteY2" fmla="*/ 343076 h 1636349"/>
                  <a:gd name="connsiteX3" fmla="*/ 256292 w 866282"/>
                  <a:gd name="connsiteY3" fmla="*/ 663659 h 1636349"/>
                  <a:gd name="connsiteX4" fmla="*/ 240439 w 866282"/>
                  <a:gd name="connsiteY4" fmla="*/ 1033433 h 1636349"/>
                  <a:gd name="connsiteX5" fmla="*/ 160292 w 866282"/>
                  <a:gd name="connsiteY5" fmla="*/ 1236450 h 1636349"/>
                  <a:gd name="connsiteX6" fmla="*/ 12725 w 866282"/>
                  <a:gd name="connsiteY6" fmla="*/ 1591734 h 1636349"/>
                  <a:gd name="connsiteX7" fmla="*/ 520337 w 866282"/>
                  <a:gd name="connsiteY7" fmla="*/ 1601805 h 1636349"/>
                  <a:gd name="connsiteX8" fmla="*/ 656682 w 866282"/>
                  <a:gd name="connsiteY8" fmla="*/ 1259720 h 1636349"/>
                  <a:gd name="connsiteX9" fmla="*/ 836090 w 866282"/>
                  <a:gd name="connsiteY9" fmla="*/ 941856 h 1636349"/>
                  <a:gd name="connsiteX10" fmla="*/ 792480 w 866282"/>
                  <a:gd name="connsiteY10" fmla="*/ 690533 h 1636349"/>
                  <a:gd name="connsiteX11" fmla="*/ 806905 w 866282"/>
                  <a:gd name="connsiteY11" fmla="*/ 510783 h 1636349"/>
                  <a:gd name="connsiteX12" fmla="*/ 863170 w 866282"/>
                  <a:gd name="connsiteY12" fmla="*/ 355389 h 1636349"/>
                  <a:gd name="connsiteX13" fmla="*/ 701449 w 866282"/>
                  <a:gd name="connsiteY13" fmla="*/ 224103 h 1636349"/>
                  <a:gd name="connsiteX14" fmla="*/ 703831 w 866282"/>
                  <a:gd name="connsiteY14" fmla="*/ 164571 h 1636349"/>
                  <a:gd name="connsiteX15" fmla="*/ 651443 w 866282"/>
                  <a:gd name="connsiteY15" fmla="*/ 255060 h 1636349"/>
                  <a:gd name="connsiteX16" fmla="*/ 591910 w 866282"/>
                  <a:gd name="connsiteY16" fmla="*/ 462229 h 1636349"/>
                  <a:gd name="connsiteX17" fmla="*/ 449038 w 866282"/>
                  <a:gd name="connsiteY17" fmla="*/ 757502 h 1636349"/>
                  <a:gd name="connsiteX18" fmla="*/ 491898 w 866282"/>
                  <a:gd name="connsiteY18" fmla="*/ 695589 h 1636349"/>
                  <a:gd name="connsiteX19" fmla="*/ 465705 w 866282"/>
                  <a:gd name="connsiteY19" fmla="*/ 676540 h 1636349"/>
                  <a:gd name="connsiteX20" fmla="*/ 546667 w 866282"/>
                  <a:gd name="connsiteY20" fmla="*/ 614628 h 1636349"/>
                  <a:gd name="connsiteX21" fmla="*/ 487137 w 866282"/>
                  <a:gd name="connsiteY21" fmla="*/ 600341 h 1636349"/>
                  <a:gd name="connsiteX22" fmla="*/ 468086 w 866282"/>
                  <a:gd name="connsiteY22" fmla="*/ 567003 h 1636349"/>
                  <a:gd name="connsiteX23" fmla="*/ 549049 w 866282"/>
                  <a:gd name="connsiteY23" fmla="*/ 543191 h 1636349"/>
                  <a:gd name="connsiteX24" fmla="*/ 477612 w 866282"/>
                  <a:gd name="connsiteY24" fmla="*/ 531285 h 1636349"/>
                  <a:gd name="connsiteX25" fmla="*/ 570479 w 866282"/>
                  <a:gd name="connsiteY25" fmla="*/ 521759 h 1636349"/>
                  <a:gd name="connsiteX26" fmla="*/ 427605 w 866282"/>
                  <a:gd name="connsiteY26" fmla="*/ 493186 h 1636349"/>
                  <a:gd name="connsiteX27" fmla="*/ 580005 w 866282"/>
                  <a:gd name="connsiteY27" fmla="*/ 476515 h 1636349"/>
                  <a:gd name="connsiteX28" fmla="*/ 580006 w 866282"/>
                  <a:gd name="connsiteY28" fmla="*/ 428889 h 1636349"/>
                  <a:gd name="connsiteX29" fmla="*/ 460944 w 866282"/>
                  <a:gd name="connsiteY29" fmla="*/ 388408 h 1636349"/>
                  <a:gd name="connsiteX30" fmla="*/ 606200 w 866282"/>
                  <a:gd name="connsiteY30" fmla="*/ 409840 h 1636349"/>
                  <a:gd name="connsiteX31" fmla="*/ 596675 w 866282"/>
                  <a:gd name="connsiteY31" fmla="*/ 376503 h 1636349"/>
                  <a:gd name="connsiteX32" fmla="*/ 518092 w 866282"/>
                  <a:gd name="connsiteY32" fmla="*/ 340784 h 1636349"/>
                  <a:gd name="connsiteX33" fmla="*/ 618106 w 866282"/>
                  <a:gd name="connsiteY33" fmla="*/ 309827 h 1636349"/>
                  <a:gd name="connsiteX34" fmla="*/ 549050 w 866282"/>
                  <a:gd name="connsiteY34" fmla="*/ 295541 h 1636349"/>
                  <a:gd name="connsiteX35" fmla="*/ 613343 w 866282"/>
                  <a:gd name="connsiteY35" fmla="*/ 269347 h 1636349"/>
                  <a:gd name="connsiteX36" fmla="*/ 639538 w 866282"/>
                  <a:gd name="connsiteY36" fmla="*/ 240772 h 1636349"/>
                  <a:gd name="connsiteX37" fmla="*/ 596675 w 866282"/>
                  <a:gd name="connsiteY37" fmla="*/ 240772 h 1636349"/>
                  <a:gd name="connsiteX38" fmla="*/ 653825 w 866282"/>
                  <a:gd name="connsiteY38" fmla="*/ 209816 h 1636349"/>
                  <a:gd name="connsiteX39" fmla="*/ 691924 w 866282"/>
                  <a:gd name="connsiteY39" fmla="*/ 159809 h 1636349"/>
                  <a:gd name="connsiteX40" fmla="*/ 677636 w 866282"/>
                  <a:gd name="connsiteY40" fmla="*/ 114566 h 1636349"/>
                  <a:gd name="connsiteX41" fmla="*/ 706212 w 866282"/>
                  <a:gd name="connsiteY41" fmla="*/ 126473 h 1636349"/>
                  <a:gd name="connsiteX42" fmla="*/ 694032 w 866282"/>
                  <a:gd name="connsiteY42" fmla="*/ 25348 h 1636349"/>
                  <a:gd name="connsiteX43" fmla="*/ 313305 w 866282"/>
                  <a:gd name="connsiteY43" fmla="*/ 359835 h 1636349"/>
                  <a:gd name="connsiteX44" fmla="*/ 278538 w 866282"/>
                  <a:gd name="connsiteY44" fmla="*/ 379202 h 1636349"/>
                  <a:gd name="connsiteX45" fmla="*/ 689680 w 866282"/>
                  <a:gd name="connsiteY45" fmla="*/ 5413 h 1636349"/>
                  <a:gd name="connsiteX0" fmla="*/ 689680 w 866282"/>
                  <a:gd name="connsiteY0" fmla="*/ 5413 h 1636349"/>
                  <a:gd name="connsiteX1" fmla="*/ 462642 w 866282"/>
                  <a:gd name="connsiteY1" fmla="*/ 169858 h 1636349"/>
                  <a:gd name="connsiteX2" fmla="*/ 257857 w 866282"/>
                  <a:gd name="connsiteY2" fmla="*/ 343076 h 1636349"/>
                  <a:gd name="connsiteX3" fmla="*/ 256292 w 866282"/>
                  <a:gd name="connsiteY3" fmla="*/ 663659 h 1636349"/>
                  <a:gd name="connsiteX4" fmla="*/ 240439 w 866282"/>
                  <a:gd name="connsiteY4" fmla="*/ 1033433 h 1636349"/>
                  <a:gd name="connsiteX5" fmla="*/ 160292 w 866282"/>
                  <a:gd name="connsiteY5" fmla="*/ 1236450 h 1636349"/>
                  <a:gd name="connsiteX6" fmla="*/ 12725 w 866282"/>
                  <a:gd name="connsiteY6" fmla="*/ 1591734 h 1636349"/>
                  <a:gd name="connsiteX7" fmla="*/ 520337 w 866282"/>
                  <a:gd name="connsiteY7" fmla="*/ 1601805 h 1636349"/>
                  <a:gd name="connsiteX8" fmla="*/ 656682 w 866282"/>
                  <a:gd name="connsiteY8" fmla="*/ 1259720 h 1636349"/>
                  <a:gd name="connsiteX9" fmla="*/ 836090 w 866282"/>
                  <a:gd name="connsiteY9" fmla="*/ 941856 h 1636349"/>
                  <a:gd name="connsiteX10" fmla="*/ 792480 w 866282"/>
                  <a:gd name="connsiteY10" fmla="*/ 690533 h 1636349"/>
                  <a:gd name="connsiteX11" fmla="*/ 806905 w 866282"/>
                  <a:gd name="connsiteY11" fmla="*/ 510783 h 1636349"/>
                  <a:gd name="connsiteX12" fmla="*/ 863170 w 866282"/>
                  <a:gd name="connsiteY12" fmla="*/ 355389 h 1636349"/>
                  <a:gd name="connsiteX13" fmla="*/ 701449 w 866282"/>
                  <a:gd name="connsiteY13" fmla="*/ 224103 h 1636349"/>
                  <a:gd name="connsiteX14" fmla="*/ 799081 w 866282"/>
                  <a:gd name="connsiteY14" fmla="*/ 193146 h 1636349"/>
                  <a:gd name="connsiteX15" fmla="*/ 651443 w 866282"/>
                  <a:gd name="connsiteY15" fmla="*/ 255060 h 1636349"/>
                  <a:gd name="connsiteX16" fmla="*/ 591910 w 866282"/>
                  <a:gd name="connsiteY16" fmla="*/ 462229 h 1636349"/>
                  <a:gd name="connsiteX17" fmla="*/ 449038 w 866282"/>
                  <a:gd name="connsiteY17" fmla="*/ 757502 h 1636349"/>
                  <a:gd name="connsiteX18" fmla="*/ 491898 w 866282"/>
                  <a:gd name="connsiteY18" fmla="*/ 695589 h 1636349"/>
                  <a:gd name="connsiteX19" fmla="*/ 465705 w 866282"/>
                  <a:gd name="connsiteY19" fmla="*/ 676540 h 1636349"/>
                  <a:gd name="connsiteX20" fmla="*/ 546667 w 866282"/>
                  <a:gd name="connsiteY20" fmla="*/ 614628 h 1636349"/>
                  <a:gd name="connsiteX21" fmla="*/ 487137 w 866282"/>
                  <a:gd name="connsiteY21" fmla="*/ 600341 h 1636349"/>
                  <a:gd name="connsiteX22" fmla="*/ 468086 w 866282"/>
                  <a:gd name="connsiteY22" fmla="*/ 567003 h 1636349"/>
                  <a:gd name="connsiteX23" fmla="*/ 549049 w 866282"/>
                  <a:gd name="connsiteY23" fmla="*/ 543191 h 1636349"/>
                  <a:gd name="connsiteX24" fmla="*/ 477612 w 866282"/>
                  <a:gd name="connsiteY24" fmla="*/ 531285 h 1636349"/>
                  <a:gd name="connsiteX25" fmla="*/ 570479 w 866282"/>
                  <a:gd name="connsiteY25" fmla="*/ 521759 h 1636349"/>
                  <a:gd name="connsiteX26" fmla="*/ 427605 w 866282"/>
                  <a:gd name="connsiteY26" fmla="*/ 493186 h 1636349"/>
                  <a:gd name="connsiteX27" fmla="*/ 580005 w 866282"/>
                  <a:gd name="connsiteY27" fmla="*/ 476515 h 1636349"/>
                  <a:gd name="connsiteX28" fmla="*/ 580006 w 866282"/>
                  <a:gd name="connsiteY28" fmla="*/ 428889 h 1636349"/>
                  <a:gd name="connsiteX29" fmla="*/ 460944 w 866282"/>
                  <a:gd name="connsiteY29" fmla="*/ 388408 h 1636349"/>
                  <a:gd name="connsiteX30" fmla="*/ 606200 w 866282"/>
                  <a:gd name="connsiteY30" fmla="*/ 409840 h 1636349"/>
                  <a:gd name="connsiteX31" fmla="*/ 596675 w 866282"/>
                  <a:gd name="connsiteY31" fmla="*/ 376503 h 1636349"/>
                  <a:gd name="connsiteX32" fmla="*/ 518092 w 866282"/>
                  <a:gd name="connsiteY32" fmla="*/ 340784 h 1636349"/>
                  <a:gd name="connsiteX33" fmla="*/ 618106 w 866282"/>
                  <a:gd name="connsiteY33" fmla="*/ 309827 h 1636349"/>
                  <a:gd name="connsiteX34" fmla="*/ 549050 w 866282"/>
                  <a:gd name="connsiteY34" fmla="*/ 295541 h 1636349"/>
                  <a:gd name="connsiteX35" fmla="*/ 613343 w 866282"/>
                  <a:gd name="connsiteY35" fmla="*/ 269347 h 1636349"/>
                  <a:gd name="connsiteX36" fmla="*/ 639538 w 866282"/>
                  <a:gd name="connsiteY36" fmla="*/ 240772 h 1636349"/>
                  <a:gd name="connsiteX37" fmla="*/ 596675 w 866282"/>
                  <a:gd name="connsiteY37" fmla="*/ 240772 h 1636349"/>
                  <a:gd name="connsiteX38" fmla="*/ 653825 w 866282"/>
                  <a:gd name="connsiteY38" fmla="*/ 209816 h 1636349"/>
                  <a:gd name="connsiteX39" fmla="*/ 691924 w 866282"/>
                  <a:gd name="connsiteY39" fmla="*/ 159809 h 1636349"/>
                  <a:gd name="connsiteX40" fmla="*/ 677636 w 866282"/>
                  <a:gd name="connsiteY40" fmla="*/ 114566 h 1636349"/>
                  <a:gd name="connsiteX41" fmla="*/ 706212 w 866282"/>
                  <a:gd name="connsiteY41" fmla="*/ 126473 h 1636349"/>
                  <a:gd name="connsiteX42" fmla="*/ 694032 w 866282"/>
                  <a:gd name="connsiteY42" fmla="*/ 25348 h 1636349"/>
                  <a:gd name="connsiteX43" fmla="*/ 313305 w 866282"/>
                  <a:gd name="connsiteY43" fmla="*/ 359835 h 1636349"/>
                  <a:gd name="connsiteX44" fmla="*/ 278538 w 866282"/>
                  <a:gd name="connsiteY44" fmla="*/ 379202 h 1636349"/>
                  <a:gd name="connsiteX45" fmla="*/ 689680 w 866282"/>
                  <a:gd name="connsiteY45" fmla="*/ 5413 h 1636349"/>
                  <a:gd name="connsiteX0" fmla="*/ 689680 w 863458"/>
                  <a:gd name="connsiteY0" fmla="*/ 5413 h 1636349"/>
                  <a:gd name="connsiteX1" fmla="*/ 462642 w 863458"/>
                  <a:gd name="connsiteY1" fmla="*/ 169858 h 1636349"/>
                  <a:gd name="connsiteX2" fmla="*/ 257857 w 863458"/>
                  <a:gd name="connsiteY2" fmla="*/ 343076 h 1636349"/>
                  <a:gd name="connsiteX3" fmla="*/ 256292 w 863458"/>
                  <a:gd name="connsiteY3" fmla="*/ 663659 h 1636349"/>
                  <a:gd name="connsiteX4" fmla="*/ 240439 w 863458"/>
                  <a:gd name="connsiteY4" fmla="*/ 1033433 h 1636349"/>
                  <a:gd name="connsiteX5" fmla="*/ 160292 w 863458"/>
                  <a:gd name="connsiteY5" fmla="*/ 1236450 h 1636349"/>
                  <a:gd name="connsiteX6" fmla="*/ 12725 w 863458"/>
                  <a:gd name="connsiteY6" fmla="*/ 1591734 h 1636349"/>
                  <a:gd name="connsiteX7" fmla="*/ 520337 w 863458"/>
                  <a:gd name="connsiteY7" fmla="*/ 1601805 h 1636349"/>
                  <a:gd name="connsiteX8" fmla="*/ 656682 w 863458"/>
                  <a:gd name="connsiteY8" fmla="*/ 1259720 h 1636349"/>
                  <a:gd name="connsiteX9" fmla="*/ 836090 w 863458"/>
                  <a:gd name="connsiteY9" fmla="*/ 941856 h 1636349"/>
                  <a:gd name="connsiteX10" fmla="*/ 792480 w 863458"/>
                  <a:gd name="connsiteY10" fmla="*/ 690533 h 1636349"/>
                  <a:gd name="connsiteX11" fmla="*/ 806905 w 863458"/>
                  <a:gd name="connsiteY11" fmla="*/ 510783 h 1636349"/>
                  <a:gd name="connsiteX12" fmla="*/ 863170 w 863458"/>
                  <a:gd name="connsiteY12" fmla="*/ 355389 h 1636349"/>
                  <a:gd name="connsiteX13" fmla="*/ 780031 w 863458"/>
                  <a:gd name="connsiteY13" fmla="*/ 371741 h 1636349"/>
                  <a:gd name="connsiteX14" fmla="*/ 799081 w 863458"/>
                  <a:gd name="connsiteY14" fmla="*/ 193146 h 1636349"/>
                  <a:gd name="connsiteX15" fmla="*/ 651443 w 863458"/>
                  <a:gd name="connsiteY15" fmla="*/ 255060 h 1636349"/>
                  <a:gd name="connsiteX16" fmla="*/ 591910 w 863458"/>
                  <a:gd name="connsiteY16" fmla="*/ 462229 h 1636349"/>
                  <a:gd name="connsiteX17" fmla="*/ 449038 w 863458"/>
                  <a:gd name="connsiteY17" fmla="*/ 757502 h 1636349"/>
                  <a:gd name="connsiteX18" fmla="*/ 491898 w 863458"/>
                  <a:gd name="connsiteY18" fmla="*/ 695589 h 1636349"/>
                  <a:gd name="connsiteX19" fmla="*/ 465705 w 863458"/>
                  <a:gd name="connsiteY19" fmla="*/ 676540 h 1636349"/>
                  <a:gd name="connsiteX20" fmla="*/ 546667 w 863458"/>
                  <a:gd name="connsiteY20" fmla="*/ 614628 h 1636349"/>
                  <a:gd name="connsiteX21" fmla="*/ 487137 w 863458"/>
                  <a:gd name="connsiteY21" fmla="*/ 600341 h 1636349"/>
                  <a:gd name="connsiteX22" fmla="*/ 468086 w 863458"/>
                  <a:gd name="connsiteY22" fmla="*/ 567003 h 1636349"/>
                  <a:gd name="connsiteX23" fmla="*/ 549049 w 863458"/>
                  <a:gd name="connsiteY23" fmla="*/ 543191 h 1636349"/>
                  <a:gd name="connsiteX24" fmla="*/ 477612 w 863458"/>
                  <a:gd name="connsiteY24" fmla="*/ 531285 h 1636349"/>
                  <a:gd name="connsiteX25" fmla="*/ 570479 w 863458"/>
                  <a:gd name="connsiteY25" fmla="*/ 521759 h 1636349"/>
                  <a:gd name="connsiteX26" fmla="*/ 427605 w 863458"/>
                  <a:gd name="connsiteY26" fmla="*/ 493186 h 1636349"/>
                  <a:gd name="connsiteX27" fmla="*/ 580005 w 863458"/>
                  <a:gd name="connsiteY27" fmla="*/ 476515 h 1636349"/>
                  <a:gd name="connsiteX28" fmla="*/ 580006 w 863458"/>
                  <a:gd name="connsiteY28" fmla="*/ 428889 h 1636349"/>
                  <a:gd name="connsiteX29" fmla="*/ 460944 w 863458"/>
                  <a:gd name="connsiteY29" fmla="*/ 388408 h 1636349"/>
                  <a:gd name="connsiteX30" fmla="*/ 606200 w 863458"/>
                  <a:gd name="connsiteY30" fmla="*/ 409840 h 1636349"/>
                  <a:gd name="connsiteX31" fmla="*/ 596675 w 863458"/>
                  <a:gd name="connsiteY31" fmla="*/ 376503 h 1636349"/>
                  <a:gd name="connsiteX32" fmla="*/ 518092 w 863458"/>
                  <a:gd name="connsiteY32" fmla="*/ 340784 h 1636349"/>
                  <a:gd name="connsiteX33" fmla="*/ 618106 w 863458"/>
                  <a:gd name="connsiteY33" fmla="*/ 309827 h 1636349"/>
                  <a:gd name="connsiteX34" fmla="*/ 549050 w 863458"/>
                  <a:gd name="connsiteY34" fmla="*/ 295541 h 1636349"/>
                  <a:gd name="connsiteX35" fmla="*/ 613343 w 863458"/>
                  <a:gd name="connsiteY35" fmla="*/ 269347 h 1636349"/>
                  <a:gd name="connsiteX36" fmla="*/ 639538 w 863458"/>
                  <a:gd name="connsiteY36" fmla="*/ 240772 h 1636349"/>
                  <a:gd name="connsiteX37" fmla="*/ 596675 w 863458"/>
                  <a:gd name="connsiteY37" fmla="*/ 240772 h 1636349"/>
                  <a:gd name="connsiteX38" fmla="*/ 653825 w 863458"/>
                  <a:gd name="connsiteY38" fmla="*/ 209816 h 1636349"/>
                  <a:gd name="connsiteX39" fmla="*/ 691924 w 863458"/>
                  <a:gd name="connsiteY39" fmla="*/ 159809 h 1636349"/>
                  <a:gd name="connsiteX40" fmla="*/ 677636 w 863458"/>
                  <a:gd name="connsiteY40" fmla="*/ 114566 h 1636349"/>
                  <a:gd name="connsiteX41" fmla="*/ 706212 w 863458"/>
                  <a:gd name="connsiteY41" fmla="*/ 126473 h 1636349"/>
                  <a:gd name="connsiteX42" fmla="*/ 694032 w 863458"/>
                  <a:gd name="connsiteY42" fmla="*/ 25348 h 1636349"/>
                  <a:gd name="connsiteX43" fmla="*/ 313305 w 863458"/>
                  <a:gd name="connsiteY43" fmla="*/ 359835 h 1636349"/>
                  <a:gd name="connsiteX44" fmla="*/ 278538 w 863458"/>
                  <a:gd name="connsiteY44" fmla="*/ 379202 h 1636349"/>
                  <a:gd name="connsiteX45" fmla="*/ 689680 w 863458"/>
                  <a:gd name="connsiteY45" fmla="*/ 5413 h 1636349"/>
                  <a:gd name="connsiteX0" fmla="*/ 689680 w 863458"/>
                  <a:gd name="connsiteY0" fmla="*/ 5413 h 1636349"/>
                  <a:gd name="connsiteX1" fmla="*/ 462642 w 863458"/>
                  <a:gd name="connsiteY1" fmla="*/ 169858 h 1636349"/>
                  <a:gd name="connsiteX2" fmla="*/ 257857 w 863458"/>
                  <a:gd name="connsiteY2" fmla="*/ 343076 h 1636349"/>
                  <a:gd name="connsiteX3" fmla="*/ 256292 w 863458"/>
                  <a:gd name="connsiteY3" fmla="*/ 663659 h 1636349"/>
                  <a:gd name="connsiteX4" fmla="*/ 240439 w 863458"/>
                  <a:gd name="connsiteY4" fmla="*/ 1033433 h 1636349"/>
                  <a:gd name="connsiteX5" fmla="*/ 160292 w 863458"/>
                  <a:gd name="connsiteY5" fmla="*/ 1236450 h 1636349"/>
                  <a:gd name="connsiteX6" fmla="*/ 12725 w 863458"/>
                  <a:gd name="connsiteY6" fmla="*/ 1591734 h 1636349"/>
                  <a:gd name="connsiteX7" fmla="*/ 520337 w 863458"/>
                  <a:gd name="connsiteY7" fmla="*/ 1601805 h 1636349"/>
                  <a:gd name="connsiteX8" fmla="*/ 656682 w 863458"/>
                  <a:gd name="connsiteY8" fmla="*/ 1259720 h 1636349"/>
                  <a:gd name="connsiteX9" fmla="*/ 836090 w 863458"/>
                  <a:gd name="connsiteY9" fmla="*/ 941856 h 1636349"/>
                  <a:gd name="connsiteX10" fmla="*/ 792480 w 863458"/>
                  <a:gd name="connsiteY10" fmla="*/ 690533 h 1636349"/>
                  <a:gd name="connsiteX11" fmla="*/ 806905 w 863458"/>
                  <a:gd name="connsiteY11" fmla="*/ 510783 h 1636349"/>
                  <a:gd name="connsiteX12" fmla="*/ 863170 w 863458"/>
                  <a:gd name="connsiteY12" fmla="*/ 355389 h 1636349"/>
                  <a:gd name="connsiteX13" fmla="*/ 780031 w 863458"/>
                  <a:gd name="connsiteY13" fmla="*/ 371741 h 1636349"/>
                  <a:gd name="connsiteX14" fmla="*/ 727644 w 863458"/>
                  <a:gd name="connsiteY14" fmla="*/ 131233 h 1636349"/>
                  <a:gd name="connsiteX15" fmla="*/ 651443 w 863458"/>
                  <a:gd name="connsiteY15" fmla="*/ 255060 h 1636349"/>
                  <a:gd name="connsiteX16" fmla="*/ 591910 w 863458"/>
                  <a:gd name="connsiteY16" fmla="*/ 462229 h 1636349"/>
                  <a:gd name="connsiteX17" fmla="*/ 449038 w 863458"/>
                  <a:gd name="connsiteY17" fmla="*/ 757502 h 1636349"/>
                  <a:gd name="connsiteX18" fmla="*/ 491898 w 863458"/>
                  <a:gd name="connsiteY18" fmla="*/ 695589 h 1636349"/>
                  <a:gd name="connsiteX19" fmla="*/ 465705 w 863458"/>
                  <a:gd name="connsiteY19" fmla="*/ 676540 h 1636349"/>
                  <a:gd name="connsiteX20" fmla="*/ 546667 w 863458"/>
                  <a:gd name="connsiteY20" fmla="*/ 614628 h 1636349"/>
                  <a:gd name="connsiteX21" fmla="*/ 487137 w 863458"/>
                  <a:gd name="connsiteY21" fmla="*/ 600341 h 1636349"/>
                  <a:gd name="connsiteX22" fmla="*/ 468086 w 863458"/>
                  <a:gd name="connsiteY22" fmla="*/ 567003 h 1636349"/>
                  <a:gd name="connsiteX23" fmla="*/ 549049 w 863458"/>
                  <a:gd name="connsiteY23" fmla="*/ 543191 h 1636349"/>
                  <a:gd name="connsiteX24" fmla="*/ 477612 w 863458"/>
                  <a:gd name="connsiteY24" fmla="*/ 531285 h 1636349"/>
                  <a:gd name="connsiteX25" fmla="*/ 570479 w 863458"/>
                  <a:gd name="connsiteY25" fmla="*/ 521759 h 1636349"/>
                  <a:gd name="connsiteX26" fmla="*/ 427605 w 863458"/>
                  <a:gd name="connsiteY26" fmla="*/ 493186 h 1636349"/>
                  <a:gd name="connsiteX27" fmla="*/ 580005 w 863458"/>
                  <a:gd name="connsiteY27" fmla="*/ 476515 h 1636349"/>
                  <a:gd name="connsiteX28" fmla="*/ 580006 w 863458"/>
                  <a:gd name="connsiteY28" fmla="*/ 428889 h 1636349"/>
                  <a:gd name="connsiteX29" fmla="*/ 460944 w 863458"/>
                  <a:gd name="connsiteY29" fmla="*/ 388408 h 1636349"/>
                  <a:gd name="connsiteX30" fmla="*/ 606200 w 863458"/>
                  <a:gd name="connsiteY30" fmla="*/ 409840 h 1636349"/>
                  <a:gd name="connsiteX31" fmla="*/ 596675 w 863458"/>
                  <a:gd name="connsiteY31" fmla="*/ 376503 h 1636349"/>
                  <a:gd name="connsiteX32" fmla="*/ 518092 w 863458"/>
                  <a:gd name="connsiteY32" fmla="*/ 340784 h 1636349"/>
                  <a:gd name="connsiteX33" fmla="*/ 618106 w 863458"/>
                  <a:gd name="connsiteY33" fmla="*/ 309827 h 1636349"/>
                  <a:gd name="connsiteX34" fmla="*/ 549050 w 863458"/>
                  <a:gd name="connsiteY34" fmla="*/ 295541 h 1636349"/>
                  <a:gd name="connsiteX35" fmla="*/ 613343 w 863458"/>
                  <a:gd name="connsiteY35" fmla="*/ 269347 h 1636349"/>
                  <a:gd name="connsiteX36" fmla="*/ 639538 w 863458"/>
                  <a:gd name="connsiteY36" fmla="*/ 240772 h 1636349"/>
                  <a:gd name="connsiteX37" fmla="*/ 596675 w 863458"/>
                  <a:gd name="connsiteY37" fmla="*/ 240772 h 1636349"/>
                  <a:gd name="connsiteX38" fmla="*/ 653825 w 863458"/>
                  <a:gd name="connsiteY38" fmla="*/ 209816 h 1636349"/>
                  <a:gd name="connsiteX39" fmla="*/ 691924 w 863458"/>
                  <a:gd name="connsiteY39" fmla="*/ 159809 h 1636349"/>
                  <a:gd name="connsiteX40" fmla="*/ 677636 w 863458"/>
                  <a:gd name="connsiteY40" fmla="*/ 114566 h 1636349"/>
                  <a:gd name="connsiteX41" fmla="*/ 706212 w 863458"/>
                  <a:gd name="connsiteY41" fmla="*/ 126473 h 1636349"/>
                  <a:gd name="connsiteX42" fmla="*/ 694032 w 863458"/>
                  <a:gd name="connsiteY42" fmla="*/ 25348 h 1636349"/>
                  <a:gd name="connsiteX43" fmla="*/ 313305 w 863458"/>
                  <a:gd name="connsiteY43" fmla="*/ 359835 h 1636349"/>
                  <a:gd name="connsiteX44" fmla="*/ 278538 w 863458"/>
                  <a:gd name="connsiteY44" fmla="*/ 379202 h 1636349"/>
                  <a:gd name="connsiteX45" fmla="*/ 689680 w 863458"/>
                  <a:gd name="connsiteY45" fmla="*/ 5413 h 1636349"/>
                  <a:gd name="connsiteX0" fmla="*/ 689680 w 863458"/>
                  <a:gd name="connsiteY0" fmla="*/ 5413 h 1636349"/>
                  <a:gd name="connsiteX1" fmla="*/ 462642 w 863458"/>
                  <a:gd name="connsiteY1" fmla="*/ 169858 h 1636349"/>
                  <a:gd name="connsiteX2" fmla="*/ 257857 w 863458"/>
                  <a:gd name="connsiteY2" fmla="*/ 343076 h 1636349"/>
                  <a:gd name="connsiteX3" fmla="*/ 256292 w 863458"/>
                  <a:gd name="connsiteY3" fmla="*/ 663659 h 1636349"/>
                  <a:gd name="connsiteX4" fmla="*/ 240439 w 863458"/>
                  <a:gd name="connsiteY4" fmla="*/ 1033433 h 1636349"/>
                  <a:gd name="connsiteX5" fmla="*/ 160292 w 863458"/>
                  <a:gd name="connsiteY5" fmla="*/ 1236450 h 1636349"/>
                  <a:gd name="connsiteX6" fmla="*/ 12725 w 863458"/>
                  <a:gd name="connsiteY6" fmla="*/ 1591734 h 1636349"/>
                  <a:gd name="connsiteX7" fmla="*/ 520337 w 863458"/>
                  <a:gd name="connsiteY7" fmla="*/ 1601805 h 1636349"/>
                  <a:gd name="connsiteX8" fmla="*/ 656682 w 863458"/>
                  <a:gd name="connsiteY8" fmla="*/ 1259720 h 1636349"/>
                  <a:gd name="connsiteX9" fmla="*/ 836090 w 863458"/>
                  <a:gd name="connsiteY9" fmla="*/ 941856 h 1636349"/>
                  <a:gd name="connsiteX10" fmla="*/ 792480 w 863458"/>
                  <a:gd name="connsiteY10" fmla="*/ 690533 h 1636349"/>
                  <a:gd name="connsiteX11" fmla="*/ 806905 w 863458"/>
                  <a:gd name="connsiteY11" fmla="*/ 510783 h 1636349"/>
                  <a:gd name="connsiteX12" fmla="*/ 863170 w 863458"/>
                  <a:gd name="connsiteY12" fmla="*/ 355389 h 1636349"/>
                  <a:gd name="connsiteX13" fmla="*/ 780031 w 863458"/>
                  <a:gd name="connsiteY13" fmla="*/ 371741 h 1636349"/>
                  <a:gd name="connsiteX14" fmla="*/ 727644 w 863458"/>
                  <a:gd name="connsiteY14" fmla="*/ 131233 h 1636349"/>
                  <a:gd name="connsiteX15" fmla="*/ 651443 w 863458"/>
                  <a:gd name="connsiteY15" fmla="*/ 255060 h 1636349"/>
                  <a:gd name="connsiteX16" fmla="*/ 591910 w 863458"/>
                  <a:gd name="connsiteY16" fmla="*/ 462229 h 1636349"/>
                  <a:gd name="connsiteX17" fmla="*/ 449038 w 863458"/>
                  <a:gd name="connsiteY17" fmla="*/ 757502 h 1636349"/>
                  <a:gd name="connsiteX18" fmla="*/ 491898 w 863458"/>
                  <a:gd name="connsiteY18" fmla="*/ 695589 h 1636349"/>
                  <a:gd name="connsiteX19" fmla="*/ 465705 w 863458"/>
                  <a:gd name="connsiteY19" fmla="*/ 676540 h 1636349"/>
                  <a:gd name="connsiteX20" fmla="*/ 546667 w 863458"/>
                  <a:gd name="connsiteY20" fmla="*/ 614628 h 1636349"/>
                  <a:gd name="connsiteX21" fmla="*/ 487137 w 863458"/>
                  <a:gd name="connsiteY21" fmla="*/ 600341 h 1636349"/>
                  <a:gd name="connsiteX22" fmla="*/ 468086 w 863458"/>
                  <a:gd name="connsiteY22" fmla="*/ 567003 h 1636349"/>
                  <a:gd name="connsiteX23" fmla="*/ 549049 w 863458"/>
                  <a:gd name="connsiteY23" fmla="*/ 543191 h 1636349"/>
                  <a:gd name="connsiteX24" fmla="*/ 477612 w 863458"/>
                  <a:gd name="connsiteY24" fmla="*/ 531285 h 1636349"/>
                  <a:gd name="connsiteX25" fmla="*/ 570479 w 863458"/>
                  <a:gd name="connsiteY25" fmla="*/ 521759 h 1636349"/>
                  <a:gd name="connsiteX26" fmla="*/ 427605 w 863458"/>
                  <a:gd name="connsiteY26" fmla="*/ 493186 h 1636349"/>
                  <a:gd name="connsiteX27" fmla="*/ 580005 w 863458"/>
                  <a:gd name="connsiteY27" fmla="*/ 476515 h 1636349"/>
                  <a:gd name="connsiteX28" fmla="*/ 580006 w 863458"/>
                  <a:gd name="connsiteY28" fmla="*/ 428889 h 1636349"/>
                  <a:gd name="connsiteX29" fmla="*/ 460944 w 863458"/>
                  <a:gd name="connsiteY29" fmla="*/ 388408 h 1636349"/>
                  <a:gd name="connsiteX30" fmla="*/ 606200 w 863458"/>
                  <a:gd name="connsiteY30" fmla="*/ 409840 h 1636349"/>
                  <a:gd name="connsiteX31" fmla="*/ 596675 w 863458"/>
                  <a:gd name="connsiteY31" fmla="*/ 376503 h 1636349"/>
                  <a:gd name="connsiteX32" fmla="*/ 518092 w 863458"/>
                  <a:gd name="connsiteY32" fmla="*/ 340784 h 1636349"/>
                  <a:gd name="connsiteX33" fmla="*/ 618106 w 863458"/>
                  <a:gd name="connsiteY33" fmla="*/ 309827 h 1636349"/>
                  <a:gd name="connsiteX34" fmla="*/ 549050 w 863458"/>
                  <a:gd name="connsiteY34" fmla="*/ 295541 h 1636349"/>
                  <a:gd name="connsiteX35" fmla="*/ 613343 w 863458"/>
                  <a:gd name="connsiteY35" fmla="*/ 269347 h 1636349"/>
                  <a:gd name="connsiteX36" fmla="*/ 639538 w 863458"/>
                  <a:gd name="connsiteY36" fmla="*/ 240772 h 1636349"/>
                  <a:gd name="connsiteX37" fmla="*/ 596675 w 863458"/>
                  <a:gd name="connsiteY37" fmla="*/ 240772 h 1636349"/>
                  <a:gd name="connsiteX38" fmla="*/ 653825 w 863458"/>
                  <a:gd name="connsiteY38" fmla="*/ 209816 h 1636349"/>
                  <a:gd name="connsiteX39" fmla="*/ 691924 w 863458"/>
                  <a:gd name="connsiteY39" fmla="*/ 159809 h 1636349"/>
                  <a:gd name="connsiteX40" fmla="*/ 677636 w 863458"/>
                  <a:gd name="connsiteY40" fmla="*/ 114566 h 1636349"/>
                  <a:gd name="connsiteX41" fmla="*/ 706212 w 863458"/>
                  <a:gd name="connsiteY41" fmla="*/ 126473 h 1636349"/>
                  <a:gd name="connsiteX42" fmla="*/ 694032 w 863458"/>
                  <a:gd name="connsiteY42" fmla="*/ 25348 h 1636349"/>
                  <a:gd name="connsiteX43" fmla="*/ 313305 w 863458"/>
                  <a:gd name="connsiteY43" fmla="*/ 359835 h 1636349"/>
                  <a:gd name="connsiteX44" fmla="*/ 278538 w 863458"/>
                  <a:gd name="connsiteY44" fmla="*/ 379202 h 1636349"/>
                  <a:gd name="connsiteX45" fmla="*/ 689680 w 863458"/>
                  <a:gd name="connsiteY45" fmla="*/ 5413 h 1636349"/>
                  <a:gd name="connsiteX0" fmla="*/ 689680 w 865950"/>
                  <a:gd name="connsiteY0" fmla="*/ 5413 h 1636349"/>
                  <a:gd name="connsiteX1" fmla="*/ 462642 w 865950"/>
                  <a:gd name="connsiteY1" fmla="*/ 169858 h 1636349"/>
                  <a:gd name="connsiteX2" fmla="*/ 257857 w 865950"/>
                  <a:gd name="connsiteY2" fmla="*/ 343076 h 1636349"/>
                  <a:gd name="connsiteX3" fmla="*/ 256292 w 865950"/>
                  <a:gd name="connsiteY3" fmla="*/ 663659 h 1636349"/>
                  <a:gd name="connsiteX4" fmla="*/ 240439 w 865950"/>
                  <a:gd name="connsiteY4" fmla="*/ 1033433 h 1636349"/>
                  <a:gd name="connsiteX5" fmla="*/ 160292 w 865950"/>
                  <a:gd name="connsiteY5" fmla="*/ 1236450 h 1636349"/>
                  <a:gd name="connsiteX6" fmla="*/ 12725 w 865950"/>
                  <a:gd name="connsiteY6" fmla="*/ 1591734 h 1636349"/>
                  <a:gd name="connsiteX7" fmla="*/ 520337 w 865950"/>
                  <a:gd name="connsiteY7" fmla="*/ 1601805 h 1636349"/>
                  <a:gd name="connsiteX8" fmla="*/ 656682 w 865950"/>
                  <a:gd name="connsiteY8" fmla="*/ 1259720 h 1636349"/>
                  <a:gd name="connsiteX9" fmla="*/ 836090 w 865950"/>
                  <a:gd name="connsiteY9" fmla="*/ 941856 h 1636349"/>
                  <a:gd name="connsiteX10" fmla="*/ 792480 w 865950"/>
                  <a:gd name="connsiteY10" fmla="*/ 690533 h 1636349"/>
                  <a:gd name="connsiteX11" fmla="*/ 806905 w 865950"/>
                  <a:gd name="connsiteY11" fmla="*/ 510783 h 1636349"/>
                  <a:gd name="connsiteX12" fmla="*/ 863170 w 865950"/>
                  <a:gd name="connsiteY12" fmla="*/ 355389 h 1636349"/>
                  <a:gd name="connsiteX13" fmla="*/ 708593 w 865950"/>
                  <a:gd name="connsiteY13" fmla="*/ 238391 h 1636349"/>
                  <a:gd name="connsiteX14" fmla="*/ 727644 w 865950"/>
                  <a:gd name="connsiteY14" fmla="*/ 131233 h 1636349"/>
                  <a:gd name="connsiteX15" fmla="*/ 651443 w 865950"/>
                  <a:gd name="connsiteY15" fmla="*/ 255060 h 1636349"/>
                  <a:gd name="connsiteX16" fmla="*/ 591910 w 865950"/>
                  <a:gd name="connsiteY16" fmla="*/ 462229 h 1636349"/>
                  <a:gd name="connsiteX17" fmla="*/ 449038 w 865950"/>
                  <a:gd name="connsiteY17" fmla="*/ 757502 h 1636349"/>
                  <a:gd name="connsiteX18" fmla="*/ 491898 w 865950"/>
                  <a:gd name="connsiteY18" fmla="*/ 695589 h 1636349"/>
                  <a:gd name="connsiteX19" fmla="*/ 465705 w 865950"/>
                  <a:gd name="connsiteY19" fmla="*/ 676540 h 1636349"/>
                  <a:gd name="connsiteX20" fmla="*/ 546667 w 865950"/>
                  <a:gd name="connsiteY20" fmla="*/ 614628 h 1636349"/>
                  <a:gd name="connsiteX21" fmla="*/ 487137 w 865950"/>
                  <a:gd name="connsiteY21" fmla="*/ 600341 h 1636349"/>
                  <a:gd name="connsiteX22" fmla="*/ 468086 w 865950"/>
                  <a:gd name="connsiteY22" fmla="*/ 567003 h 1636349"/>
                  <a:gd name="connsiteX23" fmla="*/ 549049 w 865950"/>
                  <a:gd name="connsiteY23" fmla="*/ 543191 h 1636349"/>
                  <a:gd name="connsiteX24" fmla="*/ 477612 w 865950"/>
                  <a:gd name="connsiteY24" fmla="*/ 531285 h 1636349"/>
                  <a:gd name="connsiteX25" fmla="*/ 570479 w 865950"/>
                  <a:gd name="connsiteY25" fmla="*/ 521759 h 1636349"/>
                  <a:gd name="connsiteX26" fmla="*/ 427605 w 865950"/>
                  <a:gd name="connsiteY26" fmla="*/ 493186 h 1636349"/>
                  <a:gd name="connsiteX27" fmla="*/ 580005 w 865950"/>
                  <a:gd name="connsiteY27" fmla="*/ 476515 h 1636349"/>
                  <a:gd name="connsiteX28" fmla="*/ 580006 w 865950"/>
                  <a:gd name="connsiteY28" fmla="*/ 428889 h 1636349"/>
                  <a:gd name="connsiteX29" fmla="*/ 460944 w 865950"/>
                  <a:gd name="connsiteY29" fmla="*/ 388408 h 1636349"/>
                  <a:gd name="connsiteX30" fmla="*/ 606200 w 865950"/>
                  <a:gd name="connsiteY30" fmla="*/ 409840 h 1636349"/>
                  <a:gd name="connsiteX31" fmla="*/ 596675 w 865950"/>
                  <a:gd name="connsiteY31" fmla="*/ 376503 h 1636349"/>
                  <a:gd name="connsiteX32" fmla="*/ 518092 w 865950"/>
                  <a:gd name="connsiteY32" fmla="*/ 340784 h 1636349"/>
                  <a:gd name="connsiteX33" fmla="*/ 618106 w 865950"/>
                  <a:gd name="connsiteY33" fmla="*/ 309827 h 1636349"/>
                  <a:gd name="connsiteX34" fmla="*/ 549050 w 865950"/>
                  <a:gd name="connsiteY34" fmla="*/ 295541 h 1636349"/>
                  <a:gd name="connsiteX35" fmla="*/ 613343 w 865950"/>
                  <a:gd name="connsiteY35" fmla="*/ 269347 h 1636349"/>
                  <a:gd name="connsiteX36" fmla="*/ 639538 w 865950"/>
                  <a:gd name="connsiteY36" fmla="*/ 240772 h 1636349"/>
                  <a:gd name="connsiteX37" fmla="*/ 596675 w 865950"/>
                  <a:gd name="connsiteY37" fmla="*/ 240772 h 1636349"/>
                  <a:gd name="connsiteX38" fmla="*/ 653825 w 865950"/>
                  <a:gd name="connsiteY38" fmla="*/ 209816 h 1636349"/>
                  <a:gd name="connsiteX39" fmla="*/ 691924 w 865950"/>
                  <a:gd name="connsiteY39" fmla="*/ 159809 h 1636349"/>
                  <a:gd name="connsiteX40" fmla="*/ 677636 w 865950"/>
                  <a:gd name="connsiteY40" fmla="*/ 114566 h 1636349"/>
                  <a:gd name="connsiteX41" fmla="*/ 706212 w 865950"/>
                  <a:gd name="connsiteY41" fmla="*/ 126473 h 1636349"/>
                  <a:gd name="connsiteX42" fmla="*/ 694032 w 865950"/>
                  <a:gd name="connsiteY42" fmla="*/ 25348 h 1636349"/>
                  <a:gd name="connsiteX43" fmla="*/ 313305 w 865950"/>
                  <a:gd name="connsiteY43" fmla="*/ 359835 h 1636349"/>
                  <a:gd name="connsiteX44" fmla="*/ 278538 w 865950"/>
                  <a:gd name="connsiteY44" fmla="*/ 379202 h 1636349"/>
                  <a:gd name="connsiteX45" fmla="*/ 689680 w 865950"/>
                  <a:gd name="connsiteY45" fmla="*/ 5413 h 1636349"/>
                  <a:gd name="connsiteX0" fmla="*/ 689680 w 840890"/>
                  <a:gd name="connsiteY0" fmla="*/ 5413 h 1636349"/>
                  <a:gd name="connsiteX1" fmla="*/ 462642 w 840890"/>
                  <a:gd name="connsiteY1" fmla="*/ 169858 h 1636349"/>
                  <a:gd name="connsiteX2" fmla="*/ 257857 w 840890"/>
                  <a:gd name="connsiteY2" fmla="*/ 343076 h 1636349"/>
                  <a:gd name="connsiteX3" fmla="*/ 256292 w 840890"/>
                  <a:gd name="connsiteY3" fmla="*/ 663659 h 1636349"/>
                  <a:gd name="connsiteX4" fmla="*/ 240439 w 840890"/>
                  <a:gd name="connsiteY4" fmla="*/ 1033433 h 1636349"/>
                  <a:gd name="connsiteX5" fmla="*/ 160292 w 840890"/>
                  <a:gd name="connsiteY5" fmla="*/ 1236450 h 1636349"/>
                  <a:gd name="connsiteX6" fmla="*/ 12725 w 840890"/>
                  <a:gd name="connsiteY6" fmla="*/ 1591734 h 1636349"/>
                  <a:gd name="connsiteX7" fmla="*/ 520337 w 840890"/>
                  <a:gd name="connsiteY7" fmla="*/ 1601805 h 1636349"/>
                  <a:gd name="connsiteX8" fmla="*/ 656682 w 840890"/>
                  <a:gd name="connsiteY8" fmla="*/ 1259720 h 1636349"/>
                  <a:gd name="connsiteX9" fmla="*/ 836090 w 840890"/>
                  <a:gd name="connsiteY9" fmla="*/ 941856 h 1636349"/>
                  <a:gd name="connsiteX10" fmla="*/ 792480 w 840890"/>
                  <a:gd name="connsiteY10" fmla="*/ 690533 h 1636349"/>
                  <a:gd name="connsiteX11" fmla="*/ 806905 w 840890"/>
                  <a:gd name="connsiteY11" fmla="*/ 510783 h 1636349"/>
                  <a:gd name="connsiteX12" fmla="*/ 829832 w 840890"/>
                  <a:gd name="connsiteY12" fmla="*/ 262520 h 1636349"/>
                  <a:gd name="connsiteX13" fmla="*/ 708593 w 840890"/>
                  <a:gd name="connsiteY13" fmla="*/ 238391 h 1636349"/>
                  <a:gd name="connsiteX14" fmla="*/ 727644 w 840890"/>
                  <a:gd name="connsiteY14" fmla="*/ 131233 h 1636349"/>
                  <a:gd name="connsiteX15" fmla="*/ 651443 w 840890"/>
                  <a:gd name="connsiteY15" fmla="*/ 255060 h 1636349"/>
                  <a:gd name="connsiteX16" fmla="*/ 591910 w 840890"/>
                  <a:gd name="connsiteY16" fmla="*/ 462229 h 1636349"/>
                  <a:gd name="connsiteX17" fmla="*/ 449038 w 840890"/>
                  <a:gd name="connsiteY17" fmla="*/ 757502 h 1636349"/>
                  <a:gd name="connsiteX18" fmla="*/ 491898 w 840890"/>
                  <a:gd name="connsiteY18" fmla="*/ 695589 h 1636349"/>
                  <a:gd name="connsiteX19" fmla="*/ 465705 w 840890"/>
                  <a:gd name="connsiteY19" fmla="*/ 676540 h 1636349"/>
                  <a:gd name="connsiteX20" fmla="*/ 546667 w 840890"/>
                  <a:gd name="connsiteY20" fmla="*/ 614628 h 1636349"/>
                  <a:gd name="connsiteX21" fmla="*/ 487137 w 840890"/>
                  <a:gd name="connsiteY21" fmla="*/ 600341 h 1636349"/>
                  <a:gd name="connsiteX22" fmla="*/ 468086 w 840890"/>
                  <a:gd name="connsiteY22" fmla="*/ 567003 h 1636349"/>
                  <a:gd name="connsiteX23" fmla="*/ 549049 w 840890"/>
                  <a:gd name="connsiteY23" fmla="*/ 543191 h 1636349"/>
                  <a:gd name="connsiteX24" fmla="*/ 477612 w 840890"/>
                  <a:gd name="connsiteY24" fmla="*/ 531285 h 1636349"/>
                  <a:gd name="connsiteX25" fmla="*/ 570479 w 840890"/>
                  <a:gd name="connsiteY25" fmla="*/ 521759 h 1636349"/>
                  <a:gd name="connsiteX26" fmla="*/ 427605 w 840890"/>
                  <a:gd name="connsiteY26" fmla="*/ 493186 h 1636349"/>
                  <a:gd name="connsiteX27" fmla="*/ 580005 w 840890"/>
                  <a:gd name="connsiteY27" fmla="*/ 476515 h 1636349"/>
                  <a:gd name="connsiteX28" fmla="*/ 580006 w 840890"/>
                  <a:gd name="connsiteY28" fmla="*/ 428889 h 1636349"/>
                  <a:gd name="connsiteX29" fmla="*/ 460944 w 840890"/>
                  <a:gd name="connsiteY29" fmla="*/ 388408 h 1636349"/>
                  <a:gd name="connsiteX30" fmla="*/ 606200 w 840890"/>
                  <a:gd name="connsiteY30" fmla="*/ 409840 h 1636349"/>
                  <a:gd name="connsiteX31" fmla="*/ 596675 w 840890"/>
                  <a:gd name="connsiteY31" fmla="*/ 376503 h 1636349"/>
                  <a:gd name="connsiteX32" fmla="*/ 518092 w 840890"/>
                  <a:gd name="connsiteY32" fmla="*/ 340784 h 1636349"/>
                  <a:gd name="connsiteX33" fmla="*/ 618106 w 840890"/>
                  <a:gd name="connsiteY33" fmla="*/ 309827 h 1636349"/>
                  <a:gd name="connsiteX34" fmla="*/ 549050 w 840890"/>
                  <a:gd name="connsiteY34" fmla="*/ 295541 h 1636349"/>
                  <a:gd name="connsiteX35" fmla="*/ 613343 w 840890"/>
                  <a:gd name="connsiteY35" fmla="*/ 269347 h 1636349"/>
                  <a:gd name="connsiteX36" fmla="*/ 639538 w 840890"/>
                  <a:gd name="connsiteY36" fmla="*/ 240772 h 1636349"/>
                  <a:gd name="connsiteX37" fmla="*/ 596675 w 840890"/>
                  <a:gd name="connsiteY37" fmla="*/ 240772 h 1636349"/>
                  <a:gd name="connsiteX38" fmla="*/ 653825 w 840890"/>
                  <a:gd name="connsiteY38" fmla="*/ 209816 h 1636349"/>
                  <a:gd name="connsiteX39" fmla="*/ 691924 w 840890"/>
                  <a:gd name="connsiteY39" fmla="*/ 159809 h 1636349"/>
                  <a:gd name="connsiteX40" fmla="*/ 677636 w 840890"/>
                  <a:gd name="connsiteY40" fmla="*/ 114566 h 1636349"/>
                  <a:gd name="connsiteX41" fmla="*/ 706212 w 840890"/>
                  <a:gd name="connsiteY41" fmla="*/ 126473 h 1636349"/>
                  <a:gd name="connsiteX42" fmla="*/ 694032 w 840890"/>
                  <a:gd name="connsiteY42" fmla="*/ 25348 h 1636349"/>
                  <a:gd name="connsiteX43" fmla="*/ 313305 w 840890"/>
                  <a:gd name="connsiteY43" fmla="*/ 359835 h 1636349"/>
                  <a:gd name="connsiteX44" fmla="*/ 278538 w 840890"/>
                  <a:gd name="connsiteY44" fmla="*/ 379202 h 1636349"/>
                  <a:gd name="connsiteX45" fmla="*/ 689680 w 840890"/>
                  <a:gd name="connsiteY45" fmla="*/ 5413 h 1636349"/>
                  <a:gd name="connsiteX0" fmla="*/ 689680 w 846010"/>
                  <a:gd name="connsiteY0" fmla="*/ 5413 h 1636349"/>
                  <a:gd name="connsiteX1" fmla="*/ 462642 w 846010"/>
                  <a:gd name="connsiteY1" fmla="*/ 169858 h 1636349"/>
                  <a:gd name="connsiteX2" fmla="*/ 257857 w 846010"/>
                  <a:gd name="connsiteY2" fmla="*/ 343076 h 1636349"/>
                  <a:gd name="connsiteX3" fmla="*/ 256292 w 846010"/>
                  <a:gd name="connsiteY3" fmla="*/ 663659 h 1636349"/>
                  <a:gd name="connsiteX4" fmla="*/ 240439 w 846010"/>
                  <a:gd name="connsiteY4" fmla="*/ 1033433 h 1636349"/>
                  <a:gd name="connsiteX5" fmla="*/ 160292 w 846010"/>
                  <a:gd name="connsiteY5" fmla="*/ 1236450 h 1636349"/>
                  <a:gd name="connsiteX6" fmla="*/ 12725 w 846010"/>
                  <a:gd name="connsiteY6" fmla="*/ 1591734 h 1636349"/>
                  <a:gd name="connsiteX7" fmla="*/ 520337 w 846010"/>
                  <a:gd name="connsiteY7" fmla="*/ 1601805 h 1636349"/>
                  <a:gd name="connsiteX8" fmla="*/ 656682 w 846010"/>
                  <a:gd name="connsiteY8" fmla="*/ 1259720 h 1636349"/>
                  <a:gd name="connsiteX9" fmla="*/ 836090 w 846010"/>
                  <a:gd name="connsiteY9" fmla="*/ 941856 h 1636349"/>
                  <a:gd name="connsiteX10" fmla="*/ 792480 w 846010"/>
                  <a:gd name="connsiteY10" fmla="*/ 690533 h 1636349"/>
                  <a:gd name="connsiteX11" fmla="*/ 806905 w 846010"/>
                  <a:gd name="connsiteY11" fmla="*/ 510783 h 1636349"/>
                  <a:gd name="connsiteX12" fmla="*/ 829832 w 846010"/>
                  <a:gd name="connsiteY12" fmla="*/ 262520 h 1636349"/>
                  <a:gd name="connsiteX13" fmla="*/ 708593 w 846010"/>
                  <a:gd name="connsiteY13" fmla="*/ 238391 h 1636349"/>
                  <a:gd name="connsiteX14" fmla="*/ 727644 w 846010"/>
                  <a:gd name="connsiteY14" fmla="*/ 131233 h 1636349"/>
                  <a:gd name="connsiteX15" fmla="*/ 651443 w 846010"/>
                  <a:gd name="connsiteY15" fmla="*/ 255060 h 1636349"/>
                  <a:gd name="connsiteX16" fmla="*/ 591910 w 846010"/>
                  <a:gd name="connsiteY16" fmla="*/ 462229 h 1636349"/>
                  <a:gd name="connsiteX17" fmla="*/ 449038 w 846010"/>
                  <a:gd name="connsiteY17" fmla="*/ 757502 h 1636349"/>
                  <a:gd name="connsiteX18" fmla="*/ 491898 w 846010"/>
                  <a:gd name="connsiteY18" fmla="*/ 695589 h 1636349"/>
                  <a:gd name="connsiteX19" fmla="*/ 465705 w 846010"/>
                  <a:gd name="connsiteY19" fmla="*/ 676540 h 1636349"/>
                  <a:gd name="connsiteX20" fmla="*/ 546667 w 846010"/>
                  <a:gd name="connsiteY20" fmla="*/ 614628 h 1636349"/>
                  <a:gd name="connsiteX21" fmla="*/ 487137 w 846010"/>
                  <a:gd name="connsiteY21" fmla="*/ 600341 h 1636349"/>
                  <a:gd name="connsiteX22" fmla="*/ 468086 w 846010"/>
                  <a:gd name="connsiteY22" fmla="*/ 567003 h 1636349"/>
                  <a:gd name="connsiteX23" fmla="*/ 549049 w 846010"/>
                  <a:gd name="connsiteY23" fmla="*/ 543191 h 1636349"/>
                  <a:gd name="connsiteX24" fmla="*/ 477612 w 846010"/>
                  <a:gd name="connsiteY24" fmla="*/ 531285 h 1636349"/>
                  <a:gd name="connsiteX25" fmla="*/ 570479 w 846010"/>
                  <a:gd name="connsiteY25" fmla="*/ 521759 h 1636349"/>
                  <a:gd name="connsiteX26" fmla="*/ 427605 w 846010"/>
                  <a:gd name="connsiteY26" fmla="*/ 493186 h 1636349"/>
                  <a:gd name="connsiteX27" fmla="*/ 580005 w 846010"/>
                  <a:gd name="connsiteY27" fmla="*/ 476515 h 1636349"/>
                  <a:gd name="connsiteX28" fmla="*/ 580006 w 846010"/>
                  <a:gd name="connsiteY28" fmla="*/ 428889 h 1636349"/>
                  <a:gd name="connsiteX29" fmla="*/ 460944 w 846010"/>
                  <a:gd name="connsiteY29" fmla="*/ 388408 h 1636349"/>
                  <a:gd name="connsiteX30" fmla="*/ 606200 w 846010"/>
                  <a:gd name="connsiteY30" fmla="*/ 409840 h 1636349"/>
                  <a:gd name="connsiteX31" fmla="*/ 596675 w 846010"/>
                  <a:gd name="connsiteY31" fmla="*/ 376503 h 1636349"/>
                  <a:gd name="connsiteX32" fmla="*/ 518092 w 846010"/>
                  <a:gd name="connsiteY32" fmla="*/ 340784 h 1636349"/>
                  <a:gd name="connsiteX33" fmla="*/ 618106 w 846010"/>
                  <a:gd name="connsiteY33" fmla="*/ 309827 h 1636349"/>
                  <a:gd name="connsiteX34" fmla="*/ 549050 w 846010"/>
                  <a:gd name="connsiteY34" fmla="*/ 295541 h 1636349"/>
                  <a:gd name="connsiteX35" fmla="*/ 613343 w 846010"/>
                  <a:gd name="connsiteY35" fmla="*/ 269347 h 1636349"/>
                  <a:gd name="connsiteX36" fmla="*/ 639538 w 846010"/>
                  <a:gd name="connsiteY36" fmla="*/ 240772 h 1636349"/>
                  <a:gd name="connsiteX37" fmla="*/ 596675 w 846010"/>
                  <a:gd name="connsiteY37" fmla="*/ 240772 h 1636349"/>
                  <a:gd name="connsiteX38" fmla="*/ 653825 w 846010"/>
                  <a:gd name="connsiteY38" fmla="*/ 209816 h 1636349"/>
                  <a:gd name="connsiteX39" fmla="*/ 691924 w 846010"/>
                  <a:gd name="connsiteY39" fmla="*/ 159809 h 1636349"/>
                  <a:gd name="connsiteX40" fmla="*/ 677636 w 846010"/>
                  <a:gd name="connsiteY40" fmla="*/ 114566 h 1636349"/>
                  <a:gd name="connsiteX41" fmla="*/ 706212 w 846010"/>
                  <a:gd name="connsiteY41" fmla="*/ 126473 h 1636349"/>
                  <a:gd name="connsiteX42" fmla="*/ 694032 w 846010"/>
                  <a:gd name="connsiteY42" fmla="*/ 25348 h 1636349"/>
                  <a:gd name="connsiteX43" fmla="*/ 313305 w 846010"/>
                  <a:gd name="connsiteY43" fmla="*/ 359835 h 1636349"/>
                  <a:gd name="connsiteX44" fmla="*/ 278538 w 846010"/>
                  <a:gd name="connsiteY44" fmla="*/ 379202 h 1636349"/>
                  <a:gd name="connsiteX45" fmla="*/ 689680 w 846010"/>
                  <a:gd name="connsiteY45" fmla="*/ 5413 h 1636349"/>
                  <a:gd name="connsiteX0" fmla="*/ 689680 w 847429"/>
                  <a:gd name="connsiteY0" fmla="*/ 5413 h 1636349"/>
                  <a:gd name="connsiteX1" fmla="*/ 462642 w 847429"/>
                  <a:gd name="connsiteY1" fmla="*/ 169858 h 1636349"/>
                  <a:gd name="connsiteX2" fmla="*/ 257857 w 847429"/>
                  <a:gd name="connsiteY2" fmla="*/ 343076 h 1636349"/>
                  <a:gd name="connsiteX3" fmla="*/ 256292 w 847429"/>
                  <a:gd name="connsiteY3" fmla="*/ 663659 h 1636349"/>
                  <a:gd name="connsiteX4" fmla="*/ 240439 w 847429"/>
                  <a:gd name="connsiteY4" fmla="*/ 1033433 h 1636349"/>
                  <a:gd name="connsiteX5" fmla="*/ 160292 w 847429"/>
                  <a:gd name="connsiteY5" fmla="*/ 1236450 h 1636349"/>
                  <a:gd name="connsiteX6" fmla="*/ 12725 w 847429"/>
                  <a:gd name="connsiteY6" fmla="*/ 1591734 h 1636349"/>
                  <a:gd name="connsiteX7" fmla="*/ 520337 w 847429"/>
                  <a:gd name="connsiteY7" fmla="*/ 1601805 h 1636349"/>
                  <a:gd name="connsiteX8" fmla="*/ 656682 w 847429"/>
                  <a:gd name="connsiteY8" fmla="*/ 1259720 h 1636349"/>
                  <a:gd name="connsiteX9" fmla="*/ 836090 w 847429"/>
                  <a:gd name="connsiteY9" fmla="*/ 941856 h 1636349"/>
                  <a:gd name="connsiteX10" fmla="*/ 792480 w 847429"/>
                  <a:gd name="connsiteY10" fmla="*/ 690533 h 1636349"/>
                  <a:gd name="connsiteX11" fmla="*/ 806905 w 847429"/>
                  <a:gd name="connsiteY11" fmla="*/ 510783 h 1636349"/>
                  <a:gd name="connsiteX12" fmla="*/ 829832 w 847429"/>
                  <a:gd name="connsiteY12" fmla="*/ 262520 h 1636349"/>
                  <a:gd name="connsiteX13" fmla="*/ 708593 w 847429"/>
                  <a:gd name="connsiteY13" fmla="*/ 238391 h 1636349"/>
                  <a:gd name="connsiteX14" fmla="*/ 727644 w 847429"/>
                  <a:gd name="connsiteY14" fmla="*/ 131233 h 1636349"/>
                  <a:gd name="connsiteX15" fmla="*/ 651443 w 847429"/>
                  <a:gd name="connsiteY15" fmla="*/ 255060 h 1636349"/>
                  <a:gd name="connsiteX16" fmla="*/ 591910 w 847429"/>
                  <a:gd name="connsiteY16" fmla="*/ 462229 h 1636349"/>
                  <a:gd name="connsiteX17" fmla="*/ 449038 w 847429"/>
                  <a:gd name="connsiteY17" fmla="*/ 757502 h 1636349"/>
                  <a:gd name="connsiteX18" fmla="*/ 491898 w 847429"/>
                  <a:gd name="connsiteY18" fmla="*/ 695589 h 1636349"/>
                  <a:gd name="connsiteX19" fmla="*/ 465705 w 847429"/>
                  <a:gd name="connsiteY19" fmla="*/ 676540 h 1636349"/>
                  <a:gd name="connsiteX20" fmla="*/ 546667 w 847429"/>
                  <a:gd name="connsiteY20" fmla="*/ 614628 h 1636349"/>
                  <a:gd name="connsiteX21" fmla="*/ 487137 w 847429"/>
                  <a:gd name="connsiteY21" fmla="*/ 600341 h 1636349"/>
                  <a:gd name="connsiteX22" fmla="*/ 468086 w 847429"/>
                  <a:gd name="connsiteY22" fmla="*/ 567003 h 1636349"/>
                  <a:gd name="connsiteX23" fmla="*/ 549049 w 847429"/>
                  <a:gd name="connsiteY23" fmla="*/ 543191 h 1636349"/>
                  <a:gd name="connsiteX24" fmla="*/ 477612 w 847429"/>
                  <a:gd name="connsiteY24" fmla="*/ 531285 h 1636349"/>
                  <a:gd name="connsiteX25" fmla="*/ 570479 w 847429"/>
                  <a:gd name="connsiteY25" fmla="*/ 521759 h 1636349"/>
                  <a:gd name="connsiteX26" fmla="*/ 427605 w 847429"/>
                  <a:gd name="connsiteY26" fmla="*/ 493186 h 1636349"/>
                  <a:gd name="connsiteX27" fmla="*/ 580005 w 847429"/>
                  <a:gd name="connsiteY27" fmla="*/ 476515 h 1636349"/>
                  <a:gd name="connsiteX28" fmla="*/ 580006 w 847429"/>
                  <a:gd name="connsiteY28" fmla="*/ 428889 h 1636349"/>
                  <a:gd name="connsiteX29" fmla="*/ 460944 w 847429"/>
                  <a:gd name="connsiteY29" fmla="*/ 388408 h 1636349"/>
                  <a:gd name="connsiteX30" fmla="*/ 606200 w 847429"/>
                  <a:gd name="connsiteY30" fmla="*/ 409840 h 1636349"/>
                  <a:gd name="connsiteX31" fmla="*/ 596675 w 847429"/>
                  <a:gd name="connsiteY31" fmla="*/ 376503 h 1636349"/>
                  <a:gd name="connsiteX32" fmla="*/ 518092 w 847429"/>
                  <a:gd name="connsiteY32" fmla="*/ 340784 h 1636349"/>
                  <a:gd name="connsiteX33" fmla="*/ 618106 w 847429"/>
                  <a:gd name="connsiteY33" fmla="*/ 309827 h 1636349"/>
                  <a:gd name="connsiteX34" fmla="*/ 549050 w 847429"/>
                  <a:gd name="connsiteY34" fmla="*/ 295541 h 1636349"/>
                  <a:gd name="connsiteX35" fmla="*/ 613343 w 847429"/>
                  <a:gd name="connsiteY35" fmla="*/ 269347 h 1636349"/>
                  <a:gd name="connsiteX36" fmla="*/ 639538 w 847429"/>
                  <a:gd name="connsiteY36" fmla="*/ 240772 h 1636349"/>
                  <a:gd name="connsiteX37" fmla="*/ 596675 w 847429"/>
                  <a:gd name="connsiteY37" fmla="*/ 240772 h 1636349"/>
                  <a:gd name="connsiteX38" fmla="*/ 653825 w 847429"/>
                  <a:gd name="connsiteY38" fmla="*/ 209816 h 1636349"/>
                  <a:gd name="connsiteX39" fmla="*/ 691924 w 847429"/>
                  <a:gd name="connsiteY39" fmla="*/ 159809 h 1636349"/>
                  <a:gd name="connsiteX40" fmla="*/ 677636 w 847429"/>
                  <a:gd name="connsiteY40" fmla="*/ 114566 h 1636349"/>
                  <a:gd name="connsiteX41" fmla="*/ 706212 w 847429"/>
                  <a:gd name="connsiteY41" fmla="*/ 126473 h 1636349"/>
                  <a:gd name="connsiteX42" fmla="*/ 694032 w 847429"/>
                  <a:gd name="connsiteY42" fmla="*/ 25348 h 1636349"/>
                  <a:gd name="connsiteX43" fmla="*/ 313305 w 847429"/>
                  <a:gd name="connsiteY43" fmla="*/ 359835 h 1636349"/>
                  <a:gd name="connsiteX44" fmla="*/ 278538 w 847429"/>
                  <a:gd name="connsiteY44" fmla="*/ 379202 h 1636349"/>
                  <a:gd name="connsiteX45" fmla="*/ 689680 w 847429"/>
                  <a:gd name="connsiteY45" fmla="*/ 5413 h 1636349"/>
                  <a:gd name="connsiteX0" fmla="*/ 689680 w 847429"/>
                  <a:gd name="connsiteY0" fmla="*/ 5413 h 1636349"/>
                  <a:gd name="connsiteX1" fmla="*/ 462642 w 847429"/>
                  <a:gd name="connsiteY1" fmla="*/ 169858 h 1636349"/>
                  <a:gd name="connsiteX2" fmla="*/ 257857 w 847429"/>
                  <a:gd name="connsiteY2" fmla="*/ 343076 h 1636349"/>
                  <a:gd name="connsiteX3" fmla="*/ 256292 w 847429"/>
                  <a:gd name="connsiteY3" fmla="*/ 663659 h 1636349"/>
                  <a:gd name="connsiteX4" fmla="*/ 240439 w 847429"/>
                  <a:gd name="connsiteY4" fmla="*/ 1033433 h 1636349"/>
                  <a:gd name="connsiteX5" fmla="*/ 160292 w 847429"/>
                  <a:gd name="connsiteY5" fmla="*/ 1236450 h 1636349"/>
                  <a:gd name="connsiteX6" fmla="*/ 12725 w 847429"/>
                  <a:gd name="connsiteY6" fmla="*/ 1591734 h 1636349"/>
                  <a:gd name="connsiteX7" fmla="*/ 520337 w 847429"/>
                  <a:gd name="connsiteY7" fmla="*/ 1601805 h 1636349"/>
                  <a:gd name="connsiteX8" fmla="*/ 656682 w 847429"/>
                  <a:gd name="connsiteY8" fmla="*/ 1259720 h 1636349"/>
                  <a:gd name="connsiteX9" fmla="*/ 836090 w 847429"/>
                  <a:gd name="connsiteY9" fmla="*/ 941856 h 1636349"/>
                  <a:gd name="connsiteX10" fmla="*/ 792480 w 847429"/>
                  <a:gd name="connsiteY10" fmla="*/ 690533 h 1636349"/>
                  <a:gd name="connsiteX11" fmla="*/ 806905 w 847429"/>
                  <a:gd name="connsiteY11" fmla="*/ 510783 h 1636349"/>
                  <a:gd name="connsiteX12" fmla="*/ 829832 w 847429"/>
                  <a:gd name="connsiteY12" fmla="*/ 262520 h 1636349"/>
                  <a:gd name="connsiteX13" fmla="*/ 708593 w 847429"/>
                  <a:gd name="connsiteY13" fmla="*/ 238391 h 1636349"/>
                  <a:gd name="connsiteX14" fmla="*/ 727644 w 847429"/>
                  <a:gd name="connsiteY14" fmla="*/ 131233 h 1636349"/>
                  <a:gd name="connsiteX15" fmla="*/ 651443 w 847429"/>
                  <a:gd name="connsiteY15" fmla="*/ 255060 h 1636349"/>
                  <a:gd name="connsiteX16" fmla="*/ 591910 w 847429"/>
                  <a:gd name="connsiteY16" fmla="*/ 462229 h 1636349"/>
                  <a:gd name="connsiteX17" fmla="*/ 449038 w 847429"/>
                  <a:gd name="connsiteY17" fmla="*/ 757502 h 1636349"/>
                  <a:gd name="connsiteX18" fmla="*/ 491898 w 847429"/>
                  <a:gd name="connsiteY18" fmla="*/ 695589 h 1636349"/>
                  <a:gd name="connsiteX19" fmla="*/ 465705 w 847429"/>
                  <a:gd name="connsiteY19" fmla="*/ 676540 h 1636349"/>
                  <a:gd name="connsiteX20" fmla="*/ 546667 w 847429"/>
                  <a:gd name="connsiteY20" fmla="*/ 614628 h 1636349"/>
                  <a:gd name="connsiteX21" fmla="*/ 487137 w 847429"/>
                  <a:gd name="connsiteY21" fmla="*/ 600341 h 1636349"/>
                  <a:gd name="connsiteX22" fmla="*/ 468086 w 847429"/>
                  <a:gd name="connsiteY22" fmla="*/ 567003 h 1636349"/>
                  <a:gd name="connsiteX23" fmla="*/ 549049 w 847429"/>
                  <a:gd name="connsiteY23" fmla="*/ 543191 h 1636349"/>
                  <a:gd name="connsiteX24" fmla="*/ 477612 w 847429"/>
                  <a:gd name="connsiteY24" fmla="*/ 531285 h 1636349"/>
                  <a:gd name="connsiteX25" fmla="*/ 570479 w 847429"/>
                  <a:gd name="connsiteY25" fmla="*/ 521759 h 1636349"/>
                  <a:gd name="connsiteX26" fmla="*/ 427605 w 847429"/>
                  <a:gd name="connsiteY26" fmla="*/ 493186 h 1636349"/>
                  <a:gd name="connsiteX27" fmla="*/ 580005 w 847429"/>
                  <a:gd name="connsiteY27" fmla="*/ 476515 h 1636349"/>
                  <a:gd name="connsiteX28" fmla="*/ 580006 w 847429"/>
                  <a:gd name="connsiteY28" fmla="*/ 428889 h 1636349"/>
                  <a:gd name="connsiteX29" fmla="*/ 460944 w 847429"/>
                  <a:gd name="connsiteY29" fmla="*/ 388408 h 1636349"/>
                  <a:gd name="connsiteX30" fmla="*/ 606200 w 847429"/>
                  <a:gd name="connsiteY30" fmla="*/ 409840 h 1636349"/>
                  <a:gd name="connsiteX31" fmla="*/ 596675 w 847429"/>
                  <a:gd name="connsiteY31" fmla="*/ 376503 h 1636349"/>
                  <a:gd name="connsiteX32" fmla="*/ 518092 w 847429"/>
                  <a:gd name="connsiteY32" fmla="*/ 340784 h 1636349"/>
                  <a:gd name="connsiteX33" fmla="*/ 618106 w 847429"/>
                  <a:gd name="connsiteY33" fmla="*/ 309827 h 1636349"/>
                  <a:gd name="connsiteX34" fmla="*/ 549050 w 847429"/>
                  <a:gd name="connsiteY34" fmla="*/ 295541 h 1636349"/>
                  <a:gd name="connsiteX35" fmla="*/ 613343 w 847429"/>
                  <a:gd name="connsiteY35" fmla="*/ 269347 h 1636349"/>
                  <a:gd name="connsiteX36" fmla="*/ 639538 w 847429"/>
                  <a:gd name="connsiteY36" fmla="*/ 240772 h 1636349"/>
                  <a:gd name="connsiteX37" fmla="*/ 596675 w 847429"/>
                  <a:gd name="connsiteY37" fmla="*/ 240772 h 1636349"/>
                  <a:gd name="connsiteX38" fmla="*/ 653825 w 847429"/>
                  <a:gd name="connsiteY38" fmla="*/ 209816 h 1636349"/>
                  <a:gd name="connsiteX39" fmla="*/ 691924 w 847429"/>
                  <a:gd name="connsiteY39" fmla="*/ 159809 h 1636349"/>
                  <a:gd name="connsiteX40" fmla="*/ 677636 w 847429"/>
                  <a:gd name="connsiteY40" fmla="*/ 114566 h 1636349"/>
                  <a:gd name="connsiteX41" fmla="*/ 706212 w 847429"/>
                  <a:gd name="connsiteY41" fmla="*/ 126473 h 1636349"/>
                  <a:gd name="connsiteX42" fmla="*/ 694032 w 847429"/>
                  <a:gd name="connsiteY42" fmla="*/ 25348 h 1636349"/>
                  <a:gd name="connsiteX43" fmla="*/ 313305 w 847429"/>
                  <a:gd name="connsiteY43" fmla="*/ 359835 h 1636349"/>
                  <a:gd name="connsiteX44" fmla="*/ 278538 w 847429"/>
                  <a:gd name="connsiteY44" fmla="*/ 379202 h 1636349"/>
                  <a:gd name="connsiteX45" fmla="*/ 689680 w 847429"/>
                  <a:gd name="connsiteY45" fmla="*/ 5413 h 1636349"/>
                  <a:gd name="connsiteX0" fmla="*/ 689680 w 840890"/>
                  <a:gd name="connsiteY0" fmla="*/ 5413 h 1636349"/>
                  <a:gd name="connsiteX1" fmla="*/ 462642 w 840890"/>
                  <a:gd name="connsiteY1" fmla="*/ 169858 h 1636349"/>
                  <a:gd name="connsiteX2" fmla="*/ 257857 w 840890"/>
                  <a:gd name="connsiteY2" fmla="*/ 343076 h 1636349"/>
                  <a:gd name="connsiteX3" fmla="*/ 256292 w 840890"/>
                  <a:gd name="connsiteY3" fmla="*/ 663659 h 1636349"/>
                  <a:gd name="connsiteX4" fmla="*/ 240439 w 840890"/>
                  <a:gd name="connsiteY4" fmla="*/ 1033433 h 1636349"/>
                  <a:gd name="connsiteX5" fmla="*/ 160292 w 840890"/>
                  <a:gd name="connsiteY5" fmla="*/ 1236450 h 1636349"/>
                  <a:gd name="connsiteX6" fmla="*/ 12725 w 840890"/>
                  <a:gd name="connsiteY6" fmla="*/ 1591734 h 1636349"/>
                  <a:gd name="connsiteX7" fmla="*/ 520337 w 840890"/>
                  <a:gd name="connsiteY7" fmla="*/ 1601805 h 1636349"/>
                  <a:gd name="connsiteX8" fmla="*/ 656682 w 840890"/>
                  <a:gd name="connsiteY8" fmla="*/ 1259720 h 1636349"/>
                  <a:gd name="connsiteX9" fmla="*/ 836090 w 840890"/>
                  <a:gd name="connsiteY9" fmla="*/ 941856 h 1636349"/>
                  <a:gd name="connsiteX10" fmla="*/ 792480 w 840890"/>
                  <a:gd name="connsiteY10" fmla="*/ 690533 h 1636349"/>
                  <a:gd name="connsiteX11" fmla="*/ 806905 w 840890"/>
                  <a:gd name="connsiteY11" fmla="*/ 510783 h 1636349"/>
                  <a:gd name="connsiteX12" fmla="*/ 820512 w 840890"/>
                  <a:gd name="connsiteY12" fmla="*/ 421747 h 1636349"/>
                  <a:gd name="connsiteX13" fmla="*/ 829832 w 840890"/>
                  <a:gd name="connsiteY13" fmla="*/ 262520 h 1636349"/>
                  <a:gd name="connsiteX14" fmla="*/ 708593 w 840890"/>
                  <a:gd name="connsiteY14" fmla="*/ 238391 h 1636349"/>
                  <a:gd name="connsiteX15" fmla="*/ 727644 w 840890"/>
                  <a:gd name="connsiteY15" fmla="*/ 131233 h 1636349"/>
                  <a:gd name="connsiteX16" fmla="*/ 651443 w 840890"/>
                  <a:gd name="connsiteY16" fmla="*/ 255060 h 1636349"/>
                  <a:gd name="connsiteX17" fmla="*/ 591910 w 840890"/>
                  <a:gd name="connsiteY17" fmla="*/ 462229 h 1636349"/>
                  <a:gd name="connsiteX18" fmla="*/ 449038 w 840890"/>
                  <a:gd name="connsiteY18" fmla="*/ 757502 h 1636349"/>
                  <a:gd name="connsiteX19" fmla="*/ 491898 w 840890"/>
                  <a:gd name="connsiteY19" fmla="*/ 695589 h 1636349"/>
                  <a:gd name="connsiteX20" fmla="*/ 465705 w 840890"/>
                  <a:gd name="connsiteY20" fmla="*/ 676540 h 1636349"/>
                  <a:gd name="connsiteX21" fmla="*/ 546667 w 840890"/>
                  <a:gd name="connsiteY21" fmla="*/ 614628 h 1636349"/>
                  <a:gd name="connsiteX22" fmla="*/ 487137 w 840890"/>
                  <a:gd name="connsiteY22" fmla="*/ 600341 h 1636349"/>
                  <a:gd name="connsiteX23" fmla="*/ 468086 w 840890"/>
                  <a:gd name="connsiteY23" fmla="*/ 567003 h 1636349"/>
                  <a:gd name="connsiteX24" fmla="*/ 549049 w 840890"/>
                  <a:gd name="connsiteY24" fmla="*/ 543191 h 1636349"/>
                  <a:gd name="connsiteX25" fmla="*/ 477612 w 840890"/>
                  <a:gd name="connsiteY25" fmla="*/ 531285 h 1636349"/>
                  <a:gd name="connsiteX26" fmla="*/ 570479 w 840890"/>
                  <a:gd name="connsiteY26" fmla="*/ 521759 h 1636349"/>
                  <a:gd name="connsiteX27" fmla="*/ 427605 w 840890"/>
                  <a:gd name="connsiteY27" fmla="*/ 493186 h 1636349"/>
                  <a:gd name="connsiteX28" fmla="*/ 580005 w 840890"/>
                  <a:gd name="connsiteY28" fmla="*/ 476515 h 1636349"/>
                  <a:gd name="connsiteX29" fmla="*/ 580006 w 840890"/>
                  <a:gd name="connsiteY29" fmla="*/ 428889 h 1636349"/>
                  <a:gd name="connsiteX30" fmla="*/ 460944 w 840890"/>
                  <a:gd name="connsiteY30" fmla="*/ 388408 h 1636349"/>
                  <a:gd name="connsiteX31" fmla="*/ 606200 w 840890"/>
                  <a:gd name="connsiteY31" fmla="*/ 409840 h 1636349"/>
                  <a:gd name="connsiteX32" fmla="*/ 596675 w 840890"/>
                  <a:gd name="connsiteY32" fmla="*/ 376503 h 1636349"/>
                  <a:gd name="connsiteX33" fmla="*/ 518092 w 840890"/>
                  <a:gd name="connsiteY33" fmla="*/ 340784 h 1636349"/>
                  <a:gd name="connsiteX34" fmla="*/ 618106 w 840890"/>
                  <a:gd name="connsiteY34" fmla="*/ 309827 h 1636349"/>
                  <a:gd name="connsiteX35" fmla="*/ 549050 w 840890"/>
                  <a:gd name="connsiteY35" fmla="*/ 295541 h 1636349"/>
                  <a:gd name="connsiteX36" fmla="*/ 613343 w 840890"/>
                  <a:gd name="connsiteY36" fmla="*/ 269347 h 1636349"/>
                  <a:gd name="connsiteX37" fmla="*/ 639538 w 840890"/>
                  <a:gd name="connsiteY37" fmla="*/ 240772 h 1636349"/>
                  <a:gd name="connsiteX38" fmla="*/ 596675 w 840890"/>
                  <a:gd name="connsiteY38" fmla="*/ 240772 h 1636349"/>
                  <a:gd name="connsiteX39" fmla="*/ 653825 w 840890"/>
                  <a:gd name="connsiteY39" fmla="*/ 209816 h 1636349"/>
                  <a:gd name="connsiteX40" fmla="*/ 691924 w 840890"/>
                  <a:gd name="connsiteY40" fmla="*/ 159809 h 1636349"/>
                  <a:gd name="connsiteX41" fmla="*/ 677636 w 840890"/>
                  <a:gd name="connsiteY41" fmla="*/ 114566 h 1636349"/>
                  <a:gd name="connsiteX42" fmla="*/ 706212 w 840890"/>
                  <a:gd name="connsiteY42" fmla="*/ 126473 h 1636349"/>
                  <a:gd name="connsiteX43" fmla="*/ 694032 w 840890"/>
                  <a:gd name="connsiteY43" fmla="*/ 25348 h 1636349"/>
                  <a:gd name="connsiteX44" fmla="*/ 313305 w 840890"/>
                  <a:gd name="connsiteY44" fmla="*/ 359835 h 1636349"/>
                  <a:gd name="connsiteX45" fmla="*/ 278538 w 840890"/>
                  <a:gd name="connsiteY45" fmla="*/ 379202 h 1636349"/>
                  <a:gd name="connsiteX46" fmla="*/ 689680 w 840890"/>
                  <a:gd name="connsiteY46" fmla="*/ 5413 h 1636349"/>
                  <a:gd name="connsiteX0" fmla="*/ 689680 w 840890"/>
                  <a:gd name="connsiteY0" fmla="*/ 5413 h 1636349"/>
                  <a:gd name="connsiteX1" fmla="*/ 462642 w 840890"/>
                  <a:gd name="connsiteY1" fmla="*/ 169858 h 1636349"/>
                  <a:gd name="connsiteX2" fmla="*/ 257857 w 840890"/>
                  <a:gd name="connsiteY2" fmla="*/ 343076 h 1636349"/>
                  <a:gd name="connsiteX3" fmla="*/ 256292 w 840890"/>
                  <a:gd name="connsiteY3" fmla="*/ 663659 h 1636349"/>
                  <a:gd name="connsiteX4" fmla="*/ 240439 w 840890"/>
                  <a:gd name="connsiteY4" fmla="*/ 1033433 h 1636349"/>
                  <a:gd name="connsiteX5" fmla="*/ 160292 w 840890"/>
                  <a:gd name="connsiteY5" fmla="*/ 1236450 h 1636349"/>
                  <a:gd name="connsiteX6" fmla="*/ 12725 w 840890"/>
                  <a:gd name="connsiteY6" fmla="*/ 1591734 h 1636349"/>
                  <a:gd name="connsiteX7" fmla="*/ 520337 w 840890"/>
                  <a:gd name="connsiteY7" fmla="*/ 1601805 h 1636349"/>
                  <a:gd name="connsiteX8" fmla="*/ 656682 w 840890"/>
                  <a:gd name="connsiteY8" fmla="*/ 1259720 h 1636349"/>
                  <a:gd name="connsiteX9" fmla="*/ 836090 w 840890"/>
                  <a:gd name="connsiteY9" fmla="*/ 941856 h 1636349"/>
                  <a:gd name="connsiteX10" fmla="*/ 792480 w 840890"/>
                  <a:gd name="connsiteY10" fmla="*/ 690533 h 1636349"/>
                  <a:gd name="connsiteX11" fmla="*/ 806905 w 840890"/>
                  <a:gd name="connsiteY11" fmla="*/ 510783 h 1636349"/>
                  <a:gd name="connsiteX12" fmla="*/ 820512 w 840890"/>
                  <a:gd name="connsiteY12" fmla="*/ 421747 h 1636349"/>
                  <a:gd name="connsiteX13" fmla="*/ 827656 w 840890"/>
                  <a:gd name="connsiteY13" fmla="*/ 345547 h 1636349"/>
                  <a:gd name="connsiteX14" fmla="*/ 829832 w 840890"/>
                  <a:gd name="connsiteY14" fmla="*/ 262520 h 1636349"/>
                  <a:gd name="connsiteX15" fmla="*/ 708593 w 840890"/>
                  <a:gd name="connsiteY15" fmla="*/ 238391 h 1636349"/>
                  <a:gd name="connsiteX16" fmla="*/ 727644 w 840890"/>
                  <a:gd name="connsiteY16" fmla="*/ 131233 h 1636349"/>
                  <a:gd name="connsiteX17" fmla="*/ 651443 w 840890"/>
                  <a:gd name="connsiteY17" fmla="*/ 255060 h 1636349"/>
                  <a:gd name="connsiteX18" fmla="*/ 591910 w 840890"/>
                  <a:gd name="connsiteY18" fmla="*/ 462229 h 1636349"/>
                  <a:gd name="connsiteX19" fmla="*/ 449038 w 840890"/>
                  <a:gd name="connsiteY19" fmla="*/ 757502 h 1636349"/>
                  <a:gd name="connsiteX20" fmla="*/ 491898 w 840890"/>
                  <a:gd name="connsiteY20" fmla="*/ 695589 h 1636349"/>
                  <a:gd name="connsiteX21" fmla="*/ 465705 w 840890"/>
                  <a:gd name="connsiteY21" fmla="*/ 676540 h 1636349"/>
                  <a:gd name="connsiteX22" fmla="*/ 546667 w 840890"/>
                  <a:gd name="connsiteY22" fmla="*/ 614628 h 1636349"/>
                  <a:gd name="connsiteX23" fmla="*/ 487137 w 840890"/>
                  <a:gd name="connsiteY23" fmla="*/ 600341 h 1636349"/>
                  <a:gd name="connsiteX24" fmla="*/ 468086 w 840890"/>
                  <a:gd name="connsiteY24" fmla="*/ 567003 h 1636349"/>
                  <a:gd name="connsiteX25" fmla="*/ 549049 w 840890"/>
                  <a:gd name="connsiteY25" fmla="*/ 543191 h 1636349"/>
                  <a:gd name="connsiteX26" fmla="*/ 477612 w 840890"/>
                  <a:gd name="connsiteY26" fmla="*/ 531285 h 1636349"/>
                  <a:gd name="connsiteX27" fmla="*/ 570479 w 840890"/>
                  <a:gd name="connsiteY27" fmla="*/ 521759 h 1636349"/>
                  <a:gd name="connsiteX28" fmla="*/ 427605 w 840890"/>
                  <a:gd name="connsiteY28" fmla="*/ 493186 h 1636349"/>
                  <a:gd name="connsiteX29" fmla="*/ 580005 w 840890"/>
                  <a:gd name="connsiteY29" fmla="*/ 476515 h 1636349"/>
                  <a:gd name="connsiteX30" fmla="*/ 580006 w 840890"/>
                  <a:gd name="connsiteY30" fmla="*/ 428889 h 1636349"/>
                  <a:gd name="connsiteX31" fmla="*/ 460944 w 840890"/>
                  <a:gd name="connsiteY31" fmla="*/ 388408 h 1636349"/>
                  <a:gd name="connsiteX32" fmla="*/ 606200 w 840890"/>
                  <a:gd name="connsiteY32" fmla="*/ 409840 h 1636349"/>
                  <a:gd name="connsiteX33" fmla="*/ 596675 w 840890"/>
                  <a:gd name="connsiteY33" fmla="*/ 376503 h 1636349"/>
                  <a:gd name="connsiteX34" fmla="*/ 518092 w 840890"/>
                  <a:gd name="connsiteY34" fmla="*/ 340784 h 1636349"/>
                  <a:gd name="connsiteX35" fmla="*/ 618106 w 840890"/>
                  <a:gd name="connsiteY35" fmla="*/ 309827 h 1636349"/>
                  <a:gd name="connsiteX36" fmla="*/ 549050 w 840890"/>
                  <a:gd name="connsiteY36" fmla="*/ 295541 h 1636349"/>
                  <a:gd name="connsiteX37" fmla="*/ 613343 w 840890"/>
                  <a:gd name="connsiteY37" fmla="*/ 269347 h 1636349"/>
                  <a:gd name="connsiteX38" fmla="*/ 639538 w 840890"/>
                  <a:gd name="connsiteY38" fmla="*/ 240772 h 1636349"/>
                  <a:gd name="connsiteX39" fmla="*/ 596675 w 840890"/>
                  <a:gd name="connsiteY39" fmla="*/ 240772 h 1636349"/>
                  <a:gd name="connsiteX40" fmla="*/ 653825 w 840890"/>
                  <a:gd name="connsiteY40" fmla="*/ 209816 h 1636349"/>
                  <a:gd name="connsiteX41" fmla="*/ 691924 w 840890"/>
                  <a:gd name="connsiteY41" fmla="*/ 159809 h 1636349"/>
                  <a:gd name="connsiteX42" fmla="*/ 677636 w 840890"/>
                  <a:gd name="connsiteY42" fmla="*/ 114566 h 1636349"/>
                  <a:gd name="connsiteX43" fmla="*/ 706212 w 840890"/>
                  <a:gd name="connsiteY43" fmla="*/ 126473 h 1636349"/>
                  <a:gd name="connsiteX44" fmla="*/ 694032 w 840890"/>
                  <a:gd name="connsiteY44" fmla="*/ 25348 h 1636349"/>
                  <a:gd name="connsiteX45" fmla="*/ 313305 w 840890"/>
                  <a:gd name="connsiteY45" fmla="*/ 359835 h 1636349"/>
                  <a:gd name="connsiteX46" fmla="*/ 278538 w 840890"/>
                  <a:gd name="connsiteY46" fmla="*/ 379202 h 1636349"/>
                  <a:gd name="connsiteX47" fmla="*/ 689680 w 840890"/>
                  <a:gd name="connsiteY47" fmla="*/ 5413 h 1636349"/>
                  <a:gd name="connsiteX0" fmla="*/ 689680 w 884869"/>
                  <a:gd name="connsiteY0" fmla="*/ 5413 h 1636349"/>
                  <a:gd name="connsiteX1" fmla="*/ 462642 w 884869"/>
                  <a:gd name="connsiteY1" fmla="*/ 169858 h 1636349"/>
                  <a:gd name="connsiteX2" fmla="*/ 257857 w 884869"/>
                  <a:gd name="connsiteY2" fmla="*/ 343076 h 1636349"/>
                  <a:gd name="connsiteX3" fmla="*/ 256292 w 884869"/>
                  <a:gd name="connsiteY3" fmla="*/ 663659 h 1636349"/>
                  <a:gd name="connsiteX4" fmla="*/ 240439 w 884869"/>
                  <a:gd name="connsiteY4" fmla="*/ 1033433 h 1636349"/>
                  <a:gd name="connsiteX5" fmla="*/ 160292 w 884869"/>
                  <a:gd name="connsiteY5" fmla="*/ 1236450 h 1636349"/>
                  <a:gd name="connsiteX6" fmla="*/ 12725 w 884869"/>
                  <a:gd name="connsiteY6" fmla="*/ 1591734 h 1636349"/>
                  <a:gd name="connsiteX7" fmla="*/ 520337 w 884869"/>
                  <a:gd name="connsiteY7" fmla="*/ 1601805 h 1636349"/>
                  <a:gd name="connsiteX8" fmla="*/ 656682 w 884869"/>
                  <a:gd name="connsiteY8" fmla="*/ 1259720 h 1636349"/>
                  <a:gd name="connsiteX9" fmla="*/ 836090 w 884869"/>
                  <a:gd name="connsiteY9" fmla="*/ 941856 h 1636349"/>
                  <a:gd name="connsiteX10" fmla="*/ 792480 w 884869"/>
                  <a:gd name="connsiteY10" fmla="*/ 690533 h 1636349"/>
                  <a:gd name="connsiteX11" fmla="*/ 806905 w 884869"/>
                  <a:gd name="connsiteY11" fmla="*/ 510783 h 1636349"/>
                  <a:gd name="connsiteX12" fmla="*/ 820512 w 884869"/>
                  <a:gd name="connsiteY12" fmla="*/ 421747 h 1636349"/>
                  <a:gd name="connsiteX13" fmla="*/ 884806 w 884869"/>
                  <a:gd name="connsiteY13" fmla="*/ 169334 h 1636349"/>
                  <a:gd name="connsiteX14" fmla="*/ 829832 w 884869"/>
                  <a:gd name="connsiteY14" fmla="*/ 262520 h 1636349"/>
                  <a:gd name="connsiteX15" fmla="*/ 708593 w 884869"/>
                  <a:gd name="connsiteY15" fmla="*/ 238391 h 1636349"/>
                  <a:gd name="connsiteX16" fmla="*/ 727644 w 884869"/>
                  <a:gd name="connsiteY16" fmla="*/ 131233 h 1636349"/>
                  <a:gd name="connsiteX17" fmla="*/ 651443 w 884869"/>
                  <a:gd name="connsiteY17" fmla="*/ 255060 h 1636349"/>
                  <a:gd name="connsiteX18" fmla="*/ 591910 w 884869"/>
                  <a:gd name="connsiteY18" fmla="*/ 462229 h 1636349"/>
                  <a:gd name="connsiteX19" fmla="*/ 449038 w 884869"/>
                  <a:gd name="connsiteY19" fmla="*/ 757502 h 1636349"/>
                  <a:gd name="connsiteX20" fmla="*/ 491898 w 884869"/>
                  <a:gd name="connsiteY20" fmla="*/ 695589 h 1636349"/>
                  <a:gd name="connsiteX21" fmla="*/ 465705 w 884869"/>
                  <a:gd name="connsiteY21" fmla="*/ 676540 h 1636349"/>
                  <a:gd name="connsiteX22" fmla="*/ 546667 w 884869"/>
                  <a:gd name="connsiteY22" fmla="*/ 614628 h 1636349"/>
                  <a:gd name="connsiteX23" fmla="*/ 487137 w 884869"/>
                  <a:gd name="connsiteY23" fmla="*/ 600341 h 1636349"/>
                  <a:gd name="connsiteX24" fmla="*/ 468086 w 884869"/>
                  <a:gd name="connsiteY24" fmla="*/ 567003 h 1636349"/>
                  <a:gd name="connsiteX25" fmla="*/ 549049 w 884869"/>
                  <a:gd name="connsiteY25" fmla="*/ 543191 h 1636349"/>
                  <a:gd name="connsiteX26" fmla="*/ 477612 w 884869"/>
                  <a:gd name="connsiteY26" fmla="*/ 531285 h 1636349"/>
                  <a:gd name="connsiteX27" fmla="*/ 570479 w 884869"/>
                  <a:gd name="connsiteY27" fmla="*/ 521759 h 1636349"/>
                  <a:gd name="connsiteX28" fmla="*/ 427605 w 884869"/>
                  <a:gd name="connsiteY28" fmla="*/ 493186 h 1636349"/>
                  <a:gd name="connsiteX29" fmla="*/ 580005 w 884869"/>
                  <a:gd name="connsiteY29" fmla="*/ 476515 h 1636349"/>
                  <a:gd name="connsiteX30" fmla="*/ 580006 w 884869"/>
                  <a:gd name="connsiteY30" fmla="*/ 428889 h 1636349"/>
                  <a:gd name="connsiteX31" fmla="*/ 460944 w 884869"/>
                  <a:gd name="connsiteY31" fmla="*/ 388408 h 1636349"/>
                  <a:gd name="connsiteX32" fmla="*/ 606200 w 884869"/>
                  <a:gd name="connsiteY32" fmla="*/ 409840 h 1636349"/>
                  <a:gd name="connsiteX33" fmla="*/ 596675 w 884869"/>
                  <a:gd name="connsiteY33" fmla="*/ 376503 h 1636349"/>
                  <a:gd name="connsiteX34" fmla="*/ 518092 w 884869"/>
                  <a:gd name="connsiteY34" fmla="*/ 340784 h 1636349"/>
                  <a:gd name="connsiteX35" fmla="*/ 618106 w 884869"/>
                  <a:gd name="connsiteY35" fmla="*/ 309827 h 1636349"/>
                  <a:gd name="connsiteX36" fmla="*/ 549050 w 884869"/>
                  <a:gd name="connsiteY36" fmla="*/ 295541 h 1636349"/>
                  <a:gd name="connsiteX37" fmla="*/ 613343 w 884869"/>
                  <a:gd name="connsiteY37" fmla="*/ 269347 h 1636349"/>
                  <a:gd name="connsiteX38" fmla="*/ 639538 w 884869"/>
                  <a:gd name="connsiteY38" fmla="*/ 240772 h 1636349"/>
                  <a:gd name="connsiteX39" fmla="*/ 596675 w 884869"/>
                  <a:gd name="connsiteY39" fmla="*/ 240772 h 1636349"/>
                  <a:gd name="connsiteX40" fmla="*/ 653825 w 884869"/>
                  <a:gd name="connsiteY40" fmla="*/ 209816 h 1636349"/>
                  <a:gd name="connsiteX41" fmla="*/ 691924 w 884869"/>
                  <a:gd name="connsiteY41" fmla="*/ 159809 h 1636349"/>
                  <a:gd name="connsiteX42" fmla="*/ 677636 w 884869"/>
                  <a:gd name="connsiteY42" fmla="*/ 114566 h 1636349"/>
                  <a:gd name="connsiteX43" fmla="*/ 706212 w 884869"/>
                  <a:gd name="connsiteY43" fmla="*/ 126473 h 1636349"/>
                  <a:gd name="connsiteX44" fmla="*/ 694032 w 884869"/>
                  <a:gd name="connsiteY44" fmla="*/ 25348 h 1636349"/>
                  <a:gd name="connsiteX45" fmla="*/ 313305 w 884869"/>
                  <a:gd name="connsiteY45" fmla="*/ 359835 h 1636349"/>
                  <a:gd name="connsiteX46" fmla="*/ 278538 w 884869"/>
                  <a:gd name="connsiteY46" fmla="*/ 379202 h 1636349"/>
                  <a:gd name="connsiteX47" fmla="*/ 689680 w 884869"/>
                  <a:gd name="connsiteY47" fmla="*/ 5413 h 1636349"/>
                  <a:gd name="connsiteX0" fmla="*/ 689680 w 872996"/>
                  <a:gd name="connsiteY0" fmla="*/ 5413 h 1636349"/>
                  <a:gd name="connsiteX1" fmla="*/ 462642 w 872996"/>
                  <a:gd name="connsiteY1" fmla="*/ 169858 h 1636349"/>
                  <a:gd name="connsiteX2" fmla="*/ 257857 w 872996"/>
                  <a:gd name="connsiteY2" fmla="*/ 343076 h 1636349"/>
                  <a:gd name="connsiteX3" fmla="*/ 256292 w 872996"/>
                  <a:gd name="connsiteY3" fmla="*/ 663659 h 1636349"/>
                  <a:gd name="connsiteX4" fmla="*/ 240439 w 872996"/>
                  <a:gd name="connsiteY4" fmla="*/ 1033433 h 1636349"/>
                  <a:gd name="connsiteX5" fmla="*/ 160292 w 872996"/>
                  <a:gd name="connsiteY5" fmla="*/ 1236450 h 1636349"/>
                  <a:gd name="connsiteX6" fmla="*/ 12725 w 872996"/>
                  <a:gd name="connsiteY6" fmla="*/ 1591734 h 1636349"/>
                  <a:gd name="connsiteX7" fmla="*/ 520337 w 872996"/>
                  <a:gd name="connsiteY7" fmla="*/ 1601805 h 1636349"/>
                  <a:gd name="connsiteX8" fmla="*/ 656682 w 872996"/>
                  <a:gd name="connsiteY8" fmla="*/ 1259720 h 1636349"/>
                  <a:gd name="connsiteX9" fmla="*/ 836090 w 872996"/>
                  <a:gd name="connsiteY9" fmla="*/ 941856 h 1636349"/>
                  <a:gd name="connsiteX10" fmla="*/ 792480 w 872996"/>
                  <a:gd name="connsiteY10" fmla="*/ 690533 h 1636349"/>
                  <a:gd name="connsiteX11" fmla="*/ 806905 w 872996"/>
                  <a:gd name="connsiteY11" fmla="*/ 510783 h 1636349"/>
                  <a:gd name="connsiteX12" fmla="*/ 820512 w 872996"/>
                  <a:gd name="connsiteY12" fmla="*/ 421747 h 1636349"/>
                  <a:gd name="connsiteX13" fmla="*/ 872900 w 872996"/>
                  <a:gd name="connsiteY13" fmla="*/ 183622 h 1636349"/>
                  <a:gd name="connsiteX14" fmla="*/ 829832 w 872996"/>
                  <a:gd name="connsiteY14" fmla="*/ 262520 h 1636349"/>
                  <a:gd name="connsiteX15" fmla="*/ 708593 w 872996"/>
                  <a:gd name="connsiteY15" fmla="*/ 238391 h 1636349"/>
                  <a:gd name="connsiteX16" fmla="*/ 727644 w 872996"/>
                  <a:gd name="connsiteY16" fmla="*/ 131233 h 1636349"/>
                  <a:gd name="connsiteX17" fmla="*/ 651443 w 872996"/>
                  <a:gd name="connsiteY17" fmla="*/ 255060 h 1636349"/>
                  <a:gd name="connsiteX18" fmla="*/ 591910 w 872996"/>
                  <a:gd name="connsiteY18" fmla="*/ 462229 h 1636349"/>
                  <a:gd name="connsiteX19" fmla="*/ 449038 w 872996"/>
                  <a:gd name="connsiteY19" fmla="*/ 757502 h 1636349"/>
                  <a:gd name="connsiteX20" fmla="*/ 491898 w 872996"/>
                  <a:gd name="connsiteY20" fmla="*/ 695589 h 1636349"/>
                  <a:gd name="connsiteX21" fmla="*/ 465705 w 872996"/>
                  <a:gd name="connsiteY21" fmla="*/ 676540 h 1636349"/>
                  <a:gd name="connsiteX22" fmla="*/ 546667 w 872996"/>
                  <a:gd name="connsiteY22" fmla="*/ 614628 h 1636349"/>
                  <a:gd name="connsiteX23" fmla="*/ 487137 w 872996"/>
                  <a:gd name="connsiteY23" fmla="*/ 600341 h 1636349"/>
                  <a:gd name="connsiteX24" fmla="*/ 468086 w 872996"/>
                  <a:gd name="connsiteY24" fmla="*/ 567003 h 1636349"/>
                  <a:gd name="connsiteX25" fmla="*/ 549049 w 872996"/>
                  <a:gd name="connsiteY25" fmla="*/ 543191 h 1636349"/>
                  <a:gd name="connsiteX26" fmla="*/ 477612 w 872996"/>
                  <a:gd name="connsiteY26" fmla="*/ 531285 h 1636349"/>
                  <a:gd name="connsiteX27" fmla="*/ 570479 w 872996"/>
                  <a:gd name="connsiteY27" fmla="*/ 521759 h 1636349"/>
                  <a:gd name="connsiteX28" fmla="*/ 427605 w 872996"/>
                  <a:gd name="connsiteY28" fmla="*/ 493186 h 1636349"/>
                  <a:gd name="connsiteX29" fmla="*/ 580005 w 872996"/>
                  <a:gd name="connsiteY29" fmla="*/ 476515 h 1636349"/>
                  <a:gd name="connsiteX30" fmla="*/ 580006 w 872996"/>
                  <a:gd name="connsiteY30" fmla="*/ 428889 h 1636349"/>
                  <a:gd name="connsiteX31" fmla="*/ 460944 w 872996"/>
                  <a:gd name="connsiteY31" fmla="*/ 388408 h 1636349"/>
                  <a:gd name="connsiteX32" fmla="*/ 606200 w 872996"/>
                  <a:gd name="connsiteY32" fmla="*/ 409840 h 1636349"/>
                  <a:gd name="connsiteX33" fmla="*/ 596675 w 872996"/>
                  <a:gd name="connsiteY33" fmla="*/ 376503 h 1636349"/>
                  <a:gd name="connsiteX34" fmla="*/ 518092 w 872996"/>
                  <a:gd name="connsiteY34" fmla="*/ 340784 h 1636349"/>
                  <a:gd name="connsiteX35" fmla="*/ 618106 w 872996"/>
                  <a:gd name="connsiteY35" fmla="*/ 309827 h 1636349"/>
                  <a:gd name="connsiteX36" fmla="*/ 549050 w 872996"/>
                  <a:gd name="connsiteY36" fmla="*/ 295541 h 1636349"/>
                  <a:gd name="connsiteX37" fmla="*/ 613343 w 872996"/>
                  <a:gd name="connsiteY37" fmla="*/ 269347 h 1636349"/>
                  <a:gd name="connsiteX38" fmla="*/ 639538 w 872996"/>
                  <a:gd name="connsiteY38" fmla="*/ 240772 h 1636349"/>
                  <a:gd name="connsiteX39" fmla="*/ 596675 w 872996"/>
                  <a:gd name="connsiteY39" fmla="*/ 240772 h 1636349"/>
                  <a:gd name="connsiteX40" fmla="*/ 653825 w 872996"/>
                  <a:gd name="connsiteY40" fmla="*/ 209816 h 1636349"/>
                  <a:gd name="connsiteX41" fmla="*/ 691924 w 872996"/>
                  <a:gd name="connsiteY41" fmla="*/ 159809 h 1636349"/>
                  <a:gd name="connsiteX42" fmla="*/ 677636 w 872996"/>
                  <a:gd name="connsiteY42" fmla="*/ 114566 h 1636349"/>
                  <a:gd name="connsiteX43" fmla="*/ 706212 w 872996"/>
                  <a:gd name="connsiteY43" fmla="*/ 126473 h 1636349"/>
                  <a:gd name="connsiteX44" fmla="*/ 694032 w 872996"/>
                  <a:gd name="connsiteY44" fmla="*/ 25348 h 1636349"/>
                  <a:gd name="connsiteX45" fmla="*/ 313305 w 872996"/>
                  <a:gd name="connsiteY45" fmla="*/ 359835 h 1636349"/>
                  <a:gd name="connsiteX46" fmla="*/ 278538 w 872996"/>
                  <a:gd name="connsiteY46" fmla="*/ 379202 h 1636349"/>
                  <a:gd name="connsiteX47" fmla="*/ 689680 w 872996"/>
                  <a:gd name="connsiteY47" fmla="*/ 5413 h 1636349"/>
                  <a:gd name="connsiteX0" fmla="*/ 689680 w 872996"/>
                  <a:gd name="connsiteY0" fmla="*/ 5413 h 1636349"/>
                  <a:gd name="connsiteX1" fmla="*/ 462642 w 872996"/>
                  <a:gd name="connsiteY1" fmla="*/ 169858 h 1636349"/>
                  <a:gd name="connsiteX2" fmla="*/ 257857 w 872996"/>
                  <a:gd name="connsiteY2" fmla="*/ 343076 h 1636349"/>
                  <a:gd name="connsiteX3" fmla="*/ 256292 w 872996"/>
                  <a:gd name="connsiteY3" fmla="*/ 663659 h 1636349"/>
                  <a:gd name="connsiteX4" fmla="*/ 240439 w 872996"/>
                  <a:gd name="connsiteY4" fmla="*/ 1033433 h 1636349"/>
                  <a:gd name="connsiteX5" fmla="*/ 160292 w 872996"/>
                  <a:gd name="connsiteY5" fmla="*/ 1236450 h 1636349"/>
                  <a:gd name="connsiteX6" fmla="*/ 12725 w 872996"/>
                  <a:gd name="connsiteY6" fmla="*/ 1591734 h 1636349"/>
                  <a:gd name="connsiteX7" fmla="*/ 520337 w 872996"/>
                  <a:gd name="connsiteY7" fmla="*/ 1601805 h 1636349"/>
                  <a:gd name="connsiteX8" fmla="*/ 656682 w 872996"/>
                  <a:gd name="connsiteY8" fmla="*/ 1259720 h 1636349"/>
                  <a:gd name="connsiteX9" fmla="*/ 836090 w 872996"/>
                  <a:gd name="connsiteY9" fmla="*/ 941856 h 1636349"/>
                  <a:gd name="connsiteX10" fmla="*/ 792480 w 872996"/>
                  <a:gd name="connsiteY10" fmla="*/ 690533 h 1636349"/>
                  <a:gd name="connsiteX11" fmla="*/ 806905 w 872996"/>
                  <a:gd name="connsiteY11" fmla="*/ 510783 h 1636349"/>
                  <a:gd name="connsiteX12" fmla="*/ 868137 w 872996"/>
                  <a:gd name="connsiteY12" fmla="*/ 307447 h 1636349"/>
                  <a:gd name="connsiteX13" fmla="*/ 872900 w 872996"/>
                  <a:gd name="connsiteY13" fmla="*/ 183622 h 1636349"/>
                  <a:gd name="connsiteX14" fmla="*/ 829832 w 872996"/>
                  <a:gd name="connsiteY14" fmla="*/ 262520 h 1636349"/>
                  <a:gd name="connsiteX15" fmla="*/ 708593 w 872996"/>
                  <a:gd name="connsiteY15" fmla="*/ 238391 h 1636349"/>
                  <a:gd name="connsiteX16" fmla="*/ 727644 w 872996"/>
                  <a:gd name="connsiteY16" fmla="*/ 131233 h 1636349"/>
                  <a:gd name="connsiteX17" fmla="*/ 651443 w 872996"/>
                  <a:gd name="connsiteY17" fmla="*/ 255060 h 1636349"/>
                  <a:gd name="connsiteX18" fmla="*/ 591910 w 872996"/>
                  <a:gd name="connsiteY18" fmla="*/ 462229 h 1636349"/>
                  <a:gd name="connsiteX19" fmla="*/ 449038 w 872996"/>
                  <a:gd name="connsiteY19" fmla="*/ 757502 h 1636349"/>
                  <a:gd name="connsiteX20" fmla="*/ 491898 w 872996"/>
                  <a:gd name="connsiteY20" fmla="*/ 695589 h 1636349"/>
                  <a:gd name="connsiteX21" fmla="*/ 465705 w 872996"/>
                  <a:gd name="connsiteY21" fmla="*/ 676540 h 1636349"/>
                  <a:gd name="connsiteX22" fmla="*/ 546667 w 872996"/>
                  <a:gd name="connsiteY22" fmla="*/ 614628 h 1636349"/>
                  <a:gd name="connsiteX23" fmla="*/ 487137 w 872996"/>
                  <a:gd name="connsiteY23" fmla="*/ 600341 h 1636349"/>
                  <a:gd name="connsiteX24" fmla="*/ 468086 w 872996"/>
                  <a:gd name="connsiteY24" fmla="*/ 567003 h 1636349"/>
                  <a:gd name="connsiteX25" fmla="*/ 549049 w 872996"/>
                  <a:gd name="connsiteY25" fmla="*/ 543191 h 1636349"/>
                  <a:gd name="connsiteX26" fmla="*/ 477612 w 872996"/>
                  <a:gd name="connsiteY26" fmla="*/ 531285 h 1636349"/>
                  <a:gd name="connsiteX27" fmla="*/ 570479 w 872996"/>
                  <a:gd name="connsiteY27" fmla="*/ 521759 h 1636349"/>
                  <a:gd name="connsiteX28" fmla="*/ 427605 w 872996"/>
                  <a:gd name="connsiteY28" fmla="*/ 493186 h 1636349"/>
                  <a:gd name="connsiteX29" fmla="*/ 580005 w 872996"/>
                  <a:gd name="connsiteY29" fmla="*/ 476515 h 1636349"/>
                  <a:gd name="connsiteX30" fmla="*/ 580006 w 872996"/>
                  <a:gd name="connsiteY30" fmla="*/ 428889 h 1636349"/>
                  <a:gd name="connsiteX31" fmla="*/ 460944 w 872996"/>
                  <a:gd name="connsiteY31" fmla="*/ 388408 h 1636349"/>
                  <a:gd name="connsiteX32" fmla="*/ 606200 w 872996"/>
                  <a:gd name="connsiteY32" fmla="*/ 409840 h 1636349"/>
                  <a:gd name="connsiteX33" fmla="*/ 596675 w 872996"/>
                  <a:gd name="connsiteY33" fmla="*/ 376503 h 1636349"/>
                  <a:gd name="connsiteX34" fmla="*/ 518092 w 872996"/>
                  <a:gd name="connsiteY34" fmla="*/ 340784 h 1636349"/>
                  <a:gd name="connsiteX35" fmla="*/ 618106 w 872996"/>
                  <a:gd name="connsiteY35" fmla="*/ 309827 h 1636349"/>
                  <a:gd name="connsiteX36" fmla="*/ 549050 w 872996"/>
                  <a:gd name="connsiteY36" fmla="*/ 295541 h 1636349"/>
                  <a:gd name="connsiteX37" fmla="*/ 613343 w 872996"/>
                  <a:gd name="connsiteY37" fmla="*/ 269347 h 1636349"/>
                  <a:gd name="connsiteX38" fmla="*/ 639538 w 872996"/>
                  <a:gd name="connsiteY38" fmla="*/ 240772 h 1636349"/>
                  <a:gd name="connsiteX39" fmla="*/ 596675 w 872996"/>
                  <a:gd name="connsiteY39" fmla="*/ 240772 h 1636349"/>
                  <a:gd name="connsiteX40" fmla="*/ 653825 w 872996"/>
                  <a:gd name="connsiteY40" fmla="*/ 209816 h 1636349"/>
                  <a:gd name="connsiteX41" fmla="*/ 691924 w 872996"/>
                  <a:gd name="connsiteY41" fmla="*/ 159809 h 1636349"/>
                  <a:gd name="connsiteX42" fmla="*/ 677636 w 872996"/>
                  <a:gd name="connsiteY42" fmla="*/ 114566 h 1636349"/>
                  <a:gd name="connsiteX43" fmla="*/ 706212 w 872996"/>
                  <a:gd name="connsiteY43" fmla="*/ 126473 h 1636349"/>
                  <a:gd name="connsiteX44" fmla="*/ 694032 w 872996"/>
                  <a:gd name="connsiteY44" fmla="*/ 25348 h 1636349"/>
                  <a:gd name="connsiteX45" fmla="*/ 313305 w 872996"/>
                  <a:gd name="connsiteY45" fmla="*/ 359835 h 1636349"/>
                  <a:gd name="connsiteX46" fmla="*/ 278538 w 872996"/>
                  <a:gd name="connsiteY46" fmla="*/ 379202 h 1636349"/>
                  <a:gd name="connsiteX47" fmla="*/ 689680 w 872996"/>
                  <a:gd name="connsiteY47" fmla="*/ 5413 h 1636349"/>
                  <a:gd name="connsiteX0" fmla="*/ 689680 w 872996"/>
                  <a:gd name="connsiteY0" fmla="*/ 5413 h 1636349"/>
                  <a:gd name="connsiteX1" fmla="*/ 462642 w 872996"/>
                  <a:gd name="connsiteY1" fmla="*/ 169858 h 1636349"/>
                  <a:gd name="connsiteX2" fmla="*/ 257857 w 872996"/>
                  <a:gd name="connsiteY2" fmla="*/ 343076 h 1636349"/>
                  <a:gd name="connsiteX3" fmla="*/ 256292 w 872996"/>
                  <a:gd name="connsiteY3" fmla="*/ 663659 h 1636349"/>
                  <a:gd name="connsiteX4" fmla="*/ 240439 w 872996"/>
                  <a:gd name="connsiteY4" fmla="*/ 1033433 h 1636349"/>
                  <a:gd name="connsiteX5" fmla="*/ 160292 w 872996"/>
                  <a:gd name="connsiteY5" fmla="*/ 1236450 h 1636349"/>
                  <a:gd name="connsiteX6" fmla="*/ 12725 w 872996"/>
                  <a:gd name="connsiteY6" fmla="*/ 1591734 h 1636349"/>
                  <a:gd name="connsiteX7" fmla="*/ 520337 w 872996"/>
                  <a:gd name="connsiteY7" fmla="*/ 1601805 h 1636349"/>
                  <a:gd name="connsiteX8" fmla="*/ 656682 w 872996"/>
                  <a:gd name="connsiteY8" fmla="*/ 1259720 h 1636349"/>
                  <a:gd name="connsiteX9" fmla="*/ 836090 w 872996"/>
                  <a:gd name="connsiteY9" fmla="*/ 941856 h 1636349"/>
                  <a:gd name="connsiteX10" fmla="*/ 792480 w 872996"/>
                  <a:gd name="connsiteY10" fmla="*/ 690533 h 1636349"/>
                  <a:gd name="connsiteX11" fmla="*/ 794999 w 872996"/>
                  <a:gd name="connsiteY11" fmla="*/ 520308 h 1636349"/>
                  <a:gd name="connsiteX12" fmla="*/ 868137 w 872996"/>
                  <a:gd name="connsiteY12" fmla="*/ 307447 h 1636349"/>
                  <a:gd name="connsiteX13" fmla="*/ 872900 w 872996"/>
                  <a:gd name="connsiteY13" fmla="*/ 183622 h 1636349"/>
                  <a:gd name="connsiteX14" fmla="*/ 829832 w 872996"/>
                  <a:gd name="connsiteY14" fmla="*/ 262520 h 1636349"/>
                  <a:gd name="connsiteX15" fmla="*/ 708593 w 872996"/>
                  <a:gd name="connsiteY15" fmla="*/ 238391 h 1636349"/>
                  <a:gd name="connsiteX16" fmla="*/ 727644 w 872996"/>
                  <a:gd name="connsiteY16" fmla="*/ 131233 h 1636349"/>
                  <a:gd name="connsiteX17" fmla="*/ 651443 w 872996"/>
                  <a:gd name="connsiteY17" fmla="*/ 255060 h 1636349"/>
                  <a:gd name="connsiteX18" fmla="*/ 591910 w 872996"/>
                  <a:gd name="connsiteY18" fmla="*/ 462229 h 1636349"/>
                  <a:gd name="connsiteX19" fmla="*/ 449038 w 872996"/>
                  <a:gd name="connsiteY19" fmla="*/ 757502 h 1636349"/>
                  <a:gd name="connsiteX20" fmla="*/ 491898 w 872996"/>
                  <a:gd name="connsiteY20" fmla="*/ 695589 h 1636349"/>
                  <a:gd name="connsiteX21" fmla="*/ 465705 w 872996"/>
                  <a:gd name="connsiteY21" fmla="*/ 676540 h 1636349"/>
                  <a:gd name="connsiteX22" fmla="*/ 546667 w 872996"/>
                  <a:gd name="connsiteY22" fmla="*/ 614628 h 1636349"/>
                  <a:gd name="connsiteX23" fmla="*/ 487137 w 872996"/>
                  <a:gd name="connsiteY23" fmla="*/ 600341 h 1636349"/>
                  <a:gd name="connsiteX24" fmla="*/ 468086 w 872996"/>
                  <a:gd name="connsiteY24" fmla="*/ 567003 h 1636349"/>
                  <a:gd name="connsiteX25" fmla="*/ 549049 w 872996"/>
                  <a:gd name="connsiteY25" fmla="*/ 543191 h 1636349"/>
                  <a:gd name="connsiteX26" fmla="*/ 477612 w 872996"/>
                  <a:gd name="connsiteY26" fmla="*/ 531285 h 1636349"/>
                  <a:gd name="connsiteX27" fmla="*/ 570479 w 872996"/>
                  <a:gd name="connsiteY27" fmla="*/ 521759 h 1636349"/>
                  <a:gd name="connsiteX28" fmla="*/ 427605 w 872996"/>
                  <a:gd name="connsiteY28" fmla="*/ 493186 h 1636349"/>
                  <a:gd name="connsiteX29" fmla="*/ 580005 w 872996"/>
                  <a:gd name="connsiteY29" fmla="*/ 476515 h 1636349"/>
                  <a:gd name="connsiteX30" fmla="*/ 580006 w 872996"/>
                  <a:gd name="connsiteY30" fmla="*/ 428889 h 1636349"/>
                  <a:gd name="connsiteX31" fmla="*/ 460944 w 872996"/>
                  <a:gd name="connsiteY31" fmla="*/ 388408 h 1636349"/>
                  <a:gd name="connsiteX32" fmla="*/ 606200 w 872996"/>
                  <a:gd name="connsiteY32" fmla="*/ 409840 h 1636349"/>
                  <a:gd name="connsiteX33" fmla="*/ 596675 w 872996"/>
                  <a:gd name="connsiteY33" fmla="*/ 376503 h 1636349"/>
                  <a:gd name="connsiteX34" fmla="*/ 518092 w 872996"/>
                  <a:gd name="connsiteY34" fmla="*/ 340784 h 1636349"/>
                  <a:gd name="connsiteX35" fmla="*/ 618106 w 872996"/>
                  <a:gd name="connsiteY35" fmla="*/ 309827 h 1636349"/>
                  <a:gd name="connsiteX36" fmla="*/ 549050 w 872996"/>
                  <a:gd name="connsiteY36" fmla="*/ 295541 h 1636349"/>
                  <a:gd name="connsiteX37" fmla="*/ 613343 w 872996"/>
                  <a:gd name="connsiteY37" fmla="*/ 269347 h 1636349"/>
                  <a:gd name="connsiteX38" fmla="*/ 639538 w 872996"/>
                  <a:gd name="connsiteY38" fmla="*/ 240772 h 1636349"/>
                  <a:gd name="connsiteX39" fmla="*/ 596675 w 872996"/>
                  <a:gd name="connsiteY39" fmla="*/ 240772 h 1636349"/>
                  <a:gd name="connsiteX40" fmla="*/ 653825 w 872996"/>
                  <a:gd name="connsiteY40" fmla="*/ 209816 h 1636349"/>
                  <a:gd name="connsiteX41" fmla="*/ 691924 w 872996"/>
                  <a:gd name="connsiteY41" fmla="*/ 159809 h 1636349"/>
                  <a:gd name="connsiteX42" fmla="*/ 677636 w 872996"/>
                  <a:gd name="connsiteY42" fmla="*/ 114566 h 1636349"/>
                  <a:gd name="connsiteX43" fmla="*/ 706212 w 872996"/>
                  <a:gd name="connsiteY43" fmla="*/ 126473 h 1636349"/>
                  <a:gd name="connsiteX44" fmla="*/ 694032 w 872996"/>
                  <a:gd name="connsiteY44" fmla="*/ 25348 h 1636349"/>
                  <a:gd name="connsiteX45" fmla="*/ 313305 w 872996"/>
                  <a:gd name="connsiteY45" fmla="*/ 359835 h 1636349"/>
                  <a:gd name="connsiteX46" fmla="*/ 278538 w 872996"/>
                  <a:gd name="connsiteY46" fmla="*/ 379202 h 1636349"/>
                  <a:gd name="connsiteX47" fmla="*/ 689680 w 872996"/>
                  <a:gd name="connsiteY47" fmla="*/ 5413 h 1636349"/>
                  <a:gd name="connsiteX0" fmla="*/ 689680 w 872996"/>
                  <a:gd name="connsiteY0" fmla="*/ 5413 h 1636349"/>
                  <a:gd name="connsiteX1" fmla="*/ 462642 w 872996"/>
                  <a:gd name="connsiteY1" fmla="*/ 169858 h 1636349"/>
                  <a:gd name="connsiteX2" fmla="*/ 257857 w 872996"/>
                  <a:gd name="connsiteY2" fmla="*/ 343076 h 1636349"/>
                  <a:gd name="connsiteX3" fmla="*/ 256292 w 872996"/>
                  <a:gd name="connsiteY3" fmla="*/ 663659 h 1636349"/>
                  <a:gd name="connsiteX4" fmla="*/ 240439 w 872996"/>
                  <a:gd name="connsiteY4" fmla="*/ 1033433 h 1636349"/>
                  <a:gd name="connsiteX5" fmla="*/ 160292 w 872996"/>
                  <a:gd name="connsiteY5" fmla="*/ 1236450 h 1636349"/>
                  <a:gd name="connsiteX6" fmla="*/ 12725 w 872996"/>
                  <a:gd name="connsiteY6" fmla="*/ 1591734 h 1636349"/>
                  <a:gd name="connsiteX7" fmla="*/ 520337 w 872996"/>
                  <a:gd name="connsiteY7" fmla="*/ 1601805 h 1636349"/>
                  <a:gd name="connsiteX8" fmla="*/ 656682 w 872996"/>
                  <a:gd name="connsiteY8" fmla="*/ 1259720 h 1636349"/>
                  <a:gd name="connsiteX9" fmla="*/ 836090 w 872996"/>
                  <a:gd name="connsiteY9" fmla="*/ 941856 h 1636349"/>
                  <a:gd name="connsiteX10" fmla="*/ 792480 w 872996"/>
                  <a:gd name="connsiteY10" fmla="*/ 690533 h 1636349"/>
                  <a:gd name="connsiteX11" fmla="*/ 794999 w 872996"/>
                  <a:gd name="connsiteY11" fmla="*/ 520308 h 1636349"/>
                  <a:gd name="connsiteX12" fmla="*/ 868137 w 872996"/>
                  <a:gd name="connsiteY12" fmla="*/ 307447 h 1636349"/>
                  <a:gd name="connsiteX13" fmla="*/ 872900 w 872996"/>
                  <a:gd name="connsiteY13" fmla="*/ 183622 h 1636349"/>
                  <a:gd name="connsiteX14" fmla="*/ 829832 w 872996"/>
                  <a:gd name="connsiteY14" fmla="*/ 262520 h 1636349"/>
                  <a:gd name="connsiteX15" fmla="*/ 708593 w 872996"/>
                  <a:gd name="connsiteY15" fmla="*/ 238391 h 1636349"/>
                  <a:gd name="connsiteX16" fmla="*/ 727644 w 872996"/>
                  <a:gd name="connsiteY16" fmla="*/ 131233 h 1636349"/>
                  <a:gd name="connsiteX17" fmla="*/ 651443 w 872996"/>
                  <a:gd name="connsiteY17" fmla="*/ 255060 h 1636349"/>
                  <a:gd name="connsiteX18" fmla="*/ 591910 w 872996"/>
                  <a:gd name="connsiteY18" fmla="*/ 462229 h 1636349"/>
                  <a:gd name="connsiteX19" fmla="*/ 449038 w 872996"/>
                  <a:gd name="connsiteY19" fmla="*/ 757502 h 1636349"/>
                  <a:gd name="connsiteX20" fmla="*/ 491898 w 872996"/>
                  <a:gd name="connsiteY20" fmla="*/ 695589 h 1636349"/>
                  <a:gd name="connsiteX21" fmla="*/ 465705 w 872996"/>
                  <a:gd name="connsiteY21" fmla="*/ 676540 h 1636349"/>
                  <a:gd name="connsiteX22" fmla="*/ 546667 w 872996"/>
                  <a:gd name="connsiteY22" fmla="*/ 614628 h 1636349"/>
                  <a:gd name="connsiteX23" fmla="*/ 487137 w 872996"/>
                  <a:gd name="connsiteY23" fmla="*/ 600341 h 1636349"/>
                  <a:gd name="connsiteX24" fmla="*/ 468086 w 872996"/>
                  <a:gd name="connsiteY24" fmla="*/ 567003 h 1636349"/>
                  <a:gd name="connsiteX25" fmla="*/ 549049 w 872996"/>
                  <a:gd name="connsiteY25" fmla="*/ 543191 h 1636349"/>
                  <a:gd name="connsiteX26" fmla="*/ 477612 w 872996"/>
                  <a:gd name="connsiteY26" fmla="*/ 531285 h 1636349"/>
                  <a:gd name="connsiteX27" fmla="*/ 570479 w 872996"/>
                  <a:gd name="connsiteY27" fmla="*/ 521759 h 1636349"/>
                  <a:gd name="connsiteX28" fmla="*/ 427605 w 872996"/>
                  <a:gd name="connsiteY28" fmla="*/ 493186 h 1636349"/>
                  <a:gd name="connsiteX29" fmla="*/ 580005 w 872996"/>
                  <a:gd name="connsiteY29" fmla="*/ 476515 h 1636349"/>
                  <a:gd name="connsiteX30" fmla="*/ 580006 w 872996"/>
                  <a:gd name="connsiteY30" fmla="*/ 428889 h 1636349"/>
                  <a:gd name="connsiteX31" fmla="*/ 460944 w 872996"/>
                  <a:gd name="connsiteY31" fmla="*/ 388408 h 1636349"/>
                  <a:gd name="connsiteX32" fmla="*/ 606200 w 872996"/>
                  <a:gd name="connsiteY32" fmla="*/ 409840 h 1636349"/>
                  <a:gd name="connsiteX33" fmla="*/ 596675 w 872996"/>
                  <a:gd name="connsiteY33" fmla="*/ 376503 h 1636349"/>
                  <a:gd name="connsiteX34" fmla="*/ 518092 w 872996"/>
                  <a:gd name="connsiteY34" fmla="*/ 340784 h 1636349"/>
                  <a:gd name="connsiteX35" fmla="*/ 618106 w 872996"/>
                  <a:gd name="connsiteY35" fmla="*/ 309827 h 1636349"/>
                  <a:gd name="connsiteX36" fmla="*/ 549050 w 872996"/>
                  <a:gd name="connsiteY36" fmla="*/ 295541 h 1636349"/>
                  <a:gd name="connsiteX37" fmla="*/ 613343 w 872996"/>
                  <a:gd name="connsiteY37" fmla="*/ 269347 h 1636349"/>
                  <a:gd name="connsiteX38" fmla="*/ 639538 w 872996"/>
                  <a:gd name="connsiteY38" fmla="*/ 240772 h 1636349"/>
                  <a:gd name="connsiteX39" fmla="*/ 596675 w 872996"/>
                  <a:gd name="connsiteY39" fmla="*/ 240772 h 1636349"/>
                  <a:gd name="connsiteX40" fmla="*/ 653825 w 872996"/>
                  <a:gd name="connsiteY40" fmla="*/ 209816 h 1636349"/>
                  <a:gd name="connsiteX41" fmla="*/ 691924 w 872996"/>
                  <a:gd name="connsiteY41" fmla="*/ 159809 h 1636349"/>
                  <a:gd name="connsiteX42" fmla="*/ 677636 w 872996"/>
                  <a:gd name="connsiteY42" fmla="*/ 114566 h 1636349"/>
                  <a:gd name="connsiteX43" fmla="*/ 706212 w 872996"/>
                  <a:gd name="connsiteY43" fmla="*/ 126473 h 1636349"/>
                  <a:gd name="connsiteX44" fmla="*/ 694032 w 872996"/>
                  <a:gd name="connsiteY44" fmla="*/ 25348 h 1636349"/>
                  <a:gd name="connsiteX45" fmla="*/ 313305 w 872996"/>
                  <a:gd name="connsiteY45" fmla="*/ 359835 h 1636349"/>
                  <a:gd name="connsiteX46" fmla="*/ 278538 w 872996"/>
                  <a:gd name="connsiteY46" fmla="*/ 379202 h 1636349"/>
                  <a:gd name="connsiteX47" fmla="*/ 689680 w 872996"/>
                  <a:gd name="connsiteY47" fmla="*/ 5413 h 1636349"/>
                  <a:gd name="connsiteX0" fmla="*/ 689680 w 872996"/>
                  <a:gd name="connsiteY0" fmla="*/ 5413 h 1636349"/>
                  <a:gd name="connsiteX1" fmla="*/ 462642 w 872996"/>
                  <a:gd name="connsiteY1" fmla="*/ 169858 h 1636349"/>
                  <a:gd name="connsiteX2" fmla="*/ 257857 w 872996"/>
                  <a:gd name="connsiteY2" fmla="*/ 343076 h 1636349"/>
                  <a:gd name="connsiteX3" fmla="*/ 256292 w 872996"/>
                  <a:gd name="connsiteY3" fmla="*/ 663659 h 1636349"/>
                  <a:gd name="connsiteX4" fmla="*/ 240439 w 872996"/>
                  <a:gd name="connsiteY4" fmla="*/ 1033433 h 1636349"/>
                  <a:gd name="connsiteX5" fmla="*/ 160292 w 872996"/>
                  <a:gd name="connsiteY5" fmla="*/ 1236450 h 1636349"/>
                  <a:gd name="connsiteX6" fmla="*/ 12725 w 872996"/>
                  <a:gd name="connsiteY6" fmla="*/ 1591734 h 1636349"/>
                  <a:gd name="connsiteX7" fmla="*/ 520337 w 872996"/>
                  <a:gd name="connsiteY7" fmla="*/ 1601805 h 1636349"/>
                  <a:gd name="connsiteX8" fmla="*/ 656682 w 872996"/>
                  <a:gd name="connsiteY8" fmla="*/ 1259720 h 1636349"/>
                  <a:gd name="connsiteX9" fmla="*/ 826565 w 872996"/>
                  <a:gd name="connsiteY9" fmla="*/ 937094 h 1636349"/>
                  <a:gd name="connsiteX10" fmla="*/ 792480 w 872996"/>
                  <a:gd name="connsiteY10" fmla="*/ 690533 h 1636349"/>
                  <a:gd name="connsiteX11" fmla="*/ 794999 w 872996"/>
                  <a:gd name="connsiteY11" fmla="*/ 520308 h 1636349"/>
                  <a:gd name="connsiteX12" fmla="*/ 868137 w 872996"/>
                  <a:gd name="connsiteY12" fmla="*/ 307447 h 1636349"/>
                  <a:gd name="connsiteX13" fmla="*/ 872900 w 872996"/>
                  <a:gd name="connsiteY13" fmla="*/ 183622 h 1636349"/>
                  <a:gd name="connsiteX14" fmla="*/ 829832 w 872996"/>
                  <a:gd name="connsiteY14" fmla="*/ 262520 h 1636349"/>
                  <a:gd name="connsiteX15" fmla="*/ 708593 w 872996"/>
                  <a:gd name="connsiteY15" fmla="*/ 238391 h 1636349"/>
                  <a:gd name="connsiteX16" fmla="*/ 727644 w 872996"/>
                  <a:gd name="connsiteY16" fmla="*/ 131233 h 1636349"/>
                  <a:gd name="connsiteX17" fmla="*/ 651443 w 872996"/>
                  <a:gd name="connsiteY17" fmla="*/ 255060 h 1636349"/>
                  <a:gd name="connsiteX18" fmla="*/ 591910 w 872996"/>
                  <a:gd name="connsiteY18" fmla="*/ 462229 h 1636349"/>
                  <a:gd name="connsiteX19" fmla="*/ 449038 w 872996"/>
                  <a:gd name="connsiteY19" fmla="*/ 757502 h 1636349"/>
                  <a:gd name="connsiteX20" fmla="*/ 491898 w 872996"/>
                  <a:gd name="connsiteY20" fmla="*/ 695589 h 1636349"/>
                  <a:gd name="connsiteX21" fmla="*/ 465705 w 872996"/>
                  <a:gd name="connsiteY21" fmla="*/ 676540 h 1636349"/>
                  <a:gd name="connsiteX22" fmla="*/ 546667 w 872996"/>
                  <a:gd name="connsiteY22" fmla="*/ 614628 h 1636349"/>
                  <a:gd name="connsiteX23" fmla="*/ 487137 w 872996"/>
                  <a:gd name="connsiteY23" fmla="*/ 600341 h 1636349"/>
                  <a:gd name="connsiteX24" fmla="*/ 468086 w 872996"/>
                  <a:gd name="connsiteY24" fmla="*/ 567003 h 1636349"/>
                  <a:gd name="connsiteX25" fmla="*/ 549049 w 872996"/>
                  <a:gd name="connsiteY25" fmla="*/ 543191 h 1636349"/>
                  <a:gd name="connsiteX26" fmla="*/ 477612 w 872996"/>
                  <a:gd name="connsiteY26" fmla="*/ 531285 h 1636349"/>
                  <a:gd name="connsiteX27" fmla="*/ 570479 w 872996"/>
                  <a:gd name="connsiteY27" fmla="*/ 521759 h 1636349"/>
                  <a:gd name="connsiteX28" fmla="*/ 427605 w 872996"/>
                  <a:gd name="connsiteY28" fmla="*/ 493186 h 1636349"/>
                  <a:gd name="connsiteX29" fmla="*/ 580005 w 872996"/>
                  <a:gd name="connsiteY29" fmla="*/ 476515 h 1636349"/>
                  <a:gd name="connsiteX30" fmla="*/ 580006 w 872996"/>
                  <a:gd name="connsiteY30" fmla="*/ 428889 h 1636349"/>
                  <a:gd name="connsiteX31" fmla="*/ 460944 w 872996"/>
                  <a:gd name="connsiteY31" fmla="*/ 388408 h 1636349"/>
                  <a:gd name="connsiteX32" fmla="*/ 606200 w 872996"/>
                  <a:gd name="connsiteY32" fmla="*/ 409840 h 1636349"/>
                  <a:gd name="connsiteX33" fmla="*/ 596675 w 872996"/>
                  <a:gd name="connsiteY33" fmla="*/ 376503 h 1636349"/>
                  <a:gd name="connsiteX34" fmla="*/ 518092 w 872996"/>
                  <a:gd name="connsiteY34" fmla="*/ 340784 h 1636349"/>
                  <a:gd name="connsiteX35" fmla="*/ 618106 w 872996"/>
                  <a:gd name="connsiteY35" fmla="*/ 309827 h 1636349"/>
                  <a:gd name="connsiteX36" fmla="*/ 549050 w 872996"/>
                  <a:gd name="connsiteY36" fmla="*/ 295541 h 1636349"/>
                  <a:gd name="connsiteX37" fmla="*/ 613343 w 872996"/>
                  <a:gd name="connsiteY37" fmla="*/ 269347 h 1636349"/>
                  <a:gd name="connsiteX38" fmla="*/ 639538 w 872996"/>
                  <a:gd name="connsiteY38" fmla="*/ 240772 h 1636349"/>
                  <a:gd name="connsiteX39" fmla="*/ 596675 w 872996"/>
                  <a:gd name="connsiteY39" fmla="*/ 240772 h 1636349"/>
                  <a:gd name="connsiteX40" fmla="*/ 653825 w 872996"/>
                  <a:gd name="connsiteY40" fmla="*/ 209816 h 1636349"/>
                  <a:gd name="connsiteX41" fmla="*/ 691924 w 872996"/>
                  <a:gd name="connsiteY41" fmla="*/ 159809 h 1636349"/>
                  <a:gd name="connsiteX42" fmla="*/ 677636 w 872996"/>
                  <a:gd name="connsiteY42" fmla="*/ 114566 h 1636349"/>
                  <a:gd name="connsiteX43" fmla="*/ 706212 w 872996"/>
                  <a:gd name="connsiteY43" fmla="*/ 126473 h 1636349"/>
                  <a:gd name="connsiteX44" fmla="*/ 694032 w 872996"/>
                  <a:gd name="connsiteY44" fmla="*/ 25348 h 1636349"/>
                  <a:gd name="connsiteX45" fmla="*/ 313305 w 872996"/>
                  <a:gd name="connsiteY45" fmla="*/ 359835 h 1636349"/>
                  <a:gd name="connsiteX46" fmla="*/ 278538 w 872996"/>
                  <a:gd name="connsiteY46" fmla="*/ 379202 h 1636349"/>
                  <a:gd name="connsiteX47" fmla="*/ 689680 w 872996"/>
                  <a:gd name="connsiteY47" fmla="*/ 5413 h 1636349"/>
                  <a:gd name="connsiteX0" fmla="*/ 689680 w 872996"/>
                  <a:gd name="connsiteY0" fmla="*/ 5413 h 1636349"/>
                  <a:gd name="connsiteX1" fmla="*/ 462642 w 872996"/>
                  <a:gd name="connsiteY1" fmla="*/ 169858 h 1636349"/>
                  <a:gd name="connsiteX2" fmla="*/ 257857 w 872996"/>
                  <a:gd name="connsiteY2" fmla="*/ 343076 h 1636349"/>
                  <a:gd name="connsiteX3" fmla="*/ 256292 w 872996"/>
                  <a:gd name="connsiteY3" fmla="*/ 663659 h 1636349"/>
                  <a:gd name="connsiteX4" fmla="*/ 240439 w 872996"/>
                  <a:gd name="connsiteY4" fmla="*/ 1033433 h 1636349"/>
                  <a:gd name="connsiteX5" fmla="*/ 160292 w 872996"/>
                  <a:gd name="connsiteY5" fmla="*/ 1236450 h 1636349"/>
                  <a:gd name="connsiteX6" fmla="*/ 12725 w 872996"/>
                  <a:gd name="connsiteY6" fmla="*/ 1591734 h 1636349"/>
                  <a:gd name="connsiteX7" fmla="*/ 520337 w 872996"/>
                  <a:gd name="connsiteY7" fmla="*/ 1601805 h 1636349"/>
                  <a:gd name="connsiteX8" fmla="*/ 656682 w 872996"/>
                  <a:gd name="connsiteY8" fmla="*/ 1259720 h 1636349"/>
                  <a:gd name="connsiteX9" fmla="*/ 826565 w 872996"/>
                  <a:gd name="connsiteY9" fmla="*/ 937094 h 1636349"/>
                  <a:gd name="connsiteX10" fmla="*/ 785336 w 872996"/>
                  <a:gd name="connsiteY10" fmla="*/ 690533 h 1636349"/>
                  <a:gd name="connsiteX11" fmla="*/ 794999 w 872996"/>
                  <a:gd name="connsiteY11" fmla="*/ 520308 h 1636349"/>
                  <a:gd name="connsiteX12" fmla="*/ 868137 w 872996"/>
                  <a:gd name="connsiteY12" fmla="*/ 307447 h 1636349"/>
                  <a:gd name="connsiteX13" fmla="*/ 872900 w 872996"/>
                  <a:gd name="connsiteY13" fmla="*/ 183622 h 1636349"/>
                  <a:gd name="connsiteX14" fmla="*/ 829832 w 872996"/>
                  <a:gd name="connsiteY14" fmla="*/ 262520 h 1636349"/>
                  <a:gd name="connsiteX15" fmla="*/ 708593 w 872996"/>
                  <a:gd name="connsiteY15" fmla="*/ 238391 h 1636349"/>
                  <a:gd name="connsiteX16" fmla="*/ 727644 w 872996"/>
                  <a:gd name="connsiteY16" fmla="*/ 131233 h 1636349"/>
                  <a:gd name="connsiteX17" fmla="*/ 651443 w 872996"/>
                  <a:gd name="connsiteY17" fmla="*/ 255060 h 1636349"/>
                  <a:gd name="connsiteX18" fmla="*/ 591910 w 872996"/>
                  <a:gd name="connsiteY18" fmla="*/ 462229 h 1636349"/>
                  <a:gd name="connsiteX19" fmla="*/ 449038 w 872996"/>
                  <a:gd name="connsiteY19" fmla="*/ 757502 h 1636349"/>
                  <a:gd name="connsiteX20" fmla="*/ 491898 w 872996"/>
                  <a:gd name="connsiteY20" fmla="*/ 695589 h 1636349"/>
                  <a:gd name="connsiteX21" fmla="*/ 465705 w 872996"/>
                  <a:gd name="connsiteY21" fmla="*/ 676540 h 1636349"/>
                  <a:gd name="connsiteX22" fmla="*/ 546667 w 872996"/>
                  <a:gd name="connsiteY22" fmla="*/ 614628 h 1636349"/>
                  <a:gd name="connsiteX23" fmla="*/ 487137 w 872996"/>
                  <a:gd name="connsiteY23" fmla="*/ 600341 h 1636349"/>
                  <a:gd name="connsiteX24" fmla="*/ 468086 w 872996"/>
                  <a:gd name="connsiteY24" fmla="*/ 567003 h 1636349"/>
                  <a:gd name="connsiteX25" fmla="*/ 549049 w 872996"/>
                  <a:gd name="connsiteY25" fmla="*/ 543191 h 1636349"/>
                  <a:gd name="connsiteX26" fmla="*/ 477612 w 872996"/>
                  <a:gd name="connsiteY26" fmla="*/ 531285 h 1636349"/>
                  <a:gd name="connsiteX27" fmla="*/ 570479 w 872996"/>
                  <a:gd name="connsiteY27" fmla="*/ 521759 h 1636349"/>
                  <a:gd name="connsiteX28" fmla="*/ 427605 w 872996"/>
                  <a:gd name="connsiteY28" fmla="*/ 493186 h 1636349"/>
                  <a:gd name="connsiteX29" fmla="*/ 580005 w 872996"/>
                  <a:gd name="connsiteY29" fmla="*/ 476515 h 1636349"/>
                  <a:gd name="connsiteX30" fmla="*/ 580006 w 872996"/>
                  <a:gd name="connsiteY30" fmla="*/ 428889 h 1636349"/>
                  <a:gd name="connsiteX31" fmla="*/ 460944 w 872996"/>
                  <a:gd name="connsiteY31" fmla="*/ 388408 h 1636349"/>
                  <a:gd name="connsiteX32" fmla="*/ 606200 w 872996"/>
                  <a:gd name="connsiteY32" fmla="*/ 409840 h 1636349"/>
                  <a:gd name="connsiteX33" fmla="*/ 596675 w 872996"/>
                  <a:gd name="connsiteY33" fmla="*/ 376503 h 1636349"/>
                  <a:gd name="connsiteX34" fmla="*/ 518092 w 872996"/>
                  <a:gd name="connsiteY34" fmla="*/ 340784 h 1636349"/>
                  <a:gd name="connsiteX35" fmla="*/ 618106 w 872996"/>
                  <a:gd name="connsiteY35" fmla="*/ 309827 h 1636349"/>
                  <a:gd name="connsiteX36" fmla="*/ 549050 w 872996"/>
                  <a:gd name="connsiteY36" fmla="*/ 295541 h 1636349"/>
                  <a:gd name="connsiteX37" fmla="*/ 613343 w 872996"/>
                  <a:gd name="connsiteY37" fmla="*/ 269347 h 1636349"/>
                  <a:gd name="connsiteX38" fmla="*/ 639538 w 872996"/>
                  <a:gd name="connsiteY38" fmla="*/ 240772 h 1636349"/>
                  <a:gd name="connsiteX39" fmla="*/ 596675 w 872996"/>
                  <a:gd name="connsiteY39" fmla="*/ 240772 h 1636349"/>
                  <a:gd name="connsiteX40" fmla="*/ 653825 w 872996"/>
                  <a:gd name="connsiteY40" fmla="*/ 209816 h 1636349"/>
                  <a:gd name="connsiteX41" fmla="*/ 691924 w 872996"/>
                  <a:gd name="connsiteY41" fmla="*/ 159809 h 1636349"/>
                  <a:gd name="connsiteX42" fmla="*/ 677636 w 872996"/>
                  <a:gd name="connsiteY42" fmla="*/ 114566 h 1636349"/>
                  <a:gd name="connsiteX43" fmla="*/ 706212 w 872996"/>
                  <a:gd name="connsiteY43" fmla="*/ 126473 h 1636349"/>
                  <a:gd name="connsiteX44" fmla="*/ 694032 w 872996"/>
                  <a:gd name="connsiteY44" fmla="*/ 25348 h 1636349"/>
                  <a:gd name="connsiteX45" fmla="*/ 313305 w 872996"/>
                  <a:gd name="connsiteY45" fmla="*/ 359835 h 1636349"/>
                  <a:gd name="connsiteX46" fmla="*/ 278538 w 872996"/>
                  <a:gd name="connsiteY46" fmla="*/ 379202 h 1636349"/>
                  <a:gd name="connsiteX47" fmla="*/ 689680 w 872996"/>
                  <a:gd name="connsiteY47" fmla="*/ 5413 h 1636349"/>
                  <a:gd name="connsiteX0" fmla="*/ 689680 w 872996"/>
                  <a:gd name="connsiteY0" fmla="*/ 5413 h 1636349"/>
                  <a:gd name="connsiteX1" fmla="*/ 462642 w 872996"/>
                  <a:gd name="connsiteY1" fmla="*/ 169858 h 1636349"/>
                  <a:gd name="connsiteX2" fmla="*/ 257857 w 872996"/>
                  <a:gd name="connsiteY2" fmla="*/ 343076 h 1636349"/>
                  <a:gd name="connsiteX3" fmla="*/ 256292 w 872996"/>
                  <a:gd name="connsiteY3" fmla="*/ 663659 h 1636349"/>
                  <a:gd name="connsiteX4" fmla="*/ 240439 w 872996"/>
                  <a:gd name="connsiteY4" fmla="*/ 1033433 h 1636349"/>
                  <a:gd name="connsiteX5" fmla="*/ 160292 w 872996"/>
                  <a:gd name="connsiteY5" fmla="*/ 1236450 h 1636349"/>
                  <a:gd name="connsiteX6" fmla="*/ 12725 w 872996"/>
                  <a:gd name="connsiteY6" fmla="*/ 1591734 h 1636349"/>
                  <a:gd name="connsiteX7" fmla="*/ 520337 w 872996"/>
                  <a:gd name="connsiteY7" fmla="*/ 1601805 h 1636349"/>
                  <a:gd name="connsiteX8" fmla="*/ 642395 w 872996"/>
                  <a:gd name="connsiteY8" fmla="*/ 1262102 h 1636349"/>
                  <a:gd name="connsiteX9" fmla="*/ 826565 w 872996"/>
                  <a:gd name="connsiteY9" fmla="*/ 937094 h 1636349"/>
                  <a:gd name="connsiteX10" fmla="*/ 785336 w 872996"/>
                  <a:gd name="connsiteY10" fmla="*/ 690533 h 1636349"/>
                  <a:gd name="connsiteX11" fmla="*/ 794999 w 872996"/>
                  <a:gd name="connsiteY11" fmla="*/ 520308 h 1636349"/>
                  <a:gd name="connsiteX12" fmla="*/ 868137 w 872996"/>
                  <a:gd name="connsiteY12" fmla="*/ 307447 h 1636349"/>
                  <a:gd name="connsiteX13" fmla="*/ 872900 w 872996"/>
                  <a:gd name="connsiteY13" fmla="*/ 183622 h 1636349"/>
                  <a:gd name="connsiteX14" fmla="*/ 829832 w 872996"/>
                  <a:gd name="connsiteY14" fmla="*/ 262520 h 1636349"/>
                  <a:gd name="connsiteX15" fmla="*/ 708593 w 872996"/>
                  <a:gd name="connsiteY15" fmla="*/ 238391 h 1636349"/>
                  <a:gd name="connsiteX16" fmla="*/ 727644 w 872996"/>
                  <a:gd name="connsiteY16" fmla="*/ 131233 h 1636349"/>
                  <a:gd name="connsiteX17" fmla="*/ 651443 w 872996"/>
                  <a:gd name="connsiteY17" fmla="*/ 255060 h 1636349"/>
                  <a:gd name="connsiteX18" fmla="*/ 591910 w 872996"/>
                  <a:gd name="connsiteY18" fmla="*/ 462229 h 1636349"/>
                  <a:gd name="connsiteX19" fmla="*/ 449038 w 872996"/>
                  <a:gd name="connsiteY19" fmla="*/ 757502 h 1636349"/>
                  <a:gd name="connsiteX20" fmla="*/ 491898 w 872996"/>
                  <a:gd name="connsiteY20" fmla="*/ 695589 h 1636349"/>
                  <a:gd name="connsiteX21" fmla="*/ 465705 w 872996"/>
                  <a:gd name="connsiteY21" fmla="*/ 676540 h 1636349"/>
                  <a:gd name="connsiteX22" fmla="*/ 546667 w 872996"/>
                  <a:gd name="connsiteY22" fmla="*/ 614628 h 1636349"/>
                  <a:gd name="connsiteX23" fmla="*/ 487137 w 872996"/>
                  <a:gd name="connsiteY23" fmla="*/ 600341 h 1636349"/>
                  <a:gd name="connsiteX24" fmla="*/ 468086 w 872996"/>
                  <a:gd name="connsiteY24" fmla="*/ 567003 h 1636349"/>
                  <a:gd name="connsiteX25" fmla="*/ 549049 w 872996"/>
                  <a:gd name="connsiteY25" fmla="*/ 543191 h 1636349"/>
                  <a:gd name="connsiteX26" fmla="*/ 477612 w 872996"/>
                  <a:gd name="connsiteY26" fmla="*/ 531285 h 1636349"/>
                  <a:gd name="connsiteX27" fmla="*/ 570479 w 872996"/>
                  <a:gd name="connsiteY27" fmla="*/ 521759 h 1636349"/>
                  <a:gd name="connsiteX28" fmla="*/ 427605 w 872996"/>
                  <a:gd name="connsiteY28" fmla="*/ 493186 h 1636349"/>
                  <a:gd name="connsiteX29" fmla="*/ 580005 w 872996"/>
                  <a:gd name="connsiteY29" fmla="*/ 476515 h 1636349"/>
                  <a:gd name="connsiteX30" fmla="*/ 580006 w 872996"/>
                  <a:gd name="connsiteY30" fmla="*/ 428889 h 1636349"/>
                  <a:gd name="connsiteX31" fmla="*/ 460944 w 872996"/>
                  <a:gd name="connsiteY31" fmla="*/ 388408 h 1636349"/>
                  <a:gd name="connsiteX32" fmla="*/ 606200 w 872996"/>
                  <a:gd name="connsiteY32" fmla="*/ 409840 h 1636349"/>
                  <a:gd name="connsiteX33" fmla="*/ 596675 w 872996"/>
                  <a:gd name="connsiteY33" fmla="*/ 376503 h 1636349"/>
                  <a:gd name="connsiteX34" fmla="*/ 518092 w 872996"/>
                  <a:gd name="connsiteY34" fmla="*/ 340784 h 1636349"/>
                  <a:gd name="connsiteX35" fmla="*/ 618106 w 872996"/>
                  <a:gd name="connsiteY35" fmla="*/ 309827 h 1636349"/>
                  <a:gd name="connsiteX36" fmla="*/ 549050 w 872996"/>
                  <a:gd name="connsiteY36" fmla="*/ 295541 h 1636349"/>
                  <a:gd name="connsiteX37" fmla="*/ 613343 w 872996"/>
                  <a:gd name="connsiteY37" fmla="*/ 269347 h 1636349"/>
                  <a:gd name="connsiteX38" fmla="*/ 639538 w 872996"/>
                  <a:gd name="connsiteY38" fmla="*/ 240772 h 1636349"/>
                  <a:gd name="connsiteX39" fmla="*/ 596675 w 872996"/>
                  <a:gd name="connsiteY39" fmla="*/ 240772 h 1636349"/>
                  <a:gd name="connsiteX40" fmla="*/ 653825 w 872996"/>
                  <a:gd name="connsiteY40" fmla="*/ 209816 h 1636349"/>
                  <a:gd name="connsiteX41" fmla="*/ 691924 w 872996"/>
                  <a:gd name="connsiteY41" fmla="*/ 159809 h 1636349"/>
                  <a:gd name="connsiteX42" fmla="*/ 677636 w 872996"/>
                  <a:gd name="connsiteY42" fmla="*/ 114566 h 1636349"/>
                  <a:gd name="connsiteX43" fmla="*/ 706212 w 872996"/>
                  <a:gd name="connsiteY43" fmla="*/ 126473 h 1636349"/>
                  <a:gd name="connsiteX44" fmla="*/ 694032 w 872996"/>
                  <a:gd name="connsiteY44" fmla="*/ 25348 h 1636349"/>
                  <a:gd name="connsiteX45" fmla="*/ 313305 w 872996"/>
                  <a:gd name="connsiteY45" fmla="*/ 359835 h 1636349"/>
                  <a:gd name="connsiteX46" fmla="*/ 278538 w 872996"/>
                  <a:gd name="connsiteY46" fmla="*/ 379202 h 1636349"/>
                  <a:gd name="connsiteX47" fmla="*/ 689680 w 872996"/>
                  <a:gd name="connsiteY47" fmla="*/ 5413 h 1636349"/>
                  <a:gd name="connsiteX0" fmla="*/ 688647 w 871963"/>
                  <a:gd name="connsiteY0" fmla="*/ 5413 h 1636058"/>
                  <a:gd name="connsiteX1" fmla="*/ 461609 w 871963"/>
                  <a:gd name="connsiteY1" fmla="*/ 169858 h 1636058"/>
                  <a:gd name="connsiteX2" fmla="*/ 256824 w 871963"/>
                  <a:gd name="connsiteY2" fmla="*/ 343076 h 1636058"/>
                  <a:gd name="connsiteX3" fmla="*/ 255259 w 871963"/>
                  <a:gd name="connsiteY3" fmla="*/ 663659 h 1636058"/>
                  <a:gd name="connsiteX4" fmla="*/ 239406 w 871963"/>
                  <a:gd name="connsiteY4" fmla="*/ 1033433 h 1636058"/>
                  <a:gd name="connsiteX5" fmla="*/ 168784 w 871963"/>
                  <a:gd name="connsiteY5" fmla="*/ 1241212 h 1636058"/>
                  <a:gd name="connsiteX6" fmla="*/ 11692 w 871963"/>
                  <a:gd name="connsiteY6" fmla="*/ 1591734 h 1636058"/>
                  <a:gd name="connsiteX7" fmla="*/ 519304 w 871963"/>
                  <a:gd name="connsiteY7" fmla="*/ 1601805 h 1636058"/>
                  <a:gd name="connsiteX8" fmla="*/ 641362 w 871963"/>
                  <a:gd name="connsiteY8" fmla="*/ 1262102 h 1636058"/>
                  <a:gd name="connsiteX9" fmla="*/ 825532 w 871963"/>
                  <a:gd name="connsiteY9" fmla="*/ 937094 h 1636058"/>
                  <a:gd name="connsiteX10" fmla="*/ 784303 w 871963"/>
                  <a:gd name="connsiteY10" fmla="*/ 690533 h 1636058"/>
                  <a:gd name="connsiteX11" fmla="*/ 793966 w 871963"/>
                  <a:gd name="connsiteY11" fmla="*/ 520308 h 1636058"/>
                  <a:gd name="connsiteX12" fmla="*/ 867104 w 871963"/>
                  <a:gd name="connsiteY12" fmla="*/ 307447 h 1636058"/>
                  <a:gd name="connsiteX13" fmla="*/ 871867 w 871963"/>
                  <a:gd name="connsiteY13" fmla="*/ 183622 h 1636058"/>
                  <a:gd name="connsiteX14" fmla="*/ 828799 w 871963"/>
                  <a:gd name="connsiteY14" fmla="*/ 262520 h 1636058"/>
                  <a:gd name="connsiteX15" fmla="*/ 707560 w 871963"/>
                  <a:gd name="connsiteY15" fmla="*/ 238391 h 1636058"/>
                  <a:gd name="connsiteX16" fmla="*/ 726611 w 871963"/>
                  <a:gd name="connsiteY16" fmla="*/ 131233 h 1636058"/>
                  <a:gd name="connsiteX17" fmla="*/ 650410 w 871963"/>
                  <a:gd name="connsiteY17" fmla="*/ 255060 h 1636058"/>
                  <a:gd name="connsiteX18" fmla="*/ 590877 w 871963"/>
                  <a:gd name="connsiteY18" fmla="*/ 462229 h 1636058"/>
                  <a:gd name="connsiteX19" fmla="*/ 448005 w 871963"/>
                  <a:gd name="connsiteY19" fmla="*/ 757502 h 1636058"/>
                  <a:gd name="connsiteX20" fmla="*/ 490865 w 871963"/>
                  <a:gd name="connsiteY20" fmla="*/ 695589 h 1636058"/>
                  <a:gd name="connsiteX21" fmla="*/ 464672 w 871963"/>
                  <a:gd name="connsiteY21" fmla="*/ 676540 h 1636058"/>
                  <a:gd name="connsiteX22" fmla="*/ 545634 w 871963"/>
                  <a:gd name="connsiteY22" fmla="*/ 614628 h 1636058"/>
                  <a:gd name="connsiteX23" fmla="*/ 486104 w 871963"/>
                  <a:gd name="connsiteY23" fmla="*/ 600341 h 1636058"/>
                  <a:gd name="connsiteX24" fmla="*/ 467053 w 871963"/>
                  <a:gd name="connsiteY24" fmla="*/ 567003 h 1636058"/>
                  <a:gd name="connsiteX25" fmla="*/ 548016 w 871963"/>
                  <a:gd name="connsiteY25" fmla="*/ 543191 h 1636058"/>
                  <a:gd name="connsiteX26" fmla="*/ 476579 w 871963"/>
                  <a:gd name="connsiteY26" fmla="*/ 531285 h 1636058"/>
                  <a:gd name="connsiteX27" fmla="*/ 569446 w 871963"/>
                  <a:gd name="connsiteY27" fmla="*/ 521759 h 1636058"/>
                  <a:gd name="connsiteX28" fmla="*/ 426572 w 871963"/>
                  <a:gd name="connsiteY28" fmla="*/ 493186 h 1636058"/>
                  <a:gd name="connsiteX29" fmla="*/ 578972 w 871963"/>
                  <a:gd name="connsiteY29" fmla="*/ 476515 h 1636058"/>
                  <a:gd name="connsiteX30" fmla="*/ 578973 w 871963"/>
                  <a:gd name="connsiteY30" fmla="*/ 428889 h 1636058"/>
                  <a:gd name="connsiteX31" fmla="*/ 459911 w 871963"/>
                  <a:gd name="connsiteY31" fmla="*/ 388408 h 1636058"/>
                  <a:gd name="connsiteX32" fmla="*/ 605167 w 871963"/>
                  <a:gd name="connsiteY32" fmla="*/ 409840 h 1636058"/>
                  <a:gd name="connsiteX33" fmla="*/ 595642 w 871963"/>
                  <a:gd name="connsiteY33" fmla="*/ 376503 h 1636058"/>
                  <a:gd name="connsiteX34" fmla="*/ 517059 w 871963"/>
                  <a:gd name="connsiteY34" fmla="*/ 340784 h 1636058"/>
                  <a:gd name="connsiteX35" fmla="*/ 617073 w 871963"/>
                  <a:gd name="connsiteY35" fmla="*/ 309827 h 1636058"/>
                  <a:gd name="connsiteX36" fmla="*/ 548017 w 871963"/>
                  <a:gd name="connsiteY36" fmla="*/ 295541 h 1636058"/>
                  <a:gd name="connsiteX37" fmla="*/ 612310 w 871963"/>
                  <a:gd name="connsiteY37" fmla="*/ 269347 h 1636058"/>
                  <a:gd name="connsiteX38" fmla="*/ 638505 w 871963"/>
                  <a:gd name="connsiteY38" fmla="*/ 240772 h 1636058"/>
                  <a:gd name="connsiteX39" fmla="*/ 595642 w 871963"/>
                  <a:gd name="connsiteY39" fmla="*/ 240772 h 1636058"/>
                  <a:gd name="connsiteX40" fmla="*/ 652792 w 871963"/>
                  <a:gd name="connsiteY40" fmla="*/ 209816 h 1636058"/>
                  <a:gd name="connsiteX41" fmla="*/ 690891 w 871963"/>
                  <a:gd name="connsiteY41" fmla="*/ 159809 h 1636058"/>
                  <a:gd name="connsiteX42" fmla="*/ 676603 w 871963"/>
                  <a:gd name="connsiteY42" fmla="*/ 114566 h 1636058"/>
                  <a:gd name="connsiteX43" fmla="*/ 705179 w 871963"/>
                  <a:gd name="connsiteY43" fmla="*/ 126473 h 1636058"/>
                  <a:gd name="connsiteX44" fmla="*/ 692999 w 871963"/>
                  <a:gd name="connsiteY44" fmla="*/ 25348 h 1636058"/>
                  <a:gd name="connsiteX45" fmla="*/ 312272 w 871963"/>
                  <a:gd name="connsiteY45" fmla="*/ 359835 h 1636058"/>
                  <a:gd name="connsiteX46" fmla="*/ 277505 w 871963"/>
                  <a:gd name="connsiteY46" fmla="*/ 379202 h 1636058"/>
                  <a:gd name="connsiteX47" fmla="*/ 688647 w 871963"/>
                  <a:gd name="connsiteY47" fmla="*/ 5413 h 1636058"/>
                  <a:gd name="connsiteX0" fmla="*/ 688767 w 872083"/>
                  <a:gd name="connsiteY0" fmla="*/ 5413 h 1636058"/>
                  <a:gd name="connsiteX1" fmla="*/ 461729 w 872083"/>
                  <a:gd name="connsiteY1" fmla="*/ 169858 h 1636058"/>
                  <a:gd name="connsiteX2" fmla="*/ 256944 w 872083"/>
                  <a:gd name="connsiteY2" fmla="*/ 343076 h 1636058"/>
                  <a:gd name="connsiteX3" fmla="*/ 255379 w 872083"/>
                  <a:gd name="connsiteY3" fmla="*/ 663659 h 1636058"/>
                  <a:gd name="connsiteX4" fmla="*/ 253813 w 872083"/>
                  <a:gd name="connsiteY4" fmla="*/ 1033433 h 1636058"/>
                  <a:gd name="connsiteX5" fmla="*/ 168904 w 872083"/>
                  <a:gd name="connsiteY5" fmla="*/ 1241212 h 1636058"/>
                  <a:gd name="connsiteX6" fmla="*/ 11812 w 872083"/>
                  <a:gd name="connsiteY6" fmla="*/ 1591734 h 1636058"/>
                  <a:gd name="connsiteX7" fmla="*/ 519424 w 872083"/>
                  <a:gd name="connsiteY7" fmla="*/ 1601805 h 1636058"/>
                  <a:gd name="connsiteX8" fmla="*/ 641482 w 872083"/>
                  <a:gd name="connsiteY8" fmla="*/ 1262102 h 1636058"/>
                  <a:gd name="connsiteX9" fmla="*/ 825652 w 872083"/>
                  <a:gd name="connsiteY9" fmla="*/ 937094 h 1636058"/>
                  <a:gd name="connsiteX10" fmla="*/ 784423 w 872083"/>
                  <a:gd name="connsiteY10" fmla="*/ 690533 h 1636058"/>
                  <a:gd name="connsiteX11" fmla="*/ 794086 w 872083"/>
                  <a:gd name="connsiteY11" fmla="*/ 520308 h 1636058"/>
                  <a:gd name="connsiteX12" fmla="*/ 867224 w 872083"/>
                  <a:gd name="connsiteY12" fmla="*/ 307447 h 1636058"/>
                  <a:gd name="connsiteX13" fmla="*/ 871987 w 872083"/>
                  <a:gd name="connsiteY13" fmla="*/ 183622 h 1636058"/>
                  <a:gd name="connsiteX14" fmla="*/ 828919 w 872083"/>
                  <a:gd name="connsiteY14" fmla="*/ 262520 h 1636058"/>
                  <a:gd name="connsiteX15" fmla="*/ 707680 w 872083"/>
                  <a:gd name="connsiteY15" fmla="*/ 238391 h 1636058"/>
                  <a:gd name="connsiteX16" fmla="*/ 726731 w 872083"/>
                  <a:gd name="connsiteY16" fmla="*/ 131233 h 1636058"/>
                  <a:gd name="connsiteX17" fmla="*/ 650530 w 872083"/>
                  <a:gd name="connsiteY17" fmla="*/ 255060 h 1636058"/>
                  <a:gd name="connsiteX18" fmla="*/ 590997 w 872083"/>
                  <a:gd name="connsiteY18" fmla="*/ 462229 h 1636058"/>
                  <a:gd name="connsiteX19" fmla="*/ 448125 w 872083"/>
                  <a:gd name="connsiteY19" fmla="*/ 757502 h 1636058"/>
                  <a:gd name="connsiteX20" fmla="*/ 490985 w 872083"/>
                  <a:gd name="connsiteY20" fmla="*/ 695589 h 1636058"/>
                  <a:gd name="connsiteX21" fmla="*/ 464792 w 872083"/>
                  <a:gd name="connsiteY21" fmla="*/ 676540 h 1636058"/>
                  <a:gd name="connsiteX22" fmla="*/ 545754 w 872083"/>
                  <a:gd name="connsiteY22" fmla="*/ 614628 h 1636058"/>
                  <a:gd name="connsiteX23" fmla="*/ 486224 w 872083"/>
                  <a:gd name="connsiteY23" fmla="*/ 600341 h 1636058"/>
                  <a:gd name="connsiteX24" fmla="*/ 467173 w 872083"/>
                  <a:gd name="connsiteY24" fmla="*/ 567003 h 1636058"/>
                  <a:gd name="connsiteX25" fmla="*/ 548136 w 872083"/>
                  <a:gd name="connsiteY25" fmla="*/ 543191 h 1636058"/>
                  <a:gd name="connsiteX26" fmla="*/ 476699 w 872083"/>
                  <a:gd name="connsiteY26" fmla="*/ 531285 h 1636058"/>
                  <a:gd name="connsiteX27" fmla="*/ 569566 w 872083"/>
                  <a:gd name="connsiteY27" fmla="*/ 521759 h 1636058"/>
                  <a:gd name="connsiteX28" fmla="*/ 426692 w 872083"/>
                  <a:gd name="connsiteY28" fmla="*/ 493186 h 1636058"/>
                  <a:gd name="connsiteX29" fmla="*/ 579092 w 872083"/>
                  <a:gd name="connsiteY29" fmla="*/ 476515 h 1636058"/>
                  <a:gd name="connsiteX30" fmla="*/ 579093 w 872083"/>
                  <a:gd name="connsiteY30" fmla="*/ 428889 h 1636058"/>
                  <a:gd name="connsiteX31" fmla="*/ 460031 w 872083"/>
                  <a:gd name="connsiteY31" fmla="*/ 388408 h 1636058"/>
                  <a:gd name="connsiteX32" fmla="*/ 605287 w 872083"/>
                  <a:gd name="connsiteY32" fmla="*/ 409840 h 1636058"/>
                  <a:gd name="connsiteX33" fmla="*/ 595762 w 872083"/>
                  <a:gd name="connsiteY33" fmla="*/ 376503 h 1636058"/>
                  <a:gd name="connsiteX34" fmla="*/ 517179 w 872083"/>
                  <a:gd name="connsiteY34" fmla="*/ 340784 h 1636058"/>
                  <a:gd name="connsiteX35" fmla="*/ 617193 w 872083"/>
                  <a:gd name="connsiteY35" fmla="*/ 309827 h 1636058"/>
                  <a:gd name="connsiteX36" fmla="*/ 548137 w 872083"/>
                  <a:gd name="connsiteY36" fmla="*/ 295541 h 1636058"/>
                  <a:gd name="connsiteX37" fmla="*/ 612430 w 872083"/>
                  <a:gd name="connsiteY37" fmla="*/ 269347 h 1636058"/>
                  <a:gd name="connsiteX38" fmla="*/ 638625 w 872083"/>
                  <a:gd name="connsiteY38" fmla="*/ 240772 h 1636058"/>
                  <a:gd name="connsiteX39" fmla="*/ 595762 w 872083"/>
                  <a:gd name="connsiteY39" fmla="*/ 240772 h 1636058"/>
                  <a:gd name="connsiteX40" fmla="*/ 652912 w 872083"/>
                  <a:gd name="connsiteY40" fmla="*/ 209816 h 1636058"/>
                  <a:gd name="connsiteX41" fmla="*/ 691011 w 872083"/>
                  <a:gd name="connsiteY41" fmla="*/ 159809 h 1636058"/>
                  <a:gd name="connsiteX42" fmla="*/ 676723 w 872083"/>
                  <a:gd name="connsiteY42" fmla="*/ 114566 h 1636058"/>
                  <a:gd name="connsiteX43" fmla="*/ 705299 w 872083"/>
                  <a:gd name="connsiteY43" fmla="*/ 126473 h 1636058"/>
                  <a:gd name="connsiteX44" fmla="*/ 693119 w 872083"/>
                  <a:gd name="connsiteY44" fmla="*/ 25348 h 1636058"/>
                  <a:gd name="connsiteX45" fmla="*/ 312392 w 872083"/>
                  <a:gd name="connsiteY45" fmla="*/ 359835 h 1636058"/>
                  <a:gd name="connsiteX46" fmla="*/ 277625 w 872083"/>
                  <a:gd name="connsiteY46" fmla="*/ 379202 h 1636058"/>
                  <a:gd name="connsiteX47" fmla="*/ 688767 w 872083"/>
                  <a:gd name="connsiteY47" fmla="*/ 5413 h 1636058"/>
                  <a:gd name="connsiteX0" fmla="*/ 695596 w 878912"/>
                  <a:gd name="connsiteY0" fmla="*/ 5413 h 1655895"/>
                  <a:gd name="connsiteX1" fmla="*/ 468558 w 878912"/>
                  <a:gd name="connsiteY1" fmla="*/ 169858 h 1655895"/>
                  <a:gd name="connsiteX2" fmla="*/ 263773 w 878912"/>
                  <a:gd name="connsiteY2" fmla="*/ 343076 h 1655895"/>
                  <a:gd name="connsiteX3" fmla="*/ 262208 w 878912"/>
                  <a:gd name="connsiteY3" fmla="*/ 663659 h 1655895"/>
                  <a:gd name="connsiteX4" fmla="*/ 260642 w 878912"/>
                  <a:gd name="connsiteY4" fmla="*/ 1033433 h 1655895"/>
                  <a:gd name="connsiteX5" fmla="*/ 175733 w 878912"/>
                  <a:gd name="connsiteY5" fmla="*/ 1241212 h 1655895"/>
                  <a:gd name="connsiteX6" fmla="*/ 11497 w 878912"/>
                  <a:gd name="connsiteY6" fmla="*/ 1625071 h 1655895"/>
                  <a:gd name="connsiteX7" fmla="*/ 526253 w 878912"/>
                  <a:gd name="connsiteY7" fmla="*/ 1601805 h 1655895"/>
                  <a:gd name="connsiteX8" fmla="*/ 648311 w 878912"/>
                  <a:gd name="connsiteY8" fmla="*/ 1262102 h 1655895"/>
                  <a:gd name="connsiteX9" fmla="*/ 832481 w 878912"/>
                  <a:gd name="connsiteY9" fmla="*/ 937094 h 1655895"/>
                  <a:gd name="connsiteX10" fmla="*/ 791252 w 878912"/>
                  <a:gd name="connsiteY10" fmla="*/ 690533 h 1655895"/>
                  <a:gd name="connsiteX11" fmla="*/ 800915 w 878912"/>
                  <a:gd name="connsiteY11" fmla="*/ 520308 h 1655895"/>
                  <a:gd name="connsiteX12" fmla="*/ 874053 w 878912"/>
                  <a:gd name="connsiteY12" fmla="*/ 307447 h 1655895"/>
                  <a:gd name="connsiteX13" fmla="*/ 878816 w 878912"/>
                  <a:gd name="connsiteY13" fmla="*/ 183622 h 1655895"/>
                  <a:gd name="connsiteX14" fmla="*/ 835748 w 878912"/>
                  <a:gd name="connsiteY14" fmla="*/ 262520 h 1655895"/>
                  <a:gd name="connsiteX15" fmla="*/ 714509 w 878912"/>
                  <a:gd name="connsiteY15" fmla="*/ 238391 h 1655895"/>
                  <a:gd name="connsiteX16" fmla="*/ 733560 w 878912"/>
                  <a:gd name="connsiteY16" fmla="*/ 131233 h 1655895"/>
                  <a:gd name="connsiteX17" fmla="*/ 657359 w 878912"/>
                  <a:gd name="connsiteY17" fmla="*/ 255060 h 1655895"/>
                  <a:gd name="connsiteX18" fmla="*/ 597826 w 878912"/>
                  <a:gd name="connsiteY18" fmla="*/ 462229 h 1655895"/>
                  <a:gd name="connsiteX19" fmla="*/ 454954 w 878912"/>
                  <a:gd name="connsiteY19" fmla="*/ 757502 h 1655895"/>
                  <a:gd name="connsiteX20" fmla="*/ 497814 w 878912"/>
                  <a:gd name="connsiteY20" fmla="*/ 695589 h 1655895"/>
                  <a:gd name="connsiteX21" fmla="*/ 471621 w 878912"/>
                  <a:gd name="connsiteY21" fmla="*/ 676540 h 1655895"/>
                  <a:gd name="connsiteX22" fmla="*/ 552583 w 878912"/>
                  <a:gd name="connsiteY22" fmla="*/ 614628 h 1655895"/>
                  <a:gd name="connsiteX23" fmla="*/ 493053 w 878912"/>
                  <a:gd name="connsiteY23" fmla="*/ 600341 h 1655895"/>
                  <a:gd name="connsiteX24" fmla="*/ 474002 w 878912"/>
                  <a:gd name="connsiteY24" fmla="*/ 567003 h 1655895"/>
                  <a:gd name="connsiteX25" fmla="*/ 554965 w 878912"/>
                  <a:gd name="connsiteY25" fmla="*/ 543191 h 1655895"/>
                  <a:gd name="connsiteX26" fmla="*/ 483528 w 878912"/>
                  <a:gd name="connsiteY26" fmla="*/ 531285 h 1655895"/>
                  <a:gd name="connsiteX27" fmla="*/ 576395 w 878912"/>
                  <a:gd name="connsiteY27" fmla="*/ 521759 h 1655895"/>
                  <a:gd name="connsiteX28" fmla="*/ 433521 w 878912"/>
                  <a:gd name="connsiteY28" fmla="*/ 493186 h 1655895"/>
                  <a:gd name="connsiteX29" fmla="*/ 585921 w 878912"/>
                  <a:gd name="connsiteY29" fmla="*/ 476515 h 1655895"/>
                  <a:gd name="connsiteX30" fmla="*/ 585922 w 878912"/>
                  <a:gd name="connsiteY30" fmla="*/ 428889 h 1655895"/>
                  <a:gd name="connsiteX31" fmla="*/ 466860 w 878912"/>
                  <a:gd name="connsiteY31" fmla="*/ 388408 h 1655895"/>
                  <a:gd name="connsiteX32" fmla="*/ 612116 w 878912"/>
                  <a:gd name="connsiteY32" fmla="*/ 409840 h 1655895"/>
                  <a:gd name="connsiteX33" fmla="*/ 602591 w 878912"/>
                  <a:gd name="connsiteY33" fmla="*/ 376503 h 1655895"/>
                  <a:gd name="connsiteX34" fmla="*/ 524008 w 878912"/>
                  <a:gd name="connsiteY34" fmla="*/ 340784 h 1655895"/>
                  <a:gd name="connsiteX35" fmla="*/ 624022 w 878912"/>
                  <a:gd name="connsiteY35" fmla="*/ 309827 h 1655895"/>
                  <a:gd name="connsiteX36" fmla="*/ 554966 w 878912"/>
                  <a:gd name="connsiteY36" fmla="*/ 295541 h 1655895"/>
                  <a:gd name="connsiteX37" fmla="*/ 619259 w 878912"/>
                  <a:gd name="connsiteY37" fmla="*/ 269347 h 1655895"/>
                  <a:gd name="connsiteX38" fmla="*/ 645454 w 878912"/>
                  <a:gd name="connsiteY38" fmla="*/ 240772 h 1655895"/>
                  <a:gd name="connsiteX39" fmla="*/ 602591 w 878912"/>
                  <a:gd name="connsiteY39" fmla="*/ 240772 h 1655895"/>
                  <a:gd name="connsiteX40" fmla="*/ 659741 w 878912"/>
                  <a:gd name="connsiteY40" fmla="*/ 209816 h 1655895"/>
                  <a:gd name="connsiteX41" fmla="*/ 697840 w 878912"/>
                  <a:gd name="connsiteY41" fmla="*/ 159809 h 1655895"/>
                  <a:gd name="connsiteX42" fmla="*/ 683552 w 878912"/>
                  <a:gd name="connsiteY42" fmla="*/ 114566 h 1655895"/>
                  <a:gd name="connsiteX43" fmla="*/ 712128 w 878912"/>
                  <a:gd name="connsiteY43" fmla="*/ 126473 h 1655895"/>
                  <a:gd name="connsiteX44" fmla="*/ 699948 w 878912"/>
                  <a:gd name="connsiteY44" fmla="*/ 25348 h 1655895"/>
                  <a:gd name="connsiteX45" fmla="*/ 319221 w 878912"/>
                  <a:gd name="connsiteY45" fmla="*/ 359835 h 1655895"/>
                  <a:gd name="connsiteX46" fmla="*/ 284454 w 878912"/>
                  <a:gd name="connsiteY46" fmla="*/ 379202 h 1655895"/>
                  <a:gd name="connsiteX47" fmla="*/ 695596 w 878912"/>
                  <a:gd name="connsiteY47" fmla="*/ 5413 h 1655895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831285 w 877716"/>
                  <a:gd name="connsiteY9" fmla="*/ 937094 h 1674190"/>
                  <a:gd name="connsiteX10" fmla="*/ 790056 w 877716"/>
                  <a:gd name="connsiteY10" fmla="*/ 690533 h 1674190"/>
                  <a:gd name="connsiteX11" fmla="*/ 799719 w 877716"/>
                  <a:gd name="connsiteY11" fmla="*/ 520308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56163 w 877716"/>
                  <a:gd name="connsiteY17" fmla="*/ 255060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5 w 877716"/>
                  <a:gd name="connsiteY29" fmla="*/ 476515 h 1674190"/>
                  <a:gd name="connsiteX30" fmla="*/ 584726 w 877716"/>
                  <a:gd name="connsiteY30" fmla="*/ 428889 h 1674190"/>
                  <a:gd name="connsiteX31" fmla="*/ 465664 w 877716"/>
                  <a:gd name="connsiteY31" fmla="*/ 388408 h 1674190"/>
                  <a:gd name="connsiteX32" fmla="*/ 610920 w 877716"/>
                  <a:gd name="connsiteY32" fmla="*/ 409840 h 1674190"/>
                  <a:gd name="connsiteX33" fmla="*/ 601395 w 877716"/>
                  <a:gd name="connsiteY33" fmla="*/ 376503 h 1674190"/>
                  <a:gd name="connsiteX34" fmla="*/ 522812 w 877716"/>
                  <a:gd name="connsiteY34" fmla="*/ 340784 h 1674190"/>
                  <a:gd name="connsiteX35" fmla="*/ 622826 w 877716"/>
                  <a:gd name="connsiteY35" fmla="*/ 309827 h 1674190"/>
                  <a:gd name="connsiteX36" fmla="*/ 553770 w 877716"/>
                  <a:gd name="connsiteY36" fmla="*/ 295541 h 1674190"/>
                  <a:gd name="connsiteX37" fmla="*/ 618063 w 877716"/>
                  <a:gd name="connsiteY37" fmla="*/ 269347 h 1674190"/>
                  <a:gd name="connsiteX38" fmla="*/ 644258 w 877716"/>
                  <a:gd name="connsiteY38" fmla="*/ 240772 h 1674190"/>
                  <a:gd name="connsiteX39" fmla="*/ 601395 w 877716"/>
                  <a:gd name="connsiteY39" fmla="*/ 240772 h 1674190"/>
                  <a:gd name="connsiteX40" fmla="*/ 658545 w 877716"/>
                  <a:gd name="connsiteY40" fmla="*/ 209816 h 1674190"/>
                  <a:gd name="connsiteX41" fmla="*/ 696644 w 877716"/>
                  <a:gd name="connsiteY41" fmla="*/ 159809 h 1674190"/>
                  <a:gd name="connsiteX42" fmla="*/ 682356 w 877716"/>
                  <a:gd name="connsiteY42" fmla="*/ 114566 h 1674190"/>
                  <a:gd name="connsiteX43" fmla="*/ 710932 w 877716"/>
                  <a:gd name="connsiteY43" fmla="*/ 126473 h 1674190"/>
                  <a:gd name="connsiteX44" fmla="*/ 698752 w 877716"/>
                  <a:gd name="connsiteY44" fmla="*/ 25348 h 1674190"/>
                  <a:gd name="connsiteX45" fmla="*/ 318025 w 877716"/>
                  <a:gd name="connsiteY45" fmla="*/ 359835 h 1674190"/>
                  <a:gd name="connsiteX46" fmla="*/ 283258 w 877716"/>
                  <a:gd name="connsiteY46" fmla="*/ 379202 h 1674190"/>
                  <a:gd name="connsiteX47" fmla="*/ 694400 w 877716"/>
                  <a:gd name="connsiteY47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831285 w 877716"/>
                  <a:gd name="connsiteY9" fmla="*/ 937094 h 1674190"/>
                  <a:gd name="connsiteX10" fmla="*/ 790056 w 877716"/>
                  <a:gd name="connsiteY10" fmla="*/ 690533 h 1674190"/>
                  <a:gd name="connsiteX11" fmla="*/ 799719 w 877716"/>
                  <a:gd name="connsiteY11" fmla="*/ 520308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56163 w 877716"/>
                  <a:gd name="connsiteY17" fmla="*/ 255060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5 w 877716"/>
                  <a:gd name="connsiteY29" fmla="*/ 476515 h 1674190"/>
                  <a:gd name="connsiteX30" fmla="*/ 584726 w 877716"/>
                  <a:gd name="connsiteY30" fmla="*/ 428889 h 1674190"/>
                  <a:gd name="connsiteX31" fmla="*/ 465664 w 877716"/>
                  <a:gd name="connsiteY31" fmla="*/ 388408 h 1674190"/>
                  <a:gd name="connsiteX32" fmla="*/ 601395 w 877716"/>
                  <a:gd name="connsiteY32" fmla="*/ 376503 h 1674190"/>
                  <a:gd name="connsiteX33" fmla="*/ 522812 w 877716"/>
                  <a:gd name="connsiteY33" fmla="*/ 340784 h 1674190"/>
                  <a:gd name="connsiteX34" fmla="*/ 622826 w 877716"/>
                  <a:gd name="connsiteY34" fmla="*/ 309827 h 1674190"/>
                  <a:gd name="connsiteX35" fmla="*/ 553770 w 877716"/>
                  <a:gd name="connsiteY35" fmla="*/ 295541 h 1674190"/>
                  <a:gd name="connsiteX36" fmla="*/ 618063 w 877716"/>
                  <a:gd name="connsiteY36" fmla="*/ 269347 h 1674190"/>
                  <a:gd name="connsiteX37" fmla="*/ 644258 w 877716"/>
                  <a:gd name="connsiteY37" fmla="*/ 240772 h 1674190"/>
                  <a:gd name="connsiteX38" fmla="*/ 601395 w 877716"/>
                  <a:gd name="connsiteY38" fmla="*/ 240772 h 1674190"/>
                  <a:gd name="connsiteX39" fmla="*/ 658545 w 877716"/>
                  <a:gd name="connsiteY39" fmla="*/ 209816 h 1674190"/>
                  <a:gd name="connsiteX40" fmla="*/ 696644 w 877716"/>
                  <a:gd name="connsiteY40" fmla="*/ 159809 h 1674190"/>
                  <a:gd name="connsiteX41" fmla="*/ 682356 w 877716"/>
                  <a:gd name="connsiteY41" fmla="*/ 114566 h 1674190"/>
                  <a:gd name="connsiteX42" fmla="*/ 710932 w 877716"/>
                  <a:gd name="connsiteY42" fmla="*/ 126473 h 1674190"/>
                  <a:gd name="connsiteX43" fmla="*/ 698752 w 877716"/>
                  <a:gd name="connsiteY43" fmla="*/ 25348 h 1674190"/>
                  <a:gd name="connsiteX44" fmla="*/ 318025 w 877716"/>
                  <a:gd name="connsiteY44" fmla="*/ 359835 h 1674190"/>
                  <a:gd name="connsiteX45" fmla="*/ 283258 w 877716"/>
                  <a:gd name="connsiteY45" fmla="*/ 379202 h 1674190"/>
                  <a:gd name="connsiteX46" fmla="*/ 694400 w 877716"/>
                  <a:gd name="connsiteY46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831285 w 877716"/>
                  <a:gd name="connsiteY9" fmla="*/ 937094 h 1674190"/>
                  <a:gd name="connsiteX10" fmla="*/ 790056 w 877716"/>
                  <a:gd name="connsiteY10" fmla="*/ 690533 h 1674190"/>
                  <a:gd name="connsiteX11" fmla="*/ 799719 w 877716"/>
                  <a:gd name="connsiteY11" fmla="*/ 520308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56163 w 877716"/>
                  <a:gd name="connsiteY17" fmla="*/ 255060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6 w 877716"/>
                  <a:gd name="connsiteY29" fmla="*/ 428889 h 1674190"/>
                  <a:gd name="connsiteX30" fmla="*/ 465664 w 877716"/>
                  <a:gd name="connsiteY30" fmla="*/ 388408 h 1674190"/>
                  <a:gd name="connsiteX31" fmla="*/ 601395 w 877716"/>
                  <a:gd name="connsiteY31" fmla="*/ 376503 h 1674190"/>
                  <a:gd name="connsiteX32" fmla="*/ 522812 w 877716"/>
                  <a:gd name="connsiteY32" fmla="*/ 340784 h 1674190"/>
                  <a:gd name="connsiteX33" fmla="*/ 622826 w 877716"/>
                  <a:gd name="connsiteY33" fmla="*/ 309827 h 1674190"/>
                  <a:gd name="connsiteX34" fmla="*/ 553770 w 877716"/>
                  <a:gd name="connsiteY34" fmla="*/ 295541 h 1674190"/>
                  <a:gd name="connsiteX35" fmla="*/ 618063 w 877716"/>
                  <a:gd name="connsiteY35" fmla="*/ 269347 h 1674190"/>
                  <a:gd name="connsiteX36" fmla="*/ 644258 w 877716"/>
                  <a:gd name="connsiteY36" fmla="*/ 240772 h 1674190"/>
                  <a:gd name="connsiteX37" fmla="*/ 601395 w 877716"/>
                  <a:gd name="connsiteY37" fmla="*/ 240772 h 1674190"/>
                  <a:gd name="connsiteX38" fmla="*/ 658545 w 877716"/>
                  <a:gd name="connsiteY38" fmla="*/ 209816 h 1674190"/>
                  <a:gd name="connsiteX39" fmla="*/ 696644 w 877716"/>
                  <a:gd name="connsiteY39" fmla="*/ 159809 h 1674190"/>
                  <a:gd name="connsiteX40" fmla="*/ 682356 w 877716"/>
                  <a:gd name="connsiteY40" fmla="*/ 114566 h 1674190"/>
                  <a:gd name="connsiteX41" fmla="*/ 710932 w 877716"/>
                  <a:gd name="connsiteY41" fmla="*/ 126473 h 1674190"/>
                  <a:gd name="connsiteX42" fmla="*/ 698752 w 877716"/>
                  <a:gd name="connsiteY42" fmla="*/ 25348 h 1674190"/>
                  <a:gd name="connsiteX43" fmla="*/ 318025 w 877716"/>
                  <a:gd name="connsiteY43" fmla="*/ 359835 h 1674190"/>
                  <a:gd name="connsiteX44" fmla="*/ 283258 w 877716"/>
                  <a:gd name="connsiteY44" fmla="*/ 379202 h 1674190"/>
                  <a:gd name="connsiteX45" fmla="*/ 694400 w 877716"/>
                  <a:gd name="connsiteY45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831285 w 877716"/>
                  <a:gd name="connsiteY9" fmla="*/ 937094 h 1674190"/>
                  <a:gd name="connsiteX10" fmla="*/ 790056 w 877716"/>
                  <a:gd name="connsiteY10" fmla="*/ 690533 h 1674190"/>
                  <a:gd name="connsiteX11" fmla="*/ 799719 w 877716"/>
                  <a:gd name="connsiteY11" fmla="*/ 520308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56163 w 877716"/>
                  <a:gd name="connsiteY17" fmla="*/ 255060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6 w 877716"/>
                  <a:gd name="connsiteY29" fmla="*/ 428889 h 1674190"/>
                  <a:gd name="connsiteX30" fmla="*/ 465664 w 877716"/>
                  <a:gd name="connsiteY30" fmla="*/ 388408 h 1674190"/>
                  <a:gd name="connsiteX31" fmla="*/ 601395 w 877716"/>
                  <a:gd name="connsiteY31" fmla="*/ 376503 h 1674190"/>
                  <a:gd name="connsiteX32" fmla="*/ 522812 w 877716"/>
                  <a:gd name="connsiteY32" fmla="*/ 340784 h 1674190"/>
                  <a:gd name="connsiteX33" fmla="*/ 622826 w 877716"/>
                  <a:gd name="connsiteY33" fmla="*/ 309827 h 1674190"/>
                  <a:gd name="connsiteX34" fmla="*/ 553770 w 877716"/>
                  <a:gd name="connsiteY34" fmla="*/ 295541 h 1674190"/>
                  <a:gd name="connsiteX35" fmla="*/ 618063 w 877716"/>
                  <a:gd name="connsiteY35" fmla="*/ 269347 h 1674190"/>
                  <a:gd name="connsiteX36" fmla="*/ 644258 w 877716"/>
                  <a:gd name="connsiteY36" fmla="*/ 240772 h 1674190"/>
                  <a:gd name="connsiteX37" fmla="*/ 601395 w 877716"/>
                  <a:gd name="connsiteY37" fmla="*/ 240772 h 1674190"/>
                  <a:gd name="connsiteX38" fmla="*/ 658545 w 877716"/>
                  <a:gd name="connsiteY38" fmla="*/ 209816 h 1674190"/>
                  <a:gd name="connsiteX39" fmla="*/ 696644 w 877716"/>
                  <a:gd name="connsiteY39" fmla="*/ 159809 h 1674190"/>
                  <a:gd name="connsiteX40" fmla="*/ 682356 w 877716"/>
                  <a:gd name="connsiteY40" fmla="*/ 114566 h 1674190"/>
                  <a:gd name="connsiteX41" fmla="*/ 710932 w 877716"/>
                  <a:gd name="connsiteY41" fmla="*/ 126473 h 1674190"/>
                  <a:gd name="connsiteX42" fmla="*/ 698752 w 877716"/>
                  <a:gd name="connsiteY42" fmla="*/ 25348 h 1674190"/>
                  <a:gd name="connsiteX43" fmla="*/ 318025 w 877716"/>
                  <a:gd name="connsiteY43" fmla="*/ 359835 h 1674190"/>
                  <a:gd name="connsiteX44" fmla="*/ 283258 w 877716"/>
                  <a:gd name="connsiteY44" fmla="*/ 379202 h 1674190"/>
                  <a:gd name="connsiteX45" fmla="*/ 694400 w 877716"/>
                  <a:gd name="connsiteY45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831285 w 877716"/>
                  <a:gd name="connsiteY9" fmla="*/ 937094 h 1674190"/>
                  <a:gd name="connsiteX10" fmla="*/ 790056 w 877716"/>
                  <a:gd name="connsiteY10" fmla="*/ 690533 h 1674190"/>
                  <a:gd name="connsiteX11" fmla="*/ 799719 w 877716"/>
                  <a:gd name="connsiteY11" fmla="*/ 520308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56163 w 877716"/>
                  <a:gd name="connsiteY17" fmla="*/ 255060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6 w 877716"/>
                  <a:gd name="connsiteY29" fmla="*/ 428889 h 1674190"/>
                  <a:gd name="connsiteX30" fmla="*/ 465664 w 877716"/>
                  <a:gd name="connsiteY30" fmla="*/ 388408 h 1674190"/>
                  <a:gd name="connsiteX31" fmla="*/ 601395 w 877716"/>
                  <a:gd name="connsiteY31" fmla="*/ 376503 h 1674190"/>
                  <a:gd name="connsiteX32" fmla="*/ 522812 w 877716"/>
                  <a:gd name="connsiteY32" fmla="*/ 340784 h 1674190"/>
                  <a:gd name="connsiteX33" fmla="*/ 622826 w 877716"/>
                  <a:gd name="connsiteY33" fmla="*/ 309827 h 1674190"/>
                  <a:gd name="connsiteX34" fmla="*/ 553770 w 877716"/>
                  <a:gd name="connsiteY34" fmla="*/ 295541 h 1674190"/>
                  <a:gd name="connsiteX35" fmla="*/ 618063 w 877716"/>
                  <a:gd name="connsiteY35" fmla="*/ 269347 h 1674190"/>
                  <a:gd name="connsiteX36" fmla="*/ 644258 w 877716"/>
                  <a:gd name="connsiteY36" fmla="*/ 240772 h 1674190"/>
                  <a:gd name="connsiteX37" fmla="*/ 601395 w 877716"/>
                  <a:gd name="connsiteY37" fmla="*/ 240772 h 1674190"/>
                  <a:gd name="connsiteX38" fmla="*/ 658545 w 877716"/>
                  <a:gd name="connsiteY38" fmla="*/ 209816 h 1674190"/>
                  <a:gd name="connsiteX39" fmla="*/ 696644 w 877716"/>
                  <a:gd name="connsiteY39" fmla="*/ 159809 h 1674190"/>
                  <a:gd name="connsiteX40" fmla="*/ 682356 w 877716"/>
                  <a:gd name="connsiteY40" fmla="*/ 114566 h 1674190"/>
                  <a:gd name="connsiteX41" fmla="*/ 710932 w 877716"/>
                  <a:gd name="connsiteY41" fmla="*/ 126473 h 1674190"/>
                  <a:gd name="connsiteX42" fmla="*/ 698752 w 877716"/>
                  <a:gd name="connsiteY42" fmla="*/ 25348 h 1674190"/>
                  <a:gd name="connsiteX43" fmla="*/ 318025 w 877716"/>
                  <a:gd name="connsiteY43" fmla="*/ 359835 h 1674190"/>
                  <a:gd name="connsiteX44" fmla="*/ 283258 w 877716"/>
                  <a:gd name="connsiteY44" fmla="*/ 379202 h 1674190"/>
                  <a:gd name="connsiteX45" fmla="*/ 694400 w 877716"/>
                  <a:gd name="connsiteY45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831285 w 877716"/>
                  <a:gd name="connsiteY9" fmla="*/ 937094 h 1674190"/>
                  <a:gd name="connsiteX10" fmla="*/ 790056 w 877716"/>
                  <a:gd name="connsiteY10" fmla="*/ 690533 h 1674190"/>
                  <a:gd name="connsiteX11" fmla="*/ 799719 w 877716"/>
                  <a:gd name="connsiteY11" fmla="*/ 520308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56163 w 877716"/>
                  <a:gd name="connsiteY17" fmla="*/ 255060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6 w 877716"/>
                  <a:gd name="connsiteY29" fmla="*/ 428889 h 1674190"/>
                  <a:gd name="connsiteX30" fmla="*/ 465664 w 877716"/>
                  <a:gd name="connsiteY30" fmla="*/ 388408 h 1674190"/>
                  <a:gd name="connsiteX31" fmla="*/ 601395 w 877716"/>
                  <a:gd name="connsiteY31" fmla="*/ 376503 h 1674190"/>
                  <a:gd name="connsiteX32" fmla="*/ 522812 w 877716"/>
                  <a:gd name="connsiteY32" fmla="*/ 340784 h 1674190"/>
                  <a:gd name="connsiteX33" fmla="*/ 622826 w 877716"/>
                  <a:gd name="connsiteY33" fmla="*/ 309827 h 1674190"/>
                  <a:gd name="connsiteX34" fmla="*/ 553770 w 877716"/>
                  <a:gd name="connsiteY34" fmla="*/ 295541 h 1674190"/>
                  <a:gd name="connsiteX35" fmla="*/ 618063 w 877716"/>
                  <a:gd name="connsiteY35" fmla="*/ 269347 h 1674190"/>
                  <a:gd name="connsiteX36" fmla="*/ 644258 w 877716"/>
                  <a:gd name="connsiteY36" fmla="*/ 240772 h 1674190"/>
                  <a:gd name="connsiteX37" fmla="*/ 601395 w 877716"/>
                  <a:gd name="connsiteY37" fmla="*/ 240772 h 1674190"/>
                  <a:gd name="connsiteX38" fmla="*/ 658545 w 877716"/>
                  <a:gd name="connsiteY38" fmla="*/ 209816 h 1674190"/>
                  <a:gd name="connsiteX39" fmla="*/ 696644 w 877716"/>
                  <a:gd name="connsiteY39" fmla="*/ 159809 h 1674190"/>
                  <a:gd name="connsiteX40" fmla="*/ 682356 w 877716"/>
                  <a:gd name="connsiteY40" fmla="*/ 114566 h 1674190"/>
                  <a:gd name="connsiteX41" fmla="*/ 710932 w 877716"/>
                  <a:gd name="connsiteY41" fmla="*/ 126473 h 1674190"/>
                  <a:gd name="connsiteX42" fmla="*/ 698752 w 877716"/>
                  <a:gd name="connsiteY42" fmla="*/ 25348 h 1674190"/>
                  <a:gd name="connsiteX43" fmla="*/ 318025 w 877716"/>
                  <a:gd name="connsiteY43" fmla="*/ 359835 h 1674190"/>
                  <a:gd name="connsiteX44" fmla="*/ 283258 w 877716"/>
                  <a:gd name="connsiteY44" fmla="*/ 379202 h 1674190"/>
                  <a:gd name="connsiteX45" fmla="*/ 694400 w 877716"/>
                  <a:gd name="connsiteY45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831285 w 877716"/>
                  <a:gd name="connsiteY9" fmla="*/ 937094 h 1674190"/>
                  <a:gd name="connsiteX10" fmla="*/ 790056 w 877716"/>
                  <a:gd name="connsiteY10" fmla="*/ 690533 h 1674190"/>
                  <a:gd name="connsiteX11" fmla="*/ 811625 w 877716"/>
                  <a:gd name="connsiteY11" fmla="*/ 522690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56163 w 877716"/>
                  <a:gd name="connsiteY17" fmla="*/ 255060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6 w 877716"/>
                  <a:gd name="connsiteY29" fmla="*/ 428889 h 1674190"/>
                  <a:gd name="connsiteX30" fmla="*/ 465664 w 877716"/>
                  <a:gd name="connsiteY30" fmla="*/ 388408 h 1674190"/>
                  <a:gd name="connsiteX31" fmla="*/ 601395 w 877716"/>
                  <a:gd name="connsiteY31" fmla="*/ 376503 h 1674190"/>
                  <a:gd name="connsiteX32" fmla="*/ 522812 w 877716"/>
                  <a:gd name="connsiteY32" fmla="*/ 340784 h 1674190"/>
                  <a:gd name="connsiteX33" fmla="*/ 622826 w 877716"/>
                  <a:gd name="connsiteY33" fmla="*/ 309827 h 1674190"/>
                  <a:gd name="connsiteX34" fmla="*/ 553770 w 877716"/>
                  <a:gd name="connsiteY34" fmla="*/ 295541 h 1674190"/>
                  <a:gd name="connsiteX35" fmla="*/ 618063 w 877716"/>
                  <a:gd name="connsiteY35" fmla="*/ 269347 h 1674190"/>
                  <a:gd name="connsiteX36" fmla="*/ 644258 w 877716"/>
                  <a:gd name="connsiteY36" fmla="*/ 240772 h 1674190"/>
                  <a:gd name="connsiteX37" fmla="*/ 601395 w 877716"/>
                  <a:gd name="connsiteY37" fmla="*/ 240772 h 1674190"/>
                  <a:gd name="connsiteX38" fmla="*/ 658545 w 877716"/>
                  <a:gd name="connsiteY38" fmla="*/ 209816 h 1674190"/>
                  <a:gd name="connsiteX39" fmla="*/ 696644 w 877716"/>
                  <a:gd name="connsiteY39" fmla="*/ 159809 h 1674190"/>
                  <a:gd name="connsiteX40" fmla="*/ 682356 w 877716"/>
                  <a:gd name="connsiteY40" fmla="*/ 114566 h 1674190"/>
                  <a:gd name="connsiteX41" fmla="*/ 710932 w 877716"/>
                  <a:gd name="connsiteY41" fmla="*/ 126473 h 1674190"/>
                  <a:gd name="connsiteX42" fmla="*/ 698752 w 877716"/>
                  <a:gd name="connsiteY42" fmla="*/ 25348 h 1674190"/>
                  <a:gd name="connsiteX43" fmla="*/ 318025 w 877716"/>
                  <a:gd name="connsiteY43" fmla="*/ 359835 h 1674190"/>
                  <a:gd name="connsiteX44" fmla="*/ 283258 w 877716"/>
                  <a:gd name="connsiteY44" fmla="*/ 379202 h 1674190"/>
                  <a:gd name="connsiteX45" fmla="*/ 694400 w 877716"/>
                  <a:gd name="connsiteY45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831285 w 877716"/>
                  <a:gd name="connsiteY9" fmla="*/ 937094 h 1674190"/>
                  <a:gd name="connsiteX10" fmla="*/ 801962 w 877716"/>
                  <a:gd name="connsiteY10" fmla="*/ 690533 h 1674190"/>
                  <a:gd name="connsiteX11" fmla="*/ 811625 w 877716"/>
                  <a:gd name="connsiteY11" fmla="*/ 522690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56163 w 877716"/>
                  <a:gd name="connsiteY17" fmla="*/ 255060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6 w 877716"/>
                  <a:gd name="connsiteY29" fmla="*/ 428889 h 1674190"/>
                  <a:gd name="connsiteX30" fmla="*/ 465664 w 877716"/>
                  <a:gd name="connsiteY30" fmla="*/ 388408 h 1674190"/>
                  <a:gd name="connsiteX31" fmla="*/ 601395 w 877716"/>
                  <a:gd name="connsiteY31" fmla="*/ 376503 h 1674190"/>
                  <a:gd name="connsiteX32" fmla="*/ 522812 w 877716"/>
                  <a:gd name="connsiteY32" fmla="*/ 340784 h 1674190"/>
                  <a:gd name="connsiteX33" fmla="*/ 622826 w 877716"/>
                  <a:gd name="connsiteY33" fmla="*/ 309827 h 1674190"/>
                  <a:gd name="connsiteX34" fmla="*/ 553770 w 877716"/>
                  <a:gd name="connsiteY34" fmla="*/ 295541 h 1674190"/>
                  <a:gd name="connsiteX35" fmla="*/ 618063 w 877716"/>
                  <a:gd name="connsiteY35" fmla="*/ 269347 h 1674190"/>
                  <a:gd name="connsiteX36" fmla="*/ 644258 w 877716"/>
                  <a:gd name="connsiteY36" fmla="*/ 240772 h 1674190"/>
                  <a:gd name="connsiteX37" fmla="*/ 601395 w 877716"/>
                  <a:gd name="connsiteY37" fmla="*/ 240772 h 1674190"/>
                  <a:gd name="connsiteX38" fmla="*/ 658545 w 877716"/>
                  <a:gd name="connsiteY38" fmla="*/ 209816 h 1674190"/>
                  <a:gd name="connsiteX39" fmla="*/ 696644 w 877716"/>
                  <a:gd name="connsiteY39" fmla="*/ 159809 h 1674190"/>
                  <a:gd name="connsiteX40" fmla="*/ 682356 w 877716"/>
                  <a:gd name="connsiteY40" fmla="*/ 114566 h 1674190"/>
                  <a:gd name="connsiteX41" fmla="*/ 710932 w 877716"/>
                  <a:gd name="connsiteY41" fmla="*/ 126473 h 1674190"/>
                  <a:gd name="connsiteX42" fmla="*/ 698752 w 877716"/>
                  <a:gd name="connsiteY42" fmla="*/ 25348 h 1674190"/>
                  <a:gd name="connsiteX43" fmla="*/ 318025 w 877716"/>
                  <a:gd name="connsiteY43" fmla="*/ 359835 h 1674190"/>
                  <a:gd name="connsiteX44" fmla="*/ 283258 w 877716"/>
                  <a:gd name="connsiteY44" fmla="*/ 379202 h 1674190"/>
                  <a:gd name="connsiteX45" fmla="*/ 694400 w 877716"/>
                  <a:gd name="connsiteY45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783660 w 877716"/>
                  <a:gd name="connsiteY9" fmla="*/ 963288 h 1674190"/>
                  <a:gd name="connsiteX10" fmla="*/ 801962 w 877716"/>
                  <a:gd name="connsiteY10" fmla="*/ 690533 h 1674190"/>
                  <a:gd name="connsiteX11" fmla="*/ 811625 w 877716"/>
                  <a:gd name="connsiteY11" fmla="*/ 522690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56163 w 877716"/>
                  <a:gd name="connsiteY17" fmla="*/ 255060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6 w 877716"/>
                  <a:gd name="connsiteY29" fmla="*/ 428889 h 1674190"/>
                  <a:gd name="connsiteX30" fmla="*/ 465664 w 877716"/>
                  <a:gd name="connsiteY30" fmla="*/ 388408 h 1674190"/>
                  <a:gd name="connsiteX31" fmla="*/ 601395 w 877716"/>
                  <a:gd name="connsiteY31" fmla="*/ 376503 h 1674190"/>
                  <a:gd name="connsiteX32" fmla="*/ 522812 w 877716"/>
                  <a:gd name="connsiteY32" fmla="*/ 340784 h 1674190"/>
                  <a:gd name="connsiteX33" fmla="*/ 622826 w 877716"/>
                  <a:gd name="connsiteY33" fmla="*/ 309827 h 1674190"/>
                  <a:gd name="connsiteX34" fmla="*/ 553770 w 877716"/>
                  <a:gd name="connsiteY34" fmla="*/ 295541 h 1674190"/>
                  <a:gd name="connsiteX35" fmla="*/ 618063 w 877716"/>
                  <a:gd name="connsiteY35" fmla="*/ 269347 h 1674190"/>
                  <a:gd name="connsiteX36" fmla="*/ 644258 w 877716"/>
                  <a:gd name="connsiteY36" fmla="*/ 240772 h 1674190"/>
                  <a:gd name="connsiteX37" fmla="*/ 601395 w 877716"/>
                  <a:gd name="connsiteY37" fmla="*/ 240772 h 1674190"/>
                  <a:gd name="connsiteX38" fmla="*/ 658545 w 877716"/>
                  <a:gd name="connsiteY38" fmla="*/ 209816 h 1674190"/>
                  <a:gd name="connsiteX39" fmla="*/ 696644 w 877716"/>
                  <a:gd name="connsiteY39" fmla="*/ 159809 h 1674190"/>
                  <a:gd name="connsiteX40" fmla="*/ 682356 w 877716"/>
                  <a:gd name="connsiteY40" fmla="*/ 114566 h 1674190"/>
                  <a:gd name="connsiteX41" fmla="*/ 710932 w 877716"/>
                  <a:gd name="connsiteY41" fmla="*/ 126473 h 1674190"/>
                  <a:gd name="connsiteX42" fmla="*/ 698752 w 877716"/>
                  <a:gd name="connsiteY42" fmla="*/ 25348 h 1674190"/>
                  <a:gd name="connsiteX43" fmla="*/ 318025 w 877716"/>
                  <a:gd name="connsiteY43" fmla="*/ 359835 h 1674190"/>
                  <a:gd name="connsiteX44" fmla="*/ 283258 w 877716"/>
                  <a:gd name="connsiteY44" fmla="*/ 379202 h 1674190"/>
                  <a:gd name="connsiteX45" fmla="*/ 694400 w 877716"/>
                  <a:gd name="connsiteY45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783660 w 877716"/>
                  <a:gd name="connsiteY9" fmla="*/ 963288 h 1674190"/>
                  <a:gd name="connsiteX10" fmla="*/ 801962 w 877716"/>
                  <a:gd name="connsiteY10" fmla="*/ 690533 h 1674190"/>
                  <a:gd name="connsiteX11" fmla="*/ 811625 w 877716"/>
                  <a:gd name="connsiteY11" fmla="*/ 522690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68070 w 877716"/>
                  <a:gd name="connsiteY17" fmla="*/ 257441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6 w 877716"/>
                  <a:gd name="connsiteY29" fmla="*/ 428889 h 1674190"/>
                  <a:gd name="connsiteX30" fmla="*/ 465664 w 877716"/>
                  <a:gd name="connsiteY30" fmla="*/ 388408 h 1674190"/>
                  <a:gd name="connsiteX31" fmla="*/ 601395 w 877716"/>
                  <a:gd name="connsiteY31" fmla="*/ 376503 h 1674190"/>
                  <a:gd name="connsiteX32" fmla="*/ 522812 w 877716"/>
                  <a:gd name="connsiteY32" fmla="*/ 340784 h 1674190"/>
                  <a:gd name="connsiteX33" fmla="*/ 622826 w 877716"/>
                  <a:gd name="connsiteY33" fmla="*/ 309827 h 1674190"/>
                  <a:gd name="connsiteX34" fmla="*/ 553770 w 877716"/>
                  <a:gd name="connsiteY34" fmla="*/ 295541 h 1674190"/>
                  <a:gd name="connsiteX35" fmla="*/ 618063 w 877716"/>
                  <a:gd name="connsiteY35" fmla="*/ 269347 h 1674190"/>
                  <a:gd name="connsiteX36" fmla="*/ 644258 w 877716"/>
                  <a:gd name="connsiteY36" fmla="*/ 240772 h 1674190"/>
                  <a:gd name="connsiteX37" fmla="*/ 601395 w 877716"/>
                  <a:gd name="connsiteY37" fmla="*/ 240772 h 1674190"/>
                  <a:gd name="connsiteX38" fmla="*/ 658545 w 877716"/>
                  <a:gd name="connsiteY38" fmla="*/ 209816 h 1674190"/>
                  <a:gd name="connsiteX39" fmla="*/ 696644 w 877716"/>
                  <a:gd name="connsiteY39" fmla="*/ 159809 h 1674190"/>
                  <a:gd name="connsiteX40" fmla="*/ 682356 w 877716"/>
                  <a:gd name="connsiteY40" fmla="*/ 114566 h 1674190"/>
                  <a:gd name="connsiteX41" fmla="*/ 710932 w 877716"/>
                  <a:gd name="connsiteY41" fmla="*/ 126473 h 1674190"/>
                  <a:gd name="connsiteX42" fmla="*/ 698752 w 877716"/>
                  <a:gd name="connsiteY42" fmla="*/ 25348 h 1674190"/>
                  <a:gd name="connsiteX43" fmla="*/ 318025 w 877716"/>
                  <a:gd name="connsiteY43" fmla="*/ 359835 h 1674190"/>
                  <a:gd name="connsiteX44" fmla="*/ 283258 w 877716"/>
                  <a:gd name="connsiteY44" fmla="*/ 379202 h 1674190"/>
                  <a:gd name="connsiteX45" fmla="*/ 694400 w 877716"/>
                  <a:gd name="connsiteY45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783660 w 877716"/>
                  <a:gd name="connsiteY9" fmla="*/ 963288 h 1674190"/>
                  <a:gd name="connsiteX10" fmla="*/ 801962 w 877716"/>
                  <a:gd name="connsiteY10" fmla="*/ 690533 h 1674190"/>
                  <a:gd name="connsiteX11" fmla="*/ 811625 w 877716"/>
                  <a:gd name="connsiteY11" fmla="*/ 522690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68070 w 877716"/>
                  <a:gd name="connsiteY17" fmla="*/ 257441 h 1674190"/>
                  <a:gd name="connsiteX18" fmla="*/ 613299 w 877716"/>
                  <a:gd name="connsiteY18" fmla="*/ 466992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6 w 877716"/>
                  <a:gd name="connsiteY29" fmla="*/ 428889 h 1674190"/>
                  <a:gd name="connsiteX30" fmla="*/ 465664 w 877716"/>
                  <a:gd name="connsiteY30" fmla="*/ 388408 h 1674190"/>
                  <a:gd name="connsiteX31" fmla="*/ 601395 w 877716"/>
                  <a:gd name="connsiteY31" fmla="*/ 376503 h 1674190"/>
                  <a:gd name="connsiteX32" fmla="*/ 522812 w 877716"/>
                  <a:gd name="connsiteY32" fmla="*/ 340784 h 1674190"/>
                  <a:gd name="connsiteX33" fmla="*/ 622826 w 877716"/>
                  <a:gd name="connsiteY33" fmla="*/ 309827 h 1674190"/>
                  <a:gd name="connsiteX34" fmla="*/ 553770 w 877716"/>
                  <a:gd name="connsiteY34" fmla="*/ 295541 h 1674190"/>
                  <a:gd name="connsiteX35" fmla="*/ 618063 w 877716"/>
                  <a:gd name="connsiteY35" fmla="*/ 269347 h 1674190"/>
                  <a:gd name="connsiteX36" fmla="*/ 644258 w 877716"/>
                  <a:gd name="connsiteY36" fmla="*/ 240772 h 1674190"/>
                  <a:gd name="connsiteX37" fmla="*/ 601395 w 877716"/>
                  <a:gd name="connsiteY37" fmla="*/ 240772 h 1674190"/>
                  <a:gd name="connsiteX38" fmla="*/ 658545 w 877716"/>
                  <a:gd name="connsiteY38" fmla="*/ 209816 h 1674190"/>
                  <a:gd name="connsiteX39" fmla="*/ 696644 w 877716"/>
                  <a:gd name="connsiteY39" fmla="*/ 159809 h 1674190"/>
                  <a:gd name="connsiteX40" fmla="*/ 682356 w 877716"/>
                  <a:gd name="connsiteY40" fmla="*/ 114566 h 1674190"/>
                  <a:gd name="connsiteX41" fmla="*/ 710932 w 877716"/>
                  <a:gd name="connsiteY41" fmla="*/ 126473 h 1674190"/>
                  <a:gd name="connsiteX42" fmla="*/ 698752 w 877716"/>
                  <a:gd name="connsiteY42" fmla="*/ 25348 h 1674190"/>
                  <a:gd name="connsiteX43" fmla="*/ 318025 w 877716"/>
                  <a:gd name="connsiteY43" fmla="*/ 359835 h 1674190"/>
                  <a:gd name="connsiteX44" fmla="*/ 283258 w 877716"/>
                  <a:gd name="connsiteY44" fmla="*/ 379202 h 1674190"/>
                  <a:gd name="connsiteX45" fmla="*/ 694400 w 877716"/>
                  <a:gd name="connsiteY45" fmla="*/ 5413 h 1674190"/>
                  <a:gd name="connsiteX0" fmla="*/ 694400 w 877704"/>
                  <a:gd name="connsiteY0" fmla="*/ 5413 h 1674190"/>
                  <a:gd name="connsiteX1" fmla="*/ 467362 w 877704"/>
                  <a:gd name="connsiteY1" fmla="*/ 169858 h 1674190"/>
                  <a:gd name="connsiteX2" fmla="*/ 262577 w 877704"/>
                  <a:gd name="connsiteY2" fmla="*/ 343076 h 1674190"/>
                  <a:gd name="connsiteX3" fmla="*/ 261012 w 877704"/>
                  <a:gd name="connsiteY3" fmla="*/ 663659 h 1674190"/>
                  <a:gd name="connsiteX4" fmla="*/ 259446 w 877704"/>
                  <a:gd name="connsiteY4" fmla="*/ 1033433 h 1674190"/>
                  <a:gd name="connsiteX5" fmla="*/ 174537 w 877704"/>
                  <a:gd name="connsiteY5" fmla="*/ 1241212 h 1674190"/>
                  <a:gd name="connsiteX6" fmla="*/ 10301 w 877704"/>
                  <a:gd name="connsiteY6" fmla="*/ 1625071 h 1674190"/>
                  <a:gd name="connsiteX7" fmla="*/ 501244 w 877704"/>
                  <a:gd name="connsiteY7" fmla="*/ 1639905 h 1674190"/>
                  <a:gd name="connsiteX8" fmla="*/ 647115 w 877704"/>
                  <a:gd name="connsiteY8" fmla="*/ 1262102 h 1674190"/>
                  <a:gd name="connsiteX9" fmla="*/ 783660 w 877704"/>
                  <a:gd name="connsiteY9" fmla="*/ 963288 h 1674190"/>
                  <a:gd name="connsiteX10" fmla="*/ 801962 w 877704"/>
                  <a:gd name="connsiteY10" fmla="*/ 690533 h 1674190"/>
                  <a:gd name="connsiteX11" fmla="*/ 811625 w 877704"/>
                  <a:gd name="connsiteY11" fmla="*/ 522690 h 1674190"/>
                  <a:gd name="connsiteX12" fmla="*/ 872857 w 877704"/>
                  <a:gd name="connsiteY12" fmla="*/ 307447 h 1674190"/>
                  <a:gd name="connsiteX13" fmla="*/ 877620 w 877704"/>
                  <a:gd name="connsiteY13" fmla="*/ 183622 h 1674190"/>
                  <a:gd name="connsiteX14" fmla="*/ 834552 w 877704"/>
                  <a:gd name="connsiteY14" fmla="*/ 262520 h 1674190"/>
                  <a:gd name="connsiteX15" fmla="*/ 729982 w 877704"/>
                  <a:gd name="connsiteY15" fmla="*/ 243154 h 1674190"/>
                  <a:gd name="connsiteX16" fmla="*/ 732364 w 877704"/>
                  <a:gd name="connsiteY16" fmla="*/ 131233 h 1674190"/>
                  <a:gd name="connsiteX17" fmla="*/ 668070 w 877704"/>
                  <a:gd name="connsiteY17" fmla="*/ 257441 h 1674190"/>
                  <a:gd name="connsiteX18" fmla="*/ 613299 w 877704"/>
                  <a:gd name="connsiteY18" fmla="*/ 466992 h 1674190"/>
                  <a:gd name="connsiteX19" fmla="*/ 453758 w 877704"/>
                  <a:gd name="connsiteY19" fmla="*/ 757502 h 1674190"/>
                  <a:gd name="connsiteX20" fmla="*/ 496618 w 877704"/>
                  <a:gd name="connsiteY20" fmla="*/ 695589 h 1674190"/>
                  <a:gd name="connsiteX21" fmla="*/ 470425 w 877704"/>
                  <a:gd name="connsiteY21" fmla="*/ 676540 h 1674190"/>
                  <a:gd name="connsiteX22" fmla="*/ 551387 w 877704"/>
                  <a:gd name="connsiteY22" fmla="*/ 614628 h 1674190"/>
                  <a:gd name="connsiteX23" fmla="*/ 491857 w 877704"/>
                  <a:gd name="connsiteY23" fmla="*/ 600341 h 1674190"/>
                  <a:gd name="connsiteX24" fmla="*/ 472806 w 877704"/>
                  <a:gd name="connsiteY24" fmla="*/ 567003 h 1674190"/>
                  <a:gd name="connsiteX25" fmla="*/ 553769 w 877704"/>
                  <a:gd name="connsiteY25" fmla="*/ 543191 h 1674190"/>
                  <a:gd name="connsiteX26" fmla="*/ 482332 w 877704"/>
                  <a:gd name="connsiteY26" fmla="*/ 531285 h 1674190"/>
                  <a:gd name="connsiteX27" fmla="*/ 575199 w 877704"/>
                  <a:gd name="connsiteY27" fmla="*/ 521759 h 1674190"/>
                  <a:gd name="connsiteX28" fmla="*/ 432325 w 877704"/>
                  <a:gd name="connsiteY28" fmla="*/ 493186 h 1674190"/>
                  <a:gd name="connsiteX29" fmla="*/ 584726 w 877704"/>
                  <a:gd name="connsiteY29" fmla="*/ 428889 h 1674190"/>
                  <a:gd name="connsiteX30" fmla="*/ 465664 w 877704"/>
                  <a:gd name="connsiteY30" fmla="*/ 388408 h 1674190"/>
                  <a:gd name="connsiteX31" fmla="*/ 601395 w 877704"/>
                  <a:gd name="connsiteY31" fmla="*/ 376503 h 1674190"/>
                  <a:gd name="connsiteX32" fmla="*/ 522812 w 877704"/>
                  <a:gd name="connsiteY32" fmla="*/ 340784 h 1674190"/>
                  <a:gd name="connsiteX33" fmla="*/ 622826 w 877704"/>
                  <a:gd name="connsiteY33" fmla="*/ 309827 h 1674190"/>
                  <a:gd name="connsiteX34" fmla="*/ 553770 w 877704"/>
                  <a:gd name="connsiteY34" fmla="*/ 295541 h 1674190"/>
                  <a:gd name="connsiteX35" fmla="*/ 618063 w 877704"/>
                  <a:gd name="connsiteY35" fmla="*/ 269347 h 1674190"/>
                  <a:gd name="connsiteX36" fmla="*/ 644258 w 877704"/>
                  <a:gd name="connsiteY36" fmla="*/ 240772 h 1674190"/>
                  <a:gd name="connsiteX37" fmla="*/ 601395 w 877704"/>
                  <a:gd name="connsiteY37" fmla="*/ 240772 h 1674190"/>
                  <a:gd name="connsiteX38" fmla="*/ 658545 w 877704"/>
                  <a:gd name="connsiteY38" fmla="*/ 209816 h 1674190"/>
                  <a:gd name="connsiteX39" fmla="*/ 696644 w 877704"/>
                  <a:gd name="connsiteY39" fmla="*/ 159809 h 1674190"/>
                  <a:gd name="connsiteX40" fmla="*/ 682356 w 877704"/>
                  <a:gd name="connsiteY40" fmla="*/ 114566 h 1674190"/>
                  <a:gd name="connsiteX41" fmla="*/ 710932 w 877704"/>
                  <a:gd name="connsiteY41" fmla="*/ 126473 h 1674190"/>
                  <a:gd name="connsiteX42" fmla="*/ 698752 w 877704"/>
                  <a:gd name="connsiteY42" fmla="*/ 25348 h 1674190"/>
                  <a:gd name="connsiteX43" fmla="*/ 318025 w 877704"/>
                  <a:gd name="connsiteY43" fmla="*/ 359835 h 1674190"/>
                  <a:gd name="connsiteX44" fmla="*/ 283258 w 877704"/>
                  <a:gd name="connsiteY44" fmla="*/ 379202 h 1674190"/>
                  <a:gd name="connsiteX45" fmla="*/ 694400 w 877704"/>
                  <a:gd name="connsiteY45" fmla="*/ 5413 h 1674190"/>
                  <a:gd name="connsiteX0" fmla="*/ 694400 w 877704"/>
                  <a:gd name="connsiteY0" fmla="*/ 5413 h 1674190"/>
                  <a:gd name="connsiteX1" fmla="*/ 467362 w 877704"/>
                  <a:gd name="connsiteY1" fmla="*/ 169858 h 1674190"/>
                  <a:gd name="connsiteX2" fmla="*/ 262577 w 877704"/>
                  <a:gd name="connsiteY2" fmla="*/ 343076 h 1674190"/>
                  <a:gd name="connsiteX3" fmla="*/ 261012 w 877704"/>
                  <a:gd name="connsiteY3" fmla="*/ 663659 h 1674190"/>
                  <a:gd name="connsiteX4" fmla="*/ 259446 w 877704"/>
                  <a:gd name="connsiteY4" fmla="*/ 1033433 h 1674190"/>
                  <a:gd name="connsiteX5" fmla="*/ 174537 w 877704"/>
                  <a:gd name="connsiteY5" fmla="*/ 1241212 h 1674190"/>
                  <a:gd name="connsiteX6" fmla="*/ 10301 w 877704"/>
                  <a:gd name="connsiteY6" fmla="*/ 1625071 h 1674190"/>
                  <a:gd name="connsiteX7" fmla="*/ 501244 w 877704"/>
                  <a:gd name="connsiteY7" fmla="*/ 1639905 h 1674190"/>
                  <a:gd name="connsiteX8" fmla="*/ 647115 w 877704"/>
                  <a:gd name="connsiteY8" fmla="*/ 1262102 h 1674190"/>
                  <a:gd name="connsiteX9" fmla="*/ 783660 w 877704"/>
                  <a:gd name="connsiteY9" fmla="*/ 963288 h 1674190"/>
                  <a:gd name="connsiteX10" fmla="*/ 801962 w 877704"/>
                  <a:gd name="connsiteY10" fmla="*/ 690533 h 1674190"/>
                  <a:gd name="connsiteX11" fmla="*/ 811625 w 877704"/>
                  <a:gd name="connsiteY11" fmla="*/ 522690 h 1674190"/>
                  <a:gd name="connsiteX12" fmla="*/ 872857 w 877704"/>
                  <a:gd name="connsiteY12" fmla="*/ 307447 h 1674190"/>
                  <a:gd name="connsiteX13" fmla="*/ 877620 w 877704"/>
                  <a:gd name="connsiteY13" fmla="*/ 183622 h 1674190"/>
                  <a:gd name="connsiteX14" fmla="*/ 834552 w 877704"/>
                  <a:gd name="connsiteY14" fmla="*/ 262520 h 1674190"/>
                  <a:gd name="connsiteX15" fmla="*/ 729982 w 877704"/>
                  <a:gd name="connsiteY15" fmla="*/ 243154 h 1674190"/>
                  <a:gd name="connsiteX16" fmla="*/ 732364 w 877704"/>
                  <a:gd name="connsiteY16" fmla="*/ 131233 h 1674190"/>
                  <a:gd name="connsiteX17" fmla="*/ 668070 w 877704"/>
                  <a:gd name="connsiteY17" fmla="*/ 257441 h 1674190"/>
                  <a:gd name="connsiteX18" fmla="*/ 613299 w 877704"/>
                  <a:gd name="connsiteY18" fmla="*/ 466992 h 1674190"/>
                  <a:gd name="connsiteX19" fmla="*/ 453758 w 877704"/>
                  <a:gd name="connsiteY19" fmla="*/ 757502 h 1674190"/>
                  <a:gd name="connsiteX20" fmla="*/ 496618 w 877704"/>
                  <a:gd name="connsiteY20" fmla="*/ 695589 h 1674190"/>
                  <a:gd name="connsiteX21" fmla="*/ 470425 w 877704"/>
                  <a:gd name="connsiteY21" fmla="*/ 676540 h 1674190"/>
                  <a:gd name="connsiteX22" fmla="*/ 551387 w 877704"/>
                  <a:gd name="connsiteY22" fmla="*/ 614628 h 1674190"/>
                  <a:gd name="connsiteX23" fmla="*/ 491857 w 877704"/>
                  <a:gd name="connsiteY23" fmla="*/ 600341 h 1674190"/>
                  <a:gd name="connsiteX24" fmla="*/ 472806 w 877704"/>
                  <a:gd name="connsiteY24" fmla="*/ 567003 h 1674190"/>
                  <a:gd name="connsiteX25" fmla="*/ 553769 w 877704"/>
                  <a:gd name="connsiteY25" fmla="*/ 543191 h 1674190"/>
                  <a:gd name="connsiteX26" fmla="*/ 482332 w 877704"/>
                  <a:gd name="connsiteY26" fmla="*/ 531285 h 1674190"/>
                  <a:gd name="connsiteX27" fmla="*/ 575199 w 877704"/>
                  <a:gd name="connsiteY27" fmla="*/ 521759 h 1674190"/>
                  <a:gd name="connsiteX28" fmla="*/ 432325 w 877704"/>
                  <a:gd name="connsiteY28" fmla="*/ 493186 h 1674190"/>
                  <a:gd name="connsiteX29" fmla="*/ 584726 w 877704"/>
                  <a:gd name="connsiteY29" fmla="*/ 428889 h 1674190"/>
                  <a:gd name="connsiteX30" fmla="*/ 465664 w 877704"/>
                  <a:gd name="connsiteY30" fmla="*/ 388408 h 1674190"/>
                  <a:gd name="connsiteX31" fmla="*/ 601395 w 877704"/>
                  <a:gd name="connsiteY31" fmla="*/ 376503 h 1674190"/>
                  <a:gd name="connsiteX32" fmla="*/ 522812 w 877704"/>
                  <a:gd name="connsiteY32" fmla="*/ 340784 h 1674190"/>
                  <a:gd name="connsiteX33" fmla="*/ 622826 w 877704"/>
                  <a:gd name="connsiteY33" fmla="*/ 309827 h 1674190"/>
                  <a:gd name="connsiteX34" fmla="*/ 553770 w 877704"/>
                  <a:gd name="connsiteY34" fmla="*/ 295541 h 1674190"/>
                  <a:gd name="connsiteX35" fmla="*/ 618063 w 877704"/>
                  <a:gd name="connsiteY35" fmla="*/ 269347 h 1674190"/>
                  <a:gd name="connsiteX36" fmla="*/ 644258 w 877704"/>
                  <a:gd name="connsiteY36" fmla="*/ 240772 h 1674190"/>
                  <a:gd name="connsiteX37" fmla="*/ 601395 w 877704"/>
                  <a:gd name="connsiteY37" fmla="*/ 240772 h 1674190"/>
                  <a:gd name="connsiteX38" fmla="*/ 658545 w 877704"/>
                  <a:gd name="connsiteY38" fmla="*/ 209816 h 1674190"/>
                  <a:gd name="connsiteX39" fmla="*/ 696644 w 877704"/>
                  <a:gd name="connsiteY39" fmla="*/ 159809 h 1674190"/>
                  <a:gd name="connsiteX40" fmla="*/ 682356 w 877704"/>
                  <a:gd name="connsiteY40" fmla="*/ 114566 h 1674190"/>
                  <a:gd name="connsiteX41" fmla="*/ 710932 w 877704"/>
                  <a:gd name="connsiteY41" fmla="*/ 126473 h 1674190"/>
                  <a:gd name="connsiteX42" fmla="*/ 698752 w 877704"/>
                  <a:gd name="connsiteY42" fmla="*/ 25348 h 1674190"/>
                  <a:gd name="connsiteX43" fmla="*/ 318025 w 877704"/>
                  <a:gd name="connsiteY43" fmla="*/ 359835 h 1674190"/>
                  <a:gd name="connsiteX44" fmla="*/ 283258 w 877704"/>
                  <a:gd name="connsiteY44" fmla="*/ 379202 h 1674190"/>
                  <a:gd name="connsiteX45" fmla="*/ 694400 w 877704"/>
                  <a:gd name="connsiteY45" fmla="*/ 5413 h 1674190"/>
                  <a:gd name="connsiteX0" fmla="*/ 694400 w 877704"/>
                  <a:gd name="connsiteY0" fmla="*/ 5413 h 1674190"/>
                  <a:gd name="connsiteX1" fmla="*/ 467362 w 877704"/>
                  <a:gd name="connsiteY1" fmla="*/ 169858 h 1674190"/>
                  <a:gd name="connsiteX2" fmla="*/ 262577 w 877704"/>
                  <a:gd name="connsiteY2" fmla="*/ 343076 h 1674190"/>
                  <a:gd name="connsiteX3" fmla="*/ 261012 w 877704"/>
                  <a:gd name="connsiteY3" fmla="*/ 663659 h 1674190"/>
                  <a:gd name="connsiteX4" fmla="*/ 259446 w 877704"/>
                  <a:gd name="connsiteY4" fmla="*/ 1033433 h 1674190"/>
                  <a:gd name="connsiteX5" fmla="*/ 174537 w 877704"/>
                  <a:gd name="connsiteY5" fmla="*/ 1241212 h 1674190"/>
                  <a:gd name="connsiteX6" fmla="*/ 10301 w 877704"/>
                  <a:gd name="connsiteY6" fmla="*/ 1625071 h 1674190"/>
                  <a:gd name="connsiteX7" fmla="*/ 501244 w 877704"/>
                  <a:gd name="connsiteY7" fmla="*/ 1639905 h 1674190"/>
                  <a:gd name="connsiteX8" fmla="*/ 647115 w 877704"/>
                  <a:gd name="connsiteY8" fmla="*/ 1262102 h 1674190"/>
                  <a:gd name="connsiteX9" fmla="*/ 783660 w 877704"/>
                  <a:gd name="connsiteY9" fmla="*/ 963288 h 1674190"/>
                  <a:gd name="connsiteX10" fmla="*/ 801962 w 877704"/>
                  <a:gd name="connsiteY10" fmla="*/ 690533 h 1674190"/>
                  <a:gd name="connsiteX11" fmla="*/ 811625 w 877704"/>
                  <a:gd name="connsiteY11" fmla="*/ 522690 h 1674190"/>
                  <a:gd name="connsiteX12" fmla="*/ 872857 w 877704"/>
                  <a:gd name="connsiteY12" fmla="*/ 307447 h 1674190"/>
                  <a:gd name="connsiteX13" fmla="*/ 877620 w 877704"/>
                  <a:gd name="connsiteY13" fmla="*/ 183622 h 1674190"/>
                  <a:gd name="connsiteX14" fmla="*/ 834552 w 877704"/>
                  <a:gd name="connsiteY14" fmla="*/ 262520 h 1674190"/>
                  <a:gd name="connsiteX15" fmla="*/ 729982 w 877704"/>
                  <a:gd name="connsiteY15" fmla="*/ 243154 h 1674190"/>
                  <a:gd name="connsiteX16" fmla="*/ 732364 w 877704"/>
                  <a:gd name="connsiteY16" fmla="*/ 131233 h 1674190"/>
                  <a:gd name="connsiteX17" fmla="*/ 668070 w 877704"/>
                  <a:gd name="connsiteY17" fmla="*/ 257441 h 1674190"/>
                  <a:gd name="connsiteX18" fmla="*/ 613299 w 877704"/>
                  <a:gd name="connsiteY18" fmla="*/ 466992 h 1674190"/>
                  <a:gd name="connsiteX19" fmla="*/ 453758 w 877704"/>
                  <a:gd name="connsiteY19" fmla="*/ 757502 h 1674190"/>
                  <a:gd name="connsiteX20" fmla="*/ 496618 w 877704"/>
                  <a:gd name="connsiteY20" fmla="*/ 695589 h 1674190"/>
                  <a:gd name="connsiteX21" fmla="*/ 470425 w 877704"/>
                  <a:gd name="connsiteY21" fmla="*/ 676540 h 1674190"/>
                  <a:gd name="connsiteX22" fmla="*/ 551387 w 877704"/>
                  <a:gd name="connsiteY22" fmla="*/ 614628 h 1674190"/>
                  <a:gd name="connsiteX23" fmla="*/ 491857 w 877704"/>
                  <a:gd name="connsiteY23" fmla="*/ 600341 h 1674190"/>
                  <a:gd name="connsiteX24" fmla="*/ 472806 w 877704"/>
                  <a:gd name="connsiteY24" fmla="*/ 567003 h 1674190"/>
                  <a:gd name="connsiteX25" fmla="*/ 553769 w 877704"/>
                  <a:gd name="connsiteY25" fmla="*/ 543191 h 1674190"/>
                  <a:gd name="connsiteX26" fmla="*/ 482332 w 877704"/>
                  <a:gd name="connsiteY26" fmla="*/ 531285 h 1674190"/>
                  <a:gd name="connsiteX27" fmla="*/ 575199 w 877704"/>
                  <a:gd name="connsiteY27" fmla="*/ 521759 h 1674190"/>
                  <a:gd name="connsiteX28" fmla="*/ 432325 w 877704"/>
                  <a:gd name="connsiteY28" fmla="*/ 493186 h 1674190"/>
                  <a:gd name="connsiteX29" fmla="*/ 584726 w 877704"/>
                  <a:gd name="connsiteY29" fmla="*/ 428889 h 1674190"/>
                  <a:gd name="connsiteX30" fmla="*/ 465664 w 877704"/>
                  <a:gd name="connsiteY30" fmla="*/ 388408 h 1674190"/>
                  <a:gd name="connsiteX31" fmla="*/ 601395 w 877704"/>
                  <a:gd name="connsiteY31" fmla="*/ 376503 h 1674190"/>
                  <a:gd name="connsiteX32" fmla="*/ 522812 w 877704"/>
                  <a:gd name="connsiteY32" fmla="*/ 340784 h 1674190"/>
                  <a:gd name="connsiteX33" fmla="*/ 622826 w 877704"/>
                  <a:gd name="connsiteY33" fmla="*/ 309827 h 1674190"/>
                  <a:gd name="connsiteX34" fmla="*/ 553770 w 877704"/>
                  <a:gd name="connsiteY34" fmla="*/ 295541 h 1674190"/>
                  <a:gd name="connsiteX35" fmla="*/ 618063 w 877704"/>
                  <a:gd name="connsiteY35" fmla="*/ 269347 h 1674190"/>
                  <a:gd name="connsiteX36" fmla="*/ 644258 w 877704"/>
                  <a:gd name="connsiteY36" fmla="*/ 240772 h 1674190"/>
                  <a:gd name="connsiteX37" fmla="*/ 601395 w 877704"/>
                  <a:gd name="connsiteY37" fmla="*/ 240772 h 1674190"/>
                  <a:gd name="connsiteX38" fmla="*/ 658545 w 877704"/>
                  <a:gd name="connsiteY38" fmla="*/ 209816 h 1674190"/>
                  <a:gd name="connsiteX39" fmla="*/ 696644 w 877704"/>
                  <a:gd name="connsiteY39" fmla="*/ 159809 h 1674190"/>
                  <a:gd name="connsiteX40" fmla="*/ 682356 w 877704"/>
                  <a:gd name="connsiteY40" fmla="*/ 114566 h 1674190"/>
                  <a:gd name="connsiteX41" fmla="*/ 710932 w 877704"/>
                  <a:gd name="connsiteY41" fmla="*/ 126473 h 1674190"/>
                  <a:gd name="connsiteX42" fmla="*/ 698752 w 877704"/>
                  <a:gd name="connsiteY42" fmla="*/ 25348 h 1674190"/>
                  <a:gd name="connsiteX43" fmla="*/ 318025 w 877704"/>
                  <a:gd name="connsiteY43" fmla="*/ 359835 h 1674190"/>
                  <a:gd name="connsiteX44" fmla="*/ 283258 w 877704"/>
                  <a:gd name="connsiteY44" fmla="*/ 379202 h 1674190"/>
                  <a:gd name="connsiteX45" fmla="*/ 694400 w 877704"/>
                  <a:gd name="connsiteY45" fmla="*/ 5413 h 1674190"/>
                  <a:gd name="connsiteX0" fmla="*/ 694400 w 877704"/>
                  <a:gd name="connsiteY0" fmla="*/ 5413 h 1674190"/>
                  <a:gd name="connsiteX1" fmla="*/ 467362 w 877704"/>
                  <a:gd name="connsiteY1" fmla="*/ 169858 h 1674190"/>
                  <a:gd name="connsiteX2" fmla="*/ 262577 w 877704"/>
                  <a:gd name="connsiteY2" fmla="*/ 343076 h 1674190"/>
                  <a:gd name="connsiteX3" fmla="*/ 261012 w 877704"/>
                  <a:gd name="connsiteY3" fmla="*/ 663659 h 1674190"/>
                  <a:gd name="connsiteX4" fmla="*/ 259446 w 877704"/>
                  <a:gd name="connsiteY4" fmla="*/ 1033433 h 1674190"/>
                  <a:gd name="connsiteX5" fmla="*/ 174537 w 877704"/>
                  <a:gd name="connsiteY5" fmla="*/ 1241212 h 1674190"/>
                  <a:gd name="connsiteX6" fmla="*/ 10301 w 877704"/>
                  <a:gd name="connsiteY6" fmla="*/ 1625071 h 1674190"/>
                  <a:gd name="connsiteX7" fmla="*/ 501244 w 877704"/>
                  <a:gd name="connsiteY7" fmla="*/ 1639905 h 1674190"/>
                  <a:gd name="connsiteX8" fmla="*/ 647115 w 877704"/>
                  <a:gd name="connsiteY8" fmla="*/ 1262102 h 1674190"/>
                  <a:gd name="connsiteX9" fmla="*/ 783660 w 877704"/>
                  <a:gd name="connsiteY9" fmla="*/ 963288 h 1674190"/>
                  <a:gd name="connsiteX10" fmla="*/ 801962 w 877704"/>
                  <a:gd name="connsiteY10" fmla="*/ 690533 h 1674190"/>
                  <a:gd name="connsiteX11" fmla="*/ 811625 w 877704"/>
                  <a:gd name="connsiteY11" fmla="*/ 522690 h 1674190"/>
                  <a:gd name="connsiteX12" fmla="*/ 872857 w 877704"/>
                  <a:gd name="connsiteY12" fmla="*/ 307447 h 1674190"/>
                  <a:gd name="connsiteX13" fmla="*/ 877620 w 877704"/>
                  <a:gd name="connsiteY13" fmla="*/ 183622 h 1674190"/>
                  <a:gd name="connsiteX14" fmla="*/ 834552 w 877704"/>
                  <a:gd name="connsiteY14" fmla="*/ 262520 h 1674190"/>
                  <a:gd name="connsiteX15" fmla="*/ 729982 w 877704"/>
                  <a:gd name="connsiteY15" fmla="*/ 243154 h 1674190"/>
                  <a:gd name="connsiteX16" fmla="*/ 732364 w 877704"/>
                  <a:gd name="connsiteY16" fmla="*/ 131233 h 1674190"/>
                  <a:gd name="connsiteX17" fmla="*/ 677595 w 877704"/>
                  <a:gd name="connsiteY17" fmla="*/ 259822 h 1674190"/>
                  <a:gd name="connsiteX18" fmla="*/ 613299 w 877704"/>
                  <a:gd name="connsiteY18" fmla="*/ 466992 h 1674190"/>
                  <a:gd name="connsiteX19" fmla="*/ 453758 w 877704"/>
                  <a:gd name="connsiteY19" fmla="*/ 757502 h 1674190"/>
                  <a:gd name="connsiteX20" fmla="*/ 496618 w 877704"/>
                  <a:gd name="connsiteY20" fmla="*/ 695589 h 1674190"/>
                  <a:gd name="connsiteX21" fmla="*/ 470425 w 877704"/>
                  <a:gd name="connsiteY21" fmla="*/ 676540 h 1674190"/>
                  <a:gd name="connsiteX22" fmla="*/ 551387 w 877704"/>
                  <a:gd name="connsiteY22" fmla="*/ 614628 h 1674190"/>
                  <a:gd name="connsiteX23" fmla="*/ 491857 w 877704"/>
                  <a:gd name="connsiteY23" fmla="*/ 600341 h 1674190"/>
                  <a:gd name="connsiteX24" fmla="*/ 472806 w 877704"/>
                  <a:gd name="connsiteY24" fmla="*/ 567003 h 1674190"/>
                  <a:gd name="connsiteX25" fmla="*/ 553769 w 877704"/>
                  <a:gd name="connsiteY25" fmla="*/ 543191 h 1674190"/>
                  <a:gd name="connsiteX26" fmla="*/ 482332 w 877704"/>
                  <a:gd name="connsiteY26" fmla="*/ 531285 h 1674190"/>
                  <a:gd name="connsiteX27" fmla="*/ 575199 w 877704"/>
                  <a:gd name="connsiteY27" fmla="*/ 521759 h 1674190"/>
                  <a:gd name="connsiteX28" fmla="*/ 432325 w 877704"/>
                  <a:gd name="connsiteY28" fmla="*/ 493186 h 1674190"/>
                  <a:gd name="connsiteX29" fmla="*/ 584726 w 877704"/>
                  <a:gd name="connsiteY29" fmla="*/ 428889 h 1674190"/>
                  <a:gd name="connsiteX30" fmla="*/ 465664 w 877704"/>
                  <a:gd name="connsiteY30" fmla="*/ 388408 h 1674190"/>
                  <a:gd name="connsiteX31" fmla="*/ 601395 w 877704"/>
                  <a:gd name="connsiteY31" fmla="*/ 376503 h 1674190"/>
                  <a:gd name="connsiteX32" fmla="*/ 522812 w 877704"/>
                  <a:gd name="connsiteY32" fmla="*/ 340784 h 1674190"/>
                  <a:gd name="connsiteX33" fmla="*/ 622826 w 877704"/>
                  <a:gd name="connsiteY33" fmla="*/ 309827 h 1674190"/>
                  <a:gd name="connsiteX34" fmla="*/ 553770 w 877704"/>
                  <a:gd name="connsiteY34" fmla="*/ 295541 h 1674190"/>
                  <a:gd name="connsiteX35" fmla="*/ 618063 w 877704"/>
                  <a:gd name="connsiteY35" fmla="*/ 269347 h 1674190"/>
                  <a:gd name="connsiteX36" fmla="*/ 644258 w 877704"/>
                  <a:gd name="connsiteY36" fmla="*/ 240772 h 1674190"/>
                  <a:gd name="connsiteX37" fmla="*/ 601395 w 877704"/>
                  <a:gd name="connsiteY37" fmla="*/ 240772 h 1674190"/>
                  <a:gd name="connsiteX38" fmla="*/ 658545 w 877704"/>
                  <a:gd name="connsiteY38" fmla="*/ 209816 h 1674190"/>
                  <a:gd name="connsiteX39" fmla="*/ 696644 w 877704"/>
                  <a:gd name="connsiteY39" fmla="*/ 159809 h 1674190"/>
                  <a:gd name="connsiteX40" fmla="*/ 682356 w 877704"/>
                  <a:gd name="connsiteY40" fmla="*/ 114566 h 1674190"/>
                  <a:gd name="connsiteX41" fmla="*/ 710932 w 877704"/>
                  <a:gd name="connsiteY41" fmla="*/ 126473 h 1674190"/>
                  <a:gd name="connsiteX42" fmla="*/ 698752 w 877704"/>
                  <a:gd name="connsiteY42" fmla="*/ 25348 h 1674190"/>
                  <a:gd name="connsiteX43" fmla="*/ 318025 w 877704"/>
                  <a:gd name="connsiteY43" fmla="*/ 359835 h 1674190"/>
                  <a:gd name="connsiteX44" fmla="*/ 283258 w 877704"/>
                  <a:gd name="connsiteY44" fmla="*/ 379202 h 1674190"/>
                  <a:gd name="connsiteX45" fmla="*/ 694400 w 877704"/>
                  <a:gd name="connsiteY45" fmla="*/ 5413 h 1674190"/>
                  <a:gd name="connsiteX0" fmla="*/ 694400 w 877704"/>
                  <a:gd name="connsiteY0" fmla="*/ 5413 h 1674190"/>
                  <a:gd name="connsiteX1" fmla="*/ 467362 w 877704"/>
                  <a:gd name="connsiteY1" fmla="*/ 169858 h 1674190"/>
                  <a:gd name="connsiteX2" fmla="*/ 262577 w 877704"/>
                  <a:gd name="connsiteY2" fmla="*/ 343076 h 1674190"/>
                  <a:gd name="connsiteX3" fmla="*/ 261012 w 877704"/>
                  <a:gd name="connsiteY3" fmla="*/ 663659 h 1674190"/>
                  <a:gd name="connsiteX4" fmla="*/ 259446 w 877704"/>
                  <a:gd name="connsiteY4" fmla="*/ 1033433 h 1674190"/>
                  <a:gd name="connsiteX5" fmla="*/ 174537 w 877704"/>
                  <a:gd name="connsiteY5" fmla="*/ 1241212 h 1674190"/>
                  <a:gd name="connsiteX6" fmla="*/ 10301 w 877704"/>
                  <a:gd name="connsiteY6" fmla="*/ 1625071 h 1674190"/>
                  <a:gd name="connsiteX7" fmla="*/ 501244 w 877704"/>
                  <a:gd name="connsiteY7" fmla="*/ 1639905 h 1674190"/>
                  <a:gd name="connsiteX8" fmla="*/ 647115 w 877704"/>
                  <a:gd name="connsiteY8" fmla="*/ 1262102 h 1674190"/>
                  <a:gd name="connsiteX9" fmla="*/ 783660 w 877704"/>
                  <a:gd name="connsiteY9" fmla="*/ 963288 h 1674190"/>
                  <a:gd name="connsiteX10" fmla="*/ 801962 w 877704"/>
                  <a:gd name="connsiteY10" fmla="*/ 690533 h 1674190"/>
                  <a:gd name="connsiteX11" fmla="*/ 811625 w 877704"/>
                  <a:gd name="connsiteY11" fmla="*/ 522690 h 1674190"/>
                  <a:gd name="connsiteX12" fmla="*/ 865713 w 877704"/>
                  <a:gd name="connsiteY12" fmla="*/ 309828 h 1674190"/>
                  <a:gd name="connsiteX13" fmla="*/ 877620 w 877704"/>
                  <a:gd name="connsiteY13" fmla="*/ 183622 h 1674190"/>
                  <a:gd name="connsiteX14" fmla="*/ 834552 w 877704"/>
                  <a:gd name="connsiteY14" fmla="*/ 262520 h 1674190"/>
                  <a:gd name="connsiteX15" fmla="*/ 729982 w 877704"/>
                  <a:gd name="connsiteY15" fmla="*/ 243154 h 1674190"/>
                  <a:gd name="connsiteX16" fmla="*/ 732364 w 877704"/>
                  <a:gd name="connsiteY16" fmla="*/ 131233 h 1674190"/>
                  <a:gd name="connsiteX17" fmla="*/ 677595 w 877704"/>
                  <a:gd name="connsiteY17" fmla="*/ 259822 h 1674190"/>
                  <a:gd name="connsiteX18" fmla="*/ 613299 w 877704"/>
                  <a:gd name="connsiteY18" fmla="*/ 466992 h 1674190"/>
                  <a:gd name="connsiteX19" fmla="*/ 453758 w 877704"/>
                  <a:gd name="connsiteY19" fmla="*/ 757502 h 1674190"/>
                  <a:gd name="connsiteX20" fmla="*/ 496618 w 877704"/>
                  <a:gd name="connsiteY20" fmla="*/ 695589 h 1674190"/>
                  <a:gd name="connsiteX21" fmla="*/ 470425 w 877704"/>
                  <a:gd name="connsiteY21" fmla="*/ 676540 h 1674190"/>
                  <a:gd name="connsiteX22" fmla="*/ 551387 w 877704"/>
                  <a:gd name="connsiteY22" fmla="*/ 614628 h 1674190"/>
                  <a:gd name="connsiteX23" fmla="*/ 491857 w 877704"/>
                  <a:gd name="connsiteY23" fmla="*/ 600341 h 1674190"/>
                  <a:gd name="connsiteX24" fmla="*/ 472806 w 877704"/>
                  <a:gd name="connsiteY24" fmla="*/ 567003 h 1674190"/>
                  <a:gd name="connsiteX25" fmla="*/ 553769 w 877704"/>
                  <a:gd name="connsiteY25" fmla="*/ 543191 h 1674190"/>
                  <a:gd name="connsiteX26" fmla="*/ 482332 w 877704"/>
                  <a:gd name="connsiteY26" fmla="*/ 531285 h 1674190"/>
                  <a:gd name="connsiteX27" fmla="*/ 575199 w 877704"/>
                  <a:gd name="connsiteY27" fmla="*/ 521759 h 1674190"/>
                  <a:gd name="connsiteX28" fmla="*/ 432325 w 877704"/>
                  <a:gd name="connsiteY28" fmla="*/ 493186 h 1674190"/>
                  <a:gd name="connsiteX29" fmla="*/ 584726 w 877704"/>
                  <a:gd name="connsiteY29" fmla="*/ 428889 h 1674190"/>
                  <a:gd name="connsiteX30" fmla="*/ 465664 w 877704"/>
                  <a:gd name="connsiteY30" fmla="*/ 388408 h 1674190"/>
                  <a:gd name="connsiteX31" fmla="*/ 601395 w 877704"/>
                  <a:gd name="connsiteY31" fmla="*/ 376503 h 1674190"/>
                  <a:gd name="connsiteX32" fmla="*/ 522812 w 877704"/>
                  <a:gd name="connsiteY32" fmla="*/ 340784 h 1674190"/>
                  <a:gd name="connsiteX33" fmla="*/ 622826 w 877704"/>
                  <a:gd name="connsiteY33" fmla="*/ 309827 h 1674190"/>
                  <a:gd name="connsiteX34" fmla="*/ 553770 w 877704"/>
                  <a:gd name="connsiteY34" fmla="*/ 295541 h 1674190"/>
                  <a:gd name="connsiteX35" fmla="*/ 618063 w 877704"/>
                  <a:gd name="connsiteY35" fmla="*/ 269347 h 1674190"/>
                  <a:gd name="connsiteX36" fmla="*/ 644258 w 877704"/>
                  <a:gd name="connsiteY36" fmla="*/ 240772 h 1674190"/>
                  <a:gd name="connsiteX37" fmla="*/ 601395 w 877704"/>
                  <a:gd name="connsiteY37" fmla="*/ 240772 h 1674190"/>
                  <a:gd name="connsiteX38" fmla="*/ 658545 w 877704"/>
                  <a:gd name="connsiteY38" fmla="*/ 209816 h 1674190"/>
                  <a:gd name="connsiteX39" fmla="*/ 696644 w 877704"/>
                  <a:gd name="connsiteY39" fmla="*/ 159809 h 1674190"/>
                  <a:gd name="connsiteX40" fmla="*/ 682356 w 877704"/>
                  <a:gd name="connsiteY40" fmla="*/ 114566 h 1674190"/>
                  <a:gd name="connsiteX41" fmla="*/ 710932 w 877704"/>
                  <a:gd name="connsiteY41" fmla="*/ 126473 h 1674190"/>
                  <a:gd name="connsiteX42" fmla="*/ 698752 w 877704"/>
                  <a:gd name="connsiteY42" fmla="*/ 25348 h 1674190"/>
                  <a:gd name="connsiteX43" fmla="*/ 318025 w 877704"/>
                  <a:gd name="connsiteY43" fmla="*/ 359835 h 1674190"/>
                  <a:gd name="connsiteX44" fmla="*/ 283258 w 877704"/>
                  <a:gd name="connsiteY44" fmla="*/ 379202 h 1674190"/>
                  <a:gd name="connsiteX45" fmla="*/ 694400 w 877704"/>
                  <a:gd name="connsiteY45" fmla="*/ 5413 h 1674190"/>
                  <a:gd name="connsiteX0" fmla="*/ 694400 w 877689"/>
                  <a:gd name="connsiteY0" fmla="*/ 5413 h 1674190"/>
                  <a:gd name="connsiteX1" fmla="*/ 467362 w 877689"/>
                  <a:gd name="connsiteY1" fmla="*/ 169858 h 1674190"/>
                  <a:gd name="connsiteX2" fmla="*/ 262577 w 877689"/>
                  <a:gd name="connsiteY2" fmla="*/ 343076 h 1674190"/>
                  <a:gd name="connsiteX3" fmla="*/ 261012 w 877689"/>
                  <a:gd name="connsiteY3" fmla="*/ 663659 h 1674190"/>
                  <a:gd name="connsiteX4" fmla="*/ 259446 w 877689"/>
                  <a:gd name="connsiteY4" fmla="*/ 1033433 h 1674190"/>
                  <a:gd name="connsiteX5" fmla="*/ 174537 w 877689"/>
                  <a:gd name="connsiteY5" fmla="*/ 1241212 h 1674190"/>
                  <a:gd name="connsiteX6" fmla="*/ 10301 w 877689"/>
                  <a:gd name="connsiteY6" fmla="*/ 1625071 h 1674190"/>
                  <a:gd name="connsiteX7" fmla="*/ 501244 w 877689"/>
                  <a:gd name="connsiteY7" fmla="*/ 1639905 h 1674190"/>
                  <a:gd name="connsiteX8" fmla="*/ 647115 w 877689"/>
                  <a:gd name="connsiteY8" fmla="*/ 1262102 h 1674190"/>
                  <a:gd name="connsiteX9" fmla="*/ 783660 w 877689"/>
                  <a:gd name="connsiteY9" fmla="*/ 963288 h 1674190"/>
                  <a:gd name="connsiteX10" fmla="*/ 801962 w 877689"/>
                  <a:gd name="connsiteY10" fmla="*/ 690533 h 1674190"/>
                  <a:gd name="connsiteX11" fmla="*/ 811625 w 877689"/>
                  <a:gd name="connsiteY11" fmla="*/ 522690 h 1674190"/>
                  <a:gd name="connsiteX12" fmla="*/ 865713 w 877689"/>
                  <a:gd name="connsiteY12" fmla="*/ 309828 h 1674190"/>
                  <a:gd name="connsiteX13" fmla="*/ 877620 w 877689"/>
                  <a:gd name="connsiteY13" fmla="*/ 183622 h 1674190"/>
                  <a:gd name="connsiteX14" fmla="*/ 829789 w 877689"/>
                  <a:gd name="connsiteY14" fmla="*/ 262520 h 1674190"/>
                  <a:gd name="connsiteX15" fmla="*/ 729982 w 877689"/>
                  <a:gd name="connsiteY15" fmla="*/ 243154 h 1674190"/>
                  <a:gd name="connsiteX16" fmla="*/ 732364 w 877689"/>
                  <a:gd name="connsiteY16" fmla="*/ 131233 h 1674190"/>
                  <a:gd name="connsiteX17" fmla="*/ 677595 w 877689"/>
                  <a:gd name="connsiteY17" fmla="*/ 259822 h 1674190"/>
                  <a:gd name="connsiteX18" fmla="*/ 613299 w 877689"/>
                  <a:gd name="connsiteY18" fmla="*/ 466992 h 1674190"/>
                  <a:gd name="connsiteX19" fmla="*/ 453758 w 877689"/>
                  <a:gd name="connsiteY19" fmla="*/ 757502 h 1674190"/>
                  <a:gd name="connsiteX20" fmla="*/ 496618 w 877689"/>
                  <a:gd name="connsiteY20" fmla="*/ 695589 h 1674190"/>
                  <a:gd name="connsiteX21" fmla="*/ 470425 w 877689"/>
                  <a:gd name="connsiteY21" fmla="*/ 676540 h 1674190"/>
                  <a:gd name="connsiteX22" fmla="*/ 551387 w 877689"/>
                  <a:gd name="connsiteY22" fmla="*/ 614628 h 1674190"/>
                  <a:gd name="connsiteX23" fmla="*/ 491857 w 877689"/>
                  <a:gd name="connsiteY23" fmla="*/ 600341 h 1674190"/>
                  <a:gd name="connsiteX24" fmla="*/ 472806 w 877689"/>
                  <a:gd name="connsiteY24" fmla="*/ 567003 h 1674190"/>
                  <a:gd name="connsiteX25" fmla="*/ 553769 w 877689"/>
                  <a:gd name="connsiteY25" fmla="*/ 543191 h 1674190"/>
                  <a:gd name="connsiteX26" fmla="*/ 482332 w 877689"/>
                  <a:gd name="connsiteY26" fmla="*/ 531285 h 1674190"/>
                  <a:gd name="connsiteX27" fmla="*/ 575199 w 877689"/>
                  <a:gd name="connsiteY27" fmla="*/ 521759 h 1674190"/>
                  <a:gd name="connsiteX28" fmla="*/ 432325 w 877689"/>
                  <a:gd name="connsiteY28" fmla="*/ 493186 h 1674190"/>
                  <a:gd name="connsiteX29" fmla="*/ 584726 w 877689"/>
                  <a:gd name="connsiteY29" fmla="*/ 428889 h 1674190"/>
                  <a:gd name="connsiteX30" fmla="*/ 465664 w 877689"/>
                  <a:gd name="connsiteY30" fmla="*/ 388408 h 1674190"/>
                  <a:gd name="connsiteX31" fmla="*/ 601395 w 877689"/>
                  <a:gd name="connsiteY31" fmla="*/ 376503 h 1674190"/>
                  <a:gd name="connsiteX32" fmla="*/ 522812 w 877689"/>
                  <a:gd name="connsiteY32" fmla="*/ 340784 h 1674190"/>
                  <a:gd name="connsiteX33" fmla="*/ 622826 w 877689"/>
                  <a:gd name="connsiteY33" fmla="*/ 309827 h 1674190"/>
                  <a:gd name="connsiteX34" fmla="*/ 553770 w 877689"/>
                  <a:gd name="connsiteY34" fmla="*/ 295541 h 1674190"/>
                  <a:gd name="connsiteX35" fmla="*/ 618063 w 877689"/>
                  <a:gd name="connsiteY35" fmla="*/ 269347 h 1674190"/>
                  <a:gd name="connsiteX36" fmla="*/ 644258 w 877689"/>
                  <a:gd name="connsiteY36" fmla="*/ 240772 h 1674190"/>
                  <a:gd name="connsiteX37" fmla="*/ 601395 w 877689"/>
                  <a:gd name="connsiteY37" fmla="*/ 240772 h 1674190"/>
                  <a:gd name="connsiteX38" fmla="*/ 658545 w 877689"/>
                  <a:gd name="connsiteY38" fmla="*/ 209816 h 1674190"/>
                  <a:gd name="connsiteX39" fmla="*/ 696644 w 877689"/>
                  <a:gd name="connsiteY39" fmla="*/ 159809 h 1674190"/>
                  <a:gd name="connsiteX40" fmla="*/ 682356 w 877689"/>
                  <a:gd name="connsiteY40" fmla="*/ 114566 h 1674190"/>
                  <a:gd name="connsiteX41" fmla="*/ 710932 w 877689"/>
                  <a:gd name="connsiteY41" fmla="*/ 126473 h 1674190"/>
                  <a:gd name="connsiteX42" fmla="*/ 698752 w 877689"/>
                  <a:gd name="connsiteY42" fmla="*/ 25348 h 1674190"/>
                  <a:gd name="connsiteX43" fmla="*/ 318025 w 877689"/>
                  <a:gd name="connsiteY43" fmla="*/ 359835 h 1674190"/>
                  <a:gd name="connsiteX44" fmla="*/ 283258 w 877689"/>
                  <a:gd name="connsiteY44" fmla="*/ 379202 h 1674190"/>
                  <a:gd name="connsiteX45" fmla="*/ 694400 w 877689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72806 w 877683"/>
                  <a:gd name="connsiteY24" fmla="*/ 567003 h 1674190"/>
                  <a:gd name="connsiteX25" fmla="*/ 553769 w 877683"/>
                  <a:gd name="connsiteY25" fmla="*/ 543191 h 1674190"/>
                  <a:gd name="connsiteX26" fmla="*/ 482332 w 877683"/>
                  <a:gd name="connsiteY26" fmla="*/ 531285 h 1674190"/>
                  <a:gd name="connsiteX27" fmla="*/ 575199 w 877683"/>
                  <a:gd name="connsiteY27" fmla="*/ 521759 h 1674190"/>
                  <a:gd name="connsiteX28" fmla="*/ 432325 w 877683"/>
                  <a:gd name="connsiteY28" fmla="*/ 493186 h 1674190"/>
                  <a:gd name="connsiteX29" fmla="*/ 584726 w 877683"/>
                  <a:gd name="connsiteY29" fmla="*/ 428889 h 1674190"/>
                  <a:gd name="connsiteX30" fmla="*/ 465664 w 877683"/>
                  <a:gd name="connsiteY30" fmla="*/ 388408 h 1674190"/>
                  <a:gd name="connsiteX31" fmla="*/ 601395 w 877683"/>
                  <a:gd name="connsiteY31" fmla="*/ 376503 h 1674190"/>
                  <a:gd name="connsiteX32" fmla="*/ 522812 w 877683"/>
                  <a:gd name="connsiteY32" fmla="*/ 340784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72806 w 877683"/>
                  <a:gd name="connsiteY24" fmla="*/ 567003 h 1674190"/>
                  <a:gd name="connsiteX25" fmla="*/ 553769 w 877683"/>
                  <a:gd name="connsiteY25" fmla="*/ 543191 h 1674190"/>
                  <a:gd name="connsiteX26" fmla="*/ 482332 w 877683"/>
                  <a:gd name="connsiteY26" fmla="*/ 531285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465664 w 877683"/>
                  <a:gd name="connsiteY30" fmla="*/ 388408 h 1674190"/>
                  <a:gd name="connsiteX31" fmla="*/ 601395 w 877683"/>
                  <a:gd name="connsiteY31" fmla="*/ 376503 h 1674190"/>
                  <a:gd name="connsiteX32" fmla="*/ 522812 w 877683"/>
                  <a:gd name="connsiteY32" fmla="*/ 340784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72806 w 877683"/>
                  <a:gd name="connsiteY24" fmla="*/ 567003 h 1674190"/>
                  <a:gd name="connsiteX25" fmla="*/ 553769 w 877683"/>
                  <a:gd name="connsiteY25" fmla="*/ 543191 h 1674190"/>
                  <a:gd name="connsiteX26" fmla="*/ 482332 w 877683"/>
                  <a:gd name="connsiteY26" fmla="*/ 531285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22812 w 877683"/>
                  <a:gd name="connsiteY32" fmla="*/ 340784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72806 w 877683"/>
                  <a:gd name="connsiteY24" fmla="*/ 567003 h 1674190"/>
                  <a:gd name="connsiteX25" fmla="*/ 553769 w 877683"/>
                  <a:gd name="connsiteY25" fmla="*/ 543191 h 1674190"/>
                  <a:gd name="connsiteX26" fmla="*/ 482332 w 877683"/>
                  <a:gd name="connsiteY26" fmla="*/ 531285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22812 w 877683"/>
                  <a:gd name="connsiteY32" fmla="*/ 340784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72806 w 877683"/>
                  <a:gd name="connsiteY24" fmla="*/ 567003 h 1674190"/>
                  <a:gd name="connsiteX25" fmla="*/ 553769 w 877683"/>
                  <a:gd name="connsiteY25" fmla="*/ 543191 h 1674190"/>
                  <a:gd name="connsiteX26" fmla="*/ 482332 w 877683"/>
                  <a:gd name="connsiteY26" fmla="*/ 531285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72806 w 877683"/>
                  <a:gd name="connsiteY24" fmla="*/ 567003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84712 w 877683"/>
                  <a:gd name="connsiteY21" fmla="*/ 65749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84712 w 877683"/>
                  <a:gd name="connsiteY21" fmla="*/ 65749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84712 w 877683"/>
                  <a:gd name="connsiteY21" fmla="*/ 65749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84712 w 877683"/>
                  <a:gd name="connsiteY21" fmla="*/ 65749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84712 w 877683"/>
                  <a:gd name="connsiteY21" fmla="*/ 65749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477570 w 877683"/>
                  <a:gd name="connsiteY28" fmla="*/ 440796 h 1674190"/>
                  <a:gd name="connsiteX29" fmla="*/ 377556 w 877683"/>
                  <a:gd name="connsiteY29" fmla="*/ 426511 h 1674190"/>
                  <a:gd name="connsiteX30" fmla="*/ 584726 w 877683"/>
                  <a:gd name="connsiteY30" fmla="*/ 428889 h 1674190"/>
                  <a:gd name="connsiteX31" fmla="*/ 525195 w 877683"/>
                  <a:gd name="connsiteY31" fmla="*/ 400315 h 1674190"/>
                  <a:gd name="connsiteX32" fmla="*/ 601395 w 877683"/>
                  <a:gd name="connsiteY32" fmla="*/ 376503 h 1674190"/>
                  <a:gd name="connsiteX33" fmla="*/ 551387 w 877683"/>
                  <a:gd name="connsiteY33" fmla="*/ 347928 h 1674190"/>
                  <a:gd name="connsiteX34" fmla="*/ 622826 w 877683"/>
                  <a:gd name="connsiteY34" fmla="*/ 309827 h 1674190"/>
                  <a:gd name="connsiteX35" fmla="*/ 553770 w 877683"/>
                  <a:gd name="connsiteY35" fmla="*/ 295541 h 1674190"/>
                  <a:gd name="connsiteX36" fmla="*/ 618063 w 877683"/>
                  <a:gd name="connsiteY36" fmla="*/ 269347 h 1674190"/>
                  <a:gd name="connsiteX37" fmla="*/ 644258 w 877683"/>
                  <a:gd name="connsiteY37" fmla="*/ 240772 h 1674190"/>
                  <a:gd name="connsiteX38" fmla="*/ 601395 w 877683"/>
                  <a:gd name="connsiteY38" fmla="*/ 240772 h 1674190"/>
                  <a:gd name="connsiteX39" fmla="*/ 658545 w 877683"/>
                  <a:gd name="connsiteY39" fmla="*/ 209816 h 1674190"/>
                  <a:gd name="connsiteX40" fmla="*/ 696644 w 877683"/>
                  <a:gd name="connsiteY40" fmla="*/ 159809 h 1674190"/>
                  <a:gd name="connsiteX41" fmla="*/ 682356 w 877683"/>
                  <a:gd name="connsiteY41" fmla="*/ 114566 h 1674190"/>
                  <a:gd name="connsiteX42" fmla="*/ 710932 w 877683"/>
                  <a:gd name="connsiteY42" fmla="*/ 126473 h 1674190"/>
                  <a:gd name="connsiteX43" fmla="*/ 698752 w 877683"/>
                  <a:gd name="connsiteY43" fmla="*/ 25348 h 1674190"/>
                  <a:gd name="connsiteX44" fmla="*/ 318025 w 877683"/>
                  <a:gd name="connsiteY44" fmla="*/ 359835 h 1674190"/>
                  <a:gd name="connsiteX45" fmla="*/ 283258 w 877683"/>
                  <a:gd name="connsiteY45" fmla="*/ 379202 h 1674190"/>
                  <a:gd name="connsiteX46" fmla="*/ 694400 w 877683"/>
                  <a:gd name="connsiteY46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84712 w 877683"/>
                  <a:gd name="connsiteY21" fmla="*/ 65749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477570 w 877683"/>
                  <a:gd name="connsiteY28" fmla="*/ 440796 h 1674190"/>
                  <a:gd name="connsiteX29" fmla="*/ 377556 w 877683"/>
                  <a:gd name="connsiteY29" fmla="*/ 426511 h 1674190"/>
                  <a:gd name="connsiteX30" fmla="*/ 487095 w 877683"/>
                  <a:gd name="connsiteY30" fmla="*/ 416983 h 1674190"/>
                  <a:gd name="connsiteX31" fmla="*/ 584726 w 877683"/>
                  <a:gd name="connsiteY31" fmla="*/ 428889 h 1674190"/>
                  <a:gd name="connsiteX32" fmla="*/ 525195 w 877683"/>
                  <a:gd name="connsiteY32" fmla="*/ 400315 h 1674190"/>
                  <a:gd name="connsiteX33" fmla="*/ 601395 w 877683"/>
                  <a:gd name="connsiteY33" fmla="*/ 376503 h 1674190"/>
                  <a:gd name="connsiteX34" fmla="*/ 551387 w 877683"/>
                  <a:gd name="connsiteY34" fmla="*/ 347928 h 1674190"/>
                  <a:gd name="connsiteX35" fmla="*/ 622826 w 877683"/>
                  <a:gd name="connsiteY35" fmla="*/ 309827 h 1674190"/>
                  <a:gd name="connsiteX36" fmla="*/ 553770 w 877683"/>
                  <a:gd name="connsiteY36" fmla="*/ 295541 h 1674190"/>
                  <a:gd name="connsiteX37" fmla="*/ 618063 w 877683"/>
                  <a:gd name="connsiteY37" fmla="*/ 269347 h 1674190"/>
                  <a:gd name="connsiteX38" fmla="*/ 644258 w 877683"/>
                  <a:gd name="connsiteY38" fmla="*/ 240772 h 1674190"/>
                  <a:gd name="connsiteX39" fmla="*/ 601395 w 877683"/>
                  <a:gd name="connsiteY39" fmla="*/ 240772 h 1674190"/>
                  <a:gd name="connsiteX40" fmla="*/ 658545 w 877683"/>
                  <a:gd name="connsiteY40" fmla="*/ 209816 h 1674190"/>
                  <a:gd name="connsiteX41" fmla="*/ 696644 w 877683"/>
                  <a:gd name="connsiteY41" fmla="*/ 159809 h 1674190"/>
                  <a:gd name="connsiteX42" fmla="*/ 682356 w 877683"/>
                  <a:gd name="connsiteY42" fmla="*/ 114566 h 1674190"/>
                  <a:gd name="connsiteX43" fmla="*/ 710932 w 877683"/>
                  <a:gd name="connsiteY43" fmla="*/ 126473 h 1674190"/>
                  <a:gd name="connsiteX44" fmla="*/ 698752 w 877683"/>
                  <a:gd name="connsiteY44" fmla="*/ 25348 h 1674190"/>
                  <a:gd name="connsiteX45" fmla="*/ 318025 w 877683"/>
                  <a:gd name="connsiteY45" fmla="*/ 359835 h 1674190"/>
                  <a:gd name="connsiteX46" fmla="*/ 283258 w 877683"/>
                  <a:gd name="connsiteY46" fmla="*/ 379202 h 1674190"/>
                  <a:gd name="connsiteX47" fmla="*/ 694400 w 877683"/>
                  <a:gd name="connsiteY47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84712 w 877683"/>
                  <a:gd name="connsiteY21" fmla="*/ 65749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489476 w 877683"/>
                  <a:gd name="connsiteY28" fmla="*/ 433652 h 1674190"/>
                  <a:gd name="connsiteX29" fmla="*/ 377556 w 877683"/>
                  <a:gd name="connsiteY29" fmla="*/ 426511 h 1674190"/>
                  <a:gd name="connsiteX30" fmla="*/ 487095 w 877683"/>
                  <a:gd name="connsiteY30" fmla="*/ 416983 h 1674190"/>
                  <a:gd name="connsiteX31" fmla="*/ 584726 w 877683"/>
                  <a:gd name="connsiteY31" fmla="*/ 428889 h 1674190"/>
                  <a:gd name="connsiteX32" fmla="*/ 525195 w 877683"/>
                  <a:gd name="connsiteY32" fmla="*/ 400315 h 1674190"/>
                  <a:gd name="connsiteX33" fmla="*/ 601395 w 877683"/>
                  <a:gd name="connsiteY33" fmla="*/ 376503 h 1674190"/>
                  <a:gd name="connsiteX34" fmla="*/ 551387 w 877683"/>
                  <a:gd name="connsiteY34" fmla="*/ 347928 h 1674190"/>
                  <a:gd name="connsiteX35" fmla="*/ 622826 w 877683"/>
                  <a:gd name="connsiteY35" fmla="*/ 309827 h 1674190"/>
                  <a:gd name="connsiteX36" fmla="*/ 553770 w 877683"/>
                  <a:gd name="connsiteY36" fmla="*/ 295541 h 1674190"/>
                  <a:gd name="connsiteX37" fmla="*/ 618063 w 877683"/>
                  <a:gd name="connsiteY37" fmla="*/ 269347 h 1674190"/>
                  <a:gd name="connsiteX38" fmla="*/ 644258 w 877683"/>
                  <a:gd name="connsiteY38" fmla="*/ 240772 h 1674190"/>
                  <a:gd name="connsiteX39" fmla="*/ 601395 w 877683"/>
                  <a:gd name="connsiteY39" fmla="*/ 240772 h 1674190"/>
                  <a:gd name="connsiteX40" fmla="*/ 658545 w 877683"/>
                  <a:gd name="connsiteY40" fmla="*/ 209816 h 1674190"/>
                  <a:gd name="connsiteX41" fmla="*/ 696644 w 877683"/>
                  <a:gd name="connsiteY41" fmla="*/ 159809 h 1674190"/>
                  <a:gd name="connsiteX42" fmla="*/ 682356 w 877683"/>
                  <a:gd name="connsiteY42" fmla="*/ 114566 h 1674190"/>
                  <a:gd name="connsiteX43" fmla="*/ 710932 w 877683"/>
                  <a:gd name="connsiteY43" fmla="*/ 126473 h 1674190"/>
                  <a:gd name="connsiteX44" fmla="*/ 698752 w 877683"/>
                  <a:gd name="connsiteY44" fmla="*/ 25348 h 1674190"/>
                  <a:gd name="connsiteX45" fmla="*/ 318025 w 877683"/>
                  <a:gd name="connsiteY45" fmla="*/ 359835 h 1674190"/>
                  <a:gd name="connsiteX46" fmla="*/ 283258 w 877683"/>
                  <a:gd name="connsiteY46" fmla="*/ 379202 h 1674190"/>
                  <a:gd name="connsiteX47" fmla="*/ 694400 w 877683"/>
                  <a:gd name="connsiteY47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84712 w 877683"/>
                  <a:gd name="connsiteY21" fmla="*/ 65749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489476 w 877683"/>
                  <a:gd name="connsiteY28" fmla="*/ 433652 h 1674190"/>
                  <a:gd name="connsiteX29" fmla="*/ 377556 w 877683"/>
                  <a:gd name="connsiteY29" fmla="*/ 426511 h 1674190"/>
                  <a:gd name="connsiteX30" fmla="*/ 487095 w 877683"/>
                  <a:gd name="connsiteY30" fmla="*/ 416983 h 1674190"/>
                  <a:gd name="connsiteX31" fmla="*/ 584726 w 877683"/>
                  <a:gd name="connsiteY31" fmla="*/ 428889 h 1674190"/>
                  <a:gd name="connsiteX32" fmla="*/ 525195 w 877683"/>
                  <a:gd name="connsiteY32" fmla="*/ 400315 h 1674190"/>
                  <a:gd name="connsiteX33" fmla="*/ 601395 w 877683"/>
                  <a:gd name="connsiteY33" fmla="*/ 376503 h 1674190"/>
                  <a:gd name="connsiteX34" fmla="*/ 551387 w 877683"/>
                  <a:gd name="connsiteY34" fmla="*/ 347928 h 1674190"/>
                  <a:gd name="connsiteX35" fmla="*/ 622826 w 877683"/>
                  <a:gd name="connsiteY35" fmla="*/ 309827 h 1674190"/>
                  <a:gd name="connsiteX36" fmla="*/ 553770 w 877683"/>
                  <a:gd name="connsiteY36" fmla="*/ 295541 h 1674190"/>
                  <a:gd name="connsiteX37" fmla="*/ 618063 w 877683"/>
                  <a:gd name="connsiteY37" fmla="*/ 269347 h 1674190"/>
                  <a:gd name="connsiteX38" fmla="*/ 644258 w 877683"/>
                  <a:gd name="connsiteY38" fmla="*/ 240772 h 1674190"/>
                  <a:gd name="connsiteX39" fmla="*/ 601395 w 877683"/>
                  <a:gd name="connsiteY39" fmla="*/ 240772 h 1674190"/>
                  <a:gd name="connsiteX40" fmla="*/ 658545 w 877683"/>
                  <a:gd name="connsiteY40" fmla="*/ 209816 h 1674190"/>
                  <a:gd name="connsiteX41" fmla="*/ 696644 w 877683"/>
                  <a:gd name="connsiteY41" fmla="*/ 159809 h 1674190"/>
                  <a:gd name="connsiteX42" fmla="*/ 682356 w 877683"/>
                  <a:gd name="connsiteY42" fmla="*/ 114566 h 1674190"/>
                  <a:gd name="connsiteX43" fmla="*/ 710932 w 877683"/>
                  <a:gd name="connsiteY43" fmla="*/ 126473 h 1674190"/>
                  <a:gd name="connsiteX44" fmla="*/ 698752 w 877683"/>
                  <a:gd name="connsiteY44" fmla="*/ 25348 h 1674190"/>
                  <a:gd name="connsiteX45" fmla="*/ 318025 w 877683"/>
                  <a:gd name="connsiteY45" fmla="*/ 359835 h 1674190"/>
                  <a:gd name="connsiteX46" fmla="*/ 283258 w 877683"/>
                  <a:gd name="connsiteY46" fmla="*/ 379202 h 1674190"/>
                  <a:gd name="connsiteX47" fmla="*/ 694400 w 877683"/>
                  <a:gd name="connsiteY47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84712 w 877683"/>
                  <a:gd name="connsiteY21" fmla="*/ 65749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489476 w 877683"/>
                  <a:gd name="connsiteY28" fmla="*/ 433652 h 1674190"/>
                  <a:gd name="connsiteX29" fmla="*/ 418037 w 877683"/>
                  <a:gd name="connsiteY29" fmla="*/ 438417 h 1674190"/>
                  <a:gd name="connsiteX30" fmla="*/ 487095 w 877683"/>
                  <a:gd name="connsiteY30" fmla="*/ 416983 h 1674190"/>
                  <a:gd name="connsiteX31" fmla="*/ 584726 w 877683"/>
                  <a:gd name="connsiteY31" fmla="*/ 428889 h 1674190"/>
                  <a:gd name="connsiteX32" fmla="*/ 525195 w 877683"/>
                  <a:gd name="connsiteY32" fmla="*/ 400315 h 1674190"/>
                  <a:gd name="connsiteX33" fmla="*/ 601395 w 877683"/>
                  <a:gd name="connsiteY33" fmla="*/ 376503 h 1674190"/>
                  <a:gd name="connsiteX34" fmla="*/ 551387 w 877683"/>
                  <a:gd name="connsiteY34" fmla="*/ 347928 h 1674190"/>
                  <a:gd name="connsiteX35" fmla="*/ 622826 w 877683"/>
                  <a:gd name="connsiteY35" fmla="*/ 309827 h 1674190"/>
                  <a:gd name="connsiteX36" fmla="*/ 553770 w 877683"/>
                  <a:gd name="connsiteY36" fmla="*/ 295541 h 1674190"/>
                  <a:gd name="connsiteX37" fmla="*/ 618063 w 877683"/>
                  <a:gd name="connsiteY37" fmla="*/ 269347 h 1674190"/>
                  <a:gd name="connsiteX38" fmla="*/ 644258 w 877683"/>
                  <a:gd name="connsiteY38" fmla="*/ 240772 h 1674190"/>
                  <a:gd name="connsiteX39" fmla="*/ 601395 w 877683"/>
                  <a:gd name="connsiteY39" fmla="*/ 240772 h 1674190"/>
                  <a:gd name="connsiteX40" fmla="*/ 658545 w 877683"/>
                  <a:gd name="connsiteY40" fmla="*/ 209816 h 1674190"/>
                  <a:gd name="connsiteX41" fmla="*/ 696644 w 877683"/>
                  <a:gd name="connsiteY41" fmla="*/ 159809 h 1674190"/>
                  <a:gd name="connsiteX42" fmla="*/ 682356 w 877683"/>
                  <a:gd name="connsiteY42" fmla="*/ 114566 h 1674190"/>
                  <a:gd name="connsiteX43" fmla="*/ 710932 w 877683"/>
                  <a:gd name="connsiteY43" fmla="*/ 126473 h 1674190"/>
                  <a:gd name="connsiteX44" fmla="*/ 698752 w 877683"/>
                  <a:gd name="connsiteY44" fmla="*/ 25348 h 1674190"/>
                  <a:gd name="connsiteX45" fmla="*/ 318025 w 877683"/>
                  <a:gd name="connsiteY45" fmla="*/ 359835 h 1674190"/>
                  <a:gd name="connsiteX46" fmla="*/ 283258 w 877683"/>
                  <a:gd name="connsiteY46" fmla="*/ 379202 h 1674190"/>
                  <a:gd name="connsiteX47" fmla="*/ 694400 w 877683"/>
                  <a:gd name="connsiteY47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83660 w 877683"/>
                  <a:gd name="connsiteY10" fmla="*/ 963288 h 1674190"/>
                  <a:gd name="connsiteX11" fmla="*/ 801962 w 877683"/>
                  <a:gd name="connsiteY11" fmla="*/ 690533 h 1674190"/>
                  <a:gd name="connsiteX12" fmla="*/ 811625 w 877683"/>
                  <a:gd name="connsiteY12" fmla="*/ 522690 h 1674190"/>
                  <a:gd name="connsiteX13" fmla="*/ 865713 w 877683"/>
                  <a:gd name="connsiteY13" fmla="*/ 309828 h 1674190"/>
                  <a:gd name="connsiteX14" fmla="*/ 877620 w 877683"/>
                  <a:gd name="connsiteY14" fmla="*/ 183622 h 1674190"/>
                  <a:gd name="connsiteX15" fmla="*/ 829789 w 877683"/>
                  <a:gd name="connsiteY15" fmla="*/ 262520 h 1674190"/>
                  <a:gd name="connsiteX16" fmla="*/ 729982 w 877683"/>
                  <a:gd name="connsiteY16" fmla="*/ 243154 h 1674190"/>
                  <a:gd name="connsiteX17" fmla="*/ 732364 w 877683"/>
                  <a:gd name="connsiteY17" fmla="*/ 131233 h 1674190"/>
                  <a:gd name="connsiteX18" fmla="*/ 677595 w 877683"/>
                  <a:gd name="connsiteY18" fmla="*/ 259822 h 1674190"/>
                  <a:gd name="connsiteX19" fmla="*/ 613299 w 877683"/>
                  <a:gd name="connsiteY19" fmla="*/ 466992 h 1674190"/>
                  <a:gd name="connsiteX20" fmla="*/ 453758 w 877683"/>
                  <a:gd name="connsiteY20" fmla="*/ 757502 h 1674190"/>
                  <a:gd name="connsiteX21" fmla="*/ 496618 w 877683"/>
                  <a:gd name="connsiteY21" fmla="*/ 695589 h 1674190"/>
                  <a:gd name="connsiteX22" fmla="*/ 484712 w 877683"/>
                  <a:gd name="connsiteY22" fmla="*/ 657490 h 1674190"/>
                  <a:gd name="connsiteX23" fmla="*/ 551387 w 877683"/>
                  <a:gd name="connsiteY23" fmla="*/ 614628 h 1674190"/>
                  <a:gd name="connsiteX24" fmla="*/ 491857 w 877683"/>
                  <a:gd name="connsiteY24" fmla="*/ 600341 h 1674190"/>
                  <a:gd name="connsiteX25" fmla="*/ 494238 w 877683"/>
                  <a:gd name="connsiteY25" fmla="*/ 569384 h 1674190"/>
                  <a:gd name="connsiteX26" fmla="*/ 553769 w 877683"/>
                  <a:gd name="connsiteY26" fmla="*/ 543191 h 1674190"/>
                  <a:gd name="connsiteX27" fmla="*/ 506144 w 877683"/>
                  <a:gd name="connsiteY27" fmla="*/ 533666 h 1674190"/>
                  <a:gd name="connsiteX28" fmla="*/ 575199 w 877683"/>
                  <a:gd name="connsiteY28" fmla="*/ 521759 h 1674190"/>
                  <a:gd name="connsiteX29" fmla="*/ 489476 w 877683"/>
                  <a:gd name="connsiteY29" fmla="*/ 433652 h 1674190"/>
                  <a:gd name="connsiteX30" fmla="*/ 418037 w 877683"/>
                  <a:gd name="connsiteY30" fmla="*/ 438417 h 1674190"/>
                  <a:gd name="connsiteX31" fmla="*/ 487095 w 877683"/>
                  <a:gd name="connsiteY31" fmla="*/ 416983 h 1674190"/>
                  <a:gd name="connsiteX32" fmla="*/ 584726 w 877683"/>
                  <a:gd name="connsiteY32" fmla="*/ 428889 h 1674190"/>
                  <a:gd name="connsiteX33" fmla="*/ 525195 w 877683"/>
                  <a:gd name="connsiteY33" fmla="*/ 400315 h 1674190"/>
                  <a:gd name="connsiteX34" fmla="*/ 601395 w 877683"/>
                  <a:gd name="connsiteY34" fmla="*/ 376503 h 1674190"/>
                  <a:gd name="connsiteX35" fmla="*/ 551387 w 877683"/>
                  <a:gd name="connsiteY35" fmla="*/ 347928 h 1674190"/>
                  <a:gd name="connsiteX36" fmla="*/ 622826 w 877683"/>
                  <a:gd name="connsiteY36" fmla="*/ 309827 h 1674190"/>
                  <a:gd name="connsiteX37" fmla="*/ 553770 w 877683"/>
                  <a:gd name="connsiteY37" fmla="*/ 295541 h 1674190"/>
                  <a:gd name="connsiteX38" fmla="*/ 618063 w 877683"/>
                  <a:gd name="connsiteY38" fmla="*/ 269347 h 1674190"/>
                  <a:gd name="connsiteX39" fmla="*/ 644258 w 877683"/>
                  <a:gd name="connsiteY39" fmla="*/ 240772 h 1674190"/>
                  <a:gd name="connsiteX40" fmla="*/ 601395 w 877683"/>
                  <a:gd name="connsiteY40" fmla="*/ 240772 h 1674190"/>
                  <a:gd name="connsiteX41" fmla="*/ 658545 w 877683"/>
                  <a:gd name="connsiteY41" fmla="*/ 209816 h 1674190"/>
                  <a:gd name="connsiteX42" fmla="*/ 696644 w 877683"/>
                  <a:gd name="connsiteY42" fmla="*/ 159809 h 1674190"/>
                  <a:gd name="connsiteX43" fmla="*/ 682356 w 877683"/>
                  <a:gd name="connsiteY43" fmla="*/ 114566 h 1674190"/>
                  <a:gd name="connsiteX44" fmla="*/ 710932 w 877683"/>
                  <a:gd name="connsiteY44" fmla="*/ 126473 h 1674190"/>
                  <a:gd name="connsiteX45" fmla="*/ 698752 w 877683"/>
                  <a:gd name="connsiteY45" fmla="*/ 25348 h 1674190"/>
                  <a:gd name="connsiteX46" fmla="*/ 318025 w 877683"/>
                  <a:gd name="connsiteY46" fmla="*/ 359835 h 1674190"/>
                  <a:gd name="connsiteX47" fmla="*/ 283258 w 877683"/>
                  <a:gd name="connsiteY47" fmla="*/ 379202 h 1674190"/>
                  <a:gd name="connsiteX48" fmla="*/ 694400 w 877683"/>
                  <a:gd name="connsiteY48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27602 w 877683"/>
                  <a:gd name="connsiteY10" fmla="*/ 1083733 h 1674190"/>
                  <a:gd name="connsiteX11" fmla="*/ 783660 w 877683"/>
                  <a:gd name="connsiteY11" fmla="*/ 963288 h 1674190"/>
                  <a:gd name="connsiteX12" fmla="*/ 801962 w 877683"/>
                  <a:gd name="connsiteY12" fmla="*/ 690533 h 1674190"/>
                  <a:gd name="connsiteX13" fmla="*/ 811625 w 877683"/>
                  <a:gd name="connsiteY13" fmla="*/ 522690 h 1674190"/>
                  <a:gd name="connsiteX14" fmla="*/ 865713 w 877683"/>
                  <a:gd name="connsiteY14" fmla="*/ 309828 h 1674190"/>
                  <a:gd name="connsiteX15" fmla="*/ 877620 w 877683"/>
                  <a:gd name="connsiteY15" fmla="*/ 183622 h 1674190"/>
                  <a:gd name="connsiteX16" fmla="*/ 829789 w 877683"/>
                  <a:gd name="connsiteY16" fmla="*/ 262520 h 1674190"/>
                  <a:gd name="connsiteX17" fmla="*/ 729982 w 877683"/>
                  <a:gd name="connsiteY17" fmla="*/ 243154 h 1674190"/>
                  <a:gd name="connsiteX18" fmla="*/ 732364 w 877683"/>
                  <a:gd name="connsiteY18" fmla="*/ 131233 h 1674190"/>
                  <a:gd name="connsiteX19" fmla="*/ 677595 w 877683"/>
                  <a:gd name="connsiteY19" fmla="*/ 259822 h 1674190"/>
                  <a:gd name="connsiteX20" fmla="*/ 613299 w 877683"/>
                  <a:gd name="connsiteY20" fmla="*/ 466992 h 1674190"/>
                  <a:gd name="connsiteX21" fmla="*/ 453758 w 877683"/>
                  <a:gd name="connsiteY21" fmla="*/ 757502 h 1674190"/>
                  <a:gd name="connsiteX22" fmla="*/ 496618 w 877683"/>
                  <a:gd name="connsiteY22" fmla="*/ 695589 h 1674190"/>
                  <a:gd name="connsiteX23" fmla="*/ 484712 w 877683"/>
                  <a:gd name="connsiteY23" fmla="*/ 657490 h 1674190"/>
                  <a:gd name="connsiteX24" fmla="*/ 551387 w 877683"/>
                  <a:gd name="connsiteY24" fmla="*/ 614628 h 1674190"/>
                  <a:gd name="connsiteX25" fmla="*/ 491857 w 877683"/>
                  <a:gd name="connsiteY25" fmla="*/ 600341 h 1674190"/>
                  <a:gd name="connsiteX26" fmla="*/ 494238 w 877683"/>
                  <a:gd name="connsiteY26" fmla="*/ 569384 h 1674190"/>
                  <a:gd name="connsiteX27" fmla="*/ 553769 w 877683"/>
                  <a:gd name="connsiteY27" fmla="*/ 543191 h 1674190"/>
                  <a:gd name="connsiteX28" fmla="*/ 506144 w 877683"/>
                  <a:gd name="connsiteY28" fmla="*/ 533666 h 1674190"/>
                  <a:gd name="connsiteX29" fmla="*/ 575199 w 877683"/>
                  <a:gd name="connsiteY29" fmla="*/ 521759 h 1674190"/>
                  <a:gd name="connsiteX30" fmla="*/ 489476 w 877683"/>
                  <a:gd name="connsiteY30" fmla="*/ 433652 h 1674190"/>
                  <a:gd name="connsiteX31" fmla="*/ 418037 w 877683"/>
                  <a:gd name="connsiteY31" fmla="*/ 438417 h 1674190"/>
                  <a:gd name="connsiteX32" fmla="*/ 487095 w 877683"/>
                  <a:gd name="connsiteY32" fmla="*/ 416983 h 1674190"/>
                  <a:gd name="connsiteX33" fmla="*/ 584726 w 877683"/>
                  <a:gd name="connsiteY33" fmla="*/ 428889 h 1674190"/>
                  <a:gd name="connsiteX34" fmla="*/ 525195 w 877683"/>
                  <a:gd name="connsiteY34" fmla="*/ 400315 h 1674190"/>
                  <a:gd name="connsiteX35" fmla="*/ 601395 w 877683"/>
                  <a:gd name="connsiteY35" fmla="*/ 376503 h 1674190"/>
                  <a:gd name="connsiteX36" fmla="*/ 551387 w 877683"/>
                  <a:gd name="connsiteY36" fmla="*/ 347928 h 1674190"/>
                  <a:gd name="connsiteX37" fmla="*/ 622826 w 877683"/>
                  <a:gd name="connsiteY37" fmla="*/ 309827 h 1674190"/>
                  <a:gd name="connsiteX38" fmla="*/ 553770 w 877683"/>
                  <a:gd name="connsiteY38" fmla="*/ 295541 h 1674190"/>
                  <a:gd name="connsiteX39" fmla="*/ 618063 w 877683"/>
                  <a:gd name="connsiteY39" fmla="*/ 269347 h 1674190"/>
                  <a:gd name="connsiteX40" fmla="*/ 644258 w 877683"/>
                  <a:gd name="connsiteY40" fmla="*/ 240772 h 1674190"/>
                  <a:gd name="connsiteX41" fmla="*/ 601395 w 877683"/>
                  <a:gd name="connsiteY41" fmla="*/ 240772 h 1674190"/>
                  <a:gd name="connsiteX42" fmla="*/ 658545 w 877683"/>
                  <a:gd name="connsiteY42" fmla="*/ 209816 h 1674190"/>
                  <a:gd name="connsiteX43" fmla="*/ 696644 w 877683"/>
                  <a:gd name="connsiteY43" fmla="*/ 159809 h 1674190"/>
                  <a:gd name="connsiteX44" fmla="*/ 682356 w 877683"/>
                  <a:gd name="connsiteY44" fmla="*/ 114566 h 1674190"/>
                  <a:gd name="connsiteX45" fmla="*/ 710932 w 877683"/>
                  <a:gd name="connsiteY45" fmla="*/ 126473 h 1674190"/>
                  <a:gd name="connsiteX46" fmla="*/ 698752 w 877683"/>
                  <a:gd name="connsiteY46" fmla="*/ 25348 h 1674190"/>
                  <a:gd name="connsiteX47" fmla="*/ 318025 w 877683"/>
                  <a:gd name="connsiteY47" fmla="*/ 359835 h 1674190"/>
                  <a:gd name="connsiteX48" fmla="*/ 283258 w 877683"/>
                  <a:gd name="connsiteY48" fmla="*/ 379202 h 1674190"/>
                  <a:gd name="connsiteX49" fmla="*/ 694400 w 877683"/>
                  <a:gd name="connsiteY49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27602 w 877683"/>
                  <a:gd name="connsiteY10" fmla="*/ 1083733 h 1674190"/>
                  <a:gd name="connsiteX11" fmla="*/ 783660 w 877683"/>
                  <a:gd name="connsiteY11" fmla="*/ 963288 h 1674190"/>
                  <a:gd name="connsiteX12" fmla="*/ 737127 w 877683"/>
                  <a:gd name="connsiteY12" fmla="*/ 1062302 h 1674190"/>
                  <a:gd name="connsiteX13" fmla="*/ 801962 w 877683"/>
                  <a:gd name="connsiteY13" fmla="*/ 690533 h 1674190"/>
                  <a:gd name="connsiteX14" fmla="*/ 811625 w 877683"/>
                  <a:gd name="connsiteY14" fmla="*/ 522690 h 1674190"/>
                  <a:gd name="connsiteX15" fmla="*/ 865713 w 877683"/>
                  <a:gd name="connsiteY15" fmla="*/ 309828 h 1674190"/>
                  <a:gd name="connsiteX16" fmla="*/ 877620 w 877683"/>
                  <a:gd name="connsiteY16" fmla="*/ 183622 h 1674190"/>
                  <a:gd name="connsiteX17" fmla="*/ 829789 w 877683"/>
                  <a:gd name="connsiteY17" fmla="*/ 262520 h 1674190"/>
                  <a:gd name="connsiteX18" fmla="*/ 729982 w 877683"/>
                  <a:gd name="connsiteY18" fmla="*/ 243154 h 1674190"/>
                  <a:gd name="connsiteX19" fmla="*/ 732364 w 877683"/>
                  <a:gd name="connsiteY19" fmla="*/ 131233 h 1674190"/>
                  <a:gd name="connsiteX20" fmla="*/ 677595 w 877683"/>
                  <a:gd name="connsiteY20" fmla="*/ 259822 h 1674190"/>
                  <a:gd name="connsiteX21" fmla="*/ 613299 w 877683"/>
                  <a:gd name="connsiteY21" fmla="*/ 466992 h 1674190"/>
                  <a:gd name="connsiteX22" fmla="*/ 453758 w 877683"/>
                  <a:gd name="connsiteY22" fmla="*/ 757502 h 1674190"/>
                  <a:gd name="connsiteX23" fmla="*/ 496618 w 877683"/>
                  <a:gd name="connsiteY23" fmla="*/ 695589 h 1674190"/>
                  <a:gd name="connsiteX24" fmla="*/ 484712 w 877683"/>
                  <a:gd name="connsiteY24" fmla="*/ 657490 h 1674190"/>
                  <a:gd name="connsiteX25" fmla="*/ 551387 w 877683"/>
                  <a:gd name="connsiteY25" fmla="*/ 614628 h 1674190"/>
                  <a:gd name="connsiteX26" fmla="*/ 491857 w 877683"/>
                  <a:gd name="connsiteY26" fmla="*/ 600341 h 1674190"/>
                  <a:gd name="connsiteX27" fmla="*/ 494238 w 877683"/>
                  <a:gd name="connsiteY27" fmla="*/ 569384 h 1674190"/>
                  <a:gd name="connsiteX28" fmla="*/ 553769 w 877683"/>
                  <a:gd name="connsiteY28" fmla="*/ 543191 h 1674190"/>
                  <a:gd name="connsiteX29" fmla="*/ 506144 w 877683"/>
                  <a:gd name="connsiteY29" fmla="*/ 533666 h 1674190"/>
                  <a:gd name="connsiteX30" fmla="*/ 575199 w 877683"/>
                  <a:gd name="connsiteY30" fmla="*/ 521759 h 1674190"/>
                  <a:gd name="connsiteX31" fmla="*/ 489476 w 877683"/>
                  <a:gd name="connsiteY31" fmla="*/ 433652 h 1674190"/>
                  <a:gd name="connsiteX32" fmla="*/ 418037 w 877683"/>
                  <a:gd name="connsiteY32" fmla="*/ 438417 h 1674190"/>
                  <a:gd name="connsiteX33" fmla="*/ 487095 w 877683"/>
                  <a:gd name="connsiteY33" fmla="*/ 416983 h 1674190"/>
                  <a:gd name="connsiteX34" fmla="*/ 584726 w 877683"/>
                  <a:gd name="connsiteY34" fmla="*/ 428889 h 1674190"/>
                  <a:gd name="connsiteX35" fmla="*/ 525195 w 877683"/>
                  <a:gd name="connsiteY35" fmla="*/ 400315 h 1674190"/>
                  <a:gd name="connsiteX36" fmla="*/ 601395 w 877683"/>
                  <a:gd name="connsiteY36" fmla="*/ 376503 h 1674190"/>
                  <a:gd name="connsiteX37" fmla="*/ 551387 w 877683"/>
                  <a:gd name="connsiteY37" fmla="*/ 347928 h 1674190"/>
                  <a:gd name="connsiteX38" fmla="*/ 622826 w 877683"/>
                  <a:gd name="connsiteY38" fmla="*/ 309827 h 1674190"/>
                  <a:gd name="connsiteX39" fmla="*/ 553770 w 877683"/>
                  <a:gd name="connsiteY39" fmla="*/ 295541 h 1674190"/>
                  <a:gd name="connsiteX40" fmla="*/ 618063 w 877683"/>
                  <a:gd name="connsiteY40" fmla="*/ 269347 h 1674190"/>
                  <a:gd name="connsiteX41" fmla="*/ 644258 w 877683"/>
                  <a:gd name="connsiteY41" fmla="*/ 240772 h 1674190"/>
                  <a:gd name="connsiteX42" fmla="*/ 601395 w 877683"/>
                  <a:gd name="connsiteY42" fmla="*/ 240772 h 1674190"/>
                  <a:gd name="connsiteX43" fmla="*/ 658545 w 877683"/>
                  <a:gd name="connsiteY43" fmla="*/ 209816 h 1674190"/>
                  <a:gd name="connsiteX44" fmla="*/ 696644 w 877683"/>
                  <a:gd name="connsiteY44" fmla="*/ 159809 h 1674190"/>
                  <a:gd name="connsiteX45" fmla="*/ 682356 w 877683"/>
                  <a:gd name="connsiteY45" fmla="*/ 114566 h 1674190"/>
                  <a:gd name="connsiteX46" fmla="*/ 710932 w 877683"/>
                  <a:gd name="connsiteY46" fmla="*/ 126473 h 1674190"/>
                  <a:gd name="connsiteX47" fmla="*/ 698752 w 877683"/>
                  <a:gd name="connsiteY47" fmla="*/ 25348 h 1674190"/>
                  <a:gd name="connsiteX48" fmla="*/ 318025 w 877683"/>
                  <a:gd name="connsiteY48" fmla="*/ 359835 h 1674190"/>
                  <a:gd name="connsiteX49" fmla="*/ 283258 w 877683"/>
                  <a:gd name="connsiteY49" fmla="*/ 379202 h 1674190"/>
                  <a:gd name="connsiteX50" fmla="*/ 694400 w 877683"/>
                  <a:gd name="connsiteY50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27602 w 877683"/>
                  <a:gd name="connsiteY10" fmla="*/ 1083733 h 1674190"/>
                  <a:gd name="connsiteX11" fmla="*/ 783660 w 877683"/>
                  <a:gd name="connsiteY11" fmla="*/ 963288 h 1674190"/>
                  <a:gd name="connsiteX12" fmla="*/ 641877 w 877683"/>
                  <a:gd name="connsiteY12" fmla="*/ 1000390 h 1674190"/>
                  <a:gd name="connsiteX13" fmla="*/ 801962 w 877683"/>
                  <a:gd name="connsiteY13" fmla="*/ 690533 h 1674190"/>
                  <a:gd name="connsiteX14" fmla="*/ 811625 w 877683"/>
                  <a:gd name="connsiteY14" fmla="*/ 522690 h 1674190"/>
                  <a:gd name="connsiteX15" fmla="*/ 865713 w 877683"/>
                  <a:gd name="connsiteY15" fmla="*/ 309828 h 1674190"/>
                  <a:gd name="connsiteX16" fmla="*/ 877620 w 877683"/>
                  <a:gd name="connsiteY16" fmla="*/ 183622 h 1674190"/>
                  <a:gd name="connsiteX17" fmla="*/ 829789 w 877683"/>
                  <a:gd name="connsiteY17" fmla="*/ 262520 h 1674190"/>
                  <a:gd name="connsiteX18" fmla="*/ 729982 w 877683"/>
                  <a:gd name="connsiteY18" fmla="*/ 243154 h 1674190"/>
                  <a:gd name="connsiteX19" fmla="*/ 732364 w 877683"/>
                  <a:gd name="connsiteY19" fmla="*/ 131233 h 1674190"/>
                  <a:gd name="connsiteX20" fmla="*/ 677595 w 877683"/>
                  <a:gd name="connsiteY20" fmla="*/ 259822 h 1674190"/>
                  <a:gd name="connsiteX21" fmla="*/ 613299 w 877683"/>
                  <a:gd name="connsiteY21" fmla="*/ 466992 h 1674190"/>
                  <a:gd name="connsiteX22" fmla="*/ 453758 w 877683"/>
                  <a:gd name="connsiteY22" fmla="*/ 757502 h 1674190"/>
                  <a:gd name="connsiteX23" fmla="*/ 496618 w 877683"/>
                  <a:gd name="connsiteY23" fmla="*/ 695589 h 1674190"/>
                  <a:gd name="connsiteX24" fmla="*/ 484712 w 877683"/>
                  <a:gd name="connsiteY24" fmla="*/ 657490 h 1674190"/>
                  <a:gd name="connsiteX25" fmla="*/ 551387 w 877683"/>
                  <a:gd name="connsiteY25" fmla="*/ 614628 h 1674190"/>
                  <a:gd name="connsiteX26" fmla="*/ 491857 w 877683"/>
                  <a:gd name="connsiteY26" fmla="*/ 600341 h 1674190"/>
                  <a:gd name="connsiteX27" fmla="*/ 494238 w 877683"/>
                  <a:gd name="connsiteY27" fmla="*/ 569384 h 1674190"/>
                  <a:gd name="connsiteX28" fmla="*/ 553769 w 877683"/>
                  <a:gd name="connsiteY28" fmla="*/ 543191 h 1674190"/>
                  <a:gd name="connsiteX29" fmla="*/ 506144 w 877683"/>
                  <a:gd name="connsiteY29" fmla="*/ 533666 h 1674190"/>
                  <a:gd name="connsiteX30" fmla="*/ 575199 w 877683"/>
                  <a:gd name="connsiteY30" fmla="*/ 521759 h 1674190"/>
                  <a:gd name="connsiteX31" fmla="*/ 489476 w 877683"/>
                  <a:gd name="connsiteY31" fmla="*/ 433652 h 1674190"/>
                  <a:gd name="connsiteX32" fmla="*/ 418037 w 877683"/>
                  <a:gd name="connsiteY32" fmla="*/ 438417 h 1674190"/>
                  <a:gd name="connsiteX33" fmla="*/ 487095 w 877683"/>
                  <a:gd name="connsiteY33" fmla="*/ 416983 h 1674190"/>
                  <a:gd name="connsiteX34" fmla="*/ 584726 w 877683"/>
                  <a:gd name="connsiteY34" fmla="*/ 428889 h 1674190"/>
                  <a:gd name="connsiteX35" fmla="*/ 525195 w 877683"/>
                  <a:gd name="connsiteY35" fmla="*/ 400315 h 1674190"/>
                  <a:gd name="connsiteX36" fmla="*/ 601395 w 877683"/>
                  <a:gd name="connsiteY36" fmla="*/ 376503 h 1674190"/>
                  <a:gd name="connsiteX37" fmla="*/ 551387 w 877683"/>
                  <a:gd name="connsiteY37" fmla="*/ 347928 h 1674190"/>
                  <a:gd name="connsiteX38" fmla="*/ 622826 w 877683"/>
                  <a:gd name="connsiteY38" fmla="*/ 309827 h 1674190"/>
                  <a:gd name="connsiteX39" fmla="*/ 553770 w 877683"/>
                  <a:gd name="connsiteY39" fmla="*/ 295541 h 1674190"/>
                  <a:gd name="connsiteX40" fmla="*/ 618063 w 877683"/>
                  <a:gd name="connsiteY40" fmla="*/ 269347 h 1674190"/>
                  <a:gd name="connsiteX41" fmla="*/ 644258 w 877683"/>
                  <a:gd name="connsiteY41" fmla="*/ 240772 h 1674190"/>
                  <a:gd name="connsiteX42" fmla="*/ 601395 w 877683"/>
                  <a:gd name="connsiteY42" fmla="*/ 240772 h 1674190"/>
                  <a:gd name="connsiteX43" fmla="*/ 658545 w 877683"/>
                  <a:gd name="connsiteY43" fmla="*/ 209816 h 1674190"/>
                  <a:gd name="connsiteX44" fmla="*/ 696644 w 877683"/>
                  <a:gd name="connsiteY44" fmla="*/ 159809 h 1674190"/>
                  <a:gd name="connsiteX45" fmla="*/ 682356 w 877683"/>
                  <a:gd name="connsiteY45" fmla="*/ 114566 h 1674190"/>
                  <a:gd name="connsiteX46" fmla="*/ 710932 w 877683"/>
                  <a:gd name="connsiteY46" fmla="*/ 126473 h 1674190"/>
                  <a:gd name="connsiteX47" fmla="*/ 698752 w 877683"/>
                  <a:gd name="connsiteY47" fmla="*/ 25348 h 1674190"/>
                  <a:gd name="connsiteX48" fmla="*/ 318025 w 877683"/>
                  <a:gd name="connsiteY48" fmla="*/ 359835 h 1674190"/>
                  <a:gd name="connsiteX49" fmla="*/ 283258 w 877683"/>
                  <a:gd name="connsiteY49" fmla="*/ 379202 h 1674190"/>
                  <a:gd name="connsiteX50" fmla="*/ 694400 w 877683"/>
                  <a:gd name="connsiteY50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27602 w 877683"/>
                  <a:gd name="connsiteY10" fmla="*/ 1083733 h 1674190"/>
                  <a:gd name="connsiteX11" fmla="*/ 783660 w 877683"/>
                  <a:gd name="connsiteY11" fmla="*/ 963288 h 1674190"/>
                  <a:gd name="connsiteX12" fmla="*/ 641877 w 877683"/>
                  <a:gd name="connsiteY12" fmla="*/ 1000390 h 1674190"/>
                  <a:gd name="connsiteX13" fmla="*/ 801962 w 877683"/>
                  <a:gd name="connsiteY13" fmla="*/ 690533 h 1674190"/>
                  <a:gd name="connsiteX14" fmla="*/ 811625 w 877683"/>
                  <a:gd name="connsiteY14" fmla="*/ 522690 h 1674190"/>
                  <a:gd name="connsiteX15" fmla="*/ 865713 w 877683"/>
                  <a:gd name="connsiteY15" fmla="*/ 309828 h 1674190"/>
                  <a:gd name="connsiteX16" fmla="*/ 877620 w 877683"/>
                  <a:gd name="connsiteY16" fmla="*/ 183622 h 1674190"/>
                  <a:gd name="connsiteX17" fmla="*/ 829789 w 877683"/>
                  <a:gd name="connsiteY17" fmla="*/ 262520 h 1674190"/>
                  <a:gd name="connsiteX18" fmla="*/ 729982 w 877683"/>
                  <a:gd name="connsiteY18" fmla="*/ 243154 h 1674190"/>
                  <a:gd name="connsiteX19" fmla="*/ 732364 w 877683"/>
                  <a:gd name="connsiteY19" fmla="*/ 131233 h 1674190"/>
                  <a:gd name="connsiteX20" fmla="*/ 677595 w 877683"/>
                  <a:gd name="connsiteY20" fmla="*/ 259822 h 1674190"/>
                  <a:gd name="connsiteX21" fmla="*/ 613299 w 877683"/>
                  <a:gd name="connsiteY21" fmla="*/ 466992 h 1674190"/>
                  <a:gd name="connsiteX22" fmla="*/ 453758 w 877683"/>
                  <a:gd name="connsiteY22" fmla="*/ 757502 h 1674190"/>
                  <a:gd name="connsiteX23" fmla="*/ 496618 w 877683"/>
                  <a:gd name="connsiteY23" fmla="*/ 695589 h 1674190"/>
                  <a:gd name="connsiteX24" fmla="*/ 484712 w 877683"/>
                  <a:gd name="connsiteY24" fmla="*/ 657490 h 1674190"/>
                  <a:gd name="connsiteX25" fmla="*/ 551387 w 877683"/>
                  <a:gd name="connsiteY25" fmla="*/ 614628 h 1674190"/>
                  <a:gd name="connsiteX26" fmla="*/ 491857 w 877683"/>
                  <a:gd name="connsiteY26" fmla="*/ 600341 h 1674190"/>
                  <a:gd name="connsiteX27" fmla="*/ 494238 w 877683"/>
                  <a:gd name="connsiteY27" fmla="*/ 569384 h 1674190"/>
                  <a:gd name="connsiteX28" fmla="*/ 553769 w 877683"/>
                  <a:gd name="connsiteY28" fmla="*/ 543191 h 1674190"/>
                  <a:gd name="connsiteX29" fmla="*/ 506144 w 877683"/>
                  <a:gd name="connsiteY29" fmla="*/ 533666 h 1674190"/>
                  <a:gd name="connsiteX30" fmla="*/ 575199 w 877683"/>
                  <a:gd name="connsiteY30" fmla="*/ 521759 h 1674190"/>
                  <a:gd name="connsiteX31" fmla="*/ 489476 w 877683"/>
                  <a:gd name="connsiteY31" fmla="*/ 433652 h 1674190"/>
                  <a:gd name="connsiteX32" fmla="*/ 418037 w 877683"/>
                  <a:gd name="connsiteY32" fmla="*/ 438417 h 1674190"/>
                  <a:gd name="connsiteX33" fmla="*/ 487095 w 877683"/>
                  <a:gd name="connsiteY33" fmla="*/ 416983 h 1674190"/>
                  <a:gd name="connsiteX34" fmla="*/ 584726 w 877683"/>
                  <a:gd name="connsiteY34" fmla="*/ 428889 h 1674190"/>
                  <a:gd name="connsiteX35" fmla="*/ 525195 w 877683"/>
                  <a:gd name="connsiteY35" fmla="*/ 400315 h 1674190"/>
                  <a:gd name="connsiteX36" fmla="*/ 601395 w 877683"/>
                  <a:gd name="connsiteY36" fmla="*/ 376503 h 1674190"/>
                  <a:gd name="connsiteX37" fmla="*/ 551387 w 877683"/>
                  <a:gd name="connsiteY37" fmla="*/ 347928 h 1674190"/>
                  <a:gd name="connsiteX38" fmla="*/ 622826 w 877683"/>
                  <a:gd name="connsiteY38" fmla="*/ 309827 h 1674190"/>
                  <a:gd name="connsiteX39" fmla="*/ 553770 w 877683"/>
                  <a:gd name="connsiteY39" fmla="*/ 295541 h 1674190"/>
                  <a:gd name="connsiteX40" fmla="*/ 618063 w 877683"/>
                  <a:gd name="connsiteY40" fmla="*/ 269347 h 1674190"/>
                  <a:gd name="connsiteX41" fmla="*/ 644258 w 877683"/>
                  <a:gd name="connsiteY41" fmla="*/ 240772 h 1674190"/>
                  <a:gd name="connsiteX42" fmla="*/ 601395 w 877683"/>
                  <a:gd name="connsiteY42" fmla="*/ 240772 h 1674190"/>
                  <a:gd name="connsiteX43" fmla="*/ 658545 w 877683"/>
                  <a:gd name="connsiteY43" fmla="*/ 209816 h 1674190"/>
                  <a:gd name="connsiteX44" fmla="*/ 696644 w 877683"/>
                  <a:gd name="connsiteY44" fmla="*/ 159809 h 1674190"/>
                  <a:gd name="connsiteX45" fmla="*/ 682356 w 877683"/>
                  <a:gd name="connsiteY45" fmla="*/ 114566 h 1674190"/>
                  <a:gd name="connsiteX46" fmla="*/ 710932 w 877683"/>
                  <a:gd name="connsiteY46" fmla="*/ 126473 h 1674190"/>
                  <a:gd name="connsiteX47" fmla="*/ 698752 w 877683"/>
                  <a:gd name="connsiteY47" fmla="*/ 25348 h 1674190"/>
                  <a:gd name="connsiteX48" fmla="*/ 318025 w 877683"/>
                  <a:gd name="connsiteY48" fmla="*/ 359835 h 1674190"/>
                  <a:gd name="connsiteX49" fmla="*/ 283258 w 877683"/>
                  <a:gd name="connsiteY49" fmla="*/ 379202 h 1674190"/>
                  <a:gd name="connsiteX50" fmla="*/ 694400 w 877683"/>
                  <a:gd name="connsiteY50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27602 w 877683"/>
                  <a:gd name="connsiteY10" fmla="*/ 1083733 h 1674190"/>
                  <a:gd name="connsiteX11" fmla="*/ 759847 w 877683"/>
                  <a:gd name="connsiteY11" fmla="*/ 996625 h 1674190"/>
                  <a:gd name="connsiteX12" fmla="*/ 641877 w 877683"/>
                  <a:gd name="connsiteY12" fmla="*/ 1000390 h 1674190"/>
                  <a:gd name="connsiteX13" fmla="*/ 801962 w 877683"/>
                  <a:gd name="connsiteY13" fmla="*/ 690533 h 1674190"/>
                  <a:gd name="connsiteX14" fmla="*/ 811625 w 877683"/>
                  <a:gd name="connsiteY14" fmla="*/ 522690 h 1674190"/>
                  <a:gd name="connsiteX15" fmla="*/ 865713 w 877683"/>
                  <a:gd name="connsiteY15" fmla="*/ 309828 h 1674190"/>
                  <a:gd name="connsiteX16" fmla="*/ 877620 w 877683"/>
                  <a:gd name="connsiteY16" fmla="*/ 183622 h 1674190"/>
                  <a:gd name="connsiteX17" fmla="*/ 829789 w 877683"/>
                  <a:gd name="connsiteY17" fmla="*/ 262520 h 1674190"/>
                  <a:gd name="connsiteX18" fmla="*/ 729982 w 877683"/>
                  <a:gd name="connsiteY18" fmla="*/ 243154 h 1674190"/>
                  <a:gd name="connsiteX19" fmla="*/ 732364 w 877683"/>
                  <a:gd name="connsiteY19" fmla="*/ 131233 h 1674190"/>
                  <a:gd name="connsiteX20" fmla="*/ 677595 w 877683"/>
                  <a:gd name="connsiteY20" fmla="*/ 259822 h 1674190"/>
                  <a:gd name="connsiteX21" fmla="*/ 613299 w 877683"/>
                  <a:gd name="connsiteY21" fmla="*/ 466992 h 1674190"/>
                  <a:gd name="connsiteX22" fmla="*/ 453758 w 877683"/>
                  <a:gd name="connsiteY22" fmla="*/ 757502 h 1674190"/>
                  <a:gd name="connsiteX23" fmla="*/ 496618 w 877683"/>
                  <a:gd name="connsiteY23" fmla="*/ 695589 h 1674190"/>
                  <a:gd name="connsiteX24" fmla="*/ 484712 w 877683"/>
                  <a:gd name="connsiteY24" fmla="*/ 657490 h 1674190"/>
                  <a:gd name="connsiteX25" fmla="*/ 551387 w 877683"/>
                  <a:gd name="connsiteY25" fmla="*/ 614628 h 1674190"/>
                  <a:gd name="connsiteX26" fmla="*/ 491857 w 877683"/>
                  <a:gd name="connsiteY26" fmla="*/ 600341 h 1674190"/>
                  <a:gd name="connsiteX27" fmla="*/ 494238 w 877683"/>
                  <a:gd name="connsiteY27" fmla="*/ 569384 h 1674190"/>
                  <a:gd name="connsiteX28" fmla="*/ 553769 w 877683"/>
                  <a:gd name="connsiteY28" fmla="*/ 543191 h 1674190"/>
                  <a:gd name="connsiteX29" fmla="*/ 506144 w 877683"/>
                  <a:gd name="connsiteY29" fmla="*/ 533666 h 1674190"/>
                  <a:gd name="connsiteX30" fmla="*/ 575199 w 877683"/>
                  <a:gd name="connsiteY30" fmla="*/ 521759 h 1674190"/>
                  <a:gd name="connsiteX31" fmla="*/ 489476 w 877683"/>
                  <a:gd name="connsiteY31" fmla="*/ 433652 h 1674190"/>
                  <a:gd name="connsiteX32" fmla="*/ 418037 w 877683"/>
                  <a:gd name="connsiteY32" fmla="*/ 438417 h 1674190"/>
                  <a:gd name="connsiteX33" fmla="*/ 487095 w 877683"/>
                  <a:gd name="connsiteY33" fmla="*/ 416983 h 1674190"/>
                  <a:gd name="connsiteX34" fmla="*/ 584726 w 877683"/>
                  <a:gd name="connsiteY34" fmla="*/ 428889 h 1674190"/>
                  <a:gd name="connsiteX35" fmla="*/ 525195 w 877683"/>
                  <a:gd name="connsiteY35" fmla="*/ 400315 h 1674190"/>
                  <a:gd name="connsiteX36" fmla="*/ 601395 w 877683"/>
                  <a:gd name="connsiteY36" fmla="*/ 376503 h 1674190"/>
                  <a:gd name="connsiteX37" fmla="*/ 551387 w 877683"/>
                  <a:gd name="connsiteY37" fmla="*/ 347928 h 1674190"/>
                  <a:gd name="connsiteX38" fmla="*/ 622826 w 877683"/>
                  <a:gd name="connsiteY38" fmla="*/ 309827 h 1674190"/>
                  <a:gd name="connsiteX39" fmla="*/ 553770 w 877683"/>
                  <a:gd name="connsiteY39" fmla="*/ 295541 h 1674190"/>
                  <a:gd name="connsiteX40" fmla="*/ 618063 w 877683"/>
                  <a:gd name="connsiteY40" fmla="*/ 269347 h 1674190"/>
                  <a:gd name="connsiteX41" fmla="*/ 644258 w 877683"/>
                  <a:gd name="connsiteY41" fmla="*/ 240772 h 1674190"/>
                  <a:gd name="connsiteX42" fmla="*/ 601395 w 877683"/>
                  <a:gd name="connsiteY42" fmla="*/ 240772 h 1674190"/>
                  <a:gd name="connsiteX43" fmla="*/ 658545 w 877683"/>
                  <a:gd name="connsiteY43" fmla="*/ 209816 h 1674190"/>
                  <a:gd name="connsiteX44" fmla="*/ 696644 w 877683"/>
                  <a:gd name="connsiteY44" fmla="*/ 159809 h 1674190"/>
                  <a:gd name="connsiteX45" fmla="*/ 682356 w 877683"/>
                  <a:gd name="connsiteY45" fmla="*/ 114566 h 1674190"/>
                  <a:gd name="connsiteX46" fmla="*/ 710932 w 877683"/>
                  <a:gd name="connsiteY46" fmla="*/ 126473 h 1674190"/>
                  <a:gd name="connsiteX47" fmla="*/ 698752 w 877683"/>
                  <a:gd name="connsiteY47" fmla="*/ 25348 h 1674190"/>
                  <a:gd name="connsiteX48" fmla="*/ 318025 w 877683"/>
                  <a:gd name="connsiteY48" fmla="*/ 359835 h 1674190"/>
                  <a:gd name="connsiteX49" fmla="*/ 283258 w 877683"/>
                  <a:gd name="connsiteY49" fmla="*/ 379202 h 1674190"/>
                  <a:gd name="connsiteX50" fmla="*/ 694400 w 877683"/>
                  <a:gd name="connsiteY50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27602 w 877683"/>
                  <a:gd name="connsiteY10" fmla="*/ 1083733 h 1674190"/>
                  <a:gd name="connsiteX11" fmla="*/ 759847 w 877683"/>
                  <a:gd name="connsiteY11" fmla="*/ 996625 h 1674190"/>
                  <a:gd name="connsiteX12" fmla="*/ 641877 w 877683"/>
                  <a:gd name="connsiteY12" fmla="*/ 1000390 h 1674190"/>
                  <a:gd name="connsiteX13" fmla="*/ 801962 w 877683"/>
                  <a:gd name="connsiteY13" fmla="*/ 690533 h 1674190"/>
                  <a:gd name="connsiteX14" fmla="*/ 811625 w 877683"/>
                  <a:gd name="connsiteY14" fmla="*/ 522690 h 1674190"/>
                  <a:gd name="connsiteX15" fmla="*/ 865713 w 877683"/>
                  <a:gd name="connsiteY15" fmla="*/ 309828 h 1674190"/>
                  <a:gd name="connsiteX16" fmla="*/ 877620 w 877683"/>
                  <a:gd name="connsiteY16" fmla="*/ 183622 h 1674190"/>
                  <a:gd name="connsiteX17" fmla="*/ 829789 w 877683"/>
                  <a:gd name="connsiteY17" fmla="*/ 262520 h 1674190"/>
                  <a:gd name="connsiteX18" fmla="*/ 729982 w 877683"/>
                  <a:gd name="connsiteY18" fmla="*/ 243154 h 1674190"/>
                  <a:gd name="connsiteX19" fmla="*/ 732364 w 877683"/>
                  <a:gd name="connsiteY19" fmla="*/ 131233 h 1674190"/>
                  <a:gd name="connsiteX20" fmla="*/ 677595 w 877683"/>
                  <a:gd name="connsiteY20" fmla="*/ 259822 h 1674190"/>
                  <a:gd name="connsiteX21" fmla="*/ 613299 w 877683"/>
                  <a:gd name="connsiteY21" fmla="*/ 466992 h 1674190"/>
                  <a:gd name="connsiteX22" fmla="*/ 453758 w 877683"/>
                  <a:gd name="connsiteY22" fmla="*/ 757502 h 1674190"/>
                  <a:gd name="connsiteX23" fmla="*/ 496618 w 877683"/>
                  <a:gd name="connsiteY23" fmla="*/ 695589 h 1674190"/>
                  <a:gd name="connsiteX24" fmla="*/ 484712 w 877683"/>
                  <a:gd name="connsiteY24" fmla="*/ 657490 h 1674190"/>
                  <a:gd name="connsiteX25" fmla="*/ 551387 w 877683"/>
                  <a:gd name="connsiteY25" fmla="*/ 614628 h 1674190"/>
                  <a:gd name="connsiteX26" fmla="*/ 491857 w 877683"/>
                  <a:gd name="connsiteY26" fmla="*/ 600341 h 1674190"/>
                  <a:gd name="connsiteX27" fmla="*/ 494238 w 877683"/>
                  <a:gd name="connsiteY27" fmla="*/ 569384 h 1674190"/>
                  <a:gd name="connsiteX28" fmla="*/ 553769 w 877683"/>
                  <a:gd name="connsiteY28" fmla="*/ 543191 h 1674190"/>
                  <a:gd name="connsiteX29" fmla="*/ 506144 w 877683"/>
                  <a:gd name="connsiteY29" fmla="*/ 533666 h 1674190"/>
                  <a:gd name="connsiteX30" fmla="*/ 575199 w 877683"/>
                  <a:gd name="connsiteY30" fmla="*/ 521759 h 1674190"/>
                  <a:gd name="connsiteX31" fmla="*/ 489476 w 877683"/>
                  <a:gd name="connsiteY31" fmla="*/ 433652 h 1674190"/>
                  <a:gd name="connsiteX32" fmla="*/ 418037 w 877683"/>
                  <a:gd name="connsiteY32" fmla="*/ 438417 h 1674190"/>
                  <a:gd name="connsiteX33" fmla="*/ 487095 w 877683"/>
                  <a:gd name="connsiteY33" fmla="*/ 416983 h 1674190"/>
                  <a:gd name="connsiteX34" fmla="*/ 584726 w 877683"/>
                  <a:gd name="connsiteY34" fmla="*/ 428889 h 1674190"/>
                  <a:gd name="connsiteX35" fmla="*/ 525195 w 877683"/>
                  <a:gd name="connsiteY35" fmla="*/ 400315 h 1674190"/>
                  <a:gd name="connsiteX36" fmla="*/ 601395 w 877683"/>
                  <a:gd name="connsiteY36" fmla="*/ 376503 h 1674190"/>
                  <a:gd name="connsiteX37" fmla="*/ 551387 w 877683"/>
                  <a:gd name="connsiteY37" fmla="*/ 347928 h 1674190"/>
                  <a:gd name="connsiteX38" fmla="*/ 622826 w 877683"/>
                  <a:gd name="connsiteY38" fmla="*/ 309827 h 1674190"/>
                  <a:gd name="connsiteX39" fmla="*/ 553770 w 877683"/>
                  <a:gd name="connsiteY39" fmla="*/ 295541 h 1674190"/>
                  <a:gd name="connsiteX40" fmla="*/ 618063 w 877683"/>
                  <a:gd name="connsiteY40" fmla="*/ 269347 h 1674190"/>
                  <a:gd name="connsiteX41" fmla="*/ 644258 w 877683"/>
                  <a:gd name="connsiteY41" fmla="*/ 240772 h 1674190"/>
                  <a:gd name="connsiteX42" fmla="*/ 601395 w 877683"/>
                  <a:gd name="connsiteY42" fmla="*/ 240772 h 1674190"/>
                  <a:gd name="connsiteX43" fmla="*/ 658545 w 877683"/>
                  <a:gd name="connsiteY43" fmla="*/ 209816 h 1674190"/>
                  <a:gd name="connsiteX44" fmla="*/ 696644 w 877683"/>
                  <a:gd name="connsiteY44" fmla="*/ 159809 h 1674190"/>
                  <a:gd name="connsiteX45" fmla="*/ 682356 w 877683"/>
                  <a:gd name="connsiteY45" fmla="*/ 114566 h 1674190"/>
                  <a:gd name="connsiteX46" fmla="*/ 710932 w 877683"/>
                  <a:gd name="connsiteY46" fmla="*/ 126473 h 1674190"/>
                  <a:gd name="connsiteX47" fmla="*/ 698752 w 877683"/>
                  <a:gd name="connsiteY47" fmla="*/ 25348 h 1674190"/>
                  <a:gd name="connsiteX48" fmla="*/ 318025 w 877683"/>
                  <a:gd name="connsiteY48" fmla="*/ 359835 h 1674190"/>
                  <a:gd name="connsiteX49" fmla="*/ 283258 w 877683"/>
                  <a:gd name="connsiteY49" fmla="*/ 379202 h 1674190"/>
                  <a:gd name="connsiteX50" fmla="*/ 694400 w 877683"/>
                  <a:gd name="connsiteY50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27602 w 877683"/>
                  <a:gd name="connsiteY10" fmla="*/ 1083733 h 1674190"/>
                  <a:gd name="connsiteX11" fmla="*/ 641877 w 877683"/>
                  <a:gd name="connsiteY11" fmla="*/ 1000390 h 1674190"/>
                  <a:gd name="connsiteX12" fmla="*/ 801962 w 877683"/>
                  <a:gd name="connsiteY12" fmla="*/ 690533 h 1674190"/>
                  <a:gd name="connsiteX13" fmla="*/ 811625 w 877683"/>
                  <a:gd name="connsiteY13" fmla="*/ 522690 h 1674190"/>
                  <a:gd name="connsiteX14" fmla="*/ 865713 w 877683"/>
                  <a:gd name="connsiteY14" fmla="*/ 309828 h 1674190"/>
                  <a:gd name="connsiteX15" fmla="*/ 877620 w 877683"/>
                  <a:gd name="connsiteY15" fmla="*/ 183622 h 1674190"/>
                  <a:gd name="connsiteX16" fmla="*/ 829789 w 877683"/>
                  <a:gd name="connsiteY16" fmla="*/ 262520 h 1674190"/>
                  <a:gd name="connsiteX17" fmla="*/ 729982 w 877683"/>
                  <a:gd name="connsiteY17" fmla="*/ 243154 h 1674190"/>
                  <a:gd name="connsiteX18" fmla="*/ 732364 w 877683"/>
                  <a:gd name="connsiteY18" fmla="*/ 131233 h 1674190"/>
                  <a:gd name="connsiteX19" fmla="*/ 677595 w 877683"/>
                  <a:gd name="connsiteY19" fmla="*/ 259822 h 1674190"/>
                  <a:gd name="connsiteX20" fmla="*/ 613299 w 877683"/>
                  <a:gd name="connsiteY20" fmla="*/ 466992 h 1674190"/>
                  <a:gd name="connsiteX21" fmla="*/ 453758 w 877683"/>
                  <a:gd name="connsiteY21" fmla="*/ 757502 h 1674190"/>
                  <a:gd name="connsiteX22" fmla="*/ 496618 w 877683"/>
                  <a:gd name="connsiteY22" fmla="*/ 695589 h 1674190"/>
                  <a:gd name="connsiteX23" fmla="*/ 484712 w 877683"/>
                  <a:gd name="connsiteY23" fmla="*/ 657490 h 1674190"/>
                  <a:gd name="connsiteX24" fmla="*/ 551387 w 877683"/>
                  <a:gd name="connsiteY24" fmla="*/ 614628 h 1674190"/>
                  <a:gd name="connsiteX25" fmla="*/ 491857 w 877683"/>
                  <a:gd name="connsiteY25" fmla="*/ 600341 h 1674190"/>
                  <a:gd name="connsiteX26" fmla="*/ 494238 w 877683"/>
                  <a:gd name="connsiteY26" fmla="*/ 569384 h 1674190"/>
                  <a:gd name="connsiteX27" fmla="*/ 553769 w 877683"/>
                  <a:gd name="connsiteY27" fmla="*/ 543191 h 1674190"/>
                  <a:gd name="connsiteX28" fmla="*/ 506144 w 877683"/>
                  <a:gd name="connsiteY28" fmla="*/ 533666 h 1674190"/>
                  <a:gd name="connsiteX29" fmla="*/ 575199 w 877683"/>
                  <a:gd name="connsiteY29" fmla="*/ 521759 h 1674190"/>
                  <a:gd name="connsiteX30" fmla="*/ 489476 w 877683"/>
                  <a:gd name="connsiteY30" fmla="*/ 433652 h 1674190"/>
                  <a:gd name="connsiteX31" fmla="*/ 418037 w 877683"/>
                  <a:gd name="connsiteY31" fmla="*/ 438417 h 1674190"/>
                  <a:gd name="connsiteX32" fmla="*/ 487095 w 877683"/>
                  <a:gd name="connsiteY32" fmla="*/ 416983 h 1674190"/>
                  <a:gd name="connsiteX33" fmla="*/ 584726 w 877683"/>
                  <a:gd name="connsiteY33" fmla="*/ 428889 h 1674190"/>
                  <a:gd name="connsiteX34" fmla="*/ 525195 w 877683"/>
                  <a:gd name="connsiteY34" fmla="*/ 400315 h 1674190"/>
                  <a:gd name="connsiteX35" fmla="*/ 601395 w 877683"/>
                  <a:gd name="connsiteY35" fmla="*/ 376503 h 1674190"/>
                  <a:gd name="connsiteX36" fmla="*/ 551387 w 877683"/>
                  <a:gd name="connsiteY36" fmla="*/ 347928 h 1674190"/>
                  <a:gd name="connsiteX37" fmla="*/ 622826 w 877683"/>
                  <a:gd name="connsiteY37" fmla="*/ 309827 h 1674190"/>
                  <a:gd name="connsiteX38" fmla="*/ 553770 w 877683"/>
                  <a:gd name="connsiteY38" fmla="*/ 295541 h 1674190"/>
                  <a:gd name="connsiteX39" fmla="*/ 618063 w 877683"/>
                  <a:gd name="connsiteY39" fmla="*/ 269347 h 1674190"/>
                  <a:gd name="connsiteX40" fmla="*/ 644258 w 877683"/>
                  <a:gd name="connsiteY40" fmla="*/ 240772 h 1674190"/>
                  <a:gd name="connsiteX41" fmla="*/ 601395 w 877683"/>
                  <a:gd name="connsiteY41" fmla="*/ 240772 h 1674190"/>
                  <a:gd name="connsiteX42" fmla="*/ 658545 w 877683"/>
                  <a:gd name="connsiteY42" fmla="*/ 209816 h 1674190"/>
                  <a:gd name="connsiteX43" fmla="*/ 696644 w 877683"/>
                  <a:gd name="connsiteY43" fmla="*/ 159809 h 1674190"/>
                  <a:gd name="connsiteX44" fmla="*/ 682356 w 877683"/>
                  <a:gd name="connsiteY44" fmla="*/ 114566 h 1674190"/>
                  <a:gd name="connsiteX45" fmla="*/ 710932 w 877683"/>
                  <a:gd name="connsiteY45" fmla="*/ 126473 h 1674190"/>
                  <a:gd name="connsiteX46" fmla="*/ 698752 w 877683"/>
                  <a:gd name="connsiteY46" fmla="*/ 25348 h 1674190"/>
                  <a:gd name="connsiteX47" fmla="*/ 318025 w 877683"/>
                  <a:gd name="connsiteY47" fmla="*/ 359835 h 1674190"/>
                  <a:gd name="connsiteX48" fmla="*/ 283258 w 877683"/>
                  <a:gd name="connsiteY48" fmla="*/ 379202 h 1674190"/>
                  <a:gd name="connsiteX49" fmla="*/ 694400 w 877683"/>
                  <a:gd name="connsiteY49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27602 w 877683"/>
                  <a:gd name="connsiteY10" fmla="*/ 1083733 h 1674190"/>
                  <a:gd name="connsiteX11" fmla="*/ 641877 w 877683"/>
                  <a:gd name="connsiteY11" fmla="*/ 1000390 h 1674190"/>
                  <a:gd name="connsiteX12" fmla="*/ 801962 w 877683"/>
                  <a:gd name="connsiteY12" fmla="*/ 690533 h 1674190"/>
                  <a:gd name="connsiteX13" fmla="*/ 811625 w 877683"/>
                  <a:gd name="connsiteY13" fmla="*/ 522690 h 1674190"/>
                  <a:gd name="connsiteX14" fmla="*/ 865713 w 877683"/>
                  <a:gd name="connsiteY14" fmla="*/ 309828 h 1674190"/>
                  <a:gd name="connsiteX15" fmla="*/ 877620 w 877683"/>
                  <a:gd name="connsiteY15" fmla="*/ 183622 h 1674190"/>
                  <a:gd name="connsiteX16" fmla="*/ 829789 w 877683"/>
                  <a:gd name="connsiteY16" fmla="*/ 262520 h 1674190"/>
                  <a:gd name="connsiteX17" fmla="*/ 729982 w 877683"/>
                  <a:gd name="connsiteY17" fmla="*/ 243154 h 1674190"/>
                  <a:gd name="connsiteX18" fmla="*/ 732364 w 877683"/>
                  <a:gd name="connsiteY18" fmla="*/ 131233 h 1674190"/>
                  <a:gd name="connsiteX19" fmla="*/ 677595 w 877683"/>
                  <a:gd name="connsiteY19" fmla="*/ 259822 h 1674190"/>
                  <a:gd name="connsiteX20" fmla="*/ 613299 w 877683"/>
                  <a:gd name="connsiteY20" fmla="*/ 466992 h 1674190"/>
                  <a:gd name="connsiteX21" fmla="*/ 453758 w 877683"/>
                  <a:gd name="connsiteY21" fmla="*/ 757502 h 1674190"/>
                  <a:gd name="connsiteX22" fmla="*/ 496618 w 877683"/>
                  <a:gd name="connsiteY22" fmla="*/ 695589 h 1674190"/>
                  <a:gd name="connsiteX23" fmla="*/ 484712 w 877683"/>
                  <a:gd name="connsiteY23" fmla="*/ 657490 h 1674190"/>
                  <a:gd name="connsiteX24" fmla="*/ 551387 w 877683"/>
                  <a:gd name="connsiteY24" fmla="*/ 614628 h 1674190"/>
                  <a:gd name="connsiteX25" fmla="*/ 491857 w 877683"/>
                  <a:gd name="connsiteY25" fmla="*/ 600341 h 1674190"/>
                  <a:gd name="connsiteX26" fmla="*/ 494238 w 877683"/>
                  <a:gd name="connsiteY26" fmla="*/ 569384 h 1674190"/>
                  <a:gd name="connsiteX27" fmla="*/ 553769 w 877683"/>
                  <a:gd name="connsiteY27" fmla="*/ 543191 h 1674190"/>
                  <a:gd name="connsiteX28" fmla="*/ 506144 w 877683"/>
                  <a:gd name="connsiteY28" fmla="*/ 533666 h 1674190"/>
                  <a:gd name="connsiteX29" fmla="*/ 575199 w 877683"/>
                  <a:gd name="connsiteY29" fmla="*/ 521759 h 1674190"/>
                  <a:gd name="connsiteX30" fmla="*/ 489476 w 877683"/>
                  <a:gd name="connsiteY30" fmla="*/ 433652 h 1674190"/>
                  <a:gd name="connsiteX31" fmla="*/ 418037 w 877683"/>
                  <a:gd name="connsiteY31" fmla="*/ 438417 h 1674190"/>
                  <a:gd name="connsiteX32" fmla="*/ 487095 w 877683"/>
                  <a:gd name="connsiteY32" fmla="*/ 416983 h 1674190"/>
                  <a:gd name="connsiteX33" fmla="*/ 584726 w 877683"/>
                  <a:gd name="connsiteY33" fmla="*/ 428889 h 1674190"/>
                  <a:gd name="connsiteX34" fmla="*/ 525195 w 877683"/>
                  <a:gd name="connsiteY34" fmla="*/ 400315 h 1674190"/>
                  <a:gd name="connsiteX35" fmla="*/ 601395 w 877683"/>
                  <a:gd name="connsiteY35" fmla="*/ 376503 h 1674190"/>
                  <a:gd name="connsiteX36" fmla="*/ 551387 w 877683"/>
                  <a:gd name="connsiteY36" fmla="*/ 347928 h 1674190"/>
                  <a:gd name="connsiteX37" fmla="*/ 622826 w 877683"/>
                  <a:gd name="connsiteY37" fmla="*/ 309827 h 1674190"/>
                  <a:gd name="connsiteX38" fmla="*/ 553770 w 877683"/>
                  <a:gd name="connsiteY38" fmla="*/ 295541 h 1674190"/>
                  <a:gd name="connsiteX39" fmla="*/ 618063 w 877683"/>
                  <a:gd name="connsiteY39" fmla="*/ 269347 h 1674190"/>
                  <a:gd name="connsiteX40" fmla="*/ 644258 w 877683"/>
                  <a:gd name="connsiteY40" fmla="*/ 240772 h 1674190"/>
                  <a:gd name="connsiteX41" fmla="*/ 601395 w 877683"/>
                  <a:gd name="connsiteY41" fmla="*/ 240772 h 1674190"/>
                  <a:gd name="connsiteX42" fmla="*/ 658545 w 877683"/>
                  <a:gd name="connsiteY42" fmla="*/ 209816 h 1674190"/>
                  <a:gd name="connsiteX43" fmla="*/ 696644 w 877683"/>
                  <a:gd name="connsiteY43" fmla="*/ 159809 h 1674190"/>
                  <a:gd name="connsiteX44" fmla="*/ 682356 w 877683"/>
                  <a:gd name="connsiteY44" fmla="*/ 114566 h 1674190"/>
                  <a:gd name="connsiteX45" fmla="*/ 710932 w 877683"/>
                  <a:gd name="connsiteY45" fmla="*/ 126473 h 1674190"/>
                  <a:gd name="connsiteX46" fmla="*/ 698752 w 877683"/>
                  <a:gd name="connsiteY46" fmla="*/ 25348 h 1674190"/>
                  <a:gd name="connsiteX47" fmla="*/ 318025 w 877683"/>
                  <a:gd name="connsiteY47" fmla="*/ 359835 h 1674190"/>
                  <a:gd name="connsiteX48" fmla="*/ 283258 w 877683"/>
                  <a:gd name="connsiteY48" fmla="*/ 379202 h 1674190"/>
                  <a:gd name="connsiteX49" fmla="*/ 694400 w 877683"/>
                  <a:gd name="connsiteY49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53796 w 877683"/>
                  <a:gd name="connsiteY10" fmla="*/ 1002770 h 1674190"/>
                  <a:gd name="connsiteX11" fmla="*/ 641877 w 877683"/>
                  <a:gd name="connsiteY11" fmla="*/ 1000390 h 1674190"/>
                  <a:gd name="connsiteX12" fmla="*/ 801962 w 877683"/>
                  <a:gd name="connsiteY12" fmla="*/ 690533 h 1674190"/>
                  <a:gd name="connsiteX13" fmla="*/ 811625 w 877683"/>
                  <a:gd name="connsiteY13" fmla="*/ 522690 h 1674190"/>
                  <a:gd name="connsiteX14" fmla="*/ 865713 w 877683"/>
                  <a:gd name="connsiteY14" fmla="*/ 309828 h 1674190"/>
                  <a:gd name="connsiteX15" fmla="*/ 877620 w 877683"/>
                  <a:gd name="connsiteY15" fmla="*/ 183622 h 1674190"/>
                  <a:gd name="connsiteX16" fmla="*/ 829789 w 877683"/>
                  <a:gd name="connsiteY16" fmla="*/ 262520 h 1674190"/>
                  <a:gd name="connsiteX17" fmla="*/ 729982 w 877683"/>
                  <a:gd name="connsiteY17" fmla="*/ 243154 h 1674190"/>
                  <a:gd name="connsiteX18" fmla="*/ 732364 w 877683"/>
                  <a:gd name="connsiteY18" fmla="*/ 131233 h 1674190"/>
                  <a:gd name="connsiteX19" fmla="*/ 677595 w 877683"/>
                  <a:gd name="connsiteY19" fmla="*/ 259822 h 1674190"/>
                  <a:gd name="connsiteX20" fmla="*/ 613299 w 877683"/>
                  <a:gd name="connsiteY20" fmla="*/ 466992 h 1674190"/>
                  <a:gd name="connsiteX21" fmla="*/ 453758 w 877683"/>
                  <a:gd name="connsiteY21" fmla="*/ 757502 h 1674190"/>
                  <a:gd name="connsiteX22" fmla="*/ 496618 w 877683"/>
                  <a:gd name="connsiteY22" fmla="*/ 695589 h 1674190"/>
                  <a:gd name="connsiteX23" fmla="*/ 484712 w 877683"/>
                  <a:gd name="connsiteY23" fmla="*/ 657490 h 1674190"/>
                  <a:gd name="connsiteX24" fmla="*/ 551387 w 877683"/>
                  <a:gd name="connsiteY24" fmla="*/ 614628 h 1674190"/>
                  <a:gd name="connsiteX25" fmla="*/ 491857 w 877683"/>
                  <a:gd name="connsiteY25" fmla="*/ 600341 h 1674190"/>
                  <a:gd name="connsiteX26" fmla="*/ 494238 w 877683"/>
                  <a:gd name="connsiteY26" fmla="*/ 569384 h 1674190"/>
                  <a:gd name="connsiteX27" fmla="*/ 553769 w 877683"/>
                  <a:gd name="connsiteY27" fmla="*/ 543191 h 1674190"/>
                  <a:gd name="connsiteX28" fmla="*/ 506144 w 877683"/>
                  <a:gd name="connsiteY28" fmla="*/ 533666 h 1674190"/>
                  <a:gd name="connsiteX29" fmla="*/ 575199 w 877683"/>
                  <a:gd name="connsiteY29" fmla="*/ 521759 h 1674190"/>
                  <a:gd name="connsiteX30" fmla="*/ 489476 w 877683"/>
                  <a:gd name="connsiteY30" fmla="*/ 433652 h 1674190"/>
                  <a:gd name="connsiteX31" fmla="*/ 418037 w 877683"/>
                  <a:gd name="connsiteY31" fmla="*/ 438417 h 1674190"/>
                  <a:gd name="connsiteX32" fmla="*/ 487095 w 877683"/>
                  <a:gd name="connsiteY32" fmla="*/ 416983 h 1674190"/>
                  <a:gd name="connsiteX33" fmla="*/ 584726 w 877683"/>
                  <a:gd name="connsiteY33" fmla="*/ 428889 h 1674190"/>
                  <a:gd name="connsiteX34" fmla="*/ 525195 w 877683"/>
                  <a:gd name="connsiteY34" fmla="*/ 400315 h 1674190"/>
                  <a:gd name="connsiteX35" fmla="*/ 601395 w 877683"/>
                  <a:gd name="connsiteY35" fmla="*/ 376503 h 1674190"/>
                  <a:gd name="connsiteX36" fmla="*/ 551387 w 877683"/>
                  <a:gd name="connsiteY36" fmla="*/ 347928 h 1674190"/>
                  <a:gd name="connsiteX37" fmla="*/ 622826 w 877683"/>
                  <a:gd name="connsiteY37" fmla="*/ 309827 h 1674190"/>
                  <a:gd name="connsiteX38" fmla="*/ 553770 w 877683"/>
                  <a:gd name="connsiteY38" fmla="*/ 295541 h 1674190"/>
                  <a:gd name="connsiteX39" fmla="*/ 618063 w 877683"/>
                  <a:gd name="connsiteY39" fmla="*/ 269347 h 1674190"/>
                  <a:gd name="connsiteX40" fmla="*/ 644258 w 877683"/>
                  <a:gd name="connsiteY40" fmla="*/ 240772 h 1674190"/>
                  <a:gd name="connsiteX41" fmla="*/ 601395 w 877683"/>
                  <a:gd name="connsiteY41" fmla="*/ 240772 h 1674190"/>
                  <a:gd name="connsiteX42" fmla="*/ 658545 w 877683"/>
                  <a:gd name="connsiteY42" fmla="*/ 209816 h 1674190"/>
                  <a:gd name="connsiteX43" fmla="*/ 696644 w 877683"/>
                  <a:gd name="connsiteY43" fmla="*/ 159809 h 1674190"/>
                  <a:gd name="connsiteX44" fmla="*/ 682356 w 877683"/>
                  <a:gd name="connsiteY44" fmla="*/ 114566 h 1674190"/>
                  <a:gd name="connsiteX45" fmla="*/ 710932 w 877683"/>
                  <a:gd name="connsiteY45" fmla="*/ 126473 h 1674190"/>
                  <a:gd name="connsiteX46" fmla="*/ 698752 w 877683"/>
                  <a:gd name="connsiteY46" fmla="*/ 25348 h 1674190"/>
                  <a:gd name="connsiteX47" fmla="*/ 318025 w 877683"/>
                  <a:gd name="connsiteY47" fmla="*/ 359835 h 1674190"/>
                  <a:gd name="connsiteX48" fmla="*/ 283258 w 877683"/>
                  <a:gd name="connsiteY48" fmla="*/ 379202 h 1674190"/>
                  <a:gd name="connsiteX49" fmla="*/ 694400 w 877683"/>
                  <a:gd name="connsiteY49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20458 w 877683"/>
                  <a:gd name="connsiteY9" fmla="*/ 1117071 h 1674190"/>
                  <a:gd name="connsiteX10" fmla="*/ 753796 w 877683"/>
                  <a:gd name="connsiteY10" fmla="*/ 1002770 h 1674190"/>
                  <a:gd name="connsiteX11" fmla="*/ 641877 w 877683"/>
                  <a:gd name="connsiteY11" fmla="*/ 1000390 h 1674190"/>
                  <a:gd name="connsiteX12" fmla="*/ 801962 w 877683"/>
                  <a:gd name="connsiteY12" fmla="*/ 690533 h 1674190"/>
                  <a:gd name="connsiteX13" fmla="*/ 811625 w 877683"/>
                  <a:gd name="connsiteY13" fmla="*/ 522690 h 1674190"/>
                  <a:gd name="connsiteX14" fmla="*/ 865713 w 877683"/>
                  <a:gd name="connsiteY14" fmla="*/ 309828 h 1674190"/>
                  <a:gd name="connsiteX15" fmla="*/ 877620 w 877683"/>
                  <a:gd name="connsiteY15" fmla="*/ 183622 h 1674190"/>
                  <a:gd name="connsiteX16" fmla="*/ 829789 w 877683"/>
                  <a:gd name="connsiteY16" fmla="*/ 262520 h 1674190"/>
                  <a:gd name="connsiteX17" fmla="*/ 729982 w 877683"/>
                  <a:gd name="connsiteY17" fmla="*/ 243154 h 1674190"/>
                  <a:gd name="connsiteX18" fmla="*/ 732364 w 877683"/>
                  <a:gd name="connsiteY18" fmla="*/ 131233 h 1674190"/>
                  <a:gd name="connsiteX19" fmla="*/ 677595 w 877683"/>
                  <a:gd name="connsiteY19" fmla="*/ 259822 h 1674190"/>
                  <a:gd name="connsiteX20" fmla="*/ 613299 w 877683"/>
                  <a:gd name="connsiteY20" fmla="*/ 466992 h 1674190"/>
                  <a:gd name="connsiteX21" fmla="*/ 453758 w 877683"/>
                  <a:gd name="connsiteY21" fmla="*/ 757502 h 1674190"/>
                  <a:gd name="connsiteX22" fmla="*/ 496618 w 877683"/>
                  <a:gd name="connsiteY22" fmla="*/ 695589 h 1674190"/>
                  <a:gd name="connsiteX23" fmla="*/ 484712 w 877683"/>
                  <a:gd name="connsiteY23" fmla="*/ 657490 h 1674190"/>
                  <a:gd name="connsiteX24" fmla="*/ 551387 w 877683"/>
                  <a:gd name="connsiteY24" fmla="*/ 614628 h 1674190"/>
                  <a:gd name="connsiteX25" fmla="*/ 491857 w 877683"/>
                  <a:gd name="connsiteY25" fmla="*/ 600341 h 1674190"/>
                  <a:gd name="connsiteX26" fmla="*/ 494238 w 877683"/>
                  <a:gd name="connsiteY26" fmla="*/ 569384 h 1674190"/>
                  <a:gd name="connsiteX27" fmla="*/ 553769 w 877683"/>
                  <a:gd name="connsiteY27" fmla="*/ 543191 h 1674190"/>
                  <a:gd name="connsiteX28" fmla="*/ 506144 w 877683"/>
                  <a:gd name="connsiteY28" fmla="*/ 533666 h 1674190"/>
                  <a:gd name="connsiteX29" fmla="*/ 575199 w 877683"/>
                  <a:gd name="connsiteY29" fmla="*/ 521759 h 1674190"/>
                  <a:gd name="connsiteX30" fmla="*/ 489476 w 877683"/>
                  <a:gd name="connsiteY30" fmla="*/ 433652 h 1674190"/>
                  <a:gd name="connsiteX31" fmla="*/ 418037 w 877683"/>
                  <a:gd name="connsiteY31" fmla="*/ 438417 h 1674190"/>
                  <a:gd name="connsiteX32" fmla="*/ 487095 w 877683"/>
                  <a:gd name="connsiteY32" fmla="*/ 416983 h 1674190"/>
                  <a:gd name="connsiteX33" fmla="*/ 584726 w 877683"/>
                  <a:gd name="connsiteY33" fmla="*/ 428889 h 1674190"/>
                  <a:gd name="connsiteX34" fmla="*/ 525195 w 877683"/>
                  <a:gd name="connsiteY34" fmla="*/ 400315 h 1674190"/>
                  <a:gd name="connsiteX35" fmla="*/ 601395 w 877683"/>
                  <a:gd name="connsiteY35" fmla="*/ 376503 h 1674190"/>
                  <a:gd name="connsiteX36" fmla="*/ 551387 w 877683"/>
                  <a:gd name="connsiteY36" fmla="*/ 347928 h 1674190"/>
                  <a:gd name="connsiteX37" fmla="*/ 622826 w 877683"/>
                  <a:gd name="connsiteY37" fmla="*/ 309827 h 1674190"/>
                  <a:gd name="connsiteX38" fmla="*/ 553770 w 877683"/>
                  <a:gd name="connsiteY38" fmla="*/ 295541 h 1674190"/>
                  <a:gd name="connsiteX39" fmla="*/ 618063 w 877683"/>
                  <a:gd name="connsiteY39" fmla="*/ 269347 h 1674190"/>
                  <a:gd name="connsiteX40" fmla="*/ 644258 w 877683"/>
                  <a:gd name="connsiteY40" fmla="*/ 240772 h 1674190"/>
                  <a:gd name="connsiteX41" fmla="*/ 601395 w 877683"/>
                  <a:gd name="connsiteY41" fmla="*/ 240772 h 1674190"/>
                  <a:gd name="connsiteX42" fmla="*/ 658545 w 877683"/>
                  <a:gd name="connsiteY42" fmla="*/ 209816 h 1674190"/>
                  <a:gd name="connsiteX43" fmla="*/ 696644 w 877683"/>
                  <a:gd name="connsiteY43" fmla="*/ 159809 h 1674190"/>
                  <a:gd name="connsiteX44" fmla="*/ 682356 w 877683"/>
                  <a:gd name="connsiteY44" fmla="*/ 114566 h 1674190"/>
                  <a:gd name="connsiteX45" fmla="*/ 710932 w 877683"/>
                  <a:gd name="connsiteY45" fmla="*/ 126473 h 1674190"/>
                  <a:gd name="connsiteX46" fmla="*/ 698752 w 877683"/>
                  <a:gd name="connsiteY46" fmla="*/ 25348 h 1674190"/>
                  <a:gd name="connsiteX47" fmla="*/ 318025 w 877683"/>
                  <a:gd name="connsiteY47" fmla="*/ 359835 h 1674190"/>
                  <a:gd name="connsiteX48" fmla="*/ 283258 w 877683"/>
                  <a:gd name="connsiteY48" fmla="*/ 379202 h 1674190"/>
                  <a:gd name="connsiteX49" fmla="*/ 694400 w 877683"/>
                  <a:gd name="connsiteY49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20458 w 877683"/>
                  <a:gd name="connsiteY9" fmla="*/ 1117071 h 1674190"/>
                  <a:gd name="connsiteX10" fmla="*/ 751415 w 877683"/>
                  <a:gd name="connsiteY10" fmla="*/ 1028964 h 1674190"/>
                  <a:gd name="connsiteX11" fmla="*/ 641877 w 877683"/>
                  <a:gd name="connsiteY11" fmla="*/ 1000390 h 1674190"/>
                  <a:gd name="connsiteX12" fmla="*/ 801962 w 877683"/>
                  <a:gd name="connsiteY12" fmla="*/ 690533 h 1674190"/>
                  <a:gd name="connsiteX13" fmla="*/ 811625 w 877683"/>
                  <a:gd name="connsiteY13" fmla="*/ 522690 h 1674190"/>
                  <a:gd name="connsiteX14" fmla="*/ 865713 w 877683"/>
                  <a:gd name="connsiteY14" fmla="*/ 309828 h 1674190"/>
                  <a:gd name="connsiteX15" fmla="*/ 877620 w 877683"/>
                  <a:gd name="connsiteY15" fmla="*/ 183622 h 1674190"/>
                  <a:gd name="connsiteX16" fmla="*/ 829789 w 877683"/>
                  <a:gd name="connsiteY16" fmla="*/ 262520 h 1674190"/>
                  <a:gd name="connsiteX17" fmla="*/ 729982 w 877683"/>
                  <a:gd name="connsiteY17" fmla="*/ 243154 h 1674190"/>
                  <a:gd name="connsiteX18" fmla="*/ 732364 w 877683"/>
                  <a:gd name="connsiteY18" fmla="*/ 131233 h 1674190"/>
                  <a:gd name="connsiteX19" fmla="*/ 677595 w 877683"/>
                  <a:gd name="connsiteY19" fmla="*/ 259822 h 1674190"/>
                  <a:gd name="connsiteX20" fmla="*/ 613299 w 877683"/>
                  <a:gd name="connsiteY20" fmla="*/ 466992 h 1674190"/>
                  <a:gd name="connsiteX21" fmla="*/ 453758 w 877683"/>
                  <a:gd name="connsiteY21" fmla="*/ 757502 h 1674190"/>
                  <a:gd name="connsiteX22" fmla="*/ 496618 w 877683"/>
                  <a:gd name="connsiteY22" fmla="*/ 695589 h 1674190"/>
                  <a:gd name="connsiteX23" fmla="*/ 484712 w 877683"/>
                  <a:gd name="connsiteY23" fmla="*/ 657490 h 1674190"/>
                  <a:gd name="connsiteX24" fmla="*/ 551387 w 877683"/>
                  <a:gd name="connsiteY24" fmla="*/ 614628 h 1674190"/>
                  <a:gd name="connsiteX25" fmla="*/ 491857 w 877683"/>
                  <a:gd name="connsiteY25" fmla="*/ 600341 h 1674190"/>
                  <a:gd name="connsiteX26" fmla="*/ 494238 w 877683"/>
                  <a:gd name="connsiteY26" fmla="*/ 569384 h 1674190"/>
                  <a:gd name="connsiteX27" fmla="*/ 553769 w 877683"/>
                  <a:gd name="connsiteY27" fmla="*/ 543191 h 1674190"/>
                  <a:gd name="connsiteX28" fmla="*/ 506144 w 877683"/>
                  <a:gd name="connsiteY28" fmla="*/ 533666 h 1674190"/>
                  <a:gd name="connsiteX29" fmla="*/ 575199 w 877683"/>
                  <a:gd name="connsiteY29" fmla="*/ 521759 h 1674190"/>
                  <a:gd name="connsiteX30" fmla="*/ 489476 w 877683"/>
                  <a:gd name="connsiteY30" fmla="*/ 433652 h 1674190"/>
                  <a:gd name="connsiteX31" fmla="*/ 418037 w 877683"/>
                  <a:gd name="connsiteY31" fmla="*/ 438417 h 1674190"/>
                  <a:gd name="connsiteX32" fmla="*/ 487095 w 877683"/>
                  <a:gd name="connsiteY32" fmla="*/ 416983 h 1674190"/>
                  <a:gd name="connsiteX33" fmla="*/ 584726 w 877683"/>
                  <a:gd name="connsiteY33" fmla="*/ 428889 h 1674190"/>
                  <a:gd name="connsiteX34" fmla="*/ 525195 w 877683"/>
                  <a:gd name="connsiteY34" fmla="*/ 400315 h 1674190"/>
                  <a:gd name="connsiteX35" fmla="*/ 601395 w 877683"/>
                  <a:gd name="connsiteY35" fmla="*/ 376503 h 1674190"/>
                  <a:gd name="connsiteX36" fmla="*/ 551387 w 877683"/>
                  <a:gd name="connsiteY36" fmla="*/ 347928 h 1674190"/>
                  <a:gd name="connsiteX37" fmla="*/ 622826 w 877683"/>
                  <a:gd name="connsiteY37" fmla="*/ 309827 h 1674190"/>
                  <a:gd name="connsiteX38" fmla="*/ 553770 w 877683"/>
                  <a:gd name="connsiteY38" fmla="*/ 295541 h 1674190"/>
                  <a:gd name="connsiteX39" fmla="*/ 618063 w 877683"/>
                  <a:gd name="connsiteY39" fmla="*/ 269347 h 1674190"/>
                  <a:gd name="connsiteX40" fmla="*/ 644258 w 877683"/>
                  <a:gd name="connsiteY40" fmla="*/ 240772 h 1674190"/>
                  <a:gd name="connsiteX41" fmla="*/ 601395 w 877683"/>
                  <a:gd name="connsiteY41" fmla="*/ 240772 h 1674190"/>
                  <a:gd name="connsiteX42" fmla="*/ 658545 w 877683"/>
                  <a:gd name="connsiteY42" fmla="*/ 209816 h 1674190"/>
                  <a:gd name="connsiteX43" fmla="*/ 696644 w 877683"/>
                  <a:gd name="connsiteY43" fmla="*/ 159809 h 1674190"/>
                  <a:gd name="connsiteX44" fmla="*/ 682356 w 877683"/>
                  <a:gd name="connsiteY44" fmla="*/ 114566 h 1674190"/>
                  <a:gd name="connsiteX45" fmla="*/ 710932 w 877683"/>
                  <a:gd name="connsiteY45" fmla="*/ 126473 h 1674190"/>
                  <a:gd name="connsiteX46" fmla="*/ 698752 w 877683"/>
                  <a:gd name="connsiteY46" fmla="*/ 25348 h 1674190"/>
                  <a:gd name="connsiteX47" fmla="*/ 318025 w 877683"/>
                  <a:gd name="connsiteY47" fmla="*/ 359835 h 1674190"/>
                  <a:gd name="connsiteX48" fmla="*/ 283258 w 877683"/>
                  <a:gd name="connsiteY48" fmla="*/ 379202 h 1674190"/>
                  <a:gd name="connsiteX49" fmla="*/ 694400 w 877683"/>
                  <a:gd name="connsiteY49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20458 w 877683"/>
                  <a:gd name="connsiteY9" fmla="*/ 1117071 h 1674190"/>
                  <a:gd name="connsiteX10" fmla="*/ 751415 w 877683"/>
                  <a:gd name="connsiteY10" fmla="*/ 1028964 h 1674190"/>
                  <a:gd name="connsiteX11" fmla="*/ 641877 w 877683"/>
                  <a:gd name="connsiteY11" fmla="*/ 1000390 h 1674190"/>
                  <a:gd name="connsiteX12" fmla="*/ 801962 w 877683"/>
                  <a:gd name="connsiteY12" fmla="*/ 690533 h 1674190"/>
                  <a:gd name="connsiteX13" fmla="*/ 811625 w 877683"/>
                  <a:gd name="connsiteY13" fmla="*/ 522690 h 1674190"/>
                  <a:gd name="connsiteX14" fmla="*/ 865713 w 877683"/>
                  <a:gd name="connsiteY14" fmla="*/ 309828 h 1674190"/>
                  <a:gd name="connsiteX15" fmla="*/ 877620 w 877683"/>
                  <a:gd name="connsiteY15" fmla="*/ 183622 h 1674190"/>
                  <a:gd name="connsiteX16" fmla="*/ 829789 w 877683"/>
                  <a:gd name="connsiteY16" fmla="*/ 262520 h 1674190"/>
                  <a:gd name="connsiteX17" fmla="*/ 729982 w 877683"/>
                  <a:gd name="connsiteY17" fmla="*/ 243154 h 1674190"/>
                  <a:gd name="connsiteX18" fmla="*/ 732364 w 877683"/>
                  <a:gd name="connsiteY18" fmla="*/ 131233 h 1674190"/>
                  <a:gd name="connsiteX19" fmla="*/ 677595 w 877683"/>
                  <a:gd name="connsiteY19" fmla="*/ 259822 h 1674190"/>
                  <a:gd name="connsiteX20" fmla="*/ 613299 w 877683"/>
                  <a:gd name="connsiteY20" fmla="*/ 466992 h 1674190"/>
                  <a:gd name="connsiteX21" fmla="*/ 453758 w 877683"/>
                  <a:gd name="connsiteY21" fmla="*/ 757502 h 1674190"/>
                  <a:gd name="connsiteX22" fmla="*/ 496618 w 877683"/>
                  <a:gd name="connsiteY22" fmla="*/ 695589 h 1674190"/>
                  <a:gd name="connsiteX23" fmla="*/ 484712 w 877683"/>
                  <a:gd name="connsiteY23" fmla="*/ 657490 h 1674190"/>
                  <a:gd name="connsiteX24" fmla="*/ 551387 w 877683"/>
                  <a:gd name="connsiteY24" fmla="*/ 614628 h 1674190"/>
                  <a:gd name="connsiteX25" fmla="*/ 491857 w 877683"/>
                  <a:gd name="connsiteY25" fmla="*/ 600341 h 1674190"/>
                  <a:gd name="connsiteX26" fmla="*/ 494238 w 877683"/>
                  <a:gd name="connsiteY26" fmla="*/ 569384 h 1674190"/>
                  <a:gd name="connsiteX27" fmla="*/ 553769 w 877683"/>
                  <a:gd name="connsiteY27" fmla="*/ 543191 h 1674190"/>
                  <a:gd name="connsiteX28" fmla="*/ 506144 w 877683"/>
                  <a:gd name="connsiteY28" fmla="*/ 533666 h 1674190"/>
                  <a:gd name="connsiteX29" fmla="*/ 575199 w 877683"/>
                  <a:gd name="connsiteY29" fmla="*/ 521759 h 1674190"/>
                  <a:gd name="connsiteX30" fmla="*/ 489476 w 877683"/>
                  <a:gd name="connsiteY30" fmla="*/ 433652 h 1674190"/>
                  <a:gd name="connsiteX31" fmla="*/ 418037 w 877683"/>
                  <a:gd name="connsiteY31" fmla="*/ 438417 h 1674190"/>
                  <a:gd name="connsiteX32" fmla="*/ 487095 w 877683"/>
                  <a:gd name="connsiteY32" fmla="*/ 416983 h 1674190"/>
                  <a:gd name="connsiteX33" fmla="*/ 584726 w 877683"/>
                  <a:gd name="connsiteY33" fmla="*/ 428889 h 1674190"/>
                  <a:gd name="connsiteX34" fmla="*/ 525195 w 877683"/>
                  <a:gd name="connsiteY34" fmla="*/ 400315 h 1674190"/>
                  <a:gd name="connsiteX35" fmla="*/ 601395 w 877683"/>
                  <a:gd name="connsiteY35" fmla="*/ 376503 h 1674190"/>
                  <a:gd name="connsiteX36" fmla="*/ 551387 w 877683"/>
                  <a:gd name="connsiteY36" fmla="*/ 347928 h 1674190"/>
                  <a:gd name="connsiteX37" fmla="*/ 622826 w 877683"/>
                  <a:gd name="connsiteY37" fmla="*/ 309827 h 1674190"/>
                  <a:gd name="connsiteX38" fmla="*/ 553770 w 877683"/>
                  <a:gd name="connsiteY38" fmla="*/ 295541 h 1674190"/>
                  <a:gd name="connsiteX39" fmla="*/ 618063 w 877683"/>
                  <a:gd name="connsiteY39" fmla="*/ 269347 h 1674190"/>
                  <a:gd name="connsiteX40" fmla="*/ 644258 w 877683"/>
                  <a:gd name="connsiteY40" fmla="*/ 240772 h 1674190"/>
                  <a:gd name="connsiteX41" fmla="*/ 601395 w 877683"/>
                  <a:gd name="connsiteY41" fmla="*/ 240772 h 1674190"/>
                  <a:gd name="connsiteX42" fmla="*/ 658545 w 877683"/>
                  <a:gd name="connsiteY42" fmla="*/ 209816 h 1674190"/>
                  <a:gd name="connsiteX43" fmla="*/ 696644 w 877683"/>
                  <a:gd name="connsiteY43" fmla="*/ 159809 h 1674190"/>
                  <a:gd name="connsiteX44" fmla="*/ 682356 w 877683"/>
                  <a:gd name="connsiteY44" fmla="*/ 114566 h 1674190"/>
                  <a:gd name="connsiteX45" fmla="*/ 710932 w 877683"/>
                  <a:gd name="connsiteY45" fmla="*/ 126473 h 1674190"/>
                  <a:gd name="connsiteX46" fmla="*/ 698752 w 877683"/>
                  <a:gd name="connsiteY46" fmla="*/ 25348 h 1674190"/>
                  <a:gd name="connsiteX47" fmla="*/ 318025 w 877683"/>
                  <a:gd name="connsiteY47" fmla="*/ 359835 h 1674190"/>
                  <a:gd name="connsiteX48" fmla="*/ 283258 w 877683"/>
                  <a:gd name="connsiteY48" fmla="*/ 379202 h 1674190"/>
                  <a:gd name="connsiteX49" fmla="*/ 694400 w 877683"/>
                  <a:gd name="connsiteY49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20458 w 877683"/>
                  <a:gd name="connsiteY9" fmla="*/ 1117071 h 1674190"/>
                  <a:gd name="connsiteX10" fmla="*/ 751415 w 877683"/>
                  <a:gd name="connsiteY10" fmla="*/ 1057539 h 1674190"/>
                  <a:gd name="connsiteX11" fmla="*/ 641877 w 877683"/>
                  <a:gd name="connsiteY11" fmla="*/ 1000390 h 1674190"/>
                  <a:gd name="connsiteX12" fmla="*/ 801962 w 877683"/>
                  <a:gd name="connsiteY12" fmla="*/ 690533 h 1674190"/>
                  <a:gd name="connsiteX13" fmla="*/ 811625 w 877683"/>
                  <a:gd name="connsiteY13" fmla="*/ 522690 h 1674190"/>
                  <a:gd name="connsiteX14" fmla="*/ 865713 w 877683"/>
                  <a:gd name="connsiteY14" fmla="*/ 309828 h 1674190"/>
                  <a:gd name="connsiteX15" fmla="*/ 877620 w 877683"/>
                  <a:gd name="connsiteY15" fmla="*/ 183622 h 1674190"/>
                  <a:gd name="connsiteX16" fmla="*/ 829789 w 877683"/>
                  <a:gd name="connsiteY16" fmla="*/ 262520 h 1674190"/>
                  <a:gd name="connsiteX17" fmla="*/ 729982 w 877683"/>
                  <a:gd name="connsiteY17" fmla="*/ 243154 h 1674190"/>
                  <a:gd name="connsiteX18" fmla="*/ 732364 w 877683"/>
                  <a:gd name="connsiteY18" fmla="*/ 131233 h 1674190"/>
                  <a:gd name="connsiteX19" fmla="*/ 677595 w 877683"/>
                  <a:gd name="connsiteY19" fmla="*/ 259822 h 1674190"/>
                  <a:gd name="connsiteX20" fmla="*/ 613299 w 877683"/>
                  <a:gd name="connsiteY20" fmla="*/ 466992 h 1674190"/>
                  <a:gd name="connsiteX21" fmla="*/ 453758 w 877683"/>
                  <a:gd name="connsiteY21" fmla="*/ 757502 h 1674190"/>
                  <a:gd name="connsiteX22" fmla="*/ 496618 w 877683"/>
                  <a:gd name="connsiteY22" fmla="*/ 695589 h 1674190"/>
                  <a:gd name="connsiteX23" fmla="*/ 484712 w 877683"/>
                  <a:gd name="connsiteY23" fmla="*/ 657490 h 1674190"/>
                  <a:gd name="connsiteX24" fmla="*/ 551387 w 877683"/>
                  <a:gd name="connsiteY24" fmla="*/ 614628 h 1674190"/>
                  <a:gd name="connsiteX25" fmla="*/ 491857 w 877683"/>
                  <a:gd name="connsiteY25" fmla="*/ 600341 h 1674190"/>
                  <a:gd name="connsiteX26" fmla="*/ 494238 w 877683"/>
                  <a:gd name="connsiteY26" fmla="*/ 569384 h 1674190"/>
                  <a:gd name="connsiteX27" fmla="*/ 553769 w 877683"/>
                  <a:gd name="connsiteY27" fmla="*/ 543191 h 1674190"/>
                  <a:gd name="connsiteX28" fmla="*/ 506144 w 877683"/>
                  <a:gd name="connsiteY28" fmla="*/ 533666 h 1674190"/>
                  <a:gd name="connsiteX29" fmla="*/ 575199 w 877683"/>
                  <a:gd name="connsiteY29" fmla="*/ 521759 h 1674190"/>
                  <a:gd name="connsiteX30" fmla="*/ 489476 w 877683"/>
                  <a:gd name="connsiteY30" fmla="*/ 433652 h 1674190"/>
                  <a:gd name="connsiteX31" fmla="*/ 418037 w 877683"/>
                  <a:gd name="connsiteY31" fmla="*/ 438417 h 1674190"/>
                  <a:gd name="connsiteX32" fmla="*/ 487095 w 877683"/>
                  <a:gd name="connsiteY32" fmla="*/ 416983 h 1674190"/>
                  <a:gd name="connsiteX33" fmla="*/ 584726 w 877683"/>
                  <a:gd name="connsiteY33" fmla="*/ 428889 h 1674190"/>
                  <a:gd name="connsiteX34" fmla="*/ 525195 w 877683"/>
                  <a:gd name="connsiteY34" fmla="*/ 400315 h 1674190"/>
                  <a:gd name="connsiteX35" fmla="*/ 601395 w 877683"/>
                  <a:gd name="connsiteY35" fmla="*/ 376503 h 1674190"/>
                  <a:gd name="connsiteX36" fmla="*/ 551387 w 877683"/>
                  <a:gd name="connsiteY36" fmla="*/ 347928 h 1674190"/>
                  <a:gd name="connsiteX37" fmla="*/ 622826 w 877683"/>
                  <a:gd name="connsiteY37" fmla="*/ 309827 h 1674190"/>
                  <a:gd name="connsiteX38" fmla="*/ 553770 w 877683"/>
                  <a:gd name="connsiteY38" fmla="*/ 295541 h 1674190"/>
                  <a:gd name="connsiteX39" fmla="*/ 618063 w 877683"/>
                  <a:gd name="connsiteY39" fmla="*/ 269347 h 1674190"/>
                  <a:gd name="connsiteX40" fmla="*/ 644258 w 877683"/>
                  <a:gd name="connsiteY40" fmla="*/ 240772 h 1674190"/>
                  <a:gd name="connsiteX41" fmla="*/ 601395 w 877683"/>
                  <a:gd name="connsiteY41" fmla="*/ 240772 h 1674190"/>
                  <a:gd name="connsiteX42" fmla="*/ 658545 w 877683"/>
                  <a:gd name="connsiteY42" fmla="*/ 209816 h 1674190"/>
                  <a:gd name="connsiteX43" fmla="*/ 696644 w 877683"/>
                  <a:gd name="connsiteY43" fmla="*/ 159809 h 1674190"/>
                  <a:gd name="connsiteX44" fmla="*/ 682356 w 877683"/>
                  <a:gd name="connsiteY44" fmla="*/ 114566 h 1674190"/>
                  <a:gd name="connsiteX45" fmla="*/ 710932 w 877683"/>
                  <a:gd name="connsiteY45" fmla="*/ 126473 h 1674190"/>
                  <a:gd name="connsiteX46" fmla="*/ 698752 w 877683"/>
                  <a:gd name="connsiteY46" fmla="*/ 25348 h 1674190"/>
                  <a:gd name="connsiteX47" fmla="*/ 318025 w 877683"/>
                  <a:gd name="connsiteY47" fmla="*/ 359835 h 1674190"/>
                  <a:gd name="connsiteX48" fmla="*/ 283258 w 877683"/>
                  <a:gd name="connsiteY48" fmla="*/ 379202 h 1674190"/>
                  <a:gd name="connsiteX49" fmla="*/ 694400 w 877683"/>
                  <a:gd name="connsiteY49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20458 w 877683"/>
                  <a:gd name="connsiteY9" fmla="*/ 1117071 h 1674190"/>
                  <a:gd name="connsiteX10" fmla="*/ 751415 w 877683"/>
                  <a:gd name="connsiteY10" fmla="*/ 1057539 h 1674190"/>
                  <a:gd name="connsiteX11" fmla="*/ 634733 w 877683"/>
                  <a:gd name="connsiteY11" fmla="*/ 1036109 h 1674190"/>
                  <a:gd name="connsiteX12" fmla="*/ 801962 w 877683"/>
                  <a:gd name="connsiteY12" fmla="*/ 690533 h 1674190"/>
                  <a:gd name="connsiteX13" fmla="*/ 811625 w 877683"/>
                  <a:gd name="connsiteY13" fmla="*/ 522690 h 1674190"/>
                  <a:gd name="connsiteX14" fmla="*/ 865713 w 877683"/>
                  <a:gd name="connsiteY14" fmla="*/ 309828 h 1674190"/>
                  <a:gd name="connsiteX15" fmla="*/ 877620 w 877683"/>
                  <a:gd name="connsiteY15" fmla="*/ 183622 h 1674190"/>
                  <a:gd name="connsiteX16" fmla="*/ 829789 w 877683"/>
                  <a:gd name="connsiteY16" fmla="*/ 262520 h 1674190"/>
                  <a:gd name="connsiteX17" fmla="*/ 729982 w 877683"/>
                  <a:gd name="connsiteY17" fmla="*/ 243154 h 1674190"/>
                  <a:gd name="connsiteX18" fmla="*/ 732364 w 877683"/>
                  <a:gd name="connsiteY18" fmla="*/ 131233 h 1674190"/>
                  <a:gd name="connsiteX19" fmla="*/ 677595 w 877683"/>
                  <a:gd name="connsiteY19" fmla="*/ 259822 h 1674190"/>
                  <a:gd name="connsiteX20" fmla="*/ 613299 w 877683"/>
                  <a:gd name="connsiteY20" fmla="*/ 466992 h 1674190"/>
                  <a:gd name="connsiteX21" fmla="*/ 453758 w 877683"/>
                  <a:gd name="connsiteY21" fmla="*/ 757502 h 1674190"/>
                  <a:gd name="connsiteX22" fmla="*/ 496618 w 877683"/>
                  <a:gd name="connsiteY22" fmla="*/ 695589 h 1674190"/>
                  <a:gd name="connsiteX23" fmla="*/ 484712 w 877683"/>
                  <a:gd name="connsiteY23" fmla="*/ 657490 h 1674190"/>
                  <a:gd name="connsiteX24" fmla="*/ 551387 w 877683"/>
                  <a:gd name="connsiteY24" fmla="*/ 614628 h 1674190"/>
                  <a:gd name="connsiteX25" fmla="*/ 491857 w 877683"/>
                  <a:gd name="connsiteY25" fmla="*/ 600341 h 1674190"/>
                  <a:gd name="connsiteX26" fmla="*/ 494238 w 877683"/>
                  <a:gd name="connsiteY26" fmla="*/ 569384 h 1674190"/>
                  <a:gd name="connsiteX27" fmla="*/ 553769 w 877683"/>
                  <a:gd name="connsiteY27" fmla="*/ 543191 h 1674190"/>
                  <a:gd name="connsiteX28" fmla="*/ 506144 w 877683"/>
                  <a:gd name="connsiteY28" fmla="*/ 533666 h 1674190"/>
                  <a:gd name="connsiteX29" fmla="*/ 575199 w 877683"/>
                  <a:gd name="connsiteY29" fmla="*/ 521759 h 1674190"/>
                  <a:gd name="connsiteX30" fmla="*/ 489476 w 877683"/>
                  <a:gd name="connsiteY30" fmla="*/ 433652 h 1674190"/>
                  <a:gd name="connsiteX31" fmla="*/ 418037 w 877683"/>
                  <a:gd name="connsiteY31" fmla="*/ 438417 h 1674190"/>
                  <a:gd name="connsiteX32" fmla="*/ 487095 w 877683"/>
                  <a:gd name="connsiteY32" fmla="*/ 416983 h 1674190"/>
                  <a:gd name="connsiteX33" fmla="*/ 584726 w 877683"/>
                  <a:gd name="connsiteY33" fmla="*/ 428889 h 1674190"/>
                  <a:gd name="connsiteX34" fmla="*/ 525195 w 877683"/>
                  <a:gd name="connsiteY34" fmla="*/ 400315 h 1674190"/>
                  <a:gd name="connsiteX35" fmla="*/ 601395 w 877683"/>
                  <a:gd name="connsiteY35" fmla="*/ 376503 h 1674190"/>
                  <a:gd name="connsiteX36" fmla="*/ 551387 w 877683"/>
                  <a:gd name="connsiteY36" fmla="*/ 347928 h 1674190"/>
                  <a:gd name="connsiteX37" fmla="*/ 622826 w 877683"/>
                  <a:gd name="connsiteY37" fmla="*/ 309827 h 1674190"/>
                  <a:gd name="connsiteX38" fmla="*/ 553770 w 877683"/>
                  <a:gd name="connsiteY38" fmla="*/ 295541 h 1674190"/>
                  <a:gd name="connsiteX39" fmla="*/ 618063 w 877683"/>
                  <a:gd name="connsiteY39" fmla="*/ 269347 h 1674190"/>
                  <a:gd name="connsiteX40" fmla="*/ 644258 w 877683"/>
                  <a:gd name="connsiteY40" fmla="*/ 240772 h 1674190"/>
                  <a:gd name="connsiteX41" fmla="*/ 601395 w 877683"/>
                  <a:gd name="connsiteY41" fmla="*/ 240772 h 1674190"/>
                  <a:gd name="connsiteX42" fmla="*/ 658545 w 877683"/>
                  <a:gd name="connsiteY42" fmla="*/ 209816 h 1674190"/>
                  <a:gd name="connsiteX43" fmla="*/ 696644 w 877683"/>
                  <a:gd name="connsiteY43" fmla="*/ 159809 h 1674190"/>
                  <a:gd name="connsiteX44" fmla="*/ 682356 w 877683"/>
                  <a:gd name="connsiteY44" fmla="*/ 114566 h 1674190"/>
                  <a:gd name="connsiteX45" fmla="*/ 710932 w 877683"/>
                  <a:gd name="connsiteY45" fmla="*/ 126473 h 1674190"/>
                  <a:gd name="connsiteX46" fmla="*/ 698752 w 877683"/>
                  <a:gd name="connsiteY46" fmla="*/ 25348 h 1674190"/>
                  <a:gd name="connsiteX47" fmla="*/ 318025 w 877683"/>
                  <a:gd name="connsiteY47" fmla="*/ 359835 h 1674190"/>
                  <a:gd name="connsiteX48" fmla="*/ 283258 w 877683"/>
                  <a:gd name="connsiteY48" fmla="*/ 379202 h 1674190"/>
                  <a:gd name="connsiteX49" fmla="*/ 694400 w 877683"/>
                  <a:gd name="connsiteY49" fmla="*/ 5413 h 1674190"/>
                  <a:gd name="connsiteX0" fmla="*/ 694524 w 877807"/>
                  <a:gd name="connsiteY0" fmla="*/ 5413 h 1674190"/>
                  <a:gd name="connsiteX1" fmla="*/ 467486 w 877807"/>
                  <a:gd name="connsiteY1" fmla="*/ 169858 h 1674190"/>
                  <a:gd name="connsiteX2" fmla="*/ 262701 w 877807"/>
                  <a:gd name="connsiteY2" fmla="*/ 343076 h 1674190"/>
                  <a:gd name="connsiteX3" fmla="*/ 261136 w 877807"/>
                  <a:gd name="connsiteY3" fmla="*/ 663659 h 1674190"/>
                  <a:gd name="connsiteX4" fmla="*/ 276016 w 877807"/>
                  <a:gd name="connsiteY4" fmla="*/ 1033433 h 1674190"/>
                  <a:gd name="connsiteX5" fmla="*/ 174661 w 877807"/>
                  <a:gd name="connsiteY5" fmla="*/ 1241212 h 1674190"/>
                  <a:gd name="connsiteX6" fmla="*/ 10425 w 877807"/>
                  <a:gd name="connsiteY6" fmla="*/ 1625071 h 1674190"/>
                  <a:gd name="connsiteX7" fmla="*/ 501368 w 877807"/>
                  <a:gd name="connsiteY7" fmla="*/ 1639905 h 1674190"/>
                  <a:gd name="connsiteX8" fmla="*/ 647239 w 877807"/>
                  <a:gd name="connsiteY8" fmla="*/ 1262102 h 1674190"/>
                  <a:gd name="connsiteX9" fmla="*/ 720582 w 877807"/>
                  <a:gd name="connsiteY9" fmla="*/ 1117071 h 1674190"/>
                  <a:gd name="connsiteX10" fmla="*/ 751539 w 877807"/>
                  <a:gd name="connsiteY10" fmla="*/ 1057539 h 1674190"/>
                  <a:gd name="connsiteX11" fmla="*/ 634857 w 877807"/>
                  <a:gd name="connsiteY11" fmla="*/ 1036109 h 1674190"/>
                  <a:gd name="connsiteX12" fmla="*/ 802086 w 877807"/>
                  <a:gd name="connsiteY12" fmla="*/ 690533 h 1674190"/>
                  <a:gd name="connsiteX13" fmla="*/ 811749 w 877807"/>
                  <a:gd name="connsiteY13" fmla="*/ 522690 h 1674190"/>
                  <a:gd name="connsiteX14" fmla="*/ 865837 w 877807"/>
                  <a:gd name="connsiteY14" fmla="*/ 309828 h 1674190"/>
                  <a:gd name="connsiteX15" fmla="*/ 877744 w 877807"/>
                  <a:gd name="connsiteY15" fmla="*/ 183622 h 1674190"/>
                  <a:gd name="connsiteX16" fmla="*/ 829913 w 877807"/>
                  <a:gd name="connsiteY16" fmla="*/ 262520 h 1674190"/>
                  <a:gd name="connsiteX17" fmla="*/ 730106 w 877807"/>
                  <a:gd name="connsiteY17" fmla="*/ 243154 h 1674190"/>
                  <a:gd name="connsiteX18" fmla="*/ 732488 w 877807"/>
                  <a:gd name="connsiteY18" fmla="*/ 131233 h 1674190"/>
                  <a:gd name="connsiteX19" fmla="*/ 677719 w 877807"/>
                  <a:gd name="connsiteY19" fmla="*/ 259822 h 1674190"/>
                  <a:gd name="connsiteX20" fmla="*/ 613423 w 877807"/>
                  <a:gd name="connsiteY20" fmla="*/ 466992 h 1674190"/>
                  <a:gd name="connsiteX21" fmla="*/ 453882 w 877807"/>
                  <a:gd name="connsiteY21" fmla="*/ 757502 h 1674190"/>
                  <a:gd name="connsiteX22" fmla="*/ 496742 w 877807"/>
                  <a:gd name="connsiteY22" fmla="*/ 695589 h 1674190"/>
                  <a:gd name="connsiteX23" fmla="*/ 484836 w 877807"/>
                  <a:gd name="connsiteY23" fmla="*/ 657490 h 1674190"/>
                  <a:gd name="connsiteX24" fmla="*/ 551511 w 877807"/>
                  <a:gd name="connsiteY24" fmla="*/ 614628 h 1674190"/>
                  <a:gd name="connsiteX25" fmla="*/ 491981 w 877807"/>
                  <a:gd name="connsiteY25" fmla="*/ 600341 h 1674190"/>
                  <a:gd name="connsiteX26" fmla="*/ 494362 w 877807"/>
                  <a:gd name="connsiteY26" fmla="*/ 569384 h 1674190"/>
                  <a:gd name="connsiteX27" fmla="*/ 553893 w 877807"/>
                  <a:gd name="connsiteY27" fmla="*/ 543191 h 1674190"/>
                  <a:gd name="connsiteX28" fmla="*/ 506268 w 877807"/>
                  <a:gd name="connsiteY28" fmla="*/ 533666 h 1674190"/>
                  <a:gd name="connsiteX29" fmla="*/ 575323 w 877807"/>
                  <a:gd name="connsiteY29" fmla="*/ 521759 h 1674190"/>
                  <a:gd name="connsiteX30" fmla="*/ 489600 w 877807"/>
                  <a:gd name="connsiteY30" fmla="*/ 433652 h 1674190"/>
                  <a:gd name="connsiteX31" fmla="*/ 418161 w 877807"/>
                  <a:gd name="connsiteY31" fmla="*/ 438417 h 1674190"/>
                  <a:gd name="connsiteX32" fmla="*/ 487219 w 877807"/>
                  <a:gd name="connsiteY32" fmla="*/ 416983 h 1674190"/>
                  <a:gd name="connsiteX33" fmla="*/ 584850 w 877807"/>
                  <a:gd name="connsiteY33" fmla="*/ 428889 h 1674190"/>
                  <a:gd name="connsiteX34" fmla="*/ 525319 w 877807"/>
                  <a:gd name="connsiteY34" fmla="*/ 400315 h 1674190"/>
                  <a:gd name="connsiteX35" fmla="*/ 601519 w 877807"/>
                  <a:gd name="connsiteY35" fmla="*/ 376503 h 1674190"/>
                  <a:gd name="connsiteX36" fmla="*/ 551511 w 877807"/>
                  <a:gd name="connsiteY36" fmla="*/ 347928 h 1674190"/>
                  <a:gd name="connsiteX37" fmla="*/ 622950 w 877807"/>
                  <a:gd name="connsiteY37" fmla="*/ 309827 h 1674190"/>
                  <a:gd name="connsiteX38" fmla="*/ 553894 w 877807"/>
                  <a:gd name="connsiteY38" fmla="*/ 295541 h 1674190"/>
                  <a:gd name="connsiteX39" fmla="*/ 618187 w 877807"/>
                  <a:gd name="connsiteY39" fmla="*/ 269347 h 1674190"/>
                  <a:gd name="connsiteX40" fmla="*/ 644382 w 877807"/>
                  <a:gd name="connsiteY40" fmla="*/ 240772 h 1674190"/>
                  <a:gd name="connsiteX41" fmla="*/ 601519 w 877807"/>
                  <a:gd name="connsiteY41" fmla="*/ 240772 h 1674190"/>
                  <a:gd name="connsiteX42" fmla="*/ 658669 w 877807"/>
                  <a:gd name="connsiteY42" fmla="*/ 209816 h 1674190"/>
                  <a:gd name="connsiteX43" fmla="*/ 696768 w 877807"/>
                  <a:gd name="connsiteY43" fmla="*/ 159809 h 1674190"/>
                  <a:gd name="connsiteX44" fmla="*/ 682480 w 877807"/>
                  <a:gd name="connsiteY44" fmla="*/ 114566 h 1674190"/>
                  <a:gd name="connsiteX45" fmla="*/ 711056 w 877807"/>
                  <a:gd name="connsiteY45" fmla="*/ 126473 h 1674190"/>
                  <a:gd name="connsiteX46" fmla="*/ 698876 w 877807"/>
                  <a:gd name="connsiteY46" fmla="*/ 25348 h 1674190"/>
                  <a:gd name="connsiteX47" fmla="*/ 318149 w 877807"/>
                  <a:gd name="connsiteY47" fmla="*/ 359835 h 1674190"/>
                  <a:gd name="connsiteX48" fmla="*/ 283382 w 877807"/>
                  <a:gd name="connsiteY48" fmla="*/ 379202 h 1674190"/>
                  <a:gd name="connsiteX49" fmla="*/ 694524 w 877807"/>
                  <a:gd name="connsiteY49" fmla="*/ 5413 h 1674190"/>
                  <a:gd name="connsiteX0" fmla="*/ 692471 w 875754"/>
                  <a:gd name="connsiteY0" fmla="*/ 5413 h 1673795"/>
                  <a:gd name="connsiteX1" fmla="*/ 465433 w 875754"/>
                  <a:gd name="connsiteY1" fmla="*/ 169858 h 1673795"/>
                  <a:gd name="connsiteX2" fmla="*/ 260648 w 875754"/>
                  <a:gd name="connsiteY2" fmla="*/ 343076 h 1673795"/>
                  <a:gd name="connsiteX3" fmla="*/ 259083 w 875754"/>
                  <a:gd name="connsiteY3" fmla="*/ 663659 h 1673795"/>
                  <a:gd name="connsiteX4" fmla="*/ 273963 w 875754"/>
                  <a:gd name="connsiteY4" fmla="*/ 1033433 h 1673795"/>
                  <a:gd name="connsiteX5" fmla="*/ 195633 w 875754"/>
                  <a:gd name="connsiteY5" fmla="*/ 1247791 h 1673795"/>
                  <a:gd name="connsiteX6" fmla="*/ 8372 w 875754"/>
                  <a:gd name="connsiteY6" fmla="*/ 1625071 h 1673795"/>
                  <a:gd name="connsiteX7" fmla="*/ 499315 w 875754"/>
                  <a:gd name="connsiteY7" fmla="*/ 1639905 h 1673795"/>
                  <a:gd name="connsiteX8" fmla="*/ 645186 w 875754"/>
                  <a:gd name="connsiteY8" fmla="*/ 1262102 h 1673795"/>
                  <a:gd name="connsiteX9" fmla="*/ 718529 w 875754"/>
                  <a:gd name="connsiteY9" fmla="*/ 1117071 h 1673795"/>
                  <a:gd name="connsiteX10" fmla="*/ 749486 w 875754"/>
                  <a:gd name="connsiteY10" fmla="*/ 1057539 h 1673795"/>
                  <a:gd name="connsiteX11" fmla="*/ 632804 w 875754"/>
                  <a:gd name="connsiteY11" fmla="*/ 1036109 h 1673795"/>
                  <a:gd name="connsiteX12" fmla="*/ 800033 w 875754"/>
                  <a:gd name="connsiteY12" fmla="*/ 690533 h 1673795"/>
                  <a:gd name="connsiteX13" fmla="*/ 809696 w 875754"/>
                  <a:gd name="connsiteY13" fmla="*/ 522690 h 1673795"/>
                  <a:gd name="connsiteX14" fmla="*/ 863784 w 875754"/>
                  <a:gd name="connsiteY14" fmla="*/ 309828 h 1673795"/>
                  <a:gd name="connsiteX15" fmla="*/ 875691 w 875754"/>
                  <a:gd name="connsiteY15" fmla="*/ 183622 h 1673795"/>
                  <a:gd name="connsiteX16" fmla="*/ 827860 w 875754"/>
                  <a:gd name="connsiteY16" fmla="*/ 262520 h 1673795"/>
                  <a:gd name="connsiteX17" fmla="*/ 728053 w 875754"/>
                  <a:gd name="connsiteY17" fmla="*/ 243154 h 1673795"/>
                  <a:gd name="connsiteX18" fmla="*/ 730435 w 875754"/>
                  <a:gd name="connsiteY18" fmla="*/ 131233 h 1673795"/>
                  <a:gd name="connsiteX19" fmla="*/ 675666 w 875754"/>
                  <a:gd name="connsiteY19" fmla="*/ 259822 h 1673795"/>
                  <a:gd name="connsiteX20" fmla="*/ 611370 w 875754"/>
                  <a:gd name="connsiteY20" fmla="*/ 466992 h 1673795"/>
                  <a:gd name="connsiteX21" fmla="*/ 451829 w 875754"/>
                  <a:gd name="connsiteY21" fmla="*/ 757502 h 1673795"/>
                  <a:gd name="connsiteX22" fmla="*/ 494689 w 875754"/>
                  <a:gd name="connsiteY22" fmla="*/ 695589 h 1673795"/>
                  <a:gd name="connsiteX23" fmla="*/ 482783 w 875754"/>
                  <a:gd name="connsiteY23" fmla="*/ 657490 h 1673795"/>
                  <a:gd name="connsiteX24" fmla="*/ 549458 w 875754"/>
                  <a:gd name="connsiteY24" fmla="*/ 614628 h 1673795"/>
                  <a:gd name="connsiteX25" fmla="*/ 489928 w 875754"/>
                  <a:gd name="connsiteY25" fmla="*/ 600341 h 1673795"/>
                  <a:gd name="connsiteX26" fmla="*/ 492309 w 875754"/>
                  <a:gd name="connsiteY26" fmla="*/ 569384 h 1673795"/>
                  <a:gd name="connsiteX27" fmla="*/ 551840 w 875754"/>
                  <a:gd name="connsiteY27" fmla="*/ 543191 h 1673795"/>
                  <a:gd name="connsiteX28" fmla="*/ 504215 w 875754"/>
                  <a:gd name="connsiteY28" fmla="*/ 533666 h 1673795"/>
                  <a:gd name="connsiteX29" fmla="*/ 573270 w 875754"/>
                  <a:gd name="connsiteY29" fmla="*/ 521759 h 1673795"/>
                  <a:gd name="connsiteX30" fmla="*/ 487547 w 875754"/>
                  <a:gd name="connsiteY30" fmla="*/ 433652 h 1673795"/>
                  <a:gd name="connsiteX31" fmla="*/ 416108 w 875754"/>
                  <a:gd name="connsiteY31" fmla="*/ 438417 h 1673795"/>
                  <a:gd name="connsiteX32" fmla="*/ 485166 w 875754"/>
                  <a:gd name="connsiteY32" fmla="*/ 416983 h 1673795"/>
                  <a:gd name="connsiteX33" fmla="*/ 582797 w 875754"/>
                  <a:gd name="connsiteY33" fmla="*/ 428889 h 1673795"/>
                  <a:gd name="connsiteX34" fmla="*/ 523266 w 875754"/>
                  <a:gd name="connsiteY34" fmla="*/ 400315 h 1673795"/>
                  <a:gd name="connsiteX35" fmla="*/ 599466 w 875754"/>
                  <a:gd name="connsiteY35" fmla="*/ 376503 h 1673795"/>
                  <a:gd name="connsiteX36" fmla="*/ 549458 w 875754"/>
                  <a:gd name="connsiteY36" fmla="*/ 347928 h 1673795"/>
                  <a:gd name="connsiteX37" fmla="*/ 620897 w 875754"/>
                  <a:gd name="connsiteY37" fmla="*/ 309827 h 1673795"/>
                  <a:gd name="connsiteX38" fmla="*/ 551841 w 875754"/>
                  <a:gd name="connsiteY38" fmla="*/ 295541 h 1673795"/>
                  <a:gd name="connsiteX39" fmla="*/ 616134 w 875754"/>
                  <a:gd name="connsiteY39" fmla="*/ 269347 h 1673795"/>
                  <a:gd name="connsiteX40" fmla="*/ 642329 w 875754"/>
                  <a:gd name="connsiteY40" fmla="*/ 240772 h 1673795"/>
                  <a:gd name="connsiteX41" fmla="*/ 599466 w 875754"/>
                  <a:gd name="connsiteY41" fmla="*/ 240772 h 1673795"/>
                  <a:gd name="connsiteX42" fmla="*/ 656616 w 875754"/>
                  <a:gd name="connsiteY42" fmla="*/ 209816 h 1673795"/>
                  <a:gd name="connsiteX43" fmla="*/ 694715 w 875754"/>
                  <a:gd name="connsiteY43" fmla="*/ 159809 h 1673795"/>
                  <a:gd name="connsiteX44" fmla="*/ 680427 w 875754"/>
                  <a:gd name="connsiteY44" fmla="*/ 114566 h 1673795"/>
                  <a:gd name="connsiteX45" fmla="*/ 709003 w 875754"/>
                  <a:gd name="connsiteY45" fmla="*/ 126473 h 1673795"/>
                  <a:gd name="connsiteX46" fmla="*/ 696823 w 875754"/>
                  <a:gd name="connsiteY46" fmla="*/ 25348 h 1673795"/>
                  <a:gd name="connsiteX47" fmla="*/ 316096 w 875754"/>
                  <a:gd name="connsiteY47" fmla="*/ 359835 h 1673795"/>
                  <a:gd name="connsiteX48" fmla="*/ 281329 w 875754"/>
                  <a:gd name="connsiteY48" fmla="*/ 379202 h 1673795"/>
                  <a:gd name="connsiteX49" fmla="*/ 692471 w 875754"/>
                  <a:gd name="connsiteY49" fmla="*/ 5413 h 1673795"/>
                  <a:gd name="connsiteX0" fmla="*/ 692471 w 875754"/>
                  <a:gd name="connsiteY0" fmla="*/ 5413 h 1673795"/>
                  <a:gd name="connsiteX1" fmla="*/ 465433 w 875754"/>
                  <a:gd name="connsiteY1" fmla="*/ 169858 h 1673795"/>
                  <a:gd name="connsiteX2" fmla="*/ 260648 w 875754"/>
                  <a:gd name="connsiteY2" fmla="*/ 343076 h 1673795"/>
                  <a:gd name="connsiteX3" fmla="*/ 275529 w 875754"/>
                  <a:gd name="connsiteY3" fmla="*/ 670238 h 1673795"/>
                  <a:gd name="connsiteX4" fmla="*/ 273963 w 875754"/>
                  <a:gd name="connsiteY4" fmla="*/ 1033433 h 1673795"/>
                  <a:gd name="connsiteX5" fmla="*/ 195633 w 875754"/>
                  <a:gd name="connsiteY5" fmla="*/ 1247791 h 1673795"/>
                  <a:gd name="connsiteX6" fmla="*/ 8372 w 875754"/>
                  <a:gd name="connsiteY6" fmla="*/ 1625071 h 1673795"/>
                  <a:gd name="connsiteX7" fmla="*/ 499315 w 875754"/>
                  <a:gd name="connsiteY7" fmla="*/ 1639905 h 1673795"/>
                  <a:gd name="connsiteX8" fmla="*/ 645186 w 875754"/>
                  <a:gd name="connsiteY8" fmla="*/ 1262102 h 1673795"/>
                  <a:gd name="connsiteX9" fmla="*/ 718529 w 875754"/>
                  <a:gd name="connsiteY9" fmla="*/ 1117071 h 1673795"/>
                  <a:gd name="connsiteX10" fmla="*/ 749486 w 875754"/>
                  <a:gd name="connsiteY10" fmla="*/ 1057539 h 1673795"/>
                  <a:gd name="connsiteX11" fmla="*/ 632804 w 875754"/>
                  <a:gd name="connsiteY11" fmla="*/ 1036109 h 1673795"/>
                  <a:gd name="connsiteX12" fmla="*/ 800033 w 875754"/>
                  <a:gd name="connsiteY12" fmla="*/ 690533 h 1673795"/>
                  <a:gd name="connsiteX13" fmla="*/ 809696 w 875754"/>
                  <a:gd name="connsiteY13" fmla="*/ 522690 h 1673795"/>
                  <a:gd name="connsiteX14" fmla="*/ 863784 w 875754"/>
                  <a:gd name="connsiteY14" fmla="*/ 309828 h 1673795"/>
                  <a:gd name="connsiteX15" fmla="*/ 875691 w 875754"/>
                  <a:gd name="connsiteY15" fmla="*/ 183622 h 1673795"/>
                  <a:gd name="connsiteX16" fmla="*/ 827860 w 875754"/>
                  <a:gd name="connsiteY16" fmla="*/ 262520 h 1673795"/>
                  <a:gd name="connsiteX17" fmla="*/ 728053 w 875754"/>
                  <a:gd name="connsiteY17" fmla="*/ 243154 h 1673795"/>
                  <a:gd name="connsiteX18" fmla="*/ 730435 w 875754"/>
                  <a:gd name="connsiteY18" fmla="*/ 131233 h 1673795"/>
                  <a:gd name="connsiteX19" fmla="*/ 675666 w 875754"/>
                  <a:gd name="connsiteY19" fmla="*/ 259822 h 1673795"/>
                  <a:gd name="connsiteX20" fmla="*/ 611370 w 875754"/>
                  <a:gd name="connsiteY20" fmla="*/ 466992 h 1673795"/>
                  <a:gd name="connsiteX21" fmla="*/ 451829 w 875754"/>
                  <a:gd name="connsiteY21" fmla="*/ 757502 h 1673795"/>
                  <a:gd name="connsiteX22" fmla="*/ 494689 w 875754"/>
                  <a:gd name="connsiteY22" fmla="*/ 695589 h 1673795"/>
                  <a:gd name="connsiteX23" fmla="*/ 482783 w 875754"/>
                  <a:gd name="connsiteY23" fmla="*/ 657490 h 1673795"/>
                  <a:gd name="connsiteX24" fmla="*/ 549458 w 875754"/>
                  <a:gd name="connsiteY24" fmla="*/ 614628 h 1673795"/>
                  <a:gd name="connsiteX25" fmla="*/ 489928 w 875754"/>
                  <a:gd name="connsiteY25" fmla="*/ 600341 h 1673795"/>
                  <a:gd name="connsiteX26" fmla="*/ 492309 w 875754"/>
                  <a:gd name="connsiteY26" fmla="*/ 569384 h 1673795"/>
                  <a:gd name="connsiteX27" fmla="*/ 551840 w 875754"/>
                  <a:gd name="connsiteY27" fmla="*/ 543191 h 1673795"/>
                  <a:gd name="connsiteX28" fmla="*/ 504215 w 875754"/>
                  <a:gd name="connsiteY28" fmla="*/ 533666 h 1673795"/>
                  <a:gd name="connsiteX29" fmla="*/ 573270 w 875754"/>
                  <a:gd name="connsiteY29" fmla="*/ 521759 h 1673795"/>
                  <a:gd name="connsiteX30" fmla="*/ 487547 w 875754"/>
                  <a:gd name="connsiteY30" fmla="*/ 433652 h 1673795"/>
                  <a:gd name="connsiteX31" fmla="*/ 416108 w 875754"/>
                  <a:gd name="connsiteY31" fmla="*/ 438417 h 1673795"/>
                  <a:gd name="connsiteX32" fmla="*/ 485166 w 875754"/>
                  <a:gd name="connsiteY32" fmla="*/ 416983 h 1673795"/>
                  <a:gd name="connsiteX33" fmla="*/ 582797 w 875754"/>
                  <a:gd name="connsiteY33" fmla="*/ 428889 h 1673795"/>
                  <a:gd name="connsiteX34" fmla="*/ 523266 w 875754"/>
                  <a:gd name="connsiteY34" fmla="*/ 400315 h 1673795"/>
                  <a:gd name="connsiteX35" fmla="*/ 599466 w 875754"/>
                  <a:gd name="connsiteY35" fmla="*/ 376503 h 1673795"/>
                  <a:gd name="connsiteX36" fmla="*/ 549458 w 875754"/>
                  <a:gd name="connsiteY36" fmla="*/ 347928 h 1673795"/>
                  <a:gd name="connsiteX37" fmla="*/ 620897 w 875754"/>
                  <a:gd name="connsiteY37" fmla="*/ 309827 h 1673795"/>
                  <a:gd name="connsiteX38" fmla="*/ 551841 w 875754"/>
                  <a:gd name="connsiteY38" fmla="*/ 295541 h 1673795"/>
                  <a:gd name="connsiteX39" fmla="*/ 616134 w 875754"/>
                  <a:gd name="connsiteY39" fmla="*/ 269347 h 1673795"/>
                  <a:gd name="connsiteX40" fmla="*/ 642329 w 875754"/>
                  <a:gd name="connsiteY40" fmla="*/ 240772 h 1673795"/>
                  <a:gd name="connsiteX41" fmla="*/ 599466 w 875754"/>
                  <a:gd name="connsiteY41" fmla="*/ 240772 h 1673795"/>
                  <a:gd name="connsiteX42" fmla="*/ 656616 w 875754"/>
                  <a:gd name="connsiteY42" fmla="*/ 209816 h 1673795"/>
                  <a:gd name="connsiteX43" fmla="*/ 694715 w 875754"/>
                  <a:gd name="connsiteY43" fmla="*/ 159809 h 1673795"/>
                  <a:gd name="connsiteX44" fmla="*/ 680427 w 875754"/>
                  <a:gd name="connsiteY44" fmla="*/ 114566 h 1673795"/>
                  <a:gd name="connsiteX45" fmla="*/ 709003 w 875754"/>
                  <a:gd name="connsiteY45" fmla="*/ 126473 h 1673795"/>
                  <a:gd name="connsiteX46" fmla="*/ 696823 w 875754"/>
                  <a:gd name="connsiteY46" fmla="*/ 25348 h 1673795"/>
                  <a:gd name="connsiteX47" fmla="*/ 316096 w 875754"/>
                  <a:gd name="connsiteY47" fmla="*/ 359835 h 1673795"/>
                  <a:gd name="connsiteX48" fmla="*/ 281329 w 875754"/>
                  <a:gd name="connsiteY48" fmla="*/ 379202 h 1673795"/>
                  <a:gd name="connsiteX49" fmla="*/ 692471 w 875754"/>
                  <a:gd name="connsiteY49" fmla="*/ 5413 h 1673795"/>
                  <a:gd name="connsiteX0" fmla="*/ 692471 w 875754"/>
                  <a:gd name="connsiteY0" fmla="*/ 5429 h 1673811"/>
                  <a:gd name="connsiteX1" fmla="*/ 465433 w 875754"/>
                  <a:gd name="connsiteY1" fmla="*/ 169874 h 1673811"/>
                  <a:gd name="connsiteX2" fmla="*/ 270516 w 875754"/>
                  <a:gd name="connsiteY2" fmla="*/ 346381 h 1673811"/>
                  <a:gd name="connsiteX3" fmla="*/ 275529 w 875754"/>
                  <a:gd name="connsiteY3" fmla="*/ 670254 h 1673811"/>
                  <a:gd name="connsiteX4" fmla="*/ 273963 w 875754"/>
                  <a:gd name="connsiteY4" fmla="*/ 1033449 h 1673811"/>
                  <a:gd name="connsiteX5" fmla="*/ 195633 w 875754"/>
                  <a:gd name="connsiteY5" fmla="*/ 1247807 h 1673811"/>
                  <a:gd name="connsiteX6" fmla="*/ 8372 w 875754"/>
                  <a:gd name="connsiteY6" fmla="*/ 1625087 h 1673811"/>
                  <a:gd name="connsiteX7" fmla="*/ 499315 w 875754"/>
                  <a:gd name="connsiteY7" fmla="*/ 1639921 h 1673811"/>
                  <a:gd name="connsiteX8" fmla="*/ 645186 w 875754"/>
                  <a:gd name="connsiteY8" fmla="*/ 1262118 h 1673811"/>
                  <a:gd name="connsiteX9" fmla="*/ 718529 w 875754"/>
                  <a:gd name="connsiteY9" fmla="*/ 1117087 h 1673811"/>
                  <a:gd name="connsiteX10" fmla="*/ 749486 w 875754"/>
                  <a:gd name="connsiteY10" fmla="*/ 1057555 h 1673811"/>
                  <a:gd name="connsiteX11" fmla="*/ 632804 w 875754"/>
                  <a:gd name="connsiteY11" fmla="*/ 1036125 h 1673811"/>
                  <a:gd name="connsiteX12" fmla="*/ 800033 w 875754"/>
                  <a:gd name="connsiteY12" fmla="*/ 690549 h 1673811"/>
                  <a:gd name="connsiteX13" fmla="*/ 809696 w 875754"/>
                  <a:gd name="connsiteY13" fmla="*/ 522706 h 1673811"/>
                  <a:gd name="connsiteX14" fmla="*/ 863784 w 875754"/>
                  <a:gd name="connsiteY14" fmla="*/ 309844 h 1673811"/>
                  <a:gd name="connsiteX15" fmla="*/ 875691 w 875754"/>
                  <a:gd name="connsiteY15" fmla="*/ 183638 h 1673811"/>
                  <a:gd name="connsiteX16" fmla="*/ 827860 w 875754"/>
                  <a:gd name="connsiteY16" fmla="*/ 262536 h 1673811"/>
                  <a:gd name="connsiteX17" fmla="*/ 728053 w 875754"/>
                  <a:gd name="connsiteY17" fmla="*/ 243170 h 1673811"/>
                  <a:gd name="connsiteX18" fmla="*/ 730435 w 875754"/>
                  <a:gd name="connsiteY18" fmla="*/ 131249 h 1673811"/>
                  <a:gd name="connsiteX19" fmla="*/ 675666 w 875754"/>
                  <a:gd name="connsiteY19" fmla="*/ 259838 h 1673811"/>
                  <a:gd name="connsiteX20" fmla="*/ 611370 w 875754"/>
                  <a:gd name="connsiteY20" fmla="*/ 467008 h 1673811"/>
                  <a:gd name="connsiteX21" fmla="*/ 451829 w 875754"/>
                  <a:gd name="connsiteY21" fmla="*/ 757518 h 1673811"/>
                  <a:gd name="connsiteX22" fmla="*/ 494689 w 875754"/>
                  <a:gd name="connsiteY22" fmla="*/ 695605 h 1673811"/>
                  <a:gd name="connsiteX23" fmla="*/ 482783 w 875754"/>
                  <a:gd name="connsiteY23" fmla="*/ 657506 h 1673811"/>
                  <a:gd name="connsiteX24" fmla="*/ 549458 w 875754"/>
                  <a:gd name="connsiteY24" fmla="*/ 614644 h 1673811"/>
                  <a:gd name="connsiteX25" fmla="*/ 489928 w 875754"/>
                  <a:gd name="connsiteY25" fmla="*/ 600357 h 1673811"/>
                  <a:gd name="connsiteX26" fmla="*/ 492309 w 875754"/>
                  <a:gd name="connsiteY26" fmla="*/ 569400 h 1673811"/>
                  <a:gd name="connsiteX27" fmla="*/ 551840 w 875754"/>
                  <a:gd name="connsiteY27" fmla="*/ 543207 h 1673811"/>
                  <a:gd name="connsiteX28" fmla="*/ 504215 w 875754"/>
                  <a:gd name="connsiteY28" fmla="*/ 533682 h 1673811"/>
                  <a:gd name="connsiteX29" fmla="*/ 573270 w 875754"/>
                  <a:gd name="connsiteY29" fmla="*/ 521775 h 1673811"/>
                  <a:gd name="connsiteX30" fmla="*/ 487547 w 875754"/>
                  <a:gd name="connsiteY30" fmla="*/ 433668 h 1673811"/>
                  <a:gd name="connsiteX31" fmla="*/ 416108 w 875754"/>
                  <a:gd name="connsiteY31" fmla="*/ 438433 h 1673811"/>
                  <a:gd name="connsiteX32" fmla="*/ 485166 w 875754"/>
                  <a:gd name="connsiteY32" fmla="*/ 416999 h 1673811"/>
                  <a:gd name="connsiteX33" fmla="*/ 582797 w 875754"/>
                  <a:gd name="connsiteY33" fmla="*/ 428905 h 1673811"/>
                  <a:gd name="connsiteX34" fmla="*/ 523266 w 875754"/>
                  <a:gd name="connsiteY34" fmla="*/ 400331 h 1673811"/>
                  <a:gd name="connsiteX35" fmla="*/ 599466 w 875754"/>
                  <a:gd name="connsiteY35" fmla="*/ 376519 h 1673811"/>
                  <a:gd name="connsiteX36" fmla="*/ 549458 w 875754"/>
                  <a:gd name="connsiteY36" fmla="*/ 347944 h 1673811"/>
                  <a:gd name="connsiteX37" fmla="*/ 620897 w 875754"/>
                  <a:gd name="connsiteY37" fmla="*/ 309843 h 1673811"/>
                  <a:gd name="connsiteX38" fmla="*/ 551841 w 875754"/>
                  <a:gd name="connsiteY38" fmla="*/ 295557 h 1673811"/>
                  <a:gd name="connsiteX39" fmla="*/ 616134 w 875754"/>
                  <a:gd name="connsiteY39" fmla="*/ 269363 h 1673811"/>
                  <a:gd name="connsiteX40" fmla="*/ 642329 w 875754"/>
                  <a:gd name="connsiteY40" fmla="*/ 240788 h 1673811"/>
                  <a:gd name="connsiteX41" fmla="*/ 599466 w 875754"/>
                  <a:gd name="connsiteY41" fmla="*/ 240788 h 1673811"/>
                  <a:gd name="connsiteX42" fmla="*/ 656616 w 875754"/>
                  <a:gd name="connsiteY42" fmla="*/ 209832 h 1673811"/>
                  <a:gd name="connsiteX43" fmla="*/ 694715 w 875754"/>
                  <a:gd name="connsiteY43" fmla="*/ 159825 h 1673811"/>
                  <a:gd name="connsiteX44" fmla="*/ 680427 w 875754"/>
                  <a:gd name="connsiteY44" fmla="*/ 114582 h 1673811"/>
                  <a:gd name="connsiteX45" fmla="*/ 709003 w 875754"/>
                  <a:gd name="connsiteY45" fmla="*/ 126489 h 1673811"/>
                  <a:gd name="connsiteX46" fmla="*/ 696823 w 875754"/>
                  <a:gd name="connsiteY46" fmla="*/ 25364 h 1673811"/>
                  <a:gd name="connsiteX47" fmla="*/ 316096 w 875754"/>
                  <a:gd name="connsiteY47" fmla="*/ 359851 h 1673811"/>
                  <a:gd name="connsiteX48" fmla="*/ 281329 w 875754"/>
                  <a:gd name="connsiteY48" fmla="*/ 379218 h 1673811"/>
                  <a:gd name="connsiteX49" fmla="*/ 692471 w 875754"/>
                  <a:gd name="connsiteY49" fmla="*/ 5429 h 1673811"/>
                  <a:gd name="connsiteX0" fmla="*/ 692471 w 875754"/>
                  <a:gd name="connsiteY0" fmla="*/ 5429 h 1673811"/>
                  <a:gd name="connsiteX1" fmla="*/ 465433 w 875754"/>
                  <a:gd name="connsiteY1" fmla="*/ 169874 h 1673811"/>
                  <a:gd name="connsiteX2" fmla="*/ 270516 w 875754"/>
                  <a:gd name="connsiteY2" fmla="*/ 346381 h 1673811"/>
                  <a:gd name="connsiteX3" fmla="*/ 275529 w 875754"/>
                  <a:gd name="connsiteY3" fmla="*/ 670254 h 1673811"/>
                  <a:gd name="connsiteX4" fmla="*/ 273963 w 875754"/>
                  <a:gd name="connsiteY4" fmla="*/ 1033449 h 1673811"/>
                  <a:gd name="connsiteX5" fmla="*/ 195633 w 875754"/>
                  <a:gd name="connsiteY5" fmla="*/ 1247807 h 1673811"/>
                  <a:gd name="connsiteX6" fmla="*/ 8372 w 875754"/>
                  <a:gd name="connsiteY6" fmla="*/ 1625087 h 1673811"/>
                  <a:gd name="connsiteX7" fmla="*/ 499315 w 875754"/>
                  <a:gd name="connsiteY7" fmla="*/ 1639921 h 1673811"/>
                  <a:gd name="connsiteX8" fmla="*/ 628740 w 875754"/>
                  <a:gd name="connsiteY8" fmla="*/ 1262118 h 1673811"/>
                  <a:gd name="connsiteX9" fmla="*/ 718529 w 875754"/>
                  <a:gd name="connsiteY9" fmla="*/ 1117087 h 1673811"/>
                  <a:gd name="connsiteX10" fmla="*/ 749486 w 875754"/>
                  <a:gd name="connsiteY10" fmla="*/ 1057555 h 1673811"/>
                  <a:gd name="connsiteX11" fmla="*/ 632804 w 875754"/>
                  <a:gd name="connsiteY11" fmla="*/ 1036125 h 1673811"/>
                  <a:gd name="connsiteX12" fmla="*/ 800033 w 875754"/>
                  <a:gd name="connsiteY12" fmla="*/ 690549 h 1673811"/>
                  <a:gd name="connsiteX13" fmla="*/ 809696 w 875754"/>
                  <a:gd name="connsiteY13" fmla="*/ 522706 h 1673811"/>
                  <a:gd name="connsiteX14" fmla="*/ 863784 w 875754"/>
                  <a:gd name="connsiteY14" fmla="*/ 309844 h 1673811"/>
                  <a:gd name="connsiteX15" fmla="*/ 875691 w 875754"/>
                  <a:gd name="connsiteY15" fmla="*/ 183638 h 1673811"/>
                  <a:gd name="connsiteX16" fmla="*/ 827860 w 875754"/>
                  <a:gd name="connsiteY16" fmla="*/ 262536 h 1673811"/>
                  <a:gd name="connsiteX17" fmla="*/ 728053 w 875754"/>
                  <a:gd name="connsiteY17" fmla="*/ 243170 h 1673811"/>
                  <a:gd name="connsiteX18" fmla="*/ 730435 w 875754"/>
                  <a:gd name="connsiteY18" fmla="*/ 131249 h 1673811"/>
                  <a:gd name="connsiteX19" fmla="*/ 675666 w 875754"/>
                  <a:gd name="connsiteY19" fmla="*/ 259838 h 1673811"/>
                  <a:gd name="connsiteX20" fmla="*/ 611370 w 875754"/>
                  <a:gd name="connsiteY20" fmla="*/ 467008 h 1673811"/>
                  <a:gd name="connsiteX21" fmla="*/ 451829 w 875754"/>
                  <a:gd name="connsiteY21" fmla="*/ 757518 h 1673811"/>
                  <a:gd name="connsiteX22" fmla="*/ 494689 w 875754"/>
                  <a:gd name="connsiteY22" fmla="*/ 695605 h 1673811"/>
                  <a:gd name="connsiteX23" fmla="*/ 482783 w 875754"/>
                  <a:gd name="connsiteY23" fmla="*/ 657506 h 1673811"/>
                  <a:gd name="connsiteX24" fmla="*/ 549458 w 875754"/>
                  <a:gd name="connsiteY24" fmla="*/ 614644 h 1673811"/>
                  <a:gd name="connsiteX25" fmla="*/ 489928 w 875754"/>
                  <a:gd name="connsiteY25" fmla="*/ 600357 h 1673811"/>
                  <a:gd name="connsiteX26" fmla="*/ 492309 w 875754"/>
                  <a:gd name="connsiteY26" fmla="*/ 569400 h 1673811"/>
                  <a:gd name="connsiteX27" fmla="*/ 551840 w 875754"/>
                  <a:gd name="connsiteY27" fmla="*/ 543207 h 1673811"/>
                  <a:gd name="connsiteX28" fmla="*/ 504215 w 875754"/>
                  <a:gd name="connsiteY28" fmla="*/ 533682 h 1673811"/>
                  <a:gd name="connsiteX29" fmla="*/ 573270 w 875754"/>
                  <a:gd name="connsiteY29" fmla="*/ 521775 h 1673811"/>
                  <a:gd name="connsiteX30" fmla="*/ 487547 w 875754"/>
                  <a:gd name="connsiteY30" fmla="*/ 433668 h 1673811"/>
                  <a:gd name="connsiteX31" fmla="*/ 416108 w 875754"/>
                  <a:gd name="connsiteY31" fmla="*/ 438433 h 1673811"/>
                  <a:gd name="connsiteX32" fmla="*/ 485166 w 875754"/>
                  <a:gd name="connsiteY32" fmla="*/ 416999 h 1673811"/>
                  <a:gd name="connsiteX33" fmla="*/ 582797 w 875754"/>
                  <a:gd name="connsiteY33" fmla="*/ 428905 h 1673811"/>
                  <a:gd name="connsiteX34" fmla="*/ 523266 w 875754"/>
                  <a:gd name="connsiteY34" fmla="*/ 400331 h 1673811"/>
                  <a:gd name="connsiteX35" fmla="*/ 599466 w 875754"/>
                  <a:gd name="connsiteY35" fmla="*/ 376519 h 1673811"/>
                  <a:gd name="connsiteX36" fmla="*/ 549458 w 875754"/>
                  <a:gd name="connsiteY36" fmla="*/ 347944 h 1673811"/>
                  <a:gd name="connsiteX37" fmla="*/ 620897 w 875754"/>
                  <a:gd name="connsiteY37" fmla="*/ 309843 h 1673811"/>
                  <a:gd name="connsiteX38" fmla="*/ 551841 w 875754"/>
                  <a:gd name="connsiteY38" fmla="*/ 295557 h 1673811"/>
                  <a:gd name="connsiteX39" fmla="*/ 616134 w 875754"/>
                  <a:gd name="connsiteY39" fmla="*/ 269363 h 1673811"/>
                  <a:gd name="connsiteX40" fmla="*/ 642329 w 875754"/>
                  <a:gd name="connsiteY40" fmla="*/ 240788 h 1673811"/>
                  <a:gd name="connsiteX41" fmla="*/ 599466 w 875754"/>
                  <a:gd name="connsiteY41" fmla="*/ 240788 h 1673811"/>
                  <a:gd name="connsiteX42" fmla="*/ 656616 w 875754"/>
                  <a:gd name="connsiteY42" fmla="*/ 209832 h 1673811"/>
                  <a:gd name="connsiteX43" fmla="*/ 694715 w 875754"/>
                  <a:gd name="connsiteY43" fmla="*/ 159825 h 1673811"/>
                  <a:gd name="connsiteX44" fmla="*/ 680427 w 875754"/>
                  <a:gd name="connsiteY44" fmla="*/ 114582 h 1673811"/>
                  <a:gd name="connsiteX45" fmla="*/ 709003 w 875754"/>
                  <a:gd name="connsiteY45" fmla="*/ 126489 h 1673811"/>
                  <a:gd name="connsiteX46" fmla="*/ 696823 w 875754"/>
                  <a:gd name="connsiteY46" fmla="*/ 25364 h 1673811"/>
                  <a:gd name="connsiteX47" fmla="*/ 316096 w 875754"/>
                  <a:gd name="connsiteY47" fmla="*/ 359851 h 1673811"/>
                  <a:gd name="connsiteX48" fmla="*/ 281329 w 875754"/>
                  <a:gd name="connsiteY48" fmla="*/ 379218 h 1673811"/>
                  <a:gd name="connsiteX49" fmla="*/ 692471 w 875754"/>
                  <a:gd name="connsiteY49" fmla="*/ 5429 h 1673811"/>
                  <a:gd name="connsiteX0" fmla="*/ 692471 w 875754"/>
                  <a:gd name="connsiteY0" fmla="*/ 5429 h 1673811"/>
                  <a:gd name="connsiteX1" fmla="*/ 465433 w 875754"/>
                  <a:gd name="connsiteY1" fmla="*/ 169874 h 1673811"/>
                  <a:gd name="connsiteX2" fmla="*/ 270516 w 875754"/>
                  <a:gd name="connsiteY2" fmla="*/ 346381 h 1673811"/>
                  <a:gd name="connsiteX3" fmla="*/ 275529 w 875754"/>
                  <a:gd name="connsiteY3" fmla="*/ 670254 h 1673811"/>
                  <a:gd name="connsiteX4" fmla="*/ 273963 w 875754"/>
                  <a:gd name="connsiteY4" fmla="*/ 1033449 h 1673811"/>
                  <a:gd name="connsiteX5" fmla="*/ 195633 w 875754"/>
                  <a:gd name="connsiteY5" fmla="*/ 1247807 h 1673811"/>
                  <a:gd name="connsiteX6" fmla="*/ 8372 w 875754"/>
                  <a:gd name="connsiteY6" fmla="*/ 1625087 h 1673811"/>
                  <a:gd name="connsiteX7" fmla="*/ 499315 w 875754"/>
                  <a:gd name="connsiteY7" fmla="*/ 1639921 h 1673811"/>
                  <a:gd name="connsiteX8" fmla="*/ 628740 w 875754"/>
                  <a:gd name="connsiteY8" fmla="*/ 1262118 h 1673811"/>
                  <a:gd name="connsiteX9" fmla="*/ 718529 w 875754"/>
                  <a:gd name="connsiteY9" fmla="*/ 1117087 h 1673811"/>
                  <a:gd name="connsiteX10" fmla="*/ 749486 w 875754"/>
                  <a:gd name="connsiteY10" fmla="*/ 1057555 h 1673811"/>
                  <a:gd name="connsiteX11" fmla="*/ 632804 w 875754"/>
                  <a:gd name="connsiteY11" fmla="*/ 1036125 h 1673811"/>
                  <a:gd name="connsiteX12" fmla="*/ 800033 w 875754"/>
                  <a:gd name="connsiteY12" fmla="*/ 690549 h 1673811"/>
                  <a:gd name="connsiteX13" fmla="*/ 809696 w 875754"/>
                  <a:gd name="connsiteY13" fmla="*/ 522706 h 1673811"/>
                  <a:gd name="connsiteX14" fmla="*/ 863784 w 875754"/>
                  <a:gd name="connsiteY14" fmla="*/ 309844 h 1673811"/>
                  <a:gd name="connsiteX15" fmla="*/ 875691 w 875754"/>
                  <a:gd name="connsiteY15" fmla="*/ 183638 h 1673811"/>
                  <a:gd name="connsiteX16" fmla="*/ 827860 w 875754"/>
                  <a:gd name="connsiteY16" fmla="*/ 262536 h 1673811"/>
                  <a:gd name="connsiteX17" fmla="*/ 728053 w 875754"/>
                  <a:gd name="connsiteY17" fmla="*/ 243170 h 1673811"/>
                  <a:gd name="connsiteX18" fmla="*/ 730435 w 875754"/>
                  <a:gd name="connsiteY18" fmla="*/ 131249 h 1673811"/>
                  <a:gd name="connsiteX19" fmla="*/ 675666 w 875754"/>
                  <a:gd name="connsiteY19" fmla="*/ 259838 h 1673811"/>
                  <a:gd name="connsiteX20" fmla="*/ 611370 w 875754"/>
                  <a:gd name="connsiteY20" fmla="*/ 467008 h 1673811"/>
                  <a:gd name="connsiteX21" fmla="*/ 451829 w 875754"/>
                  <a:gd name="connsiteY21" fmla="*/ 757518 h 1673811"/>
                  <a:gd name="connsiteX22" fmla="*/ 494689 w 875754"/>
                  <a:gd name="connsiteY22" fmla="*/ 695605 h 1673811"/>
                  <a:gd name="connsiteX23" fmla="*/ 482783 w 875754"/>
                  <a:gd name="connsiteY23" fmla="*/ 657506 h 1673811"/>
                  <a:gd name="connsiteX24" fmla="*/ 549458 w 875754"/>
                  <a:gd name="connsiteY24" fmla="*/ 614644 h 1673811"/>
                  <a:gd name="connsiteX25" fmla="*/ 489928 w 875754"/>
                  <a:gd name="connsiteY25" fmla="*/ 600357 h 1673811"/>
                  <a:gd name="connsiteX26" fmla="*/ 492309 w 875754"/>
                  <a:gd name="connsiteY26" fmla="*/ 569400 h 1673811"/>
                  <a:gd name="connsiteX27" fmla="*/ 551840 w 875754"/>
                  <a:gd name="connsiteY27" fmla="*/ 543207 h 1673811"/>
                  <a:gd name="connsiteX28" fmla="*/ 504215 w 875754"/>
                  <a:gd name="connsiteY28" fmla="*/ 533682 h 1673811"/>
                  <a:gd name="connsiteX29" fmla="*/ 573270 w 875754"/>
                  <a:gd name="connsiteY29" fmla="*/ 521775 h 1673811"/>
                  <a:gd name="connsiteX30" fmla="*/ 487547 w 875754"/>
                  <a:gd name="connsiteY30" fmla="*/ 433668 h 1673811"/>
                  <a:gd name="connsiteX31" fmla="*/ 416108 w 875754"/>
                  <a:gd name="connsiteY31" fmla="*/ 438433 h 1673811"/>
                  <a:gd name="connsiteX32" fmla="*/ 485166 w 875754"/>
                  <a:gd name="connsiteY32" fmla="*/ 416999 h 1673811"/>
                  <a:gd name="connsiteX33" fmla="*/ 582797 w 875754"/>
                  <a:gd name="connsiteY33" fmla="*/ 428905 h 1673811"/>
                  <a:gd name="connsiteX34" fmla="*/ 523266 w 875754"/>
                  <a:gd name="connsiteY34" fmla="*/ 400331 h 1673811"/>
                  <a:gd name="connsiteX35" fmla="*/ 599466 w 875754"/>
                  <a:gd name="connsiteY35" fmla="*/ 376519 h 1673811"/>
                  <a:gd name="connsiteX36" fmla="*/ 549458 w 875754"/>
                  <a:gd name="connsiteY36" fmla="*/ 347944 h 1673811"/>
                  <a:gd name="connsiteX37" fmla="*/ 620897 w 875754"/>
                  <a:gd name="connsiteY37" fmla="*/ 309843 h 1673811"/>
                  <a:gd name="connsiteX38" fmla="*/ 551841 w 875754"/>
                  <a:gd name="connsiteY38" fmla="*/ 295557 h 1673811"/>
                  <a:gd name="connsiteX39" fmla="*/ 616134 w 875754"/>
                  <a:gd name="connsiteY39" fmla="*/ 269363 h 1673811"/>
                  <a:gd name="connsiteX40" fmla="*/ 642329 w 875754"/>
                  <a:gd name="connsiteY40" fmla="*/ 240788 h 1673811"/>
                  <a:gd name="connsiteX41" fmla="*/ 599466 w 875754"/>
                  <a:gd name="connsiteY41" fmla="*/ 240788 h 1673811"/>
                  <a:gd name="connsiteX42" fmla="*/ 656616 w 875754"/>
                  <a:gd name="connsiteY42" fmla="*/ 209832 h 1673811"/>
                  <a:gd name="connsiteX43" fmla="*/ 694715 w 875754"/>
                  <a:gd name="connsiteY43" fmla="*/ 159825 h 1673811"/>
                  <a:gd name="connsiteX44" fmla="*/ 680427 w 875754"/>
                  <a:gd name="connsiteY44" fmla="*/ 114582 h 1673811"/>
                  <a:gd name="connsiteX45" fmla="*/ 709003 w 875754"/>
                  <a:gd name="connsiteY45" fmla="*/ 126489 h 1673811"/>
                  <a:gd name="connsiteX46" fmla="*/ 696823 w 875754"/>
                  <a:gd name="connsiteY46" fmla="*/ 25364 h 1673811"/>
                  <a:gd name="connsiteX47" fmla="*/ 316096 w 875754"/>
                  <a:gd name="connsiteY47" fmla="*/ 359851 h 1673811"/>
                  <a:gd name="connsiteX48" fmla="*/ 281329 w 875754"/>
                  <a:gd name="connsiteY48" fmla="*/ 379218 h 1673811"/>
                  <a:gd name="connsiteX49" fmla="*/ 692471 w 875754"/>
                  <a:gd name="connsiteY49" fmla="*/ 5429 h 1673811"/>
                  <a:gd name="connsiteX0" fmla="*/ 692471 w 875754"/>
                  <a:gd name="connsiteY0" fmla="*/ 4370 h 1672752"/>
                  <a:gd name="connsiteX1" fmla="*/ 465433 w 875754"/>
                  <a:gd name="connsiteY1" fmla="*/ 168815 h 1672752"/>
                  <a:gd name="connsiteX2" fmla="*/ 270516 w 875754"/>
                  <a:gd name="connsiteY2" fmla="*/ 345322 h 1672752"/>
                  <a:gd name="connsiteX3" fmla="*/ 275529 w 875754"/>
                  <a:gd name="connsiteY3" fmla="*/ 669195 h 1672752"/>
                  <a:gd name="connsiteX4" fmla="*/ 273963 w 875754"/>
                  <a:gd name="connsiteY4" fmla="*/ 1032390 h 1672752"/>
                  <a:gd name="connsiteX5" fmla="*/ 195633 w 875754"/>
                  <a:gd name="connsiteY5" fmla="*/ 1246748 h 1672752"/>
                  <a:gd name="connsiteX6" fmla="*/ 8372 w 875754"/>
                  <a:gd name="connsiteY6" fmla="*/ 1624028 h 1672752"/>
                  <a:gd name="connsiteX7" fmla="*/ 499315 w 875754"/>
                  <a:gd name="connsiteY7" fmla="*/ 1638862 h 1672752"/>
                  <a:gd name="connsiteX8" fmla="*/ 628740 w 875754"/>
                  <a:gd name="connsiteY8" fmla="*/ 1261059 h 1672752"/>
                  <a:gd name="connsiteX9" fmla="*/ 718529 w 875754"/>
                  <a:gd name="connsiteY9" fmla="*/ 1116028 h 1672752"/>
                  <a:gd name="connsiteX10" fmla="*/ 749486 w 875754"/>
                  <a:gd name="connsiteY10" fmla="*/ 1056496 h 1672752"/>
                  <a:gd name="connsiteX11" fmla="*/ 632804 w 875754"/>
                  <a:gd name="connsiteY11" fmla="*/ 1035066 h 1672752"/>
                  <a:gd name="connsiteX12" fmla="*/ 800033 w 875754"/>
                  <a:gd name="connsiteY12" fmla="*/ 689490 h 1672752"/>
                  <a:gd name="connsiteX13" fmla="*/ 809696 w 875754"/>
                  <a:gd name="connsiteY13" fmla="*/ 521647 h 1672752"/>
                  <a:gd name="connsiteX14" fmla="*/ 863784 w 875754"/>
                  <a:gd name="connsiteY14" fmla="*/ 308785 h 1672752"/>
                  <a:gd name="connsiteX15" fmla="*/ 875691 w 875754"/>
                  <a:gd name="connsiteY15" fmla="*/ 182579 h 1672752"/>
                  <a:gd name="connsiteX16" fmla="*/ 827860 w 875754"/>
                  <a:gd name="connsiteY16" fmla="*/ 261477 h 1672752"/>
                  <a:gd name="connsiteX17" fmla="*/ 728053 w 875754"/>
                  <a:gd name="connsiteY17" fmla="*/ 242111 h 1672752"/>
                  <a:gd name="connsiteX18" fmla="*/ 730435 w 875754"/>
                  <a:gd name="connsiteY18" fmla="*/ 130190 h 1672752"/>
                  <a:gd name="connsiteX19" fmla="*/ 675666 w 875754"/>
                  <a:gd name="connsiteY19" fmla="*/ 258779 h 1672752"/>
                  <a:gd name="connsiteX20" fmla="*/ 611370 w 875754"/>
                  <a:gd name="connsiteY20" fmla="*/ 465949 h 1672752"/>
                  <a:gd name="connsiteX21" fmla="*/ 451829 w 875754"/>
                  <a:gd name="connsiteY21" fmla="*/ 756459 h 1672752"/>
                  <a:gd name="connsiteX22" fmla="*/ 494689 w 875754"/>
                  <a:gd name="connsiteY22" fmla="*/ 694546 h 1672752"/>
                  <a:gd name="connsiteX23" fmla="*/ 482783 w 875754"/>
                  <a:gd name="connsiteY23" fmla="*/ 656447 h 1672752"/>
                  <a:gd name="connsiteX24" fmla="*/ 549458 w 875754"/>
                  <a:gd name="connsiteY24" fmla="*/ 613585 h 1672752"/>
                  <a:gd name="connsiteX25" fmla="*/ 489928 w 875754"/>
                  <a:gd name="connsiteY25" fmla="*/ 599298 h 1672752"/>
                  <a:gd name="connsiteX26" fmla="*/ 492309 w 875754"/>
                  <a:gd name="connsiteY26" fmla="*/ 568341 h 1672752"/>
                  <a:gd name="connsiteX27" fmla="*/ 551840 w 875754"/>
                  <a:gd name="connsiteY27" fmla="*/ 542148 h 1672752"/>
                  <a:gd name="connsiteX28" fmla="*/ 504215 w 875754"/>
                  <a:gd name="connsiteY28" fmla="*/ 532623 h 1672752"/>
                  <a:gd name="connsiteX29" fmla="*/ 573270 w 875754"/>
                  <a:gd name="connsiteY29" fmla="*/ 520716 h 1672752"/>
                  <a:gd name="connsiteX30" fmla="*/ 487547 w 875754"/>
                  <a:gd name="connsiteY30" fmla="*/ 432609 h 1672752"/>
                  <a:gd name="connsiteX31" fmla="*/ 416108 w 875754"/>
                  <a:gd name="connsiteY31" fmla="*/ 437374 h 1672752"/>
                  <a:gd name="connsiteX32" fmla="*/ 485166 w 875754"/>
                  <a:gd name="connsiteY32" fmla="*/ 415940 h 1672752"/>
                  <a:gd name="connsiteX33" fmla="*/ 582797 w 875754"/>
                  <a:gd name="connsiteY33" fmla="*/ 427846 h 1672752"/>
                  <a:gd name="connsiteX34" fmla="*/ 523266 w 875754"/>
                  <a:gd name="connsiteY34" fmla="*/ 399272 h 1672752"/>
                  <a:gd name="connsiteX35" fmla="*/ 599466 w 875754"/>
                  <a:gd name="connsiteY35" fmla="*/ 375460 h 1672752"/>
                  <a:gd name="connsiteX36" fmla="*/ 549458 w 875754"/>
                  <a:gd name="connsiteY36" fmla="*/ 346885 h 1672752"/>
                  <a:gd name="connsiteX37" fmla="*/ 620897 w 875754"/>
                  <a:gd name="connsiteY37" fmla="*/ 308784 h 1672752"/>
                  <a:gd name="connsiteX38" fmla="*/ 551841 w 875754"/>
                  <a:gd name="connsiteY38" fmla="*/ 294498 h 1672752"/>
                  <a:gd name="connsiteX39" fmla="*/ 616134 w 875754"/>
                  <a:gd name="connsiteY39" fmla="*/ 268304 h 1672752"/>
                  <a:gd name="connsiteX40" fmla="*/ 642329 w 875754"/>
                  <a:gd name="connsiteY40" fmla="*/ 239729 h 1672752"/>
                  <a:gd name="connsiteX41" fmla="*/ 599466 w 875754"/>
                  <a:gd name="connsiteY41" fmla="*/ 239729 h 1672752"/>
                  <a:gd name="connsiteX42" fmla="*/ 656616 w 875754"/>
                  <a:gd name="connsiteY42" fmla="*/ 208773 h 1672752"/>
                  <a:gd name="connsiteX43" fmla="*/ 694715 w 875754"/>
                  <a:gd name="connsiteY43" fmla="*/ 158766 h 1672752"/>
                  <a:gd name="connsiteX44" fmla="*/ 680427 w 875754"/>
                  <a:gd name="connsiteY44" fmla="*/ 113523 h 1672752"/>
                  <a:gd name="connsiteX45" fmla="*/ 709003 w 875754"/>
                  <a:gd name="connsiteY45" fmla="*/ 125430 h 1672752"/>
                  <a:gd name="connsiteX46" fmla="*/ 696823 w 875754"/>
                  <a:gd name="connsiteY46" fmla="*/ 24305 h 1672752"/>
                  <a:gd name="connsiteX47" fmla="*/ 316096 w 875754"/>
                  <a:gd name="connsiteY47" fmla="*/ 358792 h 1672752"/>
                  <a:gd name="connsiteX48" fmla="*/ 299691 w 875754"/>
                  <a:gd name="connsiteY48" fmla="*/ 352453 h 1672752"/>
                  <a:gd name="connsiteX49" fmla="*/ 692471 w 875754"/>
                  <a:gd name="connsiteY49" fmla="*/ 4370 h 1672752"/>
                  <a:gd name="connsiteX0" fmla="*/ 692471 w 875754"/>
                  <a:gd name="connsiteY0" fmla="*/ 5602 h 1673984"/>
                  <a:gd name="connsiteX1" fmla="*/ 463052 w 875754"/>
                  <a:gd name="connsiteY1" fmla="*/ 153379 h 1673984"/>
                  <a:gd name="connsiteX2" fmla="*/ 270516 w 875754"/>
                  <a:gd name="connsiteY2" fmla="*/ 346554 h 1673984"/>
                  <a:gd name="connsiteX3" fmla="*/ 275529 w 875754"/>
                  <a:gd name="connsiteY3" fmla="*/ 670427 h 1673984"/>
                  <a:gd name="connsiteX4" fmla="*/ 273963 w 875754"/>
                  <a:gd name="connsiteY4" fmla="*/ 1033622 h 1673984"/>
                  <a:gd name="connsiteX5" fmla="*/ 195633 w 875754"/>
                  <a:gd name="connsiteY5" fmla="*/ 1247980 h 1673984"/>
                  <a:gd name="connsiteX6" fmla="*/ 8372 w 875754"/>
                  <a:gd name="connsiteY6" fmla="*/ 1625260 h 1673984"/>
                  <a:gd name="connsiteX7" fmla="*/ 499315 w 875754"/>
                  <a:gd name="connsiteY7" fmla="*/ 1640094 h 1673984"/>
                  <a:gd name="connsiteX8" fmla="*/ 628740 w 875754"/>
                  <a:gd name="connsiteY8" fmla="*/ 1262291 h 1673984"/>
                  <a:gd name="connsiteX9" fmla="*/ 718529 w 875754"/>
                  <a:gd name="connsiteY9" fmla="*/ 1117260 h 1673984"/>
                  <a:gd name="connsiteX10" fmla="*/ 749486 w 875754"/>
                  <a:gd name="connsiteY10" fmla="*/ 1057728 h 1673984"/>
                  <a:gd name="connsiteX11" fmla="*/ 632804 w 875754"/>
                  <a:gd name="connsiteY11" fmla="*/ 1036298 h 1673984"/>
                  <a:gd name="connsiteX12" fmla="*/ 800033 w 875754"/>
                  <a:gd name="connsiteY12" fmla="*/ 690722 h 1673984"/>
                  <a:gd name="connsiteX13" fmla="*/ 809696 w 875754"/>
                  <a:gd name="connsiteY13" fmla="*/ 522879 h 1673984"/>
                  <a:gd name="connsiteX14" fmla="*/ 863784 w 875754"/>
                  <a:gd name="connsiteY14" fmla="*/ 310017 h 1673984"/>
                  <a:gd name="connsiteX15" fmla="*/ 875691 w 875754"/>
                  <a:gd name="connsiteY15" fmla="*/ 183811 h 1673984"/>
                  <a:gd name="connsiteX16" fmla="*/ 827860 w 875754"/>
                  <a:gd name="connsiteY16" fmla="*/ 262709 h 1673984"/>
                  <a:gd name="connsiteX17" fmla="*/ 728053 w 875754"/>
                  <a:gd name="connsiteY17" fmla="*/ 243343 h 1673984"/>
                  <a:gd name="connsiteX18" fmla="*/ 730435 w 875754"/>
                  <a:gd name="connsiteY18" fmla="*/ 131422 h 1673984"/>
                  <a:gd name="connsiteX19" fmla="*/ 675666 w 875754"/>
                  <a:gd name="connsiteY19" fmla="*/ 260011 h 1673984"/>
                  <a:gd name="connsiteX20" fmla="*/ 611370 w 875754"/>
                  <a:gd name="connsiteY20" fmla="*/ 467181 h 1673984"/>
                  <a:gd name="connsiteX21" fmla="*/ 451829 w 875754"/>
                  <a:gd name="connsiteY21" fmla="*/ 757691 h 1673984"/>
                  <a:gd name="connsiteX22" fmla="*/ 494689 w 875754"/>
                  <a:gd name="connsiteY22" fmla="*/ 695778 h 1673984"/>
                  <a:gd name="connsiteX23" fmla="*/ 482783 w 875754"/>
                  <a:gd name="connsiteY23" fmla="*/ 657679 h 1673984"/>
                  <a:gd name="connsiteX24" fmla="*/ 549458 w 875754"/>
                  <a:gd name="connsiteY24" fmla="*/ 614817 h 1673984"/>
                  <a:gd name="connsiteX25" fmla="*/ 489928 w 875754"/>
                  <a:gd name="connsiteY25" fmla="*/ 600530 h 1673984"/>
                  <a:gd name="connsiteX26" fmla="*/ 492309 w 875754"/>
                  <a:gd name="connsiteY26" fmla="*/ 569573 h 1673984"/>
                  <a:gd name="connsiteX27" fmla="*/ 551840 w 875754"/>
                  <a:gd name="connsiteY27" fmla="*/ 543380 h 1673984"/>
                  <a:gd name="connsiteX28" fmla="*/ 504215 w 875754"/>
                  <a:gd name="connsiteY28" fmla="*/ 533855 h 1673984"/>
                  <a:gd name="connsiteX29" fmla="*/ 573270 w 875754"/>
                  <a:gd name="connsiteY29" fmla="*/ 521948 h 1673984"/>
                  <a:gd name="connsiteX30" fmla="*/ 487547 w 875754"/>
                  <a:gd name="connsiteY30" fmla="*/ 433841 h 1673984"/>
                  <a:gd name="connsiteX31" fmla="*/ 416108 w 875754"/>
                  <a:gd name="connsiteY31" fmla="*/ 438606 h 1673984"/>
                  <a:gd name="connsiteX32" fmla="*/ 485166 w 875754"/>
                  <a:gd name="connsiteY32" fmla="*/ 417172 h 1673984"/>
                  <a:gd name="connsiteX33" fmla="*/ 582797 w 875754"/>
                  <a:gd name="connsiteY33" fmla="*/ 429078 h 1673984"/>
                  <a:gd name="connsiteX34" fmla="*/ 523266 w 875754"/>
                  <a:gd name="connsiteY34" fmla="*/ 400504 h 1673984"/>
                  <a:gd name="connsiteX35" fmla="*/ 599466 w 875754"/>
                  <a:gd name="connsiteY35" fmla="*/ 376692 h 1673984"/>
                  <a:gd name="connsiteX36" fmla="*/ 549458 w 875754"/>
                  <a:gd name="connsiteY36" fmla="*/ 348117 h 1673984"/>
                  <a:gd name="connsiteX37" fmla="*/ 620897 w 875754"/>
                  <a:gd name="connsiteY37" fmla="*/ 310016 h 1673984"/>
                  <a:gd name="connsiteX38" fmla="*/ 551841 w 875754"/>
                  <a:gd name="connsiteY38" fmla="*/ 295730 h 1673984"/>
                  <a:gd name="connsiteX39" fmla="*/ 616134 w 875754"/>
                  <a:gd name="connsiteY39" fmla="*/ 269536 h 1673984"/>
                  <a:gd name="connsiteX40" fmla="*/ 642329 w 875754"/>
                  <a:gd name="connsiteY40" fmla="*/ 240961 h 1673984"/>
                  <a:gd name="connsiteX41" fmla="*/ 599466 w 875754"/>
                  <a:gd name="connsiteY41" fmla="*/ 240961 h 1673984"/>
                  <a:gd name="connsiteX42" fmla="*/ 656616 w 875754"/>
                  <a:gd name="connsiteY42" fmla="*/ 210005 h 1673984"/>
                  <a:gd name="connsiteX43" fmla="*/ 694715 w 875754"/>
                  <a:gd name="connsiteY43" fmla="*/ 159998 h 1673984"/>
                  <a:gd name="connsiteX44" fmla="*/ 680427 w 875754"/>
                  <a:gd name="connsiteY44" fmla="*/ 114755 h 1673984"/>
                  <a:gd name="connsiteX45" fmla="*/ 709003 w 875754"/>
                  <a:gd name="connsiteY45" fmla="*/ 126662 h 1673984"/>
                  <a:gd name="connsiteX46" fmla="*/ 696823 w 875754"/>
                  <a:gd name="connsiteY46" fmla="*/ 25537 h 1673984"/>
                  <a:gd name="connsiteX47" fmla="*/ 316096 w 875754"/>
                  <a:gd name="connsiteY47" fmla="*/ 360024 h 1673984"/>
                  <a:gd name="connsiteX48" fmla="*/ 299691 w 875754"/>
                  <a:gd name="connsiteY48" fmla="*/ 353685 h 1673984"/>
                  <a:gd name="connsiteX49" fmla="*/ 692471 w 875754"/>
                  <a:gd name="connsiteY49" fmla="*/ 5602 h 1673984"/>
                  <a:gd name="connsiteX0" fmla="*/ 692471 w 875754"/>
                  <a:gd name="connsiteY0" fmla="*/ 5602 h 1673984"/>
                  <a:gd name="connsiteX1" fmla="*/ 463052 w 875754"/>
                  <a:gd name="connsiteY1" fmla="*/ 153379 h 1673984"/>
                  <a:gd name="connsiteX2" fmla="*/ 270516 w 875754"/>
                  <a:gd name="connsiteY2" fmla="*/ 346554 h 1673984"/>
                  <a:gd name="connsiteX3" fmla="*/ 275529 w 875754"/>
                  <a:gd name="connsiteY3" fmla="*/ 670427 h 1673984"/>
                  <a:gd name="connsiteX4" fmla="*/ 273963 w 875754"/>
                  <a:gd name="connsiteY4" fmla="*/ 1033622 h 1673984"/>
                  <a:gd name="connsiteX5" fmla="*/ 195633 w 875754"/>
                  <a:gd name="connsiteY5" fmla="*/ 1247980 h 1673984"/>
                  <a:gd name="connsiteX6" fmla="*/ 8372 w 875754"/>
                  <a:gd name="connsiteY6" fmla="*/ 1625260 h 1673984"/>
                  <a:gd name="connsiteX7" fmla="*/ 499315 w 875754"/>
                  <a:gd name="connsiteY7" fmla="*/ 1640094 h 1673984"/>
                  <a:gd name="connsiteX8" fmla="*/ 628740 w 875754"/>
                  <a:gd name="connsiteY8" fmla="*/ 1262291 h 1673984"/>
                  <a:gd name="connsiteX9" fmla="*/ 718529 w 875754"/>
                  <a:gd name="connsiteY9" fmla="*/ 1117260 h 1673984"/>
                  <a:gd name="connsiteX10" fmla="*/ 749486 w 875754"/>
                  <a:gd name="connsiteY10" fmla="*/ 1057728 h 1673984"/>
                  <a:gd name="connsiteX11" fmla="*/ 632804 w 875754"/>
                  <a:gd name="connsiteY11" fmla="*/ 1036298 h 1673984"/>
                  <a:gd name="connsiteX12" fmla="*/ 800033 w 875754"/>
                  <a:gd name="connsiteY12" fmla="*/ 690722 h 1673984"/>
                  <a:gd name="connsiteX13" fmla="*/ 809696 w 875754"/>
                  <a:gd name="connsiteY13" fmla="*/ 522879 h 1673984"/>
                  <a:gd name="connsiteX14" fmla="*/ 863784 w 875754"/>
                  <a:gd name="connsiteY14" fmla="*/ 310017 h 1673984"/>
                  <a:gd name="connsiteX15" fmla="*/ 875691 w 875754"/>
                  <a:gd name="connsiteY15" fmla="*/ 183811 h 1673984"/>
                  <a:gd name="connsiteX16" fmla="*/ 827860 w 875754"/>
                  <a:gd name="connsiteY16" fmla="*/ 262709 h 1673984"/>
                  <a:gd name="connsiteX17" fmla="*/ 728053 w 875754"/>
                  <a:gd name="connsiteY17" fmla="*/ 243343 h 1673984"/>
                  <a:gd name="connsiteX18" fmla="*/ 730435 w 875754"/>
                  <a:gd name="connsiteY18" fmla="*/ 131422 h 1673984"/>
                  <a:gd name="connsiteX19" fmla="*/ 675666 w 875754"/>
                  <a:gd name="connsiteY19" fmla="*/ 260011 h 1673984"/>
                  <a:gd name="connsiteX20" fmla="*/ 611370 w 875754"/>
                  <a:gd name="connsiteY20" fmla="*/ 467181 h 1673984"/>
                  <a:gd name="connsiteX21" fmla="*/ 451829 w 875754"/>
                  <a:gd name="connsiteY21" fmla="*/ 757691 h 1673984"/>
                  <a:gd name="connsiteX22" fmla="*/ 494689 w 875754"/>
                  <a:gd name="connsiteY22" fmla="*/ 695778 h 1673984"/>
                  <a:gd name="connsiteX23" fmla="*/ 482783 w 875754"/>
                  <a:gd name="connsiteY23" fmla="*/ 657679 h 1673984"/>
                  <a:gd name="connsiteX24" fmla="*/ 549458 w 875754"/>
                  <a:gd name="connsiteY24" fmla="*/ 614817 h 1673984"/>
                  <a:gd name="connsiteX25" fmla="*/ 489928 w 875754"/>
                  <a:gd name="connsiteY25" fmla="*/ 600530 h 1673984"/>
                  <a:gd name="connsiteX26" fmla="*/ 492309 w 875754"/>
                  <a:gd name="connsiteY26" fmla="*/ 569573 h 1673984"/>
                  <a:gd name="connsiteX27" fmla="*/ 551840 w 875754"/>
                  <a:gd name="connsiteY27" fmla="*/ 543380 h 1673984"/>
                  <a:gd name="connsiteX28" fmla="*/ 504215 w 875754"/>
                  <a:gd name="connsiteY28" fmla="*/ 533855 h 1673984"/>
                  <a:gd name="connsiteX29" fmla="*/ 573270 w 875754"/>
                  <a:gd name="connsiteY29" fmla="*/ 521948 h 1673984"/>
                  <a:gd name="connsiteX30" fmla="*/ 487547 w 875754"/>
                  <a:gd name="connsiteY30" fmla="*/ 433841 h 1673984"/>
                  <a:gd name="connsiteX31" fmla="*/ 416108 w 875754"/>
                  <a:gd name="connsiteY31" fmla="*/ 438606 h 1673984"/>
                  <a:gd name="connsiteX32" fmla="*/ 485166 w 875754"/>
                  <a:gd name="connsiteY32" fmla="*/ 417172 h 1673984"/>
                  <a:gd name="connsiteX33" fmla="*/ 582797 w 875754"/>
                  <a:gd name="connsiteY33" fmla="*/ 429078 h 1673984"/>
                  <a:gd name="connsiteX34" fmla="*/ 523266 w 875754"/>
                  <a:gd name="connsiteY34" fmla="*/ 400504 h 1673984"/>
                  <a:gd name="connsiteX35" fmla="*/ 599466 w 875754"/>
                  <a:gd name="connsiteY35" fmla="*/ 376692 h 1673984"/>
                  <a:gd name="connsiteX36" fmla="*/ 549458 w 875754"/>
                  <a:gd name="connsiteY36" fmla="*/ 348117 h 1673984"/>
                  <a:gd name="connsiteX37" fmla="*/ 620897 w 875754"/>
                  <a:gd name="connsiteY37" fmla="*/ 310016 h 1673984"/>
                  <a:gd name="connsiteX38" fmla="*/ 551841 w 875754"/>
                  <a:gd name="connsiteY38" fmla="*/ 295730 h 1673984"/>
                  <a:gd name="connsiteX39" fmla="*/ 616134 w 875754"/>
                  <a:gd name="connsiteY39" fmla="*/ 269536 h 1673984"/>
                  <a:gd name="connsiteX40" fmla="*/ 642329 w 875754"/>
                  <a:gd name="connsiteY40" fmla="*/ 240961 h 1673984"/>
                  <a:gd name="connsiteX41" fmla="*/ 599466 w 875754"/>
                  <a:gd name="connsiteY41" fmla="*/ 240961 h 1673984"/>
                  <a:gd name="connsiteX42" fmla="*/ 656616 w 875754"/>
                  <a:gd name="connsiteY42" fmla="*/ 210005 h 1673984"/>
                  <a:gd name="connsiteX43" fmla="*/ 694715 w 875754"/>
                  <a:gd name="connsiteY43" fmla="*/ 159998 h 1673984"/>
                  <a:gd name="connsiteX44" fmla="*/ 680427 w 875754"/>
                  <a:gd name="connsiteY44" fmla="*/ 114755 h 1673984"/>
                  <a:gd name="connsiteX45" fmla="*/ 709003 w 875754"/>
                  <a:gd name="connsiteY45" fmla="*/ 126662 h 1673984"/>
                  <a:gd name="connsiteX46" fmla="*/ 696823 w 875754"/>
                  <a:gd name="connsiteY46" fmla="*/ 25537 h 1673984"/>
                  <a:gd name="connsiteX47" fmla="*/ 316096 w 875754"/>
                  <a:gd name="connsiteY47" fmla="*/ 360024 h 1673984"/>
                  <a:gd name="connsiteX48" fmla="*/ 299691 w 875754"/>
                  <a:gd name="connsiteY48" fmla="*/ 353685 h 1673984"/>
                  <a:gd name="connsiteX49" fmla="*/ 692471 w 875754"/>
                  <a:gd name="connsiteY49" fmla="*/ 5602 h 1673984"/>
                  <a:gd name="connsiteX0" fmla="*/ 692471 w 875754"/>
                  <a:gd name="connsiteY0" fmla="*/ 4696 h 1673078"/>
                  <a:gd name="connsiteX1" fmla="*/ 465433 w 875754"/>
                  <a:gd name="connsiteY1" fmla="*/ 164379 h 1673078"/>
                  <a:gd name="connsiteX2" fmla="*/ 270516 w 875754"/>
                  <a:gd name="connsiteY2" fmla="*/ 345648 h 1673078"/>
                  <a:gd name="connsiteX3" fmla="*/ 275529 w 875754"/>
                  <a:gd name="connsiteY3" fmla="*/ 669521 h 1673078"/>
                  <a:gd name="connsiteX4" fmla="*/ 273963 w 875754"/>
                  <a:gd name="connsiteY4" fmla="*/ 1032716 h 1673078"/>
                  <a:gd name="connsiteX5" fmla="*/ 195633 w 875754"/>
                  <a:gd name="connsiteY5" fmla="*/ 1247074 h 1673078"/>
                  <a:gd name="connsiteX6" fmla="*/ 8372 w 875754"/>
                  <a:gd name="connsiteY6" fmla="*/ 1624354 h 1673078"/>
                  <a:gd name="connsiteX7" fmla="*/ 499315 w 875754"/>
                  <a:gd name="connsiteY7" fmla="*/ 1639188 h 1673078"/>
                  <a:gd name="connsiteX8" fmla="*/ 628740 w 875754"/>
                  <a:gd name="connsiteY8" fmla="*/ 1261385 h 1673078"/>
                  <a:gd name="connsiteX9" fmla="*/ 718529 w 875754"/>
                  <a:gd name="connsiteY9" fmla="*/ 1116354 h 1673078"/>
                  <a:gd name="connsiteX10" fmla="*/ 749486 w 875754"/>
                  <a:gd name="connsiteY10" fmla="*/ 1056822 h 1673078"/>
                  <a:gd name="connsiteX11" fmla="*/ 632804 w 875754"/>
                  <a:gd name="connsiteY11" fmla="*/ 1035392 h 1673078"/>
                  <a:gd name="connsiteX12" fmla="*/ 800033 w 875754"/>
                  <a:gd name="connsiteY12" fmla="*/ 689816 h 1673078"/>
                  <a:gd name="connsiteX13" fmla="*/ 809696 w 875754"/>
                  <a:gd name="connsiteY13" fmla="*/ 521973 h 1673078"/>
                  <a:gd name="connsiteX14" fmla="*/ 863784 w 875754"/>
                  <a:gd name="connsiteY14" fmla="*/ 309111 h 1673078"/>
                  <a:gd name="connsiteX15" fmla="*/ 875691 w 875754"/>
                  <a:gd name="connsiteY15" fmla="*/ 182905 h 1673078"/>
                  <a:gd name="connsiteX16" fmla="*/ 827860 w 875754"/>
                  <a:gd name="connsiteY16" fmla="*/ 261803 h 1673078"/>
                  <a:gd name="connsiteX17" fmla="*/ 728053 w 875754"/>
                  <a:gd name="connsiteY17" fmla="*/ 242437 h 1673078"/>
                  <a:gd name="connsiteX18" fmla="*/ 730435 w 875754"/>
                  <a:gd name="connsiteY18" fmla="*/ 130516 h 1673078"/>
                  <a:gd name="connsiteX19" fmla="*/ 675666 w 875754"/>
                  <a:gd name="connsiteY19" fmla="*/ 259105 h 1673078"/>
                  <a:gd name="connsiteX20" fmla="*/ 611370 w 875754"/>
                  <a:gd name="connsiteY20" fmla="*/ 466275 h 1673078"/>
                  <a:gd name="connsiteX21" fmla="*/ 451829 w 875754"/>
                  <a:gd name="connsiteY21" fmla="*/ 756785 h 1673078"/>
                  <a:gd name="connsiteX22" fmla="*/ 494689 w 875754"/>
                  <a:gd name="connsiteY22" fmla="*/ 694872 h 1673078"/>
                  <a:gd name="connsiteX23" fmla="*/ 482783 w 875754"/>
                  <a:gd name="connsiteY23" fmla="*/ 656773 h 1673078"/>
                  <a:gd name="connsiteX24" fmla="*/ 549458 w 875754"/>
                  <a:gd name="connsiteY24" fmla="*/ 613911 h 1673078"/>
                  <a:gd name="connsiteX25" fmla="*/ 489928 w 875754"/>
                  <a:gd name="connsiteY25" fmla="*/ 599624 h 1673078"/>
                  <a:gd name="connsiteX26" fmla="*/ 492309 w 875754"/>
                  <a:gd name="connsiteY26" fmla="*/ 568667 h 1673078"/>
                  <a:gd name="connsiteX27" fmla="*/ 551840 w 875754"/>
                  <a:gd name="connsiteY27" fmla="*/ 542474 h 1673078"/>
                  <a:gd name="connsiteX28" fmla="*/ 504215 w 875754"/>
                  <a:gd name="connsiteY28" fmla="*/ 532949 h 1673078"/>
                  <a:gd name="connsiteX29" fmla="*/ 573270 w 875754"/>
                  <a:gd name="connsiteY29" fmla="*/ 521042 h 1673078"/>
                  <a:gd name="connsiteX30" fmla="*/ 487547 w 875754"/>
                  <a:gd name="connsiteY30" fmla="*/ 432935 h 1673078"/>
                  <a:gd name="connsiteX31" fmla="*/ 416108 w 875754"/>
                  <a:gd name="connsiteY31" fmla="*/ 437700 h 1673078"/>
                  <a:gd name="connsiteX32" fmla="*/ 485166 w 875754"/>
                  <a:gd name="connsiteY32" fmla="*/ 416266 h 1673078"/>
                  <a:gd name="connsiteX33" fmla="*/ 582797 w 875754"/>
                  <a:gd name="connsiteY33" fmla="*/ 428172 h 1673078"/>
                  <a:gd name="connsiteX34" fmla="*/ 523266 w 875754"/>
                  <a:gd name="connsiteY34" fmla="*/ 399598 h 1673078"/>
                  <a:gd name="connsiteX35" fmla="*/ 599466 w 875754"/>
                  <a:gd name="connsiteY35" fmla="*/ 375786 h 1673078"/>
                  <a:gd name="connsiteX36" fmla="*/ 549458 w 875754"/>
                  <a:gd name="connsiteY36" fmla="*/ 347211 h 1673078"/>
                  <a:gd name="connsiteX37" fmla="*/ 620897 w 875754"/>
                  <a:gd name="connsiteY37" fmla="*/ 309110 h 1673078"/>
                  <a:gd name="connsiteX38" fmla="*/ 551841 w 875754"/>
                  <a:gd name="connsiteY38" fmla="*/ 294824 h 1673078"/>
                  <a:gd name="connsiteX39" fmla="*/ 616134 w 875754"/>
                  <a:gd name="connsiteY39" fmla="*/ 268630 h 1673078"/>
                  <a:gd name="connsiteX40" fmla="*/ 642329 w 875754"/>
                  <a:gd name="connsiteY40" fmla="*/ 240055 h 1673078"/>
                  <a:gd name="connsiteX41" fmla="*/ 599466 w 875754"/>
                  <a:gd name="connsiteY41" fmla="*/ 240055 h 1673078"/>
                  <a:gd name="connsiteX42" fmla="*/ 656616 w 875754"/>
                  <a:gd name="connsiteY42" fmla="*/ 209099 h 1673078"/>
                  <a:gd name="connsiteX43" fmla="*/ 694715 w 875754"/>
                  <a:gd name="connsiteY43" fmla="*/ 159092 h 1673078"/>
                  <a:gd name="connsiteX44" fmla="*/ 680427 w 875754"/>
                  <a:gd name="connsiteY44" fmla="*/ 113849 h 1673078"/>
                  <a:gd name="connsiteX45" fmla="*/ 709003 w 875754"/>
                  <a:gd name="connsiteY45" fmla="*/ 125756 h 1673078"/>
                  <a:gd name="connsiteX46" fmla="*/ 696823 w 875754"/>
                  <a:gd name="connsiteY46" fmla="*/ 24631 h 1673078"/>
                  <a:gd name="connsiteX47" fmla="*/ 316096 w 875754"/>
                  <a:gd name="connsiteY47" fmla="*/ 359118 h 1673078"/>
                  <a:gd name="connsiteX48" fmla="*/ 299691 w 875754"/>
                  <a:gd name="connsiteY48" fmla="*/ 352779 h 1673078"/>
                  <a:gd name="connsiteX49" fmla="*/ 692471 w 875754"/>
                  <a:gd name="connsiteY49" fmla="*/ 4696 h 1673078"/>
                  <a:gd name="connsiteX0" fmla="*/ 599603 w 875754"/>
                  <a:gd name="connsiteY0" fmla="*/ 55448 h 1650011"/>
                  <a:gd name="connsiteX1" fmla="*/ 465433 w 875754"/>
                  <a:gd name="connsiteY1" fmla="*/ 141312 h 1650011"/>
                  <a:gd name="connsiteX2" fmla="*/ 270516 w 875754"/>
                  <a:gd name="connsiteY2" fmla="*/ 322581 h 1650011"/>
                  <a:gd name="connsiteX3" fmla="*/ 275529 w 875754"/>
                  <a:gd name="connsiteY3" fmla="*/ 646454 h 1650011"/>
                  <a:gd name="connsiteX4" fmla="*/ 273963 w 875754"/>
                  <a:gd name="connsiteY4" fmla="*/ 1009649 h 1650011"/>
                  <a:gd name="connsiteX5" fmla="*/ 195633 w 875754"/>
                  <a:gd name="connsiteY5" fmla="*/ 1224007 h 1650011"/>
                  <a:gd name="connsiteX6" fmla="*/ 8372 w 875754"/>
                  <a:gd name="connsiteY6" fmla="*/ 1601287 h 1650011"/>
                  <a:gd name="connsiteX7" fmla="*/ 499315 w 875754"/>
                  <a:gd name="connsiteY7" fmla="*/ 1616121 h 1650011"/>
                  <a:gd name="connsiteX8" fmla="*/ 628740 w 875754"/>
                  <a:gd name="connsiteY8" fmla="*/ 1238318 h 1650011"/>
                  <a:gd name="connsiteX9" fmla="*/ 718529 w 875754"/>
                  <a:gd name="connsiteY9" fmla="*/ 1093287 h 1650011"/>
                  <a:gd name="connsiteX10" fmla="*/ 749486 w 875754"/>
                  <a:gd name="connsiteY10" fmla="*/ 1033755 h 1650011"/>
                  <a:gd name="connsiteX11" fmla="*/ 632804 w 875754"/>
                  <a:gd name="connsiteY11" fmla="*/ 1012325 h 1650011"/>
                  <a:gd name="connsiteX12" fmla="*/ 800033 w 875754"/>
                  <a:gd name="connsiteY12" fmla="*/ 666749 h 1650011"/>
                  <a:gd name="connsiteX13" fmla="*/ 809696 w 875754"/>
                  <a:gd name="connsiteY13" fmla="*/ 498906 h 1650011"/>
                  <a:gd name="connsiteX14" fmla="*/ 863784 w 875754"/>
                  <a:gd name="connsiteY14" fmla="*/ 286044 h 1650011"/>
                  <a:gd name="connsiteX15" fmla="*/ 875691 w 875754"/>
                  <a:gd name="connsiteY15" fmla="*/ 159838 h 1650011"/>
                  <a:gd name="connsiteX16" fmla="*/ 827860 w 875754"/>
                  <a:gd name="connsiteY16" fmla="*/ 238736 h 1650011"/>
                  <a:gd name="connsiteX17" fmla="*/ 728053 w 875754"/>
                  <a:gd name="connsiteY17" fmla="*/ 219370 h 1650011"/>
                  <a:gd name="connsiteX18" fmla="*/ 730435 w 875754"/>
                  <a:gd name="connsiteY18" fmla="*/ 107449 h 1650011"/>
                  <a:gd name="connsiteX19" fmla="*/ 675666 w 875754"/>
                  <a:gd name="connsiteY19" fmla="*/ 236038 h 1650011"/>
                  <a:gd name="connsiteX20" fmla="*/ 611370 w 875754"/>
                  <a:gd name="connsiteY20" fmla="*/ 443208 h 1650011"/>
                  <a:gd name="connsiteX21" fmla="*/ 451829 w 875754"/>
                  <a:gd name="connsiteY21" fmla="*/ 733718 h 1650011"/>
                  <a:gd name="connsiteX22" fmla="*/ 494689 w 875754"/>
                  <a:gd name="connsiteY22" fmla="*/ 671805 h 1650011"/>
                  <a:gd name="connsiteX23" fmla="*/ 482783 w 875754"/>
                  <a:gd name="connsiteY23" fmla="*/ 633706 h 1650011"/>
                  <a:gd name="connsiteX24" fmla="*/ 549458 w 875754"/>
                  <a:gd name="connsiteY24" fmla="*/ 590844 h 1650011"/>
                  <a:gd name="connsiteX25" fmla="*/ 489928 w 875754"/>
                  <a:gd name="connsiteY25" fmla="*/ 576557 h 1650011"/>
                  <a:gd name="connsiteX26" fmla="*/ 492309 w 875754"/>
                  <a:gd name="connsiteY26" fmla="*/ 545600 h 1650011"/>
                  <a:gd name="connsiteX27" fmla="*/ 551840 w 875754"/>
                  <a:gd name="connsiteY27" fmla="*/ 519407 h 1650011"/>
                  <a:gd name="connsiteX28" fmla="*/ 504215 w 875754"/>
                  <a:gd name="connsiteY28" fmla="*/ 509882 h 1650011"/>
                  <a:gd name="connsiteX29" fmla="*/ 573270 w 875754"/>
                  <a:gd name="connsiteY29" fmla="*/ 497975 h 1650011"/>
                  <a:gd name="connsiteX30" fmla="*/ 487547 w 875754"/>
                  <a:gd name="connsiteY30" fmla="*/ 409868 h 1650011"/>
                  <a:gd name="connsiteX31" fmla="*/ 416108 w 875754"/>
                  <a:gd name="connsiteY31" fmla="*/ 414633 h 1650011"/>
                  <a:gd name="connsiteX32" fmla="*/ 485166 w 875754"/>
                  <a:gd name="connsiteY32" fmla="*/ 393199 h 1650011"/>
                  <a:gd name="connsiteX33" fmla="*/ 582797 w 875754"/>
                  <a:gd name="connsiteY33" fmla="*/ 405105 h 1650011"/>
                  <a:gd name="connsiteX34" fmla="*/ 523266 w 875754"/>
                  <a:gd name="connsiteY34" fmla="*/ 376531 h 1650011"/>
                  <a:gd name="connsiteX35" fmla="*/ 599466 w 875754"/>
                  <a:gd name="connsiteY35" fmla="*/ 352719 h 1650011"/>
                  <a:gd name="connsiteX36" fmla="*/ 549458 w 875754"/>
                  <a:gd name="connsiteY36" fmla="*/ 324144 h 1650011"/>
                  <a:gd name="connsiteX37" fmla="*/ 620897 w 875754"/>
                  <a:gd name="connsiteY37" fmla="*/ 286043 h 1650011"/>
                  <a:gd name="connsiteX38" fmla="*/ 551841 w 875754"/>
                  <a:gd name="connsiteY38" fmla="*/ 271757 h 1650011"/>
                  <a:gd name="connsiteX39" fmla="*/ 616134 w 875754"/>
                  <a:gd name="connsiteY39" fmla="*/ 245563 h 1650011"/>
                  <a:gd name="connsiteX40" fmla="*/ 642329 w 875754"/>
                  <a:gd name="connsiteY40" fmla="*/ 216988 h 1650011"/>
                  <a:gd name="connsiteX41" fmla="*/ 599466 w 875754"/>
                  <a:gd name="connsiteY41" fmla="*/ 216988 h 1650011"/>
                  <a:gd name="connsiteX42" fmla="*/ 656616 w 875754"/>
                  <a:gd name="connsiteY42" fmla="*/ 186032 h 1650011"/>
                  <a:gd name="connsiteX43" fmla="*/ 694715 w 875754"/>
                  <a:gd name="connsiteY43" fmla="*/ 136025 h 1650011"/>
                  <a:gd name="connsiteX44" fmla="*/ 680427 w 875754"/>
                  <a:gd name="connsiteY44" fmla="*/ 90782 h 1650011"/>
                  <a:gd name="connsiteX45" fmla="*/ 709003 w 875754"/>
                  <a:gd name="connsiteY45" fmla="*/ 102689 h 1650011"/>
                  <a:gd name="connsiteX46" fmla="*/ 696823 w 875754"/>
                  <a:gd name="connsiteY46" fmla="*/ 1564 h 1650011"/>
                  <a:gd name="connsiteX47" fmla="*/ 316096 w 875754"/>
                  <a:gd name="connsiteY47" fmla="*/ 336051 h 1650011"/>
                  <a:gd name="connsiteX48" fmla="*/ 299691 w 875754"/>
                  <a:gd name="connsiteY48" fmla="*/ 329712 h 1650011"/>
                  <a:gd name="connsiteX49" fmla="*/ 599603 w 875754"/>
                  <a:gd name="connsiteY49" fmla="*/ 55448 h 1650011"/>
                  <a:gd name="connsiteX0" fmla="*/ 599603 w 875754"/>
                  <a:gd name="connsiteY0" fmla="*/ 55448 h 1650011"/>
                  <a:gd name="connsiteX1" fmla="*/ 465433 w 875754"/>
                  <a:gd name="connsiteY1" fmla="*/ 141312 h 1650011"/>
                  <a:gd name="connsiteX2" fmla="*/ 270516 w 875754"/>
                  <a:gd name="connsiteY2" fmla="*/ 322581 h 1650011"/>
                  <a:gd name="connsiteX3" fmla="*/ 275529 w 875754"/>
                  <a:gd name="connsiteY3" fmla="*/ 646454 h 1650011"/>
                  <a:gd name="connsiteX4" fmla="*/ 273963 w 875754"/>
                  <a:gd name="connsiteY4" fmla="*/ 1009649 h 1650011"/>
                  <a:gd name="connsiteX5" fmla="*/ 195633 w 875754"/>
                  <a:gd name="connsiteY5" fmla="*/ 1224007 h 1650011"/>
                  <a:gd name="connsiteX6" fmla="*/ 8372 w 875754"/>
                  <a:gd name="connsiteY6" fmla="*/ 1601287 h 1650011"/>
                  <a:gd name="connsiteX7" fmla="*/ 499315 w 875754"/>
                  <a:gd name="connsiteY7" fmla="*/ 1616121 h 1650011"/>
                  <a:gd name="connsiteX8" fmla="*/ 628740 w 875754"/>
                  <a:gd name="connsiteY8" fmla="*/ 1238318 h 1650011"/>
                  <a:gd name="connsiteX9" fmla="*/ 718529 w 875754"/>
                  <a:gd name="connsiteY9" fmla="*/ 1093287 h 1650011"/>
                  <a:gd name="connsiteX10" fmla="*/ 749486 w 875754"/>
                  <a:gd name="connsiteY10" fmla="*/ 1033755 h 1650011"/>
                  <a:gd name="connsiteX11" fmla="*/ 632804 w 875754"/>
                  <a:gd name="connsiteY11" fmla="*/ 1012325 h 1650011"/>
                  <a:gd name="connsiteX12" fmla="*/ 800033 w 875754"/>
                  <a:gd name="connsiteY12" fmla="*/ 666749 h 1650011"/>
                  <a:gd name="connsiteX13" fmla="*/ 809696 w 875754"/>
                  <a:gd name="connsiteY13" fmla="*/ 498906 h 1650011"/>
                  <a:gd name="connsiteX14" fmla="*/ 863784 w 875754"/>
                  <a:gd name="connsiteY14" fmla="*/ 286044 h 1650011"/>
                  <a:gd name="connsiteX15" fmla="*/ 875691 w 875754"/>
                  <a:gd name="connsiteY15" fmla="*/ 159838 h 1650011"/>
                  <a:gd name="connsiteX16" fmla="*/ 827860 w 875754"/>
                  <a:gd name="connsiteY16" fmla="*/ 238736 h 1650011"/>
                  <a:gd name="connsiteX17" fmla="*/ 728053 w 875754"/>
                  <a:gd name="connsiteY17" fmla="*/ 219370 h 1650011"/>
                  <a:gd name="connsiteX18" fmla="*/ 730435 w 875754"/>
                  <a:gd name="connsiteY18" fmla="*/ 107449 h 1650011"/>
                  <a:gd name="connsiteX19" fmla="*/ 675666 w 875754"/>
                  <a:gd name="connsiteY19" fmla="*/ 236038 h 1650011"/>
                  <a:gd name="connsiteX20" fmla="*/ 611370 w 875754"/>
                  <a:gd name="connsiteY20" fmla="*/ 443208 h 1650011"/>
                  <a:gd name="connsiteX21" fmla="*/ 451829 w 875754"/>
                  <a:gd name="connsiteY21" fmla="*/ 733718 h 1650011"/>
                  <a:gd name="connsiteX22" fmla="*/ 494689 w 875754"/>
                  <a:gd name="connsiteY22" fmla="*/ 671805 h 1650011"/>
                  <a:gd name="connsiteX23" fmla="*/ 482783 w 875754"/>
                  <a:gd name="connsiteY23" fmla="*/ 633706 h 1650011"/>
                  <a:gd name="connsiteX24" fmla="*/ 549458 w 875754"/>
                  <a:gd name="connsiteY24" fmla="*/ 590844 h 1650011"/>
                  <a:gd name="connsiteX25" fmla="*/ 489928 w 875754"/>
                  <a:gd name="connsiteY25" fmla="*/ 576557 h 1650011"/>
                  <a:gd name="connsiteX26" fmla="*/ 492309 w 875754"/>
                  <a:gd name="connsiteY26" fmla="*/ 545600 h 1650011"/>
                  <a:gd name="connsiteX27" fmla="*/ 551840 w 875754"/>
                  <a:gd name="connsiteY27" fmla="*/ 519407 h 1650011"/>
                  <a:gd name="connsiteX28" fmla="*/ 504215 w 875754"/>
                  <a:gd name="connsiteY28" fmla="*/ 509882 h 1650011"/>
                  <a:gd name="connsiteX29" fmla="*/ 573270 w 875754"/>
                  <a:gd name="connsiteY29" fmla="*/ 497975 h 1650011"/>
                  <a:gd name="connsiteX30" fmla="*/ 487547 w 875754"/>
                  <a:gd name="connsiteY30" fmla="*/ 409868 h 1650011"/>
                  <a:gd name="connsiteX31" fmla="*/ 416108 w 875754"/>
                  <a:gd name="connsiteY31" fmla="*/ 414633 h 1650011"/>
                  <a:gd name="connsiteX32" fmla="*/ 485166 w 875754"/>
                  <a:gd name="connsiteY32" fmla="*/ 393199 h 1650011"/>
                  <a:gd name="connsiteX33" fmla="*/ 582797 w 875754"/>
                  <a:gd name="connsiteY33" fmla="*/ 405105 h 1650011"/>
                  <a:gd name="connsiteX34" fmla="*/ 523266 w 875754"/>
                  <a:gd name="connsiteY34" fmla="*/ 376531 h 1650011"/>
                  <a:gd name="connsiteX35" fmla="*/ 599466 w 875754"/>
                  <a:gd name="connsiteY35" fmla="*/ 352719 h 1650011"/>
                  <a:gd name="connsiteX36" fmla="*/ 549458 w 875754"/>
                  <a:gd name="connsiteY36" fmla="*/ 324144 h 1650011"/>
                  <a:gd name="connsiteX37" fmla="*/ 620897 w 875754"/>
                  <a:gd name="connsiteY37" fmla="*/ 286043 h 1650011"/>
                  <a:gd name="connsiteX38" fmla="*/ 551841 w 875754"/>
                  <a:gd name="connsiteY38" fmla="*/ 271757 h 1650011"/>
                  <a:gd name="connsiteX39" fmla="*/ 616134 w 875754"/>
                  <a:gd name="connsiteY39" fmla="*/ 245563 h 1650011"/>
                  <a:gd name="connsiteX40" fmla="*/ 642329 w 875754"/>
                  <a:gd name="connsiteY40" fmla="*/ 216988 h 1650011"/>
                  <a:gd name="connsiteX41" fmla="*/ 599466 w 875754"/>
                  <a:gd name="connsiteY41" fmla="*/ 216988 h 1650011"/>
                  <a:gd name="connsiteX42" fmla="*/ 656616 w 875754"/>
                  <a:gd name="connsiteY42" fmla="*/ 186032 h 1650011"/>
                  <a:gd name="connsiteX43" fmla="*/ 694715 w 875754"/>
                  <a:gd name="connsiteY43" fmla="*/ 136025 h 1650011"/>
                  <a:gd name="connsiteX44" fmla="*/ 680427 w 875754"/>
                  <a:gd name="connsiteY44" fmla="*/ 90782 h 1650011"/>
                  <a:gd name="connsiteX45" fmla="*/ 709003 w 875754"/>
                  <a:gd name="connsiteY45" fmla="*/ 102689 h 1650011"/>
                  <a:gd name="connsiteX46" fmla="*/ 696823 w 875754"/>
                  <a:gd name="connsiteY46" fmla="*/ 1564 h 1650011"/>
                  <a:gd name="connsiteX47" fmla="*/ 316096 w 875754"/>
                  <a:gd name="connsiteY47" fmla="*/ 336051 h 1650011"/>
                  <a:gd name="connsiteX48" fmla="*/ 299691 w 875754"/>
                  <a:gd name="connsiteY48" fmla="*/ 329712 h 1650011"/>
                  <a:gd name="connsiteX49" fmla="*/ 599603 w 875754"/>
                  <a:gd name="connsiteY49" fmla="*/ 55448 h 1650011"/>
                  <a:gd name="connsiteX0" fmla="*/ 599603 w 875754"/>
                  <a:gd name="connsiteY0" fmla="*/ 55448 h 1650011"/>
                  <a:gd name="connsiteX1" fmla="*/ 405902 w 875754"/>
                  <a:gd name="connsiteY1" fmla="*/ 191318 h 1650011"/>
                  <a:gd name="connsiteX2" fmla="*/ 270516 w 875754"/>
                  <a:gd name="connsiteY2" fmla="*/ 322581 h 1650011"/>
                  <a:gd name="connsiteX3" fmla="*/ 275529 w 875754"/>
                  <a:gd name="connsiteY3" fmla="*/ 646454 h 1650011"/>
                  <a:gd name="connsiteX4" fmla="*/ 273963 w 875754"/>
                  <a:gd name="connsiteY4" fmla="*/ 1009649 h 1650011"/>
                  <a:gd name="connsiteX5" fmla="*/ 195633 w 875754"/>
                  <a:gd name="connsiteY5" fmla="*/ 1224007 h 1650011"/>
                  <a:gd name="connsiteX6" fmla="*/ 8372 w 875754"/>
                  <a:gd name="connsiteY6" fmla="*/ 1601287 h 1650011"/>
                  <a:gd name="connsiteX7" fmla="*/ 499315 w 875754"/>
                  <a:gd name="connsiteY7" fmla="*/ 1616121 h 1650011"/>
                  <a:gd name="connsiteX8" fmla="*/ 628740 w 875754"/>
                  <a:gd name="connsiteY8" fmla="*/ 1238318 h 1650011"/>
                  <a:gd name="connsiteX9" fmla="*/ 718529 w 875754"/>
                  <a:gd name="connsiteY9" fmla="*/ 1093287 h 1650011"/>
                  <a:gd name="connsiteX10" fmla="*/ 749486 w 875754"/>
                  <a:gd name="connsiteY10" fmla="*/ 1033755 h 1650011"/>
                  <a:gd name="connsiteX11" fmla="*/ 632804 w 875754"/>
                  <a:gd name="connsiteY11" fmla="*/ 1012325 h 1650011"/>
                  <a:gd name="connsiteX12" fmla="*/ 800033 w 875754"/>
                  <a:gd name="connsiteY12" fmla="*/ 666749 h 1650011"/>
                  <a:gd name="connsiteX13" fmla="*/ 809696 w 875754"/>
                  <a:gd name="connsiteY13" fmla="*/ 498906 h 1650011"/>
                  <a:gd name="connsiteX14" fmla="*/ 863784 w 875754"/>
                  <a:gd name="connsiteY14" fmla="*/ 286044 h 1650011"/>
                  <a:gd name="connsiteX15" fmla="*/ 875691 w 875754"/>
                  <a:gd name="connsiteY15" fmla="*/ 159838 h 1650011"/>
                  <a:gd name="connsiteX16" fmla="*/ 827860 w 875754"/>
                  <a:gd name="connsiteY16" fmla="*/ 238736 h 1650011"/>
                  <a:gd name="connsiteX17" fmla="*/ 728053 w 875754"/>
                  <a:gd name="connsiteY17" fmla="*/ 219370 h 1650011"/>
                  <a:gd name="connsiteX18" fmla="*/ 730435 w 875754"/>
                  <a:gd name="connsiteY18" fmla="*/ 107449 h 1650011"/>
                  <a:gd name="connsiteX19" fmla="*/ 675666 w 875754"/>
                  <a:gd name="connsiteY19" fmla="*/ 236038 h 1650011"/>
                  <a:gd name="connsiteX20" fmla="*/ 611370 w 875754"/>
                  <a:gd name="connsiteY20" fmla="*/ 443208 h 1650011"/>
                  <a:gd name="connsiteX21" fmla="*/ 451829 w 875754"/>
                  <a:gd name="connsiteY21" fmla="*/ 733718 h 1650011"/>
                  <a:gd name="connsiteX22" fmla="*/ 494689 w 875754"/>
                  <a:gd name="connsiteY22" fmla="*/ 671805 h 1650011"/>
                  <a:gd name="connsiteX23" fmla="*/ 482783 w 875754"/>
                  <a:gd name="connsiteY23" fmla="*/ 633706 h 1650011"/>
                  <a:gd name="connsiteX24" fmla="*/ 549458 w 875754"/>
                  <a:gd name="connsiteY24" fmla="*/ 590844 h 1650011"/>
                  <a:gd name="connsiteX25" fmla="*/ 489928 w 875754"/>
                  <a:gd name="connsiteY25" fmla="*/ 576557 h 1650011"/>
                  <a:gd name="connsiteX26" fmla="*/ 492309 w 875754"/>
                  <a:gd name="connsiteY26" fmla="*/ 545600 h 1650011"/>
                  <a:gd name="connsiteX27" fmla="*/ 551840 w 875754"/>
                  <a:gd name="connsiteY27" fmla="*/ 519407 h 1650011"/>
                  <a:gd name="connsiteX28" fmla="*/ 504215 w 875754"/>
                  <a:gd name="connsiteY28" fmla="*/ 509882 h 1650011"/>
                  <a:gd name="connsiteX29" fmla="*/ 573270 w 875754"/>
                  <a:gd name="connsiteY29" fmla="*/ 497975 h 1650011"/>
                  <a:gd name="connsiteX30" fmla="*/ 487547 w 875754"/>
                  <a:gd name="connsiteY30" fmla="*/ 409868 h 1650011"/>
                  <a:gd name="connsiteX31" fmla="*/ 416108 w 875754"/>
                  <a:gd name="connsiteY31" fmla="*/ 414633 h 1650011"/>
                  <a:gd name="connsiteX32" fmla="*/ 485166 w 875754"/>
                  <a:gd name="connsiteY32" fmla="*/ 393199 h 1650011"/>
                  <a:gd name="connsiteX33" fmla="*/ 582797 w 875754"/>
                  <a:gd name="connsiteY33" fmla="*/ 405105 h 1650011"/>
                  <a:gd name="connsiteX34" fmla="*/ 523266 w 875754"/>
                  <a:gd name="connsiteY34" fmla="*/ 376531 h 1650011"/>
                  <a:gd name="connsiteX35" fmla="*/ 599466 w 875754"/>
                  <a:gd name="connsiteY35" fmla="*/ 352719 h 1650011"/>
                  <a:gd name="connsiteX36" fmla="*/ 549458 w 875754"/>
                  <a:gd name="connsiteY36" fmla="*/ 324144 h 1650011"/>
                  <a:gd name="connsiteX37" fmla="*/ 620897 w 875754"/>
                  <a:gd name="connsiteY37" fmla="*/ 286043 h 1650011"/>
                  <a:gd name="connsiteX38" fmla="*/ 551841 w 875754"/>
                  <a:gd name="connsiteY38" fmla="*/ 271757 h 1650011"/>
                  <a:gd name="connsiteX39" fmla="*/ 616134 w 875754"/>
                  <a:gd name="connsiteY39" fmla="*/ 245563 h 1650011"/>
                  <a:gd name="connsiteX40" fmla="*/ 642329 w 875754"/>
                  <a:gd name="connsiteY40" fmla="*/ 216988 h 1650011"/>
                  <a:gd name="connsiteX41" fmla="*/ 599466 w 875754"/>
                  <a:gd name="connsiteY41" fmla="*/ 216988 h 1650011"/>
                  <a:gd name="connsiteX42" fmla="*/ 656616 w 875754"/>
                  <a:gd name="connsiteY42" fmla="*/ 186032 h 1650011"/>
                  <a:gd name="connsiteX43" fmla="*/ 694715 w 875754"/>
                  <a:gd name="connsiteY43" fmla="*/ 136025 h 1650011"/>
                  <a:gd name="connsiteX44" fmla="*/ 680427 w 875754"/>
                  <a:gd name="connsiteY44" fmla="*/ 90782 h 1650011"/>
                  <a:gd name="connsiteX45" fmla="*/ 709003 w 875754"/>
                  <a:gd name="connsiteY45" fmla="*/ 102689 h 1650011"/>
                  <a:gd name="connsiteX46" fmla="*/ 696823 w 875754"/>
                  <a:gd name="connsiteY46" fmla="*/ 1564 h 1650011"/>
                  <a:gd name="connsiteX47" fmla="*/ 316096 w 875754"/>
                  <a:gd name="connsiteY47" fmla="*/ 336051 h 1650011"/>
                  <a:gd name="connsiteX48" fmla="*/ 299691 w 875754"/>
                  <a:gd name="connsiteY48" fmla="*/ 329712 h 1650011"/>
                  <a:gd name="connsiteX49" fmla="*/ 599603 w 875754"/>
                  <a:gd name="connsiteY49" fmla="*/ 55448 h 1650011"/>
                  <a:gd name="connsiteX0" fmla="*/ 599603 w 875754"/>
                  <a:gd name="connsiteY0" fmla="*/ 55448 h 1650011"/>
                  <a:gd name="connsiteX1" fmla="*/ 405902 w 875754"/>
                  <a:gd name="connsiteY1" fmla="*/ 191318 h 1650011"/>
                  <a:gd name="connsiteX2" fmla="*/ 270516 w 875754"/>
                  <a:gd name="connsiteY2" fmla="*/ 322581 h 1650011"/>
                  <a:gd name="connsiteX3" fmla="*/ 275529 w 875754"/>
                  <a:gd name="connsiteY3" fmla="*/ 646454 h 1650011"/>
                  <a:gd name="connsiteX4" fmla="*/ 273963 w 875754"/>
                  <a:gd name="connsiteY4" fmla="*/ 1009649 h 1650011"/>
                  <a:gd name="connsiteX5" fmla="*/ 195633 w 875754"/>
                  <a:gd name="connsiteY5" fmla="*/ 1224007 h 1650011"/>
                  <a:gd name="connsiteX6" fmla="*/ 8372 w 875754"/>
                  <a:gd name="connsiteY6" fmla="*/ 1601287 h 1650011"/>
                  <a:gd name="connsiteX7" fmla="*/ 499315 w 875754"/>
                  <a:gd name="connsiteY7" fmla="*/ 1616121 h 1650011"/>
                  <a:gd name="connsiteX8" fmla="*/ 628740 w 875754"/>
                  <a:gd name="connsiteY8" fmla="*/ 1238318 h 1650011"/>
                  <a:gd name="connsiteX9" fmla="*/ 718529 w 875754"/>
                  <a:gd name="connsiteY9" fmla="*/ 1093287 h 1650011"/>
                  <a:gd name="connsiteX10" fmla="*/ 749486 w 875754"/>
                  <a:gd name="connsiteY10" fmla="*/ 1033755 h 1650011"/>
                  <a:gd name="connsiteX11" fmla="*/ 632804 w 875754"/>
                  <a:gd name="connsiteY11" fmla="*/ 1012325 h 1650011"/>
                  <a:gd name="connsiteX12" fmla="*/ 800033 w 875754"/>
                  <a:gd name="connsiteY12" fmla="*/ 666749 h 1650011"/>
                  <a:gd name="connsiteX13" fmla="*/ 809696 w 875754"/>
                  <a:gd name="connsiteY13" fmla="*/ 498906 h 1650011"/>
                  <a:gd name="connsiteX14" fmla="*/ 863784 w 875754"/>
                  <a:gd name="connsiteY14" fmla="*/ 286044 h 1650011"/>
                  <a:gd name="connsiteX15" fmla="*/ 875691 w 875754"/>
                  <a:gd name="connsiteY15" fmla="*/ 159838 h 1650011"/>
                  <a:gd name="connsiteX16" fmla="*/ 827860 w 875754"/>
                  <a:gd name="connsiteY16" fmla="*/ 238736 h 1650011"/>
                  <a:gd name="connsiteX17" fmla="*/ 728053 w 875754"/>
                  <a:gd name="connsiteY17" fmla="*/ 219370 h 1650011"/>
                  <a:gd name="connsiteX18" fmla="*/ 730435 w 875754"/>
                  <a:gd name="connsiteY18" fmla="*/ 107449 h 1650011"/>
                  <a:gd name="connsiteX19" fmla="*/ 675666 w 875754"/>
                  <a:gd name="connsiteY19" fmla="*/ 236038 h 1650011"/>
                  <a:gd name="connsiteX20" fmla="*/ 611370 w 875754"/>
                  <a:gd name="connsiteY20" fmla="*/ 443208 h 1650011"/>
                  <a:gd name="connsiteX21" fmla="*/ 451829 w 875754"/>
                  <a:gd name="connsiteY21" fmla="*/ 733718 h 1650011"/>
                  <a:gd name="connsiteX22" fmla="*/ 494689 w 875754"/>
                  <a:gd name="connsiteY22" fmla="*/ 671805 h 1650011"/>
                  <a:gd name="connsiteX23" fmla="*/ 482783 w 875754"/>
                  <a:gd name="connsiteY23" fmla="*/ 633706 h 1650011"/>
                  <a:gd name="connsiteX24" fmla="*/ 549458 w 875754"/>
                  <a:gd name="connsiteY24" fmla="*/ 590844 h 1650011"/>
                  <a:gd name="connsiteX25" fmla="*/ 489928 w 875754"/>
                  <a:gd name="connsiteY25" fmla="*/ 576557 h 1650011"/>
                  <a:gd name="connsiteX26" fmla="*/ 492309 w 875754"/>
                  <a:gd name="connsiteY26" fmla="*/ 545600 h 1650011"/>
                  <a:gd name="connsiteX27" fmla="*/ 551840 w 875754"/>
                  <a:gd name="connsiteY27" fmla="*/ 519407 h 1650011"/>
                  <a:gd name="connsiteX28" fmla="*/ 504215 w 875754"/>
                  <a:gd name="connsiteY28" fmla="*/ 509882 h 1650011"/>
                  <a:gd name="connsiteX29" fmla="*/ 573270 w 875754"/>
                  <a:gd name="connsiteY29" fmla="*/ 497975 h 1650011"/>
                  <a:gd name="connsiteX30" fmla="*/ 487547 w 875754"/>
                  <a:gd name="connsiteY30" fmla="*/ 409868 h 1650011"/>
                  <a:gd name="connsiteX31" fmla="*/ 416108 w 875754"/>
                  <a:gd name="connsiteY31" fmla="*/ 414633 h 1650011"/>
                  <a:gd name="connsiteX32" fmla="*/ 485166 w 875754"/>
                  <a:gd name="connsiteY32" fmla="*/ 393199 h 1650011"/>
                  <a:gd name="connsiteX33" fmla="*/ 582797 w 875754"/>
                  <a:gd name="connsiteY33" fmla="*/ 405105 h 1650011"/>
                  <a:gd name="connsiteX34" fmla="*/ 523266 w 875754"/>
                  <a:gd name="connsiteY34" fmla="*/ 376531 h 1650011"/>
                  <a:gd name="connsiteX35" fmla="*/ 599466 w 875754"/>
                  <a:gd name="connsiteY35" fmla="*/ 352719 h 1650011"/>
                  <a:gd name="connsiteX36" fmla="*/ 549458 w 875754"/>
                  <a:gd name="connsiteY36" fmla="*/ 324144 h 1650011"/>
                  <a:gd name="connsiteX37" fmla="*/ 620897 w 875754"/>
                  <a:gd name="connsiteY37" fmla="*/ 286043 h 1650011"/>
                  <a:gd name="connsiteX38" fmla="*/ 551841 w 875754"/>
                  <a:gd name="connsiteY38" fmla="*/ 271757 h 1650011"/>
                  <a:gd name="connsiteX39" fmla="*/ 616134 w 875754"/>
                  <a:gd name="connsiteY39" fmla="*/ 245563 h 1650011"/>
                  <a:gd name="connsiteX40" fmla="*/ 642329 w 875754"/>
                  <a:gd name="connsiteY40" fmla="*/ 216988 h 1650011"/>
                  <a:gd name="connsiteX41" fmla="*/ 599466 w 875754"/>
                  <a:gd name="connsiteY41" fmla="*/ 216988 h 1650011"/>
                  <a:gd name="connsiteX42" fmla="*/ 656616 w 875754"/>
                  <a:gd name="connsiteY42" fmla="*/ 186032 h 1650011"/>
                  <a:gd name="connsiteX43" fmla="*/ 694715 w 875754"/>
                  <a:gd name="connsiteY43" fmla="*/ 136025 h 1650011"/>
                  <a:gd name="connsiteX44" fmla="*/ 680427 w 875754"/>
                  <a:gd name="connsiteY44" fmla="*/ 90782 h 1650011"/>
                  <a:gd name="connsiteX45" fmla="*/ 709003 w 875754"/>
                  <a:gd name="connsiteY45" fmla="*/ 102689 h 1650011"/>
                  <a:gd name="connsiteX46" fmla="*/ 696823 w 875754"/>
                  <a:gd name="connsiteY46" fmla="*/ 1564 h 1650011"/>
                  <a:gd name="connsiteX47" fmla="*/ 316096 w 875754"/>
                  <a:gd name="connsiteY47" fmla="*/ 336051 h 1650011"/>
                  <a:gd name="connsiteX48" fmla="*/ 299691 w 875754"/>
                  <a:gd name="connsiteY48" fmla="*/ 329712 h 1650011"/>
                  <a:gd name="connsiteX49" fmla="*/ 599603 w 875754"/>
                  <a:gd name="connsiteY49" fmla="*/ 55448 h 1650011"/>
                  <a:gd name="connsiteX0" fmla="*/ 299691 w 875754"/>
                  <a:gd name="connsiteY0" fmla="*/ 329712 h 1650011"/>
                  <a:gd name="connsiteX1" fmla="*/ 405902 w 875754"/>
                  <a:gd name="connsiteY1" fmla="*/ 191318 h 1650011"/>
                  <a:gd name="connsiteX2" fmla="*/ 270516 w 875754"/>
                  <a:gd name="connsiteY2" fmla="*/ 322581 h 1650011"/>
                  <a:gd name="connsiteX3" fmla="*/ 275529 w 875754"/>
                  <a:gd name="connsiteY3" fmla="*/ 646454 h 1650011"/>
                  <a:gd name="connsiteX4" fmla="*/ 273963 w 875754"/>
                  <a:gd name="connsiteY4" fmla="*/ 1009649 h 1650011"/>
                  <a:gd name="connsiteX5" fmla="*/ 195633 w 875754"/>
                  <a:gd name="connsiteY5" fmla="*/ 1224007 h 1650011"/>
                  <a:gd name="connsiteX6" fmla="*/ 8372 w 875754"/>
                  <a:gd name="connsiteY6" fmla="*/ 1601287 h 1650011"/>
                  <a:gd name="connsiteX7" fmla="*/ 499315 w 875754"/>
                  <a:gd name="connsiteY7" fmla="*/ 1616121 h 1650011"/>
                  <a:gd name="connsiteX8" fmla="*/ 628740 w 875754"/>
                  <a:gd name="connsiteY8" fmla="*/ 1238318 h 1650011"/>
                  <a:gd name="connsiteX9" fmla="*/ 718529 w 875754"/>
                  <a:gd name="connsiteY9" fmla="*/ 1093287 h 1650011"/>
                  <a:gd name="connsiteX10" fmla="*/ 749486 w 875754"/>
                  <a:gd name="connsiteY10" fmla="*/ 1033755 h 1650011"/>
                  <a:gd name="connsiteX11" fmla="*/ 632804 w 875754"/>
                  <a:gd name="connsiteY11" fmla="*/ 1012325 h 1650011"/>
                  <a:gd name="connsiteX12" fmla="*/ 800033 w 875754"/>
                  <a:gd name="connsiteY12" fmla="*/ 666749 h 1650011"/>
                  <a:gd name="connsiteX13" fmla="*/ 809696 w 875754"/>
                  <a:gd name="connsiteY13" fmla="*/ 498906 h 1650011"/>
                  <a:gd name="connsiteX14" fmla="*/ 863784 w 875754"/>
                  <a:gd name="connsiteY14" fmla="*/ 286044 h 1650011"/>
                  <a:gd name="connsiteX15" fmla="*/ 875691 w 875754"/>
                  <a:gd name="connsiteY15" fmla="*/ 159838 h 1650011"/>
                  <a:gd name="connsiteX16" fmla="*/ 827860 w 875754"/>
                  <a:gd name="connsiteY16" fmla="*/ 238736 h 1650011"/>
                  <a:gd name="connsiteX17" fmla="*/ 728053 w 875754"/>
                  <a:gd name="connsiteY17" fmla="*/ 219370 h 1650011"/>
                  <a:gd name="connsiteX18" fmla="*/ 730435 w 875754"/>
                  <a:gd name="connsiteY18" fmla="*/ 107449 h 1650011"/>
                  <a:gd name="connsiteX19" fmla="*/ 675666 w 875754"/>
                  <a:gd name="connsiteY19" fmla="*/ 236038 h 1650011"/>
                  <a:gd name="connsiteX20" fmla="*/ 611370 w 875754"/>
                  <a:gd name="connsiteY20" fmla="*/ 443208 h 1650011"/>
                  <a:gd name="connsiteX21" fmla="*/ 451829 w 875754"/>
                  <a:gd name="connsiteY21" fmla="*/ 733718 h 1650011"/>
                  <a:gd name="connsiteX22" fmla="*/ 494689 w 875754"/>
                  <a:gd name="connsiteY22" fmla="*/ 671805 h 1650011"/>
                  <a:gd name="connsiteX23" fmla="*/ 482783 w 875754"/>
                  <a:gd name="connsiteY23" fmla="*/ 633706 h 1650011"/>
                  <a:gd name="connsiteX24" fmla="*/ 549458 w 875754"/>
                  <a:gd name="connsiteY24" fmla="*/ 590844 h 1650011"/>
                  <a:gd name="connsiteX25" fmla="*/ 489928 w 875754"/>
                  <a:gd name="connsiteY25" fmla="*/ 576557 h 1650011"/>
                  <a:gd name="connsiteX26" fmla="*/ 492309 w 875754"/>
                  <a:gd name="connsiteY26" fmla="*/ 545600 h 1650011"/>
                  <a:gd name="connsiteX27" fmla="*/ 551840 w 875754"/>
                  <a:gd name="connsiteY27" fmla="*/ 519407 h 1650011"/>
                  <a:gd name="connsiteX28" fmla="*/ 504215 w 875754"/>
                  <a:gd name="connsiteY28" fmla="*/ 509882 h 1650011"/>
                  <a:gd name="connsiteX29" fmla="*/ 573270 w 875754"/>
                  <a:gd name="connsiteY29" fmla="*/ 497975 h 1650011"/>
                  <a:gd name="connsiteX30" fmla="*/ 487547 w 875754"/>
                  <a:gd name="connsiteY30" fmla="*/ 409868 h 1650011"/>
                  <a:gd name="connsiteX31" fmla="*/ 416108 w 875754"/>
                  <a:gd name="connsiteY31" fmla="*/ 414633 h 1650011"/>
                  <a:gd name="connsiteX32" fmla="*/ 485166 w 875754"/>
                  <a:gd name="connsiteY32" fmla="*/ 393199 h 1650011"/>
                  <a:gd name="connsiteX33" fmla="*/ 582797 w 875754"/>
                  <a:gd name="connsiteY33" fmla="*/ 405105 h 1650011"/>
                  <a:gd name="connsiteX34" fmla="*/ 523266 w 875754"/>
                  <a:gd name="connsiteY34" fmla="*/ 376531 h 1650011"/>
                  <a:gd name="connsiteX35" fmla="*/ 599466 w 875754"/>
                  <a:gd name="connsiteY35" fmla="*/ 352719 h 1650011"/>
                  <a:gd name="connsiteX36" fmla="*/ 549458 w 875754"/>
                  <a:gd name="connsiteY36" fmla="*/ 324144 h 1650011"/>
                  <a:gd name="connsiteX37" fmla="*/ 620897 w 875754"/>
                  <a:gd name="connsiteY37" fmla="*/ 286043 h 1650011"/>
                  <a:gd name="connsiteX38" fmla="*/ 551841 w 875754"/>
                  <a:gd name="connsiteY38" fmla="*/ 271757 h 1650011"/>
                  <a:gd name="connsiteX39" fmla="*/ 616134 w 875754"/>
                  <a:gd name="connsiteY39" fmla="*/ 245563 h 1650011"/>
                  <a:gd name="connsiteX40" fmla="*/ 642329 w 875754"/>
                  <a:gd name="connsiteY40" fmla="*/ 216988 h 1650011"/>
                  <a:gd name="connsiteX41" fmla="*/ 599466 w 875754"/>
                  <a:gd name="connsiteY41" fmla="*/ 216988 h 1650011"/>
                  <a:gd name="connsiteX42" fmla="*/ 656616 w 875754"/>
                  <a:gd name="connsiteY42" fmla="*/ 186032 h 1650011"/>
                  <a:gd name="connsiteX43" fmla="*/ 694715 w 875754"/>
                  <a:gd name="connsiteY43" fmla="*/ 136025 h 1650011"/>
                  <a:gd name="connsiteX44" fmla="*/ 680427 w 875754"/>
                  <a:gd name="connsiteY44" fmla="*/ 90782 h 1650011"/>
                  <a:gd name="connsiteX45" fmla="*/ 709003 w 875754"/>
                  <a:gd name="connsiteY45" fmla="*/ 102689 h 1650011"/>
                  <a:gd name="connsiteX46" fmla="*/ 696823 w 875754"/>
                  <a:gd name="connsiteY46" fmla="*/ 1564 h 1650011"/>
                  <a:gd name="connsiteX47" fmla="*/ 316096 w 875754"/>
                  <a:gd name="connsiteY47" fmla="*/ 336051 h 1650011"/>
                  <a:gd name="connsiteX48" fmla="*/ 299691 w 875754"/>
                  <a:gd name="connsiteY48" fmla="*/ 329712 h 1650011"/>
                  <a:gd name="connsiteX0" fmla="*/ 299691 w 875754"/>
                  <a:gd name="connsiteY0" fmla="*/ 329712 h 1650011"/>
                  <a:gd name="connsiteX1" fmla="*/ 270516 w 875754"/>
                  <a:gd name="connsiteY1" fmla="*/ 322581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47" fmla="*/ 299691 w 875754"/>
                  <a:gd name="connsiteY47" fmla="*/ 329712 h 1650011"/>
                  <a:gd name="connsiteX0" fmla="*/ 316096 w 875754"/>
                  <a:gd name="connsiteY0" fmla="*/ 336051 h 1650011"/>
                  <a:gd name="connsiteX1" fmla="*/ 270516 w 875754"/>
                  <a:gd name="connsiteY1" fmla="*/ 322581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258610 w 875754"/>
                  <a:gd name="connsiteY1" fmla="*/ 394018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272898 w 875754"/>
                  <a:gd name="connsiteY1" fmla="*/ 453549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275529 w 875754"/>
                  <a:gd name="connsiteY1" fmla="*/ 646454 h 1650011"/>
                  <a:gd name="connsiteX2" fmla="*/ 273963 w 875754"/>
                  <a:gd name="connsiteY2" fmla="*/ 1009649 h 1650011"/>
                  <a:gd name="connsiteX3" fmla="*/ 195633 w 875754"/>
                  <a:gd name="connsiteY3" fmla="*/ 1224007 h 1650011"/>
                  <a:gd name="connsiteX4" fmla="*/ 8372 w 875754"/>
                  <a:gd name="connsiteY4" fmla="*/ 1601287 h 1650011"/>
                  <a:gd name="connsiteX5" fmla="*/ 499315 w 875754"/>
                  <a:gd name="connsiteY5" fmla="*/ 1616121 h 1650011"/>
                  <a:gd name="connsiteX6" fmla="*/ 628740 w 875754"/>
                  <a:gd name="connsiteY6" fmla="*/ 1238318 h 1650011"/>
                  <a:gd name="connsiteX7" fmla="*/ 718529 w 875754"/>
                  <a:gd name="connsiteY7" fmla="*/ 1093287 h 1650011"/>
                  <a:gd name="connsiteX8" fmla="*/ 749486 w 875754"/>
                  <a:gd name="connsiteY8" fmla="*/ 1033755 h 1650011"/>
                  <a:gd name="connsiteX9" fmla="*/ 632804 w 875754"/>
                  <a:gd name="connsiteY9" fmla="*/ 1012325 h 1650011"/>
                  <a:gd name="connsiteX10" fmla="*/ 800033 w 875754"/>
                  <a:gd name="connsiteY10" fmla="*/ 666749 h 1650011"/>
                  <a:gd name="connsiteX11" fmla="*/ 809696 w 875754"/>
                  <a:gd name="connsiteY11" fmla="*/ 498906 h 1650011"/>
                  <a:gd name="connsiteX12" fmla="*/ 863784 w 875754"/>
                  <a:gd name="connsiteY12" fmla="*/ 286044 h 1650011"/>
                  <a:gd name="connsiteX13" fmla="*/ 875691 w 875754"/>
                  <a:gd name="connsiteY13" fmla="*/ 159838 h 1650011"/>
                  <a:gd name="connsiteX14" fmla="*/ 827860 w 875754"/>
                  <a:gd name="connsiteY14" fmla="*/ 238736 h 1650011"/>
                  <a:gd name="connsiteX15" fmla="*/ 728053 w 875754"/>
                  <a:gd name="connsiteY15" fmla="*/ 219370 h 1650011"/>
                  <a:gd name="connsiteX16" fmla="*/ 730435 w 875754"/>
                  <a:gd name="connsiteY16" fmla="*/ 107449 h 1650011"/>
                  <a:gd name="connsiteX17" fmla="*/ 675666 w 875754"/>
                  <a:gd name="connsiteY17" fmla="*/ 236038 h 1650011"/>
                  <a:gd name="connsiteX18" fmla="*/ 611370 w 875754"/>
                  <a:gd name="connsiteY18" fmla="*/ 443208 h 1650011"/>
                  <a:gd name="connsiteX19" fmla="*/ 451829 w 875754"/>
                  <a:gd name="connsiteY19" fmla="*/ 733718 h 1650011"/>
                  <a:gd name="connsiteX20" fmla="*/ 494689 w 875754"/>
                  <a:gd name="connsiteY20" fmla="*/ 671805 h 1650011"/>
                  <a:gd name="connsiteX21" fmla="*/ 482783 w 875754"/>
                  <a:gd name="connsiteY21" fmla="*/ 633706 h 1650011"/>
                  <a:gd name="connsiteX22" fmla="*/ 549458 w 875754"/>
                  <a:gd name="connsiteY22" fmla="*/ 590844 h 1650011"/>
                  <a:gd name="connsiteX23" fmla="*/ 489928 w 875754"/>
                  <a:gd name="connsiteY23" fmla="*/ 576557 h 1650011"/>
                  <a:gd name="connsiteX24" fmla="*/ 492309 w 875754"/>
                  <a:gd name="connsiteY24" fmla="*/ 545600 h 1650011"/>
                  <a:gd name="connsiteX25" fmla="*/ 551840 w 875754"/>
                  <a:gd name="connsiteY25" fmla="*/ 519407 h 1650011"/>
                  <a:gd name="connsiteX26" fmla="*/ 504215 w 875754"/>
                  <a:gd name="connsiteY26" fmla="*/ 509882 h 1650011"/>
                  <a:gd name="connsiteX27" fmla="*/ 573270 w 875754"/>
                  <a:gd name="connsiteY27" fmla="*/ 497975 h 1650011"/>
                  <a:gd name="connsiteX28" fmla="*/ 487547 w 875754"/>
                  <a:gd name="connsiteY28" fmla="*/ 409868 h 1650011"/>
                  <a:gd name="connsiteX29" fmla="*/ 416108 w 875754"/>
                  <a:gd name="connsiteY29" fmla="*/ 414633 h 1650011"/>
                  <a:gd name="connsiteX30" fmla="*/ 485166 w 875754"/>
                  <a:gd name="connsiteY30" fmla="*/ 393199 h 1650011"/>
                  <a:gd name="connsiteX31" fmla="*/ 582797 w 875754"/>
                  <a:gd name="connsiteY31" fmla="*/ 405105 h 1650011"/>
                  <a:gd name="connsiteX32" fmla="*/ 523266 w 875754"/>
                  <a:gd name="connsiteY32" fmla="*/ 376531 h 1650011"/>
                  <a:gd name="connsiteX33" fmla="*/ 599466 w 875754"/>
                  <a:gd name="connsiteY33" fmla="*/ 352719 h 1650011"/>
                  <a:gd name="connsiteX34" fmla="*/ 549458 w 875754"/>
                  <a:gd name="connsiteY34" fmla="*/ 324144 h 1650011"/>
                  <a:gd name="connsiteX35" fmla="*/ 620897 w 875754"/>
                  <a:gd name="connsiteY35" fmla="*/ 286043 h 1650011"/>
                  <a:gd name="connsiteX36" fmla="*/ 551841 w 875754"/>
                  <a:gd name="connsiteY36" fmla="*/ 271757 h 1650011"/>
                  <a:gd name="connsiteX37" fmla="*/ 616134 w 875754"/>
                  <a:gd name="connsiteY37" fmla="*/ 245563 h 1650011"/>
                  <a:gd name="connsiteX38" fmla="*/ 642329 w 875754"/>
                  <a:gd name="connsiteY38" fmla="*/ 216988 h 1650011"/>
                  <a:gd name="connsiteX39" fmla="*/ 599466 w 875754"/>
                  <a:gd name="connsiteY39" fmla="*/ 216988 h 1650011"/>
                  <a:gd name="connsiteX40" fmla="*/ 656616 w 875754"/>
                  <a:gd name="connsiteY40" fmla="*/ 186032 h 1650011"/>
                  <a:gd name="connsiteX41" fmla="*/ 694715 w 875754"/>
                  <a:gd name="connsiteY41" fmla="*/ 136025 h 1650011"/>
                  <a:gd name="connsiteX42" fmla="*/ 680427 w 875754"/>
                  <a:gd name="connsiteY42" fmla="*/ 90782 h 1650011"/>
                  <a:gd name="connsiteX43" fmla="*/ 709003 w 875754"/>
                  <a:gd name="connsiteY43" fmla="*/ 102689 h 1650011"/>
                  <a:gd name="connsiteX44" fmla="*/ 696823 w 875754"/>
                  <a:gd name="connsiteY44" fmla="*/ 1564 h 1650011"/>
                  <a:gd name="connsiteX45" fmla="*/ 316096 w 875754"/>
                  <a:gd name="connsiteY45" fmla="*/ 336051 h 1650011"/>
                  <a:gd name="connsiteX0" fmla="*/ 316096 w 875754"/>
                  <a:gd name="connsiteY0" fmla="*/ 336051 h 1650011"/>
                  <a:gd name="connsiteX1" fmla="*/ 275529 w 875754"/>
                  <a:gd name="connsiteY1" fmla="*/ 646454 h 1650011"/>
                  <a:gd name="connsiteX2" fmla="*/ 273963 w 875754"/>
                  <a:gd name="connsiteY2" fmla="*/ 1009649 h 1650011"/>
                  <a:gd name="connsiteX3" fmla="*/ 195633 w 875754"/>
                  <a:gd name="connsiteY3" fmla="*/ 1224007 h 1650011"/>
                  <a:gd name="connsiteX4" fmla="*/ 8372 w 875754"/>
                  <a:gd name="connsiteY4" fmla="*/ 1601287 h 1650011"/>
                  <a:gd name="connsiteX5" fmla="*/ 499315 w 875754"/>
                  <a:gd name="connsiteY5" fmla="*/ 1616121 h 1650011"/>
                  <a:gd name="connsiteX6" fmla="*/ 628740 w 875754"/>
                  <a:gd name="connsiteY6" fmla="*/ 1238318 h 1650011"/>
                  <a:gd name="connsiteX7" fmla="*/ 718529 w 875754"/>
                  <a:gd name="connsiteY7" fmla="*/ 1093287 h 1650011"/>
                  <a:gd name="connsiteX8" fmla="*/ 749486 w 875754"/>
                  <a:gd name="connsiteY8" fmla="*/ 1033755 h 1650011"/>
                  <a:gd name="connsiteX9" fmla="*/ 632804 w 875754"/>
                  <a:gd name="connsiteY9" fmla="*/ 1012325 h 1650011"/>
                  <a:gd name="connsiteX10" fmla="*/ 800033 w 875754"/>
                  <a:gd name="connsiteY10" fmla="*/ 666749 h 1650011"/>
                  <a:gd name="connsiteX11" fmla="*/ 809696 w 875754"/>
                  <a:gd name="connsiteY11" fmla="*/ 498906 h 1650011"/>
                  <a:gd name="connsiteX12" fmla="*/ 863784 w 875754"/>
                  <a:gd name="connsiteY12" fmla="*/ 286044 h 1650011"/>
                  <a:gd name="connsiteX13" fmla="*/ 875691 w 875754"/>
                  <a:gd name="connsiteY13" fmla="*/ 159838 h 1650011"/>
                  <a:gd name="connsiteX14" fmla="*/ 827860 w 875754"/>
                  <a:gd name="connsiteY14" fmla="*/ 238736 h 1650011"/>
                  <a:gd name="connsiteX15" fmla="*/ 728053 w 875754"/>
                  <a:gd name="connsiteY15" fmla="*/ 219370 h 1650011"/>
                  <a:gd name="connsiteX16" fmla="*/ 730435 w 875754"/>
                  <a:gd name="connsiteY16" fmla="*/ 107449 h 1650011"/>
                  <a:gd name="connsiteX17" fmla="*/ 675666 w 875754"/>
                  <a:gd name="connsiteY17" fmla="*/ 236038 h 1650011"/>
                  <a:gd name="connsiteX18" fmla="*/ 611370 w 875754"/>
                  <a:gd name="connsiteY18" fmla="*/ 443208 h 1650011"/>
                  <a:gd name="connsiteX19" fmla="*/ 451829 w 875754"/>
                  <a:gd name="connsiteY19" fmla="*/ 733718 h 1650011"/>
                  <a:gd name="connsiteX20" fmla="*/ 494689 w 875754"/>
                  <a:gd name="connsiteY20" fmla="*/ 671805 h 1650011"/>
                  <a:gd name="connsiteX21" fmla="*/ 482783 w 875754"/>
                  <a:gd name="connsiteY21" fmla="*/ 633706 h 1650011"/>
                  <a:gd name="connsiteX22" fmla="*/ 549458 w 875754"/>
                  <a:gd name="connsiteY22" fmla="*/ 590844 h 1650011"/>
                  <a:gd name="connsiteX23" fmla="*/ 489928 w 875754"/>
                  <a:gd name="connsiteY23" fmla="*/ 576557 h 1650011"/>
                  <a:gd name="connsiteX24" fmla="*/ 492309 w 875754"/>
                  <a:gd name="connsiteY24" fmla="*/ 545600 h 1650011"/>
                  <a:gd name="connsiteX25" fmla="*/ 551840 w 875754"/>
                  <a:gd name="connsiteY25" fmla="*/ 519407 h 1650011"/>
                  <a:gd name="connsiteX26" fmla="*/ 504215 w 875754"/>
                  <a:gd name="connsiteY26" fmla="*/ 509882 h 1650011"/>
                  <a:gd name="connsiteX27" fmla="*/ 573270 w 875754"/>
                  <a:gd name="connsiteY27" fmla="*/ 497975 h 1650011"/>
                  <a:gd name="connsiteX28" fmla="*/ 487547 w 875754"/>
                  <a:gd name="connsiteY28" fmla="*/ 409868 h 1650011"/>
                  <a:gd name="connsiteX29" fmla="*/ 416108 w 875754"/>
                  <a:gd name="connsiteY29" fmla="*/ 414633 h 1650011"/>
                  <a:gd name="connsiteX30" fmla="*/ 485166 w 875754"/>
                  <a:gd name="connsiteY30" fmla="*/ 393199 h 1650011"/>
                  <a:gd name="connsiteX31" fmla="*/ 582797 w 875754"/>
                  <a:gd name="connsiteY31" fmla="*/ 405105 h 1650011"/>
                  <a:gd name="connsiteX32" fmla="*/ 523266 w 875754"/>
                  <a:gd name="connsiteY32" fmla="*/ 376531 h 1650011"/>
                  <a:gd name="connsiteX33" fmla="*/ 599466 w 875754"/>
                  <a:gd name="connsiteY33" fmla="*/ 352719 h 1650011"/>
                  <a:gd name="connsiteX34" fmla="*/ 549458 w 875754"/>
                  <a:gd name="connsiteY34" fmla="*/ 324144 h 1650011"/>
                  <a:gd name="connsiteX35" fmla="*/ 620897 w 875754"/>
                  <a:gd name="connsiteY35" fmla="*/ 286043 h 1650011"/>
                  <a:gd name="connsiteX36" fmla="*/ 551841 w 875754"/>
                  <a:gd name="connsiteY36" fmla="*/ 271757 h 1650011"/>
                  <a:gd name="connsiteX37" fmla="*/ 616134 w 875754"/>
                  <a:gd name="connsiteY37" fmla="*/ 245563 h 1650011"/>
                  <a:gd name="connsiteX38" fmla="*/ 642329 w 875754"/>
                  <a:gd name="connsiteY38" fmla="*/ 216988 h 1650011"/>
                  <a:gd name="connsiteX39" fmla="*/ 599466 w 875754"/>
                  <a:gd name="connsiteY39" fmla="*/ 216988 h 1650011"/>
                  <a:gd name="connsiteX40" fmla="*/ 656616 w 875754"/>
                  <a:gd name="connsiteY40" fmla="*/ 186032 h 1650011"/>
                  <a:gd name="connsiteX41" fmla="*/ 694715 w 875754"/>
                  <a:gd name="connsiteY41" fmla="*/ 136025 h 1650011"/>
                  <a:gd name="connsiteX42" fmla="*/ 680427 w 875754"/>
                  <a:gd name="connsiteY42" fmla="*/ 90782 h 1650011"/>
                  <a:gd name="connsiteX43" fmla="*/ 709003 w 875754"/>
                  <a:gd name="connsiteY43" fmla="*/ 102689 h 1650011"/>
                  <a:gd name="connsiteX44" fmla="*/ 696823 w 875754"/>
                  <a:gd name="connsiteY44" fmla="*/ 1564 h 1650011"/>
                  <a:gd name="connsiteX45" fmla="*/ 316096 w 875754"/>
                  <a:gd name="connsiteY45" fmla="*/ 336051 h 1650011"/>
                  <a:gd name="connsiteX0" fmla="*/ 316096 w 875754"/>
                  <a:gd name="connsiteY0" fmla="*/ 336051 h 1650011"/>
                  <a:gd name="connsiteX1" fmla="*/ 285140 w 875754"/>
                  <a:gd name="connsiteY1" fmla="*/ 419393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189890 w 875754"/>
                  <a:gd name="connsiteY1" fmla="*/ 417011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189890 w 875754"/>
                  <a:gd name="connsiteY1" fmla="*/ 417011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273234 w 875754"/>
                  <a:gd name="connsiteY1" fmla="*/ 393198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273234 w 875754"/>
                  <a:gd name="connsiteY1" fmla="*/ 393198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273234 w 875754"/>
                  <a:gd name="connsiteY1" fmla="*/ 393198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273234 w 875754"/>
                  <a:gd name="connsiteY1" fmla="*/ 426535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273234 w 875754"/>
                  <a:gd name="connsiteY1" fmla="*/ 426535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875754" h="1650011">
                    <a:moveTo>
                      <a:pt x="316096" y="336051"/>
                    </a:moveTo>
                    <a:cubicBezTo>
                      <a:pt x="247482" y="405689"/>
                      <a:pt x="279321" y="341859"/>
                      <a:pt x="273234" y="426535"/>
                    </a:cubicBezTo>
                    <a:cubicBezTo>
                      <a:pt x="269493" y="478575"/>
                      <a:pt x="275408" y="549268"/>
                      <a:pt x="275529" y="646454"/>
                    </a:cubicBezTo>
                    <a:cubicBezTo>
                      <a:pt x="275651" y="743640"/>
                      <a:pt x="287279" y="913390"/>
                      <a:pt x="273963" y="1009649"/>
                    </a:cubicBezTo>
                    <a:cubicBezTo>
                      <a:pt x="260647" y="1105908"/>
                      <a:pt x="239898" y="1125401"/>
                      <a:pt x="195633" y="1224007"/>
                    </a:cubicBezTo>
                    <a:cubicBezTo>
                      <a:pt x="151368" y="1322613"/>
                      <a:pt x="-42242" y="1535935"/>
                      <a:pt x="8372" y="1601287"/>
                    </a:cubicBezTo>
                    <a:cubicBezTo>
                      <a:pt x="58986" y="1666639"/>
                      <a:pt x="419373" y="1660741"/>
                      <a:pt x="499315" y="1616121"/>
                    </a:cubicBezTo>
                    <a:cubicBezTo>
                      <a:pt x="555444" y="1561976"/>
                      <a:pt x="592204" y="1325457"/>
                      <a:pt x="628740" y="1238318"/>
                    </a:cubicBezTo>
                    <a:cubicBezTo>
                      <a:pt x="665276" y="1151179"/>
                      <a:pt x="695772" y="1143089"/>
                      <a:pt x="718529" y="1093287"/>
                    </a:cubicBezTo>
                    <a:cubicBezTo>
                      <a:pt x="731943" y="1063559"/>
                      <a:pt x="767742" y="1040105"/>
                      <a:pt x="749486" y="1033755"/>
                    </a:cubicBezTo>
                    <a:cubicBezTo>
                      <a:pt x="731230" y="1027405"/>
                      <a:pt x="632317" y="1073095"/>
                      <a:pt x="632804" y="1012325"/>
                    </a:cubicBezTo>
                    <a:cubicBezTo>
                      <a:pt x="864272" y="1108717"/>
                      <a:pt x="770551" y="752319"/>
                      <a:pt x="800033" y="666749"/>
                    </a:cubicBezTo>
                    <a:cubicBezTo>
                      <a:pt x="829515" y="581179"/>
                      <a:pt x="799071" y="562357"/>
                      <a:pt x="809696" y="498906"/>
                    </a:cubicBezTo>
                    <a:cubicBezTo>
                      <a:pt x="820321" y="435455"/>
                      <a:pt x="846039" y="413595"/>
                      <a:pt x="863784" y="286044"/>
                    </a:cubicBezTo>
                    <a:cubicBezTo>
                      <a:pt x="867242" y="258505"/>
                      <a:pt x="874138" y="186376"/>
                      <a:pt x="875691" y="159838"/>
                    </a:cubicBezTo>
                    <a:cubicBezTo>
                      <a:pt x="877244" y="133300"/>
                      <a:pt x="850084" y="202621"/>
                      <a:pt x="827860" y="238736"/>
                    </a:cubicBezTo>
                    <a:cubicBezTo>
                      <a:pt x="813955" y="261332"/>
                      <a:pt x="744291" y="241251"/>
                      <a:pt x="728053" y="219370"/>
                    </a:cubicBezTo>
                    <a:cubicBezTo>
                      <a:pt x="711816" y="197489"/>
                      <a:pt x="739166" y="104671"/>
                      <a:pt x="730435" y="107449"/>
                    </a:cubicBezTo>
                    <a:cubicBezTo>
                      <a:pt x="721704" y="110227"/>
                      <a:pt x="696304" y="183253"/>
                      <a:pt x="675666" y="236038"/>
                    </a:cubicBezTo>
                    <a:cubicBezTo>
                      <a:pt x="653442" y="317795"/>
                      <a:pt x="648676" y="360261"/>
                      <a:pt x="611370" y="443208"/>
                    </a:cubicBezTo>
                    <a:cubicBezTo>
                      <a:pt x="574064" y="526155"/>
                      <a:pt x="594307" y="653946"/>
                      <a:pt x="451829" y="733718"/>
                    </a:cubicBezTo>
                    <a:cubicBezTo>
                      <a:pt x="545095" y="651565"/>
                      <a:pt x="529614" y="650771"/>
                      <a:pt x="494689" y="671805"/>
                    </a:cubicBezTo>
                    <a:cubicBezTo>
                      <a:pt x="564538" y="580126"/>
                      <a:pt x="533186" y="605131"/>
                      <a:pt x="482783" y="633706"/>
                    </a:cubicBezTo>
                    <a:cubicBezTo>
                      <a:pt x="508580" y="602750"/>
                      <a:pt x="537155" y="596797"/>
                      <a:pt x="549458" y="590844"/>
                    </a:cubicBezTo>
                    <a:cubicBezTo>
                      <a:pt x="533186" y="584891"/>
                      <a:pt x="495484" y="580526"/>
                      <a:pt x="489928" y="576557"/>
                    </a:cubicBezTo>
                    <a:cubicBezTo>
                      <a:pt x="484372" y="572588"/>
                      <a:pt x="651455" y="531710"/>
                      <a:pt x="492309" y="545600"/>
                    </a:cubicBezTo>
                    <a:cubicBezTo>
                      <a:pt x="590338" y="507104"/>
                      <a:pt x="566920" y="531313"/>
                      <a:pt x="551840" y="519407"/>
                    </a:cubicBezTo>
                    <a:cubicBezTo>
                      <a:pt x="533584" y="507104"/>
                      <a:pt x="578431" y="504723"/>
                      <a:pt x="504215" y="509882"/>
                    </a:cubicBezTo>
                    <a:cubicBezTo>
                      <a:pt x="539537" y="488848"/>
                      <a:pt x="543109" y="489244"/>
                      <a:pt x="573270" y="497975"/>
                    </a:cubicBezTo>
                    <a:cubicBezTo>
                      <a:pt x="582796" y="425347"/>
                      <a:pt x="520487" y="425743"/>
                      <a:pt x="487547" y="409868"/>
                    </a:cubicBezTo>
                    <a:cubicBezTo>
                      <a:pt x="454607" y="393993"/>
                      <a:pt x="414521" y="418602"/>
                      <a:pt x="416108" y="414633"/>
                    </a:cubicBezTo>
                    <a:cubicBezTo>
                      <a:pt x="417696" y="410664"/>
                      <a:pt x="450638" y="392803"/>
                      <a:pt x="485166" y="393199"/>
                    </a:cubicBezTo>
                    <a:cubicBezTo>
                      <a:pt x="519694" y="393595"/>
                      <a:pt x="576447" y="407883"/>
                      <a:pt x="582797" y="405105"/>
                    </a:cubicBezTo>
                    <a:cubicBezTo>
                      <a:pt x="576447" y="406693"/>
                      <a:pt x="593910" y="384072"/>
                      <a:pt x="523266" y="376531"/>
                    </a:cubicBezTo>
                    <a:cubicBezTo>
                      <a:pt x="526044" y="367800"/>
                      <a:pt x="589941" y="360656"/>
                      <a:pt x="599466" y="352719"/>
                    </a:cubicBezTo>
                    <a:cubicBezTo>
                      <a:pt x="568113" y="349544"/>
                      <a:pt x="561364" y="327716"/>
                      <a:pt x="549458" y="324144"/>
                    </a:cubicBezTo>
                    <a:cubicBezTo>
                      <a:pt x="582002" y="305094"/>
                      <a:pt x="576446" y="381293"/>
                      <a:pt x="620897" y="286043"/>
                    </a:cubicBezTo>
                    <a:cubicBezTo>
                      <a:pt x="619309" y="255087"/>
                      <a:pt x="574860" y="276519"/>
                      <a:pt x="551841" y="271757"/>
                    </a:cubicBezTo>
                    <a:cubicBezTo>
                      <a:pt x="535172" y="267788"/>
                      <a:pt x="631612" y="248738"/>
                      <a:pt x="616134" y="245563"/>
                    </a:cubicBezTo>
                    <a:cubicBezTo>
                      <a:pt x="600656" y="242388"/>
                      <a:pt x="657410" y="218575"/>
                      <a:pt x="642329" y="216988"/>
                    </a:cubicBezTo>
                    <a:cubicBezTo>
                      <a:pt x="627248" y="215401"/>
                      <a:pt x="604229" y="219766"/>
                      <a:pt x="599466" y="216988"/>
                    </a:cubicBezTo>
                    <a:cubicBezTo>
                      <a:pt x="594703" y="214210"/>
                      <a:pt x="664554" y="193176"/>
                      <a:pt x="656616" y="186032"/>
                    </a:cubicBezTo>
                    <a:cubicBezTo>
                      <a:pt x="648679" y="178888"/>
                      <a:pt x="711781" y="149916"/>
                      <a:pt x="694715" y="136025"/>
                    </a:cubicBezTo>
                    <a:cubicBezTo>
                      <a:pt x="677649" y="122134"/>
                      <a:pt x="684396" y="103085"/>
                      <a:pt x="680427" y="90782"/>
                    </a:cubicBezTo>
                    <a:cubicBezTo>
                      <a:pt x="685983" y="97529"/>
                      <a:pt x="708255" y="120337"/>
                      <a:pt x="709003" y="102689"/>
                    </a:cubicBezTo>
                    <a:cubicBezTo>
                      <a:pt x="709751" y="85041"/>
                      <a:pt x="721826" y="-13517"/>
                      <a:pt x="696823" y="1564"/>
                    </a:cubicBezTo>
                    <a:cubicBezTo>
                      <a:pt x="631605" y="40902"/>
                      <a:pt x="411738" y="250404"/>
                      <a:pt x="316096" y="336051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dirty="0"/>
              </a:p>
            </p:txBody>
          </p:sp>
          <p:sp>
            <p:nvSpPr>
              <p:cNvPr id="391" name="Abgerundetes Rechteck 22"/>
              <p:cNvSpPr/>
              <p:nvPr/>
            </p:nvSpPr>
            <p:spPr>
              <a:xfrm>
                <a:off x="2633663" y="3827317"/>
                <a:ext cx="138112" cy="151698"/>
              </a:xfrm>
              <a:custGeom>
                <a:avLst/>
                <a:gdLst>
                  <a:gd name="connsiteX0" fmla="*/ 0 w 128753"/>
                  <a:gd name="connsiteY0" fmla="*/ 21459 h 173832"/>
                  <a:gd name="connsiteX1" fmla="*/ 21459 w 128753"/>
                  <a:gd name="connsiteY1" fmla="*/ 0 h 173832"/>
                  <a:gd name="connsiteX2" fmla="*/ 107294 w 128753"/>
                  <a:gd name="connsiteY2" fmla="*/ 0 h 173832"/>
                  <a:gd name="connsiteX3" fmla="*/ 128753 w 128753"/>
                  <a:gd name="connsiteY3" fmla="*/ 21459 h 173832"/>
                  <a:gd name="connsiteX4" fmla="*/ 128753 w 128753"/>
                  <a:gd name="connsiteY4" fmla="*/ 152373 h 173832"/>
                  <a:gd name="connsiteX5" fmla="*/ 107294 w 128753"/>
                  <a:gd name="connsiteY5" fmla="*/ 173832 h 173832"/>
                  <a:gd name="connsiteX6" fmla="*/ 21459 w 128753"/>
                  <a:gd name="connsiteY6" fmla="*/ 173832 h 173832"/>
                  <a:gd name="connsiteX7" fmla="*/ 0 w 128753"/>
                  <a:gd name="connsiteY7" fmla="*/ 152373 h 173832"/>
                  <a:gd name="connsiteX8" fmla="*/ 0 w 128753"/>
                  <a:gd name="connsiteY8" fmla="*/ 21459 h 173832"/>
                  <a:gd name="connsiteX0" fmla="*/ 38100 w 166853"/>
                  <a:gd name="connsiteY0" fmla="*/ 21459 h 173832"/>
                  <a:gd name="connsiteX1" fmla="*/ 59559 w 166853"/>
                  <a:gd name="connsiteY1" fmla="*/ 0 h 173832"/>
                  <a:gd name="connsiteX2" fmla="*/ 145394 w 166853"/>
                  <a:gd name="connsiteY2" fmla="*/ 0 h 173832"/>
                  <a:gd name="connsiteX3" fmla="*/ 166853 w 166853"/>
                  <a:gd name="connsiteY3" fmla="*/ 21459 h 173832"/>
                  <a:gd name="connsiteX4" fmla="*/ 166853 w 166853"/>
                  <a:gd name="connsiteY4" fmla="*/ 152373 h 173832"/>
                  <a:gd name="connsiteX5" fmla="*/ 145394 w 166853"/>
                  <a:gd name="connsiteY5" fmla="*/ 173832 h 173832"/>
                  <a:gd name="connsiteX6" fmla="*/ 59559 w 166853"/>
                  <a:gd name="connsiteY6" fmla="*/ 173832 h 173832"/>
                  <a:gd name="connsiteX7" fmla="*/ 0 w 166853"/>
                  <a:gd name="connsiteY7" fmla="*/ 121416 h 173832"/>
                  <a:gd name="connsiteX8" fmla="*/ 38100 w 166853"/>
                  <a:gd name="connsiteY8" fmla="*/ 21459 h 173832"/>
                  <a:gd name="connsiteX0" fmla="*/ 0 w 166853"/>
                  <a:gd name="connsiteY0" fmla="*/ 121416 h 173832"/>
                  <a:gd name="connsiteX1" fmla="*/ 59559 w 166853"/>
                  <a:gd name="connsiteY1" fmla="*/ 0 h 173832"/>
                  <a:gd name="connsiteX2" fmla="*/ 145394 w 166853"/>
                  <a:gd name="connsiteY2" fmla="*/ 0 h 173832"/>
                  <a:gd name="connsiteX3" fmla="*/ 166853 w 166853"/>
                  <a:gd name="connsiteY3" fmla="*/ 21459 h 173832"/>
                  <a:gd name="connsiteX4" fmla="*/ 166853 w 166853"/>
                  <a:gd name="connsiteY4" fmla="*/ 152373 h 173832"/>
                  <a:gd name="connsiteX5" fmla="*/ 145394 w 166853"/>
                  <a:gd name="connsiteY5" fmla="*/ 173832 h 173832"/>
                  <a:gd name="connsiteX6" fmla="*/ 59559 w 166853"/>
                  <a:gd name="connsiteY6" fmla="*/ 173832 h 173832"/>
                  <a:gd name="connsiteX7" fmla="*/ 0 w 166853"/>
                  <a:gd name="connsiteY7" fmla="*/ 121416 h 173832"/>
                  <a:gd name="connsiteX0" fmla="*/ 0 w 166853"/>
                  <a:gd name="connsiteY0" fmla="*/ 121416 h 173832"/>
                  <a:gd name="connsiteX1" fmla="*/ 35746 w 166853"/>
                  <a:gd name="connsiteY1" fmla="*/ 16669 h 173832"/>
                  <a:gd name="connsiteX2" fmla="*/ 145394 w 166853"/>
                  <a:gd name="connsiteY2" fmla="*/ 0 h 173832"/>
                  <a:gd name="connsiteX3" fmla="*/ 166853 w 166853"/>
                  <a:gd name="connsiteY3" fmla="*/ 21459 h 173832"/>
                  <a:gd name="connsiteX4" fmla="*/ 166853 w 166853"/>
                  <a:gd name="connsiteY4" fmla="*/ 152373 h 173832"/>
                  <a:gd name="connsiteX5" fmla="*/ 145394 w 166853"/>
                  <a:gd name="connsiteY5" fmla="*/ 173832 h 173832"/>
                  <a:gd name="connsiteX6" fmla="*/ 59559 w 166853"/>
                  <a:gd name="connsiteY6" fmla="*/ 173832 h 173832"/>
                  <a:gd name="connsiteX7" fmla="*/ 0 w 166853"/>
                  <a:gd name="connsiteY7" fmla="*/ 121416 h 173832"/>
                  <a:gd name="connsiteX0" fmla="*/ 0 w 166853"/>
                  <a:gd name="connsiteY0" fmla="*/ 121416 h 173832"/>
                  <a:gd name="connsiteX1" fmla="*/ 35746 w 166853"/>
                  <a:gd name="connsiteY1" fmla="*/ 16669 h 173832"/>
                  <a:gd name="connsiteX2" fmla="*/ 145394 w 166853"/>
                  <a:gd name="connsiteY2" fmla="*/ 0 h 173832"/>
                  <a:gd name="connsiteX3" fmla="*/ 166853 w 166853"/>
                  <a:gd name="connsiteY3" fmla="*/ 21459 h 173832"/>
                  <a:gd name="connsiteX4" fmla="*/ 166853 w 166853"/>
                  <a:gd name="connsiteY4" fmla="*/ 152373 h 173832"/>
                  <a:gd name="connsiteX5" fmla="*/ 145394 w 166853"/>
                  <a:gd name="connsiteY5" fmla="*/ 173832 h 173832"/>
                  <a:gd name="connsiteX6" fmla="*/ 0 w 166853"/>
                  <a:gd name="connsiteY6" fmla="*/ 121416 h 173832"/>
                  <a:gd name="connsiteX0" fmla="*/ 0 w 166853"/>
                  <a:gd name="connsiteY0" fmla="*/ 121416 h 164307"/>
                  <a:gd name="connsiteX1" fmla="*/ 35746 w 166853"/>
                  <a:gd name="connsiteY1" fmla="*/ 16669 h 164307"/>
                  <a:gd name="connsiteX2" fmla="*/ 145394 w 166853"/>
                  <a:gd name="connsiteY2" fmla="*/ 0 h 164307"/>
                  <a:gd name="connsiteX3" fmla="*/ 166853 w 166853"/>
                  <a:gd name="connsiteY3" fmla="*/ 21459 h 164307"/>
                  <a:gd name="connsiteX4" fmla="*/ 166853 w 166853"/>
                  <a:gd name="connsiteY4" fmla="*/ 152373 h 164307"/>
                  <a:gd name="connsiteX5" fmla="*/ 54907 w 166853"/>
                  <a:gd name="connsiteY5" fmla="*/ 164307 h 164307"/>
                  <a:gd name="connsiteX6" fmla="*/ 0 w 166853"/>
                  <a:gd name="connsiteY6" fmla="*/ 121416 h 164307"/>
                  <a:gd name="connsiteX0" fmla="*/ 0 w 166853"/>
                  <a:gd name="connsiteY0" fmla="*/ 121416 h 157793"/>
                  <a:gd name="connsiteX1" fmla="*/ 35746 w 166853"/>
                  <a:gd name="connsiteY1" fmla="*/ 16669 h 157793"/>
                  <a:gd name="connsiteX2" fmla="*/ 145394 w 166853"/>
                  <a:gd name="connsiteY2" fmla="*/ 0 h 157793"/>
                  <a:gd name="connsiteX3" fmla="*/ 166853 w 166853"/>
                  <a:gd name="connsiteY3" fmla="*/ 21459 h 157793"/>
                  <a:gd name="connsiteX4" fmla="*/ 166853 w 166853"/>
                  <a:gd name="connsiteY4" fmla="*/ 152373 h 157793"/>
                  <a:gd name="connsiteX5" fmla="*/ 0 w 166853"/>
                  <a:gd name="connsiteY5" fmla="*/ 121416 h 157793"/>
                  <a:gd name="connsiteX0" fmla="*/ 0 w 166853"/>
                  <a:gd name="connsiteY0" fmla="*/ 121416 h 166288"/>
                  <a:gd name="connsiteX1" fmla="*/ 35746 w 166853"/>
                  <a:gd name="connsiteY1" fmla="*/ 16669 h 166288"/>
                  <a:gd name="connsiteX2" fmla="*/ 145394 w 166853"/>
                  <a:gd name="connsiteY2" fmla="*/ 0 h 166288"/>
                  <a:gd name="connsiteX3" fmla="*/ 166853 w 166853"/>
                  <a:gd name="connsiteY3" fmla="*/ 21459 h 166288"/>
                  <a:gd name="connsiteX4" fmla="*/ 109703 w 166853"/>
                  <a:gd name="connsiteY4" fmla="*/ 161898 h 166288"/>
                  <a:gd name="connsiteX5" fmla="*/ 0 w 166853"/>
                  <a:gd name="connsiteY5" fmla="*/ 121416 h 166288"/>
                  <a:gd name="connsiteX0" fmla="*/ 0 w 166853"/>
                  <a:gd name="connsiteY0" fmla="*/ 121416 h 166288"/>
                  <a:gd name="connsiteX1" fmla="*/ 35746 w 166853"/>
                  <a:gd name="connsiteY1" fmla="*/ 16669 h 166288"/>
                  <a:gd name="connsiteX2" fmla="*/ 145394 w 166853"/>
                  <a:gd name="connsiteY2" fmla="*/ 0 h 166288"/>
                  <a:gd name="connsiteX3" fmla="*/ 166853 w 166853"/>
                  <a:gd name="connsiteY3" fmla="*/ 21459 h 166288"/>
                  <a:gd name="connsiteX4" fmla="*/ 109703 w 166853"/>
                  <a:gd name="connsiteY4" fmla="*/ 161898 h 166288"/>
                  <a:gd name="connsiteX5" fmla="*/ 0 w 166853"/>
                  <a:gd name="connsiteY5" fmla="*/ 121416 h 166288"/>
                  <a:gd name="connsiteX0" fmla="*/ 0 w 166853"/>
                  <a:gd name="connsiteY0" fmla="*/ 121416 h 166288"/>
                  <a:gd name="connsiteX1" fmla="*/ 35746 w 166853"/>
                  <a:gd name="connsiteY1" fmla="*/ 16669 h 166288"/>
                  <a:gd name="connsiteX2" fmla="*/ 145394 w 166853"/>
                  <a:gd name="connsiteY2" fmla="*/ 0 h 166288"/>
                  <a:gd name="connsiteX3" fmla="*/ 166853 w 166853"/>
                  <a:gd name="connsiteY3" fmla="*/ 21459 h 166288"/>
                  <a:gd name="connsiteX4" fmla="*/ 109703 w 166853"/>
                  <a:gd name="connsiteY4" fmla="*/ 161898 h 166288"/>
                  <a:gd name="connsiteX5" fmla="*/ 0 w 166853"/>
                  <a:gd name="connsiteY5" fmla="*/ 121416 h 166288"/>
                  <a:gd name="connsiteX0" fmla="*/ 0 w 166853"/>
                  <a:gd name="connsiteY0" fmla="*/ 104747 h 149619"/>
                  <a:gd name="connsiteX1" fmla="*/ 35746 w 166853"/>
                  <a:gd name="connsiteY1" fmla="*/ 0 h 149619"/>
                  <a:gd name="connsiteX2" fmla="*/ 166853 w 166853"/>
                  <a:gd name="connsiteY2" fmla="*/ 4790 h 149619"/>
                  <a:gd name="connsiteX3" fmla="*/ 109703 w 166853"/>
                  <a:gd name="connsiteY3" fmla="*/ 145229 h 149619"/>
                  <a:gd name="connsiteX4" fmla="*/ 0 w 166853"/>
                  <a:gd name="connsiteY4" fmla="*/ 104747 h 149619"/>
                  <a:gd name="connsiteX0" fmla="*/ 0 w 147803"/>
                  <a:gd name="connsiteY0" fmla="*/ 104747 h 147940"/>
                  <a:gd name="connsiteX1" fmla="*/ 35746 w 147803"/>
                  <a:gd name="connsiteY1" fmla="*/ 0 h 147940"/>
                  <a:gd name="connsiteX2" fmla="*/ 147803 w 147803"/>
                  <a:gd name="connsiteY2" fmla="*/ 33365 h 147940"/>
                  <a:gd name="connsiteX3" fmla="*/ 109703 w 147803"/>
                  <a:gd name="connsiteY3" fmla="*/ 145229 h 147940"/>
                  <a:gd name="connsiteX4" fmla="*/ 0 w 147803"/>
                  <a:gd name="connsiteY4" fmla="*/ 104747 h 147940"/>
                  <a:gd name="connsiteX0" fmla="*/ 0 w 156344"/>
                  <a:gd name="connsiteY0" fmla="*/ 104747 h 147940"/>
                  <a:gd name="connsiteX1" fmla="*/ 35746 w 156344"/>
                  <a:gd name="connsiteY1" fmla="*/ 0 h 147940"/>
                  <a:gd name="connsiteX2" fmla="*/ 147803 w 156344"/>
                  <a:gd name="connsiteY2" fmla="*/ 33365 h 147940"/>
                  <a:gd name="connsiteX3" fmla="*/ 109703 w 156344"/>
                  <a:gd name="connsiteY3" fmla="*/ 145229 h 147940"/>
                  <a:gd name="connsiteX4" fmla="*/ 0 w 156344"/>
                  <a:gd name="connsiteY4" fmla="*/ 104747 h 147940"/>
                  <a:gd name="connsiteX0" fmla="*/ 0 w 151977"/>
                  <a:gd name="connsiteY0" fmla="*/ 110709 h 153902"/>
                  <a:gd name="connsiteX1" fmla="*/ 35746 w 151977"/>
                  <a:gd name="connsiteY1" fmla="*/ 5962 h 153902"/>
                  <a:gd name="connsiteX2" fmla="*/ 147803 w 151977"/>
                  <a:gd name="connsiteY2" fmla="*/ 39327 h 153902"/>
                  <a:gd name="connsiteX3" fmla="*/ 109703 w 151977"/>
                  <a:gd name="connsiteY3" fmla="*/ 151191 h 153902"/>
                  <a:gd name="connsiteX4" fmla="*/ 0 w 151977"/>
                  <a:gd name="connsiteY4" fmla="*/ 110709 h 153902"/>
                  <a:gd name="connsiteX0" fmla="*/ 0 w 151977"/>
                  <a:gd name="connsiteY0" fmla="*/ 110709 h 153902"/>
                  <a:gd name="connsiteX1" fmla="*/ 35746 w 151977"/>
                  <a:gd name="connsiteY1" fmla="*/ 5962 h 153902"/>
                  <a:gd name="connsiteX2" fmla="*/ 147803 w 151977"/>
                  <a:gd name="connsiteY2" fmla="*/ 39327 h 153902"/>
                  <a:gd name="connsiteX3" fmla="*/ 109703 w 151977"/>
                  <a:gd name="connsiteY3" fmla="*/ 151191 h 153902"/>
                  <a:gd name="connsiteX4" fmla="*/ 0 w 151977"/>
                  <a:gd name="connsiteY4" fmla="*/ 110709 h 153902"/>
                  <a:gd name="connsiteX0" fmla="*/ 0 w 151977"/>
                  <a:gd name="connsiteY0" fmla="*/ 125200 h 168393"/>
                  <a:gd name="connsiteX1" fmla="*/ 35746 w 151977"/>
                  <a:gd name="connsiteY1" fmla="*/ 20453 h 168393"/>
                  <a:gd name="connsiteX2" fmla="*/ 147803 w 151977"/>
                  <a:gd name="connsiteY2" fmla="*/ 53818 h 168393"/>
                  <a:gd name="connsiteX3" fmla="*/ 109703 w 151977"/>
                  <a:gd name="connsiteY3" fmla="*/ 165682 h 168393"/>
                  <a:gd name="connsiteX4" fmla="*/ 0 w 151977"/>
                  <a:gd name="connsiteY4" fmla="*/ 125200 h 168393"/>
                  <a:gd name="connsiteX0" fmla="*/ 0 w 151272"/>
                  <a:gd name="connsiteY0" fmla="*/ 112268 h 155461"/>
                  <a:gd name="connsiteX1" fmla="*/ 30983 w 151272"/>
                  <a:gd name="connsiteY1" fmla="*/ 9902 h 155461"/>
                  <a:gd name="connsiteX2" fmla="*/ 147803 w 151272"/>
                  <a:gd name="connsiteY2" fmla="*/ 40886 h 155461"/>
                  <a:gd name="connsiteX3" fmla="*/ 109703 w 151272"/>
                  <a:gd name="connsiteY3" fmla="*/ 152750 h 155461"/>
                  <a:gd name="connsiteX4" fmla="*/ 0 w 151272"/>
                  <a:gd name="connsiteY4" fmla="*/ 112268 h 155461"/>
                  <a:gd name="connsiteX0" fmla="*/ 0 w 151272"/>
                  <a:gd name="connsiteY0" fmla="*/ 117403 h 160596"/>
                  <a:gd name="connsiteX1" fmla="*/ 30983 w 151272"/>
                  <a:gd name="connsiteY1" fmla="*/ 15037 h 160596"/>
                  <a:gd name="connsiteX2" fmla="*/ 147803 w 151272"/>
                  <a:gd name="connsiteY2" fmla="*/ 46021 h 160596"/>
                  <a:gd name="connsiteX3" fmla="*/ 109703 w 151272"/>
                  <a:gd name="connsiteY3" fmla="*/ 157885 h 160596"/>
                  <a:gd name="connsiteX4" fmla="*/ 0 w 151272"/>
                  <a:gd name="connsiteY4" fmla="*/ 117403 h 160596"/>
                  <a:gd name="connsiteX0" fmla="*/ 0 w 151272"/>
                  <a:gd name="connsiteY0" fmla="*/ 113624 h 150692"/>
                  <a:gd name="connsiteX1" fmla="*/ 30983 w 151272"/>
                  <a:gd name="connsiteY1" fmla="*/ 4114 h 150692"/>
                  <a:gd name="connsiteX2" fmla="*/ 147803 w 151272"/>
                  <a:gd name="connsiteY2" fmla="*/ 35098 h 150692"/>
                  <a:gd name="connsiteX3" fmla="*/ 109703 w 151272"/>
                  <a:gd name="connsiteY3" fmla="*/ 146962 h 150692"/>
                  <a:gd name="connsiteX4" fmla="*/ 0 w 151272"/>
                  <a:gd name="connsiteY4" fmla="*/ 113624 h 150692"/>
                  <a:gd name="connsiteX0" fmla="*/ 0 w 151272"/>
                  <a:gd name="connsiteY0" fmla="*/ 113624 h 151698"/>
                  <a:gd name="connsiteX1" fmla="*/ 30983 w 151272"/>
                  <a:gd name="connsiteY1" fmla="*/ 4114 h 151698"/>
                  <a:gd name="connsiteX2" fmla="*/ 147803 w 151272"/>
                  <a:gd name="connsiteY2" fmla="*/ 35098 h 151698"/>
                  <a:gd name="connsiteX3" fmla="*/ 109703 w 151272"/>
                  <a:gd name="connsiteY3" fmla="*/ 146962 h 151698"/>
                  <a:gd name="connsiteX4" fmla="*/ 0 w 151272"/>
                  <a:gd name="connsiteY4" fmla="*/ 113624 h 151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272" h="151698">
                    <a:moveTo>
                      <a:pt x="0" y="113624"/>
                    </a:moveTo>
                    <a:cubicBezTo>
                      <a:pt x="0" y="84652"/>
                      <a:pt x="6349" y="17202"/>
                      <a:pt x="30983" y="4114"/>
                    </a:cubicBezTo>
                    <a:cubicBezTo>
                      <a:pt x="55617" y="-8974"/>
                      <a:pt x="134683" y="11290"/>
                      <a:pt x="147803" y="35098"/>
                    </a:cubicBezTo>
                    <a:cubicBezTo>
                      <a:pt x="160923" y="58906"/>
                      <a:pt x="134337" y="133874"/>
                      <a:pt x="109703" y="146962"/>
                    </a:cubicBezTo>
                    <a:cubicBezTo>
                      <a:pt x="85069" y="160050"/>
                      <a:pt x="0" y="145072"/>
                      <a:pt x="0" y="113624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sp>
            <p:nvSpPr>
              <p:cNvPr id="392" name="Ellipse 24"/>
              <p:cNvSpPr/>
              <p:nvPr/>
            </p:nvSpPr>
            <p:spPr>
              <a:xfrm>
                <a:off x="2170687" y="3838558"/>
                <a:ext cx="305939" cy="600049"/>
              </a:xfrm>
              <a:custGeom>
                <a:avLst/>
                <a:gdLst>
                  <a:gd name="connsiteX0" fmla="*/ 0 w 319088"/>
                  <a:gd name="connsiteY0" fmla="*/ 92842 h 185684"/>
                  <a:gd name="connsiteX1" fmla="*/ 159544 w 319088"/>
                  <a:gd name="connsiteY1" fmla="*/ 0 h 185684"/>
                  <a:gd name="connsiteX2" fmla="*/ 319088 w 319088"/>
                  <a:gd name="connsiteY2" fmla="*/ 92842 h 185684"/>
                  <a:gd name="connsiteX3" fmla="*/ 159544 w 319088"/>
                  <a:gd name="connsiteY3" fmla="*/ 185684 h 185684"/>
                  <a:gd name="connsiteX4" fmla="*/ 0 w 319088"/>
                  <a:gd name="connsiteY4" fmla="*/ 92842 h 185684"/>
                  <a:gd name="connsiteX0" fmla="*/ 24261 w 343349"/>
                  <a:gd name="connsiteY0" fmla="*/ 92842 h 388091"/>
                  <a:gd name="connsiteX1" fmla="*/ 183805 w 343349"/>
                  <a:gd name="connsiteY1" fmla="*/ 0 h 388091"/>
                  <a:gd name="connsiteX2" fmla="*/ 343349 w 343349"/>
                  <a:gd name="connsiteY2" fmla="*/ 92842 h 388091"/>
                  <a:gd name="connsiteX3" fmla="*/ 57599 w 343349"/>
                  <a:gd name="connsiteY3" fmla="*/ 388091 h 388091"/>
                  <a:gd name="connsiteX4" fmla="*/ 24261 w 343349"/>
                  <a:gd name="connsiteY4" fmla="*/ 92842 h 388091"/>
                  <a:gd name="connsiteX0" fmla="*/ 38799 w 445466"/>
                  <a:gd name="connsiteY0" fmla="*/ 107130 h 402379"/>
                  <a:gd name="connsiteX1" fmla="*/ 417418 w 445466"/>
                  <a:gd name="connsiteY1" fmla="*/ 0 h 402379"/>
                  <a:gd name="connsiteX2" fmla="*/ 357887 w 445466"/>
                  <a:gd name="connsiteY2" fmla="*/ 107130 h 402379"/>
                  <a:gd name="connsiteX3" fmla="*/ 72137 w 445466"/>
                  <a:gd name="connsiteY3" fmla="*/ 402379 h 402379"/>
                  <a:gd name="connsiteX4" fmla="*/ 38799 w 445466"/>
                  <a:gd name="connsiteY4" fmla="*/ 107130 h 402379"/>
                  <a:gd name="connsiteX0" fmla="*/ 44778 w 389633"/>
                  <a:gd name="connsiteY0" fmla="*/ 254341 h 410052"/>
                  <a:gd name="connsiteX1" fmla="*/ 378153 w 389633"/>
                  <a:gd name="connsiteY1" fmla="*/ 4336 h 410052"/>
                  <a:gd name="connsiteX2" fmla="*/ 318622 w 389633"/>
                  <a:gd name="connsiteY2" fmla="*/ 111466 h 410052"/>
                  <a:gd name="connsiteX3" fmla="*/ 32872 w 389633"/>
                  <a:gd name="connsiteY3" fmla="*/ 406715 h 410052"/>
                  <a:gd name="connsiteX4" fmla="*/ 44778 w 389633"/>
                  <a:gd name="connsiteY4" fmla="*/ 254341 h 410052"/>
                  <a:gd name="connsiteX0" fmla="*/ 38540 w 383395"/>
                  <a:gd name="connsiteY0" fmla="*/ 254341 h 409590"/>
                  <a:gd name="connsiteX1" fmla="*/ 371915 w 383395"/>
                  <a:gd name="connsiteY1" fmla="*/ 4336 h 409590"/>
                  <a:gd name="connsiteX2" fmla="*/ 312384 w 383395"/>
                  <a:gd name="connsiteY2" fmla="*/ 111466 h 409590"/>
                  <a:gd name="connsiteX3" fmla="*/ 26634 w 383395"/>
                  <a:gd name="connsiteY3" fmla="*/ 406715 h 409590"/>
                  <a:gd name="connsiteX4" fmla="*/ 38540 w 383395"/>
                  <a:gd name="connsiteY4" fmla="*/ 254341 h 409590"/>
                  <a:gd name="connsiteX0" fmla="*/ 21474 w 354858"/>
                  <a:gd name="connsiteY0" fmla="*/ 250314 h 403798"/>
                  <a:gd name="connsiteX1" fmla="*/ 354849 w 354858"/>
                  <a:gd name="connsiteY1" fmla="*/ 309 h 403798"/>
                  <a:gd name="connsiteX2" fmla="*/ 33380 w 354858"/>
                  <a:gd name="connsiteY2" fmla="*/ 307464 h 403798"/>
                  <a:gd name="connsiteX3" fmla="*/ 9568 w 354858"/>
                  <a:gd name="connsiteY3" fmla="*/ 402688 h 403798"/>
                  <a:gd name="connsiteX4" fmla="*/ 21474 w 354858"/>
                  <a:gd name="connsiteY4" fmla="*/ 250314 h 403798"/>
                  <a:gd name="connsiteX0" fmla="*/ 21474 w 354860"/>
                  <a:gd name="connsiteY0" fmla="*/ 250314 h 403798"/>
                  <a:gd name="connsiteX1" fmla="*/ 354849 w 354860"/>
                  <a:gd name="connsiteY1" fmla="*/ 309 h 403798"/>
                  <a:gd name="connsiteX2" fmla="*/ 33380 w 354860"/>
                  <a:gd name="connsiteY2" fmla="*/ 307464 h 403798"/>
                  <a:gd name="connsiteX3" fmla="*/ 9568 w 354860"/>
                  <a:gd name="connsiteY3" fmla="*/ 402688 h 403798"/>
                  <a:gd name="connsiteX4" fmla="*/ 21474 w 354860"/>
                  <a:gd name="connsiteY4" fmla="*/ 250314 h 403798"/>
                  <a:gd name="connsiteX0" fmla="*/ 28658 w 362044"/>
                  <a:gd name="connsiteY0" fmla="*/ 250403 h 576898"/>
                  <a:gd name="connsiteX1" fmla="*/ 362033 w 362044"/>
                  <a:gd name="connsiteY1" fmla="*/ 398 h 576898"/>
                  <a:gd name="connsiteX2" fmla="*/ 40564 w 362044"/>
                  <a:gd name="connsiteY2" fmla="*/ 307553 h 576898"/>
                  <a:gd name="connsiteX3" fmla="*/ 19133 w 362044"/>
                  <a:gd name="connsiteY3" fmla="*/ 576608 h 576898"/>
                  <a:gd name="connsiteX4" fmla="*/ 28658 w 362044"/>
                  <a:gd name="connsiteY4" fmla="*/ 250403 h 576898"/>
                  <a:gd name="connsiteX0" fmla="*/ 24637 w 374745"/>
                  <a:gd name="connsiteY0" fmla="*/ 266861 h 576546"/>
                  <a:gd name="connsiteX1" fmla="*/ 374681 w 374745"/>
                  <a:gd name="connsiteY1" fmla="*/ 188 h 576546"/>
                  <a:gd name="connsiteX2" fmla="*/ 53212 w 374745"/>
                  <a:gd name="connsiteY2" fmla="*/ 307343 h 576546"/>
                  <a:gd name="connsiteX3" fmla="*/ 31781 w 374745"/>
                  <a:gd name="connsiteY3" fmla="*/ 576398 h 576546"/>
                  <a:gd name="connsiteX4" fmla="*/ 24637 w 374745"/>
                  <a:gd name="connsiteY4" fmla="*/ 266861 h 576546"/>
                  <a:gd name="connsiteX0" fmla="*/ 61661 w 411769"/>
                  <a:gd name="connsiteY0" fmla="*/ 266870 h 576555"/>
                  <a:gd name="connsiteX1" fmla="*/ 411705 w 411769"/>
                  <a:gd name="connsiteY1" fmla="*/ 197 h 576555"/>
                  <a:gd name="connsiteX2" fmla="*/ 90236 w 411769"/>
                  <a:gd name="connsiteY2" fmla="*/ 307352 h 576555"/>
                  <a:gd name="connsiteX3" fmla="*/ 68805 w 411769"/>
                  <a:gd name="connsiteY3" fmla="*/ 576407 h 576555"/>
                  <a:gd name="connsiteX4" fmla="*/ 61661 w 411769"/>
                  <a:gd name="connsiteY4" fmla="*/ 266870 h 576555"/>
                  <a:gd name="connsiteX0" fmla="*/ 11966 w 362074"/>
                  <a:gd name="connsiteY0" fmla="*/ 266812 h 576497"/>
                  <a:gd name="connsiteX1" fmla="*/ 362010 w 362074"/>
                  <a:gd name="connsiteY1" fmla="*/ 139 h 576497"/>
                  <a:gd name="connsiteX2" fmla="*/ 40541 w 362074"/>
                  <a:gd name="connsiteY2" fmla="*/ 307294 h 576497"/>
                  <a:gd name="connsiteX3" fmla="*/ 19110 w 362074"/>
                  <a:gd name="connsiteY3" fmla="*/ 576349 h 576497"/>
                  <a:gd name="connsiteX4" fmla="*/ 11966 w 362074"/>
                  <a:gd name="connsiteY4" fmla="*/ 266812 h 576497"/>
                  <a:gd name="connsiteX0" fmla="*/ 12447 w 360163"/>
                  <a:gd name="connsiteY0" fmla="*/ 271543 h 576433"/>
                  <a:gd name="connsiteX1" fmla="*/ 360109 w 360163"/>
                  <a:gd name="connsiteY1" fmla="*/ 107 h 576433"/>
                  <a:gd name="connsiteX2" fmla="*/ 38640 w 360163"/>
                  <a:gd name="connsiteY2" fmla="*/ 307262 h 576433"/>
                  <a:gd name="connsiteX3" fmla="*/ 17209 w 360163"/>
                  <a:gd name="connsiteY3" fmla="*/ 576317 h 576433"/>
                  <a:gd name="connsiteX4" fmla="*/ 12447 w 360163"/>
                  <a:gd name="connsiteY4" fmla="*/ 271543 h 576433"/>
                  <a:gd name="connsiteX0" fmla="*/ 21085 w 314046"/>
                  <a:gd name="connsiteY0" fmla="*/ 212100 h 516990"/>
                  <a:gd name="connsiteX1" fmla="*/ 313978 w 314046"/>
                  <a:gd name="connsiteY1" fmla="*/ 195 h 516990"/>
                  <a:gd name="connsiteX2" fmla="*/ 47278 w 314046"/>
                  <a:gd name="connsiteY2" fmla="*/ 247819 h 516990"/>
                  <a:gd name="connsiteX3" fmla="*/ 25847 w 314046"/>
                  <a:gd name="connsiteY3" fmla="*/ 516874 h 516990"/>
                  <a:gd name="connsiteX4" fmla="*/ 21085 w 314046"/>
                  <a:gd name="connsiteY4" fmla="*/ 212100 h 516990"/>
                  <a:gd name="connsiteX0" fmla="*/ 20028 w 312989"/>
                  <a:gd name="connsiteY0" fmla="*/ 212072 h 516962"/>
                  <a:gd name="connsiteX1" fmla="*/ 312921 w 312989"/>
                  <a:gd name="connsiteY1" fmla="*/ 167 h 516962"/>
                  <a:gd name="connsiteX2" fmla="*/ 46221 w 312989"/>
                  <a:gd name="connsiteY2" fmla="*/ 247791 h 516962"/>
                  <a:gd name="connsiteX3" fmla="*/ 24790 w 312989"/>
                  <a:gd name="connsiteY3" fmla="*/ 516846 h 516962"/>
                  <a:gd name="connsiteX4" fmla="*/ 20028 w 312989"/>
                  <a:gd name="connsiteY4" fmla="*/ 212072 h 516962"/>
                  <a:gd name="connsiteX0" fmla="*/ 16983 w 309944"/>
                  <a:gd name="connsiteY0" fmla="*/ 212121 h 600324"/>
                  <a:gd name="connsiteX1" fmla="*/ 309876 w 309944"/>
                  <a:gd name="connsiteY1" fmla="*/ 216 h 600324"/>
                  <a:gd name="connsiteX2" fmla="*/ 43176 w 309944"/>
                  <a:gd name="connsiteY2" fmla="*/ 247840 h 600324"/>
                  <a:gd name="connsiteX3" fmla="*/ 36032 w 309944"/>
                  <a:gd name="connsiteY3" fmla="*/ 600239 h 600324"/>
                  <a:gd name="connsiteX4" fmla="*/ 16983 w 309944"/>
                  <a:gd name="connsiteY4" fmla="*/ 212121 h 600324"/>
                  <a:gd name="connsiteX0" fmla="*/ 4078 w 297039"/>
                  <a:gd name="connsiteY0" fmla="*/ 212067 h 600270"/>
                  <a:gd name="connsiteX1" fmla="*/ 296971 w 297039"/>
                  <a:gd name="connsiteY1" fmla="*/ 162 h 600270"/>
                  <a:gd name="connsiteX2" fmla="*/ 30271 w 297039"/>
                  <a:gd name="connsiteY2" fmla="*/ 247786 h 600270"/>
                  <a:gd name="connsiteX3" fmla="*/ 23127 w 297039"/>
                  <a:gd name="connsiteY3" fmla="*/ 600185 h 600270"/>
                  <a:gd name="connsiteX4" fmla="*/ 4078 w 297039"/>
                  <a:gd name="connsiteY4" fmla="*/ 212067 h 600270"/>
                  <a:gd name="connsiteX0" fmla="*/ 3397 w 305939"/>
                  <a:gd name="connsiteY0" fmla="*/ 235735 h 600049"/>
                  <a:gd name="connsiteX1" fmla="*/ 305815 w 305939"/>
                  <a:gd name="connsiteY1" fmla="*/ 17 h 600049"/>
                  <a:gd name="connsiteX2" fmla="*/ 39115 w 305939"/>
                  <a:gd name="connsiteY2" fmla="*/ 247641 h 600049"/>
                  <a:gd name="connsiteX3" fmla="*/ 31971 w 305939"/>
                  <a:gd name="connsiteY3" fmla="*/ 600040 h 600049"/>
                  <a:gd name="connsiteX4" fmla="*/ 3397 w 305939"/>
                  <a:gd name="connsiteY4" fmla="*/ 235735 h 600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5939" h="600049">
                    <a:moveTo>
                      <a:pt x="3397" y="235735"/>
                    </a:moveTo>
                    <a:cubicBezTo>
                      <a:pt x="18081" y="178594"/>
                      <a:pt x="299862" y="-1967"/>
                      <a:pt x="305815" y="17"/>
                    </a:cubicBezTo>
                    <a:cubicBezTo>
                      <a:pt x="311768" y="2001"/>
                      <a:pt x="103409" y="163029"/>
                      <a:pt x="39115" y="247641"/>
                    </a:cubicBezTo>
                    <a:cubicBezTo>
                      <a:pt x="39115" y="298916"/>
                      <a:pt x="37924" y="602024"/>
                      <a:pt x="31971" y="600040"/>
                    </a:cubicBezTo>
                    <a:cubicBezTo>
                      <a:pt x="26018" y="598056"/>
                      <a:pt x="-11287" y="292876"/>
                      <a:pt x="3397" y="235735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</p:grpSp>
        <p:grpSp>
          <p:nvGrpSpPr>
            <p:cNvPr id="415" name="Preis"/>
            <p:cNvGrpSpPr/>
            <p:nvPr/>
          </p:nvGrpSpPr>
          <p:grpSpPr>
            <a:xfrm rot="20610119">
              <a:off x="1397564" y="2975151"/>
              <a:ext cx="211879" cy="424267"/>
              <a:chOff x="5481168" y="3436909"/>
              <a:chExt cx="211879" cy="424267"/>
            </a:xfrm>
          </p:grpSpPr>
          <p:grpSp>
            <p:nvGrpSpPr>
              <p:cNvPr id="416" name="Gruppieren 415"/>
              <p:cNvGrpSpPr/>
              <p:nvPr/>
            </p:nvGrpSpPr>
            <p:grpSpPr>
              <a:xfrm>
                <a:off x="5481168" y="3523600"/>
                <a:ext cx="211879" cy="325106"/>
                <a:chOff x="5481168" y="3523599"/>
                <a:chExt cx="330212" cy="506675"/>
              </a:xfrm>
            </p:grpSpPr>
            <p:sp>
              <p:nvSpPr>
                <p:cNvPr id="419" name="Preis"/>
                <p:cNvSpPr/>
                <p:nvPr/>
              </p:nvSpPr>
              <p:spPr>
                <a:xfrm>
                  <a:off x="5481168" y="3523599"/>
                  <a:ext cx="330212" cy="506675"/>
                </a:xfrm>
                <a:custGeom>
                  <a:avLst/>
                  <a:gdLst>
                    <a:gd name="connsiteX0" fmla="*/ 44451 w 266700"/>
                    <a:gd name="connsiteY0" fmla="*/ 0 h 476250"/>
                    <a:gd name="connsiteX1" fmla="*/ 222249 w 266700"/>
                    <a:gd name="connsiteY1" fmla="*/ 0 h 476250"/>
                    <a:gd name="connsiteX2" fmla="*/ 266700 w 266700"/>
                    <a:gd name="connsiteY2" fmla="*/ 44451 h 476250"/>
                    <a:gd name="connsiteX3" fmla="*/ 266700 w 266700"/>
                    <a:gd name="connsiteY3" fmla="*/ 476250 h 476250"/>
                    <a:gd name="connsiteX4" fmla="*/ 266700 w 266700"/>
                    <a:gd name="connsiteY4" fmla="*/ 476250 h 476250"/>
                    <a:gd name="connsiteX5" fmla="*/ 0 w 266700"/>
                    <a:gd name="connsiteY5" fmla="*/ 476250 h 476250"/>
                    <a:gd name="connsiteX6" fmla="*/ 0 w 266700"/>
                    <a:gd name="connsiteY6" fmla="*/ 476250 h 476250"/>
                    <a:gd name="connsiteX7" fmla="*/ 0 w 266700"/>
                    <a:gd name="connsiteY7" fmla="*/ 44451 h 476250"/>
                    <a:gd name="connsiteX8" fmla="*/ 44451 w 266700"/>
                    <a:gd name="connsiteY8" fmla="*/ 0 h 476250"/>
                    <a:gd name="connsiteX0" fmla="*/ 44451 w 266700"/>
                    <a:gd name="connsiteY0" fmla="*/ 0 h 476250"/>
                    <a:gd name="connsiteX1" fmla="*/ 222249 w 266700"/>
                    <a:gd name="connsiteY1" fmla="*/ 0 h 476250"/>
                    <a:gd name="connsiteX2" fmla="*/ 266700 w 266700"/>
                    <a:gd name="connsiteY2" fmla="*/ 44451 h 476250"/>
                    <a:gd name="connsiteX3" fmla="*/ 266700 w 266700"/>
                    <a:gd name="connsiteY3" fmla="*/ 476250 h 476250"/>
                    <a:gd name="connsiteX4" fmla="*/ 266700 w 266700"/>
                    <a:gd name="connsiteY4" fmla="*/ 476250 h 476250"/>
                    <a:gd name="connsiteX5" fmla="*/ 0 w 266700"/>
                    <a:gd name="connsiteY5" fmla="*/ 476250 h 476250"/>
                    <a:gd name="connsiteX6" fmla="*/ 0 w 266700"/>
                    <a:gd name="connsiteY6" fmla="*/ 476250 h 476250"/>
                    <a:gd name="connsiteX7" fmla="*/ 2382 w 266700"/>
                    <a:gd name="connsiteY7" fmla="*/ 113507 h 476250"/>
                    <a:gd name="connsiteX8" fmla="*/ 44451 w 266700"/>
                    <a:gd name="connsiteY8" fmla="*/ 0 h 476250"/>
                    <a:gd name="connsiteX0" fmla="*/ 44451 w 271463"/>
                    <a:gd name="connsiteY0" fmla="*/ 0 h 476250"/>
                    <a:gd name="connsiteX1" fmla="*/ 222249 w 271463"/>
                    <a:gd name="connsiteY1" fmla="*/ 0 h 476250"/>
                    <a:gd name="connsiteX2" fmla="*/ 271463 w 271463"/>
                    <a:gd name="connsiteY2" fmla="*/ 132557 h 476250"/>
                    <a:gd name="connsiteX3" fmla="*/ 266700 w 271463"/>
                    <a:gd name="connsiteY3" fmla="*/ 476250 h 476250"/>
                    <a:gd name="connsiteX4" fmla="*/ 266700 w 271463"/>
                    <a:gd name="connsiteY4" fmla="*/ 476250 h 476250"/>
                    <a:gd name="connsiteX5" fmla="*/ 0 w 271463"/>
                    <a:gd name="connsiteY5" fmla="*/ 476250 h 476250"/>
                    <a:gd name="connsiteX6" fmla="*/ 0 w 271463"/>
                    <a:gd name="connsiteY6" fmla="*/ 476250 h 476250"/>
                    <a:gd name="connsiteX7" fmla="*/ 2382 w 271463"/>
                    <a:gd name="connsiteY7" fmla="*/ 113507 h 476250"/>
                    <a:gd name="connsiteX8" fmla="*/ 44451 w 271463"/>
                    <a:gd name="connsiteY8" fmla="*/ 0 h 476250"/>
                    <a:gd name="connsiteX0" fmla="*/ 44451 w 268551"/>
                    <a:gd name="connsiteY0" fmla="*/ 0 h 476250"/>
                    <a:gd name="connsiteX1" fmla="*/ 222249 w 268551"/>
                    <a:gd name="connsiteY1" fmla="*/ 0 h 476250"/>
                    <a:gd name="connsiteX2" fmla="*/ 268551 w 268551"/>
                    <a:gd name="connsiteY2" fmla="*/ 112172 h 476250"/>
                    <a:gd name="connsiteX3" fmla="*/ 266700 w 268551"/>
                    <a:gd name="connsiteY3" fmla="*/ 476250 h 476250"/>
                    <a:gd name="connsiteX4" fmla="*/ 266700 w 268551"/>
                    <a:gd name="connsiteY4" fmla="*/ 476250 h 476250"/>
                    <a:gd name="connsiteX5" fmla="*/ 0 w 268551"/>
                    <a:gd name="connsiteY5" fmla="*/ 476250 h 476250"/>
                    <a:gd name="connsiteX6" fmla="*/ 0 w 268551"/>
                    <a:gd name="connsiteY6" fmla="*/ 476250 h 476250"/>
                    <a:gd name="connsiteX7" fmla="*/ 2382 w 268551"/>
                    <a:gd name="connsiteY7" fmla="*/ 113507 h 476250"/>
                    <a:gd name="connsiteX8" fmla="*/ 44451 w 268551"/>
                    <a:gd name="connsiteY8" fmla="*/ 0 h 476250"/>
                    <a:gd name="connsiteX0" fmla="*/ 73715 w 268551"/>
                    <a:gd name="connsiteY0" fmla="*/ 0 h 476250"/>
                    <a:gd name="connsiteX1" fmla="*/ 222249 w 268551"/>
                    <a:gd name="connsiteY1" fmla="*/ 0 h 476250"/>
                    <a:gd name="connsiteX2" fmla="*/ 268551 w 268551"/>
                    <a:gd name="connsiteY2" fmla="*/ 112172 h 476250"/>
                    <a:gd name="connsiteX3" fmla="*/ 266700 w 268551"/>
                    <a:gd name="connsiteY3" fmla="*/ 476250 h 476250"/>
                    <a:gd name="connsiteX4" fmla="*/ 266700 w 268551"/>
                    <a:gd name="connsiteY4" fmla="*/ 476250 h 476250"/>
                    <a:gd name="connsiteX5" fmla="*/ 0 w 268551"/>
                    <a:gd name="connsiteY5" fmla="*/ 476250 h 476250"/>
                    <a:gd name="connsiteX6" fmla="*/ 0 w 268551"/>
                    <a:gd name="connsiteY6" fmla="*/ 476250 h 476250"/>
                    <a:gd name="connsiteX7" fmla="*/ 2382 w 268551"/>
                    <a:gd name="connsiteY7" fmla="*/ 113507 h 476250"/>
                    <a:gd name="connsiteX8" fmla="*/ 73715 w 268551"/>
                    <a:gd name="connsiteY8" fmla="*/ 0 h 476250"/>
                    <a:gd name="connsiteX0" fmla="*/ 73715 w 268551"/>
                    <a:gd name="connsiteY0" fmla="*/ 2807 h 479057"/>
                    <a:gd name="connsiteX1" fmla="*/ 190546 w 268551"/>
                    <a:gd name="connsiteY1" fmla="*/ 0 h 479057"/>
                    <a:gd name="connsiteX2" fmla="*/ 268551 w 268551"/>
                    <a:gd name="connsiteY2" fmla="*/ 114979 h 479057"/>
                    <a:gd name="connsiteX3" fmla="*/ 266700 w 268551"/>
                    <a:gd name="connsiteY3" fmla="*/ 479057 h 479057"/>
                    <a:gd name="connsiteX4" fmla="*/ 266700 w 268551"/>
                    <a:gd name="connsiteY4" fmla="*/ 479057 h 479057"/>
                    <a:gd name="connsiteX5" fmla="*/ 0 w 268551"/>
                    <a:gd name="connsiteY5" fmla="*/ 479057 h 479057"/>
                    <a:gd name="connsiteX6" fmla="*/ 0 w 268551"/>
                    <a:gd name="connsiteY6" fmla="*/ 479057 h 479057"/>
                    <a:gd name="connsiteX7" fmla="*/ 2382 w 268551"/>
                    <a:gd name="connsiteY7" fmla="*/ 116314 h 479057"/>
                    <a:gd name="connsiteX8" fmla="*/ 73715 w 268551"/>
                    <a:gd name="connsiteY8" fmla="*/ 2807 h 479057"/>
                    <a:gd name="connsiteX0" fmla="*/ 73715 w 281332"/>
                    <a:gd name="connsiteY0" fmla="*/ 2807 h 495894"/>
                    <a:gd name="connsiteX1" fmla="*/ 190546 w 281332"/>
                    <a:gd name="connsiteY1" fmla="*/ 0 h 495894"/>
                    <a:gd name="connsiteX2" fmla="*/ 268551 w 281332"/>
                    <a:gd name="connsiteY2" fmla="*/ 114979 h 495894"/>
                    <a:gd name="connsiteX3" fmla="*/ 266700 w 281332"/>
                    <a:gd name="connsiteY3" fmla="*/ 479057 h 495894"/>
                    <a:gd name="connsiteX4" fmla="*/ 281332 w 281332"/>
                    <a:gd name="connsiteY4" fmla="*/ 495894 h 495894"/>
                    <a:gd name="connsiteX5" fmla="*/ 0 w 281332"/>
                    <a:gd name="connsiteY5" fmla="*/ 479057 h 495894"/>
                    <a:gd name="connsiteX6" fmla="*/ 0 w 281332"/>
                    <a:gd name="connsiteY6" fmla="*/ 479057 h 495894"/>
                    <a:gd name="connsiteX7" fmla="*/ 2382 w 281332"/>
                    <a:gd name="connsiteY7" fmla="*/ 116314 h 495894"/>
                    <a:gd name="connsiteX8" fmla="*/ 73715 w 281332"/>
                    <a:gd name="connsiteY8" fmla="*/ 2807 h 495894"/>
                    <a:gd name="connsiteX0" fmla="*/ 73715 w 283183"/>
                    <a:gd name="connsiteY0" fmla="*/ 2807 h 495894"/>
                    <a:gd name="connsiteX1" fmla="*/ 190546 w 283183"/>
                    <a:gd name="connsiteY1" fmla="*/ 0 h 495894"/>
                    <a:gd name="connsiteX2" fmla="*/ 283183 w 283183"/>
                    <a:gd name="connsiteY2" fmla="*/ 112173 h 495894"/>
                    <a:gd name="connsiteX3" fmla="*/ 266700 w 283183"/>
                    <a:gd name="connsiteY3" fmla="*/ 479057 h 495894"/>
                    <a:gd name="connsiteX4" fmla="*/ 281332 w 283183"/>
                    <a:gd name="connsiteY4" fmla="*/ 495894 h 495894"/>
                    <a:gd name="connsiteX5" fmla="*/ 0 w 283183"/>
                    <a:gd name="connsiteY5" fmla="*/ 479057 h 495894"/>
                    <a:gd name="connsiteX6" fmla="*/ 0 w 283183"/>
                    <a:gd name="connsiteY6" fmla="*/ 479057 h 495894"/>
                    <a:gd name="connsiteX7" fmla="*/ 2382 w 283183"/>
                    <a:gd name="connsiteY7" fmla="*/ 116314 h 495894"/>
                    <a:gd name="connsiteX8" fmla="*/ 73715 w 283183"/>
                    <a:gd name="connsiteY8" fmla="*/ 2807 h 495894"/>
                    <a:gd name="connsiteX0" fmla="*/ 73715 w 283183"/>
                    <a:gd name="connsiteY0" fmla="*/ 2807 h 479057"/>
                    <a:gd name="connsiteX1" fmla="*/ 190546 w 283183"/>
                    <a:gd name="connsiteY1" fmla="*/ 0 h 479057"/>
                    <a:gd name="connsiteX2" fmla="*/ 283183 w 283183"/>
                    <a:gd name="connsiteY2" fmla="*/ 112173 h 479057"/>
                    <a:gd name="connsiteX3" fmla="*/ 266700 w 283183"/>
                    <a:gd name="connsiteY3" fmla="*/ 479057 h 479057"/>
                    <a:gd name="connsiteX4" fmla="*/ 0 w 283183"/>
                    <a:gd name="connsiteY4" fmla="*/ 479057 h 479057"/>
                    <a:gd name="connsiteX5" fmla="*/ 0 w 283183"/>
                    <a:gd name="connsiteY5" fmla="*/ 479057 h 479057"/>
                    <a:gd name="connsiteX6" fmla="*/ 2382 w 283183"/>
                    <a:gd name="connsiteY6" fmla="*/ 116314 h 479057"/>
                    <a:gd name="connsiteX7" fmla="*/ 73715 w 283183"/>
                    <a:gd name="connsiteY7" fmla="*/ 2807 h 479057"/>
                    <a:gd name="connsiteX0" fmla="*/ 73715 w 291242"/>
                    <a:gd name="connsiteY0" fmla="*/ 2807 h 509925"/>
                    <a:gd name="connsiteX1" fmla="*/ 190546 w 291242"/>
                    <a:gd name="connsiteY1" fmla="*/ 0 h 509925"/>
                    <a:gd name="connsiteX2" fmla="*/ 283183 w 291242"/>
                    <a:gd name="connsiteY2" fmla="*/ 112173 h 509925"/>
                    <a:gd name="connsiteX3" fmla="*/ 291086 w 291242"/>
                    <a:gd name="connsiteY3" fmla="*/ 509925 h 509925"/>
                    <a:gd name="connsiteX4" fmla="*/ 0 w 291242"/>
                    <a:gd name="connsiteY4" fmla="*/ 479057 h 509925"/>
                    <a:gd name="connsiteX5" fmla="*/ 0 w 291242"/>
                    <a:gd name="connsiteY5" fmla="*/ 479057 h 509925"/>
                    <a:gd name="connsiteX6" fmla="*/ 2382 w 291242"/>
                    <a:gd name="connsiteY6" fmla="*/ 116314 h 509925"/>
                    <a:gd name="connsiteX7" fmla="*/ 73715 w 291242"/>
                    <a:gd name="connsiteY7" fmla="*/ 2807 h 509925"/>
                    <a:gd name="connsiteX0" fmla="*/ 73715 w 283183"/>
                    <a:gd name="connsiteY0" fmla="*/ 2807 h 493088"/>
                    <a:gd name="connsiteX1" fmla="*/ 190546 w 283183"/>
                    <a:gd name="connsiteY1" fmla="*/ 0 h 493088"/>
                    <a:gd name="connsiteX2" fmla="*/ 283183 w 283183"/>
                    <a:gd name="connsiteY2" fmla="*/ 112173 h 493088"/>
                    <a:gd name="connsiteX3" fmla="*/ 278892 w 283183"/>
                    <a:gd name="connsiteY3" fmla="*/ 493088 h 493088"/>
                    <a:gd name="connsiteX4" fmla="*/ 0 w 283183"/>
                    <a:gd name="connsiteY4" fmla="*/ 479057 h 493088"/>
                    <a:gd name="connsiteX5" fmla="*/ 0 w 283183"/>
                    <a:gd name="connsiteY5" fmla="*/ 479057 h 493088"/>
                    <a:gd name="connsiteX6" fmla="*/ 2382 w 283183"/>
                    <a:gd name="connsiteY6" fmla="*/ 116314 h 493088"/>
                    <a:gd name="connsiteX7" fmla="*/ 73715 w 283183"/>
                    <a:gd name="connsiteY7" fmla="*/ 2807 h 493088"/>
                    <a:gd name="connsiteX0" fmla="*/ 76211 w 285679"/>
                    <a:gd name="connsiteY0" fmla="*/ 2807 h 493088"/>
                    <a:gd name="connsiteX1" fmla="*/ 193042 w 285679"/>
                    <a:gd name="connsiteY1" fmla="*/ 0 h 493088"/>
                    <a:gd name="connsiteX2" fmla="*/ 285679 w 285679"/>
                    <a:gd name="connsiteY2" fmla="*/ 112173 h 493088"/>
                    <a:gd name="connsiteX3" fmla="*/ 281388 w 285679"/>
                    <a:gd name="connsiteY3" fmla="*/ 493088 h 493088"/>
                    <a:gd name="connsiteX4" fmla="*/ 2496 w 285679"/>
                    <a:gd name="connsiteY4" fmla="*/ 479057 h 493088"/>
                    <a:gd name="connsiteX5" fmla="*/ 2496 w 285679"/>
                    <a:gd name="connsiteY5" fmla="*/ 479057 h 493088"/>
                    <a:gd name="connsiteX6" fmla="*/ 0 w 285679"/>
                    <a:gd name="connsiteY6" fmla="*/ 107895 h 493088"/>
                    <a:gd name="connsiteX7" fmla="*/ 76211 w 285679"/>
                    <a:gd name="connsiteY7" fmla="*/ 2807 h 493088"/>
                    <a:gd name="connsiteX0" fmla="*/ 76211 w 285679"/>
                    <a:gd name="connsiteY0" fmla="*/ 0 h 501506"/>
                    <a:gd name="connsiteX1" fmla="*/ 193042 w 285679"/>
                    <a:gd name="connsiteY1" fmla="*/ 8418 h 501506"/>
                    <a:gd name="connsiteX2" fmla="*/ 285679 w 285679"/>
                    <a:gd name="connsiteY2" fmla="*/ 120591 h 501506"/>
                    <a:gd name="connsiteX3" fmla="*/ 281388 w 285679"/>
                    <a:gd name="connsiteY3" fmla="*/ 501506 h 501506"/>
                    <a:gd name="connsiteX4" fmla="*/ 2496 w 285679"/>
                    <a:gd name="connsiteY4" fmla="*/ 487475 h 501506"/>
                    <a:gd name="connsiteX5" fmla="*/ 2496 w 285679"/>
                    <a:gd name="connsiteY5" fmla="*/ 487475 h 501506"/>
                    <a:gd name="connsiteX6" fmla="*/ 0 w 285679"/>
                    <a:gd name="connsiteY6" fmla="*/ 116313 h 501506"/>
                    <a:gd name="connsiteX7" fmla="*/ 76211 w 285679"/>
                    <a:gd name="connsiteY7" fmla="*/ 0 h 501506"/>
                    <a:gd name="connsiteX0" fmla="*/ 76211 w 285679"/>
                    <a:gd name="connsiteY0" fmla="*/ 1 h 501507"/>
                    <a:gd name="connsiteX1" fmla="*/ 197920 w 285679"/>
                    <a:gd name="connsiteY1" fmla="*/ 0 h 501507"/>
                    <a:gd name="connsiteX2" fmla="*/ 285679 w 285679"/>
                    <a:gd name="connsiteY2" fmla="*/ 120592 h 501507"/>
                    <a:gd name="connsiteX3" fmla="*/ 281388 w 285679"/>
                    <a:gd name="connsiteY3" fmla="*/ 501507 h 501507"/>
                    <a:gd name="connsiteX4" fmla="*/ 2496 w 285679"/>
                    <a:gd name="connsiteY4" fmla="*/ 487476 h 501507"/>
                    <a:gd name="connsiteX5" fmla="*/ 2496 w 285679"/>
                    <a:gd name="connsiteY5" fmla="*/ 487476 h 501507"/>
                    <a:gd name="connsiteX6" fmla="*/ 0 w 285679"/>
                    <a:gd name="connsiteY6" fmla="*/ 116314 h 501507"/>
                    <a:gd name="connsiteX7" fmla="*/ 76211 w 285679"/>
                    <a:gd name="connsiteY7" fmla="*/ 1 h 501507"/>
                    <a:gd name="connsiteX0" fmla="*/ 78592 w 288060"/>
                    <a:gd name="connsiteY0" fmla="*/ 1 h 504315"/>
                    <a:gd name="connsiteX1" fmla="*/ 200301 w 288060"/>
                    <a:gd name="connsiteY1" fmla="*/ 0 h 504315"/>
                    <a:gd name="connsiteX2" fmla="*/ 288060 w 288060"/>
                    <a:gd name="connsiteY2" fmla="*/ 120592 h 504315"/>
                    <a:gd name="connsiteX3" fmla="*/ 283769 w 288060"/>
                    <a:gd name="connsiteY3" fmla="*/ 501507 h 504315"/>
                    <a:gd name="connsiteX4" fmla="*/ 4877 w 288060"/>
                    <a:gd name="connsiteY4" fmla="*/ 487476 h 504315"/>
                    <a:gd name="connsiteX5" fmla="*/ 0 w 288060"/>
                    <a:gd name="connsiteY5" fmla="*/ 504315 h 504315"/>
                    <a:gd name="connsiteX6" fmla="*/ 2381 w 288060"/>
                    <a:gd name="connsiteY6" fmla="*/ 116314 h 504315"/>
                    <a:gd name="connsiteX7" fmla="*/ 78592 w 288060"/>
                    <a:gd name="connsiteY7" fmla="*/ 1 h 504315"/>
                    <a:gd name="connsiteX0" fmla="*/ 76211 w 285679"/>
                    <a:gd name="connsiteY0" fmla="*/ 1 h 501507"/>
                    <a:gd name="connsiteX1" fmla="*/ 197920 w 285679"/>
                    <a:gd name="connsiteY1" fmla="*/ 0 h 501507"/>
                    <a:gd name="connsiteX2" fmla="*/ 285679 w 285679"/>
                    <a:gd name="connsiteY2" fmla="*/ 120592 h 501507"/>
                    <a:gd name="connsiteX3" fmla="*/ 281388 w 285679"/>
                    <a:gd name="connsiteY3" fmla="*/ 501507 h 501507"/>
                    <a:gd name="connsiteX4" fmla="*/ 2496 w 285679"/>
                    <a:gd name="connsiteY4" fmla="*/ 487476 h 501507"/>
                    <a:gd name="connsiteX5" fmla="*/ 0 w 285679"/>
                    <a:gd name="connsiteY5" fmla="*/ 116314 h 501507"/>
                    <a:gd name="connsiteX6" fmla="*/ 76211 w 285679"/>
                    <a:gd name="connsiteY6" fmla="*/ 1 h 501507"/>
                    <a:gd name="connsiteX0" fmla="*/ 76211 w 285679"/>
                    <a:gd name="connsiteY0" fmla="*/ 1 h 501507"/>
                    <a:gd name="connsiteX1" fmla="*/ 197920 w 285679"/>
                    <a:gd name="connsiteY1" fmla="*/ 0 h 501507"/>
                    <a:gd name="connsiteX2" fmla="*/ 285679 w 285679"/>
                    <a:gd name="connsiteY2" fmla="*/ 120592 h 501507"/>
                    <a:gd name="connsiteX3" fmla="*/ 281388 w 285679"/>
                    <a:gd name="connsiteY3" fmla="*/ 501507 h 501507"/>
                    <a:gd name="connsiteX4" fmla="*/ 57 w 285679"/>
                    <a:gd name="connsiteY4" fmla="*/ 498702 h 501507"/>
                    <a:gd name="connsiteX5" fmla="*/ 0 w 285679"/>
                    <a:gd name="connsiteY5" fmla="*/ 116314 h 501507"/>
                    <a:gd name="connsiteX6" fmla="*/ 76211 w 285679"/>
                    <a:gd name="connsiteY6" fmla="*/ 1 h 501507"/>
                    <a:gd name="connsiteX0" fmla="*/ 76211 w 292435"/>
                    <a:gd name="connsiteY0" fmla="*/ 1 h 516518"/>
                    <a:gd name="connsiteX1" fmla="*/ 197920 w 292435"/>
                    <a:gd name="connsiteY1" fmla="*/ 0 h 516518"/>
                    <a:gd name="connsiteX2" fmla="*/ 285679 w 292435"/>
                    <a:gd name="connsiteY2" fmla="*/ 120592 h 516518"/>
                    <a:gd name="connsiteX3" fmla="*/ 292260 w 292435"/>
                    <a:gd name="connsiteY3" fmla="*/ 516518 h 516518"/>
                    <a:gd name="connsiteX4" fmla="*/ 57 w 292435"/>
                    <a:gd name="connsiteY4" fmla="*/ 498702 h 516518"/>
                    <a:gd name="connsiteX5" fmla="*/ 0 w 292435"/>
                    <a:gd name="connsiteY5" fmla="*/ 116314 h 516518"/>
                    <a:gd name="connsiteX6" fmla="*/ 76211 w 292435"/>
                    <a:gd name="connsiteY6" fmla="*/ 1 h 516518"/>
                    <a:gd name="connsiteX0" fmla="*/ 65339 w 292435"/>
                    <a:gd name="connsiteY0" fmla="*/ 0 h 524023"/>
                    <a:gd name="connsiteX1" fmla="*/ 197920 w 292435"/>
                    <a:gd name="connsiteY1" fmla="*/ 7505 h 524023"/>
                    <a:gd name="connsiteX2" fmla="*/ 285679 w 292435"/>
                    <a:gd name="connsiteY2" fmla="*/ 128097 h 524023"/>
                    <a:gd name="connsiteX3" fmla="*/ 292260 w 292435"/>
                    <a:gd name="connsiteY3" fmla="*/ 524023 h 524023"/>
                    <a:gd name="connsiteX4" fmla="*/ 57 w 292435"/>
                    <a:gd name="connsiteY4" fmla="*/ 506207 h 524023"/>
                    <a:gd name="connsiteX5" fmla="*/ 0 w 292435"/>
                    <a:gd name="connsiteY5" fmla="*/ 123819 h 524023"/>
                    <a:gd name="connsiteX6" fmla="*/ 65339 w 292435"/>
                    <a:gd name="connsiteY6" fmla="*/ 0 h 524023"/>
                    <a:gd name="connsiteX0" fmla="*/ 69687 w 296783"/>
                    <a:gd name="connsiteY0" fmla="*/ 0 h 524023"/>
                    <a:gd name="connsiteX1" fmla="*/ 202268 w 296783"/>
                    <a:gd name="connsiteY1" fmla="*/ 7505 h 524023"/>
                    <a:gd name="connsiteX2" fmla="*/ 290027 w 296783"/>
                    <a:gd name="connsiteY2" fmla="*/ 128097 h 524023"/>
                    <a:gd name="connsiteX3" fmla="*/ 296608 w 296783"/>
                    <a:gd name="connsiteY3" fmla="*/ 524023 h 524023"/>
                    <a:gd name="connsiteX4" fmla="*/ 4405 w 296783"/>
                    <a:gd name="connsiteY4" fmla="*/ 506207 h 524023"/>
                    <a:gd name="connsiteX5" fmla="*/ 0 w 296783"/>
                    <a:gd name="connsiteY5" fmla="*/ 113812 h 524023"/>
                    <a:gd name="connsiteX6" fmla="*/ 69687 w 296783"/>
                    <a:gd name="connsiteY6" fmla="*/ 0 h 524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96783" h="524023">
                      <a:moveTo>
                        <a:pt x="69687" y="0"/>
                      </a:moveTo>
                      <a:lnTo>
                        <a:pt x="202268" y="7505"/>
                      </a:lnTo>
                      <a:lnTo>
                        <a:pt x="290027" y="128097"/>
                      </a:lnTo>
                      <a:cubicBezTo>
                        <a:pt x="288439" y="242661"/>
                        <a:pt x="298196" y="409459"/>
                        <a:pt x="296608" y="524023"/>
                      </a:cubicBezTo>
                      <a:lnTo>
                        <a:pt x="4405" y="506207"/>
                      </a:lnTo>
                      <a:cubicBezTo>
                        <a:pt x="4386" y="378744"/>
                        <a:pt x="19" y="241275"/>
                        <a:pt x="0" y="113812"/>
                      </a:cubicBezTo>
                      <a:lnTo>
                        <a:pt x="69687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420" name="Preis"/>
                <p:cNvSpPr/>
                <p:nvPr/>
              </p:nvSpPr>
              <p:spPr>
                <a:xfrm>
                  <a:off x="5498494" y="3543033"/>
                  <a:ext cx="295200" cy="463198"/>
                </a:xfrm>
                <a:custGeom>
                  <a:avLst/>
                  <a:gdLst>
                    <a:gd name="connsiteX0" fmla="*/ 44451 w 266700"/>
                    <a:gd name="connsiteY0" fmla="*/ 0 h 476250"/>
                    <a:gd name="connsiteX1" fmla="*/ 222249 w 266700"/>
                    <a:gd name="connsiteY1" fmla="*/ 0 h 476250"/>
                    <a:gd name="connsiteX2" fmla="*/ 266700 w 266700"/>
                    <a:gd name="connsiteY2" fmla="*/ 44451 h 476250"/>
                    <a:gd name="connsiteX3" fmla="*/ 266700 w 266700"/>
                    <a:gd name="connsiteY3" fmla="*/ 476250 h 476250"/>
                    <a:gd name="connsiteX4" fmla="*/ 266700 w 266700"/>
                    <a:gd name="connsiteY4" fmla="*/ 476250 h 476250"/>
                    <a:gd name="connsiteX5" fmla="*/ 0 w 266700"/>
                    <a:gd name="connsiteY5" fmla="*/ 476250 h 476250"/>
                    <a:gd name="connsiteX6" fmla="*/ 0 w 266700"/>
                    <a:gd name="connsiteY6" fmla="*/ 476250 h 476250"/>
                    <a:gd name="connsiteX7" fmla="*/ 0 w 266700"/>
                    <a:gd name="connsiteY7" fmla="*/ 44451 h 476250"/>
                    <a:gd name="connsiteX8" fmla="*/ 44451 w 266700"/>
                    <a:gd name="connsiteY8" fmla="*/ 0 h 476250"/>
                    <a:gd name="connsiteX0" fmla="*/ 44451 w 266700"/>
                    <a:gd name="connsiteY0" fmla="*/ 0 h 476250"/>
                    <a:gd name="connsiteX1" fmla="*/ 222249 w 266700"/>
                    <a:gd name="connsiteY1" fmla="*/ 0 h 476250"/>
                    <a:gd name="connsiteX2" fmla="*/ 266700 w 266700"/>
                    <a:gd name="connsiteY2" fmla="*/ 44451 h 476250"/>
                    <a:gd name="connsiteX3" fmla="*/ 266700 w 266700"/>
                    <a:gd name="connsiteY3" fmla="*/ 476250 h 476250"/>
                    <a:gd name="connsiteX4" fmla="*/ 266700 w 266700"/>
                    <a:gd name="connsiteY4" fmla="*/ 476250 h 476250"/>
                    <a:gd name="connsiteX5" fmla="*/ 0 w 266700"/>
                    <a:gd name="connsiteY5" fmla="*/ 476250 h 476250"/>
                    <a:gd name="connsiteX6" fmla="*/ 0 w 266700"/>
                    <a:gd name="connsiteY6" fmla="*/ 476250 h 476250"/>
                    <a:gd name="connsiteX7" fmla="*/ 2382 w 266700"/>
                    <a:gd name="connsiteY7" fmla="*/ 113507 h 476250"/>
                    <a:gd name="connsiteX8" fmla="*/ 44451 w 266700"/>
                    <a:gd name="connsiteY8" fmla="*/ 0 h 476250"/>
                    <a:gd name="connsiteX0" fmla="*/ 44451 w 271463"/>
                    <a:gd name="connsiteY0" fmla="*/ 0 h 476250"/>
                    <a:gd name="connsiteX1" fmla="*/ 222249 w 271463"/>
                    <a:gd name="connsiteY1" fmla="*/ 0 h 476250"/>
                    <a:gd name="connsiteX2" fmla="*/ 271463 w 271463"/>
                    <a:gd name="connsiteY2" fmla="*/ 132557 h 476250"/>
                    <a:gd name="connsiteX3" fmla="*/ 266700 w 271463"/>
                    <a:gd name="connsiteY3" fmla="*/ 476250 h 476250"/>
                    <a:gd name="connsiteX4" fmla="*/ 266700 w 271463"/>
                    <a:gd name="connsiteY4" fmla="*/ 476250 h 476250"/>
                    <a:gd name="connsiteX5" fmla="*/ 0 w 271463"/>
                    <a:gd name="connsiteY5" fmla="*/ 476250 h 476250"/>
                    <a:gd name="connsiteX6" fmla="*/ 0 w 271463"/>
                    <a:gd name="connsiteY6" fmla="*/ 476250 h 476250"/>
                    <a:gd name="connsiteX7" fmla="*/ 2382 w 271463"/>
                    <a:gd name="connsiteY7" fmla="*/ 113507 h 476250"/>
                    <a:gd name="connsiteX8" fmla="*/ 44451 w 271463"/>
                    <a:gd name="connsiteY8" fmla="*/ 0 h 476250"/>
                    <a:gd name="connsiteX0" fmla="*/ 44451 w 268551"/>
                    <a:gd name="connsiteY0" fmla="*/ 0 h 476250"/>
                    <a:gd name="connsiteX1" fmla="*/ 222249 w 268551"/>
                    <a:gd name="connsiteY1" fmla="*/ 0 h 476250"/>
                    <a:gd name="connsiteX2" fmla="*/ 268551 w 268551"/>
                    <a:gd name="connsiteY2" fmla="*/ 112172 h 476250"/>
                    <a:gd name="connsiteX3" fmla="*/ 266700 w 268551"/>
                    <a:gd name="connsiteY3" fmla="*/ 476250 h 476250"/>
                    <a:gd name="connsiteX4" fmla="*/ 266700 w 268551"/>
                    <a:gd name="connsiteY4" fmla="*/ 476250 h 476250"/>
                    <a:gd name="connsiteX5" fmla="*/ 0 w 268551"/>
                    <a:gd name="connsiteY5" fmla="*/ 476250 h 476250"/>
                    <a:gd name="connsiteX6" fmla="*/ 0 w 268551"/>
                    <a:gd name="connsiteY6" fmla="*/ 476250 h 476250"/>
                    <a:gd name="connsiteX7" fmla="*/ 2382 w 268551"/>
                    <a:gd name="connsiteY7" fmla="*/ 113507 h 476250"/>
                    <a:gd name="connsiteX8" fmla="*/ 44451 w 268551"/>
                    <a:gd name="connsiteY8" fmla="*/ 0 h 476250"/>
                    <a:gd name="connsiteX0" fmla="*/ 73715 w 268551"/>
                    <a:gd name="connsiteY0" fmla="*/ 0 h 476250"/>
                    <a:gd name="connsiteX1" fmla="*/ 222249 w 268551"/>
                    <a:gd name="connsiteY1" fmla="*/ 0 h 476250"/>
                    <a:gd name="connsiteX2" fmla="*/ 268551 w 268551"/>
                    <a:gd name="connsiteY2" fmla="*/ 112172 h 476250"/>
                    <a:gd name="connsiteX3" fmla="*/ 266700 w 268551"/>
                    <a:gd name="connsiteY3" fmla="*/ 476250 h 476250"/>
                    <a:gd name="connsiteX4" fmla="*/ 266700 w 268551"/>
                    <a:gd name="connsiteY4" fmla="*/ 476250 h 476250"/>
                    <a:gd name="connsiteX5" fmla="*/ 0 w 268551"/>
                    <a:gd name="connsiteY5" fmla="*/ 476250 h 476250"/>
                    <a:gd name="connsiteX6" fmla="*/ 0 w 268551"/>
                    <a:gd name="connsiteY6" fmla="*/ 476250 h 476250"/>
                    <a:gd name="connsiteX7" fmla="*/ 2382 w 268551"/>
                    <a:gd name="connsiteY7" fmla="*/ 113507 h 476250"/>
                    <a:gd name="connsiteX8" fmla="*/ 73715 w 268551"/>
                    <a:gd name="connsiteY8" fmla="*/ 0 h 476250"/>
                    <a:gd name="connsiteX0" fmla="*/ 73715 w 268551"/>
                    <a:gd name="connsiteY0" fmla="*/ 2807 h 479057"/>
                    <a:gd name="connsiteX1" fmla="*/ 190546 w 268551"/>
                    <a:gd name="connsiteY1" fmla="*/ 0 h 479057"/>
                    <a:gd name="connsiteX2" fmla="*/ 268551 w 268551"/>
                    <a:gd name="connsiteY2" fmla="*/ 114979 h 479057"/>
                    <a:gd name="connsiteX3" fmla="*/ 266700 w 268551"/>
                    <a:gd name="connsiteY3" fmla="*/ 479057 h 479057"/>
                    <a:gd name="connsiteX4" fmla="*/ 266700 w 268551"/>
                    <a:gd name="connsiteY4" fmla="*/ 479057 h 479057"/>
                    <a:gd name="connsiteX5" fmla="*/ 0 w 268551"/>
                    <a:gd name="connsiteY5" fmla="*/ 479057 h 479057"/>
                    <a:gd name="connsiteX6" fmla="*/ 0 w 268551"/>
                    <a:gd name="connsiteY6" fmla="*/ 479057 h 479057"/>
                    <a:gd name="connsiteX7" fmla="*/ 2382 w 268551"/>
                    <a:gd name="connsiteY7" fmla="*/ 116314 h 479057"/>
                    <a:gd name="connsiteX8" fmla="*/ 73715 w 268551"/>
                    <a:gd name="connsiteY8" fmla="*/ 2807 h 4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8551" h="479057">
                      <a:moveTo>
                        <a:pt x="73715" y="2807"/>
                      </a:moveTo>
                      <a:lnTo>
                        <a:pt x="190546" y="0"/>
                      </a:lnTo>
                      <a:lnTo>
                        <a:pt x="268551" y="114979"/>
                      </a:lnTo>
                      <a:cubicBezTo>
                        <a:pt x="266963" y="229543"/>
                        <a:pt x="268288" y="364493"/>
                        <a:pt x="266700" y="479057"/>
                      </a:cubicBezTo>
                      <a:lnTo>
                        <a:pt x="266700" y="479057"/>
                      </a:lnTo>
                      <a:lnTo>
                        <a:pt x="0" y="479057"/>
                      </a:lnTo>
                      <a:lnTo>
                        <a:pt x="0" y="479057"/>
                      </a:lnTo>
                      <a:lnTo>
                        <a:pt x="2382" y="116314"/>
                      </a:lnTo>
                      <a:lnTo>
                        <a:pt x="73715" y="280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421" name="Ellipse 420"/>
                <p:cNvSpPr/>
                <p:nvPr/>
              </p:nvSpPr>
              <p:spPr>
                <a:xfrm>
                  <a:off x="5615948" y="3578578"/>
                  <a:ext cx="67327" cy="6732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422" name="Ellipse 421"/>
                <p:cNvSpPr/>
                <p:nvPr/>
              </p:nvSpPr>
              <p:spPr>
                <a:xfrm>
                  <a:off x="5625626" y="3585837"/>
                  <a:ext cx="43200" cy="432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</p:grpSp>
          <p:sp>
            <p:nvSpPr>
              <p:cNvPr id="417" name="Textfeld 416"/>
              <p:cNvSpPr txBox="1"/>
              <p:nvPr/>
            </p:nvSpPr>
            <p:spPr>
              <a:xfrm>
                <a:off x="5492285" y="3553399"/>
                <a:ext cx="171123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de-DE" sz="1400" b="1" dirty="0" smtClean="0">
                    <a:solidFill>
                      <a:srgbClr val="DB003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€</a:t>
                </a:r>
                <a:endParaRPr lang="de-DE" sz="1400" b="1" dirty="0">
                  <a:solidFill>
                    <a:srgbClr val="DB003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8" name="Freihandform 417"/>
              <p:cNvSpPr/>
              <p:nvPr/>
            </p:nvSpPr>
            <p:spPr>
              <a:xfrm flipH="1" flipV="1">
                <a:off x="5546861" y="3436909"/>
                <a:ext cx="45532" cy="136072"/>
              </a:xfrm>
              <a:custGeom>
                <a:avLst/>
                <a:gdLst>
                  <a:gd name="connsiteX0" fmla="*/ 126335 w 126335"/>
                  <a:gd name="connsiteY0" fmla="*/ 104291 h 113967"/>
                  <a:gd name="connsiteX1" fmla="*/ 48926 w 126335"/>
                  <a:gd name="connsiteY1" fmla="*/ 272 h 113967"/>
                  <a:gd name="connsiteX2" fmla="*/ 545 w 126335"/>
                  <a:gd name="connsiteY2" fmla="*/ 75263 h 113967"/>
                  <a:gd name="connsiteX3" fmla="*/ 27154 w 126335"/>
                  <a:gd name="connsiteY3" fmla="*/ 113967 h 113967"/>
                  <a:gd name="connsiteX0" fmla="*/ 48926 w 48926"/>
                  <a:gd name="connsiteY0" fmla="*/ 272 h 113967"/>
                  <a:gd name="connsiteX1" fmla="*/ 545 w 48926"/>
                  <a:gd name="connsiteY1" fmla="*/ 75263 h 113967"/>
                  <a:gd name="connsiteX2" fmla="*/ 27154 w 48926"/>
                  <a:gd name="connsiteY2" fmla="*/ 113967 h 113967"/>
                  <a:gd name="connsiteX0" fmla="*/ 49063 w 84243"/>
                  <a:gd name="connsiteY0" fmla="*/ 298 h 148265"/>
                  <a:gd name="connsiteX1" fmla="*/ 682 w 84243"/>
                  <a:gd name="connsiteY1" fmla="*/ 75289 h 148265"/>
                  <a:gd name="connsiteX2" fmla="*/ 84243 w 84243"/>
                  <a:gd name="connsiteY2" fmla="*/ 148265 h 148265"/>
                  <a:gd name="connsiteX0" fmla="*/ 13546 w 48726"/>
                  <a:gd name="connsiteY0" fmla="*/ 327 h 148294"/>
                  <a:gd name="connsiteX1" fmla="*/ 6585 w 48726"/>
                  <a:gd name="connsiteY1" fmla="*/ 70046 h 148294"/>
                  <a:gd name="connsiteX2" fmla="*/ 48726 w 48726"/>
                  <a:gd name="connsiteY2" fmla="*/ 148294 h 148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8726" h="148294">
                    <a:moveTo>
                      <a:pt x="13546" y="327"/>
                    </a:moveTo>
                    <a:cubicBezTo>
                      <a:pt x="-7419" y="-4511"/>
                      <a:pt x="722" y="45385"/>
                      <a:pt x="6585" y="70046"/>
                    </a:cubicBezTo>
                    <a:cubicBezTo>
                      <a:pt x="12448" y="94707"/>
                      <a:pt x="33607" y="138416"/>
                      <a:pt x="48726" y="148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</p:grpSp>
        <p:grpSp>
          <p:nvGrpSpPr>
            <p:cNvPr id="441" name="Stift"/>
            <p:cNvGrpSpPr/>
            <p:nvPr/>
          </p:nvGrpSpPr>
          <p:grpSpPr>
            <a:xfrm>
              <a:off x="674740" y="2795795"/>
              <a:ext cx="702041" cy="137826"/>
              <a:chOff x="674740" y="2795795"/>
              <a:chExt cx="702041" cy="137826"/>
            </a:xfrm>
          </p:grpSpPr>
          <p:cxnSp>
            <p:nvCxnSpPr>
              <p:cNvPr id="436" name="Gerader Verbinder 435"/>
              <p:cNvCxnSpPr/>
              <p:nvPr/>
            </p:nvCxnSpPr>
            <p:spPr>
              <a:xfrm>
                <a:off x="1053783" y="2933621"/>
                <a:ext cx="144000" cy="0"/>
              </a:xfrm>
              <a:prstGeom prst="line">
                <a:avLst/>
              </a:prstGeom>
              <a:ln w="254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7" name="Gerader Verbinder 436"/>
              <p:cNvCxnSpPr/>
              <p:nvPr/>
            </p:nvCxnSpPr>
            <p:spPr>
              <a:xfrm>
                <a:off x="1053784" y="2871225"/>
                <a:ext cx="322997" cy="0"/>
              </a:xfrm>
              <a:prstGeom prst="line">
                <a:avLst/>
              </a:prstGeom>
              <a:ln w="254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23" name="Stift"/>
              <p:cNvGrpSpPr/>
              <p:nvPr/>
            </p:nvGrpSpPr>
            <p:grpSpPr>
              <a:xfrm rot="7128891" flipH="1">
                <a:off x="805641" y="2664894"/>
                <a:ext cx="111113" cy="372915"/>
                <a:chOff x="1893094" y="1000013"/>
                <a:chExt cx="1207294" cy="4051906"/>
              </a:xfrm>
            </p:grpSpPr>
            <p:sp>
              <p:nvSpPr>
                <p:cNvPr id="424" name="Abgerundetes Rechteck 423"/>
                <p:cNvSpPr/>
                <p:nvPr/>
              </p:nvSpPr>
              <p:spPr>
                <a:xfrm>
                  <a:off x="1922510" y="3640741"/>
                  <a:ext cx="1155980" cy="1411178"/>
                </a:xfrm>
                <a:prstGeom prst="roundRect">
                  <a:avLst/>
                </a:prstGeom>
                <a:solidFill>
                  <a:srgbClr val="DB003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425" name="Rechteck 29"/>
                <p:cNvSpPr/>
                <p:nvPr/>
              </p:nvSpPr>
              <p:spPr>
                <a:xfrm>
                  <a:off x="1893094" y="1657349"/>
                  <a:ext cx="1207294" cy="2807702"/>
                </a:xfrm>
                <a:custGeom>
                  <a:avLst/>
                  <a:gdLst>
                    <a:gd name="connsiteX0" fmla="*/ 0 w 1204913"/>
                    <a:gd name="connsiteY0" fmla="*/ 0 h 2750552"/>
                    <a:gd name="connsiteX1" fmla="*/ 1204913 w 1204913"/>
                    <a:gd name="connsiteY1" fmla="*/ 0 h 2750552"/>
                    <a:gd name="connsiteX2" fmla="*/ 1204913 w 1204913"/>
                    <a:gd name="connsiteY2" fmla="*/ 2750552 h 2750552"/>
                    <a:gd name="connsiteX3" fmla="*/ 0 w 1204913"/>
                    <a:gd name="connsiteY3" fmla="*/ 2750552 h 2750552"/>
                    <a:gd name="connsiteX4" fmla="*/ 0 w 1204913"/>
                    <a:gd name="connsiteY4" fmla="*/ 0 h 2750552"/>
                    <a:gd name="connsiteX0" fmla="*/ 2381 w 1207294"/>
                    <a:gd name="connsiteY0" fmla="*/ 0 h 2750552"/>
                    <a:gd name="connsiteX1" fmla="*/ 1207294 w 1207294"/>
                    <a:gd name="connsiteY1" fmla="*/ 0 h 2750552"/>
                    <a:gd name="connsiteX2" fmla="*/ 1207294 w 1207294"/>
                    <a:gd name="connsiteY2" fmla="*/ 2750552 h 2750552"/>
                    <a:gd name="connsiteX3" fmla="*/ 2381 w 1207294"/>
                    <a:gd name="connsiteY3" fmla="*/ 2750552 h 2750552"/>
                    <a:gd name="connsiteX4" fmla="*/ 0 w 1207294"/>
                    <a:gd name="connsiteY4" fmla="*/ 302419 h 2750552"/>
                    <a:gd name="connsiteX5" fmla="*/ 2381 w 1207294"/>
                    <a:gd name="connsiteY5" fmla="*/ 0 h 2750552"/>
                    <a:gd name="connsiteX0" fmla="*/ 2381 w 1207294"/>
                    <a:gd name="connsiteY0" fmla="*/ 0 h 2750552"/>
                    <a:gd name="connsiteX1" fmla="*/ 1207294 w 1207294"/>
                    <a:gd name="connsiteY1" fmla="*/ 0 h 2750552"/>
                    <a:gd name="connsiteX2" fmla="*/ 1204912 w 1207294"/>
                    <a:gd name="connsiteY2" fmla="*/ 311944 h 2750552"/>
                    <a:gd name="connsiteX3" fmla="*/ 1207294 w 1207294"/>
                    <a:gd name="connsiteY3" fmla="*/ 2750552 h 2750552"/>
                    <a:gd name="connsiteX4" fmla="*/ 2381 w 1207294"/>
                    <a:gd name="connsiteY4" fmla="*/ 2750552 h 2750552"/>
                    <a:gd name="connsiteX5" fmla="*/ 0 w 1207294"/>
                    <a:gd name="connsiteY5" fmla="*/ 302419 h 2750552"/>
                    <a:gd name="connsiteX6" fmla="*/ 2381 w 1207294"/>
                    <a:gd name="connsiteY6" fmla="*/ 0 h 2750552"/>
                    <a:gd name="connsiteX0" fmla="*/ 195262 w 1207294"/>
                    <a:gd name="connsiteY0" fmla="*/ 0 h 2788652"/>
                    <a:gd name="connsiteX1" fmla="*/ 1207294 w 1207294"/>
                    <a:gd name="connsiteY1" fmla="*/ 38100 h 2788652"/>
                    <a:gd name="connsiteX2" fmla="*/ 1204912 w 1207294"/>
                    <a:gd name="connsiteY2" fmla="*/ 350044 h 2788652"/>
                    <a:gd name="connsiteX3" fmla="*/ 1207294 w 1207294"/>
                    <a:gd name="connsiteY3" fmla="*/ 2788652 h 2788652"/>
                    <a:gd name="connsiteX4" fmla="*/ 2381 w 1207294"/>
                    <a:gd name="connsiteY4" fmla="*/ 2788652 h 2788652"/>
                    <a:gd name="connsiteX5" fmla="*/ 0 w 1207294"/>
                    <a:gd name="connsiteY5" fmla="*/ 340519 h 2788652"/>
                    <a:gd name="connsiteX6" fmla="*/ 195262 w 1207294"/>
                    <a:gd name="connsiteY6" fmla="*/ 0 h 2788652"/>
                    <a:gd name="connsiteX0" fmla="*/ 195262 w 1207294"/>
                    <a:gd name="connsiteY0" fmla="*/ 0 h 2788652"/>
                    <a:gd name="connsiteX1" fmla="*/ 1207294 w 1207294"/>
                    <a:gd name="connsiteY1" fmla="*/ 38100 h 2788652"/>
                    <a:gd name="connsiteX2" fmla="*/ 1204912 w 1207294"/>
                    <a:gd name="connsiteY2" fmla="*/ 350044 h 2788652"/>
                    <a:gd name="connsiteX3" fmla="*/ 1207294 w 1207294"/>
                    <a:gd name="connsiteY3" fmla="*/ 2788652 h 2788652"/>
                    <a:gd name="connsiteX4" fmla="*/ 2381 w 1207294"/>
                    <a:gd name="connsiteY4" fmla="*/ 2788652 h 2788652"/>
                    <a:gd name="connsiteX5" fmla="*/ 0 w 1207294"/>
                    <a:gd name="connsiteY5" fmla="*/ 340519 h 2788652"/>
                    <a:gd name="connsiteX6" fmla="*/ 195262 w 1207294"/>
                    <a:gd name="connsiteY6" fmla="*/ 0 h 2788652"/>
                    <a:gd name="connsiteX0" fmla="*/ 195262 w 1207294"/>
                    <a:gd name="connsiteY0" fmla="*/ 0 h 2788652"/>
                    <a:gd name="connsiteX1" fmla="*/ 1207294 w 1207294"/>
                    <a:gd name="connsiteY1" fmla="*/ 38100 h 2788652"/>
                    <a:gd name="connsiteX2" fmla="*/ 1204912 w 1207294"/>
                    <a:gd name="connsiteY2" fmla="*/ 350044 h 2788652"/>
                    <a:gd name="connsiteX3" fmla="*/ 1207294 w 1207294"/>
                    <a:gd name="connsiteY3" fmla="*/ 2788652 h 2788652"/>
                    <a:gd name="connsiteX4" fmla="*/ 2381 w 1207294"/>
                    <a:gd name="connsiteY4" fmla="*/ 2788652 h 2788652"/>
                    <a:gd name="connsiteX5" fmla="*/ 0 w 1207294"/>
                    <a:gd name="connsiteY5" fmla="*/ 340519 h 2788652"/>
                    <a:gd name="connsiteX6" fmla="*/ 195262 w 1207294"/>
                    <a:gd name="connsiteY6" fmla="*/ 0 h 2788652"/>
                    <a:gd name="connsiteX0" fmla="*/ 209549 w 1207294"/>
                    <a:gd name="connsiteY0" fmla="*/ 0 h 2788652"/>
                    <a:gd name="connsiteX1" fmla="*/ 1207294 w 1207294"/>
                    <a:gd name="connsiteY1" fmla="*/ 38100 h 2788652"/>
                    <a:gd name="connsiteX2" fmla="*/ 1204912 w 1207294"/>
                    <a:gd name="connsiteY2" fmla="*/ 350044 h 2788652"/>
                    <a:gd name="connsiteX3" fmla="*/ 1207294 w 1207294"/>
                    <a:gd name="connsiteY3" fmla="*/ 2788652 h 2788652"/>
                    <a:gd name="connsiteX4" fmla="*/ 2381 w 1207294"/>
                    <a:gd name="connsiteY4" fmla="*/ 2788652 h 2788652"/>
                    <a:gd name="connsiteX5" fmla="*/ 0 w 1207294"/>
                    <a:gd name="connsiteY5" fmla="*/ 340519 h 2788652"/>
                    <a:gd name="connsiteX6" fmla="*/ 209549 w 1207294"/>
                    <a:gd name="connsiteY6" fmla="*/ 0 h 2788652"/>
                    <a:gd name="connsiteX0" fmla="*/ 209549 w 1207294"/>
                    <a:gd name="connsiteY0" fmla="*/ 47 h 2788699"/>
                    <a:gd name="connsiteX1" fmla="*/ 1207294 w 1207294"/>
                    <a:gd name="connsiteY1" fmla="*/ 38147 h 2788699"/>
                    <a:gd name="connsiteX2" fmla="*/ 1204912 w 1207294"/>
                    <a:gd name="connsiteY2" fmla="*/ 350091 h 2788699"/>
                    <a:gd name="connsiteX3" fmla="*/ 1207294 w 1207294"/>
                    <a:gd name="connsiteY3" fmla="*/ 2788699 h 2788699"/>
                    <a:gd name="connsiteX4" fmla="*/ 2381 w 1207294"/>
                    <a:gd name="connsiteY4" fmla="*/ 2788699 h 2788699"/>
                    <a:gd name="connsiteX5" fmla="*/ 0 w 1207294"/>
                    <a:gd name="connsiteY5" fmla="*/ 340566 h 2788699"/>
                    <a:gd name="connsiteX6" fmla="*/ 209549 w 1207294"/>
                    <a:gd name="connsiteY6" fmla="*/ 47 h 2788699"/>
                    <a:gd name="connsiteX0" fmla="*/ 209549 w 1207294"/>
                    <a:gd name="connsiteY0" fmla="*/ 19050 h 2807702"/>
                    <a:gd name="connsiteX1" fmla="*/ 1000125 w 1207294"/>
                    <a:gd name="connsiteY1" fmla="*/ 0 h 2807702"/>
                    <a:gd name="connsiteX2" fmla="*/ 1204912 w 1207294"/>
                    <a:gd name="connsiteY2" fmla="*/ 369094 h 2807702"/>
                    <a:gd name="connsiteX3" fmla="*/ 1207294 w 1207294"/>
                    <a:gd name="connsiteY3" fmla="*/ 2807702 h 2807702"/>
                    <a:gd name="connsiteX4" fmla="*/ 2381 w 1207294"/>
                    <a:gd name="connsiteY4" fmla="*/ 2807702 h 2807702"/>
                    <a:gd name="connsiteX5" fmla="*/ 0 w 1207294"/>
                    <a:gd name="connsiteY5" fmla="*/ 359569 h 2807702"/>
                    <a:gd name="connsiteX6" fmla="*/ 209549 w 1207294"/>
                    <a:gd name="connsiteY6" fmla="*/ 19050 h 2807702"/>
                    <a:gd name="connsiteX0" fmla="*/ 209549 w 1207294"/>
                    <a:gd name="connsiteY0" fmla="*/ 19050 h 2807702"/>
                    <a:gd name="connsiteX1" fmla="*/ 1000125 w 1207294"/>
                    <a:gd name="connsiteY1" fmla="*/ 0 h 2807702"/>
                    <a:gd name="connsiteX2" fmla="*/ 1204912 w 1207294"/>
                    <a:gd name="connsiteY2" fmla="*/ 369094 h 2807702"/>
                    <a:gd name="connsiteX3" fmla="*/ 1207294 w 1207294"/>
                    <a:gd name="connsiteY3" fmla="*/ 2807702 h 2807702"/>
                    <a:gd name="connsiteX4" fmla="*/ 2381 w 1207294"/>
                    <a:gd name="connsiteY4" fmla="*/ 2807702 h 2807702"/>
                    <a:gd name="connsiteX5" fmla="*/ 0 w 1207294"/>
                    <a:gd name="connsiteY5" fmla="*/ 359569 h 2807702"/>
                    <a:gd name="connsiteX6" fmla="*/ 209549 w 1207294"/>
                    <a:gd name="connsiteY6" fmla="*/ 19050 h 2807702"/>
                    <a:gd name="connsiteX0" fmla="*/ 209549 w 1207294"/>
                    <a:gd name="connsiteY0" fmla="*/ 19050 h 2807702"/>
                    <a:gd name="connsiteX1" fmla="*/ 1000125 w 1207294"/>
                    <a:gd name="connsiteY1" fmla="*/ 0 h 2807702"/>
                    <a:gd name="connsiteX2" fmla="*/ 1204912 w 1207294"/>
                    <a:gd name="connsiteY2" fmla="*/ 369094 h 2807702"/>
                    <a:gd name="connsiteX3" fmla="*/ 1207294 w 1207294"/>
                    <a:gd name="connsiteY3" fmla="*/ 2807702 h 2807702"/>
                    <a:gd name="connsiteX4" fmla="*/ 2381 w 1207294"/>
                    <a:gd name="connsiteY4" fmla="*/ 2807702 h 2807702"/>
                    <a:gd name="connsiteX5" fmla="*/ 0 w 1207294"/>
                    <a:gd name="connsiteY5" fmla="*/ 359569 h 2807702"/>
                    <a:gd name="connsiteX6" fmla="*/ 209549 w 1207294"/>
                    <a:gd name="connsiteY6" fmla="*/ 19050 h 2807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07294" h="2807702">
                      <a:moveTo>
                        <a:pt x="209549" y="19050"/>
                      </a:moveTo>
                      <a:lnTo>
                        <a:pt x="1000125" y="0"/>
                      </a:lnTo>
                      <a:cubicBezTo>
                        <a:pt x="1104105" y="137318"/>
                        <a:pt x="1136650" y="246063"/>
                        <a:pt x="1204912" y="369094"/>
                      </a:cubicBezTo>
                      <a:lnTo>
                        <a:pt x="1207294" y="2807702"/>
                      </a:lnTo>
                      <a:lnTo>
                        <a:pt x="2381" y="2807702"/>
                      </a:lnTo>
                      <a:cubicBezTo>
                        <a:pt x="1587" y="1991658"/>
                        <a:pt x="794" y="1175613"/>
                        <a:pt x="0" y="359569"/>
                      </a:cubicBezTo>
                      <a:cubicBezTo>
                        <a:pt x="76994" y="232569"/>
                        <a:pt x="211136" y="15080"/>
                        <a:pt x="209549" y="1905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426" name="Gleichschenkliges Dreieck 2"/>
                <p:cNvSpPr/>
                <p:nvPr/>
              </p:nvSpPr>
              <p:spPr>
                <a:xfrm>
                  <a:off x="2011053" y="1000013"/>
                  <a:ext cx="999241" cy="897916"/>
                </a:xfrm>
                <a:custGeom>
                  <a:avLst/>
                  <a:gdLst>
                    <a:gd name="connsiteX0" fmla="*/ 0 w 1079079"/>
                    <a:gd name="connsiteY0" fmla="*/ 898124 h 898124"/>
                    <a:gd name="connsiteX1" fmla="*/ 539540 w 1079079"/>
                    <a:gd name="connsiteY1" fmla="*/ 0 h 898124"/>
                    <a:gd name="connsiteX2" fmla="*/ 1079079 w 1079079"/>
                    <a:gd name="connsiteY2" fmla="*/ 898124 h 898124"/>
                    <a:gd name="connsiteX3" fmla="*/ 0 w 1079079"/>
                    <a:gd name="connsiteY3" fmla="*/ 898124 h 898124"/>
                    <a:gd name="connsiteX0" fmla="*/ 0 w 1079079"/>
                    <a:gd name="connsiteY0" fmla="*/ 898124 h 898124"/>
                    <a:gd name="connsiteX1" fmla="*/ 539540 w 1079079"/>
                    <a:gd name="connsiteY1" fmla="*/ 0 h 898124"/>
                    <a:gd name="connsiteX2" fmla="*/ 1079079 w 1079079"/>
                    <a:gd name="connsiteY2" fmla="*/ 898124 h 898124"/>
                    <a:gd name="connsiteX3" fmla="*/ 536152 w 1079079"/>
                    <a:gd name="connsiteY3" fmla="*/ 731376 h 898124"/>
                    <a:gd name="connsiteX4" fmla="*/ 0 w 1079079"/>
                    <a:gd name="connsiteY4" fmla="*/ 898124 h 898124"/>
                    <a:gd name="connsiteX0" fmla="*/ 0 w 1088815"/>
                    <a:gd name="connsiteY0" fmla="*/ 898124 h 966568"/>
                    <a:gd name="connsiteX1" fmla="*/ 539540 w 1088815"/>
                    <a:gd name="connsiteY1" fmla="*/ 0 h 966568"/>
                    <a:gd name="connsiteX2" fmla="*/ 1079079 w 1088815"/>
                    <a:gd name="connsiteY2" fmla="*/ 898124 h 966568"/>
                    <a:gd name="connsiteX3" fmla="*/ 866090 w 1088815"/>
                    <a:gd name="connsiteY3" fmla="*/ 897916 h 966568"/>
                    <a:gd name="connsiteX4" fmla="*/ 536152 w 1088815"/>
                    <a:gd name="connsiteY4" fmla="*/ 731376 h 966568"/>
                    <a:gd name="connsiteX5" fmla="*/ 0 w 1088815"/>
                    <a:gd name="connsiteY5" fmla="*/ 898124 h 966568"/>
                    <a:gd name="connsiteX0" fmla="*/ 0 w 1105165"/>
                    <a:gd name="connsiteY0" fmla="*/ 898124 h 959632"/>
                    <a:gd name="connsiteX1" fmla="*/ 539540 w 1105165"/>
                    <a:gd name="connsiteY1" fmla="*/ 0 h 959632"/>
                    <a:gd name="connsiteX2" fmla="*/ 1079079 w 1105165"/>
                    <a:gd name="connsiteY2" fmla="*/ 898124 h 959632"/>
                    <a:gd name="connsiteX3" fmla="*/ 982354 w 1105165"/>
                    <a:gd name="connsiteY3" fmla="*/ 853924 h 959632"/>
                    <a:gd name="connsiteX4" fmla="*/ 866090 w 1105165"/>
                    <a:gd name="connsiteY4" fmla="*/ 897916 h 959632"/>
                    <a:gd name="connsiteX5" fmla="*/ 536152 w 1105165"/>
                    <a:gd name="connsiteY5" fmla="*/ 731376 h 959632"/>
                    <a:gd name="connsiteX6" fmla="*/ 0 w 1105165"/>
                    <a:gd name="connsiteY6" fmla="*/ 898124 h 959632"/>
                    <a:gd name="connsiteX0" fmla="*/ 0 w 1105165"/>
                    <a:gd name="connsiteY0" fmla="*/ 898124 h 959632"/>
                    <a:gd name="connsiteX1" fmla="*/ 539540 w 1105165"/>
                    <a:gd name="connsiteY1" fmla="*/ 0 h 959632"/>
                    <a:gd name="connsiteX2" fmla="*/ 1051484 w 1105165"/>
                    <a:gd name="connsiteY2" fmla="*/ 844497 h 959632"/>
                    <a:gd name="connsiteX3" fmla="*/ 1079079 w 1105165"/>
                    <a:gd name="connsiteY3" fmla="*/ 898124 h 959632"/>
                    <a:gd name="connsiteX4" fmla="*/ 982354 w 1105165"/>
                    <a:gd name="connsiteY4" fmla="*/ 853924 h 959632"/>
                    <a:gd name="connsiteX5" fmla="*/ 866090 w 1105165"/>
                    <a:gd name="connsiteY5" fmla="*/ 897916 h 959632"/>
                    <a:gd name="connsiteX6" fmla="*/ 536152 w 1105165"/>
                    <a:gd name="connsiteY6" fmla="*/ 731376 h 959632"/>
                    <a:gd name="connsiteX7" fmla="*/ 0 w 1105165"/>
                    <a:gd name="connsiteY7" fmla="*/ 898124 h 959632"/>
                    <a:gd name="connsiteX0" fmla="*/ 0 w 1105165"/>
                    <a:gd name="connsiteY0" fmla="*/ 898124 h 959632"/>
                    <a:gd name="connsiteX1" fmla="*/ 539540 w 1105165"/>
                    <a:gd name="connsiteY1" fmla="*/ 0 h 959632"/>
                    <a:gd name="connsiteX2" fmla="*/ 1051484 w 1105165"/>
                    <a:gd name="connsiteY2" fmla="*/ 844497 h 959632"/>
                    <a:gd name="connsiteX3" fmla="*/ 1079079 w 1105165"/>
                    <a:gd name="connsiteY3" fmla="*/ 898124 h 959632"/>
                    <a:gd name="connsiteX4" fmla="*/ 982354 w 1105165"/>
                    <a:gd name="connsiteY4" fmla="*/ 853924 h 959632"/>
                    <a:gd name="connsiteX5" fmla="*/ 866090 w 1105165"/>
                    <a:gd name="connsiteY5" fmla="*/ 897916 h 959632"/>
                    <a:gd name="connsiteX6" fmla="*/ 536152 w 1105165"/>
                    <a:gd name="connsiteY6" fmla="*/ 731376 h 959632"/>
                    <a:gd name="connsiteX7" fmla="*/ 234494 w 1105165"/>
                    <a:gd name="connsiteY7" fmla="*/ 894774 h 959632"/>
                    <a:gd name="connsiteX8" fmla="*/ 0 w 1105165"/>
                    <a:gd name="connsiteY8" fmla="*/ 898124 h 959632"/>
                    <a:gd name="connsiteX0" fmla="*/ 0 w 1105165"/>
                    <a:gd name="connsiteY0" fmla="*/ 898124 h 959632"/>
                    <a:gd name="connsiteX1" fmla="*/ 539540 w 1105165"/>
                    <a:gd name="connsiteY1" fmla="*/ 0 h 959632"/>
                    <a:gd name="connsiteX2" fmla="*/ 1051484 w 1105165"/>
                    <a:gd name="connsiteY2" fmla="*/ 844497 h 959632"/>
                    <a:gd name="connsiteX3" fmla="*/ 1079079 w 1105165"/>
                    <a:gd name="connsiteY3" fmla="*/ 898124 h 959632"/>
                    <a:gd name="connsiteX4" fmla="*/ 982354 w 1105165"/>
                    <a:gd name="connsiteY4" fmla="*/ 853924 h 959632"/>
                    <a:gd name="connsiteX5" fmla="*/ 866090 w 1105165"/>
                    <a:gd name="connsiteY5" fmla="*/ 897916 h 959632"/>
                    <a:gd name="connsiteX6" fmla="*/ 536152 w 1105165"/>
                    <a:gd name="connsiteY6" fmla="*/ 731376 h 959632"/>
                    <a:gd name="connsiteX7" fmla="*/ 234494 w 1105165"/>
                    <a:gd name="connsiteY7" fmla="*/ 894774 h 959632"/>
                    <a:gd name="connsiteX8" fmla="*/ 118230 w 1105165"/>
                    <a:gd name="connsiteY8" fmla="*/ 831928 h 959632"/>
                    <a:gd name="connsiteX9" fmla="*/ 0 w 1105165"/>
                    <a:gd name="connsiteY9" fmla="*/ 898124 h 959632"/>
                    <a:gd name="connsiteX0" fmla="*/ 0 w 1105165"/>
                    <a:gd name="connsiteY0" fmla="*/ 898124 h 959632"/>
                    <a:gd name="connsiteX1" fmla="*/ 52243 w 1105165"/>
                    <a:gd name="connsiteY1" fmla="*/ 809932 h 959632"/>
                    <a:gd name="connsiteX2" fmla="*/ 539540 w 1105165"/>
                    <a:gd name="connsiteY2" fmla="*/ 0 h 959632"/>
                    <a:gd name="connsiteX3" fmla="*/ 1051484 w 1105165"/>
                    <a:gd name="connsiteY3" fmla="*/ 844497 h 959632"/>
                    <a:gd name="connsiteX4" fmla="*/ 1079079 w 1105165"/>
                    <a:gd name="connsiteY4" fmla="*/ 898124 h 959632"/>
                    <a:gd name="connsiteX5" fmla="*/ 982354 w 1105165"/>
                    <a:gd name="connsiteY5" fmla="*/ 853924 h 959632"/>
                    <a:gd name="connsiteX6" fmla="*/ 866090 w 1105165"/>
                    <a:gd name="connsiteY6" fmla="*/ 897916 h 959632"/>
                    <a:gd name="connsiteX7" fmla="*/ 536152 w 1105165"/>
                    <a:gd name="connsiteY7" fmla="*/ 731376 h 959632"/>
                    <a:gd name="connsiteX8" fmla="*/ 234494 w 1105165"/>
                    <a:gd name="connsiteY8" fmla="*/ 894774 h 959632"/>
                    <a:gd name="connsiteX9" fmla="*/ 118230 w 1105165"/>
                    <a:gd name="connsiteY9" fmla="*/ 831928 h 959632"/>
                    <a:gd name="connsiteX10" fmla="*/ 0 w 1105165"/>
                    <a:gd name="connsiteY10" fmla="*/ 898124 h 959632"/>
                    <a:gd name="connsiteX0" fmla="*/ 65987 w 1052922"/>
                    <a:gd name="connsiteY0" fmla="*/ 831928 h 959632"/>
                    <a:gd name="connsiteX1" fmla="*/ 0 w 1052922"/>
                    <a:gd name="connsiteY1" fmla="*/ 809932 h 959632"/>
                    <a:gd name="connsiteX2" fmla="*/ 487297 w 1052922"/>
                    <a:gd name="connsiteY2" fmla="*/ 0 h 959632"/>
                    <a:gd name="connsiteX3" fmla="*/ 999241 w 1052922"/>
                    <a:gd name="connsiteY3" fmla="*/ 844497 h 959632"/>
                    <a:gd name="connsiteX4" fmla="*/ 1026836 w 1052922"/>
                    <a:gd name="connsiteY4" fmla="*/ 898124 h 959632"/>
                    <a:gd name="connsiteX5" fmla="*/ 930111 w 1052922"/>
                    <a:gd name="connsiteY5" fmla="*/ 853924 h 959632"/>
                    <a:gd name="connsiteX6" fmla="*/ 813847 w 1052922"/>
                    <a:gd name="connsiteY6" fmla="*/ 897916 h 959632"/>
                    <a:gd name="connsiteX7" fmla="*/ 483909 w 1052922"/>
                    <a:gd name="connsiteY7" fmla="*/ 731376 h 959632"/>
                    <a:gd name="connsiteX8" fmla="*/ 182251 w 1052922"/>
                    <a:gd name="connsiteY8" fmla="*/ 894774 h 959632"/>
                    <a:gd name="connsiteX9" fmla="*/ 65987 w 1052922"/>
                    <a:gd name="connsiteY9" fmla="*/ 831928 h 959632"/>
                    <a:gd name="connsiteX0" fmla="*/ 65987 w 999241"/>
                    <a:gd name="connsiteY0" fmla="*/ 831928 h 908245"/>
                    <a:gd name="connsiteX1" fmla="*/ 0 w 999241"/>
                    <a:gd name="connsiteY1" fmla="*/ 809932 h 908245"/>
                    <a:gd name="connsiteX2" fmla="*/ 487297 w 999241"/>
                    <a:gd name="connsiteY2" fmla="*/ 0 h 908245"/>
                    <a:gd name="connsiteX3" fmla="*/ 999241 w 999241"/>
                    <a:gd name="connsiteY3" fmla="*/ 844497 h 908245"/>
                    <a:gd name="connsiteX4" fmla="*/ 930111 w 999241"/>
                    <a:gd name="connsiteY4" fmla="*/ 853924 h 908245"/>
                    <a:gd name="connsiteX5" fmla="*/ 813847 w 999241"/>
                    <a:gd name="connsiteY5" fmla="*/ 897916 h 908245"/>
                    <a:gd name="connsiteX6" fmla="*/ 483909 w 999241"/>
                    <a:gd name="connsiteY6" fmla="*/ 731376 h 908245"/>
                    <a:gd name="connsiteX7" fmla="*/ 182251 w 999241"/>
                    <a:gd name="connsiteY7" fmla="*/ 894774 h 908245"/>
                    <a:gd name="connsiteX8" fmla="*/ 65987 w 999241"/>
                    <a:gd name="connsiteY8" fmla="*/ 831928 h 908245"/>
                    <a:gd name="connsiteX0" fmla="*/ 65987 w 999241"/>
                    <a:gd name="connsiteY0" fmla="*/ 831928 h 908245"/>
                    <a:gd name="connsiteX1" fmla="*/ 0 w 999241"/>
                    <a:gd name="connsiteY1" fmla="*/ 809932 h 908245"/>
                    <a:gd name="connsiteX2" fmla="*/ 487297 w 999241"/>
                    <a:gd name="connsiteY2" fmla="*/ 0 h 908245"/>
                    <a:gd name="connsiteX3" fmla="*/ 999241 w 999241"/>
                    <a:gd name="connsiteY3" fmla="*/ 844497 h 908245"/>
                    <a:gd name="connsiteX4" fmla="*/ 930111 w 999241"/>
                    <a:gd name="connsiteY4" fmla="*/ 853924 h 908245"/>
                    <a:gd name="connsiteX5" fmla="*/ 813847 w 999241"/>
                    <a:gd name="connsiteY5" fmla="*/ 897916 h 908245"/>
                    <a:gd name="connsiteX6" fmla="*/ 483909 w 999241"/>
                    <a:gd name="connsiteY6" fmla="*/ 731376 h 908245"/>
                    <a:gd name="connsiteX7" fmla="*/ 182251 w 999241"/>
                    <a:gd name="connsiteY7" fmla="*/ 894774 h 908245"/>
                    <a:gd name="connsiteX8" fmla="*/ 65987 w 999241"/>
                    <a:gd name="connsiteY8" fmla="*/ 831928 h 908245"/>
                    <a:gd name="connsiteX0" fmla="*/ 97409 w 1030663"/>
                    <a:gd name="connsiteY0" fmla="*/ 831928 h 908245"/>
                    <a:gd name="connsiteX1" fmla="*/ 31422 w 1030663"/>
                    <a:gd name="connsiteY1" fmla="*/ 809932 h 908245"/>
                    <a:gd name="connsiteX2" fmla="*/ 518719 w 1030663"/>
                    <a:gd name="connsiteY2" fmla="*/ 0 h 908245"/>
                    <a:gd name="connsiteX3" fmla="*/ 1030663 w 1030663"/>
                    <a:gd name="connsiteY3" fmla="*/ 844497 h 908245"/>
                    <a:gd name="connsiteX4" fmla="*/ 961533 w 1030663"/>
                    <a:gd name="connsiteY4" fmla="*/ 853924 h 908245"/>
                    <a:gd name="connsiteX5" fmla="*/ 845269 w 1030663"/>
                    <a:gd name="connsiteY5" fmla="*/ 897916 h 908245"/>
                    <a:gd name="connsiteX6" fmla="*/ 515331 w 1030663"/>
                    <a:gd name="connsiteY6" fmla="*/ 731376 h 908245"/>
                    <a:gd name="connsiteX7" fmla="*/ 213673 w 1030663"/>
                    <a:gd name="connsiteY7" fmla="*/ 894774 h 908245"/>
                    <a:gd name="connsiteX8" fmla="*/ 97409 w 1030663"/>
                    <a:gd name="connsiteY8" fmla="*/ 831928 h 908245"/>
                    <a:gd name="connsiteX0" fmla="*/ 66544 w 999798"/>
                    <a:gd name="connsiteY0" fmla="*/ 831928 h 908245"/>
                    <a:gd name="connsiteX1" fmla="*/ 557 w 999798"/>
                    <a:gd name="connsiteY1" fmla="*/ 809932 h 908245"/>
                    <a:gd name="connsiteX2" fmla="*/ 487854 w 999798"/>
                    <a:gd name="connsiteY2" fmla="*/ 0 h 908245"/>
                    <a:gd name="connsiteX3" fmla="*/ 999798 w 999798"/>
                    <a:gd name="connsiteY3" fmla="*/ 844497 h 908245"/>
                    <a:gd name="connsiteX4" fmla="*/ 930668 w 999798"/>
                    <a:gd name="connsiteY4" fmla="*/ 853924 h 908245"/>
                    <a:gd name="connsiteX5" fmla="*/ 814404 w 999798"/>
                    <a:gd name="connsiteY5" fmla="*/ 897916 h 908245"/>
                    <a:gd name="connsiteX6" fmla="*/ 484466 w 999798"/>
                    <a:gd name="connsiteY6" fmla="*/ 731376 h 908245"/>
                    <a:gd name="connsiteX7" fmla="*/ 182808 w 999798"/>
                    <a:gd name="connsiteY7" fmla="*/ 894774 h 908245"/>
                    <a:gd name="connsiteX8" fmla="*/ 66544 w 999798"/>
                    <a:gd name="connsiteY8" fmla="*/ 831928 h 908245"/>
                    <a:gd name="connsiteX0" fmla="*/ 65987 w 999241"/>
                    <a:gd name="connsiteY0" fmla="*/ 831928 h 908245"/>
                    <a:gd name="connsiteX1" fmla="*/ 0 w 999241"/>
                    <a:gd name="connsiteY1" fmla="*/ 809932 h 908245"/>
                    <a:gd name="connsiteX2" fmla="*/ 487297 w 999241"/>
                    <a:gd name="connsiteY2" fmla="*/ 0 h 908245"/>
                    <a:gd name="connsiteX3" fmla="*/ 999241 w 999241"/>
                    <a:gd name="connsiteY3" fmla="*/ 844497 h 908245"/>
                    <a:gd name="connsiteX4" fmla="*/ 930111 w 999241"/>
                    <a:gd name="connsiteY4" fmla="*/ 853924 h 908245"/>
                    <a:gd name="connsiteX5" fmla="*/ 813847 w 999241"/>
                    <a:gd name="connsiteY5" fmla="*/ 897916 h 908245"/>
                    <a:gd name="connsiteX6" fmla="*/ 483909 w 999241"/>
                    <a:gd name="connsiteY6" fmla="*/ 731376 h 908245"/>
                    <a:gd name="connsiteX7" fmla="*/ 182251 w 999241"/>
                    <a:gd name="connsiteY7" fmla="*/ 894774 h 908245"/>
                    <a:gd name="connsiteX8" fmla="*/ 65987 w 999241"/>
                    <a:gd name="connsiteY8" fmla="*/ 831928 h 908245"/>
                    <a:gd name="connsiteX0" fmla="*/ 65987 w 999241"/>
                    <a:gd name="connsiteY0" fmla="*/ 831928 h 908245"/>
                    <a:gd name="connsiteX1" fmla="*/ 0 w 999241"/>
                    <a:gd name="connsiteY1" fmla="*/ 809932 h 908245"/>
                    <a:gd name="connsiteX2" fmla="*/ 487297 w 999241"/>
                    <a:gd name="connsiteY2" fmla="*/ 0 h 908245"/>
                    <a:gd name="connsiteX3" fmla="*/ 999241 w 999241"/>
                    <a:gd name="connsiteY3" fmla="*/ 844497 h 908245"/>
                    <a:gd name="connsiteX4" fmla="*/ 930111 w 999241"/>
                    <a:gd name="connsiteY4" fmla="*/ 853924 h 908245"/>
                    <a:gd name="connsiteX5" fmla="*/ 813847 w 999241"/>
                    <a:gd name="connsiteY5" fmla="*/ 897916 h 908245"/>
                    <a:gd name="connsiteX6" fmla="*/ 483909 w 999241"/>
                    <a:gd name="connsiteY6" fmla="*/ 731376 h 908245"/>
                    <a:gd name="connsiteX7" fmla="*/ 182251 w 999241"/>
                    <a:gd name="connsiteY7" fmla="*/ 894774 h 908245"/>
                    <a:gd name="connsiteX8" fmla="*/ 65987 w 999241"/>
                    <a:gd name="connsiteY8" fmla="*/ 831928 h 908245"/>
                    <a:gd name="connsiteX0" fmla="*/ 65987 w 999241"/>
                    <a:gd name="connsiteY0" fmla="*/ 831928 h 908245"/>
                    <a:gd name="connsiteX1" fmla="*/ 0 w 999241"/>
                    <a:gd name="connsiteY1" fmla="*/ 809932 h 908245"/>
                    <a:gd name="connsiteX2" fmla="*/ 487297 w 999241"/>
                    <a:gd name="connsiteY2" fmla="*/ 0 h 908245"/>
                    <a:gd name="connsiteX3" fmla="*/ 999241 w 999241"/>
                    <a:gd name="connsiteY3" fmla="*/ 844497 h 908245"/>
                    <a:gd name="connsiteX4" fmla="*/ 930111 w 999241"/>
                    <a:gd name="connsiteY4" fmla="*/ 853924 h 908245"/>
                    <a:gd name="connsiteX5" fmla="*/ 813847 w 999241"/>
                    <a:gd name="connsiteY5" fmla="*/ 897916 h 908245"/>
                    <a:gd name="connsiteX6" fmla="*/ 483909 w 999241"/>
                    <a:gd name="connsiteY6" fmla="*/ 731376 h 908245"/>
                    <a:gd name="connsiteX7" fmla="*/ 182251 w 999241"/>
                    <a:gd name="connsiteY7" fmla="*/ 894774 h 908245"/>
                    <a:gd name="connsiteX8" fmla="*/ 65987 w 999241"/>
                    <a:gd name="connsiteY8" fmla="*/ 831928 h 908245"/>
                    <a:gd name="connsiteX0" fmla="*/ 65987 w 999241"/>
                    <a:gd name="connsiteY0" fmla="*/ 831928 h 908245"/>
                    <a:gd name="connsiteX1" fmla="*/ 0 w 999241"/>
                    <a:gd name="connsiteY1" fmla="*/ 809932 h 908245"/>
                    <a:gd name="connsiteX2" fmla="*/ 487297 w 999241"/>
                    <a:gd name="connsiteY2" fmla="*/ 0 h 908245"/>
                    <a:gd name="connsiteX3" fmla="*/ 999241 w 999241"/>
                    <a:gd name="connsiteY3" fmla="*/ 844497 h 908245"/>
                    <a:gd name="connsiteX4" fmla="*/ 930111 w 999241"/>
                    <a:gd name="connsiteY4" fmla="*/ 853924 h 908245"/>
                    <a:gd name="connsiteX5" fmla="*/ 813847 w 999241"/>
                    <a:gd name="connsiteY5" fmla="*/ 897916 h 908245"/>
                    <a:gd name="connsiteX6" fmla="*/ 483909 w 999241"/>
                    <a:gd name="connsiteY6" fmla="*/ 731376 h 908245"/>
                    <a:gd name="connsiteX7" fmla="*/ 182251 w 999241"/>
                    <a:gd name="connsiteY7" fmla="*/ 894774 h 908245"/>
                    <a:gd name="connsiteX8" fmla="*/ 65987 w 999241"/>
                    <a:gd name="connsiteY8" fmla="*/ 831928 h 908245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30111 w 999241"/>
                    <a:gd name="connsiteY4" fmla="*/ 853924 h 897916"/>
                    <a:gd name="connsiteX5" fmla="*/ 813847 w 999241"/>
                    <a:gd name="connsiteY5" fmla="*/ 897916 h 897916"/>
                    <a:gd name="connsiteX6" fmla="*/ 483909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30111 w 999241"/>
                    <a:gd name="connsiteY4" fmla="*/ 853924 h 897916"/>
                    <a:gd name="connsiteX5" fmla="*/ 813847 w 999241"/>
                    <a:gd name="connsiteY5" fmla="*/ 897916 h 897916"/>
                    <a:gd name="connsiteX6" fmla="*/ 483909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30111 w 999241"/>
                    <a:gd name="connsiteY4" fmla="*/ 853924 h 897916"/>
                    <a:gd name="connsiteX5" fmla="*/ 813847 w 999241"/>
                    <a:gd name="connsiteY5" fmla="*/ 897916 h 897916"/>
                    <a:gd name="connsiteX6" fmla="*/ 483909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30111 w 999241"/>
                    <a:gd name="connsiteY4" fmla="*/ 853924 h 897916"/>
                    <a:gd name="connsiteX5" fmla="*/ 813847 w 999241"/>
                    <a:gd name="connsiteY5" fmla="*/ 897916 h 897916"/>
                    <a:gd name="connsiteX6" fmla="*/ 483909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30111 w 999241"/>
                    <a:gd name="connsiteY4" fmla="*/ 853924 h 897916"/>
                    <a:gd name="connsiteX5" fmla="*/ 813847 w 999241"/>
                    <a:gd name="connsiteY5" fmla="*/ 897916 h 897916"/>
                    <a:gd name="connsiteX6" fmla="*/ 483909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30111 w 999241"/>
                    <a:gd name="connsiteY4" fmla="*/ 853924 h 897916"/>
                    <a:gd name="connsiteX5" fmla="*/ 813847 w 999241"/>
                    <a:gd name="connsiteY5" fmla="*/ 897916 h 897916"/>
                    <a:gd name="connsiteX6" fmla="*/ 483909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30111 w 999241"/>
                    <a:gd name="connsiteY4" fmla="*/ 853924 h 897916"/>
                    <a:gd name="connsiteX5" fmla="*/ 813847 w 999241"/>
                    <a:gd name="connsiteY5" fmla="*/ 897916 h 897916"/>
                    <a:gd name="connsiteX6" fmla="*/ 504006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30111 w 999241"/>
                    <a:gd name="connsiteY4" fmla="*/ 853924 h 897916"/>
                    <a:gd name="connsiteX5" fmla="*/ 813847 w 999241"/>
                    <a:gd name="connsiteY5" fmla="*/ 897916 h 897916"/>
                    <a:gd name="connsiteX6" fmla="*/ 504006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20062 w 999241"/>
                    <a:gd name="connsiteY4" fmla="*/ 861460 h 897916"/>
                    <a:gd name="connsiteX5" fmla="*/ 813847 w 999241"/>
                    <a:gd name="connsiteY5" fmla="*/ 897916 h 897916"/>
                    <a:gd name="connsiteX6" fmla="*/ 504006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20062 w 999241"/>
                    <a:gd name="connsiteY4" fmla="*/ 861460 h 897916"/>
                    <a:gd name="connsiteX5" fmla="*/ 813847 w 999241"/>
                    <a:gd name="connsiteY5" fmla="*/ 897916 h 897916"/>
                    <a:gd name="connsiteX6" fmla="*/ 504006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65987 w 1022447"/>
                    <a:gd name="connsiteY0" fmla="*/ 831928 h 913033"/>
                    <a:gd name="connsiteX1" fmla="*/ 0 w 1022447"/>
                    <a:gd name="connsiteY1" fmla="*/ 809932 h 913033"/>
                    <a:gd name="connsiteX2" fmla="*/ 487297 w 1022447"/>
                    <a:gd name="connsiteY2" fmla="*/ 0 h 913033"/>
                    <a:gd name="connsiteX3" fmla="*/ 999241 w 1022447"/>
                    <a:gd name="connsiteY3" fmla="*/ 844497 h 913033"/>
                    <a:gd name="connsiteX4" fmla="*/ 920062 w 1022447"/>
                    <a:gd name="connsiteY4" fmla="*/ 861460 h 913033"/>
                    <a:gd name="connsiteX5" fmla="*/ 813847 w 1022447"/>
                    <a:gd name="connsiteY5" fmla="*/ 897916 h 913033"/>
                    <a:gd name="connsiteX6" fmla="*/ 504006 w 1022447"/>
                    <a:gd name="connsiteY6" fmla="*/ 731376 h 913033"/>
                    <a:gd name="connsiteX7" fmla="*/ 182251 w 1022447"/>
                    <a:gd name="connsiteY7" fmla="*/ 894774 h 913033"/>
                    <a:gd name="connsiteX8" fmla="*/ 65987 w 1022447"/>
                    <a:gd name="connsiteY8" fmla="*/ 831928 h 913033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20062 w 999241"/>
                    <a:gd name="connsiteY4" fmla="*/ 861460 h 897916"/>
                    <a:gd name="connsiteX5" fmla="*/ 813847 w 999241"/>
                    <a:gd name="connsiteY5" fmla="*/ 897916 h 897916"/>
                    <a:gd name="connsiteX6" fmla="*/ 504006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20062 w 999241"/>
                    <a:gd name="connsiteY4" fmla="*/ 861460 h 897916"/>
                    <a:gd name="connsiteX5" fmla="*/ 813847 w 999241"/>
                    <a:gd name="connsiteY5" fmla="*/ 897916 h 897916"/>
                    <a:gd name="connsiteX6" fmla="*/ 504006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12525 w 999241"/>
                    <a:gd name="connsiteY4" fmla="*/ 848900 h 897916"/>
                    <a:gd name="connsiteX5" fmla="*/ 813847 w 999241"/>
                    <a:gd name="connsiteY5" fmla="*/ 897916 h 897916"/>
                    <a:gd name="connsiteX6" fmla="*/ 504006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12525 w 999241"/>
                    <a:gd name="connsiteY4" fmla="*/ 848900 h 897916"/>
                    <a:gd name="connsiteX5" fmla="*/ 813847 w 999241"/>
                    <a:gd name="connsiteY5" fmla="*/ 897916 h 897916"/>
                    <a:gd name="connsiteX6" fmla="*/ 504006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101156 w 999241"/>
                    <a:gd name="connsiteY0" fmla="*/ 836952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12525 w 999241"/>
                    <a:gd name="connsiteY4" fmla="*/ 848900 h 897916"/>
                    <a:gd name="connsiteX5" fmla="*/ 813847 w 999241"/>
                    <a:gd name="connsiteY5" fmla="*/ 897916 h 897916"/>
                    <a:gd name="connsiteX6" fmla="*/ 504006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101156 w 999241"/>
                    <a:gd name="connsiteY8" fmla="*/ 836952 h 897916"/>
                    <a:gd name="connsiteX0" fmla="*/ 101156 w 999241"/>
                    <a:gd name="connsiteY0" fmla="*/ 836952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12525 w 999241"/>
                    <a:gd name="connsiteY4" fmla="*/ 848900 h 897916"/>
                    <a:gd name="connsiteX5" fmla="*/ 813847 w 999241"/>
                    <a:gd name="connsiteY5" fmla="*/ 897916 h 897916"/>
                    <a:gd name="connsiteX6" fmla="*/ 504006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101156 w 999241"/>
                    <a:gd name="connsiteY8" fmla="*/ 836952 h 897916"/>
                    <a:gd name="connsiteX0" fmla="*/ 98644 w 999241"/>
                    <a:gd name="connsiteY0" fmla="*/ 84448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12525 w 999241"/>
                    <a:gd name="connsiteY4" fmla="*/ 848900 h 897916"/>
                    <a:gd name="connsiteX5" fmla="*/ 813847 w 999241"/>
                    <a:gd name="connsiteY5" fmla="*/ 897916 h 897916"/>
                    <a:gd name="connsiteX6" fmla="*/ 504006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98644 w 999241"/>
                    <a:gd name="connsiteY8" fmla="*/ 844488 h 897916"/>
                    <a:gd name="connsiteX0" fmla="*/ 98644 w 999241"/>
                    <a:gd name="connsiteY0" fmla="*/ 84448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10013 w 999241"/>
                    <a:gd name="connsiteY4" fmla="*/ 856436 h 897916"/>
                    <a:gd name="connsiteX5" fmla="*/ 813847 w 999241"/>
                    <a:gd name="connsiteY5" fmla="*/ 897916 h 897916"/>
                    <a:gd name="connsiteX6" fmla="*/ 504006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98644 w 999241"/>
                    <a:gd name="connsiteY8" fmla="*/ 844488 h 897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99241" h="897916">
                      <a:moveTo>
                        <a:pt x="98644" y="844488"/>
                      </a:moveTo>
                      <a:cubicBezTo>
                        <a:pt x="63841" y="824365"/>
                        <a:pt x="120" y="812935"/>
                        <a:pt x="0" y="809932"/>
                      </a:cubicBezTo>
                      <a:lnTo>
                        <a:pt x="487297" y="0"/>
                      </a:lnTo>
                      <a:lnTo>
                        <a:pt x="999241" y="844497"/>
                      </a:lnTo>
                      <a:cubicBezTo>
                        <a:pt x="996006" y="844885"/>
                        <a:pt x="958071" y="843910"/>
                        <a:pt x="910013" y="856436"/>
                      </a:cubicBezTo>
                      <a:cubicBezTo>
                        <a:pt x="861955" y="868962"/>
                        <a:pt x="866555" y="868844"/>
                        <a:pt x="813847" y="897916"/>
                      </a:cubicBezTo>
                      <a:cubicBezTo>
                        <a:pt x="758627" y="806408"/>
                        <a:pt x="623812" y="727168"/>
                        <a:pt x="504006" y="731376"/>
                      </a:cubicBezTo>
                      <a:cubicBezTo>
                        <a:pt x="384200" y="735584"/>
                        <a:pt x="271911" y="782547"/>
                        <a:pt x="182251" y="894774"/>
                      </a:cubicBezTo>
                      <a:cubicBezTo>
                        <a:pt x="167562" y="869653"/>
                        <a:pt x="133447" y="864611"/>
                        <a:pt x="98644" y="844488"/>
                      </a:cubicBezTo>
                      <a:close/>
                    </a:path>
                  </a:pathLst>
                </a:custGeom>
                <a:solidFill>
                  <a:srgbClr val="44505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grpSp>
              <p:nvGrpSpPr>
                <p:cNvPr id="427" name="Gruppieren 426"/>
                <p:cNvGrpSpPr/>
                <p:nvPr/>
              </p:nvGrpSpPr>
              <p:grpSpPr>
                <a:xfrm>
                  <a:off x="2307318" y="1932582"/>
                  <a:ext cx="389046" cy="2335684"/>
                  <a:chOff x="2307318" y="1932582"/>
                  <a:chExt cx="389046" cy="2335684"/>
                </a:xfrm>
                <a:solidFill>
                  <a:schemeClr val="tx1"/>
                </a:solidFill>
              </p:grpSpPr>
              <p:sp>
                <p:nvSpPr>
                  <p:cNvPr id="434" name="Ellipse 433"/>
                  <p:cNvSpPr/>
                  <p:nvPr/>
                </p:nvSpPr>
                <p:spPr>
                  <a:xfrm>
                    <a:off x="2307318" y="1932582"/>
                    <a:ext cx="388200" cy="389882"/>
                  </a:xfrm>
                  <a:prstGeom prst="ellips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435" name="Rechteck 434"/>
                  <p:cNvSpPr/>
                  <p:nvPr/>
                </p:nvSpPr>
                <p:spPr>
                  <a:xfrm>
                    <a:off x="2307564" y="2122943"/>
                    <a:ext cx="388800" cy="2145323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</p:grpSp>
            <p:grpSp>
              <p:nvGrpSpPr>
                <p:cNvPr id="428" name="Gruppieren 427"/>
                <p:cNvGrpSpPr/>
                <p:nvPr/>
              </p:nvGrpSpPr>
              <p:grpSpPr>
                <a:xfrm>
                  <a:off x="1917427" y="2038350"/>
                  <a:ext cx="178074" cy="2229916"/>
                  <a:chOff x="2307318" y="1932582"/>
                  <a:chExt cx="389046" cy="2335684"/>
                </a:xfrm>
                <a:solidFill>
                  <a:schemeClr val="tx1"/>
                </a:solidFill>
              </p:grpSpPr>
              <p:sp>
                <p:nvSpPr>
                  <p:cNvPr id="432" name="Ellipse 431"/>
                  <p:cNvSpPr/>
                  <p:nvPr/>
                </p:nvSpPr>
                <p:spPr>
                  <a:xfrm>
                    <a:off x="2307318" y="1932582"/>
                    <a:ext cx="388201" cy="184767"/>
                  </a:xfrm>
                  <a:prstGeom prst="ellips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433" name="Rechteck 432"/>
                  <p:cNvSpPr/>
                  <p:nvPr/>
                </p:nvSpPr>
                <p:spPr>
                  <a:xfrm>
                    <a:off x="2307565" y="2021187"/>
                    <a:ext cx="388799" cy="2247079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</p:grpSp>
            <p:grpSp>
              <p:nvGrpSpPr>
                <p:cNvPr id="429" name="Gruppieren 428"/>
                <p:cNvGrpSpPr/>
                <p:nvPr/>
              </p:nvGrpSpPr>
              <p:grpSpPr>
                <a:xfrm>
                  <a:off x="2900803" y="2038350"/>
                  <a:ext cx="178074" cy="2229916"/>
                  <a:chOff x="2307318" y="1932582"/>
                  <a:chExt cx="389046" cy="2335684"/>
                </a:xfrm>
                <a:solidFill>
                  <a:schemeClr val="tx1"/>
                </a:solidFill>
              </p:grpSpPr>
              <p:sp>
                <p:nvSpPr>
                  <p:cNvPr id="430" name="Ellipse 429"/>
                  <p:cNvSpPr/>
                  <p:nvPr/>
                </p:nvSpPr>
                <p:spPr>
                  <a:xfrm>
                    <a:off x="2307318" y="1932582"/>
                    <a:ext cx="388201" cy="184767"/>
                  </a:xfrm>
                  <a:prstGeom prst="ellips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431" name="Rechteck 430"/>
                  <p:cNvSpPr/>
                  <p:nvPr/>
                </p:nvSpPr>
                <p:spPr>
                  <a:xfrm>
                    <a:off x="2307565" y="2021187"/>
                    <a:ext cx="388799" cy="2247079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</p:grpSp>
          </p:grpSp>
        </p:grpSp>
      </p:grpSp>
      <p:sp>
        <p:nvSpPr>
          <p:cNvPr id="447" name="Textfeld 446"/>
          <p:cNvSpPr txBox="1"/>
          <p:nvPr/>
        </p:nvSpPr>
        <p:spPr>
          <a:xfrm>
            <a:off x="314707" y="4135978"/>
            <a:ext cx="1463852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Lizenzbedingung:</a:t>
            </a:r>
          </a:p>
          <a:p>
            <a:r>
              <a:rPr lang="de-DE" sz="900" b="1" dirty="0" smtClean="0">
                <a:latin typeface="Arial" panose="020B0604020202020204" pitchFamily="34" charset="0"/>
                <a:cs typeface="Arial" panose="020B0604020202020204" pitchFamily="34" charset="0"/>
              </a:rPr>
              <a:t>ZERO = </a:t>
            </a:r>
            <a:r>
              <a:rPr lang="de-DE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gemeinfrei</a:t>
            </a:r>
          </a:p>
          <a:p>
            <a:endParaRPr lang="de-DE" sz="1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de-DE" sz="10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de-DE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de-DE" sz="10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de-DE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de-DE" sz="10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de-DE" sz="1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Veröffentlichung</a:t>
            </a:r>
            <a:r>
              <a:rPr lang="de-DE" sz="1000" b="1" dirty="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</a:p>
          <a:p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Das Material darf </a:t>
            </a:r>
            <a:r>
              <a:rPr lang="de-DE" sz="1000" b="1" dirty="0">
                <a:latin typeface="Arial" panose="020B0604020202020204" pitchFamily="34" charset="0"/>
                <a:cs typeface="Arial" panose="020B0604020202020204" pitchFamily="34" charset="0"/>
              </a:rPr>
              <a:t>ohne</a:t>
            </a:r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 weitere </a:t>
            </a:r>
            <a:r>
              <a:rPr lang="de-DE" sz="1000" b="1" dirty="0">
                <a:latin typeface="Arial" panose="020B0604020202020204" pitchFamily="34" charset="0"/>
                <a:cs typeface="Arial" panose="020B0604020202020204" pitchFamily="34" charset="0"/>
              </a:rPr>
              <a:t>Angaben</a:t>
            </a:r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 oder </a:t>
            </a:r>
            <a:r>
              <a:rPr lang="de-DE" sz="1000" b="1" dirty="0">
                <a:latin typeface="Arial" panose="020B0604020202020204" pitchFamily="34" charset="0"/>
                <a:cs typeface="Arial" panose="020B0604020202020204" pitchFamily="34" charset="0"/>
              </a:rPr>
              <a:t>Einschränkungen</a:t>
            </a:r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DE" sz="1000" b="1" dirty="0">
                <a:latin typeface="Arial" panose="020B0604020202020204" pitchFamily="34" charset="0"/>
                <a:cs typeface="Arial" panose="020B0604020202020204" pitchFamily="34" charset="0"/>
              </a:rPr>
              <a:t>verändert</a:t>
            </a:r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de-DE" sz="1000" b="1" dirty="0">
                <a:latin typeface="Arial" panose="020B0604020202020204" pitchFamily="34" charset="0"/>
                <a:cs typeface="Arial" panose="020B0604020202020204" pitchFamily="34" charset="0"/>
              </a:rPr>
              <a:t>verbreitet </a:t>
            </a:r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und</a:t>
            </a:r>
            <a:r>
              <a:rPr lang="de-DE" sz="1000" b="1" dirty="0">
                <a:latin typeface="Arial" panose="020B0604020202020204" pitchFamily="34" charset="0"/>
                <a:cs typeface="Arial" panose="020B0604020202020204" pitchFamily="34" charset="0"/>
              </a:rPr>
              <a:t> kommerziell </a:t>
            </a:r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genutzt</a:t>
            </a:r>
            <a:r>
              <a:rPr lang="de-DE" sz="10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werden.</a:t>
            </a:r>
          </a:p>
        </p:txBody>
      </p:sp>
      <p:pic>
        <p:nvPicPr>
          <p:cNvPr id="448" name="Grafik 447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38120" y="1628550"/>
            <a:ext cx="1260000" cy="440844"/>
          </a:xfrm>
          <a:prstGeom prst="rect">
            <a:avLst/>
          </a:prstGeom>
        </p:spPr>
      </p:pic>
      <p:sp>
        <p:nvSpPr>
          <p:cNvPr id="509" name="Textfeld 508"/>
          <p:cNvSpPr txBox="1"/>
          <p:nvPr/>
        </p:nvSpPr>
        <p:spPr>
          <a:xfrm>
            <a:off x="1759319" y="4135978"/>
            <a:ext cx="1463852" cy="24006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Lizenzbedingung:</a:t>
            </a:r>
          </a:p>
          <a:p>
            <a:r>
              <a:rPr lang="de-DE" sz="900" b="1" dirty="0" smtClean="0">
                <a:latin typeface="Arial" panose="020B0604020202020204" pitchFamily="34" charset="0"/>
                <a:cs typeface="Arial" panose="020B0604020202020204" pitchFamily="34" charset="0"/>
              </a:rPr>
              <a:t>BY = </a:t>
            </a:r>
            <a:r>
              <a:rPr lang="de-DE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Namensnennung</a:t>
            </a:r>
          </a:p>
          <a:p>
            <a:endParaRPr lang="de-DE" sz="1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de-DE" sz="10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de-DE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de-DE" sz="10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de-DE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de-DE" sz="10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de-DE" sz="1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Veröffentlichung</a:t>
            </a:r>
            <a:r>
              <a:rPr lang="de-DE" sz="1000" b="1" dirty="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</a:p>
          <a:p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Das Material darf nur unter </a:t>
            </a:r>
            <a:r>
              <a:rPr lang="de-DE" sz="1000" b="1" dirty="0">
                <a:latin typeface="Arial" panose="020B0604020202020204" pitchFamily="34" charset="0"/>
                <a:cs typeface="Arial" panose="020B0604020202020204" pitchFamily="34" charset="0"/>
              </a:rPr>
              <a:t>Nennung</a:t>
            </a:r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DE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der </a:t>
            </a:r>
            <a:r>
              <a:rPr lang="de-DE" sz="1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Urheber*innen</a:t>
            </a:r>
            <a:r>
              <a:rPr lang="de-DE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DE" sz="1000" b="1" dirty="0">
                <a:latin typeface="Arial" panose="020B0604020202020204" pitchFamily="34" charset="0"/>
                <a:cs typeface="Arial" panose="020B0604020202020204" pitchFamily="34" charset="0"/>
              </a:rPr>
              <a:t>verändert</a:t>
            </a:r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de-DE" sz="1000" b="1" dirty="0">
                <a:latin typeface="Arial" panose="020B0604020202020204" pitchFamily="34" charset="0"/>
                <a:cs typeface="Arial" panose="020B0604020202020204" pitchFamily="34" charset="0"/>
              </a:rPr>
              <a:t>verbreitet</a:t>
            </a:r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 und </a:t>
            </a:r>
            <a:r>
              <a:rPr lang="de-DE" sz="1000" b="1" dirty="0">
                <a:latin typeface="Arial" panose="020B0604020202020204" pitchFamily="34" charset="0"/>
                <a:cs typeface="Arial" panose="020B0604020202020204" pitchFamily="34" charset="0"/>
              </a:rPr>
              <a:t>kommerziell</a:t>
            </a:r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 genutzt werden.</a:t>
            </a:r>
          </a:p>
        </p:txBody>
      </p:sp>
      <p:grpSp>
        <p:nvGrpSpPr>
          <p:cNvPr id="926" name="Gruppieren 925"/>
          <p:cNvGrpSpPr/>
          <p:nvPr/>
        </p:nvGrpSpPr>
        <p:grpSpPr>
          <a:xfrm>
            <a:off x="2087453" y="2306572"/>
            <a:ext cx="1034276" cy="1090824"/>
            <a:chOff x="2119352" y="2308594"/>
            <a:chExt cx="1034276" cy="1090824"/>
          </a:xfrm>
        </p:grpSpPr>
        <p:grpSp>
          <p:nvGrpSpPr>
            <p:cNvPr id="514" name="Gruppieren 513"/>
            <p:cNvGrpSpPr/>
            <p:nvPr/>
          </p:nvGrpSpPr>
          <p:grpSpPr>
            <a:xfrm>
              <a:off x="2253704" y="2993425"/>
              <a:ext cx="571811" cy="144084"/>
              <a:chOff x="1787194" y="2325699"/>
              <a:chExt cx="538844" cy="144084"/>
            </a:xfrm>
          </p:grpSpPr>
          <p:sp>
            <p:nvSpPr>
              <p:cNvPr id="511" name="Rechteck 510"/>
              <p:cNvSpPr/>
              <p:nvPr/>
            </p:nvSpPr>
            <p:spPr>
              <a:xfrm>
                <a:off x="1787194" y="2326560"/>
                <a:ext cx="538844" cy="143223"/>
              </a:xfrm>
              <a:custGeom>
                <a:avLst/>
                <a:gdLst>
                  <a:gd name="connsiteX0" fmla="*/ 0 w 515222"/>
                  <a:gd name="connsiteY0" fmla="*/ 0 h 121792"/>
                  <a:gd name="connsiteX1" fmla="*/ 515222 w 515222"/>
                  <a:gd name="connsiteY1" fmla="*/ 0 h 121792"/>
                  <a:gd name="connsiteX2" fmla="*/ 515222 w 515222"/>
                  <a:gd name="connsiteY2" fmla="*/ 121792 h 121792"/>
                  <a:gd name="connsiteX3" fmla="*/ 0 w 515222"/>
                  <a:gd name="connsiteY3" fmla="*/ 121792 h 121792"/>
                  <a:gd name="connsiteX4" fmla="*/ 0 w 515222"/>
                  <a:gd name="connsiteY4" fmla="*/ 0 h 121792"/>
                  <a:gd name="connsiteX0" fmla="*/ 11906 w 527128"/>
                  <a:gd name="connsiteY0" fmla="*/ 0 h 143223"/>
                  <a:gd name="connsiteX1" fmla="*/ 527128 w 527128"/>
                  <a:gd name="connsiteY1" fmla="*/ 0 h 143223"/>
                  <a:gd name="connsiteX2" fmla="*/ 527128 w 527128"/>
                  <a:gd name="connsiteY2" fmla="*/ 121792 h 143223"/>
                  <a:gd name="connsiteX3" fmla="*/ 0 w 527128"/>
                  <a:gd name="connsiteY3" fmla="*/ 143223 h 143223"/>
                  <a:gd name="connsiteX4" fmla="*/ 11906 w 527128"/>
                  <a:gd name="connsiteY4" fmla="*/ 0 h 143223"/>
                  <a:gd name="connsiteX0" fmla="*/ 11906 w 536653"/>
                  <a:gd name="connsiteY0" fmla="*/ 0 h 143223"/>
                  <a:gd name="connsiteX1" fmla="*/ 527128 w 536653"/>
                  <a:gd name="connsiteY1" fmla="*/ 0 h 143223"/>
                  <a:gd name="connsiteX2" fmla="*/ 536653 w 536653"/>
                  <a:gd name="connsiteY2" fmla="*/ 131317 h 143223"/>
                  <a:gd name="connsiteX3" fmla="*/ 0 w 536653"/>
                  <a:gd name="connsiteY3" fmla="*/ 143223 h 143223"/>
                  <a:gd name="connsiteX4" fmla="*/ 11906 w 536653"/>
                  <a:gd name="connsiteY4" fmla="*/ 0 h 143223"/>
                  <a:gd name="connsiteX0" fmla="*/ 11906 w 536653"/>
                  <a:gd name="connsiteY0" fmla="*/ 0 h 143223"/>
                  <a:gd name="connsiteX1" fmla="*/ 527128 w 536653"/>
                  <a:gd name="connsiteY1" fmla="*/ 0 h 143223"/>
                  <a:gd name="connsiteX2" fmla="*/ 536653 w 536653"/>
                  <a:gd name="connsiteY2" fmla="*/ 131317 h 143223"/>
                  <a:gd name="connsiteX3" fmla="*/ 0 w 536653"/>
                  <a:gd name="connsiteY3" fmla="*/ 143223 h 143223"/>
                  <a:gd name="connsiteX4" fmla="*/ 11906 w 536653"/>
                  <a:gd name="connsiteY4" fmla="*/ 0 h 143223"/>
                  <a:gd name="connsiteX0" fmla="*/ 14097 w 538844"/>
                  <a:gd name="connsiteY0" fmla="*/ 0 h 143223"/>
                  <a:gd name="connsiteX1" fmla="*/ 529319 w 538844"/>
                  <a:gd name="connsiteY1" fmla="*/ 0 h 143223"/>
                  <a:gd name="connsiteX2" fmla="*/ 538844 w 538844"/>
                  <a:gd name="connsiteY2" fmla="*/ 131317 h 143223"/>
                  <a:gd name="connsiteX3" fmla="*/ 2191 w 538844"/>
                  <a:gd name="connsiteY3" fmla="*/ 143223 h 143223"/>
                  <a:gd name="connsiteX4" fmla="*/ 14097 w 538844"/>
                  <a:gd name="connsiteY4" fmla="*/ 0 h 1432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8844" h="143223">
                    <a:moveTo>
                      <a:pt x="14097" y="0"/>
                    </a:moveTo>
                    <a:lnTo>
                      <a:pt x="529319" y="0"/>
                    </a:lnTo>
                    <a:lnTo>
                      <a:pt x="538844" y="131317"/>
                    </a:lnTo>
                    <a:cubicBezTo>
                      <a:pt x="295666" y="120999"/>
                      <a:pt x="181075" y="139254"/>
                      <a:pt x="2191" y="143223"/>
                    </a:cubicBezTo>
                    <a:cubicBezTo>
                      <a:pt x="-5746" y="85957"/>
                      <a:pt x="10128" y="47741"/>
                      <a:pt x="14097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sp>
            <p:nvSpPr>
              <p:cNvPr id="513" name="Rechteck 512"/>
              <p:cNvSpPr/>
              <p:nvPr/>
            </p:nvSpPr>
            <p:spPr>
              <a:xfrm>
                <a:off x="1801291" y="2325699"/>
                <a:ext cx="515222" cy="12179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</p:grpSp>
        <p:grpSp>
          <p:nvGrpSpPr>
            <p:cNvPr id="449" name="Gruppieren 448"/>
            <p:cNvGrpSpPr/>
            <p:nvPr/>
          </p:nvGrpSpPr>
          <p:grpSpPr>
            <a:xfrm>
              <a:off x="2369643" y="2308594"/>
              <a:ext cx="576000" cy="684000"/>
              <a:chOff x="3624277" y="3078428"/>
              <a:chExt cx="576000" cy="684000"/>
            </a:xfrm>
          </p:grpSpPr>
          <p:sp>
            <p:nvSpPr>
              <p:cNvPr id="450" name="Rechteck 449"/>
              <p:cNvSpPr/>
              <p:nvPr/>
            </p:nvSpPr>
            <p:spPr>
              <a:xfrm>
                <a:off x="3624277" y="3078428"/>
                <a:ext cx="576000" cy="684000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grpSp>
            <p:nvGrpSpPr>
              <p:cNvPr id="451" name="Gruppieren 450"/>
              <p:cNvGrpSpPr/>
              <p:nvPr/>
            </p:nvGrpSpPr>
            <p:grpSpPr>
              <a:xfrm>
                <a:off x="3671964" y="3233410"/>
                <a:ext cx="478193" cy="360657"/>
                <a:chOff x="3120968" y="7638182"/>
                <a:chExt cx="1317739" cy="993848"/>
              </a:xfrm>
            </p:grpSpPr>
            <p:sp>
              <p:nvSpPr>
                <p:cNvPr id="452" name="Abgerundetes Rechteck 19"/>
                <p:cNvSpPr/>
                <p:nvPr/>
              </p:nvSpPr>
              <p:spPr>
                <a:xfrm>
                  <a:off x="3120968" y="7755463"/>
                  <a:ext cx="1317739" cy="876567"/>
                </a:xfrm>
                <a:custGeom>
                  <a:avLst/>
                  <a:gdLst>
                    <a:gd name="connsiteX0" fmla="*/ 0 w 1314450"/>
                    <a:gd name="connsiteY0" fmla="*/ 159547 h 957263"/>
                    <a:gd name="connsiteX1" fmla="*/ 159547 w 1314450"/>
                    <a:gd name="connsiteY1" fmla="*/ 0 h 957263"/>
                    <a:gd name="connsiteX2" fmla="*/ 1154903 w 1314450"/>
                    <a:gd name="connsiteY2" fmla="*/ 0 h 957263"/>
                    <a:gd name="connsiteX3" fmla="*/ 1314450 w 1314450"/>
                    <a:gd name="connsiteY3" fmla="*/ 159547 h 957263"/>
                    <a:gd name="connsiteX4" fmla="*/ 1314450 w 1314450"/>
                    <a:gd name="connsiteY4" fmla="*/ 797716 h 957263"/>
                    <a:gd name="connsiteX5" fmla="*/ 1154903 w 1314450"/>
                    <a:gd name="connsiteY5" fmla="*/ 957263 h 957263"/>
                    <a:gd name="connsiteX6" fmla="*/ 159547 w 1314450"/>
                    <a:gd name="connsiteY6" fmla="*/ 957263 h 957263"/>
                    <a:gd name="connsiteX7" fmla="*/ 0 w 1314450"/>
                    <a:gd name="connsiteY7" fmla="*/ 797716 h 957263"/>
                    <a:gd name="connsiteX8" fmla="*/ 0 w 1314450"/>
                    <a:gd name="connsiteY8" fmla="*/ 159547 h 957263"/>
                    <a:gd name="connsiteX0" fmla="*/ 0 w 1314450"/>
                    <a:gd name="connsiteY0" fmla="*/ 159547 h 957263"/>
                    <a:gd name="connsiteX1" fmla="*/ 159547 w 1314450"/>
                    <a:gd name="connsiteY1" fmla="*/ 0 h 957263"/>
                    <a:gd name="connsiteX2" fmla="*/ 1154903 w 1314450"/>
                    <a:gd name="connsiteY2" fmla="*/ 0 h 957263"/>
                    <a:gd name="connsiteX3" fmla="*/ 1314450 w 1314450"/>
                    <a:gd name="connsiteY3" fmla="*/ 159547 h 957263"/>
                    <a:gd name="connsiteX4" fmla="*/ 1314450 w 1314450"/>
                    <a:gd name="connsiteY4" fmla="*/ 797716 h 957263"/>
                    <a:gd name="connsiteX5" fmla="*/ 1154903 w 1314450"/>
                    <a:gd name="connsiteY5" fmla="*/ 957263 h 957263"/>
                    <a:gd name="connsiteX6" fmla="*/ 159547 w 1314450"/>
                    <a:gd name="connsiteY6" fmla="*/ 957263 h 957263"/>
                    <a:gd name="connsiteX7" fmla="*/ 4763 w 1314450"/>
                    <a:gd name="connsiteY7" fmla="*/ 845341 h 957263"/>
                    <a:gd name="connsiteX8" fmla="*/ 0 w 1314450"/>
                    <a:gd name="connsiteY8" fmla="*/ 159547 h 957263"/>
                    <a:gd name="connsiteX0" fmla="*/ 0 w 1314450"/>
                    <a:gd name="connsiteY0" fmla="*/ 159547 h 957263"/>
                    <a:gd name="connsiteX1" fmla="*/ 159547 w 1314450"/>
                    <a:gd name="connsiteY1" fmla="*/ 0 h 957263"/>
                    <a:gd name="connsiteX2" fmla="*/ 1154903 w 1314450"/>
                    <a:gd name="connsiteY2" fmla="*/ 0 h 957263"/>
                    <a:gd name="connsiteX3" fmla="*/ 1314450 w 1314450"/>
                    <a:gd name="connsiteY3" fmla="*/ 159547 h 957263"/>
                    <a:gd name="connsiteX4" fmla="*/ 1314450 w 1314450"/>
                    <a:gd name="connsiteY4" fmla="*/ 869154 h 957263"/>
                    <a:gd name="connsiteX5" fmla="*/ 1154903 w 1314450"/>
                    <a:gd name="connsiteY5" fmla="*/ 957263 h 957263"/>
                    <a:gd name="connsiteX6" fmla="*/ 159547 w 1314450"/>
                    <a:gd name="connsiteY6" fmla="*/ 957263 h 957263"/>
                    <a:gd name="connsiteX7" fmla="*/ 4763 w 1314450"/>
                    <a:gd name="connsiteY7" fmla="*/ 845341 h 957263"/>
                    <a:gd name="connsiteX8" fmla="*/ 0 w 1314450"/>
                    <a:gd name="connsiteY8" fmla="*/ 159547 h 957263"/>
                    <a:gd name="connsiteX0" fmla="*/ 0 w 1317739"/>
                    <a:gd name="connsiteY0" fmla="*/ 159547 h 957263"/>
                    <a:gd name="connsiteX1" fmla="*/ 159547 w 1317739"/>
                    <a:gd name="connsiteY1" fmla="*/ 0 h 957263"/>
                    <a:gd name="connsiteX2" fmla="*/ 1154903 w 1317739"/>
                    <a:gd name="connsiteY2" fmla="*/ 0 h 957263"/>
                    <a:gd name="connsiteX3" fmla="*/ 1314450 w 1317739"/>
                    <a:gd name="connsiteY3" fmla="*/ 159547 h 957263"/>
                    <a:gd name="connsiteX4" fmla="*/ 1317739 w 1317739"/>
                    <a:gd name="connsiteY4" fmla="*/ 842840 h 957263"/>
                    <a:gd name="connsiteX5" fmla="*/ 1154903 w 1317739"/>
                    <a:gd name="connsiteY5" fmla="*/ 957263 h 957263"/>
                    <a:gd name="connsiteX6" fmla="*/ 159547 w 1317739"/>
                    <a:gd name="connsiteY6" fmla="*/ 957263 h 957263"/>
                    <a:gd name="connsiteX7" fmla="*/ 4763 w 1317739"/>
                    <a:gd name="connsiteY7" fmla="*/ 845341 h 957263"/>
                    <a:gd name="connsiteX8" fmla="*/ 0 w 1317739"/>
                    <a:gd name="connsiteY8" fmla="*/ 159547 h 957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17739" h="957263">
                      <a:moveTo>
                        <a:pt x="0" y="159547"/>
                      </a:moveTo>
                      <a:cubicBezTo>
                        <a:pt x="0" y="71432"/>
                        <a:pt x="71432" y="0"/>
                        <a:pt x="159547" y="0"/>
                      </a:cubicBezTo>
                      <a:lnTo>
                        <a:pt x="1154903" y="0"/>
                      </a:lnTo>
                      <a:cubicBezTo>
                        <a:pt x="1243018" y="0"/>
                        <a:pt x="1314450" y="71432"/>
                        <a:pt x="1314450" y="159547"/>
                      </a:cubicBezTo>
                      <a:cubicBezTo>
                        <a:pt x="1315546" y="387311"/>
                        <a:pt x="1316643" y="615076"/>
                        <a:pt x="1317739" y="842840"/>
                      </a:cubicBezTo>
                      <a:cubicBezTo>
                        <a:pt x="1317739" y="930955"/>
                        <a:pt x="1243018" y="957263"/>
                        <a:pt x="1154903" y="957263"/>
                      </a:cubicBezTo>
                      <a:lnTo>
                        <a:pt x="159547" y="957263"/>
                      </a:lnTo>
                      <a:cubicBezTo>
                        <a:pt x="71432" y="957263"/>
                        <a:pt x="4763" y="933456"/>
                        <a:pt x="4763" y="845341"/>
                      </a:cubicBezTo>
                      <a:cubicBezTo>
                        <a:pt x="4763" y="632618"/>
                        <a:pt x="0" y="372270"/>
                        <a:pt x="0" y="159547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453" name="Abgerundetes Rechteck 19"/>
                <p:cNvSpPr/>
                <p:nvPr/>
              </p:nvSpPr>
              <p:spPr>
                <a:xfrm>
                  <a:off x="3550070" y="7638182"/>
                  <a:ext cx="459534" cy="231458"/>
                </a:xfrm>
                <a:custGeom>
                  <a:avLst/>
                  <a:gdLst>
                    <a:gd name="connsiteX0" fmla="*/ 0 w 1314450"/>
                    <a:gd name="connsiteY0" fmla="*/ 159547 h 957263"/>
                    <a:gd name="connsiteX1" fmla="*/ 159547 w 1314450"/>
                    <a:gd name="connsiteY1" fmla="*/ 0 h 957263"/>
                    <a:gd name="connsiteX2" fmla="*/ 1154903 w 1314450"/>
                    <a:gd name="connsiteY2" fmla="*/ 0 h 957263"/>
                    <a:gd name="connsiteX3" fmla="*/ 1314450 w 1314450"/>
                    <a:gd name="connsiteY3" fmla="*/ 159547 h 957263"/>
                    <a:gd name="connsiteX4" fmla="*/ 1314450 w 1314450"/>
                    <a:gd name="connsiteY4" fmla="*/ 797716 h 957263"/>
                    <a:gd name="connsiteX5" fmla="*/ 1154903 w 1314450"/>
                    <a:gd name="connsiteY5" fmla="*/ 957263 h 957263"/>
                    <a:gd name="connsiteX6" fmla="*/ 159547 w 1314450"/>
                    <a:gd name="connsiteY6" fmla="*/ 957263 h 957263"/>
                    <a:gd name="connsiteX7" fmla="*/ 0 w 1314450"/>
                    <a:gd name="connsiteY7" fmla="*/ 797716 h 957263"/>
                    <a:gd name="connsiteX8" fmla="*/ 0 w 1314450"/>
                    <a:gd name="connsiteY8" fmla="*/ 159547 h 957263"/>
                    <a:gd name="connsiteX0" fmla="*/ 0 w 1314450"/>
                    <a:gd name="connsiteY0" fmla="*/ 159547 h 957263"/>
                    <a:gd name="connsiteX1" fmla="*/ 159547 w 1314450"/>
                    <a:gd name="connsiteY1" fmla="*/ 0 h 957263"/>
                    <a:gd name="connsiteX2" fmla="*/ 1154903 w 1314450"/>
                    <a:gd name="connsiteY2" fmla="*/ 0 h 957263"/>
                    <a:gd name="connsiteX3" fmla="*/ 1314450 w 1314450"/>
                    <a:gd name="connsiteY3" fmla="*/ 159547 h 957263"/>
                    <a:gd name="connsiteX4" fmla="*/ 1314450 w 1314450"/>
                    <a:gd name="connsiteY4" fmla="*/ 797716 h 957263"/>
                    <a:gd name="connsiteX5" fmla="*/ 1154903 w 1314450"/>
                    <a:gd name="connsiteY5" fmla="*/ 957263 h 957263"/>
                    <a:gd name="connsiteX6" fmla="*/ 159547 w 1314450"/>
                    <a:gd name="connsiteY6" fmla="*/ 957263 h 957263"/>
                    <a:gd name="connsiteX7" fmla="*/ 4763 w 1314450"/>
                    <a:gd name="connsiteY7" fmla="*/ 845341 h 957263"/>
                    <a:gd name="connsiteX8" fmla="*/ 0 w 1314450"/>
                    <a:gd name="connsiteY8" fmla="*/ 159547 h 957263"/>
                    <a:gd name="connsiteX0" fmla="*/ 0 w 1314450"/>
                    <a:gd name="connsiteY0" fmla="*/ 159547 h 957263"/>
                    <a:gd name="connsiteX1" fmla="*/ 159547 w 1314450"/>
                    <a:gd name="connsiteY1" fmla="*/ 0 h 957263"/>
                    <a:gd name="connsiteX2" fmla="*/ 1154903 w 1314450"/>
                    <a:gd name="connsiteY2" fmla="*/ 0 h 957263"/>
                    <a:gd name="connsiteX3" fmla="*/ 1314450 w 1314450"/>
                    <a:gd name="connsiteY3" fmla="*/ 159547 h 957263"/>
                    <a:gd name="connsiteX4" fmla="*/ 1314450 w 1314450"/>
                    <a:gd name="connsiteY4" fmla="*/ 869154 h 957263"/>
                    <a:gd name="connsiteX5" fmla="*/ 1154903 w 1314450"/>
                    <a:gd name="connsiteY5" fmla="*/ 957263 h 957263"/>
                    <a:gd name="connsiteX6" fmla="*/ 159547 w 1314450"/>
                    <a:gd name="connsiteY6" fmla="*/ 957263 h 957263"/>
                    <a:gd name="connsiteX7" fmla="*/ 4763 w 1314450"/>
                    <a:gd name="connsiteY7" fmla="*/ 845341 h 957263"/>
                    <a:gd name="connsiteX8" fmla="*/ 0 w 1314450"/>
                    <a:gd name="connsiteY8" fmla="*/ 159547 h 957263"/>
                    <a:gd name="connsiteX0" fmla="*/ 0 w 1317739"/>
                    <a:gd name="connsiteY0" fmla="*/ 159547 h 957263"/>
                    <a:gd name="connsiteX1" fmla="*/ 159547 w 1317739"/>
                    <a:gd name="connsiteY1" fmla="*/ 0 h 957263"/>
                    <a:gd name="connsiteX2" fmla="*/ 1154903 w 1317739"/>
                    <a:gd name="connsiteY2" fmla="*/ 0 h 957263"/>
                    <a:gd name="connsiteX3" fmla="*/ 1314450 w 1317739"/>
                    <a:gd name="connsiteY3" fmla="*/ 159547 h 957263"/>
                    <a:gd name="connsiteX4" fmla="*/ 1317739 w 1317739"/>
                    <a:gd name="connsiteY4" fmla="*/ 842840 h 957263"/>
                    <a:gd name="connsiteX5" fmla="*/ 1154903 w 1317739"/>
                    <a:gd name="connsiteY5" fmla="*/ 957263 h 957263"/>
                    <a:gd name="connsiteX6" fmla="*/ 159547 w 1317739"/>
                    <a:gd name="connsiteY6" fmla="*/ 957263 h 957263"/>
                    <a:gd name="connsiteX7" fmla="*/ 4763 w 1317739"/>
                    <a:gd name="connsiteY7" fmla="*/ 845341 h 957263"/>
                    <a:gd name="connsiteX8" fmla="*/ 0 w 1317739"/>
                    <a:gd name="connsiteY8" fmla="*/ 159547 h 957263"/>
                    <a:gd name="connsiteX0" fmla="*/ 250009 w 1567748"/>
                    <a:gd name="connsiteY0" fmla="*/ 159547 h 957263"/>
                    <a:gd name="connsiteX1" fmla="*/ 409556 w 1567748"/>
                    <a:gd name="connsiteY1" fmla="*/ 0 h 957263"/>
                    <a:gd name="connsiteX2" fmla="*/ 1404912 w 1567748"/>
                    <a:gd name="connsiteY2" fmla="*/ 0 h 957263"/>
                    <a:gd name="connsiteX3" fmla="*/ 1564459 w 1567748"/>
                    <a:gd name="connsiteY3" fmla="*/ 159547 h 957263"/>
                    <a:gd name="connsiteX4" fmla="*/ 1567748 w 1567748"/>
                    <a:gd name="connsiteY4" fmla="*/ 842840 h 957263"/>
                    <a:gd name="connsiteX5" fmla="*/ 1404912 w 1567748"/>
                    <a:gd name="connsiteY5" fmla="*/ 957263 h 957263"/>
                    <a:gd name="connsiteX6" fmla="*/ 409556 w 1567748"/>
                    <a:gd name="connsiteY6" fmla="*/ 957263 h 957263"/>
                    <a:gd name="connsiteX7" fmla="*/ 0 w 1567748"/>
                    <a:gd name="connsiteY7" fmla="*/ 824324 h 957263"/>
                    <a:gd name="connsiteX8" fmla="*/ 250009 w 1567748"/>
                    <a:gd name="connsiteY8" fmla="*/ 159547 h 957263"/>
                    <a:gd name="connsiteX0" fmla="*/ 2141 w 1319880"/>
                    <a:gd name="connsiteY0" fmla="*/ 159547 h 957263"/>
                    <a:gd name="connsiteX1" fmla="*/ 161688 w 1319880"/>
                    <a:gd name="connsiteY1" fmla="*/ 0 h 957263"/>
                    <a:gd name="connsiteX2" fmla="*/ 1157044 w 1319880"/>
                    <a:gd name="connsiteY2" fmla="*/ 0 h 957263"/>
                    <a:gd name="connsiteX3" fmla="*/ 1316591 w 1319880"/>
                    <a:gd name="connsiteY3" fmla="*/ 159547 h 957263"/>
                    <a:gd name="connsiteX4" fmla="*/ 1319880 w 1319880"/>
                    <a:gd name="connsiteY4" fmla="*/ 842840 h 957263"/>
                    <a:gd name="connsiteX5" fmla="*/ 1157044 w 1319880"/>
                    <a:gd name="connsiteY5" fmla="*/ 957263 h 957263"/>
                    <a:gd name="connsiteX6" fmla="*/ 161688 w 1319880"/>
                    <a:gd name="connsiteY6" fmla="*/ 957263 h 957263"/>
                    <a:gd name="connsiteX7" fmla="*/ 2141 w 1319880"/>
                    <a:gd name="connsiteY7" fmla="*/ 159547 h 957263"/>
                    <a:gd name="connsiteX0" fmla="*/ 0 w 1317739"/>
                    <a:gd name="connsiteY0" fmla="*/ 159547 h 957263"/>
                    <a:gd name="connsiteX1" fmla="*/ 159547 w 1317739"/>
                    <a:gd name="connsiteY1" fmla="*/ 0 h 957263"/>
                    <a:gd name="connsiteX2" fmla="*/ 1154903 w 1317739"/>
                    <a:gd name="connsiteY2" fmla="*/ 0 h 957263"/>
                    <a:gd name="connsiteX3" fmla="*/ 1314450 w 1317739"/>
                    <a:gd name="connsiteY3" fmla="*/ 159547 h 957263"/>
                    <a:gd name="connsiteX4" fmla="*/ 1317739 w 1317739"/>
                    <a:gd name="connsiteY4" fmla="*/ 842840 h 957263"/>
                    <a:gd name="connsiteX5" fmla="*/ 1154903 w 1317739"/>
                    <a:gd name="connsiteY5" fmla="*/ 957263 h 957263"/>
                    <a:gd name="connsiteX6" fmla="*/ 0 w 1317739"/>
                    <a:gd name="connsiteY6" fmla="*/ 159547 h 957263"/>
                    <a:gd name="connsiteX0" fmla="*/ 0 w 1317739"/>
                    <a:gd name="connsiteY0" fmla="*/ 159547 h 842840"/>
                    <a:gd name="connsiteX1" fmla="*/ 159547 w 1317739"/>
                    <a:gd name="connsiteY1" fmla="*/ 0 h 842840"/>
                    <a:gd name="connsiteX2" fmla="*/ 1154903 w 1317739"/>
                    <a:gd name="connsiteY2" fmla="*/ 0 h 842840"/>
                    <a:gd name="connsiteX3" fmla="*/ 1314450 w 1317739"/>
                    <a:gd name="connsiteY3" fmla="*/ 159547 h 842840"/>
                    <a:gd name="connsiteX4" fmla="*/ 1317739 w 1317739"/>
                    <a:gd name="connsiteY4" fmla="*/ 842840 h 842840"/>
                    <a:gd name="connsiteX5" fmla="*/ 0 w 1317739"/>
                    <a:gd name="connsiteY5" fmla="*/ 159547 h 842840"/>
                    <a:gd name="connsiteX0" fmla="*/ 0 w 1314449"/>
                    <a:gd name="connsiteY0" fmla="*/ 159547 h 179490"/>
                    <a:gd name="connsiteX1" fmla="*/ 159547 w 1314449"/>
                    <a:gd name="connsiteY1" fmla="*/ 0 h 179490"/>
                    <a:gd name="connsiteX2" fmla="*/ 1154903 w 1314449"/>
                    <a:gd name="connsiteY2" fmla="*/ 0 h 179490"/>
                    <a:gd name="connsiteX3" fmla="*/ 1314450 w 1314449"/>
                    <a:gd name="connsiteY3" fmla="*/ 159547 h 179490"/>
                    <a:gd name="connsiteX4" fmla="*/ 0 w 1314449"/>
                    <a:gd name="connsiteY4" fmla="*/ 159547 h 179490"/>
                    <a:gd name="connsiteX0" fmla="*/ 0 w 1674122"/>
                    <a:gd name="connsiteY0" fmla="*/ 159547 h 181327"/>
                    <a:gd name="connsiteX1" fmla="*/ 159547 w 1674122"/>
                    <a:gd name="connsiteY1" fmla="*/ 0 h 181327"/>
                    <a:gd name="connsiteX2" fmla="*/ 1154903 w 1674122"/>
                    <a:gd name="connsiteY2" fmla="*/ 0 h 181327"/>
                    <a:gd name="connsiteX3" fmla="*/ 1674122 w 1674122"/>
                    <a:gd name="connsiteY3" fmla="*/ 163049 h 181327"/>
                    <a:gd name="connsiteX4" fmla="*/ 0 w 1674122"/>
                    <a:gd name="connsiteY4" fmla="*/ 159547 h 181327"/>
                    <a:gd name="connsiteX0" fmla="*/ 0 w 2093741"/>
                    <a:gd name="connsiteY0" fmla="*/ 159547 h 181327"/>
                    <a:gd name="connsiteX1" fmla="*/ 579166 w 2093741"/>
                    <a:gd name="connsiteY1" fmla="*/ 0 h 181327"/>
                    <a:gd name="connsiteX2" fmla="*/ 1574522 w 2093741"/>
                    <a:gd name="connsiteY2" fmla="*/ 0 h 181327"/>
                    <a:gd name="connsiteX3" fmla="*/ 2093741 w 2093741"/>
                    <a:gd name="connsiteY3" fmla="*/ 163049 h 181327"/>
                    <a:gd name="connsiteX4" fmla="*/ 0 w 2093741"/>
                    <a:gd name="connsiteY4" fmla="*/ 159547 h 181327"/>
                    <a:gd name="connsiteX0" fmla="*/ 0 w 2093741"/>
                    <a:gd name="connsiteY0" fmla="*/ 159547 h 181327"/>
                    <a:gd name="connsiteX1" fmla="*/ 519218 w 2093741"/>
                    <a:gd name="connsiteY1" fmla="*/ 0 h 181327"/>
                    <a:gd name="connsiteX2" fmla="*/ 1574522 w 2093741"/>
                    <a:gd name="connsiteY2" fmla="*/ 0 h 181327"/>
                    <a:gd name="connsiteX3" fmla="*/ 2093741 w 2093741"/>
                    <a:gd name="connsiteY3" fmla="*/ 163049 h 181327"/>
                    <a:gd name="connsiteX4" fmla="*/ 0 w 2093741"/>
                    <a:gd name="connsiteY4" fmla="*/ 159547 h 181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93741" h="181327">
                      <a:moveTo>
                        <a:pt x="0" y="159547"/>
                      </a:moveTo>
                      <a:cubicBezTo>
                        <a:pt x="0" y="71432"/>
                        <a:pt x="431103" y="0"/>
                        <a:pt x="519218" y="0"/>
                      </a:cubicBezTo>
                      <a:lnTo>
                        <a:pt x="1574522" y="0"/>
                      </a:lnTo>
                      <a:cubicBezTo>
                        <a:pt x="1662637" y="0"/>
                        <a:pt x="2093741" y="74934"/>
                        <a:pt x="2093741" y="163049"/>
                      </a:cubicBezTo>
                      <a:cubicBezTo>
                        <a:pt x="1901257" y="189640"/>
                        <a:pt x="192484" y="186138"/>
                        <a:pt x="0" y="159547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454" name="Abgerundetes Rechteck 453"/>
                <p:cNvSpPr/>
                <p:nvPr/>
              </p:nvSpPr>
              <p:spPr>
                <a:xfrm>
                  <a:off x="3291466" y="7718355"/>
                  <a:ext cx="192302" cy="109418"/>
                </a:xfrm>
                <a:prstGeom prst="round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455" name="Abgerundetes Rechteck 454"/>
                <p:cNvSpPr/>
                <p:nvPr/>
              </p:nvSpPr>
              <p:spPr>
                <a:xfrm>
                  <a:off x="3344358" y="7690911"/>
                  <a:ext cx="86136" cy="72310"/>
                </a:xfrm>
                <a:prstGeom prst="round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grpSp>
              <p:nvGrpSpPr>
                <p:cNvPr id="456" name="Gruppieren 455"/>
                <p:cNvGrpSpPr/>
                <p:nvPr/>
              </p:nvGrpSpPr>
              <p:grpSpPr>
                <a:xfrm>
                  <a:off x="3455837" y="7865166"/>
                  <a:ext cx="648000" cy="648000"/>
                  <a:chOff x="3455837" y="5021906"/>
                  <a:chExt cx="648000" cy="648000"/>
                </a:xfrm>
              </p:grpSpPr>
              <p:sp>
                <p:nvSpPr>
                  <p:cNvPr id="460" name="Ellipse 459"/>
                  <p:cNvSpPr/>
                  <p:nvPr/>
                </p:nvSpPr>
                <p:spPr>
                  <a:xfrm>
                    <a:off x="3455837" y="5021906"/>
                    <a:ext cx="648000" cy="648000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461" name="Ellipse 460"/>
                  <p:cNvSpPr/>
                  <p:nvPr/>
                </p:nvSpPr>
                <p:spPr>
                  <a:xfrm>
                    <a:off x="3527837" y="5093906"/>
                    <a:ext cx="504000" cy="504000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</p:grpSp>
            <p:sp>
              <p:nvSpPr>
                <p:cNvPr id="457" name="Bogen 456"/>
                <p:cNvSpPr/>
                <p:nvPr/>
              </p:nvSpPr>
              <p:spPr>
                <a:xfrm>
                  <a:off x="3653821" y="8023539"/>
                  <a:ext cx="292894" cy="302418"/>
                </a:xfrm>
                <a:prstGeom prst="arc">
                  <a:avLst/>
                </a:prstGeom>
                <a:ln w="22225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458" name="Abgerundetes Rechteck 457"/>
                <p:cNvSpPr/>
                <p:nvPr/>
              </p:nvSpPr>
              <p:spPr>
                <a:xfrm>
                  <a:off x="4150519" y="7846219"/>
                  <a:ext cx="195262" cy="98012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cxnSp>
              <p:nvCxnSpPr>
                <p:cNvPr id="459" name="Gerader Verbinder 458"/>
                <p:cNvCxnSpPr/>
                <p:nvPr/>
              </p:nvCxnSpPr>
              <p:spPr>
                <a:xfrm>
                  <a:off x="3320548" y="7932326"/>
                  <a:ext cx="0" cy="530638"/>
                </a:xfrm>
                <a:prstGeom prst="line">
                  <a:avLst/>
                </a:prstGeom>
                <a:ln w="15875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80" name="Gruppieren 479"/>
            <p:cNvGrpSpPr/>
            <p:nvPr/>
          </p:nvGrpSpPr>
          <p:grpSpPr>
            <a:xfrm flipH="1">
              <a:off x="2896546" y="2555954"/>
              <a:ext cx="257082" cy="492495"/>
              <a:chOff x="1917516" y="3700579"/>
              <a:chExt cx="883000" cy="1692464"/>
            </a:xfrm>
          </p:grpSpPr>
          <p:sp>
            <p:nvSpPr>
              <p:cNvPr id="481" name="Freihandform 480"/>
              <p:cNvSpPr/>
              <p:nvPr/>
            </p:nvSpPr>
            <p:spPr>
              <a:xfrm>
                <a:off x="1920308" y="3700579"/>
                <a:ext cx="880208" cy="1657419"/>
              </a:xfrm>
              <a:custGeom>
                <a:avLst/>
                <a:gdLst>
                  <a:gd name="connsiteX0" fmla="*/ 592183 w 653143"/>
                  <a:gd name="connsiteY0" fmla="*/ 0 h 1576251"/>
                  <a:gd name="connsiteX1" fmla="*/ 548640 w 653143"/>
                  <a:gd name="connsiteY1" fmla="*/ 60960 h 1576251"/>
                  <a:gd name="connsiteX2" fmla="*/ 531223 w 653143"/>
                  <a:gd name="connsiteY2" fmla="*/ 87086 h 1576251"/>
                  <a:gd name="connsiteX3" fmla="*/ 487680 w 653143"/>
                  <a:gd name="connsiteY3" fmla="*/ 121920 h 1576251"/>
                  <a:gd name="connsiteX4" fmla="*/ 452845 w 653143"/>
                  <a:gd name="connsiteY4" fmla="*/ 130628 h 1576251"/>
                  <a:gd name="connsiteX5" fmla="*/ 400594 w 653143"/>
                  <a:gd name="connsiteY5" fmla="*/ 148046 h 1576251"/>
                  <a:gd name="connsiteX6" fmla="*/ 348343 w 653143"/>
                  <a:gd name="connsiteY6" fmla="*/ 165463 h 1576251"/>
                  <a:gd name="connsiteX7" fmla="*/ 322217 w 653143"/>
                  <a:gd name="connsiteY7" fmla="*/ 174171 h 1576251"/>
                  <a:gd name="connsiteX8" fmla="*/ 296091 w 653143"/>
                  <a:gd name="connsiteY8" fmla="*/ 182880 h 1576251"/>
                  <a:gd name="connsiteX9" fmla="*/ 235131 w 653143"/>
                  <a:gd name="connsiteY9" fmla="*/ 200297 h 1576251"/>
                  <a:gd name="connsiteX10" fmla="*/ 209005 w 653143"/>
                  <a:gd name="connsiteY10" fmla="*/ 226423 h 1576251"/>
                  <a:gd name="connsiteX11" fmla="*/ 182880 w 653143"/>
                  <a:gd name="connsiteY11" fmla="*/ 243840 h 1576251"/>
                  <a:gd name="connsiteX12" fmla="*/ 165463 w 653143"/>
                  <a:gd name="connsiteY12" fmla="*/ 269966 h 1576251"/>
                  <a:gd name="connsiteX13" fmla="*/ 148045 w 653143"/>
                  <a:gd name="connsiteY13" fmla="*/ 287383 h 1576251"/>
                  <a:gd name="connsiteX14" fmla="*/ 121920 w 653143"/>
                  <a:gd name="connsiteY14" fmla="*/ 400594 h 1576251"/>
                  <a:gd name="connsiteX15" fmla="*/ 113211 w 653143"/>
                  <a:gd name="connsiteY15" fmla="*/ 426720 h 1576251"/>
                  <a:gd name="connsiteX16" fmla="*/ 104503 w 653143"/>
                  <a:gd name="connsiteY16" fmla="*/ 470263 h 1576251"/>
                  <a:gd name="connsiteX17" fmla="*/ 87085 w 653143"/>
                  <a:gd name="connsiteY17" fmla="*/ 522514 h 1576251"/>
                  <a:gd name="connsiteX18" fmla="*/ 69668 w 653143"/>
                  <a:gd name="connsiteY18" fmla="*/ 609600 h 1576251"/>
                  <a:gd name="connsiteX19" fmla="*/ 52251 w 653143"/>
                  <a:gd name="connsiteY19" fmla="*/ 661851 h 1576251"/>
                  <a:gd name="connsiteX20" fmla="*/ 52251 w 653143"/>
                  <a:gd name="connsiteY20" fmla="*/ 1201783 h 1576251"/>
                  <a:gd name="connsiteX21" fmla="*/ 43543 w 653143"/>
                  <a:gd name="connsiteY21" fmla="*/ 1236617 h 1576251"/>
                  <a:gd name="connsiteX22" fmla="*/ 34834 w 653143"/>
                  <a:gd name="connsiteY22" fmla="*/ 1280160 h 1576251"/>
                  <a:gd name="connsiteX23" fmla="*/ 26125 w 653143"/>
                  <a:gd name="connsiteY23" fmla="*/ 1349828 h 1576251"/>
                  <a:gd name="connsiteX24" fmla="*/ 8708 w 653143"/>
                  <a:gd name="connsiteY24" fmla="*/ 1402080 h 1576251"/>
                  <a:gd name="connsiteX25" fmla="*/ 0 w 653143"/>
                  <a:gd name="connsiteY25" fmla="*/ 1471748 h 1576251"/>
                  <a:gd name="connsiteX26" fmla="*/ 182880 w 653143"/>
                  <a:gd name="connsiteY26" fmla="*/ 1558834 h 1576251"/>
                  <a:gd name="connsiteX27" fmla="*/ 278674 w 653143"/>
                  <a:gd name="connsiteY27" fmla="*/ 1576251 h 1576251"/>
                  <a:gd name="connsiteX28" fmla="*/ 452845 w 653143"/>
                  <a:gd name="connsiteY28" fmla="*/ 1567543 h 1576251"/>
                  <a:gd name="connsiteX29" fmla="*/ 496388 w 653143"/>
                  <a:gd name="connsiteY29" fmla="*/ 1524000 h 1576251"/>
                  <a:gd name="connsiteX30" fmla="*/ 522514 w 653143"/>
                  <a:gd name="connsiteY30" fmla="*/ 1497874 h 1576251"/>
                  <a:gd name="connsiteX31" fmla="*/ 539931 w 653143"/>
                  <a:gd name="connsiteY31" fmla="*/ 1471748 h 1576251"/>
                  <a:gd name="connsiteX32" fmla="*/ 522514 w 653143"/>
                  <a:gd name="connsiteY32" fmla="*/ 1254034 h 1576251"/>
                  <a:gd name="connsiteX33" fmla="*/ 513805 w 653143"/>
                  <a:gd name="connsiteY33" fmla="*/ 1088571 h 1576251"/>
                  <a:gd name="connsiteX34" fmla="*/ 496388 w 653143"/>
                  <a:gd name="connsiteY34" fmla="*/ 975360 h 1576251"/>
                  <a:gd name="connsiteX35" fmla="*/ 487680 w 653143"/>
                  <a:gd name="connsiteY35" fmla="*/ 879566 h 1576251"/>
                  <a:gd name="connsiteX36" fmla="*/ 461554 w 653143"/>
                  <a:gd name="connsiteY36" fmla="*/ 792480 h 1576251"/>
                  <a:gd name="connsiteX37" fmla="*/ 435428 w 653143"/>
                  <a:gd name="connsiteY37" fmla="*/ 661851 h 1576251"/>
                  <a:gd name="connsiteX38" fmla="*/ 444137 w 653143"/>
                  <a:gd name="connsiteY38" fmla="*/ 505097 h 1576251"/>
                  <a:gd name="connsiteX39" fmla="*/ 478971 w 653143"/>
                  <a:gd name="connsiteY39" fmla="*/ 435428 h 1576251"/>
                  <a:gd name="connsiteX40" fmla="*/ 505097 w 653143"/>
                  <a:gd name="connsiteY40" fmla="*/ 374468 h 1576251"/>
                  <a:gd name="connsiteX41" fmla="*/ 522514 w 653143"/>
                  <a:gd name="connsiteY41" fmla="*/ 348343 h 1576251"/>
                  <a:gd name="connsiteX42" fmla="*/ 531223 w 653143"/>
                  <a:gd name="connsiteY42" fmla="*/ 322217 h 1576251"/>
                  <a:gd name="connsiteX43" fmla="*/ 557348 w 653143"/>
                  <a:gd name="connsiteY43" fmla="*/ 296091 h 1576251"/>
                  <a:gd name="connsiteX44" fmla="*/ 574765 w 653143"/>
                  <a:gd name="connsiteY44" fmla="*/ 261257 h 1576251"/>
                  <a:gd name="connsiteX45" fmla="*/ 609600 w 653143"/>
                  <a:gd name="connsiteY45" fmla="*/ 209006 h 1576251"/>
                  <a:gd name="connsiteX46" fmla="*/ 627017 w 653143"/>
                  <a:gd name="connsiteY46" fmla="*/ 182880 h 1576251"/>
                  <a:gd name="connsiteX47" fmla="*/ 644434 w 653143"/>
                  <a:gd name="connsiteY47" fmla="*/ 130628 h 1576251"/>
                  <a:gd name="connsiteX48" fmla="*/ 653143 w 653143"/>
                  <a:gd name="connsiteY48" fmla="*/ 104503 h 1576251"/>
                  <a:gd name="connsiteX49" fmla="*/ 653143 w 653143"/>
                  <a:gd name="connsiteY49" fmla="*/ 43543 h 1576251"/>
                  <a:gd name="connsiteX0" fmla="*/ 592183 w 653143"/>
                  <a:gd name="connsiteY0" fmla="*/ 0 h 1576251"/>
                  <a:gd name="connsiteX1" fmla="*/ 548640 w 653143"/>
                  <a:gd name="connsiteY1" fmla="*/ 60960 h 1576251"/>
                  <a:gd name="connsiteX2" fmla="*/ 531223 w 653143"/>
                  <a:gd name="connsiteY2" fmla="*/ 87086 h 1576251"/>
                  <a:gd name="connsiteX3" fmla="*/ 487680 w 653143"/>
                  <a:gd name="connsiteY3" fmla="*/ 121920 h 1576251"/>
                  <a:gd name="connsiteX4" fmla="*/ 452845 w 653143"/>
                  <a:gd name="connsiteY4" fmla="*/ 130628 h 1576251"/>
                  <a:gd name="connsiteX5" fmla="*/ 400594 w 653143"/>
                  <a:gd name="connsiteY5" fmla="*/ 148046 h 1576251"/>
                  <a:gd name="connsiteX6" fmla="*/ 348343 w 653143"/>
                  <a:gd name="connsiteY6" fmla="*/ 165463 h 1576251"/>
                  <a:gd name="connsiteX7" fmla="*/ 322217 w 653143"/>
                  <a:gd name="connsiteY7" fmla="*/ 174171 h 1576251"/>
                  <a:gd name="connsiteX8" fmla="*/ 296091 w 653143"/>
                  <a:gd name="connsiteY8" fmla="*/ 182880 h 1576251"/>
                  <a:gd name="connsiteX9" fmla="*/ 235131 w 653143"/>
                  <a:gd name="connsiteY9" fmla="*/ 200297 h 1576251"/>
                  <a:gd name="connsiteX10" fmla="*/ 209005 w 653143"/>
                  <a:gd name="connsiteY10" fmla="*/ 226423 h 1576251"/>
                  <a:gd name="connsiteX11" fmla="*/ 182880 w 653143"/>
                  <a:gd name="connsiteY11" fmla="*/ 243840 h 1576251"/>
                  <a:gd name="connsiteX12" fmla="*/ 165463 w 653143"/>
                  <a:gd name="connsiteY12" fmla="*/ 269966 h 1576251"/>
                  <a:gd name="connsiteX13" fmla="*/ 148045 w 653143"/>
                  <a:gd name="connsiteY13" fmla="*/ 287383 h 1576251"/>
                  <a:gd name="connsiteX14" fmla="*/ 121920 w 653143"/>
                  <a:gd name="connsiteY14" fmla="*/ 400594 h 1576251"/>
                  <a:gd name="connsiteX15" fmla="*/ 113211 w 653143"/>
                  <a:gd name="connsiteY15" fmla="*/ 426720 h 1576251"/>
                  <a:gd name="connsiteX16" fmla="*/ 104503 w 653143"/>
                  <a:gd name="connsiteY16" fmla="*/ 470263 h 1576251"/>
                  <a:gd name="connsiteX17" fmla="*/ 87085 w 653143"/>
                  <a:gd name="connsiteY17" fmla="*/ 522514 h 1576251"/>
                  <a:gd name="connsiteX18" fmla="*/ 69668 w 653143"/>
                  <a:gd name="connsiteY18" fmla="*/ 609600 h 1576251"/>
                  <a:gd name="connsiteX19" fmla="*/ 52251 w 653143"/>
                  <a:gd name="connsiteY19" fmla="*/ 661851 h 1576251"/>
                  <a:gd name="connsiteX20" fmla="*/ 52251 w 653143"/>
                  <a:gd name="connsiteY20" fmla="*/ 1201783 h 1576251"/>
                  <a:gd name="connsiteX21" fmla="*/ 43543 w 653143"/>
                  <a:gd name="connsiteY21" fmla="*/ 1236617 h 1576251"/>
                  <a:gd name="connsiteX22" fmla="*/ 34834 w 653143"/>
                  <a:gd name="connsiteY22" fmla="*/ 1280160 h 1576251"/>
                  <a:gd name="connsiteX23" fmla="*/ 26125 w 653143"/>
                  <a:gd name="connsiteY23" fmla="*/ 1349828 h 1576251"/>
                  <a:gd name="connsiteX24" fmla="*/ 8708 w 653143"/>
                  <a:gd name="connsiteY24" fmla="*/ 1402080 h 1576251"/>
                  <a:gd name="connsiteX25" fmla="*/ 0 w 653143"/>
                  <a:gd name="connsiteY25" fmla="*/ 1471748 h 1576251"/>
                  <a:gd name="connsiteX26" fmla="*/ 182880 w 653143"/>
                  <a:gd name="connsiteY26" fmla="*/ 1558834 h 1576251"/>
                  <a:gd name="connsiteX27" fmla="*/ 278674 w 653143"/>
                  <a:gd name="connsiteY27" fmla="*/ 1576251 h 1576251"/>
                  <a:gd name="connsiteX28" fmla="*/ 452845 w 653143"/>
                  <a:gd name="connsiteY28" fmla="*/ 1567543 h 1576251"/>
                  <a:gd name="connsiteX29" fmla="*/ 496388 w 653143"/>
                  <a:gd name="connsiteY29" fmla="*/ 1524000 h 1576251"/>
                  <a:gd name="connsiteX30" fmla="*/ 522514 w 653143"/>
                  <a:gd name="connsiteY30" fmla="*/ 1497874 h 1576251"/>
                  <a:gd name="connsiteX31" fmla="*/ 539931 w 653143"/>
                  <a:gd name="connsiteY31" fmla="*/ 1471748 h 1576251"/>
                  <a:gd name="connsiteX32" fmla="*/ 522514 w 653143"/>
                  <a:gd name="connsiteY32" fmla="*/ 1254034 h 1576251"/>
                  <a:gd name="connsiteX33" fmla="*/ 513805 w 653143"/>
                  <a:gd name="connsiteY33" fmla="*/ 1088571 h 1576251"/>
                  <a:gd name="connsiteX34" fmla="*/ 496388 w 653143"/>
                  <a:gd name="connsiteY34" fmla="*/ 975360 h 1576251"/>
                  <a:gd name="connsiteX35" fmla="*/ 487680 w 653143"/>
                  <a:gd name="connsiteY35" fmla="*/ 879566 h 1576251"/>
                  <a:gd name="connsiteX36" fmla="*/ 461554 w 653143"/>
                  <a:gd name="connsiteY36" fmla="*/ 792480 h 1576251"/>
                  <a:gd name="connsiteX37" fmla="*/ 435428 w 653143"/>
                  <a:gd name="connsiteY37" fmla="*/ 661851 h 1576251"/>
                  <a:gd name="connsiteX38" fmla="*/ 444137 w 653143"/>
                  <a:gd name="connsiteY38" fmla="*/ 505097 h 1576251"/>
                  <a:gd name="connsiteX39" fmla="*/ 478971 w 653143"/>
                  <a:gd name="connsiteY39" fmla="*/ 435428 h 1576251"/>
                  <a:gd name="connsiteX40" fmla="*/ 505097 w 653143"/>
                  <a:gd name="connsiteY40" fmla="*/ 374468 h 1576251"/>
                  <a:gd name="connsiteX41" fmla="*/ 522514 w 653143"/>
                  <a:gd name="connsiteY41" fmla="*/ 348343 h 1576251"/>
                  <a:gd name="connsiteX42" fmla="*/ 531223 w 653143"/>
                  <a:gd name="connsiteY42" fmla="*/ 322217 h 1576251"/>
                  <a:gd name="connsiteX43" fmla="*/ 557348 w 653143"/>
                  <a:gd name="connsiteY43" fmla="*/ 296091 h 1576251"/>
                  <a:gd name="connsiteX44" fmla="*/ 574765 w 653143"/>
                  <a:gd name="connsiteY44" fmla="*/ 261257 h 1576251"/>
                  <a:gd name="connsiteX45" fmla="*/ 609600 w 653143"/>
                  <a:gd name="connsiteY45" fmla="*/ 209006 h 1576251"/>
                  <a:gd name="connsiteX46" fmla="*/ 627017 w 653143"/>
                  <a:gd name="connsiteY46" fmla="*/ 182880 h 1576251"/>
                  <a:gd name="connsiteX47" fmla="*/ 644434 w 653143"/>
                  <a:gd name="connsiteY47" fmla="*/ 130628 h 1576251"/>
                  <a:gd name="connsiteX48" fmla="*/ 653143 w 653143"/>
                  <a:gd name="connsiteY48" fmla="*/ 104503 h 1576251"/>
                  <a:gd name="connsiteX49" fmla="*/ 653143 w 653143"/>
                  <a:gd name="connsiteY49" fmla="*/ 43543 h 1576251"/>
                  <a:gd name="connsiteX50" fmla="*/ 592183 w 653143"/>
                  <a:gd name="connsiteY50" fmla="*/ 0 h 1576251"/>
                  <a:gd name="connsiteX0" fmla="*/ 592183 w 653143"/>
                  <a:gd name="connsiteY0" fmla="*/ 0 h 1576251"/>
                  <a:gd name="connsiteX1" fmla="*/ 531223 w 653143"/>
                  <a:gd name="connsiteY1" fmla="*/ 87086 h 1576251"/>
                  <a:gd name="connsiteX2" fmla="*/ 487680 w 653143"/>
                  <a:gd name="connsiteY2" fmla="*/ 121920 h 1576251"/>
                  <a:gd name="connsiteX3" fmla="*/ 452845 w 653143"/>
                  <a:gd name="connsiteY3" fmla="*/ 130628 h 1576251"/>
                  <a:gd name="connsiteX4" fmla="*/ 400594 w 653143"/>
                  <a:gd name="connsiteY4" fmla="*/ 148046 h 1576251"/>
                  <a:gd name="connsiteX5" fmla="*/ 348343 w 653143"/>
                  <a:gd name="connsiteY5" fmla="*/ 165463 h 1576251"/>
                  <a:gd name="connsiteX6" fmla="*/ 322217 w 653143"/>
                  <a:gd name="connsiteY6" fmla="*/ 174171 h 1576251"/>
                  <a:gd name="connsiteX7" fmla="*/ 296091 w 653143"/>
                  <a:gd name="connsiteY7" fmla="*/ 182880 h 1576251"/>
                  <a:gd name="connsiteX8" fmla="*/ 235131 w 653143"/>
                  <a:gd name="connsiteY8" fmla="*/ 200297 h 1576251"/>
                  <a:gd name="connsiteX9" fmla="*/ 209005 w 653143"/>
                  <a:gd name="connsiteY9" fmla="*/ 226423 h 1576251"/>
                  <a:gd name="connsiteX10" fmla="*/ 182880 w 653143"/>
                  <a:gd name="connsiteY10" fmla="*/ 243840 h 1576251"/>
                  <a:gd name="connsiteX11" fmla="*/ 165463 w 653143"/>
                  <a:gd name="connsiteY11" fmla="*/ 269966 h 1576251"/>
                  <a:gd name="connsiteX12" fmla="*/ 148045 w 653143"/>
                  <a:gd name="connsiteY12" fmla="*/ 287383 h 1576251"/>
                  <a:gd name="connsiteX13" fmla="*/ 121920 w 653143"/>
                  <a:gd name="connsiteY13" fmla="*/ 400594 h 1576251"/>
                  <a:gd name="connsiteX14" fmla="*/ 113211 w 653143"/>
                  <a:gd name="connsiteY14" fmla="*/ 426720 h 1576251"/>
                  <a:gd name="connsiteX15" fmla="*/ 104503 w 653143"/>
                  <a:gd name="connsiteY15" fmla="*/ 470263 h 1576251"/>
                  <a:gd name="connsiteX16" fmla="*/ 87085 w 653143"/>
                  <a:gd name="connsiteY16" fmla="*/ 522514 h 1576251"/>
                  <a:gd name="connsiteX17" fmla="*/ 69668 w 653143"/>
                  <a:gd name="connsiteY17" fmla="*/ 609600 h 1576251"/>
                  <a:gd name="connsiteX18" fmla="*/ 52251 w 653143"/>
                  <a:gd name="connsiteY18" fmla="*/ 661851 h 1576251"/>
                  <a:gd name="connsiteX19" fmla="*/ 52251 w 653143"/>
                  <a:gd name="connsiteY19" fmla="*/ 1201783 h 1576251"/>
                  <a:gd name="connsiteX20" fmla="*/ 43543 w 653143"/>
                  <a:gd name="connsiteY20" fmla="*/ 1236617 h 1576251"/>
                  <a:gd name="connsiteX21" fmla="*/ 34834 w 653143"/>
                  <a:gd name="connsiteY21" fmla="*/ 1280160 h 1576251"/>
                  <a:gd name="connsiteX22" fmla="*/ 26125 w 653143"/>
                  <a:gd name="connsiteY22" fmla="*/ 1349828 h 1576251"/>
                  <a:gd name="connsiteX23" fmla="*/ 8708 w 653143"/>
                  <a:gd name="connsiteY23" fmla="*/ 1402080 h 1576251"/>
                  <a:gd name="connsiteX24" fmla="*/ 0 w 653143"/>
                  <a:gd name="connsiteY24" fmla="*/ 1471748 h 1576251"/>
                  <a:gd name="connsiteX25" fmla="*/ 182880 w 653143"/>
                  <a:gd name="connsiteY25" fmla="*/ 1558834 h 1576251"/>
                  <a:gd name="connsiteX26" fmla="*/ 278674 w 653143"/>
                  <a:gd name="connsiteY26" fmla="*/ 1576251 h 1576251"/>
                  <a:gd name="connsiteX27" fmla="*/ 452845 w 653143"/>
                  <a:gd name="connsiteY27" fmla="*/ 1567543 h 1576251"/>
                  <a:gd name="connsiteX28" fmla="*/ 496388 w 653143"/>
                  <a:gd name="connsiteY28" fmla="*/ 1524000 h 1576251"/>
                  <a:gd name="connsiteX29" fmla="*/ 522514 w 653143"/>
                  <a:gd name="connsiteY29" fmla="*/ 1497874 h 1576251"/>
                  <a:gd name="connsiteX30" fmla="*/ 539931 w 653143"/>
                  <a:gd name="connsiteY30" fmla="*/ 1471748 h 1576251"/>
                  <a:gd name="connsiteX31" fmla="*/ 522514 w 653143"/>
                  <a:gd name="connsiteY31" fmla="*/ 1254034 h 1576251"/>
                  <a:gd name="connsiteX32" fmla="*/ 513805 w 653143"/>
                  <a:gd name="connsiteY32" fmla="*/ 1088571 h 1576251"/>
                  <a:gd name="connsiteX33" fmla="*/ 496388 w 653143"/>
                  <a:gd name="connsiteY33" fmla="*/ 975360 h 1576251"/>
                  <a:gd name="connsiteX34" fmla="*/ 487680 w 653143"/>
                  <a:gd name="connsiteY34" fmla="*/ 879566 h 1576251"/>
                  <a:gd name="connsiteX35" fmla="*/ 461554 w 653143"/>
                  <a:gd name="connsiteY35" fmla="*/ 792480 h 1576251"/>
                  <a:gd name="connsiteX36" fmla="*/ 435428 w 653143"/>
                  <a:gd name="connsiteY36" fmla="*/ 661851 h 1576251"/>
                  <a:gd name="connsiteX37" fmla="*/ 444137 w 653143"/>
                  <a:gd name="connsiteY37" fmla="*/ 505097 h 1576251"/>
                  <a:gd name="connsiteX38" fmla="*/ 478971 w 653143"/>
                  <a:gd name="connsiteY38" fmla="*/ 435428 h 1576251"/>
                  <a:gd name="connsiteX39" fmla="*/ 505097 w 653143"/>
                  <a:gd name="connsiteY39" fmla="*/ 374468 h 1576251"/>
                  <a:gd name="connsiteX40" fmla="*/ 522514 w 653143"/>
                  <a:gd name="connsiteY40" fmla="*/ 348343 h 1576251"/>
                  <a:gd name="connsiteX41" fmla="*/ 531223 w 653143"/>
                  <a:gd name="connsiteY41" fmla="*/ 322217 h 1576251"/>
                  <a:gd name="connsiteX42" fmla="*/ 557348 w 653143"/>
                  <a:gd name="connsiteY42" fmla="*/ 296091 h 1576251"/>
                  <a:gd name="connsiteX43" fmla="*/ 574765 w 653143"/>
                  <a:gd name="connsiteY43" fmla="*/ 261257 h 1576251"/>
                  <a:gd name="connsiteX44" fmla="*/ 609600 w 653143"/>
                  <a:gd name="connsiteY44" fmla="*/ 209006 h 1576251"/>
                  <a:gd name="connsiteX45" fmla="*/ 627017 w 653143"/>
                  <a:gd name="connsiteY45" fmla="*/ 182880 h 1576251"/>
                  <a:gd name="connsiteX46" fmla="*/ 644434 w 653143"/>
                  <a:gd name="connsiteY46" fmla="*/ 130628 h 1576251"/>
                  <a:gd name="connsiteX47" fmla="*/ 653143 w 653143"/>
                  <a:gd name="connsiteY47" fmla="*/ 104503 h 1576251"/>
                  <a:gd name="connsiteX48" fmla="*/ 653143 w 653143"/>
                  <a:gd name="connsiteY48" fmla="*/ 43543 h 1576251"/>
                  <a:gd name="connsiteX49" fmla="*/ 592183 w 653143"/>
                  <a:gd name="connsiteY49" fmla="*/ 0 h 1576251"/>
                  <a:gd name="connsiteX0" fmla="*/ 592183 w 653143"/>
                  <a:gd name="connsiteY0" fmla="*/ 0 h 1576251"/>
                  <a:gd name="connsiteX1" fmla="*/ 487680 w 653143"/>
                  <a:gd name="connsiteY1" fmla="*/ 121920 h 1576251"/>
                  <a:gd name="connsiteX2" fmla="*/ 452845 w 653143"/>
                  <a:gd name="connsiteY2" fmla="*/ 130628 h 1576251"/>
                  <a:gd name="connsiteX3" fmla="*/ 400594 w 653143"/>
                  <a:gd name="connsiteY3" fmla="*/ 148046 h 1576251"/>
                  <a:gd name="connsiteX4" fmla="*/ 348343 w 653143"/>
                  <a:gd name="connsiteY4" fmla="*/ 165463 h 1576251"/>
                  <a:gd name="connsiteX5" fmla="*/ 322217 w 653143"/>
                  <a:gd name="connsiteY5" fmla="*/ 174171 h 1576251"/>
                  <a:gd name="connsiteX6" fmla="*/ 296091 w 653143"/>
                  <a:gd name="connsiteY6" fmla="*/ 182880 h 1576251"/>
                  <a:gd name="connsiteX7" fmla="*/ 235131 w 653143"/>
                  <a:gd name="connsiteY7" fmla="*/ 200297 h 1576251"/>
                  <a:gd name="connsiteX8" fmla="*/ 209005 w 653143"/>
                  <a:gd name="connsiteY8" fmla="*/ 226423 h 1576251"/>
                  <a:gd name="connsiteX9" fmla="*/ 182880 w 653143"/>
                  <a:gd name="connsiteY9" fmla="*/ 243840 h 1576251"/>
                  <a:gd name="connsiteX10" fmla="*/ 165463 w 653143"/>
                  <a:gd name="connsiteY10" fmla="*/ 269966 h 1576251"/>
                  <a:gd name="connsiteX11" fmla="*/ 148045 w 653143"/>
                  <a:gd name="connsiteY11" fmla="*/ 287383 h 1576251"/>
                  <a:gd name="connsiteX12" fmla="*/ 121920 w 653143"/>
                  <a:gd name="connsiteY12" fmla="*/ 400594 h 1576251"/>
                  <a:gd name="connsiteX13" fmla="*/ 113211 w 653143"/>
                  <a:gd name="connsiteY13" fmla="*/ 426720 h 1576251"/>
                  <a:gd name="connsiteX14" fmla="*/ 104503 w 653143"/>
                  <a:gd name="connsiteY14" fmla="*/ 470263 h 1576251"/>
                  <a:gd name="connsiteX15" fmla="*/ 87085 w 653143"/>
                  <a:gd name="connsiteY15" fmla="*/ 522514 h 1576251"/>
                  <a:gd name="connsiteX16" fmla="*/ 69668 w 653143"/>
                  <a:gd name="connsiteY16" fmla="*/ 609600 h 1576251"/>
                  <a:gd name="connsiteX17" fmla="*/ 52251 w 653143"/>
                  <a:gd name="connsiteY17" fmla="*/ 661851 h 1576251"/>
                  <a:gd name="connsiteX18" fmla="*/ 52251 w 653143"/>
                  <a:gd name="connsiteY18" fmla="*/ 1201783 h 1576251"/>
                  <a:gd name="connsiteX19" fmla="*/ 43543 w 653143"/>
                  <a:gd name="connsiteY19" fmla="*/ 1236617 h 1576251"/>
                  <a:gd name="connsiteX20" fmla="*/ 34834 w 653143"/>
                  <a:gd name="connsiteY20" fmla="*/ 1280160 h 1576251"/>
                  <a:gd name="connsiteX21" fmla="*/ 26125 w 653143"/>
                  <a:gd name="connsiteY21" fmla="*/ 1349828 h 1576251"/>
                  <a:gd name="connsiteX22" fmla="*/ 8708 w 653143"/>
                  <a:gd name="connsiteY22" fmla="*/ 1402080 h 1576251"/>
                  <a:gd name="connsiteX23" fmla="*/ 0 w 653143"/>
                  <a:gd name="connsiteY23" fmla="*/ 1471748 h 1576251"/>
                  <a:gd name="connsiteX24" fmla="*/ 182880 w 653143"/>
                  <a:gd name="connsiteY24" fmla="*/ 1558834 h 1576251"/>
                  <a:gd name="connsiteX25" fmla="*/ 278674 w 653143"/>
                  <a:gd name="connsiteY25" fmla="*/ 1576251 h 1576251"/>
                  <a:gd name="connsiteX26" fmla="*/ 452845 w 653143"/>
                  <a:gd name="connsiteY26" fmla="*/ 1567543 h 1576251"/>
                  <a:gd name="connsiteX27" fmla="*/ 496388 w 653143"/>
                  <a:gd name="connsiteY27" fmla="*/ 1524000 h 1576251"/>
                  <a:gd name="connsiteX28" fmla="*/ 522514 w 653143"/>
                  <a:gd name="connsiteY28" fmla="*/ 1497874 h 1576251"/>
                  <a:gd name="connsiteX29" fmla="*/ 539931 w 653143"/>
                  <a:gd name="connsiteY29" fmla="*/ 1471748 h 1576251"/>
                  <a:gd name="connsiteX30" fmla="*/ 522514 w 653143"/>
                  <a:gd name="connsiteY30" fmla="*/ 1254034 h 1576251"/>
                  <a:gd name="connsiteX31" fmla="*/ 513805 w 653143"/>
                  <a:gd name="connsiteY31" fmla="*/ 1088571 h 1576251"/>
                  <a:gd name="connsiteX32" fmla="*/ 496388 w 653143"/>
                  <a:gd name="connsiteY32" fmla="*/ 975360 h 1576251"/>
                  <a:gd name="connsiteX33" fmla="*/ 487680 w 653143"/>
                  <a:gd name="connsiteY33" fmla="*/ 879566 h 1576251"/>
                  <a:gd name="connsiteX34" fmla="*/ 461554 w 653143"/>
                  <a:gd name="connsiteY34" fmla="*/ 792480 h 1576251"/>
                  <a:gd name="connsiteX35" fmla="*/ 435428 w 653143"/>
                  <a:gd name="connsiteY35" fmla="*/ 661851 h 1576251"/>
                  <a:gd name="connsiteX36" fmla="*/ 444137 w 653143"/>
                  <a:gd name="connsiteY36" fmla="*/ 505097 h 1576251"/>
                  <a:gd name="connsiteX37" fmla="*/ 478971 w 653143"/>
                  <a:gd name="connsiteY37" fmla="*/ 435428 h 1576251"/>
                  <a:gd name="connsiteX38" fmla="*/ 505097 w 653143"/>
                  <a:gd name="connsiteY38" fmla="*/ 374468 h 1576251"/>
                  <a:gd name="connsiteX39" fmla="*/ 522514 w 653143"/>
                  <a:gd name="connsiteY39" fmla="*/ 348343 h 1576251"/>
                  <a:gd name="connsiteX40" fmla="*/ 531223 w 653143"/>
                  <a:gd name="connsiteY40" fmla="*/ 322217 h 1576251"/>
                  <a:gd name="connsiteX41" fmla="*/ 557348 w 653143"/>
                  <a:gd name="connsiteY41" fmla="*/ 296091 h 1576251"/>
                  <a:gd name="connsiteX42" fmla="*/ 574765 w 653143"/>
                  <a:gd name="connsiteY42" fmla="*/ 261257 h 1576251"/>
                  <a:gd name="connsiteX43" fmla="*/ 609600 w 653143"/>
                  <a:gd name="connsiteY43" fmla="*/ 209006 h 1576251"/>
                  <a:gd name="connsiteX44" fmla="*/ 627017 w 653143"/>
                  <a:gd name="connsiteY44" fmla="*/ 182880 h 1576251"/>
                  <a:gd name="connsiteX45" fmla="*/ 644434 w 653143"/>
                  <a:gd name="connsiteY45" fmla="*/ 130628 h 1576251"/>
                  <a:gd name="connsiteX46" fmla="*/ 653143 w 653143"/>
                  <a:gd name="connsiteY46" fmla="*/ 104503 h 1576251"/>
                  <a:gd name="connsiteX47" fmla="*/ 653143 w 653143"/>
                  <a:gd name="connsiteY47" fmla="*/ 43543 h 1576251"/>
                  <a:gd name="connsiteX48" fmla="*/ 592183 w 653143"/>
                  <a:gd name="connsiteY48" fmla="*/ 0 h 1576251"/>
                  <a:gd name="connsiteX0" fmla="*/ 592183 w 653143"/>
                  <a:gd name="connsiteY0" fmla="*/ 0 h 1576251"/>
                  <a:gd name="connsiteX1" fmla="*/ 452845 w 653143"/>
                  <a:gd name="connsiteY1" fmla="*/ 130628 h 1576251"/>
                  <a:gd name="connsiteX2" fmla="*/ 400594 w 653143"/>
                  <a:gd name="connsiteY2" fmla="*/ 148046 h 1576251"/>
                  <a:gd name="connsiteX3" fmla="*/ 348343 w 653143"/>
                  <a:gd name="connsiteY3" fmla="*/ 165463 h 1576251"/>
                  <a:gd name="connsiteX4" fmla="*/ 322217 w 653143"/>
                  <a:gd name="connsiteY4" fmla="*/ 174171 h 1576251"/>
                  <a:gd name="connsiteX5" fmla="*/ 296091 w 653143"/>
                  <a:gd name="connsiteY5" fmla="*/ 182880 h 1576251"/>
                  <a:gd name="connsiteX6" fmla="*/ 235131 w 653143"/>
                  <a:gd name="connsiteY6" fmla="*/ 200297 h 1576251"/>
                  <a:gd name="connsiteX7" fmla="*/ 209005 w 653143"/>
                  <a:gd name="connsiteY7" fmla="*/ 226423 h 1576251"/>
                  <a:gd name="connsiteX8" fmla="*/ 182880 w 653143"/>
                  <a:gd name="connsiteY8" fmla="*/ 243840 h 1576251"/>
                  <a:gd name="connsiteX9" fmla="*/ 165463 w 653143"/>
                  <a:gd name="connsiteY9" fmla="*/ 269966 h 1576251"/>
                  <a:gd name="connsiteX10" fmla="*/ 148045 w 653143"/>
                  <a:gd name="connsiteY10" fmla="*/ 287383 h 1576251"/>
                  <a:gd name="connsiteX11" fmla="*/ 121920 w 653143"/>
                  <a:gd name="connsiteY11" fmla="*/ 400594 h 1576251"/>
                  <a:gd name="connsiteX12" fmla="*/ 113211 w 653143"/>
                  <a:gd name="connsiteY12" fmla="*/ 426720 h 1576251"/>
                  <a:gd name="connsiteX13" fmla="*/ 104503 w 653143"/>
                  <a:gd name="connsiteY13" fmla="*/ 470263 h 1576251"/>
                  <a:gd name="connsiteX14" fmla="*/ 87085 w 653143"/>
                  <a:gd name="connsiteY14" fmla="*/ 522514 h 1576251"/>
                  <a:gd name="connsiteX15" fmla="*/ 69668 w 653143"/>
                  <a:gd name="connsiteY15" fmla="*/ 609600 h 1576251"/>
                  <a:gd name="connsiteX16" fmla="*/ 52251 w 653143"/>
                  <a:gd name="connsiteY16" fmla="*/ 661851 h 1576251"/>
                  <a:gd name="connsiteX17" fmla="*/ 52251 w 653143"/>
                  <a:gd name="connsiteY17" fmla="*/ 1201783 h 1576251"/>
                  <a:gd name="connsiteX18" fmla="*/ 43543 w 653143"/>
                  <a:gd name="connsiteY18" fmla="*/ 1236617 h 1576251"/>
                  <a:gd name="connsiteX19" fmla="*/ 34834 w 653143"/>
                  <a:gd name="connsiteY19" fmla="*/ 1280160 h 1576251"/>
                  <a:gd name="connsiteX20" fmla="*/ 26125 w 653143"/>
                  <a:gd name="connsiteY20" fmla="*/ 1349828 h 1576251"/>
                  <a:gd name="connsiteX21" fmla="*/ 8708 w 653143"/>
                  <a:gd name="connsiteY21" fmla="*/ 1402080 h 1576251"/>
                  <a:gd name="connsiteX22" fmla="*/ 0 w 653143"/>
                  <a:gd name="connsiteY22" fmla="*/ 1471748 h 1576251"/>
                  <a:gd name="connsiteX23" fmla="*/ 182880 w 653143"/>
                  <a:gd name="connsiteY23" fmla="*/ 1558834 h 1576251"/>
                  <a:gd name="connsiteX24" fmla="*/ 278674 w 653143"/>
                  <a:gd name="connsiteY24" fmla="*/ 1576251 h 1576251"/>
                  <a:gd name="connsiteX25" fmla="*/ 452845 w 653143"/>
                  <a:gd name="connsiteY25" fmla="*/ 1567543 h 1576251"/>
                  <a:gd name="connsiteX26" fmla="*/ 496388 w 653143"/>
                  <a:gd name="connsiteY26" fmla="*/ 1524000 h 1576251"/>
                  <a:gd name="connsiteX27" fmla="*/ 522514 w 653143"/>
                  <a:gd name="connsiteY27" fmla="*/ 1497874 h 1576251"/>
                  <a:gd name="connsiteX28" fmla="*/ 539931 w 653143"/>
                  <a:gd name="connsiteY28" fmla="*/ 1471748 h 1576251"/>
                  <a:gd name="connsiteX29" fmla="*/ 522514 w 653143"/>
                  <a:gd name="connsiteY29" fmla="*/ 1254034 h 1576251"/>
                  <a:gd name="connsiteX30" fmla="*/ 513805 w 653143"/>
                  <a:gd name="connsiteY30" fmla="*/ 1088571 h 1576251"/>
                  <a:gd name="connsiteX31" fmla="*/ 496388 w 653143"/>
                  <a:gd name="connsiteY31" fmla="*/ 975360 h 1576251"/>
                  <a:gd name="connsiteX32" fmla="*/ 487680 w 653143"/>
                  <a:gd name="connsiteY32" fmla="*/ 879566 h 1576251"/>
                  <a:gd name="connsiteX33" fmla="*/ 461554 w 653143"/>
                  <a:gd name="connsiteY33" fmla="*/ 792480 h 1576251"/>
                  <a:gd name="connsiteX34" fmla="*/ 435428 w 653143"/>
                  <a:gd name="connsiteY34" fmla="*/ 661851 h 1576251"/>
                  <a:gd name="connsiteX35" fmla="*/ 444137 w 653143"/>
                  <a:gd name="connsiteY35" fmla="*/ 505097 h 1576251"/>
                  <a:gd name="connsiteX36" fmla="*/ 478971 w 653143"/>
                  <a:gd name="connsiteY36" fmla="*/ 435428 h 1576251"/>
                  <a:gd name="connsiteX37" fmla="*/ 505097 w 653143"/>
                  <a:gd name="connsiteY37" fmla="*/ 374468 h 1576251"/>
                  <a:gd name="connsiteX38" fmla="*/ 522514 w 653143"/>
                  <a:gd name="connsiteY38" fmla="*/ 348343 h 1576251"/>
                  <a:gd name="connsiteX39" fmla="*/ 531223 w 653143"/>
                  <a:gd name="connsiteY39" fmla="*/ 322217 h 1576251"/>
                  <a:gd name="connsiteX40" fmla="*/ 557348 w 653143"/>
                  <a:gd name="connsiteY40" fmla="*/ 296091 h 1576251"/>
                  <a:gd name="connsiteX41" fmla="*/ 574765 w 653143"/>
                  <a:gd name="connsiteY41" fmla="*/ 261257 h 1576251"/>
                  <a:gd name="connsiteX42" fmla="*/ 609600 w 653143"/>
                  <a:gd name="connsiteY42" fmla="*/ 209006 h 1576251"/>
                  <a:gd name="connsiteX43" fmla="*/ 627017 w 653143"/>
                  <a:gd name="connsiteY43" fmla="*/ 182880 h 1576251"/>
                  <a:gd name="connsiteX44" fmla="*/ 644434 w 653143"/>
                  <a:gd name="connsiteY44" fmla="*/ 130628 h 1576251"/>
                  <a:gd name="connsiteX45" fmla="*/ 653143 w 653143"/>
                  <a:gd name="connsiteY45" fmla="*/ 104503 h 1576251"/>
                  <a:gd name="connsiteX46" fmla="*/ 653143 w 653143"/>
                  <a:gd name="connsiteY46" fmla="*/ 43543 h 1576251"/>
                  <a:gd name="connsiteX47" fmla="*/ 592183 w 653143"/>
                  <a:gd name="connsiteY47" fmla="*/ 0 h 1576251"/>
                  <a:gd name="connsiteX0" fmla="*/ 592183 w 653143"/>
                  <a:gd name="connsiteY0" fmla="*/ 0 h 1576251"/>
                  <a:gd name="connsiteX1" fmla="*/ 400594 w 653143"/>
                  <a:gd name="connsiteY1" fmla="*/ 148046 h 1576251"/>
                  <a:gd name="connsiteX2" fmla="*/ 348343 w 653143"/>
                  <a:gd name="connsiteY2" fmla="*/ 165463 h 1576251"/>
                  <a:gd name="connsiteX3" fmla="*/ 322217 w 653143"/>
                  <a:gd name="connsiteY3" fmla="*/ 174171 h 1576251"/>
                  <a:gd name="connsiteX4" fmla="*/ 296091 w 653143"/>
                  <a:gd name="connsiteY4" fmla="*/ 182880 h 1576251"/>
                  <a:gd name="connsiteX5" fmla="*/ 235131 w 653143"/>
                  <a:gd name="connsiteY5" fmla="*/ 200297 h 1576251"/>
                  <a:gd name="connsiteX6" fmla="*/ 209005 w 653143"/>
                  <a:gd name="connsiteY6" fmla="*/ 226423 h 1576251"/>
                  <a:gd name="connsiteX7" fmla="*/ 182880 w 653143"/>
                  <a:gd name="connsiteY7" fmla="*/ 243840 h 1576251"/>
                  <a:gd name="connsiteX8" fmla="*/ 165463 w 653143"/>
                  <a:gd name="connsiteY8" fmla="*/ 269966 h 1576251"/>
                  <a:gd name="connsiteX9" fmla="*/ 148045 w 653143"/>
                  <a:gd name="connsiteY9" fmla="*/ 287383 h 1576251"/>
                  <a:gd name="connsiteX10" fmla="*/ 121920 w 653143"/>
                  <a:gd name="connsiteY10" fmla="*/ 400594 h 1576251"/>
                  <a:gd name="connsiteX11" fmla="*/ 113211 w 653143"/>
                  <a:gd name="connsiteY11" fmla="*/ 426720 h 1576251"/>
                  <a:gd name="connsiteX12" fmla="*/ 104503 w 653143"/>
                  <a:gd name="connsiteY12" fmla="*/ 470263 h 1576251"/>
                  <a:gd name="connsiteX13" fmla="*/ 87085 w 653143"/>
                  <a:gd name="connsiteY13" fmla="*/ 522514 h 1576251"/>
                  <a:gd name="connsiteX14" fmla="*/ 69668 w 653143"/>
                  <a:gd name="connsiteY14" fmla="*/ 609600 h 1576251"/>
                  <a:gd name="connsiteX15" fmla="*/ 52251 w 653143"/>
                  <a:gd name="connsiteY15" fmla="*/ 661851 h 1576251"/>
                  <a:gd name="connsiteX16" fmla="*/ 52251 w 653143"/>
                  <a:gd name="connsiteY16" fmla="*/ 1201783 h 1576251"/>
                  <a:gd name="connsiteX17" fmla="*/ 43543 w 653143"/>
                  <a:gd name="connsiteY17" fmla="*/ 1236617 h 1576251"/>
                  <a:gd name="connsiteX18" fmla="*/ 34834 w 653143"/>
                  <a:gd name="connsiteY18" fmla="*/ 1280160 h 1576251"/>
                  <a:gd name="connsiteX19" fmla="*/ 26125 w 653143"/>
                  <a:gd name="connsiteY19" fmla="*/ 1349828 h 1576251"/>
                  <a:gd name="connsiteX20" fmla="*/ 8708 w 653143"/>
                  <a:gd name="connsiteY20" fmla="*/ 1402080 h 1576251"/>
                  <a:gd name="connsiteX21" fmla="*/ 0 w 653143"/>
                  <a:gd name="connsiteY21" fmla="*/ 1471748 h 1576251"/>
                  <a:gd name="connsiteX22" fmla="*/ 182880 w 653143"/>
                  <a:gd name="connsiteY22" fmla="*/ 1558834 h 1576251"/>
                  <a:gd name="connsiteX23" fmla="*/ 278674 w 653143"/>
                  <a:gd name="connsiteY23" fmla="*/ 1576251 h 1576251"/>
                  <a:gd name="connsiteX24" fmla="*/ 452845 w 653143"/>
                  <a:gd name="connsiteY24" fmla="*/ 1567543 h 1576251"/>
                  <a:gd name="connsiteX25" fmla="*/ 496388 w 653143"/>
                  <a:gd name="connsiteY25" fmla="*/ 1524000 h 1576251"/>
                  <a:gd name="connsiteX26" fmla="*/ 522514 w 653143"/>
                  <a:gd name="connsiteY26" fmla="*/ 1497874 h 1576251"/>
                  <a:gd name="connsiteX27" fmla="*/ 539931 w 653143"/>
                  <a:gd name="connsiteY27" fmla="*/ 1471748 h 1576251"/>
                  <a:gd name="connsiteX28" fmla="*/ 522514 w 653143"/>
                  <a:gd name="connsiteY28" fmla="*/ 1254034 h 1576251"/>
                  <a:gd name="connsiteX29" fmla="*/ 513805 w 653143"/>
                  <a:gd name="connsiteY29" fmla="*/ 1088571 h 1576251"/>
                  <a:gd name="connsiteX30" fmla="*/ 496388 w 653143"/>
                  <a:gd name="connsiteY30" fmla="*/ 975360 h 1576251"/>
                  <a:gd name="connsiteX31" fmla="*/ 487680 w 653143"/>
                  <a:gd name="connsiteY31" fmla="*/ 879566 h 1576251"/>
                  <a:gd name="connsiteX32" fmla="*/ 461554 w 653143"/>
                  <a:gd name="connsiteY32" fmla="*/ 792480 h 1576251"/>
                  <a:gd name="connsiteX33" fmla="*/ 435428 w 653143"/>
                  <a:gd name="connsiteY33" fmla="*/ 661851 h 1576251"/>
                  <a:gd name="connsiteX34" fmla="*/ 444137 w 653143"/>
                  <a:gd name="connsiteY34" fmla="*/ 505097 h 1576251"/>
                  <a:gd name="connsiteX35" fmla="*/ 478971 w 653143"/>
                  <a:gd name="connsiteY35" fmla="*/ 435428 h 1576251"/>
                  <a:gd name="connsiteX36" fmla="*/ 505097 w 653143"/>
                  <a:gd name="connsiteY36" fmla="*/ 374468 h 1576251"/>
                  <a:gd name="connsiteX37" fmla="*/ 522514 w 653143"/>
                  <a:gd name="connsiteY37" fmla="*/ 348343 h 1576251"/>
                  <a:gd name="connsiteX38" fmla="*/ 531223 w 653143"/>
                  <a:gd name="connsiteY38" fmla="*/ 322217 h 1576251"/>
                  <a:gd name="connsiteX39" fmla="*/ 557348 w 653143"/>
                  <a:gd name="connsiteY39" fmla="*/ 296091 h 1576251"/>
                  <a:gd name="connsiteX40" fmla="*/ 574765 w 653143"/>
                  <a:gd name="connsiteY40" fmla="*/ 261257 h 1576251"/>
                  <a:gd name="connsiteX41" fmla="*/ 609600 w 653143"/>
                  <a:gd name="connsiteY41" fmla="*/ 209006 h 1576251"/>
                  <a:gd name="connsiteX42" fmla="*/ 627017 w 653143"/>
                  <a:gd name="connsiteY42" fmla="*/ 182880 h 1576251"/>
                  <a:gd name="connsiteX43" fmla="*/ 644434 w 653143"/>
                  <a:gd name="connsiteY43" fmla="*/ 130628 h 1576251"/>
                  <a:gd name="connsiteX44" fmla="*/ 653143 w 653143"/>
                  <a:gd name="connsiteY44" fmla="*/ 104503 h 1576251"/>
                  <a:gd name="connsiteX45" fmla="*/ 653143 w 653143"/>
                  <a:gd name="connsiteY45" fmla="*/ 43543 h 1576251"/>
                  <a:gd name="connsiteX46" fmla="*/ 592183 w 653143"/>
                  <a:gd name="connsiteY46" fmla="*/ 0 h 1576251"/>
                  <a:gd name="connsiteX0" fmla="*/ 592183 w 653143"/>
                  <a:gd name="connsiteY0" fmla="*/ 0 h 1576251"/>
                  <a:gd name="connsiteX1" fmla="*/ 348343 w 653143"/>
                  <a:gd name="connsiteY1" fmla="*/ 165463 h 1576251"/>
                  <a:gd name="connsiteX2" fmla="*/ 322217 w 653143"/>
                  <a:gd name="connsiteY2" fmla="*/ 174171 h 1576251"/>
                  <a:gd name="connsiteX3" fmla="*/ 296091 w 653143"/>
                  <a:gd name="connsiteY3" fmla="*/ 182880 h 1576251"/>
                  <a:gd name="connsiteX4" fmla="*/ 235131 w 653143"/>
                  <a:gd name="connsiteY4" fmla="*/ 200297 h 1576251"/>
                  <a:gd name="connsiteX5" fmla="*/ 209005 w 653143"/>
                  <a:gd name="connsiteY5" fmla="*/ 226423 h 1576251"/>
                  <a:gd name="connsiteX6" fmla="*/ 182880 w 653143"/>
                  <a:gd name="connsiteY6" fmla="*/ 243840 h 1576251"/>
                  <a:gd name="connsiteX7" fmla="*/ 165463 w 653143"/>
                  <a:gd name="connsiteY7" fmla="*/ 269966 h 1576251"/>
                  <a:gd name="connsiteX8" fmla="*/ 148045 w 653143"/>
                  <a:gd name="connsiteY8" fmla="*/ 287383 h 1576251"/>
                  <a:gd name="connsiteX9" fmla="*/ 121920 w 653143"/>
                  <a:gd name="connsiteY9" fmla="*/ 400594 h 1576251"/>
                  <a:gd name="connsiteX10" fmla="*/ 113211 w 653143"/>
                  <a:gd name="connsiteY10" fmla="*/ 426720 h 1576251"/>
                  <a:gd name="connsiteX11" fmla="*/ 104503 w 653143"/>
                  <a:gd name="connsiteY11" fmla="*/ 470263 h 1576251"/>
                  <a:gd name="connsiteX12" fmla="*/ 87085 w 653143"/>
                  <a:gd name="connsiteY12" fmla="*/ 522514 h 1576251"/>
                  <a:gd name="connsiteX13" fmla="*/ 69668 w 653143"/>
                  <a:gd name="connsiteY13" fmla="*/ 609600 h 1576251"/>
                  <a:gd name="connsiteX14" fmla="*/ 52251 w 653143"/>
                  <a:gd name="connsiteY14" fmla="*/ 661851 h 1576251"/>
                  <a:gd name="connsiteX15" fmla="*/ 52251 w 653143"/>
                  <a:gd name="connsiteY15" fmla="*/ 1201783 h 1576251"/>
                  <a:gd name="connsiteX16" fmla="*/ 43543 w 653143"/>
                  <a:gd name="connsiteY16" fmla="*/ 1236617 h 1576251"/>
                  <a:gd name="connsiteX17" fmla="*/ 34834 w 653143"/>
                  <a:gd name="connsiteY17" fmla="*/ 1280160 h 1576251"/>
                  <a:gd name="connsiteX18" fmla="*/ 26125 w 653143"/>
                  <a:gd name="connsiteY18" fmla="*/ 1349828 h 1576251"/>
                  <a:gd name="connsiteX19" fmla="*/ 8708 w 653143"/>
                  <a:gd name="connsiteY19" fmla="*/ 1402080 h 1576251"/>
                  <a:gd name="connsiteX20" fmla="*/ 0 w 653143"/>
                  <a:gd name="connsiteY20" fmla="*/ 1471748 h 1576251"/>
                  <a:gd name="connsiteX21" fmla="*/ 182880 w 653143"/>
                  <a:gd name="connsiteY21" fmla="*/ 1558834 h 1576251"/>
                  <a:gd name="connsiteX22" fmla="*/ 278674 w 653143"/>
                  <a:gd name="connsiteY22" fmla="*/ 1576251 h 1576251"/>
                  <a:gd name="connsiteX23" fmla="*/ 452845 w 653143"/>
                  <a:gd name="connsiteY23" fmla="*/ 1567543 h 1576251"/>
                  <a:gd name="connsiteX24" fmla="*/ 496388 w 653143"/>
                  <a:gd name="connsiteY24" fmla="*/ 1524000 h 1576251"/>
                  <a:gd name="connsiteX25" fmla="*/ 522514 w 653143"/>
                  <a:gd name="connsiteY25" fmla="*/ 1497874 h 1576251"/>
                  <a:gd name="connsiteX26" fmla="*/ 539931 w 653143"/>
                  <a:gd name="connsiteY26" fmla="*/ 1471748 h 1576251"/>
                  <a:gd name="connsiteX27" fmla="*/ 522514 w 653143"/>
                  <a:gd name="connsiteY27" fmla="*/ 1254034 h 1576251"/>
                  <a:gd name="connsiteX28" fmla="*/ 513805 w 653143"/>
                  <a:gd name="connsiteY28" fmla="*/ 1088571 h 1576251"/>
                  <a:gd name="connsiteX29" fmla="*/ 496388 w 653143"/>
                  <a:gd name="connsiteY29" fmla="*/ 975360 h 1576251"/>
                  <a:gd name="connsiteX30" fmla="*/ 487680 w 653143"/>
                  <a:gd name="connsiteY30" fmla="*/ 879566 h 1576251"/>
                  <a:gd name="connsiteX31" fmla="*/ 461554 w 653143"/>
                  <a:gd name="connsiteY31" fmla="*/ 792480 h 1576251"/>
                  <a:gd name="connsiteX32" fmla="*/ 435428 w 653143"/>
                  <a:gd name="connsiteY32" fmla="*/ 661851 h 1576251"/>
                  <a:gd name="connsiteX33" fmla="*/ 444137 w 653143"/>
                  <a:gd name="connsiteY33" fmla="*/ 505097 h 1576251"/>
                  <a:gd name="connsiteX34" fmla="*/ 478971 w 653143"/>
                  <a:gd name="connsiteY34" fmla="*/ 435428 h 1576251"/>
                  <a:gd name="connsiteX35" fmla="*/ 505097 w 653143"/>
                  <a:gd name="connsiteY35" fmla="*/ 374468 h 1576251"/>
                  <a:gd name="connsiteX36" fmla="*/ 522514 w 653143"/>
                  <a:gd name="connsiteY36" fmla="*/ 348343 h 1576251"/>
                  <a:gd name="connsiteX37" fmla="*/ 531223 w 653143"/>
                  <a:gd name="connsiteY37" fmla="*/ 322217 h 1576251"/>
                  <a:gd name="connsiteX38" fmla="*/ 557348 w 653143"/>
                  <a:gd name="connsiteY38" fmla="*/ 296091 h 1576251"/>
                  <a:gd name="connsiteX39" fmla="*/ 574765 w 653143"/>
                  <a:gd name="connsiteY39" fmla="*/ 261257 h 1576251"/>
                  <a:gd name="connsiteX40" fmla="*/ 609600 w 653143"/>
                  <a:gd name="connsiteY40" fmla="*/ 209006 h 1576251"/>
                  <a:gd name="connsiteX41" fmla="*/ 627017 w 653143"/>
                  <a:gd name="connsiteY41" fmla="*/ 182880 h 1576251"/>
                  <a:gd name="connsiteX42" fmla="*/ 644434 w 653143"/>
                  <a:gd name="connsiteY42" fmla="*/ 130628 h 1576251"/>
                  <a:gd name="connsiteX43" fmla="*/ 653143 w 653143"/>
                  <a:gd name="connsiteY43" fmla="*/ 104503 h 1576251"/>
                  <a:gd name="connsiteX44" fmla="*/ 653143 w 653143"/>
                  <a:gd name="connsiteY44" fmla="*/ 43543 h 1576251"/>
                  <a:gd name="connsiteX45" fmla="*/ 592183 w 653143"/>
                  <a:gd name="connsiteY45" fmla="*/ 0 h 1576251"/>
                  <a:gd name="connsiteX0" fmla="*/ 592183 w 653143"/>
                  <a:gd name="connsiteY0" fmla="*/ 0 h 1576251"/>
                  <a:gd name="connsiteX1" fmla="*/ 322217 w 653143"/>
                  <a:gd name="connsiteY1" fmla="*/ 174171 h 1576251"/>
                  <a:gd name="connsiteX2" fmla="*/ 296091 w 653143"/>
                  <a:gd name="connsiteY2" fmla="*/ 182880 h 1576251"/>
                  <a:gd name="connsiteX3" fmla="*/ 235131 w 653143"/>
                  <a:gd name="connsiteY3" fmla="*/ 200297 h 1576251"/>
                  <a:gd name="connsiteX4" fmla="*/ 209005 w 653143"/>
                  <a:gd name="connsiteY4" fmla="*/ 226423 h 1576251"/>
                  <a:gd name="connsiteX5" fmla="*/ 182880 w 653143"/>
                  <a:gd name="connsiteY5" fmla="*/ 243840 h 1576251"/>
                  <a:gd name="connsiteX6" fmla="*/ 165463 w 653143"/>
                  <a:gd name="connsiteY6" fmla="*/ 269966 h 1576251"/>
                  <a:gd name="connsiteX7" fmla="*/ 148045 w 653143"/>
                  <a:gd name="connsiteY7" fmla="*/ 287383 h 1576251"/>
                  <a:gd name="connsiteX8" fmla="*/ 121920 w 653143"/>
                  <a:gd name="connsiteY8" fmla="*/ 400594 h 1576251"/>
                  <a:gd name="connsiteX9" fmla="*/ 113211 w 653143"/>
                  <a:gd name="connsiteY9" fmla="*/ 426720 h 1576251"/>
                  <a:gd name="connsiteX10" fmla="*/ 104503 w 653143"/>
                  <a:gd name="connsiteY10" fmla="*/ 470263 h 1576251"/>
                  <a:gd name="connsiteX11" fmla="*/ 87085 w 653143"/>
                  <a:gd name="connsiteY11" fmla="*/ 522514 h 1576251"/>
                  <a:gd name="connsiteX12" fmla="*/ 69668 w 653143"/>
                  <a:gd name="connsiteY12" fmla="*/ 609600 h 1576251"/>
                  <a:gd name="connsiteX13" fmla="*/ 52251 w 653143"/>
                  <a:gd name="connsiteY13" fmla="*/ 661851 h 1576251"/>
                  <a:gd name="connsiteX14" fmla="*/ 52251 w 653143"/>
                  <a:gd name="connsiteY14" fmla="*/ 1201783 h 1576251"/>
                  <a:gd name="connsiteX15" fmla="*/ 43543 w 653143"/>
                  <a:gd name="connsiteY15" fmla="*/ 1236617 h 1576251"/>
                  <a:gd name="connsiteX16" fmla="*/ 34834 w 653143"/>
                  <a:gd name="connsiteY16" fmla="*/ 1280160 h 1576251"/>
                  <a:gd name="connsiteX17" fmla="*/ 26125 w 653143"/>
                  <a:gd name="connsiteY17" fmla="*/ 1349828 h 1576251"/>
                  <a:gd name="connsiteX18" fmla="*/ 8708 w 653143"/>
                  <a:gd name="connsiteY18" fmla="*/ 1402080 h 1576251"/>
                  <a:gd name="connsiteX19" fmla="*/ 0 w 653143"/>
                  <a:gd name="connsiteY19" fmla="*/ 1471748 h 1576251"/>
                  <a:gd name="connsiteX20" fmla="*/ 182880 w 653143"/>
                  <a:gd name="connsiteY20" fmla="*/ 1558834 h 1576251"/>
                  <a:gd name="connsiteX21" fmla="*/ 278674 w 653143"/>
                  <a:gd name="connsiteY21" fmla="*/ 1576251 h 1576251"/>
                  <a:gd name="connsiteX22" fmla="*/ 452845 w 653143"/>
                  <a:gd name="connsiteY22" fmla="*/ 1567543 h 1576251"/>
                  <a:gd name="connsiteX23" fmla="*/ 496388 w 653143"/>
                  <a:gd name="connsiteY23" fmla="*/ 1524000 h 1576251"/>
                  <a:gd name="connsiteX24" fmla="*/ 522514 w 653143"/>
                  <a:gd name="connsiteY24" fmla="*/ 1497874 h 1576251"/>
                  <a:gd name="connsiteX25" fmla="*/ 539931 w 653143"/>
                  <a:gd name="connsiteY25" fmla="*/ 1471748 h 1576251"/>
                  <a:gd name="connsiteX26" fmla="*/ 522514 w 653143"/>
                  <a:gd name="connsiteY26" fmla="*/ 1254034 h 1576251"/>
                  <a:gd name="connsiteX27" fmla="*/ 513805 w 653143"/>
                  <a:gd name="connsiteY27" fmla="*/ 1088571 h 1576251"/>
                  <a:gd name="connsiteX28" fmla="*/ 496388 w 653143"/>
                  <a:gd name="connsiteY28" fmla="*/ 975360 h 1576251"/>
                  <a:gd name="connsiteX29" fmla="*/ 487680 w 653143"/>
                  <a:gd name="connsiteY29" fmla="*/ 879566 h 1576251"/>
                  <a:gd name="connsiteX30" fmla="*/ 461554 w 653143"/>
                  <a:gd name="connsiteY30" fmla="*/ 792480 h 1576251"/>
                  <a:gd name="connsiteX31" fmla="*/ 435428 w 653143"/>
                  <a:gd name="connsiteY31" fmla="*/ 661851 h 1576251"/>
                  <a:gd name="connsiteX32" fmla="*/ 444137 w 653143"/>
                  <a:gd name="connsiteY32" fmla="*/ 505097 h 1576251"/>
                  <a:gd name="connsiteX33" fmla="*/ 478971 w 653143"/>
                  <a:gd name="connsiteY33" fmla="*/ 435428 h 1576251"/>
                  <a:gd name="connsiteX34" fmla="*/ 505097 w 653143"/>
                  <a:gd name="connsiteY34" fmla="*/ 374468 h 1576251"/>
                  <a:gd name="connsiteX35" fmla="*/ 522514 w 653143"/>
                  <a:gd name="connsiteY35" fmla="*/ 348343 h 1576251"/>
                  <a:gd name="connsiteX36" fmla="*/ 531223 w 653143"/>
                  <a:gd name="connsiteY36" fmla="*/ 322217 h 1576251"/>
                  <a:gd name="connsiteX37" fmla="*/ 557348 w 653143"/>
                  <a:gd name="connsiteY37" fmla="*/ 296091 h 1576251"/>
                  <a:gd name="connsiteX38" fmla="*/ 574765 w 653143"/>
                  <a:gd name="connsiteY38" fmla="*/ 261257 h 1576251"/>
                  <a:gd name="connsiteX39" fmla="*/ 609600 w 653143"/>
                  <a:gd name="connsiteY39" fmla="*/ 209006 h 1576251"/>
                  <a:gd name="connsiteX40" fmla="*/ 627017 w 653143"/>
                  <a:gd name="connsiteY40" fmla="*/ 182880 h 1576251"/>
                  <a:gd name="connsiteX41" fmla="*/ 644434 w 653143"/>
                  <a:gd name="connsiteY41" fmla="*/ 130628 h 1576251"/>
                  <a:gd name="connsiteX42" fmla="*/ 653143 w 653143"/>
                  <a:gd name="connsiteY42" fmla="*/ 104503 h 1576251"/>
                  <a:gd name="connsiteX43" fmla="*/ 653143 w 653143"/>
                  <a:gd name="connsiteY43" fmla="*/ 43543 h 1576251"/>
                  <a:gd name="connsiteX44" fmla="*/ 592183 w 653143"/>
                  <a:gd name="connsiteY44" fmla="*/ 0 h 1576251"/>
                  <a:gd name="connsiteX0" fmla="*/ 592183 w 653143"/>
                  <a:gd name="connsiteY0" fmla="*/ 0 h 1576251"/>
                  <a:gd name="connsiteX1" fmla="*/ 296091 w 653143"/>
                  <a:gd name="connsiteY1" fmla="*/ 182880 h 1576251"/>
                  <a:gd name="connsiteX2" fmla="*/ 235131 w 653143"/>
                  <a:gd name="connsiteY2" fmla="*/ 200297 h 1576251"/>
                  <a:gd name="connsiteX3" fmla="*/ 209005 w 653143"/>
                  <a:gd name="connsiteY3" fmla="*/ 226423 h 1576251"/>
                  <a:gd name="connsiteX4" fmla="*/ 182880 w 653143"/>
                  <a:gd name="connsiteY4" fmla="*/ 243840 h 1576251"/>
                  <a:gd name="connsiteX5" fmla="*/ 165463 w 653143"/>
                  <a:gd name="connsiteY5" fmla="*/ 269966 h 1576251"/>
                  <a:gd name="connsiteX6" fmla="*/ 148045 w 653143"/>
                  <a:gd name="connsiteY6" fmla="*/ 287383 h 1576251"/>
                  <a:gd name="connsiteX7" fmla="*/ 121920 w 653143"/>
                  <a:gd name="connsiteY7" fmla="*/ 400594 h 1576251"/>
                  <a:gd name="connsiteX8" fmla="*/ 113211 w 653143"/>
                  <a:gd name="connsiteY8" fmla="*/ 426720 h 1576251"/>
                  <a:gd name="connsiteX9" fmla="*/ 104503 w 653143"/>
                  <a:gd name="connsiteY9" fmla="*/ 470263 h 1576251"/>
                  <a:gd name="connsiteX10" fmla="*/ 87085 w 653143"/>
                  <a:gd name="connsiteY10" fmla="*/ 522514 h 1576251"/>
                  <a:gd name="connsiteX11" fmla="*/ 69668 w 653143"/>
                  <a:gd name="connsiteY11" fmla="*/ 609600 h 1576251"/>
                  <a:gd name="connsiteX12" fmla="*/ 52251 w 653143"/>
                  <a:gd name="connsiteY12" fmla="*/ 661851 h 1576251"/>
                  <a:gd name="connsiteX13" fmla="*/ 52251 w 653143"/>
                  <a:gd name="connsiteY13" fmla="*/ 1201783 h 1576251"/>
                  <a:gd name="connsiteX14" fmla="*/ 43543 w 653143"/>
                  <a:gd name="connsiteY14" fmla="*/ 1236617 h 1576251"/>
                  <a:gd name="connsiteX15" fmla="*/ 34834 w 653143"/>
                  <a:gd name="connsiteY15" fmla="*/ 1280160 h 1576251"/>
                  <a:gd name="connsiteX16" fmla="*/ 26125 w 653143"/>
                  <a:gd name="connsiteY16" fmla="*/ 1349828 h 1576251"/>
                  <a:gd name="connsiteX17" fmla="*/ 8708 w 653143"/>
                  <a:gd name="connsiteY17" fmla="*/ 1402080 h 1576251"/>
                  <a:gd name="connsiteX18" fmla="*/ 0 w 653143"/>
                  <a:gd name="connsiteY18" fmla="*/ 1471748 h 1576251"/>
                  <a:gd name="connsiteX19" fmla="*/ 182880 w 653143"/>
                  <a:gd name="connsiteY19" fmla="*/ 1558834 h 1576251"/>
                  <a:gd name="connsiteX20" fmla="*/ 278674 w 653143"/>
                  <a:gd name="connsiteY20" fmla="*/ 1576251 h 1576251"/>
                  <a:gd name="connsiteX21" fmla="*/ 452845 w 653143"/>
                  <a:gd name="connsiteY21" fmla="*/ 1567543 h 1576251"/>
                  <a:gd name="connsiteX22" fmla="*/ 496388 w 653143"/>
                  <a:gd name="connsiteY22" fmla="*/ 1524000 h 1576251"/>
                  <a:gd name="connsiteX23" fmla="*/ 522514 w 653143"/>
                  <a:gd name="connsiteY23" fmla="*/ 1497874 h 1576251"/>
                  <a:gd name="connsiteX24" fmla="*/ 539931 w 653143"/>
                  <a:gd name="connsiteY24" fmla="*/ 1471748 h 1576251"/>
                  <a:gd name="connsiteX25" fmla="*/ 522514 w 653143"/>
                  <a:gd name="connsiteY25" fmla="*/ 1254034 h 1576251"/>
                  <a:gd name="connsiteX26" fmla="*/ 513805 w 653143"/>
                  <a:gd name="connsiteY26" fmla="*/ 1088571 h 1576251"/>
                  <a:gd name="connsiteX27" fmla="*/ 496388 w 653143"/>
                  <a:gd name="connsiteY27" fmla="*/ 975360 h 1576251"/>
                  <a:gd name="connsiteX28" fmla="*/ 487680 w 653143"/>
                  <a:gd name="connsiteY28" fmla="*/ 879566 h 1576251"/>
                  <a:gd name="connsiteX29" fmla="*/ 461554 w 653143"/>
                  <a:gd name="connsiteY29" fmla="*/ 792480 h 1576251"/>
                  <a:gd name="connsiteX30" fmla="*/ 435428 w 653143"/>
                  <a:gd name="connsiteY30" fmla="*/ 661851 h 1576251"/>
                  <a:gd name="connsiteX31" fmla="*/ 444137 w 653143"/>
                  <a:gd name="connsiteY31" fmla="*/ 505097 h 1576251"/>
                  <a:gd name="connsiteX32" fmla="*/ 478971 w 653143"/>
                  <a:gd name="connsiteY32" fmla="*/ 435428 h 1576251"/>
                  <a:gd name="connsiteX33" fmla="*/ 505097 w 653143"/>
                  <a:gd name="connsiteY33" fmla="*/ 374468 h 1576251"/>
                  <a:gd name="connsiteX34" fmla="*/ 522514 w 653143"/>
                  <a:gd name="connsiteY34" fmla="*/ 348343 h 1576251"/>
                  <a:gd name="connsiteX35" fmla="*/ 531223 w 653143"/>
                  <a:gd name="connsiteY35" fmla="*/ 322217 h 1576251"/>
                  <a:gd name="connsiteX36" fmla="*/ 557348 w 653143"/>
                  <a:gd name="connsiteY36" fmla="*/ 296091 h 1576251"/>
                  <a:gd name="connsiteX37" fmla="*/ 574765 w 653143"/>
                  <a:gd name="connsiteY37" fmla="*/ 261257 h 1576251"/>
                  <a:gd name="connsiteX38" fmla="*/ 609600 w 653143"/>
                  <a:gd name="connsiteY38" fmla="*/ 209006 h 1576251"/>
                  <a:gd name="connsiteX39" fmla="*/ 627017 w 653143"/>
                  <a:gd name="connsiteY39" fmla="*/ 182880 h 1576251"/>
                  <a:gd name="connsiteX40" fmla="*/ 644434 w 653143"/>
                  <a:gd name="connsiteY40" fmla="*/ 130628 h 1576251"/>
                  <a:gd name="connsiteX41" fmla="*/ 653143 w 653143"/>
                  <a:gd name="connsiteY41" fmla="*/ 104503 h 1576251"/>
                  <a:gd name="connsiteX42" fmla="*/ 653143 w 653143"/>
                  <a:gd name="connsiteY42" fmla="*/ 43543 h 1576251"/>
                  <a:gd name="connsiteX43" fmla="*/ 592183 w 653143"/>
                  <a:gd name="connsiteY43" fmla="*/ 0 h 1576251"/>
                  <a:gd name="connsiteX0" fmla="*/ 592183 w 653143"/>
                  <a:gd name="connsiteY0" fmla="*/ 0 h 1576251"/>
                  <a:gd name="connsiteX1" fmla="*/ 235131 w 653143"/>
                  <a:gd name="connsiteY1" fmla="*/ 200297 h 1576251"/>
                  <a:gd name="connsiteX2" fmla="*/ 209005 w 653143"/>
                  <a:gd name="connsiteY2" fmla="*/ 226423 h 1576251"/>
                  <a:gd name="connsiteX3" fmla="*/ 182880 w 653143"/>
                  <a:gd name="connsiteY3" fmla="*/ 243840 h 1576251"/>
                  <a:gd name="connsiteX4" fmla="*/ 165463 w 653143"/>
                  <a:gd name="connsiteY4" fmla="*/ 269966 h 1576251"/>
                  <a:gd name="connsiteX5" fmla="*/ 148045 w 653143"/>
                  <a:gd name="connsiteY5" fmla="*/ 287383 h 1576251"/>
                  <a:gd name="connsiteX6" fmla="*/ 121920 w 653143"/>
                  <a:gd name="connsiteY6" fmla="*/ 400594 h 1576251"/>
                  <a:gd name="connsiteX7" fmla="*/ 113211 w 653143"/>
                  <a:gd name="connsiteY7" fmla="*/ 426720 h 1576251"/>
                  <a:gd name="connsiteX8" fmla="*/ 104503 w 653143"/>
                  <a:gd name="connsiteY8" fmla="*/ 470263 h 1576251"/>
                  <a:gd name="connsiteX9" fmla="*/ 87085 w 653143"/>
                  <a:gd name="connsiteY9" fmla="*/ 522514 h 1576251"/>
                  <a:gd name="connsiteX10" fmla="*/ 69668 w 653143"/>
                  <a:gd name="connsiteY10" fmla="*/ 609600 h 1576251"/>
                  <a:gd name="connsiteX11" fmla="*/ 52251 w 653143"/>
                  <a:gd name="connsiteY11" fmla="*/ 661851 h 1576251"/>
                  <a:gd name="connsiteX12" fmla="*/ 52251 w 653143"/>
                  <a:gd name="connsiteY12" fmla="*/ 1201783 h 1576251"/>
                  <a:gd name="connsiteX13" fmla="*/ 43543 w 653143"/>
                  <a:gd name="connsiteY13" fmla="*/ 1236617 h 1576251"/>
                  <a:gd name="connsiteX14" fmla="*/ 34834 w 653143"/>
                  <a:gd name="connsiteY14" fmla="*/ 1280160 h 1576251"/>
                  <a:gd name="connsiteX15" fmla="*/ 26125 w 653143"/>
                  <a:gd name="connsiteY15" fmla="*/ 1349828 h 1576251"/>
                  <a:gd name="connsiteX16" fmla="*/ 8708 w 653143"/>
                  <a:gd name="connsiteY16" fmla="*/ 1402080 h 1576251"/>
                  <a:gd name="connsiteX17" fmla="*/ 0 w 653143"/>
                  <a:gd name="connsiteY17" fmla="*/ 1471748 h 1576251"/>
                  <a:gd name="connsiteX18" fmla="*/ 182880 w 653143"/>
                  <a:gd name="connsiteY18" fmla="*/ 1558834 h 1576251"/>
                  <a:gd name="connsiteX19" fmla="*/ 278674 w 653143"/>
                  <a:gd name="connsiteY19" fmla="*/ 1576251 h 1576251"/>
                  <a:gd name="connsiteX20" fmla="*/ 452845 w 653143"/>
                  <a:gd name="connsiteY20" fmla="*/ 1567543 h 1576251"/>
                  <a:gd name="connsiteX21" fmla="*/ 496388 w 653143"/>
                  <a:gd name="connsiteY21" fmla="*/ 1524000 h 1576251"/>
                  <a:gd name="connsiteX22" fmla="*/ 522514 w 653143"/>
                  <a:gd name="connsiteY22" fmla="*/ 1497874 h 1576251"/>
                  <a:gd name="connsiteX23" fmla="*/ 539931 w 653143"/>
                  <a:gd name="connsiteY23" fmla="*/ 1471748 h 1576251"/>
                  <a:gd name="connsiteX24" fmla="*/ 522514 w 653143"/>
                  <a:gd name="connsiteY24" fmla="*/ 1254034 h 1576251"/>
                  <a:gd name="connsiteX25" fmla="*/ 513805 w 653143"/>
                  <a:gd name="connsiteY25" fmla="*/ 1088571 h 1576251"/>
                  <a:gd name="connsiteX26" fmla="*/ 496388 w 653143"/>
                  <a:gd name="connsiteY26" fmla="*/ 975360 h 1576251"/>
                  <a:gd name="connsiteX27" fmla="*/ 487680 w 653143"/>
                  <a:gd name="connsiteY27" fmla="*/ 879566 h 1576251"/>
                  <a:gd name="connsiteX28" fmla="*/ 461554 w 653143"/>
                  <a:gd name="connsiteY28" fmla="*/ 792480 h 1576251"/>
                  <a:gd name="connsiteX29" fmla="*/ 435428 w 653143"/>
                  <a:gd name="connsiteY29" fmla="*/ 661851 h 1576251"/>
                  <a:gd name="connsiteX30" fmla="*/ 444137 w 653143"/>
                  <a:gd name="connsiteY30" fmla="*/ 505097 h 1576251"/>
                  <a:gd name="connsiteX31" fmla="*/ 478971 w 653143"/>
                  <a:gd name="connsiteY31" fmla="*/ 435428 h 1576251"/>
                  <a:gd name="connsiteX32" fmla="*/ 505097 w 653143"/>
                  <a:gd name="connsiteY32" fmla="*/ 374468 h 1576251"/>
                  <a:gd name="connsiteX33" fmla="*/ 522514 w 653143"/>
                  <a:gd name="connsiteY33" fmla="*/ 348343 h 1576251"/>
                  <a:gd name="connsiteX34" fmla="*/ 531223 w 653143"/>
                  <a:gd name="connsiteY34" fmla="*/ 322217 h 1576251"/>
                  <a:gd name="connsiteX35" fmla="*/ 557348 w 653143"/>
                  <a:gd name="connsiteY35" fmla="*/ 296091 h 1576251"/>
                  <a:gd name="connsiteX36" fmla="*/ 574765 w 653143"/>
                  <a:gd name="connsiteY36" fmla="*/ 261257 h 1576251"/>
                  <a:gd name="connsiteX37" fmla="*/ 609600 w 653143"/>
                  <a:gd name="connsiteY37" fmla="*/ 209006 h 1576251"/>
                  <a:gd name="connsiteX38" fmla="*/ 627017 w 653143"/>
                  <a:gd name="connsiteY38" fmla="*/ 182880 h 1576251"/>
                  <a:gd name="connsiteX39" fmla="*/ 644434 w 653143"/>
                  <a:gd name="connsiteY39" fmla="*/ 130628 h 1576251"/>
                  <a:gd name="connsiteX40" fmla="*/ 653143 w 653143"/>
                  <a:gd name="connsiteY40" fmla="*/ 104503 h 1576251"/>
                  <a:gd name="connsiteX41" fmla="*/ 653143 w 653143"/>
                  <a:gd name="connsiteY41" fmla="*/ 43543 h 1576251"/>
                  <a:gd name="connsiteX42" fmla="*/ 592183 w 653143"/>
                  <a:gd name="connsiteY42" fmla="*/ 0 h 1576251"/>
                  <a:gd name="connsiteX0" fmla="*/ 592183 w 653143"/>
                  <a:gd name="connsiteY0" fmla="*/ 0 h 1576251"/>
                  <a:gd name="connsiteX1" fmla="*/ 209005 w 653143"/>
                  <a:gd name="connsiteY1" fmla="*/ 226423 h 1576251"/>
                  <a:gd name="connsiteX2" fmla="*/ 182880 w 653143"/>
                  <a:gd name="connsiteY2" fmla="*/ 243840 h 1576251"/>
                  <a:gd name="connsiteX3" fmla="*/ 165463 w 653143"/>
                  <a:gd name="connsiteY3" fmla="*/ 269966 h 1576251"/>
                  <a:gd name="connsiteX4" fmla="*/ 148045 w 653143"/>
                  <a:gd name="connsiteY4" fmla="*/ 287383 h 1576251"/>
                  <a:gd name="connsiteX5" fmla="*/ 121920 w 653143"/>
                  <a:gd name="connsiteY5" fmla="*/ 400594 h 1576251"/>
                  <a:gd name="connsiteX6" fmla="*/ 113211 w 653143"/>
                  <a:gd name="connsiteY6" fmla="*/ 426720 h 1576251"/>
                  <a:gd name="connsiteX7" fmla="*/ 104503 w 653143"/>
                  <a:gd name="connsiteY7" fmla="*/ 470263 h 1576251"/>
                  <a:gd name="connsiteX8" fmla="*/ 87085 w 653143"/>
                  <a:gd name="connsiteY8" fmla="*/ 522514 h 1576251"/>
                  <a:gd name="connsiteX9" fmla="*/ 69668 w 653143"/>
                  <a:gd name="connsiteY9" fmla="*/ 609600 h 1576251"/>
                  <a:gd name="connsiteX10" fmla="*/ 52251 w 653143"/>
                  <a:gd name="connsiteY10" fmla="*/ 661851 h 1576251"/>
                  <a:gd name="connsiteX11" fmla="*/ 52251 w 653143"/>
                  <a:gd name="connsiteY11" fmla="*/ 1201783 h 1576251"/>
                  <a:gd name="connsiteX12" fmla="*/ 43543 w 653143"/>
                  <a:gd name="connsiteY12" fmla="*/ 1236617 h 1576251"/>
                  <a:gd name="connsiteX13" fmla="*/ 34834 w 653143"/>
                  <a:gd name="connsiteY13" fmla="*/ 1280160 h 1576251"/>
                  <a:gd name="connsiteX14" fmla="*/ 26125 w 653143"/>
                  <a:gd name="connsiteY14" fmla="*/ 1349828 h 1576251"/>
                  <a:gd name="connsiteX15" fmla="*/ 8708 w 653143"/>
                  <a:gd name="connsiteY15" fmla="*/ 1402080 h 1576251"/>
                  <a:gd name="connsiteX16" fmla="*/ 0 w 653143"/>
                  <a:gd name="connsiteY16" fmla="*/ 1471748 h 1576251"/>
                  <a:gd name="connsiteX17" fmla="*/ 182880 w 653143"/>
                  <a:gd name="connsiteY17" fmla="*/ 1558834 h 1576251"/>
                  <a:gd name="connsiteX18" fmla="*/ 278674 w 653143"/>
                  <a:gd name="connsiteY18" fmla="*/ 1576251 h 1576251"/>
                  <a:gd name="connsiteX19" fmla="*/ 452845 w 653143"/>
                  <a:gd name="connsiteY19" fmla="*/ 1567543 h 1576251"/>
                  <a:gd name="connsiteX20" fmla="*/ 496388 w 653143"/>
                  <a:gd name="connsiteY20" fmla="*/ 1524000 h 1576251"/>
                  <a:gd name="connsiteX21" fmla="*/ 522514 w 653143"/>
                  <a:gd name="connsiteY21" fmla="*/ 1497874 h 1576251"/>
                  <a:gd name="connsiteX22" fmla="*/ 539931 w 653143"/>
                  <a:gd name="connsiteY22" fmla="*/ 1471748 h 1576251"/>
                  <a:gd name="connsiteX23" fmla="*/ 522514 w 653143"/>
                  <a:gd name="connsiteY23" fmla="*/ 1254034 h 1576251"/>
                  <a:gd name="connsiteX24" fmla="*/ 513805 w 653143"/>
                  <a:gd name="connsiteY24" fmla="*/ 1088571 h 1576251"/>
                  <a:gd name="connsiteX25" fmla="*/ 496388 w 653143"/>
                  <a:gd name="connsiteY25" fmla="*/ 975360 h 1576251"/>
                  <a:gd name="connsiteX26" fmla="*/ 487680 w 653143"/>
                  <a:gd name="connsiteY26" fmla="*/ 879566 h 1576251"/>
                  <a:gd name="connsiteX27" fmla="*/ 461554 w 653143"/>
                  <a:gd name="connsiteY27" fmla="*/ 792480 h 1576251"/>
                  <a:gd name="connsiteX28" fmla="*/ 435428 w 653143"/>
                  <a:gd name="connsiteY28" fmla="*/ 661851 h 1576251"/>
                  <a:gd name="connsiteX29" fmla="*/ 444137 w 653143"/>
                  <a:gd name="connsiteY29" fmla="*/ 505097 h 1576251"/>
                  <a:gd name="connsiteX30" fmla="*/ 478971 w 653143"/>
                  <a:gd name="connsiteY30" fmla="*/ 435428 h 1576251"/>
                  <a:gd name="connsiteX31" fmla="*/ 505097 w 653143"/>
                  <a:gd name="connsiteY31" fmla="*/ 374468 h 1576251"/>
                  <a:gd name="connsiteX32" fmla="*/ 522514 w 653143"/>
                  <a:gd name="connsiteY32" fmla="*/ 348343 h 1576251"/>
                  <a:gd name="connsiteX33" fmla="*/ 531223 w 653143"/>
                  <a:gd name="connsiteY33" fmla="*/ 322217 h 1576251"/>
                  <a:gd name="connsiteX34" fmla="*/ 557348 w 653143"/>
                  <a:gd name="connsiteY34" fmla="*/ 296091 h 1576251"/>
                  <a:gd name="connsiteX35" fmla="*/ 574765 w 653143"/>
                  <a:gd name="connsiteY35" fmla="*/ 261257 h 1576251"/>
                  <a:gd name="connsiteX36" fmla="*/ 609600 w 653143"/>
                  <a:gd name="connsiteY36" fmla="*/ 209006 h 1576251"/>
                  <a:gd name="connsiteX37" fmla="*/ 627017 w 653143"/>
                  <a:gd name="connsiteY37" fmla="*/ 182880 h 1576251"/>
                  <a:gd name="connsiteX38" fmla="*/ 644434 w 653143"/>
                  <a:gd name="connsiteY38" fmla="*/ 130628 h 1576251"/>
                  <a:gd name="connsiteX39" fmla="*/ 653143 w 653143"/>
                  <a:gd name="connsiteY39" fmla="*/ 104503 h 1576251"/>
                  <a:gd name="connsiteX40" fmla="*/ 653143 w 653143"/>
                  <a:gd name="connsiteY40" fmla="*/ 43543 h 1576251"/>
                  <a:gd name="connsiteX41" fmla="*/ 592183 w 653143"/>
                  <a:gd name="connsiteY41" fmla="*/ 0 h 1576251"/>
                  <a:gd name="connsiteX0" fmla="*/ 592183 w 653143"/>
                  <a:gd name="connsiteY0" fmla="*/ 0 h 1576251"/>
                  <a:gd name="connsiteX1" fmla="*/ 182880 w 653143"/>
                  <a:gd name="connsiteY1" fmla="*/ 243840 h 1576251"/>
                  <a:gd name="connsiteX2" fmla="*/ 165463 w 653143"/>
                  <a:gd name="connsiteY2" fmla="*/ 269966 h 1576251"/>
                  <a:gd name="connsiteX3" fmla="*/ 148045 w 653143"/>
                  <a:gd name="connsiteY3" fmla="*/ 287383 h 1576251"/>
                  <a:gd name="connsiteX4" fmla="*/ 121920 w 653143"/>
                  <a:gd name="connsiteY4" fmla="*/ 400594 h 1576251"/>
                  <a:gd name="connsiteX5" fmla="*/ 113211 w 653143"/>
                  <a:gd name="connsiteY5" fmla="*/ 426720 h 1576251"/>
                  <a:gd name="connsiteX6" fmla="*/ 104503 w 653143"/>
                  <a:gd name="connsiteY6" fmla="*/ 470263 h 1576251"/>
                  <a:gd name="connsiteX7" fmla="*/ 87085 w 653143"/>
                  <a:gd name="connsiteY7" fmla="*/ 522514 h 1576251"/>
                  <a:gd name="connsiteX8" fmla="*/ 69668 w 653143"/>
                  <a:gd name="connsiteY8" fmla="*/ 609600 h 1576251"/>
                  <a:gd name="connsiteX9" fmla="*/ 52251 w 653143"/>
                  <a:gd name="connsiteY9" fmla="*/ 661851 h 1576251"/>
                  <a:gd name="connsiteX10" fmla="*/ 52251 w 653143"/>
                  <a:gd name="connsiteY10" fmla="*/ 1201783 h 1576251"/>
                  <a:gd name="connsiteX11" fmla="*/ 43543 w 653143"/>
                  <a:gd name="connsiteY11" fmla="*/ 1236617 h 1576251"/>
                  <a:gd name="connsiteX12" fmla="*/ 34834 w 653143"/>
                  <a:gd name="connsiteY12" fmla="*/ 1280160 h 1576251"/>
                  <a:gd name="connsiteX13" fmla="*/ 26125 w 653143"/>
                  <a:gd name="connsiteY13" fmla="*/ 1349828 h 1576251"/>
                  <a:gd name="connsiteX14" fmla="*/ 8708 w 653143"/>
                  <a:gd name="connsiteY14" fmla="*/ 1402080 h 1576251"/>
                  <a:gd name="connsiteX15" fmla="*/ 0 w 653143"/>
                  <a:gd name="connsiteY15" fmla="*/ 1471748 h 1576251"/>
                  <a:gd name="connsiteX16" fmla="*/ 182880 w 653143"/>
                  <a:gd name="connsiteY16" fmla="*/ 1558834 h 1576251"/>
                  <a:gd name="connsiteX17" fmla="*/ 278674 w 653143"/>
                  <a:gd name="connsiteY17" fmla="*/ 1576251 h 1576251"/>
                  <a:gd name="connsiteX18" fmla="*/ 452845 w 653143"/>
                  <a:gd name="connsiteY18" fmla="*/ 1567543 h 1576251"/>
                  <a:gd name="connsiteX19" fmla="*/ 496388 w 653143"/>
                  <a:gd name="connsiteY19" fmla="*/ 1524000 h 1576251"/>
                  <a:gd name="connsiteX20" fmla="*/ 522514 w 653143"/>
                  <a:gd name="connsiteY20" fmla="*/ 1497874 h 1576251"/>
                  <a:gd name="connsiteX21" fmla="*/ 539931 w 653143"/>
                  <a:gd name="connsiteY21" fmla="*/ 1471748 h 1576251"/>
                  <a:gd name="connsiteX22" fmla="*/ 522514 w 653143"/>
                  <a:gd name="connsiteY22" fmla="*/ 1254034 h 1576251"/>
                  <a:gd name="connsiteX23" fmla="*/ 513805 w 653143"/>
                  <a:gd name="connsiteY23" fmla="*/ 1088571 h 1576251"/>
                  <a:gd name="connsiteX24" fmla="*/ 496388 w 653143"/>
                  <a:gd name="connsiteY24" fmla="*/ 975360 h 1576251"/>
                  <a:gd name="connsiteX25" fmla="*/ 487680 w 653143"/>
                  <a:gd name="connsiteY25" fmla="*/ 879566 h 1576251"/>
                  <a:gd name="connsiteX26" fmla="*/ 461554 w 653143"/>
                  <a:gd name="connsiteY26" fmla="*/ 792480 h 1576251"/>
                  <a:gd name="connsiteX27" fmla="*/ 435428 w 653143"/>
                  <a:gd name="connsiteY27" fmla="*/ 661851 h 1576251"/>
                  <a:gd name="connsiteX28" fmla="*/ 444137 w 653143"/>
                  <a:gd name="connsiteY28" fmla="*/ 505097 h 1576251"/>
                  <a:gd name="connsiteX29" fmla="*/ 478971 w 653143"/>
                  <a:gd name="connsiteY29" fmla="*/ 435428 h 1576251"/>
                  <a:gd name="connsiteX30" fmla="*/ 505097 w 653143"/>
                  <a:gd name="connsiteY30" fmla="*/ 374468 h 1576251"/>
                  <a:gd name="connsiteX31" fmla="*/ 522514 w 653143"/>
                  <a:gd name="connsiteY31" fmla="*/ 348343 h 1576251"/>
                  <a:gd name="connsiteX32" fmla="*/ 531223 w 653143"/>
                  <a:gd name="connsiteY32" fmla="*/ 322217 h 1576251"/>
                  <a:gd name="connsiteX33" fmla="*/ 557348 w 653143"/>
                  <a:gd name="connsiteY33" fmla="*/ 296091 h 1576251"/>
                  <a:gd name="connsiteX34" fmla="*/ 574765 w 653143"/>
                  <a:gd name="connsiteY34" fmla="*/ 261257 h 1576251"/>
                  <a:gd name="connsiteX35" fmla="*/ 609600 w 653143"/>
                  <a:gd name="connsiteY35" fmla="*/ 209006 h 1576251"/>
                  <a:gd name="connsiteX36" fmla="*/ 627017 w 653143"/>
                  <a:gd name="connsiteY36" fmla="*/ 182880 h 1576251"/>
                  <a:gd name="connsiteX37" fmla="*/ 644434 w 653143"/>
                  <a:gd name="connsiteY37" fmla="*/ 130628 h 1576251"/>
                  <a:gd name="connsiteX38" fmla="*/ 653143 w 653143"/>
                  <a:gd name="connsiteY38" fmla="*/ 104503 h 1576251"/>
                  <a:gd name="connsiteX39" fmla="*/ 653143 w 653143"/>
                  <a:gd name="connsiteY39" fmla="*/ 43543 h 1576251"/>
                  <a:gd name="connsiteX40" fmla="*/ 592183 w 653143"/>
                  <a:gd name="connsiteY40" fmla="*/ 0 h 1576251"/>
                  <a:gd name="connsiteX0" fmla="*/ 592183 w 653143"/>
                  <a:gd name="connsiteY0" fmla="*/ 0 h 1576251"/>
                  <a:gd name="connsiteX1" fmla="*/ 165463 w 653143"/>
                  <a:gd name="connsiteY1" fmla="*/ 269966 h 1576251"/>
                  <a:gd name="connsiteX2" fmla="*/ 148045 w 653143"/>
                  <a:gd name="connsiteY2" fmla="*/ 287383 h 1576251"/>
                  <a:gd name="connsiteX3" fmla="*/ 121920 w 653143"/>
                  <a:gd name="connsiteY3" fmla="*/ 400594 h 1576251"/>
                  <a:gd name="connsiteX4" fmla="*/ 113211 w 653143"/>
                  <a:gd name="connsiteY4" fmla="*/ 426720 h 1576251"/>
                  <a:gd name="connsiteX5" fmla="*/ 104503 w 653143"/>
                  <a:gd name="connsiteY5" fmla="*/ 470263 h 1576251"/>
                  <a:gd name="connsiteX6" fmla="*/ 87085 w 653143"/>
                  <a:gd name="connsiteY6" fmla="*/ 522514 h 1576251"/>
                  <a:gd name="connsiteX7" fmla="*/ 69668 w 653143"/>
                  <a:gd name="connsiteY7" fmla="*/ 609600 h 1576251"/>
                  <a:gd name="connsiteX8" fmla="*/ 52251 w 653143"/>
                  <a:gd name="connsiteY8" fmla="*/ 661851 h 1576251"/>
                  <a:gd name="connsiteX9" fmla="*/ 52251 w 653143"/>
                  <a:gd name="connsiteY9" fmla="*/ 1201783 h 1576251"/>
                  <a:gd name="connsiteX10" fmla="*/ 43543 w 653143"/>
                  <a:gd name="connsiteY10" fmla="*/ 1236617 h 1576251"/>
                  <a:gd name="connsiteX11" fmla="*/ 34834 w 653143"/>
                  <a:gd name="connsiteY11" fmla="*/ 1280160 h 1576251"/>
                  <a:gd name="connsiteX12" fmla="*/ 26125 w 653143"/>
                  <a:gd name="connsiteY12" fmla="*/ 1349828 h 1576251"/>
                  <a:gd name="connsiteX13" fmla="*/ 8708 w 653143"/>
                  <a:gd name="connsiteY13" fmla="*/ 1402080 h 1576251"/>
                  <a:gd name="connsiteX14" fmla="*/ 0 w 653143"/>
                  <a:gd name="connsiteY14" fmla="*/ 1471748 h 1576251"/>
                  <a:gd name="connsiteX15" fmla="*/ 182880 w 653143"/>
                  <a:gd name="connsiteY15" fmla="*/ 1558834 h 1576251"/>
                  <a:gd name="connsiteX16" fmla="*/ 278674 w 653143"/>
                  <a:gd name="connsiteY16" fmla="*/ 1576251 h 1576251"/>
                  <a:gd name="connsiteX17" fmla="*/ 452845 w 653143"/>
                  <a:gd name="connsiteY17" fmla="*/ 1567543 h 1576251"/>
                  <a:gd name="connsiteX18" fmla="*/ 496388 w 653143"/>
                  <a:gd name="connsiteY18" fmla="*/ 1524000 h 1576251"/>
                  <a:gd name="connsiteX19" fmla="*/ 522514 w 653143"/>
                  <a:gd name="connsiteY19" fmla="*/ 1497874 h 1576251"/>
                  <a:gd name="connsiteX20" fmla="*/ 539931 w 653143"/>
                  <a:gd name="connsiteY20" fmla="*/ 1471748 h 1576251"/>
                  <a:gd name="connsiteX21" fmla="*/ 522514 w 653143"/>
                  <a:gd name="connsiteY21" fmla="*/ 1254034 h 1576251"/>
                  <a:gd name="connsiteX22" fmla="*/ 513805 w 653143"/>
                  <a:gd name="connsiteY22" fmla="*/ 1088571 h 1576251"/>
                  <a:gd name="connsiteX23" fmla="*/ 496388 w 653143"/>
                  <a:gd name="connsiteY23" fmla="*/ 975360 h 1576251"/>
                  <a:gd name="connsiteX24" fmla="*/ 487680 w 653143"/>
                  <a:gd name="connsiteY24" fmla="*/ 879566 h 1576251"/>
                  <a:gd name="connsiteX25" fmla="*/ 461554 w 653143"/>
                  <a:gd name="connsiteY25" fmla="*/ 792480 h 1576251"/>
                  <a:gd name="connsiteX26" fmla="*/ 435428 w 653143"/>
                  <a:gd name="connsiteY26" fmla="*/ 661851 h 1576251"/>
                  <a:gd name="connsiteX27" fmla="*/ 444137 w 653143"/>
                  <a:gd name="connsiteY27" fmla="*/ 505097 h 1576251"/>
                  <a:gd name="connsiteX28" fmla="*/ 478971 w 653143"/>
                  <a:gd name="connsiteY28" fmla="*/ 435428 h 1576251"/>
                  <a:gd name="connsiteX29" fmla="*/ 505097 w 653143"/>
                  <a:gd name="connsiteY29" fmla="*/ 374468 h 1576251"/>
                  <a:gd name="connsiteX30" fmla="*/ 522514 w 653143"/>
                  <a:gd name="connsiteY30" fmla="*/ 348343 h 1576251"/>
                  <a:gd name="connsiteX31" fmla="*/ 531223 w 653143"/>
                  <a:gd name="connsiteY31" fmla="*/ 322217 h 1576251"/>
                  <a:gd name="connsiteX32" fmla="*/ 557348 w 653143"/>
                  <a:gd name="connsiteY32" fmla="*/ 296091 h 1576251"/>
                  <a:gd name="connsiteX33" fmla="*/ 574765 w 653143"/>
                  <a:gd name="connsiteY33" fmla="*/ 261257 h 1576251"/>
                  <a:gd name="connsiteX34" fmla="*/ 609600 w 653143"/>
                  <a:gd name="connsiteY34" fmla="*/ 209006 h 1576251"/>
                  <a:gd name="connsiteX35" fmla="*/ 627017 w 653143"/>
                  <a:gd name="connsiteY35" fmla="*/ 182880 h 1576251"/>
                  <a:gd name="connsiteX36" fmla="*/ 644434 w 653143"/>
                  <a:gd name="connsiteY36" fmla="*/ 130628 h 1576251"/>
                  <a:gd name="connsiteX37" fmla="*/ 653143 w 653143"/>
                  <a:gd name="connsiteY37" fmla="*/ 104503 h 1576251"/>
                  <a:gd name="connsiteX38" fmla="*/ 653143 w 653143"/>
                  <a:gd name="connsiteY38" fmla="*/ 43543 h 1576251"/>
                  <a:gd name="connsiteX39" fmla="*/ 592183 w 653143"/>
                  <a:gd name="connsiteY39" fmla="*/ 0 h 1576251"/>
                  <a:gd name="connsiteX0" fmla="*/ 592183 w 653143"/>
                  <a:gd name="connsiteY0" fmla="*/ 0 h 1576251"/>
                  <a:gd name="connsiteX1" fmla="*/ 148045 w 653143"/>
                  <a:gd name="connsiteY1" fmla="*/ 287383 h 1576251"/>
                  <a:gd name="connsiteX2" fmla="*/ 121920 w 653143"/>
                  <a:gd name="connsiteY2" fmla="*/ 400594 h 1576251"/>
                  <a:gd name="connsiteX3" fmla="*/ 113211 w 653143"/>
                  <a:gd name="connsiteY3" fmla="*/ 426720 h 1576251"/>
                  <a:gd name="connsiteX4" fmla="*/ 104503 w 653143"/>
                  <a:gd name="connsiteY4" fmla="*/ 470263 h 1576251"/>
                  <a:gd name="connsiteX5" fmla="*/ 87085 w 653143"/>
                  <a:gd name="connsiteY5" fmla="*/ 522514 h 1576251"/>
                  <a:gd name="connsiteX6" fmla="*/ 69668 w 653143"/>
                  <a:gd name="connsiteY6" fmla="*/ 609600 h 1576251"/>
                  <a:gd name="connsiteX7" fmla="*/ 52251 w 653143"/>
                  <a:gd name="connsiteY7" fmla="*/ 661851 h 1576251"/>
                  <a:gd name="connsiteX8" fmla="*/ 52251 w 653143"/>
                  <a:gd name="connsiteY8" fmla="*/ 1201783 h 1576251"/>
                  <a:gd name="connsiteX9" fmla="*/ 43543 w 653143"/>
                  <a:gd name="connsiteY9" fmla="*/ 1236617 h 1576251"/>
                  <a:gd name="connsiteX10" fmla="*/ 34834 w 653143"/>
                  <a:gd name="connsiteY10" fmla="*/ 1280160 h 1576251"/>
                  <a:gd name="connsiteX11" fmla="*/ 26125 w 653143"/>
                  <a:gd name="connsiteY11" fmla="*/ 1349828 h 1576251"/>
                  <a:gd name="connsiteX12" fmla="*/ 8708 w 653143"/>
                  <a:gd name="connsiteY12" fmla="*/ 1402080 h 1576251"/>
                  <a:gd name="connsiteX13" fmla="*/ 0 w 653143"/>
                  <a:gd name="connsiteY13" fmla="*/ 1471748 h 1576251"/>
                  <a:gd name="connsiteX14" fmla="*/ 182880 w 653143"/>
                  <a:gd name="connsiteY14" fmla="*/ 1558834 h 1576251"/>
                  <a:gd name="connsiteX15" fmla="*/ 278674 w 653143"/>
                  <a:gd name="connsiteY15" fmla="*/ 1576251 h 1576251"/>
                  <a:gd name="connsiteX16" fmla="*/ 452845 w 653143"/>
                  <a:gd name="connsiteY16" fmla="*/ 1567543 h 1576251"/>
                  <a:gd name="connsiteX17" fmla="*/ 496388 w 653143"/>
                  <a:gd name="connsiteY17" fmla="*/ 1524000 h 1576251"/>
                  <a:gd name="connsiteX18" fmla="*/ 522514 w 653143"/>
                  <a:gd name="connsiteY18" fmla="*/ 1497874 h 1576251"/>
                  <a:gd name="connsiteX19" fmla="*/ 539931 w 653143"/>
                  <a:gd name="connsiteY19" fmla="*/ 1471748 h 1576251"/>
                  <a:gd name="connsiteX20" fmla="*/ 522514 w 653143"/>
                  <a:gd name="connsiteY20" fmla="*/ 1254034 h 1576251"/>
                  <a:gd name="connsiteX21" fmla="*/ 513805 w 653143"/>
                  <a:gd name="connsiteY21" fmla="*/ 1088571 h 1576251"/>
                  <a:gd name="connsiteX22" fmla="*/ 496388 w 653143"/>
                  <a:gd name="connsiteY22" fmla="*/ 975360 h 1576251"/>
                  <a:gd name="connsiteX23" fmla="*/ 487680 w 653143"/>
                  <a:gd name="connsiteY23" fmla="*/ 879566 h 1576251"/>
                  <a:gd name="connsiteX24" fmla="*/ 461554 w 653143"/>
                  <a:gd name="connsiteY24" fmla="*/ 792480 h 1576251"/>
                  <a:gd name="connsiteX25" fmla="*/ 435428 w 653143"/>
                  <a:gd name="connsiteY25" fmla="*/ 661851 h 1576251"/>
                  <a:gd name="connsiteX26" fmla="*/ 444137 w 653143"/>
                  <a:gd name="connsiteY26" fmla="*/ 505097 h 1576251"/>
                  <a:gd name="connsiteX27" fmla="*/ 478971 w 653143"/>
                  <a:gd name="connsiteY27" fmla="*/ 435428 h 1576251"/>
                  <a:gd name="connsiteX28" fmla="*/ 505097 w 653143"/>
                  <a:gd name="connsiteY28" fmla="*/ 374468 h 1576251"/>
                  <a:gd name="connsiteX29" fmla="*/ 522514 w 653143"/>
                  <a:gd name="connsiteY29" fmla="*/ 348343 h 1576251"/>
                  <a:gd name="connsiteX30" fmla="*/ 531223 w 653143"/>
                  <a:gd name="connsiteY30" fmla="*/ 322217 h 1576251"/>
                  <a:gd name="connsiteX31" fmla="*/ 557348 w 653143"/>
                  <a:gd name="connsiteY31" fmla="*/ 296091 h 1576251"/>
                  <a:gd name="connsiteX32" fmla="*/ 574765 w 653143"/>
                  <a:gd name="connsiteY32" fmla="*/ 261257 h 1576251"/>
                  <a:gd name="connsiteX33" fmla="*/ 609600 w 653143"/>
                  <a:gd name="connsiteY33" fmla="*/ 209006 h 1576251"/>
                  <a:gd name="connsiteX34" fmla="*/ 627017 w 653143"/>
                  <a:gd name="connsiteY34" fmla="*/ 182880 h 1576251"/>
                  <a:gd name="connsiteX35" fmla="*/ 644434 w 653143"/>
                  <a:gd name="connsiteY35" fmla="*/ 130628 h 1576251"/>
                  <a:gd name="connsiteX36" fmla="*/ 653143 w 653143"/>
                  <a:gd name="connsiteY36" fmla="*/ 104503 h 1576251"/>
                  <a:gd name="connsiteX37" fmla="*/ 653143 w 653143"/>
                  <a:gd name="connsiteY37" fmla="*/ 43543 h 1576251"/>
                  <a:gd name="connsiteX38" fmla="*/ 592183 w 653143"/>
                  <a:gd name="connsiteY38" fmla="*/ 0 h 1576251"/>
                  <a:gd name="connsiteX0" fmla="*/ 592183 w 653143"/>
                  <a:gd name="connsiteY0" fmla="*/ 0 h 1576251"/>
                  <a:gd name="connsiteX1" fmla="*/ 121920 w 653143"/>
                  <a:gd name="connsiteY1" fmla="*/ 400594 h 1576251"/>
                  <a:gd name="connsiteX2" fmla="*/ 113211 w 653143"/>
                  <a:gd name="connsiteY2" fmla="*/ 426720 h 1576251"/>
                  <a:gd name="connsiteX3" fmla="*/ 104503 w 653143"/>
                  <a:gd name="connsiteY3" fmla="*/ 470263 h 1576251"/>
                  <a:gd name="connsiteX4" fmla="*/ 87085 w 653143"/>
                  <a:gd name="connsiteY4" fmla="*/ 522514 h 1576251"/>
                  <a:gd name="connsiteX5" fmla="*/ 69668 w 653143"/>
                  <a:gd name="connsiteY5" fmla="*/ 609600 h 1576251"/>
                  <a:gd name="connsiteX6" fmla="*/ 52251 w 653143"/>
                  <a:gd name="connsiteY6" fmla="*/ 661851 h 1576251"/>
                  <a:gd name="connsiteX7" fmla="*/ 52251 w 653143"/>
                  <a:gd name="connsiteY7" fmla="*/ 1201783 h 1576251"/>
                  <a:gd name="connsiteX8" fmla="*/ 43543 w 653143"/>
                  <a:gd name="connsiteY8" fmla="*/ 1236617 h 1576251"/>
                  <a:gd name="connsiteX9" fmla="*/ 34834 w 653143"/>
                  <a:gd name="connsiteY9" fmla="*/ 1280160 h 1576251"/>
                  <a:gd name="connsiteX10" fmla="*/ 26125 w 653143"/>
                  <a:gd name="connsiteY10" fmla="*/ 1349828 h 1576251"/>
                  <a:gd name="connsiteX11" fmla="*/ 8708 w 653143"/>
                  <a:gd name="connsiteY11" fmla="*/ 1402080 h 1576251"/>
                  <a:gd name="connsiteX12" fmla="*/ 0 w 653143"/>
                  <a:gd name="connsiteY12" fmla="*/ 1471748 h 1576251"/>
                  <a:gd name="connsiteX13" fmla="*/ 182880 w 653143"/>
                  <a:gd name="connsiteY13" fmla="*/ 1558834 h 1576251"/>
                  <a:gd name="connsiteX14" fmla="*/ 278674 w 653143"/>
                  <a:gd name="connsiteY14" fmla="*/ 1576251 h 1576251"/>
                  <a:gd name="connsiteX15" fmla="*/ 452845 w 653143"/>
                  <a:gd name="connsiteY15" fmla="*/ 1567543 h 1576251"/>
                  <a:gd name="connsiteX16" fmla="*/ 496388 w 653143"/>
                  <a:gd name="connsiteY16" fmla="*/ 1524000 h 1576251"/>
                  <a:gd name="connsiteX17" fmla="*/ 522514 w 653143"/>
                  <a:gd name="connsiteY17" fmla="*/ 1497874 h 1576251"/>
                  <a:gd name="connsiteX18" fmla="*/ 539931 w 653143"/>
                  <a:gd name="connsiteY18" fmla="*/ 1471748 h 1576251"/>
                  <a:gd name="connsiteX19" fmla="*/ 522514 w 653143"/>
                  <a:gd name="connsiteY19" fmla="*/ 1254034 h 1576251"/>
                  <a:gd name="connsiteX20" fmla="*/ 513805 w 653143"/>
                  <a:gd name="connsiteY20" fmla="*/ 1088571 h 1576251"/>
                  <a:gd name="connsiteX21" fmla="*/ 496388 w 653143"/>
                  <a:gd name="connsiteY21" fmla="*/ 975360 h 1576251"/>
                  <a:gd name="connsiteX22" fmla="*/ 487680 w 653143"/>
                  <a:gd name="connsiteY22" fmla="*/ 879566 h 1576251"/>
                  <a:gd name="connsiteX23" fmla="*/ 461554 w 653143"/>
                  <a:gd name="connsiteY23" fmla="*/ 792480 h 1576251"/>
                  <a:gd name="connsiteX24" fmla="*/ 435428 w 653143"/>
                  <a:gd name="connsiteY24" fmla="*/ 661851 h 1576251"/>
                  <a:gd name="connsiteX25" fmla="*/ 444137 w 653143"/>
                  <a:gd name="connsiteY25" fmla="*/ 505097 h 1576251"/>
                  <a:gd name="connsiteX26" fmla="*/ 478971 w 653143"/>
                  <a:gd name="connsiteY26" fmla="*/ 435428 h 1576251"/>
                  <a:gd name="connsiteX27" fmla="*/ 505097 w 653143"/>
                  <a:gd name="connsiteY27" fmla="*/ 374468 h 1576251"/>
                  <a:gd name="connsiteX28" fmla="*/ 522514 w 653143"/>
                  <a:gd name="connsiteY28" fmla="*/ 348343 h 1576251"/>
                  <a:gd name="connsiteX29" fmla="*/ 531223 w 653143"/>
                  <a:gd name="connsiteY29" fmla="*/ 322217 h 1576251"/>
                  <a:gd name="connsiteX30" fmla="*/ 557348 w 653143"/>
                  <a:gd name="connsiteY30" fmla="*/ 296091 h 1576251"/>
                  <a:gd name="connsiteX31" fmla="*/ 574765 w 653143"/>
                  <a:gd name="connsiteY31" fmla="*/ 261257 h 1576251"/>
                  <a:gd name="connsiteX32" fmla="*/ 609600 w 653143"/>
                  <a:gd name="connsiteY32" fmla="*/ 209006 h 1576251"/>
                  <a:gd name="connsiteX33" fmla="*/ 627017 w 653143"/>
                  <a:gd name="connsiteY33" fmla="*/ 182880 h 1576251"/>
                  <a:gd name="connsiteX34" fmla="*/ 644434 w 653143"/>
                  <a:gd name="connsiteY34" fmla="*/ 130628 h 1576251"/>
                  <a:gd name="connsiteX35" fmla="*/ 653143 w 653143"/>
                  <a:gd name="connsiteY35" fmla="*/ 104503 h 1576251"/>
                  <a:gd name="connsiteX36" fmla="*/ 653143 w 653143"/>
                  <a:gd name="connsiteY36" fmla="*/ 43543 h 1576251"/>
                  <a:gd name="connsiteX37" fmla="*/ 592183 w 653143"/>
                  <a:gd name="connsiteY37" fmla="*/ 0 h 1576251"/>
                  <a:gd name="connsiteX0" fmla="*/ 592183 w 653143"/>
                  <a:gd name="connsiteY0" fmla="*/ 0 h 1576251"/>
                  <a:gd name="connsiteX1" fmla="*/ 113211 w 653143"/>
                  <a:gd name="connsiteY1" fmla="*/ 426720 h 1576251"/>
                  <a:gd name="connsiteX2" fmla="*/ 104503 w 653143"/>
                  <a:gd name="connsiteY2" fmla="*/ 470263 h 1576251"/>
                  <a:gd name="connsiteX3" fmla="*/ 87085 w 653143"/>
                  <a:gd name="connsiteY3" fmla="*/ 522514 h 1576251"/>
                  <a:gd name="connsiteX4" fmla="*/ 69668 w 653143"/>
                  <a:gd name="connsiteY4" fmla="*/ 609600 h 1576251"/>
                  <a:gd name="connsiteX5" fmla="*/ 52251 w 653143"/>
                  <a:gd name="connsiteY5" fmla="*/ 661851 h 1576251"/>
                  <a:gd name="connsiteX6" fmla="*/ 52251 w 653143"/>
                  <a:gd name="connsiteY6" fmla="*/ 1201783 h 1576251"/>
                  <a:gd name="connsiteX7" fmla="*/ 43543 w 653143"/>
                  <a:gd name="connsiteY7" fmla="*/ 1236617 h 1576251"/>
                  <a:gd name="connsiteX8" fmla="*/ 34834 w 653143"/>
                  <a:gd name="connsiteY8" fmla="*/ 1280160 h 1576251"/>
                  <a:gd name="connsiteX9" fmla="*/ 26125 w 653143"/>
                  <a:gd name="connsiteY9" fmla="*/ 1349828 h 1576251"/>
                  <a:gd name="connsiteX10" fmla="*/ 8708 w 653143"/>
                  <a:gd name="connsiteY10" fmla="*/ 1402080 h 1576251"/>
                  <a:gd name="connsiteX11" fmla="*/ 0 w 653143"/>
                  <a:gd name="connsiteY11" fmla="*/ 1471748 h 1576251"/>
                  <a:gd name="connsiteX12" fmla="*/ 182880 w 653143"/>
                  <a:gd name="connsiteY12" fmla="*/ 1558834 h 1576251"/>
                  <a:gd name="connsiteX13" fmla="*/ 278674 w 653143"/>
                  <a:gd name="connsiteY13" fmla="*/ 1576251 h 1576251"/>
                  <a:gd name="connsiteX14" fmla="*/ 452845 w 653143"/>
                  <a:gd name="connsiteY14" fmla="*/ 1567543 h 1576251"/>
                  <a:gd name="connsiteX15" fmla="*/ 496388 w 653143"/>
                  <a:gd name="connsiteY15" fmla="*/ 1524000 h 1576251"/>
                  <a:gd name="connsiteX16" fmla="*/ 522514 w 653143"/>
                  <a:gd name="connsiteY16" fmla="*/ 1497874 h 1576251"/>
                  <a:gd name="connsiteX17" fmla="*/ 539931 w 653143"/>
                  <a:gd name="connsiteY17" fmla="*/ 1471748 h 1576251"/>
                  <a:gd name="connsiteX18" fmla="*/ 522514 w 653143"/>
                  <a:gd name="connsiteY18" fmla="*/ 1254034 h 1576251"/>
                  <a:gd name="connsiteX19" fmla="*/ 513805 w 653143"/>
                  <a:gd name="connsiteY19" fmla="*/ 1088571 h 1576251"/>
                  <a:gd name="connsiteX20" fmla="*/ 496388 w 653143"/>
                  <a:gd name="connsiteY20" fmla="*/ 975360 h 1576251"/>
                  <a:gd name="connsiteX21" fmla="*/ 487680 w 653143"/>
                  <a:gd name="connsiteY21" fmla="*/ 879566 h 1576251"/>
                  <a:gd name="connsiteX22" fmla="*/ 461554 w 653143"/>
                  <a:gd name="connsiteY22" fmla="*/ 792480 h 1576251"/>
                  <a:gd name="connsiteX23" fmla="*/ 435428 w 653143"/>
                  <a:gd name="connsiteY23" fmla="*/ 661851 h 1576251"/>
                  <a:gd name="connsiteX24" fmla="*/ 444137 w 653143"/>
                  <a:gd name="connsiteY24" fmla="*/ 505097 h 1576251"/>
                  <a:gd name="connsiteX25" fmla="*/ 478971 w 653143"/>
                  <a:gd name="connsiteY25" fmla="*/ 435428 h 1576251"/>
                  <a:gd name="connsiteX26" fmla="*/ 505097 w 653143"/>
                  <a:gd name="connsiteY26" fmla="*/ 374468 h 1576251"/>
                  <a:gd name="connsiteX27" fmla="*/ 522514 w 653143"/>
                  <a:gd name="connsiteY27" fmla="*/ 348343 h 1576251"/>
                  <a:gd name="connsiteX28" fmla="*/ 531223 w 653143"/>
                  <a:gd name="connsiteY28" fmla="*/ 322217 h 1576251"/>
                  <a:gd name="connsiteX29" fmla="*/ 557348 w 653143"/>
                  <a:gd name="connsiteY29" fmla="*/ 296091 h 1576251"/>
                  <a:gd name="connsiteX30" fmla="*/ 574765 w 653143"/>
                  <a:gd name="connsiteY30" fmla="*/ 261257 h 1576251"/>
                  <a:gd name="connsiteX31" fmla="*/ 609600 w 653143"/>
                  <a:gd name="connsiteY31" fmla="*/ 209006 h 1576251"/>
                  <a:gd name="connsiteX32" fmla="*/ 627017 w 653143"/>
                  <a:gd name="connsiteY32" fmla="*/ 182880 h 1576251"/>
                  <a:gd name="connsiteX33" fmla="*/ 644434 w 653143"/>
                  <a:gd name="connsiteY33" fmla="*/ 130628 h 1576251"/>
                  <a:gd name="connsiteX34" fmla="*/ 653143 w 653143"/>
                  <a:gd name="connsiteY34" fmla="*/ 104503 h 1576251"/>
                  <a:gd name="connsiteX35" fmla="*/ 653143 w 653143"/>
                  <a:gd name="connsiteY35" fmla="*/ 43543 h 1576251"/>
                  <a:gd name="connsiteX36" fmla="*/ 592183 w 653143"/>
                  <a:gd name="connsiteY36" fmla="*/ 0 h 1576251"/>
                  <a:gd name="connsiteX0" fmla="*/ 592183 w 653143"/>
                  <a:gd name="connsiteY0" fmla="*/ 0 h 1576251"/>
                  <a:gd name="connsiteX1" fmla="*/ 104503 w 653143"/>
                  <a:gd name="connsiteY1" fmla="*/ 470263 h 1576251"/>
                  <a:gd name="connsiteX2" fmla="*/ 87085 w 653143"/>
                  <a:gd name="connsiteY2" fmla="*/ 522514 h 1576251"/>
                  <a:gd name="connsiteX3" fmla="*/ 69668 w 653143"/>
                  <a:gd name="connsiteY3" fmla="*/ 609600 h 1576251"/>
                  <a:gd name="connsiteX4" fmla="*/ 52251 w 653143"/>
                  <a:gd name="connsiteY4" fmla="*/ 661851 h 1576251"/>
                  <a:gd name="connsiteX5" fmla="*/ 52251 w 653143"/>
                  <a:gd name="connsiteY5" fmla="*/ 1201783 h 1576251"/>
                  <a:gd name="connsiteX6" fmla="*/ 43543 w 653143"/>
                  <a:gd name="connsiteY6" fmla="*/ 1236617 h 1576251"/>
                  <a:gd name="connsiteX7" fmla="*/ 34834 w 653143"/>
                  <a:gd name="connsiteY7" fmla="*/ 1280160 h 1576251"/>
                  <a:gd name="connsiteX8" fmla="*/ 26125 w 653143"/>
                  <a:gd name="connsiteY8" fmla="*/ 1349828 h 1576251"/>
                  <a:gd name="connsiteX9" fmla="*/ 8708 w 653143"/>
                  <a:gd name="connsiteY9" fmla="*/ 1402080 h 1576251"/>
                  <a:gd name="connsiteX10" fmla="*/ 0 w 653143"/>
                  <a:gd name="connsiteY10" fmla="*/ 1471748 h 1576251"/>
                  <a:gd name="connsiteX11" fmla="*/ 182880 w 653143"/>
                  <a:gd name="connsiteY11" fmla="*/ 1558834 h 1576251"/>
                  <a:gd name="connsiteX12" fmla="*/ 278674 w 653143"/>
                  <a:gd name="connsiteY12" fmla="*/ 1576251 h 1576251"/>
                  <a:gd name="connsiteX13" fmla="*/ 452845 w 653143"/>
                  <a:gd name="connsiteY13" fmla="*/ 1567543 h 1576251"/>
                  <a:gd name="connsiteX14" fmla="*/ 496388 w 653143"/>
                  <a:gd name="connsiteY14" fmla="*/ 1524000 h 1576251"/>
                  <a:gd name="connsiteX15" fmla="*/ 522514 w 653143"/>
                  <a:gd name="connsiteY15" fmla="*/ 1497874 h 1576251"/>
                  <a:gd name="connsiteX16" fmla="*/ 539931 w 653143"/>
                  <a:gd name="connsiteY16" fmla="*/ 1471748 h 1576251"/>
                  <a:gd name="connsiteX17" fmla="*/ 522514 w 653143"/>
                  <a:gd name="connsiteY17" fmla="*/ 1254034 h 1576251"/>
                  <a:gd name="connsiteX18" fmla="*/ 513805 w 653143"/>
                  <a:gd name="connsiteY18" fmla="*/ 1088571 h 1576251"/>
                  <a:gd name="connsiteX19" fmla="*/ 496388 w 653143"/>
                  <a:gd name="connsiteY19" fmla="*/ 975360 h 1576251"/>
                  <a:gd name="connsiteX20" fmla="*/ 487680 w 653143"/>
                  <a:gd name="connsiteY20" fmla="*/ 879566 h 1576251"/>
                  <a:gd name="connsiteX21" fmla="*/ 461554 w 653143"/>
                  <a:gd name="connsiteY21" fmla="*/ 792480 h 1576251"/>
                  <a:gd name="connsiteX22" fmla="*/ 435428 w 653143"/>
                  <a:gd name="connsiteY22" fmla="*/ 661851 h 1576251"/>
                  <a:gd name="connsiteX23" fmla="*/ 444137 w 653143"/>
                  <a:gd name="connsiteY23" fmla="*/ 505097 h 1576251"/>
                  <a:gd name="connsiteX24" fmla="*/ 478971 w 653143"/>
                  <a:gd name="connsiteY24" fmla="*/ 435428 h 1576251"/>
                  <a:gd name="connsiteX25" fmla="*/ 505097 w 653143"/>
                  <a:gd name="connsiteY25" fmla="*/ 374468 h 1576251"/>
                  <a:gd name="connsiteX26" fmla="*/ 522514 w 653143"/>
                  <a:gd name="connsiteY26" fmla="*/ 348343 h 1576251"/>
                  <a:gd name="connsiteX27" fmla="*/ 531223 w 653143"/>
                  <a:gd name="connsiteY27" fmla="*/ 322217 h 1576251"/>
                  <a:gd name="connsiteX28" fmla="*/ 557348 w 653143"/>
                  <a:gd name="connsiteY28" fmla="*/ 296091 h 1576251"/>
                  <a:gd name="connsiteX29" fmla="*/ 574765 w 653143"/>
                  <a:gd name="connsiteY29" fmla="*/ 261257 h 1576251"/>
                  <a:gd name="connsiteX30" fmla="*/ 609600 w 653143"/>
                  <a:gd name="connsiteY30" fmla="*/ 209006 h 1576251"/>
                  <a:gd name="connsiteX31" fmla="*/ 627017 w 653143"/>
                  <a:gd name="connsiteY31" fmla="*/ 182880 h 1576251"/>
                  <a:gd name="connsiteX32" fmla="*/ 644434 w 653143"/>
                  <a:gd name="connsiteY32" fmla="*/ 130628 h 1576251"/>
                  <a:gd name="connsiteX33" fmla="*/ 653143 w 653143"/>
                  <a:gd name="connsiteY33" fmla="*/ 104503 h 1576251"/>
                  <a:gd name="connsiteX34" fmla="*/ 653143 w 653143"/>
                  <a:gd name="connsiteY34" fmla="*/ 43543 h 1576251"/>
                  <a:gd name="connsiteX35" fmla="*/ 592183 w 653143"/>
                  <a:gd name="connsiteY35" fmla="*/ 0 h 1576251"/>
                  <a:gd name="connsiteX0" fmla="*/ 592183 w 653143"/>
                  <a:gd name="connsiteY0" fmla="*/ 0 h 1576251"/>
                  <a:gd name="connsiteX1" fmla="*/ 87085 w 653143"/>
                  <a:gd name="connsiteY1" fmla="*/ 522514 h 1576251"/>
                  <a:gd name="connsiteX2" fmla="*/ 69668 w 653143"/>
                  <a:gd name="connsiteY2" fmla="*/ 609600 h 1576251"/>
                  <a:gd name="connsiteX3" fmla="*/ 52251 w 653143"/>
                  <a:gd name="connsiteY3" fmla="*/ 661851 h 1576251"/>
                  <a:gd name="connsiteX4" fmla="*/ 52251 w 653143"/>
                  <a:gd name="connsiteY4" fmla="*/ 1201783 h 1576251"/>
                  <a:gd name="connsiteX5" fmla="*/ 43543 w 653143"/>
                  <a:gd name="connsiteY5" fmla="*/ 1236617 h 1576251"/>
                  <a:gd name="connsiteX6" fmla="*/ 34834 w 653143"/>
                  <a:gd name="connsiteY6" fmla="*/ 1280160 h 1576251"/>
                  <a:gd name="connsiteX7" fmla="*/ 26125 w 653143"/>
                  <a:gd name="connsiteY7" fmla="*/ 1349828 h 1576251"/>
                  <a:gd name="connsiteX8" fmla="*/ 8708 w 653143"/>
                  <a:gd name="connsiteY8" fmla="*/ 1402080 h 1576251"/>
                  <a:gd name="connsiteX9" fmla="*/ 0 w 653143"/>
                  <a:gd name="connsiteY9" fmla="*/ 1471748 h 1576251"/>
                  <a:gd name="connsiteX10" fmla="*/ 182880 w 653143"/>
                  <a:gd name="connsiteY10" fmla="*/ 1558834 h 1576251"/>
                  <a:gd name="connsiteX11" fmla="*/ 278674 w 653143"/>
                  <a:gd name="connsiteY11" fmla="*/ 1576251 h 1576251"/>
                  <a:gd name="connsiteX12" fmla="*/ 452845 w 653143"/>
                  <a:gd name="connsiteY12" fmla="*/ 1567543 h 1576251"/>
                  <a:gd name="connsiteX13" fmla="*/ 496388 w 653143"/>
                  <a:gd name="connsiteY13" fmla="*/ 1524000 h 1576251"/>
                  <a:gd name="connsiteX14" fmla="*/ 522514 w 653143"/>
                  <a:gd name="connsiteY14" fmla="*/ 1497874 h 1576251"/>
                  <a:gd name="connsiteX15" fmla="*/ 539931 w 653143"/>
                  <a:gd name="connsiteY15" fmla="*/ 1471748 h 1576251"/>
                  <a:gd name="connsiteX16" fmla="*/ 522514 w 653143"/>
                  <a:gd name="connsiteY16" fmla="*/ 1254034 h 1576251"/>
                  <a:gd name="connsiteX17" fmla="*/ 513805 w 653143"/>
                  <a:gd name="connsiteY17" fmla="*/ 1088571 h 1576251"/>
                  <a:gd name="connsiteX18" fmla="*/ 496388 w 653143"/>
                  <a:gd name="connsiteY18" fmla="*/ 975360 h 1576251"/>
                  <a:gd name="connsiteX19" fmla="*/ 487680 w 653143"/>
                  <a:gd name="connsiteY19" fmla="*/ 879566 h 1576251"/>
                  <a:gd name="connsiteX20" fmla="*/ 461554 w 653143"/>
                  <a:gd name="connsiteY20" fmla="*/ 792480 h 1576251"/>
                  <a:gd name="connsiteX21" fmla="*/ 435428 w 653143"/>
                  <a:gd name="connsiteY21" fmla="*/ 661851 h 1576251"/>
                  <a:gd name="connsiteX22" fmla="*/ 444137 w 653143"/>
                  <a:gd name="connsiteY22" fmla="*/ 505097 h 1576251"/>
                  <a:gd name="connsiteX23" fmla="*/ 478971 w 653143"/>
                  <a:gd name="connsiteY23" fmla="*/ 435428 h 1576251"/>
                  <a:gd name="connsiteX24" fmla="*/ 505097 w 653143"/>
                  <a:gd name="connsiteY24" fmla="*/ 374468 h 1576251"/>
                  <a:gd name="connsiteX25" fmla="*/ 522514 w 653143"/>
                  <a:gd name="connsiteY25" fmla="*/ 348343 h 1576251"/>
                  <a:gd name="connsiteX26" fmla="*/ 531223 w 653143"/>
                  <a:gd name="connsiteY26" fmla="*/ 322217 h 1576251"/>
                  <a:gd name="connsiteX27" fmla="*/ 557348 w 653143"/>
                  <a:gd name="connsiteY27" fmla="*/ 296091 h 1576251"/>
                  <a:gd name="connsiteX28" fmla="*/ 574765 w 653143"/>
                  <a:gd name="connsiteY28" fmla="*/ 261257 h 1576251"/>
                  <a:gd name="connsiteX29" fmla="*/ 609600 w 653143"/>
                  <a:gd name="connsiteY29" fmla="*/ 209006 h 1576251"/>
                  <a:gd name="connsiteX30" fmla="*/ 627017 w 653143"/>
                  <a:gd name="connsiteY30" fmla="*/ 182880 h 1576251"/>
                  <a:gd name="connsiteX31" fmla="*/ 644434 w 653143"/>
                  <a:gd name="connsiteY31" fmla="*/ 130628 h 1576251"/>
                  <a:gd name="connsiteX32" fmla="*/ 653143 w 653143"/>
                  <a:gd name="connsiteY32" fmla="*/ 104503 h 1576251"/>
                  <a:gd name="connsiteX33" fmla="*/ 653143 w 653143"/>
                  <a:gd name="connsiteY33" fmla="*/ 43543 h 1576251"/>
                  <a:gd name="connsiteX34" fmla="*/ 592183 w 653143"/>
                  <a:gd name="connsiteY34" fmla="*/ 0 h 1576251"/>
                  <a:gd name="connsiteX0" fmla="*/ 592183 w 653143"/>
                  <a:gd name="connsiteY0" fmla="*/ 0 h 1576251"/>
                  <a:gd name="connsiteX1" fmla="*/ 69668 w 653143"/>
                  <a:gd name="connsiteY1" fmla="*/ 609600 h 1576251"/>
                  <a:gd name="connsiteX2" fmla="*/ 52251 w 653143"/>
                  <a:gd name="connsiteY2" fmla="*/ 661851 h 1576251"/>
                  <a:gd name="connsiteX3" fmla="*/ 52251 w 653143"/>
                  <a:gd name="connsiteY3" fmla="*/ 1201783 h 1576251"/>
                  <a:gd name="connsiteX4" fmla="*/ 43543 w 653143"/>
                  <a:gd name="connsiteY4" fmla="*/ 1236617 h 1576251"/>
                  <a:gd name="connsiteX5" fmla="*/ 34834 w 653143"/>
                  <a:gd name="connsiteY5" fmla="*/ 1280160 h 1576251"/>
                  <a:gd name="connsiteX6" fmla="*/ 26125 w 653143"/>
                  <a:gd name="connsiteY6" fmla="*/ 1349828 h 1576251"/>
                  <a:gd name="connsiteX7" fmla="*/ 8708 w 653143"/>
                  <a:gd name="connsiteY7" fmla="*/ 1402080 h 1576251"/>
                  <a:gd name="connsiteX8" fmla="*/ 0 w 653143"/>
                  <a:gd name="connsiteY8" fmla="*/ 1471748 h 1576251"/>
                  <a:gd name="connsiteX9" fmla="*/ 182880 w 653143"/>
                  <a:gd name="connsiteY9" fmla="*/ 1558834 h 1576251"/>
                  <a:gd name="connsiteX10" fmla="*/ 278674 w 653143"/>
                  <a:gd name="connsiteY10" fmla="*/ 1576251 h 1576251"/>
                  <a:gd name="connsiteX11" fmla="*/ 452845 w 653143"/>
                  <a:gd name="connsiteY11" fmla="*/ 1567543 h 1576251"/>
                  <a:gd name="connsiteX12" fmla="*/ 496388 w 653143"/>
                  <a:gd name="connsiteY12" fmla="*/ 1524000 h 1576251"/>
                  <a:gd name="connsiteX13" fmla="*/ 522514 w 653143"/>
                  <a:gd name="connsiteY13" fmla="*/ 1497874 h 1576251"/>
                  <a:gd name="connsiteX14" fmla="*/ 539931 w 653143"/>
                  <a:gd name="connsiteY14" fmla="*/ 1471748 h 1576251"/>
                  <a:gd name="connsiteX15" fmla="*/ 522514 w 653143"/>
                  <a:gd name="connsiteY15" fmla="*/ 1254034 h 1576251"/>
                  <a:gd name="connsiteX16" fmla="*/ 513805 w 653143"/>
                  <a:gd name="connsiteY16" fmla="*/ 1088571 h 1576251"/>
                  <a:gd name="connsiteX17" fmla="*/ 496388 w 653143"/>
                  <a:gd name="connsiteY17" fmla="*/ 975360 h 1576251"/>
                  <a:gd name="connsiteX18" fmla="*/ 487680 w 653143"/>
                  <a:gd name="connsiteY18" fmla="*/ 879566 h 1576251"/>
                  <a:gd name="connsiteX19" fmla="*/ 461554 w 653143"/>
                  <a:gd name="connsiteY19" fmla="*/ 792480 h 1576251"/>
                  <a:gd name="connsiteX20" fmla="*/ 435428 w 653143"/>
                  <a:gd name="connsiteY20" fmla="*/ 661851 h 1576251"/>
                  <a:gd name="connsiteX21" fmla="*/ 444137 w 653143"/>
                  <a:gd name="connsiteY21" fmla="*/ 505097 h 1576251"/>
                  <a:gd name="connsiteX22" fmla="*/ 478971 w 653143"/>
                  <a:gd name="connsiteY22" fmla="*/ 435428 h 1576251"/>
                  <a:gd name="connsiteX23" fmla="*/ 505097 w 653143"/>
                  <a:gd name="connsiteY23" fmla="*/ 374468 h 1576251"/>
                  <a:gd name="connsiteX24" fmla="*/ 522514 w 653143"/>
                  <a:gd name="connsiteY24" fmla="*/ 348343 h 1576251"/>
                  <a:gd name="connsiteX25" fmla="*/ 531223 w 653143"/>
                  <a:gd name="connsiteY25" fmla="*/ 322217 h 1576251"/>
                  <a:gd name="connsiteX26" fmla="*/ 557348 w 653143"/>
                  <a:gd name="connsiteY26" fmla="*/ 296091 h 1576251"/>
                  <a:gd name="connsiteX27" fmla="*/ 574765 w 653143"/>
                  <a:gd name="connsiteY27" fmla="*/ 261257 h 1576251"/>
                  <a:gd name="connsiteX28" fmla="*/ 609600 w 653143"/>
                  <a:gd name="connsiteY28" fmla="*/ 209006 h 1576251"/>
                  <a:gd name="connsiteX29" fmla="*/ 627017 w 653143"/>
                  <a:gd name="connsiteY29" fmla="*/ 182880 h 1576251"/>
                  <a:gd name="connsiteX30" fmla="*/ 644434 w 653143"/>
                  <a:gd name="connsiteY30" fmla="*/ 130628 h 1576251"/>
                  <a:gd name="connsiteX31" fmla="*/ 653143 w 653143"/>
                  <a:gd name="connsiteY31" fmla="*/ 104503 h 1576251"/>
                  <a:gd name="connsiteX32" fmla="*/ 653143 w 653143"/>
                  <a:gd name="connsiteY32" fmla="*/ 43543 h 1576251"/>
                  <a:gd name="connsiteX33" fmla="*/ 592183 w 653143"/>
                  <a:gd name="connsiteY33" fmla="*/ 0 h 1576251"/>
                  <a:gd name="connsiteX0" fmla="*/ 592183 w 653143"/>
                  <a:gd name="connsiteY0" fmla="*/ 0 h 1576251"/>
                  <a:gd name="connsiteX1" fmla="*/ 52251 w 653143"/>
                  <a:gd name="connsiteY1" fmla="*/ 661851 h 1576251"/>
                  <a:gd name="connsiteX2" fmla="*/ 52251 w 653143"/>
                  <a:gd name="connsiteY2" fmla="*/ 1201783 h 1576251"/>
                  <a:gd name="connsiteX3" fmla="*/ 43543 w 653143"/>
                  <a:gd name="connsiteY3" fmla="*/ 1236617 h 1576251"/>
                  <a:gd name="connsiteX4" fmla="*/ 34834 w 653143"/>
                  <a:gd name="connsiteY4" fmla="*/ 1280160 h 1576251"/>
                  <a:gd name="connsiteX5" fmla="*/ 26125 w 653143"/>
                  <a:gd name="connsiteY5" fmla="*/ 1349828 h 1576251"/>
                  <a:gd name="connsiteX6" fmla="*/ 8708 w 653143"/>
                  <a:gd name="connsiteY6" fmla="*/ 1402080 h 1576251"/>
                  <a:gd name="connsiteX7" fmla="*/ 0 w 653143"/>
                  <a:gd name="connsiteY7" fmla="*/ 1471748 h 1576251"/>
                  <a:gd name="connsiteX8" fmla="*/ 182880 w 653143"/>
                  <a:gd name="connsiteY8" fmla="*/ 1558834 h 1576251"/>
                  <a:gd name="connsiteX9" fmla="*/ 278674 w 653143"/>
                  <a:gd name="connsiteY9" fmla="*/ 1576251 h 1576251"/>
                  <a:gd name="connsiteX10" fmla="*/ 452845 w 653143"/>
                  <a:gd name="connsiteY10" fmla="*/ 1567543 h 1576251"/>
                  <a:gd name="connsiteX11" fmla="*/ 496388 w 653143"/>
                  <a:gd name="connsiteY11" fmla="*/ 1524000 h 1576251"/>
                  <a:gd name="connsiteX12" fmla="*/ 522514 w 653143"/>
                  <a:gd name="connsiteY12" fmla="*/ 1497874 h 1576251"/>
                  <a:gd name="connsiteX13" fmla="*/ 539931 w 653143"/>
                  <a:gd name="connsiteY13" fmla="*/ 1471748 h 1576251"/>
                  <a:gd name="connsiteX14" fmla="*/ 522514 w 653143"/>
                  <a:gd name="connsiteY14" fmla="*/ 1254034 h 1576251"/>
                  <a:gd name="connsiteX15" fmla="*/ 513805 w 653143"/>
                  <a:gd name="connsiteY15" fmla="*/ 1088571 h 1576251"/>
                  <a:gd name="connsiteX16" fmla="*/ 496388 w 653143"/>
                  <a:gd name="connsiteY16" fmla="*/ 975360 h 1576251"/>
                  <a:gd name="connsiteX17" fmla="*/ 487680 w 653143"/>
                  <a:gd name="connsiteY17" fmla="*/ 879566 h 1576251"/>
                  <a:gd name="connsiteX18" fmla="*/ 461554 w 653143"/>
                  <a:gd name="connsiteY18" fmla="*/ 792480 h 1576251"/>
                  <a:gd name="connsiteX19" fmla="*/ 435428 w 653143"/>
                  <a:gd name="connsiteY19" fmla="*/ 661851 h 1576251"/>
                  <a:gd name="connsiteX20" fmla="*/ 444137 w 653143"/>
                  <a:gd name="connsiteY20" fmla="*/ 505097 h 1576251"/>
                  <a:gd name="connsiteX21" fmla="*/ 478971 w 653143"/>
                  <a:gd name="connsiteY21" fmla="*/ 435428 h 1576251"/>
                  <a:gd name="connsiteX22" fmla="*/ 505097 w 653143"/>
                  <a:gd name="connsiteY22" fmla="*/ 374468 h 1576251"/>
                  <a:gd name="connsiteX23" fmla="*/ 522514 w 653143"/>
                  <a:gd name="connsiteY23" fmla="*/ 348343 h 1576251"/>
                  <a:gd name="connsiteX24" fmla="*/ 531223 w 653143"/>
                  <a:gd name="connsiteY24" fmla="*/ 322217 h 1576251"/>
                  <a:gd name="connsiteX25" fmla="*/ 557348 w 653143"/>
                  <a:gd name="connsiteY25" fmla="*/ 296091 h 1576251"/>
                  <a:gd name="connsiteX26" fmla="*/ 574765 w 653143"/>
                  <a:gd name="connsiteY26" fmla="*/ 261257 h 1576251"/>
                  <a:gd name="connsiteX27" fmla="*/ 609600 w 653143"/>
                  <a:gd name="connsiteY27" fmla="*/ 209006 h 1576251"/>
                  <a:gd name="connsiteX28" fmla="*/ 627017 w 653143"/>
                  <a:gd name="connsiteY28" fmla="*/ 182880 h 1576251"/>
                  <a:gd name="connsiteX29" fmla="*/ 644434 w 653143"/>
                  <a:gd name="connsiteY29" fmla="*/ 130628 h 1576251"/>
                  <a:gd name="connsiteX30" fmla="*/ 653143 w 653143"/>
                  <a:gd name="connsiteY30" fmla="*/ 104503 h 1576251"/>
                  <a:gd name="connsiteX31" fmla="*/ 653143 w 653143"/>
                  <a:gd name="connsiteY31" fmla="*/ 43543 h 1576251"/>
                  <a:gd name="connsiteX32" fmla="*/ 592183 w 653143"/>
                  <a:gd name="connsiteY32" fmla="*/ 0 h 1576251"/>
                  <a:gd name="connsiteX0" fmla="*/ 592183 w 653143"/>
                  <a:gd name="connsiteY0" fmla="*/ 0 h 1576251"/>
                  <a:gd name="connsiteX1" fmla="*/ 123688 w 653143"/>
                  <a:gd name="connsiteY1" fmla="*/ 357051 h 1576251"/>
                  <a:gd name="connsiteX2" fmla="*/ 52251 w 653143"/>
                  <a:gd name="connsiteY2" fmla="*/ 1201783 h 1576251"/>
                  <a:gd name="connsiteX3" fmla="*/ 43543 w 653143"/>
                  <a:gd name="connsiteY3" fmla="*/ 1236617 h 1576251"/>
                  <a:gd name="connsiteX4" fmla="*/ 34834 w 653143"/>
                  <a:gd name="connsiteY4" fmla="*/ 1280160 h 1576251"/>
                  <a:gd name="connsiteX5" fmla="*/ 26125 w 653143"/>
                  <a:gd name="connsiteY5" fmla="*/ 1349828 h 1576251"/>
                  <a:gd name="connsiteX6" fmla="*/ 8708 w 653143"/>
                  <a:gd name="connsiteY6" fmla="*/ 1402080 h 1576251"/>
                  <a:gd name="connsiteX7" fmla="*/ 0 w 653143"/>
                  <a:gd name="connsiteY7" fmla="*/ 1471748 h 1576251"/>
                  <a:gd name="connsiteX8" fmla="*/ 182880 w 653143"/>
                  <a:gd name="connsiteY8" fmla="*/ 1558834 h 1576251"/>
                  <a:gd name="connsiteX9" fmla="*/ 278674 w 653143"/>
                  <a:gd name="connsiteY9" fmla="*/ 1576251 h 1576251"/>
                  <a:gd name="connsiteX10" fmla="*/ 452845 w 653143"/>
                  <a:gd name="connsiteY10" fmla="*/ 1567543 h 1576251"/>
                  <a:gd name="connsiteX11" fmla="*/ 496388 w 653143"/>
                  <a:gd name="connsiteY11" fmla="*/ 1524000 h 1576251"/>
                  <a:gd name="connsiteX12" fmla="*/ 522514 w 653143"/>
                  <a:gd name="connsiteY12" fmla="*/ 1497874 h 1576251"/>
                  <a:gd name="connsiteX13" fmla="*/ 539931 w 653143"/>
                  <a:gd name="connsiteY13" fmla="*/ 1471748 h 1576251"/>
                  <a:gd name="connsiteX14" fmla="*/ 522514 w 653143"/>
                  <a:gd name="connsiteY14" fmla="*/ 1254034 h 1576251"/>
                  <a:gd name="connsiteX15" fmla="*/ 513805 w 653143"/>
                  <a:gd name="connsiteY15" fmla="*/ 1088571 h 1576251"/>
                  <a:gd name="connsiteX16" fmla="*/ 496388 w 653143"/>
                  <a:gd name="connsiteY16" fmla="*/ 975360 h 1576251"/>
                  <a:gd name="connsiteX17" fmla="*/ 487680 w 653143"/>
                  <a:gd name="connsiteY17" fmla="*/ 879566 h 1576251"/>
                  <a:gd name="connsiteX18" fmla="*/ 461554 w 653143"/>
                  <a:gd name="connsiteY18" fmla="*/ 792480 h 1576251"/>
                  <a:gd name="connsiteX19" fmla="*/ 435428 w 653143"/>
                  <a:gd name="connsiteY19" fmla="*/ 661851 h 1576251"/>
                  <a:gd name="connsiteX20" fmla="*/ 444137 w 653143"/>
                  <a:gd name="connsiteY20" fmla="*/ 505097 h 1576251"/>
                  <a:gd name="connsiteX21" fmla="*/ 478971 w 653143"/>
                  <a:gd name="connsiteY21" fmla="*/ 435428 h 1576251"/>
                  <a:gd name="connsiteX22" fmla="*/ 505097 w 653143"/>
                  <a:gd name="connsiteY22" fmla="*/ 374468 h 1576251"/>
                  <a:gd name="connsiteX23" fmla="*/ 522514 w 653143"/>
                  <a:gd name="connsiteY23" fmla="*/ 348343 h 1576251"/>
                  <a:gd name="connsiteX24" fmla="*/ 531223 w 653143"/>
                  <a:gd name="connsiteY24" fmla="*/ 322217 h 1576251"/>
                  <a:gd name="connsiteX25" fmla="*/ 557348 w 653143"/>
                  <a:gd name="connsiteY25" fmla="*/ 296091 h 1576251"/>
                  <a:gd name="connsiteX26" fmla="*/ 574765 w 653143"/>
                  <a:gd name="connsiteY26" fmla="*/ 261257 h 1576251"/>
                  <a:gd name="connsiteX27" fmla="*/ 609600 w 653143"/>
                  <a:gd name="connsiteY27" fmla="*/ 209006 h 1576251"/>
                  <a:gd name="connsiteX28" fmla="*/ 627017 w 653143"/>
                  <a:gd name="connsiteY28" fmla="*/ 182880 h 1576251"/>
                  <a:gd name="connsiteX29" fmla="*/ 644434 w 653143"/>
                  <a:gd name="connsiteY29" fmla="*/ 130628 h 1576251"/>
                  <a:gd name="connsiteX30" fmla="*/ 653143 w 653143"/>
                  <a:gd name="connsiteY30" fmla="*/ 104503 h 1576251"/>
                  <a:gd name="connsiteX31" fmla="*/ 653143 w 653143"/>
                  <a:gd name="connsiteY31" fmla="*/ 43543 h 1576251"/>
                  <a:gd name="connsiteX32" fmla="*/ 592183 w 653143"/>
                  <a:gd name="connsiteY32" fmla="*/ 0 h 1576251"/>
                  <a:gd name="connsiteX0" fmla="*/ 592183 w 653143"/>
                  <a:gd name="connsiteY0" fmla="*/ 0 h 1576251"/>
                  <a:gd name="connsiteX1" fmla="*/ 123688 w 653143"/>
                  <a:gd name="connsiteY1" fmla="*/ 357051 h 1576251"/>
                  <a:gd name="connsiteX2" fmla="*/ 52251 w 653143"/>
                  <a:gd name="connsiteY2" fmla="*/ 1201783 h 1576251"/>
                  <a:gd name="connsiteX3" fmla="*/ 43543 w 653143"/>
                  <a:gd name="connsiteY3" fmla="*/ 1236617 h 1576251"/>
                  <a:gd name="connsiteX4" fmla="*/ 34834 w 653143"/>
                  <a:gd name="connsiteY4" fmla="*/ 1280160 h 1576251"/>
                  <a:gd name="connsiteX5" fmla="*/ 26125 w 653143"/>
                  <a:gd name="connsiteY5" fmla="*/ 1349828 h 1576251"/>
                  <a:gd name="connsiteX6" fmla="*/ 8708 w 653143"/>
                  <a:gd name="connsiteY6" fmla="*/ 1402080 h 1576251"/>
                  <a:gd name="connsiteX7" fmla="*/ 0 w 653143"/>
                  <a:gd name="connsiteY7" fmla="*/ 1471748 h 1576251"/>
                  <a:gd name="connsiteX8" fmla="*/ 182880 w 653143"/>
                  <a:gd name="connsiteY8" fmla="*/ 1558834 h 1576251"/>
                  <a:gd name="connsiteX9" fmla="*/ 278674 w 653143"/>
                  <a:gd name="connsiteY9" fmla="*/ 1576251 h 1576251"/>
                  <a:gd name="connsiteX10" fmla="*/ 452845 w 653143"/>
                  <a:gd name="connsiteY10" fmla="*/ 1567543 h 1576251"/>
                  <a:gd name="connsiteX11" fmla="*/ 496388 w 653143"/>
                  <a:gd name="connsiteY11" fmla="*/ 1524000 h 1576251"/>
                  <a:gd name="connsiteX12" fmla="*/ 522514 w 653143"/>
                  <a:gd name="connsiteY12" fmla="*/ 1497874 h 1576251"/>
                  <a:gd name="connsiteX13" fmla="*/ 539931 w 653143"/>
                  <a:gd name="connsiteY13" fmla="*/ 1471748 h 1576251"/>
                  <a:gd name="connsiteX14" fmla="*/ 522514 w 653143"/>
                  <a:gd name="connsiteY14" fmla="*/ 1254034 h 1576251"/>
                  <a:gd name="connsiteX15" fmla="*/ 513805 w 653143"/>
                  <a:gd name="connsiteY15" fmla="*/ 1088571 h 1576251"/>
                  <a:gd name="connsiteX16" fmla="*/ 496388 w 653143"/>
                  <a:gd name="connsiteY16" fmla="*/ 975360 h 1576251"/>
                  <a:gd name="connsiteX17" fmla="*/ 487680 w 653143"/>
                  <a:gd name="connsiteY17" fmla="*/ 879566 h 1576251"/>
                  <a:gd name="connsiteX18" fmla="*/ 461554 w 653143"/>
                  <a:gd name="connsiteY18" fmla="*/ 792480 h 1576251"/>
                  <a:gd name="connsiteX19" fmla="*/ 435428 w 653143"/>
                  <a:gd name="connsiteY19" fmla="*/ 661851 h 1576251"/>
                  <a:gd name="connsiteX20" fmla="*/ 444137 w 653143"/>
                  <a:gd name="connsiteY20" fmla="*/ 505097 h 1576251"/>
                  <a:gd name="connsiteX21" fmla="*/ 478971 w 653143"/>
                  <a:gd name="connsiteY21" fmla="*/ 435428 h 1576251"/>
                  <a:gd name="connsiteX22" fmla="*/ 505097 w 653143"/>
                  <a:gd name="connsiteY22" fmla="*/ 374468 h 1576251"/>
                  <a:gd name="connsiteX23" fmla="*/ 522514 w 653143"/>
                  <a:gd name="connsiteY23" fmla="*/ 348343 h 1576251"/>
                  <a:gd name="connsiteX24" fmla="*/ 531223 w 653143"/>
                  <a:gd name="connsiteY24" fmla="*/ 322217 h 1576251"/>
                  <a:gd name="connsiteX25" fmla="*/ 557348 w 653143"/>
                  <a:gd name="connsiteY25" fmla="*/ 296091 h 1576251"/>
                  <a:gd name="connsiteX26" fmla="*/ 574765 w 653143"/>
                  <a:gd name="connsiteY26" fmla="*/ 261257 h 1576251"/>
                  <a:gd name="connsiteX27" fmla="*/ 609600 w 653143"/>
                  <a:gd name="connsiteY27" fmla="*/ 209006 h 1576251"/>
                  <a:gd name="connsiteX28" fmla="*/ 627017 w 653143"/>
                  <a:gd name="connsiteY28" fmla="*/ 182880 h 1576251"/>
                  <a:gd name="connsiteX29" fmla="*/ 644434 w 653143"/>
                  <a:gd name="connsiteY29" fmla="*/ 130628 h 1576251"/>
                  <a:gd name="connsiteX30" fmla="*/ 653143 w 653143"/>
                  <a:gd name="connsiteY30" fmla="*/ 104503 h 1576251"/>
                  <a:gd name="connsiteX31" fmla="*/ 653143 w 653143"/>
                  <a:gd name="connsiteY31" fmla="*/ 43543 h 1576251"/>
                  <a:gd name="connsiteX32" fmla="*/ 592183 w 653143"/>
                  <a:gd name="connsiteY32" fmla="*/ 0 h 1576251"/>
                  <a:gd name="connsiteX0" fmla="*/ 653143 w 653143"/>
                  <a:gd name="connsiteY0" fmla="*/ 0 h 1532708"/>
                  <a:gd name="connsiteX1" fmla="*/ 123688 w 653143"/>
                  <a:gd name="connsiteY1" fmla="*/ 313508 h 1532708"/>
                  <a:gd name="connsiteX2" fmla="*/ 52251 w 653143"/>
                  <a:gd name="connsiteY2" fmla="*/ 1158240 h 1532708"/>
                  <a:gd name="connsiteX3" fmla="*/ 43543 w 653143"/>
                  <a:gd name="connsiteY3" fmla="*/ 1193074 h 1532708"/>
                  <a:gd name="connsiteX4" fmla="*/ 34834 w 653143"/>
                  <a:gd name="connsiteY4" fmla="*/ 1236617 h 1532708"/>
                  <a:gd name="connsiteX5" fmla="*/ 26125 w 653143"/>
                  <a:gd name="connsiteY5" fmla="*/ 1306285 h 1532708"/>
                  <a:gd name="connsiteX6" fmla="*/ 8708 w 653143"/>
                  <a:gd name="connsiteY6" fmla="*/ 1358537 h 1532708"/>
                  <a:gd name="connsiteX7" fmla="*/ 0 w 653143"/>
                  <a:gd name="connsiteY7" fmla="*/ 1428205 h 1532708"/>
                  <a:gd name="connsiteX8" fmla="*/ 182880 w 653143"/>
                  <a:gd name="connsiteY8" fmla="*/ 1515291 h 1532708"/>
                  <a:gd name="connsiteX9" fmla="*/ 278674 w 653143"/>
                  <a:gd name="connsiteY9" fmla="*/ 1532708 h 1532708"/>
                  <a:gd name="connsiteX10" fmla="*/ 452845 w 653143"/>
                  <a:gd name="connsiteY10" fmla="*/ 1524000 h 1532708"/>
                  <a:gd name="connsiteX11" fmla="*/ 496388 w 653143"/>
                  <a:gd name="connsiteY11" fmla="*/ 1480457 h 1532708"/>
                  <a:gd name="connsiteX12" fmla="*/ 522514 w 653143"/>
                  <a:gd name="connsiteY12" fmla="*/ 1454331 h 1532708"/>
                  <a:gd name="connsiteX13" fmla="*/ 539931 w 653143"/>
                  <a:gd name="connsiteY13" fmla="*/ 1428205 h 1532708"/>
                  <a:gd name="connsiteX14" fmla="*/ 522514 w 653143"/>
                  <a:gd name="connsiteY14" fmla="*/ 1210491 h 1532708"/>
                  <a:gd name="connsiteX15" fmla="*/ 513805 w 653143"/>
                  <a:gd name="connsiteY15" fmla="*/ 1045028 h 1532708"/>
                  <a:gd name="connsiteX16" fmla="*/ 496388 w 653143"/>
                  <a:gd name="connsiteY16" fmla="*/ 931817 h 1532708"/>
                  <a:gd name="connsiteX17" fmla="*/ 487680 w 653143"/>
                  <a:gd name="connsiteY17" fmla="*/ 836023 h 1532708"/>
                  <a:gd name="connsiteX18" fmla="*/ 461554 w 653143"/>
                  <a:gd name="connsiteY18" fmla="*/ 748937 h 1532708"/>
                  <a:gd name="connsiteX19" fmla="*/ 435428 w 653143"/>
                  <a:gd name="connsiteY19" fmla="*/ 618308 h 1532708"/>
                  <a:gd name="connsiteX20" fmla="*/ 444137 w 653143"/>
                  <a:gd name="connsiteY20" fmla="*/ 461554 h 1532708"/>
                  <a:gd name="connsiteX21" fmla="*/ 478971 w 653143"/>
                  <a:gd name="connsiteY21" fmla="*/ 391885 h 1532708"/>
                  <a:gd name="connsiteX22" fmla="*/ 505097 w 653143"/>
                  <a:gd name="connsiteY22" fmla="*/ 330925 h 1532708"/>
                  <a:gd name="connsiteX23" fmla="*/ 522514 w 653143"/>
                  <a:gd name="connsiteY23" fmla="*/ 304800 h 1532708"/>
                  <a:gd name="connsiteX24" fmla="*/ 531223 w 653143"/>
                  <a:gd name="connsiteY24" fmla="*/ 278674 h 1532708"/>
                  <a:gd name="connsiteX25" fmla="*/ 557348 w 653143"/>
                  <a:gd name="connsiteY25" fmla="*/ 252548 h 1532708"/>
                  <a:gd name="connsiteX26" fmla="*/ 574765 w 653143"/>
                  <a:gd name="connsiteY26" fmla="*/ 217714 h 1532708"/>
                  <a:gd name="connsiteX27" fmla="*/ 609600 w 653143"/>
                  <a:gd name="connsiteY27" fmla="*/ 165463 h 1532708"/>
                  <a:gd name="connsiteX28" fmla="*/ 627017 w 653143"/>
                  <a:gd name="connsiteY28" fmla="*/ 139337 h 1532708"/>
                  <a:gd name="connsiteX29" fmla="*/ 644434 w 653143"/>
                  <a:gd name="connsiteY29" fmla="*/ 87085 h 1532708"/>
                  <a:gd name="connsiteX30" fmla="*/ 653143 w 653143"/>
                  <a:gd name="connsiteY30" fmla="*/ 60960 h 1532708"/>
                  <a:gd name="connsiteX31" fmla="*/ 653143 w 653143"/>
                  <a:gd name="connsiteY31" fmla="*/ 0 h 1532708"/>
                  <a:gd name="connsiteX0" fmla="*/ 595993 w 655634"/>
                  <a:gd name="connsiteY0" fmla="*/ 0 h 1577952"/>
                  <a:gd name="connsiteX1" fmla="*/ 123688 w 655634"/>
                  <a:gd name="connsiteY1" fmla="*/ 358752 h 1577952"/>
                  <a:gd name="connsiteX2" fmla="*/ 52251 w 655634"/>
                  <a:gd name="connsiteY2" fmla="*/ 1203484 h 1577952"/>
                  <a:gd name="connsiteX3" fmla="*/ 43543 w 655634"/>
                  <a:gd name="connsiteY3" fmla="*/ 1238318 h 1577952"/>
                  <a:gd name="connsiteX4" fmla="*/ 34834 w 655634"/>
                  <a:gd name="connsiteY4" fmla="*/ 1281861 h 1577952"/>
                  <a:gd name="connsiteX5" fmla="*/ 26125 w 655634"/>
                  <a:gd name="connsiteY5" fmla="*/ 1351529 h 1577952"/>
                  <a:gd name="connsiteX6" fmla="*/ 8708 w 655634"/>
                  <a:gd name="connsiteY6" fmla="*/ 1403781 h 1577952"/>
                  <a:gd name="connsiteX7" fmla="*/ 0 w 655634"/>
                  <a:gd name="connsiteY7" fmla="*/ 1473449 h 1577952"/>
                  <a:gd name="connsiteX8" fmla="*/ 182880 w 655634"/>
                  <a:gd name="connsiteY8" fmla="*/ 1560535 h 1577952"/>
                  <a:gd name="connsiteX9" fmla="*/ 278674 w 655634"/>
                  <a:gd name="connsiteY9" fmla="*/ 1577952 h 1577952"/>
                  <a:gd name="connsiteX10" fmla="*/ 452845 w 655634"/>
                  <a:gd name="connsiteY10" fmla="*/ 1569244 h 1577952"/>
                  <a:gd name="connsiteX11" fmla="*/ 496388 w 655634"/>
                  <a:gd name="connsiteY11" fmla="*/ 1525701 h 1577952"/>
                  <a:gd name="connsiteX12" fmla="*/ 522514 w 655634"/>
                  <a:gd name="connsiteY12" fmla="*/ 1499575 h 1577952"/>
                  <a:gd name="connsiteX13" fmla="*/ 539931 w 655634"/>
                  <a:gd name="connsiteY13" fmla="*/ 1473449 h 1577952"/>
                  <a:gd name="connsiteX14" fmla="*/ 522514 w 655634"/>
                  <a:gd name="connsiteY14" fmla="*/ 1255735 h 1577952"/>
                  <a:gd name="connsiteX15" fmla="*/ 513805 w 655634"/>
                  <a:gd name="connsiteY15" fmla="*/ 1090272 h 1577952"/>
                  <a:gd name="connsiteX16" fmla="*/ 496388 w 655634"/>
                  <a:gd name="connsiteY16" fmla="*/ 977061 h 1577952"/>
                  <a:gd name="connsiteX17" fmla="*/ 487680 w 655634"/>
                  <a:gd name="connsiteY17" fmla="*/ 881267 h 1577952"/>
                  <a:gd name="connsiteX18" fmla="*/ 461554 w 655634"/>
                  <a:gd name="connsiteY18" fmla="*/ 794181 h 1577952"/>
                  <a:gd name="connsiteX19" fmla="*/ 435428 w 655634"/>
                  <a:gd name="connsiteY19" fmla="*/ 663552 h 1577952"/>
                  <a:gd name="connsiteX20" fmla="*/ 444137 w 655634"/>
                  <a:gd name="connsiteY20" fmla="*/ 506798 h 1577952"/>
                  <a:gd name="connsiteX21" fmla="*/ 478971 w 655634"/>
                  <a:gd name="connsiteY21" fmla="*/ 437129 h 1577952"/>
                  <a:gd name="connsiteX22" fmla="*/ 505097 w 655634"/>
                  <a:gd name="connsiteY22" fmla="*/ 376169 h 1577952"/>
                  <a:gd name="connsiteX23" fmla="*/ 522514 w 655634"/>
                  <a:gd name="connsiteY23" fmla="*/ 350044 h 1577952"/>
                  <a:gd name="connsiteX24" fmla="*/ 531223 w 655634"/>
                  <a:gd name="connsiteY24" fmla="*/ 323918 h 1577952"/>
                  <a:gd name="connsiteX25" fmla="*/ 557348 w 655634"/>
                  <a:gd name="connsiteY25" fmla="*/ 297792 h 1577952"/>
                  <a:gd name="connsiteX26" fmla="*/ 574765 w 655634"/>
                  <a:gd name="connsiteY26" fmla="*/ 262958 h 1577952"/>
                  <a:gd name="connsiteX27" fmla="*/ 609600 w 655634"/>
                  <a:gd name="connsiteY27" fmla="*/ 210707 h 1577952"/>
                  <a:gd name="connsiteX28" fmla="*/ 627017 w 655634"/>
                  <a:gd name="connsiteY28" fmla="*/ 184581 h 1577952"/>
                  <a:gd name="connsiteX29" fmla="*/ 644434 w 655634"/>
                  <a:gd name="connsiteY29" fmla="*/ 132329 h 1577952"/>
                  <a:gd name="connsiteX30" fmla="*/ 653143 w 655634"/>
                  <a:gd name="connsiteY30" fmla="*/ 106204 h 1577952"/>
                  <a:gd name="connsiteX31" fmla="*/ 595993 w 655634"/>
                  <a:gd name="connsiteY31" fmla="*/ 0 h 1577952"/>
                  <a:gd name="connsiteX0" fmla="*/ 595993 w 655634"/>
                  <a:gd name="connsiteY0" fmla="*/ 0 h 1577952"/>
                  <a:gd name="connsiteX1" fmla="*/ 123688 w 655634"/>
                  <a:gd name="connsiteY1" fmla="*/ 358752 h 1577952"/>
                  <a:gd name="connsiteX2" fmla="*/ 52251 w 655634"/>
                  <a:gd name="connsiteY2" fmla="*/ 1203484 h 1577952"/>
                  <a:gd name="connsiteX3" fmla="*/ 43543 w 655634"/>
                  <a:gd name="connsiteY3" fmla="*/ 1238318 h 1577952"/>
                  <a:gd name="connsiteX4" fmla="*/ 34834 w 655634"/>
                  <a:gd name="connsiteY4" fmla="*/ 1281861 h 1577952"/>
                  <a:gd name="connsiteX5" fmla="*/ 26125 w 655634"/>
                  <a:gd name="connsiteY5" fmla="*/ 1351529 h 1577952"/>
                  <a:gd name="connsiteX6" fmla="*/ 8708 w 655634"/>
                  <a:gd name="connsiteY6" fmla="*/ 1403781 h 1577952"/>
                  <a:gd name="connsiteX7" fmla="*/ 0 w 655634"/>
                  <a:gd name="connsiteY7" fmla="*/ 1473449 h 1577952"/>
                  <a:gd name="connsiteX8" fmla="*/ 182880 w 655634"/>
                  <a:gd name="connsiteY8" fmla="*/ 1560535 h 1577952"/>
                  <a:gd name="connsiteX9" fmla="*/ 278674 w 655634"/>
                  <a:gd name="connsiteY9" fmla="*/ 1577952 h 1577952"/>
                  <a:gd name="connsiteX10" fmla="*/ 452845 w 655634"/>
                  <a:gd name="connsiteY10" fmla="*/ 1569244 h 1577952"/>
                  <a:gd name="connsiteX11" fmla="*/ 496388 w 655634"/>
                  <a:gd name="connsiteY11" fmla="*/ 1525701 h 1577952"/>
                  <a:gd name="connsiteX12" fmla="*/ 522514 w 655634"/>
                  <a:gd name="connsiteY12" fmla="*/ 1499575 h 1577952"/>
                  <a:gd name="connsiteX13" fmla="*/ 539931 w 655634"/>
                  <a:gd name="connsiteY13" fmla="*/ 1473449 h 1577952"/>
                  <a:gd name="connsiteX14" fmla="*/ 522514 w 655634"/>
                  <a:gd name="connsiteY14" fmla="*/ 1255735 h 1577952"/>
                  <a:gd name="connsiteX15" fmla="*/ 513805 w 655634"/>
                  <a:gd name="connsiteY15" fmla="*/ 1090272 h 1577952"/>
                  <a:gd name="connsiteX16" fmla="*/ 496388 w 655634"/>
                  <a:gd name="connsiteY16" fmla="*/ 977061 h 1577952"/>
                  <a:gd name="connsiteX17" fmla="*/ 487680 w 655634"/>
                  <a:gd name="connsiteY17" fmla="*/ 881267 h 1577952"/>
                  <a:gd name="connsiteX18" fmla="*/ 461554 w 655634"/>
                  <a:gd name="connsiteY18" fmla="*/ 794181 h 1577952"/>
                  <a:gd name="connsiteX19" fmla="*/ 435428 w 655634"/>
                  <a:gd name="connsiteY19" fmla="*/ 663552 h 1577952"/>
                  <a:gd name="connsiteX20" fmla="*/ 444137 w 655634"/>
                  <a:gd name="connsiteY20" fmla="*/ 506798 h 1577952"/>
                  <a:gd name="connsiteX21" fmla="*/ 478971 w 655634"/>
                  <a:gd name="connsiteY21" fmla="*/ 437129 h 1577952"/>
                  <a:gd name="connsiteX22" fmla="*/ 505097 w 655634"/>
                  <a:gd name="connsiteY22" fmla="*/ 376169 h 1577952"/>
                  <a:gd name="connsiteX23" fmla="*/ 522514 w 655634"/>
                  <a:gd name="connsiteY23" fmla="*/ 350044 h 1577952"/>
                  <a:gd name="connsiteX24" fmla="*/ 531223 w 655634"/>
                  <a:gd name="connsiteY24" fmla="*/ 323918 h 1577952"/>
                  <a:gd name="connsiteX25" fmla="*/ 557348 w 655634"/>
                  <a:gd name="connsiteY25" fmla="*/ 297792 h 1577952"/>
                  <a:gd name="connsiteX26" fmla="*/ 574765 w 655634"/>
                  <a:gd name="connsiteY26" fmla="*/ 262958 h 1577952"/>
                  <a:gd name="connsiteX27" fmla="*/ 609600 w 655634"/>
                  <a:gd name="connsiteY27" fmla="*/ 210707 h 1577952"/>
                  <a:gd name="connsiteX28" fmla="*/ 627017 w 655634"/>
                  <a:gd name="connsiteY28" fmla="*/ 184581 h 1577952"/>
                  <a:gd name="connsiteX29" fmla="*/ 644434 w 655634"/>
                  <a:gd name="connsiteY29" fmla="*/ 132329 h 1577952"/>
                  <a:gd name="connsiteX30" fmla="*/ 653143 w 655634"/>
                  <a:gd name="connsiteY30" fmla="*/ 106204 h 1577952"/>
                  <a:gd name="connsiteX31" fmla="*/ 595993 w 655634"/>
                  <a:gd name="connsiteY31" fmla="*/ 0 h 1577952"/>
                  <a:gd name="connsiteX0" fmla="*/ 595993 w 655634"/>
                  <a:gd name="connsiteY0" fmla="*/ 0 h 1577952"/>
                  <a:gd name="connsiteX1" fmla="*/ 123688 w 655634"/>
                  <a:gd name="connsiteY1" fmla="*/ 358752 h 1577952"/>
                  <a:gd name="connsiteX2" fmla="*/ 52251 w 655634"/>
                  <a:gd name="connsiteY2" fmla="*/ 1203484 h 1577952"/>
                  <a:gd name="connsiteX3" fmla="*/ 43543 w 655634"/>
                  <a:gd name="connsiteY3" fmla="*/ 1238318 h 1577952"/>
                  <a:gd name="connsiteX4" fmla="*/ 34834 w 655634"/>
                  <a:gd name="connsiteY4" fmla="*/ 1281861 h 1577952"/>
                  <a:gd name="connsiteX5" fmla="*/ 26125 w 655634"/>
                  <a:gd name="connsiteY5" fmla="*/ 1351529 h 1577952"/>
                  <a:gd name="connsiteX6" fmla="*/ 8708 w 655634"/>
                  <a:gd name="connsiteY6" fmla="*/ 1403781 h 1577952"/>
                  <a:gd name="connsiteX7" fmla="*/ 0 w 655634"/>
                  <a:gd name="connsiteY7" fmla="*/ 1473449 h 1577952"/>
                  <a:gd name="connsiteX8" fmla="*/ 182880 w 655634"/>
                  <a:gd name="connsiteY8" fmla="*/ 1560535 h 1577952"/>
                  <a:gd name="connsiteX9" fmla="*/ 278674 w 655634"/>
                  <a:gd name="connsiteY9" fmla="*/ 1577952 h 1577952"/>
                  <a:gd name="connsiteX10" fmla="*/ 452845 w 655634"/>
                  <a:gd name="connsiteY10" fmla="*/ 1569244 h 1577952"/>
                  <a:gd name="connsiteX11" fmla="*/ 496388 w 655634"/>
                  <a:gd name="connsiteY11" fmla="*/ 1525701 h 1577952"/>
                  <a:gd name="connsiteX12" fmla="*/ 522514 w 655634"/>
                  <a:gd name="connsiteY12" fmla="*/ 1499575 h 1577952"/>
                  <a:gd name="connsiteX13" fmla="*/ 539931 w 655634"/>
                  <a:gd name="connsiteY13" fmla="*/ 1473449 h 1577952"/>
                  <a:gd name="connsiteX14" fmla="*/ 522514 w 655634"/>
                  <a:gd name="connsiteY14" fmla="*/ 1255735 h 1577952"/>
                  <a:gd name="connsiteX15" fmla="*/ 513805 w 655634"/>
                  <a:gd name="connsiteY15" fmla="*/ 1090272 h 1577952"/>
                  <a:gd name="connsiteX16" fmla="*/ 496388 w 655634"/>
                  <a:gd name="connsiteY16" fmla="*/ 977061 h 1577952"/>
                  <a:gd name="connsiteX17" fmla="*/ 487680 w 655634"/>
                  <a:gd name="connsiteY17" fmla="*/ 881267 h 1577952"/>
                  <a:gd name="connsiteX18" fmla="*/ 461554 w 655634"/>
                  <a:gd name="connsiteY18" fmla="*/ 794181 h 1577952"/>
                  <a:gd name="connsiteX19" fmla="*/ 435428 w 655634"/>
                  <a:gd name="connsiteY19" fmla="*/ 663552 h 1577952"/>
                  <a:gd name="connsiteX20" fmla="*/ 444137 w 655634"/>
                  <a:gd name="connsiteY20" fmla="*/ 506798 h 1577952"/>
                  <a:gd name="connsiteX21" fmla="*/ 478971 w 655634"/>
                  <a:gd name="connsiteY21" fmla="*/ 437129 h 1577952"/>
                  <a:gd name="connsiteX22" fmla="*/ 505097 w 655634"/>
                  <a:gd name="connsiteY22" fmla="*/ 376169 h 1577952"/>
                  <a:gd name="connsiteX23" fmla="*/ 522514 w 655634"/>
                  <a:gd name="connsiteY23" fmla="*/ 350044 h 1577952"/>
                  <a:gd name="connsiteX24" fmla="*/ 531223 w 655634"/>
                  <a:gd name="connsiteY24" fmla="*/ 323918 h 1577952"/>
                  <a:gd name="connsiteX25" fmla="*/ 557348 w 655634"/>
                  <a:gd name="connsiteY25" fmla="*/ 297792 h 1577952"/>
                  <a:gd name="connsiteX26" fmla="*/ 574765 w 655634"/>
                  <a:gd name="connsiteY26" fmla="*/ 262958 h 1577952"/>
                  <a:gd name="connsiteX27" fmla="*/ 609600 w 655634"/>
                  <a:gd name="connsiteY27" fmla="*/ 210707 h 1577952"/>
                  <a:gd name="connsiteX28" fmla="*/ 627017 w 655634"/>
                  <a:gd name="connsiteY28" fmla="*/ 184581 h 1577952"/>
                  <a:gd name="connsiteX29" fmla="*/ 644434 w 655634"/>
                  <a:gd name="connsiteY29" fmla="*/ 132329 h 1577952"/>
                  <a:gd name="connsiteX30" fmla="*/ 653143 w 655634"/>
                  <a:gd name="connsiteY30" fmla="*/ 106204 h 1577952"/>
                  <a:gd name="connsiteX31" fmla="*/ 595993 w 655634"/>
                  <a:gd name="connsiteY31" fmla="*/ 0 h 1577952"/>
                  <a:gd name="connsiteX0" fmla="*/ 595993 w 655634"/>
                  <a:gd name="connsiteY0" fmla="*/ 0 h 1577952"/>
                  <a:gd name="connsiteX1" fmla="*/ 123688 w 655634"/>
                  <a:gd name="connsiteY1" fmla="*/ 358752 h 1577952"/>
                  <a:gd name="connsiteX2" fmla="*/ 52251 w 655634"/>
                  <a:gd name="connsiteY2" fmla="*/ 1203484 h 1577952"/>
                  <a:gd name="connsiteX3" fmla="*/ 43543 w 655634"/>
                  <a:gd name="connsiteY3" fmla="*/ 1238318 h 1577952"/>
                  <a:gd name="connsiteX4" fmla="*/ 34834 w 655634"/>
                  <a:gd name="connsiteY4" fmla="*/ 1281861 h 1577952"/>
                  <a:gd name="connsiteX5" fmla="*/ 26125 w 655634"/>
                  <a:gd name="connsiteY5" fmla="*/ 1351529 h 1577952"/>
                  <a:gd name="connsiteX6" fmla="*/ 8708 w 655634"/>
                  <a:gd name="connsiteY6" fmla="*/ 1403781 h 1577952"/>
                  <a:gd name="connsiteX7" fmla="*/ 0 w 655634"/>
                  <a:gd name="connsiteY7" fmla="*/ 1473449 h 1577952"/>
                  <a:gd name="connsiteX8" fmla="*/ 182880 w 655634"/>
                  <a:gd name="connsiteY8" fmla="*/ 1560535 h 1577952"/>
                  <a:gd name="connsiteX9" fmla="*/ 278674 w 655634"/>
                  <a:gd name="connsiteY9" fmla="*/ 1577952 h 1577952"/>
                  <a:gd name="connsiteX10" fmla="*/ 452845 w 655634"/>
                  <a:gd name="connsiteY10" fmla="*/ 1569244 h 1577952"/>
                  <a:gd name="connsiteX11" fmla="*/ 496388 w 655634"/>
                  <a:gd name="connsiteY11" fmla="*/ 1525701 h 1577952"/>
                  <a:gd name="connsiteX12" fmla="*/ 522514 w 655634"/>
                  <a:gd name="connsiteY12" fmla="*/ 1499575 h 1577952"/>
                  <a:gd name="connsiteX13" fmla="*/ 539931 w 655634"/>
                  <a:gd name="connsiteY13" fmla="*/ 1473449 h 1577952"/>
                  <a:gd name="connsiteX14" fmla="*/ 522514 w 655634"/>
                  <a:gd name="connsiteY14" fmla="*/ 1255735 h 1577952"/>
                  <a:gd name="connsiteX15" fmla="*/ 513805 w 655634"/>
                  <a:gd name="connsiteY15" fmla="*/ 1090272 h 1577952"/>
                  <a:gd name="connsiteX16" fmla="*/ 496388 w 655634"/>
                  <a:gd name="connsiteY16" fmla="*/ 977061 h 1577952"/>
                  <a:gd name="connsiteX17" fmla="*/ 487680 w 655634"/>
                  <a:gd name="connsiteY17" fmla="*/ 881267 h 1577952"/>
                  <a:gd name="connsiteX18" fmla="*/ 461554 w 655634"/>
                  <a:gd name="connsiteY18" fmla="*/ 794181 h 1577952"/>
                  <a:gd name="connsiteX19" fmla="*/ 435428 w 655634"/>
                  <a:gd name="connsiteY19" fmla="*/ 663552 h 1577952"/>
                  <a:gd name="connsiteX20" fmla="*/ 444137 w 655634"/>
                  <a:gd name="connsiteY20" fmla="*/ 506798 h 1577952"/>
                  <a:gd name="connsiteX21" fmla="*/ 478971 w 655634"/>
                  <a:gd name="connsiteY21" fmla="*/ 437129 h 1577952"/>
                  <a:gd name="connsiteX22" fmla="*/ 505097 w 655634"/>
                  <a:gd name="connsiteY22" fmla="*/ 376169 h 1577952"/>
                  <a:gd name="connsiteX23" fmla="*/ 522514 w 655634"/>
                  <a:gd name="connsiteY23" fmla="*/ 350044 h 1577952"/>
                  <a:gd name="connsiteX24" fmla="*/ 531223 w 655634"/>
                  <a:gd name="connsiteY24" fmla="*/ 323918 h 1577952"/>
                  <a:gd name="connsiteX25" fmla="*/ 557348 w 655634"/>
                  <a:gd name="connsiteY25" fmla="*/ 297792 h 1577952"/>
                  <a:gd name="connsiteX26" fmla="*/ 574765 w 655634"/>
                  <a:gd name="connsiteY26" fmla="*/ 262958 h 1577952"/>
                  <a:gd name="connsiteX27" fmla="*/ 609600 w 655634"/>
                  <a:gd name="connsiteY27" fmla="*/ 210707 h 1577952"/>
                  <a:gd name="connsiteX28" fmla="*/ 627017 w 655634"/>
                  <a:gd name="connsiteY28" fmla="*/ 184581 h 1577952"/>
                  <a:gd name="connsiteX29" fmla="*/ 644434 w 655634"/>
                  <a:gd name="connsiteY29" fmla="*/ 132329 h 1577952"/>
                  <a:gd name="connsiteX30" fmla="*/ 653143 w 655634"/>
                  <a:gd name="connsiteY30" fmla="*/ 106204 h 1577952"/>
                  <a:gd name="connsiteX31" fmla="*/ 595993 w 655634"/>
                  <a:gd name="connsiteY31" fmla="*/ 0 h 1577952"/>
                  <a:gd name="connsiteX0" fmla="*/ 595993 w 655634"/>
                  <a:gd name="connsiteY0" fmla="*/ 7401 h 1585353"/>
                  <a:gd name="connsiteX1" fmla="*/ 123688 w 655634"/>
                  <a:gd name="connsiteY1" fmla="*/ 366153 h 1585353"/>
                  <a:gd name="connsiteX2" fmla="*/ 52251 w 655634"/>
                  <a:gd name="connsiteY2" fmla="*/ 1210885 h 1585353"/>
                  <a:gd name="connsiteX3" fmla="*/ 43543 w 655634"/>
                  <a:gd name="connsiteY3" fmla="*/ 1245719 h 1585353"/>
                  <a:gd name="connsiteX4" fmla="*/ 34834 w 655634"/>
                  <a:gd name="connsiteY4" fmla="*/ 1289262 h 1585353"/>
                  <a:gd name="connsiteX5" fmla="*/ 26125 w 655634"/>
                  <a:gd name="connsiteY5" fmla="*/ 1358930 h 1585353"/>
                  <a:gd name="connsiteX6" fmla="*/ 8708 w 655634"/>
                  <a:gd name="connsiteY6" fmla="*/ 1411182 h 1585353"/>
                  <a:gd name="connsiteX7" fmla="*/ 0 w 655634"/>
                  <a:gd name="connsiteY7" fmla="*/ 1480850 h 1585353"/>
                  <a:gd name="connsiteX8" fmla="*/ 182880 w 655634"/>
                  <a:gd name="connsiteY8" fmla="*/ 1567936 h 1585353"/>
                  <a:gd name="connsiteX9" fmla="*/ 278674 w 655634"/>
                  <a:gd name="connsiteY9" fmla="*/ 1585353 h 1585353"/>
                  <a:gd name="connsiteX10" fmla="*/ 452845 w 655634"/>
                  <a:gd name="connsiteY10" fmla="*/ 1576645 h 1585353"/>
                  <a:gd name="connsiteX11" fmla="*/ 496388 w 655634"/>
                  <a:gd name="connsiteY11" fmla="*/ 1533102 h 1585353"/>
                  <a:gd name="connsiteX12" fmla="*/ 522514 w 655634"/>
                  <a:gd name="connsiteY12" fmla="*/ 1506976 h 1585353"/>
                  <a:gd name="connsiteX13" fmla="*/ 539931 w 655634"/>
                  <a:gd name="connsiteY13" fmla="*/ 1480850 h 1585353"/>
                  <a:gd name="connsiteX14" fmla="*/ 522514 w 655634"/>
                  <a:gd name="connsiteY14" fmla="*/ 1263136 h 1585353"/>
                  <a:gd name="connsiteX15" fmla="*/ 513805 w 655634"/>
                  <a:gd name="connsiteY15" fmla="*/ 1097673 h 1585353"/>
                  <a:gd name="connsiteX16" fmla="*/ 496388 w 655634"/>
                  <a:gd name="connsiteY16" fmla="*/ 984462 h 1585353"/>
                  <a:gd name="connsiteX17" fmla="*/ 487680 w 655634"/>
                  <a:gd name="connsiteY17" fmla="*/ 888668 h 1585353"/>
                  <a:gd name="connsiteX18" fmla="*/ 461554 w 655634"/>
                  <a:gd name="connsiteY18" fmla="*/ 801582 h 1585353"/>
                  <a:gd name="connsiteX19" fmla="*/ 435428 w 655634"/>
                  <a:gd name="connsiteY19" fmla="*/ 670953 h 1585353"/>
                  <a:gd name="connsiteX20" fmla="*/ 444137 w 655634"/>
                  <a:gd name="connsiteY20" fmla="*/ 514199 h 1585353"/>
                  <a:gd name="connsiteX21" fmla="*/ 478971 w 655634"/>
                  <a:gd name="connsiteY21" fmla="*/ 444530 h 1585353"/>
                  <a:gd name="connsiteX22" fmla="*/ 505097 w 655634"/>
                  <a:gd name="connsiteY22" fmla="*/ 383570 h 1585353"/>
                  <a:gd name="connsiteX23" fmla="*/ 522514 w 655634"/>
                  <a:gd name="connsiteY23" fmla="*/ 357445 h 1585353"/>
                  <a:gd name="connsiteX24" fmla="*/ 531223 w 655634"/>
                  <a:gd name="connsiteY24" fmla="*/ 331319 h 1585353"/>
                  <a:gd name="connsiteX25" fmla="*/ 557348 w 655634"/>
                  <a:gd name="connsiteY25" fmla="*/ 305193 h 1585353"/>
                  <a:gd name="connsiteX26" fmla="*/ 574765 w 655634"/>
                  <a:gd name="connsiteY26" fmla="*/ 270359 h 1585353"/>
                  <a:gd name="connsiteX27" fmla="*/ 609600 w 655634"/>
                  <a:gd name="connsiteY27" fmla="*/ 218108 h 1585353"/>
                  <a:gd name="connsiteX28" fmla="*/ 627017 w 655634"/>
                  <a:gd name="connsiteY28" fmla="*/ 191982 h 1585353"/>
                  <a:gd name="connsiteX29" fmla="*/ 644434 w 655634"/>
                  <a:gd name="connsiteY29" fmla="*/ 139730 h 1585353"/>
                  <a:gd name="connsiteX30" fmla="*/ 653143 w 655634"/>
                  <a:gd name="connsiteY30" fmla="*/ 113605 h 1585353"/>
                  <a:gd name="connsiteX31" fmla="*/ 595993 w 655634"/>
                  <a:gd name="connsiteY31" fmla="*/ 7401 h 1585353"/>
                  <a:gd name="connsiteX0" fmla="*/ 595993 w 655634"/>
                  <a:gd name="connsiteY0" fmla="*/ 7401 h 1585353"/>
                  <a:gd name="connsiteX1" fmla="*/ 123688 w 655634"/>
                  <a:gd name="connsiteY1" fmla="*/ 366153 h 1585353"/>
                  <a:gd name="connsiteX2" fmla="*/ 52251 w 655634"/>
                  <a:gd name="connsiteY2" fmla="*/ 1210885 h 1585353"/>
                  <a:gd name="connsiteX3" fmla="*/ 43543 w 655634"/>
                  <a:gd name="connsiteY3" fmla="*/ 1245719 h 1585353"/>
                  <a:gd name="connsiteX4" fmla="*/ 34834 w 655634"/>
                  <a:gd name="connsiteY4" fmla="*/ 1289262 h 1585353"/>
                  <a:gd name="connsiteX5" fmla="*/ 26125 w 655634"/>
                  <a:gd name="connsiteY5" fmla="*/ 1358930 h 1585353"/>
                  <a:gd name="connsiteX6" fmla="*/ 8708 w 655634"/>
                  <a:gd name="connsiteY6" fmla="*/ 1411182 h 1585353"/>
                  <a:gd name="connsiteX7" fmla="*/ 0 w 655634"/>
                  <a:gd name="connsiteY7" fmla="*/ 1480850 h 1585353"/>
                  <a:gd name="connsiteX8" fmla="*/ 182880 w 655634"/>
                  <a:gd name="connsiteY8" fmla="*/ 1567936 h 1585353"/>
                  <a:gd name="connsiteX9" fmla="*/ 278674 w 655634"/>
                  <a:gd name="connsiteY9" fmla="*/ 1585353 h 1585353"/>
                  <a:gd name="connsiteX10" fmla="*/ 452845 w 655634"/>
                  <a:gd name="connsiteY10" fmla="*/ 1576645 h 1585353"/>
                  <a:gd name="connsiteX11" fmla="*/ 496388 w 655634"/>
                  <a:gd name="connsiteY11" fmla="*/ 1533102 h 1585353"/>
                  <a:gd name="connsiteX12" fmla="*/ 522514 w 655634"/>
                  <a:gd name="connsiteY12" fmla="*/ 1506976 h 1585353"/>
                  <a:gd name="connsiteX13" fmla="*/ 539931 w 655634"/>
                  <a:gd name="connsiteY13" fmla="*/ 1480850 h 1585353"/>
                  <a:gd name="connsiteX14" fmla="*/ 522514 w 655634"/>
                  <a:gd name="connsiteY14" fmla="*/ 1263136 h 1585353"/>
                  <a:gd name="connsiteX15" fmla="*/ 513805 w 655634"/>
                  <a:gd name="connsiteY15" fmla="*/ 1097673 h 1585353"/>
                  <a:gd name="connsiteX16" fmla="*/ 496388 w 655634"/>
                  <a:gd name="connsiteY16" fmla="*/ 984462 h 1585353"/>
                  <a:gd name="connsiteX17" fmla="*/ 487680 w 655634"/>
                  <a:gd name="connsiteY17" fmla="*/ 888668 h 1585353"/>
                  <a:gd name="connsiteX18" fmla="*/ 461554 w 655634"/>
                  <a:gd name="connsiteY18" fmla="*/ 801582 h 1585353"/>
                  <a:gd name="connsiteX19" fmla="*/ 435428 w 655634"/>
                  <a:gd name="connsiteY19" fmla="*/ 670953 h 1585353"/>
                  <a:gd name="connsiteX20" fmla="*/ 444137 w 655634"/>
                  <a:gd name="connsiteY20" fmla="*/ 514199 h 1585353"/>
                  <a:gd name="connsiteX21" fmla="*/ 478971 w 655634"/>
                  <a:gd name="connsiteY21" fmla="*/ 444530 h 1585353"/>
                  <a:gd name="connsiteX22" fmla="*/ 505097 w 655634"/>
                  <a:gd name="connsiteY22" fmla="*/ 383570 h 1585353"/>
                  <a:gd name="connsiteX23" fmla="*/ 522514 w 655634"/>
                  <a:gd name="connsiteY23" fmla="*/ 357445 h 1585353"/>
                  <a:gd name="connsiteX24" fmla="*/ 531223 w 655634"/>
                  <a:gd name="connsiteY24" fmla="*/ 331319 h 1585353"/>
                  <a:gd name="connsiteX25" fmla="*/ 557348 w 655634"/>
                  <a:gd name="connsiteY25" fmla="*/ 305193 h 1585353"/>
                  <a:gd name="connsiteX26" fmla="*/ 574765 w 655634"/>
                  <a:gd name="connsiteY26" fmla="*/ 270359 h 1585353"/>
                  <a:gd name="connsiteX27" fmla="*/ 609600 w 655634"/>
                  <a:gd name="connsiteY27" fmla="*/ 218108 h 1585353"/>
                  <a:gd name="connsiteX28" fmla="*/ 627017 w 655634"/>
                  <a:gd name="connsiteY28" fmla="*/ 191982 h 1585353"/>
                  <a:gd name="connsiteX29" fmla="*/ 644434 w 655634"/>
                  <a:gd name="connsiteY29" fmla="*/ 139730 h 1585353"/>
                  <a:gd name="connsiteX30" fmla="*/ 653143 w 655634"/>
                  <a:gd name="connsiteY30" fmla="*/ 113605 h 1585353"/>
                  <a:gd name="connsiteX31" fmla="*/ 595993 w 655634"/>
                  <a:gd name="connsiteY31" fmla="*/ 7401 h 1585353"/>
                  <a:gd name="connsiteX0" fmla="*/ 603137 w 655161"/>
                  <a:gd name="connsiteY0" fmla="*/ 7304 h 1587638"/>
                  <a:gd name="connsiteX1" fmla="*/ 123688 w 655161"/>
                  <a:gd name="connsiteY1" fmla="*/ 368438 h 1587638"/>
                  <a:gd name="connsiteX2" fmla="*/ 52251 w 655161"/>
                  <a:gd name="connsiteY2" fmla="*/ 1213170 h 1587638"/>
                  <a:gd name="connsiteX3" fmla="*/ 43543 w 655161"/>
                  <a:gd name="connsiteY3" fmla="*/ 1248004 h 1587638"/>
                  <a:gd name="connsiteX4" fmla="*/ 34834 w 655161"/>
                  <a:gd name="connsiteY4" fmla="*/ 1291547 h 1587638"/>
                  <a:gd name="connsiteX5" fmla="*/ 26125 w 655161"/>
                  <a:gd name="connsiteY5" fmla="*/ 1361215 h 1587638"/>
                  <a:gd name="connsiteX6" fmla="*/ 8708 w 655161"/>
                  <a:gd name="connsiteY6" fmla="*/ 1413467 h 1587638"/>
                  <a:gd name="connsiteX7" fmla="*/ 0 w 655161"/>
                  <a:gd name="connsiteY7" fmla="*/ 1483135 h 1587638"/>
                  <a:gd name="connsiteX8" fmla="*/ 182880 w 655161"/>
                  <a:gd name="connsiteY8" fmla="*/ 1570221 h 1587638"/>
                  <a:gd name="connsiteX9" fmla="*/ 278674 w 655161"/>
                  <a:gd name="connsiteY9" fmla="*/ 1587638 h 1587638"/>
                  <a:gd name="connsiteX10" fmla="*/ 452845 w 655161"/>
                  <a:gd name="connsiteY10" fmla="*/ 1578930 h 1587638"/>
                  <a:gd name="connsiteX11" fmla="*/ 496388 w 655161"/>
                  <a:gd name="connsiteY11" fmla="*/ 1535387 h 1587638"/>
                  <a:gd name="connsiteX12" fmla="*/ 522514 w 655161"/>
                  <a:gd name="connsiteY12" fmla="*/ 1509261 h 1587638"/>
                  <a:gd name="connsiteX13" fmla="*/ 539931 w 655161"/>
                  <a:gd name="connsiteY13" fmla="*/ 1483135 h 1587638"/>
                  <a:gd name="connsiteX14" fmla="*/ 522514 w 655161"/>
                  <a:gd name="connsiteY14" fmla="*/ 1265421 h 1587638"/>
                  <a:gd name="connsiteX15" fmla="*/ 513805 w 655161"/>
                  <a:gd name="connsiteY15" fmla="*/ 1099958 h 1587638"/>
                  <a:gd name="connsiteX16" fmla="*/ 496388 w 655161"/>
                  <a:gd name="connsiteY16" fmla="*/ 986747 h 1587638"/>
                  <a:gd name="connsiteX17" fmla="*/ 487680 w 655161"/>
                  <a:gd name="connsiteY17" fmla="*/ 890953 h 1587638"/>
                  <a:gd name="connsiteX18" fmla="*/ 461554 w 655161"/>
                  <a:gd name="connsiteY18" fmla="*/ 803867 h 1587638"/>
                  <a:gd name="connsiteX19" fmla="*/ 435428 w 655161"/>
                  <a:gd name="connsiteY19" fmla="*/ 673238 h 1587638"/>
                  <a:gd name="connsiteX20" fmla="*/ 444137 w 655161"/>
                  <a:gd name="connsiteY20" fmla="*/ 516484 h 1587638"/>
                  <a:gd name="connsiteX21" fmla="*/ 478971 w 655161"/>
                  <a:gd name="connsiteY21" fmla="*/ 446815 h 1587638"/>
                  <a:gd name="connsiteX22" fmla="*/ 505097 w 655161"/>
                  <a:gd name="connsiteY22" fmla="*/ 385855 h 1587638"/>
                  <a:gd name="connsiteX23" fmla="*/ 522514 w 655161"/>
                  <a:gd name="connsiteY23" fmla="*/ 359730 h 1587638"/>
                  <a:gd name="connsiteX24" fmla="*/ 531223 w 655161"/>
                  <a:gd name="connsiteY24" fmla="*/ 333604 h 1587638"/>
                  <a:gd name="connsiteX25" fmla="*/ 557348 w 655161"/>
                  <a:gd name="connsiteY25" fmla="*/ 307478 h 1587638"/>
                  <a:gd name="connsiteX26" fmla="*/ 574765 w 655161"/>
                  <a:gd name="connsiteY26" fmla="*/ 272644 h 1587638"/>
                  <a:gd name="connsiteX27" fmla="*/ 609600 w 655161"/>
                  <a:gd name="connsiteY27" fmla="*/ 220393 h 1587638"/>
                  <a:gd name="connsiteX28" fmla="*/ 627017 w 655161"/>
                  <a:gd name="connsiteY28" fmla="*/ 194267 h 1587638"/>
                  <a:gd name="connsiteX29" fmla="*/ 644434 w 655161"/>
                  <a:gd name="connsiteY29" fmla="*/ 142015 h 1587638"/>
                  <a:gd name="connsiteX30" fmla="*/ 653143 w 655161"/>
                  <a:gd name="connsiteY30" fmla="*/ 115890 h 1587638"/>
                  <a:gd name="connsiteX31" fmla="*/ 603137 w 655161"/>
                  <a:gd name="connsiteY31" fmla="*/ 7304 h 1587638"/>
                  <a:gd name="connsiteX0" fmla="*/ 603137 w 655161"/>
                  <a:gd name="connsiteY0" fmla="*/ 7304 h 1587638"/>
                  <a:gd name="connsiteX1" fmla="*/ 307045 w 655161"/>
                  <a:gd name="connsiteY1" fmla="*/ 227945 h 1587638"/>
                  <a:gd name="connsiteX2" fmla="*/ 52251 w 655161"/>
                  <a:gd name="connsiteY2" fmla="*/ 1213170 h 1587638"/>
                  <a:gd name="connsiteX3" fmla="*/ 43543 w 655161"/>
                  <a:gd name="connsiteY3" fmla="*/ 1248004 h 1587638"/>
                  <a:gd name="connsiteX4" fmla="*/ 34834 w 655161"/>
                  <a:gd name="connsiteY4" fmla="*/ 1291547 h 1587638"/>
                  <a:gd name="connsiteX5" fmla="*/ 26125 w 655161"/>
                  <a:gd name="connsiteY5" fmla="*/ 1361215 h 1587638"/>
                  <a:gd name="connsiteX6" fmla="*/ 8708 w 655161"/>
                  <a:gd name="connsiteY6" fmla="*/ 1413467 h 1587638"/>
                  <a:gd name="connsiteX7" fmla="*/ 0 w 655161"/>
                  <a:gd name="connsiteY7" fmla="*/ 1483135 h 1587638"/>
                  <a:gd name="connsiteX8" fmla="*/ 182880 w 655161"/>
                  <a:gd name="connsiteY8" fmla="*/ 1570221 h 1587638"/>
                  <a:gd name="connsiteX9" fmla="*/ 278674 w 655161"/>
                  <a:gd name="connsiteY9" fmla="*/ 1587638 h 1587638"/>
                  <a:gd name="connsiteX10" fmla="*/ 452845 w 655161"/>
                  <a:gd name="connsiteY10" fmla="*/ 1578930 h 1587638"/>
                  <a:gd name="connsiteX11" fmla="*/ 496388 w 655161"/>
                  <a:gd name="connsiteY11" fmla="*/ 1535387 h 1587638"/>
                  <a:gd name="connsiteX12" fmla="*/ 522514 w 655161"/>
                  <a:gd name="connsiteY12" fmla="*/ 1509261 h 1587638"/>
                  <a:gd name="connsiteX13" fmla="*/ 539931 w 655161"/>
                  <a:gd name="connsiteY13" fmla="*/ 1483135 h 1587638"/>
                  <a:gd name="connsiteX14" fmla="*/ 522514 w 655161"/>
                  <a:gd name="connsiteY14" fmla="*/ 1265421 h 1587638"/>
                  <a:gd name="connsiteX15" fmla="*/ 513805 w 655161"/>
                  <a:gd name="connsiteY15" fmla="*/ 1099958 h 1587638"/>
                  <a:gd name="connsiteX16" fmla="*/ 496388 w 655161"/>
                  <a:gd name="connsiteY16" fmla="*/ 986747 h 1587638"/>
                  <a:gd name="connsiteX17" fmla="*/ 487680 w 655161"/>
                  <a:gd name="connsiteY17" fmla="*/ 890953 h 1587638"/>
                  <a:gd name="connsiteX18" fmla="*/ 461554 w 655161"/>
                  <a:gd name="connsiteY18" fmla="*/ 803867 h 1587638"/>
                  <a:gd name="connsiteX19" fmla="*/ 435428 w 655161"/>
                  <a:gd name="connsiteY19" fmla="*/ 673238 h 1587638"/>
                  <a:gd name="connsiteX20" fmla="*/ 444137 w 655161"/>
                  <a:gd name="connsiteY20" fmla="*/ 516484 h 1587638"/>
                  <a:gd name="connsiteX21" fmla="*/ 478971 w 655161"/>
                  <a:gd name="connsiteY21" fmla="*/ 446815 h 1587638"/>
                  <a:gd name="connsiteX22" fmla="*/ 505097 w 655161"/>
                  <a:gd name="connsiteY22" fmla="*/ 385855 h 1587638"/>
                  <a:gd name="connsiteX23" fmla="*/ 522514 w 655161"/>
                  <a:gd name="connsiteY23" fmla="*/ 359730 h 1587638"/>
                  <a:gd name="connsiteX24" fmla="*/ 531223 w 655161"/>
                  <a:gd name="connsiteY24" fmla="*/ 333604 h 1587638"/>
                  <a:gd name="connsiteX25" fmla="*/ 557348 w 655161"/>
                  <a:gd name="connsiteY25" fmla="*/ 307478 h 1587638"/>
                  <a:gd name="connsiteX26" fmla="*/ 574765 w 655161"/>
                  <a:gd name="connsiteY26" fmla="*/ 272644 h 1587638"/>
                  <a:gd name="connsiteX27" fmla="*/ 609600 w 655161"/>
                  <a:gd name="connsiteY27" fmla="*/ 220393 h 1587638"/>
                  <a:gd name="connsiteX28" fmla="*/ 627017 w 655161"/>
                  <a:gd name="connsiteY28" fmla="*/ 194267 h 1587638"/>
                  <a:gd name="connsiteX29" fmla="*/ 644434 w 655161"/>
                  <a:gd name="connsiteY29" fmla="*/ 142015 h 1587638"/>
                  <a:gd name="connsiteX30" fmla="*/ 653143 w 655161"/>
                  <a:gd name="connsiteY30" fmla="*/ 115890 h 1587638"/>
                  <a:gd name="connsiteX31" fmla="*/ 603137 w 655161"/>
                  <a:gd name="connsiteY31" fmla="*/ 7304 h 1587638"/>
                  <a:gd name="connsiteX0" fmla="*/ 603137 w 655161"/>
                  <a:gd name="connsiteY0" fmla="*/ 7304 h 1587638"/>
                  <a:gd name="connsiteX1" fmla="*/ 307045 w 655161"/>
                  <a:gd name="connsiteY1" fmla="*/ 227945 h 1587638"/>
                  <a:gd name="connsiteX2" fmla="*/ 52251 w 655161"/>
                  <a:gd name="connsiteY2" fmla="*/ 1213170 h 1587638"/>
                  <a:gd name="connsiteX3" fmla="*/ 43543 w 655161"/>
                  <a:gd name="connsiteY3" fmla="*/ 1248004 h 1587638"/>
                  <a:gd name="connsiteX4" fmla="*/ 34834 w 655161"/>
                  <a:gd name="connsiteY4" fmla="*/ 1291547 h 1587638"/>
                  <a:gd name="connsiteX5" fmla="*/ 26125 w 655161"/>
                  <a:gd name="connsiteY5" fmla="*/ 1361215 h 1587638"/>
                  <a:gd name="connsiteX6" fmla="*/ 8708 w 655161"/>
                  <a:gd name="connsiteY6" fmla="*/ 1413467 h 1587638"/>
                  <a:gd name="connsiteX7" fmla="*/ 0 w 655161"/>
                  <a:gd name="connsiteY7" fmla="*/ 1483135 h 1587638"/>
                  <a:gd name="connsiteX8" fmla="*/ 182880 w 655161"/>
                  <a:gd name="connsiteY8" fmla="*/ 1570221 h 1587638"/>
                  <a:gd name="connsiteX9" fmla="*/ 278674 w 655161"/>
                  <a:gd name="connsiteY9" fmla="*/ 1587638 h 1587638"/>
                  <a:gd name="connsiteX10" fmla="*/ 452845 w 655161"/>
                  <a:gd name="connsiteY10" fmla="*/ 1578930 h 1587638"/>
                  <a:gd name="connsiteX11" fmla="*/ 496388 w 655161"/>
                  <a:gd name="connsiteY11" fmla="*/ 1535387 h 1587638"/>
                  <a:gd name="connsiteX12" fmla="*/ 522514 w 655161"/>
                  <a:gd name="connsiteY12" fmla="*/ 1509261 h 1587638"/>
                  <a:gd name="connsiteX13" fmla="*/ 539931 w 655161"/>
                  <a:gd name="connsiteY13" fmla="*/ 1483135 h 1587638"/>
                  <a:gd name="connsiteX14" fmla="*/ 522514 w 655161"/>
                  <a:gd name="connsiteY14" fmla="*/ 1265421 h 1587638"/>
                  <a:gd name="connsiteX15" fmla="*/ 513805 w 655161"/>
                  <a:gd name="connsiteY15" fmla="*/ 1099958 h 1587638"/>
                  <a:gd name="connsiteX16" fmla="*/ 496388 w 655161"/>
                  <a:gd name="connsiteY16" fmla="*/ 986747 h 1587638"/>
                  <a:gd name="connsiteX17" fmla="*/ 487680 w 655161"/>
                  <a:gd name="connsiteY17" fmla="*/ 890953 h 1587638"/>
                  <a:gd name="connsiteX18" fmla="*/ 461554 w 655161"/>
                  <a:gd name="connsiteY18" fmla="*/ 803867 h 1587638"/>
                  <a:gd name="connsiteX19" fmla="*/ 435428 w 655161"/>
                  <a:gd name="connsiteY19" fmla="*/ 673238 h 1587638"/>
                  <a:gd name="connsiteX20" fmla="*/ 444137 w 655161"/>
                  <a:gd name="connsiteY20" fmla="*/ 516484 h 1587638"/>
                  <a:gd name="connsiteX21" fmla="*/ 478971 w 655161"/>
                  <a:gd name="connsiteY21" fmla="*/ 446815 h 1587638"/>
                  <a:gd name="connsiteX22" fmla="*/ 505097 w 655161"/>
                  <a:gd name="connsiteY22" fmla="*/ 385855 h 1587638"/>
                  <a:gd name="connsiteX23" fmla="*/ 522514 w 655161"/>
                  <a:gd name="connsiteY23" fmla="*/ 359730 h 1587638"/>
                  <a:gd name="connsiteX24" fmla="*/ 531223 w 655161"/>
                  <a:gd name="connsiteY24" fmla="*/ 333604 h 1587638"/>
                  <a:gd name="connsiteX25" fmla="*/ 557348 w 655161"/>
                  <a:gd name="connsiteY25" fmla="*/ 307478 h 1587638"/>
                  <a:gd name="connsiteX26" fmla="*/ 574765 w 655161"/>
                  <a:gd name="connsiteY26" fmla="*/ 272644 h 1587638"/>
                  <a:gd name="connsiteX27" fmla="*/ 609600 w 655161"/>
                  <a:gd name="connsiteY27" fmla="*/ 220393 h 1587638"/>
                  <a:gd name="connsiteX28" fmla="*/ 627017 w 655161"/>
                  <a:gd name="connsiteY28" fmla="*/ 194267 h 1587638"/>
                  <a:gd name="connsiteX29" fmla="*/ 644434 w 655161"/>
                  <a:gd name="connsiteY29" fmla="*/ 142015 h 1587638"/>
                  <a:gd name="connsiteX30" fmla="*/ 653143 w 655161"/>
                  <a:gd name="connsiteY30" fmla="*/ 115890 h 1587638"/>
                  <a:gd name="connsiteX31" fmla="*/ 603137 w 655161"/>
                  <a:gd name="connsiteY31" fmla="*/ 7304 h 1587638"/>
                  <a:gd name="connsiteX0" fmla="*/ 595993 w 655634"/>
                  <a:gd name="connsiteY0" fmla="*/ 8159 h 1569443"/>
                  <a:gd name="connsiteX1" fmla="*/ 307045 w 655634"/>
                  <a:gd name="connsiteY1" fmla="*/ 209750 h 1569443"/>
                  <a:gd name="connsiteX2" fmla="*/ 52251 w 655634"/>
                  <a:gd name="connsiteY2" fmla="*/ 1194975 h 1569443"/>
                  <a:gd name="connsiteX3" fmla="*/ 43543 w 655634"/>
                  <a:gd name="connsiteY3" fmla="*/ 1229809 h 1569443"/>
                  <a:gd name="connsiteX4" fmla="*/ 34834 w 655634"/>
                  <a:gd name="connsiteY4" fmla="*/ 1273352 h 1569443"/>
                  <a:gd name="connsiteX5" fmla="*/ 26125 w 655634"/>
                  <a:gd name="connsiteY5" fmla="*/ 1343020 h 1569443"/>
                  <a:gd name="connsiteX6" fmla="*/ 8708 w 655634"/>
                  <a:gd name="connsiteY6" fmla="*/ 1395272 h 1569443"/>
                  <a:gd name="connsiteX7" fmla="*/ 0 w 655634"/>
                  <a:gd name="connsiteY7" fmla="*/ 1464940 h 1569443"/>
                  <a:gd name="connsiteX8" fmla="*/ 182880 w 655634"/>
                  <a:gd name="connsiteY8" fmla="*/ 1552026 h 1569443"/>
                  <a:gd name="connsiteX9" fmla="*/ 278674 w 655634"/>
                  <a:gd name="connsiteY9" fmla="*/ 1569443 h 1569443"/>
                  <a:gd name="connsiteX10" fmla="*/ 452845 w 655634"/>
                  <a:gd name="connsiteY10" fmla="*/ 1560735 h 1569443"/>
                  <a:gd name="connsiteX11" fmla="*/ 496388 w 655634"/>
                  <a:gd name="connsiteY11" fmla="*/ 1517192 h 1569443"/>
                  <a:gd name="connsiteX12" fmla="*/ 522514 w 655634"/>
                  <a:gd name="connsiteY12" fmla="*/ 1491066 h 1569443"/>
                  <a:gd name="connsiteX13" fmla="*/ 539931 w 655634"/>
                  <a:gd name="connsiteY13" fmla="*/ 1464940 h 1569443"/>
                  <a:gd name="connsiteX14" fmla="*/ 522514 w 655634"/>
                  <a:gd name="connsiteY14" fmla="*/ 1247226 h 1569443"/>
                  <a:gd name="connsiteX15" fmla="*/ 513805 w 655634"/>
                  <a:gd name="connsiteY15" fmla="*/ 1081763 h 1569443"/>
                  <a:gd name="connsiteX16" fmla="*/ 496388 w 655634"/>
                  <a:gd name="connsiteY16" fmla="*/ 968552 h 1569443"/>
                  <a:gd name="connsiteX17" fmla="*/ 487680 w 655634"/>
                  <a:gd name="connsiteY17" fmla="*/ 872758 h 1569443"/>
                  <a:gd name="connsiteX18" fmla="*/ 461554 w 655634"/>
                  <a:gd name="connsiteY18" fmla="*/ 785672 h 1569443"/>
                  <a:gd name="connsiteX19" fmla="*/ 435428 w 655634"/>
                  <a:gd name="connsiteY19" fmla="*/ 655043 h 1569443"/>
                  <a:gd name="connsiteX20" fmla="*/ 444137 w 655634"/>
                  <a:gd name="connsiteY20" fmla="*/ 498289 h 1569443"/>
                  <a:gd name="connsiteX21" fmla="*/ 478971 w 655634"/>
                  <a:gd name="connsiteY21" fmla="*/ 428620 h 1569443"/>
                  <a:gd name="connsiteX22" fmla="*/ 505097 w 655634"/>
                  <a:gd name="connsiteY22" fmla="*/ 367660 h 1569443"/>
                  <a:gd name="connsiteX23" fmla="*/ 522514 w 655634"/>
                  <a:gd name="connsiteY23" fmla="*/ 341535 h 1569443"/>
                  <a:gd name="connsiteX24" fmla="*/ 531223 w 655634"/>
                  <a:gd name="connsiteY24" fmla="*/ 315409 h 1569443"/>
                  <a:gd name="connsiteX25" fmla="*/ 557348 w 655634"/>
                  <a:gd name="connsiteY25" fmla="*/ 289283 h 1569443"/>
                  <a:gd name="connsiteX26" fmla="*/ 574765 w 655634"/>
                  <a:gd name="connsiteY26" fmla="*/ 254449 h 1569443"/>
                  <a:gd name="connsiteX27" fmla="*/ 609600 w 655634"/>
                  <a:gd name="connsiteY27" fmla="*/ 202198 h 1569443"/>
                  <a:gd name="connsiteX28" fmla="*/ 627017 w 655634"/>
                  <a:gd name="connsiteY28" fmla="*/ 176072 h 1569443"/>
                  <a:gd name="connsiteX29" fmla="*/ 644434 w 655634"/>
                  <a:gd name="connsiteY29" fmla="*/ 123820 h 1569443"/>
                  <a:gd name="connsiteX30" fmla="*/ 653143 w 655634"/>
                  <a:gd name="connsiteY30" fmla="*/ 97695 h 1569443"/>
                  <a:gd name="connsiteX31" fmla="*/ 595993 w 655634"/>
                  <a:gd name="connsiteY31" fmla="*/ 8159 h 1569443"/>
                  <a:gd name="connsiteX0" fmla="*/ 595993 w 655634"/>
                  <a:gd name="connsiteY0" fmla="*/ 8159 h 1569443"/>
                  <a:gd name="connsiteX1" fmla="*/ 307045 w 655634"/>
                  <a:gd name="connsiteY1" fmla="*/ 209750 h 1569443"/>
                  <a:gd name="connsiteX2" fmla="*/ 52251 w 655634"/>
                  <a:gd name="connsiteY2" fmla="*/ 1194975 h 1569443"/>
                  <a:gd name="connsiteX3" fmla="*/ 43543 w 655634"/>
                  <a:gd name="connsiteY3" fmla="*/ 1229809 h 1569443"/>
                  <a:gd name="connsiteX4" fmla="*/ 34834 w 655634"/>
                  <a:gd name="connsiteY4" fmla="*/ 1273352 h 1569443"/>
                  <a:gd name="connsiteX5" fmla="*/ 26125 w 655634"/>
                  <a:gd name="connsiteY5" fmla="*/ 1343020 h 1569443"/>
                  <a:gd name="connsiteX6" fmla="*/ 8708 w 655634"/>
                  <a:gd name="connsiteY6" fmla="*/ 1395272 h 1569443"/>
                  <a:gd name="connsiteX7" fmla="*/ 0 w 655634"/>
                  <a:gd name="connsiteY7" fmla="*/ 1464940 h 1569443"/>
                  <a:gd name="connsiteX8" fmla="*/ 182880 w 655634"/>
                  <a:gd name="connsiteY8" fmla="*/ 1552026 h 1569443"/>
                  <a:gd name="connsiteX9" fmla="*/ 278674 w 655634"/>
                  <a:gd name="connsiteY9" fmla="*/ 1569443 h 1569443"/>
                  <a:gd name="connsiteX10" fmla="*/ 452845 w 655634"/>
                  <a:gd name="connsiteY10" fmla="*/ 1560735 h 1569443"/>
                  <a:gd name="connsiteX11" fmla="*/ 496388 w 655634"/>
                  <a:gd name="connsiteY11" fmla="*/ 1517192 h 1569443"/>
                  <a:gd name="connsiteX12" fmla="*/ 522514 w 655634"/>
                  <a:gd name="connsiteY12" fmla="*/ 1491066 h 1569443"/>
                  <a:gd name="connsiteX13" fmla="*/ 539931 w 655634"/>
                  <a:gd name="connsiteY13" fmla="*/ 1464940 h 1569443"/>
                  <a:gd name="connsiteX14" fmla="*/ 522514 w 655634"/>
                  <a:gd name="connsiteY14" fmla="*/ 1247226 h 1569443"/>
                  <a:gd name="connsiteX15" fmla="*/ 513805 w 655634"/>
                  <a:gd name="connsiteY15" fmla="*/ 1081763 h 1569443"/>
                  <a:gd name="connsiteX16" fmla="*/ 496388 w 655634"/>
                  <a:gd name="connsiteY16" fmla="*/ 968552 h 1569443"/>
                  <a:gd name="connsiteX17" fmla="*/ 487680 w 655634"/>
                  <a:gd name="connsiteY17" fmla="*/ 872758 h 1569443"/>
                  <a:gd name="connsiteX18" fmla="*/ 461554 w 655634"/>
                  <a:gd name="connsiteY18" fmla="*/ 785672 h 1569443"/>
                  <a:gd name="connsiteX19" fmla="*/ 435428 w 655634"/>
                  <a:gd name="connsiteY19" fmla="*/ 655043 h 1569443"/>
                  <a:gd name="connsiteX20" fmla="*/ 444137 w 655634"/>
                  <a:gd name="connsiteY20" fmla="*/ 498289 h 1569443"/>
                  <a:gd name="connsiteX21" fmla="*/ 478971 w 655634"/>
                  <a:gd name="connsiteY21" fmla="*/ 428620 h 1569443"/>
                  <a:gd name="connsiteX22" fmla="*/ 505097 w 655634"/>
                  <a:gd name="connsiteY22" fmla="*/ 367660 h 1569443"/>
                  <a:gd name="connsiteX23" fmla="*/ 522514 w 655634"/>
                  <a:gd name="connsiteY23" fmla="*/ 341535 h 1569443"/>
                  <a:gd name="connsiteX24" fmla="*/ 531223 w 655634"/>
                  <a:gd name="connsiteY24" fmla="*/ 315409 h 1569443"/>
                  <a:gd name="connsiteX25" fmla="*/ 557348 w 655634"/>
                  <a:gd name="connsiteY25" fmla="*/ 289283 h 1569443"/>
                  <a:gd name="connsiteX26" fmla="*/ 574765 w 655634"/>
                  <a:gd name="connsiteY26" fmla="*/ 254449 h 1569443"/>
                  <a:gd name="connsiteX27" fmla="*/ 609600 w 655634"/>
                  <a:gd name="connsiteY27" fmla="*/ 202198 h 1569443"/>
                  <a:gd name="connsiteX28" fmla="*/ 627017 w 655634"/>
                  <a:gd name="connsiteY28" fmla="*/ 176072 h 1569443"/>
                  <a:gd name="connsiteX29" fmla="*/ 644434 w 655634"/>
                  <a:gd name="connsiteY29" fmla="*/ 123820 h 1569443"/>
                  <a:gd name="connsiteX30" fmla="*/ 653143 w 655634"/>
                  <a:gd name="connsiteY30" fmla="*/ 97695 h 1569443"/>
                  <a:gd name="connsiteX31" fmla="*/ 595993 w 655634"/>
                  <a:gd name="connsiteY31" fmla="*/ 8159 h 1569443"/>
                  <a:gd name="connsiteX0" fmla="*/ 653143 w 676626"/>
                  <a:gd name="connsiteY0" fmla="*/ 7612 h 1479360"/>
                  <a:gd name="connsiteX1" fmla="*/ 307045 w 676626"/>
                  <a:gd name="connsiteY1" fmla="*/ 119667 h 1479360"/>
                  <a:gd name="connsiteX2" fmla="*/ 52251 w 676626"/>
                  <a:gd name="connsiteY2" fmla="*/ 1104892 h 1479360"/>
                  <a:gd name="connsiteX3" fmla="*/ 43543 w 676626"/>
                  <a:gd name="connsiteY3" fmla="*/ 1139726 h 1479360"/>
                  <a:gd name="connsiteX4" fmla="*/ 34834 w 676626"/>
                  <a:gd name="connsiteY4" fmla="*/ 1183269 h 1479360"/>
                  <a:gd name="connsiteX5" fmla="*/ 26125 w 676626"/>
                  <a:gd name="connsiteY5" fmla="*/ 1252937 h 1479360"/>
                  <a:gd name="connsiteX6" fmla="*/ 8708 w 676626"/>
                  <a:gd name="connsiteY6" fmla="*/ 1305189 h 1479360"/>
                  <a:gd name="connsiteX7" fmla="*/ 0 w 676626"/>
                  <a:gd name="connsiteY7" fmla="*/ 1374857 h 1479360"/>
                  <a:gd name="connsiteX8" fmla="*/ 182880 w 676626"/>
                  <a:gd name="connsiteY8" fmla="*/ 1461943 h 1479360"/>
                  <a:gd name="connsiteX9" fmla="*/ 278674 w 676626"/>
                  <a:gd name="connsiteY9" fmla="*/ 1479360 h 1479360"/>
                  <a:gd name="connsiteX10" fmla="*/ 452845 w 676626"/>
                  <a:gd name="connsiteY10" fmla="*/ 1470652 h 1479360"/>
                  <a:gd name="connsiteX11" fmla="*/ 496388 w 676626"/>
                  <a:gd name="connsiteY11" fmla="*/ 1427109 h 1479360"/>
                  <a:gd name="connsiteX12" fmla="*/ 522514 w 676626"/>
                  <a:gd name="connsiteY12" fmla="*/ 1400983 h 1479360"/>
                  <a:gd name="connsiteX13" fmla="*/ 539931 w 676626"/>
                  <a:gd name="connsiteY13" fmla="*/ 1374857 h 1479360"/>
                  <a:gd name="connsiteX14" fmla="*/ 522514 w 676626"/>
                  <a:gd name="connsiteY14" fmla="*/ 1157143 h 1479360"/>
                  <a:gd name="connsiteX15" fmla="*/ 513805 w 676626"/>
                  <a:gd name="connsiteY15" fmla="*/ 991680 h 1479360"/>
                  <a:gd name="connsiteX16" fmla="*/ 496388 w 676626"/>
                  <a:gd name="connsiteY16" fmla="*/ 878469 h 1479360"/>
                  <a:gd name="connsiteX17" fmla="*/ 487680 w 676626"/>
                  <a:gd name="connsiteY17" fmla="*/ 782675 h 1479360"/>
                  <a:gd name="connsiteX18" fmla="*/ 461554 w 676626"/>
                  <a:gd name="connsiteY18" fmla="*/ 695589 h 1479360"/>
                  <a:gd name="connsiteX19" fmla="*/ 435428 w 676626"/>
                  <a:gd name="connsiteY19" fmla="*/ 564960 h 1479360"/>
                  <a:gd name="connsiteX20" fmla="*/ 444137 w 676626"/>
                  <a:gd name="connsiteY20" fmla="*/ 408206 h 1479360"/>
                  <a:gd name="connsiteX21" fmla="*/ 478971 w 676626"/>
                  <a:gd name="connsiteY21" fmla="*/ 338537 h 1479360"/>
                  <a:gd name="connsiteX22" fmla="*/ 505097 w 676626"/>
                  <a:gd name="connsiteY22" fmla="*/ 277577 h 1479360"/>
                  <a:gd name="connsiteX23" fmla="*/ 522514 w 676626"/>
                  <a:gd name="connsiteY23" fmla="*/ 251452 h 1479360"/>
                  <a:gd name="connsiteX24" fmla="*/ 531223 w 676626"/>
                  <a:gd name="connsiteY24" fmla="*/ 225326 h 1479360"/>
                  <a:gd name="connsiteX25" fmla="*/ 557348 w 676626"/>
                  <a:gd name="connsiteY25" fmla="*/ 199200 h 1479360"/>
                  <a:gd name="connsiteX26" fmla="*/ 574765 w 676626"/>
                  <a:gd name="connsiteY26" fmla="*/ 164366 h 1479360"/>
                  <a:gd name="connsiteX27" fmla="*/ 609600 w 676626"/>
                  <a:gd name="connsiteY27" fmla="*/ 112115 h 1479360"/>
                  <a:gd name="connsiteX28" fmla="*/ 627017 w 676626"/>
                  <a:gd name="connsiteY28" fmla="*/ 85989 h 1479360"/>
                  <a:gd name="connsiteX29" fmla="*/ 644434 w 676626"/>
                  <a:gd name="connsiteY29" fmla="*/ 33737 h 1479360"/>
                  <a:gd name="connsiteX30" fmla="*/ 653143 w 676626"/>
                  <a:gd name="connsiteY30" fmla="*/ 7612 h 1479360"/>
                  <a:gd name="connsiteX0" fmla="*/ 600755 w 645182"/>
                  <a:gd name="connsiteY0" fmla="*/ 1337 h 1565954"/>
                  <a:gd name="connsiteX1" fmla="*/ 307045 w 645182"/>
                  <a:gd name="connsiteY1" fmla="*/ 206261 h 1565954"/>
                  <a:gd name="connsiteX2" fmla="*/ 52251 w 645182"/>
                  <a:gd name="connsiteY2" fmla="*/ 1191486 h 1565954"/>
                  <a:gd name="connsiteX3" fmla="*/ 43543 w 645182"/>
                  <a:gd name="connsiteY3" fmla="*/ 1226320 h 1565954"/>
                  <a:gd name="connsiteX4" fmla="*/ 34834 w 645182"/>
                  <a:gd name="connsiteY4" fmla="*/ 1269863 h 1565954"/>
                  <a:gd name="connsiteX5" fmla="*/ 26125 w 645182"/>
                  <a:gd name="connsiteY5" fmla="*/ 1339531 h 1565954"/>
                  <a:gd name="connsiteX6" fmla="*/ 8708 w 645182"/>
                  <a:gd name="connsiteY6" fmla="*/ 1391783 h 1565954"/>
                  <a:gd name="connsiteX7" fmla="*/ 0 w 645182"/>
                  <a:gd name="connsiteY7" fmla="*/ 1461451 h 1565954"/>
                  <a:gd name="connsiteX8" fmla="*/ 182880 w 645182"/>
                  <a:gd name="connsiteY8" fmla="*/ 1548537 h 1565954"/>
                  <a:gd name="connsiteX9" fmla="*/ 278674 w 645182"/>
                  <a:gd name="connsiteY9" fmla="*/ 1565954 h 1565954"/>
                  <a:gd name="connsiteX10" fmla="*/ 452845 w 645182"/>
                  <a:gd name="connsiteY10" fmla="*/ 1557246 h 1565954"/>
                  <a:gd name="connsiteX11" fmla="*/ 496388 w 645182"/>
                  <a:gd name="connsiteY11" fmla="*/ 1513703 h 1565954"/>
                  <a:gd name="connsiteX12" fmla="*/ 522514 w 645182"/>
                  <a:gd name="connsiteY12" fmla="*/ 1487577 h 1565954"/>
                  <a:gd name="connsiteX13" fmla="*/ 539931 w 645182"/>
                  <a:gd name="connsiteY13" fmla="*/ 1461451 h 1565954"/>
                  <a:gd name="connsiteX14" fmla="*/ 522514 w 645182"/>
                  <a:gd name="connsiteY14" fmla="*/ 1243737 h 1565954"/>
                  <a:gd name="connsiteX15" fmla="*/ 513805 w 645182"/>
                  <a:gd name="connsiteY15" fmla="*/ 1078274 h 1565954"/>
                  <a:gd name="connsiteX16" fmla="*/ 496388 w 645182"/>
                  <a:gd name="connsiteY16" fmla="*/ 965063 h 1565954"/>
                  <a:gd name="connsiteX17" fmla="*/ 487680 w 645182"/>
                  <a:gd name="connsiteY17" fmla="*/ 869269 h 1565954"/>
                  <a:gd name="connsiteX18" fmla="*/ 461554 w 645182"/>
                  <a:gd name="connsiteY18" fmla="*/ 782183 h 1565954"/>
                  <a:gd name="connsiteX19" fmla="*/ 435428 w 645182"/>
                  <a:gd name="connsiteY19" fmla="*/ 651554 h 1565954"/>
                  <a:gd name="connsiteX20" fmla="*/ 444137 w 645182"/>
                  <a:gd name="connsiteY20" fmla="*/ 494800 h 1565954"/>
                  <a:gd name="connsiteX21" fmla="*/ 478971 w 645182"/>
                  <a:gd name="connsiteY21" fmla="*/ 425131 h 1565954"/>
                  <a:gd name="connsiteX22" fmla="*/ 505097 w 645182"/>
                  <a:gd name="connsiteY22" fmla="*/ 364171 h 1565954"/>
                  <a:gd name="connsiteX23" fmla="*/ 522514 w 645182"/>
                  <a:gd name="connsiteY23" fmla="*/ 338046 h 1565954"/>
                  <a:gd name="connsiteX24" fmla="*/ 531223 w 645182"/>
                  <a:gd name="connsiteY24" fmla="*/ 311920 h 1565954"/>
                  <a:gd name="connsiteX25" fmla="*/ 557348 w 645182"/>
                  <a:gd name="connsiteY25" fmla="*/ 285794 h 1565954"/>
                  <a:gd name="connsiteX26" fmla="*/ 574765 w 645182"/>
                  <a:gd name="connsiteY26" fmla="*/ 250960 h 1565954"/>
                  <a:gd name="connsiteX27" fmla="*/ 609600 w 645182"/>
                  <a:gd name="connsiteY27" fmla="*/ 198709 h 1565954"/>
                  <a:gd name="connsiteX28" fmla="*/ 627017 w 645182"/>
                  <a:gd name="connsiteY28" fmla="*/ 172583 h 1565954"/>
                  <a:gd name="connsiteX29" fmla="*/ 644434 w 645182"/>
                  <a:gd name="connsiteY29" fmla="*/ 120331 h 1565954"/>
                  <a:gd name="connsiteX30" fmla="*/ 600755 w 645182"/>
                  <a:gd name="connsiteY30" fmla="*/ 1337 h 1565954"/>
                  <a:gd name="connsiteX0" fmla="*/ 600755 w 645182"/>
                  <a:gd name="connsiteY0" fmla="*/ 1337 h 1565954"/>
                  <a:gd name="connsiteX1" fmla="*/ 307045 w 645182"/>
                  <a:gd name="connsiteY1" fmla="*/ 206261 h 1565954"/>
                  <a:gd name="connsiteX2" fmla="*/ 52251 w 645182"/>
                  <a:gd name="connsiteY2" fmla="*/ 1191486 h 1565954"/>
                  <a:gd name="connsiteX3" fmla="*/ 43543 w 645182"/>
                  <a:gd name="connsiteY3" fmla="*/ 1226320 h 1565954"/>
                  <a:gd name="connsiteX4" fmla="*/ 34834 w 645182"/>
                  <a:gd name="connsiteY4" fmla="*/ 1269863 h 1565954"/>
                  <a:gd name="connsiteX5" fmla="*/ 26125 w 645182"/>
                  <a:gd name="connsiteY5" fmla="*/ 1339531 h 1565954"/>
                  <a:gd name="connsiteX6" fmla="*/ 8708 w 645182"/>
                  <a:gd name="connsiteY6" fmla="*/ 1391783 h 1565954"/>
                  <a:gd name="connsiteX7" fmla="*/ 0 w 645182"/>
                  <a:gd name="connsiteY7" fmla="*/ 1461451 h 1565954"/>
                  <a:gd name="connsiteX8" fmla="*/ 182880 w 645182"/>
                  <a:gd name="connsiteY8" fmla="*/ 1548537 h 1565954"/>
                  <a:gd name="connsiteX9" fmla="*/ 278674 w 645182"/>
                  <a:gd name="connsiteY9" fmla="*/ 1565954 h 1565954"/>
                  <a:gd name="connsiteX10" fmla="*/ 452845 w 645182"/>
                  <a:gd name="connsiteY10" fmla="*/ 1557246 h 1565954"/>
                  <a:gd name="connsiteX11" fmla="*/ 496388 w 645182"/>
                  <a:gd name="connsiteY11" fmla="*/ 1513703 h 1565954"/>
                  <a:gd name="connsiteX12" fmla="*/ 522514 w 645182"/>
                  <a:gd name="connsiteY12" fmla="*/ 1487577 h 1565954"/>
                  <a:gd name="connsiteX13" fmla="*/ 539931 w 645182"/>
                  <a:gd name="connsiteY13" fmla="*/ 1461451 h 1565954"/>
                  <a:gd name="connsiteX14" fmla="*/ 522514 w 645182"/>
                  <a:gd name="connsiteY14" fmla="*/ 1243737 h 1565954"/>
                  <a:gd name="connsiteX15" fmla="*/ 513805 w 645182"/>
                  <a:gd name="connsiteY15" fmla="*/ 1078274 h 1565954"/>
                  <a:gd name="connsiteX16" fmla="*/ 496388 w 645182"/>
                  <a:gd name="connsiteY16" fmla="*/ 965063 h 1565954"/>
                  <a:gd name="connsiteX17" fmla="*/ 487680 w 645182"/>
                  <a:gd name="connsiteY17" fmla="*/ 869269 h 1565954"/>
                  <a:gd name="connsiteX18" fmla="*/ 461554 w 645182"/>
                  <a:gd name="connsiteY18" fmla="*/ 782183 h 1565954"/>
                  <a:gd name="connsiteX19" fmla="*/ 435428 w 645182"/>
                  <a:gd name="connsiteY19" fmla="*/ 651554 h 1565954"/>
                  <a:gd name="connsiteX20" fmla="*/ 444137 w 645182"/>
                  <a:gd name="connsiteY20" fmla="*/ 494800 h 1565954"/>
                  <a:gd name="connsiteX21" fmla="*/ 478971 w 645182"/>
                  <a:gd name="connsiteY21" fmla="*/ 425131 h 1565954"/>
                  <a:gd name="connsiteX22" fmla="*/ 505097 w 645182"/>
                  <a:gd name="connsiteY22" fmla="*/ 364171 h 1565954"/>
                  <a:gd name="connsiteX23" fmla="*/ 522514 w 645182"/>
                  <a:gd name="connsiteY23" fmla="*/ 338046 h 1565954"/>
                  <a:gd name="connsiteX24" fmla="*/ 531223 w 645182"/>
                  <a:gd name="connsiteY24" fmla="*/ 311920 h 1565954"/>
                  <a:gd name="connsiteX25" fmla="*/ 557348 w 645182"/>
                  <a:gd name="connsiteY25" fmla="*/ 285794 h 1565954"/>
                  <a:gd name="connsiteX26" fmla="*/ 574765 w 645182"/>
                  <a:gd name="connsiteY26" fmla="*/ 250960 h 1565954"/>
                  <a:gd name="connsiteX27" fmla="*/ 609600 w 645182"/>
                  <a:gd name="connsiteY27" fmla="*/ 198709 h 1565954"/>
                  <a:gd name="connsiteX28" fmla="*/ 627017 w 645182"/>
                  <a:gd name="connsiteY28" fmla="*/ 172583 h 1565954"/>
                  <a:gd name="connsiteX29" fmla="*/ 644434 w 645182"/>
                  <a:gd name="connsiteY29" fmla="*/ 120331 h 1565954"/>
                  <a:gd name="connsiteX30" fmla="*/ 600755 w 645182"/>
                  <a:gd name="connsiteY30" fmla="*/ 1337 h 1565954"/>
                  <a:gd name="connsiteX0" fmla="*/ 600755 w 645182"/>
                  <a:gd name="connsiteY0" fmla="*/ 781 h 1565398"/>
                  <a:gd name="connsiteX1" fmla="*/ 307045 w 645182"/>
                  <a:gd name="connsiteY1" fmla="*/ 205705 h 1565398"/>
                  <a:gd name="connsiteX2" fmla="*/ 52251 w 645182"/>
                  <a:gd name="connsiteY2" fmla="*/ 1190930 h 1565398"/>
                  <a:gd name="connsiteX3" fmla="*/ 43543 w 645182"/>
                  <a:gd name="connsiteY3" fmla="*/ 1225764 h 1565398"/>
                  <a:gd name="connsiteX4" fmla="*/ 34834 w 645182"/>
                  <a:gd name="connsiteY4" fmla="*/ 1269307 h 1565398"/>
                  <a:gd name="connsiteX5" fmla="*/ 26125 w 645182"/>
                  <a:gd name="connsiteY5" fmla="*/ 1338975 h 1565398"/>
                  <a:gd name="connsiteX6" fmla="*/ 8708 w 645182"/>
                  <a:gd name="connsiteY6" fmla="*/ 1391227 h 1565398"/>
                  <a:gd name="connsiteX7" fmla="*/ 0 w 645182"/>
                  <a:gd name="connsiteY7" fmla="*/ 1460895 h 1565398"/>
                  <a:gd name="connsiteX8" fmla="*/ 182880 w 645182"/>
                  <a:gd name="connsiteY8" fmla="*/ 1547981 h 1565398"/>
                  <a:gd name="connsiteX9" fmla="*/ 278674 w 645182"/>
                  <a:gd name="connsiteY9" fmla="*/ 1565398 h 1565398"/>
                  <a:gd name="connsiteX10" fmla="*/ 452845 w 645182"/>
                  <a:gd name="connsiteY10" fmla="*/ 1556690 h 1565398"/>
                  <a:gd name="connsiteX11" fmla="*/ 496388 w 645182"/>
                  <a:gd name="connsiteY11" fmla="*/ 1513147 h 1565398"/>
                  <a:gd name="connsiteX12" fmla="*/ 522514 w 645182"/>
                  <a:gd name="connsiteY12" fmla="*/ 1487021 h 1565398"/>
                  <a:gd name="connsiteX13" fmla="*/ 539931 w 645182"/>
                  <a:gd name="connsiteY13" fmla="*/ 1460895 h 1565398"/>
                  <a:gd name="connsiteX14" fmla="*/ 522514 w 645182"/>
                  <a:gd name="connsiteY14" fmla="*/ 1243181 h 1565398"/>
                  <a:gd name="connsiteX15" fmla="*/ 513805 w 645182"/>
                  <a:gd name="connsiteY15" fmla="*/ 1077718 h 1565398"/>
                  <a:gd name="connsiteX16" fmla="*/ 496388 w 645182"/>
                  <a:gd name="connsiteY16" fmla="*/ 964507 h 1565398"/>
                  <a:gd name="connsiteX17" fmla="*/ 487680 w 645182"/>
                  <a:gd name="connsiteY17" fmla="*/ 868713 h 1565398"/>
                  <a:gd name="connsiteX18" fmla="*/ 461554 w 645182"/>
                  <a:gd name="connsiteY18" fmla="*/ 781627 h 1565398"/>
                  <a:gd name="connsiteX19" fmla="*/ 435428 w 645182"/>
                  <a:gd name="connsiteY19" fmla="*/ 650998 h 1565398"/>
                  <a:gd name="connsiteX20" fmla="*/ 444137 w 645182"/>
                  <a:gd name="connsiteY20" fmla="*/ 494244 h 1565398"/>
                  <a:gd name="connsiteX21" fmla="*/ 478971 w 645182"/>
                  <a:gd name="connsiteY21" fmla="*/ 424575 h 1565398"/>
                  <a:gd name="connsiteX22" fmla="*/ 505097 w 645182"/>
                  <a:gd name="connsiteY22" fmla="*/ 363615 h 1565398"/>
                  <a:gd name="connsiteX23" fmla="*/ 522514 w 645182"/>
                  <a:gd name="connsiteY23" fmla="*/ 337490 h 1565398"/>
                  <a:gd name="connsiteX24" fmla="*/ 531223 w 645182"/>
                  <a:gd name="connsiteY24" fmla="*/ 311364 h 1565398"/>
                  <a:gd name="connsiteX25" fmla="*/ 557348 w 645182"/>
                  <a:gd name="connsiteY25" fmla="*/ 285238 h 1565398"/>
                  <a:gd name="connsiteX26" fmla="*/ 574765 w 645182"/>
                  <a:gd name="connsiteY26" fmla="*/ 250404 h 1565398"/>
                  <a:gd name="connsiteX27" fmla="*/ 609600 w 645182"/>
                  <a:gd name="connsiteY27" fmla="*/ 198153 h 1565398"/>
                  <a:gd name="connsiteX28" fmla="*/ 627017 w 645182"/>
                  <a:gd name="connsiteY28" fmla="*/ 172027 h 1565398"/>
                  <a:gd name="connsiteX29" fmla="*/ 644434 w 645182"/>
                  <a:gd name="connsiteY29" fmla="*/ 119775 h 1565398"/>
                  <a:gd name="connsiteX30" fmla="*/ 600755 w 645182"/>
                  <a:gd name="connsiteY30" fmla="*/ 781 h 1565398"/>
                  <a:gd name="connsiteX0" fmla="*/ 600755 w 645182"/>
                  <a:gd name="connsiteY0" fmla="*/ 5656 h 1570273"/>
                  <a:gd name="connsiteX1" fmla="*/ 307045 w 645182"/>
                  <a:gd name="connsiteY1" fmla="*/ 210580 h 1570273"/>
                  <a:gd name="connsiteX2" fmla="*/ 52251 w 645182"/>
                  <a:gd name="connsiteY2" fmla="*/ 1195805 h 1570273"/>
                  <a:gd name="connsiteX3" fmla="*/ 43543 w 645182"/>
                  <a:gd name="connsiteY3" fmla="*/ 1230639 h 1570273"/>
                  <a:gd name="connsiteX4" fmla="*/ 34834 w 645182"/>
                  <a:gd name="connsiteY4" fmla="*/ 1274182 h 1570273"/>
                  <a:gd name="connsiteX5" fmla="*/ 26125 w 645182"/>
                  <a:gd name="connsiteY5" fmla="*/ 1343850 h 1570273"/>
                  <a:gd name="connsiteX6" fmla="*/ 8708 w 645182"/>
                  <a:gd name="connsiteY6" fmla="*/ 1396102 h 1570273"/>
                  <a:gd name="connsiteX7" fmla="*/ 0 w 645182"/>
                  <a:gd name="connsiteY7" fmla="*/ 1465770 h 1570273"/>
                  <a:gd name="connsiteX8" fmla="*/ 182880 w 645182"/>
                  <a:gd name="connsiteY8" fmla="*/ 1552856 h 1570273"/>
                  <a:gd name="connsiteX9" fmla="*/ 278674 w 645182"/>
                  <a:gd name="connsiteY9" fmla="*/ 1570273 h 1570273"/>
                  <a:gd name="connsiteX10" fmla="*/ 452845 w 645182"/>
                  <a:gd name="connsiteY10" fmla="*/ 1561565 h 1570273"/>
                  <a:gd name="connsiteX11" fmla="*/ 496388 w 645182"/>
                  <a:gd name="connsiteY11" fmla="*/ 1518022 h 1570273"/>
                  <a:gd name="connsiteX12" fmla="*/ 522514 w 645182"/>
                  <a:gd name="connsiteY12" fmla="*/ 1491896 h 1570273"/>
                  <a:gd name="connsiteX13" fmla="*/ 539931 w 645182"/>
                  <a:gd name="connsiteY13" fmla="*/ 1465770 h 1570273"/>
                  <a:gd name="connsiteX14" fmla="*/ 522514 w 645182"/>
                  <a:gd name="connsiteY14" fmla="*/ 1248056 h 1570273"/>
                  <a:gd name="connsiteX15" fmla="*/ 513805 w 645182"/>
                  <a:gd name="connsiteY15" fmla="*/ 1082593 h 1570273"/>
                  <a:gd name="connsiteX16" fmla="*/ 496388 w 645182"/>
                  <a:gd name="connsiteY16" fmla="*/ 969382 h 1570273"/>
                  <a:gd name="connsiteX17" fmla="*/ 487680 w 645182"/>
                  <a:gd name="connsiteY17" fmla="*/ 873588 h 1570273"/>
                  <a:gd name="connsiteX18" fmla="*/ 461554 w 645182"/>
                  <a:gd name="connsiteY18" fmla="*/ 786502 h 1570273"/>
                  <a:gd name="connsiteX19" fmla="*/ 435428 w 645182"/>
                  <a:gd name="connsiteY19" fmla="*/ 655873 h 1570273"/>
                  <a:gd name="connsiteX20" fmla="*/ 444137 w 645182"/>
                  <a:gd name="connsiteY20" fmla="*/ 499119 h 1570273"/>
                  <a:gd name="connsiteX21" fmla="*/ 478971 w 645182"/>
                  <a:gd name="connsiteY21" fmla="*/ 429450 h 1570273"/>
                  <a:gd name="connsiteX22" fmla="*/ 505097 w 645182"/>
                  <a:gd name="connsiteY22" fmla="*/ 368490 h 1570273"/>
                  <a:gd name="connsiteX23" fmla="*/ 522514 w 645182"/>
                  <a:gd name="connsiteY23" fmla="*/ 342365 h 1570273"/>
                  <a:gd name="connsiteX24" fmla="*/ 531223 w 645182"/>
                  <a:gd name="connsiteY24" fmla="*/ 316239 h 1570273"/>
                  <a:gd name="connsiteX25" fmla="*/ 557348 w 645182"/>
                  <a:gd name="connsiteY25" fmla="*/ 290113 h 1570273"/>
                  <a:gd name="connsiteX26" fmla="*/ 574765 w 645182"/>
                  <a:gd name="connsiteY26" fmla="*/ 255279 h 1570273"/>
                  <a:gd name="connsiteX27" fmla="*/ 609600 w 645182"/>
                  <a:gd name="connsiteY27" fmla="*/ 203028 h 1570273"/>
                  <a:gd name="connsiteX28" fmla="*/ 627017 w 645182"/>
                  <a:gd name="connsiteY28" fmla="*/ 176902 h 1570273"/>
                  <a:gd name="connsiteX29" fmla="*/ 644434 w 645182"/>
                  <a:gd name="connsiteY29" fmla="*/ 124650 h 1570273"/>
                  <a:gd name="connsiteX30" fmla="*/ 600755 w 645182"/>
                  <a:gd name="connsiteY30" fmla="*/ 5656 h 1570273"/>
                  <a:gd name="connsiteX0" fmla="*/ 600755 w 645182"/>
                  <a:gd name="connsiteY0" fmla="*/ 8110 h 1572727"/>
                  <a:gd name="connsiteX1" fmla="*/ 347526 w 645182"/>
                  <a:gd name="connsiteY1" fmla="*/ 143978 h 1572727"/>
                  <a:gd name="connsiteX2" fmla="*/ 52251 w 645182"/>
                  <a:gd name="connsiteY2" fmla="*/ 1198259 h 1572727"/>
                  <a:gd name="connsiteX3" fmla="*/ 43543 w 645182"/>
                  <a:gd name="connsiteY3" fmla="*/ 1233093 h 1572727"/>
                  <a:gd name="connsiteX4" fmla="*/ 34834 w 645182"/>
                  <a:gd name="connsiteY4" fmla="*/ 1276636 h 1572727"/>
                  <a:gd name="connsiteX5" fmla="*/ 26125 w 645182"/>
                  <a:gd name="connsiteY5" fmla="*/ 1346304 h 1572727"/>
                  <a:gd name="connsiteX6" fmla="*/ 8708 w 645182"/>
                  <a:gd name="connsiteY6" fmla="*/ 1398556 h 1572727"/>
                  <a:gd name="connsiteX7" fmla="*/ 0 w 645182"/>
                  <a:gd name="connsiteY7" fmla="*/ 1468224 h 1572727"/>
                  <a:gd name="connsiteX8" fmla="*/ 182880 w 645182"/>
                  <a:gd name="connsiteY8" fmla="*/ 1555310 h 1572727"/>
                  <a:gd name="connsiteX9" fmla="*/ 278674 w 645182"/>
                  <a:gd name="connsiteY9" fmla="*/ 1572727 h 1572727"/>
                  <a:gd name="connsiteX10" fmla="*/ 452845 w 645182"/>
                  <a:gd name="connsiteY10" fmla="*/ 1564019 h 1572727"/>
                  <a:gd name="connsiteX11" fmla="*/ 496388 w 645182"/>
                  <a:gd name="connsiteY11" fmla="*/ 1520476 h 1572727"/>
                  <a:gd name="connsiteX12" fmla="*/ 522514 w 645182"/>
                  <a:gd name="connsiteY12" fmla="*/ 1494350 h 1572727"/>
                  <a:gd name="connsiteX13" fmla="*/ 539931 w 645182"/>
                  <a:gd name="connsiteY13" fmla="*/ 1468224 h 1572727"/>
                  <a:gd name="connsiteX14" fmla="*/ 522514 w 645182"/>
                  <a:gd name="connsiteY14" fmla="*/ 1250510 h 1572727"/>
                  <a:gd name="connsiteX15" fmla="*/ 513805 w 645182"/>
                  <a:gd name="connsiteY15" fmla="*/ 1085047 h 1572727"/>
                  <a:gd name="connsiteX16" fmla="*/ 496388 w 645182"/>
                  <a:gd name="connsiteY16" fmla="*/ 971836 h 1572727"/>
                  <a:gd name="connsiteX17" fmla="*/ 487680 w 645182"/>
                  <a:gd name="connsiteY17" fmla="*/ 876042 h 1572727"/>
                  <a:gd name="connsiteX18" fmla="*/ 461554 w 645182"/>
                  <a:gd name="connsiteY18" fmla="*/ 788956 h 1572727"/>
                  <a:gd name="connsiteX19" fmla="*/ 435428 w 645182"/>
                  <a:gd name="connsiteY19" fmla="*/ 658327 h 1572727"/>
                  <a:gd name="connsiteX20" fmla="*/ 444137 w 645182"/>
                  <a:gd name="connsiteY20" fmla="*/ 501573 h 1572727"/>
                  <a:gd name="connsiteX21" fmla="*/ 478971 w 645182"/>
                  <a:gd name="connsiteY21" fmla="*/ 431904 h 1572727"/>
                  <a:gd name="connsiteX22" fmla="*/ 505097 w 645182"/>
                  <a:gd name="connsiteY22" fmla="*/ 370944 h 1572727"/>
                  <a:gd name="connsiteX23" fmla="*/ 522514 w 645182"/>
                  <a:gd name="connsiteY23" fmla="*/ 344819 h 1572727"/>
                  <a:gd name="connsiteX24" fmla="*/ 531223 w 645182"/>
                  <a:gd name="connsiteY24" fmla="*/ 318693 h 1572727"/>
                  <a:gd name="connsiteX25" fmla="*/ 557348 w 645182"/>
                  <a:gd name="connsiteY25" fmla="*/ 292567 h 1572727"/>
                  <a:gd name="connsiteX26" fmla="*/ 574765 w 645182"/>
                  <a:gd name="connsiteY26" fmla="*/ 257733 h 1572727"/>
                  <a:gd name="connsiteX27" fmla="*/ 609600 w 645182"/>
                  <a:gd name="connsiteY27" fmla="*/ 205482 h 1572727"/>
                  <a:gd name="connsiteX28" fmla="*/ 627017 w 645182"/>
                  <a:gd name="connsiteY28" fmla="*/ 179356 h 1572727"/>
                  <a:gd name="connsiteX29" fmla="*/ 644434 w 645182"/>
                  <a:gd name="connsiteY29" fmla="*/ 127104 h 1572727"/>
                  <a:gd name="connsiteX30" fmla="*/ 600755 w 645182"/>
                  <a:gd name="connsiteY30" fmla="*/ 8110 h 1572727"/>
                  <a:gd name="connsiteX0" fmla="*/ 600755 w 645182"/>
                  <a:gd name="connsiteY0" fmla="*/ 63 h 1564680"/>
                  <a:gd name="connsiteX1" fmla="*/ 347526 w 645182"/>
                  <a:gd name="connsiteY1" fmla="*/ 135931 h 1564680"/>
                  <a:gd name="connsiteX2" fmla="*/ 123689 w 645182"/>
                  <a:gd name="connsiteY2" fmla="*/ 366300 h 1564680"/>
                  <a:gd name="connsiteX3" fmla="*/ 43543 w 645182"/>
                  <a:gd name="connsiteY3" fmla="*/ 1225046 h 1564680"/>
                  <a:gd name="connsiteX4" fmla="*/ 34834 w 645182"/>
                  <a:gd name="connsiteY4" fmla="*/ 1268589 h 1564680"/>
                  <a:gd name="connsiteX5" fmla="*/ 26125 w 645182"/>
                  <a:gd name="connsiteY5" fmla="*/ 1338257 h 1564680"/>
                  <a:gd name="connsiteX6" fmla="*/ 8708 w 645182"/>
                  <a:gd name="connsiteY6" fmla="*/ 1390509 h 1564680"/>
                  <a:gd name="connsiteX7" fmla="*/ 0 w 645182"/>
                  <a:gd name="connsiteY7" fmla="*/ 1460177 h 1564680"/>
                  <a:gd name="connsiteX8" fmla="*/ 182880 w 645182"/>
                  <a:gd name="connsiteY8" fmla="*/ 1547263 h 1564680"/>
                  <a:gd name="connsiteX9" fmla="*/ 278674 w 645182"/>
                  <a:gd name="connsiteY9" fmla="*/ 1564680 h 1564680"/>
                  <a:gd name="connsiteX10" fmla="*/ 452845 w 645182"/>
                  <a:gd name="connsiteY10" fmla="*/ 1555972 h 1564680"/>
                  <a:gd name="connsiteX11" fmla="*/ 496388 w 645182"/>
                  <a:gd name="connsiteY11" fmla="*/ 1512429 h 1564680"/>
                  <a:gd name="connsiteX12" fmla="*/ 522514 w 645182"/>
                  <a:gd name="connsiteY12" fmla="*/ 1486303 h 1564680"/>
                  <a:gd name="connsiteX13" fmla="*/ 539931 w 645182"/>
                  <a:gd name="connsiteY13" fmla="*/ 1460177 h 1564680"/>
                  <a:gd name="connsiteX14" fmla="*/ 522514 w 645182"/>
                  <a:gd name="connsiteY14" fmla="*/ 1242463 h 1564680"/>
                  <a:gd name="connsiteX15" fmla="*/ 513805 w 645182"/>
                  <a:gd name="connsiteY15" fmla="*/ 1077000 h 1564680"/>
                  <a:gd name="connsiteX16" fmla="*/ 496388 w 645182"/>
                  <a:gd name="connsiteY16" fmla="*/ 963789 h 1564680"/>
                  <a:gd name="connsiteX17" fmla="*/ 487680 w 645182"/>
                  <a:gd name="connsiteY17" fmla="*/ 867995 h 1564680"/>
                  <a:gd name="connsiteX18" fmla="*/ 461554 w 645182"/>
                  <a:gd name="connsiteY18" fmla="*/ 780909 h 1564680"/>
                  <a:gd name="connsiteX19" fmla="*/ 435428 w 645182"/>
                  <a:gd name="connsiteY19" fmla="*/ 650280 h 1564680"/>
                  <a:gd name="connsiteX20" fmla="*/ 444137 w 645182"/>
                  <a:gd name="connsiteY20" fmla="*/ 493526 h 1564680"/>
                  <a:gd name="connsiteX21" fmla="*/ 478971 w 645182"/>
                  <a:gd name="connsiteY21" fmla="*/ 423857 h 1564680"/>
                  <a:gd name="connsiteX22" fmla="*/ 505097 w 645182"/>
                  <a:gd name="connsiteY22" fmla="*/ 362897 h 1564680"/>
                  <a:gd name="connsiteX23" fmla="*/ 522514 w 645182"/>
                  <a:gd name="connsiteY23" fmla="*/ 336772 h 1564680"/>
                  <a:gd name="connsiteX24" fmla="*/ 531223 w 645182"/>
                  <a:gd name="connsiteY24" fmla="*/ 310646 h 1564680"/>
                  <a:gd name="connsiteX25" fmla="*/ 557348 w 645182"/>
                  <a:gd name="connsiteY25" fmla="*/ 284520 h 1564680"/>
                  <a:gd name="connsiteX26" fmla="*/ 574765 w 645182"/>
                  <a:gd name="connsiteY26" fmla="*/ 249686 h 1564680"/>
                  <a:gd name="connsiteX27" fmla="*/ 609600 w 645182"/>
                  <a:gd name="connsiteY27" fmla="*/ 197435 h 1564680"/>
                  <a:gd name="connsiteX28" fmla="*/ 627017 w 645182"/>
                  <a:gd name="connsiteY28" fmla="*/ 171309 h 1564680"/>
                  <a:gd name="connsiteX29" fmla="*/ 644434 w 645182"/>
                  <a:gd name="connsiteY29" fmla="*/ 119057 h 1564680"/>
                  <a:gd name="connsiteX30" fmla="*/ 600755 w 645182"/>
                  <a:gd name="connsiteY30" fmla="*/ 63 h 1564680"/>
                  <a:gd name="connsiteX0" fmla="*/ 600755 w 645182"/>
                  <a:gd name="connsiteY0" fmla="*/ 63 h 1564680"/>
                  <a:gd name="connsiteX1" fmla="*/ 347526 w 645182"/>
                  <a:gd name="connsiteY1" fmla="*/ 135931 h 1564680"/>
                  <a:gd name="connsiteX2" fmla="*/ 123689 w 645182"/>
                  <a:gd name="connsiteY2" fmla="*/ 366300 h 1564680"/>
                  <a:gd name="connsiteX3" fmla="*/ 43543 w 645182"/>
                  <a:gd name="connsiteY3" fmla="*/ 1225046 h 1564680"/>
                  <a:gd name="connsiteX4" fmla="*/ 34834 w 645182"/>
                  <a:gd name="connsiteY4" fmla="*/ 1268589 h 1564680"/>
                  <a:gd name="connsiteX5" fmla="*/ 26125 w 645182"/>
                  <a:gd name="connsiteY5" fmla="*/ 1338257 h 1564680"/>
                  <a:gd name="connsiteX6" fmla="*/ 8708 w 645182"/>
                  <a:gd name="connsiteY6" fmla="*/ 1390509 h 1564680"/>
                  <a:gd name="connsiteX7" fmla="*/ 0 w 645182"/>
                  <a:gd name="connsiteY7" fmla="*/ 1460177 h 1564680"/>
                  <a:gd name="connsiteX8" fmla="*/ 182880 w 645182"/>
                  <a:gd name="connsiteY8" fmla="*/ 1547263 h 1564680"/>
                  <a:gd name="connsiteX9" fmla="*/ 278674 w 645182"/>
                  <a:gd name="connsiteY9" fmla="*/ 1564680 h 1564680"/>
                  <a:gd name="connsiteX10" fmla="*/ 452845 w 645182"/>
                  <a:gd name="connsiteY10" fmla="*/ 1555972 h 1564680"/>
                  <a:gd name="connsiteX11" fmla="*/ 496388 w 645182"/>
                  <a:gd name="connsiteY11" fmla="*/ 1512429 h 1564680"/>
                  <a:gd name="connsiteX12" fmla="*/ 522514 w 645182"/>
                  <a:gd name="connsiteY12" fmla="*/ 1486303 h 1564680"/>
                  <a:gd name="connsiteX13" fmla="*/ 539931 w 645182"/>
                  <a:gd name="connsiteY13" fmla="*/ 1460177 h 1564680"/>
                  <a:gd name="connsiteX14" fmla="*/ 522514 w 645182"/>
                  <a:gd name="connsiteY14" fmla="*/ 1242463 h 1564680"/>
                  <a:gd name="connsiteX15" fmla="*/ 513805 w 645182"/>
                  <a:gd name="connsiteY15" fmla="*/ 1077000 h 1564680"/>
                  <a:gd name="connsiteX16" fmla="*/ 496388 w 645182"/>
                  <a:gd name="connsiteY16" fmla="*/ 963789 h 1564680"/>
                  <a:gd name="connsiteX17" fmla="*/ 487680 w 645182"/>
                  <a:gd name="connsiteY17" fmla="*/ 867995 h 1564680"/>
                  <a:gd name="connsiteX18" fmla="*/ 461554 w 645182"/>
                  <a:gd name="connsiteY18" fmla="*/ 780909 h 1564680"/>
                  <a:gd name="connsiteX19" fmla="*/ 435428 w 645182"/>
                  <a:gd name="connsiteY19" fmla="*/ 650280 h 1564680"/>
                  <a:gd name="connsiteX20" fmla="*/ 444137 w 645182"/>
                  <a:gd name="connsiteY20" fmla="*/ 493526 h 1564680"/>
                  <a:gd name="connsiteX21" fmla="*/ 478971 w 645182"/>
                  <a:gd name="connsiteY21" fmla="*/ 423857 h 1564680"/>
                  <a:gd name="connsiteX22" fmla="*/ 505097 w 645182"/>
                  <a:gd name="connsiteY22" fmla="*/ 362897 h 1564680"/>
                  <a:gd name="connsiteX23" fmla="*/ 522514 w 645182"/>
                  <a:gd name="connsiteY23" fmla="*/ 336772 h 1564680"/>
                  <a:gd name="connsiteX24" fmla="*/ 531223 w 645182"/>
                  <a:gd name="connsiteY24" fmla="*/ 310646 h 1564680"/>
                  <a:gd name="connsiteX25" fmla="*/ 557348 w 645182"/>
                  <a:gd name="connsiteY25" fmla="*/ 284520 h 1564680"/>
                  <a:gd name="connsiteX26" fmla="*/ 574765 w 645182"/>
                  <a:gd name="connsiteY26" fmla="*/ 249686 h 1564680"/>
                  <a:gd name="connsiteX27" fmla="*/ 609600 w 645182"/>
                  <a:gd name="connsiteY27" fmla="*/ 197435 h 1564680"/>
                  <a:gd name="connsiteX28" fmla="*/ 627017 w 645182"/>
                  <a:gd name="connsiteY28" fmla="*/ 171309 h 1564680"/>
                  <a:gd name="connsiteX29" fmla="*/ 644434 w 645182"/>
                  <a:gd name="connsiteY29" fmla="*/ 119057 h 1564680"/>
                  <a:gd name="connsiteX30" fmla="*/ 600755 w 645182"/>
                  <a:gd name="connsiteY30" fmla="*/ 63 h 1564680"/>
                  <a:gd name="connsiteX0" fmla="*/ 600755 w 645182"/>
                  <a:gd name="connsiteY0" fmla="*/ 592 h 1565209"/>
                  <a:gd name="connsiteX1" fmla="*/ 333238 w 645182"/>
                  <a:gd name="connsiteY1" fmla="*/ 174560 h 1565209"/>
                  <a:gd name="connsiteX2" fmla="*/ 123689 w 645182"/>
                  <a:gd name="connsiteY2" fmla="*/ 366829 h 1565209"/>
                  <a:gd name="connsiteX3" fmla="*/ 43543 w 645182"/>
                  <a:gd name="connsiteY3" fmla="*/ 1225575 h 1565209"/>
                  <a:gd name="connsiteX4" fmla="*/ 34834 w 645182"/>
                  <a:gd name="connsiteY4" fmla="*/ 1269118 h 1565209"/>
                  <a:gd name="connsiteX5" fmla="*/ 26125 w 645182"/>
                  <a:gd name="connsiteY5" fmla="*/ 1338786 h 1565209"/>
                  <a:gd name="connsiteX6" fmla="*/ 8708 w 645182"/>
                  <a:gd name="connsiteY6" fmla="*/ 1391038 h 1565209"/>
                  <a:gd name="connsiteX7" fmla="*/ 0 w 645182"/>
                  <a:gd name="connsiteY7" fmla="*/ 1460706 h 1565209"/>
                  <a:gd name="connsiteX8" fmla="*/ 182880 w 645182"/>
                  <a:gd name="connsiteY8" fmla="*/ 1547792 h 1565209"/>
                  <a:gd name="connsiteX9" fmla="*/ 278674 w 645182"/>
                  <a:gd name="connsiteY9" fmla="*/ 1565209 h 1565209"/>
                  <a:gd name="connsiteX10" fmla="*/ 452845 w 645182"/>
                  <a:gd name="connsiteY10" fmla="*/ 1556501 h 1565209"/>
                  <a:gd name="connsiteX11" fmla="*/ 496388 w 645182"/>
                  <a:gd name="connsiteY11" fmla="*/ 1512958 h 1565209"/>
                  <a:gd name="connsiteX12" fmla="*/ 522514 w 645182"/>
                  <a:gd name="connsiteY12" fmla="*/ 1486832 h 1565209"/>
                  <a:gd name="connsiteX13" fmla="*/ 539931 w 645182"/>
                  <a:gd name="connsiteY13" fmla="*/ 1460706 h 1565209"/>
                  <a:gd name="connsiteX14" fmla="*/ 522514 w 645182"/>
                  <a:gd name="connsiteY14" fmla="*/ 1242992 h 1565209"/>
                  <a:gd name="connsiteX15" fmla="*/ 513805 w 645182"/>
                  <a:gd name="connsiteY15" fmla="*/ 1077529 h 1565209"/>
                  <a:gd name="connsiteX16" fmla="*/ 496388 w 645182"/>
                  <a:gd name="connsiteY16" fmla="*/ 964318 h 1565209"/>
                  <a:gd name="connsiteX17" fmla="*/ 487680 w 645182"/>
                  <a:gd name="connsiteY17" fmla="*/ 868524 h 1565209"/>
                  <a:gd name="connsiteX18" fmla="*/ 461554 w 645182"/>
                  <a:gd name="connsiteY18" fmla="*/ 781438 h 1565209"/>
                  <a:gd name="connsiteX19" fmla="*/ 435428 w 645182"/>
                  <a:gd name="connsiteY19" fmla="*/ 650809 h 1565209"/>
                  <a:gd name="connsiteX20" fmla="*/ 444137 w 645182"/>
                  <a:gd name="connsiteY20" fmla="*/ 494055 h 1565209"/>
                  <a:gd name="connsiteX21" fmla="*/ 478971 w 645182"/>
                  <a:gd name="connsiteY21" fmla="*/ 424386 h 1565209"/>
                  <a:gd name="connsiteX22" fmla="*/ 505097 w 645182"/>
                  <a:gd name="connsiteY22" fmla="*/ 363426 h 1565209"/>
                  <a:gd name="connsiteX23" fmla="*/ 522514 w 645182"/>
                  <a:gd name="connsiteY23" fmla="*/ 337301 h 1565209"/>
                  <a:gd name="connsiteX24" fmla="*/ 531223 w 645182"/>
                  <a:gd name="connsiteY24" fmla="*/ 311175 h 1565209"/>
                  <a:gd name="connsiteX25" fmla="*/ 557348 w 645182"/>
                  <a:gd name="connsiteY25" fmla="*/ 285049 h 1565209"/>
                  <a:gd name="connsiteX26" fmla="*/ 574765 w 645182"/>
                  <a:gd name="connsiteY26" fmla="*/ 250215 h 1565209"/>
                  <a:gd name="connsiteX27" fmla="*/ 609600 w 645182"/>
                  <a:gd name="connsiteY27" fmla="*/ 197964 h 1565209"/>
                  <a:gd name="connsiteX28" fmla="*/ 627017 w 645182"/>
                  <a:gd name="connsiteY28" fmla="*/ 171838 h 1565209"/>
                  <a:gd name="connsiteX29" fmla="*/ 644434 w 645182"/>
                  <a:gd name="connsiteY29" fmla="*/ 119586 h 1565209"/>
                  <a:gd name="connsiteX30" fmla="*/ 600755 w 645182"/>
                  <a:gd name="connsiteY30" fmla="*/ 592 h 1565209"/>
                  <a:gd name="connsiteX0" fmla="*/ 600755 w 645182"/>
                  <a:gd name="connsiteY0" fmla="*/ 592 h 1565209"/>
                  <a:gd name="connsiteX1" fmla="*/ 333238 w 645182"/>
                  <a:gd name="connsiteY1" fmla="*/ 174560 h 1565209"/>
                  <a:gd name="connsiteX2" fmla="*/ 123689 w 645182"/>
                  <a:gd name="connsiteY2" fmla="*/ 366829 h 1565209"/>
                  <a:gd name="connsiteX3" fmla="*/ 43543 w 645182"/>
                  <a:gd name="connsiteY3" fmla="*/ 1225575 h 1565209"/>
                  <a:gd name="connsiteX4" fmla="*/ 34834 w 645182"/>
                  <a:gd name="connsiteY4" fmla="*/ 1269118 h 1565209"/>
                  <a:gd name="connsiteX5" fmla="*/ 26125 w 645182"/>
                  <a:gd name="connsiteY5" fmla="*/ 1338786 h 1565209"/>
                  <a:gd name="connsiteX6" fmla="*/ 8708 w 645182"/>
                  <a:gd name="connsiteY6" fmla="*/ 1391038 h 1565209"/>
                  <a:gd name="connsiteX7" fmla="*/ 0 w 645182"/>
                  <a:gd name="connsiteY7" fmla="*/ 1460706 h 1565209"/>
                  <a:gd name="connsiteX8" fmla="*/ 182880 w 645182"/>
                  <a:gd name="connsiteY8" fmla="*/ 1547792 h 1565209"/>
                  <a:gd name="connsiteX9" fmla="*/ 278674 w 645182"/>
                  <a:gd name="connsiteY9" fmla="*/ 1565209 h 1565209"/>
                  <a:gd name="connsiteX10" fmla="*/ 452845 w 645182"/>
                  <a:gd name="connsiteY10" fmla="*/ 1556501 h 1565209"/>
                  <a:gd name="connsiteX11" fmla="*/ 496388 w 645182"/>
                  <a:gd name="connsiteY11" fmla="*/ 1512958 h 1565209"/>
                  <a:gd name="connsiteX12" fmla="*/ 522514 w 645182"/>
                  <a:gd name="connsiteY12" fmla="*/ 1486832 h 1565209"/>
                  <a:gd name="connsiteX13" fmla="*/ 539931 w 645182"/>
                  <a:gd name="connsiteY13" fmla="*/ 1460706 h 1565209"/>
                  <a:gd name="connsiteX14" fmla="*/ 522514 w 645182"/>
                  <a:gd name="connsiteY14" fmla="*/ 1242992 h 1565209"/>
                  <a:gd name="connsiteX15" fmla="*/ 513805 w 645182"/>
                  <a:gd name="connsiteY15" fmla="*/ 1077529 h 1565209"/>
                  <a:gd name="connsiteX16" fmla="*/ 496388 w 645182"/>
                  <a:gd name="connsiteY16" fmla="*/ 964318 h 1565209"/>
                  <a:gd name="connsiteX17" fmla="*/ 487680 w 645182"/>
                  <a:gd name="connsiteY17" fmla="*/ 868524 h 1565209"/>
                  <a:gd name="connsiteX18" fmla="*/ 461554 w 645182"/>
                  <a:gd name="connsiteY18" fmla="*/ 781438 h 1565209"/>
                  <a:gd name="connsiteX19" fmla="*/ 435428 w 645182"/>
                  <a:gd name="connsiteY19" fmla="*/ 650809 h 1565209"/>
                  <a:gd name="connsiteX20" fmla="*/ 444137 w 645182"/>
                  <a:gd name="connsiteY20" fmla="*/ 494055 h 1565209"/>
                  <a:gd name="connsiteX21" fmla="*/ 478971 w 645182"/>
                  <a:gd name="connsiteY21" fmla="*/ 424386 h 1565209"/>
                  <a:gd name="connsiteX22" fmla="*/ 505097 w 645182"/>
                  <a:gd name="connsiteY22" fmla="*/ 363426 h 1565209"/>
                  <a:gd name="connsiteX23" fmla="*/ 522514 w 645182"/>
                  <a:gd name="connsiteY23" fmla="*/ 337301 h 1565209"/>
                  <a:gd name="connsiteX24" fmla="*/ 531223 w 645182"/>
                  <a:gd name="connsiteY24" fmla="*/ 311175 h 1565209"/>
                  <a:gd name="connsiteX25" fmla="*/ 557348 w 645182"/>
                  <a:gd name="connsiteY25" fmla="*/ 285049 h 1565209"/>
                  <a:gd name="connsiteX26" fmla="*/ 574765 w 645182"/>
                  <a:gd name="connsiteY26" fmla="*/ 250215 h 1565209"/>
                  <a:gd name="connsiteX27" fmla="*/ 609600 w 645182"/>
                  <a:gd name="connsiteY27" fmla="*/ 197964 h 1565209"/>
                  <a:gd name="connsiteX28" fmla="*/ 627017 w 645182"/>
                  <a:gd name="connsiteY28" fmla="*/ 171838 h 1565209"/>
                  <a:gd name="connsiteX29" fmla="*/ 644434 w 645182"/>
                  <a:gd name="connsiteY29" fmla="*/ 119586 h 1565209"/>
                  <a:gd name="connsiteX30" fmla="*/ 600755 w 645182"/>
                  <a:gd name="connsiteY30" fmla="*/ 592 h 1565209"/>
                  <a:gd name="connsiteX0" fmla="*/ 600755 w 645182"/>
                  <a:gd name="connsiteY0" fmla="*/ 592 h 1565209"/>
                  <a:gd name="connsiteX1" fmla="*/ 333238 w 645182"/>
                  <a:gd name="connsiteY1" fmla="*/ 174560 h 1565209"/>
                  <a:gd name="connsiteX2" fmla="*/ 123689 w 645182"/>
                  <a:gd name="connsiteY2" fmla="*/ 366829 h 1565209"/>
                  <a:gd name="connsiteX3" fmla="*/ 43543 w 645182"/>
                  <a:gd name="connsiteY3" fmla="*/ 1225575 h 1565209"/>
                  <a:gd name="connsiteX4" fmla="*/ 34834 w 645182"/>
                  <a:gd name="connsiteY4" fmla="*/ 1269118 h 1565209"/>
                  <a:gd name="connsiteX5" fmla="*/ 26125 w 645182"/>
                  <a:gd name="connsiteY5" fmla="*/ 1338786 h 1565209"/>
                  <a:gd name="connsiteX6" fmla="*/ 8708 w 645182"/>
                  <a:gd name="connsiteY6" fmla="*/ 1391038 h 1565209"/>
                  <a:gd name="connsiteX7" fmla="*/ 0 w 645182"/>
                  <a:gd name="connsiteY7" fmla="*/ 1460706 h 1565209"/>
                  <a:gd name="connsiteX8" fmla="*/ 182880 w 645182"/>
                  <a:gd name="connsiteY8" fmla="*/ 1547792 h 1565209"/>
                  <a:gd name="connsiteX9" fmla="*/ 278674 w 645182"/>
                  <a:gd name="connsiteY9" fmla="*/ 1565209 h 1565209"/>
                  <a:gd name="connsiteX10" fmla="*/ 452845 w 645182"/>
                  <a:gd name="connsiteY10" fmla="*/ 1556501 h 1565209"/>
                  <a:gd name="connsiteX11" fmla="*/ 496388 w 645182"/>
                  <a:gd name="connsiteY11" fmla="*/ 1512958 h 1565209"/>
                  <a:gd name="connsiteX12" fmla="*/ 522514 w 645182"/>
                  <a:gd name="connsiteY12" fmla="*/ 1486832 h 1565209"/>
                  <a:gd name="connsiteX13" fmla="*/ 539931 w 645182"/>
                  <a:gd name="connsiteY13" fmla="*/ 1460706 h 1565209"/>
                  <a:gd name="connsiteX14" fmla="*/ 522514 w 645182"/>
                  <a:gd name="connsiteY14" fmla="*/ 1242992 h 1565209"/>
                  <a:gd name="connsiteX15" fmla="*/ 513805 w 645182"/>
                  <a:gd name="connsiteY15" fmla="*/ 1077529 h 1565209"/>
                  <a:gd name="connsiteX16" fmla="*/ 496388 w 645182"/>
                  <a:gd name="connsiteY16" fmla="*/ 964318 h 1565209"/>
                  <a:gd name="connsiteX17" fmla="*/ 487680 w 645182"/>
                  <a:gd name="connsiteY17" fmla="*/ 868524 h 1565209"/>
                  <a:gd name="connsiteX18" fmla="*/ 461554 w 645182"/>
                  <a:gd name="connsiteY18" fmla="*/ 781438 h 1565209"/>
                  <a:gd name="connsiteX19" fmla="*/ 435428 w 645182"/>
                  <a:gd name="connsiteY19" fmla="*/ 650809 h 1565209"/>
                  <a:gd name="connsiteX20" fmla="*/ 444137 w 645182"/>
                  <a:gd name="connsiteY20" fmla="*/ 494055 h 1565209"/>
                  <a:gd name="connsiteX21" fmla="*/ 478971 w 645182"/>
                  <a:gd name="connsiteY21" fmla="*/ 424386 h 1565209"/>
                  <a:gd name="connsiteX22" fmla="*/ 505097 w 645182"/>
                  <a:gd name="connsiteY22" fmla="*/ 363426 h 1565209"/>
                  <a:gd name="connsiteX23" fmla="*/ 522514 w 645182"/>
                  <a:gd name="connsiteY23" fmla="*/ 337301 h 1565209"/>
                  <a:gd name="connsiteX24" fmla="*/ 531223 w 645182"/>
                  <a:gd name="connsiteY24" fmla="*/ 311175 h 1565209"/>
                  <a:gd name="connsiteX25" fmla="*/ 557348 w 645182"/>
                  <a:gd name="connsiteY25" fmla="*/ 285049 h 1565209"/>
                  <a:gd name="connsiteX26" fmla="*/ 574765 w 645182"/>
                  <a:gd name="connsiteY26" fmla="*/ 250215 h 1565209"/>
                  <a:gd name="connsiteX27" fmla="*/ 609600 w 645182"/>
                  <a:gd name="connsiteY27" fmla="*/ 197964 h 1565209"/>
                  <a:gd name="connsiteX28" fmla="*/ 627017 w 645182"/>
                  <a:gd name="connsiteY28" fmla="*/ 171838 h 1565209"/>
                  <a:gd name="connsiteX29" fmla="*/ 644434 w 645182"/>
                  <a:gd name="connsiteY29" fmla="*/ 119586 h 1565209"/>
                  <a:gd name="connsiteX30" fmla="*/ 600755 w 645182"/>
                  <a:gd name="connsiteY30" fmla="*/ 592 h 1565209"/>
                  <a:gd name="connsiteX0" fmla="*/ 600755 w 645182"/>
                  <a:gd name="connsiteY0" fmla="*/ 641 h 1565258"/>
                  <a:gd name="connsiteX1" fmla="*/ 323713 w 645182"/>
                  <a:gd name="connsiteY1" fmla="*/ 176991 h 1565258"/>
                  <a:gd name="connsiteX2" fmla="*/ 123689 w 645182"/>
                  <a:gd name="connsiteY2" fmla="*/ 366878 h 1565258"/>
                  <a:gd name="connsiteX3" fmla="*/ 43543 w 645182"/>
                  <a:gd name="connsiteY3" fmla="*/ 1225624 h 1565258"/>
                  <a:gd name="connsiteX4" fmla="*/ 34834 w 645182"/>
                  <a:gd name="connsiteY4" fmla="*/ 1269167 h 1565258"/>
                  <a:gd name="connsiteX5" fmla="*/ 26125 w 645182"/>
                  <a:gd name="connsiteY5" fmla="*/ 1338835 h 1565258"/>
                  <a:gd name="connsiteX6" fmla="*/ 8708 w 645182"/>
                  <a:gd name="connsiteY6" fmla="*/ 1391087 h 1565258"/>
                  <a:gd name="connsiteX7" fmla="*/ 0 w 645182"/>
                  <a:gd name="connsiteY7" fmla="*/ 1460755 h 1565258"/>
                  <a:gd name="connsiteX8" fmla="*/ 182880 w 645182"/>
                  <a:gd name="connsiteY8" fmla="*/ 1547841 h 1565258"/>
                  <a:gd name="connsiteX9" fmla="*/ 278674 w 645182"/>
                  <a:gd name="connsiteY9" fmla="*/ 1565258 h 1565258"/>
                  <a:gd name="connsiteX10" fmla="*/ 452845 w 645182"/>
                  <a:gd name="connsiteY10" fmla="*/ 1556550 h 1565258"/>
                  <a:gd name="connsiteX11" fmla="*/ 496388 w 645182"/>
                  <a:gd name="connsiteY11" fmla="*/ 1513007 h 1565258"/>
                  <a:gd name="connsiteX12" fmla="*/ 522514 w 645182"/>
                  <a:gd name="connsiteY12" fmla="*/ 1486881 h 1565258"/>
                  <a:gd name="connsiteX13" fmla="*/ 539931 w 645182"/>
                  <a:gd name="connsiteY13" fmla="*/ 1460755 h 1565258"/>
                  <a:gd name="connsiteX14" fmla="*/ 522514 w 645182"/>
                  <a:gd name="connsiteY14" fmla="*/ 1243041 h 1565258"/>
                  <a:gd name="connsiteX15" fmla="*/ 513805 w 645182"/>
                  <a:gd name="connsiteY15" fmla="*/ 1077578 h 1565258"/>
                  <a:gd name="connsiteX16" fmla="*/ 496388 w 645182"/>
                  <a:gd name="connsiteY16" fmla="*/ 964367 h 1565258"/>
                  <a:gd name="connsiteX17" fmla="*/ 487680 w 645182"/>
                  <a:gd name="connsiteY17" fmla="*/ 868573 h 1565258"/>
                  <a:gd name="connsiteX18" fmla="*/ 461554 w 645182"/>
                  <a:gd name="connsiteY18" fmla="*/ 781487 h 1565258"/>
                  <a:gd name="connsiteX19" fmla="*/ 435428 w 645182"/>
                  <a:gd name="connsiteY19" fmla="*/ 650858 h 1565258"/>
                  <a:gd name="connsiteX20" fmla="*/ 444137 w 645182"/>
                  <a:gd name="connsiteY20" fmla="*/ 494104 h 1565258"/>
                  <a:gd name="connsiteX21" fmla="*/ 478971 w 645182"/>
                  <a:gd name="connsiteY21" fmla="*/ 424435 h 1565258"/>
                  <a:gd name="connsiteX22" fmla="*/ 505097 w 645182"/>
                  <a:gd name="connsiteY22" fmla="*/ 363475 h 1565258"/>
                  <a:gd name="connsiteX23" fmla="*/ 522514 w 645182"/>
                  <a:gd name="connsiteY23" fmla="*/ 337350 h 1565258"/>
                  <a:gd name="connsiteX24" fmla="*/ 531223 w 645182"/>
                  <a:gd name="connsiteY24" fmla="*/ 311224 h 1565258"/>
                  <a:gd name="connsiteX25" fmla="*/ 557348 w 645182"/>
                  <a:gd name="connsiteY25" fmla="*/ 285098 h 1565258"/>
                  <a:gd name="connsiteX26" fmla="*/ 574765 w 645182"/>
                  <a:gd name="connsiteY26" fmla="*/ 250264 h 1565258"/>
                  <a:gd name="connsiteX27" fmla="*/ 609600 w 645182"/>
                  <a:gd name="connsiteY27" fmla="*/ 198013 h 1565258"/>
                  <a:gd name="connsiteX28" fmla="*/ 627017 w 645182"/>
                  <a:gd name="connsiteY28" fmla="*/ 171887 h 1565258"/>
                  <a:gd name="connsiteX29" fmla="*/ 644434 w 645182"/>
                  <a:gd name="connsiteY29" fmla="*/ 119635 h 1565258"/>
                  <a:gd name="connsiteX30" fmla="*/ 600755 w 645182"/>
                  <a:gd name="connsiteY30" fmla="*/ 641 h 1565258"/>
                  <a:gd name="connsiteX0" fmla="*/ 600755 w 645182"/>
                  <a:gd name="connsiteY0" fmla="*/ 641 h 1565258"/>
                  <a:gd name="connsiteX1" fmla="*/ 323713 w 645182"/>
                  <a:gd name="connsiteY1" fmla="*/ 176991 h 1565258"/>
                  <a:gd name="connsiteX2" fmla="*/ 123689 w 645182"/>
                  <a:gd name="connsiteY2" fmla="*/ 366878 h 1565258"/>
                  <a:gd name="connsiteX3" fmla="*/ 43543 w 645182"/>
                  <a:gd name="connsiteY3" fmla="*/ 1225624 h 1565258"/>
                  <a:gd name="connsiteX4" fmla="*/ 34834 w 645182"/>
                  <a:gd name="connsiteY4" fmla="*/ 1269167 h 1565258"/>
                  <a:gd name="connsiteX5" fmla="*/ 26125 w 645182"/>
                  <a:gd name="connsiteY5" fmla="*/ 1338835 h 1565258"/>
                  <a:gd name="connsiteX6" fmla="*/ 8708 w 645182"/>
                  <a:gd name="connsiteY6" fmla="*/ 1391087 h 1565258"/>
                  <a:gd name="connsiteX7" fmla="*/ 0 w 645182"/>
                  <a:gd name="connsiteY7" fmla="*/ 1460755 h 1565258"/>
                  <a:gd name="connsiteX8" fmla="*/ 182880 w 645182"/>
                  <a:gd name="connsiteY8" fmla="*/ 1547841 h 1565258"/>
                  <a:gd name="connsiteX9" fmla="*/ 278674 w 645182"/>
                  <a:gd name="connsiteY9" fmla="*/ 1565258 h 1565258"/>
                  <a:gd name="connsiteX10" fmla="*/ 452845 w 645182"/>
                  <a:gd name="connsiteY10" fmla="*/ 1556550 h 1565258"/>
                  <a:gd name="connsiteX11" fmla="*/ 496388 w 645182"/>
                  <a:gd name="connsiteY11" fmla="*/ 1513007 h 1565258"/>
                  <a:gd name="connsiteX12" fmla="*/ 522514 w 645182"/>
                  <a:gd name="connsiteY12" fmla="*/ 1486881 h 1565258"/>
                  <a:gd name="connsiteX13" fmla="*/ 539931 w 645182"/>
                  <a:gd name="connsiteY13" fmla="*/ 1460755 h 1565258"/>
                  <a:gd name="connsiteX14" fmla="*/ 522514 w 645182"/>
                  <a:gd name="connsiteY14" fmla="*/ 1243041 h 1565258"/>
                  <a:gd name="connsiteX15" fmla="*/ 513805 w 645182"/>
                  <a:gd name="connsiteY15" fmla="*/ 1077578 h 1565258"/>
                  <a:gd name="connsiteX16" fmla="*/ 496388 w 645182"/>
                  <a:gd name="connsiteY16" fmla="*/ 964367 h 1565258"/>
                  <a:gd name="connsiteX17" fmla="*/ 487680 w 645182"/>
                  <a:gd name="connsiteY17" fmla="*/ 868573 h 1565258"/>
                  <a:gd name="connsiteX18" fmla="*/ 461554 w 645182"/>
                  <a:gd name="connsiteY18" fmla="*/ 781487 h 1565258"/>
                  <a:gd name="connsiteX19" fmla="*/ 435428 w 645182"/>
                  <a:gd name="connsiteY19" fmla="*/ 650858 h 1565258"/>
                  <a:gd name="connsiteX20" fmla="*/ 444137 w 645182"/>
                  <a:gd name="connsiteY20" fmla="*/ 494104 h 1565258"/>
                  <a:gd name="connsiteX21" fmla="*/ 478971 w 645182"/>
                  <a:gd name="connsiteY21" fmla="*/ 424435 h 1565258"/>
                  <a:gd name="connsiteX22" fmla="*/ 505097 w 645182"/>
                  <a:gd name="connsiteY22" fmla="*/ 363475 h 1565258"/>
                  <a:gd name="connsiteX23" fmla="*/ 522514 w 645182"/>
                  <a:gd name="connsiteY23" fmla="*/ 337350 h 1565258"/>
                  <a:gd name="connsiteX24" fmla="*/ 531223 w 645182"/>
                  <a:gd name="connsiteY24" fmla="*/ 311224 h 1565258"/>
                  <a:gd name="connsiteX25" fmla="*/ 557348 w 645182"/>
                  <a:gd name="connsiteY25" fmla="*/ 285098 h 1565258"/>
                  <a:gd name="connsiteX26" fmla="*/ 574765 w 645182"/>
                  <a:gd name="connsiteY26" fmla="*/ 250264 h 1565258"/>
                  <a:gd name="connsiteX27" fmla="*/ 609600 w 645182"/>
                  <a:gd name="connsiteY27" fmla="*/ 198013 h 1565258"/>
                  <a:gd name="connsiteX28" fmla="*/ 627017 w 645182"/>
                  <a:gd name="connsiteY28" fmla="*/ 171887 h 1565258"/>
                  <a:gd name="connsiteX29" fmla="*/ 644434 w 645182"/>
                  <a:gd name="connsiteY29" fmla="*/ 119635 h 1565258"/>
                  <a:gd name="connsiteX30" fmla="*/ 600755 w 645182"/>
                  <a:gd name="connsiteY30" fmla="*/ 641 h 1565258"/>
                  <a:gd name="connsiteX0" fmla="*/ 600755 w 645182"/>
                  <a:gd name="connsiteY0" fmla="*/ 641 h 1565258"/>
                  <a:gd name="connsiteX1" fmla="*/ 323713 w 645182"/>
                  <a:gd name="connsiteY1" fmla="*/ 176991 h 1565258"/>
                  <a:gd name="connsiteX2" fmla="*/ 123689 w 645182"/>
                  <a:gd name="connsiteY2" fmla="*/ 366878 h 1565258"/>
                  <a:gd name="connsiteX3" fmla="*/ 43543 w 645182"/>
                  <a:gd name="connsiteY3" fmla="*/ 1225624 h 1565258"/>
                  <a:gd name="connsiteX4" fmla="*/ 34834 w 645182"/>
                  <a:gd name="connsiteY4" fmla="*/ 1269167 h 1565258"/>
                  <a:gd name="connsiteX5" fmla="*/ 26125 w 645182"/>
                  <a:gd name="connsiteY5" fmla="*/ 1338835 h 1565258"/>
                  <a:gd name="connsiteX6" fmla="*/ 8708 w 645182"/>
                  <a:gd name="connsiteY6" fmla="*/ 1391087 h 1565258"/>
                  <a:gd name="connsiteX7" fmla="*/ 0 w 645182"/>
                  <a:gd name="connsiteY7" fmla="*/ 1460755 h 1565258"/>
                  <a:gd name="connsiteX8" fmla="*/ 182880 w 645182"/>
                  <a:gd name="connsiteY8" fmla="*/ 1547841 h 1565258"/>
                  <a:gd name="connsiteX9" fmla="*/ 278674 w 645182"/>
                  <a:gd name="connsiteY9" fmla="*/ 1565258 h 1565258"/>
                  <a:gd name="connsiteX10" fmla="*/ 452845 w 645182"/>
                  <a:gd name="connsiteY10" fmla="*/ 1556550 h 1565258"/>
                  <a:gd name="connsiteX11" fmla="*/ 496388 w 645182"/>
                  <a:gd name="connsiteY11" fmla="*/ 1513007 h 1565258"/>
                  <a:gd name="connsiteX12" fmla="*/ 522514 w 645182"/>
                  <a:gd name="connsiteY12" fmla="*/ 1486881 h 1565258"/>
                  <a:gd name="connsiteX13" fmla="*/ 539931 w 645182"/>
                  <a:gd name="connsiteY13" fmla="*/ 1460755 h 1565258"/>
                  <a:gd name="connsiteX14" fmla="*/ 522514 w 645182"/>
                  <a:gd name="connsiteY14" fmla="*/ 1243041 h 1565258"/>
                  <a:gd name="connsiteX15" fmla="*/ 513805 w 645182"/>
                  <a:gd name="connsiteY15" fmla="*/ 1077578 h 1565258"/>
                  <a:gd name="connsiteX16" fmla="*/ 496388 w 645182"/>
                  <a:gd name="connsiteY16" fmla="*/ 964367 h 1565258"/>
                  <a:gd name="connsiteX17" fmla="*/ 487680 w 645182"/>
                  <a:gd name="connsiteY17" fmla="*/ 868573 h 1565258"/>
                  <a:gd name="connsiteX18" fmla="*/ 461554 w 645182"/>
                  <a:gd name="connsiteY18" fmla="*/ 781487 h 1565258"/>
                  <a:gd name="connsiteX19" fmla="*/ 435428 w 645182"/>
                  <a:gd name="connsiteY19" fmla="*/ 650858 h 1565258"/>
                  <a:gd name="connsiteX20" fmla="*/ 444137 w 645182"/>
                  <a:gd name="connsiteY20" fmla="*/ 494104 h 1565258"/>
                  <a:gd name="connsiteX21" fmla="*/ 478971 w 645182"/>
                  <a:gd name="connsiteY21" fmla="*/ 424435 h 1565258"/>
                  <a:gd name="connsiteX22" fmla="*/ 505097 w 645182"/>
                  <a:gd name="connsiteY22" fmla="*/ 363475 h 1565258"/>
                  <a:gd name="connsiteX23" fmla="*/ 522514 w 645182"/>
                  <a:gd name="connsiteY23" fmla="*/ 337350 h 1565258"/>
                  <a:gd name="connsiteX24" fmla="*/ 531223 w 645182"/>
                  <a:gd name="connsiteY24" fmla="*/ 311224 h 1565258"/>
                  <a:gd name="connsiteX25" fmla="*/ 557348 w 645182"/>
                  <a:gd name="connsiteY25" fmla="*/ 285098 h 1565258"/>
                  <a:gd name="connsiteX26" fmla="*/ 574765 w 645182"/>
                  <a:gd name="connsiteY26" fmla="*/ 250264 h 1565258"/>
                  <a:gd name="connsiteX27" fmla="*/ 609600 w 645182"/>
                  <a:gd name="connsiteY27" fmla="*/ 198013 h 1565258"/>
                  <a:gd name="connsiteX28" fmla="*/ 627017 w 645182"/>
                  <a:gd name="connsiteY28" fmla="*/ 171887 h 1565258"/>
                  <a:gd name="connsiteX29" fmla="*/ 644434 w 645182"/>
                  <a:gd name="connsiteY29" fmla="*/ 119635 h 1565258"/>
                  <a:gd name="connsiteX30" fmla="*/ 600755 w 645182"/>
                  <a:gd name="connsiteY30" fmla="*/ 641 h 1565258"/>
                  <a:gd name="connsiteX0" fmla="*/ 600755 w 645182"/>
                  <a:gd name="connsiteY0" fmla="*/ 416 h 1565033"/>
                  <a:gd name="connsiteX1" fmla="*/ 347526 w 645182"/>
                  <a:gd name="connsiteY1" fmla="*/ 164860 h 1565033"/>
                  <a:gd name="connsiteX2" fmla="*/ 123689 w 645182"/>
                  <a:gd name="connsiteY2" fmla="*/ 366653 h 1565033"/>
                  <a:gd name="connsiteX3" fmla="*/ 43543 w 645182"/>
                  <a:gd name="connsiteY3" fmla="*/ 1225399 h 1565033"/>
                  <a:gd name="connsiteX4" fmla="*/ 34834 w 645182"/>
                  <a:gd name="connsiteY4" fmla="*/ 1268942 h 1565033"/>
                  <a:gd name="connsiteX5" fmla="*/ 26125 w 645182"/>
                  <a:gd name="connsiteY5" fmla="*/ 1338610 h 1565033"/>
                  <a:gd name="connsiteX6" fmla="*/ 8708 w 645182"/>
                  <a:gd name="connsiteY6" fmla="*/ 1390862 h 1565033"/>
                  <a:gd name="connsiteX7" fmla="*/ 0 w 645182"/>
                  <a:gd name="connsiteY7" fmla="*/ 1460530 h 1565033"/>
                  <a:gd name="connsiteX8" fmla="*/ 182880 w 645182"/>
                  <a:gd name="connsiteY8" fmla="*/ 1547616 h 1565033"/>
                  <a:gd name="connsiteX9" fmla="*/ 278674 w 645182"/>
                  <a:gd name="connsiteY9" fmla="*/ 1565033 h 1565033"/>
                  <a:gd name="connsiteX10" fmla="*/ 452845 w 645182"/>
                  <a:gd name="connsiteY10" fmla="*/ 1556325 h 1565033"/>
                  <a:gd name="connsiteX11" fmla="*/ 496388 w 645182"/>
                  <a:gd name="connsiteY11" fmla="*/ 1512782 h 1565033"/>
                  <a:gd name="connsiteX12" fmla="*/ 522514 w 645182"/>
                  <a:gd name="connsiteY12" fmla="*/ 1486656 h 1565033"/>
                  <a:gd name="connsiteX13" fmla="*/ 539931 w 645182"/>
                  <a:gd name="connsiteY13" fmla="*/ 1460530 h 1565033"/>
                  <a:gd name="connsiteX14" fmla="*/ 522514 w 645182"/>
                  <a:gd name="connsiteY14" fmla="*/ 1242816 h 1565033"/>
                  <a:gd name="connsiteX15" fmla="*/ 513805 w 645182"/>
                  <a:gd name="connsiteY15" fmla="*/ 1077353 h 1565033"/>
                  <a:gd name="connsiteX16" fmla="*/ 496388 w 645182"/>
                  <a:gd name="connsiteY16" fmla="*/ 964142 h 1565033"/>
                  <a:gd name="connsiteX17" fmla="*/ 487680 w 645182"/>
                  <a:gd name="connsiteY17" fmla="*/ 868348 h 1565033"/>
                  <a:gd name="connsiteX18" fmla="*/ 461554 w 645182"/>
                  <a:gd name="connsiteY18" fmla="*/ 781262 h 1565033"/>
                  <a:gd name="connsiteX19" fmla="*/ 435428 w 645182"/>
                  <a:gd name="connsiteY19" fmla="*/ 650633 h 1565033"/>
                  <a:gd name="connsiteX20" fmla="*/ 444137 w 645182"/>
                  <a:gd name="connsiteY20" fmla="*/ 493879 h 1565033"/>
                  <a:gd name="connsiteX21" fmla="*/ 478971 w 645182"/>
                  <a:gd name="connsiteY21" fmla="*/ 424210 h 1565033"/>
                  <a:gd name="connsiteX22" fmla="*/ 505097 w 645182"/>
                  <a:gd name="connsiteY22" fmla="*/ 363250 h 1565033"/>
                  <a:gd name="connsiteX23" fmla="*/ 522514 w 645182"/>
                  <a:gd name="connsiteY23" fmla="*/ 337125 h 1565033"/>
                  <a:gd name="connsiteX24" fmla="*/ 531223 w 645182"/>
                  <a:gd name="connsiteY24" fmla="*/ 310999 h 1565033"/>
                  <a:gd name="connsiteX25" fmla="*/ 557348 w 645182"/>
                  <a:gd name="connsiteY25" fmla="*/ 284873 h 1565033"/>
                  <a:gd name="connsiteX26" fmla="*/ 574765 w 645182"/>
                  <a:gd name="connsiteY26" fmla="*/ 250039 h 1565033"/>
                  <a:gd name="connsiteX27" fmla="*/ 609600 w 645182"/>
                  <a:gd name="connsiteY27" fmla="*/ 197788 h 1565033"/>
                  <a:gd name="connsiteX28" fmla="*/ 627017 w 645182"/>
                  <a:gd name="connsiteY28" fmla="*/ 171662 h 1565033"/>
                  <a:gd name="connsiteX29" fmla="*/ 644434 w 645182"/>
                  <a:gd name="connsiteY29" fmla="*/ 119410 h 1565033"/>
                  <a:gd name="connsiteX30" fmla="*/ 600755 w 645182"/>
                  <a:gd name="connsiteY30" fmla="*/ 416 h 1565033"/>
                  <a:gd name="connsiteX0" fmla="*/ 600755 w 645182"/>
                  <a:gd name="connsiteY0" fmla="*/ 416 h 1565033"/>
                  <a:gd name="connsiteX1" fmla="*/ 347526 w 645182"/>
                  <a:gd name="connsiteY1" fmla="*/ 164860 h 1565033"/>
                  <a:gd name="connsiteX2" fmla="*/ 123689 w 645182"/>
                  <a:gd name="connsiteY2" fmla="*/ 366653 h 1565033"/>
                  <a:gd name="connsiteX3" fmla="*/ 43543 w 645182"/>
                  <a:gd name="connsiteY3" fmla="*/ 1225399 h 1565033"/>
                  <a:gd name="connsiteX4" fmla="*/ 34834 w 645182"/>
                  <a:gd name="connsiteY4" fmla="*/ 1268942 h 1565033"/>
                  <a:gd name="connsiteX5" fmla="*/ 26125 w 645182"/>
                  <a:gd name="connsiteY5" fmla="*/ 1338610 h 1565033"/>
                  <a:gd name="connsiteX6" fmla="*/ 8708 w 645182"/>
                  <a:gd name="connsiteY6" fmla="*/ 1390862 h 1565033"/>
                  <a:gd name="connsiteX7" fmla="*/ 0 w 645182"/>
                  <a:gd name="connsiteY7" fmla="*/ 1460530 h 1565033"/>
                  <a:gd name="connsiteX8" fmla="*/ 182880 w 645182"/>
                  <a:gd name="connsiteY8" fmla="*/ 1547616 h 1565033"/>
                  <a:gd name="connsiteX9" fmla="*/ 278674 w 645182"/>
                  <a:gd name="connsiteY9" fmla="*/ 1565033 h 1565033"/>
                  <a:gd name="connsiteX10" fmla="*/ 452845 w 645182"/>
                  <a:gd name="connsiteY10" fmla="*/ 1556325 h 1565033"/>
                  <a:gd name="connsiteX11" fmla="*/ 496388 w 645182"/>
                  <a:gd name="connsiteY11" fmla="*/ 1512782 h 1565033"/>
                  <a:gd name="connsiteX12" fmla="*/ 522514 w 645182"/>
                  <a:gd name="connsiteY12" fmla="*/ 1486656 h 1565033"/>
                  <a:gd name="connsiteX13" fmla="*/ 539931 w 645182"/>
                  <a:gd name="connsiteY13" fmla="*/ 1460530 h 1565033"/>
                  <a:gd name="connsiteX14" fmla="*/ 522514 w 645182"/>
                  <a:gd name="connsiteY14" fmla="*/ 1242816 h 1565033"/>
                  <a:gd name="connsiteX15" fmla="*/ 513805 w 645182"/>
                  <a:gd name="connsiteY15" fmla="*/ 1077353 h 1565033"/>
                  <a:gd name="connsiteX16" fmla="*/ 496388 w 645182"/>
                  <a:gd name="connsiteY16" fmla="*/ 964142 h 1565033"/>
                  <a:gd name="connsiteX17" fmla="*/ 487680 w 645182"/>
                  <a:gd name="connsiteY17" fmla="*/ 868348 h 1565033"/>
                  <a:gd name="connsiteX18" fmla="*/ 461554 w 645182"/>
                  <a:gd name="connsiteY18" fmla="*/ 781262 h 1565033"/>
                  <a:gd name="connsiteX19" fmla="*/ 435428 w 645182"/>
                  <a:gd name="connsiteY19" fmla="*/ 650633 h 1565033"/>
                  <a:gd name="connsiteX20" fmla="*/ 444137 w 645182"/>
                  <a:gd name="connsiteY20" fmla="*/ 493879 h 1565033"/>
                  <a:gd name="connsiteX21" fmla="*/ 478971 w 645182"/>
                  <a:gd name="connsiteY21" fmla="*/ 424210 h 1565033"/>
                  <a:gd name="connsiteX22" fmla="*/ 505097 w 645182"/>
                  <a:gd name="connsiteY22" fmla="*/ 363250 h 1565033"/>
                  <a:gd name="connsiteX23" fmla="*/ 522514 w 645182"/>
                  <a:gd name="connsiteY23" fmla="*/ 337125 h 1565033"/>
                  <a:gd name="connsiteX24" fmla="*/ 531223 w 645182"/>
                  <a:gd name="connsiteY24" fmla="*/ 310999 h 1565033"/>
                  <a:gd name="connsiteX25" fmla="*/ 557348 w 645182"/>
                  <a:gd name="connsiteY25" fmla="*/ 284873 h 1565033"/>
                  <a:gd name="connsiteX26" fmla="*/ 574765 w 645182"/>
                  <a:gd name="connsiteY26" fmla="*/ 250039 h 1565033"/>
                  <a:gd name="connsiteX27" fmla="*/ 609600 w 645182"/>
                  <a:gd name="connsiteY27" fmla="*/ 197788 h 1565033"/>
                  <a:gd name="connsiteX28" fmla="*/ 627017 w 645182"/>
                  <a:gd name="connsiteY28" fmla="*/ 171662 h 1565033"/>
                  <a:gd name="connsiteX29" fmla="*/ 644434 w 645182"/>
                  <a:gd name="connsiteY29" fmla="*/ 119410 h 1565033"/>
                  <a:gd name="connsiteX30" fmla="*/ 600755 w 645182"/>
                  <a:gd name="connsiteY30" fmla="*/ 416 h 1565033"/>
                  <a:gd name="connsiteX0" fmla="*/ 600755 w 645182"/>
                  <a:gd name="connsiteY0" fmla="*/ 416 h 1565033"/>
                  <a:gd name="connsiteX1" fmla="*/ 347526 w 645182"/>
                  <a:gd name="connsiteY1" fmla="*/ 164860 h 1565033"/>
                  <a:gd name="connsiteX2" fmla="*/ 123689 w 645182"/>
                  <a:gd name="connsiteY2" fmla="*/ 366653 h 1565033"/>
                  <a:gd name="connsiteX3" fmla="*/ 43543 w 645182"/>
                  <a:gd name="connsiteY3" fmla="*/ 1225399 h 1565033"/>
                  <a:gd name="connsiteX4" fmla="*/ 34834 w 645182"/>
                  <a:gd name="connsiteY4" fmla="*/ 1268942 h 1565033"/>
                  <a:gd name="connsiteX5" fmla="*/ 26125 w 645182"/>
                  <a:gd name="connsiteY5" fmla="*/ 1338610 h 1565033"/>
                  <a:gd name="connsiteX6" fmla="*/ 8708 w 645182"/>
                  <a:gd name="connsiteY6" fmla="*/ 1390862 h 1565033"/>
                  <a:gd name="connsiteX7" fmla="*/ 0 w 645182"/>
                  <a:gd name="connsiteY7" fmla="*/ 1460530 h 1565033"/>
                  <a:gd name="connsiteX8" fmla="*/ 182880 w 645182"/>
                  <a:gd name="connsiteY8" fmla="*/ 1547616 h 1565033"/>
                  <a:gd name="connsiteX9" fmla="*/ 278674 w 645182"/>
                  <a:gd name="connsiteY9" fmla="*/ 1565033 h 1565033"/>
                  <a:gd name="connsiteX10" fmla="*/ 452845 w 645182"/>
                  <a:gd name="connsiteY10" fmla="*/ 1556325 h 1565033"/>
                  <a:gd name="connsiteX11" fmla="*/ 496388 w 645182"/>
                  <a:gd name="connsiteY11" fmla="*/ 1512782 h 1565033"/>
                  <a:gd name="connsiteX12" fmla="*/ 522514 w 645182"/>
                  <a:gd name="connsiteY12" fmla="*/ 1486656 h 1565033"/>
                  <a:gd name="connsiteX13" fmla="*/ 539931 w 645182"/>
                  <a:gd name="connsiteY13" fmla="*/ 1460530 h 1565033"/>
                  <a:gd name="connsiteX14" fmla="*/ 522514 w 645182"/>
                  <a:gd name="connsiteY14" fmla="*/ 1242816 h 1565033"/>
                  <a:gd name="connsiteX15" fmla="*/ 513805 w 645182"/>
                  <a:gd name="connsiteY15" fmla="*/ 1077353 h 1565033"/>
                  <a:gd name="connsiteX16" fmla="*/ 496388 w 645182"/>
                  <a:gd name="connsiteY16" fmla="*/ 964142 h 1565033"/>
                  <a:gd name="connsiteX17" fmla="*/ 487680 w 645182"/>
                  <a:gd name="connsiteY17" fmla="*/ 868348 h 1565033"/>
                  <a:gd name="connsiteX18" fmla="*/ 461554 w 645182"/>
                  <a:gd name="connsiteY18" fmla="*/ 781262 h 1565033"/>
                  <a:gd name="connsiteX19" fmla="*/ 435428 w 645182"/>
                  <a:gd name="connsiteY19" fmla="*/ 650633 h 1565033"/>
                  <a:gd name="connsiteX20" fmla="*/ 444137 w 645182"/>
                  <a:gd name="connsiteY20" fmla="*/ 493879 h 1565033"/>
                  <a:gd name="connsiteX21" fmla="*/ 478971 w 645182"/>
                  <a:gd name="connsiteY21" fmla="*/ 424210 h 1565033"/>
                  <a:gd name="connsiteX22" fmla="*/ 505097 w 645182"/>
                  <a:gd name="connsiteY22" fmla="*/ 363250 h 1565033"/>
                  <a:gd name="connsiteX23" fmla="*/ 522514 w 645182"/>
                  <a:gd name="connsiteY23" fmla="*/ 337125 h 1565033"/>
                  <a:gd name="connsiteX24" fmla="*/ 531223 w 645182"/>
                  <a:gd name="connsiteY24" fmla="*/ 310999 h 1565033"/>
                  <a:gd name="connsiteX25" fmla="*/ 557348 w 645182"/>
                  <a:gd name="connsiteY25" fmla="*/ 284873 h 1565033"/>
                  <a:gd name="connsiteX26" fmla="*/ 574765 w 645182"/>
                  <a:gd name="connsiteY26" fmla="*/ 250039 h 1565033"/>
                  <a:gd name="connsiteX27" fmla="*/ 609600 w 645182"/>
                  <a:gd name="connsiteY27" fmla="*/ 197788 h 1565033"/>
                  <a:gd name="connsiteX28" fmla="*/ 627017 w 645182"/>
                  <a:gd name="connsiteY28" fmla="*/ 171662 h 1565033"/>
                  <a:gd name="connsiteX29" fmla="*/ 644434 w 645182"/>
                  <a:gd name="connsiteY29" fmla="*/ 119410 h 1565033"/>
                  <a:gd name="connsiteX30" fmla="*/ 600755 w 645182"/>
                  <a:gd name="connsiteY30" fmla="*/ 416 h 1565033"/>
                  <a:gd name="connsiteX0" fmla="*/ 600755 w 645182"/>
                  <a:gd name="connsiteY0" fmla="*/ 457 h 1565074"/>
                  <a:gd name="connsiteX1" fmla="*/ 352288 w 645182"/>
                  <a:gd name="connsiteY1" fmla="*/ 167283 h 1565074"/>
                  <a:gd name="connsiteX2" fmla="*/ 123689 w 645182"/>
                  <a:gd name="connsiteY2" fmla="*/ 366694 h 1565074"/>
                  <a:gd name="connsiteX3" fmla="*/ 43543 w 645182"/>
                  <a:gd name="connsiteY3" fmla="*/ 1225440 h 1565074"/>
                  <a:gd name="connsiteX4" fmla="*/ 34834 w 645182"/>
                  <a:gd name="connsiteY4" fmla="*/ 1268983 h 1565074"/>
                  <a:gd name="connsiteX5" fmla="*/ 26125 w 645182"/>
                  <a:gd name="connsiteY5" fmla="*/ 1338651 h 1565074"/>
                  <a:gd name="connsiteX6" fmla="*/ 8708 w 645182"/>
                  <a:gd name="connsiteY6" fmla="*/ 1390903 h 1565074"/>
                  <a:gd name="connsiteX7" fmla="*/ 0 w 645182"/>
                  <a:gd name="connsiteY7" fmla="*/ 1460571 h 1565074"/>
                  <a:gd name="connsiteX8" fmla="*/ 182880 w 645182"/>
                  <a:gd name="connsiteY8" fmla="*/ 1547657 h 1565074"/>
                  <a:gd name="connsiteX9" fmla="*/ 278674 w 645182"/>
                  <a:gd name="connsiteY9" fmla="*/ 1565074 h 1565074"/>
                  <a:gd name="connsiteX10" fmla="*/ 452845 w 645182"/>
                  <a:gd name="connsiteY10" fmla="*/ 1556366 h 1565074"/>
                  <a:gd name="connsiteX11" fmla="*/ 496388 w 645182"/>
                  <a:gd name="connsiteY11" fmla="*/ 1512823 h 1565074"/>
                  <a:gd name="connsiteX12" fmla="*/ 522514 w 645182"/>
                  <a:gd name="connsiteY12" fmla="*/ 1486697 h 1565074"/>
                  <a:gd name="connsiteX13" fmla="*/ 539931 w 645182"/>
                  <a:gd name="connsiteY13" fmla="*/ 1460571 h 1565074"/>
                  <a:gd name="connsiteX14" fmla="*/ 522514 w 645182"/>
                  <a:gd name="connsiteY14" fmla="*/ 1242857 h 1565074"/>
                  <a:gd name="connsiteX15" fmla="*/ 513805 w 645182"/>
                  <a:gd name="connsiteY15" fmla="*/ 1077394 h 1565074"/>
                  <a:gd name="connsiteX16" fmla="*/ 496388 w 645182"/>
                  <a:gd name="connsiteY16" fmla="*/ 964183 h 1565074"/>
                  <a:gd name="connsiteX17" fmla="*/ 487680 w 645182"/>
                  <a:gd name="connsiteY17" fmla="*/ 868389 h 1565074"/>
                  <a:gd name="connsiteX18" fmla="*/ 461554 w 645182"/>
                  <a:gd name="connsiteY18" fmla="*/ 781303 h 1565074"/>
                  <a:gd name="connsiteX19" fmla="*/ 435428 w 645182"/>
                  <a:gd name="connsiteY19" fmla="*/ 650674 h 1565074"/>
                  <a:gd name="connsiteX20" fmla="*/ 444137 w 645182"/>
                  <a:gd name="connsiteY20" fmla="*/ 493920 h 1565074"/>
                  <a:gd name="connsiteX21" fmla="*/ 478971 w 645182"/>
                  <a:gd name="connsiteY21" fmla="*/ 424251 h 1565074"/>
                  <a:gd name="connsiteX22" fmla="*/ 505097 w 645182"/>
                  <a:gd name="connsiteY22" fmla="*/ 363291 h 1565074"/>
                  <a:gd name="connsiteX23" fmla="*/ 522514 w 645182"/>
                  <a:gd name="connsiteY23" fmla="*/ 337166 h 1565074"/>
                  <a:gd name="connsiteX24" fmla="*/ 531223 w 645182"/>
                  <a:gd name="connsiteY24" fmla="*/ 311040 h 1565074"/>
                  <a:gd name="connsiteX25" fmla="*/ 557348 w 645182"/>
                  <a:gd name="connsiteY25" fmla="*/ 284914 h 1565074"/>
                  <a:gd name="connsiteX26" fmla="*/ 574765 w 645182"/>
                  <a:gd name="connsiteY26" fmla="*/ 250080 h 1565074"/>
                  <a:gd name="connsiteX27" fmla="*/ 609600 w 645182"/>
                  <a:gd name="connsiteY27" fmla="*/ 197829 h 1565074"/>
                  <a:gd name="connsiteX28" fmla="*/ 627017 w 645182"/>
                  <a:gd name="connsiteY28" fmla="*/ 171703 h 1565074"/>
                  <a:gd name="connsiteX29" fmla="*/ 644434 w 645182"/>
                  <a:gd name="connsiteY29" fmla="*/ 119451 h 1565074"/>
                  <a:gd name="connsiteX30" fmla="*/ 600755 w 645182"/>
                  <a:gd name="connsiteY30" fmla="*/ 457 h 1565074"/>
                  <a:gd name="connsiteX0" fmla="*/ 600755 w 645182"/>
                  <a:gd name="connsiteY0" fmla="*/ 457 h 1565074"/>
                  <a:gd name="connsiteX1" fmla="*/ 352288 w 645182"/>
                  <a:gd name="connsiteY1" fmla="*/ 167283 h 1565074"/>
                  <a:gd name="connsiteX2" fmla="*/ 123689 w 645182"/>
                  <a:gd name="connsiteY2" fmla="*/ 366694 h 1565074"/>
                  <a:gd name="connsiteX3" fmla="*/ 43543 w 645182"/>
                  <a:gd name="connsiteY3" fmla="*/ 1225440 h 1565074"/>
                  <a:gd name="connsiteX4" fmla="*/ 34834 w 645182"/>
                  <a:gd name="connsiteY4" fmla="*/ 1268983 h 1565074"/>
                  <a:gd name="connsiteX5" fmla="*/ 26125 w 645182"/>
                  <a:gd name="connsiteY5" fmla="*/ 1338651 h 1565074"/>
                  <a:gd name="connsiteX6" fmla="*/ 8708 w 645182"/>
                  <a:gd name="connsiteY6" fmla="*/ 1390903 h 1565074"/>
                  <a:gd name="connsiteX7" fmla="*/ 0 w 645182"/>
                  <a:gd name="connsiteY7" fmla="*/ 1460571 h 1565074"/>
                  <a:gd name="connsiteX8" fmla="*/ 182880 w 645182"/>
                  <a:gd name="connsiteY8" fmla="*/ 1547657 h 1565074"/>
                  <a:gd name="connsiteX9" fmla="*/ 278674 w 645182"/>
                  <a:gd name="connsiteY9" fmla="*/ 1565074 h 1565074"/>
                  <a:gd name="connsiteX10" fmla="*/ 452845 w 645182"/>
                  <a:gd name="connsiteY10" fmla="*/ 1556366 h 1565074"/>
                  <a:gd name="connsiteX11" fmla="*/ 496388 w 645182"/>
                  <a:gd name="connsiteY11" fmla="*/ 1512823 h 1565074"/>
                  <a:gd name="connsiteX12" fmla="*/ 522514 w 645182"/>
                  <a:gd name="connsiteY12" fmla="*/ 1486697 h 1565074"/>
                  <a:gd name="connsiteX13" fmla="*/ 539931 w 645182"/>
                  <a:gd name="connsiteY13" fmla="*/ 1460571 h 1565074"/>
                  <a:gd name="connsiteX14" fmla="*/ 522514 w 645182"/>
                  <a:gd name="connsiteY14" fmla="*/ 1242857 h 1565074"/>
                  <a:gd name="connsiteX15" fmla="*/ 513805 w 645182"/>
                  <a:gd name="connsiteY15" fmla="*/ 1077394 h 1565074"/>
                  <a:gd name="connsiteX16" fmla="*/ 496388 w 645182"/>
                  <a:gd name="connsiteY16" fmla="*/ 964183 h 1565074"/>
                  <a:gd name="connsiteX17" fmla="*/ 487680 w 645182"/>
                  <a:gd name="connsiteY17" fmla="*/ 868389 h 1565074"/>
                  <a:gd name="connsiteX18" fmla="*/ 461554 w 645182"/>
                  <a:gd name="connsiteY18" fmla="*/ 781303 h 1565074"/>
                  <a:gd name="connsiteX19" fmla="*/ 435428 w 645182"/>
                  <a:gd name="connsiteY19" fmla="*/ 650674 h 1565074"/>
                  <a:gd name="connsiteX20" fmla="*/ 444137 w 645182"/>
                  <a:gd name="connsiteY20" fmla="*/ 493920 h 1565074"/>
                  <a:gd name="connsiteX21" fmla="*/ 478971 w 645182"/>
                  <a:gd name="connsiteY21" fmla="*/ 424251 h 1565074"/>
                  <a:gd name="connsiteX22" fmla="*/ 505097 w 645182"/>
                  <a:gd name="connsiteY22" fmla="*/ 363291 h 1565074"/>
                  <a:gd name="connsiteX23" fmla="*/ 522514 w 645182"/>
                  <a:gd name="connsiteY23" fmla="*/ 337166 h 1565074"/>
                  <a:gd name="connsiteX24" fmla="*/ 531223 w 645182"/>
                  <a:gd name="connsiteY24" fmla="*/ 311040 h 1565074"/>
                  <a:gd name="connsiteX25" fmla="*/ 557348 w 645182"/>
                  <a:gd name="connsiteY25" fmla="*/ 284914 h 1565074"/>
                  <a:gd name="connsiteX26" fmla="*/ 574765 w 645182"/>
                  <a:gd name="connsiteY26" fmla="*/ 250080 h 1565074"/>
                  <a:gd name="connsiteX27" fmla="*/ 609600 w 645182"/>
                  <a:gd name="connsiteY27" fmla="*/ 197829 h 1565074"/>
                  <a:gd name="connsiteX28" fmla="*/ 627017 w 645182"/>
                  <a:gd name="connsiteY28" fmla="*/ 171703 h 1565074"/>
                  <a:gd name="connsiteX29" fmla="*/ 644434 w 645182"/>
                  <a:gd name="connsiteY29" fmla="*/ 119451 h 1565074"/>
                  <a:gd name="connsiteX30" fmla="*/ 600755 w 645182"/>
                  <a:gd name="connsiteY30" fmla="*/ 457 h 1565074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43543 w 645182"/>
                  <a:gd name="connsiteY3" fmla="*/ 1225576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43543 w 645182"/>
                  <a:gd name="connsiteY3" fmla="*/ 1225576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6886 w 645182"/>
                  <a:gd name="connsiteY3" fmla="*/ 1032695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6886 w 645182"/>
                  <a:gd name="connsiteY3" fmla="*/ 1032695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9268 w 645182"/>
                  <a:gd name="connsiteY3" fmla="*/ 677889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9268 w 645182"/>
                  <a:gd name="connsiteY3" fmla="*/ 677889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9268 w 645182"/>
                  <a:gd name="connsiteY3" fmla="*/ 677889 h 1565210"/>
                  <a:gd name="connsiteX4" fmla="*/ 122940 w 645182"/>
                  <a:gd name="connsiteY4" fmla="*/ 1042900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3553 w 647980"/>
                  <a:gd name="connsiteY0" fmla="*/ 593 h 1565210"/>
                  <a:gd name="connsiteX1" fmla="*/ 345561 w 647980"/>
                  <a:gd name="connsiteY1" fmla="*/ 174563 h 1565210"/>
                  <a:gd name="connsiteX2" fmla="*/ 126487 w 647980"/>
                  <a:gd name="connsiteY2" fmla="*/ 366830 h 1565210"/>
                  <a:gd name="connsiteX3" fmla="*/ 132066 w 647980"/>
                  <a:gd name="connsiteY3" fmla="*/ 677889 h 1565210"/>
                  <a:gd name="connsiteX4" fmla="*/ 125738 w 647980"/>
                  <a:gd name="connsiteY4" fmla="*/ 1042900 h 1565210"/>
                  <a:gd name="connsiteX5" fmla="*/ 117029 w 647980"/>
                  <a:gd name="connsiteY5" fmla="*/ 1205437 h 1565210"/>
                  <a:gd name="connsiteX6" fmla="*/ 11506 w 647980"/>
                  <a:gd name="connsiteY6" fmla="*/ 1391039 h 1565210"/>
                  <a:gd name="connsiteX7" fmla="*/ 2798 w 647980"/>
                  <a:gd name="connsiteY7" fmla="*/ 1460707 h 1565210"/>
                  <a:gd name="connsiteX8" fmla="*/ 185678 w 647980"/>
                  <a:gd name="connsiteY8" fmla="*/ 1547793 h 1565210"/>
                  <a:gd name="connsiteX9" fmla="*/ 281472 w 647980"/>
                  <a:gd name="connsiteY9" fmla="*/ 1565210 h 1565210"/>
                  <a:gd name="connsiteX10" fmla="*/ 455643 w 647980"/>
                  <a:gd name="connsiteY10" fmla="*/ 1556502 h 1565210"/>
                  <a:gd name="connsiteX11" fmla="*/ 499186 w 647980"/>
                  <a:gd name="connsiteY11" fmla="*/ 1512959 h 1565210"/>
                  <a:gd name="connsiteX12" fmla="*/ 525312 w 647980"/>
                  <a:gd name="connsiteY12" fmla="*/ 1486833 h 1565210"/>
                  <a:gd name="connsiteX13" fmla="*/ 542729 w 647980"/>
                  <a:gd name="connsiteY13" fmla="*/ 1460707 h 1565210"/>
                  <a:gd name="connsiteX14" fmla="*/ 525312 w 647980"/>
                  <a:gd name="connsiteY14" fmla="*/ 1242993 h 1565210"/>
                  <a:gd name="connsiteX15" fmla="*/ 516603 w 647980"/>
                  <a:gd name="connsiteY15" fmla="*/ 1077530 h 1565210"/>
                  <a:gd name="connsiteX16" fmla="*/ 499186 w 647980"/>
                  <a:gd name="connsiteY16" fmla="*/ 964319 h 1565210"/>
                  <a:gd name="connsiteX17" fmla="*/ 490478 w 647980"/>
                  <a:gd name="connsiteY17" fmla="*/ 868525 h 1565210"/>
                  <a:gd name="connsiteX18" fmla="*/ 464352 w 647980"/>
                  <a:gd name="connsiteY18" fmla="*/ 781439 h 1565210"/>
                  <a:gd name="connsiteX19" fmla="*/ 438226 w 647980"/>
                  <a:gd name="connsiteY19" fmla="*/ 650810 h 1565210"/>
                  <a:gd name="connsiteX20" fmla="*/ 446935 w 647980"/>
                  <a:gd name="connsiteY20" fmla="*/ 494056 h 1565210"/>
                  <a:gd name="connsiteX21" fmla="*/ 481769 w 647980"/>
                  <a:gd name="connsiteY21" fmla="*/ 424387 h 1565210"/>
                  <a:gd name="connsiteX22" fmla="*/ 507895 w 647980"/>
                  <a:gd name="connsiteY22" fmla="*/ 363427 h 1565210"/>
                  <a:gd name="connsiteX23" fmla="*/ 525312 w 647980"/>
                  <a:gd name="connsiteY23" fmla="*/ 337302 h 1565210"/>
                  <a:gd name="connsiteX24" fmla="*/ 534021 w 647980"/>
                  <a:gd name="connsiteY24" fmla="*/ 311176 h 1565210"/>
                  <a:gd name="connsiteX25" fmla="*/ 560146 w 647980"/>
                  <a:gd name="connsiteY25" fmla="*/ 285050 h 1565210"/>
                  <a:gd name="connsiteX26" fmla="*/ 577563 w 647980"/>
                  <a:gd name="connsiteY26" fmla="*/ 250216 h 1565210"/>
                  <a:gd name="connsiteX27" fmla="*/ 612398 w 647980"/>
                  <a:gd name="connsiteY27" fmla="*/ 197965 h 1565210"/>
                  <a:gd name="connsiteX28" fmla="*/ 629815 w 647980"/>
                  <a:gd name="connsiteY28" fmla="*/ 171839 h 1565210"/>
                  <a:gd name="connsiteX29" fmla="*/ 647232 w 647980"/>
                  <a:gd name="connsiteY29" fmla="*/ 119587 h 1565210"/>
                  <a:gd name="connsiteX30" fmla="*/ 603553 w 647980"/>
                  <a:gd name="connsiteY30" fmla="*/ 593 h 1565210"/>
                  <a:gd name="connsiteX0" fmla="*/ 601623 w 646050"/>
                  <a:gd name="connsiteY0" fmla="*/ 593 h 1565210"/>
                  <a:gd name="connsiteX1" fmla="*/ 343631 w 646050"/>
                  <a:gd name="connsiteY1" fmla="*/ 174563 h 1565210"/>
                  <a:gd name="connsiteX2" fmla="*/ 124557 w 646050"/>
                  <a:gd name="connsiteY2" fmla="*/ 366830 h 1565210"/>
                  <a:gd name="connsiteX3" fmla="*/ 130136 w 646050"/>
                  <a:gd name="connsiteY3" fmla="*/ 677889 h 1565210"/>
                  <a:gd name="connsiteX4" fmla="*/ 123808 w 646050"/>
                  <a:gd name="connsiteY4" fmla="*/ 1042900 h 1565210"/>
                  <a:gd name="connsiteX5" fmla="*/ 115099 w 646050"/>
                  <a:gd name="connsiteY5" fmla="*/ 1205437 h 1565210"/>
                  <a:gd name="connsiteX6" fmla="*/ 868 w 646050"/>
                  <a:gd name="connsiteY6" fmla="*/ 1460707 h 1565210"/>
                  <a:gd name="connsiteX7" fmla="*/ 183748 w 646050"/>
                  <a:gd name="connsiteY7" fmla="*/ 1547793 h 1565210"/>
                  <a:gd name="connsiteX8" fmla="*/ 279542 w 646050"/>
                  <a:gd name="connsiteY8" fmla="*/ 1565210 h 1565210"/>
                  <a:gd name="connsiteX9" fmla="*/ 453713 w 646050"/>
                  <a:gd name="connsiteY9" fmla="*/ 1556502 h 1565210"/>
                  <a:gd name="connsiteX10" fmla="*/ 497256 w 646050"/>
                  <a:gd name="connsiteY10" fmla="*/ 1512959 h 1565210"/>
                  <a:gd name="connsiteX11" fmla="*/ 523382 w 646050"/>
                  <a:gd name="connsiteY11" fmla="*/ 1486833 h 1565210"/>
                  <a:gd name="connsiteX12" fmla="*/ 540799 w 646050"/>
                  <a:gd name="connsiteY12" fmla="*/ 1460707 h 1565210"/>
                  <a:gd name="connsiteX13" fmla="*/ 523382 w 646050"/>
                  <a:gd name="connsiteY13" fmla="*/ 1242993 h 1565210"/>
                  <a:gd name="connsiteX14" fmla="*/ 514673 w 646050"/>
                  <a:gd name="connsiteY14" fmla="*/ 1077530 h 1565210"/>
                  <a:gd name="connsiteX15" fmla="*/ 497256 w 646050"/>
                  <a:gd name="connsiteY15" fmla="*/ 964319 h 1565210"/>
                  <a:gd name="connsiteX16" fmla="*/ 488548 w 646050"/>
                  <a:gd name="connsiteY16" fmla="*/ 868525 h 1565210"/>
                  <a:gd name="connsiteX17" fmla="*/ 462422 w 646050"/>
                  <a:gd name="connsiteY17" fmla="*/ 781439 h 1565210"/>
                  <a:gd name="connsiteX18" fmla="*/ 436296 w 646050"/>
                  <a:gd name="connsiteY18" fmla="*/ 650810 h 1565210"/>
                  <a:gd name="connsiteX19" fmla="*/ 445005 w 646050"/>
                  <a:gd name="connsiteY19" fmla="*/ 494056 h 1565210"/>
                  <a:gd name="connsiteX20" fmla="*/ 479839 w 646050"/>
                  <a:gd name="connsiteY20" fmla="*/ 424387 h 1565210"/>
                  <a:gd name="connsiteX21" fmla="*/ 505965 w 646050"/>
                  <a:gd name="connsiteY21" fmla="*/ 363427 h 1565210"/>
                  <a:gd name="connsiteX22" fmla="*/ 523382 w 646050"/>
                  <a:gd name="connsiteY22" fmla="*/ 337302 h 1565210"/>
                  <a:gd name="connsiteX23" fmla="*/ 532091 w 646050"/>
                  <a:gd name="connsiteY23" fmla="*/ 311176 h 1565210"/>
                  <a:gd name="connsiteX24" fmla="*/ 558216 w 646050"/>
                  <a:gd name="connsiteY24" fmla="*/ 285050 h 1565210"/>
                  <a:gd name="connsiteX25" fmla="*/ 575633 w 646050"/>
                  <a:gd name="connsiteY25" fmla="*/ 250216 h 1565210"/>
                  <a:gd name="connsiteX26" fmla="*/ 610468 w 646050"/>
                  <a:gd name="connsiteY26" fmla="*/ 197965 h 1565210"/>
                  <a:gd name="connsiteX27" fmla="*/ 627885 w 646050"/>
                  <a:gd name="connsiteY27" fmla="*/ 171839 h 1565210"/>
                  <a:gd name="connsiteX28" fmla="*/ 645302 w 646050"/>
                  <a:gd name="connsiteY28" fmla="*/ 119587 h 1565210"/>
                  <a:gd name="connsiteX29" fmla="*/ 601623 w 646050"/>
                  <a:gd name="connsiteY29" fmla="*/ 593 h 1565210"/>
                  <a:gd name="connsiteX0" fmla="*/ 520021 w 564448"/>
                  <a:gd name="connsiteY0" fmla="*/ 593 h 1565210"/>
                  <a:gd name="connsiteX1" fmla="*/ 262029 w 564448"/>
                  <a:gd name="connsiteY1" fmla="*/ 174563 h 1565210"/>
                  <a:gd name="connsiteX2" fmla="*/ 42955 w 564448"/>
                  <a:gd name="connsiteY2" fmla="*/ 366830 h 1565210"/>
                  <a:gd name="connsiteX3" fmla="*/ 48534 w 564448"/>
                  <a:gd name="connsiteY3" fmla="*/ 677889 h 1565210"/>
                  <a:gd name="connsiteX4" fmla="*/ 42206 w 564448"/>
                  <a:gd name="connsiteY4" fmla="*/ 1042900 h 1565210"/>
                  <a:gd name="connsiteX5" fmla="*/ 33497 w 564448"/>
                  <a:gd name="connsiteY5" fmla="*/ 1205437 h 1565210"/>
                  <a:gd name="connsiteX6" fmla="*/ 14516 w 564448"/>
                  <a:gd name="connsiteY6" fmla="*/ 1534526 h 1565210"/>
                  <a:gd name="connsiteX7" fmla="*/ 102146 w 564448"/>
                  <a:gd name="connsiteY7" fmla="*/ 1547793 h 1565210"/>
                  <a:gd name="connsiteX8" fmla="*/ 197940 w 564448"/>
                  <a:gd name="connsiteY8" fmla="*/ 1565210 h 1565210"/>
                  <a:gd name="connsiteX9" fmla="*/ 372111 w 564448"/>
                  <a:gd name="connsiteY9" fmla="*/ 1556502 h 1565210"/>
                  <a:gd name="connsiteX10" fmla="*/ 415654 w 564448"/>
                  <a:gd name="connsiteY10" fmla="*/ 1512959 h 1565210"/>
                  <a:gd name="connsiteX11" fmla="*/ 441780 w 564448"/>
                  <a:gd name="connsiteY11" fmla="*/ 1486833 h 1565210"/>
                  <a:gd name="connsiteX12" fmla="*/ 459197 w 564448"/>
                  <a:gd name="connsiteY12" fmla="*/ 1460707 h 1565210"/>
                  <a:gd name="connsiteX13" fmla="*/ 441780 w 564448"/>
                  <a:gd name="connsiteY13" fmla="*/ 1242993 h 1565210"/>
                  <a:gd name="connsiteX14" fmla="*/ 433071 w 564448"/>
                  <a:gd name="connsiteY14" fmla="*/ 1077530 h 1565210"/>
                  <a:gd name="connsiteX15" fmla="*/ 415654 w 564448"/>
                  <a:gd name="connsiteY15" fmla="*/ 964319 h 1565210"/>
                  <a:gd name="connsiteX16" fmla="*/ 406946 w 564448"/>
                  <a:gd name="connsiteY16" fmla="*/ 868525 h 1565210"/>
                  <a:gd name="connsiteX17" fmla="*/ 380820 w 564448"/>
                  <a:gd name="connsiteY17" fmla="*/ 781439 h 1565210"/>
                  <a:gd name="connsiteX18" fmla="*/ 354694 w 564448"/>
                  <a:gd name="connsiteY18" fmla="*/ 650810 h 1565210"/>
                  <a:gd name="connsiteX19" fmla="*/ 363403 w 564448"/>
                  <a:gd name="connsiteY19" fmla="*/ 494056 h 1565210"/>
                  <a:gd name="connsiteX20" fmla="*/ 398237 w 564448"/>
                  <a:gd name="connsiteY20" fmla="*/ 424387 h 1565210"/>
                  <a:gd name="connsiteX21" fmla="*/ 424363 w 564448"/>
                  <a:gd name="connsiteY21" fmla="*/ 363427 h 1565210"/>
                  <a:gd name="connsiteX22" fmla="*/ 441780 w 564448"/>
                  <a:gd name="connsiteY22" fmla="*/ 337302 h 1565210"/>
                  <a:gd name="connsiteX23" fmla="*/ 450489 w 564448"/>
                  <a:gd name="connsiteY23" fmla="*/ 311176 h 1565210"/>
                  <a:gd name="connsiteX24" fmla="*/ 476614 w 564448"/>
                  <a:gd name="connsiteY24" fmla="*/ 285050 h 1565210"/>
                  <a:gd name="connsiteX25" fmla="*/ 494031 w 564448"/>
                  <a:gd name="connsiteY25" fmla="*/ 250216 h 1565210"/>
                  <a:gd name="connsiteX26" fmla="*/ 528866 w 564448"/>
                  <a:gd name="connsiteY26" fmla="*/ 197965 h 1565210"/>
                  <a:gd name="connsiteX27" fmla="*/ 546283 w 564448"/>
                  <a:gd name="connsiteY27" fmla="*/ 171839 h 1565210"/>
                  <a:gd name="connsiteX28" fmla="*/ 563700 w 564448"/>
                  <a:gd name="connsiteY28" fmla="*/ 119587 h 1565210"/>
                  <a:gd name="connsiteX29" fmla="*/ 520021 w 564448"/>
                  <a:gd name="connsiteY29" fmla="*/ 593 h 1565210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410389 w 559183"/>
                  <a:gd name="connsiteY9" fmla="*/ 1512959 h 1570988"/>
                  <a:gd name="connsiteX10" fmla="*/ 436515 w 559183"/>
                  <a:gd name="connsiteY10" fmla="*/ 1486833 h 1570988"/>
                  <a:gd name="connsiteX11" fmla="*/ 453932 w 559183"/>
                  <a:gd name="connsiteY11" fmla="*/ 1460707 h 1570988"/>
                  <a:gd name="connsiteX12" fmla="*/ 436515 w 559183"/>
                  <a:gd name="connsiteY12" fmla="*/ 1242993 h 1570988"/>
                  <a:gd name="connsiteX13" fmla="*/ 427806 w 559183"/>
                  <a:gd name="connsiteY13" fmla="*/ 1077530 h 1570988"/>
                  <a:gd name="connsiteX14" fmla="*/ 410389 w 559183"/>
                  <a:gd name="connsiteY14" fmla="*/ 964319 h 1570988"/>
                  <a:gd name="connsiteX15" fmla="*/ 401681 w 559183"/>
                  <a:gd name="connsiteY15" fmla="*/ 868525 h 1570988"/>
                  <a:gd name="connsiteX16" fmla="*/ 375555 w 559183"/>
                  <a:gd name="connsiteY16" fmla="*/ 781439 h 1570988"/>
                  <a:gd name="connsiteX17" fmla="*/ 349429 w 559183"/>
                  <a:gd name="connsiteY17" fmla="*/ 650810 h 1570988"/>
                  <a:gd name="connsiteX18" fmla="*/ 358138 w 559183"/>
                  <a:gd name="connsiteY18" fmla="*/ 494056 h 1570988"/>
                  <a:gd name="connsiteX19" fmla="*/ 392972 w 559183"/>
                  <a:gd name="connsiteY19" fmla="*/ 424387 h 1570988"/>
                  <a:gd name="connsiteX20" fmla="*/ 419098 w 559183"/>
                  <a:gd name="connsiteY20" fmla="*/ 363427 h 1570988"/>
                  <a:gd name="connsiteX21" fmla="*/ 436515 w 559183"/>
                  <a:gd name="connsiteY21" fmla="*/ 337302 h 1570988"/>
                  <a:gd name="connsiteX22" fmla="*/ 445224 w 559183"/>
                  <a:gd name="connsiteY22" fmla="*/ 311176 h 1570988"/>
                  <a:gd name="connsiteX23" fmla="*/ 471349 w 559183"/>
                  <a:gd name="connsiteY23" fmla="*/ 285050 h 1570988"/>
                  <a:gd name="connsiteX24" fmla="*/ 488766 w 559183"/>
                  <a:gd name="connsiteY24" fmla="*/ 250216 h 1570988"/>
                  <a:gd name="connsiteX25" fmla="*/ 523601 w 559183"/>
                  <a:gd name="connsiteY25" fmla="*/ 197965 h 1570988"/>
                  <a:gd name="connsiteX26" fmla="*/ 541018 w 559183"/>
                  <a:gd name="connsiteY26" fmla="*/ 171839 h 1570988"/>
                  <a:gd name="connsiteX27" fmla="*/ 558435 w 559183"/>
                  <a:gd name="connsiteY27" fmla="*/ 119587 h 1570988"/>
                  <a:gd name="connsiteX28" fmla="*/ 514756 w 559183"/>
                  <a:gd name="connsiteY28" fmla="*/ 593 h 1570988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410389 w 559183"/>
                  <a:gd name="connsiteY9" fmla="*/ 1512959 h 1570988"/>
                  <a:gd name="connsiteX10" fmla="*/ 436515 w 559183"/>
                  <a:gd name="connsiteY10" fmla="*/ 1486833 h 1570988"/>
                  <a:gd name="connsiteX11" fmla="*/ 453932 w 559183"/>
                  <a:gd name="connsiteY11" fmla="*/ 1460707 h 1570988"/>
                  <a:gd name="connsiteX12" fmla="*/ 343647 w 559183"/>
                  <a:gd name="connsiteY12" fmla="*/ 1266805 h 1570988"/>
                  <a:gd name="connsiteX13" fmla="*/ 427806 w 559183"/>
                  <a:gd name="connsiteY13" fmla="*/ 1077530 h 1570988"/>
                  <a:gd name="connsiteX14" fmla="*/ 410389 w 559183"/>
                  <a:gd name="connsiteY14" fmla="*/ 964319 h 1570988"/>
                  <a:gd name="connsiteX15" fmla="*/ 401681 w 559183"/>
                  <a:gd name="connsiteY15" fmla="*/ 868525 h 1570988"/>
                  <a:gd name="connsiteX16" fmla="*/ 375555 w 559183"/>
                  <a:gd name="connsiteY16" fmla="*/ 781439 h 1570988"/>
                  <a:gd name="connsiteX17" fmla="*/ 349429 w 559183"/>
                  <a:gd name="connsiteY17" fmla="*/ 650810 h 1570988"/>
                  <a:gd name="connsiteX18" fmla="*/ 358138 w 559183"/>
                  <a:gd name="connsiteY18" fmla="*/ 494056 h 1570988"/>
                  <a:gd name="connsiteX19" fmla="*/ 392972 w 559183"/>
                  <a:gd name="connsiteY19" fmla="*/ 424387 h 1570988"/>
                  <a:gd name="connsiteX20" fmla="*/ 419098 w 559183"/>
                  <a:gd name="connsiteY20" fmla="*/ 363427 h 1570988"/>
                  <a:gd name="connsiteX21" fmla="*/ 436515 w 559183"/>
                  <a:gd name="connsiteY21" fmla="*/ 337302 h 1570988"/>
                  <a:gd name="connsiteX22" fmla="*/ 445224 w 559183"/>
                  <a:gd name="connsiteY22" fmla="*/ 311176 h 1570988"/>
                  <a:gd name="connsiteX23" fmla="*/ 471349 w 559183"/>
                  <a:gd name="connsiteY23" fmla="*/ 285050 h 1570988"/>
                  <a:gd name="connsiteX24" fmla="*/ 488766 w 559183"/>
                  <a:gd name="connsiteY24" fmla="*/ 250216 h 1570988"/>
                  <a:gd name="connsiteX25" fmla="*/ 523601 w 559183"/>
                  <a:gd name="connsiteY25" fmla="*/ 197965 h 1570988"/>
                  <a:gd name="connsiteX26" fmla="*/ 541018 w 559183"/>
                  <a:gd name="connsiteY26" fmla="*/ 171839 h 1570988"/>
                  <a:gd name="connsiteX27" fmla="*/ 558435 w 559183"/>
                  <a:gd name="connsiteY27" fmla="*/ 119587 h 1570988"/>
                  <a:gd name="connsiteX28" fmla="*/ 514756 w 559183"/>
                  <a:gd name="connsiteY28" fmla="*/ 593 h 1570988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410389 w 559183"/>
                  <a:gd name="connsiteY9" fmla="*/ 1512959 h 1570988"/>
                  <a:gd name="connsiteX10" fmla="*/ 436515 w 559183"/>
                  <a:gd name="connsiteY10" fmla="*/ 1486833 h 1570988"/>
                  <a:gd name="connsiteX11" fmla="*/ 343647 w 559183"/>
                  <a:gd name="connsiteY11" fmla="*/ 1266805 h 1570988"/>
                  <a:gd name="connsiteX12" fmla="*/ 427806 w 559183"/>
                  <a:gd name="connsiteY12" fmla="*/ 1077530 h 1570988"/>
                  <a:gd name="connsiteX13" fmla="*/ 410389 w 559183"/>
                  <a:gd name="connsiteY13" fmla="*/ 964319 h 1570988"/>
                  <a:gd name="connsiteX14" fmla="*/ 401681 w 559183"/>
                  <a:gd name="connsiteY14" fmla="*/ 868525 h 1570988"/>
                  <a:gd name="connsiteX15" fmla="*/ 375555 w 559183"/>
                  <a:gd name="connsiteY15" fmla="*/ 781439 h 1570988"/>
                  <a:gd name="connsiteX16" fmla="*/ 349429 w 559183"/>
                  <a:gd name="connsiteY16" fmla="*/ 650810 h 1570988"/>
                  <a:gd name="connsiteX17" fmla="*/ 358138 w 559183"/>
                  <a:gd name="connsiteY17" fmla="*/ 494056 h 1570988"/>
                  <a:gd name="connsiteX18" fmla="*/ 392972 w 559183"/>
                  <a:gd name="connsiteY18" fmla="*/ 424387 h 1570988"/>
                  <a:gd name="connsiteX19" fmla="*/ 419098 w 559183"/>
                  <a:gd name="connsiteY19" fmla="*/ 363427 h 1570988"/>
                  <a:gd name="connsiteX20" fmla="*/ 436515 w 559183"/>
                  <a:gd name="connsiteY20" fmla="*/ 337302 h 1570988"/>
                  <a:gd name="connsiteX21" fmla="*/ 445224 w 559183"/>
                  <a:gd name="connsiteY21" fmla="*/ 311176 h 1570988"/>
                  <a:gd name="connsiteX22" fmla="*/ 471349 w 559183"/>
                  <a:gd name="connsiteY22" fmla="*/ 285050 h 1570988"/>
                  <a:gd name="connsiteX23" fmla="*/ 488766 w 559183"/>
                  <a:gd name="connsiteY23" fmla="*/ 250216 h 1570988"/>
                  <a:gd name="connsiteX24" fmla="*/ 523601 w 559183"/>
                  <a:gd name="connsiteY24" fmla="*/ 197965 h 1570988"/>
                  <a:gd name="connsiteX25" fmla="*/ 541018 w 559183"/>
                  <a:gd name="connsiteY25" fmla="*/ 171839 h 1570988"/>
                  <a:gd name="connsiteX26" fmla="*/ 558435 w 559183"/>
                  <a:gd name="connsiteY26" fmla="*/ 119587 h 1570988"/>
                  <a:gd name="connsiteX27" fmla="*/ 514756 w 559183"/>
                  <a:gd name="connsiteY27" fmla="*/ 593 h 1570988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410389 w 559183"/>
                  <a:gd name="connsiteY9" fmla="*/ 1512959 h 1570988"/>
                  <a:gd name="connsiteX10" fmla="*/ 343647 w 559183"/>
                  <a:gd name="connsiteY10" fmla="*/ 1266805 h 1570988"/>
                  <a:gd name="connsiteX11" fmla="*/ 427806 w 559183"/>
                  <a:gd name="connsiteY11" fmla="*/ 1077530 h 1570988"/>
                  <a:gd name="connsiteX12" fmla="*/ 410389 w 559183"/>
                  <a:gd name="connsiteY12" fmla="*/ 964319 h 1570988"/>
                  <a:gd name="connsiteX13" fmla="*/ 401681 w 559183"/>
                  <a:gd name="connsiteY13" fmla="*/ 868525 h 1570988"/>
                  <a:gd name="connsiteX14" fmla="*/ 375555 w 559183"/>
                  <a:gd name="connsiteY14" fmla="*/ 781439 h 1570988"/>
                  <a:gd name="connsiteX15" fmla="*/ 349429 w 559183"/>
                  <a:gd name="connsiteY15" fmla="*/ 650810 h 1570988"/>
                  <a:gd name="connsiteX16" fmla="*/ 358138 w 559183"/>
                  <a:gd name="connsiteY16" fmla="*/ 494056 h 1570988"/>
                  <a:gd name="connsiteX17" fmla="*/ 392972 w 559183"/>
                  <a:gd name="connsiteY17" fmla="*/ 424387 h 1570988"/>
                  <a:gd name="connsiteX18" fmla="*/ 419098 w 559183"/>
                  <a:gd name="connsiteY18" fmla="*/ 363427 h 1570988"/>
                  <a:gd name="connsiteX19" fmla="*/ 436515 w 559183"/>
                  <a:gd name="connsiteY19" fmla="*/ 337302 h 1570988"/>
                  <a:gd name="connsiteX20" fmla="*/ 445224 w 559183"/>
                  <a:gd name="connsiteY20" fmla="*/ 311176 h 1570988"/>
                  <a:gd name="connsiteX21" fmla="*/ 471349 w 559183"/>
                  <a:gd name="connsiteY21" fmla="*/ 285050 h 1570988"/>
                  <a:gd name="connsiteX22" fmla="*/ 488766 w 559183"/>
                  <a:gd name="connsiteY22" fmla="*/ 250216 h 1570988"/>
                  <a:gd name="connsiteX23" fmla="*/ 523601 w 559183"/>
                  <a:gd name="connsiteY23" fmla="*/ 197965 h 1570988"/>
                  <a:gd name="connsiteX24" fmla="*/ 541018 w 559183"/>
                  <a:gd name="connsiteY24" fmla="*/ 171839 h 1570988"/>
                  <a:gd name="connsiteX25" fmla="*/ 558435 w 559183"/>
                  <a:gd name="connsiteY25" fmla="*/ 119587 h 1570988"/>
                  <a:gd name="connsiteX26" fmla="*/ 514756 w 559183"/>
                  <a:gd name="connsiteY26" fmla="*/ 593 h 1570988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343647 w 559183"/>
                  <a:gd name="connsiteY9" fmla="*/ 1266805 h 1570988"/>
                  <a:gd name="connsiteX10" fmla="*/ 427806 w 559183"/>
                  <a:gd name="connsiteY10" fmla="*/ 1077530 h 1570988"/>
                  <a:gd name="connsiteX11" fmla="*/ 410389 w 559183"/>
                  <a:gd name="connsiteY11" fmla="*/ 964319 h 1570988"/>
                  <a:gd name="connsiteX12" fmla="*/ 401681 w 559183"/>
                  <a:gd name="connsiteY12" fmla="*/ 868525 h 1570988"/>
                  <a:gd name="connsiteX13" fmla="*/ 375555 w 559183"/>
                  <a:gd name="connsiteY13" fmla="*/ 781439 h 1570988"/>
                  <a:gd name="connsiteX14" fmla="*/ 349429 w 559183"/>
                  <a:gd name="connsiteY14" fmla="*/ 650810 h 1570988"/>
                  <a:gd name="connsiteX15" fmla="*/ 358138 w 559183"/>
                  <a:gd name="connsiteY15" fmla="*/ 494056 h 1570988"/>
                  <a:gd name="connsiteX16" fmla="*/ 392972 w 559183"/>
                  <a:gd name="connsiteY16" fmla="*/ 424387 h 1570988"/>
                  <a:gd name="connsiteX17" fmla="*/ 419098 w 559183"/>
                  <a:gd name="connsiteY17" fmla="*/ 363427 h 1570988"/>
                  <a:gd name="connsiteX18" fmla="*/ 436515 w 559183"/>
                  <a:gd name="connsiteY18" fmla="*/ 337302 h 1570988"/>
                  <a:gd name="connsiteX19" fmla="*/ 445224 w 559183"/>
                  <a:gd name="connsiteY19" fmla="*/ 311176 h 1570988"/>
                  <a:gd name="connsiteX20" fmla="*/ 471349 w 559183"/>
                  <a:gd name="connsiteY20" fmla="*/ 285050 h 1570988"/>
                  <a:gd name="connsiteX21" fmla="*/ 488766 w 559183"/>
                  <a:gd name="connsiteY21" fmla="*/ 250216 h 1570988"/>
                  <a:gd name="connsiteX22" fmla="*/ 523601 w 559183"/>
                  <a:gd name="connsiteY22" fmla="*/ 197965 h 1570988"/>
                  <a:gd name="connsiteX23" fmla="*/ 541018 w 559183"/>
                  <a:gd name="connsiteY23" fmla="*/ 171839 h 1570988"/>
                  <a:gd name="connsiteX24" fmla="*/ 558435 w 559183"/>
                  <a:gd name="connsiteY24" fmla="*/ 119587 h 1570988"/>
                  <a:gd name="connsiteX25" fmla="*/ 514756 w 559183"/>
                  <a:gd name="connsiteY25" fmla="*/ 593 h 1570988"/>
                  <a:gd name="connsiteX0" fmla="*/ 514756 w 559183"/>
                  <a:gd name="connsiteY0" fmla="*/ 593 h 1570553"/>
                  <a:gd name="connsiteX1" fmla="*/ 256764 w 559183"/>
                  <a:gd name="connsiteY1" fmla="*/ 174563 h 1570553"/>
                  <a:gd name="connsiteX2" fmla="*/ 37690 w 559183"/>
                  <a:gd name="connsiteY2" fmla="*/ 366830 h 1570553"/>
                  <a:gd name="connsiteX3" fmla="*/ 43269 w 559183"/>
                  <a:gd name="connsiteY3" fmla="*/ 677889 h 1570553"/>
                  <a:gd name="connsiteX4" fmla="*/ 36941 w 559183"/>
                  <a:gd name="connsiteY4" fmla="*/ 1042900 h 1570553"/>
                  <a:gd name="connsiteX5" fmla="*/ 28232 w 559183"/>
                  <a:gd name="connsiteY5" fmla="*/ 1205437 h 1570553"/>
                  <a:gd name="connsiteX6" fmla="*/ 9251 w 559183"/>
                  <a:gd name="connsiteY6" fmla="*/ 1534526 h 1570553"/>
                  <a:gd name="connsiteX7" fmla="*/ 192675 w 559183"/>
                  <a:gd name="connsiteY7" fmla="*/ 1565210 h 1570553"/>
                  <a:gd name="connsiteX8" fmla="*/ 343033 w 559183"/>
                  <a:gd name="connsiteY8" fmla="*/ 1563646 h 1570553"/>
                  <a:gd name="connsiteX9" fmla="*/ 343647 w 559183"/>
                  <a:gd name="connsiteY9" fmla="*/ 1266805 h 1570553"/>
                  <a:gd name="connsiteX10" fmla="*/ 427806 w 559183"/>
                  <a:gd name="connsiteY10" fmla="*/ 1077530 h 1570553"/>
                  <a:gd name="connsiteX11" fmla="*/ 410389 w 559183"/>
                  <a:gd name="connsiteY11" fmla="*/ 964319 h 1570553"/>
                  <a:gd name="connsiteX12" fmla="*/ 401681 w 559183"/>
                  <a:gd name="connsiteY12" fmla="*/ 868525 h 1570553"/>
                  <a:gd name="connsiteX13" fmla="*/ 375555 w 559183"/>
                  <a:gd name="connsiteY13" fmla="*/ 781439 h 1570553"/>
                  <a:gd name="connsiteX14" fmla="*/ 349429 w 559183"/>
                  <a:gd name="connsiteY14" fmla="*/ 650810 h 1570553"/>
                  <a:gd name="connsiteX15" fmla="*/ 358138 w 559183"/>
                  <a:gd name="connsiteY15" fmla="*/ 494056 h 1570553"/>
                  <a:gd name="connsiteX16" fmla="*/ 392972 w 559183"/>
                  <a:gd name="connsiteY16" fmla="*/ 424387 h 1570553"/>
                  <a:gd name="connsiteX17" fmla="*/ 419098 w 559183"/>
                  <a:gd name="connsiteY17" fmla="*/ 363427 h 1570553"/>
                  <a:gd name="connsiteX18" fmla="*/ 436515 w 559183"/>
                  <a:gd name="connsiteY18" fmla="*/ 337302 h 1570553"/>
                  <a:gd name="connsiteX19" fmla="*/ 445224 w 559183"/>
                  <a:gd name="connsiteY19" fmla="*/ 311176 h 1570553"/>
                  <a:gd name="connsiteX20" fmla="*/ 471349 w 559183"/>
                  <a:gd name="connsiteY20" fmla="*/ 285050 h 1570553"/>
                  <a:gd name="connsiteX21" fmla="*/ 488766 w 559183"/>
                  <a:gd name="connsiteY21" fmla="*/ 250216 h 1570553"/>
                  <a:gd name="connsiteX22" fmla="*/ 523601 w 559183"/>
                  <a:gd name="connsiteY22" fmla="*/ 197965 h 1570553"/>
                  <a:gd name="connsiteX23" fmla="*/ 541018 w 559183"/>
                  <a:gd name="connsiteY23" fmla="*/ 171839 h 1570553"/>
                  <a:gd name="connsiteX24" fmla="*/ 558435 w 559183"/>
                  <a:gd name="connsiteY24" fmla="*/ 119587 h 1570553"/>
                  <a:gd name="connsiteX25" fmla="*/ 514756 w 559183"/>
                  <a:gd name="connsiteY25" fmla="*/ 593 h 1570553"/>
                  <a:gd name="connsiteX0" fmla="*/ 514756 w 558435"/>
                  <a:gd name="connsiteY0" fmla="*/ 593 h 1570553"/>
                  <a:gd name="connsiteX1" fmla="*/ 256764 w 558435"/>
                  <a:gd name="connsiteY1" fmla="*/ 174563 h 1570553"/>
                  <a:gd name="connsiteX2" fmla="*/ 37690 w 558435"/>
                  <a:gd name="connsiteY2" fmla="*/ 366830 h 1570553"/>
                  <a:gd name="connsiteX3" fmla="*/ 43269 w 558435"/>
                  <a:gd name="connsiteY3" fmla="*/ 677889 h 1570553"/>
                  <a:gd name="connsiteX4" fmla="*/ 36941 w 558435"/>
                  <a:gd name="connsiteY4" fmla="*/ 1042900 h 1570553"/>
                  <a:gd name="connsiteX5" fmla="*/ 28232 w 558435"/>
                  <a:gd name="connsiteY5" fmla="*/ 1205437 h 1570553"/>
                  <a:gd name="connsiteX6" fmla="*/ 9251 w 558435"/>
                  <a:gd name="connsiteY6" fmla="*/ 1534526 h 1570553"/>
                  <a:gd name="connsiteX7" fmla="*/ 192675 w 558435"/>
                  <a:gd name="connsiteY7" fmla="*/ 1565210 h 1570553"/>
                  <a:gd name="connsiteX8" fmla="*/ 343033 w 558435"/>
                  <a:gd name="connsiteY8" fmla="*/ 1563646 h 1570553"/>
                  <a:gd name="connsiteX9" fmla="*/ 343647 w 558435"/>
                  <a:gd name="connsiteY9" fmla="*/ 1266805 h 1570553"/>
                  <a:gd name="connsiteX10" fmla="*/ 427806 w 558435"/>
                  <a:gd name="connsiteY10" fmla="*/ 1077530 h 1570553"/>
                  <a:gd name="connsiteX11" fmla="*/ 410389 w 558435"/>
                  <a:gd name="connsiteY11" fmla="*/ 964319 h 1570553"/>
                  <a:gd name="connsiteX12" fmla="*/ 401681 w 558435"/>
                  <a:gd name="connsiteY12" fmla="*/ 868525 h 1570553"/>
                  <a:gd name="connsiteX13" fmla="*/ 375555 w 558435"/>
                  <a:gd name="connsiteY13" fmla="*/ 781439 h 1570553"/>
                  <a:gd name="connsiteX14" fmla="*/ 349429 w 558435"/>
                  <a:gd name="connsiteY14" fmla="*/ 650810 h 1570553"/>
                  <a:gd name="connsiteX15" fmla="*/ 358138 w 558435"/>
                  <a:gd name="connsiteY15" fmla="*/ 494056 h 1570553"/>
                  <a:gd name="connsiteX16" fmla="*/ 392972 w 558435"/>
                  <a:gd name="connsiteY16" fmla="*/ 424387 h 1570553"/>
                  <a:gd name="connsiteX17" fmla="*/ 419098 w 558435"/>
                  <a:gd name="connsiteY17" fmla="*/ 363427 h 1570553"/>
                  <a:gd name="connsiteX18" fmla="*/ 436515 w 558435"/>
                  <a:gd name="connsiteY18" fmla="*/ 337302 h 1570553"/>
                  <a:gd name="connsiteX19" fmla="*/ 445224 w 558435"/>
                  <a:gd name="connsiteY19" fmla="*/ 311176 h 1570553"/>
                  <a:gd name="connsiteX20" fmla="*/ 471349 w 558435"/>
                  <a:gd name="connsiteY20" fmla="*/ 285050 h 1570553"/>
                  <a:gd name="connsiteX21" fmla="*/ 488766 w 558435"/>
                  <a:gd name="connsiteY21" fmla="*/ 250216 h 1570553"/>
                  <a:gd name="connsiteX22" fmla="*/ 523601 w 558435"/>
                  <a:gd name="connsiteY22" fmla="*/ 197965 h 1570553"/>
                  <a:gd name="connsiteX23" fmla="*/ 558435 w 558435"/>
                  <a:gd name="connsiteY23" fmla="*/ 119587 h 1570553"/>
                  <a:gd name="connsiteX24" fmla="*/ 514756 w 558435"/>
                  <a:gd name="connsiteY24" fmla="*/ 593 h 1570553"/>
                  <a:gd name="connsiteX0" fmla="*/ 514756 w 560509"/>
                  <a:gd name="connsiteY0" fmla="*/ 674 h 1570634"/>
                  <a:gd name="connsiteX1" fmla="*/ 256764 w 560509"/>
                  <a:gd name="connsiteY1" fmla="*/ 174644 h 1570634"/>
                  <a:gd name="connsiteX2" fmla="*/ 37690 w 560509"/>
                  <a:gd name="connsiteY2" fmla="*/ 366911 h 1570634"/>
                  <a:gd name="connsiteX3" fmla="*/ 43269 w 560509"/>
                  <a:gd name="connsiteY3" fmla="*/ 677970 h 1570634"/>
                  <a:gd name="connsiteX4" fmla="*/ 36941 w 560509"/>
                  <a:gd name="connsiteY4" fmla="*/ 1042981 h 1570634"/>
                  <a:gd name="connsiteX5" fmla="*/ 28232 w 560509"/>
                  <a:gd name="connsiteY5" fmla="*/ 1205518 h 1570634"/>
                  <a:gd name="connsiteX6" fmla="*/ 9251 w 560509"/>
                  <a:gd name="connsiteY6" fmla="*/ 1534607 h 1570634"/>
                  <a:gd name="connsiteX7" fmla="*/ 192675 w 560509"/>
                  <a:gd name="connsiteY7" fmla="*/ 1565291 h 1570634"/>
                  <a:gd name="connsiteX8" fmla="*/ 343033 w 560509"/>
                  <a:gd name="connsiteY8" fmla="*/ 1563727 h 1570634"/>
                  <a:gd name="connsiteX9" fmla="*/ 343647 w 560509"/>
                  <a:gd name="connsiteY9" fmla="*/ 1266886 h 1570634"/>
                  <a:gd name="connsiteX10" fmla="*/ 427806 w 560509"/>
                  <a:gd name="connsiteY10" fmla="*/ 1077611 h 1570634"/>
                  <a:gd name="connsiteX11" fmla="*/ 410389 w 560509"/>
                  <a:gd name="connsiteY11" fmla="*/ 964400 h 1570634"/>
                  <a:gd name="connsiteX12" fmla="*/ 401681 w 560509"/>
                  <a:gd name="connsiteY12" fmla="*/ 868606 h 1570634"/>
                  <a:gd name="connsiteX13" fmla="*/ 375555 w 560509"/>
                  <a:gd name="connsiteY13" fmla="*/ 781520 h 1570634"/>
                  <a:gd name="connsiteX14" fmla="*/ 349429 w 560509"/>
                  <a:gd name="connsiteY14" fmla="*/ 650891 h 1570634"/>
                  <a:gd name="connsiteX15" fmla="*/ 358138 w 560509"/>
                  <a:gd name="connsiteY15" fmla="*/ 494137 h 1570634"/>
                  <a:gd name="connsiteX16" fmla="*/ 392972 w 560509"/>
                  <a:gd name="connsiteY16" fmla="*/ 424468 h 1570634"/>
                  <a:gd name="connsiteX17" fmla="*/ 419098 w 560509"/>
                  <a:gd name="connsiteY17" fmla="*/ 363508 h 1570634"/>
                  <a:gd name="connsiteX18" fmla="*/ 436515 w 560509"/>
                  <a:gd name="connsiteY18" fmla="*/ 337383 h 1570634"/>
                  <a:gd name="connsiteX19" fmla="*/ 445224 w 560509"/>
                  <a:gd name="connsiteY19" fmla="*/ 311257 h 1570634"/>
                  <a:gd name="connsiteX20" fmla="*/ 471349 w 560509"/>
                  <a:gd name="connsiteY20" fmla="*/ 285131 h 1570634"/>
                  <a:gd name="connsiteX21" fmla="*/ 488766 w 560509"/>
                  <a:gd name="connsiteY21" fmla="*/ 250297 h 1570634"/>
                  <a:gd name="connsiteX22" fmla="*/ 558435 w 560509"/>
                  <a:gd name="connsiteY22" fmla="*/ 119668 h 1570634"/>
                  <a:gd name="connsiteX23" fmla="*/ 514756 w 560509"/>
                  <a:gd name="connsiteY23" fmla="*/ 674 h 1570634"/>
                  <a:gd name="connsiteX0" fmla="*/ 514756 w 561751"/>
                  <a:gd name="connsiteY0" fmla="*/ 717 h 1570677"/>
                  <a:gd name="connsiteX1" fmla="*/ 256764 w 561751"/>
                  <a:gd name="connsiteY1" fmla="*/ 174687 h 1570677"/>
                  <a:gd name="connsiteX2" fmla="*/ 37690 w 561751"/>
                  <a:gd name="connsiteY2" fmla="*/ 366954 h 1570677"/>
                  <a:gd name="connsiteX3" fmla="*/ 43269 w 561751"/>
                  <a:gd name="connsiteY3" fmla="*/ 678013 h 1570677"/>
                  <a:gd name="connsiteX4" fmla="*/ 36941 w 561751"/>
                  <a:gd name="connsiteY4" fmla="*/ 1043024 h 1570677"/>
                  <a:gd name="connsiteX5" fmla="*/ 28232 w 561751"/>
                  <a:gd name="connsiteY5" fmla="*/ 1205561 h 1570677"/>
                  <a:gd name="connsiteX6" fmla="*/ 9251 w 561751"/>
                  <a:gd name="connsiteY6" fmla="*/ 1534650 h 1570677"/>
                  <a:gd name="connsiteX7" fmla="*/ 192675 w 561751"/>
                  <a:gd name="connsiteY7" fmla="*/ 1565334 h 1570677"/>
                  <a:gd name="connsiteX8" fmla="*/ 343033 w 561751"/>
                  <a:gd name="connsiteY8" fmla="*/ 1563770 h 1570677"/>
                  <a:gd name="connsiteX9" fmla="*/ 343647 w 561751"/>
                  <a:gd name="connsiteY9" fmla="*/ 1266929 h 1570677"/>
                  <a:gd name="connsiteX10" fmla="*/ 427806 w 561751"/>
                  <a:gd name="connsiteY10" fmla="*/ 1077654 h 1570677"/>
                  <a:gd name="connsiteX11" fmla="*/ 410389 w 561751"/>
                  <a:gd name="connsiteY11" fmla="*/ 964443 h 1570677"/>
                  <a:gd name="connsiteX12" fmla="*/ 401681 w 561751"/>
                  <a:gd name="connsiteY12" fmla="*/ 868649 h 1570677"/>
                  <a:gd name="connsiteX13" fmla="*/ 375555 w 561751"/>
                  <a:gd name="connsiteY13" fmla="*/ 781563 h 1570677"/>
                  <a:gd name="connsiteX14" fmla="*/ 349429 w 561751"/>
                  <a:gd name="connsiteY14" fmla="*/ 650934 h 1570677"/>
                  <a:gd name="connsiteX15" fmla="*/ 358138 w 561751"/>
                  <a:gd name="connsiteY15" fmla="*/ 494180 h 1570677"/>
                  <a:gd name="connsiteX16" fmla="*/ 392972 w 561751"/>
                  <a:gd name="connsiteY16" fmla="*/ 424511 h 1570677"/>
                  <a:gd name="connsiteX17" fmla="*/ 419098 w 561751"/>
                  <a:gd name="connsiteY17" fmla="*/ 363551 h 1570677"/>
                  <a:gd name="connsiteX18" fmla="*/ 436515 w 561751"/>
                  <a:gd name="connsiteY18" fmla="*/ 337426 h 1570677"/>
                  <a:gd name="connsiteX19" fmla="*/ 445224 w 561751"/>
                  <a:gd name="connsiteY19" fmla="*/ 311300 h 1570677"/>
                  <a:gd name="connsiteX20" fmla="*/ 471349 w 561751"/>
                  <a:gd name="connsiteY20" fmla="*/ 285174 h 1570677"/>
                  <a:gd name="connsiteX21" fmla="*/ 558435 w 561751"/>
                  <a:gd name="connsiteY21" fmla="*/ 119711 h 1570677"/>
                  <a:gd name="connsiteX22" fmla="*/ 514756 w 561751"/>
                  <a:gd name="connsiteY22" fmla="*/ 717 h 1570677"/>
                  <a:gd name="connsiteX0" fmla="*/ 514756 w 563640"/>
                  <a:gd name="connsiteY0" fmla="*/ 753 h 1570713"/>
                  <a:gd name="connsiteX1" fmla="*/ 256764 w 563640"/>
                  <a:gd name="connsiteY1" fmla="*/ 174723 h 1570713"/>
                  <a:gd name="connsiteX2" fmla="*/ 37690 w 563640"/>
                  <a:gd name="connsiteY2" fmla="*/ 366990 h 1570713"/>
                  <a:gd name="connsiteX3" fmla="*/ 43269 w 563640"/>
                  <a:gd name="connsiteY3" fmla="*/ 678049 h 1570713"/>
                  <a:gd name="connsiteX4" fmla="*/ 36941 w 563640"/>
                  <a:gd name="connsiteY4" fmla="*/ 1043060 h 1570713"/>
                  <a:gd name="connsiteX5" fmla="*/ 28232 w 563640"/>
                  <a:gd name="connsiteY5" fmla="*/ 1205597 h 1570713"/>
                  <a:gd name="connsiteX6" fmla="*/ 9251 w 563640"/>
                  <a:gd name="connsiteY6" fmla="*/ 1534686 h 1570713"/>
                  <a:gd name="connsiteX7" fmla="*/ 192675 w 563640"/>
                  <a:gd name="connsiteY7" fmla="*/ 1565370 h 1570713"/>
                  <a:gd name="connsiteX8" fmla="*/ 343033 w 563640"/>
                  <a:gd name="connsiteY8" fmla="*/ 1563806 h 1570713"/>
                  <a:gd name="connsiteX9" fmla="*/ 343647 w 563640"/>
                  <a:gd name="connsiteY9" fmla="*/ 1266965 h 1570713"/>
                  <a:gd name="connsiteX10" fmla="*/ 427806 w 563640"/>
                  <a:gd name="connsiteY10" fmla="*/ 1077690 h 1570713"/>
                  <a:gd name="connsiteX11" fmla="*/ 410389 w 563640"/>
                  <a:gd name="connsiteY11" fmla="*/ 964479 h 1570713"/>
                  <a:gd name="connsiteX12" fmla="*/ 401681 w 563640"/>
                  <a:gd name="connsiteY12" fmla="*/ 868685 h 1570713"/>
                  <a:gd name="connsiteX13" fmla="*/ 375555 w 563640"/>
                  <a:gd name="connsiteY13" fmla="*/ 781599 h 1570713"/>
                  <a:gd name="connsiteX14" fmla="*/ 349429 w 563640"/>
                  <a:gd name="connsiteY14" fmla="*/ 650970 h 1570713"/>
                  <a:gd name="connsiteX15" fmla="*/ 358138 w 563640"/>
                  <a:gd name="connsiteY15" fmla="*/ 494216 h 1570713"/>
                  <a:gd name="connsiteX16" fmla="*/ 392972 w 563640"/>
                  <a:gd name="connsiteY16" fmla="*/ 424547 h 1570713"/>
                  <a:gd name="connsiteX17" fmla="*/ 419098 w 563640"/>
                  <a:gd name="connsiteY17" fmla="*/ 363587 h 1570713"/>
                  <a:gd name="connsiteX18" fmla="*/ 436515 w 563640"/>
                  <a:gd name="connsiteY18" fmla="*/ 337462 h 1570713"/>
                  <a:gd name="connsiteX19" fmla="*/ 445224 w 563640"/>
                  <a:gd name="connsiteY19" fmla="*/ 311336 h 1570713"/>
                  <a:gd name="connsiteX20" fmla="*/ 558435 w 563640"/>
                  <a:gd name="connsiteY20" fmla="*/ 119747 h 1570713"/>
                  <a:gd name="connsiteX21" fmla="*/ 514756 w 563640"/>
                  <a:gd name="connsiteY21" fmla="*/ 753 h 1570713"/>
                  <a:gd name="connsiteX0" fmla="*/ 514756 w 564273"/>
                  <a:gd name="connsiteY0" fmla="*/ 793 h 1570753"/>
                  <a:gd name="connsiteX1" fmla="*/ 256764 w 564273"/>
                  <a:gd name="connsiteY1" fmla="*/ 174763 h 1570753"/>
                  <a:gd name="connsiteX2" fmla="*/ 37690 w 564273"/>
                  <a:gd name="connsiteY2" fmla="*/ 367030 h 1570753"/>
                  <a:gd name="connsiteX3" fmla="*/ 43269 w 564273"/>
                  <a:gd name="connsiteY3" fmla="*/ 678089 h 1570753"/>
                  <a:gd name="connsiteX4" fmla="*/ 36941 w 564273"/>
                  <a:gd name="connsiteY4" fmla="*/ 1043100 h 1570753"/>
                  <a:gd name="connsiteX5" fmla="*/ 28232 w 564273"/>
                  <a:gd name="connsiteY5" fmla="*/ 1205637 h 1570753"/>
                  <a:gd name="connsiteX6" fmla="*/ 9251 w 564273"/>
                  <a:gd name="connsiteY6" fmla="*/ 1534726 h 1570753"/>
                  <a:gd name="connsiteX7" fmla="*/ 192675 w 564273"/>
                  <a:gd name="connsiteY7" fmla="*/ 1565410 h 1570753"/>
                  <a:gd name="connsiteX8" fmla="*/ 343033 w 564273"/>
                  <a:gd name="connsiteY8" fmla="*/ 1563846 h 1570753"/>
                  <a:gd name="connsiteX9" fmla="*/ 343647 w 564273"/>
                  <a:gd name="connsiteY9" fmla="*/ 1267005 h 1570753"/>
                  <a:gd name="connsiteX10" fmla="*/ 427806 w 564273"/>
                  <a:gd name="connsiteY10" fmla="*/ 1077730 h 1570753"/>
                  <a:gd name="connsiteX11" fmla="*/ 410389 w 564273"/>
                  <a:gd name="connsiteY11" fmla="*/ 964519 h 1570753"/>
                  <a:gd name="connsiteX12" fmla="*/ 401681 w 564273"/>
                  <a:gd name="connsiteY12" fmla="*/ 868725 h 1570753"/>
                  <a:gd name="connsiteX13" fmla="*/ 375555 w 564273"/>
                  <a:gd name="connsiteY13" fmla="*/ 781639 h 1570753"/>
                  <a:gd name="connsiteX14" fmla="*/ 349429 w 564273"/>
                  <a:gd name="connsiteY14" fmla="*/ 651010 h 1570753"/>
                  <a:gd name="connsiteX15" fmla="*/ 358138 w 564273"/>
                  <a:gd name="connsiteY15" fmla="*/ 494256 h 1570753"/>
                  <a:gd name="connsiteX16" fmla="*/ 392972 w 564273"/>
                  <a:gd name="connsiteY16" fmla="*/ 424587 h 1570753"/>
                  <a:gd name="connsiteX17" fmla="*/ 419098 w 564273"/>
                  <a:gd name="connsiteY17" fmla="*/ 363627 h 1570753"/>
                  <a:gd name="connsiteX18" fmla="*/ 436515 w 564273"/>
                  <a:gd name="connsiteY18" fmla="*/ 337502 h 1570753"/>
                  <a:gd name="connsiteX19" fmla="*/ 558435 w 564273"/>
                  <a:gd name="connsiteY19" fmla="*/ 119787 h 1570753"/>
                  <a:gd name="connsiteX20" fmla="*/ 514756 w 564273"/>
                  <a:gd name="connsiteY20" fmla="*/ 793 h 1570753"/>
                  <a:gd name="connsiteX0" fmla="*/ 514756 w 565543"/>
                  <a:gd name="connsiteY0" fmla="*/ 838 h 1570798"/>
                  <a:gd name="connsiteX1" fmla="*/ 256764 w 565543"/>
                  <a:gd name="connsiteY1" fmla="*/ 174808 h 1570798"/>
                  <a:gd name="connsiteX2" fmla="*/ 37690 w 565543"/>
                  <a:gd name="connsiteY2" fmla="*/ 367075 h 1570798"/>
                  <a:gd name="connsiteX3" fmla="*/ 43269 w 565543"/>
                  <a:gd name="connsiteY3" fmla="*/ 678134 h 1570798"/>
                  <a:gd name="connsiteX4" fmla="*/ 36941 w 565543"/>
                  <a:gd name="connsiteY4" fmla="*/ 1043145 h 1570798"/>
                  <a:gd name="connsiteX5" fmla="*/ 28232 w 565543"/>
                  <a:gd name="connsiteY5" fmla="*/ 1205682 h 1570798"/>
                  <a:gd name="connsiteX6" fmla="*/ 9251 w 565543"/>
                  <a:gd name="connsiteY6" fmla="*/ 1534771 h 1570798"/>
                  <a:gd name="connsiteX7" fmla="*/ 192675 w 565543"/>
                  <a:gd name="connsiteY7" fmla="*/ 1565455 h 1570798"/>
                  <a:gd name="connsiteX8" fmla="*/ 343033 w 565543"/>
                  <a:gd name="connsiteY8" fmla="*/ 1563891 h 1570798"/>
                  <a:gd name="connsiteX9" fmla="*/ 343647 w 565543"/>
                  <a:gd name="connsiteY9" fmla="*/ 1267050 h 1570798"/>
                  <a:gd name="connsiteX10" fmla="*/ 427806 w 565543"/>
                  <a:gd name="connsiteY10" fmla="*/ 1077775 h 1570798"/>
                  <a:gd name="connsiteX11" fmla="*/ 410389 w 565543"/>
                  <a:gd name="connsiteY11" fmla="*/ 964564 h 1570798"/>
                  <a:gd name="connsiteX12" fmla="*/ 401681 w 565543"/>
                  <a:gd name="connsiteY12" fmla="*/ 868770 h 1570798"/>
                  <a:gd name="connsiteX13" fmla="*/ 375555 w 565543"/>
                  <a:gd name="connsiteY13" fmla="*/ 781684 h 1570798"/>
                  <a:gd name="connsiteX14" fmla="*/ 349429 w 565543"/>
                  <a:gd name="connsiteY14" fmla="*/ 651055 h 1570798"/>
                  <a:gd name="connsiteX15" fmla="*/ 358138 w 565543"/>
                  <a:gd name="connsiteY15" fmla="*/ 494301 h 1570798"/>
                  <a:gd name="connsiteX16" fmla="*/ 392972 w 565543"/>
                  <a:gd name="connsiteY16" fmla="*/ 424632 h 1570798"/>
                  <a:gd name="connsiteX17" fmla="*/ 419098 w 565543"/>
                  <a:gd name="connsiteY17" fmla="*/ 363672 h 1570798"/>
                  <a:gd name="connsiteX18" fmla="*/ 558435 w 565543"/>
                  <a:gd name="connsiteY18" fmla="*/ 119832 h 1570798"/>
                  <a:gd name="connsiteX19" fmla="*/ 514756 w 565543"/>
                  <a:gd name="connsiteY19" fmla="*/ 838 h 1570798"/>
                  <a:gd name="connsiteX0" fmla="*/ 514756 w 565717"/>
                  <a:gd name="connsiteY0" fmla="*/ 798 h 1570758"/>
                  <a:gd name="connsiteX1" fmla="*/ 256764 w 565717"/>
                  <a:gd name="connsiteY1" fmla="*/ 174768 h 1570758"/>
                  <a:gd name="connsiteX2" fmla="*/ 37690 w 565717"/>
                  <a:gd name="connsiteY2" fmla="*/ 367035 h 1570758"/>
                  <a:gd name="connsiteX3" fmla="*/ 43269 w 565717"/>
                  <a:gd name="connsiteY3" fmla="*/ 678094 h 1570758"/>
                  <a:gd name="connsiteX4" fmla="*/ 36941 w 565717"/>
                  <a:gd name="connsiteY4" fmla="*/ 1043105 h 1570758"/>
                  <a:gd name="connsiteX5" fmla="*/ 28232 w 565717"/>
                  <a:gd name="connsiteY5" fmla="*/ 1205642 h 1570758"/>
                  <a:gd name="connsiteX6" fmla="*/ 9251 w 565717"/>
                  <a:gd name="connsiteY6" fmla="*/ 1534731 h 1570758"/>
                  <a:gd name="connsiteX7" fmla="*/ 192675 w 565717"/>
                  <a:gd name="connsiteY7" fmla="*/ 1565415 h 1570758"/>
                  <a:gd name="connsiteX8" fmla="*/ 343033 w 565717"/>
                  <a:gd name="connsiteY8" fmla="*/ 1563851 h 1570758"/>
                  <a:gd name="connsiteX9" fmla="*/ 343647 w 565717"/>
                  <a:gd name="connsiteY9" fmla="*/ 1267010 h 1570758"/>
                  <a:gd name="connsiteX10" fmla="*/ 427806 w 565717"/>
                  <a:gd name="connsiteY10" fmla="*/ 1077735 h 1570758"/>
                  <a:gd name="connsiteX11" fmla="*/ 410389 w 565717"/>
                  <a:gd name="connsiteY11" fmla="*/ 964524 h 1570758"/>
                  <a:gd name="connsiteX12" fmla="*/ 401681 w 565717"/>
                  <a:gd name="connsiteY12" fmla="*/ 868730 h 1570758"/>
                  <a:gd name="connsiteX13" fmla="*/ 375555 w 565717"/>
                  <a:gd name="connsiteY13" fmla="*/ 781644 h 1570758"/>
                  <a:gd name="connsiteX14" fmla="*/ 349429 w 565717"/>
                  <a:gd name="connsiteY14" fmla="*/ 651015 h 1570758"/>
                  <a:gd name="connsiteX15" fmla="*/ 358138 w 565717"/>
                  <a:gd name="connsiteY15" fmla="*/ 494261 h 1570758"/>
                  <a:gd name="connsiteX16" fmla="*/ 392972 w 565717"/>
                  <a:gd name="connsiteY16" fmla="*/ 424592 h 1570758"/>
                  <a:gd name="connsiteX17" fmla="*/ 416717 w 565717"/>
                  <a:gd name="connsiteY17" fmla="*/ 339820 h 1570758"/>
                  <a:gd name="connsiteX18" fmla="*/ 558435 w 565717"/>
                  <a:gd name="connsiteY18" fmla="*/ 119792 h 1570758"/>
                  <a:gd name="connsiteX19" fmla="*/ 514756 w 565717"/>
                  <a:gd name="connsiteY19" fmla="*/ 798 h 1570758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75555 w 554669"/>
                  <a:gd name="connsiteY13" fmla="*/ 782042 h 1571156"/>
                  <a:gd name="connsiteX14" fmla="*/ 349429 w 554669"/>
                  <a:gd name="connsiteY14" fmla="*/ 651413 h 1571156"/>
                  <a:gd name="connsiteX15" fmla="*/ 358138 w 554669"/>
                  <a:gd name="connsiteY15" fmla="*/ 494659 h 1571156"/>
                  <a:gd name="connsiteX16" fmla="*/ 392972 w 554669"/>
                  <a:gd name="connsiteY16" fmla="*/ 424990 h 1571156"/>
                  <a:gd name="connsiteX17" fmla="*/ 416717 w 554669"/>
                  <a:gd name="connsiteY17" fmla="*/ 340218 h 1571156"/>
                  <a:gd name="connsiteX18" fmla="*/ 544147 w 554669"/>
                  <a:gd name="connsiteY18" fmla="*/ 110665 h 1571156"/>
                  <a:gd name="connsiteX19" fmla="*/ 514756 w 554669"/>
                  <a:gd name="connsiteY19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75555 w 554669"/>
                  <a:gd name="connsiteY13" fmla="*/ 782042 h 1571156"/>
                  <a:gd name="connsiteX14" fmla="*/ 349429 w 554669"/>
                  <a:gd name="connsiteY14" fmla="*/ 651413 h 1571156"/>
                  <a:gd name="connsiteX15" fmla="*/ 391475 w 554669"/>
                  <a:gd name="connsiteY15" fmla="*/ 497040 h 1571156"/>
                  <a:gd name="connsiteX16" fmla="*/ 392972 w 554669"/>
                  <a:gd name="connsiteY16" fmla="*/ 424990 h 1571156"/>
                  <a:gd name="connsiteX17" fmla="*/ 416717 w 554669"/>
                  <a:gd name="connsiteY17" fmla="*/ 340218 h 1571156"/>
                  <a:gd name="connsiteX18" fmla="*/ 544147 w 554669"/>
                  <a:gd name="connsiteY18" fmla="*/ 110665 h 1571156"/>
                  <a:gd name="connsiteX19" fmla="*/ 514756 w 554669"/>
                  <a:gd name="connsiteY19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75555 w 554669"/>
                  <a:gd name="connsiteY13" fmla="*/ 782042 h 1571156"/>
                  <a:gd name="connsiteX14" fmla="*/ 406579 w 554669"/>
                  <a:gd name="connsiteY14" fmla="*/ 658556 h 1571156"/>
                  <a:gd name="connsiteX15" fmla="*/ 391475 w 554669"/>
                  <a:gd name="connsiteY15" fmla="*/ 497040 h 1571156"/>
                  <a:gd name="connsiteX16" fmla="*/ 392972 w 554669"/>
                  <a:gd name="connsiteY16" fmla="*/ 424990 h 1571156"/>
                  <a:gd name="connsiteX17" fmla="*/ 416717 w 554669"/>
                  <a:gd name="connsiteY17" fmla="*/ 340218 h 1571156"/>
                  <a:gd name="connsiteX18" fmla="*/ 544147 w 554669"/>
                  <a:gd name="connsiteY18" fmla="*/ 110665 h 1571156"/>
                  <a:gd name="connsiteX19" fmla="*/ 514756 w 554669"/>
                  <a:gd name="connsiteY19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75555 w 554669"/>
                  <a:gd name="connsiteY13" fmla="*/ 782042 h 1571156"/>
                  <a:gd name="connsiteX14" fmla="*/ 391475 w 554669"/>
                  <a:gd name="connsiteY14" fmla="*/ 497040 h 1571156"/>
                  <a:gd name="connsiteX15" fmla="*/ 392972 w 554669"/>
                  <a:gd name="connsiteY15" fmla="*/ 424990 h 1571156"/>
                  <a:gd name="connsiteX16" fmla="*/ 416717 w 554669"/>
                  <a:gd name="connsiteY16" fmla="*/ 340218 h 1571156"/>
                  <a:gd name="connsiteX17" fmla="*/ 544147 w 554669"/>
                  <a:gd name="connsiteY17" fmla="*/ 110665 h 1571156"/>
                  <a:gd name="connsiteX18" fmla="*/ 514756 w 554669"/>
                  <a:gd name="connsiteY18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91475 w 554669"/>
                  <a:gd name="connsiteY13" fmla="*/ 497040 h 1571156"/>
                  <a:gd name="connsiteX14" fmla="*/ 392972 w 554669"/>
                  <a:gd name="connsiteY14" fmla="*/ 424990 h 1571156"/>
                  <a:gd name="connsiteX15" fmla="*/ 416717 w 554669"/>
                  <a:gd name="connsiteY15" fmla="*/ 340218 h 1571156"/>
                  <a:gd name="connsiteX16" fmla="*/ 544147 w 554669"/>
                  <a:gd name="connsiteY16" fmla="*/ 110665 h 1571156"/>
                  <a:gd name="connsiteX17" fmla="*/ 514756 w 554669"/>
                  <a:gd name="connsiteY17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391475 w 554669"/>
                  <a:gd name="connsiteY12" fmla="*/ 497040 h 1571156"/>
                  <a:gd name="connsiteX13" fmla="*/ 392972 w 554669"/>
                  <a:gd name="connsiteY13" fmla="*/ 424990 h 1571156"/>
                  <a:gd name="connsiteX14" fmla="*/ 416717 w 554669"/>
                  <a:gd name="connsiteY14" fmla="*/ 340218 h 1571156"/>
                  <a:gd name="connsiteX15" fmla="*/ 544147 w 554669"/>
                  <a:gd name="connsiteY15" fmla="*/ 110665 h 1571156"/>
                  <a:gd name="connsiteX16" fmla="*/ 514756 w 554669"/>
                  <a:gd name="connsiteY16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5151 w 554669"/>
                  <a:gd name="connsiteY11" fmla="*/ 714891 h 1571156"/>
                  <a:gd name="connsiteX12" fmla="*/ 391475 w 554669"/>
                  <a:gd name="connsiteY12" fmla="*/ 497040 h 1571156"/>
                  <a:gd name="connsiteX13" fmla="*/ 392972 w 554669"/>
                  <a:gd name="connsiteY13" fmla="*/ 424990 h 1571156"/>
                  <a:gd name="connsiteX14" fmla="*/ 416717 w 554669"/>
                  <a:gd name="connsiteY14" fmla="*/ 340218 h 1571156"/>
                  <a:gd name="connsiteX15" fmla="*/ 544147 w 554669"/>
                  <a:gd name="connsiteY15" fmla="*/ 110665 h 1571156"/>
                  <a:gd name="connsiteX16" fmla="*/ 514756 w 554669"/>
                  <a:gd name="connsiteY16" fmla="*/ 1196 h 1571156"/>
                  <a:gd name="connsiteX0" fmla="*/ 653856 w 693769"/>
                  <a:gd name="connsiteY0" fmla="*/ 1196 h 1571156"/>
                  <a:gd name="connsiteX1" fmla="*/ 395864 w 693769"/>
                  <a:gd name="connsiteY1" fmla="*/ 175166 h 1571156"/>
                  <a:gd name="connsiteX2" fmla="*/ 176790 w 693769"/>
                  <a:gd name="connsiteY2" fmla="*/ 367433 h 1571156"/>
                  <a:gd name="connsiteX3" fmla="*/ 182369 w 693769"/>
                  <a:gd name="connsiteY3" fmla="*/ 678492 h 1571156"/>
                  <a:gd name="connsiteX4" fmla="*/ 176041 w 693769"/>
                  <a:gd name="connsiteY4" fmla="*/ 1043503 h 1571156"/>
                  <a:gd name="connsiteX5" fmla="*/ 167332 w 693769"/>
                  <a:gd name="connsiteY5" fmla="*/ 1206040 h 1571156"/>
                  <a:gd name="connsiteX6" fmla="*/ 3095 w 693769"/>
                  <a:gd name="connsiteY6" fmla="*/ 1535129 h 1571156"/>
                  <a:gd name="connsiteX7" fmla="*/ 331775 w 693769"/>
                  <a:gd name="connsiteY7" fmla="*/ 1565813 h 1571156"/>
                  <a:gd name="connsiteX8" fmla="*/ 482133 w 693769"/>
                  <a:gd name="connsiteY8" fmla="*/ 1564249 h 1571156"/>
                  <a:gd name="connsiteX9" fmla="*/ 482747 w 693769"/>
                  <a:gd name="connsiteY9" fmla="*/ 1267408 h 1571156"/>
                  <a:gd name="connsiteX10" fmla="*/ 566906 w 693769"/>
                  <a:gd name="connsiteY10" fmla="*/ 1078133 h 1571156"/>
                  <a:gd name="connsiteX11" fmla="*/ 554251 w 693769"/>
                  <a:gd name="connsiteY11" fmla="*/ 714891 h 1571156"/>
                  <a:gd name="connsiteX12" fmla="*/ 530575 w 693769"/>
                  <a:gd name="connsiteY12" fmla="*/ 497040 h 1571156"/>
                  <a:gd name="connsiteX13" fmla="*/ 532072 w 693769"/>
                  <a:gd name="connsiteY13" fmla="*/ 424990 h 1571156"/>
                  <a:gd name="connsiteX14" fmla="*/ 555817 w 693769"/>
                  <a:gd name="connsiteY14" fmla="*/ 340218 h 1571156"/>
                  <a:gd name="connsiteX15" fmla="*/ 683247 w 693769"/>
                  <a:gd name="connsiteY15" fmla="*/ 110665 h 1571156"/>
                  <a:gd name="connsiteX16" fmla="*/ 653856 w 693769"/>
                  <a:gd name="connsiteY16" fmla="*/ 1196 h 1571156"/>
                  <a:gd name="connsiteX0" fmla="*/ 655560 w 695473"/>
                  <a:gd name="connsiteY0" fmla="*/ 1196 h 1571003"/>
                  <a:gd name="connsiteX1" fmla="*/ 397568 w 695473"/>
                  <a:gd name="connsiteY1" fmla="*/ 175166 h 1571003"/>
                  <a:gd name="connsiteX2" fmla="*/ 178494 w 695473"/>
                  <a:gd name="connsiteY2" fmla="*/ 367433 h 1571003"/>
                  <a:gd name="connsiteX3" fmla="*/ 184073 w 695473"/>
                  <a:gd name="connsiteY3" fmla="*/ 678492 h 1571003"/>
                  <a:gd name="connsiteX4" fmla="*/ 177745 w 695473"/>
                  <a:gd name="connsiteY4" fmla="*/ 1043503 h 1571003"/>
                  <a:gd name="connsiteX5" fmla="*/ 140461 w 695473"/>
                  <a:gd name="connsiteY5" fmla="*/ 1208421 h 1571003"/>
                  <a:gd name="connsiteX6" fmla="*/ 4799 w 695473"/>
                  <a:gd name="connsiteY6" fmla="*/ 1535129 h 1571003"/>
                  <a:gd name="connsiteX7" fmla="*/ 333479 w 695473"/>
                  <a:gd name="connsiteY7" fmla="*/ 1565813 h 1571003"/>
                  <a:gd name="connsiteX8" fmla="*/ 483837 w 695473"/>
                  <a:gd name="connsiteY8" fmla="*/ 1564249 h 1571003"/>
                  <a:gd name="connsiteX9" fmla="*/ 484451 w 695473"/>
                  <a:gd name="connsiteY9" fmla="*/ 1267408 h 1571003"/>
                  <a:gd name="connsiteX10" fmla="*/ 568610 w 695473"/>
                  <a:gd name="connsiteY10" fmla="*/ 1078133 h 1571003"/>
                  <a:gd name="connsiteX11" fmla="*/ 555955 w 695473"/>
                  <a:gd name="connsiteY11" fmla="*/ 714891 h 1571003"/>
                  <a:gd name="connsiteX12" fmla="*/ 532279 w 695473"/>
                  <a:gd name="connsiteY12" fmla="*/ 497040 h 1571003"/>
                  <a:gd name="connsiteX13" fmla="*/ 533776 w 695473"/>
                  <a:gd name="connsiteY13" fmla="*/ 424990 h 1571003"/>
                  <a:gd name="connsiteX14" fmla="*/ 557521 w 695473"/>
                  <a:gd name="connsiteY14" fmla="*/ 340218 h 1571003"/>
                  <a:gd name="connsiteX15" fmla="*/ 684951 w 695473"/>
                  <a:gd name="connsiteY15" fmla="*/ 110665 h 1571003"/>
                  <a:gd name="connsiteX16" fmla="*/ 655560 w 695473"/>
                  <a:gd name="connsiteY16" fmla="*/ 1196 h 1571003"/>
                  <a:gd name="connsiteX0" fmla="*/ 650782 w 690695"/>
                  <a:gd name="connsiteY0" fmla="*/ 1196 h 1618499"/>
                  <a:gd name="connsiteX1" fmla="*/ 392790 w 690695"/>
                  <a:gd name="connsiteY1" fmla="*/ 175166 h 1618499"/>
                  <a:gd name="connsiteX2" fmla="*/ 173716 w 690695"/>
                  <a:gd name="connsiteY2" fmla="*/ 367433 h 1618499"/>
                  <a:gd name="connsiteX3" fmla="*/ 179295 w 690695"/>
                  <a:gd name="connsiteY3" fmla="*/ 678492 h 1618499"/>
                  <a:gd name="connsiteX4" fmla="*/ 172967 w 690695"/>
                  <a:gd name="connsiteY4" fmla="*/ 1043503 h 1618499"/>
                  <a:gd name="connsiteX5" fmla="*/ 135683 w 690695"/>
                  <a:gd name="connsiteY5" fmla="*/ 1208421 h 1618499"/>
                  <a:gd name="connsiteX6" fmla="*/ 21 w 690695"/>
                  <a:gd name="connsiteY6" fmla="*/ 1535129 h 1618499"/>
                  <a:gd name="connsiteX7" fmla="*/ 128676 w 690695"/>
                  <a:gd name="connsiteY7" fmla="*/ 1618201 h 1618499"/>
                  <a:gd name="connsiteX8" fmla="*/ 479059 w 690695"/>
                  <a:gd name="connsiteY8" fmla="*/ 1564249 h 1618499"/>
                  <a:gd name="connsiteX9" fmla="*/ 479673 w 690695"/>
                  <a:gd name="connsiteY9" fmla="*/ 1267408 h 1618499"/>
                  <a:gd name="connsiteX10" fmla="*/ 563832 w 690695"/>
                  <a:gd name="connsiteY10" fmla="*/ 1078133 h 1618499"/>
                  <a:gd name="connsiteX11" fmla="*/ 551177 w 690695"/>
                  <a:gd name="connsiteY11" fmla="*/ 714891 h 1618499"/>
                  <a:gd name="connsiteX12" fmla="*/ 527501 w 690695"/>
                  <a:gd name="connsiteY12" fmla="*/ 497040 h 1618499"/>
                  <a:gd name="connsiteX13" fmla="*/ 528998 w 690695"/>
                  <a:gd name="connsiteY13" fmla="*/ 424990 h 1618499"/>
                  <a:gd name="connsiteX14" fmla="*/ 552743 w 690695"/>
                  <a:gd name="connsiteY14" fmla="*/ 340218 h 1618499"/>
                  <a:gd name="connsiteX15" fmla="*/ 680173 w 690695"/>
                  <a:gd name="connsiteY15" fmla="*/ 110665 h 1618499"/>
                  <a:gd name="connsiteX16" fmla="*/ 650782 w 690695"/>
                  <a:gd name="connsiteY16" fmla="*/ 1196 h 1618499"/>
                  <a:gd name="connsiteX0" fmla="*/ 662785 w 702698"/>
                  <a:gd name="connsiteY0" fmla="*/ 1196 h 1590356"/>
                  <a:gd name="connsiteX1" fmla="*/ 404793 w 702698"/>
                  <a:gd name="connsiteY1" fmla="*/ 175166 h 1590356"/>
                  <a:gd name="connsiteX2" fmla="*/ 185719 w 702698"/>
                  <a:gd name="connsiteY2" fmla="*/ 367433 h 1590356"/>
                  <a:gd name="connsiteX3" fmla="*/ 191298 w 702698"/>
                  <a:gd name="connsiteY3" fmla="*/ 678492 h 1590356"/>
                  <a:gd name="connsiteX4" fmla="*/ 184970 w 702698"/>
                  <a:gd name="connsiteY4" fmla="*/ 1043503 h 1590356"/>
                  <a:gd name="connsiteX5" fmla="*/ 147686 w 702698"/>
                  <a:gd name="connsiteY5" fmla="*/ 1208421 h 1590356"/>
                  <a:gd name="connsiteX6" fmla="*/ 12024 w 702698"/>
                  <a:gd name="connsiteY6" fmla="*/ 1535129 h 1590356"/>
                  <a:gd name="connsiteX7" fmla="*/ 491062 w 702698"/>
                  <a:gd name="connsiteY7" fmla="*/ 1564249 h 1590356"/>
                  <a:gd name="connsiteX8" fmla="*/ 491676 w 702698"/>
                  <a:gd name="connsiteY8" fmla="*/ 1267408 h 1590356"/>
                  <a:gd name="connsiteX9" fmla="*/ 575835 w 702698"/>
                  <a:gd name="connsiteY9" fmla="*/ 1078133 h 1590356"/>
                  <a:gd name="connsiteX10" fmla="*/ 563180 w 702698"/>
                  <a:gd name="connsiteY10" fmla="*/ 714891 h 1590356"/>
                  <a:gd name="connsiteX11" fmla="*/ 539504 w 702698"/>
                  <a:gd name="connsiteY11" fmla="*/ 497040 h 1590356"/>
                  <a:gd name="connsiteX12" fmla="*/ 541001 w 702698"/>
                  <a:gd name="connsiteY12" fmla="*/ 424990 h 1590356"/>
                  <a:gd name="connsiteX13" fmla="*/ 564746 w 702698"/>
                  <a:gd name="connsiteY13" fmla="*/ 340218 h 1590356"/>
                  <a:gd name="connsiteX14" fmla="*/ 692176 w 702698"/>
                  <a:gd name="connsiteY14" fmla="*/ 110665 h 1590356"/>
                  <a:gd name="connsiteX15" fmla="*/ 662785 w 702698"/>
                  <a:gd name="connsiteY15" fmla="*/ 1196 h 1590356"/>
                  <a:gd name="connsiteX0" fmla="*/ 659016 w 698929"/>
                  <a:gd name="connsiteY0" fmla="*/ 1196 h 1630227"/>
                  <a:gd name="connsiteX1" fmla="*/ 401024 w 698929"/>
                  <a:gd name="connsiteY1" fmla="*/ 175166 h 1630227"/>
                  <a:gd name="connsiteX2" fmla="*/ 181950 w 698929"/>
                  <a:gd name="connsiteY2" fmla="*/ 367433 h 1630227"/>
                  <a:gd name="connsiteX3" fmla="*/ 187529 w 698929"/>
                  <a:gd name="connsiteY3" fmla="*/ 678492 h 1630227"/>
                  <a:gd name="connsiteX4" fmla="*/ 181201 w 698929"/>
                  <a:gd name="connsiteY4" fmla="*/ 1043503 h 1630227"/>
                  <a:gd name="connsiteX5" fmla="*/ 143917 w 698929"/>
                  <a:gd name="connsiteY5" fmla="*/ 1208421 h 1630227"/>
                  <a:gd name="connsiteX6" fmla="*/ 8255 w 698929"/>
                  <a:gd name="connsiteY6" fmla="*/ 1535129 h 1630227"/>
                  <a:gd name="connsiteX7" fmla="*/ 413474 w 698929"/>
                  <a:gd name="connsiteY7" fmla="*/ 1614255 h 1630227"/>
                  <a:gd name="connsiteX8" fmla="*/ 487907 w 698929"/>
                  <a:gd name="connsiteY8" fmla="*/ 1267408 h 1630227"/>
                  <a:gd name="connsiteX9" fmla="*/ 572066 w 698929"/>
                  <a:gd name="connsiteY9" fmla="*/ 1078133 h 1630227"/>
                  <a:gd name="connsiteX10" fmla="*/ 559411 w 698929"/>
                  <a:gd name="connsiteY10" fmla="*/ 714891 h 1630227"/>
                  <a:gd name="connsiteX11" fmla="*/ 535735 w 698929"/>
                  <a:gd name="connsiteY11" fmla="*/ 497040 h 1630227"/>
                  <a:gd name="connsiteX12" fmla="*/ 537232 w 698929"/>
                  <a:gd name="connsiteY12" fmla="*/ 424990 h 1630227"/>
                  <a:gd name="connsiteX13" fmla="*/ 560977 w 698929"/>
                  <a:gd name="connsiteY13" fmla="*/ 340218 h 1630227"/>
                  <a:gd name="connsiteX14" fmla="*/ 688407 w 698929"/>
                  <a:gd name="connsiteY14" fmla="*/ 110665 h 1630227"/>
                  <a:gd name="connsiteX15" fmla="*/ 659016 w 698929"/>
                  <a:gd name="connsiteY15" fmla="*/ 1196 h 1630227"/>
                  <a:gd name="connsiteX0" fmla="*/ 796293 w 836206"/>
                  <a:gd name="connsiteY0" fmla="*/ 1196 h 1641084"/>
                  <a:gd name="connsiteX1" fmla="*/ 538301 w 836206"/>
                  <a:gd name="connsiteY1" fmla="*/ 175166 h 1641084"/>
                  <a:gd name="connsiteX2" fmla="*/ 319227 w 836206"/>
                  <a:gd name="connsiteY2" fmla="*/ 367433 h 1641084"/>
                  <a:gd name="connsiteX3" fmla="*/ 324806 w 836206"/>
                  <a:gd name="connsiteY3" fmla="*/ 678492 h 1641084"/>
                  <a:gd name="connsiteX4" fmla="*/ 318478 w 836206"/>
                  <a:gd name="connsiteY4" fmla="*/ 1043503 h 1641084"/>
                  <a:gd name="connsiteX5" fmla="*/ 281194 w 836206"/>
                  <a:gd name="connsiteY5" fmla="*/ 1208421 h 1641084"/>
                  <a:gd name="connsiteX6" fmla="*/ 5039 w 836206"/>
                  <a:gd name="connsiteY6" fmla="*/ 1580373 h 1641084"/>
                  <a:gd name="connsiteX7" fmla="*/ 550751 w 836206"/>
                  <a:gd name="connsiteY7" fmla="*/ 1614255 h 1641084"/>
                  <a:gd name="connsiteX8" fmla="*/ 625184 w 836206"/>
                  <a:gd name="connsiteY8" fmla="*/ 1267408 h 1641084"/>
                  <a:gd name="connsiteX9" fmla="*/ 709343 w 836206"/>
                  <a:gd name="connsiteY9" fmla="*/ 1078133 h 1641084"/>
                  <a:gd name="connsiteX10" fmla="*/ 696688 w 836206"/>
                  <a:gd name="connsiteY10" fmla="*/ 714891 h 1641084"/>
                  <a:gd name="connsiteX11" fmla="*/ 673012 w 836206"/>
                  <a:gd name="connsiteY11" fmla="*/ 497040 h 1641084"/>
                  <a:gd name="connsiteX12" fmla="*/ 674509 w 836206"/>
                  <a:gd name="connsiteY12" fmla="*/ 424990 h 1641084"/>
                  <a:gd name="connsiteX13" fmla="*/ 698254 w 836206"/>
                  <a:gd name="connsiteY13" fmla="*/ 340218 h 1641084"/>
                  <a:gd name="connsiteX14" fmla="*/ 825684 w 836206"/>
                  <a:gd name="connsiteY14" fmla="*/ 110665 h 1641084"/>
                  <a:gd name="connsiteX15" fmla="*/ 796293 w 836206"/>
                  <a:gd name="connsiteY15" fmla="*/ 1196 h 1641084"/>
                  <a:gd name="connsiteX0" fmla="*/ 796293 w 836206"/>
                  <a:gd name="connsiteY0" fmla="*/ 1196 h 1641084"/>
                  <a:gd name="connsiteX1" fmla="*/ 538301 w 836206"/>
                  <a:gd name="connsiteY1" fmla="*/ 175166 h 1641084"/>
                  <a:gd name="connsiteX2" fmla="*/ 319227 w 836206"/>
                  <a:gd name="connsiteY2" fmla="*/ 367433 h 1641084"/>
                  <a:gd name="connsiteX3" fmla="*/ 324806 w 836206"/>
                  <a:gd name="connsiteY3" fmla="*/ 678492 h 1641084"/>
                  <a:gd name="connsiteX4" fmla="*/ 318478 w 836206"/>
                  <a:gd name="connsiteY4" fmla="*/ 1043503 h 1641084"/>
                  <a:gd name="connsiteX5" fmla="*/ 281194 w 836206"/>
                  <a:gd name="connsiteY5" fmla="*/ 1208421 h 1641084"/>
                  <a:gd name="connsiteX6" fmla="*/ 5039 w 836206"/>
                  <a:gd name="connsiteY6" fmla="*/ 1580373 h 1641084"/>
                  <a:gd name="connsiteX7" fmla="*/ 550751 w 836206"/>
                  <a:gd name="connsiteY7" fmla="*/ 1614255 h 1641084"/>
                  <a:gd name="connsiteX8" fmla="*/ 668046 w 836206"/>
                  <a:gd name="connsiteY8" fmla="*/ 1276933 h 1641084"/>
                  <a:gd name="connsiteX9" fmla="*/ 709343 w 836206"/>
                  <a:gd name="connsiteY9" fmla="*/ 1078133 h 1641084"/>
                  <a:gd name="connsiteX10" fmla="*/ 696688 w 836206"/>
                  <a:gd name="connsiteY10" fmla="*/ 714891 h 1641084"/>
                  <a:gd name="connsiteX11" fmla="*/ 673012 w 836206"/>
                  <a:gd name="connsiteY11" fmla="*/ 497040 h 1641084"/>
                  <a:gd name="connsiteX12" fmla="*/ 674509 w 836206"/>
                  <a:gd name="connsiteY12" fmla="*/ 424990 h 1641084"/>
                  <a:gd name="connsiteX13" fmla="*/ 698254 w 836206"/>
                  <a:gd name="connsiteY13" fmla="*/ 340218 h 1641084"/>
                  <a:gd name="connsiteX14" fmla="*/ 825684 w 836206"/>
                  <a:gd name="connsiteY14" fmla="*/ 110665 h 1641084"/>
                  <a:gd name="connsiteX15" fmla="*/ 796293 w 836206"/>
                  <a:gd name="connsiteY15" fmla="*/ 1196 h 1641084"/>
                  <a:gd name="connsiteX0" fmla="*/ 796293 w 836206"/>
                  <a:gd name="connsiteY0" fmla="*/ 1196 h 1641084"/>
                  <a:gd name="connsiteX1" fmla="*/ 538301 w 836206"/>
                  <a:gd name="connsiteY1" fmla="*/ 175166 h 1641084"/>
                  <a:gd name="connsiteX2" fmla="*/ 319227 w 836206"/>
                  <a:gd name="connsiteY2" fmla="*/ 367433 h 1641084"/>
                  <a:gd name="connsiteX3" fmla="*/ 324806 w 836206"/>
                  <a:gd name="connsiteY3" fmla="*/ 678492 h 1641084"/>
                  <a:gd name="connsiteX4" fmla="*/ 318478 w 836206"/>
                  <a:gd name="connsiteY4" fmla="*/ 1043503 h 1641084"/>
                  <a:gd name="connsiteX5" fmla="*/ 281194 w 836206"/>
                  <a:gd name="connsiteY5" fmla="*/ 1208421 h 1641084"/>
                  <a:gd name="connsiteX6" fmla="*/ 5039 w 836206"/>
                  <a:gd name="connsiteY6" fmla="*/ 1580373 h 1641084"/>
                  <a:gd name="connsiteX7" fmla="*/ 550751 w 836206"/>
                  <a:gd name="connsiteY7" fmla="*/ 1614255 h 1641084"/>
                  <a:gd name="connsiteX8" fmla="*/ 668046 w 836206"/>
                  <a:gd name="connsiteY8" fmla="*/ 1276933 h 1641084"/>
                  <a:gd name="connsiteX9" fmla="*/ 735536 w 836206"/>
                  <a:gd name="connsiteY9" fmla="*/ 992408 h 1641084"/>
                  <a:gd name="connsiteX10" fmla="*/ 696688 w 836206"/>
                  <a:gd name="connsiteY10" fmla="*/ 714891 h 1641084"/>
                  <a:gd name="connsiteX11" fmla="*/ 673012 w 836206"/>
                  <a:gd name="connsiteY11" fmla="*/ 497040 h 1641084"/>
                  <a:gd name="connsiteX12" fmla="*/ 674509 w 836206"/>
                  <a:gd name="connsiteY12" fmla="*/ 424990 h 1641084"/>
                  <a:gd name="connsiteX13" fmla="*/ 698254 w 836206"/>
                  <a:gd name="connsiteY13" fmla="*/ 340218 h 1641084"/>
                  <a:gd name="connsiteX14" fmla="*/ 825684 w 836206"/>
                  <a:gd name="connsiteY14" fmla="*/ 110665 h 1641084"/>
                  <a:gd name="connsiteX15" fmla="*/ 796293 w 836206"/>
                  <a:gd name="connsiteY15" fmla="*/ 1196 h 1641084"/>
                  <a:gd name="connsiteX0" fmla="*/ 796293 w 836206"/>
                  <a:gd name="connsiteY0" fmla="*/ 1196 h 1641084"/>
                  <a:gd name="connsiteX1" fmla="*/ 538301 w 836206"/>
                  <a:gd name="connsiteY1" fmla="*/ 175166 h 1641084"/>
                  <a:gd name="connsiteX2" fmla="*/ 319227 w 836206"/>
                  <a:gd name="connsiteY2" fmla="*/ 367433 h 1641084"/>
                  <a:gd name="connsiteX3" fmla="*/ 324806 w 836206"/>
                  <a:gd name="connsiteY3" fmla="*/ 678492 h 1641084"/>
                  <a:gd name="connsiteX4" fmla="*/ 318478 w 836206"/>
                  <a:gd name="connsiteY4" fmla="*/ 1043503 h 1641084"/>
                  <a:gd name="connsiteX5" fmla="*/ 281194 w 836206"/>
                  <a:gd name="connsiteY5" fmla="*/ 1208421 h 1641084"/>
                  <a:gd name="connsiteX6" fmla="*/ 5039 w 836206"/>
                  <a:gd name="connsiteY6" fmla="*/ 1580373 h 1641084"/>
                  <a:gd name="connsiteX7" fmla="*/ 550751 w 836206"/>
                  <a:gd name="connsiteY7" fmla="*/ 1614255 h 1641084"/>
                  <a:gd name="connsiteX8" fmla="*/ 668046 w 836206"/>
                  <a:gd name="connsiteY8" fmla="*/ 1276933 h 1641084"/>
                  <a:gd name="connsiteX9" fmla="*/ 735536 w 836206"/>
                  <a:gd name="connsiteY9" fmla="*/ 992408 h 1641084"/>
                  <a:gd name="connsiteX10" fmla="*/ 689544 w 836206"/>
                  <a:gd name="connsiteY10" fmla="*/ 669647 h 1641084"/>
                  <a:gd name="connsiteX11" fmla="*/ 673012 w 836206"/>
                  <a:gd name="connsiteY11" fmla="*/ 497040 h 1641084"/>
                  <a:gd name="connsiteX12" fmla="*/ 674509 w 836206"/>
                  <a:gd name="connsiteY12" fmla="*/ 424990 h 1641084"/>
                  <a:gd name="connsiteX13" fmla="*/ 698254 w 836206"/>
                  <a:gd name="connsiteY13" fmla="*/ 340218 h 1641084"/>
                  <a:gd name="connsiteX14" fmla="*/ 825684 w 836206"/>
                  <a:gd name="connsiteY14" fmla="*/ 110665 h 1641084"/>
                  <a:gd name="connsiteX15" fmla="*/ 796293 w 836206"/>
                  <a:gd name="connsiteY15" fmla="*/ 1196 h 1641084"/>
                  <a:gd name="connsiteX0" fmla="*/ 797579 w 837492"/>
                  <a:gd name="connsiteY0" fmla="*/ 1196 h 1641314"/>
                  <a:gd name="connsiteX1" fmla="*/ 539587 w 837492"/>
                  <a:gd name="connsiteY1" fmla="*/ 175166 h 1641314"/>
                  <a:gd name="connsiteX2" fmla="*/ 320513 w 837492"/>
                  <a:gd name="connsiteY2" fmla="*/ 367433 h 1641314"/>
                  <a:gd name="connsiteX3" fmla="*/ 326092 w 837492"/>
                  <a:gd name="connsiteY3" fmla="*/ 678492 h 1641314"/>
                  <a:gd name="connsiteX4" fmla="*/ 319764 w 837492"/>
                  <a:gd name="connsiteY4" fmla="*/ 1043503 h 1641314"/>
                  <a:gd name="connsiteX5" fmla="*/ 258667 w 837492"/>
                  <a:gd name="connsiteY5" fmla="*/ 1203658 h 1641314"/>
                  <a:gd name="connsiteX6" fmla="*/ 6325 w 837492"/>
                  <a:gd name="connsiteY6" fmla="*/ 1580373 h 1641314"/>
                  <a:gd name="connsiteX7" fmla="*/ 552037 w 837492"/>
                  <a:gd name="connsiteY7" fmla="*/ 1614255 h 1641314"/>
                  <a:gd name="connsiteX8" fmla="*/ 669332 w 837492"/>
                  <a:gd name="connsiteY8" fmla="*/ 1276933 h 1641314"/>
                  <a:gd name="connsiteX9" fmla="*/ 736822 w 837492"/>
                  <a:gd name="connsiteY9" fmla="*/ 992408 h 1641314"/>
                  <a:gd name="connsiteX10" fmla="*/ 690830 w 837492"/>
                  <a:gd name="connsiteY10" fmla="*/ 669647 h 1641314"/>
                  <a:gd name="connsiteX11" fmla="*/ 674298 w 837492"/>
                  <a:gd name="connsiteY11" fmla="*/ 497040 h 1641314"/>
                  <a:gd name="connsiteX12" fmla="*/ 675795 w 837492"/>
                  <a:gd name="connsiteY12" fmla="*/ 424990 h 1641314"/>
                  <a:gd name="connsiteX13" fmla="*/ 699540 w 837492"/>
                  <a:gd name="connsiteY13" fmla="*/ 340218 h 1641314"/>
                  <a:gd name="connsiteX14" fmla="*/ 826970 w 837492"/>
                  <a:gd name="connsiteY14" fmla="*/ 110665 h 1641314"/>
                  <a:gd name="connsiteX15" fmla="*/ 797579 w 837492"/>
                  <a:gd name="connsiteY15" fmla="*/ 1196 h 1641314"/>
                  <a:gd name="connsiteX0" fmla="*/ 713982 w 753895"/>
                  <a:gd name="connsiteY0" fmla="*/ 1196 h 1650425"/>
                  <a:gd name="connsiteX1" fmla="*/ 455990 w 753895"/>
                  <a:gd name="connsiteY1" fmla="*/ 175166 h 1650425"/>
                  <a:gd name="connsiteX2" fmla="*/ 236916 w 753895"/>
                  <a:gd name="connsiteY2" fmla="*/ 367433 h 1650425"/>
                  <a:gd name="connsiteX3" fmla="*/ 242495 w 753895"/>
                  <a:gd name="connsiteY3" fmla="*/ 678492 h 1650425"/>
                  <a:gd name="connsiteX4" fmla="*/ 236167 w 753895"/>
                  <a:gd name="connsiteY4" fmla="*/ 1043503 h 1650425"/>
                  <a:gd name="connsiteX5" fmla="*/ 175070 w 753895"/>
                  <a:gd name="connsiteY5" fmla="*/ 1203658 h 1650425"/>
                  <a:gd name="connsiteX6" fmla="*/ 8453 w 753895"/>
                  <a:gd name="connsiteY6" fmla="*/ 1601804 h 1650425"/>
                  <a:gd name="connsiteX7" fmla="*/ 468440 w 753895"/>
                  <a:gd name="connsiteY7" fmla="*/ 1614255 h 1650425"/>
                  <a:gd name="connsiteX8" fmla="*/ 585735 w 753895"/>
                  <a:gd name="connsiteY8" fmla="*/ 1276933 h 1650425"/>
                  <a:gd name="connsiteX9" fmla="*/ 653225 w 753895"/>
                  <a:gd name="connsiteY9" fmla="*/ 992408 h 1650425"/>
                  <a:gd name="connsiteX10" fmla="*/ 607233 w 753895"/>
                  <a:gd name="connsiteY10" fmla="*/ 669647 h 1650425"/>
                  <a:gd name="connsiteX11" fmla="*/ 590701 w 753895"/>
                  <a:gd name="connsiteY11" fmla="*/ 497040 h 1650425"/>
                  <a:gd name="connsiteX12" fmla="*/ 592198 w 753895"/>
                  <a:gd name="connsiteY12" fmla="*/ 424990 h 1650425"/>
                  <a:gd name="connsiteX13" fmla="*/ 615943 w 753895"/>
                  <a:gd name="connsiteY13" fmla="*/ 340218 h 1650425"/>
                  <a:gd name="connsiteX14" fmla="*/ 743373 w 753895"/>
                  <a:gd name="connsiteY14" fmla="*/ 110665 h 1650425"/>
                  <a:gd name="connsiteX15" fmla="*/ 713982 w 753895"/>
                  <a:gd name="connsiteY15" fmla="*/ 1196 h 1650425"/>
                  <a:gd name="connsiteX0" fmla="*/ 717338 w 757251"/>
                  <a:gd name="connsiteY0" fmla="*/ 1196 h 1651788"/>
                  <a:gd name="connsiteX1" fmla="*/ 459346 w 757251"/>
                  <a:gd name="connsiteY1" fmla="*/ 175166 h 1651788"/>
                  <a:gd name="connsiteX2" fmla="*/ 240272 w 757251"/>
                  <a:gd name="connsiteY2" fmla="*/ 367433 h 1651788"/>
                  <a:gd name="connsiteX3" fmla="*/ 245851 w 757251"/>
                  <a:gd name="connsiteY3" fmla="*/ 678492 h 1651788"/>
                  <a:gd name="connsiteX4" fmla="*/ 239523 w 757251"/>
                  <a:gd name="connsiteY4" fmla="*/ 1043503 h 1651788"/>
                  <a:gd name="connsiteX5" fmla="*/ 178426 w 757251"/>
                  <a:gd name="connsiteY5" fmla="*/ 1203658 h 1651788"/>
                  <a:gd name="connsiteX6" fmla="*/ 11809 w 757251"/>
                  <a:gd name="connsiteY6" fmla="*/ 1601804 h 1651788"/>
                  <a:gd name="connsiteX7" fmla="*/ 540852 w 757251"/>
                  <a:gd name="connsiteY7" fmla="*/ 1616637 h 1651788"/>
                  <a:gd name="connsiteX8" fmla="*/ 589091 w 757251"/>
                  <a:gd name="connsiteY8" fmla="*/ 1276933 h 1651788"/>
                  <a:gd name="connsiteX9" fmla="*/ 656581 w 757251"/>
                  <a:gd name="connsiteY9" fmla="*/ 992408 h 1651788"/>
                  <a:gd name="connsiteX10" fmla="*/ 610589 w 757251"/>
                  <a:gd name="connsiteY10" fmla="*/ 669647 h 1651788"/>
                  <a:gd name="connsiteX11" fmla="*/ 594057 w 757251"/>
                  <a:gd name="connsiteY11" fmla="*/ 497040 h 1651788"/>
                  <a:gd name="connsiteX12" fmla="*/ 595554 w 757251"/>
                  <a:gd name="connsiteY12" fmla="*/ 424990 h 1651788"/>
                  <a:gd name="connsiteX13" fmla="*/ 619299 w 757251"/>
                  <a:gd name="connsiteY13" fmla="*/ 340218 h 1651788"/>
                  <a:gd name="connsiteX14" fmla="*/ 746729 w 757251"/>
                  <a:gd name="connsiteY14" fmla="*/ 110665 h 1651788"/>
                  <a:gd name="connsiteX15" fmla="*/ 717338 w 757251"/>
                  <a:gd name="connsiteY15" fmla="*/ 1196 h 1651788"/>
                  <a:gd name="connsiteX0" fmla="*/ 715105 w 755018"/>
                  <a:gd name="connsiteY0" fmla="*/ 1196 h 1651788"/>
                  <a:gd name="connsiteX1" fmla="*/ 457113 w 755018"/>
                  <a:gd name="connsiteY1" fmla="*/ 175166 h 1651788"/>
                  <a:gd name="connsiteX2" fmla="*/ 238039 w 755018"/>
                  <a:gd name="connsiteY2" fmla="*/ 367433 h 1651788"/>
                  <a:gd name="connsiteX3" fmla="*/ 243618 w 755018"/>
                  <a:gd name="connsiteY3" fmla="*/ 678492 h 1651788"/>
                  <a:gd name="connsiteX4" fmla="*/ 237290 w 755018"/>
                  <a:gd name="connsiteY4" fmla="*/ 1043503 h 1651788"/>
                  <a:gd name="connsiteX5" fmla="*/ 176193 w 755018"/>
                  <a:gd name="connsiteY5" fmla="*/ 1203658 h 1651788"/>
                  <a:gd name="connsiteX6" fmla="*/ 9576 w 755018"/>
                  <a:gd name="connsiteY6" fmla="*/ 1601804 h 1651788"/>
                  <a:gd name="connsiteX7" fmla="*/ 493375 w 755018"/>
                  <a:gd name="connsiteY7" fmla="*/ 1616637 h 1651788"/>
                  <a:gd name="connsiteX8" fmla="*/ 586858 w 755018"/>
                  <a:gd name="connsiteY8" fmla="*/ 1276933 h 1651788"/>
                  <a:gd name="connsiteX9" fmla="*/ 654348 w 755018"/>
                  <a:gd name="connsiteY9" fmla="*/ 992408 h 1651788"/>
                  <a:gd name="connsiteX10" fmla="*/ 608356 w 755018"/>
                  <a:gd name="connsiteY10" fmla="*/ 669647 h 1651788"/>
                  <a:gd name="connsiteX11" fmla="*/ 591824 w 755018"/>
                  <a:gd name="connsiteY11" fmla="*/ 497040 h 1651788"/>
                  <a:gd name="connsiteX12" fmla="*/ 593321 w 755018"/>
                  <a:gd name="connsiteY12" fmla="*/ 424990 h 1651788"/>
                  <a:gd name="connsiteX13" fmla="*/ 617066 w 755018"/>
                  <a:gd name="connsiteY13" fmla="*/ 340218 h 1651788"/>
                  <a:gd name="connsiteX14" fmla="*/ 744496 w 755018"/>
                  <a:gd name="connsiteY14" fmla="*/ 110665 h 1651788"/>
                  <a:gd name="connsiteX15" fmla="*/ 715105 w 755018"/>
                  <a:gd name="connsiteY15" fmla="*/ 1196 h 1651788"/>
                  <a:gd name="connsiteX0" fmla="*/ 715105 w 755238"/>
                  <a:gd name="connsiteY0" fmla="*/ 1121 h 1651713"/>
                  <a:gd name="connsiteX1" fmla="*/ 452350 w 755238"/>
                  <a:gd name="connsiteY1" fmla="*/ 172709 h 1651713"/>
                  <a:gd name="connsiteX2" fmla="*/ 238039 w 755238"/>
                  <a:gd name="connsiteY2" fmla="*/ 367358 h 1651713"/>
                  <a:gd name="connsiteX3" fmla="*/ 243618 w 755238"/>
                  <a:gd name="connsiteY3" fmla="*/ 678417 h 1651713"/>
                  <a:gd name="connsiteX4" fmla="*/ 237290 w 755238"/>
                  <a:gd name="connsiteY4" fmla="*/ 1043428 h 1651713"/>
                  <a:gd name="connsiteX5" fmla="*/ 176193 w 755238"/>
                  <a:gd name="connsiteY5" fmla="*/ 1203583 h 1651713"/>
                  <a:gd name="connsiteX6" fmla="*/ 9576 w 755238"/>
                  <a:gd name="connsiteY6" fmla="*/ 1601729 h 1651713"/>
                  <a:gd name="connsiteX7" fmla="*/ 493375 w 755238"/>
                  <a:gd name="connsiteY7" fmla="*/ 1616562 h 1651713"/>
                  <a:gd name="connsiteX8" fmla="*/ 586858 w 755238"/>
                  <a:gd name="connsiteY8" fmla="*/ 1276858 h 1651713"/>
                  <a:gd name="connsiteX9" fmla="*/ 654348 w 755238"/>
                  <a:gd name="connsiteY9" fmla="*/ 992333 h 1651713"/>
                  <a:gd name="connsiteX10" fmla="*/ 608356 w 755238"/>
                  <a:gd name="connsiteY10" fmla="*/ 669572 h 1651713"/>
                  <a:gd name="connsiteX11" fmla="*/ 591824 w 755238"/>
                  <a:gd name="connsiteY11" fmla="*/ 496965 h 1651713"/>
                  <a:gd name="connsiteX12" fmla="*/ 593321 w 755238"/>
                  <a:gd name="connsiteY12" fmla="*/ 424915 h 1651713"/>
                  <a:gd name="connsiteX13" fmla="*/ 617066 w 755238"/>
                  <a:gd name="connsiteY13" fmla="*/ 340143 h 1651713"/>
                  <a:gd name="connsiteX14" fmla="*/ 744496 w 755238"/>
                  <a:gd name="connsiteY14" fmla="*/ 110590 h 1651713"/>
                  <a:gd name="connsiteX15" fmla="*/ 715105 w 755238"/>
                  <a:gd name="connsiteY15" fmla="*/ 1121 h 1651713"/>
                  <a:gd name="connsiteX0" fmla="*/ 715105 w 755238"/>
                  <a:gd name="connsiteY0" fmla="*/ 1121 h 1651713"/>
                  <a:gd name="connsiteX1" fmla="*/ 452350 w 755238"/>
                  <a:gd name="connsiteY1" fmla="*/ 172709 h 1651713"/>
                  <a:gd name="connsiteX2" fmla="*/ 238039 w 755238"/>
                  <a:gd name="connsiteY2" fmla="*/ 367358 h 1651713"/>
                  <a:gd name="connsiteX3" fmla="*/ 243618 w 755238"/>
                  <a:gd name="connsiteY3" fmla="*/ 678417 h 1651713"/>
                  <a:gd name="connsiteX4" fmla="*/ 237290 w 755238"/>
                  <a:gd name="connsiteY4" fmla="*/ 1043428 h 1651713"/>
                  <a:gd name="connsiteX5" fmla="*/ 176193 w 755238"/>
                  <a:gd name="connsiteY5" fmla="*/ 1203583 h 1651713"/>
                  <a:gd name="connsiteX6" fmla="*/ 9576 w 755238"/>
                  <a:gd name="connsiteY6" fmla="*/ 1601729 h 1651713"/>
                  <a:gd name="connsiteX7" fmla="*/ 493375 w 755238"/>
                  <a:gd name="connsiteY7" fmla="*/ 1616562 h 1651713"/>
                  <a:gd name="connsiteX8" fmla="*/ 586858 w 755238"/>
                  <a:gd name="connsiteY8" fmla="*/ 1276858 h 1651713"/>
                  <a:gd name="connsiteX9" fmla="*/ 654348 w 755238"/>
                  <a:gd name="connsiteY9" fmla="*/ 992333 h 1651713"/>
                  <a:gd name="connsiteX10" fmla="*/ 608356 w 755238"/>
                  <a:gd name="connsiteY10" fmla="*/ 669572 h 1651713"/>
                  <a:gd name="connsiteX11" fmla="*/ 591824 w 755238"/>
                  <a:gd name="connsiteY11" fmla="*/ 496965 h 1651713"/>
                  <a:gd name="connsiteX12" fmla="*/ 593321 w 755238"/>
                  <a:gd name="connsiteY12" fmla="*/ 424915 h 1651713"/>
                  <a:gd name="connsiteX13" fmla="*/ 617066 w 755238"/>
                  <a:gd name="connsiteY13" fmla="*/ 340143 h 1651713"/>
                  <a:gd name="connsiteX14" fmla="*/ 744496 w 755238"/>
                  <a:gd name="connsiteY14" fmla="*/ 110590 h 1651713"/>
                  <a:gd name="connsiteX15" fmla="*/ 715105 w 755238"/>
                  <a:gd name="connsiteY15" fmla="*/ 1121 h 1651713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38039 w 758463"/>
                  <a:gd name="connsiteY2" fmla="*/ 372062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38039 w 758463"/>
                  <a:gd name="connsiteY2" fmla="*/ 372062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38039 w 758463"/>
                  <a:gd name="connsiteY2" fmla="*/ 372062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38039 w 758463"/>
                  <a:gd name="connsiteY2" fmla="*/ 372062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40420 w 758463"/>
                  <a:gd name="connsiteY2" fmla="*/ 355393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40420 w 758463"/>
                  <a:gd name="connsiteY2" fmla="*/ 355393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40420 w 758463"/>
                  <a:gd name="connsiteY2" fmla="*/ 355393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40420 w 758463"/>
                  <a:gd name="connsiteY2" fmla="*/ 355393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19868 w 757327"/>
                  <a:gd name="connsiteY0" fmla="*/ 1036 h 1658772"/>
                  <a:gd name="connsiteX1" fmla="*/ 452350 w 757327"/>
                  <a:gd name="connsiteY1" fmla="*/ 179768 h 1658772"/>
                  <a:gd name="connsiteX2" fmla="*/ 240420 w 757327"/>
                  <a:gd name="connsiteY2" fmla="*/ 357748 h 1658772"/>
                  <a:gd name="connsiteX3" fmla="*/ 243618 w 757327"/>
                  <a:gd name="connsiteY3" fmla="*/ 685476 h 1658772"/>
                  <a:gd name="connsiteX4" fmla="*/ 237290 w 757327"/>
                  <a:gd name="connsiteY4" fmla="*/ 1050487 h 1658772"/>
                  <a:gd name="connsiteX5" fmla="*/ 176193 w 757327"/>
                  <a:gd name="connsiteY5" fmla="*/ 1210642 h 1658772"/>
                  <a:gd name="connsiteX6" fmla="*/ 9576 w 757327"/>
                  <a:gd name="connsiteY6" fmla="*/ 1608788 h 1658772"/>
                  <a:gd name="connsiteX7" fmla="*/ 493375 w 757327"/>
                  <a:gd name="connsiteY7" fmla="*/ 1623621 h 1658772"/>
                  <a:gd name="connsiteX8" fmla="*/ 586858 w 757327"/>
                  <a:gd name="connsiteY8" fmla="*/ 1283917 h 1658772"/>
                  <a:gd name="connsiteX9" fmla="*/ 654348 w 757327"/>
                  <a:gd name="connsiteY9" fmla="*/ 999392 h 1658772"/>
                  <a:gd name="connsiteX10" fmla="*/ 608356 w 757327"/>
                  <a:gd name="connsiteY10" fmla="*/ 676631 h 1658772"/>
                  <a:gd name="connsiteX11" fmla="*/ 591824 w 757327"/>
                  <a:gd name="connsiteY11" fmla="*/ 504024 h 1658772"/>
                  <a:gd name="connsiteX12" fmla="*/ 593321 w 757327"/>
                  <a:gd name="connsiteY12" fmla="*/ 431974 h 1658772"/>
                  <a:gd name="connsiteX13" fmla="*/ 617066 w 757327"/>
                  <a:gd name="connsiteY13" fmla="*/ 347202 h 1658772"/>
                  <a:gd name="connsiteX14" fmla="*/ 744496 w 757327"/>
                  <a:gd name="connsiteY14" fmla="*/ 117649 h 1658772"/>
                  <a:gd name="connsiteX15" fmla="*/ 719868 w 757327"/>
                  <a:gd name="connsiteY15" fmla="*/ 1036 h 1658772"/>
                  <a:gd name="connsiteX0" fmla="*/ 719868 w 744414"/>
                  <a:gd name="connsiteY0" fmla="*/ 848 h 1658584"/>
                  <a:gd name="connsiteX1" fmla="*/ 452350 w 744414"/>
                  <a:gd name="connsiteY1" fmla="*/ 179580 h 1658584"/>
                  <a:gd name="connsiteX2" fmla="*/ 240420 w 744414"/>
                  <a:gd name="connsiteY2" fmla="*/ 357560 h 1658584"/>
                  <a:gd name="connsiteX3" fmla="*/ 243618 w 744414"/>
                  <a:gd name="connsiteY3" fmla="*/ 685288 h 1658584"/>
                  <a:gd name="connsiteX4" fmla="*/ 237290 w 744414"/>
                  <a:gd name="connsiteY4" fmla="*/ 1050299 h 1658584"/>
                  <a:gd name="connsiteX5" fmla="*/ 176193 w 744414"/>
                  <a:gd name="connsiteY5" fmla="*/ 1210454 h 1658584"/>
                  <a:gd name="connsiteX6" fmla="*/ 9576 w 744414"/>
                  <a:gd name="connsiteY6" fmla="*/ 1608600 h 1658584"/>
                  <a:gd name="connsiteX7" fmla="*/ 493375 w 744414"/>
                  <a:gd name="connsiteY7" fmla="*/ 1623433 h 1658584"/>
                  <a:gd name="connsiteX8" fmla="*/ 586858 w 744414"/>
                  <a:gd name="connsiteY8" fmla="*/ 1283729 h 1658584"/>
                  <a:gd name="connsiteX9" fmla="*/ 654348 w 744414"/>
                  <a:gd name="connsiteY9" fmla="*/ 999204 h 1658584"/>
                  <a:gd name="connsiteX10" fmla="*/ 608356 w 744414"/>
                  <a:gd name="connsiteY10" fmla="*/ 676443 h 1658584"/>
                  <a:gd name="connsiteX11" fmla="*/ 591824 w 744414"/>
                  <a:gd name="connsiteY11" fmla="*/ 503836 h 1658584"/>
                  <a:gd name="connsiteX12" fmla="*/ 593321 w 744414"/>
                  <a:gd name="connsiteY12" fmla="*/ 431786 h 1658584"/>
                  <a:gd name="connsiteX13" fmla="*/ 617066 w 744414"/>
                  <a:gd name="connsiteY13" fmla="*/ 347014 h 1658584"/>
                  <a:gd name="connsiteX14" fmla="*/ 720683 w 744414"/>
                  <a:gd name="connsiteY14" fmla="*/ 122224 h 1658584"/>
                  <a:gd name="connsiteX15" fmla="*/ 719868 w 744414"/>
                  <a:gd name="connsiteY15" fmla="*/ 848 h 1658584"/>
                  <a:gd name="connsiteX0" fmla="*/ 719868 w 737605"/>
                  <a:gd name="connsiteY0" fmla="*/ 618 h 1658354"/>
                  <a:gd name="connsiteX1" fmla="*/ 452350 w 737605"/>
                  <a:gd name="connsiteY1" fmla="*/ 179350 h 1658354"/>
                  <a:gd name="connsiteX2" fmla="*/ 240420 w 737605"/>
                  <a:gd name="connsiteY2" fmla="*/ 357330 h 1658354"/>
                  <a:gd name="connsiteX3" fmla="*/ 243618 w 737605"/>
                  <a:gd name="connsiteY3" fmla="*/ 685058 h 1658354"/>
                  <a:gd name="connsiteX4" fmla="*/ 237290 w 737605"/>
                  <a:gd name="connsiteY4" fmla="*/ 1050069 h 1658354"/>
                  <a:gd name="connsiteX5" fmla="*/ 176193 w 737605"/>
                  <a:gd name="connsiteY5" fmla="*/ 1210224 h 1658354"/>
                  <a:gd name="connsiteX6" fmla="*/ 9576 w 737605"/>
                  <a:gd name="connsiteY6" fmla="*/ 1608370 h 1658354"/>
                  <a:gd name="connsiteX7" fmla="*/ 493375 w 737605"/>
                  <a:gd name="connsiteY7" fmla="*/ 1623203 h 1658354"/>
                  <a:gd name="connsiteX8" fmla="*/ 586858 w 737605"/>
                  <a:gd name="connsiteY8" fmla="*/ 1283499 h 1658354"/>
                  <a:gd name="connsiteX9" fmla="*/ 654348 w 737605"/>
                  <a:gd name="connsiteY9" fmla="*/ 998974 h 1658354"/>
                  <a:gd name="connsiteX10" fmla="*/ 608356 w 737605"/>
                  <a:gd name="connsiteY10" fmla="*/ 676213 h 1658354"/>
                  <a:gd name="connsiteX11" fmla="*/ 591824 w 737605"/>
                  <a:gd name="connsiteY11" fmla="*/ 503606 h 1658354"/>
                  <a:gd name="connsiteX12" fmla="*/ 593321 w 737605"/>
                  <a:gd name="connsiteY12" fmla="*/ 431556 h 1658354"/>
                  <a:gd name="connsiteX13" fmla="*/ 617066 w 737605"/>
                  <a:gd name="connsiteY13" fmla="*/ 346784 h 1658354"/>
                  <a:gd name="connsiteX14" fmla="*/ 720683 w 737605"/>
                  <a:gd name="connsiteY14" fmla="*/ 121994 h 1658354"/>
                  <a:gd name="connsiteX15" fmla="*/ 719868 w 737605"/>
                  <a:gd name="connsiteY15" fmla="*/ 618 h 1658354"/>
                  <a:gd name="connsiteX0" fmla="*/ 719868 w 724108"/>
                  <a:gd name="connsiteY0" fmla="*/ 7357 h 1665093"/>
                  <a:gd name="connsiteX1" fmla="*/ 452350 w 724108"/>
                  <a:gd name="connsiteY1" fmla="*/ 186089 h 1665093"/>
                  <a:gd name="connsiteX2" fmla="*/ 240420 w 724108"/>
                  <a:gd name="connsiteY2" fmla="*/ 364069 h 1665093"/>
                  <a:gd name="connsiteX3" fmla="*/ 243618 w 724108"/>
                  <a:gd name="connsiteY3" fmla="*/ 691797 h 1665093"/>
                  <a:gd name="connsiteX4" fmla="*/ 237290 w 724108"/>
                  <a:gd name="connsiteY4" fmla="*/ 1056808 h 1665093"/>
                  <a:gd name="connsiteX5" fmla="*/ 176193 w 724108"/>
                  <a:gd name="connsiteY5" fmla="*/ 1216963 h 1665093"/>
                  <a:gd name="connsiteX6" fmla="*/ 9576 w 724108"/>
                  <a:gd name="connsiteY6" fmla="*/ 1615109 h 1665093"/>
                  <a:gd name="connsiteX7" fmla="*/ 493375 w 724108"/>
                  <a:gd name="connsiteY7" fmla="*/ 1629942 h 1665093"/>
                  <a:gd name="connsiteX8" fmla="*/ 586858 w 724108"/>
                  <a:gd name="connsiteY8" fmla="*/ 1290238 h 1665093"/>
                  <a:gd name="connsiteX9" fmla="*/ 654348 w 724108"/>
                  <a:gd name="connsiteY9" fmla="*/ 1005713 h 1665093"/>
                  <a:gd name="connsiteX10" fmla="*/ 608356 w 724108"/>
                  <a:gd name="connsiteY10" fmla="*/ 682952 h 1665093"/>
                  <a:gd name="connsiteX11" fmla="*/ 591824 w 724108"/>
                  <a:gd name="connsiteY11" fmla="*/ 510345 h 1665093"/>
                  <a:gd name="connsiteX12" fmla="*/ 593321 w 724108"/>
                  <a:gd name="connsiteY12" fmla="*/ 438295 h 1665093"/>
                  <a:gd name="connsiteX13" fmla="*/ 617066 w 724108"/>
                  <a:gd name="connsiteY13" fmla="*/ 353523 h 1665093"/>
                  <a:gd name="connsiteX14" fmla="*/ 720683 w 724108"/>
                  <a:gd name="connsiteY14" fmla="*/ 128733 h 1665093"/>
                  <a:gd name="connsiteX15" fmla="*/ 719868 w 724108"/>
                  <a:gd name="connsiteY15" fmla="*/ 7357 h 1665093"/>
                  <a:gd name="connsiteX0" fmla="*/ 719868 w 815338"/>
                  <a:gd name="connsiteY0" fmla="*/ 7357 h 1665093"/>
                  <a:gd name="connsiteX1" fmla="*/ 452350 w 815338"/>
                  <a:gd name="connsiteY1" fmla="*/ 186089 h 1665093"/>
                  <a:gd name="connsiteX2" fmla="*/ 240420 w 815338"/>
                  <a:gd name="connsiteY2" fmla="*/ 364069 h 1665093"/>
                  <a:gd name="connsiteX3" fmla="*/ 243618 w 815338"/>
                  <a:gd name="connsiteY3" fmla="*/ 691797 h 1665093"/>
                  <a:gd name="connsiteX4" fmla="*/ 237290 w 815338"/>
                  <a:gd name="connsiteY4" fmla="*/ 1056808 h 1665093"/>
                  <a:gd name="connsiteX5" fmla="*/ 176193 w 815338"/>
                  <a:gd name="connsiteY5" fmla="*/ 1216963 h 1665093"/>
                  <a:gd name="connsiteX6" fmla="*/ 9576 w 815338"/>
                  <a:gd name="connsiteY6" fmla="*/ 1615109 h 1665093"/>
                  <a:gd name="connsiteX7" fmla="*/ 493375 w 815338"/>
                  <a:gd name="connsiteY7" fmla="*/ 1629942 h 1665093"/>
                  <a:gd name="connsiteX8" fmla="*/ 586858 w 815338"/>
                  <a:gd name="connsiteY8" fmla="*/ 1290238 h 1665093"/>
                  <a:gd name="connsiteX9" fmla="*/ 654348 w 815338"/>
                  <a:gd name="connsiteY9" fmla="*/ 1005713 h 1665093"/>
                  <a:gd name="connsiteX10" fmla="*/ 608356 w 815338"/>
                  <a:gd name="connsiteY10" fmla="*/ 682952 h 1665093"/>
                  <a:gd name="connsiteX11" fmla="*/ 591824 w 815338"/>
                  <a:gd name="connsiteY11" fmla="*/ 510345 h 1665093"/>
                  <a:gd name="connsiteX12" fmla="*/ 593321 w 815338"/>
                  <a:gd name="connsiteY12" fmla="*/ 438295 h 1665093"/>
                  <a:gd name="connsiteX13" fmla="*/ 812328 w 815338"/>
                  <a:gd name="connsiteY13" fmla="*/ 132067 h 1665093"/>
                  <a:gd name="connsiteX14" fmla="*/ 720683 w 815338"/>
                  <a:gd name="connsiteY14" fmla="*/ 128733 h 1665093"/>
                  <a:gd name="connsiteX15" fmla="*/ 719868 w 815338"/>
                  <a:gd name="connsiteY15" fmla="*/ 7357 h 1665093"/>
                  <a:gd name="connsiteX0" fmla="*/ 719868 w 871499"/>
                  <a:gd name="connsiteY0" fmla="*/ 7357 h 1665093"/>
                  <a:gd name="connsiteX1" fmla="*/ 452350 w 871499"/>
                  <a:gd name="connsiteY1" fmla="*/ 186089 h 1665093"/>
                  <a:gd name="connsiteX2" fmla="*/ 240420 w 871499"/>
                  <a:gd name="connsiteY2" fmla="*/ 364069 h 1665093"/>
                  <a:gd name="connsiteX3" fmla="*/ 243618 w 871499"/>
                  <a:gd name="connsiteY3" fmla="*/ 691797 h 1665093"/>
                  <a:gd name="connsiteX4" fmla="*/ 237290 w 871499"/>
                  <a:gd name="connsiteY4" fmla="*/ 1056808 h 1665093"/>
                  <a:gd name="connsiteX5" fmla="*/ 176193 w 871499"/>
                  <a:gd name="connsiteY5" fmla="*/ 1216963 h 1665093"/>
                  <a:gd name="connsiteX6" fmla="*/ 9576 w 871499"/>
                  <a:gd name="connsiteY6" fmla="*/ 1615109 h 1665093"/>
                  <a:gd name="connsiteX7" fmla="*/ 493375 w 871499"/>
                  <a:gd name="connsiteY7" fmla="*/ 1629942 h 1665093"/>
                  <a:gd name="connsiteX8" fmla="*/ 586858 w 871499"/>
                  <a:gd name="connsiteY8" fmla="*/ 1290238 h 1665093"/>
                  <a:gd name="connsiteX9" fmla="*/ 654348 w 871499"/>
                  <a:gd name="connsiteY9" fmla="*/ 1005713 h 1665093"/>
                  <a:gd name="connsiteX10" fmla="*/ 608356 w 871499"/>
                  <a:gd name="connsiteY10" fmla="*/ 682952 h 1665093"/>
                  <a:gd name="connsiteX11" fmla="*/ 591824 w 871499"/>
                  <a:gd name="connsiteY11" fmla="*/ 510345 h 1665093"/>
                  <a:gd name="connsiteX12" fmla="*/ 860021 w 871499"/>
                  <a:gd name="connsiteY12" fmla="*/ 378764 h 1665093"/>
                  <a:gd name="connsiteX13" fmla="*/ 812328 w 871499"/>
                  <a:gd name="connsiteY13" fmla="*/ 132067 h 1665093"/>
                  <a:gd name="connsiteX14" fmla="*/ 720683 w 871499"/>
                  <a:gd name="connsiteY14" fmla="*/ 128733 h 1665093"/>
                  <a:gd name="connsiteX15" fmla="*/ 719868 w 871499"/>
                  <a:gd name="connsiteY15" fmla="*/ 7357 h 1665093"/>
                  <a:gd name="connsiteX0" fmla="*/ 719868 w 881647"/>
                  <a:gd name="connsiteY0" fmla="*/ 7357 h 1665093"/>
                  <a:gd name="connsiteX1" fmla="*/ 452350 w 881647"/>
                  <a:gd name="connsiteY1" fmla="*/ 186089 h 1665093"/>
                  <a:gd name="connsiteX2" fmla="*/ 240420 w 881647"/>
                  <a:gd name="connsiteY2" fmla="*/ 364069 h 1665093"/>
                  <a:gd name="connsiteX3" fmla="*/ 243618 w 881647"/>
                  <a:gd name="connsiteY3" fmla="*/ 691797 h 1665093"/>
                  <a:gd name="connsiteX4" fmla="*/ 237290 w 881647"/>
                  <a:gd name="connsiteY4" fmla="*/ 1056808 h 1665093"/>
                  <a:gd name="connsiteX5" fmla="*/ 176193 w 881647"/>
                  <a:gd name="connsiteY5" fmla="*/ 1216963 h 1665093"/>
                  <a:gd name="connsiteX6" fmla="*/ 9576 w 881647"/>
                  <a:gd name="connsiteY6" fmla="*/ 1615109 h 1665093"/>
                  <a:gd name="connsiteX7" fmla="*/ 493375 w 881647"/>
                  <a:gd name="connsiteY7" fmla="*/ 1629942 h 1665093"/>
                  <a:gd name="connsiteX8" fmla="*/ 586858 w 881647"/>
                  <a:gd name="connsiteY8" fmla="*/ 1290238 h 1665093"/>
                  <a:gd name="connsiteX9" fmla="*/ 654348 w 881647"/>
                  <a:gd name="connsiteY9" fmla="*/ 1005713 h 1665093"/>
                  <a:gd name="connsiteX10" fmla="*/ 608356 w 881647"/>
                  <a:gd name="connsiteY10" fmla="*/ 682952 h 1665093"/>
                  <a:gd name="connsiteX11" fmla="*/ 591824 w 881647"/>
                  <a:gd name="connsiteY11" fmla="*/ 510345 h 1665093"/>
                  <a:gd name="connsiteX12" fmla="*/ 860021 w 881647"/>
                  <a:gd name="connsiteY12" fmla="*/ 378764 h 1665093"/>
                  <a:gd name="connsiteX13" fmla="*/ 812328 w 881647"/>
                  <a:gd name="connsiteY13" fmla="*/ 132067 h 1665093"/>
                  <a:gd name="connsiteX14" fmla="*/ 720683 w 881647"/>
                  <a:gd name="connsiteY14" fmla="*/ 128733 h 1665093"/>
                  <a:gd name="connsiteX15" fmla="*/ 719868 w 881647"/>
                  <a:gd name="connsiteY15" fmla="*/ 7357 h 1665093"/>
                  <a:gd name="connsiteX0" fmla="*/ 719868 w 882602"/>
                  <a:gd name="connsiteY0" fmla="*/ 7357 h 1665093"/>
                  <a:gd name="connsiteX1" fmla="*/ 452350 w 882602"/>
                  <a:gd name="connsiteY1" fmla="*/ 186089 h 1665093"/>
                  <a:gd name="connsiteX2" fmla="*/ 240420 w 882602"/>
                  <a:gd name="connsiteY2" fmla="*/ 364069 h 1665093"/>
                  <a:gd name="connsiteX3" fmla="*/ 243618 w 882602"/>
                  <a:gd name="connsiteY3" fmla="*/ 691797 h 1665093"/>
                  <a:gd name="connsiteX4" fmla="*/ 237290 w 882602"/>
                  <a:gd name="connsiteY4" fmla="*/ 1056808 h 1665093"/>
                  <a:gd name="connsiteX5" fmla="*/ 176193 w 882602"/>
                  <a:gd name="connsiteY5" fmla="*/ 1216963 h 1665093"/>
                  <a:gd name="connsiteX6" fmla="*/ 9576 w 882602"/>
                  <a:gd name="connsiteY6" fmla="*/ 1615109 h 1665093"/>
                  <a:gd name="connsiteX7" fmla="*/ 493375 w 882602"/>
                  <a:gd name="connsiteY7" fmla="*/ 1629942 h 1665093"/>
                  <a:gd name="connsiteX8" fmla="*/ 586858 w 882602"/>
                  <a:gd name="connsiteY8" fmla="*/ 1290238 h 1665093"/>
                  <a:gd name="connsiteX9" fmla="*/ 654348 w 882602"/>
                  <a:gd name="connsiteY9" fmla="*/ 1005713 h 1665093"/>
                  <a:gd name="connsiteX10" fmla="*/ 608356 w 882602"/>
                  <a:gd name="connsiteY10" fmla="*/ 682952 h 1665093"/>
                  <a:gd name="connsiteX11" fmla="*/ 591824 w 882602"/>
                  <a:gd name="connsiteY11" fmla="*/ 510345 h 1665093"/>
                  <a:gd name="connsiteX12" fmla="*/ 860021 w 882602"/>
                  <a:gd name="connsiteY12" fmla="*/ 378764 h 1665093"/>
                  <a:gd name="connsiteX13" fmla="*/ 814709 w 882602"/>
                  <a:gd name="connsiteY13" fmla="*/ 113017 h 1665093"/>
                  <a:gd name="connsiteX14" fmla="*/ 720683 w 882602"/>
                  <a:gd name="connsiteY14" fmla="*/ 128733 h 1665093"/>
                  <a:gd name="connsiteX15" fmla="*/ 719868 w 882602"/>
                  <a:gd name="connsiteY15" fmla="*/ 7357 h 1665093"/>
                  <a:gd name="connsiteX0" fmla="*/ 719868 w 882602"/>
                  <a:gd name="connsiteY0" fmla="*/ 7357 h 1665093"/>
                  <a:gd name="connsiteX1" fmla="*/ 452350 w 882602"/>
                  <a:gd name="connsiteY1" fmla="*/ 186089 h 1665093"/>
                  <a:gd name="connsiteX2" fmla="*/ 240420 w 882602"/>
                  <a:gd name="connsiteY2" fmla="*/ 364069 h 1665093"/>
                  <a:gd name="connsiteX3" fmla="*/ 243618 w 882602"/>
                  <a:gd name="connsiteY3" fmla="*/ 691797 h 1665093"/>
                  <a:gd name="connsiteX4" fmla="*/ 237290 w 882602"/>
                  <a:gd name="connsiteY4" fmla="*/ 1056808 h 1665093"/>
                  <a:gd name="connsiteX5" fmla="*/ 176193 w 882602"/>
                  <a:gd name="connsiteY5" fmla="*/ 1216963 h 1665093"/>
                  <a:gd name="connsiteX6" fmla="*/ 9576 w 882602"/>
                  <a:gd name="connsiteY6" fmla="*/ 1615109 h 1665093"/>
                  <a:gd name="connsiteX7" fmla="*/ 493375 w 882602"/>
                  <a:gd name="connsiteY7" fmla="*/ 1629942 h 1665093"/>
                  <a:gd name="connsiteX8" fmla="*/ 586858 w 882602"/>
                  <a:gd name="connsiteY8" fmla="*/ 1290238 h 1665093"/>
                  <a:gd name="connsiteX9" fmla="*/ 654348 w 882602"/>
                  <a:gd name="connsiteY9" fmla="*/ 1005713 h 1665093"/>
                  <a:gd name="connsiteX10" fmla="*/ 608356 w 882602"/>
                  <a:gd name="connsiteY10" fmla="*/ 682952 h 1665093"/>
                  <a:gd name="connsiteX11" fmla="*/ 591824 w 882602"/>
                  <a:gd name="connsiteY11" fmla="*/ 510345 h 1665093"/>
                  <a:gd name="connsiteX12" fmla="*/ 860021 w 882602"/>
                  <a:gd name="connsiteY12" fmla="*/ 378764 h 1665093"/>
                  <a:gd name="connsiteX13" fmla="*/ 814709 w 882602"/>
                  <a:gd name="connsiteY13" fmla="*/ 113017 h 1665093"/>
                  <a:gd name="connsiteX14" fmla="*/ 720683 w 882602"/>
                  <a:gd name="connsiteY14" fmla="*/ 128733 h 1665093"/>
                  <a:gd name="connsiteX15" fmla="*/ 719868 w 882602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586858 w 868043"/>
                  <a:gd name="connsiteY8" fmla="*/ 1290238 h 1665093"/>
                  <a:gd name="connsiteX9" fmla="*/ 654348 w 868043"/>
                  <a:gd name="connsiteY9" fmla="*/ 1005713 h 1665093"/>
                  <a:gd name="connsiteX10" fmla="*/ 608356 w 868043"/>
                  <a:gd name="connsiteY10" fmla="*/ 682952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586858 w 868043"/>
                  <a:gd name="connsiteY8" fmla="*/ 1290238 h 1665093"/>
                  <a:gd name="connsiteX9" fmla="*/ 654348 w 868043"/>
                  <a:gd name="connsiteY9" fmla="*/ 1005713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586858 w 868043"/>
                  <a:gd name="connsiteY8" fmla="*/ 1290238 h 1665093"/>
                  <a:gd name="connsiteX9" fmla="*/ 809129 w 868043"/>
                  <a:gd name="connsiteY9" fmla="*/ 936656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41627 w 868043"/>
                  <a:gd name="connsiteY8" fmla="*/ 1290238 h 1665093"/>
                  <a:gd name="connsiteX9" fmla="*/ 809129 w 868043"/>
                  <a:gd name="connsiteY9" fmla="*/ 936656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41627 w 868043"/>
                  <a:gd name="connsiteY8" fmla="*/ 1290238 h 1665093"/>
                  <a:gd name="connsiteX9" fmla="*/ 809129 w 868043"/>
                  <a:gd name="connsiteY9" fmla="*/ 936656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44008 w 868043"/>
                  <a:gd name="connsiteY8" fmla="*/ 1311670 h 1665093"/>
                  <a:gd name="connsiteX9" fmla="*/ 809129 w 868043"/>
                  <a:gd name="connsiteY9" fmla="*/ 936656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44008 w 868043"/>
                  <a:gd name="connsiteY8" fmla="*/ 1311670 h 1665093"/>
                  <a:gd name="connsiteX9" fmla="*/ 821035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21035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21035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32941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32941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32941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32941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21754 w 869929"/>
                  <a:gd name="connsiteY0" fmla="*/ 7357 h 1662530"/>
                  <a:gd name="connsiteX1" fmla="*/ 454236 w 869929"/>
                  <a:gd name="connsiteY1" fmla="*/ 186089 h 1662530"/>
                  <a:gd name="connsiteX2" fmla="*/ 242306 w 869929"/>
                  <a:gd name="connsiteY2" fmla="*/ 364069 h 1662530"/>
                  <a:gd name="connsiteX3" fmla="*/ 245504 w 869929"/>
                  <a:gd name="connsiteY3" fmla="*/ 691797 h 1662530"/>
                  <a:gd name="connsiteX4" fmla="*/ 239176 w 869929"/>
                  <a:gd name="connsiteY4" fmla="*/ 1056808 h 1662530"/>
                  <a:gd name="connsiteX5" fmla="*/ 159029 w 869929"/>
                  <a:gd name="connsiteY5" fmla="*/ 1259825 h 1662530"/>
                  <a:gd name="connsiteX6" fmla="*/ 11462 w 869929"/>
                  <a:gd name="connsiteY6" fmla="*/ 1615109 h 1662530"/>
                  <a:gd name="connsiteX7" fmla="*/ 495261 w 869929"/>
                  <a:gd name="connsiteY7" fmla="*/ 1629942 h 1662530"/>
                  <a:gd name="connsiteX8" fmla="*/ 655419 w 869929"/>
                  <a:gd name="connsiteY8" fmla="*/ 1283095 h 1662530"/>
                  <a:gd name="connsiteX9" fmla="*/ 834827 w 869929"/>
                  <a:gd name="connsiteY9" fmla="*/ 965231 h 1662530"/>
                  <a:gd name="connsiteX10" fmla="*/ 791217 w 869929"/>
                  <a:gd name="connsiteY10" fmla="*/ 713908 h 1662530"/>
                  <a:gd name="connsiteX11" fmla="*/ 798498 w 869929"/>
                  <a:gd name="connsiteY11" fmla="*/ 527014 h 1662530"/>
                  <a:gd name="connsiteX12" fmla="*/ 861907 w 869929"/>
                  <a:gd name="connsiteY12" fmla="*/ 378764 h 1662530"/>
                  <a:gd name="connsiteX13" fmla="*/ 816595 w 869929"/>
                  <a:gd name="connsiteY13" fmla="*/ 113017 h 1662530"/>
                  <a:gd name="connsiteX14" fmla="*/ 722569 w 869929"/>
                  <a:gd name="connsiteY14" fmla="*/ 128733 h 1662530"/>
                  <a:gd name="connsiteX15" fmla="*/ 721754 w 869929"/>
                  <a:gd name="connsiteY15" fmla="*/ 7357 h 1662530"/>
                  <a:gd name="connsiteX0" fmla="*/ 721754 w 869929"/>
                  <a:gd name="connsiteY0" fmla="*/ 7357 h 1662530"/>
                  <a:gd name="connsiteX1" fmla="*/ 454236 w 869929"/>
                  <a:gd name="connsiteY1" fmla="*/ 186089 h 1662530"/>
                  <a:gd name="connsiteX2" fmla="*/ 242306 w 869929"/>
                  <a:gd name="connsiteY2" fmla="*/ 364069 h 1662530"/>
                  <a:gd name="connsiteX3" fmla="*/ 245504 w 869929"/>
                  <a:gd name="connsiteY3" fmla="*/ 691797 h 1662530"/>
                  <a:gd name="connsiteX4" fmla="*/ 239176 w 869929"/>
                  <a:gd name="connsiteY4" fmla="*/ 1056808 h 1662530"/>
                  <a:gd name="connsiteX5" fmla="*/ 159029 w 869929"/>
                  <a:gd name="connsiteY5" fmla="*/ 1259825 h 1662530"/>
                  <a:gd name="connsiteX6" fmla="*/ 11462 w 869929"/>
                  <a:gd name="connsiteY6" fmla="*/ 1615109 h 1662530"/>
                  <a:gd name="connsiteX7" fmla="*/ 495261 w 869929"/>
                  <a:gd name="connsiteY7" fmla="*/ 1629942 h 1662530"/>
                  <a:gd name="connsiteX8" fmla="*/ 655419 w 869929"/>
                  <a:gd name="connsiteY8" fmla="*/ 1283095 h 1662530"/>
                  <a:gd name="connsiteX9" fmla="*/ 834827 w 869929"/>
                  <a:gd name="connsiteY9" fmla="*/ 965231 h 1662530"/>
                  <a:gd name="connsiteX10" fmla="*/ 791217 w 869929"/>
                  <a:gd name="connsiteY10" fmla="*/ 713908 h 1662530"/>
                  <a:gd name="connsiteX11" fmla="*/ 798498 w 869929"/>
                  <a:gd name="connsiteY11" fmla="*/ 527014 h 1662530"/>
                  <a:gd name="connsiteX12" fmla="*/ 861907 w 869929"/>
                  <a:gd name="connsiteY12" fmla="*/ 378764 h 1662530"/>
                  <a:gd name="connsiteX13" fmla="*/ 816595 w 869929"/>
                  <a:gd name="connsiteY13" fmla="*/ 113017 h 1662530"/>
                  <a:gd name="connsiteX14" fmla="*/ 722569 w 869929"/>
                  <a:gd name="connsiteY14" fmla="*/ 128733 h 1662530"/>
                  <a:gd name="connsiteX15" fmla="*/ 721754 w 869929"/>
                  <a:gd name="connsiteY15" fmla="*/ 7357 h 1662530"/>
                  <a:gd name="connsiteX0" fmla="*/ 723919 w 872094"/>
                  <a:gd name="connsiteY0" fmla="*/ 7357 h 1662530"/>
                  <a:gd name="connsiteX1" fmla="*/ 456401 w 872094"/>
                  <a:gd name="connsiteY1" fmla="*/ 186089 h 1662530"/>
                  <a:gd name="connsiteX2" fmla="*/ 244471 w 872094"/>
                  <a:gd name="connsiteY2" fmla="*/ 364069 h 1662530"/>
                  <a:gd name="connsiteX3" fmla="*/ 247669 w 872094"/>
                  <a:gd name="connsiteY3" fmla="*/ 691797 h 1662530"/>
                  <a:gd name="connsiteX4" fmla="*/ 241341 w 872094"/>
                  <a:gd name="connsiteY4" fmla="*/ 1056808 h 1662530"/>
                  <a:gd name="connsiteX5" fmla="*/ 161194 w 872094"/>
                  <a:gd name="connsiteY5" fmla="*/ 1259825 h 1662530"/>
                  <a:gd name="connsiteX6" fmla="*/ 13627 w 872094"/>
                  <a:gd name="connsiteY6" fmla="*/ 1615109 h 1662530"/>
                  <a:gd name="connsiteX7" fmla="*/ 537907 w 872094"/>
                  <a:gd name="connsiteY7" fmla="*/ 1629942 h 1662530"/>
                  <a:gd name="connsiteX8" fmla="*/ 657584 w 872094"/>
                  <a:gd name="connsiteY8" fmla="*/ 1283095 h 1662530"/>
                  <a:gd name="connsiteX9" fmla="*/ 836992 w 872094"/>
                  <a:gd name="connsiteY9" fmla="*/ 965231 h 1662530"/>
                  <a:gd name="connsiteX10" fmla="*/ 793382 w 872094"/>
                  <a:gd name="connsiteY10" fmla="*/ 713908 h 1662530"/>
                  <a:gd name="connsiteX11" fmla="*/ 800663 w 872094"/>
                  <a:gd name="connsiteY11" fmla="*/ 527014 h 1662530"/>
                  <a:gd name="connsiteX12" fmla="*/ 864072 w 872094"/>
                  <a:gd name="connsiteY12" fmla="*/ 378764 h 1662530"/>
                  <a:gd name="connsiteX13" fmla="*/ 818760 w 872094"/>
                  <a:gd name="connsiteY13" fmla="*/ 113017 h 1662530"/>
                  <a:gd name="connsiteX14" fmla="*/ 724734 w 872094"/>
                  <a:gd name="connsiteY14" fmla="*/ 128733 h 1662530"/>
                  <a:gd name="connsiteX15" fmla="*/ 723919 w 872094"/>
                  <a:gd name="connsiteY15" fmla="*/ 7357 h 1662530"/>
                  <a:gd name="connsiteX0" fmla="*/ 723919 w 872094"/>
                  <a:gd name="connsiteY0" fmla="*/ 7357 h 1662530"/>
                  <a:gd name="connsiteX1" fmla="*/ 456401 w 872094"/>
                  <a:gd name="connsiteY1" fmla="*/ 186089 h 1662530"/>
                  <a:gd name="connsiteX2" fmla="*/ 244471 w 872094"/>
                  <a:gd name="connsiteY2" fmla="*/ 364069 h 1662530"/>
                  <a:gd name="connsiteX3" fmla="*/ 247669 w 872094"/>
                  <a:gd name="connsiteY3" fmla="*/ 691797 h 1662530"/>
                  <a:gd name="connsiteX4" fmla="*/ 241341 w 872094"/>
                  <a:gd name="connsiteY4" fmla="*/ 1056808 h 1662530"/>
                  <a:gd name="connsiteX5" fmla="*/ 161194 w 872094"/>
                  <a:gd name="connsiteY5" fmla="*/ 1259825 h 1662530"/>
                  <a:gd name="connsiteX6" fmla="*/ 13627 w 872094"/>
                  <a:gd name="connsiteY6" fmla="*/ 1615109 h 1662530"/>
                  <a:gd name="connsiteX7" fmla="*/ 537907 w 872094"/>
                  <a:gd name="connsiteY7" fmla="*/ 1629942 h 1662530"/>
                  <a:gd name="connsiteX8" fmla="*/ 657584 w 872094"/>
                  <a:gd name="connsiteY8" fmla="*/ 1283095 h 1662530"/>
                  <a:gd name="connsiteX9" fmla="*/ 836992 w 872094"/>
                  <a:gd name="connsiteY9" fmla="*/ 965231 h 1662530"/>
                  <a:gd name="connsiteX10" fmla="*/ 793382 w 872094"/>
                  <a:gd name="connsiteY10" fmla="*/ 713908 h 1662530"/>
                  <a:gd name="connsiteX11" fmla="*/ 800663 w 872094"/>
                  <a:gd name="connsiteY11" fmla="*/ 527014 h 1662530"/>
                  <a:gd name="connsiteX12" fmla="*/ 864072 w 872094"/>
                  <a:gd name="connsiteY12" fmla="*/ 378764 h 1662530"/>
                  <a:gd name="connsiteX13" fmla="*/ 818760 w 872094"/>
                  <a:gd name="connsiteY13" fmla="*/ 113017 h 1662530"/>
                  <a:gd name="connsiteX14" fmla="*/ 724734 w 872094"/>
                  <a:gd name="connsiteY14" fmla="*/ 128733 h 1662530"/>
                  <a:gd name="connsiteX15" fmla="*/ 723919 w 872094"/>
                  <a:gd name="connsiteY15" fmla="*/ 7357 h 1662530"/>
                  <a:gd name="connsiteX0" fmla="*/ 723017 w 871192"/>
                  <a:gd name="connsiteY0" fmla="*/ 7357 h 1659724"/>
                  <a:gd name="connsiteX1" fmla="*/ 455499 w 871192"/>
                  <a:gd name="connsiteY1" fmla="*/ 186089 h 1659724"/>
                  <a:gd name="connsiteX2" fmla="*/ 243569 w 871192"/>
                  <a:gd name="connsiteY2" fmla="*/ 364069 h 1659724"/>
                  <a:gd name="connsiteX3" fmla="*/ 246767 w 871192"/>
                  <a:gd name="connsiteY3" fmla="*/ 691797 h 1659724"/>
                  <a:gd name="connsiteX4" fmla="*/ 240439 w 871192"/>
                  <a:gd name="connsiteY4" fmla="*/ 1056808 h 1659724"/>
                  <a:gd name="connsiteX5" fmla="*/ 160292 w 871192"/>
                  <a:gd name="connsiteY5" fmla="*/ 1259825 h 1659724"/>
                  <a:gd name="connsiteX6" fmla="*/ 12725 w 871192"/>
                  <a:gd name="connsiteY6" fmla="*/ 1615109 h 1659724"/>
                  <a:gd name="connsiteX7" fmla="*/ 520337 w 871192"/>
                  <a:gd name="connsiteY7" fmla="*/ 1625180 h 1659724"/>
                  <a:gd name="connsiteX8" fmla="*/ 656682 w 871192"/>
                  <a:gd name="connsiteY8" fmla="*/ 1283095 h 1659724"/>
                  <a:gd name="connsiteX9" fmla="*/ 836090 w 871192"/>
                  <a:gd name="connsiteY9" fmla="*/ 965231 h 1659724"/>
                  <a:gd name="connsiteX10" fmla="*/ 792480 w 871192"/>
                  <a:gd name="connsiteY10" fmla="*/ 713908 h 1659724"/>
                  <a:gd name="connsiteX11" fmla="*/ 799761 w 871192"/>
                  <a:gd name="connsiteY11" fmla="*/ 527014 h 1659724"/>
                  <a:gd name="connsiteX12" fmla="*/ 863170 w 871192"/>
                  <a:gd name="connsiteY12" fmla="*/ 378764 h 1659724"/>
                  <a:gd name="connsiteX13" fmla="*/ 817858 w 871192"/>
                  <a:gd name="connsiteY13" fmla="*/ 113017 h 1659724"/>
                  <a:gd name="connsiteX14" fmla="*/ 723832 w 871192"/>
                  <a:gd name="connsiteY14" fmla="*/ 128733 h 1659724"/>
                  <a:gd name="connsiteX15" fmla="*/ 723017 w 871192"/>
                  <a:gd name="connsiteY15" fmla="*/ 7357 h 1659724"/>
                  <a:gd name="connsiteX0" fmla="*/ 723017 w 870705"/>
                  <a:gd name="connsiteY0" fmla="*/ 7357 h 1659724"/>
                  <a:gd name="connsiteX1" fmla="*/ 455499 w 870705"/>
                  <a:gd name="connsiteY1" fmla="*/ 186089 h 1659724"/>
                  <a:gd name="connsiteX2" fmla="*/ 243569 w 870705"/>
                  <a:gd name="connsiteY2" fmla="*/ 364069 h 1659724"/>
                  <a:gd name="connsiteX3" fmla="*/ 246767 w 870705"/>
                  <a:gd name="connsiteY3" fmla="*/ 691797 h 1659724"/>
                  <a:gd name="connsiteX4" fmla="*/ 240439 w 870705"/>
                  <a:gd name="connsiteY4" fmla="*/ 1056808 h 1659724"/>
                  <a:gd name="connsiteX5" fmla="*/ 160292 w 870705"/>
                  <a:gd name="connsiteY5" fmla="*/ 1259825 h 1659724"/>
                  <a:gd name="connsiteX6" fmla="*/ 12725 w 870705"/>
                  <a:gd name="connsiteY6" fmla="*/ 1615109 h 1659724"/>
                  <a:gd name="connsiteX7" fmla="*/ 520337 w 870705"/>
                  <a:gd name="connsiteY7" fmla="*/ 1625180 h 1659724"/>
                  <a:gd name="connsiteX8" fmla="*/ 656682 w 870705"/>
                  <a:gd name="connsiteY8" fmla="*/ 1283095 h 1659724"/>
                  <a:gd name="connsiteX9" fmla="*/ 836090 w 870705"/>
                  <a:gd name="connsiteY9" fmla="*/ 965231 h 1659724"/>
                  <a:gd name="connsiteX10" fmla="*/ 792480 w 870705"/>
                  <a:gd name="connsiteY10" fmla="*/ 713908 h 1659724"/>
                  <a:gd name="connsiteX11" fmla="*/ 806905 w 870705"/>
                  <a:gd name="connsiteY11" fmla="*/ 534158 h 1659724"/>
                  <a:gd name="connsiteX12" fmla="*/ 863170 w 870705"/>
                  <a:gd name="connsiteY12" fmla="*/ 378764 h 1659724"/>
                  <a:gd name="connsiteX13" fmla="*/ 817858 w 870705"/>
                  <a:gd name="connsiteY13" fmla="*/ 113017 h 1659724"/>
                  <a:gd name="connsiteX14" fmla="*/ 723832 w 870705"/>
                  <a:gd name="connsiteY14" fmla="*/ 128733 h 1659724"/>
                  <a:gd name="connsiteX15" fmla="*/ 723017 w 870705"/>
                  <a:gd name="connsiteY15" fmla="*/ 7357 h 1659724"/>
                  <a:gd name="connsiteX0" fmla="*/ 723017 w 880385"/>
                  <a:gd name="connsiteY0" fmla="*/ 7357 h 1659724"/>
                  <a:gd name="connsiteX1" fmla="*/ 455499 w 880385"/>
                  <a:gd name="connsiteY1" fmla="*/ 186089 h 1659724"/>
                  <a:gd name="connsiteX2" fmla="*/ 243569 w 880385"/>
                  <a:gd name="connsiteY2" fmla="*/ 364069 h 1659724"/>
                  <a:gd name="connsiteX3" fmla="*/ 246767 w 880385"/>
                  <a:gd name="connsiteY3" fmla="*/ 691797 h 1659724"/>
                  <a:gd name="connsiteX4" fmla="*/ 240439 w 880385"/>
                  <a:gd name="connsiteY4" fmla="*/ 1056808 h 1659724"/>
                  <a:gd name="connsiteX5" fmla="*/ 160292 w 880385"/>
                  <a:gd name="connsiteY5" fmla="*/ 1259825 h 1659724"/>
                  <a:gd name="connsiteX6" fmla="*/ 12725 w 880385"/>
                  <a:gd name="connsiteY6" fmla="*/ 1615109 h 1659724"/>
                  <a:gd name="connsiteX7" fmla="*/ 520337 w 880385"/>
                  <a:gd name="connsiteY7" fmla="*/ 1625180 h 1659724"/>
                  <a:gd name="connsiteX8" fmla="*/ 656682 w 880385"/>
                  <a:gd name="connsiteY8" fmla="*/ 1283095 h 1659724"/>
                  <a:gd name="connsiteX9" fmla="*/ 836090 w 880385"/>
                  <a:gd name="connsiteY9" fmla="*/ 965231 h 1659724"/>
                  <a:gd name="connsiteX10" fmla="*/ 792480 w 880385"/>
                  <a:gd name="connsiteY10" fmla="*/ 713908 h 1659724"/>
                  <a:gd name="connsiteX11" fmla="*/ 806905 w 880385"/>
                  <a:gd name="connsiteY11" fmla="*/ 534158 h 1659724"/>
                  <a:gd name="connsiteX12" fmla="*/ 863170 w 880385"/>
                  <a:gd name="connsiteY12" fmla="*/ 378764 h 1659724"/>
                  <a:gd name="connsiteX13" fmla="*/ 817858 w 880385"/>
                  <a:gd name="connsiteY13" fmla="*/ 113017 h 1659724"/>
                  <a:gd name="connsiteX14" fmla="*/ 723832 w 880385"/>
                  <a:gd name="connsiteY14" fmla="*/ 128733 h 1659724"/>
                  <a:gd name="connsiteX15" fmla="*/ 723017 w 880385"/>
                  <a:gd name="connsiteY15" fmla="*/ 7357 h 1659724"/>
                  <a:gd name="connsiteX0" fmla="*/ 723017 w 878975"/>
                  <a:gd name="connsiteY0" fmla="*/ 7357 h 1659724"/>
                  <a:gd name="connsiteX1" fmla="*/ 455499 w 878975"/>
                  <a:gd name="connsiteY1" fmla="*/ 186089 h 1659724"/>
                  <a:gd name="connsiteX2" fmla="*/ 243569 w 878975"/>
                  <a:gd name="connsiteY2" fmla="*/ 364069 h 1659724"/>
                  <a:gd name="connsiteX3" fmla="*/ 246767 w 878975"/>
                  <a:gd name="connsiteY3" fmla="*/ 691797 h 1659724"/>
                  <a:gd name="connsiteX4" fmla="*/ 240439 w 878975"/>
                  <a:gd name="connsiteY4" fmla="*/ 1056808 h 1659724"/>
                  <a:gd name="connsiteX5" fmla="*/ 160292 w 878975"/>
                  <a:gd name="connsiteY5" fmla="*/ 1259825 h 1659724"/>
                  <a:gd name="connsiteX6" fmla="*/ 12725 w 878975"/>
                  <a:gd name="connsiteY6" fmla="*/ 1615109 h 1659724"/>
                  <a:gd name="connsiteX7" fmla="*/ 520337 w 878975"/>
                  <a:gd name="connsiteY7" fmla="*/ 1625180 h 1659724"/>
                  <a:gd name="connsiteX8" fmla="*/ 656682 w 878975"/>
                  <a:gd name="connsiteY8" fmla="*/ 1283095 h 1659724"/>
                  <a:gd name="connsiteX9" fmla="*/ 836090 w 878975"/>
                  <a:gd name="connsiteY9" fmla="*/ 965231 h 1659724"/>
                  <a:gd name="connsiteX10" fmla="*/ 792480 w 878975"/>
                  <a:gd name="connsiteY10" fmla="*/ 713908 h 1659724"/>
                  <a:gd name="connsiteX11" fmla="*/ 806905 w 878975"/>
                  <a:gd name="connsiteY11" fmla="*/ 534158 h 1659724"/>
                  <a:gd name="connsiteX12" fmla="*/ 863170 w 878975"/>
                  <a:gd name="connsiteY12" fmla="*/ 378764 h 1659724"/>
                  <a:gd name="connsiteX13" fmla="*/ 815476 w 878975"/>
                  <a:gd name="connsiteY13" fmla="*/ 117780 h 1659724"/>
                  <a:gd name="connsiteX14" fmla="*/ 723832 w 878975"/>
                  <a:gd name="connsiteY14" fmla="*/ 128733 h 1659724"/>
                  <a:gd name="connsiteX15" fmla="*/ 723017 w 878975"/>
                  <a:gd name="connsiteY15" fmla="*/ 7357 h 1659724"/>
                  <a:gd name="connsiteX0" fmla="*/ 723017 w 878360"/>
                  <a:gd name="connsiteY0" fmla="*/ 7357 h 1659724"/>
                  <a:gd name="connsiteX1" fmla="*/ 455499 w 878360"/>
                  <a:gd name="connsiteY1" fmla="*/ 186089 h 1659724"/>
                  <a:gd name="connsiteX2" fmla="*/ 243569 w 878360"/>
                  <a:gd name="connsiteY2" fmla="*/ 364069 h 1659724"/>
                  <a:gd name="connsiteX3" fmla="*/ 246767 w 878360"/>
                  <a:gd name="connsiteY3" fmla="*/ 691797 h 1659724"/>
                  <a:gd name="connsiteX4" fmla="*/ 240439 w 878360"/>
                  <a:gd name="connsiteY4" fmla="*/ 1056808 h 1659724"/>
                  <a:gd name="connsiteX5" fmla="*/ 160292 w 878360"/>
                  <a:gd name="connsiteY5" fmla="*/ 1259825 h 1659724"/>
                  <a:gd name="connsiteX6" fmla="*/ 12725 w 878360"/>
                  <a:gd name="connsiteY6" fmla="*/ 1615109 h 1659724"/>
                  <a:gd name="connsiteX7" fmla="*/ 520337 w 878360"/>
                  <a:gd name="connsiteY7" fmla="*/ 1625180 h 1659724"/>
                  <a:gd name="connsiteX8" fmla="*/ 656682 w 878360"/>
                  <a:gd name="connsiteY8" fmla="*/ 1283095 h 1659724"/>
                  <a:gd name="connsiteX9" fmla="*/ 836090 w 878360"/>
                  <a:gd name="connsiteY9" fmla="*/ 965231 h 1659724"/>
                  <a:gd name="connsiteX10" fmla="*/ 792480 w 878360"/>
                  <a:gd name="connsiteY10" fmla="*/ 713908 h 1659724"/>
                  <a:gd name="connsiteX11" fmla="*/ 806905 w 878360"/>
                  <a:gd name="connsiteY11" fmla="*/ 534158 h 1659724"/>
                  <a:gd name="connsiteX12" fmla="*/ 863170 w 878360"/>
                  <a:gd name="connsiteY12" fmla="*/ 378764 h 1659724"/>
                  <a:gd name="connsiteX13" fmla="*/ 815476 w 878360"/>
                  <a:gd name="connsiteY13" fmla="*/ 117780 h 1659724"/>
                  <a:gd name="connsiteX14" fmla="*/ 723832 w 878360"/>
                  <a:gd name="connsiteY14" fmla="*/ 128733 h 1659724"/>
                  <a:gd name="connsiteX15" fmla="*/ 723017 w 878360"/>
                  <a:gd name="connsiteY15" fmla="*/ 7357 h 1659724"/>
                  <a:gd name="connsiteX0" fmla="*/ 723017 w 880208"/>
                  <a:gd name="connsiteY0" fmla="*/ 7357 h 1659724"/>
                  <a:gd name="connsiteX1" fmla="*/ 455499 w 880208"/>
                  <a:gd name="connsiteY1" fmla="*/ 186089 h 1659724"/>
                  <a:gd name="connsiteX2" fmla="*/ 243569 w 880208"/>
                  <a:gd name="connsiteY2" fmla="*/ 364069 h 1659724"/>
                  <a:gd name="connsiteX3" fmla="*/ 246767 w 880208"/>
                  <a:gd name="connsiteY3" fmla="*/ 691797 h 1659724"/>
                  <a:gd name="connsiteX4" fmla="*/ 240439 w 880208"/>
                  <a:gd name="connsiteY4" fmla="*/ 1056808 h 1659724"/>
                  <a:gd name="connsiteX5" fmla="*/ 160292 w 880208"/>
                  <a:gd name="connsiteY5" fmla="*/ 1259825 h 1659724"/>
                  <a:gd name="connsiteX6" fmla="*/ 12725 w 880208"/>
                  <a:gd name="connsiteY6" fmla="*/ 1615109 h 1659724"/>
                  <a:gd name="connsiteX7" fmla="*/ 520337 w 880208"/>
                  <a:gd name="connsiteY7" fmla="*/ 1625180 h 1659724"/>
                  <a:gd name="connsiteX8" fmla="*/ 656682 w 880208"/>
                  <a:gd name="connsiteY8" fmla="*/ 1283095 h 1659724"/>
                  <a:gd name="connsiteX9" fmla="*/ 836090 w 880208"/>
                  <a:gd name="connsiteY9" fmla="*/ 965231 h 1659724"/>
                  <a:gd name="connsiteX10" fmla="*/ 792480 w 880208"/>
                  <a:gd name="connsiteY10" fmla="*/ 713908 h 1659724"/>
                  <a:gd name="connsiteX11" fmla="*/ 806905 w 880208"/>
                  <a:gd name="connsiteY11" fmla="*/ 534158 h 1659724"/>
                  <a:gd name="connsiteX12" fmla="*/ 863170 w 880208"/>
                  <a:gd name="connsiteY12" fmla="*/ 378764 h 1659724"/>
                  <a:gd name="connsiteX13" fmla="*/ 815476 w 880208"/>
                  <a:gd name="connsiteY13" fmla="*/ 117780 h 1659724"/>
                  <a:gd name="connsiteX14" fmla="*/ 723832 w 880208"/>
                  <a:gd name="connsiteY14" fmla="*/ 128733 h 1659724"/>
                  <a:gd name="connsiteX15" fmla="*/ 723017 w 880208"/>
                  <a:gd name="connsiteY15" fmla="*/ 7357 h 1659724"/>
                  <a:gd name="connsiteX0" fmla="*/ 715873 w 880208"/>
                  <a:gd name="connsiteY0" fmla="*/ 7433 h 1657419"/>
                  <a:gd name="connsiteX1" fmla="*/ 455499 w 880208"/>
                  <a:gd name="connsiteY1" fmla="*/ 183784 h 1657419"/>
                  <a:gd name="connsiteX2" fmla="*/ 243569 w 880208"/>
                  <a:gd name="connsiteY2" fmla="*/ 361764 h 1657419"/>
                  <a:gd name="connsiteX3" fmla="*/ 246767 w 880208"/>
                  <a:gd name="connsiteY3" fmla="*/ 689492 h 1657419"/>
                  <a:gd name="connsiteX4" fmla="*/ 240439 w 880208"/>
                  <a:gd name="connsiteY4" fmla="*/ 1054503 h 1657419"/>
                  <a:gd name="connsiteX5" fmla="*/ 160292 w 880208"/>
                  <a:gd name="connsiteY5" fmla="*/ 1257520 h 1657419"/>
                  <a:gd name="connsiteX6" fmla="*/ 12725 w 880208"/>
                  <a:gd name="connsiteY6" fmla="*/ 1612804 h 1657419"/>
                  <a:gd name="connsiteX7" fmla="*/ 520337 w 880208"/>
                  <a:gd name="connsiteY7" fmla="*/ 1622875 h 1657419"/>
                  <a:gd name="connsiteX8" fmla="*/ 656682 w 880208"/>
                  <a:gd name="connsiteY8" fmla="*/ 1280790 h 1657419"/>
                  <a:gd name="connsiteX9" fmla="*/ 836090 w 880208"/>
                  <a:gd name="connsiteY9" fmla="*/ 962926 h 1657419"/>
                  <a:gd name="connsiteX10" fmla="*/ 792480 w 880208"/>
                  <a:gd name="connsiteY10" fmla="*/ 711603 h 1657419"/>
                  <a:gd name="connsiteX11" fmla="*/ 806905 w 880208"/>
                  <a:gd name="connsiteY11" fmla="*/ 531853 h 1657419"/>
                  <a:gd name="connsiteX12" fmla="*/ 863170 w 880208"/>
                  <a:gd name="connsiteY12" fmla="*/ 376459 h 1657419"/>
                  <a:gd name="connsiteX13" fmla="*/ 815476 w 880208"/>
                  <a:gd name="connsiteY13" fmla="*/ 115475 h 1657419"/>
                  <a:gd name="connsiteX14" fmla="*/ 723832 w 880208"/>
                  <a:gd name="connsiteY14" fmla="*/ 126428 h 1657419"/>
                  <a:gd name="connsiteX15" fmla="*/ 715873 w 880208"/>
                  <a:gd name="connsiteY15" fmla="*/ 7433 h 1657419"/>
                  <a:gd name="connsiteX0" fmla="*/ 715873 w 880208"/>
                  <a:gd name="connsiteY0" fmla="*/ 7433 h 1657419"/>
                  <a:gd name="connsiteX1" fmla="*/ 455499 w 880208"/>
                  <a:gd name="connsiteY1" fmla="*/ 183784 h 1657419"/>
                  <a:gd name="connsiteX2" fmla="*/ 243569 w 880208"/>
                  <a:gd name="connsiteY2" fmla="*/ 361764 h 1657419"/>
                  <a:gd name="connsiteX3" fmla="*/ 246767 w 880208"/>
                  <a:gd name="connsiteY3" fmla="*/ 689492 h 1657419"/>
                  <a:gd name="connsiteX4" fmla="*/ 240439 w 880208"/>
                  <a:gd name="connsiteY4" fmla="*/ 1054503 h 1657419"/>
                  <a:gd name="connsiteX5" fmla="*/ 160292 w 880208"/>
                  <a:gd name="connsiteY5" fmla="*/ 1257520 h 1657419"/>
                  <a:gd name="connsiteX6" fmla="*/ 12725 w 880208"/>
                  <a:gd name="connsiteY6" fmla="*/ 1612804 h 1657419"/>
                  <a:gd name="connsiteX7" fmla="*/ 520337 w 880208"/>
                  <a:gd name="connsiteY7" fmla="*/ 1622875 h 1657419"/>
                  <a:gd name="connsiteX8" fmla="*/ 656682 w 880208"/>
                  <a:gd name="connsiteY8" fmla="*/ 1280790 h 1657419"/>
                  <a:gd name="connsiteX9" fmla="*/ 836090 w 880208"/>
                  <a:gd name="connsiteY9" fmla="*/ 962926 h 1657419"/>
                  <a:gd name="connsiteX10" fmla="*/ 792480 w 880208"/>
                  <a:gd name="connsiteY10" fmla="*/ 711603 h 1657419"/>
                  <a:gd name="connsiteX11" fmla="*/ 806905 w 880208"/>
                  <a:gd name="connsiteY11" fmla="*/ 531853 h 1657419"/>
                  <a:gd name="connsiteX12" fmla="*/ 863170 w 880208"/>
                  <a:gd name="connsiteY12" fmla="*/ 376459 h 1657419"/>
                  <a:gd name="connsiteX13" fmla="*/ 815476 w 880208"/>
                  <a:gd name="connsiteY13" fmla="*/ 115475 h 1657419"/>
                  <a:gd name="connsiteX14" fmla="*/ 723832 w 880208"/>
                  <a:gd name="connsiteY14" fmla="*/ 126428 h 1657419"/>
                  <a:gd name="connsiteX15" fmla="*/ 715873 w 880208"/>
                  <a:gd name="connsiteY15" fmla="*/ 7433 h 1657419"/>
                  <a:gd name="connsiteX0" fmla="*/ 715873 w 880208"/>
                  <a:gd name="connsiteY0" fmla="*/ 7433 h 1657419"/>
                  <a:gd name="connsiteX1" fmla="*/ 455499 w 880208"/>
                  <a:gd name="connsiteY1" fmla="*/ 183784 h 1657419"/>
                  <a:gd name="connsiteX2" fmla="*/ 243569 w 880208"/>
                  <a:gd name="connsiteY2" fmla="*/ 361764 h 1657419"/>
                  <a:gd name="connsiteX3" fmla="*/ 246767 w 880208"/>
                  <a:gd name="connsiteY3" fmla="*/ 689492 h 1657419"/>
                  <a:gd name="connsiteX4" fmla="*/ 240439 w 880208"/>
                  <a:gd name="connsiteY4" fmla="*/ 1054503 h 1657419"/>
                  <a:gd name="connsiteX5" fmla="*/ 160292 w 880208"/>
                  <a:gd name="connsiteY5" fmla="*/ 1257520 h 1657419"/>
                  <a:gd name="connsiteX6" fmla="*/ 12725 w 880208"/>
                  <a:gd name="connsiteY6" fmla="*/ 1612804 h 1657419"/>
                  <a:gd name="connsiteX7" fmla="*/ 520337 w 880208"/>
                  <a:gd name="connsiteY7" fmla="*/ 1622875 h 1657419"/>
                  <a:gd name="connsiteX8" fmla="*/ 656682 w 880208"/>
                  <a:gd name="connsiteY8" fmla="*/ 1280790 h 1657419"/>
                  <a:gd name="connsiteX9" fmla="*/ 836090 w 880208"/>
                  <a:gd name="connsiteY9" fmla="*/ 962926 h 1657419"/>
                  <a:gd name="connsiteX10" fmla="*/ 792480 w 880208"/>
                  <a:gd name="connsiteY10" fmla="*/ 711603 h 1657419"/>
                  <a:gd name="connsiteX11" fmla="*/ 806905 w 880208"/>
                  <a:gd name="connsiteY11" fmla="*/ 531853 h 1657419"/>
                  <a:gd name="connsiteX12" fmla="*/ 863170 w 880208"/>
                  <a:gd name="connsiteY12" fmla="*/ 376459 h 1657419"/>
                  <a:gd name="connsiteX13" fmla="*/ 815476 w 880208"/>
                  <a:gd name="connsiteY13" fmla="*/ 115475 h 1657419"/>
                  <a:gd name="connsiteX14" fmla="*/ 723832 w 880208"/>
                  <a:gd name="connsiteY14" fmla="*/ 126428 h 1657419"/>
                  <a:gd name="connsiteX15" fmla="*/ 715873 w 880208"/>
                  <a:gd name="connsiteY15" fmla="*/ 7433 h 1657419"/>
                  <a:gd name="connsiteX0" fmla="*/ 715873 w 880208"/>
                  <a:gd name="connsiteY0" fmla="*/ 7433 h 1657419"/>
                  <a:gd name="connsiteX1" fmla="*/ 455499 w 880208"/>
                  <a:gd name="connsiteY1" fmla="*/ 183784 h 1657419"/>
                  <a:gd name="connsiteX2" fmla="*/ 243569 w 880208"/>
                  <a:gd name="connsiteY2" fmla="*/ 361764 h 1657419"/>
                  <a:gd name="connsiteX3" fmla="*/ 246767 w 880208"/>
                  <a:gd name="connsiteY3" fmla="*/ 689492 h 1657419"/>
                  <a:gd name="connsiteX4" fmla="*/ 240439 w 880208"/>
                  <a:gd name="connsiteY4" fmla="*/ 1054503 h 1657419"/>
                  <a:gd name="connsiteX5" fmla="*/ 160292 w 880208"/>
                  <a:gd name="connsiteY5" fmla="*/ 1257520 h 1657419"/>
                  <a:gd name="connsiteX6" fmla="*/ 12725 w 880208"/>
                  <a:gd name="connsiteY6" fmla="*/ 1612804 h 1657419"/>
                  <a:gd name="connsiteX7" fmla="*/ 520337 w 880208"/>
                  <a:gd name="connsiteY7" fmla="*/ 1622875 h 1657419"/>
                  <a:gd name="connsiteX8" fmla="*/ 656682 w 880208"/>
                  <a:gd name="connsiteY8" fmla="*/ 1280790 h 1657419"/>
                  <a:gd name="connsiteX9" fmla="*/ 836090 w 880208"/>
                  <a:gd name="connsiteY9" fmla="*/ 962926 h 1657419"/>
                  <a:gd name="connsiteX10" fmla="*/ 809149 w 880208"/>
                  <a:gd name="connsiteY10" fmla="*/ 711603 h 1657419"/>
                  <a:gd name="connsiteX11" fmla="*/ 806905 w 880208"/>
                  <a:gd name="connsiteY11" fmla="*/ 531853 h 1657419"/>
                  <a:gd name="connsiteX12" fmla="*/ 863170 w 880208"/>
                  <a:gd name="connsiteY12" fmla="*/ 376459 h 1657419"/>
                  <a:gd name="connsiteX13" fmla="*/ 815476 w 880208"/>
                  <a:gd name="connsiteY13" fmla="*/ 115475 h 1657419"/>
                  <a:gd name="connsiteX14" fmla="*/ 723832 w 880208"/>
                  <a:gd name="connsiteY14" fmla="*/ 126428 h 1657419"/>
                  <a:gd name="connsiteX15" fmla="*/ 715873 w 880208"/>
                  <a:gd name="connsiteY15" fmla="*/ 7433 h 1657419"/>
                  <a:gd name="connsiteX0" fmla="*/ 715873 w 880208"/>
                  <a:gd name="connsiteY0" fmla="*/ 7433 h 1657419"/>
                  <a:gd name="connsiteX1" fmla="*/ 455499 w 880208"/>
                  <a:gd name="connsiteY1" fmla="*/ 183784 h 1657419"/>
                  <a:gd name="connsiteX2" fmla="*/ 243569 w 880208"/>
                  <a:gd name="connsiteY2" fmla="*/ 361764 h 1657419"/>
                  <a:gd name="connsiteX3" fmla="*/ 246767 w 880208"/>
                  <a:gd name="connsiteY3" fmla="*/ 689492 h 1657419"/>
                  <a:gd name="connsiteX4" fmla="*/ 240439 w 880208"/>
                  <a:gd name="connsiteY4" fmla="*/ 1054503 h 1657419"/>
                  <a:gd name="connsiteX5" fmla="*/ 160292 w 880208"/>
                  <a:gd name="connsiteY5" fmla="*/ 1257520 h 1657419"/>
                  <a:gd name="connsiteX6" fmla="*/ 12725 w 880208"/>
                  <a:gd name="connsiteY6" fmla="*/ 1612804 h 1657419"/>
                  <a:gd name="connsiteX7" fmla="*/ 520337 w 880208"/>
                  <a:gd name="connsiteY7" fmla="*/ 1622875 h 1657419"/>
                  <a:gd name="connsiteX8" fmla="*/ 656682 w 880208"/>
                  <a:gd name="connsiteY8" fmla="*/ 1280790 h 1657419"/>
                  <a:gd name="connsiteX9" fmla="*/ 797990 w 880208"/>
                  <a:gd name="connsiteY9" fmla="*/ 974832 h 1657419"/>
                  <a:gd name="connsiteX10" fmla="*/ 809149 w 880208"/>
                  <a:gd name="connsiteY10" fmla="*/ 711603 h 1657419"/>
                  <a:gd name="connsiteX11" fmla="*/ 806905 w 880208"/>
                  <a:gd name="connsiteY11" fmla="*/ 531853 h 1657419"/>
                  <a:gd name="connsiteX12" fmla="*/ 863170 w 880208"/>
                  <a:gd name="connsiteY12" fmla="*/ 376459 h 1657419"/>
                  <a:gd name="connsiteX13" fmla="*/ 815476 w 880208"/>
                  <a:gd name="connsiteY13" fmla="*/ 115475 h 1657419"/>
                  <a:gd name="connsiteX14" fmla="*/ 723832 w 880208"/>
                  <a:gd name="connsiteY14" fmla="*/ 126428 h 1657419"/>
                  <a:gd name="connsiteX15" fmla="*/ 715873 w 880208"/>
                  <a:gd name="connsiteY15" fmla="*/ 7433 h 1657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80208" h="1657419">
                    <a:moveTo>
                      <a:pt x="715873" y="7433"/>
                    </a:moveTo>
                    <a:cubicBezTo>
                      <a:pt x="729249" y="-36299"/>
                      <a:pt x="534216" y="124729"/>
                      <a:pt x="455499" y="183784"/>
                    </a:cubicBezTo>
                    <a:cubicBezTo>
                      <a:pt x="376782" y="242839"/>
                      <a:pt x="268051" y="300972"/>
                      <a:pt x="243569" y="361764"/>
                    </a:cubicBezTo>
                    <a:cubicBezTo>
                      <a:pt x="218264" y="424601"/>
                      <a:pt x="247289" y="574036"/>
                      <a:pt x="246767" y="689492"/>
                    </a:cubicBezTo>
                    <a:cubicBezTo>
                      <a:pt x="246245" y="804948"/>
                      <a:pt x="254851" y="959832"/>
                      <a:pt x="240439" y="1054503"/>
                    </a:cubicBezTo>
                    <a:cubicBezTo>
                      <a:pt x="226027" y="1149174"/>
                      <a:pt x="198244" y="1164470"/>
                      <a:pt x="160292" y="1257520"/>
                    </a:cubicBezTo>
                    <a:cubicBezTo>
                      <a:pt x="122340" y="1350570"/>
                      <a:pt x="-47282" y="1551912"/>
                      <a:pt x="12725" y="1612804"/>
                    </a:cubicBezTo>
                    <a:cubicBezTo>
                      <a:pt x="72732" y="1673696"/>
                      <a:pt x="440395" y="1667495"/>
                      <a:pt x="520337" y="1622875"/>
                    </a:cubicBezTo>
                    <a:cubicBezTo>
                      <a:pt x="576466" y="1568730"/>
                      <a:pt x="610407" y="1388797"/>
                      <a:pt x="656682" y="1280790"/>
                    </a:cubicBezTo>
                    <a:cubicBezTo>
                      <a:pt x="702957" y="1172783"/>
                      <a:pt x="772579" y="1069697"/>
                      <a:pt x="797990" y="974832"/>
                    </a:cubicBezTo>
                    <a:cubicBezTo>
                      <a:pt x="823401" y="879968"/>
                      <a:pt x="807663" y="785433"/>
                      <a:pt x="809149" y="711603"/>
                    </a:cubicBezTo>
                    <a:cubicBezTo>
                      <a:pt x="810635" y="637773"/>
                      <a:pt x="797901" y="587710"/>
                      <a:pt x="806905" y="531853"/>
                    </a:cubicBezTo>
                    <a:cubicBezTo>
                      <a:pt x="815909" y="475996"/>
                      <a:pt x="861742" y="445855"/>
                      <a:pt x="863170" y="376459"/>
                    </a:cubicBezTo>
                    <a:cubicBezTo>
                      <a:pt x="864599" y="307063"/>
                      <a:pt x="922829" y="138563"/>
                      <a:pt x="815476" y="115475"/>
                    </a:cubicBezTo>
                    <a:cubicBezTo>
                      <a:pt x="744124" y="100130"/>
                      <a:pt x="731161" y="129616"/>
                      <a:pt x="723832" y="126428"/>
                    </a:cubicBezTo>
                    <a:cubicBezTo>
                      <a:pt x="714060" y="122177"/>
                      <a:pt x="712970" y="16924"/>
                      <a:pt x="715873" y="7433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sp>
            <p:nvSpPr>
              <p:cNvPr id="482" name="Freihandform 481"/>
              <p:cNvSpPr/>
              <p:nvPr/>
            </p:nvSpPr>
            <p:spPr>
              <a:xfrm>
                <a:off x="1917516" y="3743032"/>
                <a:ext cx="875754" cy="1650011"/>
              </a:xfrm>
              <a:custGeom>
                <a:avLst/>
                <a:gdLst>
                  <a:gd name="connsiteX0" fmla="*/ 592183 w 653143"/>
                  <a:gd name="connsiteY0" fmla="*/ 0 h 1576251"/>
                  <a:gd name="connsiteX1" fmla="*/ 548640 w 653143"/>
                  <a:gd name="connsiteY1" fmla="*/ 60960 h 1576251"/>
                  <a:gd name="connsiteX2" fmla="*/ 531223 w 653143"/>
                  <a:gd name="connsiteY2" fmla="*/ 87086 h 1576251"/>
                  <a:gd name="connsiteX3" fmla="*/ 487680 w 653143"/>
                  <a:gd name="connsiteY3" fmla="*/ 121920 h 1576251"/>
                  <a:gd name="connsiteX4" fmla="*/ 452845 w 653143"/>
                  <a:gd name="connsiteY4" fmla="*/ 130628 h 1576251"/>
                  <a:gd name="connsiteX5" fmla="*/ 400594 w 653143"/>
                  <a:gd name="connsiteY5" fmla="*/ 148046 h 1576251"/>
                  <a:gd name="connsiteX6" fmla="*/ 348343 w 653143"/>
                  <a:gd name="connsiteY6" fmla="*/ 165463 h 1576251"/>
                  <a:gd name="connsiteX7" fmla="*/ 322217 w 653143"/>
                  <a:gd name="connsiteY7" fmla="*/ 174171 h 1576251"/>
                  <a:gd name="connsiteX8" fmla="*/ 296091 w 653143"/>
                  <a:gd name="connsiteY8" fmla="*/ 182880 h 1576251"/>
                  <a:gd name="connsiteX9" fmla="*/ 235131 w 653143"/>
                  <a:gd name="connsiteY9" fmla="*/ 200297 h 1576251"/>
                  <a:gd name="connsiteX10" fmla="*/ 209005 w 653143"/>
                  <a:gd name="connsiteY10" fmla="*/ 226423 h 1576251"/>
                  <a:gd name="connsiteX11" fmla="*/ 182880 w 653143"/>
                  <a:gd name="connsiteY11" fmla="*/ 243840 h 1576251"/>
                  <a:gd name="connsiteX12" fmla="*/ 165463 w 653143"/>
                  <a:gd name="connsiteY12" fmla="*/ 269966 h 1576251"/>
                  <a:gd name="connsiteX13" fmla="*/ 148045 w 653143"/>
                  <a:gd name="connsiteY13" fmla="*/ 287383 h 1576251"/>
                  <a:gd name="connsiteX14" fmla="*/ 121920 w 653143"/>
                  <a:gd name="connsiteY14" fmla="*/ 400594 h 1576251"/>
                  <a:gd name="connsiteX15" fmla="*/ 113211 w 653143"/>
                  <a:gd name="connsiteY15" fmla="*/ 426720 h 1576251"/>
                  <a:gd name="connsiteX16" fmla="*/ 104503 w 653143"/>
                  <a:gd name="connsiteY16" fmla="*/ 470263 h 1576251"/>
                  <a:gd name="connsiteX17" fmla="*/ 87085 w 653143"/>
                  <a:gd name="connsiteY17" fmla="*/ 522514 h 1576251"/>
                  <a:gd name="connsiteX18" fmla="*/ 69668 w 653143"/>
                  <a:gd name="connsiteY18" fmla="*/ 609600 h 1576251"/>
                  <a:gd name="connsiteX19" fmla="*/ 52251 w 653143"/>
                  <a:gd name="connsiteY19" fmla="*/ 661851 h 1576251"/>
                  <a:gd name="connsiteX20" fmla="*/ 52251 w 653143"/>
                  <a:gd name="connsiteY20" fmla="*/ 1201783 h 1576251"/>
                  <a:gd name="connsiteX21" fmla="*/ 43543 w 653143"/>
                  <a:gd name="connsiteY21" fmla="*/ 1236617 h 1576251"/>
                  <a:gd name="connsiteX22" fmla="*/ 34834 w 653143"/>
                  <a:gd name="connsiteY22" fmla="*/ 1280160 h 1576251"/>
                  <a:gd name="connsiteX23" fmla="*/ 26125 w 653143"/>
                  <a:gd name="connsiteY23" fmla="*/ 1349828 h 1576251"/>
                  <a:gd name="connsiteX24" fmla="*/ 8708 w 653143"/>
                  <a:gd name="connsiteY24" fmla="*/ 1402080 h 1576251"/>
                  <a:gd name="connsiteX25" fmla="*/ 0 w 653143"/>
                  <a:gd name="connsiteY25" fmla="*/ 1471748 h 1576251"/>
                  <a:gd name="connsiteX26" fmla="*/ 182880 w 653143"/>
                  <a:gd name="connsiteY26" fmla="*/ 1558834 h 1576251"/>
                  <a:gd name="connsiteX27" fmla="*/ 278674 w 653143"/>
                  <a:gd name="connsiteY27" fmla="*/ 1576251 h 1576251"/>
                  <a:gd name="connsiteX28" fmla="*/ 452845 w 653143"/>
                  <a:gd name="connsiteY28" fmla="*/ 1567543 h 1576251"/>
                  <a:gd name="connsiteX29" fmla="*/ 496388 w 653143"/>
                  <a:gd name="connsiteY29" fmla="*/ 1524000 h 1576251"/>
                  <a:gd name="connsiteX30" fmla="*/ 522514 w 653143"/>
                  <a:gd name="connsiteY30" fmla="*/ 1497874 h 1576251"/>
                  <a:gd name="connsiteX31" fmla="*/ 539931 w 653143"/>
                  <a:gd name="connsiteY31" fmla="*/ 1471748 h 1576251"/>
                  <a:gd name="connsiteX32" fmla="*/ 522514 w 653143"/>
                  <a:gd name="connsiteY32" fmla="*/ 1254034 h 1576251"/>
                  <a:gd name="connsiteX33" fmla="*/ 513805 w 653143"/>
                  <a:gd name="connsiteY33" fmla="*/ 1088571 h 1576251"/>
                  <a:gd name="connsiteX34" fmla="*/ 496388 w 653143"/>
                  <a:gd name="connsiteY34" fmla="*/ 975360 h 1576251"/>
                  <a:gd name="connsiteX35" fmla="*/ 487680 w 653143"/>
                  <a:gd name="connsiteY35" fmla="*/ 879566 h 1576251"/>
                  <a:gd name="connsiteX36" fmla="*/ 461554 w 653143"/>
                  <a:gd name="connsiteY36" fmla="*/ 792480 h 1576251"/>
                  <a:gd name="connsiteX37" fmla="*/ 435428 w 653143"/>
                  <a:gd name="connsiteY37" fmla="*/ 661851 h 1576251"/>
                  <a:gd name="connsiteX38" fmla="*/ 444137 w 653143"/>
                  <a:gd name="connsiteY38" fmla="*/ 505097 h 1576251"/>
                  <a:gd name="connsiteX39" fmla="*/ 478971 w 653143"/>
                  <a:gd name="connsiteY39" fmla="*/ 435428 h 1576251"/>
                  <a:gd name="connsiteX40" fmla="*/ 505097 w 653143"/>
                  <a:gd name="connsiteY40" fmla="*/ 374468 h 1576251"/>
                  <a:gd name="connsiteX41" fmla="*/ 522514 w 653143"/>
                  <a:gd name="connsiteY41" fmla="*/ 348343 h 1576251"/>
                  <a:gd name="connsiteX42" fmla="*/ 531223 w 653143"/>
                  <a:gd name="connsiteY42" fmla="*/ 322217 h 1576251"/>
                  <a:gd name="connsiteX43" fmla="*/ 557348 w 653143"/>
                  <a:gd name="connsiteY43" fmla="*/ 296091 h 1576251"/>
                  <a:gd name="connsiteX44" fmla="*/ 574765 w 653143"/>
                  <a:gd name="connsiteY44" fmla="*/ 261257 h 1576251"/>
                  <a:gd name="connsiteX45" fmla="*/ 609600 w 653143"/>
                  <a:gd name="connsiteY45" fmla="*/ 209006 h 1576251"/>
                  <a:gd name="connsiteX46" fmla="*/ 627017 w 653143"/>
                  <a:gd name="connsiteY46" fmla="*/ 182880 h 1576251"/>
                  <a:gd name="connsiteX47" fmla="*/ 644434 w 653143"/>
                  <a:gd name="connsiteY47" fmla="*/ 130628 h 1576251"/>
                  <a:gd name="connsiteX48" fmla="*/ 653143 w 653143"/>
                  <a:gd name="connsiteY48" fmla="*/ 104503 h 1576251"/>
                  <a:gd name="connsiteX49" fmla="*/ 653143 w 653143"/>
                  <a:gd name="connsiteY49" fmla="*/ 43543 h 1576251"/>
                  <a:gd name="connsiteX0" fmla="*/ 592183 w 653143"/>
                  <a:gd name="connsiteY0" fmla="*/ 0 h 1576251"/>
                  <a:gd name="connsiteX1" fmla="*/ 548640 w 653143"/>
                  <a:gd name="connsiteY1" fmla="*/ 60960 h 1576251"/>
                  <a:gd name="connsiteX2" fmla="*/ 531223 w 653143"/>
                  <a:gd name="connsiteY2" fmla="*/ 87086 h 1576251"/>
                  <a:gd name="connsiteX3" fmla="*/ 487680 w 653143"/>
                  <a:gd name="connsiteY3" fmla="*/ 121920 h 1576251"/>
                  <a:gd name="connsiteX4" fmla="*/ 452845 w 653143"/>
                  <a:gd name="connsiteY4" fmla="*/ 130628 h 1576251"/>
                  <a:gd name="connsiteX5" fmla="*/ 400594 w 653143"/>
                  <a:gd name="connsiteY5" fmla="*/ 148046 h 1576251"/>
                  <a:gd name="connsiteX6" fmla="*/ 348343 w 653143"/>
                  <a:gd name="connsiteY6" fmla="*/ 165463 h 1576251"/>
                  <a:gd name="connsiteX7" fmla="*/ 322217 w 653143"/>
                  <a:gd name="connsiteY7" fmla="*/ 174171 h 1576251"/>
                  <a:gd name="connsiteX8" fmla="*/ 296091 w 653143"/>
                  <a:gd name="connsiteY8" fmla="*/ 182880 h 1576251"/>
                  <a:gd name="connsiteX9" fmla="*/ 235131 w 653143"/>
                  <a:gd name="connsiteY9" fmla="*/ 200297 h 1576251"/>
                  <a:gd name="connsiteX10" fmla="*/ 209005 w 653143"/>
                  <a:gd name="connsiteY10" fmla="*/ 226423 h 1576251"/>
                  <a:gd name="connsiteX11" fmla="*/ 182880 w 653143"/>
                  <a:gd name="connsiteY11" fmla="*/ 243840 h 1576251"/>
                  <a:gd name="connsiteX12" fmla="*/ 165463 w 653143"/>
                  <a:gd name="connsiteY12" fmla="*/ 269966 h 1576251"/>
                  <a:gd name="connsiteX13" fmla="*/ 148045 w 653143"/>
                  <a:gd name="connsiteY13" fmla="*/ 287383 h 1576251"/>
                  <a:gd name="connsiteX14" fmla="*/ 121920 w 653143"/>
                  <a:gd name="connsiteY14" fmla="*/ 400594 h 1576251"/>
                  <a:gd name="connsiteX15" fmla="*/ 113211 w 653143"/>
                  <a:gd name="connsiteY15" fmla="*/ 426720 h 1576251"/>
                  <a:gd name="connsiteX16" fmla="*/ 104503 w 653143"/>
                  <a:gd name="connsiteY16" fmla="*/ 470263 h 1576251"/>
                  <a:gd name="connsiteX17" fmla="*/ 87085 w 653143"/>
                  <a:gd name="connsiteY17" fmla="*/ 522514 h 1576251"/>
                  <a:gd name="connsiteX18" fmla="*/ 69668 w 653143"/>
                  <a:gd name="connsiteY18" fmla="*/ 609600 h 1576251"/>
                  <a:gd name="connsiteX19" fmla="*/ 52251 w 653143"/>
                  <a:gd name="connsiteY19" fmla="*/ 661851 h 1576251"/>
                  <a:gd name="connsiteX20" fmla="*/ 52251 w 653143"/>
                  <a:gd name="connsiteY20" fmla="*/ 1201783 h 1576251"/>
                  <a:gd name="connsiteX21" fmla="*/ 43543 w 653143"/>
                  <a:gd name="connsiteY21" fmla="*/ 1236617 h 1576251"/>
                  <a:gd name="connsiteX22" fmla="*/ 34834 w 653143"/>
                  <a:gd name="connsiteY22" fmla="*/ 1280160 h 1576251"/>
                  <a:gd name="connsiteX23" fmla="*/ 26125 w 653143"/>
                  <a:gd name="connsiteY23" fmla="*/ 1349828 h 1576251"/>
                  <a:gd name="connsiteX24" fmla="*/ 8708 w 653143"/>
                  <a:gd name="connsiteY24" fmla="*/ 1402080 h 1576251"/>
                  <a:gd name="connsiteX25" fmla="*/ 0 w 653143"/>
                  <a:gd name="connsiteY25" fmla="*/ 1471748 h 1576251"/>
                  <a:gd name="connsiteX26" fmla="*/ 182880 w 653143"/>
                  <a:gd name="connsiteY26" fmla="*/ 1558834 h 1576251"/>
                  <a:gd name="connsiteX27" fmla="*/ 278674 w 653143"/>
                  <a:gd name="connsiteY27" fmla="*/ 1576251 h 1576251"/>
                  <a:gd name="connsiteX28" fmla="*/ 452845 w 653143"/>
                  <a:gd name="connsiteY28" fmla="*/ 1567543 h 1576251"/>
                  <a:gd name="connsiteX29" fmla="*/ 496388 w 653143"/>
                  <a:gd name="connsiteY29" fmla="*/ 1524000 h 1576251"/>
                  <a:gd name="connsiteX30" fmla="*/ 522514 w 653143"/>
                  <a:gd name="connsiteY30" fmla="*/ 1497874 h 1576251"/>
                  <a:gd name="connsiteX31" fmla="*/ 539931 w 653143"/>
                  <a:gd name="connsiteY31" fmla="*/ 1471748 h 1576251"/>
                  <a:gd name="connsiteX32" fmla="*/ 522514 w 653143"/>
                  <a:gd name="connsiteY32" fmla="*/ 1254034 h 1576251"/>
                  <a:gd name="connsiteX33" fmla="*/ 513805 w 653143"/>
                  <a:gd name="connsiteY33" fmla="*/ 1088571 h 1576251"/>
                  <a:gd name="connsiteX34" fmla="*/ 496388 w 653143"/>
                  <a:gd name="connsiteY34" fmla="*/ 975360 h 1576251"/>
                  <a:gd name="connsiteX35" fmla="*/ 487680 w 653143"/>
                  <a:gd name="connsiteY35" fmla="*/ 879566 h 1576251"/>
                  <a:gd name="connsiteX36" fmla="*/ 461554 w 653143"/>
                  <a:gd name="connsiteY36" fmla="*/ 792480 h 1576251"/>
                  <a:gd name="connsiteX37" fmla="*/ 435428 w 653143"/>
                  <a:gd name="connsiteY37" fmla="*/ 661851 h 1576251"/>
                  <a:gd name="connsiteX38" fmla="*/ 444137 w 653143"/>
                  <a:gd name="connsiteY38" fmla="*/ 505097 h 1576251"/>
                  <a:gd name="connsiteX39" fmla="*/ 478971 w 653143"/>
                  <a:gd name="connsiteY39" fmla="*/ 435428 h 1576251"/>
                  <a:gd name="connsiteX40" fmla="*/ 505097 w 653143"/>
                  <a:gd name="connsiteY40" fmla="*/ 374468 h 1576251"/>
                  <a:gd name="connsiteX41" fmla="*/ 522514 w 653143"/>
                  <a:gd name="connsiteY41" fmla="*/ 348343 h 1576251"/>
                  <a:gd name="connsiteX42" fmla="*/ 531223 w 653143"/>
                  <a:gd name="connsiteY42" fmla="*/ 322217 h 1576251"/>
                  <a:gd name="connsiteX43" fmla="*/ 557348 w 653143"/>
                  <a:gd name="connsiteY43" fmla="*/ 296091 h 1576251"/>
                  <a:gd name="connsiteX44" fmla="*/ 574765 w 653143"/>
                  <a:gd name="connsiteY44" fmla="*/ 261257 h 1576251"/>
                  <a:gd name="connsiteX45" fmla="*/ 609600 w 653143"/>
                  <a:gd name="connsiteY45" fmla="*/ 209006 h 1576251"/>
                  <a:gd name="connsiteX46" fmla="*/ 627017 w 653143"/>
                  <a:gd name="connsiteY46" fmla="*/ 182880 h 1576251"/>
                  <a:gd name="connsiteX47" fmla="*/ 644434 w 653143"/>
                  <a:gd name="connsiteY47" fmla="*/ 130628 h 1576251"/>
                  <a:gd name="connsiteX48" fmla="*/ 653143 w 653143"/>
                  <a:gd name="connsiteY48" fmla="*/ 104503 h 1576251"/>
                  <a:gd name="connsiteX49" fmla="*/ 653143 w 653143"/>
                  <a:gd name="connsiteY49" fmla="*/ 43543 h 1576251"/>
                  <a:gd name="connsiteX50" fmla="*/ 592183 w 653143"/>
                  <a:gd name="connsiteY50" fmla="*/ 0 h 1576251"/>
                  <a:gd name="connsiteX0" fmla="*/ 592183 w 653143"/>
                  <a:gd name="connsiteY0" fmla="*/ 0 h 1576251"/>
                  <a:gd name="connsiteX1" fmla="*/ 531223 w 653143"/>
                  <a:gd name="connsiteY1" fmla="*/ 87086 h 1576251"/>
                  <a:gd name="connsiteX2" fmla="*/ 487680 w 653143"/>
                  <a:gd name="connsiteY2" fmla="*/ 121920 h 1576251"/>
                  <a:gd name="connsiteX3" fmla="*/ 452845 w 653143"/>
                  <a:gd name="connsiteY3" fmla="*/ 130628 h 1576251"/>
                  <a:gd name="connsiteX4" fmla="*/ 400594 w 653143"/>
                  <a:gd name="connsiteY4" fmla="*/ 148046 h 1576251"/>
                  <a:gd name="connsiteX5" fmla="*/ 348343 w 653143"/>
                  <a:gd name="connsiteY5" fmla="*/ 165463 h 1576251"/>
                  <a:gd name="connsiteX6" fmla="*/ 322217 w 653143"/>
                  <a:gd name="connsiteY6" fmla="*/ 174171 h 1576251"/>
                  <a:gd name="connsiteX7" fmla="*/ 296091 w 653143"/>
                  <a:gd name="connsiteY7" fmla="*/ 182880 h 1576251"/>
                  <a:gd name="connsiteX8" fmla="*/ 235131 w 653143"/>
                  <a:gd name="connsiteY8" fmla="*/ 200297 h 1576251"/>
                  <a:gd name="connsiteX9" fmla="*/ 209005 w 653143"/>
                  <a:gd name="connsiteY9" fmla="*/ 226423 h 1576251"/>
                  <a:gd name="connsiteX10" fmla="*/ 182880 w 653143"/>
                  <a:gd name="connsiteY10" fmla="*/ 243840 h 1576251"/>
                  <a:gd name="connsiteX11" fmla="*/ 165463 w 653143"/>
                  <a:gd name="connsiteY11" fmla="*/ 269966 h 1576251"/>
                  <a:gd name="connsiteX12" fmla="*/ 148045 w 653143"/>
                  <a:gd name="connsiteY12" fmla="*/ 287383 h 1576251"/>
                  <a:gd name="connsiteX13" fmla="*/ 121920 w 653143"/>
                  <a:gd name="connsiteY13" fmla="*/ 400594 h 1576251"/>
                  <a:gd name="connsiteX14" fmla="*/ 113211 w 653143"/>
                  <a:gd name="connsiteY14" fmla="*/ 426720 h 1576251"/>
                  <a:gd name="connsiteX15" fmla="*/ 104503 w 653143"/>
                  <a:gd name="connsiteY15" fmla="*/ 470263 h 1576251"/>
                  <a:gd name="connsiteX16" fmla="*/ 87085 w 653143"/>
                  <a:gd name="connsiteY16" fmla="*/ 522514 h 1576251"/>
                  <a:gd name="connsiteX17" fmla="*/ 69668 w 653143"/>
                  <a:gd name="connsiteY17" fmla="*/ 609600 h 1576251"/>
                  <a:gd name="connsiteX18" fmla="*/ 52251 w 653143"/>
                  <a:gd name="connsiteY18" fmla="*/ 661851 h 1576251"/>
                  <a:gd name="connsiteX19" fmla="*/ 52251 w 653143"/>
                  <a:gd name="connsiteY19" fmla="*/ 1201783 h 1576251"/>
                  <a:gd name="connsiteX20" fmla="*/ 43543 w 653143"/>
                  <a:gd name="connsiteY20" fmla="*/ 1236617 h 1576251"/>
                  <a:gd name="connsiteX21" fmla="*/ 34834 w 653143"/>
                  <a:gd name="connsiteY21" fmla="*/ 1280160 h 1576251"/>
                  <a:gd name="connsiteX22" fmla="*/ 26125 w 653143"/>
                  <a:gd name="connsiteY22" fmla="*/ 1349828 h 1576251"/>
                  <a:gd name="connsiteX23" fmla="*/ 8708 w 653143"/>
                  <a:gd name="connsiteY23" fmla="*/ 1402080 h 1576251"/>
                  <a:gd name="connsiteX24" fmla="*/ 0 w 653143"/>
                  <a:gd name="connsiteY24" fmla="*/ 1471748 h 1576251"/>
                  <a:gd name="connsiteX25" fmla="*/ 182880 w 653143"/>
                  <a:gd name="connsiteY25" fmla="*/ 1558834 h 1576251"/>
                  <a:gd name="connsiteX26" fmla="*/ 278674 w 653143"/>
                  <a:gd name="connsiteY26" fmla="*/ 1576251 h 1576251"/>
                  <a:gd name="connsiteX27" fmla="*/ 452845 w 653143"/>
                  <a:gd name="connsiteY27" fmla="*/ 1567543 h 1576251"/>
                  <a:gd name="connsiteX28" fmla="*/ 496388 w 653143"/>
                  <a:gd name="connsiteY28" fmla="*/ 1524000 h 1576251"/>
                  <a:gd name="connsiteX29" fmla="*/ 522514 w 653143"/>
                  <a:gd name="connsiteY29" fmla="*/ 1497874 h 1576251"/>
                  <a:gd name="connsiteX30" fmla="*/ 539931 w 653143"/>
                  <a:gd name="connsiteY30" fmla="*/ 1471748 h 1576251"/>
                  <a:gd name="connsiteX31" fmla="*/ 522514 w 653143"/>
                  <a:gd name="connsiteY31" fmla="*/ 1254034 h 1576251"/>
                  <a:gd name="connsiteX32" fmla="*/ 513805 w 653143"/>
                  <a:gd name="connsiteY32" fmla="*/ 1088571 h 1576251"/>
                  <a:gd name="connsiteX33" fmla="*/ 496388 w 653143"/>
                  <a:gd name="connsiteY33" fmla="*/ 975360 h 1576251"/>
                  <a:gd name="connsiteX34" fmla="*/ 487680 w 653143"/>
                  <a:gd name="connsiteY34" fmla="*/ 879566 h 1576251"/>
                  <a:gd name="connsiteX35" fmla="*/ 461554 w 653143"/>
                  <a:gd name="connsiteY35" fmla="*/ 792480 h 1576251"/>
                  <a:gd name="connsiteX36" fmla="*/ 435428 w 653143"/>
                  <a:gd name="connsiteY36" fmla="*/ 661851 h 1576251"/>
                  <a:gd name="connsiteX37" fmla="*/ 444137 w 653143"/>
                  <a:gd name="connsiteY37" fmla="*/ 505097 h 1576251"/>
                  <a:gd name="connsiteX38" fmla="*/ 478971 w 653143"/>
                  <a:gd name="connsiteY38" fmla="*/ 435428 h 1576251"/>
                  <a:gd name="connsiteX39" fmla="*/ 505097 w 653143"/>
                  <a:gd name="connsiteY39" fmla="*/ 374468 h 1576251"/>
                  <a:gd name="connsiteX40" fmla="*/ 522514 w 653143"/>
                  <a:gd name="connsiteY40" fmla="*/ 348343 h 1576251"/>
                  <a:gd name="connsiteX41" fmla="*/ 531223 w 653143"/>
                  <a:gd name="connsiteY41" fmla="*/ 322217 h 1576251"/>
                  <a:gd name="connsiteX42" fmla="*/ 557348 w 653143"/>
                  <a:gd name="connsiteY42" fmla="*/ 296091 h 1576251"/>
                  <a:gd name="connsiteX43" fmla="*/ 574765 w 653143"/>
                  <a:gd name="connsiteY43" fmla="*/ 261257 h 1576251"/>
                  <a:gd name="connsiteX44" fmla="*/ 609600 w 653143"/>
                  <a:gd name="connsiteY44" fmla="*/ 209006 h 1576251"/>
                  <a:gd name="connsiteX45" fmla="*/ 627017 w 653143"/>
                  <a:gd name="connsiteY45" fmla="*/ 182880 h 1576251"/>
                  <a:gd name="connsiteX46" fmla="*/ 644434 w 653143"/>
                  <a:gd name="connsiteY46" fmla="*/ 130628 h 1576251"/>
                  <a:gd name="connsiteX47" fmla="*/ 653143 w 653143"/>
                  <a:gd name="connsiteY47" fmla="*/ 104503 h 1576251"/>
                  <a:gd name="connsiteX48" fmla="*/ 653143 w 653143"/>
                  <a:gd name="connsiteY48" fmla="*/ 43543 h 1576251"/>
                  <a:gd name="connsiteX49" fmla="*/ 592183 w 653143"/>
                  <a:gd name="connsiteY49" fmla="*/ 0 h 1576251"/>
                  <a:gd name="connsiteX0" fmla="*/ 592183 w 653143"/>
                  <a:gd name="connsiteY0" fmla="*/ 0 h 1576251"/>
                  <a:gd name="connsiteX1" fmla="*/ 487680 w 653143"/>
                  <a:gd name="connsiteY1" fmla="*/ 121920 h 1576251"/>
                  <a:gd name="connsiteX2" fmla="*/ 452845 w 653143"/>
                  <a:gd name="connsiteY2" fmla="*/ 130628 h 1576251"/>
                  <a:gd name="connsiteX3" fmla="*/ 400594 w 653143"/>
                  <a:gd name="connsiteY3" fmla="*/ 148046 h 1576251"/>
                  <a:gd name="connsiteX4" fmla="*/ 348343 w 653143"/>
                  <a:gd name="connsiteY4" fmla="*/ 165463 h 1576251"/>
                  <a:gd name="connsiteX5" fmla="*/ 322217 w 653143"/>
                  <a:gd name="connsiteY5" fmla="*/ 174171 h 1576251"/>
                  <a:gd name="connsiteX6" fmla="*/ 296091 w 653143"/>
                  <a:gd name="connsiteY6" fmla="*/ 182880 h 1576251"/>
                  <a:gd name="connsiteX7" fmla="*/ 235131 w 653143"/>
                  <a:gd name="connsiteY7" fmla="*/ 200297 h 1576251"/>
                  <a:gd name="connsiteX8" fmla="*/ 209005 w 653143"/>
                  <a:gd name="connsiteY8" fmla="*/ 226423 h 1576251"/>
                  <a:gd name="connsiteX9" fmla="*/ 182880 w 653143"/>
                  <a:gd name="connsiteY9" fmla="*/ 243840 h 1576251"/>
                  <a:gd name="connsiteX10" fmla="*/ 165463 w 653143"/>
                  <a:gd name="connsiteY10" fmla="*/ 269966 h 1576251"/>
                  <a:gd name="connsiteX11" fmla="*/ 148045 w 653143"/>
                  <a:gd name="connsiteY11" fmla="*/ 287383 h 1576251"/>
                  <a:gd name="connsiteX12" fmla="*/ 121920 w 653143"/>
                  <a:gd name="connsiteY12" fmla="*/ 400594 h 1576251"/>
                  <a:gd name="connsiteX13" fmla="*/ 113211 w 653143"/>
                  <a:gd name="connsiteY13" fmla="*/ 426720 h 1576251"/>
                  <a:gd name="connsiteX14" fmla="*/ 104503 w 653143"/>
                  <a:gd name="connsiteY14" fmla="*/ 470263 h 1576251"/>
                  <a:gd name="connsiteX15" fmla="*/ 87085 w 653143"/>
                  <a:gd name="connsiteY15" fmla="*/ 522514 h 1576251"/>
                  <a:gd name="connsiteX16" fmla="*/ 69668 w 653143"/>
                  <a:gd name="connsiteY16" fmla="*/ 609600 h 1576251"/>
                  <a:gd name="connsiteX17" fmla="*/ 52251 w 653143"/>
                  <a:gd name="connsiteY17" fmla="*/ 661851 h 1576251"/>
                  <a:gd name="connsiteX18" fmla="*/ 52251 w 653143"/>
                  <a:gd name="connsiteY18" fmla="*/ 1201783 h 1576251"/>
                  <a:gd name="connsiteX19" fmla="*/ 43543 w 653143"/>
                  <a:gd name="connsiteY19" fmla="*/ 1236617 h 1576251"/>
                  <a:gd name="connsiteX20" fmla="*/ 34834 w 653143"/>
                  <a:gd name="connsiteY20" fmla="*/ 1280160 h 1576251"/>
                  <a:gd name="connsiteX21" fmla="*/ 26125 w 653143"/>
                  <a:gd name="connsiteY21" fmla="*/ 1349828 h 1576251"/>
                  <a:gd name="connsiteX22" fmla="*/ 8708 w 653143"/>
                  <a:gd name="connsiteY22" fmla="*/ 1402080 h 1576251"/>
                  <a:gd name="connsiteX23" fmla="*/ 0 w 653143"/>
                  <a:gd name="connsiteY23" fmla="*/ 1471748 h 1576251"/>
                  <a:gd name="connsiteX24" fmla="*/ 182880 w 653143"/>
                  <a:gd name="connsiteY24" fmla="*/ 1558834 h 1576251"/>
                  <a:gd name="connsiteX25" fmla="*/ 278674 w 653143"/>
                  <a:gd name="connsiteY25" fmla="*/ 1576251 h 1576251"/>
                  <a:gd name="connsiteX26" fmla="*/ 452845 w 653143"/>
                  <a:gd name="connsiteY26" fmla="*/ 1567543 h 1576251"/>
                  <a:gd name="connsiteX27" fmla="*/ 496388 w 653143"/>
                  <a:gd name="connsiteY27" fmla="*/ 1524000 h 1576251"/>
                  <a:gd name="connsiteX28" fmla="*/ 522514 w 653143"/>
                  <a:gd name="connsiteY28" fmla="*/ 1497874 h 1576251"/>
                  <a:gd name="connsiteX29" fmla="*/ 539931 w 653143"/>
                  <a:gd name="connsiteY29" fmla="*/ 1471748 h 1576251"/>
                  <a:gd name="connsiteX30" fmla="*/ 522514 w 653143"/>
                  <a:gd name="connsiteY30" fmla="*/ 1254034 h 1576251"/>
                  <a:gd name="connsiteX31" fmla="*/ 513805 w 653143"/>
                  <a:gd name="connsiteY31" fmla="*/ 1088571 h 1576251"/>
                  <a:gd name="connsiteX32" fmla="*/ 496388 w 653143"/>
                  <a:gd name="connsiteY32" fmla="*/ 975360 h 1576251"/>
                  <a:gd name="connsiteX33" fmla="*/ 487680 w 653143"/>
                  <a:gd name="connsiteY33" fmla="*/ 879566 h 1576251"/>
                  <a:gd name="connsiteX34" fmla="*/ 461554 w 653143"/>
                  <a:gd name="connsiteY34" fmla="*/ 792480 h 1576251"/>
                  <a:gd name="connsiteX35" fmla="*/ 435428 w 653143"/>
                  <a:gd name="connsiteY35" fmla="*/ 661851 h 1576251"/>
                  <a:gd name="connsiteX36" fmla="*/ 444137 w 653143"/>
                  <a:gd name="connsiteY36" fmla="*/ 505097 h 1576251"/>
                  <a:gd name="connsiteX37" fmla="*/ 478971 w 653143"/>
                  <a:gd name="connsiteY37" fmla="*/ 435428 h 1576251"/>
                  <a:gd name="connsiteX38" fmla="*/ 505097 w 653143"/>
                  <a:gd name="connsiteY38" fmla="*/ 374468 h 1576251"/>
                  <a:gd name="connsiteX39" fmla="*/ 522514 w 653143"/>
                  <a:gd name="connsiteY39" fmla="*/ 348343 h 1576251"/>
                  <a:gd name="connsiteX40" fmla="*/ 531223 w 653143"/>
                  <a:gd name="connsiteY40" fmla="*/ 322217 h 1576251"/>
                  <a:gd name="connsiteX41" fmla="*/ 557348 w 653143"/>
                  <a:gd name="connsiteY41" fmla="*/ 296091 h 1576251"/>
                  <a:gd name="connsiteX42" fmla="*/ 574765 w 653143"/>
                  <a:gd name="connsiteY42" fmla="*/ 261257 h 1576251"/>
                  <a:gd name="connsiteX43" fmla="*/ 609600 w 653143"/>
                  <a:gd name="connsiteY43" fmla="*/ 209006 h 1576251"/>
                  <a:gd name="connsiteX44" fmla="*/ 627017 w 653143"/>
                  <a:gd name="connsiteY44" fmla="*/ 182880 h 1576251"/>
                  <a:gd name="connsiteX45" fmla="*/ 644434 w 653143"/>
                  <a:gd name="connsiteY45" fmla="*/ 130628 h 1576251"/>
                  <a:gd name="connsiteX46" fmla="*/ 653143 w 653143"/>
                  <a:gd name="connsiteY46" fmla="*/ 104503 h 1576251"/>
                  <a:gd name="connsiteX47" fmla="*/ 653143 w 653143"/>
                  <a:gd name="connsiteY47" fmla="*/ 43543 h 1576251"/>
                  <a:gd name="connsiteX48" fmla="*/ 592183 w 653143"/>
                  <a:gd name="connsiteY48" fmla="*/ 0 h 1576251"/>
                  <a:gd name="connsiteX0" fmla="*/ 592183 w 653143"/>
                  <a:gd name="connsiteY0" fmla="*/ 0 h 1576251"/>
                  <a:gd name="connsiteX1" fmla="*/ 452845 w 653143"/>
                  <a:gd name="connsiteY1" fmla="*/ 130628 h 1576251"/>
                  <a:gd name="connsiteX2" fmla="*/ 400594 w 653143"/>
                  <a:gd name="connsiteY2" fmla="*/ 148046 h 1576251"/>
                  <a:gd name="connsiteX3" fmla="*/ 348343 w 653143"/>
                  <a:gd name="connsiteY3" fmla="*/ 165463 h 1576251"/>
                  <a:gd name="connsiteX4" fmla="*/ 322217 w 653143"/>
                  <a:gd name="connsiteY4" fmla="*/ 174171 h 1576251"/>
                  <a:gd name="connsiteX5" fmla="*/ 296091 w 653143"/>
                  <a:gd name="connsiteY5" fmla="*/ 182880 h 1576251"/>
                  <a:gd name="connsiteX6" fmla="*/ 235131 w 653143"/>
                  <a:gd name="connsiteY6" fmla="*/ 200297 h 1576251"/>
                  <a:gd name="connsiteX7" fmla="*/ 209005 w 653143"/>
                  <a:gd name="connsiteY7" fmla="*/ 226423 h 1576251"/>
                  <a:gd name="connsiteX8" fmla="*/ 182880 w 653143"/>
                  <a:gd name="connsiteY8" fmla="*/ 243840 h 1576251"/>
                  <a:gd name="connsiteX9" fmla="*/ 165463 w 653143"/>
                  <a:gd name="connsiteY9" fmla="*/ 269966 h 1576251"/>
                  <a:gd name="connsiteX10" fmla="*/ 148045 w 653143"/>
                  <a:gd name="connsiteY10" fmla="*/ 287383 h 1576251"/>
                  <a:gd name="connsiteX11" fmla="*/ 121920 w 653143"/>
                  <a:gd name="connsiteY11" fmla="*/ 400594 h 1576251"/>
                  <a:gd name="connsiteX12" fmla="*/ 113211 w 653143"/>
                  <a:gd name="connsiteY12" fmla="*/ 426720 h 1576251"/>
                  <a:gd name="connsiteX13" fmla="*/ 104503 w 653143"/>
                  <a:gd name="connsiteY13" fmla="*/ 470263 h 1576251"/>
                  <a:gd name="connsiteX14" fmla="*/ 87085 w 653143"/>
                  <a:gd name="connsiteY14" fmla="*/ 522514 h 1576251"/>
                  <a:gd name="connsiteX15" fmla="*/ 69668 w 653143"/>
                  <a:gd name="connsiteY15" fmla="*/ 609600 h 1576251"/>
                  <a:gd name="connsiteX16" fmla="*/ 52251 w 653143"/>
                  <a:gd name="connsiteY16" fmla="*/ 661851 h 1576251"/>
                  <a:gd name="connsiteX17" fmla="*/ 52251 w 653143"/>
                  <a:gd name="connsiteY17" fmla="*/ 1201783 h 1576251"/>
                  <a:gd name="connsiteX18" fmla="*/ 43543 w 653143"/>
                  <a:gd name="connsiteY18" fmla="*/ 1236617 h 1576251"/>
                  <a:gd name="connsiteX19" fmla="*/ 34834 w 653143"/>
                  <a:gd name="connsiteY19" fmla="*/ 1280160 h 1576251"/>
                  <a:gd name="connsiteX20" fmla="*/ 26125 w 653143"/>
                  <a:gd name="connsiteY20" fmla="*/ 1349828 h 1576251"/>
                  <a:gd name="connsiteX21" fmla="*/ 8708 w 653143"/>
                  <a:gd name="connsiteY21" fmla="*/ 1402080 h 1576251"/>
                  <a:gd name="connsiteX22" fmla="*/ 0 w 653143"/>
                  <a:gd name="connsiteY22" fmla="*/ 1471748 h 1576251"/>
                  <a:gd name="connsiteX23" fmla="*/ 182880 w 653143"/>
                  <a:gd name="connsiteY23" fmla="*/ 1558834 h 1576251"/>
                  <a:gd name="connsiteX24" fmla="*/ 278674 w 653143"/>
                  <a:gd name="connsiteY24" fmla="*/ 1576251 h 1576251"/>
                  <a:gd name="connsiteX25" fmla="*/ 452845 w 653143"/>
                  <a:gd name="connsiteY25" fmla="*/ 1567543 h 1576251"/>
                  <a:gd name="connsiteX26" fmla="*/ 496388 w 653143"/>
                  <a:gd name="connsiteY26" fmla="*/ 1524000 h 1576251"/>
                  <a:gd name="connsiteX27" fmla="*/ 522514 w 653143"/>
                  <a:gd name="connsiteY27" fmla="*/ 1497874 h 1576251"/>
                  <a:gd name="connsiteX28" fmla="*/ 539931 w 653143"/>
                  <a:gd name="connsiteY28" fmla="*/ 1471748 h 1576251"/>
                  <a:gd name="connsiteX29" fmla="*/ 522514 w 653143"/>
                  <a:gd name="connsiteY29" fmla="*/ 1254034 h 1576251"/>
                  <a:gd name="connsiteX30" fmla="*/ 513805 w 653143"/>
                  <a:gd name="connsiteY30" fmla="*/ 1088571 h 1576251"/>
                  <a:gd name="connsiteX31" fmla="*/ 496388 w 653143"/>
                  <a:gd name="connsiteY31" fmla="*/ 975360 h 1576251"/>
                  <a:gd name="connsiteX32" fmla="*/ 487680 w 653143"/>
                  <a:gd name="connsiteY32" fmla="*/ 879566 h 1576251"/>
                  <a:gd name="connsiteX33" fmla="*/ 461554 w 653143"/>
                  <a:gd name="connsiteY33" fmla="*/ 792480 h 1576251"/>
                  <a:gd name="connsiteX34" fmla="*/ 435428 w 653143"/>
                  <a:gd name="connsiteY34" fmla="*/ 661851 h 1576251"/>
                  <a:gd name="connsiteX35" fmla="*/ 444137 w 653143"/>
                  <a:gd name="connsiteY35" fmla="*/ 505097 h 1576251"/>
                  <a:gd name="connsiteX36" fmla="*/ 478971 w 653143"/>
                  <a:gd name="connsiteY36" fmla="*/ 435428 h 1576251"/>
                  <a:gd name="connsiteX37" fmla="*/ 505097 w 653143"/>
                  <a:gd name="connsiteY37" fmla="*/ 374468 h 1576251"/>
                  <a:gd name="connsiteX38" fmla="*/ 522514 w 653143"/>
                  <a:gd name="connsiteY38" fmla="*/ 348343 h 1576251"/>
                  <a:gd name="connsiteX39" fmla="*/ 531223 w 653143"/>
                  <a:gd name="connsiteY39" fmla="*/ 322217 h 1576251"/>
                  <a:gd name="connsiteX40" fmla="*/ 557348 w 653143"/>
                  <a:gd name="connsiteY40" fmla="*/ 296091 h 1576251"/>
                  <a:gd name="connsiteX41" fmla="*/ 574765 w 653143"/>
                  <a:gd name="connsiteY41" fmla="*/ 261257 h 1576251"/>
                  <a:gd name="connsiteX42" fmla="*/ 609600 w 653143"/>
                  <a:gd name="connsiteY42" fmla="*/ 209006 h 1576251"/>
                  <a:gd name="connsiteX43" fmla="*/ 627017 w 653143"/>
                  <a:gd name="connsiteY43" fmla="*/ 182880 h 1576251"/>
                  <a:gd name="connsiteX44" fmla="*/ 644434 w 653143"/>
                  <a:gd name="connsiteY44" fmla="*/ 130628 h 1576251"/>
                  <a:gd name="connsiteX45" fmla="*/ 653143 w 653143"/>
                  <a:gd name="connsiteY45" fmla="*/ 104503 h 1576251"/>
                  <a:gd name="connsiteX46" fmla="*/ 653143 w 653143"/>
                  <a:gd name="connsiteY46" fmla="*/ 43543 h 1576251"/>
                  <a:gd name="connsiteX47" fmla="*/ 592183 w 653143"/>
                  <a:gd name="connsiteY47" fmla="*/ 0 h 1576251"/>
                  <a:gd name="connsiteX0" fmla="*/ 592183 w 653143"/>
                  <a:gd name="connsiteY0" fmla="*/ 0 h 1576251"/>
                  <a:gd name="connsiteX1" fmla="*/ 400594 w 653143"/>
                  <a:gd name="connsiteY1" fmla="*/ 148046 h 1576251"/>
                  <a:gd name="connsiteX2" fmla="*/ 348343 w 653143"/>
                  <a:gd name="connsiteY2" fmla="*/ 165463 h 1576251"/>
                  <a:gd name="connsiteX3" fmla="*/ 322217 w 653143"/>
                  <a:gd name="connsiteY3" fmla="*/ 174171 h 1576251"/>
                  <a:gd name="connsiteX4" fmla="*/ 296091 w 653143"/>
                  <a:gd name="connsiteY4" fmla="*/ 182880 h 1576251"/>
                  <a:gd name="connsiteX5" fmla="*/ 235131 w 653143"/>
                  <a:gd name="connsiteY5" fmla="*/ 200297 h 1576251"/>
                  <a:gd name="connsiteX6" fmla="*/ 209005 w 653143"/>
                  <a:gd name="connsiteY6" fmla="*/ 226423 h 1576251"/>
                  <a:gd name="connsiteX7" fmla="*/ 182880 w 653143"/>
                  <a:gd name="connsiteY7" fmla="*/ 243840 h 1576251"/>
                  <a:gd name="connsiteX8" fmla="*/ 165463 w 653143"/>
                  <a:gd name="connsiteY8" fmla="*/ 269966 h 1576251"/>
                  <a:gd name="connsiteX9" fmla="*/ 148045 w 653143"/>
                  <a:gd name="connsiteY9" fmla="*/ 287383 h 1576251"/>
                  <a:gd name="connsiteX10" fmla="*/ 121920 w 653143"/>
                  <a:gd name="connsiteY10" fmla="*/ 400594 h 1576251"/>
                  <a:gd name="connsiteX11" fmla="*/ 113211 w 653143"/>
                  <a:gd name="connsiteY11" fmla="*/ 426720 h 1576251"/>
                  <a:gd name="connsiteX12" fmla="*/ 104503 w 653143"/>
                  <a:gd name="connsiteY12" fmla="*/ 470263 h 1576251"/>
                  <a:gd name="connsiteX13" fmla="*/ 87085 w 653143"/>
                  <a:gd name="connsiteY13" fmla="*/ 522514 h 1576251"/>
                  <a:gd name="connsiteX14" fmla="*/ 69668 w 653143"/>
                  <a:gd name="connsiteY14" fmla="*/ 609600 h 1576251"/>
                  <a:gd name="connsiteX15" fmla="*/ 52251 w 653143"/>
                  <a:gd name="connsiteY15" fmla="*/ 661851 h 1576251"/>
                  <a:gd name="connsiteX16" fmla="*/ 52251 w 653143"/>
                  <a:gd name="connsiteY16" fmla="*/ 1201783 h 1576251"/>
                  <a:gd name="connsiteX17" fmla="*/ 43543 w 653143"/>
                  <a:gd name="connsiteY17" fmla="*/ 1236617 h 1576251"/>
                  <a:gd name="connsiteX18" fmla="*/ 34834 w 653143"/>
                  <a:gd name="connsiteY18" fmla="*/ 1280160 h 1576251"/>
                  <a:gd name="connsiteX19" fmla="*/ 26125 w 653143"/>
                  <a:gd name="connsiteY19" fmla="*/ 1349828 h 1576251"/>
                  <a:gd name="connsiteX20" fmla="*/ 8708 w 653143"/>
                  <a:gd name="connsiteY20" fmla="*/ 1402080 h 1576251"/>
                  <a:gd name="connsiteX21" fmla="*/ 0 w 653143"/>
                  <a:gd name="connsiteY21" fmla="*/ 1471748 h 1576251"/>
                  <a:gd name="connsiteX22" fmla="*/ 182880 w 653143"/>
                  <a:gd name="connsiteY22" fmla="*/ 1558834 h 1576251"/>
                  <a:gd name="connsiteX23" fmla="*/ 278674 w 653143"/>
                  <a:gd name="connsiteY23" fmla="*/ 1576251 h 1576251"/>
                  <a:gd name="connsiteX24" fmla="*/ 452845 w 653143"/>
                  <a:gd name="connsiteY24" fmla="*/ 1567543 h 1576251"/>
                  <a:gd name="connsiteX25" fmla="*/ 496388 w 653143"/>
                  <a:gd name="connsiteY25" fmla="*/ 1524000 h 1576251"/>
                  <a:gd name="connsiteX26" fmla="*/ 522514 w 653143"/>
                  <a:gd name="connsiteY26" fmla="*/ 1497874 h 1576251"/>
                  <a:gd name="connsiteX27" fmla="*/ 539931 w 653143"/>
                  <a:gd name="connsiteY27" fmla="*/ 1471748 h 1576251"/>
                  <a:gd name="connsiteX28" fmla="*/ 522514 w 653143"/>
                  <a:gd name="connsiteY28" fmla="*/ 1254034 h 1576251"/>
                  <a:gd name="connsiteX29" fmla="*/ 513805 w 653143"/>
                  <a:gd name="connsiteY29" fmla="*/ 1088571 h 1576251"/>
                  <a:gd name="connsiteX30" fmla="*/ 496388 w 653143"/>
                  <a:gd name="connsiteY30" fmla="*/ 975360 h 1576251"/>
                  <a:gd name="connsiteX31" fmla="*/ 487680 w 653143"/>
                  <a:gd name="connsiteY31" fmla="*/ 879566 h 1576251"/>
                  <a:gd name="connsiteX32" fmla="*/ 461554 w 653143"/>
                  <a:gd name="connsiteY32" fmla="*/ 792480 h 1576251"/>
                  <a:gd name="connsiteX33" fmla="*/ 435428 w 653143"/>
                  <a:gd name="connsiteY33" fmla="*/ 661851 h 1576251"/>
                  <a:gd name="connsiteX34" fmla="*/ 444137 w 653143"/>
                  <a:gd name="connsiteY34" fmla="*/ 505097 h 1576251"/>
                  <a:gd name="connsiteX35" fmla="*/ 478971 w 653143"/>
                  <a:gd name="connsiteY35" fmla="*/ 435428 h 1576251"/>
                  <a:gd name="connsiteX36" fmla="*/ 505097 w 653143"/>
                  <a:gd name="connsiteY36" fmla="*/ 374468 h 1576251"/>
                  <a:gd name="connsiteX37" fmla="*/ 522514 w 653143"/>
                  <a:gd name="connsiteY37" fmla="*/ 348343 h 1576251"/>
                  <a:gd name="connsiteX38" fmla="*/ 531223 w 653143"/>
                  <a:gd name="connsiteY38" fmla="*/ 322217 h 1576251"/>
                  <a:gd name="connsiteX39" fmla="*/ 557348 w 653143"/>
                  <a:gd name="connsiteY39" fmla="*/ 296091 h 1576251"/>
                  <a:gd name="connsiteX40" fmla="*/ 574765 w 653143"/>
                  <a:gd name="connsiteY40" fmla="*/ 261257 h 1576251"/>
                  <a:gd name="connsiteX41" fmla="*/ 609600 w 653143"/>
                  <a:gd name="connsiteY41" fmla="*/ 209006 h 1576251"/>
                  <a:gd name="connsiteX42" fmla="*/ 627017 w 653143"/>
                  <a:gd name="connsiteY42" fmla="*/ 182880 h 1576251"/>
                  <a:gd name="connsiteX43" fmla="*/ 644434 w 653143"/>
                  <a:gd name="connsiteY43" fmla="*/ 130628 h 1576251"/>
                  <a:gd name="connsiteX44" fmla="*/ 653143 w 653143"/>
                  <a:gd name="connsiteY44" fmla="*/ 104503 h 1576251"/>
                  <a:gd name="connsiteX45" fmla="*/ 653143 w 653143"/>
                  <a:gd name="connsiteY45" fmla="*/ 43543 h 1576251"/>
                  <a:gd name="connsiteX46" fmla="*/ 592183 w 653143"/>
                  <a:gd name="connsiteY46" fmla="*/ 0 h 1576251"/>
                  <a:gd name="connsiteX0" fmla="*/ 592183 w 653143"/>
                  <a:gd name="connsiteY0" fmla="*/ 0 h 1576251"/>
                  <a:gd name="connsiteX1" fmla="*/ 348343 w 653143"/>
                  <a:gd name="connsiteY1" fmla="*/ 165463 h 1576251"/>
                  <a:gd name="connsiteX2" fmla="*/ 322217 w 653143"/>
                  <a:gd name="connsiteY2" fmla="*/ 174171 h 1576251"/>
                  <a:gd name="connsiteX3" fmla="*/ 296091 w 653143"/>
                  <a:gd name="connsiteY3" fmla="*/ 182880 h 1576251"/>
                  <a:gd name="connsiteX4" fmla="*/ 235131 w 653143"/>
                  <a:gd name="connsiteY4" fmla="*/ 200297 h 1576251"/>
                  <a:gd name="connsiteX5" fmla="*/ 209005 w 653143"/>
                  <a:gd name="connsiteY5" fmla="*/ 226423 h 1576251"/>
                  <a:gd name="connsiteX6" fmla="*/ 182880 w 653143"/>
                  <a:gd name="connsiteY6" fmla="*/ 243840 h 1576251"/>
                  <a:gd name="connsiteX7" fmla="*/ 165463 w 653143"/>
                  <a:gd name="connsiteY7" fmla="*/ 269966 h 1576251"/>
                  <a:gd name="connsiteX8" fmla="*/ 148045 w 653143"/>
                  <a:gd name="connsiteY8" fmla="*/ 287383 h 1576251"/>
                  <a:gd name="connsiteX9" fmla="*/ 121920 w 653143"/>
                  <a:gd name="connsiteY9" fmla="*/ 400594 h 1576251"/>
                  <a:gd name="connsiteX10" fmla="*/ 113211 w 653143"/>
                  <a:gd name="connsiteY10" fmla="*/ 426720 h 1576251"/>
                  <a:gd name="connsiteX11" fmla="*/ 104503 w 653143"/>
                  <a:gd name="connsiteY11" fmla="*/ 470263 h 1576251"/>
                  <a:gd name="connsiteX12" fmla="*/ 87085 w 653143"/>
                  <a:gd name="connsiteY12" fmla="*/ 522514 h 1576251"/>
                  <a:gd name="connsiteX13" fmla="*/ 69668 w 653143"/>
                  <a:gd name="connsiteY13" fmla="*/ 609600 h 1576251"/>
                  <a:gd name="connsiteX14" fmla="*/ 52251 w 653143"/>
                  <a:gd name="connsiteY14" fmla="*/ 661851 h 1576251"/>
                  <a:gd name="connsiteX15" fmla="*/ 52251 w 653143"/>
                  <a:gd name="connsiteY15" fmla="*/ 1201783 h 1576251"/>
                  <a:gd name="connsiteX16" fmla="*/ 43543 w 653143"/>
                  <a:gd name="connsiteY16" fmla="*/ 1236617 h 1576251"/>
                  <a:gd name="connsiteX17" fmla="*/ 34834 w 653143"/>
                  <a:gd name="connsiteY17" fmla="*/ 1280160 h 1576251"/>
                  <a:gd name="connsiteX18" fmla="*/ 26125 w 653143"/>
                  <a:gd name="connsiteY18" fmla="*/ 1349828 h 1576251"/>
                  <a:gd name="connsiteX19" fmla="*/ 8708 w 653143"/>
                  <a:gd name="connsiteY19" fmla="*/ 1402080 h 1576251"/>
                  <a:gd name="connsiteX20" fmla="*/ 0 w 653143"/>
                  <a:gd name="connsiteY20" fmla="*/ 1471748 h 1576251"/>
                  <a:gd name="connsiteX21" fmla="*/ 182880 w 653143"/>
                  <a:gd name="connsiteY21" fmla="*/ 1558834 h 1576251"/>
                  <a:gd name="connsiteX22" fmla="*/ 278674 w 653143"/>
                  <a:gd name="connsiteY22" fmla="*/ 1576251 h 1576251"/>
                  <a:gd name="connsiteX23" fmla="*/ 452845 w 653143"/>
                  <a:gd name="connsiteY23" fmla="*/ 1567543 h 1576251"/>
                  <a:gd name="connsiteX24" fmla="*/ 496388 w 653143"/>
                  <a:gd name="connsiteY24" fmla="*/ 1524000 h 1576251"/>
                  <a:gd name="connsiteX25" fmla="*/ 522514 w 653143"/>
                  <a:gd name="connsiteY25" fmla="*/ 1497874 h 1576251"/>
                  <a:gd name="connsiteX26" fmla="*/ 539931 w 653143"/>
                  <a:gd name="connsiteY26" fmla="*/ 1471748 h 1576251"/>
                  <a:gd name="connsiteX27" fmla="*/ 522514 w 653143"/>
                  <a:gd name="connsiteY27" fmla="*/ 1254034 h 1576251"/>
                  <a:gd name="connsiteX28" fmla="*/ 513805 w 653143"/>
                  <a:gd name="connsiteY28" fmla="*/ 1088571 h 1576251"/>
                  <a:gd name="connsiteX29" fmla="*/ 496388 w 653143"/>
                  <a:gd name="connsiteY29" fmla="*/ 975360 h 1576251"/>
                  <a:gd name="connsiteX30" fmla="*/ 487680 w 653143"/>
                  <a:gd name="connsiteY30" fmla="*/ 879566 h 1576251"/>
                  <a:gd name="connsiteX31" fmla="*/ 461554 w 653143"/>
                  <a:gd name="connsiteY31" fmla="*/ 792480 h 1576251"/>
                  <a:gd name="connsiteX32" fmla="*/ 435428 w 653143"/>
                  <a:gd name="connsiteY32" fmla="*/ 661851 h 1576251"/>
                  <a:gd name="connsiteX33" fmla="*/ 444137 w 653143"/>
                  <a:gd name="connsiteY33" fmla="*/ 505097 h 1576251"/>
                  <a:gd name="connsiteX34" fmla="*/ 478971 w 653143"/>
                  <a:gd name="connsiteY34" fmla="*/ 435428 h 1576251"/>
                  <a:gd name="connsiteX35" fmla="*/ 505097 w 653143"/>
                  <a:gd name="connsiteY35" fmla="*/ 374468 h 1576251"/>
                  <a:gd name="connsiteX36" fmla="*/ 522514 w 653143"/>
                  <a:gd name="connsiteY36" fmla="*/ 348343 h 1576251"/>
                  <a:gd name="connsiteX37" fmla="*/ 531223 w 653143"/>
                  <a:gd name="connsiteY37" fmla="*/ 322217 h 1576251"/>
                  <a:gd name="connsiteX38" fmla="*/ 557348 w 653143"/>
                  <a:gd name="connsiteY38" fmla="*/ 296091 h 1576251"/>
                  <a:gd name="connsiteX39" fmla="*/ 574765 w 653143"/>
                  <a:gd name="connsiteY39" fmla="*/ 261257 h 1576251"/>
                  <a:gd name="connsiteX40" fmla="*/ 609600 w 653143"/>
                  <a:gd name="connsiteY40" fmla="*/ 209006 h 1576251"/>
                  <a:gd name="connsiteX41" fmla="*/ 627017 w 653143"/>
                  <a:gd name="connsiteY41" fmla="*/ 182880 h 1576251"/>
                  <a:gd name="connsiteX42" fmla="*/ 644434 w 653143"/>
                  <a:gd name="connsiteY42" fmla="*/ 130628 h 1576251"/>
                  <a:gd name="connsiteX43" fmla="*/ 653143 w 653143"/>
                  <a:gd name="connsiteY43" fmla="*/ 104503 h 1576251"/>
                  <a:gd name="connsiteX44" fmla="*/ 653143 w 653143"/>
                  <a:gd name="connsiteY44" fmla="*/ 43543 h 1576251"/>
                  <a:gd name="connsiteX45" fmla="*/ 592183 w 653143"/>
                  <a:gd name="connsiteY45" fmla="*/ 0 h 1576251"/>
                  <a:gd name="connsiteX0" fmla="*/ 592183 w 653143"/>
                  <a:gd name="connsiteY0" fmla="*/ 0 h 1576251"/>
                  <a:gd name="connsiteX1" fmla="*/ 322217 w 653143"/>
                  <a:gd name="connsiteY1" fmla="*/ 174171 h 1576251"/>
                  <a:gd name="connsiteX2" fmla="*/ 296091 w 653143"/>
                  <a:gd name="connsiteY2" fmla="*/ 182880 h 1576251"/>
                  <a:gd name="connsiteX3" fmla="*/ 235131 w 653143"/>
                  <a:gd name="connsiteY3" fmla="*/ 200297 h 1576251"/>
                  <a:gd name="connsiteX4" fmla="*/ 209005 w 653143"/>
                  <a:gd name="connsiteY4" fmla="*/ 226423 h 1576251"/>
                  <a:gd name="connsiteX5" fmla="*/ 182880 w 653143"/>
                  <a:gd name="connsiteY5" fmla="*/ 243840 h 1576251"/>
                  <a:gd name="connsiteX6" fmla="*/ 165463 w 653143"/>
                  <a:gd name="connsiteY6" fmla="*/ 269966 h 1576251"/>
                  <a:gd name="connsiteX7" fmla="*/ 148045 w 653143"/>
                  <a:gd name="connsiteY7" fmla="*/ 287383 h 1576251"/>
                  <a:gd name="connsiteX8" fmla="*/ 121920 w 653143"/>
                  <a:gd name="connsiteY8" fmla="*/ 400594 h 1576251"/>
                  <a:gd name="connsiteX9" fmla="*/ 113211 w 653143"/>
                  <a:gd name="connsiteY9" fmla="*/ 426720 h 1576251"/>
                  <a:gd name="connsiteX10" fmla="*/ 104503 w 653143"/>
                  <a:gd name="connsiteY10" fmla="*/ 470263 h 1576251"/>
                  <a:gd name="connsiteX11" fmla="*/ 87085 w 653143"/>
                  <a:gd name="connsiteY11" fmla="*/ 522514 h 1576251"/>
                  <a:gd name="connsiteX12" fmla="*/ 69668 w 653143"/>
                  <a:gd name="connsiteY12" fmla="*/ 609600 h 1576251"/>
                  <a:gd name="connsiteX13" fmla="*/ 52251 w 653143"/>
                  <a:gd name="connsiteY13" fmla="*/ 661851 h 1576251"/>
                  <a:gd name="connsiteX14" fmla="*/ 52251 w 653143"/>
                  <a:gd name="connsiteY14" fmla="*/ 1201783 h 1576251"/>
                  <a:gd name="connsiteX15" fmla="*/ 43543 w 653143"/>
                  <a:gd name="connsiteY15" fmla="*/ 1236617 h 1576251"/>
                  <a:gd name="connsiteX16" fmla="*/ 34834 w 653143"/>
                  <a:gd name="connsiteY16" fmla="*/ 1280160 h 1576251"/>
                  <a:gd name="connsiteX17" fmla="*/ 26125 w 653143"/>
                  <a:gd name="connsiteY17" fmla="*/ 1349828 h 1576251"/>
                  <a:gd name="connsiteX18" fmla="*/ 8708 w 653143"/>
                  <a:gd name="connsiteY18" fmla="*/ 1402080 h 1576251"/>
                  <a:gd name="connsiteX19" fmla="*/ 0 w 653143"/>
                  <a:gd name="connsiteY19" fmla="*/ 1471748 h 1576251"/>
                  <a:gd name="connsiteX20" fmla="*/ 182880 w 653143"/>
                  <a:gd name="connsiteY20" fmla="*/ 1558834 h 1576251"/>
                  <a:gd name="connsiteX21" fmla="*/ 278674 w 653143"/>
                  <a:gd name="connsiteY21" fmla="*/ 1576251 h 1576251"/>
                  <a:gd name="connsiteX22" fmla="*/ 452845 w 653143"/>
                  <a:gd name="connsiteY22" fmla="*/ 1567543 h 1576251"/>
                  <a:gd name="connsiteX23" fmla="*/ 496388 w 653143"/>
                  <a:gd name="connsiteY23" fmla="*/ 1524000 h 1576251"/>
                  <a:gd name="connsiteX24" fmla="*/ 522514 w 653143"/>
                  <a:gd name="connsiteY24" fmla="*/ 1497874 h 1576251"/>
                  <a:gd name="connsiteX25" fmla="*/ 539931 w 653143"/>
                  <a:gd name="connsiteY25" fmla="*/ 1471748 h 1576251"/>
                  <a:gd name="connsiteX26" fmla="*/ 522514 w 653143"/>
                  <a:gd name="connsiteY26" fmla="*/ 1254034 h 1576251"/>
                  <a:gd name="connsiteX27" fmla="*/ 513805 w 653143"/>
                  <a:gd name="connsiteY27" fmla="*/ 1088571 h 1576251"/>
                  <a:gd name="connsiteX28" fmla="*/ 496388 w 653143"/>
                  <a:gd name="connsiteY28" fmla="*/ 975360 h 1576251"/>
                  <a:gd name="connsiteX29" fmla="*/ 487680 w 653143"/>
                  <a:gd name="connsiteY29" fmla="*/ 879566 h 1576251"/>
                  <a:gd name="connsiteX30" fmla="*/ 461554 w 653143"/>
                  <a:gd name="connsiteY30" fmla="*/ 792480 h 1576251"/>
                  <a:gd name="connsiteX31" fmla="*/ 435428 w 653143"/>
                  <a:gd name="connsiteY31" fmla="*/ 661851 h 1576251"/>
                  <a:gd name="connsiteX32" fmla="*/ 444137 w 653143"/>
                  <a:gd name="connsiteY32" fmla="*/ 505097 h 1576251"/>
                  <a:gd name="connsiteX33" fmla="*/ 478971 w 653143"/>
                  <a:gd name="connsiteY33" fmla="*/ 435428 h 1576251"/>
                  <a:gd name="connsiteX34" fmla="*/ 505097 w 653143"/>
                  <a:gd name="connsiteY34" fmla="*/ 374468 h 1576251"/>
                  <a:gd name="connsiteX35" fmla="*/ 522514 w 653143"/>
                  <a:gd name="connsiteY35" fmla="*/ 348343 h 1576251"/>
                  <a:gd name="connsiteX36" fmla="*/ 531223 w 653143"/>
                  <a:gd name="connsiteY36" fmla="*/ 322217 h 1576251"/>
                  <a:gd name="connsiteX37" fmla="*/ 557348 w 653143"/>
                  <a:gd name="connsiteY37" fmla="*/ 296091 h 1576251"/>
                  <a:gd name="connsiteX38" fmla="*/ 574765 w 653143"/>
                  <a:gd name="connsiteY38" fmla="*/ 261257 h 1576251"/>
                  <a:gd name="connsiteX39" fmla="*/ 609600 w 653143"/>
                  <a:gd name="connsiteY39" fmla="*/ 209006 h 1576251"/>
                  <a:gd name="connsiteX40" fmla="*/ 627017 w 653143"/>
                  <a:gd name="connsiteY40" fmla="*/ 182880 h 1576251"/>
                  <a:gd name="connsiteX41" fmla="*/ 644434 w 653143"/>
                  <a:gd name="connsiteY41" fmla="*/ 130628 h 1576251"/>
                  <a:gd name="connsiteX42" fmla="*/ 653143 w 653143"/>
                  <a:gd name="connsiteY42" fmla="*/ 104503 h 1576251"/>
                  <a:gd name="connsiteX43" fmla="*/ 653143 w 653143"/>
                  <a:gd name="connsiteY43" fmla="*/ 43543 h 1576251"/>
                  <a:gd name="connsiteX44" fmla="*/ 592183 w 653143"/>
                  <a:gd name="connsiteY44" fmla="*/ 0 h 1576251"/>
                  <a:gd name="connsiteX0" fmla="*/ 592183 w 653143"/>
                  <a:gd name="connsiteY0" fmla="*/ 0 h 1576251"/>
                  <a:gd name="connsiteX1" fmla="*/ 296091 w 653143"/>
                  <a:gd name="connsiteY1" fmla="*/ 182880 h 1576251"/>
                  <a:gd name="connsiteX2" fmla="*/ 235131 w 653143"/>
                  <a:gd name="connsiteY2" fmla="*/ 200297 h 1576251"/>
                  <a:gd name="connsiteX3" fmla="*/ 209005 w 653143"/>
                  <a:gd name="connsiteY3" fmla="*/ 226423 h 1576251"/>
                  <a:gd name="connsiteX4" fmla="*/ 182880 w 653143"/>
                  <a:gd name="connsiteY4" fmla="*/ 243840 h 1576251"/>
                  <a:gd name="connsiteX5" fmla="*/ 165463 w 653143"/>
                  <a:gd name="connsiteY5" fmla="*/ 269966 h 1576251"/>
                  <a:gd name="connsiteX6" fmla="*/ 148045 w 653143"/>
                  <a:gd name="connsiteY6" fmla="*/ 287383 h 1576251"/>
                  <a:gd name="connsiteX7" fmla="*/ 121920 w 653143"/>
                  <a:gd name="connsiteY7" fmla="*/ 400594 h 1576251"/>
                  <a:gd name="connsiteX8" fmla="*/ 113211 w 653143"/>
                  <a:gd name="connsiteY8" fmla="*/ 426720 h 1576251"/>
                  <a:gd name="connsiteX9" fmla="*/ 104503 w 653143"/>
                  <a:gd name="connsiteY9" fmla="*/ 470263 h 1576251"/>
                  <a:gd name="connsiteX10" fmla="*/ 87085 w 653143"/>
                  <a:gd name="connsiteY10" fmla="*/ 522514 h 1576251"/>
                  <a:gd name="connsiteX11" fmla="*/ 69668 w 653143"/>
                  <a:gd name="connsiteY11" fmla="*/ 609600 h 1576251"/>
                  <a:gd name="connsiteX12" fmla="*/ 52251 w 653143"/>
                  <a:gd name="connsiteY12" fmla="*/ 661851 h 1576251"/>
                  <a:gd name="connsiteX13" fmla="*/ 52251 w 653143"/>
                  <a:gd name="connsiteY13" fmla="*/ 1201783 h 1576251"/>
                  <a:gd name="connsiteX14" fmla="*/ 43543 w 653143"/>
                  <a:gd name="connsiteY14" fmla="*/ 1236617 h 1576251"/>
                  <a:gd name="connsiteX15" fmla="*/ 34834 w 653143"/>
                  <a:gd name="connsiteY15" fmla="*/ 1280160 h 1576251"/>
                  <a:gd name="connsiteX16" fmla="*/ 26125 w 653143"/>
                  <a:gd name="connsiteY16" fmla="*/ 1349828 h 1576251"/>
                  <a:gd name="connsiteX17" fmla="*/ 8708 w 653143"/>
                  <a:gd name="connsiteY17" fmla="*/ 1402080 h 1576251"/>
                  <a:gd name="connsiteX18" fmla="*/ 0 w 653143"/>
                  <a:gd name="connsiteY18" fmla="*/ 1471748 h 1576251"/>
                  <a:gd name="connsiteX19" fmla="*/ 182880 w 653143"/>
                  <a:gd name="connsiteY19" fmla="*/ 1558834 h 1576251"/>
                  <a:gd name="connsiteX20" fmla="*/ 278674 w 653143"/>
                  <a:gd name="connsiteY20" fmla="*/ 1576251 h 1576251"/>
                  <a:gd name="connsiteX21" fmla="*/ 452845 w 653143"/>
                  <a:gd name="connsiteY21" fmla="*/ 1567543 h 1576251"/>
                  <a:gd name="connsiteX22" fmla="*/ 496388 w 653143"/>
                  <a:gd name="connsiteY22" fmla="*/ 1524000 h 1576251"/>
                  <a:gd name="connsiteX23" fmla="*/ 522514 w 653143"/>
                  <a:gd name="connsiteY23" fmla="*/ 1497874 h 1576251"/>
                  <a:gd name="connsiteX24" fmla="*/ 539931 w 653143"/>
                  <a:gd name="connsiteY24" fmla="*/ 1471748 h 1576251"/>
                  <a:gd name="connsiteX25" fmla="*/ 522514 w 653143"/>
                  <a:gd name="connsiteY25" fmla="*/ 1254034 h 1576251"/>
                  <a:gd name="connsiteX26" fmla="*/ 513805 w 653143"/>
                  <a:gd name="connsiteY26" fmla="*/ 1088571 h 1576251"/>
                  <a:gd name="connsiteX27" fmla="*/ 496388 w 653143"/>
                  <a:gd name="connsiteY27" fmla="*/ 975360 h 1576251"/>
                  <a:gd name="connsiteX28" fmla="*/ 487680 w 653143"/>
                  <a:gd name="connsiteY28" fmla="*/ 879566 h 1576251"/>
                  <a:gd name="connsiteX29" fmla="*/ 461554 w 653143"/>
                  <a:gd name="connsiteY29" fmla="*/ 792480 h 1576251"/>
                  <a:gd name="connsiteX30" fmla="*/ 435428 w 653143"/>
                  <a:gd name="connsiteY30" fmla="*/ 661851 h 1576251"/>
                  <a:gd name="connsiteX31" fmla="*/ 444137 w 653143"/>
                  <a:gd name="connsiteY31" fmla="*/ 505097 h 1576251"/>
                  <a:gd name="connsiteX32" fmla="*/ 478971 w 653143"/>
                  <a:gd name="connsiteY32" fmla="*/ 435428 h 1576251"/>
                  <a:gd name="connsiteX33" fmla="*/ 505097 w 653143"/>
                  <a:gd name="connsiteY33" fmla="*/ 374468 h 1576251"/>
                  <a:gd name="connsiteX34" fmla="*/ 522514 w 653143"/>
                  <a:gd name="connsiteY34" fmla="*/ 348343 h 1576251"/>
                  <a:gd name="connsiteX35" fmla="*/ 531223 w 653143"/>
                  <a:gd name="connsiteY35" fmla="*/ 322217 h 1576251"/>
                  <a:gd name="connsiteX36" fmla="*/ 557348 w 653143"/>
                  <a:gd name="connsiteY36" fmla="*/ 296091 h 1576251"/>
                  <a:gd name="connsiteX37" fmla="*/ 574765 w 653143"/>
                  <a:gd name="connsiteY37" fmla="*/ 261257 h 1576251"/>
                  <a:gd name="connsiteX38" fmla="*/ 609600 w 653143"/>
                  <a:gd name="connsiteY38" fmla="*/ 209006 h 1576251"/>
                  <a:gd name="connsiteX39" fmla="*/ 627017 w 653143"/>
                  <a:gd name="connsiteY39" fmla="*/ 182880 h 1576251"/>
                  <a:gd name="connsiteX40" fmla="*/ 644434 w 653143"/>
                  <a:gd name="connsiteY40" fmla="*/ 130628 h 1576251"/>
                  <a:gd name="connsiteX41" fmla="*/ 653143 w 653143"/>
                  <a:gd name="connsiteY41" fmla="*/ 104503 h 1576251"/>
                  <a:gd name="connsiteX42" fmla="*/ 653143 w 653143"/>
                  <a:gd name="connsiteY42" fmla="*/ 43543 h 1576251"/>
                  <a:gd name="connsiteX43" fmla="*/ 592183 w 653143"/>
                  <a:gd name="connsiteY43" fmla="*/ 0 h 1576251"/>
                  <a:gd name="connsiteX0" fmla="*/ 592183 w 653143"/>
                  <a:gd name="connsiteY0" fmla="*/ 0 h 1576251"/>
                  <a:gd name="connsiteX1" fmla="*/ 235131 w 653143"/>
                  <a:gd name="connsiteY1" fmla="*/ 200297 h 1576251"/>
                  <a:gd name="connsiteX2" fmla="*/ 209005 w 653143"/>
                  <a:gd name="connsiteY2" fmla="*/ 226423 h 1576251"/>
                  <a:gd name="connsiteX3" fmla="*/ 182880 w 653143"/>
                  <a:gd name="connsiteY3" fmla="*/ 243840 h 1576251"/>
                  <a:gd name="connsiteX4" fmla="*/ 165463 w 653143"/>
                  <a:gd name="connsiteY4" fmla="*/ 269966 h 1576251"/>
                  <a:gd name="connsiteX5" fmla="*/ 148045 w 653143"/>
                  <a:gd name="connsiteY5" fmla="*/ 287383 h 1576251"/>
                  <a:gd name="connsiteX6" fmla="*/ 121920 w 653143"/>
                  <a:gd name="connsiteY6" fmla="*/ 400594 h 1576251"/>
                  <a:gd name="connsiteX7" fmla="*/ 113211 w 653143"/>
                  <a:gd name="connsiteY7" fmla="*/ 426720 h 1576251"/>
                  <a:gd name="connsiteX8" fmla="*/ 104503 w 653143"/>
                  <a:gd name="connsiteY8" fmla="*/ 470263 h 1576251"/>
                  <a:gd name="connsiteX9" fmla="*/ 87085 w 653143"/>
                  <a:gd name="connsiteY9" fmla="*/ 522514 h 1576251"/>
                  <a:gd name="connsiteX10" fmla="*/ 69668 w 653143"/>
                  <a:gd name="connsiteY10" fmla="*/ 609600 h 1576251"/>
                  <a:gd name="connsiteX11" fmla="*/ 52251 w 653143"/>
                  <a:gd name="connsiteY11" fmla="*/ 661851 h 1576251"/>
                  <a:gd name="connsiteX12" fmla="*/ 52251 w 653143"/>
                  <a:gd name="connsiteY12" fmla="*/ 1201783 h 1576251"/>
                  <a:gd name="connsiteX13" fmla="*/ 43543 w 653143"/>
                  <a:gd name="connsiteY13" fmla="*/ 1236617 h 1576251"/>
                  <a:gd name="connsiteX14" fmla="*/ 34834 w 653143"/>
                  <a:gd name="connsiteY14" fmla="*/ 1280160 h 1576251"/>
                  <a:gd name="connsiteX15" fmla="*/ 26125 w 653143"/>
                  <a:gd name="connsiteY15" fmla="*/ 1349828 h 1576251"/>
                  <a:gd name="connsiteX16" fmla="*/ 8708 w 653143"/>
                  <a:gd name="connsiteY16" fmla="*/ 1402080 h 1576251"/>
                  <a:gd name="connsiteX17" fmla="*/ 0 w 653143"/>
                  <a:gd name="connsiteY17" fmla="*/ 1471748 h 1576251"/>
                  <a:gd name="connsiteX18" fmla="*/ 182880 w 653143"/>
                  <a:gd name="connsiteY18" fmla="*/ 1558834 h 1576251"/>
                  <a:gd name="connsiteX19" fmla="*/ 278674 w 653143"/>
                  <a:gd name="connsiteY19" fmla="*/ 1576251 h 1576251"/>
                  <a:gd name="connsiteX20" fmla="*/ 452845 w 653143"/>
                  <a:gd name="connsiteY20" fmla="*/ 1567543 h 1576251"/>
                  <a:gd name="connsiteX21" fmla="*/ 496388 w 653143"/>
                  <a:gd name="connsiteY21" fmla="*/ 1524000 h 1576251"/>
                  <a:gd name="connsiteX22" fmla="*/ 522514 w 653143"/>
                  <a:gd name="connsiteY22" fmla="*/ 1497874 h 1576251"/>
                  <a:gd name="connsiteX23" fmla="*/ 539931 w 653143"/>
                  <a:gd name="connsiteY23" fmla="*/ 1471748 h 1576251"/>
                  <a:gd name="connsiteX24" fmla="*/ 522514 w 653143"/>
                  <a:gd name="connsiteY24" fmla="*/ 1254034 h 1576251"/>
                  <a:gd name="connsiteX25" fmla="*/ 513805 w 653143"/>
                  <a:gd name="connsiteY25" fmla="*/ 1088571 h 1576251"/>
                  <a:gd name="connsiteX26" fmla="*/ 496388 w 653143"/>
                  <a:gd name="connsiteY26" fmla="*/ 975360 h 1576251"/>
                  <a:gd name="connsiteX27" fmla="*/ 487680 w 653143"/>
                  <a:gd name="connsiteY27" fmla="*/ 879566 h 1576251"/>
                  <a:gd name="connsiteX28" fmla="*/ 461554 w 653143"/>
                  <a:gd name="connsiteY28" fmla="*/ 792480 h 1576251"/>
                  <a:gd name="connsiteX29" fmla="*/ 435428 w 653143"/>
                  <a:gd name="connsiteY29" fmla="*/ 661851 h 1576251"/>
                  <a:gd name="connsiteX30" fmla="*/ 444137 w 653143"/>
                  <a:gd name="connsiteY30" fmla="*/ 505097 h 1576251"/>
                  <a:gd name="connsiteX31" fmla="*/ 478971 w 653143"/>
                  <a:gd name="connsiteY31" fmla="*/ 435428 h 1576251"/>
                  <a:gd name="connsiteX32" fmla="*/ 505097 w 653143"/>
                  <a:gd name="connsiteY32" fmla="*/ 374468 h 1576251"/>
                  <a:gd name="connsiteX33" fmla="*/ 522514 w 653143"/>
                  <a:gd name="connsiteY33" fmla="*/ 348343 h 1576251"/>
                  <a:gd name="connsiteX34" fmla="*/ 531223 w 653143"/>
                  <a:gd name="connsiteY34" fmla="*/ 322217 h 1576251"/>
                  <a:gd name="connsiteX35" fmla="*/ 557348 w 653143"/>
                  <a:gd name="connsiteY35" fmla="*/ 296091 h 1576251"/>
                  <a:gd name="connsiteX36" fmla="*/ 574765 w 653143"/>
                  <a:gd name="connsiteY36" fmla="*/ 261257 h 1576251"/>
                  <a:gd name="connsiteX37" fmla="*/ 609600 w 653143"/>
                  <a:gd name="connsiteY37" fmla="*/ 209006 h 1576251"/>
                  <a:gd name="connsiteX38" fmla="*/ 627017 w 653143"/>
                  <a:gd name="connsiteY38" fmla="*/ 182880 h 1576251"/>
                  <a:gd name="connsiteX39" fmla="*/ 644434 w 653143"/>
                  <a:gd name="connsiteY39" fmla="*/ 130628 h 1576251"/>
                  <a:gd name="connsiteX40" fmla="*/ 653143 w 653143"/>
                  <a:gd name="connsiteY40" fmla="*/ 104503 h 1576251"/>
                  <a:gd name="connsiteX41" fmla="*/ 653143 w 653143"/>
                  <a:gd name="connsiteY41" fmla="*/ 43543 h 1576251"/>
                  <a:gd name="connsiteX42" fmla="*/ 592183 w 653143"/>
                  <a:gd name="connsiteY42" fmla="*/ 0 h 1576251"/>
                  <a:gd name="connsiteX0" fmla="*/ 592183 w 653143"/>
                  <a:gd name="connsiteY0" fmla="*/ 0 h 1576251"/>
                  <a:gd name="connsiteX1" fmla="*/ 209005 w 653143"/>
                  <a:gd name="connsiteY1" fmla="*/ 226423 h 1576251"/>
                  <a:gd name="connsiteX2" fmla="*/ 182880 w 653143"/>
                  <a:gd name="connsiteY2" fmla="*/ 243840 h 1576251"/>
                  <a:gd name="connsiteX3" fmla="*/ 165463 w 653143"/>
                  <a:gd name="connsiteY3" fmla="*/ 269966 h 1576251"/>
                  <a:gd name="connsiteX4" fmla="*/ 148045 w 653143"/>
                  <a:gd name="connsiteY4" fmla="*/ 287383 h 1576251"/>
                  <a:gd name="connsiteX5" fmla="*/ 121920 w 653143"/>
                  <a:gd name="connsiteY5" fmla="*/ 400594 h 1576251"/>
                  <a:gd name="connsiteX6" fmla="*/ 113211 w 653143"/>
                  <a:gd name="connsiteY6" fmla="*/ 426720 h 1576251"/>
                  <a:gd name="connsiteX7" fmla="*/ 104503 w 653143"/>
                  <a:gd name="connsiteY7" fmla="*/ 470263 h 1576251"/>
                  <a:gd name="connsiteX8" fmla="*/ 87085 w 653143"/>
                  <a:gd name="connsiteY8" fmla="*/ 522514 h 1576251"/>
                  <a:gd name="connsiteX9" fmla="*/ 69668 w 653143"/>
                  <a:gd name="connsiteY9" fmla="*/ 609600 h 1576251"/>
                  <a:gd name="connsiteX10" fmla="*/ 52251 w 653143"/>
                  <a:gd name="connsiteY10" fmla="*/ 661851 h 1576251"/>
                  <a:gd name="connsiteX11" fmla="*/ 52251 w 653143"/>
                  <a:gd name="connsiteY11" fmla="*/ 1201783 h 1576251"/>
                  <a:gd name="connsiteX12" fmla="*/ 43543 w 653143"/>
                  <a:gd name="connsiteY12" fmla="*/ 1236617 h 1576251"/>
                  <a:gd name="connsiteX13" fmla="*/ 34834 w 653143"/>
                  <a:gd name="connsiteY13" fmla="*/ 1280160 h 1576251"/>
                  <a:gd name="connsiteX14" fmla="*/ 26125 w 653143"/>
                  <a:gd name="connsiteY14" fmla="*/ 1349828 h 1576251"/>
                  <a:gd name="connsiteX15" fmla="*/ 8708 w 653143"/>
                  <a:gd name="connsiteY15" fmla="*/ 1402080 h 1576251"/>
                  <a:gd name="connsiteX16" fmla="*/ 0 w 653143"/>
                  <a:gd name="connsiteY16" fmla="*/ 1471748 h 1576251"/>
                  <a:gd name="connsiteX17" fmla="*/ 182880 w 653143"/>
                  <a:gd name="connsiteY17" fmla="*/ 1558834 h 1576251"/>
                  <a:gd name="connsiteX18" fmla="*/ 278674 w 653143"/>
                  <a:gd name="connsiteY18" fmla="*/ 1576251 h 1576251"/>
                  <a:gd name="connsiteX19" fmla="*/ 452845 w 653143"/>
                  <a:gd name="connsiteY19" fmla="*/ 1567543 h 1576251"/>
                  <a:gd name="connsiteX20" fmla="*/ 496388 w 653143"/>
                  <a:gd name="connsiteY20" fmla="*/ 1524000 h 1576251"/>
                  <a:gd name="connsiteX21" fmla="*/ 522514 w 653143"/>
                  <a:gd name="connsiteY21" fmla="*/ 1497874 h 1576251"/>
                  <a:gd name="connsiteX22" fmla="*/ 539931 w 653143"/>
                  <a:gd name="connsiteY22" fmla="*/ 1471748 h 1576251"/>
                  <a:gd name="connsiteX23" fmla="*/ 522514 w 653143"/>
                  <a:gd name="connsiteY23" fmla="*/ 1254034 h 1576251"/>
                  <a:gd name="connsiteX24" fmla="*/ 513805 w 653143"/>
                  <a:gd name="connsiteY24" fmla="*/ 1088571 h 1576251"/>
                  <a:gd name="connsiteX25" fmla="*/ 496388 w 653143"/>
                  <a:gd name="connsiteY25" fmla="*/ 975360 h 1576251"/>
                  <a:gd name="connsiteX26" fmla="*/ 487680 w 653143"/>
                  <a:gd name="connsiteY26" fmla="*/ 879566 h 1576251"/>
                  <a:gd name="connsiteX27" fmla="*/ 461554 w 653143"/>
                  <a:gd name="connsiteY27" fmla="*/ 792480 h 1576251"/>
                  <a:gd name="connsiteX28" fmla="*/ 435428 w 653143"/>
                  <a:gd name="connsiteY28" fmla="*/ 661851 h 1576251"/>
                  <a:gd name="connsiteX29" fmla="*/ 444137 w 653143"/>
                  <a:gd name="connsiteY29" fmla="*/ 505097 h 1576251"/>
                  <a:gd name="connsiteX30" fmla="*/ 478971 w 653143"/>
                  <a:gd name="connsiteY30" fmla="*/ 435428 h 1576251"/>
                  <a:gd name="connsiteX31" fmla="*/ 505097 w 653143"/>
                  <a:gd name="connsiteY31" fmla="*/ 374468 h 1576251"/>
                  <a:gd name="connsiteX32" fmla="*/ 522514 w 653143"/>
                  <a:gd name="connsiteY32" fmla="*/ 348343 h 1576251"/>
                  <a:gd name="connsiteX33" fmla="*/ 531223 w 653143"/>
                  <a:gd name="connsiteY33" fmla="*/ 322217 h 1576251"/>
                  <a:gd name="connsiteX34" fmla="*/ 557348 w 653143"/>
                  <a:gd name="connsiteY34" fmla="*/ 296091 h 1576251"/>
                  <a:gd name="connsiteX35" fmla="*/ 574765 w 653143"/>
                  <a:gd name="connsiteY35" fmla="*/ 261257 h 1576251"/>
                  <a:gd name="connsiteX36" fmla="*/ 609600 w 653143"/>
                  <a:gd name="connsiteY36" fmla="*/ 209006 h 1576251"/>
                  <a:gd name="connsiteX37" fmla="*/ 627017 w 653143"/>
                  <a:gd name="connsiteY37" fmla="*/ 182880 h 1576251"/>
                  <a:gd name="connsiteX38" fmla="*/ 644434 w 653143"/>
                  <a:gd name="connsiteY38" fmla="*/ 130628 h 1576251"/>
                  <a:gd name="connsiteX39" fmla="*/ 653143 w 653143"/>
                  <a:gd name="connsiteY39" fmla="*/ 104503 h 1576251"/>
                  <a:gd name="connsiteX40" fmla="*/ 653143 w 653143"/>
                  <a:gd name="connsiteY40" fmla="*/ 43543 h 1576251"/>
                  <a:gd name="connsiteX41" fmla="*/ 592183 w 653143"/>
                  <a:gd name="connsiteY41" fmla="*/ 0 h 1576251"/>
                  <a:gd name="connsiteX0" fmla="*/ 592183 w 653143"/>
                  <a:gd name="connsiteY0" fmla="*/ 0 h 1576251"/>
                  <a:gd name="connsiteX1" fmla="*/ 182880 w 653143"/>
                  <a:gd name="connsiteY1" fmla="*/ 243840 h 1576251"/>
                  <a:gd name="connsiteX2" fmla="*/ 165463 w 653143"/>
                  <a:gd name="connsiteY2" fmla="*/ 269966 h 1576251"/>
                  <a:gd name="connsiteX3" fmla="*/ 148045 w 653143"/>
                  <a:gd name="connsiteY3" fmla="*/ 287383 h 1576251"/>
                  <a:gd name="connsiteX4" fmla="*/ 121920 w 653143"/>
                  <a:gd name="connsiteY4" fmla="*/ 400594 h 1576251"/>
                  <a:gd name="connsiteX5" fmla="*/ 113211 w 653143"/>
                  <a:gd name="connsiteY5" fmla="*/ 426720 h 1576251"/>
                  <a:gd name="connsiteX6" fmla="*/ 104503 w 653143"/>
                  <a:gd name="connsiteY6" fmla="*/ 470263 h 1576251"/>
                  <a:gd name="connsiteX7" fmla="*/ 87085 w 653143"/>
                  <a:gd name="connsiteY7" fmla="*/ 522514 h 1576251"/>
                  <a:gd name="connsiteX8" fmla="*/ 69668 w 653143"/>
                  <a:gd name="connsiteY8" fmla="*/ 609600 h 1576251"/>
                  <a:gd name="connsiteX9" fmla="*/ 52251 w 653143"/>
                  <a:gd name="connsiteY9" fmla="*/ 661851 h 1576251"/>
                  <a:gd name="connsiteX10" fmla="*/ 52251 w 653143"/>
                  <a:gd name="connsiteY10" fmla="*/ 1201783 h 1576251"/>
                  <a:gd name="connsiteX11" fmla="*/ 43543 w 653143"/>
                  <a:gd name="connsiteY11" fmla="*/ 1236617 h 1576251"/>
                  <a:gd name="connsiteX12" fmla="*/ 34834 w 653143"/>
                  <a:gd name="connsiteY12" fmla="*/ 1280160 h 1576251"/>
                  <a:gd name="connsiteX13" fmla="*/ 26125 w 653143"/>
                  <a:gd name="connsiteY13" fmla="*/ 1349828 h 1576251"/>
                  <a:gd name="connsiteX14" fmla="*/ 8708 w 653143"/>
                  <a:gd name="connsiteY14" fmla="*/ 1402080 h 1576251"/>
                  <a:gd name="connsiteX15" fmla="*/ 0 w 653143"/>
                  <a:gd name="connsiteY15" fmla="*/ 1471748 h 1576251"/>
                  <a:gd name="connsiteX16" fmla="*/ 182880 w 653143"/>
                  <a:gd name="connsiteY16" fmla="*/ 1558834 h 1576251"/>
                  <a:gd name="connsiteX17" fmla="*/ 278674 w 653143"/>
                  <a:gd name="connsiteY17" fmla="*/ 1576251 h 1576251"/>
                  <a:gd name="connsiteX18" fmla="*/ 452845 w 653143"/>
                  <a:gd name="connsiteY18" fmla="*/ 1567543 h 1576251"/>
                  <a:gd name="connsiteX19" fmla="*/ 496388 w 653143"/>
                  <a:gd name="connsiteY19" fmla="*/ 1524000 h 1576251"/>
                  <a:gd name="connsiteX20" fmla="*/ 522514 w 653143"/>
                  <a:gd name="connsiteY20" fmla="*/ 1497874 h 1576251"/>
                  <a:gd name="connsiteX21" fmla="*/ 539931 w 653143"/>
                  <a:gd name="connsiteY21" fmla="*/ 1471748 h 1576251"/>
                  <a:gd name="connsiteX22" fmla="*/ 522514 w 653143"/>
                  <a:gd name="connsiteY22" fmla="*/ 1254034 h 1576251"/>
                  <a:gd name="connsiteX23" fmla="*/ 513805 w 653143"/>
                  <a:gd name="connsiteY23" fmla="*/ 1088571 h 1576251"/>
                  <a:gd name="connsiteX24" fmla="*/ 496388 w 653143"/>
                  <a:gd name="connsiteY24" fmla="*/ 975360 h 1576251"/>
                  <a:gd name="connsiteX25" fmla="*/ 487680 w 653143"/>
                  <a:gd name="connsiteY25" fmla="*/ 879566 h 1576251"/>
                  <a:gd name="connsiteX26" fmla="*/ 461554 w 653143"/>
                  <a:gd name="connsiteY26" fmla="*/ 792480 h 1576251"/>
                  <a:gd name="connsiteX27" fmla="*/ 435428 w 653143"/>
                  <a:gd name="connsiteY27" fmla="*/ 661851 h 1576251"/>
                  <a:gd name="connsiteX28" fmla="*/ 444137 w 653143"/>
                  <a:gd name="connsiteY28" fmla="*/ 505097 h 1576251"/>
                  <a:gd name="connsiteX29" fmla="*/ 478971 w 653143"/>
                  <a:gd name="connsiteY29" fmla="*/ 435428 h 1576251"/>
                  <a:gd name="connsiteX30" fmla="*/ 505097 w 653143"/>
                  <a:gd name="connsiteY30" fmla="*/ 374468 h 1576251"/>
                  <a:gd name="connsiteX31" fmla="*/ 522514 w 653143"/>
                  <a:gd name="connsiteY31" fmla="*/ 348343 h 1576251"/>
                  <a:gd name="connsiteX32" fmla="*/ 531223 w 653143"/>
                  <a:gd name="connsiteY32" fmla="*/ 322217 h 1576251"/>
                  <a:gd name="connsiteX33" fmla="*/ 557348 w 653143"/>
                  <a:gd name="connsiteY33" fmla="*/ 296091 h 1576251"/>
                  <a:gd name="connsiteX34" fmla="*/ 574765 w 653143"/>
                  <a:gd name="connsiteY34" fmla="*/ 261257 h 1576251"/>
                  <a:gd name="connsiteX35" fmla="*/ 609600 w 653143"/>
                  <a:gd name="connsiteY35" fmla="*/ 209006 h 1576251"/>
                  <a:gd name="connsiteX36" fmla="*/ 627017 w 653143"/>
                  <a:gd name="connsiteY36" fmla="*/ 182880 h 1576251"/>
                  <a:gd name="connsiteX37" fmla="*/ 644434 w 653143"/>
                  <a:gd name="connsiteY37" fmla="*/ 130628 h 1576251"/>
                  <a:gd name="connsiteX38" fmla="*/ 653143 w 653143"/>
                  <a:gd name="connsiteY38" fmla="*/ 104503 h 1576251"/>
                  <a:gd name="connsiteX39" fmla="*/ 653143 w 653143"/>
                  <a:gd name="connsiteY39" fmla="*/ 43543 h 1576251"/>
                  <a:gd name="connsiteX40" fmla="*/ 592183 w 653143"/>
                  <a:gd name="connsiteY40" fmla="*/ 0 h 1576251"/>
                  <a:gd name="connsiteX0" fmla="*/ 592183 w 653143"/>
                  <a:gd name="connsiteY0" fmla="*/ 0 h 1576251"/>
                  <a:gd name="connsiteX1" fmla="*/ 165463 w 653143"/>
                  <a:gd name="connsiteY1" fmla="*/ 269966 h 1576251"/>
                  <a:gd name="connsiteX2" fmla="*/ 148045 w 653143"/>
                  <a:gd name="connsiteY2" fmla="*/ 287383 h 1576251"/>
                  <a:gd name="connsiteX3" fmla="*/ 121920 w 653143"/>
                  <a:gd name="connsiteY3" fmla="*/ 400594 h 1576251"/>
                  <a:gd name="connsiteX4" fmla="*/ 113211 w 653143"/>
                  <a:gd name="connsiteY4" fmla="*/ 426720 h 1576251"/>
                  <a:gd name="connsiteX5" fmla="*/ 104503 w 653143"/>
                  <a:gd name="connsiteY5" fmla="*/ 470263 h 1576251"/>
                  <a:gd name="connsiteX6" fmla="*/ 87085 w 653143"/>
                  <a:gd name="connsiteY6" fmla="*/ 522514 h 1576251"/>
                  <a:gd name="connsiteX7" fmla="*/ 69668 w 653143"/>
                  <a:gd name="connsiteY7" fmla="*/ 609600 h 1576251"/>
                  <a:gd name="connsiteX8" fmla="*/ 52251 w 653143"/>
                  <a:gd name="connsiteY8" fmla="*/ 661851 h 1576251"/>
                  <a:gd name="connsiteX9" fmla="*/ 52251 w 653143"/>
                  <a:gd name="connsiteY9" fmla="*/ 1201783 h 1576251"/>
                  <a:gd name="connsiteX10" fmla="*/ 43543 w 653143"/>
                  <a:gd name="connsiteY10" fmla="*/ 1236617 h 1576251"/>
                  <a:gd name="connsiteX11" fmla="*/ 34834 w 653143"/>
                  <a:gd name="connsiteY11" fmla="*/ 1280160 h 1576251"/>
                  <a:gd name="connsiteX12" fmla="*/ 26125 w 653143"/>
                  <a:gd name="connsiteY12" fmla="*/ 1349828 h 1576251"/>
                  <a:gd name="connsiteX13" fmla="*/ 8708 w 653143"/>
                  <a:gd name="connsiteY13" fmla="*/ 1402080 h 1576251"/>
                  <a:gd name="connsiteX14" fmla="*/ 0 w 653143"/>
                  <a:gd name="connsiteY14" fmla="*/ 1471748 h 1576251"/>
                  <a:gd name="connsiteX15" fmla="*/ 182880 w 653143"/>
                  <a:gd name="connsiteY15" fmla="*/ 1558834 h 1576251"/>
                  <a:gd name="connsiteX16" fmla="*/ 278674 w 653143"/>
                  <a:gd name="connsiteY16" fmla="*/ 1576251 h 1576251"/>
                  <a:gd name="connsiteX17" fmla="*/ 452845 w 653143"/>
                  <a:gd name="connsiteY17" fmla="*/ 1567543 h 1576251"/>
                  <a:gd name="connsiteX18" fmla="*/ 496388 w 653143"/>
                  <a:gd name="connsiteY18" fmla="*/ 1524000 h 1576251"/>
                  <a:gd name="connsiteX19" fmla="*/ 522514 w 653143"/>
                  <a:gd name="connsiteY19" fmla="*/ 1497874 h 1576251"/>
                  <a:gd name="connsiteX20" fmla="*/ 539931 w 653143"/>
                  <a:gd name="connsiteY20" fmla="*/ 1471748 h 1576251"/>
                  <a:gd name="connsiteX21" fmla="*/ 522514 w 653143"/>
                  <a:gd name="connsiteY21" fmla="*/ 1254034 h 1576251"/>
                  <a:gd name="connsiteX22" fmla="*/ 513805 w 653143"/>
                  <a:gd name="connsiteY22" fmla="*/ 1088571 h 1576251"/>
                  <a:gd name="connsiteX23" fmla="*/ 496388 w 653143"/>
                  <a:gd name="connsiteY23" fmla="*/ 975360 h 1576251"/>
                  <a:gd name="connsiteX24" fmla="*/ 487680 w 653143"/>
                  <a:gd name="connsiteY24" fmla="*/ 879566 h 1576251"/>
                  <a:gd name="connsiteX25" fmla="*/ 461554 w 653143"/>
                  <a:gd name="connsiteY25" fmla="*/ 792480 h 1576251"/>
                  <a:gd name="connsiteX26" fmla="*/ 435428 w 653143"/>
                  <a:gd name="connsiteY26" fmla="*/ 661851 h 1576251"/>
                  <a:gd name="connsiteX27" fmla="*/ 444137 w 653143"/>
                  <a:gd name="connsiteY27" fmla="*/ 505097 h 1576251"/>
                  <a:gd name="connsiteX28" fmla="*/ 478971 w 653143"/>
                  <a:gd name="connsiteY28" fmla="*/ 435428 h 1576251"/>
                  <a:gd name="connsiteX29" fmla="*/ 505097 w 653143"/>
                  <a:gd name="connsiteY29" fmla="*/ 374468 h 1576251"/>
                  <a:gd name="connsiteX30" fmla="*/ 522514 w 653143"/>
                  <a:gd name="connsiteY30" fmla="*/ 348343 h 1576251"/>
                  <a:gd name="connsiteX31" fmla="*/ 531223 w 653143"/>
                  <a:gd name="connsiteY31" fmla="*/ 322217 h 1576251"/>
                  <a:gd name="connsiteX32" fmla="*/ 557348 w 653143"/>
                  <a:gd name="connsiteY32" fmla="*/ 296091 h 1576251"/>
                  <a:gd name="connsiteX33" fmla="*/ 574765 w 653143"/>
                  <a:gd name="connsiteY33" fmla="*/ 261257 h 1576251"/>
                  <a:gd name="connsiteX34" fmla="*/ 609600 w 653143"/>
                  <a:gd name="connsiteY34" fmla="*/ 209006 h 1576251"/>
                  <a:gd name="connsiteX35" fmla="*/ 627017 w 653143"/>
                  <a:gd name="connsiteY35" fmla="*/ 182880 h 1576251"/>
                  <a:gd name="connsiteX36" fmla="*/ 644434 w 653143"/>
                  <a:gd name="connsiteY36" fmla="*/ 130628 h 1576251"/>
                  <a:gd name="connsiteX37" fmla="*/ 653143 w 653143"/>
                  <a:gd name="connsiteY37" fmla="*/ 104503 h 1576251"/>
                  <a:gd name="connsiteX38" fmla="*/ 653143 w 653143"/>
                  <a:gd name="connsiteY38" fmla="*/ 43543 h 1576251"/>
                  <a:gd name="connsiteX39" fmla="*/ 592183 w 653143"/>
                  <a:gd name="connsiteY39" fmla="*/ 0 h 1576251"/>
                  <a:gd name="connsiteX0" fmla="*/ 592183 w 653143"/>
                  <a:gd name="connsiteY0" fmla="*/ 0 h 1576251"/>
                  <a:gd name="connsiteX1" fmla="*/ 148045 w 653143"/>
                  <a:gd name="connsiteY1" fmla="*/ 287383 h 1576251"/>
                  <a:gd name="connsiteX2" fmla="*/ 121920 w 653143"/>
                  <a:gd name="connsiteY2" fmla="*/ 400594 h 1576251"/>
                  <a:gd name="connsiteX3" fmla="*/ 113211 w 653143"/>
                  <a:gd name="connsiteY3" fmla="*/ 426720 h 1576251"/>
                  <a:gd name="connsiteX4" fmla="*/ 104503 w 653143"/>
                  <a:gd name="connsiteY4" fmla="*/ 470263 h 1576251"/>
                  <a:gd name="connsiteX5" fmla="*/ 87085 w 653143"/>
                  <a:gd name="connsiteY5" fmla="*/ 522514 h 1576251"/>
                  <a:gd name="connsiteX6" fmla="*/ 69668 w 653143"/>
                  <a:gd name="connsiteY6" fmla="*/ 609600 h 1576251"/>
                  <a:gd name="connsiteX7" fmla="*/ 52251 w 653143"/>
                  <a:gd name="connsiteY7" fmla="*/ 661851 h 1576251"/>
                  <a:gd name="connsiteX8" fmla="*/ 52251 w 653143"/>
                  <a:gd name="connsiteY8" fmla="*/ 1201783 h 1576251"/>
                  <a:gd name="connsiteX9" fmla="*/ 43543 w 653143"/>
                  <a:gd name="connsiteY9" fmla="*/ 1236617 h 1576251"/>
                  <a:gd name="connsiteX10" fmla="*/ 34834 w 653143"/>
                  <a:gd name="connsiteY10" fmla="*/ 1280160 h 1576251"/>
                  <a:gd name="connsiteX11" fmla="*/ 26125 w 653143"/>
                  <a:gd name="connsiteY11" fmla="*/ 1349828 h 1576251"/>
                  <a:gd name="connsiteX12" fmla="*/ 8708 w 653143"/>
                  <a:gd name="connsiteY12" fmla="*/ 1402080 h 1576251"/>
                  <a:gd name="connsiteX13" fmla="*/ 0 w 653143"/>
                  <a:gd name="connsiteY13" fmla="*/ 1471748 h 1576251"/>
                  <a:gd name="connsiteX14" fmla="*/ 182880 w 653143"/>
                  <a:gd name="connsiteY14" fmla="*/ 1558834 h 1576251"/>
                  <a:gd name="connsiteX15" fmla="*/ 278674 w 653143"/>
                  <a:gd name="connsiteY15" fmla="*/ 1576251 h 1576251"/>
                  <a:gd name="connsiteX16" fmla="*/ 452845 w 653143"/>
                  <a:gd name="connsiteY16" fmla="*/ 1567543 h 1576251"/>
                  <a:gd name="connsiteX17" fmla="*/ 496388 w 653143"/>
                  <a:gd name="connsiteY17" fmla="*/ 1524000 h 1576251"/>
                  <a:gd name="connsiteX18" fmla="*/ 522514 w 653143"/>
                  <a:gd name="connsiteY18" fmla="*/ 1497874 h 1576251"/>
                  <a:gd name="connsiteX19" fmla="*/ 539931 w 653143"/>
                  <a:gd name="connsiteY19" fmla="*/ 1471748 h 1576251"/>
                  <a:gd name="connsiteX20" fmla="*/ 522514 w 653143"/>
                  <a:gd name="connsiteY20" fmla="*/ 1254034 h 1576251"/>
                  <a:gd name="connsiteX21" fmla="*/ 513805 w 653143"/>
                  <a:gd name="connsiteY21" fmla="*/ 1088571 h 1576251"/>
                  <a:gd name="connsiteX22" fmla="*/ 496388 w 653143"/>
                  <a:gd name="connsiteY22" fmla="*/ 975360 h 1576251"/>
                  <a:gd name="connsiteX23" fmla="*/ 487680 w 653143"/>
                  <a:gd name="connsiteY23" fmla="*/ 879566 h 1576251"/>
                  <a:gd name="connsiteX24" fmla="*/ 461554 w 653143"/>
                  <a:gd name="connsiteY24" fmla="*/ 792480 h 1576251"/>
                  <a:gd name="connsiteX25" fmla="*/ 435428 w 653143"/>
                  <a:gd name="connsiteY25" fmla="*/ 661851 h 1576251"/>
                  <a:gd name="connsiteX26" fmla="*/ 444137 w 653143"/>
                  <a:gd name="connsiteY26" fmla="*/ 505097 h 1576251"/>
                  <a:gd name="connsiteX27" fmla="*/ 478971 w 653143"/>
                  <a:gd name="connsiteY27" fmla="*/ 435428 h 1576251"/>
                  <a:gd name="connsiteX28" fmla="*/ 505097 w 653143"/>
                  <a:gd name="connsiteY28" fmla="*/ 374468 h 1576251"/>
                  <a:gd name="connsiteX29" fmla="*/ 522514 w 653143"/>
                  <a:gd name="connsiteY29" fmla="*/ 348343 h 1576251"/>
                  <a:gd name="connsiteX30" fmla="*/ 531223 w 653143"/>
                  <a:gd name="connsiteY30" fmla="*/ 322217 h 1576251"/>
                  <a:gd name="connsiteX31" fmla="*/ 557348 w 653143"/>
                  <a:gd name="connsiteY31" fmla="*/ 296091 h 1576251"/>
                  <a:gd name="connsiteX32" fmla="*/ 574765 w 653143"/>
                  <a:gd name="connsiteY32" fmla="*/ 261257 h 1576251"/>
                  <a:gd name="connsiteX33" fmla="*/ 609600 w 653143"/>
                  <a:gd name="connsiteY33" fmla="*/ 209006 h 1576251"/>
                  <a:gd name="connsiteX34" fmla="*/ 627017 w 653143"/>
                  <a:gd name="connsiteY34" fmla="*/ 182880 h 1576251"/>
                  <a:gd name="connsiteX35" fmla="*/ 644434 w 653143"/>
                  <a:gd name="connsiteY35" fmla="*/ 130628 h 1576251"/>
                  <a:gd name="connsiteX36" fmla="*/ 653143 w 653143"/>
                  <a:gd name="connsiteY36" fmla="*/ 104503 h 1576251"/>
                  <a:gd name="connsiteX37" fmla="*/ 653143 w 653143"/>
                  <a:gd name="connsiteY37" fmla="*/ 43543 h 1576251"/>
                  <a:gd name="connsiteX38" fmla="*/ 592183 w 653143"/>
                  <a:gd name="connsiteY38" fmla="*/ 0 h 1576251"/>
                  <a:gd name="connsiteX0" fmla="*/ 592183 w 653143"/>
                  <a:gd name="connsiteY0" fmla="*/ 0 h 1576251"/>
                  <a:gd name="connsiteX1" fmla="*/ 121920 w 653143"/>
                  <a:gd name="connsiteY1" fmla="*/ 400594 h 1576251"/>
                  <a:gd name="connsiteX2" fmla="*/ 113211 w 653143"/>
                  <a:gd name="connsiteY2" fmla="*/ 426720 h 1576251"/>
                  <a:gd name="connsiteX3" fmla="*/ 104503 w 653143"/>
                  <a:gd name="connsiteY3" fmla="*/ 470263 h 1576251"/>
                  <a:gd name="connsiteX4" fmla="*/ 87085 w 653143"/>
                  <a:gd name="connsiteY4" fmla="*/ 522514 h 1576251"/>
                  <a:gd name="connsiteX5" fmla="*/ 69668 w 653143"/>
                  <a:gd name="connsiteY5" fmla="*/ 609600 h 1576251"/>
                  <a:gd name="connsiteX6" fmla="*/ 52251 w 653143"/>
                  <a:gd name="connsiteY6" fmla="*/ 661851 h 1576251"/>
                  <a:gd name="connsiteX7" fmla="*/ 52251 w 653143"/>
                  <a:gd name="connsiteY7" fmla="*/ 1201783 h 1576251"/>
                  <a:gd name="connsiteX8" fmla="*/ 43543 w 653143"/>
                  <a:gd name="connsiteY8" fmla="*/ 1236617 h 1576251"/>
                  <a:gd name="connsiteX9" fmla="*/ 34834 w 653143"/>
                  <a:gd name="connsiteY9" fmla="*/ 1280160 h 1576251"/>
                  <a:gd name="connsiteX10" fmla="*/ 26125 w 653143"/>
                  <a:gd name="connsiteY10" fmla="*/ 1349828 h 1576251"/>
                  <a:gd name="connsiteX11" fmla="*/ 8708 w 653143"/>
                  <a:gd name="connsiteY11" fmla="*/ 1402080 h 1576251"/>
                  <a:gd name="connsiteX12" fmla="*/ 0 w 653143"/>
                  <a:gd name="connsiteY12" fmla="*/ 1471748 h 1576251"/>
                  <a:gd name="connsiteX13" fmla="*/ 182880 w 653143"/>
                  <a:gd name="connsiteY13" fmla="*/ 1558834 h 1576251"/>
                  <a:gd name="connsiteX14" fmla="*/ 278674 w 653143"/>
                  <a:gd name="connsiteY14" fmla="*/ 1576251 h 1576251"/>
                  <a:gd name="connsiteX15" fmla="*/ 452845 w 653143"/>
                  <a:gd name="connsiteY15" fmla="*/ 1567543 h 1576251"/>
                  <a:gd name="connsiteX16" fmla="*/ 496388 w 653143"/>
                  <a:gd name="connsiteY16" fmla="*/ 1524000 h 1576251"/>
                  <a:gd name="connsiteX17" fmla="*/ 522514 w 653143"/>
                  <a:gd name="connsiteY17" fmla="*/ 1497874 h 1576251"/>
                  <a:gd name="connsiteX18" fmla="*/ 539931 w 653143"/>
                  <a:gd name="connsiteY18" fmla="*/ 1471748 h 1576251"/>
                  <a:gd name="connsiteX19" fmla="*/ 522514 w 653143"/>
                  <a:gd name="connsiteY19" fmla="*/ 1254034 h 1576251"/>
                  <a:gd name="connsiteX20" fmla="*/ 513805 w 653143"/>
                  <a:gd name="connsiteY20" fmla="*/ 1088571 h 1576251"/>
                  <a:gd name="connsiteX21" fmla="*/ 496388 w 653143"/>
                  <a:gd name="connsiteY21" fmla="*/ 975360 h 1576251"/>
                  <a:gd name="connsiteX22" fmla="*/ 487680 w 653143"/>
                  <a:gd name="connsiteY22" fmla="*/ 879566 h 1576251"/>
                  <a:gd name="connsiteX23" fmla="*/ 461554 w 653143"/>
                  <a:gd name="connsiteY23" fmla="*/ 792480 h 1576251"/>
                  <a:gd name="connsiteX24" fmla="*/ 435428 w 653143"/>
                  <a:gd name="connsiteY24" fmla="*/ 661851 h 1576251"/>
                  <a:gd name="connsiteX25" fmla="*/ 444137 w 653143"/>
                  <a:gd name="connsiteY25" fmla="*/ 505097 h 1576251"/>
                  <a:gd name="connsiteX26" fmla="*/ 478971 w 653143"/>
                  <a:gd name="connsiteY26" fmla="*/ 435428 h 1576251"/>
                  <a:gd name="connsiteX27" fmla="*/ 505097 w 653143"/>
                  <a:gd name="connsiteY27" fmla="*/ 374468 h 1576251"/>
                  <a:gd name="connsiteX28" fmla="*/ 522514 w 653143"/>
                  <a:gd name="connsiteY28" fmla="*/ 348343 h 1576251"/>
                  <a:gd name="connsiteX29" fmla="*/ 531223 w 653143"/>
                  <a:gd name="connsiteY29" fmla="*/ 322217 h 1576251"/>
                  <a:gd name="connsiteX30" fmla="*/ 557348 w 653143"/>
                  <a:gd name="connsiteY30" fmla="*/ 296091 h 1576251"/>
                  <a:gd name="connsiteX31" fmla="*/ 574765 w 653143"/>
                  <a:gd name="connsiteY31" fmla="*/ 261257 h 1576251"/>
                  <a:gd name="connsiteX32" fmla="*/ 609600 w 653143"/>
                  <a:gd name="connsiteY32" fmla="*/ 209006 h 1576251"/>
                  <a:gd name="connsiteX33" fmla="*/ 627017 w 653143"/>
                  <a:gd name="connsiteY33" fmla="*/ 182880 h 1576251"/>
                  <a:gd name="connsiteX34" fmla="*/ 644434 w 653143"/>
                  <a:gd name="connsiteY34" fmla="*/ 130628 h 1576251"/>
                  <a:gd name="connsiteX35" fmla="*/ 653143 w 653143"/>
                  <a:gd name="connsiteY35" fmla="*/ 104503 h 1576251"/>
                  <a:gd name="connsiteX36" fmla="*/ 653143 w 653143"/>
                  <a:gd name="connsiteY36" fmla="*/ 43543 h 1576251"/>
                  <a:gd name="connsiteX37" fmla="*/ 592183 w 653143"/>
                  <a:gd name="connsiteY37" fmla="*/ 0 h 1576251"/>
                  <a:gd name="connsiteX0" fmla="*/ 592183 w 653143"/>
                  <a:gd name="connsiteY0" fmla="*/ 0 h 1576251"/>
                  <a:gd name="connsiteX1" fmla="*/ 113211 w 653143"/>
                  <a:gd name="connsiteY1" fmla="*/ 426720 h 1576251"/>
                  <a:gd name="connsiteX2" fmla="*/ 104503 w 653143"/>
                  <a:gd name="connsiteY2" fmla="*/ 470263 h 1576251"/>
                  <a:gd name="connsiteX3" fmla="*/ 87085 w 653143"/>
                  <a:gd name="connsiteY3" fmla="*/ 522514 h 1576251"/>
                  <a:gd name="connsiteX4" fmla="*/ 69668 w 653143"/>
                  <a:gd name="connsiteY4" fmla="*/ 609600 h 1576251"/>
                  <a:gd name="connsiteX5" fmla="*/ 52251 w 653143"/>
                  <a:gd name="connsiteY5" fmla="*/ 661851 h 1576251"/>
                  <a:gd name="connsiteX6" fmla="*/ 52251 w 653143"/>
                  <a:gd name="connsiteY6" fmla="*/ 1201783 h 1576251"/>
                  <a:gd name="connsiteX7" fmla="*/ 43543 w 653143"/>
                  <a:gd name="connsiteY7" fmla="*/ 1236617 h 1576251"/>
                  <a:gd name="connsiteX8" fmla="*/ 34834 w 653143"/>
                  <a:gd name="connsiteY8" fmla="*/ 1280160 h 1576251"/>
                  <a:gd name="connsiteX9" fmla="*/ 26125 w 653143"/>
                  <a:gd name="connsiteY9" fmla="*/ 1349828 h 1576251"/>
                  <a:gd name="connsiteX10" fmla="*/ 8708 w 653143"/>
                  <a:gd name="connsiteY10" fmla="*/ 1402080 h 1576251"/>
                  <a:gd name="connsiteX11" fmla="*/ 0 w 653143"/>
                  <a:gd name="connsiteY11" fmla="*/ 1471748 h 1576251"/>
                  <a:gd name="connsiteX12" fmla="*/ 182880 w 653143"/>
                  <a:gd name="connsiteY12" fmla="*/ 1558834 h 1576251"/>
                  <a:gd name="connsiteX13" fmla="*/ 278674 w 653143"/>
                  <a:gd name="connsiteY13" fmla="*/ 1576251 h 1576251"/>
                  <a:gd name="connsiteX14" fmla="*/ 452845 w 653143"/>
                  <a:gd name="connsiteY14" fmla="*/ 1567543 h 1576251"/>
                  <a:gd name="connsiteX15" fmla="*/ 496388 w 653143"/>
                  <a:gd name="connsiteY15" fmla="*/ 1524000 h 1576251"/>
                  <a:gd name="connsiteX16" fmla="*/ 522514 w 653143"/>
                  <a:gd name="connsiteY16" fmla="*/ 1497874 h 1576251"/>
                  <a:gd name="connsiteX17" fmla="*/ 539931 w 653143"/>
                  <a:gd name="connsiteY17" fmla="*/ 1471748 h 1576251"/>
                  <a:gd name="connsiteX18" fmla="*/ 522514 w 653143"/>
                  <a:gd name="connsiteY18" fmla="*/ 1254034 h 1576251"/>
                  <a:gd name="connsiteX19" fmla="*/ 513805 w 653143"/>
                  <a:gd name="connsiteY19" fmla="*/ 1088571 h 1576251"/>
                  <a:gd name="connsiteX20" fmla="*/ 496388 w 653143"/>
                  <a:gd name="connsiteY20" fmla="*/ 975360 h 1576251"/>
                  <a:gd name="connsiteX21" fmla="*/ 487680 w 653143"/>
                  <a:gd name="connsiteY21" fmla="*/ 879566 h 1576251"/>
                  <a:gd name="connsiteX22" fmla="*/ 461554 w 653143"/>
                  <a:gd name="connsiteY22" fmla="*/ 792480 h 1576251"/>
                  <a:gd name="connsiteX23" fmla="*/ 435428 w 653143"/>
                  <a:gd name="connsiteY23" fmla="*/ 661851 h 1576251"/>
                  <a:gd name="connsiteX24" fmla="*/ 444137 w 653143"/>
                  <a:gd name="connsiteY24" fmla="*/ 505097 h 1576251"/>
                  <a:gd name="connsiteX25" fmla="*/ 478971 w 653143"/>
                  <a:gd name="connsiteY25" fmla="*/ 435428 h 1576251"/>
                  <a:gd name="connsiteX26" fmla="*/ 505097 w 653143"/>
                  <a:gd name="connsiteY26" fmla="*/ 374468 h 1576251"/>
                  <a:gd name="connsiteX27" fmla="*/ 522514 w 653143"/>
                  <a:gd name="connsiteY27" fmla="*/ 348343 h 1576251"/>
                  <a:gd name="connsiteX28" fmla="*/ 531223 w 653143"/>
                  <a:gd name="connsiteY28" fmla="*/ 322217 h 1576251"/>
                  <a:gd name="connsiteX29" fmla="*/ 557348 w 653143"/>
                  <a:gd name="connsiteY29" fmla="*/ 296091 h 1576251"/>
                  <a:gd name="connsiteX30" fmla="*/ 574765 w 653143"/>
                  <a:gd name="connsiteY30" fmla="*/ 261257 h 1576251"/>
                  <a:gd name="connsiteX31" fmla="*/ 609600 w 653143"/>
                  <a:gd name="connsiteY31" fmla="*/ 209006 h 1576251"/>
                  <a:gd name="connsiteX32" fmla="*/ 627017 w 653143"/>
                  <a:gd name="connsiteY32" fmla="*/ 182880 h 1576251"/>
                  <a:gd name="connsiteX33" fmla="*/ 644434 w 653143"/>
                  <a:gd name="connsiteY33" fmla="*/ 130628 h 1576251"/>
                  <a:gd name="connsiteX34" fmla="*/ 653143 w 653143"/>
                  <a:gd name="connsiteY34" fmla="*/ 104503 h 1576251"/>
                  <a:gd name="connsiteX35" fmla="*/ 653143 w 653143"/>
                  <a:gd name="connsiteY35" fmla="*/ 43543 h 1576251"/>
                  <a:gd name="connsiteX36" fmla="*/ 592183 w 653143"/>
                  <a:gd name="connsiteY36" fmla="*/ 0 h 1576251"/>
                  <a:gd name="connsiteX0" fmla="*/ 592183 w 653143"/>
                  <a:gd name="connsiteY0" fmla="*/ 0 h 1576251"/>
                  <a:gd name="connsiteX1" fmla="*/ 104503 w 653143"/>
                  <a:gd name="connsiteY1" fmla="*/ 470263 h 1576251"/>
                  <a:gd name="connsiteX2" fmla="*/ 87085 w 653143"/>
                  <a:gd name="connsiteY2" fmla="*/ 522514 h 1576251"/>
                  <a:gd name="connsiteX3" fmla="*/ 69668 w 653143"/>
                  <a:gd name="connsiteY3" fmla="*/ 609600 h 1576251"/>
                  <a:gd name="connsiteX4" fmla="*/ 52251 w 653143"/>
                  <a:gd name="connsiteY4" fmla="*/ 661851 h 1576251"/>
                  <a:gd name="connsiteX5" fmla="*/ 52251 w 653143"/>
                  <a:gd name="connsiteY5" fmla="*/ 1201783 h 1576251"/>
                  <a:gd name="connsiteX6" fmla="*/ 43543 w 653143"/>
                  <a:gd name="connsiteY6" fmla="*/ 1236617 h 1576251"/>
                  <a:gd name="connsiteX7" fmla="*/ 34834 w 653143"/>
                  <a:gd name="connsiteY7" fmla="*/ 1280160 h 1576251"/>
                  <a:gd name="connsiteX8" fmla="*/ 26125 w 653143"/>
                  <a:gd name="connsiteY8" fmla="*/ 1349828 h 1576251"/>
                  <a:gd name="connsiteX9" fmla="*/ 8708 w 653143"/>
                  <a:gd name="connsiteY9" fmla="*/ 1402080 h 1576251"/>
                  <a:gd name="connsiteX10" fmla="*/ 0 w 653143"/>
                  <a:gd name="connsiteY10" fmla="*/ 1471748 h 1576251"/>
                  <a:gd name="connsiteX11" fmla="*/ 182880 w 653143"/>
                  <a:gd name="connsiteY11" fmla="*/ 1558834 h 1576251"/>
                  <a:gd name="connsiteX12" fmla="*/ 278674 w 653143"/>
                  <a:gd name="connsiteY12" fmla="*/ 1576251 h 1576251"/>
                  <a:gd name="connsiteX13" fmla="*/ 452845 w 653143"/>
                  <a:gd name="connsiteY13" fmla="*/ 1567543 h 1576251"/>
                  <a:gd name="connsiteX14" fmla="*/ 496388 w 653143"/>
                  <a:gd name="connsiteY14" fmla="*/ 1524000 h 1576251"/>
                  <a:gd name="connsiteX15" fmla="*/ 522514 w 653143"/>
                  <a:gd name="connsiteY15" fmla="*/ 1497874 h 1576251"/>
                  <a:gd name="connsiteX16" fmla="*/ 539931 w 653143"/>
                  <a:gd name="connsiteY16" fmla="*/ 1471748 h 1576251"/>
                  <a:gd name="connsiteX17" fmla="*/ 522514 w 653143"/>
                  <a:gd name="connsiteY17" fmla="*/ 1254034 h 1576251"/>
                  <a:gd name="connsiteX18" fmla="*/ 513805 w 653143"/>
                  <a:gd name="connsiteY18" fmla="*/ 1088571 h 1576251"/>
                  <a:gd name="connsiteX19" fmla="*/ 496388 w 653143"/>
                  <a:gd name="connsiteY19" fmla="*/ 975360 h 1576251"/>
                  <a:gd name="connsiteX20" fmla="*/ 487680 w 653143"/>
                  <a:gd name="connsiteY20" fmla="*/ 879566 h 1576251"/>
                  <a:gd name="connsiteX21" fmla="*/ 461554 w 653143"/>
                  <a:gd name="connsiteY21" fmla="*/ 792480 h 1576251"/>
                  <a:gd name="connsiteX22" fmla="*/ 435428 w 653143"/>
                  <a:gd name="connsiteY22" fmla="*/ 661851 h 1576251"/>
                  <a:gd name="connsiteX23" fmla="*/ 444137 w 653143"/>
                  <a:gd name="connsiteY23" fmla="*/ 505097 h 1576251"/>
                  <a:gd name="connsiteX24" fmla="*/ 478971 w 653143"/>
                  <a:gd name="connsiteY24" fmla="*/ 435428 h 1576251"/>
                  <a:gd name="connsiteX25" fmla="*/ 505097 w 653143"/>
                  <a:gd name="connsiteY25" fmla="*/ 374468 h 1576251"/>
                  <a:gd name="connsiteX26" fmla="*/ 522514 w 653143"/>
                  <a:gd name="connsiteY26" fmla="*/ 348343 h 1576251"/>
                  <a:gd name="connsiteX27" fmla="*/ 531223 w 653143"/>
                  <a:gd name="connsiteY27" fmla="*/ 322217 h 1576251"/>
                  <a:gd name="connsiteX28" fmla="*/ 557348 w 653143"/>
                  <a:gd name="connsiteY28" fmla="*/ 296091 h 1576251"/>
                  <a:gd name="connsiteX29" fmla="*/ 574765 w 653143"/>
                  <a:gd name="connsiteY29" fmla="*/ 261257 h 1576251"/>
                  <a:gd name="connsiteX30" fmla="*/ 609600 w 653143"/>
                  <a:gd name="connsiteY30" fmla="*/ 209006 h 1576251"/>
                  <a:gd name="connsiteX31" fmla="*/ 627017 w 653143"/>
                  <a:gd name="connsiteY31" fmla="*/ 182880 h 1576251"/>
                  <a:gd name="connsiteX32" fmla="*/ 644434 w 653143"/>
                  <a:gd name="connsiteY32" fmla="*/ 130628 h 1576251"/>
                  <a:gd name="connsiteX33" fmla="*/ 653143 w 653143"/>
                  <a:gd name="connsiteY33" fmla="*/ 104503 h 1576251"/>
                  <a:gd name="connsiteX34" fmla="*/ 653143 w 653143"/>
                  <a:gd name="connsiteY34" fmla="*/ 43543 h 1576251"/>
                  <a:gd name="connsiteX35" fmla="*/ 592183 w 653143"/>
                  <a:gd name="connsiteY35" fmla="*/ 0 h 1576251"/>
                  <a:gd name="connsiteX0" fmla="*/ 592183 w 653143"/>
                  <a:gd name="connsiteY0" fmla="*/ 0 h 1576251"/>
                  <a:gd name="connsiteX1" fmla="*/ 87085 w 653143"/>
                  <a:gd name="connsiteY1" fmla="*/ 522514 h 1576251"/>
                  <a:gd name="connsiteX2" fmla="*/ 69668 w 653143"/>
                  <a:gd name="connsiteY2" fmla="*/ 609600 h 1576251"/>
                  <a:gd name="connsiteX3" fmla="*/ 52251 w 653143"/>
                  <a:gd name="connsiteY3" fmla="*/ 661851 h 1576251"/>
                  <a:gd name="connsiteX4" fmla="*/ 52251 w 653143"/>
                  <a:gd name="connsiteY4" fmla="*/ 1201783 h 1576251"/>
                  <a:gd name="connsiteX5" fmla="*/ 43543 w 653143"/>
                  <a:gd name="connsiteY5" fmla="*/ 1236617 h 1576251"/>
                  <a:gd name="connsiteX6" fmla="*/ 34834 w 653143"/>
                  <a:gd name="connsiteY6" fmla="*/ 1280160 h 1576251"/>
                  <a:gd name="connsiteX7" fmla="*/ 26125 w 653143"/>
                  <a:gd name="connsiteY7" fmla="*/ 1349828 h 1576251"/>
                  <a:gd name="connsiteX8" fmla="*/ 8708 w 653143"/>
                  <a:gd name="connsiteY8" fmla="*/ 1402080 h 1576251"/>
                  <a:gd name="connsiteX9" fmla="*/ 0 w 653143"/>
                  <a:gd name="connsiteY9" fmla="*/ 1471748 h 1576251"/>
                  <a:gd name="connsiteX10" fmla="*/ 182880 w 653143"/>
                  <a:gd name="connsiteY10" fmla="*/ 1558834 h 1576251"/>
                  <a:gd name="connsiteX11" fmla="*/ 278674 w 653143"/>
                  <a:gd name="connsiteY11" fmla="*/ 1576251 h 1576251"/>
                  <a:gd name="connsiteX12" fmla="*/ 452845 w 653143"/>
                  <a:gd name="connsiteY12" fmla="*/ 1567543 h 1576251"/>
                  <a:gd name="connsiteX13" fmla="*/ 496388 w 653143"/>
                  <a:gd name="connsiteY13" fmla="*/ 1524000 h 1576251"/>
                  <a:gd name="connsiteX14" fmla="*/ 522514 w 653143"/>
                  <a:gd name="connsiteY14" fmla="*/ 1497874 h 1576251"/>
                  <a:gd name="connsiteX15" fmla="*/ 539931 w 653143"/>
                  <a:gd name="connsiteY15" fmla="*/ 1471748 h 1576251"/>
                  <a:gd name="connsiteX16" fmla="*/ 522514 w 653143"/>
                  <a:gd name="connsiteY16" fmla="*/ 1254034 h 1576251"/>
                  <a:gd name="connsiteX17" fmla="*/ 513805 w 653143"/>
                  <a:gd name="connsiteY17" fmla="*/ 1088571 h 1576251"/>
                  <a:gd name="connsiteX18" fmla="*/ 496388 w 653143"/>
                  <a:gd name="connsiteY18" fmla="*/ 975360 h 1576251"/>
                  <a:gd name="connsiteX19" fmla="*/ 487680 w 653143"/>
                  <a:gd name="connsiteY19" fmla="*/ 879566 h 1576251"/>
                  <a:gd name="connsiteX20" fmla="*/ 461554 w 653143"/>
                  <a:gd name="connsiteY20" fmla="*/ 792480 h 1576251"/>
                  <a:gd name="connsiteX21" fmla="*/ 435428 w 653143"/>
                  <a:gd name="connsiteY21" fmla="*/ 661851 h 1576251"/>
                  <a:gd name="connsiteX22" fmla="*/ 444137 w 653143"/>
                  <a:gd name="connsiteY22" fmla="*/ 505097 h 1576251"/>
                  <a:gd name="connsiteX23" fmla="*/ 478971 w 653143"/>
                  <a:gd name="connsiteY23" fmla="*/ 435428 h 1576251"/>
                  <a:gd name="connsiteX24" fmla="*/ 505097 w 653143"/>
                  <a:gd name="connsiteY24" fmla="*/ 374468 h 1576251"/>
                  <a:gd name="connsiteX25" fmla="*/ 522514 w 653143"/>
                  <a:gd name="connsiteY25" fmla="*/ 348343 h 1576251"/>
                  <a:gd name="connsiteX26" fmla="*/ 531223 w 653143"/>
                  <a:gd name="connsiteY26" fmla="*/ 322217 h 1576251"/>
                  <a:gd name="connsiteX27" fmla="*/ 557348 w 653143"/>
                  <a:gd name="connsiteY27" fmla="*/ 296091 h 1576251"/>
                  <a:gd name="connsiteX28" fmla="*/ 574765 w 653143"/>
                  <a:gd name="connsiteY28" fmla="*/ 261257 h 1576251"/>
                  <a:gd name="connsiteX29" fmla="*/ 609600 w 653143"/>
                  <a:gd name="connsiteY29" fmla="*/ 209006 h 1576251"/>
                  <a:gd name="connsiteX30" fmla="*/ 627017 w 653143"/>
                  <a:gd name="connsiteY30" fmla="*/ 182880 h 1576251"/>
                  <a:gd name="connsiteX31" fmla="*/ 644434 w 653143"/>
                  <a:gd name="connsiteY31" fmla="*/ 130628 h 1576251"/>
                  <a:gd name="connsiteX32" fmla="*/ 653143 w 653143"/>
                  <a:gd name="connsiteY32" fmla="*/ 104503 h 1576251"/>
                  <a:gd name="connsiteX33" fmla="*/ 653143 w 653143"/>
                  <a:gd name="connsiteY33" fmla="*/ 43543 h 1576251"/>
                  <a:gd name="connsiteX34" fmla="*/ 592183 w 653143"/>
                  <a:gd name="connsiteY34" fmla="*/ 0 h 1576251"/>
                  <a:gd name="connsiteX0" fmla="*/ 592183 w 653143"/>
                  <a:gd name="connsiteY0" fmla="*/ 0 h 1576251"/>
                  <a:gd name="connsiteX1" fmla="*/ 69668 w 653143"/>
                  <a:gd name="connsiteY1" fmla="*/ 609600 h 1576251"/>
                  <a:gd name="connsiteX2" fmla="*/ 52251 w 653143"/>
                  <a:gd name="connsiteY2" fmla="*/ 661851 h 1576251"/>
                  <a:gd name="connsiteX3" fmla="*/ 52251 w 653143"/>
                  <a:gd name="connsiteY3" fmla="*/ 1201783 h 1576251"/>
                  <a:gd name="connsiteX4" fmla="*/ 43543 w 653143"/>
                  <a:gd name="connsiteY4" fmla="*/ 1236617 h 1576251"/>
                  <a:gd name="connsiteX5" fmla="*/ 34834 w 653143"/>
                  <a:gd name="connsiteY5" fmla="*/ 1280160 h 1576251"/>
                  <a:gd name="connsiteX6" fmla="*/ 26125 w 653143"/>
                  <a:gd name="connsiteY6" fmla="*/ 1349828 h 1576251"/>
                  <a:gd name="connsiteX7" fmla="*/ 8708 w 653143"/>
                  <a:gd name="connsiteY7" fmla="*/ 1402080 h 1576251"/>
                  <a:gd name="connsiteX8" fmla="*/ 0 w 653143"/>
                  <a:gd name="connsiteY8" fmla="*/ 1471748 h 1576251"/>
                  <a:gd name="connsiteX9" fmla="*/ 182880 w 653143"/>
                  <a:gd name="connsiteY9" fmla="*/ 1558834 h 1576251"/>
                  <a:gd name="connsiteX10" fmla="*/ 278674 w 653143"/>
                  <a:gd name="connsiteY10" fmla="*/ 1576251 h 1576251"/>
                  <a:gd name="connsiteX11" fmla="*/ 452845 w 653143"/>
                  <a:gd name="connsiteY11" fmla="*/ 1567543 h 1576251"/>
                  <a:gd name="connsiteX12" fmla="*/ 496388 w 653143"/>
                  <a:gd name="connsiteY12" fmla="*/ 1524000 h 1576251"/>
                  <a:gd name="connsiteX13" fmla="*/ 522514 w 653143"/>
                  <a:gd name="connsiteY13" fmla="*/ 1497874 h 1576251"/>
                  <a:gd name="connsiteX14" fmla="*/ 539931 w 653143"/>
                  <a:gd name="connsiteY14" fmla="*/ 1471748 h 1576251"/>
                  <a:gd name="connsiteX15" fmla="*/ 522514 w 653143"/>
                  <a:gd name="connsiteY15" fmla="*/ 1254034 h 1576251"/>
                  <a:gd name="connsiteX16" fmla="*/ 513805 w 653143"/>
                  <a:gd name="connsiteY16" fmla="*/ 1088571 h 1576251"/>
                  <a:gd name="connsiteX17" fmla="*/ 496388 w 653143"/>
                  <a:gd name="connsiteY17" fmla="*/ 975360 h 1576251"/>
                  <a:gd name="connsiteX18" fmla="*/ 487680 w 653143"/>
                  <a:gd name="connsiteY18" fmla="*/ 879566 h 1576251"/>
                  <a:gd name="connsiteX19" fmla="*/ 461554 w 653143"/>
                  <a:gd name="connsiteY19" fmla="*/ 792480 h 1576251"/>
                  <a:gd name="connsiteX20" fmla="*/ 435428 w 653143"/>
                  <a:gd name="connsiteY20" fmla="*/ 661851 h 1576251"/>
                  <a:gd name="connsiteX21" fmla="*/ 444137 w 653143"/>
                  <a:gd name="connsiteY21" fmla="*/ 505097 h 1576251"/>
                  <a:gd name="connsiteX22" fmla="*/ 478971 w 653143"/>
                  <a:gd name="connsiteY22" fmla="*/ 435428 h 1576251"/>
                  <a:gd name="connsiteX23" fmla="*/ 505097 w 653143"/>
                  <a:gd name="connsiteY23" fmla="*/ 374468 h 1576251"/>
                  <a:gd name="connsiteX24" fmla="*/ 522514 w 653143"/>
                  <a:gd name="connsiteY24" fmla="*/ 348343 h 1576251"/>
                  <a:gd name="connsiteX25" fmla="*/ 531223 w 653143"/>
                  <a:gd name="connsiteY25" fmla="*/ 322217 h 1576251"/>
                  <a:gd name="connsiteX26" fmla="*/ 557348 w 653143"/>
                  <a:gd name="connsiteY26" fmla="*/ 296091 h 1576251"/>
                  <a:gd name="connsiteX27" fmla="*/ 574765 w 653143"/>
                  <a:gd name="connsiteY27" fmla="*/ 261257 h 1576251"/>
                  <a:gd name="connsiteX28" fmla="*/ 609600 w 653143"/>
                  <a:gd name="connsiteY28" fmla="*/ 209006 h 1576251"/>
                  <a:gd name="connsiteX29" fmla="*/ 627017 w 653143"/>
                  <a:gd name="connsiteY29" fmla="*/ 182880 h 1576251"/>
                  <a:gd name="connsiteX30" fmla="*/ 644434 w 653143"/>
                  <a:gd name="connsiteY30" fmla="*/ 130628 h 1576251"/>
                  <a:gd name="connsiteX31" fmla="*/ 653143 w 653143"/>
                  <a:gd name="connsiteY31" fmla="*/ 104503 h 1576251"/>
                  <a:gd name="connsiteX32" fmla="*/ 653143 w 653143"/>
                  <a:gd name="connsiteY32" fmla="*/ 43543 h 1576251"/>
                  <a:gd name="connsiteX33" fmla="*/ 592183 w 653143"/>
                  <a:gd name="connsiteY33" fmla="*/ 0 h 1576251"/>
                  <a:gd name="connsiteX0" fmla="*/ 592183 w 653143"/>
                  <a:gd name="connsiteY0" fmla="*/ 0 h 1576251"/>
                  <a:gd name="connsiteX1" fmla="*/ 52251 w 653143"/>
                  <a:gd name="connsiteY1" fmla="*/ 661851 h 1576251"/>
                  <a:gd name="connsiteX2" fmla="*/ 52251 w 653143"/>
                  <a:gd name="connsiteY2" fmla="*/ 1201783 h 1576251"/>
                  <a:gd name="connsiteX3" fmla="*/ 43543 w 653143"/>
                  <a:gd name="connsiteY3" fmla="*/ 1236617 h 1576251"/>
                  <a:gd name="connsiteX4" fmla="*/ 34834 w 653143"/>
                  <a:gd name="connsiteY4" fmla="*/ 1280160 h 1576251"/>
                  <a:gd name="connsiteX5" fmla="*/ 26125 w 653143"/>
                  <a:gd name="connsiteY5" fmla="*/ 1349828 h 1576251"/>
                  <a:gd name="connsiteX6" fmla="*/ 8708 w 653143"/>
                  <a:gd name="connsiteY6" fmla="*/ 1402080 h 1576251"/>
                  <a:gd name="connsiteX7" fmla="*/ 0 w 653143"/>
                  <a:gd name="connsiteY7" fmla="*/ 1471748 h 1576251"/>
                  <a:gd name="connsiteX8" fmla="*/ 182880 w 653143"/>
                  <a:gd name="connsiteY8" fmla="*/ 1558834 h 1576251"/>
                  <a:gd name="connsiteX9" fmla="*/ 278674 w 653143"/>
                  <a:gd name="connsiteY9" fmla="*/ 1576251 h 1576251"/>
                  <a:gd name="connsiteX10" fmla="*/ 452845 w 653143"/>
                  <a:gd name="connsiteY10" fmla="*/ 1567543 h 1576251"/>
                  <a:gd name="connsiteX11" fmla="*/ 496388 w 653143"/>
                  <a:gd name="connsiteY11" fmla="*/ 1524000 h 1576251"/>
                  <a:gd name="connsiteX12" fmla="*/ 522514 w 653143"/>
                  <a:gd name="connsiteY12" fmla="*/ 1497874 h 1576251"/>
                  <a:gd name="connsiteX13" fmla="*/ 539931 w 653143"/>
                  <a:gd name="connsiteY13" fmla="*/ 1471748 h 1576251"/>
                  <a:gd name="connsiteX14" fmla="*/ 522514 w 653143"/>
                  <a:gd name="connsiteY14" fmla="*/ 1254034 h 1576251"/>
                  <a:gd name="connsiteX15" fmla="*/ 513805 w 653143"/>
                  <a:gd name="connsiteY15" fmla="*/ 1088571 h 1576251"/>
                  <a:gd name="connsiteX16" fmla="*/ 496388 w 653143"/>
                  <a:gd name="connsiteY16" fmla="*/ 975360 h 1576251"/>
                  <a:gd name="connsiteX17" fmla="*/ 487680 w 653143"/>
                  <a:gd name="connsiteY17" fmla="*/ 879566 h 1576251"/>
                  <a:gd name="connsiteX18" fmla="*/ 461554 w 653143"/>
                  <a:gd name="connsiteY18" fmla="*/ 792480 h 1576251"/>
                  <a:gd name="connsiteX19" fmla="*/ 435428 w 653143"/>
                  <a:gd name="connsiteY19" fmla="*/ 661851 h 1576251"/>
                  <a:gd name="connsiteX20" fmla="*/ 444137 w 653143"/>
                  <a:gd name="connsiteY20" fmla="*/ 505097 h 1576251"/>
                  <a:gd name="connsiteX21" fmla="*/ 478971 w 653143"/>
                  <a:gd name="connsiteY21" fmla="*/ 435428 h 1576251"/>
                  <a:gd name="connsiteX22" fmla="*/ 505097 w 653143"/>
                  <a:gd name="connsiteY22" fmla="*/ 374468 h 1576251"/>
                  <a:gd name="connsiteX23" fmla="*/ 522514 w 653143"/>
                  <a:gd name="connsiteY23" fmla="*/ 348343 h 1576251"/>
                  <a:gd name="connsiteX24" fmla="*/ 531223 w 653143"/>
                  <a:gd name="connsiteY24" fmla="*/ 322217 h 1576251"/>
                  <a:gd name="connsiteX25" fmla="*/ 557348 w 653143"/>
                  <a:gd name="connsiteY25" fmla="*/ 296091 h 1576251"/>
                  <a:gd name="connsiteX26" fmla="*/ 574765 w 653143"/>
                  <a:gd name="connsiteY26" fmla="*/ 261257 h 1576251"/>
                  <a:gd name="connsiteX27" fmla="*/ 609600 w 653143"/>
                  <a:gd name="connsiteY27" fmla="*/ 209006 h 1576251"/>
                  <a:gd name="connsiteX28" fmla="*/ 627017 w 653143"/>
                  <a:gd name="connsiteY28" fmla="*/ 182880 h 1576251"/>
                  <a:gd name="connsiteX29" fmla="*/ 644434 w 653143"/>
                  <a:gd name="connsiteY29" fmla="*/ 130628 h 1576251"/>
                  <a:gd name="connsiteX30" fmla="*/ 653143 w 653143"/>
                  <a:gd name="connsiteY30" fmla="*/ 104503 h 1576251"/>
                  <a:gd name="connsiteX31" fmla="*/ 653143 w 653143"/>
                  <a:gd name="connsiteY31" fmla="*/ 43543 h 1576251"/>
                  <a:gd name="connsiteX32" fmla="*/ 592183 w 653143"/>
                  <a:gd name="connsiteY32" fmla="*/ 0 h 1576251"/>
                  <a:gd name="connsiteX0" fmla="*/ 592183 w 653143"/>
                  <a:gd name="connsiteY0" fmla="*/ 0 h 1576251"/>
                  <a:gd name="connsiteX1" fmla="*/ 123688 w 653143"/>
                  <a:gd name="connsiteY1" fmla="*/ 357051 h 1576251"/>
                  <a:gd name="connsiteX2" fmla="*/ 52251 w 653143"/>
                  <a:gd name="connsiteY2" fmla="*/ 1201783 h 1576251"/>
                  <a:gd name="connsiteX3" fmla="*/ 43543 w 653143"/>
                  <a:gd name="connsiteY3" fmla="*/ 1236617 h 1576251"/>
                  <a:gd name="connsiteX4" fmla="*/ 34834 w 653143"/>
                  <a:gd name="connsiteY4" fmla="*/ 1280160 h 1576251"/>
                  <a:gd name="connsiteX5" fmla="*/ 26125 w 653143"/>
                  <a:gd name="connsiteY5" fmla="*/ 1349828 h 1576251"/>
                  <a:gd name="connsiteX6" fmla="*/ 8708 w 653143"/>
                  <a:gd name="connsiteY6" fmla="*/ 1402080 h 1576251"/>
                  <a:gd name="connsiteX7" fmla="*/ 0 w 653143"/>
                  <a:gd name="connsiteY7" fmla="*/ 1471748 h 1576251"/>
                  <a:gd name="connsiteX8" fmla="*/ 182880 w 653143"/>
                  <a:gd name="connsiteY8" fmla="*/ 1558834 h 1576251"/>
                  <a:gd name="connsiteX9" fmla="*/ 278674 w 653143"/>
                  <a:gd name="connsiteY9" fmla="*/ 1576251 h 1576251"/>
                  <a:gd name="connsiteX10" fmla="*/ 452845 w 653143"/>
                  <a:gd name="connsiteY10" fmla="*/ 1567543 h 1576251"/>
                  <a:gd name="connsiteX11" fmla="*/ 496388 w 653143"/>
                  <a:gd name="connsiteY11" fmla="*/ 1524000 h 1576251"/>
                  <a:gd name="connsiteX12" fmla="*/ 522514 w 653143"/>
                  <a:gd name="connsiteY12" fmla="*/ 1497874 h 1576251"/>
                  <a:gd name="connsiteX13" fmla="*/ 539931 w 653143"/>
                  <a:gd name="connsiteY13" fmla="*/ 1471748 h 1576251"/>
                  <a:gd name="connsiteX14" fmla="*/ 522514 w 653143"/>
                  <a:gd name="connsiteY14" fmla="*/ 1254034 h 1576251"/>
                  <a:gd name="connsiteX15" fmla="*/ 513805 w 653143"/>
                  <a:gd name="connsiteY15" fmla="*/ 1088571 h 1576251"/>
                  <a:gd name="connsiteX16" fmla="*/ 496388 w 653143"/>
                  <a:gd name="connsiteY16" fmla="*/ 975360 h 1576251"/>
                  <a:gd name="connsiteX17" fmla="*/ 487680 w 653143"/>
                  <a:gd name="connsiteY17" fmla="*/ 879566 h 1576251"/>
                  <a:gd name="connsiteX18" fmla="*/ 461554 w 653143"/>
                  <a:gd name="connsiteY18" fmla="*/ 792480 h 1576251"/>
                  <a:gd name="connsiteX19" fmla="*/ 435428 w 653143"/>
                  <a:gd name="connsiteY19" fmla="*/ 661851 h 1576251"/>
                  <a:gd name="connsiteX20" fmla="*/ 444137 w 653143"/>
                  <a:gd name="connsiteY20" fmla="*/ 505097 h 1576251"/>
                  <a:gd name="connsiteX21" fmla="*/ 478971 w 653143"/>
                  <a:gd name="connsiteY21" fmla="*/ 435428 h 1576251"/>
                  <a:gd name="connsiteX22" fmla="*/ 505097 w 653143"/>
                  <a:gd name="connsiteY22" fmla="*/ 374468 h 1576251"/>
                  <a:gd name="connsiteX23" fmla="*/ 522514 w 653143"/>
                  <a:gd name="connsiteY23" fmla="*/ 348343 h 1576251"/>
                  <a:gd name="connsiteX24" fmla="*/ 531223 w 653143"/>
                  <a:gd name="connsiteY24" fmla="*/ 322217 h 1576251"/>
                  <a:gd name="connsiteX25" fmla="*/ 557348 w 653143"/>
                  <a:gd name="connsiteY25" fmla="*/ 296091 h 1576251"/>
                  <a:gd name="connsiteX26" fmla="*/ 574765 w 653143"/>
                  <a:gd name="connsiteY26" fmla="*/ 261257 h 1576251"/>
                  <a:gd name="connsiteX27" fmla="*/ 609600 w 653143"/>
                  <a:gd name="connsiteY27" fmla="*/ 209006 h 1576251"/>
                  <a:gd name="connsiteX28" fmla="*/ 627017 w 653143"/>
                  <a:gd name="connsiteY28" fmla="*/ 182880 h 1576251"/>
                  <a:gd name="connsiteX29" fmla="*/ 644434 w 653143"/>
                  <a:gd name="connsiteY29" fmla="*/ 130628 h 1576251"/>
                  <a:gd name="connsiteX30" fmla="*/ 653143 w 653143"/>
                  <a:gd name="connsiteY30" fmla="*/ 104503 h 1576251"/>
                  <a:gd name="connsiteX31" fmla="*/ 653143 w 653143"/>
                  <a:gd name="connsiteY31" fmla="*/ 43543 h 1576251"/>
                  <a:gd name="connsiteX32" fmla="*/ 592183 w 653143"/>
                  <a:gd name="connsiteY32" fmla="*/ 0 h 1576251"/>
                  <a:gd name="connsiteX0" fmla="*/ 592183 w 653143"/>
                  <a:gd name="connsiteY0" fmla="*/ 0 h 1576251"/>
                  <a:gd name="connsiteX1" fmla="*/ 123688 w 653143"/>
                  <a:gd name="connsiteY1" fmla="*/ 357051 h 1576251"/>
                  <a:gd name="connsiteX2" fmla="*/ 52251 w 653143"/>
                  <a:gd name="connsiteY2" fmla="*/ 1201783 h 1576251"/>
                  <a:gd name="connsiteX3" fmla="*/ 43543 w 653143"/>
                  <a:gd name="connsiteY3" fmla="*/ 1236617 h 1576251"/>
                  <a:gd name="connsiteX4" fmla="*/ 34834 w 653143"/>
                  <a:gd name="connsiteY4" fmla="*/ 1280160 h 1576251"/>
                  <a:gd name="connsiteX5" fmla="*/ 26125 w 653143"/>
                  <a:gd name="connsiteY5" fmla="*/ 1349828 h 1576251"/>
                  <a:gd name="connsiteX6" fmla="*/ 8708 w 653143"/>
                  <a:gd name="connsiteY6" fmla="*/ 1402080 h 1576251"/>
                  <a:gd name="connsiteX7" fmla="*/ 0 w 653143"/>
                  <a:gd name="connsiteY7" fmla="*/ 1471748 h 1576251"/>
                  <a:gd name="connsiteX8" fmla="*/ 182880 w 653143"/>
                  <a:gd name="connsiteY8" fmla="*/ 1558834 h 1576251"/>
                  <a:gd name="connsiteX9" fmla="*/ 278674 w 653143"/>
                  <a:gd name="connsiteY9" fmla="*/ 1576251 h 1576251"/>
                  <a:gd name="connsiteX10" fmla="*/ 452845 w 653143"/>
                  <a:gd name="connsiteY10" fmla="*/ 1567543 h 1576251"/>
                  <a:gd name="connsiteX11" fmla="*/ 496388 w 653143"/>
                  <a:gd name="connsiteY11" fmla="*/ 1524000 h 1576251"/>
                  <a:gd name="connsiteX12" fmla="*/ 522514 w 653143"/>
                  <a:gd name="connsiteY12" fmla="*/ 1497874 h 1576251"/>
                  <a:gd name="connsiteX13" fmla="*/ 539931 w 653143"/>
                  <a:gd name="connsiteY13" fmla="*/ 1471748 h 1576251"/>
                  <a:gd name="connsiteX14" fmla="*/ 522514 w 653143"/>
                  <a:gd name="connsiteY14" fmla="*/ 1254034 h 1576251"/>
                  <a:gd name="connsiteX15" fmla="*/ 513805 w 653143"/>
                  <a:gd name="connsiteY15" fmla="*/ 1088571 h 1576251"/>
                  <a:gd name="connsiteX16" fmla="*/ 496388 w 653143"/>
                  <a:gd name="connsiteY16" fmla="*/ 975360 h 1576251"/>
                  <a:gd name="connsiteX17" fmla="*/ 487680 w 653143"/>
                  <a:gd name="connsiteY17" fmla="*/ 879566 h 1576251"/>
                  <a:gd name="connsiteX18" fmla="*/ 461554 w 653143"/>
                  <a:gd name="connsiteY18" fmla="*/ 792480 h 1576251"/>
                  <a:gd name="connsiteX19" fmla="*/ 435428 w 653143"/>
                  <a:gd name="connsiteY19" fmla="*/ 661851 h 1576251"/>
                  <a:gd name="connsiteX20" fmla="*/ 444137 w 653143"/>
                  <a:gd name="connsiteY20" fmla="*/ 505097 h 1576251"/>
                  <a:gd name="connsiteX21" fmla="*/ 478971 w 653143"/>
                  <a:gd name="connsiteY21" fmla="*/ 435428 h 1576251"/>
                  <a:gd name="connsiteX22" fmla="*/ 505097 w 653143"/>
                  <a:gd name="connsiteY22" fmla="*/ 374468 h 1576251"/>
                  <a:gd name="connsiteX23" fmla="*/ 522514 w 653143"/>
                  <a:gd name="connsiteY23" fmla="*/ 348343 h 1576251"/>
                  <a:gd name="connsiteX24" fmla="*/ 531223 w 653143"/>
                  <a:gd name="connsiteY24" fmla="*/ 322217 h 1576251"/>
                  <a:gd name="connsiteX25" fmla="*/ 557348 w 653143"/>
                  <a:gd name="connsiteY25" fmla="*/ 296091 h 1576251"/>
                  <a:gd name="connsiteX26" fmla="*/ 574765 w 653143"/>
                  <a:gd name="connsiteY26" fmla="*/ 261257 h 1576251"/>
                  <a:gd name="connsiteX27" fmla="*/ 609600 w 653143"/>
                  <a:gd name="connsiteY27" fmla="*/ 209006 h 1576251"/>
                  <a:gd name="connsiteX28" fmla="*/ 627017 w 653143"/>
                  <a:gd name="connsiteY28" fmla="*/ 182880 h 1576251"/>
                  <a:gd name="connsiteX29" fmla="*/ 644434 w 653143"/>
                  <a:gd name="connsiteY29" fmla="*/ 130628 h 1576251"/>
                  <a:gd name="connsiteX30" fmla="*/ 653143 w 653143"/>
                  <a:gd name="connsiteY30" fmla="*/ 104503 h 1576251"/>
                  <a:gd name="connsiteX31" fmla="*/ 653143 w 653143"/>
                  <a:gd name="connsiteY31" fmla="*/ 43543 h 1576251"/>
                  <a:gd name="connsiteX32" fmla="*/ 592183 w 653143"/>
                  <a:gd name="connsiteY32" fmla="*/ 0 h 1576251"/>
                  <a:gd name="connsiteX0" fmla="*/ 653143 w 653143"/>
                  <a:gd name="connsiteY0" fmla="*/ 0 h 1532708"/>
                  <a:gd name="connsiteX1" fmla="*/ 123688 w 653143"/>
                  <a:gd name="connsiteY1" fmla="*/ 313508 h 1532708"/>
                  <a:gd name="connsiteX2" fmla="*/ 52251 w 653143"/>
                  <a:gd name="connsiteY2" fmla="*/ 1158240 h 1532708"/>
                  <a:gd name="connsiteX3" fmla="*/ 43543 w 653143"/>
                  <a:gd name="connsiteY3" fmla="*/ 1193074 h 1532708"/>
                  <a:gd name="connsiteX4" fmla="*/ 34834 w 653143"/>
                  <a:gd name="connsiteY4" fmla="*/ 1236617 h 1532708"/>
                  <a:gd name="connsiteX5" fmla="*/ 26125 w 653143"/>
                  <a:gd name="connsiteY5" fmla="*/ 1306285 h 1532708"/>
                  <a:gd name="connsiteX6" fmla="*/ 8708 w 653143"/>
                  <a:gd name="connsiteY6" fmla="*/ 1358537 h 1532708"/>
                  <a:gd name="connsiteX7" fmla="*/ 0 w 653143"/>
                  <a:gd name="connsiteY7" fmla="*/ 1428205 h 1532708"/>
                  <a:gd name="connsiteX8" fmla="*/ 182880 w 653143"/>
                  <a:gd name="connsiteY8" fmla="*/ 1515291 h 1532708"/>
                  <a:gd name="connsiteX9" fmla="*/ 278674 w 653143"/>
                  <a:gd name="connsiteY9" fmla="*/ 1532708 h 1532708"/>
                  <a:gd name="connsiteX10" fmla="*/ 452845 w 653143"/>
                  <a:gd name="connsiteY10" fmla="*/ 1524000 h 1532708"/>
                  <a:gd name="connsiteX11" fmla="*/ 496388 w 653143"/>
                  <a:gd name="connsiteY11" fmla="*/ 1480457 h 1532708"/>
                  <a:gd name="connsiteX12" fmla="*/ 522514 w 653143"/>
                  <a:gd name="connsiteY12" fmla="*/ 1454331 h 1532708"/>
                  <a:gd name="connsiteX13" fmla="*/ 539931 w 653143"/>
                  <a:gd name="connsiteY13" fmla="*/ 1428205 h 1532708"/>
                  <a:gd name="connsiteX14" fmla="*/ 522514 w 653143"/>
                  <a:gd name="connsiteY14" fmla="*/ 1210491 h 1532708"/>
                  <a:gd name="connsiteX15" fmla="*/ 513805 w 653143"/>
                  <a:gd name="connsiteY15" fmla="*/ 1045028 h 1532708"/>
                  <a:gd name="connsiteX16" fmla="*/ 496388 w 653143"/>
                  <a:gd name="connsiteY16" fmla="*/ 931817 h 1532708"/>
                  <a:gd name="connsiteX17" fmla="*/ 487680 w 653143"/>
                  <a:gd name="connsiteY17" fmla="*/ 836023 h 1532708"/>
                  <a:gd name="connsiteX18" fmla="*/ 461554 w 653143"/>
                  <a:gd name="connsiteY18" fmla="*/ 748937 h 1532708"/>
                  <a:gd name="connsiteX19" fmla="*/ 435428 w 653143"/>
                  <a:gd name="connsiteY19" fmla="*/ 618308 h 1532708"/>
                  <a:gd name="connsiteX20" fmla="*/ 444137 w 653143"/>
                  <a:gd name="connsiteY20" fmla="*/ 461554 h 1532708"/>
                  <a:gd name="connsiteX21" fmla="*/ 478971 w 653143"/>
                  <a:gd name="connsiteY21" fmla="*/ 391885 h 1532708"/>
                  <a:gd name="connsiteX22" fmla="*/ 505097 w 653143"/>
                  <a:gd name="connsiteY22" fmla="*/ 330925 h 1532708"/>
                  <a:gd name="connsiteX23" fmla="*/ 522514 w 653143"/>
                  <a:gd name="connsiteY23" fmla="*/ 304800 h 1532708"/>
                  <a:gd name="connsiteX24" fmla="*/ 531223 w 653143"/>
                  <a:gd name="connsiteY24" fmla="*/ 278674 h 1532708"/>
                  <a:gd name="connsiteX25" fmla="*/ 557348 w 653143"/>
                  <a:gd name="connsiteY25" fmla="*/ 252548 h 1532708"/>
                  <a:gd name="connsiteX26" fmla="*/ 574765 w 653143"/>
                  <a:gd name="connsiteY26" fmla="*/ 217714 h 1532708"/>
                  <a:gd name="connsiteX27" fmla="*/ 609600 w 653143"/>
                  <a:gd name="connsiteY27" fmla="*/ 165463 h 1532708"/>
                  <a:gd name="connsiteX28" fmla="*/ 627017 w 653143"/>
                  <a:gd name="connsiteY28" fmla="*/ 139337 h 1532708"/>
                  <a:gd name="connsiteX29" fmla="*/ 644434 w 653143"/>
                  <a:gd name="connsiteY29" fmla="*/ 87085 h 1532708"/>
                  <a:gd name="connsiteX30" fmla="*/ 653143 w 653143"/>
                  <a:gd name="connsiteY30" fmla="*/ 60960 h 1532708"/>
                  <a:gd name="connsiteX31" fmla="*/ 653143 w 653143"/>
                  <a:gd name="connsiteY31" fmla="*/ 0 h 1532708"/>
                  <a:gd name="connsiteX0" fmla="*/ 595993 w 655634"/>
                  <a:gd name="connsiteY0" fmla="*/ 0 h 1577952"/>
                  <a:gd name="connsiteX1" fmla="*/ 123688 w 655634"/>
                  <a:gd name="connsiteY1" fmla="*/ 358752 h 1577952"/>
                  <a:gd name="connsiteX2" fmla="*/ 52251 w 655634"/>
                  <a:gd name="connsiteY2" fmla="*/ 1203484 h 1577952"/>
                  <a:gd name="connsiteX3" fmla="*/ 43543 w 655634"/>
                  <a:gd name="connsiteY3" fmla="*/ 1238318 h 1577952"/>
                  <a:gd name="connsiteX4" fmla="*/ 34834 w 655634"/>
                  <a:gd name="connsiteY4" fmla="*/ 1281861 h 1577952"/>
                  <a:gd name="connsiteX5" fmla="*/ 26125 w 655634"/>
                  <a:gd name="connsiteY5" fmla="*/ 1351529 h 1577952"/>
                  <a:gd name="connsiteX6" fmla="*/ 8708 w 655634"/>
                  <a:gd name="connsiteY6" fmla="*/ 1403781 h 1577952"/>
                  <a:gd name="connsiteX7" fmla="*/ 0 w 655634"/>
                  <a:gd name="connsiteY7" fmla="*/ 1473449 h 1577952"/>
                  <a:gd name="connsiteX8" fmla="*/ 182880 w 655634"/>
                  <a:gd name="connsiteY8" fmla="*/ 1560535 h 1577952"/>
                  <a:gd name="connsiteX9" fmla="*/ 278674 w 655634"/>
                  <a:gd name="connsiteY9" fmla="*/ 1577952 h 1577952"/>
                  <a:gd name="connsiteX10" fmla="*/ 452845 w 655634"/>
                  <a:gd name="connsiteY10" fmla="*/ 1569244 h 1577952"/>
                  <a:gd name="connsiteX11" fmla="*/ 496388 w 655634"/>
                  <a:gd name="connsiteY11" fmla="*/ 1525701 h 1577952"/>
                  <a:gd name="connsiteX12" fmla="*/ 522514 w 655634"/>
                  <a:gd name="connsiteY12" fmla="*/ 1499575 h 1577952"/>
                  <a:gd name="connsiteX13" fmla="*/ 539931 w 655634"/>
                  <a:gd name="connsiteY13" fmla="*/ 1473449 h 1577952"/>
                  <a:gd name="connsiteX14" fmla="*/ 522514 w 655634"/>
                  <a:gd name="connsiteY14" fmla="*/ 1255735 h 1577952"/>
                  <a:gd name="connsiteX15" fmla="*/ 513805 w 655634"/>
                  <a:gd name="connsiteY15" fmla="*/ 1090272 h 1577952"/>
                  <a:gd name="connsiteX16" fmla="*/ 496388 w 655634"/>
                  <a:gd name="connsiteY16" fmla="*/ 977061 h 1577952"/>
                  <a:gd name="connsiteX17" fmla="*/ 487680 w 655634"/>
                  <a:gd name="connsiteY17" fmla="*/ 881267 h 1577952"/>
                  <a:gd name="connsiteX18" fmla="*/ 461554 w 655634"/>
                  <a:gd name="connsiteY18" fmla="*/ 794181 h 1577952"/>
                  <a:gd name="connsiteX19" fmla="*/ 435428 w 655634"/>
                  <a:gd name="connsiteY19" fmla="*/ 663552 h 1577952"/>
                  <a:gd name="connsiteX20" fmla="*/ 444137 w 655634"/>
                  <a:gd name="connsiteY20" fmla="*/ 506798 h 1577952"/>
                  <a:gd name="connsiteX21" fmla="*/ 478971 w 655634"/>
                  <a:gd name="connsiteY21" fmla="*/ 437129 h 1577952"/>
                  <a:gd name="connsiteX22" fmla="*/ 505097 w 655634"/>
                  <a:gd name="connsiteY22" fmla="*/ 376169 h 1577952"/>
                  <a:gd name="connsiteX23" fmla="*/ 522514 w 655634"/>
                  <a:gd name="connsiteY23" fmla="*/ 350044 h 1577952"/>
                  <a:gd name="connsiteX24" fmla="*/ 531223 w 655634"/>
                  <a:gd name="connsiteY24" fmla="*/ 323918 h 1577952"/>
                  <a:gd name="connsiteX25" fmla="*/ 557348 w 655634"/>
                  <a:gd name="connsiteY25" fmla="*/ 297792 h 1577952"/>
                  <a:gd name="connsiteX26" fmla="*/ 574765 w 655634"/>
                  <a:gd name="connsiteY26" fmla="*/ 262958 h 1577952"/>
                  <a:gd name="connsiteX27" fmla="*/ 609600 w 655634"/>
                  <a:gd name="connsiteY27" fmla="*/ 210707 h 1577952"/>
                  <a:gd name="connsiteX28" fmla="*/ 627017 w 655634"/>
                  <a:gd name="connsiteY28" fmla="*/ 184581 h 1577952"/>
                  <a:gd name="connsiteX29" fmla="*/ 644434 w 655634"/>
                  <a:gd name="connsiteY29" fmla="*/ 132329 h 1577952"/>
                  <a:gd name="connsiteX30" fmla="*/ 653143 w 655634"/>
                  <a:gd name="connsiteY30" fmla="*/ 106204 h 1577952"/>
                  <a:gd name="connsiteX31" fmla="*/ 595993 w 655634"/>
                  <a:gd name="connsiteY31" fmla="*/ 0 h 1577952"/>
                  <a:gd name="connsiteX0" fmla="*/ 595993 w 655634"/>
                  <a:gd name="connsiteY0" fmla="*/ 0 h 1577952"/>
                  <a:gd name="connsiteX1" fmla="*/ 123688 w 655634"/>
                  <a:gd name="connsiteY1" fmla="*/ 358752 h 1577952"/>
                  <a:gd name="connsiteX2" fmla="*/ 52251 w 655634"/>
                  <a:gd name="connsiteY2" fmla="*/ 1203484 h 1577952"/>
                  <a:gd name="connsiteX3" fmla="*/ 43543 w 655634"/>
                  <a:gd name="connsiteY3" fmla="*/ 1238318 h 1577952"/>
                  <a:gd name="connsiteX4" fmla="*/ 34834 w 655634"/>
                  <a:gd name="connsiteY4" fmla="*/ 1281861 h 1577952"/>
                  <a:gd name="connsiteX5" fmla="*/ 26125 w 655634"/>
                  <a:gd name="connsiteY5" fmla="*/ 1351529 h 1577952"/>
                  <a:gd name="connsiteX6" fmla="*/ 8708 w 655634"/>
                  <a:gd name="connsiteY6" fmla="*/ 1403781 h 1577952"/>
                  <a:gd name="connsiteX7" fmla="*/ 0 w 655634"/>
                  <a:gd name="connsiteY7" fmla="*/ 1473449 h 1577952"/>
                  <a:gd name="connsiteX8" fmla="*/ 182880 w 655634"/>
                  <a:gd name="connsiteY8" fmla="*/ 1560535 h 1577952"/>
                  <a:gd name="connsiteX9" fmla="*/ 278674 w 655634"/>
                  <a:gd name="connsiteY9" fmla="*/ 1577952 h 1577952"/>
                  <a:gd name="connsiteX10" fmla="*/ 452845 w 655634"/>
                  <a:gd name="connsiteY10" fmla="*/ 1569244 h 1577952"/>
                  <a:gd name="connsiteX11" fmla="*/ 496388 w 655634"/>
                  <a:gd name="connsiteY11" fmla="*/ 1525701 h 1577952"/>
                  <a:gd name="connsiteX12" fmla="*/ 522514 w 655634"/>
                  <a:gd name="connsiteY12" fmla="*/ 1499575 h 1577952"/>
                  <a:gd name="connsiteX13" fmla="*/ 539931 w 655634"/>
                  <a:gd name="connsiteY13" fmla="*/ 1473449 h 1577952"/>
                  <a:gd name="connsiteX14" fmla="*/ 522514 w 655634"/>
                  <a:gd name="connsiteY14" fmla="*/ 1255735 h 1577952"/>
                  <a:gd name="connsiteX15" fmla="*/ 513805 w 655634"/>
                  <a:gd name="connsiteY15" fmla="*/ 1090272 h 1577952"/>
                  <a:gd name="connsiteX16" fmla="*/ 496388 w 655634"/>
                  <a:gd name="connsiteY16" fmla="*/ 977061 h 1577952"/>
                  <a:gd name="connsiteX17" fmla="*/ 487680 w 655634"/>
                  <a:gd name="connsiteY17" fmla="*/ 881267 h 1577952"/>
                  <a:gd name="connsiteX18" fmla="*/ 461554 w 655634"/>
                  <a:gd name="connsiteY18" fmla="*/ 794181 h 1577952"/>
                  <a:gd name="connsiteX19" fmla="*/ 435428 w 655634"/>
                  <a:gd name="connsiteY19" fmla="*/ 663552 h 1577952"/>
                  <a:gd name="connsiteX20" fmla="*/ 444137 w 655634"/>
                  <a:gd name="connsiteY20" fmla="*/ 506798 h 1577952"/>
                  <a:gd name="connsiteX21" fmla="*/ 478971 w 655634"/>
                  <a:gd name="connsiteY21" fmla="*/ 437129 h 1577952"/>
                  <a:gd name="connsiteX22" fmla="*/ 505097 w 655634"/>
                  <a:gd name="connsiteY22" fmla="*/ 376169 h 1577952"/>
                  <a:gd name="connsiteX23" fmla="*/ 522514 w 655634"/>
                  <a:gd name="connsiteY23" fmla="*/ 350044 h 1577952"/>
                  <a:gd name="connsiteX24" fmla="*/ 531223 w 655634"/>
                  <a:gd name="connsiteY24" fmla="*/ 323918 h 1577952"/>
                  <a:gd name="connsiteX25" fmla="*/ 557348 w 655634"/>
                  <a:gd name="connsiteY25" fmla="*/ 297792 h 1577952"/>
                  <a:gd name="connsiteX26" fmla="*/ 574765 w 655634"/>
                  <a:gd name="connsiteY26" fmla="*/ 262958 h 1577952"/>
                  <a:gd name="connsiteX27" fmla="*/ 609600 w 655634"/>
                  <a:gd name="connsiteY27" fmla="*/ 210707 h 1577952"/>
                  <a:gd name="connsiteX28" fmla="*/ 627017 w 655634"/>
                  <a:gd name="connsiteY28" fmla="*/ 184581 h 1577952"/>
                  <a:gd name="connsiteX29" fmla="*/ 644434 w 655634"/>
                  <a:gd name="connsiteY29" fmla="*/ 132329 h 1577952"/>
                  <a:gd name="connsiteX30" fmla="*/ 653143 w 655634"/>
                  <a:gd name="connsiteY30" fmla="*/ 106204 h 1577952"/>
                  <a:gd name="connsiteX31" fmla="*/ 595993 w 655634"/>
                  <a:gd name="connsiteY31" fmla="*/ 0 h 1577952"/>
                  <a:gd name="connsiteX0" fmla="*/ 595993 w 655634"/>
                  <a:gd name="connsiteY0" fmla="*/ 0 h 1577952"/>
                  <a:gd name="connsiteX1" fmla="*/ 123688 w 655634"/>
                  <a:gd name="connsiteY1" fmla="*/ 358752 h 1577952"/>
                  <a:gd name="connsiteX2" fmla="*/ 52251 w 655634"/>
                  <a:gd name="connsiteY2" fmla="*/ 1203484 h 1577952"/>
                  <a:gd name="connsiteX3" fmla="*/ 43543 w 655634"/>
                  <a:gd name="connsiteY3" fmla="*/ 1238318 h 1577952"/>
                  <a:gd name="connsiteX4" fmla="*/ 34834 w 655634"/>
                  <a:gd name="connsiteY4" fmla="*/ 1281861 h 1577952"/>
                  <a:gd name="connsiteX5" fmla="*/ 26125 w 655634"/>
                  <a:gd name="connsiteY5" fmla="*/ 1351529 h 1577952"/>
                  <a:gd name="connsiteX6" fmla="*/ 8708 w 655634"/>
                  <a:gd name="connsiteY6" fmla="*/ 1403781 h 1577952"/>
                  <a:gd name="connsiteX7" fmla="*/ 0 w 655634"/>
                  <a:gd name="connsiteY7" fmla="*/ 1473449 h 1577952"/>
                  <a:gd name="connsiteX8" fmla="*/ 182880 w 655634"/>
                  <a:gd name="connsiteY8" fmla="*/ 1560535 h 1577952"/>
                  <a:gd name="connsiteX9" fmla="*/ 278674 w 655634"/>
                  <a:gd name="connsiteY9" fmla="*/ 1577952 h 1577952"/>
                  <a:gd name="connsiteX10" fmla="*/ 452845 w 655634"/>
                  <a:gd name="connsiteY10" fmla="*/ 1569244 h 1577952"/>
                  <a:gd name="connsiteX11" fmla="*/ 496388 w 655634"/>
                  <a:gd name="connsiteY11" fmla="*/ 1525701 h 1577952"/>
                  <a:gd name="connsiteX12" fmla="*/ 522514 w 655634"/>
                  <a:gd name="connsiteY12" fmla="*/ 1499575 h 1577952"/>
                  <a:gd name="connsiteX13" fmla="*/ 539931 w 655634"/>
                  <a:gd name="connsiteY13" fmla="*/ 1473449 h 1577952"/>
                  <a:gd name="connsiteX14" fmla="*/ 522514 w 655634"/>
                  <a:gd name="connsiteY14" fmla="*/ 1255735 h 1577952"/>
                  <a:gd name="connsiteX15" fmla="*/ 513805 w 655634"/>
                  <a:gd name="connsiteY15" fmla="*/ 1090272 h 1577952"/>
                  <a:gd name="connsiteX16" fmla="*/ 496388 w 655634"/>
                  <a:gd name="connsiteY16" fmla="*/ 977061 h 1577952"/>
                  <a:gd name="connsiteX17" fmla="*/ 487680 w 655634"/>
                  <a:gd name="connsiteY17" fmla="*/ 881267 h 1577952"/>
                  <a:gd name="connsiteX18" fmla="*/ 461554 w 655634"/>
                  <a:gd name="connsiteY18" fmla="*/ 794181 h 1577952"/>
                  <a:gd name="connsiteX19" fmla="*/ 435428 w 655634"/>
                  <a:gd name="connsiteY19" fmla="*/ 663552 h 1577952"/>
                  <a:gd name="connsiteX20" fmla="*/ 444137 w 655634"/>
                  <a:gd name="connsiteY20" fmla="*/ 506798 h 1577952"/>
                  <a:gd name="connsiteX21" fmla="*/ 478971 w 655634"/>
                  <a:gd name="connsiteY21" fmla="*/ 437129 h 1577952"/>
                  <a:gd name="connsiteX22" fmla="*/ 505097 w 655634"/>
                  <a:gd name="connsiteY22" fmla="*/ 376169 h 1577952"/>
                  <a:gd name="connsiteX23" fmla="*/ 522514 w 655634"/>
                  <a:gd name="connsiteY23" fmla="*/ 350044 h 1577952"/>
                  <a:gd name="connsiteX24" fmla="*/ 531223 w 655634"/>
                  <a:gd name="connsiteY24" fmla="*/ 323918 h 1577952"/>
                  <a:gd name="connsiteX25" fmla="*/ 557348 w 655634"/>
                  <a:gd name="connsiteY25" fmla="*/ 297792 h 1577952"/>
                  <a:gd name="connsiteX26" fmla="*/ 574765 w 655634"/>
                  <a:gd name="connsiteY26" fmla="*/ 262958 h 1577952"/>
                  <a:gd name="connsiteX27" fmla="*/ 609600 w 655634"/>
                  <a:gd name="connsiteY27" fmla="*/ 210707 h 1577952"/>
                  <a:gd name="connsiteX28" fmla="*/ 627017 w 655634"/>
                  <a:gd name="connsiteY28" fmla="*/ 184581 h 1577952"/>
                  <a:gd name="connsiteX29" fmla="*/ 644434 w 655634"/>
                  <a:gd name="connsiteY29" fmla="*/ 132329 h 1577952"/>
                  <a:gd name="connsiteX30" fmla="*/ 653143 w 655634"/>
                  <a:gd name="connsiteY30" fmla="*/ 106204 h 1577952"/>
                  <a:gd name="connsiteX31" fmla="*/ 595993 w 655634"/>
                  <a:gd name="connsiteY31" fmla="*/ 0 h 1577952"/>
                  <a:gd name="connsiteX0" fmla="*/ 595993 w 655634"/>
                  <a:gd name="connsiteY0" fmla="*/ 0 h 1577952"/>
                  <a:gd name="connsiteX1" fmla="*/ 123688 w 655634"/>
                  <a:gd name="connsiteY1" fmla="*/ 358752 h 1577952"/>
                  <a:gd name="connsiteX2" fmla="*/ 52251 w 655634"/>
                  <a:gd name="connsiteY2" fmla="*/ 1203484 h 1577952"/>
                  <a:gd name="connsiteX3" fmla="*/ 43543 w 655634"/>
                  <a:gd name="connsiteY3" fmla="*/ 1238318 h 1577952"/>
                  <a:gd name="connsiteX4" fmla="*/ 34834 w 655634"/>
                  <a:gd name="connsiteY4" fmla="*/ 1281861 h 1577952"/>
                  <a:gd name="connsiteX5" fmla="*/ 26125 w 655634"/>
                  <a:gd name="connsiteY5" fmla="*/ 1351529 h 1577952"/>
                  <a:gd name="connsiteX6" fmla="*/ 8708 w 655634"/>
                  <a:gd name="connsiteY6" fmla="*/ 1403781 h 1577952"/>
                  <a:gd name="connsiteX7" fmla="*/ 0 w 655634"/>
                  <a:gd name="connsiteY7" fmla="*/ 1473449 h 1577952"/>
                  <a:gd name="connsiteX8" fmla="*/ 182880 w 655634"/>
                  <a:gd name="connsiteY8" fmla="*/ 1560535 h 1577952"/>
                  <a:gd name="connsiteX9" fmla="*/ 278674 w 655634"/>
                  <a:gd name="connsiteY9" fmla="*/ 1577952 h 1577952"/>
                  <a:gd name="connsiteX10" fmla="*/ 452845 w 655634"/>
                  <a:gd name="connsiteY10" fmla="*/ 1569244 h 1577952"/>
                  <a:gd name="connsiteX11" fmla="*/ 496388 w 655634"/>
                  <a:gd name="connsiteY11" fmla="*/ 1525701 h 1577952"/>
                  <a:gd name="connsiteX12" fmla="*/ 522514 w 655634"/>
                  <a:gd name="connsiteY12" fmla="*/ 1499575 h 1577952"/>
                  <a:gd name="connsiteX13" fmla="*/ 539931 w 655634"/>
                  <a:gd name="connsiteY13" fmla="*/ 1473449 h 1577952"/>
                  <a:gd name="connsiteX14" fmla="*/ 522514 w 655634"/>
                  <a:gd name="connsiteY14" fmla="*/ 1255735 h 1577952"/>
                  <a:gd name="connsiteX15" fmla="*/ 513805 w 655634"/>
                  <a:gd name="connsiteY15" fmla="*/ 1090272 h 1577952"/>
                  <a:gd name="connsiteX16" fmla="*/ 496388 w 655634"/>
                  <a:gd name="connsiteY16" fmla="*/ 977061 h 1577952"/>
                  <a:gd name="connsiteX17" fmla="*/ 487680 w 655634"/>
                  <a:gd name="connsiteY17" fmla="*/ 881267 h 1577952"/>
                  <a:gd name="connsiteX18" fmla="*/ 461554 w 655634"/>
                  <a:gd name="connsiteY18" fmla="*/ 794181 h 1577952"/>
                  <a:gd name="connsiteX19" fmla="*/ 435428 w 655634"/>
                  <a:gd name="connsiteY19" fmla="*/ 663552 h 1577952"/>
                  <a:gd name="connsiteX20" fmla="*/ 444137 w 655634"/>
                  <a:gd name="connsiteY20" fmla="*/ 506798 h 1577952"/>
                  <a:gd name="connsiteX21" fmla="*/ 478971 w 655634"/>
                  <a:gd name="connsiteY21" fmla="*/ 437129 h 1577952"/>
                  <a:gd name="connsiteX22" fmla="*/ 505097 w 655634"/>
                  <a:gd name="connsiteY22" fmla="*/ 376169 h 1577952"/>
                  <a:gd name="connsiteX23" fmla="*/ 522514 w 655634"/>
                  <a:gd name="connsiteY23" fmla="*/ 350044 h 1577952"/>
                  <a:gd name="connsiteX24" fmla="*/ 531223 w 655634"/>
                  <a:gd name="connsiteY24" fmla="*/ 323918 h 1577952"/>
                  <a:gd name="connsiteX25" fmla="*/ 557348 w 655634"/>
                  <a:gd name="connsiteY25" fmla="*/ 297792 h 1577952"/>
                  <a:gd name="connsiteX26" fmla="*/ 574765 w 655634"/>
                  <a:gd name="connsiteY26" fmla="*/ 262958 h 1577952"/>
                  <a:gd name="connsiteX27" fmla="*/ 609600 w 655634"/>
                  <a:gd name="connsiteY27" fmla="*/ 210707 h 1577952"/>
                  <a:gd name="connsiteX28" fmla="*/ 627017 w 655634"/>
                  <a:gd name="connsiteY28" fmla="*/ 184581 h 1577952"/>
                  <a:gd name="connsiteX29" fmla="*/ 644434 w 655634"/>
                  <a:gd name="connsiteY29" fmla="*/ 132329 h 1577952"/>
                  <a:gd name="connsiteX30" fmla="*/ 653143 w 655634"/>
                  <a:gd name="connsiteY30" fmla="*/ 106204 h 1577952"/>
                  <a:gd name="connsiteX31" fmla="*/ 595993 w 655634"/>
                  <a:gd name="connsiteY31" fmla="*/ 0 h 1577952"/>
                  <a:gd name="connsiteX0" fmla="*/ 595993 w 655634"/>
                  <a:gd name="connsiteY0" fmla="*/ 7401 h 1585353"/>
                  <a:gd name="connsiteX1" fmla="*/ 123688 w 655634"/>
                  <a:gd name="connsiteY1" fmla="*/ 366153 h 1585353"/>
                  <a:gd name="connsiteX2" fmla="*/ 52251 w 655634"/>
                  <a:gd name="connsiteY2" fmla="*/ 1210885 h 1585353"/>
                  <a:gd name="connsiteX3" fmla="*/ 43543 w 655634"/>
                  <a:gd name="connsiteY3" fmla="*/ 1245719 h 1585353"/>
                  <a:gd name="connsiteX4" fmla="*/ 34834 w 655634"/>
                  <a:gd name="connsiteY4" fmla="*/ 1289262 h 1585353"/>
                  <a:gd name="connsiteX5" fmla="*/ 26125 w 655634"/>
                  <a:gd name="connsiteY5" fmla="*/ 1358930 h 1585353"/>
                  <a:gd name="connsiteX6" fmla="*/ 8708 w 655634"/>
                  <a:gd name="connsiteY6" fmla="*/ 1411182 h 1585353"/>
                  <a:gd name="connsiteX7" fmla="*/ 0 w 655634"/>
                  <a:gd name="connsiteY7" fmla="*/ 1480850 h 1585353"/>
                  <a:gd name="connsiteX8" fmla="*/ 182880 w 655634"/>
                  <a:gd name="connsiteY8" fmla="*/ 1567936 h 1585353"/>
                  <a:gd name="connsiteX9" fmla="*/ 278674 w 655634"/>
                  <a:gd name="connsiteY9" fmla="*/ 1585353 h 1585353"/>
                  <a:gd name="connsiteX10" fmla="*/ 452845 w 655634"/>
                  <a:gd name="connsiteY10" fmla="*/ 1576645 h 1585353"/>
                  <a:gd name="connsiteX11" fmla="*/ 496388 w 655634"/>
                  <a:gd name="connsiteY11" fmla="*/ 1533102 h 1585353"/>
                  <a:gd name="connsiteX12" fmla="*/ 522514 w 655634"/>
                  <a:gd name="connsiteY12" fmla="*/ 1506976 h 1585353"/>
                  <a:gd name="connsiteX13" fmla="*/ 539931 w 655634"/>
                  <a:gd name="connsiteY13" fmla="*/ 1480850 h 1585353"/>
                  <a:gd name="connsiteX14" fmla="*/ 522514 w 655634"/>
                  <a:gd name="connsiteY14" fmla="*/ 1263136 h 1585353"/>
                  <a:gd name="connsiteX15" fmla="*/ 513805 w 655634"/>
                  <a:gd name="connsiteY15" fmla="*/ 1097673 h 1585353"/>
                  <a:gd name="connsiteX16" fmla="*/ 496388 w 655634"/>
                  <a:gd name="connsiteY16" fmla="*/ 984462 h 1585353"/>
                  <a:gd name="connsiteX17" fmla="*/ 487680 w 655634"/>
                  <a:gd name="connsiteY17" fmla="*/ 888668 h 1585353"/>
                  <a:gd name="connsiteX18" fmla="*/ 461554 w 655634"/>
                  <a:gd name="connsiteY18" fmla="*/ 801582 h 1585353"/>
                  <a:gd name="connsiteX19" fmla="*/ 435428 w 655634"/>
                  <a:gd name="connsiteY19" fmla="*/ 670953 h 1585353"/>
                  <a:gd name="connsiteX20" fmla="*/ 444137 w 655634"/>
                  <a:gd name="connsiteY20" fmla="*/ 514199 h 1585353"/>
                  <a:gd name="connsiteX21" fmla="*/ 478971 w 655634"/>
                  <a:gd name="connsiteY21" fmla="*/ 444530 h 1585353"/>
                  <a:gd name="connsiteX22" fmla="*/ 505097 w 655634"/>
                  <a:gd name="connsiteY22" fmla="*/ 383570 h 1585353"/>
                  <a:gd name="connsiteX23" fmla="*/ 522514 w 655634"/>
                  <a:gd name="connsiteY23" fmla="*/ 357445 h 1585353"/>
                  <a:gd name="connsiteX24" fmla="*/ 531223 w 655634"/>
                  <a:gd name="connsiteY24" fmla="*/ 331319 h 1585353"/>
                  <a:gd name="connsiteX25" fmla="*/ 557348 w 655634"/>
                  <a:gd name="connsiteY25" fmla="*/ 305193 h 1585353"/>
                  <a:gd name="connsiteX26" fmla="*/ 574765 w 655634"/>
                  <a:gd name="connsiteY26" fmla="*/ 270359 h 1585353"/>
                  <a:gd name="connsiteX27" fmla="*/ 609600 w 655634"/>
                  <a:gd name="connsiteY27" fmla="*/ 218108 h 1585353"/>
                  <a:gd name="connsiteX28" fmla="*/ 627017 w 655634"/>
                  <a:gd name="connsiteY28" fmla="*/ 191982 h 1585353"/>
                  <a:gd name="connsiteX29" fmla="*/ 644434 w 655634"/>
                  <a:gd name="connsiteY29" fmla="*/ 139730 h 1585353"/>
                  <a:gd name="connsiteX30" fmla="*/ 653143 w 655634"/>
                  <a:gd name="connsiteY30" fmla="*/ 113605 h 1585353"/>
                  <a:gd name="connsiteX31" fmla="*/ 595993 w 655634"/>
                  <a:gd name="connsiteY31" fmla="*/ 7401 h 1585353"/>
                  <a:gd name="connsiteX0" fmla="*/ 595993 w 655634"/>
                  <a:gd name="connsiteY0" fmla="*/ 7401 h 1585353"/>
                  <a:gd name="connsiteX1" fmla="*/ 123688 w 655634"/>
                  <a:gd name="connsiteY1" fmla="*/ 366153 h 1585353"/>
                  <a:gd name="connsiteX2" fmla="*/ 52251 w 655634"/>
                  <a:gd name="connsiteY2" fmla="*/ 1210885 h 1585353"/>
                  <a:gd name="connsiteX3" fmla="*/ 43543 w 655634"/>
                  <a:gd name="connsiteY3" fmla="*/ 1245719 h 1585353"/>
                  <a:gd name="connsiteX4" fmla="*/ 34834 w 655634"/>
                  <a:gd name="connsiteY4" fmla="*/ 1289262 h 1585353"/>
                  <a:gd name="connsiteX5" fmla="*/ 26125 w 655634"/>
                  <a:gd name="connsiteY5" fmla="*/ 1358930 h 1585353"/>
                  <a:gd name="connsiteX6" fmla="*/ 8708 w 655634"/>
                  <a:gd name="connsiteY6" fmla="*/ 1411182 h 1585353"/>
                  <a:gd name="connsiteX7" fmla="*/ 0 w 655634"/>
                  <a:gd name="connsiteY7" fmla="*/ 1480850 h 1585353"/>
                  <a:gd name="connsiteX8" fmla="*/ 182880 w 655634"/>
                  <a:gd name="connsiteY8" fmla="*/ 1567936 h 1585353"/>
                  <a:gd name="connsiteX9" fmla="*/ 278674 w 655634"/>
                  <a:gd name="connsiteY9" fmla="*/ 1585353 h 1585353"/>
                  <a:gd name="connsiteX10" fmla="*/ 452845 w 655634"/>
                  <a:gd name="connsiteY10" fmla="*/ 1576645 h 1585353"/>
                  <a:gd name="connsiteX11" fmla="*/ 496388 w 655634"/>
                  <a:gd name="connsiteY11" fmla="*/ 1533102 h 1585353"/>
                  <a:gd name="connsiteX12" fmla="*/ 522514 w 655634"/>
                  <a:gd name="connsiteY12" fmla="*/ 1506976 h 1585353"/>
                  <a:gd name="connsiteX13" fmla="*/ 539931 w 655634"/>
                  <a:gd name="connsiteY13" fmla="*/ 1480850 h 1585353"/>
                  <a:gd name="connsiteX14" fmla="*/ 522514 w 655634"/>
                  <a:gd name="connsiteY14" fmla="*/ 1263136 h 1585353"/>
                  <a:gd name="connsiteX15" fmla="*/ 513805 w 655634"/>
                  <a:gd name="connsiteY15" fmla="*/ 1097673 h 1585353"/>
                  <a:gd name="connsiteX16" fmla="*/ 496388 w 655634"/>
                  <a:gd name="connsiteY16" fmla="*/ 984462 h 1585353"/>
                  <a:gd name="connsiteX17" fmla="*/ 487680 w 655634"/>
                  <a:gd name="connsiteY17" fmla="*/ 888668 h 1585353"/>
                  <a:gd name="connsiteX18" fmla="*/ 461554 w 655634"/>
                  <a:gd name="connsiteY18" fmla="*/ 801582 h 1585353"/>
                  <a:gd name="connsiteX19" fmla="*/ 435428 w 655634"/>
                  <a:gd name="connsiteY19" fmla="*/ 670953 h 1585353"/>
                  <a:gd name="connsiteX20" fmla="*/ 444137 w 655634"/>
                  <a:gd name="connsiteY20" fmla="*/ 514199 h 1585353"/>
                  <a:gd name="connsiteX21" fmla="*/ 478971 w 655634"/>
                  <a:gd name="connsiteY21" fmla="*/ 444530 h 1585353"/>
                  <a:gd name="connsiteX22" fmla="*/ 505097 w 655634"/>
                  <a:gd name="connsiteY22" fmla="*/ 383570 h 1585353"/>
                  <a:gd name="connsiteX23" fmla="*/ 522514 w 655634"/>
                  <a:gd name="connsiteY23" fmla="*/ 357445 h 1585353"/>
                  <a:gd name="connsiteX24" fmla="*/ 531223 w 655634"/>
                  <a:gd name="connsiteY24" fmla="*/ 331319 h 1585353"/>
                  <a:gd name="connsiteX25" fmla="*/ 557348 w 655634"/>
                  <a:gd name="connsiteY25" fmla="*/ 305193 h 1585353"/>
                  <a:gd name="connsiteX26" fmla="*/ 574765 w 655634"/>
                  <a:gd name="connsiteY26" fmla="*/ 270359 h 1585353"/>
                  <a:gd name="connsiteX27" fmla="*/ 609600 w 655634"/>
                  <a:gd name="connsiteY27" fmla="*/ 218108 h 1585353"/>
                  <a:gd name="connsiteX28" fmla="*/ 627017 w 655634"/>
                  <a:gd name="connsiteY28" fmla="*/ 191982 h 1585353"/>
                  <a:gd name="connsiteX29" fmla="*/ 644434 w 655634"/>
                  <a:gd name="connsiteY29" fmla="*/ 139730 h 1585353"/>
                  <a:gd name="connsiteX30" fmla="*/ 653143 w 655634"/>
                  <a:gd name="connsiteY30" fmla="*/ 113605 h 1585353"/>
                  <a:gd name="connsiteX31" fmla="*/ 595993 w 655634"/>
                  <a:gd name="connsiteY31" fmla="*/ 7401 h 1585353"/>
                  <a:gd name="connsiteX0" fmla="*/ 603137 w 655161"/>
                  <a:gd name="connsiteY0" fmla="*/ 7304 h 1587638"/>
                  <a:gd name="connsiteX1" fmla="*/ 123688 w 655161"/>
                  <a:gd name="connsiteY1" fmla="*/ 368438 h 1587638"/>
                  <a:gd name="connsiteX2" fmla="*/ 52251 w 655161"/>
                  <a:gd name="connsiteY2" fmla="*/ 1213170 h 1587638"/>
                  <a:gd name="connsiteX3" fmla="*/ 43543 w 655161"/>
                  <a:gd name="connsiteY3" fmla="*/ 1248004 h 1587638"/>
                  <a:gd name="connsiteX4" fmla="*/ 34834 w 655161"/>
                  <a:gd name="connsiteY4" fmla="*/ 1291547 h 1587638"/>
                  <a:gd name="connsiteX5" fmla="*/ 26125 w 655161"/>
                  <a:gd name="connsiteY5" fmla="*/ 1361215 h 1587638"/>
                  <a:gd name="connsiteX6" fmla="*/ 8708 w 655161"/>
                  <a:gd name="connsiteY6" fmla="*/ 1413467 h 1587638"/>
                  <a:gd name="connsiteX7" fmla="*/ 0 w 655161"/>
                  <a:gd name="connsiteY7" fmla="*/ 1483135 h 1587638"/>
                  <a:gd name="connsiteX8" fmla="*/ 182880 w 655161"/>
                  <a:gd name="connsiteY8" fmla="*/ 1570221 h 1587638"/>
                  <a:gd name="connsiteX9" fmla="*/ 278674 w 655161"/>
                  <a:gd name="connsiteY9" fmla="*/ 1587638 h 1587638"/>
                  <a:gd name="connsiteX10" fmla="*/ 452845 w 655161"/>
                  <a:gd name="connsiteY10" fmla="*/ 1578930 h 1587638"/>
                  <a:gd name="connsiteX11" fmla="*/ 496388 w 655161"/>
                  <a:gd name="connsiteY11" fmla="*/ 1535387 h 1587638"/>
                  <a:gd name="connsiteX12" fmla="*/ 522514 w 655161"/>
                  <a:gd name="connsiteY12" fmla="*/ 1509261 h 1587638"/>
                  <a:gd name="connsiteX13" fmla="*/ 539931 w 655161"/>
                  <a:gd name="connsiteY13" fmla="*/ 1483135 h 1587638"/>
                  <a:gd name="connsiteX14" fmla="*/ 522514 w 655161"/>
                  <a:gd name="connsiteY14" fmla="*/ 1265421 h 1587638"/>
                  <a:gd name="connsiteX15" fmla="*/ 513805 w 655161"/>
                  <a:gd name="connsiteY15" fmla="*/ 1099958 h 1587638"/>
                  <a:gd name="connsiteX16" fmla="*/ 496388 w 655161"/>
                  <a:gd name="connsiteY16" fmla="*/ 986747 h 1587638"/>
                  <a:gd name="connsiteX17" fmla="*/ 487680 w 655161"/>
                  <a:gd name="connsiteY17" fmla="*/ 890953 h 1587638"/>
                  <a:gd name="connsiteX18" fmla="*/ 461554 w 655161"/>
                  <a:gd name="connsiteY18" fmla="*/ 803867 h 1587638"/>
                  <a:gd name="connsiteX19" fmla="*/ 435428 w 655161"/>
                  <a:gd name="connsiteY19" fmla="*/ 673238 h 1587638"/>
                  <a:gd name="connsiteX20" fmla="*/ 444137 w 655161"/>
                  <a:gd name="connsiteY20" fmla="*/ 516484 h 1587638"/>
                  <a:gd name="connsiteX21" fmla="*/ 478971 w 655161"/>
                  <a:gd name="connsiteY21" fmla="*/ 446815 h 1587638"/>
                  <a:gd name="connsiteX22" fmla="*/ 505097 w 655161"/>
                  <a:gd name="connsiteY22" fmla="*/ 385855 h 1587638"/>
                  <a:gd name="connsiteX23" fmla="*/ 522514 w 655161"/>
                  <a:gd name="connsiteY23" fmla="*/ 359730 h 1587638"/>
                  <a:gd name="connsiteX24" fmla="*/ 531223 w 655161"/>
                  <a:gd name="connsiteY24" fmla="*/ 333604 h 1587638"/>
                  <a:gd name="connsiteX25" fmla="*/ 557348 w 655161"/>
                  <a:gd name="connsiteY25" fmla="*/ 307478 h 1587638"/>
                  <a:gd name="connsiteX26" fmla="*/ 574765 w 655161"/>
                  <a:gd name="connsiteY26" fmla="*/ 272644 h 1587638"/>
                  <a:gd name="connsiteX27" fmla="*/ 609600 w 655161"/>
                  <a:gd name="connsiteY27" fmla="*/ 220393 h 1587638"/>
                  <a:gd name="connsiteX28" fmla="*/ 627017 w 655161"/>
                  <a:gd name="connsiteY28" fmla="*/ 194267 h 1587638"/>
                  <a:gd name="connsiteX29" fmla="*/ 644434 w 655161"/>
                  <a:gd name="connsiteY29" fmla="*/ 142015 h 1587638"/>
                  <a:gd name="connsiteX30" fmla="*/ 653143 w 655161"/>
                  <a:gd name="connsiteY30" fmla="*/ 115890 h 1587638"/>
                  <a:gd name="connsiteX31" fmla="*/ 603137 w 655161"/>
                  <a:gd name="connsiteY31" fmla="*/ 7304 h 1587638"/>
                  <a:gd name="connsiteX0" fmla="*/ 603137 w 655161"/>
                  <a:gd name="connsiteY0" fmla="*/ 7304 h 1587638"/>
                  <a:gd name="connsiteX1" fmla="*/ 307045 w 655161"/>
                  <a:gd name="connsiteY1" fmla="*/ 227945 h 1587638"/>
                  <a:gd name="connsiteX2" fmla="*/ 52251 w 655161"/>
                  <a:gd name="connsiteY2" fmla="*/ 1213170 h 1587638"/>
                  <a:gd name="connsiteX3" fmla="*/ 43543 w 655161"/>
                  <a:gd name="connsiteY3" fmla="*/ 1248004 h 1587638"/>
                  <a:gd name="connsiteX4" fmla="*/ 34834 w 655161"/>
                  <a:gd name="connsiteY4" fmla="*/ 1291547 h 1587638"/>
                  <a:gd name="connsiteX5" fmla="*/ 26125 w 655161"/>
                  <a:gd name="connsiteY5" fmla="*/ 1361215 h 1587638"/>
                  <a:gd name="connsiteX6" fmla="*/ 8708 w 655161"/>
                  <a:gd name="connsiteY6" fmla="*/ 1413467 h 1587638"/>
                  <a:gd name="connsiteX7" fmla="*/ 0 w 655161"/>
                  <a:gd name="connsiteY7" fmla="*/ 1483135 h 1587638"/>
                  <a:gd name="connsiteX8" fmla="*/ 182880 w 655161"/>
                  <a:gd name="connsiteY8" fmla="*/ 1570221 h 1587638"/>
                  <a:gd name="connsiteX9" fmla="*/ 278674 w 655161"/>
                  <a:gd name="connsiteY9" fmla="*/ 1587638 h 1587638"/>
                  <a:gd name="connsiteX10" fmla="*/ 452845 w 655161"/>
                  <a:gd name="connsiteY10" fmla="*/ 1578930 h 1587638"/>
                  <a:gd name="connsiteX11" fmla="*/ 496388 w 655161"/>
                  <a:gd name="connsiteY11" fmla="*/ 1535387 h 1587638"/>
                  <a:gd name="connsiteX12" fmla="*/ 522514 w 655161"/>
                  <a:gd name="connsiteY12" fmla="*/ 1509261 h 1587638"/>
                  <a:gd name="connsiteX13" fmla="*/ 539931 w 655161"/>
                  <a:gd name="connsiteY13" fmla="*/ 1483135 h 1587638"/>
                  <a:gd name="connsiteX14" fmla="*/ 522514 w 655161"/>
                  <a:gd name="connsiteY14" fmla="*/ 1265421 h 1587638"/>
                  <a:gd name="connsiteX15" fmla="*/ 513805 w 655161"/>
                  <a:gd name="connsiteY15" fmla="*/ 1099958 h 1587638"/>
                  <a:gd name="connsiteX16" fmla="*/ 496388 w 655161"/>
                  <a:gd name="connsiteY16" fmla="*/ 986747 h 1587638"/>
                  <a:gd name="connsiteX17" fmla="*/ 487680 w 655161"/>
                  <a:gd name="connsiteY17" fmla="*/ 890953 h 1587638"/>
                  <a:gd name="connsiteX18" fmla="*/ 461554 w 655161"/>
                  <a:gd name="connsiteY18" fmla="*/ 803867 h 1587638"/>
                  <a:gd name="connsiteX19" fmla="*/ 435428 w 655161"/>
                  <a:gd name="connsiteY19" fmla="*/ 673238 h 1587638"/>
                  <a:gd name="connsiteX20" fmla="*/ 444137 w 655161"/>
                  <a:gd name="connsiteY20" fmla="*/ 516484 h 1587638"/>
                  <a:gd name="connsiteX21" fmla="*/ 478971 w 655161"/>
                  <a:gd name="connsiteY21" fmla="*/ 446815 h 1587638"/>
                  <a:gd name="connsiteX22" fmla="*/ 505097 w 655161"/>
                  <a:gd name="connsiteY22" fmla="*/ 385855 h 1587638"/>
                  <a:gd name="connsiteX23" fmla="*/ 522514 w 655161"/>
                  <a:gd name="connsiteY23" fmla="*/ 359730 h 1587638"/>
                  <a:gd name="connsiteX24" fmla="*/ 531223 w 655161"/>
                  <a:gd name="connsiteY24" fmla="*/ 333604 h 1587638"/>
                  <a:gd name="connsiteX25" fmla="*/ 557348 w 655161"/>
                  <a:gd name="connsiteY25" fmla="*/ 307478 h 1587638"/>
                  <a:gd name="connsiteX26" fmla="*/ 574765 w 655161"/>
                  <a:gd name="connsiteY26" fmla="*/ 272644 h 1587638"/>
                  <a:gd name="connsiteX27" fmla="*/ 609600 w 655161"/>
                  <a:gd name="connsiteY27" fmla="*/ 220393 h 1587638"/>
                  <a:gd name="connsiteX28" fmla="*/ 627017 w 655161"/>
                  <a:gd name="connsiteY28" fmla="*/ 194267 h 1587638"/>
                  <a:gd name="connsiteX29" fmla="*/ 644434 w 655161"/>
                  <a:gd name="connsiteY29" fmla="*/ 142015 h 1587638"/>
                  <a:gd name="connsiteX30" fmla="*/ 653143 w 655161"/>
                  <a:gd name="connsiteY30" fmla="*/ 115890 h 1587638"/>
                  <a:gd name="connsiteX31" fmla="*/ 603137 w 655161"/>
                  <a:gd name="connsiteY31" fmla="*/ 7304 h 1587638"/>
                  <a:gd name="connsiteX0" fmla="*/ 603137 w 655161"/>
                  <a:gd name="connsiteY0" fmla="*/ 7304 h 1587638"/>
                  <a:gd name="connsiteX1" fmla="*/ 307045 w 655161"/>
                  <a:gd name="connsiteY1" fmla="*/ 227945 h 1587638"/>
                  <a:gd name="connsiteX2" fmla="*/ 52251 w 655161"/>
                  <a:gd name="connsiteY2" fmla="*/ 1213170 h 1587638"/>
                  <a:gd name="connsiteX3" fmla="*/ 43543 w 655161"/>
                  <a:gd name="connsiteY3" fmla="*/ 1248004 h 1587638"/>
                  <a:gd name="connsiteX4" fmla="*/ 34834 w 655161"/>
                  <a:gd name="connsiteY4" fmla="*/ 1291547 h 1587638"/>
                  <a:gd name="connsiteX5" fmla="*/ 26125 w 655161"/>
                  <a:gd name="connsiteY5" fmla="*/ 1361215 h 1587638"/>
                  <a:gd name="connsiteX6" fmla="*/ 8708 w 655161"/>
                  <a:gd name="connsiteY6" fmla="*/ 1413467 h 1587638"/>
                  <a:gd name="connsiteX7" fmla="*/ 0 w 655161"/>
                  <a:gd name="connsiteY7" fmla="*/ 1483135 h 1587638"/>
                  <a:gd name="connsiteX8" fmla="*/ 182880 w 655161"/>
                  <a:gd name="connsiteY8" fmla="*/ 1570221 h 1587638"/>
                  <a:gd name="connsiteX9" fmla="*/ 278674 w 655161"/>
                  <a:gd name="connsiteY9" fmla="*/ 1587638 h 1587638"/>
                  <a:gd name="connsiteX10" fmla="*/ 452845 w 655161"/>
                  <a:gd name="connsiteY10" fmla="*/ 1578930 h 1587638"/>
                  <a:gd name="connsiteX11" fmla="*/ 496388 w 655161"/>
                  <a:gd name="connsiteY11" fmla="*/ 1535387 h 1587638"/>
                  <a:gd name="connsiteX12" fmla="*/ 522514 w 655161"/>
                  <a:gd name="connsiteY12" fmla="*/ 1509261 h 1587638"/>
                  <a:gd name="connsiteX13" fmla="*/ 539931 w 655161"/>
                  <a:gd name="connsiteY13" fmla="*/ 1483135 h 1587638"/>
                  <a:gd name="connsiteX14" fmla="*/ 522514 w 655161"/>
                  <a:gd name="connsiteY14" fmla="*/ 1265421 h 1587638"/>
                  <a:gd name="connsiteX15" fmla="*/ 513805 w 655161"/>
                  <a:gd name="connsiteY15" fmla="*/ 1099958 h 1587638"/>
                  <a:gd name="connsiteX16" fmla="*/ 496388 w 655161"/>
                  <a:gd name="connsiteY16" fmla="*/ 986747 h 1587638"/>
                  <a:gd name="connsiteX17" fmla="*/ 487680 w 655161"/>
                  <a:gd name="connsiteY17" fmla="*/ 890953 h 1587638"/>
                  <a:gd name="connsiteX18" fmla="*/ 461554 w 655161"/>
                  <a:gd name="connsiteY18" fmla="*/ 803867 h 1587638"/>
                  <a:gd name="connsiteX19" fmla="*/ 435428 w 655161"/>
                  <a:gd name="connsiteY19" fmla="*/ 673238 h 1587638"/>
                  <a:gd name="connsiteX20" fmla="*/ 444137 w 655161"/>
                  <a:gd name="connsiteY20" fmla="*/ 516484 h 1587638"/>
                  <a:gd name="connsiteX21" fmla="*/ 478971 w 655161"/>
                  <a:gd name="connsiteY21" fmla="*/ 446815 h 1587638"/>
                  <a:gd name="connsiteX22" fmla="*/ 505097 w 655161"/>
                  <a:gd name="connsiteY22" fmla="*/ 385855 h 1587638"/>
                  <a:gd name="connsiteX23" fmla="*/ 522514 w 655161"/>
                  <a:gd name="connsiteY23" fmla="*/ 359730 h 1587638"/>
                  <a:gd name="connsiteX24" fmla="*/ 531223 w 655161"/>
                  <a:gd name="connsiteY24" fmla="*/ 333604 h 1587638"/>
                  <a:gd name="connsiteX25" fmla="*/ 557348 w 655161"/>
                  <a:gd name="connsiteY25" fmla="*/ 307478 h 1587638"/>
                  <a:gd name="connsiteX26" fmla="*/ 574765 w 655161"/>
                  <a:gd name="connsiteY26" fmla="*/ 272644 h 1587638"/>
                  <a:gd name="connsiteX27" fmla="*/ 609600 w 655161"/>
                  <a:gd name="connsiteY27" fmla="*/ 220393 h 1587638"/>
                  <a:gd name="connsiteX28" fmla="*/ 627017 w 655161"/>
                  <a:gd name="connsiteY28" fmla="*/ 194267 h 1587638"/>
                  <a:gd name="connsiteX29" fmla="*/ 644434 w 655161"/>
                  <a:gd name="connsiteY29" fmla="*/ 142015 h 1587638"/>
                  <a:gd name="connsiteX30" fmla="*/ 653143 w 655161"/>
                  <a:gd name="connsiteY30" fmla="*/ 115890 h 1587638"/>
                  <a:gd name="connsiteX31" fmla="*/ 603137 w 655161"/>
                  <a:gd name="connsiteY31" fmla="*/ 7304 h 1587638"/>
                  <a:gd name="connsiteX0" fmla="*/ 595993 w 655634"/>
                  <a:gd name="connsiteY0" fmla="*/ 8159 h 1569443"/>
                  <a:gd name="connsiteX1" fmla="*/ 307045 w 655634"/>
                  <a:gd name="connsiteY1" fmla="*/ 209750 h 1569443"/>
                  <a:gd name="connsiteX2" fmla="*/ 52251 w 655634"/>
                  <a:gd name="connsiteY2" fmla="*/ 1194975 h 1569443"/>
                  <a:gd name="connsiteX3" fmla="*/ 43543 w 655634"/>
                  <a:gd name="connsiteY3" fmla="*/ 1229809 h 1569443"/>
                  <a:gd name="connsiteX4" fmla="*/ 34834 w 655634"/>
                  <a:gd name="connsiteY4" fmla="*/ 1273352 h 1569443"/>
                  <a:gd name="connsiteX5" fmla="*/ 26125 w 655634"/>
                  <a:gd name="connsiteY5" fmla="*/ 1343020 h 1569443"/>
                  <a:gd name="connsiteX6" fmla="*/ 8708 w 655634"/>
                  <a:gd name="connsiteY6" fmla="*/ 1395272 h 1569443"/>
                  <a:gd name="connsiteX7" fmla="*/ 0 w 655634"/>
                  <a:gd name="connsiteY7" fmla="*/ 1464940 h 1569443"/>
                  <a:gd name="connsiteX8" fmla="*/ 182880 w 655634"/>
                  <a:gd name="connsiteY8" fmla="*/ 1552026 h 1569443"/>
                  <a:gd name="connsiteX9" fmla="*/ 278674 w 655634"/>
                  <a:gd name="connsiteY9" fmla="*/ 1569443 h 1569443"/>
                  <a:gd name="connsiteX10" fmla="*/ 452845 w 655634"/>
                  <a:gd name="connsiteY10" fmla="*/ 1560735 h 1569443"/>
                  <a:gd name="connsiteX11" fmla="*/ 496388 w 655634"/>
                  <a:gd name="connsiteY11" fmla="*/ 1517192 h 1569443"/>
                  <a:gd name="connsiteX12" fmla="*/ 522514 w 655634"/>
                  <a:gd name="connsiteY12" fmla="*/ 1491066 h 1569443"/>
                  <a:gd name="connsiteX13" fmla="*/ 539931 w 655634"/>
                  <a:gd name="connsiteY13" fmla="*/ 1464940 h 1569443"/>
                  <a:gd name="connsiteX14" fmla="*/ 522514 w 655634"/>
                  <a:gd name="connsiteY14" fmla="*/ 1247226 h 1569443"/>
                  <a:gd name="connsiteX15" fmla="*/ 513805 w 655634"/>
                  <a:gd name="connsiteY15" fmla="*/ 1081763 h 1569443"/>
                  <a:gd name="connsiteX16" fmla="*/ 496388 w 655634"/>
                  <a:gd name="connsiteY16" fmla="*/ 968552 h 1569443"/>
                  <a:gd name="connsiteX17" fmla="*/ 487680 w 655634"/>
                  <a:gd name="connsiteY17" fmla="*/ 872758 h 1569443"/>
                  <a:gd name="connsiteX18" fmla="*/ 461554 w 655634"/>
                  <a:gd name="connsiteY18" fmla="*/ 785672 h 1569443"/>
                  <a:gd name="connsiteX19" fmla="*/ 435428 w 655634"/>
                  <a:gd name="connsiteY19" fmla="*/ 655043 h 1569443"/>
                  <a:gd name="connsiteX20" fmla="*/ 444137 w 655634"/>
                  <a:gd name="connsiteY20" fmla="*/ 498289 h 1569443"/>
                  <a:gd name="connsiteX21" fmla="*/ 478971 w 655634"/>
                  <a:gd name="connsiteY21" fmla="*/ 428620 h 1569443"/>
                  <a:gd name="connsiteX22" fmla="*/ 505097 w 655634"/>
                  <a:gd name="connsiteY22" fmla="*/ 367660 h 1569443"/>
                  <a:gd name="connsiteX23" fmla="*/ 522514 w 655634"/>
                  <a:gd name="connsiteY23" fmla="*/ 341535 h 1569443"/>
                  <a:gd name="connsiteX24" fmla="*/ 531223 w 655634"/>
                  <a:gd name="connsiteY24" fmla="*/ 315409 h 1569443"/>
                  <a:gd name="connsiteX25" fmla="*/ 557348 w 655634"/>
                  <a:gd name="connsiteY25" fmla="*/ 289283 h 1569443"/>
                  <a:gd name="connsiteX26" fmla="*/ 574765 w 655634"/>
                  <a:gd name="connsiteY26" fmla="*/ 254449 h 1569443"/>
                  <a:gd name="connsiteX27" fmla="*/ 609600 w 655634"/>
                  <a:gd name="connsiteY27" fmla="*/ 202198 h 1569443"/>
                  <a:gd name="connsiteX28" fmla="*/ 627017 w 655634"/>
                  <a:gd name="connsiteY28" fmla="*/ 176072 h 1569443"/>
                  <a:gd name="connsiteX29" fmla="*/ 644434 w 655634"/>
                  <a:gd name="connsiteY29" fmla="*/ 123820 h 1569443"/>
                  <a:gd name="connsiteX30" fmla="*/ 653143 w 655634"/>
                  <a:gd name="connsiteY30" fmla="*/ 97695 h 1569443"/>
                  <a:gd name="connsiteX31" fmla="*/ 595993 w 655634"/>
                  <a:gd name="connsiteY31" fmla="*/ 8159 h 1569443"/>
                  <a:gd name="connsiteX0" fmla="*/ 595993 w 655634"/>
                  <a:gd name="connsiteY0" fmla="*/ 8159 h 1569443"/>
                  <a:gd name="connsiteX1" fmla="*/ 307045 w 655634"/>
                  <a:gd name="connsiteY1" fmla="*/ 209750 h 1569443"/>
                  <a:gd name="connsiteX2" fmla="*/ 52251 w 655634"/>
                  <a:gd name="connsiteY2" fmla="*/ 1194975 h 1569443"/>
                  <a:gd name="connsiteX3" fmla="*/ 43543 w 655634"/>
                  <a:gd name="connsiteY3" fmla="*/ 1229809 h 1569443"/>
                  <a:gd name="connsiteX4" fmla="*/ 34834 w 655634"/>
                  <a:gd name="connsiteY4" fmla="*/ 1273352 h 1569443"/>
                  <a:gd name="connsiteX5" fmla="*/ 26125 w 655634"/>
                  <a:gd name="connsiteY5" fmla="*/ 1343020 h 1569443"/>
                  <a:gd name="connsiteX6" fmla="*/ 8708 w 655634"/>
                  <a:gd name="connsiteY6" fmla="*/ 1395272 h 1569443"/>
                  <a:gd name="connsiteX7" fmla="*/ 0 w 655634"/>
                  <a:gd name="connsiteY7" fmla="*/ 1464940 h 1569443"/>
                  <a:gd name="connsiteX8" fmla="*/ 182880 w 655634"/>
                  <a:gd name="connsiteY8" fmla="*/ 1552026 h 1569443"/>
                  <a:gd name="connsiteX9" fmla="*/ 278674 w 655634"/>
                  <a:gd name="connsiteY9" fmla="*/ 1569443 h 1569443"/>
                  <a:gd name="connsiteX10" fmla="*/ 452845 w 655634"/>
                  <a:gd name="connsiteY10" fmla="*/ 1560735 h 1569443"/>
                  <a:gd name="connsiteX11" fmla="*/ 496388 w 655634"/>
                  <a:gd name="connsiteY11" fmla="*/ 1517192 h 1569443"/>
                  <a:gd name="connsiteX12" fmla="*/ 522514 w 655634"/>
                  <a:gd name="connsiteY12" fmla="*/ 1491066 h 1569443"/>
                  <a:gd name="connsiteX13" fmla="*/ 539931 w 655634"/>
                  <a:gd name="connsiteY13" fmla="*/ 1464940 h 1569443"/>
                  <a:gd name="connsiteX14" fmla="*/ 522514 w 655634"/>
                  <a:gd name="connsiteY14" fmla="*/ 1247226 h 1569443"/>
                  <a:gd name="connsiteX15" fmla="*/ 513805 w 655634"/>
                  <a:gd name="connsiteY15" fmla="*/ 1081763 h 1569443"/>
                  <a:gd name="connsiteX16" fmla="*/ 496388 w 655634"/>
                  <a:gd name="connsiteY16" fmla="*/ 968552 h 1569443"/>
                  <a:gd name="connsiteX17" fmla="*/ 487680 w 655634"/>
                  <a:gd name="connsiteY17" fmla="*/ 872758 h 1569443"/>
                  <a:gd name="connsiteX18" fmla="*/ 461554 w 655634"/>
                  <a:gd name="connsiteY18" fmla="*/ 785672 h 1569443"/>
                  <a:gd name="connsiteX19" fmla="*/ 435428 w 655634"/>
                  <a:gd name="connsiteY19" fmla="*/ 655043 h 1569443"/>
                  <a:gd name="connsiteX20" fmla="*/ 444137 w 655634"/>
                  <a:gd name="connsiteY20" fmla="*/ 498289 h 1569443"/>
                  <a:gd name="connsiteX21" fmla="*/ 478971 w 655634"/>
                  <a:gd name="connsiteY21" fmla="*/ 428620 h 1569443"/>
                  <a:gd name="connsiteX22" fmla="*/ 505097 w 655634"/>
                  <a:gd name="connsiteY22" fmla="*/ 367660 h 1569443"/>
                  <a:gd name="connsiteX23" fmla="*/ 522514 w 655634"/>
                  <a:gd name="connsiteY23" fmla="*/ 341535 h 1569443"/>
                  <a:gd name="connsiteX24" fmla="*/ 531223 w 655634"/>
                  <a:gd name="connsiteY24" fmla="*/ 315409 h 1569443"/>
                  <a:gd name="connsiteX25" fmla="*/ 557348 w 655634"/>
                  <a:gd name="connsiteY25" fmla="*/ 289283 h 1569443"/>
                  <a:gd name="connsiteX26" fmla="*/ 574765 w 655634"/>
                  <a:gd name="connsiteY26" fmla="*/ 254449 h 1569443"/>
                  <a:gd name="connsiteX27" fmla="*/ 609600 w 655634"/>
                  <a:gd name="connsiteY27" fmla="*/ 202198 h 1569443"/>
                  <a:gd name="connsiteX28" fmla="*/ 627017 w 655634"/>
                  <a:gd name="connsiteY28" fmla="*/ 176072 h 1569443"/>
                  <a:gd name="connsiteX29" fmla="*/ 644434 w 655634"/>
                  <a:gd name="connsiteY29" fmla="*/ 123820 h 1569443"/>
                  <a:gd name="connsiteX30" fmla="*/ 653143 w 655634"/>
                  <a:gd name="connsiteY30" fmla="*/ 97695 h 1569443"/>
                  <a:gd name="connsiteX31" fmla="*/ 595993 w 655634"/>
                  <a:gd name="connsiteY31" fmla="*/ 8159 h 1569443"/>
                  <a:gd name="connsiteX0" fmla="*/ 653143 w 676626"/>
                  <a:gd name="connsiteY0" fmla="*/ 7612 h 1479360"/>
                  <a:gd name="connsiteX1" fmla="*/ 307045 w 676626"/>
                  <a:gd name="connsiteY1" fmla="*/ 119667 h 1479360"/>
                  <a:gd name="connsiteX2" fmla="*/ 52251 w 676626"/>
                  <a:gd name="connsiteY2" fmla="*/ 1104892 h 1479360"/>
                  <a:gd name="connsiteX3" fmla="*/ 43543 w 676626"/>
                  <a:gd name="connsiteY3" fmla="*/ 1139726 h 1479360"/>
                  <a:gd name="connsiteX4" fmla="*/ 34834 w 676626"/>
                  <a:gd name="connsiteY4" fmla="*/ 1183269 h 1479360"/>
                  <a:gd name="connsiteX5" fmla="*/ 26125 w 676626"/>
                  <a:gd name="connsiteY5" fmla="*/ 1252937 h 1479360"/>
                  <a:gd name="connsiteX6" fmla="*/ 8708 w 676626"/>
                  <a:gd name="connsiteY6" fmla="*/ 1305189 h 1479360"/>
                  <a:gd name="connsiteX7" fmla="*/ 0 w 676626"/>
                  <a:gd name="connsiteY7" fmla="*/ 1374857 h 1479360"/>
                  <a:gd name="connsiteX8" fmla="*/ 182880 w 676626"/>
                  <a:gd name="connsiteY8" fmla="*/ 1461943 h 1479360"/>
                  <a:gd name="connsiteX9" fmla="*/ 278674 w 676626"/>
                  <a:gd name="connsiteY9" fmla="*/ 1479360 h 1479360"/>
                  <a:gd name="connsiteX10" fmla="*/ 452845 w 676626"/>
                  <a:gd name="connsiteY10" fmla="*/ 1470652 h 1479360"/>
                  <a:gd name="connsiteX11" fmla="*/ 496388 w 676626"/>
                  <a:gd name="connsiteY11" fmla="*/ 1427109 h 1479360"/>
                  <a:gd name="connsiteX12" fmla="*/ 522514 w 676626"/>
                  <a:gd name="connsiteY12" fmla="*/ 1400983 h 1479360"/>
                  <a:gd name="connsiteX13" fmla="*/ 539931 w 676626"/>
                  <a:gd name="connsiteY13" fmla="*/ 1374857 h 1479360"/>
                  <a:gd name="connsiteX14" fmla="*/ 522514 w 676626"/>
                  <a:gd name="connsiteY14" fmla="*/ 1157143 h 1479360"/>
                  <a:gd name="connsiteX15" fmla="*/ 513805 w 676626"/>
                  <a:gd name="connsiteY15" fmla="*/ 991680 h 1479360"/>
                  <a:gd name="connsiteX16" fmla="*/ 496388 w 676626"/>
                  <a:gd name="connsiteY16" fmla="*/ 878469 h 1479360"/>
                  <a:gd name="connsiteX17" fmla="*/ 487680 w 676626"/>
                  <a:gd name="connsiteY17" fmla="*/ 782675 h 1479360"/>
                  <a:gd name="connsiteX18" fmla="*/ 461554 w 676626"/>
                  <a:gd name="connsiteY18" fmla="*/ 695589 h 1479360"/>
                  <a:gd name="connsiteX19" fmla="*/ 435428 w 676626"/>
                  <a:gd name="connsiteY19" fmla="*/ 564960 h 1479360"/>
                  <a:gd name="connsiteX20" fmla="*/ 444137 w 676626"/>
                  <a:gd name="connsiteY20" fmla="*/ 408206 h 1479360"/>
                  <a:gd name="connsiteX21" fmla="*/ 478971 w 676626"/>
                  <a:gd name="connsiteY21" fmla="*/ 338537 h 1479360"/>
                  <a:gd name="connsiteX22" fmla="*/ 505097 w 676626"/>
                  <a:gd name="connsiteY22" fmla="*/ 277577 h 1479360"/>
                  <a:gd name="connsiteX23" fmla="*/ 522514 w 676626"/>
                  <a:gd name="connsiteY23" fmla="*/ 251452 h 1479360"/>
                  <a:gd name="connsiteX24" fmla="*/ 531223 w 676626"/>
                  <a:gd name="connsiteY24" fmla="*/ 225326 h 1479360"/>
                  <a:gd name="connsiteX25" fmla="*/ 557348 w 676626"/>
                  <a:gd name="connsiteY25" fmla="*/ 199200 h 1479360"/>
                  <a:gd name="connsiteX26" fmla="*/ 574765 w 676626"/>
                  <a:gd name="connsiteY26" fmla="*/ 164366 h 1479360"/>
                  <a:gd name="connsiteX27" fmla="*/ 609600 w 676626"/>
                  <a:gd name="connsiteY27" fmla="*/ 112115 h 1479360"/>
                  <a:gd name="connsiteX28" fmla="*/ 627017 w 676626"/>
                  <a:gd name="connsiteY28" fmla="*/ 85989 h 1479360"/>
                  <a:gd name="connsiteX29" fmla="*/ 644434 w 676626"/>
                  <a:gd name="connsiteY29" fmla="*/ 33737 h 1479360"/>
                  <a:gd name="connsiteX30" fmla="*/ 653143 w 676626"/>
                  <a:gd name="connsiteY30" fmla="*/ 7612 h 1479360"/>
                  <a:gd name="connsiteX0" fmla="*/ 600755 w 645182"/>
                  <a:gd name="connsiteY0" fmla="*/ 1337 h 1565954"/>
                  <a:gd name="connsiteX1" fmla="*/ 307045 w 645182"/>
                  <a:gd name="connsiteY1" fmla="*/ 206261 h 1565954"/>
                  <a:gd name="connsiteX2" fmla="*/ 52251 w 645182"/>
                  <a:gd name="connsiteY2" fmla="*/ 1191486 h 1565954"/>
                  <a:gd name="connsiteX3" fmla="*/ 43543 w 645182"/>
                  <a:gd name="connsiteY3" fmla="*/ 1226320 h 1565954"/>
                  <a:gd name="connsiteX4" fmla="*/ 34834 w 645182"/>
                  <a:gd name="connsiteY4" fmla="*/ 1269863 h 1565954"/>
                  <a:gd name="connsiteX5" fmla="*/ 26125 w 645182"/>
                  <a:gd name="connsiteY5" fmla="*/ 1339531 h 1565954"/>
                  <a:gd name="connsiteX6" fmla="*/ 8708 w 645182"/>
                  <a:gd name="connsiteY6" fmla="*/ 1391783 h 1565954"/>
                  <a:gd name="connsiteX7" fmla="*/ 0 w 645182"/>
                  <a:gd name="connsiteY7" fmla="*/ 1461451 h 1565954"/>
                  <a:gd name="connsiteX8" fmla="*/ 182880 w 645182"/>
                  <a:gd name="connsiteY8" fmla="*/ 1548537 h 1565954"/>
                  <a:gd name="connsiteX9" fmla="*/ 278674 w 645182"/>
                  <a:gd name="connsiteY9" fmla="*/ 1565954 h 1565954"/>
                  <a:gd name="connsiteX10" fmla="*/ 452845 w 645182"/>
                  <a:gd name="connsiteY10" fmla="*/ 1557246 h 1565954"/>
                  <a:gd name="connsiteX11" fmla="*/ 496388 w 645182"/>
                  <a:gd name="connsiteY11" fmla="*/ 1513703 h 1565954"/>
                  <a:gd name="connsiteX12" fmla="*/ 522514 w 645182"/>
                  <a:gd name="connsiteY12" fmla="*/ 1487577 h 1565954"/>
                  <a:gd name="connsiteX13" fmla="*/ 539931 w 645182"/>
                  <a:gd name="connsiteY13" fmla="*/ 1461451 h 1565954"/>
                  <a:gd name="connsiteX14" fmla="*/ 522514 w 645182"/>
                  <a:gd name="connsiteY14" fmla="*/ 1243737 h 1565954"/>
                  <a:gd name="connsiteX15" fmla="*/ 513805 w 645182"/>
                  <a:gd name="connsiteY15" fmla="*/ 1078274 h 1565954"/>
                  <a:gd name="connsiteX16" fmla="*/ 496388 w 645182"/>
                  <a:gd name="connsiteY16" fmla="*/ 965063 h 1565954"/>
                  <a:gd name="connsiteX17" fmla="*/ 487680 w 645182"/>
                  <a:gd name="connsiteY17" fmla="*/ 869269 h 1565954"/>
                  <a:gd name="connsiteX18" fmla="*/ 461554 w 645182"/>
                  <a:gd name="connsiteY18" fmla="*/ 782183 h 1565954"/>
                  <a:gd name="connsiteX19" fmla="*/ 435428 w 645182"/>
                  <a:gd name="connsiteY19" fmla="*/ 651554 h 1565954"/>
                  <a:gd name="connsiteX20" fmla="*/ 444137 w 645182"/>
                  <a:gd name="connsiteY20" fmla="*/ 494800 h 1565954"/>
                  <a:gd name="connsiteX21" fmla="*/ 478971 w 645182"/>
                  <a:gd name="connsiteY21" fmla="*/ 425131 h 1565954"/>
                  <a:gd name="connsiteX22" fmla="*/ 505097 w 645182"/>
                  <a:gd name="connsiteY22" fmla="*/ 364171 h 1565954"/>
                  <a:gd name="connsiteX23" fmla="*/ 522514 w 645182"/>
                  <a:gd name="connsiteY23" fmla="*/ 338046 h 1565954"/>
                  <a:gd name="connsiteX24" fmla="*/ 531223 w 645182"/>
                  <a:gd name="connsiteY24" fmla="*/ 311920 h 1565954"/>
                  <a:gd name="connsiteX25" fmla="*/ 557348 w 645182"/>
                  <a:gd name="connsiteY25" fmla="*/ 285794 h 1565954"/>
                  <a:gd name="connsiteX26" fmla="*/ 574765 w 645182"/>
                  <a:gd name="connsiteY26" fmla="*/ 250960 h 1565954"/>
                  <a:gd name="connsiteX27" fmla="*/ 609600 w 645182"/>
                  <a:gd name="connsiteY27" fmla="*/ 198709 h 1565954"/>
                  <a:gd name="connsiteX28" fmla="*/ 627017 w 645182"/>
                  <a:gd name="connsiteY28" fmla="*/ 172583 h 1565954"/>
                  <a:gd name="connsiteX29" fmla="*/ 644434 w 645182"/>
                  <a:gd name="connsiteY29" fmla="*/ 120331 h 1565954"/>
                  <a:gd name="connsiteX30" fmla="*/ 600755 w 645182"/>
                  <a:gd name="connsiteY30" fmla="*/ 1337 h 1565954"/>
                  <a:gd name="connsiteX0" fmla="*/ 600755 w 645182"/>
                  <a:gd name="connsiteY0" fmla="*/ 1337 h 1565954"/>
                  <a:gd name="connsiteX1" fmla="*/ 307045 w 645182"/>
                  <a:gd name="connsiteY1" fmla="*/ 206261 h 1565954"/>
                  <a:gd name="connsiteX2" fmla="*/ 52251 w 645182"/>
                  <a:gd name="connsiteY2" fmla="*/ 1191486 h 1565954"/>
                  <a:gd name="connsiteX3" fmla="*/ 43543 w 645182"/>
                  <a:gd name="connsiteY3" fmla="*/ 1226320 h 1565954"/>
                  <a:gd name="connsiteX4" fmla="*/ 34834 w 645182"/>
                  <a:gd name="connsiteY4" fmla="*/ 1269863 h 1565954"/>
                  <a:gd name="connsiteX5" fmla="*/ 26125 w 645182"/>
                  <a:gd name="connsiteY5" fmla="*/ 1339531 h 1565954"/>
                  <a:gd name="connsiteX6" fmla="*/ 8708 w 645182"/>
                  <a:gd name="connsiteY6" fmla="*/ 1391783 h 1565954"/>
                  <a:gd name="connsiteX7" fmla="*/ 0 w 645182"/>
                  <a:gd name="connsiteY7" fmla="*/ 1461451 h 1565954"/>
                  <a:gd name="connsiteX8" fmla="*/ 182880 w 645182"/>
                  <a:gd name="connsiteY8" fmla="*/ 1548537 h 1565954"/>
                  <a:gd name="connsiteX9" fmla="*/ 278674 w 645182"/>
                  <a:gd name="connsiteY9" fmla="*/ 1565954 h 1565954"/>
                  <a:gd name="connsiteX10" fmla="*/ 452845 w 645182"/>
                  <a:gd name="connsiteY10" fmla="*/ 1557246 h 1565954"/>
                  <a:gd name="connsiteX11" fmla="*/ 496388 w 645182"/>
                  <a:gd name="connsiteY11" fmla="*/ 1513703 h 1565954"/>
                  <a:gd name="connsiteX12" fmla="*/ 522514 w 645182"/>
                  <a:gd name="connsiteY12" fmla="*/ 1487577 h 1565954"/>
                  <a:gd name="connsiteX13" fmla="*/ 539931 w 645182"/>
                  <a:gd name="connsiteY13" fmla="*/ 1461451 h 1565954"/>
                  <a:gd name="connsiteX14" fmla="*/ 522514 w 645182"/>
                  <a:gd name="connsiteY14" fmla="*/ 1243737 h 1565954"/>
                  <a:gd name="connsiteX15" fmla="*/ 513805 w 645182"/>
                  <a:gd name="connsiteY15" fmla="*/ 1078274 h 1565954"/>
                  <a:gd name="connsiteX16" fmla="*/ 496388 w 645182"/>
                  <a:gd name="connsiteY16" fmla="*/ 965063 h 1565954"/>
                  <a:gd name="connsiteX17" fmla="*/ 487680 w 645182"/>
                  <a:gd name="connsiteY17" fmla="*/ 869269 h 1565954"/>
                  <a:gd name="connsiteX18" fmla="*/ 461554 w 645182"/>
                  <a:gd name="connsiteY18" fmla="*/ 782183 h 1565954"/>
                  <a:gd name="connsiteX19" fmla="*/ 435428 w 645182"/>
                  <a:gd name="connsiteY19" fmla="*/ 651554 h 1565954"/>
                  <a:gd name="connsiteX20" fmla="*/ 444137 w 645182"/>
                  <a:gd name="connsiteY20" fmla="*/ 494800 h 1565954"/>
                  <a:gd name="connsiteX21" fmla="*/ 478971 w 645182"/>
                  <a:gd name="connsiteY21" fmla="*/ 425131 h 1565954"/>
                  <a:gd name="connsiteX22" fmla="*/ 505097 w 645182"/>
                  <a:gd name="connsiteY22" fmla="*/ 364171 h 1565954"/>
                  <a:gd name="connsiteX23" fmla="*/ 522514 w 645182"/>
                  <a:gd name="connsiteY23" fmla="*/ 338046 h 1565954"/>
                  <a:gd name="connsiteX24" fmla="*/ 531223 w 645182"/>
                  <a:gd name="connsiteY24" fmla="*/ 311920 h 1565954"/>
                  <a:gd name="connsiteX25" fmla="*/ 557348 w 645182"/>
                  <a:gd name="connsiteY25" fmla="*/ 285794 h 1565954"/>
                  <a:gd name="connsiteX26" fmla="*/ 574765 w 645182"/>
                  <a:gd name="connsiteY26" fmla="*/ 250960 h 1565954"/>
                  <a:gd name="connsiteX27" fmla="*/ 609600 w 645182"/>
                  <a:gd name="connsiteY27" fmla="*/ 198709 h 1565954"/>
                  <a:gd name="connsiteX28" fmla="*/ 627017 w 645182"/>
                  <a:gd name="connsiteY28" fmla="*/ 172583 h 1565954"/>
                  <a:gd name="connsiteX29" fmla="*/ 644434 w 645182"/>
                  <a:gd name="connsiteY29" fmla="*/ 120331 h 1565954"/>
                  <a:gd name="connsiteX30" fmla="*/ 600755 w 645182"/>
                  <a:gd name="connsiteY30" fmla="*/ 1337 h 1565954"/>
                  <a:gd name="connsiteX0" fmla="*/ 600755 w 645182"/>
                  <a:gd name="connsiteY0" fmla="*/ 781 h 1565398"/>
                  <a:gd name="connsiteX1" fmla="*/ 307045 w 645182"/>
                  <a:gd name="connsiteY1" fmla="*/ 205705 h 1565398"/>
                  <a:gd name="connsiteX2" fmla="*/ 52251 w 645182"/>
                  <a:gd name="connsiteY2" fmla="*/ 1190930 h 1565398"/>
                  <a:gd name="connsiteX3" fmla="*/ 43543 w 645182"/>
                  <a:gd name="connsiteY3" fmla="*/ 1225764 h 1565398"/>
                  <a:gd name="connsiteX4" fmla="*/ 34834 w 645182"/>
                  <a:gd name="connsiteY4" fmla="*/ 1269307 h 1565398"/>
                  <a:gd name="connsiteX5" fmla="*/ 26125 w 645182"/>
                  <a:gd name="connsiteY5" fmla="*/ 1338975 h 1565398"/>
                  <a:gd name="connsiteX6" fmla="*/ 8708 w 645182"/>
                  <a:gd name="connsiteY6" fmla="*/ 1391227 h 1565398"/>
                  <a:gd name="connsiteX7" fmla="*/ 0 w 645182"/>
                  <a:gd name="connsiteY7" fmla="*/ 1460895 h 1565398"/>
                  <a:gd name="connsiteX8" fmla="*/ 182880 w 645182"/>
                  <a:gd name="connsiteY8" fmla="*/ 1547981 h 1565398"/>
                  <a:gd name="connsiteX9" fmla="*/ 278674 w 645182"/>
                  <a:gd name="connsiteY9" fmla="*/ 1565398 h 1565398"/>
                  <a:gd name="connsiteX10" fmla="*/ 452845 w 645182"/>
                  <a:gd name="connsiteY10" fmla="*/ 1556690 h 1565398"/>
                  <a:gd name="connsiteX11" fmla="*/ 496388 w 645182"/>
                  <a:gd name="connsiteY11" fmla="*/ 1513147 h 1565398"/>
                  <a:gd name="connsiteX12" fmla="*/ 522514 w 645182"/>
                  <a:gd name="connsiteY12" fmla="*/ 1487021 h 1565398"/>
                  <a:gd name="connsiteX13" fmla="*/ 539931 w 645182"/>
                  <a:gd name="connsiteY13" fmla="*/ 1460895 h 1565398"/>
                  <a:gd name="connsiteX14" fmla="*/ 522514 w 645182"/>
                  <a:gd name="connsiteY14" fmla="*/ 1243181 h 1565398"/>
                  <a:gd name="connsiteX15" fmla="*/ 513805 w 645182"/>
                  <a:gd name="connsiteY15" fmla="*/ 1077718 h 1565398"/>
                  <a:gd name="connsiteX16" fmla="*/ 496388 w 645182"/>
                  <a:gd name="connsiteY16" fmla="*/ 964507 h 1565398"/>
                  <a:gd name="connsiteX17" fmla="*/ 487680 w 645182"/>
                  <a:gd name="connsiteY17" fmla="*/ 868713 h 1565398"/>
                  <a:gd name="connsiteX18" fmla="*/ 461554 w 645182"/>
                  <a:gd name="connsiteY18" fmla="*/ 781627 h 1565398"/>
                  <a:gd name="connsiteX19" fmla="*/ 435428 w 645182"/>
                  <a:gd name="connsiteY19" fmla="*/ 650998 h 1565398"/>
                  <a:gd name="connsiteX20" fmla="*/ 444137 w 645182"/>
                  <a:gd name="connsiteY20" fmla="*/ 494244 h 1565398"/>
                  <a:gd name="connsiteX21" fmla="*/ 478971 w 645182"/>
                  <a:gd name="connsiteY21" fmla="*/ 424575 h 1565398"/>
                  <a:gd name="connsiteX22" fmla="*/ 505097 w 645182"/>
                  <a:gd name="connsiteY22" fmla="*/ 363615 h 1565398"/>
                  <a:gd name="connsiteX23" fmla="*/ 522514 w 645182"/>
                  <a:gd name="connsiteY23" fmla="*/ 337490 h 1565398"/>
                  <a:gd name="connsiteX24" fmla="*/ 531223 w 645182"/>
                  <a:gd name="connsiteY24" fmla="*/ 311364 h 1565398"/>
                  <a:gd name="connsiteX25" fmla="*/ 557348 w 645182"/>
                  <a:gd name="connsiteY25" fmla="*/ 285238 h 1565398"/>
                  <a:gd name="connsiteX26" fmla="*/ 574765 w 645182"/>
                  <a:gd name="connsiteY26" fmla="*/ 250404 h 1565398"/>
                  <a:gd name="connsiteX27" fmla="*/ 609600 w 645182"/>
                  <a:gd name="connsiteY27" fmla="*/ 198153 h 1565398"/>
                  <a:gd name="connsiteX28" fmla="*/ 627017 w 645182"/>
                  <a:gd name="connsiteY28" fmla="*/ 172027 h 1565398"/>
                  <a:gd name="connsiteX29" fmla="*/ 644434 w 645182"/>
                  <a:gd name="connsiteY29" fmla="*/ 119775 h 1565398"/>
                  <a:gd name="connsiteX30" fmla="*/ 600755 w 645182"/>
                  <a:gd name="connsiteY30" fmla="*/ 781 h 1565398"/>
                  <a:gd name="connsiteX0" fmla="*/ 600755 w 645182"/>
                  <a:gd name="connsiteY0" fmla="*/ 5656 h 1570273"/>
                  <a:gd name="connsiteX1" fmla="*/ 307045 w 645182"/>
                  <a:gd name="connsiteY1" fmla="*/ 210580 h 1570273"/>
                  <a:gd name="connsiteX2" fmla="*/ 52251 w 645182"/>
                  <a:gd name="connsiteY2" fmla="*/ 1195805 h 1570273"/>
                  <a:gd name="connsiteX3" fmla="*/ 43543 w 645182"/>
                  <a:gd name="connsiteY3" fmla="*/ 1230639 h 1570273"/>
                  <a:gd name="connsiteX4" fmla="*/ 34834 w 645182"/>
                  <a:gd name="connsiteY4" fmla="*/ 1274182 h 1570273"/>
                  <a:gd name="connsiteX5" fmla="*/ 26125 w 645182"/>
                  <a:gd name="connsiteY5" fmla="*/ 1343850 h 1570273"/>
                  <a:gd name="connsiteX6" fmla="*/ 8708 w 645182"/>
                  <a:gd name="connsiteY6" fmla="*/ 1396102 h 1570273"/>
                  <a:gd name="connsiteX7" fmla="*/ 0 w 645182"/>
                  <a:gd name="connsiteY7" fmla="*/ 1465770 h 1570273"/>
                  <a:gd name="connsiteX8" fmla="*/ 182880 w 645182"/>
                  <a:gd name="connsiteY8" fmla="*/ 1552856 h 1570273"/>
                  <a:gd name="connsiteX9" fmla="*/ 278674 w 645182"/>
                  <a:gd name="connsiteY9" fmla="*/ 1570273 h 1570273"/>
                  <a:gd name="connsiteX10" fmla="*/ 452845 w 645182"/>
                  <a:gd name="connsiteY10" fmla="*/ 1561565 h 1570273"/>
                  <a:gd name="connsiteX11" fmla="*/ 496388 w 645182"/>
                  <a:gd name="connsiteY11" fmla="*/ 1518022 h 1570273"/>
                  <a:gd name="connsiteX12" fmla="*/ 522514 w 645182"/>
                  <a:gd name="connsiteY12" fmla="*/ 1491896 h 1570273"/>
                  <a:gd name="connsiteX13" fmla="*/ 539931 w 645182"/>
                  <a:gd name="connsiteY13" fmla="*/ 1465770 h 1570273"/>
                  <a:gd name="connsiteX14" fmla="*/ 522514 w 645182"/>
                  <a:gd name="connsiteY14" fmla="*/ 1248056 h 1570273"/>
                  <a:gd name="connsiteX15" fmla="*/ 513805 w 645182"/>
                  <a:gd name="connsiteY15" fmla="*/ 1082593 h 1570273"/>
                  <a:gd name="connsiteX16" fmla="*/ 496388 w 645182"/>
                  <a:gd name="connsiteY16" fmla="*/ 969382 h 1570273"/>
                  <a:gd name="connsiteX17" fmla="*/ 487680 w 645182"/>
                  <a:gd name="connsiteY17" fmla="*/ 873588 h 1570273"/>
                  <a:gd name="connsiteX18" fmla="*/ 461554 w 645182"/>
                  <a:gd name="connsiteY18" fmla="*/ 786502 h 1570273"/>
                  <a:gd name="connsiteX19" fmla="*/ 435428 w 645182"/>
                  <a:gd name="connsiteY19" fmla="*/ 655873 h 1570273"/>
                  <a:gd name="connsiteX20" fmla="*/ 444137 w 645182"/>
                  <a:gd name="connsiteY20" fmla="*/ 499119 h 1570273"/>
                  <a:gd name="connsiteX21" fmla="*/ 478971 w 645182"/>
                  <a:gd name="connsiteY21" fmla="*/ 429450 h 1570273"/>
                  <a:gd name="connsiteX22" fmla="*/ 505097 w 645182"/>
                  <a:gd name="connsiteY22" fmla="*/ 368490 h 1570273"/>
                  <a:gd name="connsiteX23" fmla="*/ 522514 w 645182"/>
                  <a:gd name="connsiteY23" fmla="*/ 342365 h 1570273"/>
                  <a:gd name="connsiteX24" fmla="*/ 531223 w 645182"/>
                  <a:gd name="connsiteY24" fmla="*/ 316239 h 1570273"/>
                  <a:gd name="connsiteX25" fmla="*/ 557348 w 645182"/>
                  <a:gd name="connsiteY25" fmla="*/ 290113 h 1570273"/>
                  <a:gd name="connsiteX26" fmla="*/ 574765 w 645182"/>
                  <a:gd name="connsiteY26" fmla="*/ 255279 h 1570273"/>
                  <a:gd name="connsiteX27" fmla="*/ 609600 w 645182"/>
                  <a:gd name="connsiteY27" fmla="*/ 203028 h 1570273"/>
                  <a:gd name="connsiteX28" fmla="*/ 627017 w 645182"/>
                  <a:gd name="connsiteY28" fmla="*/ 176902 h 1570273"/>
                  <a:gd name="connsiteX29" fmla="*/ 644434 w 645182"/>
                  <a:gd name="connsiteY29" fmla="*/ 124650 h 1570273"/>
                  <a:gd name="connsiteX30" fmla="*/ 600755 w 645182"/>
                  <a:gd name="connsiteY30" fmla="*/ 5656 h 1570273"/>
                  <a:gd name="connsiteX0" fmla="*/ 600755 w 645182"/>
                  <a:gd name="connsiteY0" fmla="*/ 8110 h 1572727"/>
                  <a:gd name="connsiteX1" fmla="*/ 347526 w 645182"/>
                  <a:gd name="connsiteY1" fmla="*/ 143978 h 1572727"/>
                  <a:gd name="connsiteX2" fmla="*/ 52251 w 645182"/>
                  <a:gd name="connsiteY2" fmla="*/ 1198259 h 1572727"/>
                  <a:gd name="connsiteX3" fmla="*/ 43543 w 645182"/>
                  <a:gd name="connsiteY3" fmla="*/ 1233093 h 1572727"/>
                  <a:gd name="connsiteX4" fmla="*/ 34834 w 645182"/>
                  <a:gd name="connsiteY4" fmla="*/ 1276636 h 1572727"/>
                  <a:gd name="connsiteX5" fmla="*/ 26125 w 645182"/>
                  <a:gd name="connsiteY5" fmla="*/ 1346304 h 1572727"/>
                  <a:gd name="connsiteX6" fmla="*/ 8708 w 645182"/>
                  <a:gd name="connsiteY6" fmla="*/ 1398556 h 1572727"/>
                  <a:gd name="connsiteX7" fmla="*/ 0 w 645182"/>
                  <a:gd name="connsiteY7" fmla="*/ 1468224 h 1572727"/>
                  <a:gd name="connsiteX8" fmla="*/ 182880 w 645182"/>
                  <a:gd name="connsiteY8" fmla="*/ 1555310 h 1572727"/>
                  <a:gd name="connsiteX9" fmla="*/ 278674 w 645182"/>
                  <a:gd name="connsiteY9" fmla="*/ 1572727 h 1572727"/>
                  <a:gd name="connsiteX10" fmla="*/ 452845 w 645182"/>
                  <a:gd name="connsiteY10" fmla="*/ 1564019 h 1572727"/>
                  <a:gd name="connsiteX11" fmla="*/ 496388 w 645182"/>
                  <a:gd name="connsiteY11" fmla="*/ 1520476 h 1572727"/>
                  <a:gd name="connsiteX12" fmla="*/ 522514 w 645182"/>
                  <a:gd name="connsiteY12" fmla="*/ 1494350 h 1572727"/>
                  <a:gd name="connsiteX13" fmla="*/ 539931 w 645182"/>
                  <a:gd name="connsiteY13" fmla="*/ 1468224 h 1572727"/>
                  <a:gd name="connsiteX14" fmla="*/ 522514 w 645182"/>
                  <a:gd name="connsiteY14" fmla="*/ 1250510 h 1572727"/>
                  <a:gd name="connsiteX15" fmla="*/ 513805 w 645182"/>
                  <a:gd name="connsiteY15" fmla="*/ 1085047 h 1572727"/>
                  <a:gd name="connsiteX16" fmla="*/ 496388 w 645182"/>
                  <a:gd name="connsiteY16" fmla="*/ 971836 h 1572727"/>
                  <a:gd name="connsiteX17" fmla="*/ 487680 w 645182"/>
                  <a:gd name="connsiteY17" fmla="*/ 876042 h 1572727"/>
                  <a:gd name="connsiteX18" fmla="*/ 461554 w 645182"/>
                  <a:gd name="connsiteY18" fmla="*/ 788956 h 1572727"/>
                  <a:gd name="connsiteX19" fmla="*/ 435428 w 645182"/>
                  <a:gd name="connsiteY19" fmla="*/ 658327 h 1572727"/>
                  <a:gd name="connsiteX20" fmla="*/ 444137 w 645182"/>
                  <a:gd name="connsiteY20" fmla="*/ 501573 h 1572727"/>
                  <a:gd name="connsiteX21" fmla="*/ 478971 w 645182"/>
                  <a:gd name="connsiteY21" fmla="*/ 431904 h 1572727"/>
                  <a:gd name="connsiteX22" fmla="*/ 505097 w 645182"/>
                  <a:gd name="connsiteY22" fmla="*/ 370944 h 1572727"/>
                  <a:gd name="connsiteX23" fmla="*/ 522514 w 645182"/>
                  <a:gd name="connsiteY23" fmla="*/ 344819 h 1572727"/>
                  <a:gd name="connsiteX24" fmla="*/ 531223 w 645182"/>
                  <a:gd name="connsiteY24" fmla="*/ 318693 h 1572727"/>
                  <a:gd name="connsiteX25" fmla="*/ 557348 w 645182"/>
                  <a:gd name="connsiteY25" fmla="*/ 292567 h 1572727"/>
                  <a:gd name="connsiteX26" fmla="*/ 574765 w 645182"/>
                  <a:gd name="connsiteY26" fmla="*/ 257733 h 1572727"/>
                  <a:gd name="connsiteX27" fmla="*/ 609600 w 645182"/>
                  <a:gd name="connsiteY27" fmla="*/ 205482 h 1572727"/>
                  <a:gd name="connsiteX28" fmla="*/ 627017 w 645182"/>
                  <a:gd name="connsiteY28" fmla="*/ 179356 h 1572727"/>
                  <a:gd name="connsiteX29" fmla="*/ 644434 w 645182"/>
                  <a:gd name="connsiteY29" fmla="*/ 127104 h 1572727"/>
                  <a:gd name="connsiteX30" fmla="*/ 600755 w 645182"/>
                  <a:gd name="connsiteY30" fmla="*/ 8110 h 1572727"/>
                  <a:gd name="connsiteX0" fmla="*/ 600755 w 645182"/>
                  <a:gd name="connsiteY0" fmla="*/ 63 h 1564680"/>
                  <a:gd name="connsiteX1" fmla="*/ 347526 w 645182"/>
                  <a:gd name="connsiteY1" fmla="*/ 135931 h 1564680"/>
                  <a:gd name="connsiteX2" fmla="*/ 123689 w 645182"/>
                  <a:gd name="connsiteY2" fmla="*/ 366300 h 1564680"/>
                  <a:gd name="connsiteX3" fmla="*/ 43543 w 645182"/>
                  <a:gd name="connsiteY3" fmla="*/ 1225046 h 1564680"/>
                  <a:gd name="connsiteX4" fmla="*/ 34834 w 645182"/>
                  <a:gd name="connsiteY4" fmla="*/ 1268589 h 1564680"/>
                  <a:gd name="connsiteX5" fmla="*/ 26125 w 645182"/>
                  <a:gd name="connsiteY5" fmla="*/ 1338257 h 1564680"/>
                  <a:gd name="connsiteX6" fmla="*/ 8708 w 645182"/>
                  <a:gd name="connsiteY6" fmla="*/ 1390509 h 1564680"/>
                  <a:gd name="connsiteX7" fmla="*/ 0 w 645182"/>
                  <a:gd name="connsiteY7" fmla="*/ 1460177 h 1564680"/>
                  <a:gd name="connsiteX8" fmla="*/ 182880 w 645182"/>
                  <a:gd name="connsiteY8" fmla="*/ 1547263 h 1564680"/>
                  <a:gd name="connsiteX9" fmla="*/ 278674 w 645182"/>
                  <a:gd name="connsiteY9" fmla="*/ 1564680 h 1564680"/>
                  <a:gd name="connsiteX10" fmla="*/ 452845 w 645182"/>
                  <a:gd name="connsiteY10" fmla="*/ 1555972 h 1564680"/>
                  <a:gd name="connsiteX11" fmla="*/ 496388 w 645182"/>
                  <a:gd name="connsiteY11" fmla="*/ 1512429 h 1564680"/>
                  <a:gd name="connsiteX12" fmla="*/ 522514 w 645182"/>
                  <a:gd name="connsiteY12" fmla="*/ 1486303 h 1564680"/>
                  <a:gd name="connsiteX13" fmla="*/ 539931 w 645182"/>
                  <a:gd name="connsiteY13" fmla="*/ 1460177 h 1564680"/>
                  <a:gd name="connsiteX14" fmla="*/ 522514 w 645182"/>
                  <a:gd name="connsiteY14" fmla="*/ 1242463 h 1564680"/>
                  <a:gd name="connsiteX15" fmla="*/ 513805 w 645182"/>
                  <a:gd name="connsiteY15" fmla="*/ 1077000 h 1564680"/>
                  <a:gd name="connsiteX16" fmla="*/ 496388 w 645182"/>
                  <a:gd name="connsiteY16" fmla="*/ 963789 h 1564680"/>
                  <a:gd name="connsiteX17" fmla="*/ 487680 w 645182"/>
                  <a:gd name="connsiteY17" fmla="*/ 867995 h 1564680"/>
                  <a:gd name="connsiteX18" fmla="*/ 461554 w 645182"/>
                  <a:gd name="connsiteY18" fmla="*/ 780909 h 1564680"/>
                  <a:gd name="connsiteX19" fmla="*/ 435428 w 645182"/>
                  <a:gd name="connsiteY19" fmla="*/ 650280 h 1564680"/>
                  <a:gd name="connsiteX20" fmla="*/ 444137 w 645182"/>
                  <a:gd name="connsiteY20" fmla="*/ 493526 h 1564680"/>
                  <a:gd name="connsiteX21" fmla="*/ 478971 w 645182"/>
                  <a:gd name="connsiteY21" fmla="*/ 423857 h 1564680"/>
                  <a:gd name="connsiteX22" fmla="*/ 505097 w 645182"/>
                  <a:gd name="connsiteY22" fmla="*/ 362897 h 1564680"/>
                  <a:gd name="connsiteX23" fmla="*/ 522514 w 645182"/>
                  <a:gd name="connsiteY23" fmla="*/ 336772 h 1564680"/>
                  <a:gd name="connsiteX24" fmla="*/ 531223 w 645182"/>
                  <a:gd name="connsiteY24" fmla="*/ 310646 h 1564680"/>
                  <a:gd name="connsiteX25" fmla="*/ 557348 w 645182"/>
                  <a:gd name="connsiteY25" fmla="*/ 284520 h 1564680"/>
                  <a:gd name="connsiteX26" fmla="*/ 574765 w 645182"/>
                  <a:gd name="connsiteY26" fmla="*/ 249686 h 1564680"/>
                  <a:gd name="connsiteX27" fmla="*/ 609600 w 645182"/>
                  <a:gd name="connsiteY27" fmla="*/ 197435 h 1564680"/>
                  <a:gd name="connsiteX28" fmla="*/ 627017 w 645182"/>
                  <a:gd name="connsiteY28" fmla="*/ 171309 h 1564680"/>
                  <a:gd name="connsiteX29" fmla="*/ 644434 w 645182"/>
                  <a:gd name="connsiteY29" fmla="*/ 119057 h 1564680"/>
                  <a:gd name="connsiteX30" fmla="*/ 600755 w 645182"/>
                  <a:gd name="connsiteY30" fmla="*/ 63 h 1564680"/>
                  <a:gd name="connsiteX0" fmla="*/ 600755 w 645182"/>
                  <a:gd name="connsiteY0" fmla="*/ 63 h 1564680"/>
                  <a:gd name="connsiteX1" fmla="*/ 347526 w 645182"/>
                  <a:gd name="connsiteY1" fmla="*/ 135931 h 1564680"/>
                  <a:gd name="connsiteX2" fmla="*/ 123689 w 645182"/>
                  <a:gd name="connsiteY2" fmla="*/ 366300 h 1564680"/>
                  <a:gd name="connsiteX3" fmla="*/ 43543 w 645182"/>
                  <a:gd name="connsiteY3" fmla="*/ 1225046 h 1564680"/>
                  <a:gd name="connsiteX4" fmla="*/ 34834 w 645182"/>
                  <a:gd name="connsiteY4" fmla="*/ 1268589 h 1564680"/>
                  <a:gd name="connsiteX5" fmla="*/ 26125 w 645182"/>
                  <a:gd name="connsiteY5" fmla="*/ 1338257 h 1564680"/>
                  <a:gd name="connsiteX6" fmla="*/ 8708 w 645182"/>
                  <a:gd name="connsiteY6" fmla="*/ 1390509 h 1564680"/>
                  <a:gd name="connsiteX7" fmla="*/ 0 w 645182"/>
                  <a:gd name="connsiteY7" fmla="*/ 1460177 h 1564680"/>
                  <a:gd name="connsiteX8" fmla="*/ 182880 w 645182"/>
                  <a:gd name="connsiteY8" fmla="*/ 1547263 h 1564680"/>
                  <a:gd name="connsiteX9" fmla="*/ 278674 w 645182"/>
                  <a:gd name="connsiteY9" fmla="*/ 1564680 h 1564680"/>
                  <a:gd name="connsiteX10" fmla="*/ 452845 w 645182"/>
                  <a:gd name="connsiteY10" fmla="*/ 1555972 h 1564680"/>
                  <a:gd name="connsiteX11" fmla="*/ 496388 w 645182"/>
                  <a:gd name="connsiteY11" fmla="*/ 1512429 h 1564680"/>
                  <a:gd name="connsiteX12" fmla="*/ 522514 w 645182"/>
                  <a:gd name="connsiteY12" fmla="*/ 1486303 h 1564680"/>
                  <a:gd name="connsiteX13" fmla="*/ 539931 w 645182"/>
                  <a:gd name="connsiteY13" fmla="*/ 1460177 h 1564680"/>
                  <a:gd name="connsiteX14" fmla="*/ 522514 w 645182"/>
                  <a:gd name="connsiteY14" fmla="*/ 1242463 h 1564680"/>
                  <a:gd name="connsiteX15" fmla="*/ 513805 w 645182"/>
                  <a:gd name="connsiteY15" fmla="*/ 1077000 h 1564680"/>
                  <a:gd name="connsiteX16" fmla="*/ 496388 w 645182"/>
                  <a:gd name="connsiteY16" fmla="*/ 963789 h 1564680"/>
                  <a:gd name="connsiteX17" fmla="*/ 487680 w 645182"/>
                  <a:gd name="connsiteY17" fmla="*/ 867995 h 1564680"/>
                  <a:gd name="connsiteX18" fmla="*/ 461554 w 645182"/>
                  <a:gd name="connsiteY18" fmla="*/ 780909 h 1564680"/>
                  <a:gd name="connsiteX19" fmla="*/ 435428 w 645182"/>
                  <a:gd name="connsiteY19" fmla="*/ 650280 h 1564680"/>
                  <a:gd name="connsiteX20" fmla="*/ 444137 w 645182"/>
                  <a:gd name="connsiteY20" fmla="*/ 493526 h 1564680"/>
                  <a:gd name="connsiteX21" fmla="*/ 478971 w 645182"/>
                  <a:gd name="connsiteY21" fmla="*/ 423857 h 1564680"/>
                  <a:gd name="connsiteX22" fmla="*/ 505097 w 645182"/>
                  <a:gd name="connsiteY22" fmla="*/ 362897 h 1564680"/>
                  <a:gd name="connsiteX23" fmla="*/ 522514 w 645182"/>
                  <a:gd name="connsiteY23" fmla="*/ 336772 h 1564680"/>
                  <a:gd name="connsiteX24" fmla="*/ 531223 w 645182"/>
                  <a:gd name="connsiteY24" fmla="*/ 310646 h 1564680"/>
                  <a:gd name="connsiteX25" fmla="*/ 557348 w 645182"/>
                  <a:gd name="connsiteY25" fmla="*/ 284520 h 1564680"/>
                  <a:gd name="connsiteX26" fmla="*/ 574765 w 645182"/>
                  <a:gd name="connsiteY26" fmla="*/ 249686 h 1564680"/>
                  <a:gd name="connsiteX27" fmla="*/ 609600 w 645182"/>
                  <a:gd name="connsiteY27" fmla="*/ 197435 h 1564680"/>
                  <a:gd name="connsiteX28" fmla="*/ 627017 w 645182"/>
                  <a:gd name="connsiteY28" fmla="*/ 171309 h 1564680"/>
                  <a:gd name="connsiteX29" fmla="*/ 644434 w 645182"/>
                  <a:gd name="connsiteY29" fmla="*/ 119057 h 1564680"/>
                  <a:gd name="connsiteX30" fmla="*/ 600755 w 645182"/>
                  <a:gd name="connsiteY30" fmla="*/ 63 h 1564680"/>
                  <a:gd name="connsiteX0" fmla="*/ 600755 w 645182"/>
                  <a:gd name="connsiteY0" fmla="*/ 592 h 1565209"/>
                  <a:gd name="connsiteX1" fmla="*/ 333238 w 645182"/>
                  <a:gd name="connsiteY1" fmla="*/ 174560 h 1565209"/>
                  <a:gd name="connsiteX2" fmla="*/ 123689 w 645182"/>
                  <a:gd name="connsiteY2" fmla="*/ 366829 h 1565209"/>
                  <a:gd name="connsiteX3" fmla="*/ 43543 w 645182"/>
                  <a:gd name="connsiteY3" fmla="*/ 1225575 h 1565209"/>
                  <a:gd name="connsiteX4" fmla="*/ 34834 w 645182"/>
                  <a:gd name="connsiteY4" fmla="*/ 1269118 h 1565209"/>
                  <a:gd name="connsiteX5" fmla="*/ 26125 w 645182"/>
                  <a:gd name="connsiteY5" fmla="*/ 1338786 h 1565209"/>
                  <a:gd name="connsiteX6" fmla="*/ 8708 w 645182"/>
                  <a:gd name="connsiteY6" fmla="*/ 1391038 h 1565209"/>
                  <a:gd name="connsiteX7" fmla="*/ 0 w 645182"/>
                  <a:gd name="connsiteY7" fmla="*/ 1460706 h 1565209"/>
                  <a:gd name="connsiteX8" fmla="*/ 182880 w 645182"/>
                  <a:gd name="connsiteY8" fmla="*/ 1547792 h 1565209"/>
                  <a:gd name="connsiteX9" fmla="*/ 278674 w 645182"/>
                  <a:gd name="connsiteY9" fmla="*/ 1565209 h 1565209"/>
                  <a:gd name="connsiteX10" fmla="*/ 452845 w 645182"/>
                  <a:gd name="connsiteY10" fmla="*/ 1556501 h 1565209"/>
                  <a:gd name="connsiteX11" fmla="*/ 496388 w 645182"/>
                  <a:gd name="connsiteY11" fmla="*/ 1512958 h 1565209"/>
                  <a:gd name="connsiteX12" fmla="*/ 522514 w 645182"/>
                  <a:gd name="connsiteY12" fmla="*/ 1486832 h 1565209"/>
                  <a:gd name="connsiteX13" fmla="*/ 539931 w 645182"/>
                  <a:gd name="connsiteY13" fmla="*/ 1460706 h 1565209"/>
                  <a:gd name="connsiteX14" fmla="*/ 522514 w 645182"/>
                  <a:gd name="connsiteY14" fmla="*/ 1242992 h 1565209"/>
                  <a:gd name="connsiteX15" fmla="*/ 513805 w 645182"/>
                  <a:gd name="connsiteY15" fmla="*/ 1077529 h 1565209"/>
                  <a:gd name="connsiteX16" fmla="*/ 496388 w 645182"/>
                  <a:gd name="connsiteY16" fmla="*/ 964318 h 1565209"/>
                  <a:gd name="connsiteX17" fmla="*/ 487680 w 645182"/>
                  <a:gd name="connsiteY17" fmla="*/ 868524 h 1565209"/>
                  <a:gd name="connsiteX18" fmla="*/ 461554 w 645182"/>
                  <a:gd name="connsiteY18" fmla="*/ 781438 h 1565209"/>
                  <a:gd name="connsiteX19" fmla="*/ 435428 w 645182"/>
                  <a:gd name="connsiteY19" fmla="*/ 650809 h 1565209"/>
                  <a:gd name="connsiteX20" fmla="*/ 444137 w 645182"/>
                  <a:gd name="connsiteY20" fmla="*/ 494055 h 1565209"/>
                  <a:gd name="connsiteX21" fmla="*/ 478971 w 645182"/>
                  <a:gd name="connsiteY21" fmla="*/ 424386 h 1565209"/>
                  <a:gd name="connsiteX22" fmla="*/ 505097 w 645182"/>
                  <a:gd name="connsiteY22" fmla="*/ 363426 h 1565209"/>
                  <a:gd name="connsiteX23" fmla="*/ 522514 w 645182"/>
                  <a:gd name="connsiteY23" fmla="*/ 337301 h 1565209"/>
                  <a:gd name="connsiteX24" fmla="*/ 531223 w 645182"/>
                  <a:gd name="connsiteY24" fmla="*/ 311175 h 1565209"/>
                  <a:gd name="connsiteX25" fmla="*/ 557348 w 645182"/>
                  <a:gd name="connsiteY25" fmla="*/ 285049 h 1565209"/>
                  <a:gd name="connsiteX26" fmla="*/ 574765 w 645182"/>
                  <a:gd name="connsiteY26" fmla="*/ 250215 h 1565209"/>
                  <a:gd name="connsiteX27" fmla="*/ 609600 w 645182"/>
                  <a:gd name="connsiteY27" fmla="*/ 197964 h 1565209"/>
                  <a:gd name="connsiteX28" fmla="*/ 627017 w 645182"/>
                  <a:gd name="connsiteY28" fmla="*/ 171838 h 1565209"/>
                  <a:gd name="connsiteX29" fmla="*/ 644434 w 645182"/>
                  <a:gd name="connsiteY29" fmla="*/ 119586 h 1565209"/>
                  <a:gd name="connsiteX30" fmla="*/ 600755 w 645182"/>
                  <a:gd name="connsiteY30" fmla="*/ 592 h 1565209"/>
                  <a:gd name="connsiteX0" fmla="*/ 600755 w 645182"/>
                  <a:gd name="connsiteY0" fmla="*/ 592 h 1565209"/>
                  <a:gd name="connsiteX1" fmla="*/ 333238 w 645182"/>
                  <a:gd name="connsiteY1" fmla="*/ 174560 h 1565209"/>
                  <a:gd name="connsiteX2" fmla="*/ 123689 w 645182"/>
                  <a:gd name="connsiteY2" fmla="*/ 366829 h 1565209"/>
                  <a:gd name="connsiteX3" fmla="*/ 43543 w 645182"/>
                  <a:gd name="connsiteY3" fmla="*/ 1225575 h 1565209"/>
                  <a:gd name="connsiteX4" fmla="*/ 34834 w 645182"/>
                  <a:gd name="connsiteY4" fmla="*/ 1269118 h 1565209"/>
                  <a:gd name="connsiteX5" fmla="*/ 26125 w 645182"/>
                  <a:gd name="connsiteY5" fmla="*/ 1338786 h 1565209"/>
                  <a:gd name="connsiteX6" fmla="*/ 8708 w 645182"/>
                  <a:gd name="connsiteY6" fmla="*/ 1391038 h 1565209"/>
                  <a:gd name="connsiteX7" fmla="*/ 0 w 645182"/>
                  <a:gd name="connsiteY7" fmla="*/ 1460706 h 1565209"/>
                  <a:gd name="connsiteX8" fmla="*/ 182880 w 645182"/>
                  <a:gd name="connsiteY8" fmla="*/ 1547792 h 1565209"/>
                  <a:gd name="connsiteX9" fmla="*/ 278674 w 645182"/>
                  <a:gd name="connsiteY9" fmla="*/ 1565209 h 1565209"/>
                  <a:gd name="connsiteX10" fmla="*/ 452845 w 645182"/>
                  <a:gd name="connsiteY10" fmla="*/ 1556501 h 1565209"/>
                  <a:gd name="connsiteX11" fmla="*/ 496388 w 645182"/>
                  <a:gd name="connsiteY11" fmla="*/ 1512958 h 1565209"/>
                  <a:gd name="connsiteX12" fmla="*/ 522514 w 645182"/>
                  <a:gd name="connsiteY12" fmla="*/ 1486832 h 1565209"/>
                  <a:gd name="connsiteX13" fmla="*/ 539931 w 645182"/>
                  <a:gd name="connsiteY13" fmla="*/ 1460706 h 1565209"/>
                  <a:gd name="connsiteX14" fmla="*/ 522514 w 645182"/>
                  <a:gd name="connsiteY14" fmla="*/ 1242992 h 1565209"/>
                  <a:gd name="connsiteX15" fmla="*/ 513805 w 645182"/>
                  <a:gd name="connsiteY15" fmla="*/ 1077529 h 1565209"/>
                  <a:gd name="connsiteX16" fmla="*/ 496388 w 645182"/>
                  <a:gd name="connsiteY16" fmla="*/ 964318 h 1565209"/>
                  <a:gd name="connsiteX17" fmla="*/ 487680 w 645182"/>
                  <a:gd name="connsiteY17" fmla="*/ 868524 h 1565209"/>
                  <a:gd name="connsiteX18" fmla="*/ 461554 w 645182"/>
                  <a:gd name="connsiteY18" fmla="*/ 781438 h 1565209"/>
                  <a:gd name="connsiteX19" fmla="*/ 435428 w 645182"/>
                  <a:gd name="connsiteY19" fmla="*/ 650809 h 1565209"/>
                  <a:gd name="connsiteX20" fmla="*/ 444137 w 645182"/>
                  <a:gd name="connsiteY20" fmla="*/ 494055 h 1565209"/>
                  <a:gd name="connsiteX21" fmla="*/ 478971 w 645182"/>
                  <a:gd name="connsiteY21" fmla="*/ 424386 h 1565209"/>
                  <a:gd name="connsiteX22" fmla="*/ 505097 w 645182"/>
                  <a:gd name="connsiteY22" fmla="*/ 363426 h 1565209"/>
                  <a:gd name="connsiteX23" fmla="*/ 522514 w 645182"/>
                  <a:gd name="connsiteY23" fmla="*/ 337301 h 1565209"/>
                  <a:gd name="connsiteX24" fmla="*/ 531223 w 645182"/>
                  <a:gd name="connsiteY24" fmla="*/ 311175 h 1565209"/>
                  <a:gd name="connsiteX25" fmla="*/ 557348 w 645182"/>
                  <a:gd name="connsiteY25" fmla="*/ 285049 h 1565209"/>
                  <a:gd name="connsiteX26" fmla="*/ 574765 w 645182"/>
                  <a:gd name="connsiteY26" fmla="*/ 250215 h 1565209"/>
                  <a:gd name="connsiteX27" fmla="*/ 609600 w 645182"/>
                  <a:gd name="connsiteY27" fmla="*/ 197964 h 1565209"/>
                  <a:gd name="connsiteX28" fmla="*/ 627017 w 645182"/>
                  <a:gd name="connsiteY28" fmla="*/ 171838 h 1565209"/>
                  <a:gd name="connsiteX29" fmla="*/ 644434 w 645182"/>
                  <a:gd name="connsiteY29" fmla="*/ 119586 h 1565209"/>
                  <a:gd name="connsiteX30" fmla="*/ 600755 w 645182"/>
                  <a:gd name="connsiteY30" fmla="*/ 592 h 1565209"/>
                  <a:gd name="connsiteX0" fmla="*/ 600755 w 645182"/>
                  <a:gd name="connsiteY0" fmla="*/ 592 h 1565209"/>
                  <a:gd name="connsiteX1" fmla="*/ 333238 w 645182"/>
                  <a:gd name="connsiteY1" fmla="*/ 174560 h 1565209"/>
                  <a:gd name="connsiteX2" fmla="*/ 123689 w 645182"/>
                  <a:gd name="connsiteY2" fmla="*/ 366829 h 1565209"/>
                  <a:gd name="connsiteX3" fmla="*/ 43543 w 645182"/>
                  <a:gd name="connsiteY3" fmla="*/ 1225575 h 1565209"/>
                  <a:gd name="connsiteX4" fmla="*/ 34834 w 645182"/>
                  <a:gd name="connsiteY4" fmla="*/ 1269118 h 1565209"/>
                  <a:gd name="connsiteX5" fmla="*/ 26125 w 645182"/>
                  <a:gd name="connsiteY5" fmla="*/ 1338786 h 1565209"/>
                  <a:gd name="connsiteX6" fmla="*/ 8708 w 645182"/>
                  <a:gd name="connsiteY6" fmla="*/ 1391038 h 1565209"/>
                  <a:gd name="connsiteX7" fmla="*/ 0 w 645182"/>
                  <a:gd name="connsiteY7" fmla="*/ 1460706 h 1565209"/>
                  <a:gd name="connsiteX8" fmla="*/ 182880 w 645182"/>
                  <a:gd name="connsiteY8" fmla="*/ 1547792 h 1565209"/>
                  <a:gd name="connsiteX9" fmla="*/ 278674 w 645182"/>
                  <a:gd name="connsiteY9" fmla="*/ 1565209 h 1565209"/>
                  <a:gd name="connsiteX10" fmla="*/ 452845 w 645182"/>
                  <a:gd name="connsiteY10" fmla="*/ 1556501 h 1565209"/>
                  <a:gd name="connsiteX11" fmla="*/ 496388 w 645182"/>
                  <a:gd name="connsiteY11" fmla="*/ 1512958 h 1565209"/>
                  <a:gd name="connsiteX12" fmla="*/ 522514 w 645182"/>
                  <a:gd name="connsiteY12" fmla="*/ 1486832 h 1565209"/>
                  <a:gd name="connsiteX13" fmla="*/ 539931 w 645182"/>
                  <a:gd name="connsiteY13" fmla="*/ 1460706 h 1565209"/>
                  <a:gd name="connsiteX14" fmla="*/ 522514 w 645182"/>
                  <a:gd name="connsiteY14" fmla="*/ 1242992 h 1565209"/>
                  <a:gd name="connsiteX15" fmla="*/ 513805 w 645182"/>
                  <a:gd name="connsiteY15" fmla="*/ 1077529 h 1565209"/>
                  <a:gd name="connsiteX16" fmla="*/ 496388 w 645182"/>
                  <a:gd name="connsiteY16" fmla="*/ 964318 h 1565209"/>
                  <a:gd name="connsiteX17" fmla="*/ 487680 w 645182"/>
                  <a:gd name="connsiteY17" fmla="*/ 868524 h 1565209"/>
                  <a:gd name="connsiteX18" fmla="*/ 461554 w 645182"/>
                  <a:gd name="connsiteY18" fmla="*/ 781438 h 1565209"/>
                  <a:gd name="connsiteX19" fmla="*/ 435428 w 645182"/>
                  <a:gd name="connsiteY19" fmla="*/ 650809 h 1565209"/>
                  <a:gd name="connsiteX20" fmla="*/ 444137 w 645182"/>
                  <a:gd name="connsiteY20" fmla="*/ 494055 h 1565209"/>
                  <a:gd name="connsiteX21" fmla="*/ 478971 w 645182"/>
                  <a:gd name="connsiteY21" fmla="*/ 424386 h 1565209"/>
                  <a:gd name="connsiteX22" fmla="*/ 505097 w 645182"/>
                  <a:gd name="connsiteY22" fmla="*/ 363426 h 1565209"/>
                  <a:gd name="connsiteX23" fmla="*/ 522514 w 645182"/>
                  <a:gd name="connsiteY23" fmla="*/ 337301 h 1565209"/>
                  <a:gd name="connsiteX24" fmla="*/ 531223 w 645182"/>
                  <a:gd name="connsiteY24" fmla="*/ 311175 h 1565209"/>
                  <a:gd name="connsiteX25" fmla="*/ 557348 w 645182"/>
                  <a:gd name="connsiteY25" fmla="*/ 285049 h 1565209"/>
                  <a:gd name="connsiteX26" fmla="*/ 574765 w 645182"/>
                  <a:gd name="connsiteY26" fmla="*/ 250215 h 1565209"/>
                  <a:gd name="connsiteX27" fmla="*/ 609600 w 645182"/>
                  <a:gd name="connsiteY27" fmla="*/ 197964 h 1565209"/>
                  <a:gd name="connsiteX28" fmla="*/ 627017 w 645182"/>
                  <a:gd name="connsiteY28" fmla="*/ 171838 h 1565209"/>
                  <a:gd name="connsiteX29" fmla="*/ 644434 w 645182"/>
                  <a:gd name="connsiteY29" fmla="*/ 119586 h 1565209"/>
                  <a:gd name="connsiteX30" fmla="*/ 600755 w 645182"/>
                  <a:gd name="connsiteY30" fmla="*/ 592 h 1565209"/>
                  <a:gd name="connsiteX0" fmla="*/ 600755 w 645182"/>
                  <a:gd name="connsiteY0" fmla="*/ 641 h 1565258"/>
                  <a:gd name="connsiteX1" fmla="*/ 323713 w 645182"/>
                  <a:gd name="connsiteY1" fmla="*/ 176991 h 1565258"/>
                  <a:gd name="connsiteX2" fmla="*/ 123689 w 645182"/>
                  <a:gd name="connsiteY2" fmla="*/ 366878 h 1565258"/>
                  <a:gd name="connsiteX3" fmla="*/ 43543 w 645182"/>
                  <a:gd name="connsiteY3" fmla="*/ 1225624 h 1565258"/>
                  <a:gd name="connsiteX4" fmla="*/ 34834 w 645182"/>
                  <a:gd name="connsiteY4" fmla="*/ 1269167 h 1565258"/>
                  <a:gd name="connsiteX5" fmla="*/ 26125 w 645182"/>
                  <a:gd name="connsiteY5" fmla="*/ 1338835 h 1565258"/>
                  <a:gd name="connsiteX6" fmla="*/ 8708 w 645182"/>
                  <a:gd name="connsiteY6" fmla="*/ 1391087 h 1565258"/>
                  <a:gd name="connsiteX7" fmla="*/ 0 w 645182"/>
                  <a:gd name="connsiteY7" fmla="*/ 1460755 h 1565258"/>
                  <a:gd name="connsiteX8" fmla="*/ 182880 w 645182"/>
                  <a:gd name="connsiteY8" fmla="*/ 1547841 h 1565258"/>
                  <a:gd name="connsiteX9" fmla="*/ 278674 w 645182"/>
                  <a:gd name="connsiteY9" fmla="*/ 1565258 h 1565258"/>
                  <a:gd name="connsiteX10" fmla="*/ 452845 w 645182"/>
                  <a:gd name="connsiteY10" fmla="*/ 1556550 h 1565258"/>
                  <a:gd name="connsiteX11" fmla="*/ 496388 w 645182"/>
                  <a:gd name="connsiteY11" fmla="*/ 1513007 h 1565258"/>
                  <a:gd name="connsiteX12" fmla="*/ 522514 w 645182"/>
                  <a:gd name="connsiteY12" fmla="*/ 1486881 h 1565258"/>
                  <a:gd name="connsiteX13" fmla="*/ 539931 w 645182"/>
                  <a:gd name="connsiteY13" fmla="*/ 1460755 h 1565258"/>
                  <a:gd name="connsiteX14" fmla="*/ 522514 w 645182"/>
                  <a:gd name="connsiteY14" fmla="*/ 1243041 h 1565258"/>
                  <a:gd name="connsiteX15" fmla="*/ 513805 w 645182"/>
                  <a:gd name="connsiteY15" fmla="*/ 1077578 h 1565258"/>
                  <a:gd name="connsiteX16" fmla="*/ 496388 w 645182"/>
                  <a:gd name="connsiteY16" fmla="*/ 964367 h 1565258"/>
                  <a:gd name="connsiteX17" fmla="*/ 487680 w 645182"/>
                  <a:gd name="connsiteY17" fmla="*/ 868573 h 1565258"/>
                  <a:gd name="connsiteX18" fmla="*/ 461554 w 645182"/>
                  <a:gd name="connsiteY18" fmla="*/ 781487 h 1565258"/>
                  <a:gd name="connsiteX19" fmla="*/ 435428 w 645182"/>
                  <a:gd name="connsiteY19" fmla="*/ 650858 h 1565258"/>
                  <a:gd name="connsiteX20" fmla="*/ 444137 w 645182"/>
                  <a:gd name="connsiteY20" fmla="*/ 494104 h 1565258"/>
                  <a:gd name="connsiteX21" fmla="*/ 478971 w 645182"/>
                  <a:gd name="connsiteY21" fmla="*/ 424435 h 1565258"/>
                  <a:gd name="connsiteX22" fmla="*/ 505097 w 645182"/>
                  <a:gd name="connsiteY22" fmla="*/ 363475 h 1565258"/>
                  <a:gd name="connsiteX23" fmla="*/ 522514 w 645182"/>
                  <a:gd name="connsiteY23" fmla="*/ 337350 h 1565258"/>
                  <a:gd name="connsiteX24" fmla="*/ 531223 w 645182"/>
                  <a:gd name="connsiteY24" fmla="*/ 311224 h 1565258"/>
                  <a:gd name="connsiteX25" fmla="*/ 557348 w 645182"/>
                  <a:gd name="connsiteY25" fmla="*/ 285098 h 1565258"/>
                  <a:gd name="connsiteX26" fmla="*/ 574765 w 645182"/>
                  <a:gd name="connsiteY26" fmla="*/ 250264 h 1565258"/>
                  <a:gd name="connsiteX27" fmla="*/ 609600 w 645182"/>
                  <a:gd name="connsiteY27" fmla="*/ 198013 h 1565258"/>
                  <a:gd name="connsiteX28" fmla="*/ 627017 w 645182"/>
                  <a:gd name="connsiteY28" fmla="*/ 171887 h 1565258"/>
                  <a:gd name="connsiteX29" fmla="*/ 644434 w 645182"/>
                  <a:gd name="connsiteY29" fmla="*/ 119635 h 1565258"/>
                  <a:gd name="connsiteX30" fmla="*/ 600755 w 645182"/>
                  <a:gd name="connsiteY30" fmla="*/ 641 h 1565258"/>
                  <a:gd name="connsiteX0" fmla="*/ 600755 w 645182"/>
                  <a:gd name="connsiteY0" fmla="*/ 641 h 1565258"/>
                  <a:gd name="connsiteX1" fmla="*/ 323713 w 645182"/>
                  <a:gd name="connsiteY1" fmla="*/ 176991 h 1565258"/>
                  <a:gd name="connsiteX2" fmla="*/ 123689 w 645182"/>
                  <a:gd name="connsiteY2" fmla="*/ 366878 h 1565258"/>
                  <a:gd name="connsiteX3" fmla="*/ 43543 w 645182"/>
                  <a:gd name="connsiteY3" fmla="*/ 1225624 h 1565258"/>
                  <a:gd name="connsiteX4" fmla="*/ 34834 w 645182"/>
                  <a:gd name="connsiteY4" fmla="*/ 1269167 h 1565258"/>
                  <a:gd name="connsiteX5" fmla="*/ 26125 w 645182"/>
                  <a:gd name="connsiteY5" fmla="*/ 1338835 h 1565258"/>
                  <a:gd name="connsiteX6" fmla="*/ 8708 w 645182"/>
                  <a:gd name="connsiteY6" fmla="*/ 1391087 h 1565258"/>
                  <a:gd name="connsiteX7" fmla="*/ 0 w 645182"/>
                  <a:gd name="connsiteY7" fmla="*/ 1460755 h 1565258"/>
                  <a:gd name="connsiteX8" fmla="*/ 182880 w 645182"/>
                  <a:gd name="connsiteY8" fmla="*/ 1547841 h 1565258"/>
                  <a:gd name="connsiteX9" fmla="*/ 278674 w 645182"/>
                  <a:gd name="connsiteY9" fmla="*/ 1565258 h 1565258"/>
                  <a:gd name="connsiteX10" fmla="*/ 452845 w 645182"/>
                  <a:gd name="connsiteY10" fmla="*/ 1556550 h 1565258"/>
                  <a:gd name="connsiteX11" fmla="*/ 496388 w 645182"/>
                  <a:gd name="connsiteY11" fmla="*/ 1513007 h 1565258"/>
                  <a:gd name="connsiteX12" fmla="*/ 522514 w 645182"/>
                  <a:gd name="connsiteY12" fmla="*/ 1486881 h 1565258"/>
                  <a:gd name="connsiteX13" fmla="*/ 539931 w 645182"/>
                  <a:gd name="connsiteY13" fmla="*/ 1460755 h 1565258"/>
                  <a:gd name="connsiteX14" fmla="*/ 522514 w 645182"/>
                  <a:gd name="connsiteY14" fmla="*/ 1243041 h 1565258"/>
                  <a:gd name="connsiteX15" fmla="*/ 513805 w 645182"/>
                  <a:gd name="connsiteY15" fmla="*/ 1077578 h 1565258"/>
                  <a:gd name="connsiteX16" fmla="*/ 496388 w 645182"/>
                  <a:gd name="connsiteY16" fmla="*/ 964367 h 1565258"/>
                  <a:gd name="connsiteX17" fmla="*/ 487680 w 645182"/>
                  <a:gd name="connsiteY17" fmla="*/ 868573 h 1565258"/>
                  <a:gd name="connsiteX18" fmla="*/ 461554 w 645182"/>
                  <a:gd name="connsiteY18" fmla="*/ 781487 h 1565258"/>
                  <a:gd name="connsiteX19" fmla="*/ 435428 w 645182"/>
                  <a:gd name="connsiteY19" fmla="*/ 650858 h 1565258"/>
                  <a:gd name="connsiteX20" fmla="*/ 444137 w 645182"/>
                  <a:gd name="connsiteY20" fmla="*/ 494104 h 1565258"/>
                  <a:gd name="connsiteX21" fmla="*/ 478971 w 645182"/>
                  <a:gd name="connsiteY21" fmla="*/ 424435 h 1565258"/>
                  <a:gd name="connsiteX22" fmla="*/ 505097 w 645182"/>
                  <a:gd name="connsiteY22" fmla="*/ 363475 h 1565258"/>
                  <a:gd name="connsiteX23" fmla="*/ 522514 w 645182"/>
                  <a:gd name="connsiteY23" fmla="*/ 337350 h 1565258"/>
                  <a:gd name="connsiteX24" fmla="*/ 531223 w 645182"/>
                  <a:gd name="connsiteY24" fmla="*/ 311224 h 1565258"/>
                  <a:gd name="connsiteX25" fmla="*/ 557348 w 645182"/>
                  <a:gd name="connsiteY25" fmla="*/ 285098 h 1565258"/>
                  <a:gd name="connsiteX26" fmla="*/ 574765 w 645182"/>
                  <a:gd name="connsiteY26" fmla="*/ 250264 h 1565258"/>
                  <a:gd name="connsiteX27" fmla="*/ 609600 w 645182"/>
                  <a:gd name="connsiteY27" fmla="*/ 198013 h 1565258"/>
                  <a:gd name="connsiteX28" fmla="*/ 627017 w 645182"/>
                  <a:gd name="connsiteY28" fmla="*/ 171887 h 1565258"/>
                  <a:gd name="connsiteX29" fmla="*/ 644434 w 645182"/>
                  <a:gd name="connsiteY29" fmla="*/ 119635 h 1565258"/>
                  <a:gd name="connsiteX30" fmla="*/ 600755 w 645182"/>
                  <a:gd name="connsiteY30" fmla="*/ 641 h 1565258"/>
                  <a:gd name="connsiteX0" fmla="*/ 600755 w 645182"/>
                  <a:gd name="connsiteY0" fmla="*/ 641 h 1565258"/>
                  <a:gd name="connsiteX1" fmla="*/ 323713 w 645182"/>
                  <a:gd name="connsiteY1" fmla="*/ 176991 h 1565258"/>
                  <a:gd name="connsiteX2" fmla="*/ 123689 w 645182"/>
                  <a:gd name="connsiteY2" fmla="*/ 366878 h 1565258"/>
                  <a:gd name="connsiteX3" fmla="*/ 43543 w 645182"/>
                  <a:gd name="connsiteY3" fmla="*/ 1225624 h 1565258"/>
                  <a:gd name="connsiteX4" fmla="*/ 34834 w 645182"/>
                  <a:gd name="connsiteY4" fmla="*/ 1269167 h 1565258"/>
                  <a:gd name="connsiteX5" fmla="*/ 26125 w 645182"/>
                  <a:gd name="connsiteY5" fmla="*/ 1338835 h 1565258"/>
                  <a:gd name="connsiteX6" fmla="*/ 8708 w 645182"/>
                  <a:gd name="connsiteY6" fmla="*/ 1391087 h 1565258"/>
                  <a:gd name="connsiteX7" fmla="*/ 0 w 645182"/>
                  <a:gd name="connsiteY7" fmla="*/ 1460755 h 1565258"/>
                  <a:gd name="connsiteX8" fmla="*/ 182880 w 645182"/>
                  <a:gd name="connsiteY8" fmla="*/ 1547841 h 1565258"/>
                  <a:gd name="connsiteX9" fmla="*/ 278674 w 645182"/>
                  <a:gd name="connsiteY9" fmla="*/ 1565258 h 1565258"/>
                  <a:gd name="connsiteX10" fmla="*/ 452845 w 645182"/>
                  <a:gd name="connsiteY10" fmla="*/ 1556550 h 1565258"/>
                  <a:gd name="connsiteX11" fmla="*/ 496388 w 645182"/>
                  <a:gd name="connsiteY11" fmla="*/ 1513007 h 1565258"/>
                  <a:gd name="connsiteX12" fmla="*/ 522514 w 645182"/>
                  <a:gd name="connsiteY12" fmla="*/ 1486881 h 1565258"/>
                  <a:gd name="connsiteX13" fmla="*/ 539931 w 645182"/>
                  <a:gd name="connsiteY13" fmla="*/ 1460755 h 1565258"/>
                  <a:gd name="connsiteX14" fmla="*/ 522514 w 645182"/>
                  <a:gd name="connsiteY14" fmla="*/ 1243041 h 1565258"/>
                  <a:gd name="connsiteX15" fmla="*/ 513805 w 645182"/>
                  <a:gd name="connsiteY15" fmla="*/ 1077578 h 1565258"/>
                  <a:gd name="connsiteX16" fmla="*/ 496388 w 645182"/>
                  <a:gd name="connsiteY16" fmla="*/ 964367 h 1565258"/>
                  <a:gd name="connsiteX17" fmla="*/ 487680 w 645182"/>
                  <a:gd name="connsiteY17" fmla="*/ 868573 h 1565258"/>
                  <a:gd name="connsiteX18" fmla="*/ 461554 w 645182"/>
                  <a:gd name="connsiteY18" fmla="*/ 781487 h 1565258"/>
                  <a:gd name="connsiteX19" fmla="*/ 435428 w 645182"/>
                  <a:gd name="connsiteY19" fmla="*/ 650858 h 1565258"/>
                  <a:gd name="connsiteX20" fmla="*/ 444137 w 645182"/>
                  <a:gd name="connsiteY20" fmla="*/ 494104 h 1565258"/>
                  <a:gd name="connsiteX21" fmla="*/ 478971 w 645182"/>
                  <a:gd name="connsiteY21" fmla="*/ 424435 h 1565258"/>
                  <a:gd name="connsiteX22" fmla="*/ 505097 w 645182"/>
                  <a:gd name="connsiteY22" fmla="*/ 363475 h 1565258"/>
                  <a:gd name="connsiteX23" fmla="*/ 522514 w 645182"/>
                  <a:gd name="connsiteY23" fmla="*/ 337350 h 1565258"/>
                  <a:gd name="connsiteX24" fmla="*/ 531223 w 645182"/>
                  <a:gd name="connsiteY24" fmla="*/ 311224 h 1565258"/>
                  <a:gd name="connsiteX25" fmla="*/ 557348 w 645182"/>
                  <a:gd name="connsiteY25" fmla="*/ 285098 h 1565258"/>
                  <a:gd name="connsiteX26" fmla="*/ 574765 w 645182"/>
                  <a:gd name="connsiteY26" fmla="*/ 250264 h 1565258"/>
                  <a:gd name="connsiteX27" fmla="*/ 609600 w 645182"/>
                  <a:gd name="connsiteY27" fmla="*/ 198013 h 1565258"/>
                  <a:gd name="connsiteX28" fmla="*/ 627017 w 645182"/>
                  <a:gd name="connsiteY28" fmla="*/ 171887 h 1565258"/>
                  <a:gd name="connsiteX29" fmla="*/ 644434 w 645182"/>
                  <a:gd name="connsiteY29" fmla="*/ 119635 h 1565258"/>
                  <a:gd name="connsiteX30" fmla="*/ 600755 w 645182"/>
                  <a:gd name="connsiteY30" fmla="*/ 641 h 1565258"/>
                  <a:gd name="connsiteX0" fmla="*/ 600755 w 645182"/>
                  <a:gd name="connsiteY0" fmla="*/ 416 h 1565033"/>
                  <a:gd name="connsiteX1" fmla="*/ 347526 w 645182"/>
                  <a:gd name="connsiteY1" fmla="*/ 164860 h 1565033"/>
                  <a:gd name="connsiteX2" fmla="*/ 123689 w 645182"/>
                  <a:gd name="connsiteY2" fmla="*/ 366653 h 1565033"/>
                  <a:gd name="connsiteX3" fmla="*/ 43543 w 645182"/>
                  <a:gd name="connsiteY3" fmla="*/ 1225399 h 1565033"/>
                  <a:gd name="connsiteX4" fmla="*/ 34834 w 645182"/>
                  <a:gd name="connsiteY4" fmla="*/ 1268942 h 1565033"/>
                  <a:gd name="connsiteX5" fmla="*/ 26125 w 645182"/>
                  <a:gd name="connsiteY5" fmla="*/ 1338610 h 1565033"/>
                  <a:gd name="connsiteX6" fmla="*/ 8708 w 645182"/>
                  <a:gd name="connsiteY6" fmla="*/ 1390862 h 1565033"/>
                  <a:gd name="connsiteX7" fmla="*/ 0 w 645182"/>
                  <a:gd name="connsiteY7" fmla="*/ 1460530 h 1565033"/>
                  <a:gd name="connsiteX8" fmla="*/ 182880 w 645182"/>
                  <a:gd name="connsiteY8" fmla="*/ 1547616 h 1565033"/>
                  <a:gd name="connsiteX9" fmla="*/ 278674 w 645182"/>
                  <a:gd name="connsiteY9" fmla="*/ 1565033 h 1565033"/>
                  <a:gd name="connsiteX10" fmla="*/ 452845 w 645182"/>
                  <a:gd name="connsiteY10" fmla="*/ 1556325 h 1565033"/>
                  <a:gd name="connsiteX11" fmla="*/ 496388 w 645182"/>
                  <a:gd name="connsiteY11" fmla="*/ 1512782 h 1565033"/>
                  <a:gd name="connsiteX12" fmla="*/ 522514 w 645182"/>
                  <a:gd name="connsiteY12" fmla="*/ 1486656 h 1565033"/>
                  <a:gd name="connsiteX13" fmla="*/ 539931 w 645182"/>
                  <a:gd name="connsiteY13" fmla="*/ 1460530 h 1565033"/>
                  <a:gd name="connsiteX14" fmla="*/ 522514 w 645182"/>
                  <a:gd name="connsiteY14" fmla="*/ 1242816 h 1565033"/>
                  <a:gd name="connsiteX15" fmla="*/ 513805 w 645182"/>
                  <a:gd name="connsiteY15" fmla="*/ 1077353 h 1565033"/>
                  <a:gd name="connsiteX16" fmla="*/ 496388 w 645182"/>
                  <a:gd name="connsiteY16" fmla="*/ 964142 h 1565033"/>
                  <a:gd name="connsiteX17" fmla="*/ 487680 w 645182"/>
                  <a:gd name="connsiteY17" fmla="*/ 868348 h 1565033"/>
                  <a:gd name="connsiteX18" fmla="*/ 461554 w 645182"/>
                  <a:gd name="connsiteY18" fmla="*/ 781262 h 1565033"/>
                  <a:gd name="connsiteX19" fmla="*/ 435428 w 645182"/>
                  <a:gd name="connsiteY19" fmla="*/ 650633 h 1565033"/>
                  <a:gd name="connsiteX20" fmla="*/ 444137 w 645182"/>
                  <a:gd name="connsiteY20" fmla="*/ 493879 h 1565033"/>
                  <a:gd name="connsiteX21" fmla="*/ 478971 w 645182"/>
                  <a:gd name="connsiteY21" fmla="*/ 424210 h 1565033"/>
                  <a:gd name="connsiteX22" fmla="*/ 505097 w 645182"/>
                  <a:gd name="connsiteY22" fmla="*/ 363250 h 1565033"/>
                  <a:gd name="connsiteX23" fmla="*/ 522514 w 645182"/>
                  <a:gd name="connsiteY23" fmla="*/ 337125 h 1565033"/>
                  <a:gd name="connsiteX24" fmla="*/ 531223 w 645182"/>
                  <a:gd name="connsiteY24" fmla="*/ 310999 h 1565033"/>
                  <a:gd name="connsiteX25" fmla="*/ 557348 w 645182"/>
                  <a:gd name="connsiteY25" fmla="*/ 284873 h 1565033"/>
                  <a:gd name="connsiteX26" fmla="*/ 574765 w 645182"/>
                  <a:gd name="connsiteY26" fmla="*/ 250039 h 1565033"/>
                  <a:gd name="connsiteX27" fmla="*/ 609600 w 645182"/>
                  <a:gd name="connsiteY27" fmla="*/ 197788 h 1565033"/>
                  <a:gd name="connsiteX28" fmla="*/ 627017 w 645182"/>
                  <a:gd name="connsiteY28" fmla="*/ 171662 h 1565033"/>
                  <a:gd name="connsiteX29" fmla="*/ 644434 w 645182"/>
                  <a:gd name="connsiteY29" fmla="*/ 119410 h 1565033"/>
                  <a:gd name="connsiteX30" fmla="*/ 600755 w 645182"/>
                  <a:gd name="connsiteY30" fmla="*/ 416 h 1565033"/>
                  <a:gd name="connsiteX0" fmla="*/ 600755 w 645182"/>
                  <a:gd name="connsiteY0" fmla="*/ 416 h 1565033"/>
                  <a:gd name="connsiteX1" fmla="*/ 347526 w 645182"/>
                  <a:gd name="connsiteY1" fmla="*/ 164860 h 1565033"/>
                  <a:gd name="connsiteX2" fmla="*/ 123689 w 645182"/>
                  <a:gd name="connsiteY2" fmla="*/ 366653 h 1565033"/>
                  <a:gd name="connsiteX3" fmla="*/ 43543 w 645182"/>
                  <a:gd name="connsiteY3" fmla="*/ 1225399 h 1565033"/>
                  <a:gd name="connsiteX4" fmla="*/ 34834 w 645182"/>
                  <a:gd name="connsiteY4" fmla="*/ 1268942 h 1565033"/>
                  <a:gd name="connsiteX5" fmla="*/ 26125 w 645182"/>
                  <a:gd name="connsiteY5" fmla="*/ 1338610 h 1565033"/>
                  <a:gd name="connsiteX6" fmla="*/ 8708 w 645182"/>
                  <a:gd name="connsiteY6" fmla="*/ 1390862 h 1565033"/>
                  <a:gd name="connsiteX7" fmla="*/ 0 w 645182"/>
                  <a:gd name="connsiteY7" fmla="*/ 1460530 h 1565033"/>
                  <a:gd name="connsiteX8" fmla="*/ 182880 w 645182"/>
                  <a:gd name="connsiteY8" fmla="*/ 1547616 h 1565033"/>
                  <a:gd name="connsiteX9" fmla="*/ 278674 w 645182"/>
                  <a:gd name="connsiteY9" fmla="*/ 1565033 h 1565033"/>
                  <a:gd name="connsiteX10" fmla="*/ 452845 w 645182"/>
                  <a:gd name="connsiteY10" fmla="*/ 1556325 h 1565033"/>
                  <a:gd name="connsiteX11" fmla="*/ 496388 w 645182"/>
                  <a:gd name="connsiteY11" fmla="*/ 1512782 h 1565033"/>
                  <a:gd name="connsiteX12" fmla="*/ 522514 w 645182"/>
                  <a:gd name="connsiteY12" fmla="*/ 1486656 h 1565033"/>
                  <a:gd name="connsiteX13" fmla="*/ 539931 w 645182"/>
                  <a:gd name="connsiteY13" fmla="*/ 1460530 h 1565033"/>
                  <a:gd name="connsiteX14" fmla="*/ 522514 w 645182"/>
                  <a:gd name="connsiteY14" fmla="*/ 1242816 h 1565033"/>
                  <a:gd name="connsiteX15" fmla="*/ 513805 w 645182"/>
                  <a:gd name="connsiteY15" fmla="*/ 1077353 h 1565033"/>
                  <a:gd name="connsiteX16" fmla="*/ 496388 w 645182"/>
                  <a:gd name="connsiteY16" fmla="*/ 964142 h 1565033"/>
                  <a:gd name="connsiteX17" fmla="*/ 487680 w 645182"/>
                  <a:gd name="connsiteY17" fmla="*/ 868348 h 1565033"/>
                  <a:gd name="connsiteX18" fmla="*/ 461554 w 645182"/>
                  <a:gd name="connsiteY18" fmla="*/ 781262 h 1565033"/>
                  <a:gd name="connsiteX19" fmla="*/ 435428 w 645182"/>
                  <a:gd name="connsiteY19" fmla="*/ 650633 h 1565033"/>
                  <a:gd name="connsiteX20" fmla="*/ 444137 w 645182"/>
                  <a:gd name="connsiteY20" fmla="*/ 493879 h 1565033"/>
                  <a:gd name="connsiteX21" fmla="*/ 478971 w 645182"/>
                  <a:gd name="connsiteY21" fmla="*/ 424210 h 1565033"/>
                  <a:gd name="connsiteX22" fmla="*/ 505097 w 645182"/>
                  <a:gd name="connsiteY22" fmla="*/ 363250 h 1565033"/>
                  <a:gd name="connsiteX23" fmla="*/ 522514 w 645182"/>
                  <a:gd name="connsiteY23" fmla="*/ 337125 h 1565033"/>
                  <a:gd name="connsiteX24" fmla="*/ 531223 w 645182"/>
                  <a:gd name="connsiteY24" fmla="*/ 310999 h 1565033"/>
                  <a:gd name="connsiteX25" fmla="*/ 557348 w 645182"/>
                  <a:gd name="connsiteY25" fmla="*/ 284873 h 1565033"/>
                  <a:gd name="connsiteX26" fmla="*/ 574765 w 645182"/>
                  <a:gd name="connsiteY26" fmla="*/ 250039 h 1565033"/>
                  <a:gd name="connsiteX27" fmla="*/ 609600 w 645182"/>
                  <a:gd name="connsiteY27" fmla="*/ 197788 h 1565033"/>
                  <a:gd name="connsiteX28" fmla="*/ 627017 w 645182"/>
                  <a:gd name="connsiteY28" fmla="*/ 171662 h 1565033"/>
                  <a:gd name="connsiteX29" fmla="*/ 644434 w 645182"/>
                  <a:gd name="connsiteY29" fmla="*/ 119410 h 1565033"/>
                  <a:gd name="connsiteX30" fmla="*/ 600755 w 645182"/>
                  <a:gd name="connsiteY30" fmla="*/ 416 h 1565033"/>
                  <a:gd name="connsiteX0" fmla="*/ 600755 w 645182"/>
                  <a:gd name="connsiteY0" fmla="*/ 416 h 1565033"/>
                  <a:gd name="connsiteX1" fmla="*/ 347526 w 645182"/>
                  <a:gd name="connsiteY1" fmla="*/ 164860 h 1565033"/>
                  <a:gd name="connsiteX2" fmla="*/ 123689 w 645182"/>
                  <a:gd name="connsiteY2" fmla="*/ 366653 h 1565033"/>
                  <a:gd name="connsiteX3" fmla="*/ 43543 w 645182"/>
                  <a:gd name="connsiteY3" fmla="*/ 1225399 h 1565033"/>
                  <a:gd name="connsiteX4" fmla="*/ 34834 w 645182"/>
                  <a:gd name="connsiteY4" fmla="*/ 1268942 h 1565033"/>
                  <a:gd name="connsiteX5" fmla="*/ 26125 w 645182"/>
                  <a:gd name="connsiteY5" fmla="*/ 1338610 h 1565033"/>
                  <a:gd name="connsiteX6" fmla="*/ 8708 w 645182"/>
                  <a:gd name="connsiteY6" fmla="*/ 1390862 h 1565033"/>
                  <a:gd name="connsiteX7" fmla="*/ 0 w 645182"/>
                  <a:gd name="connsiteY7" fmla="*/ 1460530 h 1565033"/>
                  <a:gd name="connsiteX8" fmla="*/ 182880 w 645182"/>
                  <a:gd name="connsiteY8" fmla="*/ 1547616 h 1565033"/>
                  <a:gd name="connsiteX9" fmla="*/ 278674 w 645182"/>
                  <a:gd name="connsiteY9" fmla="*/ 1565033 h 1565033"/>
                  <a:gd name="connsiteX10" fmla="*/ 452845 w 645182"/>
                  <a:gd name="connsiteY10" fmla="*/ 1556325 h 1565033"/>
                  <a:gd name="connsiteX11" fmla="*/ 496388 w 645182"/>
                  <a:gd name="connsiteY11" fmla="*/ 1512782 h 1565033"/>
                  <a:gd name="connsiteX12" fmla="*/ 522514 w 645182"/>
                  <a:gd name="connsiteY12" fmla="*/ 1486656 h 1565033"/>
                  <a:gd name="connsiteX13" fmla="*/ 539931 w 645182"/>
                  <a:gd name="connsiteY13" fmla="*/ 1460530 h 1565033"/>
                  <a:gd name="connsiteX14" fmla="*/ 522514 w 645182"/>
                  <a:gd name="connsiteY14" fmla="*/ 1242816 h 1565033"/>
                  <a:gd name="connsiteX15" fmla="*/ 513805 w 645182"/>
                  <a:gd name="connsiteY15" fmla="*/ 1077353 h 1565033"/>
                  <a:gd name="connsiteX16" fmla="*/ 496388 w 645182"/>
                  <a:gd name="connsiteY16" fmla="*/ 964142 h 1565033"/>
                  <a:gd name="connsiteX17" fmla="*/ 487680 w 645182"/>
                  <a:gd name="connsiteY17" fmla="*/ 868348 h 1565033"/>
                  <a:gd name="connsiteX18" fmla="*/ 461554 w 645182"/>
                  <a:gd name="connsiteY18" fmla="*/ 781262 h 1565033"/>
                  <a:gd name="connsiteX19" fmla="*/ 435428 w 645182"/>
                  <a:gd name="connsiteY19" fmla="*/ 650633 h 1565033"/>
                  <a:gd name="connsiteX20" fmla="*/ 444137 w 645182"/>
                  <a:gd name="connsiteY20" fmla="*/ 493879 h 1565033"/>
                  <a:gd name="connsiteX21" fmla="*/ 478971 w 645182"/>
                  <a:gd name="connsiteY21" fmla="*/ 424210 h 1565033"/>
                  <a:gd name="connsiteX22" fmla="*/ 505097 w 645182"/>
                  <a:gd name="connsiteY22" fmla="*/ 363250 h 1565033"/>
                  <a:gd name="connsiteX23" fmla="*/ 522514 w 645182"/>
                  <a:gd name="connsiteY23" fmla="*/ 337125 h 1565033"/>
                  <a:gd name="connsiteX24" fmla="*/ 531223 w 645182"/>
                  <a:gd name="connsiteY24" fmla="*/ 310999 h 1565033"/>
                  <a:gd name="connsiteX25" fmla="*/ 557348 w 645182"/>
                  <a:gd name="connsiteY25" fmla="*/ 284873 h 1565033"/>
                  <a:gd name="connsiteX26" fmla="*/ 574765 w 645182"/>
                  <a:gd name="connsiteY26" fmla="*/ 250039 h 1565033"/>
                  <a:gd name="connsiteX27" fmla="*/ 609600 w 645182"/>
                  <a:gd name="connsiteY27" fmla="*/ 197788 h 1565033"/>
                  <a:gd name="connsiteX28" fmla="*/ 627017 w 645182"/>
                  <a:gd name="connsiteY28" fmla="*/ 171662 h 1565033"/>
                  <a:gd name="connsiteX29" fmla="*/ 644434 w 645182"/>
                  <a:gd name="connsiteY29" fmla="*/ 119410 h 1565033"/>
                  <a:gd name="connsiteX30" fmla="*/ 600755 w 645182"/>
                  <a:gd name="connsiteY30" fmla="*/ 416 h 1565033"/>
                  <a:gd name="connsiteX0" fmla="*/ 600755 w 645182"/>
                  <a:gd name="connsiteY0" fmla="*/ 457 h 1565074"/>
                  <a:gd name="connsiteX1" fmla="*/ 352288 w 645182"/>
                  <a:gd name="connsiteY1" fmla="*/ 167283 h 1565074"/>
                  <a:gd name="connsiteX2" fmla="*/ 123689 w 645182"/>
                  <a:gd name="connsiteY2" fmla="*/ 366694 h 1565074"/>
                  <a:gd name="connsiteX3" fmla="*/ 43543 w 645182"/>
                  <a:gd name="connsiteY3" fmla="*/ 1225440 h 1565074"/>
                  <a:gd name="connsiteX4" fmla="*/ 34834 w 645182"/>
                  <a:gd name="connsiteY4" fmla="*/ 1268983 h 1565074"/>
                  <a:gd name="connsiteX5" fmla="*/ 26125 w 645182"/>
                  <a:gd name="connsiteY5" fmla="*/ 1338651 h 1565074"/>
                  <a:gd name="connsiteX6" fmla="*/ 8708 w 645182"/>
                  <a:gd name="connsiteY6" fmla="*/ 1390903 h 1565074"/>
                  <a:gd name="connsiteX7" fmla="*/ 0 w 645182"/>
                  <a:gd name="connsiteY7" fmla="*/ 1460571 h 1565074"/>
                  <a:gd name="connsiteX8" fmla="*/ 182880 w 645182"/>
                  <a:gd name="connsiteY8" fmla="*/ 1547657 h 1565074"/>
                  <a:gd name="connsiteX9" fmla="*/ 278674 w 645182"/>
                  <a:gd name="connsiteY9" fmla="*/ 1565074 h 1565074"/>
                  <a:gd name="connsiteX10" fmla="*/ 452845 w 645182"/>
                  <a:gd name="connsiteY10" fmla="*/ 1556366 h 1565074"/>
                  <a:gd name="connsiteX11" fmla="*/ 496388 w 645182"/>
                  <a:gd name="connsiteY11" fmla="*/ 1512823 h 1565074"/>
                  <a:gd name="connsiteX12" fmla="*/ 522514 w 645182"/>
                  <a:gd name="connsiteY12" fmla="*/ 1486697 h 1565074"/>
                  <a:gd name="connsiteX13" fmla="*/ 539931 w 645182"/>
                  <a:gd name="connsiteY13" fmla="*/ 1460571 h 1565074"/>
                  <a:gd name="connsiteX14" fmla="*/ 522514 w 645182"/>
                  <a:gd name="connsiteY14" fmla="*/ 1242857 h 1565074"/>
                  <a:gd name="connsiteX15" fmla="*/ 513805 w 645182"/>
                  <a:gd name="connsiteY15" fmla="*/ 1077394 h 1565074"/>
                  <a:gd name="connsiteX16" fmla="*/ 496388 w 645182"/>
                  <a:gd name="connsiteY16" fmla="*/ 964183 h 1565074"/>
                  <a:gd name="connsiteX17" fmla="*/ 487680 w 645182"/>
                  <a:gd name="connsiteY17" fmla="*/ 868389 h 1565074"/>
                  <a:gd name="connsiteX18" fmla="*/ 461554 w 645182"/>
                  <a:gd name="connsiteY18" fmla="*/ 781303 h 1565074"/>
                  <a:gd name="connsiteX19" fmla="*/ 435428 w 645182"/>
                  <a:gd name="connsiteY19" fmla="*/ 650674 h 1565074"/>
                  <a:gd name="connsiteX20" fmla="*/ 444137 w 645182"/>
                  <a:gd name="connsiteY20" fmla="*/ 493920 h 1565074"/>
                  <a:gd name="connsiteX21" fmla="*/ 478971 w 645182"/>
                  <a:gd name="connsiteY21" fmla="*/ 424251 h 1565074"/>
                  <a:gd name="connsiteX22" fmla="*/ 505097 w 645182"/>
                  <a:gd name="connsiteY22" fmla="*/ 363291 h 1565074"/>
                  <a:gd name="connsiteX23" fmla="*/ 522514 w 645182"/>
                  <a:gd name="connsiteY23" fmla="*/ 337166 h 1565074"/>
                  <a:gd name="connsiteX24" fmla="*/ 531223 w 645182"/>
                  <a:gd name="connsiteY24" fmla="*/ 311040 h 1565074"/>
                  <a:gd name="connsiteX25" fmla="*/ 557348 w 645182"/>
                  <a:gd name="connsiteY25" fmla="*/ 284914 h 1565074"/>
                  <a:gd name="connsiteX26" fmla="*/ 574765 w 645182"/>
                  <a:gd name="connsiteY26" fmla="*/ 250080 h 1565074"/>
                  <a:gd name="connsiteX27" fmla="*/ 609600 w 645182"/>
                  <a:gd name="connsiteY27" fmla="*/ 197829 h 1565074"/>
                  <a:gd name="connsiteX28" fmla="*/ 627017 w 645182"/>
                  <a:gd name="connsiteY28" fmla="*/ 171703 h 1565074"/>
                  <a:gd name="connsiteX29" fmla="*/ 644434 w 645182"/>
                  <a:gd name="connsiteY29" fmla="*/ 119451 h 1565074"/>
                  <a:gd name="connsiteX30" fmla="*/ 600755 w 645182"/>
                  <a:gd name="connsiteY30" fmla="*/ 457 h 1565074"/>
                  <a:gd name="connsiteX0" fmla="*/ 600755 w 645182"/>
                  <a:gd name="connsiteY0" fmla="*/ 457 h 1565074"/>
                  <a:gd name="connsiteX1" fmla="*/ 352288 w 645182"/>
                  <a:gd name="connsiteY1" fmla="*/ 167283 h 1565074"/>
                  <a:gd name="connsiteX2" fmla="*/ 123689 w 645182"/>
                  <a:gd name="connsiteY2" fmla="*/ 366694 h 1565074"/>
                  <a:gd name="connsiteX3" fmla="*/ 43543 w 645182"/>
                  <a:gd name="connsiteY3" fmla="*/ 1225440 h 1565074"/>
                  <a:gd name="connsiteX4" fmla="*/ 34834 w 645182"/>
                  <a:gd name="connsiteY4" fmla="*/ 1268983 h 1565074"/>
                  <a:gd name="connsiteX5" fmla="*/ 26125 w 645182"/>
                  <a:gd name="connsiteY5" fmla="*/ 1338651 h 1565074"/>
                  <a:gd name="connsiteX6" fmla="*/ 8708 w 645182"/>
                  <a:gd name="connsiteY6" fmla="*/ 1390903 h 1565074"/>
                  <a:gd name="connsiteX7" fmla="*/ 0 w 645182"/>
                  <a:gd name="connsiteY7" fmla="*/ 1460571 h 1565074"/>
                  <a:gd name="connsiteX8" fmla="*/ 182880 w 645182"/>
                  <a:gd name="connsiteY8" fmla="*/ 1547657 h 1565074"/>
                  <a:gd name="connsiteX9" fmla="*/ 278674 w 645182"/>
                  <a:gd name="connsiteY9" fmla="*/ 1565074 h 1565074"/>
                  <a:gd name="connsiteX10" fmla="*/ 452845 w 645182"/>
                  <a:gd name="connsiteY10" fmla="*/ 1556366 h 1565074"/>
                  <a:gd name="connsiteX11" fmla="*/ 496388 w 645182"/>
                  <a:gd name="connsiteY11" fmla="*/ 1512823 h 1565074"/>
                  <a:gd name="connsiteX12" fmla="*/ 522514 w 645182"/>
                  <a:gd name="connsiteY12" fmla="*/ 1486697 h 1565074"/>
                  <a:gd name="connsiteX13" fmla="*/ 539931 w 645182"/>
                  <a:gd name="connsiteY13" fmla="*/ 1460571 h 1565074"/>
                  <a:gd name="connsiteX14" fmla="*/ 522514 w 645182"/>
                  <a:gd name="connsiteY14" fmla="*/ 1242857 h 1565074"/>
                  <a:gd name="connsiteX15" fmla="*/ 513805 w 645182"/>
                  <a:gd name="connsiteY15" fmla="*/ 1077394 h 1565074"/>
                  <a:gd name="connsiteX16" fmla="*/ 496388 w 645182"/>
                  <a:gd name="connsiteY16" fmla="*/ 964183 h 1565074"/>
                  <a:gd name="connsiteX17" fmla="*/ 487680 w 645182"/>
                  <a:gd name="connsiteY17" fmla="*/ 868389 h 1565074"/>
                  <a:gd name="connsiteX18" fmla="*/ 461554 w 645182"/>
                  <a:gd name="connsiteY18" fmla="*/ 781303 h 1565074"/>
                  <a:gd name="connsiteX19" fmla="*/ 435428 w 645182"/>
                  <a:gd name="connsiteY19" fmla="*/ 650674 h 1565074"/>
                  <a:gd name="connsiteX20" fmla="*/ 444137 w 645182"/>
                  <a:gd name="connsiteY20" fmla="*/ 493920 h 1565074"/>
                  <a:gd name="connsiteX21" fmla="*/ 478971 w 645182"/>
                  <a:gd name="connsiteY21" fmla="*/ 424251 h 1565074"/>
                  <a:gd name="connsiteX22" fmla="*/ 505097 w 645182"/>
                  <a:gd name="connsiteY22" fmla="*/ 363291 h 1565074"/>
                  <a:gd name="connsiteX23" fmla="*/ 522514 w 645182"/>
                  <a:gd name="connsiteY23" fmla="*/ 337166 h 1565074"/>
                  <a:gd name="connsiteX24" fmla="*/ 531223 w 645182"/>
                  <a:gd name="connsiteY24" fmla="*/ 311040 h 1565074"/>
                  <a:gd name="connsiteX25" fmla="*/ 557348 w 645182"/>
                  <a:gd name="connsiteY25" fmla="*/ 284914 h 1565074"/>
                  <a:gd name="connsiteX26" fmla="*/ 574765 w 645182"/>
                  <a:gd name="connsiteY26" fmla="*/ 250080 h 1565074"/>
                  <a:gd name="connsiteX27" fmla="*/ 609600 w 645182"/>
                  <a:gd name="connsiteY27" fmla="*/ 197829 h 1565074"/>
                  <a:gd name="connsiteX28" fmla="*/ 627017 w 645182"/>
                  <a:gd name="connsiteY28" fmla="*/ 171703 h 1565074"/>
                  <a:gd name="connsiteX29" fmla="*/ 644434 w 645182"/>
                  <a:gd name="connsiteY29" fmla="*/ 119451 h 1565074"/>
                  <a:gd name="connsiteX30" fmla="*/ 600755 w 645182"/>
                  <a:gd name="connsiteY30" fmla="*/ 457 h 1565074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43543 w 645182"/>
                  <a:gd name="connsiteY3" fmla="*/ 1225576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43543 w 645182"/>
                  <a:gd name="connsiteY3" fmla="*/ 1225576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6886 w 645182"/>
                  <a:gd name="connsiteY3" fmla="*/ 1032695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6886 w 645182"/>
                  <a:gd name="connsiteY3" fmla="*/ 1032695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9268 w 645182"/>
                  <a:gd name="connsiteY3" fmla="*/ 677889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9268 w 645182"/>
                  <a:gd name="connsiteY3" fmla="*/ 677889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9268 w 645182"/>
                  <a:gd name="connsiteY3" fmla="*/ 677889 h 1565210"/>
                  <a:gd name="connsiteX4" fmla="*/ 122940 w 645182"/>
                  <a:gd name="connsiteY4" fmla="*/ 1042900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3553 w 647980"/>
                  <a:gd name="connsiteY0" fmla="*/ 593 h 1565210"/>
                  <a:gd name="connsiteX1" fmla="*/ 345561 w 647980"/>
                  <a:gd name="connsiteY1" fmla="*/ 174563 h 1565210"/>
                  <a:gd name="connsiteX2" fmla="*/ 126487 w 647980"/>
                  <a:gd name="connsiteY2" fmla="*/ 366830 h 1565210"/>
                  <a:gd name="connsiteX3" fmla="*/ 132066 w 647980"/>
                  <a:gd name="connsiteY3" fmla="*/ 677889 h 1565210"/>
                  <a:gd name="connsiteX4" fmla="*/ 125738 w 647980"/>
                  <a:gd name="connsiteY4" fmla="*/ 1042900 h 1565210"/>
                  <a:gd name="connsiteX5" fmla="*/ 117029 w 647980"/>
                  <a:gd name="connsiteY5" fmla="*/ 1205437 h 1565210"/>
                  <a:gd name="connsiteX6" fmla="*/ 11506 w 647980"/>
                  <a:gd name="connsiteY6" fmla="*/ 1391039 h 1565210"/>
                  <a:gd name="connsiteX7" fmla="*/ 2798 w 647980"/>
                  <a:gd name="connsiteY7" fmla="*/ 1460707 h 1565210"/>
                  <a:gd name="connsiteX8" fmla="*/ 185678 w 647980"/>
                  <a:gd name="connsiteY8" fmla="*/ 1547793 h 1565210"/>
                  <a:gd name="connsiteX9" fmla="*/ 281472 w 647980"/>
                  <a:gd name="connsiteY9" fmla="*/ 1565210 h 1565210"/>
                  <a:gd name="connsiteX10" fmla="*/ 455643 w 647980"/>
                  <a:gd name="connsiteY10" fmla="*/ 1556502 h 1565210"/>
                  <a:gd name="connsiteX11" fmla="*/ 499186 w 647980"/>
                  <a:gd name="connsiteY11" fmla="*/ 1512959 h 1565210"/>
                  <a:gd name="connsiteX12" fmla="*/ 525312 w 647980"/>
                  <a:gd name="connsiteY12" fmla="*/ 1486833 h 1565210"/>
                  <a:gd name="connsiteX13" fmla="*/ 542729 w 647980"/>
                  <a:gd name="connsiteY13" fmla="*/ 1460707 h 1565210"/>
                  <a:gd name="connsiteX14" fmla="*/ 525312 w 647980"/>
                  <a:gd name="connsiteY14" fmla="*/ 1242993 h 1565210"/>
                  <a:gd name="connsiteX15" fmla="*/ 516603 w 647980"/>
                  <a:gd name="connsiteY15" fmla="*/ 1077530 h 1565210"/>
                  <a:gd name="connsiteX16" fmla="*/ 499186 w 647980"/>
                  <a:gd name="connsiteY16" fmla="*/ 964319 h 1565210"/>
                  <a:gd name="connsiteX17" fmla="*/ 490478 w 647980"/>
                  <a:gd name="connsiteY17" fmla="*/ 868525 h 1565210"/>
                  <a:gd name="connsiteX18" fmla="*/ 464352 w 647980"/>
                  <a:gd name="connsiteY18" fmla="*/ 781439 h 1565210"/>
                  <a:gd name="connsiteX19" fmla="*/ 438226 w 647980"/>
                  <a:gd name="connsiteY19" fmla="*/ 650810 h 1565210"/>
                  <a:gd name="connsiteX20" fmla="*/ 446935 w 647980"/>
                  <a:gd name="connsiteY20" fmla="*/ 494056 h 1565210"/>
                  <a:gd name="connsiteX21" fmla="*/ 481769 w 647980"/>
                  <a:gd name="connsiteY21" fmla="*/ 424387 h 1565210"/>
                  <a:gd name="connsiteX22" fmla="*/ 507895 w 647980"/>
                  <a:gd name="connsiteY22" fmla="*/ 363427 h 1565210"/>
                  <a:gd name="connsiteX23" fmla="*/ 525312 w 647980"/>
                  <a:gd name="connsiteY23" fmla="*/ 337302 h 1565210"/>
                  <a:gd name="connsiteX24" fmla="*/ 534021 w 647980"/>
                  <a:gd name="connsiteY24" fmla="*/ 311176 h 1565210"/>
                  <a:gd name="connsiteX25" fmla="*/ 560146 w 647980"/>
                  <a:gd name="connsiteY25" fmla="*/ 285050 h 1565210"/>
                  <a:gd name="connsiteX26" fmla="*/ 577563 w 647980"/>
                  <a:gd name="connsiteY26" fmla="*/ 250216 h 1565210"/>
                  <a:gd name="connsiteX27" fmla="*/ 612398 w 647980"/>
                  <a:gd name="connsiteY27" fmla="*/ 197965 h 1565210"/>
                  <a:gd name="connsiteX28" fmla="*/ 629815 w 647980"/>
                  <a:gd name="connsiteY28" fmla="*/ 171839 h 1565210"/>
                  <a:gd name="connsiteX29" fmla="*/ 647232 w 647980"/>
                  <a:gd name="connsiteY29" fmla="*/ 119587 h 1565210"/>
                  <a:gd name="connsiteX30" fmla="*/ 603553 w 647980"/>
                  <a:gd name="connsiteY30" fmla="*/ 593 h 1565210"/>
                  <a:gd name="connsiteX0" fmla="*/ 601623 w 646050"/>
                  <a:gd name="connsiteY0" fmla="*/ 593 h 1565210"/>
                  <a:gd name="connsiteX1" fmla="*/ 343631 w 646050"/>
                  <a:gd name="connsiteY1" fmla="*/ 174563 h 1565210"/>
                  <a:gd name="connsiteX2" fmla="*/ 124557 w 646050"/>
                  <a:gd name="connsiteY2" fmla="*/ 366830 h 1565210"/>
                  <a:gd name="connsiteX3" fmla="*/ 130136 w 646050"/>
                  <a:gd name="connsiteY3" fmla="*/ 677889 h 1565210"/>
                  <a:gd name="connsiteX4" fmla="*/ 123808 w 646050"/>
                  <a:gd name="connsiteY4" fmla="*/ 1042900 h 1565210"/>
                  <a:gd name="connsiteX5" fmla="*/ 115099 w 646050"/>
                  <a:gd name="connsiteY5" fmla="*/ 1205437 h 1565210"/>
                  <a:gd name="connsiteX6" fmla="*/ 868 w 646050"/>
                  <a:gd name="connsiteY6" fmla="*/ 1460707 h 1565210"/>
                  <a:gd name="connsiteX7" fmla="*/ 183748 w 646050"/>
                  <a:gd name="connsiteY7" fmla="*/ 1547793 h 1565210"/>
                  <a:gd name="connsiteX8" fmla="*/ 279542 w 646050"/>
                  <a:gd name="connsiteY8" fmla="*/ 1565210 h 1565210"/>
                  <a:gd name="connsiteX9" fmla="*/ 453713 w 646050"/>
                  <a:gd name="connsiteY9" fmla="*/ 1556502 h 1565210"/>
                  <a:gd name="connsiteX10" fmla="*/ 497256 w 646050"/>
                  <a:gd name="connsiteY10" fmla="*/ 1512959 h 1565210"/>
                  <a:gd name="connsiteX11" fmla="*/ 523382 w 646050"/>
                  <a:gd name="connsiteY11" fmla="*/ 1486833 h 1565210"/>
                  <a:gd name="connsiteX12" fmla="*/ 540799 w 646050"/>
                  <a:gd name="connsiteY12" fmla="*/ 1460707 h 1565210"/>
                  <a:gd name="connsiteX13" fmla="*/ 523382 w 646050"/>
                  <a:gd name="connsiteY13" fmla="*/ 1242993 h 1565210"/>
                  <a:gd name="connsiteX14" fmla="*/ 514673 w 646050"/>
                  <a:gd name="connsiteY14" fmla="*/ 1077530 h 1565210"/>
                  <a:gd name="connsiteX15" fmla="*/ 497256 w 646050"/>
                  <a:gd name="connsiteY15" fmla="*/ 964319 h 1565210"/>
                  <a:gd name="connsiteX16" fmla="*/ 488548 w 646050"/>
                  <a:gd name="connsiteY16" fmla="*/ 868525 h 1565210"/>
                  <a:gd name="connsiteX17" fmla="*/ 462422 w 646050"/>
                  <a:gd name="connsiteY17" fmla="*/ 781439 h 1565210"/>
                  <a:gd name="connsiteX18" fmla="*/ 436296 w 646050"/>
                  <a:gd name="connsiteY18" fmla="*/ 650810 h 1565210"/>
                  <a:gd name="connsiteX19" fmla="*/ 445005 w 646050"/>
                  <a:gd name="connsiteY19" fmla="*/ 494056 h 1565210"/>
                  <a:gd name="connsiteX20" fmla="*/ 479839 w 646050"/>
                  <a:gd name="connsiteY20" fmla="*/ 424387 h 1565210"/>
                  <a:gd name="connsiteX21" fmla="*/ 505965 w 646050"/>
                  <a:gd name="connsiteY21" fmla="*/ 363427 h 1565210"/>
                  <a:gd name="connsiteX22" fmla="*/ 523382 w 646050"/>
                  <a:gd name="connsiteY22" fmla="*/ 337302 h 1565210"/>
                  <a:gd name="connsiteX23" fmla="*/ 532091 w 646050"/>
                  <a:gd name="connsiteY23" fmla="*/ 311176 h 1565210"/>
                  <a:gd name="connsiteX24" fmla="*/ 558216 w 646050"/>
                  <a:gd name="connsiteY24" fmla="*/ 285050 h 1565210"/>
                  <a:gd name="connsiteX25" fmla="*/ 575633 w 646050"/>
                  <a:gd name="connsiteY25" fmla="*/ 250216 h 1565210"/>
                  <a:gd name="connsiteX26" fmla="*/ 610468 w 646050"/>
                  <a:gd name="connsiteY26" fmla="*/ 197965 h 1565210"/>
                  <a:gd name="connsiteX27" fmla="*/ 627885 w 646050"/>
                  <a:gd name="connsiteY27" fmla="*/ 171839 h 1565210"/>
                  <a:gd name="connsiteX28" fmla="*/ 645302 w 646050"/>
                  <a:gd name="connsiteY28" fmla="*/ 119587 h 1565210"/>
                  <a:gd name="connsiteX29" fmla="*/ 601623 w 646050"/>
                  <a:gd name="connsiteY29" fmla="*/ 593 h 1565210"/>
                  <a:gd name="connsiteX0" fmla="*/ 520021 w 564448"/>
                  <a:gd name="connsiteY0" fmla="*/ 593 h 1565210"/>
                  <a:gd name="connsiteX1" fmla="*/ 262029 w 564448"/>
                  <a:gd name="connsiteY1" fmla="*/ 174563 h 1565210"/>
                  <a:gd name="connsiteX2" fmla="*/ 42955 w 564448"/>
                  <a:gd name="connsiteY2" fmla="*/ 366830 h 1565210"/>
                  <a:gd name="connsiteX3" fmla="*/ 48534 w 564448"/>
                  <a:gd name="connsiteY3" fmla="*/ 677889 h 1565210"/>
                  <a:gd name="connsiteX4" fmla="*/ 42206 w 564448"/>
                  <a:gd name="connsiteY4" fmla="*/ 1042900 h 1565210"/>
                  <a:gd name="connsiteX5" fmla="*/ 33497 w 564448"/>
                  <a:gd name="connsiteY5" fmla="*/ 1205437 h 1565210"/>
                  <a:gd name="connsiteX6" fmla="*/ 14516 w 564448"/>
                  <a:gd name="connsiteY6" fmla="*/ 1534526 h 1565210"/>
                  <a:gd name="connsiteX7" fmla="*/ 102146 w 564448"/>
                  <a:gd name="connsiteY7" fmla="*/ 1547793 h 1565210"/>
                  <a:gd name="connsiteX8" fmla="*/ 197940 w 564448"/>
                  <a:gd name="connsiteY8" fmla="*/ 1565210 h 1565210"/>
                  <a:gd name="connsiteX9" fmla="*/ 372111 w 564448"/>
                  <a:gd name="connsiteY9" fmla="*/ 1556502 h 1565210"/>
                  <a:gd name="connsiteX10" fmla="*/ 415654 w 564448"/>
                  <a:gd name="connsiteY10" fmla="*/ 1512959 h 1565210"/>
                  <a:gd name="connsiteX11" fmla="*/ 441780 w 564448"/>
                  <a:gd name="connsiteY11" fmla="*/ 1486833 h 1565210"/>
                  <a:gd name="connsiteX12" fmla="*/ 459197 w 564448"/>
                  <a:gd name="connsiteY12" fmla="*/ 1460707 h 1565210"/>
                  <a:gd name="connsiteX13" fmla="*/ 441780 w 564448"/>
                  <a:gd name="connsiteY13" fmla="*/ 1242993 h 1565210"/>
                  <a:gd name="connsiteX14" fmla="*/ 433071 w 564448"/>
                  <a:gd name="connsiteY14" fmla="*/ 1077530 h 1565210"/>
                  <a:gd name="connsiteX15" fmla="*/ 415654 w 564448"/>
                  <a:gd name="connsiteY15" fmla="*/ 964319 h 1565210"/>
                  <a:gd name="connsiteX16" fmla="*/ 406946 w 564448"/>
                  <a:gd name="connsiteY16" fmla="*/ 868525 h 1565210"/>
                  <a:gd name="connsiteX17" fmla="*/ 380820 w 564448"/>
                  <a:gd name="connsiteY17" fmla="*/ 781439 h 1565210"/>
                  <a:gd name="connsiteX18" fmla="*/ 354694 w 564448"/>
                  <a:gd name="connsiteY18" fmla="*/ 650810 h 1565210"/>
                  <a:gd name="connsiteX19" fmla="*/ 363403 w 564448"/>
                  <a:gd name="connsiteY19" fmla="*/ 494056 h 1565210"/>
                  <a:gd name="connsiteX20" fmla="*/ 398237 w 564448"/>
                  <a:gd name="connsiteY20" fmla="*/ 424387 h 1565210"/>
                  <a:gd name="connsiteX21" fmla="*/ 424363 w 564448"/>
                  <a:gd name="connsiteY21" fmla="*/ 363427 h 1565210"/>
                  <a:gd name="connsiteX22" fmla="*/ 441780 w 564448"/>
                  <a:gd name="connsiteY22" fmla="*/ 337302 h 1565210"/>
                  <a:gd name="connsiteX23" fmla="*/ 450489 w 564448"/>
                  <a:gd name="connsiteY23" fmla="*/ 311176 h 1565210"/>
                  <a:gd name="connsiteX24" fmla="*/ 476614 w 564448"/>
                  <a:gd name="connsiteY24" fmla="*/ 285050 h 1565210"/>
                  <a:gd name="connsiteX25" fmla="*/ 494031 w 564448"/>
                  <a:gd name="connsiteY25" fmla="*/ 250216 h 1565210"/>
                  <a:gd name="connsiteX26" fmla="*/ 528866 w 564448"/>
                  <a:gd name="connsiteY26" fmla="*/ 197965 h 1565210"/>
                  <a:gd name="connsiteX27" fmla="*/ 546283 w 564448"/>
                  <a:gd name="connsiteY27" fmla="*/ 171839 h 1565210"/>
                  <a:gd name="connsiteX28" fmla="*/ 563700 w 564448"/>
                  <a:gd name="connsiteY28" fmla="*/ 119587 h 1565210"/>
                  <a:gd name="connsiteX29" fmla="*/ 520021 w 564448"/>
                  <a:gd name="connsiteY29" fmla="*/ 593 h 1565210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410389 w 559183"/>
                  <a:gd name="connsiteY9" fmla="*/ 1512959 h 1570988"/>
                  <a:gd name="connsiteX10" fmla="*/ 436515 w 559183"/>
                  <a:gd name="connsiteY10" fmla="*/ 1486833 h 1570988"/>
                  <a:gd name="connsiteX11" fmla="*/ 453932 w 559183"/>
                  <a:gd name="connsiteY11" fmla="*/ 1460707 h 1570988"/>
                  <a:gd name="connsiteX12" fmla="*/ 436515 w 559183"/>
                  <a:gd name="connsiteY12" fmla="*/ 1242993 h 1570988"/>
                  <a:gd name="connsiteX13" fmla="*/ 427806 w 559183"/>
                  <a:gd name="connsiteY13" fmla="*/ 1077530 h 1570988"/>
                  <a:gd name="connsiteX14" fmla="*/ 410389 w 559183"/>
                  <a:gd name="connsiteY14" fmla="*/ 964319 h 1570988"/>
                  <a:gd name="connsiteX15" fmla="*/ 401681 w 559183"/>
                  <a:gd name="connsiteY15" fmla="*/ 868525 h 1570988"/>
                  <a:gd name="connsiteX16" fmla="*/ 375555 w 559183"/>
                  <a:gd name="connsiteY16" fmla="*/ 781439 h 1570988"/>
                  <a:gd name="connsiteX17" fmla="*/ 349429 w 559183"/>
                  <a:gd name="connsiteY17" fmla="*/ 650810 h 1570988"/>
                  <a:gd name="connsiteX18" fmla="*/ 358138 w 559183"/>
                  <a:gd name="connsiteY18" fmla="*/ 494056 h 1570988"/>
                  <a:gd name="connsiteX19" fmla="*/ 392972 w 559183"/>
                  <a:gd name="connsiteY19" fmla="*/ 424387 h 1570988"/>
                  <a:gd name="connsiteX20" fmla="*/ 419098 w 559183"/>
                  <a:gd name="connsiteY20" fmla="*/ 363427 h 1570988"/>
                  <a:gd name="connsiteX21" fmla="*/ 436515 w 559183"/>
                  <a:gd name="connsiteY21" fmla="*/ 337302 h 1570988"/>
                  <a:gd name="connsiteX22" fmla="*/ 445224 w 559183"/>
                  <a:gd name="connsiteY22" fmla="*/ 311176 h 1570988"/>
                  <a:gd name="connsiteX23" fmla="*/ 471349 w 559183"/>
                  <a:gd name="connsiteY23" fmla="*/ 285050 h 1570988"/>
                  <a:gd name="connsiteX24" fmla="*/ 488766 w 559183"/>
                  <a:gd name="connsiteY24" fmla="*/ 250216 h 1570988"/>
                  <a:gd name="connsiteX25" fmla="*/ 523601 w 559183"/>
                  <a:gd name="connsiteY25" fmla="*/ 197965 h 1570988"/>
                  <a:gd name="connsiteX26" fmla="*/ 541018 w 559183"/>
                  <a:gd name="connsiteY26" fmla="*/ 171839 h 1570988"/>
                  <a:gd name="connsiteX27" fmla="*/ 558435 w 559183"/>
                  <a:gd name="connsiteY27" fmla="*/ 119587 h 1570988"/>
                  <a:gd name="connsiteX28" fmla="*/ 514756 w 559183"/>
                  <a:gd name="connsiteY28" fmla="*/ 593 h 1570988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410389 w 559183"/>
                  <a:gd name="connsiteY9" fmla="*/ 1512959 h 1570988"/>
                  <a:gd name="connsiteX10" fmla="*/ 436515 w 559183"/>
                  <a:gd name="connsiteY10" fmla="*/ 1486833 h 1570988"/>
                  <a:gd name="connsiteX11" fmla="*/ 453932 w 559183"/>
                  <a:gd name="connsiteY11" fmla="*/ 1460707 h 1570988"/>
                  <a:gd name="connsiteX12" fmla="*/ 343647 w 559183"/>
                  <a:gd name="connsiteY12" fmla="*/ 1266805 h 1570988"/>
                  <a:gd name="connsiteX13" fmla="*/ 427806 w 559183"/>
                  <a:gd name="connsiteY13" fmla="*/ 1077530 h 1570988"/>
                  <a:gd name="connsiteX14" fmla="*/ 410389 w 559183"/>
                  <a:gd name="connsiteY14" fmla="*/ 964319 h 1570988"/>
                  <a:gd name="connsiteX15" fmla="*/ 401681 w 559183"/>
                  <a:gd name="connsiteY15" fmla="*/ 868525 h 1570988"/>
                  <a:gd name="connsiteX16" fmla="*/ 375555 w 559183"/>
                  <a:gd name="connsiteY16" fmla="*/ 781439 h 1570988"/>
                  <a:gd name="connsiteX17" fmla="*/ 349429 w 559183"/>
                  <a:gd name="connsiteY17" fmla="*/ 650810 h 1570988"/>
                  <a:gd name="connsiteX18" fmla="*/ 358138 w 559183"/>
                  <a:gd name="connsiteY18" fmla="*/ 494056 h 1570988"/>
                  <a:gd name="connsiteX19" fmla="*/ 392972 w 559183"/>
                  <a:gd name="connsiteY19" fmla="*/ 424387 h 1570988"/>
                  <a:gd name="connsiteX20" fmla="*/ 419098 w 559183"/>
                  <a:gd name="connsiteY20" fmla="*/ 363427 h 1570988"/>
                  <a:gd name="connsiteX21" fmla="*/ 436515 w 559183"/>
                  <a:gd name="connsiteY21" fmla="*/ 337302 h 1570988"/>
                  <a:gd name="connsiteX22" fmla="*/ 445224 w 559183"/>
                  <a:gd name="connsiteY22" fmla="*/ 311176 h 1570988"/>
                  <a:gd name="connsiteX23" fmla="*/ 471349 w 559183"/>
                  <a:gd name="connsiteY23" fmla="*/ 285050 h 1570988"/>
                  <a:gd name="connsiteX24" fmla="*/ 488766 w 559183"/>
                  <a:gd name="connsiteY24" fmla="*/ 250216 h 1570988"/>
                  <a:gd name="connsiteX25" fmla="*/ 523601 w 559183"/>
                  <a:gd name="connsiteY25" fmla="*/ 197965 h 1570988"/>
                  <a:gd name="connsiteX26" fmla="*/ 541018 w 559183"/>
                  <a:gd name="connsiteY26" fmla="*/ 171839 h 1570988"/>
                  <a:gd name="connsiteX27" fmla="*/ 558435 w 559183"/>
                  <a:gd name="connsiteY27" fmla="*/ 119587 h 1570988"/>
                  <a:gd name="connsiteX28" fmla="*/ 514756 w 559183"/>
                  <a:gd name="connsiteY28" fmla="*/ 593 h 1570988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410389 w 559183"/>
                  <a:gd name="connsiteY9" fmla="*/ 1512959 h 1570988"/>
                  <a:gd name="connsiteX10" fmla="*/ 436515 w 559183"/>
                  <a:gd name="connsiteY10" fmla="*/ 1486833 h 1570988"/>
                  <a:gd name="connsiteX11" fmla="*/ 343647 w 559183"/>
                  <a:gd name="connsiteY11" fmla="*/ 1266805 h 1570988"/>
                  <a:gd name="connsiteX12" fmla="*/ 427806 w 559183"/>
                  <a:gd name="connsiteY12" fmla="*/ 1077530 h 1570988"/>
                  <a:gd name="connsiteX13" fmla="*/ 410389 w 559183"/>
                  <a:gd name="connsiteY13" fmla="*/ 964319 h 1570988"/>
                  <a:gd name="connsiteX14" fmla="*/ 401681 w 559183"/>
                  <a:gd name="connsiteY14" fmla="*/ 868525 h 1570988"/>
                  <a:gd name="connsiteX15" fmla="*/ 375555 w 559183"/>
                  <a:gd name="connsiteY15" fmla="*/ 781439 h 1570988"/>
                  <a:gd name="connsiteX16" fmla="*/ 349429 w 559183"/>
                  <a:gd name="connsiteY16" fmla="*/ 650810 h 1570988"/>
                  <a:gd name="connsiteX17" fmla="*/ 358138 w 559183"/>
                  <a:gd name="connsiteY17" fmla="*/ 494056 h 1570988"/>
                  <a:gd name="connsiteX18" fmla="*/ 392972 w 559183"/>
                  <a:gd name="connsiteY18" fmla="*/ 424387 h 1570988"/>
                  <a:gd name="connsiteX19" fmla="*/ 419098 w 559183"/>
                  <a:gd name="connsiteY19" fmla="*/ 363427 h 1570988"/>
                  <a:gd name="connsiteX20" fmla="*/ 436515 w 559183"/>
                  <a:gd name="connsiteY20" fmla="*/ 337302 h 1570988"/>
                  <a:gd name="connsiteX21" fmla="*/ 445224 w 559183"/>
                  <a:gd name="connsiteY21" fmla="*/ 311176 h 1570988"/>
                  <a:gd name="connsiteX22" fmla="*/ 471349 w 559183"/>
                  <a:gd name="connsiteY22" fmla="*/ 285050 h 1570988"/>
                  <a:gd name="connsiteX23" fmla="*/ 488766 w 559183"/>
                  <a:gd name="connsiteY23" fmla="*/ 250216 h 1570988"/>
                  <a:gd name="connsiteX24" fmla="*/ 523601 w 559183"/>
                  <a:gd name="connsiteY24" fmla="*/ 197965 h 1570988"/>
                  <a:gd name="connsiteX25" fmla="*/ 541018 w 559183"/>
                  <a:gd name="connsiteY25" fmla="*/ 171839 h 1570988"/>
                  <a:gd name="connsiteX26" fmla="*/ 558435 w 559183"/>
                  <a:gd name="connsiteY26" fmla="*/ 119587 h 1570988"/>
                  <a:gd name="connsiteX27" fmla="*/ 514756 w 559183"/>
                  <a:gd name="connsiteY27" fmla="*/ 593 h 1570988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410389 w 559183"/>
                  <a:gd name="connsiteY9" fmla="*/ 1512959 h 1570988"/>
                  <a:gd name="connsiteX10" fmla="*/ 343647 w 559183"/>
                  <a:gd name="connsiteY10" fmla="*/ 1266805 h 1570988"/>
                  <a:gd name="connsiteX11" fmla="*/ 427806 w 559183"/>
                  <a:gd name="connsiteY11" fmla="*/ 1077530 h 1570988"/>
                  <a:gd name="connsiteX12" fmla="*/ 410389 w 559183"/>
                  <a:gd name="connsiteY12" fmla="*/ 964319 h 1570988"/>
                  <a:gd name="connsiteX13" fmla="*/ 401681 w 559183"/>
                  <a:gd name="connsiteY13" fmla="*/ 868525 h 1570988"/>
                  <a:gd name="connsiteX14" fmla="*/ 375555 w 559183"/>
                  <a:gd name="connsiteY14" fmla="*/ 781439 h 1570988"/>
                  <a:gd name="connsiteX15" fmla="*/ 349429 w 559183"/>
                  <a:gd name="connsiteY15" fmla="*/ 650810 h 1570988"/>
                  <a:gd name="connsiteX16" fmla="*/ 358138 w 559183"/>
                  <a:gd name="connsiteY16" fmla="*/ 494056 h 1570988"/>
                  <a:gd name="connsiteX17" fmla="*/ 392972 w 559183"/>
                  <a:gd name="connsiteY17" fmla="*/ 424387 h 1570988"/>
                  <a:gd name="connsiteX18" fmla="*/ 419098 w 559183"/>
                  <a:gd name="connsiteY18" fmla="*/ 363427 h 1570988"/>
                  <a:gd name="connsiteX19" fmla="*/ 436515 w 559183"/>
                  <a:gd name="connsiteY19" fmla="*/ 337302 h 1570988"/>
                  <a:gd name="connsiteX20" fmla="*/ 445224 w 559183"/>
                  <a:gd name="connsiteY20" fmla="*/ 311176 h 1570988"/>
                  <a:gd name="connsiteX21" fmla="*/ 471349 w 559183"/>
                  <a:gd name="connsiteY21" fmla="*/ 285050 h 1570988"/>
                  <a:gd name="connsiteX22" fmla="*/ 488766 w 559183"/>
                  <a:gd name="connsiteY22" fmla="*/ 250216 h 1570988"/>
                  <a:gd name="connsiteX23" fmla="*/ 523601 w 559183"/>
                  <a:gd name="connsiteY23" fmla="*/ 197965 h 1570988"/>
                  <a:gd name="connsiteX24" fmla="*/ 541018 w 559183"/>
                  <a:gd name="connsiteY24" fmla="*/ 171839 h 1570988"/>
                  <a:gd name="connsiteX25" fmla="*/ 558435 w 559183"/>
                  <a:gd name="connsiteY25" fmla="*/ 119587 h 1570988"/>
                  <a:gd name="connsiteX26" fmla="*/ 514756 w 559183"/>
                  <a:gd name="connsiteY26" fmla="*/ 593 h 1570988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343647 w 559183"/>
                  <a:gd name="connsiteY9" fmla="*/ 1266805 h 1570988"/>
                  <a:gd name="connsiteX10" fmla="*/ 427806 w 559183"/>
                  <a:gd name="connsiteY10" fmla="*/ 1077530 h 1570988"/>
                  <a:gd name="connsiteX11" fmla="*/ 410389 w 559183"/>
                  <a:gd name="connsiteY11" fmla="*/ 964319 h 1570988"/>
                  <a:gd name="connsiteX12" fmla="*/ 401681 w 559183"/>
                  <a:gd name="connsiteY12" fmla="*/ 868525 h 1570988"/>
                  <a:gd name="connsiteX13" fmla="*/ 375555 w 559183"/>
                  <a:gd name="connsiteY13" fmla="*/ 781439 h 1570988"/>
                  <a:gd name="connsiteX14" fmla="*/ 349429 w 559183"/>
                  <a:gd name="connsiteY14" fmla="*/ 650810 h 1570988"/>
                  <a:gd name="connsiteX15" fmla="*/ 358138 w 559183"/>
                  <a:gd name="connsiteY15" fmla="*/ 494056 h 1570988"/>
                  <a:gd name="connsiteX16" fmla="*/ 392972 w 559183"/>
                  <a:gd name="connsiteY16" fmla="*/ 424387 h 1570988"/>
                  <a:gd name="connsiteX17" fmla="*/ 419098 w 559183"/>
                  <a:gd name="connsiteY17" fmla="*/ 363427 h 1570988"/>
                  <a:gd name="connsiteX18" fmla="*/ 436515 w 559183"/>
                  <a:gd name="connsiteY18" fmla="*/ 337302 h 1570988"/>
                  <a:gd name="connsiteX19" fmla="*/ 445224 w 559183"/>
                  <a:gd name="connsiteY19" fmla="*/ 311176 h 1570988"/>
                  <a:gd name="connsiteX20" fmla="*/ 471349 w 559183"/>
                  <a:gd name="connsiteY20" fmla="*/ 285050 h 1570988"/>
                  <a:gd name="connsiteX21" fmla="*/ 488766 w 559183"/>
                  <a:gd name="connsiteY21" fmla="*/ 250216 h 1570988"/>
                  <a:gd name="connsiteX22" fmla="*/ 523601 w 559183"/>
                  <a:gd name="connsiteY22" fmla="*/ 197965 h 1570988"/>
                  <a:gd name="connsiteX23" fmla="*/ 541018 w 559183"/>
                  <a:gd name="connsiteY23" fmla="*/ 171839 h 1570988"/>
                  <a:gd name="connsiteX24" fmla="*/ 558435 w 559183"/>
                  <a:gd name="connsiteY24" fmla="*/ 119587 h 1570988"/>
                  <a:gd name="connsiteX25" fmla="*/ 514756 w 559183"/>
                  <a:gd name="connsiteY25" fmla="*/ 593 h 1570988"/>
                  <a:gd name="connsiteX0" fmla="*/ 514756 w 559183"/>
                  <a:gd name="connsiteY0" fmla="*/ 593 h 1570553"/>
                  <a:gd name="connsiteX1" fmla="*/ 256764 w 559183"/>
                  <a:gd name="connsiteY1" fmla="*/ 174563 h 1570553"/>
                  <a:gd name="connsiteX2" fmla="*/ 37690 w 559183"/>
                  <a:gd name="connsiteY2" fmla="*/ 366830 h 1570553"/>
                  <a:gd name="connsiteX3" fmla="*/ 43269 w 559183"/>
                  <a:gd name="connsiteY3" fmla="*/ 677889 h 1570553"/>
                  <a:gd name="connsiteX4" fmla="*/ 36941 w 559183"/>
                  <a:gd name="connsiteY4" fmla="*/ 1042900 h 1570553"/>
                  <a:gd name="connsiteX5" fmla="*/ 28232 w 559183"/>
                  <a:gd name="connsiteY5" fmla="*/ 1205437 h 1570553"/>
                  <a:gd name="connsiteX6" fmla="*/ 9251 w 559183"/>
                  <a:gd name="connsiteY6" fmla="*/ 1534526 h 1570553"/>
                  <a:gd name="connsiteX7" fmla="*/ 192675 w 559183"/>
                  <a:gd name="connsiteY7" fmla="*/ 1565210 h 1570553"/>
                  <a:gd name="connsiteX8" fmla="*/ 343033 w 559183"/>
                  <a:gd name="connsiteY8" fmla="*/ 1563646 h 1570553"/>
                  <a:gd name="connsiteX9" fmla="*/ 343647 w 559183"/>
                  <a:gd name="connsiteY9" fmla="*/ 1266805 h 1570553"/>
                  <a:gd name="connsiteX10" fmla="*/ 427806 w 559183"/>
                  <a:gd name="connsiteY10" fmla="*/ 1077530 h 1570553"/>
                  <a:gd name="connsiteX11" fmla="*/ 410389 w 559183"/>
                  <a:gd name="connsiteY11" fmla="*/ 964319 h 1570553"/>
                  <a:gd name="connsiteX12" fmla="*/ 401681 w 559183"/>
                  <a:gd name="connsiteY12" fmla="*/ 868525 h 1570553"/>
                  <a:gd name="connsiteX13" fmla="*/ 375555 w 559183"/>
                  <a:gd name="connsiteY13" fmla="*/ 781439 h 1570553"/>
                  <a:gd name="connsiteX14" fmla="*/ 349429 w 559183"/>
                  <a:gd name="connsiteY14" fmla="*/ 650810 h 1570553"/>
                  <a:gd name="connsiteX15" fmla="*/ 358138 w 559183"/>
                  <a:gd name="connsiteY15" fmla="*/ 494056 h 1570553"/>
                  <a:gd name="connsiteX16" fmla="*/ 392972 w 559183"/>
                  <a:gd name="connsiteY16" fmla="*/ 424387 h 1570553"/>
                  <a:gd name="connsiteX17" fmla="*/ 419098 w 559183"/>
                  <a:gd name="connsiteY17" fmla="*/ 363427 h 1570553"/>
                  <a:gd name="connsiteX18" fmla="*/ 436515 w 559183"/>
                  <a:gd name="connsiteY18" fmla="*/ 337302 h 1570553"/>
                  <a:gd name="connsiteX19" fmla="*/ 445224 w 559183"/>
                  <a:gd name="connsiteY19" fmla="*/ 311176 h 1570553"/>
                  <a:gd name="connsiteX20" fmla="*/ 471349 w 559183"/>
                  <a:gd name="connsiteY20" fmla="*/ 285050 h 1570553"/>
                  <a:gd name="connsiteX21" fmla="*/ 488766 w 559183"/>
                  <a:gd name="connsiteY21" fmla="*/ 250216 h 1570553"/>
                  <a:gd name="connsiteX22" fmla="*/ 523601 w 559183"/>
                  <a:gd name="connsiteY22" fmla="*/ 197965 h 1570553"/>
                  <a:gd name="connsiteX23" fmla="*/ 541018 w 559183"/>
                  <a:gd name="connsiteY23" fmla="*/ 171839 h 1570553"/>
                  <a:gd name="connsiteX24" fmla="*/ 558435 w 559183"/>
                  <a:gd name="connsiteY24" fmla="*/ 119587 h 1570553"/>
                  <a:gd name="connsiteX25" fmla="*/ 514756 w 559183"/>
                  <a:gd name="connsiteY25" fmla="*/ 593 h 1570553"/>
                  <a:gd name="connsiteX0" fmla="*/ 514756 w 558435"/>
                  <a:gd name="connsiteY0" fmla="*/ 593 h 1570553"/>
                  <a:gd name="connsiteX1" fmla="*/ 256764 w 558435"/>
                  <a:gd name="connsiteY1" fmla="*/ 174563 h 1570553"/>
                  <a:gd name="connsiteX2" fmla="*/ 37690 w 558435"/>
                  <a:gd name="connsiteY2" fmla="*/ 366830 h 1570553"/>
                  <a:gd name="connsiteX3" fmla="*/ 43269 w 558435"/>
                  <a:gd name="connsiteY3" fmla="*/ 677889 h 1570553"/>
                  <a:gd name="connsiteX4" fmla="*/ 36941 w 558435"/>
                  <a:gd name="connsiteY4" fmla="*/ 1042900 h 1570553"/>
                  <a:gd name="connsiteX5" fmla="*/ 28232 w 558435"/>
                  <a:gd name="connsiteY5" fmla="*/ 1205437 h 1570553"/>
                  <a:gd name="connsiteX6" fmla="*/ 9251 w 558435"/>
                  <a:gd name="connsiteY6" fmla="*/ 1534526 h 1570553"/>
                  <a:gd name="connsiteX7" fmla="*/ 192675 w 558435"/>
                  <a:gd name="connsiteY7" fmla="*/ 1565210 h 1570553"/>
                  <a:gd name="connsiteX8" fmla="*/ 343033 w 558435"/>
                  <a:gd name="connsiteY8" fmla="*/ 1563646 h 1570553"/>
                  <a:gd name="connsiteX9" fmla="*/ 343647 w 558435"/>
                  <a:gd name="connsiteY9" fmla="*/ 1266805 h 1570553"/>
                  <a:gd name="connsiteX10" fmla="*/ 427806 w 558435"/>
                  <a:gd name="connsiteY10" fmla="*/ 1077530 h 1570553"/>
                  <a:gd name="connsiteX11" fmla="*/ 410389 w 558435"/>
                  <a:gd name="connsiteY11" fmla="*/ 964319 h 1570553"/>
                  <a:gd name="connsiteX12" fmla="*/ 401681 w 558435"/>
                  <a:gd name="connsiteY12" fmla="*/ 868525 h 1570553"/>
                  <a:gd name="connsiteX13" fmla="*/ 375555 w 558435"/>
                  <a:gd name="connsiteY13" fmla="*/ 781439 h 1570553"/>
                  <a:gd name="connsiteX14" fmla="*/ 349429 w 558435"/>
                  <a:gd name="connsiteY14" fmla="*/ 650810 h 1570553"/>
                  <a:gd name="connsiteX15" fmla="*/ 358138 w 558435"/>
                  <a:gd name="connsiteY15" fmla="*/ 494056 h 1570553"/>
                  <a:gd name="connsiteX16" fmla="*/ 392972 w 558435"/>
                  <a:gd name="connsiteY16" fmla="*/ 424387 h 1570553"/>
                  <a:gd name="connsiteX17" fmla="*/ 419098 w 558435"/>
                  <a:gd name="connsiteY17" fmla="*/ 363427 h 1570553"/>
                  <a:gd name="connsiteX18" fmla="*/ 436515 w 558435"/>
                  <a:gd name="connsiteY18" fmla="*/ 337302 h 1570553"/>
                  <a:gd name="connsiteX19" fmla="*/ 445224 w 558435"/>
                  <a:gd name="connsiteY19" fmla="*/ 311176 h 1570553"/>
                  <a:gd name="connsiteX20" fmla="*/ 471349 w 558435"/>
                  <a:gd name="connsiteY20" fmla="*/ 285050 h 1570553"/>
                  <a:gd name="connsiteX21" fmla="*/ 488766 w 558435"/>
                  <a:gd name="connsiteY21" fmla="*/ 250216 h 1570553"/>
                  <a:gd name="connsiteX22" fmla="*/ 523601 w 558435"/>
                  <a:gd name="connsiteY22" fmla="*/ 197965 h 1570553"/>
                  <a:gd name="connsiteX23" fmla="*/ 558435 w 558435"/>
                  <a:gd name="connsiteY23" fmla="*/ 119587 h 1570553"/>
                  <a:gd name="connsiteX24" fmla="*/ 514756 w 558435"/>
                  <a:gd name="connsiteY24" fmla="*/ 593 h 1570553"/>
                  <a:gd name="connsiteX0" fmla="*/ 514756 w 560509"/>
                  <a:gd name="connsiteY0" fmla="*/ 674 h 1570634"/>
                  <a:gd name="connsiteX1" fmla="*/ 256764 w 560509"/>
                  <a:gd name="connsiteY1" fmla="*/ 174644 h 1570634"/>
                  <a:gd name="connsiteX2" fmla="*/ 37690 w 560509"/>
                  <a:gd name="connsiteY2" fmla="*/ 366911 h 1570634"/>
                  <a:gd name="connsiteX3" fmla="*/ 43269 w 560509"/>
                  <a:gd name="connsiteY3" fmla="*/ 677970 h 1570634"/>
                  <a:gd name="connsiteX4" fmla="*/ 36941 w 560509"/>
                  <a:gd name="connsiteY4" fmla="*/ 1042981 h 1570634"/>
                  <a:gd name="connsiteX5" fmla="*/ 28232 w 560509"/>
                  <a:gd name="connsiteY5" fmla="*/ 1205518 h 1570634"/>
                  <a:gd name="connsiteX6" fmla="*/ 9251 w 560509"/>
                  <a:gd name="connsiteY6" fmla="*/ 1534607 h 1570634"/>
                  <a:gd name="connsiteX7" fmla="*/ 192675 w 560509"/>
                  <a:gd name="connsiteY7" fmla="*/ 1565291 h 1570634"/>
                  <a:gd name="connsiteX8" fmla="*/ 343033 w 560509"/>
                  <a:gd name="connsiteY8" fmla="*/ 1563727 h 1570634"/>
                  <a:gd name="connsiteX9" fmla="*/ 343647 w 560509"/>
                  <a:gd name="connsiteY9" fmla="*/ 1266886 h 1570634"/>
                  <a:gd name="connsiteX10" fmla="*/ 427806 w 560509"/>
                  <a:gd name="connsiteY10" fmla="*/ 1077611 h 1570634"/>
                  <a:gd name="connsiteX11" fmla="*/ 410389 w 560509"/>
                  <a:gd name="connsiteY11" fmla="*/ 964400 h 1570634"/>
                  <a:gd name="connsiteX12" fmla="*/ 401681 w 560509"/>
                  <a:gd name="connsiteY12" fmla="*/ 868606 h 1570634"/>
                  <a:gd name="connsiteX13" fmla="*/ 375555 w 560509"/>
                  <a:gd name="connsiteY13" fmla="*/ 781520 h 1570634"/>
                  <a:gd name="connsiteX14" fmla="*/ 349429 w 560509"/>
                  <a:gd name="connsiteY14" fmla="*/ 650891 h 1570634"/>
                  <a:gd name="connsiteX15" fmla="*/ 358138 w 560509"/>
                  <a:gd name="connsiteY15" fmla="*/ 494137 h 1570634"/>
                  <a:gd name="connsiteX16" fmla="*/ 392972 w 560509"/>
                  <a:gd name="connsiteY16" fmla="*/ 424468 h 1570634"/>
                  <a:gd name="connsiteX17" fmla="*/ 419098 w 560509"/>
                  <a:gd name="connsiteY17" fmla="*/ 363508 h 1570634"/>
                  <a:gd name="connsiteX18" fmla="*/ 436515 w 560509"/>
                  <a:gd name="connsiteY18" fmla="*/ 337383 h 1570634"/>
                  <a:gd name="connsiteX19" fmla="*/ 445224 w 560509"/>
                  <a:gd name="connsiteY19" fmla="*/ 311257 h 1570634"/>
                  <a:gd name="connsiteX20" fmla="*/ 471349 w 560509"/>
                  <a:gd name="connsiteY20" fmla="*/ 285131 h 1570634"/>
                  <a:gd name="connsiteX21" fmla="*/ 488766 w 560509"/>
                  <a:gd name="connsiteY21" fmla="*/ 250297 h 1570634"/>
                  <a:gd name="connsiteX22" fmla="*/ 558435 w 560509"/>
                  <a:gd name="connsiteY22" fmla="*/ 119668 h 1570634"/>
                  <a:gd name="connsiteX23" fmla="*/ 514756 w 560509"/>
                  <a:gd name="connsiteY23" fmla="*/ 674 h 1570634"/>
                  <a:gd name="connsiteX0" fmla="*/ 514756 w 561751"/>
                  <a:gd name="connsiteY0" fmla="*/ 717 h 1570677"/>
                  <a:gd name="connsiteX1" fmla="*/ 256764 w 561751"/>
                  <a:gd name="connsiteY1" fmla="*/ 174687 h 1570677"/>
                  <a:gd name="connsiteX2" fmla="*/ 37690 w 561751"/>
                  <a:gd name="connsiteY2" fmla="*/ 366954 h 1570677"/>
                  <a:gd name="connsiteX3" fmla="*/ 43269 w 561751"/>
                  <a:gd name="connsiteY3" fmla="*/ 678013 h 1570677"/>
                  <a:gd name="connsiteX4" fmla="*/ 36941 w 561751"/>
                  <a:gd name="connsiteY4" fmla="*/ 1043024 h 1570677"/>
                  <a:gd name="connsiteX5" fmla="*/ 28232 w 561751"/>
                  <a:gd name="connsiteY5" fmla="*/ 1205561 h 1570677"/>
                  <a:gd name="connsiteX6" fmla="*/ 9251 w 561751"/>
                  <a:gd name="connsiteY6" fmla="*/ 1534650 h 1570677"/>
                  <a:gd name="connsiteX7" fmla="*/ 192675 w 561751"/>
                  <a:gd name="connsiteY7" fmla="*/ 1565334 h 1570677"/>
                  <a:gd name="connsiteX8" fmla="*/ 343033 w 561751"/>
                  <a:gd name="connsiteY8" fmla="*/ 1563770 h 1570677"/>
                  <a:gd name="connsiteX9" fmla="*/ 343647 w 561751"/>
                  <a:gd name="connsiteY9" fmla="*/ 1266929 h 1570677"/>
                  <a:gd name="connsiteX10" fmla="*/ 427806 w 561751"/>
                  <a:gd name="connsiteY10" fmla="*/ 1077654 h 1570677"/>
                  <a:gd name="connsiteX11" fmla="*/ 410389 w 561751"/>
                  <a:gd name="connsiteY11" fmla="*/ 964443 h 1570677"/>
                  <a:gd name="connsiteX12" fmla="*/ 401681 w 561751"/>
                  <a:gd name="connsiteY12" fmla="*/ 868649 h 1570677"/>
                  <a:gd name="connsiteX13" fmla="*/ 375555 w 561751"/>
                  <a:gd name="connsiteY13" fmla="*/ 781563 h 1570677"/>
                  <a:gd name="connsiteX14" fmla="*/ 349429 w 561751"/>
                  <a:gd name="connsiteY14" fmla="*/ 650934 h 1570677"/>
                  <a:gd name="connsiteX15" fmla="*/ 358138 w 561751"/>
                  <a:gd name="connsiteY15" fmla="*/ 494180 h 1570677"/>
                  <a:gd name="connsiteX16" fmla="*/ 392972 w 561751"/>
                  <a:gd name="connsiteY16" fmla="*/ 424511 h 1570677"/>
                  <a:gd name="connsiteX17" fmla="*/ 419098 w 561751"/>
                  <a:gd name="connsiteY17" fmla="*/ 363551 h 1570677"/>
                  <a:gd name="connsiteX18" fmla="*/ 436515 w 561751"/>
                  <a:gd name="connsiteY18" fmla="*/ 337426 h 1570677"/>
                  <a:gd name="connsiteX19" fmla="*/ 445224 w 561751"/>
                  <a:gd name="connsiteY19" fmla="*/ 311300 h 1570677"/>
                  <a:gd name="connsiteX20" fmla="*/ 471349 w 561751"/>
                  <a:gd name="connsiteY20" fmla="*/ 285174 h 1570677"/>
                  <a:gd name="connsiteX21" fmla="*/ 558435 w 561751"/>
                  <a:gd name="connsiteY21" fmla="*/ 119711 h 1570677"/>
                  <a:gd name="connsiteX22" fmla="*/ 514756 w 561751"/>
                  <a:gd name="connsiteY22" fmla="*/ 717 h 1570677"/>
                  <a:gd name="connsiteX0" fmla="*/ 514756 w 563640"/>
                  <a:gd name="connsiteY0" fmla="*/ 753 h 1570713"/>
                  <a:gd name="connsiteX1" fmla="*/ 256764 w 563640"/>
                  <a:gd name="connsiteY1" fmla="*/ 174723 h 1570713"/>
                  <a:gd name="connsiteX2" fmla="*/ 37690 w 563640"/>
                  <a:gd name="connsiteY2" fmla="*/ 366990 h 1570713"/>
                  <a:gd name="connsiteX3" fmla="*/ 43269 w 563640"/>
                  <a:gd name="connsiteY3" fmla="*/ 678049 h 1570713"/>
                  <a:gd name="connsiteX4" fmla="*/ 36941 w 563640"/>
                  <a:gd name="connsiteY4" fmla="*/ 1043060 h 1570713"/>
                  <a:gd name="connsiteX5" fmla="*/ 28232 w 563640"/>
                  <a:gd name="connsiteY5" fmla="*/ 1205597 h 1570713"/>
                  <a:gd name="connsiteX6" fmla="*/ 9251 w 563640"/>
                  <a:gd name="connsiteY6" fmla="*/ 1534686 h 1570713"/>
                  <a:gd name="connsiteX7" fmla="*/ 192675 w 563640"/>
                  <a:gd name="connsiteY7" fmla="*/ 1565370 h 1570713"/>
                  <a:gd name="connsiteX8" fmla="*/ 343033 w 563640"/>
                  <a:gd name="connsiteY8" fmla="*/ 1563806 h 1570713"/>
                  <a:gd name="connsiteX9" fmla="*/ 343647 w 563640"/>
                  <a:gd name="connsiteY9" fmla="*/ 1266965 h 1570713"/>
                  <a:gd name="connsiteX10" fmla="*/ 427806 w 563640"/>
                  <a:gd name="connsiteY10" fmla="*/ 1077690 h 1570713"/>
                  <a:gd name="connsiteX11" fmla="*/ 410389 w 563640"/>
                  <a:gd name="connsiteY11" fmla="*/ 964479 h 1570713"/>
                  <a:gd name="connsiteX12" fmla="*/ 401681 w 563640"/>
                  <a:gd name="connsiteY12" fmla="*/ 868685 h 1570713"/>
                  <a:gd name="connsiteX13" fmla="*/ 375555 w 563640"/>
                  <a:gd name="connsiteY13" fmla="*/ 781599 h 1570713"/>
                  <a:gd name="connsiteX14" fmla="*/ 349429 w 563640"/>
                  <a:gd name="connsiteY14" fmla="*/ 650970 h 1570713"/>
                  <a:gd name="connsiteX15" fmla="*/ 358138 w 563640"/>
                  <a:gd name="connsiteY15" fmla="*/ 494216 h 1570713"/>
                  <a:gd name="connsiteX16" fmla="*/ 392972 w 563640"/>
                  <a:gd name="connsiteY16" fmla="*/ 424547 h 1570713"/>
                  <a:gd name="connsiteX17" fmla="*/ 419098 w 563640"/>
                  <a:gd name="connsiteY17" fmla="*/ 363587 h 1570713"/>
                  <a:gd name="connsiteX18" fmla="*/ 436515 w 563640"/>
                  <a:gd name="connsiteY18" fmla="*/ 337462 h 1570713"/>
                  <a:gd name="connsiteX19" fmla="*/ 445224 w 563640"/>
                  <a:gd name="connsiteY19" fmla="*/ 311336 h 1570713"/>
                  <a:gd name="connsiteX20" fmla="*/ 558435 w 563640"/>
                  <a:gd name="connsiteY20" fmla="*/ 119747 h 1570713"/>
                  <a:gd name="connsiteX21" fmla="*/ 514756 w 563640"/>
                  <a:gd name="connsiteY21" fmla="*/ 753 h 1570713"/>
                  <a:gd name="connsiteX0" fmla="*/ 514756 w 564273"/>
                  <a:gd name="connsiteY0" fmla="*/ 793 h 1570753"/>
                  <a:gd name="connsiteX1" fmla="*/ 256764 w 564273"/>
                  <a:gd name="connsiteY1" fmla="*/ 174763 h 1570753"/>
                  <a:gd name="connsiteX2" fmla="*/ 37690 w 564273"/>
                  <a:gd name="connsiteY2" fmla="*/ 367030 h 1570753"/>
                  <a:gd name="connsiteX3" fmla="*/ 43269 w 564273"/>
                  <a:gd name="connsiteY3" fmla="*/ 678089 h 1570753"/>
                  <a:gd name="connsiteX4" fmla="*/ 36941 w 564273"/>
                  <a:gd name="connsiteY4" fmla="*/ 1043100 h 1570753"/>
                  <a:gd name="connsiteX5" fmla="*/ 28232 w 564273"/>
                  <a:gd name="connsiteY5" fmla="*/ 1205637 h 1570753"/>
                  <a:gd name="connsiteX6" fmla="*/ 9251 w 564273"/>
                  <a:gd name="connsiteY6" fmla="*/ 1534726 h 1570753"/>
                  <a:gd name="connsiteX7" fmla="*/ 192675 w 564273"/>
                  <a:gd name="connsiteY7" fmla="*/ 1565410 h 1570753"/>
                  <a:gd name="connsiteX8" fmla="*/ 343033 w 564273"/>
                  <a:gd name="connsiteY8" fmla="*/ 1563846 h 1570753"/>
                  <a:gd name="connsiteX9" fmla="*/ 343647 w 564273"/>
                  <a:gd name="connsiteY9" fmla="*/ 1267005 h 1570753"/>
                  <a:gd name="connsiteX10" fmla="*/ 427806 w 564273"/>
                  <a:gd name="connsiteY10" fmla="*/ 1077730 h 1570753"/>
                  <a:gd name="connsiteX11" fmla="*/ 410389 w 564273"/>
                  <a:gd name="connsiteY11" fmla="*/ 964519 h 1570753"/>
                  <a:gd name="connsiteX12" fmla="*/ 401681 w 564273"/>
                  <a:gd name="connsiteY12" fmla="*/ 868725 h 1570753"/>
                  <a:gd name="connsiteX13" fmla="*/ 375555 w 564273"/>
                  <a:gd name="connsiteY13" fmla="*/ 781639 h 1570753"/>
                  <a:gd name="connsiteX14" fmla="*/ 349429 w 564273"/>
                  <a:gd name="connsiteY14" fmla="*/ 651010 h 1570753"/>
                  <a:gd name="connsiteX15" fmla="*/ 358138 w 564273"/>
                  <a:gd name="connsiteY15" fmla="*/ 494256 h 1570753"/>
                  <a:gd name="connsiteX16" fmla="*/ 392972 w 564273"/>
                  <a:gd name="connsiteY16" fmla="*/ 424587 h 1570753"/>
                  <a:gd name="connsiteX17" fmla="*/ 419098 w 564273"/>
                  <a:gd name="connsiteY17" fmla="*/ 363627 h 1570753"/>
                  <a:gd name="connsiteX18" fmla="*/ 436515 w 564273"/>
                  <a:gd name="connsiteY18" fmla="*/ 337502 h 1570753"/>
                  <a:gd name="connsiteX19" fmla="*/ 558435 w 564273"/>
                  <a:gd name="connsiteY19" fmla="*/ 119787 h 1570753"/>
                  <a:gd name="connsiteX20" fmla="*/ 514756 w 564273"/>
                  <a:gd name="connsiteY20" fmla="*/ 793 h 1570753"/>
                  <a:gd name="connsiteX0" fmla="*/ 514756 w 565543"/>
                  <a:gd name="connsiteY0" fmla="*/ 838 h 1570798"/>
                  <a:gd name="connsiteX1" fmla="*/ 256764 w 565543"/>
                  <a:gd name="connsiteY1" fmla="*/ 174808 h 1570798"/>
                  <a:gd name="connsiteX2" fmla="*/ 37690 w 565543"/>
                  <a:gd name="connsiteY2" fmla="*/ 367075 h 1570798"/>
                  <a:gd name="connsiteX3" fmla="*/ 43269 w 565543"/>
                  <a:gd name="connsiteY3" fmla="*/ 678134 h 1570798"/>
                  <a:gd name="connsiteX4" fmla="*/ 36941 w 565543"/>
                  <a:gd name="connsiteY4" fmla="*/ 1043145 h 1570798"/>
                  <a:gd name="connsiteX5" fmla="*/ 28232 w 565543"/>
                  <a:gd name="connsiteY5" fmla="*/ 1205682 h 1570798"/>
                  <a:gd name="connsiteX6" fmla="*/ 9251 w 565543"/>
                  <a:gd name="connsiteY6" fmla="*/ 1534771 h 1570798"/>
                  <a:gd name="connsiteX7" fmla="*/ 192675 w 565543"/>
                  <a:gd name="connsiteY7" fmla="*/ 1565455 h 1570798"/>
                  <a:gd name="connsiteX8" fmla="*/ 343033 w 565543"/>
                  <a:gd name="connsiteY8" fmla="*/ 1563891 h 1570798"/>
                  <a:gd name="connsiteX9" fmla="*/ 343647 w 565543"/>
                  <a:gd name="connsiteY9" fmla="*/ 1267050 h 1570798"/>
                  <a:gd name="connsiteX10" fmla="*/ 427806 w 565543"/>
                  <a:gd name="connsiteY10" fmla="*/ 1077775 h 1570798"/>
                  <a:gd name="connsiteX11" fmla="*/ 410389 w 565543"/>
                  <a:gd name="connsiteY11" fmla="*/ 964564 h 1570798"/>
                  <a:gd name="connsiteX12" fmla="*/ 401681 w 565543"/>
                  <a:gd name="connsiteY12" fmla="*/ 868770 h 1570798"/>
                  <a:gd name="connsiteX13" fmla="*/ 375555 w 565543"/>
                  <a:gd name="connsiteY13" fmla="*/ 781684 h 1570798"/>
                  <a:gd name="connsiteX14" fmla="*/ 349429 w 565543"/>
                  <a:gd name="connsiteY14" fmla="*/ 651055 h 1570798"/>
                  <a:gd name="connsiteX15" fmla="*/ 358138 w 565543"/>
                  <a:gd name="connsiteY15" fmla="*/ 494301 h 1570798"/>
                  <a:gd name="connsiteX16" fmla="*/ 392972 w 565543"/>
                  <a:gd name="connsiteY16" fmla="*/ 424632 h 1570798"/>
                  <a:gd name="connsiteX17" fmla="*/ 419098 w 565543"/>
                  <a:gd name="connsiteY17" fmla="*/ 363672 h 1570798"/>
                  <a:gd name="connsiteX18" fmla="*/ 558435 w 565543"/>
                  <a:gd name="connsiteY18" fmla="*/ 119832 h 1570798"/>
                  <a:gd name="connsiteX19" fmla="*/ 514756 w 565543"/>
                  <a:gd name="connsiteY19" fmla="*/ 838 h 1570798"/>
                  <a:gd name="connsiteX0" fmla="*/ 514756 w 565717"/>
                  <a:gd name="connsiteY0" fmla="*/ 798 h 1570758"/>
                  <a:gd name="connsiteX1" fmla="*/ 256764 w 565717"/>
                  <a:gd name="connsiteY1" fmla="*/ 174768 h 1570758"/>
                  <a:gd name="connsiteX2" fmla="*/ 37690 w 565717"/>
                  <a:gd name="connsiteY2" fmla="*/ 367035 h 1570758"/>
                  <a:gd name="connsiteX3" fmla="*/ 43269 w 565717"/>
                  <a:gd name="connsiteY3" fmla="*/ 678094 h 1570758"/>
                  <a:gd name="connsiteX4" fmla="*/ 36941 w 565717"/>
                  <a:gd name="connsiteY4" fmla="*/ 1043105 h 1570758"/>
                  <a:gd name="connsiteX5" fmla="*/ 28232 w 565717"/>
                  <a:gd name="connsiteY5" fmla="*/ 1205642 h 1570758"/>
                  <a:gd name="connsiteX6" fmla="*/ 9251 w 565717"/>
                  <a:gd name="connsiteY6" fmla="*/ 1534731 h 1570758"/>
                  <a:gd name="connsiteX7" fmla="*/ 192675 w 565717"/>
                  <a:gd name="connsiteY7" fmla="*/ 1565415 h 1570758"/>
                  <a:gd name="connsiteX8" fmla="*/ 343033 w 565717"/>
                  <a:gd name="connsiteY8" fmla="*/ 1563851 h 1570758"/>
                  <a:gd name="connsiteX9" fmla="*/ 343647 w 565717"/>
                  <a:gd name="connsiteY9" fmla="*/ 1267010 h 1570758"/>
                  <a:gd name="connsiteX10" fmla="*/ 427806 w 565717"/>
                  <a:gd name="connsiteY10" fmla="*/ 1077735 h 1570758"/>
                  <a:gd name="connsiteX11" fmla="*/ 410389 w 565717"/>
                  <a:gd name="connsiteY11" fmla="*/ 964524 h 1570758"/>
                  <a:gd name="connsiteX12" fmla="*/ 401681 w 565717"/>
                  <a:gd name="connsiteY12" fmla="*/ 868730 h 1570758"/>
                  <a:gd name="connsiteX13" fmla="*/ 375555 w 565717"/>
                  <a:gd name="connsiteY13" fmla="*/ 781644 h 1570758"/>
                  <a:gd name="connsiteX14" fmla="*/ 349429 w 565717"/>
                  <a:gd name="connsiteY14" fmla="*/ 651015 h 1570758"/>
                  <a:gd name="connsiteX15" fmla="*/ 358138 w 565717"/>
                  <a:gd name="connsiteY15" fmla="*/ 494261 h 1570758"/>
                  <a:gd name="connsiteX16" fmla="*/ 392972 w 565717"/>
                  <a:gd name="connsiteY16" fmla="*/ 424592 h 1570758"/>
                  <a:gd name="connsiteX17" fmla="*/ 416717 w 565717"/>
                  <a:gd name="connsiteY17" fmla="*/ 339820 h 1570758"/>
                  <a:gd name="connsiteX18" fmla="*/ 558435 w 565717"/>
                  <a:gd name="connsiteY18" fmla="*/ 119792 h 1570758"/>
                  <a:gd name="connsiteX19" fmla="*/ 514756 w 565717"/>
                  <a:gd name="connsiteY19" fmla="*/ 798 h 1570758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75555 w 554669"/>
                  <a:gd name="connsiteY13" fmla="*/ 782042 h 1571156"/>
                  <a:gd name="connsiteX14" fmla="*/ 349429 w 554669"/>
                  <a:gd name="connsiteY14" fmla="*/ 651413 h 1571156"/>
                  <a:gd name="connsiteX15" fmla="*/ 358138 w 554669"/>
                  <a:gd name="connsiteY15" fmla="*/ 494659 h 1571156"/>
                  <a:gd name="connsiteX16" fmla="*/ 392972 w 554669"/>
                  <a:gd name="connsiteY16" fmla="*/ 424990 h 1571156"/>
                  <a:gd name="connsiteX17" fmla="*/ 416717 w 554669"/>
                  <a:gd name="connsiteY17" fmla="*/ 340218 h 1571156"/>
                  <a:gd name="connsiteX18" fmla="*/ 544147 w 554669"/>
                  <a:gd name="connsiteY18" fmla="*/ 110665 h 1571156"/>
                  <a:gd name="connsiteX19" fmla="*/ 514756 w 554669"/>
                  <a:gd name="connsiteY19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75555 w 554669"/>
                  <a:gd name="connsiteY13" fmla="*/ 782042 h 1571156"/>
                  <a:gd name="connsiteX14" fmla="*/ 349429 w 554669"/>
                  <a:gd name="connsiteY14" fmla="*/ 651413 h 1571156"/>
                  <a:gd name="connsiteX15" fmla="*/ 391475 w 554669"/>
                  <a:gd name="connsiteY15" fmla="*/ 497040 h 1571156"/>
                  <a:gd name="connsiteX16" fmla="*/ 392972 w 554669"/>
                  <a:gd name="connsiteY16" fmla="*/ 424990 h 1571156"/>
                  <a:gd name="connsiteX17" fmla="*/ 416717 w 554669"/>
                  <a:gd name="connsiteY17" fmla="*/ 340218 h 1571156"/>
                  <a:gd name="connsiteX18" fmla="*/ 544147 w 554669"/>
                  <a:gd name="connsiteY18" fmla="*/ 110665 h 1571156"/>
                  <a:gd name="connsiteX19" fmla="*/ 514756 w 554669"/>
                  <a:gd name="connsiteY19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75555 w 554669"/>
                  <a:gd name="connsiteY13" fmla="*/ 782042 h 1571156"/>
                  <a:gd name="connsiteX14" fmla="*/ 406579 w 554669"/>
                  <a:gd name="connsiteY14" fmla="*/ 658556 h 1571156"/>
                  <a:gd name="connsiteX15" fmla="*/ 391475 w 554669"/>
                  <a:gd name="connsiteY15" fmla="*/ 497040 h 1571156"/>
                  <a:gd name="connsiteX16" fmla="*/ 392972 w 554669"/>
                  <a:gd name="connsiteY16" fmla="*/ 424990 h 1571156"/>
                  <a:gd name="connsiteX17" fmla="*/ 416717 w 554669"/>
                  <a:gd name="connsiteY17" fmla="*/ 340218 h 1571156"/>
                  <a:gd name="connsiteX18" fmla="*/ 544147 w 554669"/>
                  <a:gd name="connsiteY18" fmla="*/ 110665 h 1571156"/>
                  <a:gd name="connsiteX19" fmla="*/ 514756 w 554669"/>
                  <a:gd name="connsiteY19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75555 w 554669"/>
                  <a:gd name="connsiteY13" fmla="*/ 782042 h 1571156"/>
                  <a:gd name="connsiteX14" fmla="*/ 391475 w 554669"/>
                  <a:gd name="connsiteY14" fmla="*/ 497040 h 1571156"/>
                  <a:gd name="connsiteX15" fmla="*/ 392972 w 554669"/>
                  <a:gd name="connsiteY15" fmla="*/ 424990 h 1571156"/>
                  <a:gd name="connsiteX16" fmla="*/ 416717 w 554669"/>
                  <a:gd name="connsiteY16" fmla="*/ 340218 h 1571156"/>
                  <a:gd name="connsiteX17" fmla="*/ 544147 w 554669"/>
                  <a:gd name="connsiteY17" fmla="*/ 110665 h 1571156"/>
                  <a:gd name="connsiteX18" fmla="*/ 514756 w 554669"/>
                  <a:gd name="connsiteY18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91475 w 554669"/>
                  <a:gd name="connsiteY13" fmla="*/ 497040 h 1571156"/>
                  <a:gd name="connsiteX14" fmla="*/ 392972 w 554669"/>
                  <a:gd name="connsiteY14" fmla="*/ 424990 h 1571156"/>
                  <a:gd name="connsiteX15" fmla="*/ 416717 w 554669"/>
                  <a:gd name="connsiteY15" fmla="*/ 340218 h 1571156"/>
                  <a:gd name="connsiteX16" fmla="*/ 544147 w 554669"/>
                  <a:gd name="connsiteY16" fmla="*/ 110665 h 1571156"/>
                  <a:gd name="connsiteX17" fmla="*/ 514756 w 554669"/>
                  <a:gd name="connsiteY17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391475 w 554669"/>
                  <a:gd name="connsiteY12" fmla="*/ 497040 h 1571156"/>
                  <a:gd name="connsiteX13" fmla="*/ 392972 w 554669"/>
                  <a:gd name="connsiteY13" fmla="*/ 424990 h 1571156"/>
                  <a:gd name="connsiteX14" fmla="*/ 416717 w 554669"/>
                  <a:gd name="connsiteY14" fmla="*/ 340218 h 1571156"/>
                  <a:gd name="connsiteX15" fmla="*/ 544147 w 554669"/>
                  <a:gd name="connsiteY15" fmla="*/ 110665 h 1571156"/>
                  <a:gd name="connsiteX16" fmla="*/ 514756 w 554669"/>
                  <a:gd name="connsiteY16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5151 w 554669"/>
                  <a:gd name="connsiteY11" fmla="*/ 714891 h 1571156"/>
                  <a:gd name="connsiteX12" fmla="*/ 391475 w 554669"/>
                  <a:gd name="connsiteY12" fmla="*/ 497040 h 1571156"/>
                  <a:gd name="connsiteX13" fmla="*/ 392972 w 554669"/>
                  <a:gd name="connsiteY13" fmla="*/ 424990 h 1571156"/>
                  <a:gd name="connsiteX14" fmla="*/ 416717 w 554669"/>
                  <a:gd name="connsiteY14" fmla="*/ 340218 h 1571156"/>
                  <a:gd name="connsiteX15" fmla="*/ 544147 w 554669"/>
                  <a:gd name="connsiteY15" fmla="*/ 110665 h 1571156"/>
                  <a:gd name="connsiteX16" fmla="*/ 514756 w 554669"/>
                  <a:gd name="connsiteY16" fmla="*/ 1196 h 1571156"/>
                  <a:gd name="connsiteX0" fmla="*/ 653856 w 693769"/>
                  <a:gd name="connsiteY0" fmla="*/ 1196 h 1571156"/>
                  <a:gd name="connsiteX1" fmla="*/ 395864 w 693769"/>
                  <a:gd name="connsiteY1" fmla="*/ 175166 h 1571156"/>
                  <a:gd name="connsiteX2" fmla="*/ 176790 w 693769"/>
                  <a:gd name="connsiteY2" fmla="*/ 367433 h 1571156"/>
                  <a:gd name="connsiteX3" fmla="*/ 182369 w 693769"/>
                  <a:gd name="connsiteY3" fmla="*/ 678492 h 1571156"/>
                  <a:gd name="connsiteX4" fmla="*/ 176041 w 693769"/>
                  <a:gd name="connsiteY4" fmla="*/ 1043503 h 1571156"/>
                  <a:gd name="connsiteX5" fmla="*/ 167332 w 693769"/>
                  <a:gd name="connsiteY5" fmla="*/ 1206040 h 1571156"/>
                  <a:gd name="connsiteX6" fmla="*/ 3095 w 693769"/>
                  <a:gd name="connsiteY6" fmla="*/ 1535129 h 1571156"/>
                  <a:gd name="connsiteX7" fmla="*/ 331775 w 693769"/>
                  <a:gd name="connsiteY7" fmla="*/ 1565813 h 1571156"/>
                  <a:gd name="connsiteX8" fmla="*/ 482133 w 693769"/>
                  <a:gd name="connsiteY8" fmla="*/ 1564249 h 1571156"/>
                  <a:gd name="connsiteX9" fmla="*/ 482747 w 693769"/>
                  <a:gd name="connsiteY9" fmla="*/ 1267408 h 1571156"/>
                  <a:gd name="connsiteX10" fmla="*/ 566906 w 693769"/>
                  <a:gd name="connsiteY10" fmla="*/ 1078133 h 1571156"/>
                  <a:gd name="connsiteX11" fmla="*/ 554251 w 693769"/>
                  <a:gd name="connsiteY11" fmla="*/ 714891 h 1571156"/>
                  <a:gd name="connsiteX12" fmla="*/ 530575 w 693769"/>
                  <a:gd name="connsiteY12" fmla="*/ 497040 h 1571156"/>
                  <a:gd name="connsiteX13" fmla="*/ 532072 w 693769"/>
                  <a:gd name="connsiteY13" fmla="*/ 424990 h 1571156"/>
                  <a:gd name="connsiteX14" fmla="*/ 555817 w 693769"/>
                  <a:gd name="connsiteY14" fmla="*/ 340218 h 1571156"/>
                  <a:gd name="connsiteX15" fmla="*/ 683247 w 693769"/>
                  <a:gd name="connsiteY15" fmla="*/ 110665 h 1571156"/>
                  <a:gd name="connsiteX16" fmla="*/ 653856 w 693769"/>
                  <a:gd name="connsiteY16" fmla="*/ 1196 h 1571156"/>
                  <a:gd name="connsiteX0" fmla="*/ 655560 w 695473"/>
                  <a:gd name="connsiteY0" fmla="*/ 1196 h 1571003"/>
                  <a:gd name="connsiteX1" fmla="*/ 397568 w 695473"/>
                  <a:gd name="connsiteY1" fmla="*/ 175166 h 1571003"/>
                  <a:gd name="connsiteX2" fmla="*/ 178494 w 695473"/>
                  <a:gd name="connsiteY2" fmla="*/ 367433 h 1571003"/>
                  <a:gd name="connsiteX3" fmla="*/ 184073 w 695473"/>
                  <a:gd name="connsiteY3" fmla="*/ 678492 h 1571003"/>
                  <a:gd name="connsiteX4" fmla="*/ 177745 w 695473"/>
                  <a:gd name="connsiteY4" fmla="*/ 1043503 h 1571003"/>
                  <a:gd name="connsiteX5" fmla="*/ 140461 w 695473"/>
                  <a:gd name="connsiteY5" fmla="*/ 1208421 h 1571003"/>
                  <a:gd name="connsiteX6" fmla="*/ 4799 w 695473"/>
                  <a:gd name="connsiteY6" fmla="*/ 1535129 h 1571003"/>
                  <a:gd name="connsiteX7" fmla="*/ 333479 w 695473"/>
                  <a:gd name="connsiteY7" fmla="*/ 1565813 h 1571003"/>
                  <a:gd name="connsiteX8" fmla="*/ 483837 w 695473"/>
                  <a:gd name="connsiteY8" fmla="*/ 1564249 h 1571003"/>
                  <a:gd name="connsiteX9" fmla="*/ 484451 w 695473"/>
                  <a:gd name="connsiteY9" fmla="*/ 1267408 h 1571003"/>
                  <a:gd name="connsiteX10" fmla="*/ 568610 w 695473"/>
                  <a:gd name="connsiteY10" fmla="*/ 1078133 h 1571003"/>
                  <a:gd name="connsiteX11" fmla="*/ 555955 w 695473"/>
                  <a:gd name="connsiteY11" fmla="*/ 714891 h 1571003"/>
                  <a:gd name="connsiteX12" fmla="*/ 532279 w 695473"/>
                  <a:gd name="connsiteY12" fmla="*/ 497040 h 1571003"/>
                  <a:gd name="connsiteX13" fmla="*/ 533776 w 695473"/>
                  <a:gd name="connsiteY13" fmla="*/ 424990 h 1571003"/>
                  <a:gd name="connsiteX14" fmla="*/ 557521 w 695473"/>
                  <a:gd name="connsiteY14" fmla="*/ 340218 h 1571003"/>
                  <a:gd name="connsiteX15" fmla="*/ 684951 w 695473"/>
                  <a:gd name="connsiteY15" fmla="*/ 110665 h 1571003"/>
                  <a:gd name="connsiteX16" fmla="*/ 655560 w 695473"/>
                  <a:gd name="connsiteY16" fmla="*/ 1196 h 1571003"/>
                  <a:gd name="connsiteX0" fmla="*/ 650782 w 690695"/>
                  <a:gd name="connsiteY0" fmla="*/ 1196 h 1618499"/>
                  <a:gd name="connsiteX1" fmla="*/ 392790 w 690695"/>
                  <a:gd name="connsiteY1" fmla="*/ 175166 h 1618499"/>
                  <a:gd name="connsiteX2" fmla="*/ 173716 w 690695"/>
                  <a:gd name="connsiteY2" fmla="*/ 367433 h 1618499"/>
                  <a:gd name="connsiteX3" fmla="*/ 179295 w 690695"/>
                  <a:gd name="connsiteY3" fmla="*/ 678492 h 1618499"/>
                  <a:gd name="connsiteX4" fmla="*/ 172967 w 690695"/>
                  <a:gd name="connsiteY4" fmla="*/ 1043503 h 1618499"/>
                  <a:gd name="connsiteX5" fmla="*/ 135683 w 690695"/>
                  <a:gd name="connsiteY5" fmla="*/ 1208421 h 1618499"/>
                  <a:gd name="connsiteX6" fmla="*/ 21 w 690695"/>
                  <a:gd name="connsiteY6" fmla="*/ 1535129 h 1618499"/>
                  <a:gd name="connsiteX7" fmla="*/ 128676 w 690695"/>
                  <a:gd name="connsiteY7" fmla="*/ 1618201 h 1618499"/>
                  <a:gd name="connsiteX8" fmla="*/ 479059 w 690695"/>
                  <a:gd name="connsiteY8" fmla="*/ 1564249 h 1618499"/>
                  <a:gd name="connsiteX9" fmla="*/ 479673 w 690695"/>
                  <a:gd name="connsiteY9" fmla="*/ 1267408 h 1618499"/>
                  <a:gd name="connsiteX10" fmla="*/ 563832 w 690695"/>
                  <a:gd name="connsiteY10" fmla="*/ 1078133 h 1618499"/>
                  <a:gd name="connsiteX11" fmla="*/ 551177 w 690695"/>
                  <a:gd name="connsiteY11" fmla="*/ 714891 h 1618499"/>
                  <a:gd name="connsiteX12" fmla="*/ 527501 w 690695"/>
                  <a:gd name="connsiteY12" fmla="*/ 497040 h 1618499"/>
                  <a:gd name="connsiteX13" fmla="*/ 528998 w 690695"/>
                  <a:gd name="connsiteY13" fmla="*/ 424990 h 1618499"/>
                  <a:gd name="connsiteX14" fmla="*/ 552743 w 690695"/>
                  <a:gd name="connsiteY14" fmla="*/ 340218 h 1618499"/>
                  <a:gd name="connsiteX15" fmla="*/ 680173 w 690695"/>
                  <a:gd name="connsiteY15" fmla="*/ 110665 h 1618499"/>
                  <a:gd name="connsiteX16" fmla="*/ 650782 w 690695"/>
                  <a:gd name="connsiteY16" fmla="*/ 1196 h 1618499"/>
                  <a:gd name="connsiteX0" fmla="*/ 662785 w 702698"/>
                  <a:gd name="connsiteY0" fmla="*/ 1196 h 1590356"/>
                  <a:gd name="connsiteX1" fmla="*/ 404793 w 702698"/>
                  <a:gd name="connsiteY1" fmla="*/ 175166 h 1590356"/>
                  <a:gd name="connsiteX2" fmla="*/ 185719 w 702698"/>
                  <a:gd name="connsiteY2" fmla="*/ 367433 h 1590356"/>
                  <a:gd name="connsiteX3" fmla="*/ 191298 w 702698"/>
                  <a:gd name="connsiteY3" fmla="*/ 678492 h 1590356"/>
                  <a:gd name="connsiteX4" fmla="*/ 184970 w 702698"/>
                  <a:gd name="connsiteY4" fmla="*/ 1043503 h 1590356"/>
                  <a:gd name="connsiteX5" fmla="*/ 147686 w 702698"/>
                  <a:gd name="connsiteY5" fmla="*/ 1208421 h 1590356"/>
                  <a:gd name="connsiteX6" fmla="*/ 12024 w 702698"/>
                  <a:gd name="connsiteY6" fmla="*/ 1535129 h 1590356"/>
                  <a:gd name="connsiteX7" fmla="*/ 491062 w 702698"/>
                  <a:gd name="connsiteY7" fmla="*/ 1564249 h 1590356"/>
                  <a:gd name="connsiteX8" fmla="*/ 491676 w 702698"/>
                  <a:gd name="connsiteY8" fmla="*/ 1267408 h 1590356"/>
                  <a:gd name="connsiteX9" fmla="*/ 575835 w 702698"/>
                  <a:gd name="connsiteY9" fmla="*/ 1078133 h 1590356"/>
                  <a:gd name="connsiteX10" fmla="*/ 563180 w 702698"/>
                  <a:gd name="connsiteY10" fmla="*/ 714891 h 1590356"/>
                  <a:gd name="connsiteX11" fmla="*/ 539504 w 702698"/>
                  <a:gd name="connsiteY11" fmla="*/ 497040 h 1590356"/>
                  <a:gd name="connsiteX12" fmla="*/ 541001 w 702698"/>
                  <a:gd name="connsiteY12" fmla="*/ 424990 h 1590356"/>
                  <a:gd name="connsiteX13" fmla="*/ 564746 w 702698"/>
                  <a:gd name="connsiteY13" fmla="*/ 340218 h 1590356"/>
                  <a:gd name="connsiteX14" fmla="*/ 692176 w 702698"/>
                  <a:gd name="connsiteY14" fmla="*/ 110665 h 1590356"/>
                  <a:gd name="connsiteX15" fmla="*/ 662785 w 702698"/>
                  <a:gd name="connsiteY15" fmla="*/ 1196 h 1590356"/>
                  <a:gd name="connsiteX0" fmla="*/ 659016 w 698929"/>
                  <a:gd name="connsiteY0" fmla="*/ 1196 h 1630227"/>
                  <a:gd name="connsiteX1" fmla="*/ 401024 w 698929"/>
                  <a:gd name="connsiteY1" fmla="*/ 175166 h 1630227"/>
                  <a:gd name="connsiteX2" fmla="*/ 181950 w 698929"/>
                  <a:gd name="connsiteY2" fmla="*/ 367433 h 1630227"/>
                  <a:gd name="connsiteX3" fmla="*/ 187529 w 698929"/>
                  <a:gd name="connsiteY3" fmla="*/ 678492 h 1630227"/>
                  <a:gd name="connsiteX4" fmla="*/ 181201 w 698929"/>
                  <a:gd name="connsiteY4" fmla="*/ 1043503 h 1630227"/>
                  <a:gd name="connsiteX5" fmla="*/ 143917 w 698929"/>
                  <a:gd name="connsiteY5" fmla="*/ 1208421 h 1630227"/>
                  <a:gd name="connsiteX6" fmla="*/ 8255 w 698929"/>
                  <a:gd name="connsiteY6" fmla="*/ 1535129 h 1630227"/>
                  <a:gd name="connsiteX7" fmla="*/ 413474 w 698929"/>
                  <a:gd name="connsiteY7" fmla="*/ 1614255 h 1630227"/>
                  <a:gd name="connsiteX8" fmla="*/ 487907 w 698929"/>
                  <a:gd name="connsiteY8" fmla="*/ 1267408 h 1630227"/>
                  <a:gd name="connsiteX9" fmla="*/ 572066 w 698929"/>
                  <a:gd name="connsiteY9" fmla="*/ 1078133 h 1630227"/>
                  <a:gd name="connsiteX10" fmla="*/ 559411 w 698929"/>
                  <a:gd name="connsiteY10" fmla="*/ 714891 h 1630227"/>
                  <a:gd name="connsiteX11" fmla="*/ 535735 w 698929"/>
                  <a:gd name="connsiteY11" fmla="*/ 497040 h 1630227"/>
                  <a:gd name="connsiteX12" fmla="*/ 537232 w 698929"/>
                  <a:gd name="connsiteY12" fmla="*/ 424990 h 1630227"/>
                  <a:gd name="connsiteX13" fmla="*/ 560977 w 698929"/>
                  <a:gd name="connsiteY13" fmla="*/ 340218 h 1630227"/>
                  <a:gd name="connsiteX14" fmla="*/ 688407 w 698929"/>
                  <a:gd name="connsiteY14" fmla="*/ 110665 h 1630227"/>
                  <a:gd name="connsiteX15" fmla="*/ 659016 w 698929"/>
                  <a:gd name="connsiteY15" fmla="*/ 1196 h 1630227"/>
                  <a:gd name="connsiteX0" fmla="*/ 796293 w 836206"/>
                  <a:gd name="connsiteY0" fmla="*/ 1196 h 1641084"/>
                  <a:gd name="connsiteX1" fmla="*/ 538301 w 836206"/>
                  <a:gd name="connsiteY1" fmla="*/ 175166 h 1641084"/>
                  <a:gd name="connsiteX2" fmla="*/ 319227 w 836206"/>
                  <a:gd name="connsiteY2" fmla="*/ 367433 h 1641084"/>
                  <a:gd name="connsiteX3" fmla="*/ 324806 w 836206"/>
                  <a:gd name="connsiteY3" fmla="*/ 678492 h 1641084"/>
                  <a:gd name="connsiteX4" fmla="*/ 318478 w 836206"/>
                  <a:gd name="connsiteY4" fmla="*/ 1043503 h 1641084"/>
                  <a:gd name="connsiteX5" fmla="*/ 281194 w 836206"/>
                  <a:gd name="connsiteY5" fmla="*/ 1208421 h 1641084"/>
                  <a:gd name="connsiteX6" fmla="*/ 5039 w 836206"/>
                  <a:gd name="connsiteY6" fmla="*/ 1580373 h 1641084"/>
                  <a:gd name="connsiteX7" fmla="*/ 550751 w 836206"/>
                  <a:gd name="connsiteY7" fmla="*/ 1614255 h 1641084"/>
                  <a:gd name="connsiteX8" fmla="*/ 625184 w 836206"/>
                  <a:gd name="connsiteY8" fmla="*/ 1267408 h 1641084"/>
                  <a:gd name="connsiteX9" fmla="*/ 709343 w 836206"/>
                  <a:gd name="connsiteY9" fmla="*/ 1078133 h 1641084"/>
                  <a:gd name="connsiteX10" fmla="*/ 696688 w 836206"/>
                  <a:gd name="connsiteY10" fmla="*/ 714891 h 1641084"/>
                  <a:gd name="connsiteX11" fmla="*/ 673012 w 836206"/>
                  <a:gd name="connsiteY11" fmla="*/ 497040 h 1641084"/>
                  <a:gd name="connsiteX12" fmla="*/ 674509 w 836206"/>
                  <a:gd name="connsiteY12" fmla="*/ 424990 h 1641084"/>
                  <a:gd name="connsiteX13" fmla="*/ 698254 w 836206"/>
                  <a:gd name="connsiteY13" fmla="*/ 340218 h 1641084"/>
                  <a:gd name="connsiteX14" fmla="*/ 825684 w 836206"/>
                  <a:gd name="connsiteY14" fmla="*/ 110665 h 1641084"/>
                  <a:gd name="connsiteX15" fmla="*/ 796293 w 836206"/>
                  <a:gd name="connsiteY15" fmla="*/ 1196 h 1641084"/>
                  <a:gd name="connsiteX0" fmla="*/ 796293 w 836206"/>
                  <a:gd name="connsiteY0" fmla="*/ 1196 h 1641084"/>
                  <a:gd name="connsiteX1" fmla="*/ 538301 w 836206"/>
                  <a:gd name="connsiteY1" fmla="*/ 175166 h 1641084"/>
                  <a:gd name="connsiteX2" fmla="*/ 319227 w 836206"/>
                  <a:gd name="connsiteY2" fmla="*/ 367433 h 1641084"/>
                  <a:gd name="connsiteX3" fmla="*/ 324806 w 836206"/>
                  <a:gd name="connsiteY3" fmla="*/ 678492 h 1641084"/>
                  <a:gd name="connsiteX4" fmla="*/ 318478 w 836206"/>
                  <a:gd name="connsiteY4" fmla="*/ 1043503 h 1641084"/>
                  <a:gd name="connsiteX5" fmla="*/ 281194 w 836206"/>
                  <a:gd name="connsiteY5" fmla="*/ 1208421 h 1641084"/>
                  <a:gd name="connsiteX6" fmla="*/ 5039 w 836206"/>
                  <a:gd name="connsiteY6" fmla="*/ 1580373 h 1641084"/>
                  <a:gd name="connsiteX7" fmla="*/ 550751 w 836206"/>
                  <a:gd name="connsiteY7" fmla="*/ 1614255 h 1641084"/>
                  <a:gd name="connsiteX8" fmla="*/ 668046 w 836206"/>
                  <a:gd name="connsiteY8" fmla="*/ 1276933 h 1641084"/>
                  <a:gd name="connsiteX9" fmla="*/ 709343 w 836206"/>
                  <a:gd name="connsiteY9" fmla="*/ 1078133 h 1641084"/>
                  <a:gd name="connsiteX10" fmla="*/ 696688 w 836206"/>
                  <a:gd name="connsiteY10" fmla="*/ 714891 h 1641084"/>
                  <a:gd name="connsiteX11" fmla="*/ 673012 w 836206"/>
                  <a:gd name="connsiteY11" fmla="*/ 497040 h 1641084"/>
                  <a:gd name="connsiteX12" fmla="*/ 674509 w 836206"/>
                  <a:gd name="connsiteY12" fmla="*/ 424990 h 1641084"/>
                  <a:gd name="connsiteX13" fmla="*/ 698254 w 836206"/>
                  <a:gd name="connsiteY13" fmla="*/ 340218 h 1641084"/>
                  <a:gd name="connsiteX14" fmla="*/ 825684 w 836206"/>
                  <a:gd name="connsiteY14" fmla="*/ 110665 h 1641084"/>
                  <a:gd name="connsiteX15" fmla="*/ 796293 w 836206"/>
                  <a:gd name="connsiteY15" fmla="*/ 1196 h 1641084"/>
                  <a:gd name="connsiteX0" fmla="*/ 796293 w 836206"/>
                  <a:gd name="connsiteY0" fmla="*/ 1196 h 1641084"/>
                  <a:gd name="connsiteX1" fmla="*/ 538301 w 836206"/>
                  <a:gd name="connsiteY1" fmla="*/ 175166 h 1641084"/>
                  <a:gd name="connsiteX2" fmla="*/ 319227 w 836206"/>
                  <a:gd name="connsiteY2" fmla="*/ 367433 h 1641084"/>
                  <a:gd name="connsiteX3" fmla="*/ 324806 w 836206"/>
                  <a:gd name="connsiteY3" fmla="*/ 678492 h 1641084"/>
                  <a:gd name="connsiteX4" fmla="*/ 318478 w 836206"/>
                  <a:gd name="connsiteY4" fmla="*/ 1043503 h 1641084"/>
                  <a:gd name="connsiteX5" fmla="*/ 281194 w 836206"/>
                  <a:gd name="connsiteY5" fmla="*/ 1208421 h 1641084"/>
                  <a:gd name="connsiteX6" fmla="*/ 5039 w 836206"/>
                  <a:gd name="connsiteY6" fmla="*/ 1580373 h 1641084"/>
                  <a:gd name="connsiteX7" fmla="*/ 550751 w 836206"/>
                  <a:gd name="connsiteY7" fmla="*/ 1614255 h 1641084"/>
                  <a:gd name="connsiteX8" fmla="*/ 668046 w 836206"/>
                  <a:gd name="connsiteY8" fmla="*/ 1276933 h 1641084"/>
                  <a:gd name="connsiteX9" fmla="*/ 735536 w 836206"/>
                  <a:gd name="connsiteY9" fmla="*/ 992408 h 1641084"/>
                  <a:gd name="connsiteX10" fmla="*/ 696688 w 836206"/>
                  <a:gd name="connsiteY10" fmla="*/ 714891 h 1641084"/>
                  <a:gd name="connsiteX11" fmla="*/ 673012 w 836206"/>
                  <a:gd name="connsiteY11" fmla="*/ 497040 h 1641084"/>
                  <a:gd name="connsiteX12" fmla="*/ 674509 w 836206"/>
                  <a:gd name="connsiteY12" fmla="*/ 424990 h 1641084"/>
                  <a:gd name="connsiteX13" fmla="*/ 698254 w 836206"/>
                  <a:gd name="connsiteY13" fmla="*/ 340218 h 1641084"/>
                  <a:gd name="connsiteX14" fmla="*/ 825684 w 836206"/>
                  <a:gd name="connsiteY14" fmla="*/ 110665 h 1641084"/>
                  <a:gd name="connsiteX15" fmla="*/ 796293 w 836206"/>
                  <a:gd name="connsiteY15" fmla="*/ 1196 h 1641084"/>
                  <a:gd name="connsiteX0" fmla="*/ 796293 w 836206"/>
                  <a:gd name="connsiteY0" fmla="*/ 1196 h 1641084"/>
                  <a:gd name="connsiteX1" fmla="*/ 538301 w 836206"/>
                  <a:gd name="connsiteY1" fmla="*/ 175166 h 1641084"/>
                  <a:gd name="connsiteX2" fmla="*/ 319227 w 836206"/>
                  <a:gd name="connsiteY2" fmla="*/ 367433 h 1641084"/>
                  <a:gd name="connsiteX3" fmla="*/ 324806 w 836206"/>
                  <a:gd name="connsiteY3" fmla="*/ 678492 h 1641084"/>
                  <a:gd name="connsiteX4" fmla="*/ 318478 w 836206"/>
                  <a:gd name="connsiteY4" fmla="*/ 1043503 h 1641084"/>
                  <a:gd name="connsiteX5" fmla="*/ 281194 w 836206"/>
                  <a:gd name="connsiteY5" fmla="*/ 1208421 h 1641084"/>
                  <a:gd name="connsiteX6" fmla="*/ 5039 w 836206"/>
                  <a:gd name="connsiteY6" fmla="*/ 1580373 h 1641084"/>
                  <a:gd name="connsiteX7" fmla="*/ 550751 w 836206"/>
                  <a:gd name="connsiteY7" fmla="*/ 1614255 h 1641084"/>
                  <a:gd name="connsiteX8" fmla="*/ 668046 w 836206"/>
                  <a:gd name="connsiteY8" fmla="*/ 1276933 h 1641084"/>
                  <a:gd name="connsiteX9" fmla="*/ 735536 w 836206"/>
                  <a:gd name="connsiteY9" fmla="*/ 992408 h 1641084"/>
                  <a:gd name="connsiteX10" fmla="*/ 689544 w 836206"/>
                  <a:gd name="connsiteY10" fmla="*/ 669647 h 1641084"/>
                  <a:gd name="connsiteX11" fmla="*/ 673012 w 836206"/>
                  <a:gd name="connsiteY11" fmla="*/ 497040 h 1641084"/>
                  <a:gd name="connsiteX12" fmla="*/ 674509 w 836206"/>
                  <a:gd name="connsiteY12" fmla="*/ 424990 h 1641084"/>
                  <a:gd name="connsiteX13" fmla="*/ 698254 w 836206"/>
                  <a:gd name="connsiteY13" fmla="*/ 340218 h 1641084"/>
                  <a:gd name="connsiteX14" fmla="*/ 825684 w 836206"/>
                  <a:gd name="connsiteY14" fmla="*/ 110665 h 1641084"/>
                  <a:gd name="connsiteX15" fmla="*/ 796293 w 836206"/>
                  <a:gd name="connsiteY15" fmla="*/ 1196 h 1641084"/>
                  <a:gd name="connsiteX0" fmla="*/ 797579 w 837492"/>
                  <a:gd name="connsiteY0" fmla="*/ 1196 h 1641314"/>
                  <a:gd name="connsiteX1" fmla="*/ 539587 w 837492"/>
                  <a:gd name="connsiteY1" fmla="*/ 175166 h 1641314"/>
                  <a:gd name="connsiteX2" fmla="*/ 320513 w 837492"/>
                  <a:gd name="connsiteY2" fmla="*/ 367433 h 1641314"/>
                  <a:gd name="connsiteX3" fmla="*/ 326092 w 837492"/>
                  <a:gd name="connsiteY3" fmla="*/ 678492 h 1641314"/>
                  <a:gd name="connsiteX4" fmla="*/ 319764 w 837492"/>
                  <a:gd name="connsiteY4" fmla="*/ 1043503 h 1641314"/>
                  <a:gd name="connsiteX5" fmla="*/ 258667 w 837492"/>
                  <a:gd name="connsiteY5" fmla="*/ 1203658 h 1641314"/>
                  <a:gd name="connsiteX6" fmla="*/ 6325 w 837492"/>
                  <a:gd name="connsiteY6" fmla="*/ 1580373 h 1641314"/>
                  <a:gd name="connsiteX7" fmla="*/ 552037 w 837492"/>
                  <a:gd name="connsiteY7" fmla="*/ 1614255 h 1641314"/>
                  <a:gd name="connsiteX8" fmla="*/ 669332 w 837492"/>
                  <a:gd name="connsiteY8" fmla="*/ 1276933 h 1641314"/>
                  <a:gd name="connsiteX9" fmla="*/ 736822 w 837492"/>
                  <a:gd name="connsiteY9" fmla="*/ 992408 h 1641314"/>
                  <a:gd name="connsiteX10" fmla="*/ 690830 w 837492"/>
                  <a:gd name="connsiteY10" fmla="*/ 669647 h 1641314"/>
                  <a:gd name="connsiteX11" fmla="*/ 674298 w 837492"/>
                  <a:gd name="connsiteY11" fmla="*/ 497040 h 1641314"/>
                  <a:gd name="connsiteX12" fmla="*/ 675795 w 837492"/>
                  <a:gd name="connsiteY12" fmla="*/ 424990 h 1641314"/>
                  <a:gd name="connsiteX13" fmla="*/ 699540 w 837492"/>
                  <a:gd name="connsiteY13" fmla="*/ 340218 h 1641314"/>
                  <a:gd name="connsiteX14" fmla="*/ 826970 w 837492"/>
                  <a:gd name="connsiteY14" fmla="*/ 110665 h 1641314"/>
                  <a:gd name="connsiteX15" fmla="*/ 797579 w 837492"/>
                  <a:gd name="connsiteY15" fmla="*/ 1196 h 1641314"/>
                  <a:gd name="connsiteX0" fmla="*/ 713982 w 753895"/>
                  <a:gd name="connsiteY0" fmla="*/ 1196 h 1650425"/>
                  <a:gd name="connsiteX1" fmla="*/ 455990 w 753895"/>
                  <a:gd name="connsiteY1" fmla="*/ 175166 h 1650425"/>
                  <a:gd name="connsiteX2" fmla="*/ 236916 w 753895"/>
                  <a:gd name="connsiteY2" fmla="*/ 367433 h 1650425"/>
                  <a:gd name="connsiteX3" fmla="*/ 242495 w 753895"/>
                  <a:gd name="connsiteY3" fmla="*/ 678492 h 1650425"/>
                  <a:gd name="connsiteX4" fmla="*/ 236167 w 753895"/>
                  <a:gd name="connsiteY4" fmla="*/ 1043503 h 1650425"/>
                  <a:gd name="connsiteX5" fmla="*/ 175070 w 753895"/>
                  <a:gd name="connsiteY5" fmla="*/ 1203658 h 1650425"/>
                  <a:gd name="connsiteX6" fmla="*/ 8453 w 753895"/>
                  <a:gd name="connsiteY6" fmla="*/ 1601804 h 1650425"/>
                  <a:gd name="connsiteX7" fmla="*/ 468440 w 753895"/>
                  <a:gd name="connsiteY7" fmla="*/ 1614255 h 1650425"/>
                  <a:gd name="connsiteX8" fmla="*/ 585735 w 753895"/>
                  <a:gd name="connsiteY8" fmla="*/ 1276933 h 1650425"/>
                  <a:gd name="connsiteX9" fmla="*/ 653225 w 753895"/>
                  <a:gd name="connsiteY9" fmla="*/ 992408 h 1650425"/>
                  <a:gd name="connsiteX10" fmla="*/ 607233 w 753895"/>
                  <a:gd name="connsiteY10" fmla="*/ 669647 h 1650425"/>
                  <a:gd name="connsiteX11" fmla="*/ 590701 w 753895"/>
                  <a:gd name="connsiteY11" fmla="*/ 497040 h 1650425"/>
                  <a:gd name="connsiteX12" fmla="*/ 592198 w 753895"/>
                  <a:gd name="connsiteY12" fmla="*/ 424990 h 1650425"/>
                  <a:gd name="connsiteX13" fmla="*/ 615943 w 753895"/>
                  <a:gd name="connsiteY13" fmla="*/ 340218 h 1650425"/>
                  <a:gd name="connsiteX14" fmla="*/ 743373 w 753895"/>
                  <a:gd name="connsiteY14" fmla="*/ 110665 h 1650425"/>
                  <a:gd name="connsiteX15" fmla="*/ 713982 w 753895"/>
                  <a:gd name="connsiteY15" fmla="*/ 1196 h 1650425"/>
                  <a:gd name="connsiteX0" fmla="*/ 717338 w 757251"/>
                  <a:gd name="connsiteY0" fmla="*/ 1196 h 1651788"/>
                  <a:gd name="connsiteX1" fmla="*/ 459346 w 757251"/>
                  <a:gd name="connsiteY1" fmla="*/ 175166 h 1651788"/>
                  <a:gd name="connsiteX2" fmla="*/ 240272 w 757251"/>
                  <a:gd name="connsiteY2" fmla="*/ 367433 h 1651788"/>
                  <a:gd name="connsiteX3" fmla="*/ 245851 w 757251"/>
                  <a:gd name="connsiteY3" fmla="*/ 678492 h 1651788"/>
                  <a:gd name="connsiteX4" fmla="*/ 239523 w 757251"/>
                  <a:gd name="connsiteY4" fmla="*/ 1043503 h 1651788"/>
                  <a:gd name="connsiteX5" fmla="*/ 178426 w 757251"/>
                  <a:gd name="connsiteY5" fmla="*/ 1203658 h 1651788"/>
                  <a:gd name="connsiteX6" fmla="*/ 11809 w 757251"/>
                  <a:gd name="connsiteY6" fmla="*/ 1601804 h 1651788"/>
                  <a:gd name="connsiteX7" fmla="*/ 540852 w 757251"/>
                  <a:gd name="connsiteY7" fmla="*/ 1616637 h 1651788"/>
                  <a:gd name="connsiteX8" fmla="*/ 589091 w 757251"/>
                  <a:gd name="connsiteY8" fmla="*/ 1276933 h 1651788"/>
                  <a:gd name="connsiteX9" fmla="*/ 656581 w 757251"/>
                  <a:gd name="connsiteY9" fmla="*/ 992408 h 1651788"/>
                  <a:gd name="connsiteX10" fmla="*/ 610589 w 757251"/>
                  <a:gd name="connsiteY10" fmla="*/ 669647 h 1651788"/>
                  <a:gd name="connsiteX11" fmla="*/ 594057 w 757251"/>
                  <a:gd name="connsiteY11" fmla="*/ 497040 h 1651788"/>
                  <a:gd name="connsiteX12" fmla="*/ 595554 w 757251"/>
                  <a:gd name="connsiteY12" fmla="*/ 424990 h 1651788"/>
                  <a:gd name="connsiteX13" fmla="*/ 619299 w 757251"/>
                  <a:gd name="connsiteY13" fmla="*/ 340218 h 1651788"/>
                  <a:gd name="connsiteX14" fmla="*/ 746729 w 757251"/>
                  <a:gd name="connsiteY14" fmla="*/ 110665 h 1651788"/>
                  <a:gd name="connsiteX15" fmla="*/ 717338 w 757251"/>
                  <a:gd name="connsiteY15" fmla="*/ 1196 h 1651788"/>
                  <a:gd name="connsiteX0" fmla="*/ 715105 w 755018"/>
                  <a:gd name="connsiteY0" fmla="*/ 1196 h 1651788"/>
                  <a:gd name="connsiteX1" fmla="*/ 457113 w 755018"/>
                  <a:gd name="connsiteY1" fmla="*/ 175166 h 1651788"/>
                  <a:gd name="connsiteX2" fmla="*/ 238039 w 755018"/>
                  <a:gd name="connsiteY2" fmla="*/ 367433 h 1651788"/>
                  <a:gd name="connsiteX3" fmla="*/ 243618 w 755018"/>
                  <a:gd name="connsiteY3" fmla="*/ 678492 h 1651788"/>
                  <a:gd name="connsiteX4" fmla="*/ 237290 w 755018"/>
                  <a:gd name="connsiteY4" fmla="*/ 1043503 h 1651788"/>
                  <a:gd name="connsiteX5" fmla="*/ 176193 w 755018"/>
                  <a:gd name="connsiteY5" fmla="*/ 1203658 h 1651788"/>
                  <a:gd name="connsiteX6" fmla="*/ 9576 w 755018"/>
                  <a:gd name="connsiteY6" fmla="*/ 1601804 h 1651788"/>
                  <a:gd name="connsiteX7" fmla="*/ 493375 w 755018"/>
                  <a:gd name="connsiteY7" fmla="*/ 1616637 h 1651788"/>
                  <a:gd name="connsiteX8" fmla="*/ 586858 w 755018"/>
                  <a:gd name="connsiteY8" fmla="*/ 1276933 h 1651788"/>
                  <a:gd name="connsiteX9" fmla="*/ 654348 w 755018"/>
                  <a:gd name="connsiteY9" fmla="*/ 992408 h 1651788"/>
                  <a:gd name="connsiteX10" fmla="*/ 608356 w 755018"/>
                  <a:gd name="connsiteY10" fmla="*/ 669647 h 1651788"/>
                  <a:gd name="connsiteX11" fmla="*/ 591824 w 755018"/>
                  <a:gd name="connsiteY11" fmla="*/ 497040 h 1651788"/>
                  <a:gd name="connsiteX12" fmla="*/ 593321 w 755018"/>
                  <a:gd name="connsiteY12" fmla="*/ 424990 h 1651788"/>
                  <a:gd name="connsiteX13" fmla="*/ 617066 w 755018"/>
                  <a:gd name="connsiteY13" fmla="*/ 340218 h 1651788"/>
                  <a:gd name="connsiteX14" fmla="*/ 744496 w 755018"/>
                  <a:gd name="connsiteY14" fmla="*/ 110665 h 1651788"/>
                  <a:gd name="connsiteX15" fmla="*/ 715105 w 755018"/>
                  <a:gd name="connsiteY15" fmla="*/ 1196 h 1651788"/>
                  <a:gd name="connsiteX0" fmla="*/ 715105 w 755238"/>
                  <a:gd name="connsiteY0" fmla="*/ 1121 h 1651713"/>
                  <a:gd name="connsiteX1" fmla="*/ 452350 w 755238"/>
                  <a:gd name="connsiteY1" fmla="*/ 172709 h 1651713"/>
                  <a:gd name="connsiteX2" fmla="*/ 238039 w 755238"/>
                  <a:gd name="connsiteY2" fmla="*/ 367358 h 1651713"/>
                  <a:gd name="connsiteX3" fmla="*/ 243618 w 755238"/>
                  <a:gd name="connsiteY3" fmla="*/ 678417 h 1651713"/>
                  <a:gd name="connsiteX4" fmla="*/ 237290 w 755238"/>
                  <a:gd name="connsiteY4" fmla="*/ 1043428 h 1651713"/>
                  <a:gd name="connsiteX5" fmla="*/ 176193 w 755238"/>
                  <a:gd name="connsiteY5" fmla="*/ 1203583 h 1651713"/>
                  <a:gd name="connsiteX6" fmla="*/ 9576 w 755238"/>
                  <a:gd name="connsiteY6" fmla="*/ 1601729 h 1651713"/>
                  <a:gd name="connsiteX7" fmla="*/ 493375 w 755238"/>
                  <a:gd name="connsiteY7" fmla="*/ 1616562 h 1651713"/>
                  <a:gd name="connsiteX8" fmla="*/ 586858 w 755238"/>
                  <a:gd name="connsiteY8" fmla="*/ 1276858 h 1651713"/>
                  <a:gd name="connsiteX9" fmla="*/ 654348 w 755238"/>
                  <a:gd name="connsiteY9" fmla="*/ 992333 h 1651713"/>
                  <a:gd name="connsiteX10" fmla="*/ 608356 w 755238"/>
                  <a:gd name="connsiteY10" fmla="*/ 669572 h 1651713"/>
                  <a:gd name="connsiteX11" fmla="*/ 591824 w 755238"/>
                  <a:gd name="connsiteY11" fmla="*/ 496965 h 1651713"/>
                  <a:gd name="connsiteX12" fmla="*/ 593321 w 755238"/>
                  <a:gd name="connsiteY12" fmla="*/ 424915 h 1651713"/>
                  <a:gd name="connsiteX13" fmla="*/ 617066 w 755238"/>
                  <a:gd name="connsiteY13" fmla="*/ 340143 h 1651713"/>
                  <a:gd name="connsiteX14" fmla="*/ 744496 w 755238"/>
                  <a:gd name="connsiteY14" fmla="*/ 110590 h 1651713"/>
                  <a:gd name="connsiteX15" fmla="*/ 715105 w 755238"/>
                  <a:gd name="connsiteY15" fmla="*/ 1121 h 1651713"/>
                  <a:gd name="connsiteX0" fmla="*/ 715105 w 755238"/>
                  <a:gd name="connsiteY0" fmla="*/ 1121 h 1651713"/>
                  <a:gd name="connsiteX1" fmla="*/ 452350 w 755238"/>
                  <a:gd name="connsiteY1" fmla="*/ 172709 h 1651713"/>
                  <a:gd name="connsiteX2" fmla="*/ 238039 w 755238"/>
                  <a:gd name="connsiteY2" fmla="*/ 367358 h 1651713"/>
                  <a:gd name="connsiteX3" fmla="*/ 243618 w 755238"/>
                  <a:gd name="connsiteY3" fmla="*/ 678417 h 1651713"/>
                  <a:gd name="connsiteX4" fmla="*/ 237290 w 755238"/>
                  <a:gd name="connsiteY4" fmla="*/ 1043428 h 1651713"/>
                  <a:gd name="connsiteX5" fmla="*/ 176193 w 755238"/>
                  <a:gd name="connsiteY5" fmla="*/ 1203583 h 1651713"/>
                  <a:gd name="connsiteX6" fmla="*/ 9576 w 755238"/>
                  <a:gd name="connsiteY6" fmla="*/ 1601729 h 1651713"/>
                  <a:gd name="connsiteX7" fmla="*/ 493375 w 755238"/>
                  <a:gd name="connsiteY7" fmla="*/ 1616562 h 1651713"/>
                  <a:gd name="connsiteX8" fmla="*/ 586858 w 755238"/>
                  <a:gd name="connsiteY8" fmla="*/ 1276858 h 1651713"/>
                  <a:gd name="connsiteX9" fmla="*/ 654348 w 755238"/>
                  <a:gd name="connsiteY9" fmla="*/ 992333 h 1651713"/>
                  <a:gd name="connsiteX10" fmla="*/ 608356 w 755238"/>
                  <a:gd name="connsiteY10" fmla="*/ 669572 h 1651713"/>
                  <a:gd name="connsiteX11" fmla="*/ 591824 w 755238"/>
                  <a:gd name="connsiteY11" fmla="*/ 496965 h 1651713"/>
                  <a:gd name="connsiteX12" fmla="*/ 593321 w 755238"/>
                  <a:gd name="connsiteY12" fmla="*/ 424915 h 1651713"/>
                  <a:gd name="connsiteX13" fmla="*/ 617066 w 755238"/>
                  <a:gd name="connsiteY13" fmla="*/ 340143 h 1651713"/>
                  <a:gd name="connsiteX14" fmla="*/ 744496 w 755238"/>
                  <a:gd name="connsiteY14" fmla="*/ 110590 h 1651713"/>
                  <a:gd name="connsiteX15" fmla="*/ 715105 w 755238"/>
                  <a:gd name="connsiteY15" fmla="*/ 1121 h 1651713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38039 w 758463"/>
                  <a:gd name="connsiteY2" fmla="*/ 372062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38039 w 758463"/>
                  <a:gd name="connsiteY2" fmla="*/ 372062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38039 w 758463"/>
                  <a:gd name="connsiteY2" fmla="*/ 372062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38039 w 758463"/>
                  <a:gd name="connsiteY2" fmla="*/ 372062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40420 w 758463"/>
                  <a:gd name="connsiteY2" fmla="*/ 355393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40420 w 758463"/>
                  <a:gd name="connsiteY2" fmla="*/ 355393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40420 w 758463"/>
                  <a:gd name="connsiteY2" fmla="*/ 355393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40420 w 758463"/>
                  <a:gd name="connsiteY2" fmla="*/ 355393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19868 w 757327"/>
                  <a:gd name="connsiteY0" fmla="*/ 1036 h 1658772"/>
                  <a:gd name="connsiteX1" fmla="*/ 452350 w 757327"/>
                  <a:gd name="connsiteY1" fmla="*/ 179768 h 1658772"/>
                  <a:gd name="connsiteX2" fmla="*/ 240420 w 757327"/>
                  <a:gd name="connsiteY2" fmla="*/ 357748 h 1658772"/>
                  <a:gd name="connsiteX3" fmla="*/ 243618 w 757327"/>
                  <a:gd name="connsiteY3" fmla="*/ 685476 h 1658772"/>
                  <a:gd name="connsiteX4" fmla="*/ 237290 w 757327"/>
                  <a:gd name="connsiteY4" fmla="*/ 1050487 h 1658772"/>
                  <a:gd name="connsiteX5" fmla="*/ 176193 w 757327"/>
                  <a:gd name="connsiteY5" fmla="*/ 1210642 h 1658772"/>
                  <a:gd name="connsiteX6" fmla="*/ 9576 w 757327"/>
                  <a:gd name="connsiteY6" fmla="*/ 1608788 h 1658772"/>
                  <a:gd name="connsiteX7" fmla="*/ 493375 w 757327"/>
                  <a:gd name="connsiteY7" fmla="*/ 1623621 h 1658772"/>
                  <a:gd name="connsiteX8" fmla="*/ 586858 w 757327"/>
                  <a:gd name="connsiteY8" fmla="*/ 1283917 h 1658772"/>
                  <a:gd name="connsiteX9" fmla="*/ 654348 w 757327"/>
                  <a:gd name="connsiteY9" fmla="*/ 999392 h 1658772"/>
                  <a:gd name="connsiteX10" fmla="*/ 608356 w 757327"/>
                  <a:gd name="connsiteY10" fmla="*/ 676631 h 1658772"/>
                  <a:gd name="connsiteX11" fmla="*/ 591824 w 757327"/>
                  <a:gd name="connsiteY11" fmla="*/ 504024 h 1658772"/>
                  <a:gd name="connsiteX12" fmla="*/ 593321 w 757327"/>
                  <a:gd name="connsiteY12" fmla="*/ 431974 h 1658772"/>
                  <a:gd name="connsiteX13" fmla="*/ 617066 w 757327"/>
                  <a:gd name="connsiteY13" fmla="*/ 347202 h 1658772"/>
                  <a:gd name="connsiteX14" fmla="*/ 744496 w 757327"/>
                  <a:gd name="connsiteY14" fmla="*/ 117649 h 1658772"/>
                  <a:gd name="connsiteX15" fmla="*/ 719868 w 757327"/>
                  <a:gd name="connsiteY15" fmla="*/ 1036 h 1658772"/>
                  <a:gd name="connsiteX0" fmla="*/ 719868 w 744414"/>
                  <a:gd name="connsiteY0" fmla="*/ 848 h 1658584"/>
                  <a:gd name="connsiteX1" fmla="*/ 452350 w 744414"/>
                  <a:gd name="connsiteY1" fmla="*/ 179580 h 1658584"/>
                  <a:gd name="connsiteX2" fmla="*/ 240420 w 744414"/>
                  <a:gd name="connsiteY2" fmla="*/ 357560 h 1658584"/>
                  <a:gd name="connsiteX3" fmla="*/ 243618 w 744414"/>
                  <a:gd name="connsiteY3" fmla="*/ 685288 h 1658584"/>
                  <a:gd name="connsiteX4" fmla="*/ 237290 w 744414"/>
                  <a:gd name="connsiteY4" fmla="*/ 1050299 h 1658584"/>
                  <a:gd name="connsiteX5" fmla="*/ 176193 w 744414"/>
                  <a:gd name="connsiteY5" fmla="*/ 1210454 h 1658584"/>
                  <a:gd name="connsiteX6" fmla="*/ 9576 w 744414"/>
                  <a:gd name="connsiteY6" fmla="*/ 1608600 h 1658584"/>
                  <a:gd name="connsiteX7" fmla="*/ 493375 w 744414"/>
                  <a:gd name="connsiteY7" fmla="*/ 1623433 h 1658584"/>
                  <a:gd name="connsiteX8" fmla="*/ 586858 w 744414"/>
                  <a:gd name="connsiteY8" fmla="*/ 1283729 h 1658584"/>
                  <a:gd name="connsiteX9" fmla="*/ 654348 w 744414"/>
                  <a:gd name="connsiteY9" fmla="*/ 999204 h 1658584"/>
                  <a:gd name="connsiteX10" fmla="*/ 608356 w 744414"/>
                  <a:gd name="connsiteY10" fmla="*/ 676443 h 1658584"/>
                  <a:gd name="connsiteX11" fmla="*/ 591824 w 744414"/>
                  <a:gd name="connsiteY11" fmla="*/ 503836 h 1658584"/>
                  <a:gd name="connsiteX12" fmla="*/ 593321 w 744414"/>
                  <a:gd name="connsiteY12" fmla="*/ 431786 h 1658584"/>
                  <a:gd name="connsiteX13" fmla="*/ 617066 w 744414"/>
                  <a:gd name="connsiteY13" fmla="*/ 347014 h 1658584"/>
                  <a:gd name="connsiteX14" fmla="*/ 720683 w 744414"/>
                  <a:gd name="connsiteY14" fmla="*/ 122224 h 1658584"/>
                  <a:gd name="connsiteX15" fmla="*/ 719868 w 744414"/>
                  <a:gd name="connsiteY15" fmla="*/ 848 h 1658584"/>
                  <a:gd name="connsiteX0" fmla="*/ 719868 w 737605"/>
                  <a:gd name="connsiteY0" fmla="*/ 618 h 1658354"/>
                  <a:gd name="connsiteX1" fmla="*/ 452350 w 737605"/>
                  <a:gd name="connsiteY1" fmla="*/ 179350 h 1658354"/>
                  <a:gd name="connsiteX2" fmla="*/ 240420 w 737605"/>
                  <a:gd name="connsiteY2" fmla="*/ 357330 h 1658354"/>
                  <a:gd name="connsiteX3" fmla="*/ 243618 w 737605"/>
                  <a:gd name="connsiteY3" fmla="*/ 685058 h 1658354"/>
                  <a:gd name="connsiteX4" fmla="*/ 237290 w 737605"/>
                  <a:gd name="connsiteY4" fmla="*/ 1050069 h 1658354"/>
                  <a:gd name="connsiteX5" fmla="*/ 176193 w 737605"/>
                  <a:gd name="connsiteY5" fmla="*/ 1210224 h 1658354"/>
                  <a:gd name="connsiteX6" fmla="*/ 9576 w 737605"/>
                  <a:gd name="connsiteY6" fmla="*/ 1608370 h 1658354"/>
                  <a:gd name="connsiteX7" fmla="*/ 493375 w 737605"/>
                  <a:gd name="connsiteY7" fmla="*/ 1623203 h 1658354"/>
                  <a:gd name="connsiteX8" fmla="*/ 586858 w 737605"/>
                  <a:gd name="connsiteY8" fmla="*/ 1283499 h 1658354"/>
                  <a:gd name="connsiteX9" fmla="*/ 654348 w 737605"/>
                  <a:gd name="connsiteY9" fmla="*/ 998974 h 1658354"/>
                  <a:gd name="connsiteX10" fmla="*/ 608356 w 737605"/>
                  <a:gd name="connsiteY10" fmla="*/ 676213 h 1658354"/>
                  <a:gd name="connsiteX11" fmla="*/ 591824 w 737605"/>
                  <a:gd name="connsiteY11" fmla="*/ 503606 h 1658354"/>
                  <a:gd name="connsiteX12" fmla="*/ 593321 w 737605"/>
                  <a:gd name="connsiteY12" fmla="*/ 431556 h 1658354"/>
                  <a:gd name="connsiteX13" fmla="*/ 617066 w 737605"/>
                  <a:gd name="connsiteY13" fmla="*/ 346784 h 1658354"/>
                  <a:gd name="connsiteX14" fmla="*/ 720683 w 737605"/>
                  <a:gd name="connsiteY14" fmla="*/ 121994 h 1658354"/>
                  <a:gd name="connsiteX15" fmla="*/ 719868 w 737605"/>
                  <a:gd name="connsiteY15" fmla="*/ 618 h 1658354"/>
                  <a:gd name="connsiteX0" fmla="*/ 719868 w 724108"/>
                  <a:gd name="connsiteY0" fmla="*/ 7357 h 1665093"/>
                  <a:gd name="connsiteX1" fmla="*/ 452350 w 724108"/>
                  <a:gd name="connsiteY1" fmla="*/ 186089 h 1665093"/>
                  <a:gd name="connsiteX2" fmla="*/ 240420 w 724108"/>
                  <a:gd name="connsiteY2" fmla="*/ 364069 h 1665093"/>
                  <a:gd name="connsiteX3" fmla="*/ 243618 w 724108"/>
                  <a:gd name="connsiteY3" fmla="*/ 691797 h 1665093"/>
                  <a:gd name="connsiteX4" fmla="*/ 237290 w 724108"/>
                  <a:gd name="connsiteY4" fmla="*/ 1056808 h 1665093"/>
                  <a:gd name="connsiteX5" fmla="*/ 176193 w 724108"/>
                  <a:gd name="connsiteY5" fmla="*/ 1216963 h 1665093"/>
                  <a:gd name="connsiteX6" fmla="*/ 9576 w 724108"/>
                  <a:gd name="connsiteY6" fmla="*/ 1615109 h 1665093"/>
                  <a:gd name="connsiteX7" fmla="*/ 493375 w 724108"/>
                  <a:gd name="connsiteY7" fmla="*/ 1629942 h 1665093"/>
                  <a:gd name="connsiteX8" fmla="*/ 586858 w 724108"/>
                  <a:gd name="connsiteY8" fmla="*/ 1290238 h 1665093"/>
                  <a:gd name="connsiteX9" fmla="*/ 654348 w 724108"/>
                  <a:gd name="connsiteY9" fmla="*/ 1005713 h 1665093"/>
                  <a:gd name="connsiteX10" fmla="*/ 608356 w 724108"/>
                  <a:gd name="connsiteY10" fmla="*/ 682952 h 1665093"/>
                  <a:gd name="connsiteX11" fmla="*/ 591824 w 724108"/>
                  <a:gd name="connsiteY11" fmla="*/ 510345 h 1665093"/>
                  <a:gd name="connsiteX12" fmla="*/ 593321 w 724108"/>
                  <a:gd name="connsiteY12" fmla="*/ 438295 h 1665093"/>
                  <a:gd name="connsiteX13" fmla="*/ 617066 w 724108"/>
                  <a:gd name="connsiteY13" fmla="*/ 353523 h 1665093"/>
                  <a:gd name="connsiteX14" fmla="*/ 720683 w 724108"/>
                  <a:gd name="connsiteY14" fmla="*/ 128733 h 1665093"/>
                  <a:gd name="connsiteX15" fmla="*/ 719868 w 724108"/>
                  <a:gd name="connsiteY15" fmla="*/ 7357 h 1665093"/>
                  <a:gd name="connsiteX0" fmla="*/ 719868 w 815338"/>
                  <a:gd name="connsiteY0" fmla="*/ 7357 h 1665093"/>
                  <a:gd name="connsiteX1" fmla="*/ 452350 w 815338"/>
                  <a:gd name="connsiteY1" fmla="*/ 186089 h 1665093"/>
                  <a:gd name="connsiteX2" fmla="*/ 240420 w 815338"/>
                  <a:gd name="connsiteY2" fmla="*/ 364069 h 1665093"/>
                  <a:gd name="connsiteX3" fmla="*/ 243618 w 815338"/>
                  <a:gd name="connsiteY3" fmla="*/ 691797 h 1665093"/>
                  <a:gd name="connsiteX4" fmla="*/ 237290 w 815338"/>
                  <a:gd name="connsiteY4" fmla="*/ 1056808 h 1665093"/>
                  <a:gd name="connsiteX5" fmla="*/ 176193 w 815338"/>
                  <a:gd name="connsiteY5" fmla="*/ 1216963 h 1665093"/>
                  <a:gd name="connsiteX6" fmla="*/ 9576 w 815338"/>
                  <a:gd name="connsiteY6" fmla="*/ 1615109 h 1665093"/>
                  <a:gd name="connsiteX7" fmla="*/ 493375 w 815338"/>
                  <a:gd name="connsiteY7" fmla="*/ 1629942 h 1665093"/>
                  <a:gd name="connsiteX8" fmla="*/ 586858 w 815338"/>
                  <a:gd name="connsiteY8" fmla="*/ 1290238 h 1665093"/>
                  <a:gd name="connsiteX9" fmla="*/ 654348 w 815338"/>
                  <a:gd name="connsiteY9" fmla="*/ 1005713 h 1665093"/>
                  <a:gd name="connsiteX10" fmla="*/ 608356 w 815338"/>
                  <a:gd name="connsiteY10" fmla="*/ 682952 h 1665093"/>
                  <a:gd name="connsiteX11" fmla="*/ 591824 w 815338"/>
                  <a:gd name="connsiteY11" fmla="*/ 510345 h 1665093"/>
                  <a:gd name="connsiteX12" fmla="*/ 593321 w 815338"/>
                  <a:gd name="connsiteY12" fmla="*/ 438295 h 1665093"/>
                  <a:gd name="connsiteX13" fmla="*/ 812328 w 815338"/>
                  <a:gd name="connsiteY13" fmla="*/ 132067 h 1665093"/>
                  <a:gd name="connsiteX14" fmla="*/ 720683 w 815338"/>
                  <a:gd name="connsiteY14" fmla="*/ 128733 h 1665093"/>
                  <a:gd name="connsiteX15" fmla="*/ 719868 w 815338"/>
                  <a:gd name="connsiteY15" fmla="*/ 7357 h 1665093"/>
                  <a:gd name="connsiteX0" fmla="*/ 719868 w 871499"/>
                  <a:gd name="connsiteY0" fmla="*/ 7357 h 1665093"/>
                  <a:gd name="connsiteX1" fmla="*/ 452350 w 871499"/>
                  <a:gd name="connsiteY1" fmla="*/ 186089 h 1665093"/>
                  <a:gd name="connsiteX2" fmla="*/ 240420 w 871499"/>
                  <a:gd name="connsiteY2" fmla="*/ 364069 h 1665093"/>
                  <a:gd name="connsiteX3" fmla="*/ 243618 w 871499"/>
                  <a:gd name="connsiteY3" fmla="*/ 691797 h 1665093"/>
                  <a:gd name="connsiteX4" fmla="*/ 237290 w 871499"/>
                  <a:gd name="connsiteY4" fmla="*/ 1056808 h 1665093"/>
                  <a:gd name="connsiteX5" fmla="*/ 176193 w 871499"/>
                  <a:gd name="connsiteY5" fmla="*/ 1216963 h 1665093"/>
                  <a:gd name="connsiteX6" fmla="*/ 9576 w 871499"/>
                  <a:gd name="connsiteY6" fmla="*/ 1615109 h 1665093"/>
                  <a:gd name="connsiteX7" fmla="*/ 493375 w 871499"/>
                  <a:gd name="connsiteY7" fmla="*/ 1629942 h 1665093"/>
                  <a:gd name="connsiteX8" fmla="*/ 586858 w 871499"/>
                  <a:gd name="connsiteY8" fmla="*/ 1290238 h 1665093"/>
                  <a:gd name="connsiteX9" fmla="*/ 654348 w 871499"/>
                  <a:gd name="connsiteY9" fmla="*/ 1005713 h 1665093"/>
                  <a:gd name="connsiteX10" fmla="*/ 608356 w 871499"/>
                  <a:gd name="connsiteY10" fmla="*/ 682952 h 1665093"/>
                  <a:gd name="connsiteX11" fmla="*/ 591824 w 871499"/>
                  <a:gd name="connsiteY11" fmla="*/ 510345 h 1665093"/>
                  <a:gd name="connsiteX12" fmla="*/ 860021 w 871499"/>
                  <a:gd name="connsiteY12" fmla="*/ 378764 h 1665093"/>
                  <a:gd name="connsiteX13" fmla="*/ 812328 w 871499"/>
                  <a:gd name="connsiteY13" fmla="*/ 132067 h 1665093"/>
                  <a:gd name="connsiteX14" fmla="*/ 720683 w 871499"/>
                  <a:gd name="connsiteY14" fmla="*/ 128733 h 1665093"/>
                  <a:gd name="connsiteX15" fmla="*/ 719868 w 871499"/>
                  <a:gd name="connsiteY15" fmla="*/ 7357 h 1665093"/>
                  <a:gd name="connsiteX0" fmla="*/ 719868 w 881647"/>
                  <a:gd name="connsiteY0" fmla="*/ 7357 h 1665093"/>
                  <a:gd name="connsiteX1" fmla="*/ 452350 w 881647"/>
                  <a:gd name="connsiteY1" fmla="*/ 186089 h 1665093"/>
                  <a:gd name="connsiteX2" fmla="*/ 240420 w 881647"/>
                  <a:gd name="connsiteY2" fmla="*/ 364069 h 1665093"/>
                  <a:gd name="connsiteX3" fmla="*/ 243618 w 881647"/>
                  <a:gd name="connsiteY3" fmla="*/ 691797 h 1665093"/>
                  <a:gd name="connsiteX4" fmla="*/ 237290 w 881647"/>
                  <a:gd name="connsiteY4" fmla="*/ 1056808 h 1665093"/>
                  <a:gd name="connsiteX5" fmla="*/ 176193 w 881647"/>
                  <a:gd name="connsiteY5" fmla="*/ 1216963 h 1665093"/>
                  <a:gd name="connsiteX6" fmla="*/ 9576 w 881647"/>
                  <a:gd name="connsiteY6" fmla="*/ 1615109 h 1665093"/>
                  <a:gd name="connsiteX7" fmla="*/ 493375 w 881647"/>
                  <a:gd name="connsiteY7" fmla="*/ 1629942 h 1665093"/>
                  <a:gd name="connsiteX8" fmla="*/ 586858 w 881647"/>
                  <a:gd name="connsiteY8" fmla="*/ 1290238 h 1665093"/>
                  <a:gd name="connsiteX9" fmla="*/ 654348 w 881647"/>
                  <a:gd name="connsiteY9" fmla="*/ 1005713 h 1665093"/>
                  <a:gd name="connsiteX10" fmla="*/ 608356 w 881647"/>
                  <a:gd name="connsiteY10" fmla="*/ 682952 h 1665093"/>
                  <a:gd name="connsiteX11" fmla="*/ 591824 w 881647"/>
                  <a:gd name="connsiteY11" fmla="*/ 510345 h 1665093"/>
                  <a:gd name="connsiteX12" fmla="*/ 860021 w 881647"/>
                  <a:gd name="connsiteY12" fmla="*/ 378764 h 1665093"/>
                  <a:gd name="connsiteX13" fmla="*/ 812328 w 881647"/>
                  <a:gd name="connsiteY13" fmla="*/ 132067 h 1665093"/>
                  <a:gd name="connsiteX14" fmla="*/ 720683 w 881647"/>
                  <a:gd name="connsiteY14" fmla="*/ 128733 h 1665093"/>
                  <a:gd name="connsiteX15" fmla="*/ 719868 w 881647"/>
                  <a:gd name="connsiteY15" fmla="*/ 7357 h 1665093"/>
                  <a:gd name="connsiteX0" fmla="*/ 719868 w 882602"/>
                  <a:gd name="connsiteY0" fmla="*/ 7357 h 1665093"/>
                  <a:gd name="connsiteX1" fmla="*/ 452350 w 882602"/>
                  <a:gd name="connsiteY1" fmla="*/ 186089 h 1665093"/>
                  <a:gd name="connsiteX2" fmla="*/ 240420 w 882602"/>
                  <a:gd name="connsiteY2" fmla="*/ 364069 h 1665093"/>
                  <a:gd name="connsiteX3" fmla="*/ 243618 w 882602"/>
                  <a:gd name="connsiteY3" fmla="*/ 691797 h 1665093"/>
                  <a:gd name="connsiteX4" fmla="*/ 237290 w 882602"/>
                  <a:gd name="connsiteY4" fmla="*/ 1056808 h 1665093"/>
                  <a:gd name="connsiteX5" fmla="*/ 176193 w 882602"/>
                  <a:gd name="connsiteY5" fmla="*/ 1216963 h 1665093"/>
                  <a:gd name="connsiteX6" fmla="*/ 9576 w 882602"/>
                  <a:gd name="connsiteY6" fmla="*/ 1615109 h 1665093"/>
                  <a:gd name="connsiteX7" fmla="*/ 493375 w 882602"/>
                  <a:gd name="connsiteY7" fmla="*/ 1629942 h 1665093"/>
                  <a:gd name="connsiteX8" fmla="*/ 586858 w 882602"/>
                  <a:gd name="connsiteY8" fmla="*/ 1290238 h 1665093"/>
                  <a:gd name="connsiteX9" fmla="*/ 654348 w 882602"/>
                  <a:gd name="connsiteY9" fmla="*/ 1005713 h 1665093"/>
                  <a:gd name="connsiteX10" fmla="*/ 608356 w 882602"/>
                  <a:gd name="connsiteY10" fmla="*/ 682952 h 1665093"/>
                  <a:gd name="connsiteX11" fmla="*/ 591824 w 882602"/>
                  <a:gd name="connsiteY11" fmla="*/ 510345 h 1665093"/>
                  <a:gd name="connsiteX12" fmla="*/ 860021 w 882602"/>
                  <a:gd name="connsiteY12" fmla="*/ 378764 h 1665093"/>
                  <a:gd name="connsiteX13" fmla="*/ 814709 w 882602"/>
                  <a:gd name="connsiteY13" fmla="*/ 113017 h 1665093"/>
                  <a:gd name="connsiteX14" fmla="*/ 720683 w 882602"/>
                  <a:gd name="connsiteY14" fmla="*/ 128733 h 1665093"/>
                  <a:gd name="connsiteX15" fmla="*/ 719868 w 882602"/>
                  <a:gd name="connsiteY15" fmla="*/ 7357 h 1665093"/>
                  <a:gd name="connsiteX0" fmla="*/ 719868 w 882602"/>
                  <a:gd name="connsiteY0" fmla="*/ 7357 h 1665093"/>
                  <a:gd name="connsiteX1" fmla="*/ 452350 w 882602"/>
                  <a:gd name="connsiteY1" fmla="*/ 186089 h 1665093"/>
                  <a:gd name="connsiteX2" fmla="*/ 240420 w 882602"/>
                  <a:gd name="connsiteY2" fmla="*/ 364069 h 1665093"/>
                  <a:gd name="connsiteX3" fmla="*/ 243618 w 882602"/>
                  <a:gd name="connsiteY3" fmla="*/ 691797 h 1665093"/>
                  <a:gd name="connsiteX4" fmla="*/ 237290 w 882602"/>
                  <a:gd name="connsiteY4" fmla="*/ 1056808 h 1665093"/>
                  <a:gd name="connsiteX5" fmla="*/ 176193 w 882602"/>
                  <a:gd name="connsiteY5" fmla="*/ 1216963 h 1665093"/>
                  <a:gd name="connsiteX6" fmla="*/ 9576 w 882602"/>
                  <a:gd name="connsiteY6" fmla="*/ 1615109 h 1665093"/>
                  <a:gd name="connsiteX7" fmla="*/ 493375 w 882602"/>
                  <a:gd name="connsiteY7" fmla="*/ 1629942 h 1665093"/>
                  <a:gd name="connsiteX8" fmla="*/ 586858 w 882602"/>
                  <a:gd name="connsiteY8" fmla="*/ 1290238 h 1665093"/>
                  <a:gd name="connsiteX9" fmla="*/ 654348 w 882602"/>
                  <a:gd name="connsiteY9" fmla="*/ 1005713 h 1665093"/>
                  <a:gd name="connsiteX10" fmla="*/ 608356 w 882602"/>
                  <a:gd name="connsiteY10" fmla="*/ 682952 h 1665093"/>
                  <a:gd name="connsiteX11" fmla="*/ 591824 w 882602"/>
                  <a:gd name="connsiteY11" fmla="*/ 510345 h 1665093"/>
                  <a:gd name="connsiteX12" fmla="*/ 860021 w 882602"/>
                  <a:gd name="connsiteY12" fmla="*/ 378764 h 1665093"/>
                  <a:gd name="connsiteX13" fmla="*/ 814709 w 882602"/>
                  <a:gd name="connsiteY13" fmla="*/ 113017 h 1665093"/>
                  <a:gd name="connsiteX14" fmla="*/ 720683 w 882602"/>
                  <a:gd name="connsiteY14" fmla="*/ 128733 h 1665093"/>
                  <a:gd name="connsiteX15" fmla="*/ 719868 w 882602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586858 w 868043"/>
                  <a:gd name="connsiteY8" fmla="*/ 1290238 h 1665093"/>
                  <a:gd name="connsiteX9" fmla="*/ 654348 w 868043"/>
                  <a:gd name="connsiteY9" fmla="*/ 1005713 h 1665093"/>
                  <a:gd name="connsiteX10" fmla="*/ 608356 w 868043"/>
                  <a:gd name="connsiteY10" fmla="*/ 682952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586858 w 868043"/>
                  <a:gd name="connsiteY8" fmla="*/ 1290238 h 1665093"/>
                  <a:gd name="connsiteX9" fmla="*/ 654348 w 868043"/>
                  <a:gd name="connsiteY9" fmla="*/ 1005713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586858 w 868043"/>
                  <a:gd name="connsiteY8" fmla="*/ 1290238 h 1665093"/>
                  <a:gd name="connsiteX9" fmla="*/ 809129 w 868043"/>
                  <a:gd name="connsiteY9" fmla="*/ 936656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41627 w 868043"/>
                  <a:gd name="connsiteY8" fmla="*/ 1290238 h 1665093"/>
                  <a:gd name="connsiteX9" fmla="*/ 809129 w 868043"/>
                  <a:gd name="connsiteY9" fmla="*/ 936656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41627 w 868043"/>
                  <a:gd name="connsiteY8" fmla="*/ 1290238 h 1665093"/>
                  <a:gd name="connsiteX9" fmla="*/ 809129 w 868043"/>
                  <a:gd name="connsiteY9" fmla="*/ 936656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44008 w 868043"/>
                  <a:gd name="connsiteY8" fmla="*/ 1311670 h 1665093"/>
                  <a:gd name="connsiteX9" fmla="*/ 809129 w 868043"/>
                  <a:gd name="connsiteY9" fmla="*/ 936656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44008 w 868043"/>
                  <a:gd name="connsiteY8" fmla="*/ 1311670 h 1665093"/>
                  <a:gd name="connsiteX9" fmla="*/ 821035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21035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21035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32941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32941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32941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32941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21754 w 869929"/>
                  <a:gd name="connsiteY0" fmla="*/ 7357 h 1662530"/>
                  <a:gd name="connsiteX1" fmla="*/ 454236 w 869929"/>
                  <a:gd name="connsiteY1" fmla="*/ 186089 h 1662530"/>
                  <a:gd name="connsiteX2" fmla="*/ 242306 w 869929"/>
                  <a:gd name="connsiteY2" fmla="*/ 364069 h 1662530"/>
                  <a:gd name="connsiteX3" fmla="*/ 245504 w 869929"/>
                  <a:gd name="connsiteY3" fmla="*/ 691797 h 1662530"/>
                  <a:gd name="connsiteX4" fmla="*/ 239176 w 869929"/>
                  <a:gd name="connsiteY4" fmla="*/ 1056808 h 1662530"/>
                  <a:gd name="connsiteX5" fmla="*/ 159029 w 869929"/>
                  <a:gd name="connsiteY5" fmla="*/ 1259825 h 1662530"/>
                  <a:gd name="connsiteX6" fmla="*/ 11462 w 869929"/>
                  <a:gd name="connsiteY6" fmla="*/ 1615109 h 1662530"/>
                  <a:gd name="connsiteX7" fmla="*/ 495261 w 869929"/>
                  <a:gd name="connsiteY7" fmla="*/ 1629942 h 1662530"/>
                  <a:gd name="connsiteX8" fmla="*/ 655419 w 869929"/>
                  <a:gd name="connsiteY8" fmla="*/ 1283095 h 1662530"/>
                  <a:gd name="connsiteX9" fmla="*/ 834827 w 869929"/>
                  <a:gd name="connsiteY9" fmla="*/ 965231 h 1662530"/>
                  <a:gd name="connsiteX10" fmla="*/ 791217 w 869929"/>
                  <a:gd name="connsiteY10" fmla="*/ 713908 h 1662530"/>
                  <a:gd name="connsiteX11" fmla="*/ 798498 w 869929"/>
                  <a:gd name="connsiteY11" fmla="*/ 527014 h 1662530"/>
                  <a:gd name="connsiteX12" fmla="*/ 861907 w 869929"/>
                  <a:gd name="connsiteY12" fmla="*/ 378764 h 1662530"/>
                  <a:gd name="connsiteX13" fmla="*/ 816595 w 869929"/>
                  <a:gd name="connsiteY13" fmla="*/ 113017 h 1662530"/>
                  <a:gd name="connsiteX14" fmla="*/ 722569 w 869929"/>
                  <a:gd name="connsiteY14" fmla="*/ 128733 h 1662530"/>
                  <a:gd name="connsiteX15" fmla="*/ 721754 w 869929"/>
                  <a:gd name="connsiteY15" fmla="*/ 7357 h 1662530"/>
                  <a:gd name="connsiteX0" fmla="*/ 721754 w 869929"/>
                  <a:gd name="connsiteY0" fmla="*/ 7357 h 1662530"/>
                  <a:gd name="connsiteX1" fmla="*/ 454236 w 869929"/>
                  <a:gd name="connsiteY1" fmla="*/ 186089 h 1662530"/>
                  <a:gd name="connsiteX2" fmla="*/ 242306 w 869929"/>
                  <a:gd name="connsiteY2" fmla="*/ 364069 h 1662530"/>
                  <a:gd name="connsiteX3" fmla="*/ 245504 w 869929"/>
                  <a:gd name="connsiteY3" fmla="*/ 691797 h 1662530"/>
                  <a:gd name="connsiteX4" fmla="*/ 239176 w 869929"/>
                  <a:gd name="connsiteY4" fmla="*/ 1056808 h 1662530"/>
                  <a:gd name="connsiteX5" fmla="*/ 159029 w 869929"/>
                  <a:gd name="connsiteY5" fmla="*/ 1259825 h 1662530"/>
                  <a:gd name="connsiteX6" fmla="*/ 11462 w 869929"/>
                  <a:gd name="connsiteY6" fmla="*/ 1615109 h 1662530"/>
                  <a:gd name="connsiteX7" fmla="*/ 495261 w 869929"/>
                  <a:gd name="connsiteY7" fmla="*/ 1629942 h 1662530"/>
                  <a:gd name="connsiteX8" fmla="*/ 655419 w 869929"/>
                  <a:gd name="connsiteY8" fmla="*/ 1283095 h 1662530"/>
                  <a:gd name="connsiteX9" fmla="*/ 834827 w 869929"/>
                  <a:gd name="connsiteY9" fmla="*/ 965231 h 1662530"/>
                  <a:gd name="connsiteX10" fmla="*/ 791217 w 869929"/>
                  <a:gd name="connsiteY10" fmla="*/ 713908 h 1662530"/>
                  <a:gd name="connsiteX11" fmla="*/ 798498 w 869929"/>
                  <a:gd name="connsiteY11" fmla="*/ 527014 h 1662530"/>
                  <a:gd name="connsiteX12" fmla="*/ 861907 w 869929"/>
                  <a:gd name="connsiteY12" fmla="*/ 378764 h 1662530"/>
                  <a:gd name="connsiteX13" fmla="*/ 816595 w 869929"/>
                  <a:gd name="connsiteY13" fmla="*/ 113017 h 1662530"/>
                  <a:gd name="connsiteX14" fmla="*/ 722569 w 869929"/>
                  <a:gd name="connsiteY14" fmla="*/ 128733 h 1662530"/>
                  <a:gd name="connsiteX15" fmla="*/ 721754 w 869929"/>
                  <a:gd name="connsiteY15" fmla="*/ 7357 h 1662530"/>
                  <a:gd name="connsiteX0" fmla="*/ 723919 w 872094"/>
                  <a:gd name="connsiteY0" fmla="*/ 7357 h 1662530"/>
                  <a:gd name="connsiteX1" fmla="*/ 456401 w 872094"/>
                  <a:gd name="connsiteY1" fmla="*/ 186089 h 1662530"/>
                  <a:gd name="connsiteX2" fmla="*/ 244471 w 872094"/>
                  <a:gd name="connsiteY2" fmla="*/ 364069 h 1662530"/>
                  <a:gd name="connsiteX3" fmla="*/ 247669 w 872094"/>
                  <a:gd name="connsiteY3" fmla="*/ 691797 h 1662530"/>
                  <a:gd name="connsiteX4" fmla="*/ 241341 w 872094"/>
                  <a:gd name="connsiteY4" fmla="*/ 1056808 h 1662530"/>
                  <a:gd name="connsiteX5" fmla="*/ 161194 w 872094"/>
                  <a:gd name="connsiteY5" fmla="*/ 1259825 h 1662530"/>
                  <a:gd name="connsiteX6" fmla="*/ 13627 w 872094"/>
                  <a:gd name="connsiteY6" fmla="*/ 1615109 h 1662530"/>
                  <a:gd name="connsiteX7" fmla="*/ 537907 w 872094"/>
                  <a:gd name="connsiteY7" fmla="*/ 1629942 h 1662530"/>
                  <a:gd name="connsiteX8" fmla="*/ 657584 w 872094"/>
                  <a:gd name="connsiteY8" fmla="*/ 1283095 h 1662530"/>
                  <a:gd name="connsiteX9" fmla="*/ 836992 w 872094"/>
                  <a:gd name="connsiteY9" fmla="*/ 965231 h 1662530"/>
                  <a:gd name="connsiteX10" fmla="*/ 793382 w 872094"/>
                  <a:gd name="connsiteY10" fmla="*/ 713908 h 1662530"/>
                  <a:gd name="connsiteX11" fmla="*/ 800663 w 872094"/>
                  <a:gd name="connsiteY11" fmla="*/ 527014 h 1662530"/>
                  <a:gd name="connsiteX12" fmla="*/ 864072 w 872094"/>
                  <a:gd name="connsiteY12" fmla="*/ 378764 h 1662530"/>
                  <a:gd name="connsiteX13" fmla="*/ 818760 w 872094"/>
                  <a:gd name="connsiteY13" fmla="*/ 113017 h 1662530"/>
                  <a:gd name="connsiteX14" fmla="*/ 724734 w 872094"/>
                  <a:gd name="connsiteY14" fmla="*/ 128733 h 1662530"/>
                  <a:gd name="connsiteX15" fmla="*/ 723919 w 872094"/>
                  <a:gd name="connsiteY15" fmla="*/ 7357 h 1662530"/>
                  <a:gd name="connsiteX0" fmla="*/ 723919 w 872094"/>
                  <a:gd name="connsiteY0" fmla="*/ 7357 h 1662530"/>
                  <a:gd name="connsiteX1" fmla="*/ 456401 w 872094"/>
                  <a:gd name="connsiteY1" fmla="*/ 186089 h 1662530"/>
                  <a:gd name="connsiteX2" fmla="*/ 244471 w 872094"/>
                  <a:gd name="connsiteY2" fmla="*/ 364069 h 1662530"/>
                  <a:gd name="connsiteX3" fmla="*/ 247669 w 872094"/>
                  <a:gd name="connsiteY3" fmla="*/ 691797 h 1662530"/>
                  <a:gd name="connsiteX4" fmla="*/ 241341 w 872094"/>
                  <a:gd name="connsiteY4" fmla="*/ 1056808 h 1662530"/>
                  <a:gd name="connsiteX5" fmla="*/ 161194 w 872094"/>
                  <a:gd name="connsiteY5" fmla="*/ 1259825 h 1662530"/>
                  <a:gd name="connsiteX6" fmla="*/ 13627 w 872094"/>
                  <a:gd name="connsiteY6" fmla="*/ 1615109 h 1662530"/>
                  <a:gd name="connsiteX7" fmla="*/ 537907 w 872094"/>
                  <a:gd name="connsiteY7" fmla="*/ 1629942 h 1662530"/>
                  <a:gd name="connsiteX8" fmla="*/ 657584 w 872094"/>
                  <a:gd name="connsiteY8" fmla="*/ 1283095 h 1662530"/>
                  <a:gd name="connsiteX9" fmla="*/ 836992 w 872094"/>
                  <a:gd name="connsiteY9" fmla="*/ 965231 h 1662530"/>
                  <a:gd name="connsiteX10" fmla="*/ 793382 w 872094"/>
                  <a:gd name="connsiteY10" fmla="*/ 713908 h 1662530"/>
                  <a:gd name="connsiteX11" fmla="*/ 800663 w 872094"/>
                  <a:gd name="connsiteY11" fmla="*/ 527014 h 1662530"/>
                  <a:gd name="connsiteX12" fmla="*/ 864072 w 872094"/>
                  <a:gd name="connsiteY12" fmla="*/ 378764 h 1662530"/>
                  <a:gd name="connsiteX13" fmla="*/ 818760 w 872094"/>
                  <a:gd name="connsiteY13" fmla="*/ 113017 h 1662530"/>
                  <a:gd name="connsiteX14" fmla="*/ 724734 w 872094"/>
                  <a:gd name="connsiteY14" fmla="*/ 128733 h 1662530"/>
                  <a:gd name="connsiteX15" fmla="*/ 723919 w 872094"/>
                  <a:gd name="connsiteY15" fmla="*/ 7357 h 1662530"/>
                  <a:gd name="connsiteX0" fmla="*/ 723017 w 871192"/>
                  <a:gd name="connsiteY0" fmla="*/ 7357 h 1659724"/>
                  <a:gd name="connsiteX1" fmla="*/ 455499 w 871192"/>
                  <a:gd name="connsiteY1" fmla="*/ 186089 h 1659724"/>
                  <a:gd name="connsiteX2" fmla="*/ 243569 w 871192"/>
                  <a:gd name="connsiteY2" fmla="*/ 364069 h 1659724"/>
                  <a:gd name="connsiteX3" fmla="*/ 246767 w 871192"/>
                  <a:gd name="connsiteY3" fmla="*/ 691797 h 1659724"/>
                  <a:gd name="connsiteX4" fmla="*/ 240439 w 871192"/>
                  <a:gd name="connsiteY4" fmla="*/ 1056808 h 1659724"/>
                  <a:gd name="connsiteX5" fmla="*/ 160292 w 871192"/>
                  <a:gd name="connsiteY5" fmla="*/ 1259825 h 1659724"/>
                  <a:gd name="connsiteX6" fmla="*/ 12725 w 871192"/>
                  <a:gd name="connsiteY6" fmla="*/ 1615109 h 1659724"/>
                  <a:gd name="connsiteX7" fmla="*/ 520337 w 871192"/>
                  <a:gd name="connsiteY7" fmla="*/ 1625180 h 1659724"/>
                  <a:gd name="connsiteX8" fmla="*/ 656682 w 871192"/>
                  <a:gd name="connsiteY8" fmla="*/ 1283095 h 1659724"/>
                  <a:gd name="connsiteX9" fmla="*/ 836090 w 871192"/>
                  <a:gd name="connsiteY9" fmla="*/ 965231 h 1659724"/>
                  <a:gd name="connsiteX10" fmla="*/ 792480 w 871192"/>
                  <a:gd name="connsiteY10" fmla="*/ 713908 h 1659724"/>
                  <a:gd name="connsiteX11" fmla="*/ 799761 w 871192"/>
                  <a:gd name="connsiteY11" fmla="*/ 527014 h 1659724"/>
                  <a:gd name="connsiteX12" fmla="*/ 863170 w 871192"/>
                  <a:gd name="connsiteY12" fmla="*/ 378764 h 1659724"/>
                  <a:gd name="connsiteX13" fmla="*/ 817858 w 871192"/>
                  <a:gd name="connsiteY13" fmla="*/ 113017 h 1659724"/>
                  <a:gd name="connsiteX14" fmla="*/ 723832 w 871192"/>
                  <a:gd name="connsiteY14" fmla="*/ 128733 h 1659724"/>
                  <a:gd name="connsiteX15" fmla="*/ 723017 w 871192"/>
                  <a:gd name="connsiteY15" fmla="*/ 7357 h 1659724"/>
                  <a:gd name="connsiteX0" fmla="*/ 723017 w 870705"/>
                  <a:gd name="connsiteY0" fmla="*/ 7357 h 1659724"/>
                  <a:gd name="connsiteX1" fmla="*/ 455499 w 870705"/>
                  <a:gd name="connsiteY1" fmla="*/ 186089 h 1659724"/>
                  <a:gd name="connsiteX2" fmla="*/ 243569 w 870705"/>
                  <a:gd name="connsiteY2" fmla="*/ 364069 h 1659724"/>
                  <a:gd name="connsiteX3" fmla="*/ 246767 w 870705"/>
                  <a:gd name="connsiteY3" fmla="*/ 691797 h 1659724"/>
                  <a:gd name="connsiteX4" fmla="*/ 240439 w 870705"/>
                  <a:gd name="connsiteY4" fmla="*/ 1056808 h 1659724"/>
                  <a:gd name="connsiteX5" fmla="*/ 160292 w 870705"/>
                  <a:gd name="connsiteY5" fmla="*/ 1259825 h 1659724"/>
                  <a:gd name="connsiteX6" fmla="*/ 12725 w 870705"/>
                  <a:gd name="connsiteY6" fmla="*/ 1615109 h 1659724"/>
                  <a:gd name="connsiteX7" fmla="*/ 520337 w 870705"/>
                  <a:gd name="connsiteY7" fmla="*/ 1625180 h 1659724"/>
                  <a:gd name="connsiteX8" fmla="*/ 656682 w 870705"/>
                  <a:gd name="connsiteY8" fmla="*/ 1283095 h 1659724"/>
                  <a:gd name="connsiteX9" fmla="*/ 836090 w 870705"/>
                  <a:gd name="connsiteY9" fmla="*/ 965231 h 1659724"/>
                  <a:gd name="connsiteX10" fmla="*/ 792480 w 870705"/>
                  <a:gd name="connsiteY10" fmla="*/ 713908 h 1659724"/>
                  <a:gd name="connsiteX11" fmla="*/ 806905 w 870705"/>
                  <a:gd name="connsiteY11" fmla="*/ 534158 h 1659724"/>
                  <a:gd name="connsiteX12" fmla="*/ 863170 w 870705"/>
                  <a:gd name="connsiteY12" fmla="*/ 378764 h 1659724"/>
                  <a:gd name="connsiteX13" fmla="*/ 817858 w 870705"/>
                  <a:gd name="connsiteY13" fmla="*/ 113017 h 1659724"/>
                  <a:gd name="connsiteX14" fmla="*/ 723832 w 870705"/>
                  <a:gd name="connsiteY14" fmla="*/ 128733 h 1659724"/>
                  <a:gd name="connsiteX15" fmla="*/ 723017 w 870705"/>
                  <a:gd name="connsiteY15" fmla="*/ 7357 h 1659724"/>
                  <a:gd name="connsiteX0" fmla="*/ 723017 w 880385"/>
                  <a:gd name="connsiteY0" fmla="*/ 7357 h 1659724"/>
                  <a:gd name="connsiteX1" fmla="*/ 455499 w 880385"/>
                  <a:gd name="connsiteY1" fmla="*/ 186089 h 1659724"/>
                  <a:gd name="connsiteX2" fmla="*/ 243569 w 880385"/>
                  <a:gd name="connsiteY2" fmla="*/ 364069 h 1659724"/>
                  <a:gd name="connsiteX3" fmla="*/ 246767 w 880385"/>
                  <a:gd name="connsiteY3" fmla="*/ 691797 h 1659724"/>
                  <a:gd name="connsiteX4" fmla="*/ 240439 w 880385"/>
                  <a:gd name="connsiteY4" fmla="*/ 1056808 h 1659724"/>
                  <a:gd name="connsiteX5" fmla="*/ 160292 w 880385"/>
                  <a:gd name="connsiteY5" fmla="*/ 1259825 h 1659724"/>
                  <a:gd name="connsiteX6" fmla="*/ 12725 w 880385"/>
                  <a:gd name="connsiteY6" fmla="*/ 1615109 h 1659724"/>
                  <a:gd name="connsiteX7" fmla="*/ 520337 w 880385"/>
                  <a:gd name="connsiteY7" fmla="*/ 1625180 h 1659724"/>
                  <a:gd name="connsiteX8" fmla="*/ 656682 w 880385"/>
                  <a:gd name="connsiteY8" fmla="*/ 1283095 h 1659724"/>
                  <a:gd name="connsiteX9" fmla="*/ 836090 w 880385"/>
                  <a:gd name="connsiteY9" fmla="*/ 965231 h 1659724"/>
                  <a:gd name="connsiteX10" fmla="*/ 792480 w 880385"/>
                  <a:gd name="connsiteY10" fmla="*/ 713908 h 1659724"/>
                  <a:gd name="connsiteX11" fmla="*/ 806905 w 880385"/>
                  <a:gd name="connsiteY11" fmla="*/ 534158 h 1659724"/>
                  <a:gd name="connsiteX12" fmla="*/ 863170 w 880385"/>
                  <a:gd name="connsiteY12" fmla="*/ 378764 h 1659724"/>
                  <a:gd name="connsiteX13" fmla="*/ 817858 w 880385"/>
                  <a:gd name="connsiteY13" fmla="*/ 113017 h 1659724"/>
                  <a:gd name="connsiteX14" fmla="*/ 723832 w 880385"/>
                  <a:gd name="connsiteY14" fmla="*/ 128733 h 1659724"/>
                  <a:gd name="connsiteX15" fmla="*/ 723017 w 880385"/>
                  <a:gd name="connsiteY15" fmla="*/ 7357 h 1659724"/>
                  <a:gd name="connsiteX0" fmla="*/ 723017 w 878975"/>
                  <a:gd name="connsiteY0" fmla="*/ 7357 h 1659724"/>
                  <a:gd name="connsiteX1" fmla="*/ 455499 w 878975"/>
                  <a:gd name="connsiteY1" fmla="*/ 186089 h 1659724"/>
                  <a:gd name="connsiteX2" fmla="*/ 243569 w 878975"/>
                  <a:gd name="connsiteY2" fmla="*/ 364069 h 1659724"/>
                  <a:gd name="connsiteX3" fmla="*/ 246767 w 878975"/>
                  <a:gd name="connsiteY3" fmla="*/ 691797 h 1659724"/>
                  <a:gd name="connsiteX4" fmla="*/ 240439 w 878975"/>
                  <a:gd name="connsiteY4" fmla="*/ 1056808 h 1659724"/>
                  <a:gd name="connsiteX5" fmla="*/ 160292 w 878975"/>
                  <a:gd name="connsiteY5" fmla="*/ 1259825 h 1659724"/>
                  <a:gd name="connsiteX6" fmla="*/ 12725 w 878975"/>
                  <a:gd name="connsiteY6" fmla="*/ 1615109 h 1659724"/>
                  <a:gd name="connsiteX7" fmla="*/ 520337 w 878975"/>
                  <a:gd name="connsiteY7" fmla="*/ 1625180 h 1659724"/>
                  <a:gd name="connsiteX8" fmla="*/ 656682 w 878975"/>
                  <a:gd name="connsiteY8" fmla="*/ 1283095 h 1659724"/>
                  <a:gd name="connsiteX9" fmla="*/ 836090 w 878975"/>
                  <a:gd name="connsiteY9" fmla="*/ 965231 h 1659724"/>
                  <a:gd name="connsiteX10" fmla="*/ 792480 w 878975"/>
                  <a:gd name="connsiteY10" fmla="*/ 713908 h 1659724"/>
                  <a:gd name="connsiteX11" fmla="*/ 806905 w 878975"/>
                  <a:gd name="connsiteY11" fmla="*/ 534158 h 1659724"/>
                  <a:gd name="connsiteX12" fmla="*/ 863170 w 878975"/>
                  <a:gd name="connsiteY12" fmla="*/ 378764 h 1659724"/>
                  <a:gd name="connsiteX13" fmla="*/ 815476 w 878975"/>
                  <a:gd name="connsiteY13" fmla="*/ 117780 h 1659724"/>
                  <a:gd name="connsiteX14" fmla="*/ 723832 w 878975"/>
                  <a:gd name="connsiteY14" fmla="*/ 128733 h 1659724"/>
                  <a:gd name="connsiteX15" fmla="*/ 723017 w 878975"/>
                  <a:gd name="connsiteY15" fmla="*/ 7357 h 1659724"/>
                  <a:gd name="connsiteX0" fmla="*/ 723017 w 878360"/>
                  <a:gd name="connsiteY0" fmla="*/ 7357 h 1659724"/>
                  <a:gd name="connsiteX1" fmla="*/ 455499 w 878360"/>
                  <a:gd name="connsiteY1" fmla="*/ 186089 h 1659724"/>
                  <a:gd name="connsiteX2" fmla="*/ 243569 w 878360"/>
                  <a:gd name="connsiteY2" fmla="*/ 364069 h 1659724"/>
                  <a:gd name="connsiteX3" fmla="*/ 246767 w 878360"/>
                  <a:gd name="connsiteY3" fmla="*/ 691797 h 1659724"/>
                  <a:gd name="connsiteX4" fmla="*/ 240439 w 878360"/>
                  <a:gd name="connsiteY4" fmla="*/ 1056808 h 1659724"/>
                  <a:gd name="connsiteX5" fmla="*/ 160292 w 878360"/>
                  <a:gd name="connsiteY5" fmla="*/ 1259825 h 1659724"/>
                  <a:gd name="connsiteX6" fmla="*/ 12725 w 878360"/>
                  <a:gd name="connsiteY6" fmla="*/ 1615109 h 1659724"/>
                  <a:gd name="connsiteX7" fmla="*/ 520337 w 878360"/>
                  <a:gd name="connsiteY7" fmla="*/ 1625180 h 1659724"/>
                  <a:gd name="connsiteX8" fmla="*/ 656682 w 878360"/>
                  <a:gd name="connsiteY8" fmla="*/ 1283095 h 1659724"/>
                  <a:gd name="connsiteX9" fmla="*/ 836090 w 878360"/>
                  <a:gd name="connsiteY9" fmla="*/ 965231 h 1659724"/>
                  <a:gd name="connsiteX10" fmla="*/ 792480 w 878360"/>
                  <a:gd name="connsiteY10" fmla="*/ 713908 h 1659724"/>
                  <a:gd name="connsiteX11" fmla="*/ 806905 w 878360"/>
                  <a:gd name="connsiteY11" fmla="*/ 534158 h 1659724"/>
                  <a:gd name="connsiteX12" fmla="*/ 863170 w 878360"/>
                  <a:gd name="connsiteY12" fmla="*/ 378764 h 1659724"/>
                  <a:gd name="connsiteX13" fmla="*/ 815476 w 878360"/>
                  <a:gd name="connsiteY13" fmla="*/ 117780 h 1659724"/>
                  <a:gd name="connsiteX14" fmla="*/ 723832 w 878360"/>
                  <a:gd name="connsiteY14" fmla="*/ 128733 h 1659724"/>
                  <a:gd name="connsiteX15" fmla="*/ 723017 w 878360"/>
                  <a:gd name="connsiteY15" fmla="*/ 7357 h 1659724"/>
                  <a:gd name="connsiteX0" fmla="*/ 723017 w 880208"/>
                  <a:gd name="connsiteY0" fmla="*/ 7357 h 1659724"/>
                  <a:gd name="connsiteX1" fmla="*/ 455499 w 880208"/>
                  <a:gd name="connsiteY1" fmla="*/ 186089 h 1659724"/>
                  <a:gd name="connsiteX2" fmla="*/ 243569 w 880208"/>
                  <a:gd name="connsiteY2" fmla="*/ 364069 h 1659724"/>
                  <a:gd name="connsiteX3" fmla="*/ 246767 w 880208"/>
                  <a:gd name="connsiteY3" fmla="*/ 691797 h 1659724"/>
                  <a:gd name="connsiteX4" fmla="*/ 240439 w 880208"/>
                  <a:gd name="connsiteY4" fmla="*/ 1056808 h 1659724"/>
                  <a:gd name="connsiteX5" fmla="*/ 160292 w 880208"/>
                  <a:gd name="connsiteY5" fmla="*/ 1259825 h 1659724"/>
                  <a:gd name="connsiteX6" fmla="*/ 12725 w 880208"/>
                  <a:gd name="connsiteY6" fmla="*/ 1615109 h 1659724"/>
                  <a:gd name="connsiteX7" fmla="*/ 520337 w 880208"/>
                  <a:gd name="connsiteY7" fmla="*/ 1625180 h 1659724"/>
                  <a:gd name="connsiteX8" fmla="*/ 656682 w 880208"/>
                  <a:gd name="connsiteY8" fmla="*/ 1283095 h 1659724"/>
                  <a:gd name="connsiteX9" fmla="*/ 836090 w 880208"/>
                  <a:gd name="connsiteY9" fmla="*/ 965231 h 1659724"/>
                  <a:gd name="connsiteX10" fmla="*/ 792480 w 880208"/>
                  <a:gd name="connsiteY10" fmla="*/ 713908 h 1659724"/>
                  <a:gd name="connsiteX11" fmla="*/ 806905 w 880208"/>
                  <a:gd name="connsiteY11" fmla="*/ 534158 h 1659724"/>
                  <a:gd name="connsiteX12" fmla="*/ 863170 w 880208"/>
                  <a:gd name="connsiteY12" fmla="*/ 378764 h 1659724"/>
                  <a:gd name="connsiteX13" fmla="*/ 815476 w 880208"/>
                  <a:gd name="connsiteY13" fmla="*/ 117780 h 1659724"/>
                  <a:gd name="connsiteX14" fmla="*/ 723832 w 880208"/>
                  <a:gd name="connsiteY14" fmla="*/ 128733 h 1659724"/>
                  <a:gd name="connsiteX15" fmla="*/ 723017 w 880208"/>
                  <a:gd name="connsiteY15" fmla="*/ 7357 h 1659724"/>
                  <a:gd name="connsiteX0" fmla="*/ 715873 w 880208"/>
                  <a:gd name="connsiteY0" fmla="*/ 7433 h 1657419"/>
                  <a:gd name="connsiteX1" fmla="*/ 455499 w 880208"/>
                  <a:gd name="connsiteY1" fmla="*/ 183784 h 1657419"/>
                  <a:gd name="connsiteX2" fmla="*/ 243569 w 880208"/>
                  <a:gd name="connsiteY2" fmla="*/ 361764 h 1657419"/>
                  <a:gd name="connsiteX3" fmla="*/ 246767 w 880208"/>
                  <a:gd name="connsiteY3" fmla="*/ 689492 h 1657419"/>
                  <a:gd name="connsiteX4" fmla="*/ 240439 w 880208"/>
                  <a:gd name="connsiteY4" fmla="*/ 1054503 h 1657419"/>
                  <a:gd name="connsiteX5" fmla="*/ 160292 w 880208"/>
                  <a:gd name="connsiteY5" fmla="*/ 1257520 h 1657419"/>
                  <a:gd name="connsiteX6" fmla="*/ 12725 w 880208"/>
                  <a:gd name="connsiteY6" fmla="*/ 1612804 h 1657419"/>
                  <a:gd name="connsiteX7" fmla="*/ 520337 w 880208"/>
                  <a:gd name="connsiteY7" fmla="*/ 1622875 h 1657419"/>
                  <a:gd name="connsiteX8" fmla="*/ 656682 w 880208"/>
                  <a:gd name="connsiteY8" fmla="*/ 1280790 h 1657419"/>
                  <a:gd name="connsiteX9" fmla="*/ 836090 w 880208"/>
                  <a:gd name="connsiteY9" fmla="*/ 962926 h 1657419"/>
                  <a:gd name="connsiteX10" fmla="*/ 792480 w 880208"/>
                  <a:gd name="connsiteY10" fmla="*/ 711603 h 1657419"/>
                  <a:gd name="connsiteX11" fmla="*/ 806905 w 880208"/>
                  <a:gd name="connsiteY11" fmla="*/ 531853 h 1657419"/>
                  <a:gd name="connsiteX12" fmla="*/ 863170 w 880208"/>
                  <a:gd name="connsiteY12" fmla="*/ 376459 h 1657419"/>
                  <a:gd name="connsiteX13" fmla="*/ 815476 w 880208"/>
                  <a:gd name="connsiteY13" fmla="*/ 115475 h 1657419"/>
                  <a:gd name="connsiteX14" fmla="*/ 723832 w 880208"/>
                  <a:gd name="connsiteY14" fmla="*/ 126428 h 1657419"/>
                  <a:gd name="connsiteX15" fmla="*/ 715873 w 880208"/>
                  <a:gd name="connsiteY15" fmla="*/ 7433 h 1657419"/>
                  <a:gd name="connsiteX0" fmla="*/ 715873 w 880208"/>
                  <a:gd name="connsiteY0" fmla="*/ 7433 h 1657419"/>
                  <a:gd name="connsiteX1" fmla="*/ 455499 w 880208"/>
                  <a:gd name="connsiteY1" fmla="*/ 183784 h 1657419"/>
                  <a:gd name="connsiteX2" fmla="*/ 243569 w 880208"/>
                  <a:gd name="connsiteY2" fmla="*/ 361764 h 1657419"/>
                  <a:gd name="connsiteX3" fmla="*/ 246767 w 880208"/>
                  <a:gd name="connsiteY3" fmla="*/ 689492 h 1657419"/>
                  <a:gd name="connsiteX4" fmla="*/ 240439 w 880208"/>
                  <a:gd name="connsiteY4" fmla="*/ 1054503 h 1657419"/>
                  <a:gd name="connsiteX5" fmla="*/ 160292 w 880208"/>
                  <a:gd name="connsiteY5" fmla="*/ 1257520 h 1657419"/>
                  <a:gd name="connsiteX6" fmla="*/ 12725 w 880208"/>
                  <a:gd name="connsiteY6" fmla="*/ 1612804 h 1657419"/>
                  <a:gd name="connsiteX7" fmla="*/ 520337 w 880208"/>
                  <a:gd name="connsiteY7" fmla="*/ 1622875 h 1657419"/>
                  <a:gd name="connsiteX8" fmla="*/ 656682 w 880208"/>
                  <a:gd name="connsiteY8" fmla="*/ 1280790 h 1657419"/>
                  <a:gd name="connsiteX9" fmla="*/ 836090 w 880208"/>
                  <a:gd name="connsiteY9" fmla="*/ 962926 h 1657419"/>
                  <a:gd name="connsiteX10" fmla="*/ 792480 w 880208"/>
                  <a:gd name="connsiteY10" fmla="*/ 711603 h 1657419"/>
                  <a:gd name="connsiteX11" fmla="*/ 806905 w 880208"/>
                  <a:gd name="connsiteY11" fmla="*/ 531853 h 1657419"/>
                  <a:gd name="connsiteX12" fmla="*/ 863170 w 880208"/>
                  <a:gd name="connsiteY12" fmla="*/ 376459 h 1657419"/>
                  <a:gd name="connsiteX13" fmla="*/ 815476 w 880208"/>
                  <a:gd name="connsiteY13" fmla="*/ 115475 h 1657419"/>
                  <a:gd name="connsiteX14" fmla="*/ 723832 w 880208"/>
                  <a:gd name="connsiteY14" fmla="*/ 126428 h 1657419"/>
                  <a:gd name="connsiteX15" fmla="*/ 715873 w 880208"/>
                  <a:gd name="connsiteY15" fmla="*/ 7433 h 1657419"/>
                  <a:gd name="connsiteX0" fmla="*/ 715873 w 880208"/>
                  <a:gd name="connsiteY0" fmla="*/ 7433 h 1657419"/>
                  <a:gd name="connsiteX1" fmla="*/ 455499 w 880208"/>
                  <a:gd name="connsiteY1" fmla="*/ 183784 h 1657419"/>
                  <a:gd name="connsiteX2" fmla="*/ 243569 w 880208"/>
                  <a:gd name="connsiteY2" fmla="*/ 361764 h 1657419"/>
                  <a:gd name="connsiteX3" fmla="*/ 246767 w 880208"/>
                  <a:gd name="connsiteY3" fmla="*/ 689492 h 1657419"/>
                  <a:gd name="connsiteX4" fmla="*/ 240439 w 880208"/>
                  <a:gd name="connsiteY4" fmla="*/ 1054503 h 1657419"/>
                  <a:gd name="connsiteX5" fmla="*/ 160292 w 880208"/>
                  <a:gd name="connsiteY5" fmla="*/ 1257520 h 1657419"/>
                  <a:gd name="connsiteX6" fmla="*/ 12725 w 880208"/>
                  <a:gd name="connsiteY6" fmla="*/ 1612804 h 1657419"/>
                  <a:gd name="connsiteX7" fmla="*/ 520337 w 880208"/>
                  <a:gd name="connsiteY7" fmla="*/ 1622875 h 1657419"/>
                  <a:gd name="connsiteX8" fmla="*/ 656682 w 880208"/>
                  <a:gd name="connsiteY8" fmla="*/ 1280790 h 1657419"/>
                  <a:gd name="connsiteX9" fmla="*/ 836090 w 880208"/>
                  <a:gd name="connsiteY9" fmla="*/ 962926 h 1657419"/>
                  <a:gd name="connsiteX10" fmla="*/ 792480 w 880208"/>
                  <a:gd name="connsiteY10" fmla="*/ 711603 h 1657419"/>
                  <a:gd name="connsiteX11" fmla="*/ 806905 w 880208"/>
                  <a:gd name="connsiteY11" fmla="*/ 531853 h 1657419"/>
                  <a:gd name="connsiteX12" fmla="*/ 863170 w 880208"/>
                  <a:gd name="connsiteY12" fmla="*/ 376459 h 1657419"/>
                  <a:gd name="connsiteX13" fmla="*/ 815476 w 880208"/>
                  <a:gd name="connsiteY13" fmla="*/ 115475 h 1657419"/>
                  <a:gd name="connsiteX14" fmla="*/ 723832 w 880208"/>
                  <a:gd name="connsiteY14" fmla="*/ 126428 h 1657419"/>
                  <a:gd name="connsiteX15" fmla="*/ 715873 w 880208"/>
                  <a:gd name="connsiteY15" fmla="*/ 7433 h 1657419"/>
                  <a:gd name="connsiteX0" fmla="*/ 715873 w 880208"/>
                  <a:gd name="connsiteY0" fmla="*/ 653 h 1650639"/>
                  <a:gd name="connsiteX1" fmla="*/ 462642 w 880208"/>
                  <a:gd name="connsiteY1" fmla="*/ 184148 h 1650639"/>
                  <a:gd name="connsiteX2" fmla="*/ 243569 w 880208"/>
                  <a:gd name="connsiteY2" fmla="*/ 354984 h 1650639"/>
                  <a:gd name="connsiteX3" fmla="*/ 246767 w 880208"/>
                  <a:gd name="connsiteY3" fmla="*/ 682712 h 1650639"/>
                  <a:gd name="connsiteX4" fmla="*/ 240439 w 880208"/>
                  <a:gd name="connsiteY4" fmla="*/ 1047723 h 1650639"/>
                  <a:gd name="connsiteX5" fmla="*/ 160292 w 880208"/>
                  <a:gd name="connsiteY5" fmla="*/ 1250740 h 1650639"/>
                  <a:gd name="connsiteX6" fmla="*/ 12725 w 880208"/>
                  <a:gd name="connsiteY6" fmla="*/ 1606024 h 1650639"/>
                  <a:gd name="connsiteX7" fmla="*/ 520337 w 880208"/>
                  <a:gd name="connsiteY7" fmla="*/ 1616095 h 1650639"/>
                  <a:gd name="connsiteX8" fmla="*/ 656682 w 880208"/>
                  <a:gd name="connsiteY8" fmla="*/ 1274010 h 1650639"/>
                  <a:gd name="connsiteX9" fmla="*/ 836090 w 880208"/>
                  <a:gd name="connsiteY9" fmla="*/ 956146 h 1650639"/>
                  <a:gd name="connsiteX10" fmla="*/ 792480 w 880208"/>
                  <a:gd name="connsiteY10" fmla="*/ 704823 h 1650639"/>
                  <a:gd name="connsiteX11" fmla="*/ 806905 w 880208"/>
                  <a:gd name="connsiteY11" fmla="*/ 525073 h 1650639"/>
                  <a:gd name="connsiteX12" fmla="*/ 863170 w 880208"/>
                  <a:gd name="connsiteY12" fmla="*/ 369679 h 1650639"/>
                  <a:gd name="connsiteX13" fmla="*/ 815476 w 880208"/>
                  <a:gd name="connsiteY13" fmla="*/ 108695 h 1650639"/>
                  <a:gd name="connsiteX14" fmla="*/ 723832 w 880208"/>
                  <a:gd name="connsiteY14" fmla="*/ 119648 h 1650639"/>
                  <a:gd name="connsiteX15" fmla="*/ 715873 w 880208"/>
                  <a:gd name="connsiteY15" fmla="*/ 653 h 1650639"/>
                  <a:gd name="connsiteX0" fmla="*/ 689680 w 880208"/>
                  <a:gd name="connsiteY0" fmla="*/ 839 h 1631775"/>
                  <a:gd name="connsiteX1" fmla="*/ 462642 w 880208"/>
                  <a:gd name="connsiteY1" fmla="*/ 165284 h 1631775"/>
                  <a:gd name="connsiteX2" fmla="*/ 243569 w 880208"/>
                  <a:gd name="connsiteY2" fmla="*/ 336120 h 1631775"/>
                  <a:gd name="connsiteX3" fmla="*/ 246767 w 880208"/>
                  <a:gd name="connsiteY3" fmla="*/ 663848 h 1631775"/>
                  <a:gd name="connsiteX4" fmla="*/ 240439 w 880208"/>
                  <a:gd name="connsiteY4" fmla="*/ 1028859 h 1631775"/>
                  <a:gd name="connsiteX5" fmla="*/ 160292 w 880208"/>
                  <a:gd name="connsiteY5" fmla="*/ 1231876 h 1631775"/>
                  <a:gd name="connsiteX6" fmla="*/ 12725 w 880208"/>
                  <a:gd name="connsiteY6" fmla="*/ 1587160 h 1631775"/>
                  <a:gd name="connsiteX7" fmla="*/ 520337 w 880208"/>
                  <a:gd name="connsiteY7" fmla="*/ 1597231 h 1631775"/>
                  <a:gd name="connsiteX8" fmla="*/ 656682 w 880208"/>
                  <a:gd name="connsiteY8" fmla="*/ 1255146 h 1631775"/>
                  <a:gd name="connsiteX9" fmla="*/ 836090 w 880208"/>
                  <a:gd name="connsiteY9" fmla="*/ 937282 h 1631775"/>
                  <a:gd name="connsiteX10" fmla="*/ 792480 w 880208"/>
                  <a:gd name="connsiteY10" fmla="*/ 685959 h 1631775"/>
                  <a:gd name="connsiteX11" fmla="*/ 806905 w 880208"/>
                  <a:gd name="connsiteY11" fmla="*/ 506209 h 1631775"/>
                  <a:gd name="connsiteX12" fmla="*/ 863170 w 880208"/>
                  <a:gd name="connsiteY12" fmla="*/ 350815 h 1631775"/>
                  <a:gd name="connsiteX13" fmla="*/ 815476 w 880208"/>
                  <a:gd name="connsiteY13" fmla="*/ 89831 h 1631775"/>
                  <a:gd name="connsiteX14" fmla="*/ 723832 w 880208"/>
                  <a:gd name="connsiteY14" fmla="*/ 100784 h 1631775"/>
                  <a:gd name="connsiteX15" fmla="*/ 689680 w 880208"/>
                  <a:gd name="connsiteY15" fmla="*/ 839 h 1631775"/>
                  <a:gd name="connsiteX0" fmla="*/ 689680 w 880208"/>
                  <a:gd name="connsiteY0" fmla="*/ 839 h 1631775"/>
                  <a:gd name="connsiteX1" fmla="*/ 462642 w 880208"/>
                  <a:gd name="connsiteY1" fmla="*/ 165284 h 1631775"/>
                  <a:gd name="connsiteX2" fmla="*/ 257857 w 880208"/>
                  <a:gd name="connsiteY2" fmla="*/ 338502 h 1631775"/>
                  <a:gd name="connsiteX3" fmla="*/ 246767 w 880208"/>
                  <a:gd name="connsiteY3" fmla="*/ 663848 h 1631775"/>
                  <a:gd name="connsiteX4" fmla="*/ 240439 w 880208"/>
                  <a:gd name="connsiteY4" fmla="*/ 1028859 h 1631775"/>
                  <a:gd name="connsiteX5" fmla="*/ 160292 w 880208"/>
                  <a:gd name="connsiteY5" fmla="*/ 1231876 h 1631775"/>
                  <a:gd name="connsiteX6" fmla="*/ 12725 w 880208"/>
                  <a:gd name="connsiteY6" fmla="*/ 1587160 h 1631775"/>
                  <a:gd name="connsiteX7" fmla="*/ 520337 w 880208"/>
                  <a:gd name="connsiteY7" fmla="*/ 1597231 h 1631775"/>
                  <a:gd name="connsiteX8" fmla="*/ 656682 w 880208"/>
                  <a:gd name="connsiteY8" fmla="*/ 1255146 h 1631775"/>
                  <a:gd name="connsiteX9" fmla="*/ 836090 w 880208"/>
                  <a:gd name="connsiteY9" fmla="*/ 937282 h 1631775"/>
                  <a:gd name="connsiteX10" fmla="*/ 792480 w 880208"/>
                  <a:gd name="connsiteY10" fmla="*/ 685959 h 1631775"/>
                  <a:gd name="connsiteX11" fmla="*/ 806905 w 880208"/>
                  <a:gd name="connsiteY11" fmla="*/ 506209 h 1631775"/>
                  <a:gd name="connsiteX12" fmla="*/ 863170 w 880208"/>
                  <a:gd name="connsiteY12" fmla="*/ 350815 h 1631775"/>
                  <a:gd name="connsiteX13" fmla="*/ 815476 w 880208"/>
                  <a:gd name="connsiteY13" fmla="*/ 89831 h 1631775"/>
                  <a:gd name="connsiteX14" fmla="*/ 723832 w 880208"/>
                  <a:gd name="connsiteY14" fmla="*/ 100784 h 1631775"/>
                  <a:gd name="connsiteX15" fmla="*/ 689680 w 880208"/>
                  <a:gd name="connsiteY15" fmla="*/ 839 h 1631775"/>
                  <a:gd name="connsiteX0" fmla="*/ 689680 w 880208"/>
                  <a:gd name="connsiteY0" fmla="*/ 839 h 1631775"/>
                  <a:gd name="connsiteX1" fmla="*/ 462642 w 880208"/>
                  <a:gd name="connsiteY1" fmla="*/ 165284 h 1631775"/>
                  <a:gd name="connsiteX2" fmla="*/ 257857 w 880208"/>
                  <a:gd name="connsiteY2" fmla="*/ 338502 h 1631775"/>
                  <a:gd name="connsiteX3" fmla="*/ 256292 w 880208"/>
                  <a:gd name="connsiteY3" fmla="*/ 659085 h 1631775"/>
                  <a:gd name="connsiteX4" fmla="*/ 240439 w 880208"/>
                  <a:gd name="connsiteY4" fmla="*/ 1028859 h 1631775"/>
                  <a:gd name="connsiteX5" fmla="*/ 160292 w 880208"/>
                  <a:gd name="connsiteY5" fmla="*/ 1231876 h 1631775"/>
                  <a:gd name="connsiteX6" fmla="*/ 12725 w 880208"/>
                  <a:gd name="connsiteY6" fmla="*/ 1587160 h 1631775"/>
                  <a:gd name="connsiteX7" fmla="*/ 520337 w 880208"/>
                  <a:gd name="connsiteY7" fmla="*/ 1597231 h 1631775"/>
                  <a:gd name="connsiteX8" fmla="*/ 656682 w 880208"/>
                  <a:gd name="connsiteY8" fmla="*/ 1255146 h 1631775"/>
                  <a:gd name="connsiteX9" fmla="*/ 836090 w 880208"/>
                  <a:gd name="connsiteY9" fmla="*/ 937282 h 1631775"/>
                  <a:gd name="connsiteX10" fmla="*/ 792480 w 880208"/>
                  <a:gd name="connsiteY10" fmla="*/ 685959 h 1631775"/>
                  <a:gd name="connsiteX11" fmla="*/ 806905 w 880208"/>
                  <a:gd name="connsiteY11" fmla="*/ 506209 h 1631775"/>
                  <a:gd name="connsiteX12" fmla="*/ 863170 w 880208"/>
                  <a:gd name="connsiteY12" fmla="*/ 350815 h 1631775"/>
                  <a:gd name="connsiteX13" fmla="*/ 815476 w 880208"/>
                  <a:gd name="connsiteY13" fmla="*/ 89831 h 1631775"/>
                  <a:gd name="connsiteX14" fmla="*/ 723832 w 880208"/>
                  <a:gd name="connsiteY14" fmla="*/ 100784 h 1631775"/>
                  <a:gd name="connsiteX15" fmla="*/ 689680 w 880208"/>
                  <a:gd name="connsiteY15" fmla="*/ 839 h 1631775"/>
                  <a:gd name="connsiteX0" fmla="*/ 689680 w 876398"/>
                  <a:gd name="connsiteY0" fmla="*/ 5412 h 1636348"/>
                  <a:gd name="connsiteX1" fmla="*/ 462642 w 876398"/>
                  <a:gd name="connsiteY1" fmla="*/ 169857 h 1636348"/>
                  <a:gd name="connsiteX2" fmla="*/ 257857 w 876398"/>
                  <a:gd name="connsiteY2" fmla="*/ 343075 h 1636348"/>
                  <a:gd name="connsiteX3" fmla="*/ 256292 w 876398"/>
                  <a:gd name="connsiteY3" fmla="*/ 663658 h 1636348"/>
                  <a:gd name="connsiteX4" fmla="*/ 240439 w 876398"/>
                  <a:gd name="connsiteY4" fmla="*/ 1033432 h 1636348"/>
                  <a:gd name="connsiteX5" fmla="*/ 160292 w 876398"/>
                  <a:gd name="connsiteY5" fmla="*/ 1236449 h 1636348"/>
                  <a:gd name="connsiteX6" fmla="*/ 12725 w 876398"/>
                  <a:gd name="connsiteY6" fmla="*/ 1591733 h 1636348"/>
                  <a:gd name="connsiteX7" fmla="*/ 520337 w 876398"/>
                  <a:gd name="connsiteY7" fmla="*/ 1601804 h 1636348"/>
                  <a:gd name="connsiteX8" fmla="*/ 656682 w 876398"/>
                  <a:gd name="connsiteY8" fmla="*/ 1259719 h 1636348"/>
                  <a:gd name="connsiteX9" fmla="*/ 836090 w 876398"/>
                  <a:gd name="connsiteY9" fmla="*/ 941855 h 1636348"/>
                  <a:gd name="connsiteX10" fmla="*/ 792480 w 876398"/>
                  <a:gd name="connsiteY10" fmla="*/ 690532 h 1636348"/>
                  <a:gd name="connsiteX11" fmla="*/ 806905 w 876398"/>
                  <a:gd name="connsiteY11" fmla="*/ 510782 h 1636348"/>
                  <a:gd name="connsiteX12" fmla="*/ 863170 w 876398"/>
                  <a:gd name="connsiteY12" fmla="*/ 355388 h 1636348"/>
                  <a:gd name="connsiteX13" fmla="*/ 815476 w 876398"/>
                  <a:gd name="connsiteY13" fmla="*/ 94404 h 1636348"/>
                  <a:gd name="connsiteX14" fmla="*/ 278538 w 876398"/>
                  <a:gd name="connsiteY14" fmla="*/ 379201 h 1636348"/>
                  <a:gd name="connsiteX15" fmla="*/ 689680 w 876398"/>
                  <a:gd name="connsiteY15" fmla="*/ 5412 h 1636348"/>
                  <a:gd name="connsiteX0" fmla="*/ 689680 w 876398"/>
                  <a:gd name="connsiteY0" fmla="*/ 5412 h 1636348"/>
                  <a:gd name="connsiteX1" fmla="*/ 462642 w 876398"/>
                  <a:gd name="connsiteY1" fmla="*/ 169857 h 1636348"/>
                  <a:gd name="connsiteX2" fmla="*/ 257857 w 876398"/>
                  <a:gd name="connsiteY2" fmla="*/ 343075 h 1636348"/>
                  <a:gd name="connsiteX3" fmla="*/ 256292 w 876398"/>
                  <a:gd name="connsiteY3" fmla="*/ 663658 h 1636348"/>
                  <a:gd name="connsiteX4" fmla="*/ 240439 w 876398"/>
                  <a:gd name="connsiteY4" fmla="*/ 1033432 h 1636348"/>
                  <a:gd name="connsiteX5" fmla="*/ 160292 w 876398"/>
                  <a:gd name="connsiteY5" fmla="*/ 1236449 h 1636348"/>
                  <a:gd name="connsiteX6" fmla="*/ 12725 w 876398"/>
                  <a:gd name="connsiteY6" fmla="*/ 1591733 h 1636348"/>
                  <a:gd name="connsiteX7" fmla="*/ 520337 w 876398"/>
                  <a:gd name="connsiteY7" fmla="*/ 1601804 h 1636348"/>
                  <a:gd name="connsiteX8" fmla="*/ 656682 w 876398"/>
                  <a:gd name="connsiteY8" fmla="*/ 1259719 h 1636348"/>
                  <a:gd name="connsiteX9" fmla="*/ 836090 w 876398"/>
                  <a:gd name="connsiteY9" fmla="*/ 941855 h 1636348"/>
                  <a:gd name="connsiteX10" fmla="*/ 792480 w 876398"/>
                  <a:gd name="connsiteY10" fmla="*/ 690532 h 1636348"/>
                  <a:gd name="connsiteX11" fmla="*/ 806905 w 876398"/>
                  <a:gd name="connsiteY11" fmla="*/ 510782 h 1636348"/>
                  <a:gd name="connsiteX12" fmla="*/ 863170 w 876398"/>
                  <a:gd name="connsiteY12" fmla="*/ 355388 h 1636348"/>
                  <a:gd name="connsiteX13" fmla="*/ 815476 w 876398"/>
                  <a:gd name="connsiteY13" fmla="*/ 94404 h 1636348"/>
                  <a:gd name="connsiteX14" fmla="*/ 363311 w 876398"/>
                  <a:gd name="connsiteY14" fmla="*/ 328877 h 1636348"/>
                  <a:gd name="connsiteX15" fmla="*/ 278538 w 876398"/>
                  <a:gd name="connsiteY15" fmla="*/ 379201 h 1636348"/>
                  <a:gd name="connsiteX16" fmla="*/ 689680 w 876398"/>
                  <a:gd name="connsiteY16" fmla="*/ 5412 h 1636348"/>
                  <a:gd name="connsiteX0" fmla="*/ 689680 w 876398"/>
                  <a:gd name="connsiteY0" fmla="*/ 5412 h 1636348"/>
                  <a:gd name="connsiteX1" fmla="*/ 462642 w 876398"/>
                  <a:gd name="connsiteY1" fmla="*/ 169857 h 1636348"/>
                  <a:gd name="connsiteX2" fmla="*/ 257857 w 876398"/>
                  <a:gd name="connsiteY2" fmla="*/ 343075 h 1636348"/>
                  <a:gd name="connsiteX3" fmla="*/ 256292 w 876398"/>
                  <a:gd name="connsiteY3" fmla="*/ 663658 h 1636348"/>
                  <a:gd name="connsiteX4" fmla="*/ 240439 w 876398"/>
                  <a:gd name="connsiteY4" fmla="*/ 1033432 h 1636348"/>
                  <a:gd name="connsiteX5" fmla="*/ 160292 w 876398"/>
                  <a:gd name="connsiteY5" fmla="*/ 1236449 h 1636348"/>
                  <a:gd name="connsiteX6" fmla="*/ 12725 w 876398"/>
                  <a:gd name="connsiteY6" fmla="*/ 1591733 h 1636348"/>
                  <a:gd name="connsiteX7" fmla="*/ 520337 w 876398"/>
                  <a:gd name="connsiteY7" fmla="*/ 1601804 h 1636348"/>
                  <a:gd name="connsiteX8" fmla="*/ 656682 w 876398"/>
                  <a:gd name="connsiteY8" fmla="*/ 1259719 h 1636348"/>
                  <a:gd name="connsiteX9" fmla="*/ 836090 w 876398"/>
                  <a:gd name="connsiteY9" fmla="*/ 941855 h 1636348"/>
                  <a:gd name="connsiteX10" fmla="*/ 792480 w 876398"/>
                  <a:gd name="connsiteY10" fmla="*/ 690532 h 1636348"/>
                  <a:gd name="connsiteX11" fmla="*/ 806905 w 876398"/>
                  <a:gd name="connsiteY11" fmla="*/ 510782 h 1636348"/>
                  <a:gd name="connsiteX12" fmla="*/ 863170 w 876398"/>
                  <a:gd name="connsiteY12" fmla="*/ 355388 h 1636348"/>
                  <a:gd name="connsiteX13" fmla="*/ 815476 w 876398"/>
                  <a:gd name="connsiteY13" fmla="*/ 94404 h 1636348"/>
                  <a:gd name="connsiteX14" fmla="*/ 363311 w 876398"/>
                  <a:gd name="connsiteY14" fmla="*/ 328877 h 1636348"/>
                  <a:gd name="connsiteX15" fmla="*/ 441892 w 876398"/>
                  <a:gd name="connsiteY15" fmla="*/ 281252 h 1636348"/>
                  <a:gd name="connsiteX16" fmla="*/ 278538 w 876398"/>
                  <a:gd name="connsiteY16" fmla="*/ 379201 h 1636348"/>
                  <a:gd name="connsiteX17" fmla="*/ 689680 w 876398"/>
                  <a:gd name="connsiteY17" fmla="*/ 5412 h 1636348"/>
                  <a:gd name="connsiteX0" fmla="*/ 689680 w 876398"/>
                  <a:gd name="connsiteY0" fmla="*/ 5412 h 1636348"/>
                  <a:gd name="connsiteX1" fmla="*/ 462642 w 876398"/>
                  <a:gd name="connsiteY1" fmla="*/ 169857 h 1636348"/>
                  <a:gd name="connsiteX2" fmla="*/ 257857 w 876398"/>
                  <a:gd name="connsiteY2" fmla="*/ 343075 h 1636348"/>
                  <a:gd name="connsiteX3" fmla="*/ 256292 w 876398"/>
                  <a:gd name="connsiteY3" fmla="*/ 663658 h 1636348"/>
                  <a:gd name="connsiteX4" fmla="*/ 240439 w 876398"/>
                  <a:gd name="connsiteY4" fmla="*/ 1033432 h 1636348"/>
                  <a:gd name="connsiteX5" fmla="*/ 160292 w 876398"/>
                  <a:gd name="connsiteY5" fmla="*/ 1236449 h 1636348"/>
                  <a:gd name="connsiteX6" fmla="*/ 12725 w 876398"/>
                  <a:gd name="connsiteY6" fmla="*/ 1591733 h 1636348"/>
                  <a:gd name="connsiteX7" fmla="*/ 520337 w 876398"/>
                  <a:gd name="connsiteY7" fmla="*/ 1601804 h 1636348"/>
                  <a:gd name="connsiteX8" fmla="*/ 656682 w 876398"/>
                  <a:gd name="connsiteY8" fmla="*/ 1259719 h 1636348"/>
                  <a:gd name="connsiteX9" fmla="*/ 836090 w 876398"/>
                  <a:gd name="connsiteY9" fmla="*/ 941855 h 1636348"/>
                  <a:gd name="connsiteX10" fmla="*/ 792480 w 876398"/>
                  <a:gd name="connsiteY10" fmla="*/ 690532 h 1636348"/>
                  <a:gd name="connsiteX11" fmla="*/ 806905 w 876398"/>
                  <a:gd name="connsiteY11" fmla="*/ 510782 h 1636348"/>
                  <a:gd name="connsiteX12" fmla="*/ 863170 w 876398"/>
                  <a:gd name="connsiteY12" fmla="*/ 355388 h 1636348"/>
                  <a:gd name="connsiteX13" fmla="*/ 815476 w 876398"/>
                  <a:gd name="connsiteY13" fmla="*/ 94404 h 1636348"/>
                  <a:gd name="connsiteX14" fmla="*/ 363311 w 876398"/>
                  <a:gd name="connsiteY14" fmla="*/ 328877 h 1636348"/>
                  <a:gd name="connsiteX15" fmla="*/ 301398 w 876398"/>
                  <a:gd name="connsiteY15" fmla="*/ 614627 h 1636348"/>
                  <a:gd name="connsiteX16" fmla="*/ 278538 w 876398"/>
                  <a:gd name="connsiteY16" fmla="*/ 379201 h 1636348"/>
                  <a:gd name="connsiteX17" fmla="*/ 689680 w 876398"/>
                  <a:gd name="connsiteY17" fmla="*/ 5412 h 1636348"/>
                  <a:gd name="connsiteX0" fmla="*/ 689680 w 873535"/>
                  <a:gd name="connsiteY0" fmla="*/ 5412 h 1636348"/>
                  <a:gd name="connsiteX1" fmla="*/ 462642 w 873535"/>
                  <a:gd name="connsiteY1" fmla="*/ 169857 h 1636348"/>
                  <a:gd name="connsiteX2" fmla="*/ 257857 w 873535"/>
                  <a:gd name="connsiteY2" fmla="*/ 343075 h 1636348"/>
                  <a:gd name="connsiteX3" fmla="*/ 256292 w 873535"/>
                  <a:gd name="connsiteY3" fmla="*/ 663658 h 1636348"/>
                  <a:gd name="connsiteX4" fmla="*/ 240439 w 873535"/>
                  <a:gd name="connsiteY4" fmla="*/ 1033432 h 1636348"/>
                  <a:gd name="connsiteX5" fmla="*/ 160292 w 873535"/>
                  <a:gd name="connsiteY5" fmla="*/ 1236449 h 1636348"/>
                  <a:gd name="connsiteX6" fmla="*/ 12725 w 873535"/>
                  <a:gd name="connsiteY6" fmla="*/ 1591733 h 1636348"/>
                  <a:gd name="connsiteX7" fmla="*/ 520337 w 873535"/>
                  <a:gd name="connsiteY7" fmla="*/ 1601804 h 1636348"/>
                  <a:gd name="connsiteX8" fmla="*/ 656682 w 873535"/>
                  <a:gd name="connsiteY8" fmla="*/ 1259719 h 1636348"/>
                  <a:gd name="connsiteX9" fmla="*/ 836090 w 873535"/>
                  <a:gd name="connsiteY9" fmla="*/ 941855 h 1636348"/>
                  <a:gd name="connsiteX10" fmla="*/ 792480 w 873535"/>
                  <a:gd name="connsiteY10" fmla="*/ 690532 h 1636348"/>
                  <a:gd name="connsiteX11" fmla="*/ 806905 w 873535"/>
                  <a:gd name="connsiteY11" fmla="*/ 510782 h 1636348"/>
                  <a:gd name="connsiteX12" fmla="*/ 863170 w 873535"/>
                  <a:gd name="connsiteY12" fmla="*/ 355388 h 1636348"/>
                  <a:gd name="connsiteX13" fmla="*/ 815476 w 873535"/>
                  <a:gd name="connsiteY13" fmla="*/ 94404 h 1636348"/>
                  <a:gd name="connsiteX14" fmla="*/ 325211 w 873535"/>
                  <a:gd name="connsiteY14" fmla="*/ 364596 h 1636348"/>
                  <a:gd name="connsiteX15" fmla="*/ 301398 w 873535"/>
                  <a:gd name="connsiteY15" fmla="*/ 614627 h 1636348"/>
                  <a:gd name="connsiteX16" fmla="*/ 278538 w 873535"/>
                  <a:gd name="connsiteY16" fmla="*/ 379201 h 1636348"/>
                  <a:gd name="connsiteX17" fmla="*/ 689680 w 873535"/>
                  <a:gd name="connsiteY17" fmla="*/ 5412 h 1636348"/>
                  <a:gd name="connsiteX0" fmla="*/ 689680 w 873535"/>
                  <a:gd name="connsiteY0" fmla="*/ 5412 h 1636348"/>
                  <a:gd name="connsiteX1" fmla="*/ 462642 w 873535"/>
                  <a:gd name="connsiteY1" fmla="*/ 169857 h 1636348"/>
                  <a:gd name="connsiteX2" fmla="*/ 257857 w 873535"/>
                  <a:gd name="connsiteY2" fmla="*/ 343075 h 1636348"/>
                  <a:gd name="connsiteX3" fmla="*/ 256292 w 873535"/>
                  <a:gd name="connsiteY3" fmla="*/ 663658 h 1636348"/>
                  <a:gd name="connsiteX4" fmla="*/ 240439 w 873535"/>
                  <a:gd name="connsiteY4" fmla="*/ 1033432 h 1636348"/>
                  <a:gd name="connsiteX5" fmla="*/ 160292 w 873535"/>
                  <a:gd name="connsiteY5" fmla="*/ 1236449 h 1636348"/>
                  <a:gd name="connsiteX6" fmla="*/ 12725 w 873535"/>
                  <a:gd name="connsiteY6" fmla="*/ 1591733 h 1636348"/>
                  <a:gd name="connsiteX7" fmla="*/ 520337 w 873535"/>
                  <a:gd name="connsiteY7" fmla="*/ 1601804 h 1636348"/>
                  <a:gd name="connsiteX8" fmla="*/ 656682 w 873535"/>
                  <a:gd name="connsiteY8" fmla="*/ 1259719 h 1636348"/>
                  <a:gd name="connsiteX9" fmla="*/ 836090 w 873535"/>
                  <a:gd name="connsiteY9" fmla="*/ 941855 h 1636348"/>
                  <a:gd name="connsiteX10" fmla="*/ 792480 w 873535"/>
                  <a:gd name="connsiteY10" fmla="*/ 690532 h 1636348"/>
                  <a:gd name="connsiteX11" fmla="*/ 806905 w 873535"/>
                  <a:gd name="connsiteY11" fmla="*/ 510782 h 1636348"/>
                  <a:gd name="connsiteX12" fmla="*/ 863170 w 873535"/>
                  <a:gd name="connsiteY12" fmla="*/ 355388 h 1636348"/>
                  <a:gd name="connsiteX13" fmla="*/ 815476 w 873535"/>
                  <a:gd name="connsiteY13" fmla="*/ 94404 h 1636348"/>
                  <a:gd name="connsiteX14" fmla="*/ 325211 w 873535"/>
                  <a:gd name="connsiteY14" fmla="*/ 364596 h 1636348"/>
                  <a:gd name="connsiteX15" fmla="*/ 301398 w 873535"/>
                  <a:gd name="connsiteY15" fmla="*/ 614627 h 1636348"/>
                  <a:gd name="connsiteX16" fmla="*/ 278538 w 873535"/>
                  <a:gd name="connsiteY16" fmla="*/ 379201 h 1636348"/>
                  <a:gd name="connsiteX17" fmla="*/ 689680 w 873535"/>
                  <a:gd name="connsiteY17" fmla="*/ 5412 h 1636348"/>
                  <a:gd name="connsiteX0" fmla="*/ 689680 w 866295"/>
                  <a:gd name="connsiteY0" fmla="*/ 5412 h 1636348"/>
                  <a:gd name="connsiteX1" fmla="*/ 462642 w 866295"/>
                  <a:gd name="connsiteY1" fmla="*/ 169857 h 1636348"/>
                  <a:gd name="connsiteX2" fmla="*/ 257857 w 866295"/>
                  <a:gd name="connsiteY2" fmla="*/ 343075 h 1636348"/>
                  <a:gd name="connsiteX3" fmla="*/ 256292 w 866295"/>
                  <a:gd name="connsiteY3" fmla="*/ 663658 h 1636348"/>
                  <a:gd name="connsiteX4" fmla="*/ 240439 w 866295"/>
                  <a:gd name="connsiteY4" fmla="*/ 1033432 h 1636348"/>
                  <a:gd name="connsiteX5" fmla="*/ 160292 w 866295"/>
                  <a:gd name="connsiteY5" fmla="*/ 1236449 h 1636348"/>
                  <a:gd name="connsiteX6" fmla="*/ 12725 w 866295"/>
                  <a:gd name="connsiteY6" fmla="*/ 1591733 h 1636348"/>
                  <a:gd name="connsiteX7" fmla="*/ 520337 w 866295"/>
                  <a:gd name="connsiteY7" fmla="*/ 1601804 h 1636348"/>
                  <a:gd name="connsiteX8" fmla="*/ 656682 w 866295"/>
                  <a:gd name="connsiteY8" fmla="*/ 1259719 h 1636348"/>
                  <a:gd name="connsiteX9" fmla="*/ 836090 w 866295"/>
                  <a:gd name="connsiteY9" fmla="*/ 941855 h 1636348"/>
                  <a:gd name="connsiteX10" fmla="*/ 792480 w 866295"/>
                  <a:gd name="connsiteY10" fmla="*/ 690532 h 1636348"/>
                  <a:gd name="connsiteX11" fmla="*/ 806905 w 866295"/>
                  <a:gd name="connsiteY11" fmla="*/ 510782 h 1636348"/>
                  <a:gd name="connsiteX12" fmla="*/ 863170 w 866295"/>
                  <a:gd name="connsiteY12" fmla="*/ 355388 h 1636348"/>
                  <a:gd name="connsiteX13" fmla="*/ 701176 w 866295"/>
                  <a:gd name="connsiteY13" fmla="*/ 25347 h 1636348"/>
                  <a:gd name="connsiteX14" fmla="*/ 325211 w 866295"/>
                  <a:gd name="connsiteY14" fmla="*/ 364596 h 1636348"/>
                  <a:gd name="connsiteX15" fmla="*/ 301398 w 866295"/>
                  <a:gd name="connsiteY15" fmla="*/ 614627 h 1636348"/>
                  <a:gd name="connsiteX16" fmla="*/ 278538 w 866295"/>
                  <a:gd name="connsiteY16" fmla="*/ 379201 h 1636348"/>
                  <a:gd name="connsiteX17" fmla="*/ 689680 w 866295"/>
                  <a:gd name="connsiteY17" fmla="*/ 5412 h 1636348"/>
                  <a:gd name="connsiteX0" fmla="*/ 689680 w 866295"/>
                  <a:gd name="connsiteY0" fmla="*/ 5412 h 1636348"/>
                  <a:gd name="connsiteX1" fmla="*/ 462642 w 866295"/>
                  <a:gd name="connsiteY1" fmla="*/ 169857 h 1636348"/>
                  <a:gd name="connsiteX2" fmla="*/ 257857 w 866295"/>
                  <a:gd name="connsiteY2" fmla="*/ 343075 h 1636348"/>
                  <a:gd name="connsiteX3" fmla="*/ 256292 w 866295"/>
                  <a:gd name="connsiteY3" fmla="*/ 663658 h 1636348"/>
                  <a:gd name="connsiteX4" fmla="*/ 240439 w 866295"/>
                  <a:gd name="connsiteY4" fmla="*/ 1033432 h 1636348"/>
                  <a:gd name="connsiteX5" fmla="*/ 160292 w 866295"/>
                  <a:gd name="connsiteY5" fmla="*/ 1236449 h 1636348"/>
                  <a:gd name="connsiteX6" fmla="*/ 12725 w 866295"/>
                  <a:gd name="connsiteY6" fmla="*/ 1591733 h 1636348"/>
                  <a:gd name="connsiteX7" fmla="*/ 520337 w 866295"/>
                  <a:gd name="connsiteY7" fmla="*/ 1601804 h 1636348"/>
                  <a:gd name="connsiteX8" fmla="*/ 656682 w 866295"/>
                  <a:gd name="connsiteY8" fmla="*/ 1259719 h 1636348"/>
                  <a:gd name="connsiteX9" fmla="*/ 836090 w 866295"/>
                  <a:gd name="connsiteY9" fmla="*/ 941855 h 1636348"/>
                  <a:gd name="connsiteX10" fmla="*/ 792480 w 866295"/>
                  <a:gd name="connsiteY10" fmla="*/ 690532 h 1636348"/>
                  <a:gd name="connsiteX11" fmla="*/ 806905 w 866295"/>
                  <a:gd name="connsiteY11" fmla="*/ 510782 h 1636348"/>
                  <a:gd name="connsiteX12" fmla="*/ 863170 w 866295"/>
                  <a:gd name="connsiteY12" fmla="*/ 355388 h 1636348"/>
                  <a:gd name="connsiteX13" fmla="*/ 701176 w 866295"/>
                  <a:gd name="connsiteY13" fmla="*/ 25347 h 1636348"/>
                  <a:gd name="connsiteX14" fmla="*/ 353786 w 866295"/>
                  <a:gd name="connsiteY14" fmla="*/ 319353 h 1636348"/>
                  <a:gd name="connsiteX15" fmla="*/ 301398 w 866295"/>
                  <a:gd name="connsiteY15" fmla="*/ 614627 h 1636348"/>
                  <a:gd name="connsiteX16" fmla="*/ 278538 w 866295"/>
                  <a:gd name="connsiteY16" fmla="*/ 379201 h 1636348"/>
                  <a:gd name="connsiteX17" fmla="*/ 689680 w 866295"/>
                  <a:gd name="connsiteY17" fmla="*/ 5412 h 1636348"/>
                  <a:gd name="connsiteX0" fmla="*/ 689680 w 866295"/>
                  <a:gd name="connsiteY0" fmla="*/ 5412 h 1636348"/>
                  <a:gd name="connsiteX1" fmla="*/ 462642 w 866295"/>
                  <a:gd name="connsiteY1" fmla="*/ 169857 h 1636348"/>
                  <a:gd name="connsiteX2" fmla="*/ 257857 w 866295"/>
                  <a:gd name="connsiteY2" fmla="*/ 343075 h 1636348"/>
                  <a:gd name="connsiteX3" fmla="*/ 256292 w 866295"/>
                  <a:gd name="connsiteY3" fmla="*/ 663658 h 1636348"/>
                  <a:gd name="connsiteX4" fmla="*/ 240439 w 866295"/>
                  <a:gd name="connsiteY4" fmla="*/ 1033432 h 1636348"/>
                  <a:gd name="connsiteX5" fmla="*/ 160292 w 866295"/>
                  <a:gd name="connsiteY5" fmla="*/ 1236449 h 1636348"/>
                  <a:gd name="connsiteX6" fmla="*/ 12725 w 866295"/>
                  <a:gd name="connsiteY6" fmla="*/ 1591733 h 1636348"/>
                  <a:gd name="connsiteX7" fmla="*/ 520337 w 866295"/>
                  <a:gd name="connsiteY7" fmla="*/ 1601804 h 1636348"/>
                  <a:gd name="connsiteX8" fmla="*/ 656682 w 866295"/>
                  <a:gd name="connsiteY8" fmla="*/ 1259719 h 1636348"/>
                  <a:gd name="connsiteX9" fmla="*/ 836090 w 866295"/>
                  <a:gd name="connsiteY9" fmla="*/ 941855 h 1636348"/>
                  <a:gd name="connsiteX10" fmla="*/ 792480 w 866295"/>
                  <a:gd name="connsiteY10" fmla="*/ 690532 h 1636348"/>
                  <a:gd name="connsiteX11" fmla="*/ 806905 w 866295"/>
                  <a:gd name="connsiteY11" fmla="*/ 510782 h 1636348"/>
                  <a:gd name="connsiteX12" fmla="*/ 863170 w 866295"/>
                  <a:gd name="connsiteY12" fmla="*/ 355388 h 1636348"/>
                  <a:gd name="connsiteX13" fmla="*/ 701176 w 866295"/>
                  <a:gd name="connsiteY13" fmla="*/ 25347 h 1636348"/>
                  <a:gd name="connsiteX14" fmla="*/ 353786 w 866295"/>
                  <a:gd name="connsiteY14" fmla="*/ 319353 h 1636348"/>
                  <a:gd name="connsiteX15" fmla="*/ 301398 w 866295"/>
                  <a:gd name="connsiteY15" fmla="*/ 614627 h 1636348"/>
                  <a:gd name="connsiteX16" fmla="*/ 278538 w 866295"/>
                  <a:gd name="connsiteY16" fmla="*/ 379201 h 1636348"/>
                  <a:gd name="connsiteX17" fmla="*/ 689680 w 866295"/>
                  <a:gd name="connsiteY17" fmla="*/ 5412 h 1636348"/>
                  <a:gd name="connsiteX0" fmla="*/ 689680 w 866295"/>
                  <a:gd name="connsiteY0" fmla="*/ 5412 h 1636348"/>
                  <a:gd name="connsiteX1" fmla="*/ 462642 w 866295"/>
                  <a:gd name="connsiteY1" fmla="*/ 169857 h 1636348"/>
                  <a:gd name="connsiteX2" fmla="*/ 257857 w 866295"/>
                  <a:gd name="connsiteY2" fmla="*/ 343075 h 1636348"/>
                  <a:gd name="connsiteX3" fmla="*/ 256292 w 866295"/>
                  <a:gd name="connsiteY3" fmla="*/ 663658 h 1636348"/>
                  <a:gd name="connsiteX4" fmla="*/ 240439 w 866295"/>
                  <a:gd name="connsiteY4" fmla="*/ 1033432 h 1636348"/>
                  <a:gd name="connsiteX5" fmla="*/ 160292 w 866295"/>
                  <a:gd name="connsiteY5" fmla="*/ 1236449 h 1636348"/>
                  <a:gd name="connsiteX6" fmla="*/ 12725 w 866295"/>
                  <a:gd name="connsiteY6" fmla="*/ 1591733 h 1636348"/>
                  <a:gd name="connsiteX7" fmla="*/ 520337 w 866295"/>
                  <a:gd name="connsiteY7" fmla="*/ 1601804 h 1636348"/>
                  <a:gd name="connsiteX8" fmla="*/ 656682 w 866295"/>
                  <a:gd name="connsiteY8" fmla="*/ 1259719 h 1636348"/>
                  <a:gd name="connsiteX9" fmla="*/ 836090 w 866295"/>
                  <a:gd name="connsiteY9" fmla="*/ 941855 h 1636348"/>
                  <a:gd name="connsiteX10" fmla="*/ 792480 w 866295"/>
                  <a:gd name="connsiteY10" fmla="*/ 690532 h 1636348"/>
                  <a:gd name="connsiteX11" fmla="*/ 806905 w 866295"/>
                  <a:gd name="connsiteY11" fmla="*/ 510782 h 1636348"/>
                  <a:gd name="connsiteX12" fmla="*/ 863170 w 866295"/>
                  <a:gd name="connsiteY12" fmla="*/ 355388 h 1636348"/>
                  <a:gd name="connsiteX13" fmla="*/ 701176 w 866295"/>
                  <a:gd name="connsiteY13" fmla="*/ 25347 h 1636348"/>
                  <a:gd name="connsiteX14" fmla="*/ 313305 w 866295"/>
                  <a:gd name="connsiteY14" fmla="*/ 359834 h 1636348"/>
                  <a:gd name="connsiteX15" fmla="*/ 301398 w 866295"/>
                  <a:gd name="connsiteY15" fmla="*/ 614627 h 1636348"/>
                  <a:gd name="connsiteX16" fmla="*/ 278538 w 866295"/>
                  <a:gd name="connsiteY16" fmla="*/ 379201 h 1636348"/>
                  <a:gd name="connsiteX17" fmla="*/ 689680 w 866295"/>
                  <a:gd name="connsiteY17" fmla="*/ 5412 h 1636348"/>
                  <a:gd name="connsiteX0" fmla="*/ 689680 w 866295"/>
                  <a:gd name="connsiteY0" fmla="*/ 5412 h 1636348"/>
                  <a:gd name="connsiteX1" fmla="*/ 462642 w 866295"/>
                  <a:gd name="connsiteY1" fmla="*/ 169857 h 1636348"/>
                  <a:gd name="connsiteX2" fmla="*/ 257857 w 866295"/>
                  <a:gd name="connsiteY2" fmla="*/ 343075 h 1636348"/>
                  <a:gd name="connsiteX3" fmla="*/ 256292 w 866295"/>
                  <a:gd name="connsiteY3" fmla="*/ 663658 h 1636348"/>
                  <a:gd name="connsiteX4" fmla="*/ 240439 w 866295"/>
                  <a:gd name="connsiteY4" fmla="*/ 1033432 h 1636348"/>
                  <a:gd name="connsiteX5" fmla="*/ 160292 w 866295"/>
                  <a:gd name="connsiteY5" fmla="*/ 1236449 h 1636348"/>
                  <a:gd name="connsiteX6" fmla="*/ 12725 w 866295"/>
                  <a:gd name="connsiteY6" fmla="*/ 1591733 h 1636348"/>
                  <a:gd name="connsiteX7" fmla="*/ 520337 w 866295"/>
                  <a:gd name="connsiteY7" fmla="*/ 1601804 h 1636348"/>
                  <a:gd name="connsiteX8" fmla="*/ 656682 w 866295"/>
                  <a:gd name="connsiteY8" fmla="*/ 1259719 h 1636348"/>
                  <a:gd name="connsiteX9" fmla="*/ 836090 w 866295"/>
                  <a:gd name="connsiteY9" fmla="*/ 941855 h 1636348"/>
                  <a:gd name="connsiteX10" fmla="*/ 792480 w 866295"/>
                  <a:gd name="connsiteY10" fmla="*/ 690532 h 1636348"/>
                  <a:gd name="connsiteX11" fmla="*/ 806905 w 866295"/>
                  <a:gd name="connsiteY11" fmla="*/ 510782 h 1636348"/>
                  <a:gd name="connsiteX12" fmla="*/ 863170 w 866295"/>
                  <a:gd name="connsiteY12" fmla="*/ 355388 h 1636348"/>
                  <a:gd name="connsiteX13" fmla="*/ 701176 w 866295"/>
                  <a:gd name="connsiteY13" fmla="*/ 25347 h 1636348"/>
                  <a:gd name="connsiteX14" fmla="*/ 313305 w 866295"/>
                  <a:gd name="connsiteY14" fmla="*/ 359834 h 1636348"/>
                  <a:gd name="connsiteX15" fmla="*/ 301398 w 866295"/>
                  <a:gd name="connsiteY15" fmla="*/ 614627 h 1636348"/>
                  <a:gd name="connsiteX16" fmla="*/ 278538 w 866295"/>
                  <a:gd name="connsiteY16" fmla="*/ 379201 h 1636348"/>
                  <a:gd name="connsiteX17" fmla="*/ 689680 w 866295"/>
                  <a:gd name="connsiteY17" fmla="*/ 5412 h 1636348"/>
                  <a:gd name="connsiteX0" fmla="*/ 689680 w 866073"/>
                  <a:gd name="connsiteY0" fmla="*/ 5412 h 1636348"/>
                  <a:gd name="connsiteX1" fmla="*/ 462642 w 866073"/>
                  <a:gd name="connsiteY1" fmla="*/ 169857 h 1636348"/>
                  <a:gd name="connsiteX2" fmla="*/ 257857 w 866073"/>
                  <a:gd name="connsiteY2" fmla="*/ 343075 h 1636348"/>
                  <a:gd name="connsiteX3" fmla="*/ 256292 w 866073"/>
                  <a:gd name="connsiteY3" fmla="*/ 663658 h 1636348"/>
                  <a:gd name="connsiteX4" fmla="*/ 240439 w 866073"/>
                  <a:gd name="connsiteY4" fmla="*/ 1033432 h 1636348"/>
                  <a:gd name="connsiteX5" fmla="*/ 160292 w 866073"/>
                  <a:gd name="connsiteY5" fmla="*/ 1236449 h 1636348"/>
                  <a:gd name="connsiteX6" fmla="*/ 12725 w 866073"/>
                  <a:gd name="connsiteY6" fmla="*/ 1591733 h 1636348"/>
                  <a:gd name="connsiteX7" fmla="*/ 520337 w 866073"/>
                  <a:gd name="connsiteY7" fmla="*/ 1601804 h 1636348"/>
                  <a:gd name="connsiteX8" fmla="*/ 656682 w 866073"/>
                  <a:gd name="connsiteY8" fmla="*/ 1259719 h 1636348"/>
                  <a:gd name="connsiteX9" fmla="*/ 836090 w 866073"/>
                  <a:gd name="connsiteY9" fmla="*/ 941855 h 1636348"/>
                  <a:gd name="connsiteX10" fmla="*/ 792480 w 866073"/>
                  <a:gd name="connsiteY10" fmla="*/ 690532 h 1636348"/>
                  <a:gd name="connsiteX11" fmla="*/ 806905 w 866073"/>
                  <a:gd name="connsiteY11" fmla="*/ 510782 h 1636348"/>
                  <a:gd name="connsiteX12" fmla="*/ 863170 w 866073"/>
                  <a:gd name="connsiteY12" fmla="*/ 355388 h 1636348"/>
                  <a:gd name="connsiteX13" fmla="*/ 705938 w 866073"/>
                  <a:gd name="connsiteY13" fmla="*/ 30109 h 1636348"/>
                  <a:gd name="connsiteX14" fmla="*/ 313305 w 866073"/>
                  <a:gd name="connsiteY14" fmla="*/ 359834 h 1636348"/>
                  <a:gd name="connsiteX15" fmla="*/ 301398 w 866073"/>
                  <a:gd name="connsiteY15" fmla="*/ 614627 h 1636348"/>
                  <a:gd name="connsiteX16" fmla="*/ 278538 w 866073"/>
                  <a:gd name="connsiteY16" fmla="*/ 379201 h 1636348"/>
                  <a:gd name="connsiteX17" fmla="*/ 689680 w 866073"/>
                  <a:gd name="connsiteY17" fmla="*/ 5412 h 1636348"/>
                  <a:gd name="connsiteX0" fmla="*/ 689680 w 866073"/>
                  <a:gd name="connsiteY0" fmla="*/ 5412 h 1636348"/>
                  <a:gd name="connsiteX1" fmla="*/ 462642 w 866073"/>
                  <a:gd name="connsiteY1" fmla="*/ 169857 h 1636348"/>
                  <a:gd name="connsiteX2" fmla="*/ 257857 w 866073"/>
                  <a:gd name="connsiteY2" fmla="*/ 343075 h 1636348"/>
                  <a:gd name="connsiteX3" fmla="*/ 256292 w 866073"/>
                  <a:gd name="connsiteY3" fmla="*/ 663658 h 1636348"/>
                  <a:gd name="connsiteX4" fmla="*/ 240439 w 866073"/>
                  <a:gd name="connsiteY4" fmla="*/ 1033432 h 1636348"/>
                  <a:gd name="connsiteX5" fmla="*/ 160292 w 866073"/>
                  <a:gd name="connsiteY5" fmla="*/ 1236449 h 1636348"/>
                  <a:gd name="connsiteX6" fmla="*/ 12725 w 866073"/>
                  <a:gd name="connsiteY6" fmla="*/ 1591733 h 1636348"/>
                  <a:gd name="connsiteX7" fmla="*/ 520337 w 866073"/>
                  <a:gd name="connsiteY7" fmla="*/ 1601804 h 1636348"/>
                  <a:gd name="connsiteX8" fmla="*/ 656682 w 866073"/>
                  <a:gd name="connsiteY8" fmla="*/ 1259719 h 1636348"/>
                  <a:gd name="connsiteX9" fmla="*/ 836090 w 866073"/>
                  <a:gd name="connsiteY9" fmla="*/ 941855 h 1636348"/>
                  <a:gd name="connsiteX10" fmla="*/ 792480 w 866073"/>
                  <a:gd name="connsiteY10" fmla="*/ 690532 h 1636348"/>
                  <a:gd name="connsiteX11" fmla="*/ 806905 w 866073"/>
                  <a:gd name="connsiteY11" fmla="*/ 510782 h 1636348"/>
                  <a:gd name="connsiteX12" fmla="*/ 863170 w 866073"/>
                  <a:gd name="connsiteY12" fmla="*/ 355388 h 1636348"/>
                  <a:gd name="connsiteX13" fmla="*/ 705938 w 866073"/>
                  <a:gd name="connsiteY13" fmla="*/ 30109 h 1636348"/>
                  <a:gd name="connsiteX14" fmla="*/ 313305 w 866073"/>
                  <a:gd name="connsiteY14" fmla="*/ 359834 h 1636348"/>
                  <a:gd name="connsiteX15" fmla="*/ 301398 w 866073"/>
                  <a:gd name="connsiteY15" fmla="*/ 614627 h 1636348"/>
                  <a:gd name="connsiteX16" fmla="*/ 278538 w 866073"/>
                  <a:gd name="connsiteY16" fmla="*/ 379201 h 1636348"/>
                  <a:gd name="connsiteX17" fmla="*/ 689680 w 866073"/>
                  <a:gd name="connsiteY17" fmla="*/ 5412 h 1636348"/>
                  <a:gd name="connsiteX0" fmla="*/ 689680 w 866073"/>
                  <a:gd name="connsiteY0" fmla="*/ 5412 h 1636348"/>
                  <a:gd name="connsiteX1" fmla="*/ 462642 w 866073"/>
                  <a:gd name="connsiteY1" fmla="*/ 169857 h 1636348"/>
                  <a:gd name="connsiteX2" fmla="*/ 257857 w 866073"/>
                  <a:gd name="connsiteY2" fmla="*/ 343075 h 1636348"/>
                  <a:gd name="connsiteX3" fmla="*/ 256292 w 866073"/>
                  <a:gd name="connsiteY3" fmla="*/ 663658 h 1636348"/>
                  <a:gd name="connsiteX4" fmla="*/ 240439 w 866073"/>
                  <a:gd name="connsiteY4" fmla="*/ 1033432 h 1636348"/>
                  <a:gd name="connsiteX5" fmla="*/ 160292 w 866073"/>
                  <a:gd name="connsiteY5" fmla="*/ 1236449 h 1636348"/>
                  <a:gd name="connsiteX6" fmla="*/ 12725 w 866073"/>
                  <a:gd name="connsiteY6" fmla="*/ 1591733 h 1636348"/>
                  <a:gd name="connsiteX7" fmla="*/ 520337 w 866073"/>
                  <a:gd name="connsiteY7" fmla="*/ 1601804 h 1636348"/>
                  <a:gd name="connsiteX8" fmla="*/ 656682 w 866073"/>
                  <a:gd name="connsiteY8" fmla="*/ 1259719 h 1636348"/>
                  <a:gd name="connsiteX9" fmla="*/ 836090 w 866073"/>
                  <a:gd name="connsiteY9" fmla="*/ 941855 h 1636348"/>
                  <a:gd name="connsiteX10" fmla="*/ 792480 w 866073"/>
                  <a:gd name="connsiteY10" fmla="*/ 690532 h 1636348"/>
                  <a:gd name="connsiteX11" fmla="*/ 806905 w 866073"/>
                  <a:gd name="connsiteY11" fmla="*/ 510782 h 1636348"/>
                  <a:gd name="connsiteX12" fmla="*/ 863170 w 866073"/>
                  <a:gd name="connsiteY12" fmla="*/ 355388 h 1636348"/>
                  <a:gd name="connsiteX13" fmla="*/ 705938 w 866073"/>
                  <a:gd name="connsiteY13" fmla="*/ 25347 h 1636348"/>
                  <a:gd name="connsiteX14" fmla="*/ 313305 w 866073"/>
                  <a:gd name="connsiteY14" fmla="*/ 359834 h 1636348"/>
                  <a:gd name="connsiteX15" fmla="*/ 301398 w 866073"/>
                  <a:gd name="connsiteY15" fmla="*/ 614627 h 1636348"/>
                  <a:gd name="connsiteX16" fmla="*/ 278538 w 866073"/>
                  <a:gd name="connsiteY16" fmla="*/ 379201 h 1636348"/>
                  <a:gd name="connsiteX17" fmla="*/ 689680 w 866073"/>
                  <a:gd name="connsiteY17" fmla="*/ 5412 h 1636348"/>
                  <a:gd name="connsiteX0" fmla="*/ 689680 w 866073"/>
                  <a:gd name="connsiteY0" fmla="*/ 5412 h 1636348"/>
                  <a:gd name="connsiteX1" fmla="*/ 462642 w 866073"/>
                  <a:gd name="connsiteY1" fmla="*/ 169857 h 1636348"/>
                  <a:gd name="connsiteX2" fmla="*/ 257857 w 866073"/>
                  <a:gd name="connsiteY2" fmla="*/ 343075 h 1636348"/>
                  <a:gd name="connsiteX3" fmla="*/ 256292 w 866073"/>
                  <a:gd name="connsiteY3" fmla="*/ 663658 h 1636348"/>
                  <a:gd name="connsiteX4" fmla="*/ 240439 w 866073"/>
                  <a:gd name="connsiteY4" fmla="*/ 1033432 h 1636348"/>
                  <a:gd name="connsiteX5" fmla="*/ 160292 w 866073"/>
                  <a:gd name="connsiteY5" fmla="*/ 1236449 h 1636348"/>
                  <a:gd name="connsiteX6" fmla="*/ 12725 w 866073"/>
                  <a:gd name="connsiteY6" fmla="*/ 1591733 h 1636348"/>
                  <a:gd name="connsiteX7" fmla="*/ 520337 w 866073"/>
                  <a:gd name="connsiteY7" fmla="*/ 1601804 h 1636348"/>
                  <a:gd name="connsiteX8" fmla="*/ 656682 w 866073"/>
                  <a:gd name="connsiteY8" fmla="*/ 1259719 h 1636348"/>
                  <a:gd name="connsiteX9" fmla="*/ 836090 w 866073"/>
                  <a:gd name="connsiteY9" fmla="*/ 941855 h 1636348"/>
                  <a:gd name="connsiteX10" fmla="*/ 792480 w 866073"/>
                  <a:gd name="connsiteY10" fmla="*/ 690532 h 1636348"/>
                  <a:gd name="connsiteX11" fmla="*/ 806905 w 866073"/>
                  <a:gd name="connsiteY11" fmla="*/ 510782 h 1636348"/>
                  <a:gd name="connsiteX12" fmla="*/ 863170 w 866073"/>
                  <a:gd name="connsiteY12" fmla="*/ 355388 h 1636348"/>
                  <a:gd name="connsiteX13" fmla="*/ 705938 w 866073"/>
                  <a:gd name="connsiteY13" fmla="*/ 25347 h 1636348"/>
                  <a:gd name="connsiteX14" fmla="*/ 313305 w 866073"/>
                  <a:gd name="connsiteY14" fmla="*/ 359834 h 1636348"/>
                  <a:gd name="connsiteX15" fmla="*/ 301398 w 866073"/>
                  <a:gd name="connsiteY15" fmla="*/ 614627 h 1636348"/>
                  <a:gd name="connsiteX16" fmla="*/ 278538 w 866073"/>
                  <a:gd name="connsiteY16" fmla="*/ 379201 h 1636348"/>
                  <a:gd name="connsiteX17" fmla="*/ 689680 w 866073"/>
                  <a:gd name="connsiteY17" fmla="*/ 5412 h 1636348"/>
                  <a:gd name="connsiteX0" fmla="*/ 689680 w 865748"/>
                  <a:gd name="connsiteY0" fmla="*/ 5412 h 1636348"/>
                  <a:gd name="connsiteX1" fmla="*/ 462642 w 865748"/>
                  <a:gd name="connsiteY1" fmla="*/ 169857 h 1636348"/>
                  <a:gd name="connsiteX2" fmla="*/ 257857 w 865748"/>
                  <a:gd name="connsiteY2" fmla="*/ 343075 h 1636348"/>
                  <a:gd name="connsiteX3" fmla="*/ 256292 w 865748"/>
                  <a:gd name="connsiteY3" fmla="*/ 663658 h 1636348"/>
                  <a:gd name="connsiteX4" fmla="*/ 240439 w 865748"/>
                  <a:gd name="connsiteY4" fmla="*/ 1033432 h 1636348"/>
                  <a:gd name="connsiteX5" fmla="*/ 160292 w 865748"/>
                  <a:gd name="connsiteY5" fmla="*/ 1236449 h 1636348"/>
                  <a:gd name="connsiteX6" fmla="*/ 12725 w 865748"/>
                  <a:gd name="connsiteY6" fmla="*/ 1591733 h 1636348"/>
                  <a:gd name="connsiteX7" fmla="*/ 520337 w 865748"/>
                  <a:gd name="connsiteY7" fmla="*/ 1601804 h 1636348"/>
                  <a:gd name="connsiteX8" fmla="*/ 656682 w 865748"/>
                  <a:gd name="connsiteY8" fmla="*/ 1259719 h 1636348"/>
                  <a:gd name="connsiteX9" fmla="*/ 836090 w 865748"/>
                  <a:gd name="connsiteY9" fmla="*/ 941855 h 1636348"/>
                  <a:gd name="connsiteX10" fmla="*/ 792480 w 865748"/>
                  <a:gd name="connsiteY10" fmla="*/ 690532 h 1636348"/>
                  <a:gd name="connsiteX11" fmla="*/ 806905 w 865748"/>
                  <a:gd name="connsiteY11" fmla="*/ 510782 h 1636348"/>
                  <a:gd name="connsiteX12" fmla="*/ 863170 w 865748"/>
                  <a:gd name="connsiteY12" fmla="*/ 355388 h 1636348"/>
                  <a:gd name="connsiteX13" fmla="*/ 713082 w 865748"/>
                  <a:gd name="connsiteY13" fmla="*/ 13441 h 1636348"/>
                  <a:gd name="connsiteX14" fmla="*/ 313305 w 865748"/>
                  <a:gd name="connsiteY14" fmla="*/ 359834 h 1636348"/>
                  <a:gd name="connsiteX15" fmla="*/ 301398 w 865748"/>
                  <a:gd name="connsiteY15" fmla="*/ 614627 h 1636348"/>
                  <a:gd name="connsiteX16" fmla="*/ 278538 w 865748"/>
                  <a:gd name="connsiteY16" fmla="*/ 379201 h 1636348"/>
                  <a:gd name="connsiteX17" fmla="*/ 689680 w 865748"/>
                  <a:gd name="connsiteY17" fmla="*/ 5412 h 1636348"/>
                  <a:gd name="connsiteX0" fmla="*/ 689680 w 865748"/>
                  <a:gd name="connsiteY0" fmla="*/ 5412 h 1636348"/>
                  <a:gd name="connsiteX1" fmla="*/ 462642 w 865748"/>
                  <a:gd name="connsiteY1" fmla="*/ 169857 h 1636348"/>
                  <a:gd name="connsiteX2" fmla="*/ 257857 w 865748"/>
                  <a:gd name="connsiteY2" fmla="*/ 343075 h 1636348"/>
                  <a:gd name="connsiteX3" fmla="*/ 256292 w 865748"/>
                  <a:gd name="connsiteY3" fmla="*/ 663658 h 1636348"/>
                  <a:gd name="connsiteX4" fmla="*/ 240439 w 865748"/>
                  <a:gd name="connsiteY4" fmla="*/ 1033432 h 1636348"/>
                  <a:gd name="connsiteX5" fmla="*/ 160292 w 865748"/>
                  <a:gd name="connsiteY5" fmla="*/ 1236449 h 1636348"/>
                  <a:gd name="connsiteX6" fmla="*/ 12725 w 865748"/>
                  <a:gd name="connsiteY6" fmla="*/ 1591733 h 1636348"/>
                  <a:gd name="connsiteX7" fmla="*/ 520337 w 865748"/>
                  <a:gd name="connsiteY7" fmla="*/ 1601804 h 1636348"/>
                  <a:gd name="connsiteX8" fmla="*/ 656682 w 865748"/>
                  <a:gd name="connsiteY8" fmla="*/ 1259719 h 1636348"/>
                  <a:gd name="connsiteX9" fmla="*/ 836090 w 865748"/>
                  <a:gd name="connsiteY9" fmla="*/ 941855 h 1636348"/>
                  <a:gd name="connsiteX10" fmla="*/ 792480 w 865748"/>
                  <a:gd name="connsiteY10" fmla="*/ 690532 h 1636348"/>
                  <a:gd name="connsiteX11" fmla="*/ 806905 w 865748"/>
                  <a:gd name="connsiteY11" fmla="*/ 510782 h 1636348"/>
                  <a:gd name="connsiteX12" fmla="*/ 863170 w 865748"/>
                  <a:gd name="connsiteY12" fmla="*/ 355388 h 1636348"/>
                  <a:gd name="connsiteX13" fmla="*/ 713082 w 865748"/>
                  <a:gd name="connsiteY13" fmla="*/ 13441 h 1636348"/>
                  <a:gd name="connsiteX14" fmla="*/ 313305 w 865748"/>
                  <a:gd name="connsiteY14" fmla="*/ 359834 h 1636348"/>
                  <a:gd name="connsiteX15" fmla="*/ 301398 w 865748"/>
                  <a:gd name="connsiteY15" fmla="*/ 614627 h 1636348"/>
                  <a:gd name="connsiteX16" fmla="*/ 278538 w 865748"/>
                  <a:gd name="connsiteY16" fmla="*/ 379201 h 1636348"/>
                  <a:gd name="connsiteX17" fmla="*/ 689680 w 865748"/>
                  <a:gd name="connsiteY17" fmla="*/ 5412 h 1636348"/>
                  <a:gd name="connsiteX0" fmla="*/ 689680 w 863215"/>
                  <a:gd name="connsiteY0" fmla="*/ 6896 h 1637832"/>
                  <a:gd name="connsiteX1" fmla="*/ 462642 w 863215"/>
                  <a:gd name="connsiteY1" fmla="*/ 171341 h 1637832"/>
                  <a:gd name="connsiteX2" fmla="*/ 257857 w 863215"/>
                  <a:gd name="connsiteY2" fmla="*/ 344559 h 1637832"/>
                  <a:gd name="connsiteX3" fmla="*/ 256292 w 863215"/>
                  <a:gd name="connsiteY3" fmla="*/ 665142 h 1637832"/>
                  <a:gd name="connsiteX4" fmla="*/ 240439 w 863215"/>
                  <a:gd name="connsiteY4" fmla="*/ 1034916 h 1637832"/>
                  <a:gd name="connsiteX5" fmla="*/ 160292 w 863215"/>
                  <a:gd name="connsiteY5" fmla="*/ 1237933 h 1637832"/>
                  <a:gd name="connsiteX6" fmla="*/ 12725 w 863215"/>
                  <a:gd name="connsiteY6" fmla="*/ 1593217 h 1637832"/>
                  <a:gd name="connsiteX7" fmla="*/ 520337 w 863215"/>
                  <a:gd name="connsiteY7" fmla="*/ 1603288 h 1637832"/>
                  <a:gd name="connsiteX8" fmla="*/ 656682 w 863215"/>
                  <a:gd name="connsiteY8" fmla="*/ 1261203 h 1637832"/>
                  <a:gd name="connsiteX9" fmla="*/ 836090 w 863215"/>
                  <a:gd name="connsiteY9" fmla="*/ 943339 h 1637832"/>
                  <a:gd name="connsiteX10" fmla="*/ 792480 w 863215"/>
                  <a:gd name="connsiteY10" fmla="*/ 692016 h 1637832"/>
                  <a:gd name="connsiteX11" fmla="*/ 806905 w 863215"/>
                  <a:gd name="connsiteY11" fmla="*/ 512266 h 1637832"/>
                  <a:gd name="connsiteX12" fmla="*/ 863170 w 863215"/>
                  <a:gd name="connsiteY12" fmla="*/ 356872 h 1637832"/>
                  <a:gd name="connsiteX13" fmla="*/ 796699 w 863215"/>
                  <a:gd name="connsiteY13" fmla="*/ 92236 h 1637832"/>
                  <a:gd name="connsiteX14" fmla="*/ 713082 w 863215"/>
                  <a:gd name="connsiteY14" fmla="*/ 14925 h 1637832"/>
                  <a:gd name="connsiteX15" fmla="*/ 313305 w 863215"/>
                  <a:gd name="connsiteY15" fmla="*/ 361318 h 1637832"/>
                  <a:gd name="connsiteX16" fmla="*/ 301398 w 863215"/>
                  <a:gd name="connsiteY16" fmla="*/ 616111 h 1637832"/>
                  <a:gd name="connsiteX17" fmla="*/ 278538 w 863215"/>
                  <a:gd name="connsiteY17" fmla="*/ 380685 h 1637832"/>
                  <a:gd name="connsiteX18" fmla="*/ 689680 w 863215"/>
                  <a:gd name="connsiteY18" fmla="*/ 6896 h 1637832"/>
                  <a:gd name="connsiteX0" fmla="*/ 689680 w 864172"/>
                  <a:gd name="connsiteY0" fmla="*/ 5413 h 1636349"/>
                  <a:gd name="connsiteX1" fmla="*/ 462642 w 864172"/>
                  <a:gd name="connsiteY1" fmla="*/ 169858 h 1636349"/>
                  <a:gd name="connsiteX2" fmla="*/ 257857 w 864172"/>
                  <a:gd name="connsiteY2" fmla="*/ 343076 h 1636349"/>
                  <a:gd name="connsiteX3" fmla="*/ 256292 w 864172"/>
                  <a:gd name="connsiteY3" fmla="*/ 663659 h 1636349"/>
                  <a:gd name="connsiteX4" fmla="*/ 240439 w 864172"/>
                  <a:gd name="connsiteY4" fmla="*/ 1033433 h 1636349"/>
                  <a:gd name="connsiteX5" fmla="*/ 160292 w 864172"/>
                  <a:gd name="connsiteY5" fmla="*/ 1236450 h 1636349"/>
                  <a:gd name="connsiteX6" fmla="*/ 12725 w 864172"/>
                  <a:gd name="connsiteY6" fmla="*/ 1591734 h 1636349"/>
                  <a:gd name="connsiteX7" fmla="*/ 520337 w 864172"/>
                  <a:gd name="connsiteY7" fmla="*/ 1601805 h 1636349"/>
                  <a:gd name="connsiteX8" fmla="*/ 656682 w 864172"/>
                  <a:gd name="connsiteY8" fmla="*/ 1259720 h 1636349"/>
                  <a:gd name="connsiteX9" fmla="*/ 836090 w 864172"/>
                  <a:gd name="connsiteY9" fmla="*/ 941856 h 1636349"/>
                  <a:gd name="connsiteX10" fmla="*/ 792480 w 864172"/>
                  <a:gd name="connsiteY10" fmla="*/ 690533 h 1636349"/>
                  <a:gd name="connsiteX11" fmla="*/ 806905 w 864172"/>
                  <a:gd name="connsiteY11" fmla="*/ 510783 h 1636349"/>
                  <a:gd name="connsiteX12" fmla="*/ 863170 w 864172"/>
                  <a:gd name="connsiteY12" fmla="*/ 355389 h 1636349"/>
                  <a:gd name="connsiteX13" fmla="*/ 839563 w 864172"/>
                  <a:gd name="connsiteY13" fmla="*/ 219341 h 1636349"/>
                  <a:gd name="connsiteX14" fmla="*/ 796699 w 864172"/>
                  <a:gd name="connsiteY14" fmla="*/ 90753 h 1636349"/>
                  <a:gd name="connsiteX15" fmla="*/ 713082 w 864172"/>
                  <a:gd name="connsiteY15" fmla="*/ 13442 h 1636349"/>
                  <a:gd name="connsiteX16" fmla="*/ 313305 w 864172"/>
                  <a:gd name="connsiteY16" fmla="*/ 359835 h 1636349"/>
                  <a:gd name="connsiteX17" fmla="*/ 301398 w 864172"/>
                  <a:gd name="connsiteY17" fmla="*/ 614628 h 1636349"/>
                  <a:gd name="connsiteX18" fmla="*/ 278538 w 864172"/>
                  <a:gd name="connsiteY18" fmla="*/ 379202 h 1636349"/>
                  <a:gd name="connsiteX19" fmla="*/ 689680 w 864172"/>
                  <a:gd name="connsiteY19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96699 w 865186"/>
                  <a:gd name="connsiteY15" fmla="*/ 90753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301398 w 865186"/>
                  <a:gd name="connsiteY18" fmla="*/ 614628 h 1636349"/>
                  <a:gd name="connsiteX19" fmla="*/ 278538 w 865186"/>
                  <a:gd name="connsiteY19" fmla="*/ 379202 h 1636349"/>
                  <a:gd name="connsiteX20" fmla="*/ 689680 w 865186"/>
                  <a:gd name="connsiteY20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96699 w 865186"/>
                  <a:gd name="connsiteY15" fmla="*/ 90753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301398 w 865186"/>
                  <a:gd name="connsiteY18" fmla="*/ 614628 h 1636349"/>
                  <a:gd name="connsiteX19" fmla="*/ 278538 w 865186"/>
                  <a:gd name="connsiteY19" fmla="*/ 379202 h 1636349"/>
                  <a:gd name="connsiteX20" fmla="*/ 689680 w 865186"/>
                  <a:gd name="connsiteY20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96699 w 865186"/>
                  <a:gd name="connsiteY15" fmla="*/ 90753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301398 w 865186"/>
                  <a:gd name="connsiteY18" fmla="*/ 614628 h 1636349"/>
                  <a:gd name="connsiteX19" fmla="*/ 278538 w 865186"/>
                  <a:gd name="connsiteY19" fmla="*/ 379202 h 1636349"/>
                  <a:gd name="connsiteX20" fmla="*/ 689680 w 865186"/>
                  <a:gd name="connsiteY20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96699 w 865186"/>
                  <a:gd name="connsiteY15" fmla="*/ 90753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278538 w 865186"/>
                  <a:gd name="connsiteY18" fmla="*/ 379202 h 1636349"/>
                  <a:gd name="connsiteX19" fmla="*/ 689680 w 865186"/>
                  <a:gd name="connsiteY19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96699 w 865186"/>
                  <a:gd name="connsiteY15" fmla="*/ 90753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278538 w 865186"/>
                  <a:gd name="connsiteY18" fmla="*/ 379202 h 1636349"/>
                  <a:gd name="connsiteX19" fmla="*/ 689680 w 865186"/>
                  <a:gd name="connsiteY19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96699 w 865186"/>
                  <a:gd name="connsiteY15" fmla="*/ 90753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278538 w 865186"/>
                  <a:gd name="connsiteY18" fmla="*/ 379202 h 1636349"/>
                  <a:gd name="connsiteX19" fmla="*/ 689680 w 865186"/>
                  <a:gd name="connsiteY19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10974 w 865186"/>
                  <a:gd name="connsiteY15" fmla="*/ 133616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278538 w 865186"/>
                  <a:gd name="connsiteY18" fmla="*/ 379202 h 1636349"/>
                  <a:gd name="connsiteX19" fmla="*/ 689680 w 865186"/>
                  <a:gd name="connsiteY19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10974 w 865186"/>
                  <a:gd name="connsiteY15" fmla="*/ 133616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278538 w 865186"/>
                  <a:gd name="connsiteY18" fmla="*/ 379202 h 1636349"/>
                  <a:gd name="connsiteX19" fmla="*/ 689680 w 865186"/>
                  <a:gd name="connsiteY19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08593 w 865186"/>
                  <a:gd name="connsiteY15" fmla="*/ 119328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278538 w 865186"/>
                  <a:gd name="connsiteY18" fmla="*/ 379202 h 1636349"/>
                  <a:gd name="connsiteX19" fmla="*/ 689680 w 865186"/>
                  <a:gd name="connsiteY19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08593 w 865186"/>
                  <a:gd name="connsiteY15" fmla="*/ 119328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278538 w 865186"/>
                  <a:gd name="connsiteY18" fmla="*/ 379202 h 1636349"/>
                  <a:gd name="connsiteX19" fmla="*/ 689680 w 865186"/>
                  <a:gd name="connsiteY19" fmla="*/ 5413 h 1636349"/>
                  <a:gd name="connsiteX0" fmla="*/ 689680 w 865186"/>
                  <a:gd name="connsiteY0" fmla="*/ 8867 h 1639803"/>
                  <a:gd name="connsiteX1" fmla="*/ 462642 w 865186"/>
                  <a:gd name="connsiteY1" fmla="*/ 173312 h 1639803"/>
                  <a:gd name="connsiteX2" fmla="*/ 257857 w 865186"/>
                  <a:gd name="connsiteY2" fmla="*/ 346530 h 1639803"/>
                  <a:gd name="connsiteX3" fmla="*/ 256292 w 865186"/>
                  <a:gd name="connsiteY3" fmla="*/ 667113 h 1639803"/>
                  <a:gd name="connsiteX4" fmla="*/ 240439 w 865186"/>
                  <a:gd name="connsiteY4" fmla="*/ 1036887 h 1639803"/>
                  <a:gd name="connsiteX5" fmla="*/ 160292 w 865186"/>
                  <a:gd name="connsiteY5" fmla="*/ 1239904 h 1639803"/>
                  <a:gd name="connsiteX6" fmla="*/ 12725 w 865186"/>
                  <a:gd name="connsiteY6" fmla="*/ 1595188 h 1639803"/>
                  <a:gd name="connsiteX7" fmla="*/ 520337 w 865186"/>
                  <a:gd name="connsiteY7" fmla="*/ 1605259 h 1639803"/>
                  <a:gd name="connsiteX8" fmla="*/ 656682 w 865186"/>
                  <a:gd name="connsiteY8" fmla="*/ 1263174 h 1639803"/>
                  <a:gd name="connsiteX9" fmla="*/ 836090 w 865186"/>
                  <a:gd name="connsiteY9" fmla="*/ 945310 h 1639803"/>
                  <a:gd name="connsiteX10" fmla="*/ 792480 w 865186"/>
                  <a:gd name="connsiteY10" fmla="*/ 693987 h 1639803"/>
                  <a:gd name="connsiteX11" fmla="*/ 806905 w 865186"/>
                  <a:gd name="connsiteY11" fmla="*/ 514237 h 1639803"/>
                  <a:gd name="connsiteX12" fmla="*/ 863170 w 865186"/>
                  <a:gd name="connsiteY12" fmla="*/ 358843 h 1639803"/>
                  <a:gd name="connsiteX13" fmla="*/ 851468 w 865186"/>
                  <a:gd name="connsiteY13" fmla="*/ 294232 h 1639803"/>
                  <a:gd name="connsiteX14" fmla="*/ 839563 w 865186"/>
                  <a:gd name="connsiteY14" fmla="*/ 222795 h 1639803"/>
                  <a:gd name="connsiteX15" fmla="*/ 708593 w 865186"/>
                  <a:gd name="connsiteY15" fmla="*/ 122782 h 1639803"/>
                  <a:gd name="connsiteX16" fmla="*/ 708593 w 865186"/>
                  <a:gd name="connsiteY16" fmla="*/ 60870 h 1639803"/>
                  <a:gd name="connsiteX17" fmla="*/ 713082 w 865186"/>
                  <a:gd name="connsiteY17" fmla="*/ 16896 h 1639803"/>
                  <a:gd name="connsiteX18" fmla="*/ 313305 w 865186"/>
                  <a:gd name="connsiteY18" fmla="*/ 363289 h 1639803"/>
                  <a:gd name="connsiteX19" fmla="*/ 278538 w 865186"/>
                  <a:gd name="connsiteY19" fmla="*/ 382656 h 1639803"/>
                  <a:gd name="connsiteX20" fmla="*/ 689680 w 865186"/>
                  <a:gd name="connsiteY20" fmla="*/ 8867 h 1639803"/>
                  <a:gd name="connsiteX0" fmla="*/ 689680 w 865186"/>
                  <a:gd name="connsiteY0" fmla="*/ 8867 h 1639803"/>
                  <a:gd name="connsiteX1" fmla="*/ 462642 w 865186"/>
                  <a:gd name="connsiteY1" fmla="*/ 173312 h 1639803"/>
                  <a:gd name="connsiteX2" fmla="*/ 257857 w 865186"/>
                  <a:gd name="connsiteY2" fmla="*/ 346530 h 1639803"/>
                  <a:gd name="connsiteX3" fmla="*/ 256292 w 865186"/>
                  <a:gd name="connsiteY3" fmla="*/ 667113 h 1639803"/>
                  <a:gd name="connsiteX4" fmla="*/ 240439 w 865186"/>
                  <a:gd name="connsiteY4" fmla="*/ 1036887 h 1639803"/>
                  <a:gd name="connsiteX5" fmla="*/ 160292 w 865186"/>
                  <a:gd name="connsiteY5" fmla="*/ 1239904 h 1639803"/>
                  <a:gd name="connsiteX6" fmla="*/ 12725 w 865186"/>
                  <a:gd name="connsiteY6" fmla="*/ 1595188 h 1639803"/>
                  <a:gd name="connsiteX7" fmla="*/ 520337 w 865186"/>
                  <a:gd name="connsiteY7" fmla="*/ 1605259 h 1639803"/>
                  <a:gd name="connsiteX8" fmla="*/ 656682 w 865186"/>
                  <a:gd name="connsiteY8" fmla="*/ 1263174 h 1639803"/>
                  <a:gd name="connsiteX9" fmla="*/ 836090 w 865186"/>
                  <a:gd name="connsiteY9" fmla="*/ 945310 h 1639803"/>
                  <a:gd name="connsiteX10" fmla="*/ 792480 w 865186"/>
                  <a:gd name="connsiteY10" fmla="*/ 693987 h 1639803"/>
                  <a:gd name="connsiteX11" fmla="*/ 806905 w 865186"/>
                  <a:gd name="connsiteY11" fmla="*/ 514237 h 1639803"/>
                  <a:gd name="connsiteX12" fmla="*/ 863170 w 865186"/>
                  <a:gd name="connsiteY12" fmla="*/ 358843 h 1639803"/>
                  <a:gd name="connsiteX13" fmla="*/ 851468 w 865186"/>
                  <a:gd name="connsiteY13" fmla="*/ 294232 h 1639803"/>
                  <a:gd name="connsiteX14" fmla="*/ 839563 w 865186"/>
                  <a:gd name="connsiteY14" fmla="*/ 222795 h 1639803"/>
                  <a:gd name="connsiteX15" fmla="*/ 732406 w 865186"/>
                  <a:gd name="connsiteY15" fmla="*/ 134688 h 1639803"/>
                  <a:gd name="connsiteX16" fmla="*/ 708593 w 865186"/>
                  <a:gd name="connsiteY16" fmla="*/ 122782 h 1639803"/>
                  <a:gd name="connsiteX17" fmla="*/ 708593 w 865186"/>
                  <a:gd name="connsiteY17" fmla="*/ 60870 h 1639803"/>
                  <a:gd name="connsiteX18" fmla="*/ 713082 w 865186"/>
                  <a:gd name="connsiteY18" fmla="*/ 16896 h 1639803"/>
                  <a:gd name="connsiteX19" fmla="*/ 313305 w 865186"/>
                  <a:gd name="connsiteY19" fmla="*/ 363289 h 1639803"/>
                  <a:gd name="connsiteX20" fmla="*/ 278538 w 865186"/>
                  <a:gd name="connsiteY20" fmla="*/ 382656 h 1639803"/>
                  <a:gd name="connsiteX21" fmla="*/ 689680 w 865186"/>
                  <a:gd name="connsiteY21" fmla="*/ 8867 h 1639803"/>
                  <a:gd name="connsiteX0" fmla="*/ 689680 w 865186"/>
                  <a:gd name="connsiteY0" fmla="*/ 8867 h 1639803"/>
                  <a:gd name="connsiteX1" fmla="*/ 462642 w 865186"/>
                  <a:gd name="connsiteY1" fmla="*/ 173312 h 1639803"/>
                  <a:gd name="connsiteX2" fmla="*/ 257857 w 865186"/>
                  <a:gd name="connsiteY2" fmla="*/ 346530 h 1639803"/>
                  <a:gd name="connsiteX3" fmla="*/ 256292 w 865186"/>
                  <a:gd name="connsiteY3" fmla="*/ 667113 h 1639803"/>
                  <a:gd name="connsiteX4" fmla="*/ 240439 w 865186"/>
                  <a:gd name="connsiteY4" fmla="*/ 1036887 h 1639803"/>
                  <a:gd name="connsiteX5" fmla="*/ 160292 w 865186"/>
                  <a:gd name="connsiteY5" fmla="*/ 1239904 h 1639803"/>
                  <a:gd name="connsiteX6" fmla="*/ 12725 w 865186"/>
                  <a:gd name="connsiteY6" fmla="*/ 1595188 h 1639803"/>
                  <a:gd name="connsiteX7" fmla="*/ 520337 w 865186"/>
                  <a:gd name="connsiteY7" fmla="*/ 1605259 h 1639803"/>
                  <a:gd name="connsiteX8" fmla="*/ 656682 w 865186"/>
                  <a:gd name="connsiteY8" fmla="*/ 1263174 h 1639803"/>
                  <a:gd name="connsiteX9" fmla="*/ 836090 w 865186"/>
                  <a:gd name="connsiteY9" fmla="*/ 945310 h 1639803"/>
                  <a:gd name="connsiteX10" fmla="*/ 792480 w 865186"/>
                  <a:gd name="connsiteY10" fmla="*/ 693987 h 1639803"/>
                  <a:gd name="connsiteX11" fmla="*/ 806905 w 865186"/>
                  <a:gd name="connsiteY11" fmla="*/ 514237 h 1639803"/>
                  <a:gd name="connsiteX12" fmla="*/ 863170 w 865186"/>
                  <a:gd name="connsiteY12" fmla="*/ 358843 h 1639803"/>
                  <a:gd name="connsiteX13" fmla="*/ 851468 w 865186"/>
                  <a:gd name="connsiteY13" fmla="*/ 294232 h 1639803"/>
                  <a:gd name="connsiteX14" fmla="*/ 839563 w 865186"/>
                  <a:gd name="connsiteY14" fmla="*/ 222795 h 1639803"/>
                  <a:gd name="connsiteX15" fmla="*/ 780031 w 865186"/>
                  <a:gd name="connsiteY15" fmla="*/ 177551 h 1639803"/>
                  <a:gd name="connsiteX16" fmla="*/ 732406 w 865186"/>
                  <a:gd name="connsiteY16" fmla="*/ 134688 h 1639803"/>
                  <a:gd name="connsiteX17" fmla="*/ 708593 w 865186"/>
                  <a:gd name="connsiteY17" fmla="*/ 122782 h 1639803"/>
                  <a:gd name="connsiteX18" fmla="*/ 708593 w 865186"/>
                  <a:gd name="connsiteY18" fmla="*/ 60870 h 1639803"/>
                  <a:gd name="connsiteX19" fmla="*/ 713082 w 865186"/>
                  <a:gd name="connsiteY19" fmla="*/ 16896 h 1639803"/>
                  <a:gd name="connsiteX20" fmla="*/ 313305 w 865186"/>
                  <a:gd name="connsiteY20" fmla="*/ 363289 h 1639803"/>
                  <a:gd name="connsiteX21" fmla="*/ 278538 w 865186"/>
                  <a:gd name="connsiteY21" fmla="*/ 382656 h 1639803"/>
                  <a:gd name="connsiteX22" fmla="*/ 689680 w 865186"/>
                  <a:gd name="connsiteY22" fmla="*/ 8867 h 1639803"/>
                  <a:gd name="connsiteX0" fmla="*/ 689680 w 865186"/>
                  <a:gd name="connsiteY0" fmla="*/ 8867 h 1639803"/>
                  <a:gd name="connsiteX1" fmla="*/ 462642 w 865186"/>
                  <a:gd name="connsiteY1" fmla="*/ 173312 h 1639803"/>
                  <a:gd name="connsiteX2" fmla="*/ 257857 w 865186"/>
                  <a:gd name="connsiteY2" fmla="*/ 346530 h 1639803"/>
                  <a:gd name="connsiteX3" fmla="*/ 256292 w 865186"/>
                  <a:gd name="connsiteY3" fmla="*/ 667113 h 1639803"/>
                  <a:gd name="connsiteX4" fmla="*/ 240439 w 865186"/>
                  <a:gd name="connsiteY4" fmla="*/ 1036887 h 1639803"/>
                  <a:gd name="connsiteX5" fmla="*/ 160292 w 865186"/>
                  <a:gd name="connsiteY5" fmla="*/ 1239904 h 1639803"/>
                  <a:gd name="connsiteX6" fmla="*/ 12725 w 865186"/>
                  <a:gd name="connsiteY6" fmla="*/ 1595188 h 1639803"/>
                  <a:gd name="connsiteX7" fmla="*/ 520337 w 865186"/>
                  <a:gd name="connsiteY7" fmla="*/ 1605259 h 1639803"/>
                  <a:gd name="connsiteX8" fmla="*/ 656682 w 865186"/>
                  <a:gd name="connsiteY8" fmla="*/ 1263174 h 1639803"/>
                  <a:gd name="connsiteX9" fmla="*/ 836090 w 865186"/>
                  <a:gd name="connsiteY9" fmla="*/ 945310 h 1639803"/>
                  <a:gd name="connsiteX10" fmla="*/ 792480 w 865186"/>
                  <a:gd name="connsiteY10" fmla="*/ 693987 h 1639803"/>
                  <a:gd name="connsiteX11" fmla="*/ 806905 w 865186"/>
                  <a:gd name="connsiteY11" fmla="*/ 514237 h 1639803"/>
                  <a:gd name="connsiteX12" fmla="*/ 863170 w 865186"/>
                  <a:gd name="connsiteY12" fmla="*/ 358843 h 1639803"/>
                  <a:gd name="connsiteX13" fmla="*/ 851468 w 865186"/>
                  <a:gd name="connsiteY13" fmla="*/ 294232 h 1639803"/>
                  <a:gd name="connsiteX14" fmla="*/ 839563 w 865186"/>
                  <a:gd name="connsiteY14" fmla="*/ 222795 h 1639803"/>
                  <a:gd name="connsiteX15" fmla="*/ 780031 w 865186"/>
                  <a:gd name="connsiteY15" fmla="*/ 177551 h 1639803"/>
                  <a:gd name="connsiteX16" fmla="*/ 810987 w 865186"/>
                  <a:gd name="connsiteY16" fmla="*/ 206126 h 1639803"/>
                  <a:gd name="connsiteX17" fmla="*/ 732406 w 865186"/>
                  <a:gd name="connsiteY17" fmla="*/ 134688 h 1639803"/>
                  <a:gd name="connsiteX18" fmla="*/ 708593 w 865186"/>
                  <a:gd name="connsiteY18" fmla="*/ 122782 h 1639803"/>
                  <a:gd name="connsiteX19" fmla="*/ 708593 w 865186"/>
                  <a:gd name="connsiteY19" fmla="*/ 60870 h 1639803"/>
                  <a:gd name="connsiteX20" fmla="*/ 713082 w 865186"/>
                  <a:gd name="connsiteY20" fmla="*/ 16896 h 1639803"/>
                  <a:gd name="connsiteX21" fmla="*/ 313305 w 865186"/>
                  <a:gd name="connsiteY21" fmla="*/ 363289 h 1639803"/>
                  <a:gd name="connsiteX22" fmla="*/ 278538 w 865186"/>
                  <a:gd name="connsiteY22" fmla="*/ 382656 h 1639803"/>
                  <a:gd name="connsiteX23" fmla="*/ 689680 w 865186"/>
                  <a:gd name="connsiteY23" fmla="*/ 8867 h 1639803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732406 w 865186"/>
                  <a:gd name="connsiteY17" fmla="*/ 131234 h 1636349"/>
                  <a:gd name="connsiteX18" fmla="*/ 708593 w 865186"/>
                  <a:gd name="connsiteY18" fmla="*/ 119328 h 1636349"/>
                  <a:gd name="connsiteX19" fmla="*/ 668112 w 865186"/>
                  <a:gd name="connsiteY19" fmla="*/ 116948 h 1636349"/>
                  <a:gd name="connsiteX20" fmla="*/ 713082 w 865186"/>
                  <a:gd name="connsiteY20" fmla="*/ 13442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732406 w 865186"/>
                  <a:gd name="connsiteY17" fmla="*/ 131234 h 1636349"/>
                  <a:gd name="connsiteX18" fmla="*/ 708593 w 865186"/>
                  <a:gd name="connsiteY18" fmla="*/ 119328 h 1636349"/>
                  <a:gd name="connsiteX19" fmla="*/ 668112 w 865186"/>
                  <a:gd name="connsiteY19" fmla="*/ 116948 h 1636349"/>
                  <a:gd name="connsiteX20" fmla="*/ 713082 w 865186"/>
                  <a:gd name="connsiteY20" fmla="*/ 13442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732406 w 865186"/>
                  <a:gd name="connsiteY17" fmla="*/ 131234 h 1636349"/>
                  <a:gd name="connsiteX18" fmla="*/ 708593 w 865186"/>
                  <a:gd name="connsiteY18" fmla="*/ 119328 h 1636349"/>
                  <a:gd name="connsiteX19" fmla="*/ 699068 w 865186"/>
                  <a:gd name="connsiteY19" fmla="*/ 95517 h 1636349"/>
                  <a:gd name="connsiteX20" fmla="*/ 713082 w 865186"/>
                  <a:gd name="connsiteY20" fmla="*/ 13442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732406 w 865186"/>
                  <a:gd name="connsiteY17" fmla="*/ 131234 h 1636349"/>
                  <a:gd name="connsiteX18" fmla="*/ 708593 w 865186"/>
                  <a:gd name="connsiteY18" fmla="*/ 119328 h 1636349"/>
                  <a:gd name="connsiteX19" fmla="*/ 699068 w 865186"/>
                  <a:gd name="connsiteY19" fmla="*/ 95517 h 1636349"/>
                  <a:gd name="connsiteX20" fmla="*/ 713082 w 865186"/>
                  <a:gd name="connsiteY20" fmla="*/ 13442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732406 w 865186"/>
                  <a:gd name="connsiteY17" fmla="*/ 131234 h 1636349"/>
                  <a:gd name="connsiteX18" fmla="*/ 708593 w 865186"/>
                  <a:gd name="connsiteY18" fmla="*/ 119328 h 1636349"/>
                  <a:gd name="connsiteX19" fmla="*/ 699068 w 865186"/>
                  <a:gd name="connsiteY19" fmla="*/ 95517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732406 w 865186"/>
                  <a:gd name="connsiteY17" fmla="*/ 131234 h 1636349"/>
                  <a:gd name="connsiteX18" fmla="*/ 708593 w 865186"/>
                  <a:gd name="connsiteY18" fmla="*/ 119328 h 1636349"/>
                  <a:gd name="connsiteX19" fmla="*/ 691924 w 865186"/>
                  <a:gd name="connsiteY19" fmla="*/ 97898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732406 w 865186"/>
                  <a:gd name="connsiteY17" fmla="*/ 131234 h 1636349"/>
                  <a:gd name="connsiteX18" fmla="*/ 665730 w 865186"/>
                  <a:gd name="connsiteY18" fmla="*/ 119328 h 1636349"/>
                  <a:gd name="connsiteX19" fmla="*/ 691924 w 865186"/>
                  <a:gd name="connsiteY19" fmla="*/ 97898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691924 w 865186"/>
                  <a:gd name="connsiteY17" fmla="*/ 159809 h 1636349"/>
                  <a:gd name="connsiteX18" fmla="*/ 665730 w 865186"/>
                  <a:gd name="connsiteY18" fmla="*/ 119328 h 1636349"/>
                  <a:gd name="connsiteX19" fmla="*/ 691924 w 865186"/>
                  <a:gd name="connsiteY19" fmla="*/ 97898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691924 w 865186"/>
                  <a:gd name="connsiteY17" fmla="*/ 159809 h 1636349"/>
                  <a:gd name="connsiteX18" fmla="*/ 665730 w 865186"/>
                  <a:gd name="connsiteY18" fmla="*/ 119328 h 1636349"/>
                  <a:gd name="connsiteX19" fmla="*/ 706212 w 865186"/>
                  <a:gd name="connsiteY19" fmla="*/ 126473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691924 w 865186"/>
                  <a:gd name="connsiteY17" fmla="*/ 159809 h 1636349"/>
                  <a:gd name="connsiteX18" fmla="*/ 677636 w 865186"/>
                  <a:gd name="connsiteY18" fmla="*/ 114566 h 1636349"/>
                  <a:gd name="connsiteX19" fmla="*/ 706212 w 865186"/>
                  <a:gd name="connsiteY19" fmla="*/ 126473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691924 w 865186"/>
                  <a:gd name="connsiteY17" fmla="*/ 159809 h 1636349"/>
                  <a:gd name="connsiteX18" fmla="*/ 677636 w 865186"/>
                  <a:gd name="connsiteY18" fmla="*/ 114566 h 1636349"/>
                  <a:gd name="connsiteX19" fmla="*/ 706212 w 865186"/>
                  <a:gd name="connsiteY19" fmla="*/ 126473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691924 w 865186"/>
                  <a:gd name="connsiteY17" fmla="*/ 159809 h 1636349"/>
                  <a:gd name="connsiteX18" fmla="*/ 677636 w 865186"/>
                  <a:gd name="connsiteY18" fmla="*/ 114566 h 1636349"/>
                  <a:gd name="connsiteX19" fmla="*/ 706212 w 865186"/>
                  <a:gd name="connsiteY19" fmla="*/ 126473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653825 w 865186"/>
                  <a:gd name="connsiteY16" fmla="*/ 209816 h 1636349"/>
                  <a:gd name="connsiteX17" fmla="*/ 691924 w 865186"/>
                  <a:gd name="connsiteY17" fmla="*/ 159809 h 1636349"/>
                  <a:gd name="connsiteX18" fmla="*/ 677636 w 865186"/>
                  <a:gd name="connsiteY18" fmla="*/ 114566 h 1636349"/>
                  <a:gd name="connsiteX19" fmla="*/ 706212 w 865186"/>
                  <a:gd name="connsiteY19" fmla="*/ 126473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596675 w 865186"/>
                  <a:gd name="connsiteY15" fmla="*/ 240772 h 1636349"/>
                  <a:gd name="connsiteX16" fmla="*/ 653825 w 865186"/>
                  <a:gd name="connsiteY16" fmla="*/ 209816 h 1636349"/>
                  <a:gd name="connsiteX17" fmla="*/ 691924 w 865186"/>
                  <a:gd name="connsiteY17" fmla="*/ 159809 h 1636349"/>
                  <a:gd name="connsiteX18" fmla="*/ 677636 w 865186"/>
                  <a:gd name="connsiteY18" fmla="*/ 114566 h 1636349"/>
                  <a:gd name="connsiteX19" fmla="*/ 706212 w 865186"/>
                  <a:gd name="connsiteY19" fmla="*/ 126473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639538 w 865186"/>
                  <a:gd name="connsiteY14" fmla="*/ 240772 h 1636349"/>
                  <a:gd name="connsiteX15" fmla="*/ 596675 w 865186"/>
                  <a:gd name="connsiteY15" fmla="*/ 240772 h 1636349"/>
                  <a:gd name="connsiteX16" fmla="*/ 653825 w 865186"/>
                  <a:gd name="connsiteY16" fmla="*/ 209816 h 1636349"/>
                  <a:gd name="connsiteX17" fmla="*/ 691924 w 865186"/>
                  <a:gd name="connsiteY17" fmla="*/ 159809 h 1636349"/>
                  <a:gd name="connsiteX18" fmla="*/ 677636 w 865186"/>
                  <a:gd name="connsiteY18" fmla="*/ 114566 h 1636349"/>
                  <a:gd name="connsiteX19" fmla="*/ 706212 w 865186"/>
                  <a:gd name="connsiteY19" fmla="*/ 126473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8548"/>
                  <a:gd name="connsiteY0" fmla="*/ 5413 h 1636349"/>
                  <a:gd name="connsiteX1" fmla="*/ 462642 w 868548"/>
                  <a:gd name="connsiteY1" fmla="*/ 169858 h 1636349"/>
                  <a:gd name="connsiteX2" fmla="*/ 257857 w 868548"/>
                  <a:gd name="connsiteY2" fmla="*/ 343076 h 1636349"/>
                  <a:gd name="connsiteX3" fmla="*/ 256292 w 868548"/>
                  <a:gd name="connsiteY3" fmla="*/ 663659 h 1636349"/>
                  <a:gd name="connsiteX4" fmla="*/ 240439 w 868548"/>
                  <a:gd name="connsiteY4" fmla="*/ 1033433 h 1636349"/>
                  <a:gd name="connsiteX5" fmla="*/ 160292 w 868548"/>
                  <a:gd name="connsiteY5" fmla="*/ 1236450 h 1636349"/>
                  <a:gd name="connsiteX6" fmla="*/ 12725 w 868548"/>
                  <a:gd name="connsiteY6" fmla="*/ 1591734 h 1636349"/>
                  <a:gd name="connsiteX7" fmla="*/ 520337 w 868548"/>
                  <a:gd name="connsiteY7" fmla="*/ 1601805 h 1636349"/>
                  <a:gd name="connsiteX8" fmla="*/ 656682 w 868548"/>
                  <a:gd name="connsiteY8" fmla="*/ 1259720 h 1636349"/>
                  <a:gd name="connsiteX9" fmla="*/ 836090 w 868548"/>
                  <a:gd name="connsiteY9" fmla="*/ 941856 h 1636349"/>
                  <a:gd name="connsiteX10" fmla="*/ 792480 w 868548"/>
                  <a:gd name="connsiteY10" fmla="*/ 690533 h 1636349"/>
                  <a:gd name="connsiteX11" fmla="*/ 806905 w 868548"/>
                  <a:gd name="connsiteY11" fmla="*/ 510783 h 1636349"/>
                  <a:gd name="connsiteX12" fmla="*/ 863170 w 868548"/>
                  <a:gd name="connsiteY12" fmla="*/ 355389 h 1636349"/>
                  <a:gd name="connsiteX13" fmla="*/ 851468 w 868548"/>
                  <a:gd name="connsiteY13" fmla="*/ 290778 h 1636349"/>
                  <a:gd name="connsiteX14" fmla="*/ 732406 w 868548"/>
                  <a:gd name="connsiteY14" fmla="*/ 259822 h 1636349"/>
                  <a:gd name="connsiteX15" fmla="*/ 639538 w 868548"/>
                  <a:gd name="connsiteY15" fmla="*/ 240772 h 1636349"/>
                  <a:gd name="connsiteX16" fmla="*/ 596675 w 868548"/>
                  <a:gd name="connsiteY16" fmla="*/ 240772 h 1636349"/>
                  <a:gd name="connsiteX17" fmla="*/ 653825 w 868548"/>
                  <a:gd name="connsiteY17" fmla="*/ 209816 h 1636349"/>
                  <a:gd name="connsiteX18" fmla="*/ 691924 w 868548"/>
                  <a:gd name="connsiteY18" fmla="*/ 159809 h 1636349"/>
                  <a:gd name="connsiteX19" fmla="*/ 677636 w 868548"/>
                  <a:gd name="connsiteY19" fmla="*/ 114566 h 1636349"/>
                  <a:gd name="connsiteX20" fmla="*/ 706212 w 868548"/>
                  <a:gd name="connsiteY20" fmla="*/ 126473 h 1636349"/>
                  <a:gd name="connsiteX21" fmla="*/ 694032 w 868548"/>
                  <a:gd name="connsiteY21" fmla="*/ 25348 h 1636349"/>
                  <a:gd name="connsiteX22" fmla="*/ 313305 w 868548"/>
                  <a:gd name="connsiteY22" fmla="*/ 359835 h 1636349"/>
                  <a:gd name="connsiteX23" fmla="*/ 278538 w 868548"/>
                  <a:gd name="connsiteY23" fmla="*/ 379202 h 1636349"/>
                  <a:gd name="connsiteX24" fmla="*/ 689680 w 868548"/>
                  <a:gd name="connsiteY24" fmla="*/ 5413 h 1636349"/>
                  <a:gd name="connsiteX0" fmla="*/ 689680 w 866314"/>
                  <a:gd name="connsiteY0" fmla="*/ 5413 h 1636349"/>
                  <a:gd name="connsiteX1" fmla="*/ 462642 w 866314"/>
                  <a:gd name="connsiteY1" fmla="*/ 169858 h 1636349"/>
                  <a:gd name="connsiteX2" fmla="*/ 257857 w 866314"/>
                  <a:gd name="connsiteY2" fmla="*/ 343076 h 1636349"/>
                  <a:gd name="connsiteX3" fmla="*/ 256292 w 866314"/>
                  <a:gd name="connsiteY3" fmla="*/ 663659 h 1636349"/>
                  <a:gd name="connsiteX4" fmla="*/ 240439 w 866314"/>
                  <a:gd name="connsiteY4" fmla="*/ 1033433 h 1636349"/>
                  <a:gd name="connsiteX5" fmla="*/ 160292 w 866314"/>
                  <a:gd name="connsiteY5" fmla="*/ 1236450 h 1636349"/>
                  <a:gd name="connsiteX6" fmla="*/ 12725 w 866314"/>
                  <a:gd name="connsiteY6" fmla="*/ 1591734 h 1636349"/>
                  <a:gd name="connsiteX7" fmla="*/ 520337 w 866314"/>
                  <a:gd name="connsiteY7" fmla="*/ 1601805 h 1636349"/>
                  <a:gd name="connsiteX8" fmla="*/ 656682 w 866314"/>
                  <a:gd name="connsiteY8" fmla="*/ 1259720 h 1636349"/>
                  <a:gd name="connsiteX9" fmla="*/ 836090 w 866314"/>
                  <a:gd name="connsiteY9" fmla="*/ 941856 h 1636349"/>
                  <a:gd name="connsiteX10" fmla="*/ 792480 w 866314"/>
                  <a:gd name="connsiteY10" fmla="*/ 690533 h 1636349"/>
                  <a:gd name="connsiteX11" fmla="*/ 806905 w 866314"/>
                  <a:gd name="connsiteY11" fmla="*/ 510783 h 1636349"/>
                  <a:gd name="connsiteX12" fmla="*/ 863170 w 866314"/>
                  <a:gd name="connsiteY12" fmla="*/ 355389 h 1636349"/>
                  <a:gd name="connsiteX13" fmla="*/ 851468 w 866314"/>
                  <a:gd name="connsiteY13" fmla="*/ 290778 h 1636349"/>
                  <a:gd name="connsiteX14" fmla="*/ 787174 w 866314"/>
                  <a:gd name="connsiteY14" fmla="*/ 274109 h 1636349"/>
                  <a:gd name="connsiteX15" fmla="*/ 732406 w 866314"/>
                  <a:gd name="connsiteY15" fmla="*/ 259822 h 1636349"/>
                  <a:gd name="connsiteX16" fmla="*/ 639538 w 866314"/>
                  <a:gd name="connsiteY16" fmla="*/ 240772 h 1636349"/>
                  <a:gd name="connsiteX17" fmla="*/ 596675 w 866314"/>
                  <a:gd name="connsiteY17" fmla="*/ 240772 h 1636349"/>
                  <a:gd name="connsiteX18" fmla="*/ 653825 w 866314"/>
                  <a:gd name="connsiteY18" fmla="*/ 209816 h 1636349"/>
                  <a:gd name="connsiteX19" fmla="*/ 691924 w 866314"/>
                  <a:gd name="connsiteY19" fmla="*/ 159809 h 1636349"/>
                  <a:gd name="connsiteX20" fmla="*/ 677636 w 866314"/>
                  <a:gd name="connsiteY20" fmla="*/ 114566 h 1636349"/>
                  <a:gd name="connsiteX21" fmla="*/ 706212 w 866314"/>
                  <a:gd name="connsiteY21" fmla="*/ 126473 h 1636349"/>
                  <a:gd name="connsiteX22" fmla="*/ 694032 w 866314"/>
                  <a:gd name="connsiteY22" fmla="*/ 25348 h 1636349"/>
                  <a:gd name="connsiteX23" fmla="*/ 313305 w 866314"/>
                  <a:gd name="connsiteY23" fmla="*/ 359835 h 1636349"/>
                  <a:gd name="connsiteX24" fmla="*/ 278538 w 866314"/>
                  <a:gd name="connsiteY24" fmla="*/ 379202 h 1636349"/>
                  <a:gd name="connsiteX25" fmla="*/ 689680 w 866314"/>
                  <a:gd name="connsiteY25" fmla="*/ 5413 h 1636349"/>
                  <a:gd name="connsiteX0" fmla="*/ 689680 w 866314"/>
                  <a:gd name="connsiteY0" fmla="*/ 5413 h 1636349"/>
                  <a:gd name="connsiteX1" fmla="*/ 462642 w 866314"/>
                  <a:gd name="connsiteY1" fmla="*/ 169858 h 1636349"/>
                  <a:gd name="connsiteX2" fmla="*/ 257857 w 866314"/>
                  <a:gd name="connsiteY2" fmla="*/ 343076 h 1636349"/>
                  <a:gd name="connsiteX3" fmla="*/ 256292 w 866314"/>
                  <a:gd name="connsiteY3" fmla="*/ 663659 h 1636349"/>
                  <a:gd name="connsiteX4" fmla="*/ 240439 w 866314"/>
                  <a:gd name="connsiteY4" fmla="*/ 1033433 h 1636349"/>
                  <a:gd name="connsiteX5" fmla="*/ 160292 w 866314"/>
                  <a:gd name="connsiteY5" fmla="*/ 1236450 h 1636349"/>
                  <a:gd name="connsiteX6" fmla="*/ 12725 w 866314"/>
                  <a:gd name="connsiteY6" fmla="*/ 1591734 h 1636349"/>
                  <a:gd name="connsiteX7" fmla="*/ 520337 w 866314"/>
                  <a:gd name="connsiteY7" fmla="*/ 1601805 h 1636349"/>
                  <a:gd name="connsiteX8" fmla="*/ 656682 w 866314"/>
                  <a:gd name="connsiteY8" fmla="*/ 1259720 h 1636349"/>
                  <a:gd name="connsiteX9" fmla="*/ 836090 w 866314"/>
                  <a:gd name="connsiteY9" fmla="*/ 941856 h 1636349"/>
                  <a:gd name="connsiteX10" fmla="*/ 792480 w 866314"/>
                  <a:gd name="connsiteY10" fmla="*/ 690533 h 1636349"/>
                  <a:gd name="connsiteX11" fmla="*/ 806905 w 866314"/>
                  <a:gd name="connsiteY11" fmla="*/ 510783 h 1636349"/>
                  <a:gd name="connsiteX12" fmla="*/ 863170 w 866314"/>
                  <a:gd name="connsiteY12" fmla="*/ 355389 h 1636349"/>
                  <a:gd name="connsiteX13" fmla="*/ 851468 w 866314"/>
                  <a:gd name="connsiteY13" fmla="*/ 290778 h 1636349"/>
                  <a:gd name="connsiteX14" fmla="*/ 787174 w 866314"/>
                  <a:gd name="connsiteY14" fmla="*/ 274109 h 1636349"/>
                  <a:gd name="connsiteX15" fmla="*/ 732406 w 866314"/>
                  <a:gd name="connsiteY15" fmla="*/ 259822 h 1636349"/>
                  <a:gd name="connsiteX16" fmla="*/ 687162 w 866314"/>
                  <a:gd name="connsiteY16" fmla="*/ 250297 h 1636349"/>
                  <a:gd name="connsiteX17" fmla="*/ 639538 w 866314"/>
                  <a:gd name="connsiteY17" fmla="*/ 240772 h 1636349"/>
                  <a:gd name="connsiteX18" fmla="*/ 596675 w 866314"/>
                  <a:gd name="connsiteY18" fmla="*/ 240772 h 1636349"/>
                  <a:gd name="connsiteX19" fmla="*/ 653825 w 866314"/>
                  <a:gd name="connsiteY19" fmla="*/ 209816 h 1636349"/>
                  <a:gd name="connsiteX20" fmla="*/ 691924 w 866314"/>
                  <a:gd name="connsiteY20" fmla="*/ 159809 h 1636349"/>
                  <a:gd name="connsiteX21" fmla="*/ 677636 w 866314"/>
                  <a:gd name="connsiteY21" fmla="*/ 114566 h 1636349"/>
                  <a:gd name="connsiteX22" fmla="*/ 706212 w 866314"/>
                  <a:gd name="connsiteY22" fmla="*/ 126473 h 1636349"/>
                  <a:gd name="connsiteX23" fmla="*/ 694032 w 866314"/>
                  <a:gd name="connsiteY23" fmla="*/ 25348 h 1636349"/>
                  <a:gd name="connsiteX24" fmla="*/ 313305 w 866314"/>
                  <a:gd name="connsiteY24" fmla="*/ 359835 h 1636349"/>
                  <a:gd name="connsiteX25" fmla="*/ 278538 w 866314"/>
                  <a:gd name="connsiteY25" fmla="*/ 379202 h 1636349"/>
                  <a:gd name="connsiteX26" fmla="*/ 689680 w 866314"/>
                  <a:gd name="connsiteY26" fmla="*/ 5413 h 1636349"/>
                  <a:gd name="connsiteX0" fmla="*/ 689680 w 866314"/>
                  <a:gd name="connsiteY0" fmla="*/ 5413 h 1636349"/>
                  <a:gd name="connsiteX1" fmla="*/ 462642 w 866314"/>
                  <a:gd name="connsiteY1" fmla="*/ 169858 h 1636349"/>
                  <a:gd name="connsiteX2" fmla="*/ 257857 w 866314"/>
                  <a:gd name="connsiteY2" fmla="*/ 343076 h 1636349"/>
                  <a:gd name="connsiteX3" fmla="*/ 256292 w 866314"/>
                  <a:gd name="connsiteY3" fmla="*/ 663659 h 1636349"/>
                  <a:gd name="connsiteX4" fmla="*/ 240439 w 866314"/>
                  <a:gd name="connsiteY4" fmla="*/ 1033433 h 1636349"/>
                  <a:gd name="connsiteX5" fmla="*/ 160292 w 866314"/>
                  <a:gd name="connsiteY5" fmla="*/ 1236450 h 1636349"/>
                  <a:gd name="connsiteX6" fmla="*/ 12725 w 866314"/>
                  <a:gd name="connsiteY6" fmla="*/ 1591734 h 1636349"/>
                  <a:gd name="connsiteX7" fmla="*/ 520337 w 866314"/>
                  <a:gd name="connsiteY7" fmla="*/ 1601805 h 1636349"/>
                  <a:gd name="connsiteX8" fmla="*/ 656682 w 866314"/>
                  <a:gd name="connsiteY8" fmla="*/ 1259720 h 1636349"/>
                  <a:gd name="connsiteX9" fmla="*/ 836090 w 866314"/>
                  <a:gd name="connsiteY9" fmla="*/ 941856 h 1636349"/>
                  <a:gd name="connsiteX10" fmla="*/ 792480 w 866314"/>
                  <a:gd name="connsiteY10" fmla="*/ 690533 h 1636349"/>
                  <a:gd name="connsiteX11" fmla="*/ 806905 w 866314"/>
                  <a:gd name="connsiteY11" fmla="*/ 510783 h 1636349"/>
                  <a:gd name="connsiteX12" fmla="*/ 863170 w 866314"/>
                  <a:gd name="connsiteY12" fmla="*/ 355389 h 1636349"/>
                  <a:gd name="connsiteX13" fmla="*/ 851468 w 866314"/>
                  <a:gd name="connsiteY13" fmla="*/ 290778 h 1636349"/>
                  <a:gd name="connsiteX14" fmla="*/ 787174 w 866314"/>
                  <a:gd name="connsiteY14" fmla="*/ 274109 h 1636349"/>
                  <a:gd name="connsiteX15" fmla="*/ 756218 w 866314"/>
                  <a:gd name="connsiteY15" fmla="*/ 264584 h 1636349"/>
                  <a:gd name="connsiteX16" fmla="*/ 732406 w 866314"/>
                  <a:gd name="connsiteY16" fmla="*/ 259822 h 1636349"/>
                  <a:gd name="connsiteX17" fmla="*/ 687162 w 866314"/>
                  <a:gd name="connsiteY17" fmla="*/ 250297 h 1636349"/>
                  <a:gd name="connsiteX18" fmla="*/ 639538 w 866314"/>
                  <a:gd name="connsiteY18" fmla="*/ 240772 h 1636349"/>
                  <a:gd name="connsiteX19" fmla="*/ 596675 w 866314"/>
                  <a:gd name="connsiteY19" fmla="*/ 240772 h 1636349"/>
                  <a:gd name="connsiteX20" fmla="*/ 653825 w 866314"/>
                  <a:gd name="connsiteY20" fmla="*/ 209816 h 1636349"/>
                  <a:gd name="connsiteX21" fmla="*/ 691924 w 866314"/>
                  <a:gd name="connsiteY21" fmla="*/ 159809 h 1636349"/>
                  <a:gd name="connsiteX22" fmla="*/ 677636 w 866314"/>
                  <a:gd name="connsiteY22" fmla="*/ 114566 h 1636349"/>
                  <a:gd name="connsiteX23" fmla="*/ 706212 w 866314"/>
                  <a:gd name="connsiteY23" fmla="*/ 126473 h 1636349"/>
                  <a:gd name="connsiteX24" fmla="*/ 694032 w 866314"/>
                  <a:gd name="connsiteY24" fmla="*/ 25348 h 1636349"/>
                  <a:gd name="connsiteX25" fmla="*/ 313305 w 866314"/>
                  <a:gd name="connsiteY25" fmla="*/ 359835 h 1636349"/>
                  <a:gd name="connsiteX26" fmla="*/ 278538 w 866314"/>
                  <a:gd name="connsiteY26" fmla="*/ 379202 h 1636349"/>
                  <a:gd name="connsiteX27" fmla="*/ 689680 w 866314"/>
                  <a:gd name="connsiteY27" fmla="*/ 5413 h 1636349"/>
                  <a:gd name="connsiteX0" fmla="*/ 689680 w 866314"/>
                  <a:gd name="connsiteY0" fmla="*/ 5413 h 1636349"/>
                  <a:gd name="connsiteX1" fmla="*/ 462642 w 866314"/>
                  <a:gd name="connsiteY1" fmla="*/ 169858 h 1636349"/>
                  <a:gd name="connsiteX2" fmla="*/ 257857 w 866314"/>
                  <a:gd name="connsiteY2" fmla="*/ 343076 h 1636349"/>
                  <a:gd name="connsiteX3" fmla="*/ 256292 w 866314"/>
                  <a:gd name="connsiteY3" fmla="*/ 663659 h 1636349"/>
                  <a:gd name="connsiteX4" fmla="*/ 240439 w 866314"/>
                  <a:gd name="connsiteY4" fmla="*/ 1033433 h 1636349"/>
                  <a:gd name="connsiteX5" fmla="*/ 160292 w 866314"/>
                  <a:gd name="connsiteY5" fmla="*/ 1236450 h 1636349"/>
                  <a:gd name="connsiteX6" fmla="*/ 12725 w 866314"/>
                  <a:gd name="connsiteY6" fmla="*/ 1591734 h 1636349"/>
                  <a:gd name="connsiteX7" fmla="*/ 520337 w 866314"/>
                  <a:gd name="connsiteY7" fmla="*/ 1601805 h 1636349"/>
                  <a:gd name="connsiteX8" fmla="*/ 656682 w 866314"/>
                  <a:gd name="connsiteY8" fmla="*/ 1259720 h 1636349"/>
                  <a:gd name="connsiteX9" fmla="*/ 836090 w 866314"/>
                  <a:gd name="connsiteY9" fmla="*/ 941856 h 1636349"/>
                  <a:gd name="connsiteX10" fmla="*/ 792480 w 866314"/>
                  <a:gd name="connsiteY10" fmla="*/ 690533 h 1636349"/>
                  <a:gd name="connsiteX11" fmla="*/ 806905 w 866314"/>
                  <a:gd name="connsiteY11" fmla="*/ 510783 h 1636349"/>
                  <a:gd name="connsiteX12" fmla="*/ 863170 w 866314"/>
                  <a:gd name="connsiteY12" fmla="*/ 355389 h 1636349"/>
                  <a:gd name="connsiteX13" fmla="*/ 851468 w 866314"/>
                  <a:gd name="connsiteY13" fmla="*/ 290778 h 1636349"/>
                  <a:gd name="connsiteX14" fmla="*/ 787174 w 866314"/>
                  <a:gd name="connsiteY14" fmla="*/ 274109 h 1636349"/>
                  <a:gd name="connsiteX15" fmla="*/ 756218 w 866314"/>
                  <a:gd name="connsiteY15" fmla="*/ 264584 h 1636349"/>
                  <a:gd name="connsiteX16" fmla="*/ 732406 w 866314"/>
                  <a:gd name="connsiteY16" fmla="*/ 259822 h 1636349"/>
                  <a:gd name="connsiteX17" fmla="*/ 613343 w 866314"/>
                  <a:gd name="connsiteY17" fmla="*/ 269347 h 1636349"/>
                  <a:gd name="connsiteX18" fmla="*/ 639538 w 866314"/>
                  <a:gd name="connsiteY18" fmla="*/ 240772 h 1636349"/>
                  <a:gd name="connsiteX19" fmla="*/ 596675 w 866314"/>
                  <a:gd name="connsiteY19" fmla="*/ 240772 h 1636349"/>
                  <a:gd name="connsiteX20" fmla="*/ 653825 w 866314"/>
                  <a:gd name="connsiteY20" fmla="*/ 209816 h 1636349"/>
                  <a:gd name="connsiteX21" fmla="*/ 691924 w 866314"/>
                  <a:gd name="connsiteY21" fmla="*/ 159809 h 1636349"/>
                  <a:gd name="connsiteX22" fmla="*/ 677636 w 866314"/>
                  <a:gd name="connsiteY22" fmla="*/ 114566 h 1636349"/>
                  <a:gd name="connsiteX23" fmla="*/ 706212 w 866314"/>
                  <a:gd name="connsiteY23" fmla="*/ 126473 h 1636349"/>
                  <a:gd name="connsiteX24" fmla="*/ 694032 w 866314"/>
                  <a:gd name="connsiteY24" fmla="*/ 25348 h 1636349"/>
                  <a:gd name="connsiteX25" fmla="*/ 313305 w 866314"/>
                  <a:gd name="connsiteY25" fmla="*/ 359835 h 1636349"/>
                  <a:gd name="connsiteX26" fmla="*/ 278538 w 866314"/>
                  <a:gd name="connsiteY26" fmla="*/ 379202 h 1636349"/>
                  <a:gd name="connsiteX27" fmla="*/ 689680 w 866314"/>
                  <a:gd name="connsiteY27" fmla="*/ 5413 h 1636349"/>
                  <a:gd name="connsiteX0" fmla="*/ 689680 w 866314"/>
                  <a:gd name="connsiteY0" fmla="*/ 5413 h 1636349"/>
                  <a:gd name="connsiteX1" fmla="*/ 462642 w 866314"/>
                  <a:gd name="connsiteY1" fmla="*/ 169858 h 1636349"/>
                  <a:gd name="connsiteX2" fmla="*/ 257857 w 866314"/>
                  <a:gd name="connsiteY2" fmla="*/ 343076 h 1636349"/>
                  <a:gd name="connsiteX3" fmla="*/ 256292 w 866314"/>
                  <a:gd name="connsiteY3" fmla="*/ 663659 h 1636349"/>
                  <a:gd name="connsiteX4" fmla="*/ 240439 w 866314"/>
                  <a:gd name="connsiteY4" fmla="*/ 1033433 h 1636349"/>
                  <a:gd name="connsiteX5" fmla="*/ 160292 w 866314"/>
                  <a:gd name="connsiteY5" fmla="*/ 1236450 h 1636349"/>
                  <a:gd name="connsiteX6" fmla="*/ 12725 w 866314"/>
                  <a:gd name="connsiteY6" fmla="*/ 1591734 h 1636349"/>
                  <a:gd name="connsiteX7" fmla="*/ 520337 w 866314"/>
                  <a:gd name="connsiteY7" fmla="*/ 1601805 h 1636349"/>
                  <a:gd name="connsiteX8" fmla="*/ 656682 w 866314"/>
                  <a:gd name="connsiteY8" fmla="*/ 1259720 h 1636349"/>
                  <a:gd name="connsiteX9" fmla="*/ 836090 w 866314"/>
                  <a:gd name="connsiteY9" fmla="*/ 941856 h 1636349"/>
                  <a:gd name="connsiteX10" fmla="*/ 792480 w 866314"/>
                  <a:gd name="connsiteY10" fmla="*/ 690533 h 1636349"/>
                  <a:gd name="connsiteX11" fmla="*/ 806905 w 866314"/>
                  <a:gd name="connsiteY11" fmla="*/ 510783 h 1636349"/>
                  <a:gd name="connsiteX12" fmla="*/ 863170 w 866314"/>
                  <a:gd name="connsiteY12" fmla="*/ 355389 h 1636349"/>
                  <a:gd name="connsiteX13" fmla="*/ 851468 w 866314"/>
                  <a:gd name="connsiteY13" fmla="*/ 290778 h 1636349"/>
                  <a:gd name="connsiteX14" fmla="*/ 787174 w 866314"/>
                  <a:gd name="connsiteY14" fmla="*/ 274109 h 1636349"/>
                  <a:gd name="connsiteX15" fmla="*/ 756218 w 866314"/>
                  <a:gd name="connsiteY15" fmla="*/ 264584 h 1636349"/>
                  <a:gd name="connsiteX16" fmla="*/ 549050 w 866314"/>
                  <a:gd name="connsiteY16" fmla="*/ 295541 h 1636349"/>
                  <a:gd name="connsiteX17" fmla="*/ 613343 w 866314"/>
                  <a:gd name="connsiteY17" fmla="*/ 269347 h 1636349"/>
                  <a:gd name="connsiteX18" fmla="*/ 639538 w 866314"/>
                  <a:gd name="connsiteY18" fmla="*/ 240772 h 1636349"/>
                  <a:gd name="connsiteX19" fmla="*/ 596675 w 866314"/>
                  <a:gd name="connsiteY19" fmla="*/ 240772 h 1636349"/>
                  <a:gd name="connsiteX20" fmla="*/ 653825 w 866314"/>
                  <a:gd name="connsiteY20" fmla="*/ 209816 h 1636349"/>
                  <a:gd name="connsiteX21" fmla="*/ 691924 w 866314"/>
                  <a:gd name="connsiteY21" fmla="*/ 159809 h 1636349"/>
                  <a:gd name="connsiteX22" fmla="*/ 677636 w 866314"/>
                  <a:gd name="connsiteY22" fmla="*/ 114566 h 1636349"/>
                  <a:gd name="connsiteX23" fmla="*/ 706212 w 866314"/>
                  <a:gd name="connsiteY23" fmla="*/ 126473 h 1636349"/>
                  <a:gd name="connsiteX24" fmla="*/ 694032 w 866314"/>
                  <a:gd name="connsiteY24" fmla="*/ 25348 h 1636349"/>
                  <a:gd name="connsiteX25" fmla="*/ 313305 w 866314"/>
                  <a:gd name="connsiteY25" fmla="*/ 359835 h 1636349"/>
                  <a:gd name="connsiteX26" fmla="*/ 278538 w 866314"/>
                  <a:gd name="connsiteY26" fmla="*/ 379202 h 1636349"/>
                  <a:gd name="connsiteX27" fmla="*/ 689680 w 866314"/>
                  <a:gd name="connsiteY27" fmla="*/ 5413 h 1636349"/>
                  <a:gd name="connsiteX0" fmla="*/ 689680 w 866314"/>
                  <a:gd name="connsiteY0" fmla="*/ 5413 h 1636349"/>
                  <a:gd name="connsiteX1" fmla="*/ 462642 w 866314"/>
                  <a:gd name="connsiteY1" fmla="*/ 169858 h 1636349"/>
                  <a:gd name="connsiteX2" fmla="*/ 257857 w 866314"/>
                  <a:gd name="connsiteY2" fmla="*/ 343076 h 1636349"/>
                  <a:gd name="connsiteX3" fmla="*/ 256292 w 866314"/>
                  <a:gd name="connsiteY3" fmla="*/ 663659 h 1636349"/>
                  <a:gd name="connsiteX4" fmla="*/ 240439 w 866314"/>
                  <a:gd name="connsiteY4" fmla="*/ 1033433 h 1636349"/>
                  <a:gd name="connsiteX5" fmla="*/ 160292 w 866314"/>
                  <a:gd name="connsiteY5" fmla="*/ 1236450 h 1636349"/>
                  <a:gd name="connsiteX6" fmla="*/ 12725 w 866314"/>
                  <a:gd name="connsiteY6" fmla="*/ 1591734 h 1636349"/>
                  <a:gd name="connsiteX7" fmla="*/ 520337 w 866314"/>
                  <a:gd name="connsiteY7" fmla="*/ 1601805 h 1636349"/>
                  <a:gd name="connsiteX8" fmla="*/ 656682 w 866314"/>
                  <a:gd name="connsiteY8" fmla="*/ 1259720 h 1636349"/>
                  <a:gd name="connsiteX9" fmla="*/ 836090 w 866314"/>
                  <a:gd name="connsiteY9" fmla="*/ 941856 h 1636349"/>
                  <a:gd name="connsiteX10" fmla="*/ 792480 w 866314"/>
                  <a:gd name="connsiteY10" fmla="*/ 690533 h 1636349"/>
                  <a:gd name="connsiteX11" fmla="*/ 806905 w 866314"/>
                  <a:gd name="connsiteY11" fmla="*/ 510783 h 1636349"/>
                  <a:gd name="connsiteX12" fmla="*/ 863170 w 866314"/>
                  <a:gd name="connsiteY12" fmla="*/ 355389 h 1636349"/>
                  <a:gd name="connsiteX13" fmla="*/ 851468 w 866314"/>
                  <a:gd name="connsiteY13" fmla="*/ 290778 h 1636349"/>
                  <a:gd name="connsiteX14" fmla="*/ 787174 w 866314"/>
                  <a:gd name="connsiteY14" fmla="*/ 274109 h 1636349"/>
                  <a:gd name="connsiteX15" fmla="*/ 606199 w 866314"/>
                  <a:gd name="connsiteY15" fmla="*/ 309827 h 1636349"/>
                  <a:gd name="connsiteX16" fmla="*/ 549050 w 866314"/>
                  <a:gd name="connsiteY16" fmla="*/ 295541 h 1636349"/>
                  <a:gd name="connsiteX17" fmla="*/ 613343 w 866314"/>
                  <a:gd name="connsiteY17" fmla="*/ 269347 h 1636349"/>
                  <a:gd name="connsiteX18" fmla="*/ 639538 w 866314"/>
                  <a:gd name="connsiteY18" fmla="*/ 240772 h 1636349"/>
                  <a:gd name="connsiteX19" fmla="*/ 596675 w 866314"/>
                  <a:gd name="connsiteY19" fmla="*/ 240772 h 1636349"/>
                  <a:gd name="connsiteX20" fmla="*/ 653825 w 866314"/>
                  <a:gd name="connsiteY20" fmla="*/ 209816 h 1636349"/>
                  <a:gd name="connsiteX21" fmla="*/ 691924 w 866314"/>
                  <a:gd name="connsiteY21" fmla="*/ 159809 h 1636349"/>
                  <a:gd name="connsiteX22" fmla="*/ 677636 w 866314"/>
                  <a:gd name="connsiteY22" fmla="*/ 114566 h 1636349"/>
                  <a:gd name="connsiteX23" fmla="*/ 706212 w 866314"/>
                  <a:gd name="connsiteY23" fmla="*/ 126473 h 1636349"/>
                  <a:gd name="connsiteX24" fmla="*/ 694032 w 866314"/>
                  <a:gd name="connsiteY24" fmla="*/ 25348 h 1636349"/>
                  <a:gd name="connsiteX25" fmla="*/ 313305 w 866314"/>
                  <a:gd name="connsiteY25" fmla="*/ 359835 h 1636349"/>
                  <a:gd name="connsiteX26" fmla="*/ 278538 w 866314"/>
                  <a:gd name="connsiteY26" fmla="*/ 379202 h 1636349"/>
                  <a:gd name="connsiteX27" fmla="*/ 689680 w 866314"/>
                  <a:gd name="connsiteY27" fmla="*/ 5413 h 1636349"/>
                  <a:gd name="connsiteX0" fmla="*/ 689680 w 866314"/>
                  <a:gd name="connsiteY0" fmla="*/ 5413 h 1636349"/>
                  <a:gd name="connsiteX1" fmla="*/ 462642 w 866314"/>
                  <a:gd name="connsiteY1" fmla="*/ 169858 h 1636349"/>
                  <a:gd name="connsiteX2" fmla="*/ 257857 w 866314"/>
                  <a:gd name="connsiteY2" fmla="*/ 343076 h 1636349"/>
                  <a:gd name="connsiteX3" fmla="*/ 256292 w 866314"/>
                  <a:gd name="connsiteY3" fmla="*/ 663659 h 1636349"/>
                  <a:gd name="connsiteX4" fmla="*/ 240439 w 866314"/>
                  <a:gd name="connsiteY4" fmla="*/ 1033433 h 1636349"/>
                  <a:gd name="connsiteX5" fmla="*/ 160292 w 866314"/>
                  <a:gd name="connsiteY5" fmla="*/ 1236450 h 1636349"/>
                  <a:gd name="connsiteX6" fmla="*/ 12725 w 866314"/>
                  <a:gd name="connsiteY6" fmla="*/ 1591734 h 1636349"/>
                  <a:gd name="connsiteX7" fmla="*/ 520337 w 866314"/>
                  <a:gd name="connsiteY7" fmla="*/ 1601805 h 1636349"/>
                  <a:gd name="connsiteX8" fmla="*/ 656682 w 866314"/>
                  <a:gd name="connsiteY8" fmla="*/ 1259720 h 1636349"/>
                  <a:gd name="connsiteX9" fmla="*/ 836090 w 866314"/>
                  <a:gd name="connsiteY9" fmla="*/ 941856 h 1636349"/>
                  <a:gd name="connsiteX10" fmla="*/ 792480 w 866314"/>
                  <a:gd name="connsiteY10" fmla="*/ 690533 h 1636349"/>
                  <a:gd name="connsiteX11" fmla="*/ 806905 w 866314"/>
                  <a:gd name="connsiteY11" fmla="*/ 510783 h 1636349"/>
                  <a:gd name="connsiteX12" fmla="*/ 863170 w 866314"/>
                  <a:gd name="connsiteY12" fmla="*/ 355389 h 1636349"/>
                  <a:gd name="connsiteX13" fmla="*/ 851468 w 866314"/>
                  <a:gd name="connsiteY13" fmla="*/ 290778 h 1636349"/>
                  <a:gd name="connsiteX14" fmla="*/ 508567 w 866314"/>
                  <a:gd name="connsiteY14" fmla="*/ 366977 h 1636349"/>
                  <a:gd name="connsiteX15" fmla="*/ 606199 w 866314"/>
                  <a:gd name="connsiteY15" fmla="*/ 309827 h 1636349"/>
                  <a:gd name="connsiteX16" fmla="*/ 549050 w 866314"/>
                  <a:gd name="connsiteY16" fmla="*/ 295541 h 1636349"/>
                  <a:gd name="connsiteX17" fmla="*/ 613343 w 866314"/>
                  <a:gd name="connsiteY17" fmla="*/ 269347 h 1636349"/>
                  <a:gd name="connsiteX18" fmla="*/ 639538 w 866314"/>
                  <a:gd name="connsiteY18" fmla="*/ 240772 h 1636349"/>
                  <a:gd name="connsiteX19" fmla="*/ 596675 w 866314"/>
                  <a:gd name="connsiteY19" fmla="*/ 240772 h 1636349"/>
                  <a:gd name="connsiteX20" fmla="*/ 653825 w 866314"/>
                  <a:gd name="connsiteY20" fmla="*/ 209816 h 1636349"/>
                  <a:gd name="connsiteX21" fmla="*/ 691924 w 866314"/>
                  <a:gd name="connsiteY21" fmla="*/ 159809 h 1636349"/>
                  <a:gd name="connsiteX22" fmla="*/ 677636 w 866314"/>
                  <a:gd name="connsiteY22" fmla="*/ 114566 h 1636349"/>
                  <a:gd name="connsiteX23" fmla="*/ 706212 w 866314"/>
                  <a:gd name="connsiteY23" fmla="*/ 126473 h 1636349"/>
                  <a:gd name="connsiteX24" fmla="*/ 694032 w 866314"/>
                  <a:gd name="connsiteY24" fmla="*/ 25348 h 1636349"/>
                  <a:gd name="connsiteX25" fmla="*/ 313305 w 866314"/>
                  <a:gd name="connsiteY25" fmla="*/ 359835 h 1636349"/>
                  <a:gd name="connsiteX26" fmla="*/ 278538 w 866314"/>
                  <a:gd name="connsiteY26" fmla="*/ 379202 h 1636349"/>
                  <a:gd name="connsiteX27" fmla="*/ 689680 w 866314"/>
                  <a:gd name="connsiteY27" fmla="*/ 5413 h 1636349"/>
                  <a:gd name="connsiteX0" fmla="*/ 689680 w 871699"/>
                  <a:gd name="connsiteY0" fmla="*/ 5413 h 1636349"/>
                  <a:gd name="connsiteX1" fmla="*/ 462642 w 871699"/>
                  <a:gd name="connsiteY1" fmla="*/ 169858 h 1636349"/>
                  <a:gd name="connsiteX2" fmla="*/ 257857 w 871699"/>
                  <a:gd name="connsiteY2" fmla="*/ 343076 h 1636349"/>
                  <a:gd name="connsiteX3" fmla="*/ 256292 w 871699"/>
                  <a:gd name="connsiteY3" fmla="*/ 663659 h 1636349"/>
                  <a:gd name="connsiteX4" fmla="*/ 240439 w 871699"/>
                  <a:gd name="connsiteY4" fmla="*/ 1033433 h 1636349"/>
                  <a:gd name="connsiteX5" fmla="*/ 160292 w 871699"/>
                  <a:gd name="connsiteY5" fmla="*/ 1236450 h 1636349"/>
                  <a:gd name="connsiteX6" fmla="*/ 12725 w 871699"/>
                  <a:gd name="connsiteY6" fmla="*/ 1591734 h 1636349"/>
                  <a:gd name="connsiteX7" fmla="*/ 520337 w 871699"/>
                  <a:gd name="connsiteY7" fmla="*/ 1601805 h 1636349"/>
                  <a:gd name="connsiteX8" fmla="*/ 656682 w 871699"/>
                  <a:gd name="connsiteY8" fmla="*/ 1259720 h 1636349"/>
                  <a:gd name="connsiteX9" fmla="*/ 836090 w 871699"/>
                  <a:gd name="connsiteY9" fmla="*/ 941856 h 1636349"/>
                  <a:gd name="connsiteX10" fmla="*/ 792480 w 871699"/>
                  <a:gd name="connsiteY10" fmla="*/ 690533 h 1636349"/>
                  <a:gd name="connsiteX11" fmla="*/ 806905 w 871699"/>
                  <a:gd name="connsiteY11" fmla="*/ 510783 h 1636349"/>
                  <a:gd name="connsiteX12" fmla="*/ 863170 w 871699"/>
                  <a:gd name="connsiteY12" fmla="*/ 355389 h 1636349"/>
                  <a:gd name="connsiteX13" fmla="*/ 851468 w 871699"/>
                  <a:gd name="connsiteY13" fmla="*/ 290778 h 1636349"/>
                  <a:gd name="connsiteX14" fmla="*/ 677637 w 871699"/>
                  <a:gd name="connsiteY14" fmla="*/ 331259 h 1636349"/>
                  <a:gd name="connsiteX15" fmla="*/ 508567 w 871699"/>
                  <a:gd name="connsiteY15" fmla="*/ 366977 h 1636349"/>
                  <a:gd name="connsiteX16" fmla="*/ 606199 w 871699"/>
                  <a:gd name="connsiteY16" fmla="*/ 309827 h 1636349"/>
                  <a:gd name="connsiteX17" fmla="*/ 549050 w 871699"/>
                  <a:gd name="connsiteY17" fmla="*/ 295541 h 1636349"/>
                  <a:gd name="connsiteX18" fmla="*/ 613343 w 871699"/>
                  <a:gd name="connsiteY18" fmla="*/ 269347 h 1636349"/>
                  <a:gd name="connsiteX19" fmla="*/ 639538 w 871699"/>
                  <a:gd name="connsiteY19" fmla="*/ 240772 h 1636349"/>
                  <a:gd name="connsiteX20" fmla="*/ 596675 w 871699"/>
                  <a:gd name="connsiteY20" fmla="*/ 240772 h 1636349"/>
                  <a:gd name="connsiteX21" fmla="*/ 653825 w 871699"/>
                  <a:gd name="connsiteY21" fmla="*/ 209816 h 1636349"/>
                  <a:gd name="connsiteX22" fmla="*/ 691924 w 871699"/>
                  <a:gd name="connsiteY22" fmla="*/ 159809 h 1636349"/>
                  <a:gd name="connsiteX23" fmla="*/ 677636 w 871699"/>
                  <a:gd name="connsiteY23" fmla="*/ 114566 h 1636349"/>
                  <a:gd name="connsiteX24" fmla="*/ 706212 w 871699"/>
                  <a:gd name="connsiteY24" fmla="*/ 126473 h 1636349"/>
                  <a:gd name="connsiteX25" fmla="*/ 694032 w 871699"/>
                  <a:gd name="connsiteY25" fmla="*/ 25348 h 1636349"/>
                  <a:gd name="connsiteX26" fmla="*/ 313305 w 871699"/>
                  <a:gd name="connsiteY26" fmla="*/ 359835 h 1636349"/>
                  <a:gd name="connsiteX27" fmla="*/ 278538 w 871699"/>
                  <a:gd name="connsiteY27" fmla="*/ 379202 h 1636349"/>
                  <a:gd name="connsiteX28" fmla="*/ 689680 w 871699"/>
                  <a:gd name="connsiteY28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677637 w 866957"/>
                  <a:gd name="connsiteY15" fmla="*/ 331259 h 1636349"/>
                  <a:gd name="connsiteX16" fmla="*/ 508567 w 866957"/>
                  <a:gd name="connsiteY16" fmla="*/ 366977 h 1636349"/>
                  <a:gd name="connsiteX17" fmla="*/ 606199 w 866957"/>
                  <a:gd name="connsiteY17" fmla="*/ 309827 h 1636349"/>
                  <a:gd name="connsiteX18" fmla="*/ 549050 w 866957"/>
                  <a:gd name="connsiteY18" fmla="*/ 295541 h 1636349"/>
                  <a:gd name="connsiteX19" fmla="*/ 613343 w 866957"/>
                  <a:gd name="connsiteY19" fmla="*/ 269347 h 1636349"/>
                  <a:gd name="connsiteX20" fmla="*/ 639538 w 866957"/>
                  <a:gd name="connsiteY20" fmla="*/ 240772 h 1636349"/>
                  <a:gd name="connsiteX21" fmla="*/ 596675 w 866957"/>
                  <a:gd name="connsiteY21" fmla="*/ 240772 h 1636349"/>
                  <a:gd name="connsiteX22" fmla="*/ 653825 w 866957"/>
                  <a:gd name="connsiteY22" fmla="*/ 209816 h 1636349"/>
                  <a:gd name="connsiteX23" fmla="*/ 691924 w 866957"/>
                  <a:gd name="connsiteY23" fmla="*/ 159809 h 1636349"/>
                  <a:gd name="connsiteX24" fmla="*/ 677636 w 866957"/>
                  <a:gd name="connsiteY24" fmla="*/ 114566 h 1636349"/>
                  <a:gd name="connsiteX25" fmla="*/ 706212 w 866957"/>
                  <a:gd name="connsiteY25" fmla="*/ 126473 h 1636349"/>
                  <a:gd name="connsiteX26" fmla="*/ 694032 w 866957"/>
                  <a:gd name="connsiteY26" fmla="*/ 25348 h 1636349"/>
                  <a:gd name="connsiteX27" fmla="*/ 313305 w 866957"/>
                  <a:gd name="connsiteY27" fmla="*/ 359835 h 1636349"/>
                  <a:gd name="connsiteX28" fmla="*/ 278538 w 866957"/>
                  <a:gd name="connsiteY28" fmla="*/ 379202 h 1636349"/>
                  <a:gd name="connsiteX29" fmla="*/ 689680 w 866957"/>
                  <a:gd name="connsiteY29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596675 w 866957"/>
                  <a:gd name="connsiteY15" fmla="*/ 369359 h 1636349"/>
                  <a:gd name="connsiteX16" fmla="*/ 508567 w 866957"/>
                  <a:gd name="connsiteY16" fmla="*/ 366977 h 1636349"/>
                  <a:gd name="connsiteX17" fmla="*/ 606199 w 866957"/>
                  <a:gd name="connsiteY17" fmla="*/ 309827 h 1636349"/>
                  <a:gd name="connsiteX18" fmla="*/ 549050 w 866957"/>
                  <a:gd name="connsiteY18" fmla="*/ 295541 h 1636349"/>
                  <a:gd name="connsiteX19" fmla="*/ 613343 w 866957"/>
                  <a:gd name="connsiteY19" fmla="*/ 269347 h 1636349"/>
                  <a:gd name="connsiteX20" fmla="*/ 639538 w 866957"/>
                  <a:gd name="connsiteY20" fmla="*/ 240772 h 1636349"/>
                  <a:gd name="connsiteX21" fmla="*/ 596675 w 866957"/>
                  <a:gd name="connsiteY21" fmla="*/ 240772 h 1636349"/>
                  <a:gd name="connsiteX22" fmla="*/ 653825 w 866957"/>
                  <a:gd name="connsiteY22" fmla="*/ 209816 h 1636349"/>
                  <a:gd name="connsiteX23" fmla="*/ 691924 w 866957"/>
                  <a:gd name="connsiteY23" fmla="*/ 159809 h 1636349"/>
                  <a:gd name="connsiteX24" fmla="*/ 677636 w 866957"/>
                  <a:gd name="connsiteY24" fmla="*/ 114566 h 1636349"/>
                  <a:gd name="connsiteX25" fmla="*/ 706212 w 866957"/>
                  <a:gd name="connsiteY25" fmla="*/ 126473 h 1636349"/>
                  <a:gd name="connsiteX26" fmla="*/ 694032 w 866957"/>
                  <a:gd name="connsiteY26" fmla="*/ 25348 h 1636349"/>
                  <a:gd name="connsiteX27" fmla="*/ 313305 w 866957"/>
                  <a:gd name="connsiteY27" fmla="*/ 359835 h 1636349"/>
                  <a:gd name="connsiteX28" fmla="*/ 278538 w 866957"/>
                  <a:gd name="connsiteY28" fmla="*/ 379202 h 1636349"/>
                  <a:gd name="connsiteX29" fmla="*/ 689680 w 866957"/>
                  <a:gd name="connsiteY29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596675 w 866957"/>
                  <a:gd name="connsiteY15" fmla="*/ 369359 h 1636349"/>
                  <a:gd name="connsiteX16" fmla="*/ 508567 w 866957"/>
                  <a:gd name="connsiteY16" fmla="*/ 366977 h 1636349"/>
                  <a:gd name="connsiteX17" fmla="*/ 606199 w 866957"/>
                  <a:gd name="connsiteY17" fmla="*/ 309827 h 1636349"/>
                  <a:gd name="connsiteX18" fmla="*/ 549050 w 866957"/>
                  <a:gd name="connsiteY18" fmla="*/ 295541 h 1636349"/>
                  <a:gd name="connsiteX19" fmla="*/ 613343 w 866957"/>
                  <a:gd name="connsiteY19" fmla="*/ 269347 h 1636349"/>
                  <a:gd name="connsiteX20" fmla="*/ 639538 w 866957"/>
                  <a:gd name="connsiteY20" fmla="*/ 240772 h 1636349"/>
                  <a:gd name="connsiteX21" fmla="*/ 596675 w 866957"/>
                  <a:gd name="connsiteY21" fmla="*/ 240772 h 1636349"/>
                  <a:gd name="connsiteX22" fmla="*/ 653825 w 866957"/>
                  <a:gd name="connsiteY22" fmla="*/ 209816 h 1636349"/>
                  <a:gd name="connsiteX23" fmla="*/ 691924 w 866957"/>
                  <a:gd name="connsiteY23" fmla="*/ 159809 h 1636349"/>
                  <a:gd name="connsiteX24" fmla="*/ 677636 w 866957"/>
                  <a:gd name="connsiteY24" fmla="*/ 114566 h 1636349"/>
                  <a:gd name="connsiteX25" fmla="*/ 706212 w 866957"/>
                  <a:gd name="connsiteY25" fmla="*/ 126473 h 1636349"/>
                  <a:gd name="connsiteX26" fmla="*/ 694032 w 866957"/>
                  <a:gd name="connsiteY26" fmla="*/ 25348 h 1636349"/>
                  <a:gd name="connsiteX27" fmla="*/ 313305 w 866957"/>
                  <a:gd name="connsiteY27" fmla="*/ 359835 h 1636349"/>
                  <a:gd name="connsiteX28" fmla="*/ 278538 w 866957"/>
                  <a:gd name="connsiteY28" fmla="*/ 379202 h 1636349"/>
                  <a:gd name="connsiteX29" fmla="*/ 689680 w 866957"/>
                  <a:gd name="connsiteY29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596675 w 866957"/>
                  <a:gd name="connsiteY15" fmla="*/ 369359 h 1636349"/>
                  <a:gd name="connsiteX16" fmla="*/ 508567 w 866957"/>
                  <a:gd name="connsiteY16" fmla="*/ 366977 h 1636349"/>
                  <a:gd name="connsiteX17" fmla="*/ 606199 w 866957"/>
                  <a:gd name="connsiteY17" fmla="*/ 309827 h 1636349"/>
                  <a:gd name="connsiteX18" fmla="*/ 549050 w 866957"/>
                  <a:gd name="connsiteY18" fmla="*/ 295541 h 1636349"/>
                  <a:gd name="connsiteX19" fmla="*/ 613343 w 866957"/>
                  <a:gd name="connsiteY19" fmla="*/ 269347 h 1636349"/>
                  <a:gd name="connsiteX20" fmla="*/ 639538 w 866957"/>
                  <a:gd name="connsiteY20" fmla="*/ 240772 h 1636349"/>
                  <a:gd name="connsiteX21" fmla="*/ 596675 w 866957"/>
                  <a:gd name="connsiteY21" fmla="*/ 240772 h 1636349"/>
                  <a:gd name="connsiteX22" fmla="*/ 653825 w 866957"/>
                  <a:gd name="connsiteY22" fmla="*/ 209816 h 1636349"/>
                  <a:gd name="connsiteX23" fmla="*/ 691924 w 866957"/>
                  <a:gd name="connsiteY23" fmla="*/ 159809 h 1636349"/>
                  <a:gd name="connsiteX24" fmla="*/ 677636 w 866957"/>
                  <a:gd name="connsiteY24" fmla="*/ 114566 h 1636349"/>
                  <a:gd name="connsiteX25" fmla="*/ 706212 w 866957"/>
                  <a:gd name="connsiteY25" fmla="*/ 126473 h 1636349"/>
                  <a:gd name="connsiteX26" fmla="*/ 694032 w 866957"/>
                  <a:gd name="connsiteY26" fmla="*/ 25348 h 1636349"/>
                  <a:gd name="connsiteX27" fmla="*/ 313305 w 866957"/>
                  <a:gd name="connsiteY27" fmla="*/ 359835 h 1636349"/>
                  <a:gd name="connsiteX28" fmla="*/ 278538 w 866957"/>
                  <a:gd name="connsiteY28" fmla="*/ 379202 h 1636349"/>
                  <a:gd name="connsiteX29" fmla="*/ 689680 w 866957"/>
                  <a:gd name="connsiteY29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596675 w 866957"/>
                  <a:gd name="connsiteY15" fmla="*/ 369359 h 1636349"/>
                  <a:gd name="connsiteX16" fmla="*/ 508567 w 866957"/>
                  <a:gd name="connsiteY16" fmla="*/ 366977 h 1636349"/>
                  <a:gd name="connsiteX17" fmla="*/ 606199 w 866957"/>
                  <a:gd name="connsiteY17" fmla="*/ 309827 h 1636349"/>
                  <a:gd name="connsiteX18" fmla="*/ 549050 w 866957"/>
                  <a:gd name="connsiteY18" fmla="*/ 295541 h 1636349"/>
                  <a:gd name="connsiteX19" fmla="*/ 613343 w 866957"/>
                  <a:gd name="connsiteY19" fmla="*/ 269347 h 1636349"/>
                  <a:gd name="connsiteX20" fmla="*/ 639538 w 866957"/>
                  <a:gd name="connsiteY20" fmla="*/ 240772 h 1636349"/>
                  <a:gd name="connsiteX21" fmla="*/ 596675 w 866957"/>
                  <a:gd name="connsiteY21" fmla="*/ 240772 h 1636349"/>
                  <a:gd name="connsiteX22" fmla="*/ 653825 w 866957"/>
                  <a:gd name="connsiteY22" fmla="*/ 209816 h 1636349"/>
                  <a:gd name="connsiteX23" fmla="*/ 691924 w 866957"/>
                  <a:gd name="connsiteY23" fmla="*/ 159809 h 1636349"/>
                  <a:gd name="connsiteX24" fmla="*/ 677636 w 866957"/>
                  <a:gd name="connsiteY24" fmla="*/ 114566 h 1636349"/>
                  <a:gd name="connsiteX25" fmla="*/ 706212 w 866957"/>
                  <a:gd name="connsiteY25" fmla="*/ 126473 h 1636349"/>
                  <a:gd name="connsiteX26" fmla="*/ 694032 w 866957"/>
                  <a:gd name="connsiteY26" fmla="*/ 25348 h 1636349"/>
                  <a:gd name="connsiteX27" fmla="*/ 313305 w 866957"/>
                  <a:gd name="connsiteY27" fmla="*/ 359835 h 1636349"/>
                  <a:gd name="connsiteX28" fmla="*/ 278538 w 866957"/>
                  <a:gd name="connsiteY28" fmla="*/ 379202 h 1636349"/>
                  <a:gd name="connsiteX29" fmla="*/ 689680 w 866957"/>
                  <a:gd name="connsiteY29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596675 w 866957"/>
                  <a:gd name="connsiteY15" fmla="*/ 369359 h 1636349"/>
                  <a:gd name="connsiteX16" fmla="*/ 508567 w 866957"/>
                  <a:gd name="connsiteY16" fmla="*/ 366977 h 1636349"/>
                  <a:gd name="connsiteX17" fmla="*/ 618106 w 866957"/>
                  <a:gd name="connsiteY17" fmla="*/ 309827 h 1636349"/>
                  <a:gd name="connsiteX18" fmla="*/ 549050 w 866957"/>
                  <a:gd name="connsiteY18" fmla="*/ 295541 h 1636349"/>
                  <a:gd name="connsiteX19" fmla="*/ 613343 w 866957"/>
                  <a:gd name="connsiteY19" fmla="*/ 269347 h 1636349"/>
                  <a:gd name="connsiteX20" fmla="*/ 639538 w 866957"/>
                  <a:gd name="connsiteY20" fmla="*/ 240772 h 1636349"/>
                  <a:gd name="connsiteX21" fmla="*/ 596675 w 866957"/>
                  <a:gd name="connsiteY21" fmla="*/ 240772 h 1636349"/>
                  <a:gd name="connsiteX22" fmla="*/ 653825 w 866957"/>
                  <a:gd name="connsiteY22" fmla="*/ 209816 h 1636349"/>
                  <a:gd name="connsiteX23" fmla="*/ 691924 w 866957"/>
                  <a:gd name="connsiteY23" fmla="*/ 159809 h 1636349"/>
                  <a:gd name="connsiteX24" fmla="*/ 677636 w 866957"/>
                  <a:gd name="connsiteY24" fmla="*/ 114566 h 1636349"/>
                  <a:gd name="connsiteX25" fmla="*/ 706212 w 866957"/>
                  <a:gd name="connsiteY25" fmla="*/ 126473 h 1636349"/>
                  <a:gd name="connsiteX26" fmla="*/ 694032 w 866957"/>
                  <a:gd name="connsiteY26" fmla="*/ 25348 h 1636349"/>
                  <a:gd name="connsiteX27" fmla="*/ 313305 w 866957"/>
                  <a:gd name="connsiteY27" fmla="*/ 359835 h 1636349"/>
                  <a:gd name="connsiteX28" fmla="*/ 278538 w 866957"/>
                  <a:gd name="connsiteY28" fmla="*/ 379202 h 1636349"/>
                  <a:gd name="connsiteX29" fmla="*/ 689680 w 866957"/>
                  <a:gd name="connsiteY29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596675 w 866957"/>
                  <a:gd name="connsiteY15" fmla="*/ 369359 h 1636349"/>
                  <a:gd name="connsiteX16" fmla="*/ 508567 w 866957"/>
                  <a:gd name="connsiteY16" fmla="*/ 366977 h 1636349"/>
                  <a:gd name="connsiteX17" fmla="*/ 618106 w 866957"/>
                  <a:gd name="connsiteY17" fmla="*/ 309827 h 1636349"/>
                  <a:gd name="connsiteX18" fmla="*/ 549050 w 866957"/>
                  <a:gd name="connsiteY18" fmla="*/ 295541 h 1636349"/>
                  <a:gd name="connsiteX19" fmla="*/ 613343 w 866957"/>
                  <a:gd name="connsiteY19" fmla="*/ 269347 h 1636349"/>
                  <a:gd name="connsiteX20" fmla="*/ 639538 w 866957"/>
                  <a:gd name="connsiteY20" fmla="*/ 240772 h 1636349"/>
                  <a:gd name="connsiteX21" fmla="*/ 596675 w 866957"/>
                  <a:gd name="connsiteY21" fmla="*/ 240772 h 1636349"/>
                  <a:gd name="connsiteX22" fmla="*/ 653825 w 866957"/>
                  <a:gd name="connsiteY22" fmla="*/ 209816 h 1636349"/>
                  <a:gd name="connsiteX23" fmla="*/ 691924 w 866957"/>
                  <a:gd name="connsiteY23" fmla="*/ 159809 h 1636349"/>
                  <a:gd name="connsiteX24" fmla="*/ 677636 w 866957"/>
                  <a:gd name="connsiteY24" fmla="*/ 114566 h 1636349"/>
                  <a:gd name="connsiteX25" fmla="*/ 706212 w 866957"/>
                  <a:gd name="connsiteY25" fmla="*/ 126473 h 1636349"/>
                  <a:gd name="connsiteX26" fmla="*/ 694032 w 866957"/>
                  <a:gd name="connsiteY26" fmla="*/ 25348 h 1636349"/>
                  <a:gd name="connsiteX27" fmla="*/ 313305 w 866957"/>
                  <a:gd name="connsiteY27" fmla="*/ 359835 h 1636349"/>
                  <a:gd name="connsiteX28" fmla="*/ 278538 w 866957"/>
                  <a:gd name="connsiteY28" fmla="*/ 379202 h 1636349"/>
                  <a:gd name="connsiteX29" fmla="*/ 689680 w 866957"/>
                  <a:gd name="connsiteY29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596675 w 866957"/>
                  <a:gd name="connsiteY15" fmla="*/ 369359 h 1636349"/>
                  <a:gd name="connsiteX16" fmla="*/ 508567 w 866957"/>
                  <a:gd name="connsiteY16" fmla="*/ 366977 h 1636349"/>
                  <a:gd name="connsiteX17" fmla="*/ 618106 w 866957"/>
                  <a:gd name="connsiteY17" fmla="*/ 309827 h 1636349"/>
                  <a:gd name="connsiteX18" fmla="*/ 549050 w 866957"/>
                  <a:gd name="connsiteY18" fmla="*/ 295541 h 1636349"/>
                  <a:gd name="connsiteX19" fmla="*/ 613343 w 866957"/>
                  <a:gd name="connsiteY19" fmla="*/ 269347 h 1636349"/>
                  <a:gd name="connsiteX20" fmla="*/ 639538 w 866957"/>
                  <a:gd name="connsiteY20" fmla="*/ 240772 h 1636349"/>
                  <a:gd name="connsiteX21" fmla="*/ 596675 w 866957"/>
                  <a:gd name="connsiteY21" fmla="*/ 240772 h 1636349"/>
                  <a:gd name="connsiteX22" fmla="*/ 653825 w 866957"/>
                  <a:gd name="connsiteY22" fmla="*/ 209816 h 1636349"/>
                  <a:gd name="connsiteX23" fmla="*/ 691924 w 866957"/>
                  <a:gd name="connsiteY23" fmla="*/ 159809 h 1636349"/>
                  <a:gd name="connsiteX24" fmla="*/ 677636 w 866957"/>
                  <a:gd name="connsiteY24" fmla="*/ 114566 h 1636349"/>
                  <a:gd name="connsiteX25" fmla="*/ 706212 w 866957"/>
                  <a:gd name="connsiteY25" fmla="*/ 126473 h 1636349"/>
                  <a:gd name="connsiteX26" fmla="*/ 694032 w 866957"/>
                  <a:gd name="connsiteY26" fmla="*/ 25348 h 1636349"/>
                  <a:gd name="connsiteX27" fmla="*/ 313305 w 866957"/>
                  <a:gd name="connsiteY27" fmla="*/ 359835 h 1636349"/>
                  <a:gd name="connsiteX28" fmla="*/ 278538 w 866957"/>
                  <a:gd name="connsiteY28" fmla="*/ 379202 h 1636349"/>
                  <a:gd name="connsiteX29" fmla="*/ 689680 w 866957"/>
                  <a:gd name="connsiteY29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670493 w 866957"/>
                  <a:gd name="connsiteY15" fmla="*/ 343166 h 1636349"/>
                  <a:gd name="connsiteX16" fmla="*/ 596675 w 866957"/>
                  <a:gd name="connsiteY16" fmla="*/ 369359 h 1636349"/>
                  <a:gd name="connsiteX17" fmla="*/ 508567 w 866957"/>
                  <a:gd name="connsiteY17" fmla="*/ 366977 h 1636349"/>
                  <a:gd name="connsiteX18" fmla="*/ 618106 w 866957"/>
                  <a:gd name="connsiteY18" fmla="*/ 309827 h 1636349"/>
                  <a:gd name="connsiteX19" fmla="*/ 549050 w 866957"/>
                  <a:gd name="connsiteY19" fmla="*/ 295541 h 1636349"/>
                  <a:gd name="connsiteX20" fmla="*/ 613343 w 866957"/>
                  <a:gd name="connsiteY20" fmla="*/ 269347 h 1636349"/>
                  <a:gd name="connsiteX21" fmla="*/ 639538 w 866957"/>
                  <a:gd name="connsiteY21" fmla="*/ 240772 h 1636349"/>
                  <a:gd name="connsiteX22" fmla="*/ 596675 w 866957"/>
                  <a:gd name="connsiteY22" fmla="*/ 240772 h 1636349"/>
                  <a:gd name="connsiteX23" fmla="*/ 653825 w 866957"/>
                  <a:gd name="connsiteY23" fmla="*/ 209816 h 1636349"/>
                  <a:gd name="connsiteX24" fmla="*/ 691924 w 866957"/>
                  <a:gd name="connsiteY24" fmla="*/ 159809 h 1636349"/>
                  <a:gd name="connsiteX25" fmla="*/ 677636 w 866957"/>
                  <a:gd name="connsiteY25" fmla="*/ 114566 h 1636349"/>
                  <a:gd name="connsiteX26" fmla="*/ 706212 w 866957"/>
                  <a:gd name="connsiteY26" fmla="*/ 126473 h 1636349"/>
                  <a:gd name="connsiteX27" fmla="*/ 694032 w 866957"/>
                  <a:gd name="connsiteY27" fmla="*/ 25348 h 1636349"/>
                  <a:gd name="connsiteX28" fmla="*/ 313305 w 866957"/>
                  <a:gd name="connsiteY28" fmla="*/ 359835 h 1636349"/>
                  <a:gd name="connsiteX29" fmla="*/ 278538 w 866957"/>
                  <a:gd name="connsiteY29" fmla="*/ 379202 h 1636349"/>
                  <a:gd name="connsiteX30" fmla="*/ 689680 w 866957"/>
                  <a:gd name="connsiteY30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694306 w 866957"/>
                  <a:gd name="connsiteY15" fmla="*/ 331259 h 1636349"/>
                  <a:gd name="connsiteX16" fmla="*/ 670493 w 866957"/>
                  <a:gd name="connsiteY16" fmla="*/ 343166 h 1636349"/>
                  <a:gd name="connsiteX17" fmla="*/ 596675 w 866957"/>
                  <a:gd name="connsiteY17" fmla="*/ 369359 h 1636349"/>
                  <a:gd name="connsiteX18" fmla="*/ 508567 w 866957"/>
                  <a:gd name="connsiteY18" fmla="*/ 366977 h 1636349"/>
                  <a:gd name="connsiteX19" fmla="*/ 618106 w 866957"/>
                  <a:gd name="connsiteY19" fmla="*/ 309827 h 1636349"/>
                  <a:gd name="connsiteX20" fmla="*/ 549050 w 866957"/>
                  <a:gd name="connsiteY20" fmla="*/ 295541 h 1636349"/>
                  <a:gd name="connsiteX21" fmla="*/ 613343 w 866957"/>
                  <a:gd name="connsiteY21" fmla="*/ 269347 h 1636349"/>
                  <a:gd name="connsiteX22" fmla="*/ 639538 w 866957"/>
                  <a:gd name="connsiteY22" fmla="*/ 240772 h 1636349"/>
                  <a:gd name="connsiteX23" fmla="*/ 596675 w 866957"/>
                  <a:gd name="connsiteY23" fmla="*/ 240772 h 1636349"/>
                  <a:gd name="connsiteX24" fmla="*/ 653825 w 866957"/>
                  <a:gd name="connsiteY24" fmla="*/ 209816 h 1636349"/>
                  <a:gd name="connsiteX25" fmla="*/ 691924 w 866957"/>
                  <a:gd name="connsiteY25" fmla="*/ 159809 h 1636349"/>
                  <a:gd name="connsiteX26" fmla="*/ 677636 w 866957"/>
                  <a:gd name="connsiteY26" fmla="*/ 114566 h 1636349"/>
                  <a:gd name="connsiteX27" fmla="*/ 706212 w 866957"/>
                  <a:gd name="connsiteY27" fmla="*/ 126473 h 1636349"/>
                  <a:gd name="connsiteX28" fmla="*/ 694032 w 866957"/>
                  <a:gd name="connsiteY28" fmla="*/ 25348 h 1636349"/>
                  <a:gd name="connsiteX29" fmla="*/ 313305 w 866957"/>
                  <a:gd name="connsiteY29" fmla="*/ 359835 h 1636349"/>
                  <a:gd name="connsiteX30" fmla="*/ 278538 w 866957"/>
                  <a:gd name="connsiteY30" fmla="*/ 379202 h 1636349"/>
                  <a:gd name="connsiteX31" fmla="*/ 689680 w 866957"/>
                  <a:gd name="connsiteY31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694306 w 866957"/>
                  <a:gd name="connsiteY15" fmla="*/ 331259 h 1636349"/>
                  <a:gd name="connsiteX16" fmla="*/ 687162 w 866957"/>
                  <a:gd name="connsiteY16" fmla="*/ 326497 h 1636349"/>
                  <a:gd name="connsiteX17" fmla="*/ 670493 w 866957"/>
                  <a:gd name="connsiteY17" fmla="*/ 343166 h 1636349"/>
                  <a:gd name="connsiteX18" fmla="*/ 596675 w 866957"/>
                  <a:gd name="connsiteY18" fmla="*/ 369359 h 1636349"/>
                  <a:gd name="connsiteX19" fmla="*/ 508567 w 866957"/>
                  <a:gd name="connsiteY19" fmla="*/ 366977 h 1636349"/>
                  <a:gd name="connsiteX20" fmla="*/ 618106 w 866957"/>
                  <a:gd name="connsiteY20" fmla="*/ 309827 h 1636349"/>
                  <a:gd name="connsiteX21" fmla="*/ 549050 w 866957"/>
                  <a:gd name="connsiteY21" fmla="*/ 295541 h 1636349"/>
                  <a:gd name="connsiteX22" fmla="*/ 613343 w 866957"/>
                  <a:gd name="connsiteY22" fmla="*/ 269347 h 1636349"/>
                  <a:gd name="connsiteX23" fmla="*/ 639538 w 866957"/>
                  <a:gd name="connsiteY23" fmla="*/ 240772 h 1636349"/>
                  <a:gd name="connsiteX24" fmla="*/ 596675 w 866957"/>
                  <a:gd name="connsiteY24" fmla="*/ 240772 h 1636349"/>
                  <a:gd name="connsiteX25" fmla="*/ 653825 w 866957"/>
                  <a:gd name="connsiteY25" fmla="*/ 209816 h 1636349"/>
                  <a:gd name="connsiteX26" fmla="*/ 691924 w 866957"/>
                  <a:gd name="connsiteY26" fmla="*/ 159809 h 1636349"/>
                  <a:gd name="connsiteX27" fmla="*/ 677636 w 866957"/>
                  <a:gd name="connsiteY27" fmla="*/ 114566 h 1636349"/>
                  <a:gd name="connsiteX28" fmla="*/ 706212 w 866957"/>
                  <a:gd name="connsiteY28" fmla="*/ 126473 h 1636349"/>
                  <a:gd name="connsiteX29" fmla="*/ 694032 w 866957"/>
                  <a:gd name="connsiteY29" fmla="*/ 25348 h 1636349"/>
                  <a:gd name="connsiteX30" fmla="*/ 313305 w 866957"/>
                  <a:gd name="connsiteY30" fmla="*/ 359835 h 1636349"/>
                  <a:gd name="connsiteX31" fmla="*/ 278538 w 866957"/>
                  <a:gd name="connsiteY31" fmla="*/ 379202 h 1636349"/>
                  <a:gd name="connsiteX32" fmla="*/ 689680 w 866957"/>
                  <a:gd name="connsiteY32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725262 w 866957"/>
                  <a:gd name="connsiteY15" fmla="*/ 316972 h 1636349"/>
                  <a:gd name="connsiteX16" fmla="*/ 694306 w 866957"/>
                  <a:gd name="connsiteY16" fmla="*/ 331259 h 1636349"/>
                  <a:gd name="connsiteX17" fmla="*/ 687162 w 866957"/>
                  <a:gd name="connsiteY17" fmla="*/ 326497 h 1636349"/>
                  <a:gd name="connsiteX18" fmla="*/ 670493 w 866957"/>
                  <a:gd name="connsiteY18" fmla="*/ 343166 h 1636349"/>
                  <a:gd name="connsiteX19" fmla="*/ 596675 w 866957"/>
                  <a:gd name="connsiteY19" fmla="*/ 369359 h 1636349"/>
                  <a:gd name="connsiteX20" fmla="*/ 508567 w 866957"/>
                  <a:gd name="connsiteY20" fmla="*/ 366977 h 1636349"/>
                  <a:gd name="connsiteX21" fmla="*/ 618106 w 866957"/>
                  <a:gd name="connsiteY21" fmla="*/ 309827 h 1636349"/>
                  <a:gd name="connsiteX22" fmla="*/ 549050 w 866957"/>
                  <a:gd name="connsiteY22" fmla="*/ 295541 h 1636349"/>
                  <a:gd name="connsiteX23" fmla="*/ 613343 w 866957"/>
                  <a:gd name="connsiteY23" fmla="*/ 269347 h 1636349"/>
                  <a:gd name="connsiteX24" fmla="*/ 639538 w 866957"/>
                  <a:gd name="connsiteY24" fmla="*/ 240772 h 1636349"/>
                  <a:gd name="connsiteX25" fmla="*/ 596675 w 866957"/>
                  <a:gd name="connsiteY25" fmla="*/ 240772 h 1636349"/>
                  <a:gd name="connsiteX26" fmla="*/ 653825 w 866957"/>
                  <a:gd name="connsiteY26" fmla="*/ 209816 h 1636349"/>
                  <a:gd name="connsiteX27" fmla="*/ 691924 w 866957"/>
                  <a:gd name="connsiteY27" fmla="*/ 159809 h 1636349"/>
                  <a:gd name="connsiteX28" fmla="*/ 677636 w 866957"/>
                  <a:gd name="connsiteY28" fmla="*/ 114566 h 1636349"/>
                  <a:gd name="connsiteX29" fmla="*/ 706212 w 866957"/>
                  <a:gd name="connsiteY29" fmla="*/ 126473 h 1636349"/>
                  <a:gd name="connsiteX30" fmla="*/ 694032 w 866957"/>
                  <a:gd name="connsiteY30" fmla="*/ 25348 h 1636349"/>
                  <a:gd name="connsiteX31" fmla="*/ 313305 w 866957"/>
                  <a:gd name="connsiteY31" fmla="*/ 359835 h 1636349"/>
                  <a:gd name="connsiteX32" fmla="*/ 278538 w 866957"/>
                  <a:gd name="connsiteY32" fmla="*/ 379202 h 1636349"/>
                  <a:gd name="connsiteX33" fmla="*/ 689680 w 866957"/>
                  <a:gd name="connsiteY33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751456 w 866957"/>
                  <a:gd name="connsiteY15" fmla="*/ 305066 h 1636349"/>
                  <a:gd name="connsiteX16" fmla="*/ 725262 w 866957"/>
                  <a:gd name="connsiteY16" fmla="*/ 316972 h 1636349"/>
                  <a:gd name="connsiteX17" fmla="*/ 694306 w 866957"/>
                  <a:gd name="connsiteY17" fmla="*/ 331259 h 1636349"/>
                  <a:gd name="connsiteX18" fmla="*/ 687162 w 866957"/>
                  <a:gd name="connsiteY18" fmla="*/ 326497 h 1636349"/>
                  <a:gd name="connsiteX19" fmla="*/ 670493 w 866957"/>
                  <a:gd name="connsiteY19" fmla="*/ 343166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751456 w 866957"/>
                  <a:gd name="connsiteY15" fmla="*/ 305066 h 1636349"/>
                  <a:gd name="connsiteX16" fmla="*/ 725262 w 866957"/>
                  <a:gd name="connsiteY16" fmla="*/ 316972 h 1636349"/>
                  <a:gd name="connsiteX17" fmla="*/ 694306 w 866957"/>
                  <a:gd name="connsiteY17" fmla="*/ 331259 h 1636349"/>
                  <a:gd name="connsiteX18" fmla="*/ 687162 w 866957"/>
                  <a:gd name="connsiteY18" fmla="*/ 326497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751456 w 866957"/>
                  <a:gd name="connsiteY15" fmla="*/ 305066 h 1636349"/>
                  <a:gd name="connsiteX16" fmla="*/ 725262 w 866957"/>
                  <a:gd name="connsiteY16" fmla="*/ 316972 h 1636349"/>
                  <a:gd name="connsiteX17" fmla="*/ 694306 w 866957"/>
                  <a:gd name="connsiteY17" fmla="*/ 331259 h 1636349"/>
                  <a:gd name="connsiteX18" fmla="*/ 491900 w 866957"/>
                  <a:gd name="connsiteY18" fmla="*/ 378884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751456 w 866957"/>
                  <a:gd name="connsiteY15" fmla="*/ 305066 h 1636349"/>
                  <a:gd name="connsiteX16" fmla="*/ 725262 w 866957"/>
                  <a:gd name="connsiteY16" fmla="*/ 316972 h 1636349"/>
                  <a:gd name="connsiteX17" fmla="*/ 580006 w 866957"/>
                  <a:gd name="connsiteY17" fmla="*/ 443177 h 1636349"/>
                  <a:gd name="connsiteX18" fmla="*/ 491900 w 866957"/>
                  <a:gd name="connsiteY18" fmla="*/ 378884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751456 w 866957"/>
                  <a:gd name="connsiteY15" fmla="*/ 305066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91900 w 866957"/>
                  <a:gd name="connsiteY18" fmla="*/ 378884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91900 w 866957"/>
                  <a:gd name="connsiteY18" fmla="*/ 378884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91900 w 866957"/>
                  <a:gd name="connsiteY18" fmla="*/ 378884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89519 w 866957"/>
                  <a:gd name="connsiteY18" fmla="*/ 395552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96663 w 866957"/>
                  <a:gd name="connsiteY18" fmla="*/ 395552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96663 w 866957"/>
                  <a:gd name="connsiteY18" fmla="*/ 386027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96663 w 866957"/>
                  <a:gd name="connsiteY18" fmla="*/ 386027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394269 w 866957"/>
                  <a:gd name="connsiteY18" fmla="*/ 400315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399032 w 866957"/>
                  <a:gd name="connsiteY18" fmla="*/ 397934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377601 w 866957"/>
                  <a:gd name="connsiteY18" fmla="*/ 376503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379982 w 866957"/>
                  <a:gd name="connsiteY18" fmla="*/ 369359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396651 w 866957"/>
                  <a:gd name="connsiteY18" fmla="*/ 357453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396651 w 866957"/>
                  <a:gd name="connsiteY18" fmla="*/ 357453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41894 w 866957"/>
                  <a:gd name="connsiteY18" fmla="*/ 362215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41894 w 866957"/>
                  <a:gd name="connsiteY18" fmla="*/ 362215 h 1636349"/>
                  <a:gd name="connsiteX19" fmla="*/ 694305 w 866957"/>
                  <a:gd name="connsiteY19" fmla="*/ 376504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08557 w 866957"/>
                  <a:gd name="connsiteY18" fmla="*/ 369358 h 1636349"/>
                  <a:gd name="connsiteX19" fmla="*/ 694305 w 866957"/>
                  <a:gd name="connsiteY19" fmla="*/ 376504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08557 w 866957"/>
                  <a:gd name="connsiteY18" fmla="*/ 369358 h 1636349"/>
                  <a:gd name="connsiteX19" fmla="*/ 694305 w 866957"/>
                  <a:gd name="connsiteY19" fmla="*/ 376504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08557 w 866957"/>
                  <a:gd name="connsiteY18" fmla="*/ 369358 h 1636349"/>
                  <a:gd name="connsiteX19" fmla="*/ 587149 w 866957"/>
                  <a:gd name="connsiteY19" fmla="*/ 41698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03794 w 866957"/>
                  <a:gd name="connsiteY15" fmla="*/ 516998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08557 w 866957"/>
                  <a:gd name="connsiteY18" fmla="*/ 369358 h 1636349"/>
                  <a:gd name="connsiteX19" fmla="*/ 587149 w 866957"/>
                  <a:gd name="connsiteY19" fmla="*/ 41698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03794 w 866957"/>
                  <a:gd name="connsiteY15" fmla="*/ 516998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08557 w 866957"/>
                  <a:gd name="connsiteY18" fmla="*/ 369358 h 1636349"/>
                  <a:gd name="connsiteX19" fmla="*/ 587149 w 866957"/>
                  <a:gd name="connsiteY19" fmla="*/ 41698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03794 w 866957"/>
                  <a:gd name="connsiteY15" fmla="*/ 516998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08557 w 866957"/>
                  <a:gd name="connsiteY18" fmla="*/ 369358 h 1636349"/>
                  <a:gd name="connsiteX19" fmla="*/ 587149 w 866957"/>
                  <a:gd name="connsiteY19" fmla="*/ 41698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03794 w 866957"/>
                  <a:gd name="connsiteY15" fmla="*/ 516998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44275 w 866957"/>
                  <a:gd name="connsiteY18" fmla="*/ 419364 h 1636349"/>
                  <a:gd name="connsiteX19" fmla="*/ 587149 w 866957"/>
                  <a:gd name="connsiteY19" fmla="*/ 41698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03794 w 866957"/>
                  <a:gd name="connsiteY15" fmla="*/ 516998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60944 w 866957"/>
                  <a:gd name="connsiteY18" fmla="*/ 388408 h 1636349"/>
                  <a:gd name="connsiteX19" fmla="*/ 587149 w 866957"/>
                  <a:gd name="connsiteY19" fmla="*/ 41698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03794 w 866957"/>
                  <a:gd name="connsiteY15" fmla="*/ 516998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28889 h 1636349"/>
                  <a:gd name="connsiteX18" fmla="*/ 460944 w 866957"/>
                  <a:gd name="connsiteY18" fmla="*/ 388408 h 1636349"/>
                  <a:gd name="connsiteX19" fmla="*/ 587149 w 866957"/>
                  <a:gd name="connsiteY19" fmla="*/ 41698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7138 w 866957"/>
                  <a:gd name="connsiteY15" fmla="*/ 445561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28889 h 1636349"/>
                  <a:gd name="connsiteX18" fmla="*/ 460944 w 866957"/>
                  <a:gd name="connsiteY18" fmla="*/ 388408 h 1636349"/>
                  <a:gd name="connsiteX19" fmla="*/ 587149 w 866957"/>
                  <a:gd name="connsiteY19" fmla="*/ 41698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72150"/>
                  <a:gd name="connsiteY0" fmla="*/ 5413 h 1636349"/>
                  <a:gd name="connsiteX1" fmla="*/ 462642 w 872150"/>
                  <a:gd name="connsiteY1" fmla="*/ 169858 h 1636349"/>
                  <a:gd name="connsiteX2" fmla="*/ 257857 w 872150"/>
                  <a:gd name="connsiteY2" fmla="*/ 343076 h 1636349"/>
                  <a:gd name="connsiteX3" fmla="*/ 256292 w 872150"/>
                  <a:gd name="connsiteY3" fmla="*/ 663659 h 1636349"/>
                  <a:gd name="connsiteX4" fmla="*/ 240439 w 872150"/>
                  <a:gd name="connsiteY4" fmla="*/ 1033433 h 1636349"/>
                  <a:gd name="connsiteX5" fmla="*/ 160292 w 872150"/>
                  <a:gd name="connsiteY5" fmla="*/ 1236450 h 1636349"/>
                  <a:gd name="connsiteX6" fmla="*/ 12725 w 872150"/>
                  <a:gd name="connsiteY6" fmla="*/ 1591734 h 1636349"/>
                  <a:gd name="connsiteX7" fmla="*/ 520337 w 872150"/>
                  <a:gd name="connsiteY7" fmla="*/ 1601805 h 1636349"/>
                  <a:gd name="connsiteX8" fmla="*/ 656682 w 872150"/>
                  <a:gd name="connsiteY8" fmla="*/ 1259720 h 1636349"/>
                  <a:gd name="connsiteX9" fmla="*/ 836090 w 872150"/>
                  <a:gd name="connsiteY9" fmla="*/ 941856 h 1636349"/>
                  <a:gd name="connsiteX10" fmla="*/ 792480 w 872150"/>
                  <a:gd name="connsiteY10" fmla="*/ 690533 h 1636349"/>
                  <a:gd name="connsiteX11" fmla="*/ 806905 w 872150"/>
                  <a:gd name="connsiteY11" fmla="*/ 510783 h 1636349"/>
                  <a:gd name="connsiteX12" fmla="*/ 863170 w 872150"/>
                  <a:gd name="connsiteY12" fmla="*/ 355389 h 1636349"/>
                  <a:gd name="connsiteX13" fmla="*/ 851468 w 872150"/>
                  <a:gd name="connsiteY13" fmla="*/ 290778 h 1636349"/>
                  <a:gd name="connsiteX14" fmla="*/ 670493 w 872150"/>
                  <a:gd name="connsiteY14" fmla="*/ 450322 h 1636349"/>
                  <a:gd name="connsiteX15" fmla="*/ 582386 w 872150"/>
                  <a:gd name="connsiteY15" fmla="*/ 524140 h 1636349"/>
                  <a:gd name="connsiteX16" fmla="*/ 487138 w 872150"/>
                  <a:gd name="connsiteY16" fmla="*/ 445561 h 1636349"/>
                  <a:gd name="connsiteX17" fmla="*/ 584768 w 872150"/>
                  <a:gd name="connsiteY17" fmla="*/ 509854 h 1636349"/>
                  <a:gd name="connsiteX18" fmla="*/ 580006 w 872150"/>
                  <a:gd name="connsiteY18" fmla="*/ 428889 h 1636349"/>
                  <a:gd name="connsiteX19" fmla="*/ 460944 w 872150"/>
                  <a:gd name="connsiteY19" fmla="*/ 388408 h 1636349"/>
                  <a:gd name="connsiteX20" fmla="*/ 587149 w 872150"/>
                  <a:gd name="connsiteY20" fmla="*/ 416985 h 1636349"/>
                  <a:gd name="connsiteX21" fmla="*/ 596675 w 872150"/>
                  <a:gd name="connsiteY21" fmla="*/ 369359 h 1636349"/>
                  <a:gd name="connsiteX22" fmla="*/ 508567 w 872150"/>
                  <a:gd name="connsiteY22" fmla="*/ 366977 h 1636349"/>
                  <a:gd name="connsiteX23" fmla="*/ 618106 w 872150"/>
                  <a:gd name="connsiteY23" fmla="*/ 309827 h 1636349"/>
                  <a:gd name="connsiteX24" fmla="*/ 549050 w 872150"/>
                  <a:gd name="connsiteY24" fmla="*/ 295541 h 1636349"/>
                  <a:gd name="connsiteX25" fmla="*/ 613343 w 872150"/>
                  <a:gd name="connsiteY25" fmla="*/ 269347 h 1636349"/>
                  <a:gd name="connsiteX26" fmla="*/ 639538 w 872150"/>
                  <a:gd name="connsiteY26" fmla="*/ 240772 h 1636349"/>
                  <a:gd name="connsiteX27" fmla="*/ 596675 w 872150"/>
                  <a:gd name="connsiteY27" fmla="*/ 240772 h 1636349"/>
                  <a:gd name="connsiteX28" fmla="*/ 653825 w 872150"/>
                  <a:gd name="connsiteY28" fmla="*/ 209816 h 1636349"/>
                  <a:gd name="connsiteX29" fmla="*/ 691924 w 872150"/>
                  <a:gd name="connsiteY29" fmla="*/ 159809 h 1636349"/>
                  <a:gd name="connsiteX30" fmla="*/ 677636 w 872150"/>
                  <a:gd name="connsiteY30" fmla="*/ 114566 h 1636349"/>
                  <a:gd name="connsiteX31" fmla="*/ 706212 w 872150"/>
                  <a:gd name="connsiteY31" fmla="*/ 126473 h 1636349"/>
                  <a:gd name="connsiteX32" fmla="*/ 694032 w 872150"/>
                  <a:gd name="connsiteY32" fmla="*/ 25348 h 1636349"/>
                  <a:gd name="connsiteX33" fmla="*/ 313305 w 872150"/>
                  <a:gd name="connsiteY33" fmla="*/ 359835 h 1636349"/>
                  <a:gd name="connsiteX34" fmla="*/ 278538 w 872150"/>
                  <a:gd name="connsiteY34" fmla="*/ 379202 h 1636349"/>
                  <a:gd name="connsiteX35" fmla="*/ 689680 w 872150"/>
                  <a:gd name="connsiteY35" fmla="*/ 5413 h 1636349"/>
                  <a:gd name="connsiteX0" fmla="*/ 689680 w 872150"/>
                  <a:gd name="connsiteY0" fmla="*/ 5413 h 1636349"/>
                  <a:gd name="connsiteX1" fmla="*/ 462642 w 872150"/>
                  <a:gd name="connsiteY1" fmla="*/ 169858 h 1636349"/>
                  <a:gd name="connsiteX2" fmla="*/ 257857 w 872150"/>
                  <a:gd name="connsiteY2" fmla="*/ 343076 h 1636349"/>
                  <a:gd name="connsiteX3" fmla="*/ 256292 w 872150"/>
                  <a:gd name="connsiteY3" fmla="*/ 663659 h 1636349"/>
                  <a:gd name="connsiteX4" fmla="*/ 240439 w 872150"/>
                  <a:gd name="connsiteY4" fmla="*/ 1033433 h 1636349"/>
                  <a:gd name="connsiteX5" fmla="*/ 160292 w 872150"/>
                  <a:gd name="connsiteY5" fmla="*/ 1236450 h 1636349"/>
                  <a:gd name="connsiteX6" fmla="*/ 12725 w 872150"/>
                  <a:gd name="connsiteY6" fmla="*/ 1591734 h 1636349"/>
                  <a:gd name="connsiteX7" fmla="*/ 520337 w 872150"/>
                  <a:gd name="connsiteY7" fmla="*/ 1601805 h 1636349"/>
                  <a:gd name="connsiteX8" fmla="*/ 656682 w 872150"/>
                  <a:gd name="connsiteY8" fmla="*/ 1259720 h 1636349"/>
                  <a:gd name="connsiteX9" fmla="*/ 836090 w 872150"/>
                  <a:gd name="connsiteY9" fmla="*/ 941856 h 1636349"/>
                  <a:gd name="connsiteX10" fmla="*/ 792480 w 872150"/>
                  <a:gd name="connsiteY10" fmla="*/ 690533 h 1636349"/>
                  <a:gd name="connsiteX11" fmla="*/ 806905 w 872150"/>
                  <a:gd name="connsiteY11" fmla="*/ 510783 h 1636349"/>
                  <a:gd name="connsiteX12" fmla="*/ 863170 w 872150"/>
                  <a:gd name="connsiteY12" fmla="*/ 355389 h 1636349"/>
                  <a:gd name="connsiteX13" fmla="*/ 851468 w 872150"/>
                  <a:gd name="connsiteY13" fmla="*/ 290778 h 1636349"/>
                  <a:gd name="connsiteX14" fmla="*/ 670493 w 872150"/>
                  <a:gd name="connsiteY14" fmla="*/ 450322 h 1636349"/>
                  <a:gd name="connsiteX15" fmla="*/ 677636 w 872150"/>
                  <a:gd name="connsiteY15" fmla="*/ 464609 h 1636349"/>
                  <a:gd name="connsiteX16" fmla="*/ 582386 w 872150"/>
                  <a:gd name="connsiteY16" fmla="*/ 524140 h 1636349"/>
                  <a:gd name="connsiteX17" fmla="*/ 487138 w 872150"/>
                  <a:gd name="connsiteY17" fmla="*/ 445561 h 1636349"/>
                  <a:gd name="connsiteX18" fmla="*/ 584768 w 872150"/>
                  <a:gd name="connsiteY18" fmla="*/ 509854 h 1636349"/>
                  <a:gd name="connsiteX19" fmla="*/ 580006 w 872150"/>
                  <a:gd name="connsiteY19" fmla="*/ 428889 h 1636349"/>
                  <a:gd name="connsiteX20" fmla="*/ 460944 w 872150"/>
                  <a:gd name="connsiteY20" fmla="*/ 388408 h 1636349"/>
                  <a:gd name="connsiteX21" fmla="*/ 587149 w 872150"/>
                  <a:gd name="connsiteY21" fmla="*/ 416985 h 1636349"/>
                  <a:gd name="connsiteX22" fmla="*/ 596675 w 872150"/>
                  <a:gd name="connsiteY22" fmla="*/ 369359 h 1636349"/>
                  <a:gd name="connsiteX23" fmla="*/ 508567 w 872150"/>
                  <a:gd name="connsiteY23" fmla="*/ 366977 h 1636349"/>
                  <a:gd name="connsiteX24" fmla="*/ 618106 w 872150"/>
                  <a:gd name="connsiteY24" fmla="*/ 309827 h 1636349"/>
                  <a:gd name="connsiteX25" fmla="*/ 549050 w 872150"/>
                  <a:gd name="connsiteY25" fmla="*/ 295541 h 1636349"/>
                  <a:gd name="connsiteX26" fmla="*/ 613343 w 872150"/>
                  <a:gd name="connsiteY26" fmla="*/ 269347 h 1636349"/>
                  <a:gd name="connsiteX27" fmla="*/ 639538 w 872150"/>
                  <a:gd name="connsiteY27" fmla="*/ 240772 h 1636349"/>
                  <a:gd name="connsiteX28" fmla="*/ 596675 w 872150"/>
                  <a:gd name="connsiteY28" fmla="*/ 240772 h 1636349"/>
                  <a:gd name="connsiteX29" fmla="*/ 653825 w 872150"/>
                  <a:gd name="connsiteY29" fmla="*/ 209816 h 1636349"/>
                  <a:gd name="connsiteX30" fmla="*/ 691924 w 872150"/>
                  <a:gd name="connsiteY30" fmla="*/ 159809 h 1636349"/>
                  <a:gd name="connsiteX31" fmla="*/ 677636 w 872150"/>
                  <a:gd name="connsiteY31" fmla="*/ 114566 h 1636349"/>
                  <a:gd name="connsiteX32" fmla="*/ 706212 w 872150"/>
                  <a:gd name="connsiteY32" fmla="*/ 126473 h 1636349"/>
                  <a:gd name="connsiteX33" fmla="*/ 694032 w 872150"/>
                  <a:gd name="connsiteY33" fmla="*/ 25348 h 1636349"/>
                  <a:gd name="connsiteX34" fmla="*/ 313305 w 872150"/>
                  <a:gd name="connsiteY34" fmla="*/ 359835 h 1636349"/>
                  <a:gd name="connsiteX35" fmla="*/ 278538 w 872150"/>
                  <a:gd name="connsiteY35" fmla="*/ 379202 h 1636349"/>
                  <a:gd name="connsiteX36" fmla="*/ 689680 w 872150"/>
                  <a:gd name="connsiteY36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395553 h 1636349"/>
                  <a:gd name="connsiteX15" fmla="*/ 670493 w 869436"/>
                  <a:gd name="connsiteY15" fmla="*/ 450322 h 1636349"/>
                  <a:gd name="connsiteX16" fmla="*/ 677636 w 869436"/>
                  <a:gd name="connsiteY16" fmla="*/ 464609 h 1636349"/>
                  <a:gd name="connsiteX17" fmla="*/ 582386 w 869436"/>
                  <a:gd name="connsiteY17" fmla="*/ 524140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395553 h 1636349"/>
                  <a:gd name="connsiteX15" fmla="*/ 670493 w 869436"/>
                  <a:gd name="connsiteY15" fmla="*/ 450322 h 1636349"/>
                  <a:gd name="connsiteX16" fmla="*/ 577624 w 869436"/>
                  <a:gd name="connsiteY16" fmla="*/ 640822 h 1636349"/>
                  <a:gd name="connsiteX17" fmla="*/ 582386 w 869436"/>
                  <a:gd name="connsiteY17" fmla="*/ 524140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395553 h 1636349"/>
                  <a:gd name="connsiteX15" fmla="*/ 568099 w 869436"/>
                  <a:gd name="connsiteY15" fmla="*/ 736072 h 1636349"/>
                  <a:gd name="connsiteX16" fmla="*/ 577624 w 869436"/>
                  <a:gd name="connsiteY16" fmla="*/ 640822 h 1636349"/>
                  <a:gd name="connsiteX17" fmla="*/ 582386 w 869436"/>
                  <a:gd name="connsiteY17" fmla="*/ 524140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568099 w 869436"/>
                  <a:gd name="connsiteY15" fmla="*/ 736072 h 1636349"/>
                  <a:gd name="connsiteX16" fmla="*/ 577624 w 869436"/>
                  <a:gd name="connsiteY16" fmla="*/ 640822 h 1636349"/>
                  <a:gd name="connsiteX17" fmla="*/ 582386 w 869436"/>
                  <a:gd name="connsiteY17" fmla="*/ 524140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568099 w 869436"/>
                  <a:gd name="connsiteY15" fmla="*/ 736072 h 1636349"/>
                  <a:gd name="connsiteX16" fmla="*/ 477612 w 869436"/>
                  <a:gd name="connsiteY16" fmla="*/ 531285 h 1636349"/>
                  <a:gd name="connsiteX17" fmla="*/ 582386 w 869436"/>
                  <a:gd name="connsiteY17" fmla="*/ 524140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568099 w 869436"/>
                  <a:gd name="connsiteY15" fmla="*/ 736072 h 1636349"/>
                  <a:gd name="connsiteX16" fmla="*/ 477612 w 869436"/>
                  <a:gd name="connsiteY16" fmla="*/ 531285 h 1636349"/>
                  <a:gd name="connsiteX17" fmla="*/ 553811 w 869436"/>
                  <a:gd name="connsiteY17" fmla="*/ 519378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568099 w 869436"/>
                  <a:gd name="connsiteY15" fmla="*/ 736072 h 1636349"/>
                  <a:gd name="connsiteX16" fmla="*/ 477612 w 869436"/>
                  <a:gd name="connsiteY16" fmla="*/ 531285 h 1636349"/>
                  <a:gd name="connsiteX17" fmla="*/ 553811 w 869436"/>
                  <a:gd name="connsiteY17" fmla="*/ 519378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568099 w 869436"/>
                  <a:gd name="connsiteY15" fmla="*/ 736072 h 1636349"/>
                  <a:gd name="connsiteX16" fmla="*/ 477612 w 869436"/>
                  <a:gd name="connsiteY16" fmla="*/ 531285 h 1636349"/>
                  <a:gd name="connsiteX17" fmla="*/ 570479 w 869436"/>
                  <a:gd name="connsiteY17" fmla="*/ 521759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549049 w 869436"/>
                  <a:gd name="connsiteY15" fmla="*/ 543191 h 1636349"/>
                  <a:gd name="connsiteX16" fmla="*/ 477612 w 869436"/>
                  <a:gd name="connsiteY16" fmla="*/ 531285 h 1636349"/>
                  <a:gd name="connsiteX17" fmla="*/ 570479 w 869436"/>
                  <a:gd name="connsiteY17" fmla="*/ 521759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549049 w 869436"/>
                  <a:gd name="connsiteY15" fmla="*/ 543191 h 1636349"/>
                  <a:gd name="connsiteX16" fmla="*/ 477612 w 869436"/>
                  <a:gd name="connsiteY16" fmla="*/ 531285 h 1636349"/>
                  <a:gd name="connsiteX17" fmla="*/ 570479 w 869436"/>
                  <a:gd name="connsiteY17" fmla="*/ 521759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618105 w 869436"/>
                  <a:gd name="connsiteY15" fmla="*/ 588434 h 1636349"/>
                  <a:gd name="connsiteX16" fmla="*/ 549049 w 869436"/>
                  <a:gd name="connsiteY16" fmla="*/ 543191 h 1636349"/>
                  <a:gd name="connsiteX17" fmla="*/ 477612 w 869436"/>
                  <a:gd name="connsiteY17" fmla="*/ 531285 h 1636349"/>
                  <a:gd name="connsiteX18" fmla="*/ 570479 w 869436"/>
                  <a:gd name="connsiteY18" fmla="*/ 521759 h 1636349"/>
                  <a:gd name="connsiteX19" fmla="*/ 487138 w 869436"/>
                  <a:gd name="connsiteY19" fmla="*/ 445561 h 1636349"/>
                  <a:gd name="connsiteX20" fmla="*/ 584768 w 869436"/>
                  <a:gd name="connsiteY20" fmla="*/ 509854 h 1636349"/>
                  <a:gd name="connsiteX21" fmla="*/ 580006 w 869436"/>
                  <a:gd name="connsiteY21" fmla="*/ 428889 h 1636349"/>
                  <a:gd name="connsiteX22" fmla="*/ 460944 w 869436"/>
                  <a:gd name="connsiteY22" fmla="*/ 388408 h 1636349"/>
                  <a:gd name="connsiteX23" fmla="*/ 587149 w 869436"/>
                  <a:gd name="connsiteY23" fmla="*/ 416985 h 1636349"/>
                  <a:gd name="connsiteX24" fmla="*/ 596675 w 869436"/>
                  <a:gd name="connsiteY24" fmla="*/ 369359 h 1636349"/>
                  <a:gd name="connsiteX25" fmla="*/ 508567 w 869436"/>
                  <a:gd name="connsiteY25" fmla="*/ 366977 h 1636349"/>
                  <a:gd name="connsiteX26" fmla="*/ 618106 w 869436"/>
                  <a:gd name="connsiteY26" fmla="*/ 309827 h 1636349"/>
                  <a:gd name="connsiteX27" fmla="*/ 549050 w 869436"/>
                  <a:gd name="connsiteY27" fmla="*/ 295541 h 1636349"/>
                  <a:gd name="connsiteX28" fmla="*/ 613343 w 869436"/>
                  <a:gd name="connsiteY28" fmla="*/ 269347 h 1636349"/>
                  <a:gd name="connsiteX29" fmla="*/ 639538 w 869436"/>
                  <a:gd name="connsiteY29" fmla="*/ 240772 h 1636349"/>
                  <a:gd name="connsiteX30" fmla="*/ 596675 w 869436"/>
                  <a:gd name="connsiteY30" fmla="*/ 240772 h 1636349"/>
                  <a:gd name="connsiteX31" fmla="*/ 653825 w 869436"/>
                  <a:gd name="connsiteY31" fmla="*/ 209816 h 1636349"/>
                  <a:gd name="connsiteX32" fmla="*/ 691924 w 869436"/>
                  <a:gd name="connsiteY32" fmla="*/ 159809 h 1636349"/>
                  <a:gd name="connsiteX33" fmla="*/ 677636 w 869436"/>
                  <a:gd name="connsiteY33" fmla="*/ 114566 h 1636349"/>
                  <a:gd name="connsiteX34" fmla="*/ 706212 w 869436"/>
                  <a:gd name="connsiteY34" fmla="*/ 126473 h 1636349"/>
                  <a:gd name="connsiteX35" fmla="*/ 694032 w 869436"/>
                  <a:gd name="connsiteY35" fmla="*/ 25348 h 1636349"/>
                  <a:gd name="connsiteX36" fmla="*/ 313305 w 869436"/>
                  <a:gd name="connsiteY36" fmla="*/ 359835 h 1636349"/>
                  <a:gd name="connsiteX37" fmla="*/ 278538 w 869436"/>
                  <a:gd name="connsiteY37" fmla="*/ 379202 h 1636349"/>
                  <a:gd name="connsiteX38" fmla="*/ 689680 w 869436"/>
                  <a:gd name="connsiteY38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618105 w 869436"/>
                  <a:gd name="connsiteY15" fmla="*/ 588434 h 1636349"/>
                  <a:gd name="connsiteX16" fmla="*/ 653823 w 869436"/>
                  <a:gd name="connsiteY16" fmla="*/ 617009 h 1636349"/>
                  <a:gd name="connsiteX17" fmla="*/ 549049 w 869436"/>
                  <a:gd name="connsiteY17" fmla="*/ 543191 h 1636349"/>
                  <a:gd name="connsiteX18" fmla="*/ 477612 w 869436"/>
                  <a:gd name="connsiteY18" fmla="*/ 531285 h 1636349"/>
                  <a:gd name="connsiteX19" fmla="*/ 570479 w 869436"/>
                  <a:gd name="connsiteY19" fmla="*/ 521759 h 1636349"/>
                  <a:gd name="connsiteX20" fmla="*/ 487138 w 869436"/>
                  <a:gd name="connsiteY20" fmla="*/ 445561 h 1636349"/>
                  <a:gd name="connsiteX21" fmla="*/ 584768 w 869436"/>
                  <a:gd name="connsiteY21" fmla="*/ 509854 h 1636349"/>
                  <a:gd name="connsiteX22" fmla="*/ 580006 w 869436"/>
                  <a:gd name="connsiteY22" fmla="*/ 428889 h 1636349"/>
                  <a:gd name="connsiteX23" fmla="*/ 460944 w 869436"/>
                  <a:gd name="connsiteY23" fmla="*/ 388408 h 1636349"/>
                  <a:gd name="connsiteX24" fmla="*/ 587149 w 869436"/>
                  <a:gd name="connsiteY24" fmla="*/ 416985 h 1636349"/>
                  <a:gd name="connsiteX25" fmla="*/ 596675 w 869436"/>
                  <a:gd name="connsiteY25" fmla="*/ 369359 h 1636349"/>
                  <a:gd name="connsiteX26" fmla="*/ 508567 w 869436"/>
                  <a:gd name="connsiteY26" fmla="*/ 366977 h 1636349"/>
                  <a:gd name="connsiteX27" fmla="*/ 618106 w 869436"/>
                  <a:gd name="connsiteY27" fmla="*/ 309827 h 1636349"/>
                  <a:gd name="connsiteX28" fmla="*/ 549050 w 869436"/>
                  <a:gd name="connsiteY28" fmla="*/ 295541 h 1636349"/>
                  <a:gd name="connsiteX29" fmla="*/ 613343 w 869436"/>
                  <a:gd name="connsiteY29" fmla="*/ 269347 h 1636349"/>
                  <a:gd name="connsiteX30" fmla="*/ 639538 w 869436"/>
                  <a:gd name="connsiteY30" fmla="*/ 240772 h 1636349"/>
                  <a:gd name="connsiteX31" fmla="*/ 596675 w 869436"/>
                  <a:gd name="connsiteY31" fmla="*/ 240772 h 1636349"/>
                  <a:gd name="connsiteX32" fmla="*/ 653825 w 869436"/>
                  <a:gd name="connsiteY32" fmla="*/ 209816 h 1636349"/>
                  <a:gd name="connsiteX33" fmla="*/ 691924 w 869436"/>
                  <a:gd name="connsiteY33" fmla="*/ 159809 h 1636349"/>
                  <a:gd name="connsiteX34" fmla="*/ 677636 w 869436"/>
                  <a:gd name="connsiteY34" fmla="*/ 114566 h 1636349"/>
                  <a:gd name="connsiteX35" fmla="*/ 706212 w 869436"/>
                  <a:gd name="connsiteY35" fmla="*/ 126473 h 1636349"/>
                  <a:gd name="connsiteX36" fmla="*/ 694032 w 869436"/>
                  <a:gd name="connsiteY36" fmla="*/ 25348 h 1636349"/>
                  <a:gd name="connsiteX37" fmla="*/ 313305 w 869436"/>
                  <a:gd name="connsiteY37" fmla="*/ 359835 h 1636349"/>
                  <a:gd name="connsiteX38" fmla="*/ 278538 w 869436"/>
                  <a:gd name="connsiteY38" fmla="*/ 379202 h 1636349"/>
                  <a:gd name="connsiteX39" fmla="*/ 689680 w 869436"/>
                  <a:gd name="connsiteY39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687161 w 869436"/>
                  <a:gd name="connsiteY15" fmla="*/ 640822 h 1636349"/>
                  <a:gd name="connsiteX16" fmla="*/ 618105 w 869436"/>
                  <a:gd name="connsiteY16" fmla="*/ 588434 h 1636349"/>
                  <a:gd name="connsiteX17" fmla="*/ 653823 w 869436"/>
                  <a:gd name="connsiteY17" fmla="*/ 617009 h 1636349"/>
                  <a:gd name="connsiteX18" fmla="*/ 549049 w 869436"/>
                  <a:gd name="connsiteY18" fmla="*/ 543191 h 1636349"/>
                  <a:gd name="connsiteX19" fmla="*/ 477612 w 869436"/>
                  <a:gd name="connsiteY19" fmla="*/ 531285 h 1636349"/>
                  <a:gd name="connsiteX20" fmla="*/ 570479 w 869436"/>
                  <a:gd name="connsiteY20" fmla="*/ 521759 h 1636349"/>
                  <a:gd name="connsiteX21" fmla="*/ 487138 w 869436"/>
                  <a:gd name="connsiteY21" fmla="*/ 445561 h 1636349"/>
                  <a:gd name="connsiteX22" fmla="*/ 584768 w 869436"/>
                  <a:gd name="connsiteY22" fmla="*/ 509854 h 1636349"/>
                  <a:gd name="connsiteX23" fmla="*/ 580006 w 869436"/>
                  <a:gd name="connsiteY23" fmla="*/ 428889 h 1636349"/>
                  <a:gd name="connsiteX24" fmla="*/ 460944 w 869436"/>
                  <a:gd name="connsiteY24" fmla="*/ 388408 h 1636349"/>
                  <a:gd name="connsiteX25" fmla="*/ 587149 w 869436"/>
                  <a:gd name="connsiteY25" fmla="*/ 416985 h 1636349"/>
                  <a:gd name="connsiteX26" fmla="*/ 596675 w 869436"/>
                  <a:gd name="connsiteY26" fmla="*/ 369359 h 1636349"/>
                  <a:gd name="connsiteX27" fmla="*/ 508567 w 869436"/>
                  <a:gd name="connsiteY27" fmla="*/ 366977 h 1636349"/>
                  <a:gd name="connsiteX28" fmla="*/ 618106 w 869436"/>
                  <a:gd name="connsiteY28" fmla="*/ 309827 h 1636349"/>
                  <a:gd name="connsiteX29" fmla="*/ 549050 w 869436"/>
                  <a:gd name="connsiteY29" fmla="*/ 295541 h 1636349"/>
                  <a:gd name="connsiteX30" fmla="*/ 613343 w 869436"/>
                  <a:gd name="connsiteY30" fmla="*/ 269347 h 1636349"/>
                  <a:gd name="connsiteX31" fmla="*/ 639538 w 869436"/>
                  <a:gd name="connsiteY31" fmla="*/ 240772 h 1636349"/>
                  <a:gd name="connsiteX32" fmla="*/ 596675 w 869436"/>
                  <a:gd name="connsiteY32" fmla="*/ 240772 h 1636349"/>
                  <a:gd name="connsiteX33" fmla="*/ 653825 w 869436"/>
                  <a:gd name="connsiteY33" fmla="*/ 209816 h 1636349"/>
                  <a:gd name="connsiteX34" fmla="*/ 691924 w 869436"/>
                  <a:gd name="connsiteY34" fmla="*/ 159809 h 1636349"/>
                  <a:gd name="connsiteX35" fmla="*/ 677636 w 869436"/>
                  <a:gd name="connsiteY35" fmla="*/ 114566 h 1636349"/>
                  <a:gd name="connsiteX36" fmla="*/ 706212 w 869436"/>
                  <a:gd name="connsiteY36" fmla="*/ 126473 h 1636349"/>
                  <a:gd name="connsiteX37" fmla="*/ 694032 w 869436"/>
                  <a:gd name="connsiteY37" fmla="*/ 25348 h 1636349"/>
                  <a:gd name="connsiteX38" fmla="*/ 313305 w 869436"/>
                  <a:gd name="connsiteY38" fmla="*/ 359835 h 1636349"/>
                  <a:gd name="connsiteX39" fmla="*/ 278538 w 869436"/>
                  <a:gd name="connsiteY39" fmla="*/ 379202 h 1636349"/>
                  <a:gd name="connsiteX40" fmla="*/ 689680 w 869436"/>
                  <a:gd name="connsiteY40" fmla="*/ 5413 h 1636349"/>
                  <a:gd name="connsiteX0" fmla="*/ 689680 w 867855"/>
                  <a:gd name="connsiteY0" fmla="*/ 5413 h 1636349"/>
                  <a:gd name="connsiteX1" fmla="*/ 462642 w 867855"/>
                  <a:gd name="connsiteY1" fmla="*/ 169858 h 1636349"/>
                  <a:gd name="connsiteX2" fmla="*/ 257857 w 867855"/>
                  <a:gd name="connsiteY2" fmla="*/ 343076 h 1636349"/>
                  <a:gd name="connsiteX3" fmla="*/ 256292 w 867855"/>
                  <a:gd name="connsiteY3" fmla="*/ 663659 h 1636349"/>
                  <a:gd name="connsiteX4" fmla="*/ 240439 w 867855"/>
                  <a:gd name="connsiteY4" fmla="*/ 1033433 h 1636349"/>
                  <a:gd name="connsiteX5" fmla="*/ 160292 w 867855"/>
                  <a:gd name="connsiteY5" fmla="*/ 1236450 h 1636349"/>
                  <a:gd name="connsiteX6" fmla="*/ 12725 w 867855"/>
                  <a:gd name="connsiteY6" fmla="*/ 1591734 h 1636349"/>
                  <a:gd name="connsiteX7" fmla="*/ 520337 w 867855"/>
                  <a:gd name="connsiteY7" fmla="*/ 1601805 h 1636349"/>
                  <a:gd name="connsiteX8" fmla="*/ 656682 w 867855"/>
                  <a:gd name="connsiteY8" fmla="*/ 1259720 h 1636349"/>
                  <a:gd name="connsiteX9" fmla="*/ 836090 w 867855"/>
                  <a:gd name="connsiteY9" fmla="*/ 941856 h 1636349"/>
                  <a:gd name="connsiteX10" fmla="*/ 792480 w 867855"/>
                  <a:gd name="connsiteY10" fmla="*/ 690533 h 1636349"/>
                  <a:gd name="connsiteX11" fmla="*/ 806905 w 867855"/>
                  <a:gd name="connsiteY11" fmla="*/ 510783 h 1636349"/>
                  <a:gd name="connsiteX12" fmla="*/ 863170 w 867855"/>
                  <a:gd name="connsiteY12" fmla="*/ 355389 h 1636349"/>
                  <a:gd name="connsiteX13" fmla="*/ 851468 w 867855"/>
                  <a:gd name="connsiteY13" fmla="*/ 290778 h 1636349"/>
                  <a:gd name="connsiteX14" fmla="*/ 746692 w 867855"/>
                  <a:gd name="connsiteY14" fmla="*/ 555097 h 1636349"/>
                  <a:gd name="connsiteX15" fmla="*/ 715736 w 867855"/>
                  <a:gd name="connsiteY15" fmla="*/ 624153 h 1636349"/>
                  <a:gd name="connsiteX16" fmla="*/ 687161 w 867855"/>
                  <a:gd name="connsiteY16" fmla="*/ 640822 h 1636349"/>
                  <a:gd name="connsiteX17" fmla="*/ 618105 w 867855"/>
                  <a:gd name="connsiteY17" fmla="*/ 588434 h 1636349"/>
                  <a:gd name="connsiteX18" fmla="*/ 653823 w 867855"/>
                  <a:gd name="connsiteY18" fmla="*/ 617009 h 1636349"/>
                  <a:gd name="connsiteX19" fmla="*/ 549049 w 867855"/>
                  <a:gd name="connsiteY19" fmla="*/ 543191 h 1636349"/>
                  <a:gd name="connsiteX20" fmla="*/ 477612 w 867855"/>
                  <a:gd name="connsiteY20" fmla="*/ 531285 h 1636349"/>
                  <a:gd name="connsiteX21" fmla="*/ 570479 w 867855"/>
                  <a:gd name="connsiteY21" fmla="*/ 521759 h 1636349"/>
                  <a:gd name="connsiteX22" fmla="*/ 487138 w 867855"/>
                  <a:gd name="connsiteY22" fmla="*/ 445561 h 1636349"/>
                  <a:gd name="connsiteX23" fmla="*/ 584768 w 867855"/>
                  <a:gd name="connsiteY23" fmla="*/ 509854 h 1636349"/>
                  <a:gd name="connsiteX24" fmla="*/ 580006 w 867855"/>
                  <a:gd name="connsiteY24" fmla="*/ 428889 h 1636349"/>
                  <a:gd name="connsiteX25" fmla="*/ 460944 w 867855"/>
                  <a:gd name="connsiteY25" fmla="*/ 388408 h 1636349"/>
                  <a:gd name="connsiteX26" fmla="*/ 587149 w 867855"/>
                  <a:gd name="connsiteY26" fmla="*/ 416985 h 1636349"/>
                  <a:gd name="connsiteX27" fmla="*/ 596675 w 867855"/>
                  <a:gd name="connsiteY27" fmla="*/ 369359 h 1636349"/>
                  <a:gd name="connsiteX28" fmla="*/ 508567 w 867855"/>
                  <a:gd name="connsiteY28" fmla="*/ 366977 h 1636349"/>
                  <a:gd name="connsiteX29" fmla="*/ 618106 w 867855"/>
                  <a:gd name="connsiteY29" fmla="*/ 309827 h 1636349"/>
                  <a:gd name="connsiteX30" fmla="*/ 549050 w 867855"/>
                  <a:gd name="connsiteY30" fmla="*/ 295541 h 1636349"/>
                  <a:gd name="connsiteX31" fmla="*/ 613343 w 867855"/>
                  <a:gd name="connsiteY31" fmla="*/ 269347 h 1636349"/>
                  <a:gd name="connsiteX32" fmla="*/ 639538 w 867855"/>
                  <a:gd name="connsiteY32" fmla="*/ 240772 h 1636349"/>
                  <a:gd name="connsiteX33" fmla="*/ 596675 w 867855"/>
                  <a:gd name="connsiteY33" fmla="*/ 240772 h 1636349"/>
                  <a:gd name="connsiteX34" fmla="*/ 653825 w 867855"/>
                  <a:gd name="connsiteY34" fmla="*/ 209816 h 1636349"/>
                  <a:gd name="connsiteX35" fmla="*/ 691924 w 867855"/>
                  <a:gd name="connsiteY35" fmla="*/ 159809 h 1636349"/>
                  <a:gd name="connsiteX36" fmla="*/ 677636 w 867855"/>
                  <a:gd name="connsiteY36" fmla="*/ 114566 h 1636349"/>
                  <a:gd name="connsiteX37" fmla="*/ 706212 w 867855"/>
                  <a:gd name="connsiteY37" fmla="*/ 126473 h 1636349"/>
                  <a:gd name="connsiteX38" fmla="*/ 694032 w 867855"/>
                  <a:gd name="connsiteY38" fmla="*/ 25348 h 1636349"/>
                  <a:gd name="connsiteX39" fmla="*/ 313305 w 867855"/>
                  <a:gd name="connsiteY39" fmla="*/ 359835 h 1636349"/>
                  <a:gd name="connsiteX40" fmla="*/ 278538 w 867855"/>
                  <a:gd name="connsiteY40" fmla="*/ 379202 h 1636349"/>
                  <a:gd name="connsiteX41" fmla="*/ 689680 w 867855"/>
                  <a:gd name="connsiteY41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618105 w 866461"/>
                  <a:gd name="connsiteY18" fmla="*/ 588434 h 1636349"/>
                  <a:gd name="connsiteX19" fmla="*/ 653823 w 866461"/>
                  <a:gd name="connsiteY19" fmla="*/ 617009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501424 w 866461"/>
                  <a:gd name="connsiteY18" fmla="*/ 774171 h 1636349"/>
                  <a:gd name="connsiteX19" fmla="*/ 653823 w 866461"/>
                  <a:gd name="connsiteY19" fmla="*/ 617009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501424 w 866461"/>
                  <a:gd name="connsiteY18" fmla="*/ 774171 h 1636349"/>
                  <a:gd name="connsiteX19" fmla="*/ 472848 w 866461"/>
                  <a:gd name="connsiteY19" fmla="*/ 581290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501424 w 866461"/>
                  <a:gd name="connsiteY18" fmla="*/ 774171 h 1636349"/>
                  <a:gd name="connsiteX19" fmla="*/ 472848 w 866461"/>
                  <a:gd name="connsiteY19" fmla="*/ 58605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501424 w 866461"/>
                  <a:gd name="connsiteY18" fmla="*/ 774171 h 1636349"/>
                  <a:gd name="connsiteX19" fmla="*/ 468086 w 866461"/>
                  <a:gd name="connsiteY19" fmla="*/ 593197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501424 w 866461"/>
                  <a:gd name="connsiteY18" fmla="*/ 774171 h 1636349"/>
                  <a:gd name="connsiteX19" fmla="*/ 468086 w 866461"/>
                  <a:gd name="connsiteY19" fmla="*/ 593197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501424 w 866461"/>
                  <a:gd name="connsiteY18" fmla="*/ 774171 h 1636349"/>
                  <a:gd name="connsiteX19" fmla="*/ 456180 w 866461"/>
                  <a:gd name="connsiteY19" fmla="*/ 574147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501424 w 866461"/>
                  <a:gd name="connsiteY18" fmla="*/ 774171 h 1636349"/>
                  <a:gd name="connsiteX19" fmla="*/ 456180 w 866461"/>
                  <a:gd name="connsiteY19" fmla="*/ 574147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501424 w 866461"/>
                  <a:gd name="connsiteY18" fmla="*/ 774171 h 1636349"/>
                  <a:gd name="connsiteX19" fmla="*/ 456180 w 866461"/>
                  <a:gd name="connsiteY19" fmla="*/ 574147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501424 w 866461"/>
                  <a:gd name="connsiteY18" fmla="*/ 77417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456181 w 866461"/>
                  <a:gd name="connsiteY18" fmla="*/ 624153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456180 w 866461"/>
                  <a:gd name="connsiteY16" fmla="*/ 697972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456180 w 866461"/>
                  <a:gd name="connsiteY16" fmla="*/ 697972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456180 w 866461"/>
                  <a:gd name="connsiteY16" fmla="*/ 697972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456180 w 866461"/>
                  <a:gd name="connsiteY16" fmla="*/ 697972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456180 w 866461"/>
                  <a:gd name="connsiteY16" fmla="*/ 697972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84781 w 866461"/>
                  <a:gd name="connsiteY27" fmla="*/ 414603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87162 w 866461"/>
                  <a:gd name="connsiteY27" fmla="*/ 428890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87162 w 866461"/>
                  <a:gd name="connsiteY27" fmla="*/ 428890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87162 w 866461"/>
                  <a:gd name="connsiteY27" fmla="*/ 428890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87162 w 866461"/>
                  <a:gd name="connsiteY27" fmla="*/ 428890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665731 w 866461"/>
                  <a:gd name="connsiteY28" fmla="*/ 352691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87149 w 866461"/>
                  <a:gd name="connsiteY24" fmla="*/ 495567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84767 w 866461"/>
                  <a:gd name="connsiteY24" fmla="*/ 500329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87148 w 866461"/>
                  <a:gd name="connsiteY24" fmla="*/ 486041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87148 w 866461"/>
                  <a:gd name="connsiteY24" fmla="*/ 486041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91911 w 866461"/>
                  <a:gd name="connsiteY24" fmla="*/ 490803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91911 w 866461"/>
                  <a:gd name="connsiteY24" fmla="*/ 47413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91911 w 866461"/>
                  <a:gd name="connsiteY24" fmla="*/ 47413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91911 w 866461"/>
                  <a:gd name="connsiteY24" fmla="*/ 47413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80005 w 866461"/>
                  <a:gd name="connsiteY24" fmla="*/ 476515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80005 w 866461"/>
                  <a:gd name="connsiteY24" fmla="*/ 476515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63324 w 866461"/>
                  <a:gd name="connsiteY23" fmla="*/ 462230 h 1636349"/>
                  <a:gd name="connsiteX24" fmla="*/ 580005 w 866461"/>
                  <a:gd name="connsiteY24" fmla="*/ 476515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63324 w 866461"/>
                  <a:gd name="connsiteY23" fmla="*/ 462230 h 1636349"/>
                  <a:gd name="connsiteX24" fmla="*/ 580005 w 866461"/>
                  <a:gd name="connsiteY24" fmla="*/ 476515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63324 w 866461"/>
                  <a:gd name="connsiteY23" fmla="*/ 462230 h 1636349"/>
                  <a:gd name="connsiteX24" fmla="*/ 580005 w 866461"/>
                  <a:gd name="connsiteY24" fmla="*/ 476515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63324 w 866461"/>
                  <a:gd name="connsiteY23" fmla="*/ 462230 h 1636349"/>
                  <a:gd name="connsiteX24" fmla="*/ 580005 w 866461"/>
                  <a:gd name="connsiteY24" fmla="*/ 476515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22843 w 866461"/>
                  <a:gd name="connsiteY23" fmla="*/ 493186 h 1636349"/>
                  <a:gd name="connsiteX24" fmla="*/ 580005 w 866461"/>
                  <a:gd name="connsiteY24" fmla="*/ 476515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27605 w 866461"/>
                  <a:gd name="connsiteY23" fmla="*/ 493186 h 1636349"/>
                  <a:gd name="connsiteX24" fmla="*/ 580005 w 866461"/>
                  <a:gd name="connsiteY24" fmla="*/ 476515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630012 w 866461"/>
                  <a:gd name="connsiteY15" fmla="*/ 590816 h 1636349"/>
                  <a:gd name="connsiteX16" fmla="*/ 546667 w 866461"/>
                  <a:gd name="connsiteY16" fmla="*/ 655109 h 1636349"/>
                  <a:gd name="connsiteX17" fmla="*/ 465705 w 866461"/>
                  <a:gd name="connsiteY17" fmla="*/ 676540 h 1636349"/>
                  <a:gd name="connsiteX18" fmla="*/ 546667 w 866461"/>
                  <a:gd name="connsiteY18" fmla="*/ 614628 h 1636349"/>
                  <a:gd name="connsiteX19" fmla="*/ 487137 w 866461"/>
                  <a:gd name="connsiteY19" fmla="*/ 600341 h 1636349"/>
                  <a:gd name="connsiteX20" fmla="*/ 468086 w 866461"/>
                  <a:gd name="connsiteY20" fmla="*/ 567003 h 1636349"/>
                  <a:gd name="connsiteX21" fmla="*/ 549049 w 866461"/>
                  <a:gd name="connsiteY21" fmla="*/ 543191 h 1636349"/>
                  <a:gd name="connsiteX22" fmla="*/ 477612 w 866461"/>
                  <a:gd name="connsiteY22" fmla="*/ 531285 h 1636349"/>
                  <a:gd name="connsiteX23" fmla="*/ 570479 w 866461"/>
                  <a:gd name="connsiteY23" fmla="*/ 521759 h 1636349"/>
                  <a:gd name="connsiteX24" fmla="*/ 427605 w 866461"/>
                  <a:gd name="connsiteY24" fmla="*/ 493186 h 1636349"/>
                  <a:gd name="connsiteX25" fmla="*/ 580005 w 866461"/>
                  <a:gd name="connsiteY25" fmla="*/ 476515 h 1636349"/>
                  <a:gd name="connsiteX26" fmla="*/ 580006 w 866461"/>
                  <a:gd name="connsiteY26" fmla="*/ 428889 h 1636349"/>
                  <a:gd name="connsiteX27" fmla="*/ 460944 w 866461"/>
                  <a:gd name="connsiteY27" fmla="*/ 388408 h 1636349"/>
                  <a:gd name="connsiteX28" fmla="*/ 606200 w 866461"/>
                  <a:gd name="connsiteY28" fmla="*/ 409840 h 1636349"/>
                  <a:gd name="connsiteX29" fmla="*/ 596675 w 866461"/>
                  <a:gd name="connsiteY29" fmla="*/ 376503 h 1636349"/>
                  <a:gd name="connsiteX30" fmla="*/ 518092 w 866461"/>
                  <a:gd name="connsiteY30" fmla="*/ 340784 h 1636349"/>
                  <a:gd name="connsiteX31" fmla="*/ 618106 w 866461"/>
                  <a:gd name="connsiteY31" fmla="*/ 309827 h 1636349"/>
                  <a:gd name="connsiteX32" fmla="*/ 549050 w 866461"/>
                  <a:gd name="connsiteY32" fmla="*/ 295541 h 1636349"/>
                  <a:gd name="connsiteX33" fmla="*/ 613343 w 866461"/>
                  <a:gd name="connsiteY33" fmla="*/ 269347 h 1636349"/>
                  <a:gd name="connsiteX34" fmla="*/ 639538 w 866461"/>
                  <a:gd name="connsiteY34" fmla="*/ 240772 h 1636349"/>
                  <a:gd name="connsiteX35" fmla="*/ 596675 w 866461"/>
                  <a:gd name="connsiteY35" fmla="*/ 240772 h 1636349"/>
                  <a:gd name="connsiteX36" fmla="*/ 653825 w 866461"/>
                  <a:gd name="connsiteY36" fmla="*/ 209816 h 1636349"/>
                  <a:gd name="connsiteX37" fmla="*/ 691924 w 866461"/>
                  <a:gd name="connsiteY37" fmla="*/ 159809 h 1636349"/>
                  <a:gd name="connsiteX38" fmla="*/ 677636 w 866461"/>
                  <a:gd name="connsiteY38" fmla="*/ 114566 h 1636349"/>
                  <a:gd name="connsiteX39" fmla="*/ 706212 w 866461"/>
                  <a:gd name="connsiteY39" fmla="*/ 126473 h 1636349"/>
                  <a:gd name="connsiteX40" fmla="*/ 694032 w 866461"/>
                  <a:gd name="connsiteY40" fmla="*/ 25348 h 1636349"/>
                  <a:gd name="connsiteX41" fmla="*/ 313305 w 866461"/>
                  <a:gd name="connsiteY41" fmla="*/ 359835 h 1636349"/>
                  <a:gd name="connsiteX42" fmla="*/ 278538 w 866461"/>
                  <a:gd name="connsiteY42" fmla="*/ 379202 h 1636349"/>
                  <a:gd name="connsiteX43" fmla="*/ 689680 w 866461"/>
                  <a:gd name="connsiteY43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630012 w 866461"/>
                  <a:gd name="connsiteY15" fmla="*/ 590816 h 1636349"/>
                  <a:gd name="connsiteX16" fmla="*/ 675256 w 866461"/>
                  <a:gd name="connsiteY16" fmla="*/ 550334 h 1636349"/>
                  <a:gd name="connsiteX17" fmla="*/ 546667 w 866461"/>
                  <a:gd name="connsiteY17" fmla="*/ 655109 h 1636349"/>
                  <a:gd name="connsiteX18" fmla="*/ 465705 w 866461"/>
                  <a:gd name="connsiteY18" fmla="*/ 676540 h 1636349"/>
                  <a:gd name="connsiteX19" fmla="*/ 546667 w 866461"/>
                  <a:gd name="connsiteY19" fmla="*/ 614628 h 1636349"/>
                  <a:gd name="connsiteX20" fmla="*/ 487137 w 866461"/>
                  <a:gd name="connsiteY20" fmla="*/ 600341 h 1636349"/>
                  <a:gd name="connsiteX21" fmla="*/ 468086 w 866461"/>
                  <a:gd name="connsiteY21" fmla="*/ 567003 h 1636349"/>
                  <a:gd name="connsiteX22" fmla="*/ 549049 w 866461"/>
                  <a:gd name="connsiteY22" fmla="*/ 543191 h 1636349"/>
                  <a:gd name="connsiteX23" fmla="*/ 477612 w 866461"/>
                  <a:gd name="connsiteY23" fmla="*/ 531285 h 1636349"/>
                  <a:gd name="connsiteX24" fmla="*/ 570479 w 866461"/>
                  <a:gd name="connsiteY24" fmla="*/ 521759 h 1636349"/>
                  <a:gd name="connsiteX25" fmla="*/ 427605 w 866461"/>
                  <a:gd name="connsiteY25" fmla="*/ 493186 h 1636349"/>
                  <a:gd name="connsiteX26" fmla="*/ 580005 w 866461"/>
                  <a:gd name="connsiteY26" fmla="*/ 476515 h 1636349"/>
                  <a:gd name="connsiteX27" fmla="*/ 580006 w 866461"/>
                  <a:gd name="connsiteY27" fmla="*/ 428889 h 1636349"/>
                  <a:gd name="connsiteX28" fmla="*/ 460944 w 866461"/>
                  <a:gd name="connsiteY28" fmla="*/ 388408 h 1636349"/>
                  <a:gd name="connsiteX29" fmla="*/ 606200 w 866461"/>
                  <a:gd name="connsiteY29" fmla="*/ 409840 h 1636349"/>
                  <a:gd name="connsiteX30" fmla="*/ 596675 w 866461"/>
                  <a:gd name="connsiteY30" fmla="*/ 376503 h 1636349"/>
                  <a:gd name="connsiteX31" fmla="*/ 518092 w 866461"/>
                  <a:gd name="connsiteY31" fmla="*/ 340784 h 1636349"/>
                  <a:gd name="connsiteX32" fmla="*/ 618106 w 866461"/>
                  <a:gd name="connsiteY32" fmla="*/ 309827 h 1636349"/>
                  <a:gd name="connsiteX33" fmla="*/ 549050 w 866461"/>
                  <a:gd name="connsiteY33" fmla="*/ 295541 h 1636349"/>
                  <a:gd name="connsiteX34" fmla="*/ 613343 w 866461"/>
                  <a:gd name="connsiteY34" fmla="*/ 269347 h 1636349"/>
                  <a:gd name="connsiteX35" fmla="*/ 639538 w 866461"/>
                  <a:gd name="connsiteY35" fmla="*/ 240772 h 1636349"/>
                  <a:gd name="connsiteX36" fmla="*/ 596675 w 866461"/>
                  <a:gd name="connsiteY36" fmla="*/ 240772 h 1636349"/>
                  <a:gd name="connsiteX37" fmla="*/ 653825 w 866461"/>
                  <a:gd name="connsiteY37" fmla="*/ 209816 h 1636349"/>
                  <a:gd name="connsiteX38" fmla="*/ 691924 w 866461"/>
                  <a:gd name="connsiteY38" fmla="*/ 159809 h 1636349"/>
                  <a:gd name="connsiteX39" fmla="*/ 677636 w 866461"/>
                  <a:gd name="connsiteY39" fmla="*/ 114566 h 1636349"/>
                  <a:gd name="connsiteX40" fmla="*/ 706212 w 866461"/>
                  <a:gd name="connsiteY40" fmla="*/ 126473 h 1636349"/>
                  <a:gd name="connsiteX41" fmla="*/ 694032 w 866461"/>
                  <a:gd name="connsiteY41" fmla="*/ 25348 h 1636349"/>
                  <a:gd name="connsiteX42" fmla="*/ 313305 w 866461"/>
                  <a:gd name="connsiteY42" fmla="*/ 359835 h 1636349"/>
                  <a:gd name="connsiteX43" fmla="*/ 278538 w 866461"/>
                  <a:gd name="connsiteY43" fmla="*/ 379202 h 1636349"/>
                  <a:gd name="connsiteX44" fmla="*/ 689680 w 866461"/>
                  <a:gd name="connsiteY44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546667 w 866461"/>
                  <a:gd name="connsiteY18" fmla="*/ 65510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546667 w 866461"/>
                  <a:gd name="connsiteY18" fmla="*/ 65510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491899 w 866461"/>
                  <a:gd name="connsiteY18" fmla="*/ 757502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491899 w 866461"/>
                  <a:gd name="connsiteY18" fmla="*/ 757502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477611 w 866461"/>
                  <a:gd name="connsiteY18" fmla="*/ 757502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477611 w 866461"/>
                  <a:gd name="connsiteY18" fmla="*/ 757502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479992 w 866461"/>
                  <a:gd name="connsiteY18" fmla="*/ 719402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479992 w 866461"/>
                  <a:gd name="connsiteY18" fmla="*/ 719402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732406 w 866461"/>
                  <a:gd name="connsiteY16" fmla="*/ 759885 h 1636349"/>
                  <a:gd name="connsiteX17" fmla="*/ 675256 w 866461"/>
                  <a:gd name="connsiteY17" fmla="*/ 550334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732406 w 866461"/>
                  <a:gd name="connsiteY16" fmla="*/ 759885 h 1636349"/>
                  <a:gd name="connsiteX17" fmla="*/ 451419 w 866461"/>
                  <a:gd name="connsiteY17" fmla="*/ 750359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732406 w 866461"/>
                  <a:gd name="connsiteY16" fmla="*/ 759885 h 1636349"/>
                  <a:gd name="connsiteX17" fmla="*/ 451419 w 866461"/>
                  <a:gd name="connsiteY17" fmla="*/ 750359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732406 w 866461"/>
                  <a:gd name="connsiteY16" fmla="*/ 759885 h 1636349"/>
                  <a:gd name="connsiteX17" fmla="*/ 451419 w 866461"/>
                  <a:gd name="connsiteY17" fmla="*/ 750359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732406 w 866461"/>
                  <a:gd name="connsiteY16" fmla="*/ 759885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549049 w 866461"/>
                  <a:gd name="connsiteY16" fmla="*/ 686067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534762 w 866461"/>
                  <a:gd name="connsiteY16" fmla="*/ 721785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08580 w 866461"/>
                  <a:gd name="connsiteY16" fmla="*/ 871803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08580 w 866461"/>
                  <a:gd name="connsiteY16" fmla="*/ 871803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451418 w 866461"/>
                  <a:gd name="connsiteY16" fmla="*/ 783697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451418 w 866461"/>
                  <a:gd name="connsiteY16" fmla="*/ 783697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534762 w 866461"/>
                  <a:gd name="connsiteY16" fmla="*/ 924191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534762 w 866461"/>
                  <a:gd name="connsiteY16" fmla="*/ 924191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534762 w 866461"/>
                  <a:gd name="connsiteY16" fmla="*/ 924191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84780 w 866461"/>
                  <a:gd name="connsiteY16" fmla="*/ 917048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84780 w 866461"/>
                  <a:gd name="connsiteY16" fmla="*/ 917048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84780 w 866461"/>
                  <a:gd name="connsiteY16" fmla="*/ 917048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84780 w 866461"/>
                  <a:gd name="connsiteY16" fmla="*/ 917048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08580 w 866461"/>
                  <a:gd name="connsiteY16" fmla="*/ 436036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08580 w 866461"/>
                  <a:gd name="connsiteY16" fmla="*/ 436036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22867 w 866461"/>
                  <a:gd name="connsiteY16" fmla="*/ 476517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08579 w 866461"/>
                  <a:gd name="connsiteY16" fmla="*/ 464610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08579 w 866461"/>
                  <a:gd name="connsiteY16" fmla="*/ 464610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39549 w 866461"/>
                  <a:gd name="connsiteY14" fmla="*/ 102659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39549 w 866461"/>
                  <a:gd name="connsiteY14" fmla="*/ 102659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63362 w 866461"/>
                  <a:gd name="connsiteY14" fmla="*/ 295540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63362 w 866461"/>
                  <a:gd name="connsiteY14" fmla="*/ 295540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18119 w 866461"/>
                  <a:gd name="connsiteY14" fmla="*/ 340784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18119 w 866461"/>
                  <a:gd name="connsiteY14" fmla="*/ 340784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39550 w 866461"/>
                  <a:gd name="connsiteY14" fmla="*/ 100278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15737 w 866461"/>
                  <a:gd name="connsiteY14" fmla="*/ 145521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282"/>
                  <a:gd name="connsiteY0" fmla="*/ 5413 h 1636349"/>
                  <a:gd name="connsiteX1" fmla="*/ 462642 w 866282"/>
                  <a:gd name="connsiteY1" fmla="*/ 169858 h 1636349"/>
                  <a:gd name="connsiteX2" fmla="*/ 257857 w 866282"/>
                  <a:gd name="connsiteY2" fmla="*/ 343076 h 1636349"/>
                  <a:gd name="connsiteX3" fmla="*/ 256292 w 866282"/>
                  <a:gd name="connsiteY3" fmla="*/ 663659 h 1636349"/>
                  <a:gd name="connsiteX4" fmla="*/ 240439 w 866282"/>
                  <a:gd name="connsiteY4" fmla="*/ 1033433 h 1636349"/>
                  <a:gd name="connsiteX5" fmla="*/ 160292 w 866282"/>
                  <a:gd name="connsiteY5" fmla="*/ 1236450 h 1636349"/>
                  <a:gd name="connsiteX6" fmla="*/ 12725 w 866282"/>
                  <a:gd name="connsiteY6" fmla="*/ 1591734 h 1636349"/>
                  <a:gd name="connsiteX7" fmla="*/ 520337 w 866282"/>
                  <a:gd name="connsiteY7" fmla="*/ 1601805 h 1636349"/>
                  <a:gd name="connsiteX8" fmla="*/ 656682 w 866282"/>
                  <a:gd name="connsiteY8" fmla="*/ 1259720 h 1636349"/>
                  <a:gd name="connsiteX9" fmla="*/ 836090 w 866282"/>
                  <a:gd name="connsiteY9" fmla="*/ 941856 h 1636349"/>
                  <a:gd name="connsiteX10" fmla="*/ 792480 w 866282"/>
                  <a:gd name="connsiteY10" fmla="*/ 690533 h 1636349"/>
                  <a:gd name="connsiteX11" fmla="*/ 806905 w 866282"/>
                  <a:gd name="connsiteY11" fmla="*/ 510783 h 1636349"/>
                  <a:gd name="connsiteX12" fmla="*/ 863170 w 866282"/>
                  <a:gd name="connsiteY12" fmla="*/ 355389 h 1636349"/>
                  <a:gd name="connsiteX13" fmla="*/ 701449 w 866282"/>
                  <a:gd name="connsiteY13" fmla="*/ 224103 h 1636349"/>
                  <a:gd name="connsiteX14" fmla="*/ 715737 w 866282"/>
                  <a:gd name="connsiteY14" fmla="*/ 145521 h 1636349"/>
                  <a:gd name="connsiteX15" fmla="*/ 651443 w 866282"/>
                  <a:gd name="connsiteY15" fmla="*/ 255060 h 1636349"/>
                  <a:gd name="connsiteX16" fmla="*/ 591910 w 866282"/>
                  <a:gd name="connsiteY16" fmla="*/ 462229 h 1636349"/>
                  <a:gd name="connsiteX17" fmla="*/ 449038 w 866282"/>
                  <a:gd name="connsiteY17" fmla="*/ 757502 h 1636349"/>
                  <a:gd name="connsiteX18" fmla="*/ 491898 w 866282"/>
                  <a:gd name="connsiteY18" fmla="*/ 695589 h 1636349"/>
                  <a:gd name="connsiteX19" fmla="*/ 465705 w 866282"/>
                  <a:gd name="connsiteY19" fmla="*/ 676540 h 1636349"/>
                  <a:gd name="connsiteX20" fmla="*/ 546667 w 866282"/>
                  <a:gd name="connsiteY20" fmla="*/ 614628 h 1636349"/>
                  <a:gd name="connsiteX21" fmla="*/ 487137 w 866282"/>
                  <a:gd name="connsiteY21" fmla="*/ 600341 h 1636349"/>
                  <a:gd name="connsiteX22" fmla="*/ 468086 w 866282"/>
                  <a:gd name="connsiteY22" fmla="*/ 567003 h 1636349"/>
                  <a:gd name="connsiteX23" fmla="*/ 549049 w 866282"/>
                  <a:gd name="connsiteY23" fmla="*/ 543191 h 1636349"/>
                  <a:gd name="connsiteX24" fmla="*/ 477612 w 866282"/>
                  <a:gd name="connsiteY24" fmla="*/ 531285 h 1636349"/>
                  <a:gd name="connsiteX25" fmla="*/ 570479 w 866282"/>
                  <a:gd name="connsiteY25" fmla="*/ 521759 h 1636349"/>
                  <a:gd name="connsiteX26" fmla="*/ 427605 w 866282"/>
                  <a:gd name="connsiteY26" fmla="*/ 493186 h 1636349"/>
                  <a:gd name="connsiteX27" fmla="*/ 580005 w 866282"/>
                  <a:gd name="connsiteY27" fmla="*/ 476515 h 1636349"/>
                  <a:gd name="connsiteX28" fmla="*/ 580006 w 866282"/>
                  <a:gd name="connsiteY28" fmla="*/ 428889 h 1636349"/>
                  <a:gd name="connsiteX29" fmla="*/ 460944 w 866282"/>
                  <a:gd name="connsiteY29" fmla="*/ 388408 h 1636349"/>
                  <a:gd name="connsiteX30" fmla="*/ 606200 w 866282"/>
                  <a:gd name="connsiteY30" fmla="*/ 409840 h 1636349"/>
                  <a:gd name="connsiteX31" fmla="*/ 596675 w 866282"/>
                  <a:gd name="connsiteY31" fmla="*/ 376503 h 1636349"/>
                  <a:gd name="connsiteX32" fmla="*/ 518092 w 866282"/>
                  <a:gd name="connsiteY32" fmla="*/ 340784 h 1636349"/>
                  <a:gd name="connsiteX33" fmla="*/ 618106 w 866282"/>
                  <a:gd name="connsiteY33" fmla="*/ 309827 h 1636349"/>
                  <a:gd name="connsiteX34" fmla="*/ 549050 w 866282"/>
                  <a:gd name="connsiteY34" fmla="*/ 295541 h 1636349"/>
                  <a:gd name="connsiteX35" fmla="*/ 613343 w 866282"/>
                  <a:gd name="connsiteY35" fmla="*/ 269347 h 1636349"/>
                  <a:gd name="connsiteX36" fmla="*/ 639538 w 866282"/>
                  <a:gd name="connsiteY36" fmla="*/ 240772 h 1636349"/>
                  <a:gd name="connsiteX37" fmla="*/ 596675 w 866282"/>
                  <a:gd name="connsiteY37" fmla="*/ 240772 h 1636349"/>
                  <a:gd name="connsiteX38" fmla="*/ 653825 w 866282"/>
                  <a:gd name="connsiteY38" fmla="*/ 209816 h 1636349"/>
                  <a:gd name="connsiteX39" fmla="*/ 691924 w 866282"/>
                  <a:gd name="connsiteY39" fmla="*/ 159809 h 1636349"/>
                  <a:gd name="connsiteX40" fmla="*/ 677636 w 866282"/>
                  <a:gd name="connsiteY40" fmla="*/ 114566 h 1636349"/>
                  <a:gd name="connsiteX41" fmla="*/ 706212 w 866282"/>
                  <a:gd name="connsiteY41" fmla="*/ 126473 h 1636349"/>
                  <a:gd name="connsiteX42" fmla="*/ 694032 w 866282"/>
                  <a:gd name="connsiteY42" fmla="*/ 25348 h 1636349"/>
                  <a:gd name="connsiteX43" fmla="*/ 313305 w 866282"/>
                  <a:gd name="connsiteY43" fmla="*/ 359835 h 1636349"/>
                  <a:gd name="connsiteX44" fmla="*/ 278538 w 866282"/>
                  <a:gd name="connsiteY44" fmla="*/ 379202 h 1636349"/>
                  <a:gd name="connsiteX45" fmla="*/ 689680 w 866282"/>
                  <a:gd name="connsiteY45" fmla="*/ 5413 h 1636349"/>
                  <a:gd name="connsiteX0" fmla="*/ 689680 w 866282"/>
                  <a:gd name="connsiteY0" fmla="*/ 5413 h 1636349"/>
                  <a:gd name="connsiteX1" fmla="*/ 462642 w 866282"/>
                  <a:gd name="connsiteY1" fmla="*/ 169858 h 1636349"/>
                  <a:gd name="connsiteX2" fmla="*/ 257857 w 866282"/>
                  <a:gd name="connsiteY2" fmla="*/ 343076 h 1636349"/>
                  <a:gd name="connsiteX3" fmla="*/ 256292 w 866282"/>
                  <a:gd name="connsiteY3" fmla="*/ 663659 h 1636349"/>
                  <a:gd name="connsiteX4" fmla="*/ 240439 w 866282"/>
                  <a:gd name="connsiteY4" fmla="*/ 1033433 h 1636349"/>
                  <a:gd name="connsiteX5" fmla="*/ 160292 w 866282"/>
                  <a:gd name="connsiteY5" fmla="*/ 1236450 h 1636349"/>
                  <a:gd name="connsiteX6" fmla="*/ 12725 w 866282"/>
                  <a:gd name="connsiteY6" fmla="*/ 1591734 h 1636349"/>
                  <a:gd name="connsiteX7" fmla="*/ 520337 w 866282"/>
                  <a:gd name="connsiteY7" fmla="*/ 1601805 h 1636349"/>
                  <a:gd name="connsiteX8" fmla="*/ 656682 w 866282"/>
                  <a:gd name="connsiteY8" fmla="*/ 1259720 h 1636349"/>
                  <a:gd name="connsiteX9" fmla="*/ 836090 w 866282"/>
                  <a:gd name="connsiteY9" fmla="*/ 941856 h 1636349"/>
                  <a:gd name="connsiteX10" fmla="*/ 792480 w 866282"/>
                  <a:gd name="connsiteY10" fmla="*/ 690533 h 1636349"/>
                  <a:gd name="connsiteX11" fmla="*/ 806905 w 866282"/>
                  <a:gd name="connsiteY11" fmla="*/ 510783 h 1636349"/>
                  <a:gd name="connsiteX12" fmla="*/ 863170 w 866282"/>
                  <a:gd name="connsiteY12" fmla="*/ 355389 h 1636349"/>
                  <a:gd name="connsiteX13" fmla="*/ 701449 w 866282"/>
                  <a:gd name="connsiteY13" fmla="*/ 224103 h 1636349"/>
                  <a:gd name="connsiteX14" fmla="*/ 715737 w 866282"/>
                  <a:gd name="connsiteY14" fmla="*/ 145521 h 1636349"/>
                  <a:gd name="connsiteX15" fmla="*/ 651443 w 866282"/>
                  <a:gd name="connsiteY15" fmla="*/ 255060 h 1636349"/>
                  <a:gd name="connsiteX16" fmla="*/ 591910 w 866282"/>
                  <a:gd name="connsiteY16" fmla="*/ 462229 h 1636349"/>
                  <a:gd name="connsiteX17" fmla="*/ 449038 w 866282"/>
                  <a:gd name="connsiteY17" fmla="*/ 757502 h 1636349"/>
                  <a:gd name="connsiteX18" fmla="*/ 491898 w 866282"/>
                  <a:gd name="connsiteY18" fmla="*/ 695589 h 1636349"/>
                  <a:gd name="connsiteX19" fmla="*/ 465705 w 866282"/>
                  <a:gd name="connsiteY19" fmla="*/ 676540 h 1636349"/>
                  <a:gd name="connsiteX20" fmla="*/ 546667 w 866282"/>
                  <a:gd name="connsiteY20" fmla="*/ 614628 h 1636349"/>
                  <a:gd name="connsiteX21" fmla="*/ 487137 w 866282"/>
                  <a:gd name="connsiteY21" fmla="*/ 600341 h 1636349"/>
                  <a:gd name="connsiteX22" fmla="*/ 468086 w 866282"/>
                  <a:gd name="connsiteY22" fmla="*/ 567003 h 1636349"/>
                  <a:gd name="connsiteX23" fmla="*/ 549049 w 866282"/>
                  <a:gd name="connsiteY23" fmla="*/ 543191 h 1636349"/>
                  <a:gd name="connsiteX24" fmla="*/ 477612 w 866282"/>
                  <a:gd name="connsiteY24" fmla="*/ 531285 h 1636349"/>
                  <a:gd name="connsiteX25" fmla="*/ 570479 w 866282"/>
                  <a:gd name="connsiteY25" fmla="*/ 521759 h 1636349"/>
                  <a:gd name="connsiteX26" fmla="*/ 427605 w 866282"/>
                  <a:gd name="connsiteY26" fmla="*/ 493186 h 1636349"/>
                  <a:gd name="connsiteX27" fmla="*/ 580005 w 866282"/>
                  <a:gd name="connsiteY27" fmla="*/ 476515 h 1636349"/>
                  <a:gd name="connsiteX28" fmla="*/ 580006 w 866282"/>
                  <a:gd name="connsiteY28" fmla="*/ 428889 h 1636349"/>
                  <a:gd name="connsiteX29" fmla="*/ 460944 w 866282"/>
                  <a:gd name="connsiteY29" fmla="*/ 388408 h 1636349"/>
                  <a:gd name="connsiteX30" fmla="*/ 606200 w 866282"/>
                  <a:gd name="connsiteY30" fmla="*/ 409840 h 1636349"/>
                  <a:gd name="connsiteX31" fmla="*/ 596675 w 866282"/>
                  <a:gd name="connsiteY31" fmla="*/ 376503 h 1636349"/>
                  <a:gd name="connsiteX32" fmla="*/ 518092 w 866282"/>
                  <a:gd name="connsiteY32" fmla="*/ 340784 h 1636349"/>
                  <a:gd name="connsiteX33" fmla="*/ 618106 w 866282"/>
                  <a:gd name="connsiteY33" fmla="*/ 309827 h 1636349"/>
                  <a:gd name="connsiteX34" fmla="*/ 549050 w 866282"/>
                  <a:gd name="connsiteY34" fmla="*/ 295541 h 1636349"/>
                  <a:gd name="connsiteX35" fmla="*/ 613343 w 866282"/>
                  <a:gd name="connsiteY35" fmla="*/ 269347 h 1636349"/>
                  <a:gd name="connsiteX36" fmla="*/ 639538 w 866282"/>
                  <a:gd name="connsiteY36" fmla="*/ 240772 h 1636349"/>
                  <a:gd name="connsiteX37" fmla="*/ 596675 w 866282"/>
                  <a:gd name="connsiteY37" fmla="*/ 240772 h 1636349"/>
                  <a:gd name="connsiteX38" fmla="*/ 653825 w 866282"/>
                  <a:gd name="connsiteY38" fmla="*/ 209816 h 1636349"/>
                  <a:gd name="connsiteX39" fmla="*/ 691924 w 866282"/>
                  <a:gd name="connsiteY39" fmla="*/ 159809 h 1636349"/>
                  <a:gd name="connsiteX40" fmla="*/ 677636 w 866282"/>
                  <a:gd name="connsiteY40" fmla="*/ 114566 h 1636349"/>
                  <a:gd name="connsiteX41" fmla="*/ 706212 w 866282"/>
                  <a:gd name="connsiteY41" fmla="*/ 126473 h 1636349"/>
                  <a:gd name="connsiteX42" fmla="*/ 694032 w 866282"/>
                  <a:gd name="connsiteY42" fmla="*/ 25348 h 1636349"/>
                  <a:gd name="connsiteX43" fmla="*/ 313305 w 866282"/>
                  <a:gd name="connsiteY43" fmla="*/ 359835 h 1636349"/>
                  <a:gd name="connsiteX44" fmla="*/ 278538 w 866282"/>
                  <a:gd name="connsiteY44" fmla="*/ 379202 h 1636349"/>
                  <a:gd name="connsiteX45" fmla="*/ 689680 w 866282"/>
                  <a:gd name="connsiteY45" fmla="*/ 5413 h 1636349"/>
                  <a:gd name="connsiteX0" fmla="*/ 689680 w 866282"/>
                  <a:gd name="connsiteY0" fmla="*/ 5413 h 1636349"/>
                  <a:gd name="connsiteX1" fmla="*/ 462642 w 866282"/>
                  <a:gd name="connsiteY1" fmla="*/ 169858 h 1636349"/>
                  <a:gd name="connsiteX2" fmla="*/ 257857 w 866282"/>
                  <a:gd name="connsiteY2" fmla="*/ 343076 h 1636349"/>
                  <a:gd name="connsiteX3" fmla="*/ 256292 w 866282"/>
                  <a:gd name="connsiteY3" fmla="*/ 663659 h 1636349"/>
                  <a:gd name="connsiteX4" fmla="*/ 240439 w 866282"/>
                  <a:gd name="connsiteY4" fmla="*/ 1033433 h 1636349"/>
                  <a:gd name="connsiteX5" fmla="*/ 160292 w 866282"/>
                  <a:gd name="connsiteY5" fmla="*/ 1236450 h 1636349"/>
                  <a:gd name="connsiteX6" fmla="*/ 12725 w 866282"/>
                  <a:gd name="connsiteY6" fmla="*/ 1591734 h 1636349"/>
                  <a:gd name="connsiteX7" fmla="*/ 520337 w 866282"/>
                  <a:gd name="connsiteY7" fmla="*/ 1601805 h 1636349"/>
                  <a:gd name="connsiteX8" fmla="*/ 656682 w 866282"/>
                  <a:gd name="connsiteY8" fmla="*/ 1259720 h 1636349"/>
                  <a:gd name="connsiteX9" fmla="*/ 836090 w 866282"/>
                  <a:gd name="connsiteY9" fmla="*/ 941856 h 1636349"/>
                  <a:gd name="connsiteX10" fmla="*/ 792480 w 866282"/>
                  <a:gd name="connsiteY10" fmla="*/ 690533 h 1636349"/>
                  <a:gd name="connsiteX11" fmla="*/ 806905 w 866282"/>
                  <a:gd name="connsiteY11" fmla="*/ 510783 h 1636349"/>
                  <a:gd name="connsiteX12" fmla="*/ 863170 w 866282"/>
                  <a:gd name="connsiteY12" fmla="*/ 355389 h 1636349"/>
                  <a:gd name="connsiteX13" fmla="*/ 701449 w 866282"/>
                  <a:gd name="connsiteY13" fmla="*/ 224103 h 1636349"/>
                  <a:gd name="connsiteX14" fmla="*/ 715737 w 866282"/>
                  <a:gd name="connsiteY14" fmla="*/ 145521 h 1636349"/>
                  <a:gd name="connsiteX15" fmla="*/ 651443 w 866282"/>
                  <a:gd name="connsiteY15" fmla="*/ 255060 h 1636349"/>
                  <a:gd name="connsiteX16" fmla="*/ 591910 w 866282"/>
                  <a:gd name="connsiteY16" fmla="*/ 462229 h 1636349"/>
                  <a:gd name="connsiteX17" fmla="*/ 449038 w 866282"/>
                  <a:gd name="connsiteY17" fmla="*/ 757502 h 1636349"/>
                  <a:gd name="connsiteX18" fmla="*/ 491898 w 866282"/>
                  <a:gd name="connsiteY18" fmla="*/ 695589 h 1636349"/>
                  <a:gd name="connsiteX19" fmla="*/ 465705 w 866282"/>
                  <a:gd name="connsiteY19" fmla="*/ 676540 h 1636349"/>
                  <a:gd name="connsiteX20" fmla="*/ 546667 w 866282"/>
                  <a:gd name="connsiteY20" fmla="*/ 614628 h 1636349"/>
                  <a:gd name="connsiteX21" fmla="*/ 487137 w 866282"/>
                  <a:gd name="connsiteY21" fmla="*/ 600341 h 1636349"/>
                  <a:gd name="connsiteX22" fmla="*/ 468086 w 866282"/>
                  <a:gd name="connsiteY22" fmla="*/ 567003 h 1636349"/>
                  <a:gd name="connsiteX23" fmla="*/ 549049 w 866282"/>
                  <a:gd name="connsiteY23" fmla="*/ 543191 h 1636349"/>
                  <a:gd name="connsiteX24" fmla="*/ 477612 w 866282"/>
                  <a:gd name="connsiteY24" fmla="*/ 531285 h 1636349"/>
                  <a:gd name="connsiteX25" fmla="*/ 570479 w 866282"/>
                  <a:gd name="connsiteY25" fmla="*/ 521759 h 1636349"/>
                  <a:gd name="connsiteX26" fmla="*/ 427605 w 866282"/>
                  <a:gd name="connsiteY26" fmla="*/ 493186 h 1636349"/>
                  <a:gd name="connsiteX27" fmla="*/ 580005 w 866282"/>
                  <a:gd name="connsiteY27" fmla="*/ 476515 h 1636349"/>
                  <a:gd name="connsiteX28" fmla="*/ 580006 w 866282"/>
                  <a:gd name="connsiteY28" fmla="*/ 428889 h 1636349"/>
                  <a:gd name="connsiteX29" fmla="*/ 460944 w 866282"/>
                  <a:gd name="connsiteY29" fmla="*/ 388408 h 1636349"/>
                  <a:gd name="connsiteX30" fmla="*/ 606200 w 866282"/>
                  <a:gd name="connsiteY30" fmla="*/ 409840 h 1636349"/>
                  <a:gd name="connsiteX31" fmla="*/ 596675 w 866282"/>
                  <a:gd name="connsiteY31" fmla="*/ 376503 h 1636349"/>
                  <a:gd name="connsiteX32" fmla="*/ 518092 w 866282"/>
                  <a:gd name="connsiteY32" fmla="*/ 340784 h 1636349"/>
                  <a:gd name="connsiteX33" fmla="*/ 618106 w 866282"/>
                  <a:gd name="connsiteY33" fmla="*/ 309827 h 1636349"/>
                  <a:gd name="connsiteX34" fmla="*/ 549050 w 866282"/>
                  <a:gd name="connsiteY34" fmla="*/ 295541 h 1636349"/>
                  <a:gd name="connsiteX35" fmla="*/ 613343 w 866282"/>
                  <a:gd name="connsiteY35" fmla="*/ 269347 h 1636349"/>
                  <a:gd name="connsiteX36" fmla="*/ 639538 w 866282"/>
                  <a:gd name="connsiteY36" fmla="*/ 240772 h 1636349"/>
                  <a:gd name="connsiteX37" fmla="*/ 596675 w 866282"/>
                  <a:gd name="connsiteY37" fmla="*/ 240772 h 1636349"/>
                  <a:gd name="connsiteX38" fmla="*/ 653825 w 866282"/>
                  <a:gd name="connsiteY38" fmla="*/ 209816 h 1636349"/>
                  <a:gd name="connsiteX39" fmla="*/ 691924 w 866282"/>
                  <a:gd name="connsiteY39" fmla="*/ 159809 h 1636349"/>
                  <a:gd name="connsiteX40" fmla="*/ 677636 w 866282"/>
                  <a:gd name="connsiteY40" fmla="*/ 114566 h 1636349"/>
                  <a:gd name="connsiteX41" fmla="*/ 706212 w 866282"/>
                  <a:gd name="connsiteY41" fmla="*/ 126473 h 1636349"/>
                  <a:gd name="connsiteX42" fmla="*/ 694032 w 866282"/>
                  <a:gd name="connsiteY42" fmla="*/ 25348 h 1636349"/>
                  <a:gd name="connsiteX43" fmla="*/ 313305 w 866282"/>
                  <a:gd name="connsiteY43" fmla="*/ 359835 h 1636349"/>
                  <a:gd name="connsiteX44" fmla="*/ 278538 w 866282"/>
                  <a:gd name="connsiteY44" fmla="*/ 379202 h 1636349"/>
                  <a:gd name="connsiteX45" fmla="*/ 689680 w 866282"/>
                  <a:gd name="connsiteY45" fmla="*/ 5413 h 1636349"/>
                  <a:gd name="connsiteX0" fmla="*/ 689680 w 866282"/>
                  <a:gd name="connsiteY0" fmla="*/ 5413 h 1636349"/>
                  <a:gd name="connsiteX1" fmla="*/ 462642 w 866282"/>
                  <a:gd name="connsiteY1" fmla="*/ 169858 h 1636349"/>
                  <a:gd name="connsiteX2" fmla="*/ 257857 w 866282"/>
                  <a:gd name="connsiteY2" fmla="*/ 343076 h 1636349"/>
                  <a:gd name="connsiteX3" fmla="*/ 256292 w 866282"/>
                  <a:gd name="connsiteY3" fmla="*/ 663659 h 1636349"/>
                  <a:gd name="connsiteX4" fmla="*/ 240439 w 866282"/>
                  <a:gd name="connsiteY4" fmla="*/ 1033433 h 1636349"/>
                  <a:gd name="connsiteX5" fmla="*/ 160292 w 866282"/>
                  <a:gd name="connsiteY5" fmla="*/ 1236450 h 1636349"/>
                  <a:gd name="connsiteX6" fmla="*/ 12725 w 866282"/>
                  <a:gd name="connsiteY6" fmla="*/ 1591734 h 1636349"/>
                  <a:gd name="connsiteX7" fmla="*/ 520337 w 866282"/>
                  <a:gd name="connsiteY7" fmla="*/ 1601805 h 1636349"/>
                  <a:gd name="connsiteX8" fmla="*/ 656682 w 866282"/>
                  <a:gd name="connsiteY8" fmla="*/ 1259720 h 1636349"/>
                  <a:gd name="connsiteX9" fmla="*/ 836090 w 866282"/>
                  <a:gd name="connsiteY9" fmla="*/ 941856 h 1636349"/>
                  <a:gd name="connsiteX10" fmla="*/ 792480 w 866282"/>
                  <a:gd name="connsiteY10" fmla="*/ 690533 h 1636349"/>
                  <a:gd name="connsiteX11" fmla="*/ 806905 w 866282"/>
                  <a:gd name="connsiteY11" fmla="*/ 510783 h 1636349"/>
                  <a:gd name="connsiteX12" fmla="*/ 863170 w 866282"/>
                  <a:gd name="connsiteY12" fmla="*/ 355389 h 1636349"/>
                  <a:gd name="connsiteX13" fmla="*/ 701449 w 866282"/>
                  <a:gd name="connsiteY13" fmla="*/ 224103 h 1636349"/>
                  <a:gd name="connsiteX14" fmla="*/ 715737 w 866282"/>
                  <a:gd name="connsiteY14" fmla="*/ 145521 h 1636349"/>
                  <a:gd name="connsiteX15" fmla="*/ 651443 w 866282"/>
                  <a:gd name="connsiteY15" fmla="*/ 255060 h 1636349"/>
                  <a:gd name="connsiteX16" fmla="*/ 591910 w 866282"/>
                  <a:gd name="connsiteY16" fmla="*/ 462229 h 1636349"/>
                  <a:gd name="connsiteX17" fmla="*/ 449038 w 866282"/>
                  <a:gd name="connsiteY17" fmla="*/ 757502 h 1636349"/>
                  <a:gd name="connsiteX18" fmla="*/ 491898 w 866282"/>
                  <a:gd name="connsiteY18" fmla="*/ 695589 h 1636349"/>
                  <a:gd name="connsiteX19" fmla="*/ 465705 w 866282"/>
                  <a:gd name="connsiteY19" fmla="*/ 676540 h 1636349"/>
                  <a:gd name="connsiteX20" fmla="*/ 546667 w 866282"/>
                  <a:gd name="connsiteY20" fmla="*/ 614628 h 1636349"/>
                  <a:gd name="connsiteX21" fmla="*/ 487137 w 866282"/>
                  <a:gd name="connsiteY21" fmla="*/ 600341 h 1636349"/>
                  <a:gd name="connsiteX22" fmla="*/ 468086 w 866282"/>
                  <a:gd name="connsiteY22" fmla="*/ 567003 h 1636349"/>
                  <a:gd name="connsiteX23" fmla="*/ 549049 w 866282"/>
                  <a:gd name="connsiteY23" fmla="*/ 543191 h 1636349"/>
                  <a:gd name="connsiteX24" fmla="*/ 477612 w 866282"/>
                  <a:gd name="connsiteY24" fmla="*/ 531285 h 1636349"/>
                  <a:gd name="connsiteX25" fmla="*/ 570479 w 866282"/>
                  <a:gd name="connsiteY25" fmla="*/ 521759 h 1636349"/>
                  <a:gd name="connsiteX26" fmla="*/ 427605 w 866282"/>
                  <a:gd name="connsiteY26" fmla="*/ 493186 h 1636349"/>
                  <a:gd name="connsiteX27" fmla="*/ 580005 w 866282"/>
                  <a:gd name="connsiteY27" fmla="*/ 476515 h 1636349"/>
                  <a:gd name="connsiteX28" fmla="*/ 580006 w 866282"/>
                  <a:gd name="connsiteY28" fmla="*/ 428889 h 1636349"/>
                  <a:gd name="connsiteX29" fmla="*/ 460944 w 866282"/>
                  <a:gd name="connsiteY29" fmla="*/ 388408 h 1636349"/>
                  <a:gd name="connsiteX30" fmla="*/ 606200 w 866282"/>
                  <a:gd name="connsiteY30" fmla="*/ 409840 h 1636349"/>
                  <a:gd name="connsiteX31" fmla="*/ 596675 w 866282"/>
                  <a:gd name="connsiteY31" fmla="*/ 376503 h 1636349"/>
                  <a:gd name="connsiteX32" fmla="*/ 518092 w 866282"/>
                  <a:gd name="connsiteY32" fmla="*/ 340784 h 1636349"/>
                  <a:gd name="connsiteX33" fmla="*/ 618106 w 866282"/>
                  <a:gd name="connsiteY33" fmla="*/ 309827 h 1636349"/>
                  <a:gd name="connsiteX34" fmla="*/ 549050 w 866282"/>
                  <a:gd name="connsiteY34" fmla="*/ 295541 h 1636349"/>
                  <a:gd name="connsiteX35" fmla="*/ 613343 w 866282"/>
                  <a:gd name="connsiteY35" fmla="*/ 269347 h 1636349"/>
                  <a:gd name="connsiteX36" fmla="*/ 639538 w 866282"/>
                  <a:gd name="connsiteY36" fmla="*/ 240772 h 1636349"/>
                  <a:gd name="connsiteX37" fmla="*/ 596675 w 866282"/>
                  <a:gd name="connsiteY37" fmla="*/ 240772 h 1636349"/>
                  <a:gd name="connsiteX38" fmla="*/ 653825 w 866282"/>
                  <a:gd name="connsiteY38" fmla="*/ 209816 h 1636349"/>
                  <a:gd name="connsiteX39" fmla="*/ 691924 w 866282"/>
                  <a:gd name="connsiteY39" fmla="*/ 159809 h 1636349"/>
                  <a:gd name="connsiteX40" fmla="*/ 677636 w 866282"/>
                  <a:gd name="connsiteY40" fmla="*/ 114566 h 1636349"/>
                  <a:gd name="connsiteX41" fmla="*/ 706212 w 866282"/>
                  <a:gd name="connsiteY41" fmla="*/ 126473 h 1636349"/>
                  <a:gd name="connsiteX42" fmla="*/ 694032 w 866282"/>
                  <a:gd name="connsiteY42" fmla="*/ 25348 h 1636349"/>
                  <a:gd name="connsiteX43" fmla="*/ 313305 w 866282"/>
                  <a:gd name="connsiteY43" fmla="*/ 359835 h 1636349"/>
                  <a:gd name="connsiteX44" fmla="*/ 278538 w 866282"/>
                  <a:gd name="connsiteY44" fmla="*/ 379202 h 1636349"/>
                  <a:gd name="connsiteX45" fmla="*/ 689680 w 866282"/>
                  <a:gd name="connsiteY45" fmla="*/ 5413 h 1636349"/>
                  <a:gd name="connsiteX0" fmla="*/ 689680 w 866282"/>
                  <a:gd name="connsiteY0" fmla="*/ 5413 h 1636349"/>
                  <a:gd name="connsiteX1" fmla="*/ 462642 w 866282"/>
                  <a:gd name="connsiteY1" fmla="*/ 169858 h 1636349"/>
                  <a:gd name="connsiteX2" fmla="*/ 257857 w 866282"/>
                  <a:gd name="connsiteY2" fmla="*/ 343076 h 1636349"/>
                  <a:gd name="connsiteX3" fmla="*/ 256292 w 866282"/>
                  <a:gd name="connsiteY3" fmla="*/ 663659 h 1636349"/>
                  <a:gd name="connsiteX4" fmla="*/ 240439 w 866282"/>
                  <a:gd name="connsiteY4" fmla="*/ 1033433 h 1636349"/>
                  <a:gd name="connsiteX5" fmla="*/ 160292 w 866282"/>
                  <a:gd name="connsiteY5" fmla="*/ 1236450 h 1636349"/>
                  <a:gd name="connsiteX6" fmla="*/ 12725 w 866282"/>
                  <a:gd name="connsiteY6" fmla="*/ 1591734 h 1636349"/>
                  <a:gd name="connsiteX7" fmla="*/ 520337 w 866282"/>
                  <a:gd name="connsiteY7" fmla="*/ 1601805 h 1636349"/>
                  <a:gd name="connsiteX8" fmla="*/ 656682 w 866282"/>
                  <a:gd name="connsiteY8" fmla="*/ 1259720 h 1636349"/>
                  <a:gd name="connsiteX9" fmla="*/ 836090 w 866282"/>
                  <a:gd name="connsiteY9" fmla="*/ 941856 h 1636349"/>
                  <a:gd name="connsiteX10" fmla="*/ 792480 w 866282"/>
                  <a:gd name="connsiteY10" fmla="*/ 690533 h 1636349"/>
                  <a:gd name="connsiteX11" fmla="*/ 806905 w 866282"/>
                  <a:gd name="connsiteY11" fmla="*/ 510783 h 1636349"/>
                  <a:gd name="connsiteX12" fmla="*/ 863170 w 866282"/>
                  <a:gd name="connsiteY12" fmla="*/ 355389 h 1636349"/>
                  <a:gd name="connsiteX13" fmla="*/ 701449 w 866282"/>
                  <a:gd name="connsiteY13" fmla="*/ 224103 h 1636349"/>
                  <a:gd name="connsiteX14" fmla="*/ 715737 w 866282"/>
                  <a:gd name="connsiteY14" fmla="*/ 145521 h 1636349"/>
                  <a:gd name="connsiteX15" fmla="*/ 651443 w 866282"/>
                  <a:gd name="connsiteY15" fmla="*/ 255060 h 1636349"/>
                  <a:gd name="connsiteX16" fmla="*/ 591910 w 866282"/>
                  <a:gd name="connsiteY16" fmla="*/ 462229 h 1636349"/>
                  <a:gd name="connsiteX17" fmla="*/ 449038 w 866282"/>
                  <a:gd name="connsiteY17" fmla="*/ 757502 h 1636349"/>
                  <a:gd name="connsiteX18" fmla="*/ 491898 w 866282"/>
                  <a:gd name="connsiteY18" fmla="*/ 695589 h 1636349"/>
                  <a:gd name="connsiteX19" fmla="*/ 465705 w 866282"/>
                  <a:gd name="connsiteY19" fmla="*/ 676540 h 1636349"/>
                  <a:gd name="connsiteX20" fmla="*/ 546667 w 866282"/>
                  <a:gd name="connsiteY20" fmla="*/ 614628 h 1636349"/>
                  <a:gd name="connsiteX21" fmla="*/ 487137 w 866282"/>
                  <a:gd name="connsiteY21" fmla="*/ 600341 h 1636349"/>
                  <a:gd name="connsiteX22" fmla="*/ 468086 w 866282"/>
                  <a:gd name="connsiteY22" fmla="*/ 567003 h 1636349"/>
                  <a:gd name="connsiteX23" fmla="*/ 549049 w 866282"/>
                  <a:gd name="connsiteY23" fmla="*/ 543191 h 1636349"/>
                  <a:gd name="connsiteX24" fmla="*/ 477612 w 866282"/>
                  <a:gd name="connsiteY24" fmla="*/ 531285 h 1636349"/>
                  <a:gd name="connsiteX25" fmla="*/ 570479 w 866282"/>
                  <a:gd name="connsiteY25" fmla="*/ 521759 h 1636349"/>
                  <a:gd name="connsiteX26" fmla="*/ 427605 w 866282"/>
                  <a:gd name="connsiteY26" fmla="*/ 493186 h 1636349"/>
                  <a:gd name="connsiteX27" fmla="*/ 580005 w 866282"/>
                  <a:gd name="connsiteY27" fmla="*/ 476515 h 1636349"/>
                  <a:gd name="connsiteX28" fmla="*/ 580006 w 866282"/>
                  <a:gd name="connsiteY28" fmla="*/ 428889 h 1636349"/>
                  <a:gd name="connsiteX29" fmla="*/ 460944 w 866282"/>
                  <a:gd name="connsiteY29" fmla="*/ 388408 h 1636349"/>
                  <a:gd name="connsiteX30" fmla="*/ 606200 w 866282"/>
                  <a:gd name="connsiteY30" fmla="*/ 409840 h 1636349"/>
                  <a:gd name="connsiteX31" fmla="*/ 596675 w 866282"/>
                  <a:gd name="connsiteY31" fmla="*/ 376503 h 1636349"/>
                  <a:gd name="connsiteX32" fmla="*/ 518092 w 866282"/>
                  <a:gd name="connsiteY32" fmla="*/ 340784 h 1636349"/>
                  <a:gd name="connsiteX33" fmla="*/ 618106 w 866282"/>
                  <a:gd name="connsiteY33" fmla="*/ 309827 h 1636349"/>
                  <a:gd name="connsiteX34" fmla="*/ 549050 w 866282"/>
                  <a:gd name="connsiteY34" fmla="*/ 295541 h 1636349"/>
                  <a:gd name="connsiteX35" fmla="*/ 613343 w 866282"/>
                  <a:gd name="connsiteY35" fmla="*/ 269347 h 1636349"/>
                  <a:gd name="connsiteX36" fmla="*/ 639538 w 866282"/>
                  <a:gd name="connsiteY36" fmla="*/ 240772 h 1636349"/>
                  <a:gd name="connsiteX37" fmla="*/ 596675 w 866282"/>
                  <a:gd name="connsiteY37" fmla="*/ 240772 h 1636349"/>
                  <a:gd name="connsiteX38" fmla="*/ 653825 w 866282"/>
                  <a:gd name="connsiteY38" fmla="*/ 209816 h 1636349"/>
                  <a:gd name="connsiteX39" fmla="*/ 691924 w 866282"/>
                  <a:gd name="connsiteY39" fmla="*/ 159809 h 1636349"/>
                  <a:gd name="connsiteX40" fmla="*/ 677636 w 866282"/>
                  <a:gd name="connsiteY40" fmla="*/ 114566 h 1636349"/>
                  <a:gd name="connsiteX41" fmla="*/ 706212 w 866282"/>
                  <a:gd name="connsiteY41" fmla="*/ 126473 h 1636349"/>
                  <a:gd name="connsiteX42" fmla="*/ 694032 w 866282"/>
                  <a:gd name="connsiteY42" fmla="*/ 25348 h 1636349"/>
                  <a:gd name="connsiteX43" fmla="*/ 313305 w 866282"/>
                  <a:gd name="connsiteY43" fmla="*/ 359835 h 1636349"/>
                  <a:gd name="connsiteX44" fmla="*/ 278538 w 866282"/>
                  <a:gd name="connsiteY44" fmla="*/ 379202 h 1636349"/>
                  <a:gd name="connsiteX45" fmla="*/ 689680 w 866282"/>
                  <a:gd name="connsiteY45" fmla="*/ 5413 h 1636349"/>
                  <a:gd name="connsiteX0" fmla="*/ 689680 w 866282"/>
                  <a:gd name="connsiteY0" fmla="*/ 5413 h 1636349"/>
                  <a:gd name="connsiteX1" fmla="*/ 462642 w 866282"/>
                  <a:gd name="connsiteY1" fmla="*/ 169858 h 1636349"/>
                  <a:gd name="connsiteX2" fmla="*/ 257857 w 866282"/>
                  <a:gd name="connsiteY2" fmla="*/ 343076 h 1636349"/>
                  <a:gd name="connsiteX3" fmla="*/ 256292 w 866282"/>
                  <a:gd name="connsiteY3" fmla="*/ 663659 h 1636349"/>
                  <a:gd name="connsiteX4" fmla="*/ 240439 w 866282"/>
                  <a:gd name="connsiteY4" fmla="*/ 1033433 h 1636349"/>
                  <a:gd name="connsiteX5" fmla="*/ 160292 w 866282"/>
                  <a:gd name="connsiteY5" fmla="*/ 1236450 h 1636349"/>
                  <a:gd name="connsiteX6" fmla="*/ 12725 w 866282"/>
                  <a:gd name="connsiteY6" fmla="*/ 1591734 h 1636349"/>
                  <a:gd name="connsiteX7" fmla="*/ 520337 w 866282"/>
                  <a:gd name="connsiteY7" fmla="*/ 1601805 h 1636349"/>
                  <a:gd name="connsiteX8" fmla="*/ 656682 w 866282"/>
                  <a:gd name="connsiteY8" fmla="*/ 1259720 h 1636349"/>
                  <a:gd name="connsiteX9" fmla="*/ 836090 w 866282"/>
                  <a:gd name="connsiteY9" fmla="*/ 941856 h 1636349"/>
                  <a:gd name="connsiteX10" fmla="*/ 792480 w 866282"/>
                  <a:gd name="connsiteY10" fmla="*/ 690533 h 1636349"/>
                  <a:gd name="connsiteX11" fmla="*/ 806905 w 866282"/>
                  <a:gd name="connsiteY11" fmla="*/ 510783 h 1636349"/>
                  <a:gd name="connsiteX12" fmla="*/ 863170 w 866282"/>
                  <a:gd name="connsiteY12" fmla="*/ 355389 h 1636349"/>
                  <a:gd name="connsiteX13" fmla="*/ 701449 w 866282"/>
                  <a:gd name="connsiteY13" fmla="*/ 224103 h 1636349"/>
                  <a:gd name="connsiteX14" fmla="*/ 703831 w 866282"/>
                  <a:gd name="connsiteY14" fmla="*/ 164571 h 1636349"/>
                  <a:gd name="connsiteX15" fmla="*/ 651443 w 866282"/>
                  <a:gd name="connsiteY15" fmla="*/ 255060 h 1636349"/>
                  <a:gd name="connsiteX16" fmla="*/ 591910 w 866282"/>
                  <a:gd name="connsiteY16" fmla="*/ 462229 h 1636349"/>
                  <a:gd name="connsiteX17" fmla="*/ 449038 w 866282"/>
                  <a:gd name="connsiteY17" fmla="*/ 757502 h 1636349"/>
                  <a:gd name="connsiteX18" fmla="*/ 491898 w 866282"/>
                  <a:gd name="connsiteY18" fmla="*/ 695589 h 1636349"/>
                  <a:gd name="connsiteX19" fmla="*/ 465705 w 866282"/>
                  <a:gd name="connsiteY19" fmla="*/ 676540 h 1636349"/>
                  <a:gd name="connsiteX20" fmla="*/ 546667 w 866282"/>
                  <a:gd name="connsiteY20" fmla="*/ 614628 h 1636349"/>
                  <a:gd name="connsiteX21" fmla="*/ 487137 w 866282"/>
                  <a:gd name="connsiteY21" fmla="*/ 600341 h 1636349"/>
                  <a:gd name="connsiteX22" fmla="*/ 468086 w 866282"/>
                  <a:gd name="connsiteY22" fmla="*/ 567003 h 1636349"/>
                  <a:gd name="connsiteX23" fmla="*/ 549049 w 866282"/>
                  <a:gd name="connsiteY23" fmla="*/ 543191 h 1636349"/>
                  <a:gd name="connsiteX24" fmla="*/ 477612 w 866282"/>
                  <a:gd name="connsiteY24" fmla="*/ 531285 h 1636349"/>
                  <a:gd name="connsiteX25" fmla="*/ 570479 w 866282"/>
                  <a:gd name="connsiteY25" fmla="*/ 521759 h 1636349"/>
                  <a:gd name="connsiteX26" fmla="*/ 427605 w 866282"/>
                  <a:gd name="connsiteY26" fmla="*/ 493186 h 1636349"/>
                  <a:gd name="connsiteX27" fmla="*/ 580005 w 866282"/>
                  <a:gd name="connsiteY27" fmla="*/ 476515 h 1636349"/>
                  <a:gd name="connsiteX28" fmla="*/ 580006 w 866282"/>
                  <a:gd name="connsiteY28" fmla="*/ 428889 h 1636349"/>
                  <a:gd name="connsiteX29" fmla="*/ 460944 w 866282"/>
                  <a:gd name="connsiteY29" fmla="*/ 388408 h 1636349"/>
                  <a:gd name="connsiteX30" fmla="*/ 606200 w 866282"/>
                  <a:gd name="connsiteY30" fmla="*/ 409840 h 1636349"/>
                  <a:gd name="connsiteX31" fmla="*/ 596675 w 866282"/>
                  <a:gd name="connsiteY31" fmla="*/ 376503 h 1636349"/>
                  <a:gd name="connsiteX32" fmla="*/ 518092 w 866282"/>
                  <a:gd name="connsiteY32" fmla="*/ 340784 h 1636349"/>
                  <a:gd name="connsiteX33" fmla="*/ 618106 w 866282"/>
                  <a:gd name="connsiteY33" fmla="*/ 309827 h 1636349"/>
                  <a:gd name="connsiteX34" fmla="*/ 549050 w 866282"/>
                  <a:gd name="connsiteY34" fmla="*/ 295541 h 1636349"/>
                  <a:gd name="connsiteX35" fmla="*/ 613343 w 866282"/>
                  <a:gd name="connsiteY35" fmla="*/ 269347 h 1636349"/>
                  <a:gd name="connsiteX36" fmla="*/ 639538 w 866282"/>
                  <a:gd name="connsiteY36" fmla="*/ 240772 h 1636349"/>
                  <a:gd name="connsiteX37" fmla="*/ 596675 w 866282"/>
                  <a:gd name="connsiteY37" fmla="*/ 240772 h 1636349"/>
                  <a:gd name="connsiteX38" fmla="*/ 653825 w 866282"/>
                  <a:gd name="connsiteY38" fmla="*/ 209816 h 1636349"/>
                  <a:gd name="connsiteX39" fmla="*/ 691924 w 866282"/>
                  <a:gd name="connsiteY39" fmla="*/ 159809 h 1636349"/>
                  <a:gd name="connsiteX40" fmla="*/ 677636 w 866282"/>
                  <a:gd name="connsiteY40" fmla="*/ 114566 h 1636349"/>
                  <a:gd name="connsiteX41" fmla="*/ 706212 w 866282"/>
                  <a:gd name="connsiteY41" fmla="*/ 126473 h 1636349"/>
                  <a:gd name="connsiteX42" fmla="*/ 694032 w 866282"/>
                  <a:gd name="connsiteY42" fmla="*/ 25348 h 1636349"/>
                  <a:gd name="connsiteX43" fmla="*/ 313305 w 866282"/>
                  <a:gd name="connsiteY43" fmla="*/ 359835 h 1636349"/>
                  <a:gd name="connsiteX44" fmla="*/ 278538 w 866282"/>
                  <a:gd name="connsiteY44" fmla="*/ 379202 h 1636349"/>
                  <a:gd name="connsiteX45" fmla="*/ 689680 w 866282"/>
                  <a:gd name="connsiteY45" fmla="*/ 5413 h 1636349"/>
                  <a:gd name="connsiteX0" fmla="*/ 689680 w 866282"/>
                  <a:gd name="connsiteY0" fmla="*/ 5413 h 1636349"/>
                  <a:gd name="connsiteX1" fmla="*/ 462642 w 866282"/>
                  <a:gd name="connsiteY1" fmla="*/ 169858 h 1636349"/>
                  <a:gd name="connsiteX2" fmla="*/ 257857 w 866282"/>
                  <a:gd name="connsiteY2" fmla="*/ 343076 h 1636349"/>
                  <a:gd name="connsiteX3" fmla="*/ 256292 w 866282"/>
                  <a:gd name="connsiteY3" fmla="*/ 663659 h 1636349"/>
                  <a:gd name="connsiteX4" fmla="*/ 240439 w 866282"/>
                  <a:gd name="connsiteY4" fmla="*/ 1033433 h 1636349"/>
                  <a:gd name="connsiteX5" fmla="*/ 160292 w 866282"/>
                  <a:gd name="connsiteY5" fmla="*/ 1236450 h 1636349"/>
                  <a:gd name="connsiteX6" fmla="*/ 12725 w 866282"/>
                  <a:gd name="connsiteY6" fmla="*/ 1591734 h 1636349"/>
                  <a:gd name="connsiteX7" fmla="*/ 520337 w 866282"/>
                  <a:gd name="connsiteY7" fmla="*/ 1601805 h 1636349"/>
                  <a:gd name="connsiteX8" fmla="*/ 656682 w 866282"/>
                  <a:gd name="connsiteY8" fmla="*/ 1259720 h 1636349"/>
                  <a:gd name="connsiteX9" fmla="*/ 836090 w 866282"/>
                  <a:gd name="connsiteY9" fmla="*/ 941856 h 1636349"/>
                  <a:gd name="connsiteX10" fmla="*/ 792480 w 866282"/>
                  <a:gd name="connsiteY10" fmla="*/ 690533 h 1636349"/>
                  <a:gd name="connsiteX11" fmla="*/ 806905 w 866282"/>
                  <a:gd name="connsiteY11" fmla="*/ 510783 h 1636349"/>
                  <a:gd name="connsiteX12" fmla="*/ 863170 w 866282"/>
                  <a:gd name="connsiteY12" fmla="*/ 355389 h 1636349"/>
                  <a:gd name="connsiteX13" fmla="*/ 701449 w 866282"/>
                  <a:gd name="connsiteY13" fmla="*/ 224103 h 1636349"/>
                  <a:gd name="connsiteX14" fmla="*/ 799081 w 866282"/>
                  <a:gd name="connsiteY14" fmla="*/ 193146 h 1636349"/>
                  <a:gd name="connsiteX15" fmla="*/ 651443 w 866282"/>
                  <a:gd name="connsiteY15" fmla="*/ 255060 h 1636349"/>
                  <a:gd name="connsiteX16" fmla="*/ 591910 w 866282"/>
                  <a:gd name="connsiteY16" fmla="*/ 462229 h 1636349"/>
                  <a:gd name="connsiteX17" fmla="*/ 449038 w 866282"/>
                  <a:gd name="connsiteY17" fmla="*/ 757502 h 1636349"/>
                  <a:gd name="connsiteX18" fmla="*/ 491898 w 866282"/>
                  <a:gd name="connsiteY18" fmla="*/ 695589 h 1636349"/>
                  <a:gd name="connsiteX19" fmla="*/ 465705 w 866282"/>
                  <a:gd name="connsiteY19" fmla="*/ 676540 h 1636349"/>
                  <a:gd name="connsiteX20" fmla="*/ 546667 w 866282"/>
                  <a:gd name="connsiteY20" fmla="*/ 614628 h 1636349"/>
                  <a:gd name="connsiteX21" fmla="*/ 487137 w 866282"/>
                  <a:gd name="connsiteY21" fmla="*/ 600341 h 1636349"/>
                  <a:gd name="connsiteX22" fmla="*/ 468086 w 866282"/>
                  <a:gd name="connsiteY22" fmla="*/ 567003 h 1636349"/>
                  <a:gd name="connsiteX23" fmla="*/ 549049 w 866282"/>
                  <a:gd name="connsiteY23" fmla="*/ 543191 h 1636349"/>
                  <a:gd name="connsiteX24" fmla="*/ 477612 w 866282"/>
                  <a:gd name="connsiteY24" fmla="*/ 531285 h 1636349"/>
                  <a:gd name="connsiteX25" fmla="*/ 570479 w 866282"/>
                  <a:gd name="connsiteY25" fmla="*/ 521759 h 1636349"/>
                  <a:gd name="connsiteX26" fmla="*/ 427605 w 866282"/>
                  <a:gd name="connsiteY26" fmla="*/ 493186 h 1636349"/>
                  <a:gd name="connsiteX27" fmla="*/ 580005 w 866282"/>
                  <a:gd name="connsiteY27" fmla="*/ 476515 h 1636349"/>
                  <a:gd name="connsiteX28" fmla="*/ 580006 w 866282"/>
                  <a:gd name="connsiteY28" fmla="*/ 428889 h 1636349"/>
                  <a:gd name="connsiteX29" fmla="*/ 460944 w 866282"/>
                  <a:gd name="connsiteY29" fmla="*/ 388408 h 1636349"/>
                  <a:gd name="connsiteX30" fmla="*/ 606200 w 866282"/>
                  <a:gd name="connsiteY30" fmla="*/ 409840 h 1636349"/>
                  <a:gd name="connsiteX31" fmla="*/ 596675 w 866282"/>
                  <a:gd name="connsiteY31" fmla="*/ 376503 h 1636349"/>
                  <a:gd name="connsiteX32" fmla="*/ 518092 w 866282"/>
                  <a:gd name="connsiteY32" fmla="*/ 340784 h 1636349"/>
                  <a:gd name="connsiteX33" fmla="*/ 618106 w 866282"/>
                  <a:gd name="connsiteY33" fmla="*/ 309827 h 1636349"/>
                  <a:gd name="connsiteX34" fmla="*/ 549050 w 866282"/>
                  <a:gd name="connsiteY34" fmla="*/ 295541 h 1636349"/>
                  <a:gd name="connsiteX35" fmla="*/ 613343 w 866282"/>
                  <a:gd name="connsiteY35" fmla="*/ 269347 h 1636349"/>
                  <a:gd name="connsiteX36" fmla="*/ 639538 w 866282"/>
                  <a:gd name="connsiteY36" fmla="*/ 240772 h 1636349"/>
                  <a:gd name="connsiteX37" fmla="*/ 596675 w 866282"/>
                  <a:gd name="connsiteY37" fmla="*/ 240772 h 1636349"/>
                  <a:gd name="connsiteX38" fmla="*/ 653825 w 866282"/>
                  <a:gd name="connsiteY38" fmla="*/ 209816 h 1636349"/>
                  <a:gd name="connsiteX39" fmla="*/ 691924 w 866282"/>
                  <a:gd name="connsiteY39" fmla="*/ 159809 h 1636349"/>
                  <a:gd name="connsiteX40" fmla="*/ 677636 w 866282"/>
                  <a:gd name="connsiteY40" fmla="*/ 114566 h 1636349"/>
                  <a:gd name="connsiteX41" fmla="*/ 706212 w 866282"/>
                  <a:gd name="connsiteY41" fmla="*/ 126473 h 1636349"/>
                  <a:gd name="connsiteX42" fmla="*/ 694032 w 866282"/>
                  <a:gd name="connsiteY42" fmla="*/ 25348 h 1636349"/>
                  <a:gd name="connsiteX43" fmla="*/ 313305 w 866282"/>
                  <a:gd name="connsiteY43" fmla="*/ 359835 h 1636349"/>
                  <a:gd name="connsiteX44" fmla="*/ 278538 w 866282"/>
                  <a:gd name="connsiteY44" fmla="*/ 379202 h 1636349"/>
                  <a:gd name="connsiteX45" fmla="*/ 689680 w 866282"/>
                  <a:gd name="connsiteY45" fmla="*/ 5413 h 1636349"/>
                  <a:gd name="connsiteX0" fmla="*/ 689680 w 863458"/>
                  <a:gd name="connsiteY0" fmla="*/ 5413 h 1636349"/>
                  <a:gd name="connsiteX1" fmla="*/ 462642 w 863458"/>
                  <a:gd name="connsiteY1" fmla="*/ 169858 h 1636349"/>
                  <a:gd name="connsiteX2" fmla="*/ 257857 w 863458"/>
                  <a:gd name="connsiteY2" fmla="*/ 343076 h 1636349"/>
                  <a:gd name="connsiteX3" fmla="*/ 256292 w 863458"/>
                  <a:gd name="connsiteY3" fmla="*/ 663659 h 1636349"/>
                  <a:gd name="connsiteX4" fmla="*/ 240439 w 863458"/>
                  <a:gd name="connsiteY4" fmla="*/ 1033433 h 1636349"/>
                  <a:gd name="connsiteX5" fmla="*/ 160292 w 863458"/>
                  <a:gd name="connsiteY5" fmla="*/ 1236450 h 1636349"/>
                  <a:gd name="connsiteX6" fmla="*/ 12725 w 863458"/>
                  <a:gd name="connsiteY6" fmla="*/ 1591734 h 1636349"/>
                  <a:gd name="connsiteX7" fmla="*/ 520337 w 863458"/>
                  <a:gd name="connsiteY7" fmla="*/ 1601805 h 1636349"/>
                  <a:gd name="connsiteX8" fmla="*/ 656682 w 863458"/>
                  <a:gd name="connsiteY8" fmla="*/ 1259720 h 1636349"/>
                  <a:gd name="connsiteX9" fmla="*/ 836090 w 863458"/>
                  <a:gd name="connsiteY9" fmla="*/ 941856 h 1636349"/>
                  <a:gd name="connsiteX10" fmla="*/ 792480 w 863458"/>
                  <a:gd name="connsiteY10" fmla="*/ 690533 h 1636349"/>
                  <a:gd name="connsiteX11" fmla="*/ 806905 w 863458"/>
                  <a:gd name="connsiteY11" fmla="*/ 510783 h 1636349"/>
                  <a:gd name="connsiteX12" fmla="*/ 863170 w 863458"/>
                  <a:gd name="connsiteY12" fmla="*/ 355389 h 1636349"/>
                  <a:gd name="connsiteX13" fmla="*/ 780031 w 863458"/>
                  <a:gd name="connsiteY13" fmla="*/ 371741 h 1636349"/>
                  <a:gd name="connsiteX14" fmla="*/ 799081 w 863458"/>
                  <a:gd name="connsiteY14" fmla="*/ 193146 h 1636349"/>
                  <a:gd name="connsiteX15" fmla="*/ 651443 w 863458"/>
                  <a:gd name="connsiteY15" fmla="*/ 255060 h 1636349"/>
                  <a:gd name="connsiteX16" fmla="*/ 591910 w 863458"/>
                  <a:gd name="connsiteY16" fmla="*/ 462229 h 1636349"/>
                  <a:gd name="connsiteX17" fmla="*/ 449038 w 863458"/>
                  <a:gd name="connsiteY17" fmla="*/ 757502 h 1636349"/>
                  <a:gd name="connsiteX18" fmla="*/ 491898 w 863458"/>
                  <a:gd name="connsiteY18" fmla="*/ 695589 h 1636349"/>
                  <a:gd name="connsiteX19" fmla="*/ 465705 w 863458"/>
                  <a:gd name="connsiteY19" fmla="*/ 676540 h 1636349"/>
                  <a:gd name="connsiteX20" fmla="*/ 546667 w 863458"/>
                  <a:gd name="connsiteY20" fmla="*/ 614628 h 1636349"/>
                  <a:gd name="connsiteX21" fmla="*/ 487137 w 863458"/>
                  <a:gd name="connsiteY21" fmla="*/ 600341 h 1636349"/>
                  <a:gd name="connsiteX22" fmla="*/ 468086 w 863458"/>
                  <a:gd name="connsiteY22" fmla="*/ 567003 h 1636349"/>
                  <a:gd name="connsiteX23" fmla="*/ 549049 w 863458"/>
                  <a:gd name="connsiteY23" fmla="*/ 543191 h 1636349"/>
                  <a:gd name="connsiteX24" fmla="*/ 477612 w 863458"/>
                  <a:gd name="connsiteY24" fmla="*/ 531285 h 1636349"/>
                  <a:gd name="connsiteX25" fmla="*/ 570479 w 863458"/>
                  <a:gd name="connsiteY25" fmla="*/ 521759 h 1636349"/>
                  <a:gd name="connsiteX26" fmla="*/ 427605 w 863458"/>
                  <a:gd name="connsiteY26" fmla="*/ 493186 h 1636349"/>
                  <a:gd name="connsiteX27" fmla="*/ 580005 w 863458"/>
                  <a:gd name="connsiteY27" fmla="*/ 476515 h 1636349"/>
                  <a:gd name="connsiteX28" fmla="*/ 580006 w 863458"/>
                  <a:gd name="connsiteY28" fmla="*/ 428889 h 1636349"/>
                  <a:gd name="connsiteX29" fmla="*/ 460944 w 863458"/>
                  <a:gd name="connsiteY29" fmla="*/ 388408 h 1636349"/>
                  <a:gd name="connsiteX30" fmla="*/ 606200 w 863458"/>
                  <a:gd name="connsiteY30" fmla="*/ 409840 h 1636349"/>
                  <a:gd name="connsiteX31" fmla="*/ 596675 w 863458"/>
                  <a:gd name="connsiteY31" fmla="*/ 376503 h 1636349"/>
                  <a:gd name="connsiteX32" fmla="*/ 518092 w 863458"/>
                  <a:gd name="connsiteY32" fmla="*/ 340784 h 1636349"/>
                  <a:gd name="connsiteX33" fmla="*/ 618106 w 863458"/>
                  <a:gd name="connsiteY33" fmla="*/ 309827 h 1636349"/>
                  <a:gd name="connsiteX34" fmla="*/ 549050 w 863458"/>
                  <a:gd name="connsiteY34" fmla="*/ 295541 h 1636349"/>
                  <a:gd name="connsiteX35" fmla="*/ 613343 w 863458"/>
                  <a:gd name="connsiteY35" fmla="*/ 269347 h 1636349"/>
                  <a:gd name="connsiteX36" fmla="*/ 639538 w 863458"/>
                  <a:gd name="connsiteY36" fmla="*/ 240772 h 1636349"/>
                  <a:gd name="connsiteX37" fmla="*/ 596675 w 863458"/>
                  <a:gd name="connsiteY37" fmla="*/ 240772 h 1636349"/>
                  <a:gd name="connsiteX38" fmla="*/ 653825 w 863458"/>
                  <a:gd name="connsiteY38" fmla="*/ 209816 h 1636349"/>
                  <a:gd name="connsiteX39" fmla="*/ 691924 w 863458"/>
                  <a:gd name="connsiteY39" fmla="*/ 159809 h 1636349"/>
                  <a:gd name="connsiteX40" fmla="*/ 677636 w 863458"/>
                  <a:gd name="connsiteY40" fmla="*/ 114566 h 1636349"/>
                  <a:gd name="connsiteX41" fmla="*/ 706212 w 863458"/>
                  <a:gd name="connsiteY41" fmla="*/ 126473 h 1636349"/>
                  <a:gd name="connsiteX42" fmla="*/ 694032 w 863458"/>
                  <a:gd name="connsiteY42" fmla="*/ 25348 h 1636349"/>
                  <a:gd name="connsiteX43" fmla="*/ 313305 w 863458"/>
                  <a:gd name="connsiteY43" fmla="*/ 359835 h 1636349"/>
                  <a:gd name="connsiteX44" fmla="*/ 278538 w 863458"/>
                  <a:gd name="connsiteY44" fmla="*/ 379202 h 1636349"/>
                  <a:gd name="connsiteX45" fmla="*/ 689680 w 863458"/>
                  <a:gd name="connsiteY45" fmla="*/ 5413 h 1636349"/>
                  <a:gd name="connsiteX0" fmla="*/ 689680 w 863458"/>
                  <a:gd name="connsiteY0" fmla="*/ 5413 h 1636349"/>
                  <a:gd name="connsiteX1" fmla="*/ 462642 w 863458"/>
                  <a:gd name="connsiteY1" fmla="*/ 169858 h 1636349"/>
                  <a:gd name="connsiteX2" fmla="*/ 257857 w 863458"/>
                  <a:gd name="connsiteY2" fmla="*/ 343076 h 1636349"/>
                  <a:gd name="connsiteX3" fmla="*/ 256292 w 863458"/>
                  <a:gd name="connsiteY3" fmla="*/ 663659 h 1636349"/>
                  <a:gd name="connsiteX4" fmla="*/ 240439 w 863458"/>
                  <a:gd name="connsiteY4" fmla="*/ 1033433 h 1636349"/>
                  <a:gd name="connsiteX5" fmla="*/ 160292 w 863458"/>
                  <a:gd name="connsiteY5" fmla="*/ 1236450 h 1636349"/>
                  <a:gd name="connsiteX6" fmla="*/ 12725 w 863458"/>
                  <a:gd name="connsiteY6" fmla="*/ 1591734 h 1636349"/>
                  <a:gd name="connsiteX7" fmla="*/ 520337 w 863458"/>
                  <a:gd name="connsiteY7" fmla="*/ 1601805 h 1636349"/>
                  <a:gd name="connsiteX8" fmla="*/ 656682 w 863458"/>
                  <a:gd name="connsiteY8" fmla="*/ 1259720 h 1636349"/>
                  <a:gd name="connsiteX9" fmla="*/ 836090 w 863458"/>
                  <a:gd name="connsiteY9" fmla="*/ 941856 h 1636349"/>
                  <a:gd name="connsiteX10" fmla="*/ 792480 w 863458"/>
                  <a:gd name="connsiteY10" fmla="*/ 690533 h 1636349"/>
                  <a:gd name="connsiteX11" fmla="*/ 806905 w 863458"/>
                  <a:gd name="connsiteY11" fmla="*/ 510783 h 1636349"/>
                  <a:gd name="connsiteX12" fmla="*/ 863170 w 863458"/>
                  <a:gd name="connsiteY12" fmla="*/ 355389 h 1636349"/>
                  <a:gd name="connsiteX13" fmla="*/ 780031 w 863458"/>
                  <a:gd name="connsiteY13" fmla="*/ 371741 h 1636349"/>
                  <a:gd name="connsiteX14" fmla="*/ 727644 w 863458"/>
                  <a:gd name="connsiteY14" fmla="*/ 131233 h 1636349"/>
                  <a:gd name="connsiteX15" fmla="*/ 651443 w 863458"/>
                  <a:gd name="connsiteY15" fmla="*/ 255060 h 1636349"/>
                  <a:gd name="connsiteX16" fmla="*/ 591910 w 863458"/>
                  <a:gd name="connsiteY16" fmla="*/ 462229 h 1636349"/>
                  <a:gd name="connsiteX17" fmla="*/ 449038 w 863458"/>
                  <a:gd name="connsiteY17" fmla="*/ 757502 h 1636349"/>
                  <a:gd name="connsiteX18" fmla="*/ 491898 w 863458"/>
                  <a:gd name="connsiteY18" fmla="*/ 695589 h 1636349"/>
                  <a:gd name="connsiteX19" fmla="*/ 465705 w 863458"/>
                  <a:gd name="connsiteY19" fmla="*/ 676540 h 1636349"/>
                  <a:gd name="connsiteX20" fmla="*/ 546667 w 863458"/>
                  <a:gd name="connsiteY20" fmla="*/ 614628 h 1636349"/>
                  <a:gd name="connsiteX21" fmla="*/ 487137 w 863458"/>
                  <a:gd name="connsiteY21" fmla="*/ 600341 h 1636349"/>
                  <a:gd name="connsiteX22" fmla="*/ 468086 w 863458"/>
                  <a:gd name="connsiteY22" fmla="*/ 567003 h 1636349"/>
                  <a:gd name="connsiteX23" fmla="*/ 549049 w 863458"/>
                  <a:gd name="connsiteY23" fmla="*/ 543191 h 1636349"/>
                  <a:gd name="connsiteX24" fmla="*/ 477612 w 863458"/>
                  <a:gd name="connsiteY24" fmla="*/ 531285 h 1636349"/>
                  <a:gd name="connsiteX25" fmla="*/ 570479 w 863458"/>
                  <a:gd name="connsiteY25" fmla="*/ 521759 h 1636349"/>
                  <a:gd name="connsiteX26" fmla="*/ 427605 w 863458"/>
                  <a:gd name="connsiteY26" fmla="*/ 493186 h 1636349"/>
                  <a:gd name="connsiteX27" fmla="*/ 580005 w 863458"/>
                  <a:gd name="connsiteY27" fmla="*/ 476515 h 1636349"/>
                  <a:gd name="connsiteX28" fmla="*/ 580006 w 863458"/>
                  <a:gd name="connsiteY28" fmla="*/ 428889 h 1636349"/>
                  <a:gd name="connsiteX29" fmla="*/ 460944 w 863458"/>
                  <a:gd name="connsiteY29" fmla="*/ 388408 h 1636349"/>
                  <a:gd name="connsiteX30" fmla="*/ 606200 w 863458"/>
                  <a:gd name="connsiteY30" fmla="*/ 409840 h 1636349"/>
                  <a:gd name="connsiteX31" fmla="*/ 596675 w 863458"/>
                  <a:gd name="connsiteY31" fmla="*/ 376503 h 1636349"/>
                  <a:gd name="connsiteX32" fmla="*/ 518092 w 863458"/>
                  <a:gd name="connsiteY32" fmla="*/ 340784 h 1636349"/>
                  <a:gd name="connsiteX33" fmla="*/ 618106 w 863458"/>
                  <a:gd name="connsiteY33" fmla="*/ 309827 h 1636349"/>
                  <a:gd name="connsiteX34" fmla="*/ 549050 w 863458"/>
                  <a:gd name="connsiteY34" fmla="*/ 295541 h 1636349"/>
                  <a:gd name="connsiteX35" fmla="*/ 613343 w 863458"/>
                  <a:gd name="connsiteY35" fmla="*/ 269347 h 1636349"/>
                  <a:gd name="connsiteX36" fmla="*/ 639538 w 863458"/>
                  <a:gd name="connsiteY36" fmla="*/ 240772 h 1636349"/>
                  <a:gd name="connsiteX37" fmla="*/ 596675 w 863458"/>
                  <a:gd name="connsiteY37" fmla="*/ 240772 h 1636349"/>
                  <a:gd name="connsiteX38" fmla="*/ 653825 w 863458"/>
                  <a:gd name="connsiteY38" fmla="*/ 209816 h 1636349"/>
                  <a:gd name="connsiteX39" fmla="*/ 691924 w 863458"/>
                  <a:gd name="connsiteY39" fmla="*/ 159809 h 1636349"/>
                  <a:gd name="connsiteX40" fmla="*/ 677636 w 863458"/>
                  <a:gd name="connsiteY40" fmla="*/ 114566 h 1636349"/>
                  <a:gd name="connsiteX41" fmla="*/ 706212 w 863458"/>
                  <a:gd name="connsiteY41" fmla="*/ 126473 h 1636349"/>
                  <a:gd name="connsiteX42" fmla="*/ 694032 w 863458"/>
                  <a:gd name="connsiteY42" fmla="*/ 25348 h 1636349"/>
                  <a:gd name="connsiteX43" fmla="*/ 313305 w 863458"/>
                  <a:gd name="connsiteY43" fmla="*/ 359835 h 1636349"/>
                  <a:gd name="connsiteX44" fmla="*/ 278538 w 863458"/>
                  <a:gd name="connsiteY44" fmla="*/ 379202 h 1636349"/>
                  <a:gd name="connsiteX45" fmla="*/ 689680 w 863458"/>
                  <a:gd name="connsiteY45" fmla="*/ 5413 h 1636349"/>
                  <a:gd name="connsiteX0" fmla="*/ 689680 w 863458"/>
                  <a:gd name="connsiteY0" fmla="*/ 5413 h 1636349"/>
                  <a:gd name="connsiteX1" fmla="*/ 462642 w 863458"/>
                  <a:gd name="connsiteY1" fmla="*/ 169858 h 1636349"/>
                  <a:gd name="connsiteX2" fmla="*/ 257857 w 863458"/>
                  <a:gd name="connsiteY2" fmla="*/ 343076 h 1636349"/>
                  <a:gd name="connsiteX3" fmla="*/ 256292 w 863458"/>
                  <a:gd name="connsiteY3" fmla="*/ 663659 h 1636349"/>
                  <a:gd name="connsiteX4" fmla="*/ 240439 w 863458"/>
                  <a:gd name="connsiteY4" fmla="*/ 1033433 h 1636349"/>
                  <a:gd name="connsiteX5" fmla="*/ 160292 w 863458"/>
                  <a:gd name="connsiteY5" fmla="*/ 1236450 h 1636349"/>
                  <a:gd name="connsiteX6" fmla="*/ 12725 w 863458"/>
                  <a:gd name="connsiteY6" fmla="*/ 1591734 h 1636349"/>
                  <a:gd name="connsiteX7" fmla="*/ 520337 w 863458"/>
                  <a:gd name="connsiteY7" fmla="*/ 1601805 h 1636349"/>
                  <a:gd name="connsiteX8" fmla="*/ 656682 w 863458"/>
                  <a:gd name="connsiteY8" fmla="*/ 1259720 h 1636349"/>
                  <a:gd name="connsiteX9" fmla="*/ 836090 w 863458"/>
                  <a:gd name="connsiteY9" fmla="*/ 941856 h 1636349"/>
                  <a:gd name="connsiteX10" fmla="*/ 792480 w 863458"/>
                  <a:gd name="connsiteY10" fmla="*/ 690533 h 1636349"/>
                  <a:gd name="connsiteX11" fmla="*/ 806905 w 863458"/>
                  <a:gd name="connsiteY11" fmla="*/ 510783 h 1636349"/>
                  <a:gd name="connsiteX12" fmla="*/ 863170 w 863458"/>
                  <a:gd name="connsiteY12" fmla="*/ 355389 h 1636349"/>
                  <a:gd name="connsiteX13" fmla="*/ 780031 w 863458"/>
                  <a:gd name="connsiteY13" fmla="*/ 371741 h 1636349"/>
                  <a:gd name="connsiteX14" fmla="*/ 727644 w 863458"/>
                  <a:gd name="connsiteY14" fmla="*/ 131233 h 1636349"/>
                  <a:gd name="connsiteX15" fmla="*/ 651443 w 863458"/>
                  <a:gd name="connsiteY15" fmla="*/ 255060 h 1636349"/>
                  <a:gd name="connsiteX16" fmla="*/ 591910 w 863458"/>
                  <a:gd name="connsiteY16" fmla="*/ 462229 h 1636349"/>
                  <a:gd name="connsiteX17" fmla="*/ 449038 w 863458"/>
                  <a:gd name="connsiteY17" fmla="*/ 757502 h 1636349"/>
                  <a:gd name="connsiteX18" fmla="*/ 491898 w 863458"/>
                  <a:gd name="connsiteY18" fmla="*/ 695589 h 1636349"/>
                  <a:gd name="connsiteX19" fmla="*/ 465705 w 863458"/>
                  <a:gd name="connsiteY19" fmla="*/ 676540 h 1636349"/>
                  <a:gd name="connsiteX20" fmla="*/ 546667 w 863458"/>
                  <a:gd name="connsiteY20" fmla="*/ 614628 h 1636349"/>
                  <a:gd name="connsiteX21" fmla="*/ 487137 w 863458"/>
                  <a:gd name="connsiteY21" fmla="*/ 600341 h 1636349"/>
                  <a:gd name="connsiteX22" fmla="*/ 468086 w 863458"/>
                  <a:gd name="connsiteY22" fmla="*/ 567003 h 1636349"/>
                  <a:gd name="connsiteX23" fmla="*/ 549049 w 863458"/>
                  <a:gd name="connsiteY23" fmla="*/ 543191 h 1636349"/>
                  <a:gd name="connsiteX24" fmla="*/ 477612 w 863458"/>
                  <a:gd name="connsiteY24" fmla="*/ 531285 h 1636349"/>
                  <a:gd name="connsiteX25" fmla="*/ 570479 w 863458"/>
                  <a:gd name="connsiteY25" fmla="*/ 521759 h 1636349"/>
                  <a:gd name="connsiteX26" fmla="*/ 427605 w 863458"/>
                  <a:gd name="connsiteY26" fmla="*/ 493186 h 1636349"/>
                  <a:gd name="connsiteX27" fmla="*/ 580005 w 863458"/>
                  <a:gd name="connsiteY27" fmla="*/ 476515 h 1636349"/>
                  <a:gd name="connsiteX28" fmla="*/ 580006 w 863458"/>
                  <a:gd name="connsiteY28" fmla="*/ 428889 h 1636349"/>
                  <a:gd name="connsiteX29" fmla="*/ 460944 w 863458"/>
                  <a:gd name="connsiteY29" fmla="*/ 388408 h 1636349"/>
                  <a:gd name="connsiteX30" fmla="*/ 606200 w 863458"/>
                  <a:gd name="connsiteY30" fmla="*/ 409840 h 1636349"/>
                  <a:gd name="connsiteX31" fmla="*/ 596675 w 863458"/>
                  <a:gd name="connsiteY31" fmla="*/ 376503 h 1636349"/>
                  <a:gd name="connsiteX32" fmla="*/ 518092 w 863458"/>
                  <a:gd name="connsiteY32" fmla="*/ 340784 h 1636349"/>
                  <a:gd name="connsiteX33" fmla="*/ 618106 w 863458"/>
                  <a:gd name="connsiteY33" fmla="*/ 309827 h 1636349"/>
                  <a:gd name="connsiteX34" fmla="*/ 549050 w 863458"/>
                  <a:gd name="connsiteY34" fmla="*/ 295541 h 1636349"/>
                  <a:gd name="connsiteX35" fmla="*/ 613343 w 863458"/>
                  <a:gd name="connsiteY35" fmla="*/ 269347 h 1636349"/>
                  <a:gd name="connsiteX36" fmla="*/ 639538 w 863458"/>
                  <a:gd name="connsiteY36" fmla="*/ 240772 h 1636349"/>
                  <a:gd name="connsiteX37" fmla="*/ 596675 w 863458"/>
                  <a:gd name="connsiteY37" fmla="*/ 240772 h 1636349"/>
                  <a:gd name="connsiteX38" fmla="*/ 653825 w 863458"/>
                  <a:gd name="connsiteY38" fmla="*/ 209816 h 1636349"/>
                  <a:gd name="connsiteX39" fmla="*/ 691924 w 863458"/>
                  <a:gd name="connsiteY39" fmla="*/ 159809 h 1636349"/>
                  <a:gd name="connsiteX40" fmla="*/ 677636 w 863458"/>
                  <a:gd name="connsiteY40" fmla="*/ 114566 h 1636349"/>
                  <a:gd name="connsiteX41" fmla="*/ 706212 w 863458"/>
                  <a:gd name="connsiteY41" fmla="*/ 126473 h 1636349"/>
                  <a:gd name="connsiteX42" fmla="*/ 694032 w 863458"/>
                  <a:gd name="connsiteY42" fmla="*/ 25348 h 1636349"/>
                  <a:gd name="connsiteX43" fmla="*/ 313305 w 863458"/>
                  <a:gd name="connsiteY43" fmla="*/ 359835 h 1636349"/>
                  <a:gd name="connsiteX44" fmla="*/ 278538 w 863458"/>
                  <a:gd name="connsiteY44" fmla="*/ 379202 h 1636349"/>
                  <a:gd name="connsiteX45" fmla="*/ 689680 w 863458"/>
                  <a:gd name="connsiteY45" fmla="*/ 5413 h 1636349"/>
                  <a:gd name="connsiteX0" fmla="*/ 689680 w 865950"/>
                  <a:gd name="connsiteY0" fmla="*/ 5413 h 1636349"/>
                  <a:gd name="connsiteX1" fmla="*/ 462642 w 865950"/>
                  <a:gd name="connsiteY1" fmla="*/ 169858 h 1636349"/>
                  <a:gd name="connsiteX2" fmla="*/ 257857 w 865950"/>
                  <a:gd name="connsiteY2" fmla="*/ 343076 h 1636349"/>
                  <a:gd name="connsiteX3" fmla="*/ 256292 w 865950"/>
                  <a:gd name="connsiteY3" fmla="*/ 663659 h 1636349"/>
                  <a:gd name="connsiteX4" fmla="*/ 240439 w 865950"/>
                  <a:gd name="connsiteY4" fmla="*/ 1033433 h 1636349"/>
                  <a:gd name="connsiteX5" fmla="*/ 160292 w 865950"/>
                  <a:gd name="connsiteY5" fmla="*/ 1236450 h 1636349"/>
                  <a:gd name="connsiteX6" fmla="*/ 12725 w 865950"/>
                  <a:gd name="connsiteY6" fmla="*/ 1591734 h 1636349"/>
                  <a:gd name="connsiteX7" fmla="*/ 520337 w 865950"/>
                  <a:gd name="connsiteY7" fmla="*/ 1601805 h 1636349"/>
                  <a:gd name="connsiteX8" fmla="*/ 656682 w 865950"/>
                  <a:gd name="connsiteY8" fmla="*/ 1259720 h 1636349"/>
                  <a:gd name="connsiteX9" fmla="*/ 836090 w 865950"/>
                  <a:gd name="connsiteY9" fmla="*/ 941856 h 1636349"/>
                  <a:gd name="connsiteX10" fmla="*/ 792480 w 865950"/>
                  <a:gd name="connsiteY10" fmla="*/ 690533 h 1636349"/>
                  <a:gd name="connsiteX11" fmla="*/ 806905 w 865950"/>
                  <a:gd name="connsiteY11" fmla="*/ 510783 h 1636349"/>
                  <a:gd name="connsiteX12" fmla="*/ 863170 w 865950"/>
                  <a:gd name="connsiteY12" fmla="*/ 355389 h 1636349"/>
                  <a:gd name="connsiteX13" fmla="*/ 708593 w 865950"/>
                  <a:gd name="connsiteY13" fmla="*/ 238391 h 1636349"/>
                  <a:gd name="connsiteX14" fmla="*/ 727644 w 865950"/>
                  <a:gd name="connsiteY14" fmla="*/ 131233 h 1636349"/>
                  <a:gd name="connsiteX15" fmla="*/ 651443 w 865950"/>
                  <a:gd name="connsiteY15" fmla="*/ 255060 h 1636349"/>
                  <a:gd name="connsiteX16" fmla="*/ 591910 w 865950"/>
                  <a:gd name="connsiteY16" fmla="*/ 462229 h 1636349"/>
                  <a:gd name="connsiteX17" fmla="*/ 449038 w 865950"/>
                  <a:gd name="connsiteY17" fmla="*/ 757502 h 1636349"/>
                  <a:gd name="connsiteX18" fmla="*/ 491898 w 865950"/>
                  <a:gd name="connsiteY18" fmla="*/ 695589 h 1636349"/>
                  <a:gd name="connsiteX19" fmla="*/ 465705 w 865950"/>
                  <a:gd name="connsiteY19" fmla="*/ 676540 h 1636349"/>
                  <a:gd name="connsiteX20" fmla="*/ 546667 w 865950"/>
                  <a:gd name="connsiteY20" fmla="*/ 614628 h 1636349"/>
                  <a:gd name="connsiteX21" fmla="*/ 487137 w 865950"/>
                  <a:gd name="connsiteY21" fmla="*/ 600341 h 1636349"/>
                  <a:gd name="connsiteX22" fmla="*/ 468086 w 865950"/>
                  <a:gd name="connsiteY22" fmla="*/ 567003 h 1636349"/>
                  <a:gd name="connsiteX23" fmla="*/ 549049 w 865950"/>
                  <a:gd name="connsiteY23" fmla="*/ 543191 h 1636349"/>
                  <a:gd name="connsiteX24" fmla="*/ 477612 w 865950"/>
                  <a:gd name="connsiteY24" fmla="*/ 531285 h 1636349"/>
                  <a:gd name="connsiteX25" fmla="*/ 570479 w 865950"/>
                  <a:gd name="connsiteY25" fmla="*/ 521759 h 1636349"/>
                  <a:gd name="connsiteX26" fmla="*/ 427605 w 865950"/>
                  <a:gd name="connsiteY26" fmla="*/ 493186 h 1636349"/>
                  <a:gd name="connsiteX27" fmla="*/ 580005 w 865950"/>
                  <a:gd name="connsiteY27" fmla="*/ 476515 h 1636349"/>
                  <a:gd name="connsiteX28" fmla="*/ 580006 w 865950"/>
                  <a:gd name="connsiteY28" fmla="*/ 428889 h 1636349"/>
                  <a:gd name="connsiteX29" fmla="*/ 460944 w 865950"/>
                  <a:gd name="connsiteY29" fmla="*/ 388408 h 1636349"/>
                  <a:gd name="connsiteX30" fmla="*/ 606200 w 865950"/>
                  <a:gd name="connsiteY30" fmla="*/ 409840 h 1636349"/>
                  <a:gd name="connsiteX31" fmla="*/ 596675 w 865950"/>
                  <a:gd name="connsiteY31" fmla="*/ 376503 h 1636349"/>
                  <a:gd name="connsiteX32" fmla="*/ 518092 w 865950"/>
                  <a:gd name="connsiteY32" fmla="*/ 340784 h 1636349"/>
                  <a:gd name="connsiteX33" fmla="*/ 618106 w 865950"/>
                  <a:gd name="connsiteY33" fmla="*/ 309827 h 1636349"/>
                  <a:gd name="connsiteX34" fmla="*/ 549050 w 865950"/>
                  <a:gd name="connsiteY34" fmla="*/ 295541 h 1636349"/>
                  <a:gd name="connsiteX35" fmla="*/ 613343 w 865950"/>
                  <a:gd name="connsiteY35" fmla="*/ 269347 h 1636349"/>
                  <a:gd name="connsiteX36" fmla="*/ 639538 w 865950"/>
                  <a:gd name="connsiteY36" fmla="*/ 240772 h 1636349"/>
                  <a:gd name="connsiteX37" fmla="*/ 596675 w 865950"/>
                  <a:gd name="connsiteY37" fmla="*/ 240772 h 1636349"/>
                  <a:gd name="connsiteX38" fmla="*/ 653825 w 865950"/>
                  <a:gd name="connsiteY38" fmla="*/ 209816 h 1636349"/>
                  <a:gd name="connsiteX39" fmla="*/ 691924 w 865950"/>
                  <a:gd name="connsiteY39" fmla="*/ 159809 h 1636349"/>
                  <a:gd name="connsiteX40" fmla="*/ 677636 w 865950"/>
                  <a:gd name="connsiteY40" fmla="*/ 114566 h 1636349"/>
                  <a:gd name="connsiteX41" fmla="*/ 706212 w 865950"/>
                  <a:gd name="connsiteY41" fmla="*/ 126473 h 1636349"/>
                  <a:gd name="connsiteX42" fmla="*/ 694032 w 865950"/>
                  <a:gd name="connsiteY42" fmla="*/ 25348 h 1636349"/>
                  <a:gd name="connsiteX43" fmla="*/ 313305 w 865950"/>
                  <a:gd name="connsiteY43" fmla="*/ 359835 h 1636349"/>
                  <a:gd name="connsiteX44" fmla="*/ 278538 w 865950"/>
                  <a:gd name="connsiteY44" fmla="*/ 379202 h 1636349"/>
                  <a:gd name="connsiteX45" fmla="*/ 689680 w 865950"/>
                  <a:gd name="connsiteY45" fmla="*/ 5413 h 1636349"/>
                  <a:gd name="connsiteX0" fmla="*/ 689680 w 840890"/>
                  <a:gd name="connsiteY0" fmla="*/ 5413 h 1636349"/>
                  <a:gd name="connsiteX1" fmla="*/ 462642 w 840890"/>
                  <a:gd name="connsiteY1" fmla="*/ 169858 h 1636349"/>
                  <a:gd name="connsiteX2" fmla="*/ 257857 w 840890"/>
                  <a:gd name="connsiteY2" fmla="*/ 343076 h 1636349"/>
                  <a:gd name="connsiteX3" fmla="*/ 256292 w 840890"/>
                  <a:gd name="connsiteY3" fmla="*/ 663659 h 1636349"/>
                  <a:gd name="connsiteX4" fmla="*/ 240439 w 840890"/>
                  <a:gd name="connsiteY4" fmla="*/ 1033433 h 1636349"/>
                  <a:gd name="connsiteX5" fmla="*/ 160292 w 840890"/>
                  <a:gd name="connsiteY5" fmla="*/ 1236450 h 1636349"/>
                  <a:gd name="connsiteX6" fmla="*/ 12725 w 840890"/>
                  <a:gd name="connsiteY6" fmla="*/ 1591734 h 1636349"/>
                  <a:gd name="connsiteX7" fmla="*/ 520337 w 840890"/>
                  <a:gd name="connsiteY7" fmla="*/ 1601805 h 1636349"/>
                  <a:gd name="connsiteX8" fmla="*/ 656682 w 840890"/>
                  <a:gd name="connsiteY8" fmla="*/ 1259720 h 1636349"/>
                  <a:gd name="connsiteX9" fmla="*/ 836090 w 840890"/>
                  <a:gd name="connsiteY9" fmla="*/ 941856 h 1636349"/>
                  <a:gd name="connsiteX10" fmla="*/ 792480 w 840890"/>
                  <a:gd name="connsiteY10" fmla="*/ 690533 h 1636349"/>
                  <a:gd name="connsiteX11" fmla="*/ 806905 w 840890"/>
                  <a:gd name="connsiteY11" fmla="*/ 510783 h 1636349"/>
                  <a:gd name="connsiteX12" fmla="*/ 829832 w 840890"/>
                  <a:gd name="connsiteY12" fmla="*/ 262520 h 1636349"/>
                  <a:gd name="connsiteX13" fmla="*/ 708593 w 840890"/>
                  <a:gd name="connsiteY13" fmla="*/ 238391 h 1636349"/>
                  <a:gd name="connsiteX14" fmla="*/ 727644 w 840890"/>
                  <a:gd name="connsiteY14" fmla="*/ 131233 h 1636349"/>
                  <a:gd name="connsiteX15" fmla="*/ 651443 w 840890"/>
                  <a:gd name="connsiteY15" fmla="*/ 255060 h 1636349"/>
                  <a:gd name="connsiteX16" fmla="*/ 591910 w 840890"/>
                  <a:gd name="connsiteY16" fmla="*/ 462229 h 1636349"/>
                  <a:gd name="connsiteX17" fmla="*/ 449038 w 840890"/>
                  <a:gd name="connsiteY17" fmla="*/ 757502 h 1636349"/>
                  <a:gd name="connsiteX18" fmla="*/ 491898 w 840890"/>
                  <a:gd name="connsiteY18" fmla="*/ 695589 h 1636349"/>
                  <a:gd name="connsiteX19" fmla="*/ 465705 w 840890"/>
                  <a:gd name="connsiteY19" fmla="*/ 676540 h 1636349"/>
                  <a:gd name="connsiteX20" fmla="*/ 546667 w 840890"/>
                  <a:gd name="connsiteY20" fmla="*/ 614628 h 1636349"/>
                  <a:gd name="connsiteX21" fmla="*/ 487137 w 840890"/>
                  <a:gd name="connsiteY21" fmla="*/ 600341 h 1636349"/>
                  <a:gd name="connsiteX22" fmla="*/ 468086 w 840890"/>
                  <a:gd name="connsiteY22" fmla="*/ 567003 h 1636349"/>
                  <a:gd name="connsiteX23" fmla="*/ 549049 w 840890"/>
                  <a:gd name="connsiteY23" fmla="*/ 543191 h 1636349"/>
                  <a:gd name="connsiteX24" fmla="*/ 477612 w 840890"/>
                  <a:gd name="connsiteY24" fmla="*/ 531285 h 1636349"/>
                  <a:gd name="connsiteX25" fmla="*/ 570479 w 840890"/>
                  <a:gd name="connsiteY25" fmla="*/ 521759 h 1636349"/>
                  <a:gd name="connsiteX26" fmla="*/ 427605 w 840890"/>
                  <a:gd name="connsiteY26" fmla="*/ 493186 h 1636349"/>
                  <a:gd name="connsiteX27" fmla="*/ 580005 w 840890"/>
                  <a:gd name="connsiteY27" fmla="*/ 476515 h 1636349"/>
                  <a:gd name="connsiteX28" fmla="*/ 580006 w 840890"/>
                  <a:gd name="connsiteY28" fmla="*/ 428889 h 1636349"/>
                  <a:gd name="connsiteX29" fmla="*/ 460944 w 840890"/>
                  <a:gd name="connsiteY29" fmla="*/ 388408 h 1636349"/>
                  <a:gd name="connsiteX30" fmla="*/ 606200 w 840890"/>
                  <a:gd name="connsiteY30" fmla="*/ 409840 h 1636349"/>
                  <a:gd name="connsiteX31" fmla="*/ 596675 w 840890"/>
                  <a:gd name="connsiteY31" fmla="*/ 376503 h 1636349"/>
                  <a:gd name="connsiteX32" fmla="*/ 518092 w 840890"/>
                  <a:gd name="connsiteY32" fmla="*/ 340784 h 1636349"/>
                  <a:gd name="connsiteX33" fmla="*/ 618106 w 840890"/>
                  <a:gd name="connsiteY33" fmla="*/ 309827 h 1636349"/>
                  <a:gd name="connsiteX34" fmla="*/ 549050 w 840890"/>
                  <a:gd name="connsiteY34" fmla="*/ 295541 h 1636349"/>
                  <a:gd name="connsiteX35" fmla="*/ 613343 w 840890"/>
                  <a:gd name="connsiteY35" fmla="*/ 269347 h 1636349"/>
                  <a:gd name="connsiteX36" fmla="*/ 639538 w 840890"/>
                  <a:gd name="connsiteY36" fmla="*/ 240772 h 1636349"/>
                  <a:gd name="connsiteX37" fmla="*/ 596675 w 840890"/>
                  <a:gd name="connsiteY37" fmla="*/ 240772 h 1636349"/>
                  <a:gd name="connsiteX38" fmla="*/ 653825 w 840890"/>
                  <a:gd name="connsiteY38" fmla="*/ 209816 h 1636349"/>
                  <a:gd name="connsiteX39" fmla="*/ 691924 w 840890"/>
                  <a:gd name="connsiteY39" fmla="*/ 159809 h 1636349"/>
                  <a:gd name="connsiteX40" fmla="*/ 677636 w 840890"/>
                  <a:gd name="connsiteY40" fmla="*/ 114566 h 1636349"/>
                  <a:gd name="connsiteX41" fmla="*/ 706212 w 840890"/>
                  <a:gd name="connsiteY41" fmla="*/ 126473 h 1636349"/>
                  <a:gd name="connsiteX42" fmla="*/ 694032 w 840890"/>
                  <a:gd name="connsiteY42" fmla="*/ 25348 h 1636349"/>
                  <a:gd name="connsiteX43" fmla="*/ 313305 w 840890"/>
                  <a:gd name="connsiteY43" fmla="*/ 359835 h 1636349"/>
                  <a:gd name="connsiteX44" fmla="*/ 278538 w 840890"/>
                  <a:gd name="connsiteY44" fmla="*/ 379202 h 1636349"/>
                  <a:gd name="connsiteX45" fmla="*/ 689680 w 840890"/>
                  <a:gd name="connsiteY45" fmla="*/ 5413 h 1636349"/>
                  <a:gd name="connsiteX0" fmla="*/ 689680 w 846010"/>
                  <a:gd name="connsiteY0" fmla="*/ 5413 h 1636349"/>
                  <a:gd name="connsiteX1" fmla="*/ 462642 w 846010"/>
                  <a:gd name="connsiteY1" fmla="*/ 169858 h 1636349"/>
                  <a:gd name="connsiteX2" fmla="*/ 257857 w 846010"/>
                  <a:gd name="connsiteY2" fmla="*/ 343076 h 1636349"/>
                  <a:gd name="connsiteX3" fmla="*/ 256292 w 846010"/>
                  <a:gd name="connsiteY3" fmla="*/ 663659 h 1636349"/>
                  <a:gd name="connsiteX4" fmla="*/ 240439 w 846010"/>
                  <a:gd name="connsiteY4" fmla="*/ 1033433 h 1636349"/>
                  <a:gd name="connsiteX5" fmla="*/ 160292 w 846010"/>
                  <a:gd name="connsiteY5" fmla="*/ 1236450 h 1636349"/>
                  <a:gd name="connsiteX6" fmla="*/ 12725 w 846010"/>
                  <a:gd name="connsiteY6" fmla="*/ 1591734 h 1636349"/>
                  <a:gd name="connsiteX7" fmla="*/ 520337 w 846010"/>
                  <a:gd name="connsiteY7" fmla="*/ 1601805 h 1636349"/>
                  <a:gd name="connsiteX8" fmla="*/ 656682 w 846010"/>
                  <a:gd name="connsiteY8" fmla="*/ 1259720 h 1636349"/>
                  <a:gd name="connsiteX9" fmla="*/ 836090 w 846010"/>
                  <a:gd name="connsiteY9" fmla="*/ 941856 h 1636349"/>
                  <a:gd name="connsiteX10" fmla="*/ 792480 w 846010"/>
                  <a:gd name="connsiteY10" fmla="*/ 690533 h 1636349"/>
                  <a:gd name="connsiteX11" fmla="*/ 806905 w 846010"/>
                  <a:gd name="connsiteY11" fmla="*/ 510783 h 1636349"/>
                  <a:gd name="connsiteX12" fmla="*/ 829832 w 846010"/>
                  <a:gd name="connsiteY12" fmla="*/ 262520 h 1636349"/>
                  <a:gd name="connsiteX13" fmla="*/ 708593 w 846010"/>
                  <a:gd name="connsiteY13" fmla="*/ 238391 h 1636349"/>
                  <a:gd name="connsiteX14" fmla="*/ 727644 w 846010"/>
                  <a:gd name="connsiteY14" fmla="*/ 131233 h 1636349"/>
                  <a:gd name="connsiteX15" fmla="*/ 651443 w 846010"/>
                  <a:gd name="connsiteY15" fmla="*/ 255060 h 1636349"/>
                  <a:gd name="connsiteX16" fmla="*/ 591910 w 846010"/>
                  <a:gd name="connsiteY16" fmla="*/ 462229 h 1636349"/>
                  <a:gd name="connsiteX17" fmla="*/ 449038 w 846010"/>
                  <a:gd name="connsiteY17" fmla="*/ 757502 h 1636349"/>
                  <a:gd name="connsiteX18" fmla="*/ 491898 w 846010"/>
                  <a:gd name="connsiteY18" fmla="*/ 695589 h 1636349"/>
                  <a:gd name="connsiteX19" fmla="*/ 465705 w 846010"/>
                  <a:gd name="connsiteY19" fmla="*/ 676540 h 1636349"/>
                  <a:gd name="connsiteX20" fmla="*/ 546667 w 846010"/>
                  <a:gd name="connsiteY20" fmla="*/ 614628 h 1636349"/>
                  <a:gd name="connsiteX21" fmla="*/ 487137 w 846010"/>
                  <a:gd name="connsiteY21" fmla="*/ 600341 h 1636349"/>
                  <a:gd name="connsiteX22" fmla="*/ 468086 w 846010"/>
                  <a:gd name="connsiteY22" fmla="*/ 567003 h 1636349"/>
                  <a:gd name="connsiteX23" fmla="*/ 549049 w 846010"/>
                  <a:gd name="connsiteY23" fmla="*/ 543191 h 1636349"/>
                  <a:gd name="connsiteX24" fmla="*/ 477612 w 846010"/>
                  <a:gd name="connsiteY24" fmla="*/ 531285 h 1636349"/>
                  <a:gd name="connsiteX25" fmla="*/ 570479 w 846010"/>
                  <a:gd name="connsiteY25" fmla="*/ 521759 h 1636349"/>
                  <a:gd name="connsiteX26" fmla="*/ 427605 w 846010"/>
                  <a:gd name="connsiteY26" fmla="*/ 493186 h 1636349"/>
                  <a:gd name="connsiteX27" fmla="*/ 580005 w 846010"/>
                  <a:gd name="connsiteY27" fmla="*/ 476515 h 1636349"/>
                  <a:gd name="connsiteX28" fmla="*/ 580006 w 846010"/>
                  <a:gd name="connsiteY28" fmla="*/ 428889 h 1636349"/>
                  <a:gd name="connsiteX29" fmla="*/ 460944 w 846010"/>
                  <a:gd name="connsiteY29" fmla="*/ 388408 h 1636349"/>
                  <a:gd name="connsiteX30" fmla="*/ 606200 w 846010"/>
                  <a:gd name="connsiteY30" fmla="*/ 409840 h 1636349"/>
                  <a:gd name="connsiteX31" fmla="*/ 596675 w 846010"/>
                  <a:gd name="connsiteY31" fmla="*/ 376503 h 1636349"/>
                  <a:gd name="connsiteX32" fmla="*/ 518092 w 846010"/>
                  <a:gd name="connsiteY32" fmla="*/ 340784 h 1636349"/>
                  <a:gd name="connsiteX33" fmla="*/ 618106 w 846010"/>
                  <a:gd name="connsiteY33" fmla="*/ 309827 h 1636349"/>
                  <a:gd name="connsiteX34" fmla="*/ 549050 w 846010"/>
                  <a:gd name="connsiteY34" fmla="*/ 295541 h 1636349"/>
                  <a:gd name="connsiteX35" fmla="*/ 613343 w 846010"/>
                  <a:gd name="connsiteY35" fmla="*/ 269347 h 1636349"/>
                  <a:gd name="connsiteX36" fmla="*/ 639538 w 846010"/>
                  <a:gd name="connsiteY36" fmla="*/ 240772 h 1636349"/>
                  <a:gd name="connsiteX37" fmla="*/ 596675 w 846010"/>
                  <a:gd name="connsiteY37" fmla="*/ 240772 h 1636349"/>
                  <a:gd name="connsiteX38" fmla="*/ 653825 w 846010"/>
                  <a:gd name="connsiteY38" fmla="*/ 209816 h 1636349"/>
                  <a:gd name="connsiteX39" fmla="*/ 691924 w 846010"/>
                  <a:gd name="connsiteY39" fmla="*/ 159809 h 1636349"/>
                  <a:gd name="connsiteX40" fmla="*/ 677636 w 846010"/>
                  <a:gd name="connsiteY40" fmla="*/ 114566 h 1636349"/>
                  <a:gd name="connsiteX41" fmla="*/ 706212 w 846010"/>
                  <a:gd name="connsiteY41" fmla="*/ 126473 h 1636349"/>
                  <a:gd name="connsiteX42" fmla="*/ 694032 w 846010"/>
                  <a:gd name="connsiteY42" fmla="*/ 25348 h 1636349"/>
                  <a:gd name="connsiteX43" fmla="*/ 313305 w 846010"/>
                  <a:gd name="connsiteY43" fmla="*/ 359835 h 1636349"/>
                  <a:gd name="connsiteX44" fmla="*/ 278538 w 846010"/>
                  <a:gd name="connsiteY44" fmla="*/ 379202 h 1636349"/>
                  <a:gd name="connsiteX45" fmla="*/ 689680 w 846010"/>
                  <a:gd name="connsiteY45" fmla="*/ 5413 h 1636349"/>
                  <a:gd name="connsiteX0" fmla="*/ 689680 w 847429"/>
                  <a:gd name="connsiteY0" fmla="*/ 5413 h 1636349"/>
                  <a:gd name="connsiteX1" fmla="*/ 462642 w 847429"/>
                  <a:gd name="connsiteY1" fmla="*/ 169858 h 1636349"/>
                  <a:gd name="connsiteX2" fmla="*/ 257857 w 847429"/>
                  <a:gd name="connsiteY2" fmla="*/ 343076 h 1636349"/>
                  <a:gd name="connsiteX3" fmla="*/ 256292 w 847429"/>
                  <a:gd name="connsiteY3" fmla="*/ 663659 h 1636349"/>
                  <a:gd name="connsiteX4" fmla="*/ 240439 w 847429"/>
                  <a:gd name="connsiteY4" fmla="*/ 1033433 h 1636349"/>
                  <a:gd name="connsiteX5" fmla="*/ 160292 w 847429"/>
                  <a:gd name="connsiteY5" fmla="*/ 1236450 h 1636349"/>
                  <a:gd name="connsiteX6" fmla="*/ 12725 w 847429"/>
                  <a:gd name="connsiteY6" fmla="*/ 1591734 h 1636349"/>
                  <a:gd name="connsiteX7" fmla="*/ 520337 w 847429"/>
                  <a:gd name="connsiteY7" fmla="*/ 1601805 h 1636349"/>
                  <a:gd name="connsiteX8" fmla="*/ 656682 w 847429"/>
                  <a:gd name="connsiteY8" fmla="*/ 1259720 h 1636349"/>
                  <a:gd name="connsiteX9" fmla="*/ 836090 w 847429"/>
                  <a:gd name="connsiteY9" fmla="*/ 941856 h 1636349"/>
                  <a:gd name="connsiteX10" fmla="*/ 792480 w 847429"/>
                  <a:gd name="connsiteY10" fmla="*/ 690533 h 1636349"/>
                  <a:gd name="connsiteX11" fmla="*/ 806905 w 847429"/>
                  <a:gd name="connsiteY11" fmla="*/ 510783 h 1636349"/>
                  <a:gd name="connsiteX12" fmla="*/ 829832 w 847429"/>
                  <a:gd name="connsiteY12" fmla="*/ 262520 h 1636349"/>
                  <a:gd name="connsiteX13" fmla="*/ 708593 w 847429"/>
                  <a:gd name="connsiteY13" fmla="*/ 238391 h 1636349"/>
                  <a:gd name="connsiteX14" fmla="*/ 727644 w 847429"/>
                  <a:gd name="connsiteY14" fmla="*/ 131233 h 1636349"/>
                  <a:gd name="connsiteX15" fmla="*/ 651443 w 847429"/>
                  <a:gd name="connsiteY15" fmla="*/ 255060 h 1636349"/>
                  <a:gd name="connsiteX16" fmla="*/ 591910 w 847429"/>
                  <a:gd name="connsiteY16" fmla="*/ 462229 h 1636349"/>
                  <a:gd name="connsiteX17" fmla="*/ 449038 w 847429"/>
                  <a:gd name="connsiteY17" fmla="*/ 757502 h 1636349"/>
                  <a:gd name="connsiteX18" fmla="*/ 491898 w 847429"/>
                  <a:gd name="connsiteY18" fmla="*/ 695589 h 1636349"/>
                  <a:gd name="connsiteX19" fmla="*/ 465705 w 847429"/>
                  <a:gd name="connsiteY19" fmla="*/ 676540 h 1636349"/>
                  <a:gd name="connsiteX20" fmla="*/ 546667 w 847429"/>
                  <a:gd name="connsiteY20" fmla="*/ 614628 h 1636349"/>
                  <a:gd name="connsiteX21" fmla="*/ 487137 w 847429"/>
                  <a:gd name="connsiteY21" fmla="*/ 600341 h 1636349"/>
                  <a:gd name="connsiteX22" fmla="*/ 468086 w 847429"/>
                  <a:gd name="connsiteY22" fmla="*/ 567003 h 1636349"/>
                  <a:gd name="connsiteX23" fmla="*/ 549049 w 847429"/>
                  <a:gd name="connsiteY23" fmla="*/ 543191 h 1636349"/>
                  <a:gd name="connsiteX24" fmla="*/ 477612 w 847429"/>
                  <a:gd name="connsiteY24" fmla="*/ 531285 h 1636349"/>
                  <a:gd name="connsiteX25" fmla="*/ 570479 w 847429"/>
                  <a:gd name="connsiteY25" fmla="*/ 521759 h 1636349"/>
                  <a:gd name="connsiteX26" fmla="*/ 427605 w 847429"/>
                  <a:gd name="connsiteY26" fmla="*/ 493186 h 1636349"/>
                  <a:gd name="connsiteX27" fmla="*/ 580005 w 847429"/>
                  <a:gd name="connsiteY27" fmla="*/ 476515 h 1636349"/>
                  <a:gd name="connsiteX28" fmla="*/ 580006 w 847429"/>
                  <a:gd name="connsiteY28" fmla="*/ 428889 h 1636349"/>
                  <a:gd name="connsiteX29" fmla="*/ 460944 w 847429"/>
                  <a:gd name="connsiteY29" fmla="*/ 388408 h 1636349"/>
                  <a:gd name="connsiteX30" fmla="*/ 606200 w 847429"/>
                  <a:gd name="connsiteY30" fmla="*/ 409840 h 1636349"/>
                  <a:gd name="connsiteX31" fmla="*/ 596675 w 847429"/>
                  <a:gd name="connsiteY31" fmla="*/ 376503 h 1636349"/>
                  <a:gd name="connsiteX32" fmla="*/ 518092 w 847429"/>
                  <a:gd name="connsiteY32" fmla="*/ 340784 h 1636349"/>
                  <a:gd name="connsiteX33" fmla="*/ 618106 w 847429"/>
                  <a:gd name="connsiteY33" fmla="*/ 309827 h 1636349"/>
                  <a:gd name="connsiteX34" fmla="*/ 549050 w 847429"/>
                  <a:gd name="connsiteY34" fmla="*/ 295541 h 1636349"/>
                  <a:gd name="connsiteX35" fmla="*/ 613343 w 847429"/>
                  <a:gd name="connsiteY35" fmla="*/ 269347 h 1636349"/>
                  <a:gd name="connsiteX36" fmla="*/ 639538 w 847429"/>
                  <a:gd name="connsiteY36" fmla="*/ 240772 h 1636349"/>
                  <a:gd name="connsiteX37" fmla="*/ 596675 w 847429"/>
                  <a:gd name="connsiteY37" fmla="*/ 240772 h 1636349"/>
                  <a:gd name="connsiteX38" fmla="*/ 653825 w 847429"/>
                  <a:gd name="connsiteY38" fmla="*/ 209816 h 1636349"/>
                  <a:gd name="connsiteX39" fmla="*/ 691924 w 847429"/>
                  <a:gd name="connsiteY39" fmla="*/ 159809 h 1636349"/>
                  <a:gd name="connsiteX40" fmla="*/ 677636 w 847429"/>
                  <a:gd name="connsiteY40" fmla="*/ 114566 h 1636349"/>
                  <a:gd name="connsiteX41" fmla="*/ 706212 w 847429"/>
                  <a:gd name="connsiteY41" fmla="*/ 126473 h 1636349"/>
                  <a:gd name="connsiteX42" fmla="*/ 694032 w 847429"/>
                  <a:gd name="connsiteY42" fmla="*/ 25348 h 1636349"/>
                  <a:gd name="connsiteX43" fmla="*/ 313305 w 847429"/>
                  <a:gd name="connsiteY43" fmla="*/ 359835 h 1636349"/>
                  <a:gd name="connsiteX44" fmla="*/ 278538 w 847429"/>
                  <a:gd name="connsiteY44" fmla="*/ 379202 h 1636349"/>
                  <a:gd name="connsiteX45" fmla="*/ 689680 w 847429"/>
                  <a:gd name="connsiteY45" fmla="*/ 5413 h 1636349"/>
                  <a:gd name="connsiteX0" fmla="*/ 689680 w 847429"/>
                  <a:gd name="connsiteY0" fmla="*/ 5413 h 1636349"/>
                  <a:gd name="connsiteX1" fmla="*/ 462642 w 847429"/>
                  <a:gd name="connsiteY1" fmla="*/ 169858 h 1636349"/>
                  <a:gd name="connsiteX2" fmla="*/ 257857 w 847429"/>
                  <a:gd name="connsiteY2" fmla="*/ 343076 h 1636349"/>
                  <a:gd name="connsiteX3" fmla="*/ 256292 w 847429"/>
                  <a:gd name="connsiteY3" fmla="*/ 663659 h 1636349"/>
                  <a:gd name="connsiteX4" fmla="*/ 240439 w 847429"/>
                  <a:gd name="connsiteY4" fmla="*/ 1033433 h 1636349"/>
                  <a:gd name="connsiteX5" fmla="*/ 160292 w 847429"/>
                  <a:gd name="connsiteY5" fmla="*/ 1236450 h 1636349"/>
                  <a:gd name="connsiteX6" fmla="*/ 12725 w 847429"/>
                  <a:gd name="connsiteY6" fmla="*/ 1591734 h 1636349"/>
                  <a:gd name="connsiteX7" fmla="*/ 520337 w 847429"/>
                  <a:gd name="connsiteY7" fmla="*/ 1601805 h 1636349"/>
                  <a:gd name="connsiteX8" fmla="*/ 656682 w 847429"/>
                  <a:gd name="connsiteY8" fmla="*/ 1259720 h 1636349"/>
                  <a:gd name="connsiteX9" fmla="*/ 836090 w 847429"/>
                  <a:gd name="connsiteY9" fmla="*/ 941856 h 1636349"/>
                  <a:gd name="connsiteX10" fmla="*/ 792480 w 847429"/>
                  <a:gd name="connsiteY10" fmla="*/ 690533 h 1636349"/>
                  <a:gd name="connsiteX11" fmla="*/ 806905 w 847429"/>
                  <a:gd name="connsiteY11" fmla="*/ 510783 h 1636349"/>
                  <a:gd name="connsiteX12" fmla="*/ 829832 w 847429"/>
                  <a:gd name="connsiteY12" fmla="*/ 262520 h 1636349"/>
                  <a:gd name="connsiteX13" fmla="*/ 708593 w 847429"/>
                  <a:gd name="connsiteY13" fmla="*/ 238391 h 1636349"/>
                  <a:gd name="connsiteX14" fmla="*/ 727644 w 847429"/>
                  <a:gd name="connsiteY14" fmla="*/ 131233 h 1636349"/>
                  <a:gd name="connsiteX15" fmla="*/ 651443 w 847429"/>
                  <a:gd name="connsiteY15" fmla="*/ 255060 h 1636349"/>
                  <a:gd name="connsiteX16" fmla="*/ 591910 w 847429"/>
                  <a:gd name="connsiteY16" fmla="*/ 462229 h 1636349"/>
                  <a:gd name="connsiteX17" fmla="*/ 449038 w 847429"/>
                  <a:gd name="connsiteY17" fmla="*/ 757502 h 1636349"/>
                  <a:gd name="connsiteX18" fmla="*/ 491898 w 847429"/>
                  <a:gd name="connsiteY18" fmla="*/ 695589 h 1636349"/>
                  <a:gd name="connsiteX19" fmla="*/ 465705 w 847429"/>
                  <a:gd name="connsiteY19" fmla="*/ 676540 h 1636349"/>
                  <a:gd name="connsiteX20" fmla="*/ 546667 w 847429"/>
                  <a:gd name="connsiteY20" fmla="*/ 614628 h 1636349"/>
                  <a:gd name="connsiteX21" fmla="*/ 487137 w 847429"/>
                  <a:gd name="connsiteY21" fmla="*/ 600341 h 1636349"/>
                  <a:gd name="connsiteX22" fmla="*/ 468086 w 847429"/>
                  <a:gd name="connsiteY22" fmla="*/ 567003 h 1636349"/>
                  <a:gd name="connsiteX23" fmla="*/ 549049 w 847429"/>
                  <a:gd name="connsiteY23" fmla="*/ 543191 h 1636349"/>
                  <a:gd name="connsiteX24" fmla="*/ 477612 w 847429"/>
                  <a:gd name="connsiteY24" fmla="*/ 531285 h 1636349"/>
                  <a:gd name="connsiteX25" fmla="*/ 570479 w 847429"/>
                  <a:gd name="connsiteY25" fmla="*/ 521759 h 1636349"/>
                  <a:gd name="connsiteX26" fmla="*/ 427605 w 847429"/>
                  <a:gd name="connsiteY26" fmla="*/ 493186 h 1636349"/>
                  <a:gd name="connsiteX27" fmla="*/ 580005 w 847429"/>
                  <a:gd name="connsiteY27" fmla="*/ 476515 h 1636349"/>
                  <a:gd name="connsiteX28" fmla="*/ 580006 w 847429"/>
                  <a:gd name="connsiteY28" fmla="*/ 428889 h 1636349"/>
                  <a:gd name="connsiteX29" fmla="*/ 460944 w 847429"/>
                  <a:gd name="connsiteY29" fmla="*/ 388408 h 1636349"/>
                  <a:gd name="connsiteX30" fmla="*/ 606200 w 847429"/>
                  <a:gd name="connsiteY30" fmla="*/ 409840 h 1636349"/>
                  <a:gd name="connsiteX31" fmla="*/ 596675 w 847429"/>
                  <a:gd name="connsiteY31" fmla="*/ 376503 h 1636349"/>
                  <a:gd name="connsiteX32" fmla="*/ 518092 w 847429"/>
                  <a:gd name="connsiteY32" fmla="*/ 340784 h 1636349"/>
                  <a:gd name="connsiteX33" fmla="*/ 618106 w 847429"/>
                  <a:gd name="connsiteY33" fmla="*/ 309827 h 1636349"/>
                  <a:gd name="connsiteX34" fmla="*/ 549050 w 847429"/>
                  <a:gd name="connsiteY34" fmla="*/ 295541 h 1636349"/>
                  <a:gd name="connsiteX35" fmla="*/ 613343 w 847429"/>
                  <a:gd name="connsiteY35" fmla="*/ 269347 h 1636349"/>
                  <a:gd name="connsiteX36" fmla="*/ 639538 w 847429"/>
                  <a:gd name="connsiteY36" fmla="*/ 240772 h 1636349"/>
                  <a:gd name="connsiteX37" fmla="*/ 596675 w 847429"/>
                  <a:gd name="connsiteY37" fmla="*/ 240772 h 1636349"/>
                  <a:gd name="connsiteX38" fmla="*/ 653825 w 847429"/>
                  <a:gd name="connsiteY38" fmla="*/ 209816 h 1636349"/>
                  <a:gd name="connsiteX39" fmla="*/ 691924 w 847429"/>
                  <a:gd name="connsiteY39" fmla="*/ 159809 h 1636349"/>
                  <a:gd name="connsiteX40" fmla="*/ 677636 w 847429"/>
                  <a:gd name="connsiteY40" fmla="*/ 114566 h 1636349"/>
                  <a:gd name="connsiteX41" fmla="*/ 706212 w 847429"/>
                  <a:gd name="connsiteY41" fmla="*/ 126473 h 1636349"/>
                  <a:gd name="connsiteX42" fmla="*/ 694032 w 847429"/>
                  <a:gd name="connsiteY42" fmla="*/ 25348 h 1636349"/>
                  <a:gd name="connsiteX43" fmla="*/ 313305 w 847429"/>
                  <a:gd name="connsiteY43" fmla="*/ 359835 h 1636349"/>
                  <a:gd name="connsiteX44" fmla="*/ 278538 w 847429"/>
                  <a:gd name="connsiteY44" fmla="*/ 379202 h 1636349"/>
                  <a:gd name="connsiteX45" fmla="*/ 689680 w 847429"/>
                  <a:gd name="connsiteY45" fmla="*/ 5413 h 1636349"/>
                  <a:gd name="connsiteX0" fmla="*/ 689680 w 840890"/>
                  <a:gd name="connsiteY0" fmla="*/ 5413 h 1636349"/>
                  <a:gd name="connsiteX1" fmla="*/ 462642 w 840890"/>
                  <a:gd name="connsiteY1" fmla="*/ 169858 h 1636349"/>
                  <a:gd name="connsiteX2" fmla="*/ 257857 w 840890"/>
                  <a:gd name="connsiteY2" fmla="*/ 343076 h 1636349"/>
                  <a:gd name="connsiteX3" fmla="*/ 256292 w 840890"/>
                  <a:gd name="connsiteY3" fmla="*/ 663659 h 1636349"/>
                  <a:gd name="connsiteX4" fmla="*/ 240439 w 840890"/>
                  <a:gd name="connsiteY4" fmla="*/ 1033433 h 1636349"/>
                  <a:gd name="connsiteX5" fmla="*/ 160292 w 840890"/>
                  <a:gd name="connsiteY5" fmla="*/ 1236450 h 1636349"/>
                  <a:gd name="connsiteX6" fmla="*/ 12725 w 840890"/>
                  <a:gd name="connsiteY6" fmla="*/ 1591734 h 1636349"/>
                  <a:gd name="connsiteX7" fmla="*/ 520337 w 840890"/>
                  <a:gd name="connsiteY7" fmla="*/ 1601805 h 1636349"/>
                  <a:gd name="connsiteX8" fmla="*/ 656682 w 840890"/>
                  <a:gd name="connsiteY8" fmla="*/ 1259720 h 1636349"/>
                  <a:gd name="connsiteX9" fmla="*/ 836090 w 840890"/>
                  <a:gd name="connsiteY9" fmla="*/ 941856 h 1636349"/>
                  <a:gd name="connsiteX10" fmla="*/ 792480 w 840890"/>
                  <a:gd name="connsiteY10" fmla="*/ 690533 h 1636349"/>
                  <a:gd name="connsiteX11" fmla="*/ 806905 w 840890"/>
                  <a:gd name="connsiteY11" fmla="*/ 510783 h 1636349"/>
                  <a:gd name="connsiteX12" fmla="*/ 820512 w 840890"/>
                  <a:gd name="connsiteY12" fmla="*/ 421747 h 1636349"/>
                  <a:gd name="connsiteX13" fmla="*/ 829832 w 840890"/>
                  <a:gd name="connsiteY13" fmla="*/ 262520 h 1636349"/>
                  <a:gd name="connsiteX14" fmla="*/ 708593 w 840890"/>
                  <a:gd name="connsiteY14" fmla="*/ 238391 h 1636349"/>
                  <a:gd name="connsiteX15" fmla="*/ 727644 w 840890"/>
                  <a:gd name="connsiteY15" fmla="*/ 131233 h 1636349"/>
                  <a:gd name="connsiteX16" fmla="*/ 651443 w 840890"/>
                  <a:gd name="connsiteY16" fmla="*/ 255060 h 1636349"/>
                  <a:gd name="connsiteX17" fmla="*/ 591910 w 840890"/>
                  <a:gd name="connsiteY17" fmla="*/ 462229 h 1636349"/>
                  <a:gd name="connsiteX18" fmla="*/ 449038 w 840890"/>
                  <a:gd name="connsiteY18" fmla="*/ 757502 h 1636349"/>
                  <a:gd name="connsiteX19" fmla="*/ 491898 w 840890"/>
                  <a:gd name="connsiteY19" fmla="*/ 695589 h 1636349"/>
                  <a:gd name="connsiteX20" fmla="*/ 465705 w 840890"/>
                  <a:gd name="connsiteY20" fmla="*/ 676540 h 1636349"/>
                  <a:gd name="connsiteX21" fmla="*/ 546667 w 840890"/>
                  <a:gd name="connsiteY21" fmla="*/ 614628 h 1636349"/>
                  <a:gd name="connsiteX22" fmla="*/ 487137 w 840890"/>
                  <a:gd name="connsiteY22" fmla="*/ 600341 h 1636349"/>
                  <a:gd name="connsiteX23" fmla="*/ 468086 w 840890"/>
                  <a:gd name="connsiteY23" fmla="*/ 567003 h 1636349"/>
                  <a:gd name="connsiteX24" fmla="*/ 549049 w 840890"/>
                  <a:gd name="connsiteY24" fmla="*/ 543191 h 1636349"/>
                  <a:gd name="connsiteX25" fmla="*/ 477612 w 840890"/>
                  <a:gd name="connsiteY25" fmla="*/ 531285 h 1636349"/>
                  <a:gd name="connsiteX26" fmla="*/ 570479 w 840890"/>
                  <a:gd name="connsiteY26" fmla="*/ 521759 h 1636349"/>
                  <a:gd name="connsiteX27" fmla="*/ 427605 w 840890"/>
                  <a:gd name="connsiteY27" fmla="*/ 493186 h 1636349"/>
                  <a:gd name="connsiteX28" fmla="*/ 580005 w 840890"/>
                  <a:gd name="connsiteY28" fmla="*/ 476515 h 1636349"/>
                  <a:gd name="connsiteX29" fmla="*/ 580006 w 840890"/>
                  <a:gd name="connsiteY29" fmla="*/ 428889 h 1636349"/>
                  <a:gd name="connsiteX30" fmla="*/ 460944 w 840890"/>
                  <a:gd name="connsiteY30" fmla="*/ 388408 h 1636349"/>
                  <a:gd name="connsiteX31" fmla="*/ 606200 w 840890"/>
                  <a:gd name="connsiteY31" fmla="*/ 409840 h 1636349"/>
                  <a:gd name="connsiteX32" fmla="*/ 596675 w 840890"/>
                  <a:gd name="connsiteY32" fmla="*/ 376503 h 1636349"/>
                  <a:gd name="connsiteX33" fmla="*/ 518092 w 840890"/>
                  <a:gd name="connsiteY33" fmla="*/ 340784 h 1636349"/>
                  <a:gd name="connsiteX34" fmla="*/ 618106 w 840890"/>
                  <a:gd name="connsiteY34" fmla="*/ 309827 h 1636349"/>
                  <a:gd name="connsiteX35" fmla="*/ 549050 w 840890"/>
                  <a:gd name="connsiteY35" fmla="*/ 295541 h 1636349"/>
                  <a:gd name="connsiteX36" fmla="*/ 613343 w 840890"/>
                  <a:gd name="connsiteY36" fmla="*/ 269347 h 1636349"/>
                  <a:gd name="connsiteX37" fmla="*/ 639538 w 840890"/>
                  <a:gd name="connsiteY37" fmla="*/ 240772 h 1636349"/>
                  <a:gd name="connsiteX38" fmla="*/ 596675 w 840890"/>
                  <a:gd name="connsiteY38" fmla="*/ 240772 h 1636349"/>
                  <a:gd name="connsiteX39" fmla="*/ 653825 w 840890"/>
                  <a:gd name="connsiteY39" fmla="*/ 209816 h 1636349"/>
                  <a:gd name="connsiteX40" fmla="*/ 691924 w 840890"/>
                  <a:gd name="connsiteY40" fmla="*/ 159809 h 1636349"/>
                  <a:gd name="connsiteX41" fmla="*/ 677636 w 840890"/>
                  <a:gd name="connsiteY41" fmla="*/ 114566 h 1636349"/>
                  <a:gd name="connsiteX42" fmla="*/ 706212 w 840890"/>
                  <a:gd name="connsiteY42" fmla="*/ 126473 h 1636349"/>
                  <a:gd name="connsiteX43" fmla="*/ 694032 w 840890"/>
                  <a:gd name="connsiteY43" fmla="*/ 25348 h 1636349"/>
                  <a:gd name="connsiteX44" fmla="*/ 313305 w 840890"/>
                  <a:gd name="connsiteY44" fmla="*/ 359835 h 1636349"/>
                  <a:gd name="connsiteX45" fmla="*/ 278538 w 840890"/>
                  <a:gd name="connsiteY45" fmla="*/ 379202 h 1636349"/>
                  <a:gd name="connsiteX46" fmla="*/ 689680 w 840890"/>
                  <a:gd name="connsiteY46" fmla="*/ 5413 h 1636349"/>
                  <a:gd name="connsiteX0" fmla="*/ 689680 w 840890"/>
                  <a:gd name="connsiteY0" fmla="*/ 5413 h 1636349"/>
                  <a:gd name="connsiteX1" fmla="*/ 462642 w 840890"/>
                  <a:gd name="connsiteY1" fmla="*/ 169858 h 1636349"/>
                  <a:gd name="connsiteX2" fmla="*/ 257857 w 840890"/>
                  <a:gd name="connsiteY2" fmla="*/ 343076 h 1636349"/>
                  <a:gd name="connsiteX3" fmla="*/ 256292 w 840890"/>
                  <a:gd name="connsiteY3" fmla="*/ 663659 h 1636349"/>
                  <a:gd name="connsiteX4" fmla="*/ 240439 w 840890"/>
                  <a:gd name="connsiteY4" fmla="*/ 1033433 h 1636349"/>
                  <a:gd name="connsiteX5" fmla="*/ 160292 w 840890"/>
                  <a:gd name="connsiteY5" fmla="*/ 1236450 h 1636349"/>
                  <a:gd name="connsiteX6" fmla="*/ 12725 w 840890"/>
                  <a:gd name="connsiteY6" fmla="*/ 1591734 h 1636349"/>
                  <a:gd name="connsiteX7" fmla="*/ 520337 w 840890"/>
                  <a:gd name="connsiteY7" fmla="*/ 1601805 h 1636349"/>
                  <a:gd name="connsiteX8" fmla="*/ 656682 w 840890"/>
                  <a:gd name="connsiteY8" fmla="*/ 1259720 h 1636349"/>
                  <a:gd name="connsiteX9" fmla="*/ 836090 w 840890"/>
                  <a:gd name="connsiteY9" fmla="*/ 941856 h 1636349"/>
                  <a:gd name="connsiteX10" fmla="*/ 792480 w 840890"/>
                  <a:gd name="connsiteY10" fmla="*/ 690533 h 1636349"/>
                  <a:gd name="connsiteX11" fmla="*/ 806905 w 840890"/>
                  <a:gd name="connsiteY11" fmla="*/ 510783 h 1636349"/>
                  <a:gd name="connsiteX12" fmla="*/ 820512 w 840890"/>
                  <a:gd name="connsiteY12" fmla="*/ 421747 h 1636349"/>
                  <a:gd name="connsiteX13" fmla="*/ 827656 w 840890"/>
                  <a:gd name="connsiteY13" fmla="*/ 345547 h 1636349"/>
                  <a:gd name="connsiteX14" fmla="*/ 829832 w 840890"/>
                  <a:gd name="connsiteY14" fmla="*/ 262520 h 1636349"/>
                  <a:gd name="connsiteX15" fmla="*/ 708593 w 840890"/>
                  <a:gd name="connsiteY15" fmla="*/ 238391 h 1636349"/>
                  <a:gd name="connsiteX16" fmla="*/ 727644 w 840890"/>
                  <a:gd name="connsiteY16" fmla="*/ 131233 h 1636349"/>
                  <a:gd name="connsiteX17" fmla="*/ 651443 w 840890"/>
                  <a:gd name="connsiteY17" fmla="*/ 255060 h 1636349"/>
                  <a:gd name="connsiteX18" fmla="*/ 591910 w 840890"/>
                  <a:gd name="connsiteY18" fmla="*/ 462229 h 1636349"/>
                  <a:gd name="connsiteX19" fmla="*/ 449038 w 840890"/>
                  <a:gd name="connsiteY19" fmla="*/ 757502 h 1636349"/>
                  <a:gd name="connsiteX20" fmla="*/ 491898 w 840890"/>
                  <a:gd name="connsiteY20" fmla="*/ 695589 h 1636349"/>
                  <a:gd name="connsiteX21" fmla="*/ 465705 w 840890"/>
                  <a:gd name="connsiteY21" fmla="*/ 676540 h 1636349"/>
                  <a:gd name="connsiteX22" fmla="*/ 546667 w 840890"/>
                  <a:gd name="connsiteY22" fmla="*/ 614628 h 1636349"/>
                  <a:gd name="connsiteX23" fmla="*/ 487137 w 840890"/>
                  <a:gd name="connsiteY23" fmla="*/ 600341 h 1636349"/>
                  <a:gd name="connsiteX24" fmla="*/ 468086 w 840890"/>
                  <a:gd name="connsiteY24" fmla="*/ 567003 h 1636349"/>
                  <a:gd name="connsiteX25" fmla="*/ 549049 w 840890"/>
                  <a:gd name="connsiteY25" fmla="*/ 543191 h 1636349"/>
                  <a:gd name="connsiteX26" fmla="*/ 477612 w 840890"/>
                  <a:gd name="connsiteY26" fmla="*/ 531285 h 1636349"/>
                  <a:gd name="connsiteX27" fmla="*/ 570479 w 840890"/>
                  <a:gd name="connsiteY27" fmla="*/ 521759 h 1636349"/>
                  <a:gd name="connsiteX28" fmla="*/ 427605 w 840890"/>
                  <a:gd name="connsiteY28" fmla="*/ 493186 h 1636349"/>
                  <a:gd name="connsiteX29" fmla="*/ 580005 w 840890"/>
                  <a:gd name="connsiteY29" fmla="*/ 476515 h 1636349"/>
                  <a:gd name="connsiteX30" fmla="*/ 580006 w 840890"/>
                  <a:gd name="connsiteY30" fmla="*/ 428889 h 1636349"/>
                  <a:gd name="connsiteX31" fmla="*/ 460944 w 840890"/>
                  <a:gd name="connsiteY31" fmla="*/ 388408 h 1636349"/>
                  <a:gd name="connsiteX32" fmla="*/ 606200 w 840890"/>
                  <a:gd name="connsiteY32" fmla="*/ 409840 h 1636349"/>
                  <a:gd name="connsiteX33" fmla="*/ 596675 w 840890"/>
                  <a:gd name="connsiteY33" fmla="*/ 376503 h 1636349"/>
                  <a:gd name="connsiteX34" fmla="*/ 518092 w 840890"/>
                  <a:gd name="connsiteY34" fmla="*/ 340784 h 1636349"/>
                  <a:gd name="connsiteX35" fmla="*/ 618106 w 840890"/>
                  <a:gd name="connsiteY35" fmla="*/ 309827 h 1636349"/>
                  <a:gd name="connsiteX36" fmla="*/ 549050 w 840890"/>
                  <a:gd name="connsiteY36" fmla="*/ 295541 h 1636349"/>
                  <a:gd name="connsiteX37" fmla="*/ 613343 w 840890"/>
                  <a:gd name="connsiteY37" fmla="*/ 269347 h 1636349"/>
                  <a:gd name="connsiteX38" fmla="*/ 639538 w 840890"/>
                  <a:gd name="connsiteY38" fmla="*/ 240772 h 1636349"/>
                  <a:gd name="connsiteX39" fmla="*/ 596675 w 840890"/>
                  <a:gd name="connsiteY39" fmla="*/ 240772 h 1636349"/>
                  <a:gd name="connsiteX40" fmla="*/ 653825 w 840890"/>
                  <a:gd name="connsiteY40" fmla="*/ 209816 h 1636349"/>
                  <a:gd name="connsiteX41" fmla="*/ 691924 w 840890"/>
                  <a:gd name="connsiteY41" fmla="*/ 159809 h 1636349"/>
                  <a:gd name="connsiteX42" fmla="*/ 677636 w 840890"/>
                  <a:gd name="connsiteY42" fmla="*/ 114566 h 1636349"/>
                  <a:gd name="connsiteX43" fmla="*/ 706212 w 840890"/>
                  <a:gd name="connsiteY43" fmla="*/ 126473 h 1636349"/>
                  <a:gd name="connsiteX44" fmla="*/ 694032 w 840890"/>
                  <a:gd name="connsiteY44" fmla="*/ 25348 h 1636349"/>
                  <a:gd name="connsiteX45" fmla="*/ 313305 w 840890"/>
                  <a:gd name="connsiteY45" fmla="*/ 359835 h 1636349"/>
                  <a:gd name="connsiteX46" fmla="*/ 278538 w 840890"/>
                  <a:gd name="connsiteY46" fmla="*/ 379202 h 1636349"/>
                  <a:gd name="connsiteX47" fmla="*/ 689680 w 840890"/>
                  <a:gd name="connsiteY47" fmla="*/ 5413 h 1636349"/>
                  <a:gd name="connsiteX0" fmla="*/ 689680 w 884869"/>
                  <a:gd name="connsiteY0" fmla="*/ 5413 h 1636349"/>
                  <a:gd name="connsiteX1" fmla="*/ 462642 w 884869"/>
                  <a:gd name="connsiteY1" fmla="*/ 169858 h 1636349"/>
                  <a:gd name="connsiteX2" fmla="*/ 257857 w 884869"/>
                  <a:gd name="connsiteY2" fmla="*/ 343076 h 1636349"/>
                  <a:gd name="connsiteX3" fmla="*/ 256292 w 884869"/>
                  <a:gd name="connsiteY3" fmla="*/ 663659 h 1636349"/>
                  <a:gd name="connsiteX4" fmla="*/ 240439 w 884869"/>
                  <a:gd name="connsiteY4" fmla="*/ 1033433 h 1636349"/>
                  <a:gd name="connsiteX5" fmla="*/ 160292 w 884869"/>
                  <a:gd name="connsiteY5" fmla="*/ 1236450 h 1636349"/>
                  <a:gd name="connsiteX6" fmla="*/ 12725 w 884869"/>
                  <a:gd name="connsiteY6" fmla="*/ 1591734 h 1636349"/>
                  <a:gd name="connsiteX7" fmla="*/ 520337 w 884869"/>
                  <a:gd name="connsiteY7" fmla="*/ 1601805 h 1636349"/>
                  <a:gd name="connsiteX8" fmla="*/ 656682 w 884869"/>
                  <a:gd name="connsiteY8" fmla="*/ 1259720 h 1636349"/>
                  <a:gd name="connsiteX9" fmla="*/ 836090 w 884869"/>
                  <a:gd name="connsiteY9" fmla="*/ 941856 h 1636349"/>
                  <a:gd name="connsiteX10" fmla="*/ 792480 w 884869"/>
                  <a:gd name="connsiteY10" fmla="*/ 690533 h 1636349"/>
                  <a:gd name="connsiteX11" fmla="*/ 806905 w 884869"/>
                  <a:gd name="connsiteY11" fmla="*/ 510783 h 1636349"/>
                  <a:gd name="connsiteX12" fmla="*/ 820512 w 884869"/>
                  <a:gd name="connsiteY12" fmla="*/ 421747 h 1636349"/>
                  <a:gd name="connsiteX13" fmla="*/ 884806 w 884869"/>
                  <a:gd name="connsiteY13" fmla="*/ 169334 h 1636349"/>
                  <a:gd name="connsiteX14" fmla="*/ 829832 w 884869"/>
                  <a:gd name="connsiteY14" fmla="*/ 262520 h 1636349"/>
                  <a:gd name="connsiteX15" fmla="*/ 708593 w 884869"/>
                  <a:gd name="connsiteY15" fmla="*/ 238391 h 1636349"/>
                  <a:gd name="connsiteX16" fmla="*/ 727644 w 884869"/>
                  <a:gd name="connsiteY16" fmla="*/ 131233 h 1636349"/>
                  <a:gd name="connsiteX17" fmla="*/ 651443 w 884869"/>
                  <a:gd name="connsiteY17" fmla="*/ 255060 h 1636349"/>
                  <a:gd name="connsiteX18" fmla="*/ 591910 w 884869"/>
                  <a:gd name="connsiteY18" fmla="*/ 462229 h 1636349"/>
                  <a:gd name="connsiteX19" fmla="*/ 449038 w 884869"/>
                  <a:gd name="connsiteY19" fmla="*/ 757502 h 1636349"/>
                  <a:gd name="connsiteX20" fmla="*/ 491898 w 884869"/>
                  <a:gd name="connsiteY20" fmla="*/ 695589 h 1636349"/>
                  <a:gd name="connsiteX21" fmla="*/ 465705 w 884869"/>
                  <a:gd name="connsiteY21" fmla="*/ 676540 h 1636349"/>
                  <a:gd name="connsiteX22" fmla="*/ 546667 w 884869"/>
                  <a:gd name="connsiteY22" fmla="*/ 614628 h 1636349"/>
                  <a:gd name="connsiteX23" fmla="*/ 487137 w 884869"/>
                  <a:gd name="connsiteY23" fmla="*/ 600341 h 1636349"/>
                  <a:gd name="connsiteX24" fmla="*/ 468086 w 884869"/>
                  <a:gd name="connsiteY24" fmla="*/ 567003 h 1636349"/>
                  <a:gd name="connsiteX25" fmla="*/ 549049 w 884869"/>
                  <a:gd name="connsiteY25" fmla="*/ 543191 h 1636349"/>
                  <a:gd name="connsiteX26" fmla="*/ 477612 w 884869"/>
                  <a:gd name="connsiteY26" fmla="*/ 531285 h 1636349"/>
                  <a:gd name="connsiteX27" fmla="*/ 570479 w 884869"/>
                  <a:gd name="connsiteY27" fmla="*/ 521759 h 1636349"/>
                  <a:gd name="connsiteX28" fmla="*/ 427605 w 884869"/>
                  <a:gd name="connsiteY28" fmla="*/ 493186 h 1636349"/>
                  <a:gd name="connsiteX29" fmla="*/ 580005 w 884869"/>
                  <a:gd name="connsiteY29" fmla="*/ 476515 h 1636349"/>
                  <a:gd name="connsiteX30" fmla="*/ 580006 w 884869"/>
                  <a:gd name="connsiteY30" fmla="*/ 428889 h 1636349"/>
                  <a:gd name="connsiteX31" fmla="*/ 460944 w 884869"/>
                  <a:gd name="connsiteY31" fmla="*/ 388408 h 1636349"/>
                  <a:gd name="connsiteX32" fmla="*/ 606200 w 884869"/>
                  <a:gd name="connsiteY32" fmla="*/ 409840 h 1636349"/>
                  <a:gd name="connsiteX33" fmla="*/ 596675 w 884869"/>
                  <a:gd name="connsiteY33" fmla="*/ 376503 h 1636349"/>
                  <a:gd name="connsiteX34" fmla="*/ 518092 w 884869"/>
                  <a:gd name="connsiteY34" fmla="*/ 340784 h 1636349"/>
                  <a:gd name="connsiteX35" fmla="*/ 618106 w 884869"/>
                  <a:gd name="connsiteY35" fmla="*/ 309827 h 1636349"/>
                  <a:gd name="connsiteX36" fmla="*/ 549050 w 884869"/>
                  <a:gd name="connsiteY36" fmla="*/ 295541 h 1636349"/>
                  <a:gd name="connsiteX37" fmla="*/ 613343 w 884869"/>
                  <a:gd name="connsiteY37" fmla="*/ 269347 h 1636349"/>
                  <a:gd name="connsiteX38" fmla="*/ 639538 w 884869"/>
                  <a:gd name="connsiteY38" fmla="*/ 240772 h 1636349"/>
                  <a:gd name="connsiteX39" fmla="*/ 596675 w 884869"/>
                  <a:gd name="connsiteY39" fmla="*/ 240772 h 1636349"/>
                  <a:gd name="connsiteX40" fmla="*/ 653825 w 884869"/>
                  <a:gd name="connsiteY40" fmla="*/ 209816 h 1636349"/>
                  <a:gd name="connsiteX41" fmla="*/ 691924 w 884869"/>
                  <a:gd name="connsiteY41" fmla="*/ 159809 h 1636349"/>
                  <a:gd name="connsiteX42" fmla="*/ 677636 w 884869"/>
                  <a:gd name="connsiteY42" fmla="*/ 114566 h 1636349"/>
                  <a:gd name="connsiteX43" fmla="*/ 706212 w 884869"/>
                  <a:gd name="connsiteY43" fmla="*/ 126473 h 1636349"/>
                  <a:gd name="connsiteX44" fmla="*/ 694032 w 884869"/>
                  <a:gd name="connsiteY44" fmla="*/ 25348 h 1636349"/>
                  <a:gd name="connsiteX45" fmla="*/ 313305 w 884869"/>
                  <a:gd name="connsiteY45" fmla="*/ 359835 h 1636349"/>
                  <a:gd name="connsiteX46" fmla="*/ 278538 w 884869"/>
                  <a:gd name="connsiteY46" fmla="*/ 379202 h 1636349"/>
                  <a:gd name="connsiteX47" fmla="*/ 689680 w 884869"/>
                  <a:gd name="connsiteY47" fmla="*/ 5413 h 1636349"/>
                  <a:gd name="connsiteX0" fmla="*/ 689680 w 872996"/>
                  <a:gd name="connsiteY0" fmla="*/ 5413 h 1636349"/>
                  <a:gd name="connsiteX1" fmla="*/ 462642 w 872996"/>
                  <a:gd name="connsiteY1" fmla="*/ 169858 h 1636349"/>
                  <a:gd name="connsiteX2" fmla="*/ 257857 w 872996"/>
                  <a:gd name="connsiteY2" fmla="*/ 343076 h 1636349"/>
                  <a:gd name="connsiteX3" fmla="*/ 256292 w 872996"/>
                  <a:gd name="connsiteY3" fmla="*/ 663659 h 1636349"/>
                  <a:gd name="connsiteX4" fmla="*/ 240439 w 872996"/>
                  <a:gd name="connsiteY4" fmla="*/ 1033433 h 1636349"/>
                  <a:gd name="connsiteX5" fmla="*/ 160292 w 872996"/>
                  <a:gd name="connsiteY5" fmla="*/ 1236450 h 1636349"/>
                  <a:gd name="connsiteX6" fmla="*/ 12725 w 872996"/>
                  <a:gd name="connsiteY6" fmla="*/ 1591734 h 1636349"/>
                  <a:gd name="connsiteX7" fmla="*/ 520337 w 872996"/>
                  <a:gd name="connsiteY7" fmla="*/ 1601805 h 1636349"/>
                  <a:gd name="connsiteX8" fmla="*/ 656682 w 872996"/>
                  <a:gd name="connsiteY8" fmla="*/ 1259720 h 1636349"/>
                  <a:gd name="connsiteX9" fmla="*/ 836090 w 872996"/>
                  <a:gd name="connsiteY9" fmla="*/ 941856 h 1636349"/>
                  <a:gd name="connsiteX10" fmla="*/ 792480 w 872996"/>
                  <a:gd name="connsiteY10" fmla="*/ 690533 h 1636349"/>
                  <a:gd name="connsiteX11" fmla="*/ 806905 w 872996"/>
                  <a:gd name="connsiteY11" fmla="*/ 510783 h 1636349"/>
                  <a:gd name="connsiteX12" fmla="*/ 820512 w 872996"/>
                  <a:gd name="connsiteY12" fmla="*/ 421747 h 1636349"/>
                  <a:gd name="connsiteX13" fmla="*/ 872900 w 872996"/>
                  <a:gd name="connsiteY13" fmla="*/ 183622 h 1636349"/>
                  <a:gd name="connsiteX14" fmla="*/ 829832 w 872996"/>
                  <a:gd name="connsiteY14" fmla="*/ 262520 h 1636349"/>
                  <a:gd name="connsiteX15" fmla="*/ 708593 w 872996"/>
                  <a:gd name="connsiteY15" fmla="*/ 238391 h 1636349"/>
                  <a:gd name="connsiteX16" fmla="*/ 727644 w 872996"/>
                  <a:gd name="connsiteY16" fmla="*/ 131233 h 1636349"/>
                  <a:gd name="connsiteX17" fmla="*/ 651443 w 872996"/>
                  <a:gd name="connsiteY17" fmla="*/ 255060 h 1636349"/>
                  <a:gd name="connsiteX18" fmla="*/ 591910 w 872996"/>
                  <a:gd name="connsiteY18" fmla="*/ 462229 h 1636349"/>
                  <a:gd name="connsiteX19" fmla="*/ 449038 w 872996"/>
                  <a:gd name="connsiteY19" fmla="*/ 757502 h 1636349"/>
                  <a:gd name="connsiteX20" fmla="*/ 491898 w 872996"/>
                  <a:gd name="connsiteY20" fmla="*/ 695589 h 1636349"/>
                  <a:gd name="connsiteX21" fmla="*/ 465705 w 872996"/>
                  <a:gd name="connsiteY21" fmla="*/ 676540 h 1636349"/>
                  <a:gd name="connsiteX22" fmla="*/ 546667 w 872996"/>
                  <a:gd name="connsiteY22" fmla="*/ 614628 h 1636349"/>
                  <a:gd name="connsiteX23" fmla="*/ 487137 w 872996"/>
                  <a:gd name="connsiteY23" fmla="*/ 600341 h 1636349"/>
                  <a:gd name="connsiteX24" fmla="*/ 468086 w 872996"/>
                  <a:gd name="connsiteY24" fmla="*/ 567003 h 1636349"/>
                  <a:gd name="connsiteX25" fmla="*/ 549049 w 872996"/>
                  <a:gd name="connsiteY25" fmla="*/ 543191 h 1636349"/>
                  <a:gd name="connsiteX26" fmla="*/ 477612 w 872996"/>
                  <a:gd name="connsiteY26" fmla="*/ 531285 h 1636349"/>
                  <a:gd name="connsiteX27" fmla="*/ 570479 w 872996"/>
                  <a:gd name="connsiteY27" fmla="*/ 521759 h 1636349"/>
                  <a:gd name="connsiteX28" fmla="*/ 427605 w 872996"/>
                  <a:gd name="connsiteY28" fmla="*/ 493186 h 1636349"/>
                  <a:gd name="connsiteX29" fmla="*/ 580005 w 872996"/>
                  <a:gd name="connsiteY29" fmla="*/ 476515 h 1636349"/>
                  <a:gd name="connsiteX30" fmla="*/ 580006 w 872996"/>
                  <a:gd name="connsiteY30" fmla="*/ 428889 h 1636349"/>
                  <a:gd name="connsiteX31" fmla="*/ 460944 w 872996"/>
                  <a:gd name="connsiteY31" fmla="*/ 388408 h 1636349"/>
                  <a:gd name="connsiteX32" fmla="*/ 606200 w 872996"/>
                  <a:gd name="connsiteY32" fmla="*/ 409840 h 1636349"/>
                  <a:gd name="connsiteX33" fmla="*/ 596675 w 872996"/>
                  <a:gd name="connsiteY33" fmla="*/ 376503 h 1636349"/>
                  <a:gd name="connsiteX34" fmla="*/ 518092 w 872996"/>
                  <a:gd name="connsiteY34" fmla="*/ 340784 h 1636349"/>
                  <a:gd name="connsiteX35" fmla="*/ 618106 w 872996"/>
                  <a:gd name="connsiteY35" fmla="*/ 309827 h 1636349"/>
                  <a:gd name="connsiteX36" fmla="*/ 549050 w 872996"/>
                  <a:gd name="connsiteY36" fmla="*/ 295541 h 1636349"/>
                  <a:gd name="connsiteX37" fmla="*/ 613343 w 872996"/>
                  <a:gd name="connsiteY37" fmla="*/ 269347 h 1636349"/>
                  <a:gd name="connsiteX38" fmla="*/ 639538 w 872996"/>
                  <a:gd name="connsiteY38" fmla="*/ 240772 h 1636349"/>
                  <a:gd name="connsiteX39" fmla="*/ 596675 w 872996"/>
                  <a:gd name="connsiteY39" fmla="*/ 240772 h 1636349"/>
                  <a:gd name="connsiteX40" fmla="*/ 653825 w 872996"/>
                  <a:gd name="connsiteY40" fmla="*/ 209816 h 1636349"/>
                  <a:gd name="connsiteX41" fmla="*/ 691924 w 872996"/>
                  <a:gd name="connsiteY41" fmla="*/ 159809 h 1636349"/>
                  <a:gd name="connsiteX42" fmla="*/ 677636 w 872996"/>
                  <a:gd name="connsiteY42" fmla="*/ 114566 h 1636349"/>
                  <a:gd name="connsiteX43" fmla="*/ 706212 w 872996"/>
                  <a:gd name="connsiteY43" fmla="*/ 126473 h 1636349"/>
                  <a:gd name="connsiteX44" fmla="*/ 694032 w 872996"/>
                  <a:gd name="connsiteY44" fmla="*/ 25348 h 1636349"/>
                  <a:gd name="connsiteX45" fmla="*/ 313305 w 872996"/>
                  <a:gd name="connsiteY45" fmla="*/ 359835 h 1636349"/>
                  <a:gd name="connsiteX46" fmla="*/ 278538 w 872996"/>
                  <a:gd name="connsiteY46" fmla="*/ 379202 h 1636349"/>
                  <a:gd name="connsiteX47" fmla="*/ 689680 w 872996"/>
                  <a:gd name="connsiteY47" fmla="*/ 5413 h 1636349"/>
                  <a:gd name="connsiteX0" fmla="*/ 689680 w 872996"/>
                  <a:gd name="connsiteY0" fmla="*/ 5413 h 1636349"/>
                  <a:gd name="connsiteX1" fmla="*/ 462642 w 872996"/>
                  <a:gd name="connsiteY1" fmla="*/ 169858 h 1636349"/>
                  <a:gd name="connsiteX2" fmla="*/ 257857 w 872996"/>
                  <a:gd name="connsiteY2" fmla="*/ 343076 h 1636349"/>
                  <a:gd name="connsiteX3" fmla="*/ 256292 w 872996"/>
                  <a:gd name="connsiteY3" fmla="*/ 663659 h 1636349"/>
                  <a:gd name="connsiteX4" fmla="*/ 240439 w 872996"/>
                  <a:gd name="connsiteY4" fmla="*/ 1033433 h 1636349"/>
                  <a:gd name="connsiteX5" fmla="*/ 160292 w 872996"/>
                  <a:gd name="connsiteY5" fmla="*/ 1236450 h 1636349"/>
                  <a:gd name="connsiteX6" fmla="*/ 12725 w 872996"/>
                  <a:gd name="connsiteY6" fmla="*/ 1591734 h 1636349"/>
                  <a:gd name="connsiteX7" fmla="*/ 520337 w 872996"/>
                  <a:gd name="connsiteY7" fmla="*/ 1601805 h 1636349"/>
                  <a:gd name="connsiteX8" fmla="*/ 656682 w 872996"/>
                  <a:gd name="connsiteY8" fmla="*/ 1259720 h 1636349"/>
                  <a:gd name="connsiteX9" fmla="*/ 836090 w 872996"/>
                  <a:gd name="connsiteY9" fmla="*/ 941856 h 1636349"/>
                  <a:gd name="connsiteX10" fmla="*/ 792480 w 872996"/>
                  <a:gd name="connsiteY10" fmla="*/ 690533 h 1636349"/>
                  <a:gd name="connsiteX11" fmla="*/ 806905 w 872996"/>
                  <a:gd name="connsiteY11" fmla="*/ 510783 h 1636349"/>
                  <a:gd name="connsiteX12" fmla="*/ 868137 w 872996"/>
                  <a:gd name="connsiteY12" fmla="*/ 307447 h 1636349"/>
                  <a:gd name="connsiteX13" fmla="*/ 872900 w 872996"/>
                  <a:gd name="connsiteY13" fmla="*/ 183622 h 1636349"/>
                  <a:gd name="connsiteX14" fmla="*/ 829832 w 872996"/>
                  <a:gd name="connsiteY14" fmla="*/ 262520 h 1636349"/>
                  <a:gd name="connsiteX15" fmla="*/ 708593 w 872996"/>
                  <a:gd name="connsiteY15" fmla="*/ 238391 h 1636349"/>
                  <a:gd name="connsiteX16" fmla="*/ 727644 w 872996"/>
                  <a:gd name="connsiteY16" fmla="*/ 131233 h 1636349"/>
                  <a:gd name="connsiteX17" fmla="*/ 651443 w 872996"/>
                  <a:gd name="connsiteY17" fmla="*/ 255060 h 1636349"/>
                  <a:gd name="connsiteX18" fmla="*/ 591910 w 872996"/>
                  <a:gd name="connsiteY18" fmla="*/ 462229 h 1636349"/>
                  <a:gd name="connsiteX19" fmla="*/ 449038 w 872996"/>
                  <a:gd name="connsiteY19" fmla="*/ 757502 h 1636349"/>
                  <a:gd name="connsiteX20" fmla="*/ 491898 w 872996"/>
                  <a:gd name="connsiteY20" fmla="*/ 695589 h 1636349"/>
                  <a:gd name="connsiteX21" fmla="*/ 465705 w 872996"/>
                  <a:gd name="connsiteY21" fmla="*/ 676540 h 1636349"/>
                  <a:gd name="connsiteX22" fmla="*/ 546667 w 872996"/>
                  <a:gd name="connsiteY22" fmla="*/ 614628 h 1636349"/>
                  <a:gd name="connsiteX23" fmla="*/ 487137 w 872996"/>
                  <a:gd name="connsiteY23" fmla="*/ 600341 h 1636349"/>
                  <a:gd name="connsiteX24" fmla="*/ 468086 w 872996"/>
                  <a:gd name="connsiteY24" fmla="*/ 567003 h 1636349"/>
                  <a:gd name="connsiteX25" fmla="*/ 549049 w 872996"/>
                  <a:gd name="connsiteY25" fmla="*/ 543191 h 1636349"/>
                  <a:gd name="connsiteX26" fmla="*/ 477612 w 872996"/>
                  <a:gd name="connsiteY26" fmla="*/ 531285 h 1636349"/>
                  <a:gd name="connsiteX27" fmla="*/ 570479 w 872996"/>
                  <a:gd name="connsiteY27" fmla="*/ 521759 h 1636349"/>
                  <a:gd name="connsiteX28" fmla="*/ 427605 w 872996"/>
                  <a:gd name="connsiteY28" fmla="*/ 493186 h 1636349"/>
                  <a:gd name="connsiteX29" fmla="*/ 580005 w 872996"/>
                  <a:gd name="connsiteY29" fmla="*/ 476515 h 1636349"/>
                  <a:gd name="connsiteX30" fmla="*/ 580006 w 872996"/>
                  <a:gd name="connsiteY30" fmla="*/ 428889 h 1636349"/>
                  <a:gd name="connsiteX31" fmla="*/ 460944 w 872996"/>
                  <a:gd name="connsiteY31" fmla="*/ 388408 h 1636349"/>
                  <a:gd name="connsiteX32" fmla="*/ 606200 w 872996"/>
                  <a:gd name="connsiteY32" fmla="*/ 409840 h 1636349"/>
                  <a:gd name="connsiteX33" fmla="*/ 596675 w 872996"/>
                  <a:gd name="connsiteY33" fmla="*/ 376503 h 1636349"/>
                  <a:gd name="connsiteX34" fmla="*/ 518092 w 872996"/>
                  <a:gd name="connsiteY34" fmla="*/ 340784 h 1636349"/>
                  <a:gd name="connsiteX35" fmla="*/ 618106 w 872996"/>
                  <a:gd name="connsiteY35" fmla="*/ 309827 h 1636349"/>
                  <a:gd name="connsiteX36" fmla="*/ 549050 w 872996"/>
                  <a:gd name="connsiteY36" fmla="*/ 295541 h 1636349"/>
                  <a:gd name="connsiteX37" fmla="*/ 613343 w 872996"/>
                  <a:gd name="connsiteY37" fmla="*/ 269347 h 1636349"/>
                  <a:gd name="connsiteX38" fmla="*/ 639538 w 872996"/>
                  <a:gd name="connsiteY38" fmla="*/ 240772 h 1636349"/>
                  <a:gd name="connsiteX39" fmla="*/ 596675 w 872996"/>
                  <a:gd name="connsiteY39" fmla="*/ 240772 h 1636349"/>
                  <a:gd name="connsiteX40" fmla="*/ 653825 w 872996"/>
                  <a:gd name="connsiteY40" fmla="*/ 209816 h 1636349"/>
                  <a:gd name="connsiteX41" fmla="*/ 691924 w 872996"/>
                  <a:gd name="connsiteY41" fmla="*/ 159809 h 1636349"/>
                  <a:gd name="connsiteX42" fmla="*/ 677636 w 872996"/>
                  <a:gd name="connsiteY42" fmla="*/ 114566 h 1636349"/>
                  <a:gd name="connsiteX43" fmla="*/ 706212 w 872996"/>
                  <a:gd name="connsiteY43" fmla="*/ 126473 h 1636349"/>
                  <a:gd name="connsiteX44" fmla="*/ 694032 w 872996"/>
                  <a:gd name="connsiteY44" fmla="*/ 25348 h 1636349"/>
                  <a:gd name="connsiteX45" fmla="*/ 313305 w 872996"/>
                  <a:gd name="connsiteY45" fmla="*/ 359835 h 1636349"/>
                  <a:gd name="connsiteX46" fmla="*/ 278538 w 872996"/>
                  <a:gd name="connsiteY46" fmla="*/ 379202 h 1636349"/>
                  <a:gd name="connsiteX47" fmla="*/ 689680 w 872996"/>
                  <a:gd name="connsiteY47" fmla="*/ 5413 h 1636349"/>
                  <a:gd name="connsiteX0" fmla="*/ 689680 w 872996"/>
                  <a:gd name="connsiteY0" fmla="*/ 5413 h 1636349"/>
                  <a:gd name="connsiteX1" fmla="*/ 462642 w 872996"/>
                  <a:gd name="connsiteY1" fmla="*/ 169858 h 1636349"/>
                  <a:gd name="connsiteX2" fmla="*/ 257857 w 872996"/>
                  <a:gd name="connsiteY2" fmla="*/ 343076 h 1636349"/>
                  <a:gd name="connsiteX3" fmla="*/ 256292 w 872996"/>
                  <a:gd name="connsiteY3" fmla="*/ 663659 h 1636349"/>
                  <a:gd name="connsiteX4" fmla="*/ 240439 w 872996"/>
                  <a:gd name="connsiteY4" fmla="*/ 1033433 h 1636349"/>
                  <a:gd name="connsiteX5" fmla="*/ 160292 w 872996"/>
                  <a:gd name="connsiteY5" fmla="*/ 1236450 h 1636349"/>
                  <a:gd name="connsiteX6" fmla="*/ 12725 w 872996"/>
                  <a:gd name="connsiteY6" fmla="*/ 1591734 h 1636349"/>
                  <a:gd name="connsiteX7" fmla="*/ 520337 w 872996"/>
                  <a:gd name="connsiteY7" fmla="*/ 1601805 h 1636349"/>
                  <a:gd name="connsiteX8" fmla="*/ 656682 w 872996"/>
                  <a:gd name="connsiteY8" fmla="*/ 1259720 h 1636349"/>
                  <a:gd name="connsiteX9" fmla="*/ 836090 w 872996"/>
                  <a:gd name="connsiteY9" fmla="*/ 941856 h 1636349"/>
                  <a:gd name="connsiteX10" fmla="*/ 792480 w 872996"/>
                  <a:gd name="connsiteY10" fmla="*/ 690533 h 1636349"/>
                  <a:gd name="connsiteX11" fmla="*/ 794999 w 872996"/>
                  <a:gd name="connsiteY11" fmla="*/ 520308 h 1636349"/>
                  <a:gd name="connsiteX12" fmla="*/ 868137 w 872996"/>
                  <a:gd name="connsiteY12" fmla="*/ 307447 h 1636349"/>
                  <a:gd name="connsiteX13" fmla="*/ 872900 w 872996"/>
                  <a:gd name="connsiteY13" fmla="*/ 183622 h 1636349"/>
                  <a:gd name="connsiteX14" fmla="*/ 829832 w 872996"/>
                  <a:gd name="connsiteY14" fmla="*/ 262520 h 1636349"/>
                  <a:gd name="connsiteX15" fmla="*/ 708593 w 872996"/>
                  <a:gd name="connsiteY15" fmla="*/ 238391 h 1636349"/>
                  <a:gd name="connsiteX16" fmla="*/ 727644 w 872996"/>
                  <a:gd name="connsiteY16" fmla="*/ 131233 h 1636349"/>
                  <a:gd name="connsiteX17" fmla="*/ 651443 w 872996"/>
                  <a:gd name="connsiteY17" fmla="*/ 255060 h 1636349"/>
                  <a:gd name="connsiteX18" fmla="*/ 591910 w 872996"/>
                  <a:gd name="connsiteY18" fmla="*/ 462229 h 1636349"/>
                  <a:gd name="connsiteX19" fmla="*/ 449038 w 872996"/>
                  <a:gd name="connsiteY19" fmla="*/ 757502 h 1636349"/>
                  <a:gd name="connsiteX20" fmla="*/ 491898 w 872996"/>
                  <a:gd name="connsiteY20" fmla="*/ 695589 h 1636349"/>
                  <a:gd name="connsiteX21" fmla="*/ 465705 w 872996"/>
                  <a:gd name="connsiteY21" fmla="*/ 676540 h 1636349"/>
                  <a:gd name="connsiteX22" fmla="*/ 546667 w 872996"/>
                  <a:gd name="connsiteY22" fmla="*/ 614628 h 1636349"/>
                  <a:gd name="connsiteX23" fmla="*/ 487137 w 872996"/>
                  <a:gd name="connsiteY23" fmla="*/ 600341 h 1636349"/>
                  <a:gd name="connsiteX24" fmla="*/ 468086 w 872996"/>
                  <a:gd name="connsiteY24" fmla="*/ 567003 h 1636349"/>
                  <a:gd name="connsiteX25" fmla="*/ 549049 w 872996"/>
                  <a:gd name="connsiteY25" fmla="*/ 543191 h 1636349"/>
                  <a:gd name="connsiteX26" fmla="*/ 477612 w 872996"/>
                  <a:gd name="connsiteY26" fmla="*/ 531285 h 1636349"/>
                  <a:gd name="connsiteX27" fmla="*/ 570479 w 872996"/>
                  <a:gd name="connsiteY27" fmla="*/ 521759 h 1636349"/>
                  <a:gd name="connsiteX28" fmla="*/ 427605 w 872996"/>
                  <a:gd name="connsiteY28" fmla="*/ 493186 h 1636349"/>
                  <a:gd name="connsiteX29" fmla="*/ 580005 w 872996"/>
                  <a:gd name="connsiteY29" fmla="*/ 476515 h 1636349"/>
                  <a:gd name="connsiteX30" fmla="*/ 580006 w 872996"/>
                  <a:gd name="connsiteY30" fmla="*/ 428889 h 1636349"/>
                  <a:gd name="connsiteX31" fmla="*/ 460944 w 872996"/>
                  <a:gd name="connsiteY31" fmla="*/ 388408 h 1636349"/>
                  <a:gd name="connsiteX32" fmla="*/ 606200 w 872996"/>
                  <a:gd name="connsiteY32" fmla="*/ 409840 h 1636349"/>
                  <a:gd name="connsiteX33" fmla="*/ 596675 w 872996"/>
                  <a:gd name="connsiteY33" fmla="*/ 376503 h 1636349"/>
                  <a:gd name="connsiteX34" fmla="*/ 518092 w 872996"/>
                  <a:gd name="connsiteY34" fmla="*/ 340784 h 1636349"/>
                  <a:gd name="connsiteX35" fmla="*/ 618106 w 872996"/>
                  <a:gd name="connsiteY35" fmla="*/ 309827 h 1636349"/>
                  <a:gd name="connsiteX36" fmla="*/ 549050 w 872996"/>
                  <a:gd name="connsiteY36" fmla="*/ 295541 h 1636349"/>
                  <a:gd name="connsiteX37" fmla="*/ 613343 w 872996"/>
                  <a:gd name="connsiteY37" fmla="*/ 269347 h 1636349"/>
                  <a:gd name="connsiteX38" fmla="*/ 639538 w 872996"/>
                  <a:gd name="connsiteY38" fmla="*/ 240772 h 1636349"/>
                  <a:gd name="connsiteX39" fmla="*/ 596675 w 872996"/>
                  <a:gd name="connsiteY39" fmla="*/ 240772 h 1636349"/>
                  <a:gd name="connsiteX40" fmla="*/ 653825 w 872996"/>
                  <a:gd name="connsiteY40" fmla="*/ 209816 h 1636349"/>
                  <a:gd name="connsiteX41" fmla="*/ 691924 w 872996"/>
                  <a:gd name="connsiteY41" fmla="*/ 159809 h 1636349"/>
                  <a:gd name="connsiteX42" fmla="*/ 677636 w 872996"/>
                  <a:gd name="connsiteY42" fmla="*/ 114566 h 1636349"/>
                  <a:gd name="connsiteX43" fmla="*/ 706212 w 872996"/>
                  <a:gd name="connsiteY43" fmla="*/ 126473 h 1636349"/>
                  <a:gd name="connsiteX44" fmla="*/ 694032 w 872996"/>
                  <a:gd name="connsiteY44" fmla="*/ 25348 h 1636349"/>
                  <a:gd name="connsiteX45" fmla="*/ 313305 w 872996"/>
                  <a:gd name="connsiteY45" fmla="*/ 359835 h 1636349"/>
                  <a:gd name="connsiteX46" fmla="*/ 278538 w 872996"/>
                  <a:gd name="connsiteY46" fmla="*/ 379202 h 1636349"/>
                  <a:gd name="connsiteX47" fmla="*/ 689680 w 872996"/>
                  <a:gd name="connsiteY47" fmla="*/ 5413 h 1636349"/>
                  <a:gd name="connsiteX0" fmla="*/ 689680 w 872996"/>
                  <a:gd name="connsiteY0" fmla="*/ 5413 h 1636349"/>
                  <a:gd name="connsiteX1" fmla="*/ 462642 w 872996"/>
                  <a:gd name="connsiteY1" fmla="*/ 169858 h 1636349"/>
                  <a:gd name="connsiteX2" fmla="*/ 257857 w 872996"/>
                  <a:gd name="connsiteY2" fmla="*/ 343076 h 1636349"/>
                  <a:gd name="connsiteX3" fmla="*/ 256292 w 872996"/>
                  <a:gd name="connsiteY3" fmla="*/ 663659 h 1636349"/>
                  <a:gd name="connsiteX4" fmla="*/ 240439 w 872996"/>
                  <a:gd name="connsiteY4" fmla="*/ 1033433 h 1636349"/>
                  <a:gd name="connsiteX5" fmla="*/ 160292 w 872996"/>
                  <a:gd name="connsiteY5" fmla="*/ 1236450 h 1636349"/>
                  <a:gd name="connsiteX6" fmla="*/ 12725 w 872996"/>
                  <a:gd name="connsiteY6" fmla="*/ 1591734 h 1636349"/>
                  <a:gd name="connsiteX7" fmla="*/ 520337 w 872996"/>
                  <a:gd name="connsiteY7" fmla="*/ 1601805 h 1636349"/>
                  <a:gd name="connsiteX8" fmla="*/ 656682 w 872996"/>
                  <a:gd name="connsiteY8" fmla="*/ 1259720 h 1636349"/>
                  <a:gd name="connsiteX9" fmla="*/ 836090 w 872996"/>
                  <a:gd name="connsiteY9" fmla="*/ 941856 h 1636349"/>
                  <a:gd name="connsiteX10" fmla="*/ 792480 w 872996"/>
                  <a:gd name="connsiteY10" fmla="*/ 690533 h 1636349"/>
                  <a:gd name="connsiteX11" fmla="*/ 794999 w 872996"/>
                  <a:gd name="connsiteY11" fmla="*/ 520308 h 1636349"/>
                  <a:gd name="connsiteX12" fmla="*/ 868137 w 872996"/>
                  <a:gd name="connsiteY12" fmla="*/ 307447 h 1636349"/>
                  <a:gd name="connsiteX13" fmla="*/ 872900 w 872996"/>
                  <a:gd name="connsiteY13" fmla="*/ 183622 h 1636349"/>
                  <a:gd name="connsiteX14" fmla="*/ 829832 w 872996"/>
                  <a:gd name="connsiteY14" fmla="*/ 262520 h 1636349"/>
                  <a:gd name="connsiteX15" fmla="*/ 708593 w 872996"/>
                  <a:gd name="connsiteY15" fmla="*/ 238391 h 1636349"/>
                  <a:gd name="connsiteX16" fmla="*/ 727644 w 872996"/>
                  <a:gd name="connsiteY16" fmla="*/ 131233 h 1636349"/>
                  <a:gd name="connsiteX17" fmla="*/ 651443 w 872996"/>
                  <a:gd name="connsiteY17" fmla="*/ 255060 h 1636349"/>
                  <a:gd name="connsiteX18" fmla="*/ 591910 w 872996"/>
                  <a:gd name="connsiteY18" fmla="*/ 462229 h 1636349"/>
                  <a:gd name="connsiteX19" fmla="*/ 449038 w 872996"/>
                  <a:gd name="connsiteY19" fmla="*/ 757502 h 1636349"/>
                  <a:gd name="connsiteX20" fmla="*/ 491898 w 872996"/>
                  <a:gd name="connsiteY20" fmla="*/ 695589 h 1636349"/>
                  <a:gd name="connsiteX21" fmla="*/ 465705 w 872996"/>
                  <a:gd name="connsiteY21" fmla="*/ 676540 h 1636349"/>
                  <a:gd name="connsiteX22" fmla="*/ 546667 w 872996"/>
                  <a:gd name="connsiteY22" fmla="*/ 614628 h 1636349"/>
                  <a:gd name="connsiteX23" fmla="*/ 487137 w 872996"/>
                  <a:gd name="connsiteY23" fmla="*/ 600341 h 1636349"/>
                  <a:gd name="connsiteX24" fmla="*/ 468086 w 872996"/>
                  <a:gd name="connsiteY24" fmla="*/ 567003 h 1636349"/>
                  <a:gd name="connsiteX25" fmla="*/ 549049 w 872996"/>
                  <a:gd name="connsiteY25" fmla="*/ 543191 h 1636349"/>
                  <a:gd name="connsiteX26" fmla="*/ 477612 w 872996"/>
                  <a:gd name="connsiteY26" fmla="*/ 531285 h 1636349"/>
                  <a:gd name="connsiteX27" fmla="*/ 570479 w 872996"/>
                  <a:gd name="connsiteY27" fmla="*/ 521759 h 1636349"/>
                  <a:gd name="connsiteX28" fmla="*/ 427605 w 872996"/>
                  <a:gd name="connsiteY28" fmla="*/ 493186 h 1636349"/>
                  <a:gd name="connsiteX29" fmla="*/ 580005 w 872996"/>
                  <a:gd name="connsiteY29" fmla="*/ 476515 h 1636349"/>
                  <a:gd name="connsiteX30" fmla="*/ 580006 w 872996"/>
                  <a:gd name="connsiteY30" fmla="*/ 428889 h 1636349"/>
                  <a:gd name="connsiteX31" fmla="*/ 460944 w 872996"/>
                  <a:gd name="connsiteY31" fmla="*/ 388408 h 1636349"/>
                  <a:gd name="connsiteX32" fmla="*/ 606200 w 872996"/>
                  <a:gd name="connsiteY32" fmla="*/ 409840 h 1636349"/>
                  <a:gd name="connsiteX33" fmla="*/ 596675 w 872996"/>
                  <a:gd name="connsiteY33" fmla="*/ 376503 h 1636349"/>
                  <a:gd name="connsiteX34" fmla="*/ 518092 w 872996"/>
                  <a:gd name="connsiteY34" fmla="*/ 340784 h 1636349"/>
                  <a:gd name="connsiteX35" fmla="*/ 618106 w 872996"/>
                  <a:gd name="connsiteY35" fmla="*/ 309827 h 1636349"/>
                  <a:gd name="connsiteX36" fmla="*/ 549050 w 872996"/>
                  <a:gd name="connsiteY36" fmla="*/ 295541 h 1636349"/>
                  <a:gd name="connsiteX37" fmla="*/ 613343 w 872996"/>
                  <a:gd name="connsiteY37" fmla="*/ 269347 h 1636349"/>
                  <a:gd name="connsiteX38" fmla="*/ 639538 w 872996"/>
                  <a:gd name="connsiteY38" fmla="*/ 240772 h 1636349"/>
                  <a:gd name="connsiteX39" fmla="*/ 596675 w 872996"/>
                  <a:gd name="connsiteY39" fmla="*/ 240772 h 1636349"/>
                  <a:gd name="connsiteX40" fmla="*/ 653825 w 872996"/>
                  <a:gd name="connsiteY40" fmla="*/ 209816 h 1636349"/>
                  <a:gd name="connsiteX41" fmla="*/ 691924 w 872996"/>
                  <a:gd name="connsiteY41" fmla="*/ 159809 h 1636349"/>
                  <a:gd name="connsiteX42" fmla="*/ 677636 w 872996"/>
                  <a:gd name="connsiteY42" fmla="*/ 114566 h 1636349"/>
                  <a:gd name="connsiteX43" fmla="*/ 706212 w 872996"/>
                  <a:gd name="connsiteY43" fmla="*/ 126473 h 1636349"/>
                  <a:gd name="connsiteX44" fmla="*/ 694032 w 872996"/>
                  <a:gd name="connsiteY44" fmla="*/ 25348 h 1636349"/>
                  <a:gd name="connsiteX45" fmla="*/ 313305 w 872996"/>
                  <a:gd name="connsiteY45" fmla="*/ 359835 h 1636349"/>
                  <a:gd name="connsiteX46" fmla="*/ 278538 w 872996"/>
                  <a:gd name="connsiteY46" fmla="*/ 379202 h 1636349"/>
                  <a:gd name="connsiteX47" fmla="*/ 689680 w 872996"/>
                  <a:gd name="connsiteY47" fmla="*/ 5413 h 1636349"/>
                  <a:gd name="connsiteX0" fmla="*/ 689680 w 872996"/>
                  <a:gd name="connsiteY0" fmla="*/ 5413 h 1636349"/>
                  <a:gd name="connsiteX1" fmla="*/ 462642 w 872996"/>
                  <a:gd name="connsiteY1" fmla="*/ 169858 h 1636349"/>
                  <a:gd name="connsiteX2" fmla="*/ 257857 w 872996"/>
                  <a:gd name="connsiteY2" fmla="*/ 343076 h 1636349"/>
                  <a:gd name="connsiteX3" fmla="*/ 256292 w 872996"/>
                  <a:gd name="connsiteY3" fmla="*/ 663659 h 1636349"/>
                  <a:gd name="connsiteX4" fmla="*/ 240439 w 872996"/>
                  <a:gd name="connsiteY4" fmla="*/ 1033433 h 1636349"/>
                  <a:gd name="connsiteX5" fmla="*/ 160292 w 872996"/>
                  <a:gd name="connsiteY5" fmla="*/ 1236450 h 1636349"/>
                  <a:gd name="connsiteX6" fmla="*/ 12725 w 872996"/>
                  <a:gd name="connsiteY6" fmla="*/ 1591734 h 1636349"/>
                  <a:gd name="connsiteX7" fmla="*/ 520337 w 872996"/>
                  <a:gd name="connsiteY7" fmla="*/ 1601805 h 1636349"/>
                  <a:gd name="connsiteX8" fmla="*/ 656682 w 872996"/>
                  <a:gd name="connsiteY8" fmla="*/ 1259720 h 1636349"/>
                  <a:gd name="connsiteX9" fmla="*/ 826565 w 872996"/>
                  <a:gd name="connsiteY9" fmla="*/ 937094 h 1636349"/>
                  <a:gd name="connsiteX10" fmla="*/ 792480 w 872996"/>
                  <a:gd name="connsiteY10" fmla="*/ 690533 h 1636349"/>
                  <a:gd name="connsiteX11" fmla="*/ 794999 w 872996"/>
                  <a:gd name="connsiteY11" fmla="*/ 520308 h 1636349"/>
                  <a:gd name="connsiteX12" fmla="*/ 868137 w 872996"/>
                  <a:gd name="connsiteY12" fmla="*/ 307447 h 1636349"/>
                  <a:gd name="connsiteX13" fmla="*/ 872900 w 872996"/>
                  <a:gd name="connsiteY13" fmla="*/ 183622 h 1636349"/>
                  <a:gd name="connsiteX14" fmla="*/ 829832 w 872996"/>
                  <a:gd name="connsiteY14" fmla="*/ 262520 h 1636349"/>
                  <a:gd name="connsiteX15" fmla="*/ 708593 w 872996"/>
                  <a:gd name="connsiteY15" fmla="*/ 238391 h 1636349"/>
                  <a:gd name="connsiteX16" fmla="*/ 727644 w 872996"/>
                  <a:gd name="connsiteY16" fmla="*/ 131233 h 1636349"/>
                  <a:gd name="connsiteX17" fmla="*/ 651443 w 872996"/>
                  <a:gd name="connsiteY17" fmla="*/ 255060 h 1636349"/>
                  <a:gd name="connsiteX18" fmla="*/ 591910 w 872996"/>
                  <a:gd name="connsiteY18" fmla="*/ 462229 h 1636349"/>
                  <a:gd name="connsiteX19" fmla="*/ 449038 w 872996"/>
                  <a:gd name="connsiteY19" fmla="*/ 757502 h 1636349"/>
                  <a:gd name="connsiteX20" fmla="*/ 491898 w 872996"/>
                  <a:gd name="connsiteY20" fmla="*/ 695589 h 1636349"/>
                  <a:gd name="connsiteX21" fmla="*/ 465705 w 872996"/>
                  <a:gd name="connsiteY21" fmla="*/ 676540 h 1636349"/>
                  <a:gd name="connsiteX22" fmla="*/ 546667 w 872996"/>
                  <a:gd name="connsiteY22" fmla="*/ 614628 h 1636349"/>
                  <a:gd name="connsiteX23" fmla="*/ 487137 w 872996"/>
                  <a:gd name="connsiteY23" fmla="*/ 600341 h 1636349"/>
                  <a:gd name="connsiteX24" fmla="*/ 468086 w 872996"/>
                  <a:gd name="connsiteY24" fmla="*/ 567003 h 1636349"/>
                  <a:gd name="connsiteX25" fmla="*/ 549049 w 872996"/>
                  <a:gd name="connsiteY25" fmla="*/ 543191 h 1636349"/>
                  <a:gd name="connsiteX26" fmla="*/ 477612 w 872996"/>
                  <a:gd name="connsiteY26" fmla="*/ 531285 h 1636349"/>
                  <a:gd name="connsiteX27" fmla="*/ 570479 w 872996"/>
                  <a:gd name="connsiteY27" fmla="*/ 521759 h 1636349"/>
                  <a:gd name="connsiteX28" fmla="*/ 427605 w 872996"/>
                  <a:gd name="connsiteY28" fmla="*/ 493186 h 1636349"/>
                  <a:gd name="connsiteX29" fmla="*/ 580005 w 872996"/>
                  <a:gd name="connsiteY29" fmla="*/ 476515 h 1636349"/>
                  <a:gd name="connsiteX30" fmla="*/ 580006 w 872996"/>
                  <a:gd name="connsiteY30" fmla="*/ 428889 h 1636349"/>
                  <a:gd name="connsiteX31" fmla="*/ 460944 w 872996"/>
                  <a:gd name="connsiteY31" fmla="*/ 388408 h 1636349"/>
                  <a:gd name="connsiteX32" fmla="*/ 606200 w 872996"/>
                  <a:gd name="connsiteY32" fmla="*/ 409840 h 1636349"/>
                  <a:gd name="connsiteX33" fmla="*/ 596675 w 872996"/>
                  <a:gd name="connsiteY33" fmla="*/ 376503 h 1636349"/>
                  <a:gd name="connsiteX34" fmla="*/ 518092 w 872996"/>
                  <a:gd name="connsiteY34" fmla="*/ 340784 h 1636349"/>
                  <a:gd name="connsiteX35" fmla="*/ 618106 w 872996"/>
                  <a:gd name="connsiteY35" fmla="*/ 309827 h 1636349"/>
                  <a:gd name="connsiteX36" fmla="*/ 549050 w 872996"/>
                  <a:gd name="connsiteY36" fmla="*/ 295541 h 1636349"/>
                  <a:gd name="connsiteX37" fmla="*/ 613343 w 872996"/>
                  <a:gd name="connsiteY37" fmla="*/ 269347 h 1636349"/>
                  <a:gd name="connsiteX38" fmla="*/ 639538 w 872996"/>
                  <a:gd name="connsiteY38" fmla="*/ 240772 h 1636349"/>
                  <a:gd name="connsiteX39" fmla="*/ 596675 w 872996"/>
                  <a:gd name="connsiteY39" fmla="*/ 240772 h 1636349"/>
                  <a:gd name="connsiteX40" fmla="*/ 653825 w 872996"/>
                  <a:gd name="connsiteY40" fmla="*/ 209816 h 1636349"/>
                  <a:gd name="connsiteX41" fmla="*/ 691924 w 872996"/>
                  <a:gd name="connsiteY41" fmla="*/ 159809 h 1636349"/>
                  <a:gd name="connsiteX42" fmla="*/ 677636 w 872996"/>
                  <a:gd name="connsiteY42" fmla="*/ 114566 h 1636349"/>
                  <a:gd name="connsiteX43" fmla="*/ 706212 w 872996"/>
                  <a:gd name="connsiteY43" fmla="*/ 126473 h 1636349"/>
                  <a:gd name="connsiteX44" fmla="*/ 694032 w 872996"/>
                  <a:gd name="connsiteY44" fmla="*/ 25348 h 1636349"/>
                  <a:gd name="connsiteX45" fmla="*/ 313305 w 872996"/>
                  <a:gd name="connsiteY45" fmla="*/ 359835 h 1636349"/>
                  <a:gd name="connsiteX46" fmla="*/ 278538 w 872996"/>
                  <a:gd name="connsiteY46" fmla="*/ 379202 h 1636349"/>
                  <a:gd name="connsiteX47" fmla="*/ 689680 w 872996"/>
                  <a:gd name="connsiteY47" fmla="*/ 5413 h 1636349"/>
                  <a:gd name="connsiteX0" fmla="*/ 689680 w 872996"/>
                  <a:gd name="connsiteY0" fmla="*/ 5413 h 1636349"/>
                  <a:gd name="connsiteX1" fmla="*/ 462642 w 872996"/>
                  <a:gd name="connsiteY1" fmla="*/ 169858 h 1636349"/>
                  <a:gd name="connsiteX2" fmla="*/ 257857 w 872996"/>
                  <a:gd name="connsiteY2" fmla="*/ 343076 h 1636349"/>
                  <a:gd name="connsiteX3" fmla="*/ 256292 w 872996"/>
                  <a:gd name="connsiteY3" fmla="*/ 663659 h 1636349"/>
                  <a:gd name="connsiteX4" fmla="*/ 240439 w 872996"/>
                  <a:gd name="connsiteY4" fmla="*/ 1033433 h 1636349"/>
                  <a:gd name="connsiteX5" fmla="*/ 160292 w 872996"/>
                  <a:gd name="connsiteY5" fmla="*/ 1236450 h 1636349"/>
                  <a:gd name="connsiteX6" fmla="*/ 12725 w 872996"/>
                  <a:gd name="connsiteY6" fmla="*/ 1591734 h 1636349"/>
                  <a:gd name="connsiteX7" fmla="*/ 520337 w 872996"/>
                  <a:gd name="connsiteY7" fmla="*/ 1601805 h 1636349"/>
                  <a:gd name="connsiteX8" fmla="*/ 656682 w 872996"/>
                  <a:gd name="connsiteY8" fmla="*/ 1259720 h 1636349"/>
                  <a:gd name="connsiteX9" fmla="*/ 826565 w 872996"/>
                  <a:gd name="connsiteY9" fmla="*/ 937094 h 1636349"/>
                  <a:gd name="connsiteX10" fmla="*/ 785336 w 872996"/>
                  <a:gd name="connsiteY10" fmla="*/ 690533 h 1636349"/>
                  <a:gd name="connsiteX11" fmla="*/ 794999 w 872996"/>
                  <a:gd name="connsiteY11" fmla="*/ 520308 h 1636349"/>
                  <a:gd name="connsiteX12" fmla="*/ 868137 w 872996"/>
                  <a:gd name="connsiteY12" fmla="*/ 307447 h 1636349"/>
                  <a:gd name="connsiteX13" fmla="*/ 872900 w 872996"/>
                  <a:gd name="connsiteY13" fmla="*/ 183622 h 1636349"/>
                  <a:gd name="connsiteX14" fmla="*/ 829832 w 872996"/>
                  <a:gd name="connsiteY14" fmla="*/ 262520 h 1636349"/>
                  <a:gd name="connsiteX15" fmla="*/ 708593 w 872996"/>
                  <a:gd name="connsiteY15" fmla="*/ 238391 h 1636349"/>
                  <a:gd name="connsiteX16" fmla="*/ 727644 w 872996"/>
                  <a:gd name="connsiteY16" fmla="*/ 131233 h 1636349"/>
                  <a:gd name="connsiteX17" fmla="*/ 651443 w 872996"/>
                  <a:gd name="connsiteY17" fmla="*/ 255060 h 1636349"/>
                  <a:gd name="connsiteX18" fmla="*/ 591910 w 872996"/>
                  <a:gd name="connsiteY18" fmla="*/ 462229 h 1636349"/>
                  <a:gd name="connsiteX19" fmla="*/ 449038 w 872996"/>
                  <a:gd name="connsiteY19" fmla="*/ 757502 h 1636349"/>
                  <a:gd name="connsiteX20" fmla="*/ 491898 w 872996"/>
                  <a:gd name="connsiteY20" fmla="*/ 695589 h 1636349"/>
                  <a:gd name="connsiteX21" fmla="*/ 465705 w 872996"/>
                  <a:gd name="connsiteY21" fmla="*/ 676540 h 1636349"/>
                  <a:gd name="connsiteX22" fmla="*/ 546667 w 872996"/>
                  <a:gd name="connsiteY22" fmla="*/ 614628 h 1636349"/>
                  <a:gd name="connsiteX23" fmla="*/ 487137 w 872996"/>
                  <a:gd name="connsiteY23" fmla="*/ 600341 h 1636349"/>
                  <a:gd name="connsiteX24" fmla="*/ 468086 w 872996"/>
                  <a:gd name="connsiteY24" fmla="*/ 567003 h 1636349"/>
                  <a:gd name="connsiteX25" fmla="*/ 549049 w 872996"/>
                  <a:gd name="connsiteY25" fmla="*/ 543191 h 1636349"/>
                  <a:gd name="connsiteX26" fmla="*/ 477612 w 872996"/>
                  <a:gd name="connsiteY26" fmla="*/ 531285 h 1636349"/>
                  <a:gd name="connsiteX27" fmla="*/ 570479 w 872996"/>
                  <a:gd name="connsiteY27" fmla="*/ 521759 h 1636349"/>
                  <a:gd name="connsiteX28" fmla="*/ 427605 w 872996"/>
                  <a:gd name="connsiteY28" fmla="*/ 493186 h 1636349"/>
                  <a:gd name="connsiteX29" fmla="*/ 580005 w 872996"/>
                  <a:gd name="connsiteY29" fmla="*/ 476515 h 1636349"/>
                  <a:gd name="connsiteX30" fmla="*/ 580006 w 872996"/>
                  <a:gd name="connsiteY30" fmla="*/ 428889 h 1636349"/>
                  <a:gd name="connsiteX31" fmla="*/ 460944 w 872996"/>
                  <a:gd name="connsiteY31" fmla="*/ 388408 h 1636349"/>
                  <a:gd name="connsiteX32" fmla="*/ 606200 w 872996"/>
                  <a:gd name="connsiteY32" fmla="*/ 409840 h 1636349"/>
                  <a:gd name="connsiteX33" fmla="*/ 596675 w 872996"/>
                  <a:gd name="connsiteY33" fmla="*/ 376503 h 1636349"/>
                  <a:gd name="connsiteX34" fmla="*/ 518092 w 872996"/>
                  <a:gd name="connsiteY34" fmla="*/ 340784 h 1636349"/>
                  <a:gd name="connsiteX35" fmla="*/ 618106 w 872996"/>
                  <a:gd name="connsiteY35" fmla="*/ 309827 h 1636349"/>
                  <a:gd name="connsiteX36" fmla="*/ 549050 w 872996"/>
                  <a:gd name="connsiteY36" fmla="*/ 295541 h 1636349"/>
                  <a:gd name="connsiteX37" fmla="*/ 613343 w 872996"/>
                  <a:gd name="connsiteY37" fmla="*/ 269347 h 1636349"/>
                  <a:gd name="connsiteX38" fmla="*/ 639538 w 872996"/>
                  <a:gd name="connsiteY38" fmla="*/ 240772 h 1636349"/>
                  <a:gd name="connsiteX39" fmla="*/ 596675 w 872996"/>
                  <a:gd name="connsiteY39" fmla="*/ 240772 h 1636349"/>
                  <a:gd name="connsiteX40" fmla="*/ 653825 w 872996"/>
                  <a:gd name="connsiteY40" fmla="*/ 209816 h 1636349"/>
                  <a:gd name="connsiteX41" fmla="*/ 691924 w 872996"/>
                  <a:gd name="connsiteY41" fmla="*/ 159809 h 1636349"/>
                  <a:gd name="connsiteX42" fmla="*/ 677636 w 872996"/>
                  <a:gd name="connsiteY42" fmla="*/ 114566 h 1636349"/>
                  <a:gd name="connsiteX43" fmla="*/ 706212 w 872996"/>
                  <a:gd name="connsiteY43" fmla="*/ 126473 h 1636349"/>
                  <a:gd name="connsiteX44" fmla="*/ 694032 w 872996"/>
                  <a:gd name="connsiteY44" fmla="*/ 25348 h 1636349"/>
                  <a:gd name="connsiteX45" fmla="*/ 313305 w 872996"/>
                  <a:gd name="connsiteY45" fmla="*/ 359835 h 1636349"/>
                  <a:gd name="connsiteX46" fmla="*/ 278538 w 872996"/>
                  <a:gd name="connsiteY46" fmla="*/ 379202 h 1636349"/>
                  <a:gd name="connsiteX47" fmla="*/ 689680 w 872996"/>
                  <a:gd name="connsiteY47" fmla="*/ 5413 h 1636349"/>
                  <a:gd name="connsiteX0" fmla="*/ 689680 w 872996"/>
                  <a:gd name="connsiteY0" fmla="*/ 5413 h 1636349"/>
                  <a:gd name="connsiteX1" fmla="*/ 462642 w 872996"/>
                  <a:gd name="connsiteY1" fmla="*/ 169858 h 1636349"/>
                  <a:gd name="connsiteX2" fmla="*/ 257857 w 872996"/>
                  <a:gd name="connsiteY2" fmla="*/ 343076 h 1636349"/>
                  <a:gd name="connsiteX3" fmla="*/ 256292 w 872996"/>
                  <a:gd name="connsiteY3" fmla="*/ 663659 h 1636349"/>
                  <a:gd name="connsiteX4" fmla="*/ 240439 w 872996"/>
                  <a:gd name="connsiteY4" fmla="*/ 1033433 h 1636349"/>
                  <a:gd name="connsiteX5" fmla="*/ 160292 w 872996"/>
                  <a:gd name="connsiteY5" fmla="*/ 1236450 h 1636349"/>
                  <a:gd name="connsiteX6" fmla="*/ 12725 w 872996"/>
                  <a:gd name="connsiteY6" fmla="*/ 1591734 h 1636349"/>
                  <a:gd name="connsiteX7" fmla="*/ 520337 w 872996"/>
                  <a:gd name="connsiteY7" fmla="*/ 1601805 h 1636349"/>
                  <a:gd name="connsiteX8" fmla="*/ 642395 w 872996"/>
                  <a:gd name="connsiteY8" fmla="*/ 1262102 h 1636349"/>
                  <a:gd name="connsiteX9" fmla="*/ 826565 w 872996"/>
                  <a:gd name="connsiteY9" fmla="*/ 937094 h 1636349"/>
                  <a:gd name="connsiteX10" fmla="*/ 785336 w 872996"/>
                  <a:gd name="connsiteY10" fmla="*/ 690533 h 1636349"/>
                  <a:gd name="connsiteX11" fmla="*/ 794999 w 872996"/>
                  <a:gd name="connsiteY11" fmla="*/ 520308 h 1636349"/>
                  <a:gd name="connsiteX12" fmla="*/ 868137 w 872996"/>
                  <a:gd name="connsiteY12" fmla="*/ 307447 h 1636349"/>
                  <a:gd name="connsiteX13" fmla="*/ 872900 w 872996"/>
                  <a:gd name="connsiteY13" fmla="*/ 183622 h 1636349"/>
                  <a:gd name="connsiteX14" fmla="*/ 829832 w 872996"/>
                  <a:gd name="connsiteY14" fmla="*/ 262520 h 1636349"/>
                  <a:gd name="connsiteX15" fmla="*/ 708593 w 872996"/>
                  <a:gd name="connsiteY15" fmla="*/ 238391 h 1636349"/>
                  <a:gd name="connsiteX16" fmla="*/ 727644 w 872996"/>
                  <a:gd name="connsiteY16" fmla="*/ 131233 h 1636349"/>
                  <a:gd name="connsiteX17" fmla="*/ 651443 w 872996"/>
                  <a:gd name="connsiteY17" fmla="*/ 255060 h 1636349"/>
                  <a:gd name="connsiteX18" fmla="*/ 591910 w 872996"/>
                  <a:gd name="connsiteY18" fmla="*/ 462229 h 1636349"/>
                  <a:gd name="connsiteX19" fmla="*/ 449038 w 872996"/>
                  <a:gd name="connsiteY19" fmla="*/ 757502 h 1636349"/>
                  <a:gd name="connsiteX20" fmla="*/ 491898 w 872996"/>
                  <a:gd name="connsiteY20" fmla="*/ 695589 h 1636349"/>
                  <a:gd name="connsiteX21" fmla="*/ 465705 w 872996"/>
                  <a:gd name="connsiteY21" fmla="*/ 676540 h 1636349"/>
                  <a:gd name="connsiteX22" fmla="*/ 546667 w 872996"/>
                  <a:gd name="connsiteY22" fmla="*/ 614628 h 1636349"/>
                  <a:gd name="connsiteX23" fmla="*/ 487137 w 872996"/>
                  <a:gd name="connsiteY23" fmla="*/ 600341 h 1636349"/>
                  <a:gd name="connsiteX24" fmla="*/ 468086 w 872996"/>
                  <a:gd name="connsiteY24" fmla="*/ 567003 h 1636349"/>
                  <a:gd name="connsiteX25" fmla="*/ 549049 w 872996"/>
                  <a:gd name="connsiteY25" fmla="*/ 543191 h 1636349"/>
                  <a:gd name="connsiteX26" fmla="*/ 477612 w 872996"/>
                  <a:gd name="connsiteY26" fmla="*/ 531285 h 1636349"/>
                  <a:gd name="connsiteX27" fmla="*/ 570479 w 872996"/>
                  <a:gd name="connsiteY27" fmla="*/ 521759 h 1636349"/>
                  <a:gd name="connsiteX28" fmla="*/ 427605 w 872996"/>
                  <a:gd name="connsiteY28" fmla="*/ 493186 h 1636349"/>
                  <a:gd name="connsiteX29" fmla="*/ 580005 w 872996"/>
                  <a:gd name="connsiteY29" fmla="*/ 476515 h 1636349"/>
                  <a:gd name="connsiteX30" fmla="*/ 580006 w 872996"/>
                  <a:gd name="connsiteY30" fmla="*/ 428889 h 1636349"/>
                  <a:gd name="connsiteX31" fmla="*/ 460944 w 872996"/>
                  <a:gd name="connsiteY31" fmla="*/ 388408 h 1636349"/>
                  <a:gd name="connsiteX32" fmla="*/ 606200 w 872996"/>
                  <a:gd name="connsiteY32" fmla="*/ 409840 h 1636349"/>
                  <a:gd name="connsiteX33" fmla="*/ 596675 w 872996"/>
                  <a:gd name="connsiteY33" fmla="*/ 376503 h 1636349"/>
                  <a:gd name="connsiteX34" fmla="*/ 518092 w 872996"/>
                  <a:gd name="connsiteY34" fmla="*/ 340784 h 1636349"/>
                  <a:gd name="connsiteX35" fmla="*/ 618106 w 872996"/>
                  <a:gd name="connsiteY35" fmla="*/ 309827 h 1636349"/>
                  <a:gd name="connsiteX36" fmla="*/ 549050 w 872996"/>
                  <a:gd name="connsiteY36" fmla="*/ 295541 h 1636349"/>
                  <a:gd name="connsiteX37" fmla="*/ 613343 w 872996"/>
                  <a:gd name="connsiteY37" fmla="*/ 269347 h 1636349"/>
                  <a:gd name="connsiteX38" fmla="*/ 639538 w 872996"/>
                  <a:gd name="connsiteY38" fmla="*/ 240772 h 1636349"/>
                  <a:gd name="connsiteX39" fmla="*/ 596675 w 872996"/>
                  <a:gd name="connsiteY39" fmla="*/ 240772 h 1636349"/>
                  <a:gd name="connsiteX40" fmla="*/ 653825 w 872996"/>
                  <a:gd name="connsiteY40" fmla="*/ 209816 h 1636349"/>
                  <a:gd name="connsiteX41" fmla="*/ 691924 w 872996"/>
                  <a:gd name="connsiteY41" fmla="*/ 159809 h 1636349"/>
                  <a:gd name="connsiteX42" fmla="*/ 677636 w 872996"/>
                  <a:gd name="connsiteY42" fmla="*/ 114566 h 1636349"/>
                  <a:gd name="connsiteX43" fmla="*/ 706212 w 872996"/>
                  <a:gd name="connsiteY43" fmla="*/ 126473 h 1636349"/>
                  <a:gd name="connsiteX44" fmla="*/ 694032 w 872996"/>
                  <a:gd name="connsiteY44" fmla="*/ 25348 h 1636349"/>
                  <a:gd name="connsiteX45" fmla="*/ 313305 w 872996"/>
                  <a:gd name="connsiteY45" fmla="*/ 359835 h 1636349"/>
                  <a:gd name="connsiteX46" fmla="*/ 278538 w 872996"/>
                  <a:gd name="connsiteY46" fmla="*/ 379202 h 1636349"/>
                  <a:gd name="connsiteX47" fmla="*/ 689680 w 872996"/>
                  <a:gd name="connsiteY47" fmla="*/ 5413 h 1636349"/>
                  <a:gd name="connsiteX0" fmla="*/ 688647 w 871963"/>
                  <a:gd name="connsiteY0" fmla="*/ 5413 h 1636058"/>
                  <a:gd name="connsiteX1" fmla="*/ 461609 w 871963"/>
                  <a:gd name="connsiteY1" fmla="*/ 169858 h 1636058"/>
                  <a:gd name="connsiteX2" fmla="*/ 256824 w 871963"/>
                  <a:gd name="connsiteY2" fmla="*/ 343076 h 1636058"/>
                  <a:gd name="connsiteX3" fmla="*/ 255259 w 871963"/>
                  <a:gd name="connsiteY3" fmla="*/ 663659 h 1636058"/>
                  <a:gd name="connsiteX4" fmla="*/ 239406 w 871963"/>
                  <a:gd name="connsiteY4" fmla="*/ 1033433 h 1636058"/>
                  <a:gd name="connsiteX5" fmla="*/ 168784 w 871963"/>
                  <a:gd name="connsiteY5" fmla="*/ 1241212 h 1636058"/>
                  <a:gd name="connsiteX6" fmla="*/ 11692 w 871963"/>
                  <a:gd name="connsiteY6" fmla="*/ 1591734 h 1636058"/>
                  <a:gd name="connsiteX7" fmla="*/ 519304 w 871963"/>
                  <a:gd name="connsiteY7" fmla="*/ 1601805 h 1636058"/>
                  <a:gd name="connsiteX8" fmla="*/ 641362 w 871963"/>
                  <a:gd name="connsiteY8" fmla="*/ 1262102 h 1636058"/>
                  <a:gd name="connsiteX9" fmla="*/ 825532 w 871963"/>
                  <a:gd name="connsiteY9" fmla="*/ 937094 h 1636058"/>
                  <a:gd name="connsiteX10" fmla="*/ 784303 w 871963"/>
                  <a:gd name="connsiteY10" fmla="*/ 690533 h 1636058"/>
                  <a:gd name="connsiteX11" fmla="*/ 793966 w 871963"/>
                  <a:gd name="connsiteY11" fmla="*/ 520308 h 1636058"/>
                  <a:gd name="connsiteX12" fmla="*/ 867104 w 871963"/>
                  <a:gd name="connsiteY12" fmla="*/ 307447 h 1636058"/>
                  <a:gd name="connsiteX13" fmla="*/ 871867 w 871963"/>
                  <a:gd name="connsiteY13" fmla="*/ 183622 h 1636058"/>
                  <a:gd name="connsiteX14" fmla="*/ 828799 w 871963"/>
                  <a:gd name="connsiteY14" fmla="*/ 262520 h 1636058"/>
                  <a:gd name="connsiteX15" fmla="*/ 707560 w 871963"/>
                  <a:gd name="connsiteY15" fmla="*/ 238391 h 1636058"/>
                  <a:gd name="connsiteX16" fmla="*/ 726611 w 871963"/>
                  <a:gd name="connsiteY16" fmla="*/ 131233 h 1636058"/>
                  <a:gd name="connsiteX17" fmla="*/ 650410 w 871963"/>
                  <a:gd name="connsiteY17" fmla="*/ 255060 h 1636058"/>
                  <a:gd name="connsiteX18" fmla="*/ 590877 w 871963"/>
                  <a:gd name="connsiteY18" fmla="*/ 462229 h 1636058"/>
                  <a:gd name="connsiteX19" fmla="*/ 448005 w 871963"/>
                  <a:gd name="connsiteY19" fmla="*/ 757502 h 1636058"/>
                  <a:gd name="connsiteX20" fmla="*/ 490865 w 871963"/>
                  <a:gd name="connsiteY20" fmla="*/ 695589 h 1636058"/>
                  <a:gd name="connsiteX21" fmla="*/ 464672 w 871963"/>
                  <a:gd name="connsiteY21" fmla="*/ 676540 h 1636058"/>
                  <a:gd name="connsiteX22" fmla="*/ 545634 w 871963"/>
                  <a:gd name="connsiteY22" fmla="*/ 614628 h 1636058"/>
                  <a:gd name="connsiteX23" fmla="*/ 486104 w 871963"/>
                  <a:gd name="connsiteY23" fmla="*/ 600341 h 1636058"/>
                  <a:gd name="connsiteX24" fmla="*/ 467053 w 871963"/>
                  <a:gd name="connsiteY24" fmla="*/ 567003 h 1636058"/>
                  <a:gd name="connsiteX25" fmla="*/ 548016 w 871963"/>
                  <a:gd name="connsiteY25" fmla="*/ 543191 h 1636058"/>
                  <a:gd name="connsiteX26" fmla="*/ 476579 w 871963"/>
                  <a:gd name="connsiteY26" fmla="*/ 531285 h 1636058"/>
                  <a:gd name="connsiteX27" fmla="*/ 569446 w 871963"/>
                  <a:gd name="connsiteY27" fmla="*/ 521759 h 1636058"/>
                  <a:gd name="connsiteX28" fmla="*/ 426572 w 871963"/>
                  <a:gd name="connsiteY28" fmla="*/ 493186 h 1636058"/>
                  <a:gd name="connsiteX29" fmla="*/ 578972 w 871963"/>
                  <a:gd name="connsiteY29" fmla="*/ 476515 h 1636058"/>
                  <a:gd name="connsiteX30" fmla="*/ 578973 w 871963"/>
                  <a:gd name="connsiteY30" fmla="*/ 428889 h 1636058"/>
                  <a:gd name="connsiteX31" fmla="*/ 459911 w 871963"/>
                  <a:gd name="connsiteY31" fmla="*/ 388408 h 1636058"/>
                  <a:gd name="connsiteX32" fmla="*/ 605167 w 871963"/>
                  <a:gd name="connsiteY32" fmla="*/ 409840 h 1636058"/>
                  <a:gd name="connsiteX33" fmla="*/ 595642 w 871963"/>
                  <a:gd name="connsiteY33" fmla="*/ 376503 h 1636058"/>
                  <a:gd name="connsiteX34" fmla="*/ 517059 w 871963"/>
                  <a:gd name="connsiteY34" fmla="*/ 340784 h 1636058"/>
                  <a:gd name="connsiteX35" fmla="*/ 617073 w 871963"/>
                  <a:gd name="connsiteY35" fmla="*/ 309827 h 1636058"/>
                  <a:gd name="connsiteX36" fmla="*/ 548017 w 871963"/>
                  <a:gd name="connsiteY36" fmla="*/ 295541 h 1636058"/>
                  <a:gd name="connsiteX37" fmla="*/ 612310 w 871963"/>
                  <a:gd name="connsiteY37" fmla="*/ 269347 h 1636058"/>
                  <a:gd name="connsiteX38" fmla="*/ 638505 w 871963"/>
                  <a:gd name="connsiteY38" fmla="*/ 240772 h 1636058"/>
                  <a:gd name="connsiteX39" fmla="*/ 595642 w 871963"/>
                  <a:gd name="connsiteY39" fmla="*/ 240772 h 1636058"/>
                  <a:gd name="connsiteX40" fmla="*/ 652792 w 871963"/>
                  <a:gd name="connsiteY40" fmla="*/ 209816 h 1636058"/>
                  <a:gd name="connsiteX41" fmla="*/ 690891 w 871963"/>
                  <a:gd name="connsiteY41" fmla="*/ 159809 h 1636058"/>
                  <a:gd name="connsiteX42" fmla="*/ 676603 w 871963"/>
                  <a:gd name="connsiteY42" fmla="*/ 114566 h 1636058"/>
                  <a:gd name="connsiteX43" fmla="*/ 705179 w 871963"/>
                  <a:gd name="connsiteY43" fmla="*/ 126473 h 1636058"/>
                  <a:gd name="connsiteX44" fmla="*/ 692999 w 871963"/>
                  <a:gd name="connsiteY44" fmla="*/ 25348 h 1636058"/>
                  <a:gd name="connsiteX45" fmla="*/ 312272 w 871963"/>
                  <a:gd name="connsiteY45" fmla="*/ 359835 h 1636058"/>
                  <a:gd name="connsiteX46" fmla="*/ 277505 w 871963"/>
                  <a:gd name="connsiteY46" fmla="*/ 379202 h 1636058"/>
                  <a:gd name="connsiteX47" fmla="*/ 688647 w 871963"/>
                  <a:gd name="connsiteY47" fmla="*/ 5413 h 1636058"/>
                  <a:gd name="connsiteX0" fmla="*/ 688767 w 872083"/>
                  <a:gd name="connsiteY0" fmla="*/ 5413 h 1636058"/>
                  <a:gd name="connsiteX1" fmla="*/ 461729 w 872083"/>
                  <a:gd name="connsiteY1" fmla="*/ 169858 h 1636058"/>
                  <a:gd name="connsiteX2" fmla="*/ 256944 w 872083"/>
                  <a:gd name="connsiteY2" fmla="*/ 343076 h 1636058"/>
                  <a:gd name="connsiteX3" fmla="*/ 255379 w 872083"/>
                  <a:gd name="connsiteY3" fmla="*/ 663659 h 1636058"/>
                  <a:gd name="connsiteX4" fmla="*/ 253813 w 872083"/>
                  <a:gd name="connsiteY4" fmla="*/ 1033433 h 1636058"/>
                  <a:gd name="connsiteX5" fmla="*/ 168904 w 872083"/>
                  <a:gd name="connsiteY5" fmla="*/ 1241212 h 1636058"/>
                  <a:gd name="connsiteX6" fmla="*/ 11812 w 872083"/>
                  <a:gd name="connsiteY6" fmla="*/ 1591734 h 1636058"/>
                  <a:gd name="connsiteX7" fmla="*/ 519424 w 872083"/>
                  <a:gd name="connsiteY7" fmla="*/ 1601805 h 1636058"/>
                  <a:gd name="connsiteX8" fmla="*/ 641482 w 872083"/>
                  <a:gd name="connsiteY8" fmla="*/ 1262102 h 1636058"/>
                  <a:gd name="connsiteX9" fmla="*/ 825652 w 872083"/>
                  <a:gd name="connsiteY9" fmla="*/ 937094 h 1636058"/>
                  <a:gd name="connsiteX10" fmla="*/ 784423 w 872083"/>
                  <a:gd name="connsiteY10" fmla="*/ 690533 h 1636058"/>
                  <a:gd name="connsiteX11" fmla="*/ 794086 w 872083"/>
                  <a:gd name="connsiteY11" fmla="*/ 520308 h 1636058"/>
                  <a:gd name="connsiteX12" fmla="*/ 867224 w 872083"/>
                  <a:gd name="connsiteY12" fmla="*/ 307447 h 1636058"/>
                  <a:gd name="connsiteX13" fmla="*/ 871987 w 872083"/>
                  <a:gd name="connsiteY13" fmla="*/ 183622 h 1636058"/>
                  <a:gd name="connsiteX14" fmla="*/ 828919 w 872083"/>
                  <a:gd name="connsiteY14" fmla="*/ 262520 h 1636058"/>
                  <a:gd name="connsiteX15" fmla="*/ 707680 w 872083"/>
                  <a:gd name="connsiteY15" fmla="*/ 238391 h 1636058"/>
                  <a:gd name="connsiteX16" fmla="*/ 726731 w 872083"/>
                  <a:gd name="connsiteY16" fmla="*/ 131233 h 1636058"/>
                  <a:gd name="connsiteX17" fmla="*/ 650530 w 872083"/>
                  <a:gd name="connsiteY17" fmla="*/ 255060 h 1636058"/>
                  <a:gd name="connsiteX18" fmla="*/ 590997 w 872083"/>
                  <a:gd name="connsiteY18" fmla="*/ 462229 h 1636058"/>
                  <a:gd name="connsiteX19" fmla="*/ 448125 w 872083"/>
                  <a:gd name="connsiteY19" fmla="*/ 757502 h 1636058"/>
                  <a:gd name="connsiteX20" fmla="*/ 490985 w 872083"/>
                  <a:gd name="connsiteY20" fmla="*/ 695589 h 1636058"/>
                  <a:gd name="connsiteX21" fmla="*/ 464792 w 872083"/>
                  <a:gd name="connsiteY21" fmla="*/ 676540 h 1636058"/>
                  <a:gd name="connsiteX22" fmla="*/ 545754 w 872083"/>
                  <a:gd name="connsiteY22" fmla="*/ 614628 h 1636058"/>
                  <a:gd name="connsiteX23" fmla="*/ 486224 w 872083"/>
                  <a:gd name="connsiteY23" fmla="*/ 600341 h 1636058"/>
                  <a:gd name="connsiteX24" fmla="*/ 467173 w 872083"/>
                  <a:gd name="connsiteY24" fmla="*/ 567003 h 1636058"/>
                  <a:gd name="connsiteX25" fmla="*/ 548136 w 872083"/>
                  <a:gd name="connsiteY25" fmla="*/ 543191 h 1636058"/>
                  <a:gd name="connsiteX26" fmla="*/ 476699 w 872083"/>
                  <a:gd name="connsiteY26" fmla="*/ 531285 h 1636058"/>
                  <a:gd name="connsiteX27" fmla="*/ 569566 w 872083"/>
                  <a:gd name="connsiteY27" fmla="*/ 521759 h 1636058"/>
                  <a:gd name="connsiteX28" fmla="*/ 426692 w 872083"/>
                  <a:gd name="connsiteY28" fmla="*/ 493186 h 1636058"/>
                  <a:gd name="connsiteX29" fmla="*/ 579092 w 872083"/>
                  <a:gd name="connsiteY29" fmla="*/ 476515 h 1636058"/>
                  <a:gd name="connsiteX30" fmla="*/ 579093 w 872083"/>
                  <a:gd name="connsiteY30" fmla="*/ 428889 h 1636058"/>
                  <a:gd name="connsiteX31" fmla="*/ 460031 w 872083"/>
                  <a:gd name="connsiteY31" fmla="*/ 388408 h 1636058"/>
                  <a:gd name="connsiteX32" fmla="*/ 605287 w 872083"/>
                  <a:gd name="connsiteY32" fmla="*/ 409840 h 1636058"/>
                  <a:gd name="connsiteX33" fmla="*/ 595762 w 872083"/>
                  <a:gd name="connsiteY33" fmla="*/ 376503 h 1636058"/>
                  <a:gd name="connsiteX34" fmla="*/ 517179 w 872083"/>
                  <a:gd name="connsiteY34" fmla="*/ 340784 h 1636058"/>
                  <a:gd name="connsiteX35" fmla="*/ 617193 w 872083"/>
                  <a:gd name="connsiteY35" fmla="*/ 309827 h 1636058"/>
                  <a:gd name="connsiteX36" fmla="*/ 548137 w 872083"/>
                  <a:gd name="connsiteY36" fmla="*/ 295541 h 1636058"/>
                  <a:gd name="connsiteX37" fmla="*/ 612430 w 872083"/>
                  <a:gd name="connsiteY37" fmla="*/ 269347 h 1636058"/>
                  <a:gd name="connsiteX38" fmla="*/ 638625 w 872083"/>
                  <a:gd name="connsiteY38" fmla="*/ 240772 h 1636058"/>
                  <a:gd name="connsiteX39" fmla="*/ 595762 w 872083"/>
                  <a:gd name="connsiteY39" fmla="*/ 240772 h 1636058"/>
                  <a:gd name="connsiteX40" fmla="*/ 652912 w 872083"/>
                  <a:gd name="connsiteY40" fmla="*/ 209816 h 1636058"/>
                  <a:gd name="connsiteX41" fmla="*/ 691011 w 872083"/>
                  <a:gd name="connsiteY41" fmla="*/ 159809 h 1636058"/>
                  <a:gd name="connsiteX42" fmla="*/ 676723 w 872083"/>
                  <a:gd name="connsiteY42" fmla="*/ 114566 h 1636058"/>
                  <a:gd name="connsiteX43" fmla="*/ 705299 w 872083"/>
                  <a:gd name="connsiteY43" fmla="*/ 126473 h 1636058"/>
                  <a:gd name="connsiteX44" fmla="*/ 693119 w 872083"/>
                  <a:gd name="connsiteY44" fmla="*/ 25348 h 1636058"/>
                  <a:gd name="connsiteX45" fmla="*/ 312392 w 872083"/>
                  <a:gd name="connsiteY45" fmla="*/ 359835 h 1636058"/>
                  <a:gd name="connsiteX46" fmla="*/ 277625 w 872083"/>
                  <a:gd name="connsiteY46" fmla="*/ 379202 h 1636058"/>
                  <a:gd name="connsiteX47" fmla="*/ 688767 w 872083"/>
                  <a:gd name="connsiteY47" fmla="*/ 5413 h 1636058"/>
                  <a:gd name="connsiteX0" fmla="*/ 695596 w 878912"/>
                  <a:gd name="connsiteY0" fmla="*/ 5413 h 1655895"/>
                  <a:gd name="connsiteX1" fmla="*/ 468558 w 878912"/>
                  <a:gd name="connsiteY1" fmla="*/ 169858 h 1655895"/>
                  <a:gd name="connsiteX2" fmla="*/ 263773 w 878912"/>
                  <a:gd name="connsiteY2" fmla="*/ 343076 h 1655895"/>
                  <a:gd name="connsiteX3" fmla="*/ 262208 w 878912"/>
                  <a:gd name="connsiteY3" fmla="*/ 663659 h 1655895"/>
                  <a:gd name="connsiteX4" fmla="*/ 260642 w 878912"/>
                  <a:gd name="connsiteY4" fmla="*/ 1033433 h 1655895"/>
                  <a:gd name="connsiteX5" fmla="*/ 175733 w 878912"/>
                  <a:gd name="connsiteY5" fmla="*/ 1241212 h 1655895"/>
                  <a:gd name="connsiteX6" fmla="*/ 11497 w 878912"/>
                  <a:gd name="connsiteY6" fmla="*/ 1625071 h 1655895"/>
                  <a:gd name="connsiteX7" fmla="*/ 526253 w 878912"/>
                  <a:gd name="connsiteY7" fmla="*/ 1601805 h 1655895"/>
                  <a:gd name="connsiteX8" fmla="*/ 648311 w 878912"/>
                  <a:gd name="connsiteY8" fmla="*/ 1262102 h 1655895"/>
                  <a:gd name="connsiteX9" fmla="*/ 832481 w 878912"/>
                  <a:gd name="connsiteY9" fmla="*/ 937094 h 1655895"/>
                  <a:gd name="connsiteX10" fmla="*/ 791252 w 878912"/>
                  <a:gd name="connsiteY10" fmla="*/ 690533 h 1655895"/>
                  <a:gd name="connsiteX11" fmla="*/ 800915 w 878912"/>
                  <a:gd name="connsiteY11" fmla="*/ 520308 h 1655895"/>
                  <a:gd name="connsiteX12" fmla="*/ 874053 w 878912"/>
                  <a:gd name="connsiteY12" fmla="*/ 307447 h 1655895"/>
                  <a:gd name="connsiteX13" fmla="*/ 878816 w 878912"/>
                  <a:gd name="connsiteY13" fmla="*/ 183622 h 1655895"/>
                  <a:gd name="connsiteX14" fmla="*/ 835748 w 878912"/>
                  <a:gd name="connsiteY14" fmla="*/ 262520 h 1655895"/>
                  <a:gd name="connsiteX15" fmla="*/ 714509 w 878912"/>
                  <a:gd name="connsiteY15" fmla="*/ 238391 h 1655895"/>
                  <a:gd name="connsiteX16" fmla="*/ 733560 w 878912"/>
                  <a:gd name="connsiteY16" fmla="*/ 131233 h 1655895"/>
                  <a:gd name="connsiteX17" fmla="*/ 657359 w 878912"/>
                  <a:gd name="connsiteY17" fmla="*/ 255060 h 1655895"/>
                  <a:gd name="connsiteX18" fmla="*/ 597826 w 878912"/>
                  <a:gd name="connsiteY18" fmla="*/ 462229 h 1655895"/>
                  <a:gd name="connsiteX19" fmla="*/ 454954 w 878912"/>
                  <a:gd name="connsiteY19" fmla="*/ 757502 h 1655895"/>
                  <a:gd name="connsiteX20" fmla="*/ 497814 w 878912"/>
                  <a:gd name="connsiteY20" fmla="*/ 695589 h 1655895"/>
                  <a:gd name="connsiteX21" fmla="*/ 471621 w 878912"/>
                  <a:gd name="connsiteY21" fmla="*/ 676540 h 1655895"/>
                  <a:gd name="connsiteX22" fmla="*/ 552583 w 878912"/>
                  <a:gd name="connsiteY22" fmla="*/ 614628 h 1655895"/>
                  <a:gd name="connsiteX23" fmla="*/ 493053 w 878912"/>
                  <a:gd name="connsiteY23" fmla="*/ 600341 h 1655895"/>
                  <a:gd name="connsiteX24" fmla="*/ 474002 w 878912"/>
                  <a:gd name="connsiteY24" fmla="*/ 567003 h 1655895"/>
                  <a:gd name="connsiteX25" fmla="*/ 554965 w 878912"/>
                  <a:gd name="connsiteY25" fmla="*/ 543191 h 1655895"/>
                  <a:gd name="connsiteX26" fmla="*/ 483528 w 878912"/>
                  <a:gd name="connsiteY26" fmla="*/ 531285 h 1655895"/>
                  <a:gd name="connsiteX27" fmla="*/ 576395 w 878912"/>
                  <a:gd name="connsiteY27" fmla="*/ 521759 h 1655895"/>
                  <a:gd name="connsiteX28" fmla="*/ 433521 w 878912"/>
                  <a:gd name="connsiteY28" fmla="*/ 493186 h 1655895"/>
                  <a:gd name="connsiteX29" fmla="*/ 585921 w 878912"/>
                  <a:gd name="connsiteY29" fmla="*/ 476515 h 1655895"/>
                  <a:gd name="connsiteX30" fmla="*/ 585922 w 878912"/>
                  <a:gd name="connsiteY30" fmla="*/ 428889 h 1655895"/>
                  <a:gd name="connsiteX31" fmla="*/ 466860 w 878912"/>
                  <a:gd name="connsiteY31" fmla="*/ 388408 h 1655895"/>
                  <a:gd name="connsiteX32" fmla="*/ 612116 w 878912"/>
                  <a:gd name="connsiteY32" fmla="*/ 409840 h 1655895"/>
                  <a:gd name="connsiteX33" fmla="*/ 602591 w 878912"/>
                  <a:gd name="connsiteY33" fmla="*/ 376503 h 1655895"/>
                  <a:gd name="connsiteX34" fmla="*/ 524008 w 878912"/>
                  <a:gd name="connsiteY34" fmla="*/ 340784 h 1655895"/>
                  <a:gd name="connsiteX35" fmla="*/ 624022 w 878912"/>
                  <a:gd name="connsiteY35" fmla="*/ 309827 h 1655895"/>
                  <a:gd name="connsiteX36" fmla="*/ 554966 w 878912"/>
                  <a:gd name="connsiteY36" fmla="*/ 295541 h 1655895"/>
                  <a:gd name="connsiteX37" fmla="*/ 619259 w 878912"/>
                  <a:gd name="connsiteY37" fmla="*/ 269347 h 1655895"/>
                  <a:gd name="connsiteX38" fmla="*/ 645454 w 878912"/>
                  <a:gd name="connsiteY38" fmla="*/ 240772 h 1655895"/>
                  <a:gd name="connsiteX39" fmla="*/ 602591 w 878912"/>
                  <a:gd name="connsiteY39" fmla="*/ 240772 h 1655895"/>
                  <a:gd name="connsiteX40" fmla="*/ 659741 w 878912"/>
                  <a:gd name="connsiteY40" fmla="*/ 209816 h 1655895"/>
                  <a:gd name="connsiteX41" fmla="*/ 697840 w 878912"/>
                  <a:gd name="connsiteY41" fmla="*/ 159809 h 1655895"/>
                  <a:gd name="connsiteX42" fmla="*/ 683552 w 878912"/>
                  <a:gd name="connsiteY42" fmla="*/ 114566 h 1655895"/>
                  <a:gd name="connsiteX43" fmla="*/ 712128 w 878912"/>
                  <a:gd name="connsiteY43" fmla="*/ 126473 h 1655895"/>
                  <a:gd name="connsiteX44" fmla="*/ 699948 w 878912"/>
                  <a:gd name="connsiteY44" fmla="*/ 25348 h 1655895"/>
                  <a:gd name="connsiteX45" fmla="*/ 319221 w 878912"/>
                  <a:gd name="connsiteY45" fmla="*/ 359835 h 1655895"/>
                  <a:gd name="connsiteX46" fmla="*/ 284454 w 878912"/>
                  <a:gd name="connsiteY46" fmla="*/ 379202 h 1655895"/>
                  <a:gd name="connsiteX47" fmla="*/ 695596 w 878912"/>
                  <a:gd name="connsiteY47" fmla="*/ 5413 h 1655895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831285 w 877716"/>
                  <a:gd name="connsiteY9" fmla="*/ 937094 h 1674190"/>
                  <a:gd name="connsiteX10" fmla="*/ 790056 w 877716"/>
                  <a:gd name="connsiteY10" fmla="*/ 690533 h 1674190"/>
                  <a:gd name="connsiteX11" fmla="*/ 799719 w 877716"/>
                  <a:gd name="connsiteY11" fmla="*/ 520308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56163 w 877716"/>
                  <a:gd name="connsiteY17" fmla="*/ 255060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5 w 877716"/>
                  <a:gd name="connsiteY29" fmla="*/ 476515 h 1674190"/>
                  <a:gd name="connsiteX30" fmla="*/ 584726 w 877716"/>
                  <a:gd name="connsiteY30" fmla="*/ 428889 h 1674190"/>
                  <a:gd name="connsiteX31" fmla="*/ 465664 w 877716"/>
                  <a:gd name="connsiteY31" fmla="*/ 388408 h 1674190"/>
                  <a:gd name="connsiteX32" fmla="*/ 610920 w 877716"/>
                  <a:gd name="connsiteY32" fmla="*/ 409840 h 1674190"/>
                  <a:gd name="connsiteX33" fmla="*/ 601395 w 877716"/>
                  <a:gd name="connsiteY33" fmla="*/ 376503 h 1674190"/>
                  <a:gd name="connsiteX34" fmla="*/ 522812 w 877716"/>
                  <a:gd name="connsiteY34" fmla="*/ 340784 h 1674190"/>
                  <a:gd name="connsiteX35" fmla="*/ 622826 w 877716"/>
                  <a:gd name="connsiteY35" fmla="*/ 309827 h 1674190"/>
                  <a:gd name="connsiteX36" fmla="*/ 553770 w 877716"/>
                  <a:gd name="connsiteY36" fmla="*/ 295541 h 1674190"/>
                  <a:gd name="connsiteX37" fmla="*/ 618063 w 877716"/>
                  <a:gd name="connsiteY37" fmla="*/ 269347 h 1674190"/>
                  <a:gd name="connsiteX38" fmla="*/ 644258 w 877716"/>
                  <a:gd name="connsiteY38" fmla="*/ 240772 h 1674190"/>
                  <a:gd name="connsiteX39" fmla="*/ 601395 w 877716"/>
                  <a:gd name="connsiteY39" fmla="*/ 240772 h 1674190"/>
                  <a:gd name="connsiteX40" fmla="*/ 658545 w 877716"/>
                  <a:gd name="connsiteY40" fmla="*/ 209816 h 1674190"/>
                  <a:gd name="connsiteX41" fmla="*/ 696644 w 877716"/>
                  <a:gd name="connsiteY41" fmla="*/ 159809 h 1674190"/>
                  <a:gd name="connsiteX42" fmla="*/ 682356 w 877716"/>
                  <a:gd name="connsiteY42" fmla="*/ 114566 h 1674190"/>
                  <a:gd name="connsiteX43" fmla="*/ 710932 w 877716"/>
                  <a:gd name="connsiteY43" fmla="*/ 126473 h 1674190"/>
                  <a:gd name="connsiteX44" fmla="*/ 698752 w 877716"/>
                  <a:gd name="connsiteY44" fmla="*/ 25348 h 1674190"/>
                  <a:gd name="connsiteX45" fmla="*/ 318025 w 877716"/>
                  <a:gd name="connsiteY45" fmla="*/ 359835 h 1674190"/>
                  <a:gd name="connsiteX46" fmla="*/ 283258 w 877716"/>
                  <a:gd name="connsiteY46" fmla="*/ 379202 h 1674190"/>
                  <a:gd name="connsiteX47" fmla="*/ 694400 w 877716"/>
                  <a:gd name="connsiteY47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831285 w 877716"/>
                  <a:gd name="connsiteY9" fmla="*/ 937094 h 1674190"/>
                  <a:gd name="connsiteX10" fmla="*/ 790056 w 877716"/>
                  <a:gd name="connsiteY10" fmla="*/ 690533 h 1674190"/>
                  <a:gd name="connsiteX11" fmla="*/ 799719 w 877716"/>
                  <a:gd name="connsiteY11" fmla="*/ 520308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56163 w 877716"/>
                  <a:gd name="connsiteY17" fmla="*/ 255060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5 w 877716"/>
                  <a:gd name="connsiteY29" fmla="*/ 476515 h 1674190"/>
                  <a:gd name="connsiteX30" fmla="*/ 584726 w 877716"/>
                  <a:gd name="connsiteY30" fmla="*/ 428889 h 1674190"/>
                  <a:gd name="connsiteX31" fmla="*/ 465664 w 877716"/>
                  <a:gd name="connsiteY31" fmla="*/ 388408 h 1674190"/>
                  <a:gd name="connsiteX32" fmla="*/ 601395 w 877716"/>
                  <a:gd name="connsiteY32" fmla="*/ 376503 h 1674190"/>
                  <a:gd name="connsiteX33" fmla="*/ 522812 w 877716"/>
                  <a:gd name="connsiteY33" fmla="*/ 340784 h 1674190"/>
                  <a:gd name="connsiteX34" fmla="*/ 622826 w 877716"/>
                  <a:gd name="connsiteY34" fmla="*/ 309827 h 1674190"/>
                  <a:gd name="connsiteX35" fmla="*/ 553770 w 877716"/>
                  <a:gd name="connsiteY35" fmla="*/ 295541 h 1674190"/>
                  <a:gd name="connsiteX36" fmla="*/ 618063 w 877716"/>
                  <a:gd name="connsiteY36" fmla="*/ 269347 h 1674190"/>
                  <a:gd name="connsiteX37" fmla="*/ 644258 w 877716"/>
                  <a:gd name="connsiteY37" fmla="*/ 240772 h 1674190"/>
                  <a:gd name="connsiteX38" fmla="*/ 601395 w 877716"/>
                  <a:gd name="connsiteY38" fmla="*/ 240772 h 1674190"/>
                  <a:gd name="connsiteX39" fmla="*/ 658545 w 877716"/>
                  <a:gd name="connsiteY39" fmla="*/ 209816 h 1674190"/>
                  <a:gd name="connsiteX40" fmla="*/ 696644 w 877716"/>
                  <a:gd name="connsiteY40" fmla="*/ 159809 h 1674190"/>
                  <a:gd name="connsiteX41" fmla="*/ 682356 w 877716"/>
                  <a:gd name="connsiteY41" fmla="*/ 114566 h 1674190"/>
                  <a:gd name="connsiteX42" fmla="*/ 710932 w 877716"/>
                  <a:gd name="connsiteY42" fmla="*/ 126473 h 1674190"/>
                  <a:gd name="connsiteX43" fmla="*/ 698752 w 877716"/>
                  <a:gd name="connsiteY43" fmla="*/ 25348 h 1674190"/>
                  <a:gd name="connsiteX44" fmla="*/ 318025 w 877716"/>
                  <a:gd name="connsiteY44" fmla="*/ 359835 h 1674190"/>
                  <a:gd name="connsiteX45" fmla="*/ 283258 w 877716"/>
                  <a:gd name="connsiteY45" fmla="*/ 379202 h 1674190"/>
                  <a:gd name="connsiteX46" fmla="*/ 694400 w 877716"/>
                  <a:gd name="connsiteY46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831285 w 877716"/>
                  <a:gd name="connsiteY9" fmla="*/ 937094 h 1674190"/>
                  <a:gd name="connsiteX10" fmla="*/ 790056 w 877716"/>
                  <a:gd name="connsiteY10" fmla="*/ 690533 h 1674190"/>
                  <a:gd name="connsiteX11" fmla="*/ 799719 w 877716"/>
                  <a:gd name="connsiteY11" fmla="*/ 520308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56163 w 877716"/>
                  <a:gd name="connsiteY17" fmla="*/ 255060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6 w 877716"/>
                  <a:gd name="connsiteY29" fmla="*/ 428889 h 1674190"/>
                  <a:gd name="connsiteX30" fmla="*/ 465664 w 877716"/>
                  <a:gd name="connsiteY30" fmla="*/ 388408 h 1674190"/>
                  <a:gd name="connsiteX31" fmla="*/ 601395 w 877716"/>
                  <a:gd name="connsiteY31" fmla="*/ 376503 h 1674190"/>
                  <a:gd name="connsiteX32" fmla="*/ 522812 w 877716"/>
                  <a:gd name="connsiteY32" fmla="*/ 340784 h 1674190"/>
                  <a:gd name="connsiteX33" fmla="*/ 622826 w 877716"/>
                  <a:gd name="connsiteY33" fmla="*/ 309827 h 1674190"/>
                  <a:gd name="connsiteX34" fmla="*/ 553770 w 877716"/>
                  <a:gd name="connsiteY34" fmla="*/ 295541 h 1674190"/>
                  <a:gd name="connsiteX35" fmla="*/ 618063 w 877716"/>
                  <a:gd name="connsiteY35" fmla="*/ 269347 h 1674190"/>
                  <a:gd name="connsiteX36" fmla="*/ 644258 w 877716"/>
                  <a:gd name="connsiteY36" fmla="*/ 240772 h 1674190"/>
                  <a:gd name="connsiteX37" fmla="*/ 601395 w 877716"/>
                  <a:gd name="connsiteY37" fmla="*/ 240772 h 1674190"/>
                  <a:gd name="connsiteX38" fmla="*/ 658545 w 877716"/>
                  <a:gd name="connsiteY38" fmla="*/ 209816 h 1674190"/>
                  <a:gd name="connsiteX39" fmla="*/ 696644 w 877716"/>
                  <a:gd name="connsiteY39" fmla="*/ 159809 h 1674190"/>
                  <a:gd name="connsiteX40" fmla="*/ 682356 w 877716"/>
                  <a:gd name="connsiteY40" fmla="*/ 114566 h 1674190"/>
                  <a:gd name="connsiteX41" fmla="*/ 710932 w 877716"/>
                  <a:gd name="connsiteY41" fmla="*/ 126473 h 1674190"/>
                  <a:gd name="connsiteX42" fmla="*/ 698752 w 877716"/>
                  <a:gd name="connsiteY42" fmla="*/ 25348 h 1674190"/>
                  <a:gd name="connsiteX43" fmla="*/ 318025 w 877716"/>
                  <a:gd name="connsiteY43" fmla="*/ 359835 h 1674190"/>
                  <a:gd name="connsiteX44" fmla="*/ 283258 w 877716"/>
                  <a:gd name="connsiteY44" fmla="*/ 379202 h 1674190"/>
                  <a:gd name="connsiteX45" fmla="*/ 694400 w 877716"/>
                  <a:gd name="connsiteY45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831285 w 877716"/>
                  <a:gd name="connsiteY9" fmla="*/ 937094 h 1674190"/>
                  <a:gd name="connsiteX10" fmla="*/ 790056 w 877716"/>
                  <a:gd name="connsiteY10" fmla="*/ 690533 h 1674190"/>
                  <a:gd name="connsiteX11" fmla="*/ 799719 w 877716"/>
                  <a:gd name="connsiteY11" fmla="*/ 520308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56163 w 877716"/>
                  <a:gd name="connsiteY17" fmla="*/ 255060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6 w 877716"/>
                  <a:gd name="connsiteY29" fmla="*/ 428889 h 1674190"/>
                  <a:gd name="connsiteX30" fmla="*/ 465664 w 877716"/>
                  <a:gd name="connsiteY30" fmla="*/ 388408 h 1674190"/>
                  <a:gd name="connsiteX31" fmla="*/ 601395 w 877716"/>
                  <a:gd name="connsiteY31" fmla="*/ 376503 h 1674190"/>
                  <a:gd name="connsiteX32" fmla="*/ 522812 w 877716"/>
                  <a:gd name="connsiteY32" fmla="*/ 340784 h 1674190"/>
                  <a:gd name="connsiteX33" fmla="*/ 622826 w 877716"/>
                  <a:gd name="connsiteY33" fmla="*/ 309827 h 1674190"/>
                  <a:gd name="connsiteX34" fmla="*/ 553770 w 877716"/>
                  <a:gd name="connsiteY34" fmla="*/ 295541 h 1674190"/>
                  <a:gd name="connsiteX35" fmla="*/ 618063 w 877716"/>
                  <a:gd name="connsiteY35" fmla="*/ 269347 h 1674190"/>
                  <a:gd name="connsiteX36" fmla="*/ 644258 w 877716"/>
                  <a:gd name="connsiteY36" fmla="*/ 240772 h 1674190"/>
                  <a:gd name="connsiteX37" fmla="*/ 601395 w 877716"/>
                  <a:gd name="connsiteY37" fmla="*/ 240772 h 1674190"/>
                  <a:gd name="connsiteX38" fmla="*/ 658545 w 877716"/>
                  <a:gd name="connsiteY38" fmla="*/ 209816 h 1674190"/>
                  <a:gd name="connsiteX39" fmla="*/ 696644 w 877716"/>
                  <a:gd name="connsiteY39" fmla="*/ 159809 h 1674190"/>
                  <a:gd name="connsiteX40" fmla="*/ 682356 w 877716"/>
                  <a:gd name="connsiteY40" fmla="*/ 114566 h 1674190"/>
                  <a:gd name="connsiteX41" fmla="*/ 710932 w 877716"/>
                  <a:gd name="connsiteY41" fmla="*/ 126473 h 1674190"/>
                  <a:gd name="connsiteX42" fmla="*/ 698752 w 877716"/>
                  <a:gd name="connsiteY42" fmla="*/ 25348 h 1674190"/>
                  <a:gd name="connsiteX43" fmla="*/ 318025 w 877716"/>
                  <a:gd name="connsiteY43" fmla="*/ 359835 h 1674190"/>
                  <a:gd name="connsiteX44" fmla="*/ 283258 w 877716"/>
                  <a:gd name="connsiteY44" fmla="*/ 379202 h 1674190"/>
                  <a:gd name="connsiteX45" fmla="*/ 694400 w 877716"/>
                  <a:gd name="connsiteY45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831285 w 877716"/>
                  <a:gd name="connsiteY9" fmla="*/ 937094 h 1674190"/>
                  <a:gd name="connsiteX10" fmla="*/ 790056 w 877716"/>
                  <a:gd name="connsiteY10" fmla="*/ 690533 h 1674190"/>
                  <a:gd name="connsiteX11" fmla="*/ 799719 w 877716"/>
                  <a:gd name="connsiteY11" fmla="*/ 520308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56163 w 877716"/>
                  <a:gd name="connsiteY17" fmla="*/ 255060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6 w 877716"/>
                  <a:gd name="connsiteY29" fmla="*/ 428889 h 1674190"/>
                  <a:gd name="connsiteX30" fmla="*/ 465664 w 877716"/>
                  <a:gd name="connsiteY30" fmla="*/ 388408 h 1674190"/>
                  <a:gd name="connsiteX31" fmla="*/ 601395 w 877716"/>
                  <a:gd name="connsiteY31" fmla="*/ 376503 h 1674190"/>
                  <a:gd name="connsiteX32" fmla="*/ 522812 w 877716"/>
                  <a:gd name="connsiteY32" fmla="*/ 340784 h 1674190"/>
                  <a:gd name="connsiteX33" fmla="*/ 622826 w 877716"/>
                  <a:gd name="connsiteY33" fmla="*/ 309827 h 1674190"/>
                  <a:gd name="connsiteX34" fmla="*/ 553770 w 877716"/>
                  <a:gd name="connsiteY34" fmla="*/ 295541 h 1674190"/>
                  <a:gd name="connsiteX35" fmla="*/ 618063 w 877716"/>
                  <a:gd name="connsiteY35" fmla="*/ 269347 h 1674190"/>
                  <a:gd name="connsiteX36" fmla="*/ 644258 w 877716"/>
                  <a:gd name="connsiteY36" fmla="*/ 240772 h 1674190"/>
                  <a:gd name="connsiteX37" fmla="*/ 601395 w 877716"/>
                  <a:gd name="connsiteY37" fmla="*/ 240772 h 1674190"/>
                  <a:gd name="connsiteX38" fmla="*/ 658545 w 877716"/>
                  <a:gd name="connsiteY38" fmla="*/ 209816 h 1674190"/>
                  <a:gd name="connsiteX39" fmla="*/ 696644 w 877716"/>
                  <a:gd name="connsiteY39" fmla="*/ 159809 h 1674190"/>
                  <a:gd name="connsiteX40" fmla="*/ 682356 w 877716"/>
                  <a:gd name="connsiteY40" fmla="*/ 114566 h 1674190"/>
                  <a:gd name="connsiteX41" fmla="*/ 710932 w 877716"/>
                  <a:gd name="connsiteY41" fmla="*/ 126473 h 1674190"/>
                  <a:gd name="connsiteX42" fmla="*/ 698752 w 877716"/>
                  <a:gd name="connsiteY42" fmla="*/ 25348 h 1674190"/>
                  <a:gd name="connsiteX43" fmla="*/ 318025 w 877716"/>
                  <a:gd name="connsiteY43" fmla="*/ 359835 h 1674190"/>
                  <a:gd name="connsiteX44" fmla="*/ 283258 w 877716"/>
                  <a:gd name="connsiteY44" fmla="*/ 379202 h 1674190"/>
                  <a:gd name="connsiteX45" fmla="*/ 694400 w 877716"/>
                  <a:gd name="connsiteY45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831285 w 877716"/>
                  <a:gd name="connsiteY9" fmla="*/ 937094 h 1674190"/>
                  <a:gd name="connsiteX10" fmla="*/ 790056 w 877716"/>
                  <a:gd name="connsiteY10" fmla="*/ 690533 h 1674190"/>
                  <a:gd name="connsiteX11" fmla="*/ 799719 w 877716"/>
                  <a:gd name="connsiteY11" fmla="*/ 520308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56163 w 877716"/>
                  <a:gd name="connsiteY17" fmla="*/ 255060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6 w 877716"/>
                  <a:gd name="connsiteY29" fmla="*/ 428889 h 1674190"/>
                  <a:gd name="connsiteX30" fmla="*/ 465664 w 877716"/>
                  <a:gd name="connsiteY30" fmla="*/ 388408 h 1674190"/>
                  <a:gd name="connsiteX31" fmla="*/ 601395 w 877716"/>
                  <a:gd name="connsiteY31" fmla="*/ 376503 h 1674190"/>
                  <a:gd name="connsiteX32" fmla="*/ 522812 w 877716"/>
                  <a:gd name="connsiteY32" fmla="*/ 340784 h 1674190"/>
                  <a:gd name="connsiteX33" fmla="*/ 622826 w 877716"/>
                  <a:gd name="connsiteY33" fmla="*/ 309827 h 1674190"/>
                  <a:gd name="connsiteX34" fmla="*/ 553770 w 877716"/>
                  <a:gd name="connsiteY34" fmla="*/ 295541 h 1674190"/>
                  <a:gd name="connsiteX35" fmla="*/ 618063 w 877716"/>
                  <a:gd name="connsiteY35" fmla="*/ 269347 h 1674190"/>
                  <a:gd name="connsiteX36" fmla="*/ 644258 w 877716"/>
                  <a:gd name="connsiteY36" fmla="*/ 240772 h 1674190"/>
                  <a:gd name="connsiteX37" fmla="*/ 601395 w 877716"/>
                  <a:gd name="connsiteY37" fmla="*/ 240772 h 1674190"/>
                  <a:gd name="connsiteX38" fmla="*/ 658545 w 877716"/>
                  <a:gd name="connsiteY38" fmla="*/ 209816 h 1674190"/>
                  <a:gd name="connsiteX39" fmla="*/ 696644 w 877716"/>
                  <a:gd name="connsiteY39" fmla="*/ 159809 h 1674190"/>
                  <a:gd name="connsiteX40" fmla="*/ 682356 w 877716"/>
                  <a:gd name="connsiteY40" fmla="*/ 114566 h 1674190"/>
                  <a:gd name="connsiteX41" fmla="*/ 710932 w 877716"/>
                  <a:gd name="connsiteY41" fmla="*/ 126473 h 1674190"/>
                  <a:gd name="connsiteX42" fmla="*/ 698752 w 877716"/>
                  <a:gd name="connsiteY42" fmla="*/ 25348 h 1674190"/>
                  <a:gd name="connsiteX43" fmla="*/ 318025 w 877716"/>
                  <a:gd name="connsiteY43" fmla="*/ 359835 h 1674190"/>
                  <a:gd name="connsiteX44" fmla="*/ 283258 w 877716"/>
                  <a:gd name="connsiteY44" fmla="*/ 379202 h 1674190"/>
                  <a:gd name="connsiteX45" fmla="*/ 694400 w 877716"/>
                  <a:gd name="connsiteY45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831285 w 877716"/>
                  <a:gd name="connsiteY9" fmla="*/ 937094 h 1674190"/>
                  <a:gd name="connsiteX10" fmla="*/ 790056 w 877716"/>
                  <a:gd name="connsiteY10" fmla="*/ 690533 h 1674190"/>
                  <a:gd name="connsiteX11" fmla="*/ 811625 w 877716"/>
                  <a:gd name="connsiteY11" fmla="*/ 522690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56163 w 877716"/>
                  <a:gd name="connsiteY17" fmla="*/ 255060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6 w 877716"/>
                  <a:gd name="connsiteY29" fmla="*/ 428889 h 1674190"/>
                  <a:gd name="connsiteX30" fmla="*/ 465664 w 877716"/>
                  <a:gd name="connsiteY30" fmla="*/ 388408 h 1674190"/>
                  <a:gd name="connsiteX31" fmla="*/ 601395 w 877716"/>
                  <a:gd name="connsiteY31" fmla="*/ 376503 h 1674190"/>
                  <a:gd name="connsiteX32" fmla="*/ 522812 w 877716"/>
                  <a:gd name="connsiteY32" fmla="*/ 340784 h 1674190"/>
                  <a:gd name="connsiteX33" fmla="*/ 622826 w 877716"/>
                  <a:gd name="connsiteY33" fmla="*/ 309827 h 1674190"/>
                  <a:gd name="connsiteX34" fmla="*/ 553770 w 877716"/>
                  <a:gd name="connsiteY34" fmla="*/ 295541 h 1674190"/>
                  <a:gd name="connsiteX35" fmla="*/ 618063 w 877716"/>
                  <a:gd name="connsiteY35" fmla="*/ 269347 h 1674190"/>
                  <a:gd name="connsiteX36" fmla="*/ 644258 w 877716"/>
                  <a:gd name="connsiteY36" fmla="*/ 240772 h 1674190"/>
                  <a:gd name="connsiteX37" fmla="*/ 601395 w 877716"/>
                  <a:gd name="connsiteY37" fmla="*/ 240772 h 1674190"/>
                  <a:gd name="connsiteX38" fmla="*/ 658545 w 877716"/>
                  <a:gd name="connsiteY38" fmla="*/ 209816 h 1674190"/>
                  <a:gd name="connsiteX39" fmla="*/ 696644 w 877716"/>
                  <a:gd name="connsiteY39" fmla="*/ 159809 h 1674190"/>
                  <a:gd name="connsiteX40" fmla="*/ 682356 w 877716"/>
                  <a:gd name="connsiteY40" fmla="*/ 114566 h 1674190"/>
                  <a:gd name="connsiteX41" fmla="*/ 710932 w 877716"/>
                  <a:gd name="connsiteY41" fmla="*/ 126473 h 1674190"/>
                  <a:gd name="connsiteX42" fmla="*/ 698752 w 877716"/>
                  <a:gd name="connsiteY42" fmla="*/ 25348 h 1674190"/>
                  <a:gd name="connsiteX43" fmla="*/ 318025 w 877716"/>
                  <a:gd name="connsiteY43" fmla="*/ 359835 h 1674190"/>
                  <a:gd name="connsiteX44" fmla="*/ 283258 w 877716"/>
                  <a:gd name="connsiteY44" fmla="*/ 379202 h 1674190"/>
                  <a:gd name="connsiteX45" fmla="*/ 694400 w 877716"/>
                  <a:gd name="connsiteY45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831285 w 877716"/>
                  <a:gd name="connsiteY9" fmla="*/ 937094 h 1674190"/>
                  <a:gd name="connsiteX10" fmla="*/ 801962 w 877716"/>
                  <a:gd name="connsiteY10" fmla="*/ 690533 h 1674190"/>
                  <a:gd name="connsiteX11" fmla="*/ 811625 w 877716"/>
                  <a:gd name="connsiteY11" fmla="*/ 522690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56163 w 877716"/>
                  <a:gd name="connsiteY17" fmla="*/ 255060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6 w 877716"/>
                  <a:gd name="connsiteY29" fmla="*/ 428889 h 1674190"/>
                  <a:gd name="connsiteX30" fmla="*/ 465664 w 877716"/>
                  <a:gd name="connsiteY30" fmla="*/ 388408 h 1674190"/>
                  <a:gd name="connsiteX31" fmla="*/ 601395 w 877716"/>
                  <a:gd name="connsiteY31" fmla="*/ 376503 h 1674190"/>
                  <a:gd name="connsiteX32" fmla="*/ 522812 w 877716"/>
                  <a:gd name="connsiteY32" fmla="*/ 340784 h 1674190"/>
                  <a:gd name="connsiteX33" fmla="*/ 622826 w 877716"/>
                  <a:gd name="connsiteY33" fmla="*/ 309827 h 1674190"/>
                  <a:gd name="connsiteX34" fmla="*/ 553770 w 877716"/>
                  <a:gd name="connsiteY34" fmla="*/ 295541 h 1674190"/>
                  <a:gd name="connsiteX35" fmla="*/ 618063 w 877716"/>
                  <a:gd name="connsiteY35" fmla="*/ 269347 h 1674190"/>
                  <a:gd name="connsiteX36" fmla="*/ 644258 w 877716"/>
                  <a:gd name="connsiteY36" fmla="*/ 240772 h 1674190"/>
                  <a:gd name="connsiteX37" fmla="*/ 601395 w 877716"/>
                  <a:gd name="connsiteY37" fmla="*/ 240772 h 1674190"/>
                  <a:gd name="connsiteX38" fmla="*/ 658545 w 877716"/>
                  <a:gd name="connsiteY38" fmla="*/ 209816 h 1674190"/>
                  <a:gd name="connsiteX39" fmla="*/ 696644 w 877716"/>
                  <a:gd name="connsiteY39" fmla="*/ 159809 h 1674190"/>
                  <a:gd name="connsiteX40" fmla="*/ 682356 w 877716"/>
                  <a:gd name="connsiteY40" fmla="*/ 114566 h 1674190"/>
                  <a:gd name="connsiteX41" fmla="*/ 710932 w 877716"/>
                  <a:gd name="connsiteY41" fmla="*/ 126473 h 1674190"/>
                  <a:gd name="connsiteX42" fmla="*/ 698752 w 877716"/>
                  <a:gd name="connsiteY42" fmla="*/ 25348 h 1674190"/>
                  <a:gd name="connsiteX43" fmla="*/ 318025 w 877716"/>
                  <a:gd name="connsiteY43" fmla="*/ 359835 h 1674190"/>
                  <a:gd name="connsiteX44" fmla="*/ 283258 w 877716"/>
                  <a:gd name="connsiteY44" fmla="*/ 379202 h 1674190"/>
                  <a:gd name="connsiteX45" fmla="*/ 694400 w 877716"/>
                  <a:gd name="connsiteY45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783660 w 877716"/>
                  <a:gd name="connsiteY9" fmla="*/ 963288 h 1674190"/>
                  <a:gd name="connsiteX10" fmla="*/ 801962 w 877716"/>
                  <a:gd name="connsiteY10" fmla="*/ 690533 h 1674190"/>
                  <a:gd name="connsiteX11" fmla="*/ 811625 w 877716"/>
                  <a:gd name="connsiteY11" fmla="*/ 522690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56163 w 877716"/>
                  <a:gd name="connsiteY17" fmla="*/ 255060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6 w 877716"/>
                  <a:gd name="connsiteY29" fmla="*/ 428889 h 1674190"/>
                  <a:gd name="connsiteX30" fmla="*/ 465664 w 877716"/>
                  <a:gd name="connsiteY30" fmla="*/ 388408 h 1674190"/>
                  <a:gd name="connsiteX31" fmla="*/ 601395 w 877716"/>
                  <a:gd name="connsiteY31" fmla="*/ 376503 h 1674190"/>
                  <a:gd name="connsiteX32" fmla="*/ 522812 w 877716"/>
                  <a:gd name="connsiteY32" fmla="*/ 340784 h 1674190"/>
                  <a:gd name="connsiteX33" fmla="*/ 622826 w 877716"/>
                  <a:gd name="connsiteY33" fmla="*/ 309827 h 1674190"/>
                  <a:gd name="connsiteX34" fmla="*/ 553770 w 877716"/>
                  <a:gd name="connsiteY34" fmla="*/ 295541 h 1674190"/>
                  <a:gd name="connsiteX35" fmla="*/ 618063 w 877716"/>
                  <a:gd name="connsiteY35" fmla="*/ 269347 h 1674190"/>
                  <a:gd name="connsiteX36" fmla="*/ 644258 w 877716"/>
                  <a:gd name="connsiteY36" fmla="*/ 240772 h 1674190"/>
                  <a:gd name="connsiteX37" fmla="*/ 601395 w 877716"/>
                  <a:gd name="connsiteY37" fmla="*/ 240772 h 1674190"/>
                  <a:gd name="connsiteX38" fmla="*/ 658545 w 877716"/>
                  <a:gd name="connsiteY38" fmla="*/ 209816 h 1674190"/>
                  <a:gd name="connsiteX39" fmla="*/ 696644 w 877716"/>
                  <a:gd name="connsiteY39" fmla="*/ 159809 h 1674190"/>
                  <a:gd name="connsiteX40" fmla="*/ 682356 w 877716"/>
                  <a:gd name="connsiteY40" fmla="*/ 114566 h 1674190"/>
                  <a:gd name="connsiteX41" fmla="*/ 710932 w 877716"/>
                  <a:gd name="connsiteY41" fmla="*/ 126473 h 1674190"/>
                  <a:gd name="connsiteX42" fmla="*/ 698752 w 877716"/>
                  <a:gd name="connsiteY42" fmla="*/ 25348 h 1674190"/>
                  <a:gd name="connsiteX43" fmla="*/ 318025 w 877716"/>
                  <a:gd name="connsiteY43" fmla="*/ 359835 h 1674190"/>
                  <a:gd name="connsiteX44" fmla="*/ 283258 w 877716"/>
                  <a:gd name="connsiteY44" fmla="*/ 379202 h 1674190"/>
                  <a:gd name="connsiteX45" fmla="*/ 694400 w 877716"/>
                  <a:gd name="connsiteY45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783660 w 877716"/>
                  <a:gd name="connsiteY9" fmla="*/ 963288 h 1674190"/>
                  <a:gd name="connsiteX10" fmla="*/ 801962 w 877716"/>
                  <a:gd name="connsiteY10" fmla="*/ 690533 h 1674190"/>
                  <a:gd name="connsiteX11" fmla="*/ 811625 w 877716"/>
                  <a:gd name="connsiteY11" fmla="*/ 522690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68070 w 877716"/>
                  <a:gd name="connsiteY17" fmla="*/ 257441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6 w 877716"/>
                  <a:gd name="connsiteY29" fmla="*/ 428889 h 1674190"/>
                  <a:gd name="connsiteX30" fmla="*/ 465664 w 877716"/>
                  <a:gd name="connsiteY30" fmla="*/ 388408 h 1674190"/>
                  <a:gd name="connsiteX31" fmla="*/ 601395 w 877716"/>
                  <a:gd name="connsiteY31" fmla="*/ 376503 h 1674190"/>
                  <a:gd name="connsiteX32" fmla="*/ 522812 w 877716"/>
                  <a:gd name="connsiteY32" fmla="*/ 340784 h 1674190"/>
                  <a:gd name="connsiteX33" fmla="*/ 622826 w 877716"/>
                  <a:gd name="connsiteY33" fmla="*/ 309827 h 1674190"/>
                  <a:gd name="connsiteX34" fmla="*/ 553770 w 877716"/>
                  <a:gd name="connsiteY34" fmla="*/ 295541 h 1674190"/>
                  <a:gd name="connsiteX35" fmla="*/ 618063 w 877716"/>
                  <a:gd name="connsiteY35" fmla="*/ 269347 h 1674190"/>
                  <a:gd name="connsiteX36" fmla="*/ 644258 w 877716"/>
                  <a:gd name="connsiteY36" fmla="*/ 240772 h 1674190"/>
                  <a:gd name="connsiteX37" fmla="*/ 601395 w 877716"/>
                  <a:gd name="connsiteY37" fmla="*/ 240772 h 1674190"/>
                  <a:gd name="connsiteX38" fmla="*/ 658545 w 877716"/>
                  <a:gd name="connsiteY38" fmla="*/ 209816 h 1674190"/>
                  <a:gd name="connsiteX39" fmla="*/ 696644 w 877716"/>
                  <a:gd name="connsiteY39" fmla="*/ 159809 h 1674190"/>
                  <a:gd name="connsiteX40" fmla="*/ 682356 w 877716"/>
                  <a:gd name="connsiteY40" fmla="*/ 114566 h 1674190"/>
                  <a:gd name="connsiteX41" fmla="*/ 710932 w 877716"/>
                  <a:gd name="connsiteY41" fmla="*/ 126473 h 1674190"/>
                  <a:gd name="connsiteX42" fmla="*/ 698752 w 877716"/>
                  <a:gd name="connsiteY42" fmla="*/ 25348 h 1674190"/>
                  <a:gd name="connsiteX43" fmla="*/ 318025 w 877716"/>
                  <a:gd name="connsiteY43" fmla="*/ 359835 h 1674190"/>
                  <a:gd name="connsiteX44" fmla="*/ 283258 w 877716"/>
                  <a:gd name="connsiteY44" fmla="*/ 379202 h 1674190"/>
                  <a:gd name="connsiteX45" fmla="*/ 694400 w 877716"/>
                  <a:gd name="connsiteY45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783660 w 877716"/>
                  <a:gd name="connsiteY9" fmla="*/ 963288 h 1674190"/>
                  <a:gd name="connsiteX10" fmla="*/ 801962 w 877716"/>
                  <a:gd name="connsiteY10" fmla="*/ 690533 h 1674190"/>
                  <a:gd name="connsiteX11" fmla="*/ 811625 w 877716"/>
                  <a:gd name="connsiteY11" fmla="*/ 522690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68070 w 877716"/>
                  <a:gd name="connsiteY17" fmla="*/ 257441 h 1674190"/>
                  <a:gd name="connsiteX18" fmla="*/ 613299 w 877716"/>
                  <a:gd name="connsiteY18" fmla="*/ 466992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6 w 877716"/>
                  <a:gd name="connsiteY29" fmla="*/ 428889 h 1674190"/>
                  <a:gd name="connsiteX30" fmla="*/ 465664 w 877716"/>
                  <a:gd name="connsiteY30" fmla="*/ 388408 h 1674190"/>
                  <a:gd name="connsiteX31" fmla="*/ 601395 w 877716"/>
                  <a:gd name="connsiteY31" fmla="*/ 376503 h 1674190"/>
                  <a:gd name="connsiteX32" fmla="*/ 522812 w 877716"/>
                  <a:gd name="connsiteY32" fmla="*/ 340784 h 1674190"/>
                  <a:gd name="connsiteX33" fmla="*/ 622826 w 877716"/>
                  <a:gd name="connsiteY33" fmla="*/ 309827 h 1674190"/>
                  <a:gd name="connsiteX34" fmla="*/ 553770 w 877716"/>
                  <a:gd name="connsiteY34" fmla="*/ 295541 h 1674190"/>
                  <a:gd name="connsiteX35" fmla="*/ 618063 w 877716"/>
                  <a:gd name="connsiteY35" fmla="*/ 269347 h 1674190"/>
                  <a:gd name="connsiteX36" fmla="*/ 644258 w 877716"/>
                  <a:gd name="connsiteY36" fmla="*/ 240772 h 1674190"/>
                  <a:gd name="connsiteX37" fmla="*/ 601395 w 877716"/>
                  <a:gd name="connsiteY37" fmla="*/ 240772 h 1674190"/>
                  <a:gd name="connsiteX38" fmla="*/ 658545 w 877716"/>
                  <a:gd name="connsiteY38" fmla="*/ 209816 h 1674190"/>
                  <a:gd name="connsiteX39" fmla="*/ 696644 w 877716"/>
                  <a:gd name="connsiteY39" fmla="*/ 159809 h 1674190"/>
                  <a:gd name="connsiteX40" fmla="*/ 682356 w 877716"/>
                  <a:gd name="connsiteY40" fmla="*/ 114566 h 1674190"/>
                  <a:gd name="connsiteX41" fmla="*/ 710932 w 877716"/>
                  <a:gd name="connsiteY41" fmla="*/ 126473 h 1674190"/>
                  <a:gd name="connsiteX42" fmla="*/ 698752 w 877716"/>
                  <a:gd name="connsiteY42" fmla="*/ 25348 h 1674190"/>
                  <a:gd name="connsiteX43" fmla="*/ 318025 w 877716"/>
                  <a:gd name="connsiteY43" fmla="*/ 359835 h 1674190"/>
                  <a:gd name="connsiteX44" fmla="*/ 283258 w 877716"/>
                  <a:gd name="connsiteY44" fmla="*/ 379202 h 1674190"/>
                  <a:gd name="connsiteX45" fmla="*/ 694400 w 877716"/>
                  <a:gd name="connsiteY45" fmla="*/ 5413 h 1674190"/>
                  <a:gd name="connsiteX0" fmla="*/ 694400 w 877704"/>
                  <a:gd name="connsiteY0" fmla="*/ 5413 h 1674190"/>
                  <a:gd name="connsiteX1" fmla="*/ 467362 w 877704"/>
                  <a:gd name="connsiteY1" fmla="*/ 169858 h 1674190"/>
                  <a:gd name="connsiteX2" fmla="*/ 262577 w 877704"/>
                  <a:gd name="connsiteY2" fmla="*/ 343076 h 1674190"/>
                  <a:gd name="connsiteX3" fmla="*/ 261012 w 877704"/>
                  <a:gd name="connsiteY3" fmla="*/ 663659 h 1674190"/>
                  <a:gd name="connsiteX4" fmla="*/ 259446 w 877704"/>
                  <a:gd name="connsiteY4" fmla="*/ 1033433 h 1674190"/>
                  <a:gd name="connsiteX5" fmla="*/ 174537 w 877704"/>
                  <a:gd name="connsiteY5" fmla="*/ 1241212 h 1674190"/>
                  <a:gd name="connsiteX6" fmla="*/ 10301 w 877704"/>
                  <a:gd name="connsiteY6" fmla="*/ 1625071 h 1674190"/>
                  <a:gd name="connsiteX7" fmla="*/ 501244 w 877704"/>
                  <a:gd name="connsiteY7" fmla="*/ 1639905 h 1674190"/>
                  <a:gd name="connsiteX8" fmla="*/ 647115 w 877704"/>
                  <a:gd name="connsiteY8" fmla="*/ 1262102 h 1674190"/>
                  <a:gd name="connsiteX9" fmla="*/ 783660 w 877704"/>
                  <a:gd name="connsiteY9" fmla="*/ 963288 h 1674190"/>
                  <a:gd name="connsiteX10" fmla="*/ 801962 w 877704"/>
                  <a:gd name="connsiteY10" fmla="*/ 690533 h 1674190"/>
                  <a:gd name="connsiteX11" fmla="*/ 811625 w 877704"/>
                  <a:gd name="connsiteY11" fmla="*/ 522690 h 1674190"/>
                  <a:gd name="connsiteX12" fmla="*/ 872857 w 877704"/>
                  <a:gd name="connsiteY12" fmla="*/ 307447 h 1674190"/>
                  <a:gd name="connsiteX13" fmla="*/ 877620 w 877704"/>
                  <a:gd name="connsiteY13" fmla="*/ 183622 h 1674190"/>
                  <a:gd name="connsiteX14" fmla="*/ 834552 w 877704"/>
                  <a:gd name="connsiteY14" fmla="*/ 262520 h 1674190"/>
                  <a:gd name="connsiteX15" fmla="*/ 729982 w 877704"/>
                  <a:gd name="connsiteY15" fmla="*/ 243154 h 1674190"/>
                  <a:gd name="connsiteX16" fmla="*/ 732364 w 877704"/>
                  <a:gd name="connsiteY16" fmla="*/ 131233 h 1674190"/>
                  <a:gd name="connsiteX17" fmla="*/ 668070 w 877704"/>
                  <a:gd name="connsiteY17" fmla="*/ 257441 h 1674190"/>
                  <a:gd name="connsiteX18" fmla="*/ 613299 w 877704"/>
                  <a:gd name="connsiteY18" fmla="*/ 466992 h 1674190"/>
                  <a:gd name="connsiteX19" fmla="*/ 453758 w 877704"/>
                  <a:gd name="connsiteY19" fmla="*/ 757502 h 1674190"/>
                  <a:gd name="connsiteX20" fmla="*/ 496618 w 877704"/>
                  <a:gd name="connsiteY20" fmla="*/ 695589 h 1674190"/>
                  <a:gd name="connsiteX21" fmla="*/ 470425 w 877704"/>
                  <a:gd name="connsiteY21" fmla="*/ 676540 h 1674190"/>
                  <a:gd name="connsiteX22" fmla="*/ 551387 w 877704"/>
                  <a:gd name="connsiteY22" fmla="*/ 614628 h 1674190"/>
                  <a:gd name="connsiteX23" fmla="*/ 491857 w 877704"/>
                  <a:gd name="connsiteY23" fmla="*/ 600341 h 1674190"/>
                  <a:gd name="connsiteX24" fmla="*/ 472806 w 877704"/>
                  <a:gd name="connsiteY24" fmla="*/ 567003 h 1674190"/>
                  <a:gd name="connsiteX25" fmla="*/ 553769 w 877704"/>
                  <a:gd name="connsiteY25" fmla="*/ 543191 h 1674190"/>
                  <a:gd name="connsiteX26" fmla="*/ 482332 w 877704"/>
                  <a:gd name="connsiteY26" fmla="*/ 531285 h 1674190"/>
                  <a:gd name="connsiteX27" fmla="*/ 575199 w 877704"/>
                  <a:gd name="connsiteY27" fmla="*/ 521759 h 1674190"/>
                  <a:gd name="connsiteX28" fmla="*/ 432325 w 877704"/>
                  <a:gd name="connsiteY28" fmla="*/ 493186 h 1674190"/>
                  <a:gd name="connsiteX29" fmla="*/ 584726 w 877704"/>
                  <a:gd name="connsiteY29" fmla="*/ 428889 h 1674190"/>
                  <a:gd name="connsiteX30" fmla="*/ 465664 w 877704"/>
                  <a:gd name="connsiteY30" fmla="*/ 388408 h 1674190"/>
                  <a:gd name="connsiteX31" fmla="*/ 601395 w 877704"/>
                  <a:gd name="connsiteY31" fmla="*/ 376503 h 1674190"/>
                  <a:gd name="connsiteX32" fmla="*/ 522812 w 877704"/>
                  <a:gd name="connsiteY32" fmla="*/ 340784 h 1674190"/>
                  <a:gd name="connsiteX33" fmla="*/ 622826 w 877704"/>
                  <a:gd name="connsiteY33" fmla="*/ 309827 h 1674190"/>
                  <a:gd name="connsiteX34" fmla="*/ 553770 w 877704"/>
                  <a:gd name="connsiteY34" fmla="*/ 295541 h 1674190"/>
                  <a:gd name="connsiteX35" fmla="*/ 618063 w 877704"/>
                  <a:gd name="connsiteY35" fmla="*/ 269347 h 1674190"/>
                  <a:gd name="connsiteX36" fmla="*/ 644258 w 877704"/>
                  <a:gd name="connsiteY36" fmla="*/ 240772 h 1674190"/>
                  <a:gd name="connsiteX37" fmla="*/ 601395 w 877704"/>
                  <a:gd name="connsiteY37" fmla="*/ 240772 h 1674190"/>
                  <a:gd name="connsiteX38" fmla="*/ 658545 w 877704"/>
                  <a:gd name="connsiteY38" fmla="*/ 209816 h 1674190"/>
                  <a:gd name="connsiteX39" fmla="*/ 696644 w 877704"/>
                  <a:gd name="connsiteY39" fmla="*/ 159809 h 1674190"/>
                  <a:gd name="connsiteX40" fmla="*/ 682356 w 877704"/>
                  <a:gd name="connsiteY40" fmla="*/ 114566 h 1674190"/>
                  <a:gd name="connsiteX41" fmla="*/ 710932 w 877704"/>
                  <a:gd name="connsiteY41" fmla="*/ 126473 h 1674190"/>
                  <a:gd name="connsiteX42" fmla="*/ 698752 w 877704"/>
                  <a:gd name="connsiteY42" fmla="*/ 25348 h 1674190"/>
                  <a:gd name="connsiteX43" fmla="*/ 318025 w 877704"/>
                  <a:gd name="connsiteY43" fmla="*/ 359835 h 1674190"/>
                  <a:gd name="connsiteX44" fmla="*/ 283258 w 877704"/>
                  <a:gd name="connsiteY44" fmla="*/ 379202 h 1674190"/>
                  <a:gd name="connsiteX45" fmla="*/ 694400 w 877704"/>
                  <a:gd name="connsiteY45" fmla="*/ 5413 h 1674190"/>
                  <a:gd name="connsiteX0" fmla="*/ 694400 w 877704"/>
                  <a:gd name="connsiteY0" fmla="*/ 5413 h 1674190"/>
                  <a:gd name="connsiteX1" fmla="*/ 467362 w 877704"/>
                  <a:gd name="connsiteY1" fmla="*/ 169858 h 1674190"/>
                  <a:gd name="connsiteX2" fmla="*/ 262577 w 877704"/>
                  <a:gd name="connsiteY2" fmla="*/ 343076 h 1674190"/>
                  <a:gd name="connsiteX3" fmla="*/ 261012 w 877704"/>
                  <a:gd name="connsiteY3" fmla="*/ 663659 h 1674190"/>
                  <a:gd name="connsiteX4" fmla="*/ 259446 w 877704"/>
                  <a:gd name="connsiteY4" fmla="*/ 1033433 h 1674190"/>
                  <a:gd name="connsiteX5" fmla="*/ 174537 w 877704"/>
                  <a:gd name="connsiteY5" fmla="*/ 1241212 h 1674190"/>
                  <a:gd name="connsiteX6" fmla="*/ 10301 w 877704"/>
                  <a:gd name="connsiteY6" fmla="*/ 1625071 h 1674190"/>
                  <a:gd name="connsiteX7" fmla="*/ 501244 w 877704"/>
                  <a:gd name="connsiteY7" fmla="*/ 1639905 h 1674190"/>
                  <a:gd name="connsiteX8" fmla="*/ 647115 w 877704"/>
                  <a:gd name="connsiteY8" fmla="*/ 1262102 h 1674190"/>
                  <a:gd name="connsiteX9" fmla="*/ 783660 w 877704"/>
                  <a:gd name="connsiteY9" fmla="*/ 963288 h 1674190"/>
                  <a:gd name="connsiteX10" fmla="*/ 801962 w 877704"/>
                  <a:gd name="connsiteY10" fmla="*/ 690533 h 1674190"/>
                  <a:gd name="connsiteX11" fmla="*/ 811625 w 877704"/>
                  <a:gd name="connsiteY11" fmla="*/ 522690 h 1674190"/>
                  <a:gd name="connsiteX12" fmla="*/ 872857 w 877704"/>
                  <a:gd name="connsiteY12" fmla="*/ 307447 h 1674190"/>
                  <a:gd name="connsiteX13" fmla="*/ 877620 w 877704"/>
                  <a:gd name="connsiteY13" fmla="*/ 183622 h 1674190"/>
                  <a:gd name="connsiteX14" fmla="*/ 834552 w 877704"/>
                  <a:gd name="connsiteY14" fmla="*/ 262520 h 1674190"/>
                  <a:gd name="connsiteX15" fmla="*/ 729982 w 877704"/>
                  <a:gd name="connsiteY15" fmla="*/ 243154 h 1674190"/>
                  <a:gd name="connsiteX16" fmla="*/ 732364 w 877704"/>
                  <a:gd name="connsiteY16" fmla="*/ 131233 h 1674190"/>
                  <a:gd name="connsiteX17" fmla="*/ 668070 w 877704"/>
                  <a:gd name="connsiteY17" fmla="*/ 257441 h 1674190"/>
                  <a:gd name="connsiteX18" fmla="*/ 613299 w 877704"/>
                  <a:gd name="connsiteY18" fmla="*/ 466992 h 1674190"/>
                  <a:gd name="connsiteX19" fmla="*/ 453758 w 877704"/>
                  <a:gd name="connsiteY19" fmla="*/ 757502 h 1674190"/>
                  <a:gd name="connsiteX20" fmla="*/ 496618 w 877704"/>
                  <a:gd name="connsiteY20" fmla="*/ 695589 h 1674190"/>
                  <a:gd name="connsiteX21" fmla="*/ 470425 w 877704"/>
                  <a:gd name="connsiteY21" fmla="*/ 676540 h 1674190"/>
                  <a:gd name="connsiteX22" fmla="*/ 551387 w 877704"/>
                  <a:gd name="connsiteY22" fmla="*/ 614628 h 1674190"/>
                  <a:gd name="connsiteX23" fmla="*/ 491857 w 877704"/>
                  <a:gd name="connsiteY23" fmla="*/ 600341 h 1674190"/>
                  <a:gd name="connsiteX24" fmla="*/ 472806 w 877704"/>
                  <a:gd name="connsiteY24" fmla="*/ 567003 h 1674190"/>
                  <a:gd name="connsiteX25" fmla="*/ 553769 w 877704"/>
                  <a:gd name="connsiteY25" fmla="*/ 543191 h 1674190"/>
                  <a:gd name="connsiteX26" fmla="*/ 482332 w 877704"/>
                  <a:gd name="connsiteY26" fmla="*/ 531285 h 1674190"/>
                  <a:gd name="connsiteX27" fmla="*/ 575199 w 877704"/>
                  <a:gd name="connsiteY27" fmla="*/ 521759 h 1674190"/>
                  <a:gd name="connsiteX28" fmla="*/ 432325 w 877704"/>
                  <a:gd name="connsiteY28" fmla="*/ 493186 h 1674190"/>
                  <a:gd name="connsiteX29" fmla="*/ 584726 w 877704"/>
                  <a:gd name="connsiteY29" fmla="*/ 428889 h 1674190"/>
                  <a:gd name="connsiteX30" fmla="*/ 465664 w 877704"/>
                  <a:gd name="connsiteY30" fmla="*/ 388408 h 1674190"/>
                  <a:gd name="connsiteX31" fmla="*/ 601395 w 877704"/>
                  <a:gd name="connsiteY31" fmla="*/ 376503 h 1674190"/>
                  <a:gd name="connsiteX32" fmla="*/ 522812 w 877704"/>
                  <a:gd name="connsiteY32" fmla="*/ 340784 h 1674190"/>
                  <a:gd name="connsiteX33" fmla="*/ 622826 w 877704"/>
                  <a:gd name="connsiteY33" fmla="*/ 309827 h 1674190"/>
                  <a:gd name="connsiteX34" fmla="*/ 553770 w 877704"/>
                  <a:gd name="connsiteY34" fmla="*/ 295541 h 1674190"/>
                  <a:gd name="connsiteX35" fmla="*/ 618063 w 877704"/>
                  <a:gd name="connsiteY35" fmla="*/ 269347 h 1674190"/>
                  <a:gd name="connsiteX36" fmla="*/ 644258 w 877704"/>
                  <a:gd name="connsiteY36" fmla="*/ 240772 h 1674190"/>
                  <a:gd name="connsiteX37" fmla="*/ 601395 w 877704"/>
                  <a:gd name="connsiteY37" fmla="*/ 240772 h 1674190"/>
                  <a:gd name="connsiteX38" fmla="*/ 658545 w 877704"/>
                  <a:gd name="connsiteY38" fmla="*/ 209816 h 1674190"/>
                  <a:gd name="connsiteX39" fmla="*/ 696644 w 877704"/>
                  <a:gd name="connsiteY39" fmla="*/ 159809 h 1674190"/>
                  <a:gd name="connsiteX40" fmla="*/ 682356 w 877704"/>
                  <a:gd name="connsiteY40" fmla="*/ 114566 h 1674190"/>
                  <a:gd name="connsiteX41" fmla="*/ 710932 w 877704"/>
                  <a:gd name="connsiteY41" fmla="*/ 126473 h 1674190"/>
                  <a:gd name="connsiteX42" fmla="*/ 698752 w 877704"/>
                  <a:gd name="connsiteY42" fmla="*/ 25348 h 1674190"/>
                  <a:gd name="connsiteX43" fmla="*/ 318025 w 877704"/>
                  <a:gd name="connsiteY43" fmla="*/ 359835 h 1674190"/>
                  <a:gd name="connsiteX44" fmla="*/ 283258 w 877704"/>
                  <a:gd name="connsiteY44" fmla="*/ 379202 h 1674190"/>
                  <a:gd name="connsiteX45" fmla="*/ 694400 w 877704"/>
                  <a:gd name="connsiteY45" fmla="*/ 5413 h 1674190"/>
                  <a:gd name="connsiteX0" fmla="*/ 694400 w 877704"/>
                  <a:gd name="connsiteY0" fmla="*/ 5413 h 1674190"/>
                  <a:gd name="connsiteX1" fmla="*/ 467362 w 877704"/>
                  <a:gd name="connsiteY1" fmla="*/ 169858 h 1674190"/>
                  <a:gd name="connsiteX2" fmla="*/ 262577 w 877704"/>
                  <a:gd name="connsiteY2" fmla="*/ 343076 h 1674190"/>
                  <a:gd name="connsiteX3" fmla="*/ 261012 w 877704"/>
                  <a:gd name="connsiteY3" fmla="*/ 663659 h 1674190"/>
                  <a:gd name="connsiteX4" fmla="*/ 259446 w 877704"/>
                  <a:gd name="connsiteY4" fmla="*/ 1033433 h 1674190"/>
                  <a:gd name="connsiteX5" fmla="*/ 174537 w 877704"/>
                  <a:gd name="connsiteY5" fmla="*/ 1241212 h 1674190"/>
                  <a:gd name="connsiteX6" fmla="*/ 10301 w 877704"/>
                  <a:gd name="connsiteY6" fmla="*/ 1625071 h 1674190"/>
                  <a:gd name="connsiteX7" fmla="*/ 501244 w 877704"/>
                  <a:gd name="connsiteY7" fmla="*/ 1639905 h 1674190"/>
                  <a:gd name="connsiteX8" fmla="*/ 647115 w 877704"/>
                  <a:gd name="connsiteY8" fmla="*/ 1262102 h 1674190"/>
                  <a:gd name="connsiteX9" fmla="*/ 783660 w 877704"/>
                  <a:gd name="connsiteY9" fmla="*/ 963288 h 1674190"/>
                  <a:gd name="connsiteX10" fmla="*/ 801962 w 877704"/>
                  <a:gd name="connsiteY10" fmla="*/ 690533 h 1674190"/>
                  <a:gd name="connsiteX11" fmla="*/ 811625 w 877704"/>
                  <a:gd name="connsiteY11" fmla="*/ 522690 h 1674190"/>
                  <a:gd name="connsiteX12" fmla="*/ 872857 w 877704"/>
                  <a:gd name="connsiteY12" fmla="*/ 307447 h 1674190"/>
                  <a:gd name="connsiteX13" fmla="*/ 877620 w 877704"/>
                  <a:gd name="connsiteY13" fmla="*/ 183622 h 1674190"/>
                  <a:gd name="connsiteX14" fmla="*/ 834552 w 877704"/>
                  <a:gd name="connsiteY14" fmla="*/ 262520 h 1674190"/>
                  <a:gd name="connsiteX15" fmla="*/ 729982 w 877704"/>
                  <a:gd name="connsiteY15" fmla="*/ 243154 h 1674190"/>
                  <a:gd name="connsiteX16" fmla="*/ 732364 w 877704"/>
                  <a:gd name="connsiteY16" fmla="*/ 131233 h 1674190"/>
                  <a:gd name="connsiteX17" fmla="*/ 668070 w 877704"/>
                  <a:gd name="connsiteY17" fmla="*/ 257441 h 1674190"/>
                  <a:gd name="connsiteX18" fmla="*/ 613299 w 877704"/>
                  <a:gd name="connsiteY18" fmla="*/ 466992 h 1674190"/>
                  <a:gd name="connsiteX19" fmla="*/ 453758 w 877704"/>
                  <a:gd name="connsiteY19" fmla="*/ 757502 h 1674190"/>
                  <a:gd name="connsiteX20" fmla="*/ 496618 w 877704"/>
                  <a:gd name="connsiteY20" fmla="*/ 695589 h 1674190"/>
                  <a:gd name="connsiteX21" fmla="*/ 470425 w 877704"/>
                  <a:gd name="connsiteY21" fmla="*/ 676540 h 1674190"/>
                  <a:gd name="connsiteX22" fmla="*/ 551387 w 877704"/>
                  <a:gd name="connsiteY22" fmla="*/ 614628 h 1674190"/>
                  <a:gd name="connsiteX23" fmla="*/ 491857 w 877704"/>
                  <a:gd name="connsiteY23" fmla="*/ 600341 h 1674190"/>
                  <a:gd name="connsiteX24" fmla="*/ 472806 w 877704"/>
                  <a:gd name="connsiteY24" fmla="*/ 567003 h 1674190"/>
                  <a:gd name="connsiteX25" fmla="*/ 553769 w 877704"/>
                  <a:gd name="connsiteY25" fmla="*/ 543191 h 1674190"/>
                  <a:gd name="connsiteX26" fmla="*/ 482332 w 877704"/>
                  <a:gd name="connsiteY26" fmla="*/ 531285 h 1674190"/>
                  <a:gd name="connsiteX27" fmla="*/ 575199 w 877704"/>
                  <a:gd name="connsiteY27" fmla="*/ 521759 h 1674190"/>
                  <a:gd name="connsiteX28" fmla="*/ 432325 w 877704"/>
                  <a:gd name="connsiteY28" fmla="*/ 493186 h 1674190"/>
                  <a:gd name="connsiteX29" fmla="*/ 584726 w 877704"/>
                  <a:gd name="connsiteY29" fmla="*/ 428889 h 1674190"/>
                  <a:gd name="connsiteX30" fmla="*/ 465664 w 877704"/>
                  <a:gd name="connsiteY30" fmla="*/ 388408 h 1674190"/>
                  <a:gd name="connsiteX31" fmla="*/ 601395 w 877704"/>
                  <a:gd name="connsiteY31" fmla="*/ 376503 h 1674190"/>
                  <a:gd name="connsiteX32" fmla="*/ 522812 w 877704"/>
                  <a:gd name="connsiteY32" fmla="*/ 340784 h 1674190"/>
                  <a:gd name="connsiteX33" fmla="*/ 622826 w 877704"/>
                  <a:gd name="connsiteY33" fmla="*/ 309827 h 1674190"/>
                  <a:gd name="connsiteX34" fmla="*/ 553770 w 877704"/>
                  <a:gd name="connsiteY34" fmla="*/ 295541 h 1674190"/>
                  <a:gd name="connsiteX35" fmla="*/ 618063 w 877704"/>
                  <a:gd name="connsiteY35" fmla="*/ 269347 h 1674190"/>
                  <a:gd name="connsiteX36" fmla="*/ 644258 w 877704"/>
                  <a:gd name="connsiteY36" fmla="*/ 240772 h 1674190"/>
                  <a:gd name="connsiteX37" fmla="*/ 601395 w 877704"/>
                  <a:gd name="connsiteY37" fmla="*/ 240772 h 1674190"/>
                  <a:gd name="connsiteX38" fmla="*/ 658545 w 877704"/>
                  <a:gd name="connsiteY38" fmla="*/ 209816 h 1674190"/>
                  <a:gd name="connsiteX39" fmla="*/ 696644 w 877704"/>
                  <a:gd name="connsiteY39" fmla="*/ 159809 h 1674190"/>
                  <a:gd name="connsiteX40" fmla="*/ 682356 w 877704"/>
                  <a:gd name="connsiteY40" fmla="*/ 114566 h 1674190"/>
                  <a:gd name="connsiteX41" fmla="*/ 710932 w 877704"/>
                  <a:gd name="connsiteY41" fmla="*/ 126473 h 1674190"/>
                  <a:gd name="connsiteX42" fmla="*/ 698752 w 877704"/>
                  <a:gd name="connsiteY42" fmla="*/ 25348 h 1674190"/>
                  <a:gd name="connsiteX43" fmla="*/ 318025 w 877704"/>
                  <a:gd name="connsiteY43" fmla="*/ 359835 h 1674190"/>
                  <a:gd name="connsiteX44" fmla="*/ 283258 w 877704"/>
                  <a:gd name="connsiteY44" fmla="*/ 379202 h 1674190"/>
                  <a:gd name="connsiteX45" fmla="*/ 694400 w 877704"/>
                  <a:gd name="connsiteY45" fmla="*/ 5413 h 1674190"/>
                  <a:gd name="connsiteX0" fmla="*/ 694400 w 877704"/>
                  <a:gd name="connsiteY0" fmla="*/ 5413 h 1674190"/>
                  <a:gd name="connsiteX1" fmla="*/ 467362 w 877704"/>
                  <a:gd name="connsiteY1" fmla="*/ 169858 h 1674190"/>
                  <a:gd name="connsiteX2" fmla="*/ 262577 w 877704"/>
                  <a:gd name="connsiteY2" fmla="*/ 343076 h 1674190"/>
                  <a:gd name="connsiteX3" fmla="*/ 261012 w 877704"/>
                  <a:gd name="connsiteY3" fmla="*/ 663659 h 1674190"/>
                  <a:gd name="connsiteX4" fmla="*/ 259446 w 877704"/>
                  <a:gd name="connsiteY4" fmla="*/ 1033433 h 1674190"/>
                  <a:gd name="connsiteX5" fmla="*/ 174537 w 877704"/>
                  <a:gd name="connsiteY5" fmla="*/ 1241212 h 1674190"/>
                  <a:gd name="connsiteX6" fmla="*/ 10301 w 877704"/>
                  <a:gd name="connsiteY6" fmla="*/ 1625071 h 1674190"/>
                  <a:gd name="connsiteX7" fmla="*/ 501244 w 877704"/>
                  <a:gd name="connsiteY7" fmla="*/ 1639905 h 1674190"/>
                  <a:gd name="connsiteX8" fmla="*/ 647115 w 877704"/>
                  <a:gd name="connsiteY8" fmla="*/ 1262102 h 1674190"/>
                  <a:gd name="connsiteX9" fmla="*/ 783660 w 877704"/>
                  <a:gd name="connsiteY9" fmla="*/ 963288 h 1674190"/>
                  <a:gd name="connsiteX10" fmla="*/ 801962 w 877704"/>
                  <a:gd name="connsiteY10" fmla="*/ 690533 h 1674190"/>
                  <a:gd name="connsiteX11" fmla="*/ 811625 w 877704"/>
                  <a:gd name="connsiteY11" fmla="*/ 522690 h 1674190"/>
                  <a:gd name="connsiteX12" fmla="*/ 872857 w 877704"/>
                  <a:gd name="connsiteY12" fmla="*/ 307447 h 1674190"/>
                  <a:gd name="connsiteX13" fmla="*/ 877620 w 877704"/>
                  <a:gd name="connsiteY13" fmla="*/ 183622 h 1674190"/>
                  <a:gd name="connsiteX14" fmla="*/ 834552 w 877704"/>
                  <a:gd name="connsiteY14" fmla="*/ 262520 h 1674190"/>
                  <a:gd name="connsiteX15" fmla="*/ 729982 w 877704"/>
                  <a:gd name="connsiteY15" fmla="*/ 243154 h 1674190"/>
                  <a:gd name="connsiteX16" fmla="*/ 732364 w 877704"/>
                  <a:gd name="connsiteY16" fmla="*/ 131233 h 1674190"/>
                  <a:gd name="connsiteX17" fmla="*/ 677595 w 877704"/>
                  <a:gd name="connsiteY17" fmla="*/ 259822 h 1674190"/>
                  <a:gd name="connsiteX18" fmla="*/ 613299 w 877704"/>
                  <a:gd name="connsiteY18" fmla="*/ 466992 h 1674190"/>
                  <a:gd name="connsiteX19" fmla="*/ 453758 w 877704"/>
                  <a:gd name="connsiteY19" fmla="*/ 757502 h 1674190"/>
                  <a:gd name="connsiteX20" fmla="*/ 496618 w 877704"/>
                  <a:gd name="connsiteY20" fmla="*/ 695589 h 1674190"/>
                  <a:gd name="connsiteX21" fmla="*/ 470425 w 877704"/>
                  <a:gd name="connsiteY21" fmla="*/ 676540 h 1674190"/>
                  <a:gd name="connsiteX22" fmla="*/ 551387 w 877704"/>
                  <a:gd name="connsiteY22" fmla="*/ 614628 h 1674190"/>
                  <a:gd name="connsiteX23" fmla="*/ 491857 w 877704"/>
                  <a:gd name="connsiteY23" fmla="*/ 600341 h 1674190"/>
                  <a:gd name="connsiteX24" fmla="*/ 472806 w 877704"/>
                  <a:gd name="connsiteY24" fmla="*/ 567003 h 1674190"/>
                  <a:gd name="connsiteX25" fmla="*/ 553769 w 877704"/>
                  <a:gd name="connsiteY25" fmla="*/ 543191 h 1674190"/>
                  <a:gd name="connsiteX26" fmla="*/ 482332 w 877704"/>
                  <a:gd name="connsiteY26" fmla="*/ 531285 h 1674190"/>
                  <a:gd name="connsiteX27" fmla="*/ 575199 w 877704"/>
                  <a:gd name="connsiteY27" fmla="*/ 521759 h 1674190"/>
                  <a:gd name="connsiteX28" fmla="*/ 432325 w 877704"/>
                  <a:gd name="connsiteY28" fmla="*/ 493186 h 1674190"/>
                  <a:gd name="connsiteX29" fmla="*/ 584726 w 877704"/>
                  <a:gd name="connsiteY29" fmla="*/ 428889 h 1674190"/>
                  <a:gd name="connsiteX30" fmla="*/ 465664 w 877704"/>
                  <a:gd name="connsiteY30" fmla="*/ 388408 h 1674190"/>
                  <a:gd name="connsiteX31" fmla="*/ 601395 w 877704"/>
                  <a:gd name="connsiteY31" fmla="*/ 376503 h 1674190"/>
                  <a:gd name="connsiteX32" fmla="*/ 522812 w 877704"/>
                  <a:gd name="connsiteY32" fmla="*/ 340784 h 1674190"/>
                  <a:gd name="connsiteX33" fmla="*/ 622826 w 877704"/>
                  <a:gd name="connsiteY33" fmla="*/ 309827 h 1674190"/>
                  <a:gd name="connsiteX34" fmla="*/ 553770 w 877704"/>
                  <a:gd name="connsiteY34" fmla="*/ 295541 h 1674190"/>
                  <a:gd name="connsiteX35" fmla="*/ 618063 w 877704"/>
                  <a:gd name="connsiteY35" fmla="*/ 269347 h 1674190"/>
                  <a:gd name="connsiteX36" fmla="*/ 644258 w 877704"/>
                  <a:gd name="connsiteY36" fmla="*/ 240772 h 1674190"/>
                  <a:gd name="connsiteX37" fmla="*/ 601395 w 877704"/>
                  <a:gd name="connsiteY37" fmla="*/ 240772 h 1674190"/>
                  <a:gd name="connsiteX38" fmla="*/ 658545 w 877704"/>
                  <a:gd name="connsiteY38" fmla="*/ 209816 h 1674190"/>
                  <a:gd name="connsiteX39" fmla="*/ 696644 w 877704"/>
                  <a:gd name="connsiteY39" fmla="*/ 159809 h 1674190"/>
                  <a:gd name="connsiteX40" fmla="*/ 682356 w 877704"/>
                  <a:gd name="connsiteY40" fmla="*/ 114566 h 1674190"/>
                  <a:gd name="connsiteX41" fmla="*/ 710932 w 877704"/>
                  <a:gd name="connsiteY41" fmla="*/ 126473 h 1674190"/>
                  <a:gd name="connsiteX42" fmla="*/ 698752 w 877704"/>
                  <a:gd name="connsiteY42" fmla="*/ 25348 h 1674190"/>
                  <a:gd name="connsiteX43" fmla="*/ 318025 w 877704"/>
                  <a:gd name="connsiteY43" fmla="*/ 359835 h 1674190"/>
                  <a:gd name="connsiteX44" fmla="*/ 283258 w 877704"/>
                  <a:gd name="connsiteY44" fmla="*/ 379202 h 1674190"/>
                  <a:gd name="connsiteX45" fmla="*/ 694400 w 877704"/>
                  <a:gd name="connsiteY45" fmla="*/ 5413 h 1674190"/>
                  <a:gd name="connsiteX0" fmla="*/ 694400 w 877704"/>
                  <a:gd name="connsiteY0" fmla="*/ 5413 h 1674190"/>
                  <a:gd name="connsiteX1" fmla="*/ 467362 w 877704"/>
                  <a:gd name="connsiteY1" fmla="*/ 169858 h 1674190"/>
                  <a:gd name="connsiteX2" fmla="*/ 262577 w 877704"/>
                  <a:gd name="connsiteY2" fmla="*/ 343076 h 1674190"/>
                  <a:gd name="connsiteX3" fmla="*/ 261012 w 877704"/>
                  <a:gd name="connsiteY3" fmla="*/ 663659 h 1674190"/>
                  <a:gd name="connsiteX4" fmla="*/ 259446 w 877704"/>
                  <a:gd name="connsiteY4" fmla="*/ 1033433 h 1674190"/>
                  <a:gd name="connsiteX5" fmla="*/ 174537 w 877704"/>
                  <a:gd name="connsiteY5" fmla="*/ 1241212 h 1674190"/>
                  <a:gd name="connsiteX6" fmla="*/ 10301 w 877704"/>
                  <a:gd name="connsiteY6" fmla="*/ 1625071 h 1674190"/>
                  <a:gd name="connsiteX7" fmla="*/ 501244 w 877704"/>
                  <a:gd name="connsiteY7" fmla="*/ 1639905 h 1674190"/>
                  <a:gd name="connsiteX8" fmla="*/ 647115 w 877704"/>
                  <a:gd name="connsiteY8" fmla="*/ 1262102 h 1674190"/>
                  <a:gd name="connsiteX9" fmla="*/ 783660 w 877704"/>
                  <a:gd name="connsiteY9" fmla="*/ 963288 h 1674190"/>
                  <a:gd name="connsiteX10" fmla="*/ 801962 w 877704"/>
                  <a:gd name="connsiteY10" fmla="*/ 690533 h 1674190"/>
                  <a:gd name="connsiteX11" fmla="*/ 811625 w 877704"/>
                  <a:gd name="connsiteY11" fmla="*/ 522690 h 1674190"/>
                  <a:gd name="connsiteX12" fmla="*/ 865713 w 877704"/>
                  <a:gd name="connsiteY12" fmla="*/ 309828 h 1674190"/>
                  <a:gd name="connsiteX13" fmla="*/ 877620 w 877704"/>
                  <a:gd name="connsiteY13" fmla="*/ 183622 h 1674190"/>
                  <a:gd name="connsiteX14" fmla="*/ 834552 w 877704"/>
                  <a:gd name="connsiteY14" fmla="*/ 262520 h 1674190"/>
                  <a:gd name="connsiteX15" fmla="*/ 729982 w 877704"/>
                  <a:gd name="connsiteY15" fmla="*/ 243154 h 1674190"/>
                  <a:gd name="connsiteX16" fmla="*/ 732364 w 877704"/>
                  <a:gd name="connsiteY16" fmla="*/ 131233 h 1674190"/>
                  <a:gd name="connsiteX17" fmla="*/ 677595 w 877704"/>
                  <a:gd name="connsiteY17" fmla="*/ 259822 h 1674190"/>
                  <a:gd name="connsiteX18" fmla="*/ 613299 w 877704"/>
                  <a:gd name="connsiteY18" fmla="*/ 466992 h 1674190"/>
                  <a:gd name="connsiteX19" fmla="*/ 453758 w 877704"/>
                  <a:gd name="connsiteY19" fmla="*/ 757502 h 1674190"/>
                  <a:gd name="connsiteX20" fmla="*/ 496618 w 877704"/>
                  <a:gd name="connsiteY20" fmla="*/ 695589 h 1674190"/>
                  <a:gd name="connsiteX21" fmla="*/ 470425 w 877704"/>
                  <a:gd name="connsiteY21" fmla="*/ 676540 h 1674190"/>
                  <a:gd name="connsiteX22" fmla="*/ 551387 w 877704"/>
                  <a:gd name="connsiteY22" fmla="*/ 614628 h 1674190"/>
                  <a:gd name="connsiteX23" fmla="*/ 491857 w 877704"/>
                  <a:gd name="connsiteY23" fmla="*/ 600341 h 1674190"/>
                  <a:gd name="connsiteX24" fmla="*/ 472806 w 877704"/>
                  <a:gd name="connsiteY24" fmla="*/ 567003 h 1674190"/>
                  <a:gd name="connsiteX25" fmla="*/ 553769 w 877704"/>
                  <a:gd name="connsiteY25" fmla="*/ 543191 h 1674190"/>
                  <a:gd name="connsiteX26" fmla="*/ 482332 w 877704"/>
                  <a:gd name="connsiteY26" fmla="*/ 531285 h 1674190"/>
                  <a:gd name="connsiteX27" fmla="*/ 575199 w 877704"/>
                  <a:gd name="connsiteY27" fmla="*/ 521759 h 1674190"/>
                  <a:gd name="connsiteX28" fmla="*/ 432325 w 877704"/>
                  <a:gd name="connsiteY28" fmla="*/ 493186 h 1674190"/>
                  <a:gd name="connsiteX29" fmla="*/ 584726 w 877704"/>
                  <a:gd name="connsiteY29" fmla="*/ 428889 h 1674190"/>
                  <a:gd name="connsiteX30" fmla="*/ 465664 w 877704"/>
                  <a:gd name="connsiteY30" fmla="*/ 388408 h 1674190"/>
                  <a:gd name="connsiteX31" fmla="*/ 601395 w 877704"/>
                  <a:gd name="connsiteY31" fmla="*/ 376503 h 1674190"/>
                  <a:gd name="connsiteX32" fmla="*/ 522812 w 877704"/>
                  <a:gd name="connsiteY32" fmla="*/ 340784 h 1674190"/>
                  <a:gd name="connsiteX33" fmla="*/ 622826 w 877704"/>
                  <a:gd name="connsiteY33" fmla="*/ 309827 h 1674190"/>
                  <a:gd name="connsiteX34" fmla="*/ 553770 w 877704"/>
                  <a:gd name="connsiteY34" fmla="*/ 295541 h 1674190"/>
                  <a:gd name="connsiteX35" fmla="*/ 618063 w 877704"/>
                  <a:gd name="connsiteY35" fmla="*/ 269347 h 1674190"/>
                  <a:gd name="connsiteX36" fmla="*/ 644258 w 877704"/>
                  <a:gd name="connsiteY36" fmla="*/ 240772 h 1674190"/>
                  <a:gd name="connsiteX37" fmla="*/ 601395 w 877704"/>
                  <a:gd name="connsiteY37" fmla="*/ 240772 h 1674190"/>
                  <a:gd name="connsiteX38" fmla="*/ 658545 w 877704"/>
                  <a:gd name="connsiteY38" fmla="*/ 209816 h 1674190"/>
                  <a:gd name="connsiteX39" fmla="*/ 696644 w 877704"/>
                  <a:gd name="connsiteY39" fmla="*/ 159809 h 1674190"/>
                  <a:gd name="connsiteX40" fmla="*/ 682356 w 877704"/>
                  <a:gd name="connsiteY40" fmla="*/ 114566 h 1674190"/>
                  <a:gd name="connsiteX41" fmla="*/ 710932 w 877704"/>
                  <a:gd name="connsiteY41" fmla="*/ 126473 h 1674190"/>
                  <a:gd name="connsiteX42" fmla="*/ 698752 w 877704"/>
                  <a:gd name="connsiteY42" fmla="*/ 25348 h 1674190"/>
                  <a:gd name="connsiteX43" fmla="*/ 318025 w 877704"/>
                  <a:gd name="connsiteY43" fmla="*/ 359835 h 1674190"/>
                  <a:gd name="connsiteX44" fmla="*/ 283258 w 877704"/>
                  <a:gd name="connsiteY44" fmla="*/ 379202 h 1674190"/>
                  <a:gd name="connsiteX45" fmla="*/ 694400 w 877704"/>
                  <a:gd name="connsiteY45" fmla="*/ 5413 h 1674190"/>
                  <a:gd name="connsiteX0" fmla="*/ 694400 w 877689"/>
                  <a:gd name="connsiteY0" fmla="*/ 5413 h 1674190"/>
                  <a:gd name="connsiteX1" fmla="*/ 467362 w 877689"/>
                  <a:gd name="connsiteY1" fmla="*/ 169858 h 1674190"/>
                  <a:gd name="connsiteX2" fmla="*/ 262577 w 877689"/>
                  <a:gd name="connsiteY2" fmla="*/ 343076 h 1674190"/>
                  <a:gd name="connsiteX3" fmla="*/ 261012 w 877689"/>
                  <a:gd name="connsiteY3" fmla="*/ 663659 h 1674190"/>
                  <a:gd name="connsiteX4" fmla="*/ 259446 w 877689"/>
                  <a:gd name="connsiteY4" fmla="*/ 1033433 h 1674190"/>
                  <a:gd name="connsiteX5" fmla="*/ 174537 w 877689"/>
                  <a:gd name="connsiteY5" fmla="*/ 1241212 h 1674190"/>
                  <a:gd name="connsiteX6" fmla="*/ 10301 w 877689"/>
                  <a:gd name="connsiteY6" fmla="*/ 1625071 h 1674190"/>
                  <a:gd name="connsiteX7" fmla="*/ 501244 w 877689"/>
                  <a:gd name="connsiteY7" fmla="*/ 1639905 h 1674190"/>
                  <a:gd name="connsiteX8" fmla="*/ 647115 w 877689"/>
                  <a:gd name="connsiteY8" fmla="*/ 1262102 h 1674190"/>
                  <a:gd name="connsiteX9" fmla="*/ 783660 w 877689"/>
                  <a:gd name="connsiteY9" fmla="*/ 963288 h 1674190"/>
                  <a:gd name="connsiteX10" fmla="*/ 801962 w 877689"/>
                  <a:gd name="connsiteY10" fmla="*/ 690533 h 1674190"/>
                  <a:gd name="connsiteX11" fmla="*/ 811625 w 877689"/>
                  <a:gd name="connsiteY11" fmla="*/ 522690 h 1674190"/>
                  <a:gd name="connsiteX12" fmla="*/ 865713 w 877689"/>
                  <a:gd name="connsiteY12" fmla="*/ 309828 h 1674190"/>
                  <a:gd name="connsiteX13" fmla="*/ 877620 w 877689"/>
                  <a:gd name="connsiteY13" fmla="*/ 183622 h 1674190"/>
                  <a:gd name="connsiteX14" fmla="*/ 829789 w 877689"/>
                  <a:gd name="connsiteY14" fmla="*/ 262520 h 1674190"/>
                  <a:gd name="connsiteX15" fmla="*/ 729982 w 877689"/>
                  <a:gd name="connsiteY15" fmla="*/ 243154 h 1674190"/>
                  <a:gd name="connsiteX16" fmla="*/ 732364 w 877689"/>
                  <a:gd name="connsiteY16" fmla="*/ 131233 h 1674190"/>
                  <a:gd name="connsiteX17" fmla="*/ 677595 w 877689"/>
                  <a:gd name="connsiteY17" fmla="*/ 259822 h 1674190"/>
                  <a:gd name="connsiteX18" fmla="*/ 613299 w 877689"/>
                  <a:gd name="connsiteY18" fmla="*/ 466992 h 1674190"/>
                  <a:gd name="connsiteX19" fmla="*/ 453758 w 877689"/>
                  <a:gd name="connsiteY19" fmla="*/ 757502 h 1674190"/>
                  <a:gd name="connsiteX20" fmla="*/ 496618 w 877689"/>
                  <a:gd name="connsiteY20" fmla="*/ 695589 h 1674190"/>
                  <a:gd name="connsiteX21" fmla="*/ 470425 w 877689"/>
                  <a:gd name="connsiteY21" fmla="*/ 676540 h 1674190"/>
                  <a:gd name="connsiteX22" fmla="*/ 551387 w 877689"/>
                  <a:gd name="connsiteY22" fmla="*/ 614628 h 1674190"/>
                  <a:gd name="connsiteX23" fmla="*/ 491857 w 877689"/>
                  <a:gd name="connsiteY23" fmla="*/ 600341 h 1674190"/>
                  <a:gd name="connsiteX24" fmla="*/ 472806 w 877689"/>
                  <a:gd name="connsiteY24" fmla="*/ 567003 h 1674190"/>
                  <a:gd name="connsiteX25" fmla="*/ 553769 w 877689"/>
                  <a:gd name="connsiteY25" fmla="*/ 543191 h 1674190"/>
                  <a:gd name="connsiteX26" fmla="*/ 482332 w 877689"/>
                  <a:gd name="connsiteY26" fmla="*/ 531285 h 1674190"/>
                  <a:gd name="connsiteX27" fmla="*/ 575199 w 877689"/>
                  <a:gd name="connsiteY27" fmla="*/ 521759 h 1674190"/>
                  <a:gd name="connsiteX28" fmla="*/ 432325 w 877689"/>
                  <a:gd name="connsiteY28" fmla="*/ 493186 h 1674190"/>
                  <a:gd name="connsiteX29" fmla="*/ 584726 w 877689"/>
                  <a:gd name="connsiteY29" fmla="*/ 428889 h 1674190"/>
                  <a:gd name="connsiteX30" fmla="*/ 465664 w 877689"/>
                  <a:gd name="connsiteY30" fmla="*/ 388408 h 1674190"/>
                  <a:gd name="connsiteX31" fmla="*/ 601395 w 877689"/>
                  <a:gd name="connsiteY31" fmla="*/ 376503 h 1674190"/>
                  <a:gd name="connsiteX32" fmla="*/ 522812 w 877689"/>
                  <a:gd name="connsiteY32" fmla="*/ 340784 h 1674190"/>
                  <a:gd name="connsiteX33" fmla="*/ 622826 w 877689"/>
                  <a:gd name="connsiteY33" fmla="*/ 309827 h 1674190"/>
                  <a:gd name="connsiteX34" fmla="*/ 553770 w 877689"/>
                  <a:gd name="connsiteY34" fmla="*/ 295541 h 1674190"/>
                  <a:gd name="connsiteX35" fmla="*/ 618063 w 877689"/>
                  <a:gd name="connsiteY35" fmla="*/ 269347 h 1674190"/>
                  <a:gd name="connsiteX36" fmla="*/ 644258 w 877689"/>
                  <a:gd name="connsiteY36" fmla="*/ 240772 h 1674190"/>
                  <a:gd name="connsiteX37" fmla="*/ 601395 w 877689"/>
                  <a:gd name="connsiteY37" fmla="*/ 240772 h 1674190"/>
                  <a:gd name="connsiteX38" fmla="*/ 658545 w 877689"/>
                  <a:gd name="connsiteY38" fmla="*/ 209816 h 1674190"/>
                  <a:gd name="connsiteX39" fmla="*/ 696644 w 877689"/>
                  <a:gd name="connsiteY39" fmla="*/ 159809 h 1674190"/>
                  <a:gd name="connsiteX40" fmla="*/ 682356 w 877689"/>
                  <a:gd name="connsiteY40" fmla="*/ 114566 h 1674190"/>
                  <a:gd name="connsiteX41" fmla="*/ 710932 w 877689"/>
                  <a:gd name="connsiteY41" fmla="*/ 126473 h 1674190"/>
                  <a:gd name="connsiteX42" fmla="*/ 698752 w 877689"/>
                  <a:gd name="connsiteY42" fmla="*/ 25348 h 1674190"/>
                  <a:gd name="connsiteX43" fmla="*/ 318025 w 877689"/>
                  <a:gd name="connsiteY43" fmla="*/ 359835 h 1674190"/>
                  <a:gd name="connsiteX44" fmla="*/ 283258 w 877689"/>
                  <a:gd name="connsiteY44" fmla="*/ 379202 h 1674190"/>
                  <a:gd name="connsiteX45" fmla="*/ 694400 w 877689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72806 w 877683"/>
                  <a:gd name="connsiteY24" fmla="*/ 567003 h 1674190"/>
                  <a:gd name="connsiteX25" fmla="*/ 553769 w 877683"/>
                  <a:gd name="connsiteY25" fmla="*/ 543191 h 1674190"/>
                  <a:gd name="connsiteX26" fmla="*/ 482332 w 877683"/>
                  <a:gd name="connsiteY26" fmla="*/ 531285 h 1674190"/>
                  <a:gd name="connsiteX27" fmla="*/ 575199 w 877683"/>
                  <a:gd name="connsiteY27" fmla="*/ 521759 h 1674190"/>
                  <a:gd name="connsiteX28" fmla="*/ 432325 w 877683"/>
                  <a:gd name="connsiteY28" fmla="*/ 493186 h 1674190"/>
                  <a:gd name="connsiteX29" fmla="*/ 584726 w 877683"/>
                  <a:gd name="connsiteY29" fmla="*/ 428889 h 1674190"/>
                  <a:gd name="connsiteX30" fmla="*/ 465664 w 877683"/>
                  <a:gd name="connsiteY30" fmla="*/ 388408 h 1674190"/>
                  <a:gd name="connsiteX31" fmla="*/ 601395 w 877683"/>
                  <a:gd name="connsiteY31" fmla="*/ 376503 h 1674190"/>
                  <a:gd name="connsiteX32" fmla="*/ 522812 w 877683"/>
                  <a:gd name="connsiteY32" fmla="*/ 340784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72806 w 877683"/>
                  <a:gd name="connsiteY24" fmla="*/ 567003 h 1674190"/>
                  <a:gd name="connsiteX25" fmla="*/ 553769 w 877683"/>
                  <a:gd name="connsiteY25" fmla="*/ 543191 h 1674190"/>
                  <a:gd name="connsiteX26" fmla="*/ 482332 w 877683"/>
                  <a:gd name="connsiteY26" fmla="*/ 531285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465664 w 877683"/>
                  <a:gd name="connsiteY30" fmla="*/ 388408 h 1674190"/>
                  <a:gd name="connsiteX31" fmla="*/ 601395 w 877683"/>
                  <a:gd name="connsiteY31" fmla="*/ 376503 h 1674190"/>
                  <a:gd name="connsiteX32" fmla="*/ 522812 w 877683"/>
                  <a:gd name="connsiteY32" fmla="*/ 340784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72806 w 877683"/>
                  <a:gd name="connsiteY24" fmla="*/ 567003 h 1674190"/>
                  <a:gd name="connsiteX25" fmla="*/ 553769 w 877683"/>
                  <a:gd name="connsiteY25" fmla="*/ 543191 h 1674190"/>
                  <a:gd name="connsiteX26" fmla="*/ 482332 w 877683"/>
                  <a:gd name="connsiteY26" fmla="*/ 531285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22812 w 877683"/>
                  <a:gd name="connsiteY32" fmla="*/ 340784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72806 w 877683"/>
                  <a:gd name="connsiteY24" fmla="*/ 567003 h 1674190"/>
                  <a:gd name="connsiteX25" fmla="*/ 553769 w 877683"/>
                  <a:gd name="connsiteY25" fmla="*/ 543191 h 1674190"/>
                  <a:gd name="connsiteX26" fmla="*/ 482332 w 877683"/>
                  <a:gd name="connsiteY26" fmla="*/ 531285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22812 w 877683"/>
                  <a:gd name="connsiteY32" fmla="*/ 340784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72806 w 877683"/>
                  <a:gd name="connsiteY24" fmla="*/ 567003 h 1674190"/>
                  <a:gd name="connsiteX25" fmla="*/ 553769 w 877683"/>
                  <a:gd name="connsiteY25" fmla="*/ 543191 h 1674190"/>
                  <a:gd name="connsiteX26" fmla="*/ 482332 w 877683"/>
                  <a:gd name="connsiteY26" fmla="*/ 531285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72806 w 877683"/>
                  <a:gd name="connsiteY24" fmla="*/ 567003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84712 w 877683"/>
                  <a:gd name="connsiteY21" fmla="*/ 65749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84712 w 877683"/>
                  <a:gd name="connsiteY21" fmla="*/ 65749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84712 w 877683"/>
                  <a:gd name="connsiteY21" fmla="*/ 65749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84712 w 877683"/>
                  <a:gd name="connsiteY21" fmla="*/ 65749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84712 w 877683"/>
                  <a:gd name="connsiteY21" fmla="*/ 65749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477570 w 877683"/>
                  <a:gd name="connsiteY28" fmla="*/ 440796 h 1674190"/>
                  <a:gd name="connsiteX29" fmla="*/ 377556 w 877683"/>
                  <a:gd name="connsiteY29" fmla="*/ 426511 h 1674190"/>
                  <a:gd name="connsiteX30" fmla="*/ 584726 w 877683"/>
                  <a:gd name="connsiteY30" fmla="*/ 428889 h 1674190"/>
                  <a:gd name="connsiteX31" fmla="*/ 525195 w 877683"/>
                  <a:gd name="connsiteY31" fmla="*/ 400315 h 1674190"/>
                  <a:gd name="connsiteX32" fmla="*/ 601395 w 877683"/>
                  <a:gd name="connsiteY32" fmla="*/ 376503 h 1674190"/>
                  <a:gd name="connsiteX33" fmla="*/ 551387 w 877683"/>
                  <a:gd name="connsiteY33" fmla="*/ 347928 h 1674190"/>
                  <a:gd name="connsiteX34" fmla="*/ 622826 w 877683"/>
                  <a:gd name="connsiteY34" fmla="*/ 309827 h 1674190"/>
                  <a:gd name="connsiteX35" fmla="*/ 553770 w 877683"/>
                  <a:gd name="connsiteY35" fmla="*/ 295541 h 1674190"/>
                  <a:gd name="connsiteX36" fmla="*/ 618063 w 877683"/>
                  <a:gd name="connsiteY36" fmla="*/ 269347 h 1674190"/>
                  <a:gd name="connsiteX37" fmla="*/ 644258 w 877683"/>
                  <a:gd name="connsiteY37" fmla="*/ 240772 h 1674190"/>
                  <a:gd name="connsiteX38" fmla="*/ 601395 w 877683"/>
                  <a:gd name="connsiteY38" fmla="*/ 240772 h 1674190"/>
                  <a:gd name="connsiteX39" fmla="*/ 658545 w 877683"/>
                  <a:gd name="connsiteY39" fmla="*/ 209816 h 1674190"/>
                  <a:gd name="connsiteX40" fmla="*/ 696644 w 877683"/>
                  <a:gd name="connsiteY40" fmla="*/ 159809 h 1674190"/>
                  <a:gd name="connsiteX41" fmla="*/ 682356 w 877683"/>
                  <a:gd name="connsiteY41" fmla="*/ 114566 h 1674190"/>
                  <a:gd name="connsiteX42" fmla="*/ 710932 w 877683"/>
                  <a:gd name="connsiteY42" fmla="*/ 126473 h 1674190"/>
                  <a:gd name="connsiteX43" fmla="*/ 698752 w 877683"/>
                  <a:gd name="connsiteY43" fmla="*/ 25348 h 1674190"/>
                  <a:gd name="connsiteX44" fmla="*/ 318025 w 877683"/>
                  <a:gd name="connsiteY44" fmla="*/ 359835 h 1674190"/>
                  <a:gd name="connsiteX45" fmla="*/ 283258 w 877683"/>
                  <a:gd name="connsiteY45" fmla="*/ 379202 h 1674190"/>
                  <a:gd name="connsiteX46" fmla="*/ 694400 w 877683"/>
                  <a:gd name="connsiteY46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84712 w 877683"/>
                  <a:gd name="connsiteY21" fmla="*/ 65749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477570 w 877683"/>
                  <a:gd name="connsiteY28" fmla="*/ 440796 h 1674190"/>
                  <a:gd name="connsiteX29" fmla="*/ 377556 w 877683"/>
                  <a:gd name="connsiteY29" fmla="*/ 426511 h 1674190"/>
                  <a:gd name="connsiteX30" fmla="*/ 487095 w 877683"/>
                  <a:gd name="connsiteY30" fmla="*/ 416983 h 1674190"/>
                  <a:gd name="connsiteX31" fmla="*/ 584726 w 877683"/>
                  <a:gd name="connsiteY31" fmla="*/ 428889 h 1674190"/>
                  <a:gd name="connsiteX32" fmla="*/ 525195 w 877683"/>
                  <a:gd name="connsiteY32" fmla="*/ 400315 h 1674190"/>
                  <a:gd name="connsiteX33" fmla="*/ 601395 w 877683"/>
                  <a:gd name="connsiteY33" fmla="*/ 376503 h 1674190"/>
                  <a:gd name="connsiteX34" fmla="*/ 551387 w 877683"/>
                  <a:gd name="connsiteY34" fmla="*/ 347928 h 1674190"/>
                  <a:gd name="connsiteX35" fmla="*/ 622826 w 877683"/>
                  <a:gd name="connsiteY35" fmla="*/ 309827 h 1674190"/>
                  <a:gd name="connsiteX36" fmla="*/ 553770 w 877683"/>
                  <a:gd name="connsiteY36" fmla="*/ 295541 h 1674190"/>
                  <a:gd name="connsiteX37" fmla="*/ 618063 w 877683"/>
                  <a:gd name="connsiteY37" fmla="*/ 269347 h 1674190"/>
                  <a:gd name="connsiteX38" fmla="*/ 644258 w 877683"/>
                  <a:gd name="connsiteY38" fmla="*/ 240772 h 1674190"/>
                  <a:gd name="connsiteX39" fmla="*/ 601395 w 877683"/>
                  <a:gd name="connsiteY39" fmla="*/ 240772 h 1674190"/>
                  <a:gd name="connsiteX40" fmla="*/ 658545 w 877683"/>
                  <a:gd name="connsiteY40" fmla="*/ 209816 h 1674190"/>
                  <a:gd name="connsiteX41" fmla="*/ 696644 w 877683"/>
                  <a:gd name="connsiteY41" fmla="*/ 159809 h 1674190"/>
                  <a:gd name="connsiteX42" fmla="*/ 682356 w 877683"/>
                  <a:gd name="connsiteY42" fmla="*/ 114566 h 1674190"/>
                  <a:gd name="connsiteX43" fmla="*/ 710932 w 877683"/>
                  <a:gd name="connsiteY43" fmla="*/ 126473 h 1674190"/>
                  <a:gd name="connsiteX44" fmla="*/ 698752 w 877683"/>
                  <a:gd name="connsiteY44" fmla="*/ 25348 h 1674190"/>
                  <a:gd name="connsiteX45" fmla="*/ 318025 w 877683"/>
                  <a:gd name="connsiteY45" fmla="*/ 359835 h 1674190"/>
                  <a:gd name="connsiteX46" fmla="*/ 283258 w 877683"/>
                  <a:gd name="connsiteY46" fmla="*/ 379202 h 1674190"/>
                  <a:gd name="connsiteX47" fmla="*/ 694400 w 877683"/>
                  <a:gd name="connsiteY47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84712 w 877683"/>
                  <a:gd name="connsiteY21" fmla="*/ 65749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489476 w 877683"/>
                  <a:gd name="connsiteY28" fmla="*/ 433652 h 1674190"/>
                  <a:gd name="connsiteX29" fmla="*/ 377556 w 877683"/>
                  <a:gd name="connsiteY29" fmla="*/ 426511 h 1674190"/>
                  <a:gd name="connsiteX30" fmla="*/ 487095 w 877683"/>
                  <a:gd name="connsiteY30" fmla="*/ 416983 h 1674190"/>
                  <a:gd name="connsiteX31" fmla="*/ 584726 w 877683"/>
                  <a:gd name="connsiteY31" fmla="*/ 428889 h 1674190"/>
                  <a:gd name="connsiteX32" fmla="*/ 525195 w 877683"/>
                  <a:gd name="connsiteY32" fmla="*/ 400315 h 1674190"/>
                  <a:gd name="connsiteX33" fmla="*/ 601395 w 877683"/>
                  <a:gd name="connsiteY33" fmla="*/ 376503 h 1674190"/>
                  <a:gd name="connsiteX34" fmla="*/ 551387 w 877683"/>
                  <a:gd name="connsiteY34" fmla="*/ 347928 h 1674190"/>
                  <a:gd name="connsiteX35" fmla="*/ 622826 w 877683"/>
                  <a:gd name="connsiteY35" fmla="*/ 309827 h 1674190"/>
                  <a:gd name="connsiteX36" fmla="*/ 553770 w 877683"/>
                  <a:gd name="connsiteY36" fmla="*/ 295541 h 1674190"/>
                  <a:gd name="connsiteX37" fmla="*/ 618063 w 877683"/>
                  <a:gd name="connsiteY37" fmla="*/ 269347 h 1674190"/>
                  <a:gd name="connsiteX38" fmla="*/ 644258 w 877683"/>
                  <a:gd name="connsiteY38" fmla="*/ 240772 h 1674190"/>
                  <a:gd name="connsiteX39" fmla="*/ 601395 w 877683"/>
                  <a:gd name="connsiteY39" fmla="*/ 240772 h 1674190"/>
                  <a:gd name="connsiteX40" fmla="*/ 658545 w 877683"/>
                  <a:gd name="connsiteY40" fmla="*/ 209816 h 1674190"/>
                  <a:gd name="connsiteX41" fmla="*/ 696644 w 877683"/>
                  <a:gd name="connsiteY41" fmla="*/ 159809 h 1674190"/>
                  <a:gd name="connsiteX42" fmla="*/ 682356 w 877683"/>
                  <a:gd name="connsiteY42" fmla="*/ 114566 h 1674190"/>
                  <a:gd name="connsiteX43" fmla="*/ 710932 w 877683"/>
                  <a:gd name="connsiteY43" fmla="*/ 126473 h 1674190"/>
                  <a:gd name="connsiteX44" fmla="*/ 698752 w 877683"/>
                  <a:gd name="connsiteY44" fmla="*/ 25348 h 1674190"/>
                  <a:gd name="connsiteX45" fmla="*/ 318025 w 877683"/>
                  <a:gd name="connsiteY45" fmla="*/ 359835 h 1674190"/>
                  <a:gd name="connsiteX46" fmla="*/ 283258 w 877683"/>
                  <a:gd name="connsiteY46" fmla="*/ 379202 h 1674190"/>
                  <a:gd name="connsiteX47" fmla="*/ 694400 w 877683"/>
                  <a:gd name="connsiteY47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84712 w 877683"/>
                  <a:gd name="connsiteY21" fmla="*/ 65749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489476 w 877683"/>
                  <a:gd name="connsiteY28" fmla="*/ 433652 h 1674190"/>
                  <a:gd name="connsiteX29" fmla="*/ 377556 w 877683"/>
                  <a:gd name="connsiteY29" fmla="*/ 426511 h 1674190"/>
                  <a:gd name="connsiteX30" fmla="*/ 487095 w 877683"/>
                  <a:gd name="connsiteY30" fmla="*/ 416983 h 1674190"/>
                  <a:gd name="connsiteX31" fmla="*/ 584726 w 877683"/>
                  <a:gd name="connsiteY31" fmla="*/ 428889 h 1674190"/>
                  <a:gd name="connsiteX32" fmla="*/ 525195 w 877683"/>
                  <a:gd name="connsiteY32" fmla="*/ 400315 h 1674190"/>
                  <a:gd name="connsiteX33" fmla="*/ 601395 w 877683"/>
                  <a:gd name="connsiteY33" fmla="*/ 376503 h 1674190"/>
                  <a:gd name="connsiteX34" fmla="*/ 551387 w 877683"/>
                  <a:gd name="connsiteY34" fmla="*/ 347928 h 1674190"/>
                  <a:gd name="connsiteX35" fmla="*/ 622826 w 877683"/>
                  <a:gd name="connsiteY35" fmla="*/ 309827 h 1674190"/>
                  <a:gd name="connsiteX36" fmla="*/ 553770 w 877683"/>
                  <a:gd name="connsiteY36" fmla="*/ 295541 h 1674190"/>
                  <a:gd name="connsiteX37" fmla="*/ 618063 w 877683"/>
                  <a:gd name="connsiteY37" fmla="*/ 269347 h 1674190"/>
                  <a:gd name="connsiteX38" fmla="*/ 644258 w 877683"/>
                  <a:gd name="connsiteY38" fmla="*/ 240772 h 1674190"/>
                  <a:gd name="connsiteX39" fmla="*/ 601395 w 877683"/>
                  <a:gd name="connsiteY39" fmla="*/ 240772 h 1674190"/>
                  <a:gd name="connsiteX40" fmla="*/ 658545 w 877683"/>
                  <a:gd name="connsiteY40" fmla="*/ 209816 h 1674190"/>
                  <a:gd name="connsiteX41" fmla="*/ 696644 w 877683"/>
                  <a:gd name="connsiteY41" fmla="*/ 159809 h 1674190"/>
                  <a:gd name="connsiteX42" fmla="*/ 682356 w 877683"/>
                  <a:gd name="connsiteY42" fmla="*/ 114566 h 1674190"/>
                  <a:gd name="connsiteX43" fmla="*/ 710932 w 877683"/>
                  <a:gd name="connsiteY43" fmla="*/ 126473 h 1674190"/>
                  <a:gd name="connsiteX44" fmla="*/ 698752 w 877683"/>
                  <a:gd name="connsiteY44" fmla="*/ 25348 h 1674190"/>
                  <a:gd name="connsiteX45" fmla="*/ 318025 w 877683"/>
                  <a:gd name="connsiteY45" fmla="*/ 359835 h 1674190"/>
                  <a:gd name="connsiteX46" fmla="*/ 283258 w 877683"/>
                  <a:gd name="connsiteY46" fmla="*/ 379202 h 1674190"/>
                  <a:gd name="connsiteX47" fmla="*/ 694400 w 877683"/>
                  <a:gd name="connsiteY47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84712 w 877683"/>
                  <a:gd name="connsiteY21" fmla="*/ 65749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489476 w 877683"/>
                  <a:gd name="connsiteY28" fmla="*/ 433652 h 1674190"/>
                  <a:gd name="connsiteX29" fmla="*/ 418037 w 877683"/>
                  <a:gd name="connsiteY29" fmla="*/ 438417 h 1674190"/>
                  <a:gd name="connsiteX30" fmla="*/ 487095 w 877683"/>
                  <a:gd name="connsiteY30" fmla="*/ 416983 h 1674190"/>
                  <a:gd name="connsiteX31" fmla="*/ 584726 w 877683"/>
                  <a:gd name="connsiteY31" fmla="*/ 428889 h 1674190"/>
                  <a:gd name="connsiteX32" fmla="*/ 525195 w 877683"/>
                  <a:gd name="connsiteY32" fmla="*/ 400315 h 1674190"/>
                  <a:gd name="connsiteX33" fmla="*/ 601395 w 877683"/>
                  <a:gd name="connsiteY33" fmla="*/ 376503 h 1674190"/>
                  <a:gd name="connsiteX34" fmla="*/ 551387 w 877683"/>
                  <a:gd name="connsiteY34" fmla="*/ 347928 h 1674190"/>
                  <a:gd name="connsiteX35" fmla="*/ 622826 w 877683"/>
                  <a:gd name="connsiteY35" fmla="*/ 309827 h 1674190"/>
                  <a:gd name="connsiteX36" fmla="*/ 553770 w 877683"/>
                  <a:gd name="connsiteY36" fmla="*/ 295541 h 1674190"/>
                  <a:gd name="connsiteX37" fmla="*/ 618063 w 877683"/>
                  <a:gd name="connsiteY37" fmla="*/ 269347 h 1674190"/>
                  <a:gd name="connsiteX38" fmla="*/ 644258 w 877683"/>
                  <a:gd name="connsiteY38" fmla="*/ 240772 h 1674190"/>
                  <a:gd name="connsiteX39" fmla="*/ 601395 w 877683"/>
                  <a:gd name="connsiteY39" fmla="*/ 240772 h 1674190"/>
                  <a:gd name="connsiteX40" fmla="*/ 658545 w 877683"/>
                  <a:gd name="connsiteY40" fmla="*/ 209816 h 1674190"/>
                  <a:gd name="connsiteX41" fmla="*/ 696644 w 877683"/>
                  <a:gd name="connsiteY41" fmla="*/ 159809 h 1674190"/>
                  <a:gd name="connsiteX42" fmla="*/ 682356 w 877683"/>
                  <a:gd name="connsiteY42" fmla="*/ 114566 h 1674190"/>
                  <a:gd name="connsiteX43" fmla="*/ 710932 w 877683"/>
                  <a:gd name="connsiteY43" fmla="*/ 126473 h 1674190"/>
                  <a:gd name="connsiteX44" fmla="*/ 698752 w 877683"/>
                  <a:gd name="connsiteY44" fmla="*/ 25348 h 1674190"/>
                  <a:gd name="connsiteX45" fmla="*/ 318025 w 877683"/>
                  <a:gd name="connsiteY45" fmla="*/ 359835 h 1674190"/>
                  <a:gd name="connsiteX46" fmla="*/ 283258 w 877683"/>
                  <a:gd name="connsiteY46" fmla="*/ 379202 h 1674190"/>
                  <a:gd name="connsiteX47" fmla="*/ 694400 w 877683"/>
                  <a:gd name="connsiteY47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83660 w 877683"/>
                  <a:gd name="connsiteY10" fmla="*/ 963288 h 1674190"/>
                  <a:gd name="connsiteX11" fmla="*/ 801962 w 877683"/>
                  <a:gd name="connsiteY11" fmla="*/ 690533 h 1674190"/>
                  <a:gd name="connsiteX12" fmla="*/ 811625 w 877683"/>
                  <a:gd name="connsiteY12" fmla="*/ 522690 h 1674190"/>
                  <a:gd name="connsiteX13" fmla="*/ 865713 w 877683"/>
                  <a:gd name="connsiteY13" fmla="*/ 309828 h 1674190"/>
                  <a:gd name="connsiteX14" fmla="*/ 877620 w 877683"/>
                  <a:gd name="connsiteY14" fmla="*/ 183622 h 1674190"/>
                  <a:gd name="connsiteX15" fmla="*/ 829789 w 877683"/>
                  <a:gd name="connsiteY15" fmla="*/ 262520 h 1674190"/>
                  <a:gd name="connsiteX16" fmla="*/ 729982 w 877683"/>
                  <a:gd name="connsiteY16" fmla="*/ 243154 h 1674190"/>
                  <a:gd name="connsiteX17" fmla="*/ 732364 w 877683"/>
                  <a:gd name="connsiteY17" fmla="*/ 131233 h 1674190"/>
                  <a:gd name="connsiteX18" fmla="*/ 677595 w 877683"/>
                  <a:gd name="connsiteY18" fmla="*/ 259822 h 1674190"/>
                  <a:gd name="connsiteX19" fmla="*/ 613299 w 877683"/>
                  <a:gd name="connsiteY19" fmla="*/ 466992 h 1674190"/>
                  <a:gd name="connsiteX20" fmla="*/ 453758 w 877683"/>
                  <a:gd name="connsiteY20" fmla="*/ 757502 h 1674190"/>
                  <a:gd name="connsiteX21" fmla="*/ 496618 w 877683"/>
                  <a:gd name="connsiteY21" fmla="*/ 695589 h 1674190"/>
                  <a:gd name="connsiteX22" fmla="*/ 484712 w 877683"/>
                  <a:gd name="connsiteY22" fmla="*/ 657490 h 1674190"/>
                  <a:gd name="connsiteX23" fmla="*/ 551387 w 877683"/>
                  <a:gd name="connsiteY23" fmla="*/ 614628 h 1674190"/>
                  <a:gd name="connsiteX24" fmla="*/ 491857 w 877683"/>
                  <a:gd name="connsiteY24" fmla="*/ 600341 h 1674190"/>
                  <a:gd name="connsiteX25" fmla="*/ 494238 w 877683"/>
                  <a:gd name="connsiteY25" fmla="*/ 569384 h 1674190"/>
                  <a:gd name="connsiteX26" fmla="*/ 553769 w 877683"/>
                  <a:gd name="connsiteY26" fmla="*/ 543191 h 1674190"/>
                  <a:gd name="connsiteX27" fmla="*/ 506144 w 877683"/>
                  <a:gd name="connsiteY27" fmla="*/ 533666 h 1674190"/>
                  <a:gd name="connsiteX28" fmla="*/ 575199 w 877683"/>
                  <a:gd name="connsiteY28" fmla="*/ 521759 h 1674190"/>
                  <a:gd name="connsiteX29" fmla="*/ 489476 w 877683"/>
                  <a:gd name="connsiteY29" fmla="*/ 433652 h 1674190"/>
                  <a:gd name="connsiteX30" fmla="*/ 418037 w 877683"/>
                  <a:gd name="connsiteY30" fmla="*/ 438417 h 1674190"/>
                  <a:gd name="connsiteX31" fmla="*/ 487095 w 877683"/>
                  <a:gd name="connsiteY31" fmla="*/ 416983 h 1674190"/>
                  <a:gd name="connsiteX32" fmla="*/ 584726 w 877683"/>
                  <a:gd name="connsiteY32" fmla="*/ 428889 h 1674190"/>
                  <a:gd name="connsiteX33" fmla="*/ 525195 w 877683"/>
                  <a:gd name="connsiteY33" fmla="*/ 400315 h 1674190"/>
                  <a:gd name="connsiteX34" fmla="*/ 601395 w 877683"/>
                  <a:gd name="connsiteY34" fmla="*/ 376503 h 1674190"/>
                  <a:gd name="connsiteX35" fmla="*/ 551387 w 877683"/>
                  <a:gd name="connsiteY35" fmla="*/ 347928 h 1674190"/>
                  <a:gd name="connsiteX36" fmla="*/ 622826 w 877683"/>
                  <a:gd name="connsiteY36" fmla="*/ 309827 h 1674190"/>
                  <a:gd name="connsiteX37" fmla="*/ 553770 w 877683"/>
                  <a:gd name="connsiteY37" fmla="*/ 295541 h 1674190"/>
                  <a:gd name="connsiteX38" fmla="*/ 618063 w 877683"/>
                  <a:gd name="connsiteY38" fmla="*/ 269347 h 1674190"/>
                  <a:gd name="connsiteX39" fmla="*/ 644258 w 877683"/>
                  <a:gd name="connsiteY39" fmla="*/ 240772 h 1674190"/>
                  <a:gd name="connsiteX40" fmla="*/ 601395 w 877683"/>
                  <a:gd name="connsiteY40" fmla="*/ 240772 h 1674190"/>
                  <a:gd name="connsiteX41" fmla="*/ 658545 w 877683"/>
                  <a:gd name="connsiteY41" fmla="*/ 209816 h 1674190"/>
                  <a:gd name="connsiteX42" fmla="*/ 696644 w 877683"/>
                  <a:gd name="connsiteY42" fmla="*/ 159809 h 1674190"/>
                  <a:gd name="connsiteX43" fmla="*/ 682356 w 877683"/>
                  <a:gd name="connsiteY43" fmla="*/ 114566 h 1674190"/>
                  <a:gd name="connsiteX44" fmla="*/ 710932 w 877683"/>
                  <a:gd name="connsiteY44" fmla="*/ 126473 h 1674190"/>
                  <a:gd name="connsiteX45" fmla="*/ 698752 w 877683"/>
                  <a:gd name="connsiteY45" fmla="*/ 25348 h 1674190"/>
                  <a:gd name="connsiteX46" fmla="*/ 318025 w 877683"/>
                  <a:gd name="connsiteY46" fmla="*/ 359835 h 1674190"/>
                  <a:gd name="connsiteX47" fmla="*/ 283258 w 877683"/>
                  <a:gd name="connsiteY47" fmla="*/ 379202 h 1674190"/>
                  <a:gd name="connsiteX48" fmla="*/ 694400 w 877683"/>
                  <a:gd name="connsiteY48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27602 w 877683"/>
                  <a:gd name="connsiteY10" fmla="*/ 1083733 h 1674190"/>
                  <a:gd name="connsiteX11" fmla="*/ 783660 w 877683"/>
                  <a:gd name="connsiteY11" fmla="*/ 963288 h 1674190"/>
                  <a:gd name="connsiteX12" fmla="*/ 801962 w 877683"/>
                  <a:gd name="connsiteY12" fmla="*/ 690533 h 1674190"/>
                  <a:gd name="connsiteX13" fmla="*/ 811625 w 877683"/>
                  <a:gd name="connsiteY13" fmla="*/ 522690 h 1674190"/>
                  <a:gd name="connsiteX14" fmla="*/ 865713 w 877683"/>
                  <a:gd name="connsiteY14" fmla="*/ 309828 h 1674190"/>
                  <a:gd name="connsiteX15" fmla="*/ 877620 w 877683"/>
                  <a:gd name="connsiteY15" fmla="*/ 183622 h 1674190"/>
                  <a:gd name="connsiteX16" fmla="*/ 829789 w 877683"/>
                  <a:gd name="connsiteY16" fmla="*/ 262520 h 1674190"/>
                  <a:gd name="connsiteX17" fmla="*/ 729982 w 877683"/>
                  <a:gd name="connsiteY17" fmla="*/ 243154 h 1674190"/>
                  <a:gd name="connsiteX18" fmla="*/ 732364 w 877683"/>
                  <a:gd name="connsiteY18" fmla="*/ 131233 h 1674190"/>
                  <a:gd name="connsiteX19" fmla="*/ 677595 w 877683"/>
                  <a:gd name="connsiteY19" fmla="*/ 259822 h 1674190"/>
                  <a:gd name="connsiteX20" fmla="*/ 613299 w 877683"/>
                  <a:gd name="connsiteY20" fmla="*/ 466992 h 1674190"/>
                  <a:gd name="connsiteX21" fmla="*/ 453758 w 877683"/>
                  <a:gd name="connsiteY21" fmla="*/ 757502 h 1674190"/>
                  <a:gd name="connsiteX22" fmla="*/ 496618 w 877683"/>
                  <a:gd name="connsiteY22" fmla="*/ 695589 h 1674190"/>
                  <a:gd name="connsiteX23" fmla="*/ 484712 w 877683"/>
                  <a:gd name="connsiteY23" fmla="*/ 657490 h 1674190"/>
                  <a:gd name="connsiteX24" fmla="*/ 551387 w 877683"/>
                  <a:gd name="connsiteY24" fmla="*/ 614628 h 1674190"/>
                  <a:gd name="connsiteX25" fmla="*/ 491857 w 877683"/>
                  <a:gd name="connsiteY25" fmla="*/ 600341 h 1674190"/>
                  <a:gd name="connsiteX26" fmla="*/ 494238 w 877683"/>
                  <a:gd name="connsiteY26" fmla="*/ 569384 h 1674190"/>
                  <a:gd name="connsiteX27" fmla="*/ 553769 w 877683"/>
                  <a:gd name="connsiteY27" fmla="*/ 543191 h 1674190"/>
                  <a:gd name="connsiteX28" fmla="*/ 506144 w 877683"/>
                  <a:gd name="connsiteY28" fmla="*/ 533666 h 1674190"/>
                  <a:gd name="connsiteX29" fmla="*/ 575199 w 877683"/>
                  <a:gd name="connsiteY29" fmla="*/ 521759 h 1674190"/>
                  <a:gd name="connsiteX30" fmla="*/ 489476 w 877683"/>
                  <a:gd name="connsiteY30" fmla="*/ 433652 h 1674190"/>
                  <a:gd name="connsiteX31" fmla="*/ 418037 w 877683"/>
                  <a:gd name="connsiteY31" fmla="*/ 438417 h 1674190"/>
                  <a:gd name="connsiteX32" fmla="*/ 487095 w 877683"/>
                  <a:gd name="connsiteY32" fmla="*/ 416983 h 1674190"/>
                  <a:gd name="connsiteX33" fmla="*/ 584726 w 877683"/>
                  <a:gd name="connsiteY33" fmla="*/ 428889 h 1674190"/>
                  <a:gd name="connsiteX34" fmla="*/ 525195 w 877683"/>
                  <a:gd name="connsiteY34" fmla="*/ 400315 h 1674190"/>
                  <a:gd name="connsiteX35" fmla="*/ 601395 w 877683"/>
                  <a:gd name="connsiteY35" fmla="*/ 376503 h 1674190"/>
                  <a:gd name="connsiteX36" fmla="*/ 551387 w 877683"/>
                  <a:gd name="connsiteY36" fmla="*/ 347928 h 1674190"/>
                  <a:gd name="connsiteX37" fmla="*/ 622826 w 877683"/>
                  <a:gd name="connsiteY37" fmla="*/ 309827 h 1674190"/>
                  <a:gd name="connsiteX38" fmla="*/ 553770 w 877683"/>
                  <a:gd name="connsiteY38" fmla="*/ 295541 h 1674190"/>
                  <a:gd name="connsiteX39" fmla="*/ 618063 w 877683"/>
                  <a:gd name="connsiteY39" fmla="*/ 269347 h 1674190"/>
                  <a:gd name="connsiteX40" fmla="*/ 644258 w 877683"/>
                  <a:gd name="connsiteY40" fmla="*/ 240772 h 1674190"/>
                  <a:gd name="connsiteX41" fmla="*/ 601395 w 877683"/>
                  <a:gd name="connsiteY41" fmla="*/ 240772 h 1674190"/>
                  <a:gd name="connsiteX42" fmla="*/ 658545 w 877683"/>
                  <a:gd name="connsiteY42" fmla="*/ 209816 h 1674190"/>
                  <a:gd name="connsiteX43" fmla="*/ 696644 w 877683"/>
                  <a:gd name="connsiteY43" fmla="*/ 159809 h 1674190"/>
                  <a:gd name="connsiteX44" fmla="*/ 682356 w 877683"/>
                  <a:gd name="connsiteY44" fmla="*/ 114566 h 1674190"/>
                  <a:gd name="connsiteX45" fmla="*/ 710932 w 877683"/>
                  <a:gd name="connsiteY45" fmla="*/ 126473 h 1674190"/>
                  <a:gd name="connsiteX46" fmla="*/ 698752 w 877683"/>
                  <a:gd name="connsiteY46" fmla="*/ 25348 h 1674190"/>
                  <a:gd name="connsiteX47" fmla="*/ 318025 w 877683"/>
                  <a:gd name="connsiteY47" fmla="*/ 359835 h 1674190"/>
                  <a:gd name="connsiteX48" fmla="*/ 283258 w 877683"/>
                  <a:gd name="connsiteY48" fmla="*/ 379202 h 1674190"/>
                  <a:gd name="connsiteX49" fmla="*/ 694400 w 877683"/>
                  <a:gd name="connsiteY49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27602 w 877683"/>
                  <a:gd name="connsiteY10" fmla="*/ 1083733 h 1674190"/>
                  <a:gd name="connsiteX11" fmla="*/ 783660 w 877683"/>
                  <a:gd name="connsiteY11" fmla="*/ 963288 h 1674190"/>
                  <a:gd name="connsiteX12" fmla="*/ 737127 w 877683"/>
                  <a:gd name="connsiteY12" fmla="*/ 1062302 h 1674190"/>
                  <a:gd name="connsiteX13" fmla="*/ 801962 w 877683"/>
                  <a:gd name="connsiteY13" fmla="*/ 690533 h 1674190"/>
                  <a:gd name="connsiteX14" fmla="*/ 811625 w 877683"/>
                  <a:gd name="connsiteY14" fmla="*/ 522690 h 1674190"/>
                  <a:gd name="connsiteX15" fmla="*/ 865713 w 877683"/>
                  <a:gd name="connsiteY15" fmla="*/ 309828 h 1674190"/>
                  <a:gd name="connsiteX16" fmla="*/ 877620 w 877683"/>
                  <a:gd name="connsiteY16" fmla="*/ 183622 h 1674190"/>
                  <a:gd name="connsiteX17" fmla="*/ 829789 w 877683"/>
                  <a:gd name="connsiteY17" fmla="*/ 262520 h 1674190"/>
                  <a:gd name="connsiteX18" fmla="*/ 729982 w 877683"/>
                  <a:gd name="connsiteY18" fmla="*/ 243154 h 1674190"/>
                  <a:gd name="connsiteX19" fmla="*/ 732364 w 877683"/>
                  <a:gd name="connsiteY19" fmla="*/ 131233 h 1674190"/>
                  <a:gd name="connsiteX20" fmla="*/ 677595 w 877683"/>
                  <a:gd name="connsiteY20" fmla="*/ 259822 h 1674190"/>
                  <a:gd name="connsiteX21" fmla="*/ 613299 w 877683"/>
                  <a:gd name="connsiteY21" fmla="*/ 466992 h 1674190"/>
                  <a:gd name="connsiteX22" fmla="*/ 453758 w 877683"/>
                  <a:gd name="connsiteY22" fmla="*/ 757502 h 1674190"/>
                  <a:gd name="connsiteX23" fmla="*/ 496618 w 877683"/>
                  <a:gd name="connsiteY23" fmla="*/ 695589 h 1674190"/>
                  <a:gd name="connsiteX24" fmla="*/ 484712 w 877683"/>
                  <a:gd name="connsiteY24" fmla="*/ 657490 h 1674190"/>
                  <a:gd name="connsiteX25" fmla="*/ 551387 w 877683"/>
                  <a:gd name="connsiteY25" fmla="*/ 614628 h 1674190"/>
                  <a:gd name="connsiteX26" fmla="*/ 491857 w 877683"/>
                  <a:gd name="connsiteY26" fmla="*/ 600341 h 1674190"/>
                  <a:gd name="connsiteX27" fmla="*/ 494238 w 877683"/>
                  <a:gd name="connsiteY27" fmla="*/ 569384 h 1674190"/>
                  <a:gd name="connsiteX28" fmla="*/ 553769 w 877683"/>
                  <a:gd name="connsiteY28" fmla="*/ 543191 h 1674190"/>
                  <a:gd name="connsiteX29" fmla="*/ 506144 w 877683"/>
                  <a:gd name="connsiteY29" fmla="*/ 533666 h 1674190"/>
                  <a:gd name="connsiteX30" fmla="*/ 575199 w 877683"/>
                  <a:gd name="connsiteY30" fmla="*/ 521759 h 1674190"/>
                  <a:gd name="connsiteX31" fmla="*/ 489476 w 877683"/>
                  <a:gd name="connsiteY31" fmla="*/ 433652 h 1674190"/>
                  <a:gd name="connsiteX32" fmla="*/ 418037 w 877683"/>
                  <a:gd name="connsiteY32" fmla="*/ 438417 h 1674190"/>
                  <a:gd name="connsiteX33" fmla="*/ 487095 w 877683"/>
                  <a:gd name="connsiteY33" fmla="*/ 416983 h 1674190"/>
                  <a:gd name="connsiteX34" fmla="*/ 584726 w 877683"/>
                  <a:gd name="connsiteY34" fmla="*/ 428889 h 1674190"/>
                  <a:gd name="connsiteX35" fmla="*/ 525195 w 877683"/>
                  <a:gd name="connsiteY35" fmla="*/ 400315 h 1674190"/>
                  <a:gd name="connsiteX36" fmla="*/ 601395 w 877683"/>
                  <a:gd name="connsiteY36" fmla="*/ 376503 h 1674190"/>
                  <a:gd name="connsiteX37" fmla="*/ 551387 w 877683"/>
                  <a:gd name="connsiteY37" fmla="*/ 347928 h 1674190"/>
                  <a:gd name="connsiteX38" fmla="*/ 622826 w 877683"/>
                  <a:gd name="connsiteY38" fmla="*/ 309827 h 1674190"/>
                  <a:gd name="connsiteX39" fmla="*/ 553770 w 877683"/>
                  <a:gd name="connsiteY39" fmla="*/ 295541 h 1674190"/>
                  <a:gd name="connsiteX40" fmla="*/ 618063 w 877683"/>
                  <a:gd name="connsiteY40" fmla="*/ 269347 h 1674190"/>
                  <a:gd name="connsiteX41" fmla="*/ 644258 w 877683"/>
                  <a:gd name="connsiteY41" fmla="*/ 240772 h 1674190"/>
                  <a:gd name="connsiteX42" fmla="*/ 601395 w 877683"/>
                  <a:gd name="connsiteY42" fmla="*/ 240772 h 1674190"/>
                  <a:gd name="connsiteX43" fmla="*/ 658545 w 877683"/>
                  <a:gd name="connsiteY43" fmla="*/ 209816 h 1674190"/>
                  <a:gd name="connsiteX44" fmla="*/ 696644 w 877683"/>
                  <a:gd name="connsiteY44" fmla="*/ 159809 h 1674190"/>
                  <a:gd name="connsiteX45" fmla="*/ 682356 w 877683"/>
                  <a:gd name="connsiteY45" fmla="*/ 114566 h 1674190"/>
                  <a:gd name="connsiteX46" fmla="*/ 710932 w 877683"/>
                  <a:gd name="connsiteY46" fmla="*/ 126473 h 1674190"/>
                  <a:gd name="connsiteX47" fmla="*/ 698752 w 877683"/>
                  <a:gd name="connsiteY47" fmla="*/ 25348 h 1674190"/>
                  <a:gd name="connsiteX48" fmla="*/ 318025 w 877683"/>
                  <a:gd name="connsiteY48" fmla="*/ 359835 h 1674190"/>
                  <a:gd name="connsiteX49" fmla="*/ 283258 w 877683"/>
                  <a:gd name="connsiteY49" fmla="*/ 379202 h 1674190"/>
                  <a:gd name="connsiteX50" fmla="*/ 694400 w 877683"/>
                  <a:gd name="connsiteY50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27602 w 877683"/>
                  <a:gd name="connsiteY10" fmla="*/ 1083733 h 1674190"/>
                  <a:gd name="connsiteX11" fmla="*/ 783660 w 877683"/>
                  <a:gd name="connsiteY11" fmla="*/ 963288 h 1674190"/>
                  <a:gd name="connsiteX12" fmla="*/ 641877 w 877683"/>
                  <a:gd name="connsiteY12" fmla="*/ 1000390 h 1674190"/>
                  <a:gd name="connsiteX13" fmla="*/ 801962 w 877683"/>
                  <a:gd name="connsiteY13" fmla="*/ 690533 h 1674190"/>
                  <a:gd name="connsiteX14" fmla="*/ 811625 w 877683"/>
                  <a:gd name="connsiteY14" fmla="*/ 522690 h 1674190"/>
                  <a:gd name="connsiteX15" fmla="*/ 865713 w 877683"/>
                  <a:gd name="connsiteY15" fmla="*/ 309828 h 1674190"/>
                  <a:gd name="connsiteX16" fmla="*/ 877620 w 877683"/>
                  <a:gd name="connsiteY16" fmla="*/ 183622 h 1674190"/>
                  <a:gd name="connsiteX17" fmla="*/ 829789 w 877683"/>
                  <a:gd name="connsiteY17" fmla="*/ 262520 h 1674190"/>
                  <a:gd name="connsiteX18" fmla="*/ 729982 w 877683"/>
                  <a:gd name="connsiteY18" fmla="*/ 243154 h 1674190"/>
                  <a:gd name="connsiteX19" fmla="*/ 732364 w 877683"/>
                  <a:gd name="connsiteY19" fmla="*/ 131233 h 1674190"/>
                  <a:gd name="connsiteX20" fmla="*/ 677595 w 877683"/>
                  <a:gd name="connsiteY20" fmla="*/ 259822 h 1674190"/>
                  <a:gd name="connsiteX21" fmla="*/ 613299 w 877683"/>
                  <a:gd name="connsiteY21" fmla="*/ 466992 h 1674190"/>
                  <a:gd name="connsiteX22" fmla="*/ 453758 w 877683"/>
                  <a:gd name="connsiteY22" fmla="*/ 757502 h 1674190"/>
                  <a:gd name="connsiteX23" fmla="*/ 496618 w 877683"/>
                  <a:gd name="connsiteY23" fmla="*/ 695589 h 1674190"/>
                  <a:gd name="connsiteX24" fmla="*/ 484712 w 877683"/>
                  <a:gd name="connsiteY24" fmla="*/ 657490 h 1674190"/>
                  <a:gd name="connsiteX25" fmla="*/ 551387 w 877683"/>
                  <a:gd name="connsiteY25" fmla="*/ 614628 h 1674190"/>
                  <a:gd name="connsiteX26" fmla="*/ 491857 w 877683"/>
                  <a:gd name="connsiteY26" fmla="*/ 600341 h 1674190"/>
                  <a:gd name="connsiteX27" fmla="*/ 494238 w 877683"/>
                  <a:gd name="connsiteY27" fmla="*/ 569384 h 1674190"/>
                  <a:gd name="connsiteX28" fmla="*/ 553769 w 877683"/>
                  <a:gd name="connsiteY28" fmla="*/ 543191 h 1674190"/>
                  <a:gd name="connsiteX29" fmla="*/ 506144 w 877683"/>
                  <a:gd name="connsiteY29" fmla="*/ 533666 h 1674190"/>
                  <a:gd name="connsiteX30" fmla="*/ 575199 w 877683"/>
                  <a:gd name="connsiteY30" fmla="*/ 521759 h 1674190"/>
                  <a:gd name="connsiteX31" fmla="*/ 489476 w 877683"/>
                  <a:gd name="connsiteY31" fmla="*/ 433652 h 1674190"/>
                  <a:gd name="connsiteX32" fmla="*/ 418037 w 877683"/>
                  <a:gd name="connsiteY32" fmla="*/ 438417 h 1674190"/>
                  <a:gd name="connsiteX33" fmla="*/ 487095 w 877683"/>
                  <a:gd name="connsiteY33" fmla="*/ 416983 h 1674190"/>
                  <a:gd name="connsiteX34" fmla="*/ 584726 w 877683"/>
                  <a:gd name="connsiteY34" fmla="*/ 428889 h 1674190"/>
                  <a:gd name="connsiteX35" fmla="*/ 525195 w 877683"/>
                  <a:gd name="connsiteY35" fmla="*/ 400315 h 1674190"/>
                  <a:gd name="connsiteX36" fmla="*/ 601395 w 877683"/>
                  <a:gd name="connsiteY36" fmla="*/ 376503 h 1674190"/>
                  <a:gd name="connsiteX37" fmla="*/ 551387 w 877683"/>
                  <a:gd name="connsiteY37" fmla="*/ 347928 h 1674190"/>
                  <a:gd name="connsiteX38" fmla="*/ 622826 w 877683"/>
                  <a:gd name="connsiteY38" fmla="*/ 309827 h 1674190"/>
                  <a:gd name="connsiteX39" fmla="*/ 553770 w 877683"/>
                  <a:gd name="connsiteY39" fmla="*/ 295541 h 1674190"/>
                  <a:gd name="connsiteX40" fmla="*/ 618063 w 877683"/>
                  <a:gd name="connsiteY40" fmla="*/ 269347 h 1674190"/>
                  <a:gd name="connsiteX41" fmla="*/ 644258 w 877683"/>
                  <a:gd name="connsiteY41" fmla="*/ 240772 h 1674190"/>
                  <a:gd name="connsiteX42" fmla="*/ 601395 w 877683"/>
                  <a:gd name="connsiteY42" fmla="*/ 240772 h 1674190"/>
                  <a:gd name="connsiteX43" fmla="*/ 658545 w 877683"/>
                  <a:gd name="connsiteY43" fmla="*/ 209816 h 1674190"/>
                  <a:gd name="connsiteX44" fmla="*/ 696644 w 877683"/>
                  <a:gd name="connsiteY44" fmla="*/ 159809 h 1674190"/>
                  <a:gd name="connsiteX45" fmla="*/ 682356 w 877683"/>
                  <a:gd name="connsiteY45" fmla="*/ 114566 h 1674190"/>
                  <a:gd name="connsiteX46" fmla="*/ 710932 w 877683"/>
                  <a:gd name="connsiteY46" fmla="*/ 126473 h 1674190"/>
                  <a:gd name="connsiteX47" fmla="*/ 698752 w 877683"/>
                  <a:gd name="connsiteY47" fmla="*/ 25348 h 1674190"/>
                  <a:gd name="connsiteX48" fmla="*/ 318025 w 877683"/>
                  <a:gd name="connsiteY48" fmla="*/ 359835 h 1674190"/>
                  <a:gd name="connsiteX49" fmla="*/ 283258 w 877683"/>
                  <a:gd name="connsiteY49" fmla="*/ 379202 h 1674190"/>
                  <a:gd name="connsiteX50" fmla="*/ 694400 w 877683"/>
                  <a:gd name="connsiteY50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27602 w 877683"/>
                  <a:gd name="connsiteY10" fmla="*/ 1083733 h 1674190"/>
                  <a:gd name="connsiteX11" fmla="*/ 783660 w 877683"/>
                  <a:gd name="connsiteY11" fmla="*/ 963288 h 1674190"/>
                  <a:gd name="connsiteX12" fmla="*/ 641877 w 877683"/>
                  <a:gd name="connsiteY12" fmla="*/ 1000390 h 1674190"/>
                  <a:gd name="connsiteX13" fmla="*/ 801962 w 877683"/>
                  <a:gd name="connsiteY13" fmla="*/ 690533 h 1674190"/>
                  <a:gd name="connsiteX14" fmla="*/ 811625 w 877683"/>
                  <a:gd name="connsiteY14" fmla="*/ 522690 h 1674190"/>
                  <a:gd name="connsiteX15" fmla="*/ 865713 w 877683"/>
                  <a:gd name="connsiteY15" fmla="*/ 309828 h 1674190"/>
                  <a:gd name="connsiteX16" fmla="*/ 877620 w 877683"/>
                  <a:gd name="connsiteY16" fmla="*/ 183622 h 1674190"/>
                  <a:gd name="connsiteX17" fmla="*/ 829789 w 877683"/>
                  <a:gd name="connsiteY17" fmla="*/ 262520 h 1674190"/>
                  <a:gd name="connsiteX18" fmla="*/ 729982 w 877683"/>
                  <a:gd name="connsiteY18" fmla="*/ 243154 h 1674190"/>
                  <a:gd name="connsiteX19" fmla="*/ 732364 w 877683"/>
                  <a:gd name="connsiteY19" fmla="*/ 131233 h 1674190"/>
                  <a:gd name="connsiteX20" fmla="*/ 677595 w 877683"/>
                  <a:gd name="connsiteY20" fmla="*/ 259822 h 1674190"/>
                  <a:gd name="connsiteX21" fmla="*/ 613299 w 877683"/>
                  <a:gd name="connsiteY21" fmla="*/ 466992 h 1674190"/>
                  <a:gd name="connsiteX22" fmla="*/ 453758 w 877683"/>
                  <a:gd name="connsiteY22" fmla="*/ 757502 h 1674190"/>
                  <a:gd name="connsiteX23" fmla="*/ 496618 w 877683"/>
                  <a:gd name="connsiteY23" fmla="*/ 695589 h 1674190"/>
                  <a:gd name="connsiteX24" fmla="*/ 484712 w 877683"/>
                  <a:gd name="connsiteY24" fmla="*/ 657490 h 1674190"/>
                  <a:gd name="connsiteX25" fmla="*/ 551387 w 877683"/>
                  <a:gd name="connsiteY25" fmla="*/ 614628 h 1674190"/>
                  <a:gd name="connsiteX26" fmla="*/ 491857 w 877683"/>
                  <a:gd name="connsiteY26" fmla="*/ 600341 h 1674190"/>
                  <a:gd name="connsiteX27" fmla="*/ 494238 w 877683"/>
                  <a:gd name="connsiteY27" fmla="*/ 569384 h 1674190"/>
                  <a:gd name="connsiteX28" fmla="*/ 553769 w 877683"/>
                  <a:gd name="connsiteY28" fmla="*/ 543191 h 1674190"/>
                  <a:gd name="connsiteX29" fmla="*/ 506144 w 877683"/>
                  <a:gd name="connsiteY29" fmla="*/ 533666 h 1674190"/>
                  <a:gd name="connsiteX30" fmla="*/ 575199 w 877683"/>
                  <a:gd name="connsiteY30" fmla="*/ 521759 h 1674190"/>
                  <a:gd name="connsiteX31" fmla="*/ 489476 w 877683"/>
                  <a:gd name="connsiteY31" fmla="*/ 433652 h 1674190"/>
                  <a:gd name="connsiteX32" fmla="*/ 418037 w 877683"/>
                  <a:gd name="connsiteY32" fmla="*/ 438417 h 1674190"/>
                  <a:gd name="connsiteX33" fmla="*/ 487095 w 877683"/>
                  <a:gd name="connsiteY33" fmla="*/ 416983 h 1674190"/>
                  <a:gd name="connsiteX34" fmla="*/ 584726 w 877683"/>
                  <a:gd name="connsiteY34" fmla="*/ 428889 h 1674190"/>
                  <a:gd name="connsiteX35" fmla="*/ 525195 w 877683"/>
                  <a:gd name="connsiteY35" fmla="*/ 400315 h 1674190"/>
                  <a:gd name="connsiteX36" fmla="*/ 601395 w 877683"/>
                  <a:gd name="connsiteY36" fmla="*/ 376503 h 1674190"/>
                  <a:gd name="connsiteX37" fmla="*/ 551387 w 877683"/>
                  <a:gd name="connsiteY37" fmla="*/ 347928 h 1674190"/>
                  <a:gd name="connsiteX38" fmla="*/ 622826 w 877683"/>
                  <a:gd name="connsiteY38" fmla="*/ 309827 h 1674190"/>
                  <a:gd name="connsiteX39" fmla="*/ 553770 w 877683"/>
                  <a:gd name="connsiteY39" fmla="*/ 295541 h 1674190"/>
                  <a:gd name="connsiteX40" fmla="*/ 618063 w 877683"/>
                  <a:gd name="connsiteY40" fmla="*/ 269347 h 1674190"/>
                  <a:gd name="connsiteX41" fmla="*/ 644258 w 877683"/>
                  <a:gd name="connsiteY41" fmla="*/ 240772 h 1674190"/>
                  <a:gd name="connsiteX42" fmla="*/ 601395 w 877683"/>
                  <a:gd name="connsiteY42" fmla="*/ 240772 h 1674190"/>
                  <a:gd name="connsiteX43" fmla="*/ 658545 w 877683"/>
                  <a:gd name="connsiteY43" fmla="*/ 209816 h 1674190"/>
                  <a:gd name="connsiteX44" fmla="*/ 696644 w 877683"/>
                  <a:gd name="connsiteY44" fmla="*/ 159809 h 1674190"/>
                  <a:gd name="connsiteX45" fmla="*/ 682356 w 877683"/>
                  <a:gd name="connsiteY45" fmla="*/ 114566 h 1674190"/>
                  <a:gd name="connsiteX46" fmla="*/ 710932 w 877683"/>
                  <a:gd name="connsiteY46" fmla="*/ 126473 h 1674190"/>
                  <a:gd name="connsiteX47" fmla="*/ 698752 w 877683"/>
                  <a:gd name="connsiteY47" fmla="*/ 25348 h 1674190"/>
                  <a:gd name="connsiteX48" fmla="*/ 318025 w 877683"/>
                  <a:gd name="connsiteY48" fmla="*/ 359835 h 1674190"/>
                  <a:gd name="connsiteX49" fmla="*/ 283258 w 877683"/>
                  <a:gd name="connsiteY49" fmla="*/ 379202 h 1674190"/>
                  <a:gd name="connsiteX50" fmla="*/ 694400 w 877683"/>
                  <a:gd name="connsiteY50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27602 w 877683"/>
                  <a:gd name="connsiteY10" fmla="*/ 1083733 h 1674190"/>
                  <a:gd name="connsiteX11" fmla="*/ 759847 w 877683"/>
                  <a:gd name="connsiteY11" fmla="*/ 996625 h 1674190"/>
                  <a:gd name="connsiteX12" fmla="*/ 641877 w 877683"/>
                  <a:gd name="connsiteY12" fmla="*/ 1000390 h 1674190"/>
                  <a:gd name="connsiteX13" fmla="*/ 801962 w 877683"/>
                  <a:gd name="connsiteY13" fmla="*/ 690533 h 1674190"/>
                  <a:gd name="connsiteX14" fmla="*/ 811625 w 877683"/>
                  <a:gd name="connsiteY14" fmla="*/ 522690 h 1674190"/>
                  <a:gd name="connsiteX15" fmla="*/ 865713 w 877683"/>
                  <a:gd name="connsiteY15" fmla="*/ 309828 h 1674190"/>
                  <a:gd name="connsiteX16" fmla="*/ 877620 w 877683"/>
                  <a:gd name="connsiteY16" fmla="*/ 183622 h 1674190"/>
                  <a:gd name="connsiteX17" fmla="*/ 829789 w 877683"/>
                  <a:gd name="connsiteY17" fmla="*/ 262520 h 1674190"/>
                  <a:gd name="connsiteX18" fmla="*/ 729982 w 877683"/>
                  <a:gd name="connsiteY18" fmla="*/ 243154 h 1674190"/>
                  <a:gd name="connsiteX19" fmla="*/ 732364 w 877683"/>
                  <a:gd name="connsiteY19" fmla="*/ 131233 h 1674190"/>
                  <a:gd name="connsiteX20" fmla="*/ 677595 w 877683"/>
                  <a:gd name="connsiteY20" fmla="*/ 259822 h 1674190"/>
                  <a:gd name="connsiteX21" fmla="*/ 613299 w 877683"/>
                  <a:gd name="connsiteY21" fmla="*/ 466992 h 1674190"/>
                  <a:gd name="connsiteX22" fmla="*/ 453758 w 877683"/>
                  <a:gd name="connsiteY22" fmla="*/ 757502 h 1674190"/>
                  <a:gd name="connsiteX23" fmla="*/ 496618 w 877683"/>
                  <a:gd name="connsiteY23" fmla="*/ 695589 h 1674190"/>
                  <a:gd name="connsiteX24" fmla="*/ 484712 w 877683"/>
                  <a:gd name="connsiteY24" fmla="*/ 657490 h 1674190"/>
                  <a:gd name="connsiteX25" fmla="*/ 551387 w 877683"/>
                  <a:gd name="connsiteY25" fmla="*/ 614628 h 1674190"/>
                  <a:gd name="connsiteX26" fmla="*/ 491857 w 877683"/>
                  <a:gd name="connsiteY26" fmla="*/ 600341 h 1674190"/>
                  <a:gd name="connsiteX27" fmla="*/ 494238 w 877683"/>
                  <a:gd name="connsiteY27" fmla="*/ 569384 h 1674190"/>
                  <a:gd name="connsiteX28" fmla="*/ 553769 w 877683"/>
                  <a:gd name="connsiteY28" fmla="*/ 543191 h 1674190"/>
                  <a:gd name="connsiteX29" fmla="*/ 506144 w 877683"/>
                  <a:gd name="connsiteY29" fmla="*/ 533666 h 1674190"/>
                  <a:gd name="connsiteX30" fmla="*/ 575199 w 877683"/>
                  <a:gd name="connsiteY30" fmla="*/ 521759 h 1674190"/>
                  <a:gd name="connsiteX31" fmla="*/ 489476 w 877683"/>
                  <a:gd name="connsiteY31" fmla="*/ 433652 h 1674190"/>
                  <a:gd name="connsiteX32" fmla="*/ 418037 w 877683"/>
                  <a:gd name="connsiteY32" fmla="*/ 438417 h 1674190"/>
                  <a:gd name="connsiteX33" fmla="*/ 487095 w 877683"/>
                  <a:gd name="connsiteY33" fmla="*/ 416983 h 1674190"/>
                  <a:gd name="connsiteX34" fmla="*/ 584726 w 877683"/>
                  <a:gd name="connsiteY34" fmla="*/ 428889 h 1674190"/>
                  <a:gd name="connsiteX35" fmla="*/ 525195 w 877683"/>
                  <a:gd name="connsiteY35" fmla="*/ 400315 h 1674190"/>
                  <a:gd name="connsiteX36" fmla="*/ 601395 w 877683"/>
                  <a:gd name="connsiteY36" fmla="*/ 376503 h 1674190"/>
                  <a:gd name="connsiteX37" fmla="*/ 551387 w 877683"/>
                  <a:gd name="connsiteY37" fmla="*/ 347928 h 1674190"/>
                  <a:gd name="connsiteX38" fmla="*/ 622826 w 877683"/>
                  <a:gd name="connsiteY38" fmla="*/ 309827 h 1674190"/>
                  <a:gd name="connsiteX39" fmla="*/ 553770 w 877683"/>
                  <a:gd name="connsiteY39" fmla="*/ 295541 h 1674190"/>
                  <a:gd name="connsiteX40" fmla="*/ 618063 w 877683"/>
                  <a:gd name="connsiteY40" fmla="*/ 269347 h 1674190"/>
                  <a:gd name="connsiteX41" fmla="*/ 644258 w 877683"/>
                  <a:gd name="connsiteY41" fmla="*/ 240772 h 1674190"/>
                  <a:gd name="connsiteX42" fmla="*/ 601395 w 877683"/>
                  <a:gd name="connsiteY42" fmla="*/ 240772 h 1674190"/>
                  <a:gd name="connsiteX43" fmla="*/ 658545 w 877683"/>
                  <a:gd name="connsiteY43" fmla="*/ 209816 h 1674190"/>
                  <a:gd name="connsiteX44" fmla="*/ 696644 w 877683"/>
                  <a:gd name="connsiteY44" fmla="*/ 159809 h 1674190"/>
                  <a:gd name="connsiteX45" fmla="*/ 682356 w 877683"/>
                  <a:gd name="connsiteY45" fmla="*/ 114566 h 1674190"/>
                  <a:gd name="connsiteX46" fmla="*/ 710932 w 877683"/>
                  <a:gd name="connsiteY46" fmla="*/ 126473 h 1674190"/>
                  <a:gd name="connsiteX47" fmla="*/ 698752 w 877683"/>
                  <a:gd name="connsiteY47" fmla="*/ 25348 h 1674190"/>
                  <a:gd name="connsiteX48" fmla="*/ 318025 w 877683"/>
                  <a:gd name="connsiteY48" fmla="*/ 359835 h 1674190"/>
                  <a:gd name="connsiteX49" fmla="*/ 283258 w 877683"/>
                  <a:gd name="connsiteY49" fmla="*/ 379202 h 1674190"/>
                  <a:gd name="connsiteX50" fmla="*/ 694400 w 877683"/>
                  <a:gd name="connsiteY50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27602 w 877683"/>
                  <a:gd name="connsiteY10" fmla="*/ 1083733 h 1674190"/>
                  <a:gd name="connsiteX11" fmla="*/ 759847 w 877683"/>
                  <a:gd name="connsiteY11" fmla="*/ 996625 h 1674190"/>
                  <a:gd name="connsiteX12" fmla="*/ 641877 w 877683"/>
                  <a:gd name="connsiteY12" fmla="*/ 1000390 h 1674190"/>
                  <a:gd name="connsiteX13" fmla="*/ 801962 w 877683"/>
                  <a:gd name="connsiteY13" fmla="*/ 690533 h 1674190"/>
                  <a:gd name="connsiteX14" fmla="*/ 811625 w 877683"/>
                  <a:gd name="connsiteY14" fmla="*/ 522690 h 1674190"/>
                  <a:gd name="connsiteX15" fmla="*/ 865713 w 877683"/>
                  <a:gd name="connsiteY15" fmla="*/ 309828 h 1674190"/>
                  <a:gd name="connsiteX16" fmla="*/ 877620 w 877683"/>
                  <a:gd name="connsiteY16" fmla="*/ 183622 h 1674190"/>
                  <a:gd name="connsiteX17" fmla="*/ 829789 w 877683"/>
                  <a:gd name="connsiteY17" fmla="*/ 262520 h 1674190"/>
                  <a:gd name="connsiteX18" fmla="*/ 729982 w 877683"/>
                  <a:gd name="connsiteY18" fmla="*/ 243154 h 1674190"/>
                  <a:gd name="connsiteX19" fmla="*/ 732364 w 877683"/>
                  <a:gd name="connsiteY19" fmla="*/ 131233 h 1674190"/>
                  <a:gd name="connsiteX20" fmla="*/ 677595 w 877683"/>
                  <a:gd name="connsiteY20" fmla="*/ 259822 h 1674190"/>
                  <a:gd name="connsiteX21" fmla="*/ 613299 w 877683"/>
                  <a:gd name="connsiteY21" fmla="*/ 466992 h 1674190"/>
                  <a:gd name="connsiteX22" fmla="*/ 453758 w 877683"/>
                  <a:gd name="connsiteY22" fmla="*/ 757502 h 1674190"/>
                  <a:gd name="connsiteX23" fmla="*/ 496618 w 877683"/>
                  <a:gd name="connsiteY23" fmla="*/ 695589 h 1674190"/>
                  <a:gd name="connsiteX24" fmla="*/ 484712 w 877683"/>
                  <a:gd name="connsiteY24" fmla="*/ 657490 h 1674190"/>
                  <a:gd name="connsiteX25" fmla="*/ 551387 w 877683"/>
                  <a:gd name="connsiteY25" fmla="*/ 614628 h 1674190"/>
                  <a:gd name="connsiteX26" fmla="*/ 491857 w 877683"/>
                  <a:gd name="connsiteY26" fmla="*/ 600341 h 1674190"/>
                  <a:gd name="connsiteX27" fmla="*/ 494238 w 877683"/>
                  <a:gd name="connsiteY27" fmla="*/ 569384 h 1674190"/>
                  <a:gd name="connsiteX28" fmla="*/ 553769 w 877683"/>
                  <a:gd name="connsiteY28" fmla="*/ 543191 h 1674190"/>
                  <a:gd name="connsiteX29" fmla="*/ 506144 w 877683"/>
                  <a:gd name="connsiteY29" fmla="*/ 533666 h 1674190"/>
                  <a:gd name="connsiteX30" fmla="*/ 575199 w 877683"/>
                  <a:gd name="connsiteY30" fmla="*/ 521759 h 1674190"/>
                  <a:gd name="connsiteX31" fmla="*/ 489476 w 877683"/>
                  <a:gd name="connsiteY31" fmla="*/ 433652 h 1674190"/>
                  <a:gd name="connsiteX32" fmla="*/ 418037 w 877683"/>
                  <a:gd name="connsiteY32" fmla="*/ 438417 h 1674190"/>
                  <a:gd name="connsiteX33" fmla="*/ 487095 w 877683"/>
                  <a:gd name="connsiteY33" fmla="*/ 416983 h 1674190"/>
                  <a:gd name="connsiteX34" fmla="*/ 584726 w 877683"/>
                  <a:gd name="connsiteY34" fmla="*/ 428889 h 1674190"/>
                  <a:gd name="connsiteX35" fmla="*/ 525195 w 877683"/>
                  <a:gd name="connsiteY35" fmla="*/ 400315 h 1674190"/>
                  <a:gd name="connsiteX36" fmla="*/ 601395 w 877683"/>
                  <a:gd name="connsiteY36" fmla="*/ 376503 h 1674190"/>
                  <a:gd name="connsiteX37" fmla="*/ 551387 w 877683"/>
                  <a:gd name="connsiteY37" fmla="*/ 347928 h 1674190"/>
                  <a:gd name="connsiteX38" fmla="*/ 622826 w 877683"/>
                  <a:gd name="connsiteY38" fmla="*/ 309827 h 1674190"/>
                  <a:gd name="connsiteX39" fmla="*/ 553770 w 877683"/>
                  <a:gd name="connsiteY39" fmla="*/ 295541 h 1674190"/>
                  <a:gd name="connsiteX40" fmla="*/ 618063 w 877683"/>
                  <a:gd name="connsiteY40" fmla="*/ 269347 h 1674190"/>
                  <a:gd name="connsiteX41" fmla="*/ 644258 w 877683"/>
                  <a:gd name="connsiteY41" fmla="*/ 240772 h 1674190"/>
                  <a:gd name="connsiteX42" fmla="*/ 601395 w 877683"/>
                  <a:gd name="connsiteY42" fmla="*/ 240772 h 1674190"/>
                  <a:gd name="connsiteX43" fmla="*/ 658545 w 877683"/>
                  <a:gd name="connsiteY43" fmla="*/ 209816 h 1674190"/>
                  <a:gd name="connsiteX44" fmla="*/ 696644 w 877683"/>
                  <a:gd name="connsiteY44" fmla="*/ 159809 h 1674190"/>
                  <a:gd name="connsiteX45" fmla="*/ 682356 w 877683"/>
                  <a:gd name="connsiteY45" fmla="*/ 114566 h 1674190"/>
                  <a:gd name="connsiteX46" fmla="*/ 710932 w 877683"/>
                  <a:gd name="connsiteY46" fmla="*/ 126473 h 1674190"/>
                  <a:gd name="connsiteX47" fmla="*/ 698752 w 877683"/>
                  <a:gd name="connsiteY47" fmla="*/ 25348 h 1674190"/>
                  <a:gd name="connsiteX48" fmla="*/ 318025 w 877683"/>
                  <a:gd name="connsiteY48" fmla="*/ 359835 h 1674190"/>
                  <a:gd name="connsiteX49" fmla="*/ 283258 w 877683"/>
                  <a:gd name="connsiteY49" fmla="*/ 379202 h 1674190"/>
                  <a:gd name="connsiteX50" fmla="*/ 694400 w 877683"/>
                  <a:gd name="connsiteY50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27602 w 877683"/>
                  <a:gd name="connsiteY10" fmla="*/ 1083733 h 1674190"/>
                  <a:gd name="connsiteX11" fmla="*/ 641877 w 877683"/>
                  <a:gd name="connsiteY11" fmla="*/ 1000390 h 1674190"/>
                  <a:gd name="connsiteX12" fmla="*/ 801962 w 877683"/>
                  <a:gd name="connsiteY12" fmla="*/ 690533 h 1674190"/>
                  <a:gd name="connsiteX13" fmla="*/ 811625 w 877683"/>
                  <a:gd name="connsiteY13" fmla="*/ 522690 h 1674190"/>
                  <a:gd name="connsiteX14" fmla="*/ 865713 w 877683"/>
                  <a:gd name="connsiteY14" fmla="*/ 309828 h 1674190"/>
                  <a:gd name="connsiteX15" fmla="*/ 877620 w 877683"/>
                  <a:gd name="connsiteY15" fmla="*/ 183622 h 1674190"/>
                  <a:gd name="connsiteX16" fmla="*/ 829789 w 877683"/>
                  <a:gd name="connsiteY16" fmla="*/ 262520 h 1674190"/>
                  <a:gd name="connsiteX17" fmla="*/ 729982 w 877683"/>
                  <a:gd name="connsiteY17" fmla="*/ 243154 h 1674190"/>
                  <a:gd name="connsiteX18" fmla="*/ 732364 w 877683"/>
                  <a:gd name="connsiteY18" fmla="*/ 131233 h 1674190"/>
                  <a:gd name="connsiteX19" fmla="*/ 677595 w 877683"/>
                  <a:gd name="connsiteY19" fmla="*/ 259822 h 1674190"/>
                  <a:gd name="connsiteX20" fmla="*/ 613299 w 877683"/>
                  <a:gd name="connsiteY20" fmla="*/ 466992 h 1674190"/>
                  <a:gd name="connsiteX21" fmla="*/ 453758 w 877683"/>
                  <a:gd name="connsiteY21" fmla="*/ 757502 h 1674190"/>
                  <a:gd name="connsiteX22" fmla="*/ 496618 w 877683"/>
                  <a:gd name="connsiteY22" fmla="*/ 695589 h 1674190"/>
                  <a:gd name="connsiteX23" fmla="*/ 484712 w 877683"/>
                  <a:gd name="connsiteY23" fmla="*/ 657490 h 1674190"/>
                  <a:gd name="connsiteX24" fmla="*/ 551387 w 877683"/>
                  <a:gd name="connsiteY24" fmla="*/ 614628 h 1674190"/>
                  <a:gd name="connsiteX25" fmla="*/ 491857 w 877683"/>
                  <a:gd name="connsiteY25" fmla="*/ 600341 h 1674190"/>
                  <a:gd name="connsiteX26" fmla="*/ 494238 w 877683"/>
                  <a:gd name="connsiteY26" fmla="*/ 569384 h 1674190"/>
                  <a:gd name="connsiteX27" fmla="*/ 553769 w 877683"/>
                  <a:gd name="connsiteY27" fmla="*/ 543191 h 1674190"/>
                  <a:gd name="connsiteX28" fmla="*/ 506144 w 877683"/>
                  <a:gd name="connsiteY28" fmla="*/ 533666 h 1674190"/>
                  <a:gd name="connsiteX29" fmla="*/ 575199 w 877683"/>
                  <a:gd name="connsiteY29" fmla="*/ 521759 h 1674190"/>
                  <a:gd name="connsiteX30" fmla="*/ 489476 w 877683"/>
                  <a:gd name="connsiteY30" fmla="*/ 433652 h 1674190"/>
                  <a:gd name="connsiteX31" fmla="*/ 418037 w 877683"/>
                  <a:gd name="connsiteY31" fmla="*/ 438417 h 1674190"/>
                  <a:gd name="connsiteX32" fmla="*/ 487095 w 877683"/>
                  <a:gd name="connsiteY32" fmla="*/ 416983 h 1674190"/>
                  <a:gd name="connsiteX33" fmla="*/ 584726 w 877683"/>
                  <a:gd name="connsiteY33" fmla="*/ 428889 h 1674190"/>
                  <a:gd name="connsiteX34" fmla="*/ 525195 w 877683"/>
                  <a:gd name="connsiteY34" fmla="*/ 400315 h 1674190"/>
                  <a:gd name="connsiteX35" fmla="*/ 601395 w 877683"/>
                  <a:gd name="connsiteY35" fmla="*/ 376503 h 1674190"/>
                  <a:gd name="connsiteX36" fmla="*/ 551387 w 877683"/>
                  <a:gd name="connsiteY36" fmla="*/ 347928 h 1674190"/>
                  <a:gd name="connsiteX37" fmla="*/ 622826 w 877683"/>
                  <a:gd name="connsiteY37" fmla="*/ 309827 h 1674190"/>
                  <a:gd name="connsiteX38" fmla="*/ 553770 w 877683"/>
                  <a:gd name="connsiteY38" fmla="*/ 295541 h 1674190"/>
                  <a:gd name="connsiteX39" fmla="*/ 618063 w 877683"/>
                  <a:gd name="connsiteY39" fmla="*/ 269347 h 1674190"/>
                  <a:gd name="connsiteX40" fmla="*/ 644258 w 877683"/>
                  <a:gd name="connsiteY40" fmla="*/ 240772 h 1674190"/>
                  <a:gd name="connsiteX41" fmla="*/ 601395 w 877683"/>
                  <a:gd name="connsiteY41" fmla="*/ 240772 h 1674190"/>
                  <a:gd name="connsiteX42" fmla="*/ 658545 w 877683"/>
                  <a:gd name="connsiteY42" fmla="*/ 209816 h 1674190"/>
                  <a:gd name="connsiteX43" fmla="*/ 696644 w 877683"/>
                  <a:gd name="connsiteY43" fmla="*/ 159809 h 1674190"/>
                  <a:gd name="connsiteX44" fmla="*/ 682356 w 877683"/>
                  <a:gd name="connsiteY44" fmla="*/ 114566 h 1674190"/>
                  <a:gd name="connsiteX45" fmla="*/ 710932 w 877683"/>
                  <a:gd name="connsiteY45" fmla="*/ 126473 h 1674190"/>
                  <a:gd name="connsiteX46" fmla="*/ 698752 w 877683"/>
                  <a:gd name="connsiteY46" fmla="*/ 25348 h 1674190"/>
                  <a:gd name="connsiteX47" fmla="*/ 318025 w 877683"/>
                  <a:gd name="connsiteY47" fmla="*/ 359835 h 1674190"/>
                  <a:gd name="connsiteX48" fmla="*/ 283258 w 877683"/>
                  <a:gd name="connsiteY48" fmla="*/ 379202 h 1674190"/>
                  <a:gd name="connsiteX49" fmla="*/ 694400 w 877683"/>
                  <a:gd name="connsiteY49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27602 w 877683"/>
                  <a:gd name="connsiteY10" fmla="*/ 1083733 h 1674190"/>
                  <a:gd name="connsiteX11" fmla="*/ 641877 w 877683"/>
                  <a:gd name="connsiteY11" fmla="*/ 1000390 h 1674190"/>
                  <a:gd name="connsiteX12" fmla="*/ 801962 w 877683"/>
                  <a:gd name="connsiteY12" fmla="*/ 690533 h 1674190"/>
                  <a:gd name="connsiteX13" fmla="*/ 811625 w 877683"/>
                  <a:gd name="connsiteY13" fmla="*/ 522690 h 1674190"/>
                  <a:gd name="connsiteX14" fmla="*/ 865713 w 877683"/>
                  <a:gd name="connsiteY14" fmla="*/ 309828 h 1674190"/>
                  <a:gd name="connsiteX15" fmla="*/ 877620 w 877683"/>
                  <a:gd name="connsiteY15" fmla="*/ 183622 h 1674190"/>
                  <a:gd name="connsiteX16" fmla="*/ 829789 w 877683"/>
                  <a:gd name="connsiteY16" fmla="*/ 262520 h 1674190"/>
                  <a:gd name="connsiteX17" fmla="*/ 729982 w 877683"/>
                  <a:gd name="connsiteY17" fmla="*/ 243154 h 1674190"/>
                  <a:gd name="connsiteX18" fmla="*/ 732364 w 877683"/>
                  <a:gd name="connsiteY18" fmla="*/ 131233 h 1674190"/>
                  <a:gd name="connsiteX19" fmla="*/ 677595 w 877683"/>
                  <a:gd name="connsiteY19" fmla="*/ 259822 h 1674190"/>
                  <a:gd name="connsiteX20" fmla="*/ 613299 w 877683"/>
                  <a:gd name="connsiteY20" fmla="*/ 466992 h 1674190"/>
                  <a:gd name="connsiteX21" fmla="*/ 453758 w 877683"/>
                  <a:gd name="connsiteY21" fmla="*/ 757502 h 1674190"/>
                  <a:gd name="connsiteX22" fmla="*/ 496618 w 877683"/>
                  <a:gd name="connsiteY22" fmla="*/ 695589 h 1674190"/>
                  <a:gd name="connsiteX23" fmla="*/ 484712 w 877683"/>
                  <a:gd name="connsiteY23" fmla="*/ 657490 h 1674190"/>
                  <a:gd name="connsiteX24" fmla="*/ 551387 w 877683"/>
                  <a:gd name="connsiteY24" fmla="*/ 614628 h 1674190"/>
                  <a:gd name="connsiteX25" fmla="*/ 491857 w 877683"/>
                  <a:gd name="connsiteY25" fmla="*/ 600341 h 1674190"/>
                  <a:gd name="connsiteX26" fmla="*/ 494238 w 877683"/>
                  <a:gd name="connsiteY26" fmla="*/ 569384 h 1674190"/>
                  <a:gd name="connsiteX27" fmla="*/ 553769 w 877683"/>
                  <a:gd name="connsiteY27" fmla="*/ 543191 h 1674190"/>
                  <a:gd name="connsiteX28" fmla="*/ 506144 w 877683"/>
                  <a:gd name="connsiteY28" fmla="*/ 533666 h 1674190"/>
                  <a:gd name="connsiteX29" fmla="*/ 575199 w 877683"/>
                  <a:gd name="connsiteY29" fmla="*/ 521759 h 1674190"/>
                  <a:gd name="connsiteX30" fmla="*/ 489476 w 877683"/>
                  <a:gd name="connsiteY30" fmla="*/ 433652 h 1674190"/>
                  <a:gd name="connsiteX31" fmla="*/ 418037 w 877683"/>
                  <a:gd name="connsiteY31" fmla="*/ 438417 h 1674190"/>
                  <a:gd name="connsiteX32" fmla="*/ 487095 w 877683"/>
                  <a:gd name="connsiteY32" fmla="*/ 416983 h 1674190"/>
                  <a:gd name="connsiteX33" fmla="*/ 584726 w 877683"/>
                  <a:gd name="connsiteY33" fmla="*/ 428889 h 1674190"/>
                  <a:gd name="connsiteX34" fmla="*/ 525195 w 877683"/>
                  <a:gd name="connsiteY34" fmla="*/ 400315 h 1674190"/>
                  <a:gd name="connsiteX35" fmla="*/ 601395 w 877683"/>
                  <a:gd name="connsiteY35" fmla="*/ 376503 h 1674190"/>
                  <a:gd name="connsiteX36" fmla="*/ 551387 w 877683"/>
                  <a:gd name="connsiteY36" fmla="*/ 347928 h 1674190"/>
                  <a:gd name="connsiteX37" fmla="*/ 622826 w 877683"/>
                  <a:gd name="connsiteY37" fmla="*/ 309827 h 1674190"/>
                  <a:gd name="connsiteX38" fmla="*/ 553770 w 877683"/>
                  <a:gd name="connsiteY38" fmla="*/ 295541 h 1674190"/>
                  <a:gd name="connsiteX39" fmla="*/ 618063 w 877683"/>
                  <a:gd name="connsiteY39" fmla="*/ 269347 h 1674190"/>
                  <a:gd name="connsiteX40" fmla="*/ 644258 w 877683"/>
                  <a:gd name="connsiteY40" fmla="*/ 240772 h 1674190"/>
                  <a:gd name="connsiteX41" fmla="*/ 601395 w 877683"/>
                  <a:gd name="connsiteY41" fmla="*/ 240772 h 1674190"/>
                  <a:gd name="connsiteX42" fmla="*/ 658545 w 877683"/>
                  <a:gd name="connsiteY42" fmla="*/ 209816 h 1674190"/>
                  <a:gd name="connsiteX43" fmla="*/ 696644 w 877683"/>
                  <a:gd name="connsiteY43" fmla="*/ 159809 h 1674190"/>
                  <a:gd name="connsiteX44" fmla="*/ 682356 w 877683"/>
                  <a:gd name="connsiteY44" fmla="*/ 114566 h 1674190"/>
                  <a:gd name="connsiteX45" fmla="*/ 710932 w 877683"/>
                  <a:gd name="connsiteY45" fmla="*/ 126473 h 1674190"/>
                  <a:gd name="connsiteX46" fmla="*/ 698752 w 877683"/>
                  <a:gd name="connsiteY46" fmla="*/ 25348 h 1674190"/>
                  <a:gd name="connsiteX47" fmla="*/ 318025 w 877683"/>
                  <a:gd name="connsiteY47" fmla="*/ 359835 h 1674190"/>
                  <a:gd name="connsiteX48" fmla="*/ 283258 w 877683"/>
                  <a:gd name="connsiteY48" fmla="*/ 379202 h 1674190"/>
                  <a:gd name="connsiteX49" fmla="*/ 694400 w 877683"/>
                  <a:gd name="connsiteY49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53796 w 877683"/>
                  <a:gd name="connsiteY10" fmla="*/ 1002770 h 1674190"/>
                  <a:gd name="connsiteX11" fmla="*/ 641877 w 877683"/>
                  <a:gd name="connsiteY11" fmla="*/ 1000390 h 1674190"/>
                  <a:gd name="connsiteX12" fmla="*/ 801962 w 877683"/>
                  <a:gd name="connsiteY12" fmla="*/ 690533 h 1674190"/>
                  <a:gd name="connsiteX13" fmla="*/ 811625 w 877683"/>
                  <a:gd name="connsiteY13" fmla="*/ 522690 h 1674190"/>
                  <a:gd name="connsiteX14" fmla="*/ 865713 w 877683"/>
                  <a:gd name="connsiteY14" fmla="*/ 309828 h 1674190"/>
                  <a:gd name="connsiteX15" fmla="*/ 877620 w 877683"/>
                  <a:gd name="connsiteY15" fmla="*/ 183622 h 1674190"/>
                  <a:gd name="connsiteX16" fmla="*/ 829789 w 877683"/>
                  <a:gd name="connsiteY16" fmla="*/ 262520 h 1674190"/>
                  <a:gd name="connsiteX17" fmla="*/ 729982 w 877683"/>
                  <a:gd name="connsiteY17" fmla="*/ 243154 h 1674190"/>
                  <a:gd name="connsiteX18" fmla="*/ 732364 w 877683"/>
                  <a:gd name="connsiteY18" fmla="*/ 131233 h 1674190"/>
                  <a:gd name="connsiteX19" fmla="*/ 677595 w 877683"/>
                  <a:gd name="connsiteY19" fmla="*/ 259822 h 1674190"/>
                  <a:gd name="connsiteX20" fmla="*/ 613299 w 877683"/>
                  <a:gd name="connsiteY20" fmla="*/ 466992 h 1674190"/>
                  <a:gd name="connsiteX21" fmla="*/ 453758 w 877683"/>
                  <a:gd name="connsiteY21" fmla="*/ 757502 h 1674190"/>
                  <a:gd name="connsiteX22" fmla="*/ 496618 w 877683"/>
                  <a:gd name="connsiteY22" fmla="*/ 695589 h 1674190"/>
                  <a:gd name="connsiteX23" fmla="*/ 484712 w 877683"/>
                  <a:gd name="connsiteY23" fmla="*/ 657490 h 1674190"/>
                  <a:gd name="connsiteX24" fmla="*/ 551387 w 877683"/>
                  <a:gd name="connsiteY24" fmla="*/ 614628 h 1674190"/>
                  <a:gd name="connsiteX25" fmla="*/ 491857 w 877683"/>
                  <a:gd name="connsiteY25" fmla="*/ 600341 h 1674190"/>
                  <a:gd name="connsiteX26" fmla="*/ 494238 w 877683"/>
                  <a:gd name="connsiteY26" fmla="*/ 569384 h 1674190"/>
                  <a:gd name="connsiteX27" fmla="*/ 553769 w 877683"/>
                  <a:gd name="connsiteY27" fmla="*/ 543191 h 1674190"/>
                  <a:gd name="connsiteX28" fmla="*/ 506144 w 877683"/>
                  <a:gd name="connsiteY28" fmla="*/ 533666 h 1674190"/>
                  <a:gd name="connsiteX29" fmla="*/ 575199 w 877683"/>
                  <a:gd name="connsiteY29" fmla="*/ 521759 h 1674190"/>
                  <a:gd name="connsiteX30" fmla="*/ 489476 w 877683"/>
                  <a:gd name="connsiteY30" fmla="*/ 433652 h 1674190"/>
                  <a:gd name="connsiteX31" fmla="*/ 418037 w 877683"/>
                  <a:gd name="connsiteY31" fmla="*/ 438417 h 1674190"/>
                  <a:gd name="connsiteX32" fmla="*/ 487095 w 877683"/>
                  <a:gd name="connsiteY32" fmla="*/ 416983 h 1674190"/>
                  <a:gd name="connsiteX33" fmla="*/ 584726 w 877683"/>
                  <a:gd name="connsiteY33" fmla="*/ 428889 h 1674190"/>
                  <a:gd name="connsiteX34" fmla="*/ 525195 w 877683"/>
                  <a:gd name="connsiteY34" fmla="*/ 400315 h 1674190"/>
                  <a:gd name="connsiteX35" fmla="*/ 601395 w 877683"/>
                  <a:gd name="connsiteY35" fmla="*/ 376503 h 1674190"/>
                  <a:gd name="connsiteX36" fmla="*/ 551387 w 877683"/>
                  <a:gd name="connsiteY36" fmla="*/ 347928 h 1674190"/>
                  <a:gd name="connsiteX37" fmla="*/ 622826 w 877683"/>
                  <a:gd name="connsiteY37" fmla="*/ 309827 h 1674190"/>
                  <a:gd name="connsiteX38" fmla="*/ 553770 w 877683"/>
                  <a:gd name="connsiteY38" fmla="*/ 295541 h 1674190"/>
                  <a:gd name="connsiteX39" fmla="*/ 618063 w 877683"/>
                  <a:gd name="connsiteY39" fmla="*/ 269347 h 1674190"/>
                  <a:gd name="connsiteX40" fmla="*/ 644258 w 877683"/>
                  <a:gd name="connsiteY40" fmla="*/ 240772 h 1674190"/>
                  <a:gd name="connsiteX41" fmla="*/ 601395 w 877683"/>
                  <a:gd name="connsiteY41" fmla="*/ 240772 h 1674190"/>
                  <a:gd name="connsiteX42" fmla="*/ 658545 w 877683"/>
                  <a:gd name="connsiteY42" fmla="*/ 209816 h 1674190"/>
                  <a:gd name="connsiteX43" fmla="*/ 696644 w 877683"/>
                  <a:gd name="connsiteY43" fmla="*/ 159809 h 1674190"/>
                  <a:gd name="connsiteX44" fmla="*/ 682356 w 877683"/>
                  <a:gd name="connsiteY44" fmla="*/ 114566 h 1674190"/>
                  <a:gd name="connsiteX45" fmla="*/ 710932 w 877683"/>
                  <a:gd name="connsiteY45" fmla="*/ 126473 h 1674190"/>
                  <a:gd name="connsiteX46" fmla="*/ 698752 w 877683"/>
                  <a:gd name="connsiteY46" fmla="*/ 25348 h 1674190"/>
                  <a:gd name="connsiteX47" fmla="*/ 318025 w 877683"/>
                  <a:gd name="connsiteY47" fmla="*/ 359835 h 1674190"/>
                  <a:gd name="connsiteX48" fmla="*/ 283258 w 877683"/>
                  <a:gd name="connsiteY48" fmla="*/ 379202 h 1674190"/>
                  <a:gd name="connsiteX49" fmla="*/ 694400 w 877683"/>
                  <a:gd name="connsiteY49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20458 w 877683"/>
                  <a:gd name="connsiteY9" fmla="*/ 1117071 h 1674190"/>
                  <a:gd name="connsiteX10" fmla="*/ 753796 w 877683"/>
                  <a:gd name="connsiteY10" fmla="*/ 1002770 h 1674190"/>
                  <a:gd name="connsiteX11" fmla="*/ 641877 w 877683"/>
                  <a:gd name="connsiteY11" fmla="*/ 1000390 h 1674190"/>
                  <a:gd name="connsiteX12" fmla="*/ 801962 w 877683"/>
                  <a:gd name="connsiteY12" fmla="*/ 690533 h 1674190"/>
                  <a:gd name="connsiteX13" fmla="*/ 811625 w 877683"/>
                  <a:gd name="connsiteY13" fmla="*/ 522690 h 1674190"/>
                  <a:gd name="connsiteX14" fmla="*/ 865713 w 877683"/>
                  <a:gd name="connsiteY14" fmla="*/ 309828 h 1674190"/>
                  <a:gd name="connsiteX15" fmla="*/ 877620 w 877683"/>
                  <a:gd name="connsiteY15" fmla="*/ 183622 h 1674190"/>
                  <a:gd name="connsiteX16" fmla="*/ 829789 w 877683"/>
                  <a:gd name="connsiteY16" fmla="*/ 262520 h 1674190"/>
                  <a:gd name="connsiteX17" fmla="*/ 729982 w 877683"/>
                  <a:gd name="connsiteY17" fmla="*/ 243154 h 1674190"/>
                  <a:gd name="connsiteX18" fmla="*/ 732364 w 877683"/>
                  <a:gd name="connsiteY18" fmla="*/ 131233 h 1674190"/>
                  <a:gd name="connsiteX19" fmla="*/ 677595 w 877683"/>
                  <a:gd name="connsiteY19" fmla="*/ 259822 h 1674190"/>
                  <a:gd name="connsiteX20" fmla="*/ 613299 w 877683"/>
                  <a:gd name="connsiteY20" fmla="*/ 466992 h 1674190"/>
                  <a:gd name="connsiteX21" fmla="*/ 453758 w 877683"/>
                  <a:gd name="connsiteY21" fmla="*/ 757502 h 1674190"/>
                  <a:gd name="connsiteX22" fmla="*/ 496618 w 877683"/>
                  <a:gd name="connsiteY22" fmla="*/ 695589 h 1674190"/>
                  <a:gd name="connsiteX23" fmla="*/ 484712 w 877683"/>
                  <a:gd name="connsiteY23" fmla="*/ 657490 h 1674190"/>
                  <a:gd name="connsiteX24" fmla="*/ 551387 w 877683"/>
                  <a:gd name="connsiteY24" fmla="*/ 614628 h 1674190"/>
                  <a:gd name="connsiteX25" fmla="*/ 491857 w 877683"/>
                  <a:gd name="connsiteY25" fmla="*/ 600341 h 1674190"/>
                  <a:gd name="connsiteX26" fmla="*/ 494238 w 877683"/>
                  <a:gd name="connsiteY26" fmla="*/ 569384 h 1674190"/>
                  <a:gd name="connsiteX27" fmla="*/ 553769 w 877683"/>
                  <a:gd name="connsiteY27" fmla="*/ 543191 h 1674190"/>
                  <a:gd name="connsiteX28" fmla="*/ 506144 w 877683"/>
                  <a:gd name="connsiteY28" fmla="*/ 533666 h 1674190"/>
                  <a:gd name="connsiteX29" fmla="*/ 575199 w 877683"/>
                  <a:gd name="connsiteY29" fmla="*/ 521759 h 1674190"/>
                  <a:gd name="connsiteX30" fmla="*/ 489476 w 877683"/>
                  <a:gd name="connsiteY30" fmla="*/ 433652 h 1674190"/>
                  <a:gd name="connsiteX31" fmla="*/ 418037 w 877683"/>
                  <a:gd name="connsiteY31" fmla="*/ 438417 h 1674190"/>
                  <a:gd name="connsiteX32" fmla="*/ 487095 w 877683"/>
                  <a:gd name="connsiteY32" fmla="*/ 416983 h 1674190"/>
                  <a:gd name="connsiteX33" fmla="*/ 584726 w 877683"/>
                  <a:gd name="connsiteY33" fmla="*/ 428889 h 1674190"/>
                  <a:gd name="connsiteX34" fmla="*/ 525195 w 877683"/>
                  <a:gd name="connsiteY34" fmla="*/ 400315 h 1674190"/>
                  <a:gd name="connsiteX35" fmla="*/ 601395 w 877683"/>
                  <a:gd name="connsiteY35" fmla="*/ 376503 h 1674190"/>
                  <a:gd name="connsiteX36" fmla="*/ 551387 w 877683"/>
                  <a:gd name="connsiteY36" fmla="*/ 347928 h 1674190"/>
                  <a:gd name="connsiteX37" fmla="*/ 622826 w 877683"/>
                  <a:gd name="connsiteY37" fmla="*/ 309827 h 1674190"/>
                  <a:gd name="connsiteX38" fmla="*/ 553770 w 877683"/>
                  <a:gd name="connsiteY38" fmla="*/ 295541 h 1674190"/>
                  <a:gd name="connsiteX39" fmla="*/ 618063 w 877683"/>
                  <a:gd name="connsiteY39" fmla="*/ 269347 h 1674190"/>
                  <a:gd name="connsiteX40" fmla="*/ 644258 w 877683"/>
                  <a:gd name="connsiteY40" fmla="*/ 240772 h 1674190"/>
                  <a:gd name="connsiteX41" fmla="*/ 601395 w 877683"/>
                  <a:gd name="connsiteY41" fmla="*/ 240772 h 1674190"/>
                  <a:gd name="connsiteX42" fmla="*/ 658545 w 877683"/>
                  <a:gd name="connsiteY42" fmla="*/ 209816 h 1674190"/>
                  <a:gd name="connsiteX43" fmla="*/ 696644 w 877683"/>
                  <a:gd name="connsiteY43" fmla="*/ 159809 h 1674190"/>
                  <a:gd name="connsiteX44" fmla="*/ 682356 w 877683"/>
                  <a:gd name="connsiteY44" fmla="*/ 114566 h 1674190"/>
                  <a:gd name="connsiteX45" fmla="*/ 710932 w 877683"/>
                  <a:gd name="connsiteY45" fmla="*/ 126473 h 1674190"/>
                  <a:gd name="connsiteX46" fmla="*/ 698752 w 877683"/>
                  <a:gd name="connsiteY46" fmla="*/ 25348 h 1674190"/>
                  <a:gd name="connsiteX47" fmla="*/ 318025 w 877683"/>
                  <a:gd name="connsiteY47" fmla="*/ 359835 h 1674190"/>
                  <a:gd name="connsiteX48" fmla="*/ 283258 w 877683"/>
                  <a:gd name="connsiteY48" fmla="*/ 379202 h 1674190"/>
                  <a:gd name="connsiteX49" fmla="*/ 694400 w 877683"/>
                  <a:gd name="connsiteY49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20458 w 877683"/>
                  <a:gd name="connsiteY9" fmla="*/ 1117071 h 1674190"/>
                  <a:gd name="connsiteX10" fmla="*/ 751415 w 877683"/>
                  <a:gd name="connsiteY10" fmla="*/ 1028964 h 1674190"/>
                  <a:gd name="connsiteX11" fmla="*/ 641877 w 877683"/>
                  <a:gd name="connsiteY11" fmla="*/ 1000390 h 1674190"/>
                  <a:gd name="connsiteX12" fmla="*/ 801962 w 877683"/>
                  <a:gd name="connsiteY12" fmla="*/ 690533 h 1674190"/>
                  <a:gd name="connsiteX13" fmla="*/ 811625 w 877683"/>
                  <a:gd name="connsiteY13" fmla="*/ 522690 h 1674190"/>
                  <a:gd name="connsiteX14" fmla="*/ 865713 w 877683"/>
                  <a:gd name="connsiteY14" fmla="*/ 309828 h 1674190"/>
                  <a:gd name="connsiteX15" fmla="*/ 877620 w 877683"/>
                  <a:gd name="connsiteY15" fmla="*/ 183622 h 1674190"/>
                  <a:gd name="connsiteX16" fmla="*/ 829789 w 877683"/>
                  <a:gd name="connsiteY16" fmla="*/ 262520 h 1674190"/>
                  <a:gd name="connsiteX17" fmla="*/ 729982 w 877683"/>
                  <a:gd name="connsiteY17" fmla="*/ 243154 h 1674190"/>
                  <a:gd name="connsiteX18" fmla="*/ 732364 w 877683"/>
                  <a:gd name="connsiteY18" fmla="*/ 131233 h 1674190"/>
                  <a:gd name="connsiteX19" fmla="*/ 677595 w 877683"/>
                  <a:gd name="connsiteY19" fmla="*/ 259822 h 1674190"/>
                  <a:gd name="connsiteX20" fmla="*/ 613299 w 877683"/>
                  <a:gd name="connsiteY20" fmla="*/ 466992 h 1674190"/>
                  <a:gd name="connsiteX21" fmla="*/ 453758 w 877683"/>
                  <a:gd name="connsiteY21" fmla="*/ 757502 h 1674190"/>
                  <a:gd name="connsiteX22" fmla="*/ 496618 w 877683"/>
                  <a:gd name="connsiteY22" fmla="*/ 695589 h 1674190"/>
                  <a:gd name="connsiteX23" fmla="*/ 484712 w 877683"/>
                  <a:gd name="connsiteY23" fmla="*/ 657490 h 1674190"/>
                  <a:gd name="connsiteX24" fmla="*/ 551387 w 877683"/>
                  <a:gd name="connsiteY24" fmla="*/ 614628 h 1674190"/>
                  <a:gd name="connsiteX25" fmla="*/ 491857 w 877683"/>
                  <a:gd name="connsiteY25" fmla="*/ 600341 h 1674190"/>
                  <a:gd name="connsiteX26" fmla="*/ 494238 w 877683"/>
                  <a:gd name="connsiteY26" fmla="*/ 569384 h 1674190"/>
                  <a:gd name="connsiteX27" fmla="*/ 553769 w 877683"/>
                  <a:gd name="connsiteY27" fmla="*/ 543191 h 1674190"/>
                  <a:gd name="connsiteX28" fmla="*/ 506144 w 877683"/>
                  <a:gd name="connsiteY28" fmla="*/ 533666 h 1674190"/>
                  <a:gd name="connsiteX29" fmla="*/ 575199 w 877683"/>
                  <a:gd name="connsiteY29" fmla="*/ 521759 h 1674190"/>
                  <a:gd name="connsiteX30" fmla="*/ 489476 w 877683"/>
                  <a:gd name="connsiteY30" fmla="*/ 433652 h 1674190"/>
                  <a:gd name="connsiteX31" fmla="*/ 418037 w 877683"/>
                  <a:gd name="connsiteY31" fmla="*/ 438417 h 1674190"/>
                  <a:gd name="connsiteX32" fmla="*/ 487095 w 877683"/>
                  <a:gd name="connsiteY32" fmla="*/ 416983 h 1674190"/>
                  <a:gd name="connsiteX33" fmla="*/ 584726 w 877683"/>
                  <a:gd name="connsiteY33" fmla="*/ 428889 h 1674190"/>
                  <a:gd name="connsiteX34" fmla="*/ 525195 w 877683"/>
                  <a:gd name="connsiteY34" fmla="*/ 400315 h 1674190"/>
                  <a:gd name="connsiteX35" fmla="*/ 601395 w 877683"/>
                  <a:gd name="connsiteY35" fmla="*/ 376503 h 1674190"/>
                  <a:gd name="connsiteX36" fmla="*/ 551387 w 877683"/>
                  <a:gd name="connsiteY36" fmla="*/ 347928 h 1674190"/>
                  <a:gd name="connsiteX37" fmla="*/ 622826 w 877683"/>
                  <a:gd name="connsiteY37" fmla="*/ 309827 h 1674190"/>
                  <a:gd name="connsiteX38" fmla="*/ 553770 w 877683"/>
                  <a:gd name="connsiteY38" fmla="*/ 295541 h 1674190"/>
                  <a:gd name="connsiteX39" fmla="*/ 618063 w 877683"/>
                  <a:gd name="connsiteY39" fmla="*/ 269347 h 1674190"/>
                  <a:gd name="connsiteX40" fmla="*/ 644258 w 877683"/>
                  <a:gd name="connsiteY40" fmla="*/ 240772 h 1674190"/>
                  <a:gd name="connsiteX41" fmla="*/ 601395 w 877683"/>
                  <a:gd name="connsiteY41" fmla="*/ 240772 h 1674190"/>
                  <a:gd name="connsiteX42" fmla="*/ 658545 w 877683"/>
                  <a:gd name="connsiteY42" fmla="*/ 209816 h 1674190"/>
                  <a:gd name="connsiteX43" fmla="*/ 696644 w 877683"/>
                  <a:gd name="connsiteY43" fmla="*/ 159809 h 1674190"/>
                  <a:gd name="connsiteX44" fmla="*/ 682356 w 877683"/>
                  <a:gd name="connsiteY44" fmla="*/ 114566 h 1674190"/>
                  <a:gd name="connsiteX45" fmla="*/ 710932 w 877683"/>
                  <a:gd name="connsiteY45" fmla="*/ 126473 h 1674190"/>
                  <a:gd name="connsiteX46" fmla="*/ 698752 w 877683"/>
                  <a:gd name="connsiteY46" fmla="*/ 25348 h 1674190"/>
                  <a:gd name="connsiteX47" fmla="*/ 318025 w 877683"/>
                  <a:gd name="connsiteY47" fmla="*/ 359835 h 1674190"/>
                  <a:gd name="connsiteX48" fmla="*/ 283258 w 877683"/>
                  <a:gd name="connsiteY48" fmla="*/ 379202 h 1674190"/>
                  <a:gd name="connsiteX49" fmla="*/ 694400 w 877683"/>
                  <a:gd name="connsiteY49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20458 w 877683"/>
                  <a:gd name="connsiteY9" fmla="*/ 1117071 h 1674190"/>
                  <a:gd name="connsiteX10" fmla="*/ 751415 w 877683"/>
                  <a:gd name="connsiteY10" fmla="*/ 1028964 h 1674190"/>
                  <a:gd name="connsiteX11" fmla="*/ 641877 w 877683"/>
                  <a:gd name="connsiteY11" fmla="*/ 1000390 h 1674190"/>
                  <a:gd name="connsiteX12" fmla="*/ 801962 w 877683"/>
                  <a:gd name="connsiteY12" fmla="*/ 690533 h 1674190"/>
                  <a:gd name="connsiteX13" fmla="*/ 811625 w 877683"/>
                  <a:gd name="connsiteY13" fmla="*/ 522690 h 1674190"/>
                  <a:gd name="connsiteX14" fmla="*/ 865713 w 877683"/>
                  <a:gd name="connsiteY14" fmla="*/ 309828 h 1674190"/>
                  <a:gd name="connsiteX15" fmla="*/ 877620 w 877683"/>
                  <a:gd name="connsiteY15" fmla="*/ 183622 h 1674190"/>
                  <a:gd name="connsiteX16" fmla="*/ 829789 w 877683"/>
                  <a:gd name="connsiteY16" fmla="*/ 262520 h 1674190"/>
                  <a:gd name="connsiteX17" fmla="*/ 729982 w 877683"/>
                  <a:gd name="connsiteY17" fmla="*/ 243154 h 1674190"/>
                  <a:gd name="connsiteX18" fmla="*/ 732364 w 877683"/>
                  <a:gd name="connsiteY18" fmla="*/ 131233 h 1674190"/>
                  <a:gd name="connsiteX19" fmla="*/ 677595 w 877683"/>
                  <a:gd name="connsiteY19" fmla="*/ 259822 h 1674190"/>
                  <a:gd name="connsiteX20" fmla="*/ 613299 w 877683"/>
                  <a:gd name="connsiteY20" fmla="*/ 466992 h 1674190"/>
                  <a:gd name="connsiteX21" fmla="*/ 453758 w 877683"/>
                  <a:gd name="connsiteY21" fmla="*/ 757502 h 1674190"/>
                  <a:gd name="connsiteX22" fmla="*/ 496618 w 877683"/>
                  <a:gd name="connsiteY22" fmla="*/ 695589 h 1674190"/>
                  <a:gd name="connsiteX23" fmla="*/ 484712 w 877683"/>
                  <a:gd name="connsiteY23" fmla="*/ 657490 h 1674190"/>
                  <a:gd name="connsiteX24" fmla="*/ 551387 w 877683"/>
                  <a:gd name="connsiteY24" fmla="*/ 614628 h 1674190"/>
                  <a:gd name="connsiteX25" fmla="*/ 491857 w 877683"/>
                  <a:gd name="connsiteY25" fmla="*/ 600341 h 1674190"/>
                  <a:gd name="connsiteX26" fmla="*/ 494238 w 877683"/>
                  <a:gd name="connsiteY26" fmla="*/ 569384 h 1674190"/>
                  <a:gd name="connsiteX27" fmla="*/ 553769 w 877683"/>
                  <a:gd name="connsiteY27" fmla="*/ 543191 h 1674190"/>
                  <a:gd name="connsiteX28" fmla="*/ 506144 w 877683"/>
                  <a:gd name="connsiteY28" fmla="*/ 533666 h 1674190"/>
                  <a:gd name="connsiteX29" fmla="*/ 575199 w 877683"/>
                  <a:gd name="connsiteY29" fmla="*/ 521759 h 1674190"/>
                  <a:gd name="connsiteX30" fmla="*/ 489476 w 877683"/>
                  <a:gd name="connsiteY30" fmla="*/ 433652 h 1674190"/>
                  <a:gd name="connsiteX31" fmla="*/ 418037 w 877683"/>
                  <a:gd name="connsiteY31" fmla="*/ 438417 h 1674190"/>
                  <a:gd name="connsiteX32" fmla="*/ 487095 w 877683"/>
                  <a:gd name="connsiteY32" fmla="*/ 416983 h 1674190"/>
                  <a:gd name="connsiteX33" fmla="*/ 584726 w 877683"/>
                  <a:gd name="connsiteY33" fmla="*/ 428889 h 1674190"/>
                  <a:gd name="connsiteX34" fmla="*/ 525195 w 877683"/>
                  <a:gd name="connsiteY34" fmla="*/ 400315 h 1674190"/>
                  <a:gd name="connsiteX35" fmla="*/ 601395 w 877683"/>
                  <a:gd name="connsiteY35" fmla="*/ 376503 h 1674190"/>
                  <a:gd name="connsiteX36" fmla="*/ 551387 w 877683"/>
                  <a:gd name="connsiteY36" fmla="*/ 347928 h 1674190"/>
                  <a:gd name="connsiteX37" fmla="*/ 622826 w 877683"/>
                  <a:gd name="connsiteY37" fmla="*/ 309827 h 1674190"/>
                  <a:gd name="connsiteX38" fmla="*/ 553770 w 877683"/>
                  <a:gd name="connsiteY38" fmla="*/ 295541 h 1674190"/>
                  <a:gd name="connsiteX39" fmla="*/ 618063 w 877683"/>
                  <a:gd name="connsiteY39" fmla="*/ 269347 h 1674190"/>
                  <a:gd name="connsiteX40" fmla="*/ 644258 w 877683"/>
                  <a:gd name="connsiteY40" fmla="*/ 240772 h 1674190"/>
                  <a:gd name="connsiteX41" fmla="*/ 601395 w 877683"/>
                  <a:gd name="connsiteY41" fmla="*/ 240772 h 1674190"/>
                  <a:gd name="connsiteX42" fmla="*/ 658545 w 877683"/>
                  <a:gd name="connsiteY42" fmla="*/ 209816 h 1674190"/>
                  <a:gd name="connsiteX43" fmla="*/ 696644 w 877683"/>
                  <a:gd name="connsiteY43" fmla="*/ 159809 h 1674190"/>
                  <a:gd name="connsiteX44" fmla="*/ 682356 w 877683"/>
                  <a:gd name="connsiteY44" fmla="*/ 114566 h 1674190"/>
                  <a:gd name="connsiteX45" fmla="*/ 710932 w 877683"/>
                  <a:gd name="connsiteY45" fmla="*/ 126473 h 1674190"/>
                  <a:gd name="connsiteX46" fmla="*/ 698752 w 877683"/>
                  <a:gd name="connsiteY46" fmla="*/ 25348 h 1674190"/>
                  <a:gd name="connsiteX47" fmla="*/ 318025 w 877683"/>
                  <a:gd name="connsiteY47" fmla="*/ 359835 h 1674190"/>
                  <a:gd name="connsiteX48" fmla="*/ 283258 w 877683"/>
                  <a:gd name="connsiteY48" fmla="*/ 379202 h 1674190"/>
                  <a:gd name="connsiteX49" fmla="*/ 694400 w 877683"/>
                  <a:gd name="connsiteY49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20458 w 877683"/>
                  <a:gd name="connsiteY9" fmla="*/ 1117071 h 1674190"/>
                  <a:gd name="connsiteX10" fmla="*/ 751415 w 877683"/>
                  <a:gd name="connsiteY10" fmla="*/ 1057539 h 1674190"/>
                  <a:gd name="connsiteX11" fmla="*/ 641877 w 877683"/>
                  <a:gd name="connsiteY11" fmla="*/ 1000390 h 1674190"/>
                  <a:gd name="connsiteX12" fmla="*/ 801962 w 877683"/>
                  <a:gd name="connsiteY12" fmla="*/ 690533 h 1674190"/>
                  <a:gd name="connsiteX13" fmla="*/ 811625 w 877683"/>
                  <a:gd name="connsiteY13" fmla="*/ 522690 h 1674190"/>
                  <a:gd name="connsiteX14" fmla="*/ 865713 w 877683"/>
                  <a:gd name="connsiteY14" fmla="*/ 309828 h 1674190"/>
                  <a:gd name="connsiteX15" fmla="*/ 877620 w 877683"/>
                  <a:gd name="connsiteY15" fmla="*/ 183622 h 1674190"/>
                  <a:gd name="connsiteX16" fmla="*/ 829789 w 877683"/>
                  <a:gd name="connsiteY16" fmla="*/ 262520 h 1674190"/>
                  <a:gd name="connsiteX17" fmla="*/ 729982 w 877683"/>
                  <a:gd name="connsiteY17" fmla="*/ 243154 h 1674190"/>
                  <a:gd name="connsiteX18" fmla="*/ 732364 w 877683"/>
                  <a:gd name="connsiteY18" fmla="*/ 131233 h 1674190"/>
                  <a:gd name="connsiteX19" fmla="*/ 677595 w 877683"/>
                  <a:gd name="connsiteY19" fmla="*/ 259822 h 1674190"/>
                  <a:gd name="connsiteX20" fmla="*/ 613299 w 877683"/>
                  <a:gd name="connsiteY20" fmla="*/ 466992 h 1674190"/>
                  <a:gd name="connsiteX21" fmla="*/ 453758 w 877683"/>
                  <a:gd name="connsiteY21" fmla="*/ 757502 h 1674190"/>
                  <a:gd name="connsiteX22" fmla="*/ 496618 w 877683"/>
                  <a:gd name="connsiteY22" fmla="*/ 695589 h 1674190"/>
                  <a:gd name="connsiteX23" fmla="*/ 484712 w 877683"/>
                  <a:gd name="connsiteY23" fmla="*/ 657490 h 1674190"/>
                  <a:gd name="connsiteX24" fmla="*/ 551387 w 877683"/>
                  <a:gd name="connsiteY24" fmla="*/ 614628 h 1674190"/>
                  <a:gd name="connsiteX25" fmla="*/ 491857 w 877683"/>
                  <a:gd name="connsiteY25" fmla="*/ 600341 h 1674190"/>
                  <a:gd name="connsiteX26" fmla="*/ 494238 w 877683"/>
                  <a:gd name="connsiteY26" fmla="*/ 569384 h 1674190"/>
                  <a:gd name="connsiteX27" fmla="*/ 553769 w 877683"/>
                  <a:gd name="connsiteY27" fmla="*/ 543191 h 1674190"/>
                  <a:gd name="connsiteX28" fmla="*/ 506144 w 877683"/>
                  <a:gd name="connsiteY28" fmla="*/ 533666 h 1674190"/>
                  <a:gd name="connsiteX29" fmla="*/ 575199 w 877683"/>
                  <a:gd name="connsiteY29" fmla="*/ 521759 h 1674190"/>
                  <a:gd name="connsiteX30" fmla="*/ 489476 w 877683"/>
                  <a:gd name="connsiteY30" fmla="*/ 433652 h 1674190"/>
                  <a:gd name="connsiteX31" fmla="*/ 418037 w 877683"/>
                  <a:gd name="connsiteY31" fmla="*/ 438417 h 1674190"/>
                  <a:gd name="connsiteX32" fmla="*/ 487095 w 877683"/>
                  <a:gd name="connsiteY32" fmla="*/ 416983 h 1674190"/>
                  <a:gd name="connsiteX33" fmla="*/ 584726 w 877683"/>
                  <a:gd name="connsiteY33" fmla="*/ 428889 h 1674190"/>
                  <a:gd name="connsiteX34" fmla="*/ 525195 w 877683"/>
                  <a:gd name="connsiteY34" fmla="*/ 400315 h 1674190"/>
                  <a:gd name="connsiteX35" fmla="*/ 601395 w 877683"/>
                  <a:gd name="connsiteY35" fmla="*/ 376503 h 1674190"/>
                  <a:gd name="connsiteX36" fmla="*/ 551387 w 877683"/>
                  <a:gd name="connsiteY36" fmla="*/ 347928 h 1674190"/>
                  <a:gd name="connsiteX37" fmla="*/ 622826 w 877683"/>
                  <a:gd name="connsiteY37" fmla="*/ 309827 h 1674190"/>
                  <a:gd name="connsiteX38" fmla="*/ 553770 w 877683"/>
                  <a:gd name="connsiteY38" fmla="*/ 295541 h 1674190"/>
                  <a:gd name="connsiteX39" fmla="*/ 618063 w 877683"/>
                  <a:gd name="connsiteY39" fmla="*/ 269347 h 1674190"/>
                  <a:gd name="connsiteX40" fmla="*/ 644258 w 877683"/>
                  <a:gd name="connsiteY40" fmla="*/ 240772 h 1674190"/>
                  <a:gd name="connsiteX41" fmla="*/ 601395 w 877683"/>
                  <a:gd name="connsiteY41" fmla="*/ 240772 h 1674190"/>
                  <a:gd name="connsiteX42" fmla="*/ 658545 w 877683"/>
                  <a:gd name="connsiteY42" fmla="*/ 209816 h 1674190"/>
                  <a:gd name="connsiteX43" fmla="*/ 696644 w 877683"/>
                  <a:gd name="connsiteY43" fmla="*/ 159809 h 1674190"/>
                  <a:gd name="connsiteX44" fmla="*/ 682356 w 877683"/>
                  <a:gd name="connsiteY44" fmla="*/ 114566 h 1674190"/>
                  <a:gd name="connsiteX45" fmla="*/ 710932 w 877683"/>
                  <a:gd name="connsiteY45" fmla="*/ 126473 h 1674190"/>
                  <a:gd name="connsiteX46" fmla="*/ 698752 w 877683"/>
                  <a:gd name="connsiteY46" fmla="*/ 25348 h 1674190"/>
                  <a:gd name="connsiteX47" fmla="*/ 318025 w 877683"/>
                  <a:gd name="connsiteY47" fmla="*/ 359835 h 1674190"/>
                  <a:gd name="connsiteX48" fmla="*/ 283258 w 877683"/>
                  <a:gd name="connsiteY48" fmla="*/ 379202 h 1674190"/>
                  <a:gd name="connsiteX49" fmla="*/ 694400 w 877683"/>
                  <a:gd name="connsiteY49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20458 w 877683"/>
                  <a:gd name="connsiteY9" fmla="*/ 1117071 h 1674190"/>
                  <a:gd name="connsiteX10" fmla="*/ 751415 w 877683"/>
                  <a:gd name="connsiteY10" fmla="*/ 1057539 h 1674190"/>
                  <a:gd name="connsiteX11" fmla="*/ 634733 w 877683"/>
                  <a:gd name="connsiteY11" fmla="*/ 1036109 h 1674190"/>
                  <a:gd name="connsiteX12" fmla="*/ 801962 w 877683"/>
                  <a:gd name="connsiteY12" fmla="*/ 690533 h 1674190"/>
                  <a:gd name="connsiteX13" fmla="*/ 811625 w 877683"/>
                  <a:gd name="connsiteY13" fmla="*/ 522690 h 1674190"/>
                  <a:gd name="connsiteX14" fmla="*/ 865713 w 877683"/>
                  <a:gd name="connsiteY14" fmla="*/ 309828 h 1674190"/>
                  <a:gd name="connsiteX15" fmla="*/ 877620 w 877683"/>
                  <a:gd name="connsiteY15" fmla="*/ 183622 h 1674190"/>
                  <a:gd name="connsiteX16" fmla="*/ 829789 w 877683"/>
                  <a:gd name="connsiteY16" fmla="*/ 262520 h 1674190"/>
                  <a:gd name="connsiteX17" fmla="*/ 729982 w 877683"/>
                  <a:gd name="connsiteY17" fmla="*/ 243154 h 1674190"/>
                  <a:gd name="connsiteX18" fmla="*/ 732364 w 877683"/>
                  <a:gd name="connsiteY18" fmla="*/ 131233 h 1674190"/>
                  <a:gd name="connsiteX19" fmla="*/ 677595 w 877683"/>
                  <a:gd name="connsiteY19" fmla="*/ 259822 h 1674190"/>
                  <a:gd name="connsiteX20" fmla="*/ 613299 w 877683"/>
                  <a:gd name="connsiteY20" fmla="*/ 466992 h 1674190"/>
                  <a:gd name="connsiteX21" fmla="*/ 453758 w 877683"/>
                  <a:gd name="connsiteY21" fmla="*/ 757502 h 1674190"/>
                  <a:gd name="connsiteX22" fmla="*/ 496618 w 877683"/>
                  <a:gd name="connsiteY22" fmla="*/ 695589 h 1674190"/>
                  <a:gd name="connsiteX23" fmla="*/ 484712 w 877683"/>
                  <a:gd name="connsiteY23" fmla="*/ 657490 h 1674190"/>
                  <a:gd name="connsiteX24" fmla="*/ 551387 w 877683"/>
                  <a:gd name="connsiteY24" fmla="*/ 614628 h 1674190"/>
                  <a:gd name="connsiteX25" fmla="*/ 491857 w 877683"/>
                  <a:gd name="connsiteY25" fmla="*/ 600341 h 1674190"/>
                  <a:gd name="connsiteX26" fmla="*/ 494238 w 877683"/>
                  <a:gd name="connsiteY26" fmla="*/ 569384 h 1674190"/>
                  <a:gd name="connsiteX27" fmla="*/ 553769 w 877683"/>
                  <a:gd name="connsiteY27" fmla="*/ 543191 h 1674190"/>
                  <a:gd name="connsiteX28" fmla="*/ 506144 w 877683"/>
                  <a:gd name="connsiteY28" fmla="*/ 533666 h 1674190"/>
                  <a:gd name="connsiteX29" fmla="*/ 575199 w 877683"/>
                  <a:gd name="connsiteY29" fmla="*/ 521759 h 1674190"/>
                  <a:gd name="connsiteX30" fmla="*/ 489476 w 877683"/>
                  <a:gd name="connsiteY30" fmla="*/ 433652 h 1674190"/>
                  <a:gd name="connsiteX31" fmla="*/ 418037 w 877683"/>
                  <a:gd name="connsiteY31" fmla="*/ 438417 h 1674190"/>
                  <a:gd name="connsiteX32" fmla="*/ 487095 w 877683"/>
                  <a:gd name="connsiteY32" fmla="*/ 416983 h 1674190"/>
                  <a:gd name="connsiteX33" fmla="*/ 584726 w 877683"/>
                  <a:gd name="connsiteY33" fmla="*/ 428889 h 1674190"/>
                  <a:gd name="connsiteX34" fmla="*/ 525195 w 877683"/>
                  <a:gd name="connsiteY34" fmla="*/ 400315 h 1674190"/>
                  <a:gd name="connsiteX35" fmla="*/ 601395 w 877683"/>
                  <a:gd name="connsiteY35" fmla="*/ 376503 h 1674190"/>
                  <a:gd name="connsiteX36" fmla="*/ 551387 w 877683"/>
                  <a:gd name="connsiteY36" fmla="*/ 347928 h 1674190"/>
                  <a:gd name="connsiteX37" fmla="*/ 622826 w 877683"/>
                  <a:gd name="connsiteY37" fmla="*/ 309827 h 1674190"/>
                  <a:gd name="connsiteX38" fmla="*/ 553770 w 877683"/>
                  <a:gd name="connsiteY38" fmla="*/ 295541 h 1674190"/>
                  <a:gd name="connsiteX39" fmla="*/ 618063 w 877683"/>
                  <a:gd name="connsiteY39" fmla="*/ 269347 h 1674190"/>
                  <a:gd name="connsiteX40" fmla="*/ 644258 w 877683"/>
                  <a:gd name="connsiteY40" fmla="*/ 240772 h 1674190"/>
                  <a:gd name="connsiteX41" fmla="*/ 601395 w 877683"/>
                  <a:gd name="connsiteY41" fmla="*/ 240772 h 1674190"/>
                  <a:gd name="connsiteX42" fmla="*/ 658545 w 877683"/>
                  <a:gd name="connsiteY42" fmla="*/ 209816 h 1674190"/>
                  <a:gd name="connsiteX43" fmla="*/ 696644 w 877683"/>
                  <a:gd name="connsiteY43" fmla="*/ 159809 h 1674190"/>
                  <a:gd name="connsiteX44" fmla="*/ 682356 w 877683"/>
                  <a:gd name="connsiteY44" fmla="*/ 114566 h 1674190"/>
                  <a:gd name="connsiteX45" fmla="*/ 710932 w 877683"/>
                  <a:gd name="connsiteY45" fmla="*/ 126473 h 1674190"/>
                  <a:gd name="connsiteX46" fmla="*/ 698752 w 877683"/>
                  <a:gd name="connsiteY46" fmla="*/ 25348 h 1674190"/>
                  <a:gd name="connsiteX47" fmla="*/ 318025 w 877683"/>
                  <a:gd name="connsiteY47" fmla="*/ 359835 h 1674190"/>
                  <a:gd name="connsiteX48" fmla="*/ 283258 w 877683"/>
                  <a:gd name="connsiteY48" fmla="*/ 379202 h 1674190"/>
                  <a:gd name="connsiteX49" fmla="*/ 694400 w 877683"/>
                  <a:gd name="connsiteY49" fmla="*/ 5413 h 1674190"/>
                  <a:gd name="connsiteX0" fmla="*/ 694524 w 877807"/>
                  <a:gd name="connsiteY0" fmla="*/ 5413 h 1674190"/>
                  <a:gd name="connsiteX1" fmla="*/ 467486 w 877807"/>
                  <a:gd name="connsiteY1" fmla="*/ 169858 h 1674190"/>
                  <a:gd name="connsiteX2" fmla="*/ 262701 w 877807"/>
                  <a:gd name="connsiteY2" fmla="*/ 343076 h 1674190"/>
                  <a:gd name="connsiteX3" fmla="*/ 261136 w 877807"/>
                  <a:gd name="connsiteY3" fmla="*/ 663659 h 1674190"/>
                  <a:gd name="connsiteX4" fmla="*/ 276016 w 877807"/>
                  <a:gd name="connsiteY4" fmla="*/ 1033433 h 1674190"/>
                  <a:gd name="connsiteX5" fmla="*/ 174661 w 877807"/>
                  <a:gd name="connsiteY5" fmla="*/ 1241212 h 1674190"/>
                  <a:gd name="connsiteX6" fmla="*/ 10425 w 877807"/>
                  <a:gd name="connsiteY6" fmla="*/ 1625071 h 1674190"/>
                  <a:gd name="connsiteX7" fmla="*/ 501368 w 877807"/>
                  <a:gd name="connsiteY7" fmla="*/ 1639905 h 1674190"/>
                  <a:gd name="connsiteX8" fmla="*/ 647239 w 877807"/>
                  <a:gd name="connsiteY8" fmla="*/ 1262102 h 1674190"/>
                  <a:gd name="connsiteX9" fmla="*/ 720582 w 877807"/>
                  <a:gd name="connsiteY9" fmla="*/ 1117071 h 1674190"/>
                  <a:gd name="connsiteX10" fmla="*/ 751539 w 877807"/>
                  <a:gd name="connsiteY10" fmla="*/ 1057539 h 1674190"/>
                  <a:gd name="connsiteX11" fmla="*/ 634857 w 877807"/>
                  <a:gd name="connsiteY11" fmla="*/ 1036109 h 1674190"/>
                  <a:gd name="connsiteX12" fmla="*/ 802086 w 877807"/>
                  <a:gd name="connsiteY12" fmla="*/ 690533 h 1674190"/>
                  <a:gd name="connsiteX13" fmla="*/ 811749 w 877807"/>
                  <a:gd name="connsiteY13" fmla="*/ 522690 h 1674190"/>
                  <a:gd name="connsiteX14" fmla="*/ 865837 w 877807"/>
                  <a:gd name="connsiteY14" fmla="*/ 309828 h 1674190"/>
                  <a:gd name="connsiteX15" fmla="*/ 877744 w 877807"/>
                  <a:gd name="connsiteY15" fmla="*/ 183622 h 1674190"/>
                  <a:gd name="connsiteX16" fmla="*/ 829913 w 877807"/>
                  <a:gd name="connsiteY16" fmla="*/ 262520 h 1674190"/>
                  <a:gd name="connsiteX17" fmla="*/ 730106 w 877807"/>
                  <a:gd name="connsiteY17" fmla="*/ 243154 h 1674190"/>
                  <a:gd name="connsiteX18" fmla="*/ 732488 w 877807"/>
                  <a:gd name="connsiteY18" fmla="*/ 131233 h 1674190"/>
                  <a:gd name="connsiteX19" fmla="*/ 677719 w 877807"/>
                  <a:gd name="connsiteY19" fmla="*/ 259822 h 1674190"/>
                  <a:gd name="connsiteX20" fmla="*/ 613423 w 877807"/>
                  <a:gd name="connsiteY20" fmla="*/ 466992 h 1674190"/>
                  <a:gd name="connsiteX21" fmla="*/ 453882 w 877807"/>
                  <a:gd name="connsiteY21" fmla="*/ 757502 h 1674190"/>
                  <a:gd name="connsiteX22" fmla="*/ 496742 w 877807"/>
                  <a:gd name="connsiteY22" fmla="*/ 695589 h 1674190"/>
                  <a:gd name="connsiteX23" fmla="*/ 484836 w 877807"/>
                  <a:gd name="connsiteY23" fmla="*/ 657490 h 1674190"/>
                  <a:gd name="connsiteX24" fmla="*/ 551511 w 877807"/>
                  <a:gd name="connsiteY24" fmla="*/ 614628 h 1674190"/>
                  <a:gd name="connsiteX25" fmla="*/ 491981 w 877807"/>
                  <a:gd name="connsiteY25" fmla="*/ 600341 h 1674190"/>
                  <a:gd name="connsiteX26" fmla="*/ 494362 w 877807"/>
                  <a:gd name="connsiteY26" fmla="*/ 569384 h 1674190"/>
                  <a:gd name="connsiteX27" fmla="*/ 553893 w 877807"/>
                  <a:gd name="connsiteY27" fmla="*/ 543191 h 1674190"/>
                  <a:gd name="connsiteX28" fmla="*/ 506268 w 877807"/>
                  <a:gd name="connsiteY28" fmla="*/ 533666 h 1674190"/>
                  <a:gd name="connsiteX29" fmla="*/ 575323 w 877807"/>
                  <a:gd name="connsiteY29" fmla="*/ 521759 h 1674190"/>
                  <a:gd name="connsiteX30" fmla="*/ 489600 w 877807"/>
                  <a:gd name="connsiteY30" fmla="*/ 433652 h 1674190"/>
                  <a:gd name="connsiteX31" fmla="*/ 418161 w 877807"/>
                  <a:gd name="connsiteY31" fmla="*/ 438417 h 1674190"/>
                  <a:gd name="connsiteX32" fmla="*/ 487219 w 877807"/>
                  <a:gd name="connsiteY32" fmla="*/ 416983 h 1674190"/>
                  <a:gd name="connsiteX33" fmla="*/ 584850 w 877807"/>
                  <a:gd name="connsiteY33" fmla="*/ 428889 h 1674190"/>
                  <a:gd name="connsiteX34" fmla="*/ 525319 w 877807"/>
                  <a:gd name="connsiteY34" fmla="*/ 400315 h 1674190"/>
                  <a:gd name="connsiteX35" fmla="*/ 601519 w 877807"/>
                  <a:gd name="connsiteY35" fmla="*/ 376503 h 1674190"/>
                  <a:gd name="connsiteX36" fmla="*/ 551511 w 877807"/>
                  <a:gd name="connsiteY36" fmla="*/ 347928 h 1674190"/>
                  <a:gd name="connsiteX37" fmla="*/ 622950 w 877807"/>
                  <a:gd name="connsiteY37" fmla="*/ 309827 h 1674190"/>
                  <a:gd name="connsiteX38" fmla="*/ 553894 w 877807"/>
                  <a:gd name="connsiteY38" fmla="*/ 295541 h 1674190"/>
                  <a:gd name="connsiteX39" fmla="*/ 618187 w 877807"/>
                  <a:gd name="connsiteY39" fmla="*/ 269347 h 1674190"/>
                  <a:gd name="connsiteX40" fmla="*/ 644382 w 877807"/>
                  <a:gd name="connsiteY40" fmla="*/ 240772 h 1674190"/>
                  <a:gd name="connsiteX41" fmla="*/ 601519 w 877807"/>
                  <a:gd name="connsiteY41" fmla="*/ 240772 h 1674190"/>
                  <a:gd name="connsiteX42" fmla="*/ 658669 w 877807"/>
                  <a:gd name="connsiteY42" fmla="*/ 209816 h 1674190"/>
                  <a:gd name="connsiteX43" fmla="*/ 696768 w 877807"/>
                  <a:gd name="connsiteY43" fmla="*/ 159809 h 1674190"/>
                  <a:gd name="connsiteX44" fmla="*/ 682480 w 877807"/>
                  <a:gd name="connsiteY44" fmla="*/ 114566 h 1674190"/>
                  <a:gd name="connsiteX45" fmla="*/ 711056 w 877807"/>
                  <a:gd name="connsiteY45" fmla="*/ 126473 h 1674190"/>
                  <a:gd name="connsiteX46" fmla="*/ 698876 w 877807"/>
                  <a:gd name="connsiteY46" fmla="*/ 25348 h 1674190"/>
                  <a:gd name="connsiteX47" fmla="*/ 318149 w 877807"/>
                  <a:gd name="connsiteY47" fmla="*/ 359835 h 1674190"/>
                  <a:gd name="connsiteX48" fmla="*/ 283382 w 877807"/>
                  <a:gd name="connsiteY48" fmla="*/ 379202 h 1674190"/>
                  <a:gd name="connsiteX49" fmla="*/ 694524 w 877807"/>
                  <a:gd name="connsiteY49" fmla="*/ 5413 h 1674190"/>
                  <a:gd name="connsiteX0" fmla="*/ 692471 w 875754"/>
                  <a:gd name="connsiteY0" fmla="*/ 5413 h 1673795"/>
                  <a:gd name="connsiteX1" fmla="*/ 465433 w 875754"/>
                  <a:gd name="connsiteY1" fmla="*/ 169858 h 1673795"/>
                  <a:gd name="connsiteX2" fmla="*/ 260648 w 875754"/>
                  <a:gd name="connsiteY2" fmla="*/ 343076 h 1673795"/>
                  <a:gd name="connsiteX3" fmla="*/ 259083 w 875754"/>
                  <a:gd name="connsiteY3" fmla="*/ 663659 h 1673795"/>
                  <a:gd name="connsiteX4" fmla="*/ 273963 w 875754"/>
                  <a:gd name="connsiteY4" fmla="*/ 1033433 h 1673795"/>
                  <a:gd name="connsiteX5" fmla="*/ 195633 w 875754"/>
                  <a:gd name="connsiteY5" fmla="*/ 1247791 h 1673795"/>
                  <a:gd name="connsiteX6" fmla="*/ 8372 w 875754"/>
                  <a:gd name="connsiteY6" fmla="*/ 1625071 h 1673795"/>
                  <a:gd name="connsiteX7" fmla="*/ 499315 w 875754"/>
                  <a:gd name="connsiteY7" fmla="*/ 1639905 h 1673795"/>
                  <a:gd name="connsiteX8" fmla="*/ 645186 w 875754"/>
                  <a:gd name="connsiteY8" fmla="*/ 1262102 h 1673795"/>
                  <a:gd name="connsiteX9" fmla="*/ 718529 w 875754"/>
                  <a:gd name="connsiteY9" fmla="*/ 1117071 h 1673795"/>
                  <a:gd name="connsiteX10" fmla="*/ 749486 w 875754"/>
                  <a:gd name="connsiteY10" fmla="*/ 1057539 h 1673795"/>
                  <a:gd name="connsiteX11" fmla="*/ 632804 w 875754"/>
                  <a:gd name="connsiteY11" fmla="*/ 1036109 h 1673795"/>
                  <a:gd name="connsiteX12" fmla="*/ 800033 w 875754"/>
                  <a:gd name="connsiteY12" fmla="*/ 690533 h 1673795"/>
                  <a:gd name="connsiteX13" fmla="*/ 809696 w 875754"/>
                  <a:gd name="connsiteY13" fmla="*/ 522690 h 1673795"/>
                  <a:gd name="connsiteX14" fmla="*/ 863784 w 875754"/>
                  <a:gd name="connsiteY14" fmla="*/ 309828 h 1673795"/>
                  <a:gd name="connsiteX15" fmla="*/ 875691 w 875754"/>
                  <a:gd name="connsiteY15" fmla="*/ 183622 h 1673795"/>
                  <a:gd name="connsiteX16" fmla="*/ 827860 w 875754"/>
                  <a:gd name="connsiteY16" fmla="*/ 262520 h 1673795"/>
                  <a:gd name="connsiteX17" fmla="*/ 728053 w 875754"/>
                  <a:gd name="connsiteY17" fmla="*/ 243154 h 1673795"/>
                  <a:gd name="connsiteX18" fmla="*/ 730435 w 875754"/>
                  <a:gd name="connsiteY18" fmla="*/ 131233 h 1673795"/>
                  <a:gd name="connsiteX19" fmla="*/ 675666 w 875754"/>
                  <a:gd name="connsiteY19" fmla="*/ 259822 h 1673795"/>
                  <a:gd name="connsiteX20" fmla="*/ 611370 w 875754"/>
                  <a:gd name="connsiteY20" fmla="*/ 466992 h 1673795"/>
                  <a:gd name="connsiteX21" fmla="*/ 451829 w 875754"/>
                  <a:gd name="connsiteY21" fmla="*/ 757502 h 1673795"/>
                  <a:gd name="connsiteX22" fmla="*/ 494689 w 875754"/>
                  <a:gd name="connsiteY22" fmla="*/ 695589 h 1673795"/>
                  <a:gd name="connsiteX23" fmla="*/ 482783 w 875754"/>
                  <a:gd name="connsiteY23" fmla="*/ 657490 h 1673795"/>
                  <a:gd name="connsiteX24" fmla="*/ 549458 w 875754"/>
                  <a:gd name="connsiteY24" fmla="*/ 614628 h 1673795"/>
                  <a:gd name="connsiteX25" fmla="*/ 489928 w 875754"/>
                  <a:gd name="connsiteY25" fmla="*/ 600341 h 1673795"/>
                  <a:gd name="connsiteX26" fmla="*/ 492309 w 875754"/>
                  <a:gd name="connsiteY26" fmla="*/ 569384 h 1673795"/>
                  <a:gd name="connsiteX27" fmla="*/ 551840 w 875754"/>
                  <a:gd name="connsiteY27" fmla="*/ 543191 h 1673795"/>
                  <a:gd name="connsiteX28" fmla="*/ 504215 w 875754"/>
                  <a:gd name="connsiteY28" fmla="*/ 533666 h 1673795"/>
                  <a:gd name="connsiteX29" fmla="*/ 573270 w 875754"/>
                  <a:gd name="connsiteY29" fmla="*/ 521759 h 1673795"/>
                  <a:gd name="connsiteX30" fmla="*/ 487547 w 875754"/>
                  <a:gd name="connsiteY30" fmla="*/ 433652 h 1673795"/>
                  <a:gd name="connsiteX31" fmla="*/ 416108 w 875754"/>
                  <a:gd name="connsiteY31" fmla="*/ 438417 h 1673795"/>
                  <a:gd name="connsiteX32" fmla="*/ 485166 w 875754"/>
                  <a:gd name="connsiteY32" fmla="*/ 416983 h 1673795"/>
                  <a:gd name="connsiteX33" fmla="*/ 582797 w 875754"/>
                  <a:gd name="connsiteY33" fmla="*/ 428889 h 1673795"/>
                  <a:gd name="connsiteX34" fmla="*/ 523266 w 875754"/>
                  <a:gd name="connsiteY34" fmla="*/ 400315 h 1673795"/>
                  <a:gd name="connsiteX35" fmla="*/ 599466 w 875754"/>
                  <a:gd name="connsiteY35" fmla="*/ 376503 h 1673795"/>
                  <a:gd name="connsiteX36" fmla="*/ 549458 w 875754"/>
                  <a:gd name="connsiteY36" fmla="*/ 347928 h 1673795"/>
                  <a:gd name="connsiteX37" fmla="*/ 620897 w 875754"/>
                  <a:gd name="connsiteY37" fmla="*/ 309827 h 1673795"/>
                  <a:gd name="connsiteX38" fmla="*/ 551841 w 875754"/>
                  <a:gd name="connsiteY38" fmla="*/ 295541 h 1673795"/>
                  <a:gd name="connsiteX39" fmla="*/ 616134 w 875754"/>
                  <a:gd name="connsiteY39" fmla="*/ 269347 h 1673795"/>
                  <a:gd name="connsiteX40" fmla="*/ 642329 w 875754"/>
                  <a:gd name="connsiteY40" fmla="*/ 240772 h 1673795"/>
                  <a:gd name="connsiteX41" fmla="*/ 599466 w 875754"/>
                  <a:gd name="connsiteY41" fmla="*/ 240772 h 1673795"/>
                  <a:gd name="connsiteX42" fmla="*/ 656616 w 875754"/>
                  <a:gd name="connsiteY42" fmla="*/ 209816 h 1673795"/>
                  <a:gd name="connsiteX43" fmla="*/ 694715 w 875754"/>
                  <a:gd name="connsiteY43" fmla="*/ 159809 h 1673795"/>
                  <a:gd name="connsiteX44" fmla="*/ 680427 w 875754"/>
                  <a:gd name="connsiteY44" fmla="*/ 114566 h 1673795"/>
                  <a:gd name="connsiteX45" fmla="*/ 709003 w 875754"/>
                  <a:gd name="connsiteY45" fmla="*/ 126473 h 1673795"/>
                  <a:gd name="connsiteX46" fmla="*/ 696823 w 875754"/>
                  <a:gd name="connsiteY46" fmla="*/ 25348 h 1673795"/>
                  <a:gd name="connsiteX47" fmla="*/ 316096 w 875754"/>
                  <a:gd name="connsiteY47" fmla="*/ 359835 h 1673795"/>
                  <a:gd name="connsiteX48" fmla="*/ 281329 w 875754"/>
                  <a:gd name="connsiteY48" fmla="*/ 379202 h 1673795"/>
                  <a:gd name="connsiteX49" fmla="*/ 692471 w 875754"/>
                  <a:gd name="connsiteY49" fmla="*/ 5413 h 1673795"/>
                  <a:gd name="connsiteX0" fmla="*/ 692471 w 875754"/>
                  <a:gd name="connsiteY0" fmla="*/ 5413 h 1673795"/>
                  <a:gd name="connsiteX1" fmla="*/ 465433 w 875754"/>
                  <a:gd name="connsiteY1" fmla="*/ 169858 h 1673795"/>
                  <a:gd name="connsiteX2" fmla="*/ 260648 w 875754"/>
                  <a:gd name="connsiteY2" fmla="*/ 343076 h 1673795"/>
                  <a:gd name="connsiteX3" fmla="*/ 275529 w 875754"/>
                  <a:gd name="connsiteY3" fmla="*/ 670238 h 1673795"/>
                  <a:gd name="connsiteX4" fmla="*/ 273963 w 875754"/>
                  <a:gd name="connsiteY4" fmla="*/ 1033433 h 1673795"/>
                  <a:gd name="connsiteX5" fmla="*/ 195633 w 875754"/>
                  <a:gd name="connsiteY5" fmla="*/ 1247791 h 1673795"/>
                  <a:gd name="connsiteX6" fmla="*/ 8372 w 875754"/>
                  <a:gd name="connsiteY6" fmla="*/ 1625071 h 1673795"/>
                  <a:gd name="connsiteX7" fmla="*/ 499315 w 875754"/>
                  <a:gd name="connsiteY7" fmla="*/ 1639905 h 1673795"/>
                  <a:gd name="connsiteX8" fmla="*/ 645186 w 875754"/>
                  <a:gd name="connsiteY8" fmla="*/ 1262102 h 1673795"/>
                  <a:gd name="connsiteX9" fmla="*/ 718529 w 875754"/>
                  <a:gd name="connsiteY9" fmla="*/ 1117071 h 1673795"/>
                  <a:gd name="connsiteX10" fmla="*/ 749486 w 875754"/>
                  <a:gd name="connsiteY10" fmla="*/ 1057539 h 1673795"/>
                  <a:gd name="connsiteX11" fmla="*/ 632804 w 875754"/>
                  <a:gd name="connsiteY11" fmla="*/ 1036109 h 1673795"/>
                  <a:gd name="connsiteX12" fmla="*/ 800033 w 875754"/>
                  <a:gd name="connsiteY12" fmla="*/ 690533 h 1673795"/>
                  <a:gd name="connsiteX13" fmla="*/ 809696 w 875754"/>
                  <a:gd name="connsiteY13" fmla="*/ 522690 h 1673795"/>
                  <a:gd name="connsiteX14" fmla="*/ 863784 w 875754"/>
                  <a:gd name="connsiteY14" fmla="*/ 309828 h 1673795"/>
                  <a:gd name="connsiteX15" fmla="*/ 875691 w 875754"/>
                  <a:gd name="connsiteY15" fmla="*/ 183622 h 1673795"/>
                  <a:gd name="connsiteX16" fmla="*/ 827860 w 875754"/>
                  <a:gd name="connsiteY16" fmla="*/ 262520 h 1673795"/>
                  <a:gd name="connsiteX17" fmla="*/ 728053 w 875754"/>
                  <a:gd name="connsiteY17" fmla="*/ 243154 h 1673795"/>
                  <a:gd name="connsiteX18" fmla="*/ 730435 w 875754"/>
                  <a:gd name="connsiteY18" fmla="*/ 131233 h 1673795"/>
                  <a:gd name="connsiteX19" fmla="*/ 675666 w 875754"/>
                  <a:gd name="connsiteY19" fmla="*/ 259822 h 1673795"/>
                  <a:gd name="connsiteX20" fmla="*/ 611370 w 875754"/>
                  <a:gd name="connsiteY20" fmla="*/ 466992 h 1673795"/>
                  <a:gd name="connsiteX21" fmla="*/ 451829 w 875754"/>
                  <a:gd name="connsiteY21" fmla="*/ 757502 h 1673795"/>
                  <a:gd name="connsiteX22" fmla="*/ 494689 w 875754"/>
                  <a:gd name="connsiteY22" fmla="*/ 695589 h 1673795"/>
                  <a:gd name="connsiteX23" fmla="*/ 482783 w 875754"/>
                  <a:gd name="connsiteY23" fmla="*/ 657490 h 1673795"/>
                  <a:gd name="connsiteX24" fmla="*/ 549458 w 875754"/>
                  <a:gd name="connsiteY24" fmla="*/ 614628 h 1673795"/>
                  <a:gd name="connsiteX25" fmla="*/ 489928 w 875754"/>
                  <a:gd name="connsiteY25" fmla="*/ 600341 h 1673795"/>
                  <a:gd name="connsiteX26" fmla="*/ 492309 w 875754"/>
                  <a:gd name="connsiteY26" fmla="*/ 569384 h 1673795"/>
                  <a:gd name="connsiteX27" fmla="*/ 551840 w 875754"/>
                  <a:gd name="connsiteY27" fmla="*/ 543191 h 1673795"/>
                  <a:gd name="connsiteX28" fmla="*/ 504215 w 875754"/>
                  <a:gd name="connsiteY28" fmla="*/ 533666 h 1673795"/>
                  <a:gd name="connsiteX29" fmla="*/ 573270 w 875754"/>
                  <a:gd name="connsiteY29" fmla="*/ 521759 h 1673795"/>
                  <a:gd name="connsiteX30" fmla="*/ 487547 w 875754"/>
                  <a:gd name="connsiteY30" fmla="*/ 433652 h 1673795"/>
                  <a:gd name="connsiteX31" fmla="*/ 416108 w 875754"/>
                  <a:gd name="connsiteY31" fmla="*/ 438417 h 1673795"/>
                  <a:gd name="connsiteX32" fmla="*/ 485166 w 875754"/>
                  <a:gd name="connsiteY32" fmla="*/ 416983 h 1673795"/>
                  <a:gd name="connsiteX33" fmla="*/ 582797 w 875754"/>
                  <a:gd name="connsiteY33" fmla="*/ 428889 h 1673795"/>
                  <a:gd name="connsiteX34" fmla="*/ 523266 w 875754"/>
                  <a:gd name="connsiteY34" fmla="*/ 400315 h 1673795"/>
                  <a:gd name="connsiteX35" fmla="*/ 599466 w 875754"/>
                  <a:gd name="connsiteY35" fmla="*/ 376503 h 1673795"/>
                  <a:gd name="connsiteX36" fmla="*/ 549458 w 875754"/>
                  <a:gd name="connsiteY36" fmla="*/ 347928 h 1673795"/>
                  <a:gd name="connsiteX37" fmla="*/ 620897 w 875754"/>
                  <a:gd name="connsiteY37" fmla="*/ 309827 h 1673795"/>
                  <a:gd name="connsiteX38" fmla="*/ 551841 w 875754"/>
                  <a:gd name="connsiteY38" fmla="*/ 295541 h 1673795"/>
                  <a:gd name="connsiteX39" fmla="*/ 616134 w 875754"/>
                  <a:gd name="connsiteY39" fmla="*/ 269347 h 1673795"/>
                  <a:gd name="connsiteX40" fmla="*/ 642329 w 875754"/>
                  <a:gd name="connsiteY40" fmla="*/ 240772 h 1673795"/>
                  <a:gd name="connsiteX41" fmla="*/ 599466 w 875754"/>
                  <a:gd name="connsiteY41" fmla="*/ 240772 h 1673795"/>
                  <a:gd name="connsiteX42" fmla="*/ 656616 w 875754"/>
                  <a:gd name="connsiteY42" fmla="*/ 209816 h 1673795"/>
                  <a:gd name="connsiteX43" fmla="*/ 694715 w 875754"/>
                  <a:gd name="connsiteY43" fmla="*/ 159809 h 1673795"/>
                  <a:gd name="connsiteX44" fmla="*/ 680427 w 875754"/>
                  <a:gd name="connsiteY44" fmla="*/ 114566 h 1673795"/>
                  <a:gd name="connsiteX45" fmla="*/ 709003 w 875754"/>
                  <a:gd name="connsiteY45" fmla="*/ 126473 h 1673795"/>
                  <a:gd name="connsiteX46" fmla="*/ 696823 w 875754"/>
                  <a:gd name="connsiteY46" fmla="*/ 25348 h 1673795"/>
                  <a:gd name="connsiteX47" fmla="*/ 316096 w 875754"/>
                  <a:gd name="connsiteY47" fmla="*/ 359835 h 1673795"/>
                  <a:gd name="connsiteX48" fmla="*/ 281329 w 875754"/>
                  <a:gd name="connsiteY48" fmla="*/ 379202 h 1673795"/>
                  <a:gd name="connsiteX49" fmla="*/ 692471 w 875754"/>
                  <a:gd name="connsiteY49" fmla="*/ 5413 h 1673795"/>
                  <a:gd name="connsiteX0" fmla="*/ 692471 w 875754"/>
                  <a:gd name="connsiteY0" fmla="*/ 5429 h 1673811"/>
                  <a:gd name="connsiteX1" fmla="*/ 465433 w 875754"/>
                  <a:gd name="connsiteY1" fmla="*/ 169874 h 1673811"/>
                  <a:gd name="connsiteX2" fmla="*/ 270516 w 875754"/>
                  <a:gd name="connsiteY2" fmla="*/ 346381 h 1673811"/>
                  <a:gd name="connsiteX3" fmla="*/ 275529 w 875754"/>
                  <a:gd name="connsiteY3" fmla="*/ 670254 h 1673811"/>
                  <a:gd name="connsiteX4" fmla="*/ 273963 w 875754"/>
                  <a:gd name="connsiteY4" fmla="*/ 1033449 h 1673811"/>
                  <a:gd name="connsiteX5" fmla="*/ 195633 w 875754"/>
                  <a:gd name="connsiteY5" fmla="*/ 1247807 h 1673811"/>
                  <a:gd name="connsiteX6" fmla="*/ 8372 w 875754"/>
                  <a:gd name="connsiteY6" fmla="*/ 1625087 h 1673811"/>
                  <a:gd name="connsiteX7" fmla="*/ 499315 w 875754"/>
                  <a:gd name="connsiteY7" fmla="*/ 1639921 h 1673811"/>
                  <a:gd name="connsiteX8" fmla="*/ 645186 w 875754"/>
                  <a:gd name="connsiteY8" fmla="*/ 1262118 h 1673811"/>
                  <a:gd name="connsiteX9" fmla="*/ 718529 w 875754"/>
                  <a:gd name="connsiteY9" fmla="*/ 1117087 h 1673811"/>
                  <a:gd name="connsiteX10" fmla="*/ 749486 w 875754"/>
                  <a:gd name="connsiteY10" fmla="*/ 1057555 h 1673811"/>
                  <a:gd name="connsiteX11" fmla="*/ 632804 w 875754"/>
                  <a:gd name="connsiteY11" fmla="*/ 1036125 h 1673811"/>
                  <a:gd name="connsiteX12" fmla="*/ 800033 w 875754"/>
                  <a:gd name="connsiteY12" fmla="*/ 690549 h 1673811"/>
                  <a:gd name="connsiteX13" fmla="*/ 809696 w 875754"/>
                  <a:gd name="connsiteY13" fmla="*/ 522706 h 1673811"/>
                  <a:gd name="connsiteX14" fmla="*/ 863784 w 875754"/>
                  <a:gd name="connsiteY14" fmla="*/ 309844 h 1673811"/>
                  <a:gd name="connsiteX15" fmla="*/ 875691 w 875754"/>
                  <a:gd name="connsiteY15" fmla="*/ 183638 h 1673811"/>
                  <a:gd name="connsiteX16" fmla="*/ 827860 w 875754"/>
                  <a:gd name="connsiteY16" fmla="*/ 262536 h 1673811"/>
                  <a:gd name="connsiteX17" fmla="*/ 728053 w 875754"/>
                  <a:gd name="connsiteY17" fmla="*/ 243170 h 1673811"/>
                  <a:gd name="connsiteX18" fmla="*/ 730435 w 875754"/>
                  <a:gd name="connsiteY18" fmla="*/ 131249 h 1673811"/>
                  <a:gd name="connsiteX19" fmla="*/ 675666 w 875754"/>
                  <a:gd name="connsiteY19" fmla="*/ 259838 h 1673811"/>
                  <a:gd name="connsiteX20" fmla="*/ 611370 w 875754"/>
                  <a:gd name="connsiteY20" fmla="*/ 467008 h 1673811"/>
                  <a:gd name="connsiteX21" fmla="*/ 451829 w 875754"/>
                  <a:gd name="connsiteY21" fmla="*/ 757518 h 1673811"/>
                  <a:gd name="connsiteX22" fmla="*/ 494689 w 875754"/>
                  <a:gd name="connsiteY22" fmla="*/ 695605 h 1673811"/>
                  <a:gd name="connsiteX23" fmla="*/ 482783 w 875754"/>
                  <a:gd name="connsiteY23" fmla="*/ 657506 h 1673811"/>
                  <a:gd name="connsiteX24" fmla="*/ 549458 w 875754"/>
                  <a:gd name="connsiteY24" fmla="*/ 614644 h 1673811"/>
                  <a:gd name="connsiteX25" fmla="*/ 489928 w 875754"/>
                  <a:gd name="connsiteY25" fmla="*/ 600357 h 1673811"/>
                  <a:gd name="connsiteX26" fmla="*/ 492309 w 875754"/>
                  <a:gd name="connsiteY26" fmla="*/ 569400 h 1673811"/>
                  <a:gd name="connsiteX27" fmla="*/ 551840 w 875754"/>
                  <a:gd name="connsiteY27" fmla="*/ 543207 h 1673811"/>
                  <a:gd name="connsiteX28" fmla="*/ 504215 w 875754"/>
                  <a:gd name="connsiteY28" fmla="*/ 533682 h 1673811"/>
                  <a:gd name="connsiteX29" fmla="*/ 573270 w 875754"/>
                  <a:gd name="connsiteY29" fmla="*/ 521775 h 1673811"/>
                  <a:gd name="connsiteX30" fmla="*/ 487547 w 875754"/>
                  <a:gd name="connsiteY30" fmla="*/ 433668 h 1673811"/>
                  <a:gd name="connsiteX31" fmla="*/ 416108 w 875754"/>
                  <a:gd name="connsiteY31" fmla="*/ 438433 h 1673811"/>
                  <a:gd name="connsiteX32" fmla="*/ 485166 w 875754"/>
                  <a:gd name="connsiteY32" fmla="*/ 416999 h 1673811"/>
                  <a:gd name="connsiteX33" fmla="*/ 582797 w 875754"/>
                  <a:gd name="connsiteY33" fmla="*/ 428905 h 1673811"/>
                  <a:gd name="connsiteX34" fmla="*/ 523266 w 875754"/>
                  <a:gd name="connsiteY34" fmla="*/ 400331 h 1673811"/>
                  <a:gd name="connsiteX35" fmla="*/ 599466 w 875754"/>
                  <a:gd name="connsiteY35" fmla="*/ 376519 h 1673811"/>
                  <a:gd name="connsiteX36" fmla="*/ 549458 w 875754"/>
                  <a:gd name="connsiteY36" fmla="*/ 347944 h 1673811"/>
                  <a:gd name="connsiteX37" fmla="*/ 620897 w 875754"/>
                  <a:gd name="connsiteY37" fmla="*/ 309843 h 1673811"/>
                  <a:gd name="connsiteX38" fmla="*/ 551841 w 875754"/>
                  <a:gd name="connsiteY38" fmla="*/ 295557 h 1673811"/>
                  <a:gd name="connsiteX39" fmla="*/ 616134 w 875754"/>
                  <a:gd name="connsiteY39" fmla="*/ 269363 h 1673811"/>
                  <a:gd name="connsiteX40" fmla="*/ 642329 w 875754"/>
                  <a:gd name="connsiteY40" fmla="*/ 240788 h 1673811"/>
                  <a:gd name="connsiteX41" fmla="*/ 599466 w 875754"/>
                  <a:gd name="connsiteY41" fmla="*/ 240788 h 1673811"/>
                  <a:gd name="connsiteX42" fmla="*/ 656616 w 875754"/>
                  <a:gd name="connsiteY42" fmla="*/ 209832 h 1673811"/>
                  <a:gd name="connsiteX43" fmla="*/ 694715 w 875754"/>
                  <a:gd name="connsiteY43" fmla="*/ 159825 h 1673811"/>
                  <a:gd name="connsiteX44" fmla="*/ 680427 w 875754"/>
                  <a:gd name="connsiteY44" fmla="*/ 114582 h 1673811"/>
                  <a:gd name="connsiteX45" fmla="*/ 709003 w 875754"/>
                  <a:gd name="connsiteY45" fmla="*/ 126489 h 1673811"/>
                  <a:gd name="connsiteX46" fmla="*/ 696823 w 875754"/>
                  <a:gd name="connsiteY46" fmla="*/ 25364 h 1673811"/>
                  <a:gd name="connsiteX47" fmla="*/ 316096 w 875754"/>
                  <a:gd name="connsiteY47" fmla="*/ 359851 h 1673811"/>
                  <a:gd name="connsiteX48" fmla="*/ 281329 w 875754"/>
                  <a:gd name="connsiteY48" fmla="*/ 379218 h 1673811"/>
                  <a:gd name="connsiteX49" fmla="*/ 692471 w 875754"/>
                  <a:gd name="connsiteY49" fmla="*/ 5429 h 1673811"/>
                  <a:gd name="connsiteX0" fmla="*/ 692471 w 875754"/>
                  <a:gd name="connsiteY0" fmla="*/ 5429 h 1673811"/>
                  <a:gd name="connsiteX1" fmla="*/ 465433 w 875754"/>
                  <a:gd name="connsiteY1" fmla="*/ 169874 h 1673811"/>
                  <a:gd name="connsiteX2" fmla="*/ 270516 w 875754"/>
                  <a:gd name="connsiteY2" fmla="*/ 346381 h 1673811"/>
                  <a:gd name="connsiteX3" fmla="*/ 275529 w 875754"/>
                  <a:gd name="connsiteY3" fmla="*/ 670254 h 1673811"/>
                  <a:gd name="connsiteX4" fmla="*/ 273963 w 875754"/>
                  <a:gd name="connsiteY4" fmla="*/ 1033449 h 1673811"/>
                  <a:gd name="connsiteX5" fmla="*/ 195633 w 875754"/>
                  <a:gd name="connsiteY5" fmla="*/ 1247807 h 1673811"/>
                  <a:gd name="connsiteX6" fmla="*/ 8372 w 875754"/>
                  <a:gd name="connsiteY6" fmla="*/ 1625087 h 1673811"/>
                  <a:gd name="connsiteX7" fmla="*/ 499315 w 875754"/>
                  <a:gd name="connsiteY7" fmla="*/ 1639921 h 1673811"/>
                  <a:gd name="connsiteX8" fmla="*/ 628740 w 875754"/>
                  <a:gd name="connsiteY8" fmla="*/ 1262118 h 1673811"/>
                  <a:gd name="connsiteX9" fmla="*/ 718529 w 875754"/>
                  <a:gd name="connsiteY9" fmla="*/ 1117087 h 1673811"/>
                  <a:gd name="connsiteX10" fmla="*/ 749486 w 875754"/>
                  <a:gd name="connsiteY10" fmla="*/ 1057555 h 1673811"/>
                  <a:gd name="connsiteX11" fmla="*/ 632804 w 875754"/>
                  <a:gd name="connsiteY11" fmla="*/ 1036125 h 1673811"/>
                  <a:gd name="connsiteX12" fmla="*/ 800033 w 875754"/>
                  <a:gd name="connsiteY12" fmla="*/ 690549 h 1673811"/>
                  <a:gd name="connsiteX13" fmla="*/ 809696 w 875754"/>
                  <a:gd name="connsiteY13" fmla="*/ 522706 h 1673811"/>
                  <a:gd name="connsiteX14" fmla="*/ 863784 w 875754"/>
                  <a:gd name="connsiteY14" fmla="*/ 309844 h 1673811"/>
                  <a:gd name="connsiteX15" fmla="*/ 875691 w 875754"/>
                  <a:gd name="connsiteY15" fmla="*/ 183638 h 1673811"/>
                  <a:gd name="connsiteX16" fmla="*/ 827860 w 875754"/>
                  <a:gd name="connsiteY16" fmla="*/ 262536 h 1673811"/>
                  <a:gd name="connsiteX17" fmla="*/ 728053 w 875754"/>
                  <a:gd name="connsiteY17" fmla="*/ 243170 h 1673811"/>
                  <a:gd name="connsiteX18" fmla="*/ 730435 w 875754"/>
                  <a:gd name="connsiteY18" fmla="*/ 131249 h 1673811"/>
                  <a:gd name="connsiteX19" fmla="*/ 675666 w 875754"/>
                  <a:gd name="connsiteY19" fmla="*/ 259838 h 1673811"/>
                  <a:gd name="connsiteX20" fmla="*/ 611370 w 875754"/>
                  <a:gd name="connsiteY20" fmla="*/ 467008 h 1673811"/>
                  <a:gd name="connsiteX21" fmla="*/ 451829 w 875754"/>
                  <a:gd name="connsiteY21" fmla="*/ 757518 h 1673811"/>
                  <a:gd name="connsiteX22" fmla="*/ 494689 w 875754"/>
                  <a:gd name="connsiteY22" fmla="*/ 695605 h 1673811"/>
                  <a:gd name="connsiteX23" fmla="*/ 482783 w 875754"/>
                  <a:gd name="connsiteY23" fmla="*/ 657506 h 1673811"/>
                  <a:gd name="connsiteX24" fmla="*/ 549458 w 875754"/>
                  <a:gd name="connsiteY24" fmla="*/ 614644 h 1673811"/>
                  <a:gd name="connsiteX25" fmla="*/ 489928 w 875754"/>
                  <a:gd name="connsiteY25" fmla="*/ 600357 h 1673811"/>
                  <a:gd name="connsiteX26" fmla="*/ 492309 w 875754"/>
                  <a:gd name="connsiteY26" fmla="*/ 569400 h 1673811"/>
                  <a:gd name="connsiteX27" fmla="*/ 551840 w 875754"/>
                  <a:gd name="connsiteY27" fmla="*/ 543207 h 1673811"/>
                  <a:gd name="connsiteX28" fmla="*/ 504215 w 875754"/>
                  <a:gd name="connsiteY28" fmla="*/ 533682 h 1673811"/>
                  <a:gd name="connsiteX29" fmla="*/ 573270 w 875754"/>
                  <a:gd name="connsiteY29" fmla="*/ 521775 h 1673811"/>
                  <a:gd name="connsiteX30" fmla="*/ 487547 w 875754"/>
                  <a:gd name="connsiteY30" fmla="*/ 433668 h 1673811"/>
                  <a:gd name="connsiteX31" fmla="*/ 416108 w 875754"/>
                  <a:gd name="connsiteY31" fmla="*/ 438433 h 1673811"/>
                  <a:gd name="connsiteX32" fmla="*/ 485166 w 875754"/>
                  <a:gd name="connsiteY32" fmla="*/ 416999 h 1673811"/>
                  <a:gd name="connsiteX33" fmla="*/ 582797 w 875754"/>
                  <a:gd name="connsiteY33" fmla="*/ 428905 h 1673811"/>
                  <a:gd name="connsiteX34" fmla="*/ 523266 w 875754"/>
                  <a:gd name="connsiteY34" fmla="*/ 400331 h 1673811"/>
                  <a:gd name="connsiteX35" fmla="*/ 599466 w 875754"/>
                  <a:gd name="connsiteY35" fmla="*/ 376519 h 1673811"/>
                  <a:gd name="connsiteX36" fmla="*/ 549458 w 875754"/>
                  <a:gd name="connsiteY36" fmla="*/ 347944 h 1673811"/>
                  <a:gd name="connsiteX37" fmla="*/ 620897 w 875754"/>
                  <a:gd name="connsiteY37" fmla="*/ 309843 h 1673811"/>
                  <a:gd name="connsiteX38" fmla="*/ 551841 w 875754"/>
                  <a:gd name="connsiteY38" fmla="*/ 295557 h 1673811"/>
                  <a:gd name="connsiteX39" fmla="*/ 616134 w 875754"/>
                  <a:gd name="connsiteY39" fmla="*/ 269363 h 1673811"/>
                  <a:gd name="connsiteX40" fmla="*/ 642329 w 875754"/>
                  <a:gd name="connsiteY40" fmla="*/ 240788 h 1673811"/>
                  <a:gd name="connsiteX41" fmla="*/ 599466 w 875754"/>
                  <a:gd name="connsiteY41" fmla="*/ 240788 h 1673811"/>
                  <a:gd name="connsiteX42" fmla="*/ 656616 w 875754"/>
                  <a:gd name="connsiteY42" fmla="*/ 209832 h 1673811"/>
                  <a:gd name="connsiteX43" fmla="*/ 694715 w 875754"/>
                  <a:gd name="connsiteY43" fmla="*/ 159825 h 1673811"/>
                  <a:gd name="connsiteX44" fmla="*/ 680427 w 875754"/>
                  <a:gd name="connsiteY44" fmla="*/ 114582 h 1673811"/>
                  <a:gd name="connsiteX45" fmla="*/ 709003 w 875754"/>
                  <a:gd name="connsiteY45" fmla="*/ 126489 h 1673811"/>
                  <a:gd name="connsiteX46" fmla="*/ 696823 w 875754"/>
                  <a:gd name="connsiteY46" fmla="*/ 25364 h 1673811"/>
                  <a:gd name="connsiteX47" fmla="*/ 316096 w 875754"/>
                  <a:gd name="connsiteY47" fmla="*/ 359851 h 1673811"/>
                  <a:gd name="connsiteX48" fmla="*/ 281329 w 875754"/>
                  <a:gd name="connsiteY48" fmla="*/ 379218 h 1673811"/>
                  <a:gd name="connsiteX49" fmla="*/ 692471 w 875754"/>
                  <a:gd name="connsiteY49" fmla="*/ 5429 h 1673811"/>
                  <a:gd name="connsiteX0" fmla="*/ 692471 w 875754"/>
                  <a:gd name="connsiteY0" fmla="*/ 5429 h 1673811"/>
                  <a:gd name="connsiteX1" fmla="*/ 465433 w 875754"/>
                  <a:gd name="connsiteY1" fmla="*/ 169874 h 1673811"/>
                  <a:gd name="connsiteX2" fmla="*/ 270516 w 875754"/>
                  <a:gd name="connsiteY2" fmla="*/ 346381 h 1673811"/>
                  <a:gd name="connsiteX3" fmla="*/ 275529 w 875754"/>
                  <a:gd name="connsiteY3" fmla="*/ 670254 h 1673811"/>
                  <a:gd name="connsiteX4" fmla="*/ 273963 w 875754"/>
                  <a:gd name="connsiteY4" fmla="*/ 1033449 h 1673811"/>
                  <a:gd name="connsiteX5" fmla="*/ 195633 w 875754"/>
                  <a:gd name="connsiteY5" fmla="*/ 1247807 h 1673811"/>
                  <a:gd name="connsiteX6" fmla="*/ 8372 w 875754"/>
                  <a:gd name="connsiteY6" fmla="*/ 1625087 h 1673811"/>
                  <a:gd name="connsiteX7" fmla="*/ 499315 w 875754"/>
                  <a:gd name="connsiteY7" fmla="*/ 1639921 h 1673811"/>
                  <a:gd name="connsiteX8" fmla="*/ 628740 w 875754"/>
                  <a:gd name="connsiteY8" fmla="*/ 1262118 h 1673811"/>
                  <a:gd name="connsiteX9" fmla="*/ 718529 w 875754"/>
                  <a:gd name="connsiteY9" fmla="*/ 1117087 h 1673811"/>
                  <a:gd name="connsiteX10" fmla="*/ 749486 w 875754"/>
                  <a:gd name="connsiteY10" fmla="*/ 1057555 h 1673811"/>
                  <a:gd name="connsiteX11" fmla="*/ 632804 w 875754"/>
                  <a:gd name="connsiteY11" fmla="*/ 1036125 h 1673811"/>
                  <a:gd name="connsiteX12" fmla="*/ 800033 w 875754"/>
                  <a:gd name="connsiteY12" fmla="*/ 690549 h 1673811"/>
                  <a:gd name="connsiteX13" fmla="*/ 809696 w 875754"/>
                  <a:gd name="connsiteY13" fmla="*/ 522706 h 1673811"/>
                  <a:gd name="connsiteX14" fmla="*/ 863784 w 875754"/>
                  <a:gd name="connsiteY14" fmla="*/ 309844 h 1673811"/>
                  <a:gd name="connsiteX15" fmla="*/ 875691 w 875754"/>
                  <a:gd name="connsiteY15" fmla="*/ 183638 h 1673811"/>
                  <a:gd name="connsiteX16" fmla="*/ 827860 w 875754"/>
                  <a:gd name="connsiteY16" fmla="*/ 262536 h 1673811"/>
                  <a:gd name="connsiteX17" fmla="*/ 728053 w 875754"/>
                  <a:gd name="connsiteY17" fmla="*/ 243170 h 1673811"/>
                  <a:gd name="connsiteX18" fmla="*/ 730435 w 875754"/>
                  <a:gd name="connsiteY18" fmla="*/ 131249 h 1673811"/>
                  <a:gd name="connsiteX19" fmla="*/ 675666 w 875754"/>
                  <a:gd name="connsiteY19" fmla="*/ 259838 h 1673811"/>
                  <a:gd name="connsiteX20" fmla="*/ 611370 w 875754"/>
                  <a:gd name="connsiteY20" fmla="*/ 467008 h 1673811"/>
                  <a:gd name="connsiteX21" fmla="*/ 451829 w 875754"/>
                  <a:gd name="connsiteY21" fmla="*/ 757518 h 1673811"/>
                  <a:gd name="connsiteX22" fmla="*/ 494689 w 875754"/>
                  <a:gd name="connsiteY22" fmla="*/ 695605 h 1673811"/>
                  <a:gd name="connsiteX23" fmla="*/ 482783 w 875754"/>
                  <a:gd name="connsiteY23" fmla="*/ 657506 h 1673811"/>
                  <a:gd name="connsiteX24" fmla="*/ 549458 w 875754"/>
                  <a:gd name="connsiteY24" fmla="*/ 614644 h 1673811"/>
                  <a:gd name="connsiteX25" fmla="*/ 489928 w 875754"/>
                  <a:gd name="connsiteY25" fmla="*/ 600357 h 1673811"/>
                  <a:gd name="connsiteX26" fmla="*/ 492309 w 875754"/>
                  <a:gd name="connsiteY26" fmla="*/ 569400 h 1673811"/>
                  <a:gd name="connsiteX27" fmla="*/ 551840 w 875754"/>
                  <a:gd name="connsiteY27" fmla="*/ 543207 h 1673811"/>
                  <a:gd name="connsiteX28" fmla="*/ 504215 w 875754"/>
                  <a:gd name="connsiteY28" fmla="*/ 533682 h 1673811"/>
                  <a:gd name="connsiteX29" fmla="*/ 573270 w 875754"/>
                  <a:gd name="connsiteY29" fmla="*/ 521775 h 1673811"/>
                  <a:gd name="connsiteX30" fmla="*/ 487547 w 875754"/>
                  <a:gd name="connsiteY30" fmla="*/ 433668 h 1673811"/>
                  <a:gd name="connsiteX31" fmla="*/ 416108 w 875754"/>
                  <a:gd name="connsiteY31" fmla="*/ 438433 h 1673811"/>
                  <a:gd name="connsiteX32" fmla="*/ 485166 w 875754"/>
                  <a:gd name="connsiteY32" fmla="*/ 416999 h 1673811"/>
                  <a:gd name="connsiteX33" fmla="*/ 582797 w 875754"/>
                  <a:gd name="connsiteY33" fmla="*/ 428905 h 1673811"/>
                  <a:gd name="connsiteX34" fmla="*/ 523266 w 875754"/>
                  <a:gd name="connsiteY34" fmla="*/ 400331 h 1673811"/>
                  <a:gd name="connsiteX35" fmla="*/ 599466 w 875754"/>
                  <a:gd name="connsiteY35" fmla="*/ 376519 h 1673811"/>
                  <a:gd name="connsiteX36" fmla="*/ 549458 w 875754"/>
                  <a:gd name="connsiteY36" fmla="*/ 347944 h 1673811"/>
                  <a:gd name="connsiteX37" fmla="*/ 620897 w 875754"/>
                  <a:gd name="connsiteY37" fmla="*/ 309843 h 1673811"/>
                  <a:gd name="connsiteX38" fmla="*/ 551841 w 875754"/>
                  <a:gd name="connsiteY38" fmla="*/ 295557 h 1673811"/>
                  <a:gd name="connsiteX39" fmla="*/ 616134 w 875754"/>
                  <a:gd name="connsiteY39" fmla="*/ 269363 h 1673811"/>
                  <a:gd name="connsiteX40" fmla="*/ 642329 w 875754"/>
                  <a:gd name="connsiteY40" fmla="*/ 240788 h 1673811"/>
                  <a:gd name="connsiteX41" fmla="*/ 599466 w 875754"/>
                  <a:gd name="connsiteY41" fmla="*/ 240788 h 1673811"/>
                  <a:gd name="connsiteX42" fmla="*/ 656616 w 875754"/>
                  <a:gd name="connsiteY42" fmla="*/ 209832 h 1673811"/>
                  <a:gd name="connsiteX43" fmla="*/ 694715 w 875754"/>
                  <a:gd name="connsiteY43" fmla="*/ 159825 h 1673811"/>
                  <a:gd name="connsiteX44" fmla="*/ 680427 w 875754"/>
                  <a:gd name="connsiteY44" fmla="*/ 114582 h 1673811"/>
                  <a:gd name="connsiteX45" fmla="*/ 709003 w 875754"/>
                  <a:gd name="connsiteY45" fmla="*/ 126489 h 1673811"/>
                  <a:gd name="connsiteX46" fmla="*/ 696823 w 875754"/>
                  <a:gd name="connsiteY46" fmla="*/ 25364 h 1673811"/>
                  <a:gd name="connsiteX47" fmla="*/ 316096 w 875754"/>
                  <a:gd name="connsiteY47" fmla="*/ 359851 h 1673811"/>
                  <a:gd name="connsiteX48" fmla="*/ 281329 w 875754"/>
                  <a:gd name="connsiteY48" fmla="*/ 379218 h 1673811"/>
                  <a:gd name="connsiteX49" fmla="*/ 692471 w 875754"/>
                  <a:gd name="connsiteY49" fmla="*/ 5429 h 1673811"/>
                  <a:gd name="connsiteX0" fmla="*/ 692471 w 875754"/>
                  <a:gd name="connsiteY0" fmla="*/ 4370 h 1672752"/>
                  <a:gd name="connsiteX1" fmla="*/ 465433 w 875754"/>
                  <a:gd name="connsiteY1" fmla="*/ 168815 h 1672752"/>
                  <a:gd name="connsiteX2" fmla="*/ 270516 w 875754"/>
                  <a:gd name="connsiteY2" fmla="*/ 345322 h 1672752"/>
                  <a:gd name="connsiteX3" fmla="*/ 275529 w 875754"/>
                  <a:gd name="connsiteY3" fmla="*/ 669195 h 1672752"/>
                  <a:gd name="connsiteX4" fmla="*/ 273963 w 875754"/>
                  <a:gd name="connsiteY4" fmla="*/ 1032390 h 1672752"/>
                  <a:gd name="connsiteX5" fmla="*/ 195633 w 875754"/>
                  <a:gd name="connsiteY5" fmla="*/ 1246748 h 1672752"/>
                  <a:gd name="connsiteX6" fmla="*/ 8372 w 875754"/>
                  <a:gd name="connsiteY6" fmla="*/ 1624028 h 1672752"/>
                  <a:gd name="connsiteX7" fmla="*/ 499315 w 875754"/>
                  <a:gd name="connsiteY7" fmla="*/ 1638862 h 1672752"/>
                  <a:gd name="connsiteX8" fmla="*/ 628740 w 875754"/>
                  <a:gd name="connsiteY8" fmla="*/ 1261059 h 1672752"/>
                  <a:gd name="connsiteX9" fmla="*/ 718529 w 875754"/>
                  <a:gd name="connsiteY9" fmla="*/ 1116028 h 1672752"/>
                  <a:gd name="connsiteX10" fmla="*/ 749486 w 875754"/>
                  <a:gd name="connsiteY10" fmla="*/ 1056496 h 1672752"/>
                  <a:gd name="connsiteX11" fmla="*/ 632804 w 875754"/>
                  <a:gd name="connsiteY11" fmla="*/ 1035066 h 1672752"/>
                  <a:gd name="connsiteX12" fmla="*/ 800033 w 875754"/>
                  <a:gd name="connsiteY12" fmla="*/ 689490 h 1672752"/>
                  <a:gd name="connsiteX13" fmla="*/ 809696 w 875754"/>
                  <a:gd name="connsiteY13" fmla="*/ 521647 h 1672752"/>
                  <a:gd name="connsiteX14" fmla="*/ 863784 w 875754"/>
                  <a:gd name="connsiteY14" fmla="*/ 308785 h 1672752"/>
                  <a:gd name="connsiteX15" fmla="*/ 875691 w 875754"/>
                  <a:gd name="connsiteY15" fmla="*/ 182579 h 1672752"/>
                  <a:gd name="connsiteX16" fmla="*/ 827860 w 875754"/>
                  <a:gd name="connsiteY16" fmla="*/ 261477 h 1672752"/>
                  <a:gd name="connsiteX17" fmla="*/ 728053 w 875754"/>
                  <a:gd name="connsiteY17" fmla="*/ 242111 h 1672752"/>
                  <a:gd name="connsiteX18" fmla="*/ 730435 w 875754"/>
                  <a:gd name="connsiteY18" fmla="*/ 130190 h 1672752"/>
                  <a:gd name="connsiteX19" fmla="*/ 675666 w 875754"/>
                  <a:gd name="connsiteY19" fmla="*/ 258779 h 1672752"/>
                  <a:gd name="connsiteX20" fmla="*/ 611370 w 875754"/>
                  <a:gd name="connsiteY20" fmla="*/ 465949 h 1672752"/>
                  <a:gd name="connsiteX21" fmla="*/ 451829 w 875754"/>
                  <a:gd name="connsiteY21" fmla="*/ 756459 h 1672752"/>
                  <a:gd name="connsiteX22" fmla="*/ 494689 w 875754"/>
                  <a:gd name="connsiteY22" fmla="*/ 694546 h 1672752"/>
                  <a:gd name="connsiteX23" fmla="*/ 482783 w 875754"/>
                  <a:gd name="connsiteY23" fmla="*/ 656447 h 1672752"/>
                  <a:gd name="connsiteX24" fmla="*/ 549458 w 875754"/>
                  <a:gd name="connsiteY24" fmla="*/ 613585 h 1672752"/>
                  <a:gd name="connsiteX25" fmla="*/ 489928 w 875754"/>
                  <a:gd name="connsiteY25" fmla="*/ 599298 h 1672752"/>
                  <a:gd name="connsiteX26" fmla="*/ 492309 w 875754"/>
                  <a:gd name="connsiteY26" fmla="*/ 568341 h 1672752"/>
                  <a:gd name="connsiteX27" fmla="*/ 551840 w 875754"/>
                  <a:gd name="connsiteY27" fmla="*/ 542148 h 1672752"/>
                  <a:gd name="connsiteX28" fmla="*/ 504215 w 875754"/>
                  <a:gd name="connsiteY28" fmla="*/ 532623 h 1672752"/>
                  <a:gd name="connsiteX29" fmla="*/ 573270 w 875754"/>
                  <a:gd name="connsiteY29" fmla="*/ 520716 h 1672752"/>
                  <a:gd name="connsiteX30" fmla="*/ 487547 w 875754"/>
                  <a:gd name="connsiteY30" fmla="*/ 432609 h 1672752"/>
                  <a:gd name="connsiteX31" fmla="*/ 416108 w 875754"/>
                  <a:gd name="connsiteY31" fmla="*/ 437374 h 1672752"/>
                  <a:gd name="connsiteX32" fmla="*/ 485166 w 875754"/>
                  <a:gd name="connsiteY32" fmla="*/ 415940 h 1672752"/>
                  <a:gd name="connsiteX33" fmla="*/ 582797 w 875754"/>
                  <a:gd name="connsiteY33" fmla="*/ 427846 h 1672752"/>
                  <a:gd name="connsiteX34" fmla="*/ 523266 w 875754"/>
                  <a:gd name="connsiteY34" fmla="*/ 399272 h 1672752"/>
                  <a:gd name="connsiteX35" fmla="*/ 599466 w 875754"/>
                  <a:gd name="connsiteY35" fmla="*/ 375460 h 1672752"/>
                  <a:gd name="connsiteX36" fmla="*/ 549458 w 875754"/>
                  <a:gd name="connsiteY36" fmla="*/ 346885 h 1672752"/>
                  <a:gd name="connsiteX37" fmla="*/ 620897 w 875754"/>
                  <a:gd name="connsiteY37" fmla="*/ 308784 h 1672752"/>
                  <a:gd name="connsiteX38" fmla="*/ 551841 w 875754"/>
                  <a:gd name="connsiteY38" fmla="*/ 294498 h 1672752"/>
                  <a:gd name="connsiteX39" fmla="*/ 616134 w 875754"/>
                  <a:gd name="connsiteY39" fmla="*/ 268304 h 1672752"/>
                  <a:gd name="connsiteX40" fmla="*/ 642329 w 875754"/>
                  <a:gd name="connsiteY40" fmla="*/ 239729 h 1672752"/>
                  <a:gd name="connsiteX41" fmla="*/ 599466 w 875754"/>
                  <a:gd name="connsiteY41" fmla="*/ 239729 h 1672752"/>
                  <a:gd name="connsiteX42" fmla="*/ 656616 w 875754"/>
                  <a:gd name="connsiteY42" fmla="*/ 208773 h 1672752"/>
                  <a:gd name="connsiteX43" fmla="*/ 694715 w 875754"/>
                  <a:gd name="connsiteY43" fmla="*/ 158766 h 1672752"/>
                  <a:gd name="connsiteX44" fmla="*/ 680427 w 875754"/>
                  <a:gd name="connsiteY44" fmla="*/ 113523 h 1672752"/>
                  <a:gd name="connsiteX45" fmla="*/ 709003 w 875754"/>
                  <a:gd name="connsiteY45" fmla="*/ 125430 h 1672752"/>
                  <a:gd name="connsiteX46" fmla="*/ 696823 w 875754"/>
                  <a:gd name="connsiteY46" fmla="*/ 24305 h 1672752"/>
                  <a:gd name="connsiteX47" fmla="*/ 316096 w 875754"/>
                  <a:gd name="connsiteY47" fmla="*/ 358792 h 1672752"/>
                  <a:gd name="connsiteX48" fmla="*/ 299691 w 875754"/>
                  <a:gd name="connsiteY48" fmla="*/ 352453 h 1672752"/>
                  <a:gd name="connsiteX49" fmla="*/ 692471 w 875754"/>
                  <a:gd name="connsiteY49" fmla="*/ 4370 h 1672752"/>
                  <a:gd name="connsiteX0" fmla="*/ 692471 w 875754"/>
                  <a:gd name="connsiteY0" fmla="*/ 5602 h 1673984"/>
                  <a:gd name="connsiteX1" fmla="*/ 463052 w 875754"/>
                  <a:gd name="connsiteY1" fmla="*/ 153379 h 1673984"/>
                  <a:gd name="connsiteX2" fmla="*/ 270516 w 875754"/>
                  <a:gd name="connsiteY2" fmla="*/ 346554 h 1673984"/>
                  <a:gd name="connsiteX3" fmla="*/ 275529 w 875754"/>
                  <a:gd name="connsiteY3" fmla="*/ 670427 h 1673984"/>
                  <a:gd name="connsiteX4" fmla="*/ 273963 w 875754"/>
                  <a:gd name="connsiteY4" fmla="*/ 1033622 h 1673984"/>
                  <a:gd name="connsiteX5" fmla="*/ 195633 w 875754"/>
                  <a:gd name="connsiteY5" fmla="*/ 1247980 h 1673984"/>
                  <a:gd name="connsiteX6" fmla="*/ 8372 w 875754"/>
                  <a:gd name="connsiteY6" fmla="*/ 1625260 h 1673984"/>
                  <a:gd name="connsiteX7" fmla="*/ 499315 w 875754"/>
                  <a:gd name="connsiteY7" fmla="*/ 1640094 h 1673984"/>
                  <a:gd name="connsiteX8" fmla="*/ 628740 w 875754"/>
                  <a:gd name="connsiteY8" fmla="*/ 1262291 h 1673984"/>
                  <a:gd name="connsiteX9" fmla="*/ 718529 w 875754"/>
                  <a:gd name="connsiteY9" fmla="*/ 1117260 h 1673984"/>
                  <a:gd name="connsiteX10" fmla="*/ 749486 w 875754"/>
                  <a:gd name="connsiteY10" fmla="*/ 1057728 h 1673984"/>
                  <a:gd name="connsiteX11" fmla="*/ 632804 w 875754"/>
                  <a:gd name="connsiteY11" fmla="*/ 1036298 h 1673984"/>
                  <a:gd name="connsiteX12" fmla="*/ 800033 w 875754"/>
                  <a:gd name="connsiteY12" fmla="*/ 690722 h 1673984"/>
                  <a:gd name="connsiteX13" fmla="*/ 809696 w 875754"/>
                  <a:gd name="connsiteY13" fmla="*/ 522879 h 1673984"/>
                  <a:gd name="connsiteX14" fmla="*/ 863784 w 875754"/>
                  <a:gd name="connsiteY14" fmla="*/ 310017 h 1673984"/>
                  <a:gd name="connsiteX15" fmla="*/ 875691 w 875754"/>
                  <a:gd name="connsiteY15" fmla="*/ 183811 h 1673984"/>
                  <a:gd name="connsiteX16" fmla="*/ 827860 w 875754"/>
                  <a:gd name="connsiteY16" fmla="*/ 262709 h 1673984"/>
                  <a:gd name="connsiteX17" fmla="*/ 728053 w 875754"/>
                  <a:gd name="connsiteY17" fmla="*/ 243343 h 1673984"/>
                  <a:gd name="connsiteX18" fmla="*/ 730435 w 875754"/>
                  <a:gd name="connsiteY18" fmla="*/ 131422 h 1673984"/>
                  <a:gd name="connsiteX19" fmla="*/ 675666 w 875754"/>
                  <a:gd name="connsiteY19" fmla="*/ 260011 h 1673984"/>
                  <a:gd name="connsiteX20" fmla="*/ 611370 w 875754"/>
                  <a:gd name="connsiteY20" fmla="*/ 467181 h 1673984"/>
                  <a:gd name="connsiteX21" fmla="*/ 451829 w 875754"/>
                  <a:gd name="connsiteY21" fmla="*/ 757691 h 1673984"/>
                  <a:gd name="connsiteX22" fmla="*/ 494689 w 875754"/>
                  <a:gd name="connsiteY22" fmla="*/ 695778 h 1673984"/>
                  <a:gd name="connsiteX23" fmla="*/ 482783 w 875754"/>
                  <a:gd name="connsiteY23" fmla="*/ 657679 h 1673984"/>
                  <a:gd name="connsiteX24" fmla="*/ 549458 w 875754"/>
                  <a:gd name="connsiteY24" fmla="*/ 614817 h 1673984"/>
                  <a:gd name="connsiteX25" fmla="*/ 489928 w 875754"/>
                  <a:gd name="connsiteY25" fmla="*/ 600530 h 1673984"/>
                  <a:gd name="connsiteX26" fmla="*/ 492309 w 875754"/>
                  <a:gd name="connsiteY26" fmla="*/ 569573 h 1673984"/>
                  <a:gd name="connsiteX27" fmla="*/ 551840 w 875754"/>
                  <a:gd name="connsiteY27" fmla="*/ 543380 h 1673984"/>
                  <a:gd name="connsiteX28" fmla="*/ 504215 w 875754"/>
                  <a:gd name="connsiteY28" fmla="*/ 533855 h 1673984"/>
                  <a:gd name="connsiteX29" fmla="*/ 573270 w 875754"/>
                  <a:gd name="connsiteY29" fmla="*/ 521948 h 1673984"/>
                  <a:gd name="connsiteX30" fmla="*/ 487547 w 875754"/>
                  <a:gd name="connsiteY30" fmla="*/ 433841 h 1673984"/>
                  <a:gd name="connsiteX31" fmla="*/ 416108 w 875754"/>
                  <a:gd name="connsiteY31" fmla="*/ 438606 h 1673984"/>
                  <a:gd name="connsiteX32" fmla="*/ 485166 w 875754"/>
                  <a:gd name="connsiteY32" fmla="*/ 417172 h 1673984"/>
                  <a:gd name="connsiteX33" fmla="*/ 582797 w 875754"/>
                  <a:gd name="connsiteY33" fmla="*/ 429078 h 1673984"/>
                  <a:gd name="connsiteX34" fmla="*/ 523266 w 875754"/>
                  <a:gd name="connsiteY34" fmla="*/ 400504 h 1673984"/>
                  <a:gd name="connsiteX35" fmla="*/ 599466 w 875754"/>
                  <a:gd name="connsiteY35" fmla="*/ 376692 h 1673984"/>
                  <a:gd name="connsiteX36" fmla="*/ 549458 w 875754"/>
                  <a:gd name="connsiteY36" fmla="*/ 348117 h 1673984"/>
                  <a:gd name="connsiteX37" fmla="*/ 620897 w 875754"/>
                  <a:gd name="connsiteY37" fmla="*/ 310016 h 1673984"/>
                  <a:gd name="connsiteX38" fmla="*/ 551841 w 875754"/>
                  <a:gd name="connsiteY38" fmla="*/ 295730 h 1673984"/>
                  <a:gd name="connsiteX39" fmla="*/ 616134 w 875754"/>
                  <a:gd name="connsiteY39" fmla="*/ 269536 h 1673984"/>
                  <a:gd name="connsiteX40" fmla="*/ 642329 w 875754"/>
                  <a:gd name="connsiteY40" fmla="*/ 240961 h 1673984"/>
                  <a:gd name="connsiteX41" fmla="*/ 599466 w 875754"/>
                  <a:gd name="connsiteY41" fmla="*/ 240961 h 1673984"/>
                  <a:gd name="connsiteX42" fmla="*/ 656616 w 875754"/>
                  <a:gd name="connsiteY42" fmla="*/ 210005 h 1673984"/>
                  <a:gd name="connsiteX43" fmla="*/ 694715 w 875754"/>
                  <a:gd name="connsiteY43" fmla="*/ 159998 h 1673984"/>
                  <a:gd name="connsiteX44" fmla="*/ 680427 w 875754"/>
                  <a:gd name="connsiteY44" fmla="*/ 114755 h 1673984"/>
                  <a:gd name="connsiteX45" fmla="*/ 709003 w 875754"/>
                  <a:gd name="connsiteY45" fmla="*/ 126662 h 1673984"/>
                  <a:gd name="connsiteX46" fmla="*/ 696823 w 875754"/>
                  <a:gd name="connsiteY46" fmla="*/ 25537 h 1673984"/>
                  <a:gd name="connsiteX47" fmla="*/ 316096 w 875754"/>
                  <a:gd name="connsiteY47" fmla="*/ 360024 h 1673984"/>
                  <a:gd name="connsiteX48" fmla="*/ 299691 w 875754"/>
                  <a:gd name="connsiteY48" fmla="*/ 353685 h 1673984"/>
                  <a:gd name="connsiteX49" fmla="*/ 692471 w 875754"/>
                  <a:gd name="connsiteY49" fmla="*/ 5602 h 1673984"/>
                  <a:gd name="connsiteX0" fmla="*/ 692471 w 875754"/>
                  <a:gd name="connsiteY0" fmla="*/ 5602 h 1673984"/>
                  <a:gd name="connsiteX1" fmla="*/ 463052 w 875754"/>
                  <a:gd name="connsiteY1" fmla="*/ 153379 h 1673984"/>
                  <a:gd name="connsiteX2" fmla="*/ 270516 w 875754"/>
                  <a:gd name="connsiteY2" fmla="*/ 346554 h 1673984"/>
                  <a:gd name="connsiteX3" fmla="*/ 275529 w 875754"/>
                  <a:gd name="connsiteY3" fmla="*/ 670427 h 1673984"/>
                  <a:gd name="connsiteX4" fmla="*/ 273963 w 875754"/>
                  <a:gd name="connsiteY4" fmla="*/ 1033622 h 1673984"/>
                  <a:gd name="connsiteX5" fmla="*/ 195633 w 875754"/>
                  <a:gd name="connsiteY5" fmla="*/ 1247980 h 1673984"/>
                  <a:gd name="connsiteX6" fmla="*/ 8372 w 875754"/>
                  <a:gd name="connsiteY6" fmla="*/ 1625260 h 1673984"/>
                  <a:gd name="connsiteX7" fmla="*/ 499315 w 875754"/>
                  <a:gd name="connsiteY7" fmla="*/ 1640094 h 1673984"/>
                  <a:gd name="connsiteX8" fmla="*/ 628740 w 875754"/>
                  <a:gd name="connsiteY8" fmla="*/ 1262291 h 1673984"/>
                  <a:gd name="connsiteX9" fmla="*/ 718529 w 875754"/>
                  <a:gd name="connsiteY9" fmla="*/ 1117260 h 1673984"/>
                  <a:gd name="connsiteX10" fmla="*/ 749486 w 875754"/>
                  <a:gd name="connsiteY10" fmla="*/ 1057728 h 1673984"/>
                  <a:gd name="connsiteX11" fmla="*/ 632804 w 875754"/>
                  <a:gd name="connsiteY11" fmla="*/ 1036298 h 1673984"/>
                  <a:gd name="connsiteX12" fmla="*/ 800033 w 875754"/>
                  <a:gd name="connsiteY12" fmla="*/ 690722 h 1673984"/>
                  <a:gd name="connsiteX13" fmla="*/ 809696 w 875754"/>
                  <a:gd name="connsiteY13" fmla="*/ 522879 h 1673984"/>
                  <a:gd name="connsiteX14" fmla="*/ 863784 w 875754"/>
                  <a:gd name="connsiteY14" fmla="*/ 310017 h 1673984"/>
                  <a:gd name="connsiteX15" fmla="*/ 875691 w 875754"/>
                  <a:gd name="connsiteY15" fmla="*/ 183811 h 1673984"/>
                  <a:gd name="connsiteX16" fmla="*/ 827860 w 875754"/>
                  <a:gd name="connsiteY16" fmla="*/ 262709 h 1673984"/>
                  <a:gd name="connsiteX17" fmla="*/ 728053 w 875754"/>
                  <a:gd name="connsiteY17" fmla="*/ 243343 h 1673984"/>
                  <a:gd name="connsiteX18" fmla="*/ 730435 w 875754"/>
                  <a:gd name="connsiteY18" fmla="*/ 131422 h 1673984"/>
                  <a:gd name="connsiteX19" fmla="*/ 675666 w 875754"/>
                  <a:gd name="connsiteY19" fmla="*/ 260011 h 1673984"/>
                  <a:gd name="connsiteX20" fmla="*/ 611370 w 875754"/>
                  <a:gd name="connsiteY20" fmla="*/ 467181 h 1673984"/>
                  <a:gd name="connsiteX21" fmla="*/ 451829 w 875754"/>
                  <a:gd name="connsiteY21" fmla="*/ 757691 h 1673984"/>
                  <a:gd name="connsiteX22" fmla="*/ 494689 w 875754"/>
                  <a:gd name="connsiteY22" fmla="*/ 695778 h 1673984"/>
                  <a:gd name="connsiteX23" fmla="*/ 482783 w 875754"/>
                  <a:gd name="connsiteY23" fmla="*/ 657679 h 1673984"/>
                  <a:gd name="connsiteX24" fmla="*/ 549458 w 875754"/>
                  <a:gd name="connsiteY24" fmla="*/ 614817 h 1673984"/>
                  <a:gd name="connsiteX25" fmla="*/ 489928 w 875754"/>
                  <a:gd name="connsiteY25" fmla="*/ 600530 h 1673984"/>
                  <a:gd name="connsiteX26" fmla="*/ 492309 w 875754"/>
                  <a:gd name="connsiteY26" fmla="*/ 569573 h 1673984"/>
                  <a:gd name="connsiteX27" fmla="*/ 551840 w 875754"/>
                  <a:gd name="connsiteY27" fmla="*/ 543380 h 1673984"/>
                  <a:gd name="connsiteX28" fmla="*/ 504215 w 875754"/>
                  <a:gd name="connsiteY28" fmla="*/ 533855 h 1673984"/>
                  <a:gd name="connsiteX29" fmla="*/ 573270 w 875754"/>
                  <a:gd name="connsiteY29" fmla="*/ 521948 h 1673984"/>
                  <a:gd name="connsiteX30" fmla="*/ 487547 w 875754"/>
                  <a:gd name="connsiteY30" fmla="*/ 433841 h 1673984"/>
                  <a:gd name="connsiteX31" fmla="*/ 416108 w 875754"/>
                  <a:gd name="connsiteY31" fmla="*/ 438606 h 1673984"/>
                  <a:gd name="connsiteX32" fmla="*/ 485166 w 875754"/>
                  <a:gd name="connsiteY32" fmla="*/ 417172 h 1673984"/>
                  <a:gd name="connsiteX33" fmla="*/ 582797 w 875754"/>
                  <a:gd name="connsiteY33" fmla="*/ 429078 h 1673984"/>
                  <a:gd name="connsiteX34" fmla="*/ 523266 w 875754"/>
                  <a:gd name="connsiteY34" fmla="*/ 400504 h 1673984"/>
                  <a:gd name="connsiteX35" fmla="*/ 599466 w 875754"/>
                  <a:gd name="connsiteY35" fmla="*/ 376692 h 1673984"/>
                  <a:gd name="connsiteX36" fmla="*/ 549458 w 875754"/>
                  <a:gd name="connsiteY36" fmla="*/ 348117 h 1673984"/>
                  <a:gd name="connsiteX37" fmla="*/ 620897 w 875754"/>
                  <a:gd name="connsiteY37" fmla="*/ 310016 h 1673984"/>
                  <a:gd name="connsiteX38" fmla="*/ 551841 w 875754"/>
                  <a:gd name="connsiteY38" fmla="*/ 295730 h 1673984"/>
                  <a:gd name="connsiteX39" fmla="*/ 616134 w 875754"/>
                  <a:gd name="connsiteY39" fmla="*/ 269536 h 1673984"/>
                  <a:gd name="connsiteX40" fmla="*/ 642329 w 875754"/>
                  <a:gd name="connsiteY40" fmla="*/ 240961 h 1673984"/>
                  <a:gd name="connsiteX41" fmla="*/ 599466 w 875754"/>
                  <a:gd name="connsiteY41" fmla="*/ 240961 h 1673984"/>
                  <a:gd name="connsiteX42" fmla="*/ 656616 w 875754"/>
                  <a:gd name="connsiteY42" fmla="*/ 210005 h 1673984"/>
                  <a:gd name="connsiteX43" fmla="*/ 694715 w 875754"/>
                  <a:gd name="connsiteY43" fmla="*/ 159998 h 1673984"/>
                  <a:gd name="connsiteX44" fmla="*/ 680427 w 875754"/>
                  <a:gd name="connsiteY44" fmla="*/ 114755 h 1673984"/>
                  <a:gd name="connsiteX45" fmla="*/ 709003 w 875754"/>
                  <a:gd name="connsiteY45" fmla="*/ 126662 h 1673984"/>
                  <a:gd name="connsiteX46" fmla="*/ 696823 w 875754"/>
                  <a:gd name="connsiteY46" fmla="*/ 25537 h 1673984"/>
                  <a:gd name="connsiteX47" fmla="*/ 316096 w 875754"/>
                  <a:gd name="connsiteY47" fmla="*/ 360024 h 1673984"/>
                  <a:gd name="connsiteX48" fmla="*/ 299691 w 875754"/>
                  <a:gd name="connsiteY48" fmla="*/ 353685 h 1673984"/>
                  <a:gd name="connsiteX49" fmla="*/ 692471 w 875754"/>
                  <a:gd name="connsiteY49" fmla="*/ 5602 h 1673984"/>
                  <a:gd name="connsiteX0" fmla="*/ 692471 w 875754"/>
                  <a:gd name="connsiteY0" fmla="*/ 4696 h 1673078"/>
                  <a:gd name="connsiteX1" fmla="*/ 465433 w 875754"/>
                  <a:gd name="connsiteY1" fmla="*/ 164379 h 1673078"/>
                  <a:gd name="connsiteX2" fmla="*/ 270516 w 875754"/>
                  <a:gd name="connsiteY2" fmla="*/ 345648 h 1673078"/>
                  <a:gd name="connsiteX3" fmla="*/ 275529 w 875754"/>
                  <a:gd name="connsiteY3" fmla="*/ 669521 h 1673078"/>
                  <a:gd name="connsiteX4" fmla="*/ 273963 w 875754"/>
                  <a:gd name="connsiteY4" fmla="*/ 1032716 h 1673078"/>
                  <a:gd name="connsiteX5" fmla="*/ 195633 w 875754"/>
                  <a:gd name="connsiteY5" fmla="*/ 1247074 h 1673078"/>
                  <a:gd name="connsiteX6" fmla="*/ 8372 w 875754"/>
                  <a:gd name="connsiteY6" fmla="*/ 1624354 h 1673078"/>
                  <a:gd name="connsiteX7" fmla="*/ 499315 w 875754"/>
                  <a:gd name="connsiteY7" fmla="*/ 1639188 h 1673078"/>
                  <a:gd name="connsiteX8" fmla="*/ 628740 w 875754"/>
                  <a:gd name="connsiteY8" fmla="*/ 1261385 h 1673078"/>
                  <a:gd name="connsiteX9" fmla="*/ 718529 w 875754"/>
                  <a:gd name="connsiteY9" fmla="*/ 1116354 h 1673078"/>
                  <a:gd name="connsiteX10" fmla="*/ 749486 w 875754"/>
                  <a:gd name="connsiteY10" fmla="*/ 1056822 h 1673078"/>
                  <a:gd name="connsiteX11" fmla="*/ 632804 w 875754"/>
                  <a:gd name="connsiteY11" fmla="*/ 1035392 h 1673078"/>
                  <a:gd name="connsiteX12" fmla="*/ 800033 w 875754"/>
                  <a:gd name="connsiteY12" fmla="*/ 689816 h 1673078"/>
                  <a:gd name="connsiteX13" fmla="*/ 809696 w 875754"/>
                  <a:gd name="connsiteY13" fmla="*/ 521973 h 1673078"/>
                  <a:gd name="connsiteX14" fmla="*/ 863784 w 875754"/>
                  <a:gd name="connsiteY14" fmla="*/ 309111 h 1673078"/>
                  <a:gd name="connsiteX15" fmla="*/ 875691 w 875754"/>
                  <a:gd name="connsiteY15" fmla="*/ 182905 h 1673078"/>
                  <a:gd name="connsiteX16" fmla="*/ 827860 w 875754"/>
                  <a:gd name="connsiteY16" fmla="*/ 261803 h 1673078"/>
                  <a:gd name="connsiteX17" fmla="*/ 728053 w 875754"/>
                  <a:gd name="connsiteY17" fmla="*/ 242437 h 1673078"/>
                  <a:gd name="connsiteX18" fmla="*/ 730435 w 875754"/>
                  <a:gd name="connsiteY18" fmla="*/ 130516 h 1673078"/>
                  <a:gd name="connsiteX19" fmla="*/ 675666 w 875754"/>
                  <a:gd name="connsiteY19" fmla="*/ 259105 h 1673078"/>
                  <a:gd name="connsiteX20" fmla="*/ 611370 w 875754"/>
                  <a:gd name="connsiteY20" fmla="*/ 466275 h 1673078"/>
                  <a:gd name="connsiteX21" fmla="*/ 451829 w 875754"/>
                  <a:gd name="connsiteY21" fmla="*/ 756785 h 1673078"/>
                  <a:gd name="connsiteX22" fmla="*/ 494689 w 875754"/>
                  <a:gd name="connsiteY22" fmla="*/ 694872 h 1673078"/>
                  <a:gd name="connsiteX23" fmla="*/ 482783 w 875754"/>
                  <a:gd name="connsiteY23" fmla="*/ 656773 h 1673078"/>
                  <a:gd name="connsiteX24" fmla="*/ 549458 w 875754"/>
                  <a:gd name="connsiteY24" fmla="*/ 613911 h 1673078"/>
                  <a:gd name="connsiteX25" fmla="*/ 489928 w 875754"/>
                  <a:gd name="connsiteY25" fmla="*/ 599624 h 1673078"/>
                  <a:gd name="connsiteX26" fmla="*/ 492309 w 875754"/>
                  <a:gd name="connsiteY26" fmla="*/ 568667 h 1673078"/>
                  <a:gd name="connsiteX27" fmla="*/ 551840 w 875754"/>
                  <a:gd name="connsiteY27" fmla="*/ 542474 h 1673078"/>
                  <a:gd name="connsiteX28" fmla="*/ 504215 w 875754"/>
                  <a:gd name="connsiteY28" fmla="*/ 532949 h 1673078"/>
                  <a:gd name="connsiteX29" fmla="*/ 573270 w 875754"/>
                  <a:gd name="connsiteY29" fmla="*/ 521042 h 1673078"/>
                  <a:gd name="connsiteX30" fmla="*/ 487547 w 875754"/>
                  <a:gd name="connsiteY30" fmla="*/ 432935 h 1673078"/>
                  <a:gd name="connsiteX31" fmla="*/ 416108 w 875754"/>
                  <a:gd name="connsiteY31" fmla="*/ 437700 h 1673078"/>
                  <a:gd name="connsiteX32" fmla="*/ 485166 w 875754"/>
                  <a:gd name="connsiteY32" fmla="*/ 416266 h 1673078"/>
                  <a:gd name="connsiteX33" fmla="*/ 582797 w 875754"/>
                  <a:gd name="connsiteY33" fmla="*/ 428172 h 1673078"/>
                  <a:gd name="connsiteX34" fmla="*/ 523266 w 875754"/>
                  <a:gd name="connsiteY34" fmla="*/ 399598 h 1673078"/>
                  <a:gd name="connsiteX35" fmla="*/ 599466 w 875754"/>
                  <a:gd name="connsiteY35" fmla="*/ 375786 h 1673078"/>
                  <a:gd name="connsiteX36" fmla="*/ 549458 w 875754"/>
                  <a:gd name="connsiteY36" fmla="*/ 347211 h 1673078"/>
                  <a:gd name="connsiteX37" fmla="*/ 620897 w 875754"/>
                  <a:gd name="connsiteY37" fmla="*/ 309110 h 1673078"/>
                  <a:gd name="connsiteX38" fmla="*/ 551841 w 875754"/>
                  <a:gd name="connsiteY38" fmla="*/ 294824 h 1673078"/>
                  <a:gd name="connsiteX39" fmla="*/ 616134 w 875754"/>
                  <a:gd name="connsiteY39" fmla="*/ 268630 h 1673078"/>
                  <a:gd name="connsiteX40" fmla="*/ 642329 w 875754"/>
                  <a:gd name="connsiteY40" fmla="*/ 240055 h 1673078"/>
                  <a:gd name="connsiteX41" fmla="*/ 599466 w 875754"/>
                  <a:gd name="connsiteY41" fmla="*/ 240055 h 1673078"/>
                  <a:gd name="connsiteX42" fmla="*/ 656616 w 875754"/>
                  <a:gd name="connsiteY42" fmla="*/ 209099 h 1673078"/>
                  <a:gd name="connsiteX43" fmla="*/ 694715 w 875754"/>
                  <a:gd name="connsiteY43" fmla="*/ 159092 h 1673078"/>
                  <a:gd name="connsiteX44" fmla="*/ 680427 w 875754"/>
                  <a:gd name="connsiteY44" fmla="*/ 113849 h 1673078"/>
                  <a:gd name="connsiteX45" fmla="*/ 709003 w 875754"/>
                  <a:gd name="connsiteY45" fmla="*/ 125756 h 1673078"/>
                  <a:gd name="connsiteX46" fmla="*/ 696823 w 875754"/>
                  <a:gd name="connsiteY46" fmla="*/ 24631 h 1673078"/>
                  <a:gd name="connsiteX47" fmla="*/ 316096 w 875754"/>
                  <a:gd name="connsiteY47" fmla="*/ 359118 h 1673078"/>
                  <a:gd name="connsiteX48" fmla="*/ 299691 w 875754"/>
                  <a:gd name="connsiteY48" fmla="*/ 352779 h 1673078"/>
                  <a:gd name="connsiteX49" fmla="*/ 692471 w 875754"/>
                  <a:gd name="connsiteY49" fmla="*/ 4696 h 1673078"/>
                  <a:gd name="connsiteX0" fmla="*/ 599603 w 875754"/>
                  <a:gd name="connsiteY0" fmla="*/ 55448 h 1650011"/>
                  <a:gd name="connsiteX1" fmla="*/ 465433 w 875754"/>
                  <a:gd name="connsiteY1" fmla="*/ 141312 h 1650011"/>
                  <a:gd name="connsiteX2" fmla="*/ 270516 w 875754"/>
                  <a:gd name="connsiteY2" fmla="*/ 322581 h 1650011"/>
                  <a:gd name="connsiteX3" fmla="*/ 275529 w 875754"/>
                  <a:gd name="connsiteY3" fmla="*/ 646454 h 1650011"/>
                  <a:gd name="connsiteX4" fmla="*/ 273963 w 875754"/>
                  <a:gd name="connsiteY4" fmla="*/ 1009649 h 1650011"/>
                  <a:gd name="connsiteX5" fmla="*/ 195633 w 875754"/>
                  <a:gd name="connsiteY5" fmla="*/ 1224007 h 1650011"/>
                  <a:gd name="connsiteX6" fmla="*/ 8372 w 875754"/>
                  <a:gd name="connsiteY6" fmla="*/ 1601287 h 1650011"/>
                  <a:gd name="connsiteX7" fmla="*/ 499315 w 875754"/>
                  <a:gd name="connsiteY7" fmla="*/ 1616121 h 1650011"/>
                  <a:gd name="connsiteX8" fmla="*/ 628740 w 875754"/>
                  <a:gd name="connsiteY8" fmla="*/ 1238318 h 1650011"/>
                  <a:gd name="connsiteX9" fmla="*/ 718529 w 875754"/>
                  <a:gd name="connsiteY9" fmla="*/ 1093287 h 1650011"/>
                  <a:gd name="connsiteX10" fmla="*/ 749486 w 875754"/>
                  <a:gd name="connsiteY10" fmla="*/ 1033755 h 1650011"/>
                  <a:gd name="connsiteX11" fmla="*/ 632804 w 875754"/>
                  <a:gd name="connsiteY11" fmla="*/ 1012325 h 1650011"/>
                  <a:gd name="connsiteX12" fmla="*/ 800033 w 875754"/>
                  <a:gd name="connsiteY12" fmla="*/ 666749 h 1650011"/>
                  <a:gd name="connsiteX13" fmla="*/ 809696 w 875754"/>
                  <a:gd name="connsiteY13" fmla="*/ 498906 h 1650011"/>
                  <a:gd name="connsiteX14" fmla="*/ 863784 w 875754"/>
                  <a:gd name="connsiteY14" fmla="*/ 286044 h 1650011"/>
                  <a:gd name="connsiteX15" fmla="*/ 875691 w 875754"/>
                  <a:gd name="connsiteY15" fmla="*/ 159838 h 1650011"/>
                  <a:gd name="connsiteX16" fmla="*/ 827860 w 875754"/>
                  <a:gd name="connsiteY16" fmla="*/ 238736 h 1650011"/>
                  <a:gd name="connsiteX17" fmla="*/ 728053 w 875754"/>
                  <a:gd name="connsiteY17" fmla="*/ 219370 h 1650011"/>
                  <a:gd name="connsiteX18" fmla="*/ 730435 w 875754"/>
                  <a:gd name="connsiteY18" fmla="*/ 107449 h 1650011"/>
                  <a:gd name="connsiteX19" fmla="*/ 675666 w 875754"/>
                  <a:gd name="connsiteY19" fmla="*/ 236038 h 1650011"/>
                  <a:gd name="connsiteX20" fmla="*/ 611370 w 875754"/>
                  <a:gd name="connsiteY20" fmla="*/ 443208 h 1650011"/>
                  <a:gd name="connsiteX21" fmla="*/ 451829 w 875754"/>
                  <a:gd name="connsiteY21" fmla="*/ 733718 h 1650011"/>
                  <a:gd name="connsiteX22" fmla="*/ 494689 w 875754"/>
                  <a:gd name="connsiteY22" fmla="*/ 671805 h 1650011"/>
                  <a:gd name="connsiteX23" fmla="*/ 482783 w 875754"/>
                  <a:gd name="connsiteY23" fmla="*/ 633706 h 1650011"/>
                  <a:gd name="connsiteX24" fmla="*/ 549458 w 875754"/>
                  <a:gd name="connsiteY24" fmla="*/ 590844 h 1650011"/>
                  <a:gd name="connsiteX25" fmla="*/ 489928 w 875754"/>
                  <a:gd name="connsiteY25" fmla="*/ 576557 h 1650011"/>
                  <a:gd name="connsiteX26" fmla="*/ 492309 w 875754"/>
                  <a:gd name="connsiteY26" fmla="*/ 545600 h 1650011"/>
                  <a:gd name="connsiteX27" fmla="*/ 551840 w 875754"/>
                  <a:gd name="connsiteY27" fmla="*/ 519407 h 1650011"/>
                  <a:gd name="connsiteX28" fmla="*/ 504215 w 875754"/>
                  <a:gd name="connsiteY28" fmla="*/ 509882 h 1650011"/>
                  <a:gd name="connsiteX29" fmla="*/ 573270 w 875754"/>
                  <a:gd name="connsiteY29" fmla="*/ 497975 h 1650011"/>
                  <a:gd name="connsiteX30" fmla="*/ 487547 w 875754"/>
                  <a:gd name="connsiteY30" fmla="*/ 409868 h 1650011"/>
                  <a:gd name="connsiteX31" fmla="*/ 416108 w 875754"/>
                  <a:gd name="connsiteY31" fmla="*/ 414633 h 1650011"/>
                  <a:gd name="connsiteX32" fmla="*/ 485166 w 875754"/>
                  <a:gd name="connsiteY32" fmla="*/ 393199 h 1650011"/>
                  <a:gd name="connsiteX33" fmla="*/ 582797 w 875754"/>
                  <a:gd name="connsiteY33" fmla="*/ 405105 h 1650011"/>
                  <a:gd name="connsiteX34" fmla="*/ 523266 w 875754"/>
                  <a:gd name="connsiteY34" fmla="*/ 376531 h 1650011"/>
                  <a:gd name="connsiteX35" fmla="*/ 599466 w 875754"/>
                  <a:gd name="connsiteY35" fmla="*/ 352719 h 1650011"/>
                  <a:gd name="connsiteX36" fmla="*/ 549458 w 875754"/>
                  <a:gd name="connsiteY36" fmla="*/ 324144 h 1650011"/>
                  <a:gd name="connsiteX37" fmla="*/ 620897 w 875754"/>
                  <a:gd name="connsiteY37" fmla="*/ 286043 h 1650011"/>
                  <a:gd name="connsiteX38" fmla="*/ 551841 w 875754"/>
                  <a:gd name="connsiteY38" fmla="*/ 271757 h 1650011"/>
                  <a:gd name="connsiteX39" fmla="*/ 616134 w 875754"/>
                  <a:gd name="connsiteY39" fmla="*/ 245563 h 1650011"/>
                  <a:gd name="connsiteX40" fmla="*/ 642329 w 875754"/>
                  <a:gd name="connsiteY40" fmla="*/ 216988 h 1650011"/>
                  <a:gd name="connsiteX41" fmla="*/ 599466 w 875754"/>
                  <a:gd name="connsiteY41" fmla="*/ 216988 h 1650011"/>
                  <a:gd name="connsiteX42" fmla="*/ 656616 w 875754"/>
                  <a:gd name="connsiteY42" fmla="*/ 186032 h 1650011"/>
                  <a:gd name="connsiteX43" fmla="*/ 694715 w 875754"/>
                  <a:gd name="connsiteY43" fmla="*/ 136025 h 1650011"/>
                  <a:gd name="connsiteX44" fmla="*/ 680427 w 875754"/>
                  <a:gd name="connsiteY44" fmla="*/ 90782 h 1650011"/>
                  <a:gd name="connsiteX45" fmla="*/ 709003 w 875754"/>
                  <a:gd name="connsiteY45" fmla="*/ 102689 h 1650011"/>
                  <a:gd name="connsiteX46" fmla="*/ 696823 w 875754"/>
                  <a:gd name="connsiteY46" fmla="*/ 1564 h 1650011"/>
                  <a:gd name="connsiteX47" fmla="*/ 316096 w 875754"/>
                  <a:gd name="connsiteY47" fmla="*/ 336051 h 1650011"/>
                  <a:gd name="connsiteX48" fmla="*/ 299691 w 875754"/>
                  <a:gd name="connsiteY48" fmla="*/ 329712 h 1650011"/>
                  <a:gd name="connsiteX49" fmla="*/ 599603 w 875754"/>
                  <a:gd name="connsiteY49" fmla="*/ 55448 h 1650011"/>
                  <a:gd name="connsiteX0" fmla="*/ 599603 w 875754"/>
                  <a:gd name="connsiteY0" fmla="*/ 55448 h 1650011"/>
                  <a:gd name="connsiteX1" fmla="*/ 465433 w 875754"/>
                  <a:gd name="connsiteY1" fmla="*/ 141312 h 1650011"/>
                  <a:gd name="connsiteX2" fmla="*/ 270516 w 875754"/>
                  <a:gd name="connsiteY2" fmla="*/ 322581 h 1650011"/>
                  <a:gd name="connsiteX3" fmla="*/ 275529 w 875754"/>
                  <a:gd name="connsiteY3" fmla="*/ 646454 h 1650011"/>
                  <a:gd name="connsiteX4" fmla="*/ 273963 w 875754"/>
                  <a:gd name="connsiteY4" fmla="*/ 1009649 h 1650011"/>
                  <a:gd name="connsiteX5" fmla="*/ 195633 w 875754"/>
                  <a:gd name="connsiteY5" fmla="*/ 1224007 h 1650011"/>
                  <a:gd name="connsiteX6" fmla="*/ 8372 w 875754"/>
                  <a:gd name="connsiteY6" fmla="*/ 1601287 h 1650011"/>
                  <a:gd name="connsiteX7" fmla="*/ 499315 w 875754"/>
                  <a:gd name="connsiteY7" fmla="*/ 1616121 h 1650011"/>
                  <a:gd name="connsiteX8" fmla="*/ 628740 w 875754"/>
                  <a:gd name="connsiteY8" fmla="*/ 1238318 h 1650011"/>
                  <a:gd name="connsiteX9" fmla="*/ 718529 w 875754"/>
                  <a:gd name="connsiteY9" fmla="*/ 1093287 h 1650011"/>
                  <a:gd name="connsiteX10" fmla="*/ 749486 w 875754"/>
                  <a:gd name="connsiteY10" fmla="*/ 1033755 h 1650011"/>
                  <a:gd name="connsiteX11" fmla="*/ 632804 w 875754"/>
                  <a:gd name="connsiteY11" fmla="*/ 1012325 h 1650011"/>
                  <a:gd name="connsiteX12" fmla="*/ 800033 w 875754"/>
                  <a:gd name="connsiteY12" fmla="*/ 666749 h 1650011"/>
                  <a:gd name="connsiteX13" fmla="*/ 809696 w 875754"/>
                  <a:gd name="connsiteY13" fmla="*/ 498906 h 1650011"/>
                  <a:gd name="connsiteX14" fmla="*/ 863784 w 875754"/>
                  <a:gd name="connsiteY14" fmla="*/ 286044 h 1650011"/>
                  <a:gd name="connsiteX15" fmla="*/ 875691 w 875754"/>
                  <a:gd name="connsiteY15" fmla="*/ 159838 h 1650011"/>
                  <a:gd name="connsiteX16" fmla="*/ 827860 w 875754"/>
                  <a:gd name="connsiteY16" fmla="*/ 238736 h 1650011"/>
                  <a:gd name="connsiteX17" fmla="*/ 728053 w 875754"/>
                  <a:gd name="connsiteY17" fmla="*/ 219370 h 1650011"/>
                  <a:gd name="connsiteX18" fmla="*/ 730435 w 875754"/>
                  <a:gd name="connsiteY18" fmla="*/ 107449 h 1650011"/>
                  <a:gd name="connsiteX19" fmla="*/ 675666 w 875754"/>
                  <a:gd name="connsiteY19" fmla="*/ 236038 h 1650011"/>
                  <a:gd name="connsiteX20" fmla="*/ 611370 w 875754"/>
                  <a:gd name="connsiteY20" fmla="*/ 443208 h 1650011"/>
                  <a:gd name="connsiteX21" fmla="*/ 451829 w 875754"/>
                  <a:gd name="connsiteY21" fmla="*/ 733718 h 1650011"/>
                  <a:gd name="connsiteX22" fmla="*/ 494689 w 875754"/>
                  <a:gd name="connsiteY22" fmla="*/ 671805 h 1650011"/>
                  <a:gd name="connsiteX23" fmla="*/ 482783 w 875754"/>
                  <a:gd name="connsiteY23" fmla="*/ 633706 h 1650011"/>
                  <a:gd name="connsiteX24" fmla="*/ 549458 w 875754"/>
                  <a:gd name="connsiteY24" fmla="*/ 590844 h 1650011"/>
                  <a:gd name="connsiteX25" fmla="*/ 489928 w 875754"/>
                  <a:gd name="connsiteY25" fmla="*/ 576557 h 1650011"/>
                  <a:gd name="connsiteX26" fmla="*/ 492309 w 875754"/>
                  <a:gd name="connsiteY26" fmla="*/ 545600 h 1650011"/>
                  <a:gd name="connsiteX27" fmla="*/ 551840 w 875754"/>
                  <a:gd name="connsiteY27" fmla="*/ 519407 h 1650011"/>
                  <a:gd name="connsiteX28" fmla="*/ 504215 w 875754"/>
                  <a:gd name="connsiteY28" fmla="*/ 509882 h 1650011"/>
                  <a:gd name="connsiteX29" fmla="*/ 573270 w 875754"/>
                  <a:gd name="connsiteY29" fmla="*/ 497975 h 1650011"/>
                  <a:gd name="connsiteX30" fmla="*/ 487547 w 875754"/>
                  <a:gd name="connsiteY30" fmla="*/ 409868 h 1650011"/>
                  <a:gd name="connsiteX31" fmla="*/ 416108 w 875754"/>
                  <a:gd name="connsiteY31" fmla="*/ 414633 h 1650011"/>
                  <a:gd name="connsiteX32" fmla="*/ 485166 w 875754"/>
                  <a:gd name="connsiteY32" fmla="*/ 393199 h 1650011"/>
                  <a:gd name="connsiteX33" fmla="*/ 582797 w 875754"/>
                  <a:gd name="connsiteY33" fmla="*/ 405105 h 1650011"/>
                  <a:gd name="connsiteX34" fmla="*/ 523266 w 875754"/>
                  <a:gd name="connsiteY34" fmla="*/ 376531 h 1650011"/>
                  <a:gd name="connsiteX35" fmla="*/ 599466 w 875754"/>
                  <a:gd name="connsiteY35" fmla="*/ 352719 h 1650011"/>
                  <a:gd name="connsiteX36" fmla="*/ 549458 w 875754"/>
                  <a:gd name="connsiteY36" fmla="*/ 324144 h 1650011"/>
                  <a:gd name="connsiteX37" fmla="*/ 620897 w 875754"/>
                  <a:gd name="connsiteY37" fmla="*/ 286043 h 1650011"/>
                  <a:gd name="connsiteX38" fmla="*/ 551841 w 875754"/>
                  <a:gd name="connsiteY38" fmla="*/ 271757 h 1650011"/>
                  <a:gd name="connsiteX39" fmla="*/ 616134 w 875754"/>
                  <a:gd name="connsiteY39" fmla="*/ 245563 h 1650011"/>
                  <a:gd name="connsiteX40" fmla="*/ 642329 w 875754"/>
                  <a:gd name="connsiteY40" fmla="*/ 216988 h 1650011"/>
                  <a:gd name="connsiteX41" fmla="*/ 599466 w 875754"/>
                  <a:gd name="connsiteY41" fmla="*/ 216988 h 1650011"/>
                  <a:gd name="connsiteX42" fmla="*/ 656616 w 875754"/>
                  <a:gd name="connsiteY42" fmla="*/ 186032 h 1650011"/>
                  <a:gd name="connsiteX43" fmla="*/ 694715 w 875754"/>
                  <a:gd name="connsiteY43" fmla="*/ 136025 h 1650011"/>
                  <a:gd name="connsiteX44" fmla="*/ 680427 w 875754"/>
                  <a:gd name="connsiteY44" fmla="*/ 90782 h 1650011"/>
                  <a:gd name="connsiteX45" fmla="*/ 709003 w 875754"/>
                  <a:gd name="connsiteY45" fmla="*/ 102689 h 1650011"/>
                  <a:gd name="connsiteX46" fmla="*/ 696823 w 875754"/>
                  <a:gd name="connsiteY46" fmla="*/ 1564 h 1650011"/>
                  <a:gd name="connsiteX47" fmla="*/ 316096 w 875754"/>
                  <a:gd name="connsiteY47" fmla="*/ 336051 h 1650011"/>
                  <a:gd name="connsiteX48" fmla="*/ 299691 w 875754"/>
                  <a:gd name="connsiteY48" fmla="*/ 329712 h 1650011"/>
                  <a:gd name="connsiteX49" fmla="*/ 599603 w 875754"/>
                  <a:gd name="connsiteY49" fmla="*/ 55448 h 1650011"/>
                  <a:gd name="connsiteX0" fmla="*/ 599603 w 875754"/>
                  <a:gd name="connsiteY0" fmla="*/ 55448 h 1650011"/>
                  <a:gd name="connsiteX1" fmla="*/ 405902 w 875754"/>
                  <a:gd name="connsiteY1" fmla="*/ 191318 h 1650011"/>
                  <a:gd name="connsiteX2" fmla="*/ 270516 w 875754"/>
                  <a:gd name="connsiteY2" fmla="*/ 322581 h 1650011"/>
                  <a:gd name="connsiteX3" fmla="*/ 275529 w 875754"/>
                  <a:gd name="connsiteY3" fmla="*/ 646454 h 1650011"/>
                  <a:gd name="connsiteX4" fmla="*/ 273963 w 875754"/>
                  <a:gd name="connsiteY4" fmla="*/ 1009649 h 1650011"/>
                  <a:gd name="connsiteX5" fmla="*/ 195633 w 875754"/>
                  <a:gd name="connsiteY5" fmla="*/ 1224007 h 1650011"/>
                  <a:gd name="connsiteX6" fmla="*/ 8372 w 875754"/>
                  <a:gd name="connsiteY6" fmla="*/ 1601287 h 1650011"/>
                  <a:gd name="connsiteX7" fmla="*/ 499315 w 875754"/>
                  <a:gd name="connsiteY7" fmla="*/ 1616121 h 1650011"/>
                  <a:gd name="connsiteX8" fmla="*/ 628740 w 875754"/>
                  <a:gd name="connsiteY8" fmla="*/ 1238318 h 1650011"/>
                  <a:gd name="connsiteX9" fmla="*/ 718529 w 875754"/>
                  <a:gd name="connsiteY9" fmla="*/ 1093287 h 1650011"/>
                  <a:gd name="connsiteX10" fmla="*/ 749486 w 875754"/>
                  <a:gd name="connsiteY10" fmla="*/ 1033755 h 1650011"/>
                  <a:gd name="connsiteX11" fmla="*/ 632804 w 875754"/>
                  <a:gd name="connsiteY11" fmla="*/ 1012325 h 1650011"/>
                  <a:gd name="connsiteX12" fmla="*/ 800033 w 875754"/>
                  <a:gd name="connsiteY12" fmla="*/ 666749 h 1650011"/>
                  <a:gd name="connsiteX13" fmla="*/ 809696 w 875754"/>
                  <a:gd name="connsiteY13" fmla="*/ 498906 h 1650011"/>
                  <a:gd name="connsiteX14" fmla="*/ 863784 w 875754"/>
                  <a:gd name="connsiteY14" fmla="*/ 286044 h 1650011"/>
                  <a:gd name="connsiteX15" fmla="*/ 875691 w 875754"/>
                  <a:gd name="connsiteY15" fmla="*/ 159838 h 1650011"/>
                  <a:gd name="connsiteX16" fmla="*/ 827860 w 875754"/>
                  <a:gd name="connsiteY16" fmla="*/ 238736 h 1650011"/>
                  <a:gd name="connsiteX17" fmla="*/ 728053 w 875754"/>
                  <a:gd name="connsiteY17" fmla="*/ 219370 h 1650011"/>
                  <a:gd name="connsiteX18" fmla="*/ 730435 w 875754"/>
                  <a:gd name="connsiteY18" fmla="*/ 107449 h 1650011"/>
                  <a:gd name="connsiteX19" fmla="*/ 675666 w 875754"/>
                  <a:gd name="connsiteY19" fmla="*/ 236038 h 1650011"/>
                  <a:gd name="connsiteX20" fmla="*/ 611370 w 875754"/>
                  <a:gd name="connsiteY20" fmla="*/ 443208 h 1650011"/>
                  <a:gd name="connsiteX21" fmla="*/ 451829 w 875754"/>
                  <a:gd name="connsiteY21" fmla="*/ 733718 h 1650011"/>
                  <a:gd name="connsiteX22" fmla="*/ 494689 w 875754"/>
                  <a:gd name="connsiteY22" fmla="*/ 671805 h 1650011"/>
                  <a:gd name="connsiteX23" fmla="*/ 482783 w 875754"/>
                  <a:gd name="connsiteY23" fmla="*/ 633706 h 1650011"/>
                  <a:gd name="connsiteX24" fmla="*/ 549458 w 875754"/>
                  <a:gd name="connsiteY24" fmla="*/ 590844 h 1650011"/>
                  <a:gd name="connsiteX25" fmla="*/ 489928 w 875754"/>
                  <a:gd name="connsiteY25" fmla="*/ 576557 h 1650011"/>
                  <a:gd name="connsiteX26" fmla="*/ 492309 w 875754"/>
                  <a:gd name="connsiteY26" fmla="*/ 545600 h 1650011"/>
                  <a:gd name="connsiteX27" fmla="*/ 551840 w 875754"/>
                  <a:gd name="connsiteY27" fmla="*/ 519407 h 1650011"/>
                  <a:gd name="connsiteX28" fmla="*/ 504215 w 875754"/>
                  <a:gd name="connsiteY28" fmla="*/ 509882 h 1650011"/>
                  <a:gd name="connsiteX29" fmla="*/ 573270 w 875754"/>
                  <a:gd name="connsiteY29" fmla="*/ 497975 h 1650011"/>
                  <a:gd name="connsiteX30" fmla="*/ 487547 w 875754"/>
                  <a:gd name="connsiteY30" fmla="*/ 409868 h 1650011"/>
                  <a:gd name="connsiteX31" fmla="*/ 416108 w 875754"/>
                  <a:gd name="connsiteY31" fmla="*/ 414633 h 1650011"/>
                  <a:gd name="connsiteX32" fmla="*/ 485166 w 875754"/>
                  <a:gd name="connsiteY32" fmla="*/ 393199 h 1650011"/>
                  <a:gd name="connsiteX33" fmla="*/ 582797 w 875754"/>
                  <a:gd name="connsiteY33" fmla="*/ 405105 h 1650011"/>
                  <a:gd name="connsiteX34" fmla="*/ 523266 w 875754"/>
                  <a:gd name="connsiteY34" fmla="*/ 376531 h 1650011"/>
                  <a:gd name="connsiteX35" fmla="*/ 599466 w 875754"/>
                  <a:gd name="connsiteY35" fmla="*/ 352719 h 1650011"/>
                  <a:gd name="connsiteX36" fmla="*/ 549458 w 875754"/>
                  <a:gd name="connsiteY36" fmla="*/ 324144 h 1650011"/>
                  <a:gd name="connsiteX37" fmla="*/ 620897 w 875754"/>
                  <a:gd name="connsiteY37" fmla="*/ 286043 h 1650011"/>
                  <a:gd name="connsiteX38" fmla="*/ 551841 w 875754"/>
                  <a:gd name="connsiteY38" fmla="*/ 271757 h 1650011"/>
                  <a:gd name="connsiteX39" fmla="*/ 616134 w 875754"/>
                  <a:gd name="connsiteY39" fmla="*/ 245563 h 1650011"/>
                  <a:gd name="connsiteX40" fmla="*/ 642329 w 875754"/>
                  <a:gd name="connsiteY40" fmla="*/ 216988 h 1650011"/>
                  <a:gd name="connsiteX41" fmla="*/ 599466 w 875754"/>
                  <a:gd name="connsiteY41" fmla="*/ 216988 h 1650011"/>
                  <a:gd name="connsiteX42" fmla="*/ 656616 w 875754"/>
                  <a:gd name="connsiteY42" fmla="*/ 186032 h 1650011"/>
                  <a:gd name="connsiteX43" fmla="*/ 694715 w 875754"/>
                  <a:gd name="connsiteY43" fmla="*/ 136025 h 1650011"/>
                  <a:gd name="connsiteX44" fmla="*/ 680427 w 875754"/>
                  <a:gd name="connsiteY44" fmla="*/ 90782 h 1650011"/>
                  <a:gd name="connsiteX45" fmla="*/ 709003 w 875754"/>
                  <a:gd name="connsiteY45" fmla="*/ 102689 h 1650011"/>
                  <a:gd name="connsiteX46" fmla="*/ 696823 w 875754"/>
                  <a:gd name="connsiteY46" fmla="*/ 1564 h 1650011"/>
                  <a:gd name="connsiteX47" fmla="*/ 316096 w 875754"/>
                  <a:gd name="connsiteY47" fmla="*/ 336051 h 1650011"/>
                  <a:gd name="connsiteX48" fmla="*/ 299691 w 875754"/>
                  <a:gd name="connsiteY48" fmla="*/ 329712 h 1650011"/>
                  <a:gd name="connsiteX49" fmla="*/ 599603 w 875754"/>
                  <a:gd name="connsiteY49" fmla="*/ 55448 h 1650011"/>
                  <a:gd name="connsiteX0" fmla="*/ 599603 w 875754"/>
                  <a:gd name="connsiteY0" fmla="*/ 55448 h 1650011"/>
                  <a:gd name="connsiteX1" fmla="*/ 405902 w 875754"/>
                  <a:gd name="connsiteY1" fmla="*/ 191318 h 1650011"/>
                  <a:gd name="connsiteX2" fmla="*/ 270516 w 875754"/>
                  <a:gd name="connsiteY2" fmla="*/ 322581 h 1650011"/>
                  <a:gd name="connsiteX3" fmla="*/ 275529 w 875754"/>
                  <a:gd name="connsiteY3" fmla="*/ 646454 h 1650011"/>
                  <a:gd name="connsiteX4" fmla="*/ 273963 w 875754"/>
                  <a:gd name="connsiteY4" fmla="*/ 1009649 h 1650011"/>
                  <a:gd name="connsiteX5" fmla="*/ 195633 w 875754"/>
                  <a:gd name="connsiteY5" fmla="*/ 1224007 h 1650011"/>
                  <a:gd name="connsiteX6" fmla="*/ 8372 w 875754"/>
                  <a:gd name="connsiteY6" fmla="*/ 1601287 h 1650011"/>
                  <a:gd name="connsiteX7" fmla="*/ 499315 w 875754"/>
                  <a:gd name="connsiteY7" fmla="*/ 1616121 h 1650011"/>
                  <a:gd name="connsiteX8" fmla="*/ 628740 w 875754"/>
                  <a:gd name="connsiteY8" fmla="*/ 1238318 h 1650011"/>
                  <a:gd name="connsiteX9" fmla="*/ 718529 w 875754"/>
                  <a:gd name="connsiteY9" fmla="*/ 1093287 h 1650011"/>
                  <a:gd name="connsiteX10" fmla="*/ 749486 w 875754"/>
                  <a:gd name="connsiteY10" fmla="*/ 1033755 h 1650011"/>
                  <a:gd name="connsiteX11" fmla="*/ 632804 w 875754"/>
                  <a:gd name="connsiteY11" fmla="*/ 1012325 h 1650011"/>
                  <a:gd name="connsiteX12" fmla="*/ 800033 w 875754"/>
                  <a:gd name="connsiteY12" fmla="*/ 666749 h 1650011"/>
                  <a:gd name="connsiteX13" fmla="*/ 809696 w 875754"/>
                  <a:gd name="connsiteY13" fmla="*/ 498906 h 1650011"/>
                  <a:gd name="connsiteX14" fmla="*/ 863784 w 875754"/>
                  <a:gd name="connsiteY14" fmla="*/ 286044 h 1650011"/>
                  <a:gd name="connsiteX15" fmla="*/ 875691 w 875754"/>
                  <a:gd name="connsiteY15" fmla="*/ 159838 h 1650011"/>
                  <a:gd name="connsiteX16" fmla="*/ 827860 w 875754"/>
                  <a:gd name="connsiteY16" fmla="*/ 238736 h 1650011"/>
                  <a:gd name="connsiteX17" fmla="*/ 728053 w 875754"/>
                  <a:gd name="connsiteY17" fmla="*/ 219370 h 1650011"/>
                  <a:gd name="connsiteX18" fmla="*/ 730435 w 875754"/>
                  <a:gd name="connsiteY18" fmla="*/ 107449 h 1650011"/>
                  <a:gd name="connsiteX19" fmla="*/ 675666 w 875754"/>
                  <a:gd name="connsiteY19" fmla="*/ 236038 h 1650011"/>
                  <a:gd name="connsiteX20" fmla="*/ 611370 w 875754"/>
                  <a:gd name="connsiteY20" fmla="*/ 443208 h 1650011"/>
                  <a:gd name="connsiteX21" fmla="*/ 451829 w 875754"/>
                  <a:gd name="connsiteY21" fmla="*/ 733718 h 1650011"/>
                  <a:gd name="connsiteX22" fmla="*/ 494689 w 875754"/>
                  <a:gd name="connsiteY22" fmla="*/ 671805 h 1650011"/>
                  <a:gd name="connsiteX23" fmla="*/ 482783 w 875754"/>
                  <a:gd name="connsiteY23" fmla="*/ 633706 h 1650011"/>
                  <a:gd name="connsiteX24" fmla="*/ 549458 w 875754"/>
                  <a:gd name="connsiteY24" fmla="*/ 590844 h 1650011"/>
                  <a:gd name="connsiteX25" fmla="*/ 489928 w 875754"/>
                  <a:gd name="connsiteY25" fmla="*/ 576557 h 1650011"/>
                  <a:gd name="connsiteX26" fmla="*/ 492309 w 875754"/>
                  <a:gd name="connsiteY26" fmla="*/ 545600 h 1650011"/>
                  <a:gd name="connsiteX27" fmla="*/ 551840 w 875754"/>
                  <a:gd name="connsiteY27" fmla="*/ 519407 h 1650011"/>
                  <a:gd name="connsiteX28" fmla="*/ 504215 w 875754"/>
                  <a:gd name="connsiteY28" fmla="*/ 509882 h 1650011"/>
                  <a:gd name="connsiteX29" fmla="*/ 573270 w 875754"/>
                  <a:gd name="connsiteY29" fmla="*/ 497975 h 1650011"/>
                  <a:gd name="connsiteX30" fmla="*/ 487547 w 875754"/>
                  <a:gd name="connsiteY30" fmla="*/ 409868 h 1650011"/>
                  <a:gd name="connsiteX31" fmla="*/ 416108 w 875754"/>
                  <a:gd name="connsiteY31" fmla="*/ 414633 h 1650011"/>
                  <a:gd name="connsiteX32" fmla="*/ 485166 w 875754"/>
                  <a:gd name="connsiteY32" fmla="*/ 393199 h 1650011"/>
                  <a:gd name="connsiteX33" fmla="*/ 582797 w 875754"/>
                  <a:gd name="connsiteY33" fmla="*/ 405105 h 1650011"/>
                  <a:gd name="connsiteX34" fmla="*/ 523266 w 875754"/>
                  <a:gd name="connsiteY34" fmla="*/ 376531 h 1650011"/>
                  <a:gd name="connsiteX35" fmla="*/ 599466 w 875754"/>
                  <a:gd name="connsiteY35" fmla="*/ 352719 h 1650011"/>
                  <a:gd name="connsiteX36" fmla="*/ 549458 w 875754"/>
                  <a:gd name="connsiteY36" fmla="*/ 324144 h 1650011"/>
                  <a:gd name="connsiteX37" fmla="*/ 620897 w 875754"/>
                  <a:gd name="connsiteY37" fmla="*/ 286043 h 1650011"/>
                  <a:gd name="connsiteX38" fmla="*/ 551841 w 875754"/>
                  <a:gd name="connsiteY38" fmla="*/ 271757 h 1650011"/>
                  <a:gd name="connsiteX39" fmla="*/ 616134 w 875754"/>
                  <a:gd name="connsiteY39" fmla="*/ 245563 h 1650011"/>
                  <a:gd name="connsiteX40" fmla="*/ 642329 w 875754"/>
                  <a:gd name="connsiteY40" fmla="*/ 216988 h 1650011"/>
                  <a:gd name="connsiteX41" fmla="*/ 599466 w 875754"/>
                  <a:gd name="connsiteY41" fmla="*/ 216988 h 1650011"/>
                  <a:gd name="connsiteX42" fmla="*/ 656616 w 875754"/>
                  <a:gd name="connsiteY42" fmla="*/ 186032 h 1650011"/>
                  <a:gd name="connsiteX43" fmla="*/ 694715 w 875754"/>
                  <a:gd name="connsiteY43" fmla="*/ 136025 h 1650011"/>
                  <a:gd name="connsiteX44" fmla="*/ 680427 w 875754"/>
                  <a:gd name="connsiteY44" fmla="*/ 90782 h 1650011"/>
                  <a:gd name="connsiteX45" fmla="*/ 709003 w 875754"/>
                  <a:gd name="connsiteY45" fmla="*/ 102689 h 1650011"/>
                  <a:gd name="connsiteX46" fmla="*/ 696823 w 875754"/>
                  <a:gd name="connsiteY46" fmla="*/ 1564 h 1650011"/>
                  <a:gd name="connsiteX47" fmla="*/ 316096 w 875754"/>
                  <a:gd name="connsiteY47" fmla="*/ 336051 h 1650011"/>
                  <a:gd name="connsiteX48" fmla="*/ 299691 w 875754"/>
                  <a:gd name="connsiteY48" fmla="*/ 329712 h 1650011"/>
                  <a:gd name="connsiteX49" fmla="*/ 599603 w 875754"/>
                  <a:gd name="connsiteY49" fmla="*/ 55448 h 1650011"/>
                  <a:gd name="connsiteX0" fmla="*/ 299691 w 875754"/>
                  <a:gd name="connsiteY0" fmla="*/ 329712 h 1650011"/>
                  <a:gd name="connsiteX1" fmla="*/ 405902 w 875754"/>
                  <a:gd name="connsiteY1" fmla="*/ 191318 h 1650011"/>
                  <a:gd name="connsiteX2" fmla="*/ 270516 w 875754"/>
                  <a:gd name="connsiteY2" fmla="*/ 322581 h 1650011"/>
                  <a:gd name="connsiteX3" fmla="*/ 275529 w 875754"/>
                  <a:gd name="connsiteY3" fmla="*/ 646454 h 1650011"/>
                  <a:gd name="connsiteX4" fmla="*/ 273963 w 875754"/>
                  <a:gd name="connsiteY4" fmla="*/ 1009649 h 1650011"/>
                  <a:gd name="connsiteX5" fmla="*/ 195633 w 875754"/>
                  <a:gd name="connsiteY5" fmla="*/ 1224007 h 1650011"/>
                  <a:gd name="connsiteX6" fmla="*/ 8372 w 875754"/>
                  <a:gd name="connsiteY6" fmla="*/ 1601287 h 1650011"/>
                  <a:gd name="connsiteX7" fmla="*/ 499315 w 875754"/>
                  <a:gd name="connsiteY7" fmla="*/ 1616121 h 1650011"/>
                  <a:gd name="connsiteX8" fmla="*/ 628740 w 875754"/>
                  <a:gd name="connsiteY8" fmla="*/ 1238318 h 1650011"/>
                  <a:gd name="connsiteX9" fmla="*/ 718529 w 875754"/>
                  <a:gd name="connsiteY9" fmla="*/ 1093287 h 1650011"/>
                  <a:gd name="connsiteX10" fmla="*/ 749486 w 875754"/>
                  <a:gd name="connsiteY10" fmla="*/ 1033755 h 1650011"/>
                  <a:gd name="connsiteX11" fmla="*/ 632804 w 875754"/>
                  <a:gd name="connsiteY11" fmla="*/ 1012325 h 1650011"/>
                  <a:gd name="connsiteX12" fmla="*/ 800033 w 875754"/>
                  <a:gd name="connsiteY12" fmla="*/ 666749 h 1650011"/>
                  <a:gd name="connsiteX13" fmla="*/ 809696 w 875754"/>
                  <a:gd name="connsiteY13" fmla="*/ 498906 h 1650011"/>
                  <a:gd name="connsiteX14" fmla="*/ 863784 w 875754"/>
                  <a:gd name="connsiteY14" fmla="*/ 286044 h 1650011"/>
                  <a:gd name="connsiteX15" fmla="*/ 875691 w 875754"/>
                  <a:gd name="connsiteY15" fmla="*/ 159838 h 1650011"/>
                  <a:gd name="connsiteX16" fmla="*/ 827860 w 875754"/>
                  <a:gd name="connsiteY16" fmla="*/ 238736 h 1650011"/>
                  <a:gd name="connsiteX17" fmla="*/ 728053 w 875754"/>
                  <a:gd name="connsiteY17" fmla="*/ 219370 h 1650011"/>
                  <a:gd name="connsiteX18" fmla="*/ 730435 w 875754"/>
                  <a:gd name="connsiteY18" fmla="*/ 107449 h 1650011"/>
                  <a:gd name="connsiteX19" fmla="*/ 675666 w 875754"/>
                  <a:gd name="connsiteY19" fmla="*/ 236038 h 1650011"/>
                  <a:gd name="connsiteX20" fmla="*/ 611370 w 875754"/>
                  <a:gd name="connsiteY20" fmla="*/ 443208 h 1650011"/>
                  <a:gd name="connsiteX21" fmla="*/ 451829 w 875754"/>
                  <a:gd name="connsiteY21" fmla="*/ 733718 h 1650011"/>
                  <a:gd name="connsiteX22" fmla="*/ 494689 w 875754"/>
                  <a:gd name="connsiteY22" fmla="*/ 671805 h 1650011"/>
                  <a:gd name="connsiteX23" fmla="*/ 482783 w 875754"/>
                  <a:gd name="connsiteY23" fmla="*/ 633706 h 1650011"/>
                  <a:gd name="connsiteX24" fmla="*/ 549458 w 875754"/>
                  <a:gd name="connsiteY24" fmla="*/ 590844 h 1650011"/>
                  <a:gd name="connsiteX25" fmla="*/ 489928 w 875754"/>
                  <a:gd name="connsiteY25" fmla="*/ 576557 h 1650011"/>
                  <a:gd name="connsiteX26" fmla="*/ 492309 w 875754"/>
                  <a:gd name="connsiteY26" fmla="*/ 545600 h 1650011"/>
                  <a:gd name="connsiteX27" fmla="*/ 551840 w 875754"/>
                  <a:gd name="connsiteY27" fmla="*/ 519407 h 1650011"/>
                  <a:gd name="connsiteX28" fmla="*/ 504215 w 875754"/>
                  <a:gd name="connsiteY28" fmla="*/ 509882 h 1650011"/>
                  <a:gd name="connsiteX29" fmla="*/ 573270 w 875754"/>
                  <a:gd name="connsiteY29" fmla="*/ 497975 h 1650011"/>
                  <a:gd name="connsiteX30" fmla="*/ 487547 w 875754"/>
                  <a:gd name="connsiteY30" fmla="*/ 409868 h 1650011"/>
                  <a:gd name="connsiteX31" fmla="*/ 416108 w 875754"/>
                  <a:gd name="connsiteY31" fmla="*/ 414633 h 1650011"/>
                  <a:gd name="connsiteX32" fmla="*/ 485166 w 875754"/>
                  <a:gd name="connsiteY32" fmla="*/ 393199 h 1650011"/>
                  <a:gd name="connsiteX33" fmla="*/ 582797 w 875754"/>
                  <a:gd name="connsiteY33" fmla="*/ 405105 h 1650011"/>
                  <a:gd name="connsiteX34" fmla="*/ 523266 w 875754"/>
                  <a:gd name="connsiteY34" fmla="*/ 376531 h 1650011"/>
                  <a:gd name="connsiteX35" fmla="*/ 599466 w 875754"/>
                  <a:gd name="connsiteY35" fmla="*/ 352719 h 1650011"/>
                  <a:gd name="connsiteX36" fmla="*/ 549458 w 875754"/>
                  <a:gd name="connsiteY36" fmla="*/ 324144 h 1650011"/>
                  <a:gd name="connsiteX37" fmla="*/ 620897 w 875754"/>
                  <a:gd name="connsiteY37" fmla="*/ 286043 h 1650011"/>
                  <a:gd name="connsiteX38" fmla="*/ 551841 w 875754"/>
                  <a:gd name="connsiteY38" fmla="*/ 271757 h 1650011"/>
                  <a:gd name="connsiteX39" fmla="*/ 616134 w 875754"/>
                  <a:gd name="connsiteY39" fmla="*/ 245563 h 1650011"/>
                  <a:gd name="connsiteX40" fmla="*/ 642329 w 875754"/>
                  <a:gd name="connsiteY40" fmla="*/ 216988 h 1650011"/>
                  <a:gd name="connsiteX41" fmla="*/ 599466 w 875754"/>
                  <a:gd name="connsiteY41" fmla="*/ 216988 h 1650011"/>
                  <a:gd name="connsiteX42" fmla="*/ 656616 w 875754"/>
                  <a:gd name="connsiteY42" fmla="*/ 186032 h 1650011"/>
                  <a:gd name="connsiteX43" fmla="*/ 694715 w 875754"/>
                  <a:gd name="connsiteY43" fmla="*/ 136025 h 1650011"/>
                  <a:gd name="connsiteX44" fmla="*/ 680427 w 875754"/>
                  <a:gd name="connsiteY44" fmla="*/ 90782 h 1650011"/>
                  <a:gd name="connsiteX45" fmla="*/ 709003 w 875754"/>
                  <a:gd name="connsiteY45" fmla="*/ 102689 h 1650011"/>
                  <a:gd name="connsiteX46" fmla="*/ 696823 w 875754"/>
                  <a:gd name="connsiteY46" fmla="*/ 1564 h 1650011"/>
                  <a:gd name="connsiteX47" fmla="*/ 316096 w 875754"/>
                  <a:gd name="connsiteY47" fmla="*/ 336051 h 1650011"/>
                  <a:gd name="connsiteX48" fmla="*/ 299691 w 875754"/>
                  <a:gd name="connsiteY48" fmla="*/ 329712 h 1650011"/>
                  <a:gd name="connsiteX0" fmla="*/ 299691 w 875754"/>
                  <a:gd name="connsiteY0" fmla="*/ 329712 h 1650011"/>
                  <a:gd name="connsiteX1" fmla="*/ 270516 w 875754"/>
                  <a:gd name="connsiteY1" fmla="*/ 322581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47" fmla="*/ 299691 w 875754"/>
                  <a:gd name="connsiteY47" fmla="*/ 329712 h 1650011"/>
                  <a:gd name="connsiteX0" fmla="*/ 316096 w 875754"/>
                  <a:gd name="connsiteY0" fmla="*/ 336051 h 1650011"/>
                  <a:gd name="connsiteX1" fmla="*/ 270516 w 875754"/>
                  <a:gd name="connsiteY1" fmla="*/ 322581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258610 w 875754"/>
                  <a:gd name="connsiteY1" fmla="*/ 394018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272898 w 875754"/>
                  <a:gd name="connsiteY1" fmla="*/ 453549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275529 w 875754"/>
                  <a:gd name="connsiteY1" fmla="*/ 646454 h 1650011"/>
                  <a:gd name="connsiteX2" fmla="*/ 273963 w 875754"/>
                  <a:gd name="connsiteY2" fmla="*/ 1009649 h 1650011"/>
                  <a:gd name="connsiteX3" fmla="*/ 195633 w 875754"/>
                  <a:gd name="connsiteY3" fmla="*/ 1224007 h 1650011"/>
                  <a:gd name="connsiteX4" fmla="*/ 8372 w 875754"/>
                  <a:gd name="connsiteY4" fmla="*/ 1601287 h 1650011"/>
                  <a:gd name="connsiteX5" fmla="*/ 499315 w 875754"/>
                  <a:gd name="connsiteY5" fmla="*/ 1616121 h 1650011"/>
                  <a:gd name="connsiteX6" fmla="*/ 628740 w 875754"/>
                  <a:gd name="connsiteY6" fmla="*/ 1238318 h 1650011"/>
                  <a:gd name="connsiteX7" fmla="*/ 718529 w 875754"/>
                  <a:gd name="connsiteY7" fmla="*/ 1093287 h 1650011"/>
                  <a:gd name="connsiteX8" fmla="*/ 749486 w 875754"/>
                  <a:gd name="connsiteY8" fmla="*/ 1033755 h 1650011"/>
                  <a:gd name="connsiteX9" fmla="*/ 632804 w 875754"/>
                  <a:gd name="connsiteY9" fmla="*/ 1012325 h 1650011"/>
                  <a:gd name="connsiteX10" fmla="*/ 800033 w 875754"/>
                  <a:gd name="connsiteY10" fmla="*/ 666749 h 1650011"/>
                  <a:gd name="connsiteX11" fmla="*/ 809696 w 875754"/>
                  <a:gd name="connsiteY11" fmla="*/ 498906 h 1650011"/>
                  <a:gd name="connsiteX12" fmla="*/ 863784 w 875754"/>
                  <a:gd name="connsiteY12" fmla="*/ 286044 h 1650011"/>
                  <a:gd name="connsiteX13" fmla="*/ 875691 w 875754"/>
                  <a:gd name="connsiteY13" fmla="*/ 159838 h 1650011"/>
                  <a:gd name="connsiteX14" fmla="*/ 827860 w 875754"/>
                  <a:gd name="connsiteY14" fmla="*/ 238736 h 1650011"/>
                  <a:gd name="connsiteX15" fmla="*/ 728053 w 875754"/>
                  <a:gd name="connsiteY15" fmla="*/ 219370 h 1650011"/>
                  <a:gd name="connsiteX16" fmla="*/ 730435 w 875754"/>
                  <a:gd name="connsiteY16" fmla="*/ 107449 h 1650011"/>
                  <a:gd name="connsiteX17" fmla="*/ 675666 w 875754"/>
                  <a:gd name="connsiteY17" fmla="*/ 236038 h 1650011"/>
                  <a:gd name="connsiteX18" fmla="*/ 611370 w 875754"/>
                  <a:gd name="connsiteY18" fmla="*/ 443208 h 1650011"/>
                  <a:gd name="connsiteX19" fmla="*/ 451829 w 875754"/>
                  <a:gd name="connsiteY19" fmla="*/ 733718 h 1650011"/>
                  <a:gd name="connsiteX20" fmla="*/ 494689 w 875754"/>
                  <a:gd name="connsiteY20" fmla="*/ 671805 h 1650011"/>
                  <a:gd name="connsiteX21" fmla="*/ 482783 w 875754"/>
                  <a:gd name="connsiteY21" fmla="*/ 633706 h 1650011"/>
                  <a:gd name="connsiteX22" fmla="*/ 549458 w 875754"/>
                  <a:gd name="connsiteY22" fmla="*/ 590844 h 1650011"/>
                  <a:gd name="connsiteX23" fmla="*/ 489928 w 875754"/>
                  <a:gd name="connsiteY23" fmla="*/ 576557 h 1650011"/>
                  <a:gd name="connsiteX24" fmla="*/ 492309 w 875754"/>
                  <a:gd name="connsiteY24" fmla="*/ 545600 h 1650011"/>
                  <a:gd name="connsiteX25" fmla="*/ 551840 w 875754"/>
                  <a:gd name="connsiteY25" fmla="*/ 519407 h 1650011"/>
                  <a:gd name="connsiteX26" fmla="*/ 504215 w 875754"/>
                  <a:gd name="connsiteY26" fmla="*/ 509882 h 1650011"/>
                  <a:gd name="connsiteX27" fmla="*/ 573270 w 875754"/>
                  <a:gd name="connsiteY27" fmla="*/ 497975 h 1650011"/>
                  <a:gd name="connsiteX28" fmla="*/ 487547 w 875754"/>
                  <a:gd name="connsiteY28" fmla="*/ 409868 h 1650011"/>
                  <a:gd name="connsiteX29" fmla="*/ 416108 w 875754"/>
                  <a:gd name="connsiteY29" fmla="*/ 414633 h 1650011"/>
                  <a:gd name="connsiteX30" fmla="*/ 485166 w 875754"/>
                  <a:gd name="connsiteY30" fmla="*/ 393199 h 1650011"/>
                  <a:gd name="connsiteX31" fmla="*/ 582797 w 875754"/>
                  <a:gd name="connsiteY31" fmla="*/ 405105 h 1650011"/>
                  <a:gd name="connsiteX32" fmla="*/ 523266 w 875754"/>
                  <a:gd name="connsiteY32" fmla="*/ 376531 h 1650011"/>
                  <a:gd name="connsiteX33" fmla="*/ 599466 w 875754"/>
                  <a:gd name="connsiteY33" fmla="*/ 352719 h 1650011"/>
                  <a:gd name="connsiteX34" fmla="*/ 549458 w 875754"/>
                  <a:gd name="connsiteY34" fmla="*/ 324144 h 1650011"/>
                  <a:gd name="connsiteX35" fmla="*/ 620897 w 875754"/>
                  <a:gd name="connsiteY35" fmla="*/ 286043 h 1650011"/>
                  <a:gd name="connsiteX36" fmla="*/ 551841 w 875754"/>
                  <a:gd name="connsiteY36" fmla="*/ 271757 h 1650011"/>
                  <a:gd name="connsiteX37" fmla="*/ 616134 w 875754"/>
                  <a:gd name="connsiteY37" fmla="*/ 245563 h 1650011"/>
                  <a:gd name="connsiteX38" fmla="*/ 642329 w 875754"/>
                  <a:gd name="connsiteY38" fmla="*/ 216988 h 1650011"/>
                  <a:gd name="connsiteX39" fmla="*/ 599466 w 875754"/>
                  <a:gd name="connsiteY39" fmla="*/ 216988 h 1650011"/>
                  <a:gd name="connsiteX40" fmla="*/ 656616 w 875754"/>
                  <a:gd name="connsiteY40" fmla="*/ 186032 h 1650011"/>
                  <a:gd name="connsiteX41" fmla="*/ 694715 w 875754"/>
                  <a:gd name="connsiteY41" fmla="*/ 136025 h 1650011"/>
                  <a:gd name="connsiteX42" fmla="*/ 680427 w 875754"/>
                  <a:gd name="connsiteY42" fmla="*/ 90782 h 1650011"/>
                  <a:gd name="connsiteX43" fmla="*/ 709003 w 875754"/>
                  <a:gd name="connsiteY43" fmla="*/ 102689 h 1650011"/>
                  <a:gd name="connsiteX44" fmla="*/ 696823 w 875754"/>
                  <a:gd name="connsiteY44" fmla="*/ 1564 h 1650011"/>
                  <a:gd name="connsiteX45" fmla="*/ 316096 w 875754"/>
                  <a:gd name="connsiteY45" fmla="*/ 336051 h 1650011"/>
                  <a:gd name="connsiteX0" fmla="*/ 316096 w 875754"/>
                  <a:gd name="connsiteY0" fmla="*/ 336051 h 1650011"/>
                  <a:gd name="connsiteX1" fmla="*/ 275529 w 875754"/>
                  <a:gd name="connsiteY1" fmla="*/ 646454 h 1650011"/>
                  <a:gd name="connsiteX2" fmla="*/ 273963 w 875754"/>
                  <a:gd name="connsiteY2" fmla="*/ 1009649 h 1650011"/>
                  <a:gd name="connsiteX3" fmla="*/ 195633 w 875754"/>
                  <a:gd name="connsiteY3" fmla="*/ 1224007 h 1650011"/>
                  <a:gd name="connsiteX4" fmla="*/ 8372 w 875754"/>
                  <a:gd name="connsiteY4" fmla="*/ 1601287 h 1650011"/>
                  <a:gd name="connsiteX5" fmla="*/ 499315 w 875754"/>
                  <a:gd name="connsiteY5" fmla="*/ 1616121 h 1650011"/>
                  <a:gd name="connsiteX6" fmla="*/ 628740 w 875754"/>
                  <a:gd name="connsiteY6" fmla="*/ 1238318 h 1650011"/>
                  <a:gd name="connsiteX7" fmla="*/ 718529 w 875754"/>
                  <a:gd name="connsiteY7" fmla="*/ 1093287 h 1650011"/>
                  <a:gd name="connsiteX8" fmla="*/ 749486 w 875754"/>
                  <a:gd name="connsiteY8" fmla="*/ 1033755 h 1650011"/>
                  <a:gd name="connsiteX9" fmla="*/ 632804 w 875754"/>
                  <a:gd name="connsiteY9" fmla="*/ 1012325 h 1650011"/>
                  <a:gd name="connsiteX10" fmla="*/ 800033 w 875754"/>
                  <a:gd name="connsiteY10" fmla="*/ 666749 h 1650011"/>
                  <a:gd name="connsiteX11" fmla="*/ 809696 w 875754"/>
                  <a:gd name="connsiteY11" fmla="*/ 498906 h 1650011"/>
                  <a:gd name="connsiteX12" fmla="*/ 863784 w 875754"/>
                  <a:gd name="connsiteY12" fmla="*/ 286044 h 1650011"/>
                  <a:gd name="connsiteX13" fmla="*/ 875691 w 875754"/>
                  <a:gd name="connsiteY13" fmla="*/ 159838 h 1650011"/>
                  <a:gd name="connsiteX14" fmla="*/ 827860 w 875754"/>
                  <a:gd name="connsiteY14" fmla="*/ 238736 h 1650011"/>
                  <a:gd name="connsiteX15" fmla="*/ 728053 w 875754"/>
                  <a:gd name="connsiteY15" fmla="*/ 219370 h 1650011"/>
                  <a:gd name="connsiteX16" fmla="*/ 730435 w 875754"/>
                  <a:gd name="connsiteY16" fmla="*/ 107449 h 1650011"/>
                  <a:gd name="connsiteX17" fmla="*/ 675666 w 875754"/>
                  <a:gd name="connsiteY17" fmla="*/ 236038 h 1650011"/>
                  <a:gd name="connsiteX18" fmla="*/ 611370 w 875754"/>
                  <a:gd name="connsiteY18" fmla="*/ 443208 h 1650011"/>
                  <a:gd name="connsiteX19" fmla="*/ 451829 w 875754"/>
                  <a:gd name="connsiteY19" fmla="*/ 733718 h 1650011"/>
                  <a:gd name="connsiteX20" fmla="*/ 494689 w 875754"/>
                  <a:gd name="connsiteY20" fmla="*/ 671805 h 1650011"/>
                  <a:gd name="connsiteX21" fmla="*/ 482783 w 875754"/>
                  <a:gd name="connsiteY21" fmla="*/ 633706 h 1650011"/>
                  <a:gd name="connsiteX22" fmla="*/ 549458 w 875754"/>
                  <a:gd name="connsiteY22" fmla="*/ 590844 h 1650011"/>
                  <a:gd name="connsiteX23" fmla="*/ 489928 w 875754"/>
                  <a:gd name="connsiteY23" fmla="*/ 576557 h 1650011"/>
                  <a:gd name="connsiteX24" fmla="*/ 492309 w 875754"/>
                  <a:gd name="connsiteY24" fmla="*/ 545600 h 1650011"/>
                  <a:gd name="connsiteX25" fmla="*/ 551840 w 875754"/>
                  <a:gd name="connsiteY25" fmla="*/ 519407 h 1650011"/>
                  <a:gd name="connsiteX26" fmla="*/ 504215 w 875754"/>
                  <a:gd name="connsiteY26" fmla="*/ 509882 h 1650011"/>
                  <a:gd name="connsiteX27" fmla="*/ 573270 w 875754"/>
                  <a:gd name="connsiteY27" fmla="*/ 497975 h 1650011"/>
                  <a:gd name="connsiteX28" fmla="*/ 487547 w 875754"/>
                  <a:gd name="connsiteY28" fmla="*/ 409868 h 1650011"/>
                  <a:gd name="connsiteX29" fmla="*/ 416108 w 875754"/>
                  <a:gd name="connsiteY29" fmla="*/ 414633 h 1650011"/>
                  <a:gd name="connsiteX30" fmla="*/ 485166 w 875754"/>
                  <a:gd name="connsiteY30" fmla="*/ 393199 h 1650011"/>
                  <a:gd name="connsiteX31" fmla="*/ 582797 w 875754"/>
                  <a:gd name="connsiteY31" fmla="*/ 405105 h 1650011"/>
                  <a:gd name="connsiteX32" fmla="*/ 523266 w 875754"/>
                  <a:gd name="connsiteY32" fmla="*/ 376531 h 1650011"/>
                  <a:gd name="connsiteX33" fmla="*/ 599466 w 875754"/>
                  <a:gd name="connsiteY33" fmla="*/ 352719 h 1650011"/>
                  <a:gd name="connsiteX34" fmla="*/ 549458 w 875754"/>
                  <a:gd name="connsiteY34" fmla="*/ 324144 h 1650011"/>
                  <a:gd name="connsiteX35" fmla="*/ 620897 w 875754"/>
                  <a:gd name="connsiteY35" fmla="*/ 286043 h 1650011"/>
                  <a:gd name="connsiteX36" fmla="*/ 551841 w 875754"/>
                  <a:gd name="connsiteY36" fmla="*/ 271757 h 1650011"/>
                  <a:gd name="connsiteX37" fmla="*/ 616134 w 875754"/>
                  <a:gd name="connsiteY37" fmla="*/ 245563 h 1650011"/>
                  <a:gd name="connsiteX38" fmla="*/ 642329 w 875754"/>
                  <a:gd name="connsiteY38" fmla="*/ 216988 h 1650011"/>
                  <a:gd name="connsiteX39" fmla="*/ 599466 w 875754"/>
                  <a:gd name="connsiteY39" fmla="*/ 216988 h 1650011"/>
                  <a:gd name="connsiteX40" fmla="*/ 656616 w 875754"/>
                  <a:gd name="connsiteY40" fmla="*/ 186032 h 1650011"/>
                  <a:gd name="connsiteX41" fmla="*/ 694715 w 875754"/>
                  <a:gd name="connsiteY41" fmla="*/ 136025 h 1650011"/>
                  <a:gd name="connsiteX42" fmla="*/ 680427 w 875754"/>
                  <a:gd name="connsiteY42" fmla="*/ 90782 h 1650011"/>
                  <a:gd name="connsiteX43" fmla="*/ 709003 w 875754"/>
                  <a:gd name="connsiteY43" fmla="*/ 102689 h 1650011"/>
                  <a:gd name="connsiteX44" fmla="*/ 696823 w 875754"/>
                  <a:gd name="connsiteY44" fmla="*/ 1564 h 1650011"/>
                  <a:gd name="connsiteX45" fmla="*/ 316096 w 875754"/>
                  <a:gd name="connsiteY45" fmla="*/ 336051 h 1650011"/>
                  <a:gd name="connsiteX0" fmla="*/ 316096 w 875754"/>
                  <a:gd name="connsiteY0" fmla="*/ 336051 h 1650011"/>
                  <a:gd name="connsiteX1" fmla="*/ 285140 w 875754"/>
                  <a:gd name="connsiteY1" fmla="*/ 419393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189890 w 875754"/>
                  <a:gd name="connsiteY1" fmla="*/ 417011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189890 w 875754"/>
                  <a:gd name="connsiteY1" fmla="*/ 417011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273234 w 875754"/>
                  <a:gd name="connsiteY1" fmla="*/ 393198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273234 w 875754"/>
                  <a:gd name="connsiteY1" fmla="*/ 393198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273234 w 875754"/>
                  <a:gd name="connsiteY1" fmla="*/ 393198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273234 w 875754"/>
                  <a:gd name="connsiteY1" fmla="*/ 426535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273234 w 875754"/>
                  <a:gd name="connsiteY1" fmla="*/ 426535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875754" h="1650011">
                    <a:moveTo>
                      <a:pt x="316096" y="336051"/>
                    </a:moveTo>
                    <a:cubicBezTo>
                      <a:pt x="247482" y="405689"/>
                      <a:pt x="279321" y="341859"/>
                      <a:pt x="273234" y="426535"/>
                    </a:cubicBezTo>
                    <a:cubicBezTo>
                      <a:pt x="269493" y="478575"/>
                      <a:pt x="275408" y="549268"/>
                      <a:pt x="275529" y="646454"/>
                    </a:cubicBezTo>
                    <a:cubicBezTo>
                      <a:pt x="275651" y="743640"/>
                      <a:pt x="287279" y="913390"/>
                      <a:pt x="273963" y="1009649"/>
                    </a:cubicBezTo>
                    <a:cubicBezTo>
                      <a:pt x="260647" y="1105908"/>
                      <a:pt x="239898" y="1125401"/>
                      <a:pt x="195633" y="1224007"/>
                    </a:cubicBezTo>
                    <a:cubicBezTo>
                      <a:pt x="151368" y="1322613"/>
                      <a:pt x="-42242" y="1535935"/>
                      <a:pt x="8372" y="1601287"/>
                    </a:cubicBezTo>
                    <a:cubicBezTo>
                      <a:pt x="58986" y="1666639"/>
                      <a:pt x="419373" y="1660741"/>
                      <a:pt x="499315" y="1616121"/>
                    </a:cubicBezTo>
                    <a:cubicBezTo>
                      <a:pt x="555444" y="1561976"/>
                      <a:pt x="592204" y="1325457"/>
                      <a:pt x="628740" y="1238318"/>
                    </a:cubicBezTo>
                    <a:cubicBezTo>
                      <a:pt x="665276" y="1151179"/>
                      <a:pt x="695772" y="1143089"/>
                      <a:pt x="718529" y="1093287"/>
                    </a:cubicBezTo>
                    <a:cubicBezTo>
                      <a:pt x="731943" y="1063559"/>
                      <a:pt x="767742" y="1040105"/>
                      <a:pt x="749486" y="1033755"/>
                    </a:cubicBezTo>
                    <a:cubicBezTo>
                      <a:pt x="731230" y="1027405"/>
                      <a:pt x="632317" y="1073095"/>
                      <a:pt x="632804" y="1012325"/>
                    </a:cubicBezTo>
                    <a:cubicBezTo>
                      <a:pt x="864272" y="1108717"/>
                      <a:pt x="770551" y="752319"/>
                      <a:pt x="800033" y="666749"/>
                    </a:cubicBezTo>
                    <a:cubicBezTo>
                      <a:pt x="829515" y="581179"/>
                      <a:pt x="799071" y="562357"/>
                      <a:pt x="809696" y="498906"/>
                    </a:cubicBezTo>
                    <a:cubicBezTo>
                      <a:pt x="820321" y="435455"/>
                      <a:pt x="846039" y="413595"/>
                      <a:pt x="863784" y="286044"/>
                    </a:cubicBezTo>
                    <a:cubicBezTo>
                      <a:pt x="867242" y="258505"/>
                      <a:pt x="874138" y="186376"/>
                      <a:pt x="875691" y="159838"/>
                    </a:cubicBezTo>
                    <a:cubicBezTo>
                      <a:pt x="877244" y="133300"/>
                      <a:pt x="850084" y="202621"/>
                      <a:pt x="827860" y="238736"/>
                    </a:cubicBezTo>
                    <a:cubicBezTo>
                      <a:pt x="813955" y="261332"/>
                      <a:pt x="744291" y="241251"/>
                      <a:pt x="728053" y="219370"/>
                    </a:cubicBezTo>
                    <a:cubicBezTo>
                      <a:pt x="711816" y="197489"/>
                      <a:pt x="739166" y="104671"/>
                      <a:pt x="730435" y="107449"/>
                    </a:cubicBezTo>
                    <a:cubicBezTo>
                      <a:pt x="721704" y="110227"/>
                      <a:pt x="696304" y="183253"/>
                      <a:pt x="675666" y="236038"/>
                    </a:cubicBezTo>
                    <a:cubicBezTo>
                      <a:pt x="653442" y="317795"/>
                      <a:pt x="648676" y="360261"/>
                      <a:pt x="611370" y="443208"/>
                    </a:cubicBezTo>
                    <a:cubicBezTo>
                      <a:pt x="574064" y="526155"/>
                      <a:pt x="594307" y="653946"/>
                      <a:pt x="451829" y="733718"/>
                    </a:cubicBezTo>
                    <a:cubicBezTo>
                      <a:pt x="545095" y="651565"/>
                      <a:pt x="529614" y="650771"/>
                      <a:pt x="494689" y="671805"/>
                    </a:cubicBezTo>
                    <a:cubicBezTo>
                      <a:pt x="564538" y="580126"/>
                      <a:pt x="533186" y="605131"/>
                      <a:pt x="482783" y="633706"/>
                    </a:cubicBezTo>
                    <a:cubicBezTo>
                      <a:pt x="508580" y="602750"/>
                      <a:pt x="537155" y="596797"/>
                      <a:pt x="549458" y="590844"/>
                    </a:cubicBezTo>
                    <a:cubicBezTo>
                      <a:pt x="533186" y="584891"/>
                      <a:pt x="495484" y="580526"/>
                      <a:pt x="489928" y="576557"/>
                    </a:cubicBezTo>
                    <a:cubicBezTo>
                      <a:pt x="484372" y="572588"/>
                      <a:pt x="651455" y="531710"/>
                      <a:pt x="492309" y="545600"/>
                    </a:cubicBezTo>
                    <a:cubicBezTo>
                      <a:pt x="590338" y="507104"/>
                      <a:pt x="566920" y="531313"/>
                      <a:pt x="551840" y="519407"/>
                    </a:cubicBezTo>
                    <a:cubicBezTo>
                      <a:pt x="533584" y="507104"/>
                      <a:pt x="578431" y="504723"/>
                      <a:pt x="504215" y="509882"/>
                    </a:cubicBezTo>
                    <a:cubicBezTo>
                      <a:pt x="539537" y="488848"/>
                      <a:pt x="543109" y="489244"/>
                      <a:pt x="573270" y="497975"/>
                    </a:cubicBezTo>
                    <a:cubicBezTo>
                      <a:pt x="582796" y="425347"/>
                      <a:pt x="520487" y="425743"/>
                      <a:pt x="487547" y="409868"/>
                    </a:cubicBezTo>
                    <a:cubicBezTo>
                      <a:pt x="454607" y="393993"/>
                      <a:pt x="414521" y="418602"/>
                      <a:pt x="416108" y="414633"/>
                    </a:cubicBezTo>
                    <a:cubicBezTo>
                      <a:pt x="417696" y="410664"/>
                      <a:pt x="450638" y="392803"/>
                      <a:pt x="485166" y="393199"/>
                    </a:cubicBezTo>
                    <a:cubicBezTo>
                      <a:pt x="519694" y="393595"/>
                      <a:pt x="576447" y="407883"/>
                      <a:pt x="582797" y="405105"/>
                    </a:cubicBezTo>
                    <a:cubicBezTo>
                      <a:pt x="576447" y="406693"/>
                      <a:pt x="593910" y="384072"/>
                      <a:pt x="523266" y="376531"/>
                    </a:cubicBezTo>
                    <a:cubicBezTo>
                      <a:pt x="526044" y="367800"/>
                      <a:pt x="589941" y="360656"/>
                      <a:pt x="599466" y="352719"/>
                    </a:cubicBezTo>
                    <a:cubicBezTo>
                      <a:pt x="568113" y="349544"/>
                      <a:pt x="561364" y="327716"/>
                      <a:pt x="549458" y="324144"/>
                    </a:cubicBezTo>
                    <a:cubicBezTo>
                      <a:pt x="582002" y="305094"/>
                      <a:pt x="576446" y="381293"/>
                      <a:pt x="620897" y="286043"/>
                    </a:cubicBezTo>
                    <a:cubicBezTo>
                      <a:pt x="619309" y="255087"/>
                      <a:pt x="574860" y="276519"/>
                      <a:pt x="551841" y="271757"/>
                    </a:cubicBezTo>
                    <a:cubicBezTo>
                      <a:pt x="535172" y="267788"/>
                      <a:pt x="631612" y="248738"/>
                      <a:pt x="616134" y="245563"/>
                    </a:cubicBezTo>
                    <a:cubicBezTo>
                      <a:pt x="600656" y="242388"/>
                      <a:pt x="657410" y="218575"/>
                      <a:pt x="642329" y="216988"/>
                    </a:cubicBezTo>
                    <a:cubicBezTo>
                      <a:pt x="627248" y="215401"/>
                      <a:pt x="604229" y="219766"/>
                      <a:pt x="599466" y="216988"/>
                    </a:cubicBezTo>
                    <a:cubicBezTo>
                      <a:pt x="594703" y="214210"/>
                      <a:pt x="664554" y="193176"/>
                      <a:pt x="656616" y="186032"/>
                    </a:cubicBezTo>
                    <a:cubicBezTo>
                      <a:pt x="648679" y="178888"/>
                      <a:pt x="711781" y="149916"/>
                      <a:pt x="694715" y="136025"/>
                    </a:cubicBezTo>
                    <a:cubicBezTo>
                      <a:pt x="677649" y="122134"/>
                      <a:pt x="684396" y="103085"/>
                      <a:pt x="680427" y="90782"/>
                    </a:cubicBezTo>
                    <a:cubicBezTo>
                      <a:pt x="685983" y="97529"/>
                      <a:pt x="708255" y="120337"/>
                      <a:pt x="709003" y="102689"/>
                    </a:cubicBezTo>
                    <a:cubicBezTo>
                      <a:pt x="709751" y="85041"/>
                      <a:pt x="721826" y="-13517"/>
                      <a:pt x="696823" y="1564"/>
                    </a:cubicBezTo>
                    <a:cubicBezTo>
                      <a:pt x="631605" y="40902"/>
                      <a:pt x="411738" y="250404"/>
                      <a:pt x="316096" y="336051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dirty="0"/>
              </a:p>
            </p:txBody>
          </p:sp>
          <p:sp>
            <p:nvSpPr>
              <p:cNvPr id="483" name="Abgerundetes Rechteck 22"/>
              <p:cNvSpPr/>
              <p:nvPr/>
            </p:nvSpPr>
            <p:spPr>
              <a:xfrm>
                <a:off x="2633663" y="3827317"/>
                <a:ext cx="138112" cy="151698"/>
              </a:xfrm>
              <a:custGeom>
                <a:avLst/>
                <a:gdLst>
                  <a:gd name="connsiteX0" fmla="*/ 0 w 128753"/>
                  <a:gd name="connsiteY0" fmla="*/ 21459 h 173832"/>
                  <a:gd name="connsiteX1" fmla="*/ 21459 w 128753"/>
                  <a:gd name="connsiteY1" fmla="*/ 0 h 173832"/>
                  <a:gd name="connsiteX2" fmla="*/ 107294 w 128753"/>
                  <a:gd name="connsiteY2" fmla="*/ 0 h 173832"/>
                  <a:gd name="connsiteX3" fmla="*/ 128753 w 128753"/>
                  <a:gd name="connsiteY3" fmla="*/ 21459 h 173832"/>
                  <a:gd name="connsiteX4" fmla="*/ 128753 w 128753"/>
                  <a:gd name="connsiteY4" fmla="*/ 152373 h 173832"/>
                  <a:gd name="connsiteX5" fmla="*/ 107294 w 128753"/>
                  <a:gd name="connsiteY5" fmla="*/ 173832 h 173832"/>
                  <a:gd name="connsiteX6" fmla="*/ 21459 w 128753"/>
                  <a:gd name="connsiteY6" fmla="*/ 173832 h 173832"/>
                  <a:gd name="connsiteX7" fmla="*/ 0 w 128753"/>
                  <a:gd name="connsiteY7" fmla="*/ 152373 h 173832"/>
                  <a:gd name="connsiteX8" fmla="*/ 0 w 128753"/>
                  <a:gd name="connsiteY8" fmla="*/ 21459 h 173832"/>
                  <a:gd name="connsiteX0" fmla="*/ 38100 w 166853"/>
                  <a:gd name="connsiteY0" fmla="*/ 21459 h 173832"/>
                  <a:gd name="connsiteX1" fmla="*/ 59559 w 166853"/>
                  <a:gd name="connsiteY1" fmla="*/ 0 h 173832"/>
                  <a:gd name="connsiteX2" fmla="*/ 145394 w 166853"/>
                  <a:gd name="connsiteY2" fmla="*/ 0 h 173832"/>
                  <a:gd name="connsiteX3" fmla="*/ 166853 w 166853"/>
                  <a:gd name="connsiteY3" fmla="*/ 21459 h 173832"/>
                  <a:gd name="connsiteX4" fmla="*/ 166853 w 166853"/>
                  <a:gd name="connsiteY4" fmla="*/ 152373 h 173832"/>
                  <a:gd name="connsiteX5" fmla="*/ 145394 w 166853"/>
                  <a:gd name="connsiteY5" fmla="*/ 173832 h 173832"/>
                  <a:gd name="connsiteX6" fmla="*/ 59559 w 166853"/>
                  <a:gd name="connsiteY6" fmla="*/ 173832 h 173832"/>
                  <a:gd name="connsiteX7" fmla="*/ 0 w 166853"/>
                  <a:gd name="connsiteY7" fmla="*/ 121416 h 173832"/>
                  <a:gd name="connsiteX8" fmla="*/ 38100 w 166853"/>
                  <a:gd name="connsiteY8" fmla="*/ 21459 h 173832"/>
                  <a:gd name="connsiteX0" fmla="*/ 0 w 166853"/>
                  <a:gd name="connsiteY0" fmla="*/ 121416 h 173832"/>
                  <a:gd name="connsiteX1" fmla="*/ 59559 w 166853"/>
                  <a:gd name="connsiteY1" fmla="*/ 0 h 173832"/>
                  <a:gd name="connsiteX2" fmla="*/ 145394 w 166853"/>
                  <a:gd name="connsiteY2" fmla="*/ 0 h 173832"/>
                  <a:gd name="connsiteX3" fmla="*/ 166853 w 166853"/>
                  <a:gd name="connsiteY3" fmla="*/ 21459 h 173832"/>
                  <a:gd name="connsiteX4" fmla="*/ 166853 w 166853"/>
                  <a:gd name="connsiteY4" fmla="*/ 152373 h 173832"/>
                  <a:gd name="connsiteX5" fmla="*/ 145394 w 166853"/>
                  <a:gd name="connsiteY5" fmla="*/ 173832 h 173832"/>
                  <a:gd name="connsiteX6" fmla="*/ 59559 w 166853"/>
                  <a:gd name="connsiteY6" fmla="*/ 173832 h 173832"/>
                  <a:gd name="connsiteX7" fmla="*/ 0 w 166853"/>
                  <a:gd name="connsiteY7" fmla="*/ 121416 h 173832"/>
                  <a:gd name="connsiteX0" fmla="*/ 0 w 166853"/>
                  <a:gd name="connsiteY0" fmla="*/ 121416 h 173832"/>
                  <a:gd name="connsiteX1" fmla="*/ 35746 w 166853"/>
                  <a:gd name="connsiteY1" fmla="*/ 16669 h 173832"/>
                  <a:gd name="connsiteX2" fmla="*/ 145394 w 166853"/>
                  <a:gd name="connsiteY2" fmla="*/ 0 h 173832"/>
                  <a:gd name="connsiteX3" fmla="*/ 166853 w 166853"/>
                  <a:gd name="connsiteY3" fmla="*/ 21459 h 173832"/>
                  <a:gd name="connsiteX4" fmla="*/ 166853 w 166853"/>
                  <a:gd name="connsiteY4" fmla="*/ 152373 h 173832"/>
                  <a:gd name="connsiteX5" fmla="*/ 145394 w 166853"/>
                  <a:gd name="connsiteY5" fmla="*/ 173832 h 173832"/>
                  <a:gd name="connsiteX6" fmla="*/ 59559 w 166853"/>
                  <a:gd name="connsiteY6" fmla="*/ 173832 h 173832"/>
                  <a:gd name="connsiteX7" fmla="*/ 0 w 166853"/>
                  <a:gd name="connsiteY7" fmla="*/ 121416 h 173832"/>
                  <a:gd name="connsiteX0" fmla="*/ 0 w 166853"/>
                  <a:gd name="connsiteY0" fmla="*/ 121416 h 173832"/>
                  <a:gd name="connsiteX1" fmla="*/ 35746 w 166853"/>
                  <a:gd name="connsiteY1" fmla="*/ 16669 h 173832"/>
                  <a:gd name="connsiteX2" fmla="*/ 145394 w 166853"/>
                  <a:gd name="connsiteY2" fmla="*/ 0 h 173832"/>
                  <a:gd name="connsiteX3" fmla="*/ 166853 w 166853"/>
                  <a:gd name="connsiteY3" fmla="*/ 21459 h 173832"/>
                  <a:gd name="connsiteX4" fmla="*/ 166853 w 166853"/>
                  <a:gd name="connsiteY4" fmla="*/ 152373 h 173832"/>
                  <a:gd name="connsiteX5" fmla="*/ 145394 w 166853"/>
                  <a:gd name="connsiteY5" fmla="*/ 173832 h 173832"/>
                  <a:gd name="connsiteX6" fmla="*/ 0 w 166853"/>
                  <a:gd name="connsiteY6" fmla="*/ 121416 h 173832"/>
                  <a:gd name="connsiteX0" fmla="*/ 0 w 166853"/>
                  <a:gd name="connsiteY0" fmla="*/ 121416 h 164307"/>
                  <a:gd name="connsiteX1" fmla="*/ 35746 w 166853"/>
                  <a:gd name="connsiteY1" fmla="*/ 16669 h 164307"/>
                  <a:gd name="connsiteX2" fmla="*/ 145394 w 166853"/>
                  <a:gd name="connsiteY2" fmla="*/ 0 h 164307"/>
                  <a:gd name="connsiteX3" fmla="*/ 166853 w 166853"/>
                  <a:gd name="connsiteY3" fmla="*/ 21459 h 164307"/>
                  <a:gd name="connsiteX4" fmla="*/ 166853 w 166853"/>
                  <a:gd name="connsiteY4" fmla="*/ 152373 h 164307"/>
                  <a:gd name="connsiteX5" fmla="*/ 54907 w 166853"/>
                  <a:gd name="connsiteY5" fmla="*/ 164307 h 164307"/>
                  <a:gd name="connsiteX6" fmla="*/ 0 w 166853"/>
                  <a:gd name="connsiteY6" fmla="*/ 121416 h 164307"/>
                  <a:gd name="connsiteX0" fmla="*/ 0 w 166853"/>
                  <a:gd name="connsiteY0" fmla="*/ 121416 h 157793"/>
                  <a:gd name="connsiteX1" fmla="*/ 35746 w 166853"/>
                  <a:gd name="connsiteY1" fmla="*/ 16669 h 157793"/>
                  <a:gd name="connsiteX2" fmla="*/ 145394 w 166853"/>
                  <a:gd name="connsiteY2" fmla="*/ 0 h 157793"/>
                  <a:gd name="connsiteX3" fmla="*/ 166853 w 166853"/>
                  <a:gd name="connsiteY3" fmla="*/ 21459 h 157793"/>
                  <a:gd name="connsiteX4" fmla="*/ 166853 w 166853"/>
                  <a:gd name="connsiteY4" fmla="*/ 152373 h 157793"/>
                  <a:gd name="connsiteX5" fmla="*/ 0 w 166853"/>
                  <a:gd name="connsiteY5" fmla="*/ 121416 h 157793"/>
                  <a:gd name="connsiteX0" fmla="*/ 0 w 166853"/>
                  <a:gd name="connsiteY0" fmla="*/ 121416 h 166288"/>
                  <a:gd name="connsiteX1" fmla="*/ 35746 w 166853"/>
                  <a:gd name="connsiteY1" fmla="*/ 16669 h 166288"/>
                  <a:gd name="connsiteX2" fmla="*/ 145394 w 166853"/>
                  <a:gd name="connsiteY2" fmla="*/ 0 h 166288"/>
                  <a:gd name="connsiteX3" fmla="*/ 166853 w 166853"/>
                  <a:gd name="connsiteY3" fmla="*/ 21459 h 166288"/>
                  <a:gd name="connsiteX4" fmla="*/ 109703 w 166853"/>
                  <a:gd name="connsiteY4" fmla="*/ 161898 h 166288"/>
                  <a:gd name="connsiteX5" fmla="*/ 0 w 166853"/>
                  <a:gd name="connsiteY5" fmla="*/ 121416 h 166288"/>
                  <a:gd name="connsiteX0" fmla="*/ 0 w 166853"/>
                  <a:gd name="connsiteY0" fmla="*/ 121416 h 166288"/>
                  <a:gd name="connsiteX1" fmla="*/ 35746 w 166853"/>
                  <a:gd name="connsiteY1" fmla="*/ 16669 h 166288"/>
                  <a:gd name="connsiteX2" fmla="*/ 145394 w 166853"/>
                  <a:gd name="connsiteY2" fmla="*/ 0 h 166288"/>
                  <a:gd name="connsiteX3" fmla="*/ 166853 w 166853"/>
                  <a:gd name="connsiteY3" fmla="*/ 21459 h 166288"/>
                  <a:gd name="connsiteX4" fmla="*/ 109703 w 166853"/>
                  <a:gd name="connsiteY4" fmla="*/ 161898 h 166288"/>
                  <a:gd name="connsiteX5" fmla="*/ 0 w 166853"/>
                  <a:gd name="connsiteY5" fmla="*/ 121416 h 166288"/>
                  <a:gd name="connsiteX0" fmla="*/ 0 w 166853"/>
                  <a:gd name="connsiteY0" fmla="*/ 121416 h 166288"/>
                  <a:gd name="connsiteX1" fmla="*/ 35746 w 166853"/>
                  <a:gd name="connsiteY1" fmla="*/ 16669 h 166288"/>
                  <a:gd name="connsiteX2" fmla="*/ 145394 w 166853"/>
                  <a:gd name="connsiteY2" fmla="*/ 0 h 166288"/>
                  <a:gd name="connsiteX3" fmla="*/ 166853 w 166853"/>
                  <a:gd name="connsiteY3" fmla="*/ 21459 h 166288"/>
                  <a:gd name="connsiteX4" fmla="*/ 109703 w 166853"/>
                  <a:gd name="connsiteY4" fmla="*/ 161898 h 166288"/>
                  <a:gd name="connsiteX5" fmla="*/ 0 w 166853"/>
                  <a:gd name="connsiteY5" fmla="*/ 121416 h 166288"/>
                  <a:gd name="connsiteX0" fmla="*/ 0 w 166853"/>
                  <a:gd name="connsiteY0" fmla="*/ 104747 h 149619"/>
                  <a:gd name="connsiteX1" fmla="*/ 35746 w 166853"/>
                  <a:gd name="connsiteY1" fmla="*/ 0 h 149619"/>
                  <a:gd name="connsiteX2" fmla="*/ 166853 w 166853"/>
                  <a:gd name="connsiteY2" fmla="*/ 4790 h 149619"/>
                  <a:gd name="connsiteX3" fmla="*/ 109703 w 166853"/>
                  <a:gd name="connsiteY3" fmla="*/ 145229 h 149619"/>
                  <a:gd name="connsiteX4" fmla="*/ 0 w 166853"/>
                  <a:gd name="connsiteY4" fmla="*/ 104747 h 149619"/>
                  <a:gd name="connsiteX0" fmla="*/ 0 w 147803"/>
                  <a:gd name="connsiteY0" fmla="*/ 104747 h 147940"/>
                  <a:gd name="connsiteX1" fmla="*/ 35746 w 147803"/>
                  <a:gd name="connsiteY1" fmla="*/ 0 h 147940"/>
                  <a:gd name="connsiteX2" fmla="*/ 147803 w 147803"/>
                  <a:gd name="connsiteY2" fmla="*/ 33365 h 147940"/>
                  <a:gd name="connsiteX3" fmla="*/ 109703 w 147803"/>
                  <a:gd name="connsiteY3" fmla="*/ 145229 h 147940"/>
                  <a:gd name="connsiteX4" fmla="*/ 0 w 147803"/>
                  <a:gd name="connsiteY4" fmla="*/ 104747 h 147940"/>
                  <a:gd name="connsiteX0" fmla="*/ 0 w 156344"/>
                  <a:gd name="connsiteY0" fmla="*/ 104747 h 147940"/>
                  <a:gd name="connsiteX1" fmla="*/ 35746 w 156344"/>
                  <a:gd name="connsiteY1" fmla="*/ 0 h 147940"/>
                  <a:gd name="connsiteX2" fmla="*/ 147803 w 156344"/>
                  <a:gd name="connsiteY2" fmla="*/ 33365 h 147940"/>
                  <a:gd name="connsiteX3" fmla="*/ 109703 w 156344"/>
                  <a:gd name="connsiteY3" fmla="*/ 145229 h 147940"/>
                  <a:gd name="connsiteX4" fmla="*/ 0 w 156344"/>
                  <a:gd name="connsiteY4" fmla="*/ 104747 h 147940"/>
                  <a:gd name="connsiteX0" fmla="*/ 0 w 151977"/>
                  <a:gd name="connsiteY0" fmla="*/ 110709 h 153902"/>
                  <a:gd name="connsiteX1" fmla="*/ 35746 w 151977"/>
                  <a:gd name="connsiteY1" fmla="*/ 5962 h 153902"/>
                  <a:gd name="connsiteX2" fmla="*/ 147803 w 151977"/>
                  <a:gd name="connsiteY2" fmla="*/ 39327 h 153902"/>
                  <a:gd name="connsiteX3" fmla="*/ 109703 w 151977"/>
                  <a:gd name="connsiteY3" fmla="*/ 151191 h 153902"/>
                  <a:gd name="connsiteX4" fmla="*/ 0 w 151977"/>
                  <a:gd name="connsiteY4" fmla="*/ 110709 h 153902"/>
                  <a:gd name="connsiteX0" fmla="*/ 0 w 151977"/>
                  <a:gd name="connsiteY0" fmla="*/ 110709 h 153902"/>
                  <a:gd name="connsiteX1" fmla="*/ 35746 w 151977"/>
                  <a:gd name="connsiteY1" fmla="*/ 5962 h 153902"/>
                  <a:gd name="connsiteX2" fmla="*/ 147803 w 151977"/>
                  <a:gd name="connsiteY2" fmla="*/ 39327 h 153902"/>
                  <a:gd name="connsiteX3" fmla="*/ 109703 w 151977"/>
                  <a:gd name="connsiteY3" fmla="*/ 151191 h 153902"/>
                  <a:gd name="connsiteX4" fmla="*/ 0 w 151977"/>
                  <a:gd name="connsiteY4" fmla="*/ 110709 h 153902"/>
                  <a:gd name="connsiteX0" fmla="*/ 0 w 151977"/>
                  <a:gd name="connsiteY0" fmla="*/ 125200 h 168393"/>
                  <a:gd name="connsiteX1" fmla="*/ 35746 w 151977"/>
                  <a:gd name="connsiteY1" fmla="*/ 20453 h 168393"/>
                  <a:gd name="connsiteX2" fmla="*/ 147803 w 151977"/>
                  <a:gd name="connsiteY2" fmla="*/ 53818 h 168393"/>
                  <a:gd name="connsiteX3" fmla="*/ 109703 w 151977"/>
                  <a:gd name="connsiteY3" fmla="*/ 165682 h 168393"/>
                  <a:gd name="connsiteX4" fmla="*/ 0 w 151977"/>
                  <a:gd name="connsiteY4" fmla="*/ 125200 h 168393"/>
                  <a:gd name="connsiteX0" fmla="*/ 0 w 151272"/>
                  <a:gd name="connsiteY0" fmla="*/ 112268 h 155461"/>
                  <a:gd name="connsiteX1" fmla="*/ 30983 w 151272"/>
                  <a:gd name="connsiteY1" fmla="*/ 9902 h 155461"/>
                  <a:gd name="connsiteX2" fmla="*/ 147803 w 151272"/>
                  <a:gd name="connsiteY2" fmla="*/ 40886 h 155461"/>
                  <a:gd name="connsiteX3" fmla="*/ 109703 w 151272"/>
                  <a:gd name="connsiteY3" fmla="*/ 152750 h 155461"/>
                  <a:gd name="connsiteX4" fmla="*/ 0 w 151272"/>
                  <a:gd name="connsiteY4" fmla="*/ 112268 h 155461"/>
                  <a:gd name="connsiteX0" fmla="*/ 0 w 151272"/>
                  <a:gd name="connsiteY0" fmla="*/ 117403 h 160596"/>
                  <a:gd name="connsiteX1" fmla="*/ 30983 w 151272"/>
                  <a:gd name="connsiteY1" fmla="*/ 15037 h 160596"/>
                  <a:gd name="connsiteX2" fmla="*/ 147803 w 151272"/>
                  <a:gd name="connsiteY2" fmla="*/ 46021 h 160596"/>
                  <a:gd name="connsiteX3" fmla="*/ 109703 w 151272"/>
                  <a:gd name="connsiteY3" fmla="*/ 157885 h 160596"/>
                  <a:gd name="connsiteX4" fmla="*/ 0 w 151272"/>
                  <a:gd name="connsiteY4" fmla="*/ 117403 h 160596"/>
                  <a:gd name="connsiteX0" fmla="*/ 0 w 151272"/>
                  <a:gd name="connsiteY0" fmla="*/ 113624 h 150692"/>
                  <a:gd name="connsiteX1" fmla="*/ 30983 w 151272"/>
                  <a:gd name="connsiteY1" fmla="*/ 4114 h 150692"/>
                  <a:gd name="connsiteX2" fmla="*/ 147803 w 151272"/>
                  <a:gd name="connsiteY2" fmla="*/ 35098 h 150692"/>
                  <a:gd name="connsiteX3" fmla="*/ 109703 w 151272"/>
                  <a:gd name="connsiteY3" fmla="*/ 146962 h 150692"/>
                  <a:gd name="connsiteX4" fmla="*/ 0 w 151272"/>
                  <a:gd name="connsiteY4" fmla="*/ 113624 h 150692"/>
                  <a:gd name="connsiteX0" fmla="*/ 0 w 151272"/>
                  <a:gd name="connsiteY0" fmla="*/ 113624 h 151698"/>
                  <a:gd name="connsiteX1" fmla="*/ 30983 w 151272"/>
                  <a:gd name="connsiteY1" fmla="*/ 4114 h 151698"/>
                  <a:gd name="connsiteX2" fmla="*/ 147803 w 151272"/>
                  <a:gd name="connsiteY2" fmla="*/ 35098 h 151698"/>
                  <a:gd name="connsiteX3" fmla="*/ 109703 w 151272"/>
                  <a:gd name="connsiteY3" fmla="*/ 146962 h 151698"/>
                  <a:gd name="connsiteX4" fmla="*/ 0 w 151272"/>
                  <a:gd name="connsiteY4" fmla="*/ 113624 h 151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272" h="151698">
                    <a:moveTo>
                      <a:pt x="0" y="113624"/>
                    </a:moveTo>
                    <a:cubicBezTo>
                      <a:pt x="0" y="84652"/>
                      <a:pt x="6349" y="17202"/>
                      <a:pt x="30983" y="4114"/>
                    </a:cubicBezTo>
                    <a:cubicBezTo>
                      <a:pt x="55617" y="-8974"/>
                      <a:pt x="134683" y="11290"/>
                      <a:pt x="147803" y="35098"/>
                    </a:cubicBezTo>
                    <a:cubicBezTo>
                      <a:pt x="160923" y="58906"/>
                      <a:pt x="134337" y="133874"/>
                      <a:pt x="109703" y="146962"/>
                    </a:cubicBezTo>
                    <a:cubicBezTo>
                      <a:pt x="85069" y="160050"/>
                      <a:pt x="0" y="145072"/>
                      <a:pt x="0" y="113624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sp>
            <p:nvSpPr>
              <p:cNvPr id="484" name="Ellipse 24"/>
              <p:cNvSpPr/>
              <p:nvPr/>
            </p:nvSpPr>
            <p:spPr>
              <a:xfrm>
                <a:off x="2170687" y="3838558"/>
                <a:ext cx="305939" cy="600049"/>
              </a:xfrm>
              <a:custGeom>
                <a:avLst/>
                <a:gdLst>
                  <a:gd name="connsiteX0" fmla="*/ 0 w 319088"/>
                  <a:gd name="connsiteY0" fmla="*/ 92842 h 185684"/>
                  <a:gd name="connsiteX1" fmla="*/ 159544 w 319088"/>
                  <a:gd name="connsiteY1" fmla="*/ 0 h 185684"/>
                  <a:gd name="connsiteX2" fmla="*/ 319088 w 319088"/>
                  <a:gd name="connsiteY2" fmla="*/ 92842 h 185684"/>
                  <a:gd name="connsiteX3" fmla="*/ 159544 w 319088"/>
                  <a:gd name="connsiteY3" fmla="*/ 185684 h 185684"/>
                  <a:gd name="connsiteX4" fmla="*/ 0 w 319088"/>
                  <a:gd name="connsiteY4" fmla="*/ 92842 h 185684"/>
                  <a:gd name="connsiteX0" fmla="*/ 24261 w 343349"/>
                  <a:gd name="connsiteY0" fmla="*/ 92842 h 388091"/>
                  <a:gd name="connsiteX1" fmla="*/ 183805 w 343349"/>
                  <a:gd name="connsiteY1" fmla="*/ 0 h 388091"/>
                  <a:gd name="connsiteX2" fmla="*/ 343349 w 343349"/>
                  <a:gd name="connsiteY2" fmla="*/ 92842 h 388091"/>
                  <a:gd name="connsiteX3" fmla="*/ 57599 w 343349"/>
                  <a:gd name="connsiteY3" fmla="*/ 388091 h 388091"/>
                  <a:gd name="connsiteX4" fmla="*/ 24261 w 343349"/>
                  <a:gd name="connsiteY4" fmla="*/ 92842 h 388091"/>
                  <a:gd name="connsiteX0" fmla="*/ 38799 w 445466"/>
                  <a:gd name="connsiteY0" fmla="*/ 107130 h 402379"/>
                  <a:gd name="connsiteX1" fmla="*/ 417418 w 445466"/>
                  <a:gd name="connsiteY1" fmla="*/ 0 h 402379"/>
                  <a:gd name="connsiteX2" fmla="*/ 357887 w 445466"/>
                  <a:gd name="connsiteY2" fmla="*/ 107130 h 402379"/>
                  <a:gd name="connsiteX3" fmla="*/ 72137 w 445466"/>
                  <a:gd name="connsiteY3" fmla="*/ 402379 h 402379"/>
                  <a:gd name="connsiteX4" fmla="*/ 38799 w 445466"/>
                  <a:gd name="connsiteY4" fmla="*/ 107130 h 402379"/>
                  <a:gd name="connsiteX0" fmla="*/ 44778 w 389633"/>
                  <a:gd name="connsiteY0" fmla="*/ 254341 h 410052"/>
                  <a:gd name="connsiteX1" fmla="*/ 378153 w 389633"/>
                  <a:gd name="connsiteY1" fmla="*/ 4336 h 410052"/>
                  <a:gd name="connsiteX2" fmla="*/ 318622 w 389633"/>
                  <a:gd name="connsiteY2" fmla="*/ 111466 h 410052"/>
                  <a:gd name="connsiteX3" fmla="*/ 32872 w 389633"/>
                  <a:gd name="connsiteY3" fmla="*/ 406715 h 410052"/>
                  <a:gd name="connsiteX4" fmla="*/ 44778 w 389633"/>
                  <a:gd name="connsiteY4" fmla="*/ 254341 h 410052"/>
                  <a:gd name="connsiteX0" fmla="*/ 38540 w 383395"/>
                  <a:gd name="connsiteY0" fmla="*/ 254341 h 409590"/>
                  <a:gd name="connsiteX1" fmla="*/ 371915 w 383395"/>
                  <a:gd name="connsiteY1" fmla="*/ 4336 h 409590"/>
                  <a:gd name="connsiteX2" fmla="*/ 312384 w 383395"/>
                  <a:gd name="connsiteY2" fmla="*/ 111466 h 409590"/>
                  <a:gd name="connsiteX3" fmla="*/ 26634 w 383395"/>
                  <a:gd name="connsiteY3" fmla="*/ 406715 h 409590"/>
                  <a:gd name="connsiteX4" fmla="*/ 38540 w 383395"/>
                  <a:gd name="connsiteY4" fmla="*/ 254341 h 409590"/>
                  <a:gd name="connsiteX0" fmla="*/ 21474 w 354858"/>
                  <a:gd name="connsiteY0" fmla="*/ 250314 h 403798"/>
                  <a:gd name="connsiteX1" fmla="*/ 354849 w 354858"/>
                  <a:gd name="connsiteY1" fmla="*/ 309 h 403798"/>
                  <a:gd name="connsiteX2" fmla="*/ 33380 w 354858"/>
                  <a:gd name="connsiteY2" fmla="*/ 307464 h 403798"/>
                  <a:gd name="connsiteX3" fmla="*/ 9568 w 354858"/>
                  <a:gd name="connsiteY3" fmla="*/ 402688 h 403798"/>
                  <a:gd name="connsiteX4" fmla="*/ 21474 w 354858"/>
                  <a:gd name="connsiteY4" fmla="*/ 250314 h 403798"/>
                  <a:gd name="connsiteX0" fmla="*/ 21474 w 354860"/>
                  <a:gd name="connsiteY0" fmla="*/ 250314 h 403798"/>
                  <a:gd name="connsiteX1" fmla="*/ 354849 w 354860"/>
                  <a:gd name="connsiteY1" fmla="*/ 309 h 403798"/>
                  <a:gd name="connsiteX2" fmla="*/ 33380 w 354860"/>
                  <a:gd name="connsiteY2" fmla="*/ 307464 h 403798"/>
                  <a:gd name="connsiteX3" fmla="*/ 9568 w 354860"/>
                  <a:gd name="connsiteY3" fmla="*/ 402688 h 403798"/>
                  <a:gd name="connsiteX4" fmla="*/ 21474 w 354860"/>
                  <a:gd name="connsiteY4" fmla="*/ 250314 h 403798"/>
                  <a:gd name="connsiteX0" fmla="*/ 28658 w 362044"/>
                  <a:gd name="connsiteY0" fmla="*/ 250403 h 576898"/>
                  <a:gd name="connsiteX1" fmla="*/ 362033 w 362044"/>
                  <a:gd name="connsiteY1" fmla="*/ 398 h 576898"/>
                  <a:gd name="connsiteX2" fmla="*/ 40564 w 362044"/>
                  <a:gd name="connsiteY2" fmla="*/ 307553 h 576898"/>
                  <a:gd name="connsiteX3" fmla="*/ 19133 w 362044"/>
                  <a:gd name="connsiteY3" fmla="*/ 576608 h 576898"/>
                  <a:gd name="connsiteX4" fmla="*/ 28658 w 362044"/>
                  <a:gd name="connsiteY4" fmla="*/ 250403 h 576898"/>
                  <a:gd name="connsiteX0" fmla="*/ 24637 w 374745"/>
                  <a:gd name="connsiteY0" fmla="*/ 266861 h 576546"/>
                  <a:gd name="connsiteX1" fmla="*/ 374681 w 374745"/>
                  <a:gd name="connsiteY1" fmla="*/ 188 h 576546"/>
                  <a:gd name="connsiteX2" fmla="*/ 53212 w 374745"/>
                  <a:gd name="connsiteY2" fmla="*/ 307343 h 576546"/>
                  <a:gd name="connsiteX3" fmla="*/ 31781 w 374745"/>
                  <a:gd name="connsiteY3" fmla="*/ 576398 h 576546"/>
                  <a:gd name="connsiteX4" fmla="*/ 24637 w 374745"/>
                  <a:gd name="connsiteY4" fmla="*/ 266861 h 576546"/>
                  <a:gd name="connsiteX0" fmla="*/ 61661 w 411769"/>
                  <a:gd name="connsiteY0" fmla="*/ 266870 h 576555"/>
                  <a:gd name="connsiteX1" fmla="*/ 411705 w 411769"/>
                  <a:gd name="connsiteY1" fmla="*/ 197 h 576555"/>
                  <a:gd name="connsiteX2" fmla="*/ 90236 w 411769"/>
                  <a:gd name="connsiteY2" fmla="*/ 307352 h 576555"/>
                  <a:gd name="connsiteX3" fmla="*/ 68805 w 411769"/>
                  <a:gd name="connsiteY3" fmla="*/ 576407 h 576555"/>
                  <a:gd name="connsiteX4" fmla="*/ 61661 w 411769"/>
                  <a:gd name="connsiteY4" fmla="*/ 266870 h 576555"/>
                  <a:gd name="connsiteX0" fmla="*/ 11966 w 362074"/>
                  <a:gd name="connsiteY0" fmla="*/ 266812 h 576497"/>
                  <a:gd name="connsiteX1" fmla="*/ 362010 w 362074"/>
                  <a:gd name="connsiteY1" fmla="*/ 139 h 576497"/>
                  <a:gd name="connsiteX2" fmla="*/ 40541 w 362074"/>
                  <a:gd name="connsiteY2" fmla="*/ 307294 h 576497"/>
                  <a:gd name="connsiteX3" fmla="*/ 19110 w 362074"/>
                  <a:gd name="connsiteY3" fmla="*/ 576349 h 576497"/>
                  <a:gd name="connsiteX4" fmla="*/ 11966 w 362074"/>
                  <a:gd name="connsiteY4" fmla="*/ 266812 h 576497"/>
                  <a:gd name="connsiteX0" fmla="*/ 12447 w 360163"/>
                  <a:gd name="connsiteY0" fmla="*/ 271543 h 576433"/>
                  <a:gd name="connsiteX1" fmla="*/ 360109 w 360163"/>
                  <a:gd name="connsiteY1" fmla="*/ 107 h 576433"/>
                  <a:gd name="connsiteX2" fmla="*/ 38640 w 360163"/>
                  <a:gd name="connsiteY2" fmla="*/ 307262 h 576433"/>
                  <a:gd name="connsiteX3" fmla="*/ 17209 w 360163"/>
                  <a:gd name="connsiteY3" fmla="*/ 576317 h 576433"/>
                  <a:gd name="connsiteX4" fmla="*/ 12447 w 360163"/>
                  <a:gd name="connsiteY4" fmla="*/ 271543 h 576433"/>
                  <a:gd name="connsiteX0" fmla="*/ 21085 w 314046"/>
                  <a:gd name="connsiteY0" fmla="*/ 212100 h 516990"/>
                  <a:gd name="connsiteX1" fmla="*/ 313978 w 314046"/>
                  <a:gd name="connsiteY1" fmla="*/ 195 h 516990"/>
                  <a:gd name="connsiteX2" fmla="*/ 47278 w 314046"/>
                  <a:gd name="connsiteY2" fmla="*/ 247819 h 516990"/>
                  <a:gd name="connsiteX3" fmla="*/ 25847 w 314046"/>
                  <a:gd name="connsiteY3" fmla="*/ 516874 h 516990"/>
                  <a:gd name="connsiteX4" fmla="*/ 21085 w 314046"/>
                  <a:gd name="connsiteY4" fmla="*/ 212100 h 516990"/>
                  <a:gd name="connsiteX0" fmla="*/ 20028 w 312989"/>
                  <a:gd name="connsiteY0" fmla="*/ 212072 h 516962"/>
                  <a:gd name="connsiteX1" fmla="*/ 312921 w 312989"/>
                  <a:gd name="connsiteY1" fmla="*/ 167 h 516962"/>
                  <a:gd name="connsiteX2" fmla="*/ 46221 w 312989"/>
                  <a:gd name="connsiteY2" fmla="*/ 247791 h 516962"/>
                  <a:gd name="connsiteX3" fmla="*/ 24790 w 312989"/>
                  <a:gd name="connsiteY3" fmla="*/ 516846 h 516962"/>
                  <a:gd name="connsiteX4" fmla="*/ 20028 w 312989"/>
                  <a:gd name="connsiteY4" fmla="*/ 212072 h 516962"/>
                  <a:gd name="connsiteX0" fmla="*/ 16983 w 309944"/>
                  <a:gd name="connsiteY0" fmla="*/ 212121 h 600324"/>
                  <a:gd name="connsiteX1" fmla="*/ 309876 w 309944"/>
                  <a:gd name="connsiteY1" fmla="*/ 216 h 600324"/>
                  <a:gd name="connsiteX2" fmla="*/ 43176 w 309944"/>
                  <a:gd name="connsiteY2" fmla="*/ 247840 h 600324"/>
                  <a:gd name="connsiteX3" fmla="*/ 36032 w 309944"/>
                  <a:gd name="connsiteY3" fmla="*/ 600239 h 600324"/>
                  <a:gd name="connsiteX4" fmla="*/ 16983 w 309944"/>
                  <a:gd name="connsiteY4" fmla="*/ 212121 h 600324"/>
                  <a:gd name="connsiteX0" fmla="*/ 4078 w 297039"/>
                  <a:gd name="connsiteY0" fmla="*/ 212067 h 600270"/>
                  <a:gd name="connsiteX1" fmla="*/ 296971 w 297039"/>
                  <a:gd name="connsiteY1" fmla="*/ 162 h 600270"/>
                  <a:gd name="connsiteX2" fmla="*/ 30271 w 297039"/>
                  <a:gd name="connsiteY2" fmla="*/ 247786 h 600270"/>
                  <a:gd name="connsiteX3" fmla="*/ 23127 w 297039"/>
                  <a:gd name="connsiteY3" fmla="*/ 600185 h 600270"/>
                  <a:gd name="connsiteX4" fmla="*/ 4078 w 297039"/>
                  <a:gd name="connsiteY4" fmla="*/ 212067 h 600270"/>
                  <a:gd name="connsiteX0" fmla="*/ 3397 w 305939"/>
                  <a:gd name="connsiteY0" fmla="*/ 235735 h 600049"/>
                  <a:gd name="connsiteX1" fmla="*/ 305815 w 305939"/>
                  <a:gd name="connsiteY1" fmla="*/ 17 h 600049"/>
                  <a:gd name="connsiteX2" fmla="*/ 39115 w 305939"/>
                  <a:gd name="connsiteY2" fmla="*/ 247641 h 600049"/>
                  <a:gd name="connsiteX3" fmla="*/ 31971 w 305939"/>
                  <a:gd name="connsiteY3" fmla="*/ 600040 h 600049"/>
                  <a:gd name="connsiteX4" fmla="*/ 3397 w 305939"/>
                  <a:gd name="connsiteY4" fmla="*/ 235735 h 600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5939" h="600049">
                    <a:moveTo>
                      <a:pt x="3397" y="235735"/>
                    </a:moveTo>
                    <a:cubicBezTo>
                      <a:pt x="18081" y="178594"/>
                      <a:pt x="299862" y="-1967"/>
                      <a:pt x="305815" y="17"/>
                    </a:cubicBezTo>
                    <a:cubicBezTo>
                      <a:pt x="311768" y="2001"/>
                      <a:pt x="103409" y="163029"/>
                      <a:pt x="39115" y="247641"/>
                    </a:cubicBezTo>
                    <a:cubicBezTo>
                      <a:pt x="39115" y="298916"/>
                      <a:pt x="37924" y="602024"/>
                      <a:pt x="31971" y="600040"/>
                    </a:cubicBezTo>
                    <a:cubicBezTo>
                      <a:pt x="26018" y="598056"/>
                      <a:pt x="-11287" y="292876"/>
                      <a:pt x="3397" y="235735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</p:grpSp>
        <p:grpSp>
          <p:nvGrpSpPr>
            <p:cNvPr id="485" name="Preis"/>
            <p:cNvGrpSpPr/>
            <p:nvPr/>
          </p:nvGrpSpPr>
          <p:grpSpPr>
            <a:xfrm rot="20610119">
              <a:off x="2842176" y="2975151"/>
              <a:ext cx="211879" cy="424267"/>
              <a:chOff x="5481168" y="3436909"/>
              <a:chExt cx="211879" cy="424267"/>
            </a:xfrm>
          </p:grpSpPr>
          <p:grpSp>
            <p:nvGrpSpPr>
              <p:cNvPr id="486" name="Gruppieren 485"/>
              <p:cNvGrpSpPr/>
              <p:nvPr/>
            </p:nvGrpSpPr>
            <p:grpSpPr>
              <a:xfrm>
                <a:off x="5481168" y="3523600"/>
                <a:ext cx="211879" cy="325106"/>
                <a:chOff x="5481168" y="3523599"/>
                <a:chExt cx="330212" cy="506675"/>
              </a:xfrm>
            </p:grpSpPr>
            <p:sp>
              <p:nvSpPr>
                <p:cNvPr id="489" name="Preis"/>
                <p:cNvSpPr/>
                <p:nvPr/>
              </p:nvSpPr>
              <p:spPr>
                <a:xfrm>
                  <a:off x="5481168" y="3523599"/>
                  <a:ext cx="330212" cy="506675"/>
                </a:xfrm>
                <a:custGeom>
                  <a:avLst/>
                  <a:gdLst>
                    <a:gd name="connsiteX0" fmla="*/ 44451 w 266700"/>
                    <a:gd name="connsiteY0" fmla="*/ 0 h 476250"/>
                    <a:gd name="connsiteX1" fmla="*/ 222249 w 266700"/>
                    <a:gd name="connsiteY1" fmla="*/ 0 h 476250"/>
                    <a:gd name="connsiteX2" fmla="*/ 266700 w 266700"/>
                    <a:gd name="connsiteY2" fmla="*/ 44451 h 476250"/>
                    <a:gd name="connsiteX3" fmla="*/ 266700 w 266700"/>
                    <a:gd name="connsiteY3" fmla="*/ 476250 h 476250"/>
                    <a:gd name="connsiteX4" fmla="*/ 266700 w 266700"/>
                    <a:gd name="connsiteY4" fmla="*/ 476250 h 476250"/>
                    <a:gd name="connsiteX5" fmla="*/ 0 w 266700"/>
                    <a:gd name="connsiteY5" fmla="*/ 476250 h 476250"/>
                    <a:gd name="connsiteX6" fmla="*/ 0 w 266700"/>
                    <a:gd name="connsiteY6" fmla="*/ 476250 h 476250"/>
                    <a:gd name="connsiteX7" fmla="*/ 0 w 266700"/>
                    <a:gd name="connsiteY7" fmla="*/ 44451 h 476250"/>
                    <a:gd name="connsiteX8" fmla="*/ 44451 w 266700"/>
                    <a:gd name="connsiteY8" fmla="*/ 0 h 476250"/>
                    <a:gd name="connsiteX0" fmla="*/ 44451 w 266700"/>
                    <a:gd name="connsiteY0" fmla="*/ 0 h 476250"/>
                    <a:gd name="connsiteX1" fmla="*/ 222249 w 266700"/>
                    <a:gd name="connsiteY1" fmla="*/ 0 h 476250"/>
                    <a:gd name="connsiteX2" fmla="*/ 266700 w 266700"/>
                    <a:gd name="connsiteY2" fmla="*/ 44451 h 476250"/>
                    <a:gd name="connsiteX3" fmla="*/ 266700 w 266700"/>
                    <a:gd name="connsiteY3" fmla="*/ 476250 h 476250"/>
                    <a:gd name="connsiteX4" fmla="*/ 266700 w 266700"/>
                    <a:gd name="connsiteY4" fmla="*/ 476250 h 476250"/>
                    <a:gd name="connsiteX5" fmla="*/ 0 w 266700"/>
                    <a:gd name="connsiteY5" fmla="*/ 476250 h 476250"/>
                    <a:gd name="connsiteX6" fmla="*/ 0 w 266700"/>
                    <a:gd name="connsiteY6" fmla="*/ 476250 h 476250"/>
                    <a:gd name="connsiteX7" fmla="*/ 2382 w 266700"/>
                    <a:gd name="connsiteY7" fmla="*/ 113507 h 476250"/>
                    <a:gd name="connsiteX8" fmla="*/ 44451 w 266700"/>
                    <a:gd name="connsiteY8" fmla="*/ 0 h 476250"/>
                    <a:gd name="connsiteX0" fmla="*/ 44451 w 271463"/>
                    <a:gd name="connsiteY0" fmla="*/ 0 h 476250"/>
                    <a:gd name="connsiteX1" fmla="*/ 222249 w 271463"/>
                    <a:gd name="connsiteY1" fmla="*/ 0 h 476250"/>
                    <a:gd name="connsiteX2" fmla="*/ 271463 w 271463"/>
                    <a:gd name="connsiteY2" fmla="*/ 132557 h 476250"/>
                    <a:gd name="connsiteX3" fmla="*/ 266700 w 271463"/>
                    <a:gd name="connsiteY3" fmla="*/ 476250 h 476250"/>
                    <a:gd name="connsiteX4" fmla="*/ 266700 w 271463"/>
                    <a:gd name="connsiteY4" fmla="*/ 476250 h 476250"/>
                    <a:gd name="connsiteX5" fmla="*/ 0 w 271463"/>
                    <a:gd name="connsiteY5" fmla="*/ 476250 h 476250"/>
                    <a:gd name="connsiteX6" fmla="*/ 0 w 271463"/>
                    <a:gd name="connsiteY6" fmla="*/ 476250 h 476250"/>
                    <a:gd name="connsiteX7" fmla="*/ 2382 w 271463"/>
                    <a:gd name="connsiteY7" fmla="*/ 113507 h 476250"/>
                    <a:gd name="connsiteX8" fmla="*/ 44451 w 271463"/>
                    <a:gd name="connsiteY8" fmla="*/ 0 h 476250"/>
                    <a:gd name="connsiteX0" fmla="*/ 44451 w 268551"/>
                    <a:gd name="connsiteY0" fmla="*/ 0 h 476250"/>
                    <a:gd name="connsiteX1" fmla="*/ 222249 w 268551"/>
                    <a:gd name="connsiteY1" fmla="*/ 0 h 476250"/>
                    <a:gd name="connsiteX2" fmla="*/ 268551 w 268551"/>
                    <a:gd name="connsiteY2" fmla="*/ 112172 h 476250"/>
                    <a:gd name="connsiteX3" fmla="*/ 266700 w 268551"/>
                    <a:gd name="connsiteY3" fmla="*/ 476250 h 476250"/>
                    <a:gd name="connsiteX4" fmla="*/ 266700 w 268551"/>
                    <a:gd name="connsiteY4" fmla="*/ 476250 h 476250"/>
                    <a:gd name="connsiteX5" fmla="*/ 0 w 268551"/>
                    <a:gd name="connsiteY5" fmla="*/ 476250 h 476250"/>
                    <a:gd name="connsiteX6" fmla="*/ 0 w 268551"/>
                    <a:gd name="connsiteY6" fmla="*/ 476250 h 476250"/>
                    <a:gd name="connsiteX7" fmla="*/ 2382 w 268551"/>
                    <a:gd name="connsiteY7" fmla="*/ 113507 h 476250"/>
                    <a:gd name="connsiteX8" fmla="*/ 44451 w 268551"/>
                    <a:gd name="connsiteY8" fmla="*/ 0 h 476250"/>
                    <a:gd name="connsiteX0" fmla="*/ 73715 w 268551"/>
                    <a:gd name="connsiteY0" fmla="*/ 0 h 476250"/>
                    <a:gd name="connsiteX1" fmla="*/ 222249 w 268551"/>
                    <a:gd name="connsiteY1" fmla="*/ 0 h 476250"/>
                    <a:gd name="connsiteX2" fmla="*/ 268551 w 268551"/>
                    <a:gd name="connsiteY2" fmla="*/ 112172 h 476250"/>
                    <a:gd name="connsiteX3" fmla="*/ 266700 w 268551"/>
                    <a:gd name="connsiteY3" fmla="*/ 476250 h 476250"/>
                    <a:gd name="connsiteX4" fmla="*/ 266700 w 268551"/>
                    <a:gd name="connsiteY4" fmla="*/ 476250 h 476250"/>
                    <a:gd name="connsiteX5" fmla="*/ 0 w 268551"/>
                    <a:gd name="connsiteY5" fmla="*/ 476250 h 476250"/>
                    <a:gd name="connsiteX6" fmla="*/ 0 w 268551"/>
                    <a:gd name="connsiteY6" fmla="*/ 476250 h 476250"/>
                    <a:gd name="connsiteX7" fmla="*/ 2382 w 268551"/>
                    <a:gd name="connsiteY7" fmla="*/ 113507 h 476250"/>
                    <a:gd name="connsiteX8" fmla="*/ 73715 w 268551"/>
                    <a:gd name="connsiteY8" fmla="*/ 0 h 476250"/>
                    <a:gd name="connsiteX0" fmla="*/ 73715 w 268551"/>
                    <a:gd name="connsiteY0" fmla="*/ 2807 h 479057"/>
                    <a:gd name="connsiteX1" fmla="*/ 190546 w 268551"/>
                    <a:gd name="connsiteY1" fmla="*/ 0 h 479057"/>
                    <a:gd name="connsiteX2" fmla="*/ 268551 w 268551"/>
                    <a:gd name="connsiteY2" fmla="*/ 114979 h 479057"/>
                    <a:gd name="connsiteX3" fmla="*/ 266700 w 268551"/>
                    <a:gd name="connsiteY3" fmla="*/ 479057 h 479057"/>
                    <a:gd name="connsiteX4" fmla="*/ 266700 w 268551"/>
                    <a:gd name="connsiteY4" fmla="*/ 479057 h 479057"/>
                    <a:gd name="connsiteX5" fmla="*/ 0 w 268551"/>
                    <a:gd name="connsiteY5" fmla="*/ 479057 h 479057"/>
                    <a:gd name="connsiteX6" fmla="*/ 0 w 268551"/>
                    <a:gd name="connsiteY6" fmla="*/ 479057 h 479057"/>
                    <a:gd name="connsiteX7" fmla="*/ 2382 w 268551"/>
                    <a:gd name="connsiteY7" fmla="*/ 116314 h 479057"/>
                    <a:gd name="connsiteX8" fmla="*/ 73715 w 268551"/>
                    <a:gd name="connsiteY8" fmla="*/ 2807 h 479057"/>
                    <a:gd name="connsiteX0" fmla="*/ 73715 w 281332"/>
                    <a:gd name="connsiteY0" fmla="*/ 2807 h 495894"/>
                    <a:gd name="connsiteX1" fmla="*/ 190546 w 281332"/>
                    <a:gd name="connsiteY1" fmla="*/ 0 h 495894"/>
                    <a:gd name="connsiteX2" fmla="*/ 268551 w 281332"/>
                    <a:gd name="connsiteY2" fmla="*/ 114979 h 495894"/>
                    <a:gd name="connsiteX3" fmla="*/ 266700 w 281332"/>
                    <a:gd name="connsiteY3" fmla="*/ 479057 h 495894"/>
                    <a:gd name="connsiteX4" fmla="*/ 281332 w 281332"/>
                    <a:gd name="connsiteY4" fmla="*/ 495894 h 495894"/>
                    <a:gd name="connsiteX5" fmla="*/ 0 w 281332"/>
                    <a:gd name="connsiteY5" fmla="*/ 479057 h 495894"/>
                    <a:gd name="connsiteX6" fmla="*/ 0 w 281332"/>
                    <a:gd name="connsiteY6" fmla="*/ 479057 h 495894"/>
                    <a:gd name="connsiteX7" fmla="*/ 2382 w 281332"/>
                    <a:gd name="connsiteY7" fmla="*/ 116314 h 495894"/>
                    <a:gd name="connsiteX8" fmla="*/ 73715 w 281332"/>
                    <a:gd name="connsiteY8" fmla="*/ 2807 h 495894"/>
                    <a:gd name="connsiteX0" fmla="*/ 73715 w 283183"/>
                    <a:gd name="connsiteY0" fmla="*/ 2807 h 495894"/>
                    <a:gd name="connsiteX1" fmla="*/ 190546 w 283183"/>
                    <a:gd name="connsiteY1" fmla="*/ 0 h 495894"/>
                    <a:gd name="connsiteX2" fmla="*/ 283183 w 283183"/>
                    <a:gd name="connsiteY2" fmla="*/ 112173 h 495894"/>
                    <a:gd name="connsiteX3" fmla="*/ 266700 w 283183"/>
                    <a:gd name="connsiteY3" fmla="*/ 479057 h 495894"/>
                    <a:gd name="connsiteX4" fmla="*/ 281332 w 283183"/>
                    <a:gd name="connsiteY4" fmla="*/ 495894 h 495894"/>
                    <a:gd name="connsiteX5" fmla="*/ 0 w 283183"/>
                    <a:gd name="connsiteY5" fmla="*/ 479057 h 495894"/>
                    <a:gd name="connsiteX6" fmla="*/ 0 w 283183"/>
                    <a:gd name="connsiteY6" fmla="*/ 479057 h 495894"/>
                    <a:gd name="connsiteX7" fmla="*/ 2382 w 283183"/>
                    <a:gd name="connsiteY7" fmla="*/ 116314 h 495894"/>
                    <a:gd name="connsiteX8" fmla="*/ 73715 w 283183"/>
                    <a:gd name="connsiteY8" fmla="*/ 2807 h 495894"/>
                    <a:gd name="connsiteX0" fmla="*/ 73715 w 283183"/>
                    <a:gd name="connsiteY0" fmla="*/ 2807 h 479057"/>
                    <a:gd name="connsiteX1" fmla="*/ 190546 w 283183"/>
                    <a:gd name="connsiteY1" fmla="*/ 0 h 479057"/>
                    <a:gd name="connsiteX2" fmla="*/ 283183 w 283183"/>
                    <a:gd name="connsiteY2" fmla="*/ 112173 h 479057"/>
                    <a:gd name="connsiteX3" fmla="*/ 266700 w 283183"/>
                    <a:gd name="connsiteY3" fmla="*/ 479057 h 479057"/>
                    <a:gd name="connsiteX4" fmla="*/ 0 w 283183"/>
                    <a:gd name="connsiteY4" fmla="*/ 479057 h 479057"/>
                    <a:gd name="connsiteX5" fmla="*/ 0 w 283183"/>
                    <a:gd name="connsiteY5" fmla="*/ 479057 h 479057"/>
                    <a:gd name="connsiteX6" fmla="*/ 2382 w 283183"/>
                    <a:gd name="connsiteY6" fmla="*/ 116314 h 479057"/>
                    <a:gd name="connsiteX7" fmla="*/ 73715 w 283183"/>
                    <a:gd name="connsiteY7" fmla="*/ 2807 h 479057"/>
                    <a:gd name="connsiteX0" fmla="*/ 73715 w 291242"/>
                    <a:gd name="connsiteY0" fmla="*/ 2807 h 509925"/>
                    <a:gd name="connsiteX1" fmla="*/ 190546 w 291242"/>
                    <a:gd name="connsiteY1" fmla="*/ 0 h 509925"/>
                    <a:gd name="connsiteX2" fmla="*/ 283183 w 291242"/>
                    <a:gd name="connsiteY2" fmla="*/ 112173 h 509925"/>
                    <a:gd name="connsiteX3" fmla="*/ 291086 w 291242"/>
                    <a:gd name="connsiteY3" fmla="*/ 509925 h 509925"/>
                    <a:gd name="connsiteX4" fmla="*/ 0 w 291242"/>
                    <a:gd name="connsiteY4" fmla="*/ 479057 h 509925"/>
                    <a:gd name="connsiteX5" fmla="*/ 0 w 291242"/>
                    <a:gd name="connsiteY5" fmla="*/ 479057 h 509925"/>
                    <a:gd name="connsiteX6" fmla="*/ 2382 w 291242"/>
                    <a:gd name="connsiteY6" fmla="*/ 116314 h 509925"/>
                    <a:gd name="connsiteX7" fmla="*/ 73715 w 291242"/>
                    <a:gd name="connsiteY7" fmla="*/ 2807 h 509925"/>
                    <a:gd name="connsiteX0" fmla="*/ 73715 w 283183"/>
                    <a:gd name="connsiteY0" fmla="*/ 2807 h 493088"/>
                    <a:gd name="connsiteX1" fmla="*/ 190546 w 283183"/>
                    <a:gd name="connsiteY1" fmla="*/ 0 h 493088"/>
                    <a:gd name="connsiteX2" fmla="*/ 283183 w 283183"/>
                    <a:gd name="connsiteY2" fmla="*/ 112173 h 493088"/>
                    <a:gd name="connsiteX3" fmla="*/ 278892 w 283183"/>
                    <a:gd name="connsiteY3" fmla="*/ 493088 h 493088"/>
                    <a:gd name="connsiteX4" fmla="*/ 0 w 283183"/>
                    <a:gd name="connsiteY4" fmla="*/ 479057 h 493088"/>
                    <a:gd name="connsiteX5" fmla="*/ 0 w 283183"/>
                    <a:gd name="connsiteY5" fmla="*/ 479057 h 493088"/>
                    <a:gd name="connsiteX6" fmla="*/ 2382 w 283183"/>
                    <a:gd name="connsiteY6" fmla="*/ 116314 h 493088"/>
                    <a:gd name="connsiteX7" fmla="*/ 73715 w 283183"/>
                    <a:gd name="connsiteY7" fmla="*/ 2807 h 493088"/>
                    <a:gd name="connsiteX0" fmla="*/ 76211 w 285679"/>
                    <a:gd name="connsiteY0" fmla="*/ 2807 h 493088"/>
                    <a:gd name="connsiteX1" fmla="*/ 193042 w 285679"/>
                    <a:gd name="connsiteY1" fmla="*/ 0 h 493088"/>
                    <a:gd name="connsiteX2" fmla="*/ 285679 w 285679"/>
                    <a:gd name="connsiteY2" fmla="*/ 112173 h 493088"/>
                    <a:gd name="connsiteX3" fmla="*/ 281388 w 285679"/>
                    <a:gd name="connsiteY3" fmla="*/ 493088 h 493088"/>
                    <a:gd name="connsiteX4" fmla="*/ 2496 w 285679"/>
                    <a:gd name="connsiteY4" fmla="*/ 479057 h 493088"/>
                    <a:gd name="connsiteX5" fmla="*/ 2496 w 285679"/>
                    <a:gd name="connsiteY5" fmla="*/ 479057 h 493088"/>
                    <a:gd name="connsiteX6" fmla="*/ 0 w 285679"/>
                    <a:gd name="connsiteY6" fmla="*/ 107895 h 493088"/>
                    <a:gd name="connsiteX7" fmla="*/ 76211 w 285679"/>
                    <a:gd name="connsiteY7" fmla="*/ 2807 h 493088"/>
                    <a:gd name="connsiteX0" fmla="*/ 76211 w 285679"/>
                    <a:gd name="connsiteY0" fmla="*/ 0 h 501506"/>
                    <a:gd name="connsiteX1" fmla="*/ 193042 w 285679"/>
                    <a:gd name="connsiteY1" fmla="*/ 8418 h 501506"/>
                    <a:gd name="connsiteX2" fmla="*/ 285679 w 285679"/>
                    <a:gd name="connsiteY2" fmla="*/ 120591 h 501506"/>
                    <a:gd name="connsiteX3" fmla="*/ 281388 w 285679"/>
                    <a:gd name="connsiteY3" fmla="*/ 501506 h 501506"/>
                    <a:gd name="connsiteX4" fmla="*/ 2496 w 285679"/>
                    <a:gd name="connsiteY4" fmla="*/ 487475 h 501506"/>
                    <a:gd name="connsiteX5" fmla="*/ 2496 w 285679"/>
                    <a:gd name="connsiteY5" fmla="*/ 487475 h 501506"/>
                    <a:gd name="connsiteX6" fmla="*/ 0 w 285679"/>
                    <a:gd name="connsiteY6" fmla="*/ 116313 h 501506"/>
                    <a:gd name="connsiteX7" fmla="*/ 76211 w 285679"/>
                    <a:gd name="connsiteY7" fmla="*/ 0 h 501506"/>
                    <a:gd name="connsiteX0" fmla="*/ 76211 w 285679"/>
                    <a:gd name="connsiteY0" fmla="*/ 1 h 501507"/>
                    <a:gd name="connsiteX1" fmla="*/ 197920 w 285679"/>
                    <a:gd name="connsiteY1" fmla="*/ 0 h 501507"/>
                    <a:gd name="connsiteX2" fmla="*/ 285679 w 285679"/>
                    <a:gd name="connsiteY2" fmla="*/ 120592 h 501507"/>
                    <a:gd name="connsiteX3" fmla="*/ 281388 w 285679"/>
                    <a:gd name="connsiteY3" fmla="*/ 501507 h 501507"/>
                    <a:gd name="connsiteX4" fmla="*/ 2496 w 285679"/>
                    <a:gd name="connsiteY4" fmla="*/ 487476 h 501507"/>
                    <a:gd name="connsiteX5" fmla="*/ 2496 w 285679"/>
                    <a:gd name="connsiteY5" fmla="*/ 487476 h 501507"/>
                    <a:gd name="connsiteX6" fmla="*/ 0 w 285679"/>
                    <a:gd name="connsiteY6" fmla="*/ 116314 h 501507"/>
                    <a:gd name="connsiteX7" fmla="*/ 76211 w 285679"/>
                    <a:gd name="connsiteY7" fmla="*/ 1 h 501507"/>
                    <a:gd name="connsiteX0" fmla="*/ 78592 w 288060"/>
                    <a:gd name="connsiteY0" fmla="*/ 1 h 504315"/>
                    <a:gd name="connsiteX1" fmla="*/ 200301 w 288060"/>
                    <a:gd name="connsiteY1" fmla="*/ 0 h 504315"/>
                    <a:gd name="connsiteX2" fmla="*/ 288060 w 288060"/>
                    <a:gd name="connsiteY2" fmla="*/ 120592 h 504315"/>
                    <a:gd name="connsiteX3" fmla="*/ 283769 w 288060"/>
                    <a:gd name="connsiteY3" fmla="*/ 501507 h 504315"/>
                    <a:gd name="connsiteX4" fmla="*/ 4877 w 288060"/>
                    <a:gd name="connsiteY4" fmla="*/ 487476 h 504315"/>
                    <a:gd name="connsiteX5" fmla="*/ 0 w 288060"/>
                    <a:gd name="connsiteY5" fmla="*/ 504315 h 504315"/>
                    <a:gd name="connsiteX6" fmla="*/ 2381 w 288060"/>
                    <a:gd name="connsiteY6" fmla="*/ 116314 h 504315"/>
                    <a:gd name="connsiteX7" fmla="*/ 78592 w 288060"/>
                    <a:gd name="connsiteY7" fmla="*/ 1 h 504315"/>
                    <a:gd name="connsiteX0" fmla="*/ 76211 w 285679"/>
                    <a:gd name="connsiteY0" fmla="*/ 1 h 501507"/>
                    <a:gd name="connsiteX1" fmla="*/ 197920 w 285679"/>
                    <a:gd name="connsiteY1" fmla="*/ 0 h 501507"/>
                    <a:gd name="connsiteX2" fmla="*/ 285679 w 285679"/>
                    <a:gd name="connsiteY2" fmla="*/ 120592 h 501507"/>
                    <a:gd name="connsiteX3" fmla="*/ 281388 w 285679"/>
                    <a:gd name="connsiteY3" fmla="*/ 501507 h 501507"/>
                    <a:gd name="connsiteX4" fmla="*/ 2496 w 285679"/>
                    <a:gd name="connsiteY4" fmla="*/ 487476 h 501507"/>
                    <a:gd name="connsiteX5" fmla="*/ 0 w 285679"/>
                    <a:gd name="connsiteY5" fmla="*/ 116314 h 501507"/>
                    <a:gd name="connsiteX6" fmla="*/ 76211 w 285679"/>
                    <a:gd name="connsiteY6" fmla="*/ 1 h 501507"/>
                    <a:gd name="connsiteX0" fmla="*/ 76211 w 285679"/>
                    <a:gd name="connsiteY0" fmla="*/ 1 h 501507"/>
                    <a:gd name="connsiteX1" fmla="*/ 197920 w 285679"/>
                    <a:gd name="connsiteY1" fmla="*/ 0 h 501507"/>
                    <a:gd name="connsiteX2" fmla="*/ 285679 w 285679"/>
                    <a:gd name="connsiteY2" fmla="*/ 120592 h 501507"/>
                    <a:gd name="connsiteX3" fmla="*/ 281388 w 285679"/>
                    <a:gd name="connsiteY3" fmla="*/ 501507 h 501507"/>
                    <a:gd name="connsiteX4" fmla="*/ 57 w 285679"/>
                    <a:gd name="connsiteY4" fmla="*/ 498702 h 501507"/>
                    <a:gd name="connsiteX5" fmla="*/ 0 w 285679"/>
                    <a:gd name="connsiteY5" fmla="*/ 116314 h 501507"/>
                    <a:gd name="connsiteX6" fmla="*/ 76211 w 285679"/>
                    <a:gd name="connsiteY6" fmla="*/ 1 h 501507"/>
                    <a:gd name="connsiteX0" fmla="*/ 76211 w 292435"/>
                    <a:gd name="connsiteY0" fmla="*/ 1 h 516518"/>
                    <a:gd name="connsiteX1" fmla="*/ 197920 w 292435"/>
                    <a:gd name="connsiteY1" fmla="*/ 0 h 516518"/>
                    <a:gd name="connsiteX2" fmla="*/ 285679 w 292435"/>
                    <a:gd name="connsiteY2" fmla="*/ 120592 h 516518"/>
                    <a:gd name="connsiteX3" fmla="*/ 292260 w 292435"/>
                    <a:gd name="connsiteY3" fmla="*/ 516518 h 516518"/>
                    <a:gd name="connsiteX4" fmla="*/ 57 w 292435"/>
                    <a:gd name="connsiteY4" fmla="*/ 498702 h 516518"/>
                    <a:gd name="connsiteX5" fmla="*/ 0 w 292435"/>
                    <a:gd name="connsiteY5" fmla="*/ 116314 h 516518"/>
                    <a:gd name="connsiteX6" fmla="*/ 76211 w 292435"/>
                    <a:gd name="connsiteY6" fmla="*/ 1 h 516518"/>
                    <a:gd name="connsiteX0" fmla="*/ 65339 w 292435"/>
                    <a:gd name="connsiteY0" fmla="*/ 0 h 524023"/>
                    <a:gd name="connsiteX1" fmla="*/ 197920 w 292435"/>
                    <a:gd name="connsiteY1" fmla="*/ 7505 h 524023"/>
                    <a:gd name="connsiteX2" fmla="*/ 285679 w 292435"/>
                    <a:gd name="connsiteY2" fmla="*/ 128097 h 524023"/>
                    <a:gd name="connsiteX3" fmla="*/ 292260 w 292435"/>
                    <a:gd name="connsiteY3" fmla="*/ 524023 h 524023"/>
                    <a:gd name="connsiteX4" fmla="*/ 57 w 292435"/>
                    <a:gd name="connsiteY4" fmla="*/ 506207 h 524023"/>
                    <a:gd name="connsiteX5" fmla="*/ 0 w 292435"/>
                    <a:gd name="connsiteY5" fmla="*/ 123819 h 524023"/>
                    <a:gd name="connsiteX6" fmla="*/ 65339 w 292435"/>
                    <a:gd name="connsiteY6" fmla="*/ 0 h 524023"/>
                    <a:gd name="connsiteX0" fmla="*/ 69687 w 296783"/>
                    <a:gd name="connsiteY0" fmla="*/ 0 h 524023"/>
                    <a:gd name="connsiteX1" fmla="*/ 202268 w 296783"/>
                    <a:gd name="connsiteY1" fmla="*/ 7505 h 524023"/>
                    <a:gd name="connsiteX2" fmla="*/ 290027 w 296783"/>
                    <a:gd name="connsiteY2" fmla="*/ 128097 h 524023"/>
                    <a:gd name="connsiteX3" fmla="*/ 296608 w 296783"/>
                    <a:gd name="connsiteY3" fmla="*/ 524023 h 524023"/>
                    <a:gd name="connsiteX4" fmla="*/ 4405 w 296783"/>
                    <a:gd name="connsiteY4" fmla="*/ 506207 h 524023"/>
                    <a:gd name="connsiteX5" fmla="*/ 0 w 296783"/>
                    <a:gd name="connsiteY5" fmla="*/ 113812 h 524023"/>
                    <a:gd name="connsiteX6" fmla="*/ 69687 w 296783"/>
                    <a:gd name="connsiteY6" fmla="*/ 0 h 524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96783" h="524023">
                      <a:moveTo>
                        <a:pt x="69687" y="0"/>
                      </a:moveTo>
                      <a:lnTo>
                        <a:pt x="202268" y="7505"/>
                      </a:lnTo>
                      <a:lnTo>
                        <a:pt x="290027" y="128097"/>
                      </a:lnTo>
                      <a:cubicBezTo>
                        <a:pt x="288439" y="242661"/>
                        <a:pt x="298196" y="409459"/>
                        <a:pt x="296608" y="524023"/>
                      </a:cubicBezTo>
                      <a:lnTo>
                        <a:pt x="4405" y="506207"/>
                      </a:lnTo>
                      <a:cubicBezTo>
                        <a:pt x="4386" y="378744"/>
                        <a:pt x="19" y="241275"/>
                        <a:pt x="0" y="113812"/>
                      </a:cubicBezTo>
                      <a:lnTo>
                        <a:pt x="69687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490" name="Preis"/>
                <p:cNvSpPr/>
                <p:nvPr/>
              </p:nvSpPr>
              <p:spPr>
                <a:xfrm>
                  <a:off x="5498494" y="3543033"/>
                  <a:ext cx="295200" cy="463198"/>
                </a:xfrm>
                <a:custGeom>
                  <a:avLst/>
                  <a:gdLst>
                    <a:gd name="connsiteX0" fmla="*/ 44451 w 266700"/>
                    <a:gd name="connsiteY0" fmla="*/ 0 h 476250"/>
                    <a:gd name="connsiteX1" fmla="*/ 222249 w 266700"/>
                    <a:gd name="connsiteY1" fmla="*/ 0 h 476250"/>
                    <a:gd name="connsiteX2" fmla="*/ 266700 w 266700"/>
                    <a:gd name="connsiteY2" fmla="*/ 44451 h 476250"/>
                    <a:gd name="connsiteX3" fmla="*/ 266700 w 266700"/>
                    <a:gd name="connsiteY3" fmla="*/ 476250 h 476250"/>
                    <a:gd name="connsiteX4" fmla="*/ 266700 w 266700"/>
                    <a:gd name="connsiteY4" fmla="*/ 476250 h 476250"/>
                    <a:gd name="connsiteX5" fmla="*/ 0 w 266700"/>
                    <a:gd name="connsiteY5" fmla="*/ 476250 h 476250"/>
                    <a:gd name="connsiteX6" fmla="*/ 0 w 266700"/>
                    <a:gd name="connsiteY6" fmla="*/ 476250 h 476250"/>
                    <a:gd name="connsiteX7" fmla="*/ 0 w 266700"/>
                    <a:gd name="connsiteY7" fmla="*/ 44451 h 476250"/>
                    <a:gd name="connsiteX8" fmla="*/ 44451 w 266700"/>
                    <a:gd name="connsiteY8" fmla="*/ 0 h 476250"/>
                    <a:gd name="connsiteX0" fmla="*/ 44451 w 266700"/>
                    <a:gd name="connsiteY0" fmla="*/ 0 h 476250"/>
                    <a:gd name="connsiteX1" fmla="*/ 222249 w 266700"/>
                    <a:gd name="connsiteY1" fmla="*/ 0 h 476250"/>
                    <a:gd name="connsiteX2" fmla="*/ 266700 w 266700"/>
                    <a:gd name="connsiteY2" fmla="*/ 44451 h 476250"/>
                    <a:gd name="connsiteX3" fmla="*/ 266700 w 266700"/>
                    <a:gd name="connsiteY3" fmla="*/ 476250 h 476250"/>
                    <a:gd name="connsiteX4" fmla="*/ 266700 w 266700"/>
                    <a:gd name="connsiteY4" fmla="*/ 476250 h 476250"/>
                    <a:gd name="connsiteX5" fmla="*/ 0 w 266700"/>
                    <a:gd name="connsiteY5" fmla="*/ 476250 h 476250"/>
                    <a:gd name="connsiteX6" fmla="*/ 0 w 266700"/>
                    <a:gd name="connsiteY6" fmla="*/ 476250 h 476250"/>
                    <a:gd name="connsiteX7" fmla="*/ 2382 w 266700"/>
                    <a:gd name="connsiteY7" fmla="*/ 113507 h 476250"/>
                    <a:gd name="connsiteX8" fmla="*/ 44451 w 266700"/>
                    <a:gd name="connsiteY8" fmla="*/ 0 h 476250"/>
                    <a:gd name="connsiteX0" fmla="*/ 44451 w 271463"/>
                    <a:gd name="connsiteY0" fmla="*/ 0 h 476250"/>
                    <a:gd name="connsiteX1" fmla="*/ 222249 w 271463"/>
                    <a:gd name="connsiteY1" fmla="*/ 0 h 476250"/>
                    <a:gd name="connsiteX2" fmla="*/ 271463 w 271463"/>
                    <a:gd name="connsiteY2" fmla="*/ 132557 h 476250"/>
                    <a:gd name="connsiteX3" fmla="*/ 266700 w 271463"/>
                    <a:gd name="connsiteY3" fmla="*/ 476250 h 476250"/>
                    <a:gd name="connsiteX4" fmla="*/ 266700 w 271463"/>
                    <a:gd name="connsiteY4" fmla="*/ 476250 h 476250"/>
                    <a:gd name="connsiteX5" fmla="*/ 0 w 271463"/>
                    <a:gd name="connsiteY5" fmla="*/ 476250 h 476250"/>
                    <a:gd name="connsiteX6" fmla="*/ 0 w 271463"/>
                    <a:gd name="connsiteY6" fmla="*/ 476250 h 476250"/>
                    <a:gd name="connsiteX7" fmla="*/ 2382 w 271463"/>
                    <a:gd name="connsiteY7" fmla="*/ 113507 h 476250"/>
                    <a:gd name="connsiteX8" fmla="*/ 44451 w 271463"/>
                    <a:gd name="connsiteY8" fmla="*/ 0 h 476250"/>
                    <a:gd name="connsiteX0" fmla="*/ 44451 w 268551"/>
                    <a:gd name="connsiteY0" fmla="*/ 0 h 476250"/>
                    <a:gd name="connsiteX1" fmla="*/ 222249 w 268551"/>
                    <a:gd name="connsiteY1" fmla="*/ 0 h 476250"/>
                    <a:gd name="connsiteX2" fmla="*/ 268551 w 268551"/>
                    <a:gd name="connsiteY2" fmla="*/ 112172 h 476250"/>
                    <a:gd name="connsiteX3" fmla="*/ 266700 w 268551"/>
                    <a:gd name="connsiteY3" fmla="*/ 476250 h 476250"/>
                    <a:gd name="connsiteX4" fmla="*/ 266700 w 268551"/>
                    <a:gd name="connsiteY4" fmla="*/ 476250 h 476250"/>
                    <a:gd name="connsiteX5" fmla="*/ 0 w 268551"/>
                    <a:gd name="connsiteY5" fmla="*/ 476250 h 476250"/>
                    <a:gd name="connsiteX6" fmla="*/ 0 w 268551"/>
                    <a:gd name="connsiteY6" fmla="*/ 476250 h 476250"/>
                    <a:gd name="connsiteX7" fmla="*/ 2382 w 268551"/>
                    <a:gd name="connsiteY7" fmla="*/ 113507 h 476250"/>
                    <a:gd name="connsiteX8" fmla="*/ 44451 w 268551"/>
                    <a:gd name="connsiteY8" fmla="*/ 0 h 476250"/>
                    <a:gd name="connsiteX0" fmla="*/ 73715 w 268551"/>
                    <a:gd name="connsiteY0" fmla="*/ 0 h 476250"/>
                    <a:gd name="connsiteX1" fmla="*/ 222249 w 268551"/>
                    <a:gd name="connsiteY1" fmla="*/ 0 h 476250"/>
                    <a:gd name="connsiteX2" fmla="*/ 268551 w 268551"/>
                    <a:gd name="connsiteY2" fmla="*/ 112172 h 476250"/>
                    <a:gd name="connsiteX3" fmla="*/ 266700 w 268551"/>
                    <a:gd name="connsiteY3" fmla="*/ 476250 h 476250"/>
                    <a:gd name="connsiteX4" fmla="*/ 266700 w 268551"/>
                    <a:gd name="connsiteY4" fmla="*/ 476250 h 476250"/>
                    <a:gd name="connsiteX5" fmla="*/ 0 w 268551"/>
                    <a:gd name="connsiteY5" fmla="*/ 476250 h 476250"/>
                    <a:gd name="connsiteX6" fmla="*/ 0 w 268551"/>
                    <a:gd name="connsiteY6" fmla="*/ 476250 h 476250"/>
                    <a:gd name="connsiteX7" fmla="*/ 2382 w 268551"/>
                    <a:gd name="connsiteY7" fmla="*/ 113507 h 476250"/>
                    <a:gd name="connsiteX8" fmla="*/ 73715 w 268551"/>
                    <a:gd name="connsiteY8" fmla="*/ 0 h 476250"/>
                    <a:gd name="connsiteX0" fmla="*/ 73715 w 268551"/>
                    <a:gd name="connsiteY0" fmla="*/ 2807 h 479057"/>
                    <a:gd name="connsiteX1" fmla="*/ 190546 w 268551"/>
                    <a:gd name="connsiteY1" fmla="*/ 0 h 479057"/>
                    <a:gd name="connsiteX2" fmla="*/ 268551 w 268551"/>
                    <a:gd name="connsiteY2" fmla="*/ 114979 h 479057"/>
                    <a:gd name="connsiteX3" fmla="*/ 266700 w 268551"/>
                    <a:gd name="connsiteY3" fmla="*/ 479057 h 479057"/>
                    <a:gd name="connsiteX4" fmla="*/ 266700 w 268551"/>
                    <a:gd name="connsiteY4" fmla="*/ 479057 h 479057"/>
                    <a:gd name="connsiteX5" fmla="*/ 0 w 268551"/>
                    <a:gd name="connsiteY5" fmla="*/ 479057 h 479057"/>
                    <a:gd name="connsiteX6" fmla="*/ 0 w 268551"/>
                    <a:gd name="connsiteY6" fmla="*/ 479057 h 479057"/>
                    <a:gd name="connsiteX7" fmla="*/ 2382 w 268551"/>
                    <a:gd name="connsiteY7" fmla="*/ 116314 h 479057"/>
                    <a:gd name="connsiteX8" fmla="*/ 73715 w 268551"/>
                    <a:gd name="connsiteY8" fmla="*/ 2807 h 4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8551" h="479057">
                      <a:moveTo>
                        <a:pt x="73715" y="2807"/>
                      </a:moveTo>
                      <a:lnTo>
                        <a:pt x="190546" y="0"/>
                      </a:lnTo>
                      <a:lnTo>
                        <a:pt x="268551" y="114979"/>
                      </a:lnTo>
                      <a:cubicBezTo>
                        <a:pt x="266963" y="229543"/>
                        <a:pt x="268288" y="364493"/>
                        <a:pt x="266700" y="479057"/>
                      </a:cubicBezTo>
                      <a:lnTo>
                        <a:pt x="266700" y="479057"/>
                      </a:lnTo>
                      <a:lnTo>
                        <a:pt x="0" y="479057"/>
                      </a:lnTo>
                      <a:lnTo>
                        <a:pt x="0" y="479057"/>
                      </a:lnTo>
                      <a:lnTo>
                        <a:pt x="2382" y="116314"/>
                      </a:lnTo>
                      <a:lnTo>
                        <a:pt x="73715" y="280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491" name="Ellipse 490"/>
                <p:cNvSpPr/>
                <p:nvPr/>
              </p:nvSpPr>
              <p:spPr>
                <a:xfrm>
                  <a:off x="5615948" y="3578578"/>
                  <a:ext cx="67327" cy="6732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492" name="Ellipse 491"/>
                <p:cNvSpPr/>
                <p:nvPr/>
              </p:nvSpPr>
              <p:spPr>
                <a:xfrm>
                  <a:off x="5625626" y="3585837"/>
                  <a:ext cx="43200" cy="432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</p:grpSp>
          <p:sp>
            <p:nvSpPr>
              <p:cNvPr id="487" name="Textfeld 486"/>
              <p:cNvSpPr txBox="1"/>
              <p:nvPr/>
            </p:nvSpPr>
            <p:spPr>
              <a:xfrm>
                <a:off x="5492285" y="3553399"/>
                <a:ext cx="171123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de-DE" sz="1400" b="1" dirty="0" smtClean="0">
                    <a:solidFill>
                      <a:srgbClr val="DB003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€</a:t>
                </a:r>
                <a:endParaRPr lang="de-DE" sz="1400" b="1" dirty="0">
                  <a:solidFill>
                    <a:srgbClr val="DB003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8" name="Freihandform 487"/>
              <p:cNvSpPr/>
              <p:nvPr/>
            </p:nvSpPr>
            <p:spPr>
              <a:xfrm flipH="1" flipV="1">
                <a:off x="5546861" y="3436909"/>
                <a:ext cx="45532" cy="136072"/>
              </a:xfrm>
              <a:custGeom>
                <a:avLst/>
                <a:gdLst>
                  <a:gd name="connsiteX0" fmla="*/ 126335 w 126335"/>
                  <a:gd name="connsiteY0" fmla="*/ 104291 h 113967"/>
                  <a:gd name="connsiteX1" fmla="*/ 48926 w 126335"/>
                  <a:gd name="connsiteY1" fmla="*/ 272 h 113967"/>
                  <a:gd name="connsiteX2" fmla="*/ 545 w 126335"/>
                  <a:gd name="connsiteY2" fmla="*/ 75263 h 113967"/>
                  <a:gd name="connsiteX3" fmla="*/ 27154 w 126335"/>
                  <a:gd name="connsiteY3" fmla="*/ 113967 h 113967"/>
                  <a:gd name="connsiteX0" fmla="*/ 48926 w 48926"/>
                  <a:gd name="connsiteY0" fmla="*/ 272 h 113967"/>
                  <a:gd name="connsiteX1" fmla="*/ 545 w 48926"/>
                  <a:gd name="connsiteY1" fmla="*/ 75263 h 113967"/>
                  <a:gd name="connsiteX2" fmla="*/ 27154 w 48926"/>
                  <a:gd name="connsiteY2" fmla="*/ 113967 h 113967"/>
                  <a:gd name="connsiteX0" fmla="*/ 49063 w 84243"/>
                  <a:gd name="connsiteY0" fmla="*/ 298 h 148265"/>
                  <a:gd name="connsiteX1" fmla="*/ 682 w 84243"/>
                  <a:gd name="connsiteY1" fmla="*/ 75289 h 148265"/>
                  <a:gd name="connsiteX2" fmla="*/ 84243 w 84243"/>
                  <a:gd name="connsiteY2" fmla="*/ 148265 h 148265"/>
                  <a:gd name="connsiteX0" fmla="*/ 13546 w 48726"/>
                  <a:gd name="connsiteY0" fmla="*/ 327 h 148294"/>
                  <a:gd name="connsiteX1" fmla="*/ 6585 w 48726"/>
                  <a:gd name="connsiteY1" fmla="*/ 70046 h 148294"/>
                  <a:gd name="connsiteX2" fmla="*/ 48726 w 48726"/>
                  <a:gd name="connsiteY2" fmla="*/ 148294 h 148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8726" h="148294">
                    <a:moveTo>
                      <a:pt x="13546" y="327"/>
                    </a:moveTo>
                    <a:cubicBezTo>
                      <a:pt x="-7419" y="-4511"/>
                      <a:pt x="722" y="45385"/>
                      <a:pt x="6585" y="70046"/>
                    </a:cubicBezTo>
                    <a:cubicBezTo>
                      <a:pt x="12448" y="94707"/>
                      <a:pt x="33607" y="138416"/>
                      <a:pt x="48726" y="148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</p:grpSp>
        <p:grpSp>
          <p:nvGrpSpPr>
            <p:cNvPr id="493" name="Stift"/>
            <p:cNvGrpSpPr/>
            <p:nvPr/>
          </p:nvGrpSpPr>
          <p:grpSpPr>
            <a:xfrm>
              <a:off x="2119352" y="2795795"/>
              <a:ext cx="702041" cy="137826"/>
              <a:chOff x="674740" y="2795795"/>
              <a:chExt cx="702041" cy="137826"/>
            </a:xfrm>
          </p:grpSpPr>
          <p:cxnSp>
            <p:nvCxnSpPr>
              <p:cNvPr id="494" name="Gerader Verbinder 493"/>
              <p:cNvCxnSpPr/>
              <p:nvPr/>
            </p:nvCxnSpPr>
            <p:spPr>
              <a:xfrm>
                <a:off x="1053783" y="2933621"/>
                <a:ext cx="144000" cy="0"/>
              </a:xfrm>
              <a:prstGeom prst="line">
                <a:avLst/>
              </a:prstGeom>
              <a:ln w="254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5" name="Gerader Verbinder 494"/>
              <p:cNvCxnSpPr/>
              <p:nvPr/>
            </p:nvCxnSpPr>
            <p:spPr>
              <a:xfrm>
                <a:off x="1053784" y="2871225"/>
                <a:ext cx="322997" cy="0"/>
              </a:xfrm>
              <a:prstGeom prst="line">
                <a:avLst/>
              </a:prstGeom>
              <a:ln w="254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96" name="Stift"/>
              <p:cNvGrpSpPr/>
              <p:nvPr/>
            </p:nvGrpSpPr>
            <p:grpSpPr>
              <a:xfrm rot="7128891" flipH="1">
                <a:off x="805641" y="2664894"/>
                <a:ext cx="111113" cy="372915"/>
                <a:chOff x="1893094" y="1000013"/>
                <a:chExt cx="1207294" cy="4051906"/>
              </a:xfrm>
            </p:grpSpPr>
            <p:sp>
              <p:nvSpPr>
                <p:cNvPr id="497" name="Abgerundetes Rechteck 496"/>
                <p:cNvSpPr/>
                <p:nvPr/>
              </p:nvSpPr>
              <p:spPr>
                <a:xfrm>
                  <a:off x="1922510" y="3640741"/>
                  <a:ext cx="1155980" cy="1411178"/>
                </a:xfrm>
                <a:prstGeom prst="roundRect">
                  <a:avLst/>
                </a:prstGeom>
                <a:solidFill>
                  <a:srgbClr val="DB003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498" name="Rechteck 29"/>
                <p:cNvSpPr/>
                <p:nvPr/>
              </p:nvSpPr>
              <p:spPr>
                <a:xfrm>
                  <a:off x="1893094" y="1657349"/>
                  <a:ext cx="1207294" cy="2807702"/>
                </a:xfrm>
                <a:custGeom>
                  <a:avLst/>
                  <a:gdLst>
                    <a:gd name="connsiteX0" fmla="*/ 0 w 1204913"/>
                    <a:gd name="connsiteY0" fmla="*/ 0 h 2750552"/>
                    <a:gd name="connsiteX1" fmla="*/ 1204913 w 1204913"/>
                    <a:gd name="connsiteY1" fmla="*/ 0 h 2750552"/>
                    <a:gd name="connsiteX2" fmla="*/ 1204913 w 1204913"/>
                    <a:gd name="connsiteY2" fmla="*/ 2750552 h 2750552"/>
                    <a:gd name="connsiteX3" fmla="*/ 0 w 1204913"/>
                    <a:gd name="connsiteY3" fmla="*/ 2750552 h 2750552"/>
                    <a:gd name="connsiteX4" fmla="*/ 0 w 1204913"/>
                    <a:gd name="connsiteY4" fmla="*/ 0 h 2750552"/>
                    <a:gd name="connsiteX0" fmla="*/ 2381 w 1207294"/>
                    <a:gd name="connsiteY0" fmla="*/ 0 h 2750552"/>
                    <a:gd name="connsiteX1" fmla="*/ 1207294 w 1207294"/>
                    <a:gd name="connsiteY1" fmla="*/ 0 h 2750552"/>
                    <a:gd name="connsiteX2" fmla="*/ 1207294 w 1207294"/>
                    <a:gd name="connsiteY2" fmla="*/ 2750552 h 2750552"/>
                    <a:gd name="connsiteX3" fmla="*/ 2381 w 1207294"/>
                    <a:gd name="connsiteY3" fmla="*/ 2750552 h 2750552"/>
                    <a:gd name="connsiteX4" fmla="*/ 0 w 1207294"/>
                    <a:gd name="connsiteY4" fmla="*/ 302419 h 2750552"/>
                    <a:gd name="connsiteX5" fmla="*/ 2381 w 1207294"/>
                    <a:gd name="connsiteY5" fmla="*/ 0 h 2750552"/>
                    <a:gd name="connsiteX0" fmla="*/ 2381 w 1207294"/>
                    <a:gd name="connsiteY0" fmla="*/ 0 h 2750552"/>
                    <a:gd name="connsiteX1" fmla="*/ 1207294 w 1207294"/>
                    <a:gd name="connsiteY1" fmla="*/ 0 h 2750552"/>
                    <a:gd name="connsiteX2" fmla="*/ 1204912 w 1207294"/>
                    <a:gd name="connsiteY2" fmla="*/ 311944 h 2750552"/>
                    <a:gd name="connsiteX3" fmla="*/ 1207294 w 1207294"/>
                    <a:gd name="connsiteY3" fmla="*/ 2750552 h 2750552"/>
                    <a:gd name="connsiteX4" fmla="*/ 2381 w 1207294"/>
                    <a:gd name="connsiteY4" fmla="*/ 2750552 h 2750552"/>
                    <a:gd name="connsiteX5" fmla="*/ 0 w 1207294"/>
                    <a:gd name="connsiteY5" fmla="*/ 302419 h 2750552"/>
                    <a:gd name="connsiteX6" fmla="*/ 2381 w 1207294"/>
                    <a:gd name="connsiteY6" fmla="*/ 0 h 2750552"/>
                    <a:gd name="connsiteX0" fmla="*/ 195262 w 1207294"/>
                    <a:gd name="connsiteY0" fmla="*/ 0 h 2788652"/>
                    <a:gd name="connsiteX1" fmla="*/ 1207294 w 1207294"/>
                    <a:gd name="connsiteY1" fmla="*/ 38100 h 2788652"/>
                    <a:gd name="connsiteX2" fmla="*/ 1204912 w 1207294"/>
                    <a:gd name="connsiteY2" fmla="*/ 350044 h 2788652"/>
                    <a:gd name="connsiteX3" fmla="*/ 1207294 w 1207294"/>
                    <a:gd name="connsiteY3" fmla="*/ 2788652 h 2788652"/>
                    <a:gd name="connsiteX4" fmla="*/ 2381 w 1207294"/>
                    <a:gd name="connsiteY4" fmla="*/ 2788652 h 2788652"/>
                    <a:gd name="connsiteX5" fmla="*/ 0 w 1207294"/>
                    <a:gd name="connsiteY5" fmla="*/ 340519 h 2788652"/>
                    <a:gd name="connsiteX6" fmla="*/ 195262 w 1207294"/>
                    <a:gd name="connsiteY6" fmla="*/ 0 h 2788652"/>
                    <a:gd name="connsiteX0" fmla="*/ 195262 w 1207294"/>
                    <a:gd name="connsiteY0" fmla="*/ 0 h 2788652"/>
                    <a:gd name="connsiteX1" fmla="*/ 1207294 w 1207294"/>
                    <a:gd name="connsiteY1" fmla="*/ 38100 h 2788652"/>
                    <a:gd name="connsiteX2" fmla="*/ 1204912 w 1207294"/>
                    <a:gd name="connsiteY2" fmla="*/ 350044 h 2788652"/>
                    <a:gd name="connsiteX3" fmla="*/ 1207294 w 1207294"/>
                    <a:gd name="connsiteY3" fmla="*/ 2788652 h 2788652"/>
                    <a:gd name="connsiteX4" fmla="*/ 2381 w 1207294"/>
                    <a:gd name="connsiteY4" fmla="*/ 2788652 h 2788652"/>
                    <a:gd name="connsiteX5" fmla="*/ 0 w 1207294"/>
                    <a:gd name="connsiteY5" fmla="*/ 340519 h 2788652"/>
                    <a:gd name="connsiteX6" fmla="*/ 195262 w 1207294"/>
                    <a:gd name="connsiteY6" fmla="*/ 0 h 2788652"/>
                    <a:gd name="connsiteX0" fmla="*/ 195262 w 1207294"/>
                    <a:gd name="connsiteY0" fmla="*/ 0 h 2788652"/>
                    <a:gd name="connsiteX1" fmla="*/ 1207294 w 1207294"/>
                    <a:gd name="connsiteY1" fmla="*/ 38100 h 2788652"/>
                    <a:gd name="connsiteX2" fmla="*/ 1204912 w 1207294"/>
                    <a:gd name="connsiteY2" fmla="*/ 350044 h 2788652"/>
                    <a:gd name="connsiteX3" fmla="*/ 1207294 w 1207294"/>
                    <a:gd name="connsiteY3" fmla="*/ 2788652 h 2788652"/>
                    <a:gd name="connsiteX4" fmla="*/ 2381 w 1207294"/>
                    <a:gd name="connsiteY4" fmla="*/ 2788652 h 2788652"/>
                    <a:gd name="connsiteX5" fmla="*/ 0 w 1207294"/>
                    <a:gd name="connsiteY5" fmla="*/ 340519 h 2788652"/>
                    <a:gd name="connsiteX6" fmla="*/ 195262 w 1207294"/>
                    <a:gd name="connsiteY6" fmla="*/ 0 h 2788652"/>
                    <a:gd name="connsiteX0" fmla="*/ 209549 w 1207294"/>
                    <a:gd name="connsiteY0" fmla="*/ 0 h 2788652"/>
                    <a:gd name="connsiteX1" fmla="*/ 1207294 w 1207294"/>
                    <a:gd name="connsiteY1" fmla="*/ 38100 h 2788652"/>
                    <a:gd name="connsiteX2" fmla="*/ 1204912 w 1207294"/>
                    <a:gd name="connsiteY2" fmla="*/ 350044 h 2788652"/>
                    <a:gd name="connsiteX3" fmla="*/ 1207294 w 1207294"/>
                    <a:gd name="connsiteY3" fmla="*/ 2788652 h 2788652"/>
                    <a:gd name="connsiteX4" fmla="*/ 2381 w 1207294"/>
                    <a:gd name="connsiteY4" fmla="*/ 2788652 h 2788652"/>
                    <a:gd name="connsiteX5" fmla="*/ 0 w 1207294"/>
                    <a:gd name="connsiteY5" fmla="*/ 340519 h 2788652"/>
                    <a:gd name="connsiteX6" fmla="*/ 209549 w 1207294"/>
                    <a:gd name="connsiteY6" fmla="*/ 0 h 2788652"/>
                    <a:gd name="connsiteX0" fmla="*/ 209549 w 1207294"/>
                    <a:gd name="connsiteY0" fmla="*/ 47 h 2788699"/>
                    <a:gd name="connsiteX1" fmla="*/ 1207294 w 1207294"/>
                    <a:gd name="connsiteY1" fmla="*/ 38147 h 2788699"/>
                    <a:gd name="connsiteX2" fmla="*/ 1204912 w 1207294"/>
                    <a:gd name="connsiteY2" fmla="*/ 350091 h 2788699"/>
                    <a:gd name="connsiteX3" fmla="*/ 1207294 w 1207294"/>
                    <a:gd name="connsiteY3" fmla="*/ 2788699 h 2788699"/>
                    <a:gd name="connsiteX4" fmla="*/ 2381 w 1207294"/>
                    <a:gd name="connsiteY4" fmla="*/ 2788699 h 2788699"/>
                    <a:gd name="connsiteX5" fmla="*/ 0 w 1207294"/>
                    <a:gd name="connsiteY5" fmla="*/ 340566 h 2788699"/>
                    <a:gd name="connsiteX6" fmla="*/ 209549 w 1207294"/>
                    <a:gd name="connsiteY6" fmla="*/ 47 h 2788699"/>
                    <a:gd name="connsiteX0" fmla="*/ 209549 w 1207294"/>
                    <a:gd name="connsiteY0" fmla="*/ 19050 h 2807702"/>
                    <a:gd name="connsiteX1" fmla="*/ 1000125 w 1207294"/>
                    <a:gd name="connsiteY1" fmla="*/ 0 h 2807702"/>
                    <a:gd name="connsiteX2" fmla="*/ 1204912 w 1207294"/>
                    <a:gd name="connsiteY2" fmla="*/ 369094 h 2807702"/>
                    <a:gd name="connsiteX3" fmla="*/ 1207294 w 1207294"/>
                    <a:gd name="connsiteY3" fmla="*/ 2807702 h 2807702"/>
                    <a:gd name="connsiteX4" fmla="*/ 2381 w 1207294"/>
                    <a:gd name="connsiteY4" fmla="*/ 2807702 h 2807702"/>
                    <a:gd name="connsiteX5" fmla="*/ 0 w 1207294"/>
                    <a:gd name="connsiteY5" fmla="*/ 359569 h 2807702"/>
                    <a:gd name="connsiteX6" fmla="*/ 209549 w 1207294"/>
                    <a:gd name="connsiteY6" fmla="*/ 19050 h 2807702"/>
                    <a:gd name="connsiteX0" fmla="*/ 209549 w 1207294"/>
                    <a:gd name="connsiteY0" fmla="*/ 19050 h 2807702"/>
                    <a:gd name="connsiteX1" fmla="*/ 1000125 w 1207294"/>
                    <a:gd name="connsiteY1" fmla="*/ 0 h 2807702"/>
                    <a:gd name="connsiteX2" fmla="*/ 1204912 w 1207294"/>
                    <a:gd name="connsiteY2" fmla="*/ 369094 h 2807702"/>
                    <a:gd name="connsiteX3" fmla="*/ 1207294 w 1207294"/>
                    <a:gd name="connsiteY3" fmla="*/ 2807702 h 2807702"/>
                    <a:gd name="connsiteX4" fmla="*/ 2381 w 1207294"/>
                    <a:gd name="connsiteY4" fmla="*/ 2807702 h 2807702"/>
                    <a:gd name="connsiteX5" fmla="*/ 0 w 1207294"/>
                    <a:gd name="connsiteY5" fmla="*/ 359569 h 2807702"/>
                    <a:gd name="connsiteX6" fmla="*/ 209549 w 1207294"/>
                    <a:gd name="connsiteY6" fmla="*/ 19050 h 2807702"/>
                    <a:gd name="connsiteX0" fmla="*/ 209549 w 1207294"/>
                    <a:gd name="connsiteY0" fmla="*/ 19050 h 2807702"/>
                    <a:gd name="connsiteX1" fmla="*/ 1000125 w 1207294"/>
                    <a:gd name="connsiteY1" fmla="*/ 0 h 2807702"/>
                    <a:gd name="connsiteX2" fmla="*/ 1204912 w 1207294"/>
                    <a:gd name="connsiteY2" fmla="*/ 369094 h 2807702"/>
                    <a:gd name="connsiteX3" fmla="*/ 1207294 w 1207294"/>
                    <a:gd name="connsiteY3" fmla="*/ 2807702 h 2807702"/>
                    <a:gd name="connsiteX4" fmla="*/ 2381 w 1207294"/>
                    <a:gd name="connsiteY4" fmla="*/ 2807702 h 2807702"/>
                    <a:gd name="connsiteX5" fmla="*/ 0 w 1207294"/>
                    <a:gd name="connsiteY5" fmla="*/ 359569 h 2807702"/>
                    <a:gd name="connsiteX6" fmla="*/ 209549 w 1207294"/>
                    <a:gd name="connsiteY6" fmla="*/ 19050 h 2807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07294" h="2807702">
                      <a:moveTo>
                        <a:pt x="209549" y="19050"/>
                      </a:moveTo>
                      <a:lnTo>
                        <a:pt x="1000125" y="0"/>
                      </a:lnTo>
                      <a:cubicBezTo>
                        <a:pt x="1104105" y="137318"/>
                        <a:pt x="1136650" y="246063"/>
                        <a:pt x="1204912" y="369094"/>
                      </a:cubicBezTo>
                      <a:lnTo>
                        <a:pt x="1207294" y="2807702"/>
                      </a:lnTo>
                      <a:lnTo>
                        <a:pt x="2381" y="2807702"/>
                      </a:lnTo>
                      <a:cubicBezTo>
                        <a:pt x="1587" y="1991658"/>
                        <a:pt x="794" y="1175613"/>
                        <a:pt x="0" y="359569"/>
                      </a:cubicBezTo>
                      <a:cubicBezTo>
                        <a:pt x="76994" y="232569"/>
                        <a:pt x="211136" y="15080"/>
                        <a:pt x="209549" y="1905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499" name="Gleichschenkliges Dreieck 2"/>
                <p:cNvSpPr/>
                <p:nvPr/>
              </p:nvSpPr>
              <p:spPr>
                <a:xfrm>
                  <a:off x="2011053" y="1000013"/>
                  <a:ext cx="999241" cy="897916"/>
                </a:xfrm>
                <a:custGeom>
                  <a:avLst/>
                  <a:gdLst>
                    <a:gd name="connsiteX0" fmla="*/ 0 w 1079079"/>
                    <a:gd name="connsiteY0" fmla="*/ 898124 h 898124"/>
                    <a:gd name="connsiteX1" fmla="*/ 539540 w 1079079"/>
                    <a:gd name="connsiteY1" fmla="*/ 0 h 898124"/>
                    <a:gd name="connsiteX2" fmla="*/ 1079079 w 1079079"/>
                    <a:gd name="connsiteY2" fmla="*/ 898124 h 898124"/>
                    <a:gd name="connsiteX3" fmla="*/ 0 w 1079079"/>
                    <a:gd name="connsiteY3" fmla="*/ 898124 h 898124"/>
                    <a:gd name="connsiteX0" fmla="*/ 0 w 1079079"/>
                    <a:gd name="connsiteY0" fmla="*/ 898124 h 898124"/>
                    <a:gd name="connsiteX1" fmla="*/ 539540 w 1079079"/>
                    <a:gd name="connsiteY1" fmla="*/ 0 h 898124"/>
                    <a:gd name="connsiteX2" fmla="*/ 1079079 w 1079079"/>
                    <a:gd name="connsiteY2" fmla="*/ 898124 h 898124"/>
                    <a:gd name="connsiteX3" fmla="*/ 536152 w 1079079"/>
                    <a:gd name="connsiteY3" fmla="*/ 731376 h 898124"/>
                    <a:gd name="connsiteX4" fmla="*/ 0 w 1079079"/>
                    <a:gd name="connsiteY4" fmla="*/ 898124 h 898124"/>
                    <a:gd name="connsiteX0" fmla="*/ 0 w 1088815"/>
                    <a:gd name="connsiteY0" fmla="*/ 898124 h 966568"/>
                    <a:gd name="connsiteX1" fmla="*/ 539540 w 1088815"/>
                    <a:gd name="connsiteY1" fmla="*/ 0 h 966568"/>
                    <a:gd name="connsiteX2" fmla="*/ 1079079 w 1088815"/>
                    <a:gd name="connsiteY2" fmla="*/ 898124 h 966568"/>
                    <a:gd name="connsiteX3" fmla="*/ 866090 w 1088815"/>
                    <a:gd name="connsiteY3" fmla="*/ 897916 h 966568"/>
                    <a:gd name="connsiteX4" fmla="*/ 536152 w 1088815"/>
                    <a:gd name="connsiteY4" fmla="*/ 731376 h 966568"/>
                    <a:gd name="connsiteX5" fmla="*/ 0 w 1088815"/>
                    <a:gd name="connsiteY5" fmla="*/ 898124 h 966568"/>
                    <a:gd name="connsiteX0" fmla="*/ 0 w 1105165"/>
                    <a:gd name="connsiteY0" fmla="*/ 898124 h 959632"/>
                    <a:gd name="connsiteX1" fmla="*/ 539540 w 1105165"/>
                    <a:gd name="connsiteY1" fmla="*/ 0 h 959632"/>
                    <a:gd name="connsiteX2" fmla="*/ 1079079 w 1105165"/>
                    <a:gd name="connsiteY2" fmla="*/ 898124 h 959632"/>
                    <a:gd name="connsiteX3" fmla="*/ 982354 w 1105165"/>
                    <a:gd name="connsiteY3" fmla="*/ 853924 h 959632"/>
                    <a:gd name="connsiteX4" fmla="*/ 866090 w 1105165"/>
                    <a:gd name="connsiteY4" fmla="*/ 897916 h 959632"/>
                    <a:gd name="connsiteX5" fmla="*/ 536152 w 1105165"/>
                    <a:gd name="connsiteY5" fmla="*/ 731376 h 959632"/>
                    <a:gd name="connsiteX6" fmla="*/ 0 w 1105165"/>
                    <a:gd name="connsiteY6" fmla="*/ 898124 h 959632"/>
                    <a:gd name="connsiteX0" fmla="*/ 0 w 1105165"/>
                    <a:gd name="connsiteY0" fmla="*/ 898124 h 959632"/>
                    <a:gd name="connsiteX1" fmla="*/ 539540 w 1105165"/>
                    <a:gd name="connsiteY1" fmla="*/ 0 h 959632"/>
                    <a:gd name="connsiteX2" fmla="*/ 1051484 w 1105165"/>
                    <a:gd name="connsiteY2" fmla="*/ 844497 h 959632"/>
                    <a:gd name="connsiteX3" fmla="*/ 1079079 w 1105165"/>
                    <a:gd name="connsiteY3" fmla="*/ 898124 h 959632"/>
                    <a:gd name="connsiteX4" fmla="*/ 982354 w 1105165"/>
                    <a:gd name="connsiteY4" fmla="*/ 853924 h 959632"/>
                    <a:gd name="connsiteX5" fmla="*/ 866090 w 1105165"/>
                    <a:gd name="connsiteY5" fmla="*/ 897916 h 959632"/>
                    <a:gd name="connsiteX6" fmla="*/ 536152 w 1105165"/>
                    <a:gd name="connsiteY6" fmla="*/ 731376 h 959632"/>
                    <a:gd name="connsiteX7" fmla="*/ 0 w 1105165"/>
                    <a:gd name="connsiteY7" fmla="*/ 898124 h 959632"/>
                    <a:gd name="connsiteX0" fmla="*/ 0 w 1105165"/>
                    <a:gd name="connsiteY0" fmla="*/ 898124 h 959632"/>
                    <a:gd name="connsiteX1" fmla="*/ 539540 w 1105165"/>
                    <a:gd name="connsiteY1" fmla="*/ 0 h 959632"/>
                    <a:gd name="connsiteX2" fmla="*/ 1051484 w 1105165"/>
                    <a:gd name="connsiteY2" fmla="*/ 844497 h 959632"/>
                    <a:gd name="connsiteX3" fmla="*/ 1079079 w 1105165"/>
                    <a:gd name="connsiteY3" fmla="*/ 898124 h 959632"/>
                    <a:gd name="connsiteX4" fmla="*/ 982354 w 1105165"/>
                    <a:gd name="connsiteY4" fmla="*/ 853924 h 959632"/>
                    <a:gd name="connsiteX5" fmla="*/ 866090 w 1105165"/>
                    <a:gd name="connsiteY5" fmla="*/ 897916 h 959632"/>
                    <a:gd name="connsiteX6" fmla="*/ 536152 w 1105165"/>
                    <a:gd name="connsiteY6" fmla="*/ 731376 h 959632"/>
                    <a:gd name="connsiteX7" fmla="*/ 234494 w 1105165"/>
                    <a:gd name="connsiteY7" fmla="*/ 894774 h 959632"/>
                    <a:gd name="connsiteX8" fmla="*/ 0 w 1105165"/>
                    <a:gd name="connsiteY8" fmla="*/ 898124 h 959632"/>
                    <a:gd name="connsiteX0" fmla="*/ 0 w 1105165"/>
                    <a:gd name="connsiteY0" fmla="*/ 898124 h 959632"/>
                    <a:gd name="connsiteX1" fmla="*/ 539540 w 1105165"/>
                    <a:gd name="connsiteY1" fmla="*/ 0 h 959632"/>
                    <a:gd name="connsiteX2" fmla="*/ 1051484 w 1105165"/>
                    <a:gd name="connsiteY2" fmla="*/ 844497 h 959632"/>
                    <a:gd name="connsiteX3" fmla="*/ 1079079 w 1105165"/>
                    <a:gd name="connsiteY3" fmla="*/ 898124 h 959632"/>
                    <a:gd name="connsiteX4" fmla="*/ 982354 w 1105165"/>
                    <a:gd name="connsiteY4" fmla="*/ 853924 h 959632"/>
                    <a:gd name="connsiteX5" fmla="*/ 866090 w 1105165"/>
                    <a:gd name="connsiteY5" fmla="*/ 897916 h 959632"/>
                    <a:gd name="connsiteX6" fmla="*/ 536152 w 1105165"/>
                    <a:gd name="connsiteY6" fmla="*/ 731376 h 959632"/>
                    <a:gd name="connsiteX7" fmla="*/ 234494 w 1105165"/>
                    <a:gd name="connsiteY7" fmla="*/ 894774 h 959632"/>
                    <a:gd name="connsiteX8" fmla="*/ 118230 w 1105165"/>
                    <a:gd name="connsiteY8" fmla="*/ 831928 h 959632"/>
                    <a:gd name="connsiteX9" fmla="*/ 0 w 1105165"/>
                    <a:gd name="connsiteY9" fmla="*/ 898124 h 959632"/>
                    <a:gd name="connsiteX0" fmla="*/ 0 w 1105165"/>
                    <a:gd name="connsiteY0" fmla="*/ 898124 h 959632"/>
                    <a:gd name="connsiteX1" fmla="*/ 52243 w 1105165"/>
                    <a:gd name="connsiteY1" fmla="*/ 809932 h 959632"/>
                    <a:gd name="connsiteX2" fmla="*/ 539540 w 1105165"/>
                    <a:gd name="connsiteY2" fmla="*/ 0 h 959632"/>
                    <a:gd name="connsiteX3" fmla="*/ 1051484 w 1105165"/>
                    <a:gd name="connsiteY3" fmla="*/ 844497 h 959632"/>
                    <a:gd name="connsiteX4" fmla="*/ 1079079 w 1105165"/>
                    <a:gd name="connsiteY4" fmla="*/ 898124 h 959632"/>
                    <a:gd name="connsiteX5" fmla="*/ 982354 w 1105165"/>
                    <a:gd name="connsiteY5" fmla="*/ 853924 h 959632"/>
                    <a:gd name="connsiteX6" fmla="*/ 866090 w 1105165"/>
                    <a:gd name="connsiteY6" fmla="*/ 897916 h 959632"/>
                    <a:gd name="connsiteX7" fmla="*/ 536152 w 1105165"/>
                    <a:gd name="connsiteY7" fmla="*/ 731376 h 959632"/>
                    <a:gd name="connsiteX8" fmla="*/ 234494 w 1105165"/>
                    <a:gd name="connsiteY8" fmla="*/ 894774 h 959632"/>
                    <a:gd name="connsiteX9" fmla="*/ 118230 w 1105165"/>
                    <a:gd name="connsiteY9" fmla="*/ 831928 h 959632"/>
                    <a:gd name="connsiteX10" fmla="*/ 0 w 1105165"/>
                    <a:gd name="connsiteY10" fmla="*/ 898124 h 959632"/>
                    <a:gd name="connsiteX0" fmla="*/ 65987 w 1052922"/>
                    <a:gd name="connsiteY0" fmla="*/ 831928 h 959632"/>
                    <a:gd name="connsiteX1" fmla="*/ 0 w 1052922"/>
                    <a:gd name="connsiteY1" fmla="*/ 809932 h 959632"/>
                    <a:gd name="connsiteX2" fmla="*/ 487297 w 1052922"/>
                    <a:gd name="connsiteY2" fmla="*/ 0 h 959632"/>
                    <a:gd name="connsiteX3" fmla="*/ 999241 w 1052922"/>
                    <a:gd name="connsiteY3" fmla="*/ 844497 h 959632"/>
                    <a:gd name="connsiteX4" fmla="*/ 1026836 w 1052922"/>
                    <a:gd name="connsiteY4" fmla="*/ 898124 h 959632"/>
                    <a:gd name="connsiteX5" fmla="*/ 930111 w 1052922"/>
                    <a:gd name="connsiteY5" fmla="*/ 853924 h 959632"/>
                    <a:gd name="connsiteX6" fmla="*/ 813847 w 1052922"/>
                    <a:gd name="connsiteY6" fmla="*/ 897916 h 959632"/>
                    <a:gd name="connsiteX7" fmla="*/ 483909 w 1052922"/>
                    <a:gd name="connsiteY7" fmla="*/ 731376 h 959632"/>
                    <a:gd name="connsiteX8" fmla="*/ 182251 w 1052922"/>
                    <a:gd name="connsiteY8" fmla="*/ 894774 h 959632"/>
                    <a:gd name="connsiteX9" fmla="*/ 65987 w 1052922"/>
                    <a:gd name="connsiteY9" fmla="*/ 831928 h 959632"/>
                    <a:gd name="connsiteX0" fmla="*/ 65987 w 999241"/>
                    <a:gd name="connsiteY0" fmla="*/ 831928 h 908245"/>
                    <a:gd name="connsiteX1" fmla="*/ 0 w 999241"/>
                    <a:gd name="connsiteY1" fmla="*/ 809932 h 908245"/>
                    <a:gd name="connsiteX2" fmla="*/ 487297 w 999241"/>
                    <a:gd name="connsiteY2" fmla="*/ 0 h 908245"/>
                    <a:gd name="connsiteX3" fmla="*/ 999241 w 999241"/>
                    <a:gd name="connsiteY3" fmla="*/ 844497 h 908245"/>
                    <a:gd name="connsiteX4" fmla="*/ 930111 w 999241"/>
                    <a:gd name="connsiteY4" fmla="*/ 853924 h 908245"/>
                    <a:gd name="connsiteX5" fmla="*/ 813847 w 999241"/>
                    <a:gd name="connsiteY5" fmla="*/ 897916 h 908245"/>
                    <a:gd name="connsiteX6" fmla="*/ 483909 w 999241"/>
                    <a:gd name="connsiteY6" fmla="*/ 731376 h 908245"/>
                    <a:gd name="connsiteX7" fmla="*/ 182251 w 999241"/>
                    <a:gd name="connsiteY7" fmla="*/ 894774 h 908245"/>
                    <a:gd name="connsiteX8" fmla="*/ 65987 w 999241"/>
                    <a:gd name="connsiteY8" fmla="*/ 831928 h 908245"/>
                    <a:gd name="connsiteX0" fmla="*/ 65987 w 999241"/>
                    <a:gd name="connsiteY0" fmla="*/ 831928 h 908245"/>
                    <a:gd name="connsiteX1" fmla="*/ 0 w 999241"/>
                    <a:gd name="connsiteY1" fmla="*/ 809932 h 908245"/>
                    <a:gd name="connsiteX2" fmla="*/ 487297 w 999241"/>
                    <a:gd name="connsiteY2" fmla="*/ 0 h 908245"/>
                    <a:gd name="connsiteX3" fmla="*/ 999241 w 999241"/>
                    <a:gd name="connsiteY3" fmla="*/ 844497 h 908245"/>
                    <a:gd name="connsiteX4" fmla="*/ 930111 w 999241"/>
                    <a:gd name="connsiteY4" fmla="*/ 853924 h 908245"/>
                    <a:gd name="connsiteX5" fmla="*/ 813847 w 999241"/>
                    <a:gd name="connsiteY5" fmla="*/ 897916 h 908245"/>
                    <a:gd name="connsiteX6" fmla="*/ 483909 w 999241"/>
                    <a:gd name="connsiteY6" fmla="*/ 731376 h 908245"/>
                    <a:gd name="connsiteX7" fmla="*/ 182251 w 999241"/>
                    <a:gd name="connsiteY7" fmla="*/ 894774 h 908245"/>
                    <a:gd name="connsiteX8" fmla="*/ 65987 w 999241"/>
                    <a:gd name="connsiteY8" fmla="*/ 831928 h 908245"/>
                    <a:gd name="connsiteX0" fmla="*/ 97409 w 1030663"/>
                    <a:gd name="connsiteY0" fmla="*/ 831928 h 908245"/>
                    <a:gd name="connsiteX1" fmla="*/ 31422 w 1030663"/>
                    <a:gd name="connsiteY1" fmla="*/ 809932 h 908245"/>
                    <a:gd name="connsiteX2" fmla="*/ 518719 w 1030663"/>
                    <a:gd name="connsiteY2" fmla="*/ 0 h 908245"/>
                    <a:gd name="connsiteX3" fmla="*/ 1030663 w 1030663"/>
                    <a:gd name="connsiteY3" fmla="*/ 844497 h 908245"/>
                    <a:gd name="connsiteX4" fmla="*/ 961533 w 1030663"/>
                    <a:gd name="connsiteY4" fmla="*/ 853924 h 908245"/>
                    <a:gd name="connsiteX5" fmla="*/ 845269 w 1030663"/>
                    <a:gd name="connsiteY5" fmla="*/ 897916 h 908245"/>
                    <a:gd name="connsiteX6" fmla="*/ 515331 w 1030663"/>
                    <a:gd name="connsiteY6" fmla="*/ 731376 h 908245"/>
                    <a:gd name="connsiteX7" fmla="*/ 213673 w 1030663"/>
                    <a:gd name="connsiteY7" fmla="*/ 894774 h 908245"/>
                    <a:gd name="connsiteX8" fmla="*/ 97409 w 1030663"/>
                    <a:gd name="connsiteY8" fmla="*/ 831928 h 908245"/>
                    <a:gd name="connsiteX0" fmla="*/ 66544 w 999798"/>
                    <a:gd name="connsiteY0" fmla="*/ 831928 h 908245"/>
                    <a:gd name="connsiteX1" fmla="*/ 557 w 999798"/>
                    <a:gd name="connsiteY1" fmla="*/ 809932 h 908245"/>
                    <a:gd name="connsiteX2" fmla="*/ 487854 w 999798"/>
                    <a:gd name="connsiteY2" fmla="*/ 0 h 908245"/>
                    <a:gd name="connsiteX3" fmla="*/ 999798 w 999798"/>
                    <a:gd name="connsiteY3" fmla="*/ 844497 h 908245"/>
                    <a:gd name="connsiteX4" fmla="*/ 930668 w 999798"/>
                    <a:gd name="connsiteY4" fmla="*/ 853924 h 908245"/>
                    <a:gd name="connsiteX5" fmla="*/ 814404 w 999798"/>
                    <a:gd name="connsiteY5" fmla="*/ 897916 h 908245"/>
                    <a:gd name="connsiteX6" fmla="*/ 484466 w 999798"/>
                    <a:gd name="connsiteY6" fmla="*/ 731376 h 908245"/>
                    <a:gd name="connsiteX7" fmla="*/ 182808 w 999798"/>
                    <a:gd name="connsiteY7" fmla="*/ 894774 h 908245"/>
                    <a:gd name="connsiteX8" fmla="*/ 66544 w 999798"/>
                    <a:gd name="connsiteY8" fmla="*/ 831928 h 908245"/>
                    <a:gd name="connsiteX0" fmla="*/ 65987 w 999241"/>
                    <a:gd name="connsiteY0" fmla="*/ 831928 h 908245"/>
                    <a:gd name="connsiteX1" fmla="*/ 0 w 999241"/>
                    <a:gd name="connsiteY1" fmla="*/ 809932 h 908245"/>
                    <a:gd name="connsiteX2" fmla="*/ 487297 w 999241"/>
                    <a:gd name="connsiteY2" fmla="*/ 0 h 908245"/>
                    <a:gd name="connsiteX3" fmla="*/ 999241 w 999241"/>
                    <a:gd name="connsiteY3" fmla="*/ 844497 h 908245"/>
                    <a:gd name="connsiteX4" fmla="*/ 930111 w 999241"/>
                    <a:gd name="connsiteY4" fmla="*/ 853924 h 908245"/>
                    <a:gd name="connsiteX5" fmla="*/ 813847 w 999241"/>
                    <a:gd name="connsiteY5" fmla="*/ 897916 h 908245"/>
                    <a:gd name="connsiteX6" fmla="*/ 483909 w 999241"/>
                    <a:gd name="connsiteY6" fmla="*/ 731376 h 908245"/>
                    <a:gd name="connsiteX7" fmla="*/ 182251 w 999241"/>
                    <a:gd name="connsiteY7" fmla="*/ 894774 h 908245"/>
                    <a:gd name="connsiteX8" fmla="*/ 65987 w 999241"/>
                    <a:gd name="connsiteY8" fmla="*/ 831928 h 908245"/>
                    <a:gd name="connsiteX0" fmla="*/ 65987 w 999241"/>
                    <a:gd name="connsiteY0" fmla="*/ 831928 h 908245"/>
                    <a:gd name="connsiteX1" fmla="*/ 0 w 999241"/>
                    <a:gd name="connsiteY1" fmla="*/ 809932 h 908245"/>
                    <a:gd name="connsiteX2" fmla="*/ 487297 w 999241"/>
                    <a:gd name="connsiteY2" fmla="*/ 0 h 908245"/>
                    <a:gd name="connsiteX3" fmla="*/ 999241 w 999241"/>
                    <a:gd name="connsiteY3" fmla="*/ 844497 h 908245"/>
                    <a:gd name="connsiteX4" fmla="*/ 930111 w 999241"/>
                    <a:gd name="connsiteY4" fmla="*/ 853924 h 908245"/>
                    <a:gd name="connsiteX5" fmla="*/ 813847 w 999241"/>
                    <a:gd name="connsiteY5" fmla="*/ 897916 h 908245"/>
                    <a:gd name="connsiteX6" fmla="*/ 483909 w 999241"/>
                    <a:gd name="connsiteY6" fmla="*/ 731376 h 908245"/>
                    <a:gd name="connsiteX7" fmla="*/ 182251 w 999241"/>
                    <a:gd name="connsiteY7" fmla="*/ 894774 h 908245"/>
                    <a:gd name="connsiteX8" fmla="*/ 65987 w 999241"/>
                    <a:gd name="connsiteY8" fmla="*/ 831928 h 908245"/>
                    <a:gd name="connsiteX0" fmla="*/ 65987 w 999241"/>
                    <a:gd name="connsiteY0" fmla="*/ 831928 h 908245"/>
                    <a:gd name="connsiteX1" fmla="*/ 0 w 999241"/>
                    <a:gd name="connsiteY1" fmla="*/ 809932 h 908245"/>
                    <a:gd name="connsiteX2" fmla="*/ 487297 w 999241"/>
                    <a:gd name="connsiteY2" fmla="*/ 0 h 908245"/>
                    <a:gd name="connsiteX3" fmla="*/ 999241 w 999241"/>
                    <a:gd name="connsiteY3" fmla="*/ 844497 h 908245"/>
                    <a:gd name="connsiteX4" fmla="*/ 930111 w 999241"/>
                    <a:gd name="connsiteY4" fmla="*/ 853924 h 908245"/>
                    <a:gd name="connsiteX5" fmla="*/ 813847 w 999241"/>
                    <a:gd name="connsiteY5" fmla="*/ 897916 h 908245"/>
                    <a:gd name="connsiteX6" fmla="*/ 483909 w 999241"/>
                    <a:gd name="connsiteY6" fmla="*/ 731376 h 908245"/>
                    <a:gd name="connsiteX7" fmla="*/ 182251 w 999241"/>
                    <a:gd name="connsiteY7" fmla="*/ 894774 h 908245"/>
                    <a:gd name="connsiteX8" fmla="*/ 65987 w 999241"/>
                    <a:gd name="connsiteY8" fmla="*/ 831928 h 908245"/>
                    <a:gd name="connsiteX0" fmla="*/ 65987 w 999241"/>
                    <a:gd name="connsiteY0" fmla="*/ 831928 h 908245"/>
                    <a:gd name="connsiteX1" fmla="*/ 0 w 999241"/>
                    <a:gd name="connsiteY1" fmla="*/ 809932 h 908245"/>
                    <a:gd name="connsiteX2" fmla="*/ 487297 w 999241"/>
                    <a:gd name="connsiteY2" fmla="*/ 0 h 908245"/>
                    <a:gd name="connsiteX3" fmla="*/ 999241 w 999241"/>
                    <a:gd name="connsiteY3" fmla="*/ 844497 h 908245"/>
                    <a:gd name="connsiteX4" fmla="*/ 930111 w 999241"/>
                    <a:gd name="connsiteY4" fmla="*/ 853924 h 908245"/>
                    <a:gd name="connsiteX5" fmla="*/ 813847 w 999241"/>
                    <a:gd name="connsiteY5" fmla="*/ 897916 h 908245"/>
                    <a:gd name="connsiteX6" fmla="*/ 483909 w 999241"/>
                    <a:gd name="connsiteY6" fmla="*/ 731376 h 908245"/>
                    <a:gd name="connsiteX7" fmla="*/ 182251 w 999241"/>
                    <a:gd name="connsiteY7" fmla="*/ 894774 h 908245"/>
                    <a:gd name="connsiteX8" fmla="*/ 65987 w 999241"/>
                    <a:gd name="connsiteY8" fmla="*/ 831928 h 908245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30111 w 999241"/>
                    <a:gd name="connsiteY4" fmla="*/ 853924 h 897916"/>
                    <a:gd name="connsiteX5" fmla="*/ 813847 w 999241"/>
                    <a:gd name="connsiteY5" fmla="*/ 897916 h 897916"/>
                    <a:gd name="connsiteX6" fmla="*/ 483909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30111 w 999241"/>
                    <a:gd name="connsiteY4" fmla="*/ 853924 h 897916"/>
                    <a:gd name="connsiteX5" fmla="*/ 813847 w 999241"/>
                    <a:gd name="connsiteY5" fmla="*/ 897916 h 897916"/>
                    <a:gd name="connsiteX6" fmla="*/ 483909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30111 w 999241"/>
                    <a:gd name="connsiteY4" fmla="*/ 853924 h 897916"/>
                    <a:gd name="connsiteX5" fmla="*/ 813847 w 999241"/>
                    <a:gd name="connsiteY5" fmla="*/ 897916 h 897916"/>
                    <a:gd name="connsiteX6" fmla="*/ 483909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30111 w 999241"/>
                    <a:gd name="connsiteY4" fmla="*/ 853924 h 897916"/>
                    <a:gd name="connsiteX5" fmla="*/ 813847 w 999241"/>
                    <a:gd name="connsiteY5" fmla="*/ 897916 h 897916"/>
                    <a:gd name="connsiteX6" fmla="*/ 483909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30111 w 999241"/>
                    <a:gd name="connsiteY4" fmla="*/ 853924 h 897916"/>
                    <a:gd name="connsiteX5" fmla="*/ 813847 w 999241"/>
                    <a:gd name="connsiteY5" fmla="*/ 897916 h 897916"/>
                    <a:gd name="connsiteX6" fmla="*/ 483909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30111 w 999241"/>
                    <a:gd name="connsiteY4" fmla="*/ 853924 h 897916"/>
                    <a:gd name="connsiteX5" fmla="*/ 813847 w 999241"/>
                    <a:gd name="connsiteY5" fmla="*/ 897916 h 897916"/>
                    <a:gd name="connsiteX6" fmla="*/ 483909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30111 w 999241"/>
                    <a:gd name="connsiteY4" fmla="*/ 853924 h 897916"/>
                    <a:gd name="connsiteX5" fmla="*/ 813847 w 999241"/>
                    <a:gd name="connsiteY5" fmla="*/ 897916 h 897916"/>
                    <a:gd name="connsiteX6" fmla="*/ 504006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30111 w 999241"/>
                    <a:gd name="connsiteY4" fmla="*/ 853924 h 897916"/>
                    <a:gd name="connsiteX5" fmla="*/ 813847 w 999241"/>
                    <a:gd name="connsiteY5" fmla="*/ 897916 h 897916"/>
                    <a:gd name="connsiteX6" fmla="*/ 504006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20062 w 999241"/>
                    <a:gd name="connsiteY4" fmla="*/ 861460 h 897916"/>
                    <a:gd name="connsiteX5" fmla="*/ 813847 w 999241"/>
                    <a:gd name="connsiteY5" fmla="*/ 897916 h 897916"/>
                    <a:gd name="connsiteX6" fmla="*/ 504006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20062 w 999241"/>
                    <a:gd name="connsiteY4" fmla="*/ 861460 h 897916"/>
                    <a:gd name="connsiteX5" fmla="*/ 813847 w 999241"/>
                    <a:gd name="connsiteY5" fmla="*/ 897916 h 897916"/>
                    <a:gd name="connsiteX6" fmla="*/ 504006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65987 w 1022447"/>
                    <a:gd name="connsiteY0" fmla="*/ 831928 h 913033"/>
                    <a:gd name="connsiteX1" fmla="*/ 0 w 1022447"/>
                    <a:gd name="connsiteY1" fmla="*/ 809932 h 913033"/>
                    <a:gd name="connsiteX2" fmla="*/ 487297 w 1022447"/>
                    <a:gd name="connsiteY2" fmla="*/ 0 h 913033"/>
                    <a:gd name="connsiteX3" fmla="*/ 999241 w 1022447"/>
                    <a:gd name="connsiteY3" fmla="*/ 844497 h 913033"/>
                    <a:gd name="connsiteX4" fmla="*/ 920062 w 1022447"/>
                    <a:gd name="connsiteY4" fmla="*/ 861460 h 913033"/>
                    <a:gd name="connsiteX5" fmla="*/ 813847 w 1022447"/>
                    <a:gd name="connsiteY5" fmla="*/ 897916 h 913033"/>
                    <a:gd name="connsiteX6" fmla="*/ 504006 w 1022447"/>
                    <a:gd name="connsiteY6" fmla="*/ 731376 h 913033"/>
                    <a:gd name="connsiteX7" fmla="*/ 182251 w 1022447"/>
                    <a:gd name="connsiteY7" fmla="*/ 894774 h 913033"/>
                    <a:gd name="connsiteX8" fmla="*/ 65987 w 1022447"/>
                    <a:gd name="connsiteY8" fmla="*/ 831928 h 913033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20062 w 999241"/>
                    <a:gd name="connsiteY4" fmla="*/ 861460 h 897916"/>
                    <a:gd name="connsiteX5" fmla="*/ 813847 w 999241"/>
                    <a:gd name="connsiteY5" fmla="*/ 897916 h 897916"/>
                    <a:gd name="connsiteX6" fmla="*/ 504006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20062 w 999241"/>
                    <a:gd name="connsiteY4" fmla="*/ 861460 h 897916"/>
                    <a:gd name="connsiteX5" fmla="*/ 813847 w 999241"/>
                    <a:gd name="connsiteY5" fmla="*/ 897916 h 897916"/>
                    <a:gd name="connsiteX6" fmla="*/ 504006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12525 w 999241"/>
                    <a:gd name="connsiteY4" fmla="*/ 848900 h 897916"/>
                    <a:gd name="connsiteX5" fmla="*/ 813847 w 999241"/>
                    <a:gd name="connsiteY5" fmla="*/ 897916 h 897916"/>
                    <a:gd name="connsiteX6" fmla="*/ 504006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12525 w 999241"/>
                    <a:gd name="connsiteY4" fmla="*/ 848900 h 897916"/>
                    <a:gd name="connsiteX5" fmla="*/ 813847 w 999241"/>
                    <a:gd name="connsiteY5" fmla="*/ 897916 h 897916"/>
                    <a:gd name="connsiteX6" fmla="*/ 504006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101156 w 999241"/>
                    <a:gd name="connsiteY0" fmla="*/ 836952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12525 w 999241"/>
                    <a:gd name="connsiteY4" fmla="*/ 848900 h 897916"/>
                    <a:gd name="connsiteX5" fmla="*/ 813847 w 999241"/>
                    <a:gd name="connsiteY5" fmla="*/ 897916 h 897916"/>
                    <a:gd name="connsiteX6" fmla="*/ 504006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101156 w 999241"/>
                    <a:gd name="connsiteY8" fmla="*/ 836952 h 897916"/>
                    <a:gd name="connsiteX0" fmla="*/ 101156 w 999241"/>
                    <a:gd name="connsiteY0" fmla="*/ 836952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12525 w 999241"/>
                    <a:gd name="connsiteY4" fmla="*/ 848900 h 897916"/>
                    <a:gd name="connsiteX5" fmla="*/ 813847 w 999241"/>
                    <a:gd name="connsiteY5" fmla="*/ 897916 h 897916"/>
                    <a:gd name="connsiteX6" fmla="*/ 504006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101156 w 999241"/>
                    <a:gd name="connsiteY8" fmla="*/ 836952 h 897916"/>
                    <a:gd name="connsiteX0" fmla="*/ 98644 w 999241"/>
                    <a:gd name="connsiteY0" fmla="*/ 84448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12525 w 999241"/>
                    <a:gd name="connsiteY4" fmla="*/ 848900 h 897916"/>
                    <a:gd name="connsiteX5" fmla="*/ 813847 w 999241"/>
                    <a:gd name="connsiteY5" fmla="*/ 897916 h 897916"/>
                    <a:gd name="connsiteX6" fmla="*/ 504006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98644 w 999241"/>
                    <a:gd name="connsiteY8" fmla="*/ 844488 h 897916"/>
                    <a:gd name="connsiteX0" fmla="*/ 98644 w 999241"/>
                    <a:gd name="connsiteY0" fmla="*/ 84448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10013 w 999241"/>
                    <a:gd name="connsiteY4" fmla="*/ 856436 h 897916"/>
                    <a:gd name="connsiteX5" fmla="*/ 813847 w 999241"/>
                    <a:gd name="connsiteY5" fmla="*/ 897916 h 897916"/>
                    <a:gd name="connsiteX6" fmla="*/ 504006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98644 w 999241"/>
                    <a:gd name="connsiteY8" fmla="*/ 844488 h 897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99241" h="897916">
                      <a:moveTo>
                        <a:pt x="98644" y="844488"/>
                      </a:moveTo>
                      <a:cubicBezTo>
                        <a:pt x="63841" y="824365"/>
                        <a:pt x="120" y="812935"/>
                        <a:pt x="0" y="809932"/>
                      </a:cubicBezTo>
                      <a:lnTo>
                        <a:pt x="487297" y="0"/>
                      </a:lnTo>
                      <a:lnTo>
                        <a:pt x="999241" y="844497"/>
                      </a:lnTo>
                      <a:cubicBezTo>
                        <a:pt x="996006" y="844885"/>
                        <a:pt x="958071" y="843910"/>
                        <a:pt x="910013" y="856436"/>
                      </a:cubicBezTo>
                      <a:cubicBezTo>
                        <a:pt x="861955" y="868962"/>
                        <a:pt x="866555" y="868844"/>
                        <a:pt x="813847" y="897916"/>
                      </a:cubicBezTo>
                      <a:cubicBezTo>
                        <a:pt x="758627" y="806408"/>
                        <a:pt x="623812" y="727168"/>
                        <a:pt x="504006" y="731376"/>
                      </a:cubicBezTo>
                      <a:cubicBezTo>
                        <a:pt x="384200" y="735584"/>
                        <a:pt x="271911" y="782547"/>
                        <a:pt x="182251" y="894774"/>
                      </a:cubicBezTo>
                      <a:cubicBezTo>
                        <a:pt x="167562" y="869653"/>
                        <a:pt x="133447" y="864611"/>
                        <a:pt x="98644" y="844488"/>
                      </a:cubicBezTo>
                      <a:close/>
                    </a:path>
                  </a:pathLst>
                </a:custGeom>
                <a:solidFill>
                  <a:srgbClr val="44505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grpSp>
              <p:nvGrpSpPr>
                <p:cNvPr id="500" name="Gruppieren 499"/>
                <p:cNvGrpSpPr/>
                <p:nvPr/>
              </p:nvGrpSpPr>
              <p:grpSpPr>
                <a:xfrm>
                  <a:off x="2307318" y="1932582"/>
                  <a:ext cx="389046" cy="2335684"/>
                  <a:chOff x="2307318" y="1932582"/>
                  <a:chExt cx="389046" cy="2335684"/>
                </a:xfrm>
                <a:solidFill>
                  <a:schemeClr val="tx1"/>
                </a:solidFill>
              </p:grpSpPr>
              <p:sp>
                <p:nvSpPr>
                  <p:cNvPr id="507" name="Ellipse 506"/>
                  <p:cNvSpPr/>
                  <p:nvPr/>
                </p:nvSpPr>
                <p:spPr>
                  <a:xfrm>
                    <a:off x="2307318" y="1932582"/>
                    <a:ext cx="388200" cy="389882"/>
                  </a:xfrm>
                  <a:prstGeom prst="ellips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508" name="Rechteck 507"/>
                  <p:cNvSpPr/>
                  <p:nvPr/>
                </p:nvSpPr>
                <p:spPr>
                  <a:xfrm>
                    <a:off x="2307564" y="2122943"/>
                    <a:ext cx="388800" cy="2145323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</p:grpSp>
            <p:grpSp>
              <p:nvGrpSpPr>
                <p:cNvPr id="501" name="Gruppieren 500"/>
                <p:cNvGrpSpPr/>
                <p:nvPr/>
              </p:nvGrpSpPr>
              <p:grpSpPr>
                <a:xfrm>
                  <a:off x="1917427" y="2038350"/>
                  <a:ext cx="178074" cy="2229916"/>
                  <a:chOff x="2307318" y="1932582"/>
                  <a:chExt cx="389046" cy="2335684"/>
                </a:xfrm>
                <a:solidFill>
                  <a:schemeClr val="tx1"/>
                </a:solidFill>
              </p:grpSpPr>
              <p:sp>
                <p:nvSpPr>
                  <p:cNvPr id="505" name="Ellipse 504"/>
                  <p:cNvSpPr/>
                  <p:nvPr/>
                </p:nvSpPr>
                <p:spPr>
                  <a:xfrm>
                    <a:off x="2307318" y="1932582"/>
                    <a:ext cx="388201" cy="184767"/>
                  </a:xfrm>
                  <a:prstGeom prst="ellips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506" name="Rechteck 505"/>
                  <p:cNvSpPr/>
                  <p:nvPr/>
                </p:nvSpPr>
                <p:spPr>
                  <a:xfrm>
                    <a:off x="2307565" y="2021187"/>
                    <a:ext cx="388799" cy="2247079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</p:grpSp>
            <p:grpSp>
              <p:nvGrpSpPr>
                <p:cNvPr id="502" name="Gruppieren 501"/>
                <p:cNvGrpSpPr/>
                <p:nvPr/>
              </p:nvGrpSpPr>
              <p:grpSpPr>
                <a:xfrm>
                  <a:off x="2900803" y="2038350"/>
                  <a:ext cx="178074" cy="2229916"/>
                  <a:chOff x="2307318" y="1932582"/>
                  <a:chExt cx="389046" cy="2335684"/>
                </a:xfrm>
                <a:solidFill>
                  <a:schemeClr val="tx1"/>
                </a:solidFill>
              </p:grpSpPr>
              <p:sp>
                <p:nvSpPr>
                  <p:cNvPr id="503" name="Ellipse 502"/>
                  <p:cNvSpPr/>
                  <p:nvPr/>
                </p:nvSpPr>
                <p:spPr>
                  <a:xfrm>
                    <a:off x="2307318" y="1932582"/>
                    <a:ext cx="388201" cy="184767"/>
                  </a:xfrm>
                  <a:prstGeom prst="ellips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504" name="Rechteck 503"/>
                  <p:cNvSpPr/>
                  <p:nvPr/>
                </p:nvSpPr>
                <p:spPr>
                  <a:xfrm>
                    <a:off x="2307565" y="2021187"/>
                    <a:ext cx="388799" cy="2247079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</p:grpSp>
          </p:grpSp>
        </p:grpSp>
        <p:sp>
          <p:nvSpPr>
            <p:cNvPr id="510" name="Textfeld 509"/>
            <p:cNvSpPr txBox="1"/>
            <p:nvPr/>
          </p:nvSpPr>
          <p:spPr>
            <a:xfrm>
              <a:off x="2204859" y="2981405"/>
              <a:ext cx="690818" cy="1692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500" b="1" dirty="0" smtClean="0">
                  <a:latin typeface="Comic Sans MS" panose="030F0702030302020204" pitchFamily="66" charset="0"/>
                  <a:cs typeface="Arial" panose="020B0604020202020204" pitchFamily="34" charset="0"/>
                </a:rPr>
                <a:t>URHEBERNAME</a:t>
              </a:r>
              <a:endParaRPr lang="de-DE" sz="500" b="1" dirty="0">
                <a:latin typeface="Comic Sans MS" panose="030F0702030302020204" pitchFamily="66" charset="0"/>
                <a:cs typeface="Arial" panose="020B0604020202020204" pitchFamily="34" charset="0"/>
              </a:endParaRPr>
            </a:p>
          </p:txBody>
        </p:sp>
      </p:grpSp>
      <p:pic>
        <p:nvPicPr>
          <p:cNvPr id="515" name="Grafik 514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80240" y="1628550"/>
            <a:ext cx="1260000" cy="440844"/>
          </a:xfrm>
          <a:prstGeom prst="rect">
            <a:avLst/>
          </a:prstGeom>
        </p:spPr>
      </p:pic>
      <p:sp>
        <p:nvSpPr>
          <p:cNvPr id="579" name="Textfeld 578"/>
          <p:cNvSpPr txBox="1"/>
          <p:nvPr/>
        </p:nvSpPr>
        <p:spPr>
          <a:xfrm>
            <a:off x="3197384" y="4135978"/>
            <a:ext cx="1463852" cy="27084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Lizenzbedingung:</a:t>
            </a:r>
          </a:p>
          <a:p>
            <a:r>
              <a:rPr lang="de-DE" sz="900" b="1" dirty="0" smtClean="0">
                <a:latin typeface="Arial" panose="020B0604020202020204" pitchFamily="34" charset="0"/>
                <a:cs typeface="Arial" panose="020B0604020202020204" pitchFamily="34" charset="0"/>
              </a:rPr>
              <a:t>BY = </a:t>
            </a:r>
            <a:r>
              <a:rPr lang="de-DE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Namensnennung </a:t>
            </a:r>
            <a:r>
              <a:rPr lang="de-DE" sz="900" b="1" dirty="0" smtClean="0">
                <a:latin typeface="Arial" panose="020B0604020202020204" pitchFamily="34" charset="0"/>
                <a:cs typeface="Arial" panose="020B0604020202020204" pitchFamily="34" charset="0"/>
              </a:rPr>
              <a:t>SA = </a:t>
            </a:r>
            <a:r>
              <a:rPr lang="de-DE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Weitergabe </a:t>
            </a:r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unter gleichen Bedingungen</a:t>
            </a:r>
            <a:endParaRPr lang="de-DE" sz="10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de-DE" sz="10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de-DE" sz="1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de-DE" sz="1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de-DE" sz="10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de-DE" sz="1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Veröffentlichung</a:t>
            </a:r>
            <a:r>
              <a:rPr lang="de-DE" sz="1000" b="1" dirty="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</a:p>
          <a:p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Das Material darf nur unter </a:t>
            </a:r>
            <a:r>
              <a:rPr lang="de-DE" sz="1000" b="1" dirty="0">
                <a:latin typeface="Arial" panose="020B0604020202020204" pitchFamily="34" charset="0"/>
                <a:cs typeface="Arial" panose="020B0604020202020204" pitchFamily="34" charset="0"/>
              </a:rPr>
              <a:t>Nennung</a:t>
            </a:r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DE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der </a:t>
            </a:r>
            <a:r>
              <a:rPr lang="de-DE" sz="1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Urheber*innen</a:t>
            </a:r>
            <a:r>
              <a:rPr lang="de-DE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und unter der </a:t>
            </a:r>
            <a:r>
              <a:rPr lang="de-DE" sz="1000" b="1" dirty="0">
                <a:latin typeface="Arial" panose="020B0604020202020204" pitchFamily="34" charset="0"/>
                <a:cs typeface="Arial" panose="020B0604020202020204" pitchFamily="34" charset="0"/>
              </a:rPr>
              <a:t>gleichen CC-Lizenz verändert,</a:t>
            </a:r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DE" sz="1000" b="1" dirty="0">
                <a:latin typeface="Arial" panose="020B0604020202020204" pitchFamily="34" charset="0"/>
                <a:cs typeface="Arial" panose="020B0604020202020204" pitchFamily="34" charset="0"/>
              </a:rPr>
              <a:t>verbreitet</a:t>
            </a:r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 und </a:t>
            </a:r>
            <a:r>
              <a:rPr lang="de-DE" sz="1000" b="1" dirty="0">
                <a:latin typeface="Arial" panose="020B0604020202020204" pitchFamily="34" charset="0"/>
                <a:cs typeface="Arial" panose="020B0604020202020204" pitchFamily="34" charset="0"/>
              </a:rPr>
              <a:t>kommerziell</a:t>
            </a:r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 genutzt werden.</a:t>
            </a:r>
          </a:p>
        </p:txBody>
      </p:sp>
      <p:grpSp>
        <p:nvGrpSpPr>
          <p:cNvPr id="929" name="Gruppieren 928"/>
          <p:cNvGrpSpPr/>
          <p:nvPr/>
        </p:nvGrpSpPr>
        <p:grpSpPr>
          <a:xfrm>
            <a:off x="3525518" y="2201131"/>
            <a:ext cx="1034276" cy="1196265"/>
            <a:chOff x="3557417" y="2203153"/>
            <a:chExt cx="1034276" cy="1196265"/>
          </a:xfrm>
        </p:grpSpPr>
        <p:grpSp>
          <p:nvGrpSpPr>
            <p:cNvPr id="516" name="Gruppieren 515"/>
            <p:cNvGrpSpPr/>
            <p:nvPr/>
          </p:nvGrpSpPr>
          <p:grpSpPr>
            <a:xfrm>
              <a:off x="3691769" y="2993425"/>
              <a:ext cx="571811" cy="144084"/>
              <a:chOff x="1787194" y="2325699"/>
              <a:chExt cx="538844" cy="144084"/>
            </a:xfrm>
          </p:grpSpPr>
          <p:sp>
            <p:nvSpPr>
              <p:cNvPr id="517" name="Rechteck 510"/>
              <p:cNvSpPr/>
              <p:nvPr/>
            </p:nvSpPr>
            <p:spPr>
              <a:xfrm>
                <a:off x="1787194" y="2326560"/>
                <a:ext cx="538844" cy="143223"/>
              </a:xfrm>
              <a:custGeom>
                <a:avLst/>
                <a:gdLst>
                  <a:gd name="connsiteX0" fmla="*/ 0 w 515222"/>
                  <a:gd name="connsiteY0" fmla="*/ 0 h 121792"/>
                  <a:gd name="connsiteX1" fmla="*/ 515222 w 515222"/>
                  <a:gd name="connsiteY1" fmla="*/ 0 h 121792"/>
                  <a:gd name="connsiteX2" fmla="*/ 515222 w 515222"/>
                  <a:gd name="connsiteY2" fmla="*/ 121792 h 121792"/>
                  <a:gd name="connsiteX3" fmla="*/ 0 w 515222"/>
                  <a:gd name="connsiteY3" fmla="*/ 121792 h 121792"/>
                  <a:gd name="connsiteX4" fmla="*/ 0 w 515222"/>
                  <a:gd name="connsiteY4" fmla="*/ 0 h 121792"/>
                  <a:gd name="connsiteX0" fmla="*/ 11906 w 527128"/>
                  <a:gd name="connsiteY0" fmla="*/ 0 h 143223"/>
                  <a:gd name="connsiteX1" fmla="*/ 527128 w 527128"/>
                  <a:gd name="connsiteY1" fmla="*/ 0 h 143223"/>
                  <a:gd name="connsiteX2" fmla="*/ 527128 w 527128"/>
                  <a:gd name="connsiteY2" fmla="*/ 121792 h 143223"/>
                  <a:gd name="connsiteX3" fmla="*/ 0 w 527128"/>
                  <a:gd name="connsiteY3" fmla="*/ 143223 h 143223"/>
                  <a:gd name="connsiteX4" fmla="*/ 11906 w 527128"/>
                  <a:gd name="connsiteY4" fmla="*/ 0 h 143223"/>
                  <a:gd name="connsiteX0" fmla="*/ 11906 w 536653"/>
                  <a:gd name="connsiteY0" fmla="*/ 0 h 143223"/>
                  <a:gd name="connsiteX1" fmla="*/ 527128 w 536653"/>
                  <a:gd name="connsiteY1" fmla="*/ 0 h 143223"/>
                  <a:gd name="connsiteX2" fmla="*/ 536653 w 536653"/>
                  <a:gd name="connsiteY2" fmla="*/ 131317 h 143223"/>
                  <a:gd name="connsiteX3" fmla="*/ 0 w 536653"/>
                  <a:gd name="connsiteY3" fmla="*/ 143223 h 143223"/>
                  <a:gd name="connsiteX4" fmla="*/ 11906 w 536653"/>
                  <a:gd name="connsiteY4" fmla="*/ 0 h 143223"/>
                  <a:gd name="connsiteX0" fmla="*/ 11906 w 536653"/>
                  <a:gd name="connsiteY0" fmla="*/ 0 h 143223"/>
                  <a:gd name="connsiteX1" fmla="*/ 527128 w 536653"/>
                  <a:gd name="connsiteY1" fmla="*/ 0 h 143223"/>
                  <a:gd name="connsiteX2" fmla="*/ 536653 w 536653"/>
                  <a:gd name="connsiteY2" fmla="*/ 131317 h 143223"/>
                  <a:gd name="connsiteX3" fmla="*/ 0 w 536653"/>
                  <a:gd name="connsiteY3" fmla="*/ 143223 h 143223"/>
                  <a:gd name="connsiteX4" fmla="*/ 11906 w 536653"/>
                  <a:gd name="connsiteY4" fmla="*/ 0 h 143223"/>
                  <a:gd name="connsiteX0" fmla="*/ 14097 w 538844"/>
                  <a:gd name="connsiteY0" fmla="*/ 0 h 143223"/>
                  <a:gd name="connsiteX1" fmla="*/ 529319 w 538844"/>
                  <a:gd name="connsiteY1" fmla="*/ 0 h 143223"/>
                  <a:gd name="connsiteX2" fmla="*/ 538844 w 538844"/>
                  <a:gd name="connsiteY2" fmla="*/ 131317 h 143223"/>
                  <a:gd name="connsiteX3" fmla="*/ 2191 w 538844"/>
                  <a:gd name="connsiteY3" fmla="*/ 143223 h 143223"/>
                  <a:gd name="connsiteX4" fmla="*/ 14097 w 538844"/>
                  <a:gd name="connsiteY4" fmla="*/ 0 h 1432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8844" h="143223">
                    <a:moveTo>
                      <a:pt x="14097" y="0"/>
                    </a:moveTo>
                    <a:lnTo>
                      <a:pt x="529319" y="0"/>
                    </a:lnTo>
                    <a:lnTo>
                      <a:pt x="538844" y="131317"/>
                    </a:lnTo>
                    <a:cubicBezTo>
                      <a:pt x="295666" y="120999"/>
                      <a:pt x="181075" y="139254"/>
                      <a:pt x="2191" y="143223"/>
                    </a:cubicBezTo>
                    <a:cubicBezTo>
                      <a:pt x="-5746" y="85957"/>
                      <a:pt x="10128" y="47741"/>
                      <a:pt x="14097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sp>
            <p:nvSpPr>
              <p:cNvPr id="518" name="Rechteck 517"/>
              <p:cNvSpPr/>
              <p:nvPr/>
            </p:nvSpPr>
            <p:spPr>
              <a:xfrm>
                <a:off x="1801291" y="2325699"/>
                <a:ext cx="515222" cy="12179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</p:grpSp>
        <p:grpSp>
          <p:nvGrpSpPr>
            <p:cNvPr id="519" name="Gruppieren 518"/>
            <p:cNvGrpSpPr/>
            <p:nvPr/>
          </p:nvGrpSpPr>
          <p:grpSpPr>
            <a:xfrm>
              <a:off x="3807708" y="2308594"/>
              <a:ext cx="576000" cy="684000"/>
              <a:chOff x="3624277" y="3078428"/>
              <a:chExt cx="576000" cy="684000"/>
            </a:xfrm>
          </p:grpSpPr>
          <p:sp>
            <p:nvSpPr>
              <p:cNvPr id="520" name="Rechteck 519"/>
              <p:cNvSpPr/>
              <p:nvPr/>
            </p:nvSpPr>
            <p:spPr>
              <a:xfrm>
                <a:off x="3624277" y="3078428"/>
                <a:ext cx="576000" cy="684000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grpSp>
            <p:nvGrpSpPr>
              <p:cNvPr id="521" name="Gruppieren 520"/>
              <p:cNvGrpSpPr/>
              <p:nvPr/>
            </p:nvGrpSpPr>
            <p:grpSpPr>
              <a:xfrm>
                <a:off x="3671964" y="3233410"/>
                <a:ext cx="478193" cy="360657"/>
                <a:chOff x="3120968" y="7638182"/>
                <a:chExt cx="1317739" cy="993848"/>
              </a:xfrm>
            </p:grpSpPr>
            <p:sp>
              <p:nvSpPr>
                <p:cNvPr id="522" name="Abgerundetes Rechteck 19"/>
                <p:cNvSpPr/>
                <p:nvPr/>
              </p:nvSpPr>
              <p:spPr>
                <a:xfrm>
                  <a:off x="3120968" y="7755463"/>
                  <a:ext cx="1317739" cy="876567"/>
                </a:xfrm>
                <a:custGeom>
                  <a:avLst/>
                  <a:gdLst>
                    <a:gd name="connsiteX0" fmla="*/ 0 w 1314450"/>
                    <a:gd name="connsiteY0" fmla="*/ 159547 h 957263"/>
                    <a:gd name="connsiteX1" fmla="*/ 159547 w 1314450"/>
                    <a:gd name="connsiteY1" fmla="*/ 0 h 957263"/>
                    <a:gd name="connsiteX2" fmla="*/ 1154903 w 1314450"/>
                    <a:gd name="connsiteY2" fmla="*/ 0 h 957263"/>
                    <a:gd name="connsiteX3" fmla="*/ 1314450 w 1314450"/>
                    <a:gd name="connsiteY3" fmla="*/ 159547 h 957263"/>
                    <a:gd name="connsiteX4" fmla="*/ 1314450 w 1314450"/>
                    <a:gd name="connsiteY4" fmla="*/ 797716 h 957263"/>
                    <a:gd name="connsiteX5" fmla="*/ 1154903 w 1314450"/>
                    <a:gd name="connsiteY5" fmla="*/ 957263 h 957263"/>
                    <a:gd name="connsiteX6" fmla="*/ 159547 w 1314450"/>
                    <a:gd name="connsiteY6" fmla="*/ 957263 h 957263"/>
                    <a:gd name="connsiteX7" fmla="*/ 0 w 1314450"/>
                    <a:gd name="connsiteY7" fmla="*/ 797716 h 957263"/>
                    <a:gd name="connsiteX8" fmla="*/ 0 w 1314450"/>
                    <a:gd name="connsiteY8" fmla="*/ 159547 h 957263"/>
                    <a:gd name="connsiteX0" fmla="*/ 0 w 1314450"/>
                    <a:gd name="connsiteY0" fmla="*/ 159547 h 957263"/>
                    <a:gd name="connsiteX1" fmla="*/ 159547 w 1314450"/>
                    <a:gd name="connsiteY1" fmla="*/ 0 h 957263"/>
                    <a:gd name="connsiteX2" fmla="*/ 1154903 w 1314450"/>
                    <a:gd name="connsiteY2" fmla="*/ 0 h 957263"/>
                    <a:gd name="connsiteX3" fmla="*/ 1314450 w 1314450"/>
                    <a:gd name="connsiteY3" fmla="*/ 159547 h 957263"/>
                    <a:gd name="connsiteX4" fmla="*/ 1314450 w 1314450"/>
                    <a:gd name="connsiteY4" fmla="*/ 797716 h 957263"/>
                    <a:gd name="connsiteX5" fmla="*/ 1154903 w 1314450"/>
                    <a:gd name="connsiteY5" fmla="*/ 957263 h 957263"/>
                    <a:gd name="connsiteX6" fmla="*/ 159547 w 1314450"/>
                    <a:gd name="connsiteY6" fmla="*/ 957263 h 957263"/>
                    <a:gd name="connsiteX7" fmla="*/ 4763 w 1314450"/>
                    <a:gd name="connsiteY7" fmla="*/ 845341 h 957263"/>
                    <a:gd name="connsiteX8" fmla="*/ 0 w 1314450"/>
                    <a:gd name="connsiteY8" fmla="*/ 159547 h 957263"/>
                    <a:gd name="connsiteX0" fmla="*/ 0 w 1314450"/>
                    <a:gd name="connsiteY0" fmla="*/ 159547 h 957263"/>
                    <a:gd name="connsiteX1" fmla="*/ 159547 w 1314450"/>
                    <a:gd name="connsiteY1" fmla="*/ 0 h 957263"/>
                    <a:gd name="connsiteX2" fmla="*/ 1154903 w 1314450"/>
                    <a:gd name="connsiteY2" fmla="*/ 0 h 957263"/>
                    <a:gd name="connsiteX3" fmla="*/ 1314450 w 1314450"/>
                    <a:gd name="connsiteY3" fmla="*/ 159547 h 957263"/>
                    <a:gd name="connsiteX4" fmla="*/ 1314450 w 1314450"/>
                    <a:gd name="connsiteY4" fmla="*/ 869154 h 957263"/>
                    <a:gd name="connsiteX5" fmla="*/ 1154903 w 1314450"/>
                    <a:gd name="connsiteY5" fmla="*/ 957263 h 957263"/>
                    <a:gd name="connsiteX6" fmla="*/ 159547 w 1314450"/>
                    <a:gd name="connsiteY6" fmla="*/ 957263 h 957263"/>
                    <a:gd name="connsiteX7" fmla="*/ 4763 w 1314450"/>
                    <a:gd name="connsiteY7" fmla="*/ 845341 h 957263"/>
                    <a:gd name="connsiteX8" fmla="*/ 0 w 1314450"/>
                    <a:gd name="connsiteY8" fmla="*/ 159547 h 957263"/>
                    <a:gd name="connsiteX0" fmla="*/ 0 w 1317739"/>
                    <a:gd name="connsiteY0" fmla="*/ 159547 h 957263"/>
                    <a:gd name="connsiteX1" fmla="*/ 159547 w 1317739"/>
                    <a:gd name="connsiteY1" fmla="*/ 0 h 957263"/>
                    <a:gd name="connsiteX2" fmla="*/ 1154903 w 1317739"/>
                    <a:gd name="connsiteY2" fmla="*/ 0 h 957263"/>
                    <a:gd name="connsiteX3" fmla="*/ 1314450 w 1317739"/>
                    <a:gd name="connsiteY3" fmla="*/ 159547 h 957263"/>
                    <a:gd name="connsiteX4" fmla="*/ 1317739 w 1317739"/>
                    <a:gd name="connsiteY4" fmla="*/ 842840 h 957263"/>
                    <a:gd name="connsiteX5" fmla="*/ 1154903 w 1317739"/>
                    <a:gd name="connsiteY5" fmla="*/ 957263 h 957263"/>
                    <a:gd name="connsiteX6" fmla="*/ 159547 w 1317739"/>
                    <a:gd name="connsiteY6" fmla="*/ 957263 h 957263"/>
                    <a:gd name="connsiteX7" fmla="*/ 4763 w 1317739"/>
                    <a:gd name="connsiteY7" fmla="*/ 845341 h 957263"/>
                    <a:gd name="connsiteX8" fmla="*/ 0 w 1317739"/>
                    <a:gd name="connsiteY8" fmla="*/ 159547 h 957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17739" h="957263">
                      <a:moveTo>
                        <a:pt x="0" y="159547"/>
                      </a:moveTo>
                      <a:cubicBezTo>
                        <a:pt x="0" y="71432"/>
                        <a:pt x="71432" y="0"/>
                        <a:pt x="159547" y="0"/>
                      </a:cubicBezTo>
                      <a:lnTo>
                        <a:pt x="1154903" y="0"/>
                      </a:lnTo>
                      <a:cubicBezTo>
                        <a:pt x="1243018" y="0"/>
                        <a:pt x="1314450" y="71432"/>
                        <a:pt x="1314450" y="159547"/>
                      </a:cubicBezTo>
                      <a:cubicBezTo>
                        <a:pt x="1315546" y="387311"/>
                        <a:pt x="1316643" y="615076"/>
                        <a:pt x="1317739" y="842840"/>
                      </a:cubicBezTo>
                      <a:cubicBezTo>
                        <a:pt x="1317739" y="930955"/>
                        <a:pt x="1243018" y="957263"/>
                        <a:pt x="1154903" y="957263"/>
                      </a:cubicBezTo>
                      <a:lnTo>
                        <a:pt x="159547" y="957263"/>
                      </a:lnTo>
                      <a:cubicBezTo>
                        <a:pt x="71432" y="957263"/>
                        <a:pt x="4763" y="933456"/>
                        <a:pt x="4763" y="845341"/>
                      </a:cubicBezTo>
                      <a:cubicBezTo>
                        <a:pt x="4763" y="632618"/>
                        <a:pt x="0" y="372270"/>
                        <a:pt x="0" y="159547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523" name="Abgerundetes Rechteck 19"/>
                <p:cNvSpPr/>
                <p:nvPr/>
              </p:nvSpPr>
              <p:spPr>
                <a:xfrm>
                  <a:off x="3550070" y="7638182"/>
                  <a:ext cx="459534" cy="231458"/>
                </a:xfrm>
                <a:custGeom>
                  <a:avLst/>
                  <a:gdLst>
                    <a:gd name="connsiteX0" fmla="*/ 0 w 1314450"/>
                    <a:gd name="connsiteY0" fmla="*/ 159547 h 957263"/>
                    <a:gd name="connsiteX1" fmla="*/ 159547 w 1314450"/>
                    <a:gd name="connsiteY1" fmla="*/ 0 h 957263"/>
                    <a:gd name="connsiteX2" fmla="*/ 1154903 w 1314450"/>
                    <a:gd name="connsiteY2" fmla="*/ 0 h 957263"/>
                    <a:gd name="connsiteX3" fmla="*/ 1314450 w 1314450"/>
                    <a:gd name="connsiteY3" fmla="*/ 159547 h 957263"/>
                    <a:gd name="connsiteX4" fmla="*/ 1314450 w 1314450"/>
                    <a:gd name="connsiteY4" fmla="*/ 797716 h 957263"/>
                    <a:gd name="connsiteX5" fmla="*/ 1154903 w 1314450"/>
                    <a:gd name="connsiteY5" fmla="*/ 957263 h 957263"/>
                    <a:gd name="connsiteX6" fmla="*/ 159547 w 1314450"/>
                    <a:gd name="connsiteY6" fmla="*/ 957263 h 957263"/>
                    <a:gd name="connsiteX7" fmla="*/ 0 w 1314450"/>
                    <a:gd name="connsiteY7" fmla="*/ 797716 h 957263"/>
                    <a:gd name="connsiteX8" fmla="*/ 0 w 1314450"/>
                    <a:gd name="connsiteY8" fmla="*/ 159547 h 957263"/>
                    <a:gd name="connsiteX0" fmla="*/ 0 w 1314450"/>
                    <a:gd name="connsiteY0" fmla="*/ 159547 h 957263"/>
                    <a:gd name="connsiteX1" fmla="*/ 159547 w 1314450"/>
                    <a:gd name="connsiteY1" fmla="*/ 0 h 957263"/>
                    <a:gd name="connsiteX2" fmla="*/ 1154903 w 1314450"/>
                    <a:gd name="connsiteY2" fmla="*/ 0 h 957263"/>
                    <a:gd name="connsiteX3" fmla="*/ 1314450 w 1314450"/>
                    <a:gd name="connsiteY3" fmla="*/ 159547 h 957263"/>
                    <a:gd name="connsiteX4" fmla="*/ 1314450 w 1314450"/>
                    <a:gd name="connsiteY4" fmla="*/ 797716 h 957263"/>
                    <a:gd name="connsiteX5" fmla="*/ 1154903 w 1314450"/>
                    <a:gd name="connsiteY5" fmla="*/ 957263 h 957263"/>
                    <a:gd name="connsiteX6" fmla="*/ 159547 w 1314450"/>
                    <a:gd name="connsiteY6" fmla="*/ 957263 h 957263"/>
                    <a:gd name="connsiteX7" fmla="*/ 4763 w 1314450"/>
                    <a:gd name="connsiteY7" fmla="*/ 845341 h 957263"/>
                    <a:gd name="connsiteX8" fmla="*/ 0 w 1314450"/>
                    <a:gd name="connsiteY8" fmla="*/ 159547 h 957263"/>
                    <a:gd name="connsiteX0" fmla="*/ 0 w 1314450"/>
                    <a:gd name="connsiteY0" fmla="*/ 159547 h 957263"/>
                    <a:gd name="connsiteX1" fmla="*/ 159547 w 1314450"/>
                    <a:gd name="connsiteY1" fmla="*/ 0 h 957263"/>
                    <a:gd name="connsiteX2" fmla="*/ 1154903 w 1314450"/>
                    <a:gd name="connsiteY2" fmla="*/ 0 h 957263"/>
                    <a:gd name="connsiteX3" fmla="*/ 1314450 w 1314450"/>
                    <a:gd name="connsiteY3" fmla="*/ 159547 h 957263"/>
                    <a:gd name="connsiteX4" fmla="*/ 1314450 w 1314450"/>
                    <a:gd name="connsiteY4" fmla="*/ 869154 h 957263"/>
                    <a:gd name="connsiteX5" fmla="*/ 1154903 w 1314450"/>
                    <a:gd name="connsiteY5" fmla="*/ 957263 h 957263"/>
                    <a:gd name="connsiteX6" fmla="*/ 159547 w 1314450"/>
                    <a:gd name="connsiteY6" fmla="*/ 957263 h 957263"/>
                    <a:gd name="connsiteX7" fmla="*/ 4763 w 1314450"/>
                    <a:gd name="connsiteY7" fmla="*/ 845341 h 957263"/>
                    <a:gd name="connsiteX8" fmla="*/ 0 w 1314450"/>
                    <a:gd name="connsiteY8" fmla="*/ 159547 h 957263"/>
                    <a:gd name="connsiteX0" fmla="*/ 0 w 1317739"/>
                    <a:gd name="connsiteY0" fmla="*/ 159547 h 957263"/>
                    <a:gd name="connsiteX1" fmla="*/ 159547 w 1317739"/>
                    <a:gd name="connsiteY1" fmla="*/ 0 h 957263"/>
                    <a:gd name="connsiteX2" fmla="*/ 1154903 w 1317739"/>
                    <a:gd name="connsiteY2" fmla="*/ 0 h 957263"/>
                    <a:gd name="connsiteX3" fmla="*/ 1314450 w 1317739"/>
                    <a:gd name="connsiteY3" fmla="*/ 159547 h 957263"/>
                    <a:gd name="connsiteX4" fmla="*/ 1317739 w 1317739"/>
                    <a:gd name="connsiteY4" fmla="*/ 842840 h 957263"/>
                    <a:gd name="connsiteX5" fmla="*/ 1154903 w 1317739"/>
                    <a:gd name="connsiteY5" fmla="*/ 957263 h 957263"/>
                    <a:gd name="connsiteX6" fmla="*/ 159547 w 1317739"/>
                    <a:gd name="connsiteY6" fmla="*/ 957263 h 957263"/>
                    <a:gd name="connsiteX7" fmla="*/ 4763 w 1317739"/>
                    <a:gd name="connsiteY7" fmla="*/ 845341 h 957263"/>
                    <a:gd name="connsiteX8" fmla="*/ 0 w 1317739"/>
                    <a:gd name="connsiteY8" fmla="*/ 159547 h 957263"/>
                    <a:gd name="connsiteX0" fmla="*/ 250009 w 1567748"/>
                    <a:gd name="connsiteY0" fmla="*/ 159547 h 957263"/>
                    <a:gd name="connsiteX1" fmla="*/ 409556 w 1567748"/>
                    <a:gd name="connsiteY1" fmla="*/ 0 h 957263"/>
                    <a:gd name="connsiteX2" fmla="*/ 1404912 w 1567748"/>
                    <a:gd name="connsiteY2" fmla="*/ 0 h 957263"/>
                    <a:gd name="connsiteX3" fmla="*/ 1564459 w 1567748"/>
                    <a:gd name="connsiteY3" fmla="*/ 159547 h 957263"/>
                    <a:gd name="connsiteX4" fmla="*/ 1567748 w 1567748"/>
                    <a:gd name="connsiteY4" fmla="*/ 842840 h 957263"/>
                    <a:gd name="connsiteX5" fmla="*/ 1404912 w 1567748"/>
                    <a:gd name="connsiteY5" fmla="*/ 957263 h 957263"/>
                    <a:gd name="connsiteX6" fmla="*/ 409556 w 1567748"/>
                    <a:gd name="connsiteY6" fmla="*/ 957263 h 957263"/>
                    <a:gd name="connsiteX7" fmla="*/ 0 w 1567748"/>
                    <a:gd name="connsiteY7" fmla="*/ 824324 h 957263"/>
                    <a:gd name="connsiteX8" fmla="*/ 250009 w 1567748"/>
                    <a:gd name="connsiteY8" fmla="*/ 159547 h 957263"/>
                    <a:gd name="connsiteX0" fmla="*/ 2141 w 1319880"/>
                    <a:gd name="connsiteY0" fmla="*/ 159547 h 957263"/>
                    <a:gd name="connsiteX1" fmla="*/ 161688 w 1319880"/>
                    <a:gd name="connsiteY1" fmla="*/ 0 h 957263"/>
                    <a:gd name="connsiteX2" fmla="*/ 1157044 w 1319880"/>
                    <a:gd name="connsiteY2" fmla="*/ 0 h 957263"/>
                    <a:gd name="connsiteX3" fmla="*/ 1316591 w 1319880"/>
                    <a:gd name="connsiteY3" fmla="*/ 159547 h 957263"/>
                    <a:gd name="connsiteX4" fmla="*/ 1319880 w 1319880"/>
                    <a:gd name="connsiteY4" fmla="*/ 842840 h 957263"/>
                    <a:gd name="connsiteX5" fmla="*/ 1157044 w 1319880"/>
                    <a:gd name="connsiteY5" fmla="*/ 957263 h 957263"/>
                    <a:gd name="connsiteX6" fmla="*/ 161688 w 1319880"/>
                    <a:gd name="connsiteY6" fmla="*/ 957263 h 957263"/>
                    <a:gd name="connsiteX7" fmla="*/ 2141 w 1319880"/>
                    <a:gd name="connsiteY7" fmla="*/ 159547 h 957263"/>
                    <a:gd name="connsiteX0" fmla="*/ 0 w 1317739"/>
                    <a:gd name="connsiteY0" fmla="*/ 159547 h 957263"/>
                    <a:gd name="connsiteX1" fmla="*/ 159547 w 1317739"/>
                    <a:gd name="connsiteY1" fmla="*/ 0 h 957263"/>
                    <a:gd name="connsiteX2" fmla="*/ 1154903 w 1317739"/>
                    <a:gd name="connsiteY2" fmla="*/ 0 h 957263"/>
                    <a:gd name="connsiteX3" fmla="*/ 1314450 w 1317739"/>
                    <a:gd name="connsiteY3" fmla="*/ 159547 h 957263"/>
                    <a:gd name="connsiteX4" fmla="*/ 1317739 w 1317739"/>
                    <a:gd name="connsiteY4" fmla="*/ 842840 h 957263"/>
                    <a:gd name="connsiteX5" fmla="*/ 1154903 w 1317739"/>
                    <a:gd name="connsiteY5" fmla="*/ 957263 h 957263"/>
                    <a:gd name="connsiteX6" fmla="*/ 0 w 1317739"/>
                    <a:gd name="connsiteY6" fmla="*/ 159547 h 957263"/>
                    <a:gd name="connsiteX0" fmla="*/ 0 w 1317739"/>
                    <a:gd name="connsiteY0" fmla="*/ 159547 h 842840"/>
                    <a:gd name="connsiteX1" fmla="*/ 159547 w 1317739"/>
                    <a:gd name="connsiteY1" fmla="*/ 0 h 842840"/>
                    <a:gd name="connsiteX2" fmla="*/ 1154903 w 1317739"/>
                    <a:gd name="connsiteY2" fmla="*/ 0 h 842840"/>
                    <a:gd name="connsiteX3" fmla="*/ 1314450 w 1317739"/>
                    <a:gd name="connsiteY3" fmla="*/ 159547 h 842840"/>
                    <a:gd name="connsiteX4" fmla="*/ 1317739 w 1317739"/>
                    <a:gd name="connsiteY4" fmla="*/ 842840 h 842840"/>
                    <a:gd name="connsiteX5" fmla="*/ 0 w 1317739"/>
                    <a:gd name="connsiteY5" fmla="*/ 159547 h 842840"/>
                    <a:gd name="connsiteX0" fmla="*/ 0 w 1314449"/>
                    <a:gd name="connsiteY0" fmla="*/ 159547 h 179490"/>
                    <a:gd name="connsiteX1" fmla="*/ 159547 w 1314449"/>
                    <a:gd name="connsiteY1" fmla="*/ 0 h 179490"/>
                    <a:gd name="connsiteX2" fmla="*/ 1154903 w 1314449"/>
                    <a:gd name="connsiteY2" fmla="*/ 0 h 179490"/>
                    <a:gd name="connsiteX3" fmla="*/ 1314450 w 1314449"/>
                    <a:gd name="connsiteY3" fmla="*/ 159547 h 179490"/>
                    <a:gd name="connsiteX4" fmla="*/ 0 w 1314449"/>
                    <a:gd name="connsiteY4" fmla="*/ 159547 h 179490"/>
                    <a:gd name="connsiteX0" fmla="*/ 0 w 1674122"/>
                    <a:gd name="connsiteY0" fmla="*/ 159547 h 181327"/>
                    <a:gd name="connsiteX1" fmla="*/ 159547 w 1674122"/>
                    <a:gd name="connsiteY1" fmla="*/ 0 h 181327"/>
                    <a:gd name="connsiteX2" fmla="*/ 1154903 w 1674122"/>
                    <a:gd name="connsiteY2" fmla="*/ 0 h 181327"/>
                    <a:gd name="connsiteX3" fmla="*/ 1674122 w 1674122"/>
                    <a:gd name="connsiteY3" fmla="*/ 163049 h 181327"/>
                    <a:gd name="connsiteX4" fmla="*/ 0 w 1674122"/>
                    <a:gd name="connsiteY4" fmla="*/ 159547 h 181327"/>
                    <a:gd name="connsiteX0" fmla="*/ 0 w 2093741"/>
                    <a:gd name="connsiteY0" fmla="*/ 159547 h 181327"/>
                    <a:gd name="connsiteX1" fmla="*/ 579166 w 2093741"/>
                    <a:gd name="connsiteY1" fmla="*/ 0 h 181327"/>
                    <a:gd name="connsiteX2" fmla="*/ 1574522 w 2093741"/>
                    <a:gd name="connsiteY2" fmla="*/ 0 h 181327"/>
                    <a:gd name="connsiteX3" fmla="*/ 2093741 w 2093741"/>
                    <a:gd name="connsiteY3" fmla="*/ 163049 h 181327"/>
                    <a:gd name="connsiteX4" fmla="*/ 0 w 2093741"/>
                    <a:gd name="connsiteY4" fmla="*/ 159547 h 181327"/>
                    <a:gd name="connsiteX0" fmla="*/ 0 w 2093741"/>
                    <a:gd name="connsiteY0" fmla="*/ 159547 h 181327"/>
                    <a:gd name="connsiteX1" fmla="*/ 519218 w 2093741"/>
                    <a:gd name="connsiteY1" fmla="*/ 0 h 181327"/>
                    <a:gd name="connsiteX2" fmla="*/ 1574522 w 2093741"/>
                    <a:gd name="connsiteY2" fmla="*/ 0 h 181327"/>
                    <a:gd name="connsiteX3" fmla="*/ 2093741 w 2093741"/>
                    <a:gd name="connsiteY3" fmla="*/ 163049 h 181327"/>
                    <a:gd name="connsiteX4" fmla="*/ 0 w 2093741"/>
                    <a:gd name="connsiteY4" fmla="*/ 159547 h 181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93741" h="181327">
                      <a:moveTo>
                        <a:pt x="0" y="159547"/>
                      </a:moveTo>
                      <a:cubicBezTo>
                        <a:pt x="0" y="71432"/>
                        <a:pt x="431103" y="0"/>
                        <a:pt x="519218" y="0"/>
                      </a:cubicBezTo>
                      <a:lnTo>
                        <a:pt x="1574522" y="0"/>
                      </a:lnTo>
                      <a:cubicBezTo>
                        <a:pt x="1662637" y="0"/>
                        <a:pt x="2093741" y="74934"/>
                        <a:pt x="2093741" y="163049"/>
                      </a:cubicBezTo>
                      <a:cubicBezTo>
                        <a:pt x="1901257" y="189640"/>
                        <a:pt x="192484" y="186138"/>
                        <a:pt x="0" y="159547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524" name="Abgerundetes Rechteck 523"/>
                <p:cNvSpPr/>
                <p:nvPr/>
              </p:nvSpPr>
              <p:spPr>
                <a:xfrm>
                  <a:off x="3291466" y="7718355"/>
                  <a:ext cx="192302" cy="109418"/>
                </a:xfrm>
                <a:prstGeom prst="round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525" name="Abgerundetes Rechteck 524"/>
                <p:cNvSpPr/>
                <p:nvPr/>
              </p:nvSpPr>
              <p:spPr>
                <a:xfrm>
                  <a:off x="3344358" y="7690911"/>
                  <a:ext cx="86136" cy="72310"/>
                </a:xfrm>
                <a:prstGeom prst="round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grpSp>
              <p:nvGrpSpPr>
                <p:cNvPr id="526" name="Gruppieren 525"/>
                <p:cNvGrpSpPr/>
                <p:nvPr/>
              </p:nvGrpSpPr>
              <p:grpSpPr>
                <a:xfrm>
                  <a:off x="3455837" y="7865166"/>
                  <a:ext cx="648000" cy="648000"/>
                  <a:chOff x="3455837" y="5021906"/>
                  <a:chExt cx="648000" cy="648000"/>
                </a:xfrm>
              </p:grpSpPr>
              <p:sp>
                <p:nvSpPr>
                  <p:cNvPr id="530" name="Ellipse 529"/>
                  <p:cNvSpPr/>
                  <p:nvPr/>
                </p:nvSpPr>
                <p:spPr>
                  <a:xfrm>
                    <a:off x="3455837" y="5021906"/>
                    <a:ext cx="648000" cy="648000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531" name="Ellipse 530"/>
                  <p:cNvSpPr/>
                  <p:nvPr/>
                </p:nvSpPr>
                <p:spPr>
                  <a:xfrm>
                    <a:off x="3527837" y="5093906"/>
                    <a:ext cx="504000" cy="504000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</p:grpSp>
            <p:sp>
              <p:nvSpPr>
                <p:cNvPr id="527" name="Bogen 526"/>
                <p:cNvSpPr/>
                <p:nvPr/>
              </p:nvSpPr>
              <p:spPr>
                <a:xfrm>
                  <a:off x="3653821" y="8023539"/>
                  <a:ext cx="292894" cy="302418"/>
                </a:xfrm>
                <a:prstGeom prst="arc">
                  <a:avLst/>
                </a:prstGeom>
                <a:ln w="22225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528" name="Abgerundetes Rechteck 527"/>
                <p:cNvSpPr/>
                <p:nvPr/>
              </p:nvSpPr>
              <p:spPr>
                <a:xfrm>
                  <a:off x="4150519" y="7846219"/>
                  <a:ext cx="195262" cy="98012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cxnSp>
              <p:nvCxnSpPr>
                <p:cNvPr id="529" name="Gerader Verbinder 528"/>
                <p:cNvCxnSpPr/>
                <p:nvPr/>
              </p:nvCxnSpPr>
              <p:spPr>
                <a:xfrm>
                  <a:off x="3320548" y="7932326"/>
                  <a:ext cx="0" cy="530638"/>
                </a:xfrm>
                <a:prstGeom prst="line">
                  <a:avLst/>
                </a:prstGeom>
                <a:ln w="15875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550" name="Gruppieren 549"/>
            <p:cNvGrpSpPr/>
            <p:nvPr/>
          </p:nvGrpSpPr>
          <p:grpSpPr>
            <a:xfrm flipH="1">
              <a:off x="4334611" y="2555954"/>
              <a:ext cx="257082" cy="492495"/>
              <a:chOff x="1917516" y="3700579"/>
              <a:chExt cx="883000" cy="1692464"/>
            </a:xfrm>
          </p:grpSpPr>
          <p:sp>
            <p:nvSpPr>
              <p:cNvPr id="551" name="Freihandform 550"/>
              <p:cNvSpPr/>
              <p:nvPr/>
            </p:nvSpPr>
            <p:spPr>
              <a:xfrm>
                <a:off x="1920308" y="3700579"/>
                <a:ext cx="880208" cy="1657419"/>
              </a:xfrm>
              <a:custGeom>
                <a:avLst/>
                <a:gdLst>
                  <a:gd name="connsiteX0" fmla="*/ 592183 w 653143"/>
                  <a:gd name="connsiteY0" fmla="*/ 0 h 1576251"/>
                  <a:gd name="connsiteX1" fmla="*/ 548640 w 653143"/>
                  <a:gd name="connsiteY1" fmla="*/ 60960 h 1576251"/>
                  <a:gd name="connsiteX2" fmla="*/ 531223 w 653143"/>
                  <a:gd name="connsiteY2" fmla="*/ 87086 h 1576251"/>
                  <a:gd name="connsiteX3" fmla="*/ 487680 w 653143"/>
                  <a:gd name="connsiteY3" fmla="*/ 121920 h 1576251"/>
                  <a:gd name="connsiteX4" fmla="*/ 452845 w 653143"/>
                  <a:gd name="connsiteY4" fmla="*/ 130628 h 1576251"/>
                  <a:gd name="connsiteX5" fmla="*/ 400594 w 653143"/>
                  <a:gd name="connsiteY5" fmla="*/ 148046 h 1576251"/>
                  <a:gd name="connsiteX6" fmla="*/ 348343 w 653143"/>
                  <a:gd name="connsiteY6" fmla="*/ 165463 h 1576251"/>
                  <a:gd name="connsiteX7" fmla="*/ 322217 w 653143"/>
                  <a:gd name="connsiteY7" fmla="*/ 174171 h 1576251"/>
                  <a:gd name="connsiteX8" fmla="*/ 296091 w 653143"/>
                  <a:gd name="connsiteY8" fmla="*/ 182880 h 1576251"/>
                  <a:gd name="connsiteX9" fmla="*/ 235131 w 653143"/>
                  <a:gd name="connsiteY9" fmla="*/ 200297 h 1576251"/>
                  <a:gd name="connsiteX10" fmla="*/ 209005 w 653143"/>
                  <a:gd name="connsiteY10" fmla="*/ 226423 h 1576251"/>
                  <a:gd name="connsiteX11" fmla="*/ 182880 w 653143"/>
                  <a:gd name="connsiteY11" fmla="*/ 243840 h 1576251"/>
                  <a:gd name="connsiteX12" fmla="*/ 165463 w 653143"/>
                  <a:gd name="connsiteY12" fmla="*/ 269966 h 1576251"/>
                  <a:gd name="connsiteX13" fmla="*/ 148045 w 653143"/>
                  <a:gd name="connsiteY13" fmla="*/ 287383 h 1576251"/>
                  <a:gd name="connsiteX14" fmla="*/ 121920 w 653143"/>
                  <a:gd name="connsiteY14" fmla="*/ 400594 h 1576251"/>
                  <a:gd name="connsiteX15" fmla="*/ 113211 w 653143"/>
                  <a:gd name="connsiteY15" fmla="*/ 426720 h 1576251"/>
                  <a:gd name="connsiteX16" fmla="*/ 104503 w 653143"/>
                  <a:gd name="connsiteY16" fmla="*/ 470263 h 1576251"/>
                  <a:gd name="connsiteX17" fmla="*/ 87085 w 653143"/>
                  <a:gd name="connsiteY17" fmla="*/ 522514 h 1576251"/>
                  <a:gd name="connsiteX18" fmla="*/ 69668 w 653143"/>
                  <a:gd name="connsiteY18" fmla="*/ 609600 h 1576251"/>
                  <a:gd name="connsiteX19" fmla="*/ 52251 w 653143"/>
                  <a:gd name="connsiteY19" fmla="*/ 661851 h 1576251"/>
                  <a:gd name="connsiteX20" fmla="*/ 52251 w 653143"/>
                  <a:gd name="connsiteY20" fmla="*/ 1201783 h 1576251"/>
                  <a:gd name="connsiteX21" fmla="*/ 43543 w 653143"/>
                  <a:gd name="connsiteY21" fmla="*/ 1236617 h 1576251"/>
                  <a:gd name="connsiteX22" fmla="*/ 34834 w 653143"/>
                  <a:gd name="connsiteY22" fmla="*/ 1280160 h 1576251"/>
                  <a:gd name="connsiteX23" fmla="*/ 26125 w 653143"/>
                  <a:gd name="connsiteY23" fmla="*/ 1349828 h 1576251"/>
                  <a:gd name="connsiteX24" fmla="*/ 8708 w 653143"/>
                  <a:gd name="connsiteY24" fmla="*/ 1402080 h 1576251"/>
                  <a:gd name="connsiteX25" fmla="*/ 0 w 653143"/>
                  <a:gd name="connsiteY25" fmla="*/ 1471748 h 1576251"/>
                  <a:gd name="connsiteX26" fmla="*/ 182880 w 653143"/>
                  <a:gd name="connsiteY26" fmla="*/ 1558834 h 1576251"/>
                  <a:gd name="connsiteX27" fmla="*/ 278674 w 653143"/>
                  <a:gd name="connsiteY27" fmla="*/ 1576251 h 1576251"/>
                  <a:gd name="connsiteX28" fmla="*/ 452845 w 653143"/>
                  <a:gd name="connsiteY28" fmla="*/ 1567543 h 1576251"/>
                  <a:gd name="connsiteX29" fmla="*/ 496388 w 653143"/>
                  <a:gd name="connsiteY29" fmla="*/ 1524000 h 1576251"/>
                  <a:gd name="connsiteX30" fmla="*/ 522514 w 653143"/>
                  <a:gd name="connsiteY30" fmla="*/ 1497874 h 1576251"/>
                  <a:gd name="connsiteX31" fmla="*/ 539931 w 653143"/>
                  <a:gd name="connsiteY31" fmla="*/ 1471748 h 1576251"/>
                  <a:gd name="connsiteX32" fmla="*/ 522514 w 653143"/>
                  <a:gd name="connsiteY32" fmla="*/ 1254034 h 1576251"/>
                  <a:gd name="connsiteX33" fmla="*/ 513805 w 653143"/>
                  <a:gd name="connsiteY33" fmla="*/ 1088571 h 1576251"/>
                  <a:gd name="connsiteX34" fmla="*/ 496388 w 653143"/>
                  <a:gd name="connsiteY34" fmla="*/ 975360 h 1576251"/>
                  <a:gd name="connsiteX35" fmla="*/ 487680 w 653143"/>
                  <a:gd name="connsiteY35" fmla="*/ 879566 h 1576251"/>
                  <a:gd name="connsiteX36" fmla="*/ 461554 w 653143"/>
                  <a:gd name="connsiteY36" fmla="*/ 792480 h 1576251"/>
                  <a:gd name="connsiteX37" fmla="*/ 435428 w 653143"/>
                  <a:gd name="connsiteY37" fmla="*/ 661851 h 1576251"/>
                  <a:gd name="connsiteX38" fmla="*/ 444137 w 653143"/>
                  <a:gd name="connsiteY38" fmla="*/ 505097 h 1576251"/>
                  <a:gd name="connsiteX39" fmla="*/ 478971 w 653143"/>
                  <a:gd name="connsiteY39" fmla="*/ 435428 h 1576251"/>
                  <a:gd name="connsiteX40" fmla="*/ 505097 w 653143"/>
                  <a:gd name="connsiteY40" fmla="*/ 374468 h 1576251"/>
                  <a:gd name="connsiteX41" fmla="*/ 522514 w 653143"/>
                  <a:gd name="connsiteY41" fmla="*/ 348343 h 1576251"/>
                  <a:gd name="connsiteX42" fmla="*/ 531223 w 653143"/>
                  <a:gd name="connsiteY42" fmla="*/ 322217 h 1576251"/>
                  <a:gd name="connsiteX43" fmla="*/ 557348 w 653143"/>
                  <a:gd name="connsiteY43" fmla="*/ 296091 h 1576251"/>
                  <a:gd name="connsiteX44" fmla="*/ 574765 w 653143"/>
                  <a:gd name="connsiteY44" fmla="*/ 261257 h 1576251"/>
                  <a:gd name="connsiteX45" fmla="*/ 609600 w 653143"/>
                  <a:gd name="connsiteY45" fmla="*/ 209006 h 1576251"/>
                  <a:gd name="connsiteX46" fmla="*/ 627017 w 653143"/>
                  <a:gd name="connsiteY46" fmla="*/ 182880 h 1576251"/>
                  <a:gd name="connsiteX47" fmla="*/ 644434 w 653143"/>
                  <a:gd name="connsiteY47" fmla="*/ 130628 h 1576251"/>
                  <a:gd name="connsiteX48" fmla="*/ 653143 w 653143"/>
                  <a:gd name="connsiteY48" fmla="*/ 104503 h 1576251"/>
                  <a:gd name="connsiteX49" fmla="*/ 653143 w 653143"/>
                  <a:gd name="connsiteY49" fmla="*/ 43543 h 1576251"/>
                  <a:gd name="connsiteX0" fmla="*/ 592183 w 653143"/>
                  <a:gd name="connsiteY0" fmla="*/ 0 h 1576251"/>
                  <a:gd name="connsiteX1" fmla="*/ 548640 w 653143"/>
                  <a:gd name="connsiteY1" fmla="*/ 60960 h 1576251"/>
                  <a:gd name="connsiteX2" fmla="*/ 531223 w 653143"/>
                  <a:gd name="connsiteY2" fmla="*/ 87086 h 1576251"/>
                  <a:gd name="connsiteX3" fmla="*/ 487680 w 653143"/>
                  <a:gd name="connsiteY3" fmla="*/ 121920 h 1576251"/>
                  <a:gd name="connsiteX4" fmla="*/ 452845 w 653143"/>
                  <a:gd name="connsiteY4" fmla="*/ 130628 h 1576251"/>
                  <a:gd name="connsiteX5" fmla="*/ 400594 w 653143"/>
                  <a:gd name="connsiteY5" fmla="*/ 148046 h 1576251"/>
                  <a:gd name="connsiteX6" fmla="*/ 348343 w 653143"/>
                  <a:gd name="connsiteY6" fmla="*/ 165463 h 1576251"/>
                  <a:gd name="connsiteX7" fmla="*/ 322217 w 653143"/>
                  <a:gd name="connsiteY7" fmla="*/ 174171 h 1576251"/>
                  <a:gd name="connsiteX8" fmla="*/ 296091 w 653143"/>
                  <a:gd name="connsiteY8" fmla="*/ 182880 h 1576251"/>
                  <a:gd name="connsiteX9" fmla="*/ 235131 w 653143"/>
                  <a:gd name="connsiteY9" fmla="*/ 200297 h 1576251"/>
                  <a:gd name="connsiteX10" fmla="*/ 209005 w 653143"/>
                  <a:gd name="connsiteY10" fmla="*/ 226423 h 1576251"/>
                  <a:gd name="connsiteX11" fmla="*/ 182880 w 653143"/>
                  <a:gd name="connsiteY11" fmla="*/ 243840 h 1576251"/>
                  <a:gd name="connsiteX12" fmla="*/ 165463 w 653143"/>
                  <a:gd name="connsiteY12" fmla="*/ 269966 h 1576251"/>
                  <a:gd name="connsiteX13" fmla="*/ 148045 w 653143"/>
                  <a:gd name="connsiteY13" fmla="*/ 287383 h 1576251"/>
                  <a:gd name="connsiteX14" fmla="*/ 121920 w 653143"/>
                  <a:gd name="connsiteY14" fmla="*/ 400594 h 1576251"/>
                  <a:gd name="connsiteX15" fmla="*/ 113211 w 653143"/>
                  <a:gd name="connsiteY15" fmla="*/ 426720 h 1576251"/>
                  <a:gd name="connsiteX16" fmla="*/ 104503 w 653143"/>
                  <a:gd name="connsiteY16" fmla="*/ 470263 h 1576251"/>
                  <a:gd name="connsiteX17" fmla="*/ 87085 w 653143"/>
                  <a:gd name="connsiteY17" fmla="*/ 522514 h 1576251"/>
                  <a:gd name="connsiteX18" fmla="*/ 69668 w 653143"/>
                  <a:gd name="connsiteY18" fmla="*/ 609600 h 1576251"/>
                  <a:gd name="connsiteX19" fmla="*/ 52251 w 653143"/>
                  <a:gd name="connsiteY19" fmla="*/ 661851 h 1576251"/>
                  <a:gd name="connsiteX20" fmla="*/ 52251 w 653143"/>
                  <a:gd name="connsiteY20" fmla="*/ 1201783 h 1576251"/>
                  <a:gd name="connsiteX21" fmla="*/ 43543 w 653143"/>
                  <a:gd name="connsiteY21" fmla="*/ 1236617 h 1576251"/>
                  <a:gd name="connsiteX22" fmla="*/ 34834 w 653143"/>
                  <a:gd name="connsiteY22" fmla="*/ 1280160 h 1576251"/>
                  <a:gd name="connsiteX23" fmla="*/ 26125 w 653143"/>
                  <a:gd name="connsiteY23" fmla="*/ 1349828 h 1576251"/>
                  <a:gd name="connsiteX24" fmla="*/ 8708 w 653143"/>
                  <a:gd name="connsiteY24" fmla="*/ 1402080 h 1576251"/>
                  <a:gd name="connsiteX25" fmla="*/ 0 w 653143"/>
                  <a:gd name="connsiteY25" fmla="*/ 1471748 h 1576251"/>
                  <a:gd name="connsiteX26" fmla="*/ 182880 w 653143"/>
                  <a:gd name="connsiteY26" fmla="*/ 1558834 h 1576251"/>
                  <a:gd name="connsiteX27" fmla="*/ 278674 w 653143"/>
                  <a:gd name="connsiteY27" fmla="*/ 1576251 h 1576251"/>
                  <a:gd name="connsiteX28" fmla="*/ 452845 w 653143"/>
                  <a:gd name="connsiteY28" fmla="*/ 1567543 h 1576251"/>
                  <a:gd name="connsiteX29" fmla="*/ 496388 w 653143"/>
                  <a:gd name="connsiteY29" fmla="*/ 1524000 h 1576251"/>
                  <a:gd name="connsiteX30" fmla="*/ 522514 w 653143"/>
                  <a:gd name="connsiteY30" fmla="*/ 1497874 h 1576251"/>
                  <a:gd name="connsiteX31" fmla="*/ 539931 w 653143"/>
                  <a:gd name="connsiteY31" fmla="*/ 1471748 h 1576251"/>
                  <a:gd name="connsiteX32" fmla="*/ 522514 w 653143"/>
                  <a:gd name="connsiteY32" fmla="*/ 1254034 h 1576251"/>
                  <a:gd name="connsiteX33" fmla="*/ 513805 w 653143"/>
                  <a:gd name="connsiteY33" fmla="*/ 1088571 h 1576251"/>
                  <a:gd name="connsiteX34" fmla="*/ 496388 w 653143"/>
                  <a:gd name="connsiteY34" fmla="*/ 975360 h 1576251"/>
                  <a:gd name="connsiteX35" fmla="*/ 487680 w 653143"/>
                  <a:gd name="connsiteY35" fmla="*/ 879566 h 1576251"/>
                  <a:gd name="connsiteX36" fmla="*/ 461554 w 653143"/>
                  <a:gd name="connsiteY36" fmla="*/ 792480 h 1576251"/>
                  <a:gd name="connsiteX37" fmla="*/ 435428 w 653143"/>
                  <a:gd name="connsiteY37" fmla="*/ 661851 h 1576251"/>
                  <a:gd name="connsiteX38" fmla="*/ 444137 w 653143"/>
                  <a:gd name="connsiteY38" fmla="*/ 505097 h 1576251"/>
                  <a:gd name="connsiteX39" fmla="*/ 478971 w 653143"/>
                  <a:gd name="connsiteY39" fmla="*/ 435428 h 1576251"/>
                  <a:gd name="connsiteX40" fmla="*/ 505097 w 653143"/>
                  <a:gd name="connsiteY40" fmla="*/ 374468 h 1576251"/>
                  <a:gd name="connsiteX41" fmla="*/ 522514 w 653143"/>
                  <a:gd name="connsiteY41" fmla="*/ 348343 h 1576251"/>
                  <a:gd name="connsiteX42" fmla="*/ 531223 w 653143"/>
                  <a:gd name="connsiteY42" fmla="*/ 322217 h 1576251"/>
                  <a:gd name="connsiteX43" fmla="*/ 557348 w 653143"/>
                  <a:gd name="connsiteY43" fmla="*/ 296091 h 1576251"/>
                  <a:gd name="connsiteX44" fmla="*/ 574765 w 653143"/>
                  <a:gd name="connsiteY44" fmla="*/ 261257 h 1576251"/>
                  <a:gd name="connsiteX45" fmla="*/ 609600 w 653143"/>
                  <a:gd name="connsiteY45" fmla="*/ 209006 h 1576251"/>
                  <a:gd name="connsiteX46" fmla="*/ 627017 w 653143"/>
                  <a:gd name="connsiteY46" fmla="*/ 182880 h 1576251"/>
                  <a:gd name="connsiteX47" fmla="*/ 644434 w 653143"/>
                  <a:gd name="connsiteY47" fmla="*/ 130628 h 1576251"/>
                  <a:gd name="connsiteX48" fmla="*/ 653143 w 653143"/>
                  <a:gd name="connsiteY48" fmla="*/ 104503 h 1576251"/>
                  <a:gd name="connsiteX49" fmla="*/ 653143 w 653143"/>
                  <a:gd name="connsiteY49" fmla="*/ 43543 h 1576251"/>
                  <a:gd name="connsiteX50" fmla="*/ 592183 w 653143"/>
                  <a:gd name="connsiteY50" fmla="*/ 0 h 1576251"/>
                  <a:gd name="connsiteX0" fmla="*/ 592183 w 653143"/>
                  <a:gd name="connsiteY0" fmla="*/ 0 h 1576251"/>
                  <a:gd name="connsiteX1" fmla="*/ 531223 w 653143"/>
                  <a:gd name="connsiteY1" fmla="*/ 87086 h 1576251"/>
                  <a:gd name="connsiteX2" fmla="*/ 487680 w 653143"/>
                  <a:gd name="connsiteY2" fmla="*/ 121920 h 1576251"/>
                  <a:gd name="connsiteX3" fmla="*/ 452845 w 653143"/>
                  <a:gd name="connsiteY3" fmla="*/ 130628 h 1576251"/>
                  <a:gd name="connsiteX4" fmla="*/ 400594 w 653143"/>
                  <a:gd name="connsiteY4" fmla="*/ 148046 h 1576251"/>
                  <a:gd name="connsiteX5" fmla="*/ 348343 w 653143"/>
                  <a:gd name="connsiteY5" fmla="*/ 165463 h 1576251"/>
                  <a:gd name="connsiteX6" fmla="*/ 322217 w 653143"/>
                  <a:gd name="connsiteY6" fmla="*/ 174171 h 1576251"/>
                  <a:gd name="connsiteX7" fmla="*/ 296091 w 653143"/>
                  <a:gd name="connsiteY7" fmla="*/ 182880 h 1576251"/>
                  <a:gd name="connsiteX8" fmla="*/ 235131 w 653143"/>
                  <a:gd name="connsiteY8" fmla="*/ 200297 h 1576251"/>
                  <a:gd name="connsiteX9" fmla="*/ 209005 w 653143"/>
                  <a:gd name="connsiteY9" fmla="*/ 226423 h 1576251"/>
                  <a:gd name="connsiteX10" fmla="*/ 182880 w 653143"/>
                  <a:gd name="connsiteY10" fmla="*/ 243840 h 1576251"/>
                  <a:gd name="connsiteX11" fmla="*/ 165463 w 653143"/>
                  <a:gd name="connsiteY11" fmla="*/ 269966 h 1576251"/>
                  <a:gd name="connsiteX12" fmla="*/ 148045 w 653143"/>
                  <a:gd name="connsiteY12" fmla="*/ 287383 h 1576251"/>
                  <a:gd name="connsiteX13" fmla="*/ 121920 w 653143"/>
                  <a:gd name="connsiteY13" fmla="*/ 400594 h 1576251"/>
                  <a:gd name="connsiteX14" fmla="*/ 113211 w 653143"/>
                  <a:gd name="connsiteY14" fmla="*/ 426720 h 1576251"/>
                  <a:gd name="connsiteX15" fmla="*/ 104503 w 653143"/>
                  <a:gd name="connsiteY15" fmla="*/ 470263 h 1576251"/>
                  <a:gd name="connsiteX16" fmla="*/ 87085 w 653143"/>
                  <a:gd name="connsiteY16" fmla="*/ 522514 h 1576251"/>
                  <a:gd name="connsiteX17" fmla="*/ 69668 w 653143"/>
                  <a:gd name="connsiteY17" fmla="*/ 609600 h 1576251"/>
                  <a:gd name="connsiteX18" fmla="*/ 52251 w 653143"/>
                  <a:gd name="connsiteY18" fmla="*/ 661851 h 1576251"/>
                  <a:gd name="connsiteX19" fmla="*/ 52251 w 653143"/>
                  <a:gd name="connsiteY19" fmla="*/ 1201783 h 1576251"/>
                  <a:gd name="connsiteX20" fmla="*/ 43543 w 653143"/>
                  <a:gd name="connsiteY20" fmla="*/ 1236617 h 1576251"/>
                  <a:gd name="connsiteX21" fmla="*/ 34834 w 653143"/>
                  <a:gd name="connsiteY21" fmla="*/ 1280160 h 1576251"/>
                  <a:gd name="connsiteX22" fmla="*/ 26125 w 653143"/>
                  <a:gd name="connsiteY22" fmla="*/ 1349828 h 1576251"/>
                  <a:gd name="connsiteX23" fmla="*/ 8708 w 653143"/>
                  <a:gd name="connsiteY23" fmla="*/ 1402080 h 1576251"/>
                  <a:gd name="connsiteX24" fmla="*/ 0 w 653143"/>
                  <a:gd name="connsiteY24" fmla="*/ 1471748 h 1576251"/>
                  <a:gd name="connsiteX25" fmla="*/ 182880 w 653143"/>
                  <a:gd name="connsiteY25" fmla="*/ 1558834 h 1576251"/>
                  <a:gd name="connsiteX26" fmla="*/ 278674 w 653143"/>
                  <a:gd name="connsiteY26" fmla="*/ 1576251 h 1576251"/>
                  <a:gd name="connsiteX27" fmla="*/ 452845 w 653143"/>
                  <a:gd name="connsiteY27" fmla="*/ 1567543 h 1576251"/>
                  <a:gd name="connsiteX28" fmla="*/ 496388 w 653143"/>
                  <a:gd name="connsiteY28" fmla="*/ 1524000 h 1576251"/>
                  <a:gd name="connsiteX29" fmla="*/ 522514 w 653143"/>
                  <a:gd name="connsiteY29" fmla="*/ 1497874 h 1576251"/>
                  <a:gd name="connsiteX30" fmla="*/ 539931 w 653143"/>
                  <a:gd name="connsiteY30" fmla="*/ 1471748 h 1576251"/>
                  <a:gd name="connsiteX31" fmla="*/ 522514 w 653143"/>
                  <a:gd name="connsiteY31" fmla="*/ 1254034 h 1576251"/>
                  <a:gd name="connsiteX32" fmla="*/ 513805 w 653143"/>
                  <a:gd name="connsiteY32" fmla="*/ 1088571 h 1576251"/>
                  <a:gd name="connsiteX33" fmla="*/ 496388 w 653143"/>
                  <a:gd name="connsiteY33" fmla="*/ 975360 h 1576251"/>
                  <a:gd name="connsiteX34" fmla="*/ 487680 w 653143"/>
                  <a:gd name="connsiteY34" fmla="*/ 879566 h 1576251"/>
                  <a:gd name="connsiteX35" fmla="*/ 461554 w 653143"/>
                  <a:gd name="connsiteY35" fmla="*/ 792480 h 1576251"/>
                  <a:gd name="connsiteX36" fmla="*/ 435428 w 653143"/>
                  <a:gd name="connsiteY36" fmla="*/ 661851 h 1576251"/>
                  <a:gd name="connsiteX37" fmla="*/ 444137 w 653143"/>
                  <a:gd name="connsiteY37" fmla="*/ 505097 h 1576251"/>
                  <a:gd name="connsiteX38" fmla="*/ 478971 w 653143"/>
                  <a:gd name="connsiteY38" fmla="*/ 435428 h 1576251"/>
                  <a:gd name="connsiteX39" fmla="*/ 505097 w 653143"/>
                  <a:gd name="connsiteY39" fmla="*/ 374468 h 1576251"/>
                  <a:gd name="connsiteX40" fmla="*/ 522514 w 653143"/>
                  <a:gd name="connsiteY40" fmla="*/ 348343 h 1576251"/>
                  <a:gd name="connsiteX41" fmla="*/ 531223 w 653143"/>
                  <a:gd name="connsiteY41" fmla="*/ 322217 h 1576251"/>
                  <a:gd name="connsiteX42" fmla="*/ 557348 w 653143"/>
                  <a:gd name="connsiteY42" fmla="*/ 296091 h 1576251"/>
                  <a:gd name="connsiteX43" fmla="*/ 574765 w 653143"/>
                  <a:gd name="connsiteY43" fmla="*/ 261257 h 1576251"/>
                  <a:gd name="connsiteX44" fmla="*/ 609600 w 653143"/>
                  <a:gd name="connsiteY44" fmla="*/ 209006 h 1576251"/>
                  <a:gd name="connsiteX45" fmla="*/ 627017 w 653143"/>
                  <a:gd name="connsiteY45" fmla="*/ 182880 h 1576251"/>
                  <a:gd name="connsiteX46" fmla="*/ 644434 w 653143"/>
                  <a:gd name="connsiteY46" fmla="*/ 130628 h 1576251"/>
                  <a:gd name="connsiteX47" fmla="*/ 653143 w 653143"/>
                  <a:gd name="connsiteY47" fmla="*/ 104503 h 1576251"/>
                  <a:gd name="connsiteX48" fmla="*/ 653143 w 653143"/>
                  <a:gd name="connsiteY48" fmla="*/ 43543 h 1576251"/>
                  <a:gd name="connsiteX49" fmla="*/ 592183 w 653143"/>
                  <a:gd name="connsiteY49" fmla="*/ 0 h 1576251"/>
                  <a:gd name="connsiteX0" fmla="*/ 592183 w 653143"/>
                  <a:gd name="connsiteY0" fmla="*/ 0 h 1576251"/>
                  <a:gd name="connsiteX1" fmla="*/ 487680 w 653143"/>
                  <a:gd name="connsiteY1" fmla="*/ 121920 h 1576251"/>
                  <a:gd name="connsiteX2" fmla="*/ 452845 w 653143"/>
                  <a:gd name="connsiteY2" fmla="*/ 130628 h 1576251"/>
                  <a:gd name="connsiteX3" fmla="*/ 400594 w 653143"/>
                  <a:gd name="connsiteY3" fmla="*/ 148046 h 1576251"/>
                  <a:gd name="connsiteX4" fmla="*/ 348343 w 653143"/>
                  <a:gd name="connsiteY4" fmla="*/ 165463 h 1576251"/>
                  <a:gd name="connsiteX5" fmla="*/ 322217 w 653143"/>
                  <a:gd name="connsiteY5" fmla="*/ 174171 h 1576251"/>
                  <a:gd name="connsiteX6" fmla="*/ 296091 w 653143"/>
                  <a:gd name="connsiteY6" fmla="*/ 182880 h 1576251"/>
                  <a:gd name="connsiteX7" fmla="*/ 235131 w 653143"/>
                  <a:gd name="connsiteY7" fmla="*/ 200297 h 1576251"/>
                  <a:gd name="connsiteX8" fmla="*/ 209005 w 653143"/>
                  <a:gd name="connsiteY8" fmla="*/ 226423 h 1576251"/>
                  <a:gd name="connsiteX9" fmla="*/ 182880 w 653143"/>
                  <a:gd name="connsiteY9" fmla="*/ 243840 h 1576251"/>
                  <a:gd name="connsiteX10" fmla="*/ 165463 w 653143"/>
                  <a:gd name="connsiteY10" fmla="*/ 269966 h 1576251"/>
                  <a:gd name="connsiteX11" fmla="*/ 148045 w 653143"/>
                  <a:gd name="connsiteY11" fmla="*/ 287383 h 1576251"/>
                  <a:gd name="connsiteX12" fmla="*/ 121920 w 653143"/>
                  <a:gd name="connsiteY12" fmla="*/ 400594 h 1576251"/>
                  <a:gd name="connsiteX13" fmla="*/ 113211 w 653143"/>
                  <a:gd name="connsiteY13" fmla="*/ 426720 h 1576251"/>
                  <a:gd name="connsiteX14" fmla="*/ 104503 w 653143"/>
                  <a:gd name="connsiteY14" fmla="*/ 470263 h 1576251"/>
                  <a:gd name="connsiteX15" fmla="*/ 87085 w 653143"/>
                  <a:gd name="connsiteY15" fmla="*/ 522514 h 1576251"/>
                  <a:gd name="connsiteX16" fmla="*/ 69668 w 653143"/>
                  <a:gd name="connsiteY16" fmla="*/ 609600 h 1576251"/>
                  <a:gd name="connsiteX17" fmla="*/ 52251 w 653143"/>
                  <a:gd name="connsiteY17" fmla="*/ 661851 h 1576251"/>
                  <a:gd name="connsiteX18" fmla="*/ 52251 w 653143"/>
                  <a:gd name="connsiteY18" fmla="*/ 1201783 h 1576251"/>
                  <a:gd name="connsiteX19" fmla="*/ 43543 w 653143"/>
                  <a:gd name="connsiteY19" fmla="*/ 1236617 h 1576251"/>
                  <a:gd name="connsiteX20" fmla="*/ 34834 w 653143"/>
                  <a:gd name="connsiteY20" fmla="*/ 1280160 h 1576251"/>
                  <a:gd name="connsiteX21" fmla="*/ 26125 w 653143"/>
                  <a:gd name="connsiteY21" fmla="*/ 1349828 h 1576251"/>
                  <a:gd name="connsiteX22" fmla="*/ 8708 w 653143"/>
                  <a:gd name="connsiteY22" fmla="*/ 1402080 h 1576251"/>
                  <a:gd name="connsiteX23" fmla="*/ 0 w 653143"/>
                  <a:gd name="connsiteY23" fmla="*/ 1471748 h 1576251"/>
                  <a:gd name="connsiteX24" fmla="*/ 182880 w 653143"/>
                  <a:gd name="connsiteY24" fmla="*/ 1558834 h 1576251"/>
                  <a:gd name="connsiteX25" fmla="*/ 278674 w 653143"/>
                  <a:gd name="connsiteY25" fmla="*/ 1576251 h 1576251"/>
                  <a:gd name="connsiteX26" fmla="*/ 452845 w 653143"/>
                  <a:gd name="connsiteY26" fmla="*/ 1567543 h 1576251"/>
                  <a:gd name="connsiteX27" fmla="*/ 496388 w 653143"/>
                  <a:gd name="connsiteY27" fmla="*/ 1524000 h 1576251"/>
                  <a:gd name="connsiteX28" fmla="*/ 522514 w 653143"/>
                  <a:gd name="connsiteY28" fmla="*/ 1497874 h 1576251"/>
                  <a:gd name="connsiteX29" fmla="*/ 539931 w 653143"/>
                  <a:gd name="connsiteY29" fmla="*/ 1471748 h 1576251"/>
                  <a:gd name="connsiteX30" fmla="*/ 522514 w 653143"/>
                  <a:gd name="connsiteY30" fmla="*/ 1254034 h 1576251"/>
                  <a:gd name="connsiteX31" fmla="*/ 513805 w 653143"/>
                  <a:gd name="connsiteY31" fmla="*/ 1088571 h 1576251"/>
                  <a:gd name="connsiteX32" fmla="*/ 496388 w 653143"/>
                  <a:gd name="connsiteY32" fmla="*/ 975360 h 1576251"/>
                  <a:gd name="connsiteX33" fmla="*/ 487680 w 653143"/>
                  <a:gd name="connsiteY33" fmla="*/ 879566 h 1576251"/>
                  <a:gd name="connsiteX34" fmla="*/ 461554 w 653143"/>
                  <a:gd name="connsiteY34" fmla="*/ 792480 h 1576251"/>
                  <a:gd name="connsiteX35" fmla="*/ 435428 w 653143"/>
                  <a:gd name="connsiteY35" fmla="*/ 661851 h 1576251"/>
                  <a:gd name="connsiteX36" fmla="*/ 444137 w 653143"/>
                  <a:gd name="connsiteY36" fmla="*/ 505097 h 1576251"/>
                  <a:gd name="connsiteX37" fmla="*/ 478971 w 653143"/>
                  <a:gd name="connsiteY37" fmla="*/ 435428 h 1576251"/>
                  <a:gd name="connsiteX38" fmla="*/ 505097 w 653143"/>
                  <a:gd name="connsiteY38" fmla="*/ 374468 h 1576251"/>
                  <a:gd name="connsiteX39" fmla="*/ 522514 w 653143"/>
                  <a:gd name="connsiteY39" fmla="*/ 348343 h 1576251"/>
                  <a:gd name="connsiteX40" fmla="*/ 531223 w 653143"/>
                  <a:gd name="connsiteY40" fmla="*/ 322217 h 1576251"/>
                  <a:gd name="connsiteX41" fmla="*/ 557348 w 653143"/>
                  <a:gd name="connsiteY41" fmla="*/ 296091 h 1576251"/>
                  <a:gd name="connsiteX42" fmla="*/ 574765 w 653143"/>
                  <a:gd name="connsiteY42" fmla="*/ 261257 h 1576251"/>
                  <a:gd name="connsiteX43" fmla="*/ 609600 w 653143"/>
                  <a:gd name="connsiteY43" fmla="*/ 209006 h 1576251"/>
                  <a:gd name="connsiteX44" fmla="*/ 627017 w 653143"/>
                  <a:gd name="connsiteY44" fmla="*/ 182880 h 1576251"/>
                  <a:gd name="connsiteX45" fmla="*/ 644434 w 653143"/>
                  <a:gd name="connsiteY45" fmla="*/ 130628 h 1576251"/>
                  <a:gd name="connsiteX46" fmla="*/ 653143 w 653143"/>
                  <a:gd name="connsiteY46" fmla="*/ 104503 h 1576251"/>
                  <a:gd name="connsiteX47" fmla="*/ 653143 w 653143"/>
                  <a:gd name="connsiteY47" fmla="*/ 43543 h 1576251"/>
                  <a:gd name="connsiteX48" fmla="*/ 592183 w 653143"/>
                  <a:gd name="connsiteY48" fmla="*/ 0 h 1576251"/>
                  <a:gd name="connsiteX0" fmla="*/ 592183 w 653143"/>
                  <a:gd name="connsiteY0" fmla="*/ 0 h 1576251"/>
                  <a:gd name="connsiteX1" fmla="*/ 452845 w 653143"/>
                  <a:gd name="connsiteY1" fmla="*/ 130628 h 1576251"/>
                  <a:gd name="connsiteX2" fmla="*/ 400594 w 653143"/>
                  <a:gd name="connsiteY2" fmla="*/ 148046 h 1576251"/>
                  <a:gd name="connsiteX3" fmla="*/ 348343 w 653143"/>
                  <a:gd name="connsiteY3" fmla="*/ 165463 h 1576251"/>
                  <a:gd name="connsiteX4" fmla="*/ 322217 w 653143"/>
                  <a:gd name="connsiteY4" fmla="*/ 174171 h 1576251"/>
                  <a:gd name="connsiteX5" fmla="*/ 296091 w 653143"/>
                  <a:gd name="connsiteY5" fmla="*/ 182880 h 1576251"/>
                  <a:gd name="connsiteX6" fmla="*/ 235131 w 653143"/>
                  <a:gd name="connsiteY6" fmla="*/ 200297 h 1576251"/>
                  <a:gd name="connsiteX7" fmla="*/ 209005 w 653143"/>
                  <a:gd name="connsiteY7" fmla="*/ 226423 h 1576251"/>
                  <a:gd name="connsiteX8" fmla="*/ 182880 w 653143"/>
                  <a:gd name="connsiteY8" fmla="*/ 243840 h 1576251"/>
                  <a:gd name="connsiteX9" fmla="*/ 165463 w 653143"/>
                  <a:gd name="connsiteY9" fmla="*/ 269966 h 1576251"/>
                  <a:gd name="connsiteX10" fmla="*/ 148045 w 653143"/>
                  <a:gd name="connsiteY10" fmla="*/ 287383 h 1576251"/>
                  <a:gd name="connsiteX11" fmla="*/ 121920 w 653143"/>
                  <a:gd name="connsiteY11" fmla="*/ 400594 h 1576251"/>
                  <a:gd name="connsiteX12" fmla="*/ 113211 w 653143"/>
                  <a:gd name="connsiteY12" fmla="*/ 426720 h 1576251"/>
                  <a:gd name="connsiteX13" fmla="*/ 104503 w 653143"/>
                  <a:gd name="connsiteY13" fmla="*/ 470263 h 1576251"/>
                  <a:gd name="connsiteX14" fmla="*/ 87085 w 653143"/>
                  <a:gd name="connsiteY14" fmla="*/ 522514 h 1576251"/>
                  <a:gd name="connsiteX15" fmla="*/ 69668 w 653143"/>
                  <a:gd name="connsiteY15" fmla="*/ 609600 h 1576251"/>
                  <a:gd name="connsiteX16" fmla="*/ 52251 w 653143"/>
                  <a:gd name="connsiteY16" fmla="*/ 661851 h 1576251"/>
                  <a:gd name="connsiteX17" fmla="*/ 52251 w 653143"/>
                  <a:gd name="connsiteY17" fmla="*/ 1201783 h 1576251"/>
                  <a:gd name="connsiteX18" fmla="*/ 43543 w 653143"/>
                  <a:gd name="connsiteY18" fmla="*/ 1236617 h 1576251"/>
                  <a:gd name="connsiteX19" fmla="*/ 34834 w 653143"/>
                  <a:gd name="connsiteY19" fmla="*/ 1280160 h 1576251"/>
                  <a:gd name="connsiteX20" fmla="*/ 26125 w 653143"/>
                  <a:gd name="connsiteY20" fmla="*/ 1349828 h 1576251"/>
                  <a:gd name="connsiteX21" fmla="*/ 8708 w 653143"/>
                  <a:gd name="connsiteY21" fmla="*/ 1402080 h 1576251"/>
                  <a:gd name="connsiteX22" fmla="*/ 0 w 653143"/>
                  <a:gd name="connsiteY22" fmla="*/ 1471748 h 1576251"/>
                  <a:gd name="connsiteX23" fmla="*/ 182880 w 653143"/>
                  <a:gd name="connsiteY23" fmla="*/ 1558834 h 1576251"/>
                  <a:gd name="connsiteX24" fmla="*/ 278674 w 653143"/>
                  <a:gd name="connsiteY24" fmla="*/ 1576251 h 1576251"/>
                  <a:gd name="connsiteX25" fmla="*/ 452845 w 653143"/>
                  <a:gd name="connsiteY25" fmla="*/ 1567543 h 1576251"/>
                  <a:gd name="connsiteX26" fmla="*/ 496388 w 653143"/>
                  <a:gd name="connsiteY26" fmla="*/ 1524000 h 1576251"/>
                  <a:gd name="connsiteX27" fmla="*/ 522514 w 653143"/>
                  <a:gd name="connsiteY27" fmla="*/ 1497874 h 1576251"/>
                  <a:gd name="connsiteX28" fmla="*/ 539931 w 653143"/>
                  <a:gd name="connsiteY28" fmla="*/ 1471748 h 1576251"/>
                  <a:gd name="connsiteX29" fmla="*/ 522514 w 653143"/>
                  <a:gd name="connsiteY29" fmla="*/ 1254034 h 1576251"/>
                  <a:gd name="connsiteX30" fmla="*/ 513805 w 653143"/>
                  <a:gd name="connsiteY30" fmla="*/ 1088571 h 1576251"/>
                  <a:gd name="connsiteX31" fmla="*/ 496388 w 653143"/>
                  <a:gd name="connsiteY31" fmla="*/ 975360 h 1576251"/>
                  <a:gd name="connsiteX32" fmla="*/ 487680 w 653143"/>
                  <a:gd name="connsiteY32" fmla="*/ 879566 h 1576251"/>
                  <a:gd name="connsiteX33" fmla="*/ 461554 w 653143"/>
                  <a:gd name="connsiteY33" fmla="*/ 792480 h 1576251"/>
                  <a:gd name="connsiteX34" fmla="*/ 435428 w 653143"/>
                  <a:gd name="connsiteY34" fmla="*/ 661851 h 1576251"/>
                  <a:gd name="connsiteX35" fmla="*/ 444137 w 653143"/>
                  <a:gd name="connsiteY35" fmla="*/ 505097 h 1576251"/>
                  <a:gd name="connsiteX36" fmla="*/ 478971 w 653143"/>
                  <a:gd name="connsiteY36" fmla="*/ 435428 h 1576251"/>
                  <a:gd name="connsiteX37" fmla="*/ 505097 w 653143"/>
                  <a:gd name="connsiteY37" fmla="*/ 374468 h 1576251"/>
                  <a:gd name="connsiteX38" fmla="*/ 522514 w 653143"/>
                  <a:gd name="connsiteY38" fmla="*/ 348343 h 1576251"/>
                  <a:gd name="connsiteX39" fmla="*/ 531223 w 653143"/>
                  <a:gd name="connsiteY39" fmla="*/ 322217 h 1576251"/>
                  <a:gd name="connsiteX40" fmla="*/ 557348 w 653143"/>
                  <a:gd name="connsiteY40" fmla="*/ 296091 h 1576251"/>
                  <a:gd name="connsiteX41" fmla="*/ 574765 w 653143"/>
                  <a:gd name="connsiteY41" fmla="*/ 261257 h 1576251"/>
                  <a:gd name="connsiteX42" fmla="*/ 609600 w 653143"/>
                  <a:gd name="connsiteY42" fmla="*/ 209006 h 1576251"/>
                  <a:gd name="connsiteX43" fmla="*/ 627017 w 653143"/>
                  <a:gd name="connsiteY43" fmla="*/ 182880 h 1576251"/>
                  <a:gd name="connsiteX44" fmla="*/ 644434 w 653143"/>
                  <a:gd name="connsiteY44" fmla="*/ 130628 h 1576251"/>
                  <a:gd name="connsiteX45" fmla="*/ 653143 w 653143"/>
                  <a:gd name="connsiteY45" fmla="*/ 104503 h 1576251"/>
                  <a:gd name="connsiteX46" fmla="*/ 653143 w 653143"/>
                  <a:gd name="connsiteY46" fmla="*/ 43543 h 1576251"/>
                  <a:gd name="connsiteX47" fmla="*/ 592183 w 653143"/>
                  <a:gd name="connsiteY47" fmla="*/ 0 h 1576251"/>
                  <a:gd name="connsiteX0" fmla="*/ 592183 w 653143"/>
                  <a:gd name="connsiteY0" fmla="*/ 0 h 1576251"/>
                  <a:gd name="connsiteX1" fmla="*/ 400594 w 653143"/>
                  <a:gd name="connsiteY1" fmla="*/ 148046 h 1576251"/>
                  <a:gd name="connsiteX2" fmla="*/ 348343 w 653143"/>
                  <a:gd name="connsiteY2" fmla="*/ 165463 h 1576251"/>
                  <a:gd name="connsiteX3" fmla="*/ 322217 w 653143"/>
                  <a:gd name="connsiteY3" fmla="*/ 174171 h 1576251"/>
                  <a:gd name="connsiteX4" fmla="*/ 296091 w 653143"/>
                  <a:gd name="connsiteY4" fmla="*/ 182880 h 1576251"/>
                  <a:gd name="connsiteX5" fmla="*/ 235131 w 653143"/>
                  <a:gd name="connsiteY5" fmla="*/ 200297 h 1576251"/>
                  <a:gd name="connsiteX6" fmla="*/ 209005 w 653143"/>
                  <a:gd name="connsiteY6" fmla="*/ 226423 h 1576251"/>
                  <a:gd name="connsiteX7" fmla="*/ 182880 w 653143"/>
                  <a:gd name="connsiteY7" fmla="*/ 243840 h 1576251"/>
                  <a:gd name="connsiteX8" fmla="*/ 165463 w 653143"/>
                  <a:gd name="connsiteY8" fmla="*/ 269966 h 1576251"/>
                  <a:gd name="connsiteX9" fmla="*/ 148045 w 653143"/>
                  <a:gd name="connsiteY9" fmla="*/ 287383 h 1576251"/>
                  <a:gd name="connsiteX10" fmla="*/ 121920 w 653143"/>
                  <a:gd name="connsiteY10" fmla="*/ 400594 h 1576251"/>
                  <a:gd name="connsiteX11" fmla="*/ 113211 w 653143"/>
                  <a:gd name="connsiteY11" fmla="*/ 426720 h 1576251"/>
                  <a:gd name="connsiteX12" fmla="*/ 104503 w 653143"/>
                  <a:gd name="connsiteY12" fmla="*/ 470263 h 1576251"/>
                  <a:gd name="connsiteX13" fmla="*/ 87085 w 653143"/>
                  <a:gd name="connsiteY13" fmla="*/ 522514 h 1576251"/>
                  <a:gd name="connsiteX14" fmla="*/ 69668 w 653143"/>
                  <a:gd name="connsiteY14" fmla="*/ 609600 h 1576251"/>
                  <a:gd name="connsiteX15" fmla="*/ 52251 w 653143"/>
                  <a:gd name="connsiteY15" fmla="*/ 661851 h 1576251"/>
                  <a:gd name="connsiteX16" fmla="*/ 52251 w 653143"/>
                  <a:gd name="connsiteY16" fmla="*/ 1201783 h 1576251"/>
                  <a:gd name="connsiteX17" fmla="*/ 43543 w 653143"/>
                  <a:gd name="connsiteY17" fmla="*/ 1236617 h 1576251"/>
                  <a:gd name="connsiteX18" fmla="*/ 34834 w 653143"/>
                  <a:gd name="connsiteY18" fmla="*/ 1280160 h 1576251"/>
                  <a:gd name="connsiteX19" fmla="*/ 26125 w 653143"/>
                  <a:gd name="connsiteY19" fmla="*/ 1349828 h 1576251"/>
                  <a:gd name="connsiteX20" fmla="*/ 8708 w 653143"/>
                  <a:gd name="connsiteY20" fmla="*/ 1402080 h 1576251"/>
                  <a:gd name="connsiteX21" fmla="*/ 0 w 653143"/>
                  <a:gd name="connsiteY21" fmla="*/ 1471748 h 1576251"/>
                  <a:gd name="connsiteX22" fmla="*/ 182880 w 653143"/>
                  <a:gd name="connsiteY22" fmla="*/ 1558834 h 1576251"/>
                  <a:gd name="connsiteX23" fmla="*/ 278674 w 653143"/>
                  <a:gd name="connsiteY23" fmla="*/ 1576251 h 1576251"/>
                  <a:gd name="connsiteX24" fmla="*/ 452845 w 653143"/>
                  <a:gd name="connsiteY24" fmla="*/ 1567543 h 1576251"/>
                  <a:gd name="connsiteX25" fmla="*/ 496388 w 653143"/>
                  <a:gd name="connsiteY25" fmla="*/ 1524000 h 1576251"/>
                  <a:gd name="connsiteX26" fmla="*/ 522514 w 653143"/>
                  <a:gd name="connsiteY26" fmla="*/ 1497874 h 1576251"/>
                  <a:gd name="connsiteX27" fmla="*/ 539931 w 653143"/>
                  <a:gd name="connsiteY27" fmla="*/ 1471748 h 1576251"/>
                  <a:gd name="connsiteX28" fmla="*/ 522514 w 653143"/>
                  <a:gd name="connsiteY28" fmla="*/ 1254034 h 1576251"/>
                  <a:gd name="connsiteX29" fmla="*/ 513805 w 653143"/>
                  <a:gd name="connsiteY29" fmla="*/ 1088571 h 1576251"/>
                  <a:gd name="connsiteX30" fmla="*/ 496388 w 653143"/>
                  <a:gd name="connsiteY30" fmla="*/ 975360 h 1576251"/>
                  <a:gd name="connsiteX31" fmla="*/ 487680 w 653143"/>
                  <a:gd name="connsiteY31" fmla="*/ 879566 h 1576251"/>
                  <a:gd name="connsiteX32" fmla="*/ 461554 w 653143"/>
                  <a:gd name="connsiteY32" fmla="*/ 792480 h 1576251"/>
                  <a:gd name="connsiteX33" fmla="*/ 435428 w 653143"/>
                  <a:gd name="connsiteY33" fmla="*/ 661851 h 1576251"/>
                  <a:gd name="connsiteX34" fmla="*/ 444137 w 653143"/>
                  <a:gd name="connsiteY34" fmla="*/ 505097 h 1576251"/>
                  <a:gd name="connsiteX35" fmla="*/ 478971 w 653143"/>
                  <a:gd name="connsiteY35" fmla="*/ 435428 h 1576251"/>
                  <a:gd name="connsiteX36" fmla="*/ 505097 w 653143"/>
                  <a:gd name="connsiteY36" fmla="*/ 374468 h 1576251"/>
                  <a:gd name="connsiteX37" fmla="*/ 522514 w 653143"/>
                  <a:gd name="connsiteY37" fmla="*/ 348343 h 1576251"/>
                  <a:gd name="connsiteX38" fmla="*/ 531223 w 653143"/>
                  <a:gd name="connsiteY38" fmla="*/ 322217 h 1576251"/>
                  <a:gd name="connsiteX39" fmla="*/ 557348 w 653143"/>
                  <a:gd name="connsiteY39" fmla="*/ 296091 h 1576251"/>
                  <a:gd name="connsiteX40" fmla="*/ 574765 w 653143"/>
                  <a:gd name="connsiteY40" fmla="*/ 261257 h 1576251"/>
                  <a:gd name="connsiteX41" fmla="*/ 609600 w 653143"/>
                  <a:gd name="connsiteY41" fmla="*/ 209006 h 1576251"/>
                  <a:gd name="connsiteX42" fmla="*/ 627017 w 653143"/>
                  <a:gd name="connsiteY42" fmla="*/ 182880 h 1576251"/>
                  <a:gd name="connsiteX43" fmla="*/ 644434 w 653143"/>
                  <a:gd name="connsiteY43" fmla="*/ 130628 h 1576251"/>
                  <a:gd name="connsiteX44" fmla="*/ 653143 w 653143"/>
                  <a:gd name="connsiteY44" fmla="*/ 104503 h 1576251"/>
                  <a:gd name="connsiteX45" fmla="*/ 653143 w 653143"/>
                  <a:gd name="connsiteY45" fmla="*/ 43543 h 1576251"/>
                  <a:gd name="connsiteX46" fmla="*/ 592183 w 653143"/>
                  <a:gd name="connsiteY46" fmla="*/ 0 h 1576251"/>
                  <a:gd name="connsiteX0" fmla="*/ 592183 w 653143"/>
                  <a:gd name="connsiteY0" fmla="*/ 0 h 1576251"/>
                  <a:gd name="connsiteX1" fmla="*/ 348343 w 653143"/>
                  <a:gd name="connsiteY1" fmla="*/ 165463 h 1576251"/>
                  <a:gd name="connsiteX2" fmla="*/ 322217 w 653143"/>
                  <a:gd name="connsiteY2" fmla="*/ 174171 h 1576251"/>
                  <a:gd name="connsiteX3" fmla="*/ 296091 w 653143"/>
                  <a:gd name="connsiteY3" fmla="*/ 182880 h 1576251"/>
                  <a:gd name="connsiteX4" fmla="*/ 235131 w 653143"/>
                  <a:gd name="connsiteY4" fmla="*/ 200297 h 1576251"/>
                  <a:gd name="connsiteX5" fmla="*/ 209005 w 653143"/>
                  <a:gd name="connsiteY5" fmla="*/ 226423 h 1576251"/>
                  <a:gd name="connsiteX6" fmla="*/ 182880 w 653143"/>
                  <a:gd name="connsiteY6" fmla="*/ 243840 h 1576251"/>
                  <a:gd name="connsiteX7" fmla="*/ 165463 w 653143"/>
                  <a:gd name="connsiteY7" fmla="*/ 269966 h 1576251"/>
                  <a:gd name="connsiteX8" fmla="*/ 148045 w 653143"/>
                  <a:gd name="connsiteY8" fmla="*/ 287383 h 1576251"/>
                  <a:gd name="connsiteX9" fmla="*/ 121920 w 653143"/>
                  <a:gd name="connsiteY9" fmla="*/ 400594 h 1576251"/>
                  <a:gd name="connsiteX10" fmla="*/ 113211 w 653143"/>
                  <a:gd name="connsiteY10" fmla="*/ 426720 h 1576251"/>
                  <a:gd name="connsiteX11" fmla="*/ 104503 w 653143"/>
                  <a:gd name="connsiteY11" fmla="*/ 470263 h 1576251"/>
                  <a:gd name="connsiteX12" fmla="*/ 87085 w 653143"/>
                  <a:gd name="connsiteY12" fmla="*/ 522514 h 1576251"/>
                  <a:gd name="connsiteX13" fmla="*/ 69668 w 653143"/>
                  <a:gd name="connsiteY13" fmla="*/ 609600 h 1576251"/>
                  <a:gd name="connsiteX14" fmla="*/ 52251 w 653143"/>
                  <a:gd name="connsiteY14" fmla="*/ 661851 h 1576251"/>
                  <a:gd name="connsiteX15" fmla="*/ 52251 w 653143"/>
                  <a:gd name="connsiteY15" fmla="*/ 1201783 h 1576251"/>
                  <a:gd name="connsiteX16" fmla="*/ 43543 w 653143"/>
                  <a:gd name="connsiteY16" fmla="*/ 1236617 h 1576251"/>
                  <a:gd name="connsiteX17" fmla="*/ 34834 w 653143"/>
                  <a:gd name="connsiteY17" fmla="*/ 1280160 h 1576251"/>
                  <a:gd name="connsiteX18" fmla="*/ 26125 w 653143"/>
                  <a:gd name="connsiteY18" fmla="*/ 1349828 h 1576251"/>
                  <a:gd name="connsiteX19" fmla="*/ 8708 w 653143"/>
                  <a:gd name="connsiteY19" fmla="*/ 1402080 h 1576251"/>
                  <a:gd name="connsiteX20" fmla="*/ 0 w 653143"/>
                  <a:gd name="connsiteY20" fmla="*/ 1471748 h 1576251"/>
                  <a:gd name="connsiteX21" fmla="*/ 182880 w 653143"/>
                  <a:gd name="connsiteY21" fmla="*/ 1558834 h 1576251"/>
                  <a:gd name="connsiteX22" fmla="*/ 278674 w 653143"/>
                  <a:gd name="connsiteY22" fmla="*/ 1576251 h 1576251"/>
                  <a:gd name="connsiteX23" fmla="*/ 452845 w 653143"/>
                  <a:gd name="connsiteY23" fmla="*/ 1567543 h 1576251"/>
                  <a:gd name="connsiteX24" fmla="*/ 496388 w 653143"/>
                  <a:gd name="connsiteY24" fmla="*/ 1524000 h 1576251"/>
                  <a:gd name="connsiteX25" fmla="*/ 522514 w 653143"/>
                  <a:gd name="connsiteY25" fmla="*/ 1497874 h 1576251"/>
                  <a:gd name="connsiteX26" fmla="*/ 539931 w 653143"/>
                  <a:gd name="connsiteY26" fmla="*/ 1471748 h 1576251"/>
                  <a:gd name="connsiteX27" fmla="*/ 522514 w 653143"/>
                  <a:gd name="connsiteY27" fmla="*/ 1254034 h 1576251"/>
                  <a:gd name="connsiteX28" fmla="*/ 513805 w 653143"/>
                  <a:gd name="connsiteY28" fmla="*/ 1088571 h 1576251"/>
                  <a:gd name="connsiteX29" fmla="*/ 496388 w 653143"/>
                  <a:gd name="connsiteY29" fmla="*/ 975360 h 1576251"/>
                  <a:gd name="connsiteX30" fmla="*/ 487680 w 653143"/>
                  <a:gd name="connsiteY30" fmla="*/ 879566 h 1576251"/>
                  <a:gd name="connsiteX31" fmla="*/ 461554 w 653143"/>
                  <a:gd name="connsiteY31" fmla="*/ 792480 h 1576251"/>
                  <a:gd name="connsiteX32" fmla="*/ 435428 w 653143"/>
                  <a:gd name="connsiteY32" fmla="*/ 661851 h 1576251"/>
                  <a:gd name="connsiteX33" fmla="*/ 444137 w 653143"/>
                  <a:gd name="connsiteY33" fmla="*/ 505097 h 1576251"/>
                  <a:gd name="connsiteX34" fmla="*/ 478971 w 653143"/>
                  <a:gd name="connsiteY34" fmla="*/ 435428 h 1576251"/>
                  <a:gd name="connsiteX35" fmla="*/ 505097 w 653143"/>
                  <a:gd name="connsiteY35" fmla="*/ 374468 h 1576251"/>
                  <a:gd name="connsiteX36" fmla="*/ 522514 w 653143"/>
                  <a:gd name="connsiteY36" fmla="*/ 348343 h 1576251"/>
                  <a:gd name="connsiteX37" fmla="*/ 531223 w 653143"/>
                  <a:gd name="connsiteY37" fmla="*/ 322217 h 1576251"/>
                  <a:gd name="connsiteX38" fmla="*/ 557348 w 653143"/>
                  <a:gd name="connsiteY38" fmla="*/ 296091 h 1576251"/>
                  <a:gd name="connsiteX39" fmla="*/ 574765 w 653143"/>
                  <a:gd name="connsiteY39" fmla="*/ 261257 h 1576251"/>
                  <a:gd name="connsiteX40" fmla="*/ 609600 w 653143"/>
                  <a:gd name="connsiteY40" fmla="*/ 209006 h 1576251"/>
                  <a:gd name="connsiteX41" fmla="*/ 627017 w 653143"/>
                  <a:gd name="connsiteY41" fmla="*/ 182880 h 1576251"/>
                  <a:gd name="connsiteX42" fmla="*/ 644434 w 653143"/>
                  <a:gd name="connsiteY42" fmla="*/ 130628 h 1576251"/>
                  <a:gd name="connsiteX43" fmla="*/ 653143 w 653143"/>
                  <a:gd name="connsiteY43" fmla="*/ 104503 h 1576251"/>
                  <a:gd name="connsiteX44" fmla="*/ 653143 w 653143"/>
                  <a:gd name="connsiteY44" fmla="*/ 43543 h 1576251"/>
                  <a:gd name="connsiteX45" fmla="*/ 592183 w 653143"/>
                  <a:gd name="connsiteY45" fmla="*/ 0 h 1576251"/>
                  <a:gd name="connsiteX0" fmla="*/ 592183 w 653143"/>
                  <a:gd name="connsiteY0" fmla="*/ 0 h 1576251"/>
                  <a:gd name="connsiteX1" fmla="*/ 322217 w 653143"/>
                  <a:gd name="connsiteY1" fmla="*/ 174171 h 1576251"/>
                  <a:gd name="connsiteX2" fmla="*/ 296091 w 653143"/>
                  <a:gd name="connsiteY2" fmla="*/ 182880 h 1576251"/>
                  <a:gd name="connsiteX3" fmla="*/ 235131 w 653143"/>
                  <a:gd name="connsiteY3" fmla="*/ 200297 h 1576251"/>
                  <a:gd name="connsiteX4" fmla="*/ 209005 w 653143"/>
                  <a:gd name="connsiteY4" fmla="*/ 226423 h 1576251"/>
                  <a:gd name="connsiteX5" fmla="*/ 182880 w 653143"/>
                  <a:gd name="connsiteY5" fmla="*/ 243840 h 1576251"/>
                  <a:gd name="connsiteX6" fmla="*/ 165463 w 653143"/>
                  <a:gd name="connsiteY6" fmla="*/ 269966 h 1576251"/>
                  <a:gd name="connsiteX7" fmla="*/ 148045 w 653143"/>
                  <a:gd name="connsiteY7" fmla="*/ 287383 h 1576251"/>
                  <a:gd name="connsiteX8" fmla="*/ 121920 w 653143"/>
                  <a:gd name="connsiteY8" fmla="*/ 400594 h 1576251"/>
                  <a:gd name="connsiteX9" fmla="*/ 113211 w 653143"/>
                  <a:gd name="connsiteY9" fmla="*/ 426720 h 1576251"/>
                  <a:gd name="connsiteX10" fmla="*/ 104503 w 653143"/>
                  <a:gd name="connsiteY10" fmla="*/ 470263 h 1576251"/>
                  <a:gd name="connsiteX11" fmla="*/ 87085 w 653143"/>
                  <a:gd name="connsiteY11" fmla="*/ 522514 h 1576251"/>
                  <a:gd name="connsiteX12" fmla="*/ 69668 w 653143"/>
                  <a:gd name="connsiteY12" fmla="*/ 609600 h 1576251"/>
                  <a:gd name="connsiteX13" fmla="*/ 52251 w 653143"/>
                  <a:gd name="connsiteY13" fmla="*/ 661851 h 1576251"/>
                  <a:gd name="connsiteX14" fmla="*/ 52251 w 653143"/>
                  <a:gd name="connsiteY14" fmla="*/ 1201783 h 1576251"/>
                  <a:gd name="connsiteX15" fmla="*/ 43543 w 653143"/>
                  <a:gd name="connsiteY15" fmla="*/ 1236617 h 1576251"/>
                  <a:gd name="connsiteX16" fmla="*/ 34834 w 653143"/>
                  <a:gd name="connsiteY16" fmla="*/ 1280160 h 1576251"/>
                  <a:gd name="connsiteX17" fmla="*/ 26125 w 653143"/>
                  <a:gd name="connsiteY17" fmla="*/ 1349828 h 1576251"/>
                  <a:gd name="connsiteX18" fmla="*/ 8708 w 653143"/>
                  <a:gd name="connsiteY18" fmla="*/ 1402080 h 1576251"/>
                  <a:gd name="connsiteX19" fmla="*/ 0 w 653143"/>
                  <a:gd name="connsiteY19" fmla="*/ 1471748 h 1576251"/>
                  <a:gd name="connsiteX20" fmla="*/ 182880 w 653143"/>
                  <a:gd name="connsiteY20" fmla="*/ 1558834 h 1576251"/>
                  <a:gd name="connsiteX21" fmla="*/ 278674 w 653143"/>
                  <a:gd name="connsiteY21" fmla="*/ 1576251 h 1576251"/>
                  <a:gd name="connsiteX22" fmla="*/ 452845 w 653143"/>
                  <a:gd name="connsiteY22" fmla="*/ 1567543 h 1576251"/>
                  <a:gd name="connsiteX23" fmla="*/ 496388 w 653143"/>
                  <a:gd name="connsiteY23" fmla="*/ 1524000 h 1576251"/>
                  <a:gd name="connsiteX24" fmla="*/ 522514 w 653143"/>
                  <a:gd name="connsiteY24" fmla="*/ 1497874 h 1576251"/>
                  <a:gd name="connsiteX25" fmla="*/ 539931 w 653143"/>
                  <a:gd name="connsiteY25" fmla="*/ 1471748 h 1576251"/>
                  <a:gd name="connsiteX26" fmla="*/ 522514 w 653143"/>
                  <a:gd name="connsiteY26" fmla="*/ 1254034 h 1576251"/>
                  <a:gd name="connsiteX27" fmla="*/ 513805 w 653143"/>
                  <a:gd name="connsiteY27" fmla="*/ 1088571 h 1576251"/>
                  <a:gd name="connsiteX28" fmla="*/ 496388 w 653143"/>
                  <a:gd name="connsiteY28" fmla="*/ 975360 h 1576251"/>
                  <a:gd name="connsiteX29" fmla="*/ 487680 w 653143"/>
                  <a:gd name="connsiteY29" fmla="*/ 879566 h 1576251"/>
                  <a:gd name="connsiteX30" fmla="*/ 461554 w 653143"/>
                  <a:gd name="connsiteY30" fmla="*/ 792480 h 1576251"/>
                  <a:gd name="connsiteX31" fmla="*/ 435428 w 653143"/>
                  <a:gd name="connsiteY31" fmla="*/ 661851 h 1576251"/>
                  <a:gd name="connsiteX32" fmla="*/ 444137 w 653143"/>
                  <a:gd name="connsiteY32" fmla="*/ 505097 h 1576251"/>
                  <a:gd name="connsiteX33" fmla="*/ 478971 w 653143"/>
                  <a:gd name="connsiteY33" fmla="*/ 435428 h 1576251"/>
                  <a:gd name="connsiteX34" fmla="*/ 505097 w 653143"/>
                  <a:gd name="connsiteY34" fmla="*/ 374468 h 1576251"/>
                  <a:gd name="connsiteX35" fmla="*/ 522514 w 653143"/>
                  <a:gd name="connsiteY35" fmla="*/ 348343 h 1576251"/>
                  <a:gd name="connsiteX36" fmla="*/ 531223 w 653143"/>
                  <a:gd name="connsiteY36" fmla="*/ 322217 h 1576251"/>
                  <a:gd name="connsiteX37" fmla="*/ 557348 w 653143"/>
                  <a:gd name="connsiteY37" fmla="*/ 296091 h 1576251"/>
                  <a:gd name="connsiteX38" fmla="*/ 574765 w 653143"/>
                  <a:gd name="connsiteY38" fmla="*/ 261257 h 1576251"/>
                  <a:gd name="connsiteX39" fmla="*/ 609600 w 653143"/>
                  <a:gd name="connsiteY39" fmla="*/ 209006 h 1576251"/>
                  <a:gd name="connsiteX40" fmla="*/ 627017 w 653143"/>
                  <a:gd name="connsiteY40" fmla="*/ 182880 h 1576251"/>
                  <a:gd name="connsiteX41" fmla="*/ 644434 w 653143"/>
                  <a:gd name="connsiteY41" fmla="*/ 130628 h 1576251"/>
                  <a:gd name="connsiteX42" fmla="*/ 653143 w 653143"/>
                  <a:gd name="connsiteY42" fmla="*/ 104503 h 1576251"/>
                  <a:gd name="connsiteX43" fmla="*/ 653143 w 653143"/>
                  <a:gd name="connsiteY43" fmla="*/ 43543 h 1576251"/>
                  <a:gd name="connsiteX44" fmla="*/ 592183 w 653143"/>
                  <a:gd name="connsiteY44" fmla="*/ 0 h 1576251"/>
                  <a:gd name="connsiteX0" fmla="*/ 592183 w 653143"/>
                  <a:gd name="connsiteY0" fmla="*/ 0 h 1576251"/>
                  <a:gd name="connsiteX1" fmla="*/ 296091 w 653143"/>
                  <a:gd name="connsiteY1" fmla="*/ 182880 h 1576251"/>
                  <a:gd name="connsiteX2" fmla="*/ 235131 w 653143"/>
                  <a:gd name="connsiteY2" fmla="*/ 200297 h 1576251"/>
                  <a:gd name="connsiteX3" fmla="*/ 209005 w 653143"/>
                  <a:gd name="connsiteY3" fmla="*/ 226423 h 1576251"/>
                  <a:gd name="connsiteX4" fmla="*/ 182880 w 653143"/>
                  <a:gd name="connsiteY4" fmla="*/ 243840 h 1576251"/>
                  <a:gd name="connsiteX5" fmla="*/ 165463 w 653143"/>
                  <a:gd name="connsiteY5" fmla="*/ 269966 h 1576251"/>
                  <a:gd name="connsiteX6" fmla="*/ 148045 w 653143"/>
                  <a:gd name="connsiteY6" fmla="*/ 287383 h 1576251"/>
                  <a:gd name="connsiteX7" fmla="*/ 121920 w 653143"/>
                  <a:gd name="connsiteY7" fmla="*/ 400594 h 1576251"/>
                  <a:gd name="connsiteX8" fmla="*/ 113211 w 653143"/>
                  <a:gd name="connsiteY8" fmla="*/ 426720 h 1576251"/>
                  <a:gd name="connsiteX9" fmla="*/ 104503 w 653143"/>
                  <a:gd name="connsiteY9" fmla="*/ 470263 h 1576251"/>
                  <a:gd name="connsiteX10" fmla="*/ 87085 w 653143"/>
                  <a:gd name="connsiteY10" fmla="*/ 522514 h 1576251"/>
                  <a:gd name="connsiteX11" fmla="*/ 69668 w 653143"/>
                  <a:gd name="connsiteY11" fmla="*/ 609600 h 1576251"/>
                  <a:gd name="connsiteX12" fmla="*/ 52251 w 653143"/>
                  <a:gd name="connsiteY12" fmla="*/ 661851 h 1576251"/>
                  <a:gd name="connsiteX13" fmla="*/ 52251 w 653143"/>
                  <a:gd name="connsiteY13" fmla="*/ 1201783 h 1576251"/>
                  <a:gd name="connsiteX14" fmla="*/ 43543 w 653143"/>
                  <a:gd name="connsiteY14" fmla="*/ 1236617 h 1576251"/>
                  <a:gd name="connsiteX15" fmla="*/ 34834 w 653143"/>
                  <a:gd name="connsiteY15" fmla="*/ 1280160 h 1576251"/>
                  <a:gd name="connsiteX16" fmla="*/ 26125 w 653143"/>
                  <a:gd name="connsiteY16" fmla="*/ 1349828 h 1576251"/>
                  <a:gd name="connsiteX17" fmla="*/ 8708 w 653143"/>
                  <a:gd name="connsiteY17" fmla="*/ 1402080 h 1576251"/>
                  <a:gd name="connsiteX18" fmla="*/ 0 w 653143"/>
                  <a:gd name="connsiteY18" fmla="*/ 1471748 h 1576251"/>
                  <a:gd name="connsiteX19" fmla="*/ 182880 w 653143"/>
                  <a:gd name="connsiteY19" fmla="*/ 1558834 h 1576251"/>
                  <a:gd name="connsiteX20" fmla="*/ 278674 w 653143"/>
                  <a:gd name="connsiteY20" fmla="*/ 1576251 h 1576251"/>
                  <a:gd name="connsiteX21" fmla="*/ 452845 w 653143"/>
                  <a:gd name="connsiteY21" fmla="*/ 1567543 h 1576251"/>
                  <a:gd name="connsiteX22" fmla="*/ 496388 w 653143"/>
                  <a:gd name="connsiteY22" fmla="*/ 1524000 h 1576251"/>
                  <a:gd name="connsiteX23" fmla="*/ 522514 w 653143"/>
                  <a:gd name="connsiteY23" fmla="*/ 1497874 h 1576251"/>
                  <a:gd name="connsiteX24" fmla="*/ 539931 w 653143"/>
                  <a:gd name="connsiteY24" fmla="*/ 1471748 h 1576251"/>
                  <a:gd name="connsiteX25" fmla="*/ 522514 w 653143"/>
                  <a:gd name="connsiteY25" fmla="*/ 1254034 h 1576251"/>
                  <a:gd name="connsiteX26" fmla="*/ 513805 w 653143"/>
                  <a:gd name="connsiteY26" fmla="*/ 1088571 h 1576251"/>
                  <a:gd name="connsiteX27" fmla="*/ 496388 w 653143"/>
                  <a:gd name="connsiteY27" fmla="*/ 975360 h 1576251"/>
                  <a:gd name="connsiteX28" fmla="*/ 487680 w 653143"/>
                  <a:gd name="connsiteY28" fmla="*/ 879566 h 1576251"/>
                  <a:gd name="connsiteX29" fmla="*/ 461554 w 653143"/>
                  <a:gd name="connsiteY29" fmla="*/ 792480 h 1576251"/>
                  <a:gd name="connsiteX30" fmla="*/ 435428 w 653143"/>
                  <a:gd name="connsiteY30" fmla="*/ 661851 h 1576251"/>
                  <a:gd name="connsiteX31" fmla="*/ 444137 w 653143"/>
                  <a:gd name="connsiteY31" fmla="*/ 505097 h 1576251"/>
                  <a:gd name="connsiteX32" fmla="*/ 478971 w 653143"/>
                  <a:gd name="connsiteY32" fmla="*/ 435428 h 1576251"/>
                  <a:gd name="connsiteX33" fmla="*/ 505097 w 653143"/>
                  <a:gd name="connsiteY33" fmla="*/ 374468 h 1576251"/>
                  <a:gd name="connsiteX34" fmla="*/ 522514 w 653143"/>
                  <a:gd name="connsiteY34" fmla="*/ 348343 h 1576251"/>
                  <a:gd name="connsiteX35" fmla="*/ 531223 w 653143"/>
                  <a:gd name="connsiteY35" fmla="*/ 322217 h 1576251"/>
                  <a:gd name="connsiteX36" fmla="*/ 557348 w 653143"/>
                  <a:gd name="connsiteY36" fmla="*/ 296091 h 1576251"/>
                  <a:gd name="connsiteX37" fmla="*/ 574765 w 653143"/>
                  <a:gd name="connsiteY37" fmla="*/ 261257 h 1576251"/>
                  <a:gd name="connsiteX38" fmla="*/ 609600 w 653143"/>
                  <a:gd name="connsiteY38" fmla="*/ 209006 h 1576251"/>
                  <a:gd name="connsiteX39" fmla="*/ 627017 w 653143"/>
                  <a:gd name="connsiteY39" fmla="*/ 182880 h 1576251"/>
                  <a:gd name="connsiteX40" fmla="*/ 644434 w 653143"/>
                  <a:gd name="connsiteY40" fmla="*/ 130628 h 1576251"/>
                  <a:gd name="connsiteX41" fmla="*/ 653143 w 653143"/>
                  <a:gd name="connsiteY41" fmla="*/ 104503 h 1576251"/>
                  <a:gd name="connsiteX42" fmla="*/ 653143 w 653143"/>
                  <a:gd name="connsiteY42" fmla="*/ 43543 h 1576251"/>
                  <a:gd name="connsiteX43" fmla="*/ 592183 w 653143"/>
                  <a:gd name="connsiteY43" fmla="*/ 0 h 1576251"/>
                  <a:gd name="connsiteX0" fmla="*/ 592183 w 653143"/>
                  <a:gd name="connsiteY0" fmla="*/ 0 h 1576251"/>
                  <a:gd name="connsiteX1" fmla="*/ 235131 w 653143"/>
                  <a:gd name="connsiteY1" fmla="*/ 200297 h 1576251"/>
                  <a:gd name="connsiteX2" fmla="*/ 209005 w 653143"/>
                  <a:gd name="connsiteY2" fmla="*/ 226423 h 1576251"/>
                  <a:gd name="connsiteX3" fmla="*/ 182880 w 653143"/>
                  <a:gd name="connsiteY3" fmla="*/ 243840 h 1576251"/>
                  <a:gd name="connsiteX4" fmla="*/ 165463 w 653143"/>
                  <a:gd name="connsiteY4" fmla="*/ 269966 h 1576251"/>
                  <a:gd name="connsiteX5" fmla="*/ 148045 w 653143"/>
                  <a:gd name="connsiteY5" fmla="*/ 287383 h 1576251"/>
                  <a:gd name="connsiteX6" fmla="*/ 121920 w 653143"/>
                  <a:gd name="connsiteY6" fmla="*/ 400594 h 1576251"/>
                  <a:gd name="connsiteX7" fmla="*/ 113211 w 653143"/>
                  <a:gd name="connsiteY7" fmla="*/ 426720 h 1576251"/>
                  <a:gd name="connsiteX8" fmla="*/ 104503 w 653143"/>
                  <a:gd name="connsiteY8" fmla="*/ 470263 h 1576251"/>
                  <a:gd name="connsiteX9" fmla="*/ 87085 w 653143"/>
                  <a:gd name="connsiteY9" fmla="*/ 522514 h 1576251"/>
                  <a:gd name="connsiteX10" fmla="*/ 69668 w 653143"/>
                  <a:gd name="connsiteY10" fmla="*/ 609600 h 1576251"/>
                  <a:gd name="connsiteX11" fmla="*/ 52251 w 653143"/>
                  <a:gd name="connsiteY11" fmla="*/ 661851 h 1576251"/>
                  <a:gd name="connsiteX12" fmla="*/ 52251 w 653143"/>
                  <a:gd name="connsiteY12" fmla="*/ 1201783 h 1576251"/>
                  <a:gd name="connsiteX13" fmla="*/ 43543 w 653143"/>
                  <a:gd name="connsiteY13" fmla="*/ 1236617 h 1576251"/>
                  <a:gd name="connsiteX14" fmla="*/ 34834 w 653143"/>
                  <a:gd name="connsiteY14" fmla="*/ 1280160 h 1576251"/>
                  <a:gd name="connsiteX15" fmla="*/ 26125 w 653143"/>
                  <a:gd name="connsiteY15" fmla="*/ 1349828 h 1576251"/>
                  <a:gd name="connsiteX16" fmla="*/ 8708 w 653143"/>
                  <a:gd name="connsiteY16" fmla="*/ 1402080 h 1576251"/>
                  <a:gd name="connsiteX17" fmla="*/ 0 w 653143"/>
                  <a:gd name="connsiteY17" fmla="*/ 1471748 h 1576251"/>
                  <a:gd name="connsiteX18" fmla="*/ 182880 w 653143"/>
                  <a:gd name="connsiteY18" fmla="*/ 1558834 h 1576251"/>
                  <a:gd name="connsiteX19" fmla="*/ 278674 w 653143"/>
                  <a:gd name="connsiteY19" fmla="*/ 1576251 h 1576251"/>
                  <a:gd name="connsiteX20" fmla="*/ 452845 w 653143"/>
                  <a:gd name="connsiteY20" fmla="*/ 1567543 h 1576251"/>
                  <a:gd name="connsiteX21" fmla="*/ 496388 w 653143"/>
                  <a:gd name="connsiteY21" fmla="*/ 1524000 h 1576251"/>
                  <a:gd name="connsiteX22" fmla="*/ 522514 w 653143"/>
                  <a:gd name="connsiteY22" fmla="*/ 1497874 h 1576251"/>
                  <a:gd name="connsiteX23" fmla="*/ 539931 w 653143"/>
                  <a:gd name="connsiteY23" fmla="*/ 1471748 h 1576251"/>
                  <a:gd name="connsiteX24" fmla="*/ 522514 w 653143"/>
                  <a:gd name="connsiteY24" fmla="*/ 1254034 h 1576251"/>
                  <a:gd name="connsiteX25" fmla="*/ 513805 w 653143"/>
                  <a:gd name="connsiteY25" fmla="*/ 1088571 h 1576251"/>
                  <a:gd name="connsiteX26" fmla="*/ 496388 w 653143"/>
                  <a:gd name="connsiteY26" fmla="*/ 975360 h 1576251"/>
                  <a:gd name="connsiteX27" fmla="*/ 487680 w 653143"/>
                  <a:gd name="connsiteY27" fmla="*/ 879566 h 1576251"/>
                  <a:gd name="connsiteX28" fmla="*/ 461554 w 653143"/>
                  <a:gd name="connsiteY28" fmla="*/ 792480 h 1576251"/>
                  <a:gd name="connsiteX29" fmla="*/ 435428 w 653143"/>
                  <a:gd name="connsiteY29" fmla="*/ 661851 h 1576251"/>
                  <a:gd name="connsiteX30" fmla="*/ 444137 w 653143"/>
                  <a:gd name="connsiteY30" fmla="*/ 505097 h 1576251"/>
                  <a:gd name="connsiteX31" fmla="*/ 478971 w 653143"/>
                  <a:gd name="connsiteY31" fmla="*/ 435428 h 1576251"/>
                  <a:gd name="connsiteX32" fmla="*/ 505097 w 653143"/>
                  <a:gd name="connsiteY32" fmla="*/ 374468 h 1576251"/>
                  <a:gd name="connsiteX33" fmla="*/ 522514 w 653143"/>
                  <a:gd name="connsiteY33" fmla="*/ 348343 h 1576251"/>
                  <a:gd name="connsiteX34" fmla="*/ 531223 w 653143"/>
                  <a:gd name="connsiteY34" fmla="*/ 322217 h 1576251"/>
                  <a:gd name="connsiteX35" fmla="*/ 557348 w 653143"/>
                  <a:gd name="connsiteY35" fmla="*/ 296091 h 1576251"/>
                  <a:gd name="connsiteX36" fmla="*/ 574765 w 653143"/>
                  <a:gd name="connsiteY36" fmla="*/ 261257 h 1576251"/>
                  <a:gd name="connsiteX37" fmla="*/ 609600 w 653143"/>
                  <a:gd name="connsiteY37" fmla="*/ 209006 h 1576251"/>
                  <a:gd name="connsiteX38" fmla="*/ 627017 w 653143"/>
                  <a:gd name="connsiteY38" fmla="*/ 182880 h 1576251"/>
                  <a:gd name="connsiteX39" fmla="*/ 644434 w 653143"/>
                  <a:gd name="connsiteY39" fmla="*/ 130628 h 1576251"/>
                  <a:gd name="connsiteX40" fmla="*/ 653143 w 653143"/>
                  <a:gd name="connsiteY40" fmla="*/ 104503 h 1576251"/>
                  <a:gd name="connsiteX41" fmla="*/ 653143 w 653143"/>
                  <a:gd name="connsiteY41" fmla="*/ 43543 h 1576251"/>
                  <a:gd name="connsiteX42" fmla="*/ 592183 w 653143"/>
                  <a:gd name="connsiteY42" fmla="*/ 0 h 1576251"/>
                  <a:gd name="connsiteX0" fmla="*/ 592183 w 653143"/>
                  <a:gd name="connsiteY0" fmla="*/ 0 h 1576251"/>
                  <a:gd name="connsiteX1" fmla="*/ 209005 w 653143"/>
                  <a:gd name="connsiteY1" fmla="*/ 226423 h 1576251"/>
                  <a:gd name="connsiteX2" fmla="*/ 182880 w 653143"/>
                  <a:gd name="connsiteY2" fmla="*/ 243840 h 1576251"/>
                  <a:gd name="connsiteX3" fmla="*/ 165463 w 653143"/>
                  <a:gd name="connsiteY3" fmla="*/ 269966 h 1576251"/>
                  <a:gd name="connsiteX4" fmla="*/ 148045 w 653143"/>
                  <a:gd name="connsiteY4" fmla="*/ 287383 h 1576251"/>
                  <a:gd name="connsiteX5" fmla="*/ 121920 w 653143"/>
                  <a:gd name="connsiteY5" fmla="*/ 400594 h 1576251"/>
                  <a:gd name="connsiteX6" fmla="*/ 113211 w 653143"/>
                  <a:gd name="connsiteY6" fmla="*/ 426720 h 1576251"/>
                  <a:gd name="connsiteX7" fmla="*/ 104503 w 653143"/>
                  <a:gd name="connsiteY7" fmla="*/ 470263 h 1576251"/>
                  <a:gd name="connsiteX8" fmla="*/ 87085 w 653143"/>
                  <a:gd name="connsiteY8" fmla="*/ 522514 h 1576251"/>
                  <a:gd name="connsiteX9" fmla="*/ 69668 w 653143"/>
                  <a:gd name="connsiteY9" fmla="*/ 609600 h 1576251"/>
                  <a:gd name="connsiteX10" fmla="*/ 52251 w 653143"/>
                  <a:gd name="connsiteY10" fmla="*/ 661851 h 1576251"/>
                  <a:gd name="connsiteX11" fmla="*/ 52251 w 653143"/>
                  <a:gd name="connsiteY11" fmla="*/ 1201783 h 1576251"/>
                  <a:gd name="connsiteX12" fmla="*/ 43543 w 653143"/>
                  <a:gd name="connsiteY12" fmla="*/ 1236617 h 1576251"/>
                  <a:gd name="connsiteX13" fmla="*/ 34834 w 653143"/>
                  <a:gd name="connsiteY13" fmla="*/ 1280160 h 1576251"/>
                  <a:gd name="connsiteX14" fmla="*/ 26125 w 653143"/>
                  <a:gd name="connsiteY14" fmla="*/ 1349828 h 1576251"/>
                  <a:gd name="connsiteX15" fmla="*/ 8708 w 653143"/>
                  <a:gd name="connsiteY15" fmla="*/ 1402080 h 1576251"/>
                  <a:gd name="connsiteX16" fmla="*/ 0 w 653143"/>
                  <a:gd name="connsiteY16" fmla="*/ 1471748 h 1576251"/>
                  <a:gd name="connsiteX17" fmla="*/ 182880 w 653143"/>
                  <a:gd name="connsiteY17" fmla="*/ 1558834 h 1576251"/>
                  <a:gd name="connsiteX18" fmla="*/ 278674 w 653143"/>
                  <a:gd name="connsiteY18" fmla="*/ 1576251 h 1576251"/>
                  <a:gd name="connsiteX19" fmla="*/ 452845 w 653143"/>
                  <a:gd name="connsiteY19" fmla="*/ 1567543 h 1576251"/>
                  <a:gd name="connsiteX20" fmla="*/ 496388 w 653143"/>
                  <a:gd name="connsiteY20" fmla="*/ 1524000 h 1576251"/>
                  <a:gd name="connsiteX21" fmla="*/ 522514 w 653143"/>
                  <a:gd name="connsiteY21" fmla="*/ 1497874 h 1576251"/>
                  <a:gd name="connsiteX22" fmla="*/ 539931 w 653143"/>
                  <a:gd name="connsiteY22" fmla="*/ 1471748 h 1576251"/>
                  <a:gd name="connsiteX23" fmla="*/ 522514 w 653143"/>
                  <a:gd name="connsiteY23" fmla="*/ 1254034 h 1576251"/>
                  <a:gd name="connsiteX24" fmla="*/ 513805 w 653143"/>
                  <a:gd name="connsiteY24" fmla="*/ 1088571 h 1576251"/>
                  <a:gd name="connsiteX25" fmla="*/ 496388 w 653143"/>
                  <a:gd name="connsiteY25" fmla="*/ 975360 h 1576251"/>
                  <a:gd name="connsiteX26" fmla="*/ 487680 w 653143"/>
                  <a:gd name="connsiteY26" fmla="*/ 879566 h 1576251"/>
                  <a:gd name="connsiteX27" fmla="*/ 461554 w 653143"/>
                  <a:gd name="connsiteY27" fmla="*/ 792480 h 1576251"/>
                  <a:gd name="connsiteX28" fmla="*/ 435428 w 653143"/>
                  <a:gd name="connsiteY28" fmla="*/ 661851 h 1576251"/>
                  <a:gd name="connsiteX29" fmla="*/ 444137 w 653143"/>
                  <a:gd name="connsiteY29" fmla="*/ 505097 h 1576251"/>
                  <a:gd name="connsiteX30" fmla="*/ 478971 w 653143"/>
                  <a:gd name="connsiteY30" fmla="*/ 435428 h 1576251"/>
                  <a:gd name="connsiteX31" fmla="*/ 505097 w 653143"/>
                  <a:gd name="connsiteY31" fmla="*/ 374468 h 1576251"/>
                  <a:gd name="connsiteX32" fmla="*/ 522514 w 653143"/>
                  <a:gd name="connsiteY32" fmla="*/ 348343 h 1576251"/>
                  <a:gd name="connsiteX33" fmla="*/ 531223 w 653143"/>
                  <a:gd name="connsiteY33" fmla="*/ 322217 h 1576251"/>
                  <a:gd name="connsiteX34" fmla="*/ 557348 w 653143"/>
                  <a:gd name="connsiteY34" fmla="*/ 296091 h 1576251"/>
                  <a:gd name="connsiteX35" fmla="*/ 574765 w 653143"/>
                  <a:gd name="connsiteY35" fmla="*/ 261257 h 1576251"/>
                  <a:gd name="connsiteX36" fmla="*/ 609600 w 653143"/>
                  <a:gd name="connsiteY36" fmla="*/ 209006 h 1576251"/>
                  <a:gd name="connsiteX37" fmla="*/ 627017 w 653143"/>
                  <a:gd name="connsiteY37" fmla="*/ 182880 h 1576251"/>
                  <a:gd name="connsiteX38" fmla="*/ 644434 w 653143"/>
                  <a:gd name="connsiteY38" fmla="*/ 130628 h 1576251"/>
                  <a:gd name="connsiteX39" fmla="*/ 653143 w 653143"/>
                  <a:gd name="connsiteY39" fmla="*/ 104503 h 1576251"/>
                  <a:gd name="connsiteX40" fmla="*/ 653143 w 653143"/>
                  <a:gd name="connsiteY40" fmla="*/ 43543 h 1576251"/>
                  <a:gd name="connsiteX41" fmla="*/ 592183 w 653143"/>
                  <a:gd name="connsiteY41" fmla="*/ 0 h 1576251"/>
                  <a:gd name="connsiteX0" fmla="*/ 592183 w 653143"/>
                  <a:gd name="connsiteY0" fmla="*/ 0 h 1576251"/>
                  <a:gd name="connsiteX1" fmla="*/ 182880 w 653143"/>
                  <a:gd name="connsiteY1" fmla="*/ 243840 h 1576251"/>
                  <a:gd name="connsiteX2" fmla="*/ 165463 w 653143"/>
                  <a:gd name="connsiteY2" fmla="*/ 269966 h 1576251"/>
                  <a:gd name="connsiteX3" fmla="*/ 148045 w 653143"/>
                  <a:gd name="connsiteY3" fmla="*/ 287383 h 1576251"/>
                  <a:gd name="connsiteX4" fmla="*/ 121920 w 653143"/>
                  <a:gd name="connsiteY4" fmla="*/ 400594 h 1576251"/>
                  <a:gd name="connsiteX5" fmla="*/ 113211 w 653143"/>
                  <a:gd name="connsiteY5" fmla="*/ 426720 h 1576251"/>
                  <a:gd name="connsiteX6" fmla="*/ 104503 w 653143"/>
                  <a:gd name="connsiteY6" fmla="*/ 470263 h 1576251"/>
                  <a:gd name="connsiteX7" fmla="*/ 87085 w 653143"/>
                  <a:gd name="connsiteY7" fmla="*/ 522514 h 1576251"/>
                  <a:gd name="connsiteX8" fmla="*/ 69668 w 653143"/>
                  <a:gd name="connsiteY8" fmla="*/ 609600 h 1576251"/>
                  <a:gd name="connsiteX9" fmla="*/ 52251 w 653143"/>
                  <a:gd name="connsiteY9" fmla="*/ 661851 h 1576251"/>
                  <a:gd name="connsiteX10" fmla="*/ 52251 w 653143"/>
                  <a:gd name="connsiteY10" fmla="*/ 1201783 h 1576251"/>
                  <a:gd name="connsiteX11" fmla="*/ 43543 w 653143"/>
                  <a:gd name="connsiteY11" fmla="*/ 1236617 h 1576251"/>
                  <a:gd name="connsiteX12" fmla="*/ 34834 w 653143"/>
                  <a:gd name="connsiteY12" fmla="*/ 1280160 h 1576251"/>
                  <a:gd name="connsiteX13" fmla="*/ 26125 w 653143"/>
                  <a:gd name="connsiteY13" fmla="*/ 1349828 h 1576251"/>
                  <a:gd name="connsiteX14" fmla="*/ 8708 w 653143"/>
                  <a:gd name="connsiteY14" fmla="*/ 1402080 h 1576251"/>
                  <a:gd name="connsiteX15" fmla="*/ 0 w 653143"/>
                  <a:gd name="connsiteY15" fmla="*/ 1471748 h 1576251"/>
                  <a:gd name="connsiteX16" fmla="*/ 182880 w 653143"/>
                  <a:gd name="connsiteY16" fmla="*/ 1558834 h 1576251"/>
                  <a:gd name="connsiteX17" fmla="*/ 278674 w 653143"/>
                  <a:gd name="connsiteY17" fmla="*/ 1576251 h 1576251"/>
                  <a:gd name="connsiteX18" fmla="*/ 452845 w 653143"/>
                  <a:gd name="connsiteY18" fmla="*/ 1567543 h 1576251"/>
                  <a:gd name="connsiteX19" fmla="*/ 496388 w 653143"/>
                  <a:gd name="connsiteY19" fmla="*/ 1524000 h 1576251"/>
                  <a:gd name="connsiteX20" fmla="*/ 522514 w 653143"/>
                  <a:gd name="connsiteY20" fmla="*/ 1497874 h 1576251"/>
                  <a:gd name="connsiteX21" fmla="*/ 539931 w 653143"/>
                  <a:gd name="connsiteY21" fmla="*/ 1471748 h 1576251"/>
                  <a:gd name="connsiteX22" fmla="*/ 522514 w 653143"/>
                  <a:gd name="connsiteY22" fmla="*/ 1254034 h 1576251"/>
                  <a:gd name="connsiteX23" fmla="*/ 513805 w 653143"/>
                  <a:gd name="connsiteY23" fmla="*/ 1088571 h 1576251"/>
                  <a:gd name="connsiteX24" fmla="*/ 496388 w 653143"/>
                  <a:gd name="connsiteY24" fmla="*/ 975360 h 1576251"/>
                  <a:gd name="connsiteX25" fmla="*/ 487680 w 653143"/>
                  <a:gd name="connsiteY25" fmla="*/ 879566 h 1576251"/>
                  <a:gd name="connsiteX26" fmla="*/ 461554 w 653143"/>
                  <a:gd name="connsiteY26" fmla="*/ 792480 h 1576251"/>
                  <a:gd name="connsiteX27" fmla="*/ 435428 w 653143"/>
                  <a:gd name="connsiteY27" fmla="*/ 661851 h 1576251"/>
                  <a:gd name="connsiteX28" fmla="*/ 444137 w 653143"/>
                  <a:gd name="connsiteY28" fmla="*/ 505097 h 1576251"/>
                  <a:gd name="connsiteX29" fmla="*/ 478971 w 653143"/>
                  <a:gd name="connsiteY29" fmla="*/ 435428 h 1576251"/>
                  <a:gd name="connsiteX30" fmla="*/ 505097 w 653143"/>
                  <a:gd name="connsiteY30" fmla="*/ 374468 h 1576251"/>
                  <a:gd name="connsiteX31" fmla="*/ 522514 w 653143"/>
                  <a:gd name="connsiteY31" fmla="*/ 348343 h 1576251"/>
                  <a:gd name="connsiteX32" fmla="*/ 531223 w 653143"/>
                  <a:gd name="connsiteY32" fmla="*/ 322217 h 1576251"/>
                  <a:gd name="connsiteX33" fmla="*/ 557348 w 653143"/>
                  <a:gd name="connsiteY33" fmla="*/ 296091 h 1576251"/>
                  <a:gd name="connsiteX34" fmla="*/ 574765 w 653143"/>
                  <a:gd name="connsiteY34" fmla="*/ 261257 h 1576251"/>
                  <a:gd name="connsiteX35" fmla="*/ 609600 w 653143"/>
                  <a:gd name="connsiteY35" fmla="*/ 209006 h 1576251"/>
                  <a:gd name="connsiteX36" fmla="*/ 627017 w 653143"/>
                  <a:gd name="connsiteY36" fmla="*/ 182880 h 1576251"/>
                  <a:gd name="connsiteX37" fmla="*/ 644434 w 653143"/>
                  <a:gd name="connsiteY37" fmla="*/ 130628 h 1576251"/>
                  <a:gd name="connsiteX38" fmla="*/ 653143 w 653143"/>
                  <a:gd name="connsiteY38" fmla="*/ 104503 h 1576251"/>
                  <a:gd name="connsiteX39" fmla="*/ 653143 w 653143"/>
                  <a:gd name="connsiteY39" fmla="*/ 43543 h 1576251"/>
                  <a:gd name="connsiteX40" fmla="*/ 592183 w 653143"/>
                  <a:gd name="connsiteY40" fmla="*/ 0 h 1576251"/>
                  <a:gd name="connsiteX0" fmla="*/ 592183 w 653143"/>
                  <a:gd name="connsiteY0" fmla="*/ 0 h 1576251"/>
                  <a:gd name="connsiteX1" fmla="*/ 165463 w 653143"/>
                  <a:gd name="connsiteY1" fmla="*/ 269966 h 1576251"/>
                  <a:gd name="connsiteX2" fmla="*/ 148045 w 653143"/>
                  <a:gd name="connsiteY2" fmla="*/ 287383 h 1576251"/>
                  <a:gd name="connsiteX3" fmla="*/ 121920 w 653143"/>
                  <a:gd name="connsiteY3" fmla="*/ 400594 h 1576251"/>
                  <a:gd name="connsiteX4" fmla="*/ 113211 w 653143"/>
                  <a:gd name="connsiteY4" fmla="*/ 426720 h 1576251"/>
                  <a:gd name="connsiteX5" fmla="*/ 104503 w 653143"/>
                  <a:gd name="connsiteY5" fmla="*/ 470263 h 1576251"/>
                  <a:gd name="connsiteX6" fmla="*/ 87085 w 653143"/>
                  <a:gd name="connsiteY6" fmla="*/ 522514 h 1576251"/>
                  <a:gd name="connsiteX7" fmla="*/ 69668 w 653143"/>
                  <a:gd name="connsiteY7" fmla="*/ 609600 h 1576251"/>
                  <a:gd name="connsiteX8" fmla="*/ 52251 w 653143"/>
                  <a:gd name="connsiteY8" fmla="*/ 661851 h 1576251"/>
                  <a:gd name="connsiteX9" fmla="*/ 52251 w 653143"/>
                  <a:gd name="connsiteY9" fmla="*/ 1201783 h 1576251"/>
                  <a:gd name="connsiteX10" fmla="*/ 43543 w 653143"/>
                  <a:gd name="connsiteY10" fmla="*/ 1236617 h 1576251"/>
                  <a:gd name="connsiteX11" fmla="*/ 34834 w 653143"/>
                  <a:gd name="connsiteY11" fmla="*/ 1280160 h 1576251"/>
                  <a:gd name="connsiteX12" fmla="*/ 26125 w 653143"/>
                  <a:gd name="connsiteY12" fmla="*/ 1349828 h 1576251"/>
                  <a:gd name="connsiteX13" fmla="*/ 8708 w 653143"/>
                  <a:gd name="connsiteY13" fmla="*/ 1402080 h 1576251"/>
                  <a:gd name="connsiteX14" fmla="*/ 0 w 653143"/>
                  <a:gd name="connsiteY14" fmla="*/ 1471748 h 1576251"/>
                  <a:gd name="connsiteX15" fmla="*/ 182880 w 653143"/>
                  <a:gd name="connsiteY15" fmla="*/ 1558834 h 1576251"/>
                  <a:gd name="connsiteX16" fmla="*/ 278674 w 653143"/>
                  <a:gd name="connsiteY16" fmla="*/ 1576251 h 1576251"/>
                  <a:gd name="connsiteX17" fmla="*/ 452845 w 653143"/>
                  <a:gd name="connsiteY17" fmla="*/ 1567543 h 1576251"/>
                  <a:gd name="connsiteX18" fmla="*/ 496388 w 653143"/>
                  <a:gd name="connsiteY18" fmla="*/ 1524000 h 1576251"/>
                  <a:gd name="connsiteX19" fmla="*/ 522514 w 653143"/>
                  <a:gd name="connsiteY19" fmla="*/ 1497874 h 1576251"/>
                  <a:gd name="connsiteX20" fmla="*/ 539931 w 653143"/>
                  <a:gd name="connsiteY20" fmla="*/ 1471748 h 1576251"/>
                  <a:gd name="connsiteX21" fmla="*/ 522514 w 653143"/>
                  <a:gd name="connsiteY21" fmla="*/ 1254034 h 1576251"/>
                  <a:gd name="connsiteX22" fmla="*/ 513805 w 653143"/>
                  <a:gd name="connsiteY22" fmla="*/ 1088571 h 1576251"/>
                  <a:gd name="connsiteX23" fmla="*/ 496388 w 653143"/>
                  <a:gd name="connsiteY23" fmla="*/ 975360 h 1576251"/>
                  <a:gd name="connsiteX24" fmla="*/ 487680 w 653143"/>
                  <a:gd name="connsiteY24" fmla="*/ 879566 h 1576251"/>
                  <a:gd name="connsiteX25" fmla="*/ 461554 w 653143"/>
                  <a:gd name="connsiteY25" fmla="*/ 792480 h 1576251"/>
                  <a:gd name="connsiteX26" fmla="*/ 435428 w 653143"/>
                  <a:gd name="connsiteY26" fmla="*/ 661851 h 1576251"/>
                  <a:gd name="connsiteX27" fmla="*/ 444137 w 653143"/>
                  <a:gd name="connsiteY27" fmla="*/ 505097 h 1576251"/>
                  <a:gd name="connsiteX28" fmla="*/ 478971 w 653143"/>
                  <a:gd name="connsiteY28" fmla="*/ 435428 h 1576251"/>
                  <a:gd name="connsiteX29" fmla="*/ 505097 w 653143"/>
                  <a:gd name="connsiteY29" fmla="*/ 374468 h 1576251"/>
                  <a:gd name="connsiteX30" fmla="*/ 522514 w 653143"/>
                  <a:gd name="connsiteY30" fmla="*/ 348343 h 1576251"/>
                  <a:gd name="connsiteX31" fmla="*/ 531223 w 653143"/>
                  <a:gd name="connsiteY31" fmla="*/ 322217 h 1576251"/>
                  <a:gd name="connsiteX32" fmla="*/ 557348 w 653143"/>
                  <a:gd name="connsiteY32" fmla="*/ 296091 h 1576251"/>
                  <a:gd name="connsiteX33" fmla="*/ 574765 w 653143"/>
                  <a:gd name="connsiteY33" fmla="*/ 261257 h 1576251"/>
                  <a:gd name="connsiteX34" fmla="*/ 609600 w 653143"/>
                  <a:gd name="connsiteY34" fmla="*/ 209006 h 1576251"/>
                  <a:gd name="connsiteX35" fmla="*/ 627017 w 653143"/>
                  <a:gd name="connsiteY35" fmla="*/ 182880 h 1576251"/>
                  <a:gd name="connsiteX36" fmla="*/ 644434 w 653143"/>
                  <a:gd name="connsiteY36" fmla="*/ 130628 h 1576251"/>
                  <a:gd name="connsiteX37" fmla="*/ 653143 w 653143"/>
                  <a:gd name="connsiteY37" fmla="*/ 104503 h 1576251"/>
                  <a:gd name="connsiteX38" fmla="*/ 653143 w 653143"/>
                  <a:gd name="connsiteY38" fmla="*/ 43543 h 1576251"/>
                  <a:gd name="connsiteX39" fmla="*/ 592183 w 653143"/>
                  <a:gd name="connsiteY39" fmla="*/ 0 h 1576251"/>
                  <a:gd name="connsiteX0" fmla="*/ 592183 w 653143"/>
                  <a:gd name="connsiteY0" fmla="*/ 0 h 1576251"/>
                  <a:gd name="connsiteX1" fmla="*/ 148045 w 653143"/>
                  <a:gd name="connsiteY1" fmla="*/ 287383 h 1576251"/>
                  <a:gd name="connsiteX2" fmla="*/ 121920 w 653143"/>
                  <a:gd name="connsiteY2" fmla="*/ 400594 h 1576251"/>
                  <a:gd name="connsiteX3" fmla="*/ 113211 w 653143"/>
                  <a:gd name="connsiteY3" fmla="*/ 426720 h 1576251"/>
                  <a:gd name="connsiteX4" fmla="*/ 104503 w 653143"/>
                  <a:gd name="connsiteY4" fmla="*/ 470263 h 1576251"/>
                  <a:gd name="connsiteX5" fmla="*/ 87085 w 653143"/>
                  <a:gd name="connsiteY5" fmla="*/ 522514 h 1576251"/>
                  <a:gd name="connsiteX6" fmla="*/ 69668 w 653143"/>
                  <a:gd name="connsiteY6" fmla="*/ 609600 h 1576251"/>
                  <a:gd name="connsiteX7" fmla="*/ 52251 w 653143"/>
                  <a:gd name="connsiteY7" fmla="*/ 661851 h 1576251"/>
                  <a:gd name="connsiteX8" fmla="*/ 52251 w 653143"/>
                  <a:gd name="connsiteY8" fmla="*/ 1201783 h 1576251"/>
                  <a:gd name="connsiteX9" fmla="*/ 43543 w 653143"/>
                  <a:gd name="connsiteY9" fmla="*/ 1236617 h 1576251"/>
                  <a:gd name="connsiteX10" fmla="*/ 34834 w 653143"/>
                  <a:gd name="connsiteY10" fmla="*/ 1280160 h 1576251"/>
                  <a:gd name="connsiteX11" fmla="*/ 26125 w 653143"/>
                  <a:gd name="connsiteY11" fmla="*/ 1349828 h 1576251"/>
                  <a:gd name="connsiteX12" fmla="*/ 8708 w 653143"/>
                  <a:gd name="connsiteY12" fmla="*/ 1402080 h 1576251"/>
                  <a:gd name="connsiteX13" fmla="*/ 0 w 653143"/>
                  <a:gd name="connsiteY13" fmla="*/ 1471748 h 1576251"/>
                  <a:gd name="connsiteX14" fmla="*/ 182880 w 653143"/>
                  <a:gd name="connsiteY14" fmla="*/ 1558834 h 1576251"/>
                  <a:gd name="connsiteX15" fmla="*/ 278674 w 653143"/>
                  <a:gd name="connsiteY15" fmla="*/ 1576251 h 1576251"/>
                  <a:gd name="connsiteX16" fmla="*/ 452845 w 653143"/>
                  <a:gd name="connsiteY16" fmla="*/ 1567543 h 1576251"/>
                  <a:gd name="connsiteX17" fmla="*/ 496388 w 653143"/>
                  <a:gd name="connsiteY17" fmla="*/ 1524000 h 1576251"/>
                  <a:gd name="connsiteX18" fmla="*/ 522514 w 653143"/>
                  <a:gd name="connsiteY18" fmla="*/ 1497874 h 1576251"/>
                  <a:gd name="connsiteX19" fmla="*/ 539931 w 653143"/>
                  <a:gd name="connsiteY19" fmla="*/ 1471748 h 1576251"/>
                  <a:gd name="connsiteX20" fmla="*/ 522514 w 653143"/>
                  <a:gd name="connsiteY20" fmla="*/ 1254034 h 1576251"/>
                  <a:gd name="connsiteX21" fmla="*/ 513805 w 653143"/>
                  <a:gd name="connsiteY21" fmla="*/ 1088571 h 1576251"/>
                  <a:gd name="connsiteX22" fmla="*/ 496388 w 653143"/>
                  <a:gd name="connsiteY22" fmla="*/ 975360 h 1576251"/>
                  <a:gd name="connsiteX23" fmla="*/ 487680 w 653143"/>
                  <a:gd name="connsiteY23" fmla="*/ 879566 h 1576251"/>
                  <a:gd name="connsiteX24" fmla="*/ 461554 w 653143"/>
                  <a:gd name="connsiteY24" fmla="*/ 792480 h 1576251"/>
                  <a:gd name="connsiteX25" fmla="*/ 435428 w 653143"/>
                  <a:gd name="connsiteY25" fmla="*/ 661851 h 1576251"/>
                  <a:gd name="connsiteX26" fmla="*/ 444137 w 653143"/>
                  <a:gd name="connsiteY26" fmla="*/ 505097 h 1576251"/>
                  <a:gd name="connsiteX27" fmla="*/ 478971 w 653143"/>
                  <a:gd name="connsiteY27" fmla="*/ 435428 h 1576251"/>
                  <a:gd name="connsiteX28" fmla="*/ 505097 w 653143"/>
                  <a:gd name="connsiteY28" fmla="*/ 374468 h 1576251"/>
                  <a:gd name="connsiteX29" fmla="*/ 522514 w 653143"/>
                  <a:gd name="connsiteY29" fmla="*/ 348343 h 1576251"/>
                  <a:gd name="connsiteX30" fmla="*/ 531223 w 653143"/>
                  <a:gd name="connsiteY30" fmla="*/ 322217 h 1576251"/>
                  <a:gd name="connsiteX31" fmla="*/ 557348 w 653143"/>
                  <a:gd name="connsiteY31" fmla="*/ 296091 h 1576251"/>
                  <a:gd name="connsiteX32" fmla="*/ 574765 w 653143"/>
                  <a:gd name="connsiteY32" fmla="*/ 261257 h 1576251"/>
                  <a:gd name="connsiteX33" fmla="*/ 609600 w 653143"/>
                  <a:gd name="connsiteY33" fmla="*/ 209006 h 1576251"/>
                  <a:gd name="connsiteX34" fmla="*/ 627017 w 653143"/>
                  <a:gd name="connsiteY34" fmla="*/ 182880 h 1576251"/>
                  <a:gd name="connsiteX35" fmla="*/ 644434 w 653143"/>
                  <a:gd name="connsiteY35" fmla="*/ 130628 h 1576251"/>
                  <a:gd name="connsiteX36" fmla="*/ 653143 w 653143"/>
                  <a:gd name="connsiteY36" fmla="*/ 104503 h 1576251"/>
                  <a:gd name="connsiteX37" fmla="*/ 653143 w 653143"/>
                  <a:gd name="connsiteY37" fmla="*/ 43543 h 1576251"/>
                  <a:gd name="connsiteX38" fmla="*/ 592183 w 653143"/>
                  <a:gd name="connsiteY38" fmla="*/ 0 h 1576251"/>
                  <a:gd name="connsiteX0" fmla="*/ 592183 w 653143"/>
                  <a:gd name="connsiteY0" fmla="*/ 0 h 1576251"/>
                  <a:gd name="connsiteX1" fmla="*/ 121920 w 653143"/>
                  <a:gd name="connsiteY1" fmla="*/ 400594 h 1576251"/>
                  <a:gd name="connsiteX2" fmla="*/ 113211 w 653143"/>
                  <a:gd name="connsiteY2" fmla="*/ 426720 h 1576251"/>
                  <a:gd name="connsiteX3" fmla="*/ 104503 w 653143"/>
                  <a:gd name="connsiteY3" fmla="*/ 470263 h 1576251"/>
                  <a:gd name="connsiteX4" fmla="*/ 87085 w 653143"/>
                  <a:gd name="connsiteY4" fmla="*/ 522514 h 1576251"/>
                  <a:gd name="connsiteX5" fmla="*/ 69668 w 653143"/>
                  <a:gd name="connsiteY5" fmla="*/ 609600 h 1576251"/>
                  <a:gd name="connsiteX6" fmla="*/ 52251 w 653143"/>
                  <a:gd name="connsiteY6" fmla="*/ 661851 h 1576251"/>
                  <a:gd name="connsiteX7" fmla="*/ 52251 w 653143"/>
                  <a:gd name="connsiteY7" fmla="*/ 1201783 h 1576251"/>
                  <a:gd name="connsiteX8" fmla="*/ 43543 w 653143"/>
                  <a:gd name="connsiteY8" fmla="*/ 1236617 h 1576251"/>
                  <a:gd name="connsiteX9" fmla="*/ 34834 w 653143"/>
                  <a:gd name="connsiteY9" fmla="*/ 1280160 h 1576251"/>
                  <a:gd name="connsiteX10" fmla="*/ 26125 w 653143"/>
                  <a:gd name="connsiteY10" fmla="*/ 1349828 h 1576251"/>
                  <a:gd name="connsiteX11" fmla="*/ 8708 w 653143"/>
                  <a:gd name="connsiteY11" fmla="*/ 1402080 h 1576251"/>
                  <a:gd name="connsiteX12" fmla="*/ 0 w 653143"/>
                  <a:gd name="connsiteY12" fmla="*/ 1471748 h 1576251"/>
                  <a:gd name="connsiteX13" fmla="*/ 182880 w 653143"/>
                  <a:gd name="connsiteY13" fmla="*/ 1558834 h 1576251"/>
                  <a:gd name="connsiteX14" fmla="*/ 278674 w 653143"/>
                  <a:gd name="connsiteY14" fmla="*/ 1576251 h 1576251"/>
                  <a:gd name="connsiteX15" fmla="*/ 452845 w 653143"/>
                  <a:gd name="connsiteY15" fmla="*/ 1567543 h 1576251"/>
                  <a:gd name="connsiteX16" fmla="*/ 496388 w 653143"/>
                  <a:gd name="connsiteY16" fmla="*/ 1524000 h 1576251"/>
                  <a:gd name="connsiteX17" fmla="*/ 522514 w 653143"/>
                  <a:gd name="connsiteY17" fmla="*/ 1497874 h 1576251"/>
                  <a:gd name="connsiteX18" fmla="*/ 539931 w 653143"/>
                  <a:gd name="connsiteY18" fmla="*/ 1471748 h 1576251"/>
                  <a:gd name="connsiteX19" fmla="*/ 522514 w 653143"/>
                  <a:gd name="connsiteY19" fmla="*/ 1254034 h 1576251"/>
                  <a:gd name="connsiteX20" fmla="*/ 513805 w 653143"/>
                  <a:gd name="connsiteY20" fmla="*/ 1088571 h 1576251"/>
                  <a:gd name="connsiteX21" fmla="*/ 496388 w 653143"/>
                  <a:gd name="connsiteY21" fmla="*/ 975360 h 1576251"/>
                  <a:gd name="connsiteX22" fmla="*/ 487680 w 653143"/>
                  <a:gd name="connsiteY22" fmla="*/ 879566 h 1576251"/>
                  <a:gd name="connsiteX23" fmla="*/ 461554 w 653143"/>
                  <a:gd name="connsiteY23" fmla="*/ 792480 h 1576251"/>
                  <a:gd name="connsiteX24" fmla="*/ 435428 w 653143"/>
                  <a:gd name="connsiteY24" fmla="*/ 661851 h 1576251"/>
                  <a:gd name="connsiteX25" fmla="*/ 444137 w 653143"/>
                  <a:gd name="connsiteY25" fmla="*/ 505097 h 1576251"/>
                  <a:gd name="connsiteX26" fmla="*/ 478971 w 653143"/>
                  <a:gd name="connsiteY26" fmla="*/ 435428 h 1576251"/>
                  <a:gd name="connsiteX27" fmla="*/ 505097 w 653143"/>
                  <a:gd name="connsiteY27" fmla="*/ 374468 h 1576251"/>
                  <a:gd name="connsiteX28" fmla="*/ 522514 w 653143"/>
                  <a:gd name="connsiteY28" fmla="*/ 348343 h 1576251"/>
                  <a:gd name="connsiteX29" fmla="*/ 531223 w 653143"/>
                  <a:gd name="connsiteY29" fmla="*/ 322217 h 1576251"/>
                  <a:gd name="connsiteX30" fmla="*/ 557348 w 653143"/>
                  <a:gd name="connsiteY30" fmla="*/ 296091 h 1576251"/>
                  <a:gd name="connsiteX31" fmla="*/ 574765 w 653143"/>
                  <a:gd name="connsiteY31" fmla="*/ 261257 h 1576251"/>
                  <a:gd name="connsiteX32" fmla="*/ 609600 w 653143"/>
                  <a:gd name="connsiteY32" fmla="*/ 209006 h 1576251"/>
                  <a:gd name="connsiteX33" fmla="*/ 627017 w 653143"/>
                  <a:gd name="connsiteY33" fmla="*/ 182880 h 1576251"/>
                  <a:gd name="connsiteX34" fmla="*/ 644434 w 653143"/>
                  <a:gd name="connsiteY34" fmla="*/ 130628 h 1576251"/>
                  <a:gd name="connsiteX35" fmla="*/ 653143 w 653143"/>
                  <a:gd name="connsiteY35" fmla="*/ 104503 h 1576251"/>
                  <a:gd name="connsiteX36" fmla="*/ 653143 w 653143"/>
                  <a:gd name="connsiteY36" fmla="*/ 43543 h 1576251"/>
                  <a:gd name="connsiteX37" fmla="*/ 592183 w 653143"/>
                  <a:gd name="connsiteY37" fmla="*/ 0 h 1576251"/>
                  <a:gd name="connsiteX0" fmla="*/ 592183 w 653143"/>
                  <a:gd name="connsiteY0" fmla="*/ 0 h 1576251"/>
                  <a:gd name="connsiteX1" fmla="*/ 113211 w 653143"/>
                  <a:gd name="connsiteY1" fmla="*/ 426720 h 1576251"/>
                  <a:gd name="connsiteX2" fmla="*/ 104503 w 653143"/>
                  <a:gd name="connsiteY2" fmla="*/ 470263 h 1576251"/>
                  <a:gd name="connsiteX3" fmla="*/ 87085 w 653143"/>
                  <a:gd name="connsiteY3" fmla="*/ 522514 h 1576251"/>
                  <a:gd name="connsiteX4" fmla="*/ 69668 w 653143"/>
                  <a:gd name="connsiteY4" fmla="*/ 609600 h 1576251"/>
                  <a:gd name="connsiteX5" fmla="*/ 52251 w 653143"/>
                  <a:gd name="connsiteY5" fmla="*/ 661851 h 1576251"/>
                  <a:gd name="connsiteX6" fmla="*/ 52251 w 653143"/>
                  <a:gd name="connsiteY6" fmla="*/ 1201783 h 1576251"/>
                  <a:gd name="connsiteX7" fmla="*/ 43543 w 653143"/>
                  <a:gd name="connsiteY7" fmla="*/ 1236617 h 1576251"/>
                  <a:gd name="connsiteX8" fmla="*/ 34834 w 653143"/>
                  <a:gd name="connsiteY8" fmla="*/ 1280160 h 1576251"/>
                  <a:gd name="connsiteX9" fmla="*/ 26125 w 653143"/>
                  <a:gd name="connsiteY9" fmla="*/ 1349828 h 1576251"/>
                  <a:gd name="connsiteX10" fmla="*/ 8708 w 653143"/>
                  <a:gd name="connsiteY10" fmla="*/ 1402080 h 1576251"/>
                  <a:gd name="connsiteX11" fmla="*/ 0 w 653143"/>
                  <a:gd name="connsiteY11" fmla="*/ 1471748 h 1576251"/>
                  <a:gd name="connsiteX12" fmla="*/ 182880 w 653143"/>
                  <a:gd name="connsiteY12" fmla="*/ 1558834 h 1576251"/>
                  <a:gd name="connsiteX13" fmla="*/ 278674 w 653143"/>
                  <a:gd name="connsiteY13" fmla="*/ 1576251 h 1576251"/>
                  <a:gd name="connsiteX14" fmla="*/ 452845 w 653143"/>
                  <a:gd name="connsiteY14" fmla="*/ 1567543 h 1576251"/>
                  <a:gd name="connsiteX15" fmla="*/ 496388 w 653143"/>
                  <a:gd name="connsiteY15" fmla="*/ 1524000 h 1576251"/>
                  <a:gd name="connsiteX16" fmla="*/ 522514 w 653143"/>
                  <a:gd name="connsiteY16" fmla="*/ 1497874 h 1576251"/>
                  <a:gd name="connsiteX17" fmla="*/ 539931 w 653143"/>
                  <a:gd name="connsiteY17" fmla="*/ 1471748 h 1576251"/>
                  <a:gd name="connsiteX18" fmla="*/ 522514 w 653143"/>
                  <a:gd name="connsiteY18" fmla="*/ 1254034 h 1576251"/>
                  <a:gd name="connsiteX19" fmla="*/ 513805 w 653143"/>
                  <a:gd name="connsiteY19" fmla="*/ 1088571 h 1576251"/>
                  <a:gd name="connsiteX20" fmla="*/ 496388 w 653143"/>
                  <a:gd name="connsiteY20" fmla="*/ 975360 h 1576251"/>
                  <a:gd name="connsiteX21" fmla="*/ 487680 w 653143"/>
                  <a:gd name="connsiteY21" fmla="*/ 879566 h 1576251"/>
                  <a:gd name="connsiteX22" fmla="*/ 461554 w 653143"/>
                  <a:gd name="connsiteY22" fmla="*/ 792480 h 1576251"/>
                  <a:gd name="connsiteX23" fmla="*/ 435428 w 653143"/>
                  <a:gd name="connsiteY23" fmla="*/ 661851 h 1576251"/>
                  <a:gd name="connsiteX24" fmla="*/ 444137 w 653143"/>
                  <a:gd name="connsiteY24" fmla="*/ 505097 h 1576251"/>
                  <a:gd name="connsiteX25" fmla="*/ 478971 w 653143"/>
                  <a:gd name="connsiteY25" fmla="*/ 435428 h 1576251"/>
                  <a:gd name="connsiteX26" fmla="*/ 505097 w 653143"/>
                  <a:gd name="connsiteY26" fmla="*/ 374468 h 1576251"/>
                  <a:gd name="connsiteX27" fmla="*/ 522514 w 653143"/>
                  <a:gd name="connsiteY27" fmla="*/ 348343 h 1576251"/>
                  <a:gd name="connsiteX28" fmla="*/ 531223 w 653143"/>
                  <a:gd name="connsiteY28" fmla="*/ 322217 h 1576251"/>
                  <a:gd name="connsiteX29" fmla="*/ 557348 w 653143"/>
                  <a:gd name="connsiteY29" fmla="*/ 296091 h 1576251"/>
                  <a:gd name="connsiteX30" fmla="*/ 574765 w 653143"/>
                  <a:gd name="connsiteY30" fmla="*/ 261257 h 1576251"/>
                  <a:gd name="connsiteX31" fmla="*/ 609600 w 653143"/>
                  <a:gd name="connsiteY31" fmla="*/ 209006 h 1576251"/>
                  <a:gd name="connsiteX32" fmla="*/ 627017 w 653143"/>
                  <a:gd name="connsiteY32" fmla="*/ 182880 h 1576251"/>
                  <a:gd name="connsiteX33" fmla="*/ 644434 w 653143"/>
                  <a:gd name="connsiteY33" fmla="*/ 130628 h 1576251"/>
                  <a:gd name="connsiteX34" fmla="*/ 653143 w 653143"/>
                  <a:gd name="connsiteY34" fmla="*/ 104503 h 1576251"/>
                  <a:gd name="connsiteX35" fmla="*/ 653143 w 653143"/>
                  <a:gd name="connsiteY35" fmla="*/ 43543 h 1576251"/>
                  <a:gd name="connsiteX36" fmla="*/ 592183 w 653143"/>
                  <a:gd name="connsiteY36" fmla="*/ 0 h 1576251"/>
                  <a:gd name="connsiteX0" fmla="*/ 592183 w 653143"/>
                  <a:gd name="connsiteY0" fmla="*/ 0 h 1576251"/>
                  <a:gd name="connsiteX1" fmla="*/ 104503 w 653143"/>
                  <a:gd name="connsiteY1" fmla="*/ 470263 h 1576251"/>
                  <a:gd name="connsiteX2" fmla="*/ 87085 w 653143"/>
                  <a:gd name="connsiteY2" fmla="*/ 522514 h 1576251"/>
                  <a:gd name="connsiteX3" fmla="*/ 69668 w 653143"/>
                  <a:gd name="connsiteY3" fmla="*/ 609600 h 1576251"/>
                  <a:gd name="connsiteX4" fmla="*/ 52251 w 653143"/>
                  <a:gd name="connsiteY4" fmla="*/ 661851 h 1576251"/>
                  <a:gd name="connsiteX5" fmla="*/ 52251 w 653143"/>
                  <a:gd name="connsiteY5" fmla="*/ 1201783 h 1576251"/>
                  <a:gd name="connsiteX6" fmla="*/ 43543 w 653143"/>
                  <a:gd name="connsiteY6" fmla="*/ 1236617 h 1576251"/>
                  <a:gd name="connsiteX7" fmla="*/ 34834 w 653143"/>
                  <a:gd name="connsiteY7" fmla="*/ 1280160 h 1576251"/>
                  <a:gd name="connsiteX8" fmla="*/ 26125 w 653143"/>
                  <a:gd name="connsiteY8" fmla="*/ 1349828 h 1576251"/>
                  <a:gd name="connsiteX9" fmla="*/ 8708 w 653143"/>
                  <a:gd name="connsiteY9" fmla="*/ 1402080 h 1576251"/>
                  <a:gd name="connsiteX10" fmla="*/ 0 w 653143"/>
                  <a:gd name="connsiteY10" fmla="*/ 1471748 h 1576251"/>
                  <a:gd name="connsiteX11" fmla="*/ 182880 w 653143"/>
                  <a:gd name="connsiteY11" fmla="*/ 1558834 h 1576251"/>
                  <a:gd name="connsiteX12" fmla="*/ 278674 w 653143"/>
                  <a:gd name="connsiteY12" fmla="*/ 1576251 h 1576251"/>
                  <a:gd name="connsiteX13" fmla="*/ 452845 w 653143"/>
                  <a:gd name="connsiteY13" fmla="*/ 1567543 h 1576251"/>
                  <a:gd name="connsiteX14" fmla="*/ 496388 w 653143"/>
                  <a:gd name="connsiteY14" fmla="*/ 1524000 h 1576251"/>
                  <a:gd name="connsiteX15" fmla="*/ 522514 w 653143"/>
                  <a:gd name="connsiteY15" fmla="*/ 1497874 h 1576251"/>
                  <a:gd name="connsiteX16" fmla="*/ 539931 w 653143"/>
                  <a:gd name="connsiteY16" fmla="*/ 1471748 h 1576251"/>
                  <a:gd name="connsiteX17" fmla="*/ 522514 w 653143"/>
                  <a:gd name="connsiteY17" fmla="*/ 1254034 h 1576251"/>
                  <a:gd name="connsiteX18" fmla="*/ 513805 w 653143"/>
                  <a:gd name="connsiteY18" fmla="*/ 1088571 h 1576251"/>
                  <a:gd name="connsiteX19" fmla="*/ 496388 w 653143"/>
                  <a:gd name="connsiteY19" fmla="*/ 975360 h 1576251"/>
                  <a:gd name="connsiteX20" fmla="*/ 487680 w 653143"/>
                  <a:gd name="connsiteY20" fmla="*/ 879566 h 1576251"/>
                  <a:gd name="connsiteX21" fmla="*/ 461554 w 653143"/>
                  <a:gd name="connsiteY21" fmla="*/ 792480 h 1576251"/>
                  <a:gd name="connsiteX22" fmla="*/ 435428 w 653143"/>
                  <a:gd name="connsiteY22" fmla="*/ 661851 h 1576251"/>
                  <a:gd name="connsiteX23" fmla="*/ 444137 w 653143"/>
                  <a:gd name="connsiteY23" fmla="*/ 505097 h 1576251"/>
                  <a:gd name="connsiteX24" fmla="*/ 478971 w 653143"/>
                  <a:gd name="connsiteY24" fmla="*/ 435428 h 1576251"/>
                  <a:gd name="connsiteX25" fmla="*/ 505097 w 653143"/>
                  <a:gd name="connsiteY25" fmla="*/ 374468 h 1576251"/>
                  <a:gd name="connsiteX26" fmla="*/ 522514 w 653143"/>
                  <a:gd name="connsiteY26" fmla="*/ 348343 h 1576251"/>
                  <a:gd name="connsiteX27" fmla="*/ 531223 w 653143"/>
                  <a:gd name="connsiteY27" fmla="*/ 322217 h 1576251"/>
                  <a:gd name="connsiteX28" fmla="*/ 557348 w 653143"/>
                  <a:gd name="connsiteY28" fmla="*/ 296091 h 1576251"/>
                  <a:gd name="connsiteX29" fmla="*/ 574765 w 653143"/>
                  <a:gd name="connsiteY29" fmla="*/ 261257 h 1576251"/>
                  <a:gd name="connsiteX30" fmla="*/ 609600 w 653143"/>
                  <a:gd name="connsiteY30" fmla="*/ 209006 h 1576251"/>
                  <a:gd name="connsiteX31" fmla="*/ 627017 w 653143"/>
                  <a:gd name="connsiteY31" fmla="*/ 182880 h 1576251"/>
                  <a:gd name="connsiteX32" fmla="*/ 644434 w 653143"/>
                  <a:gd name="connsiteY32" fmla="*/ 130628 h 1576251"/>
                  <a:gd name="connsiteX33" fmla="*/ 653143 w 653143"/>
                  <a:gd name="connsiteY33" fmla="*/ 104503 h 1576251"/>
                  <a:gd name="connsiteX34" fmla="*/ 653143 w 653143"/>
                  <a:gd name="connsiteY34" fmla="*/ 43543 h 1576251"/>
                  <a:gd name="connsiteX35" fmla="*/ 592183 w 653143"/>
                  <a:gd name="connsiteY35" fmla="*/ 0 h 1576251"/>
                  <a:gd name="connsiteX0" fmla="*/ 592183 w 653143"/>
                  <a:gd name="connsiteY0" fmla="*/ 0 h 1576251"/>
                  <a:gd name="connsiteX1" fmla="*/ 87085 w 653143"/>
                  <a:gd name="connsiteY1" fmla="*/ 522514 h 1576251"/>
                  <a:gd name="connsiteX2" fmla="*/ 69668 w 653143"/>
                  <a:gd name="connsiteY2" fmla="*/ 609600 h 1576251"/>
                  <a:gd name="connsiteX3" fmla="*/ 52251 w 653143"/>
                  <a:gd name="connsiteY3" fmla="*/ 661851 h 1576251"/>
                  <a:gd name="connsiteX4" fmla="*/ 52251 w 653143"/>
                  <a:gd name="connsiteY4" fmla="*/ 1201783 h 1576251"/>
                  <a:gd name="connsiteX5" fmla="*/ 43543 w 653143"/>
                  <a:gd name="connsiteY5" fmla="*/ 1236617 h 1576251"/>
                  <a:gd name="connsiteX6" fmla="*/ 34834 w 653143"/>
                  <a:gd name="connsiteY6" fmla="*/ 1280160 h 1576251"/>
                  <a:gd name="connsiteX7" fmla="*/ 26125 w 653143"/>
                  <a:gd name="connsiteY7" fmla="*/ 1349828 h 1576251"/>
                  <a:gd name="connsiteX8" fmla="*/ 8708 w 653143"/>
                  <a:gd name="connsiteY8" fmla="*/ 1402080 h 1576251"/>
                  <a:gd name="connsiteX9" fmla="*/ 0 w 653143"/>
                  <a:gd name="connsiteY9" fmla="*/ 1471748 h 1576251"/>
                  <a:gd name="connsiteX10" fmla="*/ 182880 w 653143"/>
                  <a:gd name="connsiteY10" fmla="*/ 1558834 h 1576251"/>
                  <a:gd name="connsiteX11" fmla="*/ 278674 w 653143"/>
                  <a:gd name="connsiteY11" fmla="*/ 1576251 h 1576251"/>
                  <a:gd name="connsiteX12" fmla="*/ 452845 w 653143"/>
                  <a:gd name="connsiteY12" fmla="*/ 1567543 h 1576251"/>
                  <a:gd name="connsiteX13" fmla="*/ 496388 w 653143"/>
                  <a:gd name="connsiteY13" fmla="*/ 1524000 h 1576251"/>
                  <a:gd name="connsiteX14" fmla="*/ 522514 w 653143"/>
                  <a:gd name="connsiteY14" fmla="*/ 1497874 h 1576251"/>
                  <a:gd name="connsiteX15" fmla="*/ 539931 w 653143"/>
                  <a:gd name="connsiteY15" fmla="*/ 1471748 h 1576251"/>
                  <a:gd name="connsiteX16" fmla="*/ 522514 w 653143"/>
                  <a:gd name="connsiteY16" fmla="*/ 1254034 h 1576251"/>
                  <a:gd name="connsiteX17" fmla="*/ 513805 w 653143"/>
                  <a:gd name="connsiteY17" fmla="*/ 1088571 h 1576251"/>
                  <a:gd name="connsiteX18" fmla="*/ 496388 w 653143"/>
                  <a:gd name="connsiteY18" fmla="*/ 975360 h 1576251"/>
                  <a:gd name="connsiteX19" fmla="*/ 487680 w 653143"/>
                  <a:gd name="connsiteY19" fmla="*/ 879566 h 1576251"/>
                  <a:gd name="connsiteX20" fmla="*/ 461554 w 653143"/>
                  <a:gd name="connsiteY20" fmla="*/ 792480 h 1576251"/>
                  <a:gd name="connsiteX21" fmla="*/ 435428 w 653143"/>
                  <a:gd name="connsiteY21" fmla="*/ 661851 h 1576251"/>
                  <a:gd name="connsiteX22" fmla="*/ 444137 w 653143"/>
                  <a:gd name="connsiteY22" fmla="*/ 505097 h 1576251"/>
                  <a:gd name="connsiteX23" fmla="*/ 478971 w 653143"/>
                  <a:gd name="connsiteY23" fmla="*/ 435428 h 1576251"/>
                  <a:gd name="connsiteX24" fmla="*/ 505097 w 653143"/>
                  <a:gd name="connsiteY24" fmla="*/ 374468 h 1576251"/>
                  <a:gd name="connsiteX25" fmla="*/ 522514 w 653143"/>
                  <a:gd name="connsiteY25" fmla="*/ 348343 h 1576251"/>
                  <a:gd name="connsiteX26" fmla="*/ 531223 w 653143"/>
                  <a:gd name="connsiteY26" fmla="*/ 322217 h 1576251"/>
                  <a:gd name="connsiteX27" fmla="*/ 557348 w 653143"/>
                  <a:gd name="connsiteY27" fmla="*/ 296091 h 1576251"/>
                  <a:gd name="connsiteX28" fmla="*/ 574765 w 653143"/>
                  <a:gd name="connsiteY28" fmla="*/ 261257 h 1576251"/>
                  <a:gd name="connsiteX29" fmla="*/ 609600 w 653143"/>
                  <a:gd name="connsiteY29" fmla="*/ 209006 h 1576251"/>
                  <a:gd name="connsiteX30" fmla="*/ 627017 w 653143"/>
                  <a:gd name="connsiteY30" fmla="*/ 182880 h 1576251"/>
                  <a:gd name="connsiteX31" fmla="*/ 644434 w 653143"/>
                  <a:gd name="connsiteY31" fmla="*/ 130628 h 1576251"/>
                  <a:gd name="connsiteX32" fmla="*/ 653143 w 653143"/>
                  <a:gd name="connsiteY32" fmla="*/ 104503 h 1576251"/>
                  <a:gd name="connsiteX33" fmla="*/ 653143 w 653143"/>
                  <a:gd name="connsiteY33" fmla="*/ 43543 h 1576251"/>
                  <a:gd name="connsiteX34" fmla="*/ 592183 w 653143"/>
                  <a:gd name="connsiteY34" fmla="*/ 0 h 1576251"/>
                  <a:gd name="connsiteX0" fmla="*/ 592183 w 653143"/>
                  <a:gd name="connsiteY0" fmla="*/ 0 h 1576251"/>
                  <a:gd name="connsiteX1" fmla="*/ 69668 w 653143"/>
                  <a:gd name="connsiteY1" fmla="*/ 609600 h 1576251"/>
                  <a:gd name="connsiteX2" fmla="*/ 52251 w 653143"/>
                  <a:gd name="connsiteY2" fmla="*/ 661851 h 1576251"/>
                  <a:gd name="connsiteX3" fmla="*/ 52251 w 653143"/>
                  <a:gd name="connsiteY3" fmla="*/ 1201783 h 1576251"/>
                  <a:gd name="connsiteX4" fmla="*/ 43543 w 653143"/>
                  <a:gd name="connsiteY4" fmla="*/ 1236617 h 1576251"/>
                  <a:gd name="connsiteX5" fmla="*/ 34834 w 653143"/>
                  <a:gd name="connsiteY5" fmla="*/ 1280160 h 1576251"/>
                  <a:gd name="connsiteX6" fmla="*/ 26125 w 653143"/>
                  <a:gd name="connsiteY6" fmla="*/ 1349828 h 1576251"/>
                  <a:gd name="connsiteX7" fmla="*/ 8708 w 653143"/>
                  <a:gd name="connsiteY7" fmla="*/ 1402080 h 1576251"/>
                  <a:gd name="connsiteX8" fmla="*/ 0 w 653143"/>
                  <a:gd name="connsiteY8" fmla="*/ 1471748 h 1576251"/>
                  <a:gd name="connsiteX9" fmla="*/ 182880 w 653143"/>
                  <a:gd name="connsiteY9" fmla="*/ 1558834 h 1576251"/>
                  <a:gd name="connsiteX10" fmla="*/ 278674 w 653143"/>
                  <a:gd name="connsiteY10" fmla="*/ 1576251 h 1576251"/>
                  <a:gd name="connsiteX11" fmla="*/ 452845 w 653143"/>
                  <a:gd name="connsiteY11" fmla="*/ 1567543 h 1576251"/>
                  <a:gd name="connsiteX12" fmla="*/ 496388 w 653143"/>
                  <a:gd name="connsiteY12" fmla="*/ 1524000 h 1576251"/>
                  <a:gd name="connsiteX13" fmla="*/ 522514 w 653143"/>
                  <a:gd name="connsiteY13" fmla="*/ 1497874 h 1576251"/>
                  <a:gd name="connsiteX14" fmla="*/ 539931 w 653143"/>
                  <a:gd name="connsiteY14" fmla="*/ 1471748 h 1576251"/>
                  <a:gd name="connsiteX15" fmla="*/ 522514 w 653143"/>
                  <a:gd name="connsiteY15" fmla="*/ 1254034 h 1576251"/>
                  <a:gd name="connsiteX16" fmla="*/ 513805 w 653143"/>
                  <a:gd name="connsiteY16" fmla="*/ 1088571 h 1576251"/>
                  <a:gd name="connsiteX17" fmla="*/ 496388 w 653143"/>
                  <a:gd name="connsiteY17" fmla="*/ 975360 h 1576251"/>
                  <a:gd name="connsiteX18" fmla="*/ 487680 w 653143"/>
                  <a:gd name="connsiteY18" fmla="*/ 879566 h 1576251"/>
                  <a:gd name="connsiteX19" fmla="*/ 461554 w 653143"/>
                  <a:gd name="connsiteY19" fmla="*/ 792480 h 1576251"/>
                  <a:gd name="connsiteX20" fmla="*/ 435428 w 653143"/>
                  <a:gd name="connsiteY20" fmla="*/ 661851 h 1576251"/>
                  <a:gd name="connsiteX21" fmla="*/ 444137 w 653143"/>
                  <a:gd name="connsiteY21" fmla="*/ 505097 h 1576251"/>
                  <a:gd name="connsiteX22" fmla="*/ 478971 w 653143"/>
                  <a:gd name="connsiteY22" fmla="*/ 435428 h 1576251"/>
                  <a:gd name="connsiteX23" fmla="*/ 505097 w 653143"/>
                  <a:gd name="connsiteY23" fmla="*/ 374468 h 1576251"/>
                  <a:gd name="connsiteX24" fmla="*/ 522514 w 653143"/>
                  <a:gd name="connsiteY24" fmla="*/ 348343 h 1576251"/>
                  <a:gd name="connsiteX25" fmla="*/ 531223 w 653143"/>
                  <a:gd name="connsiteY25" fmla="*/ 322217 h 1576251"/>
                  <a:gd name="connsiteX26" fmla="*/ 557348 w 653143"/>
                  <a:gd name="connsiteY26" fmla="*/ 296091 h 1576251"/>
                  <a:gd name="connsiteX27" fmla="*/ 574765 w 653143"/>
                  <a:gd name="connsiteY27" fmla="*/ 261257 h 1576251"/>
                  <a:gd name="connsiteX28" fmla="*/ 609600 w 653143"/>
                  <a:gd name="connsiteY28" fmla="*/ 209006 h 1576251"/>
                  <a:gd name="connsiteX29" fmla="*/ 627017 w 653143"/>
                  <a:gd name="connsiteY29" fmla="*/ 182880 h 1576251"/>
                  <a:gd name="connsiteX30" fmla="*/ 644434 w 653143"/>
                  <a:gd name="connsiteY30" fmla="*/ 130628 h 1576251"/>
                  <a:gd name="connsiteX31" fmla="*/ 653143 w 653143"/>
                  <a:gd name="connsiteY31" fmla="*/ 104503 h 1576251"/>
                  <a:gd name="connsiteX32" fmla="*/ 653143 w 653143"/>
                  <a:gd name="connsiteY32" fmla="*/ 43543 h 1576251"/>
                  <a:gd name="connsiteX33" fmla="*/ 592183 w 653143"/>
                  <a:gd name="connsiteY33" fmla="*/ 0 h 1576251"/>
                  <a:gd name="connsiteX0" fmla="*/ 592183 w 653143"/>
                  <a:gd name="connsiteY0" fmla="*/ 0 h 1576251"/>
                  <a:gd name="connsiteX1" fmla="*/ 52251 w 653143"/>
                  <a:gd name="connsiteY1" fmla="*/ 661851 h 1576251"/>
                  <a:gd name="connsiteX2" fmla="*/ 52251 w 653143"/>
                  <a:gd name="connsiteY2" fmla="*/ 1201783 h 1576251"/>
                  <a:gd name="connsiteX3" fmla="*/ 43543 w 653143"/>
                  <a:gd name="connsiteY3" fmla="*/ 1236617 h 1576251"/>
                  <a:gd name="connsiteX4" fmla="*/ 34834 w 653143"/>
                  <a:gd name="connsiteY4" fmla="*/ 1280160 h 1576251"/>
                  <a:gd name="connsiteX5" fmla="*/ 26125 w 653143"/>
                  <a:gd name="connsiteY5" fmla="*/ 1349828 h 1576251"/>
                  <a:gd name="connsiteX6" fmla="*/ 8708 w 653143"/>
                  <a:gd name="connsiteY6" fmla="*/ 1402080 h 1576251"/>
                  <a:gd name="connsiteX7" fmla="*/ 0 w 653143"/>
                  <a:gd name="connsiteY7" fmla="*/ 1471748 h 1576251"/>
                  <a:gd name="connsiteX8" fmla="*/ 182880 w 653143"/>
                  <a:gd name="connsiteY8" fmla="*/ 1558834 h 1576251"/>
                  <a:gd name="connsiteX9" fmla="*/ 278674 w 653143"/>
                  <a:gd name="connsiteY9" fmla="*/ 1576251 h 1576251"/>
                  <a:gd name="connsiteX10" fmla="*/ 452845 w 653143"/>
                  <a:gd name="connsiteY10" fmla="*/ 1567543 h 1576251"/>
                  <a:gd name="connsiteX11" fmla="*/ 496388 w 653143"/>
                  <a:gd name="connsiteY11" fmla="*/ 1524000 h 1576251"/>
                  <a:gd name="connsiteX12" fmla="*/ 522514 w 653143"/>
                  <a:gd name="connsiteY12" fmla="*/ 1497874 h 1576251"/>
                  <a:gd name="connsiteX13" fmla="*/ 539931 w 653143"/>
                  <a:gd name="connsiteY13" fmla="*/ 1471748 h 1576251"/>
                  <a:gd name="connsiteX14" fmla="*/ 522514 w 653143"/>
                  <a:gd name="connsiteY14" fmla="*/ 1254034 h 1576251"/>
                  <a:gd name="connsiteX15" fmla="*/ 513805 w 653143"/>
                  <a:gd name="connsiteY15" fmla="*/ 1088571 h 1576251"/>
                  <a:gd name="connsiteX16" fmla="*/ 496388 w 653143"/>
                  <a:gd name="connsiteY16" fmla="*/ 975360 h 1576251"/>
                  <a:gd name="connsiteX17" fmla="*/ 487680 w 653143"/>
                  <a:gd name="connsiteY17" fmla="*/ 879566 h 1576251"/>
                  <a:gd name="connsiteX18" fmla="*/ 461554 w 653143"/>
                  <a:gd name="connsiteY18" fmla="*/ 792480 h 1576251"/>
                  <a:gd name="connsiteX19" fmla="*/ 435428 w 653143"/>
                  <a:gd name="connsiteY19" fmla="*/ 661851 h 1576251"/>
                  <a:gd name="connsiteX20" fmla="*/ 444137 w 653143"/>
                  <a:gd name="connsiteY20" fmla="*/ 505097 h 1576251"/>
                  <a:gd name="connsiteX21" fmla="*/ 478971 w 653143"/>
                  <a:gd name="connsiteY21" fmla="*/ 435428 h 1576251"/>
                  <a:gd name="connsiteX22" fmla="*/ 505097 w 653143"/>
                  <a:gd name="connsiteY22" fmla="*/ 374468 h 1576251"/>
                  <a:gd name="connsiteX23" fmla="*/ 522514 w 653143"/>
                  <a:gd name="connsiteY23" fmla="*/ 348343 h 1576251"/>
                  <a:gd name="connsiteX24" fmla="*/ 531223 w 653143"/>
                  <a:gd name="connsiteY24" fmla="*/ 322217 h 1576251"/>
                  <a:gd name="connsiteX25" fmla="*/ 557348 w 653143"/>
                  <a:gd name="connsiteY25" fmla="*/ 296091 h 1576251"/>
                  <a:gd name="connsiteX26" fmla="*/ 574765 w 653143"/>
                  <a:gd name="connsiteY26" fmla="*/ 261257 h 1576251"/>
                  <a:gd name="connsiteX27" fmla="*/ 609600 w 653143"/>
                  <a:gd name="connsiteY27" fmla="*/ 209006 h 1576251"/>
                  <a:gd name="connsiteX28" fmla="*/ 627017 w 653143"/>
                  <a:gd name="connsiteY28" fmla="*/ 182880 h 1576251"/>
                  <a:gd name="connsiteX29" fmla="*/ 644434 w 653143"/>
                  <a:gd name="connsiteY29" fmla="*/ 130628 h 1576251"/>
                  <a:gd name="connsiteX30" fmla="*/ 653143 w 653143"/>
                  <a:gd name="connsiteY30" fmla="*/ 104503 h 1576251"/>
                  <a:gd name="connsiteX31" fmla="*/ 653143 w 653143"/>
                  <a:gd name="connsiteY31" fmla="*/ 43543 h 1576251"/>
                  <a:gd name="connsiteX32" fmla="*/ 592183 w 653143"/>
                  <a:gd name="connsiteY32" fmla="*/ 0 h 1576251"/>
                  <a:gd name="connsiteX0" fmla="*/ 592183 w 653143"/>
                  <a:gd name="connsiteY0" fmla="*/ 0 h 1576251"/>
                  <a:gd name="connsiteX1" fmla="*/ 123688 w 653143"/>
                  <a:gd name="connsiteY1" fmla="*/ 357051 h 1576251"/>
                  <a:gd name="connsiteX2" fmla="*/ 52251 w 653143"/>
                  <a:gd name="connsiteY2" fmla="*/ 1201783 h 1576251"/>
                  <a:gd name="connsiteX3" fmla="*/ 43543 w 653143"/>
                  <a:gd name="connsiteY3" fmla="*/ 1236617 h 1576251"/>
                  <a:gd name="connsiteX4" fmla="*/ 34834 w 653143"/>
                  <a:gd name="connsiteY4" fmla="*/ 1280160 h 1576251"/>
                  <a:gd name="connsiteX5" fmla="*/ 26125 w 653143"/>
                  <a:gd name="connsiteY5" fmla="*/ 1349828 h 1576251"/>
                  <a:gd name="connsiteX6" fmla="*/ 8708 w 653143"/>
                  <a:gd name="connsiteY6" fmla="*/ 1402080 h 1576251"/>
                  <a:gd name="connsiteX7" fmla="*/ 0 w 653143"/>
                  <a:gd name="connsiteY7" fmla="*/ 1471748 h 1576251"/>
                  <a:gd name="connsiteX8" fmla="*/ 182880 w 653143"/>
                  <a:gd name="connsiteY8" fmla="*/ 1558834 h 1576251"/>
                  <a:gd name="connsiteX9" fmla="*/ 278674 w 653143"/>
                  <a:gd name="connsiteY9" fmla="*/ 1576251 h 1576251"/>
                  <a:gd name="connsiteX10" fmla="*/ 452845 w 653143"/>
                  <a:gd name="connsiteY10" fmla="*/ 1567543 h 1576251"/>
                  <a:gd name="connsiteX11" fmla="*/ 496388 w 653143"/>
                  <a:gd name="connsiteY11" fmla="*/ 1524000 h 1576251"/>
                  <a:gd name="connsiteX12" fmla="*/ 522514 w 653143"/>
                  <a:gd name="connsiteY12" fmla="*/ 1497874 h 1576251"/>
                  <a:gd name="connsiteX13" fmla="*/ 539931 w 653143"/>
                  <a:gd name="connsiteY13" fmla="*/ 1471748 h 1576251"/>
                  <a:gd name="connsiteX14" fmla="*/ 522514 w 653143"/>
                  <a:gd name="connsiteY14" fmla="*/ 1254034 h 1576251"/>
                  <a:gd name="connsiteX15" fmla="*/ 513805 w 653143"/>
                  <a:gd name="connsiteY15" fmla="*/ 1088571 h 1576251"/>
                  <a:gd name="connsiteX16" fmla="*/ 496388 w 653143"/>
                  <a:gd name="connsiteY16" fmla="*/ 975360 h 1576251"/>
                  <a:gd name="connsiteX17" fmla="*/ 487680 w 653143"/>
                  <a:gd name="connsiteY17" fmla="*/ 879566 h 1576251"/>
                  <a:gd name="connsiteX18" fmla="*/ 461554 w 653143"/>
                  <a:gd name="connsiteY18" fmla="*/ 792480 h 1576251"/>
                  <a:gd name="connsiteX19" fmla="*/ 435428 w 653143"/>
                  <a:gd name="connsiteY19" fmla="*/ 661851 h 1576251"/>
                  <a:gd name="connsiteX20" fmla="*/ 444137 w 653143"/>
                  <a:gd name="connsiteY20" fmla="*/ 505097 h 1576251"/>
                  <a:gd name="connsiteX21" fmla="*/ 478971 w 653143"/>
                  <a:gd name="connsiteY21" fmla="*/ 435428 h 1576251"/>
                  <a:gd name="connsiteX22" fmla="*/ 505097 w 653143"/>
                  <a:gd name="connsiteY22" fmla="*/ 374468 h 1576251"/>
                  <a:gd name="connsiteX23" fmla="*/ 522514 w 653143"/>
                  <a:gd name="connsiteY23" fmla="*/ 348343 h 1576251"/>
                  <a:gd name="connsiteX24" fmla="*/ 531223 w 653143"/>
                  <a:gd name="connsiteY24" fmla="*/ 322217 h 1576251"/>
                  <a:gd name="connsiteX25" fmla="*/ 557348 w 653143"/>
                  <a:gd name="connsiteY25" fmla="*/ 296091 h 1576251"/>
                  <a:gd name="connsiteX26" fmla="*/ 574765 w 653143"/>
                  <a:gd name="connsiteY26" fmla="*/ 261257 h 1576251"/>
                  <a:gd name="connsiteX27" fmla="*/ 609600 w 653143"/>
                  <a:gd name="connsiteY27" fmla="*/ 209006 h 1576251"/>
                  <a:gd name="connsiteX28" fmla="*/ 627017 w 653143"/>
                  <a:gd name="connsiteY28" fmla="*/ 182880 h 1576251"/>
                  <a:gd name="connsiteX29" fmla="*/ 644434 w 653143"/>
                  <a:gd name="connsiteY29" fmla="*/ 130628 h 1576251"/>
                  <a:gd name="connsiteX30" fmla="*/ 653143 w 653143"/>
                  <a:gd name="connsiteY30" fmla="*/ 104503 h 1576251"/>
                  <a:gd name="connsiteX31" fmla="*/ 653143 w 653143"/>
                  <a:gd name="connsiteY31" fmla="*/ 43543 h 1576251"/>
                  <a:gd name="connsiteX32" fmla="*/ 592183 w 653143"/>
                  <a:gd name="connsiteY32" fmla="*/ 0 h 1576251"/>
                  <a:gd name="connsiteX0" fmla="*/ 592183 w 653143"/>
                  <a:gd name="connsiteY0" fmla="*/ 0 h 1576251"/>
                  <a:gd name="connsiteX1" fmla="*/ 123688 w 653143"/>
                  <a:gd name="connsiteY1" fmla="*/ 357051 h 1576251"/>
                  <a:gd name="connsiteX2" fmla="*/ 52251 w 653143"/>
                  <a:gd name="connsiteY2" fmla="*/ 1201783 h 1576251"/>
                  <a:gd name="connsiteX3" fmla="*/ 43543 w 653143"/>
                  <a:gd name="connsiteY3" fmla="*/ 1236617 h 1576251"/>
                  <a:gd name="connsiteX4" fmla="*/ 34834 w 653143"/>
                  <a:gd name="connsiteY4" fmla="*/ 1280160 h 1576251"/>
                  <a:gd name="connsiteX5" fmla="*/ 26125 w 653143"/>
                  <a:gd name="connsiteY5" fmla="*/ 1349828 h 1576251"/>
                  <a:gd name="connsiteX6" fmla="*/ 8708 w 653143"/>
                  <a:gd name="connsiteY6" fmla="*/ 1402080 h 1576251"/>
                  <a:gd name="connsiteX7" fmla="*/ 0 w 653143"/>
                  <a:gd name="connsiteY7" fmla="*/ 1471748 h 1576251"/>
                  <a:gd name="connsiteX8" fmla="*/ 182880 w 653143"/>
                  <a:gd name="connsiteY8" fmla="*/ 1558834 h 1576251"/>
                  <a:gd name="connsiteX9" fmla="*/ 278674 w 653143"/>
                  <a:gd name="connsiteY9" fmla="*/ 1576251 h 1576251"/>
                  <a:gd name="connsiteX10" fmla="*/ 452845 w 653143"/>
                  <a:gd name="connsiteY10" fmla="*/ 1567543 h 1576251"/>
                  <a:gd name="connsiteX11" fmla="*/ 496388 w 653143"/>
                  <a:gd name="connsiteY11" fmla="*/ 1524000 h 1576251"/>
                  <a:gd name="connsiteX12" fmla="*/ 522514 w 653143"/>
                  <a:gd name="connsiteY12" fmla="*/ 1497874 h 1576251"/>
                  <a:gd name="connsiteX13" fmla="*/ 539931 w 653143"/>
                  <a:gd name="connsiteY13" fmla="*/ 1471748 h 1576251"/>
                  <a:gd name="connsiteX14" fmla="*/ 522514 w 653143"/>
                  <a:gd name="connsiteY14" fmla="*/ 1254034 h 1576251"/>
                  <a:gd name="connsiteX15" fmla="*/ 513805 w 653143"/>
                  <a:gd name="connsiteY15" fmla="*/ 1088571 h 1576251"/>
                  <a:gd name="connsiteX16" fmla="*/ 496388 w 653143"/>
                  <a:gd name="connsiteY16" fmla="*/ 975360 h 1576251"/>
                  <a:gd name="connsiteX17" fmla="*/ 487680 w 653143"/>
                  <a:gd name="connsiteY17" fmla="*/ 879566 h 1576251"/>
                  <a:gd name="connsiteX18" fmla="*/ 461554 w 653143"/>
                  <a:gd name="connsiteY18" fmla="*/ 792480 h 1576251"/>
                  <a:gd name="connsiteX19" fmla="*/ 435428 w 653143"/>
                  <a:gd name="connsiteY19" fmla="*/ 661851 h 1576251"/>
                  <a:gd name="connsiteX20" fmla="*/ 444137 w 653143"/>
                  <a:gd name="connsiteY20" fmla="*/ 505097 h 1576251"/>
                  <a:gd name="connsiteX21" fmla="*/ 478971 w 653143"/>
                  <a:gd name="connsiteY21" fmla="*/ 435428 h 1576251"/>
                  <a:gd name="connsiteX22" fmla="*/ 505097 w 653143"/>
                  <a:gd name="connsiteY22" fmla="*/ 374468 h 1576251"/>
                  <a:gd name="connsiteX23" fmla="*/ 522514 w 653143"/>
                  <a:gd name="connsiteY23" fmla="*/ 348343 h 1576251"/>
                  <a:gd name="connsiteX24" fmla="*/ 531223 w 653143"/>
                  <a:gd name="connsiteY24" fmla="*/ 322217 h 1576251"/>
                  <a:gd name="connsiteX25" fmla="*/ 557348 w 653143"/>
                  <a:gd name="connsiteY25" fmla="*/ 296091 h 1576251"/>
                  <a:gd name="connsiteX26" fmla="*/ 574765 w 653143"/>
                  <a:gd name="connsiteY26" fmla="*/ 261257 h 1576251"/>
                  <a:gd name="connsiteX27" fmla="*/ 609600 w 653143"/>
                  <a:gd name="connsiteY27" fmla="*/ 209006 h 1576251"/>
                  <a:gd name="connsiteX28" fmla="*/ 627017 w 653143"/>
                  <a:gd name="connsiteY28" fmla="*/ 182880 h 1576251"/>
                  <a:gd name="connsiteX29" fmla="*/ 644434 w 653143"/>
                  <a:gd name="connsiteY29" fmla="*/ 130628 h 1576251"/>
                  <a:gd name="connsiteX30" fmla="*/ 653143 w 653143"/>
                  <a:gd name="connsiteY30" fmla="*/ 104503 h 1576251"/>
                  <a:gd name="connsiteX31" fmla="*/ 653143 w 653143"/>
                  <a:gd name="connsiteY31" fmla="*/ 43543 h 1576251"/>
                  <a:gd name="connsiteX32" fmla="*/ 592183 w 653143"/>
                  <a:gd name="connsiteY32" fmla="*/ 0 h 1576251"/>
                  <a:gd name="connsiteX0" fmla="*/ 653143 w 653143"/>
                  <a:gd name="connsiteY0" fmla="*/ 0 h 1532708"/>
                  <a:gd name="connsiteX1" fmla="*/ 123688 w 653143"/>
                  <a:gd name="connsiteY1" fmla="*/ 313508 h 1532708"/>
                  <a:gd name="connsiteX2" fmla="*/ 52251 w 653143"/>
                  <a:gd name="connsiteY2" fmla="*/ 1158240 h 1532708"/>
                  <a:gd name="connsiteX3" fmla="*/ 43543 w 653143"/>
                  <a:gd name="connsiteY3" fmla="*/ 1193074 h 1532708"/>
                  <a:gd name="connsiteX4" fmla="*/ 34834 w 653143"/>
                  <a:gd name="connsiteY4" fmla="*/ 1236617 h 1532708"/>
                  <a:gd name="connsiteX5" fmla="*/ 26125 w 653143"/>
                  <a:gd name="connsiteY5" fmla="*/ 1306285 h 1532708"/>
                  <a:gd name="connsiteX6" fmla="*/ 8708 w 653143"/>
                  <a:gd name="connsiteY6" fmla="*/ 1358537 h 1532708"/>
                  <a:gd name="connsiteX7" fmla="*/ 0 w 653143"/>
                  <a:gd name="connsiteY7" fmla="*/ 1428205 h 1532708"/>
                  <a:gd name="connsiteX8" fmla="*/ 182880 w 653143"/>
                  <a:gd name="connsiteY8" fmla="*/ 1515291 h 1532708"/>
                  <a:gd name="connsiteX9" fmla="*/ 278674 w 653143"/>
                  <a:gd name="connsiteY9" fmla="*/ 1532708 h 1532708"/>
                  <a:gd name="connsiteX10" fmla="*/ 452845 w 653143"/>
                  <a:gd name="connsiteY10" fmla="*/ 1524000 h 1532708"/>
                  <a:gd name="connsiteX11" fmla="*/ 496388 w 653143"/>
                  <a:gd name="connsiteY11" fmla="*/ 1480457 h 1532708"/>
                  <a:gd name="connsiteX12" fmla="*/ 522514 w 653143"/>
                  <a:gd name="connsiteY12" fmla="*/ 1454331 h 1532708"/>
                  <a:gd name="connsiteX13" fmla="*/ 539931 w 653143"/>
                  <a:gd name="connsiteY13" fmla="*/ 1428205 h 1532708"/>
                  <a:gd name="connsiteX14" fmla="*/ 522514 w 653143"/>
                  <a:gd name="connsiteY14" fmla="*/ 1210491 h 1532708"/>
                  <a:gd name="connsiteX15" fmla="*/ 513805 w 653143"/>
                  <a:gd name="connsiteY15" fmla="*/ 1045028 h 1532708"/>
                  <a:gd name="connsiteX16" fmla="*/ 496388 w 653143"/>
                  <a:gd name="connsiteY16" fmla="*/ 931817 h 1532708"/>
                  <a:gd name="connsiteX17" fmla="*/ 487680 w 653143"/>
                  <a:gd name="connsiteY17" fmla="*/ 836023 h 1532708"/>
                  <a:gd name="connsiteX18" fmla="*/ 461554 w 653143"/>
                  <a:gd name="connsiteY18" fmla="*/ 748937 h 1532708"/>
                  <a:gd name="connsiteX19" fmla="*/ 435428 w 653143"/>
                  <a:gd name="connsiteY19" fmla="*/ 618308 h 1532708"/>
                  <a:gd name="connsiteX20" fmla="*/ 444137 w 653143"/>
                  <a:gd name="connsiteY20" fmla="*/ 461554 h 1532708"/>
                  <a:gd name="connsiteX21" fmla="*/ 478971 w 653143"/>
                  <a:gd name="connsiteY21" fmla="*/ 391885 h 1532708"/>
                  <a:gd name="connsiteX22" fmla="*/ 505097 w 653143"/>
                  <a:gd name="connsiteY22" fmla="*/ 330925 h 1532708"/>
                  <a:gd name="connsiteX23" fmla="*/ 522514 w 653143"/>
                  <a:gd name="connsiteY23" fmla="*/ 304800 h 1532708"/>
                  <a:gd name="connsiteX24" fmla="*/ 531223 w 653143"/>
                  <a:gd name="connsiteY24" fmla="*/ 278674 h 1532708"/>
                  <a:gd name="connsiteX25" fmla="*/ 557348 w 653143"/>
                  <a:gd name="connsiteY25" fmla="*/ 252548 h 1532708"/>
                  <a:gd name="connsiteX26" fmla="*/ 574765 w 653143"/>
                  <a:gd name="connsiteY26" fmla="*/ 217714 h 1532708"/>
                  <a:gd name="connsiteX27" fmla="*/ 609600 w 653143"/>
                  <a:gd name="connsiteY27" fmla="*/ 165463 h 1532708"/>
                  <a:gd name="connsiteX28" fmla="*/ 627017 w 653143"/>
                  <a:gd name="connsiteY28" fmla="*/ 139337 h 1532708"/>
                  <a:gd name="connsiteX29" fmla="*/ 644434 w 653143"/>
                  <a:gd name="connsiteY29" fmla="*/ 87085 h 1532708"/>
                  <a:gd name="connsiteX30" fmla="*/ 653143 w 653143"/>
                  <a:gd name="connsiteY30" fmla="*/ 60960 h 1532708"/>
                  <a:gd name="connsiteX31" fmla="*/ 653143 w 653143"/>
                  <a:gd name="connsiteY31" fmla="*/ 0 h 1532708"/>
                  <a:gd name="connsiteX0" fmla="*/ 595993 w 655634"/>
                  <a:gd name="connsiteY0" fmla="*/ 0 h 1577952"/>
                  <a:gd name="connsiteX1" fmla="*/ 123688 w 655634"/>
                  <a:gd name="connsiteY1" fmla="*/ 358752 h 1577952"/>
                  <a:gd name="connsiteX2" fmla="*/ 52251 w 655634"/>
                  <a:gd name="connsiteY2" fmla="*/ 1203484 h 1577952"/>
                  <a:gd name="connsiteX3" fmla="*/ 43543 w 655634"/>
                  <a:gd name="connsiteY3" fmla="*/ 1238318 h 1577952"/>
                  <a:gd name="connsiteX4" fmla="*/ 34834 w 655634"/>
                  <a:gd name="connsiteY4" fmla="*/ 1281861 h 1577952"/>
                  <a:gd name="connsiteX5" fmla="*/ 26125 w 655634"/>
                  <a:gd name="connsiteY5" fmla="*/ 1351529 h 1577952"/>
                  <a:gd name="connsiteX6" fmla="*/ 8708 w 655634"/>
                  <a:gd name="connsiteY6" fmla="*/ 1403781 h 1577952"/>
                  <a:gd name="connsiteX7" fmla="*/ 0 w 655634"/>
                  <a:gd name="connsiteY7" fmla="*/ 1473449 h 1577952"/>
                  <a:gd name="connsiteX8" fmla="*/ 182880 w 655634"/>
                  <a:gd name="connsiteY8" fmla="*/ 1560535 h 1577952"/>
                  <a:gd name="connsiteX9" fmla="*/ 278674 w 655634"/>
                  <a:gd name="connsiteY9" fmla="*/ 1577952 h 1577952"/>
                  <a:gd name="connsiteX10" fmla="*/ 452845 w 655634"/>
                  <a:gd name="connsiteY10" fmla="*/ 1569244 h 1577952"/>
                  <a:gd name="connsiteX11" fmla="*/ 496388 w 655634"/>
                  <a:gd name="connsiteY11" fmla="*/ 1525701 h 1577952"/>
                  <a:gd name="connsiteX12" fmla="*/ 522514 w 655634"/>
                  <a:gd name="connsiteY12" fmla="*/ 1499575 h 1577952"/>
                  <a:gd name="connsiteX13" fmla="*/ 539931 w 655634"/>
                  <a:gd name="connsiteY13" fmla="*/ 1473449 h 1577952"/>
                  <a:gd name="connsiteX14" fmla="*/ 522514 w 655634"/>
                  <a:gd name="connsiteY14" fmla="*/ 1255735 h 1577952"/>
                  <a:gd name="connsiteX15" fmla="*/ 513805 w 655634"/>
                  <a:gd name="connsiteY15" fmla="*/ 1090272 h 1577952"/>
                  <a:gd name="connsiteX16" fmla="*/ 496388 w 655634"/>
                  <a:gd name="connsiteY16" fmla="*/ 977061 h 1577952"/>
                  <a:gd name="connsiteX17" fmla="*/ 487680 w 655634"/>
                  <a:gd name="connsiteY17" fmla="*/ 881267 h 1577952"/>
                  <a:gd name="connsiteX18" fmla="*/ 461554 w 655634"/>
                  <a:gd name="connsiteY18" fmla="*/ 794181 h 1577952"/>
                  <a:gd name="connsiteX19" fmla="*/ 435428 w 655634"/>
                  <a:gd name="connsiteY19" fmla="*/ 663552 h 1577952"/>
                  <a:gd name="connsiteX20" fmla="*/ 444137 w 655634"/>
                  <a:gd name="connsiteY20" fmla="*/ 506798 h 1577952"/>
                  <a:gd name="connsiteX21" fmla="*/ 478971 w 655634"/>
                  <a:gd name="connsiteY21" fmla="*/ 437129 h 1577952"/>
                  <a:gd name="connsiteX22" fmla="*/ 505097 w 655634"/>
                  <a:gd name="connsiteY22" fmla="*/ 376169 h 1577952"/>
                  <a:gd name="connsiteX23" fmla="*/ 522514 w 655634"/>
                  <a:gd name="connsiteY23" fmla="*/ 350044 h 1577952"/>
                  <a:gd name="connsiteX24" fmla="*/ 531223 w 655634"/>
                  <a:gd name="connsiteY24" fmla="*/ 323918 h 1577952"/>
                  <a:gd name="connsiteX25" fmla="*/ 557348 w 655634"/>
                  <a:gd name="connsiteY25" fmla="*/ 297792 h 1577952"/>
                  <a:gd name="connsiteX26" fmla="*/ 574765 w 655634"/>
                  <a:gd name="connsiteY26" fmla="*/ 262958 h 1577952"/>
                  <a:gd name="connsiteX27" fmla="*/ 609600 w 655634"/>
                  <a:gd name="connsiteY27" fmla="*/ 210707 h 1577952"/>
                  <a:gd name="connsiteX28" fmla="*/ 627017 w 655634"/>
                  <a:gd name="connsiteY28" fmla="*/ 184581 h 1577952"/>
                  <a:gd name="connsiteX29" fmla="*/ 644434 w 655634"/>
                  <a:gd name="connsiteY29" fmla="*/ 132329 h 1577952"/>
                  <a:gd name="connsiteX30" fmla="*/ 653143 w 655634"/>
                  <a:gd name="connsiteY30" fmla="*/ 106204 h 1577952"/>
                  <a:gd name="connsiteX31" fmla="*/ 595993 w 655634"/>
                  <a:gd name="connsiteY31" fmla="*/ 0 h 1577952"/>
                  <a:gd name="connsiteX0" fmla="*/ 595993 w 655634"/>
                  <a:gd name="connsiteY0" fmla="*/ 0 h 1577952"/>
                  <a:gd name="connsiteX1" fmla="*/ 123688 w 655634"/>
                  <a:gd name="connsiteY1" fmla="*/ 358752 h 1577952"/>
                  <a:gd name="connsiteX2" fmla="*/ 52251 w 655634"/>
                  <a:gd name="connsiteY2" fmla="*/ 1203484 h 1577952"/>
                  <a:gd name="connsiteX3" fmla="*/ 43543 w 655634"/>
                  <a:gd name="connsiteY3" fmla="*/ 1238318 h 1577952"/>
                  <a:gd name="connsiteX4" fmla="*/ 34834 w 655634"/>
                  <a:gd name="connsiteY4" fmla="*/ 1281861 h 1577952"/>
                  <a:gd name="connsiteX5" fmla="*/ 26125 w 655634"/>
                  <a:gd name="connsiteY5" fmla="*/ 1351529 h 1577952"/>
                  <a:gd name="connsiteX6" fmla="*/ 8708 w 655634"/>
                  <a:gd name="connsiteY6" fmla="*/ 1403781 h 1577952"/>
                  <a:gd name="connsiteX7" fmla="*/ 0 w 655634"/>
                  <a:gd name="connsiteY7" fmla="*/ 1473449 h 1577952"/>
                  <a:gd name="connsiteX8" fmla="*/ 182880 w 655634"/>
                  <a:gd name="connsiteY8" fmla="*/ 1560535 h 1577952"/>
                  <a:gd name="connsiteX9" fmla="*/ 278674 w 655634"/>
                  <a:gd name="connsiteY9" fmla="*/ 1577952 h 1577952"/>
                  <a:gd name="connsiteX10" fmla="*/ 452845 w 655634"/>
                  <a:gd name="connsiteY10" fmla="*/ 1569244 h 1577952"/>
                  <a:gd name="connsiteX11" fmla="*/ 496388 w 655634"/>
                  <a:gd name="connsiteY11" fmla="*/ 1525701 h 1577952"/>
                  <a:gd name="connsiteX12" fmla="*/ 522514 w 655634"/>
                  <a:gd name="connsiteY12" fmla="*/ 1499575 h 1577952"/>
                  <a:gd name="connsiteX13" fmla="*/ 539931 w 655634"/>
                  <a:gd name="connsiteY13" fmla="*/ 1473449 h 1577952"/>
                  <a:gd name="connsiteX14" fmla="*/ 522514 w 655634"/>
                  <a:gd name="connsiteY14" fmla="*/ 1255735 h 1577952"/>
                  <a:gd name="connsiteX15" fmla="*/ 513805 w 655634"/>
                  <a:gd name="connsiteY15" fmla="*/ 1090272 h 1577952"/>
                  <a:gd name="connsiteX16" fmla="*/ 496388 w 655634"/>
                  <a:gd name="connsiteY16" fmla="*/ 977061 h 1577952"/>
                  <a:gd name="connsiteX17" fmla="*/ 487680 w 655634"/>
                  <a:gd name="connsiteY17" fmla="*/ 881267 h 1577952"/>
                  <a:gd name="connsiteX18" fmla="*/ 461554 w 655634"/>
                  <a:gd name="connsiteY18" fmla="*/ 794181 h 1577952"/>
                  <a:gd name="connsiteX19" fmla="*/ 435428 w 655634"/>
                  <a:gd name="connsiteY19" fmla="*/ 663552 h 1577952"/>
                  <a:gd name="connsiteX20" fmla="*/ 444137 w 655634"/>
                  <a:gd name="connsiteY20" fmla="*/ 506798 h 1577952"/>
                  <a:gd name="connsiteX21" fmla="*/ 478971 w 655634"/>
                  <a:gd name="connsiteY21" fmla="*/ 437129 h 1577952"/>
                  <a:gd name="connsiteX22" fmla="*/ 505097 w 655634"/>
                  <a:gd name="connsiteY22" fmla="*/ 376169 h 1577952"/>
                  <a:gd name="connsiteX23" fmla="*/ 522514 w 655634"/>
                  <a:gd name="connsiteY23" fmla="*/ 350044 h 1577952"/>
                  <a:gd name="connsiteX24" fmla="*/ 531223 w 655634"/>
                  <a:gd name="connsiteY24" fmla="*/ 323918 h 1577952"/>
                  <a:gd name="connsiteX25" fmla="*/ 557348 w 655634"/>
                  <a:gd name="connsiteY25" fmla="*/ 297792 h 1577952"/>
                  <a:gd name="connsiteX26" fmla="*/ 574765 w 655634"/>
                  <a:gd name="connsiteY26" fmla="*/ 262958 h 1577952"/>
                  <a:gd name="connsiteX27" fmla="*/ 609600 w 655634"/>
                  <a:gd name="connsiteY27" fmla="*/ 210707 h 1577952"/>
                  <a:gd name="connsiteX28" fmla="*/ 627017 w 655634"/>
                  <a:gd name="connsiteY28" fmla="*/ 184581 h 1577952"/>
                  <a:gd name="connsiteX29" fmla="*/ 644434 w 655634"/>
                  <a:gd name="connsiteY29" fmla="*/ 132329 h 1577952"/>
                  <a:gd name="connsiteX30" fmla="*/ 653143 w 655634"/>
                  <a:gd name="connsiteY30" fmla="*/ 106204 h 1577952"/>
                  <a:gd name="connsiteX31" fmla="*/ 595993 w 655634"/>
                  <a:gd name="connsiteY31" fmla="*/ 0 h 1577952"/>
                  <a:gd name="connsiteX0" fmla="*/ 595993 w 655634"/>
                  <a:gd name="connsiteY0" fmla="*/ 0 h 1577952"/>
                  <a:gd name="connsiteX1" fmla="*/ 123688 w 655634"/>
                  <a:gd name="connsiteY1" fmla="*/ 358752 h 1577952"/>
                  <a:gd name="connsiteX2" fmla="*/ 52251 w 655634"/>
                  <a:gd name="connsiteY2" fmla="*/ 1203484 h 1577952"/>
                  <a:gd name="connsiteX3" fmla="*/ 43543 w 655634"/>
                  <a:gd name="connsiteY3" fmla="*/ 1238318 h 1577952"/>
                  <a:gd name="connsiteX4" fmla="*/ 34834 w 655634"/>
                  <a:gd name="connsiteY4" fmla="*/ 1281861 h 1577952"/>
                  <a:gd name="connsiteX5" fmla="*/ 26125 w 655634"/>
                  <a:gd name="connsiteY5" fmla="*/ 1351529 h 1577952"/>
                  <a:gd name="connsiteX6" fmla="*/ 8708 w 655634"/>
                  <a:gd name="connsiteY6" fmla="*/ 1403781 h 1577952"/>
                  <a:gd name="connsiteX7" fmla="*/ 0 w 655634"/>
                  <a:gd name="connsiteY7" fmla="*/ 1473449 h 1577952"/>
                  <a:gd name="connsiteX8" fmla="*/ 182880 w 655634"/>
                  <a:gd name="connsiteY8" fmla="*/ 1560535 h 1577952"/>
                  <a:gd name="connsiteX9" fmla="*/ 278674 w 655634"/>
                  <a:gd name="connsiteY9" fmla="*/ 1577952 h 1577952"/>
                  <a:gd name="connsiteX10" fmla="*/ 452845 w 655634"/>
                  <a:gd name="connsiteY10" fmla="*/ 1569244 h 1577952"/>
                  <a:gd name="connsiteX11" fmla="*/ 496388 w 655634"/>
                  <a:gd name="connsiteY11" fmla="*/ 1525701 h 1577952"/>
                  <a:gd name="connsiteX12" fmla="*/ 522514 w 655634"/>
                  <a:gd name="connsiteY12" fmla="*/ 1499575 h 1577952"/>
                  <a:gd name="connsiteX13" fmla="*/ 539931 w 655634"/>
                  <a:gd name="connsiteY13" fmla="*/ 1473449 h 1577952"/>
                  <a:gd name="connsiteX14" fmla="*/ 522514 w 655634"/>
                  <a:gd name="connsiteY14" fmla="*/ 1255735 h 1577952"/>
                  <a:gd name="connsiteX15" fmla="*/ 513805 w 655634"/>
                  <a:gd name="connsiteY15" fmla="*/ 1090272 h 1577952"/>
                  <a:gd name="connsiteX16" fmla="*/ 496388 w 655634"/>
                  <a:gd name="connsiteY16" fmla="*/ 977061 h 1577952"/>
                  <a:gd name="connsiteX17" fmla="*/ 487680 w 655634"/>
                  <a:gd name="connsiteY17" fmla="*/ 881267 h 1577952"/>
                  <a:gd name="connsiteX18" fmla="*/ 461554 w 655634"/>
                  <a:gd name="connsiteY18" fmla="*/ 794181 h 1577952"/>
                  <a:gd name="connsiteX19" fmla="*/ 435428 w 655634"/>
                  <a:gd name="connsiteY19" fmla="*/ 663552 h 1577952"/>
                  <a:gd name="connsiteX20" fmla="*/ 444137 w 655634"/>
                  <a:gd name="connsiteY20" fmla="*/ 506798 h 1577952"/>
                  <a:gd name="connsiteX21" fmla="*/ 478971 w 655634"/>
                  <a:gd name="connsiteY21" fmla="*/ 437129 h 1577952"/>
                  <a:gd name="connsiteX22" fmla="*/ 505097 w 655634"/>
                  <a:gd name="connsiteY22" fmla="*/ 376169 h 1577952"/>
                  <a:gd name="connsiteX23" fmla="*/ 522514 w 655634"/>
                  <a:gd name="connsiteY23" fmla="*/ 350044 h 1577952"/>
                  <a:gd name="connsiteX24" fmla="*/ 531223 w 655634"/>
                  <a:gd name="connsiteY24" fmla="*/ 323918 h 1577952"/>
                  <a:gd name="connsiteX25" fmla="*/ 557348 w 655634"/>
                  <a:gd name="connsiteY25" fmla="*/ 297792 h 1577952"/>
                  <a:gd name="connsiteX26" fmla="*/ 574765 w 655634"/>
                  <a:gd name="connsiteY26" fmla="*/ 262958 h 1577952"/>
                  <a:gd name="connsiteX27" fmla="*/ 609600 w 655634"/>
                  <a:gd name="connsiteY27" fmla="*/ 210707 h 1577952"/>
                  <a:gd name="connsiteX28" fmla="*/ 627017 w 655634"/>
                  <a:gd name="connsiteY28" fmla="*/ 184581 h 1577952"/>
                  <a:gd name="connsiteX29" fmla="*/ 644434 w 655634"/>
                  <a:gd name="connsiteY29" fmla="*/ 132329 h 1577952"/>
                  <a:gd name="connsiteX30" fmla="*/ 653143 w 655634"/>
                  <a:gd name="connsiteY30" fmla="*/ 106204 h 1577952"/>
                  <a:gd name="connsiteX31" fmla="*/ 595993 w 655634"/>
                  <a:gd name="connsiteY31" fmla="*/ 0 h 1577952"/>
                  <a:gd name="connsiteX0" fmla="*/ 595993 w 655634"/>
                  <a:gd name="connsiteY0" fmla="*/ 0 h 1577952"/>
                  <a:gd name="connsiteX1" fmla="*/ 123688 w 655634"/>
                  <a:gd name="connsiteY1" fmla="*/ 358752 h 1577952"/>
                  <a:gd name="connsiteX2" fmla="*/ 52251 w 655634"/>
                  <a:gd name="connsiteY2" fmla="*/ 1203484 h 1577952"/>
                  <a:gd name="connsiteX3" fmla="*/ 43543 w 655634"/>
                  <a:gd name="connsiteY3" fmla="*/ 1238318 h 1577952"/>
                  <a:gd name="connsiteX4" fmla="*/ 34834 w 655634"/>
                  <a:gd name="connsiteY4" fmla="*/ 1281861 h 1577952"/>
                  <a:gd name="connsiteX5" fmla="*/ 26125 w 655634"/>
                  <a:gd name="connsiteY5" fmla="*/ 1351529 h 1577952"/>
                  <a:gd name="connsiteX6" fmla="*/ 8708 w 655634"/>
                  <a:gd name="connsiteY6" fmla="*/ 1403781 h 1577952"/>
                  <a:gd name="connsiteX7" fmla="*/ 0 w 655634"/>
                  <a:gd name="connsiteY7" fmla="*/ 1473449 h 1577952"/>
                  <a:gd name="connsiteX8" fmla="*/ 182880 w 655634"/>
                  <a:gd name="connsiteY8" fmla="*/ 1560535 h 1577952"/>
                  <a:gd name="connsiteX9" fmla="*/ 278674 w 655634"/>
                  <a:gd name="connsiteY9" fmla="*/ 1577952 h 1577952"/>
                  <a:gd name="connsiteX10" fmla="*/ 452845 w 655634"/>
                  <a:gd name="connsiteY10" fmla="*/ 1569244 h 1577952"/>
                  <a:gd name="connsiteX11" fmla="*/ 496388 w 655634"/>
                  <a:gd name="connsiteY11" fmla="*/ 1525701 h 1577952"/>
                  <a:gd name="connsiteX12" fmla="*/ 522514 w 655634"/>
                  <a:gd name="connsiteY12" fmla="*/ 1499575 h 1577952"/>
                  <a:gd name="connsiteX13" fmla="*/ 539931 w 655634"/>
                  <a:gd name="connsiteY13" fmla="*/ 1473449 h 1577952"/>
                  <a:gd name="connsiteX14" fmla="*/ 522514 w 655634"/>
                  <a:gd name="connsiteY14" fmla="*/ 1255735 h 1577952"/>
                  <a:gd name="connsiteX15" fmla="*/ 513805 w 655634"/>
                  <a:gd name="connsiteY15" fmla="*/ 1090272 h 1577952"/>
                  <a:gd name="connsiteX16" fmla="*/ 496388 w 655634"/>
                  <a:gd name="connsiteY16" fmla="*/ 977061 h 1577952"/>
                  <a:gd name="connsiteX17" fmla="*/ 487680 w 655634"/>
                  <a:gd name="connsiteY17" fmla="*/ 881267 h 1577952"/>
                  <a:gd name="connsiteX18" fmla="*/ 461554 w 655634"/>
                  <a:gd name="connsiteY18" fmla="*/ 794181 h 1577952"/>
                  <a:gd name="connsiteX19" fmla="*/ 435428 w 655634"/>
                  <a:gd name="connsiteY19" fmla="*/ 663552 h 1577952"/>
                  <a:gd name="connsiteX20" fmla="*/ 444137 w 655634"/>
                  <a:gd name="connsiteY20" fmla="*/ 506798 h 1577952"/>
                  <a:gd name="connsiteX21" fmla="*/ 478971 w 655634"/>
                  <a:gd name="connsiteY21" fmla="*/ 437129 h 1577952"/>
                  <a:gd name="connsiteX22" fmla="*/ 505097 w 655634"/>
                  <a:gd name="connsiteY22" fmla="*/ 376169 h 1577952"/>
                  <a:gd name="connsiteX23" fmla="*/ 522514 w 655634"/>
                  <a:gd name="connsiteY23" fmla="*/ 350044 h 1577952"/>
                  <a:gd name="connsiteX24" fmla="*/ 531223 w 655634"/>
                  <a:gd name="connsiteY24" fmla="*/ 323918 h 1577952"/>
                  <a:gd name="connsiteX25" fmla="*/ 557348 w 655634"/>
                  <a:gd name="connsiteY25" fmla="*/ 297792 h 1577952"/>
                  <a:gd name="connsiteX26" fmla="*/ 574765 w 655634"/>
                  <a:gd name="connsiteY26" fmla="*/ 262958 h 1577952"/>
                  <a:gd name="connsiteX27" fmla="*/ 609600 w 655634"/>
                  <a:gd name="connsiteY27" fmla="*/ 210707 h 1577952"/>
                  <a:gd name="connsiteX28" fmla="*/ 627017 w 655634"/>
                  <a:gd name="connsiteY28" fmla="*/ 184581 h 1577952"/>
                  <a:gd name="connsiteX29" fmla="*/ 644434 w 655634"/>
                  <a:gd name="connsiteY29" fmla="*/ 132329 h 1577952"/>
                  <a:gd name="connsiteX30" fmla="*/ 653143 w 655634"/>
                  <a:gd name="connsiteY30" fmla="*/ 106204 h 1577952"/>
                  <a:gd name="connsiteX31" fmla="*/ 595993 w 655634"/>
                  <a:gd name="connsiteY31" fmla="*/ 0 h 1577952"/>
                  <a:gd name="connsiteX0" fmla="*/ 595993 w 655634"/>
                  <a:gd name="connsiteY0" fmla="*/ 7401 h 1585353"/>
                  <a:gd name="connsiteX1" fmla="*/ 123688 w 655634"/>
                  <a:gd name="connsiteY1" fmla="*/ 366153 h 1585353"/>
                  <a:gd name="connsiteX2" fmla="*/ 52251 w 655634"/>
                  <a:gd name="connsiteY2" fmla="*/ 1210885 h 1585353"/>
                  <a:gd name="connsiteX3" fmla="*/ 43543 w 655634"/>
                  <a:gd name="connsiteY3" fmla="*/ 1245719 h 1585353"/>
                  <a:gd name="connsiteX4" fmla="*/ 34834 w 655634"/>
                  <a:gd name="connsiteY4" fmla="*/ 1289262 h 1585353"/>
                  <a:gd name="connsiteX5" fmla="*/ 26125 w 655634"/>
                  <a:gd name="connsiteY5" fmla="*/ 1358930 h 1585353"/>
                  <a:gd name="connsiteX6" fmla="*/ 8708 w 655634"/>
                  <a:gd name="connsiteY6" fmla="*/ 1411182 h 1585353"/>
                  <a:gd name="connsiteX7" fmla="*/ 0 w 655634"/>
                  <a:gd name="connsiteY7" fmla="*/ 1480850 h 1585353"/>
                  <a:gd name="connsiteX8" fmla="*/ 182880 w 655634"/>
                  <a:gd name="connsiteY8" fmla="*/ 1567936 h 1585353"/>
                  <a:gd name="connsiteX9" fmla="*/ 278674 w 655634"/>
                  <a:gd name="connsiteY9" fmla="*/ 1585353 h 1585353"/>
                  <a:gd name="connsiteX10" fmla="*/ 452845 w 655634"/>
                  <a:gd name="connsiteY10" fmla="*/ 1576645 h 1585353"/>
                  <a:gd name="connsiteX11" fmla="*/ 496388 w 655634"/>
                  <a:gd name="connsiteY11" fmla="*/ 1533102 h 1585353"/>
                  <a:gd name="connsiteX12" fmla="*/ 522514 w 655634"/>
                  <a:gd name="connsiteY12" fmla="*/ 1506976 h 1585353"/>
                  <a:gd name="connsiteX13" fmla="*/ 539931 w 655634"/>
                  <a:gd name="connsiteY13" fmla="*/ 1480850 h 1585353"/>
                  <a:gd name="connsiteX14" fmla="*/ 522514 w 655634"/>
                  <a:gd name="connsiteY14" fmla="*/ 1263136 h 1585353"/>
                  <a:gd name="connsiteX15" fmla="*/ 513805 w 655634"/>
                  <a:gd name="connsiteY15" fmla="*/ 1097673 h 1585353"/>
                  <a:gd name="connsiteX16" fmla="*/ 496388 w 655634"/>
                  <a:gd name="connsiteY16" fmla="*/ 984462 h 1585353"/>
                  <a:gd name="connsiteX17" fmla="*/ 487680 w 655634"/>
                  <a:gd name="connsiteY17" fmla="*/ 888668 h 1585353"/>
                  <a:gd name="connsiteX18" fmla="*/ 461554 w 655634"/>
                  <a:gd name="connsiteY18" fmla="*/ 801582 h 1585353"/>
                  <a:gd name="connsiteX19" fmla="*/ 435428 w 655634"/>
                  <a:gd name="connsiteY19" fmla="*/ 670953 h 1585353"/>
                  <a:gd name="connsiteX20" fmla="*/ 444137 w 655634"/>
                  <a:gd name="connsiteY20" fmla="*/ 514199 h 1585353"/>
                  <a:gd name="connsiteX21" fmla="*/ 478971 w 655634"/>
                  <a:gd name="connsiteY21" fmla="*/ 444530 h 1585353"/>
                  <a:gd name="connsiteX22" fmla="*/ 505097 w 655634"/>
                  <a:gd name="connsiteY22" fmla="*/ 383570 h 1585353"/>
                  <a:gd name="connsiteX23" fmla="*/ 522514 w 655634"/>
                  <a:gd name="connsiteY23" fmla="*/ 357445 h 1585353"/>
                  <a:gd name="connsiteX24" fmla="*/ 531223 w 655634"/>
                  <a:gd name="connsiteY24" fmla="*/ 331319 h 1585353"/>
                  <a:gd name="connsiteX25" fmla="*/ 557348 w 655634"/>
                  <a:gd name="connsiteY25" fmla="*/ 305193 h 1585353"/>
                  <a:gd name="connsiteX26" fmla="*/ 574765 w 655634"/>
                  <a:gd name="connsiteY26" fmla="*/ 270359 h 1585353"/>
                  <a:gd name="connsiteX27" fmla="*/ 609600 w 655634"/>
                  <a:gd name="connsiteY27" fmla="*/ 218108 h 1585353"/>
                  <a:gd name="connsiteX28" fmla="*/ 627017 w 655634"/>
                  <a:gd name="connsiteY28" fmla="*/ 191982 h 1585353"/>
                  <a:gd name="connsiteX29" fmla="*/ 644434 w 655634"/>
                  <a:gd name="connsiteY29" fmla="*/ 139730 h 1585353"/>
                  <a:gd name="connsiteX30" fmla="*/ 653143 w 655634"/>
                  <a:gd name="connsiteY30" fmla="*/ 113605 h 1585353"/>
                  <a:gd name="connsiteX31" fmla="*/ 595993 w 655634"/>
                  <a:gd name="connsiteY31" fmla="*/ 7401 h 1585353"/>
                  <a:gd name="connsiteX0" fmla="*/ 595993 w 655634"/>
                  <a:gd name="connsiteY0" fmla="*/ 7401 h 1585353"/>
                  <a:gd name="connsiteX1" fmla="*/ 123688 w 655634"/>
                  <a:gd name="connsiteY1" fmla="*/ 366153 h 1585353"/>
                  <a:gd name="connsiteX2" fmla="*/ 52251 w 655634"/>
                  <a:gd name="connsiteY2" fmla="*/ 1210885 h 1585353"/>
                  <a:gd name="connsiteX3" fmla="*/ 43543 w 655634"/>
                  <a:gd name="connsiteY3" fmla="*/ 1245719 h 1585353"/>
                  <a:gd name="connsiteX4" fmla="*/ 34834 w 655634"/>
                  <a:gd name="connsiteY4" fmla="*/ 1289262 h 1585353"/>
                  <a:gd name="connsiteX5" fmla="*/ 26125 w 655634"/>
                  <a:gd name="connsiteY5" fmla="*/ 1358930 h 1585353"/>
                  <a:gd name="connsiteX6" fmla="*/ 8708 w 655634"/>
                  <a:gd name="connsiteY6" fmla="*/ 1411182 h 1585353"/>
                  <a:gd name="connsiteX7" fmla="*/ 0 w 655634"/>
                  <a:gd name="connsiteY7" fmla="*/ 1480850 h 1585353"/>
                  <a:gd name="connsiteX8" fmla="*/ 182880 w 655634"/>
                  <a:gd name="connsiteY8" fmla="*/ 1567936 h 1585353"/>
                  <a:gd name="connsiteX9" fmla="*/ 278674 w 655634"/>
                  <a:gd name="connsiteY9" fmla="*/ 1585353 h 1585353"/>
                  <a:gd name="connsiteX10" fmla="*/ 452845 w 655634"/>
                  <a:gd name="connsiteY10" fmla="*/ 1576645 h 1585353"/>
                  <a:gd name="connsiteX11" fmla="*/ 496388 w 655634"/>
                  <a:gd name="connsiteY11" fmla="*/ 1533102 h 1585353"/>
                  <a:gd name="connsiteX12" fmla="*/ 522514 w 655634"/>
                  <a:gd name="connsiteY12" fmla="*/ 1506976 h 1585353"/>
                  <a:gd name="connsiteX13" fmla="*/ 539931 w 655634"/>
                  <a:gd name="connsiteY13" fmla="*/ 1480850 h 1585353"/>
                  <a:gd name="connsiteX14" fmla="*/ 522514 w 655634"/>
                  <a:gd name="connsiteY14" fmla="*/ 1263136 h 1585353"/>
                  <a:gd name="connsiteX15" fmla="*/ 513805 w 655634"/>
                  <a:gd name="connsiteY15" fmla="*/ 1097673 h 1585353"/>
                  <a:gd name="connsiteX16" fmla="*/ 496388 w 655634"/>
                  <a:gd name="connsiteY16" fmla="*/ 984462 h 1585353"/>
                  <a:gd name="connsiteX17" fmla="*/ 487680 w 655634"/>
                  <a:gd name="connsiteY17" fmla="*/ 888668 h 1585353"/>
                  <a:gd name="connsiteX18" fmla="*/ 461554 w 655634"/>
                  <a:gd name="connsiteY18" fmla="*/ 801582 h 1585353"/>
                  <a:gd name="connsiteX19" fmla="*/ 435428 w 655634"/>
                  <a:gd name="connsiteY19" fmla="*/ 670953 h 1585353"/>
                  <a:gd name="connsiteX20" fmla="*/ 444137 w 655634"/>
                  <a:gd name="connsiteY20" fmla="*/ 514199 h 1585353"/>
                  <a:gd name="connsiteX21" fmla="*/ 478971 w 655634"/>
                  <a:gd name="connsiteY21" fmla="*/ 444530 h 1585353"/>
                  <a:gd name="connsiteX22" fmla="*/ 505097 w 655634"/>
                  <a:gd name="connsiteY22" fmla="*/ 383570 h 1585353"/>
                  <a:gd name="connsiteX23" fmla="*/ 522514 w 655634"/>
                  <a:gd name="connsiteY23" fmla="*/ 357445 h 1585353"/>
                  <a:gd name="connsiteX24" fmla="*/ 531223 w 655634"/>
                  <a:gd name="connsiteY24" fmla="*/ 331319 h 1585353"/>
                  <a:gd name="connsiteX25" fmla="*/ 557348 w 655634"/>
                  <a:gd name="connsiteY25" fmla="*/ 305193 h 1585353"/>
                  <a:gd name="connsiteX26" fmla="*/ 574765 w 655634"/>
                  <a:gd name="connsiteY26" fmla="*/ 270359 h 1585353"/>
                  <a:gd name="connsiteX27" fmla="*/ 609600 w 655634"/>
                  <a:gd name="connsiteY27" fmla="*/ 218108 h 1585353"/>
                  <a:gd name="connsiteX28" fmla="*/ 627017 w 655634"/>
                  <a:gd name="connsiteY28" fmla="*/ 191982 h 1585353"/>
                  <a:gd name="connsiteX29" fmla="*/ 644434 w 655634"/>
                  <a:gd name="connsiteY29" fmla="*/ 139730 h 1585353"/>
                  <a:gd name="connsiteX30" fmla="*/ 653143 w 655634"/>
                  <a:gd name="connsiteY30" fmla="*/ 113605 h 1585353"/>
                  <a:gd name="connsiteX31" fmla="*/ 595993 w 655634"/>
                  <a:gd name="connsiteY31" fmla="*/ 7401 h 1585353"/>
                  <a:gd name="connsiteX0" fmla="*/ 603137 w 655161"/>
                  <a:gd name="connsiteY0" fmla="*/ 7304 h 1587638"/>
                  <a:gd name="connsiteX1" fmla="*/ 123688 w 655161"/>
                  <a:gd name="connsiteY1" fmla="*/ 368438 h 1587638"/>
                  <a:gd name="connsiteX2" fmla="*/ 52251 w 655161"/>
                  <a:gd name="connsiteY2" fmla="*/ 1213170 h 1587638"/>
                  <a:gd name="connsiteX3" fmla="*/ 43543 w 655161"/>
                  <a:gd name="connsiteY3" fmla="*/ 1248004 h 1587638"/>
                  <a:gd name="connsiteX4" fmla="*/ 34834 w 655161"/>
                  <a:gd name="connsiteY4" fmla="*/ 1291547 h 1587638"/>
                  <a:gd name="connsiteX5" fmla="*/ 26125 w 655161"/>
                  <a:gd name="connsiteY5" fmla="*/ 1361215 h 1587638"/>
                  <a:gd name="connsiteX6" fmla="*/ 8708 w 655161"/>
                  <a:gd name="connsiteY6" fmla="*/ 1413467 h 1587638"/>
                  <a:gd name="connsiteX7" fmla="*/ 0 w 655161"/>
                  <a:gd name="connsiteY7" fmla="*/ 1483135 h 1587638"/>
                  <a:gd name="connsiteX8" fmla="*/ 182880 w 655161"/>
                  <a:gd name="connsiteY8" fmla="*/ 1570221 h 1587638"/>
                  <a:gd name="connsiteX9" fmla="*/ 278674 w 655161"/>
                  <a:gd name="connsiteY9" fmla="*/ 1587638 h 1587638"/>
                  <a:gd name="connsiteX10" fmla="*/ 452845 w 655161"/>
                  <a:gd name="connsiteY10" fmla="*/ 1578930 h 1587638"/>
                  <a:gd name="connsiteX11" fmla="*/ 496388 w 655161"/>
                  <a:gd name="connsiteY11" fmla="*/ 1535387 h 1587638"/>
                  <a:gd name="connsiteX12" fmla="*/ 522514 w 655161"/>
                  <a:gd name="connsiteY12" fmla="*/ 1509261 h 1587638"/>
                  <a:gd name="connsiteX13" fmla="*/ 539931 w 655161"/>
                  <a:gd name="connsiteY13" fmla="*/ 1483135 h 1587638"/>
                  <a:gd name="connsiteX14" fmla="*/ 522514 w 655161"/>
                  <a:gd name="connsiteY14" fmla="*/ 1265421 h 1587638"/>
                  <a:gd name="connsiteX15" fmla="*/ 513805 w 655161"/>
                  <a:gd name="connsiteY15" fmla="*/ 1099958 h 1587638"/>
                  <a:gd name="connsiteX16" fmla="*/ 496388 w 655161"/>
                  <a:gd name="connsiteY16" fmla="*/ 986747 h 1587638"/>
                  <a:gd name="connsiteX17" fmla="*/ 487680 w 655161"/>
                  <a:gd name="connsiteY17" fmla="*/ 890953 h 1587638"/>
                  <a:gd name="connsiteX18" fmla="*/ 461554 w 655161"/>
                  <a:gd name="connsiteY18" fmla="*/ 803867 h 1587638"/>
                  <a:gd name="connsiteX19" fmla="*/ 435428 w 655161"/>
                  <a:gd name="connsiteY19" fmla="*/ 673238 h 1587638"/>
                  <a:gd name="connsiteX20" fmla="*/ 444137 w 655161"/>
                  <a:gd name="connsiteY20" fmla="*/ 516484 h 1587638"/>
                  <a:gd name="connsiteX21" fmla="*/ 478971 w 655161"/>
                  <a:gd name="connsiteY21" fmla="*/ 446815 h 1587638"/>
                  <a:gd name="connsiteX22" fmla="*/ 505097 w 655161"/>
                  <a:gd name="connsiteY22" fmla="*/ 385855 h 1587638"/>
                  <a:gd name="connsiteX23" fmla="*/ 522514 w 655161"/>
                  <a:gd name="connsiteY23" fmla="*/ 359730 h 1587638"/>
                  <a:gd name="connsiteX24" fmla="*/ 531223 w 655161"/>
                  <a:gd name="connsiteY24" fmla="*/ 333604 h 1587638"/>
                  <a:gd name="connsiteX25" fmla="*/ 557348 w 655161"/>
                  <a:gd name="connsiteY25" fmla="*/ 307478 h 1587638"/>
                  <a:gd name="connsiteX26" fmla="*/ 574765 w 655161"/>
                  <a:gd name="connsiteY26" fmla="*/ 272644 h 1587638"/>
                  <a:gd name="connsiteX27" fmla="*/ 609600 w 655161"/>
                  <a:gd name="connsiteY27" fmla="*/ 220393 h 1587638"/>
                  <a:gd name="connsiteX28" fmla="*/ 627017 w 655161"/>
                  <a:gd name="connsiteY28" fmla="*/ 194267 h 1587638"/>
                  <a:gd name="connsiteX29" fmla="*/ 644434 w 655161"/>
                  <a:gd name="connsiteY29" fmla="*/ 142015 h 1587638"/>
                  <a:gd name="connsiteX30" fmla="*/ 653143 w 655161"/>
                  <a:gd name="connsiteY30" fmla="*/ 115890 h 1587638"/>
                  <a:gd name="connsiteX31" fmla="*/ 603137 w 655161"/>
                  <a:gd name="connsiteY31" fmla="*/ 7304 h 1587638"/>
                  <a:gd name="connsiteX0" fmla="*/ 603137 w 655161"/>
                  <a:gd name="connsiteY0" fmla="*/ 7304 h 1587638"/>
                  <a:gd name="connsiteX1" fmla="*/ 307045 w 655161"/>
                  <a:gd name="connsiteY1" fmla="*/ 227945 h 1587638"/>
                  <a:gd name="connsiteX2" fmla="*/ 52251 w 655161"/>
                  <a:gd name="connsiteY2" fmla="*/ 1213170 h 1587638"/>
                  <a:gd name="connsiteX3" fmla="*/ 43543 w 655161"/>
                  <a:gd name="connsiteY3" fmla="*/ 1248004 h 1587638"/>
                  <a:gd name="connsiteX4" fmla="*/ 34834 w 655161"/>
                  <a:gd name="connsiteY4" fmla="*/ 1291547 h 1587638"/>
                  <a:gd name="connsiteX5" fmla="*/ 26125 w 655161"/>
                  <a:gd name="connsiteY5" fmla="*/ 1361215 h 1587638"/>
                  <a:gd name="connsiteX6" fmla="*/ 8708 w 655161"/>
                  <a:gd name="connsiteY6" fmla="*/ 1413467 h 1587638"/>
                  <a:gd name="connsiteX7" fmla="*/ 0 w 655161"/>
                  <a:gd name="connsiteY7" fmla="*/ 1483135 h 1587638"/>
                  <a:gd name="connsiteX8" fmla="*/ 182880 w 655161"/>
                  <a:gd name="connsiteY8" fmla="*/ 1570221 h 1587638"/>
                  <a:gd name="connsiteX9" fmla="*/ 278674 w 655161"/>
                  <a:gd name="connsiteY9" fmla="*/ 1587638 h 1587638"/>
                  <a:gd name="connsiteX10" fmla="*/ 452845 w 655161"/>
                  <a:gd name="connsiteY10" fmla="*/ 1578930 h 1587638"/>
                  <a:gd name="connsiteX11" fmla="*/ 496388 w 655161"/>
                  <a:gd name="connsiteY11" fmla="*/ 1535387 h 1587638"/>
                  <a:gd name="connsiteX12" fmla="*/ 522514 w 655161"/>
                  <a:gd name="connsiteY12" fmla="*/ 1509261 h 1587638"/>
                  <a:gd name="connsiteX13" fmla="*/ 539931 w 655161"/>
                  <a:gd name="connsiteY13" fmla="*/ 1483135 h 1587638"/>
                  <a:gd name="connsiteX14" fmla="*/ 522514 w 655161"/>
                  <a:gd name="connsiteY14" fmla="*/ 1265421 h 1587638"/>
                  <a:gd name="connsiteX15" fmla="*/ 513805 w 655161"/>
                  <a:gd name="connsiteY15" fmla="*/ 1099958 h 1587638"/>
                  <a:gd name="connsiteX16" fmla="*/ 496388 w 655161"/>
                  <a:gd name="connsiteY16" fmla="*/ 986747 h 1587638"/>
                  <a:gd name="connsiteX17" fmla="*/ 487680 w 655161"/>
                  <a:gd name="connsiteY17" fmla="*/ 890953 h 1587638"/>
                  <a:gd name="connsiteX18" fmla="*/ 461554 w 655161"/>
                  <a:gd name="connsiteY18" fmla="*/ 803867 h 1587638"/>
                  <a:gd name="connsiteX19" fmla="*/ 435428 w 655161"/>
                  <a:gd name="connsiteY19" fmla="*/ 673238 h 1587638"/>
                  <a:gd name="connsiteX20" fmla="*/ 444137 w 655161"/>
                  <a:gd name="connsiteY20" fmla="*/ 516484 h 1587638"/>
                  <a:gd name="connsiteX21" fmla="*/ 478971 w 655161"/>
                  <a:gd name="connsiteY21" fmla="*/ 446815 h 1587638"/>
                  <a:gd name="connsiteX22" fmla="*/ 505097 w 655161"/>
                  <a:gd name="connsiteY22" fmla="*/ 385855 h 1587638"/>
                  <a:gd name="connsiteX23" fmla="*/ 522514 w 655161"/>
                  <a:gd name="connsiteY23" fmla="*/ 359730 h 1587638"/>
                  <a:gd name="connsiteX24" fmla="*/ 531223 w 655161"/>
                  <a:gd name="connsiteY24" fmla="*/ 333604 h 1587638"/>
                  <a:gd name="connsiteX25" fmla="*/ 557348 w 655161"/>
                  <a:gd name="connsiteY25" fmla="*/ 307478 h 1587638"/>
                  <a:gd name="connsiteX26" fmla="*/ 574765 w 655161"/>
                  <a:gd name="connsiteY26" fmla="*/ 272644 h 1587638"/>
                  <a:gd name="connsiteX27" fmla="*/ 609600 w 655161"/>
                  <a:gd name="connsiteY27" fmla="*/ 220393 h 1587638"/>
                  <a:gd name="connsiteX28" fmla="*/ 627017 w 655161"/>
                  <a:gd name="connsiteY28" fmla="*/ 194267 h 1587638"/>
                  <a:gd name="connsiteX29" fmla="*/ 644434 w 655161"/>
                  <a:gd name="connsiteY29" fmla="*/ 142015 h 1587638"/>
                  <a:gd name="connsiteX30" fmla="*/ 653143 w 655161"/>
                  <a:gd name="connsiteY30" fmla="*/ 115890 h 1587638"/>
                  <a:gd name="connsiteX31" fmla="*/ 603137 w 655161"/>
                  <a:gd name="connsiteY31" fmla="*/ 7304 h 1587638"/>
                  <a:gd name="connsiteX0" fmla="*/ 603137 w 655161"/>
                  <a:gd name="connsiteY0" fmla="*/ 7304 h 1587638"/>
                  <a:gd name="connsiteX1" fmla="*/ 307045 w 655161"/>
                  <a:gd name="connsiteY1" fmla="*/ 227945 h 1587638"/>
                  <a:gd name="connsiteX2" fmla="*/ 52251 w 655161"/>
                  <a:gd name="connsiteY2" fmla="*/ 1213170 h 1587638"/>
                  <a:gd name="connsiteX3" fmla="*/ 43543 w 655161"/>
                  <a:gd name="connsiteY3" fmla="*/ 1248004 h 1587638"/>
                  <a:gd name="connsiteX4" fmla="*/ 34834 w 655161"/>
                  <a:gd name="connsiteY4" fmla="*/ 1291547 h 1587638"/>
                  <a:gd name="connsiteX5" fmla="*/ 26125 w 655161"/>
                  <a:gd name="connsiteY5" fmla="*/ 1361215 h 1587638"/>
                  <a:gd name="connsiteX6" fmla="*/ 8708 w 655161"/>
                  <a:gd name="connsiteY6" fmla="*/ 1413467 h 1587638"/>
                  <a:gd name="connsiteX7" fmla="*/ 0 w 655161"/>
                  <a:gd name="connsiteY7" fmla="*/ 1483135 h 1587638"/>
                  <a:gd name="connsiteX8" fmla="*/ 182880 w 655161"/>
                  <a:gd name="connsiteY8" fmla="*/ 1570221 h 1587638"/>
                  <a:gd name="connsiteX9" fmla="*/ 278674 w 655161"/>
                  <a:gd name="connsiteY9" fmla="*/ 1587638 h 1587638"/>
                  <a:gd name="connsiteX10" fmla="*/ 452845 w 655161"/>
                  <a:gd name="connsiteY10" fmla="*/ 1578930 h 1587638"/>
                  <a:gd name="connsiteX11" fmla="*/ 496388 w 655161"/>
                  <a:gd name="connsiteY11" fmla="*/ 1535387 h 1587638"/>
                  <a:gd name="connsiteX12" fmla="*/ 522514 w 655161"/>
                  <a:gd name="connsiteY12" fmla="*/ 1509261 h 1587638"/>
                  <a:gd name="connsiteX13" fmla="*/ 539931 w 655161"/>
                  <a:gd name="connsiteY13" fmla="*/ 1483135 h 1587638"/>
                  <a:gd name="connsiteX14" fmla="*/ 522514 w 655161"/>
                  <a:gd name="connsiteY14" fmla="*/ 1265421 h 1587638"/>
                  <a:gd name="connsiteX15" fmla="*/ 513805 w 655161"/>
                  <a:gd name="connsiteY15" fmla="*/ 1099958 h 1587638"/>
                  <a:gd name="connsiteX16" fmla="*/ 496388 w 655161"/>
                  <a:gd name="connsiteY16" fmla="*/ 986747 h 1587638"/>
                  <a:gd name="connsiteX17" fmla="*/ 487680 w 655161"/>
                  <a:gd name="connsiteY17" fmla="*/ 890953 h 1587638"/>
                  <a:gd name="connsiteX18" fmla="*/ 461554 w 655161"/>
                  <a:gd name="connsiteY18" fmla="*/ 803867 h 1587638"/>
                  <a:gd name="connsiteX19" fmla="*/ 435428 w 655161"/>
                  <a:gd name="connsiteY19" fmla="*/ 673238 h 1587638"/>
                  <a:gd name="connsiteX20" fmla="*/ 444137 w 655161"/>
                  <a:gd name="connsiteY20" fmla="*/ 516484 h 1587638"/>
                  <a:gd name="connsiteX21" fmla="*/ 478971 w 655161"/>
                  <a:gd name="connsiteY21" fmla="*/ 446815 h 1587638"/>
                  <a:gd name="connsiteX22" fmla="*/ 505097 w 655161"/>
                  <a:gd name="connsiteY22" fmla="*/ 385855 h 1587638"/>
                  <a:gd name="connsiteX23" fmla="*/ 522514 w 655161"/>
                  <a:gd name="connsiteY23" fmla="*/ 359730 h 1587638"/>
                  <a:gd name="connsiteX24" fmla="*/ 531223 w 655161"/>
                  <a:gd name="connsiteY24" fmla="*/ 333604 h 1587638"/>
                  <a:gd name="connsiteX25" fmla="*/ 557348 w 655161"/>
                  <a:gd name="connsiteY25" fmla="*/ 307478 h 1587638"/>
                  <a:gd name="connsiteX26" fmla="*/ 574765 w 655161"/>
                  <a:gd name="connsiteY26" fmla="*/ 272644 h 1587638"/>
                  <a:gd name="connsiteX27" fmla="*/ 609600 w 655161"/>
                  <a:gd name="connsiteY27" fmla="*/ 220393 h 1587638"/>
                  <a:gd name="connsiteX28" fmla="*/ 627017 w 655161"/>
                  <a:gd name="connsiteY28" fmla="*/ 194267 h 1587638"/>
                  <a:gd name="connsiteX29" fmla="*/ 644434 w 655161"/>
                  <a:gd name="connsiteY29" fmla="*/ 142015 h 1587638"/>
                  <a:gd name="connsiteX30" fmla="*/ 653143 w 655161"/>
                  <a:gd name="connsiteY30" fmla="*/ 115890 h 1587638"/>
                  <a:gd name="connsiteX31" fmla="*/ 603137 w 655161"/>
                  <a:gd name="connsiteY31" fmla="*/ 7304 h 1587638"/>
                  <a:gd name="connsiteX0" fmla="*/ 595993 w 655634"/>
                  <a:gd name="connsiteY0" fmla="*/ 8159 h 1569443"/>
                  <a:gd name="connsiteX1" fmla="*/ 307045 w 655634"/>
                  <a:gd name="connsiteY1" fmla="*/ 209750 h 1569443"/>
                  <a:gd name="connsiteX2" fmla="*/ 52251 w 655634"/>
                  <a:gd name="connsiteY2" fmla="*/ 1194975 h 1569443"/>
                  <a:gd name="connsiteX3" fmla="*/ 43543 w 655634"/>
                  <a:gd name="connsiteY3" fmla="*/ 1229809 h 1569443"/>
                  <a:gd name="connsiteX4" fmla="*/ 34834 w 655634"/>
                  <a:gd name="connsiteY4" fmla="*/ 1273352 h 1569443"/>
                  <a:gd name="connsiteX5" fmla="*/ 26125 w 655634"/>
                  <a:gd name="connsiteY5" fmla="*/ 1343020 h 1569443"/>
                  <a:gd name="connsiteX6" fmla="*/ 8708 w 655634"/>
                  <a:gd name="connsiteY6" fmla="*/ 1395272 h 1569443"/>
                  <a:gd name="connsiteX7" fmla="*/ 0 w 655634"/>
                  <a:gd name="connsiteY7" fmla="*/ 1464940 h 1569443"/>
                  <a:gd name="connsiteX8" fmla="*/ 182880 w 655634"/>
                  <a:gd name="connsiteY8" fmla="*/ 1552026 h 1569443"/>
                  <a:gd name="connsiteX9" fmla="*/ 278674 w 655634"/>
                  <a:gd name="connsiteY9" fmla="*/ 1569443 h 1569443"/>
                  <a:gd name="connsiteX10" fmla="*/ 452845 w 655634"/>
                  <a:gd name="connsiteY10" fmla="*/ 1560735 h 1569443"/>
                  <a:gd name="connsiteX11" fmla="*/ 496388 w 655634"/>
                  <a:gd name="connsiteY11" fmla="*/ 1517192 h 1569443"/>
                  <a:gd name="connsiteX12" fmla="*/ 522514 w 655634"/>
                  <a:gd name="connsiteY12" fmla="*/ 1491066 h 1569443"/>
                  <a:gd name="connsiteX13" fmla="*/ 539931 w 655634"/>
                  <a:gd name="connsiteY13" fmla="*/ 1464940 h 1569443"/>
                  <a:gd name="connsiteX14" fmla="*/ 522514 w 655634"/>
                  <a:gd name="connsiteY14" fmla="*/ 1247226 h 1569443"/>
                  <a:gd name="connsiteX15" fmla="*/ 513805 w 655634"/>
                  <a:gd name="connsiteY15" fmla="*/ 1081763 h 1569443"/>
                  <a:gd name="connsiteX16" fmla="*/ 496388 w 655634"/>
                  <a:gd name="connsiteY16" fmla="*/ 968552 h 1569443"/>
                  <a:gd name="connsiteX17" fmla="*/ 487680 w 655634"/>
                  <a:gd name="connsiteY17" fmla="*/ 872758 h 1569443"/>
                  <a:gd name="connsiteX18" fmla="*/ 461554 w 655634"/>
                  <a:gd name="connsiteY18" fmla="*/ 785672 h 1569443"/>
                  <a:gd name="connsiteX19" fmla="*/ 435428 w 655634"/>
                  <a:gd name="connsiteY19" fmla="*/ 655043 h 1569443"/>
                  <a:gd name="connsiteX20" fmla="*/ 444137 w 655634"/>
                  <a:gd name="connsiteY20" fmla="*/ 498289 h 1569443"/>
                  <a:gd name="connsiteX21" fmla="*/ 478971 w 655634"/>
                  <a:gd name="connsiteY21" fmla="*/ 428620 h 1569443"/>
                  <a:gd name="connsiteX22" fmla="*/ 505097 w 655634"/>
                  <a:gd name="connsiteY22" fmla="*/ 367660 h 1569443"/>
                  <a:gd name="connsiteX23" fmla="*/ 522514 w 655634"/>
                  <a:gd name="connsiteY23" fmla="*/ 341535 h 1569443"/>
                  <a:gd name="connsiteX24" fmla="*/ 531223 w 655634"/>
                  <a:gd name="connsiteY24" fmla="*/ 315409 h 1569443"/>
                  <a:gd name="connsiteX25" fmla="*/ 557348 w 655634"/>
                  <a:gd name="connsiteY25" fmla="*/ 289283 h 1569443"/>
                  <a:gd name="connsiteX26" fmla="*/ 574765 w 655634"/>
                  <a:gd name="connsiteY26" fmla="*/ 254449 h 1569443"/>
                  <a:gd name="connsiteX27" fmla="*/ 609600 w 655634"/>
                  <a:gd name="connsiteY27" fmla="*/ 202198 h 1569443"/>
                  <a:gd name="connsiteX28" fmla="*/ 627017 w 655634"/>
                  <a:gd name="connsiteY28" fmla="*/ 176072 h 1569443"/>
                  <a:gd name="connsiteX29" fmla="*/ 644434 w 655634"/>
                  <a:gd name="connsiteY29" fmla="*/ 123820 h 1569443"/>
                  <a:gd name="connsiteX30" fmla="*/ 653143 w 655634"/>
                  <a:gd name="connsiteY30" fmla="*/ 97695 h 1569443"/>
                  <a:gd name="connsiteX31" fmla="*/ 595993 w 655634"/>
                  <a:gd name="connsiteY31" fmla="*/ 8159 h 1569443"/>
                  <a:gd name="connsiteX0" fmla="*/ 595993 w 655634"/>
                  <a:gd name="connsiteY0" fmla="*/ 8159 h 1569443"/>
                  <a:gd name="connsiteX1" fmla="*/ 307045 w 655634"/>
                  <a:gd name="connsiteY1" fmla="*/ 209750 h 1569443"/>
                  <a:gd name="connsiteX2" fmla="*/ 52251 w 655634"/>
                  <a:gd name="connsiteY2" fmla="*/ 1194975 h 1569443"/>
                  <a:gd name="connsiteX3" fmla="*/ 43543 w 655634"/>
                  <a:gd name="connsiteY3" fmla="*/ 1229809 h 1569443"/>
                  <a:gd name="connsiteX4" fmla="*/ 34834 w 655634"/>
                  <a:gd name="connsiteY4" fmla="*/ 1273352 h 1569443"/>
                  <a:gd name="connsiteX5" fmla="*/ 26125 w 655634"/>
                  <a:gd name="connsiteY5" fmla="*/ 1343020 h 1569443"/>
                  <a:gd name="connsiteX6" fmla="*/ 8708 w 655634"/>
                  <a:gd name="connsiteY6" fmla="*/ 1395272 h 1569443"/>
                  <a:gd name="connsiteX7" fmla="*/ 0 w 655634"/>
                  <a:gd name="connsiteY7" fmla="*/ 1464940 h 1569443"/>
                  <a:gd name="connsiteX8" fmla="*/ 182880 w 655634"/>
                  <a:gd name="connsiteY8" fmla="*/ 1552026 h 1569443"/>
                  <a:gd name="connsiteX9" fmla="*/ 278674 w 655634"/>
                  <a:gd name="connsiteY9" fmla="*/ 1569443 h 1569443"/>
                  <a:gd name="connsiteX10" fmla="*/ 452845 w 655634"/>
                  <a:gd name="connsiteY10" fmla="*/ 1560735 h 1569443"/>
                  <a:gd name="connsiteX11" fmla="*/ 496388 w 655634"/>
                  <a:gd name="connsiteY11" fmla="*/ 1517192 h 1569443"/>
                  <a:gd name="connsiteX12" fmla="*/ 522514 w 655634"/>
                  <a:gd name="connsiteY12" fmla="*/ 1491066 h 1569443"/>
                  <a:gd name="connsiteX13" fmla="*/ 539931 w 655634"/>
                  <a:gd name="connsiteY13" fmla="*/ 1464940 h 1569443"/>
                  <a:gd name="connsiteX14" fmla="*/ 522514 w 655634"/>
                  <a:gd name="connsiteY14" fmla="*/ 1247226 h 1569443"/>
                  <a:gd name="connsiteX15" fmla="*/ 513805 w 655634"/>
                  <a:gd name="connsiteY15" fmla="*/ 1081763 h 1569443"/>
                  <a:gd name="connsiteX16" fmla="*/ 496388 w 655634"/>
                  <a:gd name="connsiteY16" fmla="*/ 968552 h 1569443"/>
                  <a:gd name="connsiteX17" fmla="*/ 487680 w 655634"/>
                  <a:gd name="connsiteY17" fmla="*/ 872758 h 1569443"/>
                  <a:gd name="connsiteX18" fmla="*/ 461554 w 655634"/>
                  <a:gd name="connsiteY18" fmla="*/ 785672 h 1569443"/>
                  <a:gd name="connsiteX19" fmla="*/ 435428 w 655634"/>
                  <a:gd name="connsiteY19" fmla="*/ 655043 h 1569443"/>
                  <a:gd name="connsiteX20" fmla="*/ 444137 w 655634"/>
                  <a:gd name="connsiteY20" fmla="*/ 498289 h 1569443"/>
                  <a:gd name="connsiteX21" fmla="*/ 478971 w 655634"/>
                  <a:gd name="connsiteY21" fmla="*/ 428620 h 1569443"/>
                  <a:gd name="connsiteX22" fmla="*/ 505097 w 655634"/>
                  <a:gd name="connsiteY22" fmla="*/ 367660 h 1569443"/>
                  <a:gd name="connsiteX23" fmla="*/ 522514 w 655634"/>
                  <a:gd name="connsiteY23" fmla="*/ 341535 h 1569443"/>
                  <a:gd name="connsiteX24" fmla="*/ 531223 w 655634"/>
                  <a:gd name="connsiteY24" fmla="*/ 315409 h 1569443"/>
                  <a:gd name="connsiteX25" fmla="*/ 557348 w 655634"/>
                  <a:gd name="connsiteY25" fmla="*/ 289283 h 1569443"/>
                  <a:gd name="connsiteX26" fmla="*/ 574765 w 655634"/>
                  <a:gd name="connsiteY26" fmla="*/ 254449 h 1569443"/>
                  <a:gd name="connsiteX27" fmla="*/ 609600 w 655634"/>
                  <a:gd name="connsiteY27" fmla="*/ 202198 h 1569443"/>
                  <a:gd name="connsiteX28" fmla="*/ 627017 w 655634"/>
                  <a:gd name="connsiteY28" fmla="*/ 176072 h 1569443"/>
                  <a:gd name="connsiteX29" fmla="*/ 644434 w 655634"/>
                  <a:gd name="connsiteY29" fmla="*/ 123820 h 1569443"/>
                  <a:gd name="connsiteX30" fmla="*/ 653143 w 655634"/>
                  <a:gd name="connsiteY30" fmla="*/ 97695 h 1569443"/>
                  <a:gd name="connsiteX31" fmla="*/ 595993 w 655634"/>
                  <a:gd name="connsiteY31" fmla="*/ 8159 h 1569443"/>
                  <a:gd name="connsiteX0" fmla="*/ 653143 w 676626"/>
                  <a:gd name="connsiteY0" fmla="*/ 7612 h 1479360"/>
                  <a:gd name="connsiteX1" fmla="*/ 307045 w 676626"/>
                  <a:gd name="connsiteY1" fmla="*/ 119667 h 1479360"/>
                  <a:gd name="connsiteX2" fmla="*/ 52251 w 676626"/>
                  <a:gd name="connsiteY2" fmla="*/ 1104892 h 1479360"/>
                  <a:gd name="connsiteX3" fmla="*/ 43543 w 676626"/>
                  <a:gd name="connsiteY3" fmla="*/ 1139726 h 1479360"/>
                  <a:gd name="connsiteX4" fmla="*/ 34834 w 676626"/>
                  <a:gd name="connsiteY4" fmla="*/ 1183269 h 1479360"/>
                  <a:gd name="connsiteX5" fmla="*/ 26125 w 676626"/>
                  <a:gd name="connsiteY5" fmla="*/ 1252937 h 1479360"/>
                  <a:gd name="connsiteX6" fmla="*/ 8708 w 676626"/>
                  <a:gd name="connsiteY6" fmla="*/ 1305189 h 1479360"/>
                  <a:gd name="connsiteX7" fmla="*/ 0 w 676626"/>
                  <a:gd name="connsiteY7" fmla="*/ 1374857 h 1479360"/>
                  <a:gd name="connsiteX8" fmla="*/ 182880 w 676626"/>
                  <a:gd name="connsiteY8" fmla="*/ 1461943 h 1479360"/>
                  <a:gd name="connsiteX9" fmla="*/ 278674 w 676626"/>
                  <a:gd name="connsiteY9" fmla="*/ 1479360 h 1479360"/>
                  <a:gd name="connsiteX10" fmla="*/ 452845 w 676626"/>
                  <a:gd name="connsiteY10" fmla="*/ 1470652 h 1479360"/>
                  <a:gd name="connsiteX11" fmla="*/ 496388 w 676626"/>
                  <a:gd name="connsiteY11" fmla="*/ 1427109 h 1479360"/>
                  <a:gd name="connsiteX12" fmla="*/ 522514 w 676626"/>
                  <a:gd name="connsiteY12" fmla="*/ 1400983 h 1479360"/>
                  <a:gd name="connsiteX13" fmla="*/ 539931 w 676626"/>
                  <a:gd name="connsiteY13" fmla="*/ 1374857 h 1479360"/>
                  <a:gd name="connsiteX14" fmla="*/ 522514 w 676626"/>
                  <a:gd name="connsiteY14" fmla="*/ 1157143 h 1479360"/>
                  <a:gd name="connsiteX15" fmla="*/ 513805 w 676626"/>
                  <a:gd name="connsiteY15" fmla="*/ 991680 h 1479360"/>
                  <a:gd name="connsiteX16" fmla="*/ 496388 w 676626"/>
                  <a:gd name="connsiteY16" fmla="*/ 878469 h 1479360"/>
                  <a:gd name="connsiteX17" fmla="*/ 487680 w 676626"/>
                  <a:gd name="connsiteY17" fmla="*/ 782675 h 1479360"/>
                  <a:gd name="connsiteX18" fmla="*/ 461554 w 676626"/>
                  <a:gd name="connsiteY18" fmla="*/ 695589 h 1479360"/>
                  <a:gd name="connsiteX19" fmla="*/ 435428 w 676626"/>
                  <a:gd name="connsiteY19" fmla="*/ 564960 h 1479360"/>
                  <a:gd name="connsiteX20" fmla="*/ 444137 w 676626"/>
                  <a:gd name="connsiteY20" fmla="*/ 408206 h 1479360"/>
                  <a:gd name="connsiteX21" fmla="*/ 478971 w 676626"/>
                  <a:gd name="connsiteY21" fmla="*/ 338537 h 1479360"/>
                  <a:gd name="connsiteX22" fmla="*/ 505097 w 676626"/>
                  <a:gd name="connsiteY22" fmla="*/ 277577 h 1479360"/>
                  <a:gd name="connsiteX23" fmla="*/ 522514 w 676626"/>
                  <a:gd name="connsiteY23" fmla="*/ 251452 h 1479360"/>
                  <a:gd name="connsiteX24" fmla="*/ 531223 w 676626"/>
                  <a:gd name="connsiteY24" fmla="*/ 225326 h 1479360"/>
                  <a:gd name="connsiteX25" fmla="*/ 557348 w 676626"/>
                  <a:gd name="connsiteY25" fmla="*/ 199200 h 1479360"/>
                  <a:gd name="connsiteX26" fmla="*/ 574765 w 676626"/>
                  <a:gd name="connsiteY26" fmla="*/ 164366 h 1479360"/>
                  <a:gd name="connsiteX27" fmla="*/ 609600 w 676626"/>
                  <a:gd name="connsiteY27" fmla="*/ 112115 h 1479360"/>
                  <a:gd name="connsiteX28" fmla="*/ 627017 w 676626"/>
                  <a:gd name="connsiteY28" fmla="*/ 85989 h 1479360"/>
                  <a:gd name="connsiteX29" fmla="*/ 644434 w 676626"/>
                  <a:gd name="connsiteY29" fmla="*/ 33737 h 1479360"/>
                  <a:gd name="connsiteX30" fmla="*/ 653143 w 676626"/>
                  <a:gd name="connsiteY30" fmla="*/ 7612 h 1479360"/>
                  <a:gd name="connsiteX0" fmla="*/ 600755 w 645182"/>
                  <a:gd name="connsiteY0" fmla="*/ 1337 h 1565954"/>
                  <a:gd name="connsiteX1" fmla="*/ 307045 w 645182"/>
                  <a:gd name="connsiteY1" fmla="*/ 206261 h 1565954"/>
                  <a:gd name="connsiteX2" fmla="*/ 52251 w 645182"/>
                  <a:gd name="connsiteY2" fmla="*/ 1191486 h 1565954"/>
                  <a:gd name="connsiteX3" fmla="*/ 43543 w 645182"/>
                  <a:gd name="connsiteY3" fmla="*/ 1226320 h 1565954"/>
                  <a:gd name="connsiteX4" fmla="*/ 34834 w 645182"/>
                  <a:gd name="connsiteY4" fmla="*/ 1269863 h 1565954"/>
                  <a:gd name="connsiteX5" fmla="*/ 26125 w 645182"/>
                  <a:gd name="connsiteY5" fmla="*/ 1339531 h 1565954"/>
                  <a:gd name="connsiteX6" fmla="*/ 8708 w 645182"/>
                  <a:gd name="connsiteY6" fmla="*/ 1391783 h 1565954"/>
                  <a:gd name="connsiteX7" fmla="*/ 0 w 645182"/>
                  <a:gd name="connsiteY7" fmla="*/ 1461451 h 1565954"/>
                  <a:gd name="connsiteX8" fmla="*/ 182880 w 645182"/>
                  <a:gd name="connsiteY8" fmla="*/ 1548537 h 1565954"/>
                  <a:gd name="connsiteX9" fmla="*/ 278674 w 645182"/>
                  <a:gd name="connsiteY9" fmla="*/ 1565954 h 1565954"/>
                  <a:gd name="connsiteX10" fmla="*/ 452845 w 645182"/>
                  <a:gd name="connsiteY10" fmla="*/ 1557246 h 1565954"/>
                  <a:gd name="connsiteX11" fmla="*/ 496388 w 645182"/>
                  <a:gd name="connsiteY11" fmla="*/ 1513703 h 1565954"/>
                  <a:gd name="connsiteX12" fmla="*/ 522514 w 645182"/>
                  <a:gd name="connsiteY12" fmla="*/ 1487577 h 1565954"/>
                  <a:gd name="connsiteX13" fmla="*/ 539931 w 645182"/>
                  <a:gd name="connsiteY13" fmla="*/ 1461451 h 1565954"/>
                  <a:gd name="connsiteX14" fmla="*/ 522514 w 645182"/>
                  <a:gd name="connsiteY14" fmla="*/ 1243737 h 1565954"/>
                  <a:gd name="connsiteX15" fmla="*/ 513805 w 645182"/>
                  <a:gd name="connsiteY15" fmla="*/ 1078274 h 1565954"/>
                  <a:gd name="connsiteX16" fmla="*/ 496388 w 645182"/>
                  <a:gd name="connsiteY16" fmla="*/ 965063 h 1565954"/>
                  <a:gd name="connsiteX17" fmla="*/ 487680 w 645182"/>
                  <a:gd name="connsiteY17" fmla="*/ 869269 h 1565954"/>
                  <a:gd name="connsiteX18" fmla="*/ 461554 w 645182"/>
                  <a:gd name="connsiteY18" fmla="*/ 782183 h 1565954"/>
                  <a:gd name="connsiteX19" fmla="*/ 435428 w 645182"/>
                  <a:gd name="connsiteY19" fmla="*/ 651554 h 1565954"/>
                  <a:gd name="connsiteX20" fmla="*/ 444137 w 645182"/>
                  <a:gd name="connsiteY20" fmla="*/ 494800 h 1565954"/>
                  <a:gd name="connsiteX21" fmla="*/ 478971 w 645182"/>
                  <a:gd name="connsiteY21" fmla="*/ 425131 h 1565954"/>
                  <a:gd name="connsiteX22" fmla="*/ 505097 w 645182"/>
                  <a:gd name="connsiteY22" fmla="*/ 364171 h 1565954"/>
                  <a:gd name="connsiteX23" fmla="*/ 522514 w 645182"/>
                  <a:gd name="connsiteY23" fmla="*/ 338046 h 1565954"/>
                  <a:gd name="connsiteX24" fmla="*/ 531223 w 645182"/>
                  <a:gd name="connsiteY24" fmla="*/ 311920 h 1565954"/>
                  <a:gd name="connsiteX25" fmla="*/ 557348 w 645182"/>
                  <a:gd name="connsiteY25" fmla="*/ 285794 h 1565954"/>
                  <a:gd name="connsiteX26" fmla="*/ 574765 w 645182"/>
                  <a:gd name="connsiteY26" fmla="*/ 250960 h 1565954"/>
                  <a:gd name="connsiteX27" fmla="*/ 609600 w 645182"/>
                  <a:gd name="connsiteY27" fmla="*/ 198709 h 1565954"/>
                  <a:gd name="connsiteX28" fmla="*/ 627017 w 645182"/>
                  <a:gd name="connsiteY28" fmla="*/ 172583 h 1565954"/>
                  <a:gd name="connsiteX29" fmla="*/ 644434 w 645182"/>
                  <a:gd name="connsiteY29" fmla="*/ 120331 h 1565954"/>
                  <a:gd name="connsiteX30" fmla="*/ 600755 w 645182"/>
                  <a:gd name="connsiteY30" fmla="*/ 1337 h 1565954"/>
                  <a:gd name="connsiteX0" fmla="*/ 600755 w 645182"/>
                  <a:gd name="connsiteY0" fmla="*/ 1337 h 1565954"/>
                  <a:gd name="connsiteX1" fmla="*/ 307045 w 645182"/>
                  <a:gd name="connsiteY1" fmla="*/ 206261 h 1565954"/>
                  <a:gd name="connsiteX2" fmla="*/ 52251 w 645182"/>
                  <a:gd name="connsiteY2" fmla="*/ 1191486 h 1565954"/>
                  <a:gd name="connsiteX3" fmla="*/ 43543 w 645182"/>
                  <a:gd name="connsiteY3" fmla="*/ 1226320 h 1565954"/>
                  <a:gd name="connsiteX4" fmla="*/ 34834 w 645182"/>
                  <a:gd name="connsiteY4" fmla="*/ 1269863 h 1565954"/>
                  <a:gd name="connsiteX5" fmla="*/ 26125 w 645182"/>
                  <a:gd name="connsiteY5" fmla="*/ 1339531 h 1565954"/>
                  <a:gd name="connsiteX6" fmla="*/ 8708 w 645182"/>
                  <a:gd name="connsiteY6" fmla="*/ 1391783 h 1565954"/>
                  <a:gd name="connsiteX7" fmla="*/ 0 w 645182"/>
                  <a:gd name="connsiteY7" fmla="*/ 1461451 h 1565954"/>
                  <a:gd name="connsiteX8" fmla="*/ 182880 w 645182"/>
                  <a:gd name="connsiteY8" fmla="*/ 1548537 h 1565954"/>
                  <a:gd name="connsiteX9" fmla="*/ 278674 w 645182"/>
                  <a:gd name="connsiteY9" fmla="*/ 1565954 h 1565954"/>
                  <a:gd name="connsiteX10" fmla="*/ 452845 w 645182"/>
                  <a:gd name="connsiteY10" fmla="*/ 1557246 h 1565954"/>
                  <a:gd name="connsiteX11" fmla="*/ 496388 w 645182"/>
                  <a:gd name="connsiteY11" fmla="*/ 1513703 h 1565954"/>
                  <a:gd name="connsiteX12" fmla="*/ 522514 w 645182"/>
                  <a:gd name="connsiteY12" fmla="*/ 1487577 h 1565954"/>
                  <a:gd name="connsiteX13" fmla="*/ 539931 w 645182"/>
                  <a:gd name="connsiteY13" fmla="*/ 1461451 h 1565954"/>
                  <a:gd name="connsiteX14" fmla="*/ 522514 w 645182"/>
                  <a:gd name="connsiteY14" fmla="*/ 1243737 h 1565954"/>
                  <a:gd name="connsiteX15" fmla="*/ 513805 w 645182"/>
                  <a:gd name="connsiteY15" fmla="*/ 1078274 h 1565954"/>
                  <a:gd name="connsiteX16" fmla="*/ 496388 w 645182"/>
                  <a:gd name="connsiteY16" fmla="*/ 965063 h 1565954"/>
                  <a:gd name="connsiteX17" fmla="*/ 487680 w 645182"/>
                  <a:gd name="connsiteY17" fmla="*/ 869269 h 1565954"/>
                  <a:gd name="connsiteX18" fmla="*/ 461554 w 645182"/>
                  <a:gd name="connsiteY18" fmla="*/ 782183 h 1565954"/>
                  <a:gd name="connsiteX19" fmla="*/ 435428 w 645182"/>
                  <a:gd name="connsiteY19" fmla="*/ 651554 h 1565954"/>
                  <a:gd name="connsiteX20" fmla="*/ 444137 w 645182"/>
                  <a:gd name="connsiteY20" fmla="*/ 494800 h 1565954"/>
                  <a:gd name="connsiteX21" fmla="*/ 478971 w 645182"/>
                  <a:gd name="connsiteY21" fmla="*/ 425131 h 1565954"/>
                  <a:gd name="connsiteX22" fmla="*/ 505097 w 645182"/>
                  <a:gd name="connsiteY22" fmla="*/ 364171 h 1565954"/>
                  <a:gd name="connsiteX23" fmla="*/ 522514 w 645182"/>
                  <a:gd name="connsiteY23" fmla="*/ 338046 h 1565954"/>
                  <a:gd name="connsiteX24" fmla="*/ 531223 w 645182"/>
                  <a:gd name="connsiteY24" fmla="*/ 311920 h 1565954"/>
                  <a:gd name="connsiteX25" fmla="*/ 557348 w 645182"/>
                  <a:gd name="connsiteY25" fmla="*/ 285794 h 1565954"/>
                  <a:gd name="connsiteX26" fmla="*/ 574765 w 645182"/>
                  <a:gd name="connsiteY26" fmla="*/ 250960 h 1565954"/>
                  <a:gd name="connsiteX27" fmla="*/ 609600 w 645182"/>
                  <a:gd name="connsiteY27" fmla="*/ 198709 h 1565954"/>
                  <a:gd name="connsiteX28" fmla="*/ 627017 w 645182"/>
                  <a:gd name="connsiteY28" fmla="*/ 172583 h 1565954"/>
                  <a:gd name="connsiteX29" fmla="*/ 644434 w 645182"/>
                  <a:gd name="connsiteY29" fmla="*/ 120331 h 1565954"/>
                  <a:gd name="connsiteX30" fmla="*/ 600755 w 645182"/>
                  <a:gd name="connsiteY30" fmla="*/ 1337 h 1565954"/>
                  <a:gd name="connsiteX0" fmla="*/ 600755 w 645182"/>
                  <a:gd name="connsiteY0" fmla="*/ 781 h 1565398"/>
                  <a:gd name="connsiteX1" fmla="*/ 307045 w 645182"/>
                  <a:gd name="connsiteY1" fmla="*/ 205705 h 1565398"/>
                  <a:gd name="connsiteX2" fmla="*/ 52251 w 645182"/>
                  <a:gd name="connsiteY2" fmla="*/ 1190930 h 1565398"/>
                  <a:gd name="connsiteX3" fmla="*/ 43543 w 645182"/>
                  <a:gd name="connsiteY3" fmla="*/ 1225764 h 1565398"/>
                  <a:gd name="connsiteX4" fmla="*/ 34834 w 645182"/>
                  <a:gd name="connsiteY4" fmla="*/ 1269307 h 1565398"/>
                  <a:gd name="connsiteX5" fmla="*/ 26125 w 645182"/>
                  <a:gd name="connsiteY5" fmla="*/ 1338975 h 1565398"/>
                  <a:gd name="connsiteX6" fmla="*/ 8708 w 645182"/>
                  <a:gd name="connsiteY6" fmla="*/ 1391227 h 1565398"/>
                  <a:gd name="connsiteX7" fmla="*/ 0 w 645182"/>
                  <a:gd name="connsiteY7" fmla="*/ 1460895 h 1565398"/>
                  <a:gd name="connsiteX8" fmla="*/ 182880 w 645182"/>
                  <a:gd name="connsiteY8" fmla="*/ 1547981 h 1565398"/>
                  <a:gd name="connsiteX9" fmla="*/ 278674 w 645182"/>
                  <a:gd name="connsiteY9" fmla="*/ 1565398 h 1565398"/>
                  <a:gd name="connsiteX10" fmla="*/ 452845 w 645182"/>
                  <a:gd name="connsiteY10" fmla="*/ 1556690 h 1565398"/>
                  <a:gd name="connsiteX11" fmla="*/ 496388 w 645182"/>
                  <a:gd name="connsiteY11" fmla="*/ 1513147 h 1565398"/>
                  <a:gd name="connsiteX12" fmla="*/ 522514 w 645182"/>
                  <a:gd name="connsiteY12" fmla="*/ 1487021 h 1565398"/>
                  <a:gd name="connsiteX13" fmla="*/ 539931 w 645182"/>
                  <a:gd name="connsiteY13" fmla="*/ 1460895 h 1565398"/>
                  <a:gd name="connsiteX14" fmla="*/ 522514 w 645182"/>
                  <a:gd name="connsiteY14" fmla="*/ 1243181 h 1565398"/>
                  <a:gd name="connsiteX15" fmla="*/ 513805 w 645182"/>
                  <a:gd name="connsiteY15" fmla="*/ 1077718 h 1565398"/>
                  <a:gd name="connsiteX16" fmla="*/ 496388 w 645182"/>
                  <a:gd name="connsiteY16" fmla="*/ 964507 h 1565398"/>
                  <a:gd name="connsiteX17" fmla="*/ 487680 w 645182"/>
                  <a:gd name="connsiteY17" fmla="*/ 868713 h 1565398"/>
                  <a:gd name="connsiteX18" fmla="*/ 461554 w 645182"/>
                  <a:gd name="connsiteY18" fmla="*/ 781627 h 1565398"/>
                  <a:gd name="connsiteX19" fmla="*/ 435428 w 645182"/>
                  <a:gd name="connsiteY19" fmla="*/ 650998 h 1565398"/>
                  <a:gd name="connsiteX20" fmla="*/ 444137 w 645182"/>
                  <a:gd name="connsiteY20" fmla="*/ 494244 h 1565398"/>
                  <a:gd name="connsiteX21" fmla="*/ 478971 w 645182"/>
                  <a:gd name="connsiteY21" fmla="*/ 424575 h 1565398"/>
                  <a:gd name="connsiteX22" fmla="*/ 505097 w 645182"/>
                  <a:gd name="connsiteY22" fmla="*/ 363615 h 1565398"/>
                  <a:gd name="connsiteX23" fmla="*/ 522514 w 645182"/>
                  <a:gd name="connsiteY23" fmla="*/ 337490 h 1565398"/>
                  <a:gd name="connsiteX24" fmla="*/ 531223 w 645182"/>
                  <a:gd name="connsiteY24" fmla="*/ 311364 h 1565398"/>
                  <a:gd name="connsiteX25" fmla="*/ 557348 w 645182"/>
                  <a:gd name="connsiteY25" fmla="*/ 285238 h 1565398"/>
                  <a:gd name="connsiteX26" fmla="*/ 574765 w 645182"/>
                  <a:gd name="connsiteY26" fmla="*/ 250404 h 1565398"/>
                  <a:gd name="connsiteX27" fmla="*/ 609600 w 645182"/>
                  <a:gd name="connsiteY27" fmla="*/ 198153 h 1565398"/>
                  <a:gd name="connsiteX28" fmla="*/ 627017 w 645182"/>
                  <a:gd name="connsiteY28" fmla="*/ 172027 h 1565398"/>
                  <a:gd name="connsiteX29" fmla="*/ 644434 w 645182"/>
                  <a:gd name="connsiteY29" fmla="*/ 119775 h 1565398"/>
                  <a:gd name="connsiteX30" fmla="*/ 600755 w 645182"/>
                  <a:gd name="connsiteY30" fmla="*/ 781 h 1565398"/>
                  <a:gd name="connsiteX0" fmla="*/ 600755 w 645182"/>
                  <a:gd name="connsiteY0" fmla="*/ 5656 h 1570273"/>
                  <a:gd name="connsiteX1" fmla="*/ 307045 w 645182"/>
                  <a:gd name="connsiteY1" fmla="*/ 210580 h 1570273"/>
                  <a:gd name="connsiteX2" fmla="*/ 52251 w 645182"/>
                  <a:gd name="connsiteY2" fmla="*/ 1195805 h 1570273"/>
                  <a:gd name="connsiteX3" fmla="*/ 43543 w 645182"/>
                  <a:gd name="connsiteY3" fmla="*/ 1230639 h 1570273"/>
                  <a:gd name="connsiteX4" fmla="*/ 34834 w 645182"/>
                  <a:gd name="connsiteY4" fmla="*/ 1274182 h 1570273"/>
                  <a:gd name="connsiteX5" fmla="*/ 26125 w 645182"/>
                  <a:gd name="connsiteY5" fmla="*/ 1343850 h 1570273"/>
                  <a:gd name="connsiteX6" fmla="*/ 8708 w 645182"/>
                  <a:gd name="connsiteY6" fmla="*/ 1396102 h 1570273"/>
                  <a:gd name="connsiteX7" fmla="*/ 0 w 645182"/>
                  <a:gd name="connsiteY7" fmla="*/ 1465770 h 1570273"/>
                  <a:gd name="connsiteX8" fmla="*/ 182880 w 645182"/>
                  <a:gd name="connsiteY8" fmla="*/ 1552856 h 1570273"/>
                  <a:gd name="connsiteX9" fmla="*/ 278674 w 645182"/>
                  <a:gd name="connsiteY9" fmla="*/ 1570273 h 1570273"/>
                  <a:gd name="connsiteX10" fmla="*/ 452845 w 645182"/>
                  <a:gd name="connsiteY10" fmla="*/ 1561565 h 1570273"/>
                  <a:gd name="connsiteX11" fmla="*/ 496388 w 645182"/>
                  <a:gd name="connsiteY11" fmla="*/ 1518022 h 1570273"/>
                  <a:gd name="connsiteX12" fmla="*/ 522514 w 645182"/>
                  <a:gd name="connsiteY12" fmla="*/ 1491896 h 1570273"/>
                  <a:gd name="connsiteX13" fmla="*/ 539931 w 645182"/>
                  <a:gd name="connsiteY13" fmla="*/ 1465770 h 1570273"/>
                  <a:gd name="connsiteX14" fmla="*/ 522514 w 645182"/>
                  <a:gd name="connsiteY14" fmla="*/ 1248056 h 1570273"/>
                  <a:gd name="connsiteX15" fmla="*/ 513805 w 645182"/>
                  <a:gd name="connsiteY15" fmla="*/ 1082593 h 1570273"/>
                  <a:gd name="connsiteX16" fmla="*/ 496388 w 645182"/>
                  <a:gd name="connsiteY16" fmla="*/ 969382 h 1570273"/>
                  <a:gd name="connsiteX17" fmla="*/ 487680 w 645182"/>
                  <a:gd name="connsiteY17" fmla="*/ 873588 h 1570273"/>
                  <a:gd name="connsiteX18" fmla="*/ 461554 w 645182"/>
                  <a:gd name="connsiteY18" fmla="*/ 786502 h 1570273"/>
                  <a:gd name="connsiteX19" fmla="*/ 435428 w 645182"/>
                  <a:gd name="connsiteY19" fmla="*/ 655873 h 1570273"/>
                  <a:gd name="connsiteX20" fmla="*/ 444137 w 645182"/>
                  <a:gd name="connsiteY20" fmla="*/ 499119 h 1570273"/>
                  <a:gd name="connsiteX21" fmla="*/ 478971 w 645182"/>
                  <a:gd name="connsiteY21" fmla="*/ 429450 h 1570273"/>
                  <a:gd name="connsiteX22" fmla="*/ 505097 w 645182"/>
                  <a:gd name="connsiteY22" fmla="*/ 368490 h 1570273"/>
                  <a:gd name="connsiteX23" fmla="*/ 522514 w 645182"/>
                  <a:gd name="connsiteY23" fmla="*/ 342365 h 1570273"/>
                  <a:gd name="connsiteX24" fmla="*/ 531223 w 645182"/>
                  <a:gd name="connsiteY24" fmla="*/ 316239 h 1570273"/>
                  <a:gd name="connsiteX25" fmla="*/ 557348 w 645182"/>
                  <a:gd name="connsiteY25" fmla="*/ 290113 h 1570273"/>
                  <a:gd name="connsiteX26" fmla="*/ 574765 w 645182"/>
                  <a:gd name="connsiteY26" fmla="*/ 255279 h 1570273"/>
                  <a:gd name="connsiteX27" fmla="*/ 609600 w 645182"/>
                  <a:gd name="connsiteY27" fmla="*/ 203028 h 1570273"/>
                  <a:gd name="connsiteX28" fmla="*/ 627017 w 645182"/>
                  <a:gd name="connsiteY28" fmla="*/ 176902 h 1570273"/>
                  <a:gd name="connsiteX29" fmla="*/ 644434 w 645182"/>
                  <a:gd name="connsiteY29" fmla="*/ 124650 h 1570273"/>
                  <a:gd name="connsiteX30" fmla="*/ 600755 w 645182"/>
                  <a:gd name="connsiteY30" fmla="*/ 5656 h 1570273"/>
                  <a:gd name="connsiteX0" fmla="*/ 600755 w 645182"/>
                  <a:gd name="connsiteY0" fmla="*/ 8110 h 1572727"/>
                  <a:gd name="connsiteX1" fmla="*/ 347526 w 645182"/>
                  <a:gd name="connsiteY1" fmla="*/ 143978 h 1572727"/>
                  <a:gd name="connsiteX2" fmla="*/ 52251 w 645182"/>
                  <a:gd name="connsiteY2" fmla="*/ 1198259 h 1572727"/>
                  <a:gd name="connsiteX3" fmla="*/ 43543 w 645182"/>
                  <a:gd name="connsiteY3" fmla="*/ 1233093 h 1572727"/>
                  <a:gd name="connsiteX4" fmla="*/ 34834 w 645182"/>
                  <a:gd name="connsiteY4" fmla="*/ 1276636 h 1572727"/>
                  <a:gd name="connsiteX5" fmla="*/ 26125 w 645182"/>
                  <a:gd name="connsiteY5" fmla="*/ 1346304 h 1572727"/>
                  <a:gd name="connsiteX6" fmla="*/ 8708 w 645182"/>
                  <a:gd name="connsiteY6" fmla="*/ 1398556 h 1572727"/>
                  <a:gd name="connsiteX7" fmla="*/ 0 w 645182"/>
                  <a:gd name="connsiteY7" fmla="*/ 1468224 h 1572727"/>
                  <a:gd name="connsiteX8" fmla="*/ 182880 w 645182"/>
                  <a:gd name="connsiteY8" fmla="*/ 1555310 h 1572727"/>
                  <a:gd name="connsiteX9" fmla="*/ 278674 w 645182"/>
                  <a:gd name="connsiteY9" fmla="*/ 1572727 h 1572727"/>
                  <a:gd name="connsiteX10" fmla="*/ 452845 w 645182"/>
                  <a:gd name="connsiteY10" fmla="*/ 1564019 h 1572727"/>
                  <a:gd name="connsiteX11" fmla="*/ 496388 w 645182"/>
                  <a:gd name="connsiteY11" fmla="*/ 1520476 h 1572727"/>
                  <a:gd name="connsiteX12" fmla="*/ 522514 w 645182"/>
                  <a:gd name="connsiteY12" fmla="*/ 1494350 h 1572727"/>
                  <a:gd name="connsiteX13" fmla="*/ 539931 w 645182"/>
                  <a:gd name="connsiteY13" fmla="*/ 1468224 h 1572727"/>
                  <a:gd name="connsiteX14" fmla="*/ 522514 w 645182"/>
                  <a:gd name="connsiteY14" fmla="*/ 1250510 h 1572727"/>
                  <a:gd name="connsiteX15" fmla="*/ 513805 w 645182"/>
                  <a:gd name="connsiteY15" fmla="*/ 1085047 h 1572727"/>
                  <a:gd name="connsiteX16" fmla="*/ 496388 w 645182"/>
                  <a:gd name="connsiteY16" fmla="*/ 971836 h 1572727"/>
                  <a:gd name="connsiteX17" fmla="*/ 487680 w 645182"/>
                  <a:gd name="connsiteY17" fmla="*/ 876042 h 1572727"/>
                  <a:gd name="connsiteX18" fmla="*/ 461554 w 645182"/>
                  <a:gd name="connsiteY18" fmla="*/ 788956 h 1572727"/>
                  <a:gd name="connsiteX19" fmla="*/ 435428 w 645182"/>
                  <a:gd name="connsiteY19" fmla="*/ 658327 h 1572727"/>
                  <a:gd name="connsiteX20" fmla="*/ 444137 w 645182"/>
                  <a:gd name="connsiteY20" fmla="*/ 501573 h 1572727"/>
                  <a:gd name="connsiteX21" fmla="*/ 478971 w 645182"/>
                  <a:gd name="connsiteY21" fmla="*/ 431904 h 1572727"/>
                  <a:gd name="connsiteX22" fmla="*/ 505097 w 645182"/>
                  <a:gd name="connsiteY22" fmla="*/ 370944 h 1572727"/>
                  <a:gd name="connsiteX23" fmla="*/ 522514 w 645182"/>
                  <a:gd name="connsiteY23" fmla="*/ 344819 h 1572727"/>
                  <a:gd name="connsiteX24" fmla="*/ 531223 w 645182"/>
                  <a:gd name="connsiteY24" fmla="*/ 318693 h 1572727"/>
                  <a:gd name="connsiteX25" fmla="*/ 557348 w 645182"/>
                  <a:gd name="connsiteY25" fmla="*/ 292567 h 1572727"/>
                  <a:gd name="connsiteX26" fmla="*/ 574765 w 645182"/>
                  <a:gd name="connsiteY26" fmla="*/ 257733 h 1572727"/>
                  <a:gd name="connsiteX27" fmla="*/ 609600 w 645182"/>
                  <a:gd name="connsiteY27" fmla="*/ 205482 h 1572727"/>
                  <a:gd name="connsiteX28" fmla="*/ 627017 w 645182"/>
                  <a:gd name="connsiteY28" fmla="*/ 179356 h 1572727"/>
                  <a:gd name="connsiteX29" fmla="*/ 644434 w 645182"/>
                  <a:gd name="connsiteY29" fmla="*/ 127104 h 1572727"/>
                  <a:gd name="connsiteX30" fmla="*/ 600755 w 645182"/>
                  <a:gd name="connsiteY30" fmla="*/ 8110 h 1572727"/>
                  <a:gd name="connsiteX0" fmla="*/ 600755 w 645182"/>
                  <a:gd name="connsiteY0" fmla="*/ 63 h 1564680"/>
                  <a:gd name="connsiteX1" fmla="*/ 347526 w 645182"/>
                  <a:gd name="connsiteY1" fmla="*/ 135931 h 1564680"/>
                  <a:gd name="connsiteX2" fmla="*/ 123689 w 645182"/>
                  <a:gd name="connsiteY2" fmla="*/ 366300 h 1564680"/>
                  <a:gd name="connsiteX3" fmla="*/ 43543 w 645182"/>
                  <a:gd name="connsiteY3" fmla="*/ 1225046 h 1564680"/>
                  <a:gd name="connsiteX4" fmla="*/ 34834 w 645182"/>
                  <a:gd name="connsiteY4" fmla="*/ 1268589 h 1564680"/>
                  <a:gd name="connsiteX5" fmla="*/ 26125 w 645182"/>
                  <a:gd name="connsiteY5" fmla="*/ 1338257 h 1564680"/>
                  <a:gd name="connsiteX6" fmla="*/ 8708 w 645182"/>
                  <a:gd name="connsiteY6" fmla="*/ 1390509 h 1564680"/>
                  <a:gd name="connsiteX7" fmla="*/ 0 w 645182"/>
                  <a:gd name="connsiteY7" fmla="*/ 1460177 h 1564680"/>
                  <a:gd name="connsiteX8" fmla="*/ 182880 w 645182"/>
                  <a:gd name="connsiteY8" fmla="*/ 1547263 h 1564680"/>
                  <a:gd name="connsiteX9" fmla="*/ 278674 w 645182"/>
                  <a:gd name="connsiteY9" fmla="*/ 1564680 h 1564680"/>
                  <a:gd name="connsiteX10" fmla="*/ 452845 w 645182"/>
                  <a:gd name="connsiteY10" fmla="*/ 1555972 h 1564680"/>
                  <a:gd name="connsiteX11" fmla="*/ 496388 w 645182"/>
                  <a:gd name="connsiteY11" fmla="*/ 1512429 h 1564680"/>
                  <a:gd name="connsiteX12" fmla="*/ 522514 w 645182"/>
                  <a:gd name="connsiteY12" fmla="*/ 1486303 h 1564680"/>
                  <a:gd name="connsiteX13" fmla="*/ 539931 w 645182"/>
                  <a:gd name="connsiteY13" fmla="*/ 1460177 h 1564680"/>
                  <a:gd name="connsiteX14" fmla="*/ 522514 w 645182"/>
                  <a:gd name="connsiteY14" fmla="*/ 1242463 h 1564680"/>
                  <a:gd name="connsiteX15" fmla="*/ 513805 w 645182"/>
                  <a:gd name="connsiteY15" fmla="*/ 1077000 h 1564680"/>
                  <a:gd name="connsiteX16" fmla="*/ 496388 w 645182"/>
                  <a:gd name="connsiteY16" fmla="*/ 963789 h 1564680"/>
                  <a:gd name="connsiteX17" fmla="*/ 487680 w 645182"/>
                  <a:gd name="connsiteY17" fmla="*/ 867995 h 1564680"/>
                  <a:gd name="connsiteX18" fmla="*/ 461554 w 645182"/>
                  <a:gd name="connsiteY18" fmla="*/ 780909 h 1564680"/>
                  <a:gd name="connsiteX19" fmla="*/ 435428 w 645182"/>
                  <a:gd name="connsiteY19" fmla="*/ 650280 h 1564680"/>
                  <a:gd name="connsiteX20" fmla="*/ 444137 w 645182"/>
                  <a:gd name="connsiteY20" fmla="*/ 493526 h 1564680"/>
                  <a:gd name="connsiteX21" fmla="*/ 478971 w 645182"/>
                  <a:gd name="connsiteY21" fmla="*/ 423857 h 1564680"/>
                  <a:gd name="connsiteX22" fmla="*/ 505097 w 645182"/>
                  <a:gd name="connsiteY22" fmla="*/ 362897 h 1564680"/>
                  <a:gd name="connsiteX23" fmla="*/ 522514 w 645182"/>
                  <a:gd name="connsiteY23" fmla="*/ 336772 h 1564680"/>
                  <a:gd name="connsiteX24" fmla="*/ 531223 w 645182"/>
                  <a:gd name="connsiteY24" fmla="*/ 310646 h 1564680"/>
                  <a:gd name="connsiteX25" fmla="*/ 557348 w 645182"/>
                  <a:gd name="connsiteY25" fmla="*/ 284520 h 1564680"/>
                  <a:gd name="connsiteX26" fmla="*/ 574765 w 645182"/>
                  <a:gd name="connsiteY26" fmla="*/ 249686 h 1564680"/>
                  <a:gd name="connsiteX27" fmla="*/ 609600 w 645182"/>
                  <a:gd name="connsiteY27" fmla="*/ 197435 h 1564680"/>
                  <a:gd name="connsiteX28" fmla="*/ 627017 w 645182"/>
                  <a:gd name="connsiteY28" fmla="*/ 171309 h 1564680"/>
                  <a:gd name="connsiteX29" fmla="*/ 644434 w 645182"/>
                  <a:gd name="connsiteY29" fmla="*/ 119057 h 1564680"/>
                  <a:gd name="connsiteX30" fmla="*/ 600755 w 645182"/>
                  <a:gd name="connsiteY30" fmla="*/ 63 h 1564680"/>
                  <a:gd name="connsiteX0" fmla="*/ 600755 w 645182"/>
                  <a:gd name="connsiteY0" fmla="*/ 63 h 1564680"/>
                  <a:gd name="connsiteX1" fmla="*/ 347526 w 645182"/>
                  <a:gd name="connsiteY1" fmla="*/ 135931 h 1564680"/>
                  <a:gd name="connsiteX2" fmla="*/ 123689 w 645182"/>
                  <a:gd name="connsiteY2" fmla="*/ 366300 h 1564680"/>
                  <a:gd name="connsiteX3" fmla="*/ 43543 w 645182"/>
                  <a:gd name="connsiteY3" fmla="*/ 1225046 h 1564680"/>
                  <a:gd name="connsiteX4" fmla="*/ 34834 w 645182"/>
                  <a:gd name="connsiteY4" fmla="*/ 1268589 h 1564680"/>
                  <a:gd name="connsiteX5" fmla="*/ 26125 w 645182"/>
                  <a:gd name="connsiteY5" fmla="*/ 1338257 h 1564680"/>
                  <a:gd name="connsiteX6" fmla="*/ 8708 w 645182"/>
                  <a:gd name="connsiteY6" fmla="*/ 1390509 h 1564680"/>
                  <a:gd name="connsiteX7" fmla="*/ 0 w 645182"/>
                  <a:gd name="connsiteY7" fmla="*/ 1460177 h 1564680"/>
                  <a:gd name="connsiteX8" fmla="*/ 182880 w 645182"/>
                  <a:gd name="connsiteY8" fmla="*/ 1547263 h 1564680"/>
                  <a:gd name="connsiteX9" fmla="*/ 278674 w 645182"/>
                  <a:gd name="connsiteY9" fmla="*/ 1564680 h 1564680"/>
                  <a:gd name="connsiteX10" fmla="*/ 452845 w 645182"/>
                  <a:gd name="connsiteY10" fmla="*/ 1555972 h 1564680"/>
                  <a:gd name="connsiteX11" fmla="*/ 496388 w 645182"/>
                  <a:gd name="connsiteY11" fmla="*/ 1512429 h 1564680"/>
                  <a:gd name="connsiteX12" fmla="*/ 522514 w 645182"/>
                  <a:gd name="connsiteY12" fmla="*/ 1486303 h 1564680"/>
                  <a:gd name="connsiteX13" fmla="*/ 539931 w 645182"/>
                  <a:gd name="connsiteY13" fmla="*/ 1460177 h 1564680"/>
                  <a:gd name="connsiteX14" fmla="*/ 522514 w 645182"/>
                  <a:gd name="connsiteY14" fmla="*/ 1242463 h 1564680"/>
                  <a:gd name="connsiteX15" fmla="*/ 513805 w 645182"/>
                  <a:gd name="connsiteY15" fmla="*/ 1077000 h 1564680"/>
                  <a:gd name="connsiteX16" fmla="*/ 496388 w 645182"/>
                  <a:gd name="connsiteY16" fmla="*/ 963789 h 1564680"/>
                  <a:gd name="connsiteX17" fmla="*/ 487680 w 645182"/>
                  <a:gd name="connsiteY17" fmla="*/ 867995 h 1564680"/>
                  <a:gd name="connsiteX18" fmla="*/ 461554 w 645182"/>
                  <a:gd name="connsiteY18" fmla="*/ 780909 h 1564680"/>
                  <a:gd name="connsiteX19" fmla="*/ 435428 w 645182"/>
                  <a:gd name="connsiteY19" fmla="*/ 650280 h 1564680"/>
                  <a:gd name="connsiteX20" fmla="*/ 444137 w 645182"/>
                  <a:gd name="connsiteY20" fmla="*/ 493526 h 1564680"/>
                  <a:gd name="connsiteX21" fmla="*/ 478971 w 645182"/>
                  <a:gd name="connsiteY21" fmla="*/ 423857 h 1564680"/>
                  <a:gd name="connsiteX22" fmla="*/ 505097 w 645182"/>
                  <a:gd name="connsiteY22" fmla="*/ 362897 h 1564680"/>
                  <a:gd name="connsiteX23" fmla="*/ 522514 w 645182"/>
                  <a:gd name="connsiteY23" fmla="*/ 336772 h 1564680"/>
                  <a:gd name="connsiteX24" fmla="*/ 531223 w 645182"/>
                  <a:gd name="connsiteY24" fmla="*/ 310646 h 1564680"/>
                  <a:gd name="connsiteX25" fmla="*/ 557348 w 645182"/>
                  <a:gd name="connsiteY25" fmla="*/ 284520 h 1564680"/>
                  <a:gd name="connsiteX26" fmla="*/ 574765 w 645182"/>
                  <a:gd name="connsiteY26" fmla="*/ 249686 h 1564680"/>
                  <a:gd name="connsiteX27" fmla="*/ 609600 w 645182"/>
                  <a:gd name="connsiteY27" fmla="*/ 197435 h 1564680"/>
                  <a:gd name="connsiteX28" fmla="*/ 627017 w 645182"/>
                  <a:gd name="connsiteY28" fmla="*/ 171309 h 1564680"/>
                  <a:gd name="connsiteX29" fmla="*/ 644434 w 645182"/>
                  <a:gd name="connsiteY29" fmla="*/ 119057 h 1564680"/>
                  <a:gd name="connsiteX30" fmla="*/ 600755 w 645182"/>
                  <a:gd name="connsiteY30" fmla="*/ 63 h 1564680"/>
                  <a:gd name="connsiteX0" fmla="*/ 600755 w 645182"/>
                  <a:gd name="connsiteY0" fmla="*/ 592 h 1565209"/>
                  <a:gd name="connsiteX1" fmla="*/ 333238 w 645182"/>
                  <a:gd name="connsiteY1" fmla="*/ 174560 h 1565209"/>
                  <a:gd name="connsiteX2" fmla="*/ 123689 w 645182"/>
                  <a:gd name="connsiteY2" fmla="*/ 366829 h 1565209"/>
                  <a:gd name="connsiteX3" fmla="*/ 43543 w 645182"/>
                  <a:gd name="connsiteY3" fmla="*/ 1225575 h 1565209"/>
                  <a:gd name="connsiteX4" fmla="*/ 34834 w 645182"/>
                  <a:gd name="connsiteY4" fmla="*/ 1269118 h 1565209"/>
                  <a:gd name="connsiteX5" fmla="*/ 26125 w 645182"/>
                  <a:gd name="connsiteY5" fmla="*/ 1338786 h 1565209"/>
                  <a:gd name="connsiteX6" fmla="*/ 8708 w 645182"/>
                  <a:gd name="connsiteY6" fmla="*/ 1391038 h 1565209"/>
                  <a:gd name="connsiteX7" fmla="*/ 0 w 645182"/>
                  <a:gd name="connsiteY7" fmla="*/ 1460706 h 1565209"/>
                  <a:gd name="connsiteX8" fmla="*/ 182880 w 645182"/>
                  <a:gd name="connsiteY8" fmla="*/ 1547792 h 1565209"/>
                  <a:gd name="connsiteX9" fmla="*/ 278674 w 645182"/>
                  <a:gd name="connsiteY9" fmla="*/ 1565209 h 1565209"/>
                  <a:gd name="connsiteX10" fmla="*/ 452845 w 645182"/>
                  <a:gd name="connsiteY10" fmla="*/ 1556501 h 1565209"/>
                  <a:gd name="connsiteX11" fmla="*/ 496388 w 645182"/>
                  <a:gd name="connsiteY11" fmla="*/ 1512958 h 1565209"/>
                  <a:gd name="connsiteX12" fmla="*/ 522514 w 645182"/>
                  <a:gd name="connsiteY12" fmla="*/ 1486832 h 1565209"/>
                  <a:gd name="connsiteX13" fmla="*/ 539931 w 645182"/>
                  <a:gd name="connsiteY13" fmla="*/ 1460706 h 1565209"/>
                  <a:gd name="connsiteX14" fmla="*/ 522514 w 645182"/>
                  <a:gd name="connsiteY14" fmla="*/ 1242992 h 1565209"/>
                  <a:gd name="connsiteX15" fmla="*/ 513805 w 645182"/>
                  <a:gd name="connsiteY15" fmla="*/ 1077529 h 1565209"/>
                  <a:gd name="connsiteX16" fmla="*/ 496388 w 645182"/>
                  <a:gd name="connsiteY16" fmla="*/ 964318 h 1565209"/>
                  <a:gd name="connsiteX17" fmla="*/ 487680 w 645182"/>
                  <a:gd name="connsiteY17" fmla="*/ 868524 h 1565209"/>
                  <a:gd name="connsiteX18" fmla="*/ 461554 w 645182"/>
                  <a:gd name="connsiteY18" fmla="*/ 781438 h 1565209"/>
                  <a:gd name="connsiteX19" fmla="*/ 435428 w 645182"/>
                  <a:gd name="connsiteY19" fmla="*/ 650809 h 1565209"/>
                  <a:gd name="connsiteX20" fmla="*/ 444137 w 645182"/>
                  <a:gd name="connsiteY20" fmla="*/ 494055 h 1565209"/>
                  <a:gd name="connsiteX21" fmla="*/ 478971 w 645182"/>
                  <a:gd name="connsiteY21" fmla="*/ 424386 h 1565209"/>
                  <a:gd name="connsiteX22" fmla="*/ 505097 w 645182"/>
                  <a:gd name="connsiteY22" fmla="*/ 363426 h 1565209"/>
                  <a:gd name="connsiteX23" fmla="*/ 522514 w 645182"/>
                  <a:gd name="connsiteY23" fmla="*/ 337301 h 1565209"/>
                  <a:gd name="connsiteX24" fmla="*/ 531223 w 645182"/>
                  <a:gd name="connsiteY24" fmla="*/ 311175 h 1565209"/>
                  <a:gd name="connsiteX25" fmla="*/ 557348 w 645182"/>
                  <a:gd name="connsiteY25" fmla="*/ 285049 h 1565209"/>
                  <a:gd name="connsiteX26" fmla="*/ 574765 w 645182"/>
                  <a:gd name="connsiteY26" fmla="*/ 250215 h 1565209"/>
                  <a:gd name="connsiteX27" fmla="*/ 609600 w 645182"/>
                  <a:gd name="connsiteY27" fmla="*/ 197964 h 1565209"/>
                  <a:gd name="connsiteX28" fmla="*/ 627017 w 645182"/>
                  <a:gd name="connsiteY28" fmla="*/ 171838 h 1565209"/>
                  <a:gd name="connsiteX29" fmla="*/ 644434 w 645182"/>
                  <a:gd name="connsiteY29" fmla="*/ 119586 h 1565209"/>
                  <a:gd name="connsiteX30" fmla="*/ 600755 w 645182"/>
                  <a:gd name="connsiteY30" fmla="*/ 592 h 1565209"/>
                  <a:gd name="connsiteX0" fmla="*/ 600755 w 645182"/>
                  <a:gd name="connsiteY0" fmla="*/ 592 h 1565209"/>
                  <a:gd name="connsiteX1" fmla="*/ 333238 w 645182"/>
                  <a:gd name="connsiteY1" fmla="*/ 174560 h 1565209"/>
                  <a:gd name="connsiteX2" fmla="*/ 123689 w 645182"/>
                  <a:gd name="connsiteY2" fmla="*/ 366829 h 1565209"/>
                  <a:gd name="connsiteX3" fmla="*/ 43543 w 645182"/>
                  <a:gd name="connsiteY3" fmla="*/ 1225575 h 1565209"/>
                  <a:gd name="connsiteX4" fmla="*/ 34834 w 645182"/>
                  <a:gd name="connsiteY4" fmla="*/ 1269118 h 1565209"/>
                  <a:gd name="connsiteX5" fmla="*/ 26125 w 645182"/>
                  <a:gd name="connsiteY5" fmla="*/ 1338786 h 1565209"/>
                  <a:gd name="connsiteX6" fmla="*/ 8708 w 645182"/>
                  <a:gd name="connsiteY6" fmla="*/ 1391038 h 1565209"/>
                  <a:gd name="connsiteX7" fmla="*/ 0 w 645182"/>
                  <a:gd name="connsiteY7" fmla="*/ 1460706 h 1565209"/>
                  <a:gd name="connsiteX8" fmla="*/ 182880 w 645182"/>
                  <a:gd name="connsiteY8" fmla="*/ 1547792 h 1565209"/>
                  <a:gd name="connsiteX9" fmla="*/ 278674 w 645182"/>
                  <a:gd name="connsiteY9" fmla="*/ 1565209 h 1565209"/>
                  <a:gd name="connsiteX10" fmla="*/ 452845 w 645182"/>
                  <a:gd name="connsiteY10" fmla="*/ 1556501 h 1565209"/>
                  <a:gd name="connsiteX11" fmla="*/ 496388 w 645182"/>
                  <a:gd name="connsiteY11" fmla="*/ 1512958 h 1565209"/>
                  <a:gd name="connsiteX12" fmla="*/ 522514 w 645182"/>
                  <a:gd name="connsiteY12" fmla="*/ 1486832 h 1565209"/>
                  <a:gd name="connsiteX13" fmla="*/ 539931 w 645182"/>
                  <a:gd name="connsiteY13" fmla="*/ 1460706 h 1565209"/>
                  <a:gd name="connsiteX14" fmla="*/ 522514 w 645182"/>
                  <a:gd name="connsiteY14" fmla="*/ 1242992 h 1565209"/>
                  <a:gd name="connsiteX15" fmla="*/ 513805 w 645182"/>
                  <a:gd name="connsiteY15" fmla="*/ 1077529 h 1565209"/>
                  <a:gd name="connsiteX16" fmla="*/ 496388 w 645182"/>
                  <a:gd name="connsiteY16" fmla="*/ 964318 h 1565209"/>
                  <a:gd name="connsiteX17" fmla="*/ 487680 w 645182"/>
                  <a:gd name="connsiteY17" fmla="*/ 868524 h 1565209"/>
                  <a:gd name="connsiteX18" fmla="*/ 461554 w 645182"/>
                  <a:gd name="connsiteY18" fmla="*/ 781438 h 1565209"/>
                  <a:gd name="connsiteX19" fmla="*/ 435428 w 645182"/>
                  <a:gd name="connsiteY19" fmla="*/ 650809 h 1565209"/>
                  <a:gd name="connsiteX20" fmla="*/ 444137 w 645182"/>
                  <a:gd name="connsiteY20" fmla="*/ 494055 h 1565209"/>
                  <a:gd name="connsiteX21" fmla="*/ 478971 w 645182"/>
                  <a:gd name="connsiteY21" fmla="*/ 424386 h 1565209"/>
                  <a:gd name="connsiteX22" fmla="*/ 505097 w 645182"/>
                  <a:gd name="connsiteY22" fmla="*/ 363426 h 1565209"/>
                  <a:gd name="connsiteX23" fmla="*/ 522514 w 645182"/>
                  <a:gd name="connsiteY23" fmla="*/ 337301 h 1565209"/>
                  <a:gd name="connsiteX24" fmla="*/ 531223 w 645182"/>
                  <a:gd name="connsiteY24" fmla="*/ 311175 h 1565209"/>
                  <a:gd name="connsiteX25" fmla="*/ 557348 w 645182"/>
                  <a:gd name="connsiteY25" fmla="*/ 285049 h 1565209"/>
                  <a:gd name="connsiteX26" fmla="*/ 574765 w 645182"/>
                  <a:gd name="connsiteY26" fmla="*/ 250215 h 1565209"/>
                  <a:gd name="connsiteX27" fmla="*/ 609600 w 645182"/>
                  <a:gd name="connsiteY27" fmla="*/ 197964 h 1565209"/>
                  <a:gd name="connsiteX28" fmla="*/ 627017 w 645182"/>
                  <a:gd name="connsiteY28" fmla="*/ 171838 h 1565209"/>
                  <a:gd name="connsiteX29" fmla="*/ 644434 w 645182"/>
                  <a:gd name="connsiteY29" fmla="*/ 119586 h 1565209"/>
                  <a:gd name="connsiteX30" fmla="*/ 600755 w 645182"/>
                  <a:gd name="connsiteY30" fmla="*/ 592 h 1565209"/>
                  <a:gd name="connsiteX0" fmla="*/ 600755 w 645182"/>
                  <a:gd name="connsiteY0" fmla="*/ 592 h 1565209"/>
                  <a:gd name="connsiteX1" fmla="*/ 333238 w 645182"/>
                  <a:gd name="connsiteY1" fmla="*/ 174560 h 1565209"/>
                  <a:gd name="connsiteX2" fmla="*/ 123689 w 645182"/>
                  <a:gd name="connsiteY2" fmla="*/ 366829 h 1565209"/>
                  <a:gd name="connsiteX3" fmla="*/ 43543 w 645182"/>
                  <a:gd name="connsiteY3" fmla="*/ 1225575 h 1565209"/>
                  <a:gd name="connsiteX4" fmla="*/ 34834 w 645182"/>
                  <a:gd name="connsiteY4" fmla="*/ 1269118 h 1565209"/>
                  <a:gd name="connsiteX5" fmla="*/ 26125 w 645182"/>
                  <a:gd name="connsiteY5" fmla="*/ 1338786 h 1565209"/>
                  <a:gd name="connsiteX6" fmla="*/ 8708 w 645182"/>
                  <a:gd name="connsiteY6" fmla="*/ 1391038 h 1565209"/>
                  <a:gd name="connsiteX7" fmla="*/ 0 w 645182"/>
                  <a:gd name="connsiteY7" fmla="*/ 1460706 h 1565209"/>
                  <a:gd name="connsiteX8" fmla="*/ 182880 w 645182"/>
                  <a:gd name="connsiteY8" fmla="*/ 1547792 h 1565209"/>
                  <a:gd name="connsiteX9" fmla="*/ 278674 w 645182"/>
                  <a:gd name="connsiteY9" fmla="*/ 1565209 h 1565209"/>
                  <a:gd name="connsiteX10" fmla="*/ 452845 w 645182"/>
                  <a:gd name="connsiteY10" fmla="*/ 1556501 h 1565209"/>
                  <a:gd name="connsiteX11" fmla="*/ 496388 w 645182"/>
                  <a:gd name="connsiteY11" fmla="*/ 1512958 h 1565209"/>
                  <a:gd name="connsiteX12" fmla="*/ 522514 w 645182"/>
                  <a:gd name="connsiteY12" fmla="*/ 1486832 h 1565209"/>
                  <a:gd name="connsiteX13" fmla="*/ 539931 w 645182"/>
                  <a:gd name="connsiteY13" fmla="*/ 1460706 h 1565209"/>
                  <a:gd name="connsiteX14" fmla="*/ 522514 w 645182"/>
                  <a:gd name="connsiteY14" fmla="*/ 1242992 h 1565209"/>
                  <a:gd name="connsiteX15" fmla="*/ 513805 w 645182"/>
                  <a:gd name="connsiteY15" fmla="*/ 1077529 h 1565209"/>
                  <a:gd name="connsiteX16" fmla="*/ 496388 w 645182"/>
                  <a:gd name="connsiteY16" fmla="*/ 964318 h 1565209"/>
                  <a:gd name="connsiteX17" fmla="*/ 487680 w 645182"/>
                  <a:gd name="connsiteY17" fmla="*/ 868524 h 1565209"/>
                  <a:gd name="connsiteX18" fmla="*/ 461554 w 645182"/>
                  <a:gd name="connsiteY18" fmla="*/ 781438 h 1565209"/>
                  <a:gd name="connsiteX19" fmla="*/ 435428 w 645182"/>
                  <a:gd name="connsiteY19" fmla="*/ 650809 h 1565209"/>
                  <a:gd name="connsiteX20" fmla="*/ 444137 w 645182"/>
                  <a:gd name="connsiteY20" fmla="*/ 494055 h 1565209"/>
                  <a:gd name="connsiteX21" fmla="*/ 478971 w 645182"/>
                  <a:gd name="connsiteY21" fmla="*/ 424386 h 1565209"/>
                  <a:gd name="connsiteX22" fmla="*/ 505097 w 645182"/>
                  <a:gd name="connsiteY22" fmla="*/ 363426 h 1565209"/>
                  <a:gd name="connsiteX23" fmla="*/ 522514 w 645182"/>
                  <a:gd name="connsiteY23" fmla="*/ 337301 h 1565209"/>
                  <a:gd name="connsiteX24" fmla="*/ 531223 w 645182"/>
                  <a:gd name="connsiteY24" fmla="*/ 311175 h 1565209"/>
                  <a:gd name="connsiteX25" fmla="*/ 557348 w 645182"/>
                  <a:gd name="connsiteY25" fmla="*/ 285049 h 1565209"/>
                  <a:gd name="connsiteX26" fmla="*/ 574765 w 645182"/>
                  <a:gd name="connsiteY26" fmla="*/ 250215 h 1565209"/>
                  <a:gd name="connsiteX27" fmla="*/ 609600 w 645182"/>
                  <a:gd name="connsiteY27" fmla="*/ 197964 h 1565209"/>
                  <a:gd name="connsiteX28" fmla="*/ 627017 w 645182"/>
                  <a:gd name="connsiteY28" fmla="*/ 171838 h 1565209"/>
                  <a:gd name="connsiteX29" fmla="*/ 644434 w 645182"/>
                  <a:gd name="connsiteY29" fmla="*/ 119586 h 1565209"/>
                  <a:gd name="connsiteX30" fmla="*/ 600755 w 645182"/>
                  <a:gd name="connsiteY30" fmla="*/ 592 h 1565209"/>
                  <a:gd name="connsiteX0" fmla="*/ 600755 w 645182"/>
                  <a:gd name="connsiteY0" fmla="*/ 641 h 1565258"/>
                  <a:gd name="connsiteX1" fmla="*/ 323713 w 645182"/>
                  <a:gd name="connsiteY1" fmla="*/ 176991 h 1565258"/>
                  <a:gd name="connsiteX2" fmla="*/ 123689 w 645182"/>
                  <a:gd name="connsiteY2" fmla="*/ 366878 h 1565258"/>
                  <a:gd name="connsiteX3" fmla="*/ 43543 w 645182"/>
                  <a:gd name="connsiteY3" fmla="*/ 1225624 h 1565258"/>
                  <a:gd name="connsiteX4" fmla="*/ 34834 w 645182"/>
                  <a:gd name="connsiteY4" fmla="*/ 1269167 h 1565258"/>
                  <a:gd name="connsiteX5" fmla="*/ 26125 w 645182"/>
                  <a:gd name="connsiteY5" fmla="*/ 1338835 h 1565258"/>
                  <a:gd name="connsiteX6" fmla="*/ 8708 w 645182"/>
                  <a:gd name="connsiteY6" fmla="*/ 1391087 h 1565258"/>
                  <a:gd name="connsiteX7" fmla="*/ 0 w 645182"/>
                  <a:gd name="connsiteY7" fmla="*/ 1460755 h 1565258"/>
                  <a:gd name="connsiteX8" fmla="*/ 182880 w 645182"/>
                  <a:gd name="connsiteY8" fmla="*/ 1547841 h 1565258"/>
                  <a:gd name="connsiteX9" fmla="*/ 278674 w 645182"/>
                  <a:gd name="connsiteY9" fmla="*/ 1565258 h 1565258"/>
                  <a:gd name="connsiteX10" fmla="*/ 452845 w 645182"/>
                  <a:gd name="connsiteY10" fmla="*/ 1556550 h 1565258"/>
                  <a:gd name="connsiteX11" fmla="*/ 496388 w 645182"/>
                  <a:gd name="connsiteY11" fmla="*/ 1513007 h 1565258"/>
                  <a:gd name="connsiteX12" fmla="*/ 522514 w 645182"/>
                  <a:gd name="connsiteY12" fmla="*/ 1486881 h 1565258"/>
                  <a:gd name="connsiteX13" fmla="*/ 539931 w 645182"/>
                  <a:gd name="connsiteY13" fmla="*/ 1460755 h 1565258"/>
                  <a:gd name="connsiteX14" fmla="*/ 522514 w 645182"/>
                  <a:gd name="connsiteY14" fmla="*/ 1243041 h 1565258"/>
                  <a:gd name="connsiteX15" fmla="*/ 513805 w 645182"/>
                  <a:gd name="connsiteY15" fmla="*/ 1077578 h 1565258"/>
                  <a:gd name="connsiteX16" fmla="*/ 496388 w 645182"/>
                  <a:gd name="connsiteY16" fmla="*/ 964367 h 1565258"/>
                  <a:gd name="connsiteX17" fmla="*/ 487680 w 645182"/>
                  <a:gd name="connsiteY17" fmla="*/ 868573 h 1565258"/>
                  <a:gd name="connsiteX18" fmla="*/ 461554 w 645182"/>
                  <a:gd name="connsiteY18" fmla="*/ 781487 h 1565258"/>
                  <a:gd name="connsiteX19" fmla="*/ 435428 w 645182"/>
                  <a:gd name="connsiteY19" fmla="*/ 650858 h 1565258"/>
                  <a:gd name="connsiteX20" fmla="*/ 444137 w 645182"/>
                  <a:gd name="connsiteY20" fmla="*/ 494104 h 1565258"/>
                  <a:gd name="connsiteX21" fmla="*/ 478971 w 645182"/>
                  <a:gd name="connsiteY21" fmla="*/ 424435 h 1565258"/>
                  <a:gd name="connsiteX22" fmla="*/ 505097 w 645182"/>
                  <a:gd name="connsiteY22" fmla="*/ 363475 h 1565258"/>
                  <a:gd name="connsiteX23" fmla="*/ 522514 w 645182"/>
                  <a:gd name="connsiteY23" fmla="*/ 337350 h 1565258"/>
                  <a:gd name="connsiteX24" fmla="*/ 531223 w 645182"/>
                  <a:gd name="connsiteY24" fmla="*/ 311224 h 1565258"/>
                  <a:gd name="connsiteX25" fmla="*/ 557348 w 645182"/>
                  <a:gd name="connsiteY25" fmla="*/ 285098 h 1565258"/>
                  <a:gd name="connsiteX26" fmla="*/ 574765 w 645182"/>
                  <a:gd name="connsiteY26" fmla="*/ 250264 h 1565258"/>
                  <a:gd name="connsiteX27" fmla="*/ 609600 w 645182"/>
                  <a:gd name="connsiteY27" fmla="*/ 198013 h 1565258"/>
                  <a:gd name="connsiteX28" fmla="*/ 627017 w 645182"/>
                  <a:gd name="connsiteY28" fmla="*/ 171887 h 1565258"/>
                  <a:gd name="connsiteX29" fmla="*/ 644434 w 645182"/>
                  <a:gd name="connsiteY29" fmla="*/ 119635 h 1565258"/>
                  <a:gd name="connsiteX30" fmla="*/ 600755 w 645182"/>
                  <a:gd name="connsiteY30" fmla="*/ 641 h 1565258"/>
                  <a:gd name="connsiteX0" fmla="*/ 600755 w 645182"/>
                  <a:gd name="connsiteY0" fmla="*/ 641 h 1565258"/>
                  <a:gd name="connsiteX1" fmla="*/ 323713 w 645182"/>
                  <a:gd name="connsiteY1" fmla="*/ 176991 h 1565258"/>
                  <a:gd name="connsiteX2" fmla="*/ 123689 w 645182"/>
                  <a:gd name="connsiteY2" fmla="*/ 366878 h 1565258"/>
                  <a:gd name="connsiteX3" fmla="*/ 43543 w 645182"/>
                  <a:gd name="connsiteY3" fmla="*/ 1225624 h 1565258"/>
                  <a:gd name="connsiteX4" fmla="*/ 34834 w 645182"/>
                  <a:gd name="connsiteY4" fmla="*/ 1269167 h 1565258"/>
                  <a:gd name="connsiteX5" fmla="*/ 26125 w 645182"/>
                  <a:gd name="connsiteY5" fmla="*/ 1338835 h 1565258"/>
                  <a:gd name="connsiteX6" fmla="*/ 8708 w 645182"/>
                  <a:gd name="connsiteY6" fmla="*/ 1391087 h 1565258"/>
                  <a:gd name="connsiteX7" fmla="*/ 0 w 645182"/>
                  <a:gd name="connsiteY7" fmla="*/ 1460755 h 1565258"/>
                  <a:gd name="connsiteX8" fmla="*/ 182880 w 645182"/>
                  <a:gd name="connsiteY8" fmla="*/ 1547841 h 1565258"/>
                  <a:gd name="connsiteX9" fmla="*/ 278674 w 645182"/>
                  <a:gd name="connsiteY9" fmla="*/ 1565258 h 1565258"/>
                  <a:gd name="connsiteX10" fmla="*/ 452845 w 645182"/>
                  <a:gd name="connsiteY10" fmla="*/ 1556550 h 1565258"/>
                  <a:gd name="connsiteX11" fmla="*/ 496388 w 645182"/>
                  <a:gd name="connsiteY11" fmla="*/ 1513007 h 1565258"/>
                  <a:gd name="connsiteX12" fmla="*/ 522514 w 645182"/>
                  <a:gd name="connsiteY12" fmla="*/ 1486881 h 1565258"/>
                  <a:gd name="connsiteX13" fmla="*/ 539931 w 645182"/>
                  <a:gd name="connsiteY13" fmla="*/ 1460755 h 1565258"/>
                  <a:gd name="connsiteX14" fmla="*/ 522514 w 645182"/>
                  <a:gd name="connsiteY14" fmla="*/ 1243041 h 1565258"/>
                  <a:gd name="connsiteX15" fmla="*/ 513805 w 645182"/>
                  <a:gd name="connsiteY15" fmla="*/ 1077578 h 1565258"/>
                  <a:gd name="connsiteX16" fmla="*/ 496388 w 645182"/>
                  <a:gd name="connsiteY16" fmla="*/ 964367 h 1565258"/>
                  <a:gd name="connsiteX17" fmla="*/ 487680 w 645182"/>
                  <a:gd name="connsiteY17" fmla="*/ 868573 h 1565258"/>
                  <a:gd name="connsiteX18" fmla="*/ 461554 w 645182"/>
                  <a:gd name="connsiteY18" fmla="*/ 781487 h 1565258"/>
                  <a:gd name="connsiteX19" fmla="*/ 435428 w 645182"/>
                  <a:gd name="connsiteY19" fmla="*/ 650858 h 1565258"/>
                  <a:gd name="connsiteX20" fmla="*/ 444137 w 645182"/>
                  <a:gd name="connsiteY20" fmla="*/ 494104 h 1565258"/>
                  <a:gd name="connsiteX21" fmla="*/ 478971 w 645182"/>
                  <a:gd name="connsiteY21" fmla="*/ 424435 h 1565258"/>
                  <a:gd name="connsiteX22" fmla="*/ 505097 w 645182"/>
                  <a:gd name="connsiteY22" fmla="*/ 363475 h 1565258"/>
                  <a:gd name="connsiteX23" fmla="*/ 522514 w 645182"/>
                  <a:gd name="connsiteY23" fmla="*/ 337350 h 1565258"/>
                  <a:gd name="connsiteX24" fmla="*/ 531223 w 645182"/>
                  <a:gd name="connsiteY24" fmla="*/ 311224 h 1565258"/>
                  <a:gd name="connsiteX25" fmla="*/ 557348 w 645182"/>
                  <a:gd name="connsiteY25" fmla="*/ 285098 h 1565258"/>
                  <a:gd name="connsiteX26" fmla="*/ 574765 w 645182"/>
                  <a:gd name="connsiteY26" fmla="*/ 250264 h 1565258"/>
                  <a:gd name="connsiteX27" fmla="*/ 609600 w 645182"/>
                  <a:gd name="connsiteY27" fmla="*/ 198013 h 1565258"/>
                  <a:gd name="connsiteX28" fmla="*/ 627017 w 645182"/>
                  <a:gd name="connsiteY28" fmla="*/ 171887 h 1565258"/>
                  <a:gd name="connsiteX29" fmla="*/ 644434 w 645182"/>
                  <a:gd name="connsiteY29" fmla="*/ 119635 h 1565258"/>
                  <a:gd name="connsiteX30" fmla="*/ 600755 w 645182"/>
                  <a:gd name="connsiteY30" fmla="*/ 641 h 1565258"/>
                  <a:gd name="connsiteX0" fmla="*/ 600755 w 645182"/>
                  <a:gd name="connsiteY0" fmla="*/ 641 h 1565258"/>
                  <a:gd name="connsiteX1" fmla="*/ 323713 w 645182"/>
                  <a:gd name="connsiteY1" fmla="*/ 176991 h 1565258"/>
                  <a:gd name="connsiteX2" fmla="*/ 123689 w 645182"/>
                  <a:gd name="connsiteY2" fmla="*/ 366878 h 1565258"/>
                  <a:gd name="connsiteX3" fmla="*/ 43543 w 645182"/>
                  <a:gd name="connsiteY3" fmla="*/ 1225624 h 1565258"/>
                  <a:gd name="connsiteX4" fmla="*/ 34834 w 645182"/>
                  <a:gd name="connsiteY4" fmla="*/ 1269167 h 1565258"/>
                  <a:gd name="connsiteX5" fmla="*/ 26125 w 645182"/>
                  <a:gd name="connsiteY5" fmla="*/ 1338835 h 1565258"/>
                  <a:gd name="connsiteX6" fmla="*/ 8708 w 645182"/>
                  <a:gd name="connsiteY6" fmla="*/ 1391087 h 1565258"/>
                  <a:gd name="connsiteX7" fmla="*/ 0 w 645182"/>
                  <a:gd name="connsiteY7" fmla="*/ 1460755 h 1565258"/>
                  <a:gd name="connsiteX8" fmla="*/ 182880 w 645182"/>
                  <a:gd name="connsiteY8" fmla="*/ 1547841 h 1565258"/>
                  <a:gd name="connsiteX9" fmla="*/ 278674 w 645182"/>
                  <a:gd name="connsiteY9" fmla="*/ 1565258 h 1565258"/>
                  <a:gd name="connsiteX10" fmla="*/ 452845 w 645182"/>
                  <a:gd name="connsiteY10" fmla="*/ 1556550 h 1565258"/>
                  <a:gd name="connsiteX11" fmla="*/ 496388 w 645182"/>
                  <a:gd name="connsiteY11" fmla="*/ 1513007 h 1565258"/>
                  <a:gd name="connsiteX12" fmla="*/ 522514 w 645182"/>
                  <a:gd name="connsiteY12" fmla="*/ 1486881 h 1565258"/>
                  <a:gd name="connsiteX13" fmla="*/ 539931 w 645182"/>
                  <a:gd name="connsiteY13" fmla="*/ 1460755 h 1565258"/>
                  <a:gd name="connsiteX14" fmla="*/ 522514 w 645182"/>
                  <a:gd name="connsiteY14" fmla="*/ 1243041 h 1565258"/>
                  <a:gd name="connsiteX15" fmla="*/ 513805 w 645182"/>
                  <a:gd name="connsiteY15" fmla="*/ 1077578 h 1565258"/>
                  <a:gd name="connsiteX16" fmla="*/ 496388 w 645182"/>
                  <a:gd name="connsiteY16" fmla="*/ 964367 h 1565258"/>
                  <a:gd name="connsiteX17" fmla="*/ 487680 w 645182"/>
                  <a:gd name="connsiteY17" fmla="*/ 868573 h 1565258"/>
                  <a:gd name="connsiteX18" fmla="*/ 461554 w 645182"/>
                  <a:gd name="connsiteY18" fmla="*/ 781487 h 1565258"/>
                  <a:gd name="connsiteX19" fmla="*/ 435428 w 645182"/>
                  <a:gd name="connsiteY19" fmla="*/ 650858 h 1565258"/>
                  <a:gd name="connsiteX20" fmla="*/ 444137 w 645182"/>
                  <a:gd name="connsiteY20" fmla="*/ 494104 h 1565258"/>
                  <a:gd name="connsiteX21" fmla="*/ 478971 w 645182"/>
                  <a:gd name="connsiteY21" fmla="*/ 424435 h 1565258"/>
                  <a:gd name="connsiteX22" fmla="*/ 505097 w 645182"/>
                  <a:gd name="connsiteY22" fmla="*/ 363475 h 1565258"/>
                  <a:gd name="connsiteX23" fmla="*/ 522514 w 645182"/>
                  <a:gd name="connsiteY23" fmla="*/ 337350 h 1565258"/>
                  <a:gd name="connsiteX24" fmla="*/ 531223 w 645182"/>
                  <a:gd name="connsiteY24" fmla="*/ 311224 h 1565258"/>
                  <a:gd name="connsiteX25" fmla="*/ 557348 w 645182"/>
                  <a:gd name="connsiteY25" fmla="*/ 285098 h 1565258"/>
                  <a:gd name="connsiteX26" fmla="*/ 574765 w 645182"/>
                  <a:gd name="connsiteY26" fmla="*/ 250264 h 1565258"/>
                  <a:gd name="connsiteX27" fmla="*/ 609600 w 645182"/>
                  <a:gd name="connsiteY27" fmla="*/ 198013 h 1565258"/>
                  <a:gd name="connsiteX28" fmla="*/ 627017 w 645182"/>
                  <a:gd name="connsiteY28" fmla="*/ 171887 h 1565258"/>
                  <a:gd name="connsiteX29" fmla="*/ 644434 w 645182"/>
                  <a:gd name="connsiteY29" fmla="*/ 119635 h 1565258"/>
                  <a:gd name="connsiteX30" fmla="*/ 600755 w 645182"/>
                  <a:gd name="connsiteY30" fmla="*/ 641 h 1565258"/>
                  <a:gd name="connsiteX0" fmla="*/ 600755 w 645182"/>
                  <a:gd name="connsiteY0" fmla="*/ 416 h 1565033"/>
                  <a:gd name="connsiteX1" fmla="*/ 347526 w 645182"/>
                  <a:gd name="connsiteY1" fmla="*/ 164860 h 1565033"/>
                  <a:gd name="connsiteX2" fmla="*/ 123689 w 645182"/>
                  <a:gd name="connsiteY2" fmla="*/ 366653 h 1565033"/>
                  <a:gd name="connsiteX3" fmla="*/ 43543 w 645182"/>
                  <a:gd name="connsiteY3" fmla="*/ 1225399 h 1565033"/>
                  <a:gd name="connsiteX4" fmla="*/ 34834 w 645182"/>
                  <a:gd name="connsiteY4" fmla="*/ 1268942 h 1565033"/>
                  <a:gd name="connsiteX5" fmla="*/ 26125 w 645182"/>
                  <a:gd name="connsiteY5" fmla="*/ 1338610 h 1565033"/>
                  <a:gd name="connsiteX6" fmla="*/ 8708 w 645182"/>
                  <a:gd name="connsiteY6" fmla="*/ 1390862 h 1565033"/>
                  <a:gd name="connsiteX7" fmla="*/ 0 w 645182"/>
                  <a:gd name="connsiteY7" fmla="*/ 1460530 h 1565033"/>
                  <a:gd name="connsiteX8" fmla="*/ 182880 w 645182"/>
                  <a:gd name="connsiteY8" fmla="*/ 1547616 h 1565033"/>
                  <a:gd name="connsiteX9" fmla="*/ 278674 w 645182"/>
                  <a:gd name="connsiteY9" fmla="*/ 1565033 h 1565033"/>
                  <a:gd name="connsiteX10" fmla="*/ 452845 w 645182"/>
                  <a:gd name="connsiteY10" fmla="*/ 1556325 h 1565033"/>
                  <a:gd name="connsiteX11" fmla="*/ 496388 w 645182"/>
                  <a:gd name="connsiteY11" fmla="*/ 1512782 h 1565033"/>
                  <a:gd name="connsiteX12" fmla="*/ 522514 w 645182"/>
                  <a:gd name="connsiteY12" fmla="*/ 1486656 h 1565033"/>
                  <a:gd name="connsiteX13" fmla="*/ 539931 w 645182"/>
                  <a:gd name="connsiteY13" fmla="*/ 1460530 h 1565033"/>
                  <a:gd name="connsiteX14" fmla="*/ 522514 w 645182"/>
                  <a:gd name="connsiteY14" fmla="*/ 1242816 h 1565033"/>
                  <a:gd name="connsiteX15" fmla="*/ 513805 w 645182"/>
                  <a:gd name="connsiteY15" fmla="*/ 1077353 h 1565033"/>
                  <a:gd name="connsiteX16" fmla="*/ 496388 w 645182"/>
                  <a:gd name="connsiteY16" fmla="*/ 964142 h 1565033"/>
                  <a:gd name="connsiteX17" fmla="*/ 487680 w 645182"/>
                  <a:gd name="connsiteY17" fmla="*/ 868348 h 1565033"/>
                  <a:gd name="connsiteX18" fmla="*/ 461554 w 645182"/>
                  <a:gd name="connsiteY18" fmla="*/ 781262 h 1565033"/>
                  <a:gd name="connsiteX19" fmla="*/ 435428 w 645182"/>
                  <a:gd name="connsiteY19" fmla="*/ 650633 h 1565033"/>
                  <a:gd name="connsiteX20" fmla="*/ 444137 w 645182"/>
                  <a:gd name="connsiteY20" fmla="*/ 493879 h 1565033"/>
                  <a:gd name="connsiteX21" fmla="*/ 478971 w 645182"/>
                  <a:gd name="connsiteY21" fmla="*/ 424210 h 1565033"/>
                  <a:gd name="connsiteX22" fmla="*/ 505097 w 645182"/>
                  <a:gd name="connsiteY22" fmla="*/ 363250 h 1565033"/>
                  <a:gd name="connsiteX23" fmla="*/ 522514 w 645182"/>
                  <a:gd name="connsiteY23" fmla="*/ 337125 h 1565033"/>
                  <a:gd name="connsiteX24" fmla="*/ 531223 w 645182"/>
                  <a:gd name="connsiteY24" fmla="*/ 310999 h 1565033"/>
                  <a:gd name="connsiteX25" fmla="*/ 557348 w 645182"/>
                  <a:gd name="connsiteY25" fmla="*/ 284873 h 1565033"/>
                  <a:gd name="connsiteX26" fmla="*/ 574765 w 645182"/>
                  <a:gd name="connsiteY26" fmla="*/ 250039 h 1565033"/>
                  <a:gd name="connsiteX27" fmla="*/ 609600 w 645182"/>
                  <a:gd name="connsiteY27" fmla="*/ 197788 h 1565033"/>
                  <a:gd name="connsiteX28" fmla="*/ 627017 w 645182"/>
                  <a:gd name="connsiteY28" fmla="*/ 171662 h 1565033"/>
                  <a:gd name="connsiteX29" fmla="*/ 644434 w 645182"/>
                  <a:gd name="connsiteY29" fmla="*/ 119410 h 1565033"/>
                  <a:gd name="connsiteX30" fmla="*/ 600755 w 645182"/>
                  <a:gd name="connsiteY30" fmla="*/ 416 h 1565033"/>
                  <a:gd name="connsiteX0" fmla="*/ 600755 w 645182"/>
                  <a:gd name="connsiteY0" fmla="*/ 416 h 1565033"/>
                  <a:gd name="connsiteX1" fmla="*/ 347526 w 645182"/>
                  <a:gd name="connsiteY1" fmla="*/ 164860 h 1565033"/>
                  <a:gd name="connsiteX2" fmla="*/ 123689 w 645182"/>
                  <a:gd name="connsiteY2" fmla="*/ 366653 h 1565033"/>
                  <a:gd name="connsiteX3" fmla="*/ 43543 w 645182"/>
                  <a:gd name="connsiteY3" fmla="*/ 1225399 h 1565033"/>
                  <a:gd name="connsiteX4" fmla="*/ 34834 w 645182"/>
                  <a:gd name="connsiteY4" fmla="*/ 1268942 h 1565033"/>
                  <a:gd name="connsiteX5" fmla="*/ 26125 w 645182"/>
                  <a:gd name="connsiteY5" fmla="*/ 1338610 h 1565033"/>
                  <a:gd name="connsiteX6" fmla="*/ 8708 w 645182"/>
                  <a:gd name="connsiteY6" fmla="*/ 1390862 h 1565033"/>
                  <a:gd name="connsiteX7" fmla="*/ 0 w 645182"/>
                  <a:gd name="connsiteY7" fmla="*/ 1460530 h 1565033"/>
                  <a:gd name="connsiteX8" fmla="*/ 182880 w 645182"/>
                  <a:gd name="connsiteY8" fmla="*/ 1547616 h 1565033"/>
                  <a:gd name="connsiteX9" fmla="*/ 278674 w 645182"/>
                  <a:gd name="connsiteY9" fmla="*/ 1565033 h 1565033"/>
                  <a:gd name="connsiteX10" fmla="*/ 452845 w 645182"/>
                  <a:gd name="connsiteY10" fmla="*/ 1556325 h 1565033"/>
                  <a:gd name="connsiteX11" fmla="*/ 496388 w 645182"/>
                  <a:gd name="connsiteY11" fmla="*/ 1512782 h 1565033"/>
                  <a:gd name="connsiteX12" fmla="*/ 522514 w 645182"/>
                  <a:gd name="connsiteY12" fmla="*/ 1486656 h 1565033"/>
                  <a:gd name="connsiteX13" fmla="*/ 539931 w 645182"/>
                  <a:gd name="connsiteY13" fmla="*/ 1460530 h 1565033"/>
                  <a:gd name="connsiteX14" fmla="*/ 522514 w 645182"/>
                  <a:gd name="connsiteY14" fmla="*/ 1242816 h 1565033"/>
                  <a:gd name="connsiteX15" fmla="*/ 513805 w 645182"/>
                  <a:gd name="connsiteY15" fmla="*/ 1077353 h 1565033"/>
                  <a:gd name="connsiteX16" fmla="*/ 496388 w 645182"/>
                  <a:gd name="connsiteY16" fmla="*/ 964142 h 1565033"/>
                  <a:gd name="connsiteX17" fmla="*/ 487680 w 645182"/>
                  <a:gd name="connsiteY17" fmla="*/ 868348 h 1565033"/>
                  <a:gd name="connsiteX18" fmla="*/ 461554 w 645182"/>
                  <a:gd name="connsiteY18" fmla="*/ 781262 h 1565033"/>
                  <a:gd name="connsiteX19" fmla="*/ 435428 w 645182"/>
                  <a:gd name="connsiteY19" fmla="*/ 650633 h 1565033"/>
                  <a:gd name="connsiteX20" fmla="*/ 444137 w 645182"/>
                  <a:gd name="connsiteY20" fmla="*/ 493879 h 1565033"/>
                  <a:gd name="connsiteX21" fmla="*/ 478971 w 645182"/>
                  <a:gd name="connsiteY21" fmla="*/ 424210 h 1565033"/>
                  <a:gd name="connsiteX22" fmla="*/ 505097 w 645182"/>
                  <a:gd name="connsiteY22" fmla="*/ 363250 h 1565033"/>
                  <a:gd name="connsiteX23" fmla="*/ 522514 w 645182"/>
                  <a:gd name="connsiteY23" fmla="*/ 337125 h 1565033"/>
                  <a:gd name="connsiteX24" fmla="*/ 531223 w 645182"/>
                  <a:gd name="connsiteY24" fmla="*/ 310999 h 1565033"/>
                  <a:gd name="connsiteX25" fmla="*/ 557348 w 645182"/>
                  <a:gd name="connsiteY25" fmla="*/ 284873 h 1565033"/>
                  <a:gd name="connsiteX26" fmla="*/ 574765 w 645182"/>
                  <a:gd name="connsiteY26" fmla="*/ 250039 h 1565033"/>
                  <a:gd name="connsiteX27" fmla="*/ 609600 w 645182"/>
                  <a:gd name="connsiteY27" fmla="*/ 197788 h 1565033"/>
                  <a:gd name="connsiteX28" fmla="*/ 627017 w 645182"/>
                  <a:gd name="connsiteY28" fmla="*/ 171662 h 1565033"/>
                  <a:gd name="connsiteX29" fmla="*/ 644434 w 645182"/>
                  <a:gd name="connsiteY29" fmla="*/ 119410 h 1565033"/>
                  <a:gd name="connsiteX30" fmla="*/ 600755 w 645182"/>
                  <a:gd name="connsiteY30" fmla="*/ 416 h 1565033"/>
                  <a:gd name="connsiteX0" fmla="*/ 600755 w 645182"/>
                  <a:gd name="connsiteY0" fmla="*/ 416 h 1565033"/>
                  <a:gd name="connsiteX1" fmla="*/ 347526 w 645182"/>
                  <a:gd name="connsiteY1" fmla="*/ 164860 h 1565033"/>
                  <a:gd name="connsiteX2" fmla="*/ 123689 w 645182"/>
                  <a:gd name="connsiteY2" fmla="*/ 366653 h 1565033"/>
                  <a:gd name="connsiteX3" fmla="*/ 43543 w 645182"/>
                  <a:gd name="connsiteY3" fmla="*/ 1225399 h 1565033"/>
                  <a:gd name="connsiteX4" fmla="*/ 34834 w 645182"/>
                  <a:gd name="connsiteY4" fmla="*/ 1268942 h 1565033"/>
                  <a:gd name="connsiteX5" fmla="*/ 26125 w 645182"/>
                  <a:gd name="connsiteY5" fmla="*/ 1338610 h 1565033"/>
                  <a:gd name="connsiteX6" fmla="*/ 8708 w 645182"/>
                  <a:gd name="connsiteY6" fmla="*/ 1390862 h 1565033"/>
                  <a:gd name="connsiteX7" fmla="*/ 0 w 645182"/>
                  <a:gd name="connsiteY7" fmla="*/ 1460530 h 1565033"/>
                  <a:gd name="connsiteX8" fmla="*/ 182880 w 645182"/>
                  <a:gd name="connsiteY8" fmla="*/ 1547616 h 1565033"/>
                  <a:gd name="connsiteX9" fmla="*/ 278674 w 645182"/>
                  <a:gd name="connsiteY9" fmla="*/ 1565033 h 1565033"/>
                  <a:gd name="connsiteX10" fmla="*/ 452845 w 645182"/>
                  <a:gd name="connsiteY10" fmla="*/ 1556325 h 1565033"/>
                  <a:gd name="connsiteX11" fmla="*/ 496388 w 645182"/>
                  <a:gd name="connsiteY11" fmla="*/ 1512782 h 1565033"/>
                  <a:gd name="connsiteX12" fmla="*/ 522514 w 645182"/>
                  <a:gd name="connsiteY12" fmla="*/ 1486656 h 1565033"/>
                  <a:gd name="connsiteX13" fmla="*/ 539931 w 645182"/>
                  <a:gd name="connsiteY13" fmla="*/ 1460530 h 1565033"/>
                  <a:gd name="connsiteX14" fmla="*/ 522514 w 645182"/>
                  <a:gd name="connsiteY14" fmla="*/ 1242816 h 1565033"/>
                  <a:gd name="connsiteX15" fmla="*/ 513805 w 645182"/>
                  <a:gd name="connsiteY15" fmla="*/ 1077353 h 1565033"/>
                  <a:gd name="connsiteX16" fmla="*/ 496388 w 645182"/>
                  <a:gd name="connsiteY16" fmla="*/ 964142 h 1565033"/>
                  <a:gd name="connsiteX17" fmla="*/ 487680 w 645182"/>
                  <a:gd name="connsiteY17" fmla="*/ 868348 h 1565033"/>
                  <a:gd name="connsiteX18" fmla="*/ 461554 w 645182"/>
                  <a:gd name="connsiteY18" fmla="*/ 781262 h 1565033"/>
                  <a:gd name="connsiteX19" fmla="*/ 435428 w 645182"/>
                  <a:gd name="connsiteY19" fmla="*/ 650633 h 1565033"/>
                  <a:gd name="connsiteX20" fmla="*/ 444137 w 645182"/>
                  <a:gd name="connsiteY20" fmla="*/ 493879 h 1565033"/>
                  <a:gd name="connsiteX21" fmla="*/ 478971 w 645182"/>
                  <a:gd name="connsiteY21" fmla="*/ 424210 h 1565033"/>
                  <a:gd name="connsiteX22" fmla="*/ 505097 w 645182"/>
                  <a:gd name="connsiteY22" fmla="*/ 363250 h 1565033"/>
                  <a:gd name="connsiteX23" fmla="*/ 522514 w 645182"/>
                  <a:gd name="connsiteY23" fmla="*/ 337125 h 1565033"/>
                  <a:gd name="connsiteX24" fmla="*/ 531223 w 645182"/>
                  <a:gd name="connsiteY24" fmla="*/ 310999 h 1565033"/>
                  <a:gd name="connsiteX25" fmla="*/ 557348 w 645182"/>
                  <a:gd name="connsiteY25" fmla="*/ 284873 h 1565033"/>
                  <a:gd name="connsiteX26" fmla="*/ 574765 w 645182"/>
                  <a:gd name="connsiteY26" fmla="*/ 250039 h 1565033"/>
                  <a:gd name="connsiteX27" fmla="*/ 609600 w 645182"/>
                  <a:gd name="connsiteY27" fmla="*/ 197788 h 1565033"/>
                  <a:gd name="connsiteX28" fmla="*/ 627017 w 645182"/>
                  <a:gd name="connsiteY28" fmla="*/ 171662 h 1565033"/>
                  <a:gd name="connsiteX29" fmla="*/ 644434 w 645182"/>
                  <a:gd name="connsiteY29" fmla="*/ 119410 h 1565033"/>
                  <a:gd name="connsiteX30" fmla="*/ 600755 w 645182"/>
                  <a:gd name="connsiteY30" fmla="*/ 416 h 1565033"/>
                  <a:gd name="connsiteX0" fmla="*/ 600755 w 645182"/>
                  <a:gd name="connsiteY0" fmla="*/ 457 h 1565074"/>
                  <a:gd name="connsiteX1" fmla="*/ 352288 w 645182"/>
                  <a:gd name="connsiteY1" fmla="*/ 167283 h 1565074"/>
                  <a:gd name="connsiteX2" fmla="*/ 123689 w 645182"/>
                  <a:gd name="connsiteY2" fmla="*/ 366694 h 1565074"/>
                  <a:gd name="connsiteX3" fmla="*/ 43543 w 645182"/>
                  <a:gd name="connsiteY3" fmla="*/ 1225440 h 1565074"/>
                  <a:gd name="connsiteX4" fmla="*/ 34834 w 645182"/>
                  <a:gd name="connsiteY4" fmla="*/ 1268983 h 1565074"/>
                  <a:gd name="connsiteX5" fmla="*/ 26125 w 645182"/>
                  <a:gd name="connsiteY5" fmla="*/ 1338651 h 1565074"/>
                  <a:gd name="connsiteX6" fmla="*/ 8708 w 645182"/>
                  <a:gd name="connsiteY6" fmla="*/ 1390903 h 1565074"/>
                  <a:gd name="connsiteX7" fmla="*/ 0 w 645182"/>
                  <a:gd name="connsiteY7" fmla="*/ 1460571 h 1565074"/>
                  <a:gd name="connsiteX8" fmla="*/ 182880 w 645182"/>
                  <a:gd name="connsiteY8" fmla="*/ 1547657 h 1565074"/>
                  <a:gd name="connsiteX9" fmla="*/ 278674 w 645182"/>
                  <a:gd name="connsiteY9" fmla="*/ 1565074 h 1565074"/>
                  <a:gd name="connsiteX10" fmla="*/ 452845 w 645182"/>
                  <a:gd name="connsiteY10" fmla="*/ 1556366 h 1565074"/>
                  <a:gd name="connsiteX11" fmla="*/ 496388 w 645182"/>
                  <a:gd name="connsiteY11" fmla="*/ 1512823 h 1565074"/>
                  <a:gd name="connsiteX12" fmla="*/ 522514 w 645182"/>
                  <a:gd name="connsiteY12" fmla="*/ 1486697 h 1565074"/>
                  <a:gd name="connsiteX13" fmla="*/ 539931 w 645182"/>
                  <a:gd name="connsiteY13" fmla="*/ 1460571 h 1565074"/>
                  <a:gd name="connsiteX14" fmla="*/ 522514 w 645182"/>
                  <a:gd name="connsiteY14" fmla="*/ 1242857 h 1565074"/>
                  <a:gd name="connsiteX15" fmla="*/ 513805 w 645182"/>
                  <a:gd name="connsiteY15" fmla="*/ 1077394 h 1565074"/>
                  <a:gd name="connsiteX16" fmla="*/ 496388 w 645182"/>
                  <a:gd name="connsiteY16" fmla="*/ 964183 h 1565074"/>
                  <a:gd name="connsiteX17" fmla="*/ 487680 w 645182"/>
                  <a:gd name="connsiteY17" fmla="*/ 868389 h 1565074"/>
                  <a:gd name="connsiteX18" fmla="*/ 461554 w 645182"/>
                  <a:gd name="connsiteY18" fmla="*/ 781303 h 1565074"/>
                  <a:gd name="connsiteX19" fmla="*/ 435428 w 645182"/>
                  <a:gd name="connsiteY19" fmla="*/ 650674 h 1565074"/>
                  <a:gd name="connsiteX20" fmla="*/ 444137 w 645182"/>
                  <a:gd name="connsiteY20" fmla="*/ 493920 h 1565074"/>
                  <a:gd name="connsiteX21" fmla="*/ 478971 w 645182"/>
                  <a:gd name="connsiteY21" fmla="*/ 424251 h 1565074"/>
                  <a:gd name="connsiteX22" fmla="*/ 505097 w 645182"/>
                  <a:gd name="connsiteY22" fmla="*/ 363291 h 1565074"/>
                  <a:gd name="connsiteX23" fmla="*/ 522514 w 645182"/>
                  <a:gd name="connsiteY23" fmla="*/ 337166 h 1565074"/>
                  <a:gd name="connsiteX24" fmla="*/ 531223 w 645182"/>
                  <a:gd name="connsiteY24" fmla="*/ 311040 h 1565074"/>
                  <a:gd name="connsiteX25" fmla="*/ 557348 w 645182"/>
                  <a:gd name="connsiteY25" fmla="*/ 284914 h 1565074"/>
                  <a:gd name="connsiteX26" fmla="*/ 574765 w 645182"/>
                  <a:gd name="connsiteY26" fmla="*/ 250080 h 1565074"/>
                  <a:gd name="connsiteX27" fmla="*/ 609600 w 645182"/>
                  <a:gd name="connsiteY27" fmla="*/ 197829 h 1565074"/>
                  <a:gd name="connsiteX28" fmla="*/ 627017 w 645182"/>
                  <a:gd name="connsiteY28" fmla="*/ 171703 h 1565074"/>
                  <a:gd name="connsiteX29" fmla="*/ 644434 w 645182"/>
                  <a:gd name="connsiteY29" fmla="*/ 119451 h 1565074"/>
                  <a:gd name="connsiteX30" fmla="*/ 600755 w 645182"/>
                  <a:gd name="connsiteY30" fmla="*/ 457 h 1565074"/>
                  <a:gd name="connsiteX0" fmla="*/ 600755 w 645182"/>
                  <a:gd name="connsiteY0" fmla="*/ 457 h 1565074"/>
                  <a:gd name="connsiteX1" fmla="*/ 352288 w 645182"/>
                  <a:gd name="connsiteY1" fmla="*/ 167283 h 1565074"/>
                  <a:gd name="connsiteX2" fmla="*/ 123689 w 645182"/>
                  <a:gd name="connsiteY2" fmla="*/ 366694 h 1565074"/>
                  <a:gd name="connsiteX3" fmla="*/ 43543 w 645182"/>
                  <a:gd name="connsiteY3" fmla="*/ 1225440 h 1565074"/>
                  <a:gd name="connsiteX4" fmla="*/ 34834 w 645182"/>
                  <a:gd name="connsiteY4" fmla="*/ 1268983 h 1565074"/>
                  <a:gd name="connsiteX5" fmla="*/ 26125 w 645182"/>
                  <a:gd name="connsiteY5" fmla="*/ 1338651 h 1565074"/>
                  <a:gd name="connsiteX6" fmla="*/ 8708 w 645182"/>
                  <a:gd name="connsiteY6" fmla="*/ 1390903 h 1565074"/>
                  <a:gd name="connsiteX7" fmla="*/ 0 w 645182"/>
                  <a:gd name="connsiteY7" fmla="*/ 1460571 h 1565074"/>
                  <a:gd name="connsiteX8" fmla="*/ 182880 w 645182"/>
                  <a:gd name="connsiteY8" fmla="*/ 1547657 h 1565074"/>
                  <a:gd name="connsiteX9" fmla="*/ 278674 w 645182"/>
                  <a:gd name="connsiteY9" fmla="*/ 1565074 h 1565074"/>
                  <a:gd name="connsiteX10" fmla="*/ 452845 w 645182"/>
                  <a:gd name="connsiteY10" fmla="*/ 1556366 h 1565074"/>
                  <a:gd name="connsiteX11" fmla="*/ 496388 w 645182"/>
                  <a:gd name="connsiteY11" fmla="*/ 1512823 h 1565074"/>
                  <a:gd name="connsiteX12" fmla="*/ 522514 w 645182"/>
                  <a:gd name="connsiteY12" fmla="*/ 1486697 h 1565074"/>
                  <a:gd name="connsiteX13" fmla="*/ 539931 w 645182"/>
                  <a:gd name="connsiteY13" fmla="*/ 1460571 h 1565074"/>
                  <a:gd name="connsiteX14" fmla="*/ 522514 w 645182"/>
                  <a:gd name="connsiteY14" fmla="*/ 1242857 h 1565074"/>
                  <a:gd name="connsiteX15" fmla="*/ 513805 w 645182"/>
                  <a:gd name="connsiteY15" fmla="*/ 1077394 h 1565074"/>
                  <a:gd name="connsiteX16" fmla="*/ 496388 w 645182"/>
                  <a:gd name="connsiteY16" fmla="*/ 964183 h 1565074"/>
                  <a:gd name="connsiteX17" fmla="*/ 487680 w 645182"/>
                  <a:gd name="connsiteY17" fmla="*/ 868389 h 1565074"/>
                  <a:gd name="connsiteX18" fmla="*/ 461554 w 645182"/>
                  <a:gd name="connsiteY18" fmla="*/ 781303 h 1565074"/>
                  <a:gd name="connsiteX19" fmla="*/ 435428 w 645182"/>
                  <a:gd name="connsiteY19" fmla="*/ 650674 h 1565074"/>
                  <a:gd name="connsiteX20" fmla="*/ 444137 w 645182"/>
                  <a:gd name="connsiteY20" fmla="*/ 493920 h 1565074"/>
                  <a:gd name="connsiteX21" fmla="*/ 478971 w 645182"/>
                  <a:gd name="connsiteY21" fmla="*/ 424251 h 1565074"/>
                  <a:gd name="connsiteX22" fmla="*/ 505097 w 645182"/>
                  <a:gd name="connsiteY22" fmla="*/ 363291 h 1565074"/>
                  <a:gd name="connsiteX23" fmla="*/ 522514 w 645182"/>
                  <a:gd name="connsiteY23" fmla="*/ 337166 h 1565074"/>
                  <a:gd name="connsiteX24" fmla="*/ 531223 w 645182"/>
                  <a:gd name="connsiteY24" fmla="*/ 311040 h 1565074"/>
                  <a:gd name="connsiteX25" fmla="*/ 557348 w 645182"/>
                  <a:gd name="connsiteY25" fmla="*/ 284914 h 1565074"/>
                  <a:gd name="connsiteX26" fmla="*/ 574765 w 645182"/>
                  <a:gd name="connsiteY26" fmla="*/ 250080 h 1565074"/>
                  <a:gd name="connsiteX27" fmla="*/ 609600 w 645182"/>
                  <a:gd name="connsiteY27" fmla="*/ 197829 h 1565074"/>
                  <a:gd name="connsiteX28" fmla="*/ 627017 w 645182"/>
                  <a:gd name="connsiteY28" fmla="*/ 171703 h 1565074"/>
                  <a:gd name="connsiteX29" fmla="*/ 644434 w 645182"/>
                  <a:gd name="connsiteY29" fmla="*/ 119451 h 1565074"/>
                  <a:gd name="connsiteX30" fmla="*/ 600755 w 645182"/>
                  <a:gd name="connsiteY30" fmla="*/ 457 h 1565074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43543 w 645182"/>
                  <a:gd name="connsiteY3" fmla="*/ 1225576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43543 w 645182"/>
                  <a:gd name="connsiteY3" fmla="*/ 1225576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6886 w 645182"/>
                  <a:gd name="connsiteY3" fmla="*/ 1032695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6886 w 645182"/>
                  <a:gd name="connsiteY3" fmla="*/ 1032695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9268 w 645182"/>
                  <a:gd name="connsiteY3" fmla="*/ 677889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9268 w 645182"/>
                  <a:gd name="connsiteY3" fmla="*/ 677889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9268 w 645182"/>
                  <a:gd name="connsiteY3" fmla="*/ 677889 h 1565210"/>
                  <a:gd name="connsiteX4" fmla="*/ 122940 w 645182"/>
                  <a:gd name="connsiteY4" fmla="*/ 1042900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3553 w 647980"/>
                  <a:gd name="connsiteY0" fmla="*/ 593 h 1565210"/>
                  <a:gd name="connsiteX1" fmla="*/ 345561 w 647980"/>
                  <a:gd name="connsiteY1" fmla="*/ 174563 h 1565210"/>
                  <a:gd name="connsiteX2" fmla="*/ 126487 w 647980"/>
                  <a:gd name="connsiteY2" fmla="*/ 366830 h 1565210"/>
                  <a:gd name="connsiteX3" fmla="*/ 132066 w 647980"/>
                  <a:gd name="connsiteY3" fmla="*/ 677889 h 1565210"/>
                  <a:gd name="connsiteX4" fmla="*/ 125738 w 647980"/>
                  <a:gd name="connsiteY4" fmla="*/ 1042900 h 1565210"/>
                  <a:gd name="connsiteX5" fmla="*/ 117029 w 647980"/>
                  <a:gd name="connsiteY5" fmla="*/ 1205437 h 1565210"/>
                  <a:gd name="connsiteX6" fmla="*/ 11506 w 647980"/>
                  <a:gd name="connsiteY6" fmla="*/ 1391039 h 1565210"/>
                  <a:gd name="connsiteX7" fmla="*/ 2798 w 647980"/>
                  <a:gd name="connsiteY7" fmla="*/ 1460707 h 1565210"/>
                  <a:gd name="connsiteX8" fmla="*/ 185678 w 647980"/>
                  <a:gd name="connsiteY8" fmla="*/ 1547793 h 1565210"/>
                  <a:gd name="connsiteX9" fmla="*/ 281472 w 647980"/>
                  <a:gd name="connsiteY9" fmla="*/ 1565210 h 1565210"/>
                  <a:gd name="connsiteX10" fmla="*/ 455643 w 647980"/>
                  <a:gd name="connsiteY10" fmla="*/ 1556502 h 1565210"/>
                  <a:gd name="connsiteX11" fmla="*/ 499186 w 647980"/>
                  <a:gd name="connsiteY11" fmla="*/ 1512959 h 1565210"/>
                  <a:gd name="connsiteX12" fmla="*/ 525312 w 647980"/>
                  <a:gd name="connsiteY12" fmla="*/ 1486833 h 1565210"/>
                  <a:gd name="connsiteX13" fmla="*/ 542729 w 647980"/>
                  <a:gd name="connsiteY13" fmla="*/ 1460707 h 1565210"/>
                  <a:gd name="connsiteX14" fmla="*/ 525312 w 647980"/>
                  <a:gd name="connsiteY14" fmla="*/ 1242993 h 1565210"/>
                  <a:gd name="connsiteX15" fmla="*/ 516603 w 647980"/>
                  <a:gd name="connsiteY15" fmla="*/ 1077530 h 1565210"/>
                  <a:gd name="connsiteX16" fmla="*/ 499186 w 647980"/>
                  <a:gd name="connsiteY16" fmla="*/ 964319 h 1565210"/>
                  <a:gd name="connsiteX17" fmla="*/ 490478 w 647980"/>
                  <a:gd name="connsiteY17" fmla="*/ 868525 h 1565210"/>
                  <a:gd name="connsiteX18" fmla="*/ 464352 w 647980"/>
                  <a:gd name="connsiteY18" fmla="*/ 781439 h 1565210"/>
                  <a:gd name="connsiteX19" fmla="*/ 438226 w 647980"/>
                  <a:gd name="connsiteY19" fmla="*/ 650810 h 1565210"/>
                  <a:gd name="connsiteX20" fmla="*/ 446935 w 647980"/>
                  <a:gd name="connsiteY20" fmla="*/ 494056 h 1565210"/>
                  <a:gd name="connsiteX21" fmla="*/ 481769 w 647980"/>
                  <a:gd name="connsiteY21" fmla="*/ 424387 h 1565210"/>
                  <a:gd name="connsiteX22" fmla="*/ 507895 w 647980"/>
                  <a:gd name="connsiteY22" fmla="*/ 363427 h 1565210"/>
                  <a:gd name="connsiteX23" fmla="*/ 525312 w 647980"/>
                  <a:gd name="connsiteY23" fmla="*/ 337302 h 1565210"/>
                  <a:gd name="connsiteX24" fmla="*/ 534021 w 647980"/>
                  <a:gd name="connsiteY24" fmla="*/ 311176 h 1565210"/>
                  <a:gd name="connsiteX25" fmla="*/ 560146 w 647980"/>
                  <a:gd name="connsiteY25" fmla="*/ 285050 h 1565210"/>
                  <a:gd name="connsiteX26" fmla="*/ 577563 w 647980"/>
                  <a:gd name="connsiteY26" fmla="*/ 250216 h 1565210"/>
                  <a:gd name="connsiteX27" fmla="*/ 612398 w 647980"/>
                  <a:gd name="connsiteY27" fmla="*/ 197965 h 1565210"/>
                  <a:gd name="connsiteX28" fmla="*/ 629815 w 647980"/>
                  <a:gd name="connsiteY28" fmla="*/ 171839 h 1565210"/>
                  <a:gd name="connsiteX29" fmla="*/ 647232 w 647980"/>
                  <a:gd name="connsiteY29" fmla="*/ 119587 h 1565210"/>
                  <a:gd name="connsiteX30" fmla="*/ 603553 w 647980"/>
                  <a:gd name="connsiteY30" fmla="*/ 593 h 1565210"/>
                  <a:gd name="connsiteX0" fmla="*/ 601623 w 646050"/>
                  <a:gd name="connsiteY0" fmla="*/ 593 h 1565210"/>
                  <a:gd name="connsiteX1" fmla="*/ 343631 w 646050"/>
                  <a:gd name="connsiteY1" fmla="*/ 174563 h 1565210"/>
                  <a:gd name="connsiteX2" fmla="*/ 124557 w 646050"/>
                  <a:gd name="connsiteY2" fmla="*/ 366830 h 1565210"/>
                  <a:gd name="connsiteX3" fmla="*/ 130136 w 646050"/>
                  <a:gd name="connsiteY3" fmla="*/ 677889 h 1565210"/>
                  <a:gd name="connsiteX4" fmla="*/ 123808 w 646050"/>
                  <a:gd name="connsiteY4" fmla="*/ 1042900 h 1565210"/>
                  <a:gd name="connsiteX5" fmla="*/ 115099 w 646050"/>
                  <a:gd name="connsiteY5" fmla="*/ 1205437 h 1565210"/>
                  <a:gd name="connsiteX6" fmla="*/ 868 w 646050"/>
                  <a:gd name="connsiteY6" fmla="*/ 1460707 h 1565210"/>
                  <a:gd name="connsiteX7" fmla="*/ 183748 w 646050"/>
                  <a:gd name="connsiteY7" fmla="*/ 1547793 h 1565210"/>
                  <a:gd name="connsiteX8" fmla="*/ 279542 w 646050"/>
                  <a:gd name="connsiteY8" fmla="*/ 1565210 h 1565210"/>
                  <a:gd name="connsiteX9" fmla="*/ 453713 w 646050"/>
                  <a:gd name="connsiteY9" fmla="*/ 1556502 h 1565210"/>
                  <a:gd name="connsiteX10" fmla="*/ 497256 w 646050"/>
                  <a:gd name="connsiteY10" fmla="*/ 1512959 h 1565210"/>
                  <a:gd name="connsiteX11" fmla="*/ 523382 w 646050"/>
                  <a:gd name="connsiteY11" fmla="*/ 1486833 h 1565210"/>
                  <a:gd name="connsiteX12" fmla="*/ 540799 w 646050"/>
                  <a:gd name="connsiteY12" fmla="*/ 1460707 h 1565210"/>
                  <a:gd name="connsiteX13" fmla="*/ 523382 w 646050"/>
                  <a:gd name="connsiteY13" fmla="*/ 1242993 h 1565210"/>
                  <a:gd name="connsiteX14" fmla="*/ 514673 w 646050"/>
                  <a:gd name="connsiteY14" fmla="*/ 1077530 h 1565210"/>
                  <a:gd name="connsiteX15" fmla="*/ 497256 w 646050"/>
                  <a:gd name="connsiteY15" fmla="*/ 964319 h 1565210"/>
                  <a:gd name="connsiteX16" fmla="*/ 488548 w 646050"/>
                  <a:gd name="connsiteY16" fmla="*/ 868525 h 1565210"/>
                  <a:gd name="connsiteX17" fmla="*/ 462422 w 646050"/>
                  <a:gd name="connsiteY17" fmla="*/ 781439 h 1565210"/>
                  <a:gd name="connsiteX18" fmla="*/ 436296 w 646050"/>
                  <a:gd name="connsiteY18" fmla="*/ 650810 h 1565210"/>
                  <a:gd name="connsiteX19" fmla="*/ 445005 w 646050"/>
                  <a:gd name="connsiteY19" fmla="*/ 494056 h 1565210"/>
                  <a:gd name="connsiteX20" fmla="*/ 479839 w 646050"/>
                  <a:gd name="connsiteY20" fmla="*/ 424387 h 1565210"/>
                  <a:gd name="connsiteX21" fmla="*/ 505965 w 646050"/>
                  <a:gd name="connsiteY21" fmla="*/ 363427 h 1565210"/>
                  <a:gd name="connsiteX22" fmla="*/ 523382 w 646050"/>
                  <a:gd name="connsiteY22" fmla="*/ 337302 h 1565210"/>
                  <a:gd name="connsiteX23" fmla="*/ 532091 w 646050"/>
                  <a:gd name="connsiteY23" fmla="*/ 311176 h 1565210"/>
                  <a:gd name="connsiteX24" fmla="*/ 558216 w 646050"/>
                  <a:gd name="connsiteY24" fmla="*/ 285050 h 1565210"/>
                  <a:gd name="connsiteX25" fmla="*/ 575633 w 646050"/>
                  <a:gd name="connsiteY25" fmla="*/ 250216 h 1565210"/>
                  <a:gd name="connsiteX26" fmla="*/ 610468 w 646050"/>
                  <a:gd name="connsiteY26" fmla="*/ 197965 h 1565210"/>
                  <a:gd name="connsiteX27" fmla="*/ 627885 w 646050"/>
                  <a:gd name="connsiteY27" fmla="*/ 171839 h 1565210"/>
                  <a:gd name="connsiteX28" fmla="*/ 645302 w 646050"/>
                  <a:gd name="connsiteY28" fmla="*/ 119587 h 1565210"/>
                  <a:gd name="connsiteX29" fmla="*/ 601623 w 646050"/>
                  <a:gd name="connsiteY29" fmla="*/ 593 h 1565210"/>
                  <a:gd name="connsiteX0" fmla="*/ 520021 w 564448"/>
                  <a:gd name="connsiteY0" fmla="*/ 593 h 1565210"/>
                  <a:gd name="connsiteX1" fmla="*/ 262029 w 564448"/>
                  <a:gd name="connsiteY1" fmla="*/ 174563 h 1565210"/>
                  <a:gd name="connsiteX2" fmla="*/ 42955 w 564448"/>
                  <a:gd name="connsiteY2" fmla="*/ 366830 h 1565210"/>
                  <a:gd name="connsiteX3" fmla="*/ 48534 w 564448"/>
                  <a:gd name="connsiteY3" fmla="*/ 677889 h 1565210"/>
                  <a:gd name="connsiteX4" fmla="*/ 42206 w 564448"/>
                  <a:gd name="connsiteY4" fmla="*/ 1042900 h 1565210"/>
                  <a:gd name="connsiteX5" fmla="*/ 33497 w 564448"/>
                  <a:gd name="connsiteY5" fmla="*/ 1205437 h 1565210"/>
                  <a:gd name="connsiteX6" fmla="*/ 14516 w 564448"/>
                  <a:gd name="connsiteY6" fmla="*/ 1534526 h 1565210"/>
                  <a:gd name="connsiteX7" fmla="*/ 102146 w 564448"/>
                  <a:gd name="connsiteY7" fmla="*/ 1547793 h 1565210"/>
                  <a:gd name="connsiteX8" fmla="*/ 197940 w 564448"/>
                  <a:gd name="connsiteY8" fmla="*/ 1565210 h 1565210"/>
                  <a:gd name="connsiteX9" fmla="*/ 372111 w 564448"/>
                  <a:gd name="connsiteY9" fmla="*/ 1556502 h 1565210"/>
                  <a:gd name="connsiteX10" fmla="*/ 415654 w 564448"/>
                  <a:gd name="connsiteY10" fmla="*/ 1512959 h 1565210"/>
                  <a:gd name="connsiteX11" fmla="*/ 441780 w 564448"/>
                  <a:gd name="connsiteY11" fmla="*/ 1486833 h 1565210"/>
                  <a:gd name="connsiteX12" fmla="*/ 459197 w 564448"/>
                  <a:gd name="connsiteY12" fmla="*/ 1460707 h 1565210"/>
                  <a:gd name="connsiteX13" fmla="*/ 441780 w 564448"/>
                  <a:gd name="connsiteY13" fmla="*/ 1242993 h 1565210"/>
                  <a:gd name="connsiteX14" fmla="*/ 433071 w 564448"/>
                  <a:gd name="connsiteY14" fmla="*/ 1077530 h 1565210"/>
                  <a:gd name="connsiteX15" fmla="*/ 415654 w 564448"/>
                  <a:gd name="connsiteY15" fmla="*/ 964319 h 1565210"/>
                  <a:gd name="connsiteX16" fmla="*/ 406946 w 564448"/>
                  <a:gd name="connsiteY16" fmla="*/ 868525 h 1565210"/>
                  <a:gd name="connsiteX17" fmla="*/ 380820 w 564448"/>
                  <a:gd name="connsiteY17" fmla="*/ 781439 h 1565210"/>
                  <a:gd name="connsiteX18" fmla="*/ 354694 w 564448"/>
                  <a:gd name="connsiteY18" fmla="*/ 650810 h 1565210"/>
                  <a:gd name="connsiteX19" fmla="*/ 363403 w 564448"/>
                  <a:gd name="connsiteY19" fmla="*/ 494056 h 1565210"/>
                  <a:gd name="connsiteX20" fmla="*/ 398237 w 564448"/>
                  <a:gd name="connsiteY20" fmla="*/ 424387 h 1565210"/>
                  <a:gd name="connsiteX21" fmla="*/ 424363 w 564448"/>
                  <a:gd name="connsiteY21" fmla="*/ 363427 h 1565210"/>
                  <a:gd name="connsiteX22" fmla="*/ 441780 w 564448"/>
                  <a:gd name="connsiteY22" fmla="*/ 337302 h 1565210"/>
                  <a:gd name="connsiteX23" fmla="*/ 450489 w 564448"/>
                  <a:gd name="connsiteY23" fmla="*/ 311176 h 1565210"/>
                  <a:gd name="connsiteX24" fmla="*/ 476614 w 564448"/>
                  <a:gd name="connsiteY24" fmla="*/ 285050 h 1565210"/>
                  <a:gd name="connsiteX25" fmla="*/ 494031 w 564448"/>
                  <a:gd name="connsiteY25" fmla="*/ 250216 h 1565210"/>
                  <a:gd name="connsiteX26" fmla="*/ 528866 w 564448"/>
                  <a:gd name="connsiteY26" fmla="*/ 197965 h 1565210"/>
                  <a:gd name="connsiteX27" fmla="*/ 546283 w 564448"/>
                  <a:gd name="connsiteY27" fmla="*/ 171839 h 1565210"/>
                  <a:gd name="connsiteX28" fmla="*/ 563700 w 564448"/>
                  <a:gd name="connsiteY28" fmla="*/ 119587 h 1565210"/>
                  <a:gd name="connsiteX29" fmla="*/ 520021 w 564448"/>
                  <a:gd name="connsiteY29" fmla="*/ 593 h 1565210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410389 w 559183"/>
                  <a:gd name="connsiteY9" fmla="*/ 1512959 h 1570988"/>
                  <a:gd name="connsiteX10" fmla="*/ 436515 w 559183"/>
                  <a:gd name="connsiteY10" fmla="*/ 1486833 h 1570988"/>
                  <a:gd name="connsiteX11" fmla="*/ 453932 w 559183"/>
                  <a:gd name="connsiteY11" fmla="*/ 1460707 h 1570988"/>
                  <a:gd name="connsiteX12" fmla="*/ 436515 w 559183"/>
                  <a:gd name="connsiteY12" fmla="*/ 1242993 h 1570988"/>
                  <a:gd name="connsiteX13" fmla="*/ 427806 w 559183"/>
                  <a:gd name="connsiteY13" fmla="*/ 1077530 h 1570988"/>
                  <a:gd name="connsiteX14" fmla="*/ 410389 w 559183"/>
                  <a:gd name="connsiteY14" fmla="*/ 964319 h 1570988"/>
                  <a:gd name="connsiteX15" fmla="*/ 401681 w 559183"/>
                  <a:gd name="connsiteY15" fmla="*/ 868525 h 1570988"/>
                  <a:gd name="connsiteX16" fmla="*/ 375555 w 559183"/>
                  <a:gd name="connsiteY16" fmla="*/ 781439 h 1570988"/>
                  <a:gd name="connsiteX17" fmla="*/ 349429 w 559183"/>
                  <a:gd name="connsiteY17" fmla="*/ 650810 h 1570988"/>
                  <a:gd name="connsiteX18" fmla="*/ 358138 w 559183"/>
                  <a:gd name="connsiteY18" fmla="*/ 494056 h 1570988"/>
                  <a:gd name="connsiteX19" fmla="*/ 392972 w 559183"/>
                  <a:gd name="connsiteY19" fmla="*/ 424387 h 1570988"/>
                  <a:gd name="connsiteX20" fmla="*/ 419098 w 559183"/>
                  <a:gd name="connsiteY20" fmla="*/ 363427 h 1570988"/>
                  <a:gd name="connsiteX21" fmla="*/ 436515 w 559183"/>
                  <a:gd name="connsiteY21" fmla="*/ 337302 h 1570988"/>
                  <a:gd name="connsiteX22" fmla="*/ 445224 w 559183"/>
                  <a:gd name="connsiteY22" fmla="*/ 311176 h 1570988"/>
                  <a:gd name="connsiteX23" fmla="*/ 471349 w 559183"/>
                  <a:gd name="connsiteY23" fmla="*/ 285050 h 1570988"/>
                  <a:gd name="connsiteX24" fmla="*/ 488766 w 559183"/>
                  <a:gd name="connsiteY24" fmla="*/ 250216 h 1570988"/>
                  <a:gd name="connsiteX25" fmla="*/ 523601 w 559183"/>
                  <a:gd name="connsiteY25" fmla="*/ 197965 h 1570988"/>
                  <a:gd name="connsiteX26" fmla="*/ 541018 w 559183"/>
                  <a:gd name="connsiteY26" fmla="*/ 171839 h 1570988"/>
                  <a:gd name="connsiteX27" fmla="*/ 558435 w 559183"/>
                  <a:gd name="connsiteY27" fmla="*/ 119587 h 1570988"/>
                  <a:gd name="connsiteX28" fmla="*/ 514756 w 559183"/>
                  <a:gd name="connsiteY28" fmla="*/ 593 h 1570988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410389 w 559183"/>
                  <a:gd name="connsiteY9" fmla="*/ 1512959 h 1570988"/>
                  <a:gd name="connsiteX10" fmla="*/ 436515 w 559183"/>
                  <a:gd name="connsiteY10" fmla="*/ 1486833 h 1570988"/>
                  <a:gd name="connsiteX11" fmla="*/ 453932 w 559183"/>
                  <a:gd name="connsiteY11" fmla="*/ 1460707 h 1570988"/>
                  <a:gd name="connsiteX12" fmla="*/ 343647 w 559183"/>
                  <a:gd name="connsiteY12" fmla="*/ 1266805 h 1570988"/>
                  <a:gd name="connsiteX13" fmla="*/ 427806 w 559183"/>
                  <a:gd name="connsiteY13" fmla="*/ 1077530 h 1570988"/>
                  <a:gd name="connsiteX14" fmla="*/ 410389 w 559183"/>
                  <a:gd name="connsiteY14" fmla="*/ 964319 h 1570988"/>
                  <a:gd name="connsiteX15" fmla="*/ 401681 w 559183"/>
                  <a:gd name="connsiteY15" fmla="*/ 868525 h 1570988"/>
                  <a:gd name="connsiteX16" fmla="*/ 375555 w 559183"/>
                  <a:gd name="connsiteY16" fmla="*/ 781439 h 1570988"/>
                  <a:gd name="connsiteX17" fmla="*/ 349429 w 559183"/>
                  <a:gd name="connsiteY17" fmla="*/ 650810 h 1570988"/>
                  <a:gd name="connsiteX18" fmla="*/ 358138 w 559183"/>
                  <a:gd name="connsiteY18" fmla="*/ 494056 h 1570988"/>
                  <a:gd name="connsiteX19" fmla="*/ 392972 w 559183"/>
                  <a:gd name="connsiteY19" fmla="*/ 424387 h 1570988"/>
                  <a:gd name="connsiteX20" fmla="*/ 419098 w 559183"/>
                  <a:gd name="connsiteY20" fmla="*/ 363427 h 1570988"/>
                  <a:gd name="connsiteX21" fmla="*/ 436515 w 559183"/>
                  <a:gd name="connsiteY21" fmla="*/ 337302 h 1570988"/>
                  <a:gd name="connsiteX22" fmla="*/ 445224 w 559183"/>
                  <a:gd name="connsiteY22" fmla="*/ 311176 h 1570988"/>
                  <a:gd name="connsiteX23" fmla="*/ 471349 w 559183"/>
                  <a:gd name="connsiteY23" fmla="*/ 285050 h 1570988"/>
                  <a:gd name="connsiteX24" fmla="*/ 488766 w 559183"/>
                  <a:gd name="connsiteY24" fmla="*/ 250216 h 1570988"/>
                  <a:gd name="connsiteX25" fmla="*/ 523601 w 559183"/>
                  <a:gd name="connsiteY25" fmla="*/ 197965 h 1570988"/>
                  <a:gd name="connsiteX26" fmla="*/ 541018 w 559183"/>
                  <a:gd name="connsiteY26" fmla="*/ 171839 h 1570988"/>
                  <a:gd name="connsiteX27" fmla="*/ 558435 w 559183"/>
                  <a:gd name="connsiteY27" fmla="*/ 119587 h 1570988"/>
                  <a:gd name="connsiteX28" fmla="*/ 514756 w 559183"/>
                  <a:gd name="connsiteY28" fmla="*/ 593 h 1570988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410389 w 559183"/>
                  <a:gd name="connsiteY9" fmla="*/ 1512959 h 1570988"/>
                  <a:gd name="connsiteX10" fmla="*/ 436515 w 559183"/>
                  <a:gd name="connsiteY10" fmla="*/ 1486833 h 1570988"/>
                  <a:gd name="connsiteX11" fmla="*/ 343647 w 559183"/>
                  <a:gd name="connsiteY11" fmla="*/ 1266805 h 1570988"/>
                  <a:gd name="connsiteX12" fmla="*/ 427806 w 559183"/>
                  <a:gd name="connsiteY12" fmla="*/ 1077530 h 1570988"/>
                  <a:gd name="connsiteX13" fmla="*/ 410389 w 559183"/>
                  <a:gd name="connsiteY13" fmla="*/ 964319 h 1570988"/>
                  <a:gd name="connsiteX14" fmla="*/ 401681 w 559183"/>
                  <a:gd name="connsiteY14" fmla="*/ 868525 h 1570988"/>
                  <a:gd name="connsiteX15" fmla="*/ 375555 w 559183"/>
                  <a:gd name="connsiteY15" fmla="*/ 781439 h 1570988"/>
                  <a:gd name="connsiteX16" fmla="*/ 349429 w 559183"/>
                  <a:gd name="connsiteY16" fmla="*/ 650810 h 1570988"/>
                  <a:gd name="connsiteX17" fmla="*/ 358138 w 559183"/>
                  <a:gd name="connsiteY17" fmla="*/ 494056 h 1570988"/>
                  <a:gd name="connsiteX18" fmla="*/ 392972 w 559183"/>
                  <a:gd name="connsiteY18" fmla="*/ 424387 h 1570988"/>
                  <a:gd name="connsiteX19" fmla="*/ 419098 w 559183"/>
                  <a:gd name="connsiteY19" fmla="*/ 363427 h 1570988"/>
                  <a:gd name="connsiteX20" fmla="*/ 436515 w 559183"/>
                  <a:gd name="connsiteY20" fmla="*/ 337302 h 1570988"/>
                  <a:gd name="connsiteX21" fmla="*/ 445224 w 559183"/>
                  <a:gd name="connsiteY21" fmla="*/ 311176 h 1570988"/>
                  <a:gd name="connsiteX22" fmla="*/ 471349 w 559183"/>
                  <a:gd name="connsiteY22" fmla="*/ 285050 h 1570988"/>
                  <a:gd name="connsiteX23" fmla="*/ 488766 w 559183"/>
                  <a:gd name="connsiteY23" fmla="*/ 250216 h 1570988"/>
                  <a:gd name="connsiteX24" fmla="*/ 523601 w 559183"/>
                  <a:gd name="connsiteY24" fmla="*/ 197965 h 1570988"/>
                  <a:gd name="connsiteX25" fmla="*/ 541018 w 559183"/>
                  <a:gd name="connsiteY25" fmla="*/ 171839 h 1570988"/>
                  <a:gd name="connsiteX26" fmla="*/ 558435 w 559183"/>
                  <a:gd name="connsiteY26" fmla="*/ 119587 h 1570988"/>
                  <a:gd name="connsiteX27" fmla="*/ 514756 w 559183"/>
                  <a:gd name="connsiteY27" fmla="*/ 593 h 1570988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410389 w 559183"/>
                  <a:gd name="connsiteY9" fmla="*/ 1512959 h 1570988"/>
                  <a:gd name="connsiteX10" fmla="*/ 343647 w 559183"/>
                  <a:gd name="connsiteY10" fmla="*/ 1266805 h 1570988"/>
                  <a:gd name="connsiteX11" fmla="*/ 427806 w 559183"/>
                  <a:gd name="connsiteY11" fmla="*/ 1077530 h 1570988"/>
                  <a:gd name="connsiteX12" fmla="*/ 410389 w 559183"/>
                  <a:gd name="connsiteY12" fmla="*/ 964319 h 1570988"/>
                  <a:gd name="connsiteX13" fmla="*/ 401681 w 559183"/>
                  <a:gd name="connsiteY13" fmla="*/ 868525 h 1570988"/>
                  <a:gd name="connsiteX14" fmla="*/ 375555 w 559183"/>
                  <a:gd name="connsiteY14" fmla="*/ 781439 h 1570988"/>
                  <a:gd name="connsiteX15" fmla="*/ 349429 w 559183"/>
                  <a:gd name="connsiteY15" fmla="*/ 650810 h 1570988"/>
                  <a:gd name="connsiteX16" fmla="*/ 358138 w 559183"/>
                  <a:gd name="connsiteY16" fmla="*/ 494056 h 1570988"/>
                  <a:gd name="connsiteX17" fmla="*/ 392972 w 559183"/>
                  <a:gd name="connsiteY17" fmla="*/ 424387 h 1570988"/>
                  <a:gd name="connsiteX18" fmla="*/ 419098 w 559183"/>
                  <a:gd name="connsiteY18" fmla="*/ 363427 h 1570988"/>
                  <a:gd name="connsiteX19" fmla="*/ 436515 w 559183"/>
                  <a:gd name="connsiteY19" fmla="*/ 337302 h 1570988"/>
                  <a:gd name="connsiteX20" fmla="*/ 445224 w 559183"/>
                  <a:gd name="connsiteY20" fmla="*/ 311176 h 1570988"/>
                  <a:gd name="connsiteX21" fmla="*/ 471349 w 559183"/>
                  <a:gd name="connsiteY21" fmla="*/ 285050 h 1570988"/>
                  <a:gd name="connsiteX22" fmla="*/ 488766 w 559183"/>
                  <a:gd name="connsiteY22" fmla="*/ 250216 h 1570988"/>
                  <a:gd name="connsiteX23" fmla="*/ 523601 w 559183"/>
                  <a:gd name="connsiteY23" fmla="*/ 197965 h 1570988"/>
                  <a:gd name="connsiteX24" fmla="*/ 541018 w 559183"/>
                  <a:gd name="connsiteY24" fmla="*/ 171839 h 1570988"/>
                  <a:gd name="connsiteX25" fmla="*/ 558435 w 559183"/>
                  <a:gd name="connsiteY25" fmla="*/ 119587 h 1570988"/>
                  <a:gd name="connsiteX26" fmla="*/ 514756 w 559183"/>
                  <a:gd name="connsiteY26" fmla="*/ 593 h 1570988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343647 w 559183"/>
                  <a:gd name="connsiteY9" fmla="*/ 1266805 h 1570988"/>
                  <a:gd name="connsiteX10" fmla="*/ 427806 w 559183"/>
                  <a:gd name="connsiteY10" fmla="*/ 1077530 h 1570988"/>
                  <a:gd name="connsiteX11" fmla="*/ 410389 w 559183"/>
                  <a:gd name="connsiteY11" fmla="*/ 964319 h 1570988"/>
                  <a:gd name="connsiteX12" fmla="*/ 401681 w 559183"/>
                  <a:gd name="connsiteY12" fmla="*/ 868525 h 1570988"/>
                  <a:gd name="connsiteX13" fmla="*/ 375555 w 559183"/>
                  <a:gd name="connsiteY13" fmla="*/ 781439 h 1570988"/>
                  <a:gd name="connsiteX14" fmla="*/ 349429 w 559183"/>
                  <a:gd name="connsiteY14" fmla="*/ 650810 h 1570988"/>
                  <a:gd name="connsiteX15" fmla="*/ 358138 w 559183"/>
                  <a:gd name="connsiteY15" fmla="*/ 494056 h 1570988"/>
                  <a:gd name="connsiteX16" fmla="*/ 392972 w 559183"/>
                  <a:gd name="connsiteY16" fmla="*/ 424387 h 1570988"/>
                  <a:gd name="connsiteX17" fmla="*/ 419098 w 559183"/>
                  <a:gd name="connsiteY17" fmla="*/ 363427 h 1570988"/>
                  <a:gd name="connsiteX18" fmla="*/ 436515 w 559183"/>
                  <a:gd name="connsiteY18" fmla="*/ 337302 h 1570988"/>
                  <a:gd name="connsiteX19" fmla="*/ 445224 w 559183"/>
                  <a:gd name="connsiteY19" fmla="*/ 311176 h 1570988"/>
                  <a:gd name="connsiteX20" fmla="*/ 471349 w 559183"/>
                  <a:gd name="connsiteY20" fmla="*/ 285050 h 1570988"/>
                  <a:gd name="connsiteX21" fmla="*/ 488766 w 559183"/>
                  <a:gd name="connsiteY21" fmla="*/ 250216 h 1570988"/>
                  <a:gd name="connsiteX22" fmla="*/ 523601 w 559183"/>
                  <a:gd name="connsiteY22" fmla="*/ 197965 h 1570988"/>
                  <a:gd name="connsiteX23" fmla="*/ 541018 w 559183"/>
                  <a:gd name="connsiteY23" fmla="*/ 171839 h 1570988"/>
                  <a:gd name="connsiteX24" fmla="*/ 558435 w 559183"/>
                  <a:gd name="connsiteY24" fmla="*/ 119587 h 1570988"/>
                  <a:gd name="connsiteX25" fmla="*/ 514756 w 559183"/>
                  <a:gd name="connsiteY25" fmla="*/ 593 h 1570988"/>
                  <a:gd name="connsiteX0" fmla="*/ 514756 w 559183"/>
                  <a:gd name="connsiteY0" fmla="*/ 593 h 1570553"/>
                  <a:gd name="connsiteX1" fmla="*/ 256764 w 559183"/>
                  <a:gd name="connsiteY1" fmla="*/ 174563 h 1570553"/>
                  <a:gd name="connsiteX2" fmla="*/ 37690 w 559183"/>
                  <a:gd name="connsiteY2" fmla="*/ 366830 h 1570553"/>
                  <a:gd name="connsiteX3" fmla="*/ 43269 w 559183"/>
                  <a:gd name="connsiteY3" fmla="*/ 677889 h 1570553"/>
                  <a:gd name="connsiteX4" fmla="*/ 36941 w 559183"/>
                  <a:gd name="connsiteY4" fmla="*/ 1042900 h 1570553"/>
                  <a:gd name="connsiteX5" fmla="*/ 28232 w 559183"/>
                  <a:gd name="connsiteY5" fmla="*/ 1205437 h 1570553"/>
                  <a:gd name="connsiteX6" fmla="*/ 9251 w 559183"/>
                  <a:gd name="connsiteY6" fmla="*/ 1534526 h 1570553"/>
                  <a:gd name="connsiteX7" fmla="*/ 192675 w 559183"/>
                  <a:gd name="connsiteY7" fmla="*/ 1565210 h 1570553"/>
                  <a:gd name="connsiteX8" fmla="*/ 343033 w 559183"/>
                  <a:gd name="connsiteY8" fmla="*/ 1563646 h 1570553"/>
                  <a:gd name="connsiteX9" fmla="*/ 343647 w 559183"/>
                  <a:gd name="connsiteY9" fmla="*/ 1266805 h 1570553"/>
                  <a:gd name="connsiteX10" fmla="*/ 427806 w 559183"/>
                  <a:gd name="connsiteY10" fmla="*/ 1077530 h 1570553"/>
                  <a:gd name="connsiteX11" fmla="*/ 410389 w 559183"/>
                  <a:gd name="connsiteY11" fmla="*/ 964319 h 1570553"/>
                  <a:gd name="connsiteX12" fmla="*/ 401681 w 559183"/>
                  <a:gd name="connsiteY12" fmla="*/ 868525 h 1570553"/>
                  <a:gd name="connsiteX13" fmla="*/ 375555 w 559183"/>
                  <a:gd name="connsiteY13" fmla="*/ 781439 h 1570553"/>
                  <a:gd name="connsiteX14" fmla="*/ 349429 w 559183"/>
                  <a:gd name="connsiteY14" fmla="*/ 650810 h 1570553"/>
                  <a:gd name="connsiteX15" fmla="*/ 358138 w 559183"/>
                  <a:gd name="connsiteY15" fmla="*/ 494056 h 1570553"/>
                  <a:gd name="connsiteX16" fmla="*/ 392972 w 559183"/>
                  <a:gd name="connsiteY16" fmla="*/ 424387 h 1570553"/>
                  <a:gd name="connsiteX17" fmla="*/ 419098 w 559183"/>
                  <a:gd name="connsiteY17" fmla="*/ 363427 h 1570553"/>
                  <a:gd name="connsiteX18" fmla="*/ 436515 w 559183"/>
                  <a:gd name="connsiteY18" fmla="*/ 337302 h 1570553"/>
                  <a:gd name="connsiteX19" fmla="*/ 445224 w 559183"/>
                  <a:gd name="connsiteY19" fmla="*/ 311176 h 1570553"/>
                  <a:gd name="connsiteX20" fmla="*/ 471349 w 559183"/>
                  <a:gd name="connsiteY20" fmla="*/ 285050 h 1570553"/>
                  <a:gd name="connsiteX21" fmla="*/ 488766 w 559183"/>
                  <a:gd name="connsiteY21" fmla="*/ 250216 h 1570553"/>
                  <a:gd name="connsiteX22" fmla="*/ 523601 w 559183"/>
                  <a:gd name="connsiteY22" fmla="*/ 197965 h 1570553"/>
                  <a:gd name="connsiteX23" fmla="*/ 541018 w 559183"/>
                  <a:gd name="connsiteY23" fmla="*/ 171839 h 1570553"/>
                  <a:gd name="connsiteX24" fmla="*/ 558435 w 559183"/>
                  <a:gd name="connsiteY24" fmla="*/ 119587 h 1570553"/>
                  <a:gd name="connsiteX25" fmla="*/ 514756 w 559183"/>
                  <a:gd name="connsiteY25" fmla="*/ 593 h 1570553"/>
                  <a:gd name="connsiteX0" fmla="*/ 514756 w 558435"/>
                  <a:gd name="connsiteY0" fmla="*/ 593 h 1570553"/>
                  <a:gd name="connsiteX1" fmla="*/ 256764 w 558435"/>
                  <a:gd name="connsiteY1" fmla="*/ 174563 h 1570553"/>
                  <a:gd name="connsiteX2" fmla="*/ 37690 w 558435"/>
                  <a:gd name="connsiteY2" fmla="*/ 366830 h 1570553"/>
                  <a:gd name="connsiteX3" fmla="*/ 43269 w 558435"/>
                  <a:gd name="connsiteY3" fmla="*/ 677889 h 1570553"/>
                  <a:gd name="connsiteX4" fmla="*/ 36941 w 558435"/>
                  <a:gd name="connsiteY4" fmla="*/ 1042900 h 1570553"/>
                  <a:gd name="connsiteX5" fmla="*/ 28232 w 558435"/>
                  <a:gd name="connsiteY5" fmla="*/ 1205437 h 1570553"/>
                  <a:gd name="connsiteX6" fmla="*/ 9251 w 558435"/>
                  <a:gd name="connsiteY6" fmla="*/ 1534526 h 1570553"/>
                  <a:gd name="connsiteX7" fmla="*/ 192675 w 558435"/>
                  <a:gd name="connsiteY7" fmla="*/ 1565210 h 1570553"/>
                  <a:gd name="connsiteX8" fmla="*/ 343033 w 558435"/>
                  <a:gd name="connsiteY8" fmla="*/ 1563646 h 1570553"/>
                  <a:gd name="connsiteX9" fmla="*/ 343647 w 558435"/>
                  <a:gd name="connsiteY9" fmla="*/ 1266805 h 1570553"/>
                  <a:gd name="connsiteX10" fmla="*/ 427806 w 558435"/>
                  <a:gd name="connsiteY10" fmla="*/ 1077530 h 1570553"/>
                  <a:gd name="connsiteX11" fmla="*/ 410389 w 558435"/>
                  <a:gd name="connsiteY11" fmla="*/ 964319 h 1570553"/>
                  <a:gd name="connsiteX12" fmla="*/ 401681 w 558435"/>
                  <a:gd name="connsiteY12" fmla="*/ 868525 h 1570553"/>
                  <a:gd name="connsiteX13" fmla="*/ 375555 w 558435"/>
                  <a:gd name="connsiteY13" fmla="*/ 781439 h 1570553"/>
                  <a:gd name="connsiteX14" fmla="*/ 349429 w 558435"/>
                  <a:gd name="connsiteY14" fmla="*/ 650810 h 1570553"/>
                  <a:gd name="connsiteX15" fmla="*/ 358138 w 558435"/>
                  <a:gd name="connsiteY15" fmla="*/ 494056 h 1570553"/>
                  <a:gd name="connsiteX16" fmla="*/ 392972 w 558435"/>
                  <a:gd name="connsiteY16" fmla="*/ 424387 h 1570553"/>
                  <a:gd name="connsiteX17" fmla="*/ 419098 w 558435"/>
                  <a:gd name="connsiteY17" fmla="*/ 363427 h 1570553"/>
                  <a:gd name="connsiteX18" fmla="*/ 436515 w 558435"/>
                  <a:gd name="connsiteY18" fmla="*/ 337302 h 1570553"/>
                  <a:gd name="connsiteX19" fmla="*/ 445224 w 558435"/>
                  <a:gd name="connsiteY19" fmla="*/ 311176 h 1570553"/>
                  <a:gd name="connsiteX20" fmla="*/ 471349 w 558435"/>
                  <a:gd name="connsiteY20" fmla="*/ 285050 h 1570553"/>
                  <a:gd name="connsiteX21" fmla="*/ 488766 w 558435"/>
                  <a:gd name="connsiteY21" fmla="*/ 250216 h 1570553"/>
                  <a:gd name="connsiteX22" fmla="*/ 523601 w 558435"/>
                  <a:gd name="connsiteY22" fmla="*/ 197965 h 1570553"/>
                  <a:gd name="connsiteX23" fmla="*/ 558435 w 558435"/>
                  <a:gd name="connsiteY23" fmla="*/ 119587 h 1570553"/>
                  <a:gd name="connsiteX24" fmla="*/ 514756 w 558435"/>
                  <a:gd name="connsiteY24" fmla="*/ 593 h 1570553"/>
                  <a:gd name="connsiteX0" fmla="*/ 514756 w 560509"/>
                  <a:gd name="connsiteY0" fmla="*/ 674 h 1570634"/>
                  <a:gd name="connsiteX1" fmla="*/ 256764 w 560509"/>
                  <a:gd name="connsiteY1" fmla="*/ 174644 h 1570634"/>
                  <a:gd name="connsiteX2" fmla="*/ 37690 w 560509"/>
                  <a:gd name="connsiteY2" fmla="*/ 366911 h 1570634"/>
                  <a:gd name="connsiteX3" fmla="*/ 43269 w 560509"/>
                  <a:gd name="connsiteY3" fmla="*/ 677970 h 1570634"/>
                  <a:gd name="connsiteX4" fmla="*/ 36941 w 560509"/>
                  <a:gd name="connsiteY4" fmla="*/ 1042981 h 1570634"/>
                  <a:gd name="connsiteX5" fmla="*/ 28232 w 560509"/>
                  <a:gd name="connsiteY5" fmla="*/ 1205518 h 1570634"/>
                  <a:gd name="connsiteX6" fmla="*/ 9251 w 560509"/>
                  <a:gd name="connsiteY6" fmla="*/ 1534607 h 1570634"/>
                  <a:gd name="connsiteX7" fmla="*/ 192675 w 560509"/>
                  <a:gd name="connsiteY7" fmla="*/ 1565291 h 1570634"/>
                  <a:gd name="connsiteX8" fmla="*/ 343033 w 560509"/>
                  <a:gd name="connsiteY8" fmla="*/ 1563727 h 1570634"/>
                  <a:gd name="connsiteX9" fmla="*/ 343647 w 560509"/>
                  <a:gd name="connsiteY9" fmla="*/ 1266886 h 1570634"/>
                  <a:gd name="connsiteX10" fmla="*/ 427806 w 560509"/>
                  <a:gd name="connsiteY10" fmla="*/ 1077611 h 1570634"/>
                  <a:gd name="connsiteX11" fmla="*/ 410389 w 560509"/>
                  <a:gd name="connsiteY11" fmla="*/ 964400 h 1570634"/>
                  <a:gd name="connsiteX12" fmla="*/ 401681 w 560509"/>
                  <a:gd name="connsiteY12" fmla="*/ 868606 h 1570634"/>
                  <a:gd name="connsiteX13" fmla="*/ 375555 w 560509"/>
                  <a:gd name="connsiteY13" fmla="*/ 781520 h 1570634"/>
                  <a:gd name="connsiteX14" fmla="*/ 349429 w 560509"/>
                  <a:gd name="connsiteY14" fmla="*/ 650891 h 1570634"/>
                  <a:gd name="connsiteX15" fmla="*/ 358138 w 560509"/>
                  <a:gd name="connsiteY15" fmla="*/ 494137 h 1570634"/>
                  <a:gd name="connsiteX16" fmla="*/ 392972 w 560509"/>
                  <a:gd name="connsiteY16" fmla="*/ 424468 h 1570634"/>
                  <a:gd name="connsiteX17" fmla="*/ 419098 w 560509"/>
                  <a:gd name="connsiteY17" fmla="*/ 363508 h 1570634"/>
                  <a:gd name="connsiteX18" fmla="*/ 436515 w 560509"/>
                  <a:gd name="connsiteY18" fmla="*/ 337383 h 1570634"/>
                  <a:gd name="connsiteX19" fmla="*/ 445224 w 560509"/>
                  <a:gd name="connsiteY19" fmla="*/ 311257 h 1570634"/>
                  <a:gd name="connsiteX20" fmla="*/ 471349 w 560509"/>
                  <a:gd name="connsiteY20" fmla="*/ 285131 h 1570634"/>
                  <a:gd name="connsiteX21" fmla="*/ 488766 w 560509"/>
                  <a:gd name="connsiteY21" fmla="*/ 250297 h 1570634"/>
                  <a:gd name="connsiteX22" fmla="*/ 558435 w 560509"/>
                  <a:gd name="connsiteY22" fmla="*/ 119668 h 1570634"/>
                  <a:gd name="connsiteX23" fmla="*/ 514756 w 560509"/>
                  <a:gd name="connsiteY23" fmla="*/ 674 h 1570634"/>
                  <a:gd name="connsiteX0" fmla="*/ 514756 w 561751"/>
                  <a:gd name="connsiteY0" fmla="*/ 717 h 1570677"/>
                  <a:gd name="connsiteX1" fmla="*/ 256764 w 561751"/>
                  <a:gd name="connsiteY1" fmla="*/ 174687 h 1570677"/>
                  <a:gd name="connsiteX2" fmla="*/ 37690 w 561751"/>
                  <a:gd name="connsiteY2" fmla="*/ 366954 h 1570677"/>
                  <a:gd name="connsiteX3" fmla="*/ 43269 w 561751"/>
                  <a:gd name="connsiteY3" fmla="*/ 678013 h 1570677"/>
                  <a:gd name="connsiteX4" fmla="*/ 36941 w 561751"/>
                  <a:gd name="connsiteY4" fmla="*/ 1043024 h 1570677"/>
                  <a:gd name="connsiteX5" fmla="*/ 28232 w 561751"/>
                  <a:gd name="connsiteY5" fmla="*/ 1205561 h 1570677"/>
                  <a:gd name="connsiteX6" fmla="*/ 9251 w 561751"/>
                  <a:gd name="connsiteY6" fmla="*/ 1534650 h 1570677"/>
                  <a:gd name="connsiteX7" fmla="*/ 192675 w 561751"/>
                  <a:gd name="connsiteY7" fmla="*/ 1565334 h 1570677"/>
                  <a:gd name="connsiteX8" fmla="*/ 343033 w 561751"/>
                  <a:gd name="connsiteY8" fmla="*/ 1563770 h 1570677"/>
                  <a:gd name="connsiteX9" fmla="*/ 343647 w 561751"/>
                  <a:gd name="connsiteY9" fmla="*/ 1266929 h 1570677"/>
                  <a:gd name="connsiteX10" fmla="*/ 427806 w 561751"/>
                  <a:gd name="connsiteY10" fmla="*/ 1077654 h 1570677"/>
                  <a:gd name="connsiteX11" fmla="*/ 410389 w 561751"/>
                  <a:gd name="connsiteY11" fmla="*/ 964443 h 1570677"/>
                  <a:gd name="connsiteX12" fmla="*/ 401681 w 561751"/>
                  <a:gd name="connsiteY12" fmla="*/ 868649 h 1570677"/>
                  <a:gd name="connsiteX13" fmla="*/ 375555 w 561751"/>
                  <a:gd name="connsiteY13" fmla="*/ 781563 h 1570677"/>
                  <a:gd name="connsiteX14" fmla="*/ 349429 w 561751"/>
                  <a:gd name="connsiteY14" fmla="*/ 650934 h 1570677"/>
                  <a:gd name="connsiteX15" fmla="*/ 358138 w 561751"/>
                  <a:gd name="connsiteY15" fmla="*/ 494180 h 1570677"/>
                  <a:gd name="connsiteX16" fmla="*/ 392972 w 561751"/>
                  <a:gd name="connsiteY16" fmla="*/ 424511 h 1570677"/>
                  <a:gd name="connsiteX17" fmla="*/ 419098 w 561751"/>
                  <a:gd name="connsiteY17" fmla="*/ 363551 h 1570677"/>
                  <a:gd name="connsiteX18" fmla="*/ 436515 w 561751"/>
                  <a:gd name="connsiteY18" fmla="*/ 337426 h 1570677"/>
                  <a:gd name="connsiteX19" fmla="*/ 445224 w 561751"/>
                  <a:gd name="connsiteY19" fmla="*/ 311300 h 1570677"/>
                  <a:gd name="connsiteX20" fmla="*/ 471349 w 561751"/>
                  <a:gd name="connsiteY20" fmla="*/ 285174 h 1570677"/>
                  <a:gd name="connsiteX21" fmla="*/ 558435 w 561751"/>
                  <a:gd name="connsiteY21" fmla="*/ 119711 h 1570677"/>
                  <a:gd name="connsiteX22" fmla="*/ 514756 w 561751"/>
                  <a:gd name="connsiteY22" fmla="*/ 717 h 1570677"/>
                  <a:gd name="connsiteX0" fmla="*/ 514756 w 563640"/>
                  <a:gd name="connsiteY0" fmla="*/ 753 h 1570713"/>
                  <a:gd name="connsiteX1" fmla="*/ 256764 w 563640"/>
                  <a:gd name="connsiteY1" fmla="*/ 174723 h 1570713"/>
                  <a:gd name="connsiteX2" fmla="*/ 37690 w 563640"/>
                  <a:gd name="connsiteY2" fmla="*/ 366990 h 1570713"/>
                  <a:gd name="connsiteX3" fmla="*/ 43269 w 563640"/>
                  <a:gd name="connsiteY3" fmla="*/ 678049 h 1570713"/>
                  <a:gd name="connsiteX4" fmla="*/ 36941 w 563640"/>
                  <a:gd name="connsiteY4" fmla="*/ 1043060 h 1570713"/>
                  <a:gd name="connsiteX5" fmla="*/ 28232 w 563640"/>
                  <a:gd name="connsiteY5" fmla="*/ 1205597 h 1570713"/>
                  <a:gd name="connsiteX6" fmla="*/ 9251 w 563640"/>
                  <a:gd name="connsiteY6" fmla="*/ 1534686 h 1570713"/>
                  <a:gd name="connsiteX7" fmla="*/ 192675 w 563640"/>
                  <a:gd name="connsiteY7" fmla="*/ 1565370 h 1570713"/>
                  <a:gd name="connsiteX8" fmla="*/ 343033 w 563640"/>
                  <a:gd name="connsiteY8" fmla="*/ 1563806 h 1570713"/>
                  <a:gd name="connsiteX9" fmla="*/ 343647 w 563640"/>
                  <a:gd name="connsiteY9" fmla="*/ 1266965 h 1570713"/>
                  <a:gd name="connsiteX10" fmla="*/ 427806 w 563640"/>
                  <a:gd name="connsiteY10" fmla="*/ 1077690 h 1570713"/>
                  <a:gd name="connsiteX11" fmla="*/ 410389 w 563640"/>
                  <a:gd name="connsiteY11" fmla="*/ 964479 h 1570713"/>
                  <a:gd name="connsiteX12" fmla="*/ 401681 w 563640"/>
                  <a:gd name="connsiteY12" fmla="*/ 868685 h 1570713"/>
                  <a:gd name="connsiteX13" fmla="*/ 375555 w 563640"/>
                  <a:gd name="connsiteY13" fmla="*/ 781599 h 1570713"/>
                  <a:gd name="connsiteX14" fmla="*/ 349429 w 563640"/>
                  <a:gd name="connsiteY14" fmla="*/ 650970 h 1570713"/>
                  <a:gd name="connsiteX15" fmla="*/ 358138 w 563640"/>
                  <a:gd name="connsiteY15" fmla="*/ 494216 h 1570713"/>
                  <a:gd name="connsiteX16" fmla="*/ 392972 w 563640"/>
                  <a:gd name="connsiteY16" fmla="*/ 424547 h 1570713"/>
                  <a:gd name="connsiteX17" fmla="*/ 419098 w 563640"/>
                  <a:gd name="connsiteY17" fmla="*/ 363587 h 1570713"/>
                  <a:gd name="connsiteX18" fmla="*/ 436515 w 563640"/>
                  <a:gd name="connsiteY18" fmla="*/ 337462 h 1570713"/>
                  <a:gd name="connsiteX19" fmla="*/ 445224 w 563640"/>
                  <a:gd name="connsiteY19" fmla="*/ 311336 h 1570713"/>
                  <a:gd name="connsiteX20" fmla="*/ 558435 w 563640"/>
                  <a:gd name="connsiteY20" fmla="*/ 119747 h 1570713"/>
                  <a:gd name="connsiteX21" fmla="*/ 514756 w 563640"/>
                  <a:gd name="connsiteY21" fmla="*/ 753 h 1570713"/>
                  <a:gd name="connsiteX0" fmla="*/ 514756 w 564273"/>
                  <a:gd name="connsiteY0" fmla="*/ 793 h 1570753"/>
                  <a:gd name="connsiteX1" fmla="*/ 256764 w 564273"/>
                  <a:gd name="connsiteY1" fmla="*/ 174763 h 1570753"/>
                  <a:gd name="connsiteX2" fmla="*/ 37690 w 564273"/>
                  <a:gd name="connsiteY2" fmla="*/ 367030 h 1570753"/>
                  <a:gd name="connsiteX3" fmla="*/ 43269 w 564273"/>
                  <a:gd name="connsiteY3" fmla="*/ 678089 h 1570753"/>
                  <a:gd name="connsiteX4" fmla="*/ 36941 w 564273"/>
                  <a:gd name="connsiteY4" fmla="*/ 1043100 h 1570753"/>
                  <a:gd name="connsiteX5" fmla="*/ 28232 w 564273"/>
                  <a:gd name="connsiteY5" fmla="*/ 1205637 h 1570753"/>
                  <a:gd name="connsiteX6" fmla="*/ 9251 w 564273"/>
                  <a:gd name="connsiteY6" fmla="*/ 1534726 h 1570753"/>
                  <a:gd name="connsiteX7" fmla="*/ 192675 w 564273"/>
                  <a:gd name="connsiteY7" fmla="*/ 1565410 h 1570753"/>
                  <a:gd name="connsiteX8" fmla="*/ 343033 w 564273"/>
                  <a:gd name="connsiteY8" fmla="*/ 1563846 h 1570753"/>
                  <a:gd name="connsiteX9" fmla="*/ 343647 w 564273"/>
                  <a:gd name="connsiteY9" fmla="*/ 1267005 h 1570753"/>
                  <a:gd name="connsiteX10" fmla="*/ 427806 w 564273"/>
                  <a:gd name="connsiteY10" fmla="*/ 1077730 h 1570753"/>
                  <a:gd name="connsiteX11" fmla="*/ 410389 w 564273"/>
                  <a:gd name="connsiteY11" fmla="*/ 964519 h 1570753"/>
                  <a:gd name="connsiteX12" fmla="*/ 401681 w 564273"/>
                  <a:gd name="connsiteY12" fmla="*/ 868725 h 1570753"/>
                  <a:gd name="connsiteX13" fmla="*/ 375555 w 564273"/>
                  <a:gd name="connsiteY13" fmla="*/ 781639 h 1570753"/>
                  <a:gd name="connsiteX14" fmla="*/ 349429 w 564273"/>
                  <a:gd name="connsiteY14" fmla="*/ 651010 h 1570753"/>
                  <a:gd name="connsiteX15" fmla="*/ 358138 w 564273"/>
                  <a:gd name="connsiteY15" fmla="*/ 494256 h 1570753"/>
                  <a:gd name="connsiteX16" fmla="*/ 392972 w 564273"/>
                  <a:gd name="connsiteY16" fmla="*/ 424587 h 1570753"/>
                  <a:gd name="connsiteX17" fmla="*/ 419098 w 564273"/>
                  <a:gd name="connsiteY17" fmla="*/ 363627 h 1570753"/>
                  <a:gd name="connsiteX18" fmla="*/ 436515 w 564273"/>
                  <a:gd name="connsiteY18" fmla="*/ 337502 h 1570753"/>
                  <a:gd name="connsiteX19" fmla="*/ 558435 w 564273"/>
                  <a:gd name="connsiteY19" fmla="*/ 119787 h 1570753"/>
                  <a:gd name="connsiteX20" fmla="*/ 514756 w 564273"/>
                  <a:gd name="connsiteY20" fmla="*/ 793 h 1570753"/>
                  <a:gd name="connsiteX0" fmla="*/ 514756 w 565543"/>
                  <a:gd name="connsiteY0" fmla="*/ 838 h 1570798"/>
                  <a:gd name="connsiteX1" fmla="*/ 256764 w 565543"/>
                  <a:gd name="connsiteY1" fmla="*/ 174808 h 1570798"/>
                  <a:gd name="connsiteX2" fmla="*/ 37690 w 565543"/>
                  <a:gd name="connsiteY2" fmla="*/ 367075 h 1570798"/>
                  <a:gd name="connsiteX3" fmla="*/ 43269 w 565543"/>
                  <a:gd name="connsiteY3" fmla="*/ 678134 h 1570798"/>
                  <a:gd name="connsiteX4" fmla="*/ 36941 w 565543"/>
                  <a:gd name="connsiteY4" fmla="*/ 1043145 h 1570798"/>
                  <a:gd name="connsiteX5" fmla="*/ 28232 w 565543"/>
                  <a:gd name="connsiteY5" fmla="*/ 1205682 h 1570798"/>
                  <a:gd name="connsiteX6" fmla="*/ 9251 w 565543"/>
                  <a:gd name="connsiteY6" fmla="*/ 1534771 h 1570798"/>
                  <a:gd name="connsiteX7" fmla="*/ 192675 w 565543"/>
                  <a:gd name="connsiteY7" fmla="*/ 1565455 h 1570798"/>
                  <a:gd name="connsiteX8" fmla="*/ 343033 w 565543"/>
                  <a:gd name="connsiteY8" fmla="*/ 1563891 h 1570798"/>
                  <a:gd name="connsiteX9" fmla="*/ 343647 w 565543"/>
                  <a:gd name="connsiteY9" fmla="*/ 1267050 h 1570798"/>
                  <a:gd name="connsiteX10" fmla="*/ 427806 w 565543"/>
                  <a:gd name="connsiteY10" fmla="*/ 1077775 h 1570798"/>
                  <a:gd name="connsiteX11" fmla="*/ 410389 w 565543"/>
                  <a:gd name="connsiteY11" fmla="*/ 964564 h 1570798"/>
                  <a:gd name="connsiteX12" fmla="*/ 401681 w 565543"/>
                  <a:gd name="connsiteY12" fmla="*/ 868770 h 1570798"/>
                  <a:gd name="connsiteX13" fmla="*/ 375555 w 565543"/>
                  <a:gd name="connsiteY13" fmla="*/ 781684 h 1570798"/>
                  <a:gd name="connsiteX14" fmla="*/ 349429 w 565543"/>
                  <a:gd name="connsiteY14" fmla="*/ 651055 h 1570798"/>
                  <a:gd name="connsiteX15" fmla="*/ 358138 w 565543"/>
                  <a:gd name="connsiteY15" fmla="*/ 494301 h 1570798"/>
                  <a:gd name="connsiteX16" fmla="*/ 392972 w 565543"/>
                  <a:gd name="connsiteY16" fmla="*/ 424632 h 1570798"/>
                  <a:gd name="connsiteX17" fmla="*/ 419098 w 565543"/>
                  <a:gd name="connsiteY17" fmla="*/ 363672 h 1570798"/>
                  <a:gd name="connsiteX18" fmla="*/ 558435 w 565543"/>
                  <a:gd name="connsiteY18" fmla="*/ 119832 h 1570798"/>
                  <a:gd name="connsiteX19" fmla="*/ 514756 w 565543"/>
                  <a:gd name="connsiteY19" fmla="*/ 838 h 1570798"/>
                  <a:gd name="connsiteX0" fmla="*/ 514756 w 565717"/>
                  <a:gd name="connsiteY0" fmla="*/ 798 h 1570758"/>
                  <a:gd name="connsiteX1" fmla="*/ 256764 w 565717"/>
                  <a:gd name="connsiteY1" fmla="*/ 174768 h 1570758"/>
                  <a:gd name="connsiteX2" fmla="*/ 37690 w 565717"/>
                  <a:gd name="connsiteY2" fmla="*/ 367035 h 1570758"/>
                  <a:gd name="connsiteX3" fmla="*/ 43269 w 565717"/>
                  <a:gd name="connsiteY3" fmla="*/ 678094 h 1570758"/>
                  <a:gd name="connsiteX4" fmla="*/ 36941 w 565717"/>
                  <a:gd name="connsiteY4" fmla="*/ 1043105 h 1570758"/>
                  <a:gd name="connsiteX5" fmla="*/ 28232 w 565717"/>
                  <a:gd name="connsiteY5" fmla="*/ 1205642 h 1570758"/>
                  <a:gd name="connsiteX6" fmla="*/ 9251 w 565717"/>
                  <a:gd name="connsiteY6" fmla="*/ 1534731 h 1570758"/>
                  <a:gd name="connsiteX7" fmla="*/ 192675 w 565717"/>
                  <a:gd name="connsiteY7" fmla="*/ 1565415 h 1570758"/>
                  <a:gd name="connsiteX8" fmla="*/ 343033 w 565717"/>
                  <a:gd name="connsiteY8" fmla="*/ 1563851 h 1570758"/>
                  <a:gd name="connsiteX9" fmla="*/ 343647 w 565717"/>
                  <a:gd name="connsiteY9" fmla="*/ 1267010 h 1570758"/>
                  <a:gd name="connsiteX10" fmla="*/ 427806 w 565717"/>
                  <a:gd name="connsiteY10" fmla="*/ 1077735 h 1570758"/>
                  <a:gd name="connsiteX11" fmla="*/ 410389 w 565717"/>
                  <a:gd name="connsiteY11" fmla="*/ 964524 h 1570758"/>
                  <a:gd name="connsiteX12" fmla="*/ 401681 w 565717"/>
                  <a:gd name="connsiteY12" fmla="*/ 868730 h 1570758"/>
                  <a:gd name="connsiteX13" fmla="*/ 375555 w 565717"/>
                  <a:gd name="connsiteY13" fmla="*/ 781644 h 1570758"/>
                  <a:gd name="connsiteX14" fmla="*/ 349429 w 565717"/>
                  <a:gd name="connsiteY14" fmla="*/ 651015 h 1570758"/>
                  <a:gd name="connsiteX15" fmla="*/ 358138 w 565717"/>
                  <a:gd name="connsiteY15" fmla="*/ 494261 h 1570758"/>
                  <a:gd name="connsiteX16" fmla="*/ 392972 w 565717"/>
                  <a:gd name="connsiteY16" fmla="*/ 424592 h 1570758"/>
                  <a:gd name="connsiteX17" fmla="*/ 416717 w 565717"/>
                  <a:gd name="connsiteY17" fmla="*/ 339820 h 1570758"/>
                  <a:gd name="connsiteX18" fmla="*/ 558435 w 565717"/>
                  <a:gd name="connsiteY18" fmla="*/ 119792 h 1570758"/>
                  <a:gd name="connsiteX19" fmla="*/ 514756 w 565717"/>
                  <a:gd name="connsiteY19" fmla="*/ 798 h 1570758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75555 w 554669"/>
                  <a:gd name="connsiteY13" fmla="*/ 782042 h 1571156"/>
                  <a:gd name="connsiteX14" fmla="*/ 349429 w 554669"/>
                  <a:gd name="connsiteY14" fmla="*/ 651413 h 1571156"/>
                  <a:gd name="connsiteX15" fmla="*/ 358138 w 554669"/>
                  <a:gd name="connsiteY15" fmla="*/ 494659 h 1571156"/>
                  <a:gd name="connsiteX16" fmla="*/ 392972 w 554669"/>
                  <a:gd name="connsiteY16" fmla="*/ 424990 h 1571156"/>
                  <a:gd name="connsiteX17" fmla="*/ 416717 w 554669"/>
                  <a:gd name="connsiteY17" fmla="*/ 340218 h 1571156"/>
                  <a:gd name="connsiteX18" fmla="*/ 544147 w 554669"/>
                  <a:gd name="connsiteY18" fmla="*/ 110665 h 1571156"/>
                  <a:gd name="connsiteX19" fmla="*/ 514756 w 554669"/>
                  <a:gd name="connsiteY19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75555 w 554669"/>
                  <a:gd name="connsiteY13" fmla="*/ 782042 h 1571156"/>
                  <a:gd name="connsiteX14" fmla="*/ 349429 w 554669"/>
                  <a:gd name="connsiteY14" fmla="*/ 651413 h 1571156"/>
                  <a:gd name="connsiteX15" fmla="*/ 391475 w 554669"/>
                  <a:gd name="connsiteY15" fmla="*/ 497040 h 1571156"/>
                  <a:gd name="connsiteX16" fmla="*/ 392972 w 554669"/>
                  <a:gd name="connsiteY16" fmla="*/ 424990 h 1571156"/>
                  <a:gd name="connsiteX17" fmla="*/ 416717 w 554669"/>
                  <a:gd name="connsiteY17" fmla="*/ 340218 h 1571156"/>
                  <a:gd name="connsiteX18" fmla="*/ 544147 w 554669"/>
                  <a:gd name="connsiteY18" fmla="*/ 110665 h 1571156"/>
                  <a:gd name="connsiteX19" fmla="*/ 514756 w 554669"/>
                  <a:gd name="connsiteY19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75555 w 554669"/>
                  <a:gd name="connsiteY13" fmla="*/ 782042 h 1571156"/>
                  <a:gd name="connsiteX14" fmla="*/ 406579 w 554669"/>
                  <a:gd name="connsiteY14" fmla="*/ 658556 h 1571156"/>
                  <a:gd name="connsiteX15" fmla="*/ 391475 w 554669"/>
                  <a:gd name="connsiteY15" fmla="*/ 497040 h 1571156"/>
                  <a:gd name="connsiteX16" fmla="*/ 392972 w 554669"/>
                  <a:gd name="connsiteY16" fmla="*/ 424990 h 1571156"/>
                  <a:gd name="connsiteX17" fmla="*/ 416717 w 554669"/>
                  <a:gd name="connsiteY17" fmla="*/ 340218 h 1571156"/>
                  <a:gd name="connsiteX18" fmla="*/ 544147 w 554669"/>
                  <a:gd name="connsiteY18" fmla="*/ 110665 h 1571156"/>
                  <a:gd name="connsiteX19" fmla="*/ 514756 w 554669"/>
                  <a:gd name="connsiteY19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75555 w 554669"/>
                  <a:gd name="connsiteY13" fmla="*/ 782042 h 1571156"/>
                  <a:gd name="connsiteX14" fmla="*/ 391475 w 554669"/>
                  <a:gd name="connsiteY14" fmla="*/ 497040 h 1571156"/>
                  <a:gd name="connsiteX15" fmla="*/ 392972 w 554669"/>
                  <a:gd name="connsiteY15" fmla="*/ 424990 h 1571156"/>
                  <a:gd name="connsiteX16" fmla="*/ 416717 w 554669"/>
                  <a:gd name="connsiteY16" fmla="*/ 340218 h 1571156"/>
                  <a:gd name="connsiteX17" fmla="*/ 544147 w 554669"/>
                  <a:gd name="connsiteY17" fmla="*/ 110665 h 1571156"/>
                  <a:gd name="connsiteX18" fmla="*/ 514756 w 554669"/>
                  <a:gd name="connsiteY18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91475 w 554669"/>
                  <a:gd name="connsiteY13" fmla="*/ 497040 h 1571156"/>
                  <a:gd name="connsiteX14" fmla="*/ 392972 w 554669"/>
                  <a:gd name="connsiteY14" fmla="*/ 424990 h 1571156"/>
                  <a:gd name="connsiteX15" fmla="*/ 416717 w 554669"/>
                  <a:gd name="connsiteY15" fmla="*/ 340218 h 1571156"/>
                  <a:gd name="connsiteX16" fmla="*/ 544147 w 554669"/>
                  <a:gd name="connsiteY16" fmla="*/ 110665 h 1571156"/>
                  <a:gd name="connsiteX17" fmla="*/ 514756 w 554669"/>
                  <a:gd name="connsiteY17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391475 w 554669"/>
                  <a:gd name="connsiteY12" fmla="*/ 497040 h 1571156"/>
                  <a:gd name="connsiteX13" fmla="*/ 392972 w 554669"/>
                  <a:gd name="connsiteY13" fmla="*/ 424990 h 1571156"/>
                  <a:gd name="connsiteX14" fmla="*/ 416717 w 554669"/>
                  <a:gd name="connsiteY14" fmla="*/ 340218 h 1571156"/>
                  <a:gd name="connsiteX15" fmla="*/ 544147 w 554669"/>
                  <a:gd name="connsiteY15" fmla="*/ 110665 h 1571156"/>
                  <a:gd name="connsiteX16" fmla="*/ 514756 w 554669"/>
                  <a:gd name="connsiteY16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5151 w 554669"/>
                  <a:gd name="connsiteY11" fmla="*/ 714891 h 1571156"/>
                  <a:gd name="connsiteX12" fmla="*/ 391475 w 554669"/>
                  <a:gd name="connsiteY12" fmla="*/ 497040 h 1571156"/>
                  <a:gd name="connsiteX13" fmla="*/ 392972 w 554669"/>
                  <a:gd name="connsiteY13" fmla="*/ 424990 h 1571156"/>
                  <a:gd name="connsiteX14" fmla="*/ 416717 w 554669"/>
                  <a:gd name="connsiteY14" fmla="*/ 340218 h 1571156"/>
                  <a:gd name="connsiteX15" fmla="*/ 544147 w 554669"/>
                  <a:gd name="connsiteY15" fmla="*/ 110665 h 1571156"/>
                  <a:gd name="connsiteX16" fmla="*/ 514756 w 554669"/>
                  <a:gd name="connsiteY16" fmla="*/ 1196 h 1571156"/>
                  <a:gd name="connsiteX0" fmla="*/ 653856 w 693769"/>
                  <a:gd name="connsiteY0" fmla="*/ 1196 h 1571156"/>
                  <a:gd name="connsiteX1" fmla="*/ 395864 w 693769"/>
                  <a:gd name="connsiteY1" fmla="*/ 175166 h 1571156"/>
                  <a:gd name="connsiteX2" fmla="*/ 176790 w 693769"/>
                  <a:gd name="connsiteY2" fmla="*/ 367433 h 1571156"/>
                  <a:gd name="connsiteX3" fmla="*/ 182369 w 693769"/>
                  <a:gd name="connsiteY3" fmla="*/ 678492 h 1571156"/>
                  <a:gd name="connsiteX4" fmla="*/ 176041 w 693769"/>
                  <a:gd name="connsiteY4" fmla="*/ 1043503 h 1571156"/>
                  <a:gd name="connsiteX5" fmla="*/ 167332 w 693769"/>
                  <a:gd name="connsiteY5" fmla="*/ 1206040 h 1571156"/>
                  <a:gd name="connsiteX6" fmla="*/ 3095 w 693769"/>
                  <a:gd name="connsiteY6" fmla="*/ 1535129 h 1571156"/>
                  <a:gd name="connsiteX7" fmla="*/ 331775 w 693769"/>
                  <a:gd name="connsiteY7" fmla="*/ 1565813 h 1571156"/>
                  <a:gd name="connsiteX8" fmla="*/ 482133 w 693769"/>
                  <a:gd name="connsiteY8" fmla="*/ 1564249 h 1571156"/>
                  <a:gd name="connsiteX9" fmla="*/ 482747 w 693769"/>
                  <a:gd name="connsiteY9" fmla="*/ 1267408 h 1571156"/>
                  <a:gd name="connsiteX10" fmla="*/ 566906 w 693769"/>
                  <a:gd name="connsiteY10" fmla="*/ 1078133 h 1571156"/>
                  <a:gd name="connsiteX11" fmla="*/ 554251 w 693769"/>
                  <a:gd name="connsiteY11" fmla="*/ 714891 h 1571156"/>
                  <a:gd name="connsiteX12" fmla="*/ 530575 w 693769"/>
                  <a:gd name="connsiteY12" fmla="*/ 497040 h 1571156"/>
                  <a:gd name="connsiteX13" fmla="*/ 532072 w 693769"/>
                  <a:gd name="connsiteY13" fmla="*/ 424990 h 1571156"/>
                  <a:gd name="connsiteX14" fmla="*/ 555817 w 693769"/>
                  <a:gd name="connsiteY14" fmla="*/ 340218 h 1571156"/>
                  <a:gd name="connsiteX15" fmla="*/ 683247 w 693769"/>
                  <a:gd name="connsiteY15" fmla="*/ 110665 h 1571156"/>
                  <a:gd name="connsiteX16" fmla="*/ 653856 w 693769"/>
                  <a:gd name="connsiteY16" fmla="*/ 1196 h 1571156"/>
                  <a:gd name="connsiteX0" fmla="*/ 655560 w 695473"/>
                  <a:gd name="connsiteY0" fmla="*/ 1196 h 1571003"/>
                  <a:gd name="connsiteX1" fmla="*/ 397568 w 695473"/>
                  <a:gd name="connsiteY1" fmla="*/ 175166 h 1571003"/>
                  <a:gd name="connsiteX2" fmla="*/ 178494 w 695473"/>
                  <a:gd name="connsiteY2" fmla="*/ 367433 h 1571003"/>
                  <a:gd name="connsiteX3" fmla="*/ 184073 w 695473"/>
                  <a:gd name="connsiteY3" fmla="*/ 678492 h 1571003"/>
                  <a:gd name="connsiteX4" fmla="*/ 177745 w 695473"/>
                  <a:gd name="connsiteY4" fmla="*/ 1043503 h 1571003"/>
                  <a:gd name="connsiteX5" fmla="*/ 140461 w 695473"/>
                  <a:gd name="connsiteY5" fmla="*/ 1208421 h 1571003"/>
                  <a:gd name="connsiteX6" fmla="*/ 4799 w 695473"/>
                  <a:gd name="connsiteY6" fmla="*/ 1535129 h 1571003"/>
                  <a:gd name="connsiteX7" fmla="*/ 333479 w 695473"/>
                  <a:gd name="connsiteY7" fmla="*/ 1565813 h 1571003"/>
                  <a:gd name="connsiteX8" fmla="*/ 483837 w 695473"/>
                  <a:gd name="connsiteY8" fmla="*/ 1564249 h 1571003"/>
                  <a:gd name="connsiteX9" fmla="*/ 484451 w 695473"/>
                  <a:gd name="connsiteY9" fmla="*/ 1267408 h 1571003"/>
                  <a:gd name="connsiteX10" fmla="*/ 568610 w 695473"/>
                  <a:gd name="connsiteY10" fmla="*/ 1078133 h 1571003"/>
                  <a:gd name="connsiteX11" fmla="*/ 555955 w 695473"/>
                  <a:gd name="connsiteY11" fmla="*/ 714891 h 1571003"/>
                  <a:gd name="connsiteX12" fmla="*/ 532279 w 695473"/>
                  <a:gd name="connsiteY12" fmla="*/ 497040 h 1571003"/>
                  <a:gd name="connsiteX13" fmla="*/ 533776 w 695473"/>
                  <a:gd name="connsiteY13" fmla="*/ 424990 h 1571003"/>
                  <a:gd name="connsiteX14" fmla="*/ 557521 w 695473"/>
                  <a:gd name="connsiteY14" fmla="*/ 340218 h 1571003"/>
                  <a:gd name="connsiteX15" fmla="*/ 684951 w 695473"/>
                  <a:gd name="connsiteY15" fmla="*/ 110665 h 1571003"/>
                  <a:gd name="connsiteX16" fmla="*/ 655560 w 695473"/>
                  <a:gd name="connsiteY16" fmla="*/ 1196 h 1571003"/>
                  <a:gd name="connsiteX0" fmla="*/ 650782 w 690695"/>
                  <a:gd name="connsiteY0" fmla="*/ 1196 h 1618499"/>
                  <a:gd name="connsiteX1" fmla="*/ 392790 w 690695"/>
                  <a:gd name="connsiteY1" fmla="*/ 175166 h 1618499"/>
                  <a:gd name="connsiteX2" fmla="*/ 173716 w 690695"/>
                  <a:gd name="connsiteY2" fmla="*/ 367433 h 1618499"/>
                  <a:gd name="connsiteX3" fmla="*/ 179295 w 690695"/>
                  <a:gd name="connsiteY3" fmla="*/ 678492 h 1618499"/>
                  <a:gd name="connsiteX4" fmla="*/ 172967 w 690695"/>
                  <a:gd name="connsiteY4" fmla="*/ 1043503 h 1618499"/>
                  <a:gd name="connsiteX5" fmla="*/ 135683 w 690695"/>
                  <a:gd name="connsiteY5" fmla="*/ 1208421 h 1618499"/>
                  <a:gd name="connsiteX6" fmla="*/ 21 w 690695"/>
                  <a:gd name="connsiteY6" fmla="*/ 1535129 h 1618499"/>
                  <a:gd name="connsiteX7" fmla="*/ 128676 w 690695"/>
                  <a:gd name="connsiteY7" fmla="*/ 1618201 h 1618499"/>
                  <a:gd name="connsiteX8" fmla="*/ 479059 w 690695"/>
                  <a:gd name="connsiteY8" fmla="*/ 1564249 h 1618499"/>
                  <a:gd name="connsiteX9" fmla="*/ 479673 w 690695"/>
                  <a:gd name="connsiteY9" fmla="*/ 1267408 h 1618499"/>
                  <a:gd name="connsiteX10" fmla="*/ 563832 w 690695"/>
                  <a:gd name="connsiteY10" fmla="*/ 1078133 h 1618499"/>
                  <a:gd name="connsiteX11" fmla="*/ 551177 w 690695"/>
                  <a:gd name="connsiteY11" fmla="*/ 714891 h 1618499"/>
                  <a:gd name="connsiteX12" fmla="*/ 527501 w 690695"/>
                  <a:gd name="connsiteY12" fmla="*/ 497040 h 1618499"/>
                  <a:gd name="connsiteX13" fmla="*/ 528998 w 690695"/>
                  <a:gd name="connsiteY13" fmla="*/ 424990 h 1618499"/>
                  <a:gd name="connsiteX14" fmla="*/ 552743 w 690695"/>
                  <a:gd name="connsiteY14" fmla="*/ 340218 h 1618499"/>
                  <a:gd name="connsiteX15" fmla="*/ 680173 w 690695"/>
                  <a:gd name="connsiteY15" fmla="*/ 110665 h 1618499"/>
                  <a:gd name="connsiteX16" fmla="*/ 650782 w 690695"/>
                  <a:gd name="connsiteY16" fmla="*/ 1196 h 1618499"/>
                  <a:gd name="connsiteX0" fmla="*/ 662785 w 702698"/>
                  <a:gd name="connsiteY0" fmla="*/ 1196 h 1590356"/>
                  <a:gd name="connsiteX1" fmla="*/ 404793 w 702698"/>
                  <a:gd name="connsiteY1" fmla="*/ 175166 h 1590356"/>
                  <a:gd name="connsiteX2" fmla="*/ 185719 w 702698"/>
                  <a:gd name="connsiteY2" fmla="*/ 367433 h 1590356"/>
                  <a:gd name="connsiteX3" fmla="*/ 191298 w 702698"/>
                  <a:gd name="connsiteY3" fmla="*/ 678492 h 1590356"/>
                  <a:gd name="connsiteX4" fmla="*/ 184970 w 702698"/>
                  <a:gd name="connsiteY4" fmla="*/ 1043503 h 1590356"/>
                  <a:gd name="connsiteX5" fmla="*/ 147686 w 702698"/>
                  <a:gd name="connsiteY5" fmla="*/ 1208421 h 1590356"/>
                  <a:gd name="connsiteX6" fmla="*/ 12024 w 702698"/>
                  <a:gd name="connsiteY6" fmla="*/ 1535129 h 1590356"/>
                  <a:gd name="connsiteX7" fmla="*/ 491062 w 702698"/>
                  <a:gd name="connsiteY7" fmla="*/ 1564249 h 1590356"/>
                  <a:gd name="connsiteX8" fmla="*/ 491676 w 702698"/>
                  <a:gd name="connsiteY8" fmla="*/ 1267408 h 1590356"/>
                  <a:gd name="connsiteX9" fmla="*/ 575835 w 702698"/>
                  <a:gd name="connsiteY9" fmla="*/ 1078133 h 1590356"/>
                  <a:gd name="connsiteX10" fmla="*/ 563180 w 702698"/>
                  <a:gd name="connsiteY10" fmla="*/ 714891 h 1590356"/>
                  <a:gd name="connsiteX11" fmla="*/ 539504 w 702698"/>
                  <a:gd name="connsiteY11" fmla="*/ 497040 h 1590356"/>
                  <a:gd name="connsiteX12" fmla="*/ 541001 w 702698"/>
                  <a:gd name="connsiteY12" fmla="*/ 424990 h 1590356"/>
                  <a:gd name="connsiteX13" fmla="*/ 564746 w 702698"/>
                  <a:gd name="connsiteY13" fmla="*/ 340218 h 1590356"/>
                  <a:gd name="connsiteX14" fmla="*/ 692176 w 702698"/>
                  <a:gd name="connsiteY14" fmla="*/ 110665 h 1590356"/>
                  <a:gd name="connsiteX15" fmla="*/ 662785 w 702698"/>
                  <a:gd name="connsiteY15" fmla="*/ 1196 h 1590356"/>
                  <a:gd name="connsiteX0" fmla="*/ 659016 w 698929"/>
                  <a:gd name="connsiteY0" fmla="*/ 1196 h 1630227"/>
                  <a:gd name="connsiteX1" fmla="*/ 401024 w 698929"/>
                  <a:gd name="connsiteY1" fmla="*/ 175166 h 1630227"/>
                  <a:gd name="connsiteX2" fmla="*/ 181950 w 698929"/>
                  <a:gd name="connsiteY2" fmla="*/ 367433 h 1630227"/>
                  <a:gd name="connsiteX3" fmla="*/ 187529 w 698929"/>
                  <a:gd name="connsiteY3" fmla="*/ 678492 h 1630227"/>
                  <a:gd name="connsiteX4" fmla="*/ 181201 w 698929"/>
                  <a:gd name="connsiteY4" fmla="*/ 1043503 h 1630227"/>
                  <a:gd name="connsiteX5" fmla="*/ 143917 w 698929"/>
                  <a:gd name="connsiteY5" fmla="*/ 1208421 h 1630227"/>
                  <a:gd name="connsiteX6" fmla="*/ 8255 w 698929"/>
                  <a:gd name="connsiteY6" fmla="*/ 1535129 h 1630227"/>
                  <a:gd name="connsiteX7" fmla="*/ 413474 w 698929"/>
                  <a:gd name="connsiteY7" fmla="*/ 1614255 h 1630227"/>
                  <a:gd name="connsiteX8" fmla="*/ 487907 w 698929"/>
                  <a:gd name="connsiteY8" fmla="*/ 1267408 h 1630227"/>
                  <a:gd name="connsiteX9" fmla="*/ 572066 w 698929"/>
                  <a:gd name="connsiteY9" fmla="*/ 1078133 h 1630227"/>
                  <a:gd name="connsiteX10" fmla="*/ 559411 w 698929"/>
                  <a:gd name="connsiteY10" fmla="*/ 714891 h 1630227"/>
                  <a:gd name="connsiteX11" fmla="*/ 535735 w 698929"/>
                  <a:gd name="connsiteY11" fmla="*/ 497040 h 1630227"/>
                  <a:gd name="connsiteX12" fmla="*/ 537232 w 698929"/>
                  <a:gd name="connsiteY12" fmla="*/ 424990 h 1630227"/>
                  <a:gd name="connsiteX13" fmla="*/ 560977 w 698929"/>
                  <a:gd name="connsiteY13" fmla="*/ 340218 h 1630227"/>
                  <a:gd name="connsiteX14" fmla="*/ 688407 w 698929"/>
                  <a:gd name="connsiteY14" fmla="*/ 110665 h 1630227"/>
                  <a:gd name="connsiteX15" fmla="*/ 659016 w 698929"/>
                  <a:gd name="connsiteY15" fmla="*/ 1196 h 1630227"/>
                  <a:gd name="connsiteX0" fmla="*/ 796293 w 836206"/>
                  <a:gd name="connsiteY0" fmla="*/ 1196 h 1641084"/>
                  <a:gd name="connsiteX1" fmla="*/ 538301 w 836206"/>
                  <a:gd name="connsiteY1" fmla="*/ 175166 h 1641084"/>
                  <a:gd name="connsiteX2" fmla="*/ 319227 w 836206"/>
                  <a:gd name="connsiteY2" fmla="*/ 367433 h 1641084"/>
                  <a:gd name="connsiteX3" fmla="*/ 324806 w 836206"/>
                  <a:gd name="connsiteY3" fmla="*/ 678492 h 1641084"/>
                  <a:gd name="connsiteX4" fmla="*/ 318478 w 836206"/>
                  <a:gd name="connsiteY4" fmla="*/ 1043503 h 1641084"/>
                  <a:gd name="connsiteX5" fmla="*/ 281194 w 836206"/>
                  <a:gd name="connsiteY5" fmla="*/ 1208421 h 1641084"/>
                  <a:gd name="connsiteX6" fmla="*/ 5039 w 836206"/>
                  <a:gd name="connsiteY6" fmla="*/ 1580373 h 1641084"/>
                  <a:gd name="connsiteX7" fmla="*/ 550751 w 836206"/>
                  <a:gd name="connsiteY7" fmla="*/ 1614255 h 1641084"/>
                  <a:gd name="connsiteX8" fmla="*/ 625184 w 836206"/>
                  <a:gd name="connsiteY8" fmla="*/ 1267408 h 1641084"/>
                  <a:gd name="connsiteX9" fmla="*/ 709343 w 836206"/>
                  <a:gd name="connsiteY9" fmla="*/ 1078133 h 1641084"/>
                  <a:gd name="connsiteX10" fmla="*/ 696688 w 836206"/>
                  <a:gd name="connsiteY10" fmla="*/ 714891 h 1641084"/>
                  <a:gd name="connsiteX11" fmla="*/ 673012 w 836206"/>
                  <a:gd name="connsiteY11" fmla="*/ 497040 h 1641084"/>
                  <a:gd name="connsiteX12" fmla="*/ 674509 w 836206"/>
                  <a:gd name="connsiteY12" fmla="*/ 424990 h 1641084"/>
                  <a:gd name="connsiteX13" fmla="*/ 698254 w 836206"/>
                  <a:gd name="connsiteY13" fmla="*/ 340218 h 1641084"/>
                  <a:gd name="connsiteX14" fmla="*/ 825684 w 836206"/>
                  <a:gd name="connsiteY14" fmla="*/ 110665 h 1641084"/>
                  <a:gd name="connsiteX15" fmla="*/ 796293 w 836206"/>
                  <a:gd name="connsiteY15" fmla="*/ 1196 h 1641084"/>
                  <a:gd name="connsiteX0" fmla="*/ 796293 w 836206"/>
                  <a:gd name="connsiteY0" fmla="*/ 1196 h 1641084"/>
                  <a:gd name="connsiteX1" fmla="*/ 538301 w 836206"/>
                  <a:gd name="connsiteY1" fmla="*/ 175166 h 1641084"/>
                  <a:gd name="connsiteX2" fmla="*/ 319227 w 836206"/>
                  <a:gd name="connsiteY2" fmla="*/ 367433 h 1641084"/>
                  <a:gd name="connsiteX3" fmla="*/ 324806 w 836206"/>
                  <a:gd name="connsiteY3" fmla="*/ 678492 h 1641084"/>
                  <a:gd name="connsiteX4" fmla="*/ 318478 w 836206"/>
                  <a:gd name="connsiteY4" fmla="*/ 1043503 h 1641084"/>
                  <a:gd name="connsiteX5" fmla="*/ 281194 w 836206"/>
                  <a:gd name="connsiteY5" fmla="*/ 1208421 h 1641084"/>
                  <a:gd name="connsiteX6" fmla="*/ 5039 w 836206"/>
                  <a:gd name="connsiteY6" fmla="*/ 1580373 h 1641084"/>
                  <a:gd name="connsiteX7" fmla="*/ 550751 w 836206"/>
                  <a:gd name="connsiteY7" fmla="*/ 1614255 h 1641084"/>
                  <a:gd name="connsiteX8" fmla="*/ 668046 w 836206"/>
                  <a:gd name="connsiteY8" fmla="*/ 1276933 h 1641084"/>
                  <a:gd name="connsiteX9" fmla="*/ 709343 w 836206"/>
                  <a:gd name="connsiteY9" fmla="*/ 1078133 h 1641084"/>
                  <a:gd name="connsiteX10" fmla="*/ 696688 w 836206"/>
                  <a:gd name="connsiteY10" fmla="*/ 714891 h 1641084"/>
                  <a:gd name="connsiteX11" fmla="*/ 673012 w 836206"/>
                  <a:gd name="connsiteY11" fmla="*/ 497040 h 1641084"/>
                  <a:gd name="connsiteX12" fmla="*/ 674509 w 836206"/>
                  <a:gd name="connsiteY12" fmla="*/ 424990 h 1641084"/>
                  <a:gd name="connsiteX13" fmla="*/ 698254 w 836206"/>
                  <a:gd name="connsiteY13" fmla="*/ 340218 h 1641084"/>
                  <a:gd name="connsiteX14" fmla="*/ 825684 w 836206"/>
                  <a:gd name="connsiteY14" fmla="*/ 110665 h 1641084"/>
                  <a:gd name="connsiteX15" fmla="*/ 796293 w 836206"/>
                  <a:gd name="connsiteY15" fmla="*/ 1196 h 1641084"/>
                  <a:gd name="connsiteX0" fmla="*/ 796293 w 836206"/>
                  <a:gd name="connsiteY0" fmla="*/ 1196 h 1641084"/>
                  <a:gd name="connsiteX1" fmla="*/ 538301 w 836206"/>
                  <a:gd name="connsiteY1" fmla="*/ 175166 h 1641084"/>
                  <a:gd name="connsiteX2" fmla="*/ 319227 w 836206"/>
                  <a:gd name="connsiteY2" fmla="*/ 367433 h 1641084"/>
                  <a:gd name="connsiteX3" fmla="*/ 324806 w 836206"/>
                  <a:gd name="connsiteY3" fmla="*/ 678492 h 1641084"/>
                  <a:gd name="connsiteX4" fmla="*/ 318478 w 836206"/>
                  <a:gd name="connsiteY4" fmla="*/ 1043503 h 1641084"/>
                  <a:gd name="connsiteX5" fmla="*/ 281194 w 836206"/>
                  <a:gd name="connsiteY5" fmla="*/ 1208421 h 1641084"/>
                  <a:gd name="connsiteX6" fmla="*/ 5039 w 836206"/>
                  <a:gd name="connsiteY6" fmla="*/ 1580373 h 1641084"/>
                  <a:gd name="connsiteX7" fmla="*/ 550751 w 836206"/>
                  <a:gd name="connsiteY7" fmla="*/ 1614255 h 1641084"/>
                  <a:gd name="connsiteX8" fmla="*/ 668046 w 836206"/>
                  <a:gd name="connsiteY8" fmla="*/ 1276933 h 1641084"/>
                  <a:gd name="connsiteX9" fmla="*/ 735536 w 836206"/>
                  <a:gd name="connsiteY9" fmla="*/ 992408 h 1641084"/>
                  <a:gd name="connsiteX10" fmla="*/ 696688 w 836206"/>
                  <a:gd name="connsiteY10" fmla="*/ 714891 h 1641084"/>
                  <a:gd name="connsiteX11" fmla="*/ 673012 w 836206"/>
                  <a:gd name="connsiteY11" fmla="*/ 497040 h 1641084"/>
                  <a:gd name="connsiteX12" fmla="*/ 674509 w 836206"/>
                  <a:gd name="connsiteY12" fmla="*/ 424990 h 1641084"/>
                  <a:gd name="connsiteX13" fmla="*/ 698254 w 836206"/>
                  <a:gd name="connsiteY13" fmla="*/ 340218 h 1641084"/>
                  <a:gd name="connsiteX14" fmla="*/ 825684 w 836206"/>
                  <a:gd name="connsiteY14" fmla="*/ 110665 h 1641084"/>
                  <a:gd name="connsiteX15" fmla="*/ 796293 w 836206"/>
                  <a:gd name="connsiteY15" fmla="*/ 1196 h 1641084"/>
                  <a:gd name="connsiteX0" fmla="*/ 796293 w 836206"/>
                  <a:gd name="connsiteY0" fmla="*/ 1196 h 1641084"/>
                  <a:gd name="connsiteX1" fmla="*/ 538301 w 836206"/>
                  <a:gd name="connsiteY1" fmla="*/ 175166 h 1641084"/>
                  <a:gd name="connsiteX2" fmla="*/ 319227 w 836206"/>
                  <a:gd name="connsiteY2" fmla="*/ 367433 h 1641084"/>
                  <a:gd name="connsiteX3" fmla="*/ 324806 w 836206"/>
                  <a:gd name="connsiteY3" fmla="*/ 678492 h 1641084"/>
                  <a:gd name="connsiteX4" fmla="*/ 318478 w 836206"/>
                  <a:gd name="connsiteY4" fmla="*/ 1043503 h 1641084"/>
                  <a:gd name="connsiteX5" fmla="*/ 281194 w 836206"/>
                  <a:gd name="connsiteY5" fmla="*/ 1208421 h 1641084"/>
                  <a:gd name="connsiteX6" fmla="*/ 5039 w 836206"/>
                  <a:gd name="connsiteY6" fmla="*/ 1580373 h 1641084"/>
                  <a:gd name="connsiteX7" fmla="*/ 550751 w 836206"/>
                  <a:gd name="connsiteY7" fmla="*/ 1614255 h 1641084"/>
                  <a:gd name="connsiteX8" fmla="*/ 668046 w 836206"/>
                  <a:gd name="connsiteY8" fmla="*/ 1276933 h 1641084"/>
                  <a:gd name="connsiteX9" fmla="*/ 735536 w 836206"/>
                  <a:gd name="connsiteY9" fmla="*/ 992408 h 1641084"/>
                  <a:gd name="connsiteX10" fmla="*/ 689544 w 836206"/>
                  <a:gd name="connsiteY10" fmla="*/ 669647 h 1641084"/>
                  <a:gd name="connsiteX11" fmla="*/ 673012 w 836206"/>
                  <a:gd name="connsiteY11" fmla="*/ 497040 h 1641084"/>
                  <a:gd name="connsiteX12" fmla="*/ 674509 w 836206"/>
                  <a:gd name="connsiteY12" fmla="*/ 424990 h 1641084"/>
                  <a:gd name="connsiteX13" fmla="*/ 698254 w 836206"/>
                  <a:gd name="connsiteY13" fmla="*/ 340218 h 1641084"/>
                  <a:gd name="connsiteX14" fmla="*/ 825684 w 836206"/>
                  <a:gd name="connsiteY14" fmla="*/ 110665 h 1641084"/>
                  <a:gd name="connsiteX15" fmla="*/ 796293 w 836206"/>
                  <a:gd name="connsiteY15" fmla="*/ 1196 h 1641084"/>
                  <a:gd name="connsiteX0" fmla="*/ 797579 w 837492"/>
                  <a:gd name="connsiteY0" fmla="*/ 1196 h 1641314"/>
                  <a:gd name="connsiteX1" fmla="*/ 539587 w 837492"/>
                  <a:gd name="connsiteY1" fmla="*/ 175166 h 1641314"/>
                  <a:gd name="connsiteX2" fmla="*/ 320513 w 837492"/>
                  <a:gd name="connsiteY2" fmla="*/ 367433 h 1641314"/>
                  <a:gd name="connsiteX3" fmla="*/ 326092 w 837492"/>
                  <a:gd name="connsiteY3" fmla="*/ 678492 h 1641314"/>
                  <a:gd name="connsiteX4" fmla="*/ 319764 w 837492"/>
                  <a:gd name="connsiteY4" fmla="*/ 1043503 h 1641314"/>
                  <a:gd name="connsiteX5" fmla="*/ 258667 w 837492"/>
                  <a:gd name="connsiteY5" fmla="*/ 1203658 h 1641314"/>
                  <a:gd name="connsiteX6" fmla="*/ 6325 w 837492"/>
                  <a:gd name="connsiteY6" fmla="*/ 1580373 h 1641314"/>
                  <a:gd name="connsiteX7" fmla="*/ 552037 w 837492"/>
                  <a:gd name="connsiteY7" fmla="*/ 1614255 h 1641314"/>
                  <a:gd name="connsiteX8" fmla="*/ 669332 w 837492"/>
                  <a:gd name="connsiteY8" fmla="*/ 1276933 h 1641314"/>
                  <a:gd name="connsiteX9" fmla="*/ 736822 w 837492"/>
                  <a:gd name="connsiteY9" fmla="*/ 992408 h 1641314"/>
                  <a:gd name="connsiteX10" fmla="*/ 690830 w 837492"/>
                  <a:gd name="connsiteY10" fmla="*/ 669647 h 1641314"/>
                  <a:gd name="connsiteX11" fmla="*/ 674298 w 837492"/>
                  <a:gd name="connsiteY11" fmla="*/ 497040 h 1641314"/>
                  <a:gd name="connsiteX12" fmla="*/ 675795 w 837492"/>
                  <a:gd name="connsiteY12" fmla="*/ 424990 h 1641314"/>
                  <a:gd name="connsiteX13" fmla="*/ 699540 w 837492"/>
                  <a:gd name="connsiteY13" fmla="*/ 340218 h 1641314"/>
                  <a:gd name="connsiteX14" fmla="*/ 826970 w 837492"/>
                  <a:gd name="connsiteY14" fmla="*/ 110665 h 1641314"/>
                  <a:gd name="connsiteX15" fmla="*/ 797579 w 837492"/>
                  <a:gd name="connsiteY15" fmla="*/ 1196 h 1641314"/>
                  <a:gd name="connsiteX0" fmla="*/ 713982 w 753895"/>
                  <a:gd name="connsiteY0" fmla="*/ 1196 h 1650425"/>
                  <a:gd name="connsiteX1" fmla="*/ 455990 w 753895"/>
                  <a:gd name="connsiteY1" fmla="*/ 175166 h 1650425"/>
                  <a:gd name="connsiteX2" fmla="*/ 236916 w 753895"/>
                  <a:gd name="connsiteY2" fmla="*/ 367433 h 1650425"/>
                  <a:gd name="connsiteX3" fmla="*/ 242495 w 753895"/>
                  <a:gd name="connsiteY3" fmla="*/ 678492 h 1650425"/>
                  <a:gd name="connsiteX4" fmla="*/ 236167 w 753895"/>
                  <a:gd name="connsiteY4" fmla="*/ 1043503 h 1650425"/>
                  <a:gd name="connsiteX5" fmla="*/ 175070 w 753895"/>
                  <a:gd name="connsiteY5" fmla="*/ 1203658 h 1650425"/>
                  <a:gd name="connsiteX6" fmla="*/ 8453 w 753895"/>
                  <a:gd name="connsiteY6" fmla="*/ 1601804 h 1650425"/>
                  <a:gd name="connsiteX7" fmla="*/ 468440 w 753895"/>
                  <a:gd name="connsiteY7" fmla="*/ 1614255 h 1650425"/>
                  <a:gd name="connsiteX8" fmla="*/ 585735 w 753895"/>
                  <a:gd name="connsiteY8" fmla="*/ 1276933 h 1650425"/>
                  <a:gd name="connsiteX9" fmla="*/ 653225 w 753895"/>
                  <a:gd name="connsiteY9" fmla="*/ 992408 h 1650425"/>
                  <a:gd name="connsiteX10" fmla="*/ 607233 w 753895"/>
                  <a:gd name="connsiteY10" fmla="*/ 669647 h 1650425"/>
                  <a:gd name="connsiteX11" fmla="*/ 590701 w 753895"/>
                  <a:gd name="connsiteY11" fmla="*/ 497040 h 1650425"/>
                  <a:gd name="connsiteX12" fmla="*/ 592198 w 753895"/>
                  <a:gd name="connsiteY12" fmla="*/ 424990 h 1650425"/>
                  <a:gd name="connsiteX13" fmla="*/ 615943 w 753895"/>
                  <a:gd name="connsiteY13" fmla="*/ 340218 h 1650425"/>
                  <a:gd name="connsiteX14" fmla="*/ 743373 w 753895"/>
                  <a:gd name="connsiteY14" fmla="*/ 110665 h 1650425"/>
                  <a:gd name="connsiteX15" fmla="*/ 713982 w 753895"/>
                  <a:gd name="connsiteY15" fmla="*/ 1196 h 1650425"/>
                  <a:gd name="connsiteX0" fmla="*/ 717338 w 757251"/>
                  <a:gd name="connsiteY0" fmla="*/ 1196 h 1651788"/>
                  <a:gd name="connsiteX1" fmla="*/ 459346 w 757251"/>
                  <a:gd name="connsiteY1" fmla="*/ 175166 h 1651788"/>
                  <a:gd name="connsiteX2" fmla="*/ 240272 w 757251"/>
                  <a:gd name="connsiteY2" fmla="*/ 367433 h 1651788"/>
                  <a:gd name="connsiteX3" fmla="*/ 245851 w 757251"/>
                  <a:gd name="connsiteY3" fmla="*/ 678492 h 1651788"/>
                  <a:gd name="connsiteX4" fmla="*/ 239523 w 757251"/>
                  <a:gd name="connsiteY4" fmla="*/ 1043503 h 1651788"/>
                  <a:gd name="connsiteX5" fmla="*/ 178426 w 757251"/>
                  <a:gd name="connsiteY5" fmla="*/ 1203658 h 1651788"/>
                  <a:gd name="connsiteX6" fmla="*/ 11809 w 757251"/>
                  <a:gd name="connsiteY6" fmla="*/ 1601804 h 1651788"/>
                  <a:gd name="connsiteX7" fmla="*/ 540852 w 757251"/>
                  <a:gd name="connsiteY7" fmla="*/ 1616637 h 1651788"/>
                  <a:gd name="connsiteX8" fmla="*/ 589091 w 757251"/>
                  <a:gd name="connsiteY8" fmla="*/ 1276933 h 1651788"/>
                  <a:gd name="connsiteX9" fmla="*/ 656581 w 757251"/>
                  <a:gd name="connsiteY9" fmla="*/ 992408 h 1651788"/>
                  <a:gd name="connsiteX10" fmla="*/ 610589 w 757251"/>
                  <a:gd name="connsiteY10" fmla="*/ 669647 h 1651788"/>
                  <a:gd name="connsiteX11" fmla="*/ 594057 w 757251"/>
                  <a:gd name="connsiteY11" fmla="*/ 497040 h 1651788"/>
                  <a:gd name="connsiteX12" fmla="*/ 595554 w 757251"/>
                  <a:gd name="connsiteY12" fmla="*/ 424990 h 1651788"/>
                  <a:gd name="connsiteX13" fmla="*/ 619299 w 757251"/>
                  <a:gd name="connsiteY13" fmla="*/ 340218 h 1651788"/>
                  <a:gd name="connsiteX14" fmla="*/ 746729 w 757251"/>
                  <a:gd name="connsiteY14" fmla="*/ 110665 h 1651788"/>
                  <a:gd name="connsiteX15" fmla="*/ 717338 w 757251"/>
                  <a:gd name="connsiteY15" fmla="*/ 1196 h 1651788"/>
                  <a:gd name="connsiteX0" fmla="*/ 715105 w 755018"/>
                  <a:gd name="connsiteY0" fmla="*/ 1196 h 1651788"/>
                  <a:gd name="connsiteX1" fmla="*/ 457113 w 755018"/>
                  <a:gd name="connsiteY1" fmla="*/ 175166 h 1651788"/>
                  <a:gd name="connsiteX2" fmla="*/ 238039 w 755018"/>
                  <a:gd name="connsiteY2" fmla="*/ 367433 h 1651788"/>
                  <a:gd name="connsiteX3" fmla="*/ 243618 w 755018"/>
                  <a:gd name="connsiteY3" fmla="*/ 678492 h 1651788"/>
                  <a:gd name="connsiteX4" fmla="*/ 237290 w 755018"/>
                  <a:gd name="connsiteY4" fmla="*/ 1043503 h 1651788"/>
                  <a:gd name="connsiteX5" fmla="*/ 176193 w 755018"/>
                  <a:gd name="connsiteY5" fmla="*/ 1203658 h 1651788"/>
                  <a:gd name="connsiteX6" fmla="*/ 9576 w 755018"/>
                  <a:gd name="connsiteY6" fmla="*/ 1601804 h 1651788"/>
                  <a:gd name="connsiteX7" fmla="*/ 493375 w 755018"/>
                  <a:gd name="connsiteY7" fmla="*/ 1616637 h 1651788"/>
                  <a:gd name="connsiteX8" fmla="*/ 586858 w 755018"/>
                  <a:gd name="connsiteY8" fmla="*/ 1276933 h 1651788"/>
                  <a:gd name="connsiteX9" fmla="*/ 654348 w 755018"/>
                  <a:gd name="connsiteY9" fmla="*/ 992408 h 1651788"/>
                  <a:gd name="connsiteX10" fmla="*/ 608356 w 755018"/>
                  <a:gd name="connsiteY10" fmla="*/ 669647 h 1651788"/>
                  <a:gd name="connsiteX11" fmla="*/ 591824 w 755018"/>
                  <a:gd name="connsiteY11" fmla="*/ 497040 h 1651788"/>
                  <a:gd name="connsiteX12" fmla="*/ 593321 w 755018"/>
                  <a:gd name="connsiteY12" fmla="*/ 424990 h 1651788"/>
                  <a:gd name="connsiteX13" fmla="*/ 617066 w 755018"/>
                  <a:gd name="connsiteY13" fmla="*/ 340218 h 1651788"/>
                  <a:gd name="connsiteX14" fmla="*/ 744496 w 755018"/>
                  <a:gd name="connsiteY14" fmla="*/ 110665 h 1651788"/>
                  <a:gd name="connsiteX15" fmla="*/ 715105 w 755018"/>
                  <a:gd name="connsiteY15" fmla="*/ 1196 h 1651788"/>
                  <a:gd name="connsiteX0" fmla="*/ 715105 w 755238"/>
                  <a:gd name="connsiteY0" fmla="*/ 1121 h 1651713"/>
                  <a:gd name="connsiteX1" fmla="*/ 452350 w 755238"/>
                  <a:gd name="connsiteY1" fmla="*/ 172709 h 1651713"/>
                  <a:gd name="connsiteX2" fmla="*/ 238039 w 755238"/>
                  <a:gd name="connsiteY2" fmla="*/ 367358 h 1651713"/>
                  <a:gd name="connsiteX3" fmla="*/ 243618 w 755238"/>
                  <a:gd name="connsiteY3" fmla="*/ 678417 h 1651713"/>
                  <a:gd name="connsiteX4" fmla="*/ 237290 w 755238"/>
                  <a:gd name="connsiteY4" fmla="*/ 1043428 h 1651713"/>
                  <a:gd name="connsiteX5" fmla="*/ 176193 w 755238"/>
                  <a:gd name="connsiteY5" fmla="*/ 1203583 h 1651713"/>
                  <a:gd name="connsiteX6" fmla="*/ 9576 w 755238"/>
                  <a:gd name="connsiteY6" fmla="*/ 1601729 h 1651713"/>
                  <a:gd name="connsiteX7" fmla="*/ 493375 w 755238"/>
                  <a:gd name="connsiteY7" fmla="*/ 1616562 h 1651713"/>
                  <a:gd name="connsiteX8" fmla="*/ 586858 w 755238"/>
                  <a:gd name="connsiteY8" fmla="*/ 1276858 h 1651713"/>
                  <a:gd name="connsiteX9" fmla="*/ 654348 w 755238"/>
                  <a:gd name="connsiteY9" fmla="*/ 992333 h 1651713"/>
                  <a:gd name="connsiteX10" fmla="*/ 608356 w 755238"/>
                  <a:gd name="connsiteY10" fmla="*/ 669572 h 1651713"/>
                  <a:gd name="connsiteX11" fmla="*/ 591824 w 755238"/>
                  <a:gd name="connsiteY11" fmla="*/ 496965 h 1651713"/>
                  <a:gd name="connsiteX12" fmla="*/ 593321 w 755238"/>
                  <a:gd name="connsiteY12" fmla="*/ 424915 h 1651713"/>
                  <a:gd name="connsiteX13" fmla="*/ 617066 w 755238"/>
                  <a:gd name="connsiteY13" fmla="*/ 340143 h 1651713"/>
                  <a:gd name="connsiteX14" fmla="*/ 744496 w 755238"/>
                  <a:gd name="connsiteY14" fmla="*/ 110590 h 1651713"/>
                  <a:gd name="connsiteX15" fmla="*/ 715105 w 755238"/>
                  <a:gd name="connsiteY15" fmla="*/ 1121 h 1651713"/>
                  <a:gd name="connsiteX0" fmla="*/ 715105 w 755238"/>
                  <a:gd name="connsiteY0" fmla="*/ 1121 h 1651713"/>
                  <a:gd name="connsiteX1" fmla="*/ 452350 w 755238"/>
                  <a:gd name="connsiteY1" fmla="*/ 172709 h 1651713"/>
                  <a:gd name="connsiteX2" fmla="*/ 238039 w 755238"/>
                  <a:gd name="connsiteY2" fmla="*/ 367358 h 1651713"/>
                  <a:gd name="connsiteX3" fmla="*/ 243618 w 755238"/>
                  <a:gd name="connsiteY3" fmla="*/ 678417 h 1651713"/>
                  <a:gd name="connsiteX4" fmla="*/ 237290 w 755238"/>
                  <a:gd name="connsiteY4" fmla="*/ 1043428 h 1651713"/>
                  <a:gd name="connsiteX5" fmla="*/ 176193 w 755238"/>
                  <a:gd name="connsiteY5" fmla="*/ 1203583 h 1651713"/>
                  <a:gd name="connsiteX6" fmla="*/ 9576 w 755238"/>
                  <a:gd name="connsiteY6" fmla="*/ 1601729 h 1651713"/>
                  <a:gd name="connsiteX7" fmla="*/ 493375 w 755238"/>
                  <a:gd name="connsiteY7" fmla="*/ 1616562 h 1651713"/>
                  <a:gd name="connsiteX8" fmla="*/ 586858 w 755238"/>
                  <a:gd name="connsiteY8" fmla="*/ 1276858 h 1651713"/>
                  <a:gd name="connsiteX9" fmla="*/ 654348 w 755238"/>
                  <a:gd name="connsiteY9" fmla="*/ 992333 h 1651713"/>
                  <a:gd name="connsiteX10" fmla="*/ 608356 w 755238"/>
                  <a:gd name="connsiteY10" fmla="*/ 669572 h 1651713"/>
                  <a:gd name="connsiteX11" fmla="*/ 591824 w 755238"/>
                  <a:gd name="connsiteY11" fmla="*/ 496965 h 1651713"/>
                  <a:gd name="connsiteX12" fmla="*/ 593321 w 755238"/>
                  <a:gd name="connsiteY12" fmla="*/ 424915 h 1651713"/>
                  <a:gd name="connsiteX13" fmla="*/ 617066 w 755238"/>
                  <a:gd name="connsiteY13" fmla="*/ 340143 h 1651713"/>
                  <a:gd name="connsiteX14" fmla="*/ 744496 w 755238"/>
                  <a:gd name="connsiteY14" fmla="*/ 110590 h 1651713"/>
                  <a:gd name="connsiteX15" fmla="*/ 715105 w 755238"/>
                  <a:gd name="connsiteY15" fmla="*/ 1121 h 1651713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38039 w 758463"/>
                  <a:gd name="connsiteY2" fmla="*/ 372062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38039 w 758463"/>
                  <a:gd name="connsiteY2" fmla="*/ 372062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38039 w 758463"/>
                  <a:gd name="connsiteY2" fmla="*/ 372062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38039 w 758463"/>
                  <a:gd name="connsiteY2" fmla="*/ 372062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40420 w 758463"/>
                  <a:gd name="connsiteY2" fmla="*/ 355393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40420 w 758463"/>
                  <a:gd name="connsiteY2" fmla="*/ 355393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40420 w 758463"/>
                  <a:gd name="connsiteY2" fmla="*/ 355393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40420 w 758463"/>
                  <a:gd name="connsiteY2" fmla="*/ 355393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19868 w 757327"/>
                  <a:gd name="connsiteY0" fmla="*/ 1036 h 1658772"/>
                  <a:gd name="connsiteX1" fmla="*/ 452350 w 757327"/>
                  <a:gd name="connsiteY1" fmla="*/ 179768 h 1658772"/>
                  <a:gd name="connsiteX2" fmla="*/ 240420 w 757327"/>
                  <a:gd name="connsiteY2" fmla="*/ 357748 h 1658772"/>
                  <a:gd name="connsiteX3" fmla="*/ 243618 w 757327"/>
                  <a:gd name="connsiteY3" fmla="*/ 685476 h 1658772"/>
                  <a:gd name="connsiteX4" fmla="*/ 237290 w 757327"/>
                  <a:gd name="connsiteY4" fmla="*/ 1050487 h 1658772"/>
                  <a:gd name="connsiteX5" fmla="*/ 176193 w 757327"/>
                  <a:gd name="connsiteY5" fmla="*/ 1210642 h 1658772"/>
                  <a:gd name="connsiteX6" fmla="*/ 9576 w 757327"/>
                  <a:gd name="connsiteY6" fmla="*/ 1608788 h 1658772"/>
                  <a:gd name="connsiteX7" fmla="*/ 493375 w 757327"/>
                  <a:gd name="connsiteY7" fmla="*/ 1623621 h 1658772"/>
                  <a:gd name="connsiteX8" fmla="*/ 586858 w 757327"/>
                  <a:gd name="connsiteY8" fmla="*/ 1283917 h 1658772"/>
                  <a:gd name="connsiteX9" fmla="*/ 654348 w 757327"/>
                  <a:gd name="connsiteY9" fmla="*/ 999392 h 1658772"/>
                  <a:gd name="connsiteX10" fmla="*/ 608356 w 757327"/>
                  <a:gd name="connsiteY10" fmla="*/ 676631 h 1658772"/>
                  <a:gd name="connsiteX11" fmla="*/ 591824 w 757327"/>
                  <a:gd name="connsiteY11" fmla="*/ 504024 h 1658772"/>
                  <a:gd name="connsiteX12" fmla="*/ 593321 w 757327"/>
                  <a:gd name="connsiteY12" fmla="*/ 431974 h 1658772"/>
                  <a:gd name="connsiteX13" fmla="*/ 617066 w 757327"/>
                  <a:gd name="connsiteY13" fmla="*/ 347202 h 1658772"/>
                  <a:gd name="connsiteX14" fmla="*/ 744496 w 757327"/>
                  <a:gd name="connsiteY14" fmla="*/ 117649 h 1658772"/>
                  <a:gd name="connsiteX15" fmla="*/ 719868 w 757327"/>
                  <a:gd name="connsiteY15" fmla="*/ 1036 h 1658772"/>
                  <a:gd name="connsiteX0" fmla="*/ 719868 w 744414"/>
                  <a:gd name="connsiteY0" fmla="*/ 848 h 1658584"/>
                  <a:gd name="connsiteX1" fmla="*/ 452350 w 744414"/>
                  <a:gd name="connsiteY1" fmla="*/ 179580 h 1658584"/>
                  <a:gd name="connsiteX2" fmla="*/ 240420 w 744414"/>
                  <a:gd name="connsiteY2" fmla="*/ 357560 h 1658584"/>
                  <a:gd name="connsiteX3" fmla="*/ 243618 w 744414"/>
                  <a:gd name="connsiteY3" fmla="*/ 685288 h 1658584"/>
                  <a:gd name="connsiteX4" fmla="*/ 237290 w 744414"/>
                  <a:gd name="connsiteY4" fmla="*/ 1050299 h 1658584"/>
                  <a:gd name="connsiteX5" fmla="*/ 176193 w 744414"/>
                  <a:gd name="connsiteY5" fmla="*/ 1210454 h 1658584"/>
                  <a:gd name="connsiteX6" fmla="*/ 9576 w 744414"/>
                  <a:gd name="connsiteY6" fmla="*/ 1608600 h 1658584"/>
                  <a:gd name="connsiteX7" fmla="*/ 493375 w 744414"/>
                  <a:gd name="connsiteY7" fmla="*/ 1623433 h 1658584"/>
                  <a:gd name="connsiteX8" fmla="*/ 586858 w 744414"/>
                  <a:gd name="connsiteY8" fmla="*/ 1283729 h 1658584"/>
                  <a:gd name="connsiteX9" fmla="*/ 654348 w 744414"/>
                  <a:gd name="connsiteY9" fmla="*/ 999204 h 1658584"/>
                  <a:gd name="connsiteX10" fmla="*/ 608356 w 744414"/>
                  <a:gd name="connsiteY10" fmla="*/ 676443 h 1658584"/>
                  <a:gd name="connsiteX11" fmla="*/ 591824 w 744414"/>
                  <a:gd name="connsiteY11" fmla="*/ 503836 h 1658584"/>
                  <a:gd name="connsiteX12" fmla="*/ 593321 w 744414"/>
                  <a:gd name="connsiteY12" fmla="*/ 431786 h 1658584"/>
                  <a:gd name="connsiteX13" fmla="*/ 617066 w 744414"/>
                  <a:gd name="connsiteY13" fmla="*/ 347014 h 1658584"/>
                  <a:gd name="connsiteX14" fmla="*/ 720683 w 744414"/>
                  <a:gd name="connsiteY14" fmla="*/ 122224 h 1658584"/>
                  <a:gd name="connsiteX15" fmla="*/ 719868 w 744414"/>
                  <a:gd name="connsiteY15" fmla="*/ 848 h 1658584"/>
                  <a:gd name="connsiteX0" fmla="*/ 719868 w 737605"/>
                  <a:gd name="connsiteY0" fmla="*/ 618 h 1658354"/>
                  <a:gd name="connsiteX1" fmla="*/ 452350 w 737605"/>
                  <a:gd name="connsiteY1" fmla="*/ 179350 h 1658354"/>
                  <a:gd name="connsiteX2" fmla="*/ 240420 w 737605"/>
                  <a:gd name="connsiteY2" fmla="*/ 357330 h 1658354"/>
                  <a:gd name="connsiteX3" fmla="*/ 243618 w 737605"/>
                  <a:gd name="connsiteY3" fmla="*/ 685058 h 1658354"/>
                  <a:gd name="connsiteX4" fmla="*/ 237290 w 737605"/>
                  <a:gd name="connsiteY4" fmla="*/ 1050069 h 1658354"/>
                  <a:gd name="connsiteX5" fmla="*/ 176193 w 737605"/>
                  <a:gd name="connsiteY5" fmla="*/ 1210224 h 1658354"/>
                  <a:gd name="connsiteX6" fmla="*/ 9576 w 737605"/>
                  <a:gd name="connsiteY6" fmla="*/ 1608370 h 1658354"/>
                  <a:gd name="connsiteX7" fmla="*/ 493375 w 737605"/>
                  <a:gd name="connsiteY7" fmla="*/ 1623203 h 1658354"/>
                  <a:gd name="connsiteX8" fmla="*/ 586858 w 737605"/>
                  <a:gd name="connsiteY8" fmla="*/ 1283499 h 1658354"/>
                  <a:gd name="connsiteX9" fmla="*/ 654348 w 737605"/>
                  <a:gd name="connsiteY9" fmla="*/ 998974 h 1658354"/>
                  <a:gd name="connsiteX10" fmla="*/ 608356 w 737605"/>
                  <a:gd name="connsiteY10" fmla="*/ 676213 h 1658354"/>
                  <a:gd name="connsiteX11" fmla="*/ 591824 w 737605"/>
                  <a:gd name="connsiteY11" fmla="*/ 503606 h 1658354"/>
                  <a:gd name="connsiteX12" fmla="*/ 593321 w 737605"/>
                  <a:gd name="connsiteY12" fmla="*/ 431556 h 1658354"/>
                  <a:gd name="connsiteX13" fmla="*/ 617066 w 737605"/>
                  <a:gd name="connsiteY13" fmla="*/ 346784 h 1658354"/>
                  <a:gd name="connsiteX14" fmla="*/ 720683 w 737605"/>
                  <a:gd name="connsiteY14" fmla="*/ 121994 h 1658354"/>
                  <a:gd name="connsiteX15" fmla="*/ 719868 w 737605"/>
                  <a:gd name="connsiteY15" fmla="*/ 618 h 1658354"/>
                  <a:gd name="connsiteX0" fmla="*/ 719868 w 724108"/>
                  <a:gd name="connsiteY0" fmla="*/ 7357 h 1665093"/>
                  <a:gd name="connsiteX1" fmla="*/ 452350 w 724108"/>
                  <a:gd name="connsiteY1" fmla="*/ 186089 h 1665093"/>
                  <a:gd name="connsiteX2" fmla="*/ 240420 w 724108"/>
                  <a:gd name="connsiteY2" fmla="*/ 364069 h 1665093"/>
                  <a:gd name="connsiteX3" fmla="*/ 243618 w 724108"/>
                  <a:gd name="connsiteY3" fmla="*/ 691797 h 1665093"/>
                  <a:gd name="connsiteX4" fmla="*/ 237290 w 724108"/>
                  <a:gd name="connsiteY4" fmla="*/ 1056808 h 1665093"/>
                  <a:gd name="connsiteX5" fmla="*/ 176193 w 724108"/>
                  <a:gd name="connsiteY5" fmla="*/ 1216963 h 1665093"/>
                  <a:gd name="connsiteX6" fmla="*/ 9576 w 724108"/>
                  <a:gd name="connsiteY6" fmla="*/ 1615109 h 1665093"/>
                  <a:gd name="connsiteX7" fmla="*/ 493375 w 724108"/>
                  <a:gd name="connsiteY7" fmla="*/ 1629942 h 1665093"/>
                  <a:gd name="connsiteX8" fmla="*/ 586858 w 724108"/>
                  <a:gd name="connsiteY8" fmla="*/ 1290238 h 1665093"/>
                  <a:gd name="connsiteX9" fmla="*/ 654348 w 724108"/>
                  <a:gd name="connsiteY9" fmla="*/ 1005713 h 1665093"/>
                  <a:gd name="connsiteX10" fmla="*/ 608356 w 724108"/>
                  <a:gd name="connsiteY10" fmla="*/ 682952 h 1665093"/>
                  <a:gd name="connsiteX11" fmla="*/ 591824 w 724108"/>
                  <a:gd name="connsiteY11" fmla="*/ 510345 h 1665093"/>
                  <a:gd name="connsiteX12" fmla="*/ 593321 w 724108"/>
                  <a:gd name="connsiteY12" fmla="*/ 438295 h 1665093"/>
                  <a:gd name="connsiteX13" fmla="*/ 617066 w 724108"/>
                  <a:gd name="connsiteY13" fmla="*/ 353523 h 1665093"/>
                  <a:gd name="connsiteX14" fmla="*/ 720683 w 724108"/>
                  <a:gd name="connsiteY14" fmla="*/ 128733 h 1665093"/>
                  <a:gd name="connsiteX15" fmla="*/ 719868 w 724108"/>
                  <a:gd name="connsiteY15" fmla="*/ 7357 h 1665093"/>
                  <a:gd name="connsiteX0" fmla="*/ 719868 w 815338"/>
                  <a:gd name="connsiteY0" fmla="*/ 7357 h 1665093"/>
                  <a:gd name="connsiteX1" fmla="*/ 452350 w 815338"/>
                  <a:gd name="connsiteY1" fmla="*/ 186089 h 1665093"/>
                  <a:gd name="connsiteX2" fmla="*/ 240420 w 815338"/>
                  <a:gd name="connsiteY2" fmla="*/ 364069 h 1665093"/>
                  <a:gd name="connsiteX3" fmla="*/ 243618 w 815338"/>
                  <a:gd name="connsiteY3" fmla="*/ 691797 h 1665093"/>
                  <a:gd name="connsiteX4" fmla="*/ 237290 w 815338"/>
                  <a:gd name="connsiteY4" fmla="*/ 1056808 h 1665093"/>
                  <a:gd name="connsiteX5" fmla="*/ 176193 w 815338"/>
                  <a:gd name="connsiteY5" fmla="*/ 1216963 h 1665093"/>
                  <a:gd name="connsiteX6" fmla="*/ 9576 w 815338"/>
                  <a:gd name="connsiteY6" fmla="*/ 1615109 h 1665093"/>
                  <a:gd name="connsiteX7" fmla="*/ 493375 w 815338"/>
                  <a:gd name="connsiteY7" fmla="*/ 1629942 h 1665093"/>
                  <a:gd name="connsiteX8" fmla="*/ 586858 w 815338"/>
                  <a:gd name="connsiteY8" fmla="*/ 1290238 h 1665093"/>
                  <a:gd name="connsiteX9" fmla="*/ 654348 w 815338"/>
                  <a:gd name="connsiteY9" fmla="*/ 1005713 h 1665093"/>
                  <a:gd name="connsiteX10" fmla="*/ 608356 w 815338"/>
                  <a:gd name="connsiteY10" fmla="*/ 682952 h 1665093"/>
                  <a:gd name="connsiteX11" fmla="*/ 591824 w 815338"/>
                  <a:gd name="connsiteY11" fmla="*/ 510345 h 1665093"/>
                  <a:gd name="connsiteX12" fmla="*/ 593321 w 815338"/>
                  <a:gd name="connsiteY12" fmla="*/ 438295 h 1665093"/>
                  <a:gd name="connsiteX13" fmla="*/ 812328 w 815338"/>
                  <a:gd name="connsiteY13" fmla="*/ 132067 h 1665093"/>
                  <a:gd name="connsiteX14" fmla="*/ 720683 w 815338"/>
                  <a:gd name="connsiteY14" fmla="*/ 128733 h 1665093"/>
                  <a:gd name="connsiteX15" fmla="*/ 719868 w 815338"/>
                  <a:gd name="connsiteY15" fmla="*/ 7357 h 1665093"/>
                  <a:gd name="connsiteX0" fmla="*/ 719868 w 871499"/>
                  <a:gd name="connsiteY0" fmla="*/ 7357 h 1665093"/>
                  <a:gd name="connsiteX1" fmla="*/ 452350 w 871499"/>
                  <a:gd name="connsiteY1" fmla="*/ 186089 h 1665093"/>
                  <a:gd name="connsiteX2" fmla="*/ 240420 w 871499"/>
                  <a:gd name="connsiteY2" fmla="*/ 364069 h 1665093"/>
                  <a:gd name="connsiteX3" fmla="*/ 243618 w 871499"/>
                  <a:gd name="connsiteY3" fmla="*/ 691797 h 1665093"/>
                  <a:gd name="connsiteX4" fmla="*/ 237290 w 871499"/>
                  <a:gd name="connsiteY4" fmla="*/ 1056808 h 1665093"/>
                  <a:gd name="connsiteX5" fmla="*/ 176193 w 871499"/>
                  <a:gd name="connsiteY5" fmla="*/ 1216963 h 1665093"/>
                  <a:gd name="connsiteX6" fmla="*/ 9576 w 871499"/>
                  <a:gd name="connsiteY6" fmla="*/ 1615109 h 1665093"/>
                  <a:gd name="connsiteX7" fmla="*/ 493375 w 871499"/>
                  <a:gd name="connsiteY7" fmla="*/ 1629942 h 1665093"/>
                  <a:gd name="connsiteX8" fmla="*/ 586858 w 871499"/>
                  <a:gd name="connsiteY8" fmla="*/ 1290238 h 1665093"/>
                  <a:gd name="connsiteX9" fmla="*/ 654348 w 871499"/>
                  <a:gd name="connsiteY9" fmla="*/ 1005713 h 1665093"/>
                  <a:gd name="connsiteX10" fmla="*/ 608356 w 871499"/>
                  <a:gd name="connsiteY10" fmla="*/ 682952 h 1665093"/>
                  <a:gd name="connsiteX11" fmla="*/ 591824 w 871499"/>
                  <a:gd name="connsiteY11" fmla="*/ 510345 h 1665093"/>
                  <a:gd name="connsiteX12" fmla="*/ 860021 w 871499"/>
                  <a:gd name="connsiteY12" fmla="*/ 378764 h 1665093"/>
                  <a:gd name="connsiteX13" fmla="*/ 812328 w 871499"/>
                  <a:gd name="connsiteY13" fmla="*/ 132067 h 1665093"/>
                  <a:gd name="connsiteX14" fmla="*/ 720683 w 871499"/>
                  <a:gd name="connsiteY14" fmla="*/ 128733 h 1665093"/>
                  <a:gd name="connsiteX15" fmla="*/ 719868 w 871499"/>
                  <a:gd name="connsiteY15" fmla="*/ 7357 h 1665093"/>
                  <a:gd name="connsiteX0" fmla="*/ 719868 w 881647"/>
                  <a:gd name="connsiteY0" fmla="*/ 7357 h 1665093"/>
                  <a:gd name="connsiteX1" fmla="*/ 452350 w 881647"/>
                  <a:gd name="connsiteY1" fmla="*/ 186089 h 1665093"/>
                  <a:gd name="connsiteX2" fmla="*/ 240420 w 881647"/>
                  <a:gd name="connsiteY2" fmla="*/ 364069 h 1665093"/>
                  <a:gd name="connsiteX3" fmla="*/ 243618 w 881647"/>
                  <a:gd name="connsiteY3" fmla="*/ 691797 h 1665093"/>
                  <a:gd name="connsiteX4" fmla="*/ 237290 w 881647"/>
                  <a:gd name="connsiteY4" fmla="*/ 1056808 h 1665093"/>
                  <a:gd name="connsiteX5" fmla="*/ 176193 w 881647"/>
                  <a:gd name="connsiteY5" fmla="*/ 1216963 h 1665093"/>
                  <a:gd name="connsiteX6" fmla="*/ 9576 w 881647"/>
                  <a:gd name="connsiteY6" fmla="*/ 1615109 h 1665093"/>
                  <a:gd name="connsiteX7" fmla="*/ 493375 w 881647"/>
                  <a:gd name="connsiteY7" fmla="*/ 1629942 h 1665093"/>
                  <a:gd name="connsiteX8" fmla="*/ 586858 w 881647"/>
                  <a:gd name="connsiteY8" fmla="*/ 1290238 h 1665093"/>
                  <a:gd name="connsiteX9" fmla="*/ 654348 w 881647"/>
                  <a:gd name="connsiteY9" fmla="*/ 1005713 h 1665093"/>
                  <a:gd name="connsiteX10" fmla="*/ 608356 w 881647"/>
                  <a:gd name="connsiteY10" fmla="*/ 682952 h 1665093"/>
                  <a:gd name="connsiteX11" fmla="*/ 591824 w 881647"/>
                  <a:gd name="connsiteY11" fmla="*/ 510345 h 1665093"/>
                  <a:gd name="connsiteX12" fmla="*/ 860021 w 881647"/>
                  <a:gd name="connsiteY12" fmla="*/ 378764 h 1665093"/>
                  <a:gd name="connsiteX13" fmla="*/ 812328 w 881647"/>
                  <a:gd name="connsiteY13" fmla="*/ 132067 h 1665093"/>
                  <a:gd name="connsiteX14" fmla="*/ 720683 w 881647"/>
                  <a:gd name="connsiteY14" fmla="*/ 128733 h 1665093"/>
                  <a:gd name="connsiteX15" fmla="*/ 719868 w 881647"/>
                  <a:gd name="connsiteY15" fmla="*/ 7357 h 1665093"/>
                  <a:gd name="connsiteX0" fmla="*/ 719868 w 882602"/>
                  <a:gd name="connsiteY0" fmla="*/ 7357 h 1665093"/>
                  <a:gd name="connsiteX1" fmla="*/ 452350 w 882602"/>
                  <a:gd name="connsiteY1" fmla="*/ 186089 h 1665093"/>
                  <a:gd name="connsiteX2" fmla="*/ 240420 w 882602"/>
                  <a:gd name="connsiteY2" fmla="*/ 364069 h 1665093"/>
                  <a:gd name="connsiteX3" fmla="*/ 243618 w 882602"/>
                  <a:gd name="connsiteY3" fmla="*/ 691797 h 1665093"/>
                  <a:gd name="connsiteX4" fmla="*/ 237290 w 882602"/>
                  <a:gd name="connsiteY4" fmla="*/ 1056808 h 1665093"/>
                  <a:gd name="connsiteX5" fmla="*/ 176193 w 882602"/>
                  <a:gd name="connsiteY5" fmla="*/ 1216963 h 1665093"/>
                  <a:gd name="connsiteX6" fmla="*/ 9576 w 882602"/>
                  <a:gd name="connsiteY6" fmla="*/ 1615109 h 1665093"/>
                  <a:gd name="connsiteX7" fmla="*/ 493375 w 882602"/>
                  <a:gd name="connsiteY7" fmla="*/ 1629942 h 1665093"/>
                  <a:gd name="connsiteX8" fmla="*/ 586858 w 882602"/>
                  <a:gd name="connsiteY8" fmla="*/ 1290238 h 1665093"/>
                  <a:gd name="connsiteX9" fmla="*/ 654348 w 882602"/>
                  <a:gd name="connsiteY9" fmla="*/ 1005713 h 1665093"/>
                  <a:gd name="connsiteX10" fmla="*/ 608356 w 882602"/>
                  <a:gd name="connsiteY10" fmla="*/ 682952 h 1665093"/>
                  <a:gd name="connsiteX11" fmla="*/ 591824 w 882602"/>
                  <a:gd name="connsiteY11" fmla="*/ 510345 h 1665093"/>
                  <a:gd name="connsiteX12" fmla="*/ 860021 w 882602"/>
                  <a:gd name="connsiteY12" fmla="*/ 378764 h 1665093"/>
                  <a:gd name="connsiteX13" fmla="*/ 814709 w 882602"/>
                  <a:gd name="connsiteY13" fmla="*/ 113017 h 1665093"/>
                  <a:gd name="connsiteX14" fmla="*/ 720683 w 882602"/>
                  <a:gd name="connsiteY14" fmla="*/ 128733 h 1665093"/>
                  <a:gd name="connsiteX15" fmla="*/ 719868 w 882602"/>
                  <a:gd name="connsiteY15" fmla="*/ 7357 h 1665093"/>
                  <a:gd name="connsiteX0" fmla="*/ 719868 w 882602"/>
                  <a:gd name="connsiteY0" fmla="*/ 7357 h 1665093"/>
                  <a:gd name="connsiteX1" fmla="*/ 452350 w 882602"/>
                  <a:gd name="connsiteY1" fmla="*/ 186089 h 1665093"/>
                  <a:gd name="connsiteX2" fmla="*/ 240420 w 882602"/>
                  <a:gd name="connsiteY2" fmla="*/ 364069 h 1665093"/>
                  <a:gd name="connsiteX3" fmla="*/ 243618 w 882602"/>
                  <a:gd name="connsiteY3" fmla="*/ 691797 h 1665093"/>
                  <a:gd name="connsiteX4" fmla="*/ 237290 w 882602"/>
                  <a:gd name="connsiteY4" fmla="*/ 1056808 h 1665093"/>
                  <a:gd name="connsiteX5" fmla="*/ 176193 w 882602"/>
                  <a:gd name="connsiteY5" fmla="*/ 1216963 h 1665093"/>
                  <a:gd name="connsiteX6" fmla="*/ 9576 w 882602"/>
                  <a:gd name="connsiteY6" fmla="*/ 1615109 h 1665093"/>
                  <a:gd name="connsiteX7" fmla="*/ 493375 w 882602"/>
                  <a:gd name="connsiteY7" fmla="*/ 1629942 h 1665093"/>
                  <a:gd name="connsiteX8" fmla="*/ 586858 w 882602"/>
                  <a:gd name="connsiteY8" fmla="*/ 1290238 h 1665093"/>
                  <a:gd name="connsiteX9" fmla="*/ 654348 w 882602"/>
                  <a:gd name="connsiteY9" fmla="*/ 1005713 h 1665093"/>
                  <a:gd name="connsiteX10" fmla="*/ 608356 w 882602"/>
                  <a:gd name="connsiteY10" fmla="*/ 682952 h 1665093"/>
                  <a:gd name="connsiteX11" fmla="*/ 591824 w 882602"/>
                  <a:gd name="connsiteY11" fmla="*/ 510345 h 1665093"/>
                  <a:gd name="connsiteX12" fmla="*/ 860021 w 882602"/>
                  <a:gd name="connsiteY12" fmla="*/ 378764 h 1665093"/>
                  <a:gd name="connsiteX13" fmla="*/ 814709 w 882602"/>
                  <a:gd name="connsiteY13" fmla="*/ 113017 h 1665093"/>
                  <a:gd name="connsiteX14" fmla="*/ 720683 w 882602"/>
                  <a:gd name="connsiteY14" fmla="*/ 128733 h 1665093"/>
                  <a:gd name="connsiteX15" fmla="*/ 719868 w 882602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586858 w 868043"/>
                  <a:gd name="connsiteY8" fmla="*/ 1290238 h 1665093"/>
                  <a:gd name="connsiteX9" fmla="*/ 654348 w 868043"/>
                  <a:gd name="connsiteY9" fmla="*/ 1005713 h 1665093"/>
                  <a:gd name="connsiteX10" fmla="*/ 608356 w 868043"/>
                  <a:gd name="connsiteY10" fmla="*/ 682952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586858 w 868043"/>
                  <a:gd name="connsiteY8" fmla="*/ 1290238 h 1665093"/>
                  <a:gd name="connsiteX9" fmla="*/ 654348 w 868043"/>
                  <a:gd name="connsiteY9" fmla="*/ 1005713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586858 w 868043"/>
                  <a:gd name="connsiteY8" fmla="*/ 1290238 h 1665093"/>
                  <a:gd name="connsiteX9" fmla="*/ 809129 w 868043"/>
                  <a:gd name="connsiteY9" fmla="*/ 936656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41627 w 868043"/>
                  <a:gd name="connsiteY8" fmla="*/ 1290238 h 1665093"/>
                  <a:gd name="connsiteX9" fmla="*/ 809129 w 868043"/>
                  <a:gd name="connsiteY9" fmla="*/ 936656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41627 w 868043"/>
                  <a:gd name="connsiteY8" fmla="*/ 1290238 h 1665093"/>
                  <a:gd name="connsiteX9" fmla="*/ 809129 w 868043"/>
                  <a:gd name="connsiteY9" fmla="*/ 936656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44008 w 868043"/>
                  <a:gd name="connsiteY8" fmla="*/ 1311670 h 1665093"/>
                  <a:gd name="connsiteX9" fmla="*/ 809129 w 868043"/>
                  <a:gd name="connsiteY9" fmla="*/ 936656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44008 w 868043"/>
                  <a:gd name="connsiteY8" fmla="*/ 1311670 h 1665093"/>
                  <a:gd name="connsiteX9" fmla="*/ 821035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21035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21035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32941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32941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32941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32941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21754 w 869929"/>
                  <a:gd name="connsiteY0" fmla="*/ 7357 h 1662530"/>
                  <a:gd name="connsiteX1" fmla="*/ 454236 w 869929"/>
                  <a:gd name="connsiteY1" fmla="*/ 186089 h 1662530"/>
                  <a:gd name="connsiteX2" fmla="*/ 242306 w 869929"/>
                  <a:gd name="connsiteY2" fmla="*/ 364069 h 1662530"/>
                  <a:gd name="connsiteX3" fmla="*/ 245504 w 869929"/>
                  <a:gd name="connsiteY3" fmla="*/ 691797 h 1662530"/>
                  <a:gd name="connsiteX4" fmla="*/ 239176 w 869929"/>
                  <a:gd name="connsiteY4" fmla="*/ 1056808 h 1662530"/>
                  <a:gd name="connsiteX5" fmla="*/ 159029 w 869929"/>
                  <a:gd name="connsiteY5" fmla="*/ 1259825 h 1662530"/>
                  <a:gd name="connsiteX6" fmla="*/ 11462 w 869929"/>
                  <a:gd name="connsiteY6" fmla="*/ 1615109 h 1662530"/>
                  <a:gd name="connsiteX7" fmla="*/ 495261 w 869929"/>
                  <a:gd name="connsiteY7" fmla="*/ 1629942 h 1662530"/>
                  <a:gd name="connsiteX8" fmla="*/ 655419 w 869929"/>
                  <a:gd name="connsiteY8" fmla="*/ 1283095 h 1662530"/>
                  <a:gd name="connsiteX9" fmla="*/ 834827 w 869929"/>
                  <a:gd name="connsiteY9" fmla="*/ 965231 h 1662530"/>
                  <a:gd name="connsiteX10" fmla="*/ 791217 w 869929"/>
                  <a:gd name="connsiteY10" fmla="*/ 713908 h 1662530"/>
                  <a:gd name="connsiteX11" fmla="*/ 798498 w 869929"/>
                  <a:gd name="connsiteY11" fmla="*/ 527014 h 1662530"/>
                  <a:gd name="connsiteX12" fmla="*/ 861907 w 869929"/>
                  <a:gd name="connsiteY12" fmla="*/ 378764 h 1662530"/>
                  <a:gd name="connsiteX13" fmla="*/ 816595 w 869929"/>
                  <a:gd name="connsiteY13" fmla="*/ 113017 h 1662530"/>
                  <a:gd name="connsiteX14" fmla="*/ 722569 w 869929"/>
                  <a:gd name="connsiteY14" fmla="*/ 128733 h 1662530"/>
                  <a:gd name="connsiteX15" fmla="*/ 721754 w 869929"/>
                  <a:gd name="connsiteY15" fmla="*/ 7357 h 1662530"/>
                  <a:gd name="connsiteX0" fmla="*/ 721754 w 869929"/>
                  <a:gd name="connsiteY0" fmla="*/ 7357 h 1662530"/>
                  <a:gd name="connsiteX1" fmla="*/ 454236 w 869929"/>
                  <a:gd name="connsiteY1" fmla="*/ 186089 h 1662530"/>
                  <a:gd name="connsiteX2" fmla="*/ 242306 w 869929"/>
                  <a:gd name="connsiteY2" fmla="*/ 364069 h 1662530"/>
                  <a:gd name="connsiteX3" fmla="*/ 245504 w 869929"/>
                  <a:gd name="connsiteY3" fmla="*/ 691797 h 1662530"/>
                  <a:gd name="connsiteX4" fmla="*/ 239176 w 869929"/>
                  <a:gd name="connsiteY4" fmla="*/ 1056808 h 1662530"/>
                  <a:gd name="connsiteX5" fmla="*/ 159029 w 869929"/>
                  <a:gd name="connsiteY5" fmla="*/ 1259825 h 1662530"/>
                  <a:gd name="connsiteX6" fmla="*/ 11462 w 869929"/>
                  <a:gd name="connsiteY6" fmla="*/ 1615109 h 1662530"/>
                  <a:gd name="connsiteX7" fmla="*/ 495261 w 869929"/>
                  <a:gd name="connsiteY7" fmla="*/ 1629942 h 1662530"/>
                  <a:gd name="connsiteX8" fmla="*/ 655419 w 869929"/>
                  <a:gd name="connsiteY8" fmla="*/ 1283095 h 1662530"/>
                  <a:gd name="connsiteX9" fmla="*/ 834827 w 869929"/>
                  <a:gd name="connsiteY9" fmla="*/ 965231 h 1662530"/>
                  <a:gd name="connsiteX10" fmla="*/ 791217 w 869929"/>
                  <a:gd name="connsiteY10" fmla="*/ 713908 h 1662530"/>
                  <a:gd name="connsiteX11" fmla="*/ 798498 w 869929"/>
                  <a:gd name="connsiteY11" fmla="*/ 527014 h 1662530"/>
                  <a:gd name="connsiteX12" fmla="*/ 861907 w 869929"/>
                  <a:gd name="connsiteY12" fmla="*/ 378764 h 1662530"/>
                  <a:gd name="connsiteX13" fmla="*/ 816595 w 869929"/>
                  <a:gd name="connsiteY13" fmla="*/ 113017 h 1662530"/>
                  <a:gd name="connsiteX14" fmla="*/ 722569 w 869929"/>
                  <a:gd name="connsiteY14" fmla="*/ 128733 h 1662530"/>
                  <a:gd name="connsiteX15" fmla="*/ 721754 w 869929"/>
                  <a:gd name="connsiteY15" fmla="*/ 7357 h 1662530"/>
                  <a:gd name="connsiteX0" fmla="*/ 723919 w 872094"/>
                  <a:gd name="connsiteY0" fmla="*/ 7357 h 1662530"/>
                  <a:gd name="connsiteX1" fmla="*/ 456401 w 872094"/>
                  <a:gd name="connsiteY1" fmla="*/ 186089 h 1662530"/>
                  <a:gd name="connsiteX2" fmla="*/ 244471 w 872094"/>
                  <a:gd name="connsiteY2" fmla="*/ 364069 h 1662530"/>
                  <a:gd name="connsiteX3" fmla="*/ 247669 w 872094"/>
                  <a:gd name="connsiteY3" fmla="*/ 691797 h 1662530"/>
                  <a:gd name="connsiteX4" fmla="*/ 241341 w 872094"/>
                  <a:gd name="connsiteY4" fmla="*/ 1056808 h 1662530"/>
                  <a:gd name="connsiteX5" fmla="*/ 161194 w 872094"/>
                  <a:gd name="connsiteY5" fmla="*/ 1259825 h 1662530"/>
                  <a:gd name="connsiteX6" fmla="*/ 13627 w 872094"/>
                  <a:gd name="connsiteY6" fmla="*/ 1615109 h 1662530"/>
                  <a:gd name="connsiteX7" fmla="*/ 537907 w 872094"/>
                  <a:gd name="connsiteY7" fmla="*/ 1629942 h 1662530"/>
                  <a:gd name="connsiteX8" fmla="*/ 657584 w 872094"/>
                  <a:gd name="connsiteY8" fmla="*/ 1283095 h 1662530"/>
                  <a:gd name="connsiteX9" fmla="*/ 836992 w 872094"/>
                  <a:gd name="connsiteY9" fmla="*/ 965231 h 1662530"/>
                  <a:gd name="connsiteX10" fmla="*/ 793382 w 872094"/>
                  <a:gd name="connsiteY10" fmla="*/ 713908 h 1662530"/>
                  <a:gd name="connsiteX11" fmla="*/ 800663 w 872094"/>
                  <a:gd name="connsiteY11" fmla="*/ 527014 h 1662530"/>
                  <a:gd name="connsiteX12" fmla="*/ 864072 w 872094"/>
                  <a:gd name="connsiteY12" fmla="*/ 378764 h 1662530"/>
                  <a:gd name="connsiteX13" fmla="*/ 818760 w 872094"/>
                  <a:gd name="connsiteY13" fmla="*/ 113017 h 1662530"/>
                  <a:gd name="connsiteX14" fmla="*/ 724734 w 872094"/>
                  <a:gd name="connsiteY14" fmla="*/ 128733 h 1662530"/>
                  <a:gd name="connsiteX15" fmla="*/ 723919 w 872094"/>
                  <a:gd name="connsiteY15" fmla="*/ 7357 h 1662530"/>
                  <a:gd name="connsiteX0" fmla="*/ 723919 w 872094"/>
                  <a:gd name="connsiteY0" fmla="*/ 7357 h 1662530"/>
                  <a:gd name="connsiteX1" fmla="*/ 456401 w 872094"/>
                  <a:gd name="connsiteY1" fmla="*/ 186089 h 1662530"/>
                  <a:gd name="connsiteX2" fmla="*/ 244471 w 872094"/>
                  <a:gd name="connsiteY2" fmla="*/ 364069 h 1662530"/>
                  <a:gd name="connsiteX3" fmla="*/ 247669 w 872094"/>
                  <a:gd name="connsiteY3" fmla="*/ 691797 h 1662530"/>
                  <a:gd name="connsiteX4" fmla="*/ 241341 w 872094"/>
                  <a:gd name="connsiteY4" fmla="*/ 1056808 h 1662530"/>
                  <a:gd name="connsiteX5" fmla="*/ 161194 w 872094"/>
                  <a:gd name="connsiteY5" fmla="*/ 1259825 h 1662530"/>
                  <a:gd name="connsiteX6" fmla="*/ 13627 w 872094"/>
                  <a:gd name="connsiteY6" fmla="*/ 1615109 h 1662530"/>
                  <a:gd name="connsiteX7" fmla="*/ 537907 w 872094"/>
                  <a:gd name="connsiteY7" fmla="*/ 1629942 h 1662530"/>
                  <a:gd name="connsiteX8" fmla="*/ 657584 w 872094"/>
                  <a:gd name="connsiteY8" fmla="*/ 1283095 h 1662530"/>
                  <a:gd name="connsiteX9" fmla="*/ 836992 w 872094"/>
                  <a:gd name="connsiteY9" fmla="*/ 965231 h 1662530"/>
                  <a:gd name="connsiteX10" fmla="*/ 793382 w 872094"/>
                  <a:gd name="connsiteY10" fmla="*/ 713908 h 1662530"/>
                  <a:gd name="connsiteX11" fmla="*/ 800663 w 872094"/>
                  <a:gd name="connsiteY11" fmla="*/ 527014 h 1662530"/>
                  <a:gd name="connsiteX12" fmla="*/ 864072 w 872094"/>
                  <a:gd name="connsiteY12" fmla="*/ 378764 h 1662530"/>
                  <a:gd name="connsiteX13" fmla="*/ 818760 w 872094"/>
                  <a:gd name="connsiteY13" fmla="*/ 113017 h 1662530"/>
                  <a:gd name="connsiteX14" fmla="*/ 724734 w 872094"/>
                  <a:gd name="connsiteY14" fmla="*/ 128733 h 1662530"/>
                  <a:gd name="connsiteX15" fmla="*/ 723919 w 872094"/>
                  <a:gd name="connsiteY15" fmla="*/ 7357 h 1662530"/>
                  <a:gd name="connsiteX0" fmla="*/ 723017 w 871192"/>
                  <a:gd name="connsiteY0" fmla="*/ 7357 h 1659724"/>
                  <a:gd name="connsiteX1" fmla="*/ 455499 w 871192"/>
                  <a:gd name="connsiteY1" fmla="*/ 186089 h 1659724"/>
                  <a:gd name="connsiteX2" fmla="*/ 243569 w 871192"/>
                  <a:gd name="connsiteY2" fmla="*/ 364069 h 1659724"/>
                  <a:gd name="connsiteX3" fmla="*/ 246767 w 871192"/>
                  <a:gd name="connsiteY3" fmla="*/ 691797 h 1659724"/>
                  <a:gd name="connsiteX4" fmla="*/ 240439 w 871192"/>
                  <a:gd name="connsiteY4" fmla="*/ 1056808 h 1659724"/>
                  <a:gd name="connsiteX5" fmla="*/ 160292 w 871192"/>
                  <a:gd name="connsiteY5" fmla="*/ 1259825 h 1659724"/>
                  <a:gd name="connsiteX6" fmla="*/ 12725 w 871192"/>
                  <a:gd name="connsiteY6" fmla="*/ 1615109 h 1659724"/>
                  <a:gd name="connsiteX7" fmla="*/ 520337 w 871192"/>
                  <a:gd name="connsiteY7" fmla="*/ 1625180 h 1659724"/>
                  <a:gd name="connsiteX8" fmla="*/ 656682 w 871192"/>
                  <a:gd name="connsiteY8" fmla="*/ 1283095 h 1659724"/>
                  <a:gd name="connsiteX9" fmla="*/ 836090 w 871192"/>
                  <a:gd name="connsiteY9" fmla="*/ 965231 h 1659724"/>
                  <a:gd name="connsiteX10" fmla="*/ 792480 w 871192"/>
                  <a:gd name="connsiteY10" fmla="*/ 713908 h 1659724"/>
                  <a:gd name="connsiteX11" fmla="*/ 799761 w 871192"/>
                  <a:gd name="connsiteY11" fmla="*/ 527014 h 1659724"/>
                  <a:gd name="connsiteX12" fmla="*/ 863170 w 871192"/>
                  <a:gd name="connsiteY12" fmla="*/ 378764 h 1659724"/>
                  <a:gd name="connsiteX13" fmla="*/ 817858 w 871192"/>
                  <a:gd name="connsiteY13" fmla="*/ 113017 h 1659724"/>
                  <a:gd name="connsiteX14" fmla="*/ 723832 w 871192"/>
                  <a:gd name="connsiteY14" fmla="*/ 128733 h 1659724"/>
                  <a:gd name="connsiteX15" fmla="*/ 723017 w 871192"/>
                  <a:gd name="connsiteY15" fmla="*/ 7357 h 1659724"/>
                  <a:gd name="connsiteX0" fmla="*/ 723017 w 870705"/>
                  <a:gd name="connsiteY0" fmla="*/ 7357 h 1659724"/>
                  <a:gd name="connsiteX1" fmla="*/ 455499 w 870705"/>
                  <a:gd name="connsiteY1" fmla="*/ 186089 h 1659724"/>
                  <a:gd name="connsiteX2" fmla="*/ 243569 w 870705"/>
                  <a:gd name="connsiteY2" fmla="*/ 364069 h 1659724"/>
                  <a:gd name="connsiteX3" fmla="*/ 246767 w 870705"/>
                  <a:gd name="connsiteY3" fmla="*/ 691797 h 1659724"/>
                  <a:gd name="connsiteX4" fmla="*/ 240439 w 870705"/>
                  <a:gd name="connsiteY4" fmla="*/ 1056808 h 1659724"/>
                  <a:gd name="connsiteX5" fmla="*/ 160292 w 870705"/>
                  <a:gd name="connsiteY5" fmla="*/ 1259825 h 1659724"/>
                  <a:gd name="connsiteX6" fmla="*/ 12725 w 870705"/>
                  <a:gd name="connsiteY6" fmla="*/ 1615109 h 1659724"/>
                  <a:gd name="connsiteX7" fmla="*/ 520337 w 870705"/>
                  <a:gd name="connsiteY7" fmla="*/ 1625180 h 1659724"/>
                  <a:gd name="connsiteX8" fmla="*/ 656682 w 870705"/>
                  <a:gd name="connsiteY8" fmla="*/ 1283095 h 1659724"/>
                  <a:gd name="connsiteX9" fmla="*/ 836090 w 870705"/>
                  <a:gd name="connsiteY9" fmla="*/ 965231 h 1659724"/>
                  <a:gd name="connsiteX10" fmla="*/ 792480 w 870705"/>
                  <a:gd name="connsiteY10" fmla="*/ 713908 h 1659724"/>
                  <a:gd name="connsiteX11" fmla="*/ 806905 w 870705"/>
                  <a:gd name="connsiteY11" fmla="*/ 534158 h 1659724"/>
                  <a:gd name="connsiteX12" fmla="*/ 863170 w 870705"/>
                  <a:gd name="connsiteY12" fmla="*/ 378764 h 1659724"/>
                  <a:gd name="connsiteX13" fmla="*/ 817858 w 870705"/>
                  <a:gd name="connsiteY13" fmla="*/ 113017 h 1659724"/>
                  <a:gd name="connsiteX14" fmla="*/ 723832 w 870705"/>
                  <a:gd name="connsiteY14" fmla="*/ 128733 h 1659724"/>
                  <a:gd name="connsiteX15" fmla="*/ 723017 w 870705"/>
                  <a:gd name="connsiteY15" fmla="*/ 7357 h 1659724"/>
                  <a:gd name="connsiteX0" fmla="*/ 723017 w 880385"/>
                  <a:gd name="connsiteY0" fmla="*/ 7357 h 1659724"/>
                  <a:gd name="connsiteX1" fmla="*/ 455499 w 880385"/>
                  <a:gd name="connsiteY1" fmla="*/ 186089 h 1659724"/>
                  <a:gd name="connsiteX2" fmla="*/ 243569 w 880385"/>
                  <a:gd name="connsiteY2" fmla="*/ 364069 h 1659724"/>
                  <a:gd name="connsiteX3" fmla="*/ 246767 w 880385"/>
                  <a:gd name="connsiteY3" fmla="*/ 691797 h 1659724"/>
                  <a:gd name="connsiteX4" fmla="*/ 240439 w 880385"/>
                  <a:gd name="connsiteY4" fmla="*/ 1056808 h 1659724"/>
                  <a:gd name="connsiteX5" fmla="*/ 160292 w 880385"/>
                  <a:gd name="connsiteY5" fmla="*/ 1259825 h 1659724"/>
                  <a:gd name="connsiteX6" fmla="*/ 12725 w 880385"/>
                  <a:gd name="connsiteY6" fmla="*/ 1615109 h 1659724"/>
                  <a:gd name="connsiteX7" fmla="*/ 520337 w 880385"/>
                  <a:gd name="connsiteY7" fmla="*/ 1625180 h 1659724"/>
                  <a:gd name="connsiteX8" fmla="*/ 656682 w 880385"/>
                  <a:gd name="connsiteY8" fmla="*/ 1283095 h 1659724"/>
                  <a:gd name="connsiteX9" fmla="*/ 836090 w 880385"/>
                  <a:gd name="connsiteY9" fmla="*/ 965231 h 1659724"/>
                  <a:gd name="connsiteX10" fmla="*/ 792480 w 880385"/>
                  <a:gd name="connsiteY10" fmla="*/ 713908 h 1659724"/>
                  <a:gd name="connsiteX11" fmla="*/ 806905 w 880385"/>
                  <a:gd name="connsiteY11" fmla="*/ 534158 h 1659724"/>
                  <a:gd name="connsiteX12" fmla="*/ 863170 w 880385"/>
                  <a:gd name="connsiteY12" fmla="*/ 378764 h 1659724"/>
                  <a:gd name="connsiteX13" fmla="*/ 817858 w 880385"/>
                  <a:gd name="connsiteY13" fmla="*/ 113017 h 1659724"/>
                  <a:gd name="connsiteX14" fmla="*/ 723832 w 880385"/>
                  <a:gd name="connsiteY14" fmla="*/ 128733 h 1659724"/>
                  <a:gd name="connsiteX15" fmla="*/ 723017 w 880385"/>
                  <a:gd name="connsiteY15" fmla="*/ 7357 h 1659724"/>
                  <a:gd name="connsiteX0" fmla="*/ 723017 w 878975"/>
                  <a:gd name="connsiteY0" fmla="*/ 7357 h 1659724"/>
                  <a:gd name="connsiteX1" fmla="*/ 455499 w 878975"/>
                  <a:gd name="connsiteY1" fmla="*/ 186089 h 1659724"/>
                  <a:gd name="connsiteX2" fmla="*/ 243569 w 878975"/>
                  <a:gd name="connsiteY2" fmla="*/ 364069 h 1659724"/>
                  <a:gd name="connsiteX3" fmla="*/ 246767 w 878975"/>
                  <a:gd name="connsiteY3" fmla="*/ 691797 h 1659724"/>
                  <a:gd name="connsiteX4" fmla="*/ 240439 w 878975"/>
                  <a:gd name="connsiteY4" fmla="*/ 1056808 h 1659724"/>
                  <a:gd name="connsiteX5" fmla="*/ 160292 w 878975"/>
                  <a:gd name="connsiteY5" fmla="*/ 1259825 h 1659724"/>
                  <a:gd name="connsiteX6" fmla="*/ 12725 w 878975"/>
                  <a:gd name="connsiteY6" fmla="*/ 1615109 h 1659724"/>
                  <a:gd name="connsiteX7" fmla="*/ 520337 w 878975"/>
                  <a:gd name="connsiteY7" fmla="*/ 1625180 h 1659724"/>
                  <a:gd name="connsiteX8" fmla="*/ 656682 w 878975"/>
                  <a:gd name="connsiteY8" fmla="*/ 1283095 h 1659724"/>
                  <a:gd name="connsiteX9" fmla="*/ 836090 w 878975"/>
                  <a:gd name="connsiteY9" fmla="*/ 965231 h 1659724"/>
                  <a:gd name="connsiteX10" fmla="*/ 792480 w 878975"/>
                  <a:gd name="connsiteY10" fmla="*/ 713908 h 1659724"/>
                  <a:gd name="connsiteX11" fmla="*/ 806905 w 878975"/>
                  <a:gd name="connsiteY11" fmla="*/ 534158 h 1659724"/>
                  <a:gd name="connsiteX12" fmla="*/ 863170 w 878975"/>
                  <a:gd name="connsiteY12" fmla="*/ 378764 h 1659724"/>
                  <a:gd name="connsiteX13" fmla="*/ 815476 w 878975"/>
                  <a:gd name="connsiteY13" fmla="*/ 117780 h 1659724"/>
                  <a:gd name="connsiteX14" fmla="*/ 723832 w 878975"/>
                  <a:gd name="connsiteY14" fmla="*/ 128733 h 1659724"/>
                  <a:gd name="connsiteX15" fmla="*/ 723017 w 878975"/>
                  <a:gd name="connsiteY15" fmla="*/ 7357 h 1659724"/>
                  <a:gd name="connsiteX0" fmla="*/ 723017 w 878360"/>
                  <a:gd name="connsiteY0" fmla="*/ 7357 h 1659724"/>
                  <a:gd name="connsiteX1" fmla="*/ 455499 w 878360"/>
                  <a:gd name="connsiteY1" fmla="*/ 186089 h 1659724"/>
                  <a:gd name="connsiteX2" fmla="*/ 243569 w 878360"/>
                  <a:gd name="connsiteY2" fmla="*/ 364069 h 1659724"/>
                  <a:gd name="connsiteX3" fmla="*/ 246767 w 878360"/>
                  <a:gd name="connsiteY3" fmla="*/ 691797 h 1659724"/>
                  <a:gd name="connsiteX4" fmla="*/ 240439 w 878360"/>
                  <a:gd name="connsiteY4" fmla="*/ 1056808 h 1659724"/>
                  <a:gd name="connsiteX5" fmla="*/ 160292 w 878360"/>
                  <a:gd name="connsiteY5" fmla="*/ 1259825 h 1659724"/>
                  <a:gd name="connsiteX6" fmla="*/ 12725 w 878360"/>
                  <a:gd name="connsiteY6" fmla="*/ 1615109 h 1659724"/>
                  <a:gd name="connsiteX7" fmla="*/ 520337 w 878360"/>
                  <a:gd name="connsiteY7" fmla="*/ 1625180 h 1659724"/>
                  <a:gd name="connsiteX8" fmla="*/ 656682 w 878360"/>
                  <a:gd name="connsiteY8" fmla="*/ 1283095 h 1659724"/>
                  <a:gd name="connsiteX9" fmla="*/ 836090 w 878360"/>
                  <a:gd name="connsiteY9" fmla="*/ 965231 h 1659724"/>
                  <a:gd name="connsiteX10" fmla="*/ 792480 w 878360"/>
                  <a:gd name="connsiteY10" fmla="*/ 713908 h 1659724"/>
                  <a:gd name="connsiteX11" fmla="*/ 806905 w 878360"/>
                  <a:gd name="connsiteY11" fmla="*/ 534158 h 1659724"/>
                  <a:gd name="connsiteX12" fmla="*/ 863170 w 878360"/>
                  <a:gd name="connsiteY12" fmla="*/ 378764 h 1659724"/>
                  <a:gd name="connsiteX13" fmla="*/ 815476 w 878360"/>
                  <a:gd name="connsiteY13" fmla="*/ 117780 h 1659724"/>
                  <a:gd name="connsiteX14" fmla="*/ 723832 w 878360"/>
                  <a:gd name="connsiteY14" fmla="*/ 128733 h 1659724"/>
                  <a:gd name="connsiteX15" fmla="*/ 723017 w 878360"/>
                  <a:gd name="connsiteY15" fmla="*/ 7357 h 1659724"/>
                  <a:gd name="connsiteX0" fmla="*/ 723017 w 880208"/>
                  <a:gd name="connsiteY0" fmla="*/ 7357 h 1659724"/>
                  <a:gd name="connsiteX1" fmla="*/ 455499 w 880208"/>
                  <a:gd name="connsiteY1" fmla="*/ 186089 h 1659724"/>
                  <a:gd name="connsiteX2" fmla="*/ 243569 w 880208"/>
                  <a:gd name="connsiteY2" fmla="*/ 364069 h 1659724"/>
                  <a:gd name="connsiteX3" fmla="*/ 246767 w 880208"/>
                  <a:gd name="connsiteY3" fmla="*/ 691797 h 1659724"/>
                  <a:gd name="connsiteX4" fmla="*/ 240439 w 880208"/>
                  <a:gd name="connsiteY4" fmla="*/ 1056808 h 1659724"/>
                  <a:gd name="connsiteX5" fmla="*/ 160292 w 880208"/>
                  <a:gd name="connsiteY5" fmla="*/ 1259825 h 1659724"/>
                  <a:gd name="connsiteX6" fmla="*/ 12725 w 880208"/>
                  <a:gd name="connsiteY6" fmla="*/ 1615109 h 1659724"/>
                  <a:gd name="connsiteX7" fmla="*/ 520337 w 880208"/>
                  <a:gd name="connsiteY7" fmla="*/ 1625180 h 1659724"/>
                  <a:gd name="connsiteX8" fmla="*/ 656682 w 880208"/>
                  <a:gd name="connsiteY8" fmla="*/ 1283095 h 1659724"/>
                  <a:gd name="connsiteX9" fmla="*/ 836090 w 880208"/>
                  <a:gd name="connsiteY9" fmla="*/ 965231 h 1659724"/>
                  <a:gd name="connsiteX10" fmla="*/ 792480 w 880208"/>
                  <a:gd name="connsiteY10" fmla="*/ 713908 h 1659724"/>
                  <a:gd name="connsiteX11" fmla="*/ 806905 w 880208"/>
                  <a:gd name="connsiteY11" fmla="*/ 534158 h 1659724"/>
                  <a:gd name="connsiteX12" fmla="*/ 863170 w 880208"/>
                  <a:gd name="connsiteY12" fmla="*/ 378764 h 1659724"/>
                  <a:gd name="connsiteX13" fmla="*/ 815476 w 880208"/>
                  <a:gd name="connsiteY13" fmla="*/ 117780 h 1659724"/>
                  <a:gd name="connsiteX14" fmla="*/ 723832 w 880208"/>
                  <a:gd name="connsiteY14" fmla="*/ 128733 h 1659724"/>
                  <a:gd name="connsiteX15" fmla="*/ 723017 w 880208"/>
                  <a:gd name="connsiteY15" fmla="*/ 7357 h 1659724"/>
                  <a:gd name="connsiteX0" fmla="*/ 715873 w 880208"/>
                  <a:gd name="connsiteY0" fmla="*/ 7433 h 1657419"/>
                  <a:gd name="connsiteX1" fmla="*/ 455499 w 880208"/>
                  <a:gd name="connsiteY1" fmla="*/ 183784 h 1657419"/>
                  <a:gd name="connsiteX2" fmla="*/ 243569 w 880208"/>
                  <a:gd name="connsiteY2" fmla="*/ 361764 h 1657419"/>
                  <a:gd name="connsiteX3" fmla="*/ 246767 w 880208"/>
                  <a:gd name="connsiteY3" fmla="*/ 689492 h 1657419"/>
                  <a:gd name="connsiteX4" fmla="*/ 240439 w 880208"/>
                  <a:gd name="connsiteY4" fmla="*/ 1054503 h 1657419"/>
                  <a:gd name="connsiteX5" fmla="*/ 160292 w 880208"/>
                  <a:gd name="connsiteY5" fmla="*/ 1257520 h 1657419"/>
                  <a:gd name="connsiteX6" fmla="*/ 12725 w 880208"/>
                  <a:gd name="connsiteY6" fmla="*/ 1612804 h 1657419"/>
                  <a:gd name="connsiteX7" fmla="*/ 520337 w 880208"/>
                  <a:gd name="connsiteY7" fmla="*/ 1622875 h 1657419"/>
                  <a:gd name="connsiteX8" fmla="*/ 656682 w 880208"/>
                  <a:gd name="connsiteY8" fmla="*/ 1280790 h 1657419"/>
                  <a:gd name="connsiteX9" fmla="*/ 836090 w 880208"/>
                  <a:gd name="connsiteY9" fmla="*/ 962926 h 1657419"/>
                  <a:gd name="connsiteX10" fmla="*/ 792480 w 880208"/>
                  <a:gd name="connsiteY10" fmla="*/ 711603 h 1657419"/>
                  <a:gd name="connsiteX11" fmla="*/ 806905 w 880208"/>
                  <a:gd name="connsiteY11" fmla="*/ 531853 h 1657419"/>
                  <a:gd name="connsiteX12" fmla="*/ 863170 w 880208"/>
                  <a:gd name="connsiteY12" fmla="*/ 376459 h 1657419"/>
                  <a:gd name="connsiteX13" fmla="*/ 815476 w 880208"/>
                  <a:gd name="connsiteY13" fmla="*/ 115475 h 1657419"/>
                  <a:gd name="connsiteX14" fmla="*/ 723832 w 880208"/>
                  <a:gd name="connsiteY14" fmla="*/ 126428 h 1657419"/>
                  <a:gd name="connsiteX15" fmla="*/ 715873 w 880208"/>
                  <a:gd name="connsiteY15" fmla="*/ 7433 h 1657419"/>
                  <a:gd name="connsiteX0" fmla="*/ 715873 w 880208"/>
                  <a:gd name="connsiteY0" fmla="*/ 7433 h 1657419"/>
                  <a:gd name="connsiteX1" fmla="*/ 455499 w 880208"/>
                  <a:gd name="connsiteY1" fmla="*/ 183784 h 1657419"/>
                  <a:gd name="connsiteX2" fmla="*/ 243569 w 880208"/>
                  <a:gd name="connsiteY2" fmla="*/ 361764 h 1657419"/>
                  <a:gd name="connsiteX3" fmla="*/ 246767 w 880208"/>
                  <a:gd name="connsiteY3" fmla="*/ 689492 h 1657419"/>
                  <a:gd name="connsiteX4" fmla="*/ 240439 w 880208"/>
                  <a:gd name="connsiteY4" fmla="*/ 1054503 h 1657419"/>
                  <a:gd name="connsiteX5" fmla="*/ 160292 w 880208"/>
                  <a:gd name="connsiteY5" fmla="*/ 1257520 h 1657419"/>
                  <a:gd name="connsiteX6" fmla="*/ 12725 w 880208"/>
                  <a:gd name="connsiteY6" fmla="*/ 1612804 h 1657419"/>
                  <a:gd name="connsiteX7" fmla="*/ 520337 w 880208"/>
                  <a:gd name="connsiteY7" fmla="*/ 1622875 h 1657419"/>
                  <a:gd name="connsiteX8" fmla="*/ 656682 w 880208"/>
                  <a:gd name="connsiteY8" fmla="*/ 1280790 h 1657419"/>
                  <a:gd name="connsiteX9" fmla="*/ 836090 w 880208"/>
                  <a:gd name="connsiteY9" fmla="*/ 962926 h 1657419"/>
                  <a:gd name="connsiteX10" fmla="*/ 792480 w 880208"/>
                  <a:gd name="connsiteY10" fmla="*/ 711603 h 1657419"/>
                  <a:gd name="connsiteX11" fmla="*/ 806905 w 880208"/>
                  <a:gd name="connsiteY11" fmla="*/ 531853 h 1657419"/>
                  <a:gd name="connsiteX12" fmla="*/ 863170 w 880208"/>
                  <a:gd name="connsiteY12" fmla="*/ 376459 h 1657419"/>
                  <a:gd name="connsiteX13" fmla="*/ 815476 w 880208"/>
                  <a:gd name="connsiteY13" fmla="*/ 115475 h 1657419"/>
                  <a:gd name="connsiteX14" fmla="*/ 723832 w 880208"/>
                  <a:gd name="connsiteY14" fmla="*/ 126428 h 1657419"/>
                  <a:gd name="connsiteX15" fmla="*/ 715873 w 880208"/>
                  <a:gd name="connsiteY15" fmla="*/ 7433 h 1657419"/>
                  <a:gd name="connsiteX0" fmla="*/ 715873 w 880208"/>
                  <a:gd name="connsiteY0" fmla="*/ 7433 h 1657419"/>
                  <a:gd name="connsiteX1" fmla="*/ 455499 w 880208"/>
                  <a:gd name="connsiteY1" fmla="*/ 183784 h 1657419"/>
                  <a:gd name="connsiteX2" fmla="*/ 243569 w 880208"/>
                  <a:gd name="connsiteY2" fmla="*/ 361764 h 1657419"/>
                  <a:gd name="connsiteX3" fmla="*/ 246767 w 880208"/>
                  <a:gd name="connsiteY3" fmla="*/ 689492 h 1657419"/>
                  <a:gd name="connsiteX4" fmla="*/ 240439 w 880208"/>
                  <a:gd name="connsiteY4" fmla="*/ 1054503 h 1657419"/>
                  <a:gd name="connsiteX5" fmla="*/ 160292 w 880208"/>
                  <a:gd name="connsiteY5" fmla="*/ 1257520 h 1657419"/>
                  <a:gd name="connsiteX6" fmla="*/ 12725 w 880208"/>
                  <a:gd name="connsiteY6" fmla="*/ 1612804 h 1657419"/>
                  <a:gd name="connsiteX7" fmla="*/ 520337 w 880208"/>
                  <a:gd name="connsiteY7" fmla="*/ 1622875 h 1657419"/>
                  <a:gd name="connsiteX8" fmla="*/ 656682 w 880208"/>
                  <a:gd name="connsiteY8" fmla="*/ 1280790 h 1657419"/>
                  <a:gd name="connsiteX9" fmla="*/ 836090 w 880208"/>
                  <a:gd name="connsiteY9" fmla="*/ 962926 h 1657419"/>
                  <a:gd name="connsiteX10" fmla="*/ 792480 w 880208"/>
                  <a:gd name="connsiteY10" fmla="*/ 711603 h 1657419"/>
                  <a:gd name="connsiteX11" fmla="*/ 806905 w 880208"/>
                  <a:gd name="connsiteY11" fmla="*/ 531853 h 1657419"/>
                  <a:gd name="connsiteX12" fmla="*/ 863170 w 880208"/>
                  <a:gd name="connsiteY12" fmla="*/ 376459 h 1657419"/>
                  <a:gd name="connsiteX13" fmla="*/ 815476 w 880208"/>
                  <a:gd name="connsiteY13" fmla="*/ 115475 h 1657419"/>
                  <a:gd name="connsiteX14" fmla="*/ 723832 w 880208"/>
                  <a:gd name="connsiteY14" fmla="*/ 126428 h 1657419"/>
                  <a:gd name="connsiteX15" fmla="*/ 715873 w 880208"/>
                  <a:gd name="connsiteY15" fmla="*/ 7433 h 1657419"/>
                  <a:gd name="connsiteX0" fmla="*/ 715873 w 880208"/>
                  <a:gd name="connsiteY0" fmla="*/ 7433 h 1657419"/>
                  <a:gd name="connsiteX1" fmla="*/ 455499 w 880208"/>
                  <a:gd name="connsiteY1" fmla="*/ 183784 h 1657419"/>
                  <a:gd name="connsiteX2" fmla="*/ 243569 w 880208"/>
                  <a:gd name="connsiteY2" fmla="*/ 361764 h 1657419"/>
                  <a:gd name="connsiteX3" fmla="*/ 246767 w 880208"/>
                  <a:gd name="connsiteY3" fmla="*/ 689492 h 1657419"/>
                  <a:gd name="connsiteX4" fmla="*/ 240439 w 880208"/>
                  <a:gd name="connsiteY4" fmla="*/ 1054503 h 1657419"/>
                  <a:gd name="connsiteX5" fmla="*/ 160292 w 880208"/>
                  <a:gd name="connsiteY5" fmla="*/ 1257520 h 1657419"/>
                  <a:gd name="connsiteX6" fmla="*/ 12725 w 880208"/>
                  <a:gd name="connsiteY6" fmla="*/ 1612804 h 1657419"/>
                  <a:gd name="connsiteX7" fmla="*/ 520337 w 880208"/>
                  <a:gd name="connsiteY7" fmla="*/ 1622875 h 1657419"/>
                  <a:gd name="connsiteX8" fmla="*/ 656682 w 880208"/>
                  <a:gd name="connsiteY8" fmla="*/ 1280790 h 1657419"/>
                  <a:gd name="connsiteX9" fmla="*/ 836090 w 880208"/>
                  <a:gd name="connsiteY9" fmla="*/ 962926 h 1657419"/>
                  <a:gd name="connsiteX10" fmla="*/ 809149 w 880208"/>
                  <a:gd name="connsiteY10" fmla="*/ 711603 h 1657419"/>
                  <a:gd name="connsiteX11" fmla="*/ 806905 w 880208"/>
                  <a:gd name="connsiteY11" fmla="*/ 531853 h 1657419"/>
                  <a:gd name="connsiteX12" fmla="*/ 863170 w 880208"/>
                  <a:gd name="connsiteY12" fmla="*/ 376459 h 1657419"/>
                  <a:gd name="connsiteX13" fmla="*/ 815476 w 880208"/>
                  <a:gd name="connsiteY13" fmla="*/ 115475 h 1657419"/>
                  <a:gd name="connsiteX14" fmla="*/ 723832 w 880208"/>
                  <a:gd name="connsiteY14" fmla="*/ 126428 h 1657419"/>
                  <a:gd name="connsiteX15" fmla="*/ 715873 w 880208"/>
                  <a:gd name="connsiteY15" fmla="*/ 7433 h 1657419"/>
                  <a:gd name="connsiteX0" fmla="*/ 715873 w 880208"/>
                  <a:gd name="connsiteY0" fmla="*/ 7433 h 1657419"/>
                  <a:gd name="connsiteX1" fmla="*/ 455499 w 880208"/>
                  <a:gd name="connsiteY1" fmla="*/ 183784 h 1657419"/>
                  <a:gd name="connsiteX2" fmla="*/ 243569 w 880208"/>
                  <a:gd name="connsiteY2" fmla="*/ 361764 h 1657419"/>
                  <a:gd name="connsiteX3" fmla="*/ 246767 w 880208"/>
                  <a:gd name="connsiteY3" fmla="*/ 689492 h 1657419"/>
                  <a:gd name="connsiteX4" fmla="*/ 240439 w 880208"/>
                  <a:gd name="connsiteY4" fmla="*/ 1054503 h 1657419"/>
                  <a:gd name="connsiteX5" fmla="*/ 160292 w 880208"/>
                  <a:gd name="connsiteY5" fmla="*/ 1257520 h 1657419"/>
                  <a:gd name="connsiteX6" fmla="*/ 12725 w 880208"/>
                  <a:gd name="connsiteY6" fmla="*/ 1612804 h 1657419"/>
                  <a:gd name="connsiteX7" fmla="*/ 520337 w 880208"/>
                  <a:gd name="connsiteY7" fmla="*/ 1622875 h 1657419"/>
                  <a:gd name="connsiteX8" fmla="*/ 656682 w 880208"/>
                  <a:gd name="connsiteY8" fmla="*/ 1280790 h 1657419"/>
                  <a:gd name="connsiteX9" fmla="*/ 797990 w 880208"/>
                  <a:gd name="connsiteY9" fmla="*/ 974832 h 1657419"/>
                  <a:gd name="connsiteX10" fmla="*/ 809149 w 880208"/>
                  <a:gd name="connsiteY10" fmla="*/ 711603 h 1657419"/>
                  <a:gd name="connsiteX11" fmla="*/ 806905 w 880208"/>
                  <a:gd name="connsiteY11" fmla="*/ 531853 h 1657419"/>
                  <a:gd name="connsiteX12" fmla="*/ 863170 w 880208"/>
                  <a:gd name="connsiteY12" fmla="*/ 376459 h 1657419"/>
                  <a:gd name="connsiteX13" fmla="*/ 815476 w 880208"/>
                  <a:gd name="connsiteY13" fmla="*/ 115475 h 1657419"/>
                  <a:gd name="connsiteX14" fmla="*/ 723832 w 880208"/>
                  <a:gd name="connsiteY14" fmla="*/ 126428 h 1657419"/>
                  <a:gd name="connsiteX15" fmla="*/ 715873 w 880208"/>
                  <a:gd name="connsiteY15" fmla="*/ 7433 h 1657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80208" h="1657419">
                    <a:moveTo>
                      <a:pt x="715873" y="7433"/>
                    </a:moveTo>
                    <a:cubicBezTo>
                      <a:pt x="729249" y="-36299"/>
                      <a:pt x="534216" y="124729"/>
                      <a:pt x="455499" y="183784"/>
                    </a:cubicBezTo>
                    <a:cubicBezTo>
                      <a:pt x="376782" y="242839"/>
                      <a:pt x="268051" y="300972"/>
                      <a:pt x="243569" y="361764"/>
                    </a:cubicBezTo>
                    <a:cubicBezTo>
                      <a:pt x="218264" y="424601"/>
                      <a:pt x="247289" y="574036"/>
                      <a:pt x="246767" y="689492"/>
                    </a:cubicBezTo>
                    <a:cubicBezTo>
                      <a:pt x="246245" y="804948"/>
                      <a:pt x="254851" y="959832"/>
                      <a:pt x="240439" y="1054503"/>
                    </a:cubicBezTo>
                    <a:cubicBezTo>
                      <a:pt x="226027" y="1149174"/>
                      <a:pt x="198244" y="1164470"/>
                      <a:pt x="160292" y="1257520"/>
                    </a:cubicBezTo>
                    <a:cubicBezTo>
                      <a:pt x="122340" y="1350570"/>
                      <a:pt x="-47282" y="1551912"/>
                      <a:pt x="12725" y="1612804"/>
                    </a:cubicBezTo>
                    <a:cubicBezTo>
                      <a:pt x="72732" y="1673696"/>
                      <a:pt x="440395" y="1667495"/>
                      <a:pt x="520337" y="1622875"/>
                    </a:cubicBezTo>
                    <a:cubicBezTo>
                      <a:pt x="576466" y="1568730"/>
                      <a:pt x="610407" y="1388797"/>
                      <a:pt x="656682" y="1280790"/>
                    </a:cubicBezTo>
                    <a:cubicBezTo>
                      <a:pt x="702957" y="1172783"/>
                      <a:pt x="772579" y="1069697"/>
                      <a:pt x="797990" y="974832"/>
                    </a:cubicBezTo>
                    <a:cubicBezTo>
                      <a:pt x="823401" y="879968"/>
                      <a:pt x="807663" y="785433"/>
                      <a:pt x="809149" y="711603"/>
                    </a:cubicBezTo>
                    <a:cubicBezTo>
                      <a:pt x="810635" y="637773"/>
                      <a:pt x="797901" y="587710"/>
                      <a:pt x="806905" y="531853"/>
                    </a:cubicBezTo>
                    <a:cubicBezTo>
                      <a:pt x="815909" y="475996"/>
                      <a:pt x="861742" y="445855"/>
                      <a:pt x="863170" y="376459"/>
                    </a:cubicBezTo>
                    <a:cubicBezTo>
                      <a:pt x="864599" y="307063"/>
                      <a:pt x="922829" y="138563"/>
                      <a:pt x="815476" y="115475"/>
                    </a:cubicBezTo>
                    <a:cubicBezTo>
                      <a:pt x="744124" y="100130"/>
                      <a:pt x="731161" y="129616"/>
                      <a:pt x="723832" y="126428"/>
                    </a:cubicBezTo>
                    <a:cubicBezTo>
                      <a:pt x="714060" y="122177"/>
                      <a:pt x="712970" y="16924"/>
                      <a:pt x="715873" y="7433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sp>
            <p:nvSpPr>
              <p:cNvPr id="552" name="Freihandform 551"/>
              <p:cNvSpPr/>
              <p:nvPr/>
            </p:nvSpPr>
            <p:spPr>
              <a:xfrm>
                <a:off x="1917516" y="3743032"/>
                <a:ext cx="875754" cy="1650011"/>
              </a:xfrm>
              <a:custGeom>
                <a:avLst/>
                <a:gdLst>
                  <a:gd name="connsiteX0" fmla="*/ 592183 w 653143"/>
                  <a:gd name="connsiteY0" fmla="*/ 0 h 1576251"/>
                  <a:gd name="connsiteX1" fmla="*/ 548640 w 653143"/>
                  <a:gd name="connsiteY1" fmla="*/ 60960 h 1576251"/>
                  <a:gd name="connsiteX2" fmla="*/ 531223 w 653143"/>
                  <a:gd name="connsiteY2" fmla="*/ 87086 h 1576251"/>
                  <a:gd name="connsiteX3" fmla="*/ 487680 w 653143"/>
                  <a:gd name="connsiteY3" fmla="*/ 121920 h 1576251"/>
                  <a:gd name="connsiteX4" fmla="*/ 452845 w 653143"/>
                  <a:gd name="connsiteY4" fmla="*/ 130628 h 1576251"/>
                  <a:gd name="connsiteX5" fmla="*/ 400594 w 653143"/>
                  <a:gd name="connsiteY5" fmla="*/ 148046 h 1576251"/>
                  <a:gd name="connsiteX6" fmla="*/ 348343 w 653143"/>
                  <a:gd name="connsiteY6" fmla="*/ 165463 h 1576251"/>
                  <a:gd name="connsiteX7" fmla="*/ 322217 w 653143"/>
                  <a:gd name="connsiteY7" fmla="*/ 174171 h 1576251"/>
                  <a:gd name="connsiteX8" fmla="*/ 296091 w 653143"/>
                  <a:gd name="connsiteY8" fmla="*/ 182880 h 1576251"/>
                  <a:gd name="connsiteX9" fmla="*/ 235131 w 653143"/>
                  <a:gd name="connsiteY9" fmla="*/ 200297 h 1576251"/>
                  <a:gd name="connsiteX10" fmla="*/ 209005 w 653143"/>
                  <a:gd name="connsiteY10" fmla="*/ 226423 h 1576251"/>
                  <a:gd name="connsiteX11" fmla="*/ 182880 w 653143"/>
                  <a:gd name="connsiteY11" fmla="*/ 243840 h 1576251"/>
                  <a:gd name="connsiteX12" fmla="*/ 165463 w 653143"/>
                  <a:gd name="connsiteY12" fmla="*/ 269966 h 1576251"/>
                  <a:gd name="connsiteX13" fmla="*/ 148045 w 653143"/>
                  <a:gd name="connsiteY13" fmla="*/ 287383 h 1576251"/>
                  <a:gd name="connsiteX14" fmla="*/ 121920 w 653143"/>
                  <a:gd name="connsiteY14" fmla="*/ 400594 h 1576251"/>
                  <a:gd name="connsiteX15" fmla="*/ 113211 w 653143"/>
                  <a:gd name="connsiteY15" fmla="*/ 426720 h 1576251"/>
                  <a:gd name="connsiteX16" fmla="*/ 104503 w 653143"/>
                  <a:gd name="connsiteY16" fmla="*/ 470263 h 1576251"/>
                  <a:gd name="connsiteX17" fmla="*/ 87085 w 653143"/>
                  <a:gd name="connsiteY17" fmla="*/ 522514 h 1576251"/>
                  <a:gd name="connsiteX18" fmla="*/ 69668 w 653143"/>
                  <a:gd name="connsiteY18" fmla="*/ 609600 h 1576251"/>
                  <a:gd name="connsiteX19" fmla="*/ 52251 w 653143"/>
                  <a:gd name="connsiteY19" fmla="*/ 661851 h 1576251"/>
                  <a:gd name="connsiteX20" fmla="*/ 52251 w 653143"/>
                  <a:gd name="connsiteY20" fmla="*/ 1201783 h 1576251"/>
                  <a:gd name="connsiteX21" fmla="*/ 43543 w 653143"/>
                  <a:gd name="connsiteY21" fmla="*/ 1236617 h 1576251"/>
                  <a:gd name="connsiteX22" fmla="*/ 34834 w 653143"/>
                  <a:gd name="connsiteY22" fmla="*/ 1280160 h 1576251"/>
                  <a:gd name="connsiteX23" fmla="*/ 26125 w 653143"/>
                  <a:gd name="connsiteY23" fmla="*/ 1349828 h 1576251"/>
                  <a:gd name="connsiteX24" fmla="*/ 8708 w 653143"/>
                  <a:gd name="connsiteY24" fmla="*/ 1402080 h 1576251"/>
                  <a:gd name="connsiteX25" fmla="*/ 0 w 653143"/>
                  <a:gd name="connsiteY25" fmla="*/ 1471748 h 1576251"/>
                  <a:gd name="connsiteX26" fmla="*/ 182880 w 653143"/>
                  <a:gd name="connsiteY26" fmla="*/ 1558834 h 1576251"/>
                  <a:gd name="connsiteX27" fmla="*/ 278674 w 653143"/>
                  <a:gd name="connsiteY27" fmla="*/ 1576251 h 1576251"/>
                  <a:gd name="connsiteX28" fmla="*/ 452845 w 653143"/>
                  <a:gd name="connsiteY28" fmla="*/ 1567543 h 1576251"/>
                  <a:gd name="connsiteX29" fmla="*/ 496388 w 653143"/>
                  <a:gd name="connsiteY29" fmla="*/ 1524000 h 1576251"/>
                  <a:gd name="connsiteX30" fmla="*/ 522514 w 653143"/>
                  <a:gd name="connsiteY30" fmla="*/ 1497874 h 1576251"/>
                  <a:gd name="connsiteX31" fmla="*/ 539931 w 653143"/>
                  <a:gd name="connsiteY31" fmla="*/ 1471748 h 1576251"/>
                  <a:gd name="connsiteX32" fmla="*/ 522514 w 653143"/>
                  <a:gd name="connsiteY32" fmla="*/ 1254034 h 1576251"/>
                  <a:gd name="connsiteX33" fmla="*/ 513805 w 653143"/>
                  <a:gd name="connsiteY33" fmla="*/ 1088571 h 1576251"/>
                  <a:gd name="connsiteX34" fmla="*/ 496388 w 653143"/>
                  <a:gd name="connsiteY34" fmla="*/ 975360 h 1576251"/>
                  <a:gd name="connsiteX35" fmla="*/ 487680 w 653143"/>
                  <a:gd name="connsiteY35" fmla="*/ 879566 h 1576251"/>
                  <a:gd name="connsiteX36" fmla="*/ 461554 w 653143"/>
                  <a:gd name="connsiteY36" fmla="*/ 792480 h 1576251"/>
                  <a:gd name="connsiteX37" fmla="*/ 435428 w 653143"/>
                  <a:gd name="connsiteY37" fmla="*/ 661851 h 1576251"/>
                  <a:gd name="connsiteX38" fmla="*/ 444137 w 653143"/>
                  <a:gd name="connsiteY38" fmla="*/ 505097 h 1576251"/>
                  <a:gd name="connsiteX39" fmla="*/ 478971 w 653143"/>
                  <a:gd name="connsiteY39" fmla="*/ 435428 h 1576251"/>
                  <a:gd name="connsiteX40" fmla="*/ 505097 w 653143"/>
                  <a:gd name="connsiteY40" fmla="*/ 374468 h 1576251"/>
                  <a:gd name="connsiteX41" fmla="*/ 522514 w 653143"/>
                  <a:gd name="connsiteY41" fmla="*/ 348343 h 1576251"/>
                  <a:gd name="connsiteX42" fmla="*/ 531223 w 653143"/>
                  <a:gd name="connsiteY42" fmla="*/ 322217 h 1576251"/>
                  <a:gd name="connsiteX43" fmla="*/ 557348 w 653143"/>
                  <a:gd name="connsiteY43" fmla="*/ 296091 h 1576251"/>
                  <a:gd name="connsiteX44" fmla="*/ 574765 w 653143"/>
                  <a:gd name="connsiteY44" fmla="*/ 261257 h 1576251"/>
                  <a:gd name="connsiteX45" fmla="*/ 609600 w 653143"/>
                  <a:gd name="connsiteY45" fmla="*/ 209006 h 1576251"/>
                  <a:gd name="connsiteX46" fmla="*/ 627017 w 653143"/>
                  <a:gd name="connsiteY46" fmla="*/ 182880 h 1576251"/>
                  <a:gd name="connsiteX47" fmla="*/ 644434 w 653143"/>
                  <a:gd name="connsiteY47" fmla="*/ 130628 h 1576251"/>
                  <a:gd name="connsiteX48" fmla="*/ 653143 w 653143"/>
                  <a:gd name="connsiteY48" fmla="*/ 104503 h 1576251"/>
                  <a:gd name="connsiteX49" fmla="*/ 653143 w 653143"/>
                  <a:gd name="connsiteY49" fmla="*/ 43543 h 1576251"/>
                  <a:gd name="connsiteX0" fmla="*/ 592183 w 653143"/>
                  <a:gd name="connsiteY0" fmla="*/ 0 h 1576251"/>
                  <a:gd name="connsiteX1" fmla="*/ 548640 w 653143"/>
                  <a:gd name="connsiteY1" fmla="*/ 60960 h 1576251"/>
                  <a:gd name="connsiteX2" fmla="*/ 531223 w 653143"/>
                  <a:gd name="connsiteY2" fmla="*/ 87086 h 1576251"/>
                  <a:gd name="connsiteX3" fmla="*/ 487680 w 653143"/>
                  <a:gd name="connsiteY3" fmla="*/ 121920 h 1576251"/>
                  <a:gd name="connsiteX4" fmla="*/ 452845 w 653143"/>
                  <a:gd name="connsiteY4" fmla="*/ 130628 h 1576251"/>
                  <a:gd name="connsiteX5" fmla="*/ 400594 w 653143"/>
                  <a:gd name="connsiteY5" fmla="*/ 148046 h 1576251"/>
                  <a:gd name="connsiteX6" fmla="*/ 348343 w 653143"/>
                  <a:gd name="connsiteY6" fmla="*/ 165463 h 1576251"/>
                  <a:gd name="connsiteX7" fmla="*/ 322217 w 653143"/>
                  <a:gd name="connsiteY7" fmla="*/ 174171 h 1576251"/>
                  <a:gd name="connsiteX8" fmla="*/ 296091 w 653143"/>
                  <a:gd name="connsiteY8" fmla="*/ 182880 h 1576251"/>
                  <a:gd name="connsiteX9" fmla="*/ 235131 w 653143"/>
                  <a:gd name="connsiteY9" fmla="*/ 200297 h 1576251"/>
                  <a:gd name="connsiteX10" fmla="*/ 209005 w 653143"/>
                  <a:gd name="connsiteY10" fmla="*/ 226423 h 1576251"/>
                  <a:gd name="connsiteX11" fmla="*/ 182880 w 653143"/>
                  <a:gd name="connsiteY11" fmla="*/ 243840 h 1576251"/>
                  <a:gd name="connsiteX12" fmla="*/ 165463 w 653143"/>
                  <a:gd name="connsiteY12" fmla="*/ 269966 h 1576251"/>
                  <a:gd name="connsiteX13" fmla="*/ 148045 w 653143"/>
                  <a:gd name="connsiteY13" fmla="*/ 287383 h 1576251"/>
                  <a:gd name="connsiteX14" fmla="*/ 121920 w 653143"/>
                  <a:gd name="connsiteY14" fmla="*/ 400594 h 1576251"/>
                  <a:gd name="connsiteX15" fmla="*/ 113211 w 653143"/>
                  <a:gd name="connsiteY15" fmla="*/ 426720 h 1576251"/>
                  <a:gd name="connsiteX16" fmla="*/ 104503 w 653143"/>
                  <a:gd name="connsiteY16" fmla="*/ 470263 h 1576251"/>
                  <a:gd name="connsiteX17" fmla="*/ 87085 w 653143"/>
                  <a:gd name="connsiteY17" fmla="*/ 522514 h 1576251"/>
                  <a:gd name="connsiteX18" fmla="*/ 69668 w 653143"/>
                  <a:gd name="connsiteY18" fmla="*/ 609600 h 1576251"/>
                  <a:gd name="connsiteX19" fmla="*/ 52251 w 653143"/>
                  <a:gd name="connsiteY19" fmla="*/ 661851 h 1576251"/>
                  <a:gd name="connsiteX20" fmla="*/ 52251 w 653143"/>
                  <a:gd name="connsiteY20" fmla="*/ 1201783 h 1576251"/>
                  <a:gd name="connsiteX21" fmla="*/ 43543 w 653143"/>
                  <a:gd name="connsiteY21" fmla="*/ 1236617 h 1576251"/>
                  <a:gd name="connsiteX22" fmla="*/ 34834 w 653143"/>
                  <a:gd name="connsiteY22" fmla="*/ 1280160 h 1576251"/>
                  <a:gd name="connsiteX23" fmla="*/ 26125 w 653143"/>
                  <a:gd name="connsiteY23" fmla="*/ 1349828 h 1576251"/>
                  <a:gd name="connsiteX24" fmla="*/ 8708 w 653143"/>
                  <a:gd name="connsiteY24" fmla="*/ 1402080 h 1576251"/>
                  <a:gd name="connsiteX25" fmla="*/ 0 w 653143"/>
                  <a:gd name="connsiteY25" fmla="*/ 1471748 h 1576251"/>
                  <a:gd name="connsiteX26" fmla="*/ 182880 w 653143"/>
                  <a:gd name="connsiteY26" fmla="*/ 1558834 h 1576251"/>
                  <a:gd name="connsiteX27" fmla="*/ 278674 w 653143"/>
                  <a:gd name="connsiteY27" fmla="*/ 1576251 h 1576251"/>
                  <a:gd name="connsiteX28" fmla="*/ 452845 w 653143"/>
                  <a:gd name="connsiteY28" fmla="*/ 1567543 h 1576251"/>
                  <a:gd name="connsiteX29" fmla="*/ 496388 w 653143"/>
                  <a:gd name="connsiteY29" fmla="*/ 1524000 h 1576251"/>
                  <a:gd name="connsiteX30" fmla="*/ 522514 w 653143"/>
                  <a:gd name="connsiteY30" fmla="*/ 1497874 h 1576251"/>
                  <a:gd name="connsiteX31" fmla="*/ 539931 w 653143"/>
                  <a:gd name="connsiteY31" fmla="*/ 1471748 h 1576251"/>
                  <a:gd name="connsiteX32" fmla="*/ 522514 w 653143"/>
                  <a:gd name="connsiteY32" fmla="*/ 1254034 h 1576251"/>
                  <a:gd name="connsiteX33" fmla="*/ 513805 w 653143"/>
                  <a:gd name="connsiteY33" fmla="*/ 1088571 h 1576251"/>
                  <a:gd name="connsiteX34" fmla="*/ 496388 w 653143"/>
                  <a:gd name="connsiteY34" fmla="*/ 975360 h 1576251"/>
                  <a:gd name="connsiteX35" fmla="*/ 487680 w 653143"/>
                  <a:gd name="connsiteY35" fmla="*/ 879566 h 1576251"/>
                  <a:gd name="connsiteX36" fmla="*/ 461554 w 653143"/>
                  <a:gd name="connsiteY36" fmla="*/ 792480 h 1576251"/>
                  <a:gd name="connsiteX37" fmla="*/ 435428 w 653143"/>
                  <a:gd name="connsiteY37" fmla="*/ 661851 h 1576251"/>
                  <a:gd name="connsiteX38" fmla="*/ 444137 w 653143"/>
                  <a:gd name="connsiteY38" fmla="*/ 505097 h 1576251"/>
                  <a:gd name="connsiteX39" fmla="*/ 478971 w 653143"/>
                  <a:gd name="connsiteY39" fmla="*/ 435428 h 1576251"/>
                  <a:gd name="connsiteX40" fmla="*/ 505097 w 653143"/>
                  <a:gd name="connsiteY40" fmla="*/ 374468 h 1576251"/>
                  <a:gd name="connsiteX41" fmla="*/ 522514 w 653143"/>
                  <a:gd name="connsiteY41" fmla="*/ 348343 h 1576251"/>
                  <a:gd name="connsiteX42" fmla="*/ 531223 w 653143"/>
                  <a:gd name="connsiteY42" fmla="*/ 322217 h 1576251"/>
                  <a:gd name="connsiteX43" fmla="*/ 557348 w 653143"/>
                  <a:gd name="connsiteY43" fmla="*/ 296091 h 1576251"/>
                  <a:gd name="connsiteX44" fmla="*/ 574765 w 653143"/>
                  <a:gd name="connsiteY44" fmla="*/ 261257 h 1576251"/>
                  <a:gd name="connsiteX45" fmla="*/ 609600 w 653143"/>
                  <a:gd name="connsiteY45" fmla="*/ 209006 h 1576251"/>
                  <a:gd name="connsiteX46" fmla="*/ 627017 w 653143"/>
                  <a:gd name="connsiteY46" fmla="*/ 182880 h 1576251"/>
                  <a:gd name="connsiteX47" fmla="*/ 644434 w 653143"/>
                  <a:gd name="connsiteY47" fmla="*/ 130628 h 1576251"/>
                  <a:gd name="connsiteX48" fmla="*/ 653143 w 653143"/>
                  <a:gd name="connsiteY48" fmla="*/ 104503 h 1576251"/>
                  <a:gd name="connsiteX49" fmla="*/ 653143 w 653143"/>
                  <a:gd name="connsiteY49" fmla="*/ 43543 h 1576251"/>
                  <a:gd name="connsiteX50" fmla="*/ 592183 w 653143"/>
                  <a:gd name="connsiteY50" fmla="*/ 0 h 1576251"/>
                  <a:gd name="connsiteX0" fmla="*/ 592183 w 653143"/>
                  <a:gd name="connsiteY0" fmla="*/ 0 h 1576251"/>
                  <a:gd name="connsiteX1" fmla="*/ 531223 w 653143"/>
                  <a:gd name="connsiteY1" fmla="*/ 87086 h 1576251"/>
                  <a:gd name="connsiteX2" fmla="*/ 487680 w 653143"/>
                  <a:gd name="connsiteY2" fmla="*/ 121920 h 1576251"/>
                  <a:gd name="connsiteX3" fmla="*/ 452845 w 653143"/>
                  <a:gd name="connsiteY3" fmla="*/ 130628 h 1576251"/>
                  <a:gd name="connsiteX4" fmla="*/ 400594 w 653143"/>
                  <a:gd name="connsiteY4" fmla="*/ 148046 h 1576251"/>
                  <a:gd name="connsiteX5" fmla="*/ 348343 w 653143"/>
                  <a:gd name="connsiteY5" fmla="*/ 165463 h 1576251"/>
                  <a:gd name="connsiteX6" fmla="*/ 322217 w 653143"/>
                  <a:gd name="connsiteY6" fmla="*/ 174171 h 1576251"/>
                  <a:gd name="connsiteX7" fmla="*/ 296091 w 653143"/>
                  <a:gd name="connsiteY7" fmla="*/ 182880 h 1576251"/>
                  <a:gd name="connsiteX8" fmla="*/ 235131 w 653143"/>
                  <a:gd name="connsiteY8" fmla="*/ 200297 h 1576251"/>
                  <a:gd name="connsiteX9" fmla="*/ 209005 w 653143"/>
                  <a:gd name="connsiteY9" fmla="*/ 226423 h 1576251"/>
                  <a:gd name="connsiteX10" fmla="*/ 182880 w 653143"/>
                  <a:gd name="connsiteY10" fmla="*/ 243840 h 1576251"/>
                  <a:gd name="connsiteX11" fmla="*/ 165463 w 653143"/>
                  <a:gd name="connsiteY11" fmla="*/ 269966 h 1576251"/>
                  <a:gd name="connsiteX12" fmla="*/ 148045 w 653143"/>
                  <a:gd name="connsiteY12" fmla="*/ 287383 h 1576251"/>
                  <a:gd name="connsiteX13" fmla="*/ 121920 w 653143"/>
                  <a:gd name="connsiteY13" fmla="*/ 400594 h 1576251"/>
                  <a:gd name="connsiteX14" fmla="*/ 113211 w 653143"/>
                  <a:gd name="connsiteY14" fmla="*/ 426720 h 1576251"/>
                  <a:gd name="connsiteX15" fmla="*/ 104503 w 653143"/>
                  <a:gd name="connsiteY15" fmla="*/ 470263 h 1576251"/>
                  <a:gd name="connsiteX16" fmla="*/ 87085 w 653143"/>
                  <a:gd name="connsiteY16" fmla="*/ 522514 h 1576251"/>
                  <a:gd name="connsiteX17" fmla="*/ 69668 w 653143"/>
                  <a:gd name="connsiteY17" fmla="*/ 609600 h 1576251"/>
                  <a:gd name="connsiteX18" fmla="*/ 52251 w 653143"/>
                  <a:gd name="connsiteY18" fmla="*/ 661851 h 1576251"/>
                  <a:gd name="connsiteX19" fmla="*/ 52251 w 653143"/>
                  <a:gd name="connsiteY19" fmla="*/ 1201783 h 1576251"/>
                  <a:gd name="connsiteX20" fmla="*/ 43543 w 653143"/>
                  <a:gd name="connsiteY20" fmla="*/ 1236617 h 1576251"/>
                  <a:gd name="connsiteX21" fmla="*/ 34834 w 653143"/>
                  <a:gd name="connsiteY21" fmla="*/ 1280160 h 1576251"/>
                  <a:gd name="connsiteX22" fmla="*/ 26125 w 653143"/>
                  <a:gd name="connsiteY22" fmla="*/ 1349828 h 1576251"/>
                  <a:gd name="connsiteX23" fmla="*/ 8708 w 653143"/>
                  <a:gd name="connsiteY23" fmla="*/ 1402080 h 1576251"/>
                  <a:gd name="connsiteX24" fmla="*/ 0 w 653143"/>
                  <a:gd name="connsiteY24" fmla="*/ 1471748 h 1576251"/>
                  <a:gd name="connsiteX25" fmla="*/ 182880 w 653143"/>
                  <a:gd name="connsiteY25" fmla="*/ 1558834 h 1576251"/>
                  <a:gd name="connsiteX26" fmla="*/ 278674 w 653143"/>
                  <a:gd name="connsiteY26" fmla="*/ 1576251 h 1576251"/>
                  <a:gd name="connsiteX27" fmla="*/ 452845 w 653143"/>
                  <a:gd name="connsiteY27" fmla="*/ 1567543 h 1576251"/>
                  <a:gd name="connsiteX28" fmla="*/ 496388 w 653143"/>
                  <a:gd name="connsiteY28" fmla="*/ 1524000 h 1576251"/>
                  <a:gd name="connsiteX29" fmla="*/ 522514 w 653143"/>
                  <a:gd name="connsiteY29" fmla="*/ 1497874 h 1576251"/>
                  <a:gd name="connsiteX30" fmla="*/ 539931 w 653143"/>
                  <a:gd name="connsiteY30" fmla="*/ 1471748 h 1576251"/>
                  <a:gd name="connsiteX31" fmla="*/ 522514 w 653143"/>
                  <a:gd name="connsiteY31" fmla="*/ 1254034 h 1576251"/>
                  <a:gd name="connsiteX32" fmla="*/ 513805 w 653143"/>
                  <a:gd name="connsiteY32" fmla="*/ 1088571 h 1576251"/>
                  <a:gd name="connsiteX33" fmla="*/ 496388 w 653143"/>
                  <a:gd name="connsiteY33" fmla="*/ 975360 h 1576251"/>
                  <a:gd name="connsiteX34" fmla="*/ 487680 w 653143"/>
                  <a:gd name="connsiteY34" fmla="*/ 879566 h 1576251"/>
                  <a:gd name="connsiteX35" fmla="*/ 461554 w 653143"/>
                  <a:gd name="connsiteY35" fmla="*/ 792480 h 1576251"/>
                  <a:gd name="connsiteX36" fmla="*/ 435428 w 653143"/>
                  <a:gd name="connsiteY36" fmla="*/ 661851 h 1576251"/>
                  <a:gd name="connsiteX37" fmla="*/ 444137 w 653143"/>
                  <a:gd name="connsiteY37" fmla="*/ 505097 h 1576251"/>
                  <a:gd name="connsiteX38" fmla="*/ 478971 w 653143"/>
                  <a:gd name="connsiteY38" fmla="*/ 435428 h 1576251"/>
                  <a:gd name="connsiteX39" fmla="*/ 505097 w 653143"/>
                  <a:gd name="connsiteY39" fmla="*/ 374468 h 1576251"/>
                  <a:gd name="connsiteX40" fmla="*/ 522514 w 653143"/>
                  <a:gd name="connsiteY40" fmla="*/ 348343 h 1576251"/>
                  <a:gd name="connsiteX41" fmla="*/ 531223 w 653143"/>
                  <a:gd name="connsiteY41" fmla="*/ 322217 h 1576251"/>
                  <a:gd name="connsiteX42" fmla="*/ 557348 w 653143"/>
                  <a:gd name="connsiteY42" fmla="*/ 296091 h 1576251"/>
                  <a:gd name="connsiteX43" fmla="*/ 574765 w 653143"/>
                  <a:gd name="connsiteY43" fmla="*/ 261257 h 1576251"/>
                  <a:gd name="connsiteX44" fmla="*/ 609600 w 653143"/>
                  <a:gd name="connsiteY44" fmla="*/ 209006 h 1576251"/>
                  <a:gd name="connsiteX45" fmla="*/ 627017 w 653143"/>
                  <a:gd name="connsiteY45" fmla="*/ 182880 h 1576251"/>
                  <a:gd name="connsiteX46" fmla="*/ 644434 w 653143"/>
                  <a:gd name="connsiteY46" fmla="*/ 130628 h 1576251"/>
                  <a:gd name="connsiteX47" fmla="*/ 653143 w 653143"/>
                  <a:gd name="connsiteY47" fmla="*/ 104503 h 1576251"/>
                  <a:gd name="connsiteX48" fmla="*/ 653143 w 653143"/>
                  <a:gd name="connsiteY48" fmla="*/ 43543 h 1576251"/>
                  <a:gd name="connsiteX49" fmla="*/ 592183 w 653143"/>
                  <a:gd name="connsiteY49" fmla="*/ 0 h 1576251"/>
                  <a:gd name="connsiteX0" fmla="*/ 592183 w 653143"/>
                  <a:gd name="connsiteY0" fmla="*/ 0 h 1576251"/>
                  <a:gd name="connsiteX1" fmla="*/ 487680 w 653143"/>
                  <a:gd name="connsiteY1" fmla="*/ 121920 h 1576251"/>
                  <a:gd name="connsiteX2" fmla="*/ 452845 w 653143"/>
                  <a:gd name="connsiteY2" fmla="*/ 130628 h 1576251"/>
                  <a:gd name="connsiteX3" fmla="*/ 400594 w 653143"/>
                  <a:gd name="connsiteY3" fmla="*/ 148046 h 1576251"/>
                  <a:gd name="connsiteX4" fmla="*/ 348343 w 653143"/>
                  <a:gd name="connsiteY4" fmla="*/ 165463 h 1576251"/>
                  <a:gd name="connsiteX5" fmla="*/ 322217 w 653143"/>
                  <a:gd name="connsiteY5" fmla="*/ 174171 h 1576251"/>
                  <a:gd name="connsiteX6" fmla="*/ 296091 w 653143"/>
                  <a:gd name="connsiteY6" fmla="*/ 182880 h 1576251"/>
                  <a:gd name="connsiteX7" fmla="*/ 235131 w 653143"/>
                  <a:gd name="connsiteY7" fmla="*/ 200297 h 1576251"/>
                  <a:gd name="connsiteX8" fmla="*/ 209005 w 653143"/>
                  <a:gd name="connsiteY8" fmla="*/ 226423 h 1576251"/>
                  <a:gd name="connsiteX9" fmla="*/ 182880 w 653143"/>
                  <a:gd name="connsiteY9" fmla="*/ 243840 h 1576251"/>
                  <a:gd name="connsiteX10" fmla="*/ 165463 w 653143"/>
                  <a:gd name="connsiteY10" fmla="*/ 269966 h 1576251"/>
                  <a:gd name="connsiteX11" fmla="*/ 148045 w 653143"/>
                  <a:gd name="connsiteY11" fmla="*/ 287383 h 1576251"/>
                  <a:gd name="connsiteX12" fmla="*/ 121920 w 653143"/>
                  <a:gd name="connsiteY12" fmla="*/ 400594 h 1576251"/>
                  <a:gd name="connsiteX13" fmla="*/ 113211 w 653143"/>
                  <a:gd name="connsiteY13" fmla="*/ 426720 h 1576251"/>
                  <a:gd name="connsiteX14" fmla="*/ 104503 w 653143"/>
                  <a:gd name="connsiteY14" fmla="*/ 470263 h 1576251"/>
                  <a:gd name="connsiteX15" fmla="*/ 87085 w 653143"/>
                  <a:gd name="connsiteY15" fmla="*/ 522514 h 1576251"/>
                  <a:gd name="connsiteX16" fmla="*/ 69668 w 653143"/>
                  <a:gd name="connsiteY16" fmla="*/ 609600 h 1576251"/>
                  <a:gd name="connsiteX17" fmla="*/ 52251 w 653143"/>
                  <a:gd name="connsiteY17" fmla="*/ 661851 h 1576251"/>
                  <a:gd name="connsiteX18" fmla="*/ 52251 w 653143"/>
                  <a:gd name="connsiteY18" fmla="*/ 1201783 h 1576251"/>
                  <a:gd name="connsiteX19" fmla="*/ 43543 w 653143"/>
                  <a:gd name="connsiteY19" fmla="*/ 1236617 h 1576251"/>
                  <a:gd name="connsiteX20" fmla="*/ 34834 w 653143"/>
                  <a:gd name="connsiteY20" fmla="*/ 1280160 h 1576251"/>
                  <a:gd name="connsiteX21" fmla="*/ 26125 w 653143"/>
                  <a:gd name="connsiteY21" fmla="*/ 1349828 h 1576251"/>
                  <a:gd name="connsiteX22" fmla="*/ 8708 w 653143"/>
                  <a:gd name="connsiteY22" fmla="*/ 1402080 h 1576251"/>
                  <a:gd name="connsiteX23" fmla="*/ 0 w 653143"/>
                  <a:gd name="connsiteY23" fmla="*/ 1471748 h 1576251"/>
                  <a:gd name="connsiteX24" fmla="*/ 182880 w 653143"/>
                  <a:gd name="connsiteY24" fmla="*/ 1558834 h 1576251"/>
                  <a:gd name="connsiteX25" fmla="*/ 278674 w 653143"/>
                  <a:gd name="connsiteY25" fmla="*/ 1576251 h 1576251"/>
                  <a:gd name="connsiteX26" fmla="*/ 452845 w 653143"/>
                  <a:gd name="connsiteY26" fmla="*/ 1567543 h 1576251"/>
                  <a:gd name="connsiteX27" fmla="*/ 496388 w 653143"/>
                  <a:gd name="connsiteY27" fmla="*/ 1524000 h 1576251"/>
                  <a:gd name="connsiteX28" fmla="*/ 522514 w 653143"/>
                  <a:gd name="connsiteY28" fmla="*/ 1497874 h 1576251"/>
                  <a:gd name="connsiteX29" fmla="*/ 539931 w 653143"/>
                  <a:gd name="connsiteY29" fmla="*/ 1471748 h 1576251"/>
                  <a:gd name="connsiteX30" fmla="*/ 522514 w 653143"/>
                  <a:gd name="connsiteY30" fmla="*/ 1254034 h 1576251"/>
                  <a:gd name="connsiteX31" fmla="*/ 513805 w 653143"/>
                  <a:gd name="connsiteY31" fmla="*/ 1088571 h 1576251"/>
                  <a:gd name="connsiteX32" fmla="*/ 496388 w 653143"/>
                  <a:gd name="connsiteY32" fmla="*/ 975360 h 1576251"/>
                  <a:gd name="connsiteX33" fmla="*/ 487680 w 653143"/>
                  <a:gd name="connsiteY33" fmla="*/ 879566 h 1576251"/>
                  <a:gd name="connsiteX34" fmla="*/ 461554 w 653143"/>
                  <a:gd name="connsiteY34" fmla="*/ 792480 h 1576251"/>
                  <a:gd name="connsiteX35" fmla="*/ 435428 w 653143"/>
                  <a:gd name="connsiteY35" fmla="*/ 661851 h 1576251"/>
                  <a:gd name="connsiteX36" fmla="*/ 444137 w 653143"/>
                  <a:gd name="connsiteY36" fmla="*/ 505097 h 1576251"/>
                  <a:gd name="connsiteX37" fmla="*/ 478971 w 653143"/>
                  <a:gd name="connsiteY37" fmla="*/ 435428 h 1576251"/>
                  <a:gd name="connsiteX38" fmla="*/ 505097 w 653143"/>
                  <a:gd name="connsiteY38" fmla="*/ 374468 h 1576251"/>
                  <a:gd name="connsiteX39" fmla="*/ 522514 w 653143"/>
                  <a:gd name="connsiteY39" fmla="*/ 348343 h 1576251"/>
                  <a:gd name="connsiteX40" fmla="*/ 531223 w 653143"/>
                  <a:gd name="connsiteY40" fmla="*/ 322217 h 1576251"/>
                  <a:gd name="connsiteX41" fmla="*/ 557348 w 653143"/>
                  <a:gd name="connsiteY41" fmla="*/ 296091 h 1576251"/>
                  <a:gd name="connsiteX42" fmla="*/ 574765 w 653143"/>
                  <a:gd name="connsiteY42" fmla="*/ 261257 h 1576251"/>
                  <a:gd name="connsiteX43" fmla="*/ 609600 w 653143"/>
                  <a:gd name="connsiteY43" fmla="*/ 209006 h 1576251"/>
                  <a:gd name="connsiteX44" fmla="*/ 627017 w 653143"/>
                  <a:gd name="connsiteY44" fmla="*/ 182880 h 1576251"/>
                  <a:gd name="connsiteX45" fmla="*/ 644434 w 653143"/>
                  <a:gd name="connsiteY45" fmla="*/ 130628 h 1576251"/>
                  <a:gd name="connsiteX46" fmla="*/ 653143 w 653143"/>
                  <a:gd name="connsiteY46" fmla="*/ 104503 h 1576251"/>
                  <a:gd name="connsiteX47" fmla="*/ 653143 w 653143"/>
                  <a:gd name="connsiteY47" fmla="*/ 43543 h 1576251"/>
                  <a:gd name="connsiteX48" fmla="*/ 592183 w 653143"/>
                  <a:gd name="connsiteY48" fmla="*/ 0 h 1576251"/>
                  <a:gd name="connsiteX0" fmla="*/ 592183 w 653143"/>
                  <a:gd name="connsiteY0" fmla="*/ 0 h 1576251"/>
                  <a:gd name="connsiteX1" fmla="*/ 452845 w 653143"/>
                  <a:gd name="connsiteY1" fmla="*/ 130628 h 1576251"/>
                  <a:gd name="connsiteX2" fmla="*/ 400594 w 653143"/>
                  <a:gd name="connsiteY2" fmla="*/ 148046 h 1576251"/>
                  <a:gd name="connsiteX3" fmla="*/ 348343 w 653143"/>
                  <a:gd name="connsiteY3" fmla="*/ 165463 h 1576251"/>
                  <a:gd name="connsiteX4" fmla="*/ 322217 w 653143"/>
                  <a:gd name="connsiteY4" fmla="*/ 174171 h 1576251"/>
                  <a:gd name="connsiteX5" fmla="*/ 296091 w 653143"/>
                  <a:gd name="connsiteY5" fmla="*/ 182880 h 1576251"/>
                  <a:gd name="connsiteX6" fmla="*/ 235131 w 653143"/>
                  <a:gd name="connsiteY6" fmla="*/ 200297 h 1576251"/>
                  <a:gd name="connsiteX7" fmla="*/ 209005 w 653143"/>
                  <a:gd name="connsiteY7" fmla="*/ 226423 h 1576251"/>
                  <a:gd name="connsiteX8" fmla="*/ 182880 w 653143"/>
                  <a:gd name="connsiteY8" fmla="*/ 243840 h 1576251"/>
                  <a:gd name="connsiteX9" fmla="*/ 165463 w 653143"/>
                  <a:gd name="connsiteY9" fmla="*/ 269966 h 1576251"/>
                  <a:gd name="connsiteX10" fmla="*/ 148045 w 653143"/>
                  <a:gd name="connsiteY10" fmla="*/ 287383 h 1576251"/>
                  <a:gd name="connsiteX11" fmla="*/ 121920 w 653143"/>
                  <a:gd name="connsiteY11" fmla="*/ 400594 h 1576251"/>
                  <a:gd name="connsiteX12" fmla="*/ 113211 w 653143"/>
                  <a:gd name="connsiteY12" fmla="*/ 426720 h 1576251"/>
                  <a:gd name="connsiteX13" fmla="*/ 104503 w 653143"/>
                  <a:gd name="connsiteY13" fmla="*/ 470263 h 1576251"/>
                  <a:gd name="connsiteX14" fmla="*/ 87085 w 653143"/>
                  <a:gd name="connsiteY14" fmla="*/ 522514 h 1576251"/>
                  <a:gd name="connsiteX15" fmla="*/ 69668 w 653143"/>
                  <a:gd name="connsiteY15" fmla="*/ 609600 h 1576251"/>
                  <a:gd name="connsiteX16" fmla="*/ 52251 w 653143"/>
                  <a:gd name="connsiteY16" fmla="*/ 661851 h 1576251"/>
                  <a:gd name="connsiteX17" fmla="*/ 52251 w 653143"/>
                  <a:gd name="connsiteY17" fmla="*/ 1201783 h 1576251"/>
                  <a:gd name="connsiteX18" fmla="*/ 43543 w 653143"/>
                  <a:gd name="connsiteY18" fmla="*/ 1236617 h 1576251"/>
                  <a:gd name="connsiteX19" fmla="*/ 34834 w 653143"/>
                  <a:gd name="connsiteY19" fmla="*/ 1280160 h 1576251"/>
                  <a:gd name="connsiteX20" fmla="*/ 26125 w 653143"/>
                  <a:gd name="connsiteY20" fmla="*/ 1349828 h 1576251"/>
                  <a:gd name="connsiteX21" fmla="*/ 8708 w 653143"/>
                  <a:gd name="connsiteY21" fmla="*/ 1402080 h 1576251"/>
                  <a:gd name="connsiteX22" fmla="*/ 0 w 653143"/>
                  <a:gd name="connsiteY22" fmla="*/ 1471748 h 1576251"/>
                  <a:gd name="connsiteX23" fmla="*/ 182880 w 653143"/>
                  <a:gd name="connsiteY23" fmla="*/ 1558834 h 1576251"/>
                  <a:gd name="connsiteX24" fmla="*/ 278674 w 653143"/>
                  <a:gd name="connsiteY24" fmla="*/ 1576251 h 1576251"/>
                  <a:gd name="connsiteX25" fmla="*/ 452845 w 653143"/>
                  <a:gd name="connsiteY25" fmla="*/ 1567543 h 1576251"/>
                  <a:gd name="connsiteX26" fmla="*/ 496388 w 653143"/>
                  <a:gd name="connsiteY26" fmla="*/ 1524000 h 1576251"/>
                  <a:gd name="connsiteX27" fmla="*/ 522514 w 653143"/>
                  <a:gd name="connsiteY27" fmla="*/ 1497874 h 1576251"/>
                  <a:gd name="connsiteX28" fmla="*/ 539931 w 653143"/>
                  <a:gd name="connsiteY28" fmla="*/ 1471748 h 1576251"/>
                  <a:gd name="connsiteX29" fmla="*/ 522514 w 653143"/>
                  <a:gd name="connsiteY29" fmla="*/ 1254034 h 1576251"/>
                  <a:gd name="connsiteX30" fmla="*/ 513805 w 653143"/>
                  <a:gd name="connsiteY30" fmla="*/ 1088571 h 1576251"/>
                  <a:gd name="connsiteX31" fmla="*/ 496388 w 653143"/>
                  <a:gd name="connsiteY31" fmla="*/ 975360 h 1576251"/>
                  <a:gd name="connsiteX32" fmla="*/ 487680 w 653143"/>
                  <a:gd name="connsiteY32" fmla="*/ 879566 h 1576251"/>
                  <a:gd name="connsiteX33" fmla="*/ 461554 w 653143"/>
                  <a:gd name="connsiteY33" fmla="*/ 792480 h 1576251"/>
                  <a:gd name="connsiteX34" fmla="*/ 435428 w 653143"/>
                  <a:gd name="connsiteY34" fmla="*/ 661851 h 1576251"/>
                  <a:gd name="connsiteX35" fmla="*/ 444137 w 653143"/>
                  <a:gd name="connsiteY35" fmla="*/ 505097 h 1576251"/>
                  <a:gd name="connsiteX36" fmla="*/ 478971 w 653143"/>
                  <a:gd name="connsiteY36" fmla="*/ 435428 h 1576251"/>
                  <a:gd name="connsiteX37" fmla="*/ 505097 w 653143"/>
                  <a:gd name="connsiteY37" fmla="*/ 374468 h 1576251"/>
                  <a:gd name="connsiteX38" fmla="*/ 522514 w 653143"/>
                  <a:gd name="connsiteY38" fmla="*/ 348343 h 1576251"/>
                  <a:gd name="connsiteX39" fmla="*/ 531223 w 653143"/>
                  <a:gd name="connsiteY39" fmla="*/ 322217 h 1576251"/>
                  <a:gd name="connsiteX40" fmla="*/ 557348 w 653143"/>
                  <a:gd name="connsiteY40" fmla="*/ 296091 h 1576251"/>
                  <a:gd name="connsiteX41" fmla="*/ 574765 w 653143"/>
                  <a:gd name="connsiteY41" fmla="*/ 261257 h 1576251"/>
                  <a:gd name="connsiteX42" fmla="*/ 609600 w 653143"/>
                  <a:gd name="connsiteY42" fmla="*/ 209006 h 1576251"/>
                  <a:gd name="connsiteX43" fmla="*/ 627017 w 653143"/>
                  <a:gd name="connsiteY43" fmla="*/ 182880 h 1576251"/>
                  <a:gd name="connsiteX44" fmla="*/ 644434 w 653143"/>
                  <a:gd name="connsiteY44" fmla="*/ 130628 h 1576251"/>
                  <a:gd name="connsiteX45" fmla="*/ 653143 w 653143"/>
                  <a:gd name="connsiteY45" fmla="*/ 104503 h 1576251"/>
                  <a:gd name="connsiteX46" fmla="*/ 653143 w 653143"/>
                  <a:gd name="connsiteY46" fmla="*/ 43543 h 1576251"/>
                  <a:gd name="connsiteX47" fmla="*/ 592183 w 653143"/>
                  <a:gd name="connsiteY47" fmla="*/ 0 h 1576251"/>
                  <a:gd name="connsiteX0" fmla="*/ 592183 w 653143"/>
                  <a:gd name="connsiteY0" fmla="*/ 0 h 1576251"/>
                  <a:gd name="connsiteX1" fmla="*/ 400594 w 653143"/>
                  <a:gd name="connsiteY1" fmla="*/ 148046 h 1576251"/>
                  <a:gd name="connsiteX2" fmla="*/ 348343 w 653143"/>
                  <a:gd name="connsiteY2" fmla="*/ 165463 h 1576251"/>
                  <a:gd name="connsiteX3" fmla="*/ 322217 w 653143"/>
                  <a:gd name="connsiteY3" fmla="*/ 174171 h 1576251"/>
                  <a:gd name="connsiteX4" fmla="*/ 296091 w 653143"/>
                  <a:gd name="connsiteY4" fmla="*/ 182880 h 1576251"/>
                  <a:gd name="connsiteX5" fmla="*/ 235131 w 653143"/>
                  <a:gd name="connsiteY5" fmla="*/ 200297 h 1576251"/>
                  <a:gd name="connsiteX6" fmla="*/ 209005 w 653143"/>
                  <a:gd name="connsiteY6" fmla="*/ 226423 h 1576251"/>
                  <a:gd name="connsiteX7" fmla="*/ 182880 w 653143"/>
                  <a:gd name="connsiteY7" fmla="*/ 243840 h 1576251"/>
                  <a:gd name="connsiteX8" fmla="*/ 165463 w 653143"/>
                  <a:gd name="connsiteY8" fmla="*/ 269966 h 1576251"/>
                  <a:gd name="connsiteX9" fmla="*/ 148045 w 653143"/>
                  <a:gd name="connsiteY9" fmla="*/ 287383 h 1576251"/>
                  <a:gd name="connsiteX10" fmla="*/ 121920 w 653143"/>
                  <a:gd name="connsiteY10" fmla="*/ 400594 h 1576251"/>
                  <a:gd name="connsiteX11" fmla="*/ 113211 w 653143"/>
                  <a:gd name="connsiteY11" fmla="*/ 426720 h 1576251"/>
                  <a:gd name="connsiteX12" fmla="*/ 104503 w 653143"/>
                  <a:gd name="connsiteY12" fmla="*/ 470263 h 1576251"/>
                  <a:gd name="connsiteX13" fmla="*/ 87085 w 653143"/>
                  <a:gd name="connsiteY13" fmla="*/ 522514 h 1576251"/>
                  <a:gd name="connsiteX14" fmla="*/ 69668 w 653143"/>
                  <a:gd name="connsiteY14" fmla="*/ 609600 h 1576251"/>
                  <a:gd name="connsiteX15" fmla="*/ 52251 w 653143"/>
                  <a:gd name="connsiteY15" fmla="*/ 661851 h 1576251"/>
                  <a:gd name="connsiteX16" fmla="*/ 52251 w 653143"/>
                  <a:gd name="connsiteY16" fmla="*/ 1201783 h 1576251"/>
                  <a:gd name="connsiteX17" fmla="*/ 43543 w 653143"/>
                  <a:gd name="connsiteY17" fmla="*/ 1236617 h 1576251"/>
                  <a:gd name="connsiteX18" fmla="*/ 34834 w 653143"/>
                  <a:gd name="connsiteY18" fmla="*/ 1280160 h 1576251"/>
                  <a:gd name="connsiteX19" fmla="*/ 26125 w 653143"/>
                  <a:gd name="connsiteY19" fmla="*/ 1349828 h 1576251"/>
                  <a:gd name="connsiteX20" fmla="*/ 8708 w 653143"/>
                  <a:gd name="connsiteY20" fmla="*/ 1402080 h 1576251"/>
                  <a:gd name="connsiteX21" fmla="*/ 0 w 653143"/>
                  <a:gd name="connsiteY21" fmla="*/ 1471748 h 1576251"/>
                  <a:gd name="connsiteX22" fmla="*/ 182880 w 653143"/>
                  <a:gd name="connsiteY22" fmla="*/ 1558834 h 1576251"/>
                  <a:gd name="connsiteX23" fmla="*/ 278674 w 653143"/>
                  <a:gd name="connsiteY23" fmla="*/ 1576251 h 1576251"/>
                  <a:gd name="connsiteX24" fmla="*/ 452845 w 653143"/>
                  <a:gd name="connsiteY24" fmla="*/ 1567543 h 1576251"/>
                  <a:gd name="connsiteX25" fmla="*/ 496388 w 653143"/>
                  <a:gd name="connsiteY25" fmla="*/ 1524000 h 1576251"/>
                  <a:gd name="connsiteX26" fmla="*/ 522514 w 653143"/>
                  <a:gd name="connsiteY26" fmla="*/ 1497874 h 1576251"/>
                  <a:gd name="connsiteX27" fmla="*/ 539931 w 653143"/>
                  <a:gd name="connsiteY27" fmla="*/ 1471748 h 1576251"/>
                  <a:gd name="connsiteX28" fmla="*/ 522514 w 653143"/>
                  <a:gd name="connsiteY28" fmla="*/ 1254034 h 1576251"/>
                  <a:gd name="connsiteX29" fmla="*/ 513805 w 653143"/>
                  <a:gd name="connsiteY29" fmla="*/ 1088571 h 1576251"/>
                  <a:gd name="connsiteX30" fmla="*/ 496388 w 653143"/>
                  <a:gd name="connsiteY30" fmla="*/ 975360 h 1576251"/>
                  <a:gd name="connsiteX31" fmla="*/ 487680 w 653143"/>
                  <a:gd name="connsiteY31" fmla="*/ 879566 h 1576251"/>
                  <a:gd name="connsiteX32" fmla="*/ 461554 w 653143"/>
                  <a:gd name="connsiteY32" fmla="*/ 792480 h 1576251"/>
                  <a:gd name="connsiteX33" fmla="*/ 435428 w 653143"/>
                  <a:gd name="connsiteY33" fmla="*/ 661851 h 1576251"/>
                  <a:gd name="connsiteX34" fmla="*/ 444137 w 653143"/>
                  <a:gd name="connsiteY34" fmla="*/ 505097 h 1576251"/>
                  <a:gd name="connsiteX35" fmla="*/ 478971 w 653143"/>
                  <a:gd name="connsiteY35" fmla="*/ 435428 h 1576251"/>
                  <a:gd name="connsiteX36" fmla="*/ 505097 w 653143"/>
                  <a:gd name="connsiteY36" fmla="*/ 374468 h 1576251"/>
                  <a:gd name="connsiteX37" fmla="*/ 522514 w 653143"/>
                  <a:gd name="connsiteY37" fmla="*/ 348343 h 1576251"/>
                  <a:gd name="connsiteX38" fmla="*/ 531223 w 653143"/>
                  <a:gd name="connsiteY38" fmla="*/ 322217 h 1576251"/>
                  <a:gd name="connsiteX39" fmla="*/ 557348 w 653143"/>
                  <a:gd name="connsiteY39" fmla="*/ 296091 h 1576251"/>
                  <a:gd name="connsiteX40" fmla="*/ 574765 w 653143"/>
                  <a:gd name="connsiteY40" fmla="*/ 261257 h 1576251"/>
                  <a:gd name="connsiteX41" fmla="*/ 609600 w 653143"/>
                  <a:gd name="connsiteY41" fmla="*/ 209006 h 1576251"/>
                  <a:gd name="connsiteX42" fmla="*/ 627017 w 653143"/>
                  <a:gd name="connsiteY42" fmla="*/ 182880 h 1576251"/>
                  <a:gd name="connsiteX43" fmla="*/ 644434 w 653143"/>
                  <a:gd name="connsiteY43" fmla="*/ 130628 h 1576251"/>
                  <a:gd name="connsiteX44" fmla="*/ 653143 w 653143"/>
                  <a:gd name="connsiteY44" fmla="*/ 104503 h 1576251"/>
                  <a:gd name="connsiteX45" fmla="*/ 653143 w 653143"/>
                  <a:gd name="connsiteY45" fmla="*/ 43543 h 1576251"/>
                  <a:gd name="connsiteX46" fmla="*/ 592183 w 653143"/>
                  <a:gd name="connsiteY46" fmla="*/ 0 h 1576251"/>
                  <a:gd name="connsiteX0" fmla="*/ 592183 w 653143"/>
                  <a:gd name="connsiteY0" fmla="*/ 0 h 1576251"/>
                  <a:gd name="connsiteX1" fmla="*/ 348343 w 653143"/>
                  <a:gd name="connsiteY1" fmla="*/ 165463 h 1576251"/>
                  <a:gd name="connsiteX2" fmla="*/ 322217 w 653143"/>
                  <a:gd name="connsiteY2" fmla="*/ 174171 h 1576251"/>
                  <a:gd name="connsiteX3" fmla="*/ 296091 w 653143"/>
                  <a:gd name="connsiteY3" fmla="*/ 182880 h 1576251"/>
                  <a:gd name="connsiteX4" fmla="*/ 235131 w 653143"/>
                  <a:gd name="connsiteY4" fmla="*/ 200297 h 1576251"/>
                  <a:gd name="connsiteX5" fmla="*/ 209005 w 653143"/>
                  <a:gd name="connsiteY5" fmla="*/ 226423 h 1576251"/>
                  <a:gd name="connsiteX6" fmla="*/ 182880 w 653143"/>
                  <a:gd name="connsiteY6" fmla="*/ 243840 h 1576251"/>
                  <a:gd name="connsiteX7" fmla="*/ 165463 w 653143"/>
                  <a:gd name="connsiteY7" fmla="*/ 269966 h 1576251"/>
                  <a:gd name="connsiteX8" fmla="*/ 148045 w 653143"/>
                  <a:gd name="connsiteY8" fmla="*/ 287383 h 1576251"/>
                  <a:gd name="connsiteX9" fmla="*/ 121920 w 653143"/>
                  <a:gd name="connsiteY9" fmla="*/ 400594 h 1576251"/>
                  <a:gd name="connsiteX10" fmla="*/ 113211 w 653143"/>
                  <a:gd name="connsiteY10" fmla="*/ 426720 h 1576251"/>
                  <a:gd name="connsiteX11" fmla="*/ 104503 w 653143"/>
                  <a:gd name="connsiteY11" fmla="*/ 470263 h 1576251"/>
                  <a:gd name="connsiteX12" fmla="*/ 87085 w 653143"/>
                  <a:gd name="connsiteY12" fmla="*/ 522514 h 1576251"/>
                  <a:gd name="connsiteX13" fmla="*/ 69668 w 653143"/>
                  <a:gd name="connsiteY13" fmla="*/ 609600 h 1576251"/>
                  <a:gd name="connsiteX14" fmla="*/ 52251 w 653143"/>
                  <a:gd name="connsiteY14" fmla="*/ 661851 h 1576251"/>
                  <a:gd name="connsiteX15" fmla="*/ 52251 w 653143"/>
                  <a:gd name="connsiteY15" fmla="*/ 1201783 h 1576251"/>
                  <a:gd name="connsiteX16" fmla="*/ 43543 w 653143"/>
                  <a:gd name="connsiteY16" fmla="*/ 1236617 h 1576251"/>
                  <a:gd name="connsiteX17" fmla="*/ 34834 w 653143"/>
                  <a:gd name="connsiteY17" fmla="*/ 1280160 h 1576251"/>
                  <a:gd name="connsiteX18" fmla="*/ 26125 w 653143"/>
                  <a:gd name="connsiteY18" fmla="*/ 1349828 h 1576251"/>
                  <a:gd name="connsiteX19" fmla="*/ 8708 w 653143"/>
                  <a:gd name="connsiteY19" fmla="*/ 1402080 h 1576251"/>
                  <a:gd name="connsiteX20" fmla="*/ 0 w 653143"/>
                  <a:gd name="connsiteY20" fmla="*/ 1471748 h 1576251"/>
                  <a:gd name="connsiteX21" fmla="*/ 182880 w 653143"/>
                  <a:gd name="connsiteY21" fmla="*/ 1558834 h 1576251"/>
                  <a:gd name="connsiteX22" fmla="*/ 278674 w 653143"/>
                  <a:gd name="connsiteY22" fmla="*/ 1576251 h 1576251"/>
                  <a:gd name="connsiteX23" fmla="*/ 452845 w 653143"/>
                  <a:gd name="connsiteY23" fmla="*/ 1567543 h 1576251"/>
                  <a:gd name="connsiteX24" fmla="*/ 496388 w 653143"/>
                  <a:gd name="connsiteY24" fmla="*/ 1524000 h 1576251"/>
                  <a:gd name="connsiteX25" fmla="*/ 522514 w 653143"/>
                  <a:gd name="connsiteY25" fmla="*/ 1497874 h 1576251"/>
                  <a:gd name="connsiteX26" fmla="*/ 539931 w 653143"/>
                  <a:gd name="connsiteY26" fmla="*/ 1471748 h 1576251"/>
                  <a:gd name="connsiteX27" fmla="*/ 522514 w 653143"/>
                  <a:gd name="connsiteY27" fmla="*/ 1254034 h 1576251"/>
                  <a:gd name="connsiteX28" fmla="*/ 513805 w 653143"/>
                  <a:gd name="connsiteY28" fmla="*/ 1088571 h 1576251"/>
                  <a:gd name="connsiteX29" fmla="*/ 496388 w 653143"/>
                  <a:gd name="connsiteY29" fmla="*/ 975360 h 1576251"/>
                  <a:gd name="connsiteX30" fmla="*/ 487680 w 653143"/>
                  <a:gd name="connsiteY30" fmla="*/ 879566 h 1576251"/>
                  <a:gd name="connsiteX31" fmla="*/ 461554 w 653143"/>
                  <a:gd name="connsiteY31" fmla="*/ 792480 h 1576251"/>
                  <a:gd name="connsiteX32" fmla="*/ 435428 w 653143"/>
                  <a:gd name="connsiteY32" fmla="*/ 661851 h 1576251"/>
                  <a:gd name="connsiteX33" fmla="*/ 444137 w 653143"/>
                  <a:gd name="connsiteY33" fmla="*/ 505097 h 1576251"/>
                  <a:gd name="connsiteX34" fmla="*/ 478971 w 653143"/>
                  <a:gd name="connsiteY34" fmla="*/ 435428 h 1576251"/>
                  <a:gd name="connsiteX35" fmla="*/ 505097 w 653143"/>
                  <a:gd name="connsiteY35" fmla="*/ 374468 h 1576251"/>
                  <a:gd name="connsiteX36" fmla="*/ 522514 w 653143"/>
                  <a:gd name="connsiteY36" fmla="*/ 348343 h 1576251"/>
                  <a:gd name="connsiteX37" fmla="*/ 531223 w 653143"/>
                  <a:gd name="connsiteY37" fmla="*/ 322217 h 1576251"/>
                  <a:gd name="connsiteX38" fmla="*/ 557348 w 653143"/>
                  <a:gd name="connsiteY38" fmla="*/ 296091 h 1576251"/>
                  <a:gd name="connsiteX39" fmla="*/ 574765 w 653143"/>
                  <a:gd name="connsiteY39" fmla="*/ 261257 h 1576251"/>
                  <a:gd name="connsiteX40" fmla="*/ 609600 w 653143"/>
                  <a:gd name="connsiteY40" fmla="*/ 209006 h 1576251"/>
                  <a:gd name="connsiteX41" fmla="*/ 627017 w 653143"/>
                  <a:gd name="connsiteY41" fmla="*/ 182880 h 1576251"/>
                  <a:gd name="connsiteX42" fmla="*/ 644434 w 653143"/>
                  <a:gd name="connsiteY42" fmla="*/ 130628 h 1576251"/>
                  <a:gd name="connsiteX43" fmla="*/ 653143 w 653143"/>
                  <a:gd name="connsiteY43" fmla="*/ 104503 h 1576251"/>
                  <a:gd name="connsiteX44" fmla="*/ 653143 w 653143"/>
                  <a:gd name="connsiteY44" fmla="*/ 43543 h 1576251"/>
                  <a:gd name="connsiteX45" fmla="*/ 592183 w 653143"/>
                  <a:gd name="connsiteY45" fmla="*/ 0 h 1576251"/>
                  <a:gd name="connsiteX0" fmla="*/ 592183 w 653143"/>
                  <a:gd name="connsiteY0" fmla="*/ 0 h 1576251"/>
                  <a:gd name="connsiteX1" fmla="*/ 322217 w 653143"/>
                  <a:gd name="connsiteY1" fmla="*/ 174171 h 1576251"/>
                  <a:gd name="connsiteX2" fmla="*/ 296091 w 653143"/>
                  <a:gd name="connsiteY2" fmla="*/ 182880 h 1576251"/>
                  <a:gd name="connsiteX3" fmla="*/ 235131 w 653143"/>
                  <a:gd name="connsiteY3" fmla="*/ 200297 h 1576251"/>
                  <a:gd name="connsiteX4" fmla="*/ 209005 w 653143"/>
                  <a:gd name="connsiteY4" fmla="*/ 226423 h 1576251"/>
                  <a:gd name="connsiteX5" fmla="*/ 182880 w 653143"/>
                  <a:gd name="connsiteY5" fmla="*/ 243840 h 1576251"/>
                  <a:gd name="connsiteX6" fmla="*/ 165463 w 653143"/>
                  <a:gd name="connsiteY6" fmla="*/ 269966 h 1576251"/>
                  <a:gd name="connsiteX7" fmla="*/ 148045 w 653143"/>
                  <a:gd name="connsiteY7" fmla="*/ 287383 h 1576251"/>
                  <a:gd name="connsiteX8" fmla="*/ 121920 w 653143"/>
                  <a:gd name="connsiteY8" fmla="*/ 400594 h 1576251"/>
                  <a:gd name="connsiteX9" fmla="*/ 113211 w 653143"/>
                  <a:gd name="connsiteY9" fmla="*/ 426720 h 1576251"/>
                  <a:gd name="connsiteX10" fmla="*/ 104503 w 653143"/>
                  <a:gd name="connsiteY10" fmla="*/ 470263 h 1576251"/>
                  <a:gd name="connsiteX11" fmla="*/ 87085 w 653143"/>
                  <a:gd name="connsiteY11" fmla="*/ 522514 h 1576251"/>
                  <a:gd name="connsiteX12" fmla="*/ 69668 w 653143"/>
                  <a:gd name="connsiteY12" fmla="*/ 609600 h 1576251"/>
                  <a:gd name="connsiteX13" fmla="*/ 52251 w 653143"/>
                  <a:gd name="connsiteY13" fmla="*/ 661851 h 1576251"/>
                  <a:gd name="connsiteX14" fmla="*/ 52251 w 653143"/>
                  <a:gd name="connsiteY14" fmla="*/ 1201783 h 1576251"/>
                  <a:gd name="connsiteX15" fmla="*/ 43543 w 653143"/>
                  <a:gd name="connsiteY15" fmla="*/ 1236617 h 1576251"/>
                  <a:gd name="connsiteX16" fmla="*/ 34834 w 653143"/>
                  <a:gd name="connsiteY16" fmla="*/ 1280160 h 1576251"/>
                  <a:gd name="connsiteX17" fmla="*/ 26125 w 653143"/>
                  <a:gd name="connsiteY17" fmla="*/ 1349828 h 1576251"/>
                  <a:gd name="connsiteX18" fmla="*/ 8708 w 653143"/>
                  <a:gd name="connsiteY18" fmla="*/ 1402080 h 1576251"/>
                  <a:gd name="connsiteX19" fmla="*/ 0 w 653143"/>
                  <a:gd name="connsiteY19" fmla="*/ 1471748 h 1576251"/>
                  <a:gd name="connsiteX20" fmla="*/ 182880 w 653143"/>
                  <a:gd name="connsiteY20" fmla="*/ 1558834 h 1576251"/>
                  <a:gd name="connsiteX21" fmla="*/ 278674 w 653143"/>
                  <a:gd name="connsiteY21" fmla="*/ 1576251 h 1576251"/>
                  <a:gd name="connsiteX22" fmla="*/ 452845 w 653143"/>
                  <a:gd name="connsiteY22" fmla="*/ 1567543 h 1576251"/>
                  <a:gd name="connsiteX23" fmla="*/ 496388 w 653143"/>
                  <a:gd name="connsiteY23" fmla="*/ 1524000 h 1576251"/>
                  <a:gd name="connsiteX24" fmla="*/ 522514 w 653143"/>
                  <a:gd name="connsiteY24" fmla="*/ 1497874 h 1576251"/>
                  <a:gd name="connsiteX25" fmla="*/ 539931 w 653143"/>
                  <a:gd name="connsiteY25" fmla="*/ 1471748 h 1576251"/>
                  <a:gd name="connsiteX26" fmla="*/ 522514 w 653143"/>
                  <a:gd name="connsiteY26" fmla="*/ 1254034 h 1576251"/>
                  <a:gd name="connsiteX27" fmla="*/ 513805 w 653143"/>
                  <a:gd name="connsiteY27" fmla="*/ 1088571 h 1576251"/>
                  <a:gd name="connsiteX28" fmla="*/ 496388 w 653143"/>
                  <a:gd name="connsiteY28" fmla="*/ 975360 h 1576251"/>
                  <a:gd name="connsiteX29" fmla="*/ 487680 w 653143"/>
                  <a:gd name="connsiteY29" fmla="*/ 879566 h 1576251"/>
                  <a:gd name="connsiteX30" fmla="*/ 461554 w 653143"/>
                  <a:gd name="connsiteY30" fmla="*/ 792480 h 1576251"/>
                  <a:gd name="connsiteX31" fmla="*/ 435428 w 653143"/>
                  <a:gd name="connsiteY31" fmla="*/ 661851 h 1576251"/>
                  <a:gd name="connsiteX32" fmla="*/ 444137 w 653143"/>
                  <a:gd name="connsiteY32" fmla="*/ 505097 h 1576251"/>
                  <a:gd name="connsiteX33" fmla="*/ 478971 w 653143"/>
                  <a:gd name="connsiteY33" fmla="*/ 435428 h 1576251"/>
                  <a:gd name="connsiteX34" fmla="*/ 505097 w 653143"/>
                  <a:gd name="connsiteY34" fmla="*/ 374468 h 1576251"/>
                  <a:gd name="connsiteX35" fmla="*/ 522514 w 653143"/>
                  <a:gd name="connsiteY35" fmla="*/ 348343 h 1576251"/>
                  <a:gd name="connsiteX36" fmla="*/ 531223 w 653143"/>
                  <a:gd name="connsiteY36" fmla="*/ 322217 h 1576251"/>
                  <a:gd name="connsiteX37" fmla="*/ 557348 w 653143"/>
                  <a:gd name="connsiteY37" fmla="*/ 296091 h 1576251"/>
                  <a:gd name="connsiteX38" fmla="*/ 574765 w 653143"/>
                  <a:gd name="connsiteY38" fmla="*/ 261257 h 1576251"/>
                  <a:gd name="connsiteX39" fmla="*/ 609600 w 653143"/>
                  <a:gd name="connsiteY39" fmla="*/ 209006 h 1576251"/>
                  <a:gd name="connsiteX40" fmla="*/ 627017 w 653143"/>
                  <a:gd name="connsiteY40" fmla="*/ 182880 h 1576251"/>
                  <a:gd name="connsiteX41" fmla="*/ 644434 w 653143"/>
                  <a:gd name="connsiteY41" fmla="*/ 130628 h 1576251"/>
                  <a:gd name="connsiteX42" fmla="*/ 653143 w 653143"/>
                  <a:gd name="connsiteY42" fmla="*/ 104503 h 1576251"/>
                  <a:gd name="connsiteX43" fmla="*/ 653143 w 653143"/>
                  <a:gd name="connsiteY43" fmla="*/ 43543 h 1576251"/>
                  <a:gd name="connsiteX44" fmla="*/ 592183 w 653143"/>
                  <a:gd name="connsiteY44" fmla="*/ 0 h 1576251"/>
                  <a:gd name="connsiteX0" fmla="*/ 592183 w 653143"/>
                  <a:gd name="connsiteY0" fmla="*/ 0 h 1576251"/>
                  <a:gd name="connsiteX1" fmla="*/ 296091 w 653143"/>
                  <a:gd name="connsiteY1" fmla="*/ 182880 h 1576251"/>
                  <a:gd name="connsiteX2" fmla="*/ 235131 w 653143"/>
                  <a:gd name="connsiteY2" fmla="*/ 200297 h 1576251"/>
                  <a:gd name="connsiteX3" fmla="*/ 209005 w 653143"/>
                  <a:gd name="connsiteY3" fmla="*/ 226423 h 1576251"/>
                  <a:gd name="connsiteX4" fmla="*/ 182880 w 653143"/>
                  <a:gd name="connsiteY4" fmla="*/ 243840 h 1576251"/>
                  <a:gd name="connsiteX5" fmla="*/ 165463 w 653143"/>
                  <a:gd name="connsiteY5" fmla="*/ 269966 h 1576251"/>
                  <a:gd name="connsiteX6" fmla="*/ 148045 w 653143"/>
                  <a:gd name="connsiteY6" fmla="*/ 287383 h 1576251"/>
                  <a:gd name="connsiteX7" fmla="*/ 121920 w 653143"/>
                  <a:gd name="connsiteY7" fmla="*/ 400594 h 1576251"/>
                  <a:gd name="connsiteX8" fmla="*/ 113211 w 653143"/>
                  <a:gd name="connsiteY8" fmla="*/ 426720 h 1576251"/>
                  <a:gd name="connsiteX9" fmla="*/ 104503 w 653143"/>
                  <a:gd name="connsiteY9" fmla="*/ 470263 h 1576251"/>
                  <a:gd name="connsiteX10" fmla="*/ 87085 w 653143"/>
                  <a:gd name="connsiteY10" fmla="*/ 522514 h 1576251"/>
                  <a:gd name="connsiteX11" fmla="*/ 69668 w 653143"/>
                  <a:gd name="connsiteY11" fmla="*/ 609600 h 1576251"/>
                  <a:gd name="connsiteX12" fmla="*/ 52251 w 653143"/>
                  <a:gd name="connsiteY12" fmla="*/ 661851 h 1576251"/>
                  <a:gd name="connsiteX13" fmla="*/ 52251 w 653143"/>
                  <a:gd name="connsiteY13" fmla="*/ 1201783 h 1576251"/>
                  <a:gd name="connsiteX14" fmla="*/ 43543 w 653143"/>
                  <a:gd name="connsiteY14" fmla="*/ 1236617 h 1576251"/>
                  <a:gd name="connsiteX15" fmla="*/ 34834 w 653143"/>
                  <a:gd name="connsiteY15" fmla="*/ 1280160 h 1576251"/>
                  <a:gd name="connsiteX16" fmla="*/ 26125 w 653143"/>
                  <a:gd name="connsiteY16" fmla="*/ 1349828 h 1576251"/>
                  <a:gd name="connsiteX17" fmla="*/ 8708 w 653143"/>
                  <a:gd name="connsiteY17" fmla="*/ 1402080 h 1576251"/>
                  <a:gd name="connsiteX18" fmla="*/ 0 w 653143"/>
                  <a:gd name="connsiteY18" fmla="*/ 1471748 h 1576251"/>
                  <a:gd name="connsiteX19" fmla="*/ 182880 w 653143"/>
                  <a:gd name="connsiteY19" fmla="*/ 1558834 h 1576251"/>
                  <a:gd name="connsiteX20" fmla="*/ 278674 w 653143"/>
                  <a:gd name="connsiteY20" fmla="*/ 1576251 h 1576251"/>
                  <a:gd name="connsiteX21" fmla="*/ 452845 w 653143"/>
                  <a:gd name="connsiteY21" fmla="*/ 1567543 h 1576251"/>
                  <a:gd name="connsiteX22" fmla="*/ 496388 w 653143"/>
                  <a:gd name="connsiteY22" fmla="*/ 1524000 h 1576251"/>
                  <a:gd name="connsiteX23" fmla="*/ 522514 w 653143"/>
                  <a:gd name="connsiteY23" fmla="*/ 1497874 h 1576251"/>
                  <a:gd name="connsiteX24" fmla="*/ 539931 w 653143"/>
                  <a:gd name="connsiteY24" fmla="*/ 1471748 h 1576251"/>
                  <a:gd name="connsiteX25" fmla="*/ 522514 w 653143"/>
                  <a:gd name="connsiteY25" fmla="*/ 1254034 h 1576251"/>
                  <a:gd name="connsiteX26" fmla="*/ 513805 w 653143"/>
                  <a:gd name="connsiteY26" fmla="*/ 1088571 h 1576251"/>
                  <a:gd name="connsiteX27" fmla="*/ 496388 w 653143"/>
                  <a:gd name="connsiteY27" fmla="*/ 975360 h 1576251"/>
                  <a:gd name="connsiteX28" fmla="*/ 487680 w 653143"/>
                  <a:gd name="connsiteY28" fmla="*/ 879566 h 1576251"/>
                  <a:gd name="connsiteX29" fmla="*/ 461554 w 653143"/>
                  <a:gd name="connsiteY29" fmla="*/ 792480 h 1576251"/>
                  <a:gd name="connsiteX30" fmla="*/ 435428 w 653143"/>
                  <a:gd name="connsiteY30" fmla="*/ 661851 h 1576251"/>
                  <a:gd name="connsiteX31" fmla="*/ 444137 w 653143"/>
                  <a:gd name="connsiteY31" fmla="*/ 505097 h 1576251"/>
                  <a:gd name="connsiteX32" fmla="*/ 478971 w 653143"/>
                  <a:gd name="connsiteY32" fmla="*/ 435428 h 1576251"/>
                  <a:gd name="connsiteX33" fmla="*/ 505097 w 653143"/>
                  <a:gd name="connsiteY33" fmla="*/ 374468 h 1576251"/>
                  <a:gd name="connsiteX34" fmla="*/ 522514 w 653143"/>
                  <a:gd name="connsiteY34" fmla="*/ 348343 h 1576251"/>
                  <a:gd name="connsiteX35" fmla="*/ 531223 w 653143"/>
                  <a:gd name="connsiteY35" fmla="*/ 322217 h 1576251"/>
                  <a:gd name="connsiteX36" fmla="*/ 557348 w 653143"/>
                  <a:gd name="connsiteY36" fmla="*/ 296091 h 1576251"/>
                  <a:gd name="connsiteX37" fmla="*/ 574765 w 653143"/>
                  <a:gd name="connsiteY37" fmla="*/ 261257 h 1576251"/>
                  <a:gd name="connsiteX38" fmla="*/ 609600 w 653143"/>
                  <a:gd name="connsiteY38" fmla="*/ 209006 h 1576251"/>
                  <a:gd name="connsiteX39" fmla="*/ 627017 w 653143"/>
                  <a:gd name="connsiteY39" fmla="*/ 182880 h 1576251"/>
                  <a:gd name="connsiteX40" fmla="*/ 644434 w 653143"/>
                  <a:gd name="connsiteY40" fmla="*/ 130628 h 1576251"/>
                  <a:gd name="connsiteX41" fmla="*/ 653143 w 653143"/>
                  <a:gd name="connsiteY41" fmla="*/ 104503 h 1576251"/>
                  <a:gd name="connsiteX42" fmla="*/ 653143 w 653143"/>
                  <a:gd name="connsiteY42" fmla="*/ 43543 h 1576251"/>
                  <a:gd name="connsiteX43" fmla="*/ 592183 w 653143"/>
                  <a:gd name="connsiteY43" fmla="*/ 0 h 1576251"/>
                  <a:gd name="connsiteX0" fmla="*/ 592183 w 653143"/>
                  <a:gd name="connsiteY0" fmla="*/ 0 h 1576251"/>
                  <a:gd name="connsiteX1" fmla="*/ 235131 w 653143"/>
                  <a:gd name="connsiteY1" fmla="*/ 200297 h 1576251"/>
                  <a:gd name="connsiteX2" fmla="*/ 209005 w 653143"/>
                  <a:gd name="connsiteY2" fmla="*/ 226423 h 1576251"/>
                  <a:gd name="connsiteX3" fmla="*/ 182880 w 653143"/>
                  <a:gd name="connsiteY3" fmla="*/ 243840 h 1576251"/>
                  <a:gd name="connsiteX4" fmla="*/ 165463 w 653143"/>
                  <a:gd name="connsiteY4" fmla="*/ 269966 h 1576251"/>
                  <a:gd name="connsiteX5" fmla="*/ 148045 w 653143"/>
                  <a:gd name="connsiteY5" fmla="*/ 287383 h 1576251"/>
                  <a:gd name="connsiteX6" fmla="*/ 121920 w 653143"/>
                  <a:gd name="connsiteY6" fmla="*/ 400594 h 1576251"/>
                  <a:gd name="connsiteX7" fmla="*/ 113211 w 653143"/>
                  <a:gd name="connsiteY7" fmla="*/ 426720 h 1576251"/>
                  <a:gd name="connsiteX8" fmla="*/ 104503 w 653143"/>
                  <a:gd name="connsiteY8" fmla="*/ 470263 h 1576251"/>
                  <a:gd name="connsiteX9" fmla="*/ 87085 w 653143"/>
                  <a:gd name="connsiteY9" fmla="*/ 522514 h 1576251"/>
                  <a:gd name="connsiteX10" fmla="*/ 69668 w 653143"/>
                  <a:gd name="connsiteY10" fmla="*/ 609600 h 1576251"/>
                  <a:gd name="connsiteX11" fmla="*/ 52251 w 653143"/>
                  <a:gd name="connsiteY11" fmla="*/ 661851 h 1576251"/>
                  <a:gd name="connsiteX12" fmla="*/ 52251 w 653143"/>
                  <a:gd name="connsiteY12" fmla="*/ 1201783 h 1576251"/>
                  <a:gd name="connsiteX13" fmla="*/ 43543 w 653143"/>
                  <a:gd name="connsiteY13" fmla="*/ 1236617 h 1576251"/>
                  <a:gd name="connsiteX14" fmla="*/ 34834 w 653143"/>
                  <a:gd name="connsiteY14" fmla="*/ 1280160 h 1576251"/>
                  <a:gd name="connsiteX15" fmla="*/ 26125 w 653143"/>
                  <a:gd name="connsiteY15" fmla="*/ 1349828 h 1576251"/>
                  <a:gd name="connsiteX16" fmla="*/ 8708 w 653143"/>
                  <a:gd name="connsiteY16" fmla="*/ 1402080 h 1576251"/>
                  <a:gd name="connsiteX17" fmla="*/ 0 w 653143"/>
                  <a:gd name="connsiteY17" fmla="*/ 1471748 h 1576251"/>
                  <a:gd name="connsiteX18" fmla="*/ 182880 w 653143"/>
                  <a:gd name="connsiteY18" fmla="*/ 1558834 h 1576251"/>
                  <a:gd name="connsiteX19" fmla="*/ 278674 w 653143"/>
                  <a:gd name="connsiteY19" fmla="*/ 1576251 h 1576251"/>
                  <a:gd name="connsiteX20" fmla="*/ 452845 w 653143"/>
                  <a:gd name="connsiteY20" fmla="*/ 1567543 h 1576251"/>
                  <a:gd name="connsiteX21" fmla="*/ 496388 w 653143"/>
                  <a:gd name="connsiteY21" fmla="*/ 1524000 h 1576251"/>
                  <a:gd name="connsiteX22" fmla="*/ 522514 w 653143"/>
                  <a:gd name="connsiteY22" fmla="*/ 1497874 h 1576251"/>
                  <a:gd name="connsiteX23" fmla="*/ 539931 w 653143"/>
                  <a:gd name="connsiteY23" fmla="*/ 1471748 h 1576251"/>
                  <a:gd name="connsiteX24" fmla="*/ 522514 w 653143"/>
                  <a:gd name="connsiteY24" fmla="*/ 1254034 h 1576251"/>
                  <a:gd name="connsiteX25" fmla="*/ 513805 w 653143"/>
                  <a:gd name="connsiteY25" fmla="*/ 1088571 h 1576251"/>
                  <a:gd name="connsiteX26" fmla="*/ 496388 w 653143"/>
                  <a:gd name="connsiteY26" fmla="*/ 975360 h 1576251"/>
                  <a:gd name="connsiteX27" fmla="*/ 487680 w 653143"/>
                  <a:gd name="connsiteY27" fmla="*/ 879566 h 1576251"/>
                  <a:gd name="connsiteX28" fmla="*/ 461554 w 653143"/>
                  <a:gd name="connsiteY28" fmla="*/ 792480 h 1576251"/>
                  <a:gd name="connsiteX29" fmla="*/ 435428 w 653143"/>
                  <a:gd name="connsiteY29" fmla="*/ 661851 h 1576251"/>
                  <a:gd name="connsiteX30" fmla="*/ 444137 w 653143"/>
                  <a:gd name="connsiteY30" fmla="*/ 505097 h 1576251"/>
                  <a:gd name="connsiteX31" fmla="*/ 478971 w 653143"/>
                  <a:gd name="connsiteY31" fmla="*/ 435428 h 1576251"/>
                  <a:gd name="connsiteX32" fmla="*/ 505097 w 653143"/>
                  <a:gd name="connsiteY32" fmla="*/ 374468 h 1576251"/>
                  <a:gd name="connsiteX33" fmla="*/ 522514 w 653143"/>
                  <a:gd name="connsiteY33" fmla="*/ 348343 h 1576251"/>
                  <a:gd name="connsiteX34" fmla="*/ 531223 w 653143"/>
                  <a:gd name="connsiteY34" fmla="*/ 322217 h 1576251"/>
                  <a:gd name="connsiteX35" fmla="*/ 557348 w 653143"/>
                  <a:gd name="connsiteY35" fmla="*/ 296091 h 1576251"/>
                  <a:gd name="connsiteX36" fmla="*/ 574765 w 653143"/>
                  <a:gd name="connsiteY36" fmla="*/ 261257 h 1576251"/>
                  <a:gd name="connsiteX37" fmla="*/ 609600 w 653143"/>
                  <a:gd name="connsiteY37" fmla="*/ 209006 h 1576251"/>
                  <a:gd name="connsiteX38" fmla="*/ 627017 w 653143"/>
                  <a:gd name="connsiteY38" fmla="*/ 182880 h 1576251"/>
                  <a:gd name="connsiteX39" fmla="*/ 644434 w 653143"/>
                  <a:gd name="connsiteY39" fmla="*/ 130628 h 1576251"/>
                  <a:gd name="connsiteX40" fmla="*/ 653143 w 653143"/>
                  <a:gd name="connsiteY40" fmla="*/ 104503 h 1576251"/>
                  <a:gd name="connsiteX41" fmla="*/ 653143 w 653143"/>
                  <a:gd name="connsiteY41" fmla="*/ 43543 h 1576251"/>
                  <a:gd name="connsiteX42" fmla="*/ 592183 w 653143"/>
                  <a:gd name="connsiteY42" fmla="*/ 0 h 1576251"/>
                  <a:gd name="connsiteX0" fmla="*/ 592183 w 653143"/>
                  <a:gd name="connsiteY0" fmla="*/ 0 h 1576251"/>
                  <a:gd name="connsiteX1" fmla="*/ 209005 w 653143"/>
                  <a:gd name="connsiteY1" fmla="*/ 226423 h 1576251"/>
                  <a:gd name="connsiteX2" fmla="*/ 182880 w 653143"/>
                  <a:gd name="connsiteY2" fmla="*/ 243840 h 1576251"/>
                  <a:gd name="connsiteX3" fmla="*/ 165463 w 653143"/>
                  <a:gd name="connsiteY3" fmla="*/ 269966 h 1576251"/>
                  <a:gd name="connsiteX4" fmla="*/ 148045 w 653143"/>
                  <a:gd name="connsiteY4" fmla="*/ 287383 h 1576251"/>
                  <a:gd name="connsiteX5" fmla="*/ 121920 w 653143"/>
                  <a:gd name="connsiteY5" fmla="*/ 400594 h 1576251"/>
                  <a:gd name="connsiteX6" fmla="*/ 113211 w 653143"/>
                  <a:gd name="connsiteY6" fmla="*/ 426720 h 1576251"/>
                  <a:gd name="connsiteX7" fmla="*/ 104503 w 653143"/>
                  <a:gd name="connsiteY7" fmla="*/ 470263 h 1576251"/>
                  <a:gd name="connsiteX8" fmla="*/ 87085 w 653143"/>
                  <a:gd name="connsiteY8" fmla="*/ 522514 h 1576251"/>
                  <a:gd name="connsiteX9" fmla="*/ 69668 w 653143"/>
                  <a:gd name="connsiteY9" fmla="*/ 609600 h 1576251"/>
                  <a:gd name="connsiteX10" fmla="*/ 52251 w 653143"/>
                  <a:gd name="connsiteY10" fmla="*/ 661851 h 1576251"/>
                  <a:gd name="connsiteX11" fmla="*/ 52251 w 653143"/>
                  <a:gd name="connsiteY11" fmla="*/ 1201783 h 1576251"/>
                  <a:gd name="connsiteX12" fmla="*/ 43543 w 653143"/>
                  <a:gd name="connsiteY12" fmla="*/ 1236617 h 1576251"/>
                  <a:gd name="connsiteX13" fmla="*/ 34834 w 653143"/>
                  <a:gd name="connsiteY13" fmla="*/ 1280160 h 1576251"/>
                  <a:gd name="connsiteX14" fmla="*/ 26125 w 653143"/>
                  <a:gd name="connsiteY14" fmla="*/ 1349828 h 1576251"/>
                  <a:gd name="connsiteX15" fmla="*/ 8708 w 653143"/>
                  <a:gd name="connsiteY15" fmla="*/ 1402080 h 1576251"/>
                  <a:gd name="connsiteX16" fmla="*/ 0 w 653143"/>
                  <a:gd name="connsiteY16" fmla="*/ 1471748 h 1576251"/>
                  <a:gd name="connsiteX17" fmla="*/ 182880 w 653143"/>
                  <a:gd name="connsiteY17" fmla="*/ 1558834 h 1576251"/>
                  <a:gd name="connsiteX18" fmla="*/ 278674 w 653143"/>
                  <a:gd name="connsiteY18" fmla="*/ 1576251 h 1576251"/>
                  <a:gd name="connsiteX19" fmla="*/ 452845 w 653143"/>
                  <a:gd name="connsiteY19" fmla="*/ 1567543 h 1576251"/>
                  <a:gd name="connsiteX20" fmla="*/ 496388 w 653143"/>
                  <a:gd name="connsiteY20" fmla="*/ 1524000 h 1576251"/>
                  <a:gd name="connsiteX21" fmla="*/ 522514 w 653143"/>
                  <a:gd name="connsiteY21" fmla="*/ 1497874 h 1576251"/>
                  <a:gd name="connsiteX22" fmla="*/ 539931 w 653143"/>
                  <a:gd name="connsiteY22" fmla="*/ 1471748 h 1576251"/>
                  <a:gd name="connsiteX23" fmla="*/ 522514 w 653143"/>
                  <a:gd name="connsiteY23" fmla="*/ 1254034 h 1576251"/>
                  <a:gd name="connsiteX24" fmla="*/ 513805 w 653143"/>
                  <a:gd name="connsiteY24" fmla="*/ 1088571 h 1576251"/>
                  <a:gd name="connsiteX25" fmla="*/ 496388 w 653143"/>
                  <a:gd name="connsiteY25" fmla="*/ 975360 h 1576251"/>
                  <a:gd name="connsiteX26" fmla="*/ 487680 w 653143"/>
                  <a:gd name="connsiteY26" fmla="*/ 879566 h 1576251"/>
                  <a:gd name="connsiteX27" fmla="*/ 461554 w 653143"/>
                  <a:gd name="connsiteY27" fmla="*/ 792480 h 1576251"/>
                  <a:gd name="connsiteX28" fmla="*/ 435428 w 653143"/>
                  <a:gd name="connsiteY28" fmla="*/ 661851 h 1576251"/>
                  <a:gd name="connsiteX29" fmla="*/ 444137 w 653143"/>
                  <a:gd name="connsiteY29" fmla="*/ 505097 h 1576251"/>
                  <a:gd name="connsiteX30" fmla="*/ 478971 w 653143"/>
                  <a:gd name="connsiteY30" fmla="*/ 435428 h 1576251"/>
                  <a:gd name="connsiteX31" fmla="*/ 505097 w 653143"/>
                  <a:gd name="connsiteY31" fmla="*/ 374468 h 1576251"/>
                  <a:gd name="connsiteX32" fmla="*/ 522514 w 653143"/>
                  <a:gd name="connsiteY32" fmla="*/ 348343 h 1576251"/>
                  <a:gd name="connsiteX33" fmla="*/ 531223 w 653143"/>
                  <a:gd name="connsiteY33" fmla="*/ 322217 h 1576251"/>
                  <a:gd name="connsiteX34" fmla="*/ 557348 w 653143"/>
                  <a:gd name="connsiteY34" fmla="*/ 296091 h 1576251"/>
                  <a:gd name="connsiteX35" fmla="*/ 574765 w 653143"/>
                  <a:gd name="connsiteY35" fmla="*/ 261257 h 1576251"/>
                  <a:gd name="connsiteX36" fmla="*/ 609600 w 653143"/>
                  <a:gd name="connsiteY36" fmla="*/ 209006 h 1576251"/>
                  <a:gd name="connsiteX37" fmla="*/ 627017 w 653143"/>
                  <a:gd name="connsiteY37" fmla="*/ 182880 h 1576251"/>
                  <a:gd name="connsiteX38" fmla="*/ 644434 w 653143"/>
                  <a:gd name="connsiteY38" fmla="*/ 130628 h 1576251"/>
                  <a:gd name="connsiteX39" fmla="*/ 653143 w 653143"/>
                  <a:gd name="connsiteY39" fmla="*/ 104503 h 1576251"/>
                  <a:gd name="connsiteX40" fmla="*/ 653143 w 653143"/>
                  <a:gd name="connsiteY40" fmla="*/ 43543 h 1576251"/>
                  <a:gd name="connsiteX41" fmla="*/ 592183 w 653143"/>
                  <a:gd name="connsiteY41" fmla="*/ 0 h 1576251"/>
                  <a:gd name="connsiteX0" fmla="*/ 592183 w 653143"/>
                  <a:gd name="connsiteY0" fmla="*/ 0 h 1576251"/>
                  <a:gd name="connsiteX1" fmla="*/ 182880 w 653143"/>
                  <a:gd name="connsiteY1" fmla="*/ 243840 h 1576251"/>
                  <a:gd name="connsiteX2" fmla="*/ 165463 w 653143"/>
                  <a:gd name="connsiteY2" fmla="*/ 269966 h 1576251"/>
                  <a:gd name="connsiteX3" fmla="*/ 148045 w 653143"/>
                  <a:gd name="connsiteY3" fmla="*/ 287383 h 1576251"/>
                  <a:gd name="connsiteX4" fmla="*/ 121920 w 653143"/>
                  <a:gd name="connsiteY4" fmla="*/ 400594 h 1576251"/>
                  <a:gd name="connsiteX5" fmla="*/ 113211 w 653143"/>
                  <a:gd name="connsiteY5" fmla="*/ 426720 h 1576251"/>
                  <a:gd name="connsiteX6" fmla="*/ 104503 w 653143"/>
                  <a:gd name="connsiteY6" fmla="*/ 470263 h 1576251"/>
                  <a:gd name="connsiteX7" fmla="*/ 87085 w 653143"/>
                  <a:gd name="connsiteY7" fmla="*/ 522514 h 1576251"/>
                  <a:gd name="connsiteX8" fmla="*/ 69668 w 653143"/>
                  <a:gd name="connsiteY8" fmla="*/ 609600 h 1576251"/>
                  <a:gd name="connsiteX9" fmla="*/ 52251 w 653143"/>
                  <a:gd name="connsiteY9" fmla="*/ 661851 h 1576251"/>
                  <a:gd name="connsiteX10" fmla="*/ 52251 w 653143"/>
                  <a:gd name="connsiteY10" fmla="*/ 1201783 h 1576251"/>
                  <a:gd name="connsiteX11" fmla="*/ 43543 w 653143"/>
                  <a:gd name="connsiteY11" fmla="*/ 1236617 h 1576251"/>
                  <a:gd name="connsiteX12" fmla="*/ 34834 w 653143"/>
                  <a:gd name="connsiteY12" fmla="*/ 1280160 h 1576251"/>
                  <a:gd name="connsiteX13" fmla="*/ 26125 w 653143"/>
                  <a:gd name="connsiteY13" fmla="*/ 1349828 h 1576251"/>
                  <a:gd name="connsiteX14" fmla="*/ 8708 w 653143"/>
                  <a:gd name="connsiteY14" fmla="*/ 1402080 h 1576251"/>
                  <a:gd name="connsiteX15" fmla="*/ 0 w 653143"/>
                  <a:gd name="connsiteY15" fmla="*/ 1471748 h 1576251"/>
                  <a:gd name="connsiteX16" fmla="*/ 182880 w 653143"/>
                  <a:gd name="connsiteY16" fmla="*/ 1558834 h 1576251"/>
                  <a:gd name="connsiteX17" fmla="*/ 278674 w 653143"/>
                  <a:gd name="connsiteY17" fmla="*/ 1576251 h 1576251"/>
                  <a:gd name="connsiteX18" fmla="*/ 452845 w 653143"/>
                  <a:gd name="connsiteY18" fmla="*/ 1567543 h 1576251"/>
                  <a:gd name="connsiteX19" fmla="*/ 496388 w 653143"/>
                  <a:gd name="connsiteY19" fmla="*/ 1524000 h 1576251"/>
                  <a:gd name="connsiteX20" fmla="*/ 522514 w 653143"/>
                  <a:gd name="connsiteY20" fmla="*/ 1497874 h 1576251"/>
                  <a:gd name="connsiteX21" fmla="*/ 539931 w 653143"/>
                  <a:gd name="connsiteY21" fmla="*/ 1471748 h 1576251"/>
                  <a:gd name="connsiteX22" fmla="*/ 522514 w 653143"/>
                  <a:gd name="connsiteY22" fmla="*/ 1254034 h 1576251"/>
                  <a:gd name="connsiteX23" fmla="*/ 513805 w 653143"/>
                  <a:gd name="connsiteY23" fmla="*/ 1088571 h 1576251"/>
                  <a:gd name="connsiteX24" fmla="*/ 496388 w 653143"/>
                  <a:gd name="connsiteY24" fmla="*/ 975360 h 1576251"/>
                  <a:gd name="connsiteX25" fmla="*/ 487680 w 653143"/>
                  <a:gd name="connsiteY25" fmla="*/ 879566 h 1576251"/>
                  <a:gd name="connsiteX26" fmla="*/ 461554 w 653143"/>
                  <a:gd name="connsiteY26" fmla="*/ 792480 h 1576251"/>
                  <a:gd name="connsiteX27" fmla="*/ 435428 w 653143"/>
                  <a:gd name="connsiteY27" fmla="*/ 661851 h 1576251"/>
                  <a:gd name="connsiteX28" fmla="*/ 444137 w 653143"/>
                  <a:gd name="connsiteY28" fmla="*/ 505097 h 1576251"/>
                  <a:gd name="connsiteX29" fmla="*/ 478971 w 653143"/>
                  <a:gd name="connsiteY29" fmla="*/ 435428 h 1576251"/>
                  <a:gd name="connsiteX30" fmla="*/ 505097 w 653143"/>
                  <a:gd name="connsiteY30" fmla="*/ 374468 h 1576251"/>
                  <a:gd name="connsiteX31" fmla="*/ 522514 w 653143"/>
                  <a:gd name="connsiteY31" fmla="*/ 348343 h 1576251"/>
                  <a:gd name="connsiteX32" fmla="*/ 531223 w 653143"/>
                  <a:gd name="connsiteY32" fmla="*/ 322217 h 1576251"/>
                  <a:gd name="connsiteX33" fmla="*/ 557348 w 653143"/>
                  <a:gd name="connsiteY33" fmla="*/ 296091 h 1576251"/>
                  <a:gd name="connsiteX34" fmla="*/ 574765 w 653143"/>
                  <a:gd name="connsiteY34" fmla="*/ 261257 h 1576251"/>
                  <a:gd name="connsiteX35" fmla="*/ 609600 w 653143"/>
                  <a:gd name="connsiteY35" fmla="*/ 209006 h 1576251"/>
                  <a:gd name="connsiteX36" fmla="*/ 627017 w 653143"/>
                  <a:gd name="connsiteY36" fmla="*/ 182880 h 1576251"/>
                  <a:gd name="connsiteX37" fmla="*/ 644434 w 653143"/>
                  <a:gd name="connsiteY37" fmla="*/ 130628 h 1576251"/>
                  <a:gd name="connsiteX38" fmla="*/ 653143 w 653143"/>
                  <a:gd name="connsiteY38" fmla="*/ 104503 h 1576251"/>
                  <a:gd name="connsiteX39" fmla="*/ 653143 w 653143"/>
                  <a:gd name="connsiteY39" fmla="*/ 43543 h 1576251"/>
                  <a:gd name="connsiteX40" fmla="*/ 592183 w 653143"/>
                  <a:gd name="connsiteY40" fmla="*/ 0 h 1576251"/>
                  <a:gd name="connsiteX0" fmla="*/ 592183 w 653143"/>
                  <a:gd name="connsiteY0" fmla="*/ 0 h 1576251"/>
                  <a:gd name="connsiteX1" fmla="*/ 165463 w 653143"/>
                  <a:gd name="connsiteY1" fmla="*/ 269966 h 1576251"/>
                  <a:gd name="connsiteX2" fmla="*/ 148045 w 653143"/>
                  <a:gd name="connsiteY2" fmla="*/ 287383 h 1576251"/>
                  <a:gd name="connsiteX3" fmla="*/ 121920 w 653143"/>
                  <a:gd name="connsiteY3" fmla="*/ 400594 h 1576251"/>
                  <a:gd name="connsiteX4" fmla="*/ 113211 w 653143"/>
                  <a:gd name="connsiteY4" fmla="*/ 426720 h 1576251"/>
                  <a:gd name="connsiteX5" fmla="*/ 104503 w 653143"/>
                  <a:gd name="connsiteY5" fmla="*/ 470263 h 1576251"/>
                  <a:gd name="connsiteX6" fmla="*/ 87085 w 653143"/>
                  <a:gd name="connsiteY6" fmla="*/ 522514 h 1576251"/>
                  <a:gd name="connsiteX7" fmla="*/ 69668 w 653143"/>
                  <a:gd name="connsiteY7" fmla="*/ 609600 h 1576251"/>
                  <a:gd name="connsiteX8" fmla="*/ 52251 w 653143"/>
                  <a:gd name="connsiteY8" fmla="*/ 661851 h 1576251"/>
                  <a:gd name="connsiteX9" fmla="*/ 52251 w 653143"/>
                  <a:gd name="connsiteY9" fmla="*/ 1201783 h 1576251"/>
                  <a:gd name="connsiteX10" fmla="*/ 43543 w 653143"/>
                  <a:gd name="connsiteY10" fmla="*/ 1236617 h 1576251"/>
                  <a:gd name="connsiteX11" fmla="*/ 34834 w 653143"/>
                  <a:gd name="connsiteY11" fmla="*/ 1280160 h 1576251"/>
                  <a:gd name="connsiteX12" fmla="*/ 26125 w 653143"/>
                  <a:gd name="connsiteY12" fmla="*/ 1349828 h 1576251"/>
                  <a:gd name="connsiteX13" fmla="*/ 8708 w 653143"/>
                  <a:gd name="connsiteY13" fmla="*/ 1402080 h 1576251"/>
                  <a:gd name="connsiteX14" fmla="*/ 0 w 653143"/>
                  <a:gd name="connsiteY14" fmla="*/ 1471748 h 1576251"/>
                  <a:gd name="connsiteX15" fmla="*/ 182880 w 653143"/>
                  <a:gd name="connsiteY15" fmla="*/ 1558834 h 1576251"/>
                  <a:gd name="connsiteX16" fmla="*/ 278674 w 653143"/>
                  <a:gd name="connsiteY16" fmla="*/ 1576251 h 1576251"/>
                  <a:gd name="connsiteX17" fmla="*/ 452845 w 653143"/>
                  <a:gd name="connsiteY17" fmla="*/ 1567543 h 1576251"/>
                  <a:gd name="connsiteX18" fmla="*/ 496388 w 653143"/>
                  <a:gd name="connsiteY18" fmla="*/ 1524000 h 1576251"/>
                  <a:gd name="connsiteX19" fmla="*/ 522514 w 653143"/>
                  <a:gd name="connsiteY19" fmla="*/ 1497874 h 1576251"/>
                  <a:gd name="connsiteX20" fmla="*/ 539931 w 653143"/>
                  <a:gd name="connsiteY20" fmla="*/ 1471748 h 1576251"/>
                  <a:gd name="connsiteX21" fmla="*/ 522514 w 653143"/>
                  <a:gd name="connsiteY21" fmla="*/ 1254034 h 1576251"/>
                  <a:gd name="connsiteX22" fmla="*/ 513805 w 653143"/>
                  <a:gd name="connsiteY22" fmla="*/ 1088571 h 1576251"/>
                  <a:gd name="connsiteX23" fmla="*/ 496388 w 653143"/>
                  <a:gd name="connsiteY23" fmla="*/ 975360 h 1576251"/>
                  <a:gd name="connsiteX24" fmla="*/ 487680 w 653143"/>
                  <a:gd name="connsiteY24" fmla="*/ 879566 h 1576251"/>
                  <a:gd name="connsiteX25" fmla="*/ 461554 w 653143"/>
                  <a:gd name="connsiteY25" fmla="*/ 792480 h 1576251"/>
                  <a:gd name="connsiteX26" fmla="*/ 435428 w 653143"/>
                  <a:gd name="connsiteY26" fmla="*/ 661851 h 1576251"/>
                  <a:gd name="connsiteX27" fmla="*/ 444137 w 653143"/>
                  <a:gd name="connsiteY27" fmla="*/ 505097 h 1576251"/>
                  <a:gd name="connsiteX28" fmla="*/ 478971 w 653143"/>
                  <a:gd name="connsiteY28" fmla="*/ 435428 h 1576251"/>
                  <a:gd name="connsiteX29" fmla="*/ 505097 w 653143"/>
                  <a:gd name="connsiteY29" fmla="*/ 374468 h 1576251"/>
                  <a:gd name="connsiteX30" fmla="*/ 522514 w 653143"/>
                  <a:gd name="connsiteY30" fmla="*/ 348343 h 1576251"/>
                  <a:gd name="connsiteX31" fmla="*/ 531223 w 653143"/>
                  <a:gd name="connsiteY31" fmla="*/ 322217 h 1576251"/>
                  <a:gd name="connsiteX32" fmla="*/ 557348 w 653143"/>
                  <a:gd name="connsiteY32" fmla="*/ 296091 h 1576251"/>
                  <a:gd name="connsiteX33" fmla="*/ 574765 w 653143"/>
                  <a:gd name="connsiteY33" fmla="*/ 261257 h 1576251"/>
                  <a:gd name="connsiteX34" fmla="*/ 609600 w 653143"/>
                  <a:gd name="connsiteY34" fmla="*/ 209006 h 1576251"/>
                  <a:gd name="connsiteX35" fmla="*/ 627017 w 653143"/>
                  <a:gd name="connsiteY35" fmla="*/ 182880 h 1576251"/>
                  <a:gd name="connsiteX36" fmla="*/ 644434 w 653143"/>
                  <a:gd name="connsiteY36" fmla="*/ 130628 h 1576251"/>
                  <a:gd name="connsiteX37" fmla="*/ 653143 w 653143"/>
                  <a:gd name="connsiteY37" fmla="*/ 104503 h 1576251"/>
                  <a:gd name="connsiteX38" fmla="*/ 653143 w 653143"/>
                  <a:gd name="connsiteY38" fmla="*/ 43543 h 1576251"/>
                  <a:gd name="connsiteX39" fmla="*/ 592183 w 653143"/>
                  <a:gd name="connsiteY39" fmla="*/ 0 h 1576251"/>
                  <a:gd name="connsiteX0" fmla="*/ 592183 w 653143"/>
                  <a:gd name="connsiteY0" fmla="*/ 0 h 1576251"/>
                  <a:gd name="connsiteX1" fmla="*/ 148045 w 653143"/>
                  <a:gd name="connsiteY1" fmla="*/ 287383 h 1576251"/>
                  <a:gd name="connsiteX2" fmla="*/ 121920 w 653143"/>
                  <a:gd name="connsiteY2" fmla="*/ 400594 h 1576251"/>
                  <a:gd name="connsiteX3" fmla="*/ 113211 w 653143"/>
                  <a:gd name="connsiteY3" fmla="*/ 426720 h 1576251"/>
                  <a:gd name="connsiteX4" fmla="*/ 104503 w 653143"/>
                  <a:gd name="connsiteY4" fmla="*/ 470263 h 1576251"/>
                  <a:gd name="connsiteX5" fmla="*/ 87085 w 653143"/>
                  <a:gd name="connsiteY5" fmla="*/ 522514 h 1576251"/>
                  <a:gd name="connsiteX6" fmla="*/ 69668 w 653143"/>
                  <a:gd name="connsiteY6" fmla="*/ 609600 h 1576251"/>
                  <a:gd name="connsiteX7" fmla="*/ 52251 w 653143"/>
                  <a:gd name="connsiteY7" fmla="*/ 661851 h 1576251"/>
                  <a:gd name="connsiteX8" fmla="*/ 52251 w 653143"/>
                  <a:gd name="connsiteY8" fmla="*/ 1201783 h 1576251"/>
                  <a:gd name="connsiteX9" fmla="*/ 43543 w 653143"/>
                  <a:gd name="connsiteY9" fmla="*/ 1236617 h 1576251"/>
                  <a:gd name="connsiteX10" fmla="*/ 34834 w 653143"/>
                  <a:gd name="connsiteY10" fmla="*/ 1280160 h 1576251"/>
                  <a:gd name="connsiteX11" fmla="*/ 26125 w 653143"/>
                  <a:gd name="connsiteY11" fmla="*/ 1349828 h 1576251"/>
                  <a:gd name="connsiteX12" fmla="*/ 8708 w 653143"/>
                  <a:gd name="connsiteY12" fmla="*/ 1402080 h 1576251"/>
                  <a:gd name="connsiteX13" fmla="*/ 0 w 653143"/>
                  <a:gd name="connsiteY13" fmla="*/ 1471748 h 1576251"/>
                  <a:gd name="connsiteX14" fmla="*/ 182880 w 653143"/>
                  <a:gd name="connsiteY14" fmla="*/ 1558834 h 1576251"/>
                  <a:gd name="connsiteX15" fmla="*/ 278674 w 653143"/>
                  <a:gd name="connsiteY15" fmla="*/ 1576251 h 1576251"/>
                  <a:gd name="connsiteX16" fmla="*/ 452845 w 653143"/>
                  <a:gd name="connsiteY16" fmla="*/ 1567543 h 1576251"/>
                  <a:gd name="connsiteX17" fmla="*/ 496388 w 653143"/>
                  <a:gd name="connsiteY17" fmla="*/ 1524000 h 1576251"/>
                  <a:gd name="connsiteX18" fmla="*/ 522514 w 653143"/>
                  <a:gd name="connsiteY18" fmla="*/ 1497874 h 1576251"/>
                  <a:gd name="connsiteX19" fmla="*/ 539931 w 653143"/>
                  <a:gd name="connsiteY19" fmla="*/ 1471748 h 1576251"/>
                  <a:gd name="connsiteX20" fmla="*/ 522514 w 653143"/>
                  <a:gd name="connsiteY20" fmla="*/ 1254034 h 1576251"/>
                  <a:gd name="connsiteX21" fmla="*/ 513805 w 653143"/>
                  <a:gd name="connsiteY21" fmla="*/ 1088571 h 1576251"/>
                  <a:gd name="connsiteX22" fmla="*/ 496388 w 653143"/>
                  <a:gd name="connsiteY22" fmla="*/ 975360 h 1576251"/>
                  <a:gd name="connsiteX23" fmla="*/ 487680 w 653143"/>
                  <a:gd name="connsiteY23" fmla="*/ 879566 h 1576251"/>
                  <a:gd name="connsiteX24" fmla="*/ 461554 w 653143"/>
                  <a:gd name="connsiteY24" fmla="*/ 792480 h 1576251"/>
                  <a:gd name="connsiteX25" fmla="*/ 435428 w 653143"/>
                  <a:gd name="connsiteY25" fmla="*/ 661851 h 1576251"/>
                  <a:gd name="connsiteX26" fmla="*/ 444137 w 653143"/>
                  <a:gd name="connsiteY26" fmla="*/ 505097 h 1576251"/>
                  <a:gd name="connsiteX27" fmla="*/ 478971 w 653143"/>
                  <a:gd name="connsiteY27" fmla="*/ 435428 h 1576251"/>
                  <a:gd name="connsiteX28" fmla="*/ 505097 w 653143"/>
                  <a:gd name="connsiteY28" fmla="*/ 374468 h 1576251"/>
                  <a:gd name="connsiteX29" fmla="*/ 522514 w 653143"/>
                  <a:gd name="connsiteY29" fmla="*/ 348343 h 1576251"/>
                  <a:gd name="connsiteX30" fmla="*/ 531223 w 653143"/>
                  <a:gd name="connsiteY30" fmla="*/ 322217 h 1576251"/>
                  <a:gd name="connsiteX31" fmla="*/ 557348 w 653143"/>
                  <a:gd name="connsiteY31" fmla="*/ 296091 h 1576251"/>
                  <a:gd name="connsiteX32" fmla="*/ 574765 w 653143"/>
                  <a:gd name="connsiteY32" fmla="*/ 261257 h 1576251"/>
                  <a:gd name="connsiteX33" fmla="*/ 609600 w 653143"/>
                  <a:gd name="connsiteY33" fmla="*/ 209006 h 1576251"/>
                  <a:gd name="connsiteX34" fmla="*/ 627017 w 653143"/>
                  <a:gd name="connsiteY34" fmla="*/ 182880 h 1576251"/>
                  <a:gd name="connsiteX35" fmla="*/ 644434 w 653143"/>
                  <a:gd name="connsiteY35" fmla="*/ 130628 h 1576251"/>
                  <a:gd name="connsiteX36" fmla="*/ 653143 w 653143"/>
                  <a:gd name="connsiteY36" fmla="*/ 104503 h 1576251"/>
                  <a:gd name="connsiteX37" fmla="*/ 653143 w 653143"/>
                  <a:gd name="connsiteY37" fmla="*/ 43543 h 1576251"/>
                  <a:gd name="connsiteX38" fmla="*/ 592183 w 653143"/>
                  <a:gd name="connsiteY38" fmla="*/ 0 h 1576251"/>
                  <a:gd name="connsiteX0" fmla="*/ 592183 w 653143"/>
                  <a:gd name="connsiteY0" fmla="*/ 0 h 1576251"/>
                  <a:gd name="connsiteX1" fmla="*/ 121920 w 653143"/>
                  <a:gd name="connsiteY1" fmla="*/ 400594 h 1576251"/>
                  <a:gd name="connsiteX2" fmla="*/ 113211 w 653143"/>
                  <a:gd name="connsiteY2" fmla="*/ 426720 h 1576251"/>
                  <a:gd name="connsiteX3" fmla="*/ 104503 w 653143"/>
                  <a:gd name="connsiteY3" fmla="*/ 470263 h 1576251"/>
                  <a:gd name="connsiteX4" fmla="*/ 87085 w 653143"/>
                  <a:gd name="connsiteY4" fmla="*/ 522514 h 1576251"/>
                  <a:gd name="connsiteX5" fmla="*/ 69668 w 653143"/>
                  <a:gd name="connsiteY5" fmla="*/ 609600 h 1576251"/>
                  <a:gd name="connsiteX6" fmla="*/ 52251 w 653143"/>
                  <a:gd name="connsiteY6" fmla="*/ 661851 h 1576251"/>
                  <a:gd name="connsiteX7" fmla="*/ 52251 w 653143"/>
                  <a:gd name="connsiteY7" fmla="*/ 1201783 h 1576251"/>
                  <a:gd name="connsiteX8" fmla="*/ 43543 w 653143"/>
                  <a:gd name="connsiteY8" fmla="*/ 1236617 h 1576251"/>
                  <a:gd name="connsiteX9" fmla="*/ 34834 w 653143"/>
                  <a:gd name="connsiteY9" fmla="*/ 1280160 h 1576251"/>
                  <a:gd name="connsiteX10" fmla="*/ 26125 w 653143"/>
                  <a:gd name="connsiteY10" fmla="*/ 1349828 h 1576251"/>
                  <a:gd name="connsiteX11" fmla="*/ 8708 w 653143"/>
                  <a:gd name="connsiteY11" fmla="*/ 1402080 h 1576251"/>
                  <a:gd name="connsiteX12" fmla="*/ 0 w 653143"/>
                  <a:gd name="connsiteY12" fmla="*/ 1471748 h 1576251"/>
                  <a:gd name="connsiteX13" fmla="*/ 182880 w 653143"/>
                  <a:gd name="connsiteY13" fmla="*/ 1558834 h 1576251"/>
                  <a:gd name="connsiteX14" fmla="*/ 278674 w 653143"/>
                  <a:gd name="connsiteY14" fmla="*/ 1576251 h 1576251"/>
                  <a:gd name="connsiteX15" fmla="*/ 452845 w 653143"/>
                  <a:gd name="connsiteY15" fmla="*/ 1567543 h 1576251"/>
                  <a:gd name="connsiteX16" fmla="*/ 496388 w 653143"/>
                  <a:gd name="connsiteY16" fmla="*/ 1524000 h 1576251"/>
                  <a:gd name="connsiteX17" fmla="*/ 522514 w 653143"/>
                  <a:gd name="connsiteY17" fmla="*/ 1497874 h 1576251"/>
                  <a:gd name="connsiteX18" fmla="*/ 539931 w 653143"/>
                  <a:gd name="connsiteY18" fmla="*/ 1471748 h 1576251"/>
                  <a:gd name="connsiteX19" fmla="*/ 522514 w 653143"/>
                  <a:gd name="connsiteY19" fmla="*/ 1254034 h 1576251"/>
                  <a:gd name="connsiteX20" fmla="*/ 513805 w 653143"/>
                  <a:gd name="connsiteY20" fmla="*/ 1088571 h 1576251"/>
                  <a:gd name="connsiteX21" fmla="*/ 496388 w 653143"/>
                  <a:gd name="connsiteY21" fmla="*/ 975360 h 1576251"/>
                  <a:gd name="connsiteX22" fmla="*/ 487680 w 653143"/>
                  <a:gd name="connsiteY22" fmla="*/ 879566 h 1576251"/>
                  <a:gd name="connsiteX23" fmla="*/ 461554 w 653143"/>
                  <a:gd name="connsiteY23" fmla="*/ 792480 h 1576251"/>
                  <a:gd name="connsiteX24" fmla="*/ 435428 w 653143"/>
                  <a:gd name="connsiteY24" fmla="*/ 661851 h 1576251"/>
                  <a:gd name="connsiteX25" fmla="*/ 444137 w 653143"/>
                  <a:gd name="connsiteY25" fmla="*/ 505097 h 1576251"/>
                  <a:gd name="connsiteX26" fmla="*/ 478971 w 653143"/>
                  <a:gd name="connsiteY26" fmla="*/ 435428 h 1576251"/>
                  <a:gd name="connsiteX27" fmla="*/ 505097 w 653143"/>
                  <a:gd name="connsiteY27" fmla="*/ 374468 h 1576251"/>
                  <a:gd name="connsiteX28" fmla="*/ 522514 w 653143"/>
                  <a:gd name="connsiteY28" fmla="*/ 348343 h 1576251"/>
                  <a:gd name="connsiteX29" fmla="*/ 531223 w 653143"/>
                  <a:gd name="connsiteY29" fmla="*/ 322217 h 1576251"/>
                  <a:gd name="connsiteX30" fmla="*/ 557348 w 653143"/>
                  <a:gd name="connsiteY30" fmla="*/ 296091 h 1576251"/>
                  <a:gd name="connsiteX31" fmla="*/ 574765 w 653143"/>
                  <a:gd name="connsiteY31" fmla="*/ 261257 h 1576251"/>
                  <a:gd name="connsiteX32" fmla="*/ 609600 w 653143"/>
                  <a:gd name="connsiteY32" fmla="*/ 209006 h 1576251"/>
                  <a:gd name="connsiteX33" fmla="*/ 627017 w 653143"/>
                  <a:gd name="connsiteY33" fmla="*/ 182880 h 1576251"/>
                  <a:gd name="connsiteX34" fmla="*/ 644434 w 653143"/>
                  <a:gd name="connsiteY34" fmla="*/ 130628 h 1576251"/>
                  <a:gd name="connsiteX35" fmla="*/ 653143 w 653143"/>
                  <a:gd name="connsiteY35" fmla="*/ 104503 h 1576251"/>
                  <a:gd name="connsiteX36" fmla="*/ 653143 w 653143"/>
                  <a:gd name="connsiteY36" fmla="*/ 43543 h 1576251"/>
                  <a:gd name="connsiteX37" fmla="*/ 592183 w 653143"/>
                  <a:gd name="connsiteY37" fmla="*/ 0 h 1576251"/>
                  <a:gd name="connsiteX0" fmla="*/ 592183 w 653143"/>
                  <a:gd name="connsiteY0" fmla="*/ 0 h 1576251"/>
                  <a:gd name="connsiteX1" fmla="*/ 113211 w 653143"/>
                  <a:gd name="connsiteY1" fmla="*/ 426720 h 1576251"/>
                  <a:gd name="connsiteX2" fmla="*/ 104503 w 653143"/>
                  <a:gd name="connsiteY2" fmla="*/ 470263 h 1576251"/>
                  <a:gd name="connsiteX3" fmla="*/ 87085 w 653143"/>
                  <a:gd name="connsiteY3" fmla="*/ 522514 h 1576251"/>
                  <a:gd name="connsiteX4" fmla="*/ 69668 w 653143"/>
                  <a:gd name="connsiteY4" fmla="*/ 609600 h 1576251"/>
                  <a:gd name="connsiteX5" fmla="*/ 52251 w 653143"/>
                  <a:gd name="connsiteY5" fmla="*/ 661851 h 1576251"/>
                  <a:gd name="connsiteX6" fmla="*/ 52251 w 653143"/>
                  <a:gd name="connsiteY6" fmla="*/ 1201783 h 1576251"/>
                  <a:gd name="connsiteX7" fmla="*/ 43543 w 653143"/>
                  <a:gd name="connsiteY7" fmla="*/ 1236617 h 1576251"/>
                  <a:gd name="connsiteX8" fmla="*/ 34834 w 653143"/>
                  <a:gd name="connsiteY8" fmla="*/ 1280160 h 1576251"/>
                  <a:gd name="connsiteX9" fmla="*/ 26125 w 653143"/>
                  <a:gd name="connsiteY9" fmla="*/ 1349828 h 1576251"/>
                  <a:gd name="connsiteX10" fmla="*/ 8708 w 653143"/>
                  <a:gd name="connsiteY10" fmla="*/ 1402080 h 1576251"/>
                  <a:gd name="connsiteX11" fmla="*/ 0 w 653143"/>
                  <a:gd name="connsiteY11" fmla="*/ 1471748 h 1576251"/>
                  <a:gd name="connsiteX12" fmla="*/ 182880 w 653143"/>
                  <a:gd name="connsiteY12" fmla="*/ 1558834 h 1576251"/>
                  <a:gd name="connsiteX13" fmla="*/ 278674 w 653143"/>
                  <a:gd name="connsiteY13" fmla="*/ 1576251 h 1576251"/>
                  <a:gd name="connsiteX14" fmla="*/ 452845 w 653143"/>
                  <a:gd name="connsiteY14" fmla="*/ 1567543 h 1576251"/>
                  <a:gd name="connsiteX15" fmla="*/ 496388 w 653143"/>
                  <a:gd name="connsiteY15" fmla="*/ 1524000 h 1576251"/>
                  <a:gd name="connsiteX16" fmla="*/ 522514 w 653143"/>
                  <a:gd name="connsiteY16" fmla="*/ 1497874 h 1576251"/>
                  <a:gd name="connsiteX17" fmla="*/ 539931 w 653143"/>
                  <a:gd name="connsiteY17" fmla="*/ 1471748 h 1576251"/>
                  <a:gd name="connsiteX18" fmla="*/ 522514 w 653143"/>
                  <a:gd name="connsiteY18" fmla="*/ 1254034 h 1576251"/>
                  <a:gd name="connsiteX19" fmla="*/ 513805 w 653143"/>
                  <a:gd name="connsiteY19" fmla="*/ 1088571 h 1576251"/>
                  <a:gd name="connsiteX20" fmla="*/ 496388 w 653143"/>
                  <a:gd name="connsiteY20" fmla="*/ 975360 h 1576251"/>
                  <a:gd name="connsiteX21" fmla="*/ 487680 w 653143"/>
                  <a:gd name="connsiteY21" fmla="*/ 879566 h 1576251"/>
                  <a:gd name="connsiteX22" fmla="*/ 461554 w 653143"/>
                  <a:gd name="connsiteY22" fmla="*/ 792480 h 1576251"/>
                  <a:gd name="connsiteX23" fmla="*/ 435428 w 653143"/>
                  <a:gd name="connsiteY23" fmla="*/ 661851 h 1576251"/>
                  <a:gd name="connsiteX24" fmla="*/ 444137 w 653143"/>
                  <a:gd name="connsiteY24" fmla="*/ 505097 h 1576251"/>
                  <a:gd name="connsiteX25" fmla="*/ 478971 w 653143"/>
                  <a:gd name="connsiteY25" fmla="*/ 435428 h 1576251"/>
                  <a:gd name="connsiteX26" fmla="*/ 505097 w 653143"/>
                  <a:gd name="connsiteY26" fmla="*/ 374468 h 1576251"/>
                  <a:gd name="connsiteX27" fmla="*/ 522514 w 653143"/>
                  <a:gd name="connsiteY27" fmla="*/ 348343 h 1576251"/>
                  <a:gd name="connsiteX28" fmla="*/ 531223 w 653143"/>
                  <a:gd name="connsiteY28" fmla="*/ 322217 h 1576251"/>
                  <a:gd name="connsiteX29" fmla="*/ 557348 w 653143"/>
                  <a:gd name="connsiteY29" fmla="*/ 296091 h 1576251"/>
                  <a:gd name="connsiteX30" fmla="*/ 574765 w 653143"/>
                  <a:gd name="connsiteY30" fmla="*/ 261257 h 1576251"/>
                  <a:gd name="connsiteX31" fmla="*/ 609600 w 653143"/>
                  <a:gd name="connsiteY31" fmla="*/ 209006 h 1576251"/>
                  <a:gd name="connsiteX32" fmla="*/ 627017 w 653143"/>
                  <a:gd name="connsiteY32" fmla="*/ 182880 h 1576251"/>
                  <a:gd name="connsiteX33" fmla="*/ 644434 w 653143"/>
                  <a:gd name="connsiteY33" fmla="*/ 130628 h 1576251"/>
                  <a:gd name="connsiteX34" fmla="*/ 653143 w 653143"/>
                  <a:gd name="connsiteY34" fmla="*/ 104503 h 1576251"/>
                  <a:gd name="connsiteX35" fmla="*/ 653143 w 653143"/>
                  <a:gd name="connsiteY35" fmla="*/ 43543 h 1576251"/>
                  <a:gd name="connsiteX36" fmla="*/ 592183 w 653143"/>
                  <a:gd name="connsiteY36" fmla="*/ 0 h 1576251"/>
                  <a:gd name="connsiteX0" fmla="*/ 592183 w 653143"/>
                  <a:gd name="connsiteY0" fmla="*/ 0 h 1576251"/>
                  <a:gd name="connsiteX1" fmla="*/ 104503 w 653143"/>
                  <a:gd name="connsiteY1" fmla="*/ 470263 h 1576251"/>
                  <a:gd name="connsiteX2" fmla="*/ 87085 w 653143"/>
                  <a:gd name="connsiteY2" fmla="*/ 522514 h 1576251"/>
                  <a:gd name="connsiteX3" fmla="*/ 69668 w 653143"/>
                  <a:gd name="connsiteY3" fmla="*/ 609600 h 1576251"/>
                  <a:gd name="connsiteX4" fmla="*/ 52251 w 653143"/>
                  <a:gd name="connsiteY4" fmla="*/ 661851 h 1576251"/>
                  <a:gd name="connsiteX5" fmla="*/ 52251 w 653143"/>
                  <a:gd name="connsiteY5" fmla="*/ 1201783 h 1576251"/>
                  <a:gd name="connsiteX6" fmla="*/ 43543 w 653143"/>
                  <a:gd name="connsiteY6" fmla="*/ 1236617 h 1576251"/>
                  <a:gd name="connsiteX7" fmla="*/ 34834 w 653143"/>
                  <a:gd name="connsiteY7" fmla="*/ 1280160 h 1576251"/>
                  <a:gd name="connsiteX8" fmla="*/ 26125 w 653143"/>
                  <a:gd name="connsiteY8" fmla="*/ 1349828 h 1576251"/>
                  <a:gd name="connsiteX9" fmla="*/ 8708 w 653143"/>
                  <a:gd name="connsiteY9" fmla="*/ 1402080 h 1576251"/>
                  <a:gd name="connsiteX10" fmla="*/ 0 w 653143"/>
                  <a:gd name="connsiteY10" fmla="*/ 1471748 h 1576251"/>
                  <a:gd name="connsiteX11" fmla="*/ 182880 w 653143"/>
                  <a:gd name="connsiteY11" fmla="*/ 1558834 h 1576251"/>
                  <a:gd name="connsiteX12" fmla="*/ 278674 w 653143"/>
                  <a:gd name="connsiteY12" fmla="*/ 1576251 h 1576251"/>
                  <a:gd name="connsiteX13" fmla="*/ 452845 w 653143"/>
                  <a:gd name="connsiteY13" fmla="*/ 1567543 h 1576251"/>
                  <a:gd name="connsiteX14" fmla="*/ 496388 w 653143"/>
                  <a:gd name="connsiteY14" fmla="*/ 1524000 h 1576251"/>
                  <a:gd name="connsiteX15" fmla="*/ 522514 w 653143"/>
                  <a:gd name="connsiteY15" fmla="*/ 1497874 h 1576251"/>
                  <a:gd name="connsiteX16" fmla="*/ 539931 w 653143"/>
                  <a:gd name="connsiteY16" fmla="*/ 1471748 h 1576251"/>
                  <a:gd name="connsiteX17" fmla="*/ 522514 w 653143"/>
                  <a:gd name="connsiteY17" fmla="*/ 1254034 h 1576251"/>
                  <a:gd name="connsiteX18" fmla="*/ 513805 w 653143"/>
                  <a:gd name="connsiteY18" fmla="*/ 1088571 h 1576251"/>
                  <a:gd name="connsiteX19" fmla="*/ 496388 w 653143"/>
                  <a:gd name="connsiteY19" fmla="*/ 975360 h 1576251"/>
                  <a:gd name="connsiteX20" fmla="*/ 487680 w 653143"/>
                  <a:gd name="connsiteY20" fmla="*/ 879566 h 1576251"/>
                  <a:gd name="connsiteX21" fmla="*/ 461554 w 653143"/>
                  <a:gd name="connsiteY21" fmla="*/ 792480 h 1576251"/>
                  <a:gd name="connsiteX22" fmla="*/ 435428 w 653143"/>
                  <a:gd name="connsiteY22" fmla="*/ 661851 h 1576251"/>
                  <a:gd name="connsiteX23" fmla="*/ 444137 w 653143"/>
                  <a:gd name="connsiteY23" fmla="*/ 505097 h 1576251"/>
                  <a:gd name="connsiteX24" fmla="*/ 478971 w 653143"/>
                  <a:gd name="connsiteY24" fmla="*/ 435428 h 1576251"/>
                  <a:gd name="connsiteX25" fmla="*/ 505097 w 653143"/>
                  <a:gd name="connsiteY25" fmla="*/ 374468 h 1576251"/>
                  <a:gd name="connsiteX26" fmla="*/ 522514 w 653143"/>
                  <a:gd name="connsiteY26" fmla="*/ 348343 h 1576251"/>
                  <a:gd name="connsiteX27" fmla="*/ 531223 w 653143"/>
                  <a:gd name="connsiteY27" fmla="*/ 322217 h 1576251"/>
                  <a:gd name="connsiteX28" fmla="*/ 557348 w 653143"/>
                  <a:gd name="connsiteY28" fmla="*/ 296091 h 1576251"/>
                  <a:gd name="connsiteX29" fmla="*/ 574765 w 653143"/>
                  <a:gd name="connsiteY29" fmla="*/ 261257 h 1576251"/>
                  <a:gd name="connsiteX30" fmla="*/ 609600 w 653143"/>
                  <a:gd name="connsiteY30" fmla="*/ 209006 h 1576251"/>
                  <a:gd name="connsiteX31" fmla="*/ 627017 w 653143"/>
                  <a:gd name="connsiteY31" fmla="*/ 182880 h 1576251"/>
                  <a:gd name="connsiteX32" fmla="*/ 644434 w 653143"/>
                  <a:gd name="connsiteY32" fmla="*/ 130628 h 1576251"/>
                  <a:gd name="connsiteX33" fmla="*/ 653143 w 653143"/>
                  <a:gd name="connsiteY33" fmla="*/ 104503 h 1576251"/>
                  <a:gd name="connsiteX34" fmla="*/ 653143 w 653143"/>
                  <a:gd name="connsiteY34" fmla="*/ 43543 h 1576251"/>
                  <a:gd name="connsiteX35" fmla="*/ 592183 w 653143"/>
                  <a:gd name="connsiteY35" fmla="*/ 0 h 1576251"/>
                  <a:gd name="connsiteX0" fmla="*/ 592183 w 653143"/>
                  <a:gd name="connsiteY0" fmla="*/ 0 h 1576251"/>
                  <a:gd name="connsiteX1" fmla="*/ 87085 w 653143"/>
                  <a:gd name="connsiteY1" fmla="*/ 522514 h 1576251"/>
                  <a:gd name="connsiteX2" fmla="*/ 69668 w 653143"/>
                  <a:gd name="connsiteY2" fmla="*/ 609600 h 1576251"/>
                  <a:gd name="connsiteX3" fmla="*/ 52251 w 653143"/>
                  <a:gd name="connsiteY3" fmla="*/ 661851 h 1576251"/>
                  <a:gd name="connsiteX4" fmla="*/ 52251 w 653143"/>
                  <a:gd name="connsiteY4" fmla="*/ 1201783 h 1576251"/>
                  <a:gd name="connsiteX5" fmla="*/ 43543 w 653143"/>
                  <a:gd name="connsiteY5" fmla="*/ 1236617 h 1576251"/>
                  <a:gd name="connsiteX6" fmla="*/ 34834 w 653143"/>
                  <a:gd name="connsiteY6" fmla="*/ 1280160 h 1576251"/>
                  <a:gd name="connsiteX7" fmla="*/ 26125 w 653143"/>
                  <a:gd name="connsiteY7" fmla="*/ 1349828 h 1576251"/>
                  <a:gd name="connsiteX8" fmla="*/ 8708 w 653143"/>
                  <a:gd name="connsiteY8" fmla="*/ 1402080 h 1576251"/>
                  <a:gd name="connsiteX9" fmla="*/ 0 w 653143"/>
                  <a:gd name="connsiteY9" fmla="*/ 1471748 h 1576251"/>
                  <a:gd name="connsiteX10" fmla="*/ 182880 w 653143"/>
                  <a:gd name="connsiteY10" fmla="*/ 1558834 h 1576251"/>
                  <a:gd name="connsiteX11" fmla="*/ 278674 w 653143"/>
                  <a:gd name="connsiteY11" fmla="*/ 1576251 h 1576251"/>
                  <a:gd name="connsiteX12" fmla="*/ 452845 w 653143"/>
                  <a:gd name="connsiteY12" fmla="*/ 1567543 h 1576251"/>
                  <a:gd name="connsiteX13" fmla="*/ 496388 w 653143"/>
                  <a:gd name="connsiteY13" fmla="*/ 1524000 h 1576251"/>
                  <a:gd name="connsiteX14" fmla="*/ 522514 w 653143"/>
                  <a:gd name="connsiteY14" fmla="*/ 1497874 h 1576251"/>
                  <a:gd name="connsiteX15" fmla="*/ 539931 w 653143"/>
                  <a:gd name="connsiteY15" fmla="*/ 1471748 h 1576251"/>
                  <a:gd name="connsiteX16" fmla="*/ 522514 w 653143"/>
                  <a:gd name="connsiteY16" fmla="*/ 1254034 h 1576251"/>
                  <a:gd name="connsiteX17" fmla="*/ 513805 w 653143"/>
                  <a:gd name="connsiteY17" fmla="*/ 1088571 h 1576251"/>
                  <a:gd name="connsiteX18" fmla="*/ 496388 w 653143"/>
                  <a:gd name="connsiteY18" fmla="*/ 975360 h 1576251"/>
                  <a:gd name="connsiteX19" fmla="*/ 487680 w 653143"/>
                  <a:gd name="connsiteY19" fmla="*/ 879566 h 1576251"/>
                  <a:gd name="connsiteX20" fmla="*/ 461554 w 653143"/>
                  <a:gd name="connsiteY20" fmla="*/ 792480 h 1576251"/>
                  <a:gd name="connsiteX21" fmla="*/ 435428 w 653143"/>
                  <a:gd name="connsiteY21" fmla="*/ 661851 h 1576251"/>
                  <a:gd name="connsiteX22" fmla="*/ 444137 w 653143"/>
                  <a:gd name="connsiteY22" fmla="*/ 505097 h 1576251"/>
                  <a:gd name="connsiteX23" fmla="*/ 478971 w 653143"/>
                  <a:gd name="connsiteY23" fmla="*/ 435428 h 1576251"/>
                  <a:gd name="connsiteX24" fmla="*/ 505097 w 653143"/>
                  <a:gd name="connsiteY24" fmla="*/ 374468 h 1576251"/>
                  <a:gd name="connsiteX25" fmla="*/ 522514 w 653143"/>
                  <a:gd name="connsiteY25" fmla="*/ 348343 h 1576251"/>
                  <a:gd name="connsiteX26" fmla="*/ 531223 w 653143"/>
                  <a:gd name="connsiteY26" fmla="*/ 322217 h 1576251"/>
                  <a:gd name="connsiteX27" fmla="*/ 557348 w 653143"/>
                  <a:gd name="connsiteY27" fmla="*/ 296091 h 1576251"/>
                  <a:gd name="connsiteX28" fmla="*/ 574765 w 653143"/>
                  <a:gd name="connsiteY28" fmla="*/ 261257 h 1576251"/>
                  <a:gd name="connsiteX29" fmla="*/ 609600 w 653143"/>
                  <a:gd name="connsiteY29" fmla="*/ 209006 h 1576251"/>
                  <a:gd name="connsiteX30" fmla="*/ 627017 w 653143"/>
                  <a:gd name="connsiteY30" fmla="*/ 182880 h 1576251"/>
                  <a:gd name="connsiteX31" fmla="*/ 644434 w 653143"/>
                  <a:gd name="connsiteY31" fmla="*/ 130628 h 1576251"/>
                  <a:gd name="connsiteX32" fmla="*/ 653143 w 653143"/>
                  <a:gd name="connsiteY32" fmla="*/ 104503 h 1576251"/>
                  <a:gd name="connsiteX33" fmla="*/ 653143 w 653143"/>
                  <a:gd name="connsiteY33" fmla="*/ 43543 h 1576251"/>
                  <a:gd name="connsiteX34" fmla="*/ 592183 w 653143"/>
                  <a:gd name="connsiteY34" fmla="*/ 0 h 1576251"/>
                  <a:gd name="connsiteX0" fmla="*/ 592183 w 653143"/>
                  <a:gd name="connsiteY0" fmla="*/ 0 h 1576251"/>
                  <a:gd name="connsiteX1" fmla="*/ 69668 w 653143"/>
                  <a:gd name="connsiteY1" fmla="*/ 609600 h 1576251"/>
                  <a:gd name="connsiteX2" fmla="*/ 52251 w 653143"/>
                  <a:gd name="connsiteY2" fmla="*/ 661851 h 1576251"/>
                  <a:gd name="connsiteX3" fmla="*/ 52251 w 653143"/>
                  <a:gd name="connsiteY3" fmla="*/ 1201783 h 1576251"/>
                  <a:gd name="connsiteX4" fmla="*/ 43543 w 653143"/>
                  <a:gd name="connsiteY4" fmla="*/ 1236617 h 1576251"/>
                  <a:gd name="connsiteX5" fmla="*/ 34834 w 653143"/>
                  <a:gd name="connsiteY5" fmla="*/ 1280160 h 1576251"/>
                  <a:gd name="connsiteX6" fmla="*/ 26125 w 653143"/>
                  <a:gd name="connsiteY6" fmla="*/ 1349828 h 1576251"/>
                  <a:gd name="connsiteX7" fmla="*/ 8708 w 653143"/>
                  <a:gd name="connsiteY7" fmla="*/ 1402080 h 1576251"/>
                  <a:gd name="connsiteX8" fmla="*/ 0 w 653143"/>
                  <a:gd name="connsiteY8" fmla="*/ 1471748 h 1576251"/>
                  <a:gd name="connsiteX9" fmla="*/ 182880 w 653143"/>
                  <a:gd name="connsiteY9" fmla="*/ 1558834 h 1576251"/>
                  <a:gd name="connsiteX10" fmla="*/ 278674 w 653143"/>
                  <a:gd name="connsiteY10" fmla="*/ 1576251 h 1576251"/>
                  <a:gd name="connsiteX11" fmla="*/ 452845 w 653143"/>
                  <a:gd name="connsiteY11" fmla="*/ 1567543 h 1576251"/>
                  <a:gd name="connsiteX12" fmla="*/ 496388 w 653143"/>
                  <a:gd name="connsiteY12" fmla="*/ 1524000 h 1576251"/>
                  <a:gd name="connsiteX13" fmla="*/ 522514 w 653143"/>
                  <a:gd name="connsiteY13" fmla="*/ 1497874 h 1576251"/>
                  <a:gd name="connsiteX14" fmla="*/ 539931 w 653143"/>
                  <a:gd name="connsiteY14" fmla="*/ 1471748 h 1576251"/>
                  <a:gd name="connsiteX15" fmla="*/ 522514 w 653143"/>
                  <a:gd name="connsiteY15" fmla="*/ 1254034 h 1576251"/>
                  <a:gd name="connsiteX16" fmla="*/ 513805 w 653143"/>
                  <a:gd name="connsiteY16" fmla="*/ 1088571 h 1576251"/>
                  <a:gd name="connsiteX17" fmla="*/ 496388 w 653143"/>
                  <a:gd name="connsiteY17" fmla="*/ 975360 h 1576251"/>
                  <a:gd name="connsiteX18" fmla="*/ 487680 w 653143"/>
                  <a:gd name="connsiteY18" fmla="*/ 879566 h 1576251"/>
                  <a:gd name="connsiteX19" fmla="*/ 461554 w 653143"/>
                  <a:gd name="connsiteY19" fmla="*/ 792480 h 1576251"/>
                  <a:gd name="connsiteX20" fmla="*/ 435428 w 653143"/>
                  <a:gd name="connsiteY20" fmla="*/ 661851 h 1576251"/>
                  <a:gd name="connsiteX21" fmla="*/ 444137 w 653143"/>
                  <a:gd name="connsiteY21" fmla="*/ 505097 h 1576251"/>
                  <a:gd name="connsiteX22" fmla="*/ 478971 w 653143"/>
                  <a:gd name="connsiteY22" fmla="*/ 435428 h 1576251"/>
                  <a:gd name="connsiteX23" fmla="*/ 505097 w 653143"/>
                  <a:gd name="connsiteY23" fmla="*/ 374468 h 1576251"/>
                  <a:gd name="connsiteX24" fmla="*/ 522514 w 653143"/>
                  <a:gd name="connsiteY24" fmla="*/ 348343 h 1576251"/>
                  <a:gd name="connsiteX25" fmla="*/ 531223 w 653143"/>
                  <a:gd name="connsiteY25" fmla="*/ 322217 h 1576251"/>
                  <a:gd name="connsiteX26" fmla="*/ 557348 w 653143"/>
                  <a:gd name="connsiteY26" fmla="*/ 296091 h 1576251"/>
                  <a:gd name="connsiteX27" fmla="*/ 574765 w 653143"/>
                  <a:gd name="connsiteY27" fmla="*/ 261257 h 1576251"/>
                  <a:gd name="connsiteX28" fmla="*/ 609600 w 653143"/>
                  <a:gd name="connsiteY28" fmla="*/ 209006 h 1576251"/>
                  <a:gd name="connsiteX29" fmla="*/ 627017 w 653143"/>
                  <a:gd name="connsiteY29" fmla="*/ 182880 h 1576251"/>
                  <a:gd name="connsiteX30" fmla="*/ 644434 w 653143"/>
                  <a:gd name="connsiteY30" fmla="*/ 130628 h 1576251"/>
                  <a:gd name="connsiteX31" fmla="*/ 653143 w 653143"/>
                  <a:gd name="connsiteY31" fmla="*/ 104503 h 1576251"/>
                  <a:gd name="connsiteX32" fmla="*/ 653143 w 653143"/>
                  <a:gd name="connsiteY32" fmla="*/ 43543 h 1576251"/>
                  <a:gd name="connsiteX33" fmla="*/ 592183 w 653143"/>
                  <a:gd name="connsiteY33" fmla="*/ 0 h 1576251"/>
                  <a:gd name="connsiteX0" fmla="*/ 592183 w 653143"/>
                  <a:gd name="connsiteY0" fmla="*/ 0 h 1576251"/>
                  <a:gd name="connsiteX1" fmla="*/ 52251 w 653143"/>
                  <a:gd name="connsiteY1" fmla="*/ 661851 h 1576251"/>
                  <a:gd name="connsiteX2" fmla="*/ 52251 w 653143"/>
                  <a:gd name="connsiteY2" fmla="*/ 1201783 h 1576251"/>
                  <a:gd name="connsiteX3" fmla="*/ 43543 w 653143"/>
                  <a:gd name="connsiteY3" fmla="*/ 1236617 h 1576251"/>
                  <a:gd name="connsiteX4" fmla="*/ 34834 w 653143"/>
                  <a:gd name="connsiteY4" fmla="*/ 1280160 h 1576251"/>
                  <a:gd name="connsiteX5" fmla="*/ 26125 w 653143"/>
                  <a:gd name="connsiteY5" fmla="*/ 1349828 h 1576251"/>
                  <a:gd name="connsiteX6" fmla="*/ 8708 w 653143"/>
                  <a:gd name="connsiteY6" fmla="*/ 1402080 h 1576251"/>
                  <a:gd name="connsiteX7" fmla="*/ 0 w 653143"/>
                  <a:gd name="connsiteY7" fmla="*/ 1471748 h 1576251"/>
                  <a:gd name="connsiteX8" fmla="*/ 182880 w 653143"/>
                  <a:gd name="connsiteY8" fmla="*/ 1558834 h 1576251"/>
                  <a:gd name="connsiteX9" fmla="*/ 278674 w 653143"/>
                  <a:gd name="connsiteY9" fmla="*/ 1576251 h 1576251"/>
                  <a:gd name="connsiteX10" fmla="*/ 452845 w 653143"/>
                  <a:gd name="connsiteY10" fmla="*/ 1567543 h 1576251"/>
                  <a:gd name="connsiteX11" fmla="*/ 496388 w 653143"/>
                  <a:gd name="connsiteY11" fmla="*/ 1524000 h 1576251"/>
                  <a:gd name="connsiteX12" fmla="*/ 522514 w 653143"/>
                  <a:gd name="connsiteY12" fmla="*/ 1497874 h 1576251"/>
                  <a:gd name="connsiteX13" fmla="*/ 539931 w 653143"/>
                  <a:gd name="connsiteY13" fmla="*/ 1471748 h 1576251"/>
                  <a:gd name="connsiteX14" fmla="*/ 522514 w 653143"/>
                  <a:gd name="connsiteY14" fmla="*/ 1254034 h 1576251"/>
                  <a:gd name="connsiteX15" fmla="*/ 513805 w 653143"/>
                  <a:gd name="connsiteY15" fmla="*/ 1088571 h 1576251"/>
                  <a:gd name="connsiteX16" fmla="*/ 496388 w 653143"/>
                  <a:gd name="connsiteY16" fmla="*/ 975360 h 1576251"/>
                  <a:gd name="connsiteX17" fmla="*/ 487680 w 653143"/>
                  <a:gd name="connsiteY17" fmla="*/ 879566 h 1576251"/>
                  <a:gd name="connsiteX18" fmla="*/ 461554 w 653143"/>
                  <a:gd name="connsiteY18" fmla="*/ 792480 h 1576251"/>
                  <a:gd name="connsiteX19" fmla="*/ 435428 w 653143"/>
                  <a:gd name="connsiteY19" fmla="*/ 661851 h 1576251"/>
                  <a:gd name="connsiteX20" fmla="*/ 444137 w 653143"/>
                  <a:gd name="connsiteY20" fmla="*/ 505097 h 1576251"/>
                  <a:gd name="connsiteX21" fmla="*/ 478971 w 653143"/>
                  <a:gd name="connsiteY21" fmla="*/ 435428 h 1576251"/>
                  <a:gd name="connsiteX22" fmla="*/ 505097 w 653143"/>
                  <a:gd name="connsiteY22" fmla="*/ 374468 h 1576251"/>
                  <a:gd name="connsiteX23" fmla="*/ 522514 w 653143"/>
                  <a:gd name="connsiteY23" fmla="*/ 348343 h 1576251"/>
                  <a:gd name="connsiteX24" fmla="*/ 531223 w 653143"/>
                  <a:gd name="connsiteY24" fmla="*/ 322217 h 1576251"/>
                  <a:gd name="connsiteX25" fmla="*/ 557348 w 653143"/>
                  <a:gd name="connsiteY25" fmla="*/ 296091 h 1576251"/>
                  <a:gd name="connsiteX26" fmla="*/ 574765 w 653143"/>
                  <a:gd name="connsiteY26" fmla="*/ 261257 h 1576251"/>
                  <a:gd name="connsiteX27" fmla="*/ 609600 w 653143"/>
                  <a:gd name="connsiteY27" fmla="*/ 209006 h 1576251"/>
                  <a:gd name="connsiteX28" fmla="*/ 627017 w 653143"/>
                  <a:gd name="connsiteY28" fmla="*/ 182880 h 1576251"/>
                  <a:gd name="connsiteX29" fmla="*/ 644434 w 653143"/>
                  <a:gd name="connsiteY29" fmla="*/ 130628 h 1576251"/>
                  <a:gd name="connsiteX30" fmla="*/ 653143 w 653143"/>
                  <a:gd name="connsiteY30" fmla="*/ 104503 h 1576251"/>
                  <a:gd name="connsiteX31" fmla="*/ 653143 w 653143"/>
                  <a:gd name="connsiteY31" fmla="*/ 43543 h 1576251"/>
                  <a:gd name="connsiteX32" fmla="*/ 592183 w 653143"/>
                  <a:gd name="connsiteY32" fmla="*/ 0 h 1576251"/>
                  <a:gd name="connsiteX0" fmla="*/ 592183 w 653143"/>
                  <a:gd name="connsiteY0" fmla="*/ 0 h 1576251"/>
                  <a:gd name="connsiteX1" fmla="*/ 123688 w 653143"/>
                  <a:gd name="connsiteY1" fmla="*/ 357051 h 1576251"/>
                  <a:gd name="connsiteX2" fmla="*/ 52251 w 653143"/>
                  <a:gd name="connsiteY2" fmla="*/ 1201783 h 1576251"/>
                  <a:gd name="connsiteX3" fmla="*/ 43543 w 653143"/>
                  <a:gd name="connsiteY3" fmla="*/ 1236617 h 1576251"/>
                  <a:gd name="connsiteX4" fmla="*/ 34834 w 653143"/>
                  <a:gd name="connsiteY4" fmla="*/ 1280160 h 1576251"/>
                  <a:gd name="connsiteX5" fmla="*/ 26125 w 653143"/>
                  <a:gd name="connsiteY5" fmla="*/ 1349828 h 1576251"/>
                  <a:gd name="connsiteX6" fmla="*/ 8708 w 653143"/>
                  <a:gd name="connsiteY6" fmla="*/ 1402080 h 1576251"/>
                  <a:gd name="connsiteX7" fmla="*/ 0 w 653143"/>
                  <a:gd name="connsiteY7" fmla="*/ 1471748 h 1576251"/>
                  <a:gd name="connsiteX8" fmla="*/ 182880 w 653143"/>
                  <a:gd name="connsiteY8" fmla="*/ 1558834 h 1576251"/>
                  <a:gd name="connsiteX9" fmla="*/ 278674 w 653143"/>
                  <a:gd name="connsiteY9" fmla="*/ 1576251 h 1576251"/>
                  <a:gd name="connsiteX10" fmla="*/ 452845 w 653143"/>
                  <a:gd name="connsiteY10" fmla="*/ 1567543 h 1576251"/>
                  <a:gd name="connsiteX11" fmla="*/ 496388 w 653143"/>
                  <a:gd name="connsiteY11" fmla="*/ 1524000 h 1576251"/>
                  <a:gd name="connsiteX12" fmla="*/ 522514 w 653143"/>
                  <a:gd name="connsiteY12" fmla="*/ 1497874 h 1576251"/>
                  <a:gd name="connsiteX13" fmla="*/ 539931 w 653143"/>
                  <a:gd name="connsiteY13" fmla="*/ 1471748 h 1576251"/>
                  <a:gd name="connsiteX14" fmla="*/ 522514 w 653143"/>
                  <a:gd name="connsiteY14" fmla="*/ 1254034 h 1576251"/>
                  <a:gd name="connsiteX15" fmla="*/ 513805 w 653143"/>
                  <a:gd name="connsiteY15" fmla="*/ 1088571 h 1576251"/>
                  <a:gd name="connsiteX16" fmla="*/ 496388 w 653143"/>
                  <a:gd name="connsiteY16" fmla="*/ 975360 h 1576251"/>
                  <a:gd name="connsiteX17" fmla="*/ 487680 w 653143"/>
                  <a:gd name="connsiteY17" fmla="*/ 879566 h 1576251"/>
                  <a:gd name="connsiteX18" fmla="*/ 461554 w 653143"/>
                  <a:gd name="connsiteY18" fmla="*/ 792480 h 1576251"/>
                  <a:gd name="connsiteX19" fmla="*/ 435428 w 653143"/>
                  <a:gd name="connsiteY19" fmla="*/ 661851 h 1576251"/>
                  <a:gd name="connsiteX20" fmla="*/ 444137 w 653143"/>
                  <a:gd name="connsiteY20" fmla="*/ 505097 h 1576251"/>
                  <a:gd name="connsiteX21" fmla="*/ 478971 w 653143"/>
                  <a:gd name="connsiteY21" fmla="*/ 435428 h 1576251"/>
                  <a:gd name="connsiteX22" fmla="*/ 505097 w 653143"/>
                  <a:gd name="connsiteY22" fmla="*/ 374468 h 1576251"/>
                  <a:gd name="connsiteX23" fmla="*/ 522514 w 653143"/>
                  <a:gd name="connsiteY23" fmla="*/ 348343 h 1576251"/>
                  <a:gd name="connsiteX24" fmla="*/ 531223 w 653143"/>
                  <a:gd name="connsiteY24" fmla="*/ 322217 h 1576251"/>
                  <a:gd name="connsiteX25" fmla="*/ 557348 w 653143"/>
                  <a:gd name="connsiteY25" fmla="*/ 296091 h 1576251"/>
                  <a:gd name="connsiteX26" fmla="*/ 574765 w 653143"/>
                  <a:gd name="connsiteY26" fmla="*/ 261257 h 1576251"/>
                  <a:gd name="connsiteX27" fmla="*/ 609600 w 653143"/>
                  <a:gd name="connsiteY27" fmla="*/ 209006 h 1576251"/>
                  <a:gd name="connsiteX28" fmla="*/ 627017 w 653143"/>
                  <a:gd name="connsiteY28" fmla="*/ 182880 h 1576251"/>
                  <a:gd name="connsiteX29" fmla="*/ 644434 w 653143"/>
                  <a:gd name="connsiteY29" fmla="*/ 130628 h 1576251"/>
                  <a:gd name="connsiteX30" fmla="*/ 653143 w 653143"/>
                  <a:gd name="connsiteY30" fmla="*/ 104503 h 1576251"/>
                  <a:gd name="connsiteX31" fmla="*/ 653143 w 653143"/>
                  <a:gd name="connsiteY31" fmla="*/ 43543 h 1576251"/>
                  <a:gd name="connsiteX32" fmla="*/ 592183 w 653143"/>
                  <a:gd name="connsiteY32" fmla="*/ 0 h 1576251"/>
                  <a:gd name="connsiteX0" fmla="*/ 592183 w 653143"/>
                  <a:gd name="connsiteY0" fmla="*/ 0 h 1576251"/>
                  <a:gd name="connsiteX1" fmla="*/ 123688 w 653143"/>
                  <a:gd name="connsiteY1" fmla="*/ 357051 h 1576251"/>
                  <a:gd name="connsiteX2" fmla="*/ 52251 w 653143"/>
                  <a:gd name="connsiteY2" fmla="*/ 1201783 h 1576251"/>
                  <a:gd name="connsiteX3" fmla="*/ 43543 w 653143"/>
                  <a:gd name="connsiteY3" fmla="*/ 1236617 h 1576251"/>
                  <a:gd name="connsiteX4" fmla="*/ 34834 w 653143"/>
                  <a:gd name="connsiteY4" fmla="*/ 1280160 h 1576251"/>
                  <a:gd name="connsiteX5" fmla="*/ 26125 w 653143"/>
                  <a:gd name="connsiteY5" fmla="*/ 1349828 h 1576251"/>
                  <a:gd name="connsiteX6" fmla="*/ 8708 w 653143"/>
                  <a:gd name="connsiteY6" fmla="*/ 1402080 h 1576251"/>
                  <a:gd name="connsiteX7" fmla="*/ 0 w 653143"/>
                  <a:gd name="connsiteY7" fmla="*/ 1471748 h 1576251"/>
                  <a:gd name="connsiteX8" fmla="*/ 182880 w 653143"/>
                  <a:gd name="connsiteY8" fmla="*/ 1558834 h 1576251"/>
                  <a:gd name="connsiteX9" fmla="*/ 278674 w 653143"/>
                  <a:gd name="connsiteY9" fmla="*/ 1576251 h 1576251"/>
                  <a:gd name="connsiteX10" fmla="*/ 452845 w 653143"/>
                  <a:gd name="connsiteY10" fmla="*/ 1567543 h 1576251"/>
                  <a:gd name="connsiteX11" fmla="*/ 496388 w 653143"/>
                  <a:gd name="connsiteY11" fmla="*/ 1524000 h 1576251"/>
                  <a:gd name="connsiteX12" fmla="*/ 522514 w 653143"/>
                  <a:gd name="connsiteY12" fmla="*/ 1497874 h 1576251"/>
                  <a:gd name="connsiteX13" fmla="*/ 539931 w 653143"/>
                  <a:gd name="connsiteY13" fmla="*/ 1471748 h 1576251"/>
                  <a:gd name="connsiteX14" fmla="*/ 522514 w 653143"/>
                  <a:gd name="connsiteY14" fmla="*/ 1254034 h 1576251"/>
                  <a:gd name="connsiteX15" fmla="*/ 513805 w 653143"/>
                  <a:gd name="connsiteY15" fmla="*/ 1088571 h 1576251"/>
                  <a:gd name="connsiteX16" fmla="*/ 496388 w 653143"/>
                  <a:gd name="connsiteY16" fmla="*/ 975360 h 1576251"/>
                  <a:gd name="connsiteX17" fmla="*/ 487680 w 653143"/>
                  <a:gd name="connsiteY17" fmla="*/ 879566 h 1576251"/>
                  <a:gd name="connsiteX18" fmla="*/ 461554 w 653143"/>
                  <a:gd name="connsiteY18" fmla="*/ 792480 h 1576251"/>
                  <a:gd name="connsiteX19" fmla="*/ 435428 w 653143"/>
                  <a:gd name="connsiteY19" fmla="*/ 661851 h 1576251"/>
                  <a:gd name="connsiteX20" fmla="*/ 444137 w 653143"/>
                  <a:gd name="connsiteY20" fmla="*/ 505097 h 1576251"/>
                  <a:gd name="connsiteX21" fmla="*/ 478971 w 653143"/>
                  <a:gd name="connsiteY21" fmla="*/ 435428 h 1576251"/>
                  <a:gd name="connsiteX22" fmla="*/ 505097 w 653143"/>
                  <a:gd name="connsiteY22" fmla="*/ 374468 h 1576251"/>
                  <a:gd name="connsiteX23" fmla="*/ 522514 w 653143"/>
                  <a:gd name="connsiteY23" fmla="*/ 348343 h 1576251"/>
                  <a:gd name="connsiteX24" fmla="*/ 531223 w 653143"/>
                  <a:gd name="connsiteY24" fmla="*/ 322217 h 1576251"/>
                  <a:gd name="connsiteX25" fmla="*/ 557348 w 653143"/>
                  <a:gd name="connsiteY25" fmla="*/ 296091 h 1576251"/>
                  <a:gd name="connsiteX26" fmla="*/ 574765 w 653143"/>
                  <a:gd name="connsiteY26" fmla="*/ 261257 h 1576251"/>
                  <a:gd name="connsiteX27" fmla="*/ 609600 w 653143"/>
                  <a:gd name="connsiteY27" fmla="*/ 209006 h 1576251"/>
                  <a:gd name="connsiteX28" fmla="*/ 627017 w 653143"/>
                  <a:gd name="connsiteY28" fmla="*/ 182880 h 1576251"/>
                  <a:gd name="connsiteX29" fmla="*/ 644434 w 653143"/>
                  <a:gd name="connsiteY29" fmla="*/ 130628 h 1576251"/>
                  <a:gd name="connsiteX30" fmla="*/ 653143 w 653143"/>
                  <a:gd name="connsiteY30" fmla="*/ 104503 h 1576251"/>
                  <a:gd name="connsiteX31" fmla="*/ 653143 w 653143"/>
                  <a:gd name="connsiteY31" fmla="*/ 43543 h 1576251"/>
                  <a:gd name="connsiteX32" fmla="*/ 592183 w 653143"/>
                  <a:gd name="connsiteY32" fmla="*/ 0 h 1576251"/>
                  <a:gd name="connsiteX0" fmla="*/ 653143 w 653143"/>
                  <a:gd name="connsiteY0" fmla="*/ 0 h 1532708"/>
                  <a:gd name="connsiteX1" fmla="*/ 123688 w 653143"/>
                  <a:gd name="connsiteY1" fmla="*/ 313508 h 1532708"/>
                  <a:gd name="connsiteX2" fmla="*/ 52251 w 653143"/>
                  <a:gd name="connsiteY2" fmla="*/ 1158240 h 1532708"/>
                  <a:gd name="connsiteX3" fmla="*/ 43543 w 653143"/>
                  <a:gd name="connsiteY3" fmla="*/ 1193074 h 1532708"/>
                  <a:gd name="connsiteX4" fmla="*/ 34834 w 653143"/>
                  <a:gd name="connsiteY4" fmla="*/ 1236617 h 1532708"/>
                  <a:gd name="connsiteX5" fmla="*/ 26125 w 653143"/>
                  <a:gd name="connsiteY5" fmla="*/ 1306285 h 1532708"/>
                  <a:gd name="connsiteX6" fmla="*/ 8708 w 653143"/>
                  <a:gd name="connsiteY6" fmla="*/ 1358537 h 1532708"/>
                  <a:gd name="connsiteX7" fmla="*/ 0 w 653143"/>
                  <a:gd name="connsiteY7" fmla="*/ 1428205 h 1532708"/>
                  <a:gd name="connsiteX8" fmla="*/ 182880 w 653143"/>
                  <a:gd name="connsiteY8" fmla="*/ 1515291 h 1532708"/>
                  <a:gd name="connsiteX9" fmla="*/ 278674 w 653143"/>
                  <a:gd name="connsiteY9" fmla="*/ 1532708 h 1532708"/>
                  <a:gd name="connsiteX10" fmla="*/ 452845 w 653143"/>
                  <a:gd name="connsiteY10" fmla="*/ 1524000 h 1532708"/>
                  <a:gd name="connsiteX11" fmla="*/ 496388 w 653143"/>
                  <a:gd name="connsiteY11" fmla="*/ 1480457 h 1532708"/>
                  <a:gd name="connsiteX12" fmla="*/ 522514 w 653143"/>
                  <a:gd name="connsiteY12" fmla="*/ 1454331 h 1532708"/>
                  <a:gd name="connsiteX13" fmla="*/ 539931 w 653143"/>
                  <a:gd name="connsiteY13" fmla="*/ 1428205 h 1532708"/>
                  <a:gd name="connsiteX14" fmla="*/ 522514 w 653143"/>
                  <a:gd name="connsiteY14" fmla="*/ 1210491 h 1532708"/>
                  <a:gd name="connsiteX15" fmla="*/ 513805 w 653143"/>
                  <a:gd name="connsiteY15" fmla="*/ 1045028 h 1532708"/>
                  <a:gd name="connsiteX16" fmla="*/ 496388 w 653143"/>
                  <a:gd name="connsiteY16" fmla="*/ 931817 h 1532708"/>
                  <a:gd name="connsiteX17" fmla="*/ 487680 w 653143"/>
                  <a:gd name="connsiteY17" fmla="*/ 836023 h 1532708"/>
                  <a:gd name="connsiteX18" fmla="*/ 461554 w 653143"/>
                  <a:gd name="connsiteY18" fmla="*/ 748937 h 1532708"/>
                  <a:gd name="connsiteX19" fmla="*/ 435428 w 653143"/>
                  <a:gd name="connsiteY19" fmla="*/ 618308 h 1532708"/>
                  <a:gd name="connsiteX20" fmla="*/ 444137 w 653143"/>
                  <a:gd name="connsiteY20" fmla="*/ 461554 h 1532708"/>
                  <a:gd name="connsiteX21" fmla="*/ 478971 w 653143"/>
                  <a:gd name="connsiteY21" fmla="*/ 391885 h 1532708"/>
                  <a:gd name="connsiteX22" fmla="*/ 505097 w 653143"/>
                  <a:gd name="connsiteY22" fmla="*/ 330925 h 1532708"/>
                  <a:gd name="connsiteX23" fmla="*/ 522514 w 653143"/>
                  <a:gd name="connsiteY23" fmla="*/ 304800 h 1532708"/>
                  <a:gd name="connsiteX24" fmla="*/ 531223 w 653143"/>
                  <a:gd name="connsiteY24" fmla="*/ 278674 h 1532708"/>
                  <a:gd name="connsiteX25" fmla="*/ 557348 w 653143"/>
                  <a:gd name="connsiteY25" fmla="*/ 252548 h 1532708"/>
                  <a:gd name="connsiteX26" fmla="*/ 574765 w 653143"/>
                  <a:gd name="connsiteY26" fmla="*/ 217714 h 1532708"/>
                  <a:gd name="connsiteX27" fmla="*/ 609600 w 653143"/>
                  <a:gd name="connsiteY27" fmla="*/ 165463 h 1532708"/>
                  <a:gd name="connsiteX28" fmla="*/ 627017 w 653143"/>
                  <a:gd name="connsiteY28" fmla="*/ 139337 h 1532708"/>
                  <a:gd name="connsiteX29" fmla="*/ 644434 w 653143"/>
                  <a:gd name="connsiteY29" fmla="*/ 87085 h 1532708"/>
                  <a:gd name="connsiteX30" fmla="*/ 653143 w 653143"/>
                  <a:gd name="connsiteY30" fmla="*/ 60960 h 1532708"/>
                  <a:gd name="connsiteX31" fmla="*/ 653143 w 653143"/>
                  <a:gd name="connsiteY31" fmla="*/ 0 h 1532708"/>
                  <a:gd name="connsiteX0" fmla="*/ 595993 w 655634"/>
                  <a:gd name="connsiteY0" fmla="*/ 0 h 1577952"/>
                  <a:gd name="connsiteX1" fmla="*/ 123688 w 655634"/>
                  <a:gd name="connsiteY1" fmla="*/ 358752 h 1577952"/>
                  <a:gd name="connsiteX2" fmla="*/ 52251 w 655634"/>
                  <a:gd name="connsiteY2" fmla="*/ 1203484 h 1577952"/>
                  <a:gd name="connsiteX3" fmla="*/ 43543 w 655634"/>
                  <a:gd name="connsiteY3" fmla="*/ 1238318 h 1577952"/>
                  <a:gd name="connsiteX4" fmla="*/ 34834 w 655634"/>
                  <a:gd name="connsiteY4" fmla="*/ 1281861 h 1577952"/>
                  <a:gd name="connsiteX5" fmla="*/ 26125 w 655634"/>
                  <a:gd name="connsiteY5" fmla="*/ 1351529 h 1577952"/>
                  <a:gd name="connsiteX6" fmla="*/ 8708 w 655634"/>
                  <a:gd name="connsiteY6" fmla="*/ 1403781 h 1577952"/>
                  <a:gd name="connsiteX7" fmla="*/ 0 w 655634"/>
                  <a:gd name="connsiteY7" fmla="*/ 1473449 h 1577952"/>
                  <a:gd name="connsiteX8" fmla="*/ 182880 w 655634"/>
                  <a:gd name="connsiteY8" fmla="*/ 1560535 h 1577952"/>
                  <a:gd name="connsiteX9" fmla="*/ 278674 w 655634"/>
                  <a:gd name="connsiteY9" fmla="*/ 1577952 h 1577952"/>
                  <a:gd name="connsiteX10" fmla="*/ 452845 w 655634"/>
                  <a:gd name="connsiteY10" fmla="*/ 1569244 h 1577952"/>
                  <a:gd name="connsiteX11" fmla="*/ 496388 w 655634"/>
                  <a:gd name="connsiteY11" fmla="*/ 1525701 h 1577952"/>
                  <a:gd name="connsiteX12" fmla="*/ 522514 w 655634"/>
                  <a:gd name="connsiteY12" fmla="*/ 1499575 h 1577952"/>
                  <a:gd name="connsiteX13" fmla="*/ 539931 w 655634"/>
                  <a:gd name="connsiteY13" fmla="*/ 1473449 h 1577952"/>
                  <a:gd name="connsiteX14" fmla="*/ 522514 w 655634"/>
                  <a:gd name="connsiteY14" fmla="*/ 1255735 h 1577952"/>
                  <a:gd name="connsiteX15" fmla="*/ 513805 w 655634"/>
                  <a:gd name="connsiteY15" fmla="*/ 1090272 h 1577952"/>
                  <a:gd name="connsiteX16" fmla="*/ 496388 w 655634"/>
                  <a:gd name="connsiteY16" fmla="*/ 977061 h 1577952"/>
                  <a:gd name="connsiteX17" fmla="*/ 487680 w 655634"/>
                  <a:gd name="connsiteY17" fmla="*/ 881267 h 1577952"/>
                  <a:gd name="connsiteX18" fmla="*/ 461554 w 655634"/>
                  <a:gd name="connsiteY18" fmla="*/ 794181 h 1577952"/>
                  <a:gd name="connsiteX19" fmla="*/ 435428 w 655634"/>
                  <a:gd name="connsiteY19" fmla="*/ 663552 h 1577952"/>
                  <a:gd name="connsiteX20" fmla="*/ 444137 w 655634"/>
                  <a:gd name="connsiteY20" fmla="*/ 506798 h 1577952"/>
                  <a:gd name="connsiteX21" fmla="*/ 478971 w 655634"/>
                  <a:gd name="connsiteY21" fmla="*/ 437129 h 1577952"/>
                  <a:gd name="connsiteX22" fmla="*/ 505097 w 655634"/>
                  <a:gd name="connsiteY22" fmla="*/ 376169 h 1577952"/>
                  <a:gd name="connsiteX23" fmla="*/ 522514 w 655634"/>
                  <a:gd name="connsiteY23" fmla="*/ 350044 h 1577952"/>
                  <a:gd name="connsiteX24" fmla="*/ 531223 w 655634"/>
                  <a:gd name="connsiteY24" fmla="*/ 323918 h 1577952"/>
                  <a:gd name="connsiteX25" fmla="*/ 557348 w 655634"/>
                  <a:gd name="connsiteY25" fmla="*/ 297792 h 1577952"/>
                  <a:gd name="connsiteX26" fmla="*/ 574765 w 655634"/>
                  <a:gd name="connsiteY26" fmla="*/ 262958 h 1577952"/>
                  <a:gd name="connsiteX27" fmla="*/ 609600 w 655634"/>
                  <a:gd name="connsiteY27" fmla="*/ 210707 h 1577952"/>
                  <a:gd name="connsiteX28" fmla="*/ 627017 w 655634"/>
                  <a:gd name="connsiteY28" fmla="*/ 184581 h 1577952"/>
                  <a:gd name="connsiteX29" fmla="*/ 644434 w 655634"/>
                  <a:gd name="connsiteY29" fmla="*/ 132329 h 1577952"/>
                  <a:gd name="connsiteX30" fmla="*/ 653143 w 655634"/>
                  <a:gd name="connsiteY30" fmla="*/ 106204 h 1577952"/>
                  <a:gd name="connsiteX31" fmla="*/ 595993 w 655634"/>
                  <a:gd name="connsiteY31" fmla="*/ 0 h 1577952"/>
                  <a:gd name="connsiteX0" fmla="*/ 595993 w 655634"/>
                  <a:gd name="connsiteY0" fmla="*/ 0 h 1577952"/>
                  <a:gd name="connsiteX1" fmla="*/ 123688 w 655634"/>
                  <a:gd name="connsiteY1" fmla="*/ 358752 h 1577952"/>
                  <a:gd name="connsiteX2" fmla="*/ 52251 w 655634"/>
                  <a:gd name="connsiteY2" fmla="*/ 1203484 h 1577952"/>
                  <a:gd name="connsiteX3" fmla="*/ 43543 w 655634"/>
                  <a:gd name="connsiteY3" fmla="*/ 1238318 h 1577952"/>
                  <a:gd name="connsiteX4" fmla="*/ 34834 w 655634"/>
                  <a:gd name="connsiteY4" fmla="*/ 1281861 h 1577952"/>
                  <a:gd name="connsiteX5" fmla="*/ 26125 w 655634"/>
                  <a:gd name="connsiteY5" fmla="*/ 1351529 h 1577952"/>
                  <a:gd name="connsiteX6" fmla="*/ 8708 w 655634"/>
                  <a:gd name="connsiteY6" fmla="*/ 1403781 h 1577952"/>
                  <a:gd name="connsiteX7" fmla="*/ 0 w 655634"/>
                  <a:gd name="connsiteY7" fmla="*/ 1473449 h 1577952"/>
                  <a:gd name="connsiteX8" fmla="*/ 182880 w 655634"/>
                  <a:gd name="connsiteY8" fmla="*/ 1560535 h 1577952"/>
                  <a:gd name="connsiteX9" fmla="*/ 278674 w 655634"/>
                  <a:gd name="connsiteY9" fmla="*/ 1577952 h 1577952"/>
                  <a:gd name="connsiteX10" fmla="*/ 452845 w 655634"/>
                  <a:gd name="connsiteY10" fmla="*/ 1569244 h 1577952"/>
                  <a:gd name="connsiteX11" fmla="*/ 496388 w 655634"/>
                  <a:gd name="connsiteY11" fmla="*/ 1525701 h 1577952"/>
                  <a:gd name="connsiteX12" fmla="*/ 522514 w 655634"/>
                  <a:gd name="connsiteY12" fmla="*/ 1499575 h 1577952"/>
                  <a:gd name="connsiteX13" fmla="*/ 539931 w 655634"/>
                  <a:gd name="connsiteY13" fmla="*/ 1473449 h 1577952"/>
                  <a:gd name="connsiteX14" fmla="*/ 522514 w 655634"/>
                  <a:gd name="connsiteY14" fmla="*/ 1255735 h 1577952"/>
                  <a:gd name="connsiteX15" fmla="*/ 513805 w 655634"/>
                  <a:gd name="connsiteY15" fmla="*/ 1090272 h 1577952"/>
                  <a:gd name="connsiteX16" fmla="*/ 496388 w 655634"/>
                  <a:gd name="connsiteY16" fmla="*/ 977061 h 1577952"/>
                  <a:gd name="connsiteX17" fmla="*/ 487680 w 655634"/>
                  <a:gd name="connsiteY17" fmla="*/ 881267 h 1577952"/>
                  <a:gd name="connsiteX18" fmla="*/ 461554 w 655634"/>
                  <a:gd name="connsiteY18" fmla="*/ 794181 h 1577952"/>
                  <a:gd name="connsiteX19" fmla="*/ 435428 w 655634"/>
                  <a:gd name="connsiteY19" fmla="*/ 663552 h 1577952"/>
                  <a:gd name="connsiteX20" fmla="*/ 444137 w 655634"/>
                  <a:gd name="connsiteY20" fmla="*/ 506798 h 1577952"/>
                  <a:gd name="connsiteX21" fmla="*/ 478971 w 655634"/>
                  <a:gd name="connsiteY21" fmla="*/ 437129 h 1577952"/>
                  <a:gd name="connsiteX22" fmla="*/ 505097 w 655634"/>
                  <a:gd name="connsiteY22" fmla="*/ 376169 h 1577952"/>
                  <a:gd name="connsiteX23" fmla="*/ 522514 w 655634"/>
                  <a:gd name="connsiteY23" fmla="*/ 350044 h 1577952"/>
                  <a:gd name="connsiteX24" fmla="*/ 531223 w 655634"/>
                  <a:gd name="connsiteY24" fmla="*/ 323918 h 1577952"/>
                  <a:gd name="connsiteX25" fmla="*/ 557348 w 655634"/>
                  <a:gd name="connsiteY25" fmla="*/ 297792 h 1577952"/>
                  <a:gd name="connsiteX26" fmla="*/ 574765 w 655634"/>
                  <a:gd name="connsiteY26" fmla="*/ 262958 h 1577952"/>
                  <a:gd name="connsiteX27" fmla="*/ 609600 w 655634"/>
                  <a:gd name="connsiteY27" fmla="*/ 210707 h 1577952"/>
                  <a:gd name="connsiteX28" fmla="*/ 627017 w 655634"/>
                  <a:gd name="connsiteY28" fmla="*/ 184581 h 1577952"/>
                  <a:gd name="connsiteX29" fmla="*/ 644434 w 655634"/>
                  <a:gd name="connsiteY29" fmla="*/ 132329 h 1577952"/>
                  <a:gd name="connsiteX30" fmla="*/ 653143 w 655634"/>
                  <a:gd name="connsiteY30" fmla="*/ 106204 h 1577952"/>
                  <a:gd name="connsiteX31" fmla="*/ 595993 w 655634"/>
                  <a:gd name="connsiteY31" fmla="*/ 0 h 1577952"/>
                  <a:gd name="connsiteX0" fmla="*/ 595993 w 655634"/>
                  <a:gd name="connsiteY0" fmla="*/ 0 h 1577952"/>
                  <a:gd name="connsiteX1" fmla="*/ 123688 w 655634"/>
                  <a:gd name="connsiteY1" fmla="*/ 358752 h 1577952"/>
                  <a:gd name="connsiteX2" fmla="*/ 52251 w 655634"/>
                  <a:gd name="connsiteY2" fmla="*/ 1203484 h 1577952"/>
                  <a:gd name="connsiteX3" fmla="*/ 43543 w 655634"/>
                  <a:gd name="connsiteY3" fmla="*/ 1238318 h 1577952"/>
                  <a:gd name="connsiteX4" fmla="*/ 34834 w 655634"/>
                  <a:gd name="connsiteY4" fmla="*/ 1281861 h 1577952"/>
                  <a:gd name="connsiteX5" fmla="*/ 26125 w 655634"/>
                  <a:gd name="connsiteY5" fmla="*/ 1351529 h 1577952"/>
                  <a:gd name="connsiteX6" fmla="*/ 8708 w 655634"/>
                  <a:gd name="connsiteY6" fmla="*/ 1403781 h 1577952"/>
                  <a:gd name="connsiteX7" fmla="*/ 0 w 655634"/>
                  <a:gd name="connsiteY7" fmla="*/ 1473449 h 1577952"/>
                  <a:gd name="connsiteX8" fmla="*/ 182880 w 655634"/>
                  <a:gd name="connsiteY8" fmla="*/ 1560535 h 1577952"/>
                  <a:gd name="connsiteX9" fmla="*/ 278674 w 655634"/>
                  <a:gd name="connsiteY9" fmla="*/ 1577952 h 1577952"/>
                  <a:gd name="connsiteX10" fmla="*/ 452845 w 655634"/>
                  <a:gd name="connsiteY10" fmla="*/ 1569244 h 1577952"/>
                  <a:gd name="connsiteX11" fmla="*/ 496388 w 655634"/>
                  <a:gd name="connsiteY11" fmla="*/ 1525701 h 1577952"/>
                  <a:gd name="connsiteX12" fmla="*/ 522514 w 655634"/>
                  <a:gd name="connsiteY12" fmla="*/ 1499575 h 1577952"/>
                  <a:gd name="connsiteX13" fmla="*/ 539931 w 655634"/>
                  <a:gd name="connsiteY13" fmla="*/ 1473449 h 1577952"/>
                  <a:gd name="connsiteX14" fmla="*/ 522514 w 655634"/>
                  <a:gd name="connsiteY14" fmla="*/ 1255735 h 1577952"/>
                  <a:gd name="connsiteX15" fmla="*/ 513805 w 655634"/>
                  <a:gd name="connsiteY15" fmla="*/ 1090272 h 1577952"/>
                  <a:gd name="connsiteX16" fmla="*/ 496388 w 655634"/>
                  <a:gd name="connsiteY16" fmla="*/ 977061 h 1577952"/>
                  <a:gd name="connsiteX17" fmla="*/ 487680 w 655634"/>
                  <a:gd name="connsiteY17" fmla="*/ 881267 h 1577952"/>
                  <a:gd name="connsiteX18" fmla="*/ 461554 w 655634"/>
                  <a:gd name="connsiteY18" fmla="*/ 794181 h 1577952"/>
                  <a:gd name="connsiteX19" fmla="*/ 435428 w 655634"/>
                  <a:gd name="connsiteY19" fmla="*/ 663552 h 1577952"/>
                  <a:gd name="connsiteX20" fmla="*/ 444137 w 655634"/>
                  <a:gd name="connsiteY20" fmla="*/ 506798 h 1577952"/>
                  <a:gd name="connsiteX21" fmla="*/ 478971 w 655634"/>
                  <a:gd name="connsiteY21" fmla="*/ 437129 h 1577952"/>
                  <a:gd name="connsiteX22" fmla="*/ 505097 w 655634"/>
                  <a:gd name="connsiteY22" fmla="*/ 376169 h 1577952"/>
                  <a:gd name="connsiteX23" fmla="*/ 522514 w 655634"/>
                  <a:gd name="connsiteY23" fmla="*/ 350044 h 1577952"/>
                  <a:gd name="connsiteX24" fmla="*/ 531223 w 655634"/>
                  <a:gd name="connsiteY24" fmla="*/ 323918 h 1577952"/>
                  <a:gd name="connsiteX25" fmla="*/ 557348 w 655634"/>
                  <a:gd name="connsiteY25" fmla="*/ 297792 h 1577952"/>
                  <a:gd name="connsiteX26" fmla="*/ 574765 w 655634"/>
                  <a:gd name="connsiteY26" fmla="*/ 262958 h 1577952"/>
                  <a:gd name="connsiteX27" fmla="*/ 609600 w 655634"/>
                  <a:gd name="connsiteY27" fmla="*/ 210707 h 1577952"/>
                  <a:gd name="connsiteX28" fmla="*/ 627017 w 655634"/>
                  <a:gd name="connsiteY28" fmla="*/ 184581 h 1577952"/>
                  <a:gd name="connsiteX29" fmla="*/ 644434 w 655634"/>
                  <a:gd name="connsiteY29" fmla="*/ 132329 h 1577952"/>
                  <a:gd name="connsiteX30" fmla="*/ 653143 w 655634"/>
                  <a:gd name="connsiteY30" fmla="*/ 106204 h 1577952"/>
                  <a:gd name="connsiteX31" fmla="*/ 595993 w 655634"/>
                  <a:gd name="connsiteY31" fmla="*/ 0 h 1577952"/>
                  <a:gd name="connsiteX0" fmla="*/ 595993 w 655634"/>
                  <a:gd name="connsiteY0" fmla="*/ 0 h 1577952"/>
                  <a:gd name="connsiteX1" fmla="*/ 123688 w 655634"/>
                  <a:gd name="connsiteY1" fmla="*/ 358752 h 1577952"/>
                  <a:gd name="connsiteX2" fmla="*/ 52251 w 655634"/>
                  <a:gd name="connsiteY2" fmla="*/ 1203484 h 1577952"/>
                  <a:gd name="connsiteX3" fmla="*/ 43543 w 655634"/>
                  <a:gd name="connsiteY3" fmla="*/ 1238318 h 1577952"/>
                  <a:gd name="connsiteX4" fmla="*/ 34834 w 655634"/>
                  <a:gd name="connsiteY4" fmla="*/ 1281861 h 1577952"/>
                  <a:gd name="connsiteX5" fmla="*/ 26125 w 655634"/>
                  <a:gd name="connsiteY5" fmla="*/ 1351529 h 1577952"/>
                  <a:gd name="connsiteX6" fmla="*/ 8708 w 655634"/>
                  <a:gd name="connsiteY6" fmla="*/ 1403781 h 1577952"/>
                  <a:gd name="connsiteX7" fmla="*/ 0 w 655634"/>
                  <a:gd name="connsiteY7" fmla="*/ 1473449 h 1577952"/>
                  <a:gd name="connsiteX8" fmla="*/ 182880 w 655634"/>
                  <a:gd name="connsiteY8" fmla="*/ 1560535 h 1577952"/>
                  <a:gd name="connsiteX9" fmla="*/ 278674 w 655634"/>
                  <a:gd name="connsiteY9" fmla="*/ 1577952 h 1577952"/>
                  <a:gd name="connsiteX10" fmla="*/ 452845 w 655634"/>
                  <a:gd name="connsiteY10" fmla="*/ 1569244 h 1577952"/>
                  <a:gd name="connsiteX11" fmla="*/ 496388 w 655634"/>
                  <a:gd name="connsiteY11" fmla="*/ 1525701 h 1577952"/>
                  <a:gd name="connsiteX12" fmla="*/ 522514 w 655634"/>
                  <a:gd name="connsiteY12" fmla="*/ 1499575 h 1577952"/>
                  <a:gd name="connsiteX13" fmla="*/ 539931 w 655634"/>
                  <a:gd name="connsiteY13" fmla="*/ 1473449 h 1577952"/>
                  <a:gd name="connsiteX14" fmla="*/ 522514 w 655634"/>
                  <a:gd name="connsiteY14" fmla="*/ 1255735 h 1577952"/>
                  <a:gd name="connsiteX15" fmla="*/ 513805 w 655634"/>
                  <a:gd name="connsiteY15" fmla="*/ 1090272 h 1577952"/>
                  <a:gd name="connsiteX16" fmla="*/ 496388 w 655634"/>
                  <a:gd name="connsiteY16" fmla="*/ 977061 h 1577952"/>
                  <a:gd name="connsiteX17" fmla="*/ 487680 w 655634"/>
                  <a:gd name="connsiteY17" fmla="*/ 881267 h 1577952"/>
                  <a:gd name="connsiteX18" fmla="*/ 461554 w 655634"/>
                  <a:gd name="connsiteY18" fmla="*/ 794181 h 1577952"/>
                  <a:gd name="connsiteX19" fmla="*/ 435428 w 655634"/>
                  <a:gd name="connsiteY19" fmla="*/ 663552 h 1577952"/>
                  <a:gd name="connsiteX20" fmla="*/ 444137 w 655634"/>
                  <a:gd name="connsiteY20" fmla="*/ 506798 h 1577952"/>
                  <a:gd name="connsiteX21" fmla="*/ 478971 w 655634"/>
                  <a:gd name="connsiteY21" fmla="*/ 437129 h 1577952"/>
                  <a:gd name="connsiteX22" fmla="*/ 505097 w 655634"/>
                  <a:gd name="connsiteY22" fmla="*/ 376169 h 1577952"/>
                  <a:gd name="connsiteX23" fmla="*/ 522514 w 655634"/>
                  <a:gd name="connsiteY23" fmla="*/ 350044 h 1577952"/>
                  <a:gd name="connsiteX24" fmla="*/ 531223 w 655634"/>
                  <a:gd name="connsiteY24" fmla="*/ 323918 h 1577952"/>
                  <a:gd name="connsiteX25" fmla="*/ 557348 w 655634"/>
                  <a:gd name="connsiteY25" fmla="*/ 297792 h 1577952"/>
                  <a:gd name="connsiteX26" fmla="*/ 574765 w 655634"/>
                  <a:gd name="connsiteY26" fmla="*/ 262958 h 1577952"/>
                  <a:gd name="connsiteX27" fmla="*/ 609600 w 655634"/>
                  <a:gd name="connsiteY27" fmla="*/ 210707 h 1577952"/>
                  <a:gd name="connsiteX28" fmla="*/ 627017 w 655634"/>
                  <a:gd name="connsiteY28" fmla="*/ 184581 h 1577952"/>
                  <a:gd name="connsiteX29" fmla="*/ 644434 w 655634"/>
                  <a:gd name="connsiteY29" fmla="*/ 132329 h 1577952"/>
                  <a:gd name="connsiteX30" fmla="*/ 653143 w 655634"/>
                  <a:gd name="connsiteY30" fmla="*/ 106204 h 1577952"/>
                  <a:gd name="connsiteX31" fmla="*/ 595993 w 655634"/>
                  <a:gd name="connsiteY31" fmla="*/ 0 h 1577952"/>
                  <a:gd name="connsiteX0" fmla="*/ 595993 w 655634"/>
                  <a:gd name="connsiteY0" fmla="*/ 7401 h 1585353"/>
                  <a:gd name="connsiteX1" fmla="*/ 123688 w 655634"/>
                  <a:gd name="connsiteY1" fmla="*/ 366153 h 1585353"/>
                  <a:gd name="connsiteX2" fmla="*/ 52251 w 655634"/>
                  <a:gd name="connsiteY2" fmla="*/ 1210885 h 1585353"/>
                  <a:gd name="connsiteX3" fmla="*/ 43543 w 655634"/>
                  <a:gd name="connsiteY3" fmla="*/ 1245719 h 1585353"/>
                  <a:gd name="connsiteX4" fmla="*/ 34834 w 655634"/>
                  <a:gd name="connsiteY4" fmla="*/ 1289262 h 1585353"/>
                  <a:gd name="connsiteX5" fmla="*/ 26125 w 655634"/>
                  <a:gd name="connsiteY5" fmla="*/ 1358930 h 1585353"/>
                  <a:gd name="connsiteX6" fmla="*/ 8708 w 655634"/>
                  <a:gd name="connsiteY6" fmla="*/ 1411182 h 1585353"/>
                  <a:gd name="connsiteX7" fmla="*/ 0 w 655634"/>
                  <a:gd name="connsiteY7" fmla="*/ 1480850 h 1585353"/>
                  <a:gd name="connsiteX8" fmla="*/ 182880 w 655634"/>
                  <a:gd name="connsiteY8" fmla="*/ 1567936 h 1585353"/>
                  <a:gd name="connsiteX9" fmla="*/ 278674 w 655634"/>
                  <a:gd name="connsiteY9" fmla="*/ 1585353 h 1585353"/>
                  <a:gd name="connsiteX10" fmla="*/ 452845 w 655634"/>
                  <a:gd name="connsiteY10" fmla="*/ 1576645 h 1585353"/>
                  <a:gd name="connsiteX11" fmla="*/ 496388 w 655634"/>
                  <a:gd name="connsiteY11" fmla="*/ 1533102 h 1585353"/>
                  <a:gd name="connsiteX12" fmla="*/ 522514 w 655634"/>
                  <a:gd name="connsiteY12" fmla="*/ 1506976 h 1585353"/>
                  <a:gd name="connsiteX13" fmla="*/ 539931 w 655634"/>
                  <a:gd name="connsiteY13" fmla="*/ 1480850 h 1585353"/>
                  <a:gd name="connsiteX14" fmla="*/ 522514 w 655634"/>
                  <a:gd name="connsiteY14" fmla="*/ 1263136 h 1585353"/>
                  <a:gd name="connsiteX15" fmla="*/ 513805 w 655634"/>
                  <a:gd name="connsiteY15" fmla="*/ 1097673 h 1585353"/>
                  <a:gd name="connsiteX16" fmla="*/ 496388 w 655634"/>
                  <a:gd name="connsiteY16" fmla="*/ 984462 h 1585353"/>
                  <a:gd name="connsiteX17" fmla="*/ 487680 w 655634"/>
                  <a:gd name="connsiteY17" fmla="*/ 888668 h 1585353"/>
                  <a:gd name="connsiteX18" fmla="*/ 461554 w 655634"/>
                  <a:gd name="connsiteY18" fmla="*/ 801582 h 1585353"/>
                  <a:gd name="connsiteX19" fmla="*/ 435428 w 655634"/>
                  <a:gd name="connsiteY19" fmla="*/ 670953 h 1585353"/>
                  <a:gd name="connsiteX20" fmla="*/ 444137 w 655634"/>
                  <a:gd name="connsiteY20" fmla="*/ 514199 h 1585353"/>
                  <a:gd name="connsiteX21" fmla="*/ 478971 w 655634"/>
                  <a:gd name="connsiteY21" fmla="*/ 444530 h 1585353"/>
                  <a:gd name="connsiteX22" fmla="*/ 505097 w 655634"/>
                  <a:gd name="connsiteY22" fmla="*/ 383570 h 1585353"/>
                  <a:gd name="connsiteX23" fmla="*/ 522514 w 655634"/>
                  <a:gd name="connsiteY23" fmla="*/ 357445 h 1585353"/>
                  <a:gd name="connsiteX24" fmla="*/ 531223 w 655634"/>
                  <a:gd name="connsiteY24" fmla="*/ 331319 h 1585353"/>
                  <a:gd name="connsiteX25" fmla="*/ 557348 w 655634"/>
                  <a:gd name="connsiteY25" fmla="*/ 305193 h 1585353"/>
                  <a:gd name="connsiteX26" fmla="*/ 574765 w 655634"/>
                  <a:gd name="connsiteY26" fmla="*/ 270359 h 1585353"/>
                  <a:gd name="connsiteX27" fmla="*/ 609600 w 655634"/>
                  <a:gd name="connsiteY27" fmla="*/ 218108 h 1585353"/>
                  <a:gd name="connsiteX28" fmla="*/ 627017 w 655634"/>
                  <a:gd name="connsiteY28" fmla="*/ 191982 h 1585353"/>
                  <a:gd name="connsiteX29" fmla="*/ 644434 w 655634"/>
                  <a:gd name="connsiteY29" fmla="*/ 139730 h 1585353"/>
                  <a:gd name="connsiteX30" fmla="*/ 653143 w 655634"/>
                  <a:gd name="connsiteY30" fmla="*/ 113605 h 1585353"/>
                  <a:gd name="connsiteX31" fmla="*/ 595993 w 655634"/>
                  <a:gd name="connsiteY31" fmla="*/ 7401 h 1585353"/>
                  <a:gd name="connsiteX0" fmla="*/ 595993 w 655634"/>
                  <a:gd name="connsiteY0" fmla="*/ 7401 h 1585353"/>
                  <a:gd name="connsiteX1" fmla="*/ 123688 w 655634"/>
                  <a:gd name="connsiteY1" fmla="*/ 366153 h 1585353"/>
                  <a:gd name="connsiteX2" fmla="*/ 52251 w 655634"/>
                  <a:gd name="connsiteY2" fmla="*/ 1210885 h 1585353"/>
                  <a:gd name="connsiteX3" fmla="*/ 43543 w 655634"/>
                  <a:gd name="connsiteY3" fmla="*/ 1245719 h 1585353"/>
                  <a:gd name="connsiteX4" fmla="*/ 34834 w 655634"/>
                  <a:gd name="connsiteY4" fmla="*/ 1289262 h 1585353"/>
                  <a:gd name="connsiteX5" fmla="*/ 26125 w 655634"/>
                  <a:gd name="connsiteY5" fmla="*/ 1358930 h 1585353"/>
                  <a:gd name="connsiteX6" fmla="*/ 8708 w 655634"/>
                  <a:gd name="connsiteY6" fmla="*/ 1411182 h 1585353"/>
                  <a:gd name="connsiteX7" fmla="*/ 0 w 655634"/>
                  <a:gd name="connsiteY7" fmla="*/ 1480850 h 1585353"/>
                  <a:gd name="connsiteX8" fmla="*/ 182880 w 655634"/>
                  <a:gd name="connsiteY8" fmla="*/ 1567936 h 1585353"/>
                  <a:gd name="connsiteX9" fmla="*/ 278674 w 655634"/>
                  <a:gd name="connsiteY9" fmla="*/ 1585353 h 1585353"/>
                  <a:gd name="connsiteX10" fmla="*/ 452845 w 655634"/>
                  <a:gd name="connsiteY10" fmla="*/ 1576645 h 1585353"/>
                  <a:gd name="connsiteX11" fmla="*/ 496388 w 655634"/>
                  <a:gd name="connsiteY11" fmla="*/ 1533102 h 1585353"/>
                  <a:gd name="connsiteX12" fmla="*/ 522514 w 655634"/>
                  <a:gd name="connsiteY12" fmla="*/ 1506976 h 1585353"/>
                  <a:gd name="connsiteX13" fmla="*/ 539931 w 655634"/>
                  <a:gd name="connsiteY13" fmla="*/ 1480850 h 1585353"/>
                  <a:gd name="connsiteX14" fmla="*/ 522514 w 655634"/>
                  <a:gd name="connsiteY14" fmla="*/ 1263136 h 1585353"/>
                  <a:gd name="connsiteX15" fmla="*/ 513805 w 655634"/>
                  <a:gd name="connsiteY15" fmla="*/ 1097673 h 1585353"/>
                  <a:gd name="connsiteX16" fmla="*/ 496388 w 655634"/>
                  <a:gd name="connsiteY16" fmla="*/ 984462 h 1585353"/>
                  <a:gd name="connsiteX17" fmla="*/ 487680 w 655634"/>
                  <a:gd name="connsiteY17" fmla="*/ 888668 h 1585353"/>
                  <a:gd name="connsiteX18" fmla="*/ 461554 w 655634"/>
                  <a:gd name="connsiteY18" fmla="*/ 801582 h 1585353"/>
                  <a:gd name="connsiteX19" fmla="*/ 435428 w 655634"/>
                  <a:gd name="connsiteY19" fmla="*/ 670953 h 1585353"/>
                  <a:gd name="connsiteX20" fmla="*/ 444137 w 655634"/>
                  <a:gd name="connsiteY20" fmla="*/ 514199 h 1585353"/>
                  <a:gd name="connsiteX21" fmla="*/ 478971 w 655634"/>
                  <a:gd name="connsiteY21" fmla="*/ 444530 h 1585353"/>
                  <a:gd name="connsiteX22" fmla="*/ 505097 w 655634"/>
                  <a:gd name="connsiteY22" fmla="*/ 383570 h 1585353"/>
                  <a:gd name="connsiteX23" fmla="*/ 522514 w 655634"/>
                  <a:gd name="connsiteY23" fmla="*/ 357445 h 1585353"/>
                  <a:gd name="connsiteX24" fmla="*/ 531223 w 655634"/>
                  <a:gd name="connsiteY24" fmla="*/ 331319 h 1585353"/>
                  <a:gd name="connsiteX25" fmla="*/ 557348 w 655634"/>
                  <a:gd name="connsiteY25" fmla="*/ 305193 h 1585353"/>
                  <a:gd name="connsiteX26" fmla="*/ 574765 w 655634"/>
                  <a:gd name="connsiteY26" fmla="*/ 270359 h 1585353"/>
                  <a:gd name="connsiteX27" fmla="*/ 609600 w 655634"/>
                  <a:gd name="connsiteY27" fmla="*/ 218108 h 1585353"/>
                  <a:gd name="connsiteX28" fmla="*/ 627017 w 655634"/>
                  <a:gd name="connsiteY28" fmla="*/ 191982 h 1585353"/>
                  <a:gd name="connsiteX29" fmla="*/ 644434 w 655634"/>
                  <a:gd name="connsiteY29" fmla="*/ 139730 h 1585353"/>
                  <a:gd name="connsiteX30" fmla="*/ 653143 w 655634"/>
                  <a:gd name="connsiteY30" fmla="*/ 113605 h 1585353"/>
                  <a:gd name="connsiteX31" fmla="*/ 595993 w 655634"/>
                  <a:gd name="connsiteY31" fmla="*/ 7401 h 1585353"/>
                  <a:gd name="connsiteX0" fmla="*/ 603137 w 655161"/>
                  <a:gd name="connsiteY0" fmla="*/ 7304 h 1587638"/>
                  <a:gd name="connsiteX1" fmla="*/ 123688 w 655161"/>
                  <a:gd name="connsiteY1" fmla="*/ 368438 h 1587638"/>
                  <a:gd name="connsiteX2" fmla="*/ 52251 w 655161"/>
                  <a:gd name="connsiteY2" fmla="*/ 1213170 h 1587638"/>
                  <a:gd name="connsiteX3" fmla="*/ 43543 w 655161"/>
                  <a:gd name="connsiteY3" fmla="*/ 1248004 h 1587638"/>
                  <a:gd name="connsiteX4" fmla="*/ 34834 w 655161"/>
                  <a:gd name="connsiteY4" fmla="*/ 1291547 h 1587638"/>
                  <a:gd name="connsiteX5" fmla="*/ 26125 w 655161"/>
                  <a:gd name="connsiteY5" fmla="*/ 1361215 h 1587638"/>
                  <a:gd name="connsiteX6" fmla="*/ 8708 w 655161"/>
                  <a:gd name="connsiteY6" fmla="*/ 1413467 h 1587638"/>
                  <a:gd name="connsiteX7" fmla="*/ 0 w 655161"/>
                  <a:gd name="connsiteY7" fmla="*/ 1483135 h 1587638"/>
                  <a:gd name="connsiteX8" fmla="*/ 182880 w 655161"/>
                  <a:gd name="connsiteY8" fmla="*/ 1570221 h 1587638"/>
                  <a:gd name="connsiteX9" fmla="*/ 278674 w 655161"/>
                  <a:gd name="connsiteY9" fmla="*/ 1587638 h 1587638"/>
                  <a:gd name="connsiteX10" fmla="*/ 452845 w 655161"/>
                  <a:gd name="connsiteY10" fmla="*/ 1578930 h 1587638"/>
                  <a:gd name="connsiteX11" fmla="*/ 496388 w 655161"/>
                  <a:gd name="connsiteY11" fmla="*/ 1535387 h 1587638"/>
                  <a:gd name="connsiteX12" fmla="*/ 522514 w 655161"/>
                  <a:gd name="connsiteY12" fmla="*/ 1509261 h 1587638"/>
                  <a:gd name="connsiteX13" fmla="*/ 539931 w 655161"/>
                  <a:gd name="connsiteY13" fmla="*/ 1483135 h 1587638"/>
                  <a:gd name="connsiteX14" fmla="*/ 522514 w 655161"/>
                  <a:gd name="connsiteY14" fmla="*/ 1265421 h 1587638"/>
                  <a:gd name="connsiteX15" fmla="*/ 513805 w 655161"/>
                  <a:gd name="connsiteY15" fmla="*/ 1099958 h 1587638"/>
                  <a:gd name="connsiteX16" fmla="*/ 496388 w 655161"/>
                  <a:gd name="connsiteY16" fmla="*/ 986747 h 1587638"/>
                  <a:gd name="connsiteX17" fmla="*/ 487680 w 655161"/>
                  <a:gd name="connsiteY17" fmla="*/ 890953 h 1587638"/>
                  <a:gd name="connsiteX18" fmla="*/ 461554 w 655161"/>
                  <a:gd name="connsiteY18" fmla="*/ 803867 h 1587638"/>
                  <a:gd name="connsiteX19" fmla="*/ 435428 w 655161"/>
                  <a:gd name="connsiteY19" fmla="*/ 673238 h 1587638"/>
                  <a:gd name="connsiteX20" fmla="*/ 444137 w 655161"/>
                  <a:gd name="connsiteY20" fmla="*/ 516484 h 1587638"/>
                  <a:gd name="connsiteX21" fmla="*/ 478971 w 655161"/>
                  <a:gd name="connsiteY21" fmla="*/ 446815 h 1587638"/>
                  <a:gd name="connsiteX22" fmla="*/ 505097 w 655161"/>
                  <a:gd name="connsiteY22" fmla="*/ 385855 h 1587638"/>
                  <a:gd name="connsiteX23" fmla="*/ 522514 w 655161"/>
                  <a:gd name="connsiteY23" fmla="*/ 359730 h 1587638"/>
                  <a:gd name="connsiteX24" fmla="*/ 531223 w 655161"/>
                  <a:gd name="connsiteY24" fmla="*/ 333604 h 1587638"/>
                  <a:gd name="connsiteX25" fmla="*/ 557348 w 655161"/>
                  <a:gd name="connsiteY25" fmla="*/ 307478 h 1587638"/>
                  <a:gd name="connsiteX26" fmla="*/ 574765 w 655161"/>
                  <a:gd name="connsiteY26" fmla="*/ 272644 h 1587638"/>
                  <a:gd name="connsiteX27" fmla="*/ 609600 w 655161"/>
                  <a:gd name="connsiteY27" fmla="*/ 220393 h 1587638"/>
                  <a:gd name="connsiteX28" fmla="*/ 627017 w 655161"/>
                  <a:gd name="connsiteY28" fmla="*/ 194267 h 1587638"/>
                  <a:gd name="connsiteX29" fmla="*/ 644434 w 655161"/>
                  <a:gd name="connsiteY29" fmla="*/ 142015 h 1587638"/>
                  <a:gd name="connsiteX30" fmla="*/ 653143 w 655161"/>
                  <a:gd name="connsiteY30" fmla="*/ 115890 h 1587638"/>
                  <a:gd name="connsiteX31" fmla="*/ 603137 w 655161"/>
                  <a:gd name="connsiteY31" fmla="*/ 7304 h 1587638"/>
                  <a:gd name="connsiteX0" fmla="*/ 603137 w 655161"/>
                  <a:gd name="connsiteY0" fmla="*/ 7304 h 1587638"/>
                  <a:gd name="connsiteX1" fmla="*/ 307045 w 655161"/>
                  <a:gd name="connsiteY1" fmla="*/ 227945 h 1587638"/>
                  <a:gd name="connsiteX2" fmla="*/ 52251 w 655161"/>
                  <a:gd name="connsiteY2" fmla="*/ 1213170 h 1587638"/>
                  <a:gd name="connsiteX3" fmla="*/ 43543 w 655161"/>
                  <a:gd name="connsiteY3" fmla="*/ 1248004 h 1587638"/>
                  <a:gd name="connsiteX4" fmla="*/ 34834 w 655161"/>
                  <a:gd name="connsiteY4" fmla="*/ 1291547 h 1587638"/>
                  <a:gd name="connsiteX5" fmla="*/ 26125 w 655161"/>
                  <a:gd name="connsiteY5" fmla="*/ 1361215 h 1587638"/>
                  <a:gd name="connsiteX6" fmla="*/ 8708 w 655161"/>
                  <a:gd name="connsiteY6" fmla="*/ 1413467 h 1587638"/>
                  <a:gd name="connsiteX7" fmla="*/ 0 w 655161"/>
                  <a:gd name="connsiteY7" fmla="*/ 1483135 h 1587638"/>
                  <a:gd name="connsiteX8" fmla="*/ 182880 w 655161"/>
                  <a:gd name="connsiteY8" fmla="*/ 1570221 h 1587638"/>
                  <a:gd name="connsiteX9" fmla="*/ 278674 w 655161"/>
                  <a:gd name="connsiteY9" fmla="*/ 1587638 h 1587638"/>
                  <a:gd name="connsiteX10" fmla="*/ 452845 w 655161"/>
                  <a:gd name="connsiteY10" fmla="*/ 1578930 h 1587638"/>
                  <a:gd name="connsiteX11" fmla="*/ 496388 w 655161"/>
                  <a:gd name="connsiteY11" fmla="*/ 1535387 h 1587638"/>
                  <a:gd name="connsiteX12" fmla="*/ 522514 w 655161"/>
                  <a:gd name="connsiteY12" fmla="*/ 1509261 h 1587638"/>
                  <a:gd name="connsiteX13" fmla="*/ 539931 w 655161"/>
                  <a:gd name="connsiteY13" fmla="*/ 1483135 h 1587638"/>
                  <a:gd name="connsiteX14" fmla="*/ 522514 w 655161"/>
                  <a:gd name="connsiteY14" fmla="*/ 1265421 h 1587638"/>
                  <a:gd name="connsiteX15" fmla="*/ 513805 w 655161"/>
                  <a:gd name="connsiteY15" fmla="*/ 1099958 h 1587638"/>
                  <a:gd name="connsiteX16" fmla="*/ 496388 w 655161"/>
                  <a:gd name="connsiteY16" fmla="*/ 986747 h 1587638"/>
                  <a:gd name="connsiteX17" fmla="*/ 487680 w 655161"/>
                  <a:gd name="connsiteY17" fmla="*/ 890953 h 1587638"/>
                  <a:gd name="connsiteX18" fmla="*/ 461554 w 655161"/>
                  <a:gd name="connsiteY18" fmla="*/ 803867 h 1587638"/>
                  <a:gd name="connsiteX19" fmla="*/ 435428 w 655161"/>
                  <a:gd name="connsiteY19" fmla="*/ 673238 h 1587638"/>
                  <a:gd name="connsiteX20" fmla="*/ 444137 w 655161"/>
                  <a:gd name="connsiteY20" fmla="*/ 516484 h 1587638"/>
                  <a:gd name="connsiteX21" fmla="*/ 478971 w 655161"/>
                  <a:gd name="connsiteY21" fmla="*/ 446815 h 1587638"/>
                  <a:gd name="connsiteX22" fmla="*/ 505097 w 655161"/>
                  <a:gd name="connsiteY22" fmla="*/ 385855 h 1587638"/>
                  <a:gd name="connsiteX23" fmla="*/ 522514 w 655161"/>
                  <a:gd name="connsiteY23" fmla="*/ 359730 h 1587638"/>
                  <a:gd name="connsiteX24" fmla="*/ 531223 w 655161"/>
                  <a:gd name="connsiteY24" fmla="*/ 333604 h 1587638"/>
                  <a:gd name="connsiteX25" fmla="*/ 557348 w 655161"/>
                  <a:gd name="connsiteY25" fmla="*/ 307478 h 1587638"/>
                  <a:gd name="connsiteX26" fmla="*/ 574765 w 655161"/>
                  <a:gd name="connsiteY26" fmla="*/ 272644 h 1587638"/>
                  <a:gd name="connsiteX27" fmla="*/ 609600 w 655161"/>
                  <a:gd name="connsiteY27" fmla="*/ 220393 h 1587638"/>
                  <a:gd name="connsiteX28" fmla="*/ 627017 w 655161"/>
                  <a:gd name="connsiteY28" fmla="*/ 194267 h 1587638"/>
                  <a:gd name="connsiteX29" fmla="*/ 644434 w 655161"/>
                  <a:gd name="connsiteY29" fmla="*/ 142015 h 1587638"/>
                  <a:gd name="connsiteX30" fmla="*/ 653143 w 655161"/>
                  <a:gd name="connsiteY30" fmla="*/ 115890 h 1587638"/>
                  <a:gd name="connsiteX31" fmla="*/ 603137 w 655161"/>
                  <a:gd name="connsiteY31" fmla="*/ 7304 h 1587638"/>
                  <a:gd name="connsiteX0" fmla="*/ 603137 w 655161"/>
                  <a:gd name="connsiteY0" fmla="*/ 7304 h 1587638"/>
                  <a:gd name="connsiteX1" fmla="*/ 307045 w 655161"/>
                  <a:gd name="connsiteY1" fmla="*/ 227945 h 1587638"/>
                  <a:gd name="connsiteX2" fmla="*/ 52251 w 655161"/>
                  <a:gd name="connsiteY2" fmla="*/ 1213170 h 1587638"/>
                  <a:gd name="connsiteX3" fmla="*/ 43543 w 655161"/>
                  <a:gd name="connsiteY3" fmla="*/ 1248004 h 1587638"/>
                  <a:gd name="connsiteX4" fmla="*/ 34834 w 655161"/>
                  <a:gd name="connsiteY4" fmla="*/ 1291547 h 1587638"/>
                  <a:gd name="connsiteX5" fmla="*/ 26125 w 655161"/>
                  <a:gd name="connsiteY5" fmla="*/ 1361215 h 1587638"/>
                  <a:gd name="connsiteX6" fmla="*/ 8708 w 655161"/>
                  <a:gd name="connsiteY6" fmla="*/ 1413467 h 1587638"/>
                  <a:gd name="connsiteX7" fmla="*/ 0 w 655161"/>
                  <a:gd name="connsiteY7" fmla="*/ 1483135 h 1587638"/>
                  <a:gd name="connsiteX8" fmla="*/ 182880 w 655161"/>
                  <a:gd name="connsiteY8" fmla="*/ 1570221 h 1587638"/>
                  <a:gd name="connsiteX9" fmla="*/ 278674 w 655161"/>
                  <a:gd name="connsiteY9" fmla="*/ 1587638 h 1587638"/>
                  <a:gd name="connsiteX10" fmla="*/ 452845 w 655161"/>
                  <a:gd name="connsiteY10" fmla="*/ 1578930 h 1587638"/>
                  <a:gd name="connsiteX11" fmla="*/ 496388 w 655161"/>
                  <a:gd name="connsiteY11" fmla="*/ 1535387 h 1587638"/>
                  <a:gd name="connsiteX12" fmla="*/ 522514 w 655161"/>
                  <a:gd name="connsiteY12" fmla="*/ 1509261 h 1587638"/>
                  <a:gd name="connsiteX13" fmla="*/ 539931 w 655161"/>
                  <a:gd name="connsiteY13" fmla="*/ 1483135 h 1587638"/>
                  <a:gd name="connsiteX14" fmla="*/ 522514 w 655161"/>
                  <a:gd name="connsiteY14" fmla="*/ 1265421 h 1587638"/>
                  <a:gd name="connsiteX15" fmla="*/ 513805 w 655161"/>
                  <a:gd name="connsiteY15" fmla="*/ 1099958 h 1587638"/>
                  <a:gd name="connsiteX16" fmla="*/ 496388 w 655161"/>
                  <a:gd name="connsiteY16" fmla="*/ 986747 h 1587638"/>
                  <a:gd name="connsiteX17" fmla="*/ 487680 w 655161"/>
                  <a:gd name="connsiteY17" fmla="*/ 890953 h 1587638"/>
                  <a:gd name="connsiteX18" fmla="*/ 461554 w 655161"/>
                  <a:gd name="connsiteY18" fmla="*/ 803867 h 1587638"/>
                  <a:gd name="connsiteX19" fmla="*/ 435428 w 655161"/>
                  <a:gd name="connsiteY19" fmla="*/ 673238 h 1587638"/>
                  <a:gd name="connsiteX20" fmla="*/ 444137 w 655161"/>
                  <a:gd name="connsiteY20" fmla="*/ 516484 h 1587638"/>
                  <a:gd name="connsiteX21" fmla="*/ 478971 w 655161"/>
                  <a:gd name="connsiteY21" fmla="*/ 446815 h 1587638"/>
                  <a:gd name="connsiteX22" fmla="*/ 505097 w 655161"/>
                  <a:gd name="connsiteY22" fmla="*/ 385855 h 1587638"/>
                  <a:gd name="connsiteX23" fmla="*/ 522514 w 655161"/>
                  <a:gd name="connsiteY23" fmla="*/ 359730 h 1587638"/>
                  <a:gd name="connsiteX24" fmla="*/ 531223 w 655161"/>
                  <a:gd name="connsiteY24" fmla="*/ 333604 h 1587638"/>
                  <a:gd name="connsiteX25" fmla="*/ 557348 w 655161"/>
                  <a:gd name="connsiteY25" fmla="*/ 307478 h 1587638"/>
                  <a:gd name="connsiteX26" fmla="*/ 574765 w 655161"/>
                  <a:gd name="connsiteY26" fmla="*/ 272644 h 1587638"/>
                  <a:gd name="connsiteX27" fmla="*/ 609600 w 655161"/>
                  <a:gd name="connsiteY27" fmla="*/ 220393 h 1587638"/>
                  <a:gd name="connsiteX28" fmla="*/ 627017 w 655161"/>
                  <a:gd name="connsiteY28" fmla="*/ 194267 h 1587638"/>
                  <a:gd name="connsiteX29" fmla="*/ 644434 w 655161"/>
                  <a:gd name="connsiteY29" fmla="*/ 142015 h 1587638"/>
                  <a:gd name="connsiteX30" fmla="*/ 653143 w 655161"/>
                  <a:gd name="connsiteY30" fmla="*/ 115890 h 1587638"/>
                  <a:gd name="connsiteX31" fmla="*/ 603137 w 655161"/>
                  <a:gd name="connsiteY31" fmla="*/ 7304 h 1587638"/>
                  <a:gd name="connsiteX0" fmla="*/ 595993 w 655634"/>
                  <a:gd name="connsiteY0" fmla="*/ 8159 h 1569443"/>
                  <a:gd name="connsiteX1" fmla="*/ 307045 w 655634"/>
                  <a:gd name="connsiteY1" fmla="*/ 209750 h 1569443"/>
                  <a:gd name="connsiteX2" fmla="*/ 52251 w 655634"/>
                  <a:gd name="connsiteY2" fmla="*/ 1194975 h 1569443"/>
                  <a:gd name="connsiteX3" fmla="*/ 43543 w 655634"/>
                  <a:gd name="connsiteY3" fmla="*/ 1229809 h 1569443"/>
                  <a:gd name="connsiteX4" fmla="*/ 34834 w 655634"/>
                  <a:gd name="connsiteY4" fmla="*/ 1273352 h 1569443"/>
                  <a:gd name="connsiteX5" fmla="*/ 26125 w 655634"/>
                  <a:gd name="connsiteY5" fmla="*/ 1343020 h 1569443"/>
                  <a:gd name="connsiteX6" fmla="*/ 8708 w 655634"/>
                  <a:gd name="connsiteY6" fmla="*/ 1395272 h 1569443"/>
                  <a:gd name="connsiteX7" fmla="*/ 0 w 655634"/>
                  <a:gd name="connsiteY7" fmla="*/ 1464940 h 1569443"/>
                  <a:gd name="connsiteX8" fmla="*/ 182880 w 655634"/>
                  <a:gd name="connsiteY8" fmla="*/ 1552026 h 1569443"/>
                  <a:gd name="connsiteX9" fmla="*/ 278674 w 655634"/>
                  <a:gd name="connsiteY9" fmla="*/ 1569443 h 1569443"/>
                  <a:gd name="connsiteX10" fmla="*/ 452845 w 655634"/>
                  <a:gd name="connsiteY10" fmla="*/ 1560735 h 1569443"/>
                  <a:gd name="connsiteX11" fmla="*/ 496388 w 655634"/>
                  <a:gd name="connsiteY11" fmla="*/ 1517192 h 1569443"/>
                  <a:gd name="connsiteX12" fmla="*/ 522514 w 655634"/>
                  <a:gd name="connsiteY12" fmla="*/ 1491066 h 1569443"/>
                  <a:gd name="connsiteX13" fmla="*/ 539931 w 655634"/>
                  <a:gd name="connsiteY13" fmla="*/ 1464940 h 1569443"/>
                  <a:gd name="connsiteX14" fmla="*/ 522514 w 655634"/>
                  <a:gd name="connsiteY14" fmla="*/ 1247226 h 1569443"/>
                  <a:gd name="connsiteX15" fmla="*/ 513805 w 655634"/>
                  <a:gd name="connsiteY15" fmla="*/ 1081763 h 1569443"/>
                  <a:gd name="connsiteX16" fmla="*/ 496388 w 655634"/>
                  <a:gd name="connsiteY16" fmla="*/ 968552 h 1569443"/>
                  <a:gd name="connsiteX17" fmla="*/ 487680 w 655634"/>
                  <a:gd name="connsiteY17" fmla="*/ 872758 h 1569443"/>
                  <a:gd name="connsiteX18" fmla="*/ 461554 w 655634"/>
                  <a:gd name="connsiteY18" fmla="*/ 785672 h 1569443"/>
                  <a:gd name="connsiteX19" fmla="*/ 435428 w 655634"/>
                  <a:gd name="connsiteY19" fmla="*/ 655043 h 1569443"/>
                  <a:gd name="connsiteX20" fmla="*/ 444137 w 655634"/>
                  <a:gd name="connsiteY20" fmla="*/ 498289 h 1569443"/>
                  <a:gd name="connsiteX21" fmla="*/ 478971 w 655634"/>
                  <a:gd name="connsiteY21" fmla="*/ 428620 h 1569443"/>
                  <a:gd name="connsiteX22" fmla="*/ 505097 w 655634"/>
                  <a:gd name="connsiteY22" fmla="*/ 367660 h 1569443"/>
                  <a:gd name="connsiteX23" fmla="*/ 522514 w 655634"/>
                  <a:gd name="connsiteY23" fmla="*/ 341535 h 1569443"/>
                  <a:gd name="connsiteX24" fmla="*/ 531223 w 655634"/>
                  <a:gd name="connsiteY24" fmla="*/ 315409 h 1569443"/>
                  <a:gd name="connsiteX25" fmla="*/ 557348 w 655634"/>
                  <a:gd name="connsiteY25" fmla="*/ 289283 h 1569443"/>
                  <a:gd name="connsiteX26" fmla="*/ 574765 w 655634"/>
                  <a:gd name="connsiteY26" fmla="*/ 254449 h 1569443"/>
                  <a:gd name="connsiteX27" fmla="*/ 609600 w 655634"/>
                  <a:gd name="connsiteY27" fmla="*/ 202198 h 1569443"/>
                  <a:gd name="connsiteX28" fmla="*/ 627017 w 655634"/>
                  <a:gd name="connsiteY28" fmla="*/ 176072 h 1569443"/>
                  <a:gd name="connsiteX29" fmla="*/ 644434 w 655634"/>
                  <a:gd name="connsiteY29" fmla="*/ 123820 h 1569443"/>
                  <a:gd name="connsiteX30" fmla="*/ 653143 w 655634"/>
                  <a:gd name="connsiteY30" fmla="*/ 97695 h 1569443"/>
                  <a:gd name="connsiteX31" fmla="*/ 595993 w 655634"/>
                  <a:gd name="connsiteY31" fmla="*/ 8159 h 1569443"/>
                  <a:gd name="connsiteX0" fmla="*/ 595993 w 655634"/>
                  <a:gd name="connsiteY0" fmla="*/ 8159 h 1569443"/>
                  <a:gd name="connsiteX1" fmla="*/ 307045 w 655634"/>
                  <a:gd name="connsiteY1" fmla="*/ 209750 h 1569443"/>
                  <a:gd name="connsiteX2" fmla="*/ 52251 w 655634"/>
                  <a:gd name="connsiteY2" fmla="*/ 1194975 h 1569443"/>
                  <a:gd name="connsiteX3" fmla="*/ 43543 w 655634"/>
                  <a:gd name="connsiteY3" fmla="*/ 1229809 h 1569443"/>
                  <a:gd name="connsiteX4" fmla="*/ 34834 w 655634"/>
                  <a:gd name="connsiteY4" fmla="*/ 1273352 h 1569443"/>
                  <a:gd name="connsiteX5" fmla="*/ 26125 w 655634"/>
                  <a:gd name="connsiteY5" fmla="*/ 1343020 h 1569443"/>
                  <a:gd name="connsiteX6" fmla="*/ 8708 w 655634"/>
                  <a:gd name="connsiteY6" fmla="*/ 1395272 h 1569443"/>
                  <a:gd name="connsiteX7" fmla="*/ 0 w 655634"/>
                  <a:gd name="connsiteY7" fmla="*/ 1464940 h 1569443"/>
                  <a:gd name="connsiteX8" fmla="*/ 182880 w 655634"/>
                  <a:gd name="connsiteY8" fmla="*/ 1552026 h 1569443"/>
                  <a:gd name="connsiteX9" fmla="*/ 278674 w 655634"/>
                  <a:gd name="connsiteY9" fmla="*/ 1569443 h 1569443"/>
                  <a:gd name="connsiteX10" fmla="*/ 452845 w 655634"/>
                  <a:gd name="connsiteY10" fmla="*/ 1560735 h 1569443"/>
                  <a:gd name="connsiteX11" fmla="*/ 496388 w 655634"/>
                  <a:gd name="connsiteY11" fmla="*/ 1517192 h 1569443"/>
                  <a:gd name="connsiteX12" fmla="*/ 522514 w 655634"/>
                  <a:gd name="connsiteY12" fmla="*/ 1491066 h 1569443"/>
                  <a:gd name="connsiteX13" fmla="*/ 539931 w 655634"/>
                  <a:gd name="connsiteY13" fmla="*/ 1464940 h 1569443"/>
                  <a:gd name="connsiteX14" fmla="*/ 522514 w 655634"/>
                  <a:gd name="connsiteY14" fmla="*/ 1247226 h 1569443"/>
                  <a:gd name="connsiteX15" fmla="*/ 513805 w 655634"/>
                  <a:gd name="connsiteY15" fmla="*/ 1081763 h 1569443"/>
                  <a:gd name="connsiteX16" fmla="*/ 496388 w 655634"/>
                  <a:gd name="connsiteY16" fmla="*/ 968552 h 1569443"/>
                  <a:gd name="connsiteX17" fmla="*/ 487680 w 655634"/>
                  <a:gd name="connsiteY17" fmla="*/ 872758 h 1569443"/>
                  <a:gd name="connsiteX18" fmla="*/ 461554 w 655634"/>
                  <a:gd name="connsiteY18" fmla="*/ 785672 h 1569443"/>
                  <a:gd name="connsiteX19" fmla="*/ 435428 w 655634"/>
                  <a:gd name="connsiteY19" fmla="*/ 655043 h 1569443"/>
                  <a:gd name="connsiteX20" fmla="*/ 444137 w 655634"/>
                  <a:gd name="connsiteY20" fmla="*/ 498289 h 1569443"/>
                  <a:gd name="connsiteX21" fmla="*/ 478971 w 655634"/>
                  <a:gd name="connsiteY21" fmla="*/ 428620 h 1569443"/>
                  <a:gd name="connsiteX22" fmla="*/ 505097 w 655634"/>
                  <a:gd name="connsiteY22" fmla="*/ 367660 h 1569443"/>
                  <a:gd name="connsiteX23" fmla="*/ 522514 w 655634"/>
                  <a:gd name="connsiteY23" fmla="*/ 341535 h 1569443"/>
                  <a:gd name="connsiteX24" fmla="*/ 531223 w 655634"/>
                  <a:gd name="connsiteY24" fmla="*/ 315409 h 1569443"/>
                  <a:gd name="connsiteX25" fmla="*/ 557348 w 655634"/>
                  <a:gd name="connsiteY25" fmla="*/ 289283 h 1569443"/>
                  <a:gd name="connsiteX26" fmla="*/ 574765 w 655634"/>
                  <a:gd name="connsiteY26" fmla="*/ 254449 h 1569443"/>
                  <a:gd name="connsiteX27" fmla="*/ 609600 w 655634"/>
                  <a:gd name="connsiteY27" fmla="*/ 202198 h 1569443"/>
                  <a:gd name="connsiteX28" fmla="*/ 627017 w 655634"/>
                  <a:gd name="connsiteY28" fmla="*/ 176072 h 1569443"/>
                  <a:gd name="connsiteX29" fmla="*/ 644434 w 655634"/>
                  <a:gd name="connsiteY29" fmla="*/ 123820 h 1569443"/>
                  <a:gd name="connsiteX30" fmla="*/ 653143 w 655634"/>
                  <a:gd name="connsiteY30" fmla="*/ 97695 h 1569443"/>
                  <a:gd name="connsiteX31" fmla="*/ 595993 w 655634"/>
                  <a:gd name="connsiteY31" fmla="*/ 8159 h 1569443"/>
                  <a:gd name="connsiteX0" fmla="*/ 653143 w 676626"/>
                  <a:gd name="connsiteY0" fmla="*/ 7612 h 1479360"/>
                  <a:gd name="connsiteX1" fmla="*/ 307045 w 676626"/>
                  <a:gd name="connsiteY1" fmla="*/ 119667 h 1479360"/>
                  <a:gd name="connsiteX2" fmla="*/ 52251 w 676626"/>
                  <a:gd name="connsiteY2" fmla="*/ 1104892 h 1479360"/>
                  <a:gd name="connsiteX3" fmla="*/ 43543 w 676626"/>
                  <a:gd name="connsiteY3" fmla="*/ 1139726 h 1479360"/>
                  <a:gd name="connsiteX4" fmla="*/ 34834 w 676626"/>
                  <a:gd name="connsiteY4" fmla="*/ 1183269 h 1479360"/>
                  <a:gd name="connsiteX5" fmla="*/ 26125 w 676626"/>
                  <a:gd name="connsiteY5" fmla="*/ 1252937 h 1479360"/>
                  <a:gd name="connsiteX6" fmla="*/ 8708 w 676626"/>
                  <a:gd name="connsiteY6" fmla="*/ 1305189 h 1479360"/>
                  <a:gd name="connsiteX7" fmla="*/ 0 w 676626"/>
                  <a:gd name="connsiteY7" fmla="*/ 1374857 h 1479360"/>
                  <a:gd name="connsiteX8" fmla="*/ 182880 w 676626"/>
                  <a:gd name="connsiteY8" fmla="*/ 1461943 h 1479360"/>
                  <a:gd name="connsiteX9" fmla="*/ 278674 w 676626"/>
                  <a:gd name="connsiteY9" fmla="*/ 1479360 h 1479360"/>
                  <a:gd name="connsiteX10" fmla="*/ 452845 w 676626"/>
                  <a:gd name="connsiteY10" fmla="*/ 1470652 h 1479360"/>
                  <a:gd name="connsiteX11" fmla="*/ 496388 w 676626"/>
                  <a:gd name="connsiteY11" fmla="*/ 1427109 h 1479360"/>
                  <a:gd name="connsiteX12" fmla="*/ 522514 w 676626"/>
                  <a:gd name="connsiteY12" fmla="*/ 1400983 h 1479360"/>
                  <a:gd name="connsiteX13" fmla="*/ 539931 w 676626"/>
                  <a:gd name="connsiteY13" fmla="*/ 1374857 h 1479360"/>
                  <a:gd name="connsiteX14" fmla="*/ 522514 w 676626"/>
                  <a:gd name="connsiteY14" fmla="*/ 1157143 h 1479360"/>
                  <a:gd name="connsiteX15" fmla="*/ 513805 w 676626"/>
                  <a:gd name="connsiteY15" fmla="*/ 991680 h 1479360"/>
                  <a:gd name="connsiteX16" fmla="*/ 496388 w 676626"/>
                  <a:gd name="connsiteY16" fmla="*/ 878469 h 1479360"/>
                  <a:gd name="connsiteX17" fmla="*/ 487680 w 676626"/>
                  <a:gd name="connsiteY17" fmla="*/ 782675 h 1479360"/>
                  <a:gd name="connsiteX18" fmla="*/ 461554 w 676626"/>
                  <a:gd name="connsiteY18" fmla="*/ 695589 h 1479360"/>
                  <a:gd name="connsiteX19" fmla="*/ 435428 w 676626"/>
                  <a:gd name="connsiteY19" fmla="*/ 564960 h 1479360"/>
                  <a:gd name="connsiteX20" fmla="*/ 444137 w 676626"/>
                  <a:gd name="connsiteY20" fmla="*/ 408206 h 1479360"/>
                  <a:gd name="connsiteX21" fmla="*/ 478971 w 676626"/>
                  <a:gd name="connsiteY21" fmla="*/ 338537 h 1479360"/>
                  <a:gd name="connsiteX22" fmla="*/ 505097 w 676626"/>
                  <a:gd name="connsiteY22" fmla="*/ 277577 h 1479360"/>
                  <a:gd name="connsiteX23" fmla="*/ 522514 w 676626"/>
                  <a:gd name="connsiteY23" fmla="*/ 251452 h 1479360"/>
                  <a:gd name="connsiteX24" fmla="*/ 531223 w 676626"/>
                  <a:gd name="connsiteY24" fmla="*/ 225326 h 1479360"/>
                  <a:gd name="connsiteX25" fmla="*/ 557348 w 676626"/>
                  <a:gd name="connsiteY25" fmla="*/ 199200 h 1479360"/>
                  <a:gd name="connsiteX26" fmla="*/ 574765 w 676626"/>
                  <a:gd name="connsiteY26" fmla="*/ 164366 h 1479360"/>
                  <a:gd name="connsiteX27" fmla="*/ 609600 w 676626"/>
                  <a:gd name="connsiteY27" fmla="*/ 112115 h 1479360"/>
                  <a:gd name="connsiteX28" fmla="*/ 627017 w 676626"/>
                  <a:gd name="connsiteY28" fmla="*/ 85989 h 1479360"/>
                  <a:gd name="connsiteX29" fmla="*/ 644434 w 676626"/>
                  <a:gd name="connsiteY29" fmla="*/ 33737 h 1479360"/>
                  <a:gd name="connsiteX30" fmla="*/ 653143 w 676626"/>
                  <a:gd name="connsiteY30" fmla="*/ 7612 h 1479360"/>
                  <a:gd name="connsiteX0" fmla="*/ 600755 w 645182"/>
                  <a:gd name="connsiteY0" fmla="*/ 1337 h 1565954"/>
                  <a:gd name="connsiteX1" fmla="*/ 307045 w 645182"/>
                  <a:gd name="connsiteY1" fmla="*/ 206261 h 1565954"/>
                  <a:gd name="connsiteX2" fmla="*/ 52251 w 645182"/>
                  <a:gd name="connsiteY2" fmla="*/ 1191486 h 1565954"/>
                  <a:gd name="connsiteX3" fmla="*/ 43543 w 645182"/>
                  <a:gd name="connsiteY3" fmla="*/ 1226320 h 1565954"/>
                  <a:gd name="connsiteX4" fmla="*/ 34834 w 645182"/>
                  <a:gd name="connsiteY4" fmla="*/ 1269863 h 1565954"/>
                  <a:gd name="connsiteX5" fmla="*/ 26125 w 645182"/>
                  <a:gd name="connsiteY5" fmla="*/ 1339531 h 1565954"/>
                  <a:gd name="connsiteX6" fmla="*/ 8708 w 645182"/>
                  <a:gd name="connsiteY6" fmla="*/ 1391783 h 1565954"/>
                  <a:gd name="connsiteX7" fmla="*/ 0 w 645182"/>
                  <a:gd name="connsiteY7" fmla="*/ 1461451 h 1565954"/>
                  <a:gd name="connsiteX8" fmla="*/ 182880 w 645182"/>
                  <a:gd name="connsiteY8" fmla="*/ 1548537 h 1565954"/>
                  <a:gd name="connsiteX9" fmla="*/ 278674 w 645182"/>
                  <a:gd name="connsiteY9" fmla="*/ 1565954 h 1565954"/>
                  <a:gd name="connsiteX10" fmla="*/ 452845 w 645182"/>
                  <a:gd name="connsiteY10" fmla="*/ 1557246 h 1565954"/>
                  <a:gd name="connsiteX11" fmla="*/ 496388 w 645182"/>
                  <a:gd name="connsiteY11" fmla="*/ 1513703 h 1565954"/>
                  <a:gd name="connsiteX12" fmla="*/ 522514 w 645182"/>
                  <a:gd name="connsiteY12" fmla="*/ 1487577 h 1565954"/>
                  <a:gd name="connsiteX13" fmla="*/ 539931 w 645182"/>
                  <a:gd name="connsiteY13" fmla="*/ 1461451 h 1565954"/>
                  <a:gd name="connsiteX14" fmla="*/ 522514 w 645182"/>
                  <a:gd name="connsiteY14" fmla="*/ 1243737 h 1565954"/>
                  <a:gd name="connsiteX15" fmla="*/ 513805 w 645182"/>
                  <a:gd name="connsiteY15" fmla="*/ 1078274 h 1565954"/>
                  <a:gd name="connsiteX16" fmla="*/ 496388 w 645182"/>
                  <a:gd name="connsiteY16" fmla="*/ 965063 h 1565954"/>
                  <a:gd name="connsiteX17" fmla="*/ 487680 w 645182"/>
                  <a:gd name="connsiteY17" fmla="*/ 869269 h 1565954"/>
                  <a:gd name="connsiteX18" fmla="*/ 461554 w 645182"/>
                  <a:gd name="connsiteY18" fmla="*/ 782183 h 1565954"/>
                  <a:gd name="connsiteX19" fmla="*/ 435428 w 645182"/>
                  <a:gd name="connsiteY19" fmla="*/ 651554 h 1565954"/>
                  <a:gd name="connsiteX20" fmla="*/ 444137 w 645182"/>
                  <a:gd name="connsiteY20" fmla="*/ 494800 h 1565954"/>
                  <a:gd name="connsiteX21" fmla="*/ 478971 w 645182"/>
                  <a:gd name="connsiteY21" fmla="*/ 425131 h 1565954"/>
                  <a:gd name="connsiteX22" fmla="*/ 505097 w 645182"/>
                  <a:gd name="connsiteY22" fmla="*/ 364171 h 1565954"/>
                  <a:gd name="connsiteX23" fmla="*/ 522514 w 645182"/>
                  <a:gd name="connsiteY23" fmla="*/ 338046 h 1565954"/>
                  <a:gd name="connsiteX24" fmla="*/ 531223 w 645182"/>
                  <a:gd name="connsiteY24" fmla="*/ 311920 h 1565954"/>
                  <a:gd name="connsiteX25" fmla="*/ 557348 w 645182"/>
                  <a:gd name="connsiteY25" fmla="*/ 285794 h 1565954"/>
                  <a:gd name="connsiteX26" fmla="*/ 574765 w 645182"/>
                  <a:gd name="connsiteY26" fmla="*/ 250960 h 1565954"/>
                  <a:gd name="connsiteX27" fmla="*/ 609600 w 645182"/>
                  <a:gd name="connsiteY27" fmla="*/ 198709 h 1565954"/>
                  <a:gd name="connsiteX28" fmla="*/ 627017 w 645182"/>
                  <a:gd name="connsiteY28" fmla="*/ 172583 h 1565954"/>
                  <a:gd name="connsiteX29" fmla="*/ 644434 w 645182"/>
                  <a:gd name="connsiteY29" fmla="*/ 120331 h 1565954"/>
                  <a:gd name="connsiteX30" fmla="*/ 600755 w 645182"/>
                  <a:gd name="connsiteY30" fmla="*/ 1337 h 1565954"/>
                  <a:gd name="connsiteX0" fmla="*/ 600755 w 645182"/>
                  <a:gd name="connsiteY0" fmla="*/ 1337 h 1565954"/>
                  <a:gd name="connsiteX1" fmla="*/ 307045 w 645182"/>
                  <a:gd name="connsiteY1" fmla="*/ 206261 h 1565954"/>
                  <a:gd name="connsiteX2" fmla="*/ 52251 w 645182"/>
                  <a:gd name="connsiteY2" fmla="*/ 1191486 h 1565954"/>
                  <a:gd name="connsiteX3" fmla="*/ 43543 w 645182"/>
                  <a:gd name="connsiteY3" fmla="*/ 1226320 h 1565954"/>
                  <a:gd name="connsiteX4" fmla="*/ 34834 w 645182"/>
                  <a:gd name="connsiteY4" fmla="*/ 1269863 h 1565954"/>
                  <a:gd name="connsiteX5" fmla="*/ 26125 w 645182"/>
                  <a:gd name="connsiteY5" fmla="*/ 1339531 h 1565954"/>
                  <a:gd name="connsiteX6" fmla="*/ 8708 w 645182"/>
                  <a:gd name="connsiteY6" fmla="*/ 1391783 h 1565954"/>
                  <a:gd name="connsiteX7" fmla="*/ 0 w 645182"/>
                  <a:gd name="connsiteY7" fmla="*/ 1461451 h 1565954"/>
                  <a:gd name="connsiteX8" fmla="*/ 182880 w 645182"/>
                  <a:gd name="connsiteY8" fmla="*/ 1548537 h 1565954"/>
                  <a:gd name="connsiteX9" fmla="*/ 278674 w 645182"/>
                  <a:gd name="connsiteY9" fmla="*/ 1565954 h 1565954"/>
                  <a:gd name="connsiteX10" fmla="*/ 452845 w 645182"/>
                  <a:gd name="connsiteY10" fmla="*/ 1557246 h 1565954"/>
                  <a:gd name="connsiteX11" fmla="*/ 496388 w 645182"/>
                  <a:gd name="connsiteY11" fmla="*/ 1513703 h 1565954"/>
                  <a:gd name="connsiteX12" fmla="*/ 522514 w 645182"/>
                  <a:gd name="connsiteY12" fmla="*/ 1487577 h 1565954"/>
                  <a:gd name="connsiteX13" fmla="*/ 539931 w 645182"/>
                  <a:gd name="connsiteY13" fmla="*/ 1461451 h 1565954"/>
                  <a:gd name="connsiteX14" fmla="*/ 522514 w 645182"/>
                  <a:gd name="connsiteY14" fmla="*/ 1243737 h 1565954"/>
                  <a:gd name="connsiteX15" fmla="*/ 513805 w 645182"/>
                  <a:gd name="connsiteY15" fmla="*/ 1078274 h 1565954"/>
                  <a:gd name="connsiteX16" fmla="*/ 496388 w 645182"/>
                  <a:gd name="connsiteY16" fmla="*/ 965063 h 1565954"/>
                  <a:gd name="connsiteX17" fmla="*/ 487680 w 645182"/>
                  <a:gd name="connsiteY17" fmla="*/ 869269 h 1565954"/>
                  <a:gd name="connsiteX18" fmla="*/ 461554 w 645182"/>
                  <a:gd name="connsiteY18" fmla="*/ 782183 h 1565954"/>
                  <a:gd name="connsiteX19" fmla="*/ 435428 w 645182"/>
                  <a:gd name="connsiteY19" fmla="*/ 651554 h 1565954"/>
                  <a:gd name="connsiteX20" fmla="*/ 444137 w 645182"/>
                  <a:gd name="connsiteY20" fmla="*/ 494800 h 1565954"/>
                  <a:gd name="connsiteX21" fmla="*/ 478971 w 645182"/>
                  <a:gd name="connsiteY21" fmla="*/ 425131 h 1565954"/>
                  <a:gd name="connsiteX22" fmla="*/ 505097 w 645182"/>
                  <a:gd name="connsiteY22" fmla="*/ 364171 h 1565954"/>
                  <a:gd name="connsiteX23" fmla="*/ 522514 w 645182"/>
                  <a:gd name="connsiteY23" fmla="*/ 338046 h 1565954"/>
                  <a:gd name="connsiteX24" fmla="*/ 531223 w 645182"/>
                  <a:gd name="connsiteY24" fmla="*/ 311920 h 1565954"/>
                  <a:gd name="connsiteX25" fmla="*/ 557348 w 645182"/>
                  <a:gd name="connsiteY25" fmla="*/ 285794 h 1565954"/>
                  <a:gd name="connsiteX26" fmla="*/ 574765 w 645182"/>
                  <a:gd name="connsiteY26" fmla="*/ 250960 h 1565954"/>
                  <a:gd name="connsiteX27" fmla="*/ 609600 w 645182"/>
                  <a:gd name="connsiteY27" fmla="*/ 198709 h 1565954"/>
                  <a:gd name="connsiteX28" fmla="*/ 627017 w 645182"/>
                  <a:gd name="connsiteY28" fmla="*/ 172583 h 1565954"/>
                  <a:gd name="connsiteX29" fmla="*/ 644434 w 645182"/>
                  <a:gd name="connsiteY29" fmla="*/ 120331 h 1565954"/>
                  <a:gd name="connsiteX30" fmla="*/ 600755 w 645182"/>
                  <a:gd name="connsiteY30" fmla="*/ 1337 h 1565954"/>
                  <a:gd name="connsiteX0" fmla="*/ 600755 w 645182"/>
                  <a:gd name="connsiteY0" fmla="*/ 781 h 1565398"/>
                  <a:gd name="connsiteX1" fmla="*/ 307045 w 645182"/>
                  <a:gd name="connsiteY1" fmla="*/ 205705 h 1565398"/>
                  <a:gd name="connsiteX2" fmla="*/ 52251 w 645182"/>
                  <a:gd name="connsiteY2" fmla="*/ 1190930 h 1565398"/>
                  <a:gd name="connsiteX3" fmla="*/ 43543 w 645182"/>
                  <a:gd name="connsiteY3" fmla="*/ 1225764 h 1565398"/>
                  <a:gd name="connsiteX4" fmla="*/ 34834 w 645182"/>
                  <a:gd name="connsiteY4" fmla="*/ 1269307 h 1565398"/>
                  <a:gd name="connsiteX5" fmla="*/ 26125 w 645182"/>
                  <a:gd name="connsiteY5" fmla="*/ 1338975 h 1565398"/>
                  <a:gd name="connsiteX6" fmla="*/ 8708 w 645182"/>
                  <a:gd name="connsiteY6" fmla="*/ 1391227 h 1565398"/>
                  <a:gd name="connsiteX7" fmla="*/ 0 w 645182"/>
                  <a:gd name="connsiteY7" fmla="*/ 1460895 h 1565398"/>
                  <a:gd name="connsiteX8" fmla="*/ 182880 w 645182"/>
                  <a:gd name="connsiteY8" fmla="*/ 1547981 h 1565398"/>
                  <a:gd name="connsiteX9" fmla="*/ 278674 w 645182"/>
                  <a:gd name="connsiteY9" fmla="*/ 1565398 h 1565398"/>
                  <a:gd name="connsiteX10" fmla="*/ 452845 w 645182"/>
                  <a:gd name="connsiteY10" fmla="*/ 1556690 h 1565398"/>
                  <a:gd name="connsiteX11" fmla="*/ 496388 w 645182"/>
                  <a:gd name="connsiteY11" fmla="*/ 1513147 h 1565398"/>
                  <a:gd name="connsiteX12" fmla="*/ 522514 w 645182"/>
                  <a:gd name="connsiteY12" fmla="*/ 1487021 h 1565398"/>
                  <a:gd name="connsiteX13" fmla="*/ 539931 w 645182"/>
                  <a:gd name="connsiteY13" fmla="*/ 1460895 h 1565398"/>
                  <a:gd name="connsiteX14" fmla="*/ 522514 w 645182"/>
                  <a:gd name="connsiteY14" fmla="*/ 1243181 h 1565398"/>
                  <a:gd name="connsiteX15" fmla="*/ 513805 w 645182"/>
                  <a:gd name="connsiteY15" fmla="*/ 1077718 h 1565398"/>
                  <a:gd name="connsiteX16" fmla="*/ 496388 w 645182"/>
                  <a:gd name="connsiteY16" fmla="*/ 964507 h 1565398"/>
                  <a:gd name="connsiteX17" fmla="*/ 487680 w 645182"/>
                  <a:gd name="connsiteY17" fmla="*/ 868713 h 1565398"/>
                  <a:gd name="connsiteX18" fmla="*/ 461554 w 645182"/>
                  <a:gd name="connsiteY18" fmla="*/ 781627 h 1565398"/>
                  <a:gd name="connsiteX19" fmla="*/ 435428 w 645182"/>
                  <a:gd name="connsiteY19" fmla="*/ 650998 h 1565398"/>
                  <a:gd name="connsiteX20" fmla="*/ 444137 w 645182"/>
                  <a:gd name="connsiteY20" fmla="*/ 494244 h 1565398"/>
                  <a:gd name="connsiteX21" fmla="*/ 478971 w 645182"/>
                  <a:gd name="connsiteY21" fmla="*/ 424575 h 1565398"/>
                  <a:gd name="connsiteX22" fmla="*/ 505097 w 645182"/>
                  <a:gd name="connsiteY22" fmla="*/ 363615 h 1565398"/>
                  <a:gd name="connsiteX23" fmla="*/ 522514 w 645182"/>
                  <a:gd name="connsiteY23" fmla="*/ 337490 h 1565398"/>
                  <a:gd name="connsiteX24" fmla="*/ 531223 w 645182"/>
                  <a:gd name="connsiteY24" fmla="*/ 311364 h 1565398"/>
                  <a:gd name="connsiteX25" fmla="*/ 557348 w 645182"/>
                  <a:gd name="connsiteY25" fmla="*/ 285238 h 1565398"/>
                  <a:gd name="connsiteX26" fmla="*/ 574765 w 645182"/>
                  <a:gd name="connsiteY26" fmla="*/ 250404 h 1565398"/>
                  <a:gd name="connsiteX27" fmla="*/ 609600 w 645182"/>
                  <a:gd name="connsiteY27" fmla="*/ 198153 h 1565398"/>
                  <a:gd name="connsiteX28" fmla="*/ 627017 w 645182"/>
                  <a:gd name="connsiteY28" fmla="*/ 172027 h 1565398"/>
                  <a:gd name="connsiteX29" fmla="*/ 644434 w 645182"/>
                  <a:gd name="connsiteY29" fmla="*/ 119775 h 1565398"/>
                  <a:gd name="connsiteX30" fmla="*/ 600755 w 645182"/>
                  <a:gd name="connsiteY30" fmla="*/ 781 h 1565398"/>
                  <a:gd name="connsiteX0" fmla="*/ 600755 w 645182"/>
                  <a:gd name="connsiteY0" fmla="*/ 5656 h 1570273"/>
                  <a:gd name="connsiteX1" fmla="*/ 307045 w 645182"/>
                  <a:gd name="connsiteY1" fmla="*/ 210580 h 1570273"/>
                  <a:gd name="connsiteX2" fmla="*/ 52251 w 645182"/>
                  <a:gd name="connsiteY2" fmla="*/ 1195805 h 1570273"/>
                  <a:gd name="connsiteX3" fmla="*/ 43543 w 645182"/>
                  <a:gd name="connsiteY3" fmla="*/ 1230639 h 1570273"/>
                  <a:gd name="connsiteX4" fmla="*/ 34834 w 645182"/>
                  <a:gd name="connsiteY4" fmla="*/ 1274182 h 1570273"/>
                  <a:gd name="connsiteX5" fmla="*/ 26125 w 645182"/>
                  <a:gd name="connsiteY5" fmla="*/ 1343850 h 1570273"/>
                  <a:gd name="connsiteX6" fmla="*/ 8708 w 645182"/>
                  <a:gd name="connsiteY6" fmla="*/ 1396102 h 1570273"/>
                  <a:gd name="connsiteX7" fmla="*/ 0 w 645182"/>
                  <a:gd name="connsiteY7" fmla="*/ 1465770 h 1570273"/>
                  <a:gd name="connsiteX8" fmla="*/ 182880 w 645182"/>
                  <a:gd name="connsiteY8" fmla="*/ 1552856 h 1570273"/>
                  <a:gd name="connsiteX9" fmla="*/ 278674 w 645182"/>
                  <a:gd name="connsiteY9" fmla="*/ 1570273 h 1570273"/>
                  <a:gd name="connsiteX10" fmla="*/ 452845 w 645182"/>
                  <a:gd name="connsiteY10" fmla="*/ 1561565 h 1570273"/>
                  <a:gd name="connsiteX11" fmla="*/ 496388 w 645182"/>
                  <a:gd name="connsiteY11" fmla="*/ 1518022 h 1570273"/>
                  <a:gd name="connsiteX12" fmla="*/ 522514 w 645182"/>
                  <a:gd name="connsiteY12" fmla="*/ 1491896 h 1570273"/>
                  <a:gd name="connsiteX13" fmla="*/ 539931 w 645182"/>
                  <a:gd name="connsiteY13" fmla="*/ 1465770 h 1570273"/>
                  <a:gd name="connsiteX14" fmla="*/ 522514 w 645182"/>
                  <a:gd name="connsiteY14" fmla="*/ 1248056 h 1570273"/>
                  <a:gd name="connsiteX15" fmla="*/ 513805 w 645182"/>
                  <a:gd name="connsiteY15" fmla="*/ 1082593 h 1570273"/>
                  <a:gd name="connsiteX16" fmla="*/ 496388 w 645182"/>
                  <a:gd name="connsiteY16" fmla="*/ 969382 h 1570273"/>
                  <a:gd name="connsiteX17" fmla="*/ 487680 w 645182"/>
                  <a:gd name="connsiteY17" fmla="*/ 873588 h 1570273"/>
                  <a:gd name="connsiteX18" fmla="*/ 461554 w 645182"/>
                  <a:gd name="connsiteY18" fmla="*/ 786502 h 1570273"/>
                  <a:gd name="connsiteX19" fmla="*/ 435428 w 645182"/>
                  <a:gd name="connsiteY19" fmla="*/ 655873 h 1570273"/>
                  <a:gd name="connsiteX20" fmla="*/ 444137 w 645182"/>
                  <a:gd name="connsiteY20" fmla="*/ 499119 h 1570273"/>
                  <a:gd name="connsiteX21" fmla="*/ 478971 w 645182"/>
                  <a:gd name="connsiteY21" fmla="*/ 429450 h 1570273"/>
                  <a:gd name="connsiteX22" fmla="*/ 505097 w 645182"/>
                  <a:gd name="connsiteY22" fmla="*/ 368490 h 1570273"/>
                  <a:gd name="connsiteX23" fmla="*/ 522514 w 645182"/>
                  <a:gd name="connsiteY23" fmla="*/ 342365 h 1570273"/>
                  <a:gd name="connsiteX24" fmla="*/ 531223 w 645182"/>
                  <a:gd name="connsiteY24" fmla="*/ 316239 h 1570273"/>
                  <a:gd name="connsiteX25" fmla="*/ 557348 w 645182"/>
                  <a:gd name="connsiteY25" fmla="*/ 290113 h 1570273"/>
                  <a:gd name="connsiteX26" fmla="*/ 574765 w 645182"/>
                  <a:gd name="connsiteY26" fmla="*/ 255279 h 1570273"/>
                  <a:gd name="connsiteX27" fmla="*/ 609600 w 645182"/>
                  <a:gd name="connsiteY27" fmla="*/ 203028 h 1570273"/>
                  <a:gd name="connsiteX28" fmla="*/ 627017 w 645182"/>
                  <a:gd name="connsiteY28" fmla="*/ 176902 h 1570273"/>
                  <a:gd name="connsiteX29" fmla="*/ 644434 w 645182"/>
                  <a:gd name="connsiteY29" fmla="*/ 124650 h 1570273"/>
                  <a:gd name="connsiteX30" fmla="*/ 600755 w 645182"/>
                  <a:gd name="connsiteY30" fmla="*/ 5656 h 1570273"/>
                  <a:gd name="connsiteX0" fmla="*/ 600755 w 645182"/>
                  <a:gd name="connsiteY0" fmla="*/ 8110 h 1572727"/>
                  <a:gd name="connsiteX1" fmla="*/ 347526 w 645182"/>
                  <a:gd name="connsiteY1" fmla="*/ 143978 h 1572727"/>
                  <a:gd name="connsiteX2" fmla="*/ 52251 w 645182"/>
                  <a:gd name="connsiteY2" fmla="*/ 1198259 h 1572727"/>
                  <a:gd name="connsiteX3" fmla="*/ 43543 w 645182"/>
                  <a:gd name="connsiteY3" fmla="*/ 1233093 h 1572727"/>
                  <a:gd name="connsiteX4" fmla="*/ 34834 w 645182"/>
                  <a:gd name="connsiteY4" fmla="*/ 1276636 h 1572727"/>
                  <a:gd name="connsiteX5" fmla="*/ 26125 w 645182"/>
                  <a:gd name="connsiteY5" fmla="*/ 1346304 h 1572727"/>
                  <a:gd name="connsiteX6" fmla="*/ 8708 w 645182"/>
                  <a:gd name="connsiteY6" fmla="*/ 1398556 h 1572727"/>
                  <a:gd name="connsiteX7" fmla="*/ 0 w 645182"/>
                  <a:gd name="connsiteY7" fmla="*/ 1468224 h 1572727"/>
                  <a:gd name="connsiteX8" fmla="*/ 182880 w 645182"/>
                  <a:gd name="connsiteY8" fmla="*/ 1555310 h 1572727"/>
                  <a:gd name="connsiteX9" fmla="*/ 278674 w 645182"/>
                  <a:gd name="connsiteY9" fmla="*/ 1572727 h 1572727"/>
                  <a:gd name="connsiteX10" fmla="*/ 452845 w 645182"/>
                  <a:gd name="connsiteY10" fmla="*/ 1564019 h 1572727"/>
                  <a:gd name="connsiteX11" fmla="*/ 496388 w 645182"/>
                  <a:gd name="connsiteY11" fmla="*/ 1520476 h 1572727"/>
                  <a:gd name="connsiteX12" fmla="*/ 522514 w 645182"/>
                  <a:gd name="connsiteY12" fmla="*/ 1494350 h 1572727"/>
                  <a:gd name="connsiteX13" fmla="*/ 539931 w 645182"/>
                  <a:gd name="connsiteY13" fmla="*/ 1468224 h 1572727"/>
                  <a:gd name="connsiteX14" fmla="*/ 522514 w 645182"/>
                  <a:gd name="connsiteY14" fmla="*/ 1250510 h 1572727"/>
                  <a:gd name="connsiteX15" fmla="*/ 513805 w 645182"/>
                  <a:gd name="connsiteY15" fmla="*/ 1085047 h 1572727"/>
                  <a:gd name="connsiteX16" fmla="*/ 496388 w 645182"/>
                  <a:gd name="connsiteY16" fmla="*/ 971836 h 1572727"/>
                  <a:gd name="connsiteX17" fmla="*/ 487680 w 645182"/>
                  <a:gd name="connsiteY17" fmla="*/ 876042 h 1572727"/>
                  <a:gd name="connsiteX18" fmla="*/ 461554 w 645182"/>
                  <a:gd name="connsiteY18" fmla="*/ 788956 h 1572727"/>
                  <a:gd name="connsiteX19" fmla="*/ 435428 w 645182"/>
                  <a:gd name="connsiteY19" fmla="*/ 658327 h 1572727"/>
                  <a:gd name="connsiteX20" fmla="*/ 444137 w 645182"/>
                  <a:gd name="connsiteY20" fmla="*/ 501573 h 1572727"/>
                  <a:gd name="connsiteX21" fmla="*/ 478971 w 645182"/>
                  <a:gd name="connsiteY21" fmla="*/ 431904 h 1572727"/>
                  <a:gd name="connsiteX22" fmla="*/ 505097 w 645182"/>
                  <a:gd name="connsiteY22" fmla="*/ 370944 h 1572727"/>
                  <a:gd name="connsiteX23" fmla="*/ 522514 w 645182"/>
                  <a:gd name="connsiteY23" fmla="*/ 344819 h 1572727"/>
                  <a:gd name="connsiteX24" fmla="*/ 531223 w 645182"/>
                  <a:gd name="connsiteY24" fmla="*/ 318693 h 1572727"/>
                  <a:gd name="connsiteX25" fmla="*/ 557348 w 645182"/>
                  <a:gd name="connsiteY25" fmla="*/ 292567 h 1572727"/>
                  <a:gd name="connsiteX26" fmla="*/ 574765 w 645182"/>
                  <a:gd name="connsiteY26" fmla="*/ 257733 h 1572727"/>
                  <a:gd name="connsiteX27" fmla="*/ 609600 w 645182"/>
                  <a:gd name="connsiteY27" fmla="*/ 205482 h 1572727"/>
                  <a:gd name="connsiteX28" fmla="*/ 627017 w 645182"/>
                  <a:gd name="connsiteY28" fmla="*/ 179356 h 1572727"/>
                  <a:gd name="connsiteX29" fmla="*/ 644434 w 645182"/>
                  <a:gd name="connsiteY29" fmla="*/ 127104 h 1572727"/>
                  <a:gd name="connsiteX30" fmla="*/ 600755 w 645182"/>
                  <a:gd name="connsiteY30" fmla="*/ 8110 h 1572727"/>
                  <a:gd name="connsiteX0" fmla="*/ 600755 w 645182"/>
                  <a:gd name="connsiteY0" fmla="*/ 63 h 1564680"/>
                  <a:gd name="connsiteX1" fmla="*/ 347526 w 645182"/>
                  <a:gd name="connsiteY1" fmla="*/ 135931 h 1564680"/>
                  <a:gd name="connsiteX2" fmla="*/ 123689 w 645182"/>
                  <a:gd name="connsiteY2" fmla="*/ 366300 h 1564680"/>
                  <a:gd name="connsiteX3" fmla="*/ 43543 w 645182"/>
                  <a:gd name="connsiteY3" fmla="*/ 1225046 h 1564680"/>
                  <a:gd name="connsiteX4" fmla="*/ 34834 w 645182"/>
                  <a:gd name="connsiteY4" fmla="*/ 1268589 h 1564680"/>
                  <a:gd name="connsiteX5" fmla="*/ 26125 w 645182"/>
                  <a:gd name="connsiteY5" fmla="*/ 1338257 h 1564680"/>
                  <a:gd name="connsiteX6" fmla="*/ 8708 w 645182"/>
                  <a:gd name="connsiteY6" fmla="*/ 1390509 h 1564680"/>
                  <a:gd name="connsiteX7" fmla="*/ 0 w 645182"/>
                  <a:gd name="connsiteY7" fmla="*/ 1460177 h 1564680"/>
                  <a:gd name="connsiteX8" fmla="*/ 182880 w 645182"/>
                  <a:gd name="connsiteY8" fmla="*/ 1547263 h 1564680"/>
                  <a:gd name="connsiteX9" fmla="*/ 278674 w 645182"/>
                  <a:gd name="connsiteY9" fmla="*/ 1564680 h 1564680"/>
                  <a:gd name="connsiteX10" fmla="*/ 452845 w 645182"/>
                  <a:gd name="connsiteY10" fmla="*/ 1555972 h 1564680"/>
                  <a:gd name="connsiteX11" fmla="*/ 496388 w 645182"/>
                  <a:gd name="connsiteY11" fmla="*/ 1512429 h 1564680"/>
                  <a:gd name="connsiteX12" fmla="*/ 522514 w 645182"/>
                  <a:gd name="connsiteY12" fmla="*/ 1486303 h 1564680"/>
                  <a:gd name="connsiteX13" fmla="*/ 539931 w 645182"/>
                  <a:gd name="connsiteY13" fmla="*/ 1460177 h 1564680"/>
                  <a:gd name="connsiteX14" fmla="*/ 522514 w 645182"/>
                  <a:gd name="connsiteY14" fmla="*/ 1242463 h 1564680"/>
                  <a:gd name="connsiteX15" fmla="*/ 513805 w 645182"/>
                  <a:gd name="connsiteY15" fmla="*/ 1077000 h 1564680"/>
                  <a:gd name="connsiteX16" fmla="*/ 496388 w 645182"/>
                  <a:gd name="connsiteY16" fmla="*/ 963789 h 1564680"/>
                  <a:gd name="connsiteX17" fmla="*/ 487680 w 645182"/>
                  <a:gd name="connsiteY17" fmla="*/ 867995 h 1564680"/>
                  <a:gd name="connsiteX18" fmla="*/ 461554 w 645182"/>
                  <a:gd name="connsiteY18" fmla="*/ 780909 h 1564680"/>
                  <a:gd name="connsiteX19" fmla="*/ 435428 w 645182"/>
                  <a:gd name="connsiteY19" fmla="*/ 650280 h 1564680"/>
                  <a:gd name="connsiteX20" fmla="*/ 444137 w 645182"/>
                  <a:gd name="connsiteY20" fmla="*/ 493526 h 1564680"/>
                  <a:gd name="connsiteX21" fmla="*/ 478971 w 645182"/>
                  <a:gd name="connsiteY21" fmla="*/ 423857 h 1564680"/>
                  <a:gd name="connsiteX22" fmla="*/ 505097 w 645182"/>
                  <a:gd name="connsiteY22" fmla="*/ 362897 h 1564680"/>
                  <a:gd name="connsiteX23" fmla="*/ 522514 w 645182"/>
                  <a:gd name="connsiteY23" fmla="*/ 336772 h 1564680"/>
                  <a:gd name="connsiteX24" fmla="*/ 531223 w 645182"/>
                  <a:gd name="connsiteY24" fmla="*/ 310646 h 1564680"/>
                  <a:gd name="connsiteX25" fmla="*/ 557348 w 645182"/>
                  <a:gd name="connsiteY25" fmla="*/ 284520 h 1564680"/>
                  <a:gd name="connsiteX26" fmla="*/ 574765 w 645182"/>
                  <a:gd name="connsiteY26" fmla="*/ 249686 h 1564680"/>
                  <a:gd name="connsiteX27" fmla="*/ 609600 w 645182"/>
                  <a:gd name="connsiteY27" fmla="*/ 197435 h 1564680"/>
                  <a:gd name="connsiteX28" fmla="*/ 627017 w 645182"/>
                  <a:gd name="connsiteY28" fmla="*/ 171309 h 1564680"/>
                  <a:gd name="connsiteX29" fmla="*/ 644434 w 645182"/>
                  <a:gd name="connsiteY29" fmla="*/ 119057 h 1564680"/>
                  <a:gd name="connsiteX30" fmla="*/ 600755 w 645182"/>
                  <a:gd name="connsiteY30" fmla="*/ 63 h 1564680"/>
                  <a:gd name="connsiteX0" fmla="*/ 600755 w 645182"/>
                  <a:gd name="connsiteY0" fmla="*/ 63 h 1564680"/>
                  <a:gd name="connsiteX1" fmla="*/ 347526 w 645182"/>
                  <a:gd name="connsiteY1" fmla="*/ 135931 h 1564680"/>
                  <a:gd name="connsiteX2" fmla="*/ 123689 w 645182"/>
                  <a:gd name="connsiteY2" fmla="*/ 366300 h 1564680"/>
                  <a:gd name="connsiteX3" fmla="*/ 43543 w 645182"/>
                  <a:gd name="connsiteY3" fmla="*/ 1225046 h 1564680"/>
                  <a:gd name="connsiteX4" fmla="*/ 34834 w 645182"/>
                  <a:gd name="connsiteY4" fmla="*/ 1268589 h 1564680"/>
                  <a:gd name="connsiteX5" fmla="*/ 26125 w 645182"/>
                  <a:gd name="connsiteY5" fmla="*/ 1338257 h 1564680"/>
                  <a:gd name="connsiteX6" fmla="*/ 8708 w 645182"/>
                  <a:gd name="connsiteY6" fmla="*/ 1390509 h 1564680"/>
                  <a:gd name="connsiteX7" fmla="*/ 0 w 645182"/>
                  <a:gd name="connsiteY7" fmla="*/ 1460177 h 1564680"/>
                  <a:gd name="connsiteX8" fmla="*/ 182880 w 645182"/>
                  <a:gd name="connsiteY8" fmla="*/ 1547263 h 1564680"/>
                  <a:gd name="connsiteX9" fmla="*/ 278674 w 645182"/>
                  <a:gd name="connsiteY9" fmla="*/ 1564680 h 1564680"/>
                  <a:gd name="connsiteX10" fmla="*/ 452845 w 645182"/>
                  <a:gd name="connsiteY10" fmla="*/ 1555972 h 1564680"/>
                  <a:gd name="connsiteX11" fmla="*/ 496388 w 645182"/>
                  <a:gd name="connsiteY11" fmla="*/ 1512429 h 1564680"/>
                  <a:gd name="connsiteX12" fmla="*/ 522514 w 645182"/>
                  <a:gd name="connsiteY12" fmla="*/ 1486303 h 1564680"/>
                  <a:gd name="connsiteX13" fmla="*/ 539931 w 645182"/>
                  <a:gd name="connsiteY13" fmla="*/ 1460177 h 1564680"/>
                  <a:gd name="connsiteX14" fmla="*/ 522514 w 645182"/>
                  <a:gd name="connsiteY14" fmla="*/ 1242463 h 1564680"/>
                  <a:gd name="connsiteX15" fmla="*/ 513805 w 645182"/>
                  <a:gd name="connsiteY15" fmla="*/ 1077000 h 1564680"/>
                  <a:gd name="connsiteX16" fmla="*/ 496388 w 645182"/>
                  <a:gd name="connsiteY16" fmla="*/ 963789 h 1564680"/>
                  <a:gd name="connsiteX17" fmla="*/ 487680 w 645182"/>
                  <a:gd name="connsiteY17" fmla="*/ 867995 h 1564680"/>
                  <a:gd name="connsiteX18" fmla="*/ 461554 w 645182"/>
                  <a:gd name="connsiteY18" fmla="*/ 780909 h 1564680"/>
                  <a:gd name="connsiteX19" fmla="*/ 435428 w 645182"/>
                  <a:gd name="connsiteY19" fmla="*/ 650280 h 1564680"/>
                  <a:gd name="connsiteX20" fmla="*/ 444137 w 645182"/>
                  <a:gd name="connsiteY20" fmla="*/ 493526 h 1564680"/>
                  <a:gd name="connsiteX21" fmla="*/ 478971 w 645182"/>
                  <a:gd name="connsiteY21" fmla="*/ 423857 h 1564680"/>
                  <a:gd name="connsiteX22" fmla="*/ 505097 w 645182"/>
                  <a:gd name="connsiteY22" fmla="*/ 362897 h 1564680"/>
                  <a:gd name="connsiteX23" fmla="*/ 522514 w 645182"/>
                  <a:gd name="connsiteY23" fmla="*/ 336772 h 1564680"/>
                  <a:gd name="connsiteX24" fmla="*/ 531223 w 645182"/>
                  <a:gd name="connsiteY24" fmla="*/ 310646 h 1564680"/>
                  <a:gd name="connsiteX25" fmla="*/ 557348 w 645182"/>
                  <a:gd name="connsiteY25" fmla="*/ 284520 h 1564680"/>
                  <a:gd name="connsiteX26" fmla="*/ 574765 w 645182"/>
                  <a:gd name="connsiteY26" fmla="*/ 249686 h 1564680"/>
                  <a:gd name="connsiteX27" fmla="*/ 609600 w 645182"/>
                  <a:gd name="connsiteY27" fmla="*/ 197435 h 1564680"/>
                  <a:gd name="connsiteX28" fmla="*/ 627017 w 645182"/>
                  <a:gd name="connsiteY28" fmla="*/ 171309 h 1564680"/>
                  <a:gd name="connsiteX29" fmla="*/ 644434 w 645182"/>
                  <a:gd name="connsiteY29" fmla="*/ 119057 h 1564680"/>
                  <a:gd name="connsiteX30" fmla="*/ 600755 w 645182"/>
                  <a:gd name="connsiteY30" fmla="*/ 63 h 1564680"/>
                  <a:gd name="connsiteX0" fmla="*/ 600755 w 645182"/>
                  <a:gd name="connsiteY0" fmla="*/ 592 h 1565209"/>
                  <a:gd name="connsiteX1" fmla="*/ 333238 w 645182"/>
                  <a:gd name="connsiteY1" fmla="*/ 174560 h 1565209"/>
                  <a:gd name="connsiteX2" fmla="*/ 123689 w 645182"/>
                  <a:gd name="connsiteY2" fmla="*/ 366829 h 1565209"/>
                  <a:gd name="connsiteX3" fmla="*/ 43543 w 645182"/>
                  <a:gd name="connsiteY3" fmla="*/ 1225575 h 1565209"/>
                  <a:gd name="connsiteX4" fmla="*/ 34834 w 645182"/>
                  <a:gd name="connsiteY4" fmla="*/ 1269118 h 1565209"/>
                  <a:gd name="connsiteX5" fmla="*/ 26125 w 645182"/>
                  <a:gd name="connsiteY5" fmla="*/ 1338786 h 1565209"/>
                  <a:gd name="connsiteX6" fmla="*/ 8708 w 645182"/>
                  <a:gd name="connsiteY6" fmla="*/ 1391038 h 1565209"/>
                  <a:gd name="connsiteX7" fmla="*/ 0 w 645182"/>
                  <a:gd name="connsiteY7" fmla="*/ 1460706 h 1565209"/>
                  <a:gd name="connsiteX8" fmla="*/ 182880 w 645182"/>
                  <a:gd name="connsiteY8" fmla="*/ 1547792 h 1565209"/>
                  <a:gd name="connsiteX9" fmla="*/ 278674 w 645182"/>
                  <a:gd name="connsiteY9" fmla="*/ 1565209 h 1565209"/>
                  <a:gd name="connsiteX10" fmla="*/ 452845 w 645182"/>
                  <a:gd name="connsiteY10" fmla="*/ 1556501 h 1565209"/>
                  <a:gd name="connsiteX11" fmla="*/ 496388 w 645182"/>
                  <a:gd name="connsiteY11" fmla="*/ 1512958 h 1565209"/>
                  <a:gd name="connsiteX12" fmla="*/ 522514 w 645182"/>
                  <a:gd name="connsiteY12" fmla="*/ 1486832 h 1565209"/>
                  <a:gd name="connsiteX13" fmla="*/ 539931 w 645182"/>
                  <a:gd name="connsiteY13" fmla="*/ 1460706 h 1565209"/>
                  <a:gd name="connsiteX14" fmla="*/ 522514 w 645182"/>
                  <a:gd name="connsiteY14" fmla="*/ 1242992 h 1565209"/>
                  <a:gd name="connsiteX15" fmla="*/ 513805 w 645182"/>
                  <a:gd name="connsiteY15" fmla="*/ 1077529 h 1565209"/>
                  <a:gd name="connsiteX16" fmla="*/ 496388 w 645182"/>
                  <a:gd name="connsiteY16" fmla="*/ 964318 h 1565209"/>
                  <a:gd name="connsiteX17" fmla="*/ 487680 w 645182"/>
                  <a:gd name="connsiteY17" fmla="*/ 868524 h 1565209"/>
                  <a:gd name="connsiteX18" fmla="*/ 461554 w 645182"/>
                  <a:gd name="connsiteY18" fmla="*/ 781438 h 1565209"/>
                  <a:gd name="connsiteX19" fmla="*/ 435428 w 645182"/>
                  <a:gd name="connsiteY19" fmla="*/ 650809 h 1565209"/>
                  <a:gd name="connsiteX20" fmla="*/ 444137 w 645182"/>
                  <a:gd name="connsiteY20" fmla="*/ 494055 h 1565209"/>
                  <a:gd name="connsiteX21" fmla="*/ 478971 w 645182"/>
                  <a:gd name="connsiteY21" fmla="*/ 424386 h 1565209"/>
                  <a:gd name="connsiteX22" fmla="*/ 505097 w 645182"/>
                  <a:gd name="connsiteY22" fmla="*/ 363426 h 1565209"/>
                  <a:gd name="connsiteX23" fmla="*/ 522514 w 645182"/>
                  <a:gd name="connsiteY23" fmla="*/ 337301 h 1565209"/>
                  <a:gd name="connsiteX24" fmla="*/ 531223 w 645182"/>
                  <a:gd name="connsiteY24" fmla="*/ 311175 h 1565209"/>
                  <a:gd name="connsiteX25" fmla="*/ 557348 w 645182"/>
                  <a:gd name="connsiteY25" fmla="*/ 285049 h 1565209"/>
                  <a:gd name="connsiteX26" fmla="*/ 574765 w 645182"/>
                  <a:gd name="connsiteY26" fmla="*/ 250215 h 1565209"/>
                  <a:gd name="connsiteX27" fmla="*/ 609600 w 645182"/>
                  <a:gd name="connsiteY27" fmla="*/ 197964 h 1565209"/>
                  <a:gd name="connsiteX28" fmla="*/ 627017 w 645182"/>
                  <a:gd name="connsiteY28" fmla="*/ 171838 h 1565209"/>
                  <a:gd name="connsiteX29" fmla="*/ 644434 w 645182"/>
                  <a:gd name="connsiteY29" fmla="*/ 119586 h 1565209"/>
                  <a:gd name="connsiteX30" fmla="*/ 600755 w 645182"/>
                  <a:gd name="connsiteY30" fmla="*/ 592 h 1565209"/>
                  <a:gd name="connsiteX0" fmla="*/ 600755 w 645182"/>
                  <a:gd name="connsiteY0" fmla="*/ 592 h 1565209"/>
                  <a:gd name="connsiteX1" fmla="*/ 333238 w 645182"/>
                  <a:gd name="connsiteY1" fmla="*/ 174560 h 1565209"/>
                  <a:gd name="connsiteX2" fmla="*/ 123689 w 645182"/>
                  <a:gd name="connsiteY2" fmla="*/ 366829 h 1565209"/>
                  <a:gd name="connsiteX3" fmla="*/ 43543 w 645182"/>
                  <a:gd name="connsiteY3" fmla="*/ 1225575 h 1565209"/>
                  <a:gd name="connsiteX4" fmla="*/ 34834 w 645182"/>
                  <a:gd name="connsiteY4" fmla="*/ 1269118 h 1565209"/>
                  <a:gd name="connsiteX5" fmla="*/ 26125 w 645182"/>
                  <a:gd name="connsiteY5" fmla="*/ 1338786 h 1565209"/>
                  <a:gd name="connsiteX6" fmla="*/ 8708 w 645182"/>
                  <a:gd name="connsiteY6" fmla="*/ 1391038 h 1565209"/>
                  <a:gd name="connsiteX7" fmla="*/ 0 w 645182"/>
                  <a:gd name="connsiteY7" fmla="*/ 1460706 h 1565209"/>
                  <a:gd name="connsiteX8" fmla="*/ 182880 w 645182"/>
                  <a:gd name="connsiteY8" fmla="*/ 1547792 h 1565209"/>
                  <a:gd name="connsiteX9" fmla="*/ 278674 w 645182"/>
                  <a:gd name="connsiteY9" fmla="*/ 1565209 h 1565209"/>
                  <a:gd name="connsiteX10" fmla="*/ 452845 w 645182"/>
                  <a:gd name="connsiteY10" fmla="*/ 1556501 h 1565209"/>
                  <a:gd name="connsiteX11" fmla="*/ 496388 w 645182"/>
                  <a:gd name="connsiteY11" fmla="*/ 1512958 h 1565209"/>
                  <a:gd name="connsiteX12" fmla="*/ 522514 w 645182"/>
                  <a:gd name="connsiteY12" fmla="*/ 1486832 h 1565209"/>
                  <a:gd name="connsiteX13" fmla="*/ 539931 w 645182"/>
                  <a:gd name="connsiteY13" fmla="*/ 1460706 h 1565209"/>
                  <a:gd name="connsiteX14" fmla="*/ 522514 w 645182"/>
                  <a:gd name="connsiteY14" fmla="*/ 1242992 h 1565209"/>
                  <a:gd name="connsiteX15" fmla="*/ 513805 w 645182"/>
                  <a:gd name="connsiteY15" fmla="*/ 1077529 h 1565209"/>
                  <a:gd name="connsiteX16" fmla="*/ 496388 w 645182"/>
                  <a:gd name="connsiteY16" fmla="*/ 964318 h 1565209"/>
                  <a:gd name="connsiteX17" fmla="*/ 487680 w 645182"/>
                  <a:gd name="connsiteY17" fmla="*/ 868524 h 1565209"/>
                  <a:gd name="connsiteX18" fmla="*/ 461554 w 645182"/>
                  <a:gd name="connsiteY18" fmla="*/ 781438 h 1565209"/>
                  <a:gd name="connsiteX19" fmla="*/ 435428 w 645182"/>
                  <a:gd name="connsiteY19" fmla="*/ 650809 h 1565209"/>
                  <a:gd name="connsiteX20" fmla="*/ 444137 w 645182"/>
                  <a:gd name="connsiteY20" fmla="*/ 494055 h 1565209"/>
                  <a:gd name="connsiteX21" fmla="*/ 478971 w 645182"/>
                  <a:gd name="connsiteY21" fmla="*/ 424386 h 1565209"/>
                  <a:gd name="connsiteX22" fmla="*/ 505097 w 645182"/>
                  <a:gd name="connsiteY22" fmla="*/ 363426 h 1565209"/>
                  <a:gd name="connsiteX23" fmla="*/ 522514 w 645182"/>
                  <a:gd name="connsiteY23" fmla="*/ 337301 h 1565209"/>
                  <a:gd name="connsiteX24" fmla="*/ 531223 w 645182"/>
                  <a:gd name="connsiteY24" fmla="*/ 311175 h 1565209"/>
                  <a:gd name="connsiteX25" fmla="*/ 557348 w 645182"/>
                  <a:gd name="connsiteY25" fmla="*/ 285049 h 1565209"/>
                  <a:gd name="connsiteX26" fmla="*/ 574765 w 645182"/>
                  <a:gd name="connsiteY26" fmla="*/ 250215 h 1565209"/>
                  <a:gd name="connsiteX27" fmla="*/ 609600 w 645182"/>
                  <a:gd name="connsiteY27" fmla="*/ 197964 h 1565209"/>
                  <a:gd name="connsiteX28" fmla="*/ 627017 w 645182"/>
                  <a:gd name="connsiteY28" fmla="*/ 171838 h 1565209"/>
                  <a:gd name="connsiteX29" fmla="*/ 644434 w 645182"/>
                  <a:gd name="connsiteY29" fmla="*/ 119586 h 1565209"/>
                  <a:gd name="connsiteX30" fmla="*/ 600755 w 645182"/>
                  <a:gd name="connsiteY30" fmla="*/ 592 h 1565209"/>
                  <a:gd name="connsiteX0" fmla="*/ 600755 w 645182"/>
                  <a:gd name="connsiteY0" fmla="*/ 592 h 1565209"/>
                  <a:gd name="connsiteX1" fmla="*/ 333238 w 645182"/>
                  <a:gd name="connsiteY1" fmla="*/ 174560 h 1565209"/>
                  <a:gd name="connsiteX2" fmla="*/ 123689 w 645182"/>
                  <a:gd name="connsiteY2" fmla="*/ 366829 h 1565209"/>
                  <a:gd name="connsiteX3" fmla="*/ 43543 w 645182"/>
                  <a:gd name="connsiteY3" fmla="*/ 1225575 h 1565209"/>
                  <a:gd name="connsiteX4" fmla="*/ 34834 w 645182"/>
                  <a:gd name="connsiteY4" fmla="*/ 1269118 h 1565209"/>
                  <a:gd name="connsiteX5" fmla="*/ 26125 w 645182"/>
                  <a:gd name="connsiteY5" fmla="*/ 1338786 h 1565209"/>
                  <a:gd name="connsiteX6" fmla="*/ 8708 w 645182"/>
                  <a:gd name="connsiteY6" fmla="*/ 1391038 h 1565209"/>
                  <a:gd name="connsiteX7" fmla="*/ 0 w 645182"/>
                  <a:gd name="connsiteY7" fmla="*/ 1460706 h 1565209"/>
                  <a:gd name="connsiteX8" fmla="*/ 182880 w 645182"/>
                  <a:gd name="connsiteY8" fmla="*/ 1547792 h 1565209"/>
                  <a:gd name="connsiteX9" fmla="*/ 278674 w 645182"/>
                  <a:gd name="connsiteY9" fmla="*/ 1565209 h 1565209"/>
                  <a:gd name="connsiteX10" fmla="*/ 452845 w 645182"/>
                  <a:gd name="connsiteY10" fmla="*/ 1556501 h 1565209"/>
                  <a:gd name="connsiteX11" fmla="*/ 496388 w 645182"/>
                  <a:gd name="connsiteY11" fmla="*/ 1512958 h 1565209"/>
                  <a:gd name="connsiteX12" fmla="*/ 522514 w 645182"/>
                  <a:gd name="connsiteY12" fmla="*/ 1486832 h 1565209"/>
                  <a:gd name="connsiteX13" fmla="*/ 539931 w 645182"/>
                  <a:gd name="connsiteY13" fmla="*/ 1460706 h 1565209"/>
                  <a:gd name="connsiteX14" fmla="*/ 522514 w 645182"/>
                  <a:gd name="connsiteY14" fmla="*/ 1242992 h 1565209"/>
                  <a:gd name="connsiteX15" fmla="*/ 513805 w 645182"/>
                  <a:gd name="connsiteY15" fmla="*/ 1077529 h 1565209"/>
                  <a:gd name="connsiteX16" fmla="*/ 496388 w 645182"/>
                  <a:gd name="connsiteY16" fmla="*/ 964318 h 1565209"/>
                  <a:gd name="connsiteX17" fmla="*/ 487680 w 645182"/>
                  <a:gd name="connsiteY17" fmla="*/ 868524 h 1565209"/>
                  <a:gd name="connsiteX18" fmla="*/ 461554 w 645182"/>
                  <a:gd name="connsiteY18" fmla="*/ 781438 h 1565209"/>
                  <a:gd name="connsiteX19" fmla="*/ 435428 w 645182"/>
                  <a:gd name="connsiteY19" fmla="*/ 650809 h 1565209"/>
                  <a:gd name="connsiteX20" fmla="*/ 444137 w 645182"/>
                  <a:gd name="connsiteY20" fmla="*/ 494055 h 1565209"/>
                  <a:gd name="connsiteX21" fmla="*/ 478971 w 645182"/>
                  <a:gd name="connsiteY21" fmla="*/ 424386 h 1565209"/>
                  <a:gd name="connsiteX22" fmla="*/ 505097 w 645182"/>
                  <a:gd name="connsiteY22" fmla="*/ 363426 h 1565209"/>
                  <a:gd name="connsiteX23" fmla="*/ 522514 w 645182"/>
                  <a:gd name="connsiteY23" fmla="*/ 337301 h 1565209"/>
                  <a:gd name="connsiteX24" fmla="*/ 531223 w 645182"/>
                  <a:gd name="connsiteY24" fmla="*/ 311175 h 1565209"/>
                  <a:gd name="connsiteX25" fmla="*/ 557348 w 645182"/>
                  <a:gd name="connsiteY25" fmla="*/ 285049 h 1565209"/>
                  <a:gd name="connsiteX26" fmla="*/ 574765 w 645182"/>
                  <a:gd name="connsiteY26" fmla="*/ 250215 h 1565209"/>
                  <a:gd name="connsiteX27" fmla="*/ 609600 w 645182"/>
                  <a:gd name="connsiteY27" fmla="*/ 197964 h 1565209"/>
                  <a:gd name="connsiteX28" fmla="*/ 627017 w 645182"/>
                  <a:gd name="connsiteY28" fmla="*/ 171838 h 1565209"/>
                  <a:gd name="connsiteX29" fmla="*/ 644434 w 645182"/>
                  <a:gd name="connsiteY29" fmla="*/ 119586 h 1565209"/>
                  <a:gd name="connsiteX30" fmla="*/ 600755 w 645182"/>
                  <a:gd name="connsiteY30" fmla="*/ 592 h 1565209"/>
                  <a:gd name="connsiteX0" fmla="*/ 600755 w 645182"/>
                  <a:gd name="connsiteY0" fmla="*/ 641 h 1565258"/>
                  <a:gd name="connsiteX1" fmla="*/ 323713 w 645182"/>
                  <a:gd name="connsiteY1" fmla="*/ 176991 h 1565258"/>
                  <a:gd name="connsiteX2" fmla="*/ 123689 w 645182"/>
                  <a:gd name="connsiteY2" fmla="*/ 366878 h 1565258"/>
                  <a:gd name="connsiteX3" fmla="*/ 43543 w 645182"/>
                  <a:gd name="connsiteY3" fmla="*/ 1225624 h 1565258"/>
                  <a:gd name="connsiteX4" fmla="*/ 34834 w 645182"/>
                  <a:gd name="connsiteY4" fmla="*/ 1269167 h 1565258"/>
                  <a:gd name="connsiteX5" fmla="*/ 26125 w 645182"/>
                  <a:gd name="connsiteY5" fmla="*/ 1338835 h 1565258"/>
                  <a:gd name="connsiteX6" fmla="*/ 8708 w 645182"/>
                  <a:gd name="connsiteY6" fmla="*/ 1391087 h 1565258"/>
                  <a:gd name="connsiteX7" fmla="*/ 0 w 645182"/>
                  <a:gd name="connsiteY7" fmla="*/ 1460755 h 1565258"/>
                  <a:gd name="connsiteX8" fmla="*/ 182880 w 645182"/>
                  <a:gd name="connsiteY8" fmla="*/ 1547841 h 1565258"/>
                  <a:gd name="connsiteX9" fmla="*/ 278674 w 645182"/>
                  <a:gd name="connsiteY9" fmla="*/ 1565258 h 1565258"/>
                  <a:gd name="connsiteX10" fmla="*/ 452845 w 645182"/>
                  <a:gd name="connsiteY10" fmla="*/ 1556550 h 1565258"/>
                  <a:gd name="connsiteX11" fmla="*/ 496388 w 645182"/>
                  <a:gd name="connsiteY11" fmla="*/ 1513007 h 1565258"/>
                  <a:gd name="connsiteX12" fmla="*/ 522514 w 645182"/>
                  <a:gd name="connsiteY12" fmla="*/ 1486881 h 1565258"/>
                  <a:gd name="connsiteX13" fmla="*/ 539931 w 645182"/>
                  <a:gd name="connsiteY13" fmla="*/ 1460755 h 1565258"/>
                  <a:gd name="connsiteX14" fmla="*/ 522514 w 645182"/>
                  <a:gd name="connsiteY14" fmla="*/ 1243041 h 1565258"/>
                  <a:gd name="connsiteX15" fmla="*/ 513805 w 645182"/>
                  <a:gd name="connsiteY15" fmla="*/ 1077578 h 1565258"/>
                  <a:gd name="connsiteX16" fmla="*/ 496388 w 645182"/>
                  <a:gd name="connsiteY16" fmla="*/ 964367 h 1565258"/>
                  <a:gd name="connsiteX17" fmla="*/ 487680 w 645182"/>
                  <a:gd name="connsiteY17" fmla="*/ 868573 h 1565258"/>
                  <a:gd name="connsiteX18" fmla="*/ 461554 w 645182"/>
                  <a:gd name="connsiteY18" fmla="*/ 781487 h 1565258"/>
                  <a:gd name="connsiteX19" fmla="*/ 435428 w 645182"/>
                  <a:gd name="connsiteY19" fmla="*/ 650858 h 1565258"/>
                  <a:gd name="connsiteX20" fmla="*/ 444137 w 645182"/>
                  <a:gd name="connsiteY20" fmla="*/ 494104 h 1565258"/>
                  <a:gd name="connsiteX21" fmla="*/ 478971 w 645182"/>
                  <a:gd name="connsiteY21" fmla="*/ 424435 h 1565258"/>
                  <a:gd name="connsiteX22" fmla="*/ 505097 w 645182"/>
                  <a:gd name="connsiteY22" fmla="*/ 363475 h 1565258"/>
                  <a:gd name="connsiteX23" fmla="*/ 522514 w 645182"/>
                  <a:gd name="connsiteY23" fmla="*/ 337350 h 1565258"/>
                  <a:gd name="connsiteX24" fmla="*/ 531223 w 645182"/>
                  <a:gd name="connsiteY24" fmla="*/ 311224 h 1565258"/>
                  <a:gd name="connsiteX25" fmla="*/ 557348 w 645182"/>
                  <a:gd name="connsiteY25" fmla="*/ 285098 h 1565258"/>
                  <a:gd name="connsiteX26" fmla="*/ 574765 w 645182"/>
                  <a:gd name="connsiteY26" fmla="*/ 250264 h 1565258"/>
                  <a:gd name="connsiteX27" fmla="*/ 609600 w 645182"/>
                  <a:gd name="connsiteY27" fmla="*/ 198013 h 1565258"/>
                  <a:gd name="connsiteX28" fmla="*/ 627017 w 645182"/>
                  <a:gd name="connsiteY28" fmla="*/ 171887 h 1565258"/>
                  <a:gd name="connsiteX29" fmla="*/ 644434 w 645182"/>
                  <a:gd name="connsiteY29" fmla="*/ 119635 h 1565258"/>
                  <a:gd name="connsiteX30" fmla="*/ 600755 w 645182"/>
                  <a:gd name="connsiteY30" fmla="*/ 641 h 1565258"/>
                  <a:gd name="connsiteX0" fmla="*/ 600755 w 645182"/>
                  <a:gd name="connsiteY0" fmla="*/ 641 h 1565258"/>
                  <a:gd name="connsiteX1" fmla="*/ 323713 w 645182"/>
                  <a:gd name="connsiteY1" fmla="*/ 176991 h 1565258"/>
                  <a:gd name="connsiteX2" fmla="*/ 123689 w 645182"/>
                  <a:gd name="connsiteY2" fmla="*/ 366878 h 1565258"/>
                  <a:gd name="connsiteX3" fmla="*/ 43543 w 645182"/>
                  <a:gd name="connsiteY3" fmla="*/ 1225624 h 1565258"/>
                  <a:gd name="connsiteX4" fmla="*/ 34834 w 645182"/>
                  <a:gd name="connsiteY4" fmla="*/ 1269167 h 1565258"/>
                  <a:gd name="connsiteX5" fmla="*/ 26125 w 645182"/>
                  <a:gd name="connsiteY5" fmla="*/ 1338835 h 1565258"/>
                  <a:gd name="connsiteX6" fmla="*/ 8708 w 645182"/>
                  <a:gd name="connsiteY6" fmla="*/ 1391087 h 1565258"/>
                  <a:gd name="connsiteX7" fmla="*/ 0 w 645182"/>
                  <a:gd name="connsiteY7" fmla="*/ 1460755 h 1565258"/>
                  <a:gd name="connsiteX8" fmla="*/ 182880 w 645182"/>
                  <a:gd name="connsiteY8" fmla="*/ 1547841 h 1565258"/>
                  <a:gd name="connsiteX9" fmla="*/ 278674 w 645182"/>
                  <a:gd name="connsiteY9" fmla="*/ 1565258 h 1565258"/>
                  <a:gd name="connsiteX10" fmla="*/ 452845 w 645182"/>
                  <a:gd name="connsiteY10" fmla="*/ 1556550 h 1565258"/>
                  <a:gd name="connsiteX11" fmla="*/ 496388 w 645182"/>
                  <a:gd name="connsiteY11" fmla="*/ 1513007 h 1565258"/>
                  <a:gd name="connsiteX12" fmla="*/ 522514 w 645182"/>
                  <a:gd name="connsiteY12" fmla="*/ 1486881 h 1565258"/>
                  <a:gd name="connsiteX13" fmla="*/ 539931 w 645182"/>
                  <a:gd name="connsiteY13" fmla="*/ 1460755 h 1565258"/>
                  <a:gd name="connsiteX14" fmla="*/ 522514 w 645182"/>
                  <a:gd name="connsiteY14" fmla="*/ 1243041 h 1565258"/>
                  <a:gd name="connsiteX15" fmla="*/ 513805 w 645182"/>
                  <a:gd name="connsiteY15" fmla="*/ 1077578 h 1565258"/>
                  <a:gd name="connsiteX16" fmla="*/ 496388 w 645182"/>
                  <a:gd name="connsiteY16" fmla="*/ 964367 h 1565258"/>
                  <a:gd name="connsiteX17" fmla="*/ 487680 w 645182"/>
                  <a:gd name="connsiteY17" fmla="*/ 868573 h 1565258"/>
                  <a:gd name="connsiteX18" fmla="*/ 461554 w 645182"/>
                  <a:gd name="connsiteY18" fmla="*/ 781487 h 1565258"/>
                  <a:gd name="connsiteX19" fmla="*/ 435428 w 645182"/>
                  <a:gd name="connsiteY19" fmla="*/ 650858 h 1565258"/>
                  <a:gd name="connsiteX20" fmla="*/ 444137 w 645182"/>
                  <a:gd name="connsiteY20" fmla="*/ 494104 h 1565258"/>
                  <a:gd name="connsiteX21" fmla="*/ 478971 w 645182"/>
                  <a:gd name="connsiteY21" fmla="*/ 424435 h 1565258"/>
                  <a:gd name="connsiteX22" fmla="*/ 505097 w 645182"/>
                  <a:gd name="connsiteY22" fmla="*/ 363475 h 1565258"/>
                  <a:gd name="connsiteX23" fmla="*/ 522514 w 645182"/>
                  <a:gd name="connsiteY23" fmla="*/ 337350 h 1565258"/>
                  <a:gd name="connsiteX24" fmla="*/ 531223 w 645182"/>
                  <a:gd name="connsiteY24" fmla="*/ 311224 h 1565258"/>
                  <a:gd name="connsiteX25" fmla="*/ 557348 w 645182"/>
                  <a:gd name="connsiteY25" fmla="*/ 285098 h 1565258"/>
                  <a:gd name="connsiteX26" fmla="*/ 574765 w 645182"/>
                  <a:gd name="connsiteY26" fmla="*/ 250264 h 1565258"/>
                  <a:gd name="connsiteX27" fmla="*/ 609600 w 645182"/>
                  <a:gd name="connsiteY27" fmla="*/ 198013 h 1565258"/>
                  <a:gd name="connsiteX28" fmla="*/ 627017 w 645182"/>
                  <a:gd name="connsiteY28" fmla="*/ 171887 h 1565258"/>
                  <a:gd name="connsiteX29" fmla="*/ 644434 w 645182"/>
                  <a:gd name="connsiteY29" fmla="*/ 119635 h 1565258"/>
                  <a:gd name="connsiteX30" fmla="*/ 600755 w 645182"/>
                  <a:gd name="connsiteY30" fmla="*/ 641 h 1565258"/>
                  <a:gd name="connsiteX0" fmla="*/ 600755 w 645182"/>
                  <a:gd name="connsiteY0" fmla="*/ 641 h 1565258"/>
                  <a:gd name="connsiteX1" fmla="*/ 323713 w 645182"/>
                  <a:gd name="connsiteY1" fmla="*/ 176991 h 1565258"/>
                  <a:gd name="connsiteX2" fmla="*/ 123689 w 645182"/>
                  <a:gd name="connsiteY2" fmla="*/ 366878 h 1565258"/>
                  <a:gd name="connsiteX3" fmla="*/ 43543 w 645182"/>
                  <a:gd name="connsiteY3" fmla="*/ 1225624 h 1565258"/>
                  <a:gd name="connsiteX4" fmla="*/ 34834 w 645182"/>
                  <a:gd name="connsiteY4" fmla="*/ 1269167 h 1565258"/>
                  <a:gd name="connsiteX5" fmla="*/ 26125 w 645182"/>
                  <a:gd name="connsiteY5" fmla="*/ 1338835 h 1565258"/>
                  <a:gd name="connsiteX6" fmla="*/ 8708 w 645182"/>
                  <a:gd name="connsiteY6" fmla="*/ 1391087 h 1565258"/>
                  <a:gd name="connsiteX7" fmla="*/ 0 w 645182"/>
                  <a:gd name="connsiteY7" fmla="*/ 1460755 h 1565258"/>
                  <a:gd name="connsiteX8" fmla="*/ 182880 w 645182"/>
                  <a:gd name="connsiteY8" fmla="*/ 1547841 h 1565258"/>
                  <a:gd name="connsiteX9" fmla="*/ 278674 w 645182"/>
                  <a:gd name="connsiteY9" fmla="*/ 1565258 h 1565258"/>
                  <a:gd name="connsiteX10" fmla="*/ 452845 w 645182"/>
                  <a:gd name="connsiteY10" fmla="*/ 1556550 h 1565258"/>
                  <a:gd name="connsiteX11" fmla="*/ 496388 w 645182"/>
                  <a:gd name="connsiteY11" fmla="*/ 1513007 h 1565258"/>
                  <a:gd name="connsiteX12" fmla="*/ 522514 w 645182"/>
                  <a:gd name="connsiteY12" fmla="*/ 1486881 h 1565258"/>
                  <a:gd name="connsiteX13" fmla="*/ 539931 w 645182"/>
                  <a:gd name="connsiteY13" fmla="*/ 1460755 h 1565258"/>
                  <a:gd name="connsiteX14" fmla="*/ 522514 w 645182"/>
                  <a:gd name="connsiteY14" fmla="*/ 1243041 h 1565258"/>
                  <a:gd name="connsiteX15" fmla="*/ 513805 w 645182"/>
                  <a:gd name="connsiteY15" fmla="*/ 1077578 h 1565258"/>
                  <a:gd name="connsiteX16" fmla="*/ 496388 w 645182"/>
                  <a:gd name="connsiteY16" fmla="*/ 964367 h 1565258"/>
                  <a:gd name="connsiteX17" fmla="*/ 487680 w 645182"/>
                  <a:gd name="connsiteY17" fmla="*/ 868573 h 1565258"/>
                  <a:gd name="connsiteX18" fmla="*/ 461554 w 645182"/>
                  <a:gd name="connsiteY18" fmla="*/ 781487 h 1565258"/>
                  <a:gd name="connsiteX19" fmla="*/ 435428 w 645182"/>
                  <a:gd name="connsiteY19" fmla="*/ 650858 h 1565258"/>
                  <a:gd name="connsiteX20" fmla="*/ 444137 w 645182"/>
                  <a:gd name="connsiteY20" fmla="*/ 494104 h 1565258"/>
                  <a:gd name="connsiteX21" fmla="*/ 478971 w 645182"/>
                  <a:gd name="connsiteY21" fmla="*/ 424435 h 1565258"/>
                  <a:gd name="connsiteX22" fmla="*/ 505097 w 645182"/>
                  <a:gd name="connsiteY22" fmla="*/ 363475 h 1565258"/>
                  <a:gd name="connsiteX23" fmla="*/ 522514 w 645182"/>
                  <a:gd name="connsiteY23" fmla="*/ 337350 h 1565258"/>
                  <a:gd name="connsiteX24" fmla="*/ 531223 w 645182"/>
                  <a:gd name="connsiteY24" fmla="*/ 311224 h 1565258"/>
                  <a:gd name="connsiteX25" fmla="*/ 557348 w 645182"/>
                  <a:gd name="connsiteY25" fmla="*/ 285098 h 1565258"/>
                  <a:gd name="connsiteX26" fmla="*/ 574765 w 645182"/>
                  <a:gd name="connsiteY26" fmla="*/ 250264 h 1565258"/>
                  <a:gd name="connsiteX27" fmla="*/ 609600 w 645182"/>
                  <a:gd name="connsiteY27" fmla="*/ 198013 h 1565258"/>
                  <a:gd name="connsiteX28" fmla="*/ 627017 w 645182"/>
                  <a:gd name="connsiteY28" fmla="*/ 171887 h 1565258"/>
                  <a:gd name="connsiteX29" fmla="*/ 644434 w 645182"/>
                  <a:gd name="connsiteY29" fmla="*/ 119635 h 1565258"/>
                  <a:gd name="connsiteX30" fmla="*/ 600755 w 645182"/>
                  <a:gd name="connsiteY30" fmla="*/ 641 h 1565258"/>
                  <a:gd name="connsiteX0" fmla="*/ 600755 w 645182"/>
                  <a:gd name="connsiteY0" fmla="*/ 416 h 1565033"/>
                  <a:gd name="connsiteX1" fmla="*/ 347526 w 645182"/>
                  <a:gd name="connsiteY1" fmla="*/ 164860 h 1565033"/>
                  <a:gd name="connsiteX2" fmla="*/ 123689 w 645182"/>
                  <a:gd name="connsiteY2" fmla="*/ 366653 h 1565033"/>
                  <a:gd name="connsiteX3" fmla="*/ 43543 w 645182"/>
                  <a:gd name="connsiteY3" fmla="*/ 1225399 h 1565033"/>
                  <a:gd name="connsiteX4" fmla="*/ 34834 w 645182"/>
                  <a:gd name="connsiteY4" fmla="*/ 1268942 h 1565033"/>
                  <a:gd name="connsiteX5" fmla="*/ 26125 w 645182"/>
                  <a:gd name="connsiteY5" fmla="*/ 1338610 h 1565033"/>
                  <a:gd name="connsiteX6" fmla="*/ 8708 w 645182"/>
                  <a:gd name="connsiteY6" fmla="*/ 1390862 h 1565033"/>
                  <a:gd name="connsiteX7" fmla="*/ 0 w 645182"/>
                  <a:gd name="connsiteY7" fmla="*/ 1460530 h 1565033"/>
                  <a:gd name="connsiteX8" fmla="*/ 182880 w 645182"/>
                  <a:gd name="connsiteY8" fmla="*/ 1547616 h 1565033"/>
                  <a:gd name="connsiteX9" fmla="*/ 278674 w 645182"/>
                  <a:gd name="connsiteY9" fmla="*/ 1565033 h 1565033"/>
                  <a:gd name="connsiteX10" fmla="*/ 452845 w 645182"/>
                  <a:gd name="connsiteY10" fmla="*/ 1556325 h 1565033"/>
                  <a:gd name="connsiteX11" fmla="*/ 496388 w 645182"/>
                  <a:gd name="connsiteY11" fmla="*/ 1512782 h 1565033"/>
                  <a:gd name="connsiteX12" fmla="*/ 522514 w 645182"/>
                  <a:gd name="connsiteY12" fmla="*/ 1486656 h 1565033"/>
                  <a:gd name="connsiteX13" fmla="*/ 539931 w 645182"/>
                  <a:gd name="connsiteY13" fmla="*/ 1460530 h 1565033"/>
                  <a:gd name="connsiteX14" fmla="*/ 522514 w 645182"/>
                  <a:gd name="connsiteY14" fmla="*/ 1242816 h 1565033"/>
                  <a:gd name="connsiteX15" fmla="*/ 513805 w 645182"/>
                  <a:gd name="connsiteY15" fmla="*/ 1077353 h 1565033"/>
                  <a:gd name="connsiteX16" fmla="*/ 496388 w 645182"/>
                  <a:gd name="connsiteY16" fmla="*/ 964142 h 1565033"/>
                  <a:gd name="connsiteX17" fmla="*/ 487680 w 645182"/>
                  <a:gd name="connsiteY17" fmla="*/ 868348 h 1565033"/>
                  <a:gd name="connsiteX18" fmla="*/ 461554 w 645182"/>
                  <a:gd name="connsiteY18" fmla="*/ 781262 h 1565033"/>
                  <a:gd name="connsiteX19" fmla="*/ 435428 w 645182"/>
                  <a:gd name="connsiteY19" fmla="*/ 650633 h 1565033"/>
                  <a:gd name="connsiteX20" fmla="*/ 444137 w 645182"/>
                  <a:gd name="connsiteY20" fmla="*/ 493879 h 1565033"/>
                  <a:gd name="connsiteX21" fmla="*/ 478971 w 645182"/>
                  <a:gd name="connsiteY21" fmla="*/ 424210 h 1565033"/>
                  <a:gd name="connsiteX22" fmla="*/ 505097 w 645182"/>
                  <a:gd name="connsiteY22" fmla="*/ 363250 h 1565033"/>
                  <a:gd name="connsiteX23" fmla="*/ 522514 w 645182"/>
                  <a:gd name="connsiteY23" fmla="*/ 337125 h 1565033"/>
                  <a:gd name="connsiteX24" fmla="*/ 531223 w 645182"/>
                  <a:gd name="connsiteY24" fmla="*/ 310999 h 1565033"/>
                  <a:gd name="connsiteX25" fmla="*/ 557348 w 645182"/>
                  <a:gd name="connsiteY25" fmla="*/ 284873 h 1565033"/>
                  <a:gd name="connsiteX26" fmla="*/ 574765 w 645182"/>
                  <a:gd name="connsiteY26" fmla="*/ 250039 h 1565033"/>
                  <a:gd name="connsiteX27" fmla="*/ 609600 w 645182"/>
                  <a:gd name="connsiteY27" fmla="*/ 197788 h 1565033"/>
                  <a:gd name="connsiteX28" fmla="*/ 627017 w 645182"/>
                  <a:gd name="connsiteY28" fmla="*/ 171662 h 1565033"/>
                  <a:gd name="connsiteX29" fmla="*/ 644434 w 645182"/>
                  <a:gd name="connsiteY29" fmla="*/ 119410 h 1565033"/>
                  <a:gd name="connsiteX30" fmla="*/ 600755 w 645182"/>
                  <a:gd name="connsiteY30" fmla="*/ 416 h 1565033"/>
                  <a:gd name="connsiteX0" fmla="*/ 600755 w 645182"/>
                  <a:gd name="connsiteY0" fmla="*/ 416 h 1565033"/>
                  <a:gd name="connsiteX1" fmla="*/ 347526 w 645182"/>
                  <a:gd name="connsiteY1" fmla="*/ 164860 h 1565033"/>
                  <a:gd name="connsiteX2" fmla="*/ 123689 w 645182"/>
                  <a:gd name="connsiteY2" fmla="*/ 366653 h 1565033"/>
                  <a:gd name="connsiteX3" fmla="*/ 43543 w 645182"/>
                  <a:gd name="connsiteY3" fmla="*/ 1225399 h 1565033"/>
                  <a:gd name="connsiteX4" fmla="*/ 34834 w 645182"/>
                  <a:gd name="connsiteY4" fmla="*/ 1268942 h 1565033"/>
                  <a:gd name="connsiteX5" fmla="*/ 26125 w 645182"/>
                  <a:gd name="connsiteY5" fmla="*/ 1338610 h 1565033"/>
                  <a:gd name="connsiteX6" fmla="*/ 8708 w 645182"/>
                  <a:gd name="connsiteY6" fmla="*/ 1390862 h 1565033"/>
                  <a:gd name="connsiteX7" fmla="*/ 0 w 645182"/>
                  <a:gd name="connsiteY7" fmla="*/ 1460530 h 1565033"/>
                  <a:gd name="connsiteX8" fmla="*/ 182880 w 645182"/>
                  <a:gd name="connsiteY8" fmla="*/ 1547616 h 1565033"/>
                  <a:gd name="connsiteX9" fmla="*/ 278674 w 645182"/>
                  <a:gd name="connsiteY9" fmla="*/ 1565033 h 1565033"/>
                  <a:gd name="connsiteX10" fmla="*/ 452845 w 645182"/>
                  <a:gd name="connsiteY10" fmla="*/ 1556325 h 1565033"/>
                  <a:gd name="connsiteX11" fmla="*/ 496388 w 645182"/>
                  <a:gd name="connsiteY11" fmla="*/ 1512782 h 1565033"/>
                  <a:gd name="connsiteX12" fmla="*/ 522514 w 645182"/>
                  <a:gd name="connsiteY12" fmla="*/ 1486656 h 1565033"/>
                  <a:gd name="connsiteX13" fmla="*/ 539931 w 645182"/>
                  <a:gd name="connsiteY13" fmla="*/ 1460530 h 1565033"/>
                  <a:gd name="connsiteX14" fmla="*/ 522514 w 645182"/>
                  <a:gd name="connsiteY14" fmla="*/ 1242816 h 1565033"/>
                  <a:gd name="connsiteX15" fmla="*/ 513805 w 645182"/>
                  <a:gd name="connsiteY15" fmla="*/ 1077353 h 1565033"/>
                  <a:gd name="connsiteX16" fmla="*/ 496388 w 645182"/>
                  <a:gd name="connsiteY16" fmla="*/ 964142 h 1565033"/>
                  <a:gd name="connsiteX17" fmla="*/ 487680 w 645182"/>
                  <a:gd name="connsiteY17" fmla="*/ 868348 h 1565033"/>
                  <a:gd name="connsiteX18" fmla="*/ 461554 w 645182"/>
                  <a:gd name="connsiteY18" fmla="*/ 781262 h 1565033"/>
                  <a:gd name="connsiteX19" fmla="*/ 435428 w 645182"/>
                  <a:gd name="connsiteY19" fmla="*/ 650633 h 1565033"/>
                  <a:gd name="connsiteX20" fmla="*/ 444137 w 645182"/>
                  <a:gd name="connsiteY20" fmla="*/ 493879 h 1565033"/>
                  <a:gd name="connsiteX21" fmla="*/ 478971 w 645182"/>
                  <a:gd name="connsiteY21" fmla="*/ 424210 h 1565033"/>
                  <a:gd name="connsiteX22" fmla="*/ 505097 w 645182"/>
                  <a:gd name="connsiteY22" fmla="*/ 363250 h 1565033"/>
                  <a:gd name="connsiteX23" fmla="*/ 522514 w 645182"/>
                  <a:gd name="connsiteY23" fmla="*/ 337125 h 1565033"/>
                  <a:gd name="connsiteX24" fmla="*/ 531223 w 645182"/>
                  <a:gd name="connsiteY24" fmla="*/ 310999 h 1565033"/>
                  <a:gd name="connsiteX25" fmla="*/ 557348 w 645182"/>
                  <a:gd name="connsiteY25" fmla="*/ 284873 h 1565033"/>
                  <a:gd name="connsiteX26" fmla="*/ 574765 w 645182"/>
                  <a:gd name="connsiteY26" fmla="*/ 250039 h 1565033"/>
                  <a:gd name="connsiteX27" fmla="*/ 609600 w 645182"/>
                  <a:gd name="connsiteY27" fmla="*/ 197788 h 1565033"/>
                  <a:gd name="connsiteX28" fmla="*/ 627017 w 645182"/>
                  <a:gd name="connsiteY28" fmla="*/ 171662 h 1565033"/>
                  <a:gd name="connsiteX29" fmla="*/ 644434 w 645182"/>
                  <a:gd name="connsiteY29" fmla="*/ 119410 h 1565033"/>
                  <a:gd name="connsiteX30" fmla="*/ 600755 w 645182"/>
                  <a:gd name="connsiteY30" fmla="*/ 416 h 1565033"/>
                  <a:gd name="connsiteX0" fmla="*/ 600755 w 645182"/>
                  <a:gd name="connsiteY0" fmla="*/ 416 h 1565033"/>
                  <a:gd name="connsiteX1" fmla="*/ 347526 w 645182"/>
                  <a:gd name="connsiteY1" fmla="*/ 164860 h 1565033"/>
                  <a:gd name="connsiteX2" fmla="*/ 123689 w 645182"/>
                  <a:gd name="connsiteY2" fmla="*/ 366653 h 1565033"/>
                  <a:gd name="connsiteX3" fmla="*/ 43543 w 645182"/>
                  <a:gd name="connsiteY3" fmla="*/ 1225399 h 1565033"/>
                  <a:gd name="connsiteX4" fmla="*/ 34834 w 645182"/>
                  <a:gd name="connsiteY4" fmla="*/ 1268942 h 1565033"/>
                  <a:gd name="connsiteX5" fmla="*/ 26125 w 645182"/>
                  <a:gd name="connsiteY5" fmla="*/ 1338610 h 1565033"/>
                  <a:gd name="connsiteX6" fmla="*/ 8708 w 645182"/>
                  <a:gd name="connsiteY6" fmla="*/ 1390862 h 1565033"/>
                  <a:gd name="connsiteX7" fmla="*/ 0 w 645182"/>
                  <a:gd name="connsiteY7" fmla="*/ 1460530 h 1565033"/>
                  <a:gd name="connsiteX8" fmla="*/ 182880 w 645182"/>
                  <a:gd name="connsiteY8" fmla="*/ 1547616 h 1565033"/>
                  <a:gd name="connsiteX9" fmla="*/ 278674 w 645182"/>
                  <a:gd name="connsiteY9" fmla="*/ 1565033 h 1565033"/>
                  <a:gd name="connsiteX10" fmla="*/ 452845 w 645182"/>
                  <a:gd name="connsiteY10" fmla="*/ 1556325 h 1565033"/>
                  <a:gd name="connsiteX11" fmla="*/ 496388 w 645182"/>
                  <a:gd name="connsiteY11" fmla="*/ 1512782 h 1565033"/>
                  <a:gd name="connsiteX12" fmla="*/ 522514 w 645182"/>
                  <a:gd name="connsiteY12" fmla="*/ 1486656 h 1565033"/>
                  <a:gd name="connsiteX13" fmla="*/ 539931 w 645182"/>
                  <a:gd name="connsiteY13" fmla="*/ 1460530 h 1565033"/>
                  <a:gd name="connsiteX14" fmla="*/ 522514 w 645182"/>
                  <a:gd name="connsiteY14" fmla="*/ 1242816 h 1565033"/>
                  <a:gd name="connsiteX15" fmla="*/ 513805 w 645182"/>
                  <a:gd name="connsiteY15" fmla="*/ 1077353 h 1565033"/>
                  <a:gd name="connsiteX16" fmla="*/ 496388 w 645182"/>
                  <a:gd name="connsiteY16" fmla="*/ 964142 h 1565033"/>
                  <a:gd name="connsiteX17" fmla="*/ 487680 w 645182"/>
                  <a:gd name="connsiteY17" fmla="*/ 868348 h 1565033"/>
                  <a:gd name="connsiteX18" fmla="*/ 461554 w 645182"/>
                  <a:gd name="connsiteY18" fmla="*/ 781262 h 1565033"/>
                  <a:gd name="connsiteX19" fmla="*/ 435428 w 645182"/>
                  <a:gd name="connsiteY19" fmla="*/ 650633 h 1565033"/>
                  <a:gd name="connsiteX20" fmla="*/ 444137 w 645182"/>
                  <a:gd name="connsiteY20" fmla="*/ 493879 h 1565033"/>
                  <a:gd name="connsiteX21" fmla="*/ 478971 w 645182"/>
                  <a:gd name="connsiteY21" fmla="*/ 424210 h 1565033"/>
                  <a:gd name="connsiteX22" fmla="*/ 505097 w 645182"/>
                  <a:gd name="connsiteY22" fmla="*/ 363250 h 1565033"/>
                  <a:gd name="connsiteX23" fmla="*/ 522514 w 645182"/>
                  <a:gd name="connsiteY23" fmla="*/ 337125 h 1565033"/>
                  <a:gd name="connsiteX24" fmla="*/ 531223 w 645182"/>
                  <a:gd name="connsiteY24" fmla="*/ 310999 h 1565033"/>
                  <a:gd name="connsiteX25" fmla="*/ 557348 w 645182"/>
                  <a:gd name="connsiteY25" fmla="*/ 284873 h 1565033"/>
                  <a:gd name="connsiteX26" fmla="*/ 574765 w 645182"/>
                  <a:gd name="connsiteY26" fmla="*/ 250039 h 1565033"/>
                  <a:gd name="connsiteX27" fmla="*/ 609600 w 645182"/>
                  <a:gd name="connsiteY27" fmla="*/ 197788 h 1565033"/>
                  <a:gd name="connsiteX28" fmla="*/ 627017 w 645182"/>
                  <a:gd name="connsiteY28" fmla="*/ 171662 h 1565033"/>
                  <a:gd name="connsiteX29" fmla="*/ 644434 w 645182"/>
                  <a:gd name="connsiteY29" fmla="*/ 119410 h 1565033"/>
                  <a:gd name="connsiteX30" fmla="*/ 600755 w 645182"/>
                  <a:gd name="connsiteY30" fmla="*/ 416 h 1565033"/>
                  <a:gd name="connsiteX0" fmla="*/ 600755 w 645182"/>
                  <a:gd name="connsiteY0" fmla="*/ 457 h 1565074"/>
                  <a:gd name="connsiteX1" fmla="*/ 352288 w 645182"/>
                  <a:gd name="connsiteY1" fmla="*/ 167283 h 1565074"/>
                  <a:gd name="connsiteX2" fmla="*/ 123689 w 645182"/>
                  <a:gd name="connsiteY2" fmla="*/ 366694 h 1565074"/>
                  <a:gd name="connsiteX3" fmla="*/ 43543 w 645182"/>
                  <a:gd name="connsiteY3" fmla="*/ 1225440 h 1565074"/>
                  <a:gd name="connsiteX4" fmla="*/ 34834 w 645182"/>
                  <a:gd name="connsiteY4" fmla="*/ 1268983 h 1565074"/>
                  <a:gd name="connsiteX5" fmla="*/ 26125 w 645182"/>
                  <a:gd name="connsiteY5" fmla="*/ 1338651 h 1565074"/>
                  <a:gd name="connsiteX6" fmla="*/ 8708 w 645182"/>
                  <a:gd name="connsiteY6" fmla="*/ 1390903 h 1565074"/>
                  <a:gd name="connsiteX7" fmla="*/ 0 w 645182"/>
                  <a:gd name="connsiteY7" fmla="*/ 1460571 h 1565074"/>
                  <a:gd name="connsiteX8" fmla="*/ 182880 w 645182"/>
                  <a:gd name="connsiteY8" fmla="*/ 1547657 h 1565074"/>
                  <a:gd name="connsiteX9" fmla="*/ 278674 w 645182"/>
                  <a:gd name="connsiteY9" fmla="*/ 1565074 h 1565074"/>
                  <a:gd name="connsiteX10" fmla="*/ 452845 w 645182"/>
                  <a:gd name="connsiteY10" fmla="*/ 1556366 h 1565074"/>
                  <a:gd name="connsiteX11" fmla="*/ 496388 w 645182"/>
                  <a:gd name="connsiteY11" fmla="*/ 1512823 h 1565074"/>
                  <a:gd name="connsiteX12" fmla="*/ 522514 w 645182"/>
                  <a:gd name="connsiteY12" fmla="*/ 1486697 h 1565074"/>
                  <a:gd name="connsiteX13" fmla="*/ 539931 w 645182"/>
                  <a:gd name="connsiteY13" fmla="*/ 1460571 h 1565074"/>
                  <a:gd name="connsiteX14" fmla="*/ 522514 w 645182"/>
                  <a:gd name="connsiteY14" fmla="*/ 1242857 h 1565074"/>
                  <a:gd name="connsiteX15" fmla="*/ 513805 w 645182"/>
                  <a:gd name="connsiteY15" fmla="*/ 1077394 h 1565074"/>
                  <a:gd name="connsiteX16" fmla="*/ 496388 w 645182"/>
                  <a:gd name="connsiteY16" fmla="*/ 964183 h 1565074"/>
                  <a:gd name="connsiteX17" fmla="*/ 487680 w 645182"/>
                  <a:gd name="connsiteY17" fmla="*/ 868389 h 1565074"/>
                  <a:gd name="connsiteX18" fmla="*/ 461554 w 645182"/>
                  <a:gd name="connsiteY18" fmla="*/ 781303 h 1565074"/>
                  <a:gd name="connsiteX19" fmla="*/ 435428 w 645182"/>
                  <a:gd name="connsiteY19" fmla="*/ 650674 h 1565074"/>
                  <a:gd name="connsiteX20" fmla="*/ 444137 w 645182"/>
                  <a:gd name="connsiteY20" fmla="*/ 493920 h 1565074"/>
                  <a:gd name="connsiteX21" fmla="*/ 478971 w 645182"/>
                  <a:gd name="connsiteY21" fmla="*/ 424251 h 1565074"/>
                  <a:gd name="connsiteX22" fmla="*/ 505097 w 645182"/>
                  <a:gd name="connsiteY22" fmla="*/ 363291 h 1565074"/>
                  <a:gd name="connsiteX23" fmla="*/ 522514 w 645182"/>
                  <a:gd name="connsiteY23" fmla="*/ 337166 h 1565074"/>
                  <a:gd name="connsiteX24" fmla="*/ 531223 w 645182"/>
                  <a:gd name="connsiteY24" fmla="*/ 311040 h 1565074"/>
                  <a:gd name="connsiteX25" fmla="*/ 557348 w 645182"/>
                  <a:gd name="connsiteY25" fmla="*/ 284914 h 1565074"/>
                  <a:gd name="connsiteX26" fmla="*/ 574765 w 645182"/>
                  <a:gd name="connsiteY26" fmla="*/ 250080 h 1565074"/>
                  <a:gd name="connsiteX27" fmla="*/ 609600 w 645182"/>
                  <a:gd name="connsiteY27" fmla="*/ 197829 h 1565074"/>
                  <a:gd name="connsiteX28" fmla="*/ 627017 w 645182"/>
                  <a:gd name="connsiteY28" fmla="*/ 171703 h 1565074"/>
                  <a:gd name="connsiteX29" fmla="*/ 644434 w 645182"/>
                  <a:gd name="connsiteY29" fmla="*/ 119451 h 1565074"/>
                  <a:gd name="connsiteX30" fmla="*/ 600755 w 645182"/>
                  <a:gd name="connsiteY30" fmla="*/ 457 h 1565074"/>
                  <a:gd name="connsiteX0" fmla="*/ 600755 w 645182"/>
                  <a:gd name="connsiteY0" fmla="*/ 457 h 1565074"/>
                  <a:gd name="connsiteX1" fmla="*/ 352288 w 645182"/>
                  <a:gd name="connsiteY1" fmla="*/ 167283 h 1565074"/>
                  <a:gd name="connsiteX2" fmla="*/ 123689 w 645182"/>
                  <a:gd name="connsiteY2" fmla="*/ 366694 h 1565074"/>
                  <a:gd name="connsiteX3" fmla="*/ 43543 w 645182"/>
                  <a:gd name="connsiteY3" fmla="*/ 1225440 h 1565074"/>
                  <a:gd name="connsiteX4" fmla="*/ 34834 w 645182"/>
                  <a:gd name="connsiteY4" fmla="*/ 1268983 h 1565074"/>
                  <a:gd name="connsiteX5" fmla="*/ 26125 w 645182"/>
                  <a:gd name="connsiteY5" fmla="*/ 1338651 h 1565074"/>
                  <a:gd name="connsiteX6" fmla="*/ 8708 w 645182"/>
                  <a:gd name="connsiteY6" fmla="*/ 1390903 h 1565074"/>
                  <a:gd name="connsiteX7" fmla="*/ 0 w 645182"/>
                  <a:gd name="connsiteY7" fmla="*/ 1460571 h 1565074"/>
                  <a:gd name="connsiteX8" fmla="*/ 182880 w 645182"/>
                  <a:gd name="connsiteY8" fmla="*/ 1547657 h 1565074"/>
                  <a:gd name="connsiteX9" fmla="*/ 278674 w 645182"/>
                  <a:gd name="connsiteY9" fmla="*/ 1565074 h 1565074"/>
                  <a:gd name="connsiteX10" fmla="*/ 452845 w 645182"/>
                  <a:gd name="connsiteY10" fmla="*/ 1556366 h 1565074"/>
                  <a:gd name="connsiteX11" fmla="*/ 496388 w 645182"/>
                  <a:gd name="connsiteY11" fmla="*/ 1512823 h 1565074"/>
                  <a:gd name="connsiteX12" fmla="*/ 522514 w 645182"/>
                  <a:gd name="connsiteY12" fmla="*/ 1486697 h 1565074"/>
                  <a:gd name="connsiteX13" fmla="*/ 539931 w 645182"/>
                  <a:gd name="connsiteY13" fmla="*/ 1460571 h 1565074"/>
                  <a:gd name="connsiteX14" fmla="*/ 522514 w 645182"/>
                  <a:gd name="connsiteY14" fmla="*/ 1242857 h 1565074"/>
                  <a:gd name="connsiteX15" fmla="*/ 513805 w 645182"/>
                  <a:gd name="connsiteY15" fmla="*/ 1077394 h 1565074"/>
                  <a:gd name="connsiteX16" fmla="*/ 496388 w 645182"/>
                  <a:gd name="connsiteY16" fmla="*/ 964183 h 1565074"/>
                  <a:gd name="connsiteX17" fmla="*/ 487680 w 645182"/>
                  <a:gd name="connsiteY17" fmla="*/ 868389 h 1565074"/>
                  <a:gd name="connsiteX18" fmla="*/ 461554 w 645182"/>
                  <a:gd name="connsiteY18" fmla="*/ 781303 h 1565074"/>
                  <a:gd name="connsiteX19" fmla="*/ 435428 w 645182"/>
                  <a:gd name="connsiteY19" fmla="*/ 650674 h 1565074"/>
                  <a:gd name="connsiteX20" fmla="*/ 444137 w 645182"/>
                  <a:gd name="connsiteY20" fmla="*/ 493920 h 1565074"/>
                  <a:gd name="connsiteX21" fmla="*/ 478971 w 645182"/>
                  <a:gd name="connsiteY21" fmla="*/ 424251 h 1565074"/>
                  <a:gd name="connsiteX22" fmla="*/ 505097 w 645182"/>
                  <a:gd name="connsiteY22" fmla="*/ 363291 h 1565074"/>
                  <a:gd name="connsiteX23" fmla="*/ 522514 w 645182"/>
                  <a:gd name="connsiteY23" fmla="*/ 337166 h 1565074"/>
                  <a:gd name="connsiteX24" fmla="*/ 531223 w 645182"/>
                  <a:gd name="connsiteY24" fmla="*/ 311040 h 1565074"/>
                  <a:gd name="connsiteX25" fmla="*/ 557348 w 645182"/>
                  <a:gd name="connsiteY25" fmla="*/ 284914 h 1565074"/>
                  <a:gd name="connsiteX26" fmla="*/ 574765 w 645182"/>
                  <a:gd name="connsiteY26" fmla="*/ 250080 h 1565074"/>
                  <a:gd name="connsiteX27" fmla="*/ 609600 w 645182"/>
                  <a:gd name="connsiteY27" fmla="*/ 197829 h 1565074"/>
                  <a:gd name="connsiteX28" fmla="*/ 627017 w 645182"/>
                  <a:gd name="connsiteY28" fmla="*/ 171703 h 1565074"/>
                  <a:gd name="connsiteX29" fmla="*/ 644434 w 645182"/>
                  <a:gd name="connsiteY29" fmla="*/ 119451 h 1565074"/>
                  <a:gd name="connsiteX30" fmla="*/ 600755 w 645182"/>
                  <a:gd name="connsiteY30" fmla="*/ 457 h 1565074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43543 w 645182"/>
                  <a:gd name="connsiteY3" fmla="*/ 1225576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43543 w 645182"/>
                  <a:gd name="connsiteY3" fmla="*/ 1225576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6886 w 645182"/>
                  <a:gd name="connsiteY3" fmla="*/ 1032695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6886 w 645182"/>
                  <a:gd name="connsiteY3" fmla="*/ 1032695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9268 w 645182"/>
                  <a:gd name="connsiteY3" fmla="*/ 677889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9268 w 645182"/>
                  <a:gd name="connsiteY3" fmla="*/ 677889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9268 w 645182"/>
                  <a:gd name="connsiteY3" fmla="*/ 677889 h 1565210"/>
                  <a:gd name="connsiteX4" fmla="*/ 122940 w 645182"/>
                  <a:gd name="connsiteY4" fmla="*/ 1042900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3553 w 647980"/>
                  <a:gd name="connsiteY0" fmla="*/ 593 h 1565210"/>
                  <a:gd name="connsiteX1" fmla="*/ 345561 w 647980"/>
                  <a:gd name="connsiteY1" fmla="*/ 174563 h 1565210"/>
                  <a:gd name="connsiteX2" fmla="*/ 126487 w 647980"/>
                  <a:gd name="connsiteY2" fmla="*/ 366830 h 1565210"/>
                  <a:gd name="connsiteX3" fmla="*/ 132066 w 647980"/>
                  <a:gd name="connsiteY3" fmla="*/ 677889 h 1565210"/>
                  <a:gd name="connsiteX4" fmla="*/ 125738 w 647980"/>
                  <a:gd name="connsiteY4" fmla="*/ 1042900 h 1565210"/>
                  <a:gd name="connsiteX5" fmla="*/ 117029 w 647980"/>
                  <a:gd name="connsiteY5" fmla="*/ 1205437 h 1565210"/>
                  <a:gd name="connsiteX6" fmla="*/ 11506 w 647980"/>
                  <a:gd name="connsiteY6" fmla="*/ 1391039 h 1565210"/>
                  <a:gd name="connsiteX7" fmla="*/ 2798 w 647980"/>
                  <a:gd name="connsiteY7" fmla="*/ 1460707 h 1565210"/>
                  <a:gd name="connsiteX8" fmla="*/ 185678 w 647980"/>
                  <a:gd name="connsiteY8" fmla="*/ 1547793 h 1565210"/>
                  <a:gd name="connsiteX9" fmla="*/ 281472 w 647980"/>
                  <a:gd name="connsiteY9" fmla="*/ 1565210 h 1565210"/>
                  <a:gd name="connsiteX10" fmla="*/ 455643 w 647980"/>
                  <a:gd name="connsiteY10" fmla="*/ 1556502 h 1565210"/>
                  <a:gd name="connsiteX11" fmla="*/ 499186 w 647980"/>
                  <a:gd name="connsiteY11" fmla="*/ 1512959 h 1565210"/>
                  <a:gd name="connsiteX12" fmla="*/ 525312 w 647980"/>
                  <a:gd name="connsiteY12" fmla="*/ 1486833 h 1565210"/>
                  <a:gd name="connsiteX13" fmla="*/ 542729 w 647980"/>
                  <a:gd name="connsiteY13" fmla="*/ 1460707 h 1565210"/>
                  <a:gd name="connsiteX14" fmla="*/ 525312 w 647980"/>
                  <a:gd name="connsiteY14" fmla="*/ 1242993 h 1565210"/>
                  <a:gd name="connsiteX15" fmla="*/ 516603 w 647980"/>
                  <a:gd name="connsiteY15" fmla="*/ 1077530 h 1565210"/>
                  <a:gd name="connsiteX16" fmla="*/ 499186 w 647980"/>
                  <a:gd name="connsiteY16" fmla="*/ 964319 h 1565210"/>
                  <a:gd name="connsiteX17" fmla="*/ 490478 w 647980"/>
                  <a:gd name="connsiteY17" fmla="*/ 868525 h 1565210"/>
                  <a:gd name="connsiteX18" fmla="*/ 464352 w 647980"/>
                  <a:gd name="connsiteY18" fmla="*/ 781439 h 1565210"/>
                  <a:gd name="connsiteX19" fmla="*/ 438226 w 647980"/>
                  <a:gd name="connsiteY19" fmla="*/ 650810 h 1565210"/>
                  <a:gd name="connsiteX20" fmla="*/ 446935 w 647980"/>
                  <a:gd name="connsiteY20" fmla="*/ 494056 h 1565210"/>
                  <a:gd name="connsiteX21" fmla="*/ 481769 w 647980"/>
                  <a:gd name="connsiteY21" fmla="*/ 424387 h 1565210"/>
                  <a:gd name="connsiteX22" fmla="*/ 507895 w 647980"/>
                  <a:gd name="connsiteY22" fmla="*/ 363427 h 1565210"/>
                  <a:gd name="connsiteX23" fmla="*/ 525312 w 647980"/>
                  <a:gd name="connsiteY23" fmla="*/ 337302 h 1565210"/>
                  <a:gd name="connsiteX24" fmla="*/ 534021 w 647980"/>
                  <a:gd name="connsiteY24" fmla="*/ 311176 h 1565210"/>
                  <a:gd name="connsiteX25" fmla="*/ 560146 w 647980"/>
                  <a:gd name="connsiteY25" fmla="*/ 285050 h 1565210"/>
                  <a:gd name="connsiteX26" fmla="*/ 577563 w 647980"/>
                  <a:gd name="connsiteY26" fmla="*/ 250216 h 1565210"/>
                  <a:gd name="connsiteX27" fmla="*/ 612398 w 647980"/>
                  <a:gd name="connsiteY27" fmla="*/ 197965 h 1565210"/>
                  <a:gd name="connsiteX28" fmla="*/ 629815 w 647980"/>
                  <a:gd name="connsiteY28" fmla="*/ 171839 h 1565210"/>
                  <a:gd name="connsiteX29" fmla="*/ 647232 w 647980"/>
                  <a:gd name="connsiteY29" fmla="*/ 119587 h 1565210"/>
                  <a:gd name="connsiteX30" fmla="*/ 603553 w 647980"/>
                  <a:gd name="connsiteY30" fmla="*/ 593 h 1565210"/>
                  <a:gd name="connsiteX0" fmla="*/ 601623 w 646050"/>
                  <a:gd name="connsiteY0" fmla="*/ 593 h 1565210"/>
                  <a:gd name="connsiteX1" fmla="*/ 343631 w 646050"/>
                  <a:gd name="connsiteY1" fmla="*/ 174563 h 1565210"/>
                  <a:gd name="connsiteX2" fmla="*/ 124557 w 646050"/>
                  <a:gd name="connsiteY2" fmla="*/ 366830 h 1565210"/>
                  <a:gd name="connsiteX3" fmla="*/ 130136 w 646050"/>
                  <a:gd name="connsiteY3" fmla="*/ 677889 h 1565210"/>
                  <a:gd name="connsiteX4" fmla="*/ 123808 w 646050"/>
                  <a:gd name="connsiteY4" fmla="*/ 1042900 h 1565210"/>
                  <a:gd name="connsiteX5" fmla="*/ 115099 w 646050"/>
                  <a:gd name="connsiteY5" fmla="*/ 1205437 h 1565210"/>
                  <a:gd name="connsiteX6" fmla="*/ 868 w 646050"/>
                  <a:gd name="connsiteY6" fmla="*/ 1460707 h 1565210"/>
                  <a:gd name="connsiteX7" fmla="*/ 183748 w 646050"/>
                  <a:gd name="connsiteY7" fmla="*/ 1547793 h 1565210"/>
                  <a:gd name="connsiteX8" fmla="*/ 279542 w 646050"/>
                  <a:gd name="connsiteY8" fmla="*/ 1565210 h 1565210"/>
                  <a:gd name="connsiteX9" fmla="*/ 453713 w 646050"/>
                  <a:gd name="connsiteY9" fmla="*/ 1556502 h 1565210"/>
                  <a:gd name="connsiteX10" fmla="*/ 497256 w 646050"/>
                  <a:gd name="connsiteY10" fmla="*/ 1512959 h 1565210"/>
                  <a:gd name="connsiteX11" fmla="*/ 523382 w 646050"/>
                  <a:gd name="connsiteY11" fmla="*/ 1486833 h 1565210"/>
                  <a:gd name="connsiteX12" fmla="*/ 540799 w 646050"/>
                  <a:gd name="connsiteY12" fmla="*/ 1460707 h 1565210"/>
                  <a:gd name="connsiteX13" fmla="*/ 523382 w 646050"/>
                  <a:gd name="connsiteY13" fmla="*/ 1242993 h 1565210"/>
                  <a:gd name="connsiteX14" fmla="*/ 514673 w 646050"/>
                  <a:gd name="connsiteY14" fmla="*/ 1077530 h 1565210"/>
                  <a:gd name="connsiteX15" fmla="*/ 497256 w 646050"/>
                  <a:gd name="connsiteY15" fmla="*/ 964319 h 1565210"/>
                  <a:gd name="connsiteX16" fmla="*/ 488548 w 646050"/>
                  <a:gd name="connsiteY16" fmla="*/ 868525 h 1565210"/>
                  <a:gd name="connsiteX17" fmla="*/ 462422 w 646050"/>
                  <a:gd name="connsiteY17" fmla="*/ 781439 h 1565210"/>
                  <a:gd name="connsiteX18" fmla="*/ 436296 w 646050"/>
                  <a:gd name="connsiteY18" fmla="*/ 650810 h 1565210"/>
                  <a:gd name="connsiteX19" fmla="*/ 445005 w 646050"/>
                  <a:gd name="connsiteY19" fmla="*/ 494056 h 1565210"/>
                  <a:gd name="connsiteX20" fmla="*/ 479839 w 646050"/>
                  <a:gd name="connsiteY20" fmla="*/ 424387 h 1565210"/>
                  <a:gd name="connsiteX21" fmla="*/ 505965 w 646050"/>
                  <a:gd name="connsiteY21" fmla="*/ 363427 h 1565210"/>
                  <a:gd name="connsiteX22" fmla="*/ 523382 w 646050"/>
                  <a:gd name="connsiteY22" fmla="*/ 337302 h 1565210"/>
                  <a:gd name="connsiteX23" fmla="*/ 532091 w 646050"/>
                  <a:gd name="connsiteY23" fmla="*/ 311176 h 1565210"/>
                  <a:gd name="connsiteX24" fmla="*/ 558216 w 646050"/>
                  <a:gd name="connsiteY24" fmla="*/ 285050 h 1565210"/>
                  <a:gd name="connsiteX25" fmla="*/ 575633 w 646050"/>
                  <a:gd name="connsiteY25" fmla="*/ 250216 h 1565210"/>
                  <a:gd name="connsiteX26" fmla="*/ 610468 w 646050"/>
                  <a:gd name="connsiteY26" fmla="*/ 197965 h 1565210"/>
                  <a:gd name="connsiteX27" fmla="*/ 627885 w 646050"/>
                  <a:gd name="connsiteY27" fmla="*/ 171839 h 1565210"/>
                  <a:gd name="connsiteX28" fmla="*/ 645302 w 646050"/>
                  <a:gd name="connsiteY28" fmla="*/ 119587 h 1565210"/>
                  <a:gd name="connsiteX29" fmla="*/ 601623 w 646050"/>
                  <a:gd name="connsiteY29" fmla="*/ 593 h 1565210"/>
                  <a:gd name="connsiteX0" fmla="*/ 520021 w 564448"/>
                  <a:gd name="connsiteY0" fmla="*/ 593 h 1565210"/>
                  <a:gd name="connsiteX1" fmla="*/ 262029 w 564448"/>
                  <a:gd name="connsiteY1" fmla="*/ 174563 h 1565210"/>
                  <a:gd name="connsiteX2" fmla="*/ 42955 w 564448"/>
                  <a:gd name="connsiteY2" fmla="*/ 366830 h 1565210"/>
                  <a:gd name="connsiteX3" fmla="*/ 48534 w 564448"/>
                  <a:gd name="connsiteY3" fmla="*/ 677889 h 1565210"/>
                  <a:gd name="connsiteX4" fmla="*/ 42206 w 564448"/>
                  <a:gd name="connsiteY4" fmla="*/ 1042900 h 1565210"/>
                  <a:gd name="connsiteX5" fmla="*/ 33497 w 564448"/>
                  <a:gd name="connsiteY5" fmla="*/ 1205437 h 1565210"/>
                  <a:gd name="connsiteX6" fmla="*/ 14516 w 564448"/>
                  <a:gd name="connsiteY6" fmla="*/ 1534526 h 1565210"/>
                  <a:gd name="connsiteX7" fmla="*/ 102146 w 564448"/>
                  <a:gd name="connsiteY7" fmla="*/ 1547793 h 1565210"/>
                  <a:gd name="connsiteX8" fmla="*/ 197940 w 564448"/>
                  <a:gd name="connsiteY8" fmla="*/ 1565210 h 1565210"/>
                  <a:gd name="connsiteX9" fmla="*/ 372111 w 564448"/>
                  <a:gd name="connsiteY9" fmla="*/ 1556502 h 1565210"/>
                  <a:gd name="connsiteX10" fmla="*/ 415654 w 564448"/>
                  <a:gd name="connsiteY10" fmla="*/ 1512959 h 1565210"/>
                  <a:gd name="connsiteX11" fmla="*/ 441780 w 564448"/>
                  <a:gd name="connsiteY11" fmla="*/ 1486833 h 1565210"/>
                  <a:gd name="connsiteX12" fmla="*/ 459197 w 564448"/>
                  <a:gd name="connsiteY12" fmla="*/ 1460707 h 1565210"/>
                  <a:gd name="connsiteX13" fmla="*/ 441780 w 564448"/>
                  <a:gd name="connsiteY13" fmla="*/ 1242993 h 1565210"/>
                  <a:gd name="connsiteX14" fmla="*/ 433071 w 564448"/>
                  <a:gd name="connsiteY14" fmla="*/ 1077530 h 1565210"/>
                  <a:gd name="connsiteX15" fmla="*/ 415654 w 564448"/>
                  <a:gd name="connsiteY15" fmla="*/ 964319 h 1565210"/>
                  <a:gd name="connsiteX16" fmla="*/ 406946 w 564448"/>
                  <a:gd name="connsiteY16" fmla="*/ 868525 h 1565210"/>
                  <a:gd name="connsiteX17" fmla="*/ 380820 w 564448"/>
                  <a:gd name="connsiteY17" fmla="*/ 781439 h 1565210"/>
                  <a:gd name="connsiteX18" fmla="*/ 354694 w 564448"/>
                  <a:gd name="connsiteY18" fmla="*/ 650810 h 1565210"/>
                  <a:gd name="connsiteX19" fmla="*/ 363403 w 564448"/>
                  <a:gd name="connsiteY19" fmla="*/ 494056 h 1565210"/>
                  <a:gd name="connsiteX20" fmla="*/ 398237 w 564448"/>
                  <a:gd name="connsiteY20" fmla="*/ 424387 h 1565210"/>
                  <a:gd name="connsiteX21" fmla="*/ 424363 w 564448"/>
                  <a:gd name="connsiteY21" fmla="*/ 363427 h 1565210"/>
                  <a:gd name="connsiteX22" fmla="*/ 441780 w 564448"/>
                  <a:gd name="connsiteY22" fmla="*/ 337302 h 1565210"/>
                  <a:gd name="connsiteX23" fmla="*/ 450489 w 564448"/>
                  <a:gd name="connsiteY23" fmla="*/ 311176 h 1565210"/>
                  <a:gd name="connsiteX24" fmla="*/ 476614 w 564448"/>
                  <a:gd name="connsiteY24" fmla="*/ 285050 h 1565210"/>
                  <a:gd name="connsiteX25" fmla="*/ 494031 w 564448"/>
                  <a:gd name="connsiteY25" fmla="*/ 250216 h 1565210"/>
                  <a:gd name="connsiteX26" fmla="*/ 528866 w 564448"/>
                  <a:gd name="connsiteY26" fmla="*/ 197965 h 1565210"/>
                  <a:gd name="connsiteX27" fmla="*/ 546283 w 564448"/>
                  <a:gd name="connsiteY27" fmla="*/ 171839 h 1565210"/>
                  <a:gd name="connsiteX28" fmla="*/ 563700 w 564448"/>
                  <a:gd name="connsiteY28" fmla="*/ 119587 h 1565210"/>
                  <a:gd name="connsiteX29" fmla="*/ 520021 w 564448"/>
                  <a:gd name="connsiteY29" fmla="*/ 593 h 1565210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410389 w 559183"/>
                  <a:gd name="connsiteY9" fmla="*/ 1512959 h 1570988"/>
                  <a:gd name="connsiteX10" fmla="*/ 436515 w 559183"/>
                  <a:gd name="connsiteY10" fmla="*/ 1486833 h 1570988"/>
                  <a:gd name="connsiteX11" fmla="*/ 453932 w 559183"/>
                  <a:gd name="connsiteY11" fmla="*/ 1460707 h 1570988"/>
                  <a:gd name="connsiteX12" fmla="*/ 436515 w 559183"/>
                  <a:gd name="connsiteY12" fmla="*/ 1242993 h 1570988"/>
                  <a:gd name="connsiteX13" fmla="*/ 427806 w 559183"/>
                  <a:gd name="connsiteY13" fmla="*/ 1077530 h 1570988"/>
                  <a:gd name="connsiteX14" fmla="*/ 410389 w 559183"/>
                  <a:gd name="connsiteY14" fmla="*/ 964319 h 1570988"/>
                  <a:gd name="connsiteX15" fmla="*/ 401681 w 559183"/>
                  <a:gd name="connsiteY15" fmla="*/ 868525 h 1570988"/>
                  <a:gd name="connsiteX16" fmla="*/ 375555 w 559183"/>
                  <a:gd name="connsiteY16" fmla="*/ 781439 h 1570988"/>
                  <a:gd name="connsiteX17" fmla="*/ 349429 w 559183"/>
                  <a:gd name="connsiteY17" fmla="*/ 650810 h 1570988"/>
                  <a:gd name="connsiteX18" fmla="*/ 358138 w 559183"/>
                  <a:gd name="connsiteY18" fmla="*/ 494056 h 1570988"/>
                  <a:gd name="connsiteX19" fmla="*/ 392972 w 559183"/>
                  <a:gd name="connsiteY19" fmla="*/ 424387 h 1570988"/>
                  <a:gd name="connsiteX20" fmla="*/ 419098 w 559183"/>
                  <a:gd name="connsiteY20" fmla="*/ 363427 h 1570988"/>
                  <a:gd name="connsiteX21" fmla="*/ 436515 w 559183"/>
                  <a:gd name="connsiteY21" fmla="*/ 337302 h 1570988"/>
                  <a:gd name="connsiteX22" fmla="*/ 445224 w 559183"/>
                  <a:gd name="connsiteY22" fmla="*/ 311176 h 1570988"/>
                  <a:gd name="connsiteX23" fmla="*/ 471349 w 559183"/>
                  <a:gd name="connsiteY23" fmla="*/ 285050 h 1570988"/>
                  <a:gd name="connsiteX24" fmla="*/ 488766 w 559183"/>
                  <a:gd name="connsiteY24" fmla="*/ 250216 h 1570988"/>
                  <a:gd name="connsiteX25" fmla="*/ 523601 w 559183"/>
                  <a:gd name="connsiteY25" fmla="*/ 197965 h 1570988"/>
                  <a:gd name="connsiteX26" fmla="*/ 541018 w 559183"/>
                  <a:gd name="connsiteY26" fmla="*/ 171839 h 1570988"/>
                  <a:gd name="connsiteX27" fmla="*/ 558435 w 559183"/>
                  <a:gd name="connsiteY27" fmla="*/ 119587 h 1570988"/>
                  <a:gd name="connsiteX28" fmla="*/ 514756 w 559183"/>
                  <a:gd name="connsiteY28" fmla="*/ 593 h 1570988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410389 w 559183"/>
                  <a:gd name="connsiteY9" fmla="*/ 1512959 h 1570988"/>
                  <a:gd name="connsiteX10" fmla="*/ 436515 w 559183"/>
                  <a:gd name="connsiteY10" fmla="*/ 1486833 h 1570988"/>
                  <a:gd name="connsiteX11" fmla="*/ 453932 w 559183"/>
                  <a:gd name="connsiteY11" fmla="*/ 1460707 h 1570988"/>
                  <a:gd name="connsiteX12" fmla="*/ 343647 w 559183"/>
                  <a:gd name="connsiteY12" fmla="*/ 1266805 h 1570988"/>
                  <a:gd name="connsiteX13" fmla="*/ 427806 w 559183"/>
                  <a:gd name="connsiteY13" fmla="*/ 1077530 h 1570988"/>
                  <a:gd name="connsiteX14" fmla="*/ 410389 w 559183"/>
                  <a:gd name="connsiteY14" fmla="*/ 964319 h 1570988"/>
                  <a:gd name="connsiteX15" fmla="*/ 401681 w 559183"/>
                  <a:gd name="connsiteY15" fmla="*/ 868525 h 1570988"/>
                  <a:gd name="connsiteX16" fmla="*/ 375555 w 559183"/>
                  <a:gd name="connsiteY16" fmla="*/ 781439 h 1570988"/>
                  <a:gd name="connsiteX17" fmla="*/ 349429 w 559183"/>
                  <a:gd name="connsiteY17" fmla="*/ 650810 h 1570988"/>
                  <a:gd name="connsiteX18" fmla="*/ 358138 w 559183"/>
                  <a:gd name="connsiteY18" fmla="*/ 494056 h 1570988"/>
                  <a:gd name="connsiteX19" fmla="*/ 392972 w 559183"/>
                  <a:gd name="connsiteY19" fmla="*/ 424387 h 1570988"/>
                  <a:gd name="connsiteX20" fmla="*/ 419098 w 559183"/>
                  <a:gd name="connsiteY20" fmla="*/ 363427 h 1570988"/>
                  <a:gd name="connsiteX21" fmla="*/ 436515 w 559183"/>
                  <a:gd name="connsiteY21" fmla="*/ 337302 h 1570988"/>
                  <a:gd name="connsiteX22" fmla="*/ 445224 w 559183"/>
                  <a:gd name="connsiteY22" fmla="*/ 311176 h 1570988"/>
                  <a:gd name="connsiteX23" fmla="*/ 471349 w 559183"/>
                  <a:gd name="connsiteY23" fmla="*/ 285050 h 1570988"/>
                  <a:gd name="connsiteX24" fmla="*/ 488766 w 559183"/>
                  <a:gd name="connsiteY24" fmla="*/ 250216 h 1570988"/>
                  <a:gd name="connsiteX25" fmla="*/ 523601 w 559183"/>
                  <a:gd name="connsiteY25" fmla="*/ 197965 h 1570988"/>
                  <a:gd name="connsiteX26" fmla="*/ 541018 w 559183"/>
                  <a:gd name="connsiteY26" fmla="*/ 171839 h 1570988"/>
                  <a:gd name="connsiteX27" fmla="*/ 558435 w 559183"/>
                  <a:gd name="connsiteY27" fmla="*/ 119587 h 1570988"/>
                  <a:gd name="connsiteX28" fmla="*/ 514756 w 559183"/>
                  <a:gd name="connsiteY28" fmla="*/ 593 h 1570988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410389 w 559183"/>
                  <a:gd name="connsiteY9" fmla="*/ 1512959 h 1570988"/>
                  <a:gd name="connsiteX10" fmla="*/ 436515 w 559183"/>
                  <a:gd name="connsiteY10" fmla="*/ 1486833 h 1570988"/>
                  <a:gd name="connsiteX11" fmla="*/ 343647 w 559183"/>
                  <a:gd name="connsiteY11" fmla="*/ 1266805 h 1570988"/>
                  <a:gd name="connsiteX12" fmla="*/ 427806 w 559183"/>
                  <a:gd name="connsiteY12" fmla="*/ 1077530 h 1570988"/>
                  <a:gd name="connsiteX13" fmla="*/ 410389 w 559183"/>
                  <a:gd name="connsiteY13" fmla="*/ 964319 h 1570988"/>
                  <a:gd name="connsiteX14" fmla="*/ 401681 w 559183"/>
                  <a:gd name="connsiteY14" fmla="*/ 868525 h 1570988"/>
                  <a:gd name="connsiteX15" fmla="*/ 375555 w 559183"/>
                  <a:gd name="connsiteY15" fmla="*/ 781439 h 1570988"/>
                  <a:gd name="connsiteX16" fmla="*/ 349429 w 559183"/>
                  <a:gd name="connsiteY16" fmla="*/ 650810 h 1570988"/>
                  <a:gd name="connsiteX17" fmla="*/ 358138 w 559183"/>
                  <a:gd name="connsiteY17" fmla="*/ 494056 h 1570988"/>
                  <a:gd name="connsiteX18" fmla="*/ 392972 w 559183"/>
                  <a:gd name="connsiteY18" fmla="*/ 424387 h 1570988"/>
                  <a:gd name="connsiteX19" fmla="*/ 419098 w 559183"/>
                  <a:gd name="connsiteY19" fmla="*/ 363427 h 1570988"/>
                  <a:gd name="connsiteX20" fmla="*/ 436515 w 559183"/>
                  <a:gd name="connsiteY20" fmla="*/ 337302 h 1570988"/>
                  <a:gd name="connsiteX21" fmla="*/ 445224 w 559183"/>
                  <a:gd name="connsiteY21" fmla="*/ 311176 h 1570988"/>
                  <a:gd name="connsiteX22" fmla="*/ 471349 w 559183"/>
                  <a:gd name="connsiteY22" fmla="*/ 285050 h 1570988"/>
                  <a:gd name="connsiteX23" fmla="*/ 488766 w 559183"/>
                  <a:gd name="connsiteY23" fmla="*/ 250216 h 1570988"/>
                  <a:gd name="connsiteX24" fmla="*/ 523601 w 559183"/>
                  <a:gd name="connsiteY24" fmla="*/ 197965 h 1570988"/>
                  <a:gd name="connsiteX25" fmla="*/ 541018 w 559183"/>
                  <a:gd name="connsiteY25" fmla="*/ 171839 h 1570988"/>
                  <a:gd name="connsiteX26" fmla="*/ 558435 w 559183"/>
                  <a:gd name="connsiteY26" fmla="*/ 119587 h 1570988"/>
                  <a:gd name="connsiteX27" fmla="*/ 514756 w 559183"/>
                  <a:gd name="connsiteY27" fmla="*/ 593 h 1570988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410389 w 559183"/>
                  <a:gd name="connsiteY9" fmla="*/ 1512959 h 1570988"/>
                  <a:gd name="connsiteX10" fmla="*/ 343647 w 559183"/>
                  <a:gd name="connsiteY10" fmla="*/ 1266805 h 1570988"/>
                  <a:gd name="connsiteX11" fmla="*/ 427806 w 559183"/>
                  <a:gd name="connsiteY11" fmla="*/ 1077530 h 1570988"/>
                  <a:gd name="connsiteX12" fmla="*/ 410389 w 559183"/>
                  <a:gd name="connsiteY12" fmla="*/ 964319 h 1570988"/>
                  <a:gd name="connsiteX13" fmla="*/ 401681 w 559183"/>
                  <a:gd name="connsiteY13" fmla="*/ 868525 h 1570988"/>
                  <a:gd name="connsiteX14" fmla="*/ 375555 w 559183"/>
                  <a:gd name="connsiteY14" fmla="*/ 781439 h 1570988"/>
                  <a:gd name="connsiteX15" fmla="*/ 349429 w 559183"/>
                  <a:gd name="connsiteY15" fmla="*/ 650810 h 1570988"/>
                  <a:gd name="connsiteX16" fmla="*/ 358138 w 559183"/>
                  <a:gd name="connsiteY16" fmla="*/ 494056 h 1570988"/>
                  <a:gd name="connsiteX17" fmla="*/ 392972 w 559183"/>
                  <a:gd name="connsiteY17" fmla="*/ 424387 h 1570988"/>
                  <a:gd name="connsiteX18" fmla="*/ 419098 w 559183"/>
                  <a:gd name="connsiteY18" fmla="*/ 363427 h 1570988"/>
                  <a:gd name="connsiteX19" fmla="*/ 436515 w 559183"/>
                  <a:gd name="connsiteY19" fmla="*/ 337302 h 1570988"/>
                  <a:gd name="connsiteX20" fmla="*/ 445224 w 559183"/>
                  <a:gd name="connsiteY20" fmla="*/ 311176 h 1570988"/>
                  <a:gd name="connsiteX21" fmla="*/ 471349 w 559183"/>
                  <a:gd name="connsiteY21" fmla="*/ 285050 h 1570988"/>
                  <a:gd name="connsiteX22" fmla="*/ 488766 w 559183"/>
                  <a:gd name="connsiteY22" fmla="*/ 250216 h 1570988"/>
                  <a:gd name="connsiteX23" fmla="*/ 523601 w 559183"/>
                  <a:gd name="connsiteY23" fmla="*/ 197965 h 1570988"/>
                  <a:gd name="connsiteX24" fmla="*/ 541018 w 559183"/>
                  <a:gd name="connsiteY24" fmla="*/ 171839 h 1570988"/>
                  <a:gd name="connsiteX25" fmla="*/ 558435 w 559183"/>
                  <a:gd name="connsiteY25" fmla="*/ 119587 h 1570988"/>
                  <a:gd name="connsiteX26" fmla="*/ 514756 w 559183"/>
                  <a:gd name="connsiteY26" fmla="*/ 593 h 1570988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343647 w 559183"/>
                  <a:gd name="connsiteY9" fmla="*/ 1266805 h 1570988"/>
                  <a:gd name="connsiteX10" fmla="*/ 427806 w 559183"/>
                  <a:gd name="connsiteY10" fmla="*/ 1077530 h 1570988"/>
                  <a:gd name="connsiteX11" fmla="*/ 410389 w 559183"/>
                  <a:gd name="connsiteY11" fmla="*/ 964319 h 1570988"/>
                  <a:gd name="connsiteX12" fmla="*/ 401681 w 559183"/>
                  <a:gd name="connsiteY12" fmla="*/ 868525 h 1570988"/>
                  <a:gd name="connsiteX13" fmla="*/ 375555 w 559183"/>
                  <a:gd name="connsiteY13" fmla="*/ 781439 h 1570988"/>
                  <a:gd name="connsiteX14" fmla="*/ 349429 w 559183"/>
                  <a:gd name="connsiteY14" fmla="*/ 650810 h 1570988"/>
                  <a:gd name="connsiteX15" fmla="*/ 358138 w 559183"/>
                  <a:gd name="connsiteY15" fmla="*/ 494056 h 1570988"/>
                  <a:gd name="connsiteX16" fmla="*/ 392972 w 559183"/>
                  <a:gd name="connsiteY16" fmla="*/ 424387 h 1570988"/>
                  <a:gd name="connsiteX17" fmla="*/ 419098 w 559183"/>
                  <a:gd name="connsiteY17" fmla="*/ 363427 h 1570988"/>
                  <a:gd name="connsiteX18" fmla="*/ 436515 w 559183"/>
                  <a:gd name="connsiteY18" fmla="*/ 337302 h 1570988"/>
                  <a:gd name="connsiteX19" fmla="*/ 445224 w 559183"/>
                  <a:gd name="connsiteY19" fmla="*/ 311176 h 1570988"/>
                  <a:gd name="connsiteX20" fmla="*/ 471349 w 559183"/>
                  <a:gd name="connsiteY20" fmla="*/ 285050 h 1570988"/>
                  <a:gd name="connsiteX21" fmla="*/ 488766 w 559183"/>
                  <a:gd name="connsiteY21" fmla="*/ 250216 h 1570988"/>
                  <a:gd name="connsiteX22" fmla="*/ 523601 w 559183"/>
                  <a:gd name="connsiteY22" fmla="*/ 197965 h 1570988"/>
                  <a:gd name="connsiteX23" fmla="*/ 541018 w 559183"/>
                  <a:gd name="connsiteY23" fmla="*/ 171839 h 1570988"/>
                  <a:gd name="connsiteX24" fmla="*/ 558435 w 559183"/>
                  <a:gd name="connsiteY24" fmla="*/ 119587 h 1570988"/>
                  <a:gd name="connsiteX25" fmla="*/ 514756 w 559183"/>
                  <a:gd name="connsiteY25" fmla="*/ 593 h 1570988"/>
                  <a:gd name="connsiteX0" fmla="*/ 514756 w 559183"/>
                  <a:gd name="connsiteY0" fmla="*/ 593 h 1570553"/>
                  <a:gd name="connsiteX1" fmla="*/ 256764 w 559183"/>
                  <a:gd name="connsiteY1" fmla="*/ 174563 h 1570553"/>
                  <a:gd name="connsiteX2" fmla="*/ 37690 w 559183"/>
                  <a:gd name="connsiteY2" fmla="*/ 366830 h 1570553"/>
                  <a:gd name="connsiteX3" fmla="*/ 43269 w 559183"/>
                  <a:gd name="connsiteY3" fmla="*/ 677889 h 1570553"/>
                  <a:gd name="connsiteX4" fmla="*/ 36941 w 559183"/>
                  <a:gd name="connsiteY4" fmla="*/ 1042900 h 1570553"/>
                  <a:gd name="connsiteX5" fmla="*/ 28232 w 559183"/>
                  <a:gd name="connsiteY5" fmla="*/ 1205437 h 1570553"/>
                  <a:gd name="connsiteX6" fmla="*/ 9251 w 559183"/>
                  <a:gd name="connsiteY6" fmla="*/ 1534526 h 1570553"/>
                  <a:gd name="connsiteX7" fmla="*/ 192675 w 559183"/>
                  <a:gd name="connsiteY7" fmla="*/ 1565210 h 1570553"/>
                  <a:gd name="connsiteX8" fmla="*/ 343033 w 559183"/>
                  <a:gd name="connsiteY8" fmla="*/ 1563646 h 1570553"/>
                  <a:gd name="connsiteX9" fmla="*/ 343647 w 559183"/>
                  <a:gd name="connsiteY9" fmla="*/ 1266805 h 1570553"/>
                  <a:gd name="connsiteX10" fmla="*/ 427806 w 559183"/>
                  <a:gd name="connsiteY10" fmla="*/ 1077530 h 1570553"/>
                  <a:gd name="connsiteX11" fmla="*/ 410389 w 559183"/>
                  <a:gd name="connsiteY11" fmla="*/ 964319 h 1570553"/>
                  <a:gd name="connsiteX12" fmla="*/ 401681 w 559183"/>
                  <a:gd name="connsiteY12" fmla="*/ 868525 h 1570553"/>
                  <a:gd name="connsiteX13" fmla="*/ 375555 w 559183"/>
                  <a:gd name="connsiteY13" fmla="*/ 781439 h 1570553"/>
                  <a:gd name="connsiteX14" fmla="*/ 349429 w 559183"/>
                  <a:gd name="connsiteY14" fmla="*/ 650810 h 1570553"/>
                  <a:gd name="connsiteX15" fmla="*/ 358138 w 559183"/>
                  <a:gd name="connsiteY15" fmla="*/ 494056 h 1570553"/>
                  <a:gd name="connsiteX16" fmla="*/ 392972 w 559183"/>
                  <a:gd name="connsiteY16" fmla="*/ 424387 h 1570553"/>
                  <a:gd name="connsiteX17" fmla="*/ 419098 w 559183"/>
                  <a:gd name="connsiteY17" fmla="*/ 363427 h 1570553"/>
                  <a:gd name="connsiteX18" fmla="*/ 436515 w 559183"/>
                  <a:gd name="connsiteY18" fmla="*/ 337302 h 1570553"/>
                  <a:gd name="connsiteX19" fmla="*/ 445224 w 559183"/>
                  <a:gd name="connsiteY19" fmla="*/ 311176 h 1570553"/>
                  <a:gd name="connsiteX20" fmla="*/ 471349 w 559183"/>
                  <a:gd name="connsiteY20" fmla="*/ 285050 h 1570553"/>
                  <a:gd name="connsiteX21" fmla="*/ 488766 w 559183"/>
                  <a:gd name="connsiteY21" fmla="*/ 250216 h 1570553"/>
                  <a:gd name="connsiteX22" fmla="*/ 523601 w 559183"/>
                  <a:gd name="connsiteY22" fmla="*/ 197965 h 1570553"/>
                  <a:gd name="connsiteX23" fmla="*/ 541018 w 559183"/>
                  <a:gd name="connsiteY23" fmla="*/ 171839 h 1570553"/>
                  <a:gd name="connsiteX24" fmla="*/ 558435 w 559183"/>
                  <a:gd name="connsiteY24" fmla="*/ 119587 h 1570553"/>
                  <a:gd name="connsiteX25" fmla="*/ 514756 w 559183"/>
                  <a:gd name="connsiteY25" fmla="*/ 593 h 1570553"/>
                  <a:gd name="connsiteX0" fmla="*/ 514756 w 558435"/>
                  <a:gd name="connsiteY0" fmla="*/ 593 h 1570553"/>
                  <a:gd name="connsiteX1" fmla="*/ 256764 w 558435"/>
                  <a:gd name="connsiteY1" fmla="*/ 174563 h 1570553"/>
                  <a:gd name="connsiteX2" fmla="*/ 37690 w 558435"/>
                  <a:gd name="connsiteY2" fmla="*/ 366830 h 1570553"/>
                  <a:gd name="connsiteX3" fmla="*/ 43269 w 558435"/>
                  <a:gd name="connsiteY3" fmla="*/ 677889 h 1570553"/>
                  <a:gd name="connsiteX4" fmla="*/ 36941 w 558435"/>
                  <a:gd name="connsiteY4" fmla="*/ 1042900 h 1570553"/>
                  <a:gd name="connsiteX5" fmla="*/ 28232 w 558435"/>
                  <a:gd name="connsiteY5" fmla="*/ 1205437 h 1570553"/>
                  <a:gd name="connsiteX6" fmla="*/ 9251 w 558435"/>
                  <a:gd name="connsiteY6" fmla="*/ 1534526 h 1570553"/>
                  <a:gd name="connsiteX7" fmla="*/ 192675 w 558435"/>
                  <a:gd name="connsiteY7" fmla="*/ 1565210 h 1570553"/>
                  <a:gd name="connsiteX8" fmla="*/ 343033 w 558435"/>
                  <a:gd name="connsiteY8" fmla="*/ 1563646 h 1570553"/>
                  <a:gd name="connsiteX9" fmla="*/ 343647 w 558435"/>
                  <a:gd name="connsiteY9" fmla="*/ 1266805 h 1570553"/>
                  <a:gd name="connsiteX10" fmla="*/ 427806 w 558435"/>
                  <a:gd name="connsiteY10" fmla="*/ 1077530 h 1570553"/>
                  <a:gd name="connsiteX11" fmla="*/ 410389 w 558435"/>
                  <a:gd name="connsiteY11" fmla="*/ 964319 h 1570553"/>
                  <a:gd name="connsiteX12" fmla="*/ 401681 w 558435"/>
                  <a:gd name="connsiteY12" fmla="*/ 868525 h 1570553"/>
                  <a:gd name="connsiteX13" fmla="*/ 375555 w 558435"/>
                  <a:gd name="connsiteY13" fmla="*/ 781439 h 1570553"/>
                  <a:gd name="connsiteX14" fmla="*/ 349429 w 558435"/>
                  <a:gd name="connsiteY14" fmla="*/ 650810 h 1570553"/>
                  <a:gd name="connsiteX15" fmla="*/ 358138 w 558435"/>
                  <a:gd name="connsiteY15" fmla="*/ 494056 h 1570553"/>
                  <a:gd name="connsiteX16" fmla="*/ 392972 w 558435"/>
                  <a:gd name="connsiteY16" fmla="*/ 424387 h 1570553"/>
                  <a:gd name="connsiteX17" fmla="*/ 419098 w 558435"/>
                  <a:gd name="connsiteY17" fmla="*/ 363427 h 1570553"/>
                  <a:gd name="connsiteX18" fmla="*/ 436515 w 558435"/>
                  <a:gd name="connsiteY18" fmla="*/ 337302 h 1570553"/>
                  <a:gd name="connsiteX19" fmla="*/ 445224 w 558435"/>
                  <a:gd name="connsiteY19" fmla="*/ 311176 h 1570553"/>
                  <a:gd name="connsiteX20" fmla="*/ 471349 w 558435"/>
                  <a:gd name="connsiteY20" fmla="*/ 285050 h 1570553"/>
                  <a:gd name="connsiteX21" fmla="*/ 488766 w 558435"/>
                  <a:gd name="connsiteY21" fmla="*/ 250216 h 1570553"/>
                  <a:gd name="connsiteX22" fmla="*/ 523601 w 558435"/>
                  <a:gd name="connsiteY22" fmla="*/ 197965 h 1570553"/>
                  <a:gd name="connsiteX23" fmla="*/ 558435 w 558435"/>
                  <a:gd name="connsiteY23" fmla="*/ 119587 h 1570553"/>
                  <a:gd name="connsiteX24" fmla="*/ 514756 w 558435"/>
                  <a:gd name="connsiteY24" fmla="*/ 593 h 1570553"/>
                  <a:gd name="connsiteX0" fmla="*/ 514756 w 560509"/>
                  <a:gd name="connsiteY0" fmla="*/ 674 h 1570634"/>
                  <a:gd name="connsiteX1" fmla="*/ 256764 w 560509"/>
                  <a:gd name="connsiteY1" fmla="*/ 174644 h 1570634"/>
                  <a:gd name="connsiteX2" fmla="*/ 37690 w 560509"/>
                  <a:gd name="connsiteY2" fmla="*/ 366911 h 1570634"/>
                  <a:gd name="connsiteX3" fmla="*/ 43269 w 560509"/>
                  <a:gd name="connsiteY3" fmla="*/ 677970 h 1570634"/>
                  <a:gd name="connsiteX4" fmla="*/ 36941 w 560509"/>
                  <a:gd name="connsiteY4" fmla="*/ 1042981 h 1570634"/>
                  <a:gd name="connsiteX5" fmla="*/ 28232 w 560509"/>
                  <a:gd name="connsiteY5" fmla="*/ 1205518 h 1570634"/>
                  <a:gd name="connsiteX6" fmla="*/ 9251 w 560509"/>
                  <a:gd name="connsiteY6" fmla="*/ 1534607 h 1570634"/>
                  <a:gd name="connsiteX7" fmla="*/ 192675 w 560509"/>
                  <a:gd name="connsiteY7" fmla="*/ 1565291 h 1570634"/>
                  <a:gd name="connsiteX8" fmla="*/ 343033 w 560509"/>
                  <a:gd name="connsiteY8" fmla="*/ 1563727 h 1570634"/>
                  <a:gd name="connsiteX9" fmla="*/ 343647 w 560509"/>
                  <a:gd name="connsiteY9" fmla="*/ 1266886 h 1570634"/>
                  <a:gd name="connsiteX10" fmla="*/ 427806 w 560509"/>
                  <a:gd name="connsiteY10" fmla="*/ 1077611 h 1570634"/>
                  <a:gd name="connsiteX11" fmla="*/ 410389 w 560509"/>
                  <a:gd name="connsiteY11" fmla="*/ 964400 h 1570634"/>
                  <a:gd name="connsiteX12" fmla="*/ 401681 w 560509"/>
                  <a:gd name="connsiteY12" fmla="*/ 868606 h 1570634"/>
                  <a:gd name="connsiteX13" fmla="*/ 375555 w 560509"/>
                  <a:gd name="connsiteY13" fmla="*/ 781520 h 1570634"/>
                  <a:gd name="connsiteX14" fmla="*/ 349429 w 560509"/>
                  <a:gd name="connsiteY14" fmla="*/ 650891 h 1570634"/>
                  <a:gd name="connsiteX15" fmla="*/ 358138 w 560509"/>
                  <a:gd name="connsiteY15" fmla="*/ 494137 h 1570634"/>
                  <a:gd name="connsiteX16" fmla="*/ 392972 w 560509"/>
                  <a:gd name="connsiteY16" fmla="*/ 424468 h 1570634"/>
                  <a:gd name="connsiteX17" fmla="*/ 419098 w 560509"/>
                  <a:gd name="connsiteY17" fmla="*/ 363508 h 1570634"/>
                  <a:gd name="connsiteX18" fmla="*/ 436515 w 560509"/>
                  <a:gd name="connsiteY18" fmla="*/ 337383 h 1570634"/>
                  <a:gd name="connsiteX19" fmla="*/ 445224 w 560509"/>
                  <a:gd name="connsiteY19" fmla="*/ 311257 h 1570634"/>
                  <a:gd name="connsiteX20" fmla="*/ 471349 w 560509"/>
                  <a:gd name="connsiteY20" fmla="*/ 285131 h 1570634"/>
                  <a:gd name="connsiteX21" fmla="*/ 488766 w 560509"/>
                  <a:gd name="connsiteY21" fmla="*/ 250297 h 1570634"/>
                  <a:gd name="connsiteX22" fmla="*/ 558435 w 560509"/>
                  <a:gd name="connsiteY22" fmla="*/ 119668 h 1570634"/>
                  <a:gd name="connsiteX23" fmla="*/ 514756 w 560509"/>
                  <a:gd name="connsiteY23" fmla="*/ 674 h 1570634"/>
                  <a:gd name="connsiteX0" fmla="*/ 514756 w 561751"/>
                  <a:gd name="connsiteY0" fmla="*/ 717 h 1570677"/>
                  <a:gd name="connsiteX1" fmla="*/ 256764 w 561751"/>
                  <a:gd name="connsiteY1" fmla="*/ 174687 h 1570677"/>
                  <a:gd name="connsiteX2" fmla="*/ 37690 w 561751"/>
                  <a:gd name="connsiteY2" fmla="*/ 366954 h 1570677"/>
                  <a:gd name="connsiteX3" fmla="*/ 43269 w 561751"/>
                  <a:gd name="connsiteY3" fmla="*/ 678013 h 1570677"/>
                  <a:gd name="connsiteX4" fmla="*/ 36941 w 561751"/>
                  <a:gd name="connsiteY4" fmla="*/ 1043024 h 1570677"/>
                  <a:gd name="connsiteX5" fmla="*/ 28232 w 561751"/>
                  <a:gd name="connsiteY5" fmla="*/ 1205561 h 1570677"/>
                  <a:gd name="connsiteX6" fmla="*/ 9251 w 561751"/>
                  <a:gd name="connsiteY6" fmla="*/ 1534650 h 1570677"/>
                  <a:gd name="connsiteX7" fmla="*/ 192675 w 561751"/>
                  <a:gd name="connsiteY7" fmla="*/ 1565334 h 1570677"/>
                  <a:gd name="connsiteX8" fmla="*/ 343033 w 561751"/>
                  <a:gd name="connsiteY8" fmla="*/ 1563770 h 1570677"/>
                  <a:gd name="connsiteX9" fmla="*/ 343647 w 561751"/>
                  <a:gd name="connsiteY9" fmla="*/ 1266929 h 1570677"/>
                  <a:gd name="connsiteX10" fmla="*/ 427806 w 561751"/>
                  <a:gd name="connsiteY10" fmla="*/ 1077654 h 1570677"/>
                  <a:gd name="connsiteX11" fmla="*/ 410389 w 561751"/>
                  <a:gd name="connsiteY11" fmla="*/ 964443 h 1570677"/>
                  <a:gd name="connsiteX12" fmla="*/ 401681 w 561751"/>
                  <a:gd name="connsiteY12" fmla="*/ 868649 h 1570677"/>
                  <a:gd name="connsiteX13" fmla="*/ 375555 w 561751"/>
                  <a:gd name="connsiteY13" fmla="*/ 781563 h 1570677"/>
                  <a:gd name="connsiteX14" fmla="*/ 349429 w 561751"/>
                  <a:gd name="connsiteY14" fmla="*/ 650934 h 1570677"/>
                  <a:gd name="connsiteX15" fmla="*/ 358138 w 561751"/>
                  <a:gd name="connsiteY15" fmla="*/ 494180 h 1570677"/>
                  <a:gd name="connsiteX16" fmla="*/ 392972 w 561751"/>
                  <a:gd name="connsiteY16" fmla="*/ 424511 h 1570677"/>
                  <a:gd name="connsiteX17" fmla="*/ 419098 w 561751"/>
                  <a:gd name="connsiteY17" fmla="*/ 363551 h 1570677"/>
                  <a:gd name="connsiteX18" fmla="*/ 436515 w 561751"/>
                  <a:gd name="connsiteY18" fmla="*/ 337426 h 1570677"/>
                  <a:gd name="connsiteX19" fmla="*/ 445224 w 561751"/>
                  <a:gd name="connsiteY19" fmla="*/ 311300 h 1570677"/>
                  <a:gd name="connsiteX20" fmla="*/ 471349 w 561751"/>
                  <a:gd name="connsiteY20" fmla="*/ 285174 h 1570677"/>
                  <a:gd name="connsiteX21" fmla="*/ 558435 w 561751"/>
                  <a:gd name="connsiteY21" fmla="*/ 119711 h 1570677"/>
                  <a:gd name="connsiteX22" fmla="*/ 514756 w 561751"/>
                  <a:gd name="connsiteY22" fmla="*/ 717 h 1570677"/>
                  <a:gd name="connsiteX0" fmla="*/ 514756 w 563640"/>
                  <a:gd name="connsiteY0" fmla="*/ 753 h 1570713"/>
                  <a:gd name="connsiteX1" fmla="*/ 256764 w 563640"/>
                  <a:gd name="connsiteY1" fmla="*/ 174723 h 1570713"/>
                  <a:gd name="connsiteX2" fmla="*/ 37690 w 563640"/>
                  <a:gd name="connsiteY2" fmla="*/ 366990 h 1570713"/>
                  <a:gd name="connsiteX3" fmla="*/ 43269 w 563640"/>
                  <a:gd name="connsiteY3" fmla="*/ 678049 h 1570713"/>
                  <a:gd name="connsiteX4" fmla="*/ 36941 w 563640"/>
                  <a:gd name="connsiteY4" fmla="*/ 1043060 h 1570713"/>
                  <a:gd name="connsiteX5" fmla="*/ 28232 w 563640"/>
                  <a:gd name="connsiteY5" fmla="*/ 1205597 h 1570713"/>
                  <a:gd name="connsiteX6" fmla="*/ 9251 w 563640"/>
                  <a:gd name="connsiteY6" fmla="*/ 1534686 h 1570713"/>
                  <a:gd name="connsiteX7" fmla="*/ 192675 w 563640"/>
                  <a:gd name="connsiteY7" fmla="*/ 1565370 h 1570713"/>
                  <a:gd name="connsiteX8" fmla="*/ 343033 w 563640"/>
                  <a:gd name="connsiteY8" fmla="*/ 1563806 h 1570713"/>
                  <a:gd name="connsiteX9" fmla="*/ 343647 w 563640"/>
                  <a:gd name="connsiteY9" fmla="*/ 1266965 h 1570713"/>
                  <a:gd name="connsiteX10" fmla="*/ 427806 w 563640"/>
                  <a:gd name="connsiteY10" fmla="*/ 1077690 h 1570713"/>
                  <a:gd name="connsiteX11" fmla="*/ 410389 w 563640"/>
                  <a:gd name="connsiteY11" fmla="*/ 964479 h 1570713"/>
                  <a:gd name="connsiteX12" fmla="*/ 401681 w 563640"/>
                  <a:gd name="connsiteY12" fmla="*/ 868685 h 1570713"/>
                  <a:gd name="connsiteX13" fmla="*/ 375555 w 563640"/>
                  <a:gd name="connsiteY13" fmla="*/ 781599 h 1570713"/>
                  <a:gd name="connsiteX14" fmla="*/ 349429 w 563640"/>
                  <a:gd name="connsiteY14" fmla="*/ 650970 h 1570713"/>
                  <a:gd name="connsiteX15" fmla="*/ 358138 w 563640"/>
                  <a:gd name="connsiteY15" fmla="*/ 494216 h 1570713"/>
                  <a:gd name="connsiteX16" fmla="*/ 392972 w 563640"/>
                  <a:gd name="connsiteY16" fmla="*/ 424547 h 1570713"/>
                  <a:gd name="connsiteX17" fmla="*/ 419098 w 563640"/>
                  <a:gd name="connsiteY17" fmla="*/ 363587 h 1570713"/>
                  <a:gd name="connsiteX18" fmla="*/ 436515 w 563640"/>
                  <a:gd name="connsiteY18" fmla="*/ 337462 h 1570713"/>
                  <a:gd name="connsiteX19" fmla="*/ 445224 w 563640"/>
                  <a:gd name="connsiteY19" fmla="*/ 311336 h 1570713"/>
                  <a:gd name="connsiteX20" fmla="*/ 558435 w 563640"/>
                  <a:gd name="connsiteY20" fmla="*/ 119747 h 1570713"/>
                  <a:gd name="connsiteX21" fmla="*/ 514756 w 563640"/>
                  <a:gd name="connsiteY21" fmla="*/ 753 h 1570713"/>
                  <a:gd name="connsiteX0" fmla="*/ 514756 w 564273"/>
                  <a:gd name="connsiteY0" fmla="*/ 793 h 1570753"/>
                  <a:gd name="connsiteX1" fmla="*/ 256764 w 564273"/>
                  <a:gd name="connsiteY1" fmla="*/ 174763 h 1570753"/>
                  <a:gd name="connsiteX2" fmla="*/ 37690 w 564273"/>
                  <a:gd name="connsiteY2" fmla="*/ 367030 h 1570753"/>
                  <a:gd name="connsiteX3" fmla="*/ 43269 w 564273"/>
                  <a:gd name="connsiteY3" fmla="*/ 678089 h 1570753"/>
                  <a:gd name="connsiteX4" fmla="*/ 36941 w 564273"/>
                  <a:gd name="connsiteY4" fmla="*/ 1043100 h 1570753"/>
                  <a:gd name="connsiteX5" fmla="*/ 28232 w 564273"/>
                  <a:gd name="connsiteY5" fmla="*/ 1205637 h 1570753"/>
                  <a:gd name="connsiteX6" fmla="*/ 9251 w 564273"/>
                  <a:gd name="connsiteY6" fmla="*/ 1534726 h 1570753"/>
                  <a:gd name="connsiteX7" fmla="*/ 192675 w 564273"/>
                  <a:gd name="connsiteY7" fmla="*/ 1565410 h 1570753"/>
                  <a:gd name="connsiteX8" fmla="*/ 343033 w 564273"/>
                  <a:gd name="connsiteY8" fmla="*/ 1563846 h 1570753"/>
                  <a:gd name="connsiteX9" fmla="*/ 343647 w 564273"/>
                  <a:gd name="connsiteY9" fmla="*/ 1267005 h 1570753"/>
                  <a:gd name="connsiteX10" fmla="*/ 427806 w 564273"/>
                  <a:gd name="connsiteY10" fmla="*/ 1077730 h 1570753"/>
                  <a:gd name="connsiteX11" fmla="*/ 410389 w 564273"/>
                  <a:gd name="connsiteY11" fmla="*/ 964519 h 1570753"/>
                  <a:gd name="connsiteX12" fmla="*/ 401681 w 564273"/>
                  <a:gd name="connsiteY12" fmla="*/ 868725 h 1570753"/>
                  <a:gd name="connsiteX13" fmla="*/ 375555 w 564273"/>
                  <a:gd name="connsiteY13" fmla="*/ 781639 h 1570753"/>
                  <a:gd name="connsiteX14" fmla="*/ 349429 w 564273"/>
                  <a:gd name="connsiteY14" fmla="*/ 651010 h 1570753"/>
                  <a:gd name="connsiteX15" fmla="*/ 358138 w 564273"/>
                  <a:gd name="connsiteY15" fmla="*/ 494256 h 1570753"/>
                  <a:gd name="connsiteX16" fmla="*/ 392972 w 564273"/>
                  <a:gd name="connsiteY16" fmla="*/ 424587 h 1570753"/>
                  <a:gd name="connsiteX17" fmla="*/ 419098 w 564273"/>
                  <a:gd name="connsiteY17" fmla="*/ 363627 h 1570753"/>
                  <a:gd name="connsiteX18" fmla="*/ 436515 w 564273"/>
                  <a:gd name="connsiteY18" fmla="*/ 337502 h 1570753"/>
                  <a:gd name="connsiteX19" fmla="*/ 558435 w 564273"/>
                  <a:gd name="connsiteY19" fmla="*/ 119787 h 1570753"/>
                  <a:gd name="connsiteX20" fmla="*/ 514756 w 564273"/>
                  <a:gd name="connsiteY20" fmla="*/ 793 h 1570753"/>
                  <a:gd name="connsiteX0" fmla="*/ 514756 w 565543"/>
                  <a:gd name="connsiteY0" fmla="*/ 838 h 1570798"/>
                  <a:gd name="connsiteX1" fmla="*/ 256764 w 565543"/>
                  <a:gd name="connsiteY1" fmla="*/ 174808 h 1570798"/>
                  <a:gd name="connsiteX2" fmla="*/ 37690 w 565543"/>
                  <a:gd name="connsiteY2" fmla="*/ 367075 h 1570798"/>
                  <a:gd name="connsiteX3" fmla="*/ 43269 w 565543"/>
                  <a:gd name="connsiteY3" fmla="*/ 678134 h 1570798"/>
                  <a:gd name="connsiteX4" fmla="*/ 36941 w 565543"/>
                  <a:gd name="connsiteY4" fmla="*/ 1043145 h 1570798"/>
                  <a:gd name="connsiteX5" fmla="*/ 28232 w 565543"/>
                  <a:gd name="connsiteY5" fmla="*/ 1205682 h 1570798"/>
                  <a:gd name="connsiteX6" fmla="*/ 9251 w 565543"/>
                  <a:gd name="connsiteY6" fmla="*/ 1534771 h 1570798"/>
                  <a:gd name="connsiteX7" fmla="*/ 192675 w 565543"/>
                  <a:gd name="connsiteY7" fmla="*/ 1565455 h 1570798"/>
                  <a:gd name="connsiteX8" fmla="*/ 343033 w 565543"/>
                  <a:gd name="connsiteY8" fmla="*/ 1563891 h 1570798"/>
                  <a:gd name="connsiteX9" fmla="*/ 343647 w 565543"/>
                  <a:gd name="connsiteY9" fmla="*/ 1267050 h 1570798"/>
                  <a:gd name="connsiteX10" fmla="*/ 427806 w 565543"/>
                  <a:gd name="connsiteY10" fmla="*/ 1077775 h 1570798"/>
                  <a:gd name="connsiteX11" fmla="*/ 410389 w 565543"/>
                  <a:gd name="connsiteY11" fmla="*/ 964564 h 1570798"/>
                  <a:gd name="connsiteX12" fmla="*/ 401681 w 565543"/>
                  <a:gd name="connsiteY12" fmla="*/ 868770 h 1570798"/>
                  <a:gd name="connsiteX13" fmla="*/ 375555 w 565543"/>
                  <a:gd name="connsiteY13" fmla="*/ 781684 h 1570798"/>
                  <a:gd name="connsiteX14" fmla="*/ 349429 w 565543"/>
                  <a:gd name="connsiteY14" fmla="*/ 651055 h 1570798"/>
                  <a:gd name="connsiteX15" fmla="*/ 358138 w 565543"/>
                  <a:gd name="connsiteY15" fmla="*/ 494301 h 1570798"/>
                  <a:gd name="connsiteX16" fmla="*/ 392972 w 565543"/>
                  <a:gd name="connsiteY16" fmla="*/ 424632 h 1570798"/>
                  <a:gd name="connsiteX17" fmla="*/ 419098 w 565543"/>
                  <a:gd name="connsiteY17" fmla="*/ 363672 h 1570798"/>
                  <a:gd name="connsiteX18" fmla="*/ 558435 w 565543"/>
                  <a:gd name="connsiteY18" fmla="*/ 119832 h 1570798"/>
                  <a:gd name="connsiteX19" fmla="*/ 514756 w 565543"/>
                  <a:gd name="connsiteY19" fmla="*/ 838 h 1570798"/>
                  <a:gd name="connsiteX0" fmla="*/ 514756 w 565717"/>
                  <a:gd name="connsiteY0" fmla="*/ 798 h 1570758"/>
                  <a:gd name="connsiteX1" fmla="*/ 256764 w 565717"/>
                  <a:gd name="connsiteY1" fmla="*/ 174768 h 1570758"/>
                  <a:gd name="connsiteX2" fmla="*/ 37690 w 565717"/>
                  <a:gd name="connsiteY2" fmla="*/ 367035 h 1570758"/>
                  <a:gd name="connsiteX3" fmla="*/ 43269 w 565717"/>
                  <a:gd name="connsiteY3" fmla="*/ 678094 h 1570758"/>
                  <a:gd name="connsiteX4" fmla="*/ 36941 w 565717"/>
                  <a:gd name="connsiteY4" fmla="*/ 1043105 h 1570758"/>
                  <a:gd name="connsiteX5" fmla="*/ 28232 w 565717"/>
                  <a:gd name="connsiteY5" fmla="*/ 1205642 h 1570758"/>
                  <a:gd name="connsiteX6" fmla="*/ 9251 w 565717"/>
                  <a:gd name="connsiteY6" fmla="*/ 1534731 h 1570758"/>
                  <a:gd name="connsiteX7" fmla="*/ 192675 w 565717"/>
                  <a:gd name="connsiteY7" fmla="*/ 1565415 h 1570758"/>
                  <a:gd name="connsiteX8" fmla="*/ 343033 w 565717"/>
                  <a:gd name="connsiteY8" fmla="*/ 1563851 h 1570758"/>
                  <a:gd name="connsiteX9" fmla="*/ 343647 w 565717"/>
                  <a:gd name="connsiteY9" fmla="*/ 1267010 h 1570758"/>
                  <a:gd name="connsiteX10" fmla="*/ 427806 w 565717"/>
                  <a:gd name="connsiteY10" fmla="*/ 1077735 h 1570758"/>
                  <a:gd name="connsiteX11" fmla="*/ 410389 w 565717"/>
                  <a:gd name="connsiteY11" fmla="*/ 964524 h 1570758"/>
                  <a:gd name="connsiteX12" fmla="*/ 401681 w 565717"/>
                  <a:gd name="connsiteY12" fmla="*/ 868730 h 1570758"/>
                  <a:gd name="connsiteX13" fmla="*/ 375555 w 565717"/>
                  <a:gd name="connsiteY13" fmla="*/ 781644 h 1570758"/>
                  <a:gd name="connsiteX14" fmla="*/ 349429 w 565717"/>
                  <a:gd name="connsiteY14" fmla="*/ 651015 h 1570758"/>
                  <a:gd name="connsiteX15" fmla="*/ 358138 w 565717"/>
                  <a:gd name="connsiteY15" fmla="*/ 494261 h 1570758"/>
                  <a:gd name="connsiteX16" fmla="*/ 392972 w 565717"/>
                  <a:gd name="connsiteY16" fmla="*/ 424592 h 1570758"/>
                  <a:gd name="connsiteX17" fmla="*/ 416717 w 565717"/>
                  <a:gd name="connsiteY17" fmla="*/ 339820 h 1570758"/>
                  <a:gd name="connsiteX18" fmla="*/ 558435 w 565717"/>
                  <a:gd name="connsiteY18" fmla="*/ 119792 h 1570758"/>
                  <a:gd name="connsiteX19" fmla="*/ 514756 w 565717"/>
                  <a:gd name="connsiteY19" fmla="*/ 798 h 1570758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75555 w 554669"/>
                  <a:gd name="connsiteY13" fmla="*/ 782042 h 1571156"/>
                  <a:gd name="connsiteX14" fmla="*/ 349429 w 554669"/>
                  <a:gd name="connsiteY14" fmla="*/ 651413 h 1571156"/>
                  <a:gd name="connsiteX15" fmla="*/ 358138 w 554669"/>
                  <a:gd name="connsiteY15" fmla="*/ 494659 h 1571156"/>
                  <a:gd name="connsiteX16" fmla="*/ 392972 w 554669"/>
                  <a:gd name="connsiteY16" fmla="*/ 424990 h 1571156"/>
                  <a:gd name="connsiteX17" fmla="*/ 416717 w 554669"/>
                  <a:gd name="connsiteY17" fmla="*/ 340218 h 1571156"/>
                  <a:gd name="connsiteX18" fmla="*/ 544147 w 554669"/>
                  <a:gd name="connsiteY18" fmla="*/ 110665 h 1571156"/>
                  <a:gd name="connsiteX19" fmla="*/ 514756 w 554669"/>
                  <a:gd name="connsiteY19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75555 w 554669"/>
                  <a:gd name="connsiteY13" fmla="*/ 782042 h 1571156"/>
                  <a:gd name="connsiteX14" fmla="*/ 349429 w 554669"/>
                  <a:gd name="connsiteY14" fmla="*/ 651413 h 1571156"/>
                  <a:gd name="connsiteX15" fmla="*/ 391475 w 554669"/>
                  <a:gd name="connsiteY15" fmla="*/ 497040 h 1571156"/>
                  <a:gd name="connsiteX16" fmla="*/ 392972 w 554669"/>
                  <a:gd name="connsiteY16" fmla="*/ 424990 h 1571156"/>
                  <a:gd name="connsiteX17" fmla="*/ 416717 w 554669"/>
                  <a:gd name="connsiteY17" fmla="*/ 340218 h 1571156"/>
                  <a:gd name="connsiteX18" fmla="*/ 544147 w 554669"/>
                  <a:gd name="connsiteY18" fmla="*/ 110665 h 1571156"/>
                  <a:gd name="connsiteX19" fmla="*/ 514756 w 554669"/>
                  <a:gd name="connsiteY19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75555 w 554669"/>
                  <a:gd name="connsiteY13" fmla="*/ 782042 h 1571156"/>
                  <a:gd name="connsiteX14" fmla="*/ 406579 w 554669"/>
                  <a:gd name="connsiteY14" fmla="*/ 658556 h 1571156"/>
                  <a:gd name="connsiteX15" fmla="*/ 391475 w 554669"/>
                  <a:gd name="connsiteY15" fmla="*/ 497040 h 1571156"/>
                  <a:gd name="connsiteX16" fmla="*/ 392972 w 554669"/>
                  <a:gd name="connsiteY16" fmla="*/ 424990 h 1571156"/>
                  <a:gd name="connsiteX17" fmla="*/ 416717 w 554669"/>
                  <a:gd name="connsiteY17" fmla="*/ 340218 h 1571156"/>
                  <a:gd name="connsiteX18" fmla="*/ 544147 w 554669"/>
                  <a:gd name="connsiteY18" fmla="*/ 110665 h 1571156"/>
                  <a:gd name="connsiteX19" fmla="*/ 514756 w 554669"/>
                  <a:gd name="connsiteY19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75555 w 554669"/>
                  <a:gd name="connsiteY13" fmla="*/ 782042 h 1571156"/>
                  <a:gd name="connsiteX14" fmla="*/ 391475 w 554669"/>
                  <a:gd name="connsiteY14" fmla="*/ 497040 h 1571156"/>
                  <a:gd name="connsiteX15" fmla="*/ 392972 w 554669"/>
                  <a:gd name="connsiteY15" fmla="*/ 424990 h 1571156"/>
                  <a:gd name="connsiteX16" fmla="*/ 416717 w 554669"/>
                  <a:gd name="connsiteY16" fmla="*/ 340218 h 1571156"/>
                  <a:gd name="connsiteX17" fmla="*/ 544147 w 554669"/>
                  <a:gd name="connsiteY17" fmla="*/ 110665 h 1571156"/>
                  <a:gd name="connsiteX18" fmla="*/ 514756 w 554669"/>
                  <a:gd name="connsiteY18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91475 w 554669"/>
                  <a:gd name="connsiteY13" fmla="*/ 497040 h 1571156"/>
                  <a:gd name="connsiteX14" fmla="*/ 392972 w 554669"/>
                  <a:gd name="connsiteY14" fmla="*/ 424990 h 1571156"/>
                  <a:gd name="connsiteX15" fmla="*/ 416717 w 554669"/>
                  <a:gd name="connsiteY15" fmla="*/ 340218 h 1571156"/>
                  <a:gd name="connsiteX16" fmla="*/ 544147 w 554669"/>
                  <a:gd name="connsiteY16" fmla="*/ 110665 h 1571156"/>
                  <a:gd name="connsiteX17" fmla="*/ 514756 w 554669"/>
                  <a:gd name="connsiteY17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391475 w 554669"/>
                  <a:gd name="connsiteY12" fmla="*/ 497040 h 1571156"/>
                  <a:gd name="connsiteX13" fmla="*/ 392972 w 554669"/>
                  <a:gd name="connsiteY13" fmla="*/ 424990 h 1571156"/>
                  <a:gd name="connsiteX14" fmla="*/ 416717 w 554669"/>
                  <a:gd name="connsiteY14" fmla="*/ 340218 h 1571156"/>
                  <a:gd name="connsiteX15" fmla="*/ 544147 w 554669"/>
                  <a:gd name="connsiteY15" fmla="*/ 110665 h 1571156"/>
                  <a:gd name="connsiteX16" fmla="*/ 514756 w 554669"/>
                  <a:gd name="connsiteY16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5151 w 554669"/>
                  <a:gd name="connsiteY11" fmla="*/ 714891 h 1571156"/>
                  <a:gd name="connsiteX12" fmla="*/ 391475 w 554669"/>
                  <a:gd name="connsiteY12" fmla="*/ 497040 h 1571156"/>
                  <a:gd name="connsiteX13" fmla="*/ 392972 w 554669"/>
                  <a:gd name="connsiteY13" fmla="*/ 424990 h 1571156"/>
                  <a:gd name="connsiteX14" fmla="*/ 416717 w 554669"/>
                  <a:gd name="connsiteY14" fmla="*/ 340218 h 1571156"/>
                  <a:gd name="connsiteX15" fmla="*/ 544147 w 554669"/>
                  <a:gd name="connsiteY15" fmla="*/ 110665 h 1571156"/>
                  <a:gd name="connsiteX16" fmla="*/ 514756 w 554669"/>
                  <a:gd name="connsiteY16" fmla="*/ 1196 h 1571156"/>
                  <a:gd name="connsiteX0" fmla="*/ 653856 w 693769"/>
                  <a:gd name="connsiteY0" fmla="*/ 1196 h 1571156"/>
                  <a:gd name="connsiteX1" fmla="*/ 395864 w 693769"/>
                  <a:gd name="connsiteY1" fmla="*/ 175166 h 1571156"/>
                  <a:gd name="connsiteX2" fmla="*/ 176790 w 693769"/>
                  <a:gd name="connsiteY2" fmla="*/ 367433 h 1571156"/>
                  <a:gd name="connsiteX3" fmla="*/ 182369 w 693769"/>
                  <a:gd name="connsiteY3" fmla="*/ 678492 h 1571156"/>
                  <a:gd name="connsiteX4" fmla="*/ 176041 w 693769"/>
                  <a:gd name="connsiteY4" fmla="*/ 1043503 h 1571156"/>
                  <a:gd name="connsiteX5" fmla="*/ 167332 w 693769"/>
                  <a:gd name="connsiteY5" fmla="*/ 1206040 h 1571156"/>
                  <a:gd name="connsiteX6" fmla="*/ 3095 w 693769"/>
                  <a:gd name="connsiteY6" fmla="*/ 1535129 h 1571156"/>
                  <a:gd name="connsiteX7" fmla="*/ 331775 w 693769"/>
                  <a:gd name="connsiteY7" fmla="*/ 1565813 h 1571156"/>
                  <a:gd name="connsiteX8" fmla="*/ 482133 w 693769"/>
                  <a:gd name="connsiteY8" fmla="*/ 1564249 h 1571156"/>
                  <a:gd name="connsiteX9" fmla="*/ 482747 w 693769"/>
                  <a:gd name="connsiteY9" fmla="*/ 1267408 h 1571156"/>
                  <a:gd name="connsiteX10" fmla="*/ 566906 w 693769"/>
                  <a:gd name="connsiteY10" fmla="*/ 1078133 h 1571156"/>
                  <a:gd name="connsiteX11" fmla="*/ 554251 w 693769"/>
                  <a:gd name="connsiteY11" fmla="*/ 714891 h 1571156"/>
                  <a:gd name="connsiteX12" fmla="*/ 530575 w 693769"/>
                  <a:gd name="connsiteY12" fmla="*/ 497040 h 1571156"/>
                  <a:gd name="connsiteX13" fmla="*/ 532072 w 693769"/>
                  <a:gd name="connsiteY13" fmla="*/ 424990 h 1571156"/>
                  <a:gd name="connsiteX14" fmla="*/ 555817 w 693769"/>
                  <a:gd name="connsiteY14" fmla="*/ 340218 h 1571156"/>
                  <a:gd name="connsiteX15" fmla="*/ 683247 w 693769"/>
                  <a:gd name="connsiteY15" fmla="*/ 110665 h 1571156"/>
                  <a:gd name="connsiteX16" fmla="*/ 653856 w 693769"/>
                  <a:gd name="connsiteY16" fmla="*/ 1196 h 1571156"/>
                  <a:gd name="connsiteX0" fmla="*/ 655560 w 695473"/>
                  <a:gd name="connsiteY0" fmla="*/ 1196 h 1571003"/>
                  <a:gd name="connsiteX1" fmla="*/ 397568 w 695473"/>
                  <a:gd name="connsiteY1" fmla="*/ 175166 h 1571003"/>
                  <a:gd name="connsiteX2" fmla="*/ 178494 w 695473"/>
                  <a:gd name="connsiteY2" fmla="*/ 367433 h 1571003"/>
                  <a:gd name="connsiteX3" fmla="*/ 184073 w 695473"/>
                  <a:gd name="connsiteY3" fmla="*/ 678492 h 1571003"/>
                  <a:gd name="connsiteX4" fmla="*/ 177745 w 695473"/>
                  <a:gd name="connsiteY4" fmla="*/ 1043503 h 1571003"/>
                  <a:gd name="connsiteX5" fmla="*/ 140461 w 695473"/>
                  <a:gd name="connsiteY5" fmla="*/ 1208421 h 1571003"/>
                  <a:gd name="connsiteX6" fmla="*/ 4799 w 695473"/>
                  <a:gd name="connsiteY6" fmla="*/ 1535129 h 1571003"/>
                  <a:gd name="connsiteX7" fmla="*/ 333479 w 695473"/>
                  <a:gd name="connsiteY7" fmla="*/ 1565813 h 1571003"/>
                  <a:gd name="connsiteX8" fmla="*/ 483837 w 695473"/>
                  <a:gd name="connsiteY8" fmla="*/ 1564249 h 1571003"/>
                  <a:gd name="connsiteX9" fmla="*/ 484451 w 695473"/>
                  <a:gd name="connsiteY9" fmla="*/ 1267408 h 1571003"/>
                  <a:gd name="connsiteX10" fmla="*/ 568610 w 695473"/>
                  <a:gd name="connsiteY10" fmla="*/ 1078133 h 1571003"/>
                  <a:gd name="connsiteX11" fmla="*/ 555955 w 695473"/>
                  <a:gd name="connsiteY11" fmla="*/ 714891 h 1571003"/>
                  <a:gd name="connsiteX12" fmla="*/ 532279 w 695473"/>
                  <a:gd name="connsiteY12" fmla="*/ 497040 h 1571003"/>
                  <a:gd name="connsiteX13" fmla="*/ 533776 w 695473"/>
                  <a:gd name="connsiteY13" fmla="*/ 424990 h 1571003"/>
                  <a:gd name="connsiteX14" fmla="*/ 557521 w 695473"/>
                  <a:gd name="connsiteY14" fmla="*/ 340218 h 1571003"/>
                  <a:gd name="connsiteX15" fmla="*/ 684951 w 695473"/>
                  <a:gd name="connsiteY15" fmla="*/ 110665 h 1571003"/>
                  <a:gd name="connsiteX16" fmla="*/ 655560 w 695473"/>
                  <a:gd name="connsiteY16" fmla="*/ 1196 h 1571003"/>
                  <a:gd name="connsiteX0" fmla="*/ 650782 w 690695"/>
                  <a:gd name="connsiteY0" fmla="*/ 1196 h 1618499"/>
                  <a:gd name="connsiteX1" fmla="*/ 392790 w 690695"/>
                  <a:gd name="connsiteY1" fmla="*/ 175166 h 1618499"/>
                  <a:gd name="connsiteX2" fmla="*/ 173716 w 690695"/>
                  <a:gd name="connsiteY2" fmla="*/ 367433 h 1618499"/>
                  <a:gd name="connsiteX3" fmla="*/ 179295 w 690695"/>
                  <a:gd name="connsiteY3" fmla="*/ 678492 h 1618499"/>
                  <a:gd name="connsiteX4" fmla="*/ 172967 w 690695"/>
                  <a:gd name="connsiteY4" fmla="*/ 1043503 h 1618499"/>
                  <a:gd name="connsiteX5" fmla="*/ 135683 w 690695"/>
                  <a:gd name="connsiteY5" fmla="*/ 1208421 h 1618499"/>
                  <a:gd name="connsiteX6" fmla="*/ 21 w 690695"/>
                  <a:gd name="connsiteY6" fmla="*/ 1535129 h 1618499"/>
                  <a:gd name="connsiteX7" fmla="*/ 128676 w 690695"/>
                  <a:gd name="connsiteY7" fmla="*/ 1618201 h 1618499"/>
                  <a:gd name="connsiteX8" fmla="*/ 479059 w 690695"/>
                  <a:gd name="connsiteY8" fmla="*/ 1564249 h 1618499"/>
                  <a:gd name="connsiteX9" fmla="*/ 479673 w 690695"/>
                  <a:gd name="connsiteY9" fmla="*/ 1267408 h 1618499"/>
                  <a:gd name="connsiteX10" fmla="*/ 563832 w 690695"/>
                  <a:gd name="connsiteY10" fmla="*/ 1078133 h 1618499"/>
                  <a:gd name="connsiteX11" fmla="*/ 551177 w 690695"/>
                  <a:gd name="connsiteY11" fmla="*/ 714891 h 1618499"/>
                  <a:gd name="connsiteX12" fmla="*/ 527501 w 690695"/>
                  <a:gd name="connsiteY12" fmla="*/ 497040 h 1618499"/>
                  <a:gd name="connsiteX13" fmla="*/ 528998 w 690695"/>
                  <a:gd name="connsiteY13" fmla="*/ 424990 h 1618499"/>
                  <a:gd name="connsiteX14" fmla="*/ 552743 w 690695"/>
                  <a:gd name="connsiteY14" fmla="*/ 340218 h 1618499"/>
                  <a:gd name="connsiteX15" fmla="*/ 680173 w 690695"/>
                  <a:gd name="connsiteY15" fmla="*/ 110665 h 1618499"/>
                  <a:gd name="connsiteX16" fmla="*/ 650782 w 690695"/>
                  <a:gd name="connsiteY16" fmla="*/ 1196 h 1618499"/>
                  <a:gd name="connsiteX0" fmla="*/ 662785 w 702698"/>
                  <a:gd name="connsiteY0" fmla="*/ 1196 h 1590356"/>
                  <a:gd name="connsiteX1" fmla="*/ 404793 w 702698"/>
                  <a:gd name="connsiteY1" fmla="*/ 175166 h 1590356"/>
                  <a:gd name="connsiteX2" fmla="*/ 185719 w 702698"/>
                  <a:gd name="connsiteY2" fmla="*/ 367433 h 1590356"/>
                  <a:gd name="connsiteX3" fmla="*/ 191298 w 702698"/>
                  <a:gd name="connsiteY3" fmla="*/ 678492 h 1590356"/>
                  <a:gd name="connsiteX4" fmla="*/ 184970 w 702698"/>
                  <a:gd name="connsiteY4" fmla="*/ 1043503 h 1590356"/>
                  <a:gd name="connsiteX5" fmla="*/ 147686 w 702698"/>
                  <a:gd name="connsiteY5" fmla="*/ 1208421 h 1590356"/>
                  <a:gd name="connsiteX6" fmla="*/ 12024 w 702698"/>
                  <a:gd name="connsiteY6" fmla="*/ 1535129 h 1590356"/>
                  <a:gd name="connsiteX7" fmla="*/ 491062 w 702698"/>
                  <a:gd name="connsiteY7" fmla="*/ 1564249 h 1590356"/>
                  <a:gd name="connsiteX8" fmla="*/ 491676 w 702698"/>
                  <a:gd name="connsiteY8" fmla="*/ 1267408 h 1590356"/>
                  <a:gd name="connsiteX9" fmla="*/ 575835 w 702698"/>
                  <a:gd name="connsiteY9" fmla="*/ 1078133 h 1590356"/>
                  <a:gd name="connsiteX10" fmla="*/ 563180 w 702698"/>
                  <a:gd name="connsiteY10" fmla="*/ 714891 h 1590356"/>
                  <a:gd name="connsiteX11" fmla="*/ 539504 w 702698"/>
                  <a:gd name="connsiteY11" fmla="*/ 497040 h 1590356"/>
                  <a:gd name="connsiteX12" fmla="*/ 541001 w 702698"/>
                  <a:gd name="connsiteY12" fmla="*/ 424990 h 1590356"/>
                  <a:gd name="connsiteX13" fmla="*/ 564746 w 702698"/>
                  <a:gd name="connsiteY13" fmla="*/ 340218 h 1590356"/>
                  <a:gd name="connsiteX14" fmla="*/ 692176 w 702698"/>
                  <a:gd name="connsiteY14" fmla="*/ 110665 h 1590356"/>
                  <a:gd name="connsiteX15" fmla="*/ 662785 w 702698"/>
                  <a:gd name="connsiteY15" fmla="*/ 1196 h 1590356"/>
                  <a:gd name="connsiteX0" fmla="*/ 659016 w 698929"/>
                  <a:gd name="connsiteY0" fmla="*/ 1196 h 1630227"/>
                  <a:gd name="connsiteX1" fmla="*/ 401024 w 698929"/>
                  <a:gd name="connsiteY1" fmla="*/ 175166 h 1630227"/>
                  <a:gd name="connsiteX2" fmla="*/ 181950 w 698929"/>
                  <a:gd name="connsiteY2" fmla="*/ 367433 h 1630227"/>
                  <a:gd name="connsiteX3" fmla="*/ 187529 w 698929"/>
                  <a:gd name="connsiteY3" fmla="*/ 678492 h 1630227"/>
                  <a:gd name="connsiteX4" fmla="*/ 181201 w 698929"/>
                  <a:gd name="connsiteY4" fmla="*/ 1043503 h 1630227"/>
                  <a:gd name="connsiteX5" fmla="*/ 143917 w 698929"/>
                  <a:gd name="connsiteY5" fmla="*/ 1208421 h 1630227"/>
                  <a:gd name="connsiteX6" fmla="*/ 8255 w 698929"/>
                  <a:gd name="connsiteY6" fmla="*/ 1535129 h 1630227"/>
                  <a:gd name="connsiteX7" fmla="*/ 413474 w 698929"/>
                  <a:gd name="connsiteY7" fmla="*/ 1614255 h 1630227"/>
                  <a:gd name="connsiteX8" fmla="*/ 487907 w 698929"/>
                  <a:gd name="connsiteY8" fmla="*/ 1267408 h 1630227"/>
                  <a:gd name="connsiteX9" fmla="*/ 572066 w 698929"/>
                  <a:gd name="connsiteY9" fmla="*/ 1078133 h 1630227"/>
                  <a:gd name="connsiteX10" fmla="*/ 559411 w 698929"/>
                  <a:gd name="connsiteY10" fmla="*/ 714891 h 1630227"/>
                  <a:gd name="connsiteX11" fmla="*/ 535735 w 698929"/>
                  <a:gd name="connsiteY11" fmla="*/ 497040 h 1630227"/>
                  <a:gd name="connsiteX12" fmla="*/ 537232 w 698929"/>
                  <a:gd name="connsiteY12" fmla="*/ 424990 h 1630227"/>
                  <a:gd name="connsiteX13" fmla="*/ 560977 w 698929"/>
                  <a:gd name="connsiteY13" fmla="*/ 340218 h 1630227"/>
                  <a:gd name="connsiteX14" fmla="*/ 688407 w 698929"/>
                  <a:gd name="connsiteY14" fmla="*/ 110665 h 1630227"/>
                  <a:gd name="connsiteX15" fmla="*/ 659016 w 698929"/>
                  <a:gd name="connsiteY15" fmla="*/ 1196 h 1630227"/>
                  <a:gd name="connsiteX0" fmla="*/ 796293 w 836206"/>
                  <a:gd name="connsiteY0" fmla="*/ 1196 h 1641084"/>
                  <a:gd name="connsiteX1" fmla="*/ 538301 w 836206"/>
                  <a:gd name="connsiteY1" fmla="*/ 175166 h 1641084"/>
                  <a:gd name="connsiteX2" fmla="*/ 319227 w 836206"/>
                  <a:gd name="connsiteY2" fmla="*/ 367433 h 1641084"/>
                  <a:gd name="connsiteX3" fmla="*/ 324806 w 836206"/>
                  <a:gd name="connsiteY3" fmla="*/ 678492 h 1641084"/>
                  <a:gd name="connsiteX4" fmla="*/ 318478 w 836206"/>
                  <a:gd name="connsiteY4" fmla="*/ 1043503 h 1641084"/>
                  <a:gd name="connsiteX5" fmla="*/ 281194 w 836206"/>
                  <a:gd name="connsiteY5" fmla="*/ 1208421 h 1641084"/>
                  <a:gd name="connsiteX6" fmla="*/ 5039 w 836206"/>
                  <a:gd name="connsiteY6" fmla="*/ 1580373 h 1641084"/>
                  <a:gd name="connsiteX7" fmla="*/ 550751 w 836206"/>
                  <a:gd name="connsiteY7" fmla="*/ 1614255 h 1641084"/>
                  <a:gd name="connsiteX8" fmla="*/ 625184 w 836206"/>
                  <a:gd name="connsiteY8" fmla="*/ 1267408 h 1641084"/>
                  <a:gd name="connsiteX9" fmla="*/ 709343 w 836206"/>
                  <a:gd name="connsiteY9" fmla="*/ 1078133 h 1641084"/>
                  <a:gd name="connsiteX10" fmla="*/ 696688 w 836206"/>
                  <a:gd name="connsiteY10" fmla="*/ 714891 h 1641084"/>
                  <a:gd name="connsiteX11" fmla="*/ 673012 w 836206"/>
                  <a:gd name="connsiteY11" fmla="*/ 497040 h 1641084"/>
                  <a:gd name="connsiteX12" fmla="*/ 674509 w 836206"/>
                  <a:gd name="connsiteY12" fmla="*/ 424990 h 1641084"/>
                  <a:gd name="connsiteX13" fmla="*/ 698254 w 836206"/>
                  <a:gd name="connsiteY13" fmla="*/ 340218 h 1641084"/>
                  <a:gd name="connsiteX14" fmla="*/ 825684 w 836206"/>
                  <a:gd name="connsiteY14" fmla="*/ 110665 h 1641084"/>
                  <a:gd name="connsiteX15" fmla="*/ 796293 w 836206"/>
                  <a:gd name="connsiteY15" fmla="*/ 1196 h 1641084"/>
                  <a:gd name="connsiteX0" fmla="*/ 796293 w 836206"/>
                  <a:gd name="connsiteY0" fmla="*/ 1196 h 1641084"/>
                  <a:gd name="connsiteX1" fmla="*/ 538301 w 836206"/>
                  <a:gd name="connsiteY1" fmla="*/ 175166 h 1641084"/>
                  <a:gd name="connsiteX2" fmla="*/ 319227 w 836206"/>
                  <a:gd name="connsiteY2" fmla="*/ 367433 h 1641084"/>
                  <a:gd name="connsiteX3" fmla="*/ 324806 w 836206"/>
                  <a:gd name="connsiteY3" fmla="*/ 678492 h 1641084"/>
                  <a:gd name="connsiteX4" fmla="*/ 318478 w 836206"/>
                  <a:gd name="connsiteY4" fmla="*/ 1043503 h 1641084"/>
                  <a:gd name="connsiteX5" fmla="*/ 281194 w 836206"/>
                  <a:gd name="connsiteY5" fmla="*/ 1208421 h 1641084"/>
                  <a:gd name="connsiteX6" fmla="*/ 5039 w 836206"/>
                  <a:gd name="connsiteY6" fmla="*/ 1580373 h 1641084"/>
                  <a:gd name="connsiteX7" fmla="*/ 550751 w 836206"/>
                  <a:gd name="connsiteY7" fmla="*/ 1614255 h 1641084"/>
                  <a:gd name="connsiteX8" fmla="*/ 668046 w 836206"/>
                  <a:gd name="connsiteY8" fmla="*/ 1276933 h 1641084"/>
                  <a:gd name="connsiteX9" fmla="*/ 709343 w 836206"/>
                  <a:gd name="connsiteY9" fmla="*/ 1078133 h 1641084"/>
                  <a:gd name="connsiteX10" fmla="*/ 696688 w 836206"/>
                  <a:gd name="connsiteY10" fmla="*/ 714891 h 1641084"/>
                  <a:gd name="connsiteX11" fmla="*/ 673012 w 836206"/>
                  <a:gd name="connsiteY11" fmla="*/ 497040 h 1641084"/>
                  <a:gd name="connsiteX12" fmla="*/ 674509 w 836206"/>
                  <a:gd name="connsiteY12" fmla="*/ 424990 h 1641084"/>
                  <a:gd name="connsiteX13" fmla="*/ 698254 w 836206"/>
                  <a:gd name="connsiteY13" fmla="*/ 340218 h 1641084"/>
                  <a:gd name="connsiteX14" fmla="*/ 825684 w 836206"/>
                  <a:gd name="connsiteY14" fmla="*/ 110665 h 1641084"/>
                  <a:gd name="connsiteX15" fmla="*/ 796293 w 836206"/>
                  <a:gd name="connsiteY15" fmla="*/ 1196 h 1641084"/>
                  <a:gd name="connsiteX0" fmla="*/ 796293 w 836206"/>
                  <a:gd name="connsiteY0" fmla="*/ 1196 h 1641084"/>
                  <a:gd name="connsiteX1" fmla="*/ 538301 w 836206"/>
                  <a:gd name="connsiteY1" fmla="*/ 175166 h 1641084"/>
                  <a:gd name="connsiteX2" fmla="*/ 319227 w 836206"/>
                  <a:gd name="connsiteY2" fmla="*/ 367433 h 1641084"/>
                  <a:gd name="connsiteX3" fmla="*/ 324806 w 836206"/>
                  <a:gd name="connsiteY3" fmla="*/ 678492 h 1641084"/>
                  <a:gd name="connsiteX4" fmla="*/ 318478 w 836206"/>
                  <a:gd name="connsiteY4" fmla="*/ 1043503 h 1641084"/>
                  <a:gd name="connsiteX5" fmla="*/ 281194 w 836206"/>
                  <a:gd name="connsiteY5" fmla="*/ 1208421 h 1641084"/>
                  <a:gd name="connsiteX6" fmla="*/ 5039 w 836206"/>
                  <a:gd name="connsiteY6" fmla="*/ 1580373 h 1641084"/>
                  <a:gd name="connsiteX7" fmla="*/ 550751 w 836206"/>
                  <a:gd name="connsiteY7" fmla="*/ 1614255 h 1641084"/>
                  <a:gd name="connsiteX8" fmla="*/ 668046 w 836206"/>
                  <a:gd name="connsiteY8" fmla="*/ 1276933 h 1641084"/>
                  <a:gd name="connsiteX9" fmla="*/ 735536 w 836206"/>
                  <a:gd name="connsiteY9" fmla="*/ 992408 h 1641084"/>
                  <a:gd name="connsiteX10" fmla="*/ 696688 w 836206"/>
                  <a:gd name="connsiteY10" fmla="*/ 714891 h 1641084"/>
                  <a:gd name="connsiteX11" fmla="*/ 673012 w 836206"/>
                  <a:gd name="connsiteY11" fmla="*/ 497040 h 1641084"/>
                  <a:gd name="connsiteX12" fmla="*/ 674509 w 836206"/>
                  <a:gd name="connsiteY12" fmla="*/ 424990 h 1641084"/>
                  <a:gd name="connsiteX13" fmla="*/ 698254 w 836206"/>
                  <a:gd name="connsiteY13" fmla="*/ 340218 h 1641084"/>
                  <a:gd name="connsiteX14" fmla="*/ 825684 w 836206"/>
                  <a:gd name="connsiteY14" fmla="*/ 110665 h 1641084"/>
                  <a:gd name="connsiteX15" fmla="*/ 796293 w 836206"/>
                  <a:gd name="connsiteY15" fmla="*/ 1196 h 1641084"/>
                  <a:gd name="connsiteX0" fmla="*/ 796293 w 836206"/>
                  <a:gd name="connsiteY0" fmla="*/ 1196 h 1641084"/>
                  <a:gd name="connsiteX1" fmla="*/ 538301 w 836206"/>
                  <a:gd name="connsiteY1" fmla="*/ 175166 h 1641084"/>
                  <a:gd name="connsiteX2" fmla="*/ 319227 w 836206"/>
                  <a:gd name="connsiteY2" fmla="*/ 367433 h 1641084"/>
                  <a:gd name="connsiteX3" fmla="*/ 324806 w 836206"/>
                  <a:gd name="connsiteY3" fmla="*/ 678492 h 1641084"/>
                  <a:gd name="connsiteX4" fmla="*/ 318478 w 836206"/>
                  <a:gd name="connsiteY4" fmla="*/ 1043503 h 1641084"/>
                  <a:gd name="connsiteX5" fmla="*/ 281194 w 836206"/>
                  <a:gd name="connsiteY5" fmla="*/ 1208421 h 1641084"/>
                  <a:gd name="connsiteX6" fmla="*/ 5039 w 836206"/>
                  <a:gd name="connsiteY6" fmla="*/ 1580373 h 1641084"/>
                  <a:gd name="connsiteX7" fmla="*/ 550751 w 836206"/>
                  <a:gd name="connsiteY7" fmla="*/ 1614255 h 1641084"/>
                  <a:gd name="connsiteX8" fmla="*/ 668046 w 836206"/>
                  <a:gd name="connsiteY8" fmla="*/ 1276933 h 1641084"/>
                  <a:gd name="connsiteX9" fmla="*/ 735536 w 836206"/>
                  <a:gd name="connsiteY9" fmla="*/ 992408 h 1641084"/>
                  <a:gd name="connsiteX10" fmla="*/ 689544 w 836206"/>
                  <a:gd name="connsiteY10" fmla="*/ 669647 h 1641084"/>
                  <a:gd name="connsiteX11" fmla="*/ 673012 w 836206"/>
                  <a:gd name="connsiteY11" fmla="*/ 497040 h 1641084"/>
                  <a:gd name="connsiteX12" fmla="*/ 674509 w 836206"/>
                  <a:gd name="connsiteY12" fmla="*/ 424990 h 1641084"/>
                  <a:gd name="connsiteX13" fmla="*/ 698254 w 836206"/>
                  <a:gd name="connsiteY13" fmla="*/ 340218 h 1641084"/>
                  <a:gd name="connsiteX14" fmla="*/ 825684 w 836206"/>
                  <a:gd name="connsiteY14" fmla="*/ 110665 h 1641084"/>
                  <a:gd name="connsiteX15" fmla="*/ 796293 w 836206"/>
                  <a:gd name="connsiteY15" fmla="*/ 1196 h 1641084"/>
                  <a:gd name="connsiteX0" fmla="*/ 797579 w 837492"/>
                  <a:gd name="connsiteY0" fmla="*/ 1196 h 1641314"/>
                  <a:gd name="connsiteX1" fmla="*/ 539587 w 837492"/>
                  <a:gd name="connsiteY1" fmla="*/ 175166 h 1641314"/>
                  <a:gd name="connsiteX2" fmla="*/ 320513 w 837492"/>
                  <a:gd name="connsiteY2" fmla="*/ 367433 h 1641314"/>
                  <a:gd name="connsiteX3" fmla="*/ 326092 w 837492"/>
                  <a:gd name="connsiteY3" fmla="*/ 678492 h 1641314"/>
                  <a:gd name="connsiteX4" fmla="*/ 319764 w 837492"/>
                  <a:gd name="connsiteY4" fmla="*/ 1043503 h 1641314"/>
                  <a:gd name="connsiteX5" fmla="*/ 258667 w 837492"/>
                  <a:gd name="connsiteY5" fmla="*/ 1203658 h 1641314"/>
                  <a:gd name="connsiteX6" fmla="*/ 6325 w 837492"/>
                  <a:gd name="connsiteY6" fmla="*/ 1580373 h 1641314"/>
                  <a:gd name="connsiteX7" fmla="*/ 552037 w 837492"/>
                  <a:gd name="connsiteY7" fmla="*/ 1614255 h 1641314"/>
                  <a:gd name="connsiteX8" fmla="*/ 669332 w 837492"/>
                  <a:gd name="connsiteY8" fmla="*/ 1276933 h 1641314"/>
                  <a:gd name="connsiteX9" fmla="*/ 736822 w 837492"/>
                  <a:gd name="connsiteY9" fmla="*/ 992408 h 1641314"/>
                  <a:gd name="connsiteX10" fmla="*/ 690830 w 837492"/>
                  <a:gd name="connsiteY10" fmla="*/ 669647 h 1641314"/>
                  <a:gd name="connsiteX11" fmla="*/ 674298 w 837492"/>
                  <a:gd name="connsiteY11" fmla="*/ 497040 h 1641314"/>
                  <a:gd name="connsiteX12" fmla="*/ 675795 w 837492"/>
                  <a:gd name="connsiteY12" fmla="*/ 424990 h 1641314"/>
                  <a:gd name="connsiteX13" fmla="*/ 699540 w 837492"/>
                  <a:gd name="connsiteY13" fmla="*/ 340218 h 1641314"/>
                  <a:gd name="connsiteX14" fmla="*/ 826970 w 837492"/>
                  <a:gd name="connsiteY14" fmla="*/ 110665 h 1641314"/>
                  <a:gd name="connsiteX15" fmla="*/ 797579 w 837492"/>
                  <a:gd name="connsiteY15" fmla="*/ 1196 h 1641314"/>
                  <a:gd name="connsiteX0" fmla="*/ 713982 w 753895"/>
                  <a:gd name="connsiteY0" fmla="*/ 1196 h 1650425"/>
                  <a:gd name="connsiteX1" fmla="*/ 455990 w 753895"/>
                  <a:gd name="connsiteY1" fmla="*/ 175166 h 1650425"/>
                  <a:gd name="connsiteX2" fmla="*/ 236916 w 753895"/>
                  <a:gd name="connsiteY2" fmla="*/ 367433 h 1650425"/>
                  <a:gd name="connsiteX3" fmla="*/ 242495 w 753895"/>
                  <a:gd name="connsiteY3" fmla="*/ 678492 h 1650425"/>
                  <a:gd name="connsiteX4" fmla="*/ 236167 w 753895"/>
                  <a:gd name="connsiteY4" fmla="*/ 1043503 h 1650425"/>
                  <a:gd name="connsiteX5" fmla="*/ 175070 w 753895"/>
                  <a:gd name="connsiteY5" fmla="*/ 1203658 h 1650425"/>
                  <a:gd name="connsiteX6" fmla="*/ 8453 w 753895"/>
                  <a:gd name="connsiteY6" fmla="*/ 1601804 h 1650425"/>
                  <a:gd name="connsiteX7" fmla="*/ 468440 w 753895"/>
                  <a:gd name="connsiteY7" fmla="*/ 1614255 h 1650425"/>
                  <a:gd name="connsiteX8" fmla="*/ 585735 w 753895"/>
                  <a:gd name="connsiteY8" fmla="*/ 1276933 h 1650425"/>
                  <a:gd name="connsiteX9" fmla="*/ 653225 w 753895"/>
                  <a:gd name="connsiteY9" fmla="*/ 992408 h 1650425"/>
                  <a:gd name="connsiteX10" fmla="*/ 607233 w 753895"/>
                  <a:gd name="connsiteY10" fmla="*/ 669647 h 1650425"/>
                  <a:gd name="connsiteX11" fmla="*/ 590701 w 753895"/>
                  <a:gd name="connsiteY11" fmla="*/ 497040 h 1650425"/>
                  <a:gd name="connsiteX12" fmla="*/ 592198 w 753895"/>
                  <a:gd name="connsiteY12" fmla="*/ 424990 h 1650425"/>
                  <a:gd name="connsiteX13" fmla="*/ 615943 w 753895"/>
                  <a:gd name="connsiteY13" fmla="*/ 340218 h 1650425"/>
                  <a:gd name="connsiteX14" fmla="*/ 743373 w 753895"/>
                  <a:gd name="connsiteY14" fmla="*/ 110665 h 1650425"/>
                  <a:gd name="connsiteX15" fmla="*/ 713982 w 753895"/>
                  <a:gd name="connsiteY15" fmla="*/ 1196 h 1650425"/>
                  <a:gd name="connsiteX0" fmla="*/ 717338 w 757251"/>
                  <a:gd name="connsiteY0" fmla="*/ 1196 h 1651788"/>
                  <a:gd name="connsiteX1" fmla="*/ 459346 w 757251"/>
                  <a:gd name="connsiteY1" fmla="*/ 175166 h 1651788"/>
                  <a:gd name="connsiteX2" fmla="*/ 240272 w 757251"/>
                  <a:gd name="connsiteY2" fmla="*/ 367433 h 1651788"/>
                  <a:gd name="connsiteX3" fmla="*/ 245851 w 757251"/>
                  <a:gd name="connsiteY3" fmla="*/ 678492 h 1651788"/>
                  <a:gd name="connsiteX4" fmla="*/ 239523 w 757251"/>
                  <a:gd name="connsiteY4" fmla="*/ 1043503 h 1651788"/>
                  <a:gd name="connsiteX5" fmla="*/ 178426 w 757251"/>
                  <a:gd name="connsiteY5" fmla="*/ 1203658 h 1651788"/>
                  <a:gd name="connsiteX6" fmla="*/ 11809 w 757251"/>
                  <a:gd name="connsiteY6" fmla="*/ 1601804 h 1651788"/>
                  <a:gd name="connsiteX7" fmla="*/ 540852 w 757251"/>
                  <a:gd name="connsiteY7" fmla="*/ 1616637 h 1651788"/>
                  <a:gd name="connsiteX8" fmla="*/ 589091 w 757251"/>
                  <a:gd name="connsiteY8" fmla="*/ 1276933 h 1651788"/>
                  <a:gd name="connsiteX9" fmla="*/ 656581 w 757251"/>
                  <a:gd name="connsiteY9" fmla="*/ 992408 h 1651788"/>
                  <a:gd name="connsiteX10" fmla="*/ 610589 w 757251"/>
                  <a:gd name="connsiteY10" fmla="*/ 669647 h 1651788"/>
                  <a:gd name="connsiteX11" fmla="*/ 594057 w 757251"/>
                  <a:gd name="connsiteY11" fmla="*/ 497040 h 1651788"/>
                  <a:gd name="connsiteX12" fmla="*/ 595554 w 757251"/>
                  <a:gd name="connsiteY12" fmla="*/ 424990 h 1651788"/>
                  <a:gd name="connsiteX13" fmla="*/ 619299 w 757251"/>
                  <a:gd name="connsiteY13" fmla="*/ 340218 h 1651788"/>
                  <a:gd name="connsiteX14" fmla="*/ 746729 w 757251"/>
                  <a:gd name="connsiteY14" fmla="*/ 110665 h 1651788"/>
                  <a:gd name="connsiteX15" fmla="*/ 717338 w 757251"/>
                  <a:gd name="connsiteY15" fmla="*/ 1196 h 1651788"/>
                  <a:gd name="connsiteX0" fmla="*/ 715105 w 755018"/>
                  <a:gd name="connsiteY0" fmla="*/ 1196 h 1651788"/>
                  <a:gd name="connsiteX1" fmla="*/ 457113 w 755018"/>
                  <a:gd name="connsiteY1" fmla="*/ 175166 h 1651788"/>
                  <a:gd name="connsiteX2" fmla="*/ 238039 w 755018"/>
                  <a:gd name="connsiteY2" fmla="*/ 367433 h 1651788"/>
                  <a:gd name="connsiteX3" fmla="*/ 243618 w 755018"/>
                  <a:gd name="connsiteY3" fmla="*/ 678492 h 1651788"/>
                  <a:gd name="connsiteX4" fmla="*/ 237290 w 755018"/>
                  <a:gd name="connsiteY4" fmla="*/ 1043503 h 1651788"/>
                  <a:gd name="connsiteX5" fmla="*/ 176193 w 755018"/>
                  <a:gd name="connsiteY5" fmla="*/ 1203658 h 1651788"/>
                  <a:gd name="connsiteX6" fmla="*/ 9576 w 755018"/>
                  <a:gd name="connsiteY6" fmla="*/ 1601804 h 1651788"/>
                  <a:gd name="connsiteX7" fmla="*/ 493375 w 755018"/>
                  <a:gd name="connsiteY7" fmla="*/ 1616637 h 1651788"/>
                  <a:gd name="connsiteX8" fmla="*/ 586858 w 755018"/>
                  <a:gd name="connsiteY8" fmla="*/ 1276933 h 1651788"/>
                  <a:gd name="connsiteX9" fmla="*/ 654348 w 755018"/>
                  <a:gd name="connsiteY9" fmla="*/ 992408 h 1651788"/>
                  <a:gd name="connsiteX10" fmla="*/ 608356 w 755018"/>
                  <a:gd name="connsiteY10" fmla="*/ 669647 h 1651788"/>
                  <a:gd name="connsiteX11" fmla="*/ 591824 w 755018"/>
                  <a:gd name="connsiteY11" fmla="*/ 497040 h 1651788"/>
                  <a:gd name="connsiteX12" fmla="*/ 593321 w 755018"/>
                  <a:gd name="connsiteY12" fmla="*/ 424990 h 1651788"/>
                  <a:gd name="connsiteX13" fmla="*/ 617066 w 755018"/>
                  <a:gd name="connsiteY13" fmla="*/ 340218 h 1651788"/>
                  <a:gd name="connsiteX14" fmla="*/ 744496 w 755018"/>
                  <a:gd name="connsiteY14" fmla="*/ 110665 h 1651788"/>
                  <a:gd name="connsiteX15" fmla="*/ 715105 w 755018"/>
                  <a:gd name="connsiteY15" fmla="*/ 1196 h 1651788"/>
                  <a:gd name="connsiteX0" fmla="*/ 715105 w 755238"/>
                  <a:gd name="connsiteY0" fmla="*/ 1121 h 1651713"/>
                  <a:gd name="connsiteX1" fmla="*/ 452350 w 755238"/>
                  <a:gd name="connsiteY1" fmla="*/ 172709 h 1651713"/>
                  <a:gd name="connsiteX2" fmla="*/ 238039 w 755238"/>
                  <a:gd name="connsiteY2" fmla="*/ 367358 h 1651713"/>
                  <a:gd name="connsiteX3" fmla="*/ 243618 w 755238"/>
                  <a:gd name="connsiteY3" fmla="*/ 678417 h 1651713"/>
                  <a:gd name="connsiteX4" fmla="*/ 237290 w 755238"/>
                  <a:gd name="connsiteY4" fmla="*/ 1043428 h 1651713"/>
                  <a:gd name="connsiteX5" fmla="*/ 176193 w 755238"/>
                  <a:gd name="connsiteY5" fmla="*/ 1203583 h 1651713"/>
                  <a:gd name="connsiteX6" fmla="*/ 9576 w 755238"/>
                  <a:gd name="connsiteY6" fmla="*/ 1601729 h 1651713"/>
                  <a:gd name="connsiteX7" fmla="*/ 493375 w 755238"/>
                  <a:gd name="connsiteY7" fmla="*/ 1616562 h 1651713"/>
                  <a:gd name="connsiteX8" fmla="*/ 586858 w 755238"/>
                  <a:gd name="connsiteY8" fmla="*/ 1276858 h 1651713"/>
                  <a:gd name="connsiteX9" fmla="*/ 654348 w 755238"/>
                  <a:gd name="connsiteY9" fmla="*/ 992333 h 1651713"/>
                  <a:gd name="connsiteX10" fmla="*/ 608356 w 755238"/>
                  <a:gd name="connsiteY10" fmla="*/ 669572 h 1651713"/>
                  <a:gd name="connsiteX11" fmla="*/ 591824 w 755238"/>
                  <a:gd name="connsiteY11" fmla="*/ 496965 h 1651713"/>
                  <a:gd name="connsiteX12" fmla="*/ 593321 w 755238"/>
                  <a:gd name="connsiteY12" fmla="*/ 424915 h 1651713"/>
                  <a:gd name="connsiteX13" fmla="*/ 617066 w 755238"/>
                  <a:gd name="connsiteY13" fmla="*/ 340143 h 1651713"/>
                  <a:gd name="connsiteX14" fmla="*/ 744496 w 755238"/>
                  <a:gd name="connsiteY14" fmla="*/ 110590 h 1651713"/>
                  <a:gd name="connsiteX15" fmla="*/ 715105 w 755238"/>
                  <a:gd name="connsiteY15" fmla="*/ 1121 h 1651713"/>
                  <a:gd name="connsiteX0" fmla="*/ 715105 w 755238"/>
                  <a:gd name="connsiteY0" fmla="*/ 1121 h 1651713"/>
                  <a:gd name="connsiteX1" fmla="*/ 452350 w 755238"/>
                  <a:gd name="connsiteY1" fmla="*/ 172709 h 1651713"/>
                  <a:gd name="connsiteX2" fmla="*/ 238039 w 755238"/>
                  <a:gd name="connsiteY2" fmla="*/ 367358 h 1651713"/>
                  <a:gd name="connsiteX3" fmla="*/ 243618 w 755238"/>
                  <a:gd name="connsiteY3" fmla="*/ 678417 h 1651713"/>
                  <a:gd name="connsiteX4" fmla="*/ 237290 w 755238"/>
                  <a:gd name="connsiteY4" fmla="*/ 1043428 h 1651713"/>
                  <a:gd name="connsiteX5" fmla="*/ 176193 w 755238"/>
                  <a:gd name="connsiteY5" fmla="*/ 1203583 h 1651713"/>
                  <a:gd name="connsiteX6" fmla="*/ 9576 w 755238"/>
                  <a:gd name="connsiteY6" fmla="*/ 1601729 h 1651713"/>
                  <a:gd name="connsiteX7" fmla="*/ 493375 w 755238"/>
                  <a:gd name="connsiteY7" fmla="*/ 1616562 h 1651713"/>
                  <a:gd name="connsiteX8" fmla="*/ 586858 w 755238"/>
                  <a:gd name="connsiteY8" fmla="*/ 1276858 h 1651713"/>
                  <a:gd name="connsiteX9" fmla="*/ 654348 w 755238"/>
                  <a:gd name="connsiteY9" fmla="*/ 992333 h 1651713"/>
                  <a:gd name="connsiteX10" fmla="*/ 608356 w 755238"/>
                  <a:gd name="connsiteY10" fmla="*/ 669572 h 1651713"/>
                  <a:gd name="connsiteX11" fmla="*/ 591824 w 755238"/>
                  <a:gd name="connsiteY11" fmla="*/ 496965 h 1651713"/>
                  <a:gd name="connsiteX12" fmla="*/ 593321 w 755238"/>
                  <a:gd name="connsiteY12" fmla="*/ 424915 h 1651713"/>
                  <a:gd name="connsiteX13" fmla="*/ 617066 w 755238"/>
                  <a:gd name="connsiteY13" fmla="*/ 340143 h 1651713"/>
                  <a:gd name="connsiteX14" fmla="*/ 744496 w 755238"/>
                  <a:gd name="connsiteY14" fmla="*/ 110590 h 1651713"/>
                  <a:gd name="connsiteX15" fmla="*/ 715105 w 755238"/>
                  <a:gd name="connsiteY15" fmla="*/ 1121 h 1651713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38039 w 758463"/>
                  <a:gd name="connsiteY2" fmla="*/ 372062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38039 w 758463"/>
                  <a:gd name="connsiteY2" fmla="*/ 372062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38039 w 758463"/>
                  <a:gd name="connsiteY2" fmla="*/ 372062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38039 w 758463"/>
                  <a:gd name="connsiteY2" fmla="*/ 372062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40420 w 758463"/>
                  <a:gd name="connsiteY2" fmla="*/ 355393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40420 w 758463"/>
                  <a:gd name="connsiteY2" fmla="*/ 355393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40420 w 758463"/>
                  <a:gd name="connsiteY2" fmla="*/ 355393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40420 w 758463"/>
                  <a:gd name="connsiteY2" fmla="*/ 355393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19868 w 757327"/>
                  <a:gd name="connsiteY0" fmla="*/ 1036 h 1658772"/>
                  <a:gd name="connsiteX1" fmla="*/ 452350 w 757327"/>
                  <a:gd name="connsiteY1" fmla="*/ 179768 h 1658772"/>
                  <a:gd name="connsiteX2" fmla="*/ 240420 w 757327"/>
                  <a:gd name="connsiteY2" fmla="*/ 357748 h 1658772"/>
                  <a:gd name="connsiteX3" fmla="*/ 243618 w 757327"/>
                  <a:gd name="connsiteY3" fmla="*/ 685476 h 1658772"/>
                  <a:gd name="connsiteX4" fmla="*/ 237290 w 757327"/>
                  <a:gd name="connsiteY4" fmla="*/ 1050487 h 1658772"/>
                  <a:gd name="connsiteX5" fmla="*/ 176193 w 757327"/>
                  <a:gd name="connsiteY5" fmla="*/ 1210642 h 1658772"/>
                  <a:gd name="connsiteX6" fmla="*/ 9576 w 757327"/>
                  <a:gd name="connsiteY6" fmla="*/ 1608788 h 1658772"/>
                  <a:gd name="connsiteX7" fmla="*/ 493375 w 757327"/>
                  <a:gd name="connsiteY7" fmla="*/ 1623621 h 1658772"/>
                  <a:gd name="connsiteX8" fmla="*/ 586858 w 757327"/>
                  <a:gd name="connsiteY8" fmla="*/ 1283917 h 1658772"/>
                  <a:gd name="connsiteX9" fmla="*/ 654348 w 757327"/>
                  <a:gd name="connsiteY9" fmla="*/ 999392 h 1658772"/>
                  <a:gd name="connsiteX10" fmla="*/ 608356 w 757327"/>
                  <a:gd name="connsiteY10" fmla="*/ 676631 h 1658772"/>
                  <a:gd name="connsiteX11" fmla="*/ 591824 w 757327"/>
                  <a:gd name="connsiteY11" fmla="*/ 504024 h 1658772"/>
                  <a:gd name="connsiteX12" fmla="*/ 593321 w 757327"/>
                  <a:gd name="connsiteY12" fmla="*/ 431974 h 1658772"/>
                  <a:gd name="connsiteX13" fmla="*/ 617066 w 757327"/>
                  <a:gd name="connsiteY13" fmla="*/ 347202 h 1658772"/>
                  <a:gd name="connsiteX14" fmla="*/ 744496 w 757327"/>
                  <a:gd name="connsiteY14" fmla="*/ 117649 h 1658772"/>
                  <a:gd name="connsiteX15" fmla="*/ 719868 w 757327"/>
                  <a:gd name="connsiteY15" fmla="*/ 1036 h 1658772"/>
                  <a:gd name="connsiteX0" fmla="*/ 719868 w 744414"/>
                  <a:gd name="connsiteY0" fmla="*/ 848 h 1658584"/>
                  <a:gd name="connsiteX1" fmla="*/ 452350 w 744414"/>
                  <a:gd name="connsiteY1" fmla="*/ 179580 h 1658584"/>
                  <a:gd name="connsiteX2" fmla="*/ 240420 w 744414"/>
                  <a:gd name="connsiteY2" fmla="*/ 357560 h 1658584"/>
                  <a:gd name="connsiteX3" fmla="*/ 243618 w 744414"/>
                  <a:gd name="connsiteY3" fmla="*/ 685288 h 1658584"/>
                  <a:gd name="connsiteX4" fmla="*/ 237290 w 744414"/>
                  <a:gd name="connsiteY4" fmla="*/ 1050299 h 1658584"/>
                  <a:gd name="connsiteX5" fmla="*/ 176193 w 744414"/>
                  <a:gd name="connsiteY5" fmla="*/ 1210454 h 1658584"/>
                  <a:gd name="connsiteX6" fmla="*/ 9576 w 744414"/>
                  <a:gd name="connsiteY6" fmla="*/ 1608600 h 1658584"/>
                  <a:gd name="connsiteX7" fmla="*/ 493375 w 744414"/>
                  <a:gd name="connsiteY7" fmla="*/ 1623433 h 1658584"/>
                  <a:gd name="connsiteX8" fmla="*/ 586858 w 744414"/>
                  <a:gd name="connsiteY8" fmla="*/ 1283729 h 1658584"/>
                  <a:gd name="connsiteX9" fmla="*/ 654348 w 744414"/>
                  <a:gd name="connsiteY9" fmla="*/ 999204 h 1658584"/>
                  <a:gd name="connsiteX10" fmla="*/ 608356 w 744414"/>
                  <a:gd name="connsiteY10" fmla="*/ 676443 h 1658584"/>
                  <a:gd name="connsiteX11" fmla="*/ 591824 w 744414"/>
                  <a:gd name="connsiteY11" fmla="*/ 503836 h 1658584"/>
                  <a:gd name="connsiteX12" fmla="*/ 593321 w 744414"/>
                  <a:gd name="connsiteY12" fmla="*/ 431786 h 1658584"/>
                  <a:gd name="connsiteX13" fmla="*/ 617066 w 744414"/>
                  <a:gd name="connsiteY13" fmla="*/ 347014 h 1658584"/>
                  <a:gd name="connsiteX14" fmla="*/ 720683 w 744414"/>
                  <a:gd name="connsiteY14" fmla="*/ 122224 h 1658584"/>
                  <a:gd name="connsiteX15" fmla="*/ 719868 w 744414"/>
                  <a:gd name="connsiteY15" fmla="*/ 848 h 1658584"/>
                  <a:gd name="connsiteX0" fmla="*/ 719868 w 737605"/>
                  <a:gd name="connsiteY0" fmla="*/ 618 h 1658354"/>
                  <a:gd name="connsiteX1" fmla="*/ 452350 w 737605"/>
                  <a:gd name="connsiteY1" fmla="*/ 179350 h 1658354"/>
                  <a:gd name="connsiteX2" fmla="*/ 240420 w 737605"/>
                  <a:gd name="connsiteY2" fmla="*/ 357330 h 1658354"/>
                  <a:gd name="connsiteX3" fmla="*/ 243618 w 737605"/>
                  <a:gd name="connsiteY3" fmla="*/ 685058 h 1658354"/>
                  <a:gd name="connsiteX4" fmla="*/ 237290 w 737605"/>
                  <a:gd name="connsiteY4" fmla="*/ 1050069 h 1658354"/>
                  <a:gd name="connsiteX5" fmla="*/ 176193 w 737605"/>
                  <a:gd name="connsiteY5" fmla="*/ 1210224 h 1658354"/>
                  <a:gd name="connsiteX6" fmla="*/ 9576 w 737605"/>
                  <a:gd name="connsiteY6" fmla="*/ 1608370 h 1658354"/>
                  <a:gd name="connsiteX7" fmla="*/ 493375 w 737605"/>
                  <a:gd name="connsiteY7" fmla="*/ 1623203 h 1658354"/>
                  <a:gd name="connsiteX8" fmla="*/ 586858 w 737605"/>
                  <a:gd name="connsiteY8" fmla="*/ 1283499 h 1658354"/>
                  <a:gd name="connsiteX9" fmla="*/ 654348 w 737605"/>
                  <a:gd name="connsiteY9" fmla="*/ 998974 h 1658354"/>
                  <a:gd name="connsiteX10" fmla="*/ 608356 w 737605"/>
                  <a:gd name="connsiteY10" fmla="*/ 676213 h 1658354"/>
                  <a:gd name="connsiteX11" fmla="*/ 591824 w 737605"/>
                  <a:gd name="connsiteY11" fmla="*/ 503606 h 1658354"/>
                  <a:gd name="connsiteX12" fmla="*/ 593321 w 737605"/>
                  <a:gd name="connsiteY12" fmla="*/ 431556 h 1658354"/>
                  <a:gd name="connsiteX13" fmla="*/ 617066 w 737605"/>
                  <a:gd name="connsiteY13" fmla="*/ 346784 h 1658354"/>
                  <a:gd name="connsiteX14" fmla="*/ 720683 w 737605"/>
                  <a:gd name="connsiteY14" fmla="*/ 121994 h 1658354"/>
                  <a:gd name="connsiteX15" fmla="*/ 719868 w 737605"/>
                  <a:gd name="connsiteY15" fmla="*/ 618 h 1658354"/>
                  <a:gd name="connsiteX0" fmla="*/ 719868 w 724108"/>
                  <a:gd name="connsiteY0" fmla="*/ 7357 h 1665093"/>
                  <a:gd name="connsiteX1" fmla="*/ 452350 w 724108"/>
                  <a:gd name="connsiteY1" fmla="*/ 186089 h 1665093"/>
                  <a:gd name="connsiteX2" fmla="*/ 240420 w 724108"/>
                  <a:gd name="connsiteY2" fmla="*/ 364069 h 1665093"/>
                  <a:gd name="connsiteX3" fmla="*/ 243618 w 724108"/>
                  <a:gd name="connsiteY3" fmla="*/ 691797 h 1665093"/>
                  <a:gd name="connsiteX4" fmla="*/ 237290 w 724108"/>
                  <a:gd name="connsiteY4" fmla="*/ 1056808 h 1665093"/>
                  <a:gd name="connsiteX5" fmla="*/ 176193 w 724108"/>
                  <a:gd name="connsiteY5" fmla="*/ 1216963 h 1665093"/>
                  <a:gd name="connsiteX6" fmla="*/ 9576 w 724108"/>
                  <a:gd name="connsiteY6" fmla="*/ 1615109 h 1665093"/>
                  <a:gd name="connsiteX7" fmla="*/ 493375 w 724108"/>
                  <a:gd name="connsiteY7" fmla="*/ 1629942 h 1665093"/>
                  <a:gd name="connsiteX8" fmla="*/ 586858 w 724108"/>
                  <a:gd name="connsiteY8" fmla="*/ 1290238 h 1665093"/>
                  <a:gd name="connsiteX9" fmla="*/ 654348 w 724108"/>
                  <a:gd name="connsiteY9" fmla="*/ 1005713 h 1665093"/>
                  <a:gd name="connsiteX10" fmla="*/ 608356 w 724108"/>
                  <a:gd name="connsiteY10" fmla="*/ 682952 h 1665093"/>
                  <a:gd name="connsiteX11" fmla="*/ 591824 w 724108"/>
                  <a:gd name="connsiteY11" fmla="*/ 510345 h 1665093"/>
                  <a:gd name="connsiteX12" fmla="*/ 593321 w 724108"/>
                  <a:gd name="connsiteY12" fmla="*/ 438295 h 1665093"/>
                  <a:gd name="connsiteX13" fmla="*/ 617066 w 724108"/>
                  <a:gd name="connsiteY13" fmla="*/ 353523 h 1665093"/>
                  <a:gd name="connsiteX14" fmla="*/ 720683 w 724108"/>
                  <a:gd name="connsiteY14" fmla="*/ 128733 h 1665093"/>
                  <a:gd name="connsiteX15" fmla="*/ 719868 w 724108"/>
                  <a:gd name="connsiteY15" fmla="*/ 7357 h 1665093"/>
                  <a:gd name="connsiteX0" fmla="*/ 719868 w 815338"/>
                  <a:gd name="connsiteY0" fmla="*/ 7357 h 1665093"/>
                  <a:gd name="connsiteX1" fmla="*/ 452350 w 815338"/>
                  <a:gd name="connsiteY1" fmla="*/ 186089 h 1665093"/>
                  <a:gd name="connsiteX2" fmla="*/ 240420 w 815338"/>
                  <a:gd name="connsiteY2" fmla="*/ 364069 h 1665093"/>
                  <a:gd name="connsiteX3" fmla="*/ 243618 w 815338"/>
                  <a:gd name="connsiteY3" fmla="*/ 691797 h 1665093"/>
                  <a:gd name="connsiteX4" fmla="*/ 237290 w 815338"/>
                  <a:gd name="connsiteY4" fmla="*/ 1056808 h 1665093"/>
                  <a:gd name="connsiteX5" fmla="*/ 176193 w 815338"/>
                  <a:gd name="connsiteY5" fmla="*/ 1216963 h 1665093"/>
                  <a:gd name="connsiteX6" fmla="*/ 9576 w 815338"/>
                  <a:gd name="connsiteY6" fmla="*/ 1615109 h 1665093"/>
                  <a:gd name="connsiteX7" fmla="*/ 493375 w 815338"/>
                  <a:gd name="connsiteY7" fmla="*/ 1629942 h 1665093"/>
                  <a:gd name="connsiteX8" fmla="*/ 586858 w 815338"/>
                  <a:gd name="connsiteY8" fmla="*/ 1290238 h 1665093"/>
                  <a:gd name="connsiteX9" fmla="*/ 654348 w 815338"/>
                  <a:gd name="connsiteY9" fmla="*/ 1005713 h 1665093"/>
                  <a:gd name="connsiteX10" fmla="*/ 608356 w 815338"/>
                  <a:gd name="connsiteY10" fmla="*/ 682952 h 1665093"/>
                  <a:gd name="connsiteX11" fmla="*/ 591824 w 815338"/>
                  <a:gd name="connsiteY11" fmla="*/ 510345 h 1665093"/>
                  <a:gd name="connsiteX12" fmla="*/ 593321 w 815338"/>
                  <a:gd name="connsiteY12" fmla="*/ 438295 h 1665093"/>
                  <a:gd name="connsiteX13" fmla="*/ 812328 w 815338"/>
                  <a:gd name="connsiteY13" fmla="*/ 132067 h 1665093"/>
                  <a:gd name="connsiteX14" fmla="*/ 720683 w 815338"/>
                  <a:gd name="connsiteY14" fmla="*/ 128733 h 1665093"/>
                  <a:gd name="connsiteX15" fmla="*/ 719868 w 815338"/>
                  <a:gd name="connsiteY15" fmla="*/ 7357 h 1665093"/>
                  <a:gd name="connsiteX0" fmla="*/ 719868 w 871499"/>
                  <a:gd name="connsiteY0" fmla="*/ 7357 h 1665093"/>
                  <a:gd name="connsiteX1" fmla="*/ 452350 w 871499"/>
                  <a:gd name="connsiteY1" fmla="*/ 186089 h 1665093"/>
                  <a:gd name="connsiteX2" fmla="*/ 240420 w 871499"/>
                  <a:gd name="connsiteY2" fmla="*/ 364069 h 1665093"/>
                  <a:gd name="connsiteX3" fmla="*/ 243618 w 871499"/>
                  <a:gd name="connsiteY3" fmla="*/ 691797 h 1665093"/>
                  <a:gd name="connsiteX4" fmla="*/ 237290 w 871499"/>
                  <a:gd name="connsiteY4" fmla="*/ 1056808 h 1665093"/>
                  <a:gd name="connsiteX5" fmla="*/ 176193 w 871499"/>
                  <a:gd name="connsiteY5" fmla="*/ 1216963 h 1665093"/>
                  <a:gd name="connsiteX6" fmla="*/ 9576 w 871499"/>
                  <a:gd name="connsiteY6" fmla="*/ 1615109 h 1665093"/>
                  <a:gd name="connsiteX7" fmla="*/ 493375 w 871499"/>
                  <a:gd name="connsiteY7" fmla="*/ 1629942 h 1665093"/>
                  <a:gd name="connsiteX8" fmla="*/ 586858 w 871499"/>
                  <a:gd name="connsiteY8" fmla="*/ 1290238 h 1665093"/>
                  <a:gd name="connsiteX9" fmla="*/ 654348 w 871499"/>
                  <a:gd name="connsiteY9" fmla="*/ 1005713 h 1665093"/>
                  <a:gd name="connsiteX10" fmla="*/ 608356 w 871499"/>
                  <a:gd name="connsiteY10" fmla="*/ 682952 h 1665093"/>
                  <a:gd name="connsiteX11" fmla="*/ 591824 w 871499"/>
                  <a:gd name="connsiteY11" fmla="*/ 510345 h 1665093"/>
                  <a:gd name="connsiteX12" fmla="*/ 860021 w 871499"/>
                  <a:gd name="connsiteY12" fmla="*/ 378764 h 1665093"/>
                  <a:gd name="connsiteX13" fmla="*/ 812328 w 871499"/>
                  <a:gd name="connsiteY13" fmla="*/ 132067 h 1665093"/>
                  <a:gd name="connsiteX14" fmla="*/ 720683 w 871499"/>
                  <a:gd name="connsiteY14" fmla="*/ 128733 h 1665093"/>
                  <a:gd name="connsiteX15" fmla="*/ 719868 w 871499"/>
                  <a:gd name="connsiteY15" fmla="*/ 7357 h 1665093"/>
                  <a:gd name="connsiteX0" fmla="*/ 719868 w 881647"/>
                  <a:gd name="connsiteY0" fmla="*/ 7357 h 1665093"/>
                  <a:gd name="connsiteX1" fmla="*/ 452350 w 881647"/>
                  <a:gd name="connsiteY1" fmla="*/ 186089 h 1665093"/>
                  <a:gd name="connsiteX2" fmla="*/ 240420 w 881647"/>
                  <a:gd name="connsiteY2" fmla="*/ 364069 h 1665093"/>
                  <a:gd name="connsiteX3" fmla="*/ 243618 w 881647"/>
                  <a:gd name="connsiteY3" fmla="*/ 691797 h 1665093"/>
                  <a:gd name="connsiteX4" fmla="*/ 237290 w 881647"/>
                  <a:gd name="connsiteY4" fmla="*/ 1056808 h 1665093"/>
                  <a:gd name="connsiteX5" fmla="*/ 176193 w 881647"/>
                  <a:gd name="connsiteY5" fmla="*/ 1216963 h 1665093"/>
                  <a:gd name="connsiteX6" fmla="*/ 9576 w 881647"/>
                  <a:gd name="connsiteY6" fmla="*/ 1615109 h 1665093"/>
                  <a:gd name="connsiteX7" fmla="*/ 493375 w 881647"/>
                  <a:gd name="connsiteY7" fmla="*/ 1629942 h 1665093"/>
                  <a:gd name="connsiteX8" fmla="*/ 586858 w 881647"/>
                  <a:gd name="connsiteY8" fmla="*/ 1290238 h 1665093"/>
                  <a:gd name="connsiteX9" fmla="*/ 654348 w 881647"/>
                  <a:gd name="connsiteY9" fmla="*/ 1005713 h 1665093"/>
                  <a:gd name="connsiteX10" fmla="*/ 608356 w 881647"/>
                  <a:gd name="connsiteY10" fmla="*/ 682952 h 1665093"/>
                  <a:gd name="connsiteX11" fmla="*/ 591824 w 881647"/>
                  <a:gd name="connsiteY11" fmla="*/ 510345 h 1665093"/>
                  <a:gd name="connsiteX12" fmla="*/ 860021 w 881647"/>
                  <a:gd name="connsiteY12" fmla="*/ 378764 h 1665093"/>
                  <a:gd name="connsiteX13" fmla="*/ 812328 w 881647"/>
                  <a:gd name="connsiteY13" fmla="*/ 132067 h 1665093"/>
                  <a:gd name="connsiteX14" fmla="*/ 720683 w 881647"/>
                  <a:gd name="connsiteY14" fmla="*/ 128733 h 1665093"/>
                  <a:gd name="connsiteX15" fmla="*/ 719868 w 881647"/>
                  <a:gd name="connsiteY15" fmla="*/ 7357 h 1665093"/>
                  <a:gd name="connsiteX0" fmla="*/ 719868 w 882602"/>
                  <a:gd name="connsiteY0" fmla="*/ 7357 h 1665093"/>
                  <a:gd name="connsiteX1" fmla="*/ 452350 w 882602"/>
                  <a:gd name="connsiteY1" fmla="*/ 186089 h 1665093"/>
                  <a:gd name="connsiteX2" fmla="*/ 240420 w 882602"/>
                  <a:gd name="connsiteY2" fmla="*/ 364069 h 1665093"/>
                  <a:gd name="connsiteX3" fmla="*/ 243618 w 882602"/>
                  <a:gd name="connsiteY3" fmla="*/ 691797 h 1665093"/>
                  <a:gd name="connsiteX4" fmla="*/ 237290 w 882602"/>
                  <a:gd name="connsiteY4" fmla="*/ 1056808 h 1665093"/>
                  <a:gd name="connsiteX5" fmla="*/ 176193 w 882602"/>
                  <a:gd name="connsiteY5" fmla="*/ 1216963 h 1665093"/>
                  <a:gd name="connsiteX6" fmla="*/ 9576 w 882602"/>
                  <a:gd name="connsiteY6" fmla="*/ 1615109 h 1665093"/>
                  <a:gd name="connsiteX7" fmla="*/ 493375 w 882602"/>
                  <a:gd name="connsiteY7" fmla="*/ 1629942 h 1665093"/>
                  <a:gd name="connsiteX8" fmla="*/ 586858 w 882602"/>
                  <a:gd name="connsiteY8" fmla="*/ 1290238 h 1665093"/>
                  <a:gd name="connsiteX9" fmla="*/ 654348 w 882602"/>
                  <a:gd name="connsiteY9" fmla="*/ 1005713 h 1665093"/>
                  <a:gd name="connsiteX10" fmla="*/ 608356 w 882602"/>
                  <a:gd name="connsiteY10" fmla="*/ 682952 h 1665093"/>
                  <a:gd name="connsiteX11" fmla="*/ 591824 w 882602"/>
                  <a:gd name="connsiteY11" fmla="*/ 510345 h 1665093"/>
                  <a:gd name="connsiteX12" fmla="*/ 860021 w 882602"/>
                  <a:gd name="connsiteY12" fmla="*/ 378764 h 1665093"/>
                  <a:gd name="connsiteX13" fmla="*/ 814709 w 882602"/>
                  <a:gd name="connsiteY13" fmla="*/ 113017 h 1665093"/>
                  <a:gd name="connsiteX14" fmla="*/ 720683 w 882602"/>
                  <a:gd name="connsiteY14" fmla="*/ 128733 h 1665093"/>
                  <a:gd name="connsiteX15" fmla="*/ 719868 w 882602"/>
                  <a:gd name="connsiteY15" fmla="*/ 7357 h 1665093"/>
                  <a:gd name="connsiteX0" fmla="*/ 719868 w 882602"/>
                  <a:gd name="connsiteY0" fmla="*/ 7357 h 1665093"/>
                  <a:gd name="connsiteX1" fmla="*/ 452350 w 882602"/>
                  <a:gd name="connsiteY1" fmla="*/ 186089 h 1665093"/>
                  <a:gd name="connsiteX2" fmla="*/ 240420 w 882602"/>
                  <a:gd name="connsiteY2" fmla="*/ 364069 h 1665093"/>
                  <a:gd name="connsiteX3" fmla="*/ 243618 w 882602"/>
                  <a:gd name="connsiteY3" fmla="*/ 691797 h 1665093"/>
                  <a:gd name="connsiteX4" fmla="*/ 237290 w 882602"/>
                  <a:gd name="connsiteY4" fmla="*/ 1056808 h 1665093"/>
                  <a:gd name="connsiteX5" fmla="*/ 176193 w 882602"/>
                  <a:gd name="connsiteY5" fmla="*/ 1216963 h 1665093"/>
                  <a:gd name="connsiteX6" fmla="*/ 9576 w 882602"/>
                  <a:gd name="connsiteY6" fmla="*/ 1615109 h 1665093"/>
                  <a:gd name="connsiteX7" fmla="*/ 493375 w 882602"/>
                  <a:gd name="connsiteY7" fmla="*/ 1629942 h 1665093"/>
                  <a:gd name="connsiteX8" fmla="*/ 586858 w 882602"/>
                  <a:gd name="connsiteY8" fmla="*/ 1290238 h 1665093"/>
                  <a:gd name="connsiteX9" fmla="*/ 654348 w 882602"/>
                  <a:gd name="connsiteY9" fmla="*/ 1005713 h 1665093"/>
                  <a:gd name="connsiteX10" fmla="*/ 608356 w 882602"/>
                  <a:gd name="connsiteY10" fmla="*/ 682952 h 1665093"/>
                  <a:gd name="connsiteX11" fmla="*/ 591824 w 882602"/>
                  <a:gd name="connsiteY11" fmla="*/ 510345 h 1665093"/>
                  <a:gd name="connsiteX12" fmla="*/ 860021 w 882602"/>
                  <a:gd name="connsiteY12" fmla="*/ 378764 h 1665093"/>
                  <a:gd name="connsiteX13" fmla="*/ 814709 w 882602"/>
                  <a:gd name="connsiteY13" fmla="*/ 113017 h 1665093"/>
                  <a:gd name="connsiteX14" fmla="*/ 720683 w 882602"/>
                  <a:gd name="connsiteY14" fmla="*/ 128733 h 1665093"/>
                  <a:gd name="connsiteX15" fmla="*/ 719868 w 882602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586858 w 868043"/>
                  <a:gd name="connsiteY8" fmla="*/ 1290238 h 1665093"/>
                  <a:gd name="connsiteX9" fmla="*/ 654348 w 868043"/>
                  <a:gd name="connsiteY9" fmla="*/ 1005713 h 1665093"/>
                  <a:gd name="connsiteX10" fmla="*/ 608356 w 868043"/>
                  <a:gd name="connsiteY10" fmla="*/ 682952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586858 w 868043"/>
                  <a:gd name="connsiteY8" fmla="*/ 1290238 h 1665093"/>
                  <a:gd name="connsiteX9" fmla="*/ 654348 w 868043"/>
                  <a:gd name="connsiteY9" fmla="*/ 1005713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586858 w 868043"/>
                  <a:gd name="connsiteY8" fmla="*/ 1290238 h 1665093"/>
                  <a:gd name="connsiteX9" fmla="*/ 809129 w 868043"/>
                  <a:gd name="connsiteY9" fmla="*/ 936656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41627 w 868043"/>
                  <a:gd name="connsiteY8" fmla="*/ 1290238 h 1665093"/>
                  <a:gd name="connsiteX9" fmla="*/ 809129 w 868043"/>
                  <a:gd name="connsiteY9" fmla="*/ 936656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41627 w 868043"/>
                  <a:gd name="connsiteY8" fmla="*/ 1290238 h 1665093"/>
                  <a:gd name="connsiteX9" fmla="*/ 809129 w 868043"/>
                  <a:gd name="connsiteY9" fmla="*/ 936656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44008 w 868043"/>
                  <a:gd name="connsiteY8" fmla="*/ 1311670 h 1665093"/>
                  <a:gd name="connsiteX9" fmla="*/ 809129 w 868043"/>
                  <a:gd name="connsiteY9" fmla="*/ 936656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44008 w 868043"/>
                  <a:gd name="connsiteY8" fmla="*/ 1311670 h 1665093"/>
                  <a:gd name="connsiteX9" fmla="*/ 821035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21035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21035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32941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32941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32941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32941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21754 w 869929"/>
                  <a:gd name="connsiteY0" fmla="*/ 7357 h 1662530"/>
                  <a:gd name="connsiteX1" fmla="*/ 454236 w 869929"/>
                  <a:gd name="connsiteY1" fmla="*/ 186089 h 1662530"/>
                  <a:gd name="connsiteX2" fmla="*/ 242306 w 869929"/>
                  <a:gd name="connsiteY2" fmla="*/ 364069 h 1662530"/>
                  <a:gd name="connsiteX3" fmla="*/ 245504 w 869929"/>
                  <a:gd name="connsiteY3" fmla="*/ 691797 h 1662530"/>
                  <a:gd name="connsiteX4" fmla="*/ 239176 w 869929"/>
                  <a:gd name="connsiteY4" fmla="*/ 1056808 h 1662530"/>
                  <a:gd name="connsiteX5" fmla="*/ 159029 w 869929"/>
                  <a:gd name="connsiteY5" fmla="*/ 1259825 h 1662530"/>
                  <a:gd name="connsiteX6" fmla="*/ 11462 w 869929"/>
                  <a:gd name="connsiteY6" fmla="*/ 1615109 h 1662530"/>
                  <a:gd name="connsiteX7" fmla="*/ 495261 w 869929"/>
                  <a:gd name="connsiteY7" fmla="*/ 1629942 h 1662530"/>
                  <a:gd name="connsiteX8" fmla="*/ 655419 w 869929"/>
                  <a:gd name="connsiteY8" fmla="*/ 1283095 h 1662530"/>
                  <a:gd name="connsiteX9" fmla="*/ 834827 w 869929"/>
                  <a:gd name="connsiteY9" fmla="*/ 965231 h 1662530"/>
                  <a:gd name="connsiteX10" fmla="*/ 791217 w 869929"/>
                  <a:gd name="connsiteY10" fmla="*/ 713908 h 1662530"/>
                  <a:gd name="connsiteX11" fmla="*/ 798498 w 869929"/>
                  <a:gd name="connsiteY11" fmla="*/ 527014 h 1662530"/>
                  <a:gd name="connsiteX12" fmla="*/ 861907 w 869929"/>
                  <a:gd name="connsiteY12" fmla="*/ 378764 h 1662530"/>
                  <a:gd name="connsiteX13" fmla="*/ 816595 w 869929"/>
                  <a:gd name="connsiteY13" fmla="*/ 113017 h 1662530"/>
                  <a:gd name="connsiteX14" fmla="*/ 722569 w 869929"/>
                  <a:gd name="connsiteY14" fmla="*/ 128733 h 1662530"/>
                  <a:gd name="connsiteX15" fmla="*/ 721754 w 869929"/>
                  <a:gd name="connsiteY15" fmla="*/ 7357 h 1662530"/>
                  <a:gd name="connsiteX0" fmla="*/ 721754 w 869929"/>
                  <a:gd name="connsiteY0" fmla="*/ 7357 h 1662530"/>
                  <a:gd name="connsiteX1" fmla="*/ 454236 w 869929"/>
                  <a:gd name="connsiteY1" fmla="*/ 186089 h 1662530"/>
                  <a:gd name="connsiteX2" fmla="*/ 242306 w 869929"/>
                  <a:gd name="connsiteY2" fmla="*/ 364069 h 1662530"/>
                  <a:gd name="connsiteX3" fmla="*/ 245504 w 869929"/>
                  <a:gd name="connsiteY3" fmla="*/ 691797 h 1662530"/>
                  <a:gd name="connsiteX4" fmla="*/ 239176 w 869929"/>
                  <a:gd name="connsiteY4" fmla="*/ 1056808 h 1662530"/>
                  <a:gd name="connsiteX5" fmla="*/ 159029 w 869929"/>
                  <a:gd name="connsiteY5" fmla="*/ 1259825 h 1662530"/>
                  <a:gd name="connsiteX6" fmla="*/ 11462 w 869929"/>
                  <a:gd name="connsiteY6" fmla="*/ 1615109 h 1662530"/>
                  <a:gd name="connsiteX7" fmla="*/ 495261 w 869929"/>
                  <a:gd name="connsiteY7" fmla="*/ 1629942 h 1662530"/>
                  <a:gd name="connsiteX8" fmla="*/ 655419 w 869929"/>
                  <a:gd name="connsiteY8" fmla="*/ 1283095 h 1662530"/>
                  <a:gd name="connsiteX9" fmla="*/ 834827 w 869929"/>
                  <a:gd name="connsiteY9" fmla="*/ 965231 h 1662530"/>
                  <a:gd name="connsiteX10" fmla="*/ 791217 w 869929"/>
                  <a:gd name="connsiteY10" fmla="*/ 713908 h 1662530"/>
                  <a:gd name="connsiteX11" fmla="*/ 798498 w 869929"/>
                  <a:gd name="connsiteY11" fmla="*/ 527014 h 1662530"/>
                  <a:gd name="connsiteX12" fmla="*/ 861907 w 869929"/>
                  <a:gd name="connsiteY12" fmla="*/ 378764 h 1662530"/>
                  <a:gd name="connsiteX13" fmla="*/ 816595 w 869929"/>
                  <a:gd name="connsiteY13" fmla="*/ 113017 h 1662530"/>
                  <a:gd name="connsiteX14" fmla="*/ 722569 w 869929"/>
                  <a:gd name="connsiteY14" fmla="*/ 128733 h 1662530"/>
                  <a:gd name="connsiteX15" fmla="*/ 721754 w 869929"/>
                  <a:gd name="connsiteY15" fmla="*/ 7357 h 1662530"/>
                  <a:gd name="connsiteX0" fmla="*/ 723919 w 872094"/>
                  <a:gd name="connsiteY0" fmla="*/ 7357 h 1662530"/>
                  <a:gd name="connsiteX1" fmla="*/ 456401 w 872094"/>
                  <a:gd name="connsiteY1" fmla="*/ 186089 h 1662530"/>
                  <a:gd name="connsiteX2" fmla="*/ 244471 w 872094"/>
                  <a:gd name="connsiteY2" fmla="*/ 364069 h 1662530"/>
                  <a:gd name="connsiteX3" fmla="*/ 247669 w 872094"/>
                  <a:gd name="connsiteY3" fmla="*/ 691797 h 1662530"/>
                  <a:gd name="connsiteX4" fmla="*/ 241341 w 872094"/>
                  <a:gd name="connsiteY4" fmla="*/ 1056808 h 1662530"/>
                  <a:gd name="connsiteX5" fmla="*/ 161194 w 872094"/>
                  <a:gd name="connsiteY5" fmla="*/ 1259825 h 1662530"/>
                  <a:gd name="connsiteX6" fmla="*/ 13627 w 872094"/>
                  <a:gd name="connsiteY6" fmla="*/ 1615109 h 1662530"/>
                  <a:gd name="connsiteX7" fmla="*/ 537907 w 872094"/>
                  <a:gd name="connsiteY7" fmla="*/ 1629942 h 1662530"/>
                  <a:gd name="connsiteX8" fmla="*/ 657584 w 872094"/>
                  <a:gd name="connsiteY8" fmla="*/ 1283095 h 1662530"/>
                  <a:gd name="connsiteX9" fmla="*/ 836992 w 872094"/>
                  <a:gd name="connsiteY9" fmla="*/ 965231 h 1662530"/>
                  <a:gd name="connsiteX10" fmla="*/ 793382 w 872094"/>
                  <a:gd name="connsiteY10" fmla="*/ 713908 h 1662530"/>
                  <a:gd name="connsiteX11" fmla="*/ 800663 w 872094"/>
                  <a:gd name="connsiteY11" fmla="*/ 527014 h 1662530"/>
                  <a:gd name="connsiteX12" fmla="*/ 864072 w 872094"/>
                  <a:gd name="connsiteY12" fmla="*/ 378764 h 1662530"/>
                  <a:gd name="connsiteX13" fmla="*/ 818760 w 872094"/>
                  <a:gd name="connsiteY13" fmla="*/ 113017 h 1662530"/>
                  <a:gd name="connsiteX14" fmla="*/ 724734 w 872094"/>
                  <a:gd name="connsiteY14" fmla="*/ 128733 h 1662530"/>
                  <a:gd name="connsiteX15" fmla="*/ 723919 w 872094"/>
                  <a:gd name="connsiteY15" fmla="*/ 7357 h 1662530"/>
                  <a:gd name="connsiteX0" fmla="*/ 723919 w 872094"/>
                  <a:gd name="connsiteY0" fmla="*/ 7357 h 1662530"/>
                  <a:gd name="connsiteX1" fmla="*/ 456401 w 872094"/>
                  <a:gd name="connsiteY1" fmla="*/ 186089 h 1662530"/>
                  <a:gd name="connsiteX2" fmla="*/ 244471 w 872094"/>
                  <a:gd name="connsiteY2" fmla="*/ 364069 h 1662530"/>
                  <a:gd name="connsiteX3" fmla="*/ 247669 w 872094"/>
                  <a:gd name="connsiteY3" fmla="*/ 691797 h 1662530"/>
                  <a:gd name="connsiteX4" fmla="*/ 241341 w 872094"/>
                  <a:gd name="connsiteY4" fmla="*/ 1056808 h 1662530"/>
                  <a:gd name="connsiteX5" fmla="*/ 161194 w 872094"/>
                  <a:gd name="connsiteY5" fmla="*/ 1259825 h 1662530"/>
                  <a:gd name="connsiteX6" fmla="*/ 13627 w 872094"/>
                  <a:gd name="connsiteY6" fmla="*/ 1615109 h 1662530"/>
                  <a:gd name="connsiteX7" fmla="*/ 537907 w 872094"/>
                  <a:gd name="connsiteY7" fmla="*/ 1629942 h 1662530"/>
                  <a:gd name="connsiteX8" fmla="*/ 657584 w 872094"/>
                  <a:gd name="connsiteY8" fmla="*/ 1283095 h 1662530"/>
                  <a:gd name="connsiteX9" fmla="*/ 836992 w 872094"/>
                  <a:gd name="connsiteY9" fmla="*/ 965231 h 1662530"/>
                  <a:gd name="connsiteX10" fmla="*/ 793382 w 872094"/>
                  <a:gd name="connsiteY10" fmla="*/ 713908 h 1662530"/>
                  <a:gd name="connsiteX11" fmla="*/ 800663 w 872094"/>
                  <a:gd name="connsiteY11" fmla="*/ 527014 h 1662530"/>
                  <a:gd name="connsiteX12" fmla="*/ 864072 w 872094"/>
                  <a:gd name="connsiteY12" fmla="*/ 378764 h 1662530"/>
                  <a:gd name="connsiteX13" fmla="*/ 818760 w 872094"/>
                  <a:gd name="connsiteY13" fmla="*/ 113017 h 1662530"/>
                  <a:gd name="connsiteX14" fmla="*/ 724734 w 872094"/>
                  <a:gd name="connsiteY14" fmla="*/ 128733 h 1662530"/>
                  <a:gd name="connsiteX15" fmla="*/ 723919 w 872094"/>
                  <a:gd name="connsiteY15" fmla="*/ 7357 h 1662530"/>
                  <a:gd name="connsiteX0" fmla="*/ 723017 w 871192"/>
                  <a:gd name="connsiteY0" fmla="*/ 7357 h 1659724"/>
                  <a:gd name="connsiteX1" fmla="*/ 455499 w 871192"/>
                  <a:gd name="connsiteY1" fmla="*/ 186089 h 1659724"/>
                  <a:gd name="connsiteX2" fmla="*/ 243569 w 871192"/>
                  <a:gd name="connsiteY2" fmla="*/ 364069 h 1659724"/>
                  <a:gd name="connsiteX3" fmla="*/ 246767 w 871192"/>
                  <a:gd name="connsiteY3" fmla="*/ 691797 h 1659724"/>
                  <a:gd name="connsiteX4" fmla="*/ 240439 w 871192"/>
                  <a:gd name="connsiteY4" fmla="*/ 1056808 h 1659724"/>
                  <a:gd name="connsiteX5" fmla="*/ 160292 w 871192"/>
                  <a:gd name="connsiteY5" fmla="*/ 1259825 h 1659724"/>
                  <a:gd name="connsiteX6" fmla="*/ 12725 w 871192"/>
                  <a:gd name="connsiteY6" fmla="*/ 1615109 h 1659724"/>
                  <a:gd name="connsiteX7" fmla="*/ 520337 w 871192"/>
                  <a:gd name="connsiteY7" fmla="*/ 1625180 h 1659724"/>
                  <a:gd name="connsiteX8" fmla="*/ 656682 w 871192"/>
                  <a:gd name="connsiteY8" fmla="*/ 1283095 h 1659724"/>
                  <a:gd name="connsiteX9" fmla="*/ 836090 w 871192"/>
                  <a:gd name="connsiteY9" fmla="*/ 965231 h 1659724"/>
                  <a:gd name="connsiteX10" fmla="*/ 792480 w 871192"/>
                  <a:gd name="connsiteY10" fmla="*/ 713908 h 1659724"/>
                  <a:gd name="connsiteX11" fmla="*/ 799761 w 871192"/>
                  <a:gd name="connsiteY11" fmla="*/ 527014 h 1659724"/>
                  <a:gd name="connsiteX12" fmla="*/ 863170 w 871192"/>
                  <a:gd name="connsiteY12" fmla="*/ 378764 h 1659724"/>
                  <a:gd name="connsiteX13" fmla="*/ 817858 w 871192"/>
                  <a:gd name="connsiteY13" fmla="*/ 113017 h 1659724"/>
                  <a:gd name="connsiteX14" fmla="*/ 723832 w 871192"/>
                  <a:gd name="connsiteY14" fmla="*/ 128733 h 1659724"/>
                  <a:gd name="connsiteX15" fmla="*/ 723017 w 871192"/>
                  <a:gd name="connsiteY15" fmla="*/ 7357 h 1659724"/>
                  <a:gd name="connsiteX0" fmla="*/ 723017 w 870705"/>
                  <a:gd name="connsiteY0" fmla="*/ 7357 h 1659724"/>
                  <a:gd name="connsiteX1" fmla="*/ 455499 w 870705"/>
                  <a:gd name="connsiteY1" fmla="*/ 186089 h 1659724"/>
                  <a:gd name="connsiteX2" fmla="*/ 243569 w 870705"/>
                  <a:gd name="connsiteY2" fmla="*/ 364069 h 1659724"/>
                  <a:gd name="connsiteX3" fmla="*/ 246767 w 870705"/>
                  <a:gd name="connsiteY3" fmla="*/ 691797 h 1659724"/>
                  <a:gd name="connsiteX4" fmla="*/ 240439 w 870705"/>
                  <a:gd name="connsiteY4" fmla="*/ 1056808 h 1659724"/>
                  <a:gd name="connsiteX5" fmla="*/ 160292 w 870705"/>
                  <a:gd name="connsiteY5" fmla="*/ 1259825 h 1659724"/>
                  <a:gd name="connsiteX6" fmla="*/ 12725 w 870705"/>
                  <a:gd name="connsiteY6" fmla="*/ 1615109 h 1659724"/>
                  <a:gd name="connsiteX7" fmla="*/ 520337 w 870705"/>
                  <a:gd name="connsiteY7" fmla="*/ 1625180 h 1659724"/>
                  <a:gd name="connsiteX8" fmla="*/ 656682 w 870705"/>
                  <a:gd name="connsiteY8" fmla="*/ 1283095 h 1659724"/>
                  <a:gd name="connsiteX9" fmla="*/ 836090 w 870705"/>
                  <a:gd name="connsiteY9" fmla="*/ 965231 h 1659724"/>
                  <a:gd name="connsiteX10" fmla="*/ 792480 w 870705"/>
                  <a:gd name="connsiteY10" fmla="*/ 713908 h 1659724"/>
                  <a:gd name="connsiteX11" fmla="*/ 806905 w 870705"/>
                  <a:gd name="connsiteY11" fmla="*/ 534158 h 1659724"/>
                  <a:gd name="connsiteX12" fmla="*/ 863170 w 870705"/>
                  <a:gd name="connsiteY12" fmla="*/ 378764 h 1659724"/>
                  <a:gd name="connsiteX13" fmla="*/ 817858 w 870705"/>
                  <a:gd name="connsiteY13" fmla="*/ 113017 h 1659724"/>
                  <a:gd name="connsiteX14" fmla="*/ 723832 w 870705"/>
                  <a:gd name="connsiteY14" fmla="*/ 128733 h 1659724"/>
                  <a:gd name="connsiteX15" fmla="*/ 723017 w 870705"/>
                  <a:gd name="connsiteY15" fmla="*/ 7357 h 1659724"/>
                  <a:gd name="connsiteX0" fmla="*/ 723017 w 880385"/>
                  <a:gd name="connsiteY0" fmla="*/ 7357 h 1659724"/>
                  <a:gd name="connsiteX1" fmla="*/ 455499 w 880385"/>
                  <a:gd name="connsiteY1" fmla="*/ 186089 h 1659724"/>
                  <a:gd name="connsiteX2" fmla="*/ 243569 w 880385"/>
                  <a:gd name="connsiteY2" fmla="*/ 364069 h 1659724"/>
                  <a:gd name="connsiteX3" fmla="*/ 246767 w 880385"/>
                  <a:gd name="connsiteY3" fmla="*/ 691797 h 1659724"/>
                  <a:gd name="connsiteX4" fmla="*/ 240439 w 880385"/>
                  <a:gd name="connsiteY4" fmla="*/ 1056808 h 1659724"/>
                  <a:gd name="connsiteX5" fmla="*/ 160292 w 880385"/>
                  <a:gd name="connsiteY5" fmla="*/ 1259825 h 1659724"/>
                  <a:gd name="connsiteX6" fmla="*/ 12725 w 880385"/>
                  <a:gd name="connsiteY6" fmla="*/ 1615109 h 1659724"/>
                  <a:gd name="connsiteX7" fmla="*/ 520337 w 880385"/>
                  <a:gd name="connsiteY7" fmla="*/ 1625180 h 1659724"/>
                  <a:gd name="connsiteX8" fmla="*/ 656682 w 880385"/>
                  <a:gd name="connsiteY8" fmla="*/ 1283095 h 1659724"/>
                  <a:gd name="connsiteX9" fmla="*/ 836090 w 880385"/>
                  <a:gd name="connsiteY9" fmla="*/ 965231 h 1659724"/>
                  <a:gd name="connsiteX10" fmla="*/ 792480 w 880385"/>
                  <a:gd name="connsiteY10" fmla="*/ 713908 h 1659724"/>
                  <a:gd name="connsiteX11" fmla="*/ 806905 w 880385"/>
                  <a:gd name="connsiteY11" fmla="*/ 534158 h 1659724"/>
                  <a:gd name="connsiteX12" fmla="*/ 863170 w 880385"/>
                  <a:gd name="connsiteY12" fmla="*/ 378764 h 1659724"/>
                  <a:gd name="connsiteX13" fmla="*/ 817858 w 880385"/>
                  <a:gd name="connsiteY13" fmla="*/ 113017 h 1659724"/>
                  <a:gd name="connsiteX14" fmla="*/ 723832 w 880385"/>
                  <a:gd name="connsiteY14" fmla="*/ 128733 h 1659724"/>
                  <a:gd name="connsiteX15" fmla="*/ 723017 w 880385"/>
                  <a:gd name="connsiteY15" fmla="*/ 7357 h 1659724"/>
                  <a:gd name="connsiteX0" fmla="*/ 723017 w 878975"/>
                  <a:gd name="connsiteY0" fmla="*/ 7357 h 1659724"/>
                  <a:gd name="connsiteX1" fmla="*/ 455499 w 878975"/>
                  <a:gd name="connsiteY1" fmla="*/ 186089 h 1659724"/>
                  <a:gd name="connsiteX2" fmla="*/ 243569 w 878975"/>
                  <a:gd name="connsiteY2" fmla="*/ 364069 h 1659724"/>
                  <a:gd name="connsiteX3" fmla="*/ 246767 w 878975"/>
                  <a:gd name="connsiteY3" fmla="*/ 691797 h 1659724"/>
                  <a:gd name="connsiteX4" fmla="*/ 240439 w 878975"/>
                  <a:gd name="connsiteY4" fmla="*/ 1056808 h 1659724"/>
                  <a:gd name="connsiteX5" fmla="*/ 160292 w 878975"/>
                  <a:gd name="connsiteY5" fmla="*/ 1259825 h 1659724"/>
                  <a:gd name="connsiteX6" fmla="*/ 12725 w 878975"/>
                  <a:gd name="connsiteY6" fmla="*/ 1615109 h 1659724"/>
                  <a:gd name="connsiteX7" fmla="*/ 520337 w 878975"/>
                  <a:gd name="connsiteY7" fmla="*/ 1625180 h 1659724"/>
                  <a:gd name="connsiteX8" fmla="*/ 656682 w 878975"/>
                  <a:gd name="connsiteY8" fmla="*/ 1283095 h 1659724"/>
                  <a:gd name="connsiteX9" fmla="*/ 836090 w 878975"/>
                  <a:gd name="connsiteY9" fmla="*/ 965231 h 1659724"/>
                  <a:gd name="connsiteX10" fmla="*/ 792480 w 878975"/>
                  <a:gd name="connsiteY10" fmla="*/ 713908 h 1659724"/>
                  <a:gd name="connsiteX11" fmla="*/ 806905 w 878975"/>
                  <a:gd name="connsiteY11" fmla="*/ 534158 h 1659724"/>
                  <a:gd name="connsiteX12" fmla="*/ 863170 w 878975"/>
                  <a:gd name="connsiteY12" fmla="*/ 378764 h 1659724"/>
                  <a:gd name="connsiteX13" fmla="*/ 815476 w 878975"/>
                  <a:gd name="connsiteY13" fmla="*/ 117780 h 1659724"/>
                  <a:gd name="connsiteX14" fmla="*/ 723832 w 878975"/>
                  <a:gd name="connsiteY14" fmla="*/ 128733 h 1659724"/>
                  <a:gd name="connsiteX15" fmla="*/ 723017 w 878975"/>
                  <a:gd name="connsiteY15" fmla="*/ 7357 h 1659724"/>
                  <a:gd name="connsiteX0" fmla="*/ 723017 w 878360"/>
                  <a:gd name="connsiteY0" fmla="*/ 7357 h 1659724"/>
                  <a:gd name="connsiteX1" fmla="*/ 455499 w 878360"/>
                  <a:gd name="connsiteY1" fmla="*/ 186089 h 1659724"/>
                  <a:gd name="connsiteX2" fmla="*/ 243569 w 878360"/>
                  <a:gd name="connsiteY2" fmla="*/ 364069 h 1659724"/>
                  <a:gd name="connsiteX3" fmla="*/ 246767 w 878360"/>
                  <a:gd name="connsiteY3" fmla="*/ 691797 h 1659724"/>
                  <a:gd name="connsiteX4" fmla="*/ 240439 w 878360"/>
                  <a:gd name="connsiteY4" fmla="*/ 1056808 h 1659724"/>
                  <a:gd name="connsiteX5" fmla="*/ 160292 w 878360"/>
                  <a:gd name="connsiteY5" fmla="*/ 1259825 h 1659724"/>
                  <a:gd name="connsiteX6" fmla="*/ 12725 w 878360"/>
                  <a:gd name="connsiteY6" fmla="*/ 1615109 h 1659724"/>
                  <a:gd name="connsiteX7" fmla="*/ 520337 w 878360"/>
                  <a:gd name="connsiteY7" fmla="*/ 1625180 h 1659724"/>
                  <a:gd name="connsiteX8" fmla="*/ 656682 w 878360"/>
                  <a:gd name="connsiteY8" fmla="*/ 1283095 h 1659724"/>
                  <a:gd name="connsiteX9" fmla="*/ 836090 w 878360"/>
                  <a:gd name="connsiteY9" fmla="*/ 965231 h 1659724"/>
                  <a:gd name="connsiteX10" fmla="*/ 792480 w 878360"/>
                  <a:gd name="connsiteY10" fmla="*/ 713908 h 1659724"/>
                  <a:gd name="connsiteX11" fmla="*/ 806905 w 878360"/>
                  <a:gd name="connsiteY11" fmla="*/ 534158 h 1659724"/>
                  <a:gd name="connsiteX12" fmla="*/ 863170 w 878360"/>
                  <a:gd name="connsiteY12" fmla="*/ 378764 h 1659724"/>
                  <a:gd name="connsiteX13" fmla="*/ 815476 w 878360"/>
                  <a:gd name="connsiteY13" fmla="*/ 117780 h 1659724"/>
                  <a:gd name="connsiteX14" fmla="*/ 723832 w 878360"/>
                  <a:gd name="connsiteY14" fmla="*/ 128733 h 1659724"/>
                  <a:gd name="connsiteX15" fmla="*/ 723017 w 878360"/>
                  <a:gd name="connsiteY15" fmla="*/ 7357 h 1659724"/>
                  <a:gd name="connsiteX0" fmla="*/ 723017 w 880208"/>
                  <a:gd name="connsiteY0" fmla="*/ 7357 h 1659724"/>
                  <a:gd name="connsiteX1" fmla="*/ 455499 w 880208"/>
                  <a:gd name="connsiteY1" fmla="*/ 186089 h 1659724"/>
                  <a:gd name="connsiteX2" fmla="*/ 243569 w 880208"/>
                  <a:gd name="connsiteY2" fmla="*/ 364069 h 1659724"/>
                  <a:gd name="connsiteX3" fmla="*/ 246767 w 880208"/>
                  <a:gd name="connsiteY3" fmla="*/ 691797 h 1659724"/>
                  <a:gd name="connsiteX4" fmla="*/ 240439 w 880208"/>
                  <a:gd name="connsiteY4" fmla="*/ 1056808 h 1659724"/>
                  <a:gd name="connsiteX5" fmla="*/ 160292 w 880208"/>
                  <a:gd name="connsiteY5" fmla="*/ 1259825 h 1659724"/>
                  <a:gd name="connsiteX6" fmla="*/ 12725 w 880208"/>
                  <a:gd name="connsiteY6" fmla="*/ 1615109 h 1659724"/>
                  <a:gd name="connsiteX7" fmla="*/ 520337 w 880208"/>
                  <a:gd name="connsiteY7" fmla="*/ 1625180 h 1659724"/>
                  <a:gd name="connsiteX8" fmla="*/ 656682 w 880208"/>
                  <a:gd name="connsiteY8" fmla="*/ 1283095 h 1659724"/>
                  <a:gd name="connsiteX9" fmla="*/ 836090 w 880208"/>
                  <a:gd name="connsiteY9" fmla="*/ 965231 h 1659724"/>
                  <a:gd name="connsiteX10" fmla="*/ 792480 w 880208"/>
                  <a:gd name="connsiteY10" fmla="*/ 713908 h 1659724"/>
                  <a:gd name="connsiteX11" fmla="*/ 806905 w 880208"/>
                  <a:gd name="connsiteY11" fmla="*/ 534158 h 1659724"/>
                  <a:gd name="connsiteX12" fmla="*/ 863170 w 880208"/>
                  <a:gd name="connsiteY12" fmla="*/ 378764 h 1659724"/>
                  <a:gd name="connsiteX13" fmla="*/ 815476 w 880208"/>
                  <a:gd name="connsiteY13" fmla="*/ 117780 h 1659724"/>
                  <a:gd name="connsiteX14" fmla="*/ 723832 w 880208"/>
                  <a:gd name="connsiteY14" fmla="*/ 128733 h 1659724"/>
                  <a:gd name="connsiteX15" fmla="*/ 723017 w 880208"/>
                  <a:gd name="connsiteY15" fmla="*/ 7357 h 1659724"/>
                  <a:gd name="connsiteX0" fmla="*/ 715873 w 880208"/>
                  <a:gd name="connsiteY0" fmla="*/ 7433 h 1657419"/>
                  <a:gd name="connsiteX1" fmla="*/ 455499 w 880208"/>
                  <a:gd name="connsiteY1" fmla="*/ 183784 h 1657419"/>
                  <a:gd name="connsiteX2" fmla="*/ 243569 w 880208"/>
                  <a:gd name="connsiteY2" fmla="*/ 361764 h 1657419"/>
                  <a:gd name="connsiteX3" fmla="*/ 246767 w 880208"/>
                  <a:gd name="connsiteY3" fmla="*/ 689492 h 1657419"/>
                  <a:gd name="connsiteX4" fmla="*/ 240439 w 880208"/>
                  <a:gd name="connsiteY4" fmla="*/ 1054503 h 1657419"/>
                  <a:gd name="connsiteX5" fmla="*/ 160292 w 880208"/>
                  <a:gd name="connsiteY5" fmla="*/ 1257520 h 1657419"/>
                  <a:gd name="connsiteX6" fmla="*/ 12725 w 880208"/>
                  <a:gd name="connsiteY6" fmla="*/ 1612804 h 1657419"/>
                  <a:gd name="connsiteX7" fmla="*/ 520337 w 880208"/>
                  <a:gd name="connsiteY7" fmla="*/ 1622875 h 1657419"/>
                  <a:gd name="connsiteX8" fmla="*/ 656682 w 880208"/>
                  <a:gd name="connsiteY8" fmla="*/ 1280790 h 1657419"/>
                  <a:gd name="connsiteX9" fmla="*/ 836090 w 880208"/>
                  <a:gd name="connsiteY9" fmla="*/ 962926 h 1657419"/>
                  <a:gd name="connsiteX10" fmla="*/ 792480 w 880208"/>
                  <a:gd name="connsiteY10" fmla="*/ 711603 h 1657419"/>
                  <a:gd name="connsiteX11" fmla="*/ 806905 w 880208"/>
                  <a:gd name="connsiteY11" fmla="*/ 531853 h 1657419"/>
                  <a:gd name="connsiteX12" fmla="*/ 863170 w 880208"/>
                  <a:gd name="connsiteY12" fmla="*/ 376459 h 1657419"/>
                  <a:gd name="connsiteX13" fmla="*/ 815476 w 880208"/>
                  <a:gd name="connsiteY13" fmla="*/ 115475 h 1657419"/>
                  <a:gd name="connsiteX14" fmla="*/ 723832 w 880208"/>
                  <a:gd name="connsiteY14" fmla="*/ 126428 h 1657419"/>
                  <a:gd name="connsiteX15" fmla="*/ 715873 w 880208"/>
                  <a:gd name="connsiteY15" fmla="*/ 7433 h 1657419"/>
                  <a:gd name="connsiteX0" fmla="*/ 715873 w 880208"/>
                  <a:gd name="connsiteY0" fmla="*/ 7433 h 1657419"/>
                  <a:gd name="connsiteX1" fmla="*/ 455499 w 880208"/>
                  <a:gd name="connsiteY1" fmla="*/ 183784 h 1657419"/>
                  <a:gd name="connsiteX2" fmla="*/ 243569 w 880208"/>
                  <a:gd name="connsiteY2" fmla="*/ 361764 h 1657419"/>
                  <a:gd name="connsiteX3" fmla="*/ 246767 w 880208"/>
                  <a:gd name="connsiteY3" fmla="*/ 689492 h 1657419"/>
                  <a:gd name="connsiteX4" fmla="*/ 240439 w 880208"/>
                  <a:gd name="connsiteY4" fmla="*/ 1054503 h 1657419"/>
                  <a:gd name="connsiteX5" fmla="*/ 160292 w 880208"/>
                  <a:gd name="connsiteY5" fmla="*/ 1257520 h 1657419"/>
                  <a:gd name="connsiteX6" fmla="*/ 12725 w 880208"/>
                  <a:gd name="connsiteY6" fmla="*/ 1612804 h 1657419"/>
                  <a:gd name="connsiteX7" fmla="*/ 520337 w 880208"/>
                  <a:gd name="connsiteY7" fmla="*/ 1622875 h 1657419"/>
                  <a:gd name="connsiteX8" fmla="*/ 656682 w 880208"/>
                  <a:gd name="connsiteY8" fmla="*/ 1280790 h 1657419"/>
                  <a:gd name="connsiteX9" fmla="*/ 836090 w 880208"/>
                  <a:gd name="connsiteY9" fmla="*/ 962926 h 1657419"/>
                  <a:gd name="connsiteX10" fmla="*/ 792480 w 880208"/>
                  <a:gd name="connsiteY10" fmla="*/ 711603 h 1657419"/>
                  <a:gd name="connsiteX11" fmla="*/ 806905 w 880208"/>
                  <a:gd name="connsiteY11" fmla="*/ 531853 h 1657419"/>
                  <a:gd name="connsiteX12" fmla="*/ 863170 w 880208"/>
                  <a:gd name="connsiteY12" fmla="*/ 376459 h 1657419"/>
                  <a:gd name="connsiteX13" fmla="*/ 815476 w 880208"/>
                  <a:gd name="connsiteY13" fmla="*/ 115475 h 1657419"/>
                  <a:gd name="connsiteX14" fmla="*/ 723832 w 880208"/>
                  <a:gd name="connsiteY14" fmla="*/ 126428 h 1657419"/>
                  <a:gd name="connsiteX15" fmla="*/ 715873 w 880208"/>
                  <a:gd name="connsiteY15" fmla="*/ 7433 h 1657419"/>
                  <a:gd name="connsiteX0" fmla="*/ 715873 w 880208"/>
                  <a:gd name="connsiteY0" fmla="*/ 7433 h 1657419"/>
                  <a:gd name="connsiteX1" fmla="*/ 455499 w 880208"/>
                  <a:gd name="connsiteY1" fmla="*/ 183784 h 1657419"/>
                  <a:gd name="connsiteX2" fmla="*/ 243569 w 880208"/>
                  <a:gd name="connsiteY2" fmla="*/ 361764 h 1657419"/>
                  <a:gd name="connsiteX3" fmla="*/ 246767 w 880208"/>
                  <a:gd name="connsiteY3" fmla="*/ 689492 h 1657419"/>
                  <a:gd name="connsiteX4" fmla="*/ 240439 w 880208"/>
                  <a:gd name="connsiteY4" fmla="*/ 1054503 h 1657419"/>
                  <a:gd name="connsiteX5" fmla="*/ 160292 w 880208"/>
                  <a:gd name="connsiteY5" fmla="*/ 1257520 h 1657419"/>
                  <a:gd name="connsiteX6" fmla="*/ 12725 w 880208"/>
                  <a:gd name="connsiteY6" fmla="*/ 1612804 h 1657419"/>
                  <a:gd name="connsiteX7" fmla="*/ 520337 w 880208"/>
                  <a:gd name="connsiteY7" fmla="*/ 1622875 h 1657419"/>
                  <a:gd name="connsiteX8" fmla="*/ 656682 w 880208"/>
                  <a:gd name="connsiteY8" fmla="*/ 1280790 h 1657419"/>
                  <a:gd name="connsiteX9" fmla="*/ 836090 w 880208"/>
                  <a:gd name="connsiteY9" fmla="*/ 962926 h 1657419"/>
                  <a:gd name="connsiteX10" fmla="*/ 792480 w 880208"/>
                  <a:gd name="connsiteY10" fmla="*/ 711603 h 1657419"/>
                  <a:gd name="connsiteX11" fmla="*/ 806905 w 880208"/>
                  <a:gd name="connsiteY11" fmla="*/ 531853 h 1657419"/>
                  <a:gd name="connsiteX12" fmla="*/ 863170 w 880208"/>
                  <a:gd name="connsiteY12" fmla="*/ 376459 h 1657419"/>
                  <a:gd name="connsiteX13" fmla="*/ 815476 w 880208"/>
                  <a:gd name="connsiteY13" fmla="*/ 115475 h 1657419"/>
                  <a:gd name="connsiteX14" fmla="*/ 723832 w 880208"/>
                  <a:gd name="connsiteY14" fmla="*/ 126428 h 1657419"/>
                  <a:gd name="connsiteX15" fmla="*/ 715873 w 880208"/>
                  <a:gd name="connsiteY15" fmla="*/ 7433 h 1657419"/>
                  <a:gd name="connsiteX0" fmla="*/ 715873 w 880208"/>
                  <a:gd name="connsiteY0" fmla="*/ 653 h 1650639"/>
                  <a:gd name="connsiteX1" fmla="*/ 462642 w 880208"/>
                  <a:gd name="connsiteY1" fmla="*/ 184148 h 1650639"/>
                  <a:gd name="connsiteX2" fmla="*/ 243569 w 880208"/>
                  <a:gd name="connsiteY2" fmla="*/ 354984 h 1650639"/>
                  <a:gd name="connsiteX3" fmla="*/ 246767 w 880208"/>
                  <a:gd name="connsiteY3" fmla="*/ 682712 h 1650639"/>
                  <a:gd name="connsiteX4" fmla="*/ 240439 w 880208"/>
                  <a:gd name="connsiteY4" fmla="*/ 1047723 h 1650639"/>
                  <a:gd name="connsiteX5" fmla="*/ 160292 w 880208"/>
                  <a:gd name="connsiteY5" fmla="*/ 1250740 h 1650639"/>
                  <a:gd name="connsiteX6" fmla="*/ 12725 w 880208"/>
                  <a:gd name="connsiteY6" fmla="*/ 1606024 h 1650639"/>
                  <a:gd name="connsiteX7" fmla="*/ 520337 w 880208"/>
                  <a:gd name="connsiteY7" fmla="*/ 1616095 h 1650639"/>
                  <a:gd name="connsiteX8" fmla="*/ 656682 w 880208"/>
                  <a:gd name="connsiteY8" fmla="*/ 1274010 h 1650639"/>
                  <a:gd name="connsiteX9" fmla="*/ 836090 w 880208"/>
                  <a:gd name="connsiteY9" fmla="*/ 956146 h 1650639"/>
                  <a:gd name="connsiteX10" fmla="*/ 792480 w 880208"/>
                  <a:gd name="connsiteY10" fmla="*/ 704823 h 1650639"/>
                  <a:gd name="connsiteX11" fmla="*/ 806905 w 880208"/>
                  <a:gd name="connsiteY11" fmla="*/ 525073 h 1650639"/>
                  <a:gd name="connsiteX12" fmla="*/ 863170 w 880208"/>
                  <a:gd name="connsiteY12" fmla="*/ 369679 h 1650639"/>
                  <a:gd name="connsiteX13" fmla="*/ 815476 w 880208"/>
                  <a:gd name="connsiteY13" fmla="*/ 108695 h 1650639"/>
                  <a:gd name="connsiteX14" fmla="*/ 723832 w 880208"/>
                  <a:gd name="connsiteY14" fmla="*/ 119648 h 1650639"/>
                  <a:gd name="connsiteX15" fmla="*/ 715873 w 880208"/>
                  <a:gd name="connsiteY15" fmla="*/ 653 h 1650639"/>
                  <a:gd name="connsiteX0" fmla="*/ 689680 w 880208"/>
                  <a:gd name="connsiteY0" fmla="*/ 839 h 1631775"/>
                  <a:gd name="connsiteX1" fmla="*/ 462642 w 880208"/>
                  <a:gd name="connsiteY1" fmla="*/ 165284 h 1631775"/>
                  <a:gd name="connsiteX2" fmla="*/ 243569 w 880208"/>
                  <a:gd name="connsiteY2" fmla="*/ 336120 h 1631775"/>
                  <a:gd name="connsiteX3" fmla="*/ 246767 w 880208"/>
                  <a:gd name="connsiteY3" fmla="*/ 663848 h 1631775"/>
                  <a:gd name="connsiteX4" fmla="*/ 240439 w 880208"/>
                  <a:gd name="connsiteY4" fmla="*/ 1028859 h 1631775"/>
                  <a:gd name="connsiteX5" fmla="*/ 160292 w 880208"/>
                  <a:gd name="connsiteY5" fmla="*/ 1231876 h 1631775"/>
                  <a:gd name="connsiteX6" fmla="*/ 12725 w 880208"/>
                  <a:gd name="connsiteY6" fmla="*/ 1587160 h 1631775"/>
                  <a:gd name="connsiteX7" fmla="*/ 520337 w 880208"/>
                  <a:gd name="connsiteY7" fmla="*/ 1597231 h 1631775"/>
                  <a:gd name="connsiteX8" fmla="*/ 656682 w 880208"/>
                  <a:gd name="connsiteY8" fmla="*/ 1255146 h 1631775"/>
                  <a:gd name="connsiteX9" fmla="*/ 836090 w 880208"/>
                  <a:gd name="connsiteY9" fmla="*/ 937282 h 1631775"/>
                  <a:gd name="connsiteX10" fmla="*/ 792480 w 880208"/>
                  <a:gd name="connsiteY10" fmla="*/ 685959 h 1631775"/>
                  <a:gd name="connsiteX11" fmla="*/ 806905 w 880208"/>
                  <a:gd name="connsiteY11" fmla="*/ 506209 h 1631775"/>
                  <a:gd name="connsiteX12" fmla="*/ 863170 w 880208"/>
                  <a:gd name="connsiteY12" fmla="*/ 350815 h 1631775"/>
                  <a:gd name="connsiteX13" fmla="*/ 815476 w 880208"/>
                  <a:gd name="connsiteY13" fmla="*/ 89831 h 1631775"/>
                  <a:gd name="connsiteX14" fmla="*/ 723832 w 880208"/>
                  <a:gd name="connsiteY14" fmla="*/ 100784 h 1631775"/>
                  <a:gd name="connsiteX15" fmla="*/ 689680 w 880208"/>
                  <a:gd name="connsiteY15" fmla="*/ 839 h 1631775"/>
                  <a:gd name="connsiteX0" fmla="*/ 689680 w 880208"/>
                  <a:gd name="connsiteY0" fmla="*/ 839 h 1631775"/>
                  <a:gd name="connsiteX1" fmla="*/ 462642 w 880208"/>
                  <a:gd name="connsiteY1" fmla="*/ 165284 h 1631775"/>
                  <a:gd name="connsiteX2" fmla="*/ 257857 w 880208"/>
                  <a:gd name="connsiteY2" fmla="*/ 338502 h 1631775"/>
                  <a:gd name="connsiteX3" fmla="*/ 246767 w 880208"/>
                  <a:gd name="connsiteY3" fmla="*/ 663848 h 1631775"/>
                  <a:gd name="connsiteX4" fmla="*/ 240439 w 880208"/>
                  <a:gd name="connsiteY4" fmla="*/ 1028859 h 1631775"/>
                  <a:gd name="connsiteX5" fmla="*/ 160292 w 880208"/>
                  <a:gd name="connsiteY5" fmla="*/ 1231876 h 1631775"/>
                  <a:gd name="connsiteX6" fmla="*/ 12725 w 880208"/>
                  <a:gd name="connsiteY6" fmla="*/ 1587160 h 1631775"/>
                  <a:gd name="connsiteX7" fmla="*/ 520337 w 880208"/>
                  <a:gd name="connsiteY7" fmla="*/ 1597231 h 1631775"/>
                  <a:gd name="connsiteX8" fmla="*/ 656682 w 880208"/>
                  <a:gd name="connsiteY8" fmla="*/ 1255146 h 1631775"/>
                  <a:gd name="connsiteX9" fmla="*/ 836090 w 880208"/>
                  <a:gd name="connsiteY9" fmla="*/ 937282 h 1631775"/>
                  <a:gd name="connsiteX10" fmla="*/ 792480 w 880208"/>
                  <a:gd name="connsiteY10" fmla="*/ 685959 h 1631775"/>
                  <a:gd name="connsiteX11" fmla="*/ 806905 w 880208"/>
                  <a:gd name="connsiteY11" fmla="*/ 506209 h 1631775"/>
                  <a:gd name="connsiteX12" fmla="*/ 863170 w 880208"/>
                  <a:gd name="connsiteY12" fmla="*/ 350815 h 1631775"/>
                  <a:gd name="connsiteX13" fmla="*/ 815476 w 880208"/>
                  <a:gd name="connsiteY13" fmla="*/ 89831 h 1631775"/>
                  <a:gd name="connsiteX14" fmla="*/ 723832 w 880208"/>
                  <a:gd name="connsiteY14" fmla="*/ 100784 h 1631775"/>
                  <a:gd name="connsiteX15" fmla="*/ 689680 w 880208"/>
                  <a:gd name="connsiteY15" fmla="*/ 839 h 1631775"/>
                  <a:gd name="connsiteX0" fmla="*/ 689680 w 880208"/>
                  <a:gd name="connsiteY0" fmla="*/ 839 h 1631775"/>
                  <a:gd name="connsiteX1" fmla="*/ 462642 w 880208"/>
                  <a:gd name="connsiteY1" fmla="*/ 165284 h 1631775"/>
                  <a:gd name="connsiteX2" fmla="*/ 257857 w 880208"/>
                  <a:gd name="connsiteY2" fmla="*/ 338502 h 1631775"/>
                  <a:gd name="connsiteX3" fmla="*/ 256292 w 880208"/>
                  <a:gd name="connsiteY3" fmla="*/ 659085 h 1631775"/>
                  <a:gd name="connsiteX4" fmla="*/ 240439 w 880208"/>
                  <a:gd name="connsiteY4" fmla="*/ 1028859 h 1631775"/>
                  <a:gd name="connsiteX5" fmla="*/ 160292 w 880208"/>
                  <a:gd name="connsiteY5" fmla="*/ 1231876 h 1631775"/>
                  <a:gd name="connsiteX6" fmla="*/ 12725 w 880208"/>
                  <a:gd name="connsiteY6" fmla="*/ 1587160 h 1631775"/>
                  <a:gd name="connsiteX7" fmla="*/ 520337 w 880208"/>
                  <a:gd name="connsiteY7" fmla="*/ 1597231 h 1631775"/>
                  <a:gd name="connsiteX8" fmla="*/ 656682 w 880208"/>
                  <a:gd name="connsiteY8" fmla="*/ 1255146 h 1631775"/>
                  <a:gd name="connsiteX9" fmla="*/ 836090 w 880208"/>
                  <a:gd name="connsiteY9" fmla="*/ 937282 h 1631775"/>
                  <a:gd name="connsiteX10" fmla="*/ 792480 w 880208"/>
                  <a:gd name="connsiteY10" fmla="*/ 685959 h 1631775"/>
                  <a:gd name="connsiteX11" fmla="*/ 806905 w 880208"/>
                  <a:gd name="connsiteY11" fmla="*/ 506209 h 1631775"/>
                  <a:gd name="connsiteX12" fmla="*/ 863170 w 880208"/>
                  <a:gd name="connsiteY12" fmla="*/ 350815 h 1631775"/>
                  <a:gd name="connsiteX13" fmla="*/ 815476 w 880208"/>
                  <a:gd name="connsiteY13" fmla="*/ 89831 h 1631775"/>
                  <a:gd name="connsiteX14" fmla="*/ 723832 w 880208"/>
                  <a:gd name="connsiteY14" fmla="*/ 100784 h 1631775"/>
                  <a:gd name="connsiteX15" fmla="*/ 689680 w 880208"/>
                  <a:gd name="connsiteY15" fmla="*/ 839 h 1631775"/>
                  <a:gd name="connsiteX0" fmla="*/ 689680 w 876398"/>
                  <a:gd name="connsiteY0" fmla="*/ 5412 h 1636348"/>
                  <a:gd name="connsiteX1" fmla="*/ 462642 w 876398"/>
                  <a:gd name="connsiteY1" fmla="*/ 169857 h 1636348"/>
                  <a:gd name="connsiteX2" fmla="*/ 257857 w 876398"/>
                  <a:gd name="connsiteY2" fmla="*/ 343075 h 1636348"/>
                  <a:gd name="connsiteX3" fmla="*/ 256292 w 876398"/>
                  <a:gd name="connsiteY3" fmla="*/ 663658 h 1636348"/>
                  <a:gd name="connsiteX4" fmla="*/ 240439 w 876398"/>
                  <a:gd name="connsiteY4" fmla="*/ 1033432 h 1636348"/>
                  <a:gd name="connsiteX5" fmla="*/ 160292 w 876398"/>
                  <a:gd name="connsiteY5" fmla="*/ 1236449 h 1636348"/>
                  <a:gd name="connsiteX6" fmla="*/ 12725 w 876398"/>
                  <a:gd name="connsiteY6" fmla="*/ 1591733 h 1636348"/>
                  <a:gd name="connsiteX7" fmla="*/ 520337 w 876398"/>
                  <a:gd name="connsiteY7" fmla="*/ 1601804 h 1636348"/>
                  <a:gd name="connsiteX8" fmla="*/ 656682 w 876398"/>
                  <a:gd name="connsiteY8" fmla="*/ 1259719 h 1636348"/>
                  <a:gd name="connsiteX9" fmla="*/ 836090 w 876398"/>
                  <a:gd name="connsiteY9" fmla="*/ 941855 h 1636348"/>
                  <a:gd name="connsiteX10" fmla="*/ 792480 w 876398"/>
                  <a:gd name="connsiteY10" fmla="*/ 690532 h 1636348"/>
                  <a:gd name="connsiteX11" fmla="*/ 806905 w 876398"/>
                  <a:gd name="connsiteY11" fmla="*/ 510782 h 1636348"/>
                  <a:gd name="connsiteX12" fmla="*/ 863170 w 876398"/>
                  <a:gd name="connsiteY12" fmla="*/ 355388 h 1636348"/>
                  <a:gd name="connsiteX13" fmla="*/ 815476 w 876398"/>
                  <a:gd name="connsiteY13" fmla="*/ 94404 h 1636348"/>
                  <a:gd name="connsiteX14" fmla="*/ 278538 w 876398"/>
                  <a:gd name="connsiteY14" fmla="*/ 379201 h 1636348"/>
                  <a:gd name="connsiteX15" fmla="*/ 689680 w 876398"/>
                  <a:gd name="connsiteY15" fmla="*/ 5412 h 1636348"/>
                  <a:gd name="connsiteX0" fmla="*/ 689680 w 876398"/>
                  <a:gd name="connsiteY0" fmla="*/ 5412 h 1636348"/>
                  <a:gd name="connsiteX1" fmla="*/ 462642 w 876398"/>
                  <a:gd name="connsiteY1" fmla="*/ 169857 h 1636348"/>
                  <a:gd name="connsiteX2" fmla="*/ 257857 w 876398"/>
                  <a:gd name="connsiteY2" fmla="*/ 343075 h 1636348"/>
                  <a:gd name="connsiteX3" fmla="*/ 256292 w 876398"/>
                  <a:gd name="connsiteY3" fmla="*/ 663658 h 1636348"/>
                  <a:gd name="connsiteX4" fmla="*/ 240439 w 876398"/>
                  <a:gd name="connsiteY4" fmla="*/ 1033432 h 1636348"/>
                  <a:gd name="connsiteX5" fmla="*/ 160292 w 876398"/>
                  <a:gd name="connsiteY5" fmla="*/ 1236449 h 1636348"/>
                  <a:gd name="connsiteX6" fmla="*/ 12725 w 876398"/>
                  <a:gd name="connsiteY6" fmla="*/ 1591733 h 1636348"/>
                  <a:gd name="connsiteX7" fmla="*/ 520337 w 876398"/>
                  <a:gd name="connsiteY7" fmla="*/ 1601804 h 1636348"/>
                  <a:gd name="connsiteX8" fmla="*/ 656682 w 876398"/>
                  <a:gd name="connsiteY8" fmla="*/ 1259719 h 1636348"/>
                  <a:gd name="connsiteX9" fmla="*/ 836090 w 876398"/>
                  <a:gd name="connsiteY9" fmla="*/ 941855 h 1636348"/>
                  <a:gd name="connsiteX10" fmla="*/ 792480 w 876398"/>
                  <a:gd name="connsiteY10" fmla="*/ 690532 h 1636348"/>
                  <a:gd name="connsiteX11" fmla="*/ 806905 w 876398"/>
                  <a:gd name="connsiteY11" fmla="*/ 510782 h 1636348"/>
                  <a:gd name="connsiteX12" fmla="*/ 863170 w 876398"/>
                  <a:gd name="connsiteY12" fmla="*/ 355388 h 1636348"/>
                  <a:gd name="connsiteX13" fmla="*/ 815476 w 876398"/>
                  <a:gd name="connsiteY13" fmla="*/ 94404 h 1636348"/>
                  <a:gd name="connsiteX14" fmla="*/ 363311 w 876398"/>
                  <a:gd name="connsiteY14" fmla="*/ 328877 h 1636348"/>
                  <a:gd name="connsiteX15" fmla="*/ 278538 w 876398"/>
                  <a:gd name="connsiteY15" fmla="*/ 379201 h 1636348"/>
                  <a:gd name="connsiteX16" fmla="*/ 689680 w 876398"/>
                  <a:gd name="connsiteY16" fmla="*/ 5412 h 1636348"/>
                  <a:gd name="connsiteX0" fmla="*/ 689680 w 876398"/>
                  <a:gd name="connsiteY0" fmla="*/ 5412 h 1636348"/>
                  <a:gd name="connsiteX1" fmla="*/ 462642 w 876398"/>
                  <a:gd name="connsiteY1" fmla="*/ 169857 h 1636348"/>
                  <a:gd name="connsiteX2" fmla="*/ 257857 w 876398"/>
                  <a:gd name="connsiteY2" fmla="*/ 343075 h 1636348"/>
                  <a:gd name="connsiteX3" fmla="*/ 256292 w 876398"/>
                  <a:gd name="connsiteY3" fmla="*/ 663658 h 1636348"/>
                  <a:gd name="connsiteX4" fmla="*/ 240439 w 876398"/>
                  <a:gd name="connsiteY4" fmla="*/ 1033432 h 1636348"/>
                  <a:gd name="connsiteX5" fmla="*/ 160292 w 876398"/>
                  <a:gd name="connsiteY5" fmla="*/ 1236449 h 1636348"/>
                  <a:gd name="connsiteX6" fmla="*/ 12725 w 876398"/>
                  <a:gd name="connsiteY6" fmla="*/ 1591733 h 1636348"/>
                  <a:gd name="connsiteX7" fmla="*/ 520337 w 876398"/>
                  <a:gd name="connsiteY7" fmla="*/ 1601804 h 1636348"/>
                  <a:gd name="connsiteX8" fmla="*/ 656682 w 876398"/>
                  <a:gd name="connsiteY8" fmla="*/ 1259719 h 1636348"/>
                  <a:gd name="connsiteX9" fmla="*/ 836090 w 876398"/>
                  <a:gd name="connsiteY9" fmla="*/ 941855 h 1636348"/>
                  <a:gd name="connsiteX10" fmla="*/ 792480 w 876398"/>
                  <a:gd name="connsiteY10" fmla="*/ 690532 h 1636348"/>
                  <a:gd name="connsiteX11" fmla="*/ 806905 w 876398"/>
                  <a:gd name="connsiteY11" fmla="*/ 510782 h 1636348"/>
                  <a:gd name="connsiteX12" fmla="*/ 863170 w 876398"/>
                  <a:gd name="connsiteY12" fmla="*/ 355388 h 1636348"/>
                  <a:gd name="connsiteX13" fmla="*/ 815476 w 876398"/>
                  <a:gd name="connsiteY13" fmla="*/ 94404 h 1636348"/>
                  <a:gd name="connsiteX14" fmla="*/ 363311 w 876398"/>
                  <a:gd name="connsiteY14" fmla="*/ 328877 h 1636348"/>
                  <a:gd name="connsiteX15" fmla="*/ 441892 w 876398"/>
                  <a:gd name="connsiteY15" fmla="*/ 281252 h 1636348"/>
                  <a:gd name="connsiteX16" fmla="*/ 278538 w 876398"/>
                  <a:gd name="connsiteY16" fmla="*/ 379201 h 1636348"/>
                  <a:gd name="connsiteX17" fmla="*/ 689680 w 876398"/>
                  <a:gd name="connsiteY17" fmla="*/ 5412 h 1636348"/>
                  <a:gd name="connsiteX0" fmla="*/ 689680 w 876398"/>
                  <a:gd name="connsiteY0" fmla="*/ 5412 h 1636348"/>
                  <a:gd name="connsiteX1" fmla="*/ 462642 w 876398"/>
                  <a:gd name="connsiteY1" fmla="*/ 169857 h 1636348"/>
                  <a:gd name="connsiteX2" fmla="*/ 257857 w 876398"/>
                  <a:gd name="connsiteY2" fmla="*/ 343075 h 1636348"/>
                  <a:gd name="connsiteX3" fmla="*/ 256292 w 876398"/>
                  <a:gd name="connsiteY3" fmla="*/ 663658 h 1636348"/>
                  <a:gd name="connsiteX4" fmla="*/ 240439 w 876398"/>
                  <a:gd name="connsiteY4" fmla="*/ 1033432 h 1636348"/>
                  <a:gd name="connsiteX5" fmla="*/ 160292 w 876398"/>
                  <a:gd name="connsiteY5" fmla="*/ 1236449 h 1636348"/>
                  <a:gd name="connsiteX6" fmla="*/ 12725 w 876398"/>
                  <a:gd name="connsiteY6" fmla="*/ 1591733 h 1636348"/>
                  <a:gd name="connsiteX7" fmla="*/ 520337 w 876398"/>
                  <a:gd name="connsiteY7" fmla="*/ 1601804 h 1636348"/>
                  <a:gd name="connsiteX8" fmla="*/ 656682 w 876398"/>
                  <a:gd name="connsiteY8" fmla="*/ 1259719 h 1636348"/>
                  <a:gd name="connsiteX9" fmla="*/ 836090 w 876398"/>
                  <a:gd name="connsiteY9" fmla="*/ 941855 h 1636348"/>
                  <a:gd name="connsiteX10" fmla="*/ 792480 w 876398"/>
                  <a:gd name="connsiteY10" fmla="*/ 690532 h 1636348"/>
                  <a:gd name="connsiteX11" fmla="*/ 806905 w 876398"/>
                  <a:gd name="connsiteY11" fmla="*/ 510782 h 1636348"/>
                  <a:gd name="connsiteX12" fmla="*/ 863170 w 876398"/>
                  <a:gd name="connsiteY12" fmla="*/ 355388 h 1636348"/>
                  <a:gd name="connsiteX13" fmla="*/ 815476 w 876398"/>
                  <a:gd name="connsiteY13" fmla="*/ 94404 h 1636348"/>
                  <a:gd name="connsiteX14" fmla="*/ 363311 w 876398"/>
                  <a:gd name="connsiteY14" fmla="*/ 328877 h 1636348"/>
                  <a:gd name="connsiteX15" fmla="*/ 301398 w 876398"/>
                  <a:gd name="connsiteY15" fmla="*/ 614627 h 1636348"/>
                  <a:gd name="connsiteX16" fmla="*/ 278538 w 876398"/>
                  <a:gd name="connsiteY16" fmla="*/ 379201 h 1636348"/>
                  <a:gd name="connsiteX17" fmla="*/ 689680 w 876398"/>
                  <a:gd name="connsiteY17" fmla="*/ 5412 h 1636348"/>
                  <a:gd name="connsiteX0" fmla="*/ 689680 w 873535"/>
                  <a:gd name="connsiteY0" fmla="*/ 5412 h 1636348"/>
                  <a:gd name="connsiteX1" fmla="*/ 462642 w 873535"/>
                  <a:gd name="connsiteY1" fmla="*/ 169857 h 1636348"/>
                  <a:gd name="connsiteX2" fmla="*/ 257857 w 873535"/>
                  <a:gd name="connsiteY2" fmla="*/ 343075 h 1636348"/>
                  <a:gd name="connsiteX3" fmla="*/ 256292 w 873535"/>
                  <a:gd name="connsiteY3" fmla="*/ 663658 h 1636348"/>
                  <a:gd name="connsiteX4" fmla="*/ 240439 w 873535"/>
                  <a:gd name="connsiteY4" fmla="*/ 1033432 h 1636348"/>
                  <a:gd name="connsiteX5" fmla="*/ 160292 w 873535"/>
                  <a:gd name="connsiteY5" fmla="*/ 1236449 h 1636348"/>
                  <a:gd name="connsiteX6" fmla="*/ 12725 w 873535"/>
                  <a:gd name="connsiteY6" fmla="*/ 1591733 h 1636348"/>
                  <a:gd name="connsiteX7" fmla="*/ 520337 w 873535"/>
                  <a:gd name="connsiteY7" fmla="*/ 1601804 h 1636348"/>
                  <a:gd name="connsiteX8" fmla="*/ 656682 w 873535"/>
                  <a:gd name="connsiteY8" fmla="*/ 1259719 h 1636348"/>
                  <a:gd name="connsiteX9" fmla="*/ 836090 w 873535"/>
                  <a:gd name="connsiteY9" fmla="*/ 941855 h 1636348"/>
                  <a:gd name="connsiteX10" fmla="*/ 792480 w 873535"/>
                  <a:gd name="connsiteY10" fmla="*/ 690532 h 1636348"/>
                  <a:gd name="connsiteX11" fmla="*/ 806905 w 873535"/>
                  <a:gd name="connsiteY11" fmla="*/ 510782 h 1636348"/>
                  <a:gd name="connsiteX12" fmla="*/ 863170 w 873535"/>
                  <a:gd name="connsiteY12" fmla="*/ 355388 h 1636348"/>
                  <a:gd name="connsiteX13" fmla="*/ 815476 w 873535"/>
                  <a:gd name="connsiteY13" fmla="*/ 94404 h 1636348"/>
                  <a:gd name="connsiteX14" fmla="*/ 325211 w 873535"/>
                  <a:gd name="connsiteY14" fmla="*/ 364596 h 1636348"/>
                  <a:gd name="connsiteX15" fmla="*/ 301398 w 873535"/>
                  <a:gd name="connsiteY15" fmla="*/ 614627 h 1636348"/>
                  <a:gd name="connsiteX16" fmla="*/ 278538 w 873535"/>
                  <a:gd name="connsiteY16" fmla="*/ 379201 h 1636348"/>
                  <a:gd name="connsiteX17" fmla="*/ 689680 w 873535"/>
                  <a:gd name="connsiteY17" fmla="*/ 5412 h 1636348"/>
                  <a:gd name="connsiteX0" fmla="*/ 689680 w 873535"/>
                  <a:gd name="connsiteY0" fmla="*/ 5412 h 1636348"/>
                  <a:gd name="connsiteX1" fmla="*/ 462642 w 873535"/>
                  <a:gd name="connsiteY1" fmla="*/ 169857 h 1636348"/>
                  <a:gd name="connsiteX2" fmla="*/ 257857 w 873535"/>
                  <a:gd name="connsiteY2" fmla="*/ 343075 h 1636348"/>
                  <a:gd name="connsiteX3" fmla="*/ 256292 w 873535"/>
                  <a:gd name="connsiteY3" fmla="*/ 663658 h 1636348"/>
                  <a:gd name="connsiteX4" fmla="*/ 240439 w 873535"/>
                  <a:gd name="connsiteY4" fmla="*/ 1033432 h 1636348"/>
                  <a:gd name="connsiteX5" fmla="*/ 160292 w 873535"/>
                  <a:gd name="connsiteY5" fmla="*/ 1236449 h 1636348"/>
                  <a:gd name="connsiteX6" fmla="*/ 12725 w 873535"/>
                  <a:gd name="connsiteY6" fmla="*/ 1591733 h 1636348"/>
                  <a:gd name="connsiteX7" fmla="*/ 520337 w 873535"/>
                  <a:gd name="connsiteY7" fmla="*/ 1601804 h 1636348"/>
                  <a:gd name="connsiteX8" fmla="*/ 656682 w 873535"/>
                  <a:gd name="connsiteY8" fmla="*/ 1259719 h 1636348"/>
                  <a:gd name="connsiteX9" fmla="*/ 836090 w 873535"/>
                  <a:gd name="connsiteY9" fmla="*/ 941855 h 1636348"/>
                  <a:gd name="connsiteX10" fmla="*/ 792480 w 873535"/>
                  <a:gd name="connsiteY10" fmla="*/ 690532 h 1636348"/>
                  <a:gd name="connsiteX11" fmla="*/ 806905 w 873535"/>
                  <a:gd name="connsiteY11" fmla="*/ 510782 h 1636348"/>
                  <a:gd name="connsiteX12" fmla="*/ 863170 w 873535"/>
                  <a:gd name="connsiteY12" fmla="*/ 355388 h 1636348"/>
                  <a:gd name="connsiteX13" fmla="*/ 815476 w 873535"/>
                  <a:gd name="connsiteY13" fmla="*/ 94404 h 1636348"/>
                  <a:gd name="connsiteX14" fmla="*/ 325211 w 873535"/>
                  <a:gd name="connsiteY14" fmla="*/ 364596 h 1636348"/>
                  <a:gd name="connsiteX15" fmla="*/ 301398 w 873535"/>
                  <a:gd name="connsiteY15" fmla="*/ 614627 h 1636348"/>
                  <a:gd name="connsiteX16" fmla="*/ 278538 w 873535"/>
                  <a:gd name="connsiteY16" fmla="*/ 379201 h 1636348"/>
                  <a:gd name="connsiteX17" fmla="*/ 689680 w 873535"/>
                  <a:gd name="connsiteY17" fmla="*/ 5412 h 1636348"/>
                  <a:gd name="connsiteX0" fmla="*/ 689680 w 866295"/>
                  <a:gd name="connsiteY0" fmla="*/ 5412 h 1636348"/>
                  <a:gd name="connsiteX1" fmla="*/ 462642 w 866295"/>
                  <a:gd name="connsiteY1" fmla="*/ 169857 h 1636348"/>
                  <a:gd name="connsiteX2" fmla="*/ 257857 w 866295"/>
                  <a:gd name="connsiteY2" fmla="*/ 343075 h 1636348"/>
                  <a:gd name="connsiteX3" fmla="*/ 256292 w 866295"/>
                  <a:gd name="connsiteY3" fmla="*/ 663658 h 1636348"/>
                  <a:gd name="connsiteX4" fmla="*/ 240439 w 866295"/>
                  <a:gd name="connsiteY4" fmla="*/ 1033432 h 1636348"/>
                  <a:gd name="connsiteX5" fmla="*/ 160292 w 866295"/>
                  <a:gd name="connsiteY5" fmla="*/ 1236449 h 1636348"/>
                  <a:gd name="connsiteX6" fmla="*/ 12725 w 866295"/>
                  <a:gd name="connsiteY6" fmla="*/ 1591733 h 1636348"/>
                  <a:gd name="connsiteX7" fmla="*/ 520337 w 866295"/>
                  <a:gd name="connsiteY7" fmla="*/ 1601804 h 1636348"/>
                  <a:gd name="connsiteX8" fmla="*/ 656682 w 866295"/>
                  <a:gd name="connsiteY8" fmla="*/ 1259719 h 1636348"/>
                  <a:gd name="connsiteX9" fmla="*/ 836090 w 866295"/>
                  <a:gd name="connsiteY9" fmla="*/ 941855 h 1636348"/>
                  <a:gd name="connsiteX10" fmla="*/ 792480 w 866295"/>
                  <a:gd name="connsiteY10" fmla="*/ 690532 h 1636348"/>
                  <a:gd name="connsiteX11" fmla="*/ 806905 w 866295"/>
                  <a:gd name="connsiteY11" fmla="*/ 510782 h 1636348"/>
                  <a:gd name="connsiteX12" fmla="*/ 863170 w 866295"/>
                  <a:gd name="connsiteY12" fmla="*/ 355388 h 1636348"/>
                  <a:gd name="connsiteX13" fmla="*/ 701176 w 866295"/>
                  <a:gd name="connsiteY13" fmla="*/ 25347 h 1636348"/>
                  <a:gd name="connsiteX14" fmla="*/ 325211 w 866295"/>
                  <a:gd name="connsiteY14" fmla="*/ 364596 h 1636348"/>
                  <a:gd name="connsiteX15" fmla="*/ 301398 w 866295"/>
                  <a:gd name="connsiteY15" fmla="*/ 614627 h 1636348"/>
                  <a:gd name="connsiteX16" fmla="*/ 278538 w 866295"/>
                  <a:gd name="connsiteY16" fmla="*/ 379201 h 1636348"/>
                  <a:gd name="connsiteX17" fmla="*/ 689680 w 866295"/>
                  <a:gd name="connsiteY17" fmla="*/ 5412 h 1636348"/>
                  <a:gd name="connsiteX0" fmla="*/ 689680 w 866295"/>
                  <a:gd name="connsiteY0" fmla="*/ 5412 h 1636348"/>
                  <a:gd name="connsiteX1" fmla="*/ 462642 w 866295"/>
                  <a:gd name="connsiteY1" fmla="*/ 169857 h 1636348"/>
                  <a:gd name="connsiteX2" fmla="*/ 257857 w 866295"/>
                  <a:gd name="connsiteY2" fmla="*/ 343075 h 1636348"/>
                  <a:gd name="connsiteX3" fmla="*/ 256292 w 866295"/>
                  <a:gd name="connsiteY3" fmla="*/ 663658 h 1636348"/>
                  <a:gd name="connsiteX4" fmla="*/ 240439 w 866295"/>
                  <a:gd name="connsiteY4" fmla="*/ 1033432 h 1636348"/>
                  <a:gd name="connsiteX5" fmla="*/ 160292 w 866295"/>
                  <a:gd name="connsiteY5" fmla="*/ 1236449 h 1636348"/>
                  <a:gd name="connsiteX6" fmla="*/ 12725 w 866295"/>
                  <a:gd name="connsiteY6" fmla="*/ 1591733 h 1636348"/>
                  <a:gd name="connsiteX7" fmla="*/ 520337 w 866295"/>
                  <a:gd name="connsiteY7" fmla="*/ 1601804 h 1636348"/>
                  <a:gd name="connsiteX8" fmla="*/ 656682 w 866295"/>
                  <a:gd name="connsiteY8" fmla="*/ 1259719 h 1636348"/>
                  <a:gd name="connsiteX9" fmla="*/ 836090 w 866295"/>
                  <a:gd name="connsiteY9" fmla="*/ 941855 h 1636348"/>
                  <a:gd name="connsiteX10" fmla="*/ 792480 w 866295"/>
                  <a:gd name="connsiteY10" fmla="*/ 690532 h 1636348"/>
                  <a:gd name="connsiteX11" fmla="*/ 806905 w 866295"/>
                  <a:gd name="connsiteY11" fmla="*/ 510782 h 1636348"/>
                  <a:gd name="connsiteX12" fmla="*/ 863170 w 866295"/>
                  <a:gd name="connsiteY12" fmla="*/ 355388 h 1636348"/>
                  <a:gd name="connsiteX13" fmla="*/ 701176 w 866295"/>
                  <a:gd name="connsiteY13" fmla="*/ 25347 h 1636348"/>
                  <a:gd name="connsiteX14" fmla="*/ 353786 w 866295"/>
                  <a:gd name="connsiteY14" fmla="*/ 319353 h 1636348"/>
                  <a:gd name="connsiteX15" fmla="*/ 301398 w 866295"/>
                  <a:gd name="connsiteY15" fmla="*/ 614627 h 1636348"/>
                  <a:gd name="connsiteX16" fmla="*/ 278538 w 866295"/>
                  <a:gd name="connsiteY16" fmla="*/ 379201 h 1636348"/>
                  <a:gd name="connsiteX17" fmla="*/ 689680 w 866295"/>
                  <a:gd name="connsiteY17" fmla="*/ 5412 h 1636348"/>
                  <a:gd name="connsiteX0" fmla="*/ 689680 w 866295"/>
                  <a:gd name="connsiteY0" fmla="*/ 5412 h 1636348"/>
                  <a:gd name="connsiteX1" fmla="*/ 462642 w 866295"/>
                  <a:gd name="connsiteY1" fmla="*/ 169857 h 1636348"/>
                  <a:gd name="connsiteX2" fmla="*/ 257857 w 866295"/>
                  <a:gd name="connsiteY2" fmla="*/ 343075 h 1636348"/>
                  <a:gd name="connsiteX3" fmla="*/ 256292 w 866295"/>
                  <a:gd name="connsiteY3" fmla="*/ 663658 h 1636348"/>
                  <a:gd name="connsiteX4" fmla="*/ 240439 w 866295"/>
                  <a:gd name="connsiteY4" fmla="*/ 1033432 h 1636348"/>
                  <a:gd name="connsiteX5" fmla="*/ 160292 w 866295"/>
                  <a:gd name="connsiteY5" fmla="*/ 1236449 h 1636348"/>
                  <a:gd name="connsiteX6" fmla="*/ 12725 w 866295"/>
                  <a:gd name="connsiteY6" fmla="*/ 1591733 h 1636348"/>
                  <a:gd name="connsiteX7" fmla="*/ 520337 w 866295"/>
                  <a:gd name="connsiteY7" fmla="*/ 1601804 h 1636348"/>
                  <a:gd name="connsiteX8" fmla="*/ 656682 w 866295"/>
                  <a:gd name="connsiteY8" fmla="*/ 1259719 h 1636348"/>
                  <a:gd name="connsiteX9" fmla="*/ 836090 w 866295"/>
                  <a:gd name="connsiteY9" fmla="*/ 941855 h 1636348"/>
                  <a:gd name="connsiteX10" fmla="*/ 792480 w 866295"/>
                  <a:gd name="connsiteY10" fmla="*/ 690532 h 1636348"/>
                  <a:gd name="connsiteX11" fmla="*/ 806905 w 866295"/>
                  <a:gd name="connsiteY11" fmla="*/ 510782 h 1636348"/>
                  <a:gd name="connsiteX12" fmla="*/ 863170 w 866295"/>
                  <a:gd name="connsiteY12" fmla="*/ 355388 h 1636348"/>
                  <a:gd name="connsiteX13" fmla="*/ 701176 w 866295"/>
                  <a:gd name="connsiteY13" fmla="*/ 25347 h 1636348"/>
                  <a:gd name="connsiteX14" fmla="*/ 353786 w 866295"/>
                  <a:gd name="connsiteY14" fmla="*/ 319353 h 1636348"/>
                  <a:gd name="connsiteX15" fmla="*/ 301398 w 866295"/>
                  <a:gd name="connsiteY15" fmla="*/ 614627 h 1636348"/>
                  <a:gd name="connsiteX16" fmla="*/ 278538 w 866295"/>
                  <a:gd name="connsiteY16" fmla="*/ 379201 h 1636348"/>
                  <a:gd name="connsiteX17" fmla="*/ 689680 w 866295"/>
                  <a:gd name="connsiteY17" fmla="*/ 5412 h 1636348"/>
                  <a:gd name="connsiteX0" fmla="*/ 689680 w 866295"/>
                  <a:gd name="connsiteY0" fmla="*/ 5412 h 1636348"/>
                  <a:gd name="connsiteX1" fmla="*/ 462642 w 866295"/>
                  <a:gd name="connsiteY1" fmla="*/ 169857 h 1636348"/>
                  <a:gd name="connsiteX2" fmla="*/ 257857 w 866295"/>
                  <a:gd name="connsiteY2" fmla="*/ 343075 h 1636348"/>
                  <a:gd name="connsiteX3" fmla="*/ 256292 w 866295"/>
                  <a:gd name="connsiteY3" fmla="*/ 663658 h 1636348"/>
                  <a:gd name="connsiteX4" fmla="*/ 240439 w 866295"/>
                  <a:gd name="connsiteY4" fmla="*/ 1033432 h 1636348"/>
                  <a:gd name="connsiteX5" fmla="*/ 160292 w 866295"/>
                  <a:gd name="connsiteY5" fmla="*/ 1236449 h 1636348"/>
                  <a:gd name="connsiteX6" fmla="*/ 12725 w 866295"/>
                  <a:gd name="connsiteY6" fmla="*/ 1591733 h 1636348"/>
                  <a:gd name="connsiteX7" fmla="*/ 520337 w 866295"/>
                  <a:gd name="connsiteY7" fmla="*/ 1601804 h 1636348"/>
                  <a:gd name="connsiteX8" fmla="*/ 656682 w 866295"/>
                  <a:gd name="connsiteY8" fmla="*/ 1259719 h 1636348"/>
                  <a:gd name="connsiteX9" fmla="*/ 836090 w 866295"/>
                  <a:gd name="connsiteY9" fmla="*/ 941855 h 1636348"/>
                  <a:gd name="connsiteX10" fmla="*/ 792480 w 866295"/>
                  <a:gd name="connsiteY10" fmla="*/ 690532 h 1636348"/>
                  <a:gd name="connsiteX11" fmla="*/ 806905 w 866295"/>
                  <a:gd name="connsiteY11" fmla="*/ 510782 h 1636348"/>
                  <a:gd name="connsiteX12" fmla="*/ 863170 w 866295"/>
                  <a:gd name="connsiteY12" fmla="*/ 355388 h 1636348"/>
                  <a:gd name="connsiteX13" fmla="*/ 701176 w 866295"/>
                  <a:gd name="connsiteY13" fmla="*/ 25347 h 1636348"/>
                  <a:gd name="connsiteX14" fmla="*/ 313305 w 866295"/>
                  <a:gd name="connsiteY14" fmla="*/ 359834 h 1636348"/>
                  <a:gd name="connsiteX15" fmla="*/ 301398 w 866295"/>
                  <a:gd name="connsiteY15" fmla="*/ 614627 h 1636348"/>
                  <a:gd name="connsiteX16" fmla="*/ 278538 w 866295"/>
                  <a:gd name="connsiteY16" fmla="*/ 379201 h 1636348"/>
                  <a:gd name="connsiteX17" fmla="*/ 689680 w 866295"/>
                  <a:gd name="connsiteY17" fmla="*/ 5412 h 1636348"/>
                  <a:gd name="connsiteX0" fmla="*/ 689680 w 866295"/>
                  <a:gd name="connsiteY0" fmla="*/ 5412 h 1636348"/>
                  <a:gd name="connsiteX1" fmla="*/ 462642 w 866295"/>
                  <a:gd name="connsiteY1" fmla="*/ 169857 h 1636348"/>
                  <a:gd name="connsiteX2" fmla="*/ 257857 w 866295"/>
                  <a:gd name="connsiteY2" fmla="*/ 343075 h 1636348"/>
                  <a:gd name="connsiteX3" fmla="*/ 256292 w 866295"/>
                  <a:gd name="connsiteY3" fmla="*/ 663658 h 1636348"/>
                  <a:gd name="connsiteX4" fmla="*/ 240439 w 866295"/>
                  <a:gd name="connsiteY4" fmla="*/ 1033432 h 1636348"/>
                  <a:gd name="connsiteX5" fmla="*/ 160292 w 866295"/>
                  <a:gd name="connsiteY5" fmla="*/ 1236449 h 1636348"/>
                  <a:gd name="connsiteX6" fmla="*/ 12725 w 866295"/>
                  <a:gd name="connsiteY6" fmla="*/ 1591733 h 1636348"/>
                  <a:gd name="connsiteX7" fmla="*/ 520337 w 866295"/>
                  <a:gd name="connsiteY7" fmla="*/ 1601804 h 1636348"/>
                  <a:gd name="connsiteX8" fmla="*/ 656682 w 866295"/>
                  <a:gd name="connsiteY8" fmla="*/ 1259719 h 1636348"/>
                  <a:gd name="connsiteX9" fmla="*/ 836090 w 866295"/>
                  <a:gd name="connsiteY9" fmla="*/ 941855 h 1636348"/>
                  <a:gd name="connsiteX10" fmla="*/ 792480 w 866295"/>
                  <a:gd name="connsiteY10" fmla="*/ 690532 h 1636348"/>
                  <a:gd name="connsiteX11" fmla="*/ 806905 w 866295"/>
                  <a:gd name="connsiteY11" fmla="*/ 510782 h 1636348"/>
                  <a:gd name="connsiteX12" fmla="*/ 863170 w 866295"/>
                  <a:gd name="connsiteY12" fmla="*/ 355388 h 1636348"/>
                  <a:gd name="connsiteX13" fmla="*/ 701176 w 866295"/>
                  <a:gd name="connsiteY13" fmla="*/ 25347 h 1636348"/>
                  <a:gd name="connsiteX14" fmla="*/ 313305 w 866295"/>
                  <a:gd name="connsiteY14" fmla="*/ 359834 h 1636348"/>
                  <a:gd name="connsiteX15" fmla="*/ 301398 w 866295"/>
                  <a:gd name="connsiteY15" fmla="*/ 614627 h 1636348"/>
                  <a:gd name="connsiteX16" fmla="*/ 278538 w 866295"/>
                  <a:gd name="connsiteY16" fmla="*/ 379201 h 1636348"/>
                  <a:gd name="connsiteX17" fmla="*/ 689680 w 866295"/>
                  <a:gd name="connsiteY17" fmla="*/ 5412 h 1636348"/>
                  <a:gd name="connsiteX0" fmla="*/ 689680 w 866073"/>
                  <a:gd name="connsiteY0" fmla="*/ 5412 h 1636348"/>
                  <a:gd name="connsiteX1" fmla="*/ 462642 w 866073"/>
                  <a:gd name="connsiteY1" fmla="*/ 169857 h 1636348"/>
                  <a:gd name="connsiteX2" fmla="*/ 257857 w 866073"/>
                  <a:gd name="connsiteY2" fmla="*/ 343075 h 1636348"/>
                  <a:gd name="connsiteX3" fmla="*/ 256292 w 866073"/>
                  <a:gd name="connsiteY3" fmla="*/ 663658 h 1636348"/>
                  <a:gd name="connsiteX4" fmla="*/ 240439 w 866073"/>
                  <a:gd name="connsiteY4" fmla="*/ 1033432 h 1636348"/>
                  <a:gd name="connsiteX5" fmla="*/ 160292 w 866073"/>
                  <a:gd name="connsiteY5" fmla="*/ 1236449 h 1636348"/>
                  <a:gd name="connsiteX6" fmla="*/ 12725 w 866073"/>
                  <a:gd name="connsiteY6" fmla="*/ 1591733 h 1636348"/>
                  <a:gd name="connsiteX7" fmla="*/ 520337 w 866073"/>
                  <a:gd name="connsiteY7" fmla="*/ 1601804 h 1636348"/>
                  <a:gd name="connsiteX8" fmla="*/ 656682 w 866073"/>
                  <a:gd name="connsiteY8" fmla="*/ 1259719 h 1636348"/>
                  <a:gd name="connsiteX9" fmla="*/ 836090 w 866073"/>
                  <a:gd name="connsiteY9" fmla="*/ 941855 h 1636348"/>
                  <a:gd name="connsiteX10" fmla="*/ 792480 w 866073"/>
                  <a:gd name="connsiteY10" fmla="*/ 690532 h 1636348"/>
                  <a:gd name="connsiteX11" fmla="*/ 806905 w 866073"/>
                  <a:gd name="connsiteY11" fmla="*/ 510782 h 1636348"/>
                  <a:gd name="connsiteX12" fmla="*/ 863170 w 866073"/>
                  <a:gd name="connsiteY12" fmla="*/ 355388 h 1636348"/>
                  <a:gd name="connsiteX13" fmla="*/ 705938 w 866073"/>
                  <a:gd name="connsiteY13" fmla="*/ 30109 h 1636348"/>
                  <a:gd name="connsiteX14" fmla="*/ 313305 w 866073"/>
                  <a:gd name="connsiteY14" fmla="*/ 359834 h 1636348"/>
                  <a:gd name="connsiteX15" fmla="*/ 301398 w 866073"/>
                  <a:gd name="connsiteY15" fmla="*/ 614627 h 1636348"/>
                  <a:gd name="connsiteX16" fmla="*/ 278538 w 866073"/>
                  <a:gd name="connsiteY16" fmla="*/ 379201 h 1636348"/>
                  <a:gd name="connsiteX17" fmla="*/ 689680 w 866073"/>
                  <a:gd name="connsiteY17" fmla="*/ 5412 h 1636348"/>
                  <a:gd name="connsiteX0" fmla="*/ 689680 w 866073"/>
                  <a:gd name="connsiteY0" fmla="*/ 5412 h 1636348"/>
                  <a:gd name="connsiteX1" fmla="*/ 462642 w 866073"/>
                  <a:gd name="connsiteY1" fmla="*/ 169857 h 1636348"/>
                  <a:gd name="connsiteX2" fmla="*/ 257857 w 866073"/>
                  <a:gd name="connsiteY2" fmla="*/ 343075 h 1636348"/>
                  <a:gd name="connsiteX3" fmla="*/ 256292 w 866073"/>
                  <a:gd name="connsiteY3" fmla="*/ 663658 h 1636348"/>
                  <a:gd name="connsiteX4" fmla="*/ 240439 w 866073"/>
                  <a:gd name="connsiteY4" fmla="*/ 1033432 h 1636348"/>
                  <a:gd name="connsiteX5" fmla="*/ 160292 w 866073"/>
                  <a:gd name="connsiteY5" fmla="*/ 1236449 h 1636348"/>
                  <a:gd name="connsiteX6" fmla="*/ 12725 w 866073"/>
                  <a:gd name="connsiteY6" fmla="*/ 1591733 h 1636348"/>
                  <a:gd name="connsiteX7" fmla="*/ 520337 w 866073"/>
                  <a:gd name="connsiteY7" fmla="*/ 1601804 h 1636348"/>
                  <a:gd name="connsiteX8" fmla="*/ 656682 w 866073"/>
                  <a:gd name="connsiteY8" fmla="*/ 1259719 h 1636348"/>
                  <a:gd name="connsiteX9" fmla="*/ 836090 w 866073"/>
                  <a:gd name="connsiteY9" fmla="*/ 941855 h 1636348"/>
                  <a:gd name="connsiteX10" fmla="*/ 792480 w 866073"/>
                  <a:gd name="connsiteY10" fmla="*/ 690532 h 1636348"/>
                  <a:gd name="connsiteX11" fmla="*/ 806905 w 866073"/>
                  <a:gd name="connsiteY11" fmla="*/ 510782 h 1636348"/>
                  <a:gd name="connsiteX12" fmla="*/ 863170 w 866073"/>
                  <a:gd name="connsiteY12" fmla="*/ 355388 h 1636348"/>
                  <a:gd name="connsiteX13" fmla="*/ 705938 w 866073"/>
                  <a:gd name="connsiteY13" fmla="*/ 30109 h 1636348"/>
                  <a:gd name="connsiteX14" fmla="*/ 313305 w 866073"/>
                  <a:gd name="connsiteY14" fmla="*/ 359834 h 1636348"/>
                  <a:gd name="connsiteX15" fmla="*/ 301398 w 866073"/>
                  <a:gd name="connsiteY15" fmla="*/ 614627 h 1636348"/>
                  <a:gd name="connsiteX16" fmla="*/ 278538 w 866073"/>
                  <a:gd name="connsiteY16" fmla="*/ 379201 h 1636348"/>
                  <a:gd name="connsiteX17" fmla="*/ 689680 w 866073"/>
                  <a:gd name="connsiteY17" fmla="*/ 5412 h 1636348"/>
                  <a:gd name="connsiteX0" fmla="*/ 689680 w 866073"/>
                  <a:gd name="connsiteY0" fmla="*/ 5412 h 1636348"/>
                  <a:gd name="connsiteX1" fmla="*/ 462642 w 866073"/>
                  <a:gd name="connsiteY1" fmla="*/ 169857 h 1636348"/>
                  <a:gd name="connsiteX2" fmla="*/ 257857 w 866073"/>
                  <a:gd name="connsiteY2" fmla="*/ 343075 h 1636348"/>
                  <a:gd name="connsiteX3" fmla="*/ 256292 w 866073"/>
                  <a:gd name="connsiteY3" fmla="*/ 663658 h 1636348"/>
                  <a:gd name="connsiteX4" fmla="*/ 240439 w 866073"/>
                  <a:gd name="connsiteY4" fmla="*/ 1033432 h 1636348"/>
                  <a:gd name="connsiteX5" fmla="*/ 160292 w 866073"/>
                  <a:gd name="connsiteY5" fmla="*/ 1236449 h 1636348"/>
                  <a:gd name="connsiteX6" fmla="*/ 12725 w 866073"/>
                  <a:gd name="connsiteY6" fmla="*/ 1591733 h 1636348"/>
                  <a:gd name="connsiteX7" fmla="*/ 520337 w 866073"/>
                  <a:gd name="connsiteY7" fmla="*/ 1601804 h 1636348"/>
                  <a:gd name="connsiteX8" fmla="*/ 656682 w 866073"/>
                  <a:gd name="connsiteY8" fmla="*/ 1259719 h 1636348"/>
                  <a:gd name="connsiteX9" fmla="*/ 836090 w 866073"/>
                  <a:gd name="connsiteY9" fmla="*/ 941855 h 1636348"/>
                  <a:gd name="connsiteX10" fmla="*/ 792480 w 866073"/>
                  <a:gd name="connsiteY10" fmla="*/ 690532 h 1636348"/>
                  <a:gd name="connsiteX11" fmla="*/ 806905 w 866073"/>
                  <a:gd name="connsiteY11" fmla="*/ 510782 h 1636348"/>
                  <a:gd name="connsiteX12" fmla="*/ 863170 w 866073"/>
                  <a:gd name="connsiteY12" fmla="*/ 355388 h 1636348"/>
                  <a:gd name="connsiteX13" fmla="*/ 705938 w 866073"/>
                  <a:gd name="connsiteY13" fmla="*/ 25347 h 1636348"/>
                  <a:gd name="connsiteX14" fmla="*/ 313305 w 866073"/>
                  <a:gd name="connsiteY14" fmla="*/ 359834 h 1636348"/>
                  <a:gd name="connsiteX15" fmla="*/ 301398 w 866073"/>
                  <a:gd name="connsiteY15" fmla="*/ 614627 h 1636348"/>
                  <a:gd name="connsiteX16" fmla="*/ 278538 w 866073"/>
                  <a:gd name="connsiteY16" fmla="*/ 379201 h 1636348"/>
                  <a:gd name="connsiteX17" fmla="*/ 689680 w 866073"/>
                  <a:gd name="connsiteY17" fmla="*/ 5412 h 1636348"/>
                  <a:gd name="connsiteX0" fmla="*/ 689680 w 866073"/>
                  <a:gd name="connsiteY0" fmla="*/ 5412 h 1636348"/>
                  <a:gd name="connsiteX1" fmla="*/ 462642 w 866073"/>
                  <a:gd name="connsiteY1" fmla="*/ 169857 h 1636348"/>
                  <a:gd name="connsiteX2" fmla="*/ 257857 w 866073"/>
                  <a:gd name="connsiteY2" fmla="*/ 343075 h 1636348"/>
                  <a:gd name="connsiteX3" fmla="*/ 256292 w 866073"/>
                  <a:gd name="connsiteY3" fmla="*/ 663658 h 1636348"/>
                  <a:gd name="connsiteX4" fmla="*/ 240439 w 866073"/>
                  <a:gd name="connsiteY4" fmla="*/ 1033432 h 1636348"/>
                  <a:gd name="connsiteX5" fmla="*/ 160292 w 866073"/>
                  <a:gd name="connsiteY5" fmla="*/ 1236449 h 1636348"/>
                  <a:gd name="connsiteX6" fmla="*/ 12725 w 866073"/>
                  <a:gd name="connsiteY6" fmla="*/ 1591733 h 1636348"/>
                  <a:gd name="connsiteX7" fmla="*/ 520337 w 866073"/>
                  <a:gd name="connsiteY7" fmla="*/ 1601804 h 1636348"/>
                  <a:gd name="connsiteX8" fmla="*/ 656682 w 866073"/>
                  <a:gd name="connsiteY8" fmla="*/ 1259719 h 1636348"/>
                  <a:gd name="connsiteX9" fmla="*/ 836090 w 866073"/>
                  <a:gd name="connsiteY9" fmla="*/ 941855 h 1636348"/>
                  <a:gd name="connsiteX10" fmla="*/ 792480 w 866073"/>
                  <a:gd name="connsiteY10" fmla="*/ 690532 h 1636348"/>
                  <a:gd name="connsiteX11" fmla="*/ 806905 w 866073"/>
                  <a:gd name="connsiteY11" fmla="*/ 510782 h 1636348"/>
                  <a:gd name="connsiteX12" fmla="*/ 863170 w 866073"/>
                  <a:gd name="connsiteY12" fmla="*/ 355388 h 1636348"/>
                  <a:gd name="connsiteX13" fmla="*/ 705938 w 866073"/>
                  <a:gd name="connsiteY13" fmla="*/ 25347 h 1636348"/>
                  <a:gd name="connsiteX14" fmla="*/ 313305 w 866073"/>
                  <a:gd name="connsiteY14" fmla="*/ 359834 h 1636348"/>
                  <a:gd name="connsiteX15" fmla="*/ 301398 w 866073"/>
                  <a:gd name="connsiteY15" fmla="*/ 614627 h 1636348"/>
                  <a:gd name="connsiteX16" fmla="*/ 278538 w 866073"/>
                  <a:gd name="connsiteY16" fmla="*/ 379201 h 1636348"/>
                  <a:gd name="connsiteX17" fmla="*/ 689680 w 866073"/>
                  <a:gd name="connsiteY17" fmla="*/ 5412 h 1636348"/>
                  <a:gd name="connsiteX0" fmla="*/ 689680 w 865748"/>
                  <a:gd name="connsiteY0" fmla="*/ 5412 h 1636348"/>
                  <a:gd name="connsiteX1" fmla="*/ 462642 w 865748"/>
                  <a:gd name="connsiteY1" fmla="*/ 169857 h 1636348"/>
                  <a:gd name="connsiteX2" fmla="*/ 257857 w 865748"/>
                  <a:gd name="connsiteY2" fmla="*/ 343075 h 1636348"/>
                  <a:gd name="connsiteX3" fmla="*/ 256292 w 865748"/>
                  <a:gd name="connsiteY3" fmla="*/ 663658 h 1636348"/>
                  <a:gd name="connsiteX4" fmla="*/ 240439 w 865748"/>
                  <a:gd name="connsiteY4" fmla="*/ 1033432 h 1636348"/>
                  <a:gd name="connsiteX5" fmla="*/ 160292 w 865748"/>
                  <a:gd name="connsiteY5" fmla="*/ 1236449 h 1636348"/>
                  <a:gd name="connsiteX6" fmla="*/ 12725 w 865748"/>
                  <a:gd name="connsiteY6" fmla="*/ 1591733 h 1636348"/>
                  <a:gd name="connsiteX7" fmla="*/ 520337 w 865748"/>
                  <a:gd name="connsiteY7" fmla="*/ 1601804 h 1636348"/>
                  <a:gd name="connsiteX8" fmla="*/ 656682 w 865748"/>
                  <a:gd name="connsiteY8" fmla="*/ 1259719 h 1636348"/>
                  <a:gd name="connsiteX9" fmla="*/ 836090 w 865748"/>
                  <a:gd name="connsiteY9" fmla="*/ 941855 h 1636348"/>
                  <a:gd name="connsiteX10" fmla="*/ 792480 w 865748"/>
                  <a:gd name="connsiteY10" fmla="*/ 690532 h 1636348"/>
                  <a:gd name="connsiteX11" fmla="*/ 806905 w 865748"/>
                  <a:gd name="connsiteY11" fmla="*/ 510782 h 1636348"/>
                  <a:gd name="connsiteX12" fmla="*/ 863170 w 865748"/>
                  <a:gd name="connsiteY12" fmla="*/ 355388 h 1636348"/>
                  <a:gd name="connsiteX13" fmla="*/ 713082 w 865748"/>
                  <a:gd name="connsiteY13" fmla="*/ 13441 h 1636348"/>
                  <a:gd name="connsiteX14" fmla="*/ 313305 w 865748"/>
                  <a:gd name="connsiteY14" fmla="*/ 359834 h 1636348"/>
                  <a:gd name="connsiteX15" fmla="*/ 301398 w 865748"/>
                  <a:gd name="connsiteY15" fmla="*/ 614627 h 1636348"/>
                  <a:gd name="connsiteX16" fmla="*/ 278538 w 865748"/>
                  <a:gd name="connsiteY16" fmla="*/ 379201 h 1636348"/>
                  <a:gd name="connsiteX17" fmla="*/ 689680 w 865748"/>
                  <a:gd name="connsiteY17" fmla="*/ 5412 h 1636348"/>
                  <a:gd name="connsiteX0" fmla="*/ 689680 w 865748"/>
                  <a:gd name="connsiteY0" fmla="*/ 5412 h 1636348"/>
                  <a:gd name="connsiteX1" fmla="*/ 462642 w 865748"/>
                  <a:gd name="connsiteY1" fmla="*/ 169857 h 1636348"/>
                  <a:gd name="connsiteX2" fmla="*/ 257857 w 865748"/>
                  <a:gd name="connsiteY2" fmla="*/ 343075 h 1636348"/>
                  <a:gd name="connsiteX3" fmla="*/ 256292 w 865748"/>
                  <a:gd name="connsiteY3" fmla="*/ 663658 h 1636348"/>
                  <a:gd name="connsiteX4" fmla="*/ 240439 w 865748"/>
                  <a:gd name="connsiteY4" fmla="*/ 1033432 h 1636348"/>
                  <a:gd name="connsiteX5" fmla="*/ 160292 w 865748"/>
                  <a:gd name="connsiteY5" fmla="*/ 1236449 h 1636348"/>
                  <a:gd name="connsiteX6" fmla="*/ 12725 w 865748"/>
                  <a:gd name="connsiteY6" fmla="*/ 1591733 h 1636348"/>
                  <a:gd name="connsiteX7" fmla="*/ 520337 w 865748"/>
                  <a:gd name="connsiteY7" fmla="*/ 1601804 h 1636348"/>
                  <a:gd name="connsiteX8" fmla="*/ 656682 w 865748"/>
                  <a:gd name="connsiteY8" fmla="*/ 1259719 h 1636348"/>
                  <a:gd name="connsiteX9" fmla="*/ 836090 w 865748"/>
                  <a:gd name="connsiteY9" fmla="*/ 941855 h 1636348"/>
                  <a:gd name="connsiteX10" fmla="*/ 792480 w 865748"/>
                  <a:gd name="connsiteY10" fmla="*/ 690532 h 1636348"/>
                  <a:gd name="connsiteX11" fmla="*/ 806905 w 865748"/>
                  <a:gd name="connsiteY11" fmla="*/ 510782 h 1636348"/>
                  <a:gd name="connsiteX12" fmla="*/ 863170 w 865748"/>
                  <a:gd name="connsiteY12" fmla="*/ 355388 h 1636348"/>
                  <a:gd name="connsiteX13" fmla="*/ 713082 w 865748"/>
                  <a:gd name="connsiteY13" fmla="*/ 13441 h 1636348"/>
                  <a:gd name="connsiteX14" fmla="*/ 313305 w 865748"/>
                  <a:gd name="connsiteY14" fmla="*/ 359834 h 1636348"/>
                  <a:gd name="connsiteX15" fmla="*/ 301398 w 865748"/>
                  <a:gd name="connsiteY15" fmla="*/ 614627 h 1636348"/>
                  <a:gd name="connsiteX16" fmla="*/ 278538 w 865748"/>
                  <a:gd name="connsiteY16" fmla="*/ 379201 h 1636348"/>
                  <a:gd name="connsiteX17" fmla="*/ 689680 w 865748"/>
                  <a:gd name="connsiteY17" fmla="*/ 5412 h 1636348"/>
                  <a:gd name="connsiteX0" fmla="*/ 689680 w 863215"/>
                  <a:gd name="connsiteY0" fmla="*/ 6896 h 1637832"/>
                  <a:gd name="connsiteX1" fmla="*/ 462642 w 863215"/>
                  <a:gd name="connsiteY1" fmla="*/ 171341 h 1637832"/>
                  <a:gd name="connsiteX2" fmla="*/ 257857 w 863215"/>
                  <a:gd name="connsiteY2" fmla="*/ 344559 h 1637832"/>
                  <a:gd name="connsiteX3" fmla="*/ 256292 w 863215"/>
                  <a:gd name="connsiteY3" fmla="*/ 665142 h 1637832"/>
                  <a:gd name="connsiteX4" fmla="*/ 240439 w 863215"/>
                  <a:gd name="connsiteY4" fmla="*/ 1034916 h 1637832"/>
                  <a:gd name="connsiteX5" fmla="*/ 160292 w 863215"/>
                  <a:gd name="connsiteY5" fmla="*/ 1237933 h 1637832"/>
                  <a:gd name="connsiteX6" fmla="*/ 12725 w 863215"/>
                  <a:gd name="connsiteY6" fmla="*/ 1593217 h 1637832"/>
                  <a:gd name="connsiteX7" fmla="*/ 520337 w 863215"/>
                  <a:gd name="connsiteY7" fmla="*/ 1603288 h 1637832"/>
                  <a:gd name="connsiteX8" fmla="*/ 656682 w 863215"/>
                  <a:gd name="connsiteY8" fmla="*/ 1261203 h 1637832"/>
                  <a:gd name="connsiteX9" fmla="*/ 836090 w 863215"/>
                  <a:gd name="connsiteY9" fmla="*/ 943339 h 1637832"/>
                  <a:gd name="connsiteX10" fmla="*/ 792480 w 863215"/>
                  <a:gd name="connsiteY10" fmla="*/ 692016 h 1637832"/>
                  <a:gd name="connsiteX11" fmla="*/ 806905 w 863215"/>
                  <a:gd name="connsiteY11" fmla="*/ 512266 h 1637832"/>
                  <a:gd name="connsiteX12" fmla="*/ 863170 w 863215"/>
                  <a:gd name="connsiteY12" fmla="*/ 356872 h 1637832"/>
                  <a:gd name="connsiteX13" fmla="*/ 796699 w 863215"/>
                  <a:gd name="connsiteY13" fmla="*/ 92236 h 1637832"/>
                  <a:gd name="connsiteX14" fmla="*/ 713082 w 863215"/>
                  <a:gd name="connsiteY14" fmla="*/ 14925 h 1637832"/>
                  <a:gd name="connsiteX15" fmla="*/ 313305 w 863215"/>
                  <a:gd name="connsiteY15" fmla="*/ 361318 h 1637832"/>
                  <a:gd name="connsiteX16" fmla="*/ 301398 w 863215"/>
                  <a:gd name="connsiteY16" fmla="*/ 616111 h 1637832"/>
                  <a:gd name="connsiteX17" fmla="*/ 278538 w 863215"/>
                  <a:gd name="connsiteY17" fmla="*/ 380685 h 1637832"/>
                  <a:gd name="connsiteX18" fmla="*/ 689680 w 863215"/>
                  <a:gd name="connsiteY18" fmla="*/ 6896 h 1637832"/>
                  <a:gd name="connsiteX0" fmla="*/ 689680 w 864172"/>
                  <a:gd name="connsiteY0" fmla="*/ 5413 h 1636349"/>
                  <a:gd name="connsiteX1" fmla="*/ 462642 w 864172"/>
                  <a:gd name="connsiteY1" fmla="*/ 169858 h 1636349"/>
                  <a:gd name="connsiteX2" fmla="*/ 257857 w 864172"/>
                  <a:gd name="connsiteY2" fmla="*/ 343076 h 1636349"/>
                  <a:gd name="connsiteX3" fmla="*/ 256292 w 864172"/>
                  <a:gd name="connsiteY3" fmla="*/ 663659 h 1636349"/>
                  <a:gd name="connsiteX4" fmla="*/ 240439 w 864172"/>
                  <a:gd name="connsiteY4" fmla="*/ 1033433 h 1636349"/>
                  <a:gd name="connsiteX5" fmla="*/ 160292 w 864172"/>
                  <a:gd name="connsiteY5" fmla="*/ 1236450 h 1636349"/>
                  <a:gd name="connsiteX6" fmla="*/ 12725 w 864172"/>
                  <a:gd name="connsiteY6" fmla="*/ 1591734 h 1636349"/>
                  <a:gd name="connsiteX7" fmla="*/ 520337 w 864172"/>
                  <a:gd name="connsiteY7" fmla="*/ 1601805 h 1636349"/>
                  <a:gd name="connsiteX8" fmla="*/ 656682 w 864172"/>
                  <a:gd name="connsiteY8" fmla="*/ 1259720 h 1636349"/>
                  <a:gd name="connsiteX9" fmla="*/ 836090 w 864172"/>
                  <a:gd name="connsiteY9" fmla="*/ 941856 h 1636349"/>
                  <a:gd name="connsiteX10" fmla="*/ 792480 w 864172"/>
                  <a:gd name="connsiteY10" fmla="*/ 690533 h 1636349"/>
                  <a:gd name="connsiteX11" fmla="*/ 806905 w 864172"/>
                  <a:gd name="connsiteY11" fmla="*/ 510783 h 1636349"/>
                  <a:gd name="connsiteX12" fmla="*/ 863170 w 864172"/>
                  <a:gd name="connsiteY12" fmla="*/ 355389 h 1636349"/>
                  <a:gd name="connsiteX13" fmla="*/ 839563 w 864172"/>
                  <a:gd name="connsiteY13" fmla="*/ 219341 h 1636349"/>
                  <a:gd name="connsiteX14" fmla="*/ 796699 w 864172"/>
                  <a:gd name="connsiteY14" fmla="*/ 90753 h 1636349"/>
                  <a:gd name="connsiteX15" fmla="*/ 713082 w 864172"/>
                  <a:gd name="connsiteY15" fmla="*/ 13442 h 1636349"/>
                  <a:gd name="connsiteX16" fmla="*/ 313305 w 864172"/>
                  <a:gd name="connsiteY16" fmla="*/ 359835 h 1636349"/>
                  <a:gd name="connsiteX17" fmla="*/ 301398 w 864172"/>
                  <a:gd name="connsiteY17" fmla="*/ 614628 h 1636349"/>
                  <a:gd name="connsiteX18" fmla="*/ 278538 w 864172"/>
                  <a:gd name="connsiteY18" fmla="*/ 379202 h 1636349"/>
                  <a:gd name="connsiteX19" fmla="*/ 689680 w 864172"/>
                  <a:gd name="connsiteY19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96699 w 865186"/>
                  <a:gd name="connsiteY15" fmla="*/ 90753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301398 w 865186"/>
                  <a:gd name="connsiteY18" fmla="*/ 614628 h 1636349"/>
                  <a:gd name="connsiteX19" fmla="*/ 278538 w 865186"/>
                  <a:gd name="connsiteY19" fmla="*/ 379202 h 1636349"/>
                  <a:gd name="connsiteX20" fmla="*/ 689680 w 865186"/>
                  <a:gd name="connsiteY20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96699 w 865186"/>
                  <a:gd name="connsiteY15" fmla="*/ 90753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301398 w 865186"/>
                  <a:gd name="connsiteY18" fmla="*/ 614628 h 1636349"/>
                  <a:gd name="connsiteX19" fmla="*/ 278538 w 865186"/>
                  <a:gd name="connsiteY19" fmla="*/ 379202 h 1636349"/>
                  <a:gd name="connsiteX20" fmla="*/ 689680 w 865186"/>
                  <a:gd name="connsiteY20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96699 w 865186"/>
                  <a:gd name="connsiteY15" fmla="*/ 90753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301398 w 865186"/>
                  <a:gd name="connsiteY18" fmla="*/ 614628 h 1636349"/>
                  <a:gd name="connsiteX19" fmla="*/ 278538 w 865186"/>
                  <a:gd name="connsiteY19" fmla="*/ 379202 h 1636349"/>
                  <a:gd name="connsiteX20" fmla="*/ 689680 w 865186"/>
                  <a:gd name="connsiteY20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96699 w 865186"/>
                  <a:gd name="connsiteY15" fmla="*/ 90753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278538 w 865186"/>
                  <a:gd name="connsiteY18" fmla="*/ 379202 h 1636349"/>
                  <a:gd name="connsiteX19" fmla="*/ 689680 w 865186"/>
                  <a:gd name="connsiteY19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96699 w 865186"/>
                  <a:gd name="connsiteY15" fmla="*/ 90753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278538 w 865186"/>
                  <a:gd name="connsiteY18" fmla="*/ 379202 h 1636349"/>
                  <a:gd name="connsiteX19" fmla="*/ 689680 w 865186"/>
                  <a:gd name="connsiteY19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96699 w 865186"/>
                  <a:gd name="connsiteY15" fmla="*/ 90753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278538 w 865186"/>
                  <a:gd name="connsiteY18" fmla="*/ 379202 h 1636349"/>
                  <a:gd name="connsiteX19" fmla="*/ 689680 w 865186"/>
                  <a:gd name="connsiteY19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10974 w 865186"/>
                  <a:gd name="connsiteY15" fmla="*/ 133616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278538 w 865186"/>
                  <a:gd name="connsiteY18" fmla="*/ 379202 h 1636349"/>
                  <a:gd name="connsiteX19" fmla="*/ 689680 w 865186"/>
                  <a:gd name="connsiteY19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10974 w 865186"/>
                  <a:gd name="connsiteY15" fmla="*/ 133616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278538 w 865186"/>
                  <a:gd name="connsiteY18" fmla="*/ 379202 h 1636349"/>
                  <a:gd name="connsiteX19" fmla="*/ 689680 w 865186"/>
                  <a:gd name="connsiteY19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08593 w 865186"/>
                  <a:gd name="connsiteY15" fmla="*/ 119328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278538 w 865186"/>
                  <a:gd name="connsiteY18" fmla="*/ 379202 h 1636349"/>
                  <a:gd name="connsiteX19" fmla="*/ 689680 w 865186"/>
                  <a:gd name="connsiteY19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08593 w 865186"/>
                  <a:gd name="connsiteY15" fmla="*/ 119328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278538 w 865186"/>
                  <a:gd name="connsiteY18" fmla="*/ 379202 h 1636349"/>
                  <a:gd name="connsiteX19" fmla="*/ 689680 w 865186"/>
                  <a:gd name="connsiteY19" fmla="*/ 5413 h 1636349"/>
                  <a:gd name="connsiteX0" fmla="*/ 689680 w 865186"/>
                  <a:gd name="connsiteY0" fmla="*/ 8867 h 1639803"/>
                  <a:gd name="connsiteX1" fmla="*/ 462642 w 865186"/>
                  <a:gd name="connsiteY1" fmla="*/ 173312 h 1639803"/>
                  <a:gd name="connsiteX2" fmla="*/ 257857 w 865186"/>
                  <a:gd name="connsiteY2" fmla="*/ 346530 h 1639803"/>
                  <a:gd name="connsiteX3" fmla="*/ 256292 w 865186"/>
                  <a:gd name="connsiteY3" fmla="*/ 667113 h 1639803"/>
                  <a:gd name="connsiteX4" fmla="*/ 240439 w 865186"/>
                  <a:gd name="connsiteY4" fmla="*/ 1036887 h 1639803"/>
                  <a:gd name="connsiteX5" fmla="*/ 160292 w 865186"/>
                  <a:gd name="connsiteY5" fmla="*/ 1239904 h 1639803"/>
                  <a:gd name="connsiteX6" fmla="*/ 12725 w 865186"/>
                  <a:gd name="connsiteY6" fmla="*/ 1595188 h 1639803"/>
                  <a:gd name="connsiteX7" fmla="*/ 520337 w 865186"/>
                  <a:gd name="connsiteY7" fmla="*/ 1605259 h 1639803"/>
                  <a:gd name="connsiteX8" fmla="*/ 656682 w 865186"/>
                  <a:gd name="connsiteY8" fmla="*/ 1263174 h 1639803"/>
                  <a:gd name="connsiteX9" fmla="*/ 836090 w 865186"/>
                  <a:gd name="connsiteY9" fmla="*/ 945310 h 1639803"/>
                  <a:gd name="connsiteX10" fmla="*/ 792480 w 865186"/>
                  <a:gd name="connsiteY10" fmla="*/ 693987 h 1639803"/>
                  <a:gd name="connsiteX11" fmla="*/ 806905 w 865186"/>
                  <a:gd name="connsiteY11" fmla="*/ 514237 h 1639803"/>
                  <a:gd name="connsiteX12" fmla="*/ 863170 w 865186"/>
                  <a:gd name="connsiteY12" fmla="*/ 358843 h 1639803"/>
                  <a:gd name="connsiteX13" fmla="*/ 851468 w 865186"/>
                  <a:gd name="connsiteY13" fmla="*/ 294232 h 1639803"/>
                  <a:gd name="connsiteX14" fmla="*/ 839563 w 865186"/>
                  <a:gd name="connsiteY14" fmla="*/ 222795 h 1639803"/>
                  <a:gd name="connsiteX15" fmla="*/ 708593 w 865186"/>
                  <a:gd name="connsiteY15" fmla="*/ 122782 h 1639803"/>
                  <a:gd name="connsiteX16" fmla="*/ 708593 w 865186"/>
                  <a:gd name="connsiteY16" fmla="*/ 60870 h 1639803"/>
                  <a:gd name="connsiteX17" fmla="*/ 713082 w 865186"/>
                  <a:gd name="connsiteY17" fmla="*/ 16896 h 1639803"/>
                  <a:gd name="connsiteX18" fmla="*/ 313305 w 865186"/>
                  <a:gd name="connsiteY18" fmla="*/ 363289 h 1639803"/>
                  <a:gd name="connsiteX19" fmla="*/ 278538 w 865186"/>
                  <a:gd name="connsiteY19" fmla="*/ 382656 h 1639803"/>
                  <a:gd name="connsiteX20" fmla="*/ 689680 w 865186"/>
                  <a:gd name="connsiteY20" fmla="*/ 8867 h 1639803"/>
                  <a:gd name="connsiteX0" fmla="*/ 689680 w 865186"/>
                  <a:gd name="connsiteY0" fmla="*/ 8867 h 1639803"/>
                  <a:gd name="connsiteX1" fmla="*/ 462642 w 865186"/>
                  <a:gd name="connsiteY1" fmla="*/ 173312 h 1639803"/>
                  <a:gd name="connsiteX2" fmla="*/ 257857 w 865186"/>
                  <a:gd name="connsiteY2" fmla="*/ 346530 h 1639803"/>
                  <a:gd name="connsiteX3" fmla="*/ 256292 w 865186"/>
                  <a:gd name="connsiteY3" fmla="*/ 667113 h 1639803"/>
                  <a:gd name="connsiteX4" fmla="*/ 240439 w 865186"/>
                  <a:gd name="connsiteY4" fmla="*/ 1036887 h 1639803"/>
                  <a:gd name="connsiteX5" fmla="*/ 160292 w 865186"/>
                  <a:gd name="connsiteY5" fmla="*/ 1239904 h 1639803"/>
                  <a:gd name="connsiteX6" fmla="*/ 12725 w 865186"/>
                  <a:gd name="connsiteY6" fmla="*/ 1595188 h 1639803"/>
                  <a:gd name="connsiteX7" fmla="*/ 520337 w 865186"/>
                  <a:gd name="connsiteY7" fmla="*/ 1605259 h 1639803"/>
                  <a:gd name="connsiteX8" fmla="*/ 656682 w 865186"/>
                  <a:gd name="connsiteY8" fmla="*/ 1263174 h 1639803"/>
                  <a:gd name="connsiteX9" fmla="*/ 836090 w 865186"/>
                  <a:gd name="connsiteY9" fmla="*/ 945310 h 1639803"/>
                  <a:gd name="connsiteX10" fmla="*/ 792480 w 865186"/>
                  <a:gd name="connsiteY10" fmla="*/ 693987 h 1639803"/>
                  <a:gd name="connsiteX11" fmla="*/ 806905 w 865186"/>
                  <a:gd name="connsiteY11" fmla="*/ 514237 h 1639803"/>
                  <a:gd name="connsiteX12" fmla="*/ 863170 w 865186"/>
                  <a:gd name="connsiteY12" fmla="*/ 358843 h 1639803"/>
                  <a:gd name="connsiteX13" fmla="*/ 851468 w 865186"/>
                  <a:gd name="connsiteY13" fmla="*/ 294232 h 1639803"/>
                  <a:gd name="connsiteX14" fmla="*/ 839563 w 865186"/>
                  <a:gd name="connsiteY14" fmla="*/ 222795 h 1639803"/>
                  <a:gd name="connsiteX15" fmla="*/ 732406 w 865186"/>
                  <a:gd name="connsiteY15" fmla="*/ 134688 h 1639803"/>
                  <a:gd name="connsiteX16" fmla="*/ 708593 w 865186"/>
                  <a:gd name="connsiteY16" fmla="*/ 122782 h 1639803"/>
                  <a:gd name="connsiteX17" fmla="*/ 708593 w 865186"/>
                  <a:gd name="connsiteY17" fmla="*/ 60870 h 1639803"/>
                  <a:gd name="connsiteX18" fmla="*/ 713082 w 865186"/>
                  <a:gd name="connsiteY18" fmla="*/ 16896 h 1639803"/>
                  <a:gd name="connsiteX19" fmla="*/ 313305 w 865186"/>
                  <a:gd name="connsiteY19" fmla="*/ 363289 h 1639803"/>
                  <a:gd name="connsiteX20" fmla="*/ 278538 w 865186"/>
                  <a:gd name="connsiteY20" fmla="*/ 382656 h 1639803"/>
                  <a:gd name="connsiteX21" fmla="*/ 689680 w 865186"/>
                  <a:gd name="connsiteY21" fmla="*/ 8867 h 1639803"/>
                  <a:gd name="connsiteX0" fmla="*/ 689680 w 865186"/>
                  <a:gd name="connsiteY0" fmla="*/ 8867 h 1639803"/>
                  <a:gd name="connsiteX1" fmla="*/ 462642 w 865186"/>
                  <a:gd name="connsiteY1" fmla="*/ 173312 h 1639803"/>
                  <a:gd name="connsiteX2" fmla="*/ 257857 w 865186"/>
                  <a:gd name="connsiteY2" fmla="*/ 346530 h 1639803"/>
                  <a:gd name="connsiteX3" fmla="*/ 256292 w 865186"/>
                  <a:gd name="connsiteY3" fmla="*/ 667113 h 1639803"/>
                  <a:gd name="connsiteX4" fmla="*/ 240439 w 865186"/>
                  <a:gd name="connsiteY4" fmla="*/ 1036887 h 1639803"/>
                  <a:gd name="connsiteX5" fmla="*/ 160292 w 865186"/>
                  <a:gd name="connsiteY5" fmla="*/ 1239904 h 1639803"/>
                  <a:gd name="connsiteX6" fmla="*/ 12725 w 865186"/>
                  <a:gd name="connsiteY6" fmla="*/ 1595188 h 1639803"/>
                  <a:gd name="connsiteX7" fmla="*/ 520337 w 865186"/>
                  <a:gd name="connsiteY7" fmla="*/ 1605259 h 1639803"/>
                  <a:gd name="connsiteX8" fmla="*/ 656682 w 865186"/>
                  <a:gd name="connsiteY8" fmla="*/ 1263174 h 1639803"/>
                  <a:gd name="connsiteX9" fmla="*/ 836090 w 865186"/>
                  <a:gd name="connsiteY9" fmla="*/ 945310 h 1639803"/>
                  <a:gd name="connsiteX10" fmla="*/ 792480 w 865186"/>
                  <a:gd name="connsiteY10" fmla="*/ 693987 h 1639803"/>
                  <a:gd name="connsiteX11" fmla="*/ 806905 w 865186"/>
                  <a:gd name="connsiteY11" fmla="*/ 514237 h 1639803"/>
                  <a:gd name="connsiteX12" fmla="*/ 863170 w 865186"/>
                  <a:gd name="connsiteY12" fmla="*/ 358843 h 1639803"/>
                  <a:gd name="connsiteX13" fmla="*/ 851468 w 865186"/>
                  <a:gd name="connsiteY13" fmla="*/ 294232 h 1639803"/>
                  <a:gd name="connsiteX14" fmla="*/ 839563 w 865186"/>
                  <a:gd name="connsiteY14" fmla="*/ 222795 h 1639803"/>
                  <a:gd name="connsiteX15" fmla="*/ 780031 w 865186"/>
                  <a:gd name="connsiteY15" fmla="*/ 177551 h 1639803"/>
                  <a:gd name="connsiteX16" fmla="*/ 732406 w 865186"/>
                  <a:gd name="connsiteY16" fmla="*/ 134688 h 1639803"/>
                  <a:gd name="connsiteX17" fmla="*/ 708593 w 865186"/>
                  <a:gd name="connsiteY17" fmla="*/ 122782 h 1639803"/>
                  <a:gd name="connsiteX18" fmla="*/ 708593 w 865186"/>
                  <a:gd name="connsiteY18" fmla="*/ 60870 h 1639803"/>
                  <a:gd name="connsiteX19" fmla="*/ 713082 w 865186"/>
                  <a:gd name="connsiteY19" fmla="*/ 16896 h 1639803"/>
                  <a:gd name="connsiteX20" fmla="*/ 313305 w 865186"/>
                  <a:gd name="connsiteY20" fmla="*/ 363289 h 1639803"/>
                  <a:gd name="connsiteX21" fmla="*/ 278538 w 865186"/>
                  <a:gd name="connsiteY21" fmla="*/ 382656 h 1639803"/>
                  <a:gd name="connsiteX22" fmla="*/ 689680 w 865186"/>
                  <a:gd name="connsiteY22" fmla="*/ 8867 h 1639803"/>
                  <a:gd name="connsiteX0" fmla="*/ 689680 w 865186"/>
                  <a:gd name="connsiteY0" fmla="*/ 8867 h 1639803"/>
                  <a:gd name="connsiteX1" fmla="*/ 462642 w 865186"/>
                  <a:gd name="connsiteY1" fmla="*/ 173312 h 1639803"/>
                  <a:gd name="connsiteX2" fmla="*/ 257857 w 865186"/>
                  <a:gd name="connsiteY2" fmla="*/ 346530 h 1639803"/>
                  <a:gd name="connsiteX3" fmla="*/ 256292 w 865186"/>
                  <a:gd name="connsiteY3" fmla="*/ 667113 h 1639803"/>
                  <a:gd name="connsiteX4" fmla="*/ 240439 w 865186"/>
                  <a:gd name="connsiteY4" fmla="*/ 1036887 h 1639803"/>
                  <a:gd name="connsiteX5" fmla="*/ 160292 w 865186"/>
                  <a:gd name="connsiteY5" fmla="*/ 1239904 h 1639803"/>
                  <a:gd name="connsiteX6" fmla="*/ 12725 w 865186"/>
                  <a:gd name="connsiteY6" fmla="*/ 1595188 h 1639803"/>
                  <a:gd name="connsiteX7" fmla="*/ 520337 w 865186"/>
                  <a:gd name="connsiteY7" fmla="*/ 1605259 h 1639803"/>
                  <a:gd name="connsiteX8" fmla="*/ 656682 w 865186"/>
                  <a:gd name="connsiteY8" fmla="*/ 1263174 h 1639803"/>
                  <a:gd name="connsiteX9" fmla="*/ 836090 w 865186"/>
                  <a:gd name="connsiteY9" fmla="*/ 945310 h 1639803"/>
                  <a:gd name="connsiteX10" fmla="*/ 792480 w 865186"/>
                  <a:gd name="connsiteY10" fmla="*/ 693987 h 1639803"/>
                  <a:gd name="connsiteX11" fmla="*/ 806905 w 865186"/>
                  <a:gd name="connsiteY11" fmla="*/ 514237 h 1639803"/>
                  <a:gd name="connsiteX12" fmla="*/ 863170 w 865186"/>
                  <a:gd name="connsiteY12" fmla="*/ 358843 h 1639803"/>
                  <a:gd name="connsiteX13" fmla="*/ 851468 w 865186"/>
                  <a:gd name="connsiteY13" fmla="*/ 294232 h 1639803"/>
                  <a:gd name="connsiteX14" fmla="*/ 839563 w 865186"/>
                  <a:gd name="connsiteY14" fmla="*/ 222795 h 1639803"/>
                  <a:gd name="connsiteX15" fmla="*/ 780031 w 865186"/>
                  <a:gd name="connsiteY15" fmla="*/ 177551 h 1639803"/>
                  <a:gd name="connsiteX16" fmla="*/ 810987 w 865186"/>
                  <a:gd name="connsiteY16" fmla="*/ 206126 h 1639803"/>
                  <a:gd name="connsiteX17" fmla="*/ 732406 w 865186"/>
                  <a:gd name="connsiteY17" fmla="*/ 134688 h 1639803"/>
                  <a:gd name="connsiteX18" fmla="*/ 708593 w 865186"/>
                  <a:gd name="connsiteY18" fmla="*/ 122782 h 1639803"/>
                  <a:gd name="connsiteX19" fmla="*/ 708593 w 865186"/>
                  <a:gd name="connsiteY19" fmla="*/ 60870 h 1639803"/>
                  <a:gd name="connsiteX20" fmla="*/ 713082 w 865186"/>
                  <a:gd name="connsiteY20" fmla="*/ 16896 h 1639803"/>
                  <a:gd name="connsiteX21" fmla="*/ 313305 w 865186"/>
                  <a:gd name="connsiteY21" fmla="*/ 363289 h 1639803"/>
                  <a:gd name="connsiteX22" fmla="*/ 278538 w 865186"/>
                  <a:gd name="connsiteY22" fmla="*/ 382656 h 1639803"/>
                  <a:gd name="connsiteX23" fmla="*/ 689680 w 865186"/>
                  <a:gd name="connsiteY23" fmla="*/ 8867 h 1639803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732406 w 865186"/>
                  <a:gd name="connsiteY17" fmla="*/ 131234 h 1636349"/>
                  <a:gd name="connsiteX18" fmla="*/ 708593 w 865186"/>
                  <a:gd name="connsiteY18" fmla="*/ 119328 h 1636349"/>
                  <a:gd name="connsiteX19" fmla="*/ 668112 w 865186"/>
                  <a:gd name="connsiteY19" fmla="*/ 116948 h 1636349"/>
                  <a:gd name="connsiteX20" fmla="*/ 713082 w 865186"/>
                  <a:gd name="connsiteY20" fmla="*/ 13442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732406 w 865186"/>
                  <a:gd name="connsiteY17" fmla="*/ 131234 h 1636349"/>
                  <a:gd name="connsiteX18" fmla="*/ 708593 w 865186"/>
                  <a:gd name="connsiteY18" fmla="*/ 119328 h 1636349"/>
                  <a:gd name="connsiteX19" fmla="*/ 668112 w 865186"/>
                  <a:gd name="connsiteY19" fmla="*/ 116948 h 1636349"/>
                  <a:gd name="connsiteX20" fmla="*/ 713082 w 865186"/>
                  <a:gd name="connsiteY20" fmla="*/ 13442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732406 w 865186"/>
                  <a:gd name="connsiteY17" fmla="*/ 131234 h 1636349"/>
                  <a:gd name="connsiteX18" fmla="*/ 708593 w 865186"/>
                  <a:gd name="connsiteY18" fmla="*/ 119328 h 1636349"/>
                  <a:gd name="connsiteX19" fmla="*/ 699068 w 865186"/>
                  <a:gd name="connsiteY19" fmla="*/ 95517 h 1636349"/>
                  <a:gd name="connsiteX20" fmla="*/ 713082 w 865186"/>
                  <a:gd name="connsiteY20" fmla="*/ 13442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732406 w 865186"/>
                  <a:gd name="connsiteY17" fmla="*/ 131234 h 1636349"/>
                  <a:gd name="connsiteX18" fmla="*/ 708593 w 865186"/>
                  <a:gd name="connsiteY18" fmla="*/ 119328 h 1636349"/>
                  <a:gd name="connsiteX19" fmla="*/ 699068 w 865186"/>
                  <a:gd name="connsiteY19" fmla="*/ 95517 h 1636349"/>
                  <a:gd name="connsiteX20" fmla="*/ 713082 w 865186"/>
                  <a:gd name="connsiteY20" fmla="*/ 13442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732406 w 865186"/>
                  <a:gd name="connsiteY17" fmla="*/ 131234 h 1636349"/>
                  <a:gd name="connsiteX18" fmla="*/ 708593 w 865186"/>
                  <a:gd name="connsiteY18" fmla="*/ 119328 h 1636349"/>
                  <a:gd name="connsiteX19" fmla="*/ 699068 w 865186"/>
                  <a:gd name="connsiteY19" fmla="*/ 95517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732406 w 865186"/>
                  <a:gd name="connsiteY17" fmla="*/ 131234 h 1636349"/>
                  <a:gd name="connsiteX18" fmla="*/ 708593 w 865186"/>
                  <a:gd name="connsiteY18" fmla="*/ 119328 h 1636349"/>
                  <a:gd name="connsiteX19" fmla="*/ 691924 w 865186"/>
                  <a:gd name="connsiteY19" fmla="*/ 97898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732406 w 865186"/>
                  <a:gd name="connsiteY17" fmla="*/ 131234 h 1636349"/>
                  <a:gd name="connsiteX18" fmla="*/ 665730 w 865186"/>
                  <a:gd name="connsiteY18" fmla="*/ 119328 h 1636349"/>
                  <a:gd name="connsiteX19" fmla="*/ 691924 w 865186"/>
                  <a:gd name="connsiteY19" fmla="*/ 97898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691924 w 865186"/>
                  <a:gd name="connsiteY17" fmla="*/ 159809 h 1636349"/>
                  <a:gd name="connsiteX18" fmla="*/ 665730 w 865186"/>
                  <a:gd name="connsiteY18" fmla="*/ 119328 h 1636349"/>
                  <a:gd name="connsiteX19" fmla="*/ 691924 w 865186"/>
                  <a:gd name="connsiteY19" fmla="*/ 97898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691924 w 865186"/>
                  <a:gd name="connsiteY17" fmla="*/ 159809 h 1636349"/>
                  <a:gd name="connsiteX18" fmla="*/ 665730 w 865186"/>
                  <a:gd name="connsiteY18" fmla="*/ 119328 h 1636349"/>
                  <a:gd name="connsiteX19" fmla="*/ 706212 w 865186"/>
                  <a:gd name="connsiteY19" fmla="*/ 126473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691924 w 865186"/>
                  <a:gd name="connsiteY17" fmla="*/ 159809 h 1636349"/>
                  <a:gd name="connsiteX18" fmla="*/ 677636 w 865186"/>
                  <a:gd name="connsiteY18" fmla="*/ 114566 h 1636349"/>
                  <a:gd name="connsiteX19" fmla="*/ 706212 w 865186"/>
                  <a:gd name="connsiteY19" fmla="*/ 126473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691924 w 865186"/>
                  <a:gd name="connsiteY17" fmla="*/ 159809 h 1636349"/>
                  <a:gd name="connsiteX18" fmla="*/ 677636 w 865186"/>
                  <a:gd name="connsiteY18" fmla="*/ 114566 h 1636349"/>
                  <a:gd name="connsiteX19" fmla="*/ 706212 w 865186"/>
                  <a:gd name="connsiteY19" fmla="*/ 126473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691924 w 865186"/>
                  <a:gd name="connsiteY17" fmla="*/ 159809 h 1636349"/>
                  <a:gd name="connsiteX18" fmla="*/ 677636 w 865186"/>
                  <a:gd name="connsiteY18" fmla="*/ 114566 h 1636349"/>
                  <a:gd name="connsiteX19" fmla="*/ 706212 w 865186"/>
                  <a:gd name="connsiteY19" fmla="*/ 126473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653825 w 865186"/>
                  <a:gd name="connsiteY16" fmla="*/ 209816 h 1636349"/>
                  <a:gd name="connsiteX17" fmla="*/ 691924 w 865186"/>
                  <a:gd name="connsiteY17" fmla="*/ 159809 h 1636349"/>
                  <a:gd name="connsiteX18" fmla="*/ 677636 w 865186"/>
                  <a:gd name="connsiteY18" fmla="*/ 114566 h 1636349"/>
                  <a:gd name="connsiteX19" fmla="*/ 706212 w 865186"/>
                  <a:gd name="connsiteY19" fmla="*/ 126473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596675 w 865186"/>
                  <a:gd name="connsiteY15" fmla="*/ 240772 h 1636349"/>
                  <a:gd name="connsiteX16" fmla="*/ 653825 w 865186"/>
                  <a:gd name="connsiteY16" fmla="*/ 209816 h 1636349"/>
                  <a:gd name="connsiteX17" fmla="*/ 691924 w 865186"/>
                  <a:gd name="connsiteY17" fmla="*/ 159809 h 1636349"/>
                  <a:gd name="connsiteX18" fmla="*/ 677636 w 865186"/>
                  <a:gd name="connsiteY18" fmla="*/ 114566 h 1636349"/>
                  <a:gd name="connsiteX19" fmla="*/ 706212 w 865186"/>
                  <a:gd name="connsiteY19" fmla="*/ 126473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639538 w 865186"/>
                  <a:gd name="connsiteY14" fmla="*/ 240772 h 1636349"/>
                  <a:gd name="connsiteX15" fmla="*/ 596675 w 865186"/>
                  <a:gd name="connsiteY15" fmla="*/ 240772 h 1636349"/>
                  <a:gd name="connsiteX16" fmla="*/ 653825 w 865186"/>
                  <a:gd name="connsiteY16" fmla="*/ 209816 h 1636349"/>
                  <a:gd name="connsiteX17" fmla="*/ 691924 w 865186"/>
                  <a:gd name="connsiteY17" fmla="*/ 159809 h 1636349"/>
                  <a:gd name="connsiteX18" fmla="*/ 677636 w 865186"/>
                  <a:gd name="connsiteY18" fmla="*/ 114566 h 1636349"/>
                  <a:gd name="connsiteX19" fmla="*/ 706212 w 865186"/>
                  <a:gd name="connsiteY19" fmla="*/ 126473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8548"/>
                  <a:gd name="connsiteY0" fmla="*/ 5413 h 1636349"/>
                  <a:gd name="connsiteX1" fmla="*/ 462642 w 868548"/>
                  <a:gd name="connsiteY1" fmla="*/ 169858 h 1636349"/>
                  <a:gd name="connsiteX2" fmla="*/ 257857 w 868548"/>
                  <a:gd name="connsiteY2" fmla="*/ 343076 h 1636349"/>
                  <a:gd name="connsiteX3" fmla="*/ 256292 w 868548"/>
                  <a:gd name="connsiteY3" fmla="*/ 663659 h 1636349"/>
                  <a:gd name="connsiteX4" fmla="*/ 240439 w 868548"/>
                  <a:gd name="connsiteY4" fmla="*/ 1033433 h 1636349"/>
                  <a:gd name="connsiteX5" fmla="*/ 160292 w 868548"/>
                  <a:gd name="connsiteY5" fmla="*/ 1236450 h 1636349"/>
                  <a:gd name="connsiteX6" fmla="*/ 12725 w 868548"/>
                  <a:gd name="connsiteY6" fmla="*/ 1591734 h 1636349"/>
                  <a:gd name="connsiteX7" fmla="*/ 520337 w 868548"/>
                  <a:gd name="connsiteY7" fmla="*/ 1601805 h 1636349"/>
                  <a:gd name="connsiteX8" fmla="*/ 656682 w 868548"/>
                  <a:gd name="connsiteY8" fmla="*/ 1259720 h 1636349"/>
                  <a:gd name="connsiteX9" fmla="*/ 836090 w 868548"/>
                  <a:gd name="connsiteY9" fmla="*/ 941856 h 1636349"/>
                  <a:gd name="connsiteX10" fmla="*/ 792480 w 868548"/>
                  <a:gd name="connsiteY10" fmla="*/ 690533 h 1636349"/>
                  <a:gd name="connsiteX11" fmla="*/ 806905 w 868548"/>
                  <a:gd name="connsiteY11" fmla="*/ 510783 h 1636349"/>
                  <a:gd name="connsiteX12" fmla="*/ 863170 w 868548"/>
                  <a:gd name="connsiteY12" fmla="*/ 355389 h 1636349"/>
                  <a:gd name="connsiteX13" fmla="*/ 851468 w 868548"/>
                  <a:gd name="connsiteY13" fmla="*/ 290778 h 1636349"/>
                  <a:gd name="connsiteX14" fmla="*/ 732406 w 868548"/>
                  <a:gd name="connsiteY14" fmla="*/ 259822 h 1636349"/>
                  <a:gd name="connsiteX15" fmla="*/ 639538 w 868548"/>
                  <a:gd name="connsiteY15" fmla="*/ 240772 h 1636349"/>
                  <a:gd name="connsiteX16" fmla="*/ 596675 w 868548"/>
                  <a:gd name="connsiteY16" fmla="*/ 240772 h 1636349"/>
                  <a:gd name="connsiteX17" fmla="*/ 653825 w 868548"/>
                  <a:gd name="connsiteY17" fmla="*/ 209816 h 1636349"/>
                  <a:gd name="connsiteX18" fmla="*/ 691924 w 868548"/>
                  <a:gd name="connsiteY18" fmla="*/ 159809 h 1636349"/>
                  <a:gd name="connsiteX19" fmla="*/ 677636 w 868548"/>
                  <a:gd name="connsiteY19" fmla="*/ 114566 h 1636349"/>
                  <a:gd name="connsiteX20" fmla="*/ 706212 w 868548"/>
                  <a:gd name="connsiteY20" fmla="*/ 126473 h 1636349"/>
                  <a:gd name="connsiteX21" fmla="*/ 694032 w 868548"/>
                  <a:gd name="connsiteY21" fmla="*/ 25348 h 1636349"/>
                  <a:gd name="connsiteX22" fmla="*/ 313305 w 868548"/>
                  <a:gd name="connsiteY22" fmla="*/ 359835 h 1636349"/>
                  <a:gd name="connsiteX23" fmla="*/ 278538 w 868548"/>
                  <a:gd name="connsiteY23" fmla="*/ 379202 h 1636349"/>
                  <a:gd name="connsiteX24" fmla="*/ 689680 w 868548"/>
                  <a:gd name="connsiteY24" fmla="*/ 5413 h 1636349"/>
                  <a:gd name="connsiteX0" fmla="*/ 689680 w 866314"/>
                  <a:gd name="connsiteY0" fmla="*/ 5413 h 1636349"/>
                  <a:gd name="connsiteX1" fmla="*/ 462642 w 866314"/>
                  <a:gd name="connsiteY1" fmla="*/ 169858 h 1636349"/>
                  <a:gd name="connsiteX2" fmla="*/ 257857 w 866314"/>
                  <a:gd name="connsiteY2" fmla="*/ 343076 h 1636349"/>
                  <a:gd name="connsiteX3" fmla="*/ 256292 w 866314"/>
                  <a:gd name="connsiteY3" fmla="*/ 663659 h 1636349"/>
                  <a:gd name="connsiteX4" fmla="*/ 240439 w 866314"/>
                  <a:gd name="connsiteY4" fmla="*/ 1033433 h 1636349"/>
                  <a:gd name="connsiteX5" fmla="*/ 160292 w 866314"/>
                  <a:gd name="connsiteY5" fmla="*/ 1236450 h 1636349"/>
                  <a:gd name="connsiteX6" fmla="*/ 12725 w 866314"/>
                  <a:gd name="connsiteY6" fmla="*/ 1591734 h 1636349"/>
                  <a:gd name="connsiteX7" fmla="*/ 520337 w 866314"/>
                  <a:gd name="connsiteY7" fmla="*/ 1601805 h 1636349"/>
                  <a:gd name="connsiteX8" fmla="*/ 656682 w 866314"/>
                  <a:gd name="connsiteY8" fmla="*/ 1259720 h 1636349"/>
                  <a:gd name="connsiteX9" fmla="*/ 836090 w 866314"/>
                  <a:gd name="connsiteY9" fmla="*/ 941856 h 1636349"/>
                  <a:gd name="connsiteX10" fmla="*/ 792480 w 866314"/>
                  <a:gd name="connsiteY10" fmla="*/ 690533 h 1636349"/>
                  <a:gd name="connsiteX11" fmla="*/ 806905 w 866314"/>
                  <a:gd name="connsiteY11" fmla="*/ 510783 h 1636349"/>
                  <a:gd name="connsiteX12" fmla="*/ 863170 w 866314"/>
                  <a:gd name="connsiteY12" fmla="*/ 355389 h 1636349"/>
                  <a:gd name="connsiteX13" fmla="*/ 851468 w 866314"/>
                  <a:gd name="connsiteY13" fmla="*/ 290778 h 1636349"/>
                  <a:gd name="connsiteX14" fmla="*/ 787174 w 866314"/>
                  <a:gd name="connsiteY14" fmla="*/ 274109 h 1636349"/>
                  <a:gd name="connsiteX15" fmla="*/ 732406 w 866314"/>
                  <a:gd name="connsiteY15" fmla="*/ 259822 h 1636349"/>
                  <a:gd name="connsiteX16" fmla="*/ 639538 w 866314"/>
                  <a:gd name="connsiteY16" fmla="*/ 240772 h 1636349"/>
                  <a:gd name="connsiteX17" fmla="*/ 596675 w 866314"/>
                  <a:gd name="connsiteY17" fmla="*/ 240772 h 1636349"/>
                  <a:gd name="connsiteX18" fmla="*/ 653825 w 866314"/>
                  <a:gd name="connsiteY18" fmla="*/ 209816 h 1636349"/>
                  <a:gd name="connsiteX19" fmla="*/ 691924 w 866314"/>
                  <a:gd name="connsiteY19" fmla="*/ 159809 h 1636349"/>
                  <a:gd name="connsiteX20" fmla="*/ 677636 w 866314"/>
                  <a:gd name="connsiteY20" fmla="*/ 114566 h 1636349"/>
                  <a:gd name="connsiteX21" fmla="*/ 706212 w 866314"/>
                  <a:gd name="connsiteY21" fmla="*/ 126473 h 1636349"/>
                  <a:gd name="connsiteX22" fmla="*/ 694032 w 866314"/>
                  <a:gd name="connsiteY22" fmla="*/ 25348 h 1636349"/>
                  <a:gd name="connsiteX23" fmla="*/ 313305 w 866314"/>
                  <a:gd name="connsiteY23" fmla="*/ 359835 h 1636349"/>
                  <a:gd name="connsiteX24" fmla="*/ 278538 w 866314"/>
                  <a:gd name="connsiteY24" fmla="*/ 379202 h 1636349"/>
                  <a:gd name="connsiteX25" fmla="*/ 689680 w 866314"/>
                  <a:gd name="connsiteY25" fmla="*/ 5413 h 1636349"/>
                  <a:gd name="connsiteX0" fmla="*/ 689680 w 866314"/>
                  <a:gd name="connsiteY0" fmla="*/ 5413 h 1636349"/>
                  <a:gd name="connsiteX1" fmla="*/ 462642 w 866314"/>
                  <a:gd name="connsiteY1" fmla="*/ 169858 h 1636349"/>
                  <a:gd name="connsiteX2" fmla="*/ 257857 w 866314"/>
                  <a:gd name="connsiteY2" fmla="*/ 343076 h 1636349"/>
                  <a:gd name="connsiteX3" fmla="*/ 256292 w 866314"/>
                  <a:gd name="connsiteY3" fmla="*/ 663659 h 1636349"/>
                  <a:gd name="connsiteX4" fmla="*/ 240439 w 866314"/>
                  <a:gd name="connsiteY4" fmla="*/ 1033433 h 1636349"/>
                  <a:gd name="connsiteX5" fmla="*/ 160292 w 866314"/>
                  <a:gd name="connsiteY5" fmla="*/ 1236450 h 1636349"/>
                  <a:gd name="connsiteX6" fmla="*/ 12725 w 866314"/>
                  <a:gd name="connsiteY6" fmla="*/ 1591734 h 1636349"/>
                  <a:gd name="connsiteX7" fmla="*/ 520337 w 866314"/>
                  <a:gd name="connsiteY7" fmla="*/ 1601805 h 1636349"/>
                  <a:gd name="connsiteX8" fmla="*/ 656682 w 866314"/>
                  <a:gd name="connsiteY8" fmla="*/ 1259720 h 1636349"/>
                  <a:gd name="connsiteX9" fmla="*/ 836090 w 866314"/>
                  <a:gd name="connsiteY9" fmla="*/ 941856 h 1636349"/>
                  <a:gd name="connsiteX10" fmla="*/ 792480 w 866314"/>
                  <a:gd name="connsiteY10" fmla="*/ 690533 h 1636349"/>
                  <a:gd name="connsiteX11" fmla="*/ 806905 w 866314"/>
                  <a:gd name="connsiteY11" fmla="*/ 510783 h 1636349"/>
                  <a:gd name="connsiteX12" fmla="*/ 863170 w 866314"/>
                  <a:gd name="connsiteY12" fmla="*/ 355389 h 1636349"/>
                  <a:gd name="connsiteX13" fmla="*/ 851468 w 866314"/>
                  <a:gd name="connsiteY13" fmla="*/ 290778 h 1636349"/>
                  <a:gd name="connsiteX14" fmla="*/ 787174 w 866314"/>
                  <a:gd name="connsiteY14" fmla="*/ 274109 h 1636349"/>
                  <a:gd name="connsiteX15" fmla="*/ 732406 w 866314"/>
                  <a:gd name="connsiteY15" fmla="*/ 259822 h 1636349"/>
                  <a:gd name="connsiteX16" fmla="*/ 687162 w 866314"/>
                  <a:gd name="connsiteY16" fmla="*/ 250297 h 1636349"/>
                  <a:gd name="connsiteX17" fmla="*/ 639538 w 866314"/>
                  <a:gd name="connsiteY17" fmla="*/ 240772 h 1636349"/>
                  <a:gd name="connsiteX18" fmla="*/ 596675 w 866314"/>
                  <a:gd name="connsiteY18" fmla="*/ 240772 h 1636349"/>
                  <a:gd name="connsiteX19" fmla="*/ 653825 w 866314"/>
                  <a:gd name="connsiteY19" fmla="*/ 209816 h 1636349"/>
                  <a:gd name="connsiteX20" fmla="*/ 691924 w 866314"/>
                  <a:gd name="connsiteY20" fmla="*/ 159809 h 1636349"/>
                  <a:gd name="connsiteX21" fmla="*/ 677636 w 866314"/>
                  <a:gd name="connsiteY21" fmla="*/ 114566 h 1636349"/>
                  <a:gd name="connsiteX22" fmla="*/ 706212 w 866314"/>
                  <a:gd name="connsiteY22" fmla="*/ 126473 h 1636349"/>
                  <a:gd name="connsiteX23" fmla="*/ 694032 w 866314"/>
                  <a:gd name="connsiteY23" fmla="*/ 25348 h 1636349"/>
                  <a:gd name="connsiteX24" fmla="*/ 313305 w 866314"/>
                  <a:gd name="connsiteY24" fmla="*/ 359835 h 1636349"/>
                  <a:gd name="connsiteX25" fmla="*/ 278538 w 866314"/>
                  <a:gd name="connsiteY25" fmla="*/ 379202 h 1636349"/>
                  <a:gd name="connsiteX26" fmla="*/ 689680 w 866314"/>
                  <a:gd name="connsiteY26" fmla="*/ 5413 h 1636349"/>
                  <a:gd name="connsiteX0" fmla="*/ 689680 w 866314"/>
                  <a:gd name="connsiteY0" fmla="*/ 5413 h 1636349"/>
                  <a:gd name="connsiteX1" fmla="*/ 462642 w 866314"/>
                  <a:gd name="connsiteY1" fmla="*/ 169858 h 1636349"/>
                  <a:gd name="connsiteX2" fmla="*/ 257857 w 866314"/>
                  <a:gd name="connsiteY2" fmla="*/ 343076 h 1636349"/>
                  <a:gd name="connsiteX3" fmla="*/ 256292 w 866314"/>
                  <a:gd name="connsiteY3" fmla="*/ 663659 h 1636349"/>
                  <a:gd name="connsiteX4" fmla="*/ 240439 w 866314"/>
                  <a:gd name="connsiteY4" fmla="*/ 1033433 h 1636349"/>
                  <a:gd name="connsiteX5" fmla="*/ 160292 w 866314"/>
                  <a:gd name="connsiteY5" fmla="*/ 1236450 h 1636349"/>
                  <a:gd name="connsiteX6" fmla="*/ 12725 w 866314"/>
                  <a:gd name="connsiteY6" fmla="*/ 1591734 h 1636349"/>
                  <a:gd name="connsiteX7" fmla="*/ 520337 w 866314"/>
                  <a:gd name="connsiteY7" fmla="*/ 1601805 h 1636349"/>
                  <a:gd name="connsiteX8" fmla="*/ 656682 w 866314"/>
                  <a:gd name="connsiteY8" fmla="*/ 1259720 h 1636349"/>
                  <a:gd name="connsiteX9" fmla="*/ 836090 w 866314"/>
                  <a:gd name="connsiteY9" fmla="*/ 941856 h 1636349"/>
                  <a:gd name="connsiteX10" fmla="*/ 792480 w 866314"/>
                  <a:gd name="connsiteY10" fmla="*/ 690533 h 1636349"/>
                  <a:gd name="connsiteX11" fmla="*/ 806905 w 866314"/>
                  <a:gd name="connsiteY11" fmla="*/ 510783 h 1636349"/>
                  <a:gd name="connsiteX12" fmla="*/ 863170 w 866314"/>
                  <a:gd name="connsiteY12" fmla="*/ 355389 h 1636349"/>
                  <a:gd name="connsiteX13" fmla="*/ 851468 w 866314"/>
                  <a:gd name="connsiteY13" fmla="*/ 290778 h 1636349"/>
                  <a:gd name="connsiteX14" fmla="*/ 787174 w 866314"/>
                  <a:gd name="connsiteY14" fmla="*/ 274109 h 1636349"/>
                  <a:gd name="connsiteX15" fmla="*/ 756218 w 866314"/>
                  <a:gd name="connsiteY15" fmla="*/ 264584 h 1636349"/>
                  <a:gd name="connsiteX16" fmla="*/ 732406 w 866314"/>
                  <a:gd name="connsiteY16" fmla="*/ 259822 h 1636349"/>
                  <a:gd name="connsiteX17" fmla="*/ 687162 w 866314"/>
                  <a:gd name="connsiteY17" fmla="*/ 250297 h 1636349"/>
                  <a:gd name="connsiteX18" fmla="*/ 639538 w 866314"/>
                  <a:gd name="connsiteY18" fmla="*/ 240772 h 1636349"/>
                  <a:gd name="connsiteX19" fmla="*/ 596675 w 866314"/>
                  <a:gd name="connsiteY19" fmla="*/ 240772 h 1636349"/>
                  <a:gd name="connsiteX20" fmla="*/ 653825 w 866314"/>
                  <a:gd name="connsiteY20" fmla="*/ 209816 h 1636349"/>
                  <a:gd name="connsiteX21" fmla="*/ 691924 w 866314"/>
                  <a:gd name="connsiteY21" fmla="*/ 159809 h 1636349"/>
                  <a:gd name="connsiteX22" fmla="*/ 677636 w 866314"/>
                  <a:gd name="connsiteY22" fmla="*/ 114566 h 1636349"/>
                  <a:gd name="connsiteX23" fmla="*/ 706212 w 866314"/>
                  <a:gd name="connsiteY23" fmla="*/ 126473 h 1636349"/>
                  <a:gd name="connsiteX24" fmla="*/ 694032 w 866314"/>
                  <a:gd name="connsiteY24" fmla="*/ 25348 h 1636349"/>
                  <a:gd name="connsiteX25" fmla="*/ 313305 w 866314"/>
                  <a:gd name="connsiteY25" fmla="*/ 359835 h 1636349"/>
                  <a:gd name="connsiteX26" fmla="*/ 278538 w 866314"/>
                  <a:gd name="connsiteY26" fmla="*/ 379202 h 1636349"/>
                  <a:gd name="connsiteX27" fmla="*/ 689680 w 866314"/>
                  <a:gd name="connsiteY27" fmla="*/ 5413 h 1636349"/>
                  <a:gd name="connsiteX0" fmla="*/ 689680 w 866314"/>
                  <a:gd name="connsiteY0" fmla="*/ 5413 h 1636349"/>
                  <a:gd name="connsiteX1" fmla="*/ 462642 w 866314"/>
                  <a:gd name="connsiteY1" fmla="*/ 169858 h 1636349"/>
                  <a:gd name="connsiteX2" fmla="*/ 257857 w 866314"/>
                  <a:gd name="connsiteY2" fmla="*/ 343076 h 1636349"/>
                  <a:gd name="connsiteX3" fmla="*/ 256292 w 866314"/>
                  <a:gd name="connsiteY3" fmla="*/ 663659 h 1636349"/>
                  <a:gd name="connsiteX4" fmla="*/ 240439 w 866314"/>
                  <a:gd name="connsiteY4" fmla="*/ 1033433 h 1636349"/>
                  <a:gd name="connsiteX5" fmla="*/ 160292 w 866314"/>
                  <a:gd name="connsiteY5" fmla="*/ 1236450 h 1636349"/>
                  <a:gd name="connsiteX6" fmla="*/ 12725 w 866314"/>
                  <a:gd name="connsiteY6" fmla="*/ 1591734 h 1636349"/>
                  <a:gd name="connsiteX7" fmla="*/ 520337 w 866314"/>
                  <a:gd name="connsiteY7" fmla="*/ 1601805 h 1636349"/>
                  <a:gd name="connsiteX8" fmla="*/ 656682 w 866314"/>
                  <a:gd name="connsiteY8" fmla="*/ 1259720 h 1636349"/>
                  <a:gd name="connsiteX9" fmla="*/ 836090 w 866314"/>
                  <a:gd name="connsiteY9" fmla="*/ 941856 h 1636349"/>
                  <a:gd name="connsiteX10" fmla="*/ 792480 w 866314"/>
                  <a:gd name="connsiteY10" fmla="*/ 690533 h 1636349"/>
                  <a:gd name="connsiteX11" fmla="*/ 806905 w 866314"/>
                  <a:gd name="connsiteY11" fmla="*/ 510783 h 1636349"/>
                  <a:gd name="connsiteX12" fmla="*/ 863170 w 866314"/>
                  <a:gd name="connsiteY12" fmla="*/ 355389 h 1636349"/>
                  <a:gd name="connsiteX13" fmla="*/ 851468 w 866314"/>
                  <a:gd name="connsiteY13" fmla="*/ 290778 h 1636349"/>
                  <a:gd name="connsiteX14" fmla="*/ 787174 w 866314"/>
                  <a:gd name="connsiteY14" fmla="*/ 274109 h 1636349"/>
                  <a:gd name="connsiteX15" fmla="*/ 756218 w 866314"/>
                  <a:gd name="connsiteY15" fmla="*/ 264584 h 1636349"/>
                  <a:gd name="connsiteX16" fmla="*/ 732406 w 866314"/>
                  <a:gd name="connsiteY16" fmla="*/ 259822 h 1636349"/>
                  <a:gd name="connsiteX17" fmla="*/ 613343 w 866314"/>
                  <a:gd name="connsiteY17" fmla="*/ 269347 h 1636349"/>
                  <a:gd name="connsiteX18" fmla="*/ 639538 w 866314"/>
                  <a:gd name="connsiteY18" fmla="*/ 240772 h 1636349"/>
                  <a:gd name="connsiteX19" fmla="*/ 596675 w 866314"/>
                  <a:gd name="connsiteY19" fmla="*/ 240772 h 1636349"/>
                  <a:gd name="connsiteX20" fmla="*/ 653825 w 866314"/>
                  <a:gd name="connsiteY20" fmla="*/ 209816 h 1636349"/>
                  <a:gd name="connsiteX21" fmla="*/ 691924 w 866314"/>
                  <a:gd name="connsiteY21" fmla="*/ 159809 h 1636349"/>
                  <a:gd name="connsiteX22" fmla="*/ 677636 w 866314"/>
                  <a:gd name="connsiteY22" fmla="*/ 114566 h 1636349"/>
                  <a:gd name="connsiteX23" fmla="*/ 706212 w 866314"/>
                  <a:gd name="connsiteY23" fmla="*/ 126473 h 1636349"/>
                  <a:gd name="connsiteX24" fmla="*/ 694032 w 866314"/>
                  <a:gd name="connsiteY24" fmla="*/ 25348 h 1636349"/>
                  <a:gd name="connsiteX25" fmla="*/ 313305 w 866314"/>
                  <a:gd name="connsiteY25" fmla="*/ 359835 h 1636349"/>
                  <a:gd name="connsiteX26" fmla="*/ 278538 w 866314"/>
                  <a:gd name="connsiteY26" fmla="*/ 379202 h 1636349"/>
                  <a:gd name="connsiteX27" fmla="*/ 689680 w 866314"/>
                  <a:gd name="connsiteY27" fmla="*/ 5413 h 1636349"/>
                  <a:gd name="connsiteX0" fmla="*/ 689680 w 866314"/>
                  <a:gd name="connsiteY0" fmla="*/ 5413 h 1636349"/>
                  <a:gd name="connsiteX1" fmla="*/ 462642 w 866314"/>
                  <a:gd name="connsiteY1" fmla="*/ 169858 h 1636349"/>
                  <a:gd name="connsiteX2" fmla="*/ 257857 w 866314"/>
                  <a:gd name="connsiteY2" fmla="*/ 343076 h 1636349"/>
                  <a:gd name="connsiteX3" fmla="*/ 256292 w 866314"/>
                  <a:gd name="connsiteY3" fmla="*/ 663659 h 1636349"/>
                  <a:gd name="connsiteX4" fmla="*/ 240439 w 866314"/>
                  <a:gd name="connsiteY4" fmla="*/ 1033433 h 1636349"/>
                  <a:gd name="connsiteX5" fmla="*/ 160292 w 866314"/>
                  <a:gd name="connsiteY5" fmla="*/ 1236450 h 1636349"/>
                  <a:gd name="connsiteX6" fmla="*/ 12725 w 866314"/>
                  <a:gd name="connsiteY6" fmla="*/ 1591734 h 1636349"/>
                  <a:gd name="connsiteX7" fmla="*/ 520337 w 866314"/>
                  <a:gd name="connsiteY7" fmla="*/ 1601805 h 1636349"/>
                  <a:gd name="connsiteX8" fmla="*/ 656682 w 866314"/>
                  <a:gd name="connsiteY8" fmla="*/ 1259720 h 1636349"/>
                  <a:gd name="connsiteX9" fmla="*/ 836090 w 866314"/>
                  <a:gd name="connsiteY9" fmla="*/ 941856 h 1636349"/>
                  <a:gd name="connsiteX10" fmla="*/ 792480 w 866314"/>
                  <a:gd name="connsiteY10" fmla="*/ 690533 h 1636349"/>
                  <a:gd name="connsiteX11" fmla="*/ 806905 w 866314"/>
                  <a:gd name="connsiteY11" fmla="*/ 510783 h 1636349"/>
                  <a:gd name="connsiteX12" fmla="*/ 863170 w 866314"/>
                  <a:gd name="connsiteY12" fmla="*/ 355389 h 1636349"/>
                  <a:gd name="connsiteX13" fmla="*/ 851468 w 866314"/>
                  <a:gd name="connsiteY13" fmla="*/ 290778 h 1636349"/>
                  <a:gd name="connsiteX14" fmla="*/ 787174 w 866314"/>
                  <a:gd name="connsiteY14" fmla="*/ 274109 h 1636349"/>
                  <a:gd name="connsiteX15" fmla="*/ 756218 w 866314"/>
                  <a:gd name="connsiteY15" fmla="*/ 264584 h 1636349"/>
                  <a:gd name="connsiteX16" fmla="*/ 549050 w 866314"/>
                  <a:gd name="connsiteY16" fmla="*/ 295541 h 1636349"/>
                  <a:gd name="connsiteX17" fmla="*/ 613343 w 866314"/>
                  <a:gd name="connsiteY17" fmla="*/ 269347 h 1636349"/>
                  <a:gd name="connsiteX18" fmla="*/ 639538 w 866314"/>
                  <a:gd name="connsiteY18" fmla="*/ 240772 h 1636349"/>
                  <a:gd name="connsiteX19" fmla="*/ 596675 w 866314"/>
                  <a:gd name="connsiteY19" fmla="*/ 240772 h 1636349"/>
                  <a:gd name="connsiteX20" fmla="*/ 653825 w 866314"/>
                  <a:gd name="connsiteY20" fmla="*/ 209816 h 1636349"/>
                  <a:gd name="connsiteX21" fmla="*/ 691924 w 866314"/>
                  <a:gd name="connsiteY21" fmla="*/ 159809 h 1636349"/>
                  <a:gd name="connsiteX22" fmla="*/ 677636 w 866314"/>
                  <a:gd name="connsiteY22" fmla="*/ 114566 h 1636349"/>
                  <a:gd name="connsiteX23" fmla="*/ 706212 w 866314"/>
                  <a:gd name="connsiteY23" fmla="*/ 126473 h 1636349"/>
                  <a:gd name="connsiteX24" fmla="*/ 694032 w 866314"/>
                  <a:gd name="connsiteY24" fmla="*/ 25348 h 1636349"/>
                  <a:gd name="connsiteX25" fmla="*/ 313305 w 866314"/>
                  <a:gd name="connsiteY25" fmla="*/ 359835 h 1636349"/>
                  <a:gd name="connsiteX26" fmla="*/ 278538 w 866314"/>
                  <a:gd name="connsiteY26" fmla="*/ 379202 h 1636349"/>
                  <a:gd name="connsiteX27" fmla="*/ 689680 w 866314"/>
                  <a:gd name="connsiteY27" fmla="*/ 5413 h 1636349"/>
                  <a:gd name="connsiteX0" fmla="*/ 689680 w 866314"/>
                  <a:gd name="connsiteY0" fmla="*/ 5413 h 1636349"/>
                  <a:gd name="connsiteX1" fmla="*/ 462642 w 866314"/>
                  <a:gd name="connsiteY1" fmla="*/ 169858 h 1636349"/>
                  <a:gd name="connsiteX2" fmla="*/ 257857 w 866314"/>
                  <a:gd name="connsiteY2" fmla="*/ 343076 h 1636349"/>
                  <a:gd name="connsiteX3" fmla="*/ 256292 w 866314"/>
                  <a:gd name="connsiteY3" fmla="*/ 663659 h 1636349"/>
                  <a:gd name="connsiteX4" fmla="*/ 240439 w 866314"/>
                  <a:gd name="connsiteY4" fmla="*/ 1033433 h 1636349"/>
                  <a:gd name="connsiteX5" fmla="*/ 160292 w 866314"/>
                  <a:gd name="connsiteY5" fmla="*/ 1236450 h 1636349"/>
                  <a:gd name="connsiteX6" fmla="*/ 12725 w 866314"/>
                  <a:gd name="connsiteY6" fmla="*/ 1591734 h 1636349"/>
                  <a:gd name="connsiteX7" fmla="*/ 520337 w 866314"/>
                  <a:gd name="connsiteY7" fmla="*/ 1601805 h 1636349"/>
                  <a:gd name="connsiteX8" fmla="*/ 656682 w 866314"/>
                  <a:gd name="connsiteY8" fmla="*/ 1259720 h 1636349"/>
                  <a:gd name="connsiteX9" fmla="*/ 836090 w 866314"/>
                  <a:gd name="connsiteY9" fmla="*/ 941856 h 1636349"/>
                  <a:gd name="connsiteX10" fmla="*/ 792480 w 866314"/>
                  <a:gd name="connsiteY10" fmla="*/ 690533 h 1636349"/>
                  <a:gd name="connsiteX11" fmla="*/ 806905 w 866314"/>
                  <a:gd name="connsiteY11" fmla="*/ 510783 h 1636349"/>
                  <a:gd name="connsiteX12" fmla="*/ 863170 w 866314"/>
                  <a:gd name="connsiteY12" fmla="*/ 355389 h 1636349"/>
                  <a:gd name="connsiteX13" fmla="*/ 851468 w 866314"/>
                  <a:gd name="connsiteY13" fmla="*/ 290778 h 1636349"/>
                  <a:gd name="connsiteX14" fmla="*/ 787174 w 866314"/>
                  <a:gd name="connsiteY14" fmla="*/ 274109 h 1636349"/>
                  <a:gd name="connsiteX15" fmla="*/ 606199 w 866314"/>
                  <a:gd name="connsiteY15" fmla="*/ 309827 h 1636349"/>
                  <a:gd name="connsiteX16" fmla="*/ 549050 w 866314"/>
                  <a:gd name="connsiteY16" fmla="*/ 295541 h 1636349"/>
                  <a:gd name="connsiteX17" fmla="*/ 613343 w 866314"/>
                  <a:gd name="connsiteY17" fmla="*/ 269347 h 1636349"/>
                  <a:gd name="connsiteX18" fmla="*/ 639538 w 866314"/>
                  <a:gd name="connsiteY18" fmla="*/ 240772 h 1636349"/>
                  <a:gd name="connsiteX19" fmla="*/ 596675 w 866314"/>
                  <a:gd name="connsiteY19" fmla="*/ 240772 h 1636349"/>
                  <a:gd name="connsiteX20" fmla="*/ 653825 w 866314"/>
                  <a:gd name="connsiteY20" fmla="*/ 209816 h 1636349"/>
                  <a:gd name="connsiteX21" fmla="*/ 691924 w 866314"/>
                  <a:gd name="connsiteY21" fmla="*/ 159809 h 1636349"/>
                  <a:gd name="connsiteX22" fmla="*/ 677636 w 866314"/>
                  <a:gd name="connsiteY22" fmla="*/ 114566 h 1636349"/>
                  <a:gd name="connsiteX23" fmla="*/ 706212 w 866314"/>
                  <a:gd name="connsiteY23" fmla="*/ 126473 h 1636349"/>
                  <a:gd name="connsiteX24" fmla="*/ 694032 w 866314"/>
                  <a:gd name="connsiteY24" fmla="*/ 25348 h 1636349"/>
                  <a:gd name="connsiteX25" fmla="*/ 313305 w 866314"/>
                  <a:gd name="connsiteY25" fmla="*/ 359835 h 1636349"/>
                  <a:gd name="connsiteX26" fmla="*/ 278538 w 866314"/>
                  <a:gd name="connsiteY26" fmla="*/ 379202 h 1636349"/>
                  <a:gd name="connsiteX27" fmla="*/ 689680 w 866314"/>
                  <a:gd name="connsiteY27" fmla="*/ 5413 h 1636349"/>
                  <a:gd name="connsiteX0" fmla="*/ 689680 w 866314"/>
                  <a:gd name="connsiteY0" fmla="*/ 5413 h 1636349"/>
                  <a:gd name="connsiteX1" fmla="*/ 462642 w 866314"/>
                  <a:gd name="connsiteY1" fmla="*/ 169858 h 1636349"/>
                  <a:gd name="connsiteX2" fmla="*/ 257857 w 866314"/>
                  <a:gd name="connsiteY2" fmla="*/ 343076 h 1636349"/>
                  <a:gd name="connsiteX3" fmla="*/ 256292 w 866314"/>
                  <a:gd name="connsiteY3" fmla="*/ 663659 h 1636349"/>
                  <a:gd name="connsiteX4" fmla="*/ 240439 w 866314"/>
                  <a:gd name="connsiteY4" fmla="*/ 1033433 h 1636349"/>
                  <a:gd name="connsiteX5" fmla="*/ 160292 w 866314"/>
                  <a:gd name="connsiteY5" fmla="*/ 1236450 h 1636349"/>
                  <a:gd name="connsiteX6" fmla="*/ 12725 w 866314"/>
                  <a:gd name="connsiteY6" fmla="*/ 1591734 h 1636349"/>
                  <a:gd name="connsiteX7" fmla="*/ 520337 w 866314"/>
                  <a:gd name="connsiteY7" fmla="*/ 1601805 h 1636349"/>
                  <a:gd name="connsiteX8" fmla="*/ 656682 w 866314"/>
                  <a:gd name="connsiteY8" fmla="*/ 1259720 h 1636349"/>
                  <a:gd name="connsiteX9" fmla="*/ 836090 w 866314"/>
                  <a:gd name="connsiteY9" fmla="*/ 941856 h 1636349"/>
                  <a:gd name="connsiteX10" fmla="*/ 792480 w 866314"/>
                  <a:gd name="connsiteY10" fmla="*/ 690533 h 1636349"/>
                  <a:gd name="connsiteX11" fmla="*/ 806905 w 866314"/>
                  <a:gd name="connsiteY11" fmla="*/ 510783 h 1636349"/>
                  <a:gd name="connsiteX12" fmla="*/ 863170 w 866314"/>
                  <a:gd name="connsiteY12" fmla="*/ 355389 h 1636349"/>
                  <a:gd name="connsiteX13" fmla="*/ 851468 w 866314"/>
                  <a:gd name="connsiteY13" fmla="*/ 290778 h 1636349"/>
                  <a:gd name="connsiteX14" fmla="*/ 508567 w 866314"/>
                  <a:gd name="connsiteY14" fmla="*/ 366977 h 1636349"/>
                  <a:gd name="connsiteX15" fmla="*/ 606199 w 866314"/>
                  <a:gd name="connsiteY15" fmla="*/ 309827 h 1636349"/>
                  <a:gd name="connsiteX16" fmla="*/ 549050 w 866314"/>
                  <a:gd name="connsiteY16" fmla="*/ 295541 h 1636349"/>
                  <a:gd name="connsiteX17" fmla="*/ 613343 w 866314"/>
                  <a:gd name="connsiteY17" fmla="*/ 269347 h 1636349"/>
                  <a:gd name="connsiteX18" fmla="*/ 639538 w 866314"/>
                  <a:gd name="connsiteY18" fmla="*/ 240772 h 1636349"/>
                  <a:gd name="connsiteX19" fmla="*/ 596675 w 866314"/>
                  <a:gd name="connsiteY19" fmla="*/ 240772 h 1636349"/>
                  <a:gd name="connsiteX20" fmla="*/ 653825 w 866314"/>
                  <a:gd name="connsiteY20" fmla="*/ 209816 h 1636349"/>
                  <a:gd name="connsiteX21" fmla="*/ 691924 w 866314"/>
                  <a:gd name="connsiteY21" fmla="*/ 159809 h 1636349"/>
                  <a:gd name="connsiteX22" fmla="*/ 677636 w 866314"/>
                  <a:gd name="connsiteY22" fmla="*/ 114566 h 1636349"/>
                  <a:gd name="connsiteX23" fmla="*/ 706212 w 866314"/>
                  <a:gd name="connsiteY23" fmla="*/ 126473 h 1636349"/>
                  <a:gd name="connsiteX24" fmla="*/ 694032 w 866314"/>
                  <a:gd name="connsiteY24" fmla="*/ 25348 h 1636349"/>
                  <a:gd name="connsiteX25" fmla="*/ 313305 w 866314"/>
                  <a:gd name="connsiteY25" fmla="*/ 359835 h 1636349"/>
                  <a:gd name="connsiteX26" fmla="*/ 278538 w 866314"/>
                  <a:gd name="connsiteY26" fmla="*/ 379202 h 1636349"/>
                  <a:gd name="connsiteX27" fmla="*/ 689680 w 866314"/>
                  <a:gd name="connsiteY27" fmla="*/ 5413 h 1636349"/>
                  <a:gd name="connsiteX0" fmla="*/ 689680 w 871699"/>
                  <a:gd name="connsiteY0" fmla="*/ 5413 h 1636349"/>
                  <a:gd name="connsiteX1" fmla="*/ 462642 w 871699"/>
                  <a:gd name="connsiteY1" fmla="*/ 169858 h 1636349"/>
                  <a:gd name="connsiteX2" fmla="*/ 257857 w 871699"/>
                  <a:gd name="connsiteY2" fmla="*/ 343076 h 1636349"/>
                  <a:gd name="connsiteX3" fmla="*/ 256292 w 871699"/>
                  <a:gd name="connsiteY3" fmla="*/ 663659 h 1636349"/>
                  <a:gd name="connsiteX4" fmla="*/ 240439 w 871699"/>
                  <a:gd name="connsiteY4" fmla="*/ 1033433 h 1636349"/>
                  <a:gd name="connsiteX5" fmla="*/ 160292 w 871699"/>
                  <a:gd name="connsiteY5" fmla="*/ 1236450 h 1636349"/>
                  <a:gd name="connsiteX6" fmla="*/ 12725 w 871699"/>
                  <a:gd name="connsiteY6" fmla="*/ 1591734 h 1636349"/>
                  <a:gd name="connsiteX7" fmla="*/ 520337 w 871699"/>
                  <a:gd name="connsiteY7" fmla="*/ 1601805 h 1636349"/>
                  <a:gd name="connsiteX8" fmla="*/ 656682 w 871699"/>
                  <a:gd name="connsiteY8" fmla="*/ 1259720 h 1636349"/>
                  <a:gd name="connsiteX9" fmla="*/ 836090 w 871699"/>
                  <a:gd name="connsiteY9" fmla="*/ 941856 h 1636349"/>
                  <a:gd name="connsiteX10" fmla="*/ 792480 w 871699"/>
                  <a:gd name="connsiteY10" fmla="*/ 690533 h 1636349"/>
                  <a:gd name="connsiteX11" fmla="*/ 806905 w 871699"/>
                  <a:gd name="connsiteY11" fmla="*/ 510783 h 1636349"/>
                  <a:gd name="connsiteX12" fmla="*/ 863170 w 871699"/>
                  <a:gd name="connsiteY12" fmla="*/ 355389 h 1636349"/>
                  <a:gd name="connsiteX13" fmla="*/ 851468 w 871699"/>
                  <a:gd name="connsiteY13" fmla="*/ 290778 h 1636349"/>
                  <a:gd name="connsiteX14" fmla="*/ 677637 w 871699"/>
                  <a:gd name="connsiteY14" fmla="*/ 331259 h 1636349"/>
                  <a:gd name="connsiteX15" fmla="*/ 508567 w 871699"/>
                  <a:gd name="connsiteY15" fmla="*/ 366977 h 1636349"/>
                  <a:gd name="connsiteX16" fmla="*/ 606199 w 871699"/>
                  <a:gd name="connsiteY16" fmla="*/ 309827 h 1636349"/>
                  <a:gd name="connsiteX17" fmla="*/ 549050 w 871699"/>
                  <a:gd name="connsiteY17" fmla="*/ 295541 h 1636349"/>
                  <a:gd name="connsiteX18" fmla="*/ 613343 w 871699"/>
                  <a:gd name="connsiteY18" fmla="*/ 269347 h 1636349"/>
                  <a:gd name="connsiteX19" fmla="*/ 639538 w 871699"/>
                  <a:gd name="connsiteY19" fmla="*/ 240772 h 1636349"/>
                  <a:gd name="connsiteX20" fmla="*/ 596675 w 871699"/>
                  <a:gd name="connsiteY20" fmla="*/ 240772 h 1636349"/>
                  <a:gd name="connsiteX21" fmla="*/ 653825 w 871699"/>
                  <a:gd name="connsiteY21" fmla="*/ 209816 h 1636349"/>
                  <a:gd name="connsiteX22" fmla="*/ 691924 w 871699"/>
                  <a:gd name="connsiteY22" fmla="*/ 159809 h 1636349"/>
                  <a:gd name="connsiteX23" fmla="*/ 677636 w 871699"/>
                  <a:gd name="connsiteY23" fmla="*/ 114566 h 1636349"/>
                  <a:gd name="connsiteX24" fmla="*/ 706212 w 871699"/>
                  <a:gd name="connsiteY24" fmla="*/ 126473 h 1636349"/>
                  <a:gd name="connsiteX25" fmla="*/ 694032 w 871699"/>
                  <a:gd name="connsiteY25" fmla="*/ 25348 h 1636349"/>
                  <a:gd name="connsiteX26" fmla="*/ 313305 w 871699"/>
                  <a:gd name="connsiteY26" fmla="*/ 359835 h 1636349"/>
                  <a:gd name="connsiteX27" fmla="*/ 278538 w 871699"/>
                  <a:gd name="connsiteY27" fmla="*/ 379202 h 1636349"/>
                  <a:gd name="connsiteX28" fmla="*/ 689680 w 871699"/>
                  <a:gd name="connsiteY28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677637 w 866957"/>
                  <a:gd name="connsiteY15" fmla="*/ 331259 h 1636349"/>
                  <a:gd name="connsiteX16" fmla="*/ 508567 w 866957"/>
                  <a:gd name="connsiteY16" fmla="*/ 366977 h 1636349"/>
                  <a:gd name="connsiteX17" fmla="*/ 606199 w 866957"/>
                  <a:gd name="connsiteY17" fmla="*/ 309827 h 1636349"/>
                  <a:gd name="connsiteX18" fmla="*/ 549050 w 866957"/>
                  <a:gd name="connsiteY18" fmla="*/ 295541 h 1636349"/>
                  <a:gd name="connsiteX19" fmla="*/ 613343 w 866957"/>
                  <a:gd name="connsiteY19" fmla="*/ 269347 h 1636349"/>
                  <a:gd name="connsiteX20" fmla="*/ 639538 w 866957"/>
                  <a:gd name="connsiteY20" fmla="*/ 240772 h 1636349"/>
                  <a:gd name="connsiteX21" fmla="*/ 596675 w 866957"/>
                  <a:gd name="connsiteY21" fmla="*/ 240772 h 1636349"/>
                  <a:gd name="connsiteX22" fmla="*/ 653825 w 866957"/>
                  <a:gd name="connsiteY22" fmla="*/ 209816 h 1636349"/>
                  <a:gd name="connsiteX23" fmla="*/ 691924 w 866957"/>
                  <a:gd name="connsiteY23" fmla="*/ 159809 h 1636349"/>
                  <a:gd name="connsiteX24" fmla="*/ 677636 w 866957"/>
                  <a:gd name="connsiteY24" fmla="*/ 114566 h 1636349"/>
                  <a:gd name="connsiteX25" fmla="*/ 706212 w 866957"/>
                  <a:gd name="connsiteY25" fmla="*/ 126473 h 1636349"/>
                  <a:gd name="connsiteX26" fmla="*/ 694032 w 866957"/>
                  <a:gd name="connsiteY26" fmla="*/ 25348 h 1636349"/>
                  <a:gd name="connsiteX27" fmla="*/ 313305 w 866957"/>
                  <a:gd name="connsiteY27" fmla="*/ 359835 h 1636349"/>
                  <a:gd name="connsiteX28" fmla="*/ 278538 w 866957"/>
                  <a:gd name="connsiteY28" fmla="*/ 379202 h 1636349"/>
                  <a:gd name="connsiteX29" fmla="*/ 689680 w 866957"/>
                  <a:gd name="connsiteY29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596675 w 866957"/>
                  <a:gd name="connsiteY15" fmla="*/ 369359 h 1636349"/>
                  <a:gd name="connsiteX16" fmla="*/ 508567 w 866957"/>
                  <a:gd name="connsiteY16" fmla="*/ 366977 h 1636349"/>
                  <a:gd name="connsiteX17" fmla="*/ 606199 w 866957"/>
                  <a:gd name="connsiteY17" fmla="*/ 309827 h 1636349"/>
                  <a:gd name="connsiteX18" fmla="*/ 549050 w 866957"/>
                  <a:gd name="connsiteY18" fmla="*/ 295541 h 1636349"/>
                  <a:gd name="connsiteX19" fmla="*/ 613343 w 866957"/>
                  <a:gd name="connsiteY19" fmla="*/ 269347 h 1636349"/>
                  <a:gd name="connsiteX20" fmla="*/ 639538 w 866957"/>
                  <a:gd name="connsiteY20" fmla="*/ 240772 h 1636349"/>
                  <a:gd name="connsiteX21" fmla="*/ 596675 w 866957"/>
                  <a:gd name="connsiteY21" fmla="*/ 240772 h 1636349"/>
                  <a:gd name="connsiteX22" fmla="*/ 653825 w 866957"/>
                  <a:gd name="connsiteY22" fmla="*/ 209816 h 1636349"/>
                  <a:gd name="connsiteX23" fmla="*/ 691924 w 866957"/>
                  <a:gd name="connsiteY23" fmla="*/ 159809 h 1636349"/>
                  <a:gd name="connsiteX24" fmla="*/ 677636 w 866957"/>
                  <a:gd name="connsiteY24" fmla="*/ 114566 h 1636349"/>
                  <a:gd name="connsiteX25" fmla="*/ 706212 w 866957"/>
                  <a:gd name="connsiteY25" fmla="*/ 126473 h 1636349"/>
                  <a:gd name="connsiteX26" fmla="*/ 694032 w 866957"/>
                  <a:gd name="connsiteY26" fmla="*/ 25348 h 1636349"/>
                  <a:gd name="connsiteX27" fmla="*/ 313305 w 866957"/>
                  <a:gd name="connsiteY27" fmla="*/ 359835 h 1636349"/>
                  <a:gd name="connsiteX28" fmla="*/ 278538 w 866957"/>
                  <a:gd name="connsiteY28" fmla="*/ 379202 h 1636349"/>
                  <a:gd name="connsiteX29" fmla="*/ 689680 w 866957"/>
                  <a:gd name="connsiteY29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596675 w 866957"/>
                  <a:gd name="connsiteY15" fmla="*/ 369359 h 1636349"/>
                  <a:gd name="connsiteX16" fmla="*/ 508567 w 866957"/>
                  <a:gd name="connsiteY16" fmla="*/ 366977 h 1636349"/>
                  <a:gd name="connsiteX17" fmla="*/ 606199 w 866957"/>
                  <a:gd name="connsiteY17" fmla="*/ 309827 h 1636349"/>
                  <a:gd name="connsiteX18" fmla="*/ 549050 w 866957"/>
                  <a:gd name="connsiteY18" fmla="*/ 295541 h 1636349"/>
                  <a:gd name="connsiteX19" fmla="*/ 613343 w 866957"/>
                  <a:gd name="connsiteY19" fmla="*/ 269347 h 1636349"/>
                  <a:gd name="connsiteX20" fmla="*/ 639538 w 866957"/>
                  <a:gd name="connsiteY20" fmla="*/ 240772 h 1636349"/>
                  <a:gd name="connsiteX21" fmla="*/ 596675 w 866957"/>
                  <a:gd name="connsiteY21" fmla="*/ 240772 h 1636349"/>
                  <a:gd name="connsiteX22" fmla="*/ 653825 w 866957"/>
                  <a:gd name="connsiteY22" fmla="*/ 209816 h 1636349"/>
                  <a:gd name="connsiteX23" fmla="*/ 691924 w 866957"/>
                  <a:gd name="connsiteY23" fmla="*/ 159809 h 1636349"/>
                  <a:gd name="connsiteX24" fmla="*/ 677636 w 866957"/>
                  <a:gd name="connsiteY24" fmla="*/ 114566 h 1636349"/>
                  <a:gd name="connsiteX25" fmla="*/ 706212 w 866957"/>
                  <a:gd name="connsiteY25" fmla="*/ 126473 h 1636349"/>
                  <a:gd name="connsiteX26" fmla="*/ 694032 w 866957"/>
                  <a:gd name="connsiteY26" fmla="*/ 25348 h 1636349"/>
                  <a:gd name="connsiteX27" fmla="*/ 313305 w 866957"/>
                  <a:gd name="connsiteY27" fmla="*/ 359835 h 1636349"/>
                  <a:gd name="connsiteX28" fmla="*/ 278538 w 866957"/>
                  <a:gd name="connsiteY28" fmla="*/ 379202 h 1636349"/>
                  <a:gd name="connsiteX29" fmla="*/ 689680 w 866957"/>
                  <a:gd name="connsiteY29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596675 w 866957"/>
                  <a:gd name="connsiteY15" fmla="*/ 369359 h 1636349"/>
                  <a:gd name="connsiteX16" fmla="*/ 508567 w 866957"/>
                  <a:gd name="connsiteY16" fmla="*/ 366977 h 1636349"/>
                  <a:gd name="connsiteX17" fmla="*/ 606199 w 866957"/>
                  <a:gd name="connsiteY17" fmla="*/ 309827 h 1636349"/>
                  <a:gd name="connsiteX18" fmla="*/ 549050 w 866957"/>
                  <a:gd name="connsiteY18" fmla="*/ 295541 h 1636349"/>
                  <a:gd name="connsiteX19" fmla="*/ 613343 w 866957"/>
                  <a:gd name="connsiteY19" fmla="*/ 269347 h 1636349"/>
                  <a:gd name="connsiteX20" fmla="*/ 639538 w 866957"/>
                  <a:gd name="connsiteY20" fmla="*/ 240772 h 1636349"/>
                  <a:gd name="connsiteX21" fmla="*/ 596675 w 866957"/>
                  <a:gd name="connsiteY21" fmla="*/ 240772 h 1636349"/>
                  <a:gd name="connsiteX22" fmla="*/ 653825 w 866957"/>
                  <a:gd name="connsiteY22" fmla="*/ 209816 h 1636349"/>
                  <a:gd name="connsiteX23" fmla="*/ 691924 w 866957"/>
                  <a:gd name="connsiteY23" fmla="*/ 159809 h 1636349"/>
                  <a:gd name="connsiteX24" fmla="*/ 677636 w 866957"/>
                  <a:gd name="connsiteY24" fmla="*/ 114566 h 1636349"/>
                  <a:gd name="connsiteX25" fmla="*/ 706212 w 866957"/>
                  <a:gd name="connsiteY25" fmla="*/ 126473 h 1636349"/>
                  <a:gd name="connsiteX26" fmla="*/ 694032 w 866957"/>
                  <a:gd name="connsiteY26" fmla="*/ 25348 h 1636349"/>
                  <a:gd name="connsiteX27" fmla="*/ 313305 w 866957"/>
                  <a:gd name="connsiteY27" fmla="*/ 359835 h 1636349"/>
                  <a:gd name="connsiteX28" fmla="*/ 278538 w 866957"/>
                  <a:gd name="connsiteY28" fmla="*/ 379202 h 1636349"/>
                  <a:gd name="connsiteX29" fmla="*/ 689680 w 866957"/>
                  <a:gd name="connsiteY29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596675 w 866957"/>
                  <a:gd name="connsiteY15" fmla="*/ 369359 h 1636349"/>
                  <a:gd name="connsiteX16" fmla="*/ 508567 w 866957"/>
                  <a:gd name="connsiteY16" fmla="*/ 366977 h 1636349"/>
                  <a:gd name="connsiteX17" fmla="*/ 606199 w 866957"/>
                  <a:gd name="connsiteY17" fmla="*/ 309827 h 1636349"/>
                  <a:gd name="connsiteX18" fmla="*/ 549050 w 866957"/>
                  <a:gd name="connsiteY18" fmla="*/ 295541 h 1636349"/>
                  <a:gd name="connsiteX19" fmla="*/ 613343 w 866957"/>
                  <a:gd name="connsiteY19" fmla="*/ 269347 h 1636349"/>
                  <a:gd name="connsiteX20" fmla="*/ 639538 w 866957"/>
                  <a:gd name="connsiteY20" fmla="*/ 240772 h 1636349"/>
                  <a:gd name="connsiteX21" fmla="*/ 596675 w 866957"/>
                  <a:gd name="connsiteY21" fmla="*/ 240772 h 1636349"/>
                  <a:gd name="connsiteX22" fmla="*/ 653825 w 866957"/>
                  <a:gd name="connsiteY22" fmla="*/ 209816 h 1636349"/>
                  <a:gd name="connsiteX23" fmla="*/ 691924 w 866957"/>
                  <a:gd name="connsiteY23" fmla="*/ 159809 h 1636349"/>
                  <a:gd name="connsiteX24" fmla="*/ 677636 w 866957"/>
                  <a:gd name="connsiteY24" fmla="*/ 114566 h 1636349"/>
                  <a:gd name="connsiteX25" fmla="*/ 706212 w 866957"/>
                  <a:gd name="connsiteY25" fmla="*/ 126473 h 1636349"/>
                  <a:gd name="connsiteX26" fmla="*/ 694032 w 866957"/>
                  <a:gd name="connsiteY26" fmla="*/ 25348 h 1636349"/>
                  <a:gd name="connsiteX27" fmla="*/ 313305 w 866957"/>
                  <a:gd name="connsiteY27" fmla="*/ 359835 h 1636349"/>
                  <a:gd name="connsiteX28" fmla="*/ 278538 w 866957"/>
                  <a:gd name="connsiteY28" fmla="*/ 379202 h 1636349"/>
                  <a:gd name="connsiteX29" fmla="*/ 689680 w 866957"/>
                  <a:gd name="connsiteY29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596675 w 866957"/>
                  <a:gd name="connsiteY15" fmla="*/ 369359 h 1636349"/>
                  <a:gd name="connsiteX16" fmla="*/ 508567 w 866957"/>
                  <a:gd name="connsiteY16" fmla="*/ 366977 h 1636349"/>
                  <a:gd name="connsiteX17" fmla="*/ 618106 w 866957"/>
                  <a:gd name="connsiteY17" fmla="*/ 309827 h 1636349"/>
                  <a:gd name="connsiteX18" fmla="*/ 549050 w 866957"/>
                  <a:gd name="connsiteY18" fmla="*/ 295541 h 1636349"/>
                  <a:gd name="connsiteX19" fmla="*/ 613343 w 866957"/>
                  <a:gd name="connsiteY19" fmla="*/ 269347 h 1636349"/>
                  <a:gd name="connsiteX20" fmla="*/ 639538 w 866957"/>
                  <a:gd name="connsiteY20" fmla="*/ 240772 h 1636349"/>
                  <a:gd name="connsiteX21" fmla="*/ 596675 w 866957"/>
                  <a:gd name="connsiteY21" fmla="*/ 240772 h 1636349"/>
                  <a:gd name="connsiteX22" fmla="*/ 653825 w 866957"/>
                  <a:gd name="connsiteY22" fmla="*/ 209816 h 1636349"/>
                  <a:gd name="connsiteX23" fmla="*/ 691924 w 866957"/>
                  <a:gd name="connsiteY23" fmla="*/ 159809 h 1636349"/>
                  <a:gd name="connsiteX24" fmla="*/ 677636 w 866957"/>
                  <a:gd name="connsiteY24" fmla="*/ 114566 h 1636349"/>
                  <a:gd name="connsiteX25" fmla="*/ 706212 w 866957"/>
                  <a:gd name="connsiteY25" fmla="*/ 126473 h 1636349"/>
                  <a:gd name="connsiteX26" fmla="*/ 694032 w 866957"/>
                  <a:gd name="connsiteY26" fmla="*/ 25348 h 1636349"/>
                  <a:gd name="connsiteX27" fmla="*/ 313305 w 866957"/>
                  <a:gd name="connsiteY27" fmla="*/ 359835 h 1636349"/>
                  <a:gd name="connsiteX28" fmla="*/ 278538 w 866957"/>
                  <a:gd name="connsiteY28" fmla="*/ 379202 h 1636349"/>
                  <a:gd name="connsiteX29" fmla="*/ 689680 w 866957"/>
                  <a:gd name="connsiteY29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596675 w 866957"/>
                  <a:gd name="connsiteY15" fmla="*/ 369359 h 1636349"/>
                  <a:gd name="connsiteX16" fmla="*/ 508567 w 866957"/>
                  <a:gd name="connsiteY16" fmla="*/ 366977 h 1636349"/>
                  <a:gd name="connsiteX17" fmla="*/ 618106 w 866957"/>
                  <a:gd name="connsiteY17" fmla="*/ 309827 h 1636349"/>
                  <a:gd name="connsiteX18" fmla="*/ 549050 w 866957"/>
                  <a:gd name="connsiteY18" fmla="*/ 295541 h 1636349"/>
                  <a:gd name="connsiteX19" fmla="*/ 613343 w 866957"/>
                  <a:gd name="connsiteY19" fmla="*/ 269347 h 1636349"/>
                  <a:gd name="connsiteX20" fmla="*/ 639538 w 866957"/>
                  <a:gd name="connsiteY20" fmla="*/ 240772 h 1636349"/>
                  <a:gd name="connsiteX21" fmla="*/ 596675 w 866957"/>
                  <a:gd name="connsiteY21" fmla="*/ 240772 h 1636349"/>
                  <a:gd name="connsiteX22" fmla="*/ 653825 w 866957"/>
                  <a:gd name="connsiteY22" fmla="*/ 209816 h 1636349"/>
                  <a:gd name="connsiteX23" fmla="*/ 691924 w 866957"/>
                  <a:gd name="connsiteY23" fmla="*/ 159809 h 1636349"/>
                  <a:gd name="connsiteX24" fmla="*/ 677636 w 866957"/>
                  <a:gd name="connsiteY24" fmla="*/ 114566 h 1636349"/>
                  <a:gd name="connsiteX25" fmla="*/ 706212 w 866957"/>
                  <a:gd name="connsiteY25" fmla="*/ 126473 h 1636349"/>
                  <a:gd name="connsiteX26" fmla="*/ 694032 w 866957"/>
                  <a:gd name="connsiteY26" fmla="*/ 25348 h 1636349"/>
                  <a:gd name="connsiteX27" fmla="*/ 313305 w 866957"/>
                  <a:gd name="connsiteY27" fmla="*/ 359835 h 1636349"/>
                  <a:gd name="connsiteX28" fmla="*/ 278538 w 866957"/>
                  <a:gd name="connsiteY28" fmla="*/ 379202 h 1636349"/>
                  <a:gd name="connsiteX29" fmla="*/ 689680 w 866957"/>
                  <a:gd name="connsiteY29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596675 w 866957"/>
                  <a:gd name="connsiteY15" fmla="*/ 369359 h 1636349"/>
                  <a:gd name="connsiteX16" fmla="*/ 508567 w 866957"/>
                  <a:gd name="connsiteY16" fmla="*/ 366977 h 1636349"/>
                  <a:gd name="connsiteX17" fmla="*/ 618106 w 866957"/>
                  <a:gd name="connsiteY17" fmla="*/ 309827 h 1636349"/>
                  <a:gd name="connsiteX18" fmla="*/ 549050 w 866957"/>
                  <a:gd name="connsiteY18" fmla="*/ 295541 h 1636349"/>
                  <a:gd name="connsiteX19" fmla="*/ 613343 w 866957"/>
                  <a:gd name="connsiteY19" fmla="*/ 269347 h 1636349"/>
                  <a:gd name="connsiteX20" fmla="*/ 639538 w 866957"/>
                  <a:gd name="connsiteY20" fmla="*/ 240772 h 1636349"/>
                  <a:gd name="connsiteX21" fmla="*/ 596675 w 866957"/>
                  <a:gd name="connsiteY21" fmla="*/ 240772 h 1636349"/>
                  <a:gd name="connsiteX22" fmla="*/ 653825 w 866957"/>
                  <a:gd name="connsiteY22" fmla="*/ 209816 h 1636349"/>
                  <a:gd name="connsiteX23" fmla="*/ 691924 w 866957"/>
                  <a:gd name="connsiteY23" fmla="*/ 159809 h 1636349"/>
                  <a:gd name="connsiteX24" fmla="*/ 677636 w 866957"/>
                  <a:gd name="connsiteY24" fmla="*/ 114566 h 1636349"/>
                  <a:gd name="connsiteX25" fmla="*/ 706212 w 866957"/>
                  <a:gd name="connsiteY25" fmla="*/ 126473 h 1636349"/>
                  <a:gd name="connsiteX26" fmla="*/ 694032 w 866957"/>
                  <a:gd name="connsiteY26" fmla="*/ 25348 h 1636349"/>
                  <a:gd name="connsiteX27" fmla="*/ 313305 w 866957"/>
                  <a:gd name="connsiteY27" fmla="*/ 359835 h 1636349"/>
                  <a:gd name="connsiteX28" fmla="*/ 278538 w 866957"/>
                  <a:gd name="connsiteY28" fmla="*/ 379202 h 1636349"/>
                  <a:gd name="connsiteX29" fmla="*/ 689680 w 866957"/>
                  <a:gd name="connsiteY29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670493 w 866957"/>
                  <a:gd name="connsiteY15" fmla="*/ 343166 h 1636349"/>
                  <a:gd name="connsiteX16" fmla="*/ 596675 w 866957"/>
                  <a:gd name="connsiteY16" fmla="*/ 369359 h 1636349"/>
                  <a:gd name="connsiteX17" fmla="*/ 508567 w 866957"/>
                  <a:gd name="connsiteY17" fmla="*/ 366977 h 1636349"/>
                  <a:gd name="connsiteX18" fmla="*/ 618106 w 866957"/>
                  <a:gd name="connsiteY18" fmla="*/ 309827 h 1636349"/>
                  <a:gd name="connsiteX19" fmla="*/ 549050 w 866957"/>
                  <a:gd name="connsiteY19" fmla="*/ 295541 h 1636349"/>
                  <a:gd name="connsiteX20" fmla="*/ 613343 w 866957"/>
                  <a:gd name="connsiteY20" fmla="*/ 269347 h 1636349"/>
                  <a:gd name="connsiteX21" fmla="*/ 639538 w 866957"/>
                  <a:gd name="connsiteY21" fmla="*/ 240772 h 1636349"/>
                  <a:gd name="connsiteX22" fmla="*/ 596675 w 866957"/>
                  <a:gd name="connsiteY22" fmla="*/ 240772 h 1636349"/>
                  <a:gd name="connsiteX23" fmla="*/ 653825 w 866957"/>
                  <a:gd name="connsiteY23" fmla="*/ 209816 h 1636349"/>
                  <a:gd name="connsiteX24" fmla="*/ 691924 w 866957"/>
                  <a:gd name="connsiteY24" fmla="*/ 159809 h 1636349"/>
                  <a:gd name="connsiteX25" fmla="*/ 677636 w 866957"/>
                  <a:gd name="connsiteY25" fmla="*/ 114566 h 1636349"/>
                  <a:gd name="connsiteX26" fmla="*/ 706212 w 866957"/>
                  <a:gd name="connsiteY26" fmla="*/ 126473 h 1636349"/>
                  <a:gd name="connsiteX27" fmla="*/ 694032 w 866957"/>
                  <a:gd name="connsiteY27" fmla="*/ 25348 h 1636349"/>
                  <a:gd name="connsiteX28" fmla="*/ 313305 w 866957"/>
                  <a:gd name="connsiteY28" fmla="*/ 359835 h 1636349"/>
                  <a:gd name="connsiteX29" fmla="*/ 278538 w 866957"/>
                  <a:gd name="connsiteY29" fmla="*/ 379202 h 1636349"/>
                  <a:gd name="connsiteX30" fmla="*/ 689680 w 866957"/>
                  <a:gd name="connsiteY30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694306 w 866957"/>
                  <a:gd name="connsiteY15" fmla="*/ 331259 h 1636349"/>
                  <a:gd name="connsiteX16" fmla="*/ 670493 w 866957"/>
                  <a:gd name="connsiteY16" fmla="*/ 343166 h 1636349"/>
                  <a:gd name="connsiteX17" fmla="*/ 596675 w 866957"/>
                  <a:gd name="connsiteY17" fmla="*/ 369359 h 1636349"/>
                  <a:gd name="connsiteX18" fmla="*/ 508567 w 866957"/>
                  <a:gd name="connsiteY18" fmla="*/ 366977 h 1636349"/>
                  <a:gd name="connsiteX19" fmla="*/ 618106 w 866957"/>
                  <a:gd name="connsiteY19" fmla="*/ 309827 h 1636349"/>
                  <a:gd name="connsiteX20" fmla="*/ 549050 w 866957"/>
                  <a:gd name="connsiteY20" fmla="*/ 295541 h 1636349"/>
                  <a:gd name="connsiteX21" fmla="*/ 613343 w 866957"/>
                  <a:gd name="connsiteY21" fmla="*/ 269347 h 1636349"/>
                  <a:gd name="connsiteX22" fmla="*/ 639538 w 866957"/>
                  <a:gd name="connsiteY22" fmla="*/ 240772 h 1636349"/>
                  <a:gd name="connsiteX23" fmla="*/ 596675 w 866957"/>
                  <a:gd name="connsiteY23" fmla="*/ 240772 h 1636349"/>
                  <a:gd name="connsiteX24" fmla="*/ 653825 w 866957"/>
                  <a:gd name="connsiteY24" fmla="*/ 209816 h 1636349"/>
                  <a:gd name="connsiteX25" fmla="*/ 691924 w 866957"/>
                  <a:gd name="connsiteY25" fmla="*/ 159809 h 1636349"/>
                  <a:gd name="connsiteX26" fmla="*/ 677636 w 866957"/>
                  <a:gd name="connsiteY26" fmla="*/ 114566 h 1636349"/>
                  <a:gd name="connsiteX27" fmla="*/ 706212 w 866957"/>
                  <a:gd name="connsiteY27" fmla="*/ 126473 h 1636349"/>
                  <a:gd name="connsiteX28" fmla="*/ 694032 w 866957"/>
                  <a:gd name="connsiteY28" fmla="*/ 25348 h 1636349"/>
                  <a:gd name="connsiteX29" fmla="*/ 313305 w 866957"/>
                  <a:gd name="connsiteY29" fmla="*/ 359835 h 1636349"/>
                  <a:gd name="connsiteX30" fmla="*/ 278538 w 866957"/>
                  <a:gd name="connsiteY30" fmla="*/ 379202 h 1636349"/>
                  <a:gd name="connsiteX31" fmla="*/ 689680 w 866957"/>
                  <a:gd name="connsiteY31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694306 w 866957"/>
                  <a:gd name="connsiteY15" fmla="*/ 331259 h 1636349"/>
                  <a:gd name="connsiteX16" fmla="*/ 687162 w 866957"/>
                  <a:gd name="connsiteY16" fmla="*/ 326497 h 1636349"/>
                  <a:gd name="connsiteX17" fmla="*/ 670493 w 866957"/>
                  <a:gd name="connsiteY17" fmla="*/ 343166 h 1636349"/>
                  <a:gd name="connsiteX18" fmla="*/ 596675 w 866957"/>
                  <a:gd name="connsiteY18" fmla="*/ 369359 h 1636349"/>
                  <a:gd name="connsiteX19" fmla="*/ 508567 w 866957"/>
                  <a:gd name="connsiteY19" fmla="*/ 366977 h 1636349"/>
                  <a:gd name="connsiteX20" fmla="*/ 618106 w 866957"/>
                  <a:gd name="connsiteY20" fmla="*/ 309827 h 1636349"/>
                  <a:gd name="connsiteX21" fmla="*/ 549050 w 866957"/>
                  <a:gd name="connsiteY21" fmla="*/ 295541 h 1636349"/>
                  <a:gd name="connsiteX22" fmla="*/ 613343 w 866957"/>
                  <a:gd name="connsiteY22" fmla="*/ 269347 h 1636349"/>
                  <a:gd name="connsiteX23" fmla="*/ 639538 w 866957"/>
                  <a:gd name="connsiteY23" fmla="*/ 240772 h 1636349"/>
                  <a:gd name="connsiteX24" fmla="*/ 596675 w 866957"/>
                  <a:gd name="connsiteY24" fmla="*/ 240772 h 1636349"/>
                  <a:gd name="connsiteX25" fmla="*/ 653825 w 866957"/>
                  <a:gd name="connsiteY25" fmla="*/ 209816 h 1636349"/>
                  <a:gd name="connsiteX26" fmla="*/ 691924 w 866957"/>
                  <a:gd name="connsiteY26" fmla="*/ 159809 h 1636349"/>
                  <a:gd name="connsiteX27" fmla="*/ 677636 w 866957"/>
                  <a:gd name="connsiteY27" fmla="*/ 114566 h 1636349"/>
                  <a:gd name="connsiteX28" fmla="*/ 706212 w 866957"/>
                  <a:gd name="connsiteY28" fmla="*/ 126473 h 1636349"/>
                  <a:gd name="connsiteX29" fmla="*/ 694032 w 866957"/>
                  <a:gd name="connsiteY29" fmla="*/ 25348 h 1636349"/>
                  <a:gd name="connsiteX30" fmla="*/ 313305 w 866957"/>
                  <a:gd name="connsiteY30" fmla="*/ 359835 h 1636349"/>
                  <a:gd name="connsiteX31" fmla="*/ 278538 w 866957"/>
                  <a:gd name="connsiteY31" fmla="*/ 379202 h 1636349"/>
                  <a:gd name="connsiteX32" fmla="*/ 689680 w 866957"/>
                  <a:gd name="connsiteY32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725262 w 866957"/>
                  <a:gd name="connsiteY15" fmla="*/ 316972 h 1636349"/>
                  <a:gd name="connsiteX16" fmla="*/ 694306 w 866957"/>
                  <a:gd name="connsiteY16" fmla="*/ 331259 h 1636349"/>
                  <a:gd name="connsiteX17" fmla="*/ 687162 w 866957"/>
                  <a:gd name="connsiteY17" fmla="*/ 326497 h 1636349"/>
                  <a:gd name="connsiteX18" fmla="*/ 670493 w 866957"/>
                  <a:gd name="connsiteY18" fmla="*/ 343166 h 1636349"/>
                  <a:gd name="connsiteX19" fmla="*/ 596675 w 866957"/>
                  <a:gd name="connsiteY19" fmla="*/ 369359 h 1636349"/>
                  <a:gd name="connsiteX20" fmla="*/ 508567 w 866957"/>
                  <a:gd name="connsiteY20" fmla="*/ 366977 h 1636349"/>
                  <a:gd name="connsiteX21" fmla="*/ 618106 w 866957"/>
                  <a:gd name="connsiteY21" fmla="*/ 309827 h 1636349"/>
                  <a:gd name="connsiteX22" fmla="*/ 549050 w 866957"/>
                  <a:gd name="connsiteY22" fmla="*/ 295541 h 1636349"/>
                  <a:gd name="connsiteX23" fmla="*/ 613343 w 866957"/>
                  <a:gd name="connsiteY23" fmla="*/ 269347 h 1636349"/>
                  <a:gd name="connsiteX24" fmla="*/ 639538 w 866957"/>
                  <a:gd name="connsiteY24" fmla="*/ 240772 h 1636349"/>
                  <a:gd name="connsiteX25" fmla="*/ 596675 w 866957"/>
                  <a:gd name="connsiteY25" fmla="*/ 240772 h 1636349"/>
                  <a:gd name="connsiteX26" fmla="*/ 653825 w 866957"/>
                  <a:gd name="connsiteY26" fmla="*/ 209816 h 1636349"/>
                  <a:gd name="connsiteX27" fmla="*/ 691924 w 866957"/>
                  <a:gd name="connsiteY27" fmla="*/ 159809 h 1636349"/>
                  <a:gd name="connsiteX28" fmla="*/ 677636 w 866957"/>
                  <a:gd name="connsiteY28" fmla="*/ 114566 h 1636349"/>
                  <a:gd name="connsiteX29" fmla="*/ 706212 w 866957"/>
                  <a:gd name="connsiteY29" fmla="*/ 126473 h 1636349"/>
                  <a:gd name="connsiteX30" fmla="*/ 694032 w 866957"/>
                  <a:gd name="connsiteY30" fmla="*/ 25348 h 1636349"/>
                  <a:gd name="connsiteX31" fmla="*/ 313305 w 866957"/>
                  <a:gd name="connsiteY31" fmla="*/ 359835 h 1636349"/>
                  <a:gd name="connsiteX32" fmla="*/ 278538 w 866957"/>
                  <a:gd name="connsiteY32" fmla="*/ 379202 h 1636349"/>
                  <a:gd name="connsiteX33" fmla="*/ 689680 w 866957"/>
                  <a:gd name="connsiteY33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751456 w 866957"/>
                  <a:gd name="connsiteY15" fmla="*/ 305066 h 1636349"/>
                  <a:gd name="connsiteX16" fmla="*/ 725262 w 866957"/>
                  <a:gd name="connsiteY16" fmla="*/ 316972 h 1636349"/>
                  <a:gd name="connsiteX17" fmla="*/ 694306 w 866957"/>
                  <a:gd name="connsiteY17" fmla="*/ 331259 h 1636349"/>
                  <a:gd name="connsiteX18" fmla="*/ 687162 w 866957"/>
                  <a:gd name="connsiteY18" fmla="*/ 326497 h 1636349"/>
                  <a:gd name="connsiteX19" fmla="*/ 670493 w 866957"/>
                  <a:gd name="connsiteY19" fmla="*/ 343166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751456 w 866957"/>
                  <a:gd name="connsiteY15" fmla="*/ 305066 h 1636349"/>
                  <a:gd name="connsiteX16" fmla="*/ 725262 w 866957"/>
                  <a:gd name="connsiteY16" fmla="*/ 316972 h 1636349"/>
                  <a:gd name="connsiteX17" fmla="*/ 694306 w 866957"/>
                  <a:gd name="connsiteY17" fmla="*/ 331259 h 1636349"/>
                  <a:gd name="connsiteX18" fmla="*/ 687162 w 866957"/>
                  <a:gd name="connsiteY18" fmla="*/ 326497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751456 w 866957"/>
                  <a:gd name="connsiteY15" fmla="*/ 305066 h 1636349"/>
                  <a:gd name="connsiteX16" fmla="*/ 725262 w 866957"/>
                  <a:gd name="connsiteY16" fmla="*/ 316972 h 1636349"/>
                  <a:gd name="connsiteX17" fmla="*/ 694306 w 866957"/>
                  <a:gd name="connsiteY17" fmla="*/ 331259 h 1636349"/>
                  <a:gd name="connsiteX18" fmla="*/ 491900 w 866957"/>
                  <a:gd name="connsiteY18" fmla="*/ 378884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751456 w 866957"/>
                  <a:gd name="connsiteY15" fmla="*/ 305066 h 1636349"/>
                  <a:gd name="connsiteX16" fmla="*/ 725262 w 866957"/>
                  <a:gd name="connsiteY16" fmla="*/ 316972 h 1636349"/>
                  <a:gd name="connsiteX17" fmla="*/ 580006 w 866957"/>
                  <a:gd name="connsiteY17" fmla="*/ 443177 h 1636349"/>
                  <a:gd name="connsiteX18" fmla="*/ 491900 w 866957"/>
                  <a:gd name="connsiteY18" fmla="*/ 378884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751456 w 866957"/>
                  <a:gd name="connsiteY15" fmla="*/ 305066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91900 w 866957"/>
                  <a:gd name="connsiteY18" fmla="*/ 378884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91900 w 866957"/>
                  <a:gd name="connsiteY18" fmla="*/ 378884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91900 w 866957"/>
                  <a:gd name="connsiteY18" fmla="*/ 378884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89519 w 866957"/>
                  <a:gd name="connsiteY18" fmla="*/ 395552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96663 w 866957"/>
                  <a:gd name="connsiteY18" fmla="*/ 395552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96663 w 866957"/>
                  <a:gd name="connsiteY18" fmla="*/ 386027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96663 w 866957"/>
                  <a:gd name="connsiteY18" fmla="*/ 386027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394269 w 866957"/>
                  <a:gd name="connsiteY18" fmla="*/ 400315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399032 w 866957"/>
                  <a:gd name="connsiteY18" fmla="*/ 397934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377601 w 866957"/>
                  <a:gd name="connsiteY18" fmla="*/ 376503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379982 w 866957"/>
                  <a:gd name="connsiteY18" fmla="*/ 369359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396651 w 866957"/>
                  <a:gd name="connsiteY18" fmla="*/ 357453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396651 w 866957"/>
                  <a:gd name="connsiteY18" fmla="*/ 357453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41894 w 866957"/>
                  <a:gd name="connsiteY18" fmla="*/ 362215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41894 w 866957"/>
                  <a:gd name="connsiteY18" fmla="*/ 362215 h 1636349"/>
                  <a:gd name="connsiteX19" fmla="*/ 694305 w 866957"/>
                  <a:gd name="connsiteY19" fmla="*/ 376504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08557 w 866957"/>
                  <a:gd name="connsiteY18" fmla="*/ 369358 h 1636349"/>
                  <a:gd name="connsiteX19" fmla="*/ 694305 w 866957"/>
                  <a:gd name="connsiteY19" fmla="*/ 376504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08557 w 866957"/>
                  <a:gd name="connsiteY18" fmla="*/ 369358 h 1636349"/>
                  <a:gd name="connsiteX19" fmla="*/ 694305 w 866957"/>
                  <a:gd name="connsiteY19" fmla="*/ 376504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08557 w 866957"/>
                  <a:gd name="connsiteY18" fmla="*/ 369358 h 1636349"/>
                  <a:gd name="connsiteX19" fmla="*/ 587149 w 866957"/>
                  <a:gd name="connsiteY19" fmla="*/ 41698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03794 w 866957"/>
                  <a:gd name="connsiteY15" fmla="*/ 516998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08557 w 866957"/>
                  <a:gd name="connsiteY18" fmla="*/ 369358 h 1636349"/>
                  <a:gd name="connsiteX19" fmla="*/ 587149 w 866957"/>
                  <a:gd name="connsiteY19" fmla="*/ 41698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03794 w 866957"/>
                  <a:gd name="connsiteY15" fmla="*/ 516998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08557 w 866957"/>
                  <a:gd name="connsiteY18" fmla="*/ 369358 h 1636349"/>
                  <a:gd name="connsiteX19" fmla="*/ 587149 w 866957"/>
                  <a:gd name="connsiteY19" fmla="*/ 41698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03794 w 866957"/>
                  <a:gd name="connsiteY15" fmla="*/ 516998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08557 w 866957"/>
                  <a:gd name="connsiteY18" fmla="*/ 369358 h 1636349"/>
                  <a:gd name="connsiteX19" fmla="*/ 587149 w 866957"/>
                  <a:gd name="connsiteY19" fmla="*/ 41698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03794 w 866957"/>
                  <a:gd name="connsiteY15" fmla="*/ 516998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44275 w 866957"/>
                  <a:gd name="connsiteY18" fmla="*/ 419364 h 1636349"/>
                  <a:gd name="connsiteX19" fmla="*/ 587149 w 866957"/>
                  <a:gd name="connsiteY19" fmla="*/ 41698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03794 w 866957"/>
                  <a:gd name="connsiteY15" fmla="*/ 516998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60944 w 866957"/>
                  <a:gd name="connsiteY18" fmla="*/ 388408 h 1636349"/>
                  <a:gd name="connsiteX19" fmla="*/ 587149 w 866957"/>
                  <a:gd name="connsiteY19" fmla="*/ 41698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03794 w 866957"/>
                  <a:gd name="connsiteY15" fmla="*/ 516998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28889 h 1636349"/>
                  <a:gd name="connsiteX18" fmla="*/ 460944 w 866957"/>
                  <a:gd name="connsiteY18" fmla="*/ 388408 h 1636349"/>
                  <a:gd name="connsiteX19" fmla="*/ 587149 w 866957"/>
                  <a:gd name="connsiteY19" fmla="*/ 41698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7138 w 866957"/>
                  <a:gd name="connsiteY15" fmla="*/ 445561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28889 h 1636349"/>
                  <a:gd name="connsiteX18" fmla="*/ 460944 w 866957"/>
                  <a:gd name="connsiteY18" fmla="*/ 388408 h 1636349"/>
                  <a:gd name="connsiteX19" fmla="*/ 587149 w 866957"/>
                  <a:gd name="connsiteY19" fmla="*/ 41698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72150"/>
                  <a:gd name="connsiteY0" fmla="*/ 5413 h 1636349"/>
                  <a:gd name="connsiteX1" fmla="*/ 462642 w 872150"/>
                  <a:gd name="connsiteY1" fmla="*/ 169858 h 1636349"/>
                  <a:gd name="connsiteX2" fmla="*/ 257857 w 872150"/>
                  <a:gd name="connsiteY2" fmla="*/ 343076 h 1636349"/>
                  <a:gd name="connsiteX3" fmla="*/ 256292 w 872150"/>
                  <a:gd name="connsiteY3" fmla="*/ 663659 h 1636349"/>
                  <a:gd name="connsiteX4" fmla="*/ 240439 w 872150"/>
                  <a:gd name="connsiteY4" fmla="*/ 1033433 h 1636349"/>
                  <a:gd name="connsiteX5" fmla="*/ 160292 w 872150"/>
                  <a:gd name="connsiteY5" fmla="*/ 1236450 h 1636349"/>
                  <a:gd name="connsiteX6" fmla="*/ 12725 w 872150"/>
                  <a:gd name="connsiteY6" fmla="*/ 1591734 h 1636349"/>
                  <a:gd name="connsiteX7" fmla="*/ 520337 w 872150"/>
                  <a:gd name="connsiteY7" fmla="*/ 1601805 h 1636349"/>
                  <a:gd name="connsiteX8" fmla="*/ 656682 w 872150"/>
                  <a:gd name="connsiteY8" fmla="*/ 1259720 h 1636349"/>
                  <a:gd name="connsiteX9" fmla="*/ 836090 w 872150"/>
                  <a:gd name="connsiteY9" fmla="*/ 941856 h 1636349"/>
                  <a:gd name="connsiteX10" fmla="*/ 792480 w 872150"/>
                  <a:gd name="connsiteY10" fmla="*/ 690533 h 1636349"/>
                  <a:gd name="connsiteX11" fmla="*/ 806905 w 872150"/>
                  <a:gd name="connsiteY11" fmla="*/ 510783 h 1636349"/>
                  <a:gd name="connsiteX12" fmla="*/ 863170 w 872150"/>
                  <a:gd name="connsiteY12" fmla="*/ 355389 h 1636349"/>
                  <a:gd name="connsiteX13" fmla="*/ 851468 w 872150"/>
                  <a:gd name="connsiteY13" fmla="*/ 290778 h 1636349"/>
                  <a:gd name="connsiteX14" fmla="*/ 670493 w 872150"/>
                  <a:gd name="connsiteY14" fmla="*/ 450322 h 1636349"/>
                  <a:gd name="connsiteX15" fmla="*/ 582386 w 872150"/>
                  <a:gd name="connsiteY15" fmla="*/ 524140 h 1636349"/>
                  <a:gd name="connsiteX16" fmla="*/ 487138 w 872150"/>
                  <a:gd name="connsiteY16" fmla="*/ 445561 h 1636349"/>
                  <a:gd name="connsiteX17" fmla="*/ 584768 w 872150"/>
                  <a:gd name="connsiteY17" fmla="*/ 509854 h 1636349"/>
                  <a:gd name="connsiteX18" fmla="*/ 580006 w 872150"/>
                  <a:gd name="connsiteY18" fmla="*/ 428889 h 1636349"/>
                  <a:gd name="connsiteX19" fmla="*/ 460944 w 872150"/>
                  <a:gd name="connsiteY19" fmla="*/ 388408 h 1636349"/>
                  <a:gd name="connsiteX20" fmla="*/ 587149 w 872150"/>
                  <a:gd name="connsiteY20" fmla="*/ 416985 h 1636349"/>
                  <a:gd name="connsiteX21" fmla="*/ 596675 w 872150"/>
                  <a:gd name="connsiteY21" fmla="*/ 369359 h 1636349"/>
                  <a:gd name="connsiteX22" fmla="*/ 508567 w 872150"/>
                  <a:gd name="connsiteY22" fmla="*/ 366977 h 1636349"/>
                  <a:gd name="connsiteX23" fmla="*/ 618106 w 872150"/>
                  <a:gd name="connsiteY23" fmla="*/ 309827 h 1636349"/>
                  <a:gd name="connsiteX24" fmla="*/ 549050 w 872150"/>
                  <a:gd name="connsiteY24" fmla="*/ 295541 h 1636349"/>
                  <a:gd name="connsiteX25" fmla="*/ 613343 w 872150"/>
                  <a:gd name="connsiteY25" fmla="*/ 269347 h 1636349"/>
                  <a:gd name="connsiteX26" fmla="*/ 639538 w 872150"/>
                  <a:gd name="connsiteY26" fmla="*/ 240772 h 1636349"/>
                  <a:gd name="connsiteX27" fmla="*/ 596675 w 872150"/>
                  <a:gd name="connsiteY27" fmla="*/ 240772 h 1636349"/>
                  <a:gd name="connsiteX28" fmla="*/ 653825 w 872150"/>
                  <a:gd name="connsiteY28" fmla="*/ 209816 h 1636349"/>
                  <a:gd name="connsiteX29" fmla="*/ 691924 w 872150"/>
                  <a:gd name="connsiteY29" fmla="*/ 159809 h 1636349"/>
                  <a:gd name="connsiteX30" fmla="*/ 677636 w 872150"/>
                  <a:gd name="connsiteY30" fmla="*/ 114566 h 1636349"/>
                  <a:gd name="connsiteX31" fmla="*/ 706212 w 872150"/>
                  <a:gd name="connsiteY31" fmla="*/ 126473 h 1636349"/>
                  <a:gd name="connsiteX32" fmla="*/ 694032 w 872150"/>
                  <a:gd name="connsiteY32" fmla="*/ 25348 h 1636349"/>
                  <a:gd name="connsiteX33" fmla="*/ 313305 w 872150"/>
                  <a:gd name="connsiteY33" fmla="*/ 359835 h 1636349"/>
                  <a:gd name="connsiteX34" fmla="*/ 278538 w 872150"/>
                  <a:gd name="connsiteY34" fmla="*/ 379202 h 1636349"/>
                  <a:gd name="connsiteX35" fmla="*/ 689680 w 872150"/>
                  <a:gd name="connsiteY35" fmla="*/ 5413 h 1636349"/>
                  <a:gd name="connsiteX0" fmla="*/ 689680 w 872150"/>
                  <a:gd name="connsiteY0" fmla="*/ 5413 h 1636349"/>
                  <a:gd name="connsiteX1" fmla="*/ 462642 w 872150"/>
                  <a:gd name="connsiteY1" fmla="*/ 169858 h 1636349"/>
                  <a:gd name="connsiteX2" fmla="*/ 257857 w 872150"/>
                  <a:gd name="connsiteY2" fmla="*/ 343076 h 1636349"/>
                  <a:gd name="connsiteX3" fmla="*/ 256292 w 872150"/>
                  <a:gd name="connsiteY3" fmla="*/ 663659 h 1636349"/>
                  <a:gd name="connsiteX4" fmla="*/ 240439 w 872150"/>
                  <a:gd name="connsiteY4" fmla="*/ 1033433 h 1636349"/>
                  <a:gd name="connsiteX5" fmla="*/ 160292 w 872150"/>
                  <a:gd name="connsiteY5" fmla="*/ 1236450 h 1636349"/>
                  <a:gd name="connsiteX6" fmla="*/ 12725 w 872150"/>
                  <a:gd name="connsiteY6" fmla="*/ 1591734 h 1636349"/>
                  <a:gd name="connsiteX7" fmla="*/ 520337 w 872150"/>
                  <a:gd name="connsiteY7" fmla="*/ 1601805 h 1636349"/>
                  <a:gd name="connsiteX8" fmla="*/ 656682 w 872150"/>
                  <a:gd name="connsiteY8" fmla="*/ 1259720 h 1636349"/>
                  <a:gd name="connsiteX9" fmla="*/ 836090 w 872150"/>
                  <a:gd name="connsiteY9" fmla="*/ 941856 h 1636349"/>
                  <a:gd name="connsiteX10" fmla="*/ 792480 w 872150"/>
                  <a:gd name="connsiteY10" fmla="*/ 690533 h 1636349"/>
                  <a:gd name="connsiteX11" fmla="*/ 806905 w 872150"/>
                  <a:gd name="connsiteY11" fmla="*/ 510783 h 1636349"/>
                  <a:gd name="connsiteX12" fmla="*/ 863170 w 872150"/>
                  <a:gd name="connsiteY12" fmla="*/ 355389 h 1636349"/>
                  <a:gd name="connsiteX13" fmla="*/ 851468 w 872150"/>
                  <a:gd name="connsiteY13" fmla="*/ 290778 h 1636349"/>
                  <a:gd name="connsiteX14" fmla="*/ 670493 w 872150"/>
                  <a:gd name="connsiteY14" fmla="*/ 450322 h 1636349"/>
                  <a:gd name="connsiteX15" fmla="*/ 677636 w 872150"/>
                  <a:gd name="connsiteY15" fmla="*/ 464609 h 1636349"/>
                  <a:gd name="connsiteX16" fmla="*/ 582386 w 872150"/>
                  <a:gd name="connsiteY16" fmla="*/ 524140 h 1636349"/>
                  <a:gd name="connsiteX17" fmla="*/ 487138 w 872150"/>
                  <a:gd name="connsiteY17" fmla="*/ 445561 h 1636349"/>
                  <a:gd name="connsiteX18" fmla="*/ 584768 w 872150"/>
                  <a:gd name="connsiteY18" fmla="*/ 509854 h 1636349"/>
                  <a:gd name="connsiteX19" fmla="*/ 580006 w 872150"/>
                  <a:gd name="connsiteY19" fmla="*/ 428889 h 1636349"/>
                  <a:gd name="connsiteX20" fmla="*/ 460944 w 872150"/>
                  <a:gd name="connsiteY20" fmla="*/ 388408 h 1636349"/>
                  <a:gd name="connsiteX21" fmla="*/ 587149 w 872150"/>
                  <a:gd name="connsiteY21" fmla="*/ 416985 h 1636349"/>
                  <a:gd name="connsiteX22" fmla="*/ 596675 w 872150"/>
                  <a:gd name="connsiteY22" fmla="*/ 369359 h 1636349"/>
                  <a:gd name="connsiteX23" fmla="*/ 508567 w 872150"/>
                  <a:gd name="connsiteY23" fmla="*/ 366977 h 1636349"/>
                  <a:gd name="connsiteX24" fmla="*/ 618106 w 872150"/>
                  <a:gd name="connsiteY24" fmla="*/ 309827 h 1636349"/>
                  <a:gd name="connsiteX25" fmla="*/ 549050 w 872150"/>
                  <a:gd name="connsiteY25" fmla="*/ 295541 h 1636349"/>
                  <a:gd name="connsiteX26" fmla="*/ 613343 w 872150"/>
                  <a:gd name="connsiteY26" fmla="*/ 269347 h 1636349"/>
                  <a:gd name="connsiteX27" fmla="*/ 639538 w 872150"/>
                  <a:gd name="connsiteY27" fmla="*/ 240772 h 1636349"/>
                  <a:gd name="connsiteX28" fmla="*/ 596675 w 872150"/>
                  <a:gd name="connsiteY28" fmla="*/ 240772 h 1636349"/>
                  <a:gd name="connsiteX29" fmla="*/ 653825 w 872150"/>
                  <a:gd name="connsiteY29" fmla="*/ 209816 h 1636349"/>
                  <a:gd name="connsiteX30" fmla="*/ 691924 w 872150"/>
                  <a:gd name="connsiteY30" fmla="*/ 159809 h 1636349"/>
                  <a:gd name="connsiteX31" fmla="*/ 677636 w 872150"/>
                  <a:gd name="connsiteY31" fmla="*/ 114566 h 1636349"/>
                  <a:gd name="connsiteX32" fmla="*/ 706212 w 872150"/>
                  <a:gd name="connsiteY32" fmla="*/ 126473 h 1636349"/>
                  <a:gd name="connsiteX33" fmla="*/ 694032 w 872150"/>
                  <a:gd name="connsiteY33" fmla="*/ 25348 h 1636349"/>
                  <a:gd name="connsiteX34" fmla="*/ 313305 w 872150"/>
                  <a:gd name="connsiteY34" fmla="*/ 359835 h 1636349"/>
                  <a:gd name="connsiteX35" fmla="*/ 278538 w 872150"/>
                  <a:gd name="connsiteY35" fmla="*/ 379202 h 1636349"/>
                  <a:gd name="connsiteX36" fmla="*/ 689680 w 872150"/>
                  <a:gd name="connsiteY36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395553 h 1636349"/>
                  <a:gd name="connsiteX15" fmla="*/ 670493 w 869436"/>
                  <a:gd name="connsiteY15" fmla="*/ 450322 h 1636349"/>
                  <a:gd name="connsiteX16" fmla="*/ 677636 w 869436"/>
                  <a:gd name="connsiteY16" fmla="*/ 464609 h 1636349"/>
                  <a:gd name="connsiteX17" fmla="*/ 582386 w 869436"/>
                  <a:gd name="connsiteY17" fmla="*/ 524140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395553 h 1636349"/>
                  <a:gd name="connsiteX15" fmla="*/ 670493 w 869436"/>
                  <a:gd name="connsiteY15" fmla="*/ 450322 h 1636349"/>
                  <a:gd name="connsiteX16" fmla="*/ 577624 w 869436"/>
                  <a:gd name="connsiteY16" fmla="*/ 640822 h 1636349"/>
                  <a:gd name="connsiteX17" fmla="*/ 582386 w 869436"/>
                  <a:gd name="connsiteY17" fmla="*/ 524140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395553 h 1636349"/>
                  <a:gd name="connsiteX15" fmla="*/ 568099 w 869436"/>
                  <a:gd name="connsiteY15" fmla="*/ 736072 h 1636349"/>
                  <a:gd name="connsiteX16" fmla="*/ 577624 w 869436"/>
                  <a:gd name="connsiteY16" fmla="*/ 640822 h 1636349"/>
                  <a:gd name="connsiteX17" fmla="*/ 582386 w 869436"/>
                  <a:gd name="connsiteY17" fmla="*/ 524140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568099 w 869436"/>
                  <a:gd name="connsiteY15" fmla="*/ 736072 h 1636349"/>
                  <a:gd name="connsiteX16" fmla="*/ 577624 w 869436"/>
                  <a:gd name="connsiteY16" fmla="*/ 640822 h 1636349"/>
                  <a:gd name="connsiteX17" fmla="*/ 582386 w 869436"/>
                  <a:gd name="connsiteY17" fmla="*/ 524140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568099 w 869436"/>
                  <a:gd name="connsiteY15" fmla="*/ 736072 h 1636349"/>
                  <a:gd name="connsiteX16" fmla="*/ 477612 w 869436"/>
                  <a:gd name="connsiteY16" fmla="*/ 531285 h 1636349"/>
                  <a:gd name="connsiteX17" fmla="*/ 582386 w 869436"/>
                  <a:gd name="connsiteY17" fmla="*/ 524140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568099 w 869436"/>
                  <a:gd name="connsiteY15" fmla="*/ 736072 h 1636349"/>
                  <a:gd name="connsiteX16" fmla="*/ 477612 w 869436"/>
                  <a:gd name="connsiteY16" fmla="*/ 531285 h 1636349"/>
                  <a:gd name="connsiteX17" fmla="*/ 553811 w 869436"/>
                  <a:gd name="connsiteY17" fmla="*/ 519378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568099 w 869436"/>
                  <a:gd name="connsiteY15" fmla="*/ 736072 h 1636349"/>
                  <a:gd name="connsiteX16" fmla="*/ 477612 w 869436"/>
                  <a:gd name="connsiteY16" fmla="*/ 531285 h 1636349"/>
                  <a:gd name="connsiteX17" fmla="*/ 553811 w 869436"/>
                  <a:gd name="connsiteY17" fmla="*/ 519378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568099 w 869436"/>
                  <a:gd name="connsiteY15" fmla="*/ 736072 h 1636349"/>
                  <a:gd name="connsiteX16" fmla="*/ 477612 w 869436"/>
                  <a:gd name="connsiteY16" fmla="*/ 531285 h 1636349"/>
                  <a:gd name="connsiteX17" fmla="*/ 570479 w 869436"/>
                  <a:gd name="connsiteY17" fmla="*/ 521759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549049 w 869436"/>
                  <a:gd name="connsiteY15" fmla="*/ 543191 h 1636349"/>
                  <a:gd name="connsiteX16" fmla="*/ 477612 w 869436"/>
                  <a:gd name="connsiteY16" fmla="*/ 531285 h 1636349"/>
                  <a:gd name="connsiteX17" fmla="*/ 570479 w 869436"/>
                  <a:gd name="connsiteY17" fmla="*/ 521759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549049 w 869436"/>
                  <a:gd name="connsiteY15" fmla="*/ 543191 h 1636349"/>
                  <a:gd name="connsiteX16" fmla="*/ 477612 w 869436"/>
                  <a:gd name="connsiteY16" fmla="*/ 531285 h 1636349"/>
                  <a:gd name="connsiteX17" fmla="*/ 570479 w 869436"/>
                  <a:gd name="connsiteY17" fmla="*/ 521759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618105 w 869436"/>
                  <a:gd name="connsiteY15" fmla="*/ 588434 h 1636349"/>
                  <a:gd name="connsiteX16" fmla="*/ 549049 w 869436"/>
                  <a:gd name="connsiteY16" fmla="*/ 543191 h 1636349"/>
                  <a:gd name="connsiteX17" fmla="*/ 477612 w 869436"/>
                  <a:gd name="connsiteY17" fmla="*/ 531285 h 1636349"/>
                  <a:gd name="connsiteX18" fmla="*/ 570479 w 869436"/>
                  <a:gd name="connsiteY18" fmla="*/ 521759 h 1636349"/>
                  <a:gd name="connsiteX19" fmla="*/ 487138 w 869436"/>
                  <a:gd name="connsiteY19" fmla="*/ 445561 h 1636349"/>
                  <a:gd name="connsiteX20" fmla="*/ 584768 w 869436"/>
                  <a:gd name="connsiteY20" fmla="*/ 509854 h 1636349"/>
                  <a:gd name="connsiteX21" fmla="*/ 580006 w 869436"/>
                  <a:gd name="connsiteY21" fmla="*/ 428889 h 1636349"/>
                  <a:gd name="connsiteX22" fmla="*/ 460944 w 869436"/>
                  <a:gd name="connsiteY22" fmla="*/ 388408 h 1636349"/>
                  <a:gd name="connsiteX23" fmla="*/ 587149 w 869436"/>
                  <a:gd name="connsiteY23" fmla="*/ 416985 h 1636349"/>
                  <a:gd name="connsiteX24" fmla="*/ 596675 w 869436"/>
                  <a:gd name="connsiteY24" fmla="*/ 369359 h 1636349"/>
                  <a:gd name="connsiteX25" fmla="*/ 508567 w 869436"/>
                  <a:gd name="connsiteY25" fmla="*/ 366977 h 1636349"/>
                  <a:gd name="connsiteX26" fmla="*/ 618106 w 869436"/>
                  <a:gd name="connsiteY26" fmla="*/ 309827 h 1636349"/>
                  <a:gd name="connsiteX27" fmla="*/ 549050 w 869436"/>
                  <a:gd name="connsiteY27" fmla="*/ 295541 h 1636349"/>
                  <a:gd name="connsiteX28" fmla="*/ 613343 w 869436"/>
                  <a:gd name="connsiteY28" fmla="*/ 269347 h 1636349"/>
                  <a:gd name="connsiteX29" fmla="*/ 639538 w 869436"/>
                  <a:gd name="connsiteY29" fmla="*/ 240772 h 1636349"/>
                  <a:gd name="connsiteX30" fmla="*/ 596675 w 869436"/>
                  <a:gd name="connsiteY30" fmla="*/ 240772 h 1636349"/>
                  <a:gd name="connsiteX31" fmla="*/ 653825 w 869436"/>
                  <a:gd name="connsiteY31" fmla="*/ 209816 h 1636349"/>
                  <a:gd name="connsiteX32" fmla="*/ 691924 w 869436"/>
                  <a:gd name="connsiteY32" fmla="*/ 159809 h 1636349"/>
                  <a:gd name="connsiteX33" fmla="*/ 677636 w 869436"/>
                  <a:gd name="connsiteY33" fmla="*/ 114566 h 1636349"/>
                  <a:gd name="connsiteX34" fmla="*/ 706212 w 869436"/>
                  <a:gd name="connsiteY34" fmla="*/ 126473 h 1636349"/>
                  <a:gd name="connsiteX35" fmla="*/ 694032 w 869436"/>
                  <a:gd name="connsiteY35" fmla="*/ 25348 h 1636349"/>
                  <a:gd name="connsiteX36" fmla="*/ 313305 w 869436"/>
                  <a:gd name="connsiteY36" fmla="*/ 359835 h 1636349"/>
                  <a:gd name="connsiteX37" fmla="*/ 278538 w 869436"/>
                  <a:gd name="connsiteY37" fmla="*/ 379202 h 1636349"/>
                  <a:gd name="connsiteX38" fmla="*/ 689680 w 869436"/>
                  <a:gd name="connsiteY38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618105 w 869436"/>
                  <a:gd name="connsiteY15" fmla="*/ 588434 h 1636349"/>
                  <a:gd name="connsiteX16" fmla="*/ 653823 w 869436"/>
                  <a:gd name="connsiteY16" fmla="*/ 617009 h 1636349"/>
                  <a:gd name="connsiteX17" fmla="*/ 549049 w 869436"/>
                  <a:gd name="connsiteY17" fmla="*/ 543191 h 1636349"/>
                  <a:gd name="connsiteX18" fmla="*/ 477612 w 869436"/>
                  <a:gd name="connsiteY18" fmla="*/ 531285 h 1636349"/>
                  <a:gd name="connsiteX19" fmla="*/ 570479 w 869436"/>
                  <a:gd name="connsiteY19" fmla="*/ 521759 h 1636349"/>
                  <a:gd name="connsiteX20" fmla="*/ 487138 w 869436"/>
                  <a:gd name="connsiteY20" fmla="*/ 445561 h 1636349"/>
                  <a:gd name="connsiteX21" fmla="*/ 584768 w 869436"/>
                  <a:gd name="connsiteY21" fmla="*/ 509854 h 1636349"/>
                  <a:gd name="connsiteX22" fmla="*/ 580006 w 869436"/>
                  <a:gd name="connsiteY22" fmla="*/ 428889 h 1636349"/>
                  <a:gd name="connsiteX23" fmla="*/ 460944 w 869436"/>
                  <a:gd name="connsiteY23" fmla="*/ 388408 h 1636349"/>
                  <a:gd name="connsiteX24" fmla="*/ 587149 w 869436"/>
                  <a:gd name="connsiteY24" fmla="*/ 416985 h 1636349"/>
                  <a:gd name="connsiteX25" fmla="*/ 596675 w 869436"/>
                  <a:gd name="connsiteY25" fmla="*/ 369359 h 1636349"/>
                  <a:gd name="connsiteX26" fmla="*/ 508567 w 869436"/>
                  <a:gd name="connsiteY26" fmla="*/ 366977 h 1636349"/>
                  <a:gd name="connsiteX27" fmla="*/ 618106 w 869436"/>
                  <a:gd name="connsiteY27" fmla="*/ 309827 h 1636349"/>
                  <a:gd name="connsiteX28" fmla="*/ 549050 w 869436"/>
                  <a:gd name="connsiteY28" fmla="*/ 295541 h 1636349"/>
                  <a:gd name="connsiteX29" fmla="*/ 613343 w 869436"/>
                  <a:gd name="connsiteY29" fmla="*/ 269347 h 1636349"/>
                  <a:gd name="connsiteX30" fmla="*/ 639538 w 869436"/>
                  <a:gd name="connsiteY30" fmla="*/ 240772 h 1636349"/>
                  <a:gd name="connsiteX31" fmla="*/ 596675 w 869436"/>
                  <a:gd name="connsiteY31" fmla="*/ 240772 h 1636349"/>
                  <a:gd name="connsiteX32" fmla="*/ 653825 w 869436"/>
                  <a:gd name="connsiteY32" fmla="*/ 209816 h 1636349"/>
                  <a:gd name="connsiteX33" fmla="*/ 691924 w 869436"/>
                  <a:gd name="connsiteY33" fmla="*/ 159809 h 1636349"/>
                  <a:gd name="connsiteX34" fmla="*/ 677636 w 869436"/>
                  <a:gd name="connsiteY34" fmla="*/ 114566 h 1636349"/>
                  <a:gd name="connsiteX35" fmla="*/ 706212 w 869436"/>
                  <a:gd name="connsiteY35" fmla="*/ 126473 h 1636349"/>
                  <a:gd name="connsiteX36" fmla="*/ 694032 w 869436"/>
                  <a:gd name="connsiteY36" fmla="*/ 25348 h 1636349"/>
                  <a:gd name="connsiteX37" fmla="*/ 313305 w 869436"/>
                  <a:gd name="connsiteY37" fmla="*/ 359835 h 1636349"/>
                  <a:gd name="connsiteX38" fmla="*/ 278538 w 869436"/>
                  <a:gd name="connsiteY38" fmla="*/ 379202 h 1636349"/>
                  <a:gd name="connsiteX39" fmla="*/ 689680 w 869436"/>
                  <a:gd name="connsiteY39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687161 w 869436"/>
                  <a:gd name="connsiteY15" fmla="*/ 640822 h 1636349"/>
                  <a:gd name="connsiteX16" fmla="*/ 618105 w 869436"/>
                  <a:gd name="connsiteY16" fmla="*/ 588434 h 1636349"/>
                  <a:gd name="connsiteX17" fmla="*/ 653823 w 869436"/>
                  <a:gd name="connsiteY17" fmla="*/ 617009 h 1636349"/>
                  <a:gd name="connsiteX18" fmla="*/ 549049 w 869436"/>
                  <a:gd name="connsiteY18" fmla="*/ 543191 h 1636349"/>
                  <a:gd name="connsiteX19" fmla="*/ 477612 w 869436"/>
                  <a:gd name="connsiteY19" fmla="*/ 531285 h 1636349"/>
                  <a:gd name="connsiteX20" fmla="*/ 570479 w 869436"/>
                  <a:gd name="connsiteY20" fmla="*/ 521759 h 1636349"/>
                  <a:gd name="connsiteX21" fmla="*/ 487138 w 869436"/>
                  <a:gd name="connsiteY21" fmla="*/ 445561 h 1636349"/>
                  <a:gd name="connsiteX22" fmla="*/ 584768 w 869436"/>
                  <a:gd name="connsiteY22" fmla="*/ 509854 h 1636349"/>
                  <a:gd name="connsiteX23" fmla="*/ 580006 w 869436"/>
                  <a:gd name="connsiteY23" fmla="*/ 428889 h 1636349"/>
                  <a:gd name="connsiteX24" fmla="*/ 460944 w 869436"/>
                  <a:gd name="connsiteY24" fmla="*/ 388408 h 1636349"/>
                  <a:gd name="connsiteX25" fmla="*/ 587149 w 869436"/>
                  <a:gd name="connsiteY25" fmla="*/ 416985 h 1636349"/>
                  <a:gd name="connsiteX26" fmla="*/ 596675 w 869436"/>
                  <a:gd name="connsiteY26" fmla="*/ 369359 h 1636349"/>
                  <a:gd name="connsiteX27" fmla="*/ 508567 w 869436"/>
                  <a:gd name="connsiteY27" fmla="*/ 366977 h 1636349"/>
                  <a:gd name="connsiteX28" fmla="*/ 618106 w 869436"/>
                  <a:gd name="connsiteY28" fmla="*/ 309827 h 1636349"/>
                  <a:gd name="connsiteX29" fmla="*/ 549050 w 869436"/>
                  <a:gd name="connsiteY29" fmla="*/ 295541 h 1636349"/>
                  <a:gd name="connsiteX30" fmla="*/ 613343 w 869436"/>
                  <a:gd name="connsiteY30" fmla="*/ 269347 h 1636349"/>
                  <a:gd name="connsiteX31" fmla="*/ 639538 w 869436"/>
                  <a:gd name="connsiteY31" fmla="*/ 240772 h 1636349"/>
                  <a:gd name="connsiteX32" fmla="*/ 596675 w 869436"/>
                  <a:gd name="connsiteY32" fmla="*/ 240772 h 1636349"/>
                  <a:gd name="connsiteX33" fmla="*/ 653825 w 869436"/>
                  <a:gd name="connsiteY33" fmla="*/ 209816 h 1636349"/>
                  <a:gd name="connsiteX34" fmla="*/ 691924 w 869436"/>
                  <a:gd name="connsiteY34" fmla="*/ 159809 h 1636349"/>
                  <a:gd name="connsiteX35" fmla="*/ 677636 w 869436"/>
                  <a:gd name="connsiteY35" fmla="*/ 114566 h 1636349"/>
                  <a:gd name="connsiteX36" fmla="*/ 706212 w 869436"/>
                  <a:gd name="connsiteY36" fmla="*/ 126473 h 1636349"/>
                  <a:gd name="connsiteX37" fmla="*/ 694032 w 869436"/>
                  <a:gd name="connsiteY37" fmla="*/ 25348 h 1636349"/>
                  <a:gd name="connsiteX38" fmla="*/ 313305 w 869436"/>
                  <a:gd name="connsiteY38" fmla="*/ 359835 h 1636349"/>
                  <a:gd name="connsiteX39" fmla="*/ 278538 w 869436"/>
                  <a:gd name="connsiteY39" fmla="*/ 379202 h 1636349"/>
                  <a:gd name="connsiteX40" fmla="*/ 689680 w 869436"/>
                  <a:gd name="connsiteY40" fmla="*/ 5413 h 1636349"/>
                  <a:gd name="connsiteX0" fmla="*/ 689680 w 867855"/>
                  <a:gd name="connsiteY0" fmla="*/ 5413 h 1636349"/>
                  <a:gd name="connsiteX1" fmla="*/ 462642 w 867855"/>
                  <a:gd name="connsiteY1" fmla="*/ 169858 h 1636349"/>
                  <a:gd name="connsiteX2" fmla="*/ 257857 w 867855"/>
                  <a:gd name="connsiteY2" fmla="*/ 343076 h 1636349"/>
                  <a:gd name="connsiteX3" fmla="*/ 256292 w 867855"/>
                  <a:gd name="connsiteY3" fmla="*/ 663659 h 1636349"/>
                  <a:gd name="connsiteX4" fmla="*/ 240439 w 867855"/>
                  <a:gd name="connsiteY4" fmla="*/ 1033433 h 1636349"/>
                  <a:gd name="connsiteX5" fmla="*/ 160292 w 867855"/>
                  <a:gd name="connsiteY5" fmla="*/ 1236450 h 1636349"/>
                  <a:gd name="connsiteX6" fmla="*/ 12725 w 867855"/>
                  <a:gd name="connsiteY6" fmla="*/ 1591734 h 1636349"/>
                  <a:gd name="connsiteX7" fmla="*/ 520337 w 867855"/>
                  <a:gd name="connsiteY7" fmla="*/ 1601805 h 1636349"/>
                  <a:gd name="connsiteX8" fmla="*/ 656682 w 867855"/>
                  <a:gd name="connsiteY8" fmla="*/ 1259720 h 1636349"/>
                  <a:gd name="connsiteX9" fmla="*/ 836090 w 867855"/>
                  <a:gd name="connsiteY9" fmla="*/ 941856 h 1636349"/>
                  <a:gd name="connsiteX10" fmla="*/ 792480 w 867855"/>
                  <a:gd name="connsiteY10" fmla="*/ 690533 h 1636349"/>
                  <a:gd name="connsiteX11" fmla="*/ 806905 w 867855"/>
                  <a:gd name="connsiteY11" fmla="*/ 510783 h 1636349"/>
                  <a:gd name="connsiteX12" fmla="*/ 863170 w 867855"/>
                  <a:gd name="connsiteY12" fmla="*/ 355389 h 1636349"/>
                  <a:gd name="connsiteX13" fmla="*/ 851468 w 867855"/>
                  <a:gd name="connsiteY13" fmla="*/ 290778 h 1636349"/>
                  <a:gd name="connsiteX14" fmla="*/ 746692 w 867855"/>
                  <a:gd name="connsiteY14" fmla="*/ 555097 h 1636349"/>
                  <a:gd name="connsiteX15" fmla="*/ 715736 w 867855"/>
                  <a:gd name="connsiteY15" fmla="*/ 624153 h 1636349"/>
                  <a:gd name="connsiteX16" fmla="*/ 687161 w 867855"/>
                  <a:gd name="connsiteY16" fmla="*/ 640822 h 1636349"/>
                  <a:gd name="connsiteX17" fmla="*/ 618105 w 867855"/>
                  <a:gd name="connsiteY17" fmla="*/ 588434 h 1636349"/>
                  <a:gd name="connsiteX18" fmla="*/ 653823 w 867855"/>
                  <a:gd name="connsiteY18" fmla="*/ 617009 h 1636349"/>
                  <a:gd name="connsiteX19" fmla="*/ 549049 w 867855"/>
                  <a:gd name="connsiteY19" fmla="*/ 543191 h 1636349"/>
                  <a:gd name="connsiteX20" fmla="*/ 477612 w 867855"/>
                  <a:gd name="connsiteY20" fmla="*/ 531285 h 1636349"/>
                  <a:gd name="connsiteX21" fmla="*/ 570479 w 867855"/>
                  <a:gd name="connsiteY21" fmla="*/ 521759 h 1636349"/>
                  <a:gd name="connsiteX22" fmla="*/ 487138 w 867855"/>
                  <a:gd name="connsiteY22" fmla="*/ 445561 h 1636349"/>
                  <a:gd name="connsiteX23" fmla="*/ 584768 w 867855"/>
                  <a:gd name="connsiteY23" fmla="*/ 509854 h 1636349"/>
                  <a:gd name="connsiteX24" fmla="*/ 580006 w 867855"/>
                  <a:gd name="connsiteY24" fmla="*/ 428889 h 1636349"/>
                  <a:gd name="connsiteX25" fmla="*/ 460944 w 867855"/>
                  <a:gd name="connsiteY25" fmla="*/ 388408 h 1636349"/>
                  <a:gd name="connsiteX26" fmla="*/ 587149 w 867855"/>
                  <a:gd name="connsiteY26" fmla="*/ 416985 h 1636349"/>
                  <a:gd name="connsiteX27" fmla="*/ 596675 w 867855"/>
                  <a:gd name="connsiteY27" fmla="*/ 369359 h 1636349"/>
                  <a:gd name="connsiteX28" fmla="*/ 508567 w 867855"/>
                  <a:gd name="connsiteY28" fmla="*/ 366977 h 1636349"/>
                  <a:gd name="connsiteX29" fmla="*/ 618106 w 867855"/>
                  <a:gd name="connsiteY29" fmla="*/ 309827 h 1636349"/>
                  <a:gd name="connsiteX30" fmla="*/ 549050 w 867855"/>
                  <a:gd name="connsiteY30" fmla="*/ 295541 h 1636349"/>
                  <a:gd name="connsiteX31" fmla="*/ 613343 w 867855"/>
                  <a:gd name="connsiteY31" fmla="*/ 269347 h 1636349"/>
                  <a:gd name="connsiteX32" fmla="*/ 639538 w 867855"/>
                  <a:gd name="connsiteY32" fmla="*/ 240772 h 1636349"/>
                  <a:gd name="connsiteX33" fmla="*/ 596675 w 867855"/>
                  <a:gd name="connsiteY33" fmla="*/ 240772 h 1636349"/>
                  <a:gd name="connsiteX34" fmla="*/ 653825 w 867855"/>
                  <a:gd name="connsiteY34" fmla="*/ 209816 h 1636349"/>
                  <a:gd name="connsiteX35" fmla="*/ 691924 w 867855"/>
                  <a:gd name="connsiteY35" fmla="*/ 159809 h 1636349"/>
                  <a:gd name="connsiteX36" fmla="*/ 677636 w 867855"/>
                  <a:gd name="connsiteY36" fmla="*/ 114566 h 1636349"/>
                  <a:gd name="connsiteX37" fmla="*/ 706212 w 867855"/>
                  <a:gd name="connsiteY37" fmla="*/ 126473 h 1636349"/>
                  <a:gd name="connsiteX38" fmla="*/ 694032 w 867855"/>
                  <a:gd name="connsiteY38" fmla="*/ 25348 h 1636349"/>
                  <a:gd name="connsiteX39" fmla="*/ 313305 w 867855"/>
                  <a:gd name="connsiteY39" fmla="*/ 359835 h 1636349"/>
                  <a:gd name="connsiteX40" fmla="*/ 278538 w 867855"/>
                  <a:gd name="connsiteY40" fmla="*/ 379202 h 1636349"/>
                  <a:gd name="connsiteX41" fmla="*/ 689680 w 867855"/>
                  <a:gd name="connsiteY41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618105 w 866461"/>
                  <a:gd name="connsiteY18" fmla="*/ 588434 h 1636349"/>
                  <a:gd name="connsiteX19" fmla="*/ 653823 w 866461"/>
                  <a:gd name="connsiteY19" fmla="*/ 617009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501424 w 866461"/>
                  <a:gd name="connsiteY18" fmla="*/ 774171 h 1636349"/>
                  <a:gd name="connsiteX19" fmla="*/ 653823 w 866461"/>
                  <a:gd name="connsiteY19" fmla="*/ 617009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501424 w 866461"/>
                  <a:gd name="connsiteY18" fmla="*/ 774171 h 1636349"/>
                  <a:gd name="connsiteX19" fmla="*/ 472848 w 866461"/>
                  <a:gd name="connsiteY19" fmla="*/ 581290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501424 w 866461"/>
                  <a:gd name="connsiteY18" fmla="*/ 774171 h 1636349"/>
                  <a:gd name="connsiteX19" fmla="*/ 472848 w 866461"/>
                  <a:gd name="connsiteY19" fmla="*/ 58605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501424 w 866461"/>
                  <a:gd name="connsiteY18" fmla="*/ 774171 h 1636349"/>
                  <a:gd name="connsiteX19" fmla="*/ 468086 w 866461"/>
                  <a:gd name="connsiteY19" fmla="*/ 593197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501424 w 866461"/>
                  <a:gd name="connsiteY18" fmla="*/ 774171 h 1636349"/>
                  <a:gd name="connsiteX19" fmla="*/ 468086 w 866461"/>
                  <a:gd name="connsiteY19" fmla="*/ 593197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501424 w 866461"/>
                  <a:gd name="connsiteY18" fmla="*/ 774171 h 1636349"/>
                  <a:gd name="connsiteX19" fmla="*/ 456180 w 866461"/>
                  <a:gd name="connsiteY19" fmla="*/ 574147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501424 w 866461"/>
                  <a:gd name="connsiteY18" fmla="*/ 774171 h 1636349"/>
                  <a:gd name="connsiteX19" fmla="*/ 456180 w 866461"/>
                  <a:gd name="connsiteY19" fmla="*/ 574147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501424 w 866461"/>
                  <a:gd name="connsiteY18" fmla="*/ 774171 h 1636349"/>
                  <a:gd name="connsiteX19" fmla="*/ 456180 w 866461"/>
                  <a:gd name="connsiteY19" fmla="*/ 574147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501424 w 866461"/>
                  <a:gd name="connsiteY18" fmla="*/ 77417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456181 w 866461"/>
                  <a:gd name="connsiteY18" fmla="*/ 624153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456180 w 866461"/>
                  <a:gd name="connsiteY16" fmla="*/ 697972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456180 w 866461"/>
                  <a:gd name="connsiteY16" fmla="*/ 697972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456180 w 866461"/>
                  <a:gd name="connsiteY16" fmla="*/ 697972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456180 w 866461"/>
                  <a:gd name="connsiteY16" fmla="*/ 697972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456180 w 866461"/>
                  <a:gd name="connsiteY16" fmla="*/ 697972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84781 w 866461"/>
                  <a:gd name="connsiteY27" fmla="*/ 414603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87162 w 866461"/>
                  <a:gd name="connsiteY27" fmla="*/ 428890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87162 w 866461"/>
                  <a:gd name="connsiteY27" fmla="*/ 428890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87162 w 866461"/>
                  <a:gd name="connsiteY27" fmla="*/ 428890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87162 w 866461"/>
                  <a:gd name="connsiteY27" fmla="*/ 428890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665731 w 866461"/>
                  <a:gd name="connsiteY28" fmla="*/ 352691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87149 w 866461"/>
                  <a:gd name="connsiteY24" fmla="*/ 495567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84767 w 866461"/>
                  <a:gd name="connsiteY24" fmla="*/ 500329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87148 w 866461"/>
                  <a:gd name="connsiteY24" fmla="*/ 486041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87148 w 866461"/>
                  <a:gd name="connsiteY24" fmla="*/ 486041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91911 w 866461"/>
                  <a:gd name="connsiteY24" fmla="*/ 490803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91911 w 866461"/>
                  <a:gd name="connsiteY24" fmla="*/ 47413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91911 w 866461"/>
                  <a:gd name="connsiteY24" fmla="*/ 47413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91911 w 866461"/>
                  <a:gd name="connsiteY24" fmla="*/ 47413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80005 w 866461"/>
                  <a:gd name="connsiteY24" fmla="*/ 476515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80005 w 866461"/>
                  <a:gd name="connsiteY24" fmla="*/ 476515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63324 w 866461"/>
                  <a:gd name="connsiteY23" fmla="*/ 462230 h 1636349"/>
                  <a:gd name="connsiteX24" fmla="*/ 580005 w 866461"/>
                  <a:gd name="connsiteY24" fmla="*/ 476515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63324 w 866461"/>
                  <a:gd name="connsiteY23" fmla="*/ 462230 h 1636349"/>
                  <a:gd name="connsiteX24" fmla="*/ 580005 w 866461"/>
                  <a:gd name="connsiteY24" fmla="*/ 476515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63324 w 866461"/>
                  <a:gd name="connsiteY23" fmla="*/ 462230 h 1636349"/>
                  <a:gd name="connsiteX24" fmla="*/ 580005 w 866461"/>
                  <a:gd name="connsiteY24" fmla="*/ 476515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63324 w 866461"/>
                  <a:gd name="connsiteY23" fmla="*/ 462230 h 1636349"/>
                  <a:gd name="connsiteX24" fmla="*/ 580005 w 866461"/>
                  <a:gd name="connsiteY24" fmla="*/ 476515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22843 w 866461"/>
                  <a:gd name="connsiteY23" fmla="*/ 493186 h 1636349"/>
                  <a:gd name="connsiteX24" fmla="*/ 580005 w 866461"/>
                  <a:gd name="connsiteY24" fmla="*/ 476515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27605 w 866461"/>
                  <a:gd name="connsiteY23" fmla="*/ 493186 h 1636349"/>
                  <a:gd name="connsiteX24" fmla="*/ 580005 w 866461"/>
                  <a:gd name="connsiteY24" fmla="*/ 476515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630012 w 866461"/>
                  <a:gd name="connsiteY15" fmla="*/ 590816 h 1636349"/>
                  <a:gd name="connsiteX16" fmla="*/ 546667 w 866461"/>
                  <a:gd name="connsiteY16" fmla="*/ 655109 h 1636349"/>
                  <a:gd name="connsiteX17" fmla="*/ 465705 w 866461"/>
                  <a:gd name="connsiteY17" fmla="*/ 676540 h 1636349"/>
                  <a:gd name="connsiteX18" fmla="*/ 546667 w 866461"/>
                  <a:gd name="connsiteY18" fmla="*/ 614628 h 1636349"/>
                  <a:gd name="connsiteX19" fmla="*/ 487137 w 866461"/>
                  <a:gd name="connsiteY19" fmla="*/ 600341 h 1636349"/>
                  <a:gd name="connsiteX20" fmla="*/ 468086 w 866461"/>
                  <a:gd name="connsiteY20" fmla="*/ 567003 h 1636349"/>
                  <a:gd name="connsiteX21" fmla="*/ 549049 w 866461"/>
                  <a:gd name="connsiteY21" fmla="*/ 543191 h 1636349"/>
                  <a:gd name="connsiteX22" fmla="*/ 477612 w 866461"/>
                  <a:gd name="connsiteY22" fmla="*/ 531285 h 1636349"/>
                  <a:gd name="connsiteX23" fmla="*/ 570479 w 866461"/>
                  <a:gd name="connsiteY23" fmla="*/ 521759 h 1636349"/>
                  <a:gd name="connsiteX24" fmla="*/ 427605 w 866461"/>
                  <a:gd name="connsiteY24" fmla="*/ 493186 h 1636349"/>
                  <a:gd name="connsiteX25" fmla="*/ 580005 w 866461"/>
                  <a:gd name="connsiteY25" fmla="*/ 476515 h 1636349"/>
                  <a:gd name="connsiteX26" fmla="*/ 580006 w 866461"/>
                  <a:gd name="connsiteY26" fmla="*/ 428889 h 1636349"/>
                  <a:gd name="connsiteX27" fmla="*/ 460944 w 866461"/>
                  <a:gd name="connsiteY27" fmla="*/ 388408 h 1636349"/>
                  <a:gd name="connsiteX28" fmla="*/ 606200 w 866461"/>
                  <a:gd name="connsiteY28" fmla="*/ 409840 h 1636349"/>
                  <a:gd name="connsiteX29" fmla="*/ 596675 w 866461"/>
                  <a:gd name="connsiteY29" fmla="*/ 376503 h 1636349"/>
                  <a:gd name="connsiteX30" fmla="*/ 518092 w 866461"/>
                  <a:gd name="connsiteY30" fmla="*/ 340784 h 1636349"/>
                  <a:gd name="connsiteX31" fmla="*/ 618106 w 866461"/>
                  <a:gd name="connsiteY31" fmla="*/ 309827 h 1636349"/>
                  <a:gd name="connsiteX32" fmla="*/ 549050 w 866461"/>
                  <a:gd name="connsiteY32" fmla="*/ 295541 h 1636349"/>
                  <a:gd name="connsiteX33" fmla="*/ 613343 w 866461"/>
                  <a:gd name="connsiteY33" fmla="*/ 269347 h 1636349"/>
                  <a:gd name="connsiteX34" fmla="*/ 639538 w 866461"/>
                  <a:gd name="connsiteY34" fmla="*/ 240772 h 1636349"/>
                  <a:gd name="connsiteX35" fmla="*/ 596675 w 866461"/>
                  <a:gd name="connsiteY35" fmla="*/ 240772 h 1636349"/>
                  <a:gd name="connsiteX36" fmla="*/ 653825 w 866461"/>
                  <a:gd name="connsiteY36" fmla="*/ 209816 h 1636349"/>
                  <a:gd name="connsiteX37" fmla="*/ 691924 w 866461"/>
                  <a:gd name="connsiteY37" fmla="*/ 159809 h 1636349"/>
                  <a:gd name="connsiteX38" fmla="*/ 677636 w 866461"/>
                  <a:gd name="connsiteY38" fmla="*/ 114566 h 1636349"/>
                  <a:gd name="connsiteX39" fmla="*/ 706212 w 866461"/>
                  <a:gd name="connsiteY39" fmla="*/ 126473 h 1636349"/>
                  <a:gd name="connsiteX40" fmla="*/ 694032 w 866461"/>
                  <a:gd name="connsiteY40" fmla="*/ 25348 h 1636349"/>
                  <a:gd name="connsiteX41" fmla="*/ 313305 w 866461"/>
                  <a:gd name="connsiteY41" fmla="*/ 359835 h 1636349"/>
                  <a:gd name="connsiteX42" fmla="*/ 278538 w 866461"/>
                  <a:gd name="connsiteY42" fmla="*/ 379202 h 1636349"/>
                  <a:gd name="connsiteX43" fmla="*/ 689680 w 866461"/>
                  <a:gd name="connsiteY43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630012 w 866461"/>
                  <a:gd name="connsiteY15" fmla="*/ 590816 h 1636349"/>
                  <a:gd name="connsiteX16" fmla="*/ 675256 w 866461"/>
                  <a:gd name="connsiteY16" fmla="*/ 550334 h 1636349"/>
                  <a:gd name="connsiteX17" fmla="*/ 546667 w 866461"/>
                  <a:gd name="connsiteY17" fmla="*/ 655109 h 1636349"/>
                  <a:gd name="connsiteX18" fmla="*/ 465705 w 866461"/>
                  <a:gd name="connsiteY18" fmla="*/ 676540 h 1636349"/>
                  <a:gd name="connsiteX19" fmla="*/ 546667 w 866461"/>
                  <a:gd name="connsiteY19" fmla="*/ 614628 h 1636349"/>
                  <a:gd name="connsiteX20" fmla="*/ 487137 w 866461"/>
                  <a:gd name="connsiteY20" fmla="*/ 600341 h 1636349"/>
                  <a:gd name="connsiteX21" fmla="*/ 468086 w 866461"/>
                  <a:gd name="connsiteY21" fmla="*/ 567003 h 1636349"/>
                  <a:gd name="connsiteX22" fmla="*/ 549049 w 866461"/>
                  <a:gd name="connsiteY22" fmla="*/ 543191 h 1636349"/>
                  <a:gd name="connsiteX23" fmla="*/ 477612 w 866461"/>
                  <a:gd name="connsiteY23" fmla="*/ 531285 h 1636349"/>
                  <a:gd name="connsiteX24" fmla="*/ 570479 w 866461"/>
                  <a:gd name="connsiteY24" fmla="*/ 521759 h 1636349"/>
                  <a:gd name="connsiteX25" fmla="*/ 427605 w 866461"/>
                  <a:gd name="connsiteY25" fmla="*/ 493186 h 1636349"/>
                  <a:gd name="connsiteX26" fmla="*/ 580005 w 866461"/>
                  <a:gd name="connsiteY26" fmla="*/ 476515 h 1636349"/>
                  <a:gd name="connsiteX27" fmla="*/ 580006 w 866461"/>
                  <a:gd name="connsiteY27" fmla="*/ 428889 h 1636349"/>
                  <a:gd name="connsiteX28" fmla="*/ 460944 w 866461"/>
                  <a:gd name="connsiteY28" fmla="*/ 388408 h 1636349"/>
                  <a:gd name="connsiteX29" fmla="*/ 606200 w 866461"/>
                  <a:gd name="connsiteY29" fmla="*/ 409840 h 1636349"/>
                  <a:gd name="connsiteX30" fmla="*/ 596675 w 866461"/>
                  <a:gd name="connsiteY30" fmla="*/ 376503 h 1636349"/>
                  <a:gd name="connsiteX31" fmla="*/ 518092 w 866461"/>
                  <a:gd name="connsiteY31" fmla="*/ 340784 h 1636349"/>
                  <a:gd name="connsiteX32" fmla="*/ 618106 w 866461"/>
                  <a:gd name="connsiteY32" fmla="*/ 309827 h 1636349"/>
                  <a:gd name="connsiteX33" fmla="*/ 549050 w 866461"/>
                  <a:gd name="connsiteY33" fmla="*/ 295541 h 1636349"/>
                  <a:gd name="connsiteX34" fmla="*/ 613343 w 866461"/>
                  <a:gd name="connsiteY34" fmla="*/ 269347 h 1636349"/>
                  <a:gd name="connsiteX35" fmla="*/ 639538 w 866461"/>
                  <a:gd name="connsiteY35" fmla="*/ 240772 h 1636349"/>
                  <a:gd name="connsiteX36" fmla="*/ 596675 w 866461"/>
                  <a:gd name="connsiteY36" fmla="*/ 240772 h 1636349"/>
                  <a:gd name="connsiteX37" fmla="*/ 653825 w 866461"/>
                  <a:gd name="connsiteY37" fmla="*/ 209816 h 1636349"/>
                  <a:gd name="connsiteX38" fmla="*/ 691924 w 866461"/>
                  <a:gd name="connsiteY38" fmla="*/ 159809 h 1636349"/>
                  <a:gd name="connsiteX39" fmla="*/ 677636 w 866461"/>
                  <a:gd name="connsiteY39" fmla="*/ 114566 h 1636349"/>
                  <a:gd name="connsiteX40" fmla="*/ 706212 w 866461"/>
                  <a:gd name="connsiteY40" fmla="*/ 126473 h 1636349"/>
                  <a:gd name="connsiteX41" fmla="*/ 694032 w 866461"/>
                  <a:gd name="connsiteY41" fmla="*/ 25348 h 1636349"/>
                  <a:gd name="connsiteX42" fmla="*/ 313305 w 866461"/>
                  <a:gd name="connsiteY42" fmla="*/ 359835 h 1636349"/>
                  <a:gd name="connsiteX43" fmla="*/ 278538 w 866461"/>
                  <a:gd name="connsiteY43" fmla="*/ 379202 h 1636349"/>
                  <a:gd name="connsiteX44" fmla="*/ 689680 w 866461"/>
                  <a:gd name="connsiteY44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546667 w 866461"/>
                  <a:gd name="connsiteY18" fmla="*/ 65510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546667 w 866461"/>
                  <a:gd name="connsiteY18" fmla="*/ 65510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491899 w 866461"/>
                  <a:gd name="connsiteY18" fmla="*/ 757502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491899 w 866461"/>
                  <a:gd name="connsiteY18" fmla="*/ 757502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477611 w 866461"/>
                  <a:gd name="connsiteY18" fmla="*/ 757502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477611 w 866461"/>
                  <a:gd name="connsiteY18" fmla="*/ 757502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479992 w 866461"/>
                  <a:gd name="connsiteY18" fmla="*/ 719402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479992 w 866461"/>
                  <a:gd name="connsiteY18" fmla="*/ 719402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732406 w 866461"/>
                  <a:gd name="connsiteY16" fmla="*/ 759885 h 1636349"/>
                  <a:gd name="connsiteX17" fmla="*/ 675256 w 866461"/>
                  <a:gd name="connsiteY17" fmla="*/ 550334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732406 w 866461"/>
                  <a:gd name="connsiteY16" fmla="*/ 759885 h 1636349"/>
                  <a:gd name="connsiteX17" fmla="*/ 451419 w 866461"/>
                  <a:gd name="connsiteY17" fmla="*/ 750359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732406 w 866461"/>
                  <a:gd name="connsiteY16" fmla="*/ 759885 h 1636349"/>
                  <a:gd name="connsiteX17" fmla="*/ 451419 w 866461"/>
                  <a:gd name="connsiteY17" fmla="*/ 750359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732406 w 866461"/>
                  <a:gd name="connsiteY16" fmla="*/ 759885 h 1636349"/>
                  <a:gd name="connsiteX17" fmla="*/ 451419 w 866461"/>
                  <a:gd name="connsiteY17" fmla="*/ 750359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732406 w 866461"/>
                  <a:gd name="connsiteY16" fmla="*/ 759885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549049 w 866461"/>
                  <a:gd name="connsiteY16" fmla="*/ 686067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534762 w 866461"/>
                  <a:gd name="connsiteY16" fmla="*/ 721785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08580 w 866461"/>
                  <a:gd name="connsiteY16" fmla="*/ 871803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08580 w 866461"/>
                  <a:gd name="connsiteY16" fmla="*/ 871803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451418 w 866461"/>
                  <a:gd name="connsiteY16" fmla="*/ 783697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451418 w 866461"/>
                  <a:gd name="connsiteY16" fmla="*/ 783697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534762 w 866461"/>
                  <a:gd name="connsiteY16" fmla="*/ 924191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534762 w 866461"/>
                  <a:gd name="connsiteY16" fmla="*/ 924191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534762 w 866461"/>
                  <a:gd name="connsiteY16" fmla="*/ 924191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84780 w 866461"/>
                  <a:gd name="connsiteY16" fmla="*/ 917048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84780 w 866461"/>
                  <a:gd name="connsiteY16" fmla="*/ 917048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84780 w 866461"/>
                  <a:gd name="connsiteY16" fmla="*/ 917048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84780 w 866461"/>
                  <a:gd name="connsiteY16" fmla="*/ 917048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08580 w 866461"/>
                  <a:gd name="connsiteY16" fmla="*/ 436036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08580 w 866461"/>
                  <a:gd name="connsiteY16" fmla="*/ 436036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22867 w 866461"/>
                  <a:gd name="connsiteY16" fmla="*/ 476517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08579 w 866461"/>
                  <a:gd name="connsiteY16" fmla="*/ 464610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08579 w 866461"/>
                  <a:gd name="connsiteY16" fmla="*/ 464610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39549 w 866461"/>
                  <a:gd name="connsiteY14" fmla="*/ 102659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39549 w 866461"/>
                  <a:gd name="connsiteY14" fmla="*/ 102659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63362 w 866461"/>
                  <a:gd name="connsiteY14" fmla="*/ 295540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63362 w 866461"/>
                  <a:gd name="connsiteY14" fmla="*/ 295540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18119 w 866461"/>
                  <a:gd name="connsiteY14" fmla="*/ 340784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18119 w 866461"/>
                  <a:gd name="connsiteY14" fmla="*/ 340784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39550 w 866461"/>
                  <a:gd name="connsiteY14" fmla="*/ 100278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15737 w 866461"/>
                  <a:gd name="connsiteY14" fmla="*/ 145521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282"/>
                  <a:gd name="connsiteY0" fmla="*/ 5413 h 1636349"/>
                  <a:gd name="connsiteX1" fmla="*/ 462642 w 866282"/>
                  <a:gd name="connsiteY1" fmla="*/ 169858 h 1636349"/>
                  <a:gd name="connsiteX2" fmla="*/ 257857 w 866282"/>
                  <a:gd name="connsiteY2" fmla="*/ 343076 h 1636349"/>
                  <a:gd name="connsiteX3" fmla="*/ 256292 w 866282"/>
                  <a:gd name="connsiteY3" fmla="*/ 663659 h 1636349"/>
                  <a:gd name="connsiteX4" fmla="*/ 240439 w 866282"/>
                  <a:gd name="connsiteY4" fmla="*/ 1033433 h 1636349"/>
                  <a:gd name="connsiteX5" fmla="*/ 160292 w 866282"/>
                  <a:gd name="connsiteY5" fmla="*/ 1236450 h 1636349"/>
                  <a:gd name="connsiteX6" fmla="*/ 12725 w 866282"/>
                  <a:gd name="connsiteY6" fmla="*/ 1591734 h 1636349"/>
                  <a:gd name="connsiteX7" fmla="*/ 520337 w 866282"/>
                  <a:gd name="connsiteY7" fmla="*/ 1601805 h 1636349"/>
                  <a:gd name="connsiteX8" fmla="*/ 656682 w 866282"/>
                  <a:gd name="connsiteY8" fmla="*/ 1259720 h 1636349"/>
                  <a:gd name="connsiteX9" fmla="*/ 836090 w 866282"/>
                  <a:gd name="connsiteY9" fmla="*/ 941856 h 1636349"/>
                  <a:gd name="connsiteX10" fmla="*/ 792480 w 866282"/>
                  <a:gd name="connsiteY10" fmla="*/ 690533 h 1636349"/>
                  <a:gd name="connsiteX11" fmla="*/ 806905 w 866282"/>
                  <a:gd name="connsiteY11" fmla="*/ 510783 h 1636349"/>
                  <a:gd name="connsiteX12" fmla="*/ 863170 w 866282"/>
                  <a:gd name="connsiteY12" fmla="*/ 355389 h 1636349"/>
                  <a:gd name="connsiteX13" fmla="*/ 701449 w 866282"/>
                  <a:gd name="connsiteY13" fmla="*/ 224103 h 1636349"/>
                  <a:gd name="connsiteX14" fmla="*/ 715737 w 866282"/>
                  <a:gd name="connsiteY14" fmla="*/ 145521 h 1636349"/>
                  <a:gd name="connsiteX15" fmla="*/ 651443 w 866282"/>
                  <a:gd name="connsiteY15" fmla="*/ 255060 h 1636349"/>
                  <a:gd name="connsiteX16" fmla="*/ 591910 w 866282"/>
                  <a:gd name="connsiteY16" fmla="*/ 462229 h 1636349"/>
                  <a:gd name="connsiteX17" fmla="*/ 449038 w 866282"/>
                  <a:gd name="connsiteY17" fmla="*/ 757502 h 1636349"/>
                  <a:gd name="connsiteX18" fmla="*/ 491898 w 866282"/>
                  <a:gd name="connsiteY18" fmla="*/ 695589 h 1636349"/>
                  <a:gd name="connsiteX19" fmla="*/ 465705 w 866282"/>
                  <a:gd name="connsiteY19" fmla="*/ 676540 h 1636349"/>
                  <a:gd name="connsiteX20" fmla="*/ 546667 w 866282"/>
                  <a:gd name="connsiteY20" fmla="*/ 614628 h 1636349"/>
                  <a:gd name="connsiteX21" fmla="*/ 487137 w 866282"/>
                  <a:gd name="connsiteY21" fmla="*/ 600341 h 1636349"/>
                  <a:gd name="connsiteX22" fmla="*/ 468086 w 866282"/>
                  <a:gd name="connsiteY22" fmla="*/ 567003 h 1636349"/>
                  <a:gd name="connsiteX23" fmla="*/ 549049 w 866282"/>
                  <a:gd name="connsiteY23" fmla="*/ 543191 h 1636349"/>
                  <a:gd name="connsiteX24" fmla="*/ 477612 w 866282"/>
                  <a:gd name="connsiteY24" fmla="*/ 531285 h 1636349"/>
                  <a:gd name="connsiteX25" fmla="*/ 570479 w 866282"/>
                  <a:gd name="connsiteY25" fmla="*/ 521759 h 1636349"/>
                  <a:gd name="connsiteX26" fmla="*/ 427605 w 866282"/>
                  <a:gd name="connsiteY26" fmla="*/ 493186 h 1636349"/>
                  <a:gd name="connsiteX27" fmla="*/ 580005 w 866282"/>
                  <a:gd name="connsiteY27" fmla="*/ 476515 h 1636349"/>
                  <a:gd name="connsiteX28" fmla="*/ 580006 w 866282"/>
                  <a:gd name="connsiteY28" fmla="*/ 428889 h 1636349"/>
                  <a:gd name="connsiteX29" fmla="*/ 460944 w 866282"/>
                  <a:gd name="connsiteY29" fmla="*/ 388408 h 1636349"/>
                  <a:gd name="connsiteX30" fmla="*/ 606200 w 866282"/>
                  <a:gd name="connsiteY30" fmla="*/ 409840 h 1636349"/>
                  <a:gd name="connsiteX31" fmla="*/ 596675 w 866282"/>
                  <a:gd name="connsiteY31" fmla="*/ 376503 h 1636349"/>
                  <a:gd name="connsiteX32" fmla="*/ 518092 w 866282"/>
                  <a:gd name="connsiteY32" fmla="*/ 340784 h 1636349"/>
                  <a:gd name="connsiteX33" fmla="*/ 618106 w 866282"/>
                  <a:gd name="connsiteY33" fmla="*/ 309827 h 1636349"/>
                  <a:gd name="connsiteX34" fmla="*/ 549050 w 866282"/>
                  <a:gd name="connsiteY34" fmla="*/ 295541 h 1636349"/>
                  <a:gd name="connsiteX35" fmla="*/ 613343 w 866282"/>
                  <a:gd name="connsiteY35" fmla="*/ 269347 h 1636349"/>
                  <a:gd name="connsiteX36" fmla="*/ 639538 w 866282"/>
                  <a:gd name="connsiteY36" fmla="*/ 240772 h 1636349"/>
                  <a:gd name="connsiteX37" fmla="*/ 596675 w 866282"/>
                  <a:gd name="connsiteY37" fmla="*/ 240772 h 1636349"/>
                  <a:gd name="connsiteX38" fmla="*/ 653825 w 866282"/>
                  <a:gd name="connsiteY38" fmla="*/ 209816 h 1636349"/>
                  <a:gd name="connsiteX39" fmla="*/ 691924 w 866282"/>
                  <a:gd name="connsiteY39" fmla="*/ 159809 h 1636349"/>
                  <a:gd name="connsiteX40" fmla="*/ 677636 w 866282"/>
                  <a:gd name="connsiteY40" fmla="*/ 114566 h 1636349"/>
                  <a:gd name="connsiteX41" fmla="*/ 706212 w 866282"/>
                  <a:gd name="connsiteY41" fmla="*/ 126473 h 1636349"/>
                  <a:gd name="connsiteX42" fmla="*/ 694032 w 866282"/>
                  <a:gd name="connsiteY42" fmla="*/ 25348 h 1636349"/>
                  <a:gd name="connsiteX43" fmla="*/ 313305 w 866282"/>
                  <a:gd name="connsiteY43" fmla="*/ 359835 h 1636349"/>
                  <a:gd name="connsiteX44" fmla="*/ 278538 w 866282"/>
                  <a:gd name="connsiteY44" fmla="*/ 379202 h 1636349"/>
                  <a:gd name="connsiteX45" fmla="*/ 689680 w 866282"/>
                  <a:gd name="connsiteY45" fmla="*/ 5413 h 1636349"/>
                  <a:gd name="connsiteX0" fmla="*/ 689680 w 866282"/>
                  <a:gd name="connsiteY0" fmla="*/ 5413 h 1636349"/>
                  <a:gd name="connsiteX1" fmla="*/ 462642 w 866282"/>
                  <a:gd name="connsiteY1" fmla="*/ 169858 h 1636349"/>
                  <a:gd name="connsiteX2" fmla="*/ 257857 w 866282"/>
                  <a:gd name="connsiteY2" fmla="*/ 343076 h 1636349"/>
                  <a:gd name="connsiteX3" fmla="*/ 256292 w 866282"/>
                  <a:gd name="connsiteY3" fmla="*/ 663659 h 1636349"/>
                  <a:gd name="connsiteX4" fmla="*/ 240439 w 866282"/>
                  <a:gd name="connsiteY4" fmla="*/ 1033433 h 1636349"/>
                  <a:gd name="connsiteX5" fmla="*/ 160292 w 866282"/>
                  <a:gd name="connsiteY5" fmla="*/ 1236450 h 1636349"/>
                  <a:gd name="connsiteX6" fmla="*/ 12725 w 866282"/>
                  <a:gd name="connsiteY6" fmla="*/ 1591734 h 1636349"/>
                  <a:gd name="connsiteX7" fmla="*/ 520337 w 866282"/>
                  <a:gd name="connsiteY7" fmla="*/ 1601805 h 1636349"/>
                  <a:gd name="connsiteX8" fmla="*/ 656682 w 866282"/>
                  <a:gd name="connsiteY8" fmla="*/ 1259720 h 1636349"/>
                  <a:gd name="connsiteX9" fmla="*/ 836090 w 866282"/>
                  <a:gd name="connsiteY9" fmla="*/ 941856 h 1636349"/>
                  <a:gd name="connsiteX10" fmla="*/ 792480 w 866282"/>
                  <a:gd name="connsiteY10" fmla="*/ 690533 h 1636349"/>
                  <a:gd name="connsiteX11" fmla="*/ 806905 w 866282"/>
                  <a:gd name="connsiteY11" fmla="*/ 510783 h 1636349"/>
                  <a:gd name="connsiteX12" fmla="*/ 863170 w 866282"/>
                  <a:gd name="connsiteY12" fmla="*/ 355389 h 1636349"/>
                  <a:gd name="connsiteX13" fmla="*/ 701449 w 866282"/>
                  <a:gd name="connsiteY13" fmla="*/ 224103 h 1636349"/>
                  <a:gd name="connsiteX14" fmla="*/ 715737 w 866282"/>
                  <a:gd name="connsiteY14" fmla="*/ 145521 h 1636349"/>
                  <a:gd name="connsiteX15" fmla="*/ 651443 w 866282"/>
                  <a:gd name="connsiteY15" fmla="*/ 255060 h 1636349"/>
                  <a:gd name="connsiteX16" fmla="*/ 591910 w 866282"/>
                  <a:gd name="connsiteY16" fmla="*/ 462229 h 1636349"/>
                  <a:gd name="connsiteX17" fmla="*/ 449038 w 866282"/>
                  <a:gd name="connsiteY17" fmla="*/ 757502 h 1636349"/>
                  <a:gd name="connsiteX18" fmla="*/ 491898 w 866282"/>
                  <a:gd name="connsiteY18" fmla="*/ 695589 h 1636349"/>
                  <a:gd name="connsiteX19" fmla="*/ 465705 w 866282"/>
                  <a:gd name="connsiteY19" fmla="*/ 676540 h 1636349"/>
                  <a:gd name="connsiteX20" fmla="*/ 546667 w 866282"/>
                  <a:gd name="connsiteY20" fmla="*/ 614628 h 1636349"/>
                  <a:gd name="connsiteX21" fmla="*/ 487137 w 866282"/>
                  <a:gd name="connsiteY21" fmla="*/ 600341 h 1636349"/>
                  <a:gd name="connsiteX22" fmla="*/ 468086 w 866282"/>
                  <a:gd name="connsiteY22" fmla="*/ 567003 h 1636349"/>
                  <a:gd name="connsiteX23" fmla="*/ 549049 w 866282"/>
                  <a:gd name="connsiteY23" fmla="*/ 543191 h 1636349"/>
                  <a:gd name="connsiteX24" fmla="*/ 477612 w 866282"/>
                  <a:gd name="connsiteY24" fmla="*/ 531285 h 1636349"/>
                  <a:gd name="connsiteX25" fmla="*/ 570479 w 866282"/>
                  <a:gd name="connsiteY25" fmla="*/ 521759 h 1636349"/>
                  <a:gd name="connsiteX26" fmla="*/ 427605 w 866282"/>
                  <a:gd name="connsiteY26" fmla="*/ 493186 h 1636349"/>
                  <a:gd name="connsiteX27" fmla="*/ 580005 w 866282"/>
                  <a:gd name="connsiteY27" fmla="*/ 476515 h 1636349"/>
                  <a:gd name="connsiteX28" fmla="*/ 580006 w 866282"/>
                  <a:gd name="connsiteY28" fmla="*/ 428889 h 1636349"/>
                  <a:gd name="connsiteX29" fmla="*/ 460944 w 866282"/>
                  <a:gd name="connsiteY29" fmla="*/ 388408 h 1636349"/>
                  <a:gd name="connsiteX30" fmla="*/ 606200 w 866282"/>
                  <a:gd name="connsiteY30" fmla="*/ 409840 h 1636349"/>
                  <a:gd name="connsiteX31" fmla="*/ 596675 w 866282"/>
                  <a:gd name="connsiteY31" fmla="*/ 376503 h 1636349"/>
                  <a:gd name="connsiteX32" fmla="*/ 518092 w 866282"/>
                  <a:gd name="connsiteY32" fmla="*/ 340784 h 1636349"/>
                  <a:gd name="connsiteX33" fmla="*/ 618106 w 866282"/>
                  <a:gd name="connsiteY33" fmla="*/ 309827 h 1636349"/>
                  <a:gd name="connsiteX34" fmla="*/ 549050 w 866282"/>
                  <a:gd name="connsiteY34" fmla="*/ 295541 h 1636349"/>
                  <a:gd name="connsiteX35" fmla="*/ 613343 w 866282"/>
                  <a:gd name="connsiteY35" fmla="*/ 269347 h 1636349"/>
                  <a:gd name="connsiteX36" fmla="*/ 639538 w 866282"/>
                  <a:gd name="connsiteY36" fmla="*/ 240772 h 1636349"/>
                  <a:gd name="connsiteX37" fmla="*/ 596675 w 866282"/>
                  <a:gd name="connsiteY37" fmla="*/ 240772 h 1636349"/>
                  <a:gd name="connsiteX38" fmla="*/ 653825 w 866282"/>
                  <a:gd name="connsiteY38" fmla="*/ 209816 h 1636349"/>
                  <a:gd name="connsiteX39" fmla="*/ 691924 w 866282"/>
                  <a:gd name="connsiteY39" fmla="*/ 159809 h 1636349"/>
                  <a:gd name="connsiteX40" fmla="*/ 677636 w 866282"/>
                  <a:gd name="connsiteY40" fmla="*/ 114566 h 1636349"/>
                  <a:gd name="connsiteX41" fmla="*/ 706212 w 866282"/>
                  <a:gd name="connsiteY41" fmla="*/ 126473 h 1636349"/>
                  <a:gd name="connsiteX42" fmla="*/ 694032 w 866282"/>
                  <a:gd name="connsiteY42" fmla="*/ 25348 h 1636349"/>
                  <a:gd name="connsiteX43" fmla="*/ 313305 w 866282"/>
                  <a:gd name="connsiteY43" fmla="*/ 359835 h 1636349"/>
                  <a:gd name="connsiteX44" fmla="*/ 278538 w 866282"/>
                  <a:gd name="connsiteY44" fmla="*/ 379202 h 1636349"/>
                  <a:gd name="connsiteX45" fmla="*/ 689680 w 866282"/>
                  <a:gd name="connsiteY45" fmla="*/ 5413 h 1636349"/>
                  <a:gd name="connsiteX0" fmla="*/ 689680 w 866282"/>
                  <a:gd name="connsiteY0" fmla="*/ 5413 h 1636349"/>
                  <a:gd name="connsiteX1" fmla="*/ 462642 w 866282"/>
                  <a:gd name="connsiteY1" fmla="*/ 169858 h 1636349"/>
                  <a:gd name="connsiteX2" fmla="*/ 257857 w 866282"/>
                  <a:gd name="connsiteY2" fmla="*/ 343076 h 1636349"/>
                  <a:gd name="connsiteX3" fmla="*/ 256292 w 866282"/>
                  <a:gd name="connsiteY3" fmla="*/ 663659 h 1636349"/>
                  <a:gd name="connsiteX4" fmla="*/ 240439 w 866282"/>
                  <a:gd name="connsiteY4" fmla="*/ 1033433 h 1636349"/>
                  <a:gd name="connsiteX5" fmla="*/ 160292 w 866282"/>
                  <a:gd name="connsiteY5" fmla="*/ 1236450 h 1636349"/>
                  <a:gd name="connsiteX6" fmla="*/ 12725 w 866282"/>
                  <a:gd name="connsiteY6" fmla="*/ 1591734 h 1636349"/>
                  <a:gd name="connsiteX7" fmla="*/ 520337 w 866282"/>
                  <a:gd name="connsiteY7" fmla="*/ 1601805 h 1636349"/>
                  <a:gd name="connsiteX8" fmla="*/ 656682 w 866282"/>
                  <a:gd name="connsiteY8" fmla="*/ 1259720 h 1636349"/>
                  <a:gd name="connsiteX9" fmla="*/ 836090 w 866282"/>
                  <a:gd name="connsiteY9" fmla="*/ 941856 h 1636349"/>
                  <a:gd name="connsiteX10" fmla="*/ 792480 w 866282"/>
                  <a:gd name="connsiteY10" fmla="*/ 690533 h 1636349"/>
                  <a:gd name="connsiteX11" fmla="*/ 806905 w 866282"/>
                  <a:gd name="connsiteY11" fmla="*/ 510783 h 1636349"/>
                  <a:gd name="connsiteX12" fmla="*/ 863170 w 866282"/>
                  <a:gd name="connsiteY12" fmla="*/ 355389 h 1636349"/>
                  <a:gd name="connsiteX13" fmla="*/ 701449 w 866282"/>
                  <a:gd name="connsiteY13" fmla="*/ 224103 h 1636349"/>
                  <a:gd name="connsiteX14" fmla="*/ 715737 w 866282"/>
                  <a:gd name="connsiteY14" fmla="*/ 145521 h 1636349"/>
                  <a:gd name="connsiteX15" fmla="*/ 651443 w 866282"/>
                  <a:gd name="connsiteY15" fmla="*/ 255060 h 1636349"/>
                  <a:gd name="connsiteX16" fmla="*/ 591910 w 866282"/>
                  <a:gd name="connsiteY16" fmla="*/ 462229 h 1636349"/>
                  <a:gd name="connsiteX17" fmla="*/ 449038 w 866282"/>
                  <a:gd name="connsiteY17" fmla="*/ 757502 h 1636349"/>
                  <a:gd name="connsiteX18" fmla="*/ 491898 w 866282"/>
                  <a:gd name="connsiteY18" fmla="*/ 695589 h 1636349"/>
                  <a:gd name="connsiteX19" fmla="*/ 465705 w 866282"/>
                  <a:gd name="connsiteY19" fmla="*/ 676540 h 1636349"/>
                  <a:gd name="connsiteX20" fmla="*/ 546667 w 866282"/>
                  <a:gd name="connsiteY20" fmla="*/ 614628 h 1636349"/>
                  <a:gd name="connsiteX21" fmla="*/ 487137 w 866282"/>
                  <a:gd name="connsiteY21" fmla="*/ 600341 h 1636349"/>
                  <a:gd name="connsiteX22" fmla="*/ 468086 w 866282"/>
                  <a:gd name="connsiteY22" fmla="*/ 567003 h 1636349"/>
                  <a:gd name="connsiteX23" fmla="*/ 549049 w 866282"/>
                  <a:gd name="connsiteY23" fmla="*/ 543191 h 1636349"/>
                  <a:gd name="connsiteX24" fmla="*/ 477612 w 866282"/>
                  <a:gd name="connsiteY24" fmla="*/ 531285 h 1636349"/>
                  <a:gd name="connsiteX25" fmla="*/ 570479 w 866282"/>
                  <a:gd name="connsiteY25" fmla="*/ 521759 h 1636349"/>
                  <a:gd name="connsiteX26" fmla="*/ 427605 w 866282"/>
                  <a:gd name="connsiteY26" fmla="*/ 493186 h 1636349"/>
                  <a:gd name="connsiteX27" fmla="*/ 580005 w 866282"/>
                  <a:gd name="connsiteY27" fmla="*/ 476515 h 1636349"/>
                  <a:gd name="connsiteX28" fmla="*/ 580006 w 866282"/>
                  <a:gd name="connsiteY28" fmla="*/ 428889 h 1636349"/>
                  <a:gd name="connsiteX29" fmla="*/ 460944 w 866282"/>
                  <a:gd name="connsiteY29" fmla="*/ 388408 h 1636349"/>
                  <a:gd name="connsiteX30" fmla="*/ 606200 w 866282"/>
                  <a:gd name="connsiteY30" fmla="*/ 409840 h 1636349"/>
                  <a:gd name="connsiteX31" fmla="*/ 596675 w 866282"/>
                  <a:gd name="connsiteY31" fmla="*/ 376503 h 1636349"/>
                  <a:gd name="connsiteX32" fmla="*/ 518092 w 866282"/>
                  <a:gd name="connsiteY32" fmla="*/ 340784 h 1636349"/>
                  <a:gd name="connsiteX33" fmla="*/ 618106 w 866282"/>
                  <a:gd name="connsiteY33" fmla="*/ 309827 h 1636349"/>
                  <a:gd name="connsiteX34" fmla="*/ 549050 w 866282"/>
                  <a:gd name="connsiteY34" fmla="*/ 295541 h 1636349"/>
                  <a:gd name="connsiteX35" fmla="*/ 613343 w 866282"/>
                  <a:gd name="connsiteY35" fmla="*/ 269347 h 1636349"/>
                  <a:gd name="connsiteX36" fmla="*/ 639538 w 866282"/>
                  <a:gd name="connsiteY36" fmla="*/ 240772 h 1636349"/>
                  <a:gd name="connsiteX37" fmla="*/ 596675 w 866282"/>
                  <a:gd name="connsiteY37" fmla="*/ 240772 h 1636349"/>
                  <a:gd name="connsiteX38" fmla="*/ 653825 w 866282"/>
                  <a:gd name="connsiteY38" fmla="*/ 209816 h 1636349"/>
                  <a:gd name="connsiteX39" fmla="*/ 691924 w 866282"/>
                  <a:gd name="connsiteY39" fmla="*/ 159809 h 1636349"/>
                  <a:gd name="connsiteX40" fmla="*/ 677636 w 866282"/>
                  <a:gd name="connsiteY40" fmla="*/ 114566 h 1636349"/>
                  <a:gd name="connsiteX41" fmla="*/ 706212 w 866282"/>
                  <a:gd name="connsiteY41" fmla="*/ 126473 h 1636349"/>
                  <a:gd name="connsiteX42" fmla="*/ 694032 w 866282"/>
                  <a:gd name="connsiteY42" fmla="*/ 25348 h 1636349"/>
                  <a:gd name="connsiteX43" fmla="*/ 313305 w 866282"/>
                  <a:gd name="connsiteY43" fmla="*/ 359835 h 1636349"/>
                  <a:gd name="connsiteX44" fmla="*/ 278538 w 866282"/>
                  <a:gd name="connsiteY44" fmla="*/ 379202 h 1636349"/>
                  <a:gd name="connsiteX45" fmla="*/ 689680 w 866282"/>
                  <a:gd name="connsiteY45" fmla="*/ 5413 h 1636349"/>
                  <a:gd name="connsiteX0" fmla="*/ 689680 w 866282"/>
                  <a:gd name="connsiteY0" fmla="*/ 5413 h 1636349"/>
                  <a:gd name="connsiteX1" fmla="*/ 462642 w 866282"/>
                  <a:gd name="connsiteY1" fmla="*/ 169858 h 1636349"/>
                  <a:gd name="connsiteX2" fmla="*/ 257857 w 866282"/>
                  <a:gd name="connsiteY2" fmla="*/ 343076 h 1636349"/>
                  <a:gd name="connsiteX3" fmla="*/ 256292 w 866282"/>
                  <a:gd name="connsiteY3" fmla="*/ 663659 h 1636349"/>
                  <a:gd name="connsiteX4" fmla="*/ 240439 w 866282"/>
                  <a:gd name="connsiteY4" fmla="*/ 1033433 h 1636349"/>
                  <a:gd name="connsiteX5" fmla="*/ 160292 w 866282"/>
                  <a:gd name="connsiteY5" fmla="*/ 1236450 h 1636349"/>
                  <a:gd name="connsiteX6" fmla="*/ 12725 w 866282"/>
                  <a:gd name="connsiteY6" fmla="*/ 1591734 h 1636349"/>
                  <a:gd name="connsiteX7" fmla="*/ 520337 w 866282"/>
                  <a:gd name="connsiteY7" fmla="*/ 1601805 h 1636349"/>
                  <a:gd name="connsiteX8" fmla="*/ 656682 w 866282"/>
                  <a:gd name="connsiteY8" fmla="*/ 1259720 h 1636349"/>
                  <a:gd name="connsiteX9" fmla="*/ 836090 w 866282"/>
                  <a:gd name="connsiteY9" fmla="*/ 941856 h 1636349"/>
                  <a:gd name="connsiteX10" fmla="*/ 792480 w 866282"/>
                  <a:gd name="connsiteY10" fmla="*/ 690533 h 1636349"/>
                  <a:gd name="connsiteX11" fmla="*/ 806905 w 866282"/>
                  <a:gd name="connsiteY11" fmla="*/ 510783 h 1636349"/>
                  <a:gd name="connsiteX12" fmla="*/ 863170 w 866282"/>
                  <a:gd name="connsiteY12" fmla="*/ 355389 h 1636349"/>
                  <a:gd name="connsiteX13" fmla="*/ 701449 w 866282"/>
                  <a:gd name="connsiteY13" fmla="*/ 224103 h 1636349"/>
                  <a:gd name="connsiteX14" fmla="*/ 715737 w 866282"/>
                  <a:gd name="connsiteY14" fmla="*/ 145521 h 1636349"/>
                  <a:gd name="connsiteX15" fmla="*/ 651443 w 866282"/>
                  <a:gd name="connsiteY15" fmla="*/ 255060 h 1636349"/>
                  <a:gd name="connsiteX16" fmla="*/ 591910 w 866282"/>
                  <a:gd name="connsiteY16" fmla="*/ 462229 h 1636349"/>
                  <a:gd name="connsiteX17" fmla="*/ 449038 w 866282"/>
                  <a:gd name="connsiteY17" fmla="*/ 757502 h 1636349"/>
                  <a:gd name="connsiteX18" fmla="*/ 491898 w 866282"/>
                  <a:gd name="connsiteY18" fmla="*/ 695589 h 1636349"/>
                  <a:gd name="connsiteX19" fmla="*/ 465705 w 866282"/>
                  <a:gd name="connsiteY19" fmla="*/ 676540 h 1636349"/>
                  <a:gd name="connsiteX20" fmla="*/ 546667 w 866282"/>
                  <a:gd name="connsiteY20" fmla="*/ 614628 h 1636349"/>
                  <a:gd name="connsiteX21" fmla="*/ 487137 w 866282"/>
                  <a:gd name="connsiteY21" fmla="*/ 600341 h 1636349"/>
                  <a:gd name="connsiteX22" fmla="*/ 468086 w 866282"/>
                  <a:gd name="connsiteY22" fmla="*/ 567003 h 1636349"/>
                  <a:gd name="connsiteX23" fmla="*/ 549049 w 866282"/>
                  <a:gd name="connsiteY23" fmla="*/ 543191 h 1636349"/>
                  <a:gd name="connsiteX24" fmla="*/ 477612 w 866282"/>
                  <a:gd name="connsiteY24" fmla="*/ 531285 h 1636349"/>
                  <a:gd name="connsiteX25" fmla="*/ 570479 w 866282"/>
                  <a:gd name="connsiteY25" fmla="*/ 521759 h 1636349"/>
                  <a:gd name="connsiteX26" fmla="*/ 427605 w 866282"/>
                  <a:gd name="connsiteY26" fmla="*/ 493186 h 1636349"/>
                  <a:gd name="connsiteX27" fmla="*/ 580005 w 866282"/>
                  <a:gd name="connsiteY27" fmla="*/ 476515 h 1636349"/>
                  <a:gd name="connsiteX28" fmla="*/ 580006 w 866282"/>
                  <a:gd name="connsiteY28" fmla="*/ 428889 h 1636349"/>
                  <a:gd name="connsiteX29" fmla="*/ 460944 w 866282"/>
                  <a:gd name="connsiteY29" fmla="*/ 388408 h 1636349"/>
                  <a:gd name="connsiteX30" fmla="*/ 606200 w 866282"/>
                  <a:gd name="connsiteY30" fmla="*/ 409840 h 1636349"/>
                  <a:gd name="connsiteX31" fmla="*/ 596675 w 866282"/>
                  <a:gd name="connsiteY31" fmla="*/ 376503 h 1636349"/>
                  <a:gd name="connsiteX32" fmla="*/ 518092 w 866282"/>
                  <a:gd name="connsiteY32" fmla="*/ 340784 h 1636349"/>
                  <a:gd name="connsiteX33" fmla="*/ 618106 w 866282"/>
                  <a:gd name="connsiteY33" fmla="*/ 309827 h 1636349"/>
                  <a:gd name="connsiteX34" fmla="*/ 549050 w 866282"/>
                  <a:gd name="connsiteY34" fmla="*/ 295541 h 1636349"/>
                  <a:gd name="connsiteX35" fmla="*/ 613343 w 866282"/>
                  <a:gd name="connsiteY35" fmla="*/ 269347 h 1636349"/>
                  <a:gd name="connsiteX36" fmla="*/ 639538 w 866282"/>
                  <a:gd name="connsiteY36" fmla="*/ 240772 h 1636349"/>
                  <a:gd name="connsiteX37" fmla="*/ 596675 w 866282"/>
                  <a:gd name="connsiteY37" fmla="*/ 240772 h 1636349"/>
                  <a:gd name="connsiteX38" fmla="*/ 653825 w 866282"/>
                  <a:gd name="connsiteY38" fmla="*/ 209816 h 1636349"/>
                  <a:gd name="connsiteX39" fmla="*/ 691924 w 866282"/>
                  <a:gd name="connsiteY39" fmla="*/ 159809 h 1636349"/>
                  <a:gd name="connsiteX40" fmla="*/ 677636 w 866282"/>
                  <a:gd name="connsiteY40" fmla="*/ 114566 h 1636349"/>
                  <a:gd name="connsiteX41" fmla="*/ 706212 w 866282"/>
                  <a:gd name="connsiteY41" fmla="*/ 126473 h 1636349"/>
                  <a:gd name="connsiteX42" fmla="*/ 694032 w 866282"/>
                  <a:gd name="connsiteY42" fmla="*/ 25348 h 1636349"/>
                  <a:gd name="connsiteX43" fmla="*/ 313305 w 866282"/>
                  <a:gd name="connsiteY43" fmla="*/ 359835 h 1636349"/>
                  <a:gd name="connsiteX44" fmla="*/ 278538 w 866282"/>
                  <a:gd name="connsiteY44" fmla="*/ 379202 h 1636349"/>
                  <a:gd name="connsiteX45" fmla="*/ 689680 w 866282"/>
                  <a:gd name="connsiteY45" fmla="*/ 5413 h 1636349"/>
                  <a:gd name="connsiteX0" fmla="*/ 689680 w 866282"/>
                  <a:gd name="connsiteY0" fmla="*/ 5413 h 1636349"/>
                  <a:gd name="connsiteX1" fmla="*/ 462642 w 866282"/>
                  <a:gd name="connsiteY1" fmla="*/ 169858 h 1636349"/>
                  <a:gd name="connsiteX2" fmla="*/ 257857 w 866282"/>
                  <a:gd name="connsiteY2" fmla="*/ 343076 h 1636349"/>
                  <a:gd name="connsiteX3" fmla="*/ 256292 w 866282"/>
                  <a:gd name="connsiteY3" fmla="*/ 663659 h 1636349"/>
                  <a:gd name="connsiteX4" fmla="*/ 240439 w 866282"/>
                  <a:gd name="connsiteY4" fmla="*/ 1033433 h 1636349"/>
                  <a:gd name="connsiteX5" fmla="*/ 160292 w 866282"/>
                  <a:gd name="connsiteY5" fmla="*/ 1236450 h 1636349"/>
                  <a:gd name="connsiteX6" fmla="*/ 12725 w 866282"/>
                  <a:gd name="connsiteY6" fmla="*/ 1591734 h 1636349"/>
                  <a:gd name="connsiteX7" fmla="*/ 520337 w 866282"/>
                  <a:gd name="connsiteY7" fmla="*/ 1601805 h 1636349"/>
                  <a:gd name="connsiteX8" fmla="*/ 656682 w 866282"/>
                  <a:gd name="connsiteY8" fmla="*/ 1259720 h 1636349"/>
                  <a:gd name="connsiteX9" fmla="*/ 836090 w 866282"/>
                  <a:gd name="connsiteY9" fmla="*/ 941856 h 1636349"/>
                  <a:gd name="connsiteX10" fmla="*/ 792480 w 866282"/>
                  <a:gd name="connsiteY10" fmla="*/ 690533 h 1636349"/>
                  <a:gd name="connsiteX11" fmla="*/ 806905 w 866282"/>
                  <a:gd name="connsiteY11" fmla="*/ 510783 h 1636349"/>
                  <a:gd name="connsiteX12" fmla="*/ 863170 w 866282"/>
                  <a:gd name="connsiteY12" fmla="*/ 355389 h 1636349"/>
                  <a:gd name="connsiteX13" fmla="*/ 701449 w 866282"/>
                  <a:gd name="connsiteY13" fmla="*/ 224103 h 1636349"/>
                  <a:gd name="connsiteX14" fmla="*/ 715737 w 866282"/>
                  <a:gd name="connsiteY14" fmla="*/ 145521 h 1636349"/>
                  <a:gd name="connsiteX15" fmla="*/ 651443 w 866282"/>
                  <a:gd name="connsiteY15" fmla="*/ 255060 h 1636349"/>
                  <a:gd name="connsiteX16" fmla="*/ 591910 w 866282"/>
                  <a:gd name="connsiteY16" fmla="*/ 462229 h 1636349"/>
                  <a:gd name="connsiteX17" fmla="*/ 449038 w 866282"/>
                  <a:gd name="connsiteY17" fmla="*/ 757502 h 1636349"/>
                  <a:gd name="connsiteX18" fmla="*/ 491898 w 866282"/>
                  <a:gd name="connsiteY18" fmla="*/ 695589 h 1636349"/>
                  <a:gd name="connsiteX19" fmla="*/ 465705 w 866282"/>
                  <a:gd name="connsiteY19" fmla="*/ 676540 h 1636349"/>
                  <a:gd name="connsiteX20" fmla="*/ 546667 w 866282"/>
                  <a:gd name="connsiteY20" fmla="*/ 614628 h 1636349"/>
                  <a:gd name="connsiteX21" fmla="*/ 487137 w 866282"/>
                  <a:gd name="connsiteY21" fmla="*/ 600341 h 1636349"/>
                  <a:gd name="connsiteX22" fmla="*/ 468086 w 866282"/>
                  <a:gd name="connsiteY22" fmla="*/ 567003 h 1636349"/>
                  <a:gd name="connsiteX23" fmla="*/ 549049 w 866282"/>
                  <a:gd name="connsiteY23" fmla="*/ 543191 h 1636349"/>
                  <a:gd name="connsiteX24" fmla="*/ 477612 w 866282"/>
                  <a:gd name="connsiteY24" fmla="*/ 531285 h 1636349"/>
                  <a:gd name="connsiteX25" fmla="*/ 570479 w 866282"/>
                  <a:gd name="connsiteY25" fmla="*/ 521759 h 1636349"/>
                  <a:gd name="connsiteX26" fmla="*/ 427605 w 866282"/>
                  <a:gd name="connsiteY26" fmla="*/ 493186 h 1636349"/>
                  <a:gd name="connsiteX27" fmla="*/ 580005 w 866282"/>
                  <a:gd name="connsiteY27" fmla="*/ 476515 h 1636349"/>
                  <a:gd name="connsiteX28" fmla="*/ 580006 w 866282"/>
                  <a:gd name="connsiteY28" fmla="*/ 428889 h 1636349"/>
                  <a:gd name="connsiteX29" fmla="*/ 460944 w 866282"/>
                  <a:gd name="connsiteY29" fmla="*/ 388408 h 1636349"/>
                  <a:gd name="connsiteX30" fmla="*/ 606200 w 866282"/>
                  <a:gd name="connsiteY30" fmla="*/ 409840 h 1636349"/>
                  <a:gd name="connsiteX31" fmla="*/ 596675 w 866282"/>
                  <a:gd name="connsiteY31" fmla="*/ 376503 h 1636349"/>
                  <a:gd name="connsiteX32" fmla="*/ 518092 w 866282"/>
                  <a:gd name="connsiteY32" fmla="*/ 340784 h 1636349"/>
                  <a:gd name="connsiteX33" fmla="*/ 618106 w 866282"/>
                  <a:gd name="connsiteY33" fmla="*/ 309827 h 1636349"/>
                  <a:gd name="connsiteX34" fmla="*/ 549050 w 866282"/>
                  <a:gd name="connsiteY34" fmla="*/ 295541 h 1636349"/>
                  <a:gd name="connsiteX35" fmla="*/ 613343 w 866282"/>
                  <a:gd name="connsiteY35" fmla="*/ 269347 h 1636349"/>
                  <a:gd name="connsiteX36" fmla="*/ 639538 w 866282"/>
                  <a:gd name="connsiteY36" fmla="*/ 240772 h 1636349"/>
                  <a:gd name="connsiteX37" fmla="*/ 596675 w 866282"/>
                  <a:gd name="connsiteY37" fmla="*/ 240772 h 1636349"/>
                  <a:gd name="connsiteX38" fmla="*/ 653825 w 866282"/>
                  <a:gd name="connsiteY38" fmla="*/ 209816 h 1636349"/>
                  <a:gd name="connsiteX39" fmla="*/ 691924 w 866282"/>
                  <a:gd name="connsiteY39" fmla="*/ 159809 h 1636349"/>
                  <a:gd name="connsiteX40" fmla="*/ 677636 w 866282"/>
                  <a:gd name="connsiteY40" fmla="*/ 114566 h 1636349"/>
                  <a:gd name="connsiteX41" fmla="*/ 706212 w 866282"/>
                  <a:gd name="connsiteY41" fmla="*/ 126473 h 1636349"/>
                  <a:gd name="connsiteX42" fmla="*/ 694032 w 866282"/>
                  <a:gd name="connsiteY42" fmla="*/ 25348 h 1636349"/>
                  <a:gd name="connsiteX43" fmla="*/ 313305 w 866282"/>
                  <a:gd name="connsiteY43" fmla="*/ 359835 h 1636349"/>
                  <a:gd name="connsiteX44" fmla="*/ 278538 w 866282"/>
                  <a:gd name="connsiteY44" fmla="*/ 379202 h 1636349"/>
                  <a:gd name="connsiteX45" fmla="*/ 689680 w 866282"/>
                  <a:gd name="connsiteY45" fmla="*/ 5413 h 1636349"/>
                  <a:gd name="connsiteX0" fmla="*/ 689680 w 866282"/>
                  <a:gd name="connsiteY0" fmla="*/ 5413 h 1636349"/>
                  <a:gd name="connsiteX1" fmla="*/ 462642 w 866282"/>
                  <a:gd name="connsiteY1" fmla="*/ 169858 h 1636349"/>
                  <a:gd name="connsiteX2" fmla="*/ 257857 w 866282"/>
                  <a:gd name="connsiteY2" fmla="*/ 343076 h 1636349"/>
                  <a:gd name="connsiteX3" fmla="*/ 256292 w 866282"/>
                  <a:gd name="connsiteY3" fmla="*/ 663659 h 1636349"/>
                  <a:gd name="connsiteX4" fmla="*/ 240439 w 866282"/>
                  <a:gd name="connsiteY4" fmla="*/ 1033433 h 1636349"/>
                  <a:gd name="connsiteX5" fmla="*/ 160292 w 866282"/>
                  <a:gd name="connsiteY5" fmla="*/ 1236450 h 1636349"/>
                  <a:gd name="connsiteX6" fmla="*/ 12725 w 866282"/>
                  <a:gd name="connsiteY6" fmla="*/ 1591734 h 1636349"/>
                  <a:gd name="connsiteX7" fmla="*/ 520337 w 866282"/>
                  <a:gd name="connsiteY7" fmla="*/ 1601805 h 1636349"/>
                  <a:gd name="connsiteX8" fmla="*/ 656682 w 866282"/>
                  <a:gd name="connsiteY8" fmla="*/ 1259720 h 1636349"/>
                  <a:gd name="connsiteX9" fmla="*/ 836090 w 866282"/>
                  <a:gd name="connsiteY9" fmla="*/ 941856 h 1636349"/>
                  <a:gd name="connsiteX10" fmla="*/ 792480 w 866282"/>
                  <a:gd name="connsiteY10" fmla="*/ 690533 h 1636349"/>
                  <a:gd name="connsiteX11" fmla="*/ 806905 w 866282"/>
                  <a:gd name="connsiteY11" fmla="*/ 510783 h 1636349"/>
                  <a:gd name="connsiteX12" fmla="*/ 863170 w 866282"/>
                  <a:gd name="connsiteY12" fmla="*/ 355389 h 1636349"/>
                  <a:gd name="connsiteX13" fmla="*/ 701449 w 866282"/>
                  <a:gd name="connsiteY13" fmla="*/ 224103 h 1636349"/>
                  <a:gd name="connsiteX14" fmla="*/ 703831 w 866282"/>
                  <a:gd name="connsiteY14" fmla="*/ 164571 h 1636349"/>
                  <a:gd name="connsiteX15" fmla="*/ 651443 w 866282"/>
                  <a:gd name="connsiteY15" fmla="*/ 255060 h 1636349"/>
                  <a:gd name="connsiteX16" fmla="*/ 591910 w 866282"/>
                  <a:gd name="connsiteY16" fmla="*/ 462229 h 1636349"/>
                  <a:gd name="connsiteX17" fmla="*/ 449038 w 866282"/>
                  <a:gd name="connsiteY17" fmla="*/ 757502 h 1636349"/>
                  <a:gd name="connsiteX18" fmla="*/ 491898 w 866282"/>
                  <a:gd name="connsiteY18" fmla="*/ 695589 h 1636349"/>
                  <a:gd name="connsiteX19" fmla="*/ 465705 w 866282"/>
                  <a:gd name="connsiteY19" fmla="*/ 676540 h 1636349"/>
                  <a:gd name="connsiteX20" fmla="*/ 546667 w 866282"/>
                  <a:gd name="connsiteY20" fmla="*/ 614628 h 1636349"/>
                  <a:gd name="connsiteX21" fmla="*/ 487137 w 866282"/>
                  <a:gd name="connsiteY21" fmla="*/ 600341 h 1636349"/>
                  <a:gd name="connsiteX22" fmla="*/ 468086 w 866282"/>
                  <a:gd name="connsiteY22" fmla="*/ 567003 h 1636349"/>
                  <a:gd name="connsiteX23" fmla="*/ 549049 w 866282"/>
                  <a:gd name="connsiteY23" fmla="*/ 543191 h 1636349"/>
                  <a:gd name="connsiteX24" fmla="*/ 477612 w 866282"/>
                  <a:gd name="connsiteY24" fmla="*/ 531285 h 1636349"/>
                  <a:gd name="connsiteX25" fmla="*/ 570479 w 866282"/>
                  <a:gd name="connsiteY25" fmla="*/ 521759 h 1636349"/>
                  <a:gd name="connsiteX26" fmla="*/ 427605 w 866282"/>
                  <a:gd name="connsiteY26" fmla="*/ 493186 h 1636349"/>
                  <a:gd name="connsiteX27" fmla="*/ 580005 w 866282"/>
                  <a:gd name="connsiteY27" fmla="*/ 476515 h 1636349"/>
                  <a:gd name="connsiteX28" fmla="*/ 580006 w 866282"/>
                  <a:gd name="connsiteY28" fmla="*/ 428889 h 1636349"/>
                  <a:gd name="connsiteX29" fmla="*/ 460944 w 866282"/>
                  <a:gd name="connsiteY29" fmla="*/ 388408 h 1636349"/>
                  <a:gd name="connsiteX30" fmla="*/ 606200 w 866282"/>
                  <a:gd name="connsiteY30" fmla="*/ 409840 h 1636349"/>
                  <a:gd name="connsiteX31" fmla="*/ 596675 w 866282"/>
                  <a:gd name="connsiteY31" fmla="*/ 376503 h 1636349"/>
                  <a:gd name="connsiteX32" fmla="*/ 518092 w 866282"/>
                  <a:gd name="connsiteY32" fmla="*/ 340784 h 1636349"/>
                  <a:gd name="connsiteX33" fmla="*/ 618106 w 866282"/>
                  <a:gd name="connsiteY33" fmla="*/ 309827 h 1636349"/>
                  <a:gd name="connsiteX34" fmla="*/ 549050 w 866282"/>
                  <a:gd name="connsiteY34" fmla="*/ 295541 h 1636349"/>
                  <a:gd name="connsiteX35" fmla="*/ 613343 w 866282"/>
                  <a:gd name="connsiteY35" fmla="*/ 269347 h 1636349"/>
                  <a:gd name="connsiteX36" fmla="*/ 639538 w 866282"/>
                  <a:gd name="connsiteY36" fmla="*/ 240772 h 1636349"/>
                  <a:gd name="connsiteX37" fmla="*/ 596675 w 866282"/>
                  <a:gd name="connsiteY37" fmla="*/ 240772 h 1636349"/>
                  <a:gd name="connsiteX38" fmla="*/ 653825 w 866282"/>
                  <a:gd name="connsiteY38" fmla="*/ 209816 h 1636349"/>
                  <a:gd name="connsiteX39" fmla="*/ 691924 w 866282"/>
                  <a:gd name="connsiteY39" fmla="*/ 159809 h 1636349"/>
                  <a:gd name="connsiteX40" fmla="*/ 677636 w 866282"/>
                  <a:gd name="connsiteY40" fmla="*/ 114566 h 1636349"/>
                  <a:gd name="connsiteX41" fmla="*/ 706212 w 866282"/>
                  <a:gd name="connsiteY41" fmla="*/ 126473 h 1636349"/>
                  <a:gd name="connsiteX42" fmla="*/ 694032 w 866282"/>
                  <a:gd name="connsiteY42" fmla="*/ 25348 h 1636349"/>
                  <a:gd name="connsiteX43" fmla="*/ 313305 w 866282"/>
                  <a:gd name="connsiteY43" fmla="*/ 359835 h 1636349"/>
                  <a:gd name="connsiteX44" fmla="*/ 278538 w 866282"/>
                  <a:gd name="connsiteY44" fmla="*/ 379202 h 1636349"/>
                  <a:gd name="connsiteX45" fmla="*/ 689680 w 866282"/>
                  <a:gd name="connsiteY45" fmla="*/ 5413 h 1636349"/>
                  <a:gd name="connsiteX0" fmla="*/ 689680 w 866282"/>
                  <a:gd name="connsiteY0" fmla="*/ 5413 h 1636349"/>
                  <a:gd name="connsiteX1" fmla="*/ 462642 w 866282"/>
                  <a:gd name="connsiteY1" fmla="*/ 169858 h 1636349"/>
                  <a:gd name="connsiteX2" fmla="*/ 257857 w 866282"/>
                  <a:gd name="connsiteY2" fmla="*/ 343076 h 1636349"/>
                  <a:gd name="connsiteX3" fmla="*/ 256292 w 866282"/>
                  <a:gd name="connsiteY3" fmla="*/ 663659 h 1636349"/>
                  <a:gd name="connsiteX4" fmla="*/ 240439 w 866282"/>
                  <a:gd name="connsiteY4" fmla="*/ 1033433 h 1636349"/>
                  <a:gd name="connsiteX5" fmla="*/ 160292 w 866282"/>
                  <a:gd name="connsiteY5" fmla="*/ 1236450 h 1636349"/>
                  <a:gd name="connsiteX6" fmla="*/ 12725 w 866282"/>
                  <a:gd name="connsiteY6" fmla="*/ 1591734 h 1636349"/>
                  <a:gd name="connsiteX7" fmla="*/ 520337 w 866282"/>
                  <a:gd name="connsiteY7" fmla="*/ 1601805 h 1636349"/>
                  <a:gd name="connsiteX8" fmla="*/ 656682 w 866282"/>
                  <a:gd name="connsiteY8" fmla="*/ 1259720 h 1636349"/>
                  <a:gd name="connsiteX9" fmla="*/ 836090 w 866282"/>
                  <a:gd name="connsiteY9" fmla="*/ 941856 h 1636349"/>
                  <a:gd name="connsiteX10" fmla="*/ 792480 w 866282"/>
                  <a:gd name="connsiteY10" fmla="*/ 690533 h 1636349"/>
                  <a:gd name="connsiteX11" fmla="*/ 806905 w 866282"/>
                  <a:gd name="connsiteY11" fmla="*/ 510783 h 1636349"/>
                  <a:gd name="connsiteX12" fmla="*/ 863170 w 866282"/>
                  <a:gd name="connsiteY12" fmla="*/ 355389 h 1636349"/>
                  <a:gd name="connsiteX13" fmla="*/ 701449 w 866282"/>
                  <a:gd name="connsiteY13" fmla="*/ 224103 h 1636349"/>
                  <a:gd name="connsiteX14" fmla="*/ 799081 w 866282"/>
                  <a:gd name="connsiteY14" fmla="*/ 193146 h 1636349"/>
                  <a:gd name="connsiteX15" fmla="*/ 651443 w 866282"/>
                  <a:gd name="connsiteY15" fmla="*/ 255060 h 1636349"/>
                  <a:gd name="connsiteX16" fmla="*/ 591910 w 866282"/>
                  <a:gd name="connsiteY16" fmla="*/ 462229 h 1636349"/>
                  <a:gd name="connsiteX17" fmla="*/ 449038 w 866282"/>
                  <a:gd name="connsiteY17" fmla="*/ 757502 h 1636349"/>
                  <a:gd name="connsiteX18" fmla="*/ 491898 w 866282"/>
                  <a:gd name="connsiteY18" fmla="*/ 695589 h 1636349"/>
                  <a:gd name="connsiteX19" fmla="*/ 465705 w 866282"/>
                  <a:gd name="connsiteY19" fmla="*/ 676540 h 1636349"/>
                  <a:gd name="connsiteX20" fmla="*/ 546667 w 866282"/>
                  <a:gd name="connsiteY20" fmla="*/ 614628 h 1636349"/>
                  <a:gd name="connsiteX21" fmla="*/ 487137 w 866282"/>
                  <a:gd name="connsiteY21" fmla="*/ 600341 h 1636349"/>
                  <a:gd name="connsiteX22" fmla="*/ 468086 w 866282"/>
                  <a:gd name="connsiteY22" fmla="*/ 567003 h 1636349"/>
                  <a:gd name="connsiteX23" fmla="*/ 549049 w 866282"/>
                  <a:gd name="connsiteY23" fmla="*/ 543191 h 1636349"/>
                  <a:gd name="connsiteX24" fmla="*/ 477612 w 866282"/>
                  <a:gd name="connsiteY24" fmla="*/ 531285 h 1636349"/>
                  <a:gd name="connsiteX25" fmla="*/ 570479 w 866282"/>
                  <a:gd name="connsiteY25" fmla="*/ 521759 h 1636349"/>
                  <a:gd name="connsiteX26" fmla="*/ 427605 w 866282"/>
                  <a:gd name="connsiteY26" fmla="*/ 493186 h 1636349"/>
                  <a:gd name="connsiteX27" fmla="*/ 580005 w 866282"/>
                  <a:gd name="connsiteY27" fmla="*/ 476515 h 1636349"/>
                  <a:gd name="connsiteX28" fmla="*/ 580006 w 866282"/>
                  <a:gd name="connsiteY28" fmla="*/ 428889 h 1636349"/>
                  <a:gd name="connsiteX29" fmla="*/ 460944 w 866282"/>
                  <a:gd name="connsiteY29" fmla="*/ 388408 h 1636349"/>
                  <a:gd name="connsiteX30" fmla="*/ 606200 w 866282"/>
                  <a:gd name="connsiteY30" fmla="*/ 409840 h 1636349"/>
                  <a:gd name="connsiteX31" fmla="*/ 596675 w 866282"/>
                  <a:gd name="connsiteY31" fmla="*/ 376503 h 1636349"/>
                  <a:gd name="connsiteX32" fmla="*/ 518092 w 866282"/>
                  <a:gd name="connsiteY32" fmla="*/ 340784 h 1636349"/>
                  <a:gd name="connsiteX33" fmla="*/ 618106 w 866282"/>
                  <a:gd name="connsiteY33" fmla="*/ 309827 h 1636349"/>
                  <a:gd name="connsiteX34" fmla="*/ 549050 w 866282"/>
                  <a:gd name="connsiteY34" fmla="*/ 295541 h 1636349"/>
                  <a:gd name="connsiteX35" fmla="*/ 613343 w 866282"/>
                  <a:gd name="connsiteY35" fmla="*/ 269347 h 1636349"/>
                  <a:gd name="connsiteX36" fmla="*/ 639538 w 866282"/>
                  <a:gd name="connsiteY36" fmla="*/ 240772 h 1636349"/>
                  <a:gd name="connsiteX37" fmla="*/ 596675 w 866282"/>
                  <a:gd name="connsiteY37" fmla="*/ 240772 h 1636349"/>
                  <a:gd name="connsiteX38" fmla="*/ 653825 w 866282"/>
                  <a:gd name="connsiteY38" fmla="*/ 209816 h 1636349"/>
                  <a:gd name="connsiteX39" fmla="*/ 691924 w 866282"/>
                  <a:gd name="connsiteY39" fmla="*/ 159809 h 1636349"/>
                  <a:gd name="connsiteX40" fmla="*/ 677636 w 866282"/>
                  <a:gd name="connsiteY40" fmla="*/ 114566 h 1636349"/>
                  <a:gd name="connsiteX41" fmla="*/ 706212 w 866282"/>
                  <a:gd name="connsiteY41" fmla="*/ 126473 h 1636349"/>
                  <a:gd name="connsiteX42" fmla="*/ 694032 w 866282"/>
                  <a:gd name="connsiteY42" fmla="*/ 25348 h 1636349"/>
                  <a:gd name="connsiteX43" fmla="*/ 313305 w 866282"/>
                  <a:gd name="connsiteY43" fmla="*/ 359835 h 1636349"/>
                  <a:gd name="connsiteX44" fmla="*/ 278538 w 866282"/>
                  <a:gd name="connsiteY44" fmla="*/ 379202 h 1636349"/>
                  <a:gd name="connsiteX45" fmla="*/ 689680 w 866282"/>
                  <a:gd name="connsiteY45" fmla="*/ 5413 h 1636349"/>
                  <a:gd name="connsiteX0" fmla="*/ 689680 w 863458"/>
                  <a:gd name="connsiteY0" fmla="*/ 5413 h 1636349"/>
                  <a:gd name="connsiteX1" fmla="*/ 462642 w 863458"/>
                  <a:gd name="connsiteY1" fmla="*/ 169858 h 1636349"/>
                  <a:gd name="connsiteX2" fmla="*/ 257857 w 863458"/>
                  <a:gd name="connsiteY2" fmla="*/ 343076 h 1636349"/>
                  <a:gd name="connsiteX3" fmla="*/ 256292 w 863458"/>
                  <a:gd name="connsiteY3" fmla="*/ 663659 h 1636349"/>
                  <a:gd name="connsiteX4" fmla="*/ 240439 w 863458"/>
                  <a:gd name="connsiteY4" fmla="*/ 1033433 h 1636349"/>
                  <a:gd name="connsiteX5" fmla="*/ 160292 w 863458"/>
                  <a:gd name="connsiteY5" fmla="*/ 1236450 h 1636349"/>
                  <a:gd name="connsiteX6" fmla="*/ 12725 w 863458"/>
                  <a:gd name="connsiteY6" fmla="*/ 1591734 h 1636349"/>
                  <a:gd name="connsiteX7" fmla="*/ 520337 w 863458"/>
                  <a:gd name="connsiteY7" fmla="*/ 1601805 h 1636349"/>
                  <a:gd name="connsiteX8" fmla="*/ 656682 w 863458"/>
                  <a:gd name="connsiteY8" fmla="*/ 1259720 h 1636349"/>
                  <a:gd name="connsiteX9" fmla="*/ 836090 w 863458"/>
                  <a:gd name="connsiteY9" fmla="*/ 941856 h 1636349"/>
                  <a:gd name="connsiteX10" fmla="*/ 792480 w 863458"/>
                  <a:gd name="connsiteY10" fmla="*/ 690533 h 1636349"/>
                  <a:gd name="connsiteX11" fmla="*/ 806905 w 863458"/>
                  <a:gd name="connsiteY11" fmla="*/ 510783 h 1636349"/>
                  <a:gd name="connsiteX12" fmla="*/ 863170 w 863458"/>
                  <a:gd name="connsiteY12" fmla="*/ 355389 h 1636349"/>
                  <a:gd name="connsiteX13" fmla="*/ 780031 w 863458"/>
                  <a:gd name="connsiteY13" fmla="*/ 371741 h 1636349"/>
                  <a:gd name="connsiteX14" fmla="*/ 799081 w 863458"/>
                  <a:gd name="connsiteY14" fmla="*/ 193146 h 1636349"/>
                  <a:gd name="connsiteX15" fmla="*/ 651443 w 863458"/>
                  <a:gd name="connsiteY15" fmla="*/ 255060 h 1636349"/>
                  <a:gd name="connsiteX16" fmla="*/ 591910 w 863458"/>
                  <a:gd name="connsiteY16" fmla="*/ 462229 h 1636349"/>
                  <a:gd name="connsiteX17" fmla="*/ 449038 w 863458"/>
                  <a:gd name="connsiteY17" fmla="*/ 757502 h 1636349"/>
                  <a:gd name="connsiteX18" fmla="*/ 491898 w 863458"/>
                  <a:gd name="connsiteY18" fmla="*/ 695589 h 1636349"/>
                  <a:gd name="connsiteX19" fmla="*/ 465705 w 863458"/>
                  <a:gd name="connsiteY19" fmla="*/ 676540 h 1636349"/>
                  <a:gd name="connsiteX20" fmla="*/ 546667 w 863458"/>
                  <a:gd name="connsiteY20" fmla="*/ 614628 h 1636349"/>
                  <a:gd name="connsiteX21" fmla="*/ 487137 w 863458"/>
                  <a:gd name="connsiteY21" fmla="*/ 600341 h 1636349"/>
                  <a:gd name="connsiteX22" fmla="*/ 468086 w 863458"/>
                  <a:gd name="connsiteY22" fmla="*/ 567003 h 1636349"/>
                  <a:gd name="connsiteX23" fmla="*/ 549049 w 863458"/>
                  <a:gd name="connsiteY23" fmla="*/ 543191 h 1636349"/>
                  <a:gd name="connsiteX24" fmla="*/ 477612 w 863458"/>
                  <a:gd name="connsiteY24" fmla="*/ 531285 h 1636349"/>
                  <a:gd name="connsiteX25" fmla="*/ 570479 w 863458"/>
                  <a:gd name="connsiteY25" fmla="*/ 521759 h 1636349"/>
                  <a:gd name="connsiteX26" fmla="*/ 427605 w 863458"/>
                  <a:gd name="connsiteY26" fmla="*/ 493186 h 1636349"/>
                  <a:gd name="connsiteX27" fmla="*/ 580005 w 863458"/>
                  <a:gd name="connsiteY27" fmla="*/ 476515 h 1636349"/>
                  <a:gd name="connsiteX28" fmla="*/ 580006 w 863458"/>
                  <a:gd name="connsiteY28" fmla="*/ 428889 h 1636349"/>
                  <a:gd name="connsiteX29" fmla="*/ 460944 w 863458"/>
                  <a:gd name="connsiteY29" fmla="*/ 388408 h 1636349"/>
                  <a:gd name="connsiteX30" fmla="*/ 606200 w 863458"/>
                  <a:gd name="connsiteY30" fmla="*/ 409840 h 1636349"/>
                  <a:gd name="connsiteX31" fmla="*/ 596675 w 863458"/>
                  <a:gd name="connsiteY31" fmla="*/ 376503 h 1636349"/>
                  <a:gd name="connsiteX32" fmla="*/ 518092 w 863458"/>
                  <a:gd name="connsiteY32" fmla="*/ 340784 h 1636349"/>
                  <a:gd name="connsiteX33" fmla="*/ 618106 w 863458"/>
                  <a:gd name="connsiteY33" fmla="*/ 309827 h 1636349"/>
                  <a:gd name="connsiteX34" fmla="*/ 549050 w 863458"/>
                  <a:gd name="connsiteY34" fmla="*/ 295541 h 1636349"/>
                  <a:gd name="connsiteX35" fmla="*/ 613343 w 863458"/>
                  <a:gd name="connsiteY35" fmla="*/ 269347 h 1636349"/>
                  <a:gd name="connsiteX36" fmla="*/ 639538 w 863458"/>
                  <a:gd name="connsiteY36" fmla="*/ 240772 h 1636349"/>
                  <a:gd name="connsiteX37" fmla="*/ 596675 w 863458"/>
                  <a:gd name="connsiteY37" fmla="*/ 240772 h 1636349"/>
                  <a:gd name="connsiteX38" fmla="*/ 653825 w 863458"/>
                  <a:gd name="connsiteY38" fmla="*/ 209816 h 1636349"/>
                  <a:gd name="connsiteX39" fmla="*/ 691924 w 863458"/>
                  <a:gd name="connsiteY39" fmla="*/ 159809 h 1636349"/>
                  <a:gd name="connsiteX40" fmla="*/ 677636 w 863458"/>
                  <a:gd name="connsiteY40" fmla="*/ 114566 h 1636349"/>
                  <a:gd name="connsiteX41" fmla="*/ 706212 w 863458"/>
                  <a:gd name="connsiteY41" fmla="*/ 126473 h 1636349"/>
                  <a:gd name="connsiteX42" fmla="*/ 694032 w 863458"/>
                  <a:gd name="connsiteY42" fmla="*/ 25348 h 1636349"/>
                  <a:gd name="connsiteX43" fmla="*/ 313305 w 863458"/>
                  <a:gd name="connsiteY43" fmla="*/ 359835 h 1636349"/>
                  <a:gd name="connsiteX44" fmla="*/ 278538 w 863458"/>
                  <a:gd name="connsiteY44" fmla="*/ 379202 h 1636349"/>
                  <a:gd name="connsiteX45" fmla="*/ 689680 w 863458"/>
                  <a:gd name="connsiteY45" fmla="*/ 5413 h 1636349"/>
                  <a:gd name="connsiteX0" fmla="*/ 689680 w 863458"/>
                  <a:gd name="connsiteY0" fmla="*/ 5413 h 1636349"/>
                  <a:gd name="connsiteX1" fmla="*/ 462642 w 863458"/>
                  <a:gd name="connsiteY1" fmla="*/ 169858 h 1636349"/>
                  <a:gd name="connsiteX2" fmla="*/ 257857 w 863458"/>
                  <a:gd name="connsiteY2" fmla="*/ 343076 h 1636349"/>
                  <a:gd name="connsiteX3" fmla="*/ 256292 w 863458"/>
                  <a:gd name="connsiteY3" fmla="*/ 663659 h 1636349"/>
                  <a:gd name="connsiteX4" fmla="*/ 240439 w 863458"/>
                  <a:gd name="connsiteY4" fmla="*/ 1033433 h 1636349"/>
                  <a:gd name="connsiteX5" fmla="*/ 160292 w 863458"/>
                  <a:gd name="connsiteY5" fmla="*/ 1236450 h 1636349"/>
                  <a:gd name="connsiteX6" fmla="*/ 12725 w 863458"/>
                  <a:gd name="connsiteY6" fmla="*/ 1591734 h 1636349"/>
                  <a:gd name="connsiteX7" fmla="*/ 520337 w 863458"/>
                  <a:gd name="connsiteY7" fmla="*/ 1601805 h 1636349"/>
                  <a:gd name="connsiteX8" fmla="*/ 656682 w 863458"/>
                  <a:gd name="connsiteY8" fmla="*/ 1259720 h 1636349"/>
                  <a:gd name="connsiteX9" fmla="*/ 836090 w 863458"/>
                  <a:gd name="connsiteY9" fmla="*/ 941856 h 1636349"/>
                  <a:gd name="connsiteX10" fmla="*/ 792480 w 863458"/>
                  <a:gd name="connsiteY10" fmla="*/ 690533 h 1636349"/>
                  <a:gd name="connsiteX11" fmla="*/ 806905 w 863458"/>
                  <a:gd name="connsiteY11" fmla="*/ 510783 h 1636349"/>
                  <a:gd name="connsiteX12" fmla="*/ 863170 w 863458"/>
                  <a:gd name="connsiteY12" fmla="*/ 355389 h 1636349"/>
                  <a:gd name="connsiteX13" fmla="*/ 780031 w 863458"/>
                  <a:gd name="connsiteY13" fmla="*/ 371741 h 1636349"/>
                  <a:gd name="connsiteX14" fmla="*/ 727644 w 863458"/>
                  <a:gd name="connsiteY14" fmla="*/ 131233 h 1636349"/>
                  <a:gd name="connsiteX15" fmla="*/ 651443 w 863458"/>
                  <a:gd name="connsiteY15" fmla="*/ 255060 h 1636349"/>
                  <a:gd name="connsiteX16" fmla="*/ 591910 w 863458"/>
                  <a:gd name="connsiteY16" fmla="*/ 462229 h 1636349"/>
                  <a:gd name="connsiteX17" fmla="*/ 449038 w 863458"/>
                  <a:gd name="connsiteY17" fmla="*/ 757502 h 1636349"/>
                  <a:gd name="connsiteX18" fmla="*/ 491898 w 863458"/>
                  <a:gd name="connsiteY18" fmla="*/ 695589 h 1636349"/>
                  <a:gd name="connsiteX19" fmla="*/ 465705 w 863458"/>
                  <a:gd name="connsiteY19" fmla="*/ 676540 h 1636349"/>
                  <a:gd name="connsiteX20" fmla="*/ 546667 w 863458"/>
                  <a:gd name="connsiteY20" fmla="*/ 614628 h 1636349"/>
                  <a:gd name="connsiteX21" fmla="*/ 487137 w 863458"/>
                  <a:gd name="connsiteY21" fmla="*/ 600341 h 1636349"/>
                  <a:gd name="connsiteX22" fmla="*/ 468086 w 863458"/>
                  <a:gd name="connsiteY22" fmla="*/ 567003 h 1636349"/>
                  <a:gd name="connsiteX23" fmla="*/ 549049 w 863458"/>
                  <a:gd name="connsiteY23" fmla="*/ 543191 h 1636349"/>
                  <a:gd name="connsiteX24" fmla="*/ 477612 w 863458"/>
                  <a:gd name="connsiteY24" fmla="*/ 531285 h 1636349"/>
                  <a:gd name="connsiteX25" fmla="*/ 570479 w 863458"/>
                  <a:gd name="connsiteY25" fmla="*/ 521759 h 1636349"/>
                  <a:gd name="connsiteX26" fmla="*/ 427605 w 863458"/>
                  <a:gd name="connsiteY26" fmla="*/ 493186 h 1636349"/>
                  <a:gd name="connsiteX27" fmla="*/ 580005 w 863458"/>
                  <a:gd name="connsiteY27" fmla="*/ 476515 h 1636349"/>
                  <a:gd name="connsiteX28" fmla="*/ 580006 w 863458"/>
                  <a:gd name="connsiteY28" fmla="*/ 428889 h 1636349"/>
                  <a:gd name="connsiteX29" fmla="*/ 460944 w 863458"/>
                  <a:gd name="connsiteY29" fmla="*/ 388408 h 1636349"/>
                  <a:gd name="connsiteX30" fmla="*/ 606200 w 863458"/>
                  <a:gd name="connsiteY30" fmla="*/ 409840 h 1636349"/>
                  <a:gd name="connsiteX31" fmla="*/ 596675 w 863458"/>
                  <a:gd name="connsiteY31" fmla="*/ 376503 h 1636349"/>
                  <a:gd name="connsiteX32" fmla="*/ 518092 w 863458"/>
                  <a:gd name="connsiteY32" fmla="*/ 340784 h 1636349"/>
                  <a:gd name="connsiteX33" fmla="*/ 618106 w 863458"/>
                  <a:gd name="connsiteY33" fmla="*/ 309827 h 1636349"/>
                  <a:gd name="connsiteX34" fmla="*/ 549050 w 863458"/>
                  <a:gd name="connsiteY34" fmla="*/ 295541 h 1636349"/>
                  <a:gd name="connsiteX35" fmla="*/ 613343 w 863458"/>
                  <a:gd name="connsiteY35" fmla="*/ 269347 h 1636349"/>
                  <a:gd name="connsiteX36" fmla="*/ 639538 w 863458"/>
                  <a:gd name="connsiteY36" fmla="*/ 240772 h 1636349"/>
                  <a:gd name="connsiteX37" fmla="*/ 596675 w 863458"/>
                  <a:gd name="connsiteY37" fmla="*/ 240772 h 1636349"/>
                  <a:gd name="connsiteX38" fmla="*/ 653825 w 863458"/>
                  <a:gd name="connsiteY38" fmla="*/ 209816 h 1636349"/>
                  <a:gd name="connsiteX39" fmla="*/ 691924 w 863458"/>
                  <a:gd name="connsiteY39" fmla="*/ 159809 h 1636349"/>
                  <a:gd name="connsiteX40" fmla="*/ 677636 w 863458"/>
                  <a:gd name="connsiteY40" fmla="*/ 114566 h 1636349"/>
                  <a:gd name="connsiteX41" fmla="*/ 706212 w 863458"/>
                  <a:gd name="connsiteY41" fmla="*/ 126473 h 1636349"/>
                  <a:gd name="connsiteX42" fmla="*/ 694032 w 863458"/>
                  <a:gd name="connsiteY42" fmla="*/ 25348 h 1636349"/>
                  <a:gd name="connsiteX43" fmla="*/ 313305 w 863458"/>
                  <a:gd name="connsiteY43" fmla="*/ 359835 h 1636349"/>
                  <a:gd name="connsiteX44" fmla="*/ 278538 w 863458"/>
                  <a:gd name="connsiteY44" fmla="*/ 379202 h 1636349"/>
                  <a:gd name="connsiteX45" fmla="*/ 689680 w 863458"/>
                  <a:gd name="connsiteY45" fmla="*/ 5413 h 1636349"/>
                  <a:gd name="connsiteX0" fmla="*/ 689680 w 863458"/>
                  <a:gd name="connsiteY0" fmla="*/ 5413 h 1636349"/>
                  <a:gd name="connsiteX1" fmla="*/ 462642 w 863458"/>
                  <a:gd name="connsiteY1" fmla="*/ 169858 h 1636349"/>
                  <a:gd name="connsiteX2" fmla="*/ 257857 w 863458"/>
                  <a:gd name="connsiteY2" fmla="*/ 343076 h 1636349"/>
                  <a:gd name="connsiteX3" fmla="*/ 256292 w 863458"/>
                  <a:gd name="connsiteY3" fmla="*/ 663659 h 1636349"/>
                  <a:gd name="connsiteX4" fmla="*/ 240439 w 863458"/>
                  <a:gd name="connsiteY4" fmla="*/ 1033433 h 1636349"/>
                  <a:gd name="connsiteX5" fmla="*/ 160292 w 863458"/>
                  <a:gd name="connsiteY5" fmla="*/ 1236450 h 1636349"/>
                  <a:gd name="connsiteX6" fmla="*/ 12725 w 863458"/>
                  <a:gd name="connsiteY6" fmla="*/ 1591734 h 1636349"/>
                  <a:gd name="connsiteX7" fmla="*/ 520337 w 863458"/>
                  <a:gd name="connsiteY7" fmla="*/ 1601805 h 1636349"/>
                  <a:gd name="connsiteX8" fmla="*/ 656682 w 863458"/>
                  <a:gd name="connsiteY8" fmla="*/ 1259720 h 1636349"/>
                  <a:gd name="connsiteX9" fmla="*/ 836090 w 863458"/>
                  <a:gd name="connsiteY9" fmla="*/ 941856 h 1636349"/>
                  <a:gd name="connsiteX10" fmla="*/ 792480 w 863458"/>
                  <a:gd name="connsiteY10" fmla="*/ 690533 h 1636349"/>
                  <a:gd name="connsiteX11" fmla="*/ 806905 w 863458"/>
                  <a:gd name="connsiteY11" fmla="*/ 510783 h 1636349"/>
                  <a:gd name="connsiteX12" fmla="*/ 863170 w 863458"/>
                  <a:gd name="connsiteY12" fmla="*/ 355389 h 1636349"/>
                  <a:gd name="connsiteX13" fmla="*/ 780031 w 863458"/>
                  <a:gd name="connsiteY13" fmla="*/ 371741 h 1636349"/>
                  <a:gd name="connsiteX14" fmla="*/ 727644 w 863458"/>
                  <a:gd name="connsiteY14" fmla="*/ 131233 h 1636349"/>
                  <a:gd name="connsiteX15" fmla="*/ 651443 w 863458"/>
                  <a:gd name="connsiteY15" fmla="*/ 255060 h 1636349"/>
                  <a:gd name="connsiteX16" fmla="*/ 591910 w 863458"/>
                  <a:gd name="connsiteY16" fmla="*/ 462229 h 1636349"/>
                  <a:gd name="connsiteX17" fmla="*/ 449038 w 863458"/>
                  <a:gd name="connsiteY17" fmla="*/ 757502 h 1636349"/>
                  <a:gd name="connsiteX18" fmla="*/ 491898 w 863458"/>
                  <a:gd name="connsiteY18" fmla="*/ 695589 h 1636349"/>
                  <a:gd name="connsiteX19" fmla="*/ 465705 w 863458"/>
                  <a:gd name="connsiteY19" fmla="*/ 676540 h 1636349"/>
                  <a:gd name="connsiteX20" fmla="*/ 546667 w 863458"/>
                  <a:gd name="connsiteY20" fmla="*/ 614628 h 1636349"/>
                  <a:gd name="connsiteX21" fmla="*/ 487137 w 863458"/>
                  <a:gd name="connsiteY21" fmla="*/ 600341 h 1636349"/>
                  <a:gd name="connsiteX22" fmla="*/ 468086 w 863458"/>
                  <a:gd name="connsiteY22" fmla="*/ 567003 h 1636349"/>
                  <a:gd name="connsiteX23" fmla="*/ 549049 w 863458"/>
                  <a:gd name="connsiteY23" fmla="*/ 543191 h 1636349"/>
                  <a:gd name="connsiteX24" fmla="*/ 477612 w 863458"/>
                  <a:gd name="connsiteY24" fmla="*/ 531285 h 1636349"/>
                  <a:gd name="connsiteX25" fmla="*/ 570479 w 863458"/>
                  <a:gd name="connsiteY25" fmla="*/ 521759 h 1636349"/>
                  <a:gd name="connsiteX26" fmla="*/ 427605 w 863458"/>
                  <a:gd name="connsiteY26" fmla="*/ 493186 h 1636349"/>
                  <a:gd name="connsiteX27" fmla="*/ 580005 w 863458"/>
                  <a:gd name="connsiteY27" fmla="*/ 476515 h 1636349"/>
                  <a:gd name="connsiteX28" fmla="*/ 580006 w 863458"/>
                  <a:gd name="connsiteY28" fmla="*/ 428889 h 1636349"/>
                  <a:gd name="connsiteX29" fmla="*/ 460944 w 863458"/>
                  <a:gd name="connsiteY29" fmla="*/ 388408 h 1636349"/>
                  <a:gd name="connsiteX30" fmla="*/ 606200 w 863458"/>
                  <a:gd name="connsiteY30" fmla="*/ 409840 h 1636349"/>
                  <a:gd name="connsiteX31" fmla="*/ 596675 w 863458"/>
                  <a:gd name="connsiteY31" fmla="*/ 376503 h 1636349"/>
                  <a:gd name="connsiteX32" fmla="*/ 518092 w 863458"/>
                  <a:gd name="connsiteY32" fmla="*/ 340784 h 1636349"/>
                  <a:gd name="connsiteX33" fmla="*/ 618106 w 863458"/>
                  <a:gd name="connsiteY33" fmla="*/ 309827 h 1636349"/>
                  <a:gd name="connsiteX34" fmla="*/ 549050 w 863458"/>
                  <a:gd name="connsiteY34" fmla="*/ 295541 h 1636349"/>
                  <a:gd name="connsiteX35" fmla="*/ 613343 w 863458"/>
                  <a:gd name="connsiteY35" fmla="*/ 269347 h 1636349"/>
                  <a:gd name="connsiteX36" fmla="*/ 639538 w 863458"/>
                  <a:gd name="connsiteY36" fmla="*/ 240772 h 1636349"/>
                  <a:gd name="connsiteX37" fmla="*/ 596675 w 863458"/>
                  <a:gd name="connsiteY37" fmla="*/ 240772 h 1636349"/>
                  <a:gd name="connsiteX38" fmla="*/ 653825 w 863458"/>
                  <a:gd name="connsiteY38" fmla="*/ 209816 h 1636349"/>
                  <a:gd name="connsiteX39" fmla="*/ 691924 w 863458"/>
                  <a:gd name="connsiteY39" fmla="*/ 159809 h 1636349"/>
                  <a:gd name="connsiteX40" fmla="*/ 677636 w 863458"/>
                  <a:gd name="connsiteY40" fmla="*/ 114566 h 1636349"/>
                  <a:gd name="connsiteX41" fmla="*/ 706212 w 863458"/>
                  <a:gd name="connsiteY41" fmla="*/ 126473 h 1636349"/>
                  <a:gd name="connsiteX42" fmla="*/ 694032 w 863458"/>
                  <a:gd name="connsiteY42" fmla="*/ 25348 h 1636349"/>
                  <a:gd name="connsiteX43" fmla="*/ 313305 w 863458"/>
                  <a:gd name="connsiteY43" fmla="*/ 359835 h 1636349"/>
                  <a:gd name="connsiteX44" fmla="*/ 278538 w 863458"/>
                  <a:gd name="connsiteY44" fmla="*/ 379202 h 1636349"/>
                  <a:gd name="connsiteX45" fmla="*/ 689680 w 863458"/>
                  <a:gd name="connsiteY45" fmla="*/ 5413 h 1636349"/>
                  <a:gd name="connsiteX0" fmla="*/ 689680 w 865950"/>
                  <a:gd name="connsiteY0" fmla="*/ 5413 h 1636349"/>
                  <a:gd name="connsiteX1" fmla="*/ 462642 w 865950"/>
                  <a:gd name="connsiteY1" fmla="*/ 169858 h 1636349"/>
                  <a:gd name="connsiteX2" fmla="*/ 257857 w 865950"/>
                  <a:gd name="connsiteY2" fmla="*/ 343076 h 1636349"/>
                  <a:gd name="connsiteX3" fmla="*/ 256292 w 865950"/>
                  <a:gd name="connsiteY3" fmla="*/ 663659 h 1636349"/>
                  <a:gd name="connsiteX4" fmla="*/ 240439 w 865950"/>
                  <a:gd name="connsiteY4" fmla="*/ 1033433 h 1636349"/>
                  <a:gd name="connsiteX5" fmla="*/ 160292 w 865950"/>
                  <a:gd name="connsiteY5" fmla="*/ 1236450 h 1636349"/>
                  <a:gd name="connsiteX6" fmla="*/ 12725 w 865950"/>
                  <a:gd name="connsiteY6" fmla="*/ 1591734 h 1636349"/>
                  <a:gd name="connsiteX7" fmla="*/ 520337 w 865950"/>
                  <a:gd name="connsiteY7" fmla="*/ 1601805 h 1636349"/>
                  <a:gd name="connsiteX8" fmla="*/ 656682 w 865950"/>
                  <a:gd name="connsiteY8" fmla="*/ 1259720 h 1636349"/>
                  <a:gd name="connsiteX9" fmla="*/ 836090 w 865950"/>
                  <a:gd name="connsiteY9" fmla="*/ 941856 h 1636349"/>
                  <a:gd name="connsiteX10" fmla="*/ 792480 w 865950"/>
                  <a:gd name="connsiteY10" fmla="*/ 690533 h 1636349"/>
                  <a:gd name="connsiteX11" fmla="*/ 806905 w 865950"/>
                  <a:gd name="connsiteY11" fmla="*/ 510783 h 1636349"/>
                  <a:gd name="connsiteX12" fmla="*/ 863170 w 865950"/>
                  <a:gd name="connsiteY12" fmla="*/ 355389 h 1636349"/>
                  <a:gd name="connsiteX13" fmla="*/ 708593 w 865950"/>
                  <a:gd name="connsiteY13" fmla="*/ 238391 h 1636349"/>
                  <a:gd name="connsiteX14" fmla="*/ 727644 w 865950"/>
                  <a:gd name="connsiteY14" fmla="*/ 131233 h 1636349"/>
                  <a:gd name="connsiteX15" fmla="*/ 651443 w 865950"/>
                  <a:gd name="connsiteY15" fmla="*/ 255060 h 1636349"/>
                  <a:gd name="connsiteX16" fmla="*/ 591910 w 865950"/>
                  <a:gd name="connsiteY16" fmla="*/ 462229 h 1636349"/>
                  <a:gd name="connsiteX17" fmla="*/ 449038 w 865950"/>
                  <a:gd name="connsiteY17" fmla="*/ 757502 h 1636349"/>
                  <a:gd name="connsiteX18" fmla="*/ 491898 w 865950"/>
                  <a:gd name="connsiteY18" fmla="*/ 695589 h 1636349"/>
                  <a:gd name="connsiteX19" fmla="*/ 465705 w 865950"/>
                  <a:gd name="connsiteY19" fmla="*/ 676540 h 1636349"/>
                  <a:gd name="connsiteX20" fmla="*/ 546667 w 865950"/>
                  <a:gd name="connsiteY20" fmla="*/ 614628 h 1636349"/>
                  <a:gd name="connsiteX21" fmla="*/ 487137 w 865950"/>
                  <a:gd name="connsiteY21" fmla="*/ 600341 h 1636349"/>
                  <a:gd name="connsiteX22" fmla="*/ 468086 w 865950"/>
                  <a:gd name="connsiteY22" fmla="*/ 567003 h 1636349"/>
                  <a:gd name="connsiteX23" fmla="*/ 549049 w 865950"/>
                  <a:gd name="connsiteY23" fmla="*/ 543191 h 1636349"/>
                  <a:gd name="connsiteX24" fmla="*/ 477612 w 865950"/>
                  <a:gd name="connsiteY24" fmla="*/ 531285 h 1636349"/>
                  <a:gd name="connsiteX25" fmla="*/ 570479 w 865950"/>
                  <a:gd name="connsiteY25" fmla="*/ 521759 h 1636349"/>
                  <a:gd name="connsiteX26" fmla="*/ 427605 w 865950"/>
                  <a:gd name="connsiteY26" fmla="*/ 493186 h 1636349"/>
                  <a:gd name="connsiteX27" fmla="*/ 580005 w 865950"/>
                  <a:gd name="connsiteY27" fmla="*/ 476515 h 1636349"/>
                  <a:gd name="connsiteX28" fmla="*/ 580006 w 865950"/>
                  <a:gd name="connsiteY28" fmla="*/ 428889 h 1636349"/>
                  <a:gd name="connsiteX29" fmla="*/ 460944 w 865950"/>
                  <a:gd name="connsiteY29" fmla="*/ 388408 h 1636349"/>
                  <a:gd name="connsiteX30" fmla="*/ 606200 w 865950"/>
                  <a:gd name="connsiteY30" fmla="*/ 409840 h 1636349"/>
                  <a:gd name="connsiteX31" fmla="*/ 596675 w 865950"/>
                  <a:gd name="connsiteY31" fmla="*/ 376503 h 1636349"/>
                  <a:gd name="connsiteX32" fmla="*/ 518092 w 865950"/>
                  <a:gd name="connsiteY32" fmla="*/ 340784 h 1636349"/>
                  <a:gd name="connsiteX33" fmla="*/ 618106 w 865950"/>
                  <a:gd name="connsiteY33" fmla="*/ 309827 h 1636349"/>
                  <a:gd name="connsiteX34" fmla="*/ 549050 w 865950"/>
                  <a:gd name="connsiteY34" fmla="*/ 295541 h 1636349"/>
                  <a:gd name="connsiteX35" fmla="*/ 613343 w 865950"/>
                  <a:gd name="connsiteY35" fmla="*/ 269347 h 1636349"/>
                  <a:gd name="connsiteX36" fmla="*/ 639538 w 865950"/>
                  <a:gd name="connsiteY36" fmla="*/ 240772 h 1636349"/>
                  <a:gd name="connsiteX37" fmla="*/ 596675 w 865950"/>
                  <a:gd name="connsiteY37" fmla="*/ 240772 h 1636349"/>
                  <a:gd name="connsiteX38" fmla="*/ 653825 w 865950"/>
                  <a:gd name="connsiteY38" fmla="*/ 209816 h 1636349"/>
                  <a:gd name="connsiteX39" fmla="*/ 691924 w 865950"/>
                  <a:gd name="connsiteY39" fmla="*/ 159809 h 1636349"/>
                  <a:gd name="connsiteX40" fmla="*/ 677636 w 865950"/>
                  <a:gd name="connsiteY40" fmla="*/ 114566 h 1636349"/>
                  <a:gd name="connsiteX41" fmla="*/ 706212 w 865950"/>
                  <a:gd name="connsiteY41" fmla="*/ 126473 h 1636349"/>
                  <a:gd name="connsiteX42" fmla="*/ 694032 w 865950"/>
                  <a:gd name="connsiteY42" fmla="*/ 25348 h 1636349"/>
                  <a:gd name="connsiteX43" fmla="*/ 313305 w 865950"/>
                  <a:gd name="connsiteY43" fmla="*/ 359835 h 1636349"/>
                  <a:gd name="connsiteX44" fmla="*/ 278538 w 865950"/>
                  <a:gd name="connsiteY44" fmla="*/ 379202 h 1636349"/>
                  <a:gd name="connsiteX45" fmla="*/ 689680 w 865950"/>
                  <a:gd name="connsiteY45" fmla="*/ 5413 h 1636349"/>
                  <a:gd name="connsiteX0" fmla="*/ 689680 w 840890"/>
                  <a:gd name="connsiteY0" fmla="*/ 5413 h 1636349"/>
                  <a:gd name="connsiteX1" fmla="*/ 462642 w 840890"/>
                  <a:gd name="connsiteY1" fmla="*/ 169858 h 1636349"/>
                  <a:gd name="connsiteX2" fmla="*/ 257857 w 840890"/>
                  <a:gd name="connsiteY2" fmla="*/ 343076 h 1636349"/>
                  <a:gd name="connsiteX3" fmla="*/ 256292 w 840890"/>
                  <a:gd name="connsiteY3" fmla="*/ 663659 h 1636349"/>
                  <a:gd name="connsiteX4" fmla="*/ 240439 w 840890"/>
                  <a:gd name="connsiteY4" fmla="*/ 1033433 h 1636349"/>
                  <a:gd name="connsiteX5" fmla="*/ 160292 w 840890"/>
                  <a:gd name="connsiteY5" fmla="*/ 1236450 h 1636349"/>
                  <a:gd name="connsiteX6" fmla="*/ 12725 w 840890"/>
                  <a:gd name="connsiteY6" fmla="*/ 1591734 h 1636349"/>
                  <a:gd name="connsiteX7" fmla="*/ 520337 w 840890"/>
                  <a:gd name="connsiteY7" fmla="*/ 1601805 h 1636349"/>
                  <a:gd name="connsiteX8" fmla="*/ 656682 w 840890"/>
                  <a:gd name="connsiteY8" fmla="*/ 1259720 h 1636349"/>
                  <a:gd name="connsiteX9" fmla="*/ 836090 w 840890"/>
                  <a:gd name="connsiteY9" fmla="*/ 941856 h 1636349"/>
                  <a:gd name="connsiteX10" fmla="*/ 792480 w 840890"/>
                  <a:gd name="connsiteY10" fmla="*/ 690533 h 1636349"/>
                  <a:gd name="connsiteX11" fmla="*/ 806905 w 840890"/>
                  <a:gd name="connsiteY11" fmla="*/ 510783 h 1636349"/>
                  <a:gd name="connsiteX12" fmla="*/ 829832 w 840890"/>
                  <a:gd name="connsiteY12" fmla="*/ 262520 h 1636349"/>
                  <a:gd name="connsiteX13" fmla="*/ 708593 w 840890"/>
                  <a:gd name="connsiteY13" fmla="*/ 238391 h 1636349"/>
                  <a:gd name="connsiteX14" fmla="*/ 727644 w 840890"/>
                  <a:gd name="connsiteY14" fmla="*/ 131233 h 1636349"/>
                  <a:gd name="connsiteX15" fmla="*/ 651443 w 840890"/>
                  <a:gd name="connsiteY15" fmla="*/ 255060 h 1636349"/>
                  <a:gd name="connsiteX16" fmla="*/ 591910 w 840890"/>
                  <a:gd name="connsiteY16" fmla="*/ 462229 h 1636349"/>
                  <a:gd name="connsiteX17" fmla="*/ 449038 w 840890"/>
                  <a:gd name="connsiteY17" fmla="*/ 757502 h 1636349"/>
                  <a:gd name="connsiteX18" fmla="*/ 491898 w 840890"/>
                  <a:gd name="connsiteY18" fmla="*/ 695589 h 1636349"/>
                  <a:gd name="connsiteX19" fmla="*/ 465705 w 840890"/>
                  <a:gd name="connsiteY19" fmla="*/ 676540 h 1636349"/>
                  <a:gd name="connsiteX20" fmla="*/ 546667 w 840890"/>
                  <a:gd name="connsiteY20" fmla="*/ 614628 h 1636349"/>
                  <a:gd name="connsiteX21" fmla="*/ 487137 w 840890"/>
                  <a:gd name="connsiteY21" fmla="*/ 600341 h 1636349"/>
                  <a:gd name="connsiteX22" fmla="*/ 468086 w 840890"/>
                  <a:gd name="connsiteY22" fmla="*/ 567003 h 1636349"/>
                  <a:gd name="connsiteX23" fmla="*/ 549049 w 840890"/>
                  <a:gd name="connsiteY23" fmla="*/ 543191 h 1636349"/>
                  <a:gd name="connsiteX24" fmla="*/ 477612 w 840890"/>
                  <a:gd name="connsiteY24" fmla="*/ 531285 h 1636349"/>
                  <a:gd name="connsiteX25" fmla="*/ 570479 w 840890"/>
                  <a:gd name="connsiteY25" fmla="*/ 521759 h 1636349"/>
                  <a:gd name="connsiteX26" fmla="*/ 427605 w 840890"/>
                  <a:gd name="connsiteY26" fmla="*/ 493186 h 1636349"/>
                  <a:gd name="connsiteX27" fmla="*/ 580005 w 840890"/>
                  <a:gd name="connsiteY27" fmla="*/ 476515 h 1636349"/>
                  <a:gd name="connsiteX28" fmla="*/ 580006 w 840890"/>
                  <a:gd name="connsiteY28" fmla="*/ 428889 h 1636349"/>
                  <a:gd name="connsiteX29" fmla="*/ 460944 w 840890"/>
                  <a:gd name="connsiteY29" fmla="*/ 388408 h 1636349"/>
                  <a:gd name="connsiteX30" fmla="*/ 606200 w 840890"/>
                  <a:gd name="connsiteY30" fmla="*/ 409840 h 1636349"/>
                  <a:gd name="connsiteX31" fmla="*/ 596675 w 840890"/>
                  <a:gd name="connsiteY31" fmla="*/ 376503 h 1636349"/>
                  <a:gd name="connsiteX32" fmla="*/ 518092 w 840890"/>
                  <a:gd name="connsiteY32" fmla="*/ 340784 h 1636349"/>
                  <a:gd name="connsiteX33" fmla="*/ 618106 w 840890"/>
                  <a:gd name="connsiteY33" fmla="*/ 309827 h 1636349"/>
                  <a:gd name="connsiteX34" fmla="*/ 549050 w 840890"/>
                  <a:gd name="connsiteY34" fmla="*/ 295541 h 1636349"/>
                  <a:gd name="connsiteX35" fmla="*/ 613343 w 840890"/>
                  <a:gd name="connsiteY35" fmla="*/ 269347 h 1636349"/>
                  <a:gd name="connsiteX36" fmla="*/ 639538 w 840890"/>
                  <a:gd name="connsiteY36" fmla="*/ 240772 h 1636349"/>
                  <a:gd name="connsiteX37" fmla="*/ 596675 w 840890"/>
                  <a:gd name="connsiteY37" fmla="*/ 240772 h 1636349"/>
                  <a:gd name="connsiteX38" fmla="*/ 653825 w 840890"/>
                  <a:gd name="connsiteY38" fmla="*/ 209816 h 1636349"/>
                  <a:gd name="connsiteX39" fmla="*/ 691924 w 840890"/>
                  <a:gd name="connsiteY39" fmla="*/ 159809 h 1636349"/>
                  <a:gd name="connsiteX40" fmla="*/ 677636 w 840890"/>
                  <a:gd name="connsiteY40" fmla="*/ 114566 h 1636349"/>
                  <a:gd name="connsiteX41" fmla="*/ 706212 w 840890"/>
                  <a:gd name="connsiteY41" fmla="*/ 126473 h 1636349"/>
                  <a:gd name="connsiteX42" fmla="*/ 694032 w 840890"/>
                  <a:gd name="connsiteY42" fmla="*/ 25348 h 1636349"/>
                  <a:gd name="connsiteX43" fmla="*/ 313305 w 840890"/>
                  <a:gd name="connsiteY43" fmla="*/ 359835 h 1636349"/>
                  <a:gd name="connsiteX44" fmla="*/ 278538 w 840890"/>
                  <a:gd name="connsiteY44" fmla="*/ 379202 h 1636349"/>
                  <a:gd name="connsiteX45" fmla="*/ 689680 w 840890"/>
                  <a:gd name="connsiteY45" fmla="*/ 5413 h 1636349"/>
                  <a:gd name="connsiteX0" fmla="*/ 689680 w 846010"/>
                  <a:gd name="connsiteY0" fmla="*/ 5413 h 1636349"/>
                  <a:gd name="connsiteX1" fmla="*/ 462642 w 846010"/>
                  <a:gd name="connsiteY1" fmla="*/ 169858 h 1636349"/>
                  <a:gd name="connsiteX2" fmla="*/ 257857 w 846010"/>
                  <a:gd name="connsiteY2" fmla="*/ 343076 h 1636349"/>
                  <a:gd name="connsiteX3" fmla="*/ 256292 w 846010"/>
                  <a:gd name="connsiteY3" fmla="*/ 663659 h 1636349"/>
                  <a:gd name="connsiteX4" fmla="*/ 240439 w 846010"/>
                  <a:gd name="connsiteY4" fmla="*/ 1033433 h 1636349"/>
                  <a:gd name="connsiteX5" fmla="*/ 160292 w 846010"/>
                  <a:gd name="connsiteY5" fmla="*/ 1236450 h 1636349"/>
                  <a:gd name="connsiteX6" fmla="*/ 12725 w 846010"/>
                  <a:gd name="connsiteY6" fmla="*/ 1591734 h 1636349"/>
                  <a:gd name="connsiteX7" fmla="*/ 520337 w 846010"/>
                  <a:gd name="connsiteY7" fmla="*/ 1601805 h 1636349"/>
                  <a:gd name="connsiteX8" fmla="*/ 656682 w 846010"/>
                  <a:gd name="connsiteY8" fmla="*/ 1259720 h 1636349"/>
                  <a:gd name="connsiteX9" fmla="*/ 836090 w 846010"/>
                  <a:gd name="connsiteY9" fmla="*/ 941856 h 1636349"/>
                  <a:gd name="connsiteX10" fmla="*/ 792480 w 846010"/>
                  <a:gd name="connsiteY10" fmla="*/ 690533 h 1636349"/>
                  <a:gd name="connsiteX11" fmla="*/ 806905 w 846010"/>
                  <a:gd name="connsiteY11" fmla="*/ 510783 h 1636349"/>
                  <a:gd name="connsiteX12" fmla="*/ 829832 w 846010"/>
                  <a:gd name="connsiteY12" fmla="*/ 262520 h 1636349"/>
                  <a:gd name="connsiteX13" fmla="*/ 708593 w 846010"/>
                  <a:gd name="connsiteY13" fmla="*/ 238391 h 1636349"/>
                  <a:gd name="connsiteX14" fmla="*/ 727644 w 846010"/>
                  <a:gd name="connsiteY14" fmla="*/ 131233 h 1636349"/>
                  <a:gd name="connsiteX15" fmla="*/ 651443 w 846010"/>
                  <a:gd name="connsiteY15" fmla="*/ 255060 h 1636349"/>
                  <a:gd name="connsiteX16" fmla="*/ 591910 w 846010"/>
                  <a:gd name="connsiteY16" fmla="*/ 462229 h 1636349"/>
                  <a:gd name="connsiteX17" fmla="*/ 449038 w 846010"/>
                  <a:gd name="connsiteY17" fmla="*/ 757502 h 1636349"/>
                  <a:gd name="connsiteX18" fmla="*/ 491898 w 846010"/>
                  <a:gd name="connsiteY18" fmla="*/ 695589 h 1636349"/>
                  <a:gd name="connsiteX19" fmla="*/ 465705 w 846010"/>
                  <a:gd name="connsiteY19" fmla="*/ 676540 h 1636349"/>
                  <a:gd name="connsiteX20" fmla="*/ 546667 w 846010"/>
                  <a:gd name="connsiteY20" fmla="*/ 614628 h 1636349"/>
                  <a:gd name="connsiteX21" fmla="*/ 487137 w 846010"/>
                  <a:gd name="connsiteY21" fmla="*/ 600341 h 1636349"/>
                  <a:gd name="connsiteX22" fmla="*/ 468086 w 846010"/>
                  <a:gd name="connsiteY22" fmla="*/ 567003 h 1636349"/>
                  <a:gd name="connsiteX23" fmla="*/ 549049 w 846010"/>
                  <a:gd name="connsiteY23" fmla="*/ 543191 h 1636349"/>
                  <a:gd name="connsiteX24" fmla="*/ 477612 w 846010"/>
                  <a:gd name="connsiteY24" fmla="*/ 531285 h 1636349"/>
                  <a:gd name="connsiteX25" fmla="*/ 570479 w 846010"/>
                  <a:gd name="connsiteY25" fmla="*/ 521759 h 1636349"/>
                  <a:gd name="connsiteX26" fmla="*/ 427605 w 846010"/>
                  <a:gd name="connsiteY26" fmla="*/ 493186 h 1636349"/>
                  <a:gd name="connsiteX27" fmla="*/ 580005 w 846010"/>
                  <a:gd name="connsiteY27" fmla="*/ 476515 h 1636349"/>
                  <a:gd name="connsiteX28" fmla="*/ 580006 w 846010"/>
                  <a:gd name="connsiteY28" fmla="*/ 428889 h 1636349"/>
                  <a:gd name="connsiteX29" fmla="*/ 460944 w 846010"/>
                  <a:gd name="connsiteY29" fmla="*/ 388408 h 1636349"/>
                  <a:gd name="connsiteX30" fmla="*/ 606200 w 846010"/>
                  <a:gd name="connsiteY30" fmla="*/ 409840 h 1636349"/>
                  <a:gd name="connsiteX31" fmla="*/ 596675 w 846010"/>
                  <a:gd name="connsiteY31" fmla="*/ 376503 h 1636349"/>
                  <a:gd name="connsiteX32" fmla="*/ 518092 w 846010"/>
                  <a:gd name="connsiteY32" fmla="*/ 340784 h 1636349"/>
                  <a:gd name="connsiteX33" fmla="*/ 618106 w 846010"/>
                  <a:gd name="connsiteY33" fmla="*/ 309827 h 1636349"/>
                  <a:gd name="connsiteX34" fmla="*/ 549050 w 846010"/>
                  <a:gd name="connsiteY34" fmla="*/ 295541 h 1636349"/>
                  <a:gd name="connsiteX35" fmla="*/ 613343 w 846010"/>
                  <a:gd name="connsiteY35" fmla="*/ 269347 h 1636349"/>
                  <a:gd name="connsiteX36" fmla="*/ 639538 w 846010"/>
                  <a:gd name="connsiteY36" fmla="*/ 240772 h 1636349"/>
                  <a:gd name="connsiteX37" fmla="*/ 596675 w 846010"/>
                  <a:gd name="connsiteY37" fmla="*/ 240772 h 1636349"/>
                  <a:gd name="connsiteX38" fmla="*/ 653825 w 846010"/>
                  <a:gd name="connsiteY38" fmla="*/ 209816 h 1636349"/>
                  <a:gd name="connsiteX39" fmla="*/ 691924 w 846010"/>
                  <a:gd name="connsiteY39" fmla="*/ 159809 h 1636349"/>
                  <a:gd name="connsiteX40" fmla="*/ 677636 w 846010"/>
                  <a:gd name="connsiteY40" fmla="*/ 114566 h 1636349"/>
                  <a:gd name="connsiteX41" fmla="*/ 706212 w 846010"/>
                  <a:gd name="connsiteY41" fmla="*/ 126473 h 1636349"/>
                  <a:gd name="connsiteX42" fmla="*/ 694032 w 846010"/>
                  <a:gd name="connsiteY42" fmla="*/ 25348 h 1636349"/>
                  <a:gd name="connsiteX43" fmla="*/ 313305 w 846010"/>
                  <a:gd name="connsiteY43" fmla="*/ 359835 h 1636349"/>
                  <a:gd name="connsiteX44" fmla="*/ 278538 w 846010"/>
                  <a:gd name="connsiteY44" fmla="*/ 379202 h 1636349"/>
                  <a:gd name="connsiteX45" fmla="*/ 689680 w 846010"/>
                  <a:gd name="connsiteY45" fmla="*/ 5413 h 1636349"/>
                  <a:gd name="connsiteX0" fmla="*/ 689680 w 847429"/>
                  <a:gd name="connsiteY0" fmla="*/ 5413 h 1636349"/>
                  <a:gd name="connsiteX1" fmla="*/ 462642 w 847429"/>
                  <a:gd name="connsiteY1" fmla="*/ 169858 h 1636349"/>
                  <a:gd name="connsiteX2" fmla="*/ 257857 w 847429"/>
                  <a:gd name="connsiteY2" fmla="*/ 343076 h 1636349"/>
                  <a:gd name="connsiteX3" fmla="*/ 256292 w 847429"/>
                  <a:gd name="connsiteY3" fmla="*/ 663659 h 1636349"/>
                  <a:gd name="connsiteX4" fmla="*/ 240439 w 847429"/>
                  <a:gd name="connsiteY4" fmla="*/ 1033433 h 1636349"/>
                  <a:gd name="connsiteX5" fmla="*/ 160292 w 847429"/>
                  <a:gd name="connsiteY5" fmla="*/ 1236450 h 1636349"/>
                  <a:gd name="connsiteX6" fmla="*/ 12725 w 847429"/>
                  <a:gd name="connsiteY6" fmla="*/ 1591734 h 1636349"/>
                  <a:gd name="connsiteX7" fmla="*/ 520337 w 847429"/>
                  <a:gd name="connsiteY7" fmla="*/ 1601805 h 1636349"/>
                  <a:gd name="connsiteX8" fmla="*/ 656682 w 847429"/>
                  <a:gd name="connsiteY8" fmla="*/ 1259720 h 1636349"/>
                  <a:gd name="connsiteX9" fmla="*/ 836090 w 847429"/>
                  <a:gd name="connsiteY9" fmla="*/ 941856 h 1636349"/>
                  <a:gd name="connsiteX10" fmla="*/ 792480 w 847429"/>
                  <a:gd name="connsiteY10" fmla="*/ 690533 h 1636349"/>
                  <a:gd name="connsiteX11" fmla="*/ 806905 w 847429"/>
                  <a:gd name="connsiteY11" fmla="*/ 510783 h 1636349"/>
                  <a:gd name="connsiteX12" fmla="*/ 829832 w 847429"/>
                  <a:gd name="connsiteY12" fmla="*/ 262520 h 1636349"/>
                  <a:gd name="connsiteX13" fmla="*/ 708593 w 847429"/>
                  <a:gd name="connsiteY13" fmla="*/ 238391 h 1636349"/>
                  <a:gd name="connsiteX14" fmla="*/ 727644 w 847429"/>
                  <a:gd name="connsiteY14" fmla="*/ 131233 h 1636349"/>
                  <a:gd name="connsiteX15" fmla="*/ 651443 w 847429"/>
                  <a:gd name="connsiteY15" fmla="*/ 255060 h 1636349"/>
                  <a:gd name="connsiteX16" fmla="*/ 591910 w 847429"/>
                  <a:gd name="connsiteY16" fmla="*/ 462229 h 1636349"/>
                  <a:gd name="connsiteX17" fmla="*/ 449038 w 847429"/>
                  <a:gd name="connsiteY17" fmla="*/ 757502 h 1636349"/>
                  <a:gd name="connsiteX18" fmla="*/ 491898 w 847429"/>
                  <a:gd name="connsiteY18" fmla="*/ 695589 h 1636349"/>
                  <a:gd name="connsiteX19" fmla="*/ 465705 w 847429"/>
                  <a:gd name="connsiteY19" fmla="*/ 676540 h 1636349"/>
                  <a:gd name="connsiteX20" fmla="*/ 546667 w 847429"/>
                  <a:gd name="connsiteY20" fmla="*/ 614628 h 1636349"/>
                  <a:gd name="connsiteX21" fmla="*/ 487137 w 847429"/>
                  <a:gd name="connsiteY21" fmla="*/ 600341 h 1636349"/>
                  <a:gd name="connsiteX22" fmla="*/ 468086 w 847429"/>
                  <a:gd name="connsiteY22" fmla="*/ 567003 h 1636349"/>
                  <a:gd name="connsiteX23" fmla="*/ 549049 w 847429"/>
                  <a:gd name="connsiteY23" fmla="*/ 543191 h 1636349"/>
                  <a:gd name="connsiteX24" fmla="*/ 477612 w 847429"/>
                  <a:gd name="connsiteY24" fmla="*/ 531285 h 1636349"/>
                  <a:gd name="connsiteX25" fmla="*/ 570479 w 847429"/>
                  <a:gd name="connsiteY25" fmla="*/ 521759 h 1636349"/>
                  <a:gd name="connsiteX26" fmla="*/ 427605 w 847429"/>
                  <a:gd name="connsiteY26" fmla="*/ 493186 h 1636349"/>
                  <a:gd name="connsiteX27" fmla="*/ 580005 w 847429"/>
                  <a:gd name="connsiteY27" fmla="*/ 476515 h 1636349"/>
                  <a:gd name="connsiteX28" fmla="*/ 580006 w 847429"/>
                  <a:gd name="connsiteY28" fmla="*/ 428889 h 1636349"/>
                  <a:gd name="connsiteX29" fmla="*/ 460944 w 847429"/>
                  <a:gd name="connsiteY29" fmla="*/ 388408 h 1636349"/>
                  <a:gd name="connsiteX30" fmla="*/ 606200 w 847429"/>
                  <a:gd name="connsiteY30" fmla="*/ 409840 h 1636349"/>
                  <a:gd name="connsiteX31" fmla="*/ 596675 w 847429"/>
                  <a:gd name="connsiteY31" fmla="*/ 376503 h 1636349"/>
                  <a:gd name="connsiteX32" fmla="*/ 518092 w 847429"/>
                  <a:gd name="connsiteY32" fmla="*/ 340784 h 1636349"/>
                  <a:gd name="connsiteX33" fmla="*/ 618106 w 847429"/>
                  <a:gd name="connsiteY33" fmla="*/ 309827 h 1636349"/>
                  <a:gd name="connsiteX34" fmla="*/ 549050 w 847429"/>
                  <a:gd name="connsiteY34" fmla="*/ 295541 h 1636349"/>
                  <a:gd name="connsiteX35" fmla="*/ 613343 w 847429"/>
                  <a:gd name="connsiteY35" fmla="*/ 269347 h 1636349"/>
                  <a:gd name="connsiteX36" fmla="*/ 639538 w 847429"/>
                  <a:gd name="connsiteY36" fmla="*/ 240772 h 1636349"/>
                  <a:gd name="connsiteX37" fmla="*/ 596675 w 847429"/>
                  <a:gd name="connsiteY37" fmla="*/ 240772 h 1636349"/>
                  <a:gd name="connsiteX38" fmla="*/ 653825 w 847429"/>
                  <a:gd name="connsiteY38" fmla="*/ 209816 h 1636349"/>
                  <a:gd name="connsiteX39" fmla="*/ 691924 w 847429"/>
                  <a:gd name="connsiteY39" fmla="*/ 159809 h 1636349"/>
                  <a:gd name="connsiteX40" fmla="*/ 677636 w 847429"/>
                  <a:gd name="connsiteY40" fmla="*/ 114566 h 1636349"/>
                  <a:gd name="connsiteX41" fmla="*/ 706212 w 847429"/>
                  <a:gd name="connsiteY41" fmla="*/ 126473 h 1636349"/>
                  <a:gd name="connsiteX42" fmla="*/ 694032 w 847429"/>
                  <a:gd name="connsiteY42" fmla="*/ 25348 h 1636349"/>
                  <a:gd name="connsiteX43" fmla="*/ 313305 w 847429"/>
                  <a:gd name="connsiteY43" fmla="*/ 359835 h 1636349"/>
                  <a:gd name="connsiteX44" fmla="*/ 278538 w 847429"/>
                  <a:gd name="connsiteY44" fmla="*/ 379202 h 1636349"/>
                  <a:gd name="connsiteX45" fmla="*/ 689680 w 847429"/>
                  <a:gd name="connsiteY45" fmla="*/ 5413 h 1636349"/>
                  <a:gd name="connsiteX0" fmla="*/ 689680 w 847429"/>
                  <a:gd name="connsiteY0" fmla="*/ 5413 h 1636349"/>
                  <a:gd name="connsiteX1" fmla="*/ 462642 w 847429"/>
                  <a:gd name="connsiteY1" fmla="*/ 169858 h 1636349"/>
                  <a:gd name="connsiteX2" fmla="*/ 257857 w 847429"/>
                  <a:gd name="connsiteY2" fmla="*/ 343076 h 1636349"/>
                  <a:gd name="connsiteX3" fmla="*/ 256292 w 847429"/>
                  <a:gd name="connsiteY3" fmla="*/ 663659 h 1636349"/>
                  <a:gd name="connsiteX4" fmla="*/ 240439 w 847429"/>
                  <a:gd name="connsiteY4" fmla="*/ 1033433 h 1636349"/>
                  <a:gd name="connsiteX5" fmla="*/ 160292 w 847429"/>
                  <a:gd name="connsiteY5" fmla="*/ 1236450 h 1636349"/>
                  <a:gd name="connsiteX6" fmla="*/ 12725 w 847429"/>
                  <a:gd name="connsiteY6" fmla="*/ 1591734 h 1636349"/>
                  <a:gd name="connsiteX7" fmla="*/ 520337 w 847429"/>
                  <a:gd name="connsiteY7" fmla="*/ 1601805 h 1636349"/>
                  <a:gd name="connsiteX8" fmla="*/ 656682 w 847429"/>
                  <a:gd name="connsiteY8" fmla="*/ 1259720 h 1636349"/>
                  <a:gd name="connsiteX9" fmla="*/ 836090 w 847429"/>
                  <a:gd name="connsiteY9" fmla="*/ 941856 h 1636349"/>
                  <a:gd name="connsiteX10" fmla="*/ 792480 w 847429"/>
                  <a:gd name="connsiteY10" fmla="*/ 690533 h 1636349"/>
                  <a:gd name="connsiteX11" fmla="*/ 806905 w 847429"/>
                  <a:gd name="connsiteY11" fmla="*/ 510783 h 1636349"/>
                  <a:gd name="connsiteX12" fmla="*/ 829832 w 847429"/>
                  <a:gd name="connsiteY12" fmla="*/ 262520 h 1636349"/>
                  <a:gd name="connsiteX13" fmla="*/ 708593 w 847429"/>
                  <a:gd name="connsiteY13" fmla="*/ 238391 h 1636349"/>
                  <a:gd name="connsiteX14" fmla="*/ 727644 w 847429"/>
                  <a:gd name="connsiteY14" fmla="*/ 131233 h 1636349"/>
                  <a:gd name="connsiteX15" fmla="*/ 651443 w 847429"/>
                  <a:gd name="connsiteY15" fmla="*/ 255060 h 1636349"/>
                  <a:gd name="connsiteX16" fmla="*/ 591910 w 847429"/>
                  <a:gd name="connsiteY16" fmla="*/ 462229 h 1636349"/>
                  <a:gd name="connsiteX17" fmla="*/ 449038 w 847429"/>
                  <a:gd name="connsiteY17" fmla="*/ 757502 h 1636349"/>
                  <a:gd name="connsiteX18" fmla="*/ 491898 w 847429"/>
                  <a:gd name="connsiteY18" fmla="*/ 695589 h 1636349"/>
                  <a:gd name="connsiteX19" fmla="*/ 465705 w 847429"/>
                  <a:gd name="connsiteY19" fmla="*/ 676540 h 1636349"/>
                  <a:gd name="connsiteX20" fmla="*/ 546667 w 847429"/>
                  <a:gd name="connsiteY20" fmla="*/ 614628 h 1636349"/>
                  <a:gd name="connsiteX21" fmla="*/ 487137 w 847429"/>
                  <a:gd name="connsiteY21" fmla="*/ 600341 h 1636349"/>
                  <a:gd name="connsiteX22" fmla="*/ 468086 w 847429"/>
                  <a:gd name="connsiteY22" fmla="*/ 567003 h 1636349"/>
                  <a:gd name="connsiteX23" fmla="*/ 549049 w 847429"/>
                  <a:gd name="connsiteY23" fmla="*/ 543191 h 1636349"/>
                  <a:gd name="connsiteX24" fmla="*/ 477612 w 847429"/>
                  <a:gd name="connsiteY24" fmla="*/ 531285 h 1636349"/>
                  <a:gd name="connsiteX25" fmla="*/ 570479 w 847429"/>
                  <a:gd name="connsiteY25" fmla="*/ 521759 h 1636349"/>
                  <a:gd name="connsiteX26" fmla="*/ 427605 w 847429"/>
                  <a:gd name="connsiteY26" fmla="*/ 493186 h 1636349"/>
                  <a:gd name="connsiteX27" fmla="*/ 580005 w 847429"/>
                  <a:gd name="connsiteY27" fmla="*/ 476515 h 1636349"/>
                  <a:gd name="connsiteX28" fmla="*/ 580006 w 847429"/>
                  <a:gd name="connsiteY28" fmla="*/ 428889 h 1636349"/>
                  <a:gd name="connsiteX29" fmla="*/ 460944 w 847429"/>
                  <a:gd name="connsiteY29" fmla="*/ 388408 h 1636349"/>
                  <a:gd name="connsiteX30" fmla="*/ 606200 w 847429"/>
                  <a:gd name="connsiteY30" fmla="*/ 409840 h 1636349"/>
                  <a:gd name="connsiteX31" fmla="*/ 596675 w 847429"/>
                  <a:gd name="connsiteY31" fmla="*/ 376503 h 1636349"/>
                  <a:gd name="connsiteX32" fmla="*/ 518092 w 847429"/>
                  <a:gd name="connsiteY32" fmla="*/ 340784 h 1636349"/>
                  <a:gd name="connsiteX33" fmla="*/ 618106 w 847429"/>
                  <a:gd name="connsiteY33" fmla="*/ 309827 h 1636349"/>
                  <a:gd name="connsiteX34" fmla="*/ 549050 w 847429"/>
                  <a:gd name="connsiteY34" fmla="*/ 295541 h 1636349"/>
                  <a:gd name="connsiteX35" fmla="*/ 613343 w 847429"/>
                  <a:gd name="connsiteY35" fmla="*/ 269347 h 1636349"/>
                  <a:gd name="connsiteX36" fmla="*/ 639538 w 847429"/>
                  <a:gd name="connsiteY36" fmla="*/ 240772 h 1636349"/>
                  <a:gd name="connsiteX37" fmla="*/ 596675 w 847429"/>
                  <a:gd name="connsiteY37" fmla="*/ 240772 h 1636349"/>
                  <a:gd name="connsiteX38" fmla="*/ 653825 w 847429"/>
                  <a:gd name="connsiteY38" fmla="*/ 209816 h 1636349"/>
                  <a:gd name="connsiteX39" fmla="*/ 691924 w 847429"/>
                  <a:gd name="connsiteY39" fmla="*/ 159809 h 1636349"/>
                  <a:gd name="connsiteX40" fmla="*/ 677636 w 847429"/>
                  <a:gd name="connsiteY40" fmla="*/ 114566 h 1636349"/>
                  <a:gd name="connsiteX41" fmla="*/ 706212 w 847429"/>
                  <a:gd name="connsiteY41" fmla="*/ 126473 h 1636349"/>
                  <a:gd name="connsiteX42" fmla="*/ 694032 w 847429"/>
                  <a:gd name="connsiteY42" fmla="*/ 25348 h 1636349"/>
                  <a:gd name="connsiteX43" fmla="*/ 313305 w 847429"/>
                  <a:gd name="connsiteY43" fmla="*/ 359835 h 1636349"/>
                  <a:gd name="connsiteX44" fmla="*/ 278538 w 847429"/>
                  <a:gd name="connsiteY44" fmla="*/ 379202 h 1636349"/>
                  <a:gd name="connsiteX45" fmla="*/ 689680 w 847429"/>
                  <a:gd name="connsiteY45" fmla="*/ 5413 h 1636349"/>
                  <a:gd name="connsiteX0" fmla="*/ 689680 w 840890"/>
                  <a:gd name="connsiteY0" fmla="*/ 5413 h 1636349"/>
                  <a:gd name="connsiteX1" fmla="*/ 462642 w 840890"/>
                  <a:gd name="connsiteY1" fmla="*/ 169858 h 1636349"/>
                  <a:gd name="connsiteX2" fmla="*/ 257857 w 840890"/>
                  <a:gd name="connsiteY2" fmla="*/ 343076 h 1636349"/>
                  <a:gd name="connsiteX3" fmla="*/ 256292 w 840890"/>
                  <a:gd name="connsiteY3" fmla="*/ 663659 h 1636349"/>
                  <a:gd name="connsiteX4" fmla="*/ 240439 w 840890"/>
                  <a:gd name="connsiteY4" fmla="*/ 1033433 h 1636349"/>
                  <a:gd name="connsiteX5" fmla="*/ 160292 w 840890"/>
                  <a:gd name="connsiteY5" fmla="*/ 1236450 h 1636349"/>
                  <a:gd name="connsiteX6" fmla="*/ 12725 w 840890"/>
                  <a:gd name="connsiteY6" fmla="*/ 1591734 h 1636349"/>
                  <a:gd name="connsiteX7" fmla="*/ 520337 w 840890"/>
                  <a:gd name="connsiteY7" fmla="*/ 1601805 h 1636349"/>
                  <a:gd name="connsiteX8" fmla="*/ 656682 w 840890"/>
                  <a:gd name="connsiteY8" fmla="*/ 1259720 h 1636349"/>
                  <a:gd name="connsiteX9" fmla="*/ 836090 w 840890"/>
                  <a:gd name="connsiteY9" fmla="*/ 941856 h 1636349"/>
                  <a:gd name="connsiteX10" fmla="*/ 792480 w 840890"/>
                  <a:gd name="connsiteY10" fmla="*/ 690533 h 1636349"/>
                  <a:gd name="connsiteX11" fmla="*/ 806905 w 840890"/>
                  <a:gd name="connsiteY11" fmla="*/ 510783 h 1636349"/>
                  <a:gd name="connsiteX12" fmla="*/ 820512 w 840890"/>
                  <a:gd name="connsiteY12" fmla="*/ 421747 h 1636349"/>
                  <a:gd name="connsiteX13" fmla="*/ 829832 w 840890"/>
                  <a:gd name="connsiteY13" fmla="*/ 262520 h 1636349"/>
                  <a:gd name="connsiteX14" fmla="*/ 708593 w 840890"/>
                  <a:gd name="connsiteY14" fmla="*/ 238391 h 1636349"/>
                  <a:gd name="connsiteX15" fmla="*/ 727644 w 840890"/>
                  <a:gd name="connsiteY15" fmla="*/ 131233 h 1636349"/>
                  <a:gd name="connsiteX16" fmla="*/ 651443 w 840890"/>
                  <a:gd name="connsiteY16" fmla="*/ 255060 h 1636349"/>
                  <a:gd name="connsiteX17" fmla="*/ 591910 w 840890"/>
                  <a:gd name="connsiteY17" fmla="*/ 462229 h 1636349"/>
                  <a:gd name="connsiteX18" fmla="*/ 449038 w 840890"/>
                  <a:gd name="connsiteY18" fmla="*/ 757502 h 1636349"/>
                  <a:gd name="connsiteX19" fmla="*/ 491898 w 840890"/>
                  <a:gd name="connsiteY19" fmla="*/ 695589 h 1636349"/>
                  <a:gd name="connsiteX20" fmla="*/ 465705 w 840890"/>
                  <a:gd name="connsiteY20" fmla="*/ 676540 h 1636349"/>
                  <a:gd name="connsiteX21" fmla="*/ 546667 w 840890"/>
                  <a:gd name="connsiteY21" fmla="*/ 614628 h 1636349"/>
                  <a:gd name="connsiteX22" fmla="*/ 487137 w 840890"/>
                  <a:gd name="connsiteY22" fmla="*/ 600341 h 1636349"/>
                  <a:gd name="connsiteX23" fmla="*/ 468086 w 840890"/>
                  <a:gd name="connsiteY23" fmla="*/ 567003 h 1636349"/>
                  <a:gd name="connsiteX24" fmla="*/ 549049 w 840890"/>
                  <a:gd name="connsiteY24" fmla="*/ 543191 h 1636349"/>
                  <a:gd name="connsiteX25" fmla="*/ 477612 w 840890"/>
                  <a:gd name="connsiteY25" fmla="*/ 531285 h 1636349"/>
                  <a:gd name="connsiteX26" fmla="*/ 570479 w 840890"/>
                  <a:gd name="connsiteY26" fmla="*/ 521759 h 1636349"/>
                  <a:gd name="connsiteX27" fmla="*/ 427605 w 840890"/>
                  <a:gd name="connsiteY27" fmla="*/ 493186 h 1636349"/>
                  <a:gd name="connsiteX28" fmla="*/ 580005 w 840890"/>
                  <a:gd name="connsiteY28" fmla="*/ 476515 h 1636349"/>
                  <a:gd name="connsiteX29" fmla="*/ 580006 w 840890"/>
                  <a:gd name="connsiteY29" fmla="*/ 428889 h 1636349"/>
                  <a:gd name="connsiteX30" fmla="*/ 460944 w 840890"/>
                  <a:gd name="connsiteY30" fmla="*/ 388408 h 1636349"/>
                  <a:gd name="connsiteX31" fmla="*/ 606200 w 840890"/>
                  <a:gd name="connsiteY31" fmla="*/ 409840 h 1636349"/>
                  <a:gd name="connsiteX32" fmla="*/ 596675 w 840890"/>
                  <a:gd name="connsiteY32" fmla="*/ 376503 h 1636349"/>
                  <a:gd name="connsiteX33" fmla="*/ 518092 w 840890"/>
                  <a:gd name="connsiteY33" fmla="*/ 340784 h 1636349"/>
                  <a:gd name="connsiteX34" fmla="*/ 618106 w 840890"/>
                  <a:gd name="connsiteY34" fmla="*/ 309827 h 1636349"/>
                  <a:gd name="connsiteX35" fmla="*/ 549050 w 840890"/>
                  <a:gd name="connsiteY35" fmla="*/ 295541 h 1636349"/>
                  <a:gd name="connsiteX36" fmla="*/ 613343 w 840890"/>
                  <a:gd name="connsiteY36" fmla="*/ 269347 h 1636349"/>
                  <a:gd name="connsiteX37" fmla="*/ 639538 w 840890"/>
                  <a:gd name="connsiteY37" fmla="*/ 240772 h 1636349"/>
                  <a:gd name="connsiteX38" fmla="*/ 596675 w 840890"/>
                  <a:gd name="connsiteY38" fmla="*/ 240772 h 1636349"/>
                  <a:gd name="connsiteX39" fmla="*/ 653825 w 840890"/>
                  <a:gd name="connsiteY39" fmla="*/ 209816 h 1636349"/>
                  <a:gd name="connsiteX40" fmla="*/ 691924 w 840890"/>
                  <a:gd name="connsiteY40" fmla="*/ 159809 h 1636349"/>
                  <a:gd name="connsiteX41" fmla="*/ 677636 w 840890"/>
                  <a:gd name="connsiteY41" fmla="*/ 114566 h 1636349"/>
                  <a:gd name="connsiteX42" fmla="*/ 706212 w 840890"/>
                  <a:gd name="connsiteY42" fmla="*/ 126473 h 1636349"/>
                  <a:gd name="connsiteX43" fmla="*/ 694032 w 840890"/>
                  <a:gd name="connsiteY43" fmla="*/ 25348 h 1636349"/>
                  <a:gd name="connsiteX44" fmla="*/ 313305 w 840890"/>
                  <a:gd name="connsiteY44" fmla="*/ 359835 h 1636349"/>
                  <a:gd name="connsiteX45" fmla="*/ 278538 w 840890"/>
                  <a:gd name="connsiteY45" fmla="*/ 379202 h 1636349"/>
                  <a:gd name="connsiteX46" fmla="*/ 689680 w 840890"/>
                  <a:gd name="connsiteY46" fmla="*/ 5413 h 1636349"/>
                  <a:gd name="connsiteX0" fmla="*/ 689680 w 840890"/>
                  <a:gd name="connsiteY0" fmla="*/ 5413 h 1636349"/>
                  <a:gd name="connsiteX1" fmla="*/ 462642 w 840890"/>
                  <a:gd name="connsiteY1" fmla="*/ 169858 h 1636349"/>
                  <a:gd name="connsiteX2" fmla="*/ 257857 w 840890"/>
                  <a:gd name="connsiteY2" fmla="*/ 343076 h 1636349"/>
                  <a:gd name="connsiteX3" fmla="*/ 256292 w 840890"/>
                  <a:gd name="connsiteY3" fmla="*/ 663659 h 1636349"/>
                  <a:gd name="connsiteX4" fmla="*/ 240439 w 840890"/>
                  <a:gd name="connsiteY4" fmla="*/ 1033433 h 1636349"/>
                  <a:gd name="connsiteX5" fmla="*/ 160292 w 840890"/>
                  <a:gd name="connsiteY5" fmla="*/ 1236450 h 1636349"/>
                  <a:gd name="connsiteX6" fmla="*/ 12725 w 840890"/>
                  <a:gd name="connsiteY6" fmla="*/ 1591734 h 1636349"/>
                  <a:gd name="connsiteX7" fmla="*/ 520337 w 840890"/>
                  <a:gd name="connsiteY7" fmla="*/ 1601805 h 1636349"/>
                  <a:gd name="connsiteX8" fmla="*/ 656682 w 840890"/>
                  <a:gd name="connsiteY8" fmla="*/ 1259720 h 1636349"/>
                  <a:gd name="connsiteX9" fmla="*/ 836090 w 840890"/>
                  <a:gd name="connsiteY9" fmla="*/ 941856 h 1636349"/>
                  <a:gd name="connsiteX10" fmla="*/ 792480 w 840890"/>
                  <a:gd name="connsiteY10" fmla="*/ 690533 h 1636349"/>
                  <a:gd name="connsiteX11" fmla="*/ 806905 w 840890"/>
                  <a:gd name="connsiteY11" fmla="*/ 510783 h 1636349"/>
                  <a:gd name="connsiteX12" fmla="*/ 820512 w 840890"/>
                  <a:gd name="connsiteY12" fmla="*/ 421747 h 1636349"/>
                  <a:gd name="connsiteX13" fmla="*/ 827656 w 840890"/>
                  <a:gd name="connsiteY13" fmla="*/ 345547 h 1636349"/>
                  <a:gd name="connsiteX14" fmla="*/ 829832 w 840890"/>
                  <a:gd name="connsiteY14" fmla="*/ 262520 h 1636349"/>
                  <a:gd name="connsiteX15" fmla="*/ 708593 w 840890"/>
                  <a:gd name="connsiteY15" fmla="*/ 238391 h 1636349"/>
                  <a:gd name="connsiteX16" fmla="*/ 727644 w 840890"/>
                  <a:gd name="connsiteY16" fmla="*/ 131233 h 1636349"/>
                  <a:gd name="connsiteX17" fmla="*/ 651443 w 840890"/>
                  <a:gd name="connsiteY17" fmla="*/ 255060 h 1636349"/>
                  <a:gd name="connsiteX18" fmla="*/ 591910 w 840890"/>
                  <a:gd name="connsiteY18" fmla="*/ 462229 h 1636349"/>
                  <a:gd name="connsiteX19" fmla="*/ 449038 w 840890"/>
                  <a:gd name="connsiteY19" fmla="*/ 757502 h 1636349"/>
                  <a:gd name="connsiteX20" fmla="*/ 491898 w 840890"/>
                  <a:gd name="connsiteY20" fmla="*/ 695589 h 1636349"/>
                  <a:gd name="connsiteX21" fmla="*/ 465705 w 840890"/>
                  <a:gd name="connsiteY21" fmla="*/ 676540 h 1636349"/>
                  <a:gd name="connsiteX22" fmla="*/ 546667 w 840890"/>
                  <a:gd name="connsiteY22" fmla="*/ 614628 h 1636349"/>
                  <a:gd name="connsiteX23" fmla="*/ 487137 w 840890"/>
                  <a:gd name="connsiteY23" fmla="*/ 600341 h 1636349"/>
                  <a:gd name="connsiteX24" fmla="*/ 468086 w 840890"/>
                  <a:gd name="connsiteY24" fmla="*/ 567003 h 1636349"/>
                  <a:gd name="connsiteX25" fmla="*/ 549049 w 840890"/>
                  <a:gd name="connsiteY25" fmla="*/ 543191 h 1636349"/>
                  <a:gd name="connsiteX26" fmla="*/ 477612 w 840890"/>
                  <a:gd name="connsiteY26" fmla="*/ 531285 h 1636349"/>
                  <a:gd name="connsiteX27" fmla="*/ 570479 w 840890"/>
                  <a:gd name="connsiteY27" fmla="*/ 521759 h 1636349"/>
                  <a:gd name="connsiteX28" fmla="*/ 427605 w 840890"/>
                  <a:gd name="connsiteY28" fmla="*/ 493186 h 1636349"/>
                  <a:gd name="connsiteX29" fmla="*/ 580005 w 840890"/>
                  <a:gd name="connsiteY29" fmla="*/ 476515 h 1636349"/>
                  <a:gd name="connsiteX30" fmla="*/ 580006 w 840890"/>
                  <a:gd name="connsiteY30" fmla="*/ 428889 h 1636349"/>
                  <a:gd name="connsiteX31" fmla="*/ 460944 w 840890"/>
                  <a:gd name="connsiteY31" fmla="*/ 388408 h 1636349"/>
                  <a:gd name="connsiteX32" fmla="*/ 606200 w 840890"/>
                  <a:gd name="connsiteY32" fmla="*/ 409840 h 1636349"/>
                  <a:gd name="connsiteX33" fmla="*/ 596675 w 840890"/>
                  <a:gd name="connsiteY33" fmla="*/ 376503 h 1636349"/>
                  <a:gd name="connsiteX34" fmla="*/ 518092 w 840890"/>
                  <a:gd name="connsiteY34" fmla="*/ 340784 h 1636349"/>
                  <a:gd name="connsiteX35" fmla="*/ 618106 w 840890"/>
                  <a:gd name="connsiteY35" fmla="*/ 309827 h 1636349"/>
                  <a:gd name="connsiteX36" fmla="*/ 549050 w 840890"/>
                  <a:gd name="connsiteY36" fmla="*/ 295541 h 1636349"/>
                  <a:gd name="connsiteX37" fmla="*/ 613343 w 840890"/>
                  <a:gd name="connsiteY37" fmla="*/ 269347 h 1636349"/>
                  <a:gd name="connsiteX38" fmla="*/ 639538 w 840890"/>
                  <a:gd name="connsiteY38" fmla="*/ 240772 h 1636349"/>
                  <a:gd name="connsiteX39" fmla="*/ 596675 w 840890"/>
                  <a:gd name="connsiteY39" fmla="*/ 240772 h 1636349"/>
                  <a:gd name="connsiteX40" fmla="*/ 653825 w 840890"/>
                  <a:gd name="connsiteY40" fmla="*/ 209816 h 1636349"/>
                  <a:gd name="connsiteX41" fmla="*/ 691924 w 840890"/>
                  <a:gd name="connsiteY41" fmla="*/ 159809 h 1636349"/>
                  <a:gd name="connsiteX42" fmla="*/ 677636 w 840890"/>
                  <a:gd name="connsiteY42" fmla="*/ 114566 h 1636349"/>
                  <a:gd name="connsiteX43" fmla="*/ 706212 w 840890"/>
                  <a:gd name="connsiteY43" fmla="*/ 126473 h 1636349"/>
                  <a:gd name="connsiteX44" fmla="*/ 694032 w 840890"/>
                  <a:gd name="connsiteY44" fmla="*/ 25348 h 1636349"/>
                  <a:gd name="connsiteX45" fmla="*/ 313305 w 840890"/>
                  <a:gd name="connsiteY45" fmla="*/ 359835 h 1636349"/>
                  <a:gd name="connsiteX46" fmla="*/ 278538 w 840890"/>
                  <a:gd name="connsiteY46" fmla="*/ 379202 h 1636349"/>
                  <a:gd name="connsiteX47" fmla="*/ 689680 w 840890"/>
                  <a:gd name="connsiteY47" fmla="*/ 5413 h 1636349"/>
                  <a:gd name="connsiteX0" fmla="*/ 689680 w 884869"/>
                  <a:gd name="connsiteY0" fmla="*/ 5413 h 1636349"/>
                  <a:gd name="connsiteX1" fmla="*/ 462642 w 884869"/>
                  <a:gd name="connsiteY1" fmla="*/ 169858 h 1636349"/>
                  <a:gd name="connsiteX2" fmla="*/ 257857 w 884869"/>
                  <a:gd name="connsiteY2" fmla="*/ 343076 h 1636349"/>
                  <a:gd name="connsiteX3" fmla="*/ 256292 w 884869"/>
                  <a:gd name="connsiteY3" fmla="*/ 663659 h 1636349"/>
                  <a:gd name="connsiteX4" fmla="*/ 240439 w 884869"/>
                  <a:gd name="connsiteY4" fmla="*/ 1033433 h 1636349"/>
                  <a:gd name="connsiteX5" fmla="*/ 160292 w 884869"/>
                  <a:gd name="connsiteY5" fmla="*/ 1236450 h 1636349"/>
                  <a:gd name="connsiteX6" fmla="*/ 12725 w 884869"/>
                  <a:gd name="connsiteY6" fmla="*/ 1591734 h 1636349"/>
                  <a:gd name="connsiteX7" fmla="*/ 520337 w 884869"/>
                  <a:gd name="connsiteY7" fmla="*/ 1601805 h 1636349"/>
                  <a:gd name="connsiteX8" fmla="*/ 656682 w 884869"/>
                  <a:gd name="connsiteY8" fmla="*/ 1259720 h 1636349"/>
                  <a:gd name="connsiteX9" fmla="*/ 836090 w 884869"/>
                  <a:gd name="connsiteY9" fmla="*/ 941856 h 1636349"/>
                  <a:gd name="connsiteX10" fmla="*/ 792480 w 884869"/>
                  <a:gd name="connsiteY10" fmla="*/ 690533 h 1636349"/>
                  <a:gd name="connsiteX11" fmla="*/ 806905 w 884869"/>
                  <a:gd name="connsiteY11" fmla="*/ 510783 h 1636349"/>
                  <a:gd name="connsiteX12" fmla="*/ 820512 w 884869"/>
                  <a:gd name="connsiteY12" fmla="*/ 421747 h 1636349"/>
                  <a:gd name="connsiteX13" fmla="*/ 884806 w 884869"/>
                  <a:gd name="connsiteY13" fmla="*/ 169334 h 1636349"/>
                  <a:gd name="connsiteX14" fmla="*/ 829832 w 884869"/>
                  <a:gd name="connsiteY14" fmla="*/ 262520 h 1636349"/>
                  <a:gd name="connsiteX15" fmla="*/ 708593 w 884869"/>
                  <a:gd name="connsiteY15" fmla="*/ 238391 h 1636349"/>
                  <a:gd name="connsiteX16" fmla="*/ 727644 w 884869"/>
                  <a:gd name="connsiteY16" fmla="*/ 131233 h 1636349"/>
                  <a:gd name="connsiteX17" fmla="*/ 651443 w 884869"/>
                  <a:gd name="connsiteY17" fmla="*/ 255060 h 1636349"/>
                  <a:gd name="connsiteX18" fmla="*/ 591910 w 884869"/>
                  <a:gd name="connsiteY18" fmla="*/ 462229 h 1636349"/>
                  <a:gd name="connsiteX19" fmla="*/ 449038 w 884869"/>
                  <a:gd name="connsiteY19" fmla="*/ 757502 h 1636349"/>
                  <a:gd name="connsiteX20" fmla="*/ 491898 w 884869"/>
                  <a:gd name="connsiteY20" fmla="*/ 695589 h 1636349"/>
                  <a:gd name="connsiteX21" fmla="*/ 465705 w 884869"/>
                  <a:gd name="connsiteY21" fmla="*/ 676540 h 1636349"/>
                  <a:gd name="connsiteX22" fmla="*/ 546667 w 884869"/>
                  <a:gd name="connsiteY22" fmla="*/ 614628 h 1636349"/>
                  <a:gd name="connsiteX23" fmla="*/ 487137 w 884869"/>
                  <a:gd name="connsiteY23" fmla="*/ 600341 h 1636349"/>
                  <a:gd name="connsiteX24" fmla="*/ 468086 w 884869"/>
                  <a:gd name="connsiteY24" fmla="*/ 567003 h 1636349"/>
                  <a:gd name="connsiteX25" fmla="*/ 549049 w 884869"/>
                  <a:gd name="connsiteY25" fmla="*/ 543191 h 1636349"/>
                  <a:gd name="connsiteX26" fmla="*/ 477612 w 884869"/>
                  <a:gd name="connsiteY26" fmla="*/ 531285 h 1636349"/>
                  <a:gd name="connsiteX27" fmla="*/ 570479 w 884869"/>
                  <a:gd name="connsiteY27" fmla="*/ 521759 h 1636349"/>
                  <a:gd name="connsiteX28" fmla="*/ 427605 w 884869"/>
                  <a:gd name="connsiteY28" fmla="*/ 493186 h 1636349"/>
                  <a:gd name="connsiteX29" fmla="*/ 580005 w 884869"/>
                  <a:gd name="connsiteY29" fmla="*/ 476515 h 1636349"/>
                  <a:gd name="connsiteX30" fmla="*/ 580006 w 884869"/>
                  <a:gd name="connsiteY30" fmla="*/ 428889 h 1636349"/>
                  <a:gd name="connsiteX31" fmla="*/ 460944 w 884869"/>
                  <a:gd name="connsiteY31" fmla="*/ 388408 h 1636349"/>
                  <a:gd name="connsiteX32" fmla="*/ 606200 w 884869"/>
                  <a:gd name="connsiteY32" fmla="*/ 409840 h 1636349"/>
                  <a:gd name="connsiteX33" fmla="*/ 596675 w 884869"/>
                  <a:gd name="connsiteY33" fmla="*/ 376503 h 1636349"/>
                  <a:gd name="connsiteX34" fmla="*/ 518092 w 884869"/>
                  <a:gd name="connsiteY34" fmla="*/ 340784 h 1636349"/>
                  <a:gd name="connsiteX35" fmla="*/ 618106 w 884869"/>
                  <a:gd name="connsiteY35" fmla="*/ 309827 h 1636349"/>
                  <a:gd name="connsiteX36" fmla="*/ 549050 w 884869"/>
                  <a:gd name="connsiteY36" fmla="*/ 295541 h 1636349"/>
                  <a:gd name="connsiteX37" fmla="*/ 613343 w 884869"/>
                  <a:gd name="connsiteY37" fmla="*/ 269347 h 1636349"/>
                  <a:gd name="connsiteX38" fmla="*/ 639538 w 884869"/>
                  <a:gd name="connsiteY38" fmla="*/ 240772 h 1636349"/>
                  <a:gd name="connsiteX39" fmla="*/ 596675 w 884869"/>
                  <a:gd name="connsiteY39" fmla="*/ 240772 h 1636349"/>
                  <a:gd name="connsiteX40" fmla="*/ 653825 w 884869"/>
                  <a:gd name="connsiteY40" fmla="*/ 209816 h 1636349"/>
                  <a:gd name="connsiteX41" fmla="*/ 691924 w 884869"/>
                  <a:gd name="connsiteY41" fmla="*/ 159809 h 1636349"/>
                  <a:gd name="connsiteX42" fmla="*/ 677636 w 884869"/>
                  <a:gd name="connsiteY42" fmla="*/ 114566 h 1636349"/>
                  <a:gd name="connsiteX43" fmla="*/ 706212 w 884869"/>
                  <a:gd name="connsiteY43" fmla="*/ 126473 h 1636349"/>
                  <a:gd name="connsiteX44" fmla="*/ 694032 w 884869"/>
                  <a:gd name="connsiteY44" fmla="*/ 25348 h 1636349"/>
                  <a:gd name="connsiteX45" fmla="*/ 313305 w 884869"/>
                  <a:gd name="connsiteY45" fmla="*/ 359835 h 1636349"/>
                  <a:gd name="connsiteX46" fmla="*/ 278538 w 884869"/>
                  <a:gd name="connsiteY46" fmla="*/ 379202 h 1636349"/>
                  <a:gd name="connsiteX47" fmla="*/ 689680 w 884869"/>
                  <a:gd name="connsiteY47" fmla="*/ 5413 h 1636349"/>
                  <a:gd name="connsiteX0" fmla="*/ 689680 w 872996"/>
                  <a:gd name="connsiteY0" fmla="*/ 5413 h 1636349"/>
                  <a:gd name="connsiteX1" fmla="*/ 462642 w 872996"/>
                  <a:gd name="connsiteY1" fmla="*/ 169858 h 1636349"/>
                  <a:gd name="connsiteX2" fmla="*/ 257857 w 872996"/>
                  <a:gd name="connsiteY2" fmla="*/ 343076 h 1636349"/>
                  <a:gd name="connsiteX3" fmla="*/ 256292 w 872996"/>
                  <a:gd name="connsiteY3" fmla="*/ 663659 h 1636349"/>
                  <a:gd name="connsiteX4" fmla="*/ 240439 w 872996"/>
                  <a:gd name="connsiteY4" fmla="*/ 1033433 h 1636349"/>
                  <a:gd name="connsiteX5" fmla="*/ 160292 w 872996"/>
                  <a:gd name="connsiteY5" fmla="*/ 1236450 h 1636349"/>
                  <a:gd name="connsiteX6" fmla="*/ 12725 w 872996"/>
                  <a:gd name="connsiteY6" fmla="*/ 1591734 h 1636349"/>
                  <a:gd name="connsiteX7" fmla="*/ 520337 w 872996"/>
                  <a:gd name="connsiteY7" fmla="*/ 1601805 h 1636349"/>
                  <a:gd name="connsiteX8" fmla="*/ 656682 w 872996"/>
                  <a:gd name="connsiteY8" fmla="*/ 1259720 h 1636349"/>
                  <a:gd name="connsiteX9" fmla="*/ 836090 w 872996"/>
                  <a:gd name="connsiteY9" fmla="*/ 941856 h 1636349"/>
                  <a:gd name="connsiteX10" fmla="*/ 792480 w 872996"/>
                  <a:gd name="connsiteY10" fmla="*/ 690533 h 1636349"/>
                  <a:gd name="connsiteX11" fmla="*/ 806905 w 872996"/>
                  <a:gd name="connsiteY11" fmla="*/ 510783 h 1636349"/>
                  <a:gd name="connsiteX12" fmla="*/ 820512 w 872996"/>
                  <a:gd name="connsiteY12" fmla="*/ 421747 h 1636349"/>
                  <a:gd name="connsiteX13" fmla="*/ 872900 w 872996"/>
                  <a:gd name="connsiteY13" fmla="*/ 183622 h 1636349"/>
                  <a:gd name="connsiteX14" fmla="*/ 829832 w 872996"/>
                  <a:gd name="connsiteY14" fmla="*/ 262520 h 1636349"/>
                  <a:gd name="connsiteX15" fmla="*/ 708593 w 872996"/>
                  <a:gd name="connsiteY15" fmla="*/ 238391 h 1636349"/>
                  <a:gd name="connsiteX16" fmla="*/ 727644 w 872996"/>
                  <a:gd name="connsiteY16" fmla="*/ 131233 h 1636349"/>
                  <a:gd name="connsiteX17" fmla="*/ 651443 w 872996"/>
                  <a:gd name="connsiteY17" fmla="*/ 255060 h 1636349"/>
                  <a:gd name="connsiteX18" fmla="*/ 591910 w 872996"/>
                  <a:gd name="connsiteY18" fmla="*/ 462229 h 1636349"/>
                  <a:gd name="connsiteX19" fmla="*/ 449038 w 872996"/>
                  <a:gd name="connsiteY19" fmla="*/ 757502 h 1636349"/>
                  <a:gd name="connsiteX20" fmla="*/ 491898 w 872996"/>
                  <a:gd name="connsiteY20" fmla="*/ 695589 h 1636349"/>
                  <a:gd name="connsiteX21" fmla="*/ 465705 w 872996"/>
                  <a:gd name="connsiteY21" fmla="*/ 676540 h 1636349"/>
                  <a:gd name="connsiteX22" fmla="*/ 546667 w 872996"/>
                  <a:gd name="connsiteY22" fmla="*/ 614628 h 1636349"/>
                  <a:gd name="connsiteX23" fmla="*/ 487137 w 872996"/>
                  <a:gd name="connsiteY23" fmla="*/ 600341 h 1636349"/>
                  <a:gd name="connsiteX24" fmla="*/ 468086 w 872996"/>
                  <a:gd name="connsiteY24" fmla="*/ 567003 h 1636349"/>
                  <a:gd name="connsiteX25" fmla="*/ 549049 w 872996"/>
                  <a:gd name="connsiteY25" fmla="*/ 543191 h 1636349"/>
                  <a:gd name="connsiteX26" fmla="*/ 477612 w 872996"/>
                  <a:gd name="connsiteY26" fmla="*/ 531285 h 1636349"/>
                  <a:gd name="connsiteX27" fmla="*/ 570479 w 872996"/>
                  <a:gd name="connsiteY27" fmla="*/ 521759 h 1636349"/>
                  <a:gd name="connsiteX28" fmla="*/ 427605 w 872996"/>
                  <a:gd name="connsiteY28" fmla="*/ 493186 h 1636349"/>
                  <a:gd name="connsiteX29" fmla="*/ 580005 w 872996"/>
                  <a:gd name="connsiteY29" fmla="*/ 476515 h 1636349"/>
                  <a:gd name="connsiteX30" fmla="*/ 580006 w 872996"/>
                  <a:gd name="connsiteY30" fmla="*/ 428889 h 1636349"/>
                  <a:gd name="connsiteX31" fmla="*/ 460944 w 872996"/>
                  <a:gd name="connsiteY31" fmla="*/ 388408 h 1636349"/>
                  <a:gd name="connsiteX32" fmla="*/ 606200 w 872996"/>
                  <a:gd name="connsiteY32" fmla="*/ 409840 h 1636349"/>
                  <a:gd name="connsiteX33" fmla="*/ 596675 w 872996"/>
                  <a:gd name="connsiteY33" fmla="*/ 376503 h 1636349"/>
                  <a:gd name="connsiteX34" fmla="*/ 518092 w 872996"/>
                  <a:gd name="connsiteY34" fmla="*/ 340784 h 1636349"/>
                  <a:gd name="connsiteX35" fmla="*/ 618106 w 872996"/>
                  <a:gd name="connsiteY35" fmla="*/ 309827 h 1636349"/>
                  <a:gd name="connsiteX36" fmla="*/ 549050 w 872996"/>
                  <a:gd name="connsiteY36" fmla="*/ 295541 h 1636349"/>
                  <a:gd name="connsiteX37" fmla="*/ 613343 w 872996"/>
                  <a:gd name="connsiteY37" fmla="*/ 269347 h 1636349"/>
                  <a:gd name="connsiteX38" fmla="*/ 639538 w 872996"/>
                  <a:gd name="connsiteY38" fmla="*/ 240772 h 1636349"/>
                  <a:gd name="connsiteX39" fmla="*/ 596675 w 872996"/>
                  <a:gd name="connsiteY39" fmla="*/ 240772 h 1636349"/>
                  <a:gd name="connsiteX40" fmla="*/ 653825 w 872996"/>
                  <a:gd name="connsiteY40" fmla="*/ 209816 h 1636349"/>
                  <a:gd name="connsiteX41" fmla="*/ 691924 w 872996"/>
                  <a:gd name="connsiteY41" fmla="*/ 159809 h 1636349"/>
                  <a:gd name="connsiteX42" fmla="*/ 677636 w 872996"/>
                  <a:gd name="connsiteY42" fmla="*/ 114566 h 1636349"/>
                  <a:gd name="connsiteX43" fmla="*/ 706212 w 872996"/>
                  <a:gd name="connsiteY43" fmla="*/ 126473 h 1636349"/>
                  <a:gd name="connsiteX44" fmla="*/ 694032 w 872996"/>
                  <a:gd name="connsiteY44" fmla="*/ 25348 h 1636349"/>
                  <a:gd name="connsiteX45" fmla="*/ 313305 w 872996"/>
                  <a:gd name="connsiteY45" fmla="*/ 359835 h 1636349"/>
                  <a:gd name="connsiteX46" fmla="*/ 278538 w 872996"/>
                  <a:gd name="connsiteY46" fmla="*/ 379202 h 1636349"/>
                  <a:gd name="connsiteX47" fmla="*/ 689680 w 872996"/>
                  <a:gd name="connsiteY47" fmla="*/ 5413 h 1636349"/>
                  <a:gd name="connsiteX0" fmla="*/ 689680 w 872996"/>
                  <a:gd name="connsiteY0" fmla="*/ 5413 h 1636349"/>
                  <a:gd name="connsiteX1" fmla="*/ 462642 w 872996"/>
                  <a:gd name="connsiteY1" fmla="*/ 169858 h 1636349"/>
                  <a:gd name="connsiteX2" fmla="*/ 257857 w 872996"/>
                  <a:gd name="connsiteY2" fmla="*/ 343076 h 1636349"/>
                  <a:gd name="connsiteX3" fmla="*/ 256292 w 872996"/>
                  <a:gd name="connsiteY3" fmla="*/ 663659 h 1636349"/>
                  <a:gd name="connsiteX4" fmla="*/ 240439 w 872996"/>
                  <a:gd name="connsiteY4" fmla="*/ 1033433 h 1636349"/>
                  <a:gd name="connsiteX5" fmla="*/ 160292 w 872996"/>
                  <a:gd name="connsiteY5" fmla="*/ 1236450 h 1636349"/>
                  <a:gd name="connsiteX6" fmla="*/ 12725 w 872996"/>
                  <a:gd name="connsiteY6" fmla="*/ 1591734 h 1636349"/>
                  <a:gd name="connsiteX7" fmla="*/ 520337 w 872996"/>
                  <a:gd name="connsiteY7" fmla="*/ 1601805 h 1636349"/>
                  <a:gd name="connsiteX8" fmla="*/ 656682 w 872996"/>
                  <a:gd name="connsiteY8" fmla="*/ 1259720 h 1636349"/>
                  <a:gd name="connsiteX9" fmla="*/ 836090 w 872996"/>
                  <a:gd name="connsiteY9" fmla="*/ 941856 h 1636349"/>
                  <a:gd name="connsiteX10" fmla="*/ 792480 w 872996"/>
                  <a:gd name="connsiteY10" fmla="*/ 690533 h 1636349"/>
                  <a:gd name="connsiteX11" fmla="*/ 806905 w 872996"/>
                  <a:gd name="connsiteY11" fmla="*/ 510783 h 1636349"/>
                  <a:gd name="connsiteX12" fmla="*/ 868137 w 872996"/>
                  <a:gd name="connsiteY12" fmla="*/ 307447 h 1636349"/>
                  <a:gd name="connsiteX13" fmla="*/ 872900 w 872996"/>
                  <a:gd name="connsiteY13" fmla="*/ 183622 h 1636349"/>
                  <a:gd name="connsiteX14" fmla="*/ 829832 w 872996"/>
                  <a:gd name="connsiteY14" fmla="*/ 262520 h 1636349"/>
                  <a:gd name="connsiteX15" fmla="*/ 708593 w 872996"/>
                  <a:gd name="connsiteY15" fmla="*/ 238391 h 1636349"/>
                  <a:gd name="connsiteX16" fmla="*/ 727644 w 872996"/>
                  <a:gd name="connsiteY16" fmla="*/ 131233 h 1636349"/>
                  <a:gd name="connsiteX17" fmla="*/ 651443 w 872996"/>
                  <a:gd name="connsiteY17" fmla="*/ 255060 h 1636349"/>
                  <a:gd name="connsiteX18" fmla="*/ 591910 w 872996"/>
                  <a:gd name="connsiteY18" fmla="*/ 462229 h 1636349"/>
                  <a:gd name="connsiteX19" fmla="*/ 449038 w 872996"/>
                  <a:gd name="connsiteY19" fmla="*/ 757502 h 1636349"/>
                  <a:gd name="connsiteX20" fmla="*/ 491898 w 872996"/>
                  <a:gd name="connsiteY20" fmla="*/ 695589 h 1636349"/>
                  <a:gd name="connsiteX21" fmla="*/ 465705 w 872996"/>
                  <a:gd name="connsiteY21" fmla="*/ 676540 h 1636349"/>
                  <a:gd name="connsiteX22" fmla="*/ 546667 w 872996"/>
                  <a:gd name="connsiteY22" fmla="*/ 614628 h 1636349"/>
                  <a:gd name="connsiteX23" fmla="*/ 487137 w 872996"/>
                  <a:gd name="connsiteY23" fmla="*/ 600341 h 1636349"/>
                  <a:gd name="connsiteX24" fmla="*/ 468086 w 872996"/>
                  <a:gd name="connsiteY24" fmla="*/ 567003 h 1636349"/>
                  <a:gd name="connsiteX25" fmla="*/ 549049 w 872996"/>
                  <a:gd name="connsiteY25" fmla="*/ 543191 h 1636349"/>
                  <a:gd name="connsiteX26" fmla="*/ 477612 w 872996"/>
                  <a:gd name="connsiteY26" fmla="*/ 531285 h 1636349"/>
                  <a:gd name="connsiteX27" fmla="*/ 570479 w 872996"/>
                  <a:gd name="connsiteY27" fmla="*/ 521759 h 1636349"/>
                  <a:gd name="connsiteX28" fmla="*/ 427605 w 872996"/>
                  <a:gd name="connsiteY28" fmla="*/ 493186 h 1636349"/>
                  <a:gd name="connsiteX29" fmla="*/ 580005 w 872996"/>
                  <a:gd name="connsiteY29" fmla="*/ 476515 h 1636349"/>
                  <a:gd name="connsiteX30" fmla="*/ 580006 w 872996"/>
                  <a:gd name="connsiteY30" fmla="*/ 428889 h 1636349"/>
                  <a:gd name="connsiteX31" fmla="*/ 460944 w 872996"/>
                  <a:gd name="connsiteY31" fmla="*/ 388408 h 1636349"/>
                  <a:gd name="connsiteX32" fmla="*/ 606200 w 872996"/>
                  <a:gd name="connsiteY32" fmla="*/ 409840 h 1636349"/>
                  <a:gd name="connsiteX33" fmla="*/ 596675 w 872996"/>
                  <a:gd name="connsiteY33" fmla="*/ 376503 h 1636349"/>
                  <a:gd name="connsiteX34" fmla="*/ 518092 w 872996"/>
                  <a:gd name="connsiteY34" fmla="*/ 340784 h 1636349"/>
                  <a:gd name="connsiteX35" fmla="*/ 618106 w 872996"/>
                  <a:gd name="connsiteY35" fmla="*/ 309827 h 1636349"/>
                  <a:gd name="connsiteX36" fmla="*/ 549050 w 872996"/>
                  <a:gd name="connsiteY36" fmla="*/ 295541 h 1636349"/>
                  <a:gd name="connsiteX37" fmla="*/ 613343 w 872996"/>
                  <a:gd name="connsiteY37" fmla="*/ 269347 h 1636349"/>
                  <a:gd name="connsiteX38" fmla="*/ 639538 w 872996"/>
                  <a:gd name="connsiteY38" fmla="*/ 240772 h 1636349"/>
                  <a:gd name="connsiteX39" fmla="*/ 596675 w 872996"/>
                  <a:gd name="connsiteY39" fmla="*/ 240772 h 1636349"/>
                  <a:gd name="connsiteX40" fmla="*/ 653825 w 872996"/>
                  <a:gd name="connsiteY40" fmla="*/ 209816 h 1636349"/>
                  <a:gd name="connsiteX41" fmla="*/ 691924 w 872996"/>
                  <a:gd name="connsiteY41" fmla="*/ 159809 h 1636349"/>
                  <a:gd name="connsiteX42" fmla="*/ 677636 w 872996"/>
                  <a:gd name="connsiteY42" fmla="*/ 114566 h 1636349"/>
                  <a:gd name="connsiteX43" fmla="*/ 706212 w 872996"/>
                  <a:gd name="connsiteY43" fmla="*/ 126473 h 1636349"/>
                  <a:gd name="connsiteX44" fmla="*/ 694032 w 872996"/>
                  <a:gd name="connsiteY44" fmla="*/ 25348 h 1636349"/>
                  <a:gd name="connsiteX45" fmla="*/ 313305 w 872996"/>
                  <a:gd name="connsiteY45" fmla="*/ 359835 h 1636349"/>
                  <a:gd name="connsiteX46" fmla="*/ 278538 w 872996"/>
                  <a:gd name="connsiteY46" fmla="*/ 379202 h 1636349"/>
                  <a:gd name="connsiteX47" fmla="*/ 689680 w 872996"/>
                  <a:gd name="connsiteY47" fmla="*/ 5413 h 1636349"/>
                  <a:gd name="connsiteX0" fmla="*/ 689680 w 872996"/>
                  <a:gd name="connsiteY0" fmla="*/ 5413 h 1636349"/>
                  <a:gd name="connsiteX1" fmla="*/ 462642 w 872996"/>
                  <a:gd name="connsiteY1" fmla="*/ 169858 h 1636349"/>
                  <a:gd name="connsiteX2" fmla="*/ 257857 w 872996"/>
                  <a:gd name="connsiteY2" fmla="*/ 343076 h 1636349"/>
                  <a:gd name="connsiteX3" fmla="*/ 256292 w 872996"/>
                  <a:gd name="connsiteY3" fmla="*/ 663659 h 1636349"/>
                  <a:gd name="connsiteX4" fmla="*/ 240439 w 872996"/>
                  <a:gd name="connsiteY4" fmla="*/ 1033433 h 1636349"/>
                  <a:gd name="connsiteX5" fmla="*/ 160292 w 872996"/>
                  <a:gd name="connsiteY5" fmla="*/ 1236450 h 1636349"/>
                  <a:gd name="connsiteX6" fmla="*/ 12725 w 872996"/>
                  <a:gd name="connsiteY6" fmla="*/ 1591734 h 1636349"/>
                  <a:gd name="connsiteX7" fmla="*/ 520337 w 872996"/>
                  <a:gd name="connsiteY7" fmla="*/ 1601805 h 1636349"/>
                  <a:gd name="connsiteX8" fmla="*/ 656682 w 872996"/>
                  <a:gd name="connsiteY8" fmla="*/ 1259720 h 1636349"/>
                  <a:gd name="connsiteX9" fmla="*/ 836090 w 872996"/>
                  <a:gd name="connsiteY9" fmla="*/ 941856 h 1636349"/>
                  <a:gd name="connsiteX10" fmla="*/ 792480 w 872996"/>
                  <a:gd name="connsiteY10" fmla="*/ 690533 h 1636349"/>
                  <a:gd name="connsiteX11" fmla="*/ 794999 w 872996"/>
                  <a:gd name="connsiteY11" fmla="*/ 520308 h 1636349"/>
                  <a:gd name="connsiteX12" fmla="*/ 868137 w 872996"/>
                  <a:gd name="connsiteY12" fmla="*/ 307447 h 1636349"/>
                  <a:gd name="connsiteX13" fmla="*/ 872900 w 872996"/>
                  <a:gd name="connsiteY13" fmla="*/ 183622 h 1636349"/>
                  <a:gd name="connsiteX14" fmla="*/ 829832 w 872996"/>
                  <a:gd name="connsiteY14" fmla="*/ 262520 h 1636349"/>
                  <a:gd name="connsiteX15" fmla="*/ 708593 w 872996"/>
                  <a:gd name="connsiteY15" fmla="*/ 238391 h 1636349"/>
                  <a:gd name="connsiteX16" fmla="*/ 727644 w 872996"/>
                  <a:gd name="connsiteY16" fmla="*/ 131233 h 1636349"/>
                  <a:gd name="connsiteX17" fmla="*/ 651443 w 872996"/>
                  <a:gd name="connsiteY17" fmla="*/ 255060 h 1636349"/>
                  <a:gd name="connsiteX18" fmla="*/ 591910 w 872996"/>
                  <a:gd name="connsiteY18" fmla="*/ 462229 h 1636349"/>
                  <a:gd name="connsiteX19" fmla="*/ 449038 w 872996"/>
                  <a:gd name="connsiteY19" fmla="*/ 757502 h 1636349"/>
                  <a:gd name="connsiteX20" fmla="*/ 491898 w 872996"/>
                  <a:gd name="connsiteY20" fmla="*/ 695589 h 1636349"/>
                  <a:gd name="connsiteX21" fmla="*/ 465705 w 872996"/>
                  <a:gd name="connsiteY21" fmla="*/ 676540 h 1636349"/>
                  <a:gd name="connsiteX22" fmla="*/ 546667 w 872996"/>
                  <a:gd name="connsiteY22" fmla="*/ 614628 h 1636349"/>
                  <a:gd name="connsiteX23" fmla="*/ 487137 w 872996"/>
                  <a:gd name="connsiteY23" fmla="*/ 600341 h 1636349"/>
                  <a:gd name="connsiteX24" fmla="*/ 468086 w 872996"/>
                  <a:gd name="connsiteY24" fmla="*/ 567003 h 1636349"/>
                  <a:gd name="connsiteX25" fmla="*/ 549049 w 872996"/>
                  <a:gd name="connsiteY25" fmla="*/ 543191 h 1636349"/>
                  <a:gd name="connsiteX26" fmla="*/ 477612 w 872996"/>
                  <a:gd name="connsiteY26" fmla="*/ 531285 h 1636349"/>
                  <a:gd name="connsiteX27" fmla="*/ 570479 w 872996"/>
                  <a:gd name="connsiteY27" fmla="*/ 521759 h 1636349"/>
                  <a:gd name="connsiteX28" fmla="*/ 427605 w 872996"/>
                  <a:gd name="connsiteY28" fmla="*/ 493186 h 1636349"/>
                  <a:gd name="connsiteX29" fmla="*/ 580005 w 872996"/>
                  <a:gd name="connsiteY29" fmla="*/ 476515 h 1636349"/>
                  <a:gd name="connsiteX30" fmla="*/ 580006 w 872996"/>
                  <a:gd name="connsiteY30" fmla="*/ 428889 h 1636349"/>
                  <a:gd name="connsiteX31" fmla="*/ 460944 w 872996"/>
                  <a:gd name="connsiteY31" fmla="*/ 388408 h 1636349"/>
                  <a:gd name="connsiteX32" fmla="*/ 606200 w 872996"/>
                  <a:gd name="connsiteY32" fmla="*/ 409840 h 1636349"/>
                  <a:gd name="connsiteX33" fmla="*/ 596675 w 872996"/>
                  <a:gd name="connsiteY33" fmla="*/ 376503 h 1636349"/>
                  <a:gd name="connsiteX34" fmla="*/ 518092 w 872996"/>
                  <a:gd name="connsiteY34" fmla="*/ 340784 h 1636349"/>
                  <a:gd name="connsiteX35" fmla="*/ 618106 w 872996"/>
                  <a:gd name="connsiteY35" fmla="*/ 309827 h 1636349"/>
                  <a:gd name="connsiteX36" fmla="*/ 549050 w 872996"/>
                  <a:gd name="connsiteY36" fmla="*/ 295541 h 1636349"/>
                  <a:gd name="connsiteX37" fmla="*/ 613343 w 872996"/>
                  <a:gd name="connsiteY37" fmla="*/ 269347 h 1636349"/>
                  <a:gd name="connsiteX38" fmla="*/ 639538 w 872996"/>
                  <a:gd name="connsiteY38" fmla="*/ 240772 h 1636349"/>
                  <a:gd name="connsiteX39" fmla="*/ 596675 w 872996"/>
                  <a:gd name="connsiteY39" fmla="*/ 240772 h 1636349"/>
                  <a:gd name="connsiteX40" fmla="*/ 653825 w 872996"/>
                  <a:gd name="connsiteY40" fmla="*/ 209816 h 1636349"/>
                  <a:gd name="connsiteX41" fmla="*/ 691924 w 872996"/>
                  <a:gd name="connsiteY41" fmla="*/ 159809 h 1636349"/>
                  <a:gd name="connsiteX42" fmla="*/ 677636 w 872996"/>
                  <a:gd name="connsiteY42" fmla="*/ 114566 h 1636349"/>
                  <a:gd name="connsiteX43" fmla="*/ 706212 w 872996"/>
                  <a:gd name="connsiteY43" fmla="*/ 126473 h 1636349"/>
                  <a:gd name="connsiteX44" fmla="*/ 694032 w 872996"/>
                  <a:gd name="connsiteY44" fmla="*/ 25348 h 1636349"/>
                  <a:gd name="connsiteX45" fmla="*/ 313305 w 872996"/>
                  <a:gd name="connsiteY45" fmla="*/ 359835 h 1636349"/>
                  <a:gd name="connsiteX46" fmla="*/ 278538 w 872996"/>
                  <a:gd name="connsiteY46" fmla="*/ 379202 h 1636349"/>
                  <a:gd name="connsiteX47" fmla="*/ 689680 w 872996"/>
                  <a:gd name="connsiteY47" fmla="*/ 5413 h 1636349"/>
                  <a:gd name="connsiteX0" fmla="*/ 689680 w 872996"/>
                  <a:gd name="connsiteY0" fmla="*/ 5413 h 1636349"/>
                  <a:gd name="connsiteX1" fmla="*/ 462642 w 872996"/>
                  <a:gd name="connsiteY1" fmla="*/ 169858 h 1636349"/>
                  <a:gd name="connsiteX2" fmla="*/ 257857 w 872996"/>
                  <a:gd name="connsiteY2" fmla="*/ 343076 h 1636349"/>
                  <a:gd name="connsiteX3" fmla="*/ 256292 w 872996"/>
                  <a:gd name="connsiteY3" fmla="*/ 663659 h 1636349"/>
                  <a:gd name="connsiteX4" fmla="*/ 240439 w 872996"/>
                  <a:gd name="connsiteY4" fmla="*/ 1033433 h 1636349"/>
                  <a:gd name="connsiteX5" fmla="*/ 160292 w 872996"/>
                  <a:gd name="connsiteY5" fmla="*/ 1236450 h 1636349"/>
                  <a:gd name="connsiteX6" fmla="*/ 12725 w 872996"/>
                  <a:gd name="connsiteY6" fmla="*/ 1591734 h 1636349"/>
                  <a:gd name="connsiteX7" fmla="*/ 520337 w 872996"/>
                  <a:gd name="connsiteY7" fmla="*/ 1601805 h 1636349"/>
                  <a:gd name="connsiteX8" fmla="*/ 656682 w 872996"/>
                  <a:gd name="connsiteY8" fmla="*/ 1259720 h 1636349"/>
                  <a:gd name="connsiteX9" fmla="*/ 836090 w 872996"/>
                  <a:gd name="connsiteY9" fmla="*/ 941856 h 1636349"/>
                  <a:gd name="connsiteX10" fmla="*/ 792480 w 872996"/>
                  <a:gd name="connsiteY10" fmla="*/ 690533 h 1636349"/>
                  <a:gd name="connsiteX11" fmla="*/ 794999 w 872996"/>
                  <a:gd name="connsiteY11" fmla="*/ 520308 h 1636349"/>
                  <a:gd name="connsiteX12" fmla="*/ 868137 w 872996"/>
                  <a:gd name="connsiteY12" fmla="*/ 307447 h 1636349"/>
                  <a:gd name="connsiteX13" fmla="*/ 872900 w 872996"/>
                  <a:gd name="connsiteY13" fmla="*/ 183622 h 1636349"/>
                  <a:gd name="connsiteX14" fmla="*/ 829832 w 872996"/>
                  <a:gd name="connsiteY14" fmla="*/ 262520 h 1636349"/>
                  <a:gd name="connsiteX15" fmla="*/ 708593 w 872996"/>
                  <a:gd name="connsiteY15" fmla="*/ 238391 h 1636349"/>
                  <a:gd name="connsiteX16" fmla="*/ 727644 w 872996"/>
                  <a:gd name="connsiteY16" fmla="*/ 131233 h 1636349"/>
                  <a:gd name="connsiteX17" fmla="*/ 651443 w 872996"/>
                  <a:gd name="connsiteY17" fmla="*/ 255060 h 1636349"/>
                  <a:gd name="connsiteX18" fmla="*/ 591910 w 872996"/>
                  <a:gd name="connsiteY18" fmla="*/ 462229 h 1636349"/>
                  <a:gd name="connsiteX19" fmla="*/ 449038 w 872996"/>
                  <a:gd name="connsiteY19" fmla="*/ 757502 h 1636349"/>
                  <a:gd name="connsiteX20" fmla="*/ 491898 w 872996"/>
                  <a:gd name="connsiteY20" fmla="*/ 695589 h 1636349"/>
                  <a:gd name="connsiteX21" fmla="*/ 465705 w 872996"/>
                  <a:gd name="connsiteY21" fmla="*/ 676540 h 1636349"/>
                  <a:gd name="connsiteX22" fmla="*/ 546667 w 872996"/>
                  <a:gd name="connsiteY22" fmla="*/ 614628 h 1636349"/>
                  <a:gd name="connsiteX23" fmla="*/ 487137 w 872996"/>
                  <a:gd name="connsiteY23" fmla="*/ 600341 h 1636349"/>
                  <a:gd name="connsiteX24" fmla="*/ 468086 w 872996"/>
                  <a:gd name="connsiteY24" fmla="*/ 567003 h 1636349"/>
                  <a:gd name="connsiteX25" fmla="*/ 549049 w 872996"/>
                  <a:gd name="connsiteY25" fmla="*/ 543191 h 1636349"/>
                  <a:gd name="connsiteX26" fmla="*/ 477612 w 872996"/>
                  <a:gd name="connsiteY26" fmla="*/ 531285 h 1636349"/>
                  <a:gd name="connsiteX27" fmla="*/ 570479 w 872996"/>
                  <a:gd name="connsiteY27" fmla="*/ 521759 h 1636349"/>
                  <a:gd name="connsiteX28" fmla="*/ 427605 w 872996"/>
                  <a:gd name="connsiteY28" fmla="*/ 493186 h 1636349"/>
                  <a:gd name="connsiteX29" fmla="*/ 580005 w 872996"/>
                  <a:gd name="connsiteY29" fmla="*/ 476515 h 1636349"/>
                  <a:gd name="connsiteX30" fmla="*/ 580006 w 872996"/>
                  <a:gd name="connsiteY30" fmla="*/ 428889 h 1636349"/>
                  <a:gd name="connsiteX31" fmla="*/ 460944 w 872996"/>
                  <a:gd name="connsiteY31" fmla="*/ 388408 h 1636349"/>
                  <a:gd name="connsiteX32" fmla="*/ 606200 w 872996"/>
                  <a:gd name="connsiteY32" fmla="*/ 409840 h 1636349"/>
                  <a:gd name="connsiteX33" fmla="*/ 596675 w 872996"/>
                  <a:gd name="connsiteY33" fmla="*/ 376503 h 1636349"/>
                  <a:gd name="connsiteX34" fmla="*/ 518092 w 872996"/>
                  <a:gd name="connsiteY34" fmla="*/ 340784 h 1636349"/>
                  <a:gd name="connsiteX35" fmla="*/ 618106 w 872996"/>
                  <a:gd name="connsiteY35" fmla="*/ 309827 h 1636349"/>
                  <a:gd name="connsiteX36" fmla="*/ 549050 w 872996"/>
                  <a:gd name="connsiteY36" fmla="*/ 295541 h 1636349"/>
                  <a:gd name="connsiteX37" fmla="*/ 613343 w 872996"/>
                  <a:gd name="connsiteY37" fmla="*/ 269347 h 1636349"/>
                  <a:gd name="connsiteX38" fmla="*/ 639538 w 872996"/>
                  <a:gd name="connsiteY38" fmla="*/ 240772 h 1636349"/>
                  <a:gd name="connsiteX39" fmla="*/ 596675 w 872996"/>
                  <a:gd name="connsiteY39" fmla="*/ 240772 h 1636349"/>
                  <a:gd name="connsiteX40" fmla="*/ 653825 w 872996"/>
                  <a:gd name="connsiteY40" fmla="*/ 209816 h 1636349"/>
                  <a:gd name="connsiteX41" fmla="*/ 691924 w 872996"/>
                  <a:gd name="connsiteY41" fmla="*/ 159809 h 1636349"/>
                  <a:gd name="connsiteX42" fmla="*/ 677636 w 872996"/>
                  <a:gd name="connsiteY42" fmla="*/ 114566 h 1636349"/>
                  <a:gd name="connsiteX43" fmla="*/ 706212 w 872996"/>
                  <a:gd name="connsiteY43" fmla="*/ 126473 h 1636349"/>
                  <a:gd name="connsiteX44" fmla="*/ 694032 w 872996"/>
                  <a:gd name="connsiteY44" fmla="*/ 25348 h 1636349"/>
                  <a:gd name="connsiteX45" fmla="*/ 313305 w 872996"/>
                  <a:gd name="connsiteY45" fmla="*/ 359835 h 1636349"/>
                  <a:gd name="connsiteX46" fmla="*/ 278538 w 872996"/>
                  <a:gd name="connsiteY46" fmla="*/ 379202 h 1636349"/>
                  <a:gd name="connsiteX47" fmla="*/ 689680 w 872996"/>
                  <a:gd name="connsiteY47" fmla="*/ 5413 h 1636349"/>
                  <a:gd name="connsiteX0" fmla="*/ 689680 w 872996"/>
                  <a:gd name="connsiteY0" fmla="*/ 5413 h 1636349"/>
                  <a:gd name="connsiteX1" fmla="*/ 462642 w 872996"/>
                  <a:gd name="connsiteY1" fmla="*/ 169858 h 1636349"/>
                  <a:gd name="connsiteX2" fmla="*/ 257857 w 872996"/>
                  <a:gd name="connsiteY2" fmla="*/ 343076 h 1636349"/>
                  <a:gd name="connsiteX3" fmla="*/ 256292 w 872996"/>
                  <a:gd name="connsiteY3" fmla="*/ 663659 h 1636349"/>
                  <a:gd name="connsiteX4" fmla="*/ 240439 w 872996"/>
                  <a:gd name="connsiteY4" fmla="*/ 1033433 h 1636349"/>
                  <a:gd name="connsiteX5" fmla="*/ 160292 w 872996"/>
                  <a:gd name="connsiteY5" fmla="*/ 1236450 h 1636349"/>
                  <a:gd name="connsiteX6" fmla="*/ 12725 w 872996"/>
                  <a:gd name="connsiteY6" fmla="*/ 1591734 h 1636349"/>
                  <a:gd name="connsiteX7" fmla="*/ 520337 w 872996"/>
                  <a:gd name="connsiteY7" fmla="*/ 1601805 h 1636349"/>
                  <a:gd name="connsiteX8" fmla="*/ 656682 w 872996"/>
                  <a:gd name="connsiteY8" fmla="*/ 1259720 h 1636349"/>
                  <a:gd name="connsiteX9" fmla="*/ 826565 w 872996"/>
                  <a:gd name="connsiteY9" fmla="*/ 937094 h 1636349"/>
                  <a:gd name="connsiteX10" fmla="*/ 792480 w 872996"/>
                  <a:gd name="connsiteY10" fmla="*/ 690533 h 1636349"/>
                  <a:gd name="connsiteX11" fmla="*/ 794999 w 872996"/>
                  <a:gd name="connsiteY11" fmla="*/ 520308 h 1636349"/>
                  <a:gd name="connsiteX12" fmla="*/ 868137 w 872996"/>
                  <a:gd name="connsiteY12" fmla="*/ 307447 h 1636349"/>
                  <a:gd name="connsiteX13" fmla="*/ 872900 w 872996"/>
                  <a:gd name="connsiteY13" fmla="*/ 183622 h 1636349"/>
                  <a:gd name="connsiteX14" fmla="*/ 829832 w 872996"/>
                  <a:gd name="connsiteY14" fmla="*/ 262520 h 1636349"/>
                  <a:gd name="connsiteX15" fmla="*/ 708593 w 872996"/>
                  <a:gd name="connsiteY15" fmla="*/ 238391 h 1636349"/>
                  <a:gd name="connsiteX16" fmla="*/ 727644 w 872996"/>
                  <a:gd name="connsiteY16" fmla="*/ 131233 h 1636349"/>
                  <a:gd name="connsiteX17" fmla="*/ 651443 w 872996"/>
                  <a:gd name="connsiteY17" fmla="*/ 255060 h 1636349"/>
                  <a:gd name="connsiteX18" fmla="*/ 591910 w 872996"/>
                  <a:gd name="connsiteY18" fmla="*/ 462229 h 1636349"/>
                  <a:gd name="connsiteX19" fmla="*/ 449038 w 872996"/>
                  <a:gd name="connsiteY19" fmla="*/ 757502 h 1636349"/>
                  <a:gd name="connsiteX20" fmla="*/ 491898 w 872996"/>
                  <a:gd name="connsiteY20" fmla="*/ 695589 h 1636349"/>
                  <a:gd name="connsiteX21" fmla="*/ 465705 w 872996"/>
                  <a:gd name="connsiteY21" fmla="*/ 676540 h 1636349"/>
                  <a:gd name="connsiteX22" fmla="*/ 546667 w 872996"/>
                  <a:gd name="connsiteY22" fmla="*/ 614628 h 1636349"/>
                  <a:gd name="connsiteX23" fmla="*/ 487137 w 872996"/>
                  <a:gd name="connsiteY23" fmla="*/ 600341 h 1636349"/>
                  <a:gd name="connsiteX24" fmla="*/ 468086 w 872996"/>
                  <a:gd name="connsiteY24" fmla="*/ 567003 h 1636349"/>
                  <a:gd name="connsiteX25" fmla="*/ 549049 w 872996"/>
                  <a:gd name="connsiteY25" fmla="*/ 543191 h 1636349"/>
                  <a:gd name="connsiteX26" fmla="*/ 477612 w 872996"/>
                  <a:gd name="connsiteY26" fmla="*/ 531285 h 1636349"/>
                  <a:gd name="connsiteX27" fmla="*/ 570479 w 872996"/>
                  <a:gd name="connsiteY27" fmla="*/ 521759 h 1636349"/>
                  <a:gd name="connsiteX28" fmla="*/ 427605 w 872996"/>
                  <a:gd name="connsiteY28" fmla="*/ 493186 h 1636349"/>
                  <a:gd name="connsiteX29" fmla="*/ 580005 w 872996"/>
                  <a:gd name="connsiteY29" fmla="*/ 476515 h 1636349"/>
                  <a:gd name="connsiteX30" fmla="*/ 580006 w 872996"/>
                  <a:gd name="connsiteY30" fmla="*/ 428889 h 1636349"/>
                  <a:gd name="connsiteX31" fmla="*/ 460944 w 872996"/>
                  <a:gd name="connsiteY31" fmla="*/ 388408 h 1636349"/>
                  <a:gd name="connsiteX32" fmla="*/ 606200 w 872996"/>
                  <a:gd name="connsiteY32" fmla="*/ 409840 h 1636349"/>
                  <a:gd name="connsiteX33" fmla="*/ 596675 w 872996"/>
                  <a:gd name="connsiteY33" fmla="*/ 376503 h 1636349"/>
                  <a:gd name="connsiteX34" fmla="*/ 518092 w 872996"/>
                  <a:gd name="connsiteY34" fmla="*/ 340784 h 1636349"/>
                  <a:gd name="connsiteX35" fmla="*/ 618106 w 872996"/>
                  <a:gd name="connsiteY35" fmla="*/ 309827 h 1636349"/>
                  <a:gd name="connsiteX36" fmla="*/ 549050 w 872996"/>
                  <a:gd name="connsiteY36" fmla="*/ 295541 h 1636349"/>
                  <a:gd name="connsiteX37" fmla="*/ 613343 w 872996"/>
                  <a:gd name="connsiteY37" fmla="*/ 269347 h 1636349"/>
                  <a:gd name="connsiteX38" fmla="*/ 639538 w 872996"/>
                  <a:gd name="connsiteY38" fmla="*/ 240772 h 1636349"/>
                  <a:gd name="connsiteX39" fmla="*/ 596675 w 872996"/>
                  <a:gd name="connsiteY39" fmla="*/ 240772 h 1636349"/>
                  <a:gd name="connsiteX40" fmla="*/ 653825 w 872996"/>
                  <a:gd name="connsiteY40" fmla="*/ 209816 h 1636349"/>
                  <a:gd name="connsiteX41" fmla="*/ 691924 w 872996"/>
                  <a:gd name="connsiteY41" fmla="*/ 159809 h 1636349"/>
                  <a:gd name="connsiteX42" fmla="*/ 677636 w 872996"/>
                  <a:gd name="connsiteY42" fmla="*/ 114566 h 1636349"/>
                  <a:gd name="connsiteX43" fmla="*/ 706212 w 872996"/>
                  <a:gd name="connsiteY43" fmla="*/ 126473 h 1636349"/>
                  <a:gd name="connsiteX44" fmla="*/ 694032 w 872996"/>
                  <a:gd name="connsiteY44" fmla="*/ 25348 h 1636349"/>
                  <a:gd name="connsiteX45" fmla="*/ 313305 w 872996"/>
                  <a:gd name="connsiteY45" fmla="*/ 359835 h 1636349"/>
                  <a:gd name="connsiteX46" fmla="*/ 278538 w 872996"/>
                  <a:gd name="connsiteY46" fmla="*/ 379202 h 1636349"/>
                  <a:gd name="connsiteX47" fmla="*/ 689680 w 872996"/>
                  <a:gd name="connsiteY47" fmla="*/ 5413 h 1636349"/>
                  <a:gd name="connsiteX0" fmla="*/ 689680 w 872996"/>
                  <a:gd name="connsiteY0" fmla="*/ 5413 h 1636349"/>
                  <a:gd name="connsiteX1" fmla="*/ 462642 w 872996"/>
                  <a:gd name="connsiteY1" fmla="*/ 169858 h 1636349"/>
                  <a:gd name="connsiteX2" fmla="*/ 257857 w 872996"/>
                  <a:gd name="connsiteY2" fmla="*/ 343076 h 1636349"/>
                  <a:gd name="connsiteX3" fmla="*/ 256292 w 872996"/>
                  <a:gd name="connsiteY3" fmla="*/ 663659 h 1636349"/>
                  <a:gd name="connsiteX4" fmla="*/ 240439 w 872996"/>
                  <a:gd name="connsiteY4" fmla="*/ 1033433 h 1636349"/>
                  <a:gd name="connsiteX5" fmla="*/ 160292 w 872996"/>
                  <a:gd name="connsiteY5" fmla="*/ 1236450 h 1636349"/>
                  <a:gd name="connsiteX6" fmla="*/ 12725 w 872996"/>
                  <a:gd name="connsiteY6" fmla="*/ 1591734 h 1636349"/>
                  <a:gd name="connsiteX7" fmla="*/ 520337 w 872996"/>
                  <a:gd name="connsiteY7" fmla="*/ 1601805 h 1636349"/>
                  <a:gd name="connsiteX8" fmla="*/ 656682 w 872996"/>
                  <a:gd name="connsiteY8" fmla="*/ 1259720 h 1636349"/>
                  <a:gd name="connsiteX9" fmla="*/ 826565 w 872996"/>
                  <a:gd name="connsiteY9" fmla="*/ 937094 h 1636349"/>
                  <a:gd name="connsiteX10" fmla="*/ 785336 w 872996"/>
                  <a:gd name="connsiteY10" fmla="*/ 690533 h 1636349"/>
                  <a:gd name="connsiteX11" fmla="*/ 794999 w 872996"/>
                  <a:gd name="connsiteY11" fmla="*/ 520308 h 1636349"/>
                  <a:gd name="connsiteX12" fmla="*/ 868137 w 872996"/>
                  <a:gd name="connsiteY12" fmla="*/ 307447 h 1636349"/>
                  <a:gd name="connsiteX13" fmla="*/ 872900 w 872996"/>
                  <a:gd name="connsiteY13" fmla="*/ 183622 h 1636349"/>
                  <a:gd name="connsiteX14" fmla="*/ 829832 w 872996"/>
                  <a:gd name="connsiteY14" fmla="*/ 262520 h 1636349"/>
                  <a:gd name="connsiteX15" fmla="*/ 708593 w 872996"/>
                  <a:gd name="connsiteY15" fmla="*/ 238391 h 1636349"/>
                  <a:gd name="connsiteX16" fmla="*/ 727644 w 872996"/>
                  <a:gd name="connsiteY16" fmla="*/ 131233 h 1636349"/>
                  <a:gd name="connsiteX17" fmla="*/ 651443 w 872996"/>
                  <a:gd name="connsiteY17" fmla="*/ 255060 h 1636349"/>
                  <a:gd name="connsiteX18" fmla="*/ 591910 w 872996"/>
                  <a:gd name="connsiteY18" fmla="*/ 462229 h 1636349"/>
                  <a:gd name="connsiteX19" fmla="*/ 449038 w 872996"/>
                  <a:gd name="connsiteY19" fmla="*/ 757502 h 1636349"/>
                  <a:gd name="connsiteX20" fmla="*/ 491898 w 872996"/>
                  <a:gd name="connsiteY20" fmla="*/ 695589 h 1636349"/>
                  <a:gd name="connsiteX21" fmla="*/ 465705 w 872996"/>
                  <a:gd name="connsiteY21" fmla="*/ 676540 h 1636349"/>
                  <a:gd name="connsiteX22" fmla="*/ 546667 w 872996"/>
                  <a:gd name="connsiteY22" fmla="*/ 614628 h 1636349"/>
                  <a:gd name="connsiteX23" fmla="*/ 487137 w 872996"/>
                  <a:gd name="connsiteY23" fmla="*/ 600341 h 1636349"/>
                  <a:gd name="connsiteX24" fmla="*/ 468086 w 872996"/>
                  <a:gd name="connsiteY24" fmla="*/ 567003 h 1636349"/>
                  <a:gd name="connsiteX25" fmla="*/ 549049 w 872996"/>
                  <a:gd name="connsiteY25" fmla="*/ 543191 h 1636349"/>
                  <a:gd name="connsiteX26" fmla="*/ 477612 w 872996"/>
                  <a:gd name="connsiteY26" fmla="*/ 531285 h 1636349"/>
                  <a:gd name="connsiteX27" fmla="*/ 570479 w 872996"/>
                  <a:gd name="connsiteY27" fmla="*/ 521759 h 1636349"/>
                  <a:gd name="connsiteX28" fmla="*/ 427605 w 872996"/>
                  <a:gd name="connsiteY28" fmla="*/ 493186 h 1636349"/>
                  <a:gd name="connsiteX29" fmla="*/ 580005 w 872996"/>
                  <a:gd name="connsiteY29" fmla="*/ 476515 h 1636349"/>
                  <a:gd name="connsiteX30" fmla="*/ 580006 w 872996"/>
                  <a:gd name="connsiteY30" fmla="*/ 428889 h 1636349"/>
                  <a:gd name="connsiteX31" fmla="*/ 460944 w 872996"/>
                  <a:gd name="connsiteY31" fmla="*/ 388408 h 1636349"/>
                  <a:gd name="connsiteX32" fmla="*/ 606200 w 872996"/>
                  <a:gd name="connsiteY32" fmla="*/ 409840 h 1636349"/>
                  <a:gd name="connsiteX33" fmla="*/ 596675 w 872996"/>
                  <a:gd name="connsiteY33" fmla="*/ 376503 h 1636349"/>
                  <a:gd name="connsiteX34" fmla="*/ 518092 w 872996"/>
                  <a:gd name="connsiteY34" fmla="*/ 340784 h 1636349"/>
                  <a:gd name="connsiteX35" fmla="*/ 618106 w 872996"/>
                  <a:gd name="connsiteY35" fmla="*/ 309827 h 1636349"/>
                  <a:gd name="connsiteX36" fmla="*/ 549050 w 872996"/>
                  <a:gd name="connsiteY36" fmla="*/ 295541 h 1636349"/>
                  <a:gd name="connsiteX37" fmla="*/ 613343 w 872996"/>
                  <a:gd name="connsiteY37" fmla="*/ 269347 h 1636349"/>
                  <a:gd name="connsiteX38" fmla="*/ 639538 w 872996"/>
                  <a:gd name="connsiteY38" fmla="*/ 240772 h 1636349"/>
                  <a:gd name="connsiteX39" fmla="*/ 596675 w 872996"/>
                  <a:gd name="connsiteY39" fmla="*/ 240772 h 1636349"/>
                  <a:gd name="connsiteX40" fmla="*/ 653825 w 872996"/>
                  <a:gd name="connsiteY40" fmla="*/ 209816 h 1636349"/>
                  <a:gd name="connsiteX41" fmla="*/ 691924 w 872996"/>
                  <a:gd name="connsiteY41" fmla="*/ 159809 h 1636349"/>
                  <a:gd name="connsiteX42" fmla="*/ 677636 w 872996"/>
                  <a:gd name="connsiteY42" fmla="*/ 114566 h 1636349"/>
                  <a:gd name="connsiteX43" fmla="*/ 706212 w 872996"/>
                  <a:gd name="connsiteY43" fmla="*/ 126473 h 1636349"/>
                  <a:gd name="connsiteX44" fmla="*/ 694032 w 872996"/>
                  <a:gd name="connsiteY44" fmla="*/ 25348 h 1636349"/>
                  <a:gd name="connsiteX45" fmla="*/ 313305 w 872996"/>
                  <a:gd name="connsiteY45" fmla="*/ 359835 h 1636349"/>
                  <a:gd name="connsiteX46" fmla="*/ 278538 w 872996"/>
                  <a:gd name="connsiteY46" fmla="*/ 379202 h 1636349"/>
                  <a:gd name="connsiteX47" fmla="*/ 689680 w 872996"/>
                  <a:gd name="connsiteY47" fmla="*/ 5413 h 1636349"/>
                  <a:gd name="connsiteX0" fmla="*/ 689680 w 872996"/>
                  <a:gd name="connsiteY0" fmla="*/ 5413 h 1636349"/>
                  <a:gd name="connsiteX1" fmla="*/ 462642 w 872996"/>
                  <a:gd name="connsiteY1" fmla="*/ 169858 h 1636349"/>
                  <a:gd name="connsiteX2" fmla="*/ 257857 w 872996"/>
                  <a:gd name="connsiteY2" fmla="*/ 343076 h 1636349"/>
                  <a:gd name="connsiteX3" fmla="*/ 256292 w 872996"/>
                  <a:gd name="connsiteY3" fmla="*/ 663659 h 1636349"/>
                  <a:gd name="connsiteX4" fmla="*/ 240439 w 872996"/>
                  <a:gd name="connsiteY4" fmla="*/ 1033433 h 1636349"/>
                  <a:gd name="connsiteX5" fmla="*/ 160292 w 872996"/>
                  <a:gd name="connsiteY5" fmla="*/ 1236450 h 1636349"/>
                  <a:gd name="connsiteX6" fmla="*/ 12725 w 872996"/>
                  <a:gd name="connsiteY6" fmla="*/ 1591734 h 1636349"/>
                  <a:gd name="connsiteX7" fmla="*/ 520337 w 872996"/>
                  <a:gd name="connsiteY7" fmla="*/ 1601805 h 1636349"/>
                  <a:gd name="connsiteX8" fmla="*/ 642395 w 872996"/>
                  <a:gd name="connsiteY8" fmla="*/ 1262102 h 1636349"/>
                  <a:gd name="connsiteX9" fmla="*/ 826565 w 872996"/>
                  <a:gd name="connsiteY9" fmla="*/ 937094 h 1636349"/>
                  <a:gd name="connsiteX10" fmla="*/ 785336 w 872996"/>
                  <a:gd name="connsiteY10" fmla="*/ 690533 h 1636349"/>
                  <a:gd name="connsiteX11" fmla="*/ 794999 w 872996"/>
                  <a:gd name="connsiteY11" fmla="*/ 520308 h 1636349"/>
                  <a:gd name="connsiteX12" fmla="*/ 868137 w 872996"/>
                  <a:gd name="connsiteY12" fmla="*/ 307447 h 1636349"/>
                  <a:gd name="connsiteX13" fmla="*/ 872900 w 872996"/>
                  <a:gd name="connsiteY13" fmla="*/ 183622 h 1636349"/>
                  <a:gd name="connsiteX14" fmla="*/ 829832 w 872996"/>
                  <a:gd name="connsiteY14" fmla="*/ 262520 h 1636349"/>
                  <a:gd name="connsiteX15" fmla="*/ 708593 w 872996"/>
                  <a:gd name="connsiteY15" fmla="*/ 238391 h 1636349"/>
                  <a:gd name="connsiteX16" fmla="*/ 727644 w 872996"/>
                  <a:gd name="connsiteY16" fmla="*/ 131233 h 1636349"/>
                  <a:gd name="connsiteX17" fmla="*/ 651443 w 872996"/>
                  <a:gd name="connsiteY17" fmla="*/ 255060 h 1636349"/>
                  <a:gd name="connsiteX18" fmla="*/ 591910 w 872996"/>
                  <a:gd name="connsiteY18" fmla="*/ 462229 h 1636349"/>
                  <a:gd name="connsiteX19" fmla="*/ 449038 w 872996"/>
                  <a:gd name="connsiteY19" fmla="*/ 757502 h 1636349"/>
                  <a:gd name="connsiteX20" fmla="*/ 491898 w 872996"/>
                  <a:gd name="connsiteY20" fmla="*/ 695589 h 1636349"/>
                  <a:gd name="connsiteX21" fmla="*/ 465705 w 872996"/>
                  <a:gd name="connsiteY21" fmla="*/ 676540 h 1636349"/>
                  <a:gd name="connsiteX22" fmla="*/ 546667 w 872996"/>
                  <a:gd name="connsiteY22" fmla="*/ 614628 h 1636349"/>
                  <a:gd name="connsiteX23" fmla="*/ 487137 w 872996"/>
                  <a:gd name="connsiteY23" fmla="*/ 600341 h 1636349"/>
                  <a:gd name="connsiteX24" fmla="*/ 468086 w 872996"/>
                  <a:gd name="connsiteY24" fmla="*/ 567003 h 1636349"/>
                  <a:gd name="connsiteX25" fmla="*/ 549049 w 872996"/>
                  <a:gd name="connsiteY25" fmla="*/ 543191 h 1636349"/>
                  <a:gd name="connsiteX26" fmla="*/ 477612 w 872996"/>
                  <a:gd name="connsiteY26" fmla="*/ 531285 h 1636349"/>
                  <a:gd name="connsiteX27" fmla="*/ 570479 w 872996"/>
                  <a:gd name="connsiteY27" fmla="*/ 521759 h 1636349"/>
                  <a:gd name="connsiteX28" fmla="*/ 427605 w 872996"/>
                  <a:gd name="connsiteY28" fmla="*/ 493186 h 1636349"/>
                  <a:gd name="connsiteX29" fmla="*/ 580005 w 872996"/>
                  <a:gd name="connsiteY29" fmla="*/ 476515 h 1636349"/>
                  <a:gd name="connsiteX30" fmla="*/ 580006 w 872996"/>
                  <a:gd name="connsiteY30" fmla="*/ 428889 h 1636349"/>
                  <a:gd name="connsiteX31" fmla="*/ 460944 w 872996"/>
                  <a:gd name="connsiteY31" fmla="*/ 388408 h 1636349"/>
                  <a:gd name="connsiteX32" fmla="*/ 606200 w 872996"/>
                  <a:gd name="connsiteY32" fmla="*/ 409840 h 1636349"/>
                  <a:gd name="connsiteX33" fmla="*/ 596675 w 872996"/>
                  <a:gd name="connsiteY33" fmla="*/ 376503 h 1636349"/>
                  <a:gd name="connsiteX34" fmla="*/ 518092 w 872996"/>
                  <a:gd name="connsiteY34" fmla="*/ 340784 h 1636349"/>
                  <a:gd name="connsiteX35" fmla="*/ 618106 w 872996"/>
                  <a:gd name="connsiteY35" fmla="*/ 309827 h 1636349"/>
                  <a:gd name="connsiteX36" fmla="*/ 549050 w 872996"/>
                  <a:gd name="connsiteY36" fmla="*/ 295541 h 1636349"/>
                  <a:gd name="connsiteX37" fmla="*/ 613343 w 872996"/>
                  <a:gd name="connsiteY37" fmla="*/ 269347 h 1636349"/>
                  <a:gd name="connsiteX38" fmla="*/ 639538 w 872996"/>
                  <a:gd name="connsiteY38" fmla="*/ 240772 h 1636349"/>
                  <a:gd name="connsiteX39" fmla="*/ 596675 w 872996"/>
                  <a:gd name="connsiteY39" fmla="*/ 240772 h 1636349"/>
                  <a:gd name="connsiteX40" fmla="*/ 653825 w 872996"/>
                  <a:gd name="connsiteY40" fmla="*/ 209816 h 1636349"/>
                  <a:gd name="connsiteX41" fmla="*/ 691924 w 872996"/>
                  <a:gd name="connsiteY41" fmla="*/ 159809 h 1636349"/>
                  <a:gd name="connsiteX42" fmla="*/ 677636 w 872996"/>
                  <a:gd name="connsiteY42" fmla="*/ 114566 h 1636349"/>
                  <a:gd name="connsiteX43" fmla="*/ 706212 w 872996"/>
                  <a:gd name="connsiteY43" fmla="*/ 126473 h 1636349"/>
                  <a:gd name="connsiteX44" fmla="*/ 694032 w 872996"/>
                  <a:gd name="connsiteY44" fmla="*/ 25348 h 1636349"/>
                  <a:gd name="connsiteX45" fmla="*/ 313305 w 872996"/>
                  <a:gd name="connsiteY45" fmla="*/ 359835 h 1636349"/>
                  <a:gd name="connsiteX46" fmla="*/ 278538 w 872996"/>
                  <a:gd name="connsiteY46" fmla="*/ 379202 h 1636349"/>
                  <a:gd name="connsiteX47" fmla="*/ 689680 w 872996"/>
                  <a:gd name="connsiteY47" fmla="*/ 5413 h 1636349"/>
                  <a:gd name="connsiteX0" fmla="*/ 688647 w 871963"/>
                  <a:gd name="connsiteY0" fmla="*/ 5413 h 1636058"/>
                  <a:gd name="connsiteX1" fmla="*/ 461609 w 871963"/>
                  <a:gd name="connsiteY1" fmla="*/ 169858 h 1636058"/>
                  <a:gd name="connsiteX2" fmla="*/ 256824 w 871963"/>
                  <a:gd name="connsiteY2" fmla="*/ 343076 h 1636058"/>
                  <a:gd name="connsiteX3" fmla="*/ 255259 w 871963"/>
                  <a:gd name="connsiteY3" fmla="*/ 663659 h 1636058"/>
                  <a:gd name="connsiteX4" fmla="*/ 239406 w 871963"/>
                  <a:gd name="connsiteY4" fmla="*/ 1033433 h 1636058"/>
                  <a:gd name="connsiteX5" fmla="*/ 168784 w 871963"/>
                  <a:gd name="connsiteY5" fmla="*/ 1241212 h 1636058"/>
                  <a:gd name="connsiteX6" fmla="*/ 11692 w 871963"/>
                  <a:gd name="connsiteY6" fmla="*/ 1591734 h 1636058"/>
                  <a:gd name="connsiteX7" fmla="*/ 519304 w 871963"/>
                  <a:gd name="connsiteY7" fmla="*/ 1601805 h 1636058"/>
                  <a:gd name="connsiteX8" fmla="*/ 641362 w 871963"/>
                  <a:gd name="connsiteY8" fmla="*/ 1262102 h 1636058"/>
                  <a:gd name="connsiteX9" fmla="*/ 825532 w 871963"/>
                  <a:gd name="connsiteY9" fmla="*/ 937094 h 1636058"/>
                  <a:gd name="connsiteX10" fmla="*/ 784303 w 871963"/>
                  <a:gd name="connsiteY10" fmla="*/ 690533 h 1636058"/>
                  <a:gd name="connsiteX11" fmla="*/ 793966 w 871963"/>
                  <a:gd name="connsiteY11" fmla="*/ 520308 h 1636058"/>
                  <a:gd name="connsiteX12" fmla="*/ 867104 w 871963"/>
                  <a:gd name="connsiteY12" fmla="*/ 307447 h 1636058"/>
                  <a:gd name="connsiteX13" fmla="*/ 871867 w 871963"/>
                  <a:gd name="connsiteY13" fmla="*/ 183622 h 1636058"/>
                  <a:gd name="connsiteX14" fmla="*/ 828799 w 871963"/>
                  <a:gd name="connsiteY14" fmla="*/ 262520 h 1636058"/>
                  <a:gd name="connsiteX15" fmla="*/ 707560 w 871963"/>
                  <a:gd name="connsiteY15" fmla="*/ 238391 h 1636058"/>
                  <a:gd name="connsiteX16" fmla="*/ 726611 w 871963"/>
                  <a:gd name="connsiteY16" fmla="*/ 131233 h 1636058"/>
                  <a:gd name="connsiteX17" fmla="*/ 650410 w 871963"/>
                  <a:gd name="connsiteY17" fmla="*/ 255060 h 1636058"/>
                  <a:gd name="connsiteX18" fmla="*/ 590877 w 871963"/>
                  <a:gd name="connsiteY18" fmla="*/ 462229 h 1636058"/>
                  <a:gd name="connsiteX19" fmla="*/ 448005 w 871963"/>
                  <a:gd name="connsiteY19" fmla="*/ 757502 h 1636058"/>
                  <a:gd name="connsiteX20" fmla="*/ 490865 w 871963"/>
                  <a:gd name="connsiteY20" fmla="*/ 695589 h 1636058"/>
                  <a:gd name="connsiteX21" fmla="*/ 464672 w 871963"/>
                  <a:gd name="connsiteY21" fmla="*/ 676540 h 1636058"/>
                  <a:gd name="connsiteX22" fmla="*/ 545634 w 871963"/>
                  <a:gd name="connsiteY22" fmla="*/ 614628 h 1636058"/>
                  <a:gd name="connsiteX23" fmla="*/ 486104 w 871963"/>
                  <a:gd name="connsiteY23" fmla="*/ 600341 h 1636058"/>
                  <a:gd name="connsiteX24" fmla="*/ 467053 w 871963"/>
                  <a:gd name="connsiteY24" fmla="*/ 567003 h 1636058"/>
                  <a:gd name="connsiteX25" fmla="*/ 548016 w 871963"/>
                  <a:gd name="connsiteY25" fmla="*/ 543191 h 1636058"/>
                  <a:gd name="connsiteX26" fmla="*/ 476579 w 871963"/>
                  <a:gd name="connsiteY26" fmla="*/ 531285 h 1636058"/>
                  <a:gd name="connsiteX27" fmla="*/ 569446 w 871963"/>
                  <a:gd name="connsiteY27" fmla="*/ 521759 h 1636058"/>
                  <a:gd name="connsiteX28" fmla="*/ 426572 w 871963"/>
                  <a:gd name="connsiteY28" fmla="*/ 493186 h 1636058"/>
                  <a:gd name="connsiteX29" fmla="*/ 578972 w 871963"/>
                  <a:gd name="connsiteY29" fmla="*/ 476515 h 1636058"/>
                  <a:gd name="connsiteX30" fmla="*/ 578973 w 871963"/>
                  <a:gd name="connsiteY30" fmla="*/ 428889 h 1636058"/>
                  <a:gd name="connsiteX31" fmla="*/ 459911 w 871963"/>
                  <a:gd name="connsiteY31" fmla="*/ 388408 h 1636058"/>
                  <a:gd name="connsiteX32" fmla="*/ 605167 w 871963"/>
                  <a:gd name="connsiteY32" fmla="*/ 409840 h 1636058"/>
                  <a:gd name="connsiteX33" fmla="*/ 595642 w 871963"/>
                  <a:gd name="connsiteY33" fmla="*/ 376503 h 1636058"/>
                  <a:gd name="connsiteX34" fmla="*/ 517059 w 871963"/>
                  <a:gd name="connsiteY34" fmla="*/ 340784 h 1636058"/>
                  <a:gd name="connsiteX35" fmla="*/ 617073 w 871963"/>
                  <a:gd name="connsiteY35" fmla="*/ 309827 h 1636058"/>
                  <a:gd name="connsiteX36" fmla="*/ 548017 w 871963"/>
                  <a:gd name="connsiteY36" fmla="*/ 295541 h 1636058"/>
                  <a:gd name="connsiteX37" fmla="*/ 612310 w 871963"/>
                  <a:gd name="connsiteY37" fmla="*/ 269347 h 1636058"/>
                  <a:gd name="connsiteX38" fmla="*/ 638505 w 871963"/>
                  <a:gd name="connsiteY38" fmla="*/ 240772 h 1636058"/>
                  <a:gd name="connsiteX39" fmla="*/ 595642 w 871963"/>
                  <a:gd name="connsiteY39" fmla="*/ 240772 h 1636058"/>
                  <a:gd name="connsiteX40" fmla="*/ 652792 w 871963"/>
                  <a:gd name="connsiteY40" fmla="*/ 209816 h 1636058"/>
                  <a:gd name="connsiteX41" fmla="*/ 690891 w 871963"/>
                  <a:gd name="connsiteY41" fmla="*/ 159809 h 1636058"/>
                  <a:gd name="connsiteX42" fmla="*/ 676603 w 871963"/>
                  <a:gd name="connsiteY42" fmla="*/ 114566 h 1636058"/>
                  <a:gd name="connsiteX43" fmla="*/ 705179 w 871963"/>
                  <a:gd name="connsiteY43" fmla="*/ 126473 h 1636058"/>
                  <a:gd name="connsiteX44" fmla="*/ 692999 w 871963"/>
                  <a:gd name="connsiteY44" fmla="*/ 25348 h 1636058"/>
                  <a:gd name="connsiteX45" fmla="*/ 312272 w 871963"/>
                  <a:gd name="connsiteY45" fmla="*/ 359835 h 1636058"/>
                  <a:gd name="connsiteX46" fmla="*/ 277505 w 871963"/>
                  <a:gd name="connsiteY46" fmla="*/ 379202 h 1636058"/>
                  <a:gd name="connsiteX47" fmla="*/ 688647 w 871963"/>
                  <a:gd name="connsiteY47" fmla="*/ 5413 h 1636058"/>
                  <a:gd name="connsiteX0" fmla="*/ 688767 w 872083"/>
                  <a:gd name="connsiteY0" fmla="*/ 5413 h 1636058"/>
                  <a:gd name="connsiteX1" fmla="*/ 461729 w 872083"/>
                  <a:gd name="connsiteY1" fmla="*/ 169858 h 1636058"/>
                  <a:gd name="connsiteX2" fmla="*/ 256944 w 872083"/>
                  <a:gd name="connsiteY2" fmla="*/ 343076 h 1636058"/>
                  <a:gd name="connsiteX3" fmla="*/ 255379 w 872083"/>
                  <a:gd name="connsiteY3" fmla="*/ 663659 h 1636058"/>
                  <a:gd name="connsiteX4" fmla="*/ 253813 w 872083"/>
                  <a:gd name="connsiteY4" fmla="*/ 1033433 h 1636058"/>
                  <a:gd name="connsiteX5" fmla="*/ 168904 w 872083"/>
                  <a:gd name="connsiteY5" fmla="*/ 1241212 h 1636058"/>
                  <a:gd name="connsiteX6" fmla="*/ 11812 w 872083"/>
                  <a:gd name="connsiteY6" fmla="*/ 1591734 h 1636058"/>
                  <a:gd name="connsiteX7" fmla="*/ 519424 w 872083"/>
                  <a:gd name="connsiteY7" fmla="*/ 1601805 h 1636058"/>
                  <a:gd name="connsiteX8" fmla="*/ 641482 w 872083"/>
                  <a:gd name="connsiteY8" fmla="*/ 1262102 h 1636058"/>
                  <a:gd name="connsiteX9" fmla="*/ 825652 w 872083"/>
                  <a:gd name="connsiteY9" fmla="*/ 937094 h 1636058"/>
                  <a:gd name="connsiteX10" fmla="*/ 784423 w 872083"/>
                  <a:gd name="connsiteY10" fmla="*/ 690533 h 1636058"/>
                  <a:gd name="connsiteX11" fmla="*/ 794086 w 872083"/>
                  <a:gd name="connsiteY11" fmla="*/ 520308 h 1636058"/>
                  <a:gd name="connsiteX12" fmla="*/ 867224 w 872083"/>
                  <a:gd name="connsiteY12" fmla="*/ 307447 h 1636058"/>
                  <a:gd name="connsiteX13" fmla="*/ 871987 w 872083"/>
                  <a:gd name="connsiteY13" fmla="*/ 183622 h 1636058"/>
                  <a:gd name="connsiteX14" fmla="*/ 828919 w 872083"/>
                  <a:gd name="connsiteY14" fmla="*/ 262520 h 1636058"/>
                  <a:gd name="connsiteX15" fmla="*/ 707680 w 872083"/>
                  <a:gd name="connsiteY15" fmla="*/ 238391 h 1636058"/>
                  <a:gd name="connsiteX16" fmla="*/ 726731 w 872083"/>
                  <a:gd name="connsiteY16" fmla="*/ 131233 h 1636058"/>
                  <a:gd name="connsiteX17" fmla="*/ 650530 w 872083"/>
                  <a:gd name="connsiteY17" fmla="*/ 255060 h 1636058"/>
                  <a:gd name="connsiteX18" fmla="*/ 590997 w 872083"/>
                  <a:gd name="connsiteY18" fmla="*/ 462229 h 1636058"/>
                  <a:gd name="connsiteX19" fmla="*/ 448125 w 872083"/>
                  <a:gd name="connsiteY19" fmla="*/ 757502 h 1636058"/>
                  <a:gd name="connsiteX20" fmla="*/ 490985 w 872083"/>
                  <a:gd name="connsiteY20" fmla="*/ 695589 h 1636058"/>
                  <a:gd name="connsiteX21" fmla="*/ 464792 w 872083"/>
                  <a:gd name="connsiteY21" fmla="*/ 676540 h 1636058"/>
                  <a:gd name="connsiteX22" fmla="*/ 545754 w 872083"/>
                  <a:gd name="connsiteY22" fmla="*/ 614628 h 1636058"/>
                  <a:gd name="connsiteX23" fmla="*/ 486224 w 872083"/>
                  <a:gd name="connsiteY23" fmla="*/ 600341 h 1636058"/>
                  <a:gd name="connsiteX24" fmla="*/ 467173 w 872083"/>
                  <a:gd name="connsiteY24" fmla="*/ 567003 h 1636058"/>
                  <a:gd name="connsiteX25" fmla="*/ 548136 w 872083"/>
                  <a:gd name="connsiteY25" fmla="*/ 543191 h 1636058"/>
                  <a:gd name="connsiteX26" fmla="*/ 476699 w 872083"/>
                  <a:gd name="connsiteY26" fmla="*/ 531285 h 1636058"/>
                  <a:gd name="connsiteX27" fmla="*/ 569566 w 872083"/>
                  <a:gd name="connsiteY27" fmla="*/ 521759 h 1636058"/>
                  <a:gd name="connsiteX28" fmla="*/ 426692 w 872083"/>
                  <a:gd name="connsiteY28" fmla="*/ 493186 h 1636058"/>
                  <a:gd name="connsiteX29" fmla="*/ 579092 w 872083"/>
                  <a:gd name="connsiteY29" fmla="*/ 476515 h 1636058"/>
                  <a:gd name="connsiteX30" fmla="*/ 579093 w 872083"/>
                  <a:gd name="connsiteY30" fmla="*/ 428889 h 1636058"/>
                  <a:gd name="connsiteX31" fmla="*/ 460031 w 872083"/>
                  <a:gd name="connsiteY31" fmla="*/ 388408 h 1636058"/>
                  <a:gd name="connsiteX32" fmla="*/ 605287 w 872083"/>
                  <a:gd name="connsiteY32" fmla="*/ 409840 h 1636058"/>
                  <a:gd name="connsiteX33" fmla="*/ 595762 w 872083"/>
                  <a:gd name="connsiteY33" fmla="*/ 376503 h 1636058"/>
                  <a:gd name="connsiteX34" fmla="*/ 517179 w 872083"/>
                  <a:gd name="connsiteY34" fmla="*/ 340784 h 1636058"/>
                  <a:gd name="connsiteX35" fmla="*/ 617193 w 872083"/>
                  <a:gd name="connsiteY35" fmla="*/ 309827 h 1636058"/>
                  <a:gd name="connsiteX36" fmla="*/ 548137 w 872083"/>
                  <a:gd name="connsiteY36" fmla="*/ 295541 h 1636058"/>
                  <a:gd name="connsiteX37" fmla="*/ 612430 w 872083"/>
                  <a:gd name="connsiteY37" fmla="*/ 269347 h 1636058"/>
                  <a:gd name="connsiteX38" fmla="*/ 638625 w 872083"/>
                  <a:gd name="connsiteY38" fmla="*/ 240772 h 1636058"/>
                  <a:gd name="connsiteX39" fmla="*/ 595762 w 872083"/>
                  <a:gd name="connsiteY39" fmla="*/ 240772 h 1636058"/>
                  <a:gd name="connsiteX40" fmla="*/ 652912 w 872083"/>
                  <a:gd name="connsiteY40" fmla="*/ 209816 h 1636058"/>
                  <a:gd name="connsiteX41" fmla="*/ 691011 w 872083"/>
                  <a:gd name="connsiteY41" fmla="*/ 159809 h 1636058"/>
                  <a:gd name="connsiteX42" fmla="*/ 676723 w 872083"/>
                  <a:gd name="connsiteY42" fmla="*/ 114566 h 1636058"/>
                  <a:gd name="connsiteX43" fmla="*/ 705299 w 872083"/>
                  <a:gd name="connsiteY43" fmla="*/ 126473 h 1636058"/>
                  <a:gd name="connsiteX44" fmla="*/ 693119 w 872083"/>
                  <a:gd name="connsiteY44" fmla="*/ 25348 h 1636058"/>
                  <a:gd name="connsiteX45" fmla="*/ 312392 w 872083"/>
                  <a:gd name="connsiteY45" fmla="*/ 359835 h 1636058"/>
                  <a:gd name="connsiteX46" fmla="*/ 277625 w 872083"/>
                  <a:gd name="connsiteY46" fmla="*/ 379202 h 1636058"/>
                  <a:gd name="connsiteX47" fmla="*/ 688767 w 872083"/>
                  <a:gd name="connsiteY47" fmla="*/ 5413 h 1636058"/>
                  <a:gd name="connsiteX0" fmla="*/ 695596 w 878912"/>
                  <a:gd name="connsiteY0" fmla="*/ 5413 h 1655895"/>
                  <a:gd name="connsiteX1" fmla="*/ 468558 w 878912"/>
                  <a:gd name="connsiteY1" fmla="*/ 169858 h 1655895"/>
                  <a:gd name="connsiteX2" fmla="*/ 263773 w 878912"/>
                  <a:gd name="connsiteY2" fmla="*/ 343076 h 1655895"/>
                  <a:gd name="connsiteX3" fmla="*/ 262208 w 878912"/>
                  <a:gd name="connsiteY3" fmla="*/ 663659 h 1655895"/>
                  <a:gd name="connsiteX4" fmla="*/ 260642 w 878912"/>
                  <a:gd name="connsiteY4" fmla="*/ 1033433 h 1655895"/>
                  <a:gd name="connsiteX5" fmla="*/ 175733 w 878912"/>
                  <a:gd name="connsiteY5" fmla="*/ 1241212 h 1655895"/>
                  <a:gd name="connsiteX6" fmla="*/ 11497 w 878912"/>
                  <a:gd name="connsiteY6" fmla="*/ 1625071 h 1655895"/>
                  <a:gd name="connsiteX7" fmla="*/ 526253 w 878912"/>
                  <a:gd name="connsiteY7" fmla="*/ 1601805 h 1655895"/>
                  <a:gd name="connsiteX8" fmla="*/ 648311 w 878912"/>
                  <a:gd name="connsiteY8" fmla="*/ 1262102 h 1655895"/>
                  <a:gd name="connsiteX9" fmla="*/ 832481 w 878912"/>
                  <a:gd name="connsiteY9" fmla="*/ 937094 h 1655895"/>
                  <a:gd name="connsiteX10" fmla="*/ 791252 w 878912"/>
                  <a:gd name="connsiteY10" fmla="*/ 690533 h 1655895"/>
                  <a:gd name="connsiteX11" fmla="*/ 800915 w 878912"/>
                  <a:gd name="connsiteY11" fmla="*/ 520308 h 1655895"/>
                  <a:gd name="connsiteX12" fmla="*/ 874053 w 878912"/>
                  <a:gd name="connsiteY12" fmla="*/ 307447 h 1655895"/>
                  <a:gd name="connsiteX13" fmla="*/ 878816 w 878912"/>
                  <a:gd name="connsiteY13" fmla="*/ 183622 h 1655895"/>
                  <a:gd name="connsiteX14" fmla="*/ 835748 w 878912"/>
                  <a:gd name="connsiteY14" fmla="*/ 262520 h 1655895"/>
                  <a:gd name="connsiteX15" fmla="*/ 714509 w 878912"/>
                  <a:gd name="connsiteY15" fmla="*/ 238391 h 1655895"/>
                  <a:gd name="connsiteX16" fmla="*/ 733560 w 878912"/>
                  <a:gd name="connsiteY16" fmla="*/ 131233 h 1655895"/>
                  <a:gd name="connsiteX17" fmla="*/ 657359 w 878912"/>
                  <a:gd name="connsiteY17" fmla="*/ 255060 h 1655895"/>
                  <a:gd name="connsiteX18" fmla="*/ 597826 w 878912"/>
                  <a:gd name="connsiteY18" fmla="*/ 462229 h 1655895"/>
                  <a:gd name="connsiteX19" fmla="*/ 454954 w 878912"/>
                  <a:gd name="connsiteY19" fmla="*/ 757502 h 1655895"/>
                  <a:gd name="connsiteX20" fmla="*/ 497814 w 878912"/>
                  <a:gd name="connsiteY20" fmla="*/ 695589 h 1655895"/>
                  <a:gd name="connsiteX21" fmla="*/ 471621 w 878912"/>
                  <a:gd name="connsiteY21" fmla="*/ 676540 h 1655895"/>
                  <a:gd name="connsiteX22" fmla="*/ 552583 w 878912"/>
                  <a:gd name="connsiteY22" fmla="*/ 614628 h 1655895"/>
                  <a:gd name="connsiteX23" fmla="*/ 493053 w 878912"/>
                  <a:gd name="connsiteY23" fmla="*/ 600341 h 1655895"/>
                  <a:gd name="connsiteX24" fmla="*/ 474002 w 878912"/>
                  <a:gd name="connsiteY24" fmla="*/ 567003 h 1655895"/>
                  <a:gd name="connsiteX25" fmla="*/ 554965 w 878912"/>
                  <a:gd name="connsiteY25" fmla="*/ 543191 h 1655895"/>
                  <a:gd name="connsiteX26" fmla="*/ 483528 w 878912"/>
                  <a:gd name="connsiteY26" fmla="*/ 531285 h 1655895"/>
                  <a:gd name="connsiteX27" fmla="*/ 576395 w 878912"/>
                  <a:gd name="connsiteY27" fmla="*/ 521759 h 1655895"/>
                  <a:gd name="connsiteX28" fmla="*/ 433521 w 878912"/>
                  <a:gd name="connsiteY28" fmla="*/ 493186 h 1655895"/>
                  <a:gd name="connsiteX29" fmla="*/ 585921 w 878912"/>
                  <a:gd name="connsiteY29" fmla="*/ 476515 h 1655895"/>
                  <a:gd name="connsiteX30" fmla="*/ 585922 w 878912"/>
                  <a:gd name="connsiteY30" fmla="*/ 428889 h 1655895"/>
                  <a:gd name="connsiteX31" fmla="*/ 466860 w 878912"/>
                  <a:gd name="connsiteY31" fmla="*/ 388408 h 1655895"/>
                  <a:gd name="connsiteX32" fmla="*/ 612116 w 878912"/>
                  <a:gd name="connsiteY32" fmla="*/ 409840 h 1655895"/>
                  <a:gd name="connsiteX33" fmla="*/ 602591 w 878912"/>
                  <a:gd name="connsiteY33" fmla="*/ 376503 h 1655895"/>
                  <a:gd name="connsiteX34" fmla="*/ 524008 w 878912"/>
                  <a:gd name="connsiteY34" fmla="*/ 340784 h 1655895"/>
                  <a:gd name="connsiteX35" fmla="*/ 624022 w 878912"/>
                  <a:gd name="connsiteY35" fmla="*/ 309827 h 1655895"/>
                  <a:gd name="connsiteX36" fmla="*/ 554966 w 878912"/>
                  <a:gd name="connsiteY36" fmla="*/ 295541 h 1655895"/>
                  <a:gd name="connsiteX37" fmla="*/ 619259 w 878912"/>
                  <a:gd name="connsiteY37" fmla="*/ 269347 h 1655895"/>
                  <a:gd name="connsiteX38" fmla="*/ 645454 w 878912"/>
                  <a:gd name="connsiteY38" fmla="*/ 240772 h 1655895"/>
                  <a:gd name="connsiteX39" fmla="*/ 602591 w 878912"/>
                  <a:gd name="connsiteY39" fmla="*/ 240772 h 1655895"/>
                  <a:gd name="connsiteX40" fmla="*/ 659741 w 878912"/>
                  <a:gd name="connsiteY40" fmla="*/ 209816 h 1655895"/>
                  <a:gd name="connsiteX41" fmla="*/ 697840 w 878912"/>
                  <a:gd name="connsiteY41" fmla="*/ 159809 h 1655895"/>
                  <a:gd name="connsiteX42" fmla="*/ 683552 w 878912"/>
                  <a:gd name="connsiteY42" fmla="*/ 114566 h 1655895"/>
                  <a:gd name="connsiteX43" fmla="*/ 712128 w 878912"/>
                  <a:gd name="connsiteY43" fmla="*/ 126473 h 1655895"/>
                  <a:gd name="connsiteX44" fmla="*/ 699948 w 878912"/>
                  <a:gd name="connsiteY44" fmla="*/ 25348 h 1655895"/>
                  <a:gd name="connsiteX45" fmla="*/ 319221 w 878912"/>
                  <a:gd name="connsiteY45" fmla="*/ 359835 h 1655895"/>
                  <a:gd name="connsiteX46" fmla="*/ 284454 w 878912"/>
                  <a:gd name="connsiteY46" fmla="*/ 379202 h 1655895"/>
                  <a:gd name="connsiteX47" fmla="*/ 695596 w 878912"/>
                  <a:gd name="connsiteY47" fmla="*/ 5413 h 1655895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831285 w 877716"/>
                  <a:gd name="connsiteY9" fmla="*/ 937094 h 1674190"/>
                  <a:gd name="connsiteX10" fmla="*/ 790056 w 877716"/>
                  <a:gd name="connsiteY10" fmla="*/ 690533 h 1674190"/>
                  <a:gd name="connsiteX11" fmla="*/ 799719 w 877716"/>
                  <a:gd name="connsiteY11" fmla="*/ 520308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56163 w 877716"/>
                  <a:gd name="connsiteY17" fmla="*/ 255060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5 w 877716"/>
                  <a:gd name="connsiteY29" fmla="*/ 476515 h 1674190"/>
                  <a:gd name="connsiteX30" fmla="*/ 584726 w 877716"/>
                  <a:gd name="connsiteY30" fmla="*/ 428889 h 1674190"/>
                  <a:gd name="connsiteX31" fmla="*/ 465664 w 877716"/>
                  <a:gd name="connsiteY31" fmla="*/ 388408 h 1674190"/>
                  <a:gd name="connsiteX32" fmla="*/ 610920 w 877716"/>
                  <a:gd name="connsiteY32" fmla="*/ 409840 h 1674190"/>
                  <a:gd name="connsiteX33" fmla="*/ 601395 w 877716"/>
                  <a:gd name="connsiteY33" fmla="*/ 376503 h 1674190"/>
                  <a:gd name="connsiteX34" fmla="*/ 522812 w 877716"/>
                  <a:gd name="connsiteY34" fmla="*/ 340784 h 1674190"/>
                  <a:gd name="connsiteX35" fmla="*/ 622826 w 877716"/>
                  <a:gd name="connsiteY35" fmla="*/ 309827 h 1674190"/>
                  <a:gd name="connsiteX36" fmla="*/ 553770 w 877716"/>
                  <a:gd name="connsiteY36" fmla="*/ 295541 h 1674190"/>
                  <a:gd name="connsiteX37" fmla="*/ 618063 w 877716"/>
                  <a:gd name="connsiteY37" fmla="*/ 269347 h 1674190"/>
                  <a:gd name="connsiteX38" fmla="*/ 644258 w 877716"/>
                  <a:gd name="connsiteY38" fmla="*/ 240772 h 1674190"/>
                  <a:gd name="connsiteX39" fmla="*/ 601395 w 877716"/>
                  <a:gd name="connsiteY39" fmla="*/ 240772 h 1674190"/>
                  <a:gd name="connsiteX40" fmla="*/ 658545 w 877716"/>
                  <a:gd name="connsiteY40" fmla="*/ 209816 h 1674190"/>
                  <a:gd name="connsiteX41" fmla="*/ 696644 w 877716"/>
                  <a:gd name="connsiteY41" fmla="*/ 159809 h 1674190"/>
                  <a:gd name="connsiteX42" fmla="*/ 682356 w 877716"/>
                  <a:gd name="connsiteY42" fmla="*/ 114566 h 1674190"/>
                  <a:gd name="connsiteX43" fmla="*/ 710932 w 877716"/>
                  <a:gd name="connsiteY43" fmla="*/ 126473 h 1674190"/>
                  <a:gd name="connsiteX44" fmla="*/ 698752 w 877716"/>
                  <a:gd name="connsiteY44" fmla="*/ 25348 h 1674190"/>
                  <a:gd name="connsiteX45" fmla="*/ 318025 w 877716"/>
                  <a:gd name="connsiteY45" fmla="*/ 359835 h 1674190"/>
                  <a:gd name="connsiteX46" fmla="*/ 283258 w 877716"/>
                  <a:gd name="connsiteY46" fmla="*/ 379202 h 1674190"/>
                  <a:gd name="connsiteX47" fmla="*/ 694400 w 877716"/>
                  <a:gd name="connsiteY47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831285 w 877716"/>
                  <a:gd name="connsiteY9" fmla="*/ 937094 h 1674190"/>
                  <a:gd name="connsiteX10" fmla="*/ 790056 w 877716"/>
                  <a:gd name="connsiteY10" fmla="*/ 690533 h 1674190"/>
                  <a:gd name="connsiteX11" fmla="*/ 799719 w 877716"/>
                  <a:gd name="connsiteY11" fmla="*/ 520308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56163 w 877716"/>
                  <a:gd name="connsiteY17" fmla="*/ 255060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5 w 877716"/>
                  <a:gd name="connsiteY29" fmla="*/ 476515 h 1674190"/>
                  <a:gd name="connsiteX30" fmla="*/ 584726 w 877716"/>
                  <a:gd name="connsiteY30" fmla="*/ 428889 h 1674190"/>
                  <a:gd name="connsiteX31" fmla="*/ 465664 w 877716"/>
                  <a:gd name="connsiteY31" fmla="*/ 388408 h 1674190"/>
                  <a:gd name="connsiteX32" fmla="*/ 601395 w 877716"/>
                  <a:gd name="connsiteY32" fmla="*/ 376503 h 1674190"/>
                  <a:gd name="connsiteX33" fmla="*/ 522812 w 877716"/>
                  <a:gd name="connsiteY33" fmla="*/ 340784 h 1674190"/>
                  <a:gd name="connsiteX34" fmla="*/ 622826 w 877716"/>
                  <a:gd name="connsiteY34" fmla="*/ 309827 h 1674190"/>
                  <a:gd name="connsiteX35" fmla="*/ 553770 w 877716"/>
                  <a:gd name="connsiteY35" fmla="*/ 295541 h 1674190"/>
                  <a:gd name="connsiteX36" fmla="*/ 618063 w 877716"/>
                  <a:gd name="connsiteY36" fmla="*/ 269347 h 1674190"/>
                  <a:gd name="connsiteX37" fmla="*/ 644258 w 877716"/>
                  <a:gd name="connsiteY37" fmla="*/ 240772 h 1674190"/>
                  <a:gd name="connsiteX38" fmla="*/ 601395 w 877716"/>
                  <a:gd name="connsiteY38" fmla="*/ 240772 h 1674190"/>
                  <a:gd name="connsiteX39" fmla="*/ 658545 w 877716"/>
                  <a:gd name="connsiteY39" fmla="*/ 209816 h 1674190"/>
                  <a:gd name="connsiteX40" fmla="*/ 696644 w 877716"/>
                  <a:gd name="connsiteY40" fmla="*/ 159809 h 1674190"/>
                  <a:gd name="connsiteX41" fmla="*/ 682356 w 877716"/>
                  <a:gd name="connsiteY41" fmla="*/ 114566 h 1674190"/>
                  <a:gd name="connsiteX42" fmla="*/ 710932 w 877716"/>
                  <a:gd name="connsiteY42" fmla="*/ 126473 h 1674190"/>
                  <a:gd name="connsiteX43" fmla="*/ 698752 w 877716"/>
                  <a:gd name="connsiteY43" fmla="*/ 25348 h 1674190"/>
                  <a:gd name="connsiteX44" fmla="*/ 318025 w 877716"/>
                  <a:gd name="connsiteY44" fmla="*/ 359835 h 1674190"/>
                  <a:gd name="connsiteX45" fmla="*/ 283258 w 877716"/>
                  <a:gd name="connsiteY45" fmla="*/ 379202 h 1674190"/>
                  <a:gd name="connsiteX46" fmla="*/ 694400 w 877716"/>
                  <a:gd name="connsiteY46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831285 w 877716"/>
                  <a:gd name="connsiteY9" fmla="*/ 937094 h 1674190"/>
                  <a:gd name="connsiteX10" fmla="*/ 790056 w 877716"/>
                  <a:gd name="connsiteY10" fmla="*/ 690533 h 1674190"/>
                  <a:gd name="connsiteX11" fmla="*/ 799719 w 877716"/>
                  <a:gd name="connsiteY11" fmla="*/ 520308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56163 w 877716"/>
                  <a:gd name="connsiteY17" fmla="*/ 255060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6 w 877716"/>
                  <a:gd name="connsiteY29" fmla="*/ 428889 h 1674190"/>
                  <a:gd name="connsiteX30" fmla="*/ 465664 w 877716"/>
                  <a:gd name="connsiteY30" fmla="*/ 388408 h 1674190"/>
                  <a:gd name="connsiteX31" fmla="*/ 601395 w 877716"/>
                  <a:gd name="connsiteY31" fmla="*/ 376503 h 1674190"/>
                  <a:gd name="connsiteX32" fmla="*/ 522812 w 877716"/>
                  <a:gd name="connsiteY32" fmla="*/ 340784 h 1674190"/>
                  <a:gd name="connsiteX33" fmla="*/ 622826 w 877716"/>
                  <a:gd name="connsiteY33" fmla="*/ 309827 h 1674190"/>
                  <a:gd name="connsiteX34" fmla="*/ 553770 w 877716"/>
                  <a:gd name="connsiteY34" fmla="*/ 295541 h 1674190"/>
                  <a:gd name="connsiteX35" fmla="*/ 618063 w 877716"/>
                  <a:gd name="connsiteY35" fmla="*/ 269347 h 1674190"/>
                  <a:gd name="connsiteX36" fmla="*/ 644258 w 877716"/>
                  <a:gd name="connsiteY36" fmla="*/ 240772 h 1674190"/>
                  <a:gd name="connsiteX37" fmla="*/ 601395 w 877716"/>
                  <a:gd name="connsiteY37" fmla="*/ 240772 h 1674190"/>
                  <a:gd name="connsiteX38" fmla="*/ 658545 w 877716"/>
                  <a:gd name="connsiteY38" fmla="*/ 209816 h 1674190"/>
                  <a:gd name="connsiteX39" fmla="*/ 696644 w 877716"/>
                  <a:gd name="connsiteY39" fmla="*/ 159809 h 1674190"/>
                  <a:gd name="connsiteX40" fmla="*/ 682356 w 877716"/>
                  <a:gd name="connsiteY40" fmla="*/ 114566 h 1674190"/>
                  <a:gd name="connsiteX41" fmla="*/ 710932 w 877716"/>
                  <a:gd name="connsiteY41" fmla="*/ 126473 h 1674190"/>
                  <a:gd name="connsiteX42" fmla="*/ 698752 w 877716"/>
                  <a:gd name="connsiteY42" fmla="*/ 25348 h 1674190"/>
                  <a:gd name="connsiteX43" fmla="*/ 318025 w 877716"/>
                  <a:gd name="connsiteY43" fmla="*/ 359835 h 1674190"/>
                  <a:gd name="connsiteX44" fmla="*/ 283258 w 877716"/>
                  <a:gd name="connsiteY44" fmla="*/ 379202 h 1674190"/>
                  <a:gd name="connsiteX45" fmla="*/ 694400 w 877716"/>
                  <a:gd name="connsiteY45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831285 w 877716"/>
                  <a:gd name="connsiteY9" fmla="*/ 937094 h 1674190"/>
                  <a:gd name="connsiteX10" fmla="*/ 790056 w 877716"/>
                  <a:gd name="connsiteY10" fmla="*/ 690533 h 1674190"/>
                  <a:gd name="connsiteX11" fmla="*/ 799719 w 877716"/>
                  <a:gd name="connsiteY11" fmla="*/ 520308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56163 w 877716"/>
                  <a:gd name="connsiteY17" fmla="*/ 255060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6 w 877716"/>
                  <a:gd name="connsiteY29" fmla="*/ 428889 h 1674190"/>
                  <a:gd name="connsiteX30" fmla="*/ 465664 w 877716"/>
                  <a:gd name="connsiteY30" fmla="*/ 388408 h 1674190"/>
                  <a:gd name="connsiteX31" fmla="*/ 601395 w 877716"/>
                  <a:gd name="connsiteY31" fmla="*/ 376503 h 1674190"/>
                  <a:gd name="connsiteX32" fmla="*/ 522812 w 877716"/>
                  <a:gd name="connsiteY32" fmla="*/ 340784 h 1674190"/>
                  <a:gd name="connsiteX33" fmla="*/ 622826 w 877716"/>
                  <a:gd name="connsiteY33" fmla="*/ 309827 h 1674190"/>
                  <a:gd name="connsiteX34" fmla="*/ 553770 w 877716"/>
                  <a:gd name="connsiteY34" fmla="*/ 295541 h 1674190"/>
                  <a:gd name="connsiteX35" fmla="*/ 618063 w 877716"/>
                  <a:gd name="connsiteY35" fmla="*/ 269347 h 1674190"/>
                  <a:gd name="connsiteX36" fmla="*/ 644258 w 877716"/>
                  <a:gd name="connsiteY36" fmla="*/ 240772 h 1674190"/>
                  <a:gd name="connsiteX37" fmla="*/ 601395 w 877716"/>
                  <a:gd name="connsiteY37" fmla="*/ 240772 h 1674190"/>
                  <a:gd name="connsiteX38" fmla="*/ 658545 w 877716"/>
                  <a:gd name="connsiteY38" fmla="*/ 209816 h 1674190"/>
                  <a:gd name="connsiteX39" fmla="*/ 696644 w 877716"/>
                  <a:gd name="connsiteY39" fmla="*/ 159809 h 1674190"/>
                  <a:gd name="connsiteX40" fmla="*/ 682356 w 877716"/>
                  <a:gd name="connsiteY40" fmla="*/ 114566 h 1674190"/>
                  <a:gd name="connsiteX41" fmla="*/ 710932 w 877716"/>
                  <a:gd name="connsiteY41" fmla="*/ 126473 h 1674190"/>
                  <a:gd name="connsiteX42" fmla="*/ 698752 w 877716"/>
                  <a:gd name="connsiteY42" fmla="*/ 25348 h 1674190"/>
                  <a:gd name="connsiteX43" fmla="*/ 318025 w 877716"/>
                  <a:gd name="connsiteY43" fmla="*/ 359835 h 1674190"/>
                  <a:gd name="connsiteX44" fmla="*/ 283258 w 877716"/>
                  <a:gd name="connsiteY44" fmla="*/ 379202 h 1674190"/>
                  <a:gd name="connsiteX45" fmla="*/ 694400 w 877716"/>
                  <a:gd name="connsiteY45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831285 w 877716"/>
                  <a:gd name="connsiteY9" fmla="*/ 937094 h 1674190"/>
                  <a:gd name="connsiteX10" fmla="*/ 790056 w 877716"/>
                  <a:gd name="connsiteY10" fmla="*/ 690533 h 1674190"/>
                  <a:gd name="connsiteX11" fmla="*/ 799719 w 877716"/>
                  <a:gd name="connsiteY11" fmla="*/ 520308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56163 w 877716"/>
                  <a:gd name="connsiteY17" fmla="*/ 255060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6 w 877716"/>
                  <a:gd name="connsiteY29" fmla="*/ 428889 h 1674190"/>
                  <a:gd name="connsiteX30" fmla="*/ 465664 w 877716"/>
                  <a:gd name="connsiteY30" fmla="*/ 388408 h 1674190"/>
                  <a:gd name="connsiteX31" fmla="*/ 601395 w 877716"/>
                  <a:gd name="connsiteY31" fmla="*/ 376503 h 1674190"/>
                  <a:gd name="connsiteX32" fmla="*/ 522812 w 877716"/>
                  <a:gd name="connsiteY32" fmla="*/ 340784 h 1674190"/>
                  <a:gd name="connsiteX33" fmla="*/ 622826 w 877716"/>
                  <a:gd name="connsiteY33" fmla="*/ 309827 h 1674190"/>
                  <a:gd name="connsiteX34" fmla="*/ 553770 w 877716"/>
                  <a:gd name="connsiteY34" fmla="*/ 295541 h 1674190"/>
                  <a:gd name="connsiteX35" fmla="*/ 618063 w 877716"/>
                  <a:gd name="connsiteY35" fmla="*/ 269347 h 1674190"/>
                  <a:gd name="connsiteX36" fmla="*/ 644258 w 877716"/>
                  <a:gd name="connsiteY36" fmla="*/ 240772 h 1674190"/>
                  <a:gd name="connsiteX37" fmla="*/ 601395 w 877716"/>
                  <a:gd name="connsiteY37" fmla="*/ 240772 h 1674190"/>
                  <a:gd name="connsiteX38" fmla="*/ 658545 w 877716"/>
                  <a:gd name="connsiteY38" fmla="*/ 209816 h 1674190"/>
                  <a:gd name="connsiteX39" fmla="*/ 696644 w 877716"/>
                  <a:gd name="connsiteY39" fmla="*/ 159809 h 1674190"/>
                  <a:gd name="connsiteX40" fmla="*/ 682356 w 877716"/>
                  <a:gd name="connsiteY40" fmla="*/ 114566 h 1674190"/>
                  <a:gd name="connsiteX41" fmla="*/ 710932 w 877716"/>
                  <a:gd name="connsiteY41" fmla="*/ 126473 h 1674190"/>
                  <a:gd name="connsiteX42" fmla="*/ 698752 w 877716"/>
                  <a:gd name="connsiteY42" fmla="*/ 25348 h 1674190"/>
                  <a:gd name="connsiteX43" fmla="*/ 318025 w 877716"/>
                  <a:gd name="connsiteY43" fmla="*/ 359835 h 1674190"/>
                  <a:gd name="connsiteX44" fmla="*/ 283258 w 877716"/>
                  <a:gd name="connsiteY44" fmla="*/ 379202 h 1674190"/>
                  <a:gd name="connsiteX45" fmla="*/ 694400 w 877716"/>
                  <a:gd name="connsiteY45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831285 w 877716"/>
                  <a:gd name="connsiteY9" fmla="*/ 937094 h 1674190"/>
                  <a:gd name="connsiteX10" fmla="*/ 790056 w 877716"/>
                  <a:gd name="connsiteY10" fmla="*/ 690533 h 1674190"/>
                  <a:gd name="connsiteX11" fmla="*/ 799719 w 877716"/>
                  <a:gd name="connsiteY11" fmla="*/ 520308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56163 w 877716"/>
                  <a:gd name="connsiteY17" fmla="*/ 255060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6 w 877716"/>
                  <a:gd name="connsiteY29" fmla="*/ 428889 h 1674190"/>
                  <a:gd name="connsiteX30" fmla="*/ 465664 w 877716"/>
                  <a:gd name="connsiteY30" fmla="*/ 388408 h 1674190"/>
                  <a:gd name="connsiteX31" fmla="*/ 601395 w 877716"/>
                  <a:gd name="connsiteY31" fmla="*/ 376503 h 1674190"/>
                  <a:gd name="connsiteX32" fmla="*/ 522812 w 877716"/>
                  <a:gd name="connsiteY32" fmla="*/ 340784 h 1674190"/>
                  <a:gd name="connsiteX33" fmla="*/ 622826 w 877716"/>
                  <a:gd name="connsiteY33" fmla="*/ 309827 h 1674190"/>
                  <a:gd name="connsiteX34" fmla="*/ 553770 w 877716"/>
                  <a:gd name="connsiteY34" fmla="*/ 295541 h 1674190"/>
                  <a:gd name="connsiteX35" fmla="*/ 618063 w 877716"/>
                  <a:gd name="connsiteY35" fmla="*/ 269347 h 1674190"/>
                  <a:gd name="connsiteX36" fmla="*/ 644258 w 877716"/>
                  <a:gd name="connsiteY36" fmla="*/ 240772 h 1674190"/>
                  <a:gd name="connsiteX37" fmla="*/ 601395 w 877716"/>
                  <a:gd name="connsiteY37" fmla="*/ 240772 h 1674190"/>
                  <a:gd name="connsiteX38" fmla="*/ 658545 w 877716"/>
                  <a:gd name="connsiteY38" fmla="*/ 209816 h 1674190"/>
                  <a:gd name="connsiteX39" fmla="*/ 696644 w 877716"/>
                  <a:gd name="connsiteY39" fmla="*/ 159809 h 1674190"/>
                  <a:gd name="connsiteX40" fmla="*/ 682356 w 877716"/>
                  <a:gd name="connsiteY40" fmla="*/ 114566 h 1674190"/>
                  <a:gd name="connsiteX41" fmla="*/ 710932 w 877716"/>
                  <a:gd name="connsiteY41" fmla="*/ 126473 h 1674190"/>
                  <a:gd name="connsiteX42" fmla="*/ 698752 w 877716"/>
                  <a:gd name="connsiteY42" fmla="*/ 25348 h 1674190"/>
                  <a:gd name="connsiteX43" fmla="*/ 318025 w 877716"/>
                  <a:gd name="connsiteY43" fmla="*/ 359835 h 1674190"/>
                  <a:gd name="connsiteX44" fmla="*/ 283258 w 877716"/>
                  <a:gd name="connsiteY44" fmla="*/ 379202 h 1674190"/>
                  <a:gd name="connsiteX45" fmla="*/ 694400 w 877716"/>
                  <a:gd name="connsiteY45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831285 w 877716"/>
                  <a:gd name="connsiteY9" fmla="*/ 937094 h 1674190"/>
                  <a:gd name="connsiteX10" fmla="*/ 790056 w 877716"/>
                  <a:gd name="connsiteY10" fmla="*/ 690533 h 1674190"/>
                  <a:gd name="connsiteX11" fmla="*/ 811625 w 877716"/>
                  <a:gd name="connsiteY11" fmla="*/ 522690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56163 w 877716"/>
                  <a:gd name="connsiteY17" fmla="*/ 255060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6 w 877716"/>
                  <a:gd name="connsiteY29" fmla="*/ 428889 h 1674190"/>
                  <a:gd name="connsiteX30" fmla="*/ 465664 w 877716"/>
                  <a:gd name="connsiteY30" fmla="*/ 388408 h 1674190"/>
                  <a:gd name="connsiteX31" fmla="*/ 601395 w 877716"/>
                  <a:gd name="connsiteY31" fmla="*/ 376503 h 1674190"/>
                  <a:gd name="connsiteX32" fmla="*/ 522812 w 877716"/>
                  <a:gd name="connsiteY32" fmla="*/ 340784 h 1674190"/>
                  <a:gd name="connsiteX33" fmla="*/ 622826 w 877716"/>
                  <a:gd name="connsiteY33" fmla="*/ 309827 h 1674190"/>
                  <a:gd name="connsiteX34" fmla="*/ 553770 w 877716"/>
                  <a:gd name="connsiteY34" fmla="*/ 295541 h 1674190"/>
                  <a:gd name="connsiteX35" fmla="*/ 618063 w 877716"/>
                  <a:gd name="connsiteY35" fmla="*/ 269347 h 1674190"/>
                  <a:gd name="connsiteX36" fmla="*/ 644258 w 877716"/>
                  <a:gd name="connsiteY36" fmla="*/ 240772 h 1674190"/>
                  <a:gd name="connsiteX37" fmla="*/ 601395 w 877716"/>
                  <a:gd name="connsiteY37" fmla="*/ 240772 h 1674190"/>
                  <a:gd name="connsiteX38" fmla="*/ 658545 w 877716"/>
                  <a:gd name="connsiteY38" fmla="*/ 209816 h 1674190"/>
                  <a:gd name="connsiteX39" fmla="*/ 696644 w 877716"/>
                  <a:gd name="connsiteY39" fmla="*/ 159809 h 1674190"/>
                  <a:gd name="connsiteX40" fmla="*/ 682356 w 877716"/>
                  <a:gd name="connsiteY40" fmla="*/ 114566 h 1674190"/>
                  <a:gd name="connsiteX41" fmla="*/ 710932 w 877716"/>
                  <a:gd name="connsiteY41" fmla="*/ 126473 h 1674190"/>
                  <a:gd name="connsiteX42" fmla="*/ 698752 w 877716"/>
                  <a:gd name="connsiteY42" fmla="*/ 25348 h 1674190"/>
                  <a:gd name="connsiteX43" fmla="*/ 318025 w 877716"/>
                  <a:gd name="connsiteY43" fmla="*/ 359835 h 1674190"/>
                  <a:gd name="connsiteX44" fmla="*/ 283258 w 877716"/>
                  <a:gd name="connsiteY44" fmla="*/ 379202 h 1674190"/>
                  <a:gd name="connsiteX45" fmla="*/ 694400 w 877716"/>
                  <a:gd name="connsiteY45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831285 w 877716"/>
                  <a:gd name="connsiteY9" fmla="*/ 937094 h 1674190"/>
                  <a:gd name="connsiteX10" fmla="*/ 801962 w 877716"/>
                  <a:gd name="connsiteY10" fmla="*/ 690533 h 1674190"/>
                  <a:gd name="connsiteX11" fmla="*/ 811625 w 877716"/>
                  <a:gd name="connsiteY11" fmla="*/ 522690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56163 w 877716"/>
                  <a:gd name="connsiteY17" fmla="*/ 255060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6 w 877716"/>
                  <a:gd name="connsiteY29" fmla="*/ 428889 h 1674190"/>
                  <a:gd name="connsiteX30" fmla="*/ 465664 w 877716"/>
                  <a:gd name="connsiteY30" fmla="*/ 388408 h 1674190"/>
                  <a:gd name="connsiteX31" fmla="*/ 601395 w 877716"/>
                  <a:gd name="connsiteY31" fmla="*/ 376503 h 1674190"/>
                  <a:gd name="connsiteX32" fmla="*/ 522812 w 877716"/>
                  <a:gd name="connsiteY32" fmla="*/ 340784 h 1674190"/>
                  <a:gd name="connsiteX33" fmla="*/ 622826 w 877716"/>
                  <a:gd name="connsiteY33" fmla="*/ 309827 h 1674190"/>
                  <a:gd name="connsiteX34" fmla="*/ 553770 w 877716"/>
                  <a:gd name="connsiteY34" fmla="*/ 295541 h 1674190"/>
                  <a:gd name="connsiteX35" fmla="*/ 618063 w 877716"/>
                  <a:gd name="connsiteY35" fmla="*/ 269347 h 1674190"/>
                  <a:gd name="connsiteX36" fmla="*/ 644258 w 877716"/>
                  <a:gd name="connsiteY36" fmla="*/ 240772 h 1674190"/>
                  <a:gd name="connsiteX37" fmla="*/ 601395 w 877716"/>
                  <a:gd name="connsiteY37" fmla="*/ 240772 h 1674190"/>
                  <a:gd name="connsiteX38" fmla="*/ 658545 w 877716"/>
                  <a:gd name="connsiteY38" fmla="*/ 209816 h 1674190"/>
                  <a:gd name="connsiteX39" fmla="*/ 696644 w 877716"/>
                  <a:gd name="connsiteY39" fmla="*/ 159809 h 1674190"/>
                  <a:gd name="connsiteX40" fmla="*/ 682356 w 877716"/>
                  <a:gd name="connsiteY40" fmla="*/ 114566 h 1674190"/>
                  <a:gd name="connsiteX41" fmla="*/ 710932 w 877716"/>
                  <a:gd name="connsiteY41" fmla="*/ 126473 h 1674190"/>
                  <a:gd name="connsiteX42" fmla="*/ 698752 w 877716"/>
                  <a:gd name="connsiteY42" fmla="*/ 25348 h 1674190"/>
                  <a:gd name="connsiteX43" fmla="*/ 318025 w 877716"/>
                  <a:gd name="connsiteY43" fmla="*/ 359835 h 1674190"/>
                  <a:gd name="connsiteX44" fmla="*/ 283258 w 877716"/>
                  <a:gd name="connsiteY44" fmla="*/ 379202 h 1674190"/>
                  <a:gd name="connsiteX45" fmla="*/ 694400 w 877716"/>
                  <a:gd name="connsiteY45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783660 w 877716"/>
                  <a:gd name="connsiteY9" fmla="*/ 963288 h 1674190"/>
                  <a:gd name="connsiteX10" fmla="*/ 801962 w 877716"/>
                  <a:gd name="connsiteY10" fmla="*/ 690533 h 1674190"/>
                  <a:gd name="connsiteX11" fmla="*/ 811625 w 877716"/>
                  <a:gd name="connsiteY11" fmla="*/ 522690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56163 w 877716"/>
                  <a:gd name="connsiteY17" fmla="*/ 255060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6 w 877716"/>
                  <a:gd name="connsiteY29" fmla="*/ 428889 h 1674190"/>
                  <a:gd name="connsiteX30" fmla="*/ 465664 w 877716"/>
                  <a:gd name="connsiteY30" fmla="*/ 388408 h 1674190"/>
                  <a:gd name="connsiteX31" fmla="*/ 601395 w 877716"/>
                  <a:gd name="connsiteY31" fmla="*/ 376503 h 1674190"/>
                  <a:gd name="connsiteX32" fmla="*/ 522812 w 877716"/>
                  <a:gd name="connsiteY32" fmla="*/ 340784 h 1674190"/>
                  <a:gd name="connsiteX33" fmla="*/ 622826 w 877716"/>
                  <a:gd name="connsiteY33" fmla="*/ 309827 h 1674190"/>
                  <a:gd name="connsiteX34" fmla="*/ 553770 w 877716"/>
                  <a:gd name="connsiteY34" fmla="*/ 295541 h 1674190"/>
                  <a:gd name="connsiteX35" fmla="*/ 618063 w 877716"/>
                  <a:gd name="connsiteY35" fmla="*/ 269347 h 1674190"/>
                  <a:gd name="connsiteX36" fmla="*/ 644258 w 877716"/>
                  <a:gd name="connsiteY36" fmla="*/ 240772 h 1674190"/>
                  <a:gd name="connsiteX37" fmla="*/ 601395 w 877716"/>
                  <a:gd name="connsiteY37" fmla="*/ 240772 h 1674190"/>
                  <a:gd name="connsiteX38" fmla="*/ 658545 w 877716"/>
                  <a:gd name="connsiteY38" fmla="*/ 209816 h 1674190"/>
                  <a:gd name="connsiteX39" fmla="*/ 696644 w 877716"/>
                  <a:gd name="connsiteY39" fmla="*/ 159809 h 1674190"/>
                  <a:gd name="connsiteX40" fmla="*/ 682356 w 877716"/>
                  <a:gd name="connsiteY40" fmla="*/ 114566 h 1674190"/>
                  <a:gd name="connsiteX41" fmla="*/ 710932 w 877716"/>
                  <a:gd name="connsiteY41" fmla="*/ 126473 h 1674190"/>
                  <a:gd name="connsiteX42" fmla="*/ 698752 w 877716"/>
                  <a:gd name="connsiteY42" fmla="*/ 25348 h 1674190"/>
                  <a:gd name="connsiteX43" fmla="*/ 318025 w 877716"/>
                  <a:gd name="connsiteY43" fmla="*/ 359835 h 1674190"/>
                  <a:gd name="connsiteX44" fmla="*/ 283258 w 877716"/>
                  <a:gd name="connsiteY44" fmla="*/ 379202 h 1674190"/>
                  <a:gd name="connsiteX45" fmla="*/ 694400 w 877716"/>
                  <a:gd name="connsiteY45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783660 w 877716"/>
                  <a:gd name="connsiteY9" fmla="*/ 963288 h 1674190"/>
                  <a:gd name="connsiteX10" fmla="*/ 801962 w 877716"/>
                  <a:gd name="connsiteY10" fmla="*/ 690533 h 1674190"/>
                  <a:gd name="connsiteX11" fmla="*/ 811625 w 877716"/>
                  <a:gd name="connsiteY11" fmla="*/ 522690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68070 w 877716"/>
                  <a:gd name="connsiteY17" fmla="*/ 257441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6 w 877716"/>
                  <a:gd name="connsiteY29" fmla="*/ 428889 h 1674190"/>
                  <a:gd name="connsiteX30" fmla="*/ 465664 w 877716"/>
                  <a:gd name="connsiteY30" fmla="*/ 388408 h 1674190"/>
                  <a:gd name="connsiteX31" fmla="*/ 601395 w 877716"/>
                  <a:gd name="connsiteY31" fmla="*/ 376503 h 1674190"/>
                  <a:gd name="connsiteX32" fmla="*/ 522812 w 877716"/>
                  <a:gd name="connsiteY32" fmla="*/ 340784 h 1674190"/>
                  <a:gd name="connsiteX33" fmla="*/ 622826 w 877716"/>
                  <a:gd name="connsiteY33" fmla="*/ 309827 h 1674190"/>
                  <a:gd name="connsiteX34" fmla="*/ 553770 w 877716"/>
                  <a:gd name="connsiteY34" fmla="*/ 295541 h 1674190"/>
                  <a:gd name="connsiteX35" fmla="*/ 618063 w 877716"/>
                  <a:gd name="connsiteY35" fmla="*/ 269347 h 1674190"/>
                  <a:gd name="connsiteX36" fmla="*/ 644258 w 877716"/>
                  <a:gd name="connsiteY36" fmla="*/ 240772 h 1674190"/>
                  <a:gd name="connsiteX37" fmla="*/ 601395 w 877716"/>
                  <a:gd name="connsiteY37" fmla="*/ 240772 h 1674190"/>
                  <a:gd name="connsiteX38" fmla="*/ 658545 w 877716"/>
                  <a:gd name="connsiteY38" fmla="*/ 209816 h 1674190"/>
                  <a:gd name="connsiteX39" fmla="*/ 696644 w 877716"/>
                  <a:gd name="connsiteY39" fmla="*/ 159809 h 1674190"/>
                  <a:gd name="connsiteX40" fmla="*/ 682356 w 877716"/>
                  <a:gd name="connsiteY40" fmla="*/ 114566 h 1674190"/>
                  <a:gd name="connsiteX41" fmla="*/ 710932 w 877716"/>
                  <a:gd name="connsiteY41" fmla="*/ 126473 h 1674190"/>
                  <a:gd name="connsiteX42" fmla="*/ 698752 w 877716"/>
                  <a:gd name="connsiteY42" fmla="*/ 25348 h 1674190"/>
                  <a:gd name="connsiteX43" fmla="*/ 318025 w 877716"/>
                  <a:gd name="connsiteY43" fmla="*/ 359835 h 1674190"/>
                  <a:gd name="connsiteX44" fmla="*/ 283258 w 877716"/>
                  <a:gd name="connsiteY44" fmla="*/ 379202 h 1674190"/>
                  <a:gd name="connsiteX45" fmla="*/ 694400 w 877716"/>
                  <a:gd name="connsiteY45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783660 w 877716"/>
                  <a:gd name="connsiteY9" fmla="*/ 963288 h 1674190"/>
                  <a:gd name="connsiteX10" fmla="*/ 801962 w 877716"/>
                  <a:gd name="connsiteY10" fmla="*/ 690533 h 1674190"/>
                  <a:gd name="connsiteX11" fmla="*/ 811625 w 877716"/>
                  <a:gd name="connsiteY11" fmla="*/ 522690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68070 w 877716"/>
                  <a:gd name="connsiteY17" fmla="*/ 257441 h 1674190"/>
                  <a:gd name="connsiteX18" fmla="*/ 613299 w 877716"/>
                  <a:gd name="connsiteY18" fmla="*/ 466992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6 w 877716"/>
                  <a:gd name="connsiteY29" fmla="*/ 428889 h 1674190"/>
                  <a:gd name="connsiteX30" fmla="*/ 465664 w 877716"/>
                  <a:gd name="connsiteY30" fmla="*/ 388408 h 1674190"/>
                  <a:gd name="connsiteX31" fmla="*/ 601395 w 877716"/>
                  <a:gd name="connsiteY31" fmla="*/ 376503 h 1674190"/>
                  <a:gd name="connsiteX32" fmla="*/ 522812 w 877716"/>
                  <a:gd name="connsiteY32" fmla="*/ 340784 h 1674190"/>
                  <a:gd name="connsiteX33" fmla="*/ 622826 w 877716"/>
                  <a:gd name="connsiteY33" fmla="*/ 309827 h 1674190"/>
                  <a:gd name="connsiteX34" fmla="*/ 553770 w 877716"/>
                  <a:gd name="connsiteY34" fmla="*/ 295541 h 1674190"/>
                  <a:gd name="connsiteX35" fmla="*/ 618063 w 877716"/>
                  <a:gd name="connsiteY35" fmla="*/ 269347 h 1674190"/>
                  <a:gd name="connsiteX36" fmla="*/ 644258 w 877716"/>
                  <a:gd name="connsiteY36" fmla="*/ 240772 h 1674190"/>
                  <a:gd name="connsiteX37" fmla="*/ 601395 w 877716"/>
                  <a:gd name="connsiteY37" fmla="*/ 240772 h 1674190"/>
                  <a:gd name="connsiteX38" fmla="*/ 658545 w 877716"/>
                  <a:gd name="connsiteY38" fmla="*/ 209816 h 1674190"/>
                  <a:gd name="connsiteX39" fmla="*/ 696644 w 877716"/>
                  <a:gd name="connsiteY39" fmla="*/ 159809 h 1674190"/>
                  <a:gd name="connsiteX40" fmla="*/ 682356 w 877716"/>
                  <a:gd name="connsiteY40" fmla="*/ 114566 h 1674190"/>
                  <a:gd name="connsiteX41" fmla="*/ 710932 w 877716"/>
                  <a:gd name="connsiteY41" fmla="*/ 126473 h 1674190"/>
                  <a:gd name="connsiteX42" fmla="*/ 698752 w 877716"/>
                  <a:gd name="connsiteY42" fmla="*/ 25348 h 1674190"/>
                  <a:gd name="connsiteX43" fmla="*/ 318025 w 877716"/>
                  <a:gd name="connsiteY43" fmla="*/ 359835 h 1674190"/>
                  <a:gd name="connsiteX44" fmla="*/ 283258 w 877716"/>
                  <a:gd name="connsiteY44" fmla="*/ 379202 h 1674190"/>
                  <a:gd name="connsiteX45" fmla="*/ 694400 w 877716"/>
                  <a:gd name="connsiteY45" fmla="*/ 5413 h 1674190"/>
                  <a:gd name="connsiteX0" fmla="*/ 694400 w 877704"/>
                  <a:gd name="connsiteY0" fmla="*/ 5413 h 1674190"/>
                  <a:gd name="connsiteX1" fmla="*/ 467362 w 877704"/>
                  <a:gd name="connsiteY1" fmla="*/ 169858 h 1674190"/>
                  <a:gd name="connsiteX2" fmla="*/ 262577 w 877704"/>
                  <a:gd name="connsiteY2" fmla="*/ 343076 h 1674190"/>
                  <a:gd name="connsiteX3" fmla="*/ 261012 w 877704"/>
                  <a:gd name="connsiteY3" fmla="*/ 663659 h 1674190"/>
                  <a:gd name="connsiteX4" fmla="*/ 259446 w 877704"/>
                  <a:gd name="connsiteY4" fmla="*/ 1033433 h 1674190"/>
                  <a:gd name="connsiteX5" fmla="*/ 174537 w 877704"/>
                  <a:gd name="connsiteY5" fmla="*/ 1241212 h 1674190"/>
                  <a:gd name="connsiteX6" fmla="*/ 10301 w 877704"/>
                  <a:gd name="connsiteY6" fmla="*/ 1625071 h 1674190"/>
                  <a:gd name="connsiteX7" fmla="*/ 501244 w 877704"/>
                  <a:gd name="connsiteY7" fmla="*/ 1639905 h 1674190"/>
                  <a:gd name="connsiteX8" fmla="*/ 647115 w 877704"/>
                  <a:gd name="connsiteY8" fmla="*/ 1262102 h 1674190"/>
                  <a:gd name="connsiteX9" fmla="*/ 783660 w 877704"/>
                  <a:gd name="connsiteY9" fmla="*/ 963288 h 1674190"/>
                  <a:gd name="connsiteX10" fmla="*/ 801962 w 877704"/>
                  <a:gd name="connsiteY10" fmla="*/ 690533 h 1674190"/>
                  <a:gd name="connsiteX11" fmla="*/ 811625 w 877704"/>
                  <a:gd name="connsiteY11" fmla="*/ 522690 h 1674190"/>
                  <a:gd name="connsiteX12" fmla="*/ 872857 w 877704"/>
                  <a:gd name="connsiteY12" fmla="*/ 307447 h 1674190"/>
                  <a:gd name="connsiteX13" fmla="*/ 877620 w 877704"/>
                  <a:gd name="connsiteY13" fmla="*/ 183622 h 1674190"/>
                  <a:gd name="connsiteX14" fmla="*/ 834552 w 877704"/>
                  <a:gd name="connsiteY14" fmla="*/ 262520 h 1674190"/>
                  <a:gd name="connsiteX15" fmla="*/ 729982 w 877704"/>
                  <a:gd name="connsiteY15" fmla="*/ 243154 h 1674190"/>
                  <a:gd name="connsiteX16" fmla="*/ 732364 w 877704"/>
                  <a:gd name="connsiteY16" fmla="*/ 131233 h 1674190"/>
                  <a:gd name="connsiteX17" fmla="*/ 668070 w 877704"/>
                  <a:gd name="connsiteY17" fmla="*/ 257441 h 1674190"/>
                  <a:gd name="connsiteX18" fmla="*/ 613299 w 877704"/>
                  <a:gd name="connsiteY18" fmla="*/ 466992 h 1674190"/>
                  <a:gd name="connsiteX19" fmla="*/ 453758 w 877704"/>
                  <a:gd name="connsiteY19" fmla="*/ 757502 h 1674190"/>
                  <a:gd name="connsiteX20" fmla="*/ 496618 w 877704"/>
                  <a:gd name="connsiteY20" fmla="*/ 695589 h 1674190"/>
                  <a:gd name="connsiteX21" fmla="*/ 470425 w 877704"/>
                  <a:gd name="connsiteY21" fmla="*/ 676540 h 1674190"/>
                  <a:gd name="connsiteX22" fmla="*/ 551387 w 877704"/>
                  <a:gd name="connsiteY22" fmla="*/ 614628 h 1674190"/>
                  <a:gd name="connsiteX23" fmla="*/ 491857 w 877704"/>
                  <a:gd name="connsiteY23" fmla="*/ 600341 h 1674190"/>
                  <a:gd name="connsiteX24" fmla="*/ 472806 w 877704"/>
                  <a:gd name="connsiteY24" fmla="*/ 567003 h 1674190"/>
                  <a:gd name="connsiteX25" fmla="*/ 553769 w 877704"/>
                  <a:gd name="connsiteY25" fmla="*/ 543191 h 1674190"/>
                  <a:gd name="connsiteX26" fmla="*/ 482332 w 877704"/>
                  <a:gd name="connsiteY26" fmla="*/ 531285 h 1674190"/>
                  <a:gd name="connsiteX27" fmla="*/ 575199 w 877704"/>
                  <a:gd name="connsiteY27" fmla="*/ 521759 h 1674190"/>
                  <a:gd name="connsiteX28" fmla="*/ 432325 w 877704"/>
                  <a:gd name="connsiteY28" fmla="*/ 493186 h 1674190"/>
                  <a:gd name="connsiteX29" fmla="*/ 584726 w 877704"/>
                  <a:gd name="connsiteY29" fmla="*/ 428889 h 1674190"/>
                  <a:gd name="connsiteX30" fmla="*/ 465664 w 877704"/>
                  <a:gd name="connsiteY30" fmla="*/ 388408 h 1674190"/>
                  <a:gd name="connsiteX31" fmla="*/ 601395 w 877704"/>
                  <a:gd name="connsiteY31" fmla="*/ 376503 h 1674190"/>
                  <a:gd name="connsiteX32" fmla="*/ 522812 w 877704"/>
                  <a:gd name="connsiteY32" fmla="*/ 340784 h 1674190"/>
                  <a:gd name="connsiteX33" fmla="*/ 622826 w 877704"/>
                  <a:gd name="connsiteY33" fmla="*/ 309827 h 1674190"/>
                  <a:gd name="connsiteX34" fmla="*/ 553770 w 877704"/>
                  <a:gd name="connsiteY34" fmla="*/ 295541 h 1674190"/>
                  <a:gd name="connsiteX35" fmla="*/ 618063 w 877704"/>
                  <a:gd name="connsiteY35" fmla="*/ 269347 h 1674190"/>
                  <a:gd name="connsiteX36" fmla="*/ 644258 w 877704"/>
                  <a:gd name="connsiteY36" fmla="*/ 240772 h 1674190"/>
                  <a:gd name="connsiteX37" fmla="*/ 601395 w 877704"/>
                  <a:gd name="connsiteY37" fmla="*/ 240772 h 1674190"/>
                  <a:gd name="connsiteX38" fmla="*/ 658545 w 877704"/>
                  <a:gd name="connsiteY38" fmla="*/ 209816 h 1674190"/>
                  <a:gd name="connsiteX39" fmla="*/ 696644 w 877704"/>
                  <a:gd name="connsiteY39" fmla="*/ 159809 h 1674190"/>
                  <a:gd name="connsiteX40" fmla="*/ 682356 w 877704"/>
                  <a:gd name="connsiteY40" fmla="*/ 114566 h 1674190"/>
                  <a:gd name="connsiteX41" fmla="*/ 710932 w 877704"/>
                  <a:gd name="connsiteY41" fmla="*/ 126473 h 1674190"/>
                  <a:gd name="connsiteX42" fmla="*/ 698752 w 877704"/>
                  <a:gd name="connsiteY42" fmla="*/ 25348 h 1674190"/>
                  <a:gd name="connsiteX43" fmla="*/ 318025 w 877704"/>
                  <a:gd name="connsiteY43" fmla="*/ 359835 h 1674190"/>
                  <a:gd name="connsiteX44" fmla="*/ 283258 w 877704"/>
                  <a:gd name="connsiteY44" fmla="*/ 379202 h 1674190"/>
                  <a:gd name="connsiteX45" fmla="*/ 694400 w 877704"/>
                  <a:gd name="connsiteY45" fmla="*/ 5413 h 1674190"/>
                  <a:gd name="connsiteX0" fmla="*/ 694400 w 877704"/>
                  <a:gd name="connsiteY0" fmla="*/ 5413 h 1674190"/>
                  <a:gd name="connsiteX1" fmla="*/ 467362 w 877704"/>
                  <a:gd name="connsiteY1" fmla="*/ 169858 h 1674190"/>
                  <a:gd name="connsiteX2" fmla="*/ 262577 w 877704"/>
                  <a:gd name="connsiteY2" fmla="*/ 343076 h 1674190"/>
                  <a:gd name="connsiteX3" fmla="*/ 261012 w 877704"/>
                  <a:gd name="connsiteY3" fmla="*/ 663659 h 1674190"/>
                  <a:gd name="connsiteX4" fmla="*/ 259446 w 877704"/>
                  <a:gd name="connsiteY4" fmla="*/ 1033433 h 1674190"/>
                  <a:gd name="connsiteX5" fmla="*/ 174537 w 877704"/>
                  <a:gd name="connsiteY5" fmla="*/ 1241212 h 1674190"/>
                  <a:gd name="connsiteX6" fmla="*/ 10301 w 877704"/>
                  <a:gd name="connsiteY6" fmla="*/ 1625071 h 1674190"/>
                  <a:gd name="connsiteX7" fmla="*/ 501244 w 877704"/>
                  <a:gd name="connsiteY7" fmla="*/ 1639905 h 1674190"/>
                  <a:gd name="connsiteX8" fmla="*/ 647115 w 877704"/>
                  <a:gd name="connsiteY8" fmla="*/ 1262102 h 1674190"/>
                  <a:gd name="connsiteX9" fmla="*/ 783660 w 877704"/>
                  <a:gd name="connsiteY9" fmla="*/ 963288 h 1674190"/>
                  <a:gd name="connsiteX10" fmla="*/ 801962 w 877704"/>
                  <a:gd name="connsiteY10" fmla="*/ 690533 h 1674190"/>
                  <a:gd name="connsiteX11" fmla="*/ 811625 w 877704"/>
                  <a:gd name="connsiteY11" fmla="*/ 522690 h 1674190"/>
                  <a:gd name="connsiteX12" fmla="*/ 872857 w 877704"/>
                  <a:gd name="connsiteY12" fmla="*/ 307447 h 1674190"/>
                  <a:gd name="connsiteX13" fmla="*/ 877620 w 877704"/>
                  <a:gd name="connsiteY13" fmla="*/ 183622 h 1674190"/>
                  <a:gd name="connsiteX14" fmla="*/ 834552 w 877704"/>
                  <a:gd name="connsiteY14" fmla="*/ 262520 h 1674190"/>
                  <a:gd name="connsiteX15" fmla="*/ 729982 w 877704"/>
                  <a:gd name="connsiteY15" fmla="*/ 243154 h 1674190"/>
                  <a:gd name="connsiteX16" fmla="*/ 732364 w 877704"/>
                  <a:gd name="connsiteY16" fmla="*/ 131233 h 1674190"/>
                  <a:gd name="connsiteX17" fmla="*/ 668070 w 877704"/>
                  <a:gd name="connsiteY17" fmla="*/ 257441 h 1674190"/>
                  <a:gd name="connsiteX18" fmla="*/ 613299 w 877704"/>
                  <a:gd name="connsiteY18" fmla="*/ 466992 h 1674190"/>
                  <a:gd name="connsiteX19" fmla="*/ 453758 w 877704"/>
                  <a:gd name="connsiteY19" fmla="*/ 757502 h 1674190"/>
                  <a:gd name="connsiteX20" fmla="*/ 496618 w 877704"/>
                  <a:gd name="connsiteY20" fmla="*/ 695589 h 1674190"/>
                  <a:gd name="connsiteX21" fmla="*/ 470425 w 877704"/>
                  <a:gd name="connsiteY21" fmla="*/ 676540 h 1674190"/>
                  <a:gd name="connsiteX22" fmla="*/ 551387 w 877704"/>
                  <a:gd name="connsiteY22" fmla="*/ 614628 h 1674190"/>
                  <a:gd name="connsiteX23" fmla="*/ 491857 w 877704"/>
                  <a:gd name="connsiteY23" fmla="*/ 600341 h 1674190"/>
                  <a:gd name="connsiteX24" fmla="*/ 472806 w 877704"/>
                  <a:gd name="connsiteY24" fmla="*/ 567003 h 1674190"/>
                  <a:gd name="connsiteX25" fmla="*/ 553769 w 877704"/>
                  <a:gd name="connsiteY25" fmla="*/ 543191 h 1674190"/>
                  <a:gd name="connsiteX26" fmla="*/ 482332 w 877704"/>
                  <a:gd name="connsiteY26" fmla="*/ 531285 h 1674190"/>
                  <a:gd name="connsiteX27" fmla="*/ 575199 w 877704"/>
                  <a:gd name="connsiteY27" fmla="*/ 521759 h 1674190"/>
                  <a:gd name="connsiteX28" fmla="*/ 432325 w 877704"/>
                  <a:gd name="connsiteY28" fmla="*/ 493186 h 1674190"/>
                  <a:gd name="connsiteX29" fmla="*/ 584726 w 877704"/>
                  <a:gd name="connsiteY29" fmla="*/ 428889 h 1674190"/>
                  <a:gd name="connsiteX30" fmla="*/ 465664 w 877704"/>
                  <a:gd name="connsiteY30" fmla="*/ 388408 h 1674190"/>
                  <a:gd name="connsiteX31" fmla="*/ 601395 w 877704"/>
                  <a:gd name="connsiteY31" fmla="*/ 376503 h 1674190"/>
                  <a:gd name="connsiteX32" fmla="*/ 522812 w 877704"/>
                  <a:gd name="connsiteY32" fmla="*/ 340784 h 1674190"/>
                  <a:gd name="connsiteX33" fmla="*/ 622826 w 877704"/>
                  <a:gd name="connsiteY33" fmla="*/ 309827 h 1674190"/>
                  <a:gd name="connsiteX34" fmla="*/ 553770 w 877704"/>
                  <a:gd name="connsiteY34" fmla="*/ 295541 h 1674190"/>
                  <a:gd name="connsiteX35" fmla="*/ 618063 w 877704"/>
                  <a:gd name="connsiteY35" fmla="*/ 269347 h 1674190"/>
                  <a:gd name="connsiteX36" fmla="*/ 644258 w 877704"/>
                  <a:gd name="connsiteY36" fmla="*/ 240772 h 1674190"/>
                  <a:gd name="connsiteX37" fmla="*/ 601395 w 877704"/>
                  <a:gd name="connsiteY37" fmla="*/ 240772 h 1674190"/>
                  <a:gd name="connsiteX38" fmla="*/ 658545 w 877704"/>
                  <a:gd name="connsiteY38" fmla="*/ 209816 h 1674190"/>
                  <a:gd name="connsiteX39" fmla="*/ 696644 w 877704"/>
                  <a:gd name="connsiteY39" fmla="*/ 159809 h 1674190"/>
                  <a:gd name="connsiteX40" fmla="*/ 682356 w 877704"/>
                  <a:gd name="connsiteY40" fmla="*/ 114566 h 1674190"/>
                  <a:gd name="connsiteX41" fmla="*/ 710932 w 877704"/>
                  <a:gd name="connsiteY41" fmla="*/ 126473 h 1674190"/>
                  <a:gd name="connsiteX42" fmla="*/ 698752 w 877704"/>
                  <a:gd name="connsiteY42" fmla="*/ 25348 h 1674190"/>
                  <a:gd name="connsiteX43" fmla="*/ 318025 w 877704"/>
                  <a:gd name="connsiteY43" fmla="*/ 359835 h 1674190"/>
                  <a:gd name="connsiteX44" fmla="*/ 283258 w 877704"/>
                  <a:gd name="connsiteY44" fmla="*/ 379202 h 1674190"/>
                  <a:gd name="connsiteX45" fmla="*/ 694400 w 877704"/>
                  <a:gd name="connsiteY45" fmla="*/ 5413 h 1674190"/>
                  <a:gd name="connsiteX0" fmla="*/ 694400 w 877704"/>
                  <a:gd name="connsiteY0" fmla="*/ 5413 h 1674190"/>
                  <a:gd name="connsiteX1" fmla="*/ 467362 w 877704"/>
                  <a:gd name="connsiteY1" fmla="*/ 169858 h 1674190"/>
                  <a:gd name="connsiteX2" fmla="*/ 262577 w 877704"/>
                  <a:gd name="connsiteY2" fmla="*/ 343076 h 1674190"/>
                  <a:gd name="connsiteX3" fmla="*/ 261012 w 877704"/>
                  <a:gd name="connsiteY3" fmla="*/ 663659 h 1674190"/>
                  <a:gd name="connsiteX4" fmla="*/ 259446 w 877704"/>
                  <a:gd name="connsiteY4" fmla="*/ 1033433 h 1674190"/>
                  <a:gd name="connsiteX5" fmla="*/ 174537 w 877704"/>
                  <a:gd name="connsiteY5" fmla="*/ 1241212 h 1674190"/>
                  <a:gd name="connsiteX6" fmla="*/ 10301 w 877704"/>
                  <a:gd name="connsiteY6" fmla="*/ 1625071 h 1674190"/>
                  <a:gd name="connsiteX7" fmla="*/ 501244 w 877704"/>
                  <a:gd name="connsiteY7" fmla="*/ 1639905 h 1674190"/>
                  <a:gd name="connsiteX8" fmla="*/ 647115 w 877704"/>
                  <a:gd name="connsiteY8" fmla="*/ 1262102 h 1674190"/>
                  <a:gd name="connsiteX9" fmla="*/ 783660 w 877704"/>
                  <a:gd name="connsiteY9" fmla="*/ 963288 h 1674190"/>
                  <a:gd name="connsiteX10" fmla="*/ 801962 w 877704"/>
                  <a:gd name="connsiteY10" fmla="*/ 690533 h 1674190"/>
                  <a:gd name="connsiteX11" fmla="*/ 811625 w 877704"/>
                  <a:gd name="connsiteY11" fmla="*/ 522690 h 1674190"/>
                  <a:gd name="connsiteX12" fmla="*/ 872857 w 877704"/>
                  <a:gd name="connsiteY12" fmla="*/ 307447 h 1674190"/>
                  <a:gd name="connsiteX13" fmla="*/ 877620 w 877704"/>
                  <a:gd name="connsiteY13" fmla="*/ 183622 h 1674190"/>
                  <a:gd name="connsiteX14" fmla="*/ 834552 w 877704"/>
                  <a:gd name="connsiteY14" fmla="*/ 262520 h 1674190"/>
                  <a:gd name="connsiteX15" fmla="*/ 729982 w 877704"/>
                  <a:gd name="connsiteY15" fmla="*/ 243154 h 1674190"/>
                  <a:gd name="connsiteX16" fmla="*/ 732364 w 877704"/>
                  <a:gd name="connsiteY16" fmla="*/ 131233 h 1674190"/>
                  <a:gd name="connsiteX17" fmla="*/ 668070 w 877704"/>
                  <a:gd name="connsiteY17" fmla="*/ 257441 h 1674190"/>
                  <a:gd name="connsiteX18" fmla="*/ 613299 w 877704"/>
                  <a:gd name="connsiteY18" fmla="*/ 466992 h 1674190"/>
                  <a:gd name="connsiteX19" fmla="*/ 453758 w 877704"/>
                  <a:gd name="connsiteY19" fmla="*/ 757502 h 1674190"/>
                  <a:gd name="connsiteX20" fmla="*/ 496618 w 877704"/>
                  <a:gd name="connsiteY20" fmla="*/ 695589 h 1674190"/>
                  <a:gd name="connsiteX21" fmla="*/ 470425 w 877704"/>
                  <a:gd name="connsiteY21" fmla="*/ 676540 h 1674190"/>
                  <a:gd name="connsiteX22" fmla="*/ 551387 w 877704"/>
                  <a:gd name="connsiteY22" fmla="*/ 614628 h 1674190"/>
                  <a:gd name="connsiteX23" fmla="*/ 491857 w 877704"/>
                  <a:gd name="connsiteY23" fmla="*/ 600341 h 1674190"/>
                  <a:gd name="connsiteX24" fmla="*/ 472806 w 877704"/>
                  <a:gd name="connsiteY24" fmla="*/ 567003 h 1674190"/>
                  <a:gd name="connsiteX25" fmla="*/ 553769 w 877704"/>
                  <a:gd name="connsiteY25" fmla="*/ 543191 h 1674190"/>
                  <a:gd name="connsiteX26" fmla="*/ 482332 w 877704"/>
                  <a:gd name="connsiteY26" fmla="*/ 531285 h 1674190"/>
                  <a:gd name="connsiteX27" fmla="*/ 575199 w 877704"/>
                  <a:gd name="connsiteY27" fmla="*/ 521759 h 1674190"/>
                  <a:gd name="connsiteX28" fmla="*/ 432325 w 877704"/>
                  <a:gd name="connsiteY28" fmla="*/ 493186 h 1674190"/>
                  <a:gd name="connsiteX29" fmla="*/ 584726 w 877704"/>
                  <a:gd name="connsiteY29" fmla="*/ 428889 h 1674190"/>
                  <a:gd name="connsiteX30" fmla="*/ 465664 w 877704"/>
                  <a:gd name="connsiteY30" fmla="*/ 388408 h 1674190"/>
                  <a:gd name="connsiteX31" fmla="*/ 601395 w 877704"/>
                  <a:gd name="connsiteY31" fmla="*/ 376503 h 1674190"/>
                  <a:gd name="connsiteX32" fmla="*/ 522812 w 877704"/>
                  <a:gd name="connsiteY32" fmla="*/ 340784 h 1674190"/>
                  <a:gd name="connsiteX33" fmla="*/ 622826 w 877704"/>
                  <a:gd name="connsiteY33" fmla="*/ 309827 h 1674190"/>
                  <a:gd name="connsiteX34" fmla="*/ 553770 w 877704"/>
                  <a:gd name="connsiteY34" fmla="*/ 295541 h 1674190"/>
                  <a:gd name="connsiteX35" fmla="*/ 618063 w 877704"/>
                  <a:gd name="connsiteY35" fmla="*/ 269347 h 1674190"/>
                  <a:gd name="connsiteX36" fmla="*/ 644258 w 877704"/>
                  <a:gd name="connsiteY36" fmla="*/ 240772 h 1674190"/>
                  <a:gd name="connsiteX37" fmla="*/ 601395 w 877704"/>
                  <a:gd name="connsiteY37" fmla="*/ 240772 h 1674190"/>
                  <a:gd name="connsiteX38" fmla="*/ 658545 w 877704"/>
                  <a:gd name="connsiteY38" fmla="*/ 209816 h 1674190"/>
                  <a:gd name="connsiteX39" fmla="*/ 696644 w 877704"/>
                  <a:gd name="connsiteY39" fmla="*/ 159809 h 1674190"/>
                  <a:gd name="connsiteX40" fmla="*/ 682356 w 877704"/>
                  <a:gd name="connsiteY40" fmla="*/ 114566 h 1674190"/>
                  <a:gd name="connsiteX41" fmla="*/ 710932 w 877704"/>
                  <a:gd name="connsiteY41" fmla="*/ 126473 h 1674190"/>
                  <a:gd name="connsiteX42" fmla="*/ 698752 w 877704"/>
                  <a:gd name="connsiteY42" fmla="*/ 25348 h 1674190"/>
                  <a:gd name="connsiteX43" fmla="*/ 318025 w 877704"/>
                  <a:gd name="connsiteY43" fmla="*/ 359835 h 1674190"/>
                  <a:gd name="connsiteX44" fmla="*/ 283258 w 877704"/>
                  <a:gd name="connsiteY44" fmla="*/ 379202 h 1674190"/>
                  <a:gd name="connsiteX45" fmla="*/ 694400 w 877704"/>
                  <a:gd name="connsiteY45" fmla="*/ 5413 h 1674190"/>
                  <a:gd name="connsiteX0" fmla="*/ 694400 w 877704"/>
                  <a:gd name="connsiteY0" fmla="*/ 5413 h 1674190"/>
                  <a:gd name="connsiteX1" fmla="*/ 467362 w 877704"/>
                  <a:gd name="connsiteY1" fmla="*/ 169858 h 1674190"/>
                  <a:gd name="connsiteX2" fmla="*/ 262577 w 877704"/>
                  <a:gd name="connsiteY2" fmla="*/ 343076 h 1674190"/>
                  <a:gd name="connsiteX3" fmla="*/ 261012 w 877704"/>
                  <a:gd name="connsiteY3" fmla="*/ 663659 h 1674190"/>
                  <a:gd name="connsiteX4" fmla="*/ 259446 w 877704"/>
                  <a:gd name="connsiteY4" fmla="*/ 1033433 h 1674190"/>
                  <a:gd name="connsiteX5" fmla="*/ 174537 w 877704"/>
                  <a:gd name="connsiteY5" fmla="*/ 1241212 h 1674190"/>
                  <a:gd name="connsiteX6" fmla="*/ 10301 w 877704"/>
                  <a:gd name="connsiteY6" fmla="*/ 1625071 h 1674190"/>
                  <a:gd name="connsiteX7" fmla="*/ 501244 w 877704"/>
                  <a:gd name="connsiteY7" fmla="*/ 1639905 h 1674190"/>
                  <a:gd name="connsiteX8" fmla="*/ 647115 w 877704"/>
                  <a:gd name="connsiteY8" fmla="*/ 1262102 h 1674190"/>
                  <a:gd name="connsiteX9" fmla="*/ 783660 w 877704"/>
                  <a:gd name="connsiteY9" fmla="*/ 963288 h 1674190"/>
                  <a:gd name="connsiteX10" fmla="*/ 801962 w 877704"/>
                  <a:gd name="connsiteY10" fmla="*/ 690533 h 1674190"/>
                  <a:gd name="connsiteX11" fmla="*/ 811625 w 877704"/>
                  <a:gd name="connsiteY11" fmla="*/ 522690 h 1674190"/>
                  <a:gd name="connsiteX12" fmla="*/ 872857 w 877704"/>
                  <a:gd name="connsiteY12" fmla="*/ 307447 h 1674190"/>
                  <a:gd name="connsiteX13" fmla="*/ 877620 w 877704"/>
                  <a:gd name="connsiteY13" fmla="*/ 183622 h 1674190"/>
                  <a:gd name="connsiteX14" fmla="*/ 834552 w 877704"/>
                  <a:gd name="connsiteY14" fmla="*/ 262520 h 1674190"/>
                  <a:gd name="connsiteX15" fmla="*/ 729982 w 877704"/>
                  <a:gd name="connsiteY15" fmla="*/ 243154 h 1674190"/>
                  <a:gd name="connsiteX16" fmla="*/ 732364 w 877704"/>
                  <a:gd name="connsiteY16" fmla="*/ 131233 h 1674190"/>
                  <a:gd name="connsiteX17" fmla="*/ 677595 w 877704"/>
                  <a:gd name="connsiteY17" fmla="*/ 259822 h 1674190"/>
                  <a:gd name="connsiteX18" fmla="*/ 613299 w 877704"/>
                  <a:gd name="connsiteY18" fmla="*/ 466992 h 1674190"/>
                  <a:gd name="connsiteX19" fmla="*/ 453758 w 877704"/>
                  <a:gd name="connsiteY19" fmla="*/ 757502 h 1674190"/>
                  <a:gd name="connsiteX20" fmla="*/ 496618 w 877704"/>
                  <a:gd name="connsiteY20" fmla="*/ 695589 h 1674190"/>
                  <a:gd name="connsiteX21" fmla="*/ 470425 w 877704"/>
                  <a:gd name="connsiteY21" fmla="*/ 676540 h 1674190"/>
                  <a:gd name="connsiteX22" fmla="*/ 551387 w 877704"/>
                  <a:gd name="connsiteY22" fmla="*/ 614628 h 1674190"/>
                  <a:gd name="connsiteX23" fmla="*/ 491857 w 877704"/>
                  <a:gd name="connsiteY23" fmla="*/ 600341 h 1674190"/>
                  <a:gd name="connsiteX24" fmla="*/ 472806 w 877704"/>
                  <a:gd name="connsiteY24" fmla="*/ 567003 h 1674190"/>
                  <a:gd name="connsiteX25" fmla="*/ 553769 w 877704"/>
                  <a:gd name="connsiteY25" fmla="*/ 543191 h 1674190"/>
                  <a:gd name="connsiteX26" fmla="*/ 482332 w 877704"/>
                  <a:gd name="connsiteY26" fmla="*/ 531285 h 1674190"/>
                  <a:gd name="connsiteX27" fmla="*/ 575199 w 877704"/>
                  <a:gd name="connsiteY27" fmla="*/ 521759 h 1674190"/>
                  <a:gd name="connsiteX28" fmla="*/ 432325 w 877704"/>
                  <a:gd name="connsiteY28" fmla="*/ 493186 h 1674190"/>
                  <a:gd name="connsiteX29" fmla="*/ 584726 w 877704"/>
                  <a:gd name="connsiteY29" fmla="*/ 428889 h 1674190"/>
                  <a:gd name="connsiteX30" fmla="*/ 465664 w 877704"/>
                  <a:gd name="connsiteY30" fmla="*/ 388408 h 1674190"/>
                  <a:gd name="connsiteX31" fmla="*/ 601395 w 877704"/>
                  <a:gd name="connsiteY31" fmla="*/ 376503 h 1674190"/>
                  <a:gd name="connsiteX32" fmla="*/ 522812 w 877704"/>
                  <a:gd name="connsiteY32" fmla="*/ 340784 h 1674190"/>
                  <a:gd name="connsiteX33" fmla="*/ 622826 w 877704"/>
                  <a:gd name="connsiteY33" fmla="*/ 309827 h 1674190"/>
                  <a:gd name="connsiteX34" fmla="*/ 553770 w 877704"/>
                  <a:gd name="connsiteY34" fmla="*/ 295541 h 1674190"/>
                  <a:gd name="connsiteX35" fmla="*/ 618063 w 877704"/>
                  <a:gd name="connsiteY35" fmla="*/ 269347 h 1674190"/>
                  <a:gd name="connsiteX36" fmla="*/ 644258 w 877704"/>
                  <a:gd name="connsiteY36" fmla="*/ 240772 h 1674190"/>
                  <a:gd name="connsiteX37" fmla="*/ 601395 w 877704"/>
                  <a:gd name="connsiteY37" fmla="*/ 240772 h 1674190"/>
                  <a:gd name="connsiteX38" fmla="*/ 658545 w 877704"/>
                  <a:gd name="connsiteY38" fmla="*/ 209816 h 1674190"/>
                  <a:gd name="connsiteX39" fmla="*/ 696644 w 877704"/>
                  <a:gd name="connsiteY39" fmla="*/ 159809 h 1674190"/>
                  <a:gd name="connsiteX40" fmla="*/ 682356 w 877704"/>
                  <a:gd name="connsiteY40" fmla="*/ 114566 h 1674190"/>
                  <a:gd name="connsiteX41" fmla="*/ 710932 w 877704"/>
                  <a:gd name="connsiteY41" fmla="*/ 126473 h 1674190"/>
                  <a:gd name="connsiteX42" fmla="*/ 698752 w 877704"/>
                  <a:gd name="connsiteY42" fmla="*/ 25348 h 1674190"/>
                  <a:gd name="connsiteX43" fmla="*/ 318025 w 877704"/>
                  <a:gd name="connsiteY43" fmla="*/ 359835 h 1674190"/>
                  <a:gd name="connsiteX44" fmla="*/ 283258 w 877704"/>
                  <a:gd name="connsiteY44" fmla="*/ 379202 h 1674190"/>
                  <a:gd name="connsiteX45" fmla="*/ 694400 w 877704"/>
                  <a:gd name="connsiteY45" fmla="*/ 5413 h 1674190"/>
                  <a:gd name="connsiteX0" fmla="*/ 694400 w 877704"/>
                  <a:gd name="connsiteY0" fmla="*/ 5413 h 1674190"/>
                  <a:gd name="connsiteX1" fmla="*/ 467362 w 877704"/>
                  <a:gd name="connsiteY1" fmla="*/ 169858 h 1674190"/>
                  <a:gd name="connsiteX2" fmla="*/ 262577 w 877704"/>
                  <a:gd name="connsiteY2" fmla="*/ 343076 h 1674190"/>
                  <a:gd name="connsiteX3" fmla="*/ 261012 w 877704"/>
                  <a:gd name="connsiteY3" fmla="*/ 663659 h 1674190"/>
                  <a:gd name="connsiteX4" fmla="*/ 259446 w 877704"/>
                  <a:gd name="connsiteY4" fmla="*/ 1033433 h 1674190"/>
                  <a:gd name="connsiteX5" fmla="*/ 174537 w 877704"/>
                  <a:gd name="connsiteY5" fmla="*/ 1241212 h 1674190"/>
                  <a:gd name="connsiteX6" fmla="*/ 10301 w 877704"/>
                  <a:gd name="connsiteY6" fmla="*/ 1625071 h 1674190"/>
                  <a:gd name="connsiteX7" fmla="*/ 501244 w 877704"/>
                  <a:gd name="connsiteY7" fmla="*/ 1639905 h 1674190"/>
                  <a:gd name="connsiteX8" fmla="*/ 647115 w 877704"/>
                  <a:gd name="connsiteY8" fmla="*/ 1262102 h 1674190"/>
                  <a:gd name="connsiteX9" fmla="*/ 783660 w 877704"/>
                  <a:gd name="connsiteY9" fmla="*/ 963288 h 1674190"/>
                  <a:gd name="connsiteX10" fmla="*/ 801962 w 877704"/>
                  <a:gd name="connsiteY10" fmla="*/ 690533 h 1674190"/>
                  <a:gd name="connsiteX11" fmla="*/ 811625 w 877704"/>
                  <a:gd name="connsiteY11" fmla="*/ 522690 h 1674190"/>
                  <a:gd name="connsiteX12" fmla="*/ 865713 w 877704"/>
                  <a:gd name="connsiteY12" fmla="*/ 309828 h 1674190"/>
                  <a:gd name="connsiteX13" fmla="*/ 877620 w 877704"/>
                  <a:gd name="connsiteY13" fmla="*/ 183622 h 1674190"/>
                  <a:gd name="connsiteX14" fmla="*/ 834552 w 877704"/>
                  <a:gd name="connsiteY14" fmla="*/ 262520 h 1674190"/>
                  <a:gd name="connsiteX15" fmla="*/ 729982 w 877704"/>
                  <a:gd name="connsiteY15" fmla="*/ 243154 h 1674190"/>
                  <a:gd name="connsiteX16" fmla="*/ 732364 w 877704"/>
                  <a:gd name="connsiteY16" fmla="*/ 131233 h 1674190"/>
                  <a:gd name="connsiteX17" fmla="*/ 677595 w 877704"/>
                  <a:gd name="connsiteY17" fmla="*/ 259822 h 1674190"/>
                  <a:gd name="connsiteX18" fmla="*/ 613299 w 877704"/>
                  <a:gd name="connsiteY18" fmla="*/ 466992 h 1674190"/>
                  <a:gd name="connsiteX19" fmla="*/ 453758 w 877704"/>
                  <a:gd name="connsiteY19" fmla="*/ 757502 h 1674190"/>
                  <a:gd name="connsiteX20" fmla="*/ 496618 w 877704"/>
                  <a:gd name="connsiteY20" fmla="*/ 695589 h 1674190"/>
                  <a:gd name="connsiteX21" fmla="*/ 470425 w 877704"/>
                  <a:gd name="connsiteY21" fmla="*/ 676540 h 1674190"/>
                  <a:gd name="connsiteX22" fmla="*/ 551387 w 877704"/>
                  <a:gd name="connsiteY22" fmla="*/ 614628 h 1674190"/>
                  <a:gd name="connsiteX23" fmla="*/ 491857 w 877704"/>
                  <a:gd name="connsiteY23" fmla="*/ 600341 h 1674190"/>
                  <a:gd name="connsiteX24" fmla="*/ 472806 w 877704"/>
                  <a:gd name="connsiteY24" fmla="*/ 567003 h 1674190"/>
                  <a:gd name="connsiteX25" fmla="*/ 553769 w 877704"/>
                  <a:gd name="connsiteY25" fmla="*/ 543191 h 1674190"/>
                  <a:gd name="connsiteX26" fmla="*/ 482332 w 877704"/>
                  <a:gd name="connsiteY26" fmla="*/ 531285 h 1674190"/>
                  <a:gd name="connsiteX27" fmla="*/ 575199 w 877704"/>
                  <a:gd name="connsiteY27" fmla="*/ 521759 h 1674190"/>
                  <a:gd name="connsiteX28" fmla="*/ 432325 w 877704"/>
                  <a:gd name="connsiteY28" fmla="*/ 493186 h 1674190"/>
                  <a:gd name="connsiteX29" fmla="*/ 584726 w 877704"/>
                  <a:gd name="connsiteY29" fmla="*/ 428889 h 1674190"/>
                  <a:gd name="connsiteX30" fmla="*/ 465664 w 877704"/>
                  <a:gd name="connsiteY30" fmla="*/ 388408 h 1674190"/>
                  <a:gd name="connsiteX31" fmla="*/ 601395 w 877704"/>
                  <a:gd name="connsiteY31" fmla="*/ 376503 h 1674190"/>
                  <a:gd name="connsiteX32" fmla="*/ 522812 w 877704"/>
                  <a:gd name="connsiteY32" fmla="*/ 340784 h 1674190"/>
                  <a:gd name="connsiteX33" fmla="*/ 622826 w 877704"/>
                  <a:gd name="connsiteY33" fmla="*/ 309827 h 1674190"/>
                  <a:gd name="connsiteX34" fmla="*/ 553770 w 877704"/>
                  <a:gd name="connsiteY34" fmla="*/ 295541 h 1674190"/>
                  <a:gd name="connsiteX35" fmla="*/ 618063 w 877704"/>
                  <a:gd name="connsiteY35" fmla="*/ 269347 h 1674190"/>
                  <a:gd name="connsiteX36" fmla="*/ 644258 w 877704"/>
                  <a:gd name="connsiteY36" fmla="*/ 240772 h 1674190"/>
                  <a:gd name="connsiteX37" fmla="*/ 601395 w 877704"/>
                  <a:gd name="connsiteY37" fmla="*/ 240772 h 1674190"/>
                  <a:gd name="connsiteX38" fmla="*/ 658545 w 877704"/>
                  <a:gd name="connsiteY38" fmla="*/ 209816 h 1674190"/>
                  <a:gd name="connsiteX39" fmla="*/ 696644 w 877704"/>
                  <a:gd name="connsiteY39" fmla="*/ 159809 h 1674190"/>
                  <a:gd name="connsiteX40" fmla="*/ 682356 w 877704"/>
                  <a:gd name="connsiteY40" fmla="*/ 114566 h 1674190"/>
                  <a:gd name="connsiteX41" fmla="*/ 710932 w 877704"/>
                  <a:gd name="connsiteY41" fmla="*/ 126473 h 1674190"/>
                  <a:gd name="connsiteX42" fmla="*/ 698752 w 877704"/>
                  <a:gd name="connsiteY42" fmla="*/ 25348 h 1674190"/>
                  <a:gd name="connsiteX43" fmla="*/ 318025 w 877704"/>
                  <a:gd name="connsiteY43" fmla="*/ 359835 h 1674190"/>
                  <a:gd name="connsiteX44" fmla="*/ 283258 w 877704"/>
                  <a:gd name="connsiteY44" fmla="*/ 379202 h 1674190"/>
                  <a:gd name="connsiteX45" fmla="*/ 694400 w 877704"/>
                  <a:gd name="connsiteY45" fmla="*/ 5413 h 1674190"/>
                  <a:gd name="connsiteX0" fmla="*/ 694400 w 877689"/>
                  <a:gd name="connsiteY0" fmla="*/ 5413 h 1674190"/>
                  <a:gd name="connsiteX1" fmla="*/ 467362 w 877689"/>
                  <a:gd name="connsiteY1" fmla="*/ 169858 h 1674190"/>
                  <a:gd name="connsiteX2" fmla="*/ 262577 w 877689"/>
                  <a:gd name="connsiteY2" fmla="*/ 343076 h 1674190"/>
                  <a:gd name="connsiteX3" fmla="*/ 261012 w 877689"/>
                  <a:gd name="connsiteY3" fmla="*/ 663659 h 1674190"/>
                  <a:gd name="connsiteX4" fmla="*/ 259446 w 877689"/>
                  <a:gd name="connsiteY4" fmla="*/ 1033433 h 1674190"/>
                  <a:gd name="connsiteX5" fmla="*/ 174537 w 877689"/>
                  <a:gd name="connsiteY5" fmla="*/ 1241212 h 1674190"/>
                  <a:gd name="connsiteX6" fmla="*/ 10301 w 877689"/>
                  <a:gd name="connsiteY6" fmla="*/ 1625071 h 1674190"/>
                  <a:gd name="connsiteX7" fmla="*/ 501244 w 877689"/>
                  <a:gd name="connsiteY7" fmla="*/ 1639905 h 1674190"/>
                  <a:gd name="connsiteX8" fmla="*/ 647115 w 877689"/>
                  <a:gd name="connsiteY8" fmla="*/ 1262102 h 1674190"/>
                  <a:gd name="connsiteX9" fmla="*/ 783660 w 877689"/>
                  <a:gd name="connsiteY9" fmla="*/ 963288 h 1674190"/>
                  <a:gd name="connsiteX10" fmla="*/ 801962 w 877689"/>
                  <a:gd name="connsiteY10" fmla="*/ 690533 h 1674190"/>
                  <a:gd name="connsiteX11" fmla="*/ 811625 w 877689"/>
                  <a:gd name="connsiteY11" fmla="*/ 522690 h 1674190"/>
                  <a:gd name="connsiteX12" fmla="*/ 865713 w 877689"/>
                  <a:gd name="connsiteY12" fmla="*/ 309828 h 1674190"/>
                  <a:gd name="connsiteX13" fmla="*/ 877620 w 877689"/>
                  <a:gd name="connsiteY13" fmla="*/ 183622 h 1674190"/>
                  <a:gd name="connsiteX14" fmla="*/ 829789 w 877689"/>
                  <a:gd name="connsiteY14" fmla="*/ 262520 h 1674190"/>
                  <a:gd name="connsiteX15" fmla="*/ 729982 w 877689"/>
                  <a:gd name="connsiteY15" fmla="*/ 243154 h 1674190"/>
                  <a:gd name="connsiteX16" fmla="*/ 732364 w 877689"/>
                  <a:gd name="connsiteY16" fmla="*/ 131233 h 1674190"/>
                  <a:gd name="connsiteX17" fmla="*/ 677595 w 877689"/>
                  <a:gd name="connsiteY17" fmla="*/ 259822 h 1674190"/>
                  <a:gd name="connsiteX18" fmla="*/ 613299 w 877689"/>
                  <a:gd name="connsiteY18" fmla="*/ 466992 h 1674190"/>
                  <a:gd name="connsiteX19" fmla="*/ 453758 w 877689"/>
                  <a:gd name="connsiteY19" fmla="*/ 757502 h 1674190"/>
                  <a:gd name="connsiteX20" fmla="*/ 496618 w 877689"/>
                  <a:gd name="connsiteY20" fmla="*/ 695589 h 1674190"/>
                  <a:gd name="connsiteX21" fmla="*/ 470425 w 877689"/>
                  <a:gd name="connsiteY21" fmla="*/ 676540 h 1674190"/>
                  <a:gd name="connsiteX22" fmla="*/ 551387 w 877689"/>
                  <a:gd name="connsiteY22" fmla="*/ 614628 h 1674190"/>
                  <a:gd name="connsiteX23" fmla="*/ 491857 w 877689"/>
                  <a:gd name="connsiteY23" fmla="*/ 600341 h 1674190"/>
                  <a:gd name="connsiteX24" fmla="*/ 472806 w 877689"/>
                  <a:gd name="connsiteY24" fmla="*/ 567003 h 1674190"/>
                  <a:gd name="connsiteX25" fmla="*/ 553769 w 877689"/>
                  <a:gd name="connsiteY25" fmla="*/ 543191 h 1674190"/>
                  <a:gd name="connsiteX26" fmla="*/ 482332 w 877689"/>
                  <a:gd name="connsiteY26" fmla="*/ 531285 h 1674190"/>
                  <a:gd name="connsiteX27" fmla="*/ 575199 w 877689"/>
                  <a:gd name="connsiteY27" fmla="*/ 521759 h 1674190"/>
                  <a:gd name="connsiteX28" fmla="*/ 432325 w 877689"/>
                  <a:gd name="connsiteY28" fmla="*/ 493186 h 1674190"/>
                  <a:gd name="connsiteX29" fmla="*/ 584726 w 877689"/>
                  <a:gd name="connsiteY29" fmla="*/ 428889 h 1674190"/>
                  <a:gd name="connsiteX30" fmla="*/ 465664 w 877689"/>
                  <a:gd name="connsiteY30" fmla="*/ 388408 h 1674190"/>
                  <a:gd name="connsiteX31" fmla="*/ 601395 w 877689"/>
                  <a:gd name="connsiteY31" fmla="*/ 376503 h 1674190"/>
                  <a:gd name="connsiteX32" fmla="*/ 522812 w 877689"/>
                  <a:gd name="connsiteY32" fmla="*/ 340784 h 1674190"/>
                  <a:gd name="connsiteX33" fmla="*/ 622826 w 877689"/>
                  <a:gd name="connsiteY33" fmla="*/ 309827 h 1674190"/>
                  <a:gd name="connsiteX34" fmla="*/ 553770 w 877689"/>
                  <a:gd name="connsiteY34" fmla="*/ 295541 h 1674190"/>
                  <a:gd name="connsiteX35" fmla="*/ 618063 w 877689"/>
                  <a:gd name="connsiteY35" fmla="*/ 269347 h 1674190"/>
                  <a:gd name="connsiteX36" fmla="*/ 644258 w 877689"/>
                  <a:gd name="connsiteY36" fmla="*/ 240772 h 1674190"/>
                  <a:gd name="connsiteX37" fmla="*/ 601395 w 877689"/>
                  <a:gd name="connsiteY37" fmla="*/ 240772 h 1674190"/>
                  <a:gd name="connsiteX38" fmla="*/ 658545 w 877689"/>
                  <a:gd name="connsiteY38" fmla="*/ 209816 h 1674190"/>
                  <a:gd name="connsiteX39" fmla="*/ 696644 w 877689"/>
                  <a:gd name="connsiteY39" fmla="*/ 159809 h 1674190"/>
                  <a:gd name="connsiteX40" fmla="*/ 682356 w 877689"/>
                  <a:gd name="connsiteY40" fmla="*/ 114566 h 1674190"/>
                  <a:gd name="connsiteX41" fmla="*/ 710932 w 877689"/>
                  <a:gd name="connsiteY41" fmla="*/ 126473 h 1674190"/>
                  <a:gd name="connsiteX42" fmla="*/ 698752 w 877689"/>
                  <a:gd name="connsiteY42" fmla="*/ 25348 h 1674190"/>
                  <a:gd name="connsiteX43" fmla="*/ 318025 w 877689"/>
                  <a:gd name="connsiteY43" fmla="*/ 359835 h 1674190"/>
                  <a:gd name="connsiteX44" fmla="*/ 283258 w 877689"/>
                  <a:gd name="connsiteY44" fmla="*/ 379202 h 1674190"/>
                  <a:gd name="connsiteX45" fmla="*/ 694400 w 877689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72806 w 877683"/>
                  <a:gd name="connsiteY24" fmla="*/ 567003 h 1674190"/>
                  <a:gd name="connsiteX25" fmla="*/ 553769 w 877683"/>
                  <a:gd name="connsiteY25" fmla="*/ 543191 h 1674190"/>
                  <a:gd name="connsiteX26" fmla="*/ 482332 w 877683"/>
                  <a:gd name="connsiteY26" fmla="*/ 531285 h 1674190"/>
                  <a:gd name="connsiteX27" fmla="*/ 575199 w 877683"/>
                  <a:gd name="connsiteY27" fmla="*/ 521759 h 1674190"/>
                  <a:gd name="connsiteX28" fmla="*/ 432325 w 877683"/>
                  <a:gd name="connsiteY28" fmla="*/ 493186 h 1674190"/>
                  <a:gd name="connsiteX29" fmla="*/ 584726 w 877683"/>
                  <a:gd name="connsiteY29" fmla="*/ 428889 h 1674190"/>
                  <a:gd name="connsiteX30" fmla="*/ 465664 w 877683"/>
                  <a:gd name="connsiteY30" fmla="*/ 388408 h 1674190"/>
                  <a:gd name="connsiteX31" fmla="*/ 601395 w 877683"/>
                  <a:gd name="connsiteY31" fmla="*/ 376503 h 1674190"/>
                  <a:gd name="connsiteX32" fmla="*/ 522812 w 877683"/>
                  <a:gd name="connsiteY32" fmla="*/ 340784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72806 w 877683"/>
                  <a:gd name="connsiteY24" fmla="*/ 567003 h 1674190"/>
                  <a:gd name="connsiteX25" fmla="*/ 553769 w 877683"/>
                  <a:gd name="connsiteY25" fmla="*/ 543191 h 1674190"/>
                  <a:gd name="connsiteX26" fmla="*/ 482332 w 877683"/>
                  <a:gd name="connsiteY26" fmla="*/ 531285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465664 w 877683"/>
                  <a:gd name="connsiteY30" fmla="*/ 388408 h 1674190"/>
                  <a:gd name="connsiteX31" fmla="*/ 601395 w 877683"/>
                  <a:gd name="connsiteY31" fmla="*/ 376503 h 1674190"/>
                  <a:gd name="connsiteX32" fmla="*/ 522812 w 877683"/>
                  <a:gd name="connsiteY32" fmla="*/ 340784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72806 w 877683"/>
                  <a:gd name="connsiteY24" fmla="*/ 567003 h 1674190"/>
                  <a:gd name="connsiteX25" fmla="*/ 553769 w 877683"/>
                  <a:gd name="connsiteY25" fmla="*/ 543191 h 1674190"/>
                  <a:gd name="connsiteX26" fmla="*/ 482332 w 877683"/>
                  <a:gd name="connsiteY26" fmla="*/ 531285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22812 w 877683"/>
                  <a:gd name="connsiteY32" fmla="*/ 340784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72806 w 877683"/>
                  <a:gd name="connsiteY24" fmla="*/ 567003 h 1674190"/>
                  <a:gd name="connsiteX25" fmla="*/ 553769 w 877683"/>
                  <a:gd name="connsiteY25" fmla="*/ 543191 h 1674190"/>
                  <a:gd name="connsiteX26" fmla="*/ 482332 w 877683"/>
                  <a:gd name="connsiteY26" fmla="*/ 531285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22812 w 877683"/>
                  <a:gd name="connsiteY32" fmla="*/ 340784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72806 w 877683"/>
                  <a:gd name="connsiteY24" fmla="*/ 567003 h 1674190"/>
                  <a:gd name="connsiteX25" fmla="*/ 553769 w 877683"/>
                  <a:gd name="connsiteY25" fmla="*/ 543191 h 1674190"/>
                  <a:gd name="connsiteX26" fmla="*/ 482332 w 877683"/>
                  <a:gd name="connsiteY26" fmla="*/ 531285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72806 w 877683"/>
                  <a:gd name="connsiteY24" fmla="*/ 567003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84712 w 877683"/>
                  <a:gd name="connsiteY21" fmla="*/ 65749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84712 w 877683"/>
                  <a:gd name="connsiteY21" fmla="*/ 65749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84712 w 877683"/>
                  <a:gd name="connsiteY21" fmla="*/ 65749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84712 w 877683"/>
                  <a:gd name="connsiteY21" fmla="*/ 65749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84712 w 877683"/>
                  <a:gd name="connsiteY21" fmla="*/ 65749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477570 w 877683"/>
                  <a:gd name="connsiteY28" fmla="*/ 440796 h 1674190"/>
                  <a:gd name="connsiteX29" fmla="*/ 377556 w 877683"/>
                  <a:gd name="connsiteY29" fmla="*/ 426511 h 1674190"/>
                  <a:gd name="connsiteX30" fmla="*/ 584726 w 877683"/>
                  <a:gd name="connsiteY30" fmla="*/ 428889 h 1674190"/>
                  <a:gd name="connsiteX31" fmla="*/ 525195 w 877683"/>
                  <a:gd name="connsiteY31" fmla="*/ 400315 h 1674190"/>
                  <a:gd name="connsiteX32" fmla="*/ 601395 w 877683"/>
                  <a:gd name="connsiteY32" fmla="*/ 376503 h 1674190"/>
                  <a:gd name="connsiteX33" fmla="*/ 551387 w 877683"/>
                  <a:gd name="connsiteY33" fmla="*/ 347928 h 1674190"/>
                  <a:gd name="connsiteX34" fmla="*/ 622826 w 877683"/>
                  <a:gd name="connsiteY34" fmla="*/ 309827 h 1674190"/>
                  <a:gd name="connsiteX35" fmla="*/ 553770 w 877683"/>
                  <a:gd name="connsiteY35" fmla="*/ 295541 h 1674190"/>
                  <a:gd name="connsiteX36" fmla="*/ 618063 w 877683"/>
                  <a:gd name="connsiteY36" fmla="*/ 269347 h 1674190"/>
                  <a:gd name="connsiteX37" fmla="*/ 644258 w 877683"/>
                  <a:gd name="connsiteY37" fmla="*/ 240772 h 1674190"/>
                  <a:gd name="connsiteX38" fmla="*/ 601395 w 877683"/>
                  <a:gd name="connsiteY38" fmla="*/ 240772 h 1674190"/>
                  <a:gd name="connsiteX39" fmla="*/ 658545 w 877683"/>
                  <a:gd name="connsiteY39" fmla="*/ 209816 h 1674190"/>
                  <a:gd name="connsiteX40" fmla="*/ 696644 w 877683"/>
                  <a:gd name="connsiteY40" fmla="*/ 159809 h 1674190"/>
                  <a:gd name="connsiteX41" fmla="*/ 682356 w 877683"/>
                  <a:gd name="connsiteY41" fmla="*/ 114566 h 1674190"/>
                  <a:gd name="connsiteX42" fmla="*/ 710932 w 877683"/>
                  <a:gd name="connsiteY42" fmla="*/ 126473 h 1674190"/>
                  <a:gd name="connsiteX43" fmla="*/ 698752 w 877683"/>
                  <a:gd name="connsiteY43" fmla="*/ 25348 h 1674190"/>
                  <a:gd name="connsiteX44" fmla="*/ 318025 w 877683"/>
                  <a:gd name="connsiteY44" fmla="*/ 359835 h 1674190"/>
                  <a:gd name="connsiteX45" fmla="*/ 283258 w 877683"/>
                  <a:gd name="connsiteY45" fmla="*/ 379202 h 1674190"/>
                  <a:gd name="connsiteX46" fmla="*/ 694400 w 877683"/>
                  <a:gd name="connsiteY46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84712 w 877683"/>
                  <a:gd name="connsiteY21" fmla="*/ 65749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477570 w 877683"/>
                  <a:gd name="connsiteY28" fmla="*/ 440796 h 1674190"/>
                  <a:gd name="connsiteX29" fmla="*/ 377556 w 877683"/>
                  <a:gd name="connsiteY29" fmla="*/ 426511 h 1674190"/>
                  <a:gd name="connsiteX30" fmla="*/ 487095 w 877683"/>
                  <a:gd name="connsiteY30" fmla="*/ 416983 h 1674190"/>
                  <a:gd name="connsiteX31" fmla="*/ 584726 w 877683"/>
                  <a:gd name="connsiteY31" fmla="*/ 428889 h 1674190"/>
                  <a:gd name="connsiteX32" fmla="*/ 525195 w 877683"/>
                  <a:gd name="connsiteY32" fmla="*/ 400315 h 1674190"/>
                  <a:gd name="connsiteX33" fmla="*/ 601395 w 877683"/>
                  <a:gd name="connsiteY33" fmla="*/ 376503 h 1674190"/>
                  <a:gd name="connsiteX34" fmla="*/ 551387 w 877683"/>
                  <a:gd name="connsiteY34" fmla="*/ 347928 h 1674190"/>
                  <a:gd name="connsiteX35" fmla="*/ 622826 w 877683"/>
                  <a:gd name="connsiteY35" fmla="*/ 309827 h 1674190"/>
                  <a:gd name="connsiteX36" fmla="*/ 553770 w 877683"/>
                  <a:gd name="connsiteY36" fmla="*/ 295541 h 1674190"/>
                  <a:gd name="connsiteX37" fmla="*/ 618063 w 877683"/>
                  <a:gd name="connsiteY37" fmla="*/ 269347 h 1674190"/>
                  <a:gd name="connsiteX38" fmla="*/ 644258 w 877683"/>
                  <a:gd name="connsiteY38" fmla="*/ 240772 h 1674190"/>
                  <a:gd name="connsiteX39" fmla="*/ 601395 w 877683"/>
                  <a:gd name="connsiteY39" fmla="*/ 240772 h 1674190"/>
                  <a:gd name="connsiteX40" fmla="*/ 658545 w 877683"/>
                  <a:gd name="connsiteY40" fmla="*/ 209816 h 1674190"/>
                  <a:gd name="connsiteX41" fmla="*/ 696644 w 877683"/>
                  <a:gd name="connsiteY41" fmla="*/ 159809 h 1674190"/>
                  <a:gd name="connsiteX42" fmla="*/ 682356 w 877683"/>
                  <a:gd name="connsiteY42" fmla="*/ 114566 h 1674190"/>
                  <a:gd name="connsiteX43" fmla="*/ 710932 w 877683"/>
                  <a:gd name="connsiteY43" fmla="*/ 126473 h 1674190"/>
                  <a:gd name="connsiteX44" fmla="*/ 698752 w 877683"/>
                  <a:gd name="connsiteY44" fmla="*/ 25348 h 1674190"/>
                  <a:gd name="connsiteX45" fmla="*/ 318025 w 877683"/>
                  <a:gd name="connsiteY45" fmla="*/ 359835 h 1674190"/>
                  <a:gd name="connsiteX46" fmla="*/ 283258 w 877683"/>
                  <a:gd name="connsiteY46" fmla="*/ 379202 h 1674190"/>
                  <a:gd name="connsiteX47" fmla="*/ 694400 w 877683"/>
                  <a:gd name="connsiteY47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84712 w 877683"/>
                  <a:gd name="connsiteY21" fmla="*/ 65749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489476 w 877683"/>
                  <a:gd name="connsiteY28" fmla="*/ 433652 h 1674190"/>
                  <a:gd name="connsiteX29" fmla="*/ 377556 w 877683"/>
                  <a:gd name="connsiteY29" fmla="*/ 426511 h 1674190"/>
                  <a:gd name="connsiteX30" fmla="*/ 487095 w 877683"/>
                  <a:gd name="connsiteY30" fmla="*/ 416983 h 1674190"/>
                  <a:gd name="connsiteX31" fmla="*/ 584726 w 877683"/>
                  <a:gd name="connsiteY31" fmla="*/ 428889 h 1674190"/>
                  <a:gd name="connsiteX32" fmla="*/ 525195 w 877683"/>
                  <a:gd name="connsiteY32" fmla="*/ 400315 h 1674190"/>
                  <a:gd name="connsiteX33" fmla="*/ 601395 w 877683"/>
                  <a:gd name="connsiteY33" fmla="*/ 376503 h 1674190"/>
                  <a:gd name="connsiteX34" fmla="*/ 551387 w 877683"/>
                  <a:gd name="connsiteY34" fmla="*/ 347928 h 1674190"/>
                  <a:gd name="connsiteX35" fmla="*/ 622826 w 877683"/>
                  <a:gd name="connsiteY35" fmla="*/ 309827 h 1674190"/>
                  <a:gd name="connsiteX36" fmla="*/ 553770 w 877683"/>
                  <a:gd name="connsiteY36" fmla="*/ 295541 h 1674190"/>
                  <a:gd name="connsiteX37" fmla="*/ 618063 w 877683"/>
                  <a:gd name="connsiteY37" fmla="*/ 269347 h 1674190"/>
                  <a:gd name="connsiteX38" fmla="*/ 644258 w 877683"/>
                  <a:gd name="connsiteY38" fmla="*/ 240772 h 1674190"/>
                  <a:gd name="connsiteX39" fmla="*/ 601395 w 877683"/>
                  <a:gd name="connsiteY39" fmla="*/ 240772 h 1674190"/>
                  <a:gd name="connsiteX40" fmla="*/ 658545 w 877683"/>
                  <a:gd name="connsiteY40" fmla="*/ 209816 h 1674190"/>
                  <a:gd name="connsiteX41" fmla="*/ 696644 w 877683"/>
                  <a:gd name="connsiteY41" fmla="*/ 159809 h 1674190"/>
                  <a:gd name="connsiteX42" fmla="*/ 682356 w 877683"/>
                  <a:gd name="connsiteY42" fmla="*/ 114566 h 1674190"/>
                  <a:gd name="connsiteX43" fmla="*/ 710932 w 877683"/>
                  <a:gd name="connsiteY43" fmla="*/ 126473 h 1674190"/>
                  <a:gd name="connsiteX44" fmla="*/ 698752 w 877683"/>
                  <a:gd name="connsiteY44" fmla="*/ 25348 h 1674190"/>
                  <a:gd name="connsiteX45" fmla="*/ 318025 w 877683"/>
                  <a:gd name="connsiteY45" fmla="*/ 359835 h 1674190"/>
                  <a:gd name="connsiteX46" fmla="*/ 283258 w 877683"/>
                  <a:gd name="connsiteY46" fmla="*/ 379202 h 1674190"/>
                  <a:gd name="connsiteX47" fmla="*/ 694400 w 877683"/>
                  <a:gd name="connsiteY47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84712 w 877683"/>
                  <a:gd name="connsiteY21" fmla="*/ 65749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489476 w 877683"/>
                  <a:gd name="connsiteY28" fmla="*/ 433652 h 1674190"/>
                  <a:gd name="connsiteX29" fmla="*/ 377556 w 877683"/>
                  <a:gd name="connsiteY29" fmla="*/ 426511 h 1674190"/>
                  <a:gd name="connsiteX30" fmla="*/ 487095 w 877683"/>
                  <a:gd name="connsiteY30" fmla="*/ 416983 h 1674190"/>
                  <a:gd name="connsiteX31" fmla="*/ 584726 w 877683"/>
                  <a:gd name="connsiteY31" fmla="*/ 428889 h 1674190"/>
                  <a:gd name="connsiteX32" fmla="*/ 525195 w 877683"/>
                  <a:gd name="connsiteY32" fmla="*/ 400315 h 1674190"/>
                  <a:gd name="connsiteX33" fmla="*/ 601395 w 877683"/>
                  <a:gd name="connsiteY33" fmla="*/ 376503 h 1674190"/>
                  <a:gd name="connsiteX34" fmla="*/ 551387 w 877683"/>
                  <a:gd name="connsiteY34" fmla="*/ 347928 h 1674190"/>
                  <a:gd name="connsiteX35" fmla="*/ 622826 w 877683"/>
                  <a:gd name="connsiteY35" fmla="*/ 309827 h 1674190"/>
                  <a:gd name="connsiteX36" fmla="*/ 553770 w 877683"/>
                  <a:gd name="connsiteY36" fmla="*/ 295541 h 1674190"/>
                  <a:gd name="connsiteX37" fmla="*/ 618063 w 877683"/>
                  <a:gd name="connsiteY37" fmla="*/ 269347 h 1674190"/>
                  <a:gd name="connsiteX38" fmla="*/ 644258 w 877683"/>
                  <a:gd name="connsiteY38" fmla="*/ 240772 h 1674190"/>
                  <a:gd name="connsiteX39" fmla="*/ 601395 w 877683"/>
                  <a:gd name="connsiteY39" fmla="*/ 240772 h 1674190"/>
                  <a:gd name="connsiteX40" fmla="*/ 658545 w 877683"/>
                  <a:gd name="connsiteY40" fmla="*/ 209816 h 1674190"/>
                  <a:gd name="connsiteX41" fmla="*/ 696644 w 877683"/>
                  <a:gd name="connsiteY41" fmla="*/ 159809 h 1674190"/>
                  <a:gd name="connsiteX42" fmla="*/ 682356 w 877683"/>
                  <a:gd name="connsiteY42" fmla="*/ 114566 h 1674190"/>
                  <a:gd name="connsiteX43" fmla="*/ 710932 w 877683"/>
                  <a:gd name="connsiteY43" fmla="*/ 126473 h 1674190"/>
                  <a:gd name="connsiteX44" fmla="*/ 698752 w 877683"/>
                  <a:gd name="connsiteY44" fmla="*/ 25348 h 1674190"/>
                  <a:gd name="connsiteX45" fmla="*/ 318025 w 877683"/>
                  <a:gd name="connsiteY45" fmla="*/ 359835 h 1674190"/>
                  <a:gd name="connsiteX46" fmla="*/ 283258 w 877683"/>
                  <a:gd name="connsiteY46" fmla="*/ 379202 h 1674190"/>
                  <a:gd name="connsiteX47" fmla="*/ 694400 w 877683"/>
                  <a:gd name="connsiteY47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84712 w 877683"/>
                  <a:gd name="connsiteY21" fmla="*/ 65749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489476 w 877683"/>
                  <a:gd name="connsiteY28" fmla="*/ 433652 h 1674190"/>
                  <a:gd name="connsiteX29" fmla="*/ 418037 w 877683"/>
                  <a:gd name="connsiteY29" fmla="*/ 438417 h 1674190"/>
                  <a:gd name="connsiteX30" fmla="*/ 487095 w 877683"/>
                  <a:gd name="connsiteY30" fmla="*/ 416983 h 1674190"/>
                  <a:gd name="connsiteX31" fmla="*/ 584726 w 877683"/>
                  <a:gd name="connsiteY31" fmla="*/ 428889 h 1674190"/>
                  <a:gd name="connsiteX32" fmla="*/ 525195 w 877683"/>
                  <a:gd name="connsiteY32" fmla="*/ 400315 h 1674190"/>
                  <a:gd name="connsiteX33" fmla="*/ 601395 w 877683"/>
                  <a:gd name="connsiteY33" fmla="*/ 376503 h 1674190"/>
                  <a:gd name="connsiteX34" fmla="*/ 551387 w 877683"/>
                  <a:gd name="connsiteY34" fmla="*/ 347928 h 1674190"/>
                  <a:gd name="connsiteX35" fmla="*/ 622826 w 877683"/>
                  <a:gd name="connsiteY35" fmla="*/ 309827 h 1674190"/>
                  <a:gd name="connsiteX36" fmla="*/ 553770 w 877683"/>
                  <a:gd name="connsiteY36" fmla="*/ 295541 h 1674190"/>
                  <a:gd name="connsiteX37" fmla="*/ 618063 w 877683"/>
                  <a:gd name="connsiteY37" fmla="*/ 269347 h 1674190"/>
                  <a:gd name="connsiteX38" fmla="*/ 644258 w 877683"/>
                  <a:gd name="connsiteY38" fmla="*/ 240772 h 1674190"/>
                  <a:gd name="connsiteX39" fmla="*/ 601395 w 877683"/>
                  <a:gd name="connsiteY39" fmla="*/ 240772 h 1674190"/>
                  <a:gd name="connsiteX40" fmla="*/ 658545 w 877683"/>
                  <a:gd name="connsiteY40" fmla="*/ 209816 h 1674190"/>
                  <a:gd name="connsiteX41" fmla="*/ 696644 w 877683"/>
                  <a:gd name="connsiteY41" fmla="*/ 159809 h 1674190"/>
                  <a:gd name="connsiteX42" fmla="*/ 682356 w 877683"/>
                  <a:gd name="connsiteY42" fmla="*/ 114566 h 1674190"/>
                  <a:gd name="connsiteX43" fmla="*/ 710932 w 877683"/>
                  <a:gd name="connsiteY43" fmla="*/ 126473 h 1674190"/>
                  <a:gd name="connsiteX44" fmla="*/ 698752 w 877683"/>
                  <a:gd name="connsiteY44" fmla="*/ 25348 h 1674190"/>
                  <a:gd name="connsiteX45" fmla="*/ 318025 w 877683"/>
                  <a:gd name="connsiteY45" fmla="*/ 359835 h 1674190"/>
                  <a:gd name="connsiteX46" fmla="*/ 283258 w 877683"/>
                  <a:gd name="connsiteY46" fmla="*/ 379202 h 1674190"/>
                  <a:gd name="connsiteX47" fmla="*/ 694400 w 877683"/>
                  <a:gd name="connsiteY47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83660 w 877683"/>
                  <a:gd name="connsiteY10" fmla="*/ 963288 h 1674190"/>
                  <a:gd name="connsiteX11" fmla="*/ 801962 w 877683"/>
                  <a:gd name="connsiteY11" fmla="*/ 690533 h 1674190"/>
                  <a:gd name="connsiteX12" fmla="*/ 811625 w 877683"/>
                  <a:gd name="connsiteY12" fmla="*/ 522690 h 1674190"/>
                  <a:gd name="connsiteX13" fmla="*/ 865713 w 877683"/>
                  <a:gd name="connsiteY13" fmla="*/ 309828 h 1674190"/>
                  <a:gd name="connsiteX14" fmla="*/ 877620 w 877683"/>
                  <a:gd name="connsiteY14" fmla="*/ 183622 h 1674190"/>
                  <a:gd name="connsiteX15" fmla="*/ 829789 w 877683"/>
                  <a:gd name="connsiteY15" fmla="*/ 262520 h 1674190"/>
                  <a:gd name="connsiteX16" fmla="*/ 729982 w 877683"/>
                  <a:gd name="connsiteY16" fmla="*/ 243154 h 1674190"/>
                  <a:gd name="connsiteX17" fmla="*/ 732364 w 877683"/>
                  <a:gd name="connsiteY17" fmla="*/ 131233 h 1674190"/>
                  <a:gd name="connsiteX18" fmla="*/ 677595 w 877683"/>
                  <a:gd name="connsiteY18" fmla="*/ 259822 h 1674190"/>
                  <a:gd name="connsiteX19" fmla="*/ 613299 w 877683"/>
                  <a:gd name="connsiteY19" fmla="*/ 466992 h 1674190"/>
                  <a:gd name="connsiteX20" fmla="*/ 453758 w 877683"/>
                  <a:gd name="connsiteY20" fmla="*/ 757502 h 1674190"/>
                  <a:gd name="connsiteX21" fmla="*/ 496618 w 877683"/>
                  <a:gd name="connsiteY21" fmla="*/ 695589 h 1674190"/>
                  <a:gd name="connsiteX22" fmla="*/ 484712 w 877683"/>
                  <a:gd name="connsiteY22" fmla="*/ 657490 h 1674190"/>
                  <a:gd name="connsiteX23" fmla="*/ 551387 w 877683"/>
                  <a:gd name="connsiteY23" fmla="*/ 614628 h 1674190"/>
                  <a:gd name="connsiteX24" fmla="*/ 491857 w 877683"/>
                  <a:gd name="connsiteY24" fmla="*/ 600341 h 1674190"/>
                  <a:gd name="connsiteX25" fmla="*/ 494238 w 877683"/>
                  <a:gd name="connsiteY25" fmla="*/ 569384 h 1674190"/>
                  <a:gd name="connsiteX26" fmla="*/ 553769 w 877683"/>
                  <a:gd name="connsiteY26" fmla="*/ 543191 h 1674190"/>
                  <a:gd name="connsiteX27" fmla="*/ 506144 w 877683"/>
                  <a:gd name="connsiteY27" fmla="*/ 533666 h 1674190"/>
                  <a:gd name="connsiteX28" fmla="*/ 575199 w 877683"/>
                  <a:gd name="connsiteY28" fmla="*/ 521759 h 1674190"/>
                  <a:gd name="connsiteX29" fmla="*/ 489476 w 877683"/>
                  <a:gd name="connsiteY29" fmla="*/ 433652 h 1674190"/>
                  <a:gd name="connsiteX30" fmla="*/ 418037 w 877683"/>
                  <a:gd name="connsiteY30" fmla="*/ 438417 h 1674190"/>
                  <a:gd name="connsiteX31" fmla="*/ 487095 w 877683"/>
                  <a:gd name="connsiteY31" fmla="*/ 416983 h 1674190"/>
                  <a:gd name="connsiteX32" fmla="*/ 584726 w 877683"/>
                  <a:gd name="connsiteY32" fmla="*/ 428889 h 1674190"/>
                  <a:gd name="connsiteX33" fmla="*/ 525195 w 877683"/>
                  <a:gd name="connsiteY33" fmla="*/ 400315 h 1674190"/>
                  <a:gd name="connsiteX34" fmla="*/ 601395 w 877683"/>
                  <a:gd name="connsiteY34" fmla="*/ 376503 h 1674190"/>
                  <a:gd name="connsiteX35" fmla="*/ 551387 w 877683"/>
                  <a:gd name="connsiteY35" fmla="*/ 347928 h 1674190"/>
                  <a:gd name="connsiteX36" fmla="*/ 622826 w 877683"/>
                  <a:gd name="connsiteY36" fmla="*/ 309827 h 1674190"/>
                  <a:gd name="connsiteX37" fmla="*/ 553770 w 877683"/>
                  <a:gd name="connsiteY37" fmla="*/ 295541 h 1674190"/>
                  <a:gd name="connsiteX38" fmla="*/ 618063 w 877683"/>
                  <a:gd name="connsiteY38" fmla="*/ 269347 h 1674190"/>
                  <a:gd name="connsiteX39" fmla="*/ 644258 w 877683"/>
                  <a:gd name="connsiteY39" fmla="*/ 240772 h 1674190"/>
                  <a:gd name="connsiteX40" fmla="*/ 601395 w 877683"/>
                  <a:gd name="connsiteY40" fmla="*/ 240772 h 1674190"/>
                  <a:gd name="connsiteX41" fmla="*/ 658545 w 877683"/>
                  <a:gd name="connsiteY41" fmla="*/ 209816 h 1674190"/>
                  <a:gd name="connsiteX42" fmla="*/ 696644 w 877683"/>
                  <a:gd name="connsiteY42" fmla="*/ 159809 h 1674190"/>
                  <a:gd name="connsiteX43" fmla="*/ 682356 w 877683"/>
                  <a:gd name="connsiteY43" fmla="*/ 114566 h 1674190"/>
                  <a:gd name="connsiteX44" fmla="*/ 710932 w 877683"/>
                  <a:gd name="connsiteY44" fmla="*/ 126473 h 1674190"/>
                  <a:gd name="connsiteX45" fmla="*/ 698752 w 877683"/>
                  <a:gd name="connsiteY45" fmla="*/ 25348 h 1674190"/>
                  <a:gd name="connsiteX46" fmla="*/ 318025 w 877683"/>
                  <a:gd name="connsiteY46" fmla="*/ 359835 h 1674190"/>
                  <a:gd name="connsiteX47" fmla="*/ 283258 w 877683"/>
                  <a:gd name="connsiteY47" fmla="*/ 379202 h 1674190"/>
                  <a:gd name="connsiteX48" fmla="*/ 694400 w 877683"/>
                  <a:gd name="connsiteY48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27602 w 877683"/>
                  <a:gd name="connsiteY10" fmla="*/ 1083733 h 1674190"/>
                  <a:gd name="connsiteX11" fmla="*/ 783660 w 877683"/>
                  <a:gd name="connsiteY11" fmla="*/ 963288 h 1674190"/>
                  <a:gd name="connsiteX12" fmla="*/ 801962 w 877683"/>
                  <a:gd name="connsiteY12" fmla="*/ 690533 h 1674190"/>
                  <a:gd name="connsiteX13" fmla="*/ 811625 w 877683"/>
                  <a:gd name="connsiteY13" fmla="*/ 522690 h 1674190"/>
                  <a:gd name="connsiteX14" fmla="*/ 865713 w 877683"/>
                  <a:gd name="connsiteY14" fmla="*/ 309828 h 1674190"/>
                  <a:gd name="connsiteX15" fmla="*/ 877620 w 877683"/>
                  <a:gd name="connsiteY15" fmla="*/ 183622 h 1674190"/>
                  <a:gd name="connsiteX16" fmla="*/ 829789 w 877683"/>
                  <a:gd name="connsiteY16" fmla="*/ 262520 h 1674190"/>
                  <a:gd name="connsiteX17" fmla="*/ 729982 w 877683"/>
                  <a:gd name="connsiteY17" fmla="*/ 243154 h 1674190"/>
                  <a:gd name="connsiteX18" fmla="*/ 732364 w 877683"/>
                  <a:gd name="connsiteY18" fmla="*/ 131233 h 1674190"/>
                  <a:gd name="connsiteX19" fmla="*/ 677595 w 877683"/>
                  <a:gd name="connsiteY19" fmla="*/ 259822 h 1674190"/>
                  <a:gd name="connsiteX20" fmla="*/ 613299 w 877683"/>
                  <a:gd name="connsiteY20" fmla="*/ 466992 h 1674190"/>
                  <a:gd name="connsiteX21" fmla="*/ 453758 w 877683"/>
                  <a:gd name="connsiteY21" fmla="*/ 757502 h 1674190"/>
                  <a:gd name="connsiteX22" fmla="*/ 496618 w 877683"/>
                  <a:gd name="connsiteY22" fmla="*/ 695589 h 1674190"/>
                  <a:gd name="connsiteX23" fmla="*/ 484712 w 877683"/>
                  <a:gd name="connsiteY23" fmla="*/ 657490 h 1674190"/>
                  <a:gd name="connsiteX24" fmla="*/ 551387 w 877683"/>
                  <a:gd name="connsiteY24" fmla="*/ 614628 h 1674190"/>
                  <a:gd name="connsiteX25" fmla="*/ 491857 w 877683"/>
                  <a:gd name="connsiteY25" fmla="*/ 600341 h 1674190"/>
                  <a:gd name="connsiteX26" fmla="*/ 494238 w 877683"/>
                  <a:gd name="connsiteY26" fmla="*/ 569384 h 1674190"/>
                  <a:gd name="connsiteX27" fmla="*/ 553769 w 877683"/>
                  <a:gd name="connsiteY27" fmla="*/ 543191 h 1674190"/>
                  <a:gd name="connsiteX28" fmla="*/ 506144 w 877683"/>
                  <a:gd name="connsiteY28" fmla="*/ 533666 h 1674190"/>
                  <a:gd name="connsiteX29" fmla="*/ 575199 w 877683"/>
                  <a:gd name="connsiteY29" fmla="*/ 521759 h 1674190"/>
                  <a:gd name="connsiteX30" fmla="*/ 489476 w 877683"/>
                  <a:gd name="connsiteY30" fmla="*/ 433652 h 1674190"/>
                  <a:gd name="connsiteX31" fmla="*/ 418037 w 877683"/>
                  <a:gd name="connsiteY31" fmla="*/ 438417 h 1674190"/>
                  <a:gd name="connsiteX32" fmla="*/ 487095 w 877683"/>
                  <a:gd name="connsiteY32" fmla="*/ 416983 h 1674190"/>
                  <a:gd name="connsiteX33" fmla="*/ 584726 w 877683"/>
                  <a:gd name="connsiteY33" fmla="*/ 428889 h 1674190"/>
                  <a:gd name="connsiteX34" fmla="*/ 525195 w 877683"/>
                  <a:gd name="connsiteY34" fmla="*/ 400315 h 1674190"/>
                  <a:gd name="connsiteX35" fmla="*/ 601395 w 877683"/>
                  <a:gd name="connsiteY35" fmla="*/ 376503 h 1674190"/>
                  <a:gd name="connsiteX36" fmla="*/ 551387 w 877683"/>
                  <a:gd name="connsiteY36" fmla="*/ 347928 h 1674190"/>
                  <a:gd name="connsiteX37" fmla="*/ 622826 w 877683"/>
                  <a:gd name="connsiteY37" fmla="*/ 309827 h 1674190"/>
                  <a:gd name="connsiteX38" fmla="*/ 553770 w 877683"/>
                  <a:gd name="connsiteY38" fmla="*/ 295541 h 1674190"/>
                  <a:gd name="connsiteX39" fmla="*/ 618063 w 877683"/>
                  <a:gd name="connsiteY39" fmla="*/ 269347 h 1674190"/>
                  <a:gd name="connsiteX40" fmla="*/ 644258 w 877683"/>
                  <a:gd name="connsiteY40" fmla="*/ 240772 h 1674190"/>
                  <a:gd name="connsiteX41" fmla="*/ 601395 w 877683"/>
                  <a:gd name="connsiteY41" fmla="*/ 240772 h 1674190"/>
                  <a:gd name="connsiteX42" fmla="*/ 658545 w 877683"/>
                  <a:gd name="connsiteY42" fmla="*/ 209816 h 1674190"/>
                  <a:gd name="connsiteX43" fmla="*/ 696644 w 877683"/>
                  <a:gd name="connsiteY43" fmla="*/ 159809 h 1674190"/>
                  <a:gd name="connsiteX44" fmla="*/ 682356 w 877683"/>
                  <a:gd name="connsiteY44" fmla="*/ 114566 h 1674190"/>
                  <a:gd name="connsiteX45" fmla="*/ 710932 w 877683"/>
                  <a:gd name="connsiteY45" fmla="*/ 126473 h 1674190"/>
                  <a:gd name="connsiteX46" fmla="*/ 698752 w 877683"/>
                  <a:gd name="connsiteY46" fmla="*/ 25348 h 1674190"/>
                  <a:gd name="connsiteX47" fmla="*/ 318025 w 877683"/>
                  <a:gd name="connsiteY47" fmla="*/ 359835 h 1674190"/>
                  <a:gd name="connsiteX48" fmla="*/ 283258 w 877683"/>
                  <a:gd name="connsiteY48" fmla="*/ 379202 h 1674190"/>
                  <a:gd name="connsiteX49" fmla="*/ 694400 w 877683"/>
                  <a:gd name="connsiteY49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27602 w 877683"/>
                  <a:gd name="connsiteY10" fmla="*/ 1083733 h 1674190"/>
                  <a:gd name="connsiteX11" fmla="*/ 783660 w 877683"/>
                  <a:gd name="connsiteY11" fmla="*/ 963288 h 1674190"/>
                  <a:gd name="connsiteX12" fmla="*/ 737127 w 877683"/>
                  <a:gd name="connsiteY12" fmla="*/ 1062302 h 1674190"/>
                  <a:gd name="connsiteX13" fmla="*/ 801962 w 877683"/>
                  <a:gd name="connsiteY13" fmla="*/ 690533 h 1674190"/>
                  <a:gd name="connsiteX14" fmla="*/ 811625 w 877683"/>
                  <a:gd name="connsiteY14" fmla="*/ 522690 h 1674190"/>
                  <a:gd name="connsiteX15" fmla="*/ 865713 w 877683"/>
                  <a:gd name="connsiteY15" fmla="*/ 309828 h 1674190"/>
                  <a:gd name="connsiteX16" fmla="*/ 877620 w 877683"/>
                  <a:gd name="connsiteY16" fmla="*/ 183622 h 1674190"/>
                  <a:gd name="connsiteX17" fmla="*/ 829789 w 877683"/>
                  <a:gd name="connsiteY17" fmla="*/ 262520 h 1674190"/>
                  <a:gd name="connsiteX18" fmla="*/ 729982 w 877683"/>
                  <a:gd name="connsiteY18" fmla="*/ 243154 h 1674190"/>
                  <a:gd name="connsiteX19" fmla="*/ 732364 w 877683"/>
                  <a:gd name="connsiteY19" fmla="*/ 131233 h 1674190"/>
                  <a:gd name="connsiteX20" fmla="*/ 677595 w 877683"/>
                  <a:gd name="connsiteY20" fmla="*/ 259822 h 1674190"/>
                  <a:gd name="connsiteX21" fmla="*/ 613299 w 877683"/>
                  <a:gd name="connsiteY21" fmla="*/ 466992 h 1674190"/>
                  <a:gd name="connsiteX22" fmla="*/ 453758 w 877683"/>
                  <a:gd name="connsiteY22" fmla="*/ 757502 h 1674190"/>
                  <a:gd name="connsiteX23" fmla="*/ 496618 w 877683"/>
                  <a:gd name="connsiteY23" fmla="*/ 695589 h 1674190"/>
                  <a:gd name="connsiteX24" fmla="*/ 484712 w 877683"/>
                  <a:gd name="connsiteY24" fmla="*/ 657490 h 1674190"/>
                  <a:gd name="connsiteX25" fmla="*/ 551387 w 877683"/>
                  <a:gd name="connsiteY25" fmla="*/ 614628 h 1674190"/>
                  <a:gd name="connsiteX26" fmla="*/ 491857 w 877683"/>
                  <a:gd name="connsiteY26" fmla="*/ 600341 h 1674190"/>
                  <a:gd name="connsiteX27" fmla="*/ 494238 w 877683"/>
                  <a:gd name="connsiteY27" fmla="*/ 569384 h 1674190"/>
                  <a:gd name="connsiteX28" fmla="*/ 553769 w 877683"/>
                  <a:gd name="connsiteY28" fmla="*/ 543191 h 1674190"/>
                  <a:gd name="connsiteX29" fmla="*/ 506144 w 877683"/>
                  <a:gd name="connsiteY29" fmla="*/ 533666 h 1674190"/>
                  <a:gd name="connsiteX30" fmla="*/ 575199 w 877683"/>
                  <a:gd name="connsiteY30" fmla="*/ 521759 h 1674190"/>
                  <a:gd name="connsiteX31" fmla="*/ 489476 w 877683"/>
                  <a:gd name="connsiteY31" fmla="*/ 433652 h 1674190"/>
                  <a:gd name="connsiteX32" fmla="*/ 418037 w 877683"/>
                  <a:gd name="connsiteY32" fmla="*/ 438417 h 1674190"/>
                  <a:gd name="connsiteX33" fmla="*/ 487095 w 877683"/>
                  <a:gd name="connsiteY33" fmla="*/ 416983 h 1674190"/>
                  <a:gd name="connsiteX34" fmla="*/ 584726 w 877683"/>
                  <a:gd name="connsiteY34" fmla="*/ 428889 h 1674190"/>
                  <a:gd name="connsiteX35" fmla="*/ 525195 w 877683"/>
                  <a:gd name="connsiteY35" fmla="*/ 400315 h 1674190"/>
                  <a:gd name="connsiteX36" fmla="*/ 601395 w 877683"/>
                  <a:gd name="connsiteY36" fmla="*/ 376503 h 1674190"/>
                  <a:gd name="connsiteX37" fmla="*/ 551387 w 877683"/>
                  <a:gd name="connsiteY37" fmla="*/ 347928 h 1674190"/>
                  <a:gd name="connsiteX38" fmla="*/ 622826 w 877683"/>
                  <a:gd name="connsiteY38" fmla="*/ 309827 h 1674190"/>
                  <a:gd name="connsiteX39" fmla="*/ 553770 w 877683"/>
                  <a:gd name="connsiteY39" fmla="*/ 295541 h 1674190"/>
                  <a:gd name="connsiteX40" fmla="*/ 618063 w 877683"/>
                  <a:gd name="connsiteY40" fmla="*/ 269347 h 1674190"/>
                  <a:gd name="connsiteX41" fmla="*/ 644258 w 877683"/>
                  <a:gd name="connsiteY41" fmla="*/ 240772 h 1674190"/>
                  <a:gd name="connsiteX42" fmla="*/ 601395 w 877683"/>
                  <a:gd name="connsiteY42" fmla="*/ 240772 h 1674190"/>
                  <a:gd name="connsiteX43" fmla="*/ 658545 w 877683"/>
                  <a:gd name="connsiteY43" fmla="*/ 209816 h 1674190"/>
                  <a:gd name="connsiteX44" fmla="*/ 696644 w 877683"/>
                  <a:gd name="connsiteY44" fmla="*/ 159809 h 1674190"/>
                  <a:gd name="connsiteX45" fmla="*/ 682356 w 877683"/>
                  <a:gd name="connsiteY45" fmla="*/ 114566 h 1674190"/>
                  <a:gd name="connsiteX46" fmla="*/ 710932 w 877683"/>
                  <a:gd name="connsiteY46" fmla="*/ 126473 h 1674190"/>
                  <a:gd name="connsiteX47" fmla="*/ 698752 w 877683"/>
                  <a:gd name="connsiteY47" fmla="*/ 25348 h 1674190"/>
                  <a:gd name="connsiteX48" fmla="*/ 318025 w 877683"/>
                  <a:gd name="connsiteY48" fmla="*/ 359835 h 1674190"/>
                  <a:gd name="connsiteX49" fmla="*/ 283258 w 877683"/>
                  <a:gd name="connsiteY49" fmla="*/ 379202 h 1674190"/>
                  <a:gd name="connsiteX50" fmla="*/ 694400 w 877683"/>
                  <a:gd name="connsiteY50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27602 w 877683"/>
                  <a:gd name="connsiteY10" fmla="*/ 1083733 h 1674190"/>
                  <a:gd name="connsiteX11" fmla="*/ 783660 w 877683"/>
                  <a:gd name="connsiteY11" fmla="*/ 963288 h 1674190"/>
                  <a:gd name="connsiteX12" fmla="*/ 641877 w 877683"/>
                  <a:gd name="connsiteY12" fmla="*/ 1000390 h 1674190"/>
                  <a:gd name="connsiteX13" fmla="*/ 801962 w 877683"/>
                  <a:gd name="connsiteY13" fmla="*/ 690533 h 1674190"/>
                  <a:gd name="connsiteX14" fmla="*/ 811625 w 877683"/>
                  <a:gd name="connsiteY14" fmla="*/ 522690 h 1674190"/>
                  <a:gd name="connsiteX15" fmla="*/ 865713 w 877683"/>
                  <a:gd name="connsiteY15" fmla="*/ 309828 h 1674190"/>
                  <a:gd name="connsiteX16" fmla="*/ 877620 w 877683"/>
                  <a:gd name="connsiteY16" fmla="*/ 183622 h 1674190"/>
                  <a:gd name="connsiteX17" fmla="*/ 829789 w 877683"/>
                  <a:gd name="connsiteY17" fmla="*/ 262520 h 1674190"/>
                  <a:gd name="connsiteX18" fmla="*/ 729982 w 877683"/>
                  <a:gd name="connsiteY18" fmla="*/ 243154 h 1674190"/>
                  <a:gd name="connsiteX19" fmla="*/ 732364 w 877683"/>
                  <a:gd name="connsiteY19" fmla="*/ 131233 h 1674190"/>
                  <a:gd name="connsiteX20" fmla="*/ 677595 w 877683"/>
                  <a:gd name="connsiteY20" fmla="*/ 259822 h 1674190"/>
                  <a:gd name="connsiteX21" fmla="*/ 613299 w 877683"/>
                  <a:gd name="connsiteY21" fmla="*/ 466992 h 1674190"/>
                  <a:gd name="connsiteX22" fmla="*/ 453758 w 877683"/>
                  <a:gd name="connsiteY22" fmla="*/ 757502 h 1674190"/>
                  <a:gd name="connsiteX23" fmla="*/ 496618 w 877683"/>
                  <a:gd name="connsiteY23" fmla="*/ 695589 h 1674190"/>
                  <a:gd name="connsiteX24" fmla="*/ 484712 w 877683"/>
                  <a:gd name="connsiteY24" fmla="*/ 657490 h 1674190"/>
                  <a:gd name="connsiteX25" fmla="*/ 551387 w 877683"/>
                  <a:gd name="connsiteY25" fmla="*/ 614628 h 1674190"/>
                  <a:gd name="connsiteX26" fmla="*/ 491857 w 877683"/>
                  <a:gd name="connsiteY26" fmla="*/ 600341 h 1674190"/>
                  <a:gd name="connsiteX27" fmla="*/ 494238 w 877683"/>
                  <a:gd name="connsiteY27" fmla="*/ 569384 h 1674190"/>
                  <a:gd name="connsiteX28" fmla="*/ 553769 w 877683"/>
                  <a:gd name="connsiteY28" fmla="*/ 543191 h 1674190"/>
                  <a:gd name="connsiteX29" fmla="*/ 506144 w 877683"/>
                  <a:gd name="connsiteY29" fmla="*/ 533666 h 1674190"/>
                  <a:gd name="connsiteX30" fmla="*/ 575199 w 877683"/>
                  <a:gd name="connsiteY30" fmla="*/ 521759 h 1674190"/>
                  <a:gd name="connsiteX31" fmla="*/ 489476 w 877683"/>
                  <a:gd name="connsiteY31" fmla="*/ 433652 h 1674190"/>
                  <a:gd name="connsiteX32" fmla="*/ 418037 w 877683"/>
                  <a:gd name="connsiteY32" fmla="*/ 438417 h 1674190"/>
                  <a:gd name="connsiteX33" fmla="*/ 487095 w 877683"/>
                  <a:gd name="connsiteY33" fmla="*/ 416983 h 1674190"/>
                  <a:gd name="connsiteX34" fmla="*/ 584726 w 877683"/>
                  <a:gd name="connsiteY34" fmla="*/ 428889 h 1674190"/>
                  <a:gd name="connsiteX35" fmla="*/ 525195 w 877683"/>
                  <a:gd name="connsiteY35" fmla="*/ 400315 h 1674190"/>
                  <a:gd name="connsiteX36" fmla="*/ 601395 w 877683"/>
                  <a:gd name="connsiteY36" fmla="*/ 376503 h 1674190"/>
                  <a:gd name="connsiteX37" fmla="*/ 551387 w 877683"/>
                  <a:gd name="connsiteY37" fmla="*/ 347928 h 1674190"/>
                  <a:gd name="connsiteX38" fmla="*/ 622826 w 877683"/>
                  <a:gd name="connsiteY38" fmla="*/ 309827 h 1674190"/>
                  <a:gd name="connsiteX39" fmla="*/ 553770 w 877683"/>
                  <a:gd name="connsiteY39" fmla="*/ 295541 h 1674190"/>
                  <a:gd name="connsiteX40" fmla="*/ 618063 w 877683"/>
                  <a:gd name="connsiteY40" fmla="*/ 269347 h 1674190"/>
                  <a:gd name="connsiteX41" fmla="*/ 644258 w 877683"/>
                  <a:gd name="connsiteY41" fmla="*/ 240772 h 1674190"/>
                  <a:gd name="connsiteX42" fmla="*/ 601395 w 877683"/>
                  <a:gd name="connsiteY42" fmla="*/ 240772 h 1674190"/>
                  <a:gd name="connsiteX43" fmla="*/ 658545 w 877683"/>
                  <a:gd name="connsiteY43" fmla="*/ 209816 h 1674190"/>
                  <a:gd name="connsiteX44" fmla="*/ 696644 w 877683"/>
                  <a:gd name="connsiteY44" fmla="*/ 159809 h 1674190"/>
                  <a:gd name="connsiteX45" fmla="*/ 682356 w 877683"/>
                  <a:gd name="connsiteY45" fmla="*/ 114566 h 1674190"/>
                  <a:gd name="connsiteX46" fmla="*/ 710932 w 877683"/>
                  <a:gd name="connsiteY46" fmla="*/ 126473 h 1674190"/>
                  <a:gd name="connsiteX47" fmla="*/ 698752 w 877683"/>
                  <a:gd name="connsiteY47" fmla="*/ 25348 h 1674190"/>
                  <a:gd name="connsiteX48" fmla="*/ 318025 w 877683"/>
                  <a:gd name="connsiteY48" fmla="*/ 359835 h 1674190"/>
                  <a:gd name="connsiteX49" fmla="*/ 283258 w 877683"/>
                  <a:gd name="connsiteY49" fmla="*/ 379202 h 1674190"/>
                  <a:gd name="connsiteX50" fmla="*/ 694400 w 877683"/>
                  <a:gd name="connsiteY50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27602 w 877683"/>
                  <a:gd name="connsiteY10" fmla="*/ 1083733 h 1674190"/>
                  <a:gd name="connsiteX11" fmla="*/ 783660 w 877683"/>
                  <a:gd name="connsiteY11" fmla="*/ 963288 h 1674190"/>
                  <a:gd name="connsiteX12" fmla="*/ 641877 w 877683"/>
                  <a:gd name="connsiteY12" fmla="*/ 1000390 h 1674190"/>
                  <a:gd name="connsiteX13" fmla="*/ 801962 w 877683"/>
                  <a:gd name="connsiteY13" fmla="*/ 690533 h 1674190"/>
                  <a:gd name="connsiteX14" fmla="*/ 811625 w 877683"/>
                  <a:gd name="connsiteY14" fmla="*/ 522690 h 1674190"/>
                  <a:gd name="connsiteX15" fmla="*/ 865713 w 877683"/>
                  <a:gd name="connsiteY15" fmla="*/ 309828 h 1674190"/>
                  <a:gd name="connsiteX16" fmla="*/ 877620 w 877683"/>
                  <a:gd name="connsiteY16" fmla="*/ 183622 h 1674190"/>
                  <a:gd name="connsiteX17" fmla="*/ 829789 w 877683"/>
                  <a:gd name="connsiteY17" fmla="*/ 262520 h 1674190"/>
                  <a:gd name="connsiteX18" fmla="*/ 729982 w 877683"/>
                  <a:gd name="connsiteY18" fmla="*/ 243154 h 1674190"/>
                  <a:gd name="connsiteX19" fmla="*/ 732364 w 877683"/>
                  <a:gd name="connsiteY19" fmla="*/ 131233 h 1674190"/>
                  <a:gd name="connsiteX20" fmla="*/ 677595 w 877683"/>
                  <a:gd name="connsiteY20" fmla="*/ 259822 h 1674190"/>
                  <a:gd name="connsiteX21" fmla="*/ 613299 w 877683"/>
                  <a:gd name="connsiteY21" fmla="*/ 466992 h 1674190"/>
                  <a:gd name="connsiteX22" fmla="*/ 453758 w 877683"/>
                  <a:gd name="connsiteY22" fmla="*/ 757502 h 1674190"/>
                  <a:gd name="connsiteX23" fmla="*/ 496618 w 877683"/>
                  <a:gd name="connsiteY23" fmla="*/ 695589 h 1674190"/>
                  <a:gd name="connsiteX24" fmla="*/ 484712 w 877683"/>
                  <a:gd name="connsiteY24" fmla="*/ 657490 h 1674190"/>
                  <a:gd name="connsiteX25" fmla="*/ 551387 w 877683"/>
                  <a:gd name="connsiteY25" fmla="*/ 614628 h 1674190"/>
                  <a:gd name="connsiteX26" fmla="*/ 491857 w 877683"/>
                  <a:gd name="connsiteY26" fmla="*/ 600341 h 1674190"/>
                  <a:gd name="connsiteX27" fmla="*/ 494238 w 877683"/>
                  <a:gd name="connsiteY27" fmla="*/ 569384 h 1674190"/>
                  <a:gd name="connsiteX28" fmla="*/ 553769 w 877683"/>
                  <a:gd name="connsiteY28" fmla="*/ 543191 h 1674190"/>
                  <a:gd name="connsiteX29" fmla="*/ 506144 w 877683"/>
                  <a:gd name="connsiteY29" fmla="*/ 533666 h 1674190"/>
                  <a:gd name="connsiteX30" fmla="*/ 575199 w 877683"/>
                  <a:gd name="connsiteY30" fmla="*/ 521759 h 1674190"/>
                  <a:gd name="connsiteX31" fmla="*/ 489476 w 877683"/>
                  <a:gd name="connsiteY31" fmla="*/ 433652 h 1674190"/>
                  <a:gd name="connsiteX32" fmla="*/ 418037 w 877683"/>
                  <a:gd name="connsiteY32" fmla="*/ 438417 h 1674190"/>
                  <a:gd name="connsiteX33" fmla="*/ 487095 w 877683"/>
                  <a:gd name="connsiteY33" fmla="*/ 416983 h 1674190"/>
                  <a:gd name="connsiteX34" fmla="*/ 584726 w 877683"/>
                  <a:gd name="connsiteY34" fmla="*/ 428889 h 1674190"/>
                  <a:gd name="connsiteX35" fmla="*/ 525195 w 877683"/>
                  <a:gd name="connsiteY35" fmla="*/ 400315 h 1674190"/>
                  <a:gd name="connsiteX36" fmla="*/ 601395 w 877683"/>
                  <a:gd name="connsiteY36" fmla="*/ 376503 h 1674190"/>
                  <a:gd name="connsiteX37" fmla="*/ 551387 w 877683"/>
                  <a:gd name="connsiteY37" fmla="*/ 347928 h 1674190"/>
                  <a:gd name="connsiteX38" fmla="*/ 622826 w 877683"/>
                  <a:gd name="connsiteY38" fmla="*/ 309827 h 1674190"/>
                  <a:gd name="connsiteX39" fmla="*/ 553770 w 877683"/>
                  <a:gd name="connsiteY39" fmla="*/ 295541 h 1674190"/>
                  <a:gd name="connsiteX40" fmla="*/ 618063 w 877683"/>
                  <a:gd name="connsiteY40" fmla="*/ 269347 h 1674190"/>
                  <a:gd name="connsiteX41" fmla="*/ 644258 w 877683"/>
                  <a:gd name="connsiteY41" fmla="*/ 240772 h 1674190"/>
                  <a:gd name="connsiteX42" fmla="*/ 601395 w 877683"/>
                  <a:gd name="connsiteY42" fmla="*/ 240772 h 1674190"/>
                  <a:gd name="connsiteX43" fmla="*/ 658545 w 877683"/>
                  <a:gd name="connsiteY43" fmla="*/ 209816 h 1674190"/>
                  <a:gd name="connsiteX44" fmla="*/ 696644 w 877683"/>
                  <a:gd name="connsiteY44" fmla="*/ 159809 h 1674190"/>
                  <a:gd name="connsiteX45" fmla="*/ 682356 w 877683"/>
                  <a:gd name="connsiteY45" fmla="*/ 114566 h 1674190"/>
                  <a:gd name="connsiteX46" fmla="*/ 710932 w 877683"/>
                  <a:gd name="connsiteY46" fmla="*/ 126473 h 1674190"/>
                  <a:gd name="connsiteX47" fmla="*/ 698752 w 877683"/>
                  <a:gd name="connsiteY47" fmla="*/ 25348 h 1674190"/>
                  <a:gd name="connsiteX48" fmla="*/ 318025 w 877683"/>
                  <a:gd name="connsiteY48" fmla="*/ 359835 h 1674190"/>
                  <a:gd name="connsiteX49" fmla="*/ 283258 w 877683"/>
                  <a:gd name="connsiteY49" fmla="*/ 379202 h 1674190"/>
                  <a:gd name="connsiteX50" fmla="*/ 694400 w 877683"/>
                  <a:gd name="connsiteY50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27602 w 877683"/>
                  <a:gd name="connsiteY10" fmla="*/ 1083733 h 1674190"/>
                  <a:gd name="connsiteX11" fmla="*/ 759847 w 877683"/>
                  <a:gd name="connsiteY11" fmla="*/ 996625 h 1674190"/>
                  <a:gd name="connsiteX12" fmla="*/ 641877 w 877683"/>
                  <a:gd name="connsiteY12" fmla="*/ 1000390 h 1674190"/>
                  <a:gd name="connsiteX13" fmla="*/ 801962 w 877683"/>
                  <a:gd name="connsiteY13" fmla="*/ 690533 h 1674190"/>
                  <a:gd name="connsiteX14" fmla="*/ 811625 w 877683"/>
                  <a:gd name="connsiteY14" fmla="*/ 522690 h 1674190"/>
                  <a:gd name="connsiteX15" fmla="*/ 865713 w 877683"/>
                  <a:gd name="connsiteY15" fmla="*/ 309828 h 1674190"/>
                  <a:gd name="connsiteX16" fmla="*/ 877620 w 877683"/>
                  <a:gd name="connsiteY16" fmla="*/ 183622 h 1674190"/>
                  <a:gd name="connsiteX17" fmla="*/ 829789 w 877683"/>
                  <a:gd name="connsiteY17" fmla="*/ 262520 h 1674190"/>
                  <a:gd name="connsiteX18" fmla="*/ 729982 w 877683"/>
                  <a:gd name="connsiteY18" fmla="*/ 243154 h 1674190"/>
                  <a:gd name="connsiteX19" fmla="*/ 732364 w 877683"/>
                  <a:gd name="connsiteY19" fmla="*/ 131233 h 1674190"/>
                  <a:gd name="connsiteX20" fmla="*/ 677595 w 877683"/>
                  <a:gd name="connsiteY20" fmla="*/ 259822 h 1674190"/>
                  <a:gd name="connsiteX21" fmla="*/ 613299 w 877683"/>
                  <a:gd name="connsiteY21" fmla="*/ 466992 h 1674190"/>
                  <a:gd name="connsiteX22" fmla="*/ 453758 w 877683"/>
                  <a:gd name="connsiteY22" fmla="*/ 757502 h 1674190"/>
                  <a:gd name="connsiteX23" fmla="*/ 496618 w 877683"/>
                  <a:gd name="connsiteY23" fmla="*/ 695589 h 1674190"/>
                  <a:gd name="connsiteX24" fmla="*/ 484712 w 877683"/>
                  <a:gd name="connsiteY24" fmla="*/ 657490 h 1674190"/>
                  <a:gd name="connsiteX25" fmla="*/ 551387 w 877683"/>
                  <a:gd name="connsiteY25" fmla="*/ 614628 h 1674190"/>
                  <a:gd name="connsiteX26" fmla="*/ 491857 w 877683"/>
                  <a:gd name="connsiteY26" fmla="*/ 600341 h 1674190"/>
                  <a:gd name="connsiteX27" fmla="*/ 494238 w 877683"/>
                  <a:gd name="connsiteY27" fmla="*/ 569384 h 1674190"/>
                  <a:gd name="connsiteX28" fmla="*/ 553769 w 877683"/>
                  <a:gd name="connsiteY28" fmla="*/ 543191 h 1674190"/>
                  <a:gd name="connsiteX29" fmla="*/ 506144 w 877683"/>
                  <a:gd name="connsiteY29" fmla="*/ 533666 h 1674190"/>
                  <a:gd name="connsiteX30" fmla="*/ 575199 w 877683"/>
                  <a:gd name="connsiteY30" fmla="*/ 521759 h 1674190"/>
                  <a:gd name="connsiteX31" fmla="*/ 489476 w 877683"/>
                  <a:gd name="connsiteY31" fmla="*/ 433652 h 1674190"/>
                  <a:gd name="connsiteX32" fmla="*/ 418037 w 877683"/>
                  <a:gd name="connsiteY32" fmla="*/ 438417 h 1674190"/>
                  <a:gd name="connsiteX33" fmla="*/ 487095 w 877683"/>
                  <a:gd name="connsiteY33" fmla="*/ 416983 h 1674190"/>
                  <a:gd name="connsiteX34" fmla="*/ 584726 w 877683"/>
                  <a:gd name="connsiteY34" fmla="*/ 428889 h 1674190"/>
                  <a:gd name="connsiteX35" fmla="*/ 525195 w 877683"/>
                  <a:gd name="connsiteY35" fmla="*/ 400315 h 1674190"/>
                  <a:gd name="connsiteX36" fmla="*/ 601395 w 877683"/>
                  <a:gd name="connsiteY36" fmla="*/ 376503 h 1674190"/>
                  <a:gd name="connsiteX37" fmla="*/ 551387 w 877683"/>
                  <a:gd name="connsiteY37" fmla="*/ 347928 h 1674190"/>
                  <a:gd name="connsiteX38" fmla="*/ 622826 w 877683"/>
                  <a:gd name="connsiteY38" fmla="*/ 309827 h 1674190"/>
                  <a:gd name="connsiteX39" fmla="*/ 553770 w 877683"/>
                  <a:gd name="connsiteY39" fmla="*/ 295541 h 1674190"/>
                  <a:gd name="connsiteX40" fmla="*/ 618063 w 877683"/>
                  <a:gd name="connsiteY40" fmla="*/ 269347 h 1674190"/>
                  <a:gd name="connsiteX41" fmla="*/ 644258 w 877683"/>
                  <a:gd name="connsiteY41" fmla="*/ 240772 h 1674190"/>
                  <a:gd name="connsiteX42" fmla="*/ 601395 w 877683"/>
                  <a:gd name="connsiteY42" fmla="*/ 240772 h 1674190"/>
                  <a:gd name="connsiteX43" fmla="*/ 658545 w 877683"/>
                  <a:gd name="connsiteY43" fmla="*/ 209816 h 1674190"/>
                  <a:gd name="connsiteX44" fmla="*/ 696644 w 877683"/>
                  <a:gd name="connsiteY44" fmla="*/ 159809 h 1674190"/>
                  <a:gd name="connsiteX45" fmla="*/ 682356 w 877683"/>
                  <a:gd name="connsiteY45" fmla="*/ 114566 h 1674190"/>
                  <a:gd name="connsiteX46" fmla="*/ 710932 w 877683"/>
                  <a:gd name="connsiteY46" fmla="*/ 126473 h 1674190"/>
                  <a:gd name="connsiteX47" fmla="*/ 698752 w 877683"/>
                  <a:gd name="connsiteY47" fmla="*/ 25348 h 1674190"/>
                  <a:gd name="connsiteX48" fmla="*/ 318025 w 877683"/>
                  <a:gd name="connsiteY48" fmla="*/ 359835 h 1674190"/>
                  <a:gd name="connsiteX49" fmla="*/ 283258 w 877683"/>
                  <a:gd name="connsiteY49" fmla="*/ 379202 h 1674190"/>
                  <a:gd name="connsiteX50" fmla="*/ 694400 w 877683"/>
                  <a:gd name="connsiteY50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27602 w 877683"/>
                  <a:gd name="connsiteY10" fmla="*/ 1083733 h 1674190"/>
                  <a:gd name="connsiteX11" fmla="*/ 759847 w 877683"/>
                  <a:gd name="connsiteY11" fmla="*/ 996625 h 1674190"/>
                  <a:gd name="connsiteX12" fmla="*/ 641877 w 877683"/>
                  <a:gd name="connsiteY12" fmla="*/ 1000390 h 1674190"/>
                  <a:gd name="connsiteX13" fmla="*/ 801962 w 877683"/>
                  <a:gd name="connsiteY13" fmla="*/ 690533 h 1674190"/>
                  <a:gd name="connsiteX14" fmla="*/ 811625 w 877683"/>
                  <a:gd name="connsiteY14" fmla="*/ 522690 h 1674190"/>
                  <a:gd name="connsiteX15" fmla="*/ 865713 w 877683"/>
                  <a:gd name="connsiteY15" fmla="*/ 309828 h 1674190"/>
                  <a:gd name="connsiteX16" fmla="*/ 877620 w 877683"/>
                  <a:gd name="connsiteY16" fmla="*/ 183622 h 1674190"/>
                  <a:gd name="connsiteX17" fmla="*/ 829789 w 877683"/>
                  <a:gd name="connsiteY17" fmla="*/ 262520 h 1674190"/>
                  <a:gd name="connsiteX18" fmla="*/ 729982 w 877683"/>
                  <a:gd name="connsiteY18" fmla="*/ 243154 h 1674190"/>
                  <a:gd name="connsiteX19" fmla="*/ 732364 w 877683"/>
                  <a:gd name="connsiteY19" fmla="*/ 131233 h 1674190"/>
                  <a:gd name="connsiteX20" fmla="*/ 677595 w 877683"/>
                  <a:gd name="connsiteY20" fmla="*/ 259822 h 1674190"/>
                  <a:gd name="connsiteX21" fmla="*/ 613299 w 877683"/>
                  <a:gd name="connsiteY21" fmla="*/ 466992 h 1674190"/>
                  <a:gd name="connsiteX22" fmla="*/ 453758 w 877683"/>
                  <a:gd name="connsiteY22" fmla="*/ 757502 h 1674190"/>
                  <a:gd name="connsiteX23" fmla="*/ 496618 w 877683"/>
                  <a:gd name="connsiteY23" fmla="*/ 695589 h 1674190"/>
                  <a:gd name="connsiteX24" fmla="*/ 484712 w 877683"/>
                  <a:gd name="connsiteY24" fmla="*/ 657490 h 1674190"/>
                  <a:gd name="connsiteX25" fmla="*/ 551387 w 877683"/>
                  <a:gd name="connsiteY25" fmla="*/ 614628 h 1674190"/>
                  <a:gd name="connsiteX26" fmla="*/ 491857 w 877683"/>
                  <a:gd name="connsiteY26" fmla="*/ 600341 h 1674190"/>
                  <a:gd name="connsiteX27" fmla="*/ 494238 w 877683"/>
                  <a:gd name="connsiteY27" fmla="*/ 569384 h 1674190"/>
                  <a:gd name="connsiteX28" fmla="*/ 553769 w 877683"/>
                  <a:gd name="connsiteY28" fmla="*/ 543191 h 1674190"/>
                  <a:gd name="connsiteX29" fmla="*/ 506144 w 877683"/>
                  <a:gd name="connsiteY29" fmla="*/ 533666 h 1674190"/>
                  <a:gd name="connsiteX30" fmla="*/ 575199 w 877683"/>
                  <a:gd name="connsiteY30" fmla="*/ 521759 h 1674190"/>
                  <a:gd name="connsiteX31" fmla="*/ 489476 w 877683"/>
                  <a:gd name="connsiteY31" fmla="*/ 433652 h 1674190"/>
                  <a:gd name="connsiteX32" fmla="*/ 418037 w 877683"/>
                  <a:gd name="connsiteY32" fmla="*/ 438417 h 1674190"/>
                  <a:gd name="connsiteX33" fmla="*/ 487095 w 877683"/>
                  <a:gd name="connsiteY33" fmla="*/ 416983 h 1674190"/>
                  <a:gd name="connsiteX34" fmla="*/ 584726 w 877683"/>
                  <a:gd name="connsiteY34" fmla="*/ 428889 h 1674190"/>
                  <a:gd name="connsiteX35" fmla="*/ 525195 w 877683"/>
                  <a:gd name="connsiteY35" fmla="*/ 400315 h 1674190"/>
                  <a:gd name="connsiteX36" fmla="*/ 601395 w 877683"/>
                  <a:gd name="connsiteY36" fmla="*/ 376503 h 1674190"/>
                  <a:gd name="connsiteX37" fmla="*/ 551387 w 877683"/>
                  <a:gd name="connsiteY37" fmla="*/ 347928 h 1674190"/>
                  <a:gd name="connsiteX38" fmla="*/ 622826 w 877683"/>
                  <a:gd name="connsiteY38" fmla="*/ 309827 h 1674190"/>
                  <a:gd name="connsiteX39" fmla="*/ 553770 w 877683"/>
                  <a:gd name="connsiteY39" fmla="*/ 295541 h 1674190"/>
                  <a:gd name="connsiteX40" fmla="*/ 618063 w 877683"/>
                  <a:gd name="connsiteY40" fmla="*/ 269347 h 1674190"/>
                  <a:gd name="connsiteX41" fmla="*/ 644258 w 877683"/>
                  <a:gd name="connsiteY41" fmla="*/ 240772 h 1674190"/>
                  <a:gd name="connsiteX42" fmla="*/ 601395 w 877683"/>
                  <a:gd name="connsiteY42" fmla="*/ 240772 h 1674190"/>
                  <a:gd name="connsiteX43" fmla="*/ 658545 w 877683"/>
                  <a:gd name="connsiteY43" fmla="*/ 209816 h 1674190"/>
                  <a:gd name="connsiteX44" fmla="*/ 696644 w 877683"/>
                  <a:gd name="connsiteY44" fmla="*/ 159809 h 1674190"/>
                  <a:gd name="connsiteX45" fmla="*/ 682356 w 877683"/>
                  <a:gd name="connsiteY45" fmla="*/ 114566 h 1674190"/>
                  <a:gd name="connsiteX46" fmla="*/ 710932 w 877683"/>
                  <a:gd name="connsiteY46" fmla="*/ 126473 h 1674190"/>
                  <a:gd name="connsiteX47" fmla="*/ 698752 w 877683"/>
                  <a:gd name="connsiteY47" fmla="*/ 25348 h 1674190"/>
                  <a:gd name="connsiteX48" fmla="*/ 318025 w 877683"/>
                  <a:gd name="connsiteY48" fmla="*/ 359835 h 1674190"/>
                  <a:gd name="connsiteX49" fmla="*/ 283258 w 877683"/>
                  <a:gd name="connsiteY49" fmla="*/ 379202 h 1674190"/>
                  <a:gd name="connsiteX50" fmla="*/ 694400 w 877683"/>
                  <a:gd name="connsiteY50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27602 w 877683"/>
                  <a:gd name="connsiteY10" fmla="*/ 1083733 h 1674190"/>
                  <a:gd name="connsiteX11" fmla="*/ 641877 w 877683"/>
                  <a:gd name="connsiteY11" fmla="*/ 1000390 h 1674190"/>
                  <a:gd name="connsiteX12" fmla="*/ 801962 w 877683"/>
                  <a:gd name="connsiteY12" fmla="*/ 690533 h 1674190"/>
                  <a:gd name="connsiteX13" fmla="*/ 811625 w 877683"/>
                  <a:gd name="connsiteY13" fmla="*/ 522690 h 1674190"/>
                  <a:gd name="connsiteX14" fmla="*/ 865713 w 877683"/>
                  <a:gd name="connsiteY14" fmla="*/ 309828 h 1674190"/>
                  <a:gd name="connsiteX15" fmla="*/ 877620 w 877683"/>
                  <a:gd name="connsiteY15" fmla="*/ 183622 h 1674190"/>
                  <a:gd name="connsiteX16" fmla="*/ 829789 w 877683"/>
                  <a:gd name="connsiteY16" fmla="*/ 262520 h 1674190"/>
                  <a:gd name="connsiteX17" fmla="*/ 729982 w 877683"/>
                  <a:gd name="connsiteY17" fmla="*/ 243154 h 1674190"/>
                  <a:gd name="connsiteX18" fmla="*/ 732364 w 877683"/>
                  <a:gd name="connsiteY18" fmla="*/ 131233 h 1674190"/>
                  <a:gd name="connsiteX19" fmla="*/ 677595 w 877683"/>
                  <a:gd name="connsiteY19" fmla="*/ 259822 h 1674190"/>
                  <a:gd name="connsiteX20" fmla="*/ 613299 w 877683"/>
                  <a:gd name="connsiteY20" fmla="*/ 466992 h 1674190"/>
                  <a:gd name="connsiteX21" fmla="*/ 453758 w 877683"/>
                  <a:gd name="connsiteY21" fmla="*/ 757502 h 1674190"/>
                  <a:gd name="connsiteX22" fmla="*/ 496618 w 877683"/>
                  <a:gd name="connsiteY22" fmla="*/ 695589 h 1674190"/>
                  <a:gd name="connsiteX23" fmla="*/ 484712 w 877683"/>
                  <a:gd name="connsiteY23" fmla="*/ 657490 h 1674190"/>
                  <a:gd name="connsiteX24" fmla="*/ 551387 w 877683"/>
                  <a:gd name="connsiteY24" fmla="*/ 614628 h 1674190"/>
                  <a:gd name="connsiteX25" fmla="*/ 491857 w 877683"/>
                  <a:gd name="connsiteY25" fmla="*/ 600341 h 1674190"/>
                  <a:gd name="connsiteX26" fmla="*/ 494238 w 877683"/>
                  <a:gd name="connsiteY26" fmla="*/ 569384 h 1674190"/>
                  <a:gd name="connsiteX27" fmla="*/ 553769 w 877683"/>
                  <a:gd name="connsiteY27" fmla="*/ 543191 h 1674190"/>
                  <a:gd name="connsiteX28" fmla="*/ 506144 w 877683"/>
                  <a:gd name="connsiteY28" fmla="*/ 533666 h 1674190"/>
                  <a:gd name="connsiteX29" fmla="*/ 575199 w 877683"/>
                  <a:gd name="connsiteY29" fmla="*/ 521759 h 1674190"/>
                  <a:gd name="connsiteX30" fmla="*/ 489476 w 877683"/>
                  <a:gd name="connsiteY30" fmla="*/ 433652 h 1674190"/>
                  <a:gd name="connsiteX31" fmla="*/ 418037 w 877683"/>
                  <a:gd name="connsiteY31" fmla="*/ 438417 h 1674190"/>
                  <a:gd name="connsiteX32" fmla="*/ 487095 w 877683"/>
                  <a:gd name="connsiteY32" fmla="*/ 416983 h 1674190"/>
                  <a:gd name="connsiteX33" fmla="*/ 584726 w 877683"/>
                  <a:gd name="connsiteY33" fmla="*/ 428889 h 1674190"/>
                  <a:gd name="connsiteX34" fmla="*/ 525195 w 877683"/>
                  <a:gd name="connsiteY34" fmla="*/ 400315 h 1674190"/>
                  <a:gd name="connsiteX35" fmla="*/ 601395 w 877683"/>
                  <a:gd name="connsiteY35" fmla="*/ 376503 h 1674190"/>
                  <a:gd name="connsiteX36" fmla="*/ 551387 w 877683"/>
                  <a:gd name="connsiteY36" fmla="*/ 347928 h 1674190"/>
                  <a:gd name="connsiteX37" fmla="*/ 622826 w 877683"/>
                  <a:gd name="connsiteY37" fmla="*/ 309827 h 1674190"/>
                  <a:gd name="connsiteX38" fmla="*/ 553770 w 877683"/>
                  <a:gd name="connsiteY38" fmla="*/ 295541 h 1674190"/>
                  <a:gd name="connsiteX39" fmla="*/ 618063 w 877683"/>
                  <a:gd name="connsiteY39" fmla="*/ 269347 h 1674190"/>
                  <a:gd name="connsiteX40" fmla="*/ 644258 w 877683"/>
                  <a:gd name="connsiteY40" fmla="*/ 240772 h 1674190"/>
                  <a:gd name="connsiteX41" fmla="*/ 601395 w 877683"/>
                  <a:gd name="connsiteY41" fmla="*/ 240772 h 1674190"/>
                  <a:gd name="connsiteX42" fmla="*/ 658545 w 877683"/>
                  <a:gd name="connsiteY42" fmla="*/ 209816 h 1674190"/>
                  <a:gd name="connsiteX43" fmla="*/ 696644 w 877683"/>
                  <a:gd name="connsiteY43" fmla="*/ 159809 h 1674190"/>
                  <a:gd name="connsiteX44" fmla="*/ 682356 w 877683"/>
                  <a:gd name="connsiteY44" fmla="*/ 114566 h 1674190"/>
                  <a:gd name="connsiteX45" fmla="*/ 710932 w 877683"/>
                  <a:gd name="connsiteY45" fmla="*/ 126473 h 1674190"/>
                  <a:gd name="connsiteX46" fmla="*/ 698752 w 877683"/>
                  <a:gd name="connsiteY46" fmla="*/ 25348 h 1674190"/>
                  <a:gd name="connsiteX47" fmla="*/ 318025 w 877683"/>
                  <a:gd name="connsiteY47" fmla="*/ 359835 h 1674190"/>
                  <a:gd name="connsiteX48" fmla="*/ 283258 w 877683"/>
                  <a:gd name="connsiteY48" fmla="*/ 379202 h 1674190"/>
                  <a:gd name="connsiteX49" fmla="*/ 694400 w 877683"/>
                  <a:gd name="connsiteY49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27602 w 877683"/>
                  <a:gd name="connsiteY10" fmla="*/ 1083733 h 1674190"/>
                  <a:gd name="connsiteX11" fmla="*/ 641877 w 877683"/>
                  <a:gd name="connsiteY11" fmla="*/ 1000390 h 1674190"/>
                  <a:gd name="connsiteX12" fmla="*/ 801962 w 877683"/>
                  <a:gd name="connsiteY12" fmla="*/ 690533 h 1674190"/>
                  <a:gd name="connsiteX13" fmla="*/ 811625 w 877683"/>
                  <a:gd name="connsiteY13" fmla="*/ 522690 h 1674190"/>
                  <a:gd name="connsiteX14" fmla="*/ 865713 w 877683"/>
                  <a:gd name="connsiteY14" fmla="*/ 309828 h 1674190"/>
                  <a:gd name="connsiteX15" fmla="*/ 877620 w 877683"/>
                  <a:gd name="connsiteY15" fmla="*/ 183622 h 1674190"/>
                  <a:gd name="connsiteX16" fmla="*/ 829789 w 877683"/>
                  <a:gd name="connsiteY16" fmla="*/ 262520 h 1674190"/>
                  <a:gd name="connsiteX17" fmla="*/ 729982 w 877683"/>
                  <a:gd name="connsiteY17" fmla="*/ 243154 h 1674190"/>
                  <a:gd name="connsiteX18" fmla="*/ 732364 w 877683"/>
                  <a:gd name="connsiteY18" fmla="*/ 131233 h 1674190"/>
                  <a:gd name="connsiteX19" fmla="*/ 677595 w 877683"/>
                  <a:gd name="connsiteY19" fmla="*/ 259822 h 1674190"/>
                  <a:gd name="connsiteX20" fmla="*/ 613299 w 877683"/>
                  <a:gd name="connsiteY20" fmla="*/ 466992 h 1674190"/>
                  <a:gd name="connsiteX21" fmla="*/ 453758 w 877683"/>
                  <a:gd name="connsiteY21" fmla="*/ 757502 h 1674190"/>
                  <a:gd name="connsiteX22" fmla="*/ 496618 w 877683"/>
                  <a:gd name="connsiteY22" fmla="*/ 695589 h 1674190"/>
                  <a:gd name="connsiteX23" fmla="*/ 484712 w 877683"/>
                  <a:gd name="connsiteY23" fmla="*/ 657490 h 1674190"/>
                  <a:gd name="connsiteX24" fmla="*/ 551387 w 877683"/>
                  <a:gd name="connsiteY24" fmla="*/ 614628 h 1674190"/>
                  <a:gd name="connsiteX25" fmla="*/ 491857 w 877683"/>
                  <a:gd name="connsiteY25" fmla="*/ 600341 h 1674190"/>
                  <a:gd name="connsiteX26" fmla="*/ 494238 w 877683"/>
                  <a:gd name="connsiteY26" fmla="*/ 569384 h 1674190"/>
                  <a:gd name="connsiteX27" fmla="*/ 553769 w 877683"/>
                  <a:gd name="connsiteY27" fmla="*/ 543191 h 1674190"/>
                  <a:gd name="connsiteX28" fmla="*/ 506144 w 877683"/>
                  <a:gd name="connsiteY28" fmla="*/ 533666 h 1674190"/>
                  <a:gd name="connsiteX29" fmla="*/ 575199 w 877683"/>
                  <a:gd name="connsiteY29" fmla="*/ 521759 h 1674190"/>
                  <a:gd name="connsiteX30" fmla="*/ 489476 w 877683"/>
                  <a:gd name="connsiteY30" fmla="*/ 433652 h 1674190"/>
                  <a:gd name="connsiteX31" fmla="*/ 418037 w 877683"/>
                  <a:gd name="connsiteY31" fmla="*/ 438417 h 1674190"/>
                  <a:gd name="connsiteX32" fmla="*/ 487095 w 877683"/>
                  <a:gd name="connsiteY32" fmla="*/ 416983 h 1674190"/>
                  <a:gd name="connsiteX33" fmla="*/ 584726 w 877683"/>
                  <a:gd name="connsiteY33" fmla="*/ 428889 h 1674190"/>
                  <a:gd name="connsiteX34" fmla="*/ 525195 w 877683"/>
                  <a:gd name="connsiteY34" fmla="*/ 400315 h 1674190"/>
                  <a:gd name="connsiteX35" fmla="*/ 601395 w 877683"/>
                  <a:gd name="connsiteY35" fmla="*/ 376503 h 1674190"/>
                  <a:gd name="connsiteX36" fmla="*/ 551387 w 877683"/>
                  <a:gd name="connsiteY36" fmla="*/ 347928 h 1674190"/>
                  <a:gd name="connsiteX37" fmla="*/ 622826 w 877683"/>
                  <a:gd name="connsiteY37" fmla="*/ 309827 h 1674190"/>
                  <a:gd name="connsiteX38" fmla="*/ 553770 w 877683"/>
                  <a:gd name="connsiteY38" fmla="*/ 295541 h 1674190"/>
                  <a:gd name="connsiteX39" fmla="*/ 618063 w 877683"/>
                  <a:gd name="connsiteY39" fmla="*/ 269347 h 1674190"/>
                  <a:gd name="connsiteX40" fmla="*/ 644258 w 877683"/>
                  <a:gd name="connsiteY40" fmla="*/ 240772 h 1674190"/>
                  <a:gd name="connsiteX41" fmla="*/ 601395 w 877683"/>
                  <a:gd name="connsiteY41" fmla="*/ 240772 h 1674190"/>
                  <a:gd name="connsiteX42" fmla="*/ 658545 w 877683"/>
                  <a:gd name="connsiteY42" fmla="*/ 209816 h 1674190"/>
                  <a:gd name="connsiteX43" fmla="*/ 696644 w 877683"/>
                  <a:gd name="connsiteY43" fmla="*/ 159809 h 1674190"/>
                  <a:gd name="connsiteX44" fmla="*/ 682356 w 877683"/>
                  <a:gd name="connsiteY44" fmla="*/ 114566 h 1674190"/>
                  <a:gd name="connsiteX45" fmla="*/ 710932 w 877683"/>
                  <a:gd name="connsiteY45" fmla="*/ 126473 h 1674190"/>
                  <a:gd name="connsiteX46" fmla="*/ 698752 w 877683"/>
                  <a:gd name="connsiteY46" fmla="*/ 25348 h 1674190"/>
                  <a:gd name="connsiteX47" fmla="*/ 318025 w 877683"/>
                  <a:gd name="connsiteY47" fmla="*/ 359835 h 1674190"/>
                  <a:gd name="connsiteX48" fmla="*/ 283258 w 877683"/>
                  <a:gd name="connsiteY48" fmla="*/ 379202 h 1674190"/>
                  <a:gd name="connsiteX49" fmla="*/ 694400 w 877683"/>
                  <a:gd name="connsiteY49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53796 w 877683"/>
                  <a:gd name="connsiteY10" fmla="*/ 1002770 h 1674190"/>
                  <a:gd name="connsiteX11" fmla="*/ 641877 w 877683"/>
                  <a:gd name="connsiteY11" fmla="*/ 1000390 h 1674190"/>
                  <a:gd name="connsiteX12" fmla="*/ 801962 w 877683"/>
                  <a:gd name="connsiteY12" fmla="*/ 690533 h 1674190"/>
                  <a:gd name="connsiteX13" fmla="*/ 811625 w 877683"/>
                  <a:gd name="connsiteY13" fmla="*/ 522690 h 1674190"/>
                  <a:gd name="connsiteX14" fmla="*/ 865713 w 877683"/>
                  <a:gd name="connsiteY14" fmla="*/ 309828 h 1674190"/>
                  <a:gd name="connsiteX15" fmla="*/ 877620 w 877683"/>
                  <a:gd name="connsiteY15" fmla="*/ 183622 h 1674190"/>
                  <a:gd name="connsiteX16" fmla="*/ 829789 w 877683"/>
                  <a:gd name="connsiteY16" fmla="*/ 262520 h 1674190"/>
                  <a:gd name="connsiteX17" fmla="*/ 729982 w 877683"/>
                  <a:gd name="connsiteY17" fmla="*/ 243154 h 1674190"/>
                  <a:gd name="connsiteX18" fmla="*/ 732364 w 877683"/>
                  <a:gd name="connsiteY18" fmla="*/ 131233 h 1674190"/>
                  <a:gd name="connsiteX19" fmla="*/ 677595 w 877683"/>
                  <a:gd name="connsiteY19" fmla="*/ 259822 h 1674190"/>
                  <a:gd name="connsiteX20" fmla="*/ 613299 w 877683"/>
                  <a:gd name="connsiteY20" fmla="*/ 466992 h 1674190"/>
                  <a:gd name="connsiteX21" fmla="*/ 453758 w 877683"/>
                  <a:gd name="connsiteY21" fmla="*/ 757502 h 1674190"/>
                  <a:gd name="connsiteX22" fmla="*/ 496618 w 877683"/>
                  <a:gd name="connsiteY22" fmla="*/ 695589 h 1674190"/>
                  <a:gd name="connsiteX23" fmla="*/ 484712 w 877683"/>
                  <a:gd name="connsiteY23" fmla="*/ 657490 h 1674190"/>
                  <a:gd name="connsiteX24" fmla="*/ 551387 w 877683"/>
                  <a:gd name="connsiteY24" fmla="*/ 614628 h 1674190"/>
                  <a:gd name="connsiteX25" fmla="*/ 491857 w 877683"/>
                  <a:gd name="connsiteY25" fmla="*/ 600341 h 1674190"/>
                  <a:gd name="connsiteX26" fmla="*/ 494238 w 877683"/>
                  <a:gd name="connsiteY26" fmla="*/ 569384 h 1674190"/>
                  <a:gd name="connsiteX27" fmla="*/ 553769 w 877683"/>
                  <a:gd name="connsiteY27" fmla="*/ 543191 h 1674190"/>
                  <a:gd name="connsiteX28" fmla="*/ 506144 w 877683"/>
                  <a:gd name="connsiteY28" fmla="*/ 533666 h 1674190"/>
                  <a:gd name="connsiteX29" fmla="*/ 575199 w 877683"/>
                  <a:gd name="connsiteY29" fmla="*/ 521759 h 1674190"/>
                  <a:gd name="connsiteX30" fmla="*/ 489476 w 877683"/>
                  <a:gd name="connsiteY30" fmla="*/ 433652 h 1674190"/>
                  <a:gd name="connsiteX31" fmla="*/ 418037 w 877683"/>
                  <a:gd name="connsiteY31" fmla="*/ 438417 h 1674190"/>
                  <a:gd name="connsiteX32" fmla="*/ 487095 w 877683"/>
                  <a:gd name="connsiteY32" fmla="*/ 416983 h 1674190"/>
                  <a:gd name="connsiteX33" fmla="*/ 584726 w 877683"/>
                  <a:gd name="connsiteY33" fmla="*/ 428889 h 1674190"/>
                  <a:gd name="connsiteX34" fmla="*/ 525195 w 877683"/>
                  <a:gd name="connsiteY34" fmla="*/ 400315 h 1674190"/>
                  <a:gd name="connsiteX35" fmla="*/ 601395 w 877683"/>
                  <a:gd name="connsiteY35" fmla="*/ 376503 h 1674190"/>
                  <a:gd name="connsiteX36" fmla="*/ 551387 w 877683"/>
                  <a:gd name="connsiteY36" fmla="*/ 347928 h 1674190"/>
                  <a:gd name="connsiteX37" fmla="*/ 622826 w 877683"/>
                  <a:gd name="connsiteY37" fmla="*/ 309827 h 1674190"/>
                  <a:gd name="connsiteX38" fmla="*/ 553770 w 877683"/>
                  <a:gd name="connsiteY38" fmla="*/ 295541 h 1674190"/>
                  <a:gd name="connsiteX39" fmla="*/ 618063 w 877683"/>
                  <a:gd name="connsiteY39" fmla="*/ 269347 h 1674190"/>
                  <a:gd name="connsiteX40" fmla="*/ 644258 w 877683"/>
                  <a:gd name="connsiteY40" fmla="*/ 240772 h 1674190"/>
                  <a:gd name="connsiteX41" fmla="*/ 601395 w 877683"/>
                  <a:gd name="connsiteY41" fmla="*/ 240772 h 1674190"/>
                  <a:gd name="connsiteX42" fmla="*/ 658545 w 877683"/>
                  <a:gd name="connsiteY42" fmla="*/ 209816 h 1674190"/>
                  <a:gd name="connsiteX43" fmla="*/ 696644 w 877683"/>
                  <a:gd name="connsiteY43" fmla="*/ 159809 h 1674190"/>
                  <a:gd name="connsiteX44" fmla="*/ 682356 w 877683"/>
                  <a:gd name="connsiteY44" fmla="*/ 114566 h 1674190"/>
                  <a:gd name="connsiteX45" fmla="*/ 710932 w 877683"/>
                  <a:gd name="connsiteY45" fmla="*/ 126473 h 1674190"/>
                  <a:gd name="connsiteX46" fmla="*/ 698752 w 877683"/>
                  <a:gd name="connsiteY46" fmla="*/ 25348 h 1674190"/>
                  <a:gd name="connsiteX47" fmla="*/ 318025 w 877683"/>
                  <a:gd name="connsiteY47" fmla="*/ 359835 h 1674190"/>
                  <a:gd name="connsiteX48" fmla="*/ 283258 w 877683"/>
                  <a:gd name="connsiteY48" fmla="*/ 379202 h 1674190"/>
                  <a:gd name="connsiteX49" fmla="*/ 694400 w 877683"/>
                  <a:gd name="connsiteY49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20458 w 877683"/>
                  <a:gd name="connsiteY9" fmla="*/ 1117071 h 1674190"/>
                  <a:gd name="connsiteX10" fmla="*/ 753796 w 877683"/>
                  <a:gd name="connsiteY10" fmla="*/ 1002770 h 1674190"/>
                  <a:gd name="connsiteX11" fmla="*/ 641877 w 877683"/>
                  <a:gd name="connsiteY11" fmla="*/ 1000390 h 1674190"/>
                  <a:gd name="connsiteX12" fmla="*/ 801962 w 877683"/>
                  <a:gd name="connsiteY12" fmla="*/ 690533 h 1674190"/>
                  <a:gd name="connsiteX13" fmla="*/ 811625 w 877683"/>
                  <a:gd name="connsiteY13" fmla="*/ 522690 h 1674190"/>
                  <a:gd name="connsiteX14" fmla="*/ 865713 w 877683"/>
                  <a:gd name="connsiteY14" fmla="*/ 309828 h 1674190"/>
                  <a:gd name="connsiteX15" fmla="*/ 877620 w 877683"/>
                  <a:gd name="connsiteY15" fmla="*/ 183622 h 1674190"/>
                  <a:gd name="connsiteX16" fmla="*/ 829789 w 877683"/>
                  <a:gd name="connsiteY16" fmla="*/ 262520 h 1674190"/>
                  <a:gd name="connsiteX17" fmla="*/ 729982 w 877683"/>
                  <a:gd name="connsiteY17" fmla="*/ 243154 h 1674190"/>
                  <a:gd name="connsiteX18" fmla="*/ 732364 w 877683"/>
                  <a:gd name="connsiteY18" fmla="*/ 131233 h 1674190"/>
                  <a:gd name="connsiteX19" fmla="*/ 677595 w 877683"/>
                  <a:gd name="connsiteY19" fmla="*/ 259822 h 1674190"/>
                  <a:gd name="connsiteX20" fmla="*/ 613299 w 877683"/>
                  <a:gd name="connsiteY20" fmla="*/ 466992 h 1674190"/>
                  <a:gd name="connsiteX21" fmla="*/ 453758 w 877683"/>
                  <a:gd name="connsiteY21" fmla="*/ 757502 h 1674190"/>
                  <a:gd name="connsiteX22" fmla="*/ 496618 w 877683"/>
                  <a:gd name="connsiteY22" fmla="*/ 695589 h 1674190"/>
                  <a:gd name="connsiteX23" fmla="*/ 484712 w 877683"/>
                  <a:gd name="connsiteY23" fmla="*/ 657490 h 1674190"/>
                  <a:gd name="connsiteX24" fmla="*/ 551387 w 877683"/>
                  <a:gd name="connsiteY24" fmla="*/ 614628 h 1674190"/>
                  <a:gd name="connsiteX25" fmla="*/ 491857 w 877683"/>
                  <a:gd name="connsiteY25" fmla="*/ 600341 h 1674190"/>
                  <a:gd name="connsiteX26" fmla="*/ 494238 w 877683"/>
                  <a:gd name="connsiteY26" fmla="*/ 569384 h 1674190"/>
                  <a:gd name="connsiteX27" fmla="*/ 553769 w 877683"/>
                  <a:gd name="connsiteY27" fmla="*/ 543191 h 1674190"/>
                  <a:gd name="connsiteX28" fmla="*/ 506144 w 877683"/>
                  <a:gd name="connsiteY28" fmla="*/ 533666 h 1674190"/>
                  <a:gd name="connsiteX29" fmla="*/ 575199 w 877683"/>
                  <a:gd name="connsiteY29" fmla="*/ 521759 h 1674190"/>
                  <a:gd name="connsiteX30" fmla="*/ 489476 w 877683"/>
                  <a:gd name="connsiteY30" fmla="*/ 433652 h 1674190"/>
                  <a:gd name="connsiteX31" fmla="*/ 418037 w 877683"/>
                  <a:gd name="connsiteY31" fmla="*/ 438417 h 1674190"/>
                  <a:gd name="connsiteX32" fmla="*/ 487095 w 877683"/>
                  <a:gd name="connsiteY32" fmla="*/ 416983 h 1674190"/>
                  <a:gd name="connsiteX33" fmla="*/ 584726 w 877683"/>
                  <a:gd name="connsiteY33" fmla="*/ 428889 h 1674190"/>
                  <a:gd name="connsiteX34" fmla="*/ 525195 w 877683"/>
                  <a:gd name="connsiteY34" fmla="*/ 400315 h 1674190"/>
                  <a:gd name="connsiteX35" fmla="*/ 601395 w 877683"/>
                  <a:gd name="connsiteY35" fmla="*/ 376503 h 1674190"/>
                  <a:gd name="connsiteX36" fmla="*/ 551387 w 877683"/>
                  <a:gd name="connsiteY36" fmla="*/ 347928 h 1674190"/>
                  <a:gd name="connsiteX37" fmla="*/ 622826 w 877683"/>
                  <a:gd name="connsiteY37" fmla="*/ 309827 h 1674190"/>
                  <a:gd name="connsiteX38" fmla="*/ 553770 w 877683"/>
                  <a:gd name="connsiteY38" fmla="*/ 295541 h 1674190"/>
                  <a:gd name="connsiteX39" fmla="*/ 618063 w 877683"/>
                  <a:gd name="connsiteY39" fmla="*/ 269347 h 1674190"/>
                  <a:gd name="connsiteX40" fmla="*/ 644258 w 877683"/>
                  <a:gd name="connsiteY40" fmla="*/ 240772 h 1674190"/>
                  <a:gd name="connsiteX41" fmla="*/ 601395 w 877683"/>
                  <a:gd name="connsiteY41" fmla="*/ 240772 h 1674190"/>
                  <a:gd name="connsiteX42" fmla="*/ 658545 w 877683"/>
                  <a:gd name="connsiteY42" fmla="*/ 209816 h 1674190"/>
                  <a:gd name="connsiteX43" fmla="*/ 696644 w 877683"/>
                  <a:gd name="connsiteY43" fmla="*/ 159809 h 1674190"/>
                  <a:gd name="connsiteX44" fmla="*/ 682356 w 877683"/>
                  <a:gd name="connsiteY44" fmla="*/ 114566 h 1674190"/>
                  <a:gd name="connsiteX45" fmla="*/ 710932 w 877683"/>
                  <a:gd name="connsiteY45" fmla="*/ 126473 h 1674190"/>
                  <a:gd name="connsiteX46" fmla="*/ 698752 w 877683"/>
                  <a:gd name="connsiteY46" fmla="*/ 25348 h 1674190"/>
                  <a:gd name="connsiteX47" fmla="*/ 318025 w 877683"/>
                  <a:gd name="connsiteY47" fmla="*/ 359835 h 1674190"/>
                  <a:gd name="connsiteX48" fmla="*/ 283258 w 877683"/>
                  <a:gd name="connsiteY48" fmla="*/ 379202 h 1674190"/>
                  <a:gd name="connsiteX49" fmla="*/ 694400 w 877683"/>
                  <a:gd name="connsiteY49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20458 w 877683"/>
                  <a:gd name="connsiteY9" fmla="*/ 1117071 h 1674190"/>
                  <a:gd name="connsiteX10" fmla="*/ 751415 w 877683"/>
                  <a:gd name="connsiteY10" fmla="*/ 1028964 h 1674190"/>
                  <a:gd name="connsiteX11" fmla="*/ 641877 w 877683"/>
                  <a:gd name="connsiteY11" fmla="*/ 1000390 h 1674190"/>
                  <a:gd name="connsiteX12" fmla="*/ 801962 w 877683"/>
                  <a:gd name="connsiteY12" fmla="*/ 690533 h 1674190"/>
                  <a:gd name="connsiteX13" fmla="*/ 811625 w 877683"/>
                  <a:gd name="connsiteY13" fmla="*/ 522690 h 1674190"/>
                  <a:gd name="connsiteX14" fmla="*/ 865713 w 877683"/>
                  <a:gd name="connsiteY14" fmla="*/ 309828 h 1674190"/>
                  <a:gd name="connsiteX15" fmla="*/ 877620 w 877683"/>
                  <a:gd name="connsiteY15" fmla="*/ 183622 h 1674190"/>
                  <a:gd name="connsiteX16" fmla="*/ 829789 w 877683"/>
                  <a:gd name="connsiteY16" fmla="*/ 262520 h 1674190"/>
                  <a:gd name="connsiteX17" fmla="*/ 729982 w 877683"/>
                  <a:gd name="connsiteY17" fmla="*/ 243154 h 1674190"/>
                  <a:gd name="connsiteX18" fmla="*/ 732364 w 877683"/>
                  <a:gd name="connsiteY18" fmla="*/ 131233 h 1674190"/>
                  <a:gd name="connsiteX19" fmla="*/ 677595 w 877683"/>
                  <a:gd name="connsiteY19" fmla="*/ 259822 h 1674190"/>
                  <a:gd name="connsiteX20" fmla="*/ 613299 w 877683"/>
                  <a:gd name="connsiteY20" fmla="*/ 466992 h 1674190"/>
                  <a:gd name="connsiteX21" fmla="*/ 453758 w 877683"/>
                  <a:gd name="connsiteY21" fmla="*/ 757502 h 1674190"/>
                  <a:gd name="connsiteX22" fmla="*/ 496618 w 877683"/>
                  <a:gd name="connsiteY22" fmla="*/ 695589 h 1674190"/>
                  <a:gd name="connsiteX23" fmla="*/ 484712 w 877683"/>
                  <a:gd name="connsiteY23" fmla="*/ 657490 h 1674190"/>
                  <a:gd name="connsiteX24" fmla="*/ 551387 w 877683"/>
                  <a:gd name="connsiteY24" fmla="*/ 614628 h 1674190"/>
                  <a:gd name="connsiteX25" fmla="*/ 491857 w 877683"/>
                  <a:gd name="connsiteY25" fmla="*/ 600341 h 1674190"/>
                  <a:gd name="connsiteX26" fmla="*/ 494238 w 877683"/>
                  <a:gd name="connsiteY26" fmla="*/ 569384 h 1674190"/>
                  <a:gd name="connsiteX27" fmla="*/ 553769 w 877683"/>
                  <a:gd name="connsiteY27" fmla="*/ 543191 h 1674190"/>
                  <a:gd name="connsiteX28" fmla="*/ 506144 w 877683"/>
                  <a:gd name="connsiteY28" fmla="*/ 533666 h 1674190"/>
                  <a:gd name="connsiteX29" fmla="*/ 575199 w 877683"/>
                  <a:gd name="connsiteY29" fmla="*/ 521759 h 1674190"/>
                  <a:gd name="connsiteX30" fmla="*/ 489476 w 877683"/>
                  <a:gd name="connsiteY30" fmla="*/ 433652 h 1674190"/>
                  <a:gd name="connsiteX31" fmla="*/ 418037 w 877683"/>
                  <a:gd name="connsiteY31" fmla="*/ 438417 h 1674190"/>
                  <a:gd name="connsiteX32" fmla="*/ 487095 w 877683"/>
                  <a:gd name="connsiteY32" fmla="*/ 416983 h 1674190"/>
                  <a:gd name="connsiteX33" fmla="*/ 584726 w 877683"/>
                  <a:gd name="connsiteY33" fmla="*/ 428889 h 1674190"/>
                  <a:gd name="connsiteX34" fmla="*/ 525195 w 877683"/>
                  <a:gd name="connsiteY34" fmla="*/ 400315 h 1674190"/>
                  <a:gd name="connsiteX35" fmla="*/ 601395 w 877683"/>
                  <a:gd name="connsiteY35" fmla="*/ 376503 h 1674190"/>
                  <a:gd name="connsiteX36" fmla="*/ 551387 w 877683"/>
                  <a:gd name="connsiteY36" fmla="*/ 347928 h 1674190"/>
                  <a:gd name="connsiteX37" fmla="*/ 622826 w 877683"/>
                  <a:gd name="connsiteY37" fmla="*/ 309827 h 1674190"/>
                  <a:gd name="connsiteX38" fmla="*/ 553770 w 877683"/>
                  <a:gd name="connsiteY38" fmla="*/ 295541 h 1674190"/>
                  <a:gd name="connsiteX39" fmla="*/ 618063 w 877683"/>
                  <a:gd name="connsiteY39" fmla="*/ 269347 h 1674190"/>
                  <a:gd name="connsiteX40" fmla="*/ 644258 w 877683"/>
                  <a:gd name="connsiteY40" fmla="*/ 240772 h 1674190"/>
                  <a:gd name="connsiteX41" fmla="*/ 601395 w 877683"/>
                  <a:gd name="connsiteY41" fmla="*/ 240772 h 1674190"/>
                  <a:gd name="connsiteX42" fmla="*/ 658545 w 877683"/>
                  <a:gd name="connsiteY42" fmla="*/ 209816 h 1674190"/>
                  <a:gd name="connsiteX43" fmla="*/ 696644 w 877683"/>
                  <a:gd name="connsiteY43" fmla="*/ 159809 h 1674190"/>
                  <a:gd name="connsiteX44" fmla="*/ 682356 w 877683"/>
                  <a:gd name="connsiteY44" fmla="*/ 114566 h 1674190"/>
                  <a:gd name="connsiteX45" fmla="*/ 710932 w 877683"/>
                  <a:gd name="connsiteY45" fmla="*/ 126473 h 1674190"/>
                  <a:gd name="connsiteX46" fmla="*/ 698752 w 877683"/>
                  <a:gd name="connsiteY46" fmla="*/ 25348 h 1674190"/>
                  <a:gd name="connsiteX47" fmla="*/ 318025 w 877683"/>
                  <a:gd name="connsiteY47" fmla="*/ 359835 h 1674190"/>
                  <a:gd name="connsiteX48" fmla="*/ 283258 w 877683"/>
                  <a:gd name="connsiteY48" fmla="*/ 379202 h 1674190"/>
                  <a:gd name="connsiteX49" fmla="*/ 694400 w 877683"/>
                  <a:gd name="connsiteY49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20458 w 877683"/>
                  <a:gd name="connsiteY9" fmla="*/ 1117071 h 1674190"/>
                  <a:gd name="connsiteX10" fmla="*/ 751415 w 877683"/>
                  <a:gd name="connsiteY10" fmla="*/ 1028964 h 1674190"/>
                  <a:gd name="connsiteX11" fmla="*/ 641877 w 877683"/>
                  <a:gd name="connsiteY11" fmla="*/ 1000390 h 1674190"/>
                  <a:gd name="connsiteX12" fmla="*/ 801962 w 877683"/>
                  <a:gd name="connsiteY12" fmla="*/ 690533 h 1674190"/>
                  <a:gd name="connsiteX13" fmla="*/ 811625 w 877683"/>
                  <a:gd name="connsiteY13" fmla="*/ 522690 h 1674190"/>
                  <a:gd name="connsiteX14" fmla="*/ 865713 w 877683"/>
                  <a:gd name="connsiteY14" fmla="*/ 309828 h 1674190"/>
                  <a:gd name="connsiteX15" fmla="*/ 877620 w 877683"/>
                  <a:gd name="connsiteY15" fmla="*/ 183622 h 1674190"/>
                  <a:gd name="connsiteX16" fmla="*/ 829789 w 877683"/>
                  <a:gd name="connsiteY16" fmla="*/ 262520 h 1674190"/>
                  <a:gd name="connsiteX17" fmla="*/ 729982 w 877683"/>
                  <a:gd name="connsiteY17" fmla="*/ 243154 h 1674190"/>
                  <a:gd name="connsiteX18" fmla="*/ 732364 w 877683"/>
                  <a:gd name="connsiteY18" fmla="*/ 131233 h 1674190"/>
                  <a:gd name="connsiteX19" fmla="*/ 677595 w 877683"/>
                  <a:gd name="connsiteY19" fmla="*/ 259822 h 1674190"/>
                  <a:gd name="connsiteX20" fmla="*/ 613299 w 877683"/>
                  <a:gd name="connsiteY20" fmla="*/ 466992 h 1674190"/>
                  <a:gd name="connsiteX21" fmla="*/ 453758 w 877683"/>
                  <a:gd name="connsiteY21" fmla="*/ 757502 h 1674190"/>
                  <a:gd name="connsiteX22" fmla="*/ 496618 w 877683"/>
                  <a:gd name="connsiteY22" fmla="*/ 695589 h 1674190"/>
                  <a:gd name="connsiteX23" fmla="*/ 484712 w 877683"/>
                  <a:gd name="connsiteY23" fmla="*/ 657490 h 1674190"/>
                  <a:gd name="connsiteX24" fmla="*/ 551387 w 877683"/>
                  <a:gd name="connsiteY24" fmla="*/ 614628 h 1674190"/>
                  <a:gd name="connsiteX25" fmla="*/ 491857 w 877683"/>
                  <a:gd name="connsiteY25" fmla="*/ 600341 h 1674190"/>
                  <a:gd name="connsiteX26" fmla="*/ 494238 w 877683"/>
                  <a:gd name="connsiteY26" fmla="*/ 569384 h 1674190"/>
                  <a:gd name="connsiteX27" fmla="*/ 553769 w 877683"/>
                  <a:gd name="connsiteY27" fmla="*/ 543191 h 1674190"/>
                  <a:gd name="connsiteX28" fmla="*/ 506144 w 877683"/>
                  <a:gd name="connsiteY28" fmla="*/ 533666 h 1674190"/>
                  <a:gd name="connsiteX29" fmla="*/ 575199 w 877683"/>
                  <a:gd name="connsiteY29" fmla="*/ 521759 h 1674190"/>
                  <a:gd name="connsiteX30" fmla="*/ 489476 w 877683"/>
                  <a:gd name="connsiteY30" fmla="*/ 433652 h 1674190"/>
                  <a:gd name="connsiteX31" fmla="*/ 418037 w 877683"/>
                  <a:gd name="connsiteY31" fmla="*/ 438417 h 1674190"/>
                  <a:gd name="connsiteX32" fmla="*/ 487095 w 877683"/>
                  <a:gd name="connsiteY32" fmla="*/ 416983 h 1674190"/>
                  <a:gd name="connsiteX33" fmla="*/ 584726 w 877683"/>
                  <a:gd name="connsiteY33" fmla="*/ 428889 h 1674190"/>
                  <a:gd name="connsiteX34" fmla="*/ 525195 w 877683"/>
                  <a:gd name="connsiteY34" fmla="*/ 400315 h 1674190"/>
                  <a:gd name="connsiteX35" fmla="*/ 601395 w 877683"/>
                  <a:gd name="connsiteY35" fmla="*/ 376503 h 1674190"/>
                  <a:gd name="connsiteX36" fmla="*/ 551387 w 877683"/>
                  <a:gd name="connsiteY36" fmla="*/ 347928 h 1674190"/>
                  <a:gd name="connsiteX37" fmla="*/ 622826 w 877683"/>
                  <a:gd name="connsiteY37" fmla="*/ 309827 h 1674190"/>
                  <a:gd name="connsiteX38" fmla="*/ 553770 w 877683"/>
                  <a:gd name="connsiteY38" fmla="*/ 295541 h 1674190"/>
                  <a:gd name="connsiteX39" fmla="*/ 618063 w 877683"/>
                  <a:gd name="connsiteY39" fmla="*/ 269347 h 1674190"/>
                  <a:gd name="connsiteX40" fmla="*/ 644258 w 877683"/>
                  <a:gd name="connsiteY40" fmla="*/ 240772 h 1674190"/>
                  <a:gd name="connsiteX41" fmla="*/ 601395 w 877683"/>
                  <a:gd name="connsiteY41" fmla="*/ 240772 h 1674190"/>
                  <a:gd name="connsiteX42" fmla="*/ 658545 w 877683"/>
                  <a:gd name="connsiteY42" fmla="*/ 209816 h 1674190"/>
                  <a:gd name="connsiteX43" fmla="*/ 696644 w 877683"/>
                  <a:gd name="connsiteY43" fmla="*/ 159809 h 1674190"/>
                  <a:gd name="connsiteX44" fmla="*/ 682356 w 877683"/>
                  <a:gd name="connsiteY44" fmla="*/ 114566 h 1674190"/>
                  <a:gd name="connsiteX45" fmla="*/ 710932 w 877683"/>
                  <a:gd name="connsiteY45" fmla="*/ 126473 h 1674190"/>
                  <a:gd name="connsiteX46" fmla="*/ 698752 w 877683"/>
                  <a:gd name="connsiteY46" fmla="*/ 25348 h 1674190"/>
                  <a:gd name="connsiteX47" fmla="*/ 318025 w 877683"/>
                  <a:gd name="connsiteY47" fmla="*/ 359835 h 1674190"/>
                  <a:gd name="connsiteX48" fmla="*/ 283258 w 877683"/>
                  <a:gd name="connsiteY48" fmla="*/ 379202 h 1674190"/>
                  <a:gd name="connsiteX49" fmla="*/ 694400 w 877683"/>
                  <a:gd name="connsiteY49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20458 w 877683"/>
                  <a:gd name="connsiteY9" fmla="*/ 1117071 h 1674190"/>
                  <a:gd name="connsiteX10" fmla="*/ 751415 w 877683"/>
                  <a:gd name="connsiteY10" fmla="*/ 1057539 h 1674190"/>
                  <a:gd name="connsiteX11" fmla="*/ 641877 w 877683"/>
                  <a:gd name="connsiteY11" fmla="*/ 1000390 h 1674190"/>
                  <a:gd name="connsiteX12" fmla="*/ 801962 w 877683"/>
                  <a:gd name="connsiteY12" fmla="*/ 690533 h 1674190"/>
                  <a:gd name="connsiteX13" fmla="*/ 811625 w 877683"/>
                  <a:gd name="connsiteY13" fmla="*/ 522690 h 1674190"/>
                  <a:gd name="connsiteX14" fmla="*/ 865713 w 877683"/>
                  <a:gd name="connsiteY14" fmla="*/ 309828 h 1674190"/>
                  <a:gd name="connsiteX15" fmla="*/ 877620 w 877683"/>
                  <a:gd name="connsiteY15" fmla="*/ 183622 h 1674190"/>
                  <a:gd name="connsiteX16" fmla="*/ 829789 w 877683"/>
                  <a:gd name="connsiteY16" fmla="*/ 262520 h 1674190"/>
                  <a:gd name="connsiteX17" fmla="*/ 729982 w 877683"/>
                  <a:gd name="connsiteY17" fmla="*/ 243154 h 1674190"/>
                  <a:gd name="connsiteX18" fmla="*/ 732364 w 877683"/>
                  <a:gd name="connsiteY18" fmla="*/ 131233 h 1674190"/>
                  <a:gd name="connsiteX19" fmla="*/ 677595 w 877683"/>
                  <a:gd name="connsiteY19" fmla="*/ 259822 h 1674190"/>
                  <a:gd name="connsiteX20" fmla="*/ 613299 w 877683"/>
                  <a:gd name="connsiteY20" fmla="*/ 466992 h 1674190"/>
                  <a:gd name="connsiteX21" fmla="*/ 453758 w 877683"/>
                  <a:gd name="connsiteY21" fmla="*/ 757502 h 1674190"/>
                  <a:gd name="connsiteX22" fmla="*/ 496618 w 877683"/>
                  <a:gd name="connsiteY22" fmla="*/ 695589 h 1674190"/>
                  <a:gd name="connsiteX23" fmla="*/ 484712 w 877683"/>
                  <a:gd name="connsiteY23" fmla="*/ 657490 h 1674190"/>
                  <a:gd name="connsiteX24" fmla="*/ 551387 w 877683"/>
                  <a:gd name="connsiteY24" fmla="*/ 614628 h 1674190"/>
                  <a:gd name="connsiteX25" fmla="*/ 491857 w 877683"/>
                  <a:gd name="connsiteY25" fmla="*/ 600341 h 1674190"/>
                  <a:gd name="connsiteX26" fmla="*/ 494238 w 877683"/>
                  <a:gd name="connsiteY26" fmla="*/ 569384 h 1674190"/>
                  <a:gd name="connsiteX27" fmla="*/ 553769 w 877683"/>
                  <a:gd name="connsiteY27" fmla="*/ 543191 h 1674190"/>
                  <a:gd name="connsiteX28" fmla="*/ 506144 w 877683"/>
                  <a:gd name="connsiteY28" fmla="*/ 533666 h 1674190"/>
                  <a:gd name="connsiteX29" fmla="*/ 575199 w 877683"/>
                  <a:gd name="connsiteY29" fmla="*/ 521759 h 1674190"/>
                  <a:gd name="connsiteX30" fmla="*/ 489476 w 877683"/>
                  <a:gd name="connsiteY30" fmla="*/ 433652 h 1674190"/>
                  <a:gd name="connsiteX31" fmla="*/ 418037 w 877683"/>
                  <a:gd name="connsiteY31" fmla="*/ 438417 h 1674190"/>
                  <a:gd name="connsiteX32" fmla="*/ 487095 w 877683"/>
                  <a:gd name="connsiteY32" fmla="*/ 416983 h 1674190"/>
                  <a:gd name="connsiteX33" fmla="*/ 584726 w 877683"/>
                  <a:gd name="connsiteY33" fmla="*/ 428889 h 1674190"/>
                  <a:gd name="connsiteX34" fmla="*/ 525195 w 877683"/>
                  <a:gd name="connsiteY34" fmla="*/ 400315 h 1674190"/>
                  <a:gd name="connsiteX35" fmla="*/ 601395 w 877683"/>
                  <a:gd name="connsiteY35" fmla="*/ 376503 h 1674190"/>
                  <a:gd name="connsiteX36" fmla="*/ 551387 w 877683"/>
                  <a:gd name="connsiteY36" fmla="*/ 347928 h 1674190"/>
                  <a:gd name="connsiteX37" fmla="*/ 622826 w 877683"/>
                  <a:gd name="connsiteY37" fmla="*/ 309827 h 1674190"/>
                  <a:gd name="connsiteX38" fmla="*/ 553770 w 877683"/>
                  <a:gd name="connsiteY38" fmla="*/ 295541 h 1674190"/>
                  <a:gd name="connsiteX39" fmla="*/ 618063 w 877683"/>
                  <a:gd name="connsiteY39" fmla="*/ 269347 h 1674190"/>
                  <a:gd name="connsiteX40" fmla="*/ 644258 w 877683"/>
                  <a:gd name="connsiteY40" fmla="*/ 240772 h 1674190"/>
                  <a:gd name="connsiteX41" fmla="*/ 601395 w 877683"/>
                  <a:gd name="connsiteY41" fmla="*/ 240772 h 1674190"/>
                  <a:gd name="connsiteX42" fmla="*/ 658545 w 877683"/>
                  <a:gd name="connsiteY42" fmla="*/ 209816 h 1674190"/>
                  <a:gd name="connsiteX43" fmla="*/ 696644 w 877683"/>
                  <a:gd name="connsiteY43" fmla="*/ 159809 h 1674190"/>
                  <a:gd name="connsiteX44" fmla="*/ 682356 w 877683"/>
                  <a:gd name="connsiteY44" fmla="*/ 114566 h 1674190"/>
                  <a:gd name="connsiteX45" fmla="*/ 710932 w 877683"/>
                  <a:gd name="connsiteY45" fmla="*/ 126473 h 1674190"/>
                  <a:gd name="connsiteX46" fmla="*/ 698752 w 877683"/>
                  <a:gd name="connsiteY46" fmla="*/ 25348 h 1674190"/>
                  <a:gd name="connsiteX47" fmla="*/ 318025 w 877683"/>
                  <a:gd name="connsiteY47" fmla="*/ 359835 h 1674190"/>
                  <a:gd name="connsiteX48" fmla="*/ 283258 w 877683"/>
                  <a:gd name="connsiteY48" fmla="*/ 379202 h 1674190"/>
                  <a:gd name="connsiteX49" fmla="*/ 694400 w 877683"/>
                  <a:gd name="connsiteY49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20458 w 877683"/>
                  <a:gd name="connsiteY9" fmla="*/ 1117071 h 1674190"/>
                  <a:gd name="connsiteX10" fmla="*/ 751415 w 877683"/>
                  <a:gd name="connsiteY10" fmla="*/ 1057539 h 1674190"/>
                  <a:gd name="connsiteX11" fmla="*/ 634733 w 877683"/>
                  <a:gd name="connsiteY11" fmla="*/ 1036109 h 1674190"/>
                  <a:gd name="connsiteX12" fmla="*/ 801962 w 877683"/>
                  <a:gd name="connsiteY12" fmla="*/ 690533 h 1674190"/>
                  <a:gd name="connsiteX13" fmla="*/ 811625 w 877683"/>
                  <a:gd name="connsiteY13" fmla="*/ 522690 h 1674190"/>
                  <a:gd name="connsiteX14" fmla="*/ 865713 w 877683"/>
                  <a:gd name="connsiteY14" fmla="*/ 309828 h 1674190"/>
                  <a:gd name="connsiteX15" fmla="*/ 877620 w 877683"/>
                  <a:gd name="connsiteY15" fmla="*/ 183622 h 1674190"/>
                  <a:gd name="connsiteX16" fmla="*/ 829789 w 877683"/>
                  <a:gd name="connsiteY16" fmla="*/ 262520 h 1674190"/>
                  <a:gd name="connsiteX17" fmla="*/ 729982 w 877683"/>
                  <a:gd name="connsiteY17" fmla="*/ 243154 h 1674190"/>
                  <a:gd name="connsiteX18" fmla="*/ 732364 w 877683"/>
                  <a:gd name="connsiteY18" fmla="*/ 131233 h 1674190"/>
                  <a:gd name="connsiteX19" fmla="*/ 677595 w 877683"/>
                  <a:gd name="connsiteY19" fmla="*/ 259822 h 1674190"/>
                  <a:gd name="connsiteX20" fmla="*/ 613299 w 877683"/>
                  <a:gd name="connsiteY20" fmla="*/ 466992 h 1674190"/>
                  <a:gd name="connsiteX21" fmla="*/ 453758 w 877683"/>
                  <a:gd name="connsiteY21" fmla="*/ 757502 h 1674190"/>
                  <a:gd name="connsiteX22" fmla="*/ 496618 w 877683"/>
                  <a:gd name="connsiteY22" fmla="*/ 695589 h 1674190"/>
                  <a:gd name="connsiteX23" fmla="*/ 484712 w 877683"/>
                  <a:gd name="connsiteY23" fmla="*/ 657490 h 1674190"/>
                  <a:gd name="connsiteX24" fmla="*/ 551387 w 877683"/>
                  <a:gd name="connsiteY24" fmla="*/ 614628 h 1674190"/>
                  <a:gd name="connsiteX25" fmla="*/ 491857 w 877683"/>
                  <a:gd name="connsiteY25" fmla="*/ 600341 h 1674190"/>
                  <a:gd name="connsiteX26" fmla="*/ 494238 w 877683"/>
                  <a:gd name="connsiteY26" fmla="*/ 569384 h 1674190"/>
                  <a:gd name="connsiteX27" fmla="*/ 553769 w 877683"/>
                  <a:gd name="connsiteY27" fmla="*/ 543191 h 1674190"/>
                  <a:gd name="connsiteX28" fmla="*/ 506144 w 877683"/>
                  <a:gd name="connsiteY28" fmla="*/ 533666 h 1674190"/>
                  <a:gd name="connsiteX29" fmla="*/ 575199 w 877683"/>
                  <a:gd name="connsiteY29" fmla="*/ 521759 h 1674190"/>
                  <a:gd name="connsiteX30" fmla="*/ 489476 w 877683"/>
                  <a:gd name="connsiteY30" fmla="*/ 433652 h 1674190"/>
                  <a:gd name="connsiteX31" fmla="*/ 418037 w 877683"/>
                  <a:gd name="connsiteY31" fmla="*/ 438417 h 1674190"/>
                  <a:gd name="connsiteX32" fmla="*/ 487095 w 877683"/>
                  <a:gd name="connsiteY32" fmla="*/ 416983 h 1674190"/>
                  <a:gd name="connsiteX33" fmla="*/ 584726 w 877683"/>
                  <a:gd name="connsiteY33" fmla="*/ 428889 h 1674190"/>
                  <a:gd name="connsiteX34" fmla="*/ 525195 w 877683"/>
                  <a:gd name="connsiteY34" fmla="*/ 400315 h 1674190"/>
                  <a:gd name="connsiteX35" fmla="*/ 601395 w 877683"/>
                  <a:gd name="connsiteY35" fmla="*/ 376503 h 1674190"/>
                  <a:gd name="connsiteX36" fmla="*/ 551387 w 877683"/>
                  <a:gd name="connsiteY36" fmla="*/ 347928 h 1674190"/>
                  <a:gd name="connsiteX37" fmla="*/ 622826 w 877683"/>
                  <a:gd name="connsiteY37" fmla="*/ 309827 h 1674190"/>
                  <a:gd name="connsiteX38" fmla="*/ 553770 w 877683"/>
                  <a:gd name="connsiteY38" fmla="*/ 295541 h 1674190"/>
                  <a:gd name="connsiteX39" fmla="*/ 618063 w 877683"/>
                  <a:gd name="connsiteY39" fmla="*/ 269347 h 1674190"/>
                  <a:gd name="connsiteX40" fmla="*/ 644258 w 877683"/>
                  <a:gd name="connsiteY40" fmla="*/ 240772 h 1674190"/>
                  <a:gd name="connsiteX41" fmla="*/ 601395 w 877683"/>
                  <a:gd name="connsiteY41" fmla="*/ 240772 h 1674190"/>
                  <a:gd name="connsiteX42" fmla="*/ 658545 w 877683"/>
                  <a:gd name="connsiteY42" fmla="*/ 209816 h 1674190"/>
                  <a:gd name="connsiteX43" fmla="*/ 696644 w 877683"/>
                  <a:gd name="connsiteY43" fmla="*/ 159809 h 1674190"/>
                  <a:gd name="connsiteX44" fmla="*/ 682356 w 877683"/>
                  <a:gd name="connsiteY44" fmla="*/ 114566 h 1674190"/>
                  <a:gd name="connsiteX45" fmla="*/ 710932 w 877683"/>
                  <a:gd name="connsiteY45" fmla="*/ 126473 h 1674190"/>
                  <a:gd name="connsiteX46" fmla="*/ 698752 w 877683"/>
                  <a:gd name="connsiteY46" fmla="*/ 25348 h 1674190"/>
                  <a:gd name="connsiteX47" fmla="*/ 318025 w 877683"/>
                  <a:gd name="connsiteY47" fmla="*/ 359835 h 1674190"/>
                  <a:gd name="connsiteX48" fmla="*/ 283258 w 877683"/>
                  <a:gd name="connsiteY48" fmla="*/ 379202 h 1674190"/>
                  <a:gd name="connsiteX49" fmla="*/ 694400 w 877683"/>
                  <a:gd name="connsiteY49" fmla="*/ 5413 h 1674190"/>
                  <a:gd name="connsiteX0" fmla="*/ 694524 w 877807"/>
                  <a:gd name="connsiteY0" fmla="*/ 5413 h 1674190"/>
                  <a:gd name="connsiteX1" fmla="*/ 467486 w 877807"/>
                  <a:gd name="connsiteY1" fmla="*/ 169858 h 1674190"/>
                  <a:gd name="connsiteX2" fmla="*/ 262701 w 877807"/>
                  <a:gd name="connsiteY2" fmla="*/ 343076 h 1674190"/>
                  <a:gd name="connsiteX3" fmla="*/ 261136 w 877807"/>
                  <a:gd name="connsiteY3" fmla="*/ 663659 h 1674190"/>
                  <a:gd name="connsiteX4" fmla="*/ 276016 w 877807"/>
                  <a:gd name="connsiteY4" fmla="*/ 1033433 h 1674190"/>
                  <a:gd name="connsiteX5" fmla="*/ 174661 w 877807"/>
                  <a:gd name="connsiteY5" fmla="*/ 1241212 h 1674190"/>
                  <a:gd name="connsiteX6" fmla="*/ 10425 w 877807"/>
                  <a:gd name="connsiteY6" fmla="*/ 1625071 h 1674190"/>
                  <a:gd name="connsiteX7" fmla="*/ 501368 w 877807"/>
                  <a:gd name="connsiteY7" fmla="*/ 1639905 h 1674190"/>
                  <a:gd name="connsiteX8" fmla="*/ 647239 w 877807"/>
                  <a:gd name="connsiteY8" fmla="*/ 1262102 h 1674190"/>
                  <a:gd name="connsiteX9" fmla="*/ 720582 w 877807"/>
                  <a:gd name="connsiteY9" fmla="*/ 1117071 h 1674190"/>
                  <a:gd name="connsiteX10" fmla="*/ 751539 w 877807"/>
                  <a:gd name="connsiteY10" fmla="*/ 1057539 h 1674190"/>
                  <a:gd name="connsiteX11" fmla="*/ 634857 w 877807"/>
                  <a:gd name="connsiteY11" fmla="*/ 1036109 h 1674190"/>
                  <a:gd name="connsiteX12" fmla="*/ 802086 w 877807"/>
                  <a:gd name="connsiteY12" fmla="*/ 690533 h 1674190"/>
                  <a:gd name="connsiteX13" fmla="*/ 811749 w 877807"/>
                  <a:gd name="connsiteY13" fmla="*/ 522690 h 1674190"/>
                  <a:gd name="connsiteX14" fmla="*/ 865837 w 877807"/>
                  <a:gd name="connsiteY14" fmla="*/ 309828 h 1674190"/>
                  <a:gd name="connsiteX15" fmla="*/ 877744 w 877807"/>
                  <a:gd name="connsiteY15" fmla="*/ 183622 h 1674190"/>
                  <a:gd name="connsiteX16" fmla="*/ 829913 w 877807"/>
                  <a:gd name="connsiteY16" fmla="*/ 262520 h 1674190"/>
                  <a:gd name="connsiteX17" fmla="*/ 730106 w 877807"/>
                  <a:gd name="connsiteY17" fmla="*/ 243154 h 1674190"/>
                  <a:gd name="connsiteX18" fmla="*/ 732488 w 877807"/>
                  <a:gd name="connsiteY18" fmla="*/ 131233 h 1674190"/>
                  <a:gd name="connsiteX19" fmla="*/ 677719 w 877807"/>
                  <a:gd name="connsiteY19" fmla="*/ 259822 h 1674190"/>
                  <a:gd name="connsiteX20" fmla="*/ 613423 w 877807"/>
                  <a:gd name="connsiteY20" fmla="*/ 466992 h 1674190"/>
                  <a:gd name="connsiteX21" fmla="*/ 453882 w 877807"/>
                  <a:gd name="connsiteY21" fmla="*/ 757502 h 1674190"/>
                  <a:gd name="connsiteX22" fmla="*/ 496742 w 877807"/>
                  <a:gd name="connsiteY22" fmla="*/ 695589 h 1674190"/>
                  <a:gd name="connsiteX23" fmla="*/ 484836 w 877807"/>
                  <a:gd name="connsiteY23" fmla="*/ 657490 h 1674190"/>
                  <a:gd name="connsiteX24" fmla="*/ 551511 w 877807"/>
                  <a:gd name="connsiteY24" fmla="*/ 614628 h 1674190"/>
                  <a:gd name="connsiteX25" fmla="*/ 491981 w 877807"/>
                  <a:gd name="connsiteY25" fmla="*/ 600341 h 1674190"/>
                  <a:gd name="connsiteX26" fmla="*/ 494362 w 877807"/>
                  <a:gd name="connsiteY26" fmla="*/ 569384 h 1674190"/>
                  <a:gd name="connsiteX27" fmla="*/ 553893 w 877807"/>
                  <a:gd name="connsiteY27" fmla="*/ 543191 h 1674190"/>
                  <a:gd name="connsiteX28" fmla="*/ 506268 w 877807"/>
                  <a:gd name="connsiteY28" fmla="*/ 533666 h 1674190"/>
                  <a:gd name="connsiteX29" fmla="*/ 575323 w 877807"/>
                  <a:gd name="connsiteY29" fmla="*/ 521759 h 1674190"/>
                  <a:gd name="connsiteX30" fmla="*/ 489600 w 877807"/>
                  <a:gd name="connsiteY30" fmla="*/ 433652 h 1674190"/>
                  <a:gd name="connsiteX31" fmla="*/ 418161 w 877807"/>
                  <a:gd name="connsiteY31" fmla="*/ 438417 h 1674190"/>
                  <a:gd name="connsiteX32" fmla="*/ 487219 w 877807"/>
                  <a:gd name="connsiteY32" fmla="*/ 416983 h 1674190"/>
                  <a:gd name="connsiteX33" fmla="*/ 584850 w 877807"/>
                  <a:gd name="connsiteY33" fmla="*/ 428889 h 1674190"/>
                  <a:gd name="connsiteX34" fmla="*/ 525319 w 877807"/>
                  <a:gd name="connsiteY34" fmla="*/ 400315 h 1674190"/>
                  <a:gd name="connsiteX35" fmla="*/ 601519 w 877807"/>
                  <a:gd name="connsiteY35" fmla="*/ 376503 h 1674190"/>
                  <a:gd name="connsiteX36" fmla="*/ 551511 w 877807"/>
                  <a:gd name="connsiteY36" fmla="*/ 347928 h 1674190"/>
                  <a:gd name="connsiteX37" fmla="*/ 622950 w 877807"/>
                  <a:gd name="connsiteY37" fmla="*/ 309827 h 1674190"/>
                  <a:gd name="connsiteX38" fmla="*/ 553894 w 877807"/>
                  <a:gd name="connsiteY38" fmla="*/ 295541 h 1674190"/>
                  <a:gd name="connsiteX39" fmla="*/ 618187 w 877807"/>
                  <a:gd name="connsiteY39" fmla="*/ 269347 h 1674190"/>
                  <a:gd name="connsiteX40" fmla="*/ 644382 w 877807"/>
                  <a:gd name="connsiteY40" fmla="*/ 240772 h 1674190"/>
                  <a:gd name="connsiteX41" fmla="*/ 601519 w 877807"/>
                  <a:gd name="connsiteY41" fmla="*/ 240772 h 1674190"/>
                  <a:gd name="connsiteX42" fmla="*/ 658669 w 877807"/>
                  <a:gd name="connsiteY42" fmla="*/ 209816 h 1674190"/>
                  <a:gd name="connsiteX43" fmla="*/ 696768 w 877807"/>
                  <a:gd name="connsiteY43" fmla="*/ 159809 h 1674190"/>
                  <a:gd name="connsiteX44" fmla="*/ 682480 w 877807"/>
                  <a:gd name="connsiteY44" fmla="*/ 114566 h 1674190"/>
                  <a:gd name="connsiteX45" fmla="*/ 711056 w 877807"/>
                  <a:gd name="connsiteY45" fmla="*/ 126473 h 1674190"/>
                  <a:gd name="connsiteX46" fmla="*/ 698876 w 877807"/>
                  <a:gd name="connsiteY46" fmla="*/ 25348 h 1674190"/>
                  <a:gd name="connsiteX47" fmla="*/ 318149 w 877807"/>
                  <a:gd name="connsiteY47" fmla="*/ 359835 h 1674190"/>
                  <a:gd name="connsiteX48" fmla="*/ 283382 w 877807"/>
                  <a:gd name="connsiteY48" fmla="*/ 379202 h 1674190"/>
                  <a:gd name="connsiteX49" fmla="*/ 694524 w 877807"/>
                  <a:gd name="connsiteY49" fmla="*/ 5413 h 1674190"/>
                  <a:gd name="connsiteX0" fmla="*/ 692471 w 875754"/>
                  <a:gd name="connsiteY0" fmla="*/ 5413 h 1673795"/>
                  <a:gd name="connsiteX1" fmla="*/ 465433 w 875754"/>
                  <a:gd name="connsiteY1" fmla="*/ 169858 h 1673795"/>
                  <a:gd name="connsiteX2" fmla="*/ 260648 w 875754"/>
                  <a:gd name="connsiteY2" fmla="*/ 343076 h 1673795"/>
                  <a:gd name="connsiteX3" fmla="*/ 259083 w 875754"/>
                  <a:gd name="connsiteY3" fmla="*/ 663659 h 1673795"/>
                  <a:gd name="connsiteX4" fmla="*/ 273963 w 875754"/>
                  <a:gd name="connsiteY4" fmla="*/ 1033433 h 1673795"/>
                  <a:gd name="connsiteX5" fmla="*/ 195633 w 875754"/>
                  <a:gd name="connsiteY5" fmla="*/ 1247791 h 1673795"/>
                  <a:gd name="connsiteX6" fmla="*/ 8372 w 875754"/>
                  <a:gd name="connsiteY6" fmla="*/ 1625071 h 1673795"/>
                  <a:gd name="connsiteX7" fmla="*/ 499315 w 875754"/>
                  <a:gd name="connsiteY7" fmla="*/ 1639905 h 1673795"/>
                  <a:gd name="connsiteX8" fmla="*/ 645186 w 875754"/>
                  <a:gd name="connsiteY8" fmla="*/ 1262102 h 1673795"/>
                  <a:gd name="connsiteX9" fmla="*/ 718529 w 875754"/>
                  <a:gd name="connsiteY9" fmla="*/ 1117071 h 1673795"/>
                  <a:gd name="connsiteX10" fmla="*/ 749486 w 875754"/>
                  <a:gd name="connsiteY10" fmla="*/ 1057539 h 1673795"/>
                  <a:gd name="connsiteX11" fmla="*/ 632804 w 875754"/>
                  <a:gd name="connsiteY11" fmla="*/ 1036109 h 1673795"/>
                  <a:gd name="connsiteX12" fmla="*/ 800033 w 875754"/>
                  <a:gd name="connsiteY12" fmla="*/ 690533 h 1673795"/>
                  <a:gd name="connsiteX13" fmla="*/ 809696 w 875754"/>
                  <a:gd name="connsiteY13" fmla="*/ 522690 h 1673795"/>
                  <a:gd name="connsiteX14" fmla="*/ 863784 w 875754"/>
                  <a:gd name="connsiteY14" fmla="*/ 309828 h 1673795"/>
                  <a:gd name="connsiteX15" fmla="*/ 875691 w 875754"/>
                  <a:gd name="connsiteY15" fmla="*/ 183622 h 1673795"/>
                  <a:gd name="connsiteX16" fmla="*/ 827860 w 875754"/>
                  <a:gd name="connsiteY16" fmla="*/ 262520 h 1673795"/>
                  <a:gd name="connsiteX17" fmla="*/ 728053 w 875754"/>
                  <a:gd name="connsiteY17" fmla="*/ 243154 h 1673795"/>
                  <a:gd name="connsiteX18" fmla="*/ 730435 w 875754"/>
                  <a:gd name="connsiteY18" fmla="*/ 131233 h 1673795"/>
                  <a:gd name="connsiteX19" fmla="*/ 675666 w 875754"/>
                  <a:gd name="connsiteY19" fmla="*/ 259822 h 1673795"/>
                  <a:gd name="connsiteX20" fmla="*/ 611370 w 875754"/>
                  <a:gd name="connsiteY20" fmla="*/ 466992 h 1673795"/>
                  <a:gd name="connsiteX21" fmla="*/ 451829 w 875754"/>
                  <a:gd name="connsiteY21" fmla="*/ 757502 h 1673795"/>
                  <a:gd name="connsiteX22" fmla="*/ 494689 w 875754"/>
                  <a:gd name="connsiteY22" fmla="*/ 695589 h 1673795"/>
                  <a:gd name="connsiteX23" fmla="*/ 482783 w 875754"/>
                  <a:gd name="connsiteY23" fmla="*/ 657490 h 1673795"/>
                  <a:gd name="connsiteX24" fmla="*/ 549458 w 875754"/>
                  <a:gd name="connsiteY24" fmla="*/ 614628 h 1673795"/>
                  <a:gd name="connsiteX25" fmla="*/ 489928 w 875754"/>
                  <a:gd name="connsiteY25" fmla="*/ 600341 h 1673795"/>
                  <a:gd name="connsiteX26" fmla="*/ 492309 w 875754"/>
                  <a:gd name="connsiteY26" fmla="*/ 569384 h 1673795"/>
                  <a:gd name="connsiteX27" fmla="*/ 551840 w 875754"/>
                  <a:gd name="connsiteY27" fmla="*/ 543191 h 1673795"/>
                  <a:gd name="connsiteX28" fmla="*/ 504215 w 875754"/>
                  <a:gd name="connsiteY28" fmla="*/ 533666 h 1673795"/>
                  <a:gd name="connsiteX29" fmla="*/ 573270 w 875754"/>
                  <a:gd name="connsiteY29" fmla="*/ 521759 h 1673795"/>
                  <a:gd name="connsiteX30" fmla="*/ 487547 w 875754"/>
                  <a:gd name="connsiteY30" fmla="*/ 433652 h 1673795"/>
                  <a:gd name="connsiteX31" fmla="*/ 416108 w 875754"/>
                  <a:gd name="connsiteY31" fmla="*/ 438417 h 1673795"/>
                  <a:gd name="connsiteX32" fmla="*/ 485166 w 875754"/>
                  <a:gd name="connsiteY32" fmla="*/ 416983 h 1673795"/>
                  <a:gd name="connsiteX33" fmla="*/ 582797 w 875754"/>
                  <a:gd name="connsiteY33" fmla="*/ 428889 h 1673795"/>
                  <a:gd name="connsiteX34" fmla="*/ 523266 w 875754"/>
                  <a:gd name="connsiteY34" fmla="*/ 400315 h 1673795"/>
                  <a:gd name="connsiteX35" fmla="*/ 599466 w 875754"/>
                  <a:gd name="connsiteY35" fmla="*/ 376503 h 1673795"/>
                  <a:gd name="connsiteX36" fmla="*/ 549458 w 875754"/>
                  <a:gd name="connsiteY36" fmla="*/ 347928 h 1673795"/>
                  <a:gd name="connsiteX37" fmla="*/ 620897 w 875754"/>
                  <a:gd name="connsiteY37" fmla="*/ 309827 h 1673795"/>
                  <a:gd name="connsiteX38" fmla="*/ 551841 w 875754"/>
                  <a:gd name="connsiteY38" fmla="*/ 295541 h 1673795"/>
                  <a:gd name="connsiteX39" fmla="*/ 616134 w 875754"/>
                  <a:gd name="connsiteY39" fmla="*/ 269347 h 1673795"/>
                  <a:gd name="connsiteX40" fmla="*/ 642329 w 875754"/>
                  <a:gd name="connsiteY40" fmla="*/ 240772 h 1673795"/>
                  <a:gd name="connsiteX41" fmla="*/ 599466 w 875754"/>
                  <a:gd name="connsiteY41" fmla="*/ 240772 h 1673795"/>
                  <a:gd name="connsiteX42" fmla="*/ 656616 w 875754"/>
                  <a:gd name="connsiteY42" fmla="*/ 209816 h 1673795"/>
                  <a:gd name="connsiteX43" fmla="*/ 694715 w 875754"/>
                  <a:gd name="connsiteY43" fmla="*/ 159809 h 1673795"/>
                  <a:gd name="connsiteX44" fmla="*/ 680427 w 875754"/>
                  <a:gd name="connsiteY44" fmla="*/ 114566 h 1673795"/>
                  <a:gd name="connsiteX45" fmla="*/ 709003 w 875754"/>
                  <a:gd name="connsiteY45" fmla="*/ 126473 h 1673795"/>
                  <a:gd name="connsiteX46" fmla="*/ 696823 w 875754"/>
                  <a:gd name="connsiteY46" fmla="*/ 25348 h 1673795"/>
                  <a:gd name="connsiteX47" fmla="*/ 316096 w 875754"/>
                  <a:gd name="connsiteY47" fmla="*/ 359835 h 1673795"/>
                  <a:gd name="connsiteX48" fmla="*/ 281329 w 875754"/>
                  <a:gd name="connsiteY48" fmla="*/ 379202 h 1673795"/>
                  <a:gd name="connsiteX49" fmla="*/ 692471 w 875754"/>
                  <a:gd name="connsiteY49" fmla="*/ 5413 h 1673795"/>
                  <a:gd name="connsiteX0" fmla="*/ 692471 w 875754"/>
                  <a:gd name="connsiteY0" fmla="*/ 5413 h 1673795"/>
                  <a:gd name="connsiteX1" fmla="*/ 465433 w 875754"/>
                  <a:gd name="connsiteY1" fmla="*/ 169858 h 1673795"/>
                  <a:gd name="connsiteX2" fmla="*/ 260648 w 875754"/>
                  <a:gd name="connsiteY2" fmla="*/ 343076 h 1673795"/>
                  <a:gd name="connsiteX3" fmla="*/ 275529 w 875754"/>
                  <a:gd name="connsiteY3" fmla="*/ 670238 h 1673795"/>
                  <a:gd name="connsiteX4" fmla="*/ 273963 w 875754"/>
                  <a:gd name="connsiteY4" fmla="*/ 1033433 h 1673795"/>
                  <a:gd name="connsiteX5" fmla="*/ 195633 w 875754"/>
                  <a:gd name="connsiteY5" fmla="*/ 1247791 h 1673795"/>
                  <a:gd name="connsiteX6" fmla="*/ 8372 w 875754"/>
                  <a:gd name="connsiteY6" fmla="*/ 1625071 h 1673795"/>
                  <a:gd name="connsiteX7" fmla="*/ 499315 w 875754"/>
                  <a:gd name="connsiteY7" fmla="*/ 1639905 h 1673795"/>
                  <a:gd name="connsiteX8" fmla="*/ 645186 w 875754"/>
                  <a:gd name="connsiteY8" fmla="*/ 1262102 h 1673795"/>
                  <a:gd name="connsiteX9" fmla="*/ 718529 w 875754"/>
                  <a:gd name="connsiteY9" fmla="*/ 1117071 h 1673795"/>
                  <a:gd name="connsiteX10" fmla="*/ 749486 w 875754"/>
                  <a:gd name="connsiteY10" fmla="*/ 1057539 h 1673795"/>
                  <a:gd name="connsiteX11" fmla="*/ 632804 w 875754"/>
                  <a:gd name="connsiteY11" fmla="*/ 1036109 h 1673795"/>
                  <a:gd name="connsiteX12" fmla="*/ 800033 w 875754"/>
                  <a:gd name="connsiteY12" fmla="*/ 690533 h 1673795"/>
                  <a:gd name="connsiteX13" fmla="*/ 809696 w 875754"/>
                  <a:gd name="connsiteY13" fmla="*/ 522690 h 1673795"/>
                  <a:gd name="connsiteX14" fmla="*/ 863784 w 875754"/>
                  <a:gd name="connsiteY14" fmla="*/ 309828 h 1673795"/>
                  <a:gd name="connsiteX15" fmla="*/ 875691 w 875754"/>
                  <a:gd name="connsiteY15" fmla="*/ 183622 h 1673795"/>
                  <a:gd name="connsiteX16" fmla="*/ 827860 w 875754"/>
                  <a:gd name="connsiteY16" fmla="*/ 262520 h 1673795"/>
                  <a:gd name="connsiteX17" fmla="*/ 728053 w 875754"/>
                  <a:gd name="connsiteY17" fmla="*/ 243154 h 1673795"/>
                  <a:gd name="connsiteX18" fmla="*/ 730435 w 875754"/>
                  <a:gd name="connsiteY18" fmla="*/ 131233 h 1673795"/>
                  <a:gd name="connsiteX19" fmla="*/ 675666 w 875754"/>
                  <a:gd name="connsiteY19" fmla="*/ 259822 h 1673795"/>
                  <a:gd name="connsiteX20" fmla="*/ 611370 w 875754"/>
                  <a:gd name="connsiteY20" fmla="*/ 466992 h 1673795"/>
                  <a:gd name="connsiteX21" fmla="*/ 451829 w 875754"/>
                  <a:gd name="connsiteY21" fmla="*/ 757502 h 1673795"/>
                  <a:gd name="connsiteX22" fmla="*/ 494689 w 875754"/>
                  <a:gd name="connsiteY22" fmla="*/ 695589 h 1673795"/>
                  <a:gd name="connsiteX23" fmla="*/ 482783 w 875754"/>
                  <a:gd name="connsiteY23" fmla="*/ 657490 h 1673795"/>
                  <a:gd name="connsiteX24" fmla="*/ 549458 w 875754"/>
                  <a:gd name="connsiteY24" fmla="*/ 614628 h 1673795"/>
                  <a:gd name="connsiteX25" fmla="*/ 489928 w 875754"/>
                  <a:gd name="connsiteY25" fmla="*/ 600341 h 1673795"/>
                  <a:gd name="connsiteX26" fmla="*/ 492309 w 875754"/>
                  <a:gd name="connsiteY26" fmla="*/ 569384 h 1673795"/>
                  <a:gd name="connsiteX27" fmla="*/ 551840 w 875754"/>
                  <a:gd name="connsiteY27" fmla="*/ 543191 h 1673795"/>
                  <a:gd name="connsiteX28" fmla="*/ 504215 w 875754"/>
                  <a:gd name="connsiteY28" fmla="*/ 533666 h 1673795"/>
                  <a:gd name="connsiteX29" fmla="*/ 573270 w 875754"/>
                  <a:gd name="connsiteY29" fmla="*/ 521759 h 1673795"/>
                  <a:gd name="connsiteX30" fmla="*/ 487547 w 875754"/>
                  <a:gd name="connsiteY30" fmla="*/ 433652 h 1673795"/>
                  <a:gd name="connsiteX31" fmla="*/ 416108 w 875754"/>
                  <a:gd name="connsiteY31" fmla="*/ 438417 h 1673795"/>
                  <a:gd name="connsiteX32" fmla="*/ 485166 w 875754"/>
                  <a:gd name="connsiteY32" fmla="*/ 416983 h 1673795"/>
                  <a:gd name="connsiteX33" fmla="*/ 582797 w 875754"/>
                  <a:gd name="connsiteY33" fmla="*/ 428889 h 1673795"/>
                  <a:gd name="connsiteX34" fmla="*/ 523266 w 875754"/>
                  <a:gd name="connsiteY34" fmla="*/ 400315 h 1673795"/>
                  <a:gd name="connsiteX35" fmla="*/ 599466 w 875754"/>
                  <a:gd name="connsiteY35" fmla="*/ 376503 h 1673795"/>
                  <a:gd name="connsiteX36" fmla="*/ 549458 w 875754"/>
                  <a:gd name="connsiteY36" fmla="*/ 347928 h 1673795"/>
                  <a:gd name="connsiteX37" fmla="*/ 620897 w 875754"/>
                  <a:gd name="connsiteY37" fmla="*/ 309827 h 1673795"/>
                  <a:gd name="connsiteX38" fmla="*/ 551841 w 875754"/>
                  <a:gd name="connsiteY38" fmla="*/ 295541 h 1673795"/>
                  <a:gd name="connsiteX39" fmla="*/ 616134 w 875754"/>
                  <a:gd name="connsiteY39" fmla="*/ 269347 h 1673795"/>
                  <a:gd name="connsiteX40" fmla="*/ 642329 w 875754"/>
                  <a:gd name="connsiteY40" fmla="*/ 240772 h 1673795"/>
                  <a:gd name="connsiteX41" fmla="*/ 599466 w 875754"/>
                  <a:gd name="connsiteY41" fmla="*/ 240772 h 1673795"/>
                  <a:gd name="connsiteX42" fmla="*/ 656616 w 875754"/>
                  <a:gd name="connsiteY42" fmla="*/ 209816 h 1673795"/>
                  <a:gd name="connsiteX43" fmla="*/ 694715 w 875754"/>
                  <a:gd name="connsiteY43" fmla="*/ 159809 h 1673795"/>
                  <a:gd name="connsiteX44" fmla="*/ 680427 w 875754"/>
                  <a:gd name="connsiteY44" fmla="*/ 114566 h 1673795"/>
                  <a:gd name="connsiteX45" fmla="*/ 709003 w 875754"/>
                  <a:gd name="connsiteY45" fmla="*/ 126473 h 1673795"/>
                  <a:gd name="connsiteX46" fmla="*/ 696823 w 875754"/>
                  <a:gd name="connsiteY46" fmla="*/ 25348 h 1673795"/>
                  <a:gd name="connsiteX47" fmla="*/ 316096 w 875754"/>
                  <a:gd name="connsiteY47" fmla="*/ 359835 h 1673795"/>
                  <a:gd name="connsiteX48" fmla="*/ 281329 w 875754"/>
                  <a:gd name="connsiteY48" fmla="*/ 379202 h 1673795"/>
                  <a:gd name="connsiteX49" fmla="*/ 692471 w 875754"/>
                  <a:gd name="connsiteY49" fmla="*/ 5413 h 1673795"/>
                  <a:gd name="connsiteX0" fmla="*/ 692471 w 875754"/>
                  <a:gd name="connsiteY0" fmla="*/ 5429 h 1673811"/>
                  <a:gd name="connsiteX1" fmla="*/ 465433 w 875754"/>
                  <a:gd name="connsiteY1" fmla="*/ 169874 h 1673811"/>
                  <a:gd name="connsiteX2" fmla="*/ 270516 w 875754"/>
                  <a:gd name="connsiteY2" fmla="*/ 346381 h 1673811"/>
                  <a:gd name="connsiteX3" fmla="*/ 275529 w 875754"/>
                  <a:gd name="connsiteY3" fmla="*/ 670254 h 1673811"/>
                  <a:gd name="connsiteX4" fmla="*/ 273963 w 875754"/>
                  <a:gd name="connsiteY4" fmla="*/ 1033449 h 1673811"/>
                  <a:gd name="connsiteX5" fmla="*/ 195633 w 875754"/>
                  <a:gd name="connsiteY5" fmla="*/ 1247807 h 1673811"/>
                  <a:gd name="connsiteX6" fmla="*/ 8372 w 875754"/>
                  <a:gd name="connsiteY6" fmla="*/ 1625087 h 1673811"/>
                  <a:gd name="connsiteX7" fmla="*/ 499315 w 875754"/>
                  <a:gd name="connsiteY7" fmla="*/ 1639921 h 1673811"/>
                  <a:gd name="connsiteX8" fmla="*/ 645186 w 875754"/>
                  <a:gd name="connsiteY8" fmla="*/ 1262118 h 1673811"/>
                  <a:gd name="connsiteX9" fmla="*/ 718529 w 875754"/>
                  <a:gd name="connsiteY9" fmla="*/ 1117087 h 1673811"/>
                  <a:gd name="connsiteX10" fmla="*/ 749486 w 875754"/>
                  <a:gd name="connsiteY10" fmla="*/ 1057555 h 1673811"/>
                  <a:gd name="connsiteX11" fmla="*/ 632804 w 875754"/>
                  <a:gd name="connsiteY11" fmla="*/ 1036125 h 1673811"/>
                  <a:gd name="connsiteX12" fmla="*/ 800033 w 875754"/>
                  <a:gd name="connsiteY12" fmla="*/ 690549 h 1673811"/>
                  <a:gd name="connsiteX13" fmla="*/ 809696 w 875754"/>
                  <a:gd name="connsiteY13" fmla="*/ 522706 h 1673811"/>
                  <a:gd name="connsiteX14" fmla="*/ 863784 w 875754"/>
                  <a:gd name="connsiteY14" fmla="*/ 309844 h 1673811"/>
                  <a:gd name="connsiteX15" fmla="*/ 875691 w 875754"/>
                  <a:gd name="connsiteY15" fmla="*/ 183638 h 1673811"/>
                  <a:gd name="connsiteX16" fmla="*/ 827860 w 875754"/>
                  <a:gd name="connsiteY16" fmla="*/ 262536 h 1673811"/>
                  <a:gd name="connsiteX17" fmla="*/ 728053 w 875754"/>
                  <a:gd name="connsiteY17" fmla="*/ 243170 h 1673811"/>
                  <a:gd name="connsiteX18" fmla="*/ 730435 w 875754"/>
                  <a:gd name="connsiteY18" fmla="*/ 131249 h 1673811"/>
                  <a:gd name="connsiteX19" fmla="*/ 675666 w 875754"/>
                  <a:gd name="connsiteY19" fmla="*/ 259838 h 1673811"/>
                  <a:gd name="connsiteX20" fmla="*/ 611370 w 875754"/>
                  <a:gd name="connsiteY20" fmla="*/ 467008 h 1673811"/>
                  <a:gd name="connsiteX21" fmla="*/ 451829 w 875754"/>
                  <a:gd name="connsiteY21" fmla="*/ 757518 h 1673811"/>
                  <a:gd name="connsiteX22" fmla="*/ 494689 w 875754"/>
                  <a:gd name="connsiteY22" fmla="*/ 695605 h 1673811"/>
                  <a:gd name="connsiteX23" fmla="*/ 482783 w 875754"/>
                  <a:gd name="connsiteY23" fmla="*/ 657506 h 1673811"/>
                  <a:gd name="connsiteX24" fmla="*/ 549458 w 875754"/>
                  <a:gd name="connsiteY24" fmla="*/ 614644 h 1673811"/>
                  <a:gd name="connsiteX25" fmla="*/ 489928 w 875754"/>
                  <a:gd name="connsiteY25" fmla="*/ 600357 h 1673811"/>
                  <a:gd name="connsiteX26" fmla="*/ 492309 w 875754"/>
                  <a:gd name="connsiteY26" fmla="*/ 569400 h 1673811"/>
                  <a:gd name="connsiteX27" fmla="*/ 551840 w 875754"/>
                  <a:gd name="connsiteY27" fmla="*/ 543207 h 1673811"/>
                  <a:gd name="connsiteX28" fmla="*/ 504215 w 875754"/>
                  <a:gd name="connsiteY28" fmla="*/ 533682 h 1673811"/>
                  <a:gd name="connsiteX29" fmla="*/ 573270 w 875754"/>
                  <a:gd name="connsiteY29" fmla="*/ 521775 h 1673811"/>
                  <a:gd name="connsiteX30" fmla="*/ 487547 w 875754"/>
                  <a:gd name="connsiteY30" fmla="*/ 433668 h 1673811"/>
                  <a:gd name="connsiteX31" fmla="*/ 416108 w 875754"/>
                  <a:gd name="connsiteY31" fmla="*/ 438433 h 1673811"/>
                  <a:gd name="connsiteX32" fmla="*/ 485166 w 875754"/>
                  <a:gd name="connsiteY32" fmla="*/ 416999 h 1673811"/>
                  <a:gd name="connsiteX33" fmla="*/ 582797 w 875754"/>
                  <a:gd name="connsiteY33" fmla="*/ 428905 h 1673811"/>
                  <a:gd name="connsiteX34" fmla="*/ 523266 w 875754"/>
                  <a:gd name="connsiteY34" fmla="*/ 400331 h 1673811"/>
                  <a:gd name="connsiteX35" fmla="*/ 599466 w 875754"/>
                  <a:gd name="connsiteY35" fmla="*/ 376519 h 1673811"/>
                  <a:gd name="connsiteX36" fmla="*/ 549458 w 875754"/>
                  <a:gd name="connsiteY36" fmla="*/ 347944 h 1673811"/>
                  <a:gd name="connsiteX37" fmla="*/ 620897 w 875754"/>
                  <a:gd name="connsiteY37" fmla="*/ 309843 h 1673811"/>
                  <a:gd name="connsiteX38" fmla="*/ 551841 w 875754"/>
                  <a:gd name="connsiteY38" fmla="*/ 295557 h 1673811"/>
                  <a:gd name="connsiteX39" fmla="*/ 616134 w 875754"/>
                  <a:gd name="connsiteY39" fmla="*/ 269363 h 1673811"/>
                  <a:gd name="connsiteX40" fmla="*/ 642329 w 875754"/>
                  <a:gd name="connsiteY40" fmla="*/ 240788 h 1673811"/>
                  <a:gd name="connsiteX41" fmla="*/ 599466 w 875754"/>
                  <a:gd name="connsiteY41" fmla="*/ 240788 h 1673811"/>
                  <a:gd name="connsiteX42" fmla="*/ 656616 w 875754"/>
                  <a:gd name="connsiteY42" fmla="*/ 209832 h 1673811"/>
                  <a:gd name="connsiteX43" fmla="*/ 694715 w 875754"/>
                  <a:gd name="connsiteY43" fmla="*/ 159825 h 1673811"/>
                  <a:gd name="connsiteX44" fmla="*/ 680427 w 875754"/>
                  <a:gd name="connsiteY44" fmla="*/ 114582 h 1673811"/>
                  <a:gd name="connsiteX45" fmla="*/ 709003 w 875754"/>
                  <a:gd name="connsiteY45" fmla="*/ 126489 h 1673811"/>
                  <a:gd name="connsiteX46" fmla="*/ 696823 w 875754"/>
                  <a:gd name="connsiteY46" fmla="*/ 25364 h 1673811"/>
                  <a:gd name="connsiteX47" fmla="*/ 316096 w 875754"/>
                  <a:gd name="connsiteY47" fmla="*/ 359851 h 1673811"/>
                  <a:gd name="connsiteX48" fmla="*/ 281329 w 875754"/>
                  <a:gd name="connsiteY48" fmla="*/ 379218 h 1673811"/>
                  <a:gd name="connsiteX49" fmla="*/ 692471 w 875754"/>
                  <a:gd name="connsiteY49" fmla="*/ 5429 h 1673811"/>
                  <a:gd name="connsiteX0" fmla="*/ 692471 w 875754"/>
                  <a:gd name="connsiteY0" fmla="*/ 5429 h 1673811"/>
                  <a:gd name="connsiteX1" fmla="*/ 465433 w 875754"/>
                  <a:gd name="connsiteY1" fmla="*/ 169874 h 1673811"/>
                  <a:gd name="connsiteX2" fmla="*/ 270516 w 875754"/>
                  <a:gd name="connsiteY2" fmla="*/ 346381 h 1673811"/>
                  <a:gd name="connsiteX3" fmla="*/ 275529 w 875754"/>
                  <a:gd name="connsiteY3" fmla="*/ 670254 h 1673811"/>
                  <a:gd name="connsiteX4" fmla="*/ 273963 w 875754"/>
                  <a:gd name="connsiteY4" fmla="*/ 1033449 h 1673811"/>
                  <a:gd name="connsiteX5" fmla="*/ 195633 w 875754"/>
                  <a:gd name="connsiteY5" fmla="*/ 1247807 h 1673811"/>
                  <a:gd name="connsiteX6" fmla="*/ 8372 w 875754"/>
                  <a:gd name="connsiteY6" fmla="*/ 1625087 h 1673811"/>
                  <a:gd name="connsiteX7" fmla="*/ 499315 w 875754"/>
                  <a:gd name="connsiteY7" fmla="*/ 1639921 h 1673811"/>
                  <a:gd name="connsiteX8" fmla="*/ 628740 w 875754"/>
                  <a:gd name="connsiteY8" fmla="*/ 1262118 h 1673811"/>
                  <a:gd name="connsiteX9" fmla="*/ 718529 w 875754"/>
                  <a:gd name="connsiteY9" fmla="*/ 1117087 h 1673811"/>
                  <a:gd name="connsiteX10" fmla="*/ 749486 w 875754"/>
                  <a:gd name="connsiteY10" fmla="*/ 1057555 h 1673811"/>
                  <a:gd name="connsiteX11" fmla="*/ 632804 w 875754"/>
                  <a:gd name="connsiteY11" fmla="*/ 1036125 h 1673811"/>
                  <a:gd name="connsiteX12" fmla="*/ 800033 w 875754"/>
                  <a:gd name="connsiteY12" fmla="*/ 690549 h 1673811"/>
                  <a:gd name="connsiteX13" fmla="*/ 809696 w 875754"/>
                  <a:gd name="connsiteY13" fmla="*/ 522706 h 1673811"/>
                  <a:gd name="connsiteX14" fmla="*/ 863784 w 875754"/>
                  <a:gd name="connsiteY14" fmla="*/ 309844 h 1673811"/>
                  <a:gd name="connsiteX15" fmla="*/ 875691 w 875754"/>
                  <a:gd name="connsiteY15" fmla="*/ 183638 h 1673811"/>
                  <a:gd name="connsiteX16" fmla="*/ 827860 w 875754"/>
                  <a:gd name="connsiteY16" fmla="*/ 262536 h 1673811"/>
                  <a:gd name="connsiteX17" fmla="*/ 728053 w 875754"/>
                  <a:gd name="connsiteY17" fmla="*/ 243170 h 1673811"/>
                  <a:gd name="connsiteX18" fmla="*/ 730435 w 875754"/>
                  <a:gd name="connsiteY18" fmla="*/ 131249 h 1673811"/>
                  <a:gd name="connsiteX19" fmla="*/ 675666 w 875754"/>
                  <a:gd name="connsiteY19" fmla="*/ 259838 h 1673811"/>
                  <a:gd name="connsiteX20" fmla="*/ 611370 w 875754"/>
                  <a:gd name="connsiteY20" fmla="*/ 467008 h 1673811"/>
                  <a:gd name="connsiteX21" fmla="*/ 451829 w 875754"/>
                  <a:gd name="connsiteY21" fmla="*/ 757518 h 1673811"/>
                  <a:gd name="connsiteX22" fmla="*/ 494689 w 875754"/>
                  <a:gd name="connsiteY22" fmla="*/ 695605 h 1673811"/>
                  <a:gd name="connsiteX23" fmla="*/ 482783 w 875754"/>
                  <a:gd name="connsiteY23" fmla="*/ 657506 h 1673811"/>
                  <a:gd name="connsiteX24" fmla="*/ 549458 w 875754"/>
                  <a:gd name="connsiteY24" fmla="*/ 614644 h 1673811"/>
                  <a:gd name="connsiteX25" fmla="*/ 489928 w 875754"/>
                  <a:gd name="connsiteY25" fmla="*/ 600357 h 1673811"/>
                  <a:gd name="connsiteX26" fmla="*/ 492309 w 875754"/>
                  <a:gd name="connsiteY26" fmla="*/ 569400 h 1673811"/>
                  <a:gd name="connsiteX27" fmla="*/ 551840 w 875754"/>
                  <a:gd name="connsiteY27" fmla="*/ 543207 h 1673811"/>
                  <a:gd name="connsiteX28" fmla="*/ 504215 w 875754"/>
                  <a:gd name="connsiteY28" fmla="*/ 533682 h 1673811"/>
                  <a:gd name="connsiteX29" fmla="*/ 573270 w 875754"/>
                  <a:gd name="connsiteY29" fmla="*/ 521775 h 1673811"/>
                  <a:gd name="connsiteX30" fmla="*/ 487547 w 875754"/>
                  <a:gd name="connsiteY30" fmla="*/ 433668 h 1673811"/>
                  <a:gd name="connsiteX31" fmla="*/ 416108 w 875754"/>
                  <a:gd name="connsiteY31" fmla="*/ 438433 h 1673811"/>
                  <a:gd name="connsiteX32" fmla="*/ 485166 w 875754"/>
                  <a:gd name="connsiteY32" fmla="*/ 416999 h 1673811"/>
                  <a:gd name="connsiteX33" fmla="*/ 582797 w 875754"/>
                  <a:gd name="connsiteY33" fmla="*/ 428905 h 1673811"/>
                  <a:gd name="connsiteX34" fmla="*/ 523266 w 875754"/>
                  <a:gd name="connsiteY34" fmla="*/ 400331 h 1673811"/>
                  <a:gd name="connsiteX35" fmla="*/ 599466 w 875754"/>
                  <a:gd name="connsiteY35" fmla="*/ 376519 h 1673811"/>
                  <a:gd name="connsiteX36" fmla="*/ 549458 w 875754"/>
                  <a:gd name="connsiteY36" fmla="*/ 347944 h 1673811"/>
                  <a:gd name="connsiteX37" fmla="*/ 620897 w 875754"/>
                  <a:gd name="connsiteY37" fmla="*/ 309843 h 1673811"/>
                  <a:gd name="connsiteX38" fmla="*/ 551841 w 875754"/>
                  <a:gd name="connsiteY38" fmla="*/ 295557 h 1673811"/>
                  <a:gd name="connsiteX39" fmla="*/ 616134 w 875754"/>
                  <a:gd name="connsiteY39" fmla="*/ 269363 h 1673811"/>
                  <a:gd name="connsiteX40" fmla="*/ 642329 w 875754"/>
                  <a:gd name="connsiteY40" fmla="*/ 240788 h 1673811"/>
                  <a:gd name="connsiteX41" fmla="*/ 599466 w 875754"/>
                  <a:gd name="connsiteY41" fmla="*/ 240788 h 1673811"/>
                  <a:gd name="connsiteX42" fmla="*/ 656616 w 875754"/>
                  <a:gd name="connsiteY42" fmla="*/ 209832 h 1673811"/>
                  <a:gd name="connsiteX43" fmla="*/ 694715 w 875754"/>
                  <a:gd name="connsiteY43" fmla="*/ 159825 h 1673811"/>
                  <a:gd name="connsiteX44" fmla="*/ 680427 w 875754"/>
                  <a:gd name="connsiteY44" fmla="*/ 114582 h 1673811"/>
                  <a:gd name="connsiteX45" fmla="*/ 709003 w 875754"/>
                  <a:gd name="connsiteY45" fmla="*/ 126489 h 1673811"/>
                  <a:gd name="connsiteX46" fmla="*/ 696823 w 875754"/>
                  <a:gd name="connsiteY46" fmla="*/ 25364 h 1673811"/>
                  <a:gd name="connsiteX47" fmla="*/ 316096 w 875754"/>
                  <a:gd name="connsiteY47" fmla="*/ 359851 h 1673811"/>
                  <a:gd name="connsiteX48" fmla="*/ 281329 w 875754"/>
                  <a:gd name="connsiteY48" fmla="*/ 379218 h 1673811"/>
                  <a:gd name="connsiteX49" fmla="*/ 692471 w 875754"/>
                  <a:gd name="connsiteY49" fmla="*/ 5429 h 1673811"/>
                  <a:gd name="connsiteX0" fmla="*/ 692471 w 875754"/>
                  <a:gd name="connsiteY0" fmla="*/ 5429 h 1673811"/>
                  <a:gd name="connsiteX1" fmla="*/ 465433 w 875754"/>
                  <a:gd name="connsiteY1" fmla="*/ 169874 h 1673811"/>
                  <a:gd name="connsiteX2" fmla="*/ 270516 w 875754"/>
                  <a:gd name="connsiteY2" fmla="*/ 346381 h 1673811"/>
                  <a:gd name="connsiteX3" fmla="*/ 275529 w 875754"/>
                  <a:gd name="connsiteY3" fmla="*/ 670254 h 1673811"/>
                  <a:gd name="connsiteX4" fmla="*/ 273963 w 875754"/>
                  <a:gd name="connsiteY4" fmla="*/ 1033449 h 1673811"/>
                  <a:gd name="connsiteX5" fmla="*/ 195633 w 875754"/>
                  <a:gd name="connsiteY5" fmla="*/ 1247807 h 1673811"/>
                  <a:gd name="connsiteX6" fmla="*/ 8372 w 875754"/>
                  <a:gd name="connsiteY6" fmla="*/ 1625087 h 1673811"/>
                  <a:gd name="connsiteX7" fmla="*/ 499315 w 875754"/>
                  <a:gd name="connsiteY7" fmla="*/ 1639921 h 1673811"/>
                  <a:gd name="connsiteX8" fmla="*/ 628740 w 875754"/>
                  <a:gd name="connsiteY8" fmla="*/ 1262118 h 1673811"/>
                  <a:gd name="connsiteX9" fmla="*/ 718529 w 875754"/>
                  <a:gd name="connsiteY9" fmla="*/ 1117087 h 1673811"/>
                  <a:gd name="connsiteX10" fmla="*/ 749486 w 875754"/>
                  <a:gd name="connsiteY10" fmla="*/ 1057555 h 1673811"/>
                  <a:gd name="connsiteX11" fmla="*/ 632804 w 875754"/>
                  <a:gd name="connsiteY11" fmla="*/ 1036125 h 1673811"/>
                  <a:gd name="connsiteX12" fmla="*/ 800033 w 875754"/>
                  <a:gd name="connsiteY12" fmla="*/ 690549 h 1673811"/>
                  <a:gd name="connsiteX13" fmla="*/ 809696 w 875754"/>
                  <a:gd name="connsiteY13" fmla="*/ 522706 h 1673811"/>
                  <a:gd name="connsiteX14" fmla="*/ 863784 w 875754"/>
                  <a:gd name="connsiteY14" fmla="*/ 309844 h 1673811"/>
                  <a:gd name="connsiteX15" fmla="*/ 875691 w 875754"/>
                  <a:gd name="connsiteY15" fmla="*/ 183638 h 1673811"/>
                  <a:gd name="connsiteX16" fmla="*/ 827860 w 875754"/>
                  <a:gd name="connsiteY16" fmla="*/ 262536 h 1673811"/>
                  <a:gd name="connsiteX17" fmla="*/ 728053 w 875754"/>
                  <a:gd name="connsiteY17" fmla="*/ 243170 h 1673811"/>
                  <a:gd name="connsiteX18" fmla="*/ 730435 w 875754"/>
                  <a:gd name="connsiteY18" fmla="*/ 131249 h 1673811"/>
                  <a:gd name="connsiteX19" fmla="*/ 675666 w 875754"/>
                  <a:gd name="connsiteY19" fmla="*/ 259838 h 1673811"/>
                  <a:gd name="connsiteX20" fmla="*/ 611370 w 875754"/>
                  <a:gd name="connsiteY20" fmla="*/ 467008 h 1673811"/>
                  <a:gd name="connsiteX21" fmla="*/ 451829 w 875754"/>
                  <a:gd name="connsiteY21" fmla="*/ 757518 h 1673811"/>
                  <a:gd name="connsiteX22" fmla="*/ 494689 w 875754"/>
                  <a:gd name="connsiteY22" fmla="*/ 695605 h 1673811"/>
                  <a:gd name="connsiteX23" fmla="*/ 482783 w 875754"/>
                  <a:gd name="connsiteY23" fmla="*/ 657506 h 1673811"/>
                  <a:gd name="connsiteX24" fmla="*/ 549458 w 875754"/>
                  <a:gd name="connsiteY24" fmla="*/ 614644 h 1673811"/>
                  <a:gd name="connsiteX25" fmla="*/ 489928 w 875754"/>
                  <a:gd name="connsiteY25" fmla="*/ 600357 h 1673811"/>
                  <a:gd name="connsiteX26" fmla="*/ 492309 w 875754"/>
                  <a:gd name="connsiteY26" fmla="*/ 569400 h 1673811"/>
                  <a:gd name="connsiteX27" fmla="*/ 551840 w 875754"/>
                  <a:gd name="connsiteY27" fmla="*/ 543207 h 1673811"/>
                  <a:gd name="connsiteX28" fmla="*/ 504215 w 875754"/>
                  <a:gd name="connsiteY28" fmla="*/ 533682 h 1673811"/>
                  <a:gd name="connsiteX29" fmla="*/ 573270 w 875754"/>
                  <a:gd name="connsiteY29" fmla="*/ 521775 h 1673811"/>
                  <a:gd name="connsiteX30" fmla="*/ 487547 w 875754"/>
                  <a:gd name="connsiteY30" fmla="*/ 433668 h 1673811"/>
                  <a:gd name="connsiteX31" fmla="*/ 416108 w 875754"/>
                  <a:gd name="connsiteY31" fmla="*/ 438433 h 1673811"/>
                  <a:gd name="connsiteX32" fmla="*/ 485166 w 875754"/>
                  <a:gd name="connsiteY32" fmla="*/ 416999 h 1673811"/>
                  <a:gd name="connsiteX33" fmla="*/ 582797 w 875754"/>
                  <a:gd name="connsiteY33" fmla="*/ 428905 h 1673811"/>
                  <a:gd name="connsiteX34" fmla="*/ 523266 w 875754"/>
                  <a:gd name="connsiteY34" fmla="*/ 400331 h 1673811"/>
                  <a:gd name="connsiteX35" fmla="*/ 599466 w 875754"/>
                  <a:gd name="connsiteY35" fmla="*/ 376519 h 1673811"/>
                  <a:gd name="connsiteX36" fmla="*/ 549458 w 875754"/>
                  <a:gd name="connsiteY36" fmla="*/ 347944 h 1673811"/>
                  <a:gd name="connsiteX37" fmla="*/ 620897 w 875754"/>
                  <a:gd name="connsiteY37" fmla="*/ 309843 h 1673811"/>
                  <a:gd name="connsiteX38" fmla="*/ 551841 w 875754"/>
                  <a:gd name="connsiteY38" fmla="*/ 295557 h 1673811"/>
                  <a:gd name="connsiteX39" fmla="*/ 616134 w 875754"/>
                  <a:gd name="connsiteY39" fmla="*/ 269363 h 1673811"/>
                  <a:gd name="connsiteX40" fmla="*/ 642329 w 875754"/>
                  <a:gd name="connsiteY40" fmla="*/ 240788 h 1673811"/>
                  <a:gd name="connsiteX41" fmla="*/ 599466 w 875754"/>
                  <a:gd name="connsiteY41" fmla="*/ 240788 h 1673811"/>
                  <a:gd name="connsiteX42" fmla="*/ 656616 w 875754"/>
                  <a:gd name="connsiteY42" fmla="*/ 209832 h 1673811"/>
                  <a:gd name="connsiteX43" fmla="*/ 694715 w 875754"/>
                  <a:gd name="connsiteY43" fmla="*/ 159825 h 1673811"/>
                  <a:gd name="connsiteX44" fmla="*/ 680427 w 875754"/>
                  <a:gd name="connsiteY44" fmla="*/ 114582 h 1673811"/>
                  <a:gd name="connsiteX45" fmla="*/ 709003 w 875754"/>
                  <a:gd name="connsiteY45" fmla="*/ 126489 h 1673811"/>
                  <a:gd name="connsiteX46" fmla="*/ 696823 w 875754"/>
                  <a:gd name="connsiteY46" fmla="*/ 25364 h 1673811"/>
                  <a:gd name="connsiteX47" fmla="*/ 316096 w 875754"/>
                  <a:gd name="connsiteY47" fmla="*/ 359851 h 1673811"/>
                  <a:gd name="connsiteX48" fmla="*/ 281329 w 875754"/>
                  <a:gd name="connsiteY48" fmla="*/ 379218 h 1673811"/>
                  <a:gd name="connsiteX49" fmla="*/ 692471 w 875754"/>
                  <a:gd name="connsiteY49" fmla="*/ 5429 h 1673811"/>
                  <a:gd name="connsiteX0" fmla="*/ 692471 w 875754"/>
                  <a:gd name="connsiteY0" fmla="*/ 4370 h 1672752"/>
                  <a:gd name="connsiteX1" fmla="*/ 465433 w 875754"/>
                  <a:gd name="connsiteY1" fmla="*/ 168815 h 1672752"/>
                  <a:gd name="connsiteX2" fmla="*/ 270516 w 875754"/>
                  <a:gd name="connsiteY2" fmla="*/ 345322 h 1672752"/>
                  <a:gd name="connsiteX3" fmla="*/ 275529 w 875754"/>
                  <a:gd name="connsiteY3" fmla="*/ 669195 h 1672752"/>
                  <a:gd name="connsiteX4" fmla="*/ 273963 w 875754"/>
                  <a:gd name="connsiteY4" fmla="*/ 1032390 h 1672752"/>
                  <a:gd name="connsiteX5" fmla="*/ 195633 w 875754"/>
                  <a:gd name="connsiteY5" fmla="*/ 1246748 h 1672752"/>
                  <a:gd name="connsiteX6" fmla="*/ 8372 w 875754"/>
                  <a:gd name="connsiteY6" fmla="*/ 1624028 h 1672752"/>
                  <a:gd name="connsiteX7" fmla="*/ 499315 w 875754"/>
                  <a:gd name="connsiteY7" fmla="*/ 1638862 h 1672752"/>
                  <a:gd name="connsiteX8" fmla="*/ 628740 w 875754"/>
                  <a:gd name="connsiteY8" fmla="*/ 1261059 h 1672752"/>
                  <a:gd name="connsiteX9" fmla="*/ 718529 w 875754"/>
                  <a:gd name="connsiteY9" fmla="*/ 1116028 h 1672752"/>
                  <a:gd name="connsiteX10" fmla="*/ 749486 w 875754"/>
                  <a:gd name="connsiteY10" fmla="*/ 1056496 h 1672752"/>
                  <a:gd name="connsiteX11" fmla="*/ 632804 w 875754"/>
                  <a:gd name="connsiteY11" fmla="*/ 1035066 h 1672752"/>
                  <a:gd name="connsiteX12" fmla="*/ 800033 w 875754"/>
                  <a:gd name="connsiteY12" fmla="*/ 689490 h 1672752"/>
                  <a:gd name="connsiteX13" fmla="*/ 809696 w 875754"/>
                  <a:gd name="connsiteY13" fmla="*/ 521647 h 1672752"/>
                  <a:gd name="connsiteX14" fmla="*/ 863784 w 875754"/>
                  <a:gd name="connsiteY14" fmla="*/ 308785 h 1672752"/>
                  <a:gd name="connsiteX15" fmla="*/ 875691 w 875754"/>
                  <a:gd name="connsiteY15" fmla="*/ 182579 h 1672752"/>
                  <a:gd name="connsiteX16" fmla="*/ 827860 w 875754"/>
                  <a:gd name="connsiteY16" fmla="*/ 261477 h 1672752"/>
                  <a:gd name="connsiteX17" fmla="*/ 728053 w 875754"/>
                  <a:gd name="connsiteY17" fmla="*/ 242111 h 1672752"/>
                  <a:gd name="connsiteX18" fmla="*/ 730435 w 875754"/>
                  <a:gd name="connsiteY18" fmla="*/ 130190 h 1672752"/>
                  <a:gd name="connsiteX19" fmla="*/ 675666 w 875754"/>
                  <a:gd name="connsiteY19" fmla="*/ 258779 h 1672752"/>
                  <a:gd name="connsiteX20" fmla="*/ 611370 w 875754"/>
                  <a:gd name="connsiteY20" fmla="*/ 465949 h 1672752"/>
                  <a:gd name="connsiteX21" fmla="*/ 451829 w 875754"/>
                  <a:gd name="connsiteY21" fmla="*/ 756459 h 1672752"/>
                  <a:gd name="connsiteX22" fmla="*/ 494689 w 875754"/>
                  <a:gd name="connsiteY22" fmla="*/ 694546 h 1672752"/>
                  <a:gd name="connsiteX23" fmla="*/ 482783 w 875754"/>
                  <a:gd name="connsiteY23" fmla="*/ 656447 h 1672752"/>
                  <a:gd name="connsiteX24" fmla="*/ 549458 w 875754"/>
                  <a:gd name="connsiteY24" fmla="*/ 613585 h 1672752"/>
                  <a:gd name="connsiteX25" fmla="*/ 489928 w 875754"/>
                  <a:gd name="connsiteY25" fmla="*/ 599298 h 1672752"/>
                  <a:gd name="connsiteX26" fmla="*/ 492309 w 875754"/>
                  <a:gd name="connsiteY26" fmla="*/ 568341 h 1672752"/>
                  <a:gd name="connsiteX27" fmla="*/ 551840 w 875754"/>
                  <a:gd name="connsiteY27" fmla="*/ 542148 h 1672752"/>
                  <a:gd name="connsiteX28" fmla="*/ 504215 w 875754"/>
                  <a:gd name="connsiteY28" fmla="*/ 532623 h 1672752"/>
                  <a:gd name="connsiteX29" fmla="*/ 573270 w 875754"/>
                  <a:gd name="connsiteY29" fmla="*/ 520716 h 1672752"/>
                  <a:gd name="connsiteX30" fmla="*/ 487547 w 875754"/>
                  <a:gd name="connsiteY30" fmla="*/ 432609 h 1672752"/>
                  <a:gd name="connsiteX31" fmla="*/ 416108 w 875754"/>
                  <a:gd name="connsiteY31" fmla="*/ 437374 h 1672752"/>
                  <a:gd name="connsiteX32" fmla="*/ 485166 w 875754"/>
                  <a:gd name="connsiteY32" fmla="*/ 415940 h 1672752"/>
                  <a:gd name="connsiteX33" fmla="*/ 582797 w 875754"/>
                  <a:gd name="connsiteY33" fmla="*/ 427846 h 1672752"/>
                  <a:gd name="connsiteX34" fmla="*/ 523266 w 875754"/>
                  <a:gd name="connsiteY34" fmla="*/ 399272 h 1672752"/>
                  <a:gd name="connsiteX35" fmla="*/ 599466 w 875754"/>
                  <a:gd name="connsiteY35" fmla="*/ 375460 h 1672752"/>
                  <a:gd name="connsiteX36" fmla="*/ 549458 w 875754"/>
                  <a:gd name="connsiteY36" fmla="*/ 346885 h 1672752"/>
                  <a:gd name="connsiteX37" fmla="*/ 620897 w 875754"/>
                  <a:gd name="connsiteY37" fmla="*/ 308784 h 1672752"/>
                  <a:gd name="connsiteX38" fmla="*/ 551841 w 875754"/>
                  <a:gd name="connsiteY38" fmla="*/ 294498 h 1672752"/>
                  <a:gd name="connsiteX39" fmla="*/ 616134 w 875754"/>
                  <a:gd name="connsiteY39" fmla="*/ 268304 h 1672752"/>
                  <a:gd name="connsiteX40" fmla="*/ 642329 w 875754"/>
                  <a:gd name="connsiteY40" fmla="*/ 239729 h 1672752"/>
                  <a:gd name="connsiteX41" fmla="*/ 599466 w 875754"/>
                  <a:gd name="connsiteY41" fmla="*/ 239729 h 1672752"/>
                  <a:gd name="connsiteX42" fmla="*/ 656616 w 875754"/>
                  <a:gd name="connsiteY42" fmla="*/ 208773 h 1672752"/>
                  <a:gd name="connsiteX43" fmla="*/ 694715 w 875754"/>
                  <a:gd name="connsiteY43" fmla="*/ 158766 h 1672752"/>
                  <a:gd name="connsiteX44" fmla="*/ 680427 w 875754"/>
                  <a:gd name="connsiteY44" fmla="*/ 113523 h 1672752"/>
                  <a:gd name="connsiteX45" fmla="*/ 709003 w 875754"/>
                  <a:gd name="connsiteY45" fmla="*/ 125430 h 1672752"/>
                  <a:gd name="connsiteX46" fmla="*/ 696823 w 875754"/>
                  <a:gd name="connsiteY46" fmla="*/ 24305 h 1672752"/>
                  <a:gd name="connsiteX47" fmla="*/ 316096 w 875754"/>
                  <a:gd name="connsiteY47" fmla="*/ 358792 h 1672752"/>
                  <a:gd name="connsiteX48" fmla="*/ 299691 w 875754"/>
                  <a:gd name="connsiteY48" fmla="*/ 352453 h 1672752"/>
                  <a:gd name="connsiteX49" fmla="*/ 692471 w 875754"/>
                  <a:gd name="connsiteY49" fmla="*/ 4370 h 1672752"/>
                  <a:gd name="connsiteX0" fmla="*/ 692471 w 875754"/>
                  <a:gd name="connsiteY0" fmla="*/ 5602 h 1673984"/>
                  <a:gd name="connsiteX1" fmla="*/ 463052 w 875754"/>
                  <a:gd name="connsiteY1" fmla="*/ 153379 h 1673984"/>
                  <a:gd name="connsiteX2" fmla="*/ 270516 w 875754"/>
                  <a:gd name="connsiteY2" fmla="*/ 346554 h 1673984"/>
                  <a:gd name="connsiteX3" fmla="*/ 275529 w 875754"/>
                  <a:gd name="connsiteY3" fmla="*/ 670427 h 1673984"/>
                  <a:gd name="connsiteX4" fmla="*/ 273963 w 875754"/>
                  <a:gd name="connsiteY4" fmla="*/ 1033622 h 1673984"/>
                  <a:gd name="connsiteX5" fmla="*/ 195633 w 875754"/>
                  <a:gd name="connsiteY5" fmla="*/ 1247980 h 1673984"/>
                  <a:gd name="connsiteX6" fmla="*/ 8372 w 875754"/>
                  <a:gd name="connsiteY6" fmla="*/ 1625260 h 1673984"/>
                  <a:gd name="connsiteX7" fmla="*/ 499315 w 875754"/>
                  <a:gd name="connsiteY7" fmla="*/ 1640094 h 1673984"/>
                  <a:gd name="connsiteX8" fmla="*/ 628740 w 875754"/>
                  <a:gd name="connsiteY8" fmla="*/ 1262291 h 1673984"/>
                  <a:gd name="connsiteX9" fmla="*/ 718529 w 875754"/>
                  <a:gd name="connsiteY9" fmla="*/ 1117260 h 1673984"/>
                  <a:gd name="connsiteX10" fmla="*/ 749486 w 875754"/>
                  <a:gd name="connsiteY10" fmla="*/ 1057728 h 1673984"/>
                  <a:gd name="connsiteX11" fmla="*/ 632804 w 875754"/>
                  <a:gd name="connsiteY11" fmla="*/ 1036298 h 1673984"/>
                  <a:gd name="connsiteX12" fmla="*/ 800033 w 875754"/>
                  <a:gd name="connsiteY12" fmla="*/ 690722 h 1673984"/>
                  <a:gd name="connsiteX13" fmla="*/ 809696 w 875754"/>
                  <a:gd name="connsiteY13" fmla="*/ 522879 h 1673984"/>
                  <a:gd name="connsiteX14" fmla="*/ 863784 w 875754"/>
                  <a:gd name="connsiteY14" fmla="*/ 310017 h 1673984"/>
                  <a:gd name="connsiteX15" fmla="*/ 875691 w 875754"/>
                  <a:gd name="connsiteY15" fmla="*/ 183811 h 1673984"/>
                  <a:gd name="connsiteX16" fmla="*/ 827860 w 875754"/>
                  <a:gd name="connsiteY16" fmla="*/ 262709 h 1673984"/>
                  <a:gd name="connsiteX17" fmla="*/ 728053 w 875754"/>
                  <a:gd name="connsiteY17" fmla="*/ 243343 h 1673984"/>
                  <a:gd name="connsiteX18" fmla="*/ 730435 w 875754"/>
                  <a:gd name="connsiteY18" fmla="*/ 131422 h 1673984"/>
                  <a:gd name="connsiteX19" fmla="*/ 675666 w 875754"/>
                  <a:gd name="connsiteY19" fmla="*/ 260011 h 1673984"/>
                  <a:gd name="connsiteX20" fmla="*/ 611370 w 875754"/>
                  <a:gd name="connsiteY20" fmla="*/ 467181 h 1673984"/>
                  <a:gd name="connsiteX21" fmla="*/ 451829 w 875754"/>
                  <a:gd name="connsiteY21" fmla="*/ 757691 h 1673984"/>
                  <a:gd name="connsiteX22" fmla="*/ 494689 w 875754"/>
                  <a:gd name="connsiteY22" fmla="*/ 695778 h 1673984"/>
                  <a:gd name="connsiteX23" fmla="*/ 482783 w 875754"/>
                  <a:gd name="connsiteY23" fmla="*/ 657679 h 1673984"/>
                  <a:gd name="connsiteX24" fmla="*/ 549458 w 875754"/>
                  <a:gd name="connsiteY24" fmla="*/ 614817 h 1673984"/>
                  <a:gd name="connsiteX25" fmla="*/ 489928 w 875754"/>
                  <a:gd name="connsiteY25" fmla="*/ 600530 h 1673984"/>
                  <a:gd name="connsiteX26" fmla="*/ 492309 w 875754"/>
                  <a:gd name="connsiteY26" fmla="*/ 569573 h 1673984"/>
                  <a:gd name="connsiteX27" fmla="*/ 551840 w 875754"/>
                  <a:gd name="connsiteY27" fmla="*/ 543380 h 1673984"/>
                  <a:gd name="connsiteX28" fmla="*/ 504215 w 875754"/>
                  <a:gd name="connsiteY28" fmla="*/ 533855 h 1673984"/>
                  <a:gd name="connsiteX29" fmla="*/ 573270 w 875754"/>
                  <a:gd name="connsiteY29" fmla="*/ 521948 h 1673984"/>
                  <a:gd name="connsiteX30" fmla="*/ 487547 w 875754"/>
                  <a:gd name="connsiteY30" fmla="*/ 433841 h 1673984"/>
                  <a:gd name="connsiteX31" fmla="*/ 416108 w 875754"/>
                  <a:gd name="connsiteY31" fmla="*/ 438606 h 1673984"/>
                  <a:gd name="connsiteX32" fmla="*/ 485166 w 875754"/>
                  <a:gd name="connsiteY32" fmla="*/ 417172 h 1673984"/>
                  <a:gd name="connsiteX33" fmla="*/ 582797 w 875754"/>
                  <a:gd name="connsiteY33" fmla="*/ 429078 h 1673984"/>
                  <a:gd name="connsiteX34" fmla="*/ 523266 w 875754"/>
                  <a:gd name="connsiteY34" fmla="*/ 400504 h 1673984"/>
                  <a:gd name="connsiteX35" fmla="*/ 599466 w 875754"/>
                  <a:gd name="connsiteY35" fmla="*/ 376692 h 1673984"/>
                  <a:gd name="connsiteX36" fmla="*/ 549458 w 875754"/>
                  <a:gd name="connsiteY36" fmla="*/ 348117 h 1673984"/>
                  <a:gd name="connsiteX37" fmla="*/ 620897 w 875754"/>
                  <a:gd name="connsiteY37" fmla="*/ 310016 h 1673984"/>
                  <a:gd name="connsiteX38" fmla="*/ 551841 w 875754"/>
                  <a:gd name="connsiteY38" fmla="*/ 295730 h 1673984"/>
                  <a:gd name="connsiteX39" fmla="*/ 616134 w 875754"/>
                  <a:gd name="connsiteY39" fmla="*/ 269536 h 1673984"/>
                  <a:gd name="connsiteX40" fmla="*/ 642329 w 875754"/>
                  <a:gd name="connsiteY40" fmla="*/ 240961 h 1673984"/>
                  <a:gd name="connsiteX41" fmla="*/ 599466 w 875754"/>
                  <a:gd name="connsiteY41" fmla="*/ 240961 h 1673984"/>
                  <a:gd name="connsiteX42" fmla="*/ 656616 w 875754"/>
                  <a:gd name="connsiteY42" fmla="*/ 210005 h 1673984"/>
                  <a:gd name="connsiteX43" fmla="*/ 694715 w 875754"/>
                  <a:gd name="connsiteY43" fmla="*/ 159998 h 1673984"/>
                  <a:gd name="connsiteX44" fmla="*/ 680427 w 875754"/>
                  <a:gd name="connsiteY44" fmla="*/ 114755 h 1673984"/>
                  <a:gd name="connsiteX45" fmla="*/ 709003 w 875754"/>
                  <a:gd name="connsiteY45" fmla="*/ 126662 h 1673984"/>
                  <a:gd name="connsiteX46" fmla="*/ 696823 w 875754"/>
                  <a:gd name="connsiteY46" fmla="*/ 25537 h 1673984"/>
                  <a:gd name="connsiteX47" fmla="*/ 316096 w 875754"/>
                  <a:gd name="connsiteY47" fmla="*/ 360024 h 1673984"/>
                  <a:gd name="connsiteX48" fmla="*/ 299691 w 875754"/>
                  <a:gd name="connsiteY48" fmla="*/ 353685 h 1673984"/>
                  <a:gd name="connsiteX49" fmla="*/ 692471 w 875754"/>
                  <a:gd name="connsiteY49" fmla="*/ 5602 h 1673984"/>
                  <a:gd name="connsiteX0" fmla="*/ 692471 w 875754"/>
                  <a:gd name="connsiteY0" fmla="*/ 5602 h 1673984"/>
                  <a:gd name="connsiteX1" fmla="*/ 463052 w 875754"/>
                  <a:gd name="connsiteY1" fmla="*/ 153379 h 1673984"/>
                  <a:gd name="connsiteX2" fmla="*/ 270516 w 875754"/>
                  <a:gd name="connsiteY2" fmla="*/ 346554 h 1673984"/>
                  <a:gd name="connsiteX3" fmla="*/ 275529 w 875754"/>
                  <a:gd name="connsiteY3" fmla="*/ 670427 h 1673984"/>
                  <a:gd name="connsiteX4" fmla="*/ 273963 w 875754"/>
                  <a:gd name="connsiteY4" fmla="*/ 1033622 h 1673984"/>
                  <a:gd name="connsiteX5" fmla="*/ 195633 w 875754"/>
                  <a:gd name="connsiteY5" fmla="*/ 1247980 h 1673984"/>
                  <a:gd name="connsiteX6" fmla="*/ 8372 w 875754"/>
                  <a:gd name="connsiteY6" fmla="*/ 1625260 h 1673984"/>
                  <a:gd name="connsiteX7" fmla="*/ 499315 w 875754"/>
                  <a:gd name="connsiteY7" fmla="*/ 1640094 h 1673984"/>
                  <a:gd name="connsiteX8" fmla="*/ 628740 w 875754"/>
                  <a:gd name="connsiteY8" fmla="*/ 1262291 h 1673984"/>
                  <a:gd name="connsiteX9" fmla="*/ 718529 w 875754"/>
                  <a:gd name="connsiteY9" fmla="*/ 1117260 h 1673984"/>
                  <a:gd name="connsiteX10" fmla="*/ 749486 w 875754"/>
                  <a:gd name="connsiteY10" fmla="*/ 1057728 h 1673984"/>
                  <a:gd name="connsiteX11" fmla="*/ 632804 w 875754"/>
                  <a:gd name="connsiteY11" fmla="*/ 1036298 h 1673984"/>
                  <a:gd name="connsiteX12" fmla="*/ 800033 w 875754"/>
                  <a:gd name="connsiteY12" fmla="*/ 690722 h 1673984"/>
                  <a:gd name="connsiteX13" fmla="*/ 809696 w 875754"/>
                  <a:gd name="connsiteY13" fmla="*/ 522879 h 1673984"/>
                  <a:gd name="connsiteX14" fmla="*/ 863784 w 875754"/>
                  <a:gd name="connsiteY14" fmla="*/ 310017 h 1673984"/>
                  <a:gd name="connsiteX15" fmla="*/ 875691 w 875754"/>
                  <a:gd name="connsiteY15" fmla="*/ 183811 h 1673984"/>
                  <a:gd name="connsiteX16" fmla="*/ 827860 w 875754"/>
                  <a:gd name="connsiteY16" fmla="*/ 262709 h 1673984"/>
                  <a:gd name="connsiteX17" fmla="*/ 728053 w 875754"/>
                  <a:gd name="connsiteY17" fmla="*/ 243343 h 1673984"/>
                  <a:gd name="connsiteX18" fmla="*/ 730435 w 875754"/>
                  <a:gd name="connsiteY18" fmla="*/ 131422 h 1673984"/>
                  <a:gd name="connsiteX19" fmla="*/ 675666 w 875754"/>
                  <a:gd name="connsiteY19" fmla="*/ 260011 h 1673984"/>
                  <a:gd name="connsiteX20" fmla="*/ 611370 w 875754"/>
                  <a:gd name="connsiteY20" fmla="*/ 467181 h 1673984"/>
                  <a:gd name="connsiteX21" fmla="*/ 451829 w 875754"/>
                  <a:gd name="connsiteY21" fmla="*/ 757691 h 1673984"/>
                  <a:gd name="connsiteX22" fmla="*/ 494689 w 875754"/>
                  <a:gd name="connsiteY22" fmla="*/ 695778 h 1673984"/>
                  <a:gd name="connsiteX23" fmla="*/ 482783 w 875754"/>
                  <a:gd name="connsiteY23" fmla="*/ 657679 h 1673984"/>
                  <a:gd name="connsiteX24" fmla="*/ 549458 w 875754"/>
                  <a:gd name="connsiteY24" fmla="*/ 614817 h 1673984"/>
                  <a:gd name="connsiteX25" fmla="*/ 489928 w 875754"/>
                  <a:gd name="connsiteY25" fmla="*/ 600530 h 1673984"/>
                  <a:gd name="connsiteX26" fmla="*/ 492309 w 875754"/>
                  <a:gd name="connsiteY26" fmla="*/ 569573 h 1673984"/>
                  <a:gd name="connsiteX27" fmla="*/ 551840 w 875754"/>
                  <a:gd name="connsiteY27" fmla="*/ 543380 h 1673984"/>
                  <a:gd name="connsiteX28" fmla="*/ 504215 w 875754"/>
                  <a:gd name="connsiteY28" fmla="*/ 533855 h 1673984"/>
                  <a:gd name="connsiteX29" fmla="*/ 573270 w 875754"/>
                  <a:gd name="connsiteY29" fmla="*/ 521948 h 1673984"/>
                  <a:gd name="connsiteX30" fmla="*/ 487547 w 875754"/>
                  <a:gd name="connsiteY30" fmla="*/ 433841 h 1673984"/>
                  <a:gd name="connsiteX31" fmla="*/ 416108 w 875754"/>
                  <a:gd name="connsiteY31" fmla="*/ 438606 h 1673984"/>
                  <a:gd name="connsiteX32" fmla="*/ 485166 w 875754"/>
                  <a:gd name="connsiteY32" fmla="*/ 417172 h 1673984"/>
                  <a:gd name="connsiteX33" fmla="*/ 582797 w 875754"/>
                  <a:gd name="connsiteY33" fmla="*/ 429078 h 1673984"/>
                  <a:gd name="connsiteX34" fmla="*/ 523266 w 875754"/>
                  <a:gd name="connsiteY34" fmla="*/ 400504 h 1673984"/>
                  <a:gd name="connsiteX35" fmla="*/ 599466 w 875754"/>
                  <a:gd name="connsiteY35" fmla="*/ 376692 h 1673984"/>
                  <a:gd name="connsiteX36" fmla="*/ 549458 w 875754"/>
                  <a:gd name="connsiteY36" fmla="*/ 348117 h 1673984"/>
                  <a:gd name="connsiteX37" fmla="*/ 620897 w 875754"/>
                  <a:gd name="connsiteY37" fmla="*/ 310016 h 1673984"/>
                  <a:gd name="connsiteX38" fmla="*/ 551841 w 875754"/>
                  <a:gd name="connsiteY38" fmla="*/ 295730 h 1673984"/>
                  <a:gd name="connsiteX39" fmla="*/ 616134 w 875754"/>
                  <a:gd name="connsiteY39" fmla="*/ 269536 h 1673984"/>
                  <a:gd name="connsiteX40" fmla="*/ 642329 w 875754"/>
                  <a:gd name="connsiteY40" fmla="*/ 240961 h 1673984"/>
                  <a:gd name="connsiteX41" fmla="*/ 599466 w 875754"/>
                  <a:gd name="connsiteY41" fmla="*/ 240961 h 1673984"/>
                  <a:gd name="connsiteX42" fmla="*/ 656616 w 875754"/>
                  <a:gd name="connsiteY42" fmla="*/ 210005 h 1673984"/>
                  <a:gd name="connsiteX43" fmla="*/ 694715 w 875754"/>
                  <a:gd name="connsiteY43" fmla="*/ 159998 h 1673984"/>
                  <a:gd name="connsiteX44" fmla="*/ 680427 w 875754"/>
                  <a:gd name="connsiteY44" fmla="*/ 114755 h 1673984"/>
                  <a:gd name="connsiteX45" fmla="*/ 709003 w 875754"/>
                  <a:gd name="connsiteY45" fmla="*/ 126662 h 1673984"/>
                  <a:gd name="connsiteX46" fmla="*/ 696823 w 875754"/>
                  <a:gd name="connsiteY46" fmla="*/ 25537 h 1673984"/>
                  <a:gd name="connsiteX47" fmla="*/ 316096 w 875754"/>
                  <a:gd name="connsiteY47" fmla="*/ 360024 h 1673984"/>
                  <a:gd name="connsiteX48" fmla="*/ 299691 w 875754"/>
                  <a:gd name="connsiteY48" fmla="*/ 353685 h 1673984"/>
                  <a:gd name="connsiteX49" fmla="*/ 692471 w 875754"/>
                  <a:gd name="connsiteY49" fmla="*/ 5602 h 1673984"/>
                  <a:gd name="connsiteX0" fmla="*/ 692471 w 875754"/>
                  <a:gd name="connsiteY0" fmla="*/ 4696 h 1673078"/>
                  <a:gd name="connsiteX1" fmla="*/ 465433 w 875754"/>
                  <a:gd name="connsiteY1" fmla="*/ 164379 h 1673078"/>
                  <a:gd name="connsiteX2" fmla="*/ 270516 w 875754"/>
                  <a:gd name="connsiteY2" fmla="*/ 345648 h 1673078"/>
                  <a:gd name="connsiteX3" fmla="*/ 275529 w 875754"/>
                  <a:gd name="connsiteY3" fmla="*/ 669521 h 1673078"/>
                  <a:gd name="connsiteX4" fmla="*/ 273963 w 875754"/>
                  <a:gd name="connsiteY4" fmla="*/ 1032716 h 1673078"/>
                  <a:gd name="connsiteX5" fmla="*/ 195633 w 875754"/>
                  <a:gd name="connsiteY5" fmla="*/ 1247074 h 1673078"/>
                  <a:gd name="connsiteX6" fmla="*/ 8372 w 875754"/>
                  <a:gd name="connsiteY6" fmla="*/ 1624354 h 1673078"/>
                  <a:gd name="connsiteX7" fmla="*/ 499315 w 875754"/>
                  <a:gd name="connsiteY7" fmla="*/ 1639188 h 1673078"/>
                  <a:gd name="connsiteX8" fmla="*/ 628740 w 875754"/>
                  <a:gd name="connsiteY8" fmla="*/ 1261385 h 1673078"/>
                  <a:gd name="connsiteX9" fmla="*/ 718529 w 875754"/>
                  <a:gd name="connsiteY9" fmla="*/ 1116354 h 1673078"/>
                  <a:gd name="connsiteX10" fmla="*/ 749486 w 875754"/>
                  <a:gd name="connsiteY10" fmla="*/ 1056822 h 1673078"/>
                  <a:gd name="connsiteX11" fmla="*/ 632804 w 875754"/>
                  <a:gd name="connsiteY11" fmla="*/ 1035392 h 1673078"/>
                  <a:gd name="connsiteX12" fmla="*/ 800033 w 875754"/>
                  <a:gd name="connsiteY12" fmla="*/ 689816 h 1673078"/>
                  <a:gd name="connsiteX13" fmla="*/ 809696 w 875754"/>
                  <a:gd name="connsiteY13" fmla="*/ 521973 h 1673078"/>
                  <a:gd name="connsiteX14" fmla="*/ 863784 w 875754"/>
                  <a:gd name="connsiteY14" fmla="*/ 309111 h 1673078"/>
                  <a:gd name="connsiteX15" fmla="*/ 875691 w 875754"/>
                  <a:gd name="connsiteY15" fmla="*/ 182905 h 1673078"/>
                  <a:gd name="connsiteX16" fmla="*/ 827860 w 875754"/>
                  <a:gd name="connsiteY16" fmla="*/ 261803 h 1673078"/>
                  <a:gd name="connsiteX17" fmla="*/ 728053 w 875754"/>
                  <a:gd name="connsiteY17" fmla="*/ 242437 h 1673078"/>
                  <a:gd name="connsiteX18" fmla="*/ 730435 w 875754"/>
                  <a:gd name="connsiteY18" fmla="*/ 130516 h 1673078"/>
                  <a:gd name="connsiteX19" fmla="*/ 675666 w 875754"/>
                  <a:gd name="connsiteY19" fmla="*/ 259105 h 1673078"/>
                  <a:gd name="connsiteX20" fmla="*/ 611370 w 875754"/>
                  <a:gd name="connsiteY20" fmla="*/ 466275 h 1673078"/>
                  <a:gd name="connsiteX21" fmla="*/ 451829 w 875754"/>
                  <a:gd name="connsiteY21" fmla="*/ 756785 h 1673078"/>
                  <a:gd name="connsiteX22" fmla="*/ 494689 w 875754"/>
                  <a:gd name="connsiteY22" fmla="*/ 694872 h 1673078"/>
                  <a:gd name="connsiteX23" fmla="*/ 482783 w 875754"/>
                  <a:gd name="connsiteY23" fmla="*/ 656773 h 1673078"/>
                  <a:gd name="connsiteX24" fmla="*/ 549458 w 875754"/>
                  <a:gd name="connsiteY24" fmla="*/ 613911 h 1673078"/>
                  <a:gd name="connsiteX25" fmla="*/ 489928 w 875754"/>
                  <a:gd name="connsiteY25" fmla="*/ 599624 h 1673078"/>
                  <a:gd name="connsiteX26" fmla="*/ 492309 w 875754"/>
                  <a:gd name="connsiteY26" fmla="*/ 568667 h 1673078"/>
                  <a:gd name="connsiteX27" fmla="*/ 551840 w 875754"/>
                  <a:gd name="connsiteY27" fmla="*/ 542474 h 1673078"/>
                  <a:gd name="connsiteX28" fmla="*/ 504215 w 875754"/>
                  <a:gd name="connsiteY28" fmla="*/ 532949 h 1673078"/>
                  <a:gd name="connsiteX29" fmla="*/ 573270 w 875754"/>
                  <a:gd name="connsiteY29" fmla="*/ 521042 h 1673078"/>
                  <a:gd name="connsiteX30" fmla="*/ 487547 w 875754"/>
                  <a:gd name="connsiteY30" fmla="*/ 432935 h 1673078"/>
                  <a:gd name="connsiteX31" fmla="*/ 416108 w 875754"/>
                  <a:gd name="connsiteY31" fmla="*/ 437700 h 1673078"/>
                  <a:gd name="connsiteX32" fmla="*/ 485166 w 875754"/>
                  <a:gd name="connsiteY32" fmla="*/ 416266 h 1673078"/>
                  <a:gd name="connsiteX33" fmla="*/ 582797 w 875754"/>
                  <a:gd name="connsiteY33" fmla="*/ 428172 h 1673078"/>
                  <a:gd name="connsiteX34" fmla="*/ 523266 w 875754"/>
                  <a:gd name="connsiteY34" fmla="*/ 399598 h 1673078"/>
                  <a:gd name="connsiteX35" fmla="*/ 599466 w 875754"/>
                  <a:gd name="connsiteY35" fmla="*/ 375786 h 1673078"/>
                  <a:gd name="connsiteX36" fmla="*/ 549458 w 875754"/>
                  <a:gd name="connsiteY36" fmla="*/ 347211 h 1673078"/>
                  <a:gd name="connsiteX37" fmla="*/ 620897 w 875754"/>
                  <a:gd name="connsiteY37" fmla="*/ 309110 h 1673078"/>
                  <a:gd name="connsiteX38" fmla="*/ 551841 w 875754"/>
                  <a:gd name="connsiteY38" fmla="*/ 294824 h 1673078"/>
                  <a:gd name="connsiteX39" fmla="*/ 616134 w 875754"/>
                  <a:gd name="connsiteY39" fmla="*/ 268630 h 1673078"/>
                  <a:gd name="connsiteX40" fmla="*/ 642329 w 875754"/>
                  <a:gd name="connsiteY40" fmla="*/ 240055 h 1673078"/>
                  <a:gd name="connsiteX41" fmla="*/ 599466 w 875754"/>
                  <a:gd name="connsiteY41" fmla="*/ 240055 h 1673078"/>
                  <a:gd name="connsiteX42" fmla="*/ 656616 w 875754"/>
                  <a:gd name="connsiteY42" fmla="*/ 209099 h 1673078"/>
                  <a:gd name="connsiteX43" fmla="*/ 694715 w 875754"/>
                  <a:gd name="connsiteY43" fmla="*/ 159092 h 1673078"/>
                  <a:gd name="connsiteX44" fmla="*/ 680427 w 875754"/>
                  <a:gd name="connsiteY44" fmla="*/ 113849 h 1673078"/>
                  <a:gd name="connsiteX45" fmla="*/ 709003 w 875754"/>
                  <a:gd name="connsiteY45" fmla="*/ 125756 h 1673078"/>
                  <a:gd name="connsiteX46" fmla="*/ 696823 w 875754"/>
                  <a:gd name="connsiteY46" fmla="*/ 24631 h 1673078"/>
                  <a:gd name="connsiteX47" fmla="*/ 316096 w 875754"/>
                  <a:gd name="connsiteY47" fmla="*/ 359118 h 1673078"/>
                  <a:gd name="connsiteX48" fmla="*/ 299691 w 875754"/>
                  <a:gd name="connsiteY48" fmla="*/ 352779 h 1673078"/>
                  <a:gd name="connsiteX49" fmla="*/ 692471 w 875754"/>
                  <a:gd name="connsiteY49" fmla="*/ 4696 h 1673078"/>
                  <a:gd name="connsiteX0" fmla="*/ 599603 w 875754"/>
                  <a:gd name="connsiteY0" fmla="*/ 55448 h 1650011"/>
                  <a:gd name="connsiteX1" fmla="*/ 465433 w 875754"/>
                  <a:gd name="connsiteY1" fmla="*/ 141312 h 1650011"/>
                  <a:gd name="connsiteX2" fmla="*/ 270516 w 875754"/>
                  <a:gd name="connsiteY2" fmla="*/ 322581 h 1650011"/>
                  <a:gd name="connsiteX3" fmla="*/ 275529 w 875754"/>
                  <a:gd name="connsiteY3" fmla="*/ 646454 h 1650011"/>
                  <a:gd name="connsiteX4" fmla="*/ 273963 w 875754"/>
                  <a:gd name="connsiteY4" fmla="*/ 1009649 h 1650011"/>
                  <a:gd name="connsiteX5" fmla="*/ 195633 w 875754"/>
                  <a:gd name="connsiteY5" fmla="*/ 1224007 h 1650011"/>
                  <a:gd name="connsiteX6" fmla="*/ 8372 w 875754"/>
                  <a:gd name="connsiteY6" fmla="*/ 1601287 h 1650011"/>
                  <a:gd name="connsiteX7" fmla="*/ 499315 w 875754"/>
                  <a:gd name="connsiteY7" fmla="*/ 1616121 h 1650011"/>
                  <a:gd name="connsiteX8" fmla="*/ 628740 w 875754"/>
                  <a:gd name="connsiteY8" fmla="*/ 1238318 h 1650011"/>
                  <a:gd name="connsiteX9" fmla="*/ 718529 w 875754"/>
                  <a:gd name="connsiteY9" fmla="*/ 1093287 h 1650011"/>
                  <a:gd name="connsiteX10" fmla="*/ 749486 w 875754"/>
                  <a:gd name="connsiteY10" fmla="*/ 1033755 h 1650011"/>
                  <a:gd name="connsiteX11" fmla="*/ 632804 w 875754"/>
                  <a:gd name="connsiteY11" fmla="*/ 1012325 h 1650011"/>
                  <a:gd name="connsiteX12" fmla="*/ 800033 w 875754"/>
                  <a:gd name="connsiteY12" fmla="*/ 666749 h 1650011"/>
                  <a:gd name="connsiteX13" fmla="*/ 809696 w 875754"/>
                  <a:gd name="connsiteY13" fmla="*/ 498906 h 1650011"/>
                  <a:gd name="connsiteX14" fmla="*/ 863784 w 875754"/>
                  <a:gd name="connsiteY14" fmla="*/ 286044 h 1650011"/>
                  <a:gd name="connsiteX15" fmla="*/ 875691 w 875754"/>
                  <a:gd name="connsiteY15" fmla="*/ 159838 h 1650011"/>
                  <a:gd name="connsiteX16" fmla="*/ 827860 w 875754"/>
                  <a:gd name="connsiteY16" fmla="*/ 238736 h 1650011"/>
                  <a:gd name="connsiteX17" fmla="*/ 728053 w 875754"/>
                  <a:gd name="connsiteY17" fmla="*/ 219370 h 1650011"/>
                  <a:gd name="connsiteX18" fmla="*/ 730435 w 875754"/>
                  <a:gd name="connsiteY18" fmla="*/ 107449 h 1650011"/>
                  <a:gd name="connsiteX19" fmla="*/ 675666 w 875754"/>
                  <a:gd name="connsiteY19" fmla="*/ 236038 h 1650011"/>
                  <a:gd name="connsiteX20" fmla="*/ 611370 w 875754"/>
                  <a:gd name="connsiteY20" fmla="*/ 443208 h 1650011"/>
                  <a:gd name="connsiteX21" fmla="*/ 451829 w 875754"/>
                  <a:gd name="connsiteY21" fmla="*/ 733718 h 1650011"/>
                  <a:gd name="connsiteX22" fmla="*/ 494689 w 875754"/>
                  <a:gd name="connsiteY22" fmla="*/ 671805 h 1650011"/>
                  <a:gd name="connsiteX23" fmla="*/ 482783 w 875754"/>
                  <a:gd name="connsiteY23" fmla="*/ 633706 h 1650011"/>
                  <a:gd name="connsiteX24" fmla="*/ 549458 w 875754"/>
                  <a:gd name="connsiteY24" fmla="*/ 590844 h 1650011"/>
                  <a:gd name="connsiteX25" fmla="*/ 489928 w 875754"/>
                  <a:gd name="connsiteY25" fmla="*/ 576557 h 1650011"/>
                  <a:gd name="connsiteX26" fmla="*/ 492309 w 875754"/>
                  <a:gd name="connsiteY26" fmla="*/ 545600 h 1650011"/>
                  <a:gd name="connsiteX27" fmla="*/ 551840 w 875754"/>
                  <a:gd name="connsiteY27" fmla="*/ 519407 h 1650011"/>
                  <a:gd name="connsiteX28" fmla="*/ 504215 w 875754"/>
                  <a:gd name="connsiteY28" fmla="*/ 509882 h 1650011"/>
                  <a:gd name="connsiteX29" fmla="*/ 573270 w 875754"/>
                  <a:gd name="connsiteY29" fmla="*/ 497975 h 1650011"/>
                  <a:gd name="connsiteX30" fmla="*/ 487547 w 875754"/>
                  <a:gd name="connsiteY30" fmla="*/ 409868 h 1650011"/>
                  <a:gd name="connsiteX31" fmla="*/ 416108 w 875754"/>
                  <a:gd name="connsiteY31" fmla="*/ 414633 h 1650011"/>
                  <a:gd name="connsiteX32" fmla="*/ 485166 w 875754"/>
                  <a:gd name="connsiteY32" fmla="*/ 393199 h 1650011"/>
                  <a:gd name="connsiteX33" fmla="*/ 582797 w 875754"/>
                  <a:gd name="connsiteY33" fmla="*/ 405105 h 1650011"/>
                  <a:gd name="connsiteX34" fmla="*/ 523266 w 875754"/>
                  <a:gd name="connsiteY34" fmla="*/ 376531 h 1650011"/>
                  <a:gd name="connsiteX35" fmla="*/ 599466 w 875754"/>
                  <a:gd name="connsiteY35" fmla="*/ 352719 h 1650011"/>
                  <a:gd name="connsiteX36" fmla="*/ 549458 w 875754"/>
                  <a:gd name="connsiteY36" fmla="*/ 324144 h 1650011"/>
                  <a:gd name="connsiteX37" fmla="*/ 620897 w 875754"/>
                  <a:gd name="connsiteY37" fmla="*/ 286043 h 1650011"/>
                  <a:gd name="connsiteX38" fmla="*/ 551841 w 875754"/>
                  <a:gd name="connsiteY38" fmla="*/ 271757 h 1650011"/>
                  <a:gd name="connsiteX39" fmla="*/ 616134 w 875754"/>
                  <a:gd name="connsiteY39" fmla="*/ 245563 h 1650011"/>
                  <a:gd name="connsiteX40" fmla="*/ 642329 w 875754"/>
                  <a:gd name="connsiteY40" fmla="*/ 216988 h 1650011"/>
                  <a:gd name="connsiteX41" fmla="*/ 599466 w 875754"/>
                  <a:gd name="connsiteY41" fmla="*/ 216988 h 1650011"/>
                  <a:gd name="connsiteX42" fmla="*/ 656616 w 875754"/>
                  <a:gd name="connsiteY42" fmla="*/ 186032 h 1650011"/>
                  <a:gd name="connsiteX43" fmla="*/ 694715 w 875754"/>
                  <a:gd name="connsiteY43" fmla="*/ 136025 h 1650011"/>
                  <a:gd name="connsiteX44" fmla="*/ 680427 w 875754"/>
                  <a:gd name="connsiteY44" fmla="*/ 90782 h 1650011"/>
                  <a:gd name="connsiteX45" fmla="*/ 709003 w 875754"/>
                  <a:gd name="connsiteY45" fmla="*/ 102689 h 1650011"/>
                  <a:gd name="connsiteX46" fmla="*/ 696823 w 875754"/>
                  <a:gd name="connsiteY46" fmla="*/ 1564 h 1650011"/>
                  <a:gd name="connsiteX47" fmla="*/ 316096 w 875754"/>
                  <a:gd name="connsiteY47" fmla="*/ 336051 h 1650011"/>
                  <a:gd name="connsiteX48" fmla="*/ 299691 w 875754"/>
                  <a:gd name="connsiteY48" fmla="*/ 329712 h 1650011"/>
                  <a:gd name="connsiteX49" fmla="*/ 599603 w 875754"/>
                  <a:gd name="connsiteY49" fmla="*/ 55448 h 1650011"/>
                  <a:gd name="connsiteX0" fmla="*/ 599603 w 875754"/>
                  <a:gd name="connsiteY0" fmla="*/ 55448 h 1650011"/>
                  <a:gd name="connsiteX1" fmla="*/ 465433 w 875754"/>
                  <a:gd name="connsiteY1" fmla="*/ 141312 h 1650011"/>
                  <a:gd name="connsiteX2" fmla="*/ 270516 w 875754"/>
                  <a:gd name="connsiteY2" fmla="*/ 322581 h 1650011"/>
                  <a:gd name="connsiteX3" fmla="*/ 275529 w 875754"/>
                  <a:gd name="connsiteY3" fmla="*/ 646454 h 1650011"/>
                  <a:gd name="connsiteX4" fmla="*/ 273963 w 875754"/>
                  <a:gd name="connsiteY4" fmla="*/ 1009649 h 1650011"/>
                  <a:gd name="connsiteX5" fmla="*/ 195633 w 875754"/>
                  <a:gd name="connsiteY5" fmla="*/ 1224007 h 1650011"/>
                  <a:gd name="connsiteX6" fmla="*/ 8372 w 875754"/>
                  <a:gd name="connsiteY6" fmla="*/ 1601287 h 1650011"/>
                  <a:gd name="connsiteX7" fmla="*/ 499315 w 875754"/>
                  <a:gd name="connsiteY7" fmla="*/ 1616121 h 1650011"/>
                  <a:gd name="connsiteX8" fmla="*/ 628740 w 875754"/>
                  <a:gd name="connsiteY8" fmla="*/ 1238318 h 1650011"/>
                  <a:gd name="connsiteX9" fmla="*/ 718529 w 875754"/>
                  <a:gd name="connsiteY9" fmla="*/ 1093287 h 1650011"/>
                  <a:gd name="connsiteX10" fmla="*/ 749486 w 875754"/>
                  <a:gd name="connsiteY10" fmla="*/ 1033755 h 1650011"/>
                  <a:gd name="connsiteX11" fmla="*/ 632804 w 875754"/>
                  <a:gd name="connsiteY11" fmla="*/ 1012325 h 1650011"/>
                  <a:gd name="connsiteX12" fmla="*/ 800033 w 875754"/>
                  <a:gd name="connsiteY12" fmla="*/ 666749 h 1650011"/>
                  <a:gd name="connsiteX13" fmla="*/ 809696 w 875754"/>
                  <a:gd name="connsiteY13" fmla="*/ 498906 h 1650011"/>
                  <a:gd name="connsiteX14" fmla="*/ 863784 w 875754"/>
                  <a:gd name="connsiteY14" fmla="*/ 286044 h 1650011"/>
                  <a:gd name="connsiteX15" fmla="*/ 875691 w 875754"/>
                  <a:gd name="connsiteY15" fmla="*/ 159838 h 1650011"/>
                  <a:gd name="connsiteX16" fmla="*/ 827860 w 875754"/>
                  <a:gd name="connsiteY16" fmla="*/ 238736 h 1650011"/>
                  <a:gd name="connsiteX17" fmla="*/ 728053 w 875754"/>
                  <a:gd name="connsiteY17" fmla="*/ 219370 h 1650011"/>
                  <a:gd name="connsiteX18" fmla="*/ 730435 w 875754"/>
                  <a:gd name="connsiteY18" fmla="*/ 107449 h 1650011"/>
                  <a:gd name="connsiteX19" fmla="*/ 675666 w 875754"/>
                  <a:gd name="connsiteY19" fmla="*/ 236038 h 1650011"/>
                  <a:gd name="connsiteX20" fmla="*/ 611370 w 875754"/>
                  <a:gd name="connsiteY20" fmla="*/ 443208 h 1650011"/>
                  <a:gd name="connsiteX21" fmla="*/ 451829 w 875754"/>
                  <a:gd name="connsiteY21" fmla="*/ 733718 h 1650011"/>
                  <a:gd name="connsiteX22" fmla="*/ 494689 w 875754"/>
                  <a:gd name="connsiteY22" fmla="*/ 671805 h 1650011"/>
                  <a:gd name="connsiteX23" fmla="*/ 482783 w 875754"/>
                  <a:gd name="connsiteY23" fmla="*/ 633706 h 1650011"/>
                  <a:gd name="connsiteX24" fmla="*/ 549458 w 875754"/>
                  <a:gd name="connsiteY24" fmla="*/ 590844 h 1650011"/>
                  <a:gd name="connsiteX25" fmla="*/ 489928 w 875754"/>
                  <a:gd name="connsiteY25" fmla="*/ 576557 h 1650011"/>
                  <a:gd name="connsiteX26" fmla="*/ 492309 w 875754"/>
                  <a:gd name="connsiteY26" fmla="*/ 545600 h 1650011"/>
                  <a:gd name="connsiteX27" fmla="*/ 551840 w 875754"/>
                  <a:gd name="connsiteY27" fmla="*/ 519407 h 1650011"/>
                  <a:gd name="connsiteX28" fmla="*/ 504215 w 875754"/>
                  <a:gd name="connsiteY28" fmla="*/ 509882 h 1650011"/>
                  <a:gd name="connsiteX29" fmla="*/ 573270 w 875754"/>
                  <a:gd name="connsiteY29" fmla="*/ 497975 h 1650011"/>
                  <a:gd name="connsiteX30" fmla="*/ 487547 w 875754"/>
                  <a:gd name="connsiteY30" fmla="*/ 409868 h 1650011"/>
                  <a:gd name="connsiteX31" fmla="*/ 416108 w 875754"/>
                  <a:gd name="connsiteY31" fmla="*/ 414633 h 1650011"/>
                  <a:gd name="connsiteX32" fmla="*/ 485166 w 875754"/>
                  <a:gd name="connsiteY32" fmla="*/ 393199 h 1650011"/>
                  <a:gd name="connsiteX33" fmla="*/ 582797 w 875754"/>
                  <a:gd name="connsiteY33" fmla="*/ 405105 h 1650011"/>
                  <a:gd name="connsiteX34" fmla="*/ 523266 w 875754"/>
                  <a:gd name="connsiteY34" fmla="*/ 376531 h 1650011"/>
                  <a:gd name="connsiteX35" fmla="*/ 599466 w 875754"/>
                  <a:gd name="connsiteY35" fmla="*/ 352719 h 1650011"/>
                  <a:gd name="connsiteX36" fmla="*/ 549458 w 875754"/>
                  <a:gd name="connsiteY36" fmla="*/ 324144 h 1650011"/>
                  <a:gd name="connsiteX37" fmla="*/ 620897 w 875754"/>
                  <a:gd name="connsiteY37" fmla="*/ 286043 h 1650011"/>
                  <a:gd name="connsiteX38" fmla="*/ 551841 w 875754"/>
                  <a:gd name="connsiteY38" fmla="*/ 271757 h 1650011"/>
                  <a:gd name="connsiteX39" fmla="*/ 616134 w 875754"/>
                  <a:gd name="connsiteY39" fmla="*/ 245563 h 1650011"/>
                  <a:gd name="connsiteX40" fmla="*/ 642329 w 875754"/>
                  <a:gd name="connsiteY40" fmla="*/ 216988 h 1650011"/>
                  <a:gd name="connsiteX41" fmla="*/ 599466 w 875754"/>
                  <a:gd name="connsiteY41" fmla="*/ 216988 h 1650011"/>
                  <a:gd name="connsiteX42" fmla="*/ 656616 w 875754"/>
                  <a:gd name="connsiteY42" fmla="*/ 186032 h 1650011"/>
                  <a:gd name="connsiteX43" fmla="*/ 694715 w 875754"/>
                  <a:gd name="connsiteY43" fmla="*/ 136025 h 1650011"/>
                  <a:gd name="connsiteX44" fmla="*/ 680427 w 875754"/>
                  <a:gd name="connsiteY44" fmla="*/ 90782 h 1650011"/>
                  <a:gd name="connsiteX45" fmla="*/ 709003 w 875754"/>
                  <a:gd name="connsiteY45" fmla="*/ 102689 h 1650011"/>
                  <a:gd name="connsiteX46" fmla="*/ 696823 w 875754"/>
                  <a:gd name="connsiteY46" fmla="*/ 1564 h 1650011"/>
                  <a:gd name="connsiteX47" fmla="*/ 316096 w 875754"/>
                  <a:gd name="connsiteY47" fmla="*/ 336051 h 1650011"/>
                  <a:gd name="connsiteX48" fmla="*/ 299691 w 875754"/>
                  <a:gd name="connsiteY48" fmla="*/ 329712 h 1650011"/>
                  <a:gd name="connsiteX49" fmla="*/ 599603 w 875754"/>
                  <a:gd name="connsiteY49" fmla="*/ 55448 h 1650011"/>
                  <a:gd name="connsiteX0" fmla="*/ 599603 w 875754"/>
                  <a:gd name="connsiteY0" fmla="*/ 55448 h 1650011"/>
                  <a:gd name="connsiteX1" fmla="*/ 405902 w 875754"/>
                  <a:gd name="connsiteY1" fmla="*/ 191318 h 1650011"/>
                  <a:gd name="connsiteX2" fmla="*/ 270516 w 875754"/>
                  <a:gd name="connsiteY2" fmla="*/ 322581 h 1650011"/>
                  <a:gd name="connsiteX3" fmla="*/ 275529 w 875754"/>
                  <a:gd name="connsiteY3" fmla="*/ 646454 h 1650011"/>
                  <a:gd name="connsiteX4" fmla="*/ 273963 w 875754"/>
                  <a:gd name="connsiteY4" fmla="*/ 1009649 h 1650011"/>
                  <a:gd name="connsiteX5" fmla="*/ 195633 w 875754"/>
                  <a:gd name="connsiteY5" fmla="*/ 1224007 h 1650011"/>
                  <a:gd name="connsiteX6" fmla="*/ 8372 w 875754"/>
                  <a:gd name="connsiteY6" fmla="*/ 1601287 h 1650011"/>
                  <a:gd name="connsiteX7" fmla="*/ 499315 w 875754"/>
                  <a:gd name="connsiteY7" fmla="*/ 1616121 h 1650011"/>
                  <a:gd name="connsiteX8" fmla="*/ 628740 w 875754"/>
                  <a:gd name="connsiteY8" fmla="*/ 1238318 h 1650011"/>
                  <a:gd name="connsiteX9" fmla="*/ 718529 w 875754"/>
                  <a:gd name="connsiteY9" fmla="*/ 1093287 h 1650011"/>
                  <a:gd name="connsiteX10" fmla="*/ 749486 w 875754"/>
                  <a:gd name="connsiteY10" fmla="*/ 1033755 h 1650011"/>
                  <a:gd name="connsiteX11" fmla="*/ 632804 w 875754"/>
                  <a:gd name="connsiteY11" fmla="*/ 1012325 h 1650011"/>
                  <a:gd name="connsiteX12" fmla="*/ 800033 w 875754"/>
                  <a:gd name="connsiteY12" fmla="*/ 666749 h 1650011"/>
                  <a:gd name="connsiteX13" fmla="*/ 809696 w 875754"/>
                  <a:gd name="connsiteY13" fmla="*/ 498906 h 1650011"/>
                  <a:gd name="connsiteX14" fmla="*/ 863784 w 875754"/>
                  <a:gd name="connsiteY14" fmla="*/ 286044 h 1650011"/>
                  <a:gd name="connsiteX15" fmla="*/ 875691 w 875754"/>
                  <a:gd name="connsiteY15" fmla="*/ 159838 h 1650011"/>
                  <a:gd name="connsiteX16" fmla="*/ 827860 w 875754"/>
                  <a:gd name="connsiteY16" fmla="*/ 238736 h 1650011"/>
                  <a:gd name="connsiteX17" fmla="*/ 728053 w 875754"/>
                  <a:gd name="connsiteY17" fmla="*/ 219370 h 1650011"/>
                  <a:gd name="connsiteX18" fmla="*/ 730435 w 875754"/>
                  <a:gd name="connsiteY18" fmla="*/ 107449 h 1650011"/>
                  <a:gd name="connsiteX19" fmla="*/ 675666 w 875754"/>
                  <a:gd name="connsiteY19" fmla="*/ 236038 h 1650011"/>
                  <a:gd name="connsiteX20" fmla="*/ 611370 w 875754"/>
                  <a:gd name="connsiteY20" fmla="*/ 443208 h 1650011"/>
                  <a:gd name="connsiteX21" fmla="*/ 451829 w 875754"/>
                  <a:gd name="connsiteY21" fmla="*/ 733718 h 1650011"/>
                  <a:gd name="connsiteX22" fmla="*/ 494689 w 875754"/>
                  <a:gd name="connsiteY22" fmla="*/ 671805 h 1650011"/>
                  <a:gd name="connsiteX23" fmla="*/ 482783 w 875754"/>
                  <a:gd name="connsiteY23" fmla="*/ 633706 h 1650011"/>
                  <a:gd name="connsiteX24" fmla="*/ 549458 w 875754"/>
                  <a:gd name="connsiteY24" fmla="*/ 590844 h 1650011"/>
                  <a:gd name="connsiteX25" fmla="*/ 489928 w 875754"/>
                  <a:gd name="connsiteY25" fmla="*/ 576557 h 1650011"/>
                  <a:gd name="connsiteX26" fmla="*/ 492309 w 875754"/>
                  <a:gd name="connsiteY26" fmla="*/ 545600 h 1650011"/>
                  <a:gd name="connsiteX27" fmla="*/ 551840 w 875754"/>
                  <a:gd name="connsiteY27" fmla="*/ 519407 h 1650011"/>
                  <a:gd name="connsiteX28" fmla="*/ 504215 w 875754"/>
                  <a:gd name="connsiteY28" fmla="*/ 509882 h 1650011"/>
                  <a:gd name="connsiteX29" fmla="*/ 573270 w 875754"/>
                  <a:gd name="connsiteY29" fmla="*/ 497975 h 1650011"/>
                  <a:gd name="connsiteX30" fmla="*/ 487547 w 875754"/>
                  <a:gd name="connsiteY30" fmla="*/ 409868 h 1650011"/>
                  <a:gd name="connsiteX31" fmla="*/ 416108 w 875754"/>
                  <a:gd name="connsiteY31" fmla="*/ 414633 h 1650011"/>
                  <a:gd name="connsiteX32" fmla="*/ 485166 w 875754"/>
                  <a:gd name="connsiteY32" fmla="*/ 393199 h 1650011"/>
                  <a:gd name="connsiteX33" fmla="*/ 582797 w 875754"/>
                  <a:gd name="connsiteY33" fmla="*/ 405105 h 1650011"/>
                  <a:gd name="connsiteX34" fmla="*/ 523266 w 875754"/>
                  <a:gd name="connsiteY34" fmla="*/ 376531 h 1650011"/>
                  <a:gd name="connsiteX35" fmla="*/ 599466 w 875754"/>
                  <a:gd name="connsiteY35" fmla="*/ 352719 h 1650011"/>
                  <a:gd name="connsiteX36" fmla="*/ 549458 w 875754"/>
                  <a:gd name="connsiteY36" fmla="*/ 324144 h 1650011"/>
                  <a:gd name="connsiteX37" fmla="*/ 620897 w 875754"/>
                  <a:gd name="connsiteY37" fmla="*/ 286043 h 1650011"/>
                  <a:gd name="connsiteX38" fmla="*/ 551841 w 875754"/>
                  <a:gd name="connsiteY38" fmla="*/ 271757 h 1650011"/>
                  <a:gd name="connsiteX39" fmla="*/ 616134 w 875754"/>
                  <a:gd name="connsiteY39" fmla="*/ 245563 h 1650011"/>
                  <a:gd name="connsiteX40" fmla="*/ 642329 w 875754"/>
                  <a:gd name="connsiteY40" fmla="*/ 216988 h 1650011"/>
                  <a:gd name="connsiteX41" fmla="*/ 599466 w 875754"/>
                  <a:gd name="connsiteY41" fmla="*/ 216988 h 1650011"/>
                  <a:gd name="connsiteX42" fmla="*/ 656616 w 875754"/>
                  <a:gd name="connsiteY42" fmla="*/ 186032 h 1650011"/>
                  <a:gd name="connsiteX43" fmla="*/ 694715 w 875754"/>
                  <a:gd name="connsiteY43" fmla="*/ 136025 h 1650011"/>
                  <a:gd name="connsiteX44" fmla="*/ 680427 w 875754"/>
                  <a:gd name="connsiteY44" fmla="*/ 90782 h 1650011"/>
                  <a:gd name="connsiteX45" fmla="*/ 709003 w 875754"/>
                  <a:gd name="connsiteY45" fmla="*/ 102689 h 1650011"/>
                  <a:gd name="connsiteX46" fmla="*/ 696823 w 875754"/>
                  <a:gd name="connsiteY46" fmla="*/ 1564 h 1650011"/>
                  <a:gd name="connsiteX47" fmla="*/ 316096 w 875754"/>
                  <a:gd name="connsiteY47" fmla="*/ 336051 h 1650011"/>
                  <a:gd name="connsiteX48" fmla="*/ 299691 w 875754"/>
                  <a:gd name="connsiteY48" fmla="*/ 329712 h 1650011"/>
                  <a:gd name="connsiteX49" fmla="*/ 599603 w 875754"/>
                  <a:gd name="connsiteY49" fmla="*/ 55448 h 1650011"/>
                  <a:gd name="connsiteX0" fmla="*/ 599603 w 875754"/>
                  <a:gd name="connsiteY0" fmla="*/ 55448 h 1650011"/>
                  <a:gd name="connsiteX1" fmla="*/ 405902 w 875754"/>
                  <a:gd name="connsiteY1" fmla="*/ 191318 h 1650011"/>
                  <a:gd name="connsiteX2" fmla="*/ 270516 w 875754"/>
                  <a:gd name="connsiteY2" fmla="*/ 322581 h 1650011"/>
                  <a:gd name="connsiteX3" fmla="*/ 275529 w 875754"/>
                  <a:gd name="connsiteY3" fmla="*/ 646454 h 1650011"/>
                  <a:gd name="connsiteX4" fmla="*/ 273963 w 875754"/>
                  <a:gd name="connsiteY4" fmla="*/ 1009649 h 1650011"/>
                  <a:gd name="connsiteX5" fmla="*/ 195633 w 875754"/>
                  <a:gd name="connsiteY5" fmla="*/ 1224007 h 1650011"/>
                  <a:gd name="connsiteX6" fmla="*/ 8372 w 875754"/>
                  <a:gd name="connsiteY6" fmla="*/ 1601287 h 1650011"/>
                  <a:gd name="connsiteX7" fmla="*/ 499315 w 875754"/>
                  <a:gd name="connsiteY7" fmla="*/ 1616121 h 1650011"/>
                  <a:gd name="connsiteX8" fmla="*/ 628740 w 875754"/>
                  <a:gd name="connsiteY8" fmla="*/ 1238318 h 1650011"/>
                  <a:gd name="connsiteX9" fmla="*/ 718529 w 875754"/>
                  <a:gd name="connsiteY9" fmla="*/ 1093287 h 1650011"/>
                  <a:gd name="connsiteX10" fmla="*/ 749486 w 875754"/>
                  <a:gd name="connsiteY10" fmla="*/ 1033755 h 1650011"/>
                  <a:gd name="connsiteX11" fmla="*/ 632804 w 875754"/>
                  <a:gd name="connsiteY11" fmla="*/ 1012325 h 1650011"/>
                  <a:gd name="connsiteX12" fmla="*/ 800033 w 875754"/>
                  <a:gd name="connsiteY12" fmla="*/ 666749 h 1650011"/>
                  <a:gd name="connsiteX13" fmla="*/ 809696 w 875754"/>
                  <a:gd name="connsiteY13" fmla="*/ 498906 h 1650011"/>
                  <a:gd name="connsiteX14" fmla="*/ 863784 w 875754"/>
                  <a:gd name="connsiteY14" fmla="*/ 286044 h 1650011"/>
                  <a:gd name="connsiteX15" fmla="*/ 875691 w 875754"/>
                  <a:gd name="connsiteY15" fmla="*/ 159838 h 1650011"/>
                  <a:gd name="connsiteX16" fmla="*/ 827860 w 875754"/>
                  <a:gd name="connsiteY16" fmla="*/ 238736 h 1650011"/>
                  <a:gd name="connsiteX17" fmla="*/ 728053 w 875754"/>
                  <a:gd name="connsiteY17" fmla="*/ 219370 h 1650011"/>
                  <a:gd name="connsiteX18" fmla="*/ 730435 w 875754"/>
                  <a:gd name="connsiteY18" fmla="*/ 107449 h 1650011"/>
                  <a:gd name="connsiteX19" fmla="*/ 675666 w 875754"/>
                  <a:gd name="connsiteY19" fmla="*/ 236038 h 1650011"/>
                  <a:gd name="connsiteX20" fmla="*/ 611370 w 875754"/>
                  <a:gd name="connsiteY20" fmla="*/ 443208 h 1650011"/>
                  <a:gd name="connsiteX21" fmla="*/ 451829 w 875754"/>
                  <a:gd name="connsiteY21" fmla="*/ 733718 h 1650011"/>
                  <a:gd name="connsiteX22" fmla="*/ 494689 w 875754"/>
                  <a:gd name="connsiteY22" fmla="*/ 671805 h 1650011"/>
                  <a:gd name="connsiteX23" fmla="*/ 482783 w 875754"/>
                  <a:gd name="connsiteY23" fmla="*/ 633706 h 1650011"/>
                  <a:gd name="connsiteX24" fmla="*/ 549458 w 875754"/>
                  <a:gd name="connsiteY24" fmla="*/ 590844 h 1650011"/>
                  <a:gd name="connsiteX25" fmla="*/ 489928 w 875754"/>
                  <a:gd name="connsiteY25" fmla="*/ 576557 h 1650011"/>
                  <a:gd name="connsiteX26" fmla="*/ 492309 w 875754"/>
                  <a:gd name="connsiteY26" fmla="*/ 545600 h 1650011"/>
                  <a:gd name="connsiteX27" fmla="*/ 551840 w 875754"/>
                  <a:gd name="connsiteY27" fmla="*/ 519407 h 1650011"/>
                  <a:gd name="connsiteX28" fmla="*/ 504215 w 875754"/>
                  <a:gd name="connsiteY28" fmla="*/ 509882 h 1650011"/>
                  <a:gd name="connsiteX29" fmla="*/ 573270 w 875754"/>
                  <a:gd name="connsiteY29" fmla="*/ 497975 h 1650011"/>
                  <a:gd name="connsiteX30" fmla="*/ 487547 w 875754"/>
                  <a:gd name="connsiteY30" fmla="*/ 409868 h 1650011"/>
                  <a:gd name="connsiteX31" fmla="*/ 416108 w 875754"/>
                  <a:gd name="connsiteY31" fmla="*/ 414633 h 1650011"/>
                  <a:gd name="connsiteX32" fmla="*/ 485166 w 875754"/>
                  <a:gd name="connsiteY32" fmla="*/ 393199 h 1650011"/>
                  <a:gd name="connsiteX33" fmla="*/ 582797 w 875754"/>
                  <a:gd name="connsiteY33" fmla="*/ 405105 h 1650011"/>
                  <a:gd name="connsiteX34" fmla="*/ 523266 w 875754"/>
                  <a:gd name="connsiteY34" fmla="*/ 376531 h 1650011"/>
                  <a:gd name="connsiteX35" fmla="*/ 599466 w 875754"/>
                  <a:gd name="connsiteY35" fmla="*/ 352719 h 1650011"/>
                  <a:gd name="connsiteX36" fmla="*/ 549458 w 875754"/>
                  <a:gd name="connsiteY36" fmla="*/ 324144 h 1650011"/>
                  <a:gd name="connsiteX37" fmla="*/ 620897 w 875754"/>
                  <a:gd name="connsiteY37" fmla="*/ 286043 h 1650011"/>
                  <a:gd name="connsiteX38" fmla="*/ 551841 w 875754"/>
                  <a:gd name="connsiteY38" fmla="*/ 271757 h 1650011"/>
                  <a:gd name="connsiteX39" fmla="*/ 616134 w 875754"/>
                  <a:gd name="connsiteY39" fmla="*/ 245563 h 1650011"/>
                  <a:gd name="connsiteX40" fmla="*/ 642329 w 875754"/>
                  <a:gd name="connsiteY40" fmla="*/ 216988 h 1650011"/>
                  <a:gd name="connsiteX41" fmla="*/ 599466 w 875754"/>
                  <a:gd name="connsiteY41" fmla="*/ 216988 h 1650011"/>
                  <a:gd name="connsiteX42" fmla="*/ 656616 w 875754"/>
                  <a:gd name="connsiteY42" fmla="*/ 186032 h 1650011"/>
                  <a:gd name="connsiteX43" fmla="*/ 694715 w 875754"/>
                  <a:gd name="connsiteY43" fmla="*/ 136025 h 1650011"/>
                  <a:gd name="connsiteX44" fmla="*/ 680427 w 875754"/>
                  <a:gd name="connsiteY44" fmla="*/ 90782 h 1650011"/>
                  <a:gd name="connsiteX45" fmla="*/ 709003 w 875754"/>
                  <a:gd name="connsiteY45" fmla="*/ 102689 h 1650011"/>
                  <a:gd name="connsiteX46" fmla="*/ 696823 w 875754"/>
                  <a:gd name="connsiteY46" fmla="*/ 1564 h 1650011"/>
                  <a:gd name="connsiteX47" fmla="*/ 316096 w 875754"/>
                  <a:gd name="connsiteY47" fmla="*/ 336051 h 1650011"/>
                  <a:gd name="connsiteX48" fmla="*/ 299691 w 875754"/>
                  <a:gd name="connsiteY48" fmla="*/ 329712 h 1650011"/>
                  <a:gd name="connsiteX49" fmla="*/ 599603 w 875754"/>
                  <a:gd name="connsiteY49" fmla="*/ 55448 h 1650011"/>
                  <a:gd name="connsiteX0" fmla="*/ 299691 w 875754"/>
                  <a:gd name="connsiteY0" fmla="*/ 329712 h 1650011"/>
                  <a:gd name="connsiteX1" fmla="*/ 405902 w 875754"/>
                  <a:gd name="connsiteY1" fmla="*/ 191318 h 1650011"/>
                  <a:gd name="connsiteX2" fmla="*/ 270516 w 875754"/>
                  <a:gd name="connsiteY2" fmla="*/ 322581 h 1650011"/>
                  <a:gd name="connsiteX3" fmla="*/ 275529 w 875754"/>
                  <a:gd name="connsiteY3" fmla="*/ 646454 h 1650011"/>
                  <a:gd name="connsiteX4" fmla="*/ 273963 w 875754"/>
                  <a:gd name="connsiteY4" fmla="*/ 1009649 h 1650011"/>
                  <a:gd name="connsiteX5" fmla="*/ 195633 w 875754"/>
                  <a:gd name="connsiteY5" fmla="*/ 1224007 h 1650011"/>
                  <a:gd name="connsiteX6" fmla="*/ 8372 w 875754"/>
                  <a:gd name="connsiteY6" fmla="*/ 1601287 h 1650011"/>
                  <a:gd name="connsiteX7" fmla="*/ 499315 w 875754"/>
                  <a:gd name="connsiteY7" fmla="*/ 1616121 h 1650011"/>
                  <a:gd name="connsiteX8" fmla="*/ 628740 w 875754"/>
                  <a:gd name="connsiteY8" fmla="*/ 1238318 h 1650011"/>
                  <a:gd name="connsiteX9" fmla="*/ 718529 w 875754"/>
                  <a:gd name="connsiteY9" fmla="*/ 1093287 h 1650011"/>
                  <a:gd name="connsiteX10" fmla="*/ 749486 w 875754"/>
                  <a:gd name="connsiteY10" fmla="*/ 1033755 h 1650011"/>
                  <a:gd name="connsiteX11" fmla="*/ 632804 w 875754"/>
                  <a:gd name="connsiteY11" fmla="*/ 1012325 h 1650011"/>
                  <a:gd name="connsiteX12" fmla="*/ 800033 w 875754"/>
                  <a:gd name="connsiteY12" fmla="*/ 666749 h 1650011"/>
                  <a:gd name="connsiteX13" fmla="*/ 809696 w 875754"/>
                  <a:gd name="connsiteY13" fmla="*/ 498906 h 1650011"/>
                  <a:gd name="connsiteX14" fmla="*/ 863784 w 875754"/>
                  <a:gd name="connsiteY14" fmla="*/ 286044 h 1650011"/>
                  <a:gd name="connsiteX15" fmla="*/ 875691 w 875754"/>
                  <a:gd name="connsiteY15" fmla="*/ 159838 h 1650011"/>
                  <a:gd name="connsiteX16" fmla="*/ 827860 w 875754"/>
                  <a:gd name="connsiteY16" fmla="*/ 238736 h 1650011"/>
                  <a:gd name="connsiteX17" fmla="*/ 728053 w 875754"/>
                  <a:gd name="connsiteY17" fmla="*/ 219370 h 1650011"/>
                  <a:gd name="connsiteX18" fmla="*/ 730435 w 875754"/>
                  <a:gd name="connsiteY18" fmla="*/ 107449 h 1650011"/>
                  <a:gd name="connsiteX19" fmla="*/ 675666 w 875754"/>
                  <a:gd name="connsiteY19" fmla="*/ 236038 h 1650011"/>
                  <a:gd name="connsiteX20" fmla="*/ 611370 w 875754"/>
                  <a:gd name="connsiteY20" fmla="*/ 443208 h 1650011"/>
                  <a:gd name="connsiteX21" fmla="*/ 451829 w 875754"/>
                  <a:gd name="connsiteY21" fmla="*/ 733718 h 1650011"/>
                  <a:gd name="connsiteX22" fmla="*/ 494689 w 875754"/>
                  <a:gd name="connsiteY22" fmla="*/ 671805 h 1650011"/>
                  <a:gd name="connsiteX23" fmla="*/ 482783 w 875754"/>
                  <a:gd name="connsiteY23" fmla="*/ 633706 h 1650011"/>
                  <a:gd name="connsiteX24" fmla="*/ 549458 w 875754"/>
                  <a:gd name="connsiteY24" fmla="*/ 590844 h 1650011"/>
                  <a:gd name="connsiteX25" fmla="*/ 489928 w 875754"/>
                  <a:gd name="connsiteY25" fmla="*/ 576557 h 1650011"/>
                  <a:gd name="connsiteX26" fmla="*/ 492309 w 875754"/>
                  <a:gd name="connsiteY26" fmla="*/ 545600 h 1650011"/>
                  <a:gd name="connsiteX27" fmla="*/ 551840 w 875754"/>
                  <a:gd name="connsiteY27" fmla="*/ 519407 h 1650011"/>
                  <a:gd name="connsiteX28" fmla="*/ 504215 w 875754"/>
                  <a:gd name="connsiteY28" fmla="*/ 509882 h 1650011"/>
                  <a:gd name="connsiteX29" fmla="*/ 573270 w 875754"/>
                  <a:gd name="connsiteY29" fmla="*/ 497975 h 1650011"/>
                  <a:gd name="connsiteX30" fmla="*/ 487547 w 875754"/>
                  <a:gd name="connsiteY30" fmla="*/ 409868 h 1650011"/>
                  <a:gd name="connsiteX31" fmla="*/ 416108 w 875754"/>
                  <a:gd name="connsiteY31" fmla="*/ 414633 h 1650011"/>
                  <a:gd name="connsiteX32" fmla="*/ 485166 w 875754"/>
                  <a:gd name="connsiteY32" fmla="*/ 393199 h 1650011"/>
                  <a:gd name="connsiteX33" fmla="*/ 582797 w 875754"/>
                  <a:gd name="connsiteY33" fmla="*/ 405105 h 1650011"/>
                  <a:gd name="connsiteX34" fmla="*/ 523266 w 875754"/>
                  <a:gd name="connsiteY34" fmla="*/ 376531 h 1650011"/>
                  <a:gd name="connsiteX35" fmla="*/ 599466 w 875754"/>
                  <a:gd name="connsiteY35" fmla="*/ 352719 h 1650011"/>
                  <a:gd name="connsiteX36" fmla="*/ 549458 w 875754"/>
                  <a:gd name="connsiteY36" fmla="*/ 324144 h 1650011"/>
                  <a:gd name="connsiteX37" fmla="*/ 620897 w 875754"/>
                  <a:gd name="connsiteY37" fmla="*/ 286043 h 1650011"/>
                  <a:gd name="connsiteX38" fmla="*/ 551841 w 875754"/>
                  <a:gd name="connsiteY38" fmla="*/ 271757 h 1650011"/>
                  <a:gd name="connsiteX39" fmla="*/ 616134 w 875754"/>
                  <a:gd name="connsiteY39" fmla="*/ 245563 h 1650011"/>
                  <a:gd name="connsiteX40" fmla="*/ 642329 w 875754"/>
                  <a:gd name="connsiteY40" fmla="*/ 216988 h 1650011"/>
                  <a:gd name="connsiteX41" fmla="*/ 599466 w 875754"/>
                  <a:gd name="connsiteY41" fmla="*/ 216988 h 1650011"/>
                  <a:gd name="connsiteX42" fmla="*/ 656616 w 875754"/>
                  <a:gd name="connsiteY42" fmla="*/ 186032 h 1650011"/>
                  <a:gd name="connsiteX43" fmla="*/ 694715 w 875754"/>
                  <a:gd name="connsiteY43" fmla="*/ 136025 h 1650011"/>
                  <a:gd name="connsiteX44" fmla="*/ 680427 w 875754"/>
                  <a:gd name="connsiteY44" fmla="*/ 90782 h 1650011"/>
                  <a:gd name="connsiteX45" fmla="*/ 709003 w 875754"/>
                  <a:gd name="connsiteY45" fmla="*/ 102689 h 1650011"/>
                  <a:gd name="connsiteX46" fmla="*/ 696823 w 875754"/>
                  <a:gd name="connsiteY46" fmla="*/ 1564 h 1650011"/>
                  <a:gd name="connsiteX47" fmla="*/ 316096 w 875754"/>
                  <a:gd name="connsiteY47" fmla="*/ 336051 h 1650011"/>
                  <a:gd name="connsiteX48" fmla="*/ 299691 w 875754"/>
                  <a:gd name="connsiteY48" fmla="*/ 329712 h 1650011"/>
                  <a:gd name="connsiteX0" fmla="*/ 299691 w 875754"/>
                  <a:gd name="connsiteY0" fmla="*/ 329712 h 1650011"/>
                  <a:gd name="connsiteX1" fmla="*/ 270516 w 875754"/>
                  <a:gd name="connsiteY1" fmla="*/ 322581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47" fmla="*/ 299691 w 875754"/>
                  <a:gd name="connsiteY47" fmla="*/ 329712 h 1650011"/>
                  <a:gd name="connsiteX0" fmla="*/ 316096 w 875754"/>
                  <a:gd name="connsiteY0" fmla="*/ 336051 h 1650011"/>
                  <a:gd name="connsiteX1" fmla="*/ 270516 w 875754"/>
                  <a:gd name="connsiteY1" fmla="*/ 322581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258610 w 875754"/>
                  <a:gd name="connsiteY1" fmla="*/ 394018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272898 w 875754"/>
                  <a:gd name="connsiteY1" fmla="*/ 453549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275529 w 875754"/>
                  <a:gd name="connsiteY1" fmla="*/ 646454 h 1650011"/>
                  <a:gd name="connsiteX2" fmla="*/ 273963 w 875754"/>
                  <a:gd name="connsiteY2" fmla="*/ 1009649 h 1650011"/>
                  <a:gd name="connsiteX3" fmla="*/ 195633 w 875754"/>
                  <a:gd name="connsiteY3" fmla="*/ 1224007 h 1650011"/>
                  <a:gd name="connsiteX4" fmla="*/ 8372 w 875754"/>
                  <a:gd name="connsiteY4" fmla="*/ 1601287 h 1650011"/>
                  <a:gd name="connsiteX5" fmla="*/ 499315 w 875754"/>
                  <a:gd name="connsiteY5" fmla="*/ 1616121 h 1650011"/>
                  <a:gd name="connsiteX6" fmla="*/ 628740 w 875754"/>
                  <a:gd name="connsiteY6" fmla="*/ 1238318 h 1650011"/>
                  <a:gd name="connsiteX7" fmla="*/ 718529 w 875754"/>
                  <a:gd name="connsiteY7" fmla="*/ 1093287 h 1650011"/>
                  <a:gd name="connsiteX8" fmla="*/ 749486 w 875754"/>
                  <a:gd name="connsiteY8" fmla="*/ 1033755 h 1650011"/>
                  <a:gd name="connsiteX9" fmla="*/ 632804 w 875754"/>
                  <a:gd name="connsiteY9" fmla="*/ 1012325 h 1650011"/>
                  <a:gd name="connsiteX10" fmla="*/ 800033 w 875754"/>
                  <a:gd name="connsiteY10" fmla="*/ 666749 h 1650011"/>
                  <a:gd name="connsiteX11" fmla="*/ 809696 w 875754"/>
                  <a:gd name="connsiteY11" fmla="*/ 498906 h 1650011"/>
                  <a:gd name="connsiteX12" fmla="*/ 863784 w 875754"/>
                  <a:gd name="connsiteY12" fmla="*/ 286044 h 1650011"/>
                  <a:gd name="connsiteX13" fmla="*/ 875691 w 875754"/>
                  <a:gd name="connsiteY13" fmla="*/ 159838 h 1650011"/>
                  <a:gd name="connsiteX14" fmla="*/ 827860 w 875754"/>
                  <a:gd name="connsiteY14" fmla="*/ 238736 h 1650011"/>
                  <a:gd name="connsiteX15" fmla="*/ 728053 w 875754"/>
                  <a:gd name="connsiteY15" fmla="*/ 219370 h 1650011"/>
                  <a:gd name="connsiteX16" fmla="*/ 730435 w 875754"/>
                  <a:gd name="connsiteY16" fmla="*/ 107449 h 1650011"/>
                  <a:gd name="connsiteX17" fmla="*/ 675666 w 875754"/>
                  <a:gd name="connsiteY17" fmla="*/ 236038 h 1650011"/>
                  <a:gd name="connsiteX18" fmla="*/ 611370 w 875754"/>
                  <a:gd name="connsiteY18" fmla="*/ 443208 h 1650011"/>
                  <a:gd name="connsiteX19" fmla="*/ 451829 w 875754"/>
                  <a:gd name="connsiteY19" fmla="*/ 733718 h 1650011"/>
                  <a:gd name="connsiteX20" fmla="*/ 494689 w 875754"/>
                  <a:gd name="connsiteY20" fmla="*/ 671805 h 1650011"/>
                  <a:gd name="connsiteX21" fmla="*/ 482783 w 875754"/>
                  <a:gd name="connsiteY21" fmla="*/ 633706 h 1650011"/>
                  <a:gd name="connsiteX22" fmla="*/ 549458 w 875754"/>
                  <a:gd name="connsiteY22" fmla="*/ 590844 h 1650011"/>
                  <a:gd name="connsiteX23" fmla="*/ 489928 w 875754"/>
                  <a:gd name="connsiteY23" fmla="*/ 576557 h 1650011"/>
                  <a:gd name="connsiteX24" fmla="*/ 492309 w 875754"/>
                  <a:gd name="connsiteY24" fmla="*/ 545600 h 1650011"/>
                  <a:gd name="connsiteX25" fmla="*/ 551840 w 875754"/>
                  <a:gd name="connsiteY25" fmla="*/ 519407 h 1650011"/>
                  <a:gd name="connsiteX26" fmla="*/ 504215 w 875754"/>
                  <a:gd name="connsiteY26" fmla="*/ 509882 h 1650011"/>
                  <a:gd name="connsiteX27" fmla="*/ 573270 w 875754"/>
                  <a:gd name="connsiteY27" fmla="*/ 497975 h 1650011"/>
                  <a:gd name="connsiteX28" fmla="*/ 487547 w 875754"/>
                  <a:gd name="connsiteY28" fmla="*/ 409868 h 1650011"/>
                  <a:gd name="connsiteX29" fmla="*/ 416108 w 875754"/>
                  <a:gd name="connsiteY29" fmla="*/ 414633 h 1650011"/>
                  <a:gd name="connsiteX30" fmla="*/ 485166 w 875754"/>
                  <a:gd name="connsiteY30" fmla="*/ 393199 h 1650011"/>
                  <a:gd name="connsiteX31" fmla="*/ 582797 w 875754"/>
                  <a:gd name="connsiteY31" fmla="*/ 405105 h 1650011"/>
                  <a:gd name="connsiteX32" fmla="*/ 523266 w 875754"/>
                  <a:gd name="connsiteY32" fmla="*/ 376531 h 1650011"/>
                  <a:gd name="connsiteX33" fmla="*/ 599466 w 875754"/>
                  <a:gd name="connsiteY33" fmla="*/ 352719 h 1650011"/>
                  <a:gd name="connsiteX34" fmla="*/ 549458 w 875754"/>
                  <a:gd name="connsiteY34" fmla="*/ 324144 h 1650011"/>
                  <a:gd name="connsiteX35" fmla="*/ 620897 w 875754"/>
                  <a:gd name="connsiteY35" fmla="*/ 286043 h 1650011"/>
                  <a:gd name="connsiteX36" fmla="*/ 551841 w 875754"/>
                  <a:gd name="connsiteY36" fmla="*/ 271757 h 1650011"/>
                  <a:gd name="connsiteX37" fmla="*/ 616134 w 875754"/>
                  <a:gd name="connsiteY37" fmla="*/ 245563 h 1650011"/>
                  <a:gd name="connsiteX38" fmla="*/ 642329 w 875754"/>
                  <a:gd name="connsiteY38" fmla="*/ 216988 h 1650011"/>
                  <a:gd name="connsiteX39" fmla="*/ 599466 w 875754"/>
                  <a:gd name="connsiteY39" fmla="*/ 216988 h 1650011"/>
                  <a:gd name="connsiteX40" fmla="*/ 656616 w 875754"/>
                  <a:gd name="connsiteY40" fmla="*/ 186032 h 1650011"/>
                  <a:gd name="connsiteX41" fmla="*/ 694715 w 875754"/>
                  <a:gd name="connsiteY41" fmla="*/ 136025 h 1650011"/>
                  <a:gd name="connsiteX42" fmla="*/ 680427 w 875754"/>
                  <a:gd name="connsiteY42" fmla="*/ 90782 h 1650011"/>
                  <a:gd name="connsiteX43" fmla="*/ 709003 w 875754"/>
                  <a:gd name="connsiteY43" fmla="*/ 102689 h 1650011"/>
                  <a:gd name="connsiteX44" fmla="*/ 696823 w 875754"/>
                  <a:gd name="connsiteY44" fmla="*/ 1564 h 1650011"/>
                  <a:gd name="connsiteX45" fmla="*/ 316096 w 875754"/>
                  <a:gd name="connsiteY45" fmla="*/ 336051 h 1650011"/>
                  <a:gd name="connsiteX0" fmla="*/ 316096 w 875754"/>
                  <a:gd name="connsiteY0" fmla="*/ 336051 h 1650011"/>
                  <a:gd name="connsiteX1" fmla="*/ 275529 w 875754"/>
                  <a:gd name="connsiteY1" fmla="*/ 646454 h 1650011"/>
                  <a:gd name="connsiteX2" fmla="*/ 273963 w 875754"/>
                  <a:gd name="connsiteY2" fmla="*/ 1009649 h 1650011"/>
                  <a:gd name="connsiteX3" fmla="*/ 195633 w 875754"/>
                  <a:gd name="connsiteY3" fmla="*/ 1224007 h 1650011"/>
                  <a:gd name="connsiteX4" fmla="*/ 8372 w 875754"/>
                  <a:gd name="connsiteY4" fmla="*/ 1601287 h 1650011"/>
                  <a:gd name="connsiteX5" fmla="*/ 499315 w 875754"/>
                  <a:gd name="connsiteY5" fmla="*/ 1616121 h 1650011"/>
                  <a:gd name="connsiteX6" fmla="*/ 628740 w 875754"/>
                  <a:gd name="connsiteY6" fmla="*/ 1238318 h 1650011"/>
                  <a:gd name="connsiteX7" fmla="*/ 718529 w 875754"/>
                  <a:gd name="connsiteY7" fmla="*/ 1093287 h 1650011"/>
                  <a:gd name="connsiteX8" fmla="*/ 749486 w 875754"/>
                  <a:gd name="connsiteY8" fmla="*/ 1033755 h 1650011"/>
                  <a:gd name="connsiteX9" fmla="*/ 632804 w 875754"/>
                  <a:gd name="connsiteY9" fmla="*/ 1012325 h 1650011"/>
                  <a:gd name="connsiteX10" fmla="*/ 800033 w 875754"/>
                  <a:gd name="connsiteY10" fmla="*/ 666749 h 1650011"/>
                  <a:gd name="connsiteX11" fmla="*/ 809696 w 875754"/>
                  <a:gd name="connsiteY11" fmla="*/ 498906 h 1650011"/>
                  <a:gd name="connsiteX12" fmla="*/ 863784 w 875754"/>
                  <a:gd name="connsiteY12" fmla="*/ 286044 h 1650011"/>
                  <a:gd name="connsiteX13" fmla="*/ 875691 w 875754"/>
                  <a:gd name="connsiteY13" fmla="*/ 159838 h 1650011"/>
                  <a:gd name="connsiteX14" fmla="*/ 827860 w 875754"/>
                  <a:gd name="connsiteY14" fmla="*/ 238736 h 1650011"/>
                  <a:gd name="connsiteX15" fmla="*/ 728053 w 875754"/>
                  <a:gd name="connsiteY15" fmla="*/ 219370 h 1650011"/>
                  <a:gd name="connsiteX16" fmla="*/ 730435 w 875754"/>
                  <a:gd name="connsiteY16" fmla="*/ 107449 h 1650011"/>
                  <a:gd name="connsiteX17" fmla="*/ 675666 w 875754"/>
                  <a:gd name="connsiteY17" fmla="*/ 236038 h 1650011"/>
                  <a:gd name="connsiteX18" fmla="*/ 611370 w 875754"/>
                  <a:gd name="connsiteY18" fmla="*/ 443208 h 1650011"/>
                  <a:gd name="connsiteX19" fmla="*/ 451829 w 875754"/>
                  <a:gd name="connsiteY19" fmla="*/ 733718 h 1650011"/>
                  <a:gd name="connsiteX20" fmla="*/ 494689 w 875754"/>
                  <a:gd name="connsiteY20" fmla="*/ 671805 h 1650011"/>
                  <a:gd name="connsiteX21" fmla="*/ 482783 w 875754"/>
                  <a:gd name="connsiteY21" fmla="*/ 633706 h 1650011"/>
                  <a:gd name="connsiteX22" fmla="*/ 549458 w 875754"/>
                  <a:gd name="connsiteY22" fmla="*/ 590844 h 1650011"/>
                  <a:gd name="connsiteX23" fmla="*/ 489928 w 875754"/>
                  <a:gd name="connsiteY23" fmla="*/ 576557 h 1650011"/>
                  <a:gd name="connsiteX24" fmla="*/ 492309 w 875754"/>
                  <a:gd name="connsiteY24" fmla="*/ 545600 h 1650011"/>
                  <a:gd name="connsiteX25" fmla="*/ 551840 w 875754"/>
                  <a:gd name="connsiteY25" fmla="*/ 519407 h 1650011"/>
                  <a:gd name="connsiteX26" fmla="*/ 504215 w 875754"/>
                  <a:gd name="connsiteY26" fmla="*/ 509882 h 1650011"/>
                  <a:gd name="connsiteX27" fmla="*/ 573270 w 875754"/>
                  <a:gd name="connsiteY27" fmla="*/ 497975 h 1650011"/>
                  <a:gd name="connsiteX28" fmla="*/ 487547 w 875754"/>
                  <a:gd name="connsiteY28" fmla="*/ 409868 h 1650011"/>
                  <a:gd name="connsiteX29" fmla="*/ 416108 w 875754"/>
                  <a:gd name="connsiteY29" fmla="*/ 414633 h 1650011"/>
                  <a:gd name="connsiteX30" fmla="*/ 485166 w 875754"/>
                  <a:gd name="connsiteY30" fmla="*/ 393199 h 1650011"/>
                  <a:gd name="connsiteX31" fmla="*/ 582797 w 875754"/>
                  <a:gd name="connsiteY31" fmla="*/ 405105 h 1650011"/>
                  <a:gd name="connsiteX32" fmla="*/ 523266 w 875754"/>
                  <a:gd name="connsiteY32" fmla="*/ 376531 h 1650011"/>
                  <a:gd name="connsiteX33" fmla="*/ 599466 w 875754"/>
                  <a:gd name="connsiteY33" fmla="*/ 352719 h 1650011"/>
                  <a:gd name="connsiteX34" fmla="*/ 549458 w 875754"/>
                  <a:gd name="connsiteY34" fmla="*/ 324144 h 1650011"/>
                  <a:gd name="connsiteX35" fmla="*/ 620897 w 875754"/>
                  <a:gd name="connsiteY35" fmla="*/ 286043 h 1650011"/>
                  <a:gd name="connsiteX36" fmla="*/ 551841 w 875754"/>
                  <a:gd name="connsiteY36" fmla="*/ 271757 h 1650011"/>
                  <a:gd name="connsiteX37" fmla="*/ 616134 w 875754"/>
                  <a:gd name="connsiteY37" fmla="*/ 245563 h 1650011"/>
                  <a:gd name="connsiteX38" fmla="*/ 642329 w 875754"/>
                  <a:gd name="connsiteY38" fmla="*/ 216988 h 1650011"/>
                  <a:gd name="connsiteX39" fmla="*/ 599466 w 875754"/>
                  <a:gd name="connsiteY39" fmla="*/ 216988 h 1650011"/>
                  <a:gd name="connsiteX40" fmla="*/ 656616 w 875754"/>
                  <a:gd name="connsiteY40" fmla="*/ 186032 h 1650011"/>
                  <a:gd name="connsiteX41" fmla="*/ 694715 w 875754"/>
                  <a:gd name="connsiteY41" fmla="*/ 136025 h 1650011"/>
                  <a:gd name="connsiteX42" fmla="*/ 680427 w 875754"/>
                  <a:gd name="connsiteY42" fmla="*/ 90782 h 1650011"/>
                  <a:gd name="connsiteX43" fmla="*/ 709003 w 875754"/>
                  <a:gd name="connsiteY43" fmla="*/ 102689 h 1650011"/>
                  <a:gd name="connsiteX44" fmla="*/ 696823 w 875754"/>
                  <a:gd name="connsiteY44" fmla="*/ 1564 h 1650011"/>
                  <a:gd name="connsiteX45" fmla="*/ 316096 w 875754"/>
                  <a:gd name="connsiteY45" fmla="*/ 336051 h 1650011"/>
                  <a:gd name="connsiteX0" fmla="*/ 316096 w 875754"/>
                  <a:gd name="connsiteY0" fmla="*/ 336051 h 1650011"/>
                  <a:gd name="connsiteX1" fmla="*/ 285140 w 875754"/>
                  <a:gd name="connsiteY1" fmla="*/ 419393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189890 w 875754"/>
                  <a:gd name="connsiteY1" fmla="*/ 417011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189890 w 875754"/>
                  <a:gd name="connsiteY1" fmla="*/ 417011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273234 w 875754"/>
                  <a:gd name="connsiteY1" fmla="*/ 393198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273234 w 875754"/>
                  <a:gd name="connsiteY1" fmla="*/ 393198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273234 w 875754"/>
                  <a:gd name="connsiteY1" fmla="*/ 393198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273234 w 875754"/>
                  <a:gd name="connsiteY1" fmla="*/ 426535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273234 w 875754"/>
                  <a:gd name="connsiteY1" fmla="*/ 426535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875754" h="1650011">
                    <a:moveTo>
                      <a:pt x="316096" y="336051"/>
                    </a:moveTo>
                    <a:cubicBezTo>
                      <a:pt x="247482" y="405689"/>
                      <a:pt x="279321" y="341859"/>
                      <a:pt x="273234" y="426535"/>
                    </a:cubicBezTo>
                    <a:cubicBezTo>
                      <a:pt x="269493" y="478575"/>
                      <a:pt x="275408" y="549268"/>
                      <a:pt x="275529" y="646454"/>
                    </a:cubicBezTo>
                    <a:cubicBezTo>
                      <a:pt x="275651" y="743640"/>
                      <a:pt x="287279" y="913390"/>
                      <a:pt x="273963" y="1009649"/>
                    </a:cubicBezTo>
                    <a:cubicBezTo>
                      <a:pt x="260647" y="1105908"/>
                      <a:pt x="239898" y="1125401"/>
                      <a:pt x="195633" y="1224007"/>
                    </a:cubicBezTo>
                    <a:cubicBezTo>
                      <a:pt x="151368" y="1322613"/>
                      <a:pt x="-42242" y="1535935"/>
                      <a:pt x="8372" y="1601287"/>
                    </a:cubicBezTo>
                    <a:cubicBezTo>
                      <a:pt x="58986" y="1666639"/>
                      <a:pt x="419373" y="1660741"/>
                      <a:pt x="499315" y="1616121"/>
                    </a:cubicBezTo>
                    <a:cubicBezTo>
                      <a:pt x="555444" y="1561976"/>
                      <a:pt x="592204" y="1325457"/>
                      <a:pt x="628740" y="1238318"/>
                    </a:cubicBezTo>
                    <a:cubicBezTo>
                      <a:pt x="665276" y="1151179"/>
                      <a:pt x="695772" y="1143089"/>
                      <a:pt x="718529" y="1093287"/>
                    </a:cubicBezTo>
                    <a:cubicBezTo>
                      <a:pt x="731943" y="1063559"/>
                      <a:pt x="767742" y="1040105"/>
                      <a:pt x="749486" y="1033755"/>
                    </a:cubicBezTo>
                    <a:cubicBezTo>
                      <a:pt x="731230" y="1027405"/>
                      <a:pt x="632317" y="1073095"/>
                      <a:pt x="632804" y="1012325"/>
                    </a:cubicBezTo>
                    <a:cubicBezTo>
                      <a:pt x="864272" y="1108717"/>
                      <a:pt x="770551" y="752319"/>
                      <a:pt x="800033" y="666749"/>
                    </a:cubicBezTo>
                    <a:cubicBezTo>
                      <a:pt x="829515" y="581179"/>
                      <a:pt x="799071" y="562357"/>
                      <a:pt x="809696" y="498906"/>
                    </a:cubicBezTo>
                    <a:cubicBezTo>
                      <a:pt x="820321" y="435455"/>
                      <a:pt x="846039" y="413595"/>
                      <a:pt x="863784" y="286044"/>
                    </a:cubicBezTo>
                    <a:cubicBezTo>
                      <a:pt x="867242" y="258505"/>
                      <a:pt x="874138" y="186376"/>
                      <a:pt x="875691" y="159838"/>
                    </a:cubicBezTo>
                    <a:cubicBezTo>
                      <a:pt x="877244" y="133300"/>
                      <a:pt x="850084" y="202621"/>
                      <a:pt x="827860" y="238736"/>
                    </a:cubicBezTo>
                    <a:cubicBezTo>
                      <a:pt x="813955" y="261332"/>
                      <a:pt x="744291" y="241251"/>
                      <a:pt x="728053" y="219370"/>
                    </a:cubicBezTo>
                    <a:cubicBezTo>
                      <a:pt x="711816" y="197489"/>
                      <a:pt x="739166" y="104671"/>
                      <a:pt x="730435" y="107449"/>
                    </a:cubicBezTo>
                    <a:cubicBezTo>
                      <a:pt x="721704" y="110227"/>
                      <a:pt x="696304" y="183253"/>
                      <a:pt x="675666" y="236038"/>
                    </a:cubicBezTo>
                    <a:cubicBezTo>
                      <a:pt x="653442" y="317795"/>
                      <a:pt x="648676" y="360261"/>
                      <a:pt x="611370" y="443208"/>
                    </a:cubicBezTo>
                    <a:cubicBezTo>
                      <a:pt x="574064" y="526155"/>
                      <a:pt x="594307" y="653946"/>
                      <a:pt x="451829" y="733718"/>
                    </a:cubicBezTo>
                    <a:cubicBezTo>
                      <a:pt x="545095" y="651565"/>
                      <a:pt x="529614" y="650771"/>
                      <a:pt x="494689" y="671805"/>
                    </a:cubicBezTo>
                    <a:cubicBezTo>
                      <a:pt x="564538" y="580126"/>
                      <a:pt x="533186" y="605131"/>
                      <a:pt x="482783" y="633706"/>
                    </a:cubicBezTo>
                    <a:cubicBezTo>
                      <a:pt x="508580" y="602750"/>
                      <a:pt x="537155" y="596797"/>
                      <a:pt x="549458" y="590844"/>
                    </a:cubicBezTo>
                    <a:cubicBezTo>
                      <a:pt x="533186" y="584891"/>
                      <a:pt x="495484" y="580526"/>
                      <a:pt x="489928" y="576557"/>
                    </a:cubicBezTo>
                    <a:cubicBezTo>
                      <a:pt x="484372" y="572588"/>
                      <a:pt x="651455" y="531710"/>
                      <a:pt x="492309" y="545600"/>
                    </a:cubicBezTo>
                    <a:cubicBezTo>
                      <a:pt x="590338" y="507104"/>
                      <a:pt x="566920" y="531313"/>
                      <a:pt x="551840" y="519407"/>
                    </a:cubicBezTo>
                    <a:cubicBezTo>
                      <a:pt x="533584" y="507104"/>
                      <a:pt x="578431" y="504723"/>
                      <a:pt x="504215" y="509882"/>
                    </a:cubicBezTo>
                    <a:cubicBezTo>
                      <a:pt x="539537" y="488848"/>
                      <a:pt x="543109" y="489244"/>
                      <a:pt x="573270" y="497975"/>
                    </a:cubicBezTo>
                    <a:cubicBezTo>
                      <a:pt x="582796" y="425347"/>
                      <a:pt x="520487" y="425743"/>
                      <a:pt x="487547" y="409868"/>
                    </a:cubicBezTo>
                    <a:cubicBezTo>
                      <a:pt x="454607" y="393993"/>
                      <a:pt x="414521" y="418602"/>
                      <a:pt x="416108" y="414633"/>
                    </a:cubicBezTo>
                    <a:cubicBezTo>
                      <a:pt x="417696" y="410664"/>
                      <a:pt x="450638" y="392803"/>
                      <a:pt x="485166" y="393199"/>
                    </a:cubicBezTo>
                    <a:cubicBezTo>
                      <a:pt x="519694" y="393595"/>
                      <a:pt x="576447" y="407883"/>
                      <a:pt x="582797" y="405105"/>
                    </a:cubicBezTo>
                    <a:cubicBezTo>
                      <a:pt x="576447" y="406693"/>
                      <a:pt x="593910" y="384072"/>
                      <a:pt x="523266" y="376531"/>
                    </a:cubicBezTo>
                    <a:cubicBezTo>
                      <a:pt x="526044" y="367800"/>
                      <a:pt x="589941" y="360656"/>
                      <a:pt x="599466" y="352719"/>
                    </a:cubicBezTo>
                    <a:cubicBezTo>
                      <a:pt x="568113" y="349544"/>
                      <a:pt x="561364" y="327716"/>
                      <a:pt x="549458" y="324144"/>
                    </a:cubicBezTo>
                    <a:cubicBezTo>
                      <a:pt x="582002" y="305094"/>
                      <a:pt x="576446" y="381293"/>
                      <a:pt x="620897" y="286043"/>
                    </a:cubicBezTo>
                    <a:cubicBezTo>
                      <a:pt x="619309" y="255087"/>
                      <a:pt x="574860" y="276519"/>
                      <a:pt x="551841" y="271757"/>
                    </a:cubicBezTo>
                    <a:cubicBezTo>
                      <a:pt x="535172" y="267788"/>
                      <a:pt x="631612" y="248738"/>
                      <a:pt x="616134" y="245563"/>
                    </a:cubicBezTo>
                    <a:cubicBezTo>
                      <a:pt x="600656" y="242388"/>
                      <a:pt x="657410" y="218575"/>
                      <a:pt x="642329" y="216988"/>
                    </a:cubicBezTo>
                    <a:cubicBezTo>
                      <a:pt x="627248" y="215401"/>
                      <a:pt x="604229" y="219766"/>
                      <a:pt x="599466" y="216988"/>
                    </a:cubicBezTo>
                    <a:cubicBezTo>
                      <a:pt x="594703" y="214210"/>
                      <a:pt x="664554" y="193176"/>
                      <a:pt x="656616" y="186032"/>
                    </a:cubicBezTo>
                    <a:cubicBezTo>
                      <a:pt x="648679" y="178888"/>
                      <a:pt x="711781" y="149916"/>
                      <a:pt x="694715" y="136025"/>
                    </a:cubicBezTo>
                    <a:cubicBezTo>
                      <a:pt x="677649" y="122134"/>
                      <a:pt x="684396" y="103085"/>
                      <a:pt x="680427" y="90782"/>
                    </a:cubicBezTo>
                    <a:cubicBezTo>
                      <a:pt x="685983" y="97529"/>
                      <a:pt x="708255" y="120337"/>
                      <a:pt x="709003" y="102689"/>
                    </a:cubicBezTo>
                    <a:cubicBezTo>
                      <a:pt x="709751" y="85041"/>
                      <a:pt x="721826" y="-13517"/>
                      <a:pt x="696823" y="1564"/>
                    </a:cubicBezTo>
                    <a:cubicBezTo>
                      <a:pt x="631605" y="40902"/>
                      <a:pt x="411738" y="250404"/>
                      <a:pt x="316096" y="336051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dirty="0"/>
              </a:p>
            </p:txBody>
          </p:sp>
          <p:sp>
            <p:nvSpPr>
              <p:cNvPr id="553" name="Abgerundetes Rechteck 22"/>
              <p:cNvSpPr/>
              <p:nvPr/>
            </p:nvSpPr>
            <p:spPr>
              <a:xfrm>
                <a:off x="2633663" y="3827317"/>
                <a:ext cx="138112" cy="151698"/>
              </a:xfrm>
              <a:custGeom>
                <a:avLst/>
                <a:gdLst>
                  <a:gd name="connsiteX0" fmla="*/ 0 w 128753"/>
                  <a:gd name="connsiteY0" fmla="*/ 21459 h 173832"/>
                  <a:gd name="connsiteX1" fmla="*/ 21459 w 128753"/>
                  <a:gd name="connsiteY1" fmla="*/ 0 h 173832"/>
                  <a:gd name="connsiteX2" fmla="*/ 107294 w 128753"/>
                  <a:gd name="connsiteY2" fmla="*/ 0 h 173832"/>
                  <a:gd name="connsiteX3" fmla="*/ 128753 w 128753"/>
                  <a:gd name="connsiteY3" fmla="*/ 21459 h 173832"/>
                  <a:gd name="connsiteX4" fmla="*/ 128753 w 128753"/>
                  <a:gd name="connsiteY4" fmla="*/ 152373 h 173832"/>
                  <a:gd name="connsiteX5" fmla="*/ 107294 w 128753"/>
                  <a:gd name="connsiteY5" fmla="*/ 173832 h 173832"/>
                  <a:gd name="connsiteX6" fmla="*/ 21459 w 128753"/>
                  <a:gd name="connsiteY6" fmla="*/ 173832 h 173832"/>
                  <a:gd name="connsiteX7" fmla="*/ 0 w 128753"/>
                  <a:gd name="connsiteY7" fmla="*/ 152373 h 173832"/>
                  <a:gd name="connsiteX8" fmla="*/ 0 w 128753"/>
                  <a:gd name="connsiteY8" fmla="*/ 21459 h 173832"/>
                  <a:gd name="connsiteX0" fmla="*/ 38100 w 166853"/>
                  <a:gd name="connsiteY0" fmla="*/ 21459 h 173832"/>
                  <a:gd name="connsiteX1" fmla="*/ 59559 w 166853"/>
                  <a:gd name="connsiteY1" fmla="*/ 0 h 173832"/>
                  <a:gd name="connsiteX2" fmla="*/ 145394 w 166853"/>
                  <a:gd name="connsiteY2" fmla="*/ 0 h 173832"/>
                  <a:gd name="connsiteX3" fmla="*/ 166853 w 166853"/>
                  <a:gd name="connsiteY3" fmla="*/ 21459 h 173832"/>
                  <a:gd name="connsiteX4" fmla="*/ 166853 w 166853"/>
                  <a:gd name="connsiteY4" fmla="*/ 152373 h 173832"/>
                  <a:gd name="connsiteX5" fmla="*/ 145394 w 166853"/>
                  <a:gd name="connsiteY5" fmla="*/ 173832 h 173832"/>
                  <a:gd name="connsiteX6" fmla="*/ 59559 w 166853"/>
                  <a:gd name="connsiteY6" fmla="*/ 173832 h 173832"/>
                  <a:gd name="connsiteX7" fmla="*/ 0 w 166853"/>
                  <a:gd name="connsiteY7" fmla="*/ 121416 h 173832"/>
                  <a:gd name="connsiteX8" fmla="*/ 38100 w 166853"/>
                  <a:gd name="connsiteY8" fmla="*/ 21459 h 173832"/>
                  <a:gd name="connsiteX0" fmla="*/ 0 w 166853"/>
                  <a:gd name="connsiteY0" fmla="*/ 121416 h 173832"/>
                  <a:gd name="connsiteX1" fmla="*/ 59559 w 166853"/>
                  <a:gd name="connsiteY1" fmla="*/ 0 h 173832"/>
                  <a:gd name="connsiteX2" fmla="*/ 145394 w 166853"/>
                  <a:gd name="connsiteY2" fmla="*/ 0 h 173832"/>
                  <a:gd name="connsiteX3" fmla="*/ 166853 w 166853"/>
                  <a:gd name="connsiteY3" fmla="*/ 21459 h 173832"/>
                  <a:gd name="connsiteX4" fmla="*/ 166853 w 166853"/>
                  <a:gd name="connsiteY4" fmla="*/ 152373 h 173832"/>
                  <a:gd name="connsiteX5" fmla="*/ 145394 w 166853"/>
                  <a:gd name="connsiteY5" fmla="*/ 173832 h 173832"/>
                  <a:gd name="connsiteX6" fmla="*/ 59559 w 166853"/>
                  <a:gd name="connsiteY6" fmla="*/ 173832 h 173832"/>
                  <a:gd name="connsiteX7" fmla="*/ 0 w 166853"/>
                  <a:gd name="connsiteY7" fmla="*/ 121416 h 173832"/>
                  <a:gd name="connsiteX0" fmla="*/ 0 w 166853"/>
                  <a:gd name="connsiteY0" fmla="*/ 121416 h 173832"/>
                  <a:gd name="connsiteX1" fmla="*/ 35746 w 166853"/>
                  <a:gd name="connsiteY1" fmla="*/ 16669 h 173832"/>
                  <a:gd name="connsiteX2" fmla="*/ 145394 w 166853"/>
                  <a:gd name="connsiteY2" fmla="*/ 0 h 173832"/>
                  <a:gd name="connsiteX3" fmla="*/ 166853 w 166853"/>
                  <a:gd name="connsiteY3" fmla="*/ 21459 h 173832"/>
                  <a:gd name="connsiteX4" fmla="*/ 166853 w 166853"/>
                  <a:gd name="connsiteY4" fmla="*/ 152373 h 173832"/>
                  <a:gd name="connsiteX5" fmla="*/ 145394 w 166853"/>
                  <a:gd name="connsiteY5" fmla="*/ 173832 h 173832"/>
                  <a:gd name="connsiteX6" fmla="*/ 59559 w 166853"/>
                  <a:gd name="connsiteY6" fmla="*/ 173832 h 173832"/>
                  <a:gd name="connsiteX7" fmla="*/ 0 w 166853"/>
                  <a:gd name="connsiteY7" fmla="*/ 121416 h 173832"/>
                  <a:gd name="connsiteX0" fmla="*/ 0 w 166853"/>
                  <a:gd name="connsiteY0" fmla="*/ 121416 h 173832"/>
                  <a:gd name="connsiteX1" fmla="*/ 35746 w 166853"/>
                  <a:gd name="connsiteY1" fmla="*/ 16669 h 173832"/>
                  <a:gd name="connsiteX2" fmla="*/ 145394 w 166853"/>
                  <a:gd name="connsiteY2" fmla="*/ 0 h 173832"/>
                  <a:gd name="connsiteX3" fmla="*/ 166853 w 166853"/>
                  <a:gd name="connsiteY3" fmla="*/ 21459 h 173832"/>
                  <a:gd name="connsiteX4" fmla="*/ 166853 w 166853"/>
                  <a:gd name="connsiteY4" fmla="*/ 152373 h 173832"/>
                  <a:gd name="connsiteX5" fmla="*/ 145394 w 166853"/>
                  <a:gd name="connsiteY5" fmla="*/ 173832 h 173832"/>
                  <a:gd name="connsiteX6" fmla="*/ 0 w 166853"/>
                  <a:gd name="connsiteY6" fmla="*/ 121416 h 173832"/>
                  <a:gd name="connsiteX0" fmla="*/ 0 w 166853"/>
                  <a:gd name="connsiteY0" fmla="*/ 121416 h 164307"/>
                  <a:gd name="connsiteX1" fmla="*/ 35746 w 166853"/>
                  <a:gd name="connsiteY1" fmla="*/ 16669 h 164307"/>
                  <a:gd name="connsiteX2" fmla="*/ 145394 w 166853"/>
                  <a:gd name="connsiteY2" fmla="*/ 0 h 164307"/>
                  <a:gd name="connsiteX3" fmla="*/ 166853 w 166853"/>
                  <a:gd name="connsiteY3" fmla="*/ 21459 h 164307"/>
                  <a:gd name="connsiteX4" fmla="*/ 166853 w 166853"/>
                  <a:gd name="connsiteY4" fmla="*/ 152373 h 164307"/>
                  <a:gd name="connsiteX5" fmla="*/ 54907 w 166853"/>
                  <a:gd name="connsiteY5" fmla="*/ 164307 h 164307"/>
                  <a:gd name="connsiteX6" fmla="*/ 0 w 166853"/>
                  <a:gd name="connsiteY6" fmla="*/ 121416 h 164307"/>
                  <a:gd name="connsiteX0" fmla="*/ 0 w 166853"/>
                  <a:gd name="connsiteY0" fmla="*/ 121416 h 157793"/>
                  <a:gd name="connsiteX1" fmla="*/ 35746 w 166853"/>
                  <a:gd name="connsiteY1" fmla="*/ 16669 h 157793"/>
                  <a:gd name="connsiteX2" fmla="*/ 145394 w 166853"/>
                  <a:gd name="connsiteY2" fmla="*/ 0 h 157793"/>
                  <a:gd name="connsiteX3" fmla="*/ 166853 w 166853"/>
                  <a:gd name="connsiteY3" fmla="*/ 21459 h 157793"/>
                  <a:gd name="connsiteX4" fmla="*/ 166853 w 166853"/>
                  <a:gd name="connsiteY4" fmla="*/ 152373 h 157793"/>
                  <a:gd name="connsiteX5" fmla="*/ 0 w 166853"/>
                  <a:gd name="connsiteY5" fmla="*/ 121416 h 157793"/>
                  <a:gd name="connsiteX0" fmla="*/ 0 w 166853"/>
                  <a:gd name="connsiteY0" fmla="*/ 121416 h 166288"/>
                  <a:gd name="connsiteX1" fmla="*/ 35746 w 166853"/>
                  <a:gd name="connsiteY1" fmla="*/ 16669 h 166288"/>
                  <a:gd name="connsiteX2" fmla="*/ 145394 w 166853"/>
                  <a:gd name="connsiteY2" fmla="*/ 0 h 166288"/>
                  <a:gd name="connsiteX3" fmla="*/ 166853 w 166853"/>
                  <a:gd name="connsiteY3" fmla="*/ 21459 h 166288"/>
                  <a:gd name="connsiteX4" fmla="*/ 109703 w 166853"/>
                  <a:gd name="connsiteY4" fmla="*/ 161898 h 166288"/>
                  <a:gd name="connsiteX5" fmla="*/ 0 w 166853"/>
                  <a:gd name="connsiteY5" fmla="*/ 121416 h 166288"/>
                  <a:gd name="connsiteX0" fmla="*/ 0 w 166853"/>
                  <a:gd name="connsiteY0" fmla="*/ 121416 h 166288"/>
                  <a:gd name="connsiteX1" fmla="*/ 35746 w 166853"/>
                  <a:gd name="connsiteY1" fmla="*/ 16669 h 166288"/>
                  <a:gd name="connsiteX2" fmla="*/ 145394 w 166853"/>
                  <a:gd name="connsiteY2" fmla="*/ 0 h 166288"/>
                  <a:gd name="connsiteX3" fmla="*/ 166853 w 166853"/>
                  <a:gd name="connsiteY3" fmla="*/ 21459 h 166288"/>
                  <a:gd name="connsiteX4" fmla="*/ 109703 w 166853"/>
                  <a:gd name="connsiteY4" fmla="*/ 161898 h 166288"/>
                  <a:gd name="connsiteX5" fmla="*/ 0 w 166853"/>
                  <a:gd name="connsiteY5" fmla="*/ 121416 h 166288"/>
                  <a:gd name="connsiteX0" fmla="*/ 0 w 166853"/>
                  <a:gd name="connsiteY0" fmla="*/ 121416 h 166288"/>
                  <a:gd name="connsiteX1" fmla="*/ 35746 w 166853"/>
                  <a:gd name="connsiteY1" fmla="*/ 16669 h 166288"/>
                  <a:gd name="connsiteX2" fmla="*/ 145394 w 166853"/>
                  <a:gd name="connsiteY2" fmla="*/ 0 h 166288"/>
                  <a:gd name="connsiteX3" fmla="*/ 166853 w 166853"/>
                  <a:gd name="connsiteY3" fmla="*/ 21459 h 166288"/>
                  <a:gd name="connsiteX4" fmla="*/ 109703 w 166853"/>
                  <a:gd name="connsiteY4" fmla="*/ 161898 h 166288"/>
                  <a:gd name="connsiteX5" fmla="*/ 0 w 166853"/>
                  <a:gd name="connsiteY5" fmla="*/ 121416 h 166288"/>
                  <a:gd name="connsiteX0" fmla="*/ 0 w 166853"/>
                  <a:gd name="connsiteY0" fmla="*/ 104747 h 149619"/>
                  <a:gd name="connsiteX1" fmla="*/ 35746 w 166853"/>
                  <a:gd name="connsiteY1" fmla="*/ 0 h 149619"/>
                  <a:gd name="connsiteX2" fmla="*/ 166853 w 166853"/>
                  <a:gd name="connsiteY2" fmla="*/ 4790 h 149619"/>
                  <a:gd name="connsiteX3" fmla="*/ 109703 w 166853"/>
                  <a:gd name="connsiteY3" fmla="*/ 145229 h 149619"/>
                  <a:gd name="connsiteX4" fmla="*/ 0 w 166853"/>
                  <a:gd name="connsiteY4" fmla="*/ 104747 h 149619"/>
                  <a:gd name="connsiteX0" fmla="*/ 0 w 147803"/>
                  <a:gd name="connsiteY0" fmla="*/ 104747 h 147940"/>
                  <a:gd name="connsiteX1" fmla="*/ 35746 w 147803"/>
                  <a:gd name="connsiteY1" fmla="*/ 0 h 147940"/>
                  <a:gd name="connsiteX2" fmla="*/ 147803 w 147803"/>
                  <a:gd name="connsiteY2" fmla="*/ 33365 h 147940"/>
                  <a:gd name="connsiteX3" fmla="*/ 109703 w 147803"/>
                  <a:gd name="connsiteY3" fmla="*/ 145229 h 147940"/>
                  <a:gd name="connsiteX4" fmla="*/ 0 w 147803"/>
                  <a:gd name="connsiteY4" fmla="*/ 104747 h 147940"/>
                  <a:gd name="connsiteX0" fmla="*/ 0 w 156344"/>
                  <a:gd name="connsiteY0" fmla="*/ 104747 h 147940"/>
                  <a:gd name="connsiteX1" fmla="*/ 35746 w 156344"/>
                  <a:gd name="connsiteY1" fmla="*/ 0 h 147940"/>
                  <a:gd name="connsiteX2" fmla="*/ 147803 w 156344"/>
                  <a:gd name="connsiteY2" fmla="*/ 33365 h 147940"/>
                  <a:gd name="connsiteX3" fmla="*/ 109703 w 156344"/>
                  <a:gd name="connsiteY3" fmla="*/ 145229 h 147940"/>
                  <a:gd name="connsiteX4" fmla="*/ 0 w 156344"/>
                  <a:gd name="connsiteY4" fmla="*/ 104747 h 147940"/>
                  <a:gd name="connsiteX0" fmla="*/ 0 w 151977"/>
                  <a:gd name="connsiteY0" fmla="*/ 110709 h 153902"/>
                  <a:gd name="connsiteX1" fmla="*/ 35746 w 151977"/>
                  <a:gd name="connsiteY1" fmla="*/ 5962 h 153902"/>
                  <a:gd name="connsiteX2" fmla="*/ 147803 w 151977"/>
                  <a:gd name="connsiteY2" fmla="*/ 39327 h 153902"/>
                  <a:gd name="connsiteX3" fmla="*/ 109703 w 151977"/>
                  <a:gd name="connsiteY3" fmla="*/ 151191 h 153902"/>
                  <a:gd name="connsiteX4" fmla="*/ 0 w 151977"/>
                  <a:gd name="connsiteY4" fmla="*/ 110709 h 153902"/>
                  <a:gd name="connsiteX0" fmla="*/ 0 w 151977"/>
                  <a:gd name="connsiteY0" fmla="*/ 110709 h 153902"/>
                  <a:gd name="connsiteX1" fmla="*/ 35746 w 151977"/>
                  <a:gd name="connsiteY1" fmla="*/ 5962 h 153902"/>
                  <a:gd name="connsiteX2" fmla="*/ 147803 w 151977"/>
                  <a:gd name="connsiteY2" fmla="*/ 39327 h 153902"/>
                  <a:gd name="connsiteX3" fmla="*/ 109703 w 151977"/>
                  <a:gd name="connsiteY3" fmla="*/ 151191 h 153902"/>
                  <a:gd name="connsiteX4" fmla="*/ 0 w 151977"/>
                  <a:gd name="connsiteY4" fmla="*/ 110709 h 153902"/>
                  <a:gd name="connsiteX0" fmla="*/ 0 w 151977"/>
                  <a:gd name="connsiteY0" fmla="*/ 125200 h 168393"/>
                  <a:gd name="connsiteX1" fmla="*/ 35746 w 151977"/>
                  <a:gd name="connsiteY1" fmla="*/ 20453 h 168393"/>
                  <a:gd name="connsiteX2" fmla="*/ 147803 w 151977"/>
                  <a:gd name="connsiteY2" fmla="*/ 53818 h 168393"/>
                  <a:gd name="connsiteX3" fmla="*/ 109703 w 151977"/>
                  <a:gd name="connsiteY3" fmla="*/ 165682 h 168393"/>
                  <a:gd name="connsiteX4" fmla="*/ 0 w 151977"/>
                  <a:gd name="connsiteY4" fmla="*/ 125200 h 168393"/>
                  <a:gd name="connsiteX0" fmla="*/ 0 w 151272"/>
                  <a:gd name="connsiteY0" fmla="*/ 112268 h 155461"/>
                  <a:gd name="connsiteX1" fmla="*/ 30983 w 151272"/>
                  <a:gd name="connsiteY1" fmla="*/ 9902 h 155461"/>
                  <a:gd name="connsiteX2" fmla="*/ 147803 w 151272"/>
                  <a:gd name="connsiteY2" fmla="*/ 40886 h 155461"/>
                  <a:gd name="connsiteX3" fmla="*/ 109703 w 151272"/>
                  <a:gd name="connsiteY3" fmla="*/ 152750 h 155461"/>
                  <a:gd name="connsiteX4" fmla="*/ 0 w 151272"/>
                  <a:gd name="connsiteY4" fmla="*/ 112268 h 155461"/>
                  <a:gd name="connsiteX0" fmla="*/ 0 w 151272"/>
                  <a:gd name="connsiteY0" fmla="*/ 117403 h 160596"/>
                  <a:gd name="connsiteX1" fmla="*/ 30983 w 151272"/>
                  <a:gd name="connsiteY1" fmla="*/ 15037 h 160596"/>
                  <a:gd name="connsiteX2" fmla="*/ 147803 w 151272"/>
                  <a:gd name="connsiteY2" fmla="*/ 46021 h 160596"/>
                  <a:gd name="connsiteX3" fmla="*/ 109703 w 151272"/>
                  <a:gd name="connsiteY3" fmla="*/ 157885 h 160596"/>
                  <a:gd name="connsiteX4" fmla="*/ 0 w 151272"/>
                  <a:gd name="connsiteY4" fmla="*/ 117403 h 160596"/>
                  <a:gd name="connsiteX0" fmla="*/ 0 w 151272"/>
                  <a:gd name="connsiteY0" fmla="*/ 113624 h 150692"/>
                  <a:gd name="connsiteX1" fmla="*/ 30983 w 151272"/>
                  <a:gd name="connsiteY1" fmla="*/ 4114 h 150692"/>
                  <a:gd name="connsiteX2" fmla="*/ 147803 w 151272"/>
                  <a:gd name="connsiteY2" fmla="*/ 35098 h 150692"/>
                  <a:gd name="connsiteX3" fmla="*/ 109703 w 151272"/>
                  <a:gd name="connsiteY3" fmla="*/ 146962 h 150692"/>
                  <a:gd name="connsiteX4" fmla="*/ 0 w 151272"/>
                  <a:gd name="connsiteY4" fmla="*/ 113624 h 150692"/>
                  <a:gd name="connsiteX0" fmla="*/ 0 w 151272"/>
                  <a:gd name="connsiteY0" fmla="*/ 113624 h 151698"/>
                  <a:gd name="connsiteX1" fmla="*/ 30983 w 151272"/>
                  <a:gd name="connsiteY1" fmla="*/ 4114 h 151698"/>
                  <a:gd name="connsiteX2" fmla="*/ 147803 w 151272"/>
                  <a:gd name="connsiteY2" fmla="*/ 35098 h 151698"/>
                  <a:gd name="connsiteX3" fmla="*/ 109703 w 151272"/>
                  <a:gd name="connsiteY3" fmla="*/ 146962 h 151698"/>
                  <a:gd name="connsiteX4" fmla="*/ 0 w 151272"/>
                  <a:gd name="connsiteY4" fmla="*/ 113624 h 151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272" h="151698">
                    <a:moveTo>
                      <a:pt x="0" y="113624"/>
                    </a:moveTo>
                    <a:cubicBezTo>
                      <a:pt x="0" y="84652"/>
                      <a:pt x="6349" y="17202"/>
                      <a:pt x="30983" y="4114"/>
                    </a:cubicBezTo>
                    <a:cubicBezTo>
                      <a:pt x="55617" y="-8974"/>
                      <a:pt x="134683" y="11290"/>
                      <a:pt x="147803" y="35098"/>
                    </a:cubicBezTo>
                    <a:cubicBezTo>
                      <a:pt x="160923" y="58906"/>
                      <a:pt x="134337" y="133874"/>
                      <a:pt x="109703" y="146962"/>
                    </a:cubicBezTo>
                    <a:cubicBezTo>
                      <a:pt x="85069" y="160050"/>
                      <a:pt x="0" y="145072"/>
                      <a:pt x="0" y="113624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sp>
            <p:nvSpPr>
              <p:cNvPr id="554" name="Ellipse 24"/>
              <p:cNvSpPr/>
              <p:nvPr/>
            </p:nvSpPr>
            <p:spPr>
              <a:xfrm>
                <a:off x="2170687" y="3838558"/>
                <a:ext cx="305939" cy="600049"/>
              </a:xfrm>
              <a:custGeom>
                <a:avLst/>
                <a:gdLst>
                  <a:gd name="connsiteX0" fmla="*/ 0 w 319088"/>
                  <a:gd name="connsiteY0" fmla="*/ 92842 h 185684"/>
                  <a:gd name="connsiteX1" fmla="*/ 159544 w 319088"/>
                  <a:gd name="connsiteY1" fmla="*/ 0 h 185684"/>
                  <a:gd name="connsiteX2" fmla="*/ 319088 w 319088"/>
                  <a:gd name="connsiteY2" fmla="*/ 92842 h 185684"/>
                  <a:gd name="connsiteX3" fmla="*/ 159544 w 319088"/>
                  <a:gd name="connsiteY3" fmla="*/ 185684 h 185684"/>
                  <a:gd name="connsiteX4" fmla="*/ 0 w 319088"/>
                  <a:gd name="connsiteY4" fmla="*/ 92842 h 185684"/>
                  <a:gd name="connsiteX0" fmla="*/ 24261 w 343349"/>
                  <a:gd name="connsiteY0" fmla="*/ 92842 h 388091"/>
                  <a:gd name="connsiteX1" fmla="*/ 183805 w 343349"/>
                  <a:gd name="connsiteY1" fmla="*/ 0 h 388091"/>
                  <a:gd name="connsiteX2" fmla="*/ 343349 w 343349"/>
                  <a:gd name="connsiteY2" fmla="*/ 92842 h 388091"/>
                  <a:gd name="connsiteX3" fmla="*/ 57599 w 343349"/>
                  <a:gd name="connsiteY3" fmla="*/ 388091 h 388091"/>
                  <a:gd name="connsiteX4" fmla="*/ 24261 w 343349"/>
                  <a:gd name="connsiteY4" fmla="*/ 92842 h 388091"/>
                  <a:gd name="connsiteX0" fmla="*/ 38799 w 445466"/>
                  <a:gd name="connsiteY0" fmla="*/ 107130 h 402379"/>
                  <a:gd name="connsiteX1" fmla="*/ 417418 w 445466"/>
                  <a:gd name="connsiteY1" fmla="*/ 0 h 402379"/>
                  <a:gd name="connsiteX2" fmla="*/ 357887 w 445466"/>
                  <a:gd name="connsiteY2" fmla="*/ 107130 h 402379"/>
                  <a:gd name="connsiteX3" fmla="*/ 72137 w 445466"/>
                  <a:gd name="connsiteY3" fmla="*/ 402379 h 402379"/>
                  <a:gd name="connsiteX4" fmla="*/ 38799 w 445466"/>
                  <a:gd name="connsiteY4" fmla="*/ 107130 h 402379"/>
                  <a:gd name="connsiteX0" fmla="*/ 44778 w 389633"/>
                  <a:gd name="connsiteY0" fmla="*/ 254341 h 410052"/>
                  <a:gd name="connsiteX1" fmla="*/ 378153 w 389633"/>
                  <a:gd name="connsiteY1" fmla="*/ 4336 h 410052"/>
                  <a:gd name="connsiteX2" fmla="*/ 318622 w 389633"/>
                  <a:gd name="connsiteY2" fmla="*/ 111466 h 410052"/>
                  <a:gd name="connsiteX3" fmla="*/ 32872 w 389633"/>
                  <a:gd name="connsiteY3" fmla="*/ 406715 h 410052"/>
                  <a:gd name="connsiteX4" fmla="*/ 44778 w 389633"/>
                  <a:gd name="connsiteY4" fmla="*/ 254341 h 410052"/>
                  <a:gd name="connsiteX0" fmla="*/ 38540 w 383395"/>
                  <a:gd name="connsiteY0" fmla="*/ 254341 h 409590"/>
                  <a:gd name="connsiteX1" fmla="*/ 371915 w 383395"/>
                  <a:gd name="connsiteY1" fmla="*/ 4336 h 409590"/>
                  <a:gd name="connsiteX2" fmla="*/ 312384 w 383395"/>
                  <a:gd name="connsiteY2" fmla="*/ 111466 h 409590"/>
                  <a:gd name="connsiteX3" fmla="*/ 26634 w 383395"/>
                  <a:gd name="connsiteY3" fmla="*/ 406715 h 409590"/>
                  <a:gd name="connsiteX4" fmla="*/ 38540 w 383395"/>
                  <a:gd name="connsiteY4" fmla="*/ 254341 h 409590"/>
                  <a:gd name="connsiteX0" fmla="*/ 21474 w 354858"/>
                  <a:gd name="connsiteY0" fmla="*/ 250314 h 403798"/>
                  <a:gd name="connsiteX1" fmla="*/ 354849 w 354858"/>
                  <a:gd name="connsiteY1" fmla="*/ 309 h 403798"/>
                  <a:gd name="connsiteX2" fmla="*/ 33380 w 354858"/>
                  <a:gd name="connsiteY2" fmla="*/ 307464 h 403798"/>
                  <a:gd name="connsiteX3" fmla="*/ 9568 w 354858"/>
                  <a:gd name="connsiteY3" fmla="*/ 402688 h 403798"/>
                  <a:gd name="connsiteX4" fmla="*/ 21474 w 354858"/>
                  <a:gd name="connsiteY4" fmla="*/ 250314 h 403798"/>
                  <a:gd name="connsiteX0" fmla="*/ 21474 w 354860"/>
                  <a:gd name="connsiteY0" fmla="*/ 250314 h 403798"/>
                  <a:gd name="connsiteX1" fmla="*/ 354849 w 354860"/>
                  <a:gd name="connsiteY1" fmla="*/ 309 h 403798"/>
                  <a:gd name="connsiteX2" fmla="*/ 33380 w 354860"/>
                  <a:gd name="connsiteY2" fmla="*/ 307464 h 403798"/>
                  <a:gd name="connsiteX3" fmla="*/ 9568 w 354860"/>
                  <a:gd name="connsiteY3" fmla="*/ 402688 h 403798"/>
                  <a:gd name="connsiteX4" fmla="*/ 21474 w 354860"/>
                  <a:gd name="connsiteY4" fmla="*/ 250314 h 403798"/>
                  <a:gd name="connsiteX0" fmla="*/ 28658 w 362044"/>
                  <a:gd name="connsiteY0" fmla="*/ 250403 h 576898"/>
                  <a:gd name="connsiteX1" fmla="*/ 362033 w 362044"/>
                  <a:gd name="connsiteY1" fmla="*/ 398 h 576898"/>
                  <a:gd name="connsiteX2" fmla="*/ 40564 w 362044"/>
                  <a:gd name="connsiteY2" fmla="*/ 307553 h 576898"/>
                  <a:gd name="connsiteX3" fmla="*/ 19133 w 362044"/>
                  <a:gd name="connsiteY3" fmla="*/ 576608 h 576898"/>
                  <a:gd name="connsiteX4" fmla="*/ 28658 w 362044"/>
                  <a:gd name="connsiteY4" fmla="*/ 250403 h 576898"/>
                  <a:gd name="connsiteX0" fmla="*/ 24637 w 374745"/>
                  <a:gd name="connsiteY0" fmla="*/ 266861 h 576546"/>
                  <a:gd name="connsiteX1" fmla="*/ 374681 w 374745"/>
                  <a:gd name="connsiteY1" fmla="*/ 188 h 576546"/>
                  <a:gd name="connsiteX2" fmla="*/ 53212 w 374745"/>
                  <a:gd name="connsiteY2" fmla="*/ 307343 h 576546"/>
                  <a:gd name="connsiteX3" fmla="*/ 31781 w 374745"/>
                  <a:gd name="connsiteY3" fmla="*/ 576398 h 576546"/>
                  <a:gd name="connsiteX4" fmla="*/ 24637 w 374745"/>
                  <a:gd name="connsiteY4" fmla="*/ 266861 h 576546"/>
                  <a:gd name="connsiteX0" fmla="*/ 61661 w 411769"/>
                  <a:gd name="connsiteY0" fmla="*/ 266870 h 576555"/>
                  <a:gd name="connsiteX1" fmla="*/ 411705 w 411769"/>
                  <a:gd name="connsiteY1" fmla="*/ 197 h 576555"/>
                  <a:gd name="connsiteX2" fmla="*/ 90236 w 411769"/>
                  <a:gd name="connsiteY2" fmla="*/ 307352 h 576555"/>
                  <a:gd name="connsiteX3" fmla="*/ 68805 w 411769"/>
                  <a:gd name="connsiteY3" fmla="*/ 576407 h 576555"/>
                  <a:gd name="connsiteX4" fmla="*/ 61661 w 411769"/>
                  <a:gd name="connsiteY4" fmla="*/ 266870 h 576555"/>
                  <a:gd name="connsiteX0" fmla="*/ 11966 w 362074"/>
                  <a:gd name="connsiteY0" fmla="*/ 266812 h 576497"/>
                  <a:gd name="connsiteX1" fmla="*/ 362010 w 362074"/>
                  <a:gd name="connsiteY1" fmla="*/ 139 h 576497"/>
                  <a:gd name="connsiteX2" fmla="*/ 40541 w 362074"/>
                  <a:gd name="connsiteY2" fmla="*/ 307294 h 576497"/>
                  <a:gd name="connsiteX3" fmla="*/ 19110 w 362074"/>
                  <a:gd name="connsiteY3" fmla="*/ 576349 h 576497"/>
                  <a:gd name="connsiteX4" fmla="*/ 11966 w 362074"/>
                  <a:gd name="connsiteY4" fmla="*/ 266812 h 576497"/>
                  <a:gd name="connsiteX0" fmla="*/ 12447 w 360163"/>
                  <a:gd name="connsiteY0" fmla="*/ 271543 h 576433"/>
                  <a:gd name="connsiteX1" fmla="*/ 360109 w 360163"/>
                  <a:gd name="connsiteY1" fmla="*/ 107 h 576433"/>
                  <a:gd name="connsiteX2" fmla="*/ 38640 w 360163"/>
                  <a:gd name="connsiteY2" fmla="*/ 307262 h 576433"/>
                  <a:gd name="connsiteX3" fmla="*/ 17209 w 360163"/>
                  <a:gd name="connsiteY3" fmla="*/ 576317 h 576433"/>
                  <a:gd name="connsiteX4" fmla="*/ 12447 w 360163"/>
                  <a:gd name="connsiteY4" fmla="*/ 271543 h 576433"/>
                  <a:gd name="connsiteX0" fmla="*/ 21085 w 314046"/>
                  <a:gd name="connsiteY0" fmla="*/ 212100 h 516990"/>
                  <a:gd name="connsiteX1" fmla="*/ 313978 w 314046"/>
                  <a:gd name="connsiteY1" fmla="*/ 195 h 516990"/>
                  <a:gd name="connsiteX2" fmla="*/ 47278 w 314046"/>
                  <a:gd name="connsiteY2" fmla="*/ 247819 h 516990"/>
                  <a:gd name="connsiteX3" fmla="*/ 25847 w 314046"/>
                  <a:gd name="connsiteY3" fmla="*/ 516874 h 516990"/>
                  <a:gd name="connsiteX4" fmla="*/ 21085 w 314046"/>
                  <a:gd name="connsiteY4" fmla="*/ 212100 h 516990"/>
                  <a:gd name="connsiteX0" fmla="*/ 20028 w 312989"/>
                  <a:gd name="connsiteY0" fmla="*/ 212072 h 516962"/>
                  <a:gd name="connsiteX1" fmla="*/ 312921 w 312989"/>
                  <a:gd name="connsiteY1" fmla="*/ 167 h 516962"/>
                  <a:gd name="connsiteX2" fmla="*/ 46221 w 312989"/>
                  <a:gd name="connsiteY2" fmla="*/ 247791 h 516962"/>
                  <a:gd name="connsiteX3" fmla="*/ 24790 w 312989"/>
                  <a:gd name="connsiteY3" fmla="*/ 516846 h 516962"/>
                  <a:gd name="connsiteX4" fmla="*/ 20028 w 312989"/>
                  <a:gd name="connsiteY4" fmla="*/ 212072 h 516962"/>
                  <a:gd name="connsiteX0" fmla="*/ 16983 w 309944"/>
                  <a:gd name="connsiteY0" fmla="*/ 212121 h 600324"/>
                  <a:gd name="connsiteX1" fmla="*/ 309876 w 309944"/>
                  <a:gd name="connsiteY1" fmla="*/ 216 h 600324"/>
                  <a:gd name="connsiteX2" fmla="*/ 43176 w 309944"/>
                  <a:gd name="connsiteY2" fmla="*/ 247840 h 600324"/>
                  <a:gd name="connsiteX3" fmla="*/ 36032 w 309944"/>
                  <a:gd name="connsiteY3" fmla="*/ 600239 h 600324"/>
                  <a:gd name="connsiteX4" fmla="*/ 16983 w 309944"/>
                  <a:gd name="connsiteY4" fmla="*/ 212121 h 600324"/>
                  <a:gd name="connsiteX0" fmla="*/ 4078 w 297039"/>
                  <a:gd name="connsiteY0" fmla="*/ 212067 h 600270"/>
                  <a:gd name="connsiteX1" fmla="*/ 296971 w 297039"/>
                  <a:gd name="connsiteY1" fmla="*/ 162 h 600270"/>
                  <a:gd name="connsiteX2" fmla="*/ 30271 w 297039"/>
                  <a:gd name="connsiteY2" fmla="*/ 247786 h 600270"/>
                  <a:gd name="connsiteX3" fmla="*/ 23127 w 297039"/>
                  <a:gd name="connsiteY3" fmla="*/ 600185 h 600270"/>
                  <a:gd name="connsiteX4" fmla="*/ 4078 w 297039"/>
                  <a:gd name="connsiteY4" fmla="*/ 212067 h 600270"/>
                  <a:gd name="connsiteX0" fmla="*/ 3397 w 305939"/>
                  <a:gd name="connsiteY0" fmla="*/ 235735 h 600049"/>
                  <a:gd name="connsiteX1" fmla="*/ 305815 w 305939"/>
                  <a:gd name="connsiteY1" fmla="*/ 17 h 600049"/>
                  <a:gd name="connsiteX2" fmla="*/ 39115 w 305939"/>
                  <a:gd name="connsiteY2" fmla="*/ 247641 h 600049"/>
                  <a:gd name="connsiteX3" fmla="*/ 31971 w 305939"/>
                  <a:gd name="connsiteY3" fmla="*/ 600040 h 600049"/>
                  <a:gd name="connsiteX4" fmla="*/ 3397 w 305939"/>
                  <a:gd name="connsiteY4" fmla="*/ 235735 h 600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5939" h="600049">
                    <a:moveTo>
                      <a:pt x="3397" y="235735"/>
                    </a:moveTo>
                    <a:cubicBezTo>
                      <a:pt x="18081" y="178594"/>
                      <a:pt x="299862" y="-1967"/>
                      <a:pt x="305815" y="17"/>
                    </a:cubicBezTo>
                    <a:cubicBezTo>
                      <a:pt x="311768" y="2001"/>
                      <a:pt x="103409" y="163029"/>
                      <a:pt x="39115" y="247641"/>
                    </a:cubicBezTo>
                    <a:cubicBezTo>
                      <a:pt x="39115" y="298916"/>
                      <a:pt x="37924" y="602024"/>
                      <a:pt x="31971" y="600040"/>
                    </a:cubicBezTo>
                    <a:cubicBezTo>
                      <a:pt x="26018" y="598056"/>
                      <a:pt x="-11287" y="292876"/>
                      <a:pt x="3397" y="235735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</p:grpSp>
        <p:grpSp>
          <p:nvGrpSpPr>
            <p:cNvPr id="555" name="Preis"/>
            <p:cNvGrpSpPr/>
            <p:nvPr/>
          </p:nvGrpSpPr>
          <p:grpSpPr>
            <a:xfrm rot="20610119">
              <a:off x="4280241" y="2975151"/>
              <a:ext cx="211879" cy="424267"/>
              <a:chOff x="5481168" y="3436909"/>
              <a:chExt cx="211879" cy="424267"/>
            </a:xfrm>
          </p:grpSpPr>
          <p:grpSp>
            <p:nvGrpSpPr>
              <p:cNvPr id="556" name="Gruppieren 555"/>
              <p:cNvGrpSpPr/>
              <p:nvPr/>
            </p:nvGrpSpPr>
            <p:grpSpPr>
              <a:xfrm>
                <a:off x="5481168" y="3523600"/>
                <a:ext cx="211879" cy="325106"/>
                <a:chOff x="5481168" y="3523599"/>
                <a:chExt cx="330212" cy="506675"/>
              </a:xfrm>
            </p:grpSpPr>
            <p:sp>
              <p:nvSpPr>
                <p:cNvPr id="559" name="Preis"/>
                <p:cNvSpPr/>
                <p:nvPr/>
              </p:nvSpPr>
              <p:spPr>
                <a:xfrm>
                  <a:off x="5481168" y="3523599"/>
                  <a:ext cx="330212" cy="506675"/>
                </a:xfrm>
                <a:custGeom>
                  <a:avLst/>
                  <a:gdLst>
                    <a:gd name="connsiteX0" fmla="*/ 44451 w 266700"/>
                    <a:gd name="connsiteY0" fmla="*/ 0 h 476250"/>
                    <a:gd name="connsiteX1" fmla="*/ 222249 w 266700"/>
                    <a:gd name="connsiteY1" fmla="*/ 0 h 476250"/>
                    <a:gd name="connsiteX2" fmla="*/ 266700 w 266700"/>
                    <a:gd name="connsiteY2" fmla="*/ 44451 h 476250"/>
                    <a:gd name="connsiteX3" fmla="*/ 266700 w 266700"/>
                    <a:gd name="connsiteY3" fmla="*/ 476250 h 476250"/>
                    <a:gd name="connsiteX4" fmla="*/ 266700 w 266700"/>
                    <a:gd name="connsiteY4" fmla="*/ 476250 h 476250"/>
                    <a:gd name="connsiteX5" fmla="*/ 0 w 266700"/>
                    <a:gd name="connsiteY5" fmla="*/ 476250 h 476250"/>
                    <a:gd name="connsiteX6" fmla="*/ 0 w 266700"/>
                    <a:gd name="connsiteY6" fmla="*/ 476250 h 476250"/>
                    <a:gd name="connsiteX7" fmla="*/ 0 w 266700"/>
                    <a:gd name="connsiteY7" fmla="*/ 44451 h 476250"/>
                    <a:gd name="connsiteX8" fmla="*/ 44451 w 266700"/>
                    <a:gd name="connsiteY8" fmla="*/ 0 h 476250"/>
                    <a:gd name="connsiteX0" fmla="*/ 44451 w 266700"/>
                    <a:gd name="connsiteY0" fmla="*/ 0 h 476250"/>
                    <a:gd name="connsiteX1" fmla="*/ 222249 w 266700"/>
                    <a:gd name="connsiteY1" fmla="*/ 0 h 476250"/>
                    <a:gd name="connsiteX2" fmla="*/ 266700 w 266700"/>
                    <a:gd name="connsiteY2" fmla="*/ 44451 h 476250"/>
                    <a:gd name="connsiteX3" fmla="*/ 266700 w 266700"/>
                    <a:gd name="connsiteY3" fmla="*/ 476250 h 476250"/>
                    <a:gd name="connsiteX4" fmla="*/ 266700 w 266700"/>
                    <a:gd name="connsiteY4" fmla="*/ 476250 h 476250"/>
                    <a:gd name="connsiteX5" fmla="*/ 0 w 266700"/>
                    <a:gd name="connsiteY5" fmla="*/ 476250 h 476250"/>
                    <a:gd name="connsiteX6" fmla="*/ 0 w 266700"/>
                    <a:gd name="connsiteY6" fmla="*/ 476250 h 476250"/>
                    <a:gd name="connsiteX7" fmla="*/ 2382 w 266700"/>
                    <a:gd name="connsiteY7" fmla="*/ 113507 h 476250"/>
                    <a:gd name="connsiteX8" fmla="*/ 44451 w 266700"/>
                    <a:gd name="connsiteY8" fmla="*/ 0 h 476250"/>
                    <a:gd name="connsiteX0" fmla="*/ 44451 w 271463"/>
                    <a:gd name="connsiteY0" fmla="*/ 0 h 476250"/>
                    <a:gd name="connsiteX1" fmla="*/ 222249 w 271463"/>
                    <a:gd name="connsiteY1" fmla="*/ 0 h 476250"/>
                    <a:gd name="connsiteX2" fmla="*/ 271463 w 271463"/>
                    <a:gd name="connsiteY2" fmla="*/ 132557 h 476250"/>
                    <a:gd name="connsiteX3" fmla="*/ 266700 w 271463"/>
                    <a:gd name="connsiteY3" fmla="*/ 476250 h 476250"/>
                    <a:gd name="connsiteX4" fmla="*/ 266700 w 271463"/>
                    <a:gd name="connsiteY4" fmla="*/ 476250 h 476250"/>
                    <a:gd name="connsiteX5" fmla="*/ 0 w 271463"/>
                    <a:gd name="connsiteY5" fmla="*/ 476250 h 476250"/>
                    <a:gd name="connsiteX6" fmla="*/ 0 w 271463"/>
                    <a:gd name="connsiteY6" fmla="*/ 476250 h 476250"/>
                    <a:gd name="connsiteX7" fmla="*/ 2382 w 271463"/>
                    <a:gd name="connsiteY7" fmla="*/ 113507 h 476250"/>
                    <a:gd name="connsiteX8" fmla="*/ 44451 w 271463"/>
                    <a:gd name="connsiteY8" fmla="*/ 0 h 476250"/>
                    <a:gd name="connsiteX0" fmla="*/ 44451 w 268551"/>
                    <a:gd name="connsiteY0" fmla="*/ 0 h 476250"/>
                    <a:gd name="connsiteX1" fmla="*/ 222249 w 268551"/>
                    <a:gd name="connsiteY1" fmla="*/ 0 h 476250"/>
                    <a:gd name="connsiteX2" fmla="*/ 268551 w 268551"/>
                    <a:gd name="connsiteY2" fmla="*/ 112172 h 476250"/>
                    <a:gd name="connsiteX3" fmla="*/ 266700 w 268551"/>
                    <a:gd name="connsiteY3" fmla="*/ 476250 h 476250"/>
                    <a:gd name="connsiteX4" fmla="*/ 266700 w 268551"/>
                    <a:gd name="connsiteY4" fmla="*/ 476250 h 476250"/>
                    <a:gd name="connsiteX5" fmla="*/ 0 w 268551"/>
                    <a:gd name="connsiteY5" fmla="*/ 476250 h 476250"/>
                    <a:gd name="connsiteX6" fmla="*/ 0 w 268551"/>
                    <a:gd name="connsiteY6" fmla="*/ 476250 h 476250"/>
                    <a:gd name="connsiteX7" fmla="*/ 2382 w 268551"/>
                    <a:gd name="connsiteY7" fmla="*/ 113507 h 476250"/>
                    <a:gd name="connsiteX8" fmla="*/ 44451 w 268551"/>
                    <a:gd name="connsiteY8" fmla="*/ 0 h 476250"/>
                    <a:gd name="connsiteX0" fmla="*/ 73715 w 268551"/>
                    <a:gd name="connsiteY0" fmla="*/ 0 h 476250"/>
                    <a:gd name="connsiteX1" fmla="*/ 222249 w 268551"/>
                    <a:gd name="connsiteY1" fmla="*/ 0 h 476250"/>
                    <a:gd name="connsiteX2" fmla="*/ 268551 w 268551"/>
                    <a:gd name="connsiteY2" fmla="*/ 112172 h 476250"/>
                    <a:gd name="connsiteX3" fmla="*/ 266700 w 268551"/>
                    <a:gd name="connsiteY3" fmla="*/ 476250 h 476250"/>
                    <a:gd name="connsiteX4" fmla="*/ 266700 w 268551"/>
                    <a:gd name="connsiteY4" fmla="*/ 476250 h 476250"/>
                    <a:gd name="connsiteX5" fmla="*/ 0 w 268551"/>
                    <a:gd name="connsiteY5" fmla="*/ 476250 h 476250"/>
                    <a:gd name="connsiteX6" fmla="*/ 0 w 268551"/>
                    <a:gd name="connsiteY6" fmla="*/ 476250 h 476250"/>
                    <a:gd name="connsiteX7" fmla="*/ 2382 w 268551"/>
                    <a:gd name="connsiteY7" fmla="*/ 113507 h 476250"/>
                    <a:gd name="connsiteX8" fmla="*/ 73715 w 268551"/>
                    <a:gd name="connsiteY8" fmla="*/ 0 h 476250"/>
                    <a:gd name="connsiteX0" fmla="*/ 73715 w 268551"/>
                    <a:gd name="connsiteY0" fmla="*/ 2807 h 479057"/>
                    <a:gd name="connsiteX1" fmla="*/ 190546 w 268551"/>
                    <a:gd name="connsiteY1" fmla="*/ 0 h 479057"/>
                    <a:gd name="connsiteX2" fmla="*/ 268551 w 268551"/>
                    <a:gd name="connsiteY2" fmla="*/ 114979 h 479057"/>
                    <a:gd name="connsiteX3" fmla="*/ 266700 w 268551"/>
                    <a:gd name="connsiteY3" fmla="*/ 479057 h 479057"/>
                    <a:gd name="connsiteX4" fmla="*/ 266700 w 268551"/>
                    <a:gd name="connsiteY4" fmla="*/ 479057 h 479057"/>
                    <a:gd name="connsiteX5" fmla="*/ 0 w 268551"/>
                    <a:gd name="connsiteY5" fmla="*/ 479057 h 479057"/>
                    <a:gd name="connsiteX6" fmla="*/ 0 w 268551"/>
                    <a:gd name="connsiteY6" fmla="*/ 479057 h 479057"/>
                    <a:gd name="connsiteX7" fmla="*/ 2382 w 268551"/>
                    <a:gd name="connsiteY7" fmla="*/ 116314 h 479057"/>
                    <a:gd name="connsiteX8" fmla="*/ 73715 w 268551"/>
                    <a:gd name="connsiteY8" fmla="*/ 2807 h 479057"/>
                    <a:gd name="connsiteX0" fmla="*/ 73715 w 281332"/>
                    <a:gd name="connsiteY0" fmla="*/ 2807 h 495894"/>
                    <a:gd name="connsiteX1" fmla="*/ 190546 w 281332"/>
                    <a:gd name="connsiteY1" fmla="*/ 0 h 495894"/>
                    <a:gd name="connsiteX2" fmla="*/ 268551 w 281332"/>
                    <a:gd name="connsiteY2" fmla="*/ 114979 h 495894"/>
                    <a:gd name="connsiteX3" fmla="*/ 266700 w 281332"/>
                    <a:gd name="connsiteY3" fmla="*/ 479057 h 495894"/>
                    <a:gd name="connsiteX4" fmla="*/ 281332 w 281332"/>
                    <a:gd name="connsiteY4" fmla="*/ 495894 h 495894"/>
                    <a:gd name="connsiteX5" fmla="*/ 0 w 281332"/>
                    <a:gd name="connsiteY5" fmla="*/ 479057 h 495894"/>
                    <a:gd name="connsiteX6" fmla="*/ 0 w 281332"/>
                    <a:gd name="connsiteY6" fmla="*/ 479057 h 495894"/>
                    <a:gd name="connsiteX7" fmla="*/ 2382 w 281332"/>
                    <a:gd name="connsiteY7" fmla="*/ 116314 h 495894"/>
                    <a:gd name="connsiteX8" fmla="*/ 73715 w 281332"/>
                    <a:gd name="connsiteY8" fmla="*/ 2807 h 495894"/>
                    <a:gd name="connsiteX0" fmla="*/ 73715 w 283183"/>
                    <a:gd name="connsiteY0" fmla="*/ 2807 h 495894"/>
                    <a:gd name="connsiteX1" fmla="*/ 190546 w 283183"/>
                    <a:gd name="connsiteY1" fmla="*/ 0 h 495894"/>
                    <a:gd name="connsiteX2" fmla="*/ 283183 w 283183"/>
                    <a:gd name="connsiteY2" fmla="*/ 112173 h 495894"/>
                    <a:gd name="connsiteX3" fmla="*/ 266700 w 283183"/>
                    <a:gd name="connsiteY3" fmla="*/ 479057 h 495894"/>
                    <a:gd name="connsiteX4" fmla="*/ 281332 w 283183"/>
                    <a:gd name="connsiteY4" fmla="*/ 495894 h 495894"/>
                    <a:gd name="connsiteX5" fmla="*/ 0 w 283183"/>
                    <a:gd name="connsiteY5" fmla="*/ 479057 h 495894"/>
                    <a:gd name="connsiteX6" fmla="*/ 0 w 283183"/>
                    <a:gd name="connsiteY6" fmla="*/ 479057 h 495894"/>
                    <a:gd name="connsiteX7" fmla="*/ 2382 w 283183"/>
                    <a:gd name="connsiteY7" fmla="*/ 116314 h 495894"/>
                    <a:gd name="connsiteX8" fmla="*/ 73715 w 283183"/>
                    <a:gd name="connsiteY8" fmla="*/ 2807 h 495894"/>
                    <a:gd name="connsiteX0" fmla="*/ 73715 w 283183"/>
                    <a:gd name="connsiteY0" fmla="*/ 2807 h 479057"/>
                    <a:gd name="connsiteX1" fmla="*/ 190546 w 283183"/>
                    <a:gd name="connsiteY1" fmla="*/ 0 h 479057"/>
                    <a:gd name="connsiteX2" fmla="*/ 283183 w 283183"/>
                    <a:gd name="connsiteY2" fmla="*/ 112173 h 479057"/>
                    <a:gd name="connsiteX3" fmla="*/ 266700 w 283183"/>
                    <a:gd name="connsiteY3" fmla="*/ 479057 h 479057"/>
                    <a:gd name="connsiteX4" fmla="*/ 0 w 283183"/>
                    <a:gd name="connsiteY4" fmla="*/ 479057 h 479057"/>
                    <a:gd name="connsiteX5" fmla="*/ 0 w 283183"/>
                    <a:gd name="connsiteY5" fmla="*/ 479057 h 479057"/>
                    <a:gd name="connsiteX6" fmla="*/ 2382 w 283183"/>
                    <a:gd name="connsiteY6" fmla="*/ 116314 h 479057"/>
                    <a:gd name="connsiteX7" fmla="*/ 73715 w 283183"/>
                    <a:gd name="connsiteY7" fmla="*/ 2807 h 479057"/>
                    <a:gd name="connsiteX0" fmla="*/ 73715 w 291242"/>
                    <a:gd name="connsiteY0" fmla="*/ 2807 h 509925"/>
                    <a:gd name="connsiteX1" fmla="*/ 190546 w 291242"/>
                    <a:gd name="connsiteY1" fmla="*/ 0 h 509925"/>
                    <a:gd name="connsiteX2" fmla="*/ 283183 w 291242"/>
                    <a:gd name="connsiteY2" fmla="*/ 112173 h 509925"/>
                    <a:gd name="connsiteX3" fmla="*/ 291086 w 291242"/>
                    <a:gd name="connsiteY3" fmla="*/ 509925 h 509925"/>
                    <a:gd name="connsiteX4" fmla="*/ 0 w 291242"/>
                    <a:gd name="connsiteY4" fmla="*/ 479057 h 509925"/>
                    <a:gd name="connsiteX5" fmla="*/ 0 w 291242"/>
                    <a:gd name="connsiteY5" fmla="*/ 479057 h 509925"/>
                    <a:gd name="connsiteX6" fmla="*/ 2382 w 291242"/>
                    <a:gd name="connsiteY6" fmla="*/ 116314 h 509925"/>
                    <a:gd name="connsiteX7" fmla="*/ 73715 w 291242"/>
                    <a:gd name="connsiteY7" fmla="*/ 2807 h 509925"/>
                    <a:gd name="connsiteX0" fmla="*/ 73715 w 283183"/>
                    <a:gd name="connsiteY0" fmla="*/ 2807 h 493088"/>
                    <a:gd name="connsiteX1" fmla="*/ 190546 w 283183"/>
                    <a:gd name="connsiteY1" fmla="*/ 0 h 493088"/>
                    <a:gd name="connsiteX2" fmla="*/ 283183 w 283183"/>
                    <a:gd name="connsiteY2" fmla="*/ 112173 h 493088"/>
                    <a:gd name="connsiteX3" fmla="*/ 278892 w 283183"/>
                    <a:gd name="connsiteY3" fmla="*/ 493088 h 493088"/>
                    <a:gd name="connsiteX4" fmla="*/ 0 w 283183"/>
                    <a:gd name="connsiteY4" fmla="*/ 479057 h 493088"/>
                    <a:gd name="connsiteX5" fmla="*/ 0 w 283183"/>
                    <a:gd name="connsiteY5" fmla="*/ 479057 h 493088"/>
                    <a:gd name="connsiteX6" fmla="*/ 2382 w 283183"/>
                    <a:gd name="connsiteY6" fmla="*/ 116314 h 493088"/>
                    <a:gd name="connsiteX7" fmla="*/ 73715 w 283183"/>
                    <a:gd name="connsiteY7" fmla="*/ 2807 h 493088"/>
                    <a:gd name="connsiteX0" fmla="*/ 76211 w 285679"/>
                    <a:gd name="connsiteY0" fmla="*/ 2807 h 493088"/>
                    <a:gd name="connsiteX1" fmla="*/ 193042 w 285679"/>
                    <a:gd name="connsiteY1" fmla="*/ 0 h 493088"/>
                    <a:gd name="connsiteX2" fmla="*/ 285679 w 285679"/>
                    <a:gd name="connsiteY2" fmla="*/ 112173 h 493088"/>
                    <a:gd name="connsiteX3" fmla="*/ 281388 w 285679"/>
                    <a:gd name="connsiteY3" fmla="*/ 493088 h 493088"/>
                    <a:gd name="connsiteX4" fmla="*/ 2496 w 285679"/>
                    <a:gd name="connsiteY4" fmla="*/ 479057 h 493088"/>
                    <a:gd name="connsiteX5" fmla="*/ 2496 w 285679"/>
                    <a:gd name="connsiteY5" fmla="*/ 479057 h 493088"/>
                    <a:gd name="connsiteX6" fmla="*/ 0 w 285679"/>
                    <a:gd name="connsiteY6" fmla="*/ 107895 h 493088"/>
                    <a:gd name="connsiteX7" fmla="*/ 76211 w 285679"/>
                    <a:gd name="connsiteY7" fmla="*/ 2807 h 493088"/>
                    <a:gd name="connsiteX0" fmla="*/ 76211 w 285679"/>
                    <a:gd name="connsiteY0" fmla="*/ 0 h 501506"/>
                    <a:gd name="connsiteX1" fmla="*/ 193042 w 285679"/>
                    <a:gd name="connsiteY1" fmla="*/ 8418 h 501506"/>
                    <a:gd name="connsiteX2" fmla="*/ 285679 w 285679"/>
                    <a:gd name="connsiteY2" fmla="*/ 120591 h 501506"/>
                    <a:gd name="connsiteX3" fmla="*/ 281388 w 285679"/>
                    <a:gd name="connsiteY3" fmla="*/ 501506 h 501506"/>
                    <a:gd name="connsiteX4" fmla="*/ 2496 w 285679"/>
                    <a:gd name="connsiteY4" fmla="*/ 487475 h 501506"/>
                    <a:gd name="connsiteX5" fmla="*/ 2496 w 285679"/>
                    <a:gd name="connsiteY5" fmla="*/ 487475 h 501506"/>
                    <a:gd name="connsiteX6" fmla="*/ 0 w 285679"/>
                    <a:gd name="connsiteY6" fmla="*/ 116313 h 501506"/>
                    <a:gd name="connsiteX7" fmla="*/ 76211 w 285679"/>
                    <a:gd name="connsiteY7" fmla="*/ 0 h 501506"/>
                    <a:gd name="connsiteX0" fmla="*/ 76211 w 285679"/>
                    <a:gd name="connsiteY0" fmla="*/ 1 h 501507"/>
                    <a:gd name="connsiteX1" fmla="*/ 197920 w 285679"/>
                    <a:gd name="connsiteY1" fmla="*/ 0 h 501507"/>
                    <a:gd name="connsiteX2" fmla="*/ 285679 w 285679"/>
                    <a:gd name="connsiteY2" fmla="*/ 120592 h 501507"/>
                    <a:gd name="connsiteX3" fmla="*/ 281388 w 285679"/>
                    <a:gd name="connsiteY3" fmla="*/ 501507 h 501507"/>
                    <a:gd name="connsiteX4" fmla="*/ 2496 w 285679"/>
                    <a:gd name="connsiteY4" fmla="*/ 487476 h 501507"/>
                    <a:gd name="connsiteX5" fmla="*/ 2496 w 285679"/>
                    <a:gd name="connsiteY5" fmla="*/ 487476 h 501507"/>
                    <a:gd name="connsiteX6" fmla="*/ 0 w 285679"/>
                    <a:gd name="connsiteY6" fmla="*/ 116314 h 501507"/>
                    <a:gd name="connsiteX7" fmla="*/ 76211 w 285679"/>
                    <a:gd name="connsiteY7" fmla="*/ 1 h 501507"/>
                    <a:gd name="connsiteX0" fmla="*/ 78592 w 288060"/>
                    <a:gd name="connsiteY0" fmla="*/ 1 h 504315"/>
                    <a:gd name="connsiteX1" fmla="*/ 200301 w 288060"/>
                    <a:gd name="connsiteY1" fmla="*/ 0 h 504315"/>
                    <a:gd name="connsiteX2" fmla="*/ 288060 w 288060"/>
                    <a:gd name="connsiteY2" fmla="*/ 120592 h 504315"/>
                    <a:gd name="connsiteX3" fmla="*/ 283769 w 288060"/>
                    <a:gd name="connsiteY3" fmla="*/ 501507 h 504315"/>
                    <a:gd name="connsiteX4" fmla="*/ 4877 w 288060"/>
                    <a:gd name="connsiteY4" fmla="*/ 487476 h 504315"/>
                    <a:gd name="connsiteX5" fmla="*/ 0 w 288060"/>
                    <a:gd name="connsiteY5" fmla="*/ 504315 h 504315"/>
                    <a:gd name="connsiteX6" fmla="*/ 2381 w 288060"/>
                    <a:gd name="connsiteY6" fmla="*/ 116314 h 504315"/>
                    <a:gd name="connsiteX7" fmla="*/ 78592 w 288060"/>
                    <a:gd name="connsiteY7" fmla="*/ 1 h 504315"/>
                    <a:gd name="connsiteX0" fmla="*/ 76211 w 285679"/>
                    <a:gd name="connsiteY0" fmla="*/ 1 h 501507"/>
                    <a:gd name="connsiteX1" fmla="*/ 197920 w 285679"/>
                    <a:gd name="connsiteY1" fmla="*/ 0 h 501507"/>
                    <a:gd name="connsiteX2" fmla="*/ 285679 w 285679"/>
                    <a:gd name="connsiteY2" fmla="*/ 120592 h 501507"/>
                    <a:gd name="connsiteX3" fmla="*/ 281388 w 285679"/>
                    <a:gd name="connsiteY3" fmla="*/ 501507 h 501507"/>
                    <a:gd name="connsiteX4" fmla="*/ 2496 w 285679"/>
                    <a:gd name="connsiteY4" fmla="*/ 487476 h 501507"/>
                    <a:gd name="connsiteX5" fmla="*/ 0 w 285679"/>
                    <a:gd name="connsiteY5" fmla="*/ 116314 h 501507"/>
                    <a:gd name="connsiteX6" fmla="*/ 76211 w 285679"/>
                    <a:gd name="connsiteY6" fmla="*/ 1 h 501507"/>
                    <a:gd name="connsiteX0" fmla="*/ 76211 w 285679"/>
                    <a:gd name="connsiteY0" fmla="*/ 1 h 501507"/>
                    <a:gd name="connsiteX1" fmla="*/ 197920 w 285679"/>
                    <a:gd name="connsiteY1" fmla="*/ 0 h 501507"/>
                    <a:gd name="connsiteX2" fmla="*/ 285679 w 285679"/>
                    <a:gd name="connsiteY2" fmla="*/ 120592 h 501507"/>
                    <a:gd name="connsiteX3" fmla="*/ 281388 w 285679"/>
                    <a:gd name="connsiteY3" fmla="*/ 501507 h 501507"/>
                    <a:gd name="connsiteX4" fmla="*/ 57 w 285679"/>
                    <a:gd name="connsiteY4" fmla="*/ 498702 h 501507"/>
                    <a:gd name="connsiteX5" fmla="*/ 0 w 285679"/>
                    <a:gd name="connsiteY5" fmla="*/ 116314 h 501507"/>
                    <a:gd name="connsiteX6" fmla="*/ 76211 w 285679"/>
                    <a:gd name="connsiteY6" fmla="*/ 1 h 501507"/>
                    <a:gd name="connsiteX0" fmla="*/ 76211 w 292435"/>
                    <a:gd name="connsiteY0" fmla="*/ 1 h 516518"/>
                    <a:gd name="connsiteX1" fmla="*/ 197920 w 292435"/>
                    <a:gd name="connsiteY1" fmla="*/ 0 h 516518"/>
                    <a:gd name="connsiteX2" fmla="*/ 285679 w 292435"/>
                    <a:gd name="connsiteY2" fmla="*/ 120592 h 516518"/>
                    <a:gd name="connsiteX3" fmla="*/ 292260 w 292435"/>
                    <a:gd name="connsiteY3" fmla="*/ 516518 h 516518"/>
                    <a:gd name="connsiteX4" fmla="*/ 57 w 292435"/>
                    <a:gd name="connsiteY4" fmla="*/ 498702 h 516518"/>
                    <a:gd name="connsiteX5" fmla="*/ 0 w 292435"/>
                    <a:gd name="connsiteY5" fmla="*/ 116314 h 516518"/>
                    <a:gd name="connsiteX6" fmla="*/ 76211 w 292435"/>
                    <a:gd name="connsiteY6" fmla="*/ 1 h 516518"/>
                    <a:gd name="connsiteX0" fmla="*/ 65339 w 292435"/>
                    <a:gd name="connsiteY0" fmla="*/ 0 h 524023"/>
                    <a:gd name="connsiteX1" fmla="*/ 197920 w 292435"/>
                    <a:gd name="connsiteY1" fmla="*/ 7505 h 524023"/>
                    <a:gd name="connsiteX2" fmla="*/ 285679 w 292435"/>
                    <a:gd name="connsiteY2" fmla="*/ 128097 h 524023"/>
                    <a:gd name="connsiteX3" fmla="*/ 292260 w 292435"/>
                    <a:gd name="connsiteY3" fmla="*/ 524023 h 524023"/>
                    <a:gd name="connsiteX4" fmla="*/ 57 w 292435"/>
                    <a:gd name="connsiteY4" fmla="*/ 506207 h 524023"/>
                    <a:gd name="connsiteX5" fmla="*/ 0 w 292435"/>
                    <a:gd name="connsiteY5" fmla="*/ 123819 h 524023"/>
                    <a:gd name="connsiteX6" fmla="*/ 65339 w 292435"/>
                    <a:gd name="connsiteY6" fmla="*/ 0 h 524023"/>
                    <a:gd name="connsiteX0" fmla="*/ 69687 w 296783"/>
                    <a:gd name="connsiteY0" fmla="*/ 0 h 524023"/>
                    <a:gd name="connsiteX1" fmla="*/ 202268 w 296783"/>
                    <a:gd name="connsiteY1" fmla="*/ 7505 h 524023"/>
                    <a:gd name="connsiteX2" fmla="*/ 290027 w 296783"/>
                    <a:gd name="connsiteY2" fmla="*/ 128097 h 524023"/>
                    <a:gd name="connsiteX3" fmla="*/ 296608 w 296783"/>
                    <a:gd name="connsiteY3" fmla="*/ 524023 h 524023"/>
                    <a:gd name="connsiteX4" fmla="*/ 4405 w 296783"/>
                    <a:gd name="connsiteY4" fmla="*/ 506207 h 524023"/>
                    <a:gd name="connsiteX5" fmla="*/ 0 w 296783"/>
                    <a:gd name="connsiteY5" fmla="*/ 113812 h 524023"/>
                    <a:gd name="connsiteX6" fmla="*/ 69687 w 296783"/>
                    <a:gd name="connsiteY6" fmla="*/ 0 h 524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96783" h="524023">
                      <a:moveTo>
                        <a:pt x="69687" y="0"/>
                      </a:moveTo>
                      <a:lnTo>
                        <a:pt x="202268" y="7505"/>
                      </a:lnTo>
                      <a:lnTo>
                        <a:pt x="290027" y="128097"/>
                      </a:lnTo>
                      <a:cubicBezTo>
                        <a:pt x="288439" y="242661"/>
                        <a:pt x="298196" y="409459"/>
                        <a:pt x="296608" y="524023"/>
                      </a:cubicBezTo>
                      <a:lnTo>
                        <a:pt x="4405" y="506207"/>
                      </a:lnTo>
                      <a:cubicBezTo>
                        <a:pt x="4386" y="378744"/>
                        <a:pt x="19" y="241275"/>
                        <a:pt x="0" y="113812"/>
                      </a:cubicBezTo>
                      <a:lnTo>
                        <a:pt x="69687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560" name="Preis"/>
                <p:cNvSpPr/>
                <p:nvPr/>
              </p:nvSpPr>
              <p:spPr>
                <a:xfrm>
                  <a:off x="5498494" y="3543033"/>
                  <a:ext cx="295200" cy="463198"/>
                </a:xfrm>
                <a:custGeom>
                  <a:avLst/>
                  <a:gdLst>
                    <a:gd name="connsiteX0" fmla="*/ 44451 w 266700"/>
                    <a:gd name="connsiteY0" fmla="*/ 0 h 476250"/>
                    <a:gd name="connsiteX1" fmla="*/ 222249 w 266700"/>
                    <a:gd name="connsiteY1" fmla="*/ 0 h 476250"/>
                    <a:gd name="connsiteX2" fmla="*/ 266700 w 266700"/>
                    <a:gd name="connsiteY2" fmla="*/ 44451 h 476250"/>
                    <a:gd name="connsiteX3" fmla="*/ 266700 w 266700"/>
                    <a:gd name="connsiteY3" fmla="*/ 476250 h 476250"/>
                    <a:gd name="connsiteX4" fmla="*/ 266700 w 266700"/>
                    <a:gd name="connsiteY4" fmla="*/ 476250 h 476250"/>
                    <a:gd name="connsiteX5" fmla="*/ 0 w 266700"/>
                    <a:gd name="connsiteY5" fmla="*/ 476250 h 476250"/>
                    <a:gd name="connsiteX6" fmla="*/ 0 w 266700"/>
                    <a:gd name="connsiteY6" fmla="*/ 476250 h 476250"/>
                    <a:gd name="connsiteX7" fmla="*/ 0 w 266700"/>
                    <a:gd name="connsiteY7" fmla="*/ 44451 h 476250"/>
                    <a:gd name="connsiteX8" fmla="*/ 44451 w 266700"/>
                    <a:gd name="connsiteY8" fmla="*/ 0 h 476250"/>
                    <a:gd name="connsiteX0" fmla="*/ 44451 w 266700"/>
                    <a:gd name="connsiteY0" fmla="*/ 0 h 476250"/>
                    <a:gd name="connsiteX1" fmla="*/ 222249 w 266700"/>
                    <a:gd name="connsiteY1" fmla="*/ 0 h 476250"/>
                    <a:gd name="connsiteX2" fmla="*/ 266700 w 266700"/>
                    <a:gd name="connsiteY2" fmla="*/ 44451 h 476250"/>
                    <a:gd name="connsiteX3" fmla="*/ 266700 w 266700"/>
                    <a:gd name="connsiteY3" fmla="*/ 476250 h 476250"/>
                    <a:gd name="connsiteX4" fmla="*/ 266700 w 266700"/>
                    <a:gd name="connsiteY4" fmla="*/ 476250 h 476250"/>
                    <a:gd name="connsiteX5" fmla="*/ 0 w 266700"/>
                    <a:gd name="connsiteY5" fmla="*/ 476250 h 476250"/>
                    <a:gd name="connsiteX6" fmla="*/ 0 w 266700"/>
                    <a:gd name="connsiteY6" fmla="*/ 476250 h 476250"/>
                    <a:gd name="connsiteX7" fmla="*/ 2382 w 266700"/>
                    <a:gd name="connsiteY7" fmla="*/ 113507 h 476250"/>
                    <a:gd name="connsiteX8" fmla="*/ 44451 w 266700"/>
                    <a:gd name="connsiteY8" fmla="*/ 0 h 476250"/>
                    <a:gd name="connsiteX0" fmla="*/ 44451 w 271463"/>
                    <a:gd name="connsiteY0" fmla="*/ 0 h 476250"/>
                    <a:gd name="connsiteX1" fmla="*/ 222249 w 271463"/>
                    <a:gd name="connsiteY1" fmla="*/ 0 h 476250"/>
                    <a:gd name="connsiteX2" fmla="*/ 271463 w 271463"/>
                    <a:gd name="connsiteY2" fmla="*/ 132557 h 476250"/>
                    <a:gd name="connsiteX3" fmla="*/ 266700 w 271463"/>
                    <a:gd name="connsiteY3" fmla="*/ 476250 h 476250"/>
                    <a:gd name="connsiteX4" fmla="*/ 266700 w 271463"/>
                    <a:gd name="connsiteY4" fmla="*/ 476250 h 476250"/>
                    <a:gd name="connsiteX5" fmla="*/ 0 w 271463"/>
                    <a:gd name="connsiteY5" fmla="*/ 476250 h 476250"/>
                    <a:gd name="connsiteX6" fmla="*/ 0 w 271463"/>
                    <a:gd name="connsiteY6" fmla="*/ 476250 h 476250"/>
                    <a:gd name="connsiteX7" fmla="*/ 2382 w 271463"/>
                    <a:gd name="connsiteY7" fmla="*/ 113507 h 476250"/>
                    <a:gd name="connsiteX8" fmla="*/ 44451 w 271463"/>
                    <a:gd name="connsiteY8" fmla="*/ 0 h 476250"/>
                    <a:gd name="connsiteX0" fmla="*/ 44451 w 268551"/>
                    <a:gd name="connsiteY0" fmla="*/ 0 h 476250"/>
                    <a:gd name="connsiteX1" fmla="*/ 222249 w 268551"/>
                    <a:gd name="connsiteY1" fmla="*/ 0 h 476250"/>
                    <a:gd name="connsiteX2" fmla="*/ 268551 w 268551"/>
                    <a:gd name="connsiteY2" fmla="*/ 112172 h 476250"/>
                    <a:gd name="connsiteX3" fmla="*/ 266700 w 268551"/>
                    <a:gd name="connsiteY3" fmla="*/ 476250 h 476250"/>
                    <a:gd name="connsiteX4" fmla="*/ 266700 w 268551"/>
                    <a:gd name="connsiteY4" fmla="*/ 476250 h 476250"/>
                    <a:gd name="connsiteX5" fmla="*/ 0 w 268551"/>
                    <a:gd name="connsiteY5" fmla="*/ 476250 h 476250"/>
                    <a:gd name="connsiteX6" fmla="*/ 0 w 268551"/>
                    <a:gd name="connsiteY6" fmla="*/ 476250 h 476250"/>
                    <a:gd name="connsiteX7" fmla="*/ 2382 w 268551"/>
                    <a:gd name="connsiteY7" fmla="*/ 113507 h 476250"/>
                    <a:gd name="connsiteX8" fmla="*/ 44451 w 268551"/>
                    <a:gd name="connsiteY8" fmla="*/ 0 h 476250"/>
                    <a:gd name="connsiteX0" fmla="*/ 73715 w 268551"/>
                    <a:gd name="connsiteY0" fmla="*/ 0 h 476250"/>
                    <a:gd name="connsiteX1" fmla="*/ 222249 w 268551"/>
                    <a:gd name="connsiteY1" fmla="*/ 0 h 476250"/>
                    <a:gd name="connsiteX2" fmla="*/ 268551 w 268551"/>
                    <a:gd name="connsiteY2" fmla="*/ 112172 h 476250"/>
                    <a:gd name="connsiteX3" fmla="*/ 266700 w 268551"/>
                    <a:gd name="connsiteY3" fmla="*/ 476250 h 476250"/>
                    <a:gd name="connsiteX4" fmla="*/ 266700 w 268551"/>
                    <a:gd name="connsiteY4" fmla="*/ 476250 h 476250"/>
                    <a:gd name="connsiteX5" fmla="*/ 0 w 268551"/>
                    <a:gd name="connsiteY5" fmla="*/ 476250 h 476250"/>
                    <a:gd name="connsiteX6" fmla="*/ 0 w 268551"/>
                    <a:gd name="connsiteY6" fmla="*/ 476250 h 476250"/>
                    <a:gd name="connsiteX7" fmla="*/ 2382 w 268551"/>
                    <a:gd name="connsiteY7" fmla="*/ 113507 h 476250"/>
                    <a:gd name="connsiteX8" fmla="*/ 73715 w 268551"/>
                    <a:gd name="connsiteY8" fmla="*/ 0 h 476250"/>
                    <a:gd name="connsiteX0" fmla="*/ 73715 w 268551"/>
                    <a:gd name="connsiteY0" fmla="*/ 2807 h 479057"/>
                    <a:gd name="connsiteX1" fmla="*/ 190546 w 268551"/>
                    <a:gd name="connsiteY1" fmla="*/ 0 h 479057"/>
                    <a:gd name="connsiteX2" fmla="*/ 268551 w 268551"/>
                    <a:gd name="connsiteY2" fmla="*/ 114979 h 479057"/>
                    <a:gd name="connsiteX3" fmla="*/ 266700 w 268551"/>
                    <a:gd name="connsiteY3" fmla="*/ 479057 h 479057"/>
                    <a:gd name="connsiteX4" fmla="*/ 266700 w 268551"/>
                    <a:gd name="connsiteY4" fmla="*/ 479057 h 479057"/>
                    <a:gd name="connsiteX5" fmla="*/ 0 w 268551"/>
                    <a:gd name="connsiteY5" fmla="*/ 479057 h 479057"/>
                    <a:gd name="connsiteX6" fmla="*/ 0 w 268551"/>
                    <a:gd name="connsiteY6" fmla="*/ 479057 h 479057"/>
                    <a:gd name="connsiteX7" fmla="*/ 2382 w 268551"/>
                    <a:gd name="connsiteY7" fmla="*/ 116314 h 479057"/>
                    <a:gd name="connsiteX8" fmla="*/ 73715 w 268551"/>
                    <a:gd name="connsiteY8" fmla="*/ 2807 h 4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8551" h="479057">
                      <a:moveTo>
                        <a:pt x="73715" y="2807"/>
                      </a:moveTo>
                      <a:lnTo>
                        <a:pt x="190546" y="0"/>
                      </a:lnTo>
                      <a:lnTo>
                        <a:pt x="268551" y="114979"/>
                      </a:lnTo>
                      <a:cubicBezTo>
                        <a:pt x="266963" y="229543"/>
                        <a:pt x="268288" y="364493"/>
                        <a:pt x="266700" y="479057"/>
                      </a:cubicBezTo>
                      <a:lnTo>
                        <a:pt x="266700" y="479057"/>
                      </a:lnTo>
                      <a:lnTo>
                        <a:pt x="0" y="479057"/>
                      </a:lnTo>
                      <a:lnTo>
                        <a:pt x="0" y="479057"/>
                      </a:lnTo>
                      <a:lnTo>
                        <a:pt x="2382" y="116314"/>
                      </a:lnTo>
                      <a:lnTo>
                        <a:pt x="73715" y="280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561" name="Ellipse 560"/>
                <p:cNvSpPr/>
                <p:nvPr/>
              </p:nvSpPr>
              <p:spPr>
                <a:xfrm>
                  <a:off x="5615948" y="3578578"/>
                  <a:ext cx="67327" cy="6732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562" name="Ellipse 561"/>
                <p:cNvSpPr/>
                <p:nvPr/>
              </p:nvSpPr>
              <p:spPr>
                <a:xfrm>
                  <a:off x="5625626" y="3585837"/>
                  <a:ext cx="43200" cy="432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</p:grpSp>
          <p:sp>
            <p:nvSpPr>
              <p:cNvPr id="557" name="Textfeld 556"/>
              <p:cNvSpPr txBox="1"/>
              <p:nvPr/>
            </p:nvSpPr>
            <p:spPr>
              <a:xfrm>
                <a:off x="5492285" y="3553399"/>
                <a:ext cx="171123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de-DE" sz="1400" b="1" dirty="0" smtClean="0">
                    <a:solidFill>
                      <a:srgbClr val="DB003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€</a:t>
                </a:r>
                <a:endParaRPr lang="de-DE" sz="1400" b="1" dirty="0">
                  <a:solidFill>
                    <a:srgbClr val="DB003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8" name="Freihandform 557"/>
              <p:cNvSpPr/>
              <p:nvPr/>
            </p:nvSpPr>
            <p:spPr>
              <a:xfrm flipH="1" flipV="1">
                <a:off x="5546861" y="3436909"/>
                <a:ext cx="45532" cy="136072"/>
              </a:xfrm>
              <a:custGeom>
                <a:avLst/>
                <a:gdLst>
                  <a:gd name="connsiteX0" fmla="*/ 126335 w 126335"/>
                  <a:gd name="connsiteY0" fmla="*/ 104291 h 113967"/>
                  <a:gd name="connsiteX1" fmla="*/ 48926 w 126335"/>
                  <a:gd name="connsiteY1" fmla="*/ 272 h 113967"/>
                  <a:gd name="connsiteX2" fmla="*/ 545 w 126335"/>
                  <a:gd name="connsiteY2" fmla="*/ 75263 h 113967"/>
                  <a:gd name="connsiteX3" fmla="*/ 27154 w 126335"/>
                  <a:gd name="connsiteY3" fmla="*/ 113967 h 113967"/>
                  <a:gd name="connsiteX0" fmla="*/ 48926 w 48926"/>
                  <a:gd name="connsiteY0" fmla="*/ 272 h 113967"/>
                  <a:gd name="connsiteX1" fmla="*/ 545 w 48926"/>
                  <a:gd name="connsiteY1" fmla="*/ 75263 h 113967"/>
                  <a:gd name="connsiteX2" fmla="*/ 27154 w 48926"/>
                  <a:gd name="connsiteY2" fmla="*/ 113967 h 113967"/>
                  <a:gd name="connsiteX0" fmla="*/ 49063 w 84243"/>
                  <a:gd name="connsiteY0" fmla="*/ 298 h 148265"/>
                  <a:gd name="connsiteX1" fmla="*/ 682 w 84243"/>
                  <a:gd name="connsiteY1" fmla="*/ 75289 h 148265"/>
                  <a:gd name="connsiteX2" fmla="*/ 84243 w 84243"/>
                  <a:gd name="connsiteY2" fmla="*/ 148265 h 148265"/>
                  <a:gd name="connsiteX0" fmla="*/ 13546 w 48726"/>
                  <a:gd name="connsiteY0" fmla="*/ 327 h 148294"/>
                  <a:gd name="connsiteX1" fmla="*/ 6585 w 48726"/>
                  <a:gd name="connsiteY1" fmla="*/ 70046 h 148294"/>
                  <a:gd name="connsiteX2" fmla="*/ 48726 w 48726"/>
                  <a:gd name="connsiteY2" fmla="*/ 148294 h 148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8726" h="148294">
                    <a:moveTo>
                      <a:pt x="13546" y="327"/>
                    </a:moveTo>
                    <a:cubicBezTo>
                      <a:pt x="-7419" y="-4511"/>
                      <a:pt x="722" y="45385"/>
                      <a:pt x="6585" y="70046"/>
                    </a:cubicBezTo>
                    <a:cubicBezTo>
                      <a:pt x="12448" y="94707"/>
                      <a:pt x="33607" y="138416"/>
                      <a:pt x="48726" y="148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</p:grpSp>
        <p:grpSp>
          <p:nvGrpSpPr>
            <p:cNvPr id="563" name="Stift"/>
            <p:cNvGrpSpPr/>
            <p:nvPr/>
          </p:nvGrpSpPr>
          <p:grpSpPr>
            <a:xfrm>
              <a:off x="3557417" y="2795795"/>
              <a:ext cx="702041" cy="137826"/>
              <a:chOff x="674740" y="2795795"/>
              <a:chExt cx="702041" cy="137826"/>
            </a:xfrm>
          </p:grpSpPr>
          <p:cxnSp>
            <p:nvCxnSpPr>
              <p:cNvPr id="564" name="Gerader Verbinder 563"/>
              <p:cNvCxnSpPr/>
              <p:nvPr/>
            </p:nvCxnSpPr>
            <p:spPr>
              <a:xfrm>
                <a:off x="1053783" y="2933621"/>
                <a:ext cx="144000" cy="0"/>
              </a:xfrm>
              <a:prstGeom prst="line">
                <a:avLst/>
              </a:prstGeom>
              <a:ln w="254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5" name="Gerader Verbinder 564"/>
              <p:cNvCxnSpPr/>
              <p:nvPr/>
            </p:nvCxnSpPr>
            <p:spPr>
              <a:xfrm>
                <a:off x="1053784" y="2871225"/>
                <a:ext cx="322997" cy="0"/>
              </a:xfrm>
              <a:prstGeom prst="line">
                <a:avLst/>
              </a:prstGeom>
              <a:ln w="254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66" name="Stift"/>
              <p:cNvGrpSpPr/>
              <p:nvPr/>
            </p:nvGrpSpPr>
            <p:grpSpPr>
              <a:xfrm rot="7128891" flipH="1">
                <a:off x="805641" y="2664894"/>
                <a:ext cx="111113" cy="372915"/>
                <a:chOff x="1893094" y="1000013"/>
                <a:chExt cx="1207294" cy="4051906"/>
              </a:xfrm>
            </p:grpSpPr>
            <p:sp>
              <p:nvSpPr>
                <p:cNvPr id="567" name="Abgerundetes Rechteck 566"/>
                <p:cNvSpPr/>
                <p:nvPr/>
              </p:nvSpPr>
              <p:spPr>
                <a:xfrm>
                  <a:off x="1922510" y="3640741"/>
                  <a:ext cx="1155980" cy="1411178"/>
                </a:xfrm>
                <a:prstGeom prst="roundRect">
                  <a:avLst/>
                </a:prstGeom>
                <a:solidFill>
                  <a:srgbClr val="DB003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568" name="Rechteck 29"/>
                <p:cNvSpPr/>
                <p:nvPr/>
              </p:nvSpPr>
              <p:spPr>
                <a:xfrm>
                  <a:off x="1893094" y="1657349"/>
                  <a:ext cx="1207294" cy="2807702"/>
                </a:xfrm>
                <a:custGeom>
                  <a:avLst/>
                  <a:gdLst>
                    <a:gd name="connsiteX0" fmla="*/ 0 w 1204913"/>
                    <a:gd name="connsiteY0" fmla="*/ 0 h 2750552"/>
                    <a:gd name="connsiteX1" fmla="*/ 1204913 w 1204913"/>
                    <a:gd name="connsiteY1" fmla="*/ 0 h 2750552"/>
                    <a:gd name="connsiteX2" fmla="*/ 1204913 w 1204913"/>
                    <a:gd name="connsiteY2" fmla="*/ 2750552 h 2750552"/>
                    <a:gd name="connsiteX3" fmla="*/ 0 w 1204913"/>
                    <a:gd name="connsiteY3" fmla="*/ 2750552 h 2750552"/>
                    <a:gd name="connsiteX4" fmla="*/ 0 w 1204913"/>
                    <a:gd name="connsiteY4" fmla="*/ 0 h 2750552"/>
                    <a:gd name="connsiteX0" fmla="*/ 2381 w 1207294"/>
                    <a:gd name="connsiteY0" fmla="*/ 0 h 2750552"/>
                    <a:gd name="connsiteX1" fmla="*/ 1207294 w 1207294"/>
                    <a:gd name="connsiteY1" fmla="*/ 0 h 2750552"/>
                    <a:gd name="connsiteX2" fmla="*/ 1207294 w 1207294"/>
                    <a:gd name="connsiteY2" fmla="*/ 2750552 h 2750552"/>
                    <a:gd name="connsiteX3" fmla="*/ 2381 w 1207294"/>
                    <a:gd name="connsiteY3" fmla="*/ 2750552 h 2750552"/>
                    <a:gd name="connsiteX4" fmla="*/ 0 w 1207294"/>
                    <a:gd name="connsiteY4" fmla="*/ 302419 h 2750552"/>
                    <a:gd name="connsiteX5" fmla="*/ 2381 w 1207294"/>
                    <a:gd name="connsiteY5" fmla="*/ 0 h 2750552"/>
                    <a:gd name="connsiteX0" fmla="*/ 2381 w 1207294"/>
                    <a:gd name="connsiteY0" fmla="*/ 0 h 2750552"/>
                    <a:gd name="connsiteX1" fmla="*/ 1207294 w 1207294"/>
                    <a:gd name="connsiteY1" fmla="*/ 0 h 2750552"/>
                    <a:gd name="connsiteX2" fmla="*/ 1204912 w 1207294"/>
                    <a:gd name="connsiteY2" fmla="*/ 311944 h 2750552"/>
                    <a:gd name="connsiteX3" fmla="*/ 1207294 w 1207294"/>
                    <a:gd name="connsiteY3" fmla="*/ 2750552 h 2750552"/>
                    <a:gd name="connsiteX4" fmla="*/ 2381 w 1207294"/>
                    <a:gd name="connsiteY4" fmla="*/ 2750552 h 2750552"/>
                    <a:gd name="connsiteX5" fmla="*/ 0 w 1207294"/>
                    <a:gd name="connsiteY5" fmla="*/ 302419 h 2750552"/>
                    <a:gd name="connsiteX6" fmla="*/ 2381 w 1207294"/>
                    <a:gd name="connsiteY6" fmla="*/ 0 h 2750552"/>
                    <a:gd name="connsiteX0" fmla="*/ 195262 w 1207294"/>
                    <a:gd name="connsiteY0" fmla="*/ 0 h 2788652"/>
                    <a:gd name="connsiteX1" fmla="*/ 1207294 w 1207294"/>
                    <a:gd name="connsiteY1" fmla="*/ 38100 h 2788652"/>
                    <a:gd name="connsiteX2" fmla="*/ 1204912 w 1207294"/>
                    <a:gd name="connsiteY2" fmla="*/ 350044 h 2788652"/>
                    <a:gd name="connsiteX3" fmla="*/ 1207294 w 1207294"/>
                    <a:gd name="connsiteY3" fmla="*/ 2788652 h 2788652"/>
                    <a:gd name="connsiteX4" fmla="*/ 2381 w 1207294"/>
                    <a:gd name="connsiteY4" fmla="*/ 2788652 h 2788652"/>
                    <a:gd name="connsiteX5" fmla="*/ 0 w 1207294"/>
                    <a:gd name="connsiteY5" fmla="*/ 340519 h 2788652"/>
                    <a:gd name="connsiteX6" fmla="*/ 195262 w 1207294"/>
                    <a:gd name="connsiteY6" fmla="*/ 0 h 2788652"/>
                    <a:gd name="connsiteX0" fmla="*/ 195262 w 1207294"/>
                    <a:gd name="connsiteY0" fmla="*/ 0 h 2788652"/>
                    <a:gd name="connsiteX1" fmla="*/ 1207294 w 1207294"/>
                    <a:gd name="connsiteY1" fmla="*/ 38100 h 2788652"/>
                    <a:gd name="connsiteX2" fmla="*/ 1204912 w 1207294"/>
                    <a:gd name="connsiteY2" fmla="*/ 350044 h 2788652"/>
                    <a:gd name="connsiteX3" fmla="*/ 1207294 w 1207294"/>
                    <a:gd name="connsiteY3" fmla="*/ 2788652 h 2788652"/>
                    <a:gd name="connsiteX4" fmla="*/ 2381 w 1207294"/>
                    <a:gd name="connsiteY4" fmla="*/ 2788652 h 2788652"/>
                    <a:gd name="connsiteX5" fmla="*/ 0 w 1207294"/>
                    <a:gd name="connsiteY5" fmla="*/ 340519 h 2788652"/>
                    <a:gd name="connsiteX6" fmla="*/ 195262 w 1207294"/>
                    <a:gd name="connsiteY6" fmla="*/ 0 h 2788652"/>
                    <a:gd name="connsiteX0" fmla="*/ 195262 w 1207294"/>
                    <a:gd name="connsiteY0" fmla="*/ 0 h 2788652"/>
                    <a:gd name="connsiteX1" fmla="*/ 1207294 w 1207294"/>
                    <a:gd name="connsiteY1" fmla="*/ 38100 h 2788652"/>
                    <a:gd name="connsiteX2" fmla="*/ 1204912 w 1207294"/>
                    <a:gd name="connsiteY2" fmla="*/ 350044 h 2788652"/>
                    <a:gd name="connsiteX3" fmla="*/ 1207294 w 1207294"/>
                    <a:gd name="connsiteY3" fmla="*/ 2788652 h 2788652"/>
                    <a:gd name="connsiteX4" fmla="*/ 2381 w 1207294"/>
                    <a:gd name="connsiteY4" fmla="*/ 2788652 h 2788652"/>
                    <a:gd name="connsiteX5" fmla="*/ 0 w 1207294"/>
                    <a:gd name="connsiteY5" fmla="*/ 340519 h 2788652"/>
                    <a:gd name="connsiteX6" fmla="*/ 195262 w 1207294"/>
                    <a:gd name="connsiteY6" fmla="*/ 0 h 2788652"/>
                    <a:gd name="connsiteX0" fmla="*/ 209549 w 1207294"/>
                    <a:gd name="connsiteY0" fmla="*/ 0 h 2788652"/>
                    <a:gd name="connsiteX1" fmla="*/ 1207294 w 1207294"/>
                    <a:gd name="connsiteY1" fmla="*/ 38100 h 2788652"/>
                    <a:gd name="connsiteX2" fmla="*/ 1204912 w 1207294"/>
                    <a:gd name="connsiteY2" fmla="*/ 350044 h 2788652"/>
                    <a:gd name="connsiteX3" fmla="*/ 1207294 w 1207294"/>
                    <a:gd name="connsiteY3" fmla="*/ 2788652 h 2788652"/>
                    <a:gd name="connsiteX4" fmla="*/ 2381 w 1207294"/>
                    <a:gd name="connsiteY4" fmla="*/ 2788652 h 2788652"/>
                    <a:gd name="connsiteX5" fmla="*/ 0 w 1207294"/>
                    <a:gd name="connsiteY5" fmla="*/ 340519 h 2788652"/>
                    <a:gd name="connsiteX6" fmla="*/ 209549 w 1207294"/>
                    <a:gd name="connsiteY6" fmla="*/ 0 h 2788652"/>
                    <a:gd name="connsiteX0" fmla="*/ 209549 w 1207294"/>
                    <a:gd name="connsiteY0" fmla="*/ 47 h 2788699"/>
                    <a:gd name="connsiteX1" fmla="*/ 1207294 w 1207294"/>
                    <a:gd name="connsiteY1" fmla="*/ 38147 h 2788699"/>
                    <a:gd name="connsiteX2" fmla="*/ 1204912 w 1207294"/>
                    <a:gd name="connsiteY2" fmla="*/ 350091 h 2788699"/>
                    <a:gd name="connsiteX3" fmla="*/ 1207294 w 1207294"/>
                    <a:gd name="connsiteY3" fmla="*/ 2788699 h 2788699"/>
                    <a:gd name="connsiteX4" fmla="*/ 2381 w 1207294"/>
                    <a:gd name="connsiteY4" fmla="*/ 2788699 h 2788699"/>
                    <a:gd name="connsiteX5" fmla="*/ 0 w 1207294"/>
                    <a:gd name="connsiteY5" fmla="*/ 340566 h 2788699"/>
                    <a:gd name="connsiteX6" fmla="*/ 209549 w 1207294"/>
                    <a:gd name="connsiteY6" fmla="*/ 47 h 2788699"/>
                    <a:gd name="connsiteX0" fmla="*/ 209549 w 1207294"/>
                    <a:gd name="connsiteY0" fmla="*/ 19050 h 2807702"/>
                    <a:gd name="connsiteX1" fmla="*/ 1000125 w 1207294"/>
                    <a:gd name="connsiteY1" fmla="*/ 0 h 2807702"/>
                    <a:gd name="connsiteX2" fmla="*/ 1204912 w 1207294"/>
                    <a:gd name="connsiteY2" fmla="*/ 369094 h 2807702"/>
                    <a:gd name="connsiteX3" fmla="*/ 1207294 w 1207294"/>
                    <a:gd name="connsiteY3" fmla="*/ 2807702 h 2807702"/>
                    <a:gd name="connsiteX4" fmla="*/ 2381 w 1207294"/>
                    <a:gd name="connsiteY4" fmla="*/ 2807702 h 2807702"/>
                    <a:gd name="connsiteX5" fmla="*/ 0 w 1207294"/>
                    <a:gd name="connsiteY5" fmla="*/ 359569 h 2807702"/>
                    <a:gd name="connsiteX6" fmla="*/ 209549 w 1207294"/>
                    <a:gd name="connsiteY6" fmla="*/ 19050 h 2807702"/>
                    <a:gd name="connsiteX0" fmla="*/ 209549 w 1207294"/>
                    <a:gd name="connsiteY0" fmla="*/ 19050 h 2807702"/>
                    <a:gd name="connsiteX1" fmla="*/ 1000125 w 1207294"/>
                    <a:gd name="connsiteY1" fmla="*/ 0 h 2807702"/>
                    <a:gd name="connsiteX2" fmla="*/ 1204912 w 1207294"/>
                    <a:gd name="connsiteY2" fmla="*/ 369094 h 2807702"/>
                    <a:gd name="connsiteX3" fmla="*/ 1207294 w 1207294"/>
                    <a:gd name="connsiteY3" fmla="*/ 2807702 h 2807702"/>
                    <a:gd name="connsiteX4" fmla="*/ 2381 w 1207294"/>
                    <a:gd name="connsiteY4" fmla="*/ 2807702 h 2807702"/>
                    <a:gd name="connsiteX5" fmla="*/ 0 w 1207294"/>
                    <a:gd name="connsiteY5" fmla="*/ 359569 h 2807702"/>
                    <a:gd name="connsiteX6" fmla="*/ 209549 w 1207294"/>
                    <a:gd name="connsiteY6" fmla="*/ 19050 h 2807702"/>
                    <a:gd name="connsiteX0" fmla="*/ 209549 w 1207294"/>
                    <a:gd name="connsiteY0" fmla="*/ 19050 h 2807702"/>
                    <a:gd name="connsiteX1" fmla="*/ 1000125 w 1207294"/>
                    <a:gd name="connsiteY1" fmla="*/ 0 h 2807702"/>
                    <a:gd name="connsiteX2" fmla="*/ 1204912 w 1207294"/>
                    <a:gd name="connsiteY2" fmla="*/ 369094 h 2807702"/>
                    <a:gd name="connsiteX3" fmla="*/ 1207294 w 1207294"/>
                    <a:gd name="connsiteY3" fmla="*/ 2807702 h 2807702"/>
                    <a:gd name="connsiteX4" fmla="*/ 2381 w 1207294"/>
                    <a:gd name="connsiteY4" fmla="*/ 2807702 h 2807702"/>
                    <a:gd name="connsiteX5" fmla="*/ 0 w 1207294"/>
                    <a:gd name="connsiteY5" fmla="*/ 359569 h 2807702"/>
                    <a:gd name="connsiteX6" fmla="*/ 209549 w 1207294"/>
                    <a:gd name="connsiteY6" fmla="*/ 19050 h 2807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07294" h="2807702">
                      <a:moveTo>
                        <a:pt x="209549" y="19050"/>
                      </a:moveTo>
                      <a:lnTo>
                        <a:pt x="1000125" y="0"/>
                      </a:lnTo>
                      <a:cubicBezTo>
                        <a:pt x="1104105" y="137318"/>
                        <a:pt x="1136650" y="246063"/>
                        <a:pt x="1204912" y="369094"/>
                      </a:cubicBezTo>
                      <a:lnTo>
                        <a:pt x="1207294" y="2807702"/>
                      </a:lnTo>
                      <a:lnTo>
                        <a:pt x="2381" y="2807702"/>
                      </a:lnTo>
                      <a:cubicBezTo>
                        <a:pt x="1587" y="1991658"/>
                        <a:pt x="794" y="1175613"/>
                        <a:pt x="0" y="359569"/>
                      </a:cubicBezTo>
                      <a:cubicBezTo>
                        <a:pt x="76994" y="232569"/>
                        <a:pt x="211136" y="15080"/>
                        <a:pt x="209549" y="1905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569" name="Gleichschenkliges Dreieck 2"/>
                <p:cNvSpPr/>
                <p:nvPr/>
              </p:nvSpPr>
              <p:spPr>
                <a:xfrm>
                  <a:off x="2011053" y="1000013"/>
                  <a:ext cx="999241" cy="897916"/>
                </a:xfrm>
                <a:custGeom>
                  <a:avLst/>
                  <a:gdLst>
                    <a:gd name="connsiteX0" fmla="*/ 0 w 1079079"/>
                    <a:gd name="connsiteY0" fmla="*/ 898124 h 898124"/>
                    <a:gd name="connsiteX1" fmla="*/ 539540 w 1079079"/>
                    <a:gd name="connsiteY1" fmla="*/ 0 h 898124"/>
                    <a:gd name="connsiteX2" fmla="*/ 1079079 w 1079079"/>
                    <a:gd name="connsiteY2" fmla="*/ 898124 h 898124"/>
                    <a:gd name="connsiteX3" fmla="*/ 0 w 1079079"/>
                    <a:gd name="connsiteY3" fmla="*/ 898124 h 898124"/>
                    <a:gd name="connsiteX0" fmla="*/ 0 w 1079079"/>
                    <a:gd name="connsiteY0" fmla="*/ 898124 h 898124"/>
                    <a:gd name="connsiteX1" fmla="*/ 539540 w 1079079"/>
                    <a:gd name="connsiteY1" fmla="*/ 0 h 898124"/>
                    <a:gd name="connsiteX2" fmla="*/ 1079079 w 1079079"/>
                    <a:gd name="connsiteY2" fmla="*/ 898124 h 898124"/>
                    <a:gd name="connsiteX3" fmla="*/ 536152 w 1079079"/>
                    <a:gd name="connsiteY3" fmla="*/ 731376 h 898124"/>
                    <a:gd name="connsiteX4" fmla="*/ 0 w 1079079"/>
                    <a:gd name="connsiteY4" fmla="*/ 898124 h 898124"/>
                    <a:gd name="connsiteX0" fmla="*/ 0 w 1088815"/>
                    <a:gd name="connsiteY0" fmla="*/ 898124 h 966568"/>
                    <a:gd name="connsiteX1" fmla="*/ 539540 w 1088815"/>
                    <a:gd name="connsiteY1" fmla="*/ 0 h 966568"/>
                    <a:gd name="connsiteX2" fmla="*/ 1079079 w 1088815"/>
                    <a:gd name="connsiteY2" fmla="*/ 898124 h 966568"/>
                    <a:gd name="connsiteX3" fmla="*/ 866090 w 1088815"/>
                    <a:gd name="connsiteY3" fmla="*/ 897916 h 966568"/>
                    <a:gd name="connsiteX4" fmla="*/ 536152 w 1088815"/>
                    <a:gd name="connsiteY4" fmla="*/ 731376 h 966568"/>
                    <a:gd name="connsiteX5" fmla="*/ 0 w 1088815"/>
                    <a:gd name="connsiteY5" fmla="*/ 898124 h 966568"/>
                    <a:gd name="connsiteX0" fmla="*/ 0 w 1105165"/>
                    <a:gd name="connsiteY0" fmla="*/ 898124 h 959632"/>
                    <a:gd name="connsiteX1" fmla="*/ 539540 w 1105165"/>
                    <a:gd name="connsiteY1" fmla="*/ 0 h 959632"/>
                    <a:gd name="connsiteX2" fmla="*/ 1079079 w 1105165"/>
                    <a:gd name="connsiteY2" fmla="*/ 898124 h 959632"/>
                    <a:gd name="connsiteX3" fmla="*/ 982354 w 1105165"/>
                    <a:gd name="connsiteY3" fmla="*/ 853924 h 959632"/>
                    <a:gd name="connsiteX4" fmla="*/ 866090 w 1105165"/>
                    <a:gd name="connsiteY4" fmla="*/ 897916 h 959632"/>
                    <a:gd name="connsiteX5" fmla="*/ 536152 w 1105165"/>
                    <a:gd name="connsiteY5" fmla="*/ 731376 h 959632"/>
                    <a:gd name="connsiteX6" fmla="*/ 0 w 1105165"/>
                    <a:gd name="connsiteY6" fmla="*/ 898124 h 959632"/>
                    <a:gd name="connsiteX0" fmla="*/ 0 w 1105165"/>
                    <a:gd name="connsiteY0" fmla="*/ 898124 h 959632"/>
                    <a:gd name="connsiteX1" fmla="*/ 539540 w 1105165"/>
                    <a:gd name="connsiteY1" fmla="*/ 0 h 959632"/>
                    <a:gd name="connsiteX2" fmla="*/ 1051484 w 1105165"/>
                    <a:gd name="connsiteY2" fmla="*/ 844497 h 959632"/>
                    <a:gd name="connsiteX3" fmla="*/ 1079079 w 1105165"/>
                    <a:gd name="connsiteY3" fmla="*/ 898124 h 959632"/>
                    <a:gd name="connsiteX4" fmla="*/ 982354 w 1105165"/>
                    <a:gd name="connsiteY4" fmla="*/ 853924 h 959632"/>
                    <a:gd name="connsiteX5" fmla="*/ 866090 w 1105165"/>
                    <a:gd name="connsiteY5" fmla="*/ 897916 h 959632"/>
                    <a:gd name="connsiteX6" fmla="*/ 536152 w 1105165"/>
                    <a:gd name="connsiteY6" fmla="*/ 731376 h 959632"/>
                    <a:gd name="connsiteX7" fmla="*/ 0 w 1105165"/>
                    <a:gd name="connsiteY7" fmla="*/ 898124 h 959632"/>
                    <a:gd name="connsiteX0" fmla="*/ 0 w 1105165"/>
                    <a:gd name="connsiteY0" fmla="*/ 898124 h 959632"/>
                    <a:gd name="connsiteX1" fmla="*/ 539540 w 1105165"/>
                    <a:gd name="connsiteY1" fmla="*/ 0 h 959632"/>
                    <a:gd name="connsiteX2" fmla="*/ 1051484 w 1105165"/>
                    <a:gd name="connsiteY2" fmla="*/ 844497 h 959632"/>
                    <a:gd name="connsiteX3" fmla="*/ 1079079 w 1105165"/>
                    <a:gd name="connsiteY3" fmla="*/ 898124 h 959632"/>
                    <a:gd name="connsiteX4" fmla="*/ 982354 w 1105165"/>
                    <a:gd name="connsiteY4" fmla="*/ 853924 h 959632"/>
                    <a:gd name="connsiteX5" fmla="*/ 866090 w 1105165"/>
                    <a:gd name="connsiteY5" fmla="*/ 897916 h 959632"/>
                    <a:gd name="connsiteX6" fmla="*/ 536152 w 1105165"/>
                    <a:gd name="connsiteY6" fmla="*/ 731376 h 959632"/>
                    <a:gd name="connsiteX7" fmla="*/ 234494 w 1105165"/>
                    <a:gd name="connsiteY7" fmla="*/ 894774 h 959632"/>
                    <a:gd name="connsiteX8" fmla="*/ 0 w 1105165"/>
                    <a:gd name="connsiteY8" fmla="*/ 898124 h 959632"/>
                    <a:gd name="connsiteX0" fmla="*/ 0 w 1105165"/>
                    <a:gd name="connsiteY0" fmla="*/ 898124 h 959632"/>
                    <a:gd name="connsiteX1" fmla="*/ 539540 w 1105165"/>
                    <a:gd name="connsiteY1" fmla="*/ 0 h 959632"/>
                    <a:gd name="connsiteX2" fmla="*/ 1051484 w 1105165"/>
                    <a:gd name="connsiteY2" fmla="*/ 844497 h 959632"/>
                    <a:gd name="connsiteX3" fmla="*/ 1079079 w 1105165"/>
                    <a:gd name="connsiteY3" fmla="*/ 898124 h 959632"/>
                    <a:gd name="connsiteX4" fmla="*/ 982354 w 1105165"/>
                    <a:gd name="connsiteY4" fmla="*/ 853924 h 959632"/>
                    <a:gd name="connsiteX5" fmla="*/ 866090 w 1105165"/>
                    <a:gd name="connsiteY5" fmla="*/ 897916 h 959632"/>
                    <a:gd name="connsiteX6" fmla="*/ 536152 w 1105165"/>
                    <a:gd name="connsiteY6" fmla="*/ 731376 h 959632"/>
                    <a:gd name="connsiteX7" fmla="*/ 234494 w 1105165"/>
                    <a:gd name="connsiteY7" fmla="*/ 894774 h 959632"/>
                    <a:gd name="connsiteX8" fmla="*/ 118230 w 1105165"/>
                    <a:gd name="connsiteY8" fmla="*/ 831928 h 959632"/>
                    <a:gd name="connsiteX9" fmla="*/ 0 w 1105165"/>
                    <a:gd name="connsiteY9" fmla="*/ 898124 h 959632"/>
                    <a:gd name="connsiteX0" fmla="*/ 0 w 1105165"/>
                    <a:gd name="connsiteY0" fmla="*/ 898124 h 959632"/>
                    <a:gd name="connsiteX1" fmla="*/ 52243 w 1105165"/>
                    <a:gd name="connsiteY1" fmla="*/ 809932 h 959632"/>
                    <a:gd name="connsiteX2" fmla="*/ 539540 w 1105165"/>
                    <a:gd name="connsiteY2" fmla="*/ 0 h 959632"/>
                    <a:gd name="connsiteX3" fmla="*/ 1051484 w 1105165"/>
                    <a:gd name="connsiteY3" fmla="*/ 844497 h 959632"/>
                    <a:gd name="connsiteX4" fmla="*/ 1079079 w 1105165"/>
                    <a:gd name="connsiteY4" fmla="*/ 898124 h 959632"/>
                    <a:gd name="connsiteX5" fmla="*/ 982354 w 1105165"/>
                    <a:gd name="connsiteY5" fmla="*/ 853924 h 959632"/>
                    <a:gd name="connsiteX6" fmla="*/ 866090 w 1105165"/>
                    <a:gd name="connsiteY6" fmla="*/ 897916 h 959632"/>
                    <a:gd name="connsiteX7" fmla="*/ 536152 w 1105165"/>
                    <a:gd name="connsiteY7" fmla="*/ 731376 h 959632"/>
                    <a:gd name="connsiteX8" fmla="*/ 234494 w 1105165"/>
                    <a:gd name="connsiteY8" fmla="*/ 894774 h 959632"/>
                    <a:gd name="connsiteX9" fmla="*/ 118230 w 1105165"/>
                    <a:gd name="connsiteY9" fmla="*/ 831928 h 959632"/>
                    <a:gd name="connsiteX10" fmla="*/ 0 w 1105165"/>
                    <a:gd name="connsiteY10" fmla="*/ 898124 h 959632"/>
                    <a:gd name="connsiteX0" fmla="*/ 65987 w 1052922"/>
                    <a:gd name="connsiteY0" fmla="*/ 831928 h 959632"/>
                    <a:gd name="connsiteX1" fmla="*/ 0 w 1052922"/>
                    <a:gd name="connsiteY1" fmla="*/ 809932 h 959632"/>
                    <a:gd name="connsiteX2" fmla="*/ 487297 w 1052922"/>
                    <a:gd name="connsiteY2" fmla="*/ 0 h 959632"/>
                    <a:gd name="connsiteX3" fmla="*/ 999241 w 1052922"/>
                    <a:gd name="connsiteY3" fmla="*/ 844497 h 959632"/>
                    <a:gd name="connsiteX4" fmla="*/ 1026836 w 1052922"/>
                    <a:gd name="connsiteY4" fmla="*/ 898124 h 959632"/>
                    <a:gd name="connsiteX5" fmla="*/ 930111 w 1052922"/>
                    <a:gd name="connsiteY5" fmla="*/ 853924 h 959632"/>
                    <a:gd name="connsiteX6" fmla="*/ 813847 w 1052922"/>
                    <a:gd name="connsiteY6" fmla="*/ 897916 h 959632"/>
                    <a:gd name="connsiteX7" fmla="*/ 483909 w 1052922"/>
                    <a:gd name="connsiteY7" fmla="*/ 731376 h 959632"/>
                    <a:gd name="connsiteX8" fmla="*/ 182251 w 1052922"/>
                    <a:gd name="connsiteY8" fmla="*/ 894774 h 959632"/>
                    <a:gd name="connsiteX9" fmla="*/ 65987 w 1052922"/>
                    <a:gd name="connsiteY9" fmla="*/ 831928 h 959632"/>
                    <a:gd name="connsiteX0" fmla="*/ 65987 w 999241"/>
                    <a:gd name="connsiteY0" fmla="*/ 831928 h 908245"/>
                    <a:gd name="connsiteX1" fmla="*/ 0 w 999241"/>
                    <a:gd name="connsiteY1" fmla="*/ 809932 h 908245"/>
                    <a:gd name="connsiteX2" fmla="*/ 487297 w 999241"/>
                    <a:gd name="connsiteY2" fmla="*/ 0 h 908245"/>
                    <a:gd name="connsiteX3" fmla="*/ 999241 w 999241"/>
                    <a:gd name="connsiteY3" fmla="*/ 844497 h 908245"/>
                    <a:gd name="connsiteX4" fmla="*/ 930111 w 999241"/>
                    <a:gd name="connsiteY4" fmla="*/ 853924 h 908245"/>
                    <a:gd name="connsiteX5" fmla="*/ 813847 w 999241"/>
                    <a:gd name="connsiteY5" fmla="*/ 897916 h 908245"/>
                    <a:gd name="connsiteX6" fmla="*/ 483909 w 999241"/>
                    <a:gd name="connsiteY6" fmla="*/ 731376 h 908245"/>
                    <a:gd name="connsiteX7" fmla="*/ 182251 w 999241"/>
                    <a:gd name="connsiteY7" fmla="*/ 894774 h 908245"/>
                    <a:gd name="connsiteX8" fmla="*/ 65987 w 999241"/>
                    <a:gd name="connsiteY8" fmla="*/ 831928 h 908245"/>
                    <a:gd name="connsiteX0" fmla="*/ 65987 w 999241"/>
                    <a:gd name="connsiteY0" fmla="*/ 831928 h 908245"/>
                    <a:gd name="connsiteX1" fmla="*/ 0 w 999241"/>
                    <a:gd name="connsiteY1" fmla="*/ 809932 h 908245"/>
                    <a:gd name="connsiteX2" fmla="*/ 487297 w 999241"/>
                    <a:gd name="connsiteY2" fmla="*/ 0 h 908245"/>
                    <a:gd name="connsiteX3" fmla="*/ 999241 w 999241"/>
                    <a:gd name="connsiteY3" fmla="*/ 844497 h 908245"/>
                    <a:gd name="connsiteX4" fmla="*/ 930111 w 999241"/>
                    <a:gd name="connsiteY4" fmla="*/ 853924 h 908245"/>
                    <a:gd name="connsiteX5" fmla="*/ 813847 w 999241"/>
                    <a:gd name="connsiteY5" fmla="*/ 897916 h 908245"/>
                    <a:gd name="connsiteX6" fmla="*/ 483909 w 999241"/>
                    <a:gd name="connsiteY6" fmla="*/ 731376 h 908245"/>
                    <a:gd name="connsiteX7" fmla="*/ 182251 w 999241"/>
                    <a:gd name="connsiteY7" fmla="*/ 894774 h 908245"/>
                    <a:gd name="connsiteX8" fmla="*/ 65987 w 999241"/>
                    <a:gd name="connsiteY8" fmla="*/ 831928 h 908245"/>
                    <a:gd name="connsiteX0" fmla="*/ 97409 w 1030663"/>
                    <a:gd name="connsiteY0" fmla="*/ 831928 h 908245"/>
                    <a:gd name="connsiteX1" fmla="*/ 31422 w 1030663"/>
                    <a:gd name="connsiteY1" fmla="*/ 809932 h 908245"/>
                    <a:gd name="connsiteX2" fmla="*/ 518719 w 1030663"/>
                    <a:gd name="connsiteY2" fmla="*/ 0 h 908245"/>
                    <a:gd name="connsiteX3" fmla="*/ 1030663 w 1030663"/>
                    <a:gd name="connsiteY3" fmla="*/ 844497 h 908245"/>
                    <a:gd name="connsiteX4" fmla="*/ 961533 w 1030663"/>
                    <a:gd name="connsiteY4" fmla="*/ 853924 h 908245"/>
                    <a:gd name="connsiteX5" fmla="*/ 845269 w 1030663"/>
                    <a:gd name="connsiteY5" fmla="*/ 897916 h 908245"/>
                    <a:gd name="connsiteX6" fmla="*/ 515331 w 1030663"/>
                    <a:gd name="connsiteY6" fmla="*/ 731376 h 908245"/>
                    <a:gd name="connsiteX7" fmla="*/ 213673 w 1030663"/>
                    <a:gd name="connsiteY7" fmla="*/ 894774 h 908245"/>
                    <a:gd name="connsiteX8" fmla="*/ 97409 w 1030663"/>
                    <a:gd name="connsiteY8" fmla="*/ 831928 h 908245"/>
                    <a:gd name="connsiteX0" fmla="*/ 66544 w 999798"/>
                    <a:gd name="connsiteY0" fmla="*/ 831928 h 908245"/>
                    <a:gd name="connsiteX1" fmla="*/ 557 w 999798"/>
                    <a:gd name="connsiteY1" fmla="*/ 809932 h 908245"/>
                    <a:gd name="connsiteX2" fmla="*/ 487854 w 999798"/>
                    <a:gd name="connsiteY2" fmla="*/ 0 h 908245"/>
                    <a:gd name="connsiteX3" fmla="*/ 999798 w 999798"/>
                    <a:gd name="connsiteY3" fmla="*/ 844497 h 908245"/>
                    <a:gd name="connsiteX4" fmla="*/ 930668 w 999798"/>
                    <a:gd name="connsiteY4" fmla="*/ 853924 h 908245"/>
                    <a:gd name="connsiteX5" fmla="*/ 814404 w 999798"/>
                    <a:gd name="connsiteY5" fmla="*/ 897916 h 908245"/>
                    <a:gd name="connsiteX6" fmla="*/ 484466 w 999798"/>
                    <a:gd name="connsiteY6" fmla="*/ 731376 h 908245"/>
                    <a:gd name="connsiteX7" fmla="*/ 182808 w 999798"/>
                    <a:gd name="connsiteY7" fmla="*/ 894774 h 908245"/>
                    <a:gd name="connsiteX8" fmla="*/ 66544 w 999798"/>
                    <a:gd name="connsiteY8" fmla="*/ 831928 h 908245"/>
                    <a:gd name="connsiteX0" fmla="*/ 65987 w 999241"/>
                    <a:gd name="connsiteY0" fmla="*/ 831928 h 908245"/>
                    <a:gd name="connsiteX1" fmla="*/ 0 w 999241"/>
                    <a:gd name="connsiteY1" fmla="*/ 809932 h 908245"/>
                    <a:gd name="connsiteX2" fmla="*/ 487297 w 999241"/>
                    <a:gd name="connsiteY2" fmla="*/ 0 h 908245"/>
                    <a:gd name="connsiteX3" fmla="*/ 999241 w 999241"/>
                    <a:gd name="connsiteY3" fmla="*/ 844497 h 908245"/>
                    <a:gd name="connsiteX4" fmla="*/ 930111 w 999241"/>
                    <a:gd name="connsiteY4" fmla="*/ 853924 h 908245"/>
                    <a:gd name="connsiteX5" fmla="*/ 813847 w 999241"/>
                    <a:gd name="connsiteY5" fmla="*/ 897916 h 908245"/>
                    <a:gd name="connsiteX6" fmla="*/ 483909 w 999241"/>
                    <a:gd name="connsiteY6" fmla="*/ 731376 h 908245"/>
                    <a:gd name="connsiteX7" fmla="*/ 182251 w 999241"/>
                    <a:gd name="connsiteY7" fmla="*/ 894774 h 908245"/>
                    <a:gd name="connsiteX8" fmla="*/ 65987 w 999241"/>
                    <a:gd name="connsiteY8" fmla="*/ 831928 h 908245"/>
                    <a:gd name="connsiteX0" fmla="*/ 65987 w 999241"/>
                    <a:gd name="connsiteY0" fmla="*/ 831928 h 908245"/>
                    <a:gd name="connsiteX1" fmla="*/ 0 w 999241"/>
                    <a:gd name="connsiteY1" fmla="*/ 809932 h 908245"/>
                    <a:gd name="connsiteX2" fmla="*/ 487297 w 999241"/>
                    <a:gd name="connsiteY2" fmla="*/ 0 h 908245"/>
                    <a:gd name="connsiteX3" fmla="*/ 999241 w 999241"/>
                    <a:gd name="connsiteY3" fmla="*/ 844497 h 908245"/>
                    <a:gd name="connsiteX4" fmla="*/ 930111 w 999241"/>
                    <a:gd name="connsiteY4" fmla="*/ 853924 h 908245"/>
                    <a:gd name="connsiteX5" fmla="*/ 813847 w 999241"/>
                    <a:gd name="connsiteY5" fmla="*/ 897916 h 908245"/>
                    <a:gd name="connsiteX6" fmla="*/ 483909 w 999241"/>
                    <a:gd name="connsiteY6" fmla="*/ 731376 h 908245"/>
                    <a:gd name="connsiteX7" fmla="*/ 182251 w 999241"/>
                    <a:gd name="connsiteY7" fmla="*/ 894774 h 908245"/>
                    <a:gd name="connsiteX8" fmla="*/ 65987 w 999241"/>
                    <a:gd name="connsiteY8" fmla="*/ 831928 h 908245"/>
                    <a:gd name="connsiteX0" fmla="*/ 65987 w 999241"/>
                    <a:gd name="connsiteY0" fmla="*/ 831928 h 908245"/>
                    <a:gd name="connsiteX1" fmla="*/ 0 w 999241"/>
                    <a:gd name="connsiteY1" fmla="*/ 809932 h 908245"/>
                    <a:gd name="connsiteX2" fmla="*/ 487297 w 999241"/>
                    <a:gd name="connsiteY2" fmla="*/ 0 h 908245"/>
                    <a:gd name="connsiteX3" fmla="*/ 999241 w 999241"/>
                    <a:gd name="connsiteY3" fmla="*/ 844497 h 908245"/>
                    <a:gd name="connsiteX4" fmla="*/ 930111 w 999241"/>
                    <a:gd name="connsiteY4" fmla="*/ 853924 h 908245"/>
                    <a:gd name="connsiteX5" fmla="*/ 813847 w 999241"/>
                    <a:gd name="connsiteY5" fmla="*/ 897916 h 908245"/>
                    <a:gd name="connsiteX6" fmla="*/ 483909 w 999241"/>
                    <a:gd name="connsiteY6" fmla="*/ 731376 h 908245"/>
                    <a:gd name="connsiteX7" fmla="*/ 182251 w 999241"/>
                    <a:gd name="connsiteY7" fmla="*/ 894774 h 908245"/>
                    <a:gd name="connsiteX8" fmla="*/ 65987 w 999241"/>
                    <a:gd name="connsiteY8" fmla="*/ 831928 h 908245"/>
                    <a:gd name="connsiteX0" fmla="*/ 65987 w 999241"/>
                    <a:gd name="connsiteY0" fmla="*/ 831928 h 908245"/>
                    <a:gd name="connsiteX1" fmla="*/ 0 w 999241"/>
                    <a:gd name="connsiteY1" fmla="*/ 809932 h 908245"/>
                    <a:gd name="connsiteX2" fmla="*/ 487297 w 999241"/>
                    <a:gd name="connsiteY2" fmla="*/ 0 h 908245"/>
                    <a:gd name="connsiteX3" fmla="*/ 999241 w 999241"/>
                    <a:gd name="connsiteY3" fmla="*/ 844497 h 908245"/>
                    <a:gd name="connsiteX4" fmla="*/ 930111 w 999241"/>
                    <a:gd name="connsiteY4" fmla="*/ 853924 h 908245"/>
                    <a:gd name="connsiteX5" fmla="*/ 813847 w 999241"/>
                    <a:gd name="connsiteY5" fmla="*/ 897916 h 908245"/>
                    <a:gd name="connsiteX6" fmla="*/ 483909 w 999241"/>
                    <a:gd name="connsiteY6" fmla="*/ 731376 h 908245"/>
                    <a:gd name="connsiteX7" fmla="*/ 182251 w 999241"/>
                    <a:gd name="connsiteY7" fmla="*/ 894774 h 908245"/>
                    <a:gd name="connsiteX8" fmla="*/ 65987 w 999241"/>
                    <a:gd name="connsiteY8" fmla="*/ 831928 h 908245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30111 w 999241"/>
                    <a:gd name="connsiteY4" fmla="*/ 853924 h 897916"/>
                    <a:gd name="connsiteX5" fmla="*/ 813847 w 999241"/>
                    <a:gd name="connsiteY5" fmla="*/ 897916 h 897916"/>
                    <a:gd name="connsiteX6" fmla="*/ 483909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30111 w 999241"/>
                    <a:gd name="connsiteY4" fmla="*/ 853924 h 897916"/>
                    <a:gd name="connsiteX5" fmla="*/ 813847 w 999241"/>
                    <a:gd name="connsiteY5" fmla="*/ 897916 h 897916"/>
                    <a:gd name="connsiteX6" fmla="*/ 483909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30111 w 999241"/>
                    <a:gd name="connsiteY4" fmla="*/ 853924 h 897916"/>
                    <a:gd name="connsiteX5" fmla="*/ 813847 w 999241"/>
                    <a:gd name="connsiteY5" fmla="*/ 897916 h 897916"/>
                    <a:gd name="connsiteX6" fmla="*/ 483909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30111 w 999241"/>
                    <a:gd name="connsiteY4" fmla="*/ 853924 h 897916"/>
                    <a:gd name="connsiteX5" fmla="*/ 813847 w 999241"/>
                    <a:gd name="connsiteY5" fmla="*/ 897916 h 897916"/>
                    <a:gd name="connsiteX6" fmla="*/ 483909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30111 w 999241"/>
                    <a:gd name="connsiteY4" fmla="*/ 853924 h 897916"/>
                    <a:gd name="connsiteX5" fmla="*/ 813847 w 999241"/>
                    <a:gd name="connsiteY5" fmla="*/ 897916 h 897916"/>
                    <a:gd name="connsiteX6" fmla="*/ 483909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30111 w 999241"/>
                    <a:gd name="connsiteY4" fmla="*/ 853924 h 897916"/>
                    <a:gd name="connsiteX5" fmla="*/ 813847 w 999241"/>
                    <a:gd name="connsiteY5" fmla="*/ 897916 h 897916"/>
                    <a:gd name="connsiteX6" fmla="*/ 483909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30111 w 999241"/>
                    <a:gd name="connsiteY4" fmla="*/ 853924 h 897916"/>
                    <a:gd name="connsiteX5" fmla="*/ 813847 w 999241"/>
                    <a:gd name="connsiteY5" fmla="*/ 897916 h 897916"/>
                    <a:gd name="connsiteX6" fmla="*/ 504006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30111 w 999241"/>
                    <a:gd name="connsiteY4" fmla="*/ 853924 h 897916"/>
                    <a:gd name="connsiteX5" fmla="*/ 813847 w 999241"/>
                    <a:gd name="connsiteY5" fmla="*/ 897916 h 897916"/>
                    <a:gd name="connsiteX6" fmla="*/ 504006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20062 w 999241"/>
                    <a:gd name="connsiteY4" fmla="*/ 861460 h 897916"/>
                    <a:gd name="connsiteX5" fmla="*/ 813847 w 999241"/>
                    <a:gd name="connsiteY5" fmla="*/ 897916 h 897916"/>
                    <a:gd name="connsiteX6" fmla="*/ 504006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20062 w 999241"/>
                    <a:gd name="connsiteY4" fmla="*/ 861460 h 897916"/>
                    <a:gd name="connsiteX5" fmla="*/ 813847 w 999241"/>
                    <a:gd name="connsiteY5" fmla="*/ 897916 h 897916"/>
                    <a:gd name="connsiteX6" fmla="*/ 504006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65987 w 1022447"/>
                    <a:gd name="connsiteY0" fmla="*/ 831928 h 913033"/>
                    <a:gd name="connsiteX1" fmla="*/ 0 w 1022447"/>
                    <a:gd name="connsiteY1" fmla="*/ 809932 h 913033"/>
                    <a:gd name="connsiteX2" fmla="*/ 487297 w 1022447"/>
                    <a:gd name="connsiteY2" fmla="*/ 0 h 913033"/>
                    <a:gd name="connsiteX3" fmla="*/ 999241 w 1022447"/>
                    <a:gd name="connsiteY3" fmla="*/ 844497 h 913033"/>
                    <a:gd name="connsiteX4" fmla="*/ 920062 w 1022447"/>
                    <a:gd name="connsiteY4" fmla="*/ 861460 h 913033"/>
                    <a:gd name="connsiteX5" fmla="*/ 813847 w 1022447"/>
                    <a:gd name="connsiteY5" fmla="*/ 897916 h 913033"/>
                    <a:gd name="connsiteX6" fmla="*/ 504006 w 1022447"/>
                    <a:gd name="connsiteY6" fmla="*/ 731376 h 913033"/>
                    <a:gd name="connsiteX7" fmla="*/ 182251 w 1022447"/>
                    <a:gd name="connsiteY7" fmla="*/ 894774 h 913033"/>
                    <a:gd name="connsiteX8" fmla="*/ 65987 w 1022447"/>
                    <a:gd name="connsiteY8" fmla="*/ 831928 h 913033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20062 w 999241"/>
                    <a:gd name="connsiteY4" fmla="*/ 861460 h 897916"/>
                    <a:gd name="connsiteX5" fmla="*/ 813847 w 999241"/>
                    <a:gd name="connsiteY5" fmla="*/ 897916 h 897916"/>
                    <a:gd name="connsiteX6" fmla="*/ 504006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20062 w 999241"/>
                    <a:gd name="connsiteY4" fmla="*/ 861460 h 897916"/>
                    <a:gd name="connsiteX5" fmla="*/ 813847 w 999241"/>
                    <a:gd name="connsiteY5" fmla="*/ 897916 h 897916"/>
                    <a:gd name="connsiteX6" fmla="*/ 504006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12525 w 999241"/>
                    <a:gd name="connsiteY4" fmla="*/ 848900 h 897916"/>
                    <a:gd name="connsiteX5" fmla="*/ 813847 w 999241"/>
                    <a:gd name="connsiteY5" fmla="*/ 897916 h 897916"/>
                    <a:gd name="connsiteX6" fmla="*/ 504006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12525 w 999241"/>
                    <a:gd name="connsiteY4" fmla="*/ 848900 h 897916"/>
                    <a:gd name="connsiteX5" fmla="*/ 813847 w 999241"/>
                    <a:gd name="connsiteY5" fmla="*/ 897916 h 897916"/>
                    <a:gd name="connsiteX6" fmla="*/ 504006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101156 w 999241"/>
                    <a:gd name="connsiteY0" fmla="*/ 836952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12525 w 999241"/>
                    <a:gd name="connsiteY4" fmla="*/ 848900 h 897916"/>
                    <a:gd name="connsiteX5" fmla="*/ 813847 w 999241"/>
                    <a:gd name="connsiteY5" fmla="*/ 897916 h 897916"/>
                    <a:gd name="connsiteX6" fmla="*/ 504006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101156 w 999241"/>
                    <a:gd name="connsiteY8" fmla="*/ 836952 h 897916"/>
                    <a:gd name="connsiteX0" fmla="*/ 101156 w 999241"/>
                    <a:gd name="connsiteY0" fmla="*/ 836952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12525 w 999241"/>
                    <a:gd name="connsiteY4" fmla="*/ 848900 h 897916"/>
                    <a:gd name="connsiteX5" fmla="*/ 813847 w 999241"/>
                    <a:gd name="connsiteY5" fmla="*/ 897916 h 897916"/>
                    <a:gd name="connsiteX6" fmla="*/ 504006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101156 w 999241"/>
                    <a:gd name="connsiteY8" fmla="*/ 836952 h 897916"/>
                    <a:gd name="connsiteX0" fmla="*/ 98644 w 999241"/>
                    <a:gd name="connsiteY0" fmla="*/ 84448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12525 w 999241"/>
                    <a:gd name="connsiteY4" fmla="*/ 848900 h 897916"/>
                    <a:gd name="connsiteX5" fmla="*/ 813847 w 999241"/>
                    <a:gd name="connsiteY5" fmla="*/ 897916 h 897916"/>
                    <a:gd name="connsiteX6" fmla="*/ 504006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98644 w 999241"/>
                    <a:gd name="connsiteY8" fmla="*/ 844488 h 897916"/>
                    <a:gd name="connsiteX0" fmla="*/ 98644 w 999241"/>
                    <a:gd name="connsiteY0" fmla="*/ 84448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10013 w 999241"/>
                    <a:gd name="connsiteY4" fmla="*/ 856436 h 897916"/>
                    <a:gd name="connsiteX5" fmla="*/ 813847 w 999241"/>
                    <a:gd name="connsiteY5" fmla="*/ 897916 h 897916"/>
                    <a:gd name="connsiteX6" fmla="*/ 504006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98644 w 999241"/>
                    <a:gd name="connsiteY8" fmla="*/ 844488 h 897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99241" h="897916">
                      <a:moveTo>
                        <a:pt x="98644" y="844488"/>
                      </a:moveTo>
                      <a:cubicBezTo>
                        <a:pt x="63841" y="824365"/>
                        <a:pt x="120" y="812935"/>
                        <a:pt x="0" y="809932"/>
                      </a:cubicBezTo>
                      <a:lnTo>
                        <a:pt x="487297" y="0"/>
                      </a:lnTo>
                      <a:lnTo>
                        <a:pt x="999241" y="844497"/>
                      </a:lnTo>
                      <a:cubicBezTo>
                        <a:pt x="996006" y="844885"/>
                        <a:pt x="958071" y="843910"/>
                        <a:pt x="910013" y="856436"/>
                      </a:cubicBezTo>
                      <a:cubicBezTo>
                        <a:pt x="861955" y="868962"/>
                        <a:pt x="866555" y="868844"/>
                        <a:pt x="813847" y="897916"/>
                      </a:cubicBezTo>
                      <a:cubicBezTo>
                        <a:pt x="758627" y="806408"/>
                        <a:pt x="623812" y="727168"/>
                        <a:pt x="504006" y="731376"/>
                      </a:cubicBezTo>
                      <a:cubicBezTo>
                        <a:pt x="384200" y="735584"/>
                        <a:pt x="271911" y="782547"/>
                        <a:pt x="182251" y="894774"/>
                      </a:cubicBezTo>
                      <a:cubicBezTo>
                        <a:pt x="167562" y="869653"/>
                        <a:pt x="133447" y="864611"/>
                        <a:pt x="98644" y="844488"/>
                      </a:cubicBezTo>
                      <a:close/>
                    </a:path>
                  </a:pathLst>
                </a:custGeom>
                <a:solidFill>
                  <a:srgbClr val="44505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grpSp>
              <p:nvGrpSpPr>
                <p:cNvPr id="570" name="Gruppieren 569"/>
                <p:cNvGrpSpPr/>
                <p:nvPr/>
              </p:nvGrpSpPr>
              <p:grpSpPr>
                <a:xfrm>
                  <a:off x="2307318" y="1932582"/>
                  <a:ext cx="389046" cy="2335684"/>
                  <a:chOff x="2307318" y="1932582"/>
                  <a:chExt cx="389046" cy="2335684"/>
                </a:xfrm>
                <a:solidFill>
                  <a:schemeClr val="tx1"/>
                </a:solidFill>
              </p:grpSpPr>
              <p:sp>
                <p:nvSpPr>
                  <p:cNvPr id="577" name="Ellipse 576"/>
                  <p:cNvSpPr/>
                  <p:nvPr/>
                </p:nvSpPr>
                <p:spPr>
                  <a:xfrm>
                    <a:off x="2307318" y="1932582"/>
                    <a:ext cx="388200" cy="389882"/>
                  </a:xfrm>
                  <a:prstGeom prst="ellips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578" name="Rechteck 577"/>
                  <p:cNvSpPr/>
                  <p:nvPr/>
                </p:nvSpPr>
                <p:spPr>
                  <a:xfrm>
                    <a:off x="2307564" y="2122943"/>
                    <a:ext cx="388800" cy="2145323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</p:grpSp>
            <p:grpSp>
              <p:nvGrpSpPr>
                <p:cNvPr id="571" name="Gruppieren 570"/>
                <p:cNvGrpSpPr/>
                <p:nvPr/>
              </p:nvGrpSpPr>
              <p:grpSpPr>
                <a:xfrm>
                  <a:off x="1917427" y="2038350"/>
                  <a:ext cx="178074" cy="2229916"/>
                  <a:chOff x="2307318" y="1932582"/>
                  <a:chExt cx="389046" cy="2335684"/>
                </a:xfrm>
                <a:solidFill>
                  <a:schemeClr val="tx1"/>
                </a:solidFill>
              </p:grpSpPr>
              <p:sp>
                <p:nvSpPr>
                  <p:cNvPr id="575" name="Ellipse 574"/>
                  <p:cNvSpPr/>
                  <p:nvPr/>
                </p:nvSpPr>
                <p:spPr>
                  <a:xfrm>
                    <a:off x="2307318" y="1932582"/>
                    <a:ext cx="388201" cy="184767"/>
                  </a:xfrm>
                  <a:prstGeom prst="ellips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576" name="Rechteck 575"/>
                  <p:cNvSpPr/>
                  <p:nvPr/>
                </p:nvSpPr>
                <p:spPr>
                  <a:xfrm>
                    <a:off x="2307565" y="2021187"/>
                    <a:ext cx="388799" cy="2247079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</p:grpSp>
            <p:grpSp>
              <p:nvGrpSpPr>
                <p:cNvPr id="572" name="Gruppieren 571"/>
                <p:cNvGrpSpPr/>
                <p:nvPr/>
              </p:nvGrpSpPr>
              <p:grpSpPr>
                <a:xfrm>
                  <a:off x="2900803" y="2038350"/>
                  <a:ext cx="178074" cy="2229916"/>
                  <a:chOff x="2307318" y="1932582"/>
                  <a:chExt cx="389046" cy="2335684"/>
                </a:xfrm>
                <a:solidFill>
                  <a:schemeClr val="tx1"/>
                </a:solidFill>
              </p:grpSpPr>
              <p:sp>
                <p:nvSpPr>
                  <p:cNvPr id="573" name="Ellipse 572"/>
                  <p:cNvSpPr/>
                  <p:nvPr/>
                </p:nvSpPr>
                <p:spPr>
                  <a:xfrm>
                    <a:off x="2307318" y="1932582"/>
                    <a:ext cx="388201" cy="184767"/>
                  </a:xfrm>
                  <a:prstGeom prst="ellips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574" name="Rechteck 573"/>
                  <p:cNvSpPr/>
                  <p:nvPr/>
                </p:nvSpPr>
                <p:spPr>
                  <a:xfrm>
                    <a:off x="2307565" y="2021187"/>
                    <a:ext cx="388799" cy="2247079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</p:grpSp>
          </p:grpSp>
        </p:grpSp>
        <p:sp>
          <p:nvSpPr>
            <p:cNvPr id="580" name="Textfeld 579"/>
            <p:cNvSpPr txBox="1"/>
            <p:nvPr/>
          </p:nvSpPr>
          <p:spPr>
            <a:xfrm>
              <a:off x="3648004" y="2981405"/>
              <a:ext cx="690818" cy="1692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500" b="1" dirty="0" smtClean="0">
                  <a:latin typeface="Comic Sans MS" panose="030F0702030302020204" pitchFamily="66" charset="0"/>
                  <a:cs typeface="Arial" panose="020B0604020202020204" pitchFamily="34" charset="0"/>
                </a:rPr>
                <a:t>URHEBERNAME</a:t>
              </a:r>
              <a:endParaRPr lang="de-DE" sz="500" b="1" dirty="0">
                <a:latin typeface="Comic Sans MS" panose="030F0702030302020204" pitchFamily="66" charset="0"/>
                <a:cs typeface="Arial" panose="020B0604020202020204" pitchFamily="34" charset="0"/>
              </a:endParaRPr>
            </a:p>
          </p:txBody>
        </p:sp>
        <p:pic>
          <p:nvPicPr>
            <p:cNvPr id="581" name="Grafik 580"/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803892" y="2203153"/>
              <a:ext cx="576000" cy="107864"/>
            </a:xfrm>
            <a:prstGeom prst="rect">
              <a:avLst/>
            </a:prstGeom>
          </p:spPr>
        </p:pic>
      </p:grpSp>
      <p:sp>
        <p:nvSpPr>
          <p:cNvPr id="645" name="Textfeld 644"/>
          <p:cNvSpPr txBox="1"/>
          <p:nvPr/>
        </p:nvSpPr>
        <p:spPr>
          <a:xfrm>
            <a:off x="4636553" y="4135147"/>
            <a:ext cx="1463852" cy="27084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Lizenzbedingung:</a:t>
            </a:r>
          </a:p>
          <a:p>
            <a:r>
              <a:rPr lang="de-DE" sz="900" b="1" dirty="0" smtClean="0">
                <a:latin typeface="Arial" panose="020B0604020202020204" pitchFamily="34" charset="0"/>
                <a:cs typeface="Arial" panose="020B0604020202020204" pitchFamily="34" charset="0"/>
              </a:rPr>
              <a:t>BY = </a:t>
            </a:r>
            <a:r>
              <a:rPr lang="de-DE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Namensnennung </a:t>
            </a:r>
            <a:r>
              <a:rPr lang="de-DE" sz="900" b="1" dirty="0" smtClean="0">
                <a:latin typeface="Arial" panose="020B0604020202020204" pitchFamily="34" charset="0"/>
                <a:cs typeface="Arial" panose="020B0604020202020204" pitchFamily="34" charset="0"/>
              </a:rPr>
              <a:t>NC = </a:t>
            </a:r>
            <a:r>
              <a:rPr lang="de-DE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nicht </a:t>
            </a:r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kommerziell </a:t>
            </a:r>
            <a:endParaRPr lang="de-DE" sz="10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de-DE" sz="10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de-DE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de-DE" sz="10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de-DE" sz="10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de-DE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de-DE" sz="1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Veröffentlichung</a:t>
            </a:r>
            <a:r>
              <a:rPr lang="de-DE" sz="1000" b="1" dirty="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</a:p>
          <a:p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Das Material darf nur unter </a:t>
            </a:r>
            <a:r>
              <a:rPr lang="de-DE" sz="1000" b="1" dirty="0">
                <a:latin typeface="Arial" panose="020B0604020202020204" pitchFamily="34" charset="0"/>
                <a:cs typeface="Arial" panose="020B0604020202020204" pitchFamily="34" charset="0"/>
              </a:rPr>
              <a:t>Nennung</a:t>
            </a:r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DE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der </a:t>
            </a:r>
            <a:r>
              <a:rPr lang="de-DE" sz="1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Urheber*innen</a:t>
            </a:r>
            <a:r>
              <a:rPr lang="de-DE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DE" sz="1000" b="1" dirty="0">
                <a:latin typeface="Arial" panose="020B0604020202020204" pitchFamily="34" charset="0"/>
                <a:cs typeface="Arial" panose="020B0604020202020204" pitchFamily="34" charset="0"/>
              </a:rPr>
              <a:t>verändert</a:t>
            </a:r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 und </a:t>
            </a:r>
            <a:r>
              <a:rPr lang="de-DE" sz="1000" b="1" dirty="0">
                <a:latin typeface="Arial" panose="020B0604020202020204" pitchFamily="34" charset="0"/>
                <a:cs typeface="Arial" panose="020B0604020202020204" pitchFamily="34" charset="0"/>
              </a:rPr>
              <a:t>verbreitet</a:t>
            </a:r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 werden. Es darf </a:t>
            </a:r>
            <a:r>
              <a:rPr lang="de-DE" sz="1000" b="1" dirty="0">
                <a:latin typeface="Arial" panose="020B0604020202020204" pitchFamily="34" charset="0"/>
                <a:cs typeface="Arial" panose="020B0604020202020204" pitchFamily="34" charset="0"/>
              </a:rPr>
              <a:t>nicht kommerziell </a:t>
            </a:r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genutzt werden.</a:t>
            </a:r>
          </a:p>
        </p:txBody>
      </p:sp>
      <p:grpSp>
        <p:nvGrpSpPr>
          <p:cNvPr id="931" name="Gruppieren 930"/>
          <p:cNvGrpSpPr/>
          <p:nvPr/>
        </p:nvGrpSpPr>
        <p:grpSpPr>
          <a:xfrm>
            <a:off x="4964687" y="2305741"/>
            <a:ext cx="1034276" cy="842088"/>
            <a:chOff x="4996586" y="2307763"/>
            <a:chExt cx="1034276" cy="842088"/>
          </a:xfrm>
        </p:grpSpPr>
        <p:grpSp>
          <p:nvGrpSpPr>
            <p:cNvPr id="582" name="Gruppieren 581"/>
            <p:cNvGrpSpPr/>
            <p:nvPr/>
          </p:nvGrpSpPr>
          <p:grpSpPr>
            <a:xfrm>
              <a:off x="5130938" y="2992594"/>
              <a:ext cx="571811" cy="144084"/>
              <a:chOff x="1787194" y="2325699"/>
              <a:chExt cx="538844" cy="144084"/>
            </a:xfrm>
          </p:grpSpPr>
          <p:sp>
            <p:nvSpPr>
              <p:cNvPr id="583" name="Rechteck 510"/>
              <p:cNvSpPr/>
              <p:nvPr/>
            </p:nvSpPr>
            <p:spPr>
              <a:xfrm>
                <a:off x="1787194" y="2326560"/>
                <a:ext cx="538844" cy="143223"/>
              </a:xfrm>
              <a:custGeom>
                <a:avLst/>
                <a:gdLst>
                  <a:gd name="connsiteX0" fmla="*/ 0 w 515222"/>
                  <a:gd name="connsiteY0" fmla="*/ 0 h 121792"/>
                  <a:gd name="connsiteX1" fmla="*/ 515222 w 515222"/>
                  <a:gd name="connsiteY1" fmla="*/ 0 h 121792"/>
                  <a:gd name="connsiteX2" fmla="*/ 515222 w 515222"/>
                  <a:gd name="connsiteY2" fmla="*/ 121792 h 121792"/>
                  <a:gd name="connsiteX3" fmla="*/ 0 w 515222"/>
                  <a:gd name="connsiteY3" fmla="*/ 121792 h 121792"/>
                  <a:gd name="connsiteX4" fmla="*/ 0 w 515222"/>
                  <a:gd name="connsiteY4" fmla="*/ 0 h 121792"/>
                  <a:gd name="connsiteX0" fmla="*/ 11906 w 527128"/>
                  <a:gd name="connsiteY0" fmla="*/ 0 h 143223"/>
                  <a:gd name="connsiteX1" fmla="*/ 527128 w 527128"/>
                  <a:gd name="connsiteY1" fmla="*/ 0 h 143223"/>
                  <a:gd name="connsiteX2" fmla="*/ 527128 w 527128"/>
                  <a:gd name="connsiteY2" fmla="*/ 121792 h 143223"/>
                  <a:gd name="connsiteX3" fmla="*/ 0 w 527128"/>
                  <a:gd name="connsiteY3" fmla="*/ 143223 h 143223"/>
                  <a:gd name="connsiteX4" fmla="*/ 11906 w 527128"/>
                  <a:gd name="connsiteY4" fmla="*/ 0 h 143223"/>
                  <a:gd name="connsiteX0" fmla="*/ 11906 w 536653"/>
                  <a:gd name="connsiteY0" fmla="*/ 0 h 143223"/>
                  <a:gd name="connsiteX1" fmla="*/ 527128 w 536653"/>
                  <a:gd name="connsiteY1" fmla="*/ 0 h 143223"/>
                  <a:gd name="connsiteX2" fmla="*/ 536653 w 536653"/>
                  <a:gd name="connsiteY2" fmla="*/ 131317 h 143223"/>
                  <a:gd name="connsiteX3" fmla="*/ 0 w 536653"/>
                  <a:gd name="connsiteY3" fmla="*/ 143223 h 143223"/>
                  <a:gd name="connsiteX4" fmla="*/ 11906 w 536653"/>
                  <a:gd name="connsiteY4" fmla="*/ 0 h 143223"/>
                  <a:gd name="connsiteX0" fmla="*/ 11906 w 536653"/>
                  <a:gd name="connsiteY0" fmla="*/ 0 h 143223"/>
                  <a:gd name="connsiteX1" fmla="*/ 527128 w 536653"/>
                  <a:gd name="connsiteY1" fmla="*/ 0 h 143223"/>
                  <a:gd name="connsiteX2" fmla="*/ 536653 w 536653"/>
                  <a:gd name="connsiteY2" fmla="*/ 131317 h 143223"/>
                  <a:gd name="connsiteX3" fmla="*/ 0 w 536653"/>
                  <a:gd name="connsiteY3" fmla="*/ 143223 h 143223"/>
                  <a:gd name="connsiteX4" fmla="*/ 11906 w 536653"/>
                  <a:gd name="connsiteY4" fmla="*/ 0 h 143223"/>
                  <a:gd name="connsiteX0" fmla="*/ 14097 w 538844"/>
                  <a:gd name="connsiteY0" fmla="*/ 0 h 143223"/>
                  <a:gd name="connsiteX1" fmla="*/ 529319 w 538844"/>
                  <a:gd name="connsiteY1" fmla="*/ 0 h 143223"/>
                  <a:gd name="connsiteX2" fmla="*/ 538844 w 538844"/>
                  <a:gd name="connsiteY2" fmla="*/ 131317 h 143223"/>
                  <a:gd name="connsiteX3" fmla="*/ 2191 w 538844"/>
                  <a:gd name="connsiteY3" fmla="*/ 143223 h 143223"/>
                  <a:gd name="connsiteX4" fmla="*/ 14097 w 538844"/>
                  <a:gd name="connsiteY4" fmla="*/ 0 h 1432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8844" h="143223">
                    <a:moveTo>
                      <a:pt x="14097" y="0"/>
                    </a:moveTo>
                    <a:lnTo>
                      <a:pt x="529319" y="0"/>
                    </a:lnTo>
                    <a:lnTo>
                      <a:pt x="538844" y="131317"/>
                    </a:lnTo>
                    <a:cubicBezTo>
                      <a:pt x="295666" y="120999"/>
                      <a:pt x="181075" y="139254"/>
                      <a:pt x="2191" y="143223"/>
                    </a:cubicBezTo>
                    <a:cubicBezTo>
                      <a:pt x="-5746" y="85957"/>
                      <a:pt x="10128" y="47741"/>
                      <a:pt x="14097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sp>
            <p:nvSpPr>
              <p:cNvPr id="584" name="Rechteck 583"/>
              <p:cNvSpPr/>
              <p:nvPr/>
            </p:nvSpPr>
            <p:spPr>
              <a:xfrm>
                <a:off x="1801291" y="2325699"/>
                <a:ext cx="515222" cy="12179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</p:grpSp>
        <p:grpSp>
          <p:nvGrpSpPr>
            <p:cNvPr id="585" name="Gruppieren 584"/>
            <p:cNvGrpSpPr/>
            <p:nvPr/>
          </p:nvGrpSpPr>
          <p:grpSpPr>
            <a:xfrm>
              <a:off x="5246877" y="2307763"/>
              <a:ext cx="576000" cy="684000"/>
              <a:chOff x="3624277" y="3078428"/>
              <a:chExt cx="576000" cy="684000"/>
            </a:xfrm>
          </p:grpSpPr>
          <p:sp>
            <p:nvSpPr>
              <p:cNvPr id="586" name="Rechteck 585"/>
              <p:cNvSpPr/>
              <p:nvPr/>
            </p:nvSpPr>
            <p:spPr>
              <a:xfrm>
                <a:off x="3624277" y="3078428"/>
                <a:ext cx="576000" cy="684000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grpSp>
            <p:nvGrpSpPr>
              <p:cNvPr id="587" name="Gruppieren 586"/>
              <p:cNvGrpSpPr/>
              <p:nvPr/>
            </p:nvGrpSpPr>
            <p:grpSpPr>
              <a:xfrm>
                <a:off x="3671964" y="3233410"/>
                <a:ext cx="478193" cy="360657"/>
                <a:chOff x="3120968" y="7638182"/>
                <a:chExt cx="1317739" cy="993848"/>
              </a:xfrm>
            </p:grpSpPr>
            <p:sp>
              <p:nvSpPr>
                <p:cNvPr id="588" name="Abgerundetes Rechteck 19"/>
                <p:cNvSpPr/>
                <p:nvPr/>
              </p:nvSpPr>
              <p:spPr>
                <a:xfrm>
                  <a:off x="3120968" y="7755463"/>
                  <a:ext cx="1317739" cy="876567"/>
                </a:xfrm>
                <a:custGeom>
                  <a:avLst/>
                  <a:gdLst>
                    <a:gd name="connsiteX0" fmla="*/ 0 w 1314450"/>
                    <a:gd name="connsiteY0" fmla="*/ 159547 h 957263"/>
                    <a:gd name="connsiteX1" fmla="*/ 159547 w 1314450"/>
                    <a:gd name="connsiteY1" fmla="*/ 0 h 957263"/>
                    <a:gd name="connsiteX2" fmla="*/ 1154903 w 1314450"/>
                    <a:gd name="connsiteY2" fmla="*/ 0 h 957263"/>
                    <a:gd name="connsiteX3" fmla="*/ 1314450 w 1314450"/>
                    <a:gd name="connsiteY3" fmla="*/ 159547 h 957263"/>
                    <a:gd name="connsiteX4" fmla="*/ 1314450 w 1314450"/>
                    <a:gd name="connsiteY4" fmla="*/ 797716 h 957263"/>
                    <a:gd name="connsiteX5" fmla="*/ 1154903 w 1314450"/>
                    <a:gd name="connsiteY5" fmla="*/ 957263 h 957263"/>
                    <a:gd name="connsiteX6" fmla="*/ 159547 w 1314450"/>
                    <a:gd name="connsiteY6" fmla="*/ 957263 h 957263"/>
                    <a:gd name="connsiteX7" fmla="*/ 0 w 1314450"/>
                    <a:gd name="connsiteY7" fmla="*/ 797716 h 957263"/>
                    <a:gd name="connsiteX8" fmla="*/ 0 w 1314450"/>
                    <a:gd name="connsiteY8" fmla="*/ 159547 h 957263"/>
                    <a:gd name="connsiteX0" fmla="*/ 0 w 1314450"/>
                    <a:gd name="connsiteY0" fmla="*/ 159547 h 957263"/>
                    <a:gd name="connsiteX1" fmla="*/ 159547 w 1314450"/>
                    <a:gd name="connsiteY1" fmla="*/ 0 h 957263"/>
                    <a:gd name="connsiteX2" fmla="*/ 1154903 w 1314450"/>
                    <a:gd name="connsiteY2" fmla="*/ 0 h 957263"/>
                    <a:gd name="connsiteX3" fmla="*/ 1314450 w 1314450"/>
                    <a:gd name="connsiteY3" fmla="*/ 159547 h 957263"/>
                    <a:gd name="connsiteX4" fmla="*/ 1314450 w 1314450"/>
                    <a:gd name="connsiteY4" fmla="*/ 797716 h 957263"/>
                    <a:gd name="connsiteX5" fmla="*/ 1154903 w 1314450"/>
                    <a:gd name="connsiteY5" fmla="*/ 957263 h 957263"/>
                    <a:gd name="connsiteX6" fmla="*/ 159547 w 1314450"/>
                    <a:gd name="connsiteY6" fmla="*/ 957263 h 957263"/>
                    <a:gd name="connsiteX7" fmla="*/ 4763 w 1314450"/>
                    <a:gd name="connsiteY7" fmla="*/ 845341 h 957263"/>
                    <a:gd name="connsiteX8" fmla="*/ 0 w 1314450"/>
                    <a:gd name="connsiteY8" fmla="*/ 159547 h 957263"/>
                    <a:gd name="connsiteX0" fmla="*/ 0 w 1314450"/>
                    <a:gd name="connsiteY0" fmla="*/ 159547 h 957263"/>
                    <a:gd name="connsiteX1" fmla="*/ 159547 w 1314450"/>
                    <a:gd name="connsiteY1" fmla="*/ 0 h 957263"/>
                    <a:gd name="connsiteX2" fmla="*/ 1154903 w 1314450"/>
                    <a:gd name="connsiteY2" fmla="*/ 0 h 957263"/>
                    <a:gd name="connsiteX3" fmla="*/ 1314450 w 1314450"/>
                    <a:gd name="connsiteY3" fmla="*/ 159547 h 957263"/>
                    <a:gd name="connsiteX4" fmla="*/ 1314450 w 1314450"/>
                    <a:gd name="connsiteY4" fmla="*/ 869154 h 957263"/>
                    <a:gd name="connsiteX5" fmla="*/ 1154903 w 1314450"/>
                    <a:gd name="connsiteY5" fmla="*/ 957263 h 957263"/>
                    <a:gd name="connsiteX6" fmla="*/ 159547 w 1314450"/>
                    <a:gd name="connsiteY6" fmla="*/ 957263 h 957263"/>
                    <a:gd name="connsiteX7" fmla="*/ 4763 w 1314450"/>
                    <a:gd name="connsiteY7" fmla="*/ 845341 h 957263"/>
                    <a:gd name="connsiteX8" fmla="*/ 0 w 1314450"/>
                    <a:gd name="connsiteY8" fmla="*/ 159547 h 957263"/>
                    <a:gd name="connsiteX0" fmla="*/ 0 w 1317739"/>
                    <a:gd name="connsiteY0" fmla="*/ 159547 h 957263"/>
                    <a:gd name="connsiteX1" fmla="*/ 159547 w 1317739"/>
                    <a:gd name="connsiteY1" fmla="*/ 0 h 957263"/>
                    <a:gd name="connsiteX2" fmla="*/ 1154903 w 1317739"/>
                    <a:gd name="connsiteY2" fmla="*/ 0 h 957263"/>
                    <a:gd name="connsiteX3" fmla="*/ 1314450 w 1317739"/>
                    <a:gd name="connsiteY3" fmla="*/ 159547 h 957263"/>
                    <a:gd name="connsiteX4" fmla="*/ 1317739 w 1317739"/>
                    <a:gd name="connsiteY4" fmla="*/ 842840 h 957263"/>
                    <a:gd name="connsiteX5" fmla="*/ 1154903 w 1317739"/>
                    <a:gd name="connsiteY5" fmla="*/ 957263 h 957263"/>
                    <a:gd name="connsiteX6" fmla="*/ 159547 w 1317739"/>
                    <a:gd name="connsiteY6" fmla="*/ 957263 h 957263"/>
                    <a:gd name="connsiteX7" fmla="*/ 4763 w 1317739"/>
                    <a:gd name="connsiteY7" fmla="*/ 845341 h 957263"/>
                    <a:gd name="connsiteX8" fmla="*/ 0 w 1317739"/>
                    <a:gd name="connsiteY8" fmla="*/ 159547 h 957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17739" h="957263">
                      <a:moveTo>
                        <a:pt x="0" y="159547"/>
                      </a:moveTo>
                      <a:cubicBezTo>
                        <a:pt x="0" y="71432"/>
                        <a:pt x="71432" y="0"/>
                        <a:pt x="159547" y="0"/>
                      </a:cubicBezTo>
                      <a:lnTo>
                        <a:pt x="1154903" y="0"/>
                      </a:lnTo>
                      <a:cubicBezTo>
                        <a:pt x="1243018" y="0"/>
                        <a:pt x="1314450" y="71432"/>
                        <a:pt x="1314450" y="159547"/>
                      </a:cubicBezTo>
                      <a:cubicBezTo>
                        <a:pt x="1315546" y="387311"/>
                        <a:pt x="1316643" y="615076"/>
                        <a:pt x="1317739" y="842840"/>
                      </a:cubicBezTo>
                      <a:cubicBezTo>
                        <a:pt x="1317739" y="930955"/>
                        <a:pt x="1243018" y="957263"/>
                        <a:pt x="1154903" y="957263"/>
                      </a:cubicBezTo>
                      <a:lnTo>
                        <a:pt x="159547" y="957263"/>
                      </a:lnTo>
                      <a:cubicBezTo>
                        <a:pt x="71432" y="957263"/>
                        <a:pt x="4763" y="933456"/>
                        <a:pt x="4763" y="845341"/>
                      </a:cubicBezTo>
                      <a:cubicBezTo>
                        <a:pt x="4763" y="632618"/>
                        <a:pt x="0" y="372270"/>
                        <a:pt x="0" y="159547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589" name="Abgerundetes Rechteck 19"/>
                <p:cNvSpPr/>
                <p:nvPr/>
              </p:nvSpPr>
              <p:spPr>
                <a:xfrm>
                  <a:off x="3550070" y="7638182"/>
                  <a:ext cx="459534" cy="231458"/>
                </a:xfrm>
                <a:custGeom>
                  <a:avLst/>
                  <a:gdLst>
                    <a:gd name="connsiteX0" fmla="*/ 0 w 1314450"/>
                    <a:gd name="connsiteY0" fmla="*/ 159547 h 957263"/>
                    <a:gd name="connsiteX1" fmla="*/ 159547 w 1314450"/>
                    <a:gd name="connsiteY1" fmla="*/ 0 h 957263"/>
                    <a:gd name="connsiteX2" fmla="*/ 1154903 w 1314450"/>
                    <a:gd name="connsiteY2" fmla="*/ 0 h 957263"/>
                    <a:gd name="connsiteX3" fmla="*/ 1314450 w 1314450"/>
                    <a:gd name="connsiteY3" fmla="*/ 159547 h 957263"/>
                    <a:gd name="connsiteX4" fmla="*/ 1314450 w 1314450"/>
                    <a:gd name="connsiteY4" fmla="*/ 797716 h 957263"/>
                    <a:gd name="connsiteX5" fmla="*/ 1154903 w 1314450"/>
                    <a:gd name="connsiteY5" fmla="*/ 957263 h 957263"/>
                    <a:gd name="connsiteX6" fmla="*/ 159547 w 1314450"/>
                    <a:gd name="connsiteY6" fmla="*/ 957263 h 957263"/>
                    <a:gd name="connsiteX7" fmla="*/ 0 w 1314450"/>
                    <a:gd name="connsiteY7" fmla="*/ 797716 h 957263"/>
                    <a:gd name="connsiteX8" fmla="*/ 0 w 1314450"/>
                    <a:gd name="connsiteY8" fmla="*/ 159547 h 957263"/>
                    <a:gd name="connsiteX0" fmla="*/ 0 w 1314450"/>
                    <a:gd name="connsiteY0" fmla="*/ 159547 h 957263"/>
                    <a:gd name="connsiteX1" fmla="*/ 159547 w 1314450"/>
                    <a:gd name="connsiteY1" fmla="*/ 0 h 957263"/>
                    <a:gd name="connsiteX2" fmla="*/ 1154903 w 1314450"/>
                    <a:gd name="connsiteY2" fmla="*/ 0 h 957263"/>
                    <a:gd name="connsiteX3" fmla="*/ 1314450 w 1314450"/>
                    <a:gd name="connsiteY3" fmla="*/ 159547 h 957263"/>
                    <a:gd name="connsiteX4" fmla="*/ 1314450 w 1314450"/>
                    <a:gd name="connsiteY4" fmla="*/ 797716 h 957263"/>
                    <a:gd name="connsiteX5" fmla="*/ 1154903 w 1314450"/>
                    <a:gd name="connsiteY5" fmla="*/ 957263 h 957263"/>
                    <a:gd name="connsiteX6" fmla="*/ 159547 w 1314450"/>
                    <a:gd name="connsiteY6" fmla="*/ 957263 h 957263"/>
                    <a:gd name="connsiteX7" fmla="*/ 4763 w 1314450"/>
                    <a:gd name="connsiteY7" fmla="*/ 845341 h 957263"/>
                    <a:gd name="connsiteX8" fmla="*/ 0 w 1314450"/>
                    <a:gd name="connsiteY8" fmla="*/ 159547 h 957263"/>
                    <a:gd name="connsiteX0" fmla="*/ 0 w 1314450"/>
                    <a:gd name="connsiteY0" fmla="*/ 159547 h 957263"/>
                    <a:gd name="connsiteX1" fmla="*/ 159547 w 1314450"/>
                    <a:gd name="connsiteY1" fmla="*/ 0 h 957263"/>
                    <a:gd name="connsiteX2" fmla="*/ 1154903 w 1314450"/>
                    <a:gd name="connsiteY2" fmla="*/ 0 h 957263"/>
                    <a:gd name="connsiteX3" fmla="*/ 1314450 w 1314450"/>
                    <a:gd name="connsiteY3" fmla="*/ 159547 h 957263"/>
                    <a:gd name="connsiteX4" fmla="*/ 1314450 w 1314450"/>
                    <a:gd name="connsiteY4" fmla="*/ 869154 h 957263"/>
                    <a:gd name="connsiteX5" fmla="*/ 1154903 w 1314450"/>
                    <a:gd name="connsiteY5" fmla="*/ 957263 h 957263"/>
                    <a:gd name="connsiteX6" fmla="*/ 159547 w 1314450"/>
                    <a:gd name="connsiteY6" fmla="*/ 957263 h 957263"/>
                    <a:gd name="connsiteX7" fmla="*/ 4763 w 1314450"/>
                    <a:gd name="connsiteY7" fmla="*/ 845341 h 957263"/>
                    <a:gd name="connsiteX8" fmla="*/ 0 w 1314450"/>
                    <a:gd name="connsiteY8" fmla="*/ 159547 h 957263"/>
                    <a:gd name="connsiteX0" fmla="*/ 0 w 1317739"/>
                    <a:gd name="connsiteY0" fmla="*/ 159547 h 957263"/>
                    <a:gd name="connsiteX1" fmla="*/ 159547 w 1317739"/>
                    <a:gd name="connsiteY1" fmla="*/ 0 h 957263"/>
                    <a:gd name="connsiteX2" fmla="*/ 1154903 w 1317739"/>
                    <a:gd name="connsiteY2" fmla="*/ 0 h 957263"/>
                    <a:gd name="connsiteX3" fmla="*/ 1314450 w 1317739"/>
                    <a:gd name="connsiteY3" fmla="*/ 159547 h 957263"/>
                    <a:gd name="connsiteX4" fmla="*/ 1317739 w 1317739"/>
                    <a:gd name="connsiteY4" fmla="*/ 842840 h 957263"/>
                    <a:gd name="connsiteX5" fmla="*/ 1154903 w 1317739"/>
                    <a:gd name="connsiteY5" fmla="*/ 957263 h 957263"/>
                    <a:gd name="connsiteX6" fmla="*/ 159547 w 1317739"/>
                    <a:gd name="connsiteY6" fmla="*/ 957263 h 957263"/>
                    <a:gd name="connsiteX7" fmla="*/ 4763 w 1317739"/>
                    <a:gd name="connsiteY7" fmla="*/ 845341 h 957263"/>
                    <a:gd name="connsiteX8" fmla="*/ 0 w 1317739"/>
                    <a:gd name="connsiteY8" fmla="*/ 159547 h 957263"/>
                    <a:gd name="connsiteX0" fmla="*/ 250009 w 1567748"/>
                    <a:gd name="connsiteY0" fmla="*/ 159547 h 957263"/>
                    <a:gd name="connsiteX1" fmla="*/ 409556 w 1567748"/>
                    <a:gd name="connsiteY1" fmla="*/ 0 h 957263"/>
                    <a:gd name="connsiteX2" fmla="*/ 1404912 w 1567748"/>
                    <a:gd name="connsiteY2" fmla="*/ 0 h 957263"/>
                    <a:gd name="connsiteX3" fmla="*/ 1564459 w 1567748"/>
                    <a:gd name="connsiteY3" fmla="*/ 159547 h 957263"/>
                    <a:gd name="connsiteX4" fmla="*/ 1567748 w 1567748"/>
                    <a:gd name="connsiteY4" fmla="*/ 842840 h 957263"/>
                    <a:gd name="connsiteX5" fmla="*/ 1404912 w 1567748"/>
                    <a:gd name="connsiteY5" fmla="*/ 957263 h 957263"/>
                    <a:gd name="connsiteX6" fmla="*/ 409556 w 1567748"/>
                    <a:gd name="connsiteY6" fmla="*/ 957263 h 957263"/>
                    <a:gd name="connsiteX7" fmla="*/ 0 w 1567748"/>
                    <a:gd name="connsiteY7" fmla="*/ 824324 h 957263"/>
                    <a:gd name="connsiteX8" fmla="*/ 250009 w 1567748"/>
                    <a:gd name="connsiteY8" fmla="*/ 159547 h 957263"/>
                    <a:gd name="connsiteX0" fmla="*/ 2141 w 1319880"/>
                    <a:gd name="connsiteY0" fmla="*/ 159547 h 957263"/>
                    <a:gd name="connsiteX1" fmla="*/ 161688 w 1319880"/>
                    <a:gd name="connsiteY1" fmla="*/ 0 h 957263"/>
                    <a:gd name="connsiteX2" fmla="*/ 1157044 w 1319880"/>
                    <a:gd name="connsiteY2" fmla="*/ 0 h 957263"/>
                    <a:gd name="connsiteX3" fmla="*/ 1316591 w 1319880"/>
                    <a:gd name="connsiteY3" fmla="*/ 159547 h 957263"/>
                    <a:gd name="connsiteX4" fmla="*/ 1319880 w 1319880"/>
                    <a:gd name="connsiteY4" fmla="*/ 842840 h 957263"/>
                    <a:gd name="connsiteX5" fmla="*/ 1157044 w 1319880"/>
                    <a:gd name="connsiteY5" fmla="*/ 957263 h 957263"/>
                    <a:gd name="connsiteX6" fmla="*/ 161688 w 1319880"/>
                    <a:gd name="connsiteY6" fmla="*/ 957263 h 957263"/>
                    <a:gd name="connsiteX7" fmla="*/ 2141 w 1319880"/>
                    <a:gd name="connsiteY7" fmla="*/ 159547 h 957263"/>
                    <a:gd name="connsiteX0" fmla="*/ 0 w 1317739"/>
                    <a:gd name="connsiteY0" fmla="*/ 159547 h 957263"/>
                    <a:gd name="connsiteX1" fmla="*/ 159547 w 1317739"/>
                    <a:gd name="connsiteY1" fmla="*/ 0 h 957263"/>
                    <a:gd name="connsiteX2" fmla="*/ 1154903 w 1317739"/>
                    <a:gd name="connsiteY2" fmla="*/ 0 h 957263"/>
                    <a:gd name="connsiteX3" fmla="*/ 1314450 w 1317739"/>
                    <a:gd name="connsiteY3" fmla="*/ 159547 h 957263"/>
                    <a:gd name="connsiteX4" fmla="*/ 1317739 w 1317739"/>
                    <a:gd name="connsiteY4" fmla="*/ 842840 h 957263"/>
                    <a:gd name="connsiteX5" fmla="*/ 1154903 w 1317739"/>
                    <a:gd name="connsiteY5" fmla="*/ 957263 h 957263"/>
                    <a:gd name="connsiteX6" fmla="*/ 0 w 1317739"/>
                    <a:gd name="connsiteY6" fmla="*/ 159547 h 957263"/>
                    <a:gd name="connsiteX0" fmla="*/ 0 w 1317739"/>
                    <a:gd name="connsiteY0" fmla="*/ 159547 h 842840"/>
                    <a:gd name="connsiteX1" fmla="*/ 159547 w 1317739"/>
                    <a:gd name="connsiteY1" fmla="*/ 0 h 842840"/>
                    <a:gd name="connsiteX2" fmla="*/ 1154903 w 1317739"/>
                    <a:gd name="connsiteY2" fmla="*/ 0 h 842840"/>
                    <a:gd name="connsiteX3" fmla="*/ 1314450 w 1317739"/>
                    <a:gd name="connsiteY3" fmla="*/ 159547 h 842840"/>
                    <a:gd name="connsiteX4" fmla="*/ 1317739 w 1317739"/>
                    <a:gd name="connsiteY4" fmla="*/ 842840 h 842840"/>
                    <a:gd name="connsiteX5" fmla="*/ 0 w 1317739"/>
                    <a:gd name="connsiteY5" fmla="*/ 159547 h 842840"/>
                    <a:gd name="connsiteX0" fmla="*/ 0 w 1314449"/>
                    <a:gd name="connsiteY0" fmla="*/ 159547 h 179490"/>
                    <a:gd name="connsiteX1" fmla="*/ 159547 w 1314449"/>
                    <a:gd name="connsiteY1" fmla="*/ 0 h 179490"/>
                    <a:gd name="connsiteX2" fmla="*/ 1154903 w 1314449"/>
                    <a:gd name="connsiteY2" fmla="*/ 0 h 179490"/>
                    <a:gd name="connsiteX3" fmla="*/ 1314450 w 1314449"/>
                    <a:gd name="connsiteY3" fmla="*/ 159547 h 179490"/>
                    <a:gd name="connsiteX4" fmla="*/ 0 w 1314449"/>
                    <a:gd name="connsiteY4" fmla="*/ 159547 h 179490"/>
                    <a:gd name="connsiteX0" fmla="*/ 0 w 1674122"/>
                    <a:gd name="connsiteY0" fmla="*/ 159547 h 181327"/>
                    <a:gd name="connsiteX1" fmla="*/ 159547 w 1674122"/>
                    <a:gd name="connsiteY1" fmla="*/ 0 h 181327"/>
                    <a:gd name="connsiteX2" fmla="*/ 1154903 w 1674122"/>
                    <a:gd name="connsiteY2" fmla="*/ 0 h 181327"/>
                    <a:gd name="connsiteX3" fmla="*/ 1674122 w 1674122"/>
                    <a:gd name="connsiteY3" fmla="*/ 163049 h 181327"/>
                    <a:gd name="connsiteX4" fmla="*/ 0 w 1674122"/>
                    <a:gd name="connsiteY4" fmla="*/ 159547 h 181327"/>
                    <a:gd name="connsiteX0" fmla="*/ 0 w 2093741"/>
                    <a:gd name="connsiteY0" fmla="*/ 159547 h 181327"/>
                    <a:gd name="connsiteX1" fmla="*/ 579166 w 2093741"/>
                    <a:gd name="connsiteY1" fmla="*/ 0 h 181327"/>
                    <a:gd name="connsiteX2" fmla="*/ 1574522 w 2093741"/>
                    <a:gd name="connsiteY2" fmla="*/ 0 h 181327"/>
                    <a:gd name="connsiteX3" fmla="*/ 2093741 w 2093741"/>
                    <a:gd name="connsiteY3" fmla="*/ 163049 h 181327"/>
                    <a:gd name="connsiteX4" fmla="*/ 0 w 2093741"/>
                    <a:gd name="connsiteY4" fmla="*/ 159547 h 181327"/>
                    <a:gd name="connsiteX0" fmla="*/ 0 w 2093741"/>
                    <a:gd name="connsiteY0" fmla="*/ 159547 h 181327"/>
                    <a:gd name="connsiteX1" fmla="*/ 519218 w 2093741"/>
                    <a:gd name="connsiteY1" fmla="*/ 0 h 181327"/>
                    <a:gd name="connsiteX2" fmla="*/ 1574522 w 2093741"/>
                    <a:gd name="connsiteY2" fmla="*/ 0 h 181327"/>
                    <a:gd name="connsiteX3" fmla="*/ 2093741 w 2093741"/>
                    <a:gd name="connsiteY3" fmla="*/ 163049 h 181327"/>
                    <a:gd name="connsiteX4" fmla="*/ 0 w 2093741"/>
                    <a:gd name="connsiteY4" fmla="*/ 159547 h 181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93741" h="181327">
                      <a:moveTo>
                        <a:pt x="0" y="159547"/>
                      </a:moveTo>
                      <a:cubicBezTo>
                        <a:pt x="0" y="71432"/>
                        <a:pt x="431103" y="0"/>
                        <a:pt x="519218" y="0"/>
                      </a:cubicBezTo>
                      <a:lnTo>
                        <a:pt x="1574522" y="0"/>
                      </a:lnTo>
                      <a:cubicBezTo>
                        <a:pt x="1662637" y="0"/>
                        <a:pt x="2093741" y="74934"/>
                        <a:pt x="2093741" y="163049"/>
                      </a:cubicBezTo>
                      <a:cubicBezTo>
                        <a:pt x="1901257" y="189640"/>
                        <a:pt x="192484" y="186138"/>
                        <a:pt x="0" y="159547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590" name="Abgerundetes Rechteck 589"/>
                <p:cNvSpPr/>
                <p:nvPr/>
              </p:nvSpPr>
              <p:spPr>
                <a:xfrm>
                  <a:off x="3291466" y="7718355"/>
                  <a:ext cx="192302" cy="109418"/>
                </a:xfrm>
                <a:prstGeom prst="round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591" name="Abgerundetes Rechteck 590"/>
                <p:cNvSpPr/>
                <p:nvPr/>
              </p:nvSpPr>
              <p:spPr>
                <a:xfrm>
                  <a:off x="3344358" y="7690911"/>
                  <a:ext cx="86136" cy="72310"/>
                </a:xfrm>
                <a:prstGeom prst="round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grpSp>
              <p:nvGrpSpPr>
                <p:cNvPr id="592" name="Gruppieren 591"/>
                <p:cNvGrpSpPr/>
                <p:nvPr/>
              </p:nvGrpSpPr>
              <p:grpSpPr>
                <a:xfrm>
                  <a:off x="3455837" y="7865166"/>
                  <a:ext cx="648000" cy="648000"/>
                  <a:chOff x="3455837" y="5021906"/>
                  <a:chExt cx="648000" cy="648000"/>
                </a:xfrm>
              </p:grpSpPr>
              <p:sp>
                <p:nvSpPr>
                  <p:cNvPr id="596" name="Ellipse 595"/>
                  <p:cNvSpPr/>
                  <p:nvPr/>
                </p:nvSpPr>
                <p:spPr>
                  <a:xfrm>
                    <a:off x="3455837" y="5021906"/>
                    <a:ext cx="648000" cy="648000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597" name="Ellipse 596"/>
                  <p:cNvSpPr/>
                  <p:nvPr/>
                </p:nvSpPr>
                <p:spPr>
                  <a:xfrm>
                    <a:off x="3527837" y="5093906"/>
                    <a:ext cx="504000" cy="504000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</p:grpSp>
            <p:sp>
              <p:nvSpPr>
                <p:cNvPr id="593" name="Bogen 592"/>
                <p:cNvSpPr/>
                <p:nvPr/>
              </p:nvSpPr>
              <p:spPr>
                <a:xfrm>
                  <a:off x="3653821" y="8023539"/>
                  <a:ext cx="292894" cy="302418"/>
                </a:xfrm>
                <a:prstGeom prst="arc">
                  <a:avLst/>
                </a:prstGeom>
                <a:ln w="22225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594" name="Abgerundetes Rechteck 593"/>
                <p:cNvSpPr/>
                <p:nvPr/>
              </p:nvSpPr>
              <p:spPr>
                <a:xfrm>
                  <a:off x="4150519" y="7846219"/>
                  <a:ext cx="195262" cy="98012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cxnSp>
              <p:nvCxnSpPr>
                <p:cNvPr id="595" name="Gerader Verbinder 594"/>
                <p:cNvCxnSpPr/>
                <p:nvPr/>
              </p:nvCxnSpPr>
              <p:spPr>
                <a:xfrm>
                  <a:off x="3320548" y="7932326"/>
                  <a:ext cx="0" cy="530638"/>
                </a:xfrm>
                <a:prstGeom prst="line">
                  <a:avLst/>
                </a:prstGeom>
                <a:ln w="15875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616" name="Gruppieren 615"/>
            <p:cNvGrpSpPr/>
            <p:nvPr/>
          </p:nvGrpSpPr>
          <p:grpSpPr>
            <a:xfrm flipH="1">
              <a:off x="5773780" y="2555123"/>
              <a:ext cx="257082" cy="492495"/>
              <a:chOff x="1917516" y="3700579"/>
              <a:chExt cx="883000" cy="1692464"/>
            </a:xfrm>
          </p:grpSpPr>
          <p:sp>
            <p:nvSpPr>
              <p:cNvPr id="617" name="Freihandform 616"/>
              <p:cNvSpPr/>
              <p:nvPr/>
            </p:nvSpPr>
            <p:spPr>
              <a:xfrm>
                <a:off x="1920308" y="3700579"/>
                <a:ext cx="880208" cy="1657419"/>
              </a:xfrm>
              <a:custGeom>
                <a:avLst/>
                <a:gdLst>
                  <a:gd name="connsiteX0" fmla="*/ 592183 w 653143"/>
                  <a:gd name="connsiteY0" fmla="*/ 0 h 1576251"/>
                  <a:gd name="connsiteX1" fmla="*/ 548640 w 653143"/>
                  <a:gd name="connsiteY1" fmla="*/ 60960 h 1576251"/>
                  <a:gd name="connsiteX2" fmla="*/ 531223 w 653143"/>
                  <a:gd name="connsiteY2" fmla="*/ 87086 h 1576251"/>
                  <a:gd name="connsiteX3" fmla="*/ 487680 w 653143"/>
                  <a:gd name="connsiteY3" fmla="*/ 121920 h 1576251"/>
                  <a:gd name="connsiteX4" fmla="*/ 452845 w 653143"/>
                  <a:gd name="connsiteY4" fmla="*/ 130628 h 1576251"/>
                  <a:gd name="connsiteX5" fmla="*/ 400594 w 653143"/>
                  <a:gd name="connsiteY5" fmla="*/ 148046 h 1576251"/>
                  <a:gd name="connsiteX6" fmla="*/ 348343 w 653143"/>
                  <a:gd name="connsiteY6" fmla="*/ 165463 h 1576251"/>
                  <a:gd name="connsiteX7" fmla="*/ 322217 w 653143"/>
                  <a:gd name="connsiteY7" fmla="*/ 174171 h 1576251"/>
                  <a:gd name="connsiteX8" fmla="*/ 296091 w 653143"/>
                  <a:gd name="connsiteY8" fmla="*/ 182880 h 1576251"/>
                  <a:gd name="connsiteX9" fmla="*/ 235131 w 653143"/>
                  <a:gd name="connsiteY9" fmla="*/ 200297 h 1576251"/>
                  <a:gd name="connsiteX10" fmla="*/ 209005 w 653143"/>
                  <a:gd name="connsiteY10" fmla="*/ 226423 h 1576251"/>
                  <a:gd name="connsiteX11" fmla="*/ 182880 w 653143"/>
                  <a:gd name="connsiteY11" fmla="*/ 243840 h 1576251"/>
                  <a:gd name="connsiteX12" fmla="*/ 165463 w 653143"/>
                  <a:gd name="connsiteY12" fmla="*/ 269966 h 1576251"/>
                  <a:gd name="connsiteX13" fmla="*/ 148045 w 653143"/>
                  <a:gd name="connsiteY13" fmla="*/ 287383 h 1576251"/>
                  <a:gd name="connsiteX14" fmla="*/ 121920 w 653143"/>
                  <a:gd name="connsiteY14" fmla="*/ 400594 h 1576251"/>
                  <a:gd name="connsiteX15" fmla="*/ 113211 w 653143"/>
                  <a:gd name="connsiteY15" fmla="*/ 426720 h 1576251"/>
                  <a:gd name="connsiteX16" fmla="*/ 104503 w 653143"/>
                  <a:gd name="connsiteY16" fmla="*/ 470263 h 1576251"/>
                  <a:gd name="connsiteX17" fmla="*/ 87085 w 653143"/>
                  <a:gd name="connsiteY17" fmla="*/ 522514 h 1576251"/>
                  <a:gd name="connsiteX18" fmla="*/ 69668 w 653143"/>
                  <a:gd name="connsiteY18" fmla="*/ 609600 h 1576251"/>
                  <a:gd name="connsiteX19" fmla="*/ 52251 w 653143"/>
                  <a:gd name="connsiteY19" fmla="*/ 661851 h 1576251"/>
                  <a:gd name="connsiteX20" fmla="*/ 52251 w 653143"/>
                  <a:gd name="connsiteY20" fmla="*/ 1201783 h 1576251"/>
                  <a:gd name="connsiteX21" fmla="*/ 43543 w 653143"/>
                  <a:gd name="connsiteY21" fmla="*/ 1236617 h 1576251"/>
                  <a:gd name="connsiteX22" fmla="*/ 34834 w 653143"/>
                  <a:gd name="connsiteY22" fmla="*/ 1280160 h 1576251"/>
                  <a:gd name="connsiteX23" fmla="*/ 26125 w 653143"/>
                  <a:gd name="connsiteY23" fmla="*/ 1349828 h 1576251"/>
                  <a:gd name="connsiteX24" fmla="*/ 8708 w 653143"/>
                  <a:gd name="connsiteY24" fmla="*/ 1402080 h 1576251"/>
                  <a:gd name="connsiteX25" fmla="*/ 0 w 653143"/>
                  <a:gd name="connsiteY25" fmla="*/ 1471748 h 1576251"/>
                  <a:gd name="connsiteX26" fmla="*/ 182880 w 653143"/>
                  <a:gd name="connsiteY26" fmla="*/ 1558834 h 1576251"/>
                  <a:gd name="connsiteX27" fmla="*/ 278674 w 653143"/>
                  <a:gd name="connsiteY27" fmla="*/ 1576251 h 1576251"/>
                  <a:gd name="connsiteX28" fmla="*/ 452845 w 653143"/>
                  <a:gd name="connsiteY28" fmla="*/ 1567543 h 1576251"/>
                  <a:gd name="connsiteX29" fmla="*/ 496388 w 653143"/>
                  <a:gd name="connsiteY29" fmla="*/ 1524000 h 1576251"/>
                  <a:gd name="connsiteX30" fmla="*/ 522514 w 653143"/>
                  <a:gd name="connsiteY30" fmla="*/ 1497874 h 1576251"/>
                  <a:gd name="connsiteX31" fmla="*/ 539931 w 653143"/>
                  <a:gd name="connsiteY31" fmla="*/ 1471748 h 1576251"/>
                  <a:gd name="connsiteX32" fmla="*/ 522514 w 653143"/>
                  <a:gd name="connsiteY32" fmla="*/ 1254034 h 1576251"/>
                  <a:gd name="connsiteX33" fmla="*/ 513805 w 653143"/>
                  <a:gd name="connsiteY33" fmla="*/ 1088571 h 1576251"/>
                  <a:gd name="connsiteX34" fmla="*/ 496388 w 653143"/>
                  <a:gd name="connsiteY34" fmla="*/ 975360 h 1576251"/>
                  <a:gd name="connsiteX35" fmla="*/ 487680 w 653143"/>
                  <a:gd name="connsiteY35" fmla="*/ 879566 h 1576251"/>
                  <a:gd name="connsiteX36" fmla="*/ 461554 w 653143"/>
                  <a:gd name="connsiteY36" fmla="*/ 792480 h 1576251"/>
                  <a:gd name="connsiteX37" fmla="*/ 435428 w 653143"/>
                  <a:gd name="connsiteY37" fmla="*/ 661851 h 1576251"/>
                  <a:gd name="connsiteX38" fmla="*/ 444137 w 653143"/>
                  <a:gd name="connsiteY38" fmla="*/ 505097 h 1576251"/>
                  <a:gd name="connsiteX39" fmla="*/ 478971 w 653143"/>
                  <a:gd name="connsiteY39" fmla="*/ 435428 h 1576251"/>
                  <a:gd name="connsiteX40" fmla="*/ 505097 w 653143"/>
                  <a:gd name="connsiteY40" fmla="*/ 374468 h 1576251"/>
                  <a:gd name="connsiteX41" fmla="*/ 522514 w 653143"/>
                  <a:gd name="connsiteY41" fmla="*/ 348343 h 1576251"/>
                  <a:gd name="connsiteX42" fmla="*/ 531223 w 653143"/>
                  <a:gd name="connsiteY42" fmla="*/ 322217 h 1576251"/>
                  <a:gd name="connsiteX43" fmla="*/ 557348 w 653143"/>
                  <a:gd name="connsiteY43" fmla="*/ 296091 h 1576251"/>
                  <a:gd name="connsiteX44" fmla="*/ 574765 w 653143"/>
                  <a:gd name="connsiteY44" fmla="*/ 261257 h 1576251"/>
                  <a:gd name="connsiteX45" fmla="*/ 609600 w 653143"/>
                  <a:gd name="connsiteY45" fmla="*/ 209006 h 1576251"/>
                  <a:gd name="connsiteX46" fmla="*/ 627017 w 653143"/>
                  <a:gd name="connsiteY46" fmla="*/ 182880 h 1576251"/>
                  <a:gd name="connsiteX47" fmla="*/ 644434 w 653143"/>
                  <a:gd name="connsiteY47" fmla="*/ 130628 h 1576251"/>
                  <a:gd name="connsiteX48" fmla="*/ 653143 w 653143"/>
                  <a:gd name="connsiteY48" fmla="*/ 104503 h 1576251"/>
                  <a:gd name="connsiteX49" fmla="*/ 653143 w 653143"/>
                  <a:gd name="connsiteY49" fmla="*/ 43543 h 1576251"/>
                  <a:gd name="connsiteX0" fmla="*/ 592183 w 653143"/>
                  <a:gd name="connsiteY0" fmla="*/ 0 h 1576251"/>
                  <a:gd name="connsiteX1" fmla="*/ 548640 w 653143"/>
                  <a:gd name="connsiteY1" fmla="*/ 60960 h 1576251"/>
                  <a:gd name="connsiteX2" fmla="*/ 531223 w 653143"/>
                  <a:gd name="connsiteY2" fmla="*/ 87086 h 1576251"/>
                  <a:gd name="connsiteX3" fmla="*/ 487680 w 653143"/>
                  <a:gd name="connsiteY3" fmla="*/ 121920 h 1576251"/>
                  <a:gd name="connsiteX4" fmla="*/ 452845 w 653143"/>
                  <a:gd name="connsiteY4" fmla="*/ 130628 h 1576251"/>
                  <a:gd name="connsiteX5" fmla="*/ 400594 w 653143"/>
                  <a:gd name="connsiteY5" fmla="*/ 148046 h 1576251"/>
                  <a:gd name="connsiteX6" fmla="*/ 348343 w 653143"/>
                  <a:gd name="connsiteY6" fmla="*/ 165463 h 1576251"/>
                  <a:gd name="connsiteX7" fmla="*/ 322217 w 653143"/>
                  <a:gd name="connsiteY7" fmla="*/ 174171 h 1576251"/>
                  <a:gd name="connsiteX8" fmla="*/ 296091 w 653143"/>
                  <a:gd name="connsiteY8" fmla="*/ 182880 h 1576251"/>
                  <a:gd name="connsiteX9" fmla="*/ 235131 w 653143"/>
                  <a:gd name="connsiteY9" fmla="*/ 200297 h 1576251"/>
                  <a:gd name="connsiteX10" fmla="*/ 209005 w 653143"/>
                  <a:gd name="connsiteY10" fmla="*/ 226423 h 1576251"/>
                  <a:gd name="connsiteX11" fmla="*/ 182880 w 653143"/>
                  <a:gd name="connsiteY11" fmla="*/ 243840 h 1576251"/>
                  <a:gd name="connsiteX12" fmla="*/ 165463 w 653143"/>
                  <a:gd name="connsiteY12" fmla="*/ 269966 h 1576251"/>
                  <a:gd name="connsiteX13" fmla="*/ 148045 w 653143"/>
                  <a:gd name="connsiteY13" fmla="*/ 287383 h 1576251"/>
                  <a:gd name="connsiteX14" fmla="*/ 121920 w 653143"/>
                  <a:gd name="connsiteY14" fmla="*/ 400594 h 1576251"/>
                  <a:gd name="connsiteX15" fmla="*/ 113211 w 653143"/>
                  <a:gd name="connsiteY15" fmla="*/ 426720 h 1576251"/>
                  <a:gd name="connsiteX16" fmla="*/ 104503 w 653143"/>
                  <a:gd name="connsiteY16" fmla="*/ 470263 h 1576251"/>
                  <a:gd name="connsiteX17" fmla="*/ 87085 w 653143"/>
                  <a:gd name="connsiteY17" fmla="*/ 522514 h 1576251"/>
                  <a:gd name="connsiteX18" fmla="*/ 69668 w 653143"/>
                  <a:gd name="connsiteY18" fmla="*/ 609600 h 1576251"/>
                  <a:gd name="connsiteX19" fmla="*/ 52251 w 653143"/>
                  <a:gd name="connsiteY19" fmla="*/ 661851 h 1576251"/>
                  <a:gd name="connsiteX20" fmla="*/ 52251 w 653143"/>
                  <a:gd name="connsiteY20" fmla="*/ 1201783 h 1576251"/>
                  <a:gd name="connsiteX21" fmla="*/ 43543 w 653143"/>
                  <a:gd name="connsiteY21" fmla="*/ 1236617 h 1576251"/>
                  <a:gd name="connsiteX22" fmla="*/ 34834 w 653143"/>
                  <a:gd name="connsiteY22" fmla="*/ 1280160 h 1576251"/>
                  <a:gd name="connsiteX23" fmla="*/ 26125 w 653143"/>
                  <a:gd name="connsiteY23" fmla="*/ 1349828 h 1576251"/>
                  <a:gd name="connsiteX24" fmla="*/ 8708 w 653143"/>
                  <a:gd name="connsiteY24" fmla="*/ 1402080 h 1576251"/>
                  <a:gd name="connsiteX25" fmla="*/ 0 w 653143"/>
                  <a:gd name="connsiteY25" fmla="*/ 1471748 h 1576251"/>
                  <a:gd name="connsiteX26" fmla="*/ 182880 w 653143"/>
                  <a:gd name="connsiteY26" fmla="*/ 1558834 h 1576251"/>
                  <a:gd name="connsiteX27" fmla="*/ 278674 w 653143"/>
                  <a:gd name="connsiteY27" fmla="*/ 1576251 h 1576251"/>
                  <a:gd name="connsiteX28" fmla="*/ 452845 w 653143"/>
                  <a:gd name="connsiteY28" fmla="*/ 1567543 h 1576251"/>
                  <a:gd name="connsiteX29" fmla="*/ 496388 w 653143"/>
                  <a:gd name="connsiteY29" fmla="*/ 1524000 h 1576251"/>
                  <a:gd name="connsiteX30" fmla="*/ 522514 w 653143"/>
                  <a:gd name="connsiteY30" fmla="*/ 1497874 h 1576251"/>
                  <a:gd name="connsiteX31" fmla="*/ 539931 w 653143"/>
                  <a:gd name="connsiteY31" fmla="*/ 1471748 h 1576251"/>
                  <a:gd name="connsiteX32" fmla="*/ 522514 w 653143"/>
                  <a:gd name="connsiteY32" fmla="*/ 1254034 h 1576251"/>
                  <a:gd name="connsiteX33" fmla="*/ 513805 w 653143"/>
                  <a:gd name="connsiteY33" fmla="*/ 1088571 h 1576251"/>
                  <a:gd name="connsiteX34" fmla="*/ 496388 w 653143"/>
                  <a:gd name="connsiteY34" fmla="*/ 975360 h 1576251"/>
                  <a:gd name="connsiteX35" fmla="*/ 487680 w 653143"/>
                  <a:gd name="connsiteY35" fmla="*/ 879566 h 1576251"/>
                  <a:gd name="connsiteX36" fmla="*/ 461554 w 653143"/>
                  <a:gd name="connsiteY36" fmla="*/ 792480 h 1576251"/>
                  <a:gd name="connsiteX37" fmla="*/ 435428 w 653143"/>
                  <a:gd name="connsiteY37" fmla="*/ 661851 h 1576251"/>
                  <a:gd name="connsiteX38" fmla="*/ 444137 w 653143"/>
                  <a:gd name="connsiteY38" fmla="*/ 505097 h 1576251"/>
                  <a:gd name="connsiteX39" fmla="*/ 478971 w 653143"/>
                  <a:gd name="connsiteY39" fmla="*/ 435428 h 1576251"/>
                  <a:gd name="connsiteX40" fmla="*/ 505097 w 653143"/>
                  <a:gd name="connsiteY40" fmla="*/ 374468 h 1576251"/>
                  <a:gd name="connsiteX41" fmla="*/ 522514 w 653143"/>
                  <a:gd name="connsiteY41" fmla="*/ 348343 h 1576251"/>
                  <a:gd name="connsiteX42" fmla="*/ 531223 w 653143"/>
                  <a:gd name="connsiteY42" fmla="*/ 322217 h 1576251"/>
                  <a:gd name="connsiteX43" fmla="*/ 557348 w 653143"/>
                  <a:gd name="connsiteY43" fmla="*/ 296091 h 1576251"/>
                  <a:gd name="connsiteX44" fmla="*/ 574765 w 653143"/>
                  <a:gd name="connsiteY44" fmla="*/ 261257 h 1576251"/>
                  <a:gd name="connsiteX45" fmla="*/ 609600 w 653143"/>
                  <a:gd name="connsiteY45" fmla="*/ 209006 h 1576251"/>
                  <a:gd name="connsiteX46" fmla="*/ 627017 w 653143"/>
                  <a:gd name="connsiteY46" fmla="*/ 182880 h 1576251"/>
                  <a:gd name="connsiteX47" fmla="*/ 644434 w 653143"/>
                  <a:gd name="connsiteY47" fmla="*/ 130628 h 1576251"/>
                  <a:gd name="connsiteX48" fmla="*/ 653143 w 653143"/>
                  <a:gd name="connsiteY48" fmla="*/ 104503 h 1576251"/>
                  <a:gd name="connsiteX49" fmla="*/ 653143 w 653143"/>
                  <a:gd name="connsiteY49" fmla="*/ 43543 h 1576251"/>
                  <a:gd name="connsiteX50" fmla="*/ 592183 w 653143"/>
                  <a:gd name="connsiteY50" fmla="*/ 0 h 1576251"/>
                  <a:gd name="connsiteX0" fmla="*/ 592183 w 653143"/>
                  <a:gd name="connsiteY0" fmla="*/ 0 h 1576251"/>
                  <a:gd name="connsiteX1" fmla="*/ 531223 w 653143"/>
                  <a:gd name="connsiteY1" fmla="*/ 87086 h 1576251"/>
                  <a:gd name="connsiteX2" fmla="*/ 487680 w 653143"/>
                  <a:gd name="connsiteY2" fmla="*/ 121920 h 1576251"/>
                  <a:gd name="connsiteX3" fmla="*/ 452845 w 653143"/>
                  <a:gd name="connsiteY3" fmla="*/ 130628 h 1576251"/>
                  <a:gd name="connsiteX4" fmla="*/ 400594 w 653143"/>
                  <a:gd name="connsiteY4" fmla="*/ 148046 h 1576251"/>
                  <a:gd name="connsiteX5" fmla="*/ 348343 w 653143"/>
                  <a:gd name="connsiteY5" fmla="*/ 165463 h 1576251"/>
                  <a:gd name="connsiteX6" fmla="*/ 322217 w 653143"/>
                  <a:gd name="connsiteY6" fmla="*/ 174171 h 1576251"/>
                  <a:gd name="connsiteX7" fmla="*/ 296091 w 653143"/>
                  <a:gd name="connsiteY7" fmla="*/ 182880 h 1576251"/>
                  <a:gd name="connsiteX8" fmla="*/ 235131 w 653143"/>
                  <a:gd name="connsiteY8" fmla="*/ 200297 h 1576251"/>
                  <a:gd name="connsiteX9" fmla="*/ 209005 w 653143"/>
                  <a:gd name="connsiteY9" fmla="*/ 226423 h 1576251"/>
                  <a:gd name="connsiteX10" fmla="*/ 182880 w 653143"/>
                  <a:gd name="connsiteY10" fmla="*/ 243840 h 1576251"/>
                  <a:gd name="connsiteX11" fmla="*/ 165463 w 653143"/>
                  <a:gd name="connsiteY11" fmla="*/ 269966 h 1576251"/>
                  <a:gd name="connsiteX12" fmla="*/ 148045 w 653143"/>
                  <a:gd name="connsiteY12" fmla="*/ 287383 h 1576251"/>
                  <a:gd name="connsiteX13" fmla="*/ 121920 w 653143"/>
                  <a:gd name="connsiteY13" fmla="*/ 400594 h 1576251"/>
                  <a:gd name="connsiteX14" fmla="*/ 113211 w 653143"/>
                  <a:gd name="connsiteY14" fmla="*/ 426720 h 1576251"/>
                  <a:gd name="connsiteX15" fmla="*/ 104503 w 653143"/>
                  <a:gd name="connsiteY15" fmla="*/ 470263 h 1576251"/>
                  <a:gd name="connsiteX16" fmla="*/ 87085 w 653143"/>
                  <a:gd name="connsiteY16" fmla="*/ 522514 h 1576251"/>
                  <a:gd name="connsiteX17" fmla="*/ 69668 w 653143"/>
                  <a:gd name="connsiteY17" fmla="*/ 609600 h 1576251"/>
                  <a:gd name="connsiteX18" fmla="*/ 52251 w 653143"/>
                  <a:gd name="connsiteY18" fmla="*/ 661851 h 1576251"/>
                  <a:gd name="connsiteX19" fmla="*/ 52251 w 653143"/>
                  <a:gd name="connsiteY19" fmla="*/ 1201783 h 1576251"/>
                  <a:gd name="connsiteX20" fmla="*/ 43543 w 653143"/>
                  <a:gd name="connsiteY20" fmla="*/ 1236617 h 1576251"/>
                  <a:gd name="connsiteX21" fmla="*/ 34834 w 653143"/>
                  <a:gd name="connsiteY21" fmla="*/ 1280160 h 1576251"/>
                  <a:gd name="connsiteX22" fmla="*/ 26125 w 653143"/>
                  <a:gd name="connsiteY22" fmla="*/ 1349828 h 1576251"/>
                  <a:gd name="connsiteX23" fmla="*/ 8708 w 653143"/>
                  <a:gd name="connsiteY23" fmla="*/ 1402080 h 1576251"/>
                  <a:gd name="connsiteX24" fmla="*/ 0 w 653143"/>
                  <a:gd name="connsiteY24" fmla="*/ 1471748 h 1576251"/>
                  <a:gd name="connsiteX25" fmla="*/ 182880 w 653143"/>
                  <a:gd name="connsiteY25" fmla="*/ 1558834 h 1576251"/>
                  <a:gd name="connsiteX26" fmla="*/ 278674 w 653143"/>
                  <a:gd name="connsiteY26" fmla="*/ 1576251 h 1576251"/>
                  <a:gd name="connsiteX27" fmla="*/ 452845 w 653143"/>
                  <a:gd name="connsiteY27" fmla="*/ 1567543 h 1576251"/>
                  <a:gd name="connsiteX28" fmla="*/ 496388 w 653143"/>
                  <a:gd name="connsiteY28" fmla="*/ 1524000 h 1576251"/>
                  <a:gd name="connsiteX29" fmla="*/ 522514 w 653143"/>
                  <a:gd name="connsiteY29" fmla="*/ 1497874 h 1576251"/>
                  <a:gd name="connsiteX30" fmla="*/ 539931 w 653143"/>
                  <a:gd name="connsiteY30" fmla="*/ 1471748 h 1576251"/>
                  <a:gd name="connsiteX31" fmla="*/ 522514 w 653143"/>
                  <a:gd name="connsiteY31" fmla="*/ 1254034 h 1576251"/>
                  <a:gd name="connsiteX32" fmla="*/ 513805 w 653143"/>
                  <a:gd name="connsiteY32" fmla="*/ 1088571 h 1576251"/>
                  <a:gd name="connsiteX33" fmla="*/ 496388 w 653143"/>
                  <a:gd name="connsiteY33" fmla="*/ 975360 h 1576251"/>
                  <a:gd name="connsiteX34" fmla="*/ 487680 w 653143"/>
                  <a:gd name="connsiteY34" fmla="*/ 879566 h 1576251"/>
                  <a:gd name="connsiteX35" fmla="*/ 461554 w 653143"/>
                  <a:gd name="connsiteY35" fmla="*/ 792480 h 1576251"/>
                  <a:gd name="connsiteX36" fmla="*/ 435428 w 653143"/>
                  <a:gd name="connsiteY36" fmla="*/ 661851 h 1576251"/>
                  <a:gd name="connsiteX37" fmla="*/ 444137 w 653143"/>
                  <a:gd name="connsiteY37" fmla="*/ 505097 h 1576251"/>
                  <a:gd name="connsiteX38" fmla="*/ 478971 w 653143"/>
                  <a:gd name="connsiteY38" fmla="*/ 435428 h 1576251"/>
                  <a:gd name="connsiteX39" fmla="*/ 505097 w 653143"/>
                  <a:gd name="connsiteY39" fmla="*/ 374468 h 1576251"/>
                  <a:gd name="connsiteX40" fmla="*/ 522514 w 653143"/>
                  <a:gd name="connsiteY40" fmla="*/ 348343 h 1576251"/>
                  <a:gd name="connsiteX41" fmla="*/ 531223 w 653143"/>
                  <a:gd name="connsiteY41" fmla="*/ 322217 h 1576251"/>
                  <a:gd name="connsiteX42" fmla="*/ 557348 w 653143"/>
                  <a:gd name="connsiteY42" fmla="*/ 296091 h 1576251"/>
                  <a:gd name="connsiteX43" fmla="*/ 574765 w 653143"/>
                  <a:gd name="connsiteY43" fmla="*/ 261257 h 1576251"/>
                  <a:gd name="connsiteX44" fmla="*/ 609600 w 653143"/>
                  <a:gd name="connsiteY44" fmla="*/ 209006 h 1576251"/>
                  <a:gd name="connsiteX45" fmla="*/ 627017 w 653143"/>
                  <a:gd name="connsiteY45" fmla="*/ 182880 h 1576251"/>
                  <a:gd name="connsiteX46" fmla="*/ 644434 w 653143"/>
                  <a:gd name="connsiteY46" fmla="*/ 130628 h 1576251"/>
                  <a:gd name="connsiteX47" fmla="*/ 653143 w 653143"/>
                  <a:gd name="connsiteY47" fmla="*/ 104503 h 1576251"/>
                  <a:gd name="connsiteX48" fmla="*/ 653143 w 653143"/>
                  <a:gd name="connsiteY48" fmla="*/ 43543 h 1576251"/>
                  <a:gd name="connsiteX49" fmla="*/ 592183 w 653143"/>
                  <a:gd name="connsiteY49" fmla="*/ 0 h 1576251"/>
                  <a:gd name="connsiteX0" fmla="*/ 592183 w 653143"/>
                  <a:gd name="connsiteY0" fmla="*/ 0 h 1576251"/>
                  <a:gd name="connsiteX1" fmla="*/ 487680 w 653143"/>
                  <a:gd name="connsiteY1" fmla="*/ 121920 h 1576251"/>
                  <a:gd name="connsiteX2" fmla="*/ 452845 w 653143"/>
                  <a:gd name="connsiteY2" fmla="*/ 130628 h 1576251"/>
                  <a:gd name="connsiteX3" fmla="*/ 400594 w 653143"/>
                  <a:gd name="connsiteY3" fmla="*/ 148046 h 1576251"/>
                  <a:gd name="connsiteX4" fmla="*/ 348343 w 653143"/>
                  <a:gd name="connsiteY4" fmla="*/ 165463 h 1576251"/>
                  <a:gd name="connsiteX5" fmla="*/ 322217 w 653143"/>
                  <a:gd name="connsiteY5" fmla="*/ 174171 h 1576251"/>
                  <a:gd name="connsiteX6" fmla="*/ 296091 w 653143"/>
                  <a:gd name="connsiteY6" fmla="*/ 182880 h 1576251"/>
                  <a:gd name="connsiteX7" fmla="*/ 235131 w 653143"/>
                  <a:gd name="connsiteY7" fmla="*/ 200297 h 1576251"/>
                  <a:gd name="connsiteX8" fmla="*/ 209005 w 653143"/>
                  <a:gd name="connsiteY8" fmla="*/ 226423 h 1576251"/>
                  <a:gd name="connsiteX9" fmla="*/ 182880 w 653143"/>
                  <a:gd name="connsiteY9" fmla="*/ 243840 h 1576251"/>
                  <a:gd name="connsiteX10" fmla="*/ 165463 w 653143"/>
                  <a:gd name="connsiteY10" fmla="*/ 269966 h 1576251"/>
                  <a:gd name="connsiteX11" fmla="*/ 148045 w 653143"/>
                  <a:gd name="connsiteY11" fmla="*/ 287383 h 1576251"/>
                  <a:gd name="connsiteX12" fmla="*/ 121920 w 653143"/>
                  <a:gd name="connsiteY12" fmla="*/ 400594 h 1576251"/>
                  <a:gd name="connsiteX13" fmla="*/ 113211 w 653143"/>
                  <a:gd name="connsiteY13" fmla="*/ 426720 h 1576251"/>
                  <a:gd name="connsiteX14" fmla="*/ 104503 w 653143"/>
                  <a:gd name="connsiteY14" fmla="*/ 470263 h 1576251"/>
                  <a:gd name="connsiteX15" fmla="*/ 87085 w 653143"/>
                  <a:gd name="connsiteY15" fmla="*/ 522514 h 1576251"/>
                  <a:gd name="connsiteX16" fmla="*/ 69668 w 653143"/>
                  <a:gd name="connsiteY16" fmla="*/ 609600 h 1576251"/>
                  <a:gd name="connsiteX17" fmla="*/ 52251 w 653143"/>
                  <a:gd name="connsiteY17" fmla="*/ 661851 h 1576251"/>
                  <a:gd name="connsiteX18" fmla="*/ 52251 w 653143"/>
                  <a:gd name="connsiteY18" fmla="*/ 1201783 h 1576251"/>
                  <a:gd name="connsiteX19" fmla="*/ 43543 w 653143"/>
                  <a:gd name="connsiteY19" fmla="*/ 1236617 h 1576251"/>
                  <a:gd name="connsiteX20" fmla="*/ 34834 w 653143"/>
                  <a:gd name="connsiteY20" fmla="*/ 1280160 h 1576251"/>
                  <a:gd name="connsiteX21" fmla="*/ 26125 w 653143"/>
                  <a:gd name="connsiteY21" fmla="*/ 1349828 h 1576251"/>
                  <a:gd name="connsiteX22" fmla="*/ 8708 w 653143"/>
                  <a:gd name="connsiteY22" fmla="*/ 1402080 h 1576251"/>
                  <a:gd name="connsiteX23" fmla="*/ 0 w 653143"/>
                  <a:gd name="connsiteY23" fmla="*/ 1471748 h 1576251"/>
                  <a:gd name="connsiteX24" fmla="*/ 182880 w 653143"/>
                  <a:gd name="connsiteY24" fmla="*/ 1558834 h 1576251"/>
                  <a:gd name="connsiteX25" fmla="*/ 278674 w 653143"/>
                  <a:gd name="connsiteY25" fmla="*/ 1576251 h 1576251"/>
                  <a:gd name="connsiteX26" fmla="*/ 452845 w 653143"/>
                  <a:gd name="connsiteY26" fmla="*/ 1567543 h 1576251"/>
                  <a:gd name="connsiteX27" fmla="*/ 496388 w 653143"/>
                  <a:gd name="connsiteY27" fmla="*/ 1524000 h 1576251"/>
                  <a:gd name="connsiteX28" fmla="*/ 522514 w 653143"/>
                  <a:gd name="connsiteY28" fmla="*/ 1497874 h 1576251"/>
                  <a:gd name="connsiteX29" fmla="*/ 539931 w 653143"/>
                  <a:gd name="connsiteY29" fmla="*/ 1471748 h 1576251"/>
                  <a:gd name="connsiteX30" fmla="*/ 522514 w 653143"/>
                  <a:gd name="connsiteY30" fmla="*/ 1254034 h 1576251"/>
                  <a:gd name="connsiteX31" fmla="*/ 513805 w 653143"/>
                  <a:gd name="connsiteY31" fmla="*/ 1088571 h 1576251"/>
                  <a:gd name="connsiteX32" fmla="*/ 496388 w 653143"/>
                  <a:gd name="connsiteY32" fmla="*/ 975360 h 1576251"/>
                  <a:gd name="connsiteX33" fmla="*/ 487680 w 653143"/>
                  <a:gd name="connsiteY33" fmla="*/ 879566 h 1576251"/>
                  <a:gd name="connsiteX34" fmla="*/ 461554 w 653143"/>
                  <a:gd name="connsiteY34" fmla="*/ 792480 h 1576251"/>
                  <a:gd name="connsiteX35" fmla="*/ 435428 w 653143"/>
                  <a:gd name="connsiteY35" fmla="*/ 661851 h 1576251"/>
                  <a:gd name="connsiteX36" fmla="*/ 444137 w 653143"/>
                  <a:gd name="connsiteY36" fmla="*/ 505097 h 1576251"/>
                  <a:gd name="connsiteX37" fmla="*/ 478971 w 653143"/>
                  <a:gd name="connsiteY37" fmla="*/ 435428 h 1576251"/>
                  <a:gd name="connsiteX38" fmla="*/ 505097 w 653143"/>
                  <a:gd name="connsiteY38" fmla="*/ 374468 h 1576251"/>
                  <a:gd name="connsiteX39" fmla="*/ 522514 w 653143"/>
                  <a:gd name="connsiteY39" fmla="*/ 348343 h 1576251"/>
                  <a:gd name="connsiteX40" fmla="*/ 531223 w 653143"/>
                  <a:gd name="connsiteY40" fmla="*/ 322217 h 1576251"/>
                  <a:gd name="connsiteX41" fmla="*/ 557348 w 653143"/>
                  <a:gd name="connsiteY41" fmla="*/ 296091 h 1576251"/>
                  <a:gd name="connsiteX42" fmla="*/ 574765 w 653143"/>
                  <a:gd name="connsiteY42" fmla="*/ 261257 h 1576251"/>
                  <a:gd name="connsiteX43" fmla="*/ 609600 w 653143"/>
                  <a:gd name="connsiteY43" fmla="*/ 209006 h 1576251"/>
                  <a:gd name="connsiteX44" fmla="*/ 627017 w 653143"/>
                  <a:gd name="connsiteY44" fmla="*/ 182880 h 1576251"/>
                  <a:gd name="connsiteX45" fmla="*/ 644434 w 653143"/>
                  <a:gd name="connsiteY45" fmla="*/ 130628 h 1576251"/>
                  <a:gd name="connsiteX46" fmla="*/ 653143 w 653143"/>
                  <a:gd name="connsiteY46" fmla="*/ 104503 h 1576251"/>
                  <a:gd name="connsiteX47" fmla="*/ 653143 w 653143"/>
                  <a:gd name="connsiteY47" fmla="*/ 43543 h 1576251"/>
                  <a:gd name="connsiteX48" fmla="*/ 592183 w 653143"/>
                  <a:gd name="connsiteY48" fmla="*/ 0 h 1576251"/>
                  <a:gd name="connsiteX0" fmla="*/ 592183 w 653143"/>
                  <a:gd name="connsiteY0" fmla="*/ 0 h 1576251"/>
                  <a:gd name="connsiteX1" fmla="*/ 452845 w 653143"/>
                  <a:gd name="connsiteY1" fmla="*/ 130628 h 1576251"/>
                  <a:gd name="connsiteX2" fmla="*/ 400594 w 653143"/>
                  <a:gd name="connsiteY2" fmla="*/ 148046 h 1576251"/>
                  <a:gd name="connsiteX3" fmla="*/ 348343 w 653143"/>
                  <a:gd name="connsiteY3" fmla="*/ 165463 h 1576251"/>
                  <a:gd name="connsiteX4" fmla="*/ 322217 w 653143"/>
                  <a:gd name="connsiteY4" fmla="*/ 174171 h 1576251"/>
                  <a:gd name="connsiteX5" fmla="*/ 296091 w 653143"/>
                  <a:gd name="connsiteY5" fmla="*/ 182880 h 1576251"/>
                  <a:gd name="connsiteX6" fmla="*/ 235131 w 653143"/>
                  <a:gd name="connsiteY6" fmla="*/ 200297 h 1576251"/>
                  <a:gd name="connsiteX7" fmla="*/ 209005 w 653143"/>
                  <a:gd name="connsiteY7" fmla="*/ 226423 h 1576251"/>
                  <a:gd name="connsiteX8" fmla="*/ 182880 w 653143"/>
                  <a:gd name="connsiteY8" fmla="*/ 243840 h 1576251"/>
                  <a:gd name="connsiteX9" fmla="*/ 165463 w 653143"/>
                  <a:gd name="connsiteY9" fmla="*/ 269966 h 1576251"/>
                  <a:gd name="connsiteX10" fmla="*/ 148045 w 653143"/>
                  <a:gd name="connsiteY10" fmla="*/ 287383 h 1576251"/>
                  <a:gd name="connsiteX11" fmla="*/ 121920 w 653143"/>
                  <a:gd name="connsiteY11" fmla="*/ 400594 h 1576251"/>
                  <a:gd name="connsiteX12" fmla="*/ 113211 w 653143"/>
                  <a:gd name="connsiteY12" fmla="*/ 426720 h 1576251"/>
                  <a:gd name="connsiteX13" fmla="*/ 104503 w 653143"/>
                  <a:gd name="connsiteY13" fmla="*/ 470263 h 1576251"/>
                  <a:gd name="connsiteX14" fmla="*/ 87085 w 653143"/>
                  <a:gd name="connsiteY14" fmla="*/ 522514 h 1576251"/>
                  <a:gd name="connsiteX15" fmla="*/ 69668 w 653143"/>
                  <a:gd name="connsiteY15" fmla="*/ 609600 h 1576251"/>
                  <a:gd name="connsiteX16" fmla="*/ 52251 w 653143"/>
                  <a:gd name="connsiteY16" fmla="*/ 661851 h 1576251"/>
                  <a:gd name="connsiteX17" fmla="*/ 52251 w 653143"/>
                  <a:gd name="connsiteY17" fmla="*/ 1201783 h 1576251"/>
                  <a:gd name="connsiteX18" fmla="*/ 43543 w 653143"/>
                  <a:gd name="connsiteY18" fmla="*/ 1236617 h 1576251"/>
                  <a:gd name="connsiteX19" fmla="*/ 34834 w 653143"/>
                  <a:gd name="connsiteY19" fmla="*/ 1280160 h 1576251"/>
                  <a:gd name="connsiteX20" fmla="*/ 26125 w 653143"/>
                  <a:gd name="connsiteY20" fmla="*/ 1349828 h 1576251"/>
                  <a:gd name="connsiteX21" fmla="*/ 8708 w 653143"/>
                  <a:gd name="connsiteY21" fmla="*/ 1402080 h 1576251"/>
                  <a:gd name="connsiteX22" fmla="*/ 0 w 653143"/>
                  <a:gd name="connsiteY22" fmla="*/ 1471748 h 1576251"/>
                  <a:gd name="connsiteX23" fmla="*/ 182880 w 653143"/>
                  <a:gd name="connsiteY23" fmla="*/ 1558834 h 1576251"/>
                  <a:gd name="connsiteX24" fmla="*/ 278674 w 653143"/>
                  <a:gd name="connsiteY24" fmla="*/ 1576251 h 1576251"/>
                  <a:gd name="connsiteX25" fmla="*/ 452845 w 653143"/>
                  <a:gd name="connsiteY25" fmla="*/ 1567543 h 1576251"/>
                  <a:gd name="connsiteX26" fmla="*/ 496388 w 653143"/>
                  <a:gd name="connsiteY26" fmla="*/ 1524000 h 1576251"/>
                  <a:gd name="connsiteX27" fmla="*/ 522514 w 653143"/>
                  <a:gd name="connsiteY27" fmla="*/ 1497874 h 1576251"/>
                  <a:gd name="connsiteX28" fmla="*/ 539931 w 653143"/>
                  <a:gd name="connsiteY28" fmla="*/ 1471748 h 1576251"/>
                  <a:gd name="connsiteX29" fmla="*/ 522514 w 653143"/>
                  <a:gd name="connsiteY29" fmla="*/ 1254034 h 1576251"/>
                  <a:gd name="connsiteX30" fmla="*/ 513805 w 653143"/>
                  <a:gd name="connsiteY30" fmla="*/ 1088571 h 1576251"/>
                  <a:gd name="connsiteX31" fmla="*/ 496388 w 653143"/>
                  <a:gd name="connsiteY31" fmla="*/ 975360 h 1576251"/>
                  <a:gd name="connsiteX32" fmla="*/ 487680 w 653143"/>
                  <a:gd name="connsiteY32" fmla="*/ 879566 h 1576251"/>
                  <a:gd name="connsiteX33" fmla="*/ 461554 w 653143"/>
                  <a:gd name="connsiteY33" fmla="*/ 792480 h 1576251"/>
                  <a:gd name="connsiteX34" fmla="*/ 435428 w 653143"/>
                  <a:gd name="connsiteY34" fmla="*/ 661851 h 1576251"/>
                  <a:gd name="connsiteX35" fmla="*/ 444137 w 653143"/>
                  <a:gd name="connsiteY35" fmla="*/ 505097 h 1576251"/>
                  <a:gd name="connsiteX36" fmla="*/ 478971 w 653143"/>
                  <a:gd name="connsiteY36" fmla="*/ 435428 h 1576251"/>
                  <a:gd name="connsiteX37" fmla="*/ 505097 w 653143"/>
                  <a:gd name="connsiteY37" fmla="*/ 374468 h 1576251"/>
                  <a:gd name="connsiteX38" fmla="*/ 522514 w 653143"/>
                  <a:gd name="connsiteY38" fmla="*/ 348343 h 1576251"/>
                  <a:gd name="connsiteX39" fmla="*/ 531223 w 653143"/>
                  <a:gd name="connsiteY39" fmla="*/ 322217 h 1576251"/>
                  <a:gd name="connsiteX40" fmla="*/ 557348 w 653143"/>
                  <a:gd name="connsiteY40" fmla="*/ 296091 h 1576251"/>
                  <a:gd name="connsiteX41" fmla="*/ 574765 w 653143"/>
                  <a:gd name="connsiteY41" fmla="*/ 261257 h 1576251"/>
                  <a:gd name="connsiteX42" fmla="*/ 609600 w 653143"/>
                  <a:gd name="connsiteY42" fmla="*/ 209006 h 1576251"/>
                  <a:gd name="connsiteX43" fmla="*/ 627017 w 653143"/>
                  <a:gd name="connsiteY43" fmla="*/ 182880 h 1576251"/>
                  <a:gd name="connsiteX44" fmla="*/ 644434 w 653143"/>
                  <a:gd name="connsiteY44" fmla="*/ 130628 h 1576251"/>
                  <a:gd name="connsiteX45" fmla="*/ 653143 w 653143"/>
                  <a:gd name="connsiteY45" fmla="*/ 104503 h 1576251"/>
                  <a:gd name="connsiteX46" fmla="*/ 653143 w 653143"/>
                  <a:gd name="connsiteY46" fmla="*/ 43543 h 1576251"/>
                  <a:gd name="connsiteX47" fmla="*/ 592183 w 653143"/>
                  <a:gd name="connsiteY47" fmla="*/ 0 h 1576251"/>
                  <a:gd name="connsiteX0" fmla="*/ 592183 w 653143"/>
                  <a:gd name="connsiteY0" fmla="*/ 0 h 1576251"/>
                  <a:gd name="connsiteX1" fmla="*/ 400594 w 653143"/>
                  <a:gd name="connsiteY1" fmla="*/ 148046 h 1576251"/>
                  <a:gd name="connsiteX2" fmla="*/ 348343 w 653143"/>
                  <a:gd name="connsiteY2" fmla="*/ 165463 h 1576251"/>
                  <a:gd name="connsiteX3" fmla="*/ 322217 w 653143"/>
                  <a:gd name="connsiteY3" fmla="*/ 174171 h 1576251"/>
                  <a:gd name="connsiteX4" fmla="*/ 296091 w 653143"/>
                  <a:gd name="connsiteY4" fmla="*/ 182880 h 1576251"/>
                  <a:gd name="connsiteX5" fmla="*/ 235131 w 653143"/>
                  <a:gd name="connsiteY5" fmla="*/ 200297 h 1576251"/>
                  <a:gd name="connsiteX6" fmla="*/ 209005 w 653143"/>
                  <a:gd name="connsiteY6" fmla="*/ 226423 h 1576251"/>
                  <a:gd name="connsiteX7" fmla="*/ 182880 w 653143"/>
                  <a:gd name="connsiteY7" fmla="*/ 243840 h 1576251"/>
                  <a:gd name="connsiteX8" fmla="*/ 165463 w 653143"/>
                  <a:gd name="connsiteY8" fmla="*/ 269966 h 1576251"/>
                  <a:gd name="connsiteX9" fmla="*/ 148045 w 653143"/>
                  <a:gd name="connsiteY9" fmla="*/ 287383 h 1576251"/>
                  <a:gd name="connsiteX10" fmla="*/ 121920 w 653143"/>
                  <a:gd name="connsiteY10" fmla="*/ 400594 h 1576251"/>
                  <a:gd name="connsiteX11" fmla="*/ 113211 w 653143"/>
                  <a:gd name="connsiteY11" fmla="*/ 426720 h 1576251"/>
                  <a:gd name="connsiteX12" fmla="*/ 104503 w 653143"/>
                  <a:gd name="connsiteY12" fmla="*/ 470263 h 1576251"/>
                  <a:gd name="connsiteX13" fmla="*/ 87085 w 653143"/>
                  <a:gd name="connsiteY13" fmla="*/ 522514 h 1576251"/>
                  <a:gd name="connsiteX14" fmla="*/ 69668 w 653143"/>
                  <a:gd name="connsiteY14" fmla="*/ 609600 h 1576251"/>
                  <a:gd name="connsiteX15" fmla="*/ 52251 w 653143"/>
                  <a:gd name="connsiteY15" fmla="*/ 661851 h 1576251"/>
                  <a:gd name="connsiteX16" fmla="*/ 52251 w 653143"/>
                  <a:gd name="connsiteY16" fmla="*/ 1201783 h 1576251"/>
                  <a:gd name="connsiteX17" fmla="*/ 43543 w 653143"/>
                  <a:gd name="connsiteY17" fmla="*/ 1236617 h 1576251"/>
                  <a:gd name="connsiteX18" fmla="*/ 34834 w 653143"/>
                  <a:gd name="connsiteY18" fmla="*/ 1280160 h 1576251"/>
                  <a:gd name="connsiteX19" fmla="*/ 26125 w 653143"/>
                  <a:gd name="connsiteY19" fmla="*/ 1349828 h 1576251"/>
                  <a:gd name="connsiteX20" fmla="*/ 8708 w 653143"/>
                  <a:gd name="connsiteY20" fmla="*/ 1402080 h 1576251"/>
                  <a:gd name="connsiteX21" fmla="*/ 0 w 653143"/>
                  <a:gd name="connsiteY21" fmla="*/ 1471748 h 1576251"/>
                  <a:gd name="connsiteX22" fmla="*/ 182880 w 653143"/>
                  <a:gd name="connsiteY22" fmla="*/ 1558834 h 1576251"/>
                  <a:gd name="connsiteX23" fmla="*/ 278674 w 653143"/>
                  <a:gd name="connsiteY23" fmla="*/ 1576251 h 1576251"/>
                  <a:gd name="connsiteX24" fmla="*/ 452845 w 653143"/>
                  <a:gd name="connsiteY24" fmla="*/ 1567543 h 1576251"/>
                  <a:gd name="connsiteX25" fmla="*/ 496388 w 653143"/>
                  <a:gd name="connsiteY25" fmla="*/ 1524000 h 1576251"/>
                  <a:gd name="connsiteX26" fmla="*/ 522514 w 653143"/>
                  <a:gd name="connsiteY26" fmla="*/ 1497874 h 1576251"/>
                  <a:gd name="connsiteX27" fmla="*/ 539931 w 653143"/>
                  <a:gd name="connsiteY27" fmla="*/ 1471748 h 1576251"/>
                  <a:gd name="connsiteX28" fmla="*/ 522514 w 653143"/>
                  <a:gd name="connsiteY28" fmla="*/ 1254034 h 1576251"/>
                  <a:gd name="connsiteX29" fmla="*/ 513805 w 653143"/>
                  <a:gd name="connsiteY29" fmla="*/ 1088571 h 1576251"/>
                  <a:gd name="connsiteX30" fmla="*/ 496388 w 653143"/>
                  <a:gd name="connsiteY30" fmla="*/ 975360 h 1576251"/>
                  <a:gd name="connsiteX31" fmla="*/ 487680 w 653143"/>
                  <a:gd name="connsiteY31" fmla="*/ 879566 h 1576251"/>
                  <a:gd name="connsiteX32" fmla="*/ 461554 w 653143"/>
                  <a:gd name="connsiteY32" fmla="*/ 792480 h 1576251"/>
                  <a:gd name="connsiteX33" fmla="*/ 435428 w 653143"/>
                  <a:gd name="connsiteY33" fmla="*/ 661851 h 1576251"/>
                  <a:gd name="connsiteX34" fmla="*/ 444137 w 653143"/>
                  <a:gd name="connsiteY34" fmla="*/ 505097 h 1576251"/>
                  <a:gd name="connsiteX35" fmla="*/ 478971 w 653143"/>
                  <a:gd name="connsiteY35" fmla="*/ 435428 h 1576251"/>
                  <a:gd name="connsiteX36" fmla="*/ 505097 w 653143"/>
                  <a:gd name="connsiteY36" fmla="*/ 374468 h 1576251"/>
                  <a:gd name="connsiteX37" fmla="*/ 522514 w 653143"/>
                  <a:gd name="connsiteY37" fmla="*/ 348343 h 1576251"/>
                  <a:gd name="connsiteX38" fmla="*/ 531223 w 653143"/>
                  <a:gd name="connsiteY38" fmla="*/ 322217 h 1576251"/>
                  <a:gd name="connsiteX39" fmla="*/ 557348 w 653143"/>
                  <a:gd name="connsiteY39" fmla="*/ 296091 h 1576251"/>
                  <a:gd name="connsiteX40" fmla="*/ 574765 w 653143"/>
                  <a:gd name="connsiteY40" fmla="*/ 261257 h 1576251"/>
                  <a:gd name="connsiteX41" fmla="*/ 609600 w 653143"/>
                  <a:gd name="connsiteY41" fmla="*/ 209006 h 1576251"/>
                  <a:gd name="connsiteX42" fmla="*/ 627017 w 653143"/>
                  <a:gd name="connsiteY42" fmla="*/ 182880 h 1576251"/>
                  <a:gd name="connsiteX43" fmla="*/ 644434 w 653143"/>
                  <a:gd name="connsiteY43" fmla="*/ 130628 h 1576251"/>
                  <a:gd name="connsiteX44" fmla="*/ 653143 w 653143"/>
                  <a:gd name="connsiteY44" fmla="*/ 104503 h 1576251"/>
                  <a:gd name="connsiteX45" fmla="*/ 653143 w 653143"/>
                  <a:gd name="connsiteY45" fmla="*/ 43543 h 1576251"/>
                  <a:gd name="connsiteX46" fmla="*/ 592183 w 653143"/>
                  <a:gd name="connsiteY46" fmla="*/ 0 h 1576251"/>
                  <a:gd name="connsiteX0" fmla="*/ 592183 w 653143"/>
                  <a:gd name="connsiteY0" fmla="*/ 0 h 1576251"/>
                  <a:gd name="connsiteX1" fmla="*/ 348343 w 653143"/>
                  <a:gd name="connsiteY1" fmla="*/ 165463 h 1576251"/>
                  <a:gd name="connsiteX2" fmla="*/ 322217 w 653143"/>
                  <a:gd name="connsiteY2" fmla="*/ 174171 h 1576251"/>
                  <a:gd name="connsiteX3" fmla="*/ 296091 w 653143"/>
                  <a:gd name="connsiteY3" fmla="*/ 182880 h 1576251"/>
                  <a:gd name="connsiteX4" fmla="*/ 235131 w 653143"/>
                  <a:gd name="connsiteY4" fmla="*/ 200297 h 1576251"/>
                  <a:gd name="connsiteX5" fmla="*/ 209005 w 653143"/>
                  <a:gd name="connsiteY5" fmla="*/ 226423 h 1576251"/>
                  <a:gd name="connsiteX6" fmla="*/ 182880 w 653143"/>
                  <a:gd name="connsiteY6" fmla="*/ 243840 h 1576251"/>
                  <a:gd name="connsiteX7" fmla="*/ 165463 w 653143"/>
                  <a:gd name="connsiteY7" fmla="*/ 269966 h 1576251"/>
                  <a:gd name="connsiteX8" fmla="*/ 148045 w 653143"/>
                  <a:gd name="connsiteY8" fmla="*/ 287383 h 1576251"/>
                  <a:gd name="connsiteX9" fmla="*/ 121920 w 653143"/>
                  <a:gd name="connsiteY9" fmla="*/ 400594 h 1576251"/>
                  <a:gd name="connsiteX10" fmla="*/ 113211 w 653143"/>
                  <a:gd name="connsiteY10" fmla="*/ 426720 h 1576251"/>
                  <a:gd name="connsiteX11" fmla="*/ 104503 w 653143"/>
                  <a:gd name="connsiteY11" fmla="*/ 470263 h 1576251"/>
                  <a:gd name="connsiteX12" fmla="*/ 87085 w 653143"/>
                  <a:gd name="connsiteY12" fmla="*/ 522514 h 1576251"/>
                  <a:gd name="connsiteX13" fmla="*/ 69668 w 653143"/>
                  <a:gd name="connsiteY13" fmla="*/ 609600 h 1576251"/>
                  <a:gd name="connsiteX14" fmla="*/ 52251 w 653143"/>
                  <a:gd name="connsiteY14" fmla="*/ 661851 h 1576251"/>
                  <a:gd name="connsiteX15" fmla="*/ 52251 w 653143"/>
                  <a:gd name="connsiteY15" fmla="*/ 1201783 h 1576251"/>
                  <a:gd name="connsiteX16" fmla="*/ 43543 w 653143"/>
                  <a:gd name="connsiteY16" fmla="*/ 1236617 h 1576251"/>
                  <a:gd name="connsiteX17" fmla="*/ 34834 w 653143"/>
                  <a:gd name="connsiteY17" fmla="*/ 1280160 h 1576251"/>
                  <a:gd name="connsiteX18" fmla="*/ 26125 w 653143"/>
                  <a:gd name="connsiteY18" fmla="*/ 1349828 h 1576251"/>
                  <a:gd name="connsiteX19" fmla="*/ 8708 w 653143"/>
                  <a:gd name="connsiteY19" fmla="*/ 1402080 h 1576251"/>
                  <a:gd name="connsiteX20" fmla="*/ 0 w 653143"/>
                  <a:gd name="connsiteY20" fmla="*/ 1471748 h 1576251"/>
                  <a:gd name="connsiteX21" fmla="*/ 182880 w 653143"/>
                  <a:gd name="connsiteY21" fmla="*/ 1558834 h 1576251"/>
                  <a:gd name="connsiteX22" fmla="*/ 278674 w 653143"/>
                  <a:gd name="connsiteY22" fmla="*/ 1576251 h 1576251"/>
                  <a:gd name="connsiteX23" fmla="*/ 452845 w 653143"/>
                  <a:gd name="connsiteY23" fmla="*/ 1567543 h 1576251"/>
                  <a:gd name="connsiteX24" fmla="*/ 496388 w 653143"/>
                  <a:gd name="connsiteY24" fmla="*/ 1524000 h 1576251"/>
                  <a:gd name="connsiteX25" fmla="*/ 522514 w 653143"/>
                  <a:gd name="connsiteY25" fmla="*/ 1497874 h 1576251"/>
                  <a:gd name="connsiteX26" fmla="*/ 539931 w 653143"/>
                  <a:gd name="connsiteY26" fmla="*/ 1471748 h 1576251"/>
                  <a:gd name="connsiteX27" fmla="*/ 522514 w 653143"/>
                  <a:gd name="connsiteY27" fmla="*/ 1254034 h 1576251"/>
                  <a:gd name="connsiteX28" fmla="*/ 513805 w 653143"/>
                  <a:gd name="connsiteY28" fmla="*/ 1088571 h 1576251"/>
                  <a:gd name="connsiteX29" fmla="*/ 496388 w 653143"/>
                  <a:gd name="connsiteY29" fmla="*/ 975360 h 1576251"/>
                  <a:gd name="connsiteX30" fmla="*/ 487680 w 653143"/>
                  <a:gd name="connsiteY30" fmla="*/ 879566 h 1576251"/>
                  <a:gd name="connsiteX31" fmla="*/ 461554 w 653143"/>
                  <a:gd name="connsiteY31" fmla="*/ 792480 h 1576251"/>
                  <a:gd name="connsiteX32" fmla="*/ 435428 w 653143"/>
                  <a:gd name="connsiteY32" fmla="*/ 661851 h 1576251"/>
                  <a:gd name="connsiteX33" fmla="*/ 444137 w 653143"/>
                  <a:gd name="connsiteY33" fmla="*/ 505097 h 1576251"/>
                  <a:gd name="connsiteX34" fmla="*/ 478971 w 653143"/>
                  <a:gd name="connsiteY34" fmla="*/ 435428 h 1576251"/>
                  <a:gd name="connsiteX35" fmla="*/ 505097 w 653143"/>
                  <a:gd name="connsiteY35" fmla="*/ 374468 h 1576251"/>
                  <a:gd name="connsiteX36" fmla="*/ 522514 w 653143"/>
                  <a:gd name="connsiteY36" fmla="*/ 348343 h 1576251"/>
                  <a:gd name="connsiteX37" fmla="*/ 531223 w 653143"/>
                  <a:gd name="connsiteY37" fmla="*/ 322217 h 1576251"/>
                  <a:gd name="connsiteX38" fmla="*/ 557348 w 653143"/>
                  <a:gd name="connsiteY38" fmla="*/ 296091 h 1576251"/>
                  <a:gd name="connsiteX39" fmla="*/ 574765 w 653143"/>
                  <a:gd name="connsiteY39" fmla="*/ 261257 h 1576251"/>
                  <a:gd name="connsiteX40" fmla="*/ 609600 w 653143"/>
                  <a:gd name="connsiteY40" fmla="*/ 209006 h 1576251"/>
                  <a:gd name="connsiteX41" fmla="*/ 627017 w 653143"/>
                  <a:gd name="connsiteY41" fmla="*/ 182880 h 1576251"/>
                  <a:gd name="connsiteX42" fmla="*/ 644434 w 653143"/>
                  <a:gd name="connsiteY42" fmla="*/ 130628 h 1576251"/>
                  <a:gd name="connsiteX43" fmla="*/ 653143 w 653143"/>
                  <a:gd name="connsiteY43" fmla="*/ 104503 h 1576251"/>
                  <a:gd name="connsiteX44" fmla="*/ 653143 w 653143"/>
                  <a:gd name="connsiteY44" fmla="*/ 43543 h 1576251"/>
                  <a:gd name="connsiteX45" fmla="*/ 592183 w 653143"/>
                  <a:gd name="connsiteY45" fmla="*/ 0 h 1576251"/>
                  <a:gd name="connsiteX0" fmla="*/ 592183 w 653143"/>
                  <a:gd name="connsiteY0" fmla="*/ 0 h 1576251"/>
                  <a:gd name="connsiteX1" fmla="*/ 322217 w 653143"/>
                  <a:gd name="connsiteY1" fmla="*/ 174171 h 1576251"/>
                  <a:gd name="connsiteX2" fmla="*/ 296091 w 653143"/>
                  <a:gd name="connsiteY2" fmla="*/ 182880 h 1576251"/>
                  <a:gd name="connsiteX3" fmla="*/ 235131 w 653143"/>
                  <a:gd name="connsiteY3" fmla="*/ 200297 h 1576251"/>
                  <a:gd name="connsiteX4" fmla="*/ 209005 w 653143"/>
                  <a:gd name="connsiteY4" fmla="*/ 226423 h 1576251"/>
                  <a:gd name="connsiteX5" fmla="*/ 182880 w 653143"/>
                  <a:gd name="connsiteY5" fmla="*/ 243840 h 1576251"/>
                  <a:gd name="connsiteX6" fmla="*/ 165463 w 653143"/>
                  <a:gd name="connsiteY6" fmla="*/ 269966 h 1576251"/>
                  <a:gd name="connsiteX7" fmla="*/ 148045 w 653143"/>
                  <a:gd name="connsiteY7" fmla="*/ 287383 h 1576251"/>
                  <a:gd name="connsiteX8" fmla="*/ 121920 w 653143"/>
                  <a:gd name="connsiteY8" fmla="*/ 400594 h 1576251"/>
                  <a:gd name="connsiteX9" fmla="*/ 113211 w 653143"/>
                  <a:gd name="connsiteY9" fmla="*/ 426720 h 1576251"/>
                  <a:gd name="connsiteX10" fmla="*/ 104503 w 653143"/>
                  <a:gd name="connsiteY10" fmla="*/ 470263 h 1576251"/>
                  <a:gd name="connsiteX11" fmla="*/ 87085 w 653143"/>
                  <a:gd name="connsiteY11" fmla="*/ 522514 h 1576251"/>
                  <a:gd name="connsiteX12" fmla="*/ 69668 w 653143"/>
                  <a:gd name="connsiteY12" fmla="*/ 609600 h 1576251"/>
                  <a:gd name="connsiteX13" fmla="*/ 52251 w 653143"/>
                  <a:gd name="connsiteY13" fmla="*/ 661851 h 1576251"/>
                  <a:gd name="connsiteX14" fmla="*/ 52251 w 653143"/>
                  <a:gd name="connsiteY14" fmla="*/ 1201783 h 1576251"/>
                  <a:gd name="connsiteX15" fmla="*/ 43543 w 653143"/>
                  <a:gd name="connsiteY15" fmla="*/ 1236617 h 1576251"/>
                  <a:gd name="connsiteX16" fmla="*/ 34834 w 653143"/>
                  <a:gd name="connsiteY16" fmla="*/ 1280160 h 1576251"/>
                  <a:gd name="connsiteX17" fmla="*/ 26125 w 653143"/>
                  <a:gd name="connsiteY17" fmla="*/ 1349828 h 1576251"/>
                  <a:gd name="connsiteX18" fmla="*/ 8708 w 653143"/>
                  <a:gd name="connsiteY18" fmla="*/ 1402080 h 1576251"/>
                  <a:gd name="connsiteX19" fmla="*/ 0 w 653143"/>
                  <a:gd name="connsiteY19" fmla="*/ 1471748 h 1576251"/>
                  <a:gd name="connsiteX20" fmla="*/ 182880 w 653143"/>
                  <a:gd name="connsiteY20" fmla="*/ 1558834 h 1576251"/>
                  <a:gd name="connsiteX21" fmla="*/ 278674 w 653143"/>
                  <a:gd name="connsiteY21" fmla="*/ 1576251 h 1576251"/>
                  <a:gd name="connsiteX22" fmla="*/ 452845 w 653143"/>
                  <a:gd name="connsiteY22" fmla="*/ 1567543 h 1576251"/>
                  <a:gd name="connsiteX23" fmla="*/ 496388 w 653143"/>
                  <a:gd name="connsiteY23" fmla="*/ 1524000 h 1576251"/>
                  <a:gd name="connsiteX24" fmla="*/ 522514 w 653143"/>
                  <a:gd name="connsiteY24" fmla="*/ 1497874 h 1576251"/>
                  <a:gd name="connsiteX25" fmla="*/ 539931 w 653143"/>
                  <a:gd name="connsiteY25" fmla="*/ 1471748 h 1576251"/>
                  <a:gd name="connsiteX26" fmla="*/ 522514 w 653143"/>
                  <a:gd name="connsiteY26" fmla="*/ 1254034 h 1576251"/>
                  <a:gd name="connsiteX27" fmla="*/ 513805 w 653143"/>
                  <a:gd name="connsiteY27" fmla="*/ 1088571 h 1576251"/>
                  <a:gd name="connsiteX28" fmla="*/ 496388 w 653143"/>
                  <a:gd name="connsiteY28" fmla="*/ 975360 h 1576251"/>
                  <a:gd name="connsiteX29" fmla="*/ 487680 w 653143"/>
                  <a:gd name="connsiteY29" fmla="*/ 879566 h 1576251"/>
                  <a:gd name="connsiteX30" fmla="*/ 461554 w 653143"/>
                  <a:gd name="connsiteY30" fmla="*/ 792480 h 1576251"/>
                  <a:gd name="connsiteX31" fmla="*/ 435428 w 653143"/>
                  <a:gd name="connsiteY31" fmla="*/ 661851 h 1576251"/>
                  <a:gd name="connsiteX32" fmla="*/ 444137 w 653143"/>
                  <a:gd name="connsiteY32" fmla="*/ 505097 h 1576251"/>
                  <a:gd name="connsiteX33" fmla="*/ 478971 w 653143"/>
                  <a:gd name="connsiteY33" fmla="*/ 435428 h 1576251"/>
                  <a:gd name="connsiteX34" fmla="*/ 505097 w 653143"/>
                  <a:gd name="connsiteY34" fmla="*/ 374468 h 1576251"/>
                  <a:gd name="connsiteX35" fmla="*/ 522514 w 653143"/>
                  <a:gd name="connsiteY35" fmla="*/ 348343 h 1576251"/>
                  <a:gd name="connsiteX36" fmla="*/ 531223 w 653143"/>
                  <a:gd name="connsiteY36" fmla="*/ 322217 h 1576251"/>
                  <a:gd name="connsiteX37" fmla="*/ 557348 w 653143"/>
                  <a:gd name="connsiteY37" fmla="*/ 296091 h 1576251"/>
                  <a:gd name="connsiteX38" fmla="*/ 574765 w 653143"/>
                  <a:gd name="connsiteY38" fmla="*/ 261257 h 1576251"/>
                  <a:gd name="connsiteX39" fmla="*/ 609600 w 653143"/>
                  <a:gd name="connsiteY39" fmla="*/ 209006 h 1576251"/>
                  <a:gd name="connsiteX40" fmla="*/ 627017 w 653143"/>
                  <a:gd name="connsiteY40" fmla="*/ 182880 h 1576251"/>
                  <a:gd name="connsiteX41" fmla="*/ 644434 w 653143"/>
                  <a:gd name="connsiteY41" fmla="*/ 130628 h 1576251"/>
                  <a:gd name="connsiteX42" fmla="*/ 653143 w 653143"/>
                  <a:gd name="connsiteY42" fmla="*/ 104503 h 1576251"/>
                  <a:gd name="connsiteX43" fmla="*/ 653143 w 653143"/>
                  <a:gd name="connsiteY43" fmla="*/ 43543 h 1576251"/>
                  <a:gd name="connsiteX44" fmla="*/ 592183 w 653143"/>
                  <a:gd name="connsiteY44" fmla="*/ 0 h 1576251"/>
                  <a:gd name="connsiteX0" fmla="*/ 592183 w 653143"/>
                  <a:gd name="connsiteY0" fmla="*/ 0 h 1576251"/>
                  <a:gd name="connsiteX1" fmla="*/ 296091 w 653143"/>
                  <a:gd name="connsiteY1" fmla="*/ 182880 h 1576251"/>
                  <a:gd name="connsiteX2" fmla="*/ 235131 w 653143"/>
                  <a:gd name="connsiteY2" fmla="*/ 200297 h 1576251"/>
                  <a:gd name="connsiteX3" fmla="*/ 209005 w 653143"/>
                  <a:gd name="connsiteY3" fmla="*/ 226423 h 1576251"/>
                  <a:gd name="connsiteX4" fmla="*/ 182880 w 653143"/>
                  <a:gd name="connsiteY4" fmla="*/ 243840 h 1576251"/>
                  <a:gd name="connsiteX5" fmla="*/ 165463 w 653143"/>
                  <a:gd name="connsiteY5" fmla="*/ 269966 h 1576251"/>
                  <a:gd name="connsiteX6" fmla="*/ 148045 w 653143"/>
                  <a:gd name="connsiteY6" fmla="*/ 287383 h 1576251"/>
                  <a:gd name="connsiteX7" fmla="*/ 121920 w 653143"/>
                  <a:gd name="connsiteY7" fmla="*/ 400594 h 1576251"/>
                  <a:gd name="connsiteX8" fmla="*/ 113211 w 653143"/>
                  <a:gd name="connsiteY8" fmla="*/ 426720 h 1576251"/>
                  <a:gd name="connsiteX9" fmla="*/ 104503 w 653143"/>
                  <a:gd name="connsiteY9" fmla="*/ 470263 h 1576251"/>
                  <a:gd name="connsiteX10" fmla="*/ 87085 w 653143"/>
                  <a:gd name="connsiteY10" fmla="*/ 522514 h 1576251"/>
                  <a:gd name="connsiteX11" fmla="*/ 69668 w 653143"/>
                  <a:gd name="connsiteY11" fmla="*/ 609600 h 1576251"/>
                  <a:gd name="connsiteX12" fmla="*/ 52251 w 653143"/>
                  <a:gd name="connsiteY12" fmla="*/ 661851 h 1576251"/>
                  <a:gd name="connsiteX13" fmla="*/ 52251 w 653143"/>
                  <a:gd name="connsiteY13" fmla="*/ 1201783 h 1576251"/>
                  <a:gd name="connsiteX14" fmla="*/ 43543 w 653143"/>
                  <a:gd name="connsiteY14" fmla="*/ 1236617 h 1576251"/>
                  <a:gd name="connsiteX15" fmla="*/ 34834 w 653143"/>
                  <a:gd name="connsiteY15" fmla="*/ 1280160 h 1576251"/>
                  <a:gd name="connsiteX16" fmla="*/ 26125 w 653143"/>
                  <a:gd name="connsiteY16" fmla="*/ 1349828 h 1576251"/>
                  <a:gd name="connsiteX17" fmla="*/ 8708 w 653143"/>
                  <a:gd name="connsiteY17" fmla="*/ 1402080 h 1576251"/>
                  <a:gd name="connsiteX18" fmla="*/ 0 w 653143"/>
                  <a:gd name="connsiteY18" fmla="*/ 1471748 h 1576251"/>
                  <a:gd name="connsiteX19" fmla="*/ 182880 w 653143"/>
                  <a:gd name="connsiteY19" fmla="*/ 1558834 h 1576251"/>
                  <a:gd name="connsiteX20" fmla="*/ 278674 w 653143"/>
                  <a:gd name="connsiteY20" fmla="*/ 1576251 h 1576251"/>
                  <a:gd name="connsiteX21" fmla="*/ 452845 w 653143"/>
                  <a:gd name="connsiteY21" fmla="*/ 1567543 h 1576251"/>
                  <a:gd name="connsiteX22" fmla="*/ 496388 w 653143"/>
                  <a:gd name="connsiteY22" fmla="*/ 1524000 h 1576251"/>
                  <a:gd name="connsiteX23" fmla="*/ 522514 w 653143"/>
                  <a:gd name="connsiteY23" fmla="*/ 1497874 h 1576251"/>
                  <a:gd name="connsiteX24" fmla="*/ 539931 w 653143"/>
                  <a:gd name="connsiteY24" fmla="*/ 1471748 h 1576251"/>
                  <a:gd name="connsiteX25" fmla="*/ 522514 w 653143"/>
                  <a:gd name="connsiteY25" fmla="*/ 1254034 h 1576251"/>
                  <a:gd name="connsiteX26" fmla="*/ 513805 w 653143"/>
                  <a:gd name="connsiteY26" fmla="*/ 1088571 h 1576251"/>
                  <a:gd name="connsiteX27" fmla="*/ 496388 w 653143"/>
                  <a:gd name="connsiteY27" fmla="*/ 975360 h 1576251"/>
                  <a:gd name="connsiteX28" fmla="*/ 487680 w 653143"/>
                  <a:gd name="connsiteY28" fmla="*/ 879566 h 1576251"/>
                  <a:gd name="connsiteX29" fmla="*/ 461554 w 653143"/>
                  <a:gd name="connsiteY29" fmla="*/ 792480 h 1576251"/>
                  <a:gd name="connsiteX30" fmla="*/ 435428 w 653143"/>
                  <a:gd name="connsiteY30" fmla="*/ 661851 h 1576251"/>
                  <a:gd name="connsiteX31" fmla="*/ 444137 w 653143"/>
                  <a:gd name="connsiteY31" fmla="*/ 505097 h 1576251"/>
                  <a:gd name="connsiteX32" fmla="*/ 478971 w 653143"/>
                  <a:gd name="connsiteY32" fmla="*/ 435428 h 1576251"/>
                  <a:gd name="connsiteX33" fmla="*/ 505097 w 653143"/>
                  <a:gd name="connsiteY33" fmla="*/ 374468 h 1576251"/>
                  <a:gd name="connsiteX34" fmla="*/ 522514 w 653143"/>
                  <a:gd name="connsiteY34" fmla="*/ 348343 h 1576251"/>
                  <a:gd name="connsiteX35" fmla="*/ 531223 w 653143"/>
                  <a:gd name="connsiteY35" fmla="*/ 322217 h 1576251"/>
                  <a:gd name="connsiteX36" fmla="*/ 557348 w 653143"/>
                  <a:gd name="connsiteY36" fmla="*/ 296091 h 1576251"/>
                  <a:gd name="connsiteX37" fmla="*/ 574765 w 653143"/>
                  <a:gd name="connsiteY37" fmla="*/ 261257 h 1576251"/>
                  <a:gd name="connsiteX38" fmla="*/ 609600 w 653143"/>
                  <a:gd name="connsiteY38" fmla="*/ 209006 h 1576251"/>
                  <a:gd name="connsiteX39" fmla="*/ 627017 w 653143"/>
                  <a:gd name="connsiteY39" fmla="*/ 182880 h 1576251"/>
                  <a:gd name="connsiteX40" fmla="*/ 644434 w 653143"/>
                  <a:gd name="connsiteY40" fmla="*/ 130628 h 1576251"/>
                  <a:gd name="connsiteX41" fmla="*/ 653143 w 653143"/>
                  <a:gd name="connsiteY41" fmla="*/ 104503 h 1576251"/>
                  <a:gd name="connsiteX42" fmla="*/ 653143 w 653143"/>
                  <a:gd name="connsiteY42" fmla="*/ 43543 h 1576251"/>
                  <a:gd name="connsiteX43" fmla="*/ 592183 w 653143"/>
                  <a:gd name="connsiteY43" fmla="*/ 0 h 1576251"/>
                  <a:gd name="connsiteX0" fmla="*/ 592183 w 653143"/>
                  <a:gd name="connsiteY0" fmla="*/ 0 h 1576251"/>
                  <a:gd name="connsiteX1" fmla="*/ 235131 w 653143"/>
                  <a:gd name="connsiteY1" fmla="*/ 200297 h 1576251"/>
                  <a:gd name="connsiteX2" fmla="*/ 209005 w 653143"/>
                  <a:gd name="connsiteY2" fmla="*/ 226423 h 1576251"/>
                  <a:gd name="connsiteX3" fmla="*/ 182880 w 653143"/>
                  <a:gd name="connsiteY3" fmla="*/ 243840 h 1576251"/>
                  <a:gd name="connsiteX4" fmla="*/ 165463 w 653143"/>
                  <a:gd name="connsiteY4" fmla="*/ 269966 h 1576251"/>
                  <a:gd name="connsiteX5" fmla="*/ 148045 w 653143"/>
                  <a:gd name="connsiteY5" fmla="*/ 287383 h 1576251"/>
                  <a:gd name="connsiteX6" fmla="*/ 121920 w 653143"/>
                  <a:gd name="connsiteY6" fmla="*/ 400594 h 1576251"/>
                  <a:gd name="connsiteX7" fmla="*/ 113211 w 653143"/>
                  <a:gd name="connsiteY7" fmla="*/ 426720 h 1576251"/>
                  <a:gd name="connsiteX8" fmla="*/ 104503 w 653143"/>
                  <a:gd name="connsiteY8" fmla="*/ 470263 h 1576251"/>
                  <a:gd name="connsiteX9" fmla="*/ 87085 w 653143"/>
                  <a:gd name="connsiteY9" fmla="*/ 522514 h 1576251"/>
                  <a:gd name="connsiteX10" fmla="*/ 69668 w 653143"/>
                  <a:gd name="connsiteY10" fmla="*/ 609600 h 1576251"/>
                  <a:gd name="connsiteX11" fmla="*/ 52251 w 653143"/>
                  <a:gd name="connsiteY11" fmla="*/ 661851 h 1576251"/>
                  <a:gd name="connsiteX12" fmla="*/ 52251 w 653143"/>
                  <a:gd name="connsiteY12" fmla="*/ 1201783 h 1576251"/>
                  <a:gd name="connsiteX13" fmla="*/ 43543 w 653143"/>
                  <a:gd name="connsiteY13" fmla="*/ 1236617 h 1576251"/>
                  <a:gd name="connsiteX14" fmla="*/ 34834 w 653143"/>
                  <a:gd name="connsiteY14" fmla="*/ 1280160 h 1576251"/>
                  <a:gd name="connsiteX15" fmla="*/ 26125 w 653143"/>
                  <a:gd name="connsiteY15" fmla="*/ 1349828 h 1576251"/>
                  <a:gd name="connsiteX16" fmla="*/ 8708 w 653143"/>
                  <a:gd name="connsiteY16" fmla="*/ 1402080 h 1576251"/>
                  <a:gd name="connsiteX17" fmla="*/ 0 w 653143"/>
                  <a:gd name="connsiteY17" fmla="*/ 1471748 h 1576251"/>
                  <a:gd name="connsiteX18" fmla="*/ 182880 w 653143"/>
                  <a:gd name="connsiteY18" fmla="*/ 1558834 h 1576251"/>
                  <a:gd name="connsiteX19" fmla="*/ 278674 w 653143"/>
                  <a:gd name="connsiteY19" fmla="*/ 1576251 h 1576251"/>
                  <a:gd name="connsiteX20" fmla="*/ 452845 w 653143"/>
                  <a:gd name="connsiteY20" fmla="*/ 1567543 h 1576251"/>
                  <a:gd name="connsiteX21" fmla="*/ 496388 w 653143"/>
                  <a:gd name="connsiteY21" fmla="*/ 1524000 h 1576251"/>
                  <a:gd name="connsiteX22" fmla="*/ 522514 w 653143"/>
                  <a:gd name="connsiteY22" fmla="*/ 1497874 h 1576251"/>
                  <a:gd name="connsiteX23" fmla="*/ 539931 w 653143"/>
                  <a:gd name="connsiteY23" fmla="*/ 1471748 h 1576251"/>
                  <a:gd name="connsiteX24" fmla="*/ 522514 w 653143"/>
                  <a:gd name="connsiteY24" fmla="*/ 1254034 h 1576251"/>
                  <a:gd name="connsiteX25" fmla="*/ 513805 w 653143"/>
                  <a:gd name="connsiteY25" fmla="*/ 1088571 h 1576251"/>
                  <a:gd name="connsiteX26" fmla="*/ 496388 w 653143"/>
                  <a:gd name="connsiteY26" fmla="*/ 975360 h 1576251"/>
                  <a:gd name="connsiteX27" fmla="*/ 487680 w 653143"/>
                  <a:gd name="connsiteY27" fmla="*/ 879566 h 1576251"/>
                  <a:gd name="connsiteX28" fmla="*/ 461554 w 653143"/>
                  <a:gd name="connsiteY28" fmla="*/ 792480 h 1576251"/>
                  <a:gd name="connsiteX29" fmla="*/ 435428 w 653143"/>
                  <a:gd name="connsiteY29" fmla="*/ 661851 h 1576251"/>
                  <a:gd name="connsiteX30" fmla="*/ 444137 w 653143"/>
                  <a:gd name="connsiteY30" fmla="*/ 505097 h 1576251"/>
                  <a:gd name="connsiteX31" fmla="*/ 478971 w 653143"/>
                  <a:gd name="connsiteY31" fmla="*/ 435428 h 1576251"/>
                  <a:gd name="connsiteX32" fmla="*/ 505097 w 653143"/>
                  <a:gd name="connsiteY32" fmla="*/ 374468 h 1576251"/>
                  <a:gd name="connsiteX33" fmla="*/ 522514 w 653143"/>
                  <a:gd name="connsiteY33" fmla="*/ 348343 h 1576251"/>
                  <a:gd name="connsiteX34" fmla="*/ 531223 w 653143"/>
                  <a:gd name="connsiteY34" fmla="*/ 322217 h 1576251"/>
                  <a:gd name="connsiteX35" fmla="*/ 557348 w 653143"/>
                  <a:gd name="connsiteY35" fmla="*/ 296091 h 1576251"/>
                  <a:gd name="connsiteX36" fmla="*/ 574765 w 653143"/>
                  <a:gd name="connsiteY36" fmla="*/ 261257 h 1576251"/>
                  <a:gd name="connsiteX37" fmla="*/ 609600 w 653143"/>
                  <a:gd name="connsiteY37" fmla="*/ 209006 h 1576251"/>
                  <a:gd name="connsiteX38" fmla="*/ 627017 w 653143"/>
                  <a:gd name="connsiteY38" fmla="*/ 182880 h 1576251"/>
                  <a:gd name="connsiteX39" fmla="*/ 644434 w 653143"/>
                  <a:gd name="connsiteY39" fmla="*/ 130628 h 1576251"/>
                  <a:gd name="connsiteX40" fmla="*/ 653143 w 653143"/>
                  <a:gd name="connsiteY40" fmla="*/ 104503 h 1576251"/>
                  <a:gd name="connsiteX41" fmla="*/ 653143 w 653143"/>
                  <a:gd name="connsiteY41" fmla="*/ 43543 h 1576251"/>
                  <a:gd name="connsiteX42" fmla="*/ 592183 w 653143"/>
                  <a:gd name="connsiteY42" fmla="*/ 0 h 1576251"/>
                  <a:gd name="connsiteX0" fmla="*/ 592183 w 653143"/>
                  <a:gd name="connsiteY0" fmla="*/ 0 h 1576251"/>
                  <a:gd name="connsiteX1" fmla="*/ 209005 w 653143"/>
                  <a:gd name="connsiteY1" fmla="*/ 226423 h 1576251"/>
                  <a:gd name="connsiteX2" fmla="*/ 182880 w 653143"/>
                  <a:gd name="connsiteY2" fmla="*/ 243840 h 1576251"/>
                  <a:gd name="connsiteX3" fmla="*/ 165463 w 653143"/>
                  <a:gd name="connsiteY3" fmla="*/ 269966 h 1576251"/>
                  <a:gd name="connsiteX4" fmla="*/ 148045 w 653143"/>
                  <a:gd name="connsiteY4" fmla="*/ 287383 h 1576251"/>
                  <a:gd name="connsiteX5" fmla="*/ 121920 w 653143"/>
                  <a:gd name="connsiteY5" fmla="*/ 400594 h 1576251"/>
                  <a:gd name="connsiteX6" fmla="*/ 113211 w 653143"/>
                  <a:gd name="connsiteY6" fmla="*/ 426720 h 1576251"/>
                  <a:gd name="connsiteX7" fmla="*/ 104503 w 653143"/>
                  <a:gd name="connsiteY7" fmla="*/ 470263 h 1576251"/>
                  <a:gd name="connsiteX8" fmla="*/ 87085 w 653143"/>
                  <a:gd name="connsiteY8" fmla="*/ 522514 h 1576251"/>
                  <a:gd name="connsiteX9" fmla="*/ 69668 w 653143"/>
                  <a:gd name="connsiteY9" fmla="*/ 609600 h 1576251"/>
                  <a:gd name="connsiteX10" fmla="*/ 52251 w 653143"/>
                  <a:gd name="connsiteY10" fmla="*/ 661851 h 1576251"/>
                  <a:gd name="connsiteX11" fmla="*/ 52251 w 653143"/>
                  <a:gd name="connsiteY11" fmla="*/ 1201783 h 1576251"/>
                  <a:gd name="connsiteX12" fmla="*/ 43543 w 653143"/>
                  <a:gd name="connsiteY12" fmla="*/ 1236617 h 1576251"/>
                  <a:gd name="connsiteX13" fmla="*/ 34834 w 653143"/>
                  <a:gd name="connsiteY13" fmla="*/ 1280160 h 1576251"/>
                  <a:gd name="connsiteX14" fmla="*/ 26125 w 653143"/>
                  <a:gd name="connsiteY14" fmla="*/ 1349828 h 1576251"/>
                  <a:gd name="connsiteX15" fmla="*/ 8708 w 653143"/>
                  <a:gd name="connsiteY15" fmla="*/ 1402080 h 1576251"/>
                  <a:gd name="connsiteX16" fmla="*/ 0 w 653143"/>
                  <a:gd name="connsiteY16" fmla="*/ 1471748 h 1576251"/>
                  <a:gd name="connsiteX17" fmla="*/ 182880 w 653143"/>
                  <a:gd name="connsiteY17" fmla="*/ 1558834 h 1576251"/>
                  <a:gd name="connsiteX18" fmla="*/ 278674 w 653143"/>
                  <a:gd name="connsiteY18" fmla="*/ 1576251 h 1576251"/>
                  <a:gd name="connsiteX19" fmla="*/ 452845 w 653143"/>
                  <a:gd name="connsiteY19" fmla="*/ 1567543 h 1576251"/>
                  <a:gd name="connsiteX20" fmla="*/ 496388 w 653143"/>
                  <a:gd name="connsiteY20" fmla="*/ 1524000 h 1576251"/>
                  <a:gd name="connsiteX21" fmla="*/ 522514 w 653143"/>
                  <a:gd name="connsiteY21" fmla="*/ 1497874 h 1576251"/>
                  <a:gd name="connsiteX22" fmla="*/ 539931 w 653143"/>
                  <a:gd name="connsiteY22" fmla="*/ 1471748 h 1576251"/>
                  <a:gd name="connsiteX23" fmla="*/ 522514 w 653143"/>
                  <a:gd name="connsiteY23" fmla="*/ 1254034 h 1576251"/>
                  <a:gd name="connsiteX24" fmla="*/ 513805 w 653143"/>
                  <a:gd name="connsiteY24" fmla="*/ 1088571 h 1576251"/>
                  <a:gd name="connsiteX25" fmla="*/ 496388 w 653143"/>
                  <a:gd name="connsiteY25" fmla="*/ 975360 h 1576251"/>
                  <a:gd name="connsiteX26" fmla="*/ 487680 w 653143"/>
                  <a:gd name="connsiteY26" fmla="*/ 879566 h 1576251"/>
                  <a:gd name="connsiteX27" fmla="*/ 461554 w 653143"/>
                  <a:gd name="connsiteY27" fmla="*/ 792480 h 1576251"/>
                  <a:gd name="connsiteX28" fmla="*/ 435428 w 653143"/>
                  <a:gd name="connsiteY28" fmla="*/ 661851 h 1576251"/>
                  <a:gd name="connsiteX29" fmla="*/ 444137 w 653143"/>
                  <a:gd name="connsiteY29" fmla="*/ 505097 h 1576251"/>
                  <a:gd name="connsiteX30" fmla="*/ 478971 w 653143"/>
                  <a:gd name="connsiteY30" fmla="*/ 435428 h 1576251"/>
                  <a:gd name="connsiteX31" fmla="*/ 505097 w 653143"/>
                  <a:gd name="connsiteY31" fmla="*/ 374468 h 1576251"/>
                  <a:gd name="connsiteX32" fmla="*/ 522514 w 653143"/>
                  <a:gd name="connsiteY32" fmla="*/ 348343 h 1576251"/>
                  <a:gd name="connsiteX33" fmla="*/ 531223 w 653143"/>
                  <a:gd name="connsiteY33" fmla="*/ 322217 h 1576251"/>
                  <a:gd name="connsiteX34" fmla="*/ 557348 w 653143"/>
                  <a:gd name="connsiteY34" fmla="*/ 296091 h 1576251"/>
                  <a:gd name="connsiteX35" fmla="*/ 574765 w 653143"/>
                  <a:gd name="connsiteY35" fmla="*/ 261257 h 1576251"/>
                  <a:gd name="connsiteX36" fmla="*/ 609600 w 653143"/>
                  <a:gd name="connsiteY36" fmla="*/ 209006 h 1576251"/>
                  <a:gd name="connsiteX37" fmla="*/ 627017 w 653143"/>
                  <a:gd name="connsiteY37" fmla="*/ 182880 h 1576251"/>
                  <a:gd name="connsiteX38" fmla="*/ 644434 w 653143"/>
                  <a:gd name="connsiteY38" fmla="*/ 130628 h 1576251"/>
                  <a:gd name="connsiteX39" fmla="*/ 653143 w 653143"/>
                  <a:gd name="connsiteY39" fmla="*/ 104503 h 1576251"/>
                  <a:gd name="connsiteX40" fmla="*/ 653143 w 653143"/>
                  <a:gd name="connsiteY40" fmla="*/ 43543 h 1576251"/>
                  <a:gd name="connsiteX41" fmla="*/ 592183 w 653143"/>
                  <a:gd name="connsiteY41" fmla="*/ 0 h 1576251"/>
                  <a:gd name="connsiteX0" fmla="*/ 592183 w 653143"/>
                  <a:gd name="connsiteY0" fmla="*/ 0 h 1576251"/>
                  <a:gd name="connsiteX1" fmla="*/ 182880 w 653143"/>
                  <a:gd name="connsiteY1" fmla="*/ 243840 h 1576251"/>
                  <a:gd name="connsiteX2" fmla="*/ 165463 w 653143"/>
                  <a:gd name="connsiteY2" fmla="*/ 269966 h 1576251"/>
                  <a:gd name="connsiteX3" fmla="*/ 148045 w 653143"/>
                  <a:gd name="connsiteY3" fmla="*/ 287383 h 1576251"/>
                  <a:gd name="connsiteX4" fmla="*/ 121920 w 653143"/>
                  <a:gd name="connsiteY4" fmla="*/ 400594 h 1576251"/>
                  <a:gd name="connsiteX5" fmla="*/ 113211 w 653143"/>
                  <a:gd name="connsiteY5" fmla="*/ 426720 h 1576251"/>
                  <a:gd name="connsiteX6" fmla="*/ 104503 w 653143"/>
                  <a:gd name="connsiteY6" fmla="*/ 470263 h 1576251"/>
                  <a:gd name="connsiteX7" fmla="*/ 87085 w 653143"/>
                  <a:gd name="connsiteY7" fmla="*/ 522514 h 1576251"/>
                  <a:gd name="connsiteX8" fmla="*/ 69668 w 653143"/>
                  <a:gd name="connsiteY8" fmla="*/ 609600 h 1576251"/>
                  <a:gd name="connsiteX9" fmla="*/ 52251 w 653143"/>
                  <a:gd name="connsiteY9" fmla="*/ 661851 h 1576251"/>
                  <a:gd name="connsiteX10" fmla="*/ 52251 w 653143"/>
                  <a:gd name="connsiteY10" fmla="*/ 1201783 h 1576251"/>
                  <a:gd name="connsiteX11" fmla="*/ 43543 w 653143"/>
                  <a:gd name="connsiteY11" fmla="*/ 1236617 h 1576251"/>
                  <a:gd name="connsiteX12" fmla="*/ 34834 w 653143"/>
                  <a:gd name="connsiteY12" fmla="*/ 1280160 h 1576251"/>
                  <a:gd name="connsiteX13" fmla="*/ 26125 w 653143"/>
                  <a:gd name="connsiteY13" fmla="*/ 1349828 h 1576251"/>
                  <a:gd name="connsiteX14" fmla="*/ 8708 w 653143"/>
                  <a:gd name="connsiteY14" fmla="*/ 1402080 h 1576251"/>
                  <a:gd name="connsiteX15" fmla="*/ 0 w 653143"/>
                  <a:gd name="connsiteY15" fmla="*/ 1471748 h 1576251"/>
                  <a:gd name="connsiteX16" fmla="*/ 182880 w 653143"/>
                  <a:gd name="connsiteY16" fmla="*/ 1558834 h 1576251"/>
                  <a:gd name="connsiteX17" fmla="*/ 278674 w 653143"/>
                  <a:gd name="connsiteY17" fmla="*/ 1576251 h 1576251"/>
                  <a:gd name="connsiteX18" fmla="*/ 452845 w 653143"/>
                  <a:gd name="connsiteY18" fmla="*/ 1567543 h 1576251"/>
                  <a:gd name="connsiteX19" fmla="*/ 496388 w 653143"/>
                  <a:gd name="connsiteY19" fmla="*/ 1524000 h 1576251"/>
                  <a:gd name="connsiteX20" fmla="*/ 522514 w 653143"/>
                  <a:gd name="connsiteY20" fmla="*/ 1497874 h 1576251"/>
                  <a:gd name="connsiteX21" fmla="*/ 539931 w 653143"/>
                  <a:gd name="connsiteY21" fmla="*/ 1471748 h 1576251"/>
                  <a:gd name="connsiteX22" fmla="*/ 522514 w 653143"/>
                  <a:gd name="connsiteY22" fmla="*/ 1254034 h 1576251"/>
                  <a:gd name="connsiteX23" fmla="*/ 513805 w 653143"/>
                  <a:gd name="connsiteY23" fmla="*/ 1088571 h 1576251"/>
                  <a:gd name="connsiteX24" fmla="*/ 496388 w 653143"/>
                  <a:gd name="connsiteY24" fmla="*/ 975360 h 1576251"/>
                  <a:gd name="connsiteX25" fmla="*/ 487680 w 653143"/>
                  <a:gd name="connsiteY25" fmla="*/ 879566 h 1576251"/>
                  <a:gd name="connsiteX26" fmla="*/ 461554 w 653143"/>
                  <a:gd name="connsiteY26" fmla="*/ 792480 h 1576251"/>
                  <a:gd name="connsiteX27" fmla="*/ 435428 w 653143"/>
                  <a:gd name="connsiteY27" fmla="*/ 661851 h 1576251"/>
                  <a:gd name="connsiteX28" fmla="*/ 444137 w 653143"/>
                  <a:gd name="connsiteY28" fmla="*/ 505097 h 1576251"/>
                  <a:gd name="connsiteX29" fmla="*/ 478971 w 653143"/>
                  <a:gd name="connsiteY29" fmla="*/ 435428 h 1576251"/>
                  <a:gd name="connsiteX30" fmla="*/ 505097 w 653143"/>
                  <a:gd name="connsiteY30" fmla="*/ 374468 h 1576251"/>
                  <a:gd name="connsiteX31" fmla="*/ 522514 w 653143"/>
                  <a:gd name="connsiteY31" fmla="*/ 348343 h 1576251"/>
                  <a:gd name="connsiteX32" fmla="*/ 531223 w 653143"/>
                  <a:gd name="connsiteY32" fmla="*/ 322217 h 1576251"/>
                  <a:gd name="connsiteX33" fmla="*/ 557348 w 653143"/>
                  <a:gd name="connsiteY33" fmla="*/ 296091 h 1576251"/>
                  <a:gd name="connsiteX34" fmla="*/ 574765 w 653143"/>
                  <a:gd name="connsiteY34" fmla="*/ 261257 h 1576251"/>
                  <a:gd name="connsiteX35" fmla="*/ 609600 w 653143"/>
                  <a:gd name="connsiteY35" fmla="*/ 209006 h 1576251"/>
                  <a:gd name="connsiteX36" fmla="*/ 627017 w 653143"/>
                  <a:gd name="connsiteY36" fmla="*/ 182880 h 1576251"/>
                  <a:gd name="connsiteX37" fmla="*/ 644434 w 653143"/>
                  <a:gd name="connsiteY37" fmla="*/ 130628 h 1576251"/>
                  <a:gd name="connsiteX38" fmla="*/ 653143 w 653143"/>
                  <a:gd name="connsiteY38" fmla="*/ 104503 h 1576251"/>
                  <a:gd name="connsiteX39" fmla="*/ 653143 w 653143"/>
                  <a:gd name="connsiteY39" fmla="*/ 43543 h 1576251"/>
                  <a:gd name="connsiteX40" fmla="*/ 592183 w 653143"/>
                  <a:gd name="connsiteY40" fmla="*/ 0 h 1576251"/>
                  <a:gd name="connsiteX0" fmla="*/ 592183 w 653143"/>
                  <a:gd name="connsiteY0" fmla="*/ 0 h 1576251"/>
                  <a:gd name="connsiteX1" fmla="*/ 165463 w 653143"/>
                  <a:gd name="connsiteY1" fmla="*/ 269966 h 1576251"/>
                  <a:gd name="connsiteX2" fmla="*/ 148045 w 653143"/>
                  <a:gd name="connsiteY2" fmla="*/ 287383 h 1576251"/>
                  <a:gd name="connsiteX3" fmla="*/ 121920 w 653143"/>
                  <a:gd name="connsiteY3" fmla="*/ 400594 h 1576251"/>
                  <a:gd name="connsiteX4" fmla="*/ 113211 w 653143"/>
                  <a:gd name="connsiteY4" fmla="*/ 426720 h 1576251"/>
                  <a:gd name="connsiteX5" fmla="*/ 104503 w 653143"/>
                  <a:gd name="connsiteY5" fmla="*/ 470263 h 1576251"/>
                  <a:gd name="connsiteX6" fmla="*/ 87085 w 653143"/>
                  <a:gd name="connsiteY6" fmla="*/ 522514 h 1576251"/>
                  <a:gd name="connsiteX7" fmla="*/ 69668 w 653143"/>
                  <a:gd name="connsiteY7" fmla="*/ 609600 h 1576251"/>
                  <a:gd name="connsiteX8" fmla="*/ 52251 w 653143"/>
                  <a:gd name="connsiteY8" fmla="*/ 661851 h 1576251"/>
                  <a:gd name="connsiteX9" fmla="*/ 52251 w 653143"/>
                  <a:gd name="connsiteY9" fmla="*/ 1201783 h 1576251"/>
                  <a:gd name="connsiteX10" fmla="*/ 43543 w 653143"/>
                  <a:gd name="connsiteY10" fmla="*/ 1236617 h 1576251"/>
                  <a:gd name="connsiteX11" fmla="*/ 34834 w 653143"/>
                  <a:gd name="connsiteY11" fmla="*/ 1280160 h 1576251"/>
                  <a:gd name="connsiteX12" fmla="*/ 26125 w 653143"/>
                  <a:gd name="connsiteY12" fmla="*/ 1349828 h 1576251"/>
                  <a:gd name="connsiteX13" fmla="*/ 8708 w 653143"/>
                  <a:gd name="connsiteY13" fmla="*/ 1402080 h 1576251"/>
                  <a:gd name="connsiteX14" fmla="*/ 0 w 653143"/>
                  <a:gd name="connsiteY14" fmla="*/ 1471748 h 1576251"/>
                  <a:gd name="connsiteX15" fmla="*/ 182880 w 653143"/>
                  <a:gd name="connsiteY15" fmla="*/ 1558834 h 1576251"/>
                  <a:gd name="connsiteX16" fmla="*/ 278674 w 653143"/>
                  <a:gd name="connsiteY16" fmla="*/ 1576251 h 1576251"/>
                  <a:gd name="connsiteX17" fmla="*/ 452845 w 653143"/>
                  <a:gd name="connsiteY17" fmla="*/ 1567543 h 1576251"/>
                  <a:gd name="connsiteX18" fmla="*/ 496388 w 653143"/>
                  <a:gd name="connsiteY18" fmla="*/ 1524000 h 1576251"/>
                  <a:gd name="connsiteX19" fmla="*/ 522514 w 653143"/>
                  <a:gd name="connsiteY19" fmla="*/ 1497874 h 1576251"/>
                  <a:gd name="connsiteX20" fmla="*/ 539931 w 653143"/>
                  <a:gd name="connsiteY20" fmla="*/ 1471748 h 1576251"/>
                  <a:gd name="connsiteX21" fmla="*/ 522514 w 653143"/>
                  <a:gd name="connsiteY21" fmla="*/ 1254034 h 1576251"/>
                  <a:gd name="connsiteX22" fmla="*/ 513805 w 653143"/>
                  <a:gd name="connsiteY22" fmla="*/ 1088571 h 1576251"/>
                  <a:gd name="connsiteX23" fmla="*/ 496388 w 653143"/>
                  <a:gd name="connsiteY23" fmla="*/ 975360 h 1576251"/>
                  <a:gd name="connsiteX24" fmla="*/ 487680 w 653143"/>
                  <a:gd name="connsiteY24" fmla="*/ 879566 h 1576251"/>
                  <a:gd name="connsiteX25" fmla="*/ 461554 w 653143"/>
                  <a:gd name="connsiteY25" fmla="*/ 792480 h 1576251"/>
                  <a:gd name="connsiteX26" fmla="*/ 435428 w 653143"/>
                  <a:gd name="connsiteY26" fmla="*/ 661851 h 1576251"/>
                  <a:gd name="connsiteX27" fmla="*/ 444137 w 653143"/>
                  <a:gd name="connsiteY27" fmla="*/ 505097 h 1576251"/>
                  <a:gd name="connsiteX28" fmla="*/ 478971 w 653143"/>
                  <a:gd name="connsiteY28" fmla="*/ 435428 h 1576251"/>
                  <a:gd name="connsiteX29" fmla="*/ 505097 w 653143"/>
                  <a:gd name="connsiteY29" fmla="*/ 374468 h 1576251"/>
                  <a:gd name="connsiteX30" fmla="*/ 522514 w 653143"/>
                  <a:gd name="connsiteY30" fmla="*/ 348343 h 1576251"/>
                  <a:gd name="connsiteX31" fmla="*/ 531223 w 653143"/>
                  <a:gd name="connsiteY31" fmla="*/ 322217 h 1576251"/>
                  <a:gd name="connsiteX32" fmla="*/ 557348 w 653143"/>
                  <a:gd name="connsiteY32" fmla="*/ 296091 h 1576251"/>
                  <a:gd name="connsiteX33" fmla="*/ 574765 w 653143"/>
                  <a:gd name="connsiteY33" fmla="*/ 261257 h 1576251"/>
                  <a:gd name="connsiteX34" fmla="*/ 609600 w 653143"/>
                  <a:gd name="connsiteY34" fmla="*/ 209006 h 1576251"/>
                  <a:gd name="connsiteX35" fmla="*/ 627017 w 653143"/>
                  <a:gd name="connsiteY35" fmla="*/ 182880 h 1576251"/>
                  <a:gd name="connsiteX36" fmla="*/ 644434 w 653143"/>
                  <a:gd name="connsiteY36" fmla="*/ 130628 h 1576251"/>
                  <a:gd name="connsiteX37" fmla="*/ 653143 w 653143"/>
                  <a:gd name="connsiteY37" fmla="*/ 104503 h 1576251"/>
                  <a:gd name="connsiteX38" fmla="*/ 653143 w 653143"/>
                  <a:gd name="connsiteY38" fmla="*/ 43543 h 1576251"/>
                  <a:gd name="connsiteX39" fmla="*/ 592183 w 653143"/>
                  <a:gd name="connsiteY39" fmla="*/ 0 h 1576251"/>
                  <a:gd name="connsiteX0" fmla="*/ 592183 w 653143"/>
                  <a:gd name="connsiteY0" fmla="*/ 0 h 1576251"/>
                  <a:gd name="connsiteX1" fmla="*/ 148045 w 653143"/>
                  <a:gd name="connsiteY1" fmla="*/ 287383 h 1576251"/>
                  <a:gd name="connsiteX2" fmla="*/ 121920 w 653143"/>
                  <a:gd name="connsiteY2" fmla="*/ 400594 h 1576251"/>
                  <a:gd name="connsiteX3" fmla="*/ 113211 w 653143"/>
                  <a:gd name="connsiteY3" fmla="*/ 426720 h 1576251"/>
                  <a:gd name="connsiteX4" fmla="*/ 104503 w 653143"/>
                  <a:gd name="connsiteY4" fmla="*/ 470263 h 1576251"/>
                  <a:gd name="connsiteX5" fmla="*/ 87085 w 653143"/>
                  <a:gd name="connsiteY5" fmla="*/ 522514 h 1576251"/>
                  <a:gd name="connsiteX6" fmla="*/ 69668 w 653143"/>
                  <a:gd name="connsiteY6" fmla="*/ 609600 h 1576251"/>
                  <a:gd name="connsiteX7" fmla="*/ 52251 w 653143"/>
                  <a:gd name="connsiteY7" fmla="*/ 661851 h 1576251"/>
                  <a:gd name="connsiteX8" fmla="*/ 52251 w 653143"/>
                  <a:gd name="connsiteY8" fmla="*/ 1201783 h 1576251"/>
                  <a:gd name="connsiteX9" fmla="*/ 43543 w 653143"/>
                  <a:gd name="connsiteY9" fmla="*/ 1236617 h 1576251"/>
                  <a:gd name="connsiteX10" fmla="*/ 34834 w 653143"/>
                  <a:gd name="connsiteY10" fmla="*/ 1280160 h 1576251"/>
                  <a:gd name="connsiteX11" fmla="*/ 26125 w 653143"/>
                  <a:gd name="connsiteY11" fmla="*/ 1349828 h 1576251"/>
                  <a:gd name="connsiteX12" fmla="*/ 8708 w 653143"/>
                  <a:gd name="connsiteY12" fmla="*/ 1402080 h 1576251"/>
                  <a:gd name="connsiteX13" fmla="*/ 0 w 653143"/>
                  <a:gd name="connsiteY13" fmla="*/ 1471748 h 1576251"/>
                  <a:gd name="connsiteX14" fmla="*/ 182880 w 653143"/>
                  <a:gd name="connsiteY14" fmla="*/ 1558834 h 1576251"/>
                  <a:gd name="connsiteX15" fmla="*/ 278674 w 653143"/>
                  <a:gd name="connsiteY15" fmla="*/ 1576251 h 1576251"/>
                  <a:gd name="connsiteX16" fmla="*/ 452845 w 653143"/>
                  <a:gd name="connsiteY16" fmla="*/ 1567543 h 1576251"/>
                  <a:gd name="connsiteX17" fmla="*/ 496388 w 653143"/>
                  <a:gd name="connsiteY17" fmla="*/ 1524000 h 1576251"/>
                  <a:gd name="connsiteX18" fmla="*/ 522514 w 653143"/>
                  <a:gd name="connsiteY18" fmla="*/ 1497874 h 1576251"/>
                  <a:gd name="connsiteX19" fmla="*/ 539931 w 653143"/>
                  <a:gd name="connsiteY19" fmla="*/ 1471748 h 1576251"/>
                  <a:gd name="connsiteX20" fmla="*/ 522514 w 653143"/>
                  <a:gd name="connsiteY20" fmla="*/ 1254034 h 1576251"/>
                  <a:gd name="connsiteX21" fmla="*/ 513805 w 653143"/>
                  <a:gd name="connsiteY21" fmla="*/ 1088571 h 1576251"/>
                  <a:gd name="connsiteX22" fmla="*/ 496388 w 653143"/>
                  <a:gd name="connsiteY22" fmla="*/ 975360 h 1576251"/>
                  <a:gd name="connsiteX23" fmla="*/ 487680 w 653143"/>
                  <a:gd name="connsiteY23" fmla="*/ 879566 h 1576251"/>
                  <a:gd name="connsiteX24" fmla="*/ 461554 w 653143"/>
                  <a:gd name="connsiteY24" fmla="*/ 792480 h 1576251"/>
                  <a:gd name="connsiteX25" fmla="*/ 435428 w 653143"/>
                  <a:gd name="connsiteY25" fmla="*/ 661851 h 1576251"/>
                  <a:gd name="connsiteX26" fmla="*/ 444137 w 653143"/>
                  <a:gd name="connsiteY26" fmla="*/ 505097 h 1576251"/>
                  <a:gd name="connsiteX27" fmla="*/ 478971 w 653143"/>
                  <a:gd name="connsiteY27" fmla="*/ 435428 h 1576251"/>
                  <a:gd name="connsiteX28" fmla="*/ 505097 w 653143"/>
                  <a:gd name="connsiteY28" fmla="*/ 374468 h 1576251"/>
                  <a:gd name="connsiteX29" fmla="*/ 522514 w 653143"/>
                  <a:gd name="connsiteY29" fmla="*/ 348343 h 1576251"/>
                  <a:gd name="connsiteX30" fmla="*/ 531223 w 653143"/>
                  <a:gd name="connsiteY30" fmla="*/ 322217 h 1576251"/>
                  <a:gd name="connsiteX31" fmla="*/ 557348 w 653143"/>
                  <a:gd name="connsiteY31" fmla="*/ 296091 h 1576251"/>
                  <a:gd name="connsiteX32" fmla="*/ 574765 w 653143"/>
                  <a:gd name="connsiteY32" fmla="*/ 261257 h 1576251"/>
                  <a:gd name="connsiteX33" fmla="*/ 609600 w 653143"/>
                  <a:gd name="connsiteY33" fmla="*/ 209006 h 1576251"/>
                  <a:gd name="connsiteX34" fmla="*/ 627017 w 653143"/>
                  <a:gd name="connsiteY34" fmla="*/ 182880 h 1576251"/>
                  <a:gd name="connsiteX35" fmla="*/ 644434 w 653143"/>
                  <a:gd name="connsiteY35" fmla="*/ 130628 h 1576251"/>
                  <a:gd name="connsiteX36" fmla="*/ 653143 w 653143"/>
                  <a:gd name="connsiteY36" fmla="*/ 104503 h 1576251"/>
                  <a:gd name="connsiteX37" fmla="*/ 653143 w 653143"/>
                  <a:gd name="connsiteY37" fmla="*/ 43543 h 1576251"/>
                  <a:gd name="connsiteX38" fmla="*/ 592183 w 653143"/>
                  <a:gd name="connsiteY38" fmla="*/ 0 h 1576251"/>
                  <a:gd name="connsiteX0" fmla="*/ 592183 w 653143"/>
                  <a:gd name="connsiteY0" fmla="*/ 0 h 1576251"/>
                  <a:gd name="connsiteX1" fmla="*/ 121920 w 653143"/>
                  <a:gd name="connsiteY1" fmla="*/ 400594 h 1576251"/>
                  <a:gd name="connsiteX2" fmla="*/ 113211 w 653143"/>
                  <a:gd name="connsiteY2" fmla="*/ 426720 h 1576251"/>
                  <a:gd name="connsiteX3" fmla="*/ 104503 w 653143"/>
                  <a:gd name="connsiteY3" fmla="*/ 470263 h 1576251"/>
                  <a:gd name="connsiteX4" fmla="*/ 87085 w 653143"/>
                  <a:gd name="connsiteY4" fmla="*/ 522514 h 1576251"/>
                  <a:gd name="connsiteX5" fmla="*/ 69668 w 653143"/>
                  <a:gd name="connsiteY5" fmla="*/ 609600 h 1576251"/>
                  <a:gd name="connsiteX6" fmla="*/ 52251 w 653143"/>
                  <a:gd name="connsiteY6" fmla="*/ 661851 h 1576251"/>
                  <a:gd name="connsiteX7" fmla="*/ 52251 w 653143"/>
                  <a:gd name="connsiteY7" fmla="*/ 1201783 h 1576251"/>
                  <a:gd name="connsiteX8" fmla="*/ 43543 w 653143"/>
                  <a:gd name="connsiteY8" fmla="*/ 1236617 h 1576251"/>
                  <a:gd name="connsiteX9" fmla="*/ 34834 w 653143"/>
                  <a:gd name="connsiteY9" fmla="*/ 1280160 h 1576251"/>
                  <a:gd name="connsiteX10" fmla="*/ 26125 w 653143"/>
                  <a:gd name="connsiteY10" fmla="*/ 1349828 h 1576251"/>
                  <a:gd name="connsiteX11" fmla="*/ 8708 w 653143"/>
                  <a:gd name="connsiteY11" fmla="*/ 1402080 h 1576251"/>
                  <a:gd name="connsiteX12" fmla="*/ 0 w 653143"/>
                  <a:gd name="connsiteY12" fmla="*/ 1471748 h 1576251"/>
                  <a:gd name="connsiteX13" fmla="*/ 182880 w 653143"/>
                  <a:gd name="connsiteY13" fmla="*/ 1558834 h 1576251"/>
                  <a:gd name="connsiteX14" fmla="*/ 278674 w 653143"/>
                  <a:gd name="connsiteY14" fmla="*/ 1576251 h 1576251"/>
                  <a:gd name="connsiteX15" fmla="*/ 452845 w 653143"/>
                  <a:gd name="connsiteY15" fmla="*/ 1567543 h 1576251"/>
                  <a:gd name="connsiteX16" fmla="*/ 496388 w 653143"/>
                  <a:gd name="connsiteY16" fmla="*/ 1524000 h 1576251"/>
                  <a:gd name="connsiteX17" fmla="*/ 522514 w 653143"/>
                  <a:gd name="connsiteY17" fmla="*/ 1497874 h 1576251"/>
                  <a:gd name="connsiteX18" fmla="*/ 539931 w 653143"/>
                  <a:gd name="connsiteY18" fmla="*/ 1471748 h 1576251"/>
                  <a:gd name="connsiteX19" fmla="*/ 522514 w 653143"/>
                  <a:gd name="connsiteY19" fmla="*/ 1254034 h 1576251"/>
                  <a:gd name="connsiteX20" fmla="*/ 513805 w 653143"/>
                  <a:gd name="connsiteY20" fmla="*/ 1088571 h 1576251"/>
                  <a:gd name="connsiteX21" fmla="*/ 496388 w 653143"/>
                  <a:gd name="connsiteY21" fmla="*/ 975360 h 1576251"/>
                  <a:gd name="connsiteX22" fmla="*/ 487680 w 653143"/>
                  <a:gd name="connsiteY22" fmla="*/ 879566 h 1576251"/>
                  <a:gd name="connsiteX23" fmla="*/ 461554 w 653143"/>
                  <a:gd name="connsiteY23" fmla="*/ 792480 h 1576251"/>
                  <a:gd name="connsiteX24" fmla="*/ 435428 w 653143"/>
                  <a:gd name="connsiteY24" fmla="*/ 661851 h 1576251"/>
                  <a:gd name="connsiteX25" fmla="*/ 444137 w 653143"/>
                  <a:gd name="connsiteY25" fmla="*/ 505097 h 1576251"/>
                  <a:gd name="connsiteX26" fmla="*/ 478971 w 653143"/>
                  <a:gd name="connsiteY26" fmla="*/ 435428 h 1576251"/>
                  <a:gd name="connsiteX27" fmla="*/ 505097 w 653143"/>
                  <a:gd name="connsiteY27" fmla="*/ 374468 h 1576251"/>
                  <a:gd name="connsiteX28" fmla="*/ 522514 w 653143"/>
                  <a:gd name="connsiteY28" fmla="*/ 348343 h 1576251"/>
                  <a:gd name="connsiteX29" fmla="*/ 531223 w 653143"/>
                  <a:gd name="connsiteY29" fmla="*/ 322217 h 1576251"/>
                  <a:gd name="connsiteX30" fmla="*/ 557348 w 653143"/>
                  <a:gd name="connsiteY30" fmla="*/ 296091 h 1576251"/>
                  <a:gd name="connsiteX31" fmla="*/ 574765 w 653143"/>
                  <a:gd name="connsiteY31" fmla="*/ 261257 h 1576251"/>
                  <a:gd name="connsiteX32" fmla="*/ 609600 w 653143"/>
                  <a:gd name="connsiteY32" fmla="*/ 209006 h 1576251"/>
                  <a:gd name="connsiteX33" fmla="*/ 627017 w 653143"/>
                  <a:gd name="connsiteY33" fmla="*/ 182880 h 1576251"/>
                  <a:gd name="connsiteX34" fmla="*/ 644434 w 653143"/>
                  <a:gd name="connsiteY34" fmla="*/ 130628 h 1576251"/>
                  <a:gd name="connsiteX35" fmla="*/ 653143 w 653143"/>
                  <a:gd name="connsiteY35" fmla="*/ 104503 h 1576251"/>
                  <a:gd name="connsiteX36" fmla="*/ 653143 w 653143"/>
                  <a:gd name="connsiteY36" fmla="*/ 43543 h 1576251"/>
                  <a:gd name="connsiteX37" fmla="*/ 592183 w 653143"/>
                  <a:gd name="connsiteY37" fmla="*/ 0 h 1576251"/>
                  <a:gd name="connsiteX0" fmla="*/ 592183 w 653143"/>
                  <a:gd name="connsiteY0" fmla="*/ 0 h 1576251"/>
                  <a:gd name="connsiteX1" fmla="*/ 113211 w 653143"/>
                  <a:gd name="connsiteY1" fmla="*/ 426720 h 1576251"/>
                  <a:gd name="connsiteX2" fmla="*/ 104503 w 653143"/>
                  <a:gd name="connsiteY2" fmla="*/ 470263 h 1576251"/>
                  <a:gd name="connsiteX3" fmla="*/ 87085 w 653143"/>
                  <a:gd name="connsiteY3" fmla="*/ 522514 h 1576251"/>
                  <a:gd name="connsiteX4" fmla="*/ 69668 w 653143"/>
                  <a:gd name="connsiteY4" fmla="*/ 609600 h 1576251"/>
                  <a:gd name="connsiteX5" fmla="*/ 52251 w 653143"/>
                  <a:gd name="connsiteY5" fmla="*/ 661851 h 1576251"/>
                  <a:gd name="connsiteX6" fmla="*/ 52251 w 653143"/>
                  <a:gd name="connsiteY6" fmla="*/ 1201783 h 1576251"/>
                  <a:gd name="connsiteX7" fmla="*/ 43543 w 653143"/>
                  <a:gd name="connsiteY7" fmla="*/ 1236617 h 1576251"/>
                  <a:gd name="connsiteX8" fmla="*/ 34834 w 653143"/>
                  <a:gd name="connsiteY8" fmla="*/ 1280160 h 1576251"/>
                  <a:gd name="connsiteX9" fmla="*/ 26125 w 653143"/>
                  <a:gd name="connsiteY9" fmla="*/ 1349828 h 1576251"/>
                  <a:gd name="connsiteX10" fmla="*/ 8708 w 653143"/>
                  <a:gd name="connsiteY10" fmla="*/ 1402080 h 1576251"/>
                  <a:gd name="connsiteX11" fmla="*/ 0 w 653143"/>
                  <a:gd name="connsiteY11" fmla="*/ 1471748 h 1576251"/>
                  <a:gd name="connsiteX12" fmla="*/ 182880 w 653143"/>
                  <a:gd name="connsiteY12" fmla="*/ 1558834 h 1576251"/>
                  <a:gd name="connsiteX13" fmla="*/ 278674 w 653143"/>
                  <a:gd name="connsiteY13" fmla="*/ 1576251 h 1576251"/>
                  <a:gd name="connsiteX14" fmla="*/ 452845 w 653143"/>
                  <a:gd name="connsiteY14" fmla="*/ 1567543 h 1576251"/>
                  <a:gd name="connsiteX15" fmla="*/ 496388 w 653143"/>
                  <a:gd name="connsiteY15" fmla="*/ 1524000 h 1576251"/>
                  <a:gd name="connsiteX16" fmla="*/ 522514 w 653143"/>
                  <a:gd name="connsiteY16" fmla="*/ 1497874 h 1576251"/>
                  <a:gd name="connsiteX17" fmla="*/ 539931 w 653143"/>
                  <a:gd name="connsiteY17" fmla="*/ 1471748 h 1576251"/>
                  <a:gd name="connsiteX18" fmla="*/ 522514 w 653143"/>
                  <a:gd name="connsiteY18" fmla="*/ 1254034 h 1576251"/>
                  <a:gd name="connsiteX19" fmla="*/ 513805 w 653143"/>
                  <a:gd name="connsiteY19" fmla="*/ 1088571 h 1576251"/>
                  <a:gd name="connsiteX20" fmla="*/ 496388 w 653143"/>
                  <a:gd name="connsiteY20" fmla="*/ 975360 h 1576251"/>
                  <a:gd name="connsiteX21" fmla="*/ 487680 w 653143"/>
                  <a:gd name="connsiteY21" fmla="*/ 879566 h 1576251"/>
                  <a:gd name="connsiteX22" fmla="*/ 461554 w 653143"/>
                  <a:gd name="connsiteY22" fmla="*/ 792480 h 1576251"/>
                  <a:gd name="connsiteX23" fmla="*/ 435428 w 653143"/>
                  <a:gd name="connsiteY23" fmla="*/ 661851 h 1576251"/>
                  <a:gd name="connsiteX24" fmla="*/ 444137 w 653143"/>
                  <a:gd name="connsiteY24" fmla="*/ 505097 h 1576251"/>
                  <a:gd name="connsiteX25" fmla="*/ 478971 w 653143"/>
                  <a:gd name="connsiteY25" fmla="*/ 435428 h 1576251"/>
                  <a:gd name="connsiteX26" fmla="*/ 505097 w 653143"/>
                  <a:gd name="connsiteY26" fmla="*/ 374468 h 1576251"/>
                  <a:gd name="connsiteX27" fmla="*/ 522514 w 653143"/>
                  <a:gd name="connsiteY27" fmla="*/ 348343 h 1576251"/>
                  <a:gd name="connsiteX28" fmla="*/ 531223 w 653143"/>
                  <a:gd name="connsiteY28" fmla="*/ 322217 h 1576251"/>
                  <a:gd name="connsiteX29" fmla="*/ 557348 w 653143"/>
                  <a:gd name="connsiteY29" fmla="*/ 296091 h 1576251"/>
                  <a:gd name="connsiteX30" fmla="*/ 574765 w 653143"/>
                  <a:gd name="connsiteY30" fmla="*/ 261257 h 1576251"/>
                  <a:gd name="connsiteX31" fmla="*/ 609600 w 653143"/>
                  <a:gd name="connsiteY31" fmla="*/ 209006 h 1576251"/>
                  <a:gd name="connsiteX32" fmla="*/ 627017 w 653143"/>
                  <a:gd name="connsiteY32" fmla="*/ 182880 h 1576251"/>
                  <a:gd name="connsiteX33" fmla="*/ 644434 w 653143"/>
                  <a:gd name="connsiteY33" fmla="*/ 130628 h 1576251"/>
                  <a:gd name="connsiteX34" fmla="*/ 653143 w 653143"/>
                  <a:gd name="connsiteY34" fmla="*/ 104503 h 1576251"/>
                  <a:gd name="connsiteX35" fmla="*/ 653143 w 653143"/>
                  <a:gd name="connsiteY35" fmla="*/ 43543 h 1576251"/>
                  <a:gd name="connsiteX36" fmla="*/ 592183 w 653143"/>
                  <a:gd name="connsiteY36" fmla="*/ 0 h 1576251"/>
                  <a:gd name="connsiteX0" fmla="*/ 592183 w 653143"/>
                  <a:gd name="connsiteY0" fmla="*/ 0 h 1576251"/>
                  <a:gd name="connsiteX1" fmla="*/ 104503 w 653143"/>
                  <a:gd name="connsiteY1" fmla="*/ 470263 h 1576251"/>
                  <a:gd name="connsiteX2" fmla="*/ 87085 w 653143"/>
                  <a:gd name="connsiteY2" fmla="*/ 522514 h 1576251"/>
                  <a:gd name="connsiteX3" fmla="*/ 69668 w 653143"/>
                  <a:gd name="connsiteY3" fmla="*/ 609600 h 1576251"/>
                  <a:gd name="connsiteX4" fmla="*/ 52251 w 653143"/>
                  <a:gd name="connsiteY4" fmla="*/ 661851 h 1576251"/>
                  <a:gd name="connsiteX5" fmla="*/ 52251 w 653143"/>
                  <a:gd name="connsiteY5" fmla="*/ 1201783 h 1576251"/>
                  <a:gd name="connsiteX6" fmla="*/ 43543 w 653143"/>
                  <a:gd name="connsiteY6" fmla="*/ 1236617 h 1576251"/>
                  <a:gd name="connsiteX7" fmla="*/ 34834 w 653143"/>
                  <a:gd name="connsiteY7" fmla="*/ 1280160 h 1576251"/>
                  <a:gd name="connsiteX8" fmla="*/ 26125 w 653143"/>
                  <a:gd name="connsiteY8" fmla="*/ 1349828 h 1576251"/>
                  <a:gd name="connsiteX9" fmla="*/ 8708 w 653143"/>
                  <a:gd name="connsiteY9" fmla="*/ 1402080 h 1576251"/>
                  <a:gd name="connsiteX10" fmla="*/ 0 w 653143"/>
                  <a:gd name="connsiteY10" fmla="*/ 1471748 h 1576251"/>
                  <a:gd name="connsiteX11" fmla="*/ 182880 w 653143"/>
                  <a:gd name="connsiteY11" fmla="*/ 1558834 h 1576251"/>
                  <a:gd name="connsiteX12" fmla="*/ 278674 w 653143"/>
                  <a:gd name="connsiteY12" fmla="*/ 1576251 h 1576251"/>
                  <a:gd name="connsiteX13" fmla="*/ 452845 w 653143"/>
                  <a:gd name="connsiteY13" fmla="*/ 1567543 h 1576251"/>
                  <a:gd name="connsiteX14" fmla="*/ 496388 w 653143"/>
                  <a:gd name="connsiteY14" fmla="*/ 1524000 h 1576251"/>
                  <a:gd name="connsiteX15" fmla="*/ 522514 w 653143"/>
                  <a:gd name="connsiteY15" fmla="*/ 1497874 h 1576251"/>
                  <a:gd name="connsiteX16" fmla="*/ 539931 w 653143"/>
                  <a:gd name="connsiteY16" fmla="*/ 1471748 h 1576251"/>
                  <a:gd name="connsiteX17" fmla="*/ 522514 w 653143"/>
                  <a:gd name="connsiteY17" fmla="*/ 1254034 h 1576251"/>
                  <a:gd name="connsiteX18" fmla="*/ 513805 w 653143"/>
                  <a:gd name="connsiteY18" fmla="*/ 1088571 h 1576251"/>
                  <a:gd name="connsiteX19" fmla="*/ 496388 w 653143"/>
                  <a:gd name="connsiteY19" fmla="*/ 975360 h 1576251"/>
                  <a:gd name="connsiteX20" fmla="*/ 487680 w 653143"/>
                  <a:gd name="connsiteY20" fmla="*/ 879566 h 1576251"/>
                  <a:gd name="connsiteX21" fmla="*/ 461554 w 653143"/>
                  <a:gd name="connsiteY21" fmla="*/ 792480 h 1576251"/>
                  <a:gd name="connsiteX22" fmla="*/ 435428 w 653143"/>
                  <a:gd name="connsiteY22" fmla="*/ 661851 h 1576251"/>
                  <a:gd name="connsiteX23" fmla="*/ 444137 w 653143"/>
                  <a:gd name="connsiteY23" fmla="*/ 505097 h 1576251"/>
                  <a:gd name="connsiteX24" fmla="*/ 478971 w 653143"/>
                  <a:gd name="connsiteY24" fmla="*/ 435428 h 1576251"/>
                  <a:gd name="connsiteX25" fmla="*/ 505097 w 653143"/>
                  <a:gd name="connsiteY25" fmla="*/ 374468 h 1576251"/>
                  <a:gd name="connsiteX26" fmla="*/ 522514 w 653143"/>
                  <a:gd name="connsiteY26" fmla="*/ 348343 h 1576251"/>
                  <a:gd name="connsiteX27" fmla="*/ 531223 w 653143"/>
                  <a:gd name="connsiteY27" fmla="*/ 322217 h 1576251"/>
                  <a:gd name="connsiteX28" fmla="*/ 557348 w 653143"/>
                  <a:gd name="connsiteY28" fmla="*/ 296091 h 1576251"/>
                  <a:gd name="connsiteX29" fmla="*/ 574765 w 653143"/>
                  <a:gd name="connsiteY29" fmla="*/ 261257 h 1576251"/>
                  <a:gd name="connsiteX30" fmla="*/ 609600 w 653143"/>
                  <a:gd name="connsiteY30" fmla="*/ 209006 h 1576251"/>
                  <a:gd name="connsiteX31" fmla="*/ 627017 w 653143"/>
                  <a:gd name="connsiteY31" fmla="*/ 182880 h 1576251"/>
                  <a:gd name="connsiteX32" fmla="*/ 644434 w 653143"/>
                  <a:gd name="connsiteY32" fmla="*/ 130628 h 1576251"/>
                  <a:gd name="connsiteX33" fmla="*/ 653143 w 653143"/>
                  <a:gd name="connsiteY33" fmla="*/ 104503 h 1576251"/>
                  <a:gd name="connsiteX34" fmla="*/ 653143 w 653143"/>
                  <a:gd name="connsiteY34" fmla="*/ 43543 h 1576251"/>
                  <a:gd name="connsiteX35" fmla="*/ 592183 w 653143"/>
                  <a:gd name="connsiteY35" fmla="*/ 0 h 1576251"/>
                  <a:gd name="connsiteX0" fmla="*/ 592183 w 653143"/>
                  <a:gd name="connsiteY0" fmla="*/ 0 h 1576251"/>
                  <a:gd name="connsiteX1" fmla="*/ 87085 w 653143"/>
                  <a:gd name="connsiteY1" fmla="*/ 522514 h 1576251"/>
                  <a:gd name="connsiteX2" fmla="*/ 69668 w 653143"/>
                  <a:gd name="connsiteY2" fmla="*/ 609600 h 1576251"/>
                  <a:gd name="connsiteX3" fmla="*/ 52251 w 653143"/>
                  <a:gd name="connsiteY3" fmla="*/ 661851 h 1576251"/>
                  <a:gd name="connsiteX4" fmla="*/ 52251 w 653143"/>
                  <a:gd name="connsiteY4" fmla="*/ 1201783 h 1576251"/>
                  <a:gd name="connsiteX5" fmla="*/ 43543 w 653143"/>
                  <a:gd name="connsiteY5" fmla="*/ 1236617 h 1576251"/>
                  <a:gd name="connsiteX6" fmla="*/ 34834 w 653143"/>
                  <a:gd name="connsiteY6" fmla="*/ 1280160 h 1576251"/>
                  <a:gd name="connsiteX7" fmla="*/ 26125 w 653143"/>
                  <a:gd name="connsiteY7" fmla="*/ 1349828 h 1576251"/>
                  <a:gd name="connsiteX8" fmla="*/ 8708 w 653143"/>
                  <a:gd name="connsiteY8" fmla="*/ 1402080 h 1576251"/>
                  <a:gd name="connsiteX9" fmla="*/ 0 w 653143"/>
                  <a:gd name="connsiteY9" fmla="*/ 1471748 h 1576251"/>
                  <a:gd name="connsiteX10" fmla="*/ 182880 w 653143"/>
                  <a:gd name="connsiteY10" fmla="*/ 1558834 h 1576251"/>
                  <a:gd name="connsiteX11" fmla="*/ 278674 w 653143"/>
                  <a:gd name="connsiteY11" fmla="*/ 1576251 h 1576251"/>
                  <a:gd name="connsiteX12" fmla="*/ 452845 w 653143"/>
                  <a:gd name="connsiteY12" fmla="*/ 1567543 h 1576251"/>
                  <a:gd name="connsiteX13" fmla="*/ 496388 w 653143"/>
                  <a:gd name="connsiteY13" fmla="*/ 1524000 h 1576251"/>
                  <a:gd name="connsiteX14" fmla="*/ 522514 w 653143"/>
                  <a:gd name="connsiteY14" fmla="*/ 1497874 h 1576251"/>
                  <a:gd name="connsiteX15" fmla="*/ 539931 w 653143"/>
                  <a:gd name="connsiteY15" fmla="*/ 1471748 h 1576251"/>
                  <a:gd name="connsiteX16" fmla="*/ 522514 w 653143"/>
                  <a:gd name="connsiteY16" fmla="*/ 1254034 h 1576251"/>
                  <a:gd name="connsiteX17" fmla="*/ 513805 w 653143"/>
                  <a:gd name="connsiteY17" fmla="*/ 1088571 h 1576251"/>
                  <a:gd name="connsiteX18" fmla="*/ 496388 w 653143"/>
                  <a:gd name="connsiteY18" fmla="*/ 975360 h 1576251"/>
                  <a:gd name="connsiteX19" fmla="*/ 487680 w 653143"/>
                  <a:gd name="connsiteY19" fmla="*/ 879566 h 1576251"/>
                  <a:gd name="connsiteX20" fmla="*/ 461554 w 653143"/>
                  <a:gd name="connsiteY20" fmla="*/ 792480 h 1576251"/>
                  <a:gd name="connsiteX21" fmla="*/ 435428 w 653143"/>
                  <a:gd name="connsiteY21" fmla="*/ 661851 h 1576251"/>
                  <a:gd name="connsiteX22" fmla="*/ 444137 w 653143"/>
                  <a:gd name="connsiteY22" fmla="*/ 505097 h 1576251"/>
                  <a:gd name="connsiteX23" fmla="*/ 478971 w 653143"/>
                  <a:gd name="connsiteY23" fmla="*/ 435428 h 1576251"/>
                  <a:gd name="connsiteX24" fmla="*/ 505097 w 653143"/>
                  <a:gd name="connsiteY24" fmla="*/ 374468 h 1576251"/>
                  <a:gd name="connsiteX25" fmla="*/ 522514 w 653143"/>
                  <a:gd name="connsiteY25" fmla="*/ 348343 h 1576251"/>
                  <a:gd name="connsiteX26" fmla="*/ 531223 w 653143"/>
                  <a:gd name="connsiteY26" fmla="*/ 322217 h 1576251"/>
                  <a:gd name="connsiteX27" fmla="*/ 557348 w 653143"/>
                  <a:gd name="connsiteY27" fmla="*/ 296091 h 1576251"/>
                  <a:gd name="connsiteX28" fmla="*/ 574765 w 653143"/>
                  <a:gd name="connsiteY28" fmla="*/ 261257 h 1576251"/>
                  <a:gd name="connsiteX29" fmla="*/ 609600 w 653143"/>
                  <a:gd name="connsiteY29" fmla="*/ 209006 h 1576251"/>
                  <a:gd name="connsiteX30" fmla="*/ 627017 w 653143"/>
                  <a:gd name="connsiteY30" fmla="*/ 182880 h 1576251"/>
                  <a:gd name="connsiteX31" fmla="*/ 644434 w 653143"/>
                  <a:gd name="connsiteY31" fmla="*/ 130628 h 1576251"/>
                  <a:gd name="connsiteX32" fmla="*/ 653143 w 653143"/>
                  <a:gd name="connsiteY32" fmla="*/ 104503 h 1576251"/>
                  <a:gd name="connsiteX33" fmla="*/ 653143 w 653143"/>
                  <a:gd name="connsiteY33" fmla="*/ 43543 h 1576251"/>
                  <a:gd name="connsiteX34" fmla="*/ 592183 w 653143"/>
                  <a:gd name="connsiteY34" fmla="*/ 0 h 1576251"/>
                  <a:gd name="connsiteX0" fmla="*/ 592183 w 653143"/>
                  <a:gd name="connsiteY0" fmla="*/ 0 h 1576251"/>
                  <a:gd name="connsiteX1" fmla="*/ 69668 w 653143"/>
                  <a:gd name="connsiteY1" fmla="*/ 609600 h 1576251"/>
                  <a:gd name="connsiteX2" fmla="*/ 52251 w 653143"/>
                  <a:gd name="connsiteY2" fmla="*/ 661851 h 1576251"/>
                  <a:gd name="connsiteX3" fmla="*/ 52251 w 653143"/>
                  <a:gd name="connsiteY3" fmla="*/ 1201783 h 1576251"/>
                  <a:gd name="connsiteX4" fmla="*/ 43543 w 653143"/>
                  <a:gd name="connsiteY4" fmla="*/ 1236617 h 1576251"/>
                  <a:gd name="connsiteX5" fmla="*/ 34834 w 653143"/>
                  <a:gd name="connsiteY5" fmla="*/ 1280160 h 1576251"/>
                  <a:gd name="connsiteX6" fmla="*/ 26125 w 653143"/>
                  <a:gd name="connsiteY6" fmla="*/ 1349828 h 1576251"/>
                  <a:gd name="connsiteX7" fmla="*/ 8708 w 653143"/>
                  <a:gd name="connsiteY7" fmla="*/ 1402080 h 1576251"/>
                  <a:gd name="connsiteX8" fmla="*/ 0 w 653143"/>
                  <a:gd name="connsiteY8" fmla="*/ 1471748 h 1576251"/>
                  <a:gd name="connsiteX9" fmla="*/ 182880 w 653143"/>
                  <a:gd name="connsiteY9" fmla="*/ 1558834 h 1576251"/>
                  <a:gd name="connsiteX10" fmla="*/ 278674 w 653143"/>
                  <a:gd name="connsiteY10" fmla="*/ 1576251 h 1576251"/>
                  <a:gd name="connsiteX11" fmla="*/ 452845 w 653143"/>
                  <a:gd name="connsiteY11" fmla="*/ 1567543 h 1576251"/>
                  <a:gd name="connsiteX12" fmla="*/ 496388 w 653143"/>
                  <a:gd name="connsiteY12" fmla="*/ 1524000 h 1576251"/>
                  <a:gd name="connsiteX13" fmla="*/ 522514 w 653143"/>
                  <a:gd name="connsiteY13" fmla="*/ 1497874 h 1576251"/>
                  <a:gd name="connsiteX14" fmla="*/ 539931 w 653143"/>
                  <a:gd name="connsiteY14" fmla="*/ 1471748 h 1576251"/>
                  <a:gd name="connsiteX15" fmla="*/ 522514 w 653143"/>
                  <a:gd name="connsiteY15" fmla="*/ 1254034 h 1576251"/>
                  <a:gd name="connsiteX16" fmla="*/ 513805 w 653143"/>
                  <a:gd name="connsiteY16" fmla="*/ 1088571 h 1576251"/>
                  <a:gd name="connsiteX17" fmla="*/ 496388 w 653143"/>
                  <a:gd name="connsiteY17" fmla="*/ 975360 h 1576251"/>
                  <a:gd name="connsiteX18" fmla="*/ 487680 w 653143"/>
                  <a:gd name="connsiteY18" fmla="*/ 879566 h 1576251"/>
                  <a:gd name="connsiteX19" fmla="*/ 461554 w 653143"/>
                  <a:gd name="connsiteY19" fmla="*/ 792480 h 1576251"/>
                  <a:gd name="connsiteX20" fmla="*/ 435428 w 653143"/>
                  <a:gd name="connsiteY20" fmla="*/ 661851 h 1576251"/>
                  <a:gd name="connsiteX21" fmla="*/ 444137 w 653143"/>
                  <a:gd name="connsiteY21" fmla="*/ 505097 h 1576251"/>
                  <a:gd name="connsiteX22" fmla="*/ 478971 w 653143"/>
                  <a:gd name="connsiteY22" fmla="*/ 435428 h 1576251"/>
                  <a:gd name="connsiteX23" fmla="*/ 505097 w 653143"/>
                  <a:gd name="connsiteY23" fmla="*/ 374468 h 1576251"/>
                  <a:gd name="connsiteX24" fmla="*/ 522514 w 653143"/>
                  <a:gd name="connsiteY24" fmla="*/ 348343 h 1576251"/>
                  <a:gd name="connsiteX25" fmla="*/ 531223 w 653143"/>
                  <a:gd name="connsiteY25" fmla="*/ 322217 h 1576251"/>
                  <a:gd name="connsiteX26" fmla="*/ 557348 w 653143"/>
                  <a:gd name="connsiteY26" fmla="*/ 296091 h 1576251"/>
                  <a:gd name="connsiteX27" fmla="*/ 574765 w 653143"/>
                  <a:gd name="connsiteY27" fmla="*/ 261257 h 1576251"/>
                  <a:gd name="connsiteX28" fmla="*/ 609600 w 653143"/>
                  <a:gd name="connsiteY28" fmla="*/ 209006 h 1576251"/>
                  <a:gd name="connsiteX29" fmla="*/ 627017 w 653143"/>
                  <a:gd name="connsiteY29" fmla="*/ 182880 h 1576251"/>
                  <a:gd name="connsiteX30" fmla="*/ 644434 w 653143"/>
                  <a:gd name="connsiteY30" fmla="*/ 130628 h 1576251"/>
                  <a:gd name="connsiteX31" fmla="*/ 653143 w 653143"/>
                  <a:gd name="connsiteY31" fmla="*/ 104503 h 1576251"/>
                  <a:gd name="connsiteX32" fmla="*/ 653143 w 653143"/>
                  <a:gd name="connsiteY32" fmla="*/ 43543 h 1576251"/>
                  <a:gd name="connsiteX33" fmla="*/ 592183 w 653143"/>
                  <a:gd name="connsiteY33" fmla="*/ 0 h 1576251"/>
                  <a:gd name="connsiteX0" fmla="*/ 592183 w 653143"/>
                  <a:gd name="connsiteY0" fmla="*/ 0 h 1576251"/>
                  <a:gd name="connsiteX1" fmla="*/ 52251 w 653143"/>
                  <a:gd name="connsiteY1" fmla="*/ 661851 h 1576251"/>
                  <a:gd name="connsiteX2" fmla="*/ 52251 w 653143"/>
                  <a:gd name="connsiteY2" fmla="*/ 1201783 h 1576251"/>
                  <a:gd name="connsiteX3" fmla="*/ 43543 w 653143"/>
                  <a:gd name="connsiteY3" fmla="*/ 1236617 h 1576251"/>
                  <a:gd name="connsiteX4" fmla="*/ 34834 w 653143"/>
                  <a:gd name="connsiteY4" fmla="*/ 1280160 h 1576251"/>
                  <a:gd name="connsiteX5" fmla="*/ 26125 w 653143"/>
                  <a:gd name="connsiteY5" fmla="*/ 1349828 h 1576251"/>
                  <a:gd name="connsiteX6" fmla="*/ 8708 w 653143"/>
                  <a:gd name="connsiteY6" fmla="*/ 1402080 h 1576251"/>
                  <a:gd name="connsiteX7" fmla="*/ 0 w 653143"/>
                  <a:gd name="connsiteY7" fmla="*/ 1471748 h 1576251"/>
                  <a:gd name="connsiteX8" fmla="*/ 182880 w 653143"/>
                  <a:gd name="connsiteY8" fmla="*/ 1558834 h 1576251"/>
                  <a:gd name="connsiteX9" fmla="*/ 278674 w 653143"/>
                  <a:gd name="connsiteY9" fmla="*/ 1576251 h 1576251"/>
                  <a:gd name="connsiteX10" fmla="*/ 452845 w 653143"/>
                  <a:gd name="connsiteY10" fmla="*/ 1567543 h 1576251"/>
                  <a:gd name="connsiteX11" fmla="*/ 496388 w 653143"/>
                  <a:gd name="connsiteY11" fmla="*/ 1524000 h 1576251"/>
                  <a:gd name="connsiteX12" fmla="*/ 522514 w 653143"/>
                  <a:gd name="connsiteY12" fmla="*/ 1497874 h 1576251"/>
                  <a:gd name="connsiteX13" fmla="*/ 539931 w 653143"/>
                  <a:gd name="connsiteY13" fmla="*/ 1471748 h 1576251"/>
                  <a:gd name="connsiteX14" fmla="*/ 522514 w 653143"/>
                  <a:gd name="connsiteY14" fmla="*/ 1254034 h 1576251"/>
                  <a:gd name="connsiteX15" fmla="*/ 513805 w 653143"/>
                  <a:gd name="connsiteY15" fmla="*/ 1088571 h 1576251"/>
                  <a:gd name="connsiteX16" fmla="*/ 496388 w 653143"/>
                  <a:gd name="connsiteY16" fmla="*/ 975360 h 1576251"/>
                  <a:gd name="connsiteX17" fmla="*/ 487680 w 653143"/>
                  <a:gd name="connsiteY17" fmla="*/ 879566 h 1576251"/>
                  <a:gd name="connsiteX18" fmla="*/ 461554 w 653143"/>
                  <a:gd name="connsiteY18" fmla="*/ 792480 h 1576251"/>
                  <a:gd name="connsiteX19" fmla="*/ 435428 w 653143"/>
                  <a:gd name="connsiteY19" fmla="*/ 661851 h 1576251"/>
                  <a:gd name="connsiteX20" fmla="*/ 444137 w 653143"/>
                  <a:gd name="connsiteY20" fmla="*/ 505097 h 1576251"/>
                  <a:gd name="connsiteX21" fmla="*/ 478971 w 653143"/>
                  <a:gd name="connsiteY21" fmla="*/ 435428 h 1576251"/>
                  <a:gd name="connsiteX22" fmla="*/ 505097 w 653143"/>
                  <a:gd name="connsiteY22" fmla="*/ 374468 h 1576251"/>
                  <a:gd name="connsiteX23" fmla="*/ 522514 w 653143"/>
                  <a:gd name="connsiteY23" fmla="*/ 348343 h 1576251"/>
                  <a:gd name="connsiteX24" fmla="*/ 531223 w 653143"/>
                  <a:gd name="connsiteY24" fmla="*/ 322217 h 1576251"/>
                  <a:gd name="connsiteX25" fmla="*/ 557348 w 653143"/>
                  <a:gd name="connsiteY25" fmla="*/ 296091 h 1576251"/>
                  <a:gd name="connsiteX26" fmla="*/ 574765 w 653143"/>
                  <a:gd name="connsiteY26" fmla="*/ 261257 h 1576251"/>
                  <a:gd name="connsiteX27" fmla="*/ 609600 w 653143"/>
                  <a:gd name="connsiteY27" fmla="*/ 209006 h 1576251"/>
                  <a:gd name="connsiteX28" fmla="*/ 627017 w 653143"/>
                  <a:gd name="connsiteY28" fmla="*/ 182880 h 1576251"/>
                  <a:gd name="connsiteX29" fmla="*/ 644434 w 653143"/>
                  <a:gd name="connsiteY29" fmla="*/ 130628 h 1576251"/>
                  <a:gd name="connsiteX30" fmla="*/ 653143 w 653143"/>
                  <a:gd name="connsiteY30" fmla="*/ 104503 h 1576251"/>
                  <a:gd name="connsiteX31" fmla="*/ 653143 w 653143"/>
                  <a:gd name="connsiteY31" fmla="*/ 43543 h 1576251"/>
                  <a:gd name="connsiteX32" fmla="*/ 592183 w 653143"/>
                  <a:gd name="connsiteY32" fmla="*/ 0 h 1576251"/>
                  <a:gd name="connsiteX0" fmla="*/ 592183 w 653143"/>
                  <a:gd name="connsiteY0" fmla="*/ 0 h 1576251"/>
                  <a:gd name="connsiteX1" fmla="*/ 123688 w 653143"/>
                  <a:gd name="connsiteY1" fmla="*/ 357051 h 1576251"/>
                  <a:gd name="connsiteX2" fmla="*/ 52251 w 653143"/>
                  <a:gd name="connsiteY2" fmla="*/ 1201783 h 1576251"/>
                  <a:gd name="connsiteX3" fmla="*/ 43543 w 653143"/>
                  <a:gd name="connsiteY3" fmla="*/ 1236617 h 1576251"/>
                  <a:gd name="connsiteX4" fmla="*/ 34834 w 653143"/>
                  <a:gd name="connsiteY4" fmla="*/ 1280160 h 1576251"/>
                  <a:gd name="connsiteX5" fmla="*/ 26125 w 653143"/>
                  <a:gd name="connsiteY5" fmla="*/ 1349828 h 1576251"/>
                  <a:gd name="connsiteX6" fmla="*/ 8708 w 653143"/>
                  <a:gd name="connsiteY6" fmla="*/ 1402080 h 1576251"/>
                  <a:gd name="connsiteX7" fmla="*/ 0 w 653143"/>
                  <a:gd name="connsiteY7" fmla="*/ 1471748 h 1576251"/>
                  <a:gd name="connsiteX8" fmla="*/ 182880 w 653143"/>
                  <a:gd name="connsiteY8" fmla="*/ 1558834 h 1576251"/>
                  <a:gd name="connsiteX9" fmla="*/ 278674 w 653143"/>
                  <a:gd name="connsiteY9" fmla="*/ 1576251 h 1576251"/>
                  <a:gd name="connsiteX10" fmla="*/ 452845 w 653143"/>
                  <a:gd name="connsiteY10" fmla="*/ 1567543 h 1576251"/>
                  <a:gd name="connsiteX11" fmla="*/ 496388 w 653143"/>
                  <a:gd name="connsiteY11" fmla="*/ 1524000 h 1576251"/>
                  <a:gd name="connsiteX12" fmla="*/ 522514 w 653143"/>
                  <a:gd name="connsiteY12" fmla="*/ 1497874 h 1576251"/>
                  <a:gd name="connsiteX13" fmla="*/ 539931 w 653143"/>
                  <a:gd name="connsiteY13" fmla="*/ 1471748 h 1576251"/>
                  <a:gd name="connsiteX14" fmla="*/ 522514 w 653143"/>
                  <a:gd name="connsiteY14" fmla="*/ 1254034 h 1576251"/>
                  <a:gd name="connsiteX15" fmla="*/ 513805 w 653143"/>
                  <a:gd name="connsiteY15" fmla="*/ 1088571 h 1576251"/>
                  <a:gd name="connsiteX16" fmla="*/ 496388 w 653143"/>
                  <a:gd name="connsiteY16" fmla="*/ 975360 h 1576251"/>
                  <a:gd name="connsiteX17" fmla="*/ 487680 w 653143"/>
                  <a:gd name="connsiteY17" fmla="*/ 879566 h 1576251"/>
                  <a:gd name="connsiteX18" fmla="*/ 461554 w 653143"/>
                  <a:gd name="connsiteY18" fmla="*/ 792480 h 1576251"/>
                  <a:gd name="connsiteX19" fmla="*/ 435428 w 653143"/>
                  <a:gd name="connsiteY19" fmla="*/ 661851 h 1576251"/>
                  <a:gd name="connsiteX20" fmla="*/ 444137 w 653143"/>
                  <a:gd name="connsiteY20" fmla="*/ 505097 h 1576251"/>
                  <a:gd name="connsiteX21" fmla="*/ 478971 w 653143"/>
                  <a:gd name="connsiteY21" fmla="*/ 435428 h 1576251"/>
                  <a:gd name="connsiteX22" fmla="*/ 505097 w 653143"/>
                  <a:gd name="connsiteY22" fmla="*/ 374468 h 1576251"/>
                  <a:gd name="connsiteX23" fmla="*/ 522514 w 653143"/>
                  <a:gd name="connsiteY23" fmla="*/ 348343 h 1576251"/>
                  <a:gd name="connsiteX24" fmla="*/ 531223 w 653143"/>
                  <a:gd name="connsiteY24" fmla="*/ 322217 h 1576251"/>
                  <a:gd name="connsiteX25" fmla="*/ 557348 w 653143"/>
                  <a:gd name="connsiteY25" fmla="*/ 296091 h 1576251"/>
                  <a:gd name="connsiteX26" fmla="*/ 574765 w 653143"/>
                  <a:gd name="connsiteY26" fmla="*/ 261257 h 1576251"/>
                  <a:gd name="connsiteX27" fmla="*/ 609600 w 653143"/>
                  <a:gd name="connsiteY27" fmla="*/ 209006 h 1576251"/>
                  <a:gd name="connsiteX28" fmla="*/ 627017 w 653143"/>
                  <a:gd name="connsiteY28" fmla="*/ 182880 h 1576251"/>
                  <a:gd name="connsiteX29" fmla="*/ 644434 w 653143"/>
                  <a:gd name="connsiteY29" fmla="*/ 130628 h 1576251"/>
                  <a:gd name="connsiteX30" fmla="*/ 653143 w 653143"/>
                  <a:gd name="connsiteY30" fmla="*/ 104503 h 1576251"/>
                  <a:gd name="connsiteX31" fmla="*/ 653143 w 653143"/>
                  <a:gd name="connsiteY31" fmla="*/ 43543 h 1576251"/>
                  <a:gd name="connsiteX32" fmla="*/ 592183 w 653143"/>
                  <a:gd name="connsiteY32" fmla="*/ 0 h 1576251"/>
                  <a:gd name="connsiteX0" fmla="*/ 592183 w 653143"/>
                  <a:gd name="connsiteY0" fmla="*/ 0 h 1576251"/>
                  <a:gd name="connsiteX1" fmla="*/ 123688 w 653143"/>
                  <a:gd name="connsiteY1" fmla="*/ 357051 h 1576251"/>
                  <a:gd name="connsiteX2" fmla="*/ 52251 w 653143"/>
                  <a:gd name="connsiteY2" fmla="*/ 1201783 h 1576251"/>
                  <a:gd name="connsiteX3" fmla="*/ 43543 w 653143"/>
                  <a:gd name="connsiteY3" fmla="*/ 1236617 h 1576251"/>
                  <a:gd name="connsiteX4" fmla="*/ 34834 w 653143"/>
                  <a:gd name="connsiteY4" fmla="*/ 1280160 h 1576251"/>
                  <a:gd name="connsiteX5" fmla="*/ 26125 w 653143"/>
                  <a:gd name="connsiteY5" fmla="*/ 1349828 h 1576251"/>
                  <a:gd name="connsiteX6" fmla="*/ 8708 w 653143"/>
                  <a:gd name="connsiteY6" fmla="*/ 1402080 h 1576251"/>
                  <a:gd name="connsiteX7" fmla="*/ 0 w 653143"/>
                  <a:gd name="connsiteY7" fmla="*/ 1471748 h 1576251"/>
                  <a:gd name="connsiteX8" fmla="*/ 182880 w 653143"/>
                  <a:gd name="connsiteY8" fmla="*/ 1558834 h 1576251"/>
                  <a:gd name="connsiteX9" fmla="*/ 278674 w 653143"/>
                  <a:gd name="connsiteY9" fmla="*/ 1576251 h 1576251"/>
                  <a:gd name="connsiteX10" fmla="*/ 452845 w 653143"/>
                  <a:gd name="connsiteY10" fmla="*/ 1567543 h 1576251"/>
                  <a:gd name="connsiteX11" fmla="*/ 496388 w 653143"/>
                  <a:gd name="connsiteY11" fmla="*/ 1524000 h 1576251"/>
                  <a:gd name="connsiteX12" fmla="*/ 522514 w 653143"/>
                  <a:gd name="connsiteY12" fmla="*/ 1497874 h 1576251"/>
                  <a:gd name="connsiteX13" fmla="*/ 539931 w 653143"/>
                  <a:gd name="connsiteY13" fmla="*/ 1471748 h 1576251"/>
                  <a:gd name="connsiteX14" fmla="*/ 522514 w 653143"/>
                  <a:gd name="connsiteY14" fmla="*/ 1254034 h 1576251"/>
                  <a:gd name="connsiteX15" fmla="*/ 513805 w 653143"/>
                  <a:gd name="connsiteY15" fmla="*/ 1088571 h 1576251"/>
                  <a:gd name="connsiteX16" fmla="*/ 496388 w 653143"/>
                  <a:gd name="connsiteY16" fmla="*/ 975360 h 1576251"/>
                  <a:gd name="connsiteX17" fmla="*/ 487680 w 653143"/>
                  <a:gd name="connsiteY17" fmla="*/ 879566 h 1576251"/>
                  <a:gd name="connsiteX18" fmla="*/ 461554 w 653143"/>
                  <a:gd name="connsiteY18" fmla="*/ 792480 h 1576251"/>
                  <a:gd name="connsiteX19" fmla="*/ 435428 w 653143"/>
                  <a:gd name="connsiteY19" fmla="*/ 661851 h 1576251"/>
                  <a:gd name="connsiteX20" fmla="*/ 444137 w 653143"/>
                  <a:gd name="connsiteY20" fmla="*/ 505097 h 1576251"/>
                  <a:gd name="connsiteX21" fmla="*/ 478971 w 653143"/>
                  <a:gd name="connsiteY21" fmla="*/ 435428 h 1576251"/>
                  <a:gd name="connsiteX22" fmla="*/ 505097 w 653143"/>
                  <a:gd name="connsiteY22" fmla="*/ 374468 h 1576251"/>
                  <a:gd name="connsiteX23" fmla="*/ 522514 w 653143"/>
                  <a:gd name="connsiteY23" fmla="*/ 348343 h 1576251"/>
                  <a:gd name="connsiteX24" fmla="*/ 531223 w 653143"/>
                  <a:gd name="connsiteY24" fmla="*/ 322217 h 1576251"/>
                  <a:gd name="connsiteX25" fmla="*/ 557348 w 653143"/>
                  <a:gd name="connsiteY25" fmla="*/ 296091 h 1576251"/>
                  <a:gd name="connsiteX26" fmla="*/ 574765 w 653143"/>
                  <a:gd name="connsiteY26" fmla="*/ 261257 h 1576251"/>
                  <a:gd name="connsiteX27" fmla="*/ 609600 w 653143"/>
                  <a:gd name="connsiteY27" fmla="*/ 209006 h 1576251"/>
                  <a:gd name="connsiteX28" fmla="*/ 627017 w 653143"/>
                  <a:gd name="connsiteY28" fmla="*/ 182880 h 1576251"/>
                  <a:gd name="connsiteX29" fmla="*/ 644434 w 653143"/>
                  <a:gd name="connsiteY29" fmla="*/ 130628 h 1576251"/>
                  <a:gd name="connsiteX30" fmla="*/ 653143 w 653143"/>
                  <a:gd name="connsiteY30" fmla="*/ 104503 h 1576251"/>
                  <a:gd name="connsiteX31" fmla="*/ 653143 w 653143"/>
                  <a:gd name="connsiteY31" fmla="*/ 43543 h 1576251"/>
                  <a:gd name="connsiteX32" fmla="*/ 592183 w 653143"/>
                  <a:gd name="connsiteY32" fmla="*/ 0 h 1576251"/>
                  <a:gd name="connsiteX0" fmla="*/ 653143 w 653143"/>
                  <a:gd name="connsiteY0" fmla="*/ 0 h 1532708"/>
                  <a:gd name="connsiteX1" fmla="*/ 123688 w 653143"/>
                  <a:gd name="connsiteY1" fmla="*/ 313508 h 1532708"/>
                  <a:gd name="connsiteX2" fmla="*/ 52251 w 653143"/>
                  <a:gd name="connsiteY2" fmla="*/ 1158240 h 1532708"/>
                  <a:gd name="connsiteX3" fmla="*/ 43543 w 653143"/>
                  <a:gd name="connsiteY3" fmla="*/ 1193074 h 1532708"/>
                  <a:gd name="connsiteX4" fmla="*/ 34834 w 653143"/>
                  <a:gd name="connsiteY4" fmla="*/ 1236617 h 1532708"/>
                  <a:gd name="connsiteX5" fmla="*/ 26125 w 653143"/>
                  <a:gd name="connsiteY5" fmla="*/ 1306285 h 1532708"/>
                  <a:gd name="connsiteX6" fmla="*/ 8708 w 653143"/>
                  <a:gd name="connsiteY6" fmla="*/ 1358537 h 1532708"/>
                  <a:gd name="connsiteX7" fmla="*/ 0 w 653143"/>
                  <a:gd name="connsiteY7" fmla="*/ 1428205 h 1532708"/>
                  <a:gd name="connsiteX8" fmla="*/ 182880 w 653143"/>
                  <a:gd name="connsiteY8" fmla="*/ 1515291 h 1532708"/>
                  <a:gd name="connsiteX9" fmla="*/ 278674 w 653143"/>
                  <a:gd name="connsiteY9" fmla="*/ 1532708 h 1532708"/>
                  <a:gd name="connsiteX10" fmla="*/ 452845 w 653143"/>
                  <a:gd name="connsiteY10" fmla="*/ 1524000 h 1532708"/>
                  <a:gd name="connsiteX11" fmla="*/ 496388 w 653143"/>
                  <a:gd name="connsiteY11" fmla="*/ 1480457 h 1532708"/>
                  <a:gd name="connsiteX12" fmla="*/ 522514 w 653143"/>
                  <a:gd name="connsiteY12" fmla="*/ 1454331 h 1532708"/>
                  <a:gd name="connsiteX13" fmla="*/ 539931 w 653143"/>
                  <a:gd name="connsiteY13" fmla="*/ 1428205 h 1532708"/>
                  <a:gd name="connsiteX14" fmla="*/ 522514 w 653143"/>
                  <a:gd name="connsiteY14" fmla="*/ 1210491 h 1532708"/>
                  <a:gd name="connsiteX15" fmla="*/ 513805 w 653143"/>
                  <a:gd name="connsiteY15" fmla="*/ 1045028 h 1532708"/>
                  <a:gd name="connsiteX16" fmla="*/ 496388 w 653143"/>
                  <a:gd name="connsiteY16" fmla="*/ 931817 h 1532708"/>
                  <a:gd name="connsiteX17" fmla="*/ 487680 w 653143"/>
                  <a:gd name="connsiteY17" fmla="*/ 836023 h 1532708"/>
                  <a:gd name="connsiteX18" fmla="*/ 461554 w 653143"/>
                  <a:gd name="connsiteY18" fmla="*/ 748937 h 1532708"/>
                  <a:gd name="connsiteX19" fmla="*/ 435428 w 653143"/>
                  <a:gd name="connsiteY19" fmla="*/ 618308 h 1532708"/>
                  <a:gd name="connsiteX20" fmla="*/ 444137 w 653143"/>
                  <a:gd name="connsiteY20" fmla="*/ 461554 h 1532708"/>
                  <a:gd name="connsiteX21" fmla="*/ 478971 w 653143"/>
                  <a:gd name="connsiteY21" fmla="*/ 391885 h 1532708"/>
                  <a:gd name="connsiteX22" fmla="*/ 505097 w 653143"/>
                  <a:gd name="connsiteY22" fmla="*/ 330925 h 1532708"/>
                  <a:gd name="connsiteX23" fmla="*/ 522514 w 653143"/>
                  <a:gd name="connsiteY23" fmla="*/ 304800 h 1532708"/>
                  <a:gd name="connsiteX24" fmla="*/ 531223 w 653143"/>
                  <a:gd name="connsiteY24" fmla="*/ 278674 h 1532708"/>
                  <a:gd name="connsiteX25" fmla="*/ 557348 w 653143"/>
                  <a:gd name="connsiteY25" fmla="*/ 252548 h 1532708"/>
                  <a:gd name="connsiteX26" fmla="*/ 574765 w 653143"/>
                  <a:gd name="connsiteY26" fmla="*/ 217714 h 1532708"/>
                  <a:gd name="connsiteX27" fmla="*/ 609600 w 653143"/>
                  <a:gd name="connsiteY27" fmla="*/ 165463 h 1532708"/>
                  <a:gd name="connsiteX28" fmla="*/ 627017 w 653143"/>
                  <a:gd name="connsiteY28" fmla="*/ 139337 h 1532708"/>
                  <a:gd name="connsiteX29" fmla="*/ 644434 w 653143"/>
                  <a:gd name="connsiteY29" fmla="*/ 87085 h 1532708"/>
                  <a:gd name="connsiteX30" fmla="*/ 653143 w 653143"/>
                  <a:gd name="connsiteY30" fmla="*/ 60960 h 1532708"/>
                  <a:gd name="connsiteX31" fmla="*/ 653143 w 653143"/>
                  <a:gd name="connsiteY31" fmla="*/ 0 h 1532708"/>
                  <a:gd name="connsiteX0" fmla="*/ 595993 w 655634"/>
                  <a:gd name="connsiteY0" fmla="*/ 0 h 1577952"/>
                  <a:gd name="connsiteX1" fmla="*/ 123688 w 655634"/>
                  <a:gd name="connsiteY1" fmla="*/ 358752 h 1577952"/>
                  <a:gd name="connsiteX2" fmla="*/ 52251 w 655634"/>
                  <a:gd name="connsiteY2" fmla="*/ 1203484 h 1577952"/>
                  <a:gd name="connsiteX3" fmla="*/ 43543 w 655634"/>
                  <a:gd name="connsiteY3" fmla="*/ 1238318 h 1577952"/>
                  <a:gd name="connsiteX4" fmla="*/ 34834 w 655634"/>
                  <a:gd name="connsiteY4" fmla="*/ 1281861 h 1577952"/>
                  <a:gd name="connsiteX5" fmla="*/ 26125 w 655634"/>
                  <a:gd name="connsiteY5" fmla="*/ 1351529 h 1577952"/>
                  <a:gd name="connsiteX6" fmla="*/ 8708 w 655634"/>
                  <a:gd name="connsiteY6" fmla="*/ 1403781 h 1577952"/>
                  <a:gd name="connsiteX7" fmla="*/ 0 w 655634"/>
                  <a:gd name="connsiteY7" fmla="*/ 1473449 h 1577952"/>
                  <a:gd name="connsiteX8" fmla="*/ 182880 w 655634"/>
                  <a:gd name="connsiteY8" fmla="*/ 1560535 h 1577952"/>
                  <a:gd name="connsiteX9" fmla="*/ 278674 w 655634"/>
                  <a:gd name="connsiteY9" fmla="*/ 1577952 h 1577952"/>
                  <a:gd name="connsiteX10" fmla="*/ 452845 w 655634"/>
                  <a:gd name="connsiteY10" fmla="*/ 1569244 h 1577952"/>
                  <a:gd name="connsiteX11" fmla="*/ 496388 w 655634"/>
                  <a:gd name="connsiteY11" fmla="*/ 1525701 h 1577952"/>
                  <a:gd name="connsiteX12" fmla="*/ 522514 w 655634"/>
                  <a:gd name="connsiteY12" fmla="*/ 1499575 h 1577952"/>
                  <a:gd name="connsiteX13" fmla="*/ 539931 w 655634"/>
                  <a:gd name="connsiteY13" fmla="*/ 1473449 h 1577952"/>
                  <a:gd name="connsiteX14" fmla="*/ 522514 w 655634"/>
                  <a:gd name="connsiteY14" fmla="*/ 1255735 h 1577952"/>
                  <a:gd name="connsiteX15" fmla="*/ 513805 w 655634"/>
                  <a:gd name="connsiteY15" fmla="*/ 1090272 h 1577952"/>
                  <a:gd name="connsiteX16" fmla="*/ 496388 w 655634"/>
                  <a:gd name="connsiteY16" fmla="*/ 977061 h 1577952"/>
                  <a:gd name="connsiteX17" fmla="*/ 487680 w 655634"/>
                  <a:gd name="connsiteY17" fmla="*/ 881267 h 1577952"/>
                  <a:gd name="connsiteX18" fmla="*/ 461554 w 655634"/>
                  <a:gd name="connsiteY18" fmla="*/ 794181 h 1577952"/>
                  <a:gd name="connsiteX19" fmla="*/ 435428 w 655634"/>
                  <a:gd name="connsiteY19" fmla="*/ 663552 h 1577952"/>
                  <a:gd name="connsiteX20" fmla="*/ 444137 w 655634"/>
                  <a:gd name="connsiteY20" fmla="*/ 506798 h 1577952"/>
                  <a:gd name="connsiteX21" fmla="*/ 478971 w 655634"/>
                  <a:gd name="connsiteY21" fmla="*/ 437129 h 1577952"/>
                  <a:gd name="connsiteX22" fmla="*/ 505097 w 655634"/>
                  <a:gd name="connsiteY22" fmla="*/ 376169 h 1577952"/>
                  <a:gd name="connsiteX23" fmla="*/ 522514 w 655634"/>
                  <a:gd name="connsiteY23" fmla="*/ 350044 h 1577952"/>
                  <a:gd name="connsiteX24" fmla="*/ 531223 w 655634"/>
                  <a:gd name="connsiteY24" fmla="*/ 323918 h 1577952"/>
                  <a:gd name="connsiteX25" fmla="*/ 557348 w 655634"/>
                  <a:gd name="connsiteY25" fmla="*/ 297792 h 1577952"/>
                  <a:gd name="connsiteX26" fmla="*/ 574765 w 655634"/>
                  <a:gd name="connsiteY26" fmla="*/ 262958 h 1577952"/>
                  <a:gd name="connsiteX27" fmla="*/ 609600 w 655634"/>
                  <a:gd name="connsiteY27" fmla="*/ 210707 h 1577952"/>
                  <a:gd name="connsiteX28" fmla="*/ 627017 w 655634"/>
                  <a:gd name="connsiteY28" fmla="*/ 184581 h 1577952"/>
                  <a:gd name="connsiteX29" fmla="*/ 644434 w 655634"/>
                  <a:gd name="connsiteY29" fmla="*/ 132329 h 1577952"/>
                  <a:gd name="connsiteX30" fmla="*/ 653143 w 655634"/>
                  <a:gd name="connsiteY30" fmla="*/ 106204 h 1577952"/>
                  <a:gd name="connsiteX31" fmla="*/ 595993 w 655634"/>
                  <a:gd name="connsiteY31" fmla="*/ 0 h 1577952"/>
                  <a:gd name="connsiteX0" fmla="*/ 595993 w 655634"/>
                  <a:gd name="connsiteY0" fmla="*/ 0 h 1577952"/>
                  <a:gd name="connsiteX1" fmla="*/ 123688 w 655634"/>
                  <a:gd name="connsiteY1" fmla="*/ 358752 h 1577952"/>
                  <a:gd name="connsiteX2" fmla="*/ 52251 w 655634"/>
                  <a:gd name="connsiteY2" fmla="*/ 1203484 h 1577952"/>
                  <a:gd name="connsiteX3" fmla="*/ 43543 w 655634"/>
                  <a:gd name="connsiteY3" fmla="*/ 1238318 h 1577952"/>
                  <a:gd name="connsiteX4" fmla="*/ 34834 w 655634"/>
                  <a:gd name="connsiteY4" fmla="*/ 1281861 h 1577952"/>
                  <a:gd name="connsiteX5" fmla="*/ 26125 w 655634"/>
                  <a:gd name="connsiteY5" fmla="*/ 1351529 h 1577952"/>
                  <a:gd name="connsiteX6" fmla="*/ 8708 w 655634"/>
                  <a:gd name="connsiteY6" fmla="*/ 1403781 h 1577952"/>
                  <a:gd name="connsiteX7" fmla="*/ 0 w 655634"/>
                  <a:gd name="connsiteY7" fmla="*/ 1473449 h 1577952"/>
                  <a:gd name="connsiteX8" fmla="*/ 182880 w 655634"/>
                  <a:gd name="connsiteY8" fmla="*/ 1560535 h 1577952"/>
                  <a:gd name="connsiteX9" fmla="*/ 278674 w 655634"/>
                  <a:gd name="connsiteY9" fmla="*/ 1577952 h 1577952"/>
                  <a:gd name="connsiteX10" fmla="*/ 452845 w 655634"/>
                  <a:gd name="connsiteY10" fmla="*/ 1569244 h 1577952"/>
                  <a:gd name="connsiteX11" fmla="*/ 496388 w 655634"/>
                  <a:gd name="connsiteY11" fmla="*/ 1525701 h 1577952"/>
                  <a:gd name="connsiteX12" fmla="*/ 522514 w 655634"/>
                  <a:gd name="connsiteY12" fmla="*/ 1499575 h 1577952"/>
                  <a:gd name="connsiteX13" fmla="*/ 539931 w 655634"/>
                  <a:gd name="connsiteY13" fmla="*/ 1473449 h 1577952"/>
                  <a:gd name="connsiteX14" fmla="*/ 522514 w 655634"/>
                  <a:gd name="connsiteY14" fmla="*/ 1255735 h 1577952"/>
                  <a:gd name="connsiteX15" fmla="*/ 513805 w 655634"/>
                  <a:gd name="connsiteY15" fmla="*/ 1090272 h 1577952"/>
                  <a:gd name="connsiteX16" fmla="*/ 496388 w 655634"/>
                  <a:gd name="connsiteY16" fmla="*/ 977061 h 1577952"/>
                  <a:gd name="connsiteX17" fmla="*/ 487680 w 655634"/>
                  <a:gd name="connsiteY17" fmla="*/ 881267 h 1577952"/>
                  <a:gd name="connsiteX18" fmla="*/ 461554 w 655634"/>
                  <a:gd name="connsiteY18" fmla="*/ 794181 h 1577952"/>
                  <a:gd name="connsiteX19" fmla="*/ 435428 w 655634"/>
                  <a:gd name="connsiteY19" fmla="*/ 663552 h 1577952"/>
                  <a:gd name="connsiteX20" fmla="*/ 444137 w 655634"/>
                  <a:gd name="connsiteY20" fmla="*/ 506798 h 1577952"/>
                  <a:gd name="connsiteX21" fmla="*/ 478971 w 655634"/>
                  <a:gd name="connsiteY21" fmla="*/ 437129 h 1577952"/>
                  <a:gd name="connsiteX22" fmla="*/ 505097 w 655634"/>
                  <a:gd name="connsiteY22" fmla="*/ 376169 h 1577952"/>
                  <a:gd name="connsiteX23" fmla="*/ 522514 w 655634"/>
                  <a:gd name="connsiteY23" fmla="*/ 350044 h 1577952"/>
                  <a:gd name="connsiteX24" fmla="*/ 531223 w 655634"/>
                  <a:gd name="connsiteY24" fmla="*/ 323918 h 1577952"/>
                  <a:gd name="connsiteX25" fmla="*/ 557348 w 655634"/>
                  <a:gd name="connsiteY25" fmla="*/ 297792 h 1577952"/>
                  <a:gd name="connsiteX26" fmla="*/ 574765 w 655634"/>
                  <a:gd name="connsiteY26" fmla="*/ 262958 h 1577952"/>
                  <a:gd name="connsiteX27" fmla="*/ 609600 w 655634"/>
                  <a:gd name="connsiteY27" fmla="*/ 210707 h 1577952"/>
                  <a:gd name="connsiteX28" fmla="*/ 627017 w 655634"/>
                  <a:gd name="connsiteY28" fmla="*/ 184581 h 1577952"/>
                  <a:gd name="connsiteX29" fmla="*/ 644434 w 655634"/>
                  <a:gd name="connsiteY29" fmla="*/ 132329 h 1577952"/>
                  <a:gd name="connsiteX30" fmla="*/ 653143 w 655634"/>
                  <a:gd name="connsiteY30" fmla="*/ 106204 h 1577952"/>
                  <a:gd name="connsiteX31" fmla="*/ 595993 w 655634"/>
                  <a:gd name="connsiteY31" fmla="*/ 0 h 1577952"/>
                  <a:gd name="connsiteX0" fmla="*/ 595993 w 655634"/>
                  <a:gd name="connsiteY0" fmla="*/ 0 h 1577952"/>
                  <a:gd name="connsiteX1" fmla="*/ 123688 w 655634"/>
                  <a:gd name="connsiteY1" fmla="*/ 358752 h 1577952"/>
                  <a:gd name="connsiteX2" fmla="*/ 52251 w 655634"/>
                  <a:gd name="connsiteY2" fmla="*/ 1203484 h 1577952"/>
                  <a:gd name="connsiteX3" fmla="*/ 43543 w 655634"/>
                  <a:gd name="connsiteY3" fmla="*/ 1238318 h 1577952"/>
                  <a:gd name="connsiteX4" fmla="*/ 34834 w 655634"/>
                  <a:gd name="connsiteY4" fmla="*/ 1281861 h 1577952"/>
                  <a:gd name="connsiteX5" fmla="*/ 26125 w 655634"/>
                  <a:gd name="connsiteY5" fmla="*/ 1351529 h 1577952"/>
                  <a:gd name="connsiteX6" fmla="*/ 8708 w 655634"/>
                  <a:gd name="connsiteY6" fmla="*/ 1403781 h 1577952"/>
                  <a:gd name="connsiteX7" fmla="*/ 0 w 655634"/>
                  <a:gd name="connsiteY7" fmla="*/ 1473449 h 1577952"/>
                  <a:gd name="connsiteX8" fmla="*/ 182880 w 655634"/>
                  <a:gd name="connsiteY8" fmla="*/ 1560535 h 1577952"/>
                  <a:gd name="connsiteX9" fmla="*/ 278674 w 655634"/>
                  <a:gd name="connsiteY9" fmla="*/ 1577952 h 1577952"/>
                  <a:gd name="connsiteX10" fmla="*/ 452845 w 655634"/>
                  <a:gd name="connsiteY10" fmla="*/ 1569244 h 1577952"/>
                  <a:gd name="connsiteX11" fmla="*/ 496388 w 655634"/>
                  <a:gd name="connsiteY11" fmla="*/ 1525701 h 1577952"/>
                  <a:gd name="connsiteX12" fmla="*/ 522514 w 655634"/>
                  <a:gd name="connsiteY12" fmla="*/ 1499575 h 1577952"/>
                  <a:gd name="connsiteX13" fmla="*/ 539931 w 655634"/>
                  <a:gd name="connsiteY13" fmla="*/ 1473449 h 1577952"/>
                  <a:gd name="connsiteX14" fmla="*/ 522514 w 655634"/>
                  <a:gd name="connsiteY14" fmla="*/ 1255735 h 1577952"/>
                  <a:gd name="connsiteX15" fmla="*/ 513805 w 655634"/>
                  <a:gd name="connsiteY15" fmla="*/ 1090272 h 1577952"/>
                  <a:gd name="connsiteX16" fmla="*/ 496388 w 655634"/>
                  <a:gd name="connsiteY16" fmla="*/ 977061 h 1577952"/>
                  <a:gd name="connsiteX17" fmla="*/ 487680 w 655634"/>
                  <a:gd name="connsiteY17" fmla="*/ 881267 h 1577952"/>
                  <a:gd name="connsiteX18" fmla="*/ 461554 w 655634"/>
                  <a:gd name="connsiteY18" fmla="*/ 794181 h 1577952"/>
                  <a:gd name="connsiteX19" fmla="*/ 435428 w 655634"/>
                  <a:gd name="connsiteY19" fmla="*/ 663552 h 1577952"/>
                  <a:gd name="connsiteX20" fmla="*/ 444137 w 655634"/>
                  <a:gd name="connsiteY20" fmla="*/ 506798 h 1577952"/>
                  <a:gd name="connsiteX21" fmla="*/ 478971 w 655634"/>
                  <a:gd name="connsiteY21" fmla="*/ 437129 h 1577952"/>
                  <a:gd name="connsiteX22" fmla="*/ 505097 w 655634"/>
                  <a:gd name="connsiteY22" fmla="*/ 376169 h 1577952"/>
                  <a:gd name="connsiteX23" fmla="*/ 522514 w 655634"/>
                  <a:gd name="connsiteY23" fmla="*/ 350044 h 1577952"/>
                  <a:gd name="connsiteX24" fmla="*/ 531223 w 655634"/>
                  <a:gd name="connsiteY24" fmla="*/ 323918 h 1577952"/>
                  <a:gd name="connsiteX25" fmla="*/ 557348 w 655634"/>
                  <a:gd name="connsiteY25" fmla="*/ 297792 h 1577952"/>
                  <a:gd name="connsiteX26" fmla="*/ 574765 w 655634"/>
                  <a:gd name="connsiteY26" fmla="*/ 262958 h 1577952"/>
                  <a:gd name="connsiteX27" fmla="*/ 609600 w 655634"/>
                  <a:gd name="connsiteY27" fmla="*/ 210707 h 1577952"/>
                  <a:gd name="connsiteX28" fmla="*/ 627017 w 655634"/>
                  <a:gd name="connsiteY28" fmla="*/ 184581 h 1577952"/>
                  <a:gd name="connsiteX29" fmla="*/ 644434 w 655634"/>
                  <a:gd name="connsiteY29" fmla="*/ 132329 h 1577952"/>
                  <a:gd name="connsiteX30" fmla="*/ 653143 w 655634"/>
                  <a:gd name="connsiteY30" fmla="*/ 106204 h 1577952"/>
                  <a:gd name="connsiteX31" fmla="*/ 595993 w 655634"/>
                  <a:gd name="connsiteY31" fmla="*/ 0 h 1577952"/>
                  <a:gd name="connsiteX0" fmla="*/ 595993 w 655634"/>
                  <a:gd name="connsiteY0" fmla="*/ 0 h 1577952"/>
                  <a:gd name="connsiteX1" fmla="*/ 123688 w 655634"/>
                  <a:gd name="connsiteY1" fmla="*/ 358752 h 1577952"/>
                  <a:gd name="connsiteX2" fmla="*/ 52251 w 655634"/>
                  <a:gd name="connsiteY2" fmla="*/ 1203484 h 1577952"/>
                  <a:gd name="connsiteX3" fmla="*/ 43543 w 655634"/>
                  <a:gd name="connsiteY3" fmla="*/ 1238318 h 1577952"/>
                  <a:gd name="connsiteX4" fmla="*/ 34834 w 655634"/>
                  <a:gd name="connsiteY4" fmla="*/ 1281861 h 1577952"/>
                  <a:gd name="connsiteX5" fmla="*/ 26125 w 655634"/>
                  <a:gd name="connsiteY5" fmla="*/ 1351529 h 1577952"/>
                  <a:gd name="connsiteX6" fmla="*/ 8708 w 655634"/>
                  <a:gd name="connsiteY6" fmla="*/ 1403781 h 1577952"/>
                  <a:gd name="connsiteX7" fmla="*/ 0 w 655634"/>
                  <a:gd name="connsiteY7" fmla="*/ 1473449 h 1577952"/>
                  <a:gd name="connsiteX8" fmla="*/ 182880 w 655634"/>
                  <a:gd name="connsiteY8" fmla="*/ 1560535 h 1577952"/>
                  <a:gd name="connsiteX9" fmla="*/ 278674 w 655634"/>
                  <a:gd name="connsiteY9" fmla="*/ 1577952 h 1577952"/>
                  <a:gd name="connsiteX10" fmla="*/ 452845 w 655634"/>
                  <a:gd name="connsiteY10" fmla="*/ 1569244 h 1577952"/>
                  <a:gd name="connsiteX11" fmla="*/ 496388 w 655634"/>
                  <a:gd name="connsiteY11" fmla="*/ 1525701 h 1577952"/>
                  <a:gd name="connsiteX12" fmla="*/ 522514 w 655634"/>
                  <a:gd name="connsiteY12" fmla="*/ 1499575 h 1577952"/>
                  <a:gd name="connsiteX13" fmla="*/ 539931 w 655634"/>
                  <a:gd name="connsiteY13" fmla="*/ 1473449 h 1577952"/>
                  <a:gd name="connsiteX14" fmla="*/ 522514 w 655634"/>
                  <a:gd name="connsiteY14" fmla="*/ 1255735 h 1577952"/>
                  <a:gd name="connsiteX15" fmla="*/ 513805 w 655634"/>
                  <a:gd name="connsiteY15" fmla="*/ 1090272 h 1577952"/>
                  <a:gd name="connsiteX16" fmla="*/ 496388 w 655634"/>
                  <a:gd name="connsiteY16" fmla="*/ 977061 h 1577952"/>
                  <a:gd name="connsiteX17" fmla="*/ 487680 w 655634"/>
                  <a:gd name="connsiteY17" fmla="*/ 881267 h 1577952"/>
                  <a:gd name="connsiteX18" fmla="*/ 461554 w 655634"/>
                  <a:gd name="connsiteY18" fmla="*/ 794181 h 1577952"/>
                  <a:gd name="connsiteX19" fmla="*/ 435428 w 655634"/>
                  <a:gd name="connsiteY19" fmla="*/ 663552 h 1577952"/>
                  <a:gd name="connsiteX20" fmla="*/ 444137 w 655634"/>
                  <a:gd name="connsiteY20" fmla="*/ 506798 h 1577952"/>
                  <a:gd name="connsiteX21" fmla="*/ 478971 w 655634"/>
                  <a:gd name="connsiteY21" fmla="*/ 437129 h 1577952"/>
                  <a:gd name="connsiteX22" fmla="*/ 505097 w 655634"/>
                  <a:gd name="connsiteY22" fmla="*/ 376169 h 1577952"/>
                  <a:gd name="connsiteX23" fmla="*/ 522514 w 655634"/>
                  <a:gd name="connsiteY23" fmla="*/ 350044 h 1577952"/>
                  <a:gd name="connsiteX24" fmla="*/ 531223 w 655634"/>
                  <a:gd name="connsiteY24" fmla="*/ 323918 h 1577952"/>
                  <a:gd name="connsiteX25" fmla="*/ 557348 w 655634"/>
                  <a:gd name="connsiteY25" fmla="*/ 297792 h 1577952"/>
                  <a:gd name="connsiteX26" fmla="*/ 574765 w 655634"/>
                  <a:gd name="connsiteY26" fmla="*/ 262958 h 1577952"/>
                  <a:gd name="connsiteX27" fmla="*/ 609600 w 655634"/>
                  <a:gd name="connsiteY27" fmla="*/ 210707 h 1577952"/>
                  <a:gd name="connsiteX28" fmla="*/ 627017 w 655634"/>
                  <a:gd name="connsiteY28" fmla="*/ 184581 h 1577952"/>
                  <a:gd name="connsiteX29" fmla="*/ 644434 w 655634"/>
                  <a:gd name="connsiteY29" fmla="*/ 132329 h 1577952"/>
                  <a:gd name="connsiteX30" fmla="*/ 653143 w 655634"/>
                  <a:gd name="connsiteY30" fmla="*/ 106204 h 1577952"/>
                  <a:gd name="connsiteX31" fmla="*/ 595993 w 655634"/>
                  <a:gd name="connsiteY31" fmla="*/ 0 h 1577952"/>
                  <a:gd name="connsiteX0" fmla="*/ 595993 w 655634"/>
                  <a:gd name="connsiteY0" fmla="*/ 7401 h 1585353"/>
                  <a:gd name="connsiteX1" fmla="*/ 123688 w 655634"/>
                  <a:gd name="connsiteY1" fmla="*/ 366153 h 1585353"/>
                  <a:gd name="connsiteX2" fmla="*/ 52251 w 655634"/>
                  <a:gd name="connsiteY2" fmla="*/ 1210885 h 1585353"/>
                  <a:gd name="connsiteX3" fmla="*/ 43543 w 655634"/>
                  <a:gd name="connsiteY3" fmla="*/ 1245719 h 1585353"/>
                  <a:gd name="connsiteX4" fmla="*/ 34834 w 655634"/>
                  <a:gd name="connsiteY4" fmla="*/ 1289262 h 1585353"/>
                  <a:gd name="connsiteX5" fmla="*/ 26125 w 655634"/>
                  <a:gd name="connsiteY5" fmla="*/ 1358930 h 1585353"/>
                  <a:gd name="connsiteX6" fmla="*/ 8708 w 655634"/>
                  <a:gd name="connsiteY6" fmla="*/ 1411182 h 1585353"/>
                  <a:gd name="connsiteX7" fmla="*/ 0 w 655634"/>
                  <a:gd name="connsiteY7" fmla="*/ 1480850 h 1585353"/>
                  <a:gd name="connsiteX8" fmla="*/ 182880 w 655634"/>
                  <a:gd name="connsiteY8" fmla="*/ 1567936 h 1585353"/>
                  <a:gd name="connsiteX9" fmla="*/ 278674 w 655634"/>
                  <a:gd name="connsiteY9" fmla="*/ 1585353 h 1585353"/>
                  <a:gd name="connsiteX10" fmla="*/ 452845 w 655634"/>
                  <a:gd name="connsiteY10" fmla="*/ 1576645 h 1585353"/>
                  <a:gd name="connsiteX11" fmla="*/ 496388 w 655634"/>
                  <a:gd name="connsiteY11" fmla="*/ 1533102 h 1585353"/>
                  <a:gd name="connsiteX12" fmla="*/ 522514 w 655634"/>
                  <a:gd name="connsiteY12" fmla="*/ 1506976 h 1585353"/>
                  <a:gd name="connsiteX13" fmla="*/ 539931 w 655634"/>
                  <a:gd name="connsiteY13" fmla="*/ 1480850 h 1585353"/>
                  <a:gd name="connsiteX14" fmla="*/ 522514 w 655634"/>
                  <a:gd name="connsiteY14" fmla="*/ 1263136 h 1585353"/>
                  <a:gd name="connsiteX15" fmla="*/ 513805 w 655634"/>
                  <a:gd name="connsiteY15" fmla="*/ 1097673 h 1585353"/>
                  <a:gd name="connsiteX16" fmla="*/ 496388 w 655634"/>
                  <a:gd name="connsiteY16" fmla="*/ 984462 h 1585353"/>
                  <a:gd name="connsiteX17" fmla="*/ 487680 w 655634"/>
                  <a:gd name="connsiteY17" fmla="*/ 888668 h 1585353"/>
                  <a:gd name="connsiteX18" fmla="*/ 461554 w 655634"/>
                  <a:gd name="connsiteY18" fmla="*/ 801582 h 1585353"/>
                  <a:gd name="connsiteX19" fmla="*/ 435428 w 655634"/>
                  <a:gd name="connsiteY19" fmla="*/ 670953 h 1585353"/>
                  <a:gd name="connsiteX20" fmla="*/ 444137 w 655634"/>
                  <a:gd name="connsiteY20" fmla="*/ 514199 h 1585353"/>
                  <a:gd name="connsiteX21" fmla="*/ 478971 w 655634"/>
                  <a:gd name="connsiteY21" fmla="*/ 444530 h 1585353"/>
                  <a:gd name="connsiteX22" fmla="*/ 505097 w 655634"/>
                  <a:gd name="connsiteY22" fmla="*/ 383570 h 1585353"/>
                  <a:gd name="connsiteX23" fmla="*/ 522514 w 655634"/>
                  <a:gd name="connsiteY23" fmla="*/ 357445 h 1585353"/>
                  <a:gd name="connsiteX24" fmla="*/ 531223 w 655634"/>
                  <a:gd name="connsiteY24" fmla="*/ 331319 h 1585353"/>
                  <a:gd name="connsiteX25" fmla="*/ 557348 w 655634"/>
                  <a:gd name="connsiteY25" fmla="*/ 305193 h 1585353"/>
                  <a:gd name="connsiteX26" fmla="*/ 574765 w 655634"/>
                  <a:gd name="connsiteY26" fmla="*/ 270359 h 1585353"/>
                  <a:gd name="connsiteX27" fmla="*/ 609600 w 655634"/>
                  <a:gd name="connsiteY27" fmla="*/ 218108 h 1585353"/>
                  <a:gd name="connsiteX28" fmla="*/ 627017 w 655634"/>
                  <a:gd name="connsiteY28" fmla="*/ 191982 h 1585353"/>
                  <a:gd name="connsiteX29" fmla="*/ 644434 w 655634"/>
                  <a:gd name="connsiteY29" fmla="*/ 139730 h 1585353"/>
                  <a:gd name="connsiteX30" fmla="*/ 653143 w 655634"/>
                  <a:gd name="connsiteY30" fmla="*/ 113605 h 1585353"/>
                  <a:gd name="connsiteX31" fmla="*/ 595993 w 655634"/>
                  <a:gd name="connsiteY31" fmla="*/ 7401 h 1585353"/>
                  <a:gd name="connsiteX0" fmla="*/ 595993 w 655634"/>
                  <a:gd name="connsiteY0" fmla="*/ 7401 h 1585353"/>
                  <a:gd name="connsiteX1" fmla="*/ 123688 w 655634"/>
                  <a:gd name="connsiteY1" fmla="*/ 366153 h 1585353"/>
                  <a:gd name="connsiteX2" fmla="*/ 52251 w 655634"/>
                  <a:gd name="connsiteY2" fmla="*/ 1210885 h 1585353"/>
                  <a:gd name="connsiteX3" fmla="*/ 43543 w 655634"/>
                  <a:gd name="connsiteY3" fmla="*/ 1245719 h 1585353"/>
                  <a:gd name="connsiteX4" fmla="*/ 34834 w 655634"/>
                  <a:gd name="connsiteY4" fmla="*/ 1289262 h 1585353"/>
                  <a:gd name="connsiteX5" fmla="*/ 26125 w 655634"/>
                  <a:gd name="connsiteY5" fmla="*/ 1358930 h 1585353"/>
                  <a:gd name="connsiteX6" fmla="*/ 8708 w 655634"/>
                  <a:gd name="connsiteY6" fmla="*/ 1411182 h 1585353"/>
                  <a:gd name="connsiteX7" fmla="*/ 0 w 655634"/>
                  <a:gd name="connsiteY7" fmla="*/ 1480850 h 1585353"/>
                  <a:gd name="connsiteX8" fmla="*/ 182880 w 655634"/>
                  <a:gd name="connsiteY8" fmla="*/ 1567936 h 1585353"/>
                  <a:gd name="connsiteX9" fmla="*/ 278674 w 655634"/>
                  <a:gd name="connsiteY9" fmla="*/ 1585353 h 1585353"/>
                  <a:gd name="connsiteX10" fmla="*/ 452845 w 655634"/>
                  <a:gd name="connsiteY10" fmla="*/ 1576645 h 1585353"/>
                  <a:gd name="connsiteX11" fmla="*/ 496388 w 655634"/>
                  <a:gd name="connsiteY11" fmla="*/ 1533102 h 1585353"/>
                  <a:gd name="connsiteX12" fmla="*/ 522514 w 655634"/>
                  <a:gd name="connsiteY12" fmla="*/ 1506976 h 1585353"/>
                  <a:gd name="connsiteX13" fmla="*/ 539931 w 655634"/>
                  <a:gd name="connsiteY13" fmla="*/ 1480850 h 1585353"/>
                  <a:gd name="connsiteX14" fmla="*/ 522514 w 655634"/>
                  <a:gd name="connsiteY14" fmla="*/ 1263136 h 1585353"/>
                  <a:gd name="connsiteX15" fmla="*/ 513805 w 655634"/>
                  <a:gd name="connsiteY15" fmla="*/ 1097673 h 1585353"/>
                  <a:gd name="connsiteX16" fmla="*/ 496388 w 655634"/>
                  <a:gd name="connsiteY16" fmla="*/ 984462 h 1585353"/>
                  <a:gd name="connsiteX17" fmla="*/ 487680 w 655634"/>
                  <a:gd name="connsiteY17" fmla="*/ 888668 h 1585353"/>
                  <a:gd name="connsiteX18" fmla="*/ 461554 w 655634"/>
                  <a:gd name="connsiteY18" fmla="*/ 801582 h 1585353"/>
                  <a:gd name="connsiteX19" fmla="*/ 435428 w 655634"/>
                  <a:gd name="connsiteY19" fmla="*/ 670953 h 1585353"/>
                  <a:gd name="connsiteX20" fmla="*/ 444137 w 655634"/>
                  <a:gd name="connsiteY20" fmla="*/ 514199 h 1585353"/>
                  <a:gd name="connsiteX21" fmla="*/ 478971 w 655634"/>
                  <a:gd name="connsiteY21" fmla="*/ 444530 h 1585353"/>
                  <a:gd name="connsiteX22" fmla="*/ 505097 w 655634"/>
                  <a:gd name="connsiteY22" fmla="*/ 383570 h 1585353"/>
                  <a:gd name="connsiteX23" fmla="*/ 522514 w 655634"/>
                  <a:gd name="connsiteY23" fmla="*/ 357445 h 1585353"/>
                  <a:gd name="connsiteX24" fmla="*/ 531223 w 655634"/>
                  <a:gd name="connsiteY24" fmla="*/ 331319 h 1585353"/>
                  <a:gd name="connsiteX25" fmla="*/ 557348 w 655634"/>
                  <a:gd name="connsiteY25" fmla="*/ 305193 h 1585353"/>
                  <a:gd name="connsiteX26" fmla="*/ 574765 w 655634"/>
                  <a:gd name="connsiteY26" fmla="*/ 270359 h 1585353"/>
                  <a:gd name="connsiteX27" fmla="*/ 609600 w 655634"/>
                  <a:gd name="connsiteY27" fmla="*/ 218108 h 1585353"/>
                  <a:gd name="connsiteX28" fmla="*/ 627017 w 655634"/>
                  <a:gd name="connsiteY28" fmla="*/ 191982 h 1585353"/>
                  <a:gd name="connsiteX29" fmla="*/ 644434 w 655634"/>
                  <a:gd name="connsiteY29" fmla="*/ 139730 h 1585353"/>
                  <a:gd name="connsiteX30" fmla="*/ 653143 w 655634"/>
                  <a:gd name="connsiteY30" fmla="*/ 113605 h 1585353"/>
                  <a:gd name="connsiteX31" fmla="*/ 595993 w 655634"/>
                  <a:gd name="connsiteY31" fmla="*/ 7401 h 1585353"/>
                  <a:gd name="connsiteX0" fmla="*/ 603137 w 655161"/>
                  <a:gd name="connsiteY0" fmla="*/ 7304 h 1587638"/>
                  <a:gd name="connsiteX1" fmla="*/ 123688 w 655161"/>
                  <a:gd name="connsiteY1" fmla="*/ 368438 h 1587638"/>
                  <a:gd name="connsiteX2" fmla="*/ 52251 w 655161"/>
                  <a:gd name="connsiteY2" fmla="*/ 1213170 h 1587638"/>
                  <a:gd name="connsiteX3" fmla="*/ 43543 w 655161"/>
                  <a:gd name="connsiteY3" fmla="*/ 1248004 h 1587638"/>
                  <a:gd name="connsiteX4" fmla="*/ 34834 w 655161"/>
                  <a:gd name="connsiteY4" fmla="*/ 1291547 h 1587638"/>
                  <a:gd name="connsiteX5" fmla="*/ 26125 w 655161"/>
                  <a:gd name="connsiteY5" fmla="*/ 1361215 h 1587638"/>
                  <a:gd name="connsiteX6" fmla="*/ 8708 w 655161"/>
                  <a:gd name="connsiteY6" fmla="*/ 1413467 h 1587638"/>
                  <a:gd name="connsiteX7" fmla="*/ 0 w 655161"/>
                  <a:gd name="connsiteY7" fmla="*/ 1483135 h 1587638"/>
                  <a:gd name="connsiteX8" fmla="*/ 182880 w 655161"/>
                  <a:gd name="connsiteY8" fmla="*/ 1570221 h 1587638"/>
                  <a:gd name="connsiteX9" fmla="*/ 278674 w 655161"/>
                  <a:gd name="connsiteY9" fmla="*/ 1587638 h 1587638"/>
                  <a:gd name="connsiteX10" fmla="*/ 452845 w 655161"/>
                  <a:gd name="connsiteY10" fmla="*/ 1578930 h 1587638"/>
                  <a:gd name="connsiteX11" fmla="*/ 496388 w 655161"/>
                  <a:gd name="connsiteY11" fmla="*/ 1535387 h 1587638"/>
                  <a:gd name="connsiteX12" fmla="*/ 522514 w 655161"/>
                  <a:gd name="connsiteY12" fmla="*/ 1509261 h 1587638"/>
                  <a:gd name="connsiteX13" fmla="*/ 539931 w 655161"/>
                  <a:gd name="connsiteY13" fmla="*/ 1483135 h 1587638"/>
                  <a:gd name="connsiteX14" fmla="*/ 522514 w 655161"/>
                  <a:gd name="connsiteY14" fmla="*/ 1265421 h 1587638"/>
                  <a:gd name="connsiteX15" fmla="*/ 513805 w 655161"/>
                  <a:gd name="connsiteY15" fmla="*/ 1099958 h 1587638"/>
                  <a:gd name="connsiteX16" fmla="*/ 496388 w 655161"/>
                  <a:gd name="connsiteY16" fmla="*/ 986747 h 1587638"/>
                  <a:gd name="connsiteX17" fmla="*/ 487680 w 655161"/>
                  <a:gd name="connsiteY17" fmla="*/ 890953 h 1587638"/>
                  <a:gd name="connsiteX18" fmla="*/ 461554 w 655161"/>
                  <a:gd name="connsiteY18" fmla="*/ 803867 h 1587638"/>
                  <a:gd name="connsiteX19" fmla="*/ 435428 w 655161"/>
                  <a:gd name="connsiteY19" fmla="*/ 673238 h 1587638"/>
                  <a:gd name="connsiteX20" fmla="*/ 444137 w 655161"/>
                  <a:gd name="connsiteY20" fmla="*/ 516484 h 1587638"/>
                  <a:gd name="connsiteX21" fmla="*/ 478971 w 655161"/>
                  <a:gd name="connsiteY21" fmla="*/ 446815 h 1587638"/>
                  <a:gd name="connsiteX22" fmla="*/ 505097 w 655161"/>
                  <a:gd name="connsiteY22" fmla="*/ 385855 h 1587638"/>
                  <a:gd name="connsiteX23" fmla="*/ 522514 w 655161"/>
                  <a:gd name="connsiteY23" fmla="*/ 359730 h 1587638"/>
                  <a:gd name="connsiteX24" fmla="*/ 531223 w 655161"/>
                  <a:gd name="connsiteY24" fmla="*/ 333604 h 1587638"/>
                  <a:gd name="connsiteX25" fmla="*/ 557348 w 655161"/>
                  <a:gd name="connsiteY25" fmla="*/ 307478 h 1587638"/>
                  <a:gd name="connsiteX26" fmla="*/ 574765 w 655161"/>
                  <a:gd name="connsiteY26" fmla="*/ 272644 h 1587638"/>
                  <a:gd name="connsiteX27" fmla="*/ 609600 w 655161"/>
                  <a:gd name="connsiteY27" fmla="*/ 220393 h 1587638"/>
                  <a:gd name="connsiteX28" fmla="*/ 627017 w 655161"/>
                  <a:gd name="connsiteY28" fmla="*/ 194267 h 1587638"/>
                  <a:gd name="connsiteX29" fmla="*/ 644434 w 655161"/>
                  <a:gd name="connsiteY29" fmla="*/ 142015 h 1587638"/>
                  <a:gd name="connsiteX30" fmla="*/ 653143 w 655161"/>
                  <a:gd name="connsiteY30" fmla="*/ 115890 h 1587638"/>
                  <a:gd name="connsiteX31" fmla="*/ 603137 w 655161"/>
                  <a:gd name="connsiteY31" fmla="*/ 7304 h 1587638"/>
                  <a:gd name="connsiteX0" fmla="*/ 603137 w 655161"/>
                  <a:gd name="connsiteY0" fmla="*/ 7304 h 1587638"/>
                  <a:gd name="connsiteX1" fmla="*/ 307045 w 655161"/>
                  <a:gd name="connsiteY1" fmla="*/ 227945 h 1587638"/>
                  <a:gd name="connsiteX2" fmla="*/ 52251 w 655161"/>
                  <a:gd name="connsiteY2" fmla="*/ 1213170 h 1587638"/>
                  <a:gd name="connsiteX3" fmla="*/ 43543 w 655161"/>
                  <a:gd name="connsiteY3" fmla="*/ 1248004 h 1587638"/>
                  <a:gd name="connsiteX4" fmla="*/ 34834 w 655161"/>
                  <a:gd name="connsiteY4" fmla="*/ 1291547 h 1587638"/>
                  <a:gd name="connsiteX5" fmla="*/ 26125 w 655161"/>
                  <a:gd name="connsiteY5" fmla="*/ 1361215 h 1587638"/>
                  <a:gd name="connsiteX6" fmla="*/ 8708 w 655161"/>
                  <a:gd name="connsiteY6" fmla="*/ 1413467 h 1587638"/>
                  <a:gd name="connsiteX7" fmla="*/ 0 w 655161"/>
                  <a:gd name="connsiteY7" fmla="*/ 1483135 h 1587638"/>
                  <a:gd name="connsiteX8" fmla="*/ 182880 w 655161"/>
                  <a:gd name="connsiteY8" fmla="*/ 1570221 h 1587638"/>
                  <a:gd name="connsiteX9" fmla="*/ 278674 w 655161"/>
                  <a:gd name="connsiteY9" fmla="*/ 1587638 h 1587638"/>
                  <a:gd name="connsiteX10" fmla="*/ 452845 w 655161"/>
                  <a:gd name="connsiteY10" fmla="*/ 1578930 h 1587638"/>
                  <a:gd name="connsiteX11" fmla="*/ 496388 w 655161"/>
                  <a:gd name="connsiteY11" fmla="*/ 1535387 h 1587638"/>
                  <a:gd name="connsiteX12" fmla="*/ 522514 w 655161"/>
                  <a:gd name="connsiteY12" fmla="*/ 1509261 h 1587638"/>
                  <a:gd name="connsiteX13" fmla="*/ 539931 w 655161"/>
                  <a:gd name="connsiteY13" fmla="*/ 1483135 h 1587638"/>
                  <a:gd name="connsiteX14" fmla="*/ 522514 w 655161"/>
                  <a:gd name="connsiteY14" fmla="*/ 1265421 h 1587638"/>
                  <a:gd name="connsiteX15" fmla="*/ 513805 w 655161"/>
                  <a:gd name="connsiteY15" fmla="*/ 1099958 h 1587638"/>
                  <a:gd name="connsiteX16" fmla="*/ 496388 w 655161"/>
                  <a:gd name="connsiteY16" fmla="*/ 986747 h 1587638"/>
                  <a:gd name="connsiteX17" fmla="*/ 487680 w 655161"/>
                  <a:gd name="connsiteY17" fmla="*/ 890953 h 1587638"/>
                  <a:gd name="connsiteX18" fmla="*/ 461554 w 655161"/>
                  <a:gd name="connsiteY18" fmla="*/ 803867 h 1587638"/>
                  <a:gd name="connsiteX19" fmla="*/ 435428 w 655161"/>
                  <a:gd name="connsiteY19" fmla="*/ 673238 h 1587638"/>
                  <a:gd name="connsiteX20" fmla="*/ 444137 w 655161"/>
                  <a:gd name="connsiteY20" fmla="*/ 516484 h 1587638"/>
                  <a:gd name="connsiteX21" fmla="*/ 478971 w 655161"/>
                  <a:gd name="connsiteY21" fmla="*/ 446815 h 1587638"/>
                  <a:gd name="connsiteX22" fmla="*/ 505097 w 655161"/>
                  <a:gd name="connsiteY22" fmla="*/ 385855 h 1587638"/>
                  <a:gd name="connsiteX23" fmla="*/ 522514 w 655161"/>
                  <a:gd name="connsiteY23" fmla="*/ 359730 h 1587638"/>
                  <a:gd name="connsiteX24" fmla="*/ 531223 w 655161"/>
                  <a:gd name="connsiteY24" fmla="*/ 333604 h 1587638"/>
                  <a:gd name="connsiteX25" fmla="*/ 557348 w 655161"/>
                  <a:gd name="connsiteY25" fmla="*/ 307478 h 1587638"/>
                  <a:gd name="connsiteX26" fmla="*/ 574765 w 655161"/>
                  <a:gd name="connsiteY26" fmla="*/ 272644 h 1587638"/>
                  <a:gd name="connsiteX27" fmla="*/ 609600 w 655161"/>
                  <a:gd name="connsiteY27" fmla="*/ 220393 h 1587638"/>
                  <a:gd name="connsiteX28" fmla="*/ 627017 w 655161"/>
                  <a:gd name="connsiteY28" fmla="*/ 194267 h 1587638"/>
                  <a:gd name="connsiteX29" fmla="*/ 644434 w 655161"/>
                  <a:gd name="connsiteY29" fmla="*/ 142015 h 1587638"/>
                  <a:gd name="connsiteX30" fmla="*/ 653143 w 655161"/>
                  <a:gd name="connsiteY30" fmla="*/ 115890 h 1587638"/>
                  <a:gd name="connsiteX31" fmla="*/ 603137 w 655161"/>
                  <a:gd name="connsiteY31" fmla="*/ 7304 h 1587638"/>
                  <a:gd name="connsiteX0" fmla="*/ 603137 w 655161"/>
                  <a:gd name="connsiteY0" fmla="*/ 7304 h 1587638"/>
                  <a:gd name="connsiteX1" fmla="*/ 307045 w 655161"/>
                  <a:gd name="connsiteY1" fmla="*/ 227945 h 1587638"/>
                  <a:gd name="connsiteX2" fmla="*/ 52251 w 655161"/>
                  <a:gd name="connsiteY2" fmla="*/ 1213170 h 1587638"/>
                  <a:gd name="connsiteX3" fmla="*/ 43543 w 655161"/>
                  <a:gd name="connsiteY3" fmla="*/ 1248004 h 1587638"/>
                  <a:gd name="connsiteX4" fmla="*/ 34834 w 655161"/>
                  <a:gd name="connsiteY4" fmla="*/ 1291547 h 1587638"/>
                  <a:gd name="connsiteX5" fmla="*/ 26125 w 655161"/>
                  <a:gd name="connsiteY5" fmla="*/ 1361215 h 1587638"/>
                  <a:gd name="connsiteX6" fmla="*/ 8708 w 655161"/>
                  <a:gd name="connsiteY6" fmla="*/ 1413467 h 1587638"/>
                  <a:gd name="connsiteX7" fmla="*/ 0 w 655161"/>
                  <a:gd name="connsiteY7" fmla="*/ 1483135 h 1587638"/>
                  <a:gd name="connsiteX8" fmla="*/ 182880 w 655161"/>
                  <a:gd name="connsiteY8" fmla="*/ 1570221 h 1587638"/>
                  <a:gd name="connsiteX9" fmla="*/ 278674 w 655161"/>
                  <a:gd name="connsiteY9" fmla="*/ 1587638 h 1587638"/>
                  <a:gd name="connsiteX10" fmla="*/ 452845 w 655161"/>
                  <a:gd name="connsiteY10" fmla="*/ 1578930 h 1587638"/>
                  <a:gd name="connsiteX11" fmla="*/ 496388 w 655161"/>
                  <a:gd name="connsiteY11" fmla="*/ 1535387 h 1587638"/>
                  <a:gd name="connsiteX12" fmla="*/ 522514 w 655161"/>
                  <a:gd name="connsiteY12" fmla="*/ 1509261 h 1587638"/>
                  <a:gd name="connsiteX13" fmla="*/ 539931 w 655161"/>
                  <a:gd name="connsiteY13" fmla="*/ 1483135 h 1587638"/>
                  <a:gd name="connsiteX14" fmla="*/ 522514 w 655161"/>
                  <a:gd name="connsiteY14" fmla="*/ 1265421 h 1587638"/>
                  <a:gd name="connsiteX15" fmla="*/ 513805 w 655161"/>
                  <a:gd name="connsiteY15" fmla="*/ 1099958 h 1587638"/>
                  <a:gd name="connsiteX16" fmla="*/ 496388 w 655161"/>
                  <a:gd name="connsiteY16" fmla="*/ 986747 h 1587638"/>
                  <a:gd name="connsiteX17" fmla="*/ 487680 w 655161"/>
                  <a:gd name="connsiteY17" fmla="*/ 890953 h 1587638"/>
                  <a:gd name="connsiteX18" fmla="*/ 461554 w 655161"/>
                  <a:gd name="connsiteY18" fmla="*/ 803867 h 1587638"/>
                  <a:gd name="connsiteX19" fmla="*/ 435428 w 655161"/>
                  <a:gd name="connsiteY19" fmla="*/ 673238 h 1587638"/>
                  <a:gd name="connsiteX20" fmla="*/ 444137 w 655161"/>
                  <a:gd name="connsiteY20" fmla="*/ 516484 h 1587638"/>
                  <a:gd name="connsiteX21" fmla="*/ 478971 w 655161"/>
                  <a:gd name="connsiteY21" fmla="*/ 446815 h 1587638"/>
                  <a:gd name="connsiteX22" fmla="*/ 505097 w 655161"/>
                  <a:gd name="connsiteY22" fmla="*/ 385855 h 1587638"/>
                  <a:gd name="connsiteX23" fmla="*/ 522514 w 655161"/>
                  <a:gd name="connsiteY23" fmla="*/ 359730 h 1587638"/>
                  <a:gd name="connsiteX24" fmla="*/ 531223 w 655161"/>
                  <a:gd name="connsiteY24" fmla="*/ 333604 h 1587638"/>
                  <a:gd name="connsiteX25" fmla="*/ 557348 w 655161"/>
                  <a:gd name="connsiteY25" fmla="*/ 307478 h 1587638"/>
                  <a:gd name="connsiteX26" fmla="*/ 574765 w 655161"/>
                  <a:gd name="connsiteY26" fmla="*/ 272644 h 1587638"/>
                  <a:gd name="connsiteX27" fmla="*/ 609600 w 655161"/>
                  <a:gd name="connsiteY27" fmla="*/ 220393 h 1587638"/>
                  <a:gd name="connsiteX28" fmla="*/ 627017 w 655161"/>
                  <a:gd name="connsiteY28" fmla="*/ 194267 h 1587638"/>
                  <a:gd name="connsiteX29" fmla="*/ 644434 w 655161"/>
                  <a:gd name="connsiteY29" fmla="*/ 142015 h 1587638"/>
                  <a:gd name="connsiteX30" fmla="*/ 653143 w 655161"/>
                  <a:gd name="connsiteY30" fmla="*/ 115890 h 1587638"/>
                  <a:gd name="connsiteX31" fmla="*/ 603137 w 655161"/>
                  <a:gd name="connsiteY31" fmla="*/ 7304 h 1587638"/>
                  <a:gd name="connsiteX0" fmla="*/ 595993 w 655634"/>
                  <a:gd name="connsiteY0" fmla="*/ 8159 h 1569443"/>
                  <a:gd name="connsiteX1" fmla="*/ 307045 w 655634"/>
                  <a:gd name="connsiteY1" fmla="*/ 209750 h 1569443"/>
                  <a:gd name="connsiteX2" fmla="*/ 52251 w 655634"/>
                  <a:gd name="connsiteY2" fmla="*/ 1194975 h 1569443"/>
                  <a:gd name="connsiteX3" fmla="*/ 43543 w 655634"/>
                  <a:gd name="connsiteY3" fmla="*/ 1229809 h 1569443"/>
                  <a:gd name="connsiteX4" fmla="*/ 34834 w 655634"/>
                  <a:gd name="connsiteY4" fmla="*/ 1273352 h 1569443"/>
                  <a:gd name="connsiteX5" fmla="*/ 26125 w 655634"/>
                  <a:gd name="connsiteY5" fmla="*/ 1343020 h 1569443"/>
                  <a:gd name="connsiteX6" fmla="*/ 8708 w 655634"/>
                  <a:gd name="connsiteY6" fmla="*/ 1395272 h 1569443"/>
                  <a:gd name="connsiteX7" fmla="*/ 0 w 655634"/>
                  <a:gd name="connsiteY7" fmla="*/ 1464940 h 1569443"/>
                  <a:gd name="connsiteX8" fmla="*/ 182880 w 655634"/>
                  <a:gd name="connsiteY8" fmla="*/ 1552026 h 1569443"/>
                  <a:gd name="connsiteX9" fmla="*/ 278674 w 655634"/>
                  <a:gd name="connsiteY9" fmla="*/ 1569443 h 1569443"/>
                  <a:gd name="connsiteX10" fmla="*/ 452845 w 655634"/>
                  <a:gd name="connsiteY10" fmla="*/ 1560735 h 1569443"/>
                  <a:gd name="connsiteX11" fmla="*/ 496388 w 655634"/>
                  <a:gd name="connsiteY11" fmla="*/ 1517192 h 1569443"/>
                  <a:gd name="connsiteX12" fmla="*/ 522514 w 655634"/>
                  <a:gd name="connsiteY12" fmla="*/ 1491066 h 1569443"/>
                  <a:gd name="connsiteX13" fmla="*/ 539931 w 655634"/>
                  <a:gd name="connsiteY13" fmla="*/ 1464940 h 1569443"/>
                  <a:gd name="connsiteX14" fmla="*/ 522514 w 655634"/>
                  <a:gd name="connsiteY14" fmla="*/ 1247226 h 1569443"/>
                  <a:gd name="connsiteX15" fmla="*/ 513805 w 655634"/>
                  <a:gd name="connsiteY15" fmla="*/ 1081763 h 1569443"/>
                  <a:gd name="connsiteX16" fmla="*/ 496388 w 655634"/>
                  <a:gd name="connsiteY16" fmla="*/ 968552 h 1569443"/>
                  <a:gd name="connsiteX17" fmla="*/ 487680 w 655634"/>
                  <a:gd name="connsiteY17" fmla="*/ 872758 h 1569443"/>
                  <a:gd name="connsiteX18" fmla="*/ 461554 w 655634"/>
                  <a:gd name="connsiteY18" fmla="*/ 785672 h 1569443"/>
                  <a:gd name="connsiteX19" fmla="*/ 435428 w 655634"/>
                  <a:gd name="connsiteY19" fmla="*/ 655043 h 1569443"/>
                  <a:gd name="connsiteX20" fmla="*/ 444137 w 655634"/>
                  <a:gd name="connsiteY20" fmla="*/ 498289 h 1569443"/>
                  <a:gd name="connsiteX21" fmla="*/ 478971 w 655634"/>
                  <a:gd name="connsiteY21" fmla="*/ 428620 h 1569443"/>
                  <a:gd name="connsiteX22" fmla="*/ 505097 w 655634"/>
                  <a:gd name="connsiteY22" fmla="*/ 367660 h 1569443"/>
                  <a:gd name="connsiteX23" fmla="*/ 522514 w 655634"/>
                  <a:gd name="connsiteY23" fmla="*/ 341535 h 1569443"/>
                  <a:gd name="connsiteX24" fmla="*/ 531223 w 655634"/>
                  <a:gd name="connsiteY24" fmla="*/ 315409 h 1569443"/>
                  <a:gd name="connsiteX25" fmla="*/ 557348 w 655634"/>
                  <a:gd name="connsiteY25" fmla="*/ 289283 h 1569443"/>
                  <a:gd name="connsiteX26" fmla="*/ 574765 w 655634"/>
                  <a:gd name="connsiteY26" fmla="*/ 254449 h 1569443"/>
                  <a:gd name="connsiteX27" fmla="*/ 609600 w 655634"/>
                  <a:gd name="connsiteY27" fmla="*/ 202198 h 1569443"/>
                  <a:gd name="connsiteX28" fmla="*/ 627017 w 655634"/>
                  <a:gd name="connsiteY28" fmla="*/ 176072 h 1569443"/>
                  <a:gd name="connsiteX29" fmla="*/ 644434 w 655634"/>
                  <a:gd name="connsiteY29" fmla="*/ 123820 h 1569443"/>
                  <a:gd name="connsiteX30" fmla="*/ 653143 w 655634"/>
                  <a:gd name="connsiteY30" fmla="*/ 97695 h 1569443"/>
                  <a:gd name="connsiteX31" fmla="*/ 595993 w 655634"/>
                  <a:gd name="connsiteY31" fmla="*/ 8159 h 1569443"/>
                  <a:gd name="connsiteX0" fmla="*/ 595993 w 655634"/>
                  <a:gd name="connsiteY0" fmla="*/ 8159 h 1569443"/>
                  <a:gd name="connsiteX1" fmla="*/ 307045 w 655634"/>
                  <a:gd name="connsiteY1" fmla="*/ 209750 h 1569443"/>
                  <a:gd name="connsiteX2" fmla="*/ 52251 w 655634"/>
                  <a:gd name="connsiteY2" fmla="*/ 1194975 h 1569443"/>
                  <a:gd name="connsiteX3" fmla="*/ 43543 w 655634"/>
                  <a:gd name="connsiteY3" fmla="*/ 1229809 h 1569443"/>
                  <a:gd name="connsiteX4" fmla="*/ 34834 w 655634"/>
                  <a:gd name="connsiteY4" fmla="*/ 1273352 h 1569443"/>
                  <a:gd name="connsiteX5" fmla="*/ 26125 w 655634"/>
                  <a:gd name="connsiteY5" fmla="*/ 1343020 h 1569443"/>
                  <a:gd name="connsiteX6" fmla="*/ 8708 w 655634"/>
                  <a:gd name="connsiteY6" fmla="*/ 1395272 h 1569443"/>
                  <a:gd name="connsiteX7" fmla="*/ 0 w 655634"/>
                  <a:gd name="connsiteY7" fmla="*/ 1464940 h 1569443"/>
                  <a:gd name="connsiteX8" fmla="*/ 182880 w 655634"/>
                  <a:gd name="connsiteY8" fmla="*/ 1552026 h 1569443"/>
                  <a:gd name="connsiteX9" fmla="*/ 278674 w 655634"/>
                  <a:gd name="connsiteY9" fmla="*/ 1569443 h 1569443"/>
                  <a:gd name="connsiteX10" fmla="*/ 452845 w 655634"/>
                  <a:gd name="connsiteY10" fmla="*/ 1560735 h 1569443"/>
                  <a:gd name="connsiteX11" fmla="*/ 496388 w 655634"/>
                  <a:gd name="connsiteY11" fmla="*/ 1517192 h 1569443"/>
                  <a:gd name="connsiteX12" fmla="*/ 522514 w 655634"/>
                  <a:gd name="connsiteY12" fmla="*/ 1491066 h 1569443"/>
                  <a:gd name="connsiteX13" fmla="*/ 539931 w 655634"/>
                  <a:gd name="connsiteY13" fmla="*/ 1464940 h 1569443"/>
                  <a:gd name="connsiteX14" fmla="*/ 522514 w 655634"/>
                  <a:gd name="connsiteY14" fmla="*/ 1247226 h 1569443"/>
                  <a:gd name="connsiteX15" fmla="*/ 513805 w 655634"/>
                  <a:gd name="connsiteY15" fmla="*/ 1081763 h 1569443"/>
                  <a:gd name="connsiteX16" fmla="*/ 496388 w 655634"/>
                  <a:gd name="connsiteY16" fmla="*/ 968552 h 1569443"/>
                  <a:gd name="connsiteX17" fmla="*/ 487680 w 655634"/>
                  <a:gd name="connsiteY17" fmla="*/ 872758 h 1569443"/>
                  <a:gd name="connsiteX18" fmla="*/ 461554 w 655634"/>
                  <a:gd name="connsiteY18" fmla="*/ 785672 h 1569443"/>
                  <a:gd name="connsiteX19" fmla="*/ 435428 w 655634"/>
                  <a:gd name="connsiteY19" fmla="*/ 655043 h 1569443"/>
                  <a:gd name="connsiteX20" fmla="*/ 444137 w 655634"/>
                  <a:gd name="connsiteY20" fmla="*/ 498289 h 1569443"/>
                  <a:gd name="connsiteX21" fmla="*/ 478971 w 655634"/>
                  <a:gd name="connsiteY21" fmla="*/ 428620 h 1569443"/>
                  <a:gd name="connsiteX22" fmla="*/ 505097 w 655634"/>
                  <a:gd name="connsiteY22" fmla="*/ 367660 h 1569443"/>
                  <a:gd name="connsiteX23" fmla="*/ 522514 w 655634"/>
                  <a:gd name="connsiteY23" fmla="*/ 341535 h 1569443"/>
                  <a:gd name="connsiteX24" fmla="*/ 531223 w 655634"/>
                  <a:gd name="connsiteY24" fmla="*/ 315409 h 1569443"/>
                  <a:gd name="connsiteX25" fmla="*/ 557348 w 655634"/>
                  <a:gd name="connsiteY25" fmla="*/ 289283 h 1569443"/>
                  <a:gd name="connsiteX26" fmla="*/ 574765 w 655634"/>
                  <a:gd name="connsiteY26" fmla="*/ 254449 h 1569443"/>
                  <a:gd name="connsiteX27" fmla="*/ 609600 w 655634"/>
                  <a:gd name="connsiteY27" fmla="*/ 202198 h 1569443"/>
                  <a:gd name="connsiteX28" fmla="*/ 627017 w 655634"/>
                  <a:gd name="connsiteY28" fmla="*/ 176072 h 1569443"/>
                  <a:gd name="connsiteX29" fmla="*/ 644434 w 655634"/>
                  <a:gd name="connsiteY29" fmla="*/ 123820 h 1569443"/>
                  <a:gd name="connsiteX30" fmla="*/ 653143 w 655634"/>
                  <a:gd name="connsiteY30" fmla="*/ 97695 h 1569443"/>
                  <a:gd name="connsiteX31" fmla="*/ 595993 w 655634"/>
                  <a:gd name="connsiteY31" fmla="*/ 8159 h 1569443"/>
                  <a:gd name="connsiteX0" fmla="*/ 653143 w 676626"/>
                  <a:gd name="connsiteY0" fmla="*/ 7612 h 1479360"/>
                  <a:gd name="connsiteX1" fmla="*/ 307045 w 676626"/>
                  <a:gd name="connsiteY1" fmla="*/ 119667 h 1479360"/>
                  <a:gd name="connsiteX2" fmla="*/ 52251 w 676626"/>
                  <a:gd name="connsiteY2" fmla="*/ 1104892 h 1479360"/>
                  <a:gd name="connsiteX3" fmla="*/ 43543 w 676626"/>
                  <a:gd name="connsiteY3" fmla="*/ 1139726 h 1479360"/>
                  <a:gd name="connsiteX4" fmla="*/ 34834 w 676626"/>
                  <a:gd name="connsiteY4" fmla="*/ 1183269 h 1479360"/>
                  <a:gd name="connsiteX5" fmla="*/ 26125 w 676626"/>
                  <a:gd name="connsiteY5" fmla="*/ 1252937 h 1479360"/>
                  <a:gd name="connsiteX6" fmla="*/ 8708 w 676626"/>
                  <a:gd name="connsiteY6" fmla="*/ 1305189 h 1479360"/>
                  <a:gd name="connsiteX7" fmla="*/ 0 w 676626"/>
                  <a:gd name="connsiteY7" fmla="*/ 1374857 h 1479360"/>
                  <a:gd name="connsiteX8" fmla="*/ 182880 w 676626"/>
                  <a:gd name="connsiteY8" fmla="*/ 1461943 h 1479360"/>
                  <a:gd name="connsiteX9" fmla="*/ 278674 w 676626"/>
                  <a:gd name="connsiteY9" fmla="*/ 1479360 h 1479360"/>
                  <a:gd name="connsiteX10" fmla="*/ 452845 w 676626"/>
                  <a:gd name="connsiteY10" fmla="*/ 1470652 h 1479360"/>
                  <a:gd name="connsiteX11" fmla="*/ 496388 w 676626"/>
                  <a:gd name="connsiteY11" fmla="*/ 1427109 h 1479360"/>
                  <a:gd name="connsiteX12" fmla="*/ 522514 w 676626"/>
                  <a:gd name="connsiteY12" fmla="*/ 1400983 h 1479360"/>
                  <a:gd name="connsiteX13" fmla="*/ 539931 w 676626"/>
                  <a:gd name="connsiteY13" fmla="*/ 1374857 h 1479360"/>
                  <a:gd name="connsiteX14" fmla="*/ 522514 w 676626"/>
                  <a:gd name="connsiteY14" fmla="*/ 1157143 h 1479360"/>
                  <a:gd name="connsiteX15" fmla="*/ 513805 w 676626"/>
                  <a:gd name="connsiteY15" fmla="*/ 991680 h 1479360"/>
                  <a:gd name="connsiteX16" fmla="*/ 496388 w 676626"/>
                  <a:gd name="connsiteY16" fmla="*/ 878469 h 1479360"/>
                  <a:gd name="connsiteX17" fmla="*/ 487680 w 676626"/>
                  <a:gd name="connsiteY17" fmla="*/ 782675 h 1479360"/>
                  <a:gd name="connsiteX18" fmla="*/ 461554 w 676626"/>
                  <a:gd name="connsiteY18" fmla="*/ 695589 h 1479360"/>
                  <a:gd name="connsiteX19" fmla="*/ 435428 w 676626"/>
                  <a:gd name="connsiteY19" fmla="*/ 564960 h 1479360"/>
                  <a:gd name="connsiteX20" fmla="*/ 444137 w 676626"/>
                  <a:gd name="connsiteY20" fmla="*/ 408206 h 1479360"/>
                  <a:gd name="connsiteX21" fmla="*/ 478971 w 676626"/>
                  <a:gd name="connsiteY21" fmla="*/ 338537 h 1479360"/>
                  <a:gd name="connsiteX22" fmla="*/ 505097 w 676626"/>
                  <a:gd name="connsiteY22" fmla="*/ 277577 h 1479360"/>
                  <a:gd name="connsiteX23" fmla="*/ 522514 w 676626"/>
                  <a:gd name="connsiteY23" fmla="*/ 251452 h 1479360"/>
                  <a:gd name="connsiteX24" fmla="*/ 531223 w 676626"/>
                  <a:gd name="connsiteY24" fmla="*/ 225326 h 1479360"/>
                  <a:gd name="connsiteX25" fmla="*/ 557348 w 676626"/>
                  <a:gd name="connsiteY25" fmla="*/ 199200 h 1479360"/>
                  <a:gd name="connsiteX26" fmla="*/ 574765 w 676626"/>
                  <a:gd name="connsiteY26" fmla="*/ 164366 h 1479360"/>
                  <a:gd name="connsiteX27" fmla="*/ 609600 w 676626"/>
                  <a:gd name="connsiteY27" fmla="*/ 112115 h 1479360"/>
                  <a:gd name="connsiteX28" fmla="*/ 627017 w 676626"/>
                  <a:gd name="connsiteY28" fmla="*/ 85989 h 1479360"/>
                  <a:gd name="connsiteX29" fmla="*/ 644434 w 676626"/>
                  <a:gd name="connsiteY29" fmla="*/ 33737 h 1479360"/>
                  <a:gd name="connsiteX30" fmla="*/ 653143 w 676626"/>
                  <a:gd name="connsiteY30" fmla="*/ 7612 h 1479360"/>
                  <a:gd name="connsiteX0" fmla="*/ 600755 w 645182"/>
                  <a:gd name="connsiteY0" fmla="*/ 1337 h 1565954"/>
                  <a:gd name="connsiteX1" fmla="*/ 307045 w 645182"/>
                  <a:gd name="connsiteY1" fmla="*/ 206261 h 1565954"/>
                  <a:gd name="connsiteX2" fmla="*/ 52251 w 645182"/>
                  <a:gd name="connsiteY2" fmla="*/ 1191486 h 1565954"/>
                  <a:gd name="connsiteX3" fmla="*/ 43543 w 645182"/>
                  <a:gd name="connsiteY3" fmla="*/ 1226320 h 1565954"/>
                  <a:gd name="connsiteX4" fmla="*/ 34834 w 645182"/>
                  <a:gd name="connsiteY4" fmla="*/ 1269863 h 1565954"/>
                  <a:gd name="connsiteX5" fmla="*/ 26125 w 645182"/>
                  <a:gd name="connsiteY5" fmla="*/ 1339531 h 1565954"/>
                  <a:gd name="connsiteX6" fmla="*/ 8708 w 645182"/>
                  <a:gd name="connsiteY6" fmla="*/ 1391783 h 1565954"/>
                  <a:gd name="connsiteX7" fmla="*/ 0 w 645182"/>
                  <a:gd name="connsiteY7" fmla="*/ 1461451 h 1565954"/>
                  <a:gd name="connsiteX8" fmla="*/ 182880 w 645182"/>
                  <a:gd name="connsiteY8" fmla="*/ 1548537 h 1565954"/>
                  <a:gd name="connsiteX9" fmla="*/ 278674 w 645182"/>
                  <a:gd name="connsiteY9" fmla="*/ 1565954 h 1565954"/>
                  <a:gd name="connsiteX10" fmla="*/ 452845 w 645182"/>
                  <a:gd name="connsiteY10" fmla="*/ 1557246 h 1565954"/>
                  <a:gd name="connsiteX11" fmla="*/ 496388 w 645182"/>
                  <a:gd name="connsiteY11" fmla="*/ 1513703 h 1565954"/>
                  <a:gd name="connsiteX12" fmla="*/ 522514 w 645182"/>
                  <a:gd name="connsiteY12" fmla="*/ 1487577 h 1565954"/>
                  <a:gd name="connsiteX13" fmla="*/ 539931 w 645182"/>
                  <a:gd name="connsiteY13" fmla="*/ 1461451 h 1565954"/>
                  <a:gd name="connsiteX14" fmla="*/ 522514 w 645182"/>
                  <a:gd name="connsiteY14" fmla="*/ 1243737 h 1565954"/>
                  <a:gd name="connsiteX15" fmla="*/ 513805 w 645182"/>
                  <a:gd name="connsiteY15" fmla="*/ 1078274 h 1565954"/>
                  <a:gd name="connsiteX16" fmla="*/ 496388 w 645182"/>
                  <a:gd name="connsiteY16" fmla="*/ 965063 h 1565954"/>
                  <a:gd name="connsiteX17" fmla="*/ 487680 w 645182"/>
                  <a:gd name="connsiteY17" fmla="*/ 869269 h 1565954"/>
                  <a:gd name="connsiteX18" fmla="*/ 461554 w 645182"/>
                  <a:gd name="connsiteY18" fmla="*/ 782183 h 1565954"/>
                  <a:gd name="connsiteX19" fmla="*/ 435428 w 645182"/>
                  <a:gd name="connsiteY19" fmla="*/ 651554 h 1565954"/>
                  <a:gd name="connsiteX20" fmla="*/ 444137 w 645182"/>
                  <a:gd name="connsiteY20" fmla="*/ 494800 h 1565954"/>
                  <a:gd name="connsiteX21" fmla="*/ 478971 w 645182"/>
                  <a:gd name="connsiteY21" fmla="*/ 425131 h 1565954"/>
                  <a:gd name="connsiteX22" fmla="*/ 505097 w 645182"/>
                  <a:gd name="connsiteY22" fmla="*/ 364171 h 1565954"/>
                  <a:gd name="connsiteX23" fmla="*/ 522514 w 645182"/>
                  <a:gd name="connsiteY23" fmla="*/ 338046 h 1565954"/>
                  <a:gd name="connsiteX24" fmla="*/ 531223 w 645182"/>
                  <a:gd name="connsiteY24" fmla="*/ 311920 h 1565954"/>
                  <a:gd name="connsiteX25" fmla="*/ 557348 w 645182"/>
                  <a:gd name="connsiteY25" fmla="*/ 285794 h 1565954"/>
                  <a:gd name="connsiteX26" fmla="*/ 574765 w 645182"/>
                  <a:gd name="connsiteY26" fmla="*/ 250960 h 1565954"/>
                  <a:gd name="connsiteX27" fmla="*/ 609600 w 645182"/>
                  <a:gd name="connsiteY27" fmla="*/ 198709 h 1565954"/>
                  <a:gd name="connsiteX28" fmla="*/ 627017 w 645182"/>
                  <a:gd name="connsiteY28" fmla="*/ 172583 h 1565954"/>
                  <a:gd name="connsiteX29" fmla="*/ 644434 w 645182"/>
                  <a:gd name="connsiteY29" fmla="*/ 120331 h 1565954"/>
                  <a:gd name="connsiteX30" fmla="*/ 600755 w 645182"/>
                  <a:gd name="connsiteY30" fmla="*/ 1337 h 1565954"/>
                  <a:gd name="connsiteX0" fmla="*/ 600755 w 645182"/>
                  <a:gd name="connsiteY0" fmla="*/ 1337 h 1565954"/>
                  <a:gd name="connsiteX1" fmla="*/ 307045 w 645182"/>
                  <a:gd name="connsiteY1" fmla="*/ 206261 h 1565954"/>
                  <a:gd name="connsiteX2" fmla="*/ 52251 w 645182"/>
                  <a:gd name="connsiteY2" fmla="*/ 1191486 h 1565954"/>
                  <a:gd name="connsiteX3" fmla="*/ 43543 w 645182"/>
                  <a:gd name="connsiteY3" fmla="*/ 1226320 h 1565954"/>
                  <a:gd name="connsiteX4" fmla="*/ 34834 w 645182"/>
                  <a:gd name="connsiteY4" fmla="*/ 1269863 h 1565954"/>
                  <a:gd name="connsiteX5" fmla="*/ 26125 w 645182"/>
                  <a:gd name="connsiteY5" fmla="*/ 1339531 h 1565954"/>
                  <a:gd name="connsiteX6" fmla="*/ 8708 w 645182"/>
                  <a:gd name="connsiteY6" fmla="*/ 1391783 h 1565954"/>
                  <a:gd name="connsiteX7" fmla="*/ 0 w 645182"/>
                  <a:gd name="connsiteY7" fmla="*/ 1461451 h 1565954"/>
                  <a:gd name="connsiteX8" fmla="*/ 182880 w 645182"/>
                  <a:gd name="connsiteY8" fmla="*/ 1548537 h 1565954"/>
                  <a:gd name="connsiteX9" fmla="*/ 278674 w 645182"/>
                  <a:gd name="connsiteY9" fmla="*/ 1565954 h 1565954"/>
                  <a:gd name="connsiteX10" fmla="*/ 452845 w 645182"/>
                  <a:gd name="connsiteY10" fmla="*/ 1557246 h 1565954"/>
                  <a:gd name="connsiteX11" fmla="*/ 496388 w 645182"/>
                  <a:gd name="connsiteY11" fmla="*/ 1513703 h 1565954"/>
                  <a:gd name="connsiteX12" fmla="*/ 522514 w 645182"/>
                  <a:gd name="connsiteY12" fmla="*/ 1487577 h 1565954"/>
                  <a:gd name="connsiteX13" fmla="*/ 539931 w 645182"/>
                  <a:gd name="connsiteY13" fmla="*/ 1461451 h 1565954"/>
                  <a:gd name="connsiteX14" fmla="*/ 522514 w 645182"/>
                  <a:gd name="connsiteY14" fmla="*/ 1243737 h 1565954"/>
                  <a:gd name="connsiteX15" fmla="*/ 513805 w 645182"/>
                  <a:gd name="connsiteY15" fmla="*/ 1078274 h 1565954"/>
                  <a:gd name="connsiteX16" fmla="*/ 496388 w 645182"/>
                  <a:gd name="connsiteY16" fmla="*/ 965063 h 1565954"/>
                  <a:gd name="connsiteX17" fmla="*/ 487680 w 645182"/>
                  <a:gd name="connsiteY17" fmla="*/ 869269 h 1565954"/>
                  <a:gd name="connsiteX18" fmla="*/ 461554 w 645182"/>
                  <a:gd name="connsiteY18" fmla="*/ 782183 h 1565954"/>
                  <a:gd name="connsiteX19" fmla="*/ 435428 w 645182"/>
                  <a:gd name="connsiteY19" fmla="*/ 651554 h 1565954"/>
                  <a:gd name="connsiteX20" fmla="*/ 444137 w 645182"/>
                  <a:gd name="connsiteY20" fmla="*/ 494800 h 1565954"/>
                  <a:gd name="connsiteX21" fmla="*/ 478971 w 645182"/>
                  <a:gd name="connsiteY21" fmla="*/ 425131 h 1565954"/>
                  <a:gd name="connsiteX22" fmla="*/ 505097 w 645182"/>
                  <a:gd name="connsiteY22" fmla="*/ 364171 h 1565954"/>
                  <a:gd name="connsiteX23" fmla="*/ 522514 w 645182"/>
                  <a:gd name="connsiteY23" fmla="*/ 338046 h 1565954"/>
                  <a:gd name="connsiteX24" fmla="*/ 531223 w 645182"/>
                  <a:gd name="connsiteY24" fmla="*/ 311920 h 1565954"/>
                  <a:gd name="connsiteX25" fmla="*/ 557348 w 645182"/>
                  <a:gd name="connsiteY25" fmla="*/ 285794 h 1565954"/>
                  <a:gd name="connsiteX26" fmla="*/ 574765 w 645182"/>
                  <a:gd name="connsiteY26" fmla="*/ 250960 h 1565954"/>
                  <a:gd name="connsiteX27" fmla="*/ 609600 w 645182"/>
                  <a:gd name="connsiteY27" fmla="*/ 198709 h 1565954"/>
                  <a:gd name="connsiteX28" fmla="*/ 627017 w 645182"/>
                  <a:gd name="connsiteY28" fmla="*/ 172583 h 1565954"/>
                  <a:gd name="connsiteX29" fmla="*/ 644434 w 645182"/>
                  <a:gd name="connsiteY29" fmla="*/ 120331 h 1565954"/>
                  <a:gd name="connsiteX30" fmla="*/ 600755 w 645182"/>
                  <a:gd name="connsiteY30" fmla="*/ 1337 h 1565954"/>
                  <a:gd name="connsiteX0" fmla="*/ 600755 w 645182"/>
                  <a:gd name="connsiteY0" fmla="*/ 781 h 1565398"/>
                  <a:gd name="connsiteX1" fmla="*/ 307045 w 645182"/>
                  <a:gd name="connsiteY1" fmla="*/ 205705 h 1565398"/>
                  <a:gd name="connsiteX2" fmla="*/ 52251 w 645182"/>
                  <a:gd name="connsiteY2" fmla="*/ 1190930 h 1565398"/>
                  <a:gd name="connsiteX3" fmla="*/ 43543 w 645182"/>
                  <a:gd name="connsiteY3" fmla="*/ 1225764 h 1565398"/>
                  <a:gd name="connsiteX4" fmla="*/ 34834 w 645182"/>
                  <a:gd name="connsiteY4" fmla="*/ 1269307 h 1565398"/>
                  <a:gd name="connsiteX5" fmla="*/ 26125 w 645182"/>
                  <a:gd name="connsiteY5" fmla="*/ 1338975 h 1565398"/>
                  <a:gd name="connsiteX6" fmla="*/ 8708 w 645182"/>
                  <a:gd name="connsiteY6" fmla="*/ 1391227 h 1565398"/>
                  <a:gd name="connsiteX7" fmla="*/ 0 w 645182"/>
                  <a:gd name="connsiteY7" fmla="*/ 1460895 h 1565398"/>
                  <a:gd name="connsiteX8" fmla="*/ 182880 w 645182"/>
                  <a:gd name="connsiteY8" fmla="*/ 1547981 h 1565398"/>
                  <a:gd name="connsiteX9" fmla="*/ 278674 w 645182"/>
                  <a:gd name="connsiteY9" fmla="*/ 1565398 h 1565398"/>
                  <a:gd name="connsiteX10" fmla="*/ 452845 w 645182"/>
                  <a:gd name="connsiteY10" fmla="*/ 1556690 h 1565398"/>
                  <a:gd name="connsiteX11" fmla="*/ 496388 w 645182"/>
                  <a:gd name="connsiteY11" fmla="*/ 1513147 h 1565398"/>
                  <a:gd name="connsiteX12" fmla="*/ 522514 w 645182"/>
                  <a:gd name="connsiteY12" fmla="*/ 1487021 h 1565398"/>
                  <a:gd name="connsiteX13" fmla="*/ 539931 w 645182"/>
                  <a:gd name="connsiteY13" fmla="*/ 1460895 h 1565398"/>
                  <a:gd name="connsiteX14" fmla="*/ 522514 w 645182"/>
                  <a:gd name="connsiteY14" fmla="*/ 1243181 h 1565398"/>
                  <a:gd name="connsiteX15" fmla="*/ 513805 w 645182"/>
                  <a:gd name="connsiteY15" fmla="*/ 1077718 h 1565398"/>
                  <a:gd name="connsiteX16" fmla="*/ 496388 w 645182"/>
                  <a:gd name="connsiteY16" fmla="*/ 964507 h 1565398"/>
                  <a:gd name="connsiteX17" fmla="*/ 487680 w 645182"/>
                  <a:gd name="connsiteY17" fmla="*/ 868713 h 1565398"/>
                  <a:gd name="connsiteX18" fmla="*/ 461554 w 645182"/>
                  <a:gd name="connsiteY18" fmla="*/ 781627 h 1565398"/>
                  <a:gd name="connsiteX19" fmla="*/ 435428 w 645182"/>
                  <a:gd name="connsiteY19" fmla="*/ 650998 h 1565398"/>
                  <a:gd name="connsiteX20" fmla="*/ 444137 w 645182"/>
                  <a:gd name="connsiteY20" fmla="*/ 494244 h 1565398"/>
                  <a:gd name="connsiteX21" fmla="*/ 478971 w 645182"/>
                  <a:gd name="connsiteY21" fmla="*/ 424575 h 1565398"/>
                  <a:gd name="connsiteX22" fmla="*/ 505097 w 645182"/>
                  <a:gd name="connsiteY22" fmla="*/ 363615 h 1565398"/>
                  <a:gd name="connsiteX23" fmla="*/ 522514 w 645182"/>
                  <a:gd name="connsiteY23" fmla="*/ 337490 h 1565398"/>
                  <a:gd name="connsiteX24" fmla="*/ 531223 w 645182"/>
                  <a:gd name="connsiteY24" fmla="*/ 311364 h 1565398"/>
                  <a:gd name="connsiteX25" fmla="*/ 557348 w 645182"/>
                  <a:gd name="connsiteY25" fmla="*/ 285238 h 1565398"/>
                  <a:gd name="connsiteX26" fmla="*/ 574765 w 645182"/>
                  <a:gd name="connsiteY26" fmla="*/ 250404 h 1565398"/>
                  <a:gd name="connsiteX27" fmla="*/ 609600 w 645182"/>
                  <a:gd name="connsiteY27" fmla="*/ 198153 h 1565398"/>
                  <a:gd name="connsiteX28" fmla="*/ 627017 w 645182"/>
                  <a:gd name="connsiteY28" fmla="*/ 172027 h 1565398"/>
                  <a:gd name="connsiteX29" fmla="*/ 644434 w 645182"/>
                  <a:gd name="connsiteY29" fmla="*/ 119775 h 1565398"/>
                  <a:gd name="connsiteX30" fmla="*/ 600755 w 645182"/>
                  <a:gd name="connsiteY30" fmla="*/ 781 h 1565398"/>
                  <a:gd name="connsiteX0" fmla="*/ 600755 w 645182"/>
                  <a:gd name="connsiteY0" fmla="*/ 5656 h 1570273"/>
                  <a:gd name="connsiteX1" fmla="*/ 307045 w 645182"/>
                  <a:gd name="connsiteY1" fmla="*/ 210580 h 1570273"/>
                  <a:gd name="connsiteX2" fmla="*/ 52251 w 645182"/>
                  <a:gd name="connsiteY2" fmla="*/ 1195805 h 1570273"/>
                  <a:gd name="connsiteX3" fmla="*/ 43543 w 645182"/>
                  <a:gd name="connsiteY3" fmla="*/ 1230639 h 1570273"/>
                  <a:gd name="connsiteX4" fmla="*/ 34834 w 645182"/>
                  <a:gd name="connsiteY4" fmla="*/ 1274182 h 1570273"/>
                  <a:gd name="connsiteX5" fmla="*/ 26125 w 645182"/>
                  <a:gd name="connsiteY5" fmla="*/ 1343850 h 1570273"/>
                  <a:gd name="connsiteX6" fmla="*/ 8708 w 645182"/>
                  <a:gd name="connsiteY6" fmla="*/ 1396102 h 1570273"/>
                  <a:gd name="connsiteX7" fmla="*/ 0 w 645182"/>
                  <a:gd name="connsiteY7" fmla="*/ 1465770 h 1570273"/>
                  <a:gd name="connsiteX8" fmla="*/ 182880 w 645182"/>
                  <a:gd name="connsiteY8" fmla="*/ 1552856 h 1570273"/>
                  <a:gd name="connsiteX9" fmla="*/ 278674 w 645182"/>
                  <a:gd name="connsiteY9" fmla="*/ 1570273 h 1570273"/>
                  <a:gd name="connsiteX10" fmla="*/ 452845 w 645182"/>
                  <a:gd name="connsiteY10" fmla="*/ 1561565 h 1570273"/>
                  <a:gd name="connsiteX11" fmla="*/ 496388 w 645182"/>
                  <a:gd name="connsiteY11" fmla="*/ 1518022 h 1570273"/>
                  <a:gd name="connsiteX12" fmla="*/ 522514 w 645182"/>
                  <a:gd name="connsiteY12" fmla="*/ 1491896 h 1570273"/>
                  <a:gd name="connsiteX13" fmla="*/ 539931 w 645182"/>
                  <a:gd name="connsiteY13" fmla="*/ 1465770 h 1570273"/>
                  <a:gd name="connsiteX14" fmla="*/ 522514 w 645182"/>
                  <a:gd name="connsiteY14" fmla="*/ 1248056 h 1570273"/>
                  <a:gd name="connsiteX15" fmla="*/ 513805 w 645182"/>
                  <a:gd name="connsiteY15" fmla="*/ 1082593 h 1570273"/>
                  <a:gd name="connsiteX16" fmla="*/ 496388 w 645182"/>
                  <a:gd name="connsiteY16" fmla="*/ 969382 h 1570273"/>
                  <a:gd name="connsiteX17" fmla="*/ 487680 w 645182"/>
                  <a:gd name="connsiteY17" fmla="*/ 873588 h 1570273"/>
                  <a:gd name="connsiteX18" fmla="*/ 461554 w 645182"/>
                  <a:gd name="connsiteY18" fmla="*/ 786502 h 1570273"/>
                  <a:gd name="connsiteX19" fmla="*/ 435428 w 645182"/>
                  <a:gd name="connsiteY19" fmla="*/ 655873 h 1570273"/>
                  <a:gd name="connsiteX20" fmla="*/ 444137 w 645182"/>
                  <a:gd name="connsiteY20" fmla="*/ 499119 h 1570273"/>
                  <a:gd name="connsiteX21" fmla="*/ 478971 w 645182"/>
                  <a:gd name="connsiteY21" fmla="*/ 429450 h 1570273"/>
                  <a:gd name="connsiteX22" fmla="*/ 505097 w 645182"/>
                  <a:gd name="connsiteY22" fmla="*/ 368490 h 1570273"/>
                  <a:gd name="connsiteX23" fmla="*/ 522514 w 645182"/>
                  <a:gd name="connsiteY23" fmla="*/ 342365 h 1570273"/>
                  <a:gd name="connsiteX24" fmla="*/ 531223 w 645182"/>
                  <a:gd name="connsiteY24" fmla="*/ 316239 h 1570273"/>
                  <a:gd name="connsiteX25" fmla="*/ 557348 w 645182"/>
                  <a:gd name="connsiteY25" fmla="*/ 290113 h 1570273"/>
                  <a:gd name="connsiteX26" fmla="*/ 574765 w 645182"/>
                  <a:gd name="connsiteY26" fmla="*/ 255279 h 1570273"/>
                  <a:gd name="connsiteX27" fmla="*/ 609600 w 645182"/>
                  <a:gd name="connsiteY27" fmla="*/ 203028 h 1570273"/>
                  <a:gd name="connsiteX28" fmla="*/ 627017 w 645182"/>
                  <a:gd name="connsiteY28" fmla="*/ 176902 h 1570273"/>
                  <a:gd name="connsiteX29" fmla="*/ 644434 w 645182"/>
                  <a:gd name="connsiteY29" fmla="*/ 124650 h 1570273"/>
                  <a:gd name="connsiteX30" fmla="*/ 600755 w 645182"/>
                  <a:gd name="connsiteY30" fmla="*/ 5656 h 1570273"/>
                  <a:gd name="connsiteX0" fmla="*/ 600755 w 645182"/>
                  <a:gd name="connsiteY0" fmla="*/ 8110 h 1572727"/>
                  <a:gd name="connsiteX1" fmla="*/ 347526 w 645182"/>
                  <a:gd name="connsiteY1" fmla="*/ 143978 h 1572727"/>
                  <a:gd name="connsiteX2" fmla="*/ 52251 w 645182"/>
                  <a:gd name="connsiteY2" fmla="*/ 1198259 h 1572727"/>
                  <a:gd name="connsiteX3" fmla="*/ 43543 w 645182"/>
                  <a:gd name="connsiteY3" fmla="*/ 1233093 h 1572727"/>
                  <a:gd name="connsiteX4" fmla="*/ 34834 w 645182"/>
                  <a:gd name="connsiteY4" fmla="*/ 1276636 h 1572727"/>
                  <a:gd name="connsiteX5" fmla="*/ 26125 w 645182"/>
                  <a:gd name="connsiteY5" fmla="*/ 1346304 h 1572727"/>
                  <a:gd name="connsiteX6" fmla="*/ 8708 w 645182"/>
                  <a:gd name="connsiteY6" fmla="*/ 1398556 h 1572727"/>
                  <a:gd name="connsiteX7" fmla="*/ 0 w 645182"/>
                  <a:gd name="connsiteY7" fmla="*/ 1468224 h 1572727"/>
                  <a:gd name="connsiteX8" fmla="*/ 182880 w 645182"/>
                  <a:gd name="connsiteY8" fmla="*/ 1555310 h 1572727"/>
                  <a:gd name="connsiteX9" fmla="*/ 278674 w 645182"/>
                  <a:gd name="connsiteY9" fmla="*/ 1572727 h 1572727"/>
                  <a:gd name="connsiteX10" fmla="*/ 452845 w 645182"/>
                  <a:gd name="connsiteY10" fmla="*/ 1564019 h 1572727"/>
                  <a:gd name="connsiteX11" fmla="*/ 496388 w 645182"/>
                  <a:gd name="connsiteY11" fmla="*/ 1520476 h 1572727"/>
                  <a:gd name="connsiteX12" fmla="*/ 522514 w 645182"/>
                  <a:gd name="connsiteY12" fmla="*/ 1494350 h 1572727"/>
                  <a:gd name="connsiteX13" fmla="*/ 539931 w 645182"/>
                  <a:gd name="connsiteY13" fmla="*/ 1468224 h 1572727"/>
                  <a:gd name="connsiteX14" fmla="*/ 522514 w 645182"/>
                  <a:gd name="connsiteY14" fmla="*/ 1250510 h 1572727"/>
                  <a:gd name="connsiteX15" fmla="*/ 513805 w 645182"/>
                  <a:gd name="connsiteY15" fmla="*/ 1085047 h 1572727"/>
                  <a:gd name="connsiteX16" fmla="*/ 496388 w 645182"/>
                  <a:gd name="connsiteY16" fmla="*/ 971836 h 1572727"/>
                  <a:gd name="connsiteX17" fmla="*/ 487680 w 645182"/>
                  <a:gd name="connsiteY17" fmla="*/ 876042 h 1572727"/>
                  <a:gd name="connsiteX18" fmla="*/ 461554 w 645182"/>
                  <a:gd name="connsiteY18" fmla="*/ 788956 h 1572727"/>
                  <a:gd name="connsiteX19" fmla="*/ 435428 w 645182"/>
                  <a:gd name="connsiteY19" fmla="*/ 658327 h 1572727"/>
                  <a:gd name="connsiteX20" fmla="*/ 444137 w 645182"/>
                  <a:gd name="connsiteY20" fmla="*/ 501573 h 1572727"/>
                  <a:gd name="connsiteX21" fmla="*/ 478971 w 645182"/>
                  <a:gd name="connsiteY21" fmla="*/ 431904 h 1572727"/>
                  <a:gd name="connsiteX22" fmla="*/ 505097 w 645182"/>
                  <a:gd name="connsiteY22" fmla="*/ 370944 h 1572727"/>
                  <a:gd name="connsiteX23" fmla="*/ 522514 w 645182"/>
                  <a:gd name="connsiteY23" fmla="*/ 344819 h 1572727"/>
                  <a:gd name="connsiteX24" fmla="*/ 531223 w 645182"/>
                  <a:gd name="connsiteY24" fmla="*/ 318693 h 1572727"/>
                  <a:gd name="connsiteX25" fmla="*/ 557348 w 645182"/>
                  <a:gd name="connsiteY25" fmla="*/ 292567 h 1572727"/>
                  <a:gd name="connsiteX26" fmla="*/ 574765 w 645182"/>
                  <a:gd name="connsiteY26" fmla="*/ 257733 h 1572727"/>
                  <a:gd name="connsiteX27" fmla="*/ 609600 w 645182"/>
                  <a:gd name="connsiteY27" fmla="*/ 205482 h 1572727"/>
                  <a:gd name="connsiteX28" fmla="*/ 627017 w 645182"/>
                  <a:gd name="connsiteY28" fmla="*/ 179356 h 1572727"/>
                  <a:gd name="connsiteX29" fmla="*/ 644434 w 645182"/>
                  <a:gd name="connsiteY29" fmla="*/ 127104 h 1572727"/>
                  <a:gd name="connsiteX30" fmla="*/ 600755 w 645182"/>
                  <a:gd name="connsiteY30" fmla="*/ 8110 h 1572727"/>
                  <a:gd name="connsiteX0" fmla="*/ 600755 w 645182"/>
                  <a:gd name="connsiteY0" fmla="*/ 63 h 1564680"/>
                  <a:gd name="connsiteX1" fmla="*/ 347526 w 645182"/>
                  <a:gd name="connsiteY1" fmla="*/ 135931 h 1564680"/>
                  <a:gd name="connsiteX2" fmla="*/ 123689 w 645182"/>
                  <a:gd name="connsiteY2" fmla="*/ 366300 h 1564680"/>
                  <a:gd name="connsiteX3" fmla="*/ 43543 w 645182"/>
                  <a:gd name="connsiteY3" fmla="*/ 1225046 h 1564680"/>
                  <a:gd name="connsiteX4" fmla="*/ 34834 w 645182"/>
                  <a:gd name="connsiteY4" fmla="*/ 1268589 h 1564680"/>
                  <a:gd name="connsiteX5" fmla="*/ 26125 w 645182"/>
                  <a:gd name="connsiteY5" fmla="*/ 1338257 h 1564680"/>
                  <a:gd name="connsiteX6" fmla="*/ 8708 w 645182"/>
                  <a:gd name="connsiteY6" fmla="*/ 1390509 h 1564680"/>
                  <a:gd name="connsiteX7" fmla="*/ 0 w 645182"/>
                  <a:gd name="connsiteY7" fmla="*/ 1460177 h 1564680"/>
                  <a:gd name="connsiteX8" fmla="*/ 182880 w 645182"/>
                  <a:gd name="connsiteY8" fmla="*/ 1547263 h 1564680"/>
                  <a:gd name="connsiteX9" fmla="*/ 278674 w 645182"/>
                  <a:gd name="connsiteY9" fmla="*/ 1564680 h 1564680"/>
                  <a:gd name="connsiteX10" fmla="*/ 452845 w 645182"/>
                  <a:gd name="connsiteY10" fmla="*/ 1555972 h 1564680"/>
                  <a:gd name="connsiteX11" fmla="*/ 496388 w 645182"/>
                  <a:gd name="connsiteY11" fmla="*/ 1512429 h 1564680"/>
                  <a:gd name="connsiteX12" fmla="*/ 522514 w 645182"/>
                  <a:gd name="connsiteY12" fmla="*/ 1486303 h 1564680"/>
                  <a:gd name="connsiteX13" fmla="*/ 539931 w 645182"/>
                  <a:gd name="connsiteY13" fmla="*/ 1460177 h 1564680"/>
                  <a:gd name="connsiteX14" fmla="*/ 522514 w 645182"/>
                  <a:gd name="connsiteY14" fmla="*/ 1242463 h 1564680"/>
                  <a:gd name="connsiteX15" fmla="*/ 513805 w 645182"/>
                  <a:gd name="connsiteY15" fmla="*/ 1077000 h 1564680"/>
                  <a:gd name="connsiteX16" fmla="*/ 496388 w 645182"/>
                  <a:gd name="connsiteY16" fmla="*/ 963789 h 1564680"/>
                  <a:gd name="connsiteX17" fmla="*/ 487680 w 645182"/>
                  <a:gd name="connsiteY17" fmla="*/ 867995 h 1564680"/>
                  <a:gd name="connsiteX18" fmla="*/ 461554 w 645182"/>
                  <a:gd name="connsiteY18" fmla="*/ 780909 h 1564680"/>
                  <a:gd name="connsiteX19" fmla="*/ 435428 w 645182"/>
                  <a:gd name="connsiteY19" fmla="*/ 650280 h 1564680"/>
                  <a:gd name="connsiteX20" fmla="*/ 444137 w 645182"/>
                  <a:gd name="connsiteY20" fmla="*/ 493526 h 1564680"/>
                  <a:gd name="connsiteX21" fmla="*/ 478971 w 645182"/>
                  <a:gd name="connsiteY21" fmla="*/ 423857 h 1564680"/>
                  <a:gd name="connsiteX22" fmla="*/ 505097 w 645182"/>
                  <a:gd name="connsiteY22" fmla="*/ 362897 h 1564680"/>
                  <a:gd name="connsiteX23" fmla="*/ 522514 w 645182"/>
                  <a:gd name="connsiteY23" fmla="*/ 336772 h 1564680"/>
                  <a:gd name="connsiteX24" fmla="*/ 531223 w 645182"/>
                  <a:gd name="connsiteY24" fmla="*/ 310646 h 1564680"/>
                  <a:gd name="connsiteX25" fmla="*/ 557348 w 645182"/>
                  <a:gd name="connsiteY25" fmla="*/ 284520 h 1564680"/>
                  <a:gd name="connsiteX26" fmla="*/ 574765 w 645182"/>
                  <a:gd name="connsiteY26" fmla="*/ 249686 h 1564680"/>
                  <a:gd name="connsiteX27" fmla="*/ 609600 w 645182"/>
                  <a:gd name="connsiteY27" fmla="*/ 197435 h 1564680"/>
                  <a:gd name="connsiteX28" fmla="*/ 627017 w 645182"/>
                  <a:gd name="connsiteY28" fmla="*/ 171309 h 1564680"/>
                  <a:gd name="connsiteX29" fmla="*/ 644434 w 645182"/>
                  <a:gd name="connsiteY29" fmla="*/ 119057 h 1564680"/>
                  <a:gd name="connsiteX30" fmla="*/ 600755 w 645182"/>
                  <a:gd name="connsiteY30" fmla="*/ 63 h 1564680"/>
                  <a:gd name="connsiteX0" fmla="*/ 600755 w 645182"/>
                  <a:gd name="connsiteY0" fmla="*/ 63 h 1564680"/>
                  <a:gd name="connsiteX1" fmla="*/ 347526 w 645182"/>
                  <a:gd name="connsiteY1" fmla="*/ 135931 h 1564680"/>
                  <a:gd name="connsiteX2" fmla="*/ 123689 w 645182"/>
                  <a:gd name="connsiteY2" fmla="*/ 366300 h 1564680"/>
                  <a:gd name="connsiteX3" fmla="*/ 43543 w 645182"/>
                  <a:gd name="connsiteY3" fmla="*/ 1225046 h 1564680"/>
                  <a:gd name="connsiteX4" fmla="*/ 34834 w 645182"/>
                  <a:gd name="connsiteY4" fmla="*/ 1268589 h 1564680"/>
                  <a:gd name="connsiteX5" fmla="*/ 26125 w 645182"/>
                  <a:gd name="connsiteY5" fmla="*/ 1338257 h 1564680"/>
                  <a:gd name="connsiteX6" fmla="*/ 8708 w 645182"/>
                  <a:gd name="connsiteY6" fmla="*/ 1390509 h 1564680"/>
                  <a:gd name="connsiteX7" fmla="*/ 0 w 645182"/>
                  <a:gd name="connsiteY7" fmla="*/ 1460177 h 1564680"/>
                  <a:gd name="connsiteX8" fmla="*/ 182880 w 645182"/>
                  <a:gd name="connsiteY8" fmla="*/ 1547263 h 1564680"/>
                  <a:gd name="connsiteX9" fmla="*/ 278674 w 645182"/>
                  <a:gd name="connsiteY9" fmla="*/ 1564680 h 1564680"/>
                  <a:gd name="connsiteX10" fmla="*/ 452845 w 645182"/>
                  <a:gd name="connsiteY10" fmla="*/ 1555972 h 1564680"/>
                  <a:gd name="connsiteX11" fmla="*/ 496388 w 645182"/>
                  <a:gd name="connsiteY11" fmla="*/ 1512429 h 1564680"/>
                  <a:gd name="connsiteX12" fmla="*/ 522514 w 645182"/>
                  <a:gd name="connsiteY12" fmla="*/ 1486303 h 1564680"/>
                  <a:gd name="connsiteX13" fmla="*/ 539931 w 645182"/>
                  <a:gd name="connsiteY13" fmla="*/ 1460177 h 1564680"/>
                  <a:gd name="connsiteX14" fmla="*/ 522514 w 645182"/>
                  <a:gd name="connsiteY14" fmla="*/ 1242463 h 1564680"/>
                  <a:gd name="connsiteX15" fmla="*/ 513805 w 645182"/>
                  <a:gd name="connsiteY15" fmla="*/ 1077000 h 1564680"/>
                  <a:gd name="connsiteX16" fmla="*/ 496388 w 645182"/>
                  <a:gd name="connsiteY16" fmla="*/ 963789 h 1564680"/>
                  <a:gd name="connsiteX17" fmla="*/ 487680 w 645182"/>
                  <a:gd name="connsiteY17" fmla="*/ 867995 h 1564680"/>
                  <a:gd name="connsiteX18" fmla="*/ 461554 w 645182"/>
                  <a:gd name="connsiteY18" fmla="*/ 780909 h 1564680"/>
                  <a:gd name="connsiteX19" fmla="*/ 435428 w 645182"/>
                  <a:gd name="connsiteY19" fmla="*/ 650280 h 1564680"/>
                  <a:gd name="connsiteX20" fmla="*/ 444137 w 645182"/>
                  <a:gd name="connsiteY20" fmla="*/ 493526 h 1564680"/>
                  <a:gd name="connsiteX21" fmla="*/ 478971 w 645182"/>
                  <a:gd name="connsiteY21" fmla="*/ 423857 h 1564680"/>
                  <a:gd name="connsiteX22" fmla="*/ 505097 w 645182"/>
                  <a:gd name="connsiteY22" fmla="*/ 362897 h 1564680"/>
                  <a:gd name="connsiteX23" fmla="*/ 522514 w 645182"/>
                  <a:gd name="connsiteY23" fmla="*/ 336772 h 1564680"/>
                  <a:gd name="connsiteX24" fmla="*/ 531223 w 645182"/>
                  <a:gd name="connsiteY24" fmla="*/ 310646 h 1564680"/>
                  <a:gd name="connsiteX25" fmla="*/ 557348 w 645182"/>
                  <a:gd name="connsiteY25" fmla="*/ 284520 h 1564680"/>
                  <a:gd name="connsiteX26" fmla="*/ 574765 w 645182"/>
                  <a:gd name="connsiteY26" fmla="*/ 249686 h 1564680"/>
                  <a:gd name="connsiteX27" fmla="*/ 609600 w 645182"/>
                  <a:gd name="connsiteY27" fmla="*/ 197435 h 1564680"/>
                  <a:gd name="connsiteX28" fmla="*/ 627017 w 645182"/>
                  <a:gd name="connsiteY28" fmla="*/ 171309 h 1564680"/>
                  <a:gd name="connsiteX29" fmla="*/ 644434 w 645182"/>
                  <a:gd name="connsiteY29" fmla="*/ 119057 h 1564680"/>
                  <a:gd name="connsiteX30" fmla="*/ 600755 w 645182"/>
                  <a:gd name="connsiteY30" fmla="*/ 63 h 1564680"/>
                  <a:gd name="connsiteX0" fmla="*/ 600755 w 645182"/>
                  <a:gd name="connsiteY0" fmla="*/ 592 h 1565209"/>
                  <a:gd name="connsiteX1" fmla="*/ 333238 w 645182"/>
                  <a:gd name="connsiteY1" fmla="*/ 174560 h 1565209"/>
                  <a:gd name="connsiteX2" fmla="*/ 123689 w 645182"/>
                  <a:gd name="connsiteY2" fmla="*/ 366829 h 1565209"/>
                  <a:gd name="connsiteX3" fmla="*/ 43543 w 645182"/>
                  <a:gd name="connsiteY3" fmla="*/ 1225575 h 1565209"/>
                  <a:gd name="connsiteX4" fmla="*/ 34834 w 645182"/>
                  <a:gd name="connsiteY4" fmla="*/ 1269118 h 1565209"/>
                  <a:gd name="connsiteX5" fmla="*/ 26125 w 645182"/>
                  <a:gd name="connsiteY5" fmla="*/ 1338786 h 1565209"/>
                  <a:gd name="connsiteX6" fmla="*/ 8708 w 645182"/>
                  <a:gd name="connsiteY6" fmla="*/ 1391038 h 1565209"/>
                  <a:gd name="connsiteX7" fmla="*/ 0 w 645182"/>
                  <a:gd name="connsiteY7" fmla="*/ 1460706 h 1565209"/>
                  <a:gd name="connsiteX8" fmla="*/ 182880 w 645182"/>
                  <a:gd name="connsiteY8" fmla="*/ 1547792 h 1565209"/>
                  <a:gd name="connsiteX9" fmla="*/ 278674 w 645182"/>
                  <a:gd name="connsiteY9" fmla="*/ 1565209 h 1565209"/>
                  <a:gd name="connsiteX10" fmla="*/ 452845 w 645182"/>
                  <a:gd name="connsiteY10" fmla="*/ 1556501 h 1565209"/>
                  <a:gd name="connsiteX11" fmla="*/ 496388 w 645182"/>
                  <a:gd name="connsiteY11" fmla="*/ 1512958 h 1565209"/>
                  <a:gd name="connsiteX12" fmla="*/ 522514 w 645182"/>
                  <a:gd name="connsiteY12" fmla="*/ 1486832 h 1565209"/>
                  <a:gd name="connsiteX13" fmla="*/ 539931 w 645182"/>
                  <a:gd name="connsiteY13" fmla="*/ 1460706 h 1565209"/>
                  <a:gd name="connsiteX14" fmla="*/ 522514 w 645182"/>
                  <a:gd name="connsiteY14" fmla="*/ 1242992 h 1565209"/>
                  <a:gd name="connsiteX15" fmla="*/ 513805 w 645182"/>
                  <a:gd name="connsiteY15" fmla="*/ 1077529 h 1565209"/>
                  <a:gd name="connsiteX16" fmla="*/ 496388 w 645182"/>
                  <a:gd name="connsiteY16" fmla="*/ 964318 h 1565209"/>
                  <a:gd name="connsiteX17" fmla="*/ 487680 w 645182"/>
                  <a:gd name="connsiteY17" fmla="*/ 868524 h 1565209"/>
                  <a:gd name="connsiteX18" fmla="*/ 461554 w 645182"/>
                  <a:gd name="connsiteY18" fmla="*/ 781438 h 1565209"/>
                  <a:gd name="connsiteX19" fmla="*/ 435428 w 645182"/>
                  <a:gd name="connsiteY19" fmla="*/ 650809 h 1565209"/>
                  <a:gd name="connsiteX20" fmla="*/ 444137 w 645182"/>
                  <a:gd name="connsiteY20" fmla="*/ 494055 h 1565209"/>
                  <a:gd name="connsiteX21" fmla="*/ 478971 w 645182"/>
                  <a:gd name="connsiteY21" fmla="*/ 424386 h 1565209"/>
                  <a:gd name="connsiteX22" fmla="*/ 505097 w 645182"/>
                  <a:gd name="connsiteY22" fmla="*/ 363426 h 1565209"/>
                  <a:gd name="connsiteX23" fmla="*/ 522514 w 645182"/>
                  <a:gd name="connsiteY23" fmla="*/ 337301 h 1565209"/>
                  <a:gd name="connsiteX24" fmla="*/ 531223 w 645182"/>
                  <a:gd name="connsiteY24" fmla="*/ 311175 h 1565209"/>
                  <a:gd name="connsiteX25" fmla="*/ 557348 w 645182"/>
                  <a:gd name="connsiteY25" fmla="*/ 285049 h 1565209"/>
                  <a:gd name="connsiteX26" fmla="*/ 574765 w 645182"/>
                  <a:gd name="connsiteY26" fmla="*/ 250215 h 1565209"/>
                  <a:gd name="connsiteX27" fmla="*/ 609600 w 645182"/>
                  <a:gd name="connsiteY27" fmla="*/ 197964 h 1565209"/>
                  <a:gd name="connsiteX28" fmla="*/ 627017 w 645182"/>
                  <a:gd name="connsiteY28" fmla="*/ 171838 h 1565209"/>
                  <a:gd name="connsiteX29" fmla="*/ 644434 w 645182"/>
                  <a:gd name="connsiteY29" fmla="*/ 119586 h 1565209"/>
                  <a:gd name="connsiteX30" fmla="*/ 600755 w 645182"/>
                  <a:gd name="connsiteY30" fmla="*/ 592 h 1565209"/>
                  <a:gd name="connsiteX0" fmla="*/ 600755 w 645182"/>
                  <a:gd name="connsiteY0" fmla="*/ 592 h 1565209"/>
                  <a:gd name="connsiteX1" fmla="*/ 333238 w 645182"/>
                  <a:gd name="connsiteY1" fmla="*/ 174560 h 1565209"/>
                  <a:gd name="connsiteX2" fmla="*/ 123689 w 645182"/>
                  <a:gd name="connsiteY2" fmla="*/ 366829 h 1565209"/>
                  <a:gd name="connsiteX3" fmla="*/ 43543 w 645182"/>
                  <a:gd name="connsiteY3" fmla="*/ 1225575 h 1565209"/>
                  <a:gd name="connsiteX4" fmla="*/ 34834 w 645182"/>
                  <a:gd name="connsiteY4" fmla="*/ 1269118 h 1565209"/>
                  <a:gd name="connsiteX5" fmla="*/ 26125 w 645182"/>
                  <a:gd name="connsiteY5" fmla="*/ 1338786 h 1565209"/>
                  <a:gd name="connsiteX6" fmla="*/ 8708 w 645182"/>
                  <a:gd name="connsiteY6" fmla="*/ 1391038 h 1565209"/>
                  <a:gd name="connsiteX7" fmla="*/ 0 w 645182"/>
                  <a:gd name="connsiteY7" fmla="*/ 1460706 h 1565209"/>
                  <a:gd name="connsiteX8" fmla="*/ 182880 w 645182"/>
                  <a:gd name="connsiteY8" fmla="*/ 1547792 h 1565209"/>
                  <a:gd name="connsiteX9" fmla="*/ 278674 w 645182"/>
                  <a:gd name="connsiteY9" fmla="*/ 1565209 h 1565209"/>
                  <a:gd name="connsiteX10" fmla="*/ 452845 w 645182"/>
                  <a:gd name="connsiteY10" fmla="*/ 1556501 h 1565209"/>
                  <a:gd name="connsiteX11" fmla="*/ 496388 w 645182"/>
                  <a:gd name="connsiteY11" fmla="*/ 1512958 h 1565209"/>
                  <a:gd name="connsiteX12" fmla="*/ 522514 w 645182"/>
                  <a:gd name="connsiteY12" fmla="*/ 1486832 h 1565209"/>
                  <a:gd name="connsiteX13" fmla="*/ 539931 w 645182"/>
                  <a:gd name="connsiteY13" fmla="*/ 1460706 h 1565209"/>
                  <a:gd name="connsiteX14" fmla="*/ 522514 w 645182"/>
                  <a:gd name="connsiteY14" fmla="*/ 1242992 h 1565209"/>
                  <a:gd name="connsiteX15" fmla="*/ 513805 w 645182"/>
                  <a:gd name="connsiteY15" fmla="*/ 1077529 h 1565209"/>
                  <a:gd name="connsiteX16" fmla="*/ 496388 w 645182"/>
                  <a:gd name="connsiteY16" fmla="*/ 964318 h 1565209"/>
                  <a:gd name="connsiteX17" fmla="*/ 487680 w 645182"/>
                  <a:gd name="connsiteY17" fmla="*/ 868524 h 1565209"/>
                  <a:gd name="connsiteX18" fmla="*/ 461554 w 645182"/>
                  <a:gd name="connsiteY18" fmla="*/ 781438 h 1565209"/>
                  <a:gd name="connsiteX19" fmla="*/ 435428 w 645182"/>
                  <a:gd name="connsiteY19" fmla="*/ 650809 h 1565209"/>
                  <a:gd name="connsiteX20" fmla="*/ 444137 w 645182"/>
                  <a:gd name="connsiteY20" fmla="*/ 494055 h 1565209"/>
                  <a:gd name="connsiteX21" fmla="*/ 478971 w 645182"/>
                  <a:gd name="connsiteY21" fmla="*/ 424386 h 1565209"/>
                  <a:gd name="connsiteX22" fmla="*/ 505097 w 645182"/>
                  <a:gd name="connsiteY22" fmla="*/ 363426 h 1565209"/>
                  <a:gd name="connsiteX23" fmla="*/ 522514 w 645182"/>
                  <a:gd name="connsiteY23" fmla="*/ 337301 h 1565209"/>
                  <a:gd name="connsiteX24" fmla="*/ 531223 w 645182"/>
                  <a:gd name="connsiteY24" fmla="*/ 311175 h 1565209"/>
                  <a:gd name="connsiteX25" fmla="*/ 557348 w 645182"/>
                  <a:gd name="connsiteY25" fmla="*/ 285049 h 1565209"/>
                  <a:gd name="connsiteX26" fmla="*/ 574765 w 645182"/>
                  <a:gd name="connsiteY26" fmla="*/ 250215 h 1565209"/>
                  <a:gd name="connsiteX27" fmla="*/ 609600 w 645182"/>
                  <a:gd name="connsiteY27" fmla="*/ 197964 h 1565209"/>
                  <a:gd name="connsiteX28" fmla="*/ 627017 w 645182"/>
                  <a:gd name="connsiteY28" fmla="*/ 171838 h 1565209"/>
                  <a:gd name="connsiteX29" fmla="*/ 644434 w 645182"/>
                  <a:gd name="connsiteY29" fmla="*/ 119586 h 1565209"/>
                  <a:gd name="connsiteX30" fmla="*/ 600755 w 645182"/>
                  <a:gd name="connsiteY30" fmla="*/ 592 h 1565209"/>
                  <a:gd name="connsiteX0" fmla="*/ 600755 w 645182"/>
                  <a:gd name="connsiteY0" fmla="*/ 592 h 1565209"/>
                  <a:gd name="connsiteX1" fmla="*/ 333238 w 645182"/>
                  <a:gd name="connsiteY1" fmla="*/ 174560 h 1565209"/>
                  <a:gd name="connsiteX2" fmla="*/ 123689 w 645182"/>
                  <a:gd name="connsiteY2" fmla="*/ 366829 h 1565209"/>
                  <a:gd name="connsiteX3" fmla="*/ 43543 w 645182"/>
                  <a:gd name="connsiteY3" fmla="*/ 1225575 h 1565209"/>
                  <a:gd name="connsiteX4" fmla="*/ 34834 w 645182"/>
                  <a:gd name="connsiteY4" fmla="*/ 1269118 h 1565209"/>
                  <a:gd name="connsiteX5" fmla="*/ 26125 w 645182"/>
                  <a:gd name="connsiteY5" fmla="*/ 1338786 h 1565209"/>
                  <a:gd name="connsiteX6" fmla="*/ 8708 w 645182"/>
                  <a:gd name="connsiteY6" fmla="*/ 1391038 h 1565209"/>
                  <a:gd name="connsiteX7" fmla="*/ 0 w 645182"/>
                  <a:gd name="connsiteY7" fmla="*/ 1460706 h 1565209"/>
                  <a:gd name="connsiteX8" fmla="*/ 182880 w 645182"/>
                  <a:gd name="connsiteY8" fmla="*/ 1547792 h 1565209"/>
                  <a:gd name="connsiteX9" fmla="*/ 278674 w 645182"/>
                  <a:gd name="connsiteY9" fmla="*/ 1565209 h 1565209"/>
                  <a:gd name="connsiteX10" fmla="*/ 452845 w 645182"/>
                  <a:gd name="connsiteY10" fmla="*/ 1556501 h 1565209"/>
                  <a:gd name="connsiteX11" fmla="*/ 496388 w 645182"/>
                  <a:gd name="connsiteY11" fmla="*/ 1512958 h 1565209"/>
                  <a:gd name="connsiteX12" fmla="*/ 522514 w 645182"/>
                  <a:gd name="connsiteY12" fmla="*/ 1486832 h 1565209"/>
                  <a:gd name="connsiteX13" fmla="*/ 539931 w 645182"/>
                  <a:gd name="connsiteY13" fmla="*/ 1460706 h 1565209"/>
                  <a:gd name="connsiteX14" fmla="*/ 522514 w 645182"/>
                  <a:gd name="connsiteY14" fmla="*/ 1242992 h 1565209"/>
                  <a:gd name="connsiteX15" fmla="*/ 513805 w 645182"/>
                  <a:gd name="connsiteY15" fmla="*/ 1077529 h 1565209"/>
                  <a:gd name="connsiteX16" fmla="*/ 496388 w 645182"/>
                  <a:gd name="connsiteY16" fmla="*/ 964318 h 1565209"/>
                  <a:gd name="connsiteX17" fmla="*/ 487680 w 645182"/>
                  <a:gd name="connsiteY17" fmla="*/ 868524 h 1565209"/>
                  <a:gd name="connsiteX18" fmla="*/ 461554 w 645182"/>
                  <a:gd name="connsiteY18" fmla="*/ 781438 h 1565209"/>
                  <a:gd name="connsiteX19" fmla="*/ 435428 w 645182"/>
                  <a:gd name="connsiteY19" fmla="*/ 650809 h 1565209"/>
                  <a:gd name="connsiteX20" fmla="*/ 444137 w 645182"/>
                  <a:gd name="connsiteY20" fmla="*/ 494055 h 1565209"/>
                  <a:gd name="connsiteX21" fmla="*/ 478971 w 645182"/>
                  <a:gd name="connsiteY21" fmla="*/ 424386 h 1565209"/>
                  <a:gd name="connsiteX22" fmla="*/ 505097 w 645182"/>
                  <a:gd name="connsiteY22" fmla="*/ 363426 h 1565209"/>
                  <a:gd name="connsiteX23" fmla="*/ 522514 w 645182"/>
                  <a:gd name="connsiteY23" fmla="*/ 337301 h 1565209"/>
                  <a:gd name="connsiteX24" fmla="*/ 531223 w 645182"/>
                  <a:gd name="connsiteY24" fmla="*/ 311175 h 1565209"/>
                  <a:gd name="connsiteX25" fmla="*/ 557348 w 645182"/>
                  <a:gd name="connsiteY25" fmla="*/ 285049 h 1565209"/>
                  <a:gd name="connsiteX26" fmla="*/ 574765 w 645182"/>
                  <a:gd name="connsiteY26" fmla="*/ 250215 h 1565209"/>
                  <a:gd name="connsiteX27" fmla="*/ 609600 w 645182"/>
                  <a:gd name="connsiteY27" fmla="*/ 197964 h 1565209"/>
                  <a:gd name="connsiteX28" fmla="*/ 627017 w 645182"/>
                  <a:gd name="connsiteY28" fmla="*/ 171838 h 1565209"/>
                  <a:gd name="connsiteX29" fmla="*/ 644434 w 645182"/>
                  <a:gd name="connsiteY29" fmla="*/ 119586 h 1565209"/>
                  <a:gd name="connsiteX30" fmla="*/ 600755 w 645182"/>
                  <a:gd name="connsiteY30" fmla="*/ 592 h 1565209"/>
                  <a:gd name="connsiteX0" fmla="*/ 600755 w 645182"/>
                  <a:gd name="connsiteY0" fmla="*/ 641 h 1565258"/>
                  <a:gd name="connsiteX1" fmla="*/ 323713 w 645182"/>
                  <a:gd name="connsiteY1" fmla="*/ 176991 h 1565258"/>
                  <a:gd name="connsiteX2" fmla="*/ 123689 w 645182"/>
                  <a:gd name="connsiteY2" fmla="*/ 366878 h 1565258"/>
                  <a:gd name="connsiteX3" fmla="*/ 43543 w 645182"/>
                  <a:gd name="connsiteY3" fmla="*/ 1225624 h 1565258"/>
                  <a:gd name="connsiteX4" fmla="*/ 34834 w 645182"/>
                  <a:gd name="connsiteY4" fmla="*/ 1269167 h 1565258"/>
                  <a:gd name="connsiteX5" fmla="*/ 26125 w 645182"/>
                  <a:gd name="connsiteY5" fmla="*/ 1338835 h 1565258"/>
                  <a:gd name="connsiteX6" fmla="*/ 8708 w 645182"/>
                  <a:gd name="connsiteY6" fmla="*/ 1391087 h 1565258"/>
                  <a:gd name="connsiteX7" fmla="*/ 0 w 645182"/>
                  <a:gd name="connsiteY7" fmla="*/ 1460755 h 1565258"/>
                  <a:gd name="connsiteX8" fmla="*/ 182880 w 645182"/>
                  <a:gd name="connsiteY8" fmla="*/ 1547841 h 1565258"/>
                  <a:gd name="connsiteX9" fmla="*/ 278674 w 645182"/>
                  <a:gd name="connsiteY9" fmla="*/ 1565258 h 1565258"/>
                  <a:gd name="connsiteX10" fmla="*/ 452845 w 645182"/>
                  <a:gd name="connsiteY10" fmla="*/ 1556550 h 1565258"/>
                  <a:gd name="connsiteX11" fmla="*/ 496388 w 645182"/>
                  <a:gd name="connsiteY11" fmla="*/ 1513007 h 1565258"/>
                  <a:gd name="connsiteX12" fmla="*/ 522514 w 645182"/>
                  <a:gd name="connsiteY12" fmla="*/ 1486881 h 1565258"/>
                  <a:gd name="connsiteX13" fmla="*/ 539931 w 645182"/>
                  <a:gd name="connsiteY13" fmla="*/ 1460755 h 1565258"/>
                  <a:gd name="connsiteX14" fmla="*/ 522514 w 645182"/>
                  <a:gd name="connsiteY14" fmla="*/ 1243041 h 1565258"/>
                  <a:gd name="connsiteX15" fmla="*/ 513805 w 645182"/>
                  <a:gd name="connsiteY15" fmla="*/ 1077578 h 1565258"/>
                  <a:gd name="connsiteX16" fmla="*/ 496388 w 645182"/>
                  <a:gd name="connsiteY16" fmla="*/ 964367 h 1565258"/>
                  <a:gd name="connsiteX17" fmla="*/ 487680 w 645182"/>
                  <a:gd name="connsiteY17" fmla="*/ 868573 h 1565258"/>
                  <a:gd name="connsiteX18" fmla="*/ 461554 w 645182"/>
                  <a:gd name="connsiteY18" fmla="*/ 781487 h 1565258"/>
                  <a:gd name="connsiteX19" fmla="*/ 435428 w 645182"/>
                  <a:gd name="connsiteY19" fmla="*/ 650858 h 1565258"/>
                  <a:gd name="connsiteX20" fmla="*/ 444137 w 645182"/>
                  <a:gd name="connsiteY20" fmla="*/ 494104 h 1565258"/>
                  <a:gd name="connsiteX21" fmla="*/ 478971 w 645182"/>
                  <a:gd name="connsiteY21" fmla="*/ 424435 h 1565258"/>
                  <a:gd name="connsiteX22" fmla="*/ 505097 w 645182"/>
                  <a:gd name="connsiteY22" fmla="*/ 363475 h 1565258"/>
                  <a:gd name="connsiteX23" fmla="*/ 522514 w 645182"/>
                  <a:gd name="connsiteY23" fmla="*/ 337350 h 1565258"/>
                  <a:gd name="connsiteX24" fmla="*/ 531223 w 645182"/>
                  <a:gd name="connsiteY24" fmla="*/ 311224 h 1565258"/>
                  <a:gd name="connsiteX25" fmla="*/ 557348 w 645182"/>
                  <a:gd name="connsiteY25" fmla="*/ 285098 h 1565258"/>
                  <a:gd name="connsiteX26" fmla="*/ 574765 w 645182"/>
                  <a:gd name="connsiteY26" fmla="*/ 250264 h 1565258"/>
                  <a:gd name="connsiteX27" fmla="*/ 609600 w 645182"/>
                  <a:gd name="connsiteY27" fmla="*/ 198013 h 1565258"/>
                  <a:gd name="connsiteX28" fmla="*/ 627017 w 645182"/>
                  <a:gd name="connsiteY28" fmla="*/ 171887 h 1565258"/>
                  <a:gd name="connsiteX29" fmla="*/ 644434 w 645182"/>
                  <a:gd name="connsiteY29" fmla="*/ 119635 h 1565258"/>
                  <a:gd name="connsiteX30" fmla="*/ 600755 w 645182"/>
                  <a:gd name="connsiteY30" fmla="*/ 641 h 1565258"/>
                  <a:gd name="connsiteX0" fmla="*/ 600755 w 645182"/>
                  <a:gd name="connsiteY0" fmla="*/ 641 h 1565258"/>
                  <a:gd name="connsiteX1" fmla="*/ 323713 w 645182"/>
                  <a:gd name="connsiteY1" fmla="*/ 176991 h 1565258"/>
                  <a:gd name="connsiteX2" fmla="*/ 123689 w 645182"/>
                  <a:gd name="connsiteY2" fmla="*/ 366878 h 1565258"/>
                  <a:gd name="connsiteX3" fmla="*/ 43543 w 645182"/>
                  <a:gd name="connsiteY3" fmla="*/ 1225624 h 1565258"/>
                  <a:gd name="connsiteX4" fmla="*/ 34834 w 645182"/>
                  <a:gd name="connsiteY4" fmla="*/ 1269167 h 1565258"/>
                  <a:gd name="connsiteX5" fmla="*/ 26125 w 645182"/>
                  <a:gd name="connsiteY5" fmla="*/ 1338835 h 1565258"/>
                  <a:gd name="connsiteX6" fmla="*/ 8708 w 645182"/>
                  <a:gd name="connsiteY6" fmla="*/ 1391087 h 1565258"/>
                  <a:gd name="connsiteX7" fmla="*/ 0 w 645182"/>
                  <a:gd name="connsiteY7" fmla="*/ 1460755 h 1565258"/>
                  <a:gd name="connsiteX8" fmla="*/ 182880 w 645182"/>
                  <a:gd name="connsiteY8" fmla="*/ 1547841 h 1565258"/>
                  <a:gd name="connsiteX9" fmla="*/ 278674 w 645182"/>
                  <a:gd name="connsiteY9" fmla="*/ 1565258 h 1565258"/>
                  <a:gd name="connsiteX10" fmla="*/ 452845 w 645182"/>
                  <a:gd name="connsiteY10" fmla="*/ 1556550 h 1565258"/>
                  <a:gd name="connsiteX11" fmla="*/ 496388 w 645182"/>
                  <a:gd name="connsiteY11" fmla="*/ 1513007 h 1565258"/>
                  <a:gd name="connsiteX12" fmla="*/ 522514 w 645182"/>
                  <a:gd name="connsiteY12" fmla="*/ 1486881 h 1565258"/>
                  <a:gd name="connsiteX13" fmla="*/ 539931 w 645182"/>
                  <a:gd name="connsiteY13" fmla="*/ 1460755 h 1565258"/>
                  <a:gd name="connsiteX14" fmla="*/ 522514 w 645182"/>
                  <a:gd name="connsiteY14" fmla="*/ 1243041 h 1565258"/>
                  <a:gd name="connsiteX15" fmla="*/ 513805 w 645182"/>
                  <a:gd name="connsiteY15" fmla="*/ 1077578 h 1565258"/>
                  <a:gd name="connsiteX16" fmla="*/ 496388 w 645182"/>
                  <a:gd name="connsiteY16" fmla="*/ 964367 h 1565258"/>
                  <a:gd name="connsiteX17" fmla="*/ 487680 w 645182"/>
                  <a:gd name="connsiteY17" fmla="*/ 868573 h 1565258"/>
                  <a:gd name="connsiteX18" fmla="*/ 461554 w 645182"/>
                  <a:gd name="connsiteY18" fmla="*/ 781487 h 1565258"/>
                  <a:gd name="connsiteX19" fmla="*/ 435428 w 645182"/>
                  <a:gd name="connsiteY19" fmla="*/ 650858 h 1565258"/>
                  <a:gd name="connsiteX20" fmla="*/ 444137 w 645182"/>
                  <a:gd name="connsiteY20" fmla="*/ 494104 h 1565258"/>
                  <a:gd name="connsiteX21" fmla="*/ 478971 w 645182"/>
                  <a:gd name="connsiteY21" fmla="*/ 424435 h 1565258"/>
                  <a:gd name="connsiteX22" fmla="*/ 505097 w 645182"/>
                  <a:gd name="connsiteY22" fmla="*/ 363475 h 1565258"/>
                  <a:gd name="connsiteX23" fmla="*/ 522514 w 645182"/>
                  <a:gd name="connsiteY23" fmla="*/ 337350 h 1565258"/>
                  <a:gd name="connsiteX24" fmla="*/ 531223 w 645182"/>
                  <a:gd name="connsiteY24" fmla="*/ 311224 h 1565258"/>
                  <a:gd name="connsiteX25" fmla="*/ 557348 w 645182"/>
                  <a:gd name="connsiteY25" fmla="*/ 285098 h 1565258"/>
                  <a:gd name="connsiteX26" fmla="*/ 574765 w 645182"/>
                  <a:gd name="connsiteY26" fmla="*/ 250264 h 1565258"/>
                  <a:gd name="connsiteX27" fmla="*/ 609600 w 645182"/>
                  <a:gd name="connsiteY27" fmla="*/ 198013 h 1565258"/>
                  <a:gd name="connsiteX28" fmla="*/ 627017 w 645182"/>
                  <a:gd name="connsiteY28" fmla="*/ 171887 h 1565258"/>
                  <a:gd name="connsiteX29" fmla="*/ 644434 w 645182"/>
                  <a:gd name="connsiteY29" fmla="*/ 119635 h 1565258"/>
                  <a:gd name="connsiteX30" fmla="*/ 600755 w 645182"/>
                  <a:gd name="connsiteY30" fmla="*/ 641 h 1565258"/>
                  <a:gd name="connsiteX0" fmla="*/ 600755 w 645182"/>
                  <a:gd name="connsiteY0" fmla="*/ 641 h 1565258"/>
                  <a:gd name="connsiteX1" fmla="*/ 323713 w 645182"/>
                  <a:gd name="connsiteY1" fmla="*/ 176991 h 1565258"/>
                  <a:gd name="connsiteX2" fmla="*/ 123689 w 645182"/>
                  <a:gd name="connsiteY2" fmla="*/ 366878 h 1565258"/>
                  <a:gd name="connsiteX3" fmla="*/ 43543 w 645182"/>
                  <a:gd name="connsiteY3" fmla="*/ 1225624 h 1565258"/>
                  <a:gd name="connsiteX4" fmla="*/ 34834 w 645182"/>
                  <a:gd name="connsiteY4" fmla="*/ 1269167 h 1565258"/>
                  <a:gd name="connsiteX5" fmla="*/ 26125 w 645182"/>
                  <a:gd name="connsiteY5" fmla="*/ 1338835 h 1565258"/>
                  <a:gd name="connsiteX6" fmla="*/ 8708 w 645182"/>
                  <a:gd name="connsiteY6" fmla="*/ 1391087 h 1565258"/>
                  <a:gd name="connsiteX7" fmla="*/ 0 w 645182"/>
                  <a:gd name="connsiteY7" fmla="*/ 1460755 h 1565258"/>
                  <a:gd name="connsiteX8" fmla="*/ 182880 w 645182"/>
                  <a:gd name="connsiteY8" fmla="*/ 1547841 h 1565258"/>
                  <a:gd name="connsiteX9" fmla="*/ 278674 w 645182"/>
                  <a:gd name="connsiteY9" fmla="*/ 1565258 h 1565258"/>
                  <a:gd name="connsiteX10" fmla="*/ 452845 w 645182"/>
                  <a:gd name="connsiteY10" fmla="*/ 1556550 h 1565258"/>
                  <a:gd name="connsiteX11" fmla="*/ 496388 w 645182"/>
                  <a:gd name="connsiteY11" fmla="*/ 1513007 h 1565258"/>
                  <a:gd name="connsiteX12" fmla="*/ 522514 w 645182"/>
                  <a:gd name="connsiteY12" fmla="*/ 1486881 h 1565258"/>
                  <a:gd name="connsiteX13" fmla="*/ 539931 w 645182"/>
                  <a:gd name="connsiteY13" fmla="*/ 1460755 h 1565258"/>
                  <a:gd name="connsiteX14" fmla="*/ 522514 w 645182"/>
                  <a:gd name="connsiteY14" fmla="*/ 1243041 h 1565258"/>
                  <a:gd name="connsiteX15" fmla="*/ 513805 w 645182"/>
                  <a:gd name="connsiteY15" fmla="*/ 1077578 h 1565258"/>
                  <a:gd name="connsiteX16" fmla="*/ 496388 w 645182"/>
                  <a:gd name="connsiteY16" fmla="*/ 964367 h 1565258"/>
                  <a:gd name="connsiteX17" fmla="*/ 487680 w 645182"/>
                  <a:gd name="connsiteY17" fmla="*/ 868573 h 1565258"/>
                  <a:gd name="connsiteX18" fmla="*/ 461554 w 645182"/>
                  <a:gd name="connsiteY18" fmla="*/ 781487 h 1565258"/>
                  <a:gd name="connsiteX19" fmla="*/ 435428 w 645182"/>
                  <a:gd name="connsiteY19" fmla="*/ 650858 h 1565258"/>
                  <a:gd name="connsiteX20" fmla="*/ 444137 w 645182"/>
                  <a:gd name="connsiteY20" fmla="*/ 494104 h 1565258"/>
                  <a:gd name="connsiteX21" fmla="*/ 478971 w 645182"/>
                  <a:gd name="connsiteY21" fmla="*/ 424435 h 1565258"/>
                  <a:gd name="connsiteX22" fmla="*/ 505097 w 645182"/>
                  <a:gd name="connsiteY22" fmla="*/ 363475 h 1565258"/>
                  <a:gd name="connsiteX23" fmla="*/ 522514 w 645182"/>
                  <a:gd name="connsiteY23" fmla="*/ 337350 h 1565258"/>
                  <a:gd name="connsiteX24" fmla="*/ 531223 w 645182"/>
                  <a:gd name="connsiteY24" fmla="*/ 311224 h 1565258"/>
                  <a:gd name="connsiteX25" fmla="*/ 557348 w 645182"/>
                  <a:gd name="connsiteY25" fmla="*/ 285098 h 1565258"/>
                  <a:gd name="connsiteX26" fmla="*/ 574765 w 645182"/>
                  <a:gd name="connsiteY26" fmla="*/ 250264 h 1565258"/>
                  <a:gd name="connsiteX27" fmla="*/ 609600 w 645182"/>
                  <a:gd name="connsiteY27" fmla="*/ 198013 h 1565258"/>
                  <a:gd name="connsiteX28" fmla="*/ 627017 w 645182"/>
                  <a:gd name="connsiteY28" fmla="*/ 171887 h 1565258"/>
                  <a:gd name="connsiteX29" fmla="*/ 644434 w 645182"/>
                  <a:gd name="connsiteY29" fmla="*/ 119635 h 1565258"/>
                  <a:gd name="connsiteX30" fmla="*/ 600755 w 645182"/>
                  <a:gd name="connsiteY30" fmla="*/ 641 h 1565258"/>
                  <a:gd name="connsiteX0" fmla="*/ 600755 w 645182"/>
                  <a:gd name="connsiteY0" fmla="*/ 416 h 1565033"/>
                  <a:gd name="connsiteX1" fmla="*/ 347526 w 645182"/>
                  <a:gd name="connsiteY1" fmla="*/ 164860 h 1565033"/>
                  <a:gd name="connsiteX2" fmla="*/ 123689 w 645182"/>
                  <a:gd name="connsiteY2" fmla="*/ 366653 h 1565033"/>
                  <a:gd name="connsiteX3" fmla="*/ 43543 w 645182"/>
                  <a:gd name="connsiteY3" fmla="*/ 1225399 h 1565033"/>
                  <a:gd name="connsiteX4" fmla="*/ 34834 w 645182"/>
                  <a:gd name="connsiteY4" fmla="*/ 1268942 h 1565033"/>
                  <a:gd name="connsiteX5" fmla="*/ 26125 w 645182"/>
                  <a:gd name="connsiteY5" fmla="*/ 1338610 h 1565033"/>
                  <a:gd name="connsiteX6" fmla="*/ 8708 w 645182"/>
                  <a:gd name="connsiteY6" fmla="*/ 1390862 h 1565033"/>
                  <a:gd name="connsiteX7" fmla="*/ 0 w 645182"/>
                  <a:gd name="connsiteY7" fmla="*/ 1460530 h 1565033"/>
                  <a:gd name="connsiteX8" fmla="*/ 182880 w 645182"/>
                  <a:gd name="connsiteY8" fmla="*/ 1547616 h 1565033"/>
                  <a:gd name="connsiteX9" fmla="*/ 278674 w 645182"/>
                  <a:gd name="connsiteY9" fmla="*/ 1565033 h 1565033"/>
                  <a:gd name="connsiteX10" fmla="*/ 452845 w 645182"/>
                  <a:gd name="connsiteY10" fmla="*/ 1556325 h 1565033"/>
                  <a:gd name="connsiteX11" fmla="*/ 496388 w 645182"/>
                  <a:gd name="connsiteY11" fmla="*/ 1512782 h 1565033"/>
                  <a:gd name="connsiteX12" fmla="*/ 522514 w 645182"/>
                  <a:gd name="connsiteY12" fmla="*/ 1486656 h 1565033"/>
                  <a:gd name="connsiteX13" fmla="*/ 539931 w 645182"/>
                  <a:gd name="connsiteY13" fmla="*/ 1460530 h 1565033"/>
                  <a:gd name="connsiteX14" fmla="*/ 522514 w 645182"/>
                  <a:gd name="connsiteY14" fmla="*/ 1242816 h 1565033"/>
                  <a:gd name="connsiteX15" fmla="*/ 513805 w 645182"/>
                  <a:gd name="connsiteY15" fmla="*/ 1077353 h 1565033"/>
                  <a:gd name="connsiteX16" fmla="*/ 496388 w 645182"/>
                  <a:gd name="connsiteY16" fmla="*/ 964142 h 1565033"/>
                  <a:gd name="connsiteX17" fmla="*/ 487680 w 645182"/>
                  <a:gd name="connsiteY17" fmla="*/ 868348 h 1565033"/>
                  <a:gd name="connsiteX18" fmla="*/ 461554 w 645182"/>
                  <a:gd name="connsiteY18" fmla="*/ 781262 h 1565033"/>
                  <a:gd name="connsiteX19" fmla="*/ 435428 w 645182"/>
                  <a:gd name="connsiteY19" fmla="*/ 650633 h 1565033"/>
                  <a:gd name="connsiteX20" fmla="*/ 444137 w 645182"/>
                  <a:gd name="connsiteY20" fmla="*/ 493879 h 1565033"/>
                  <a:gd name="connsiteX21" fmla="*/ 478971 w 645182"/>
                  <a:gd name="connsiteY21" fmla="*/ 424210 h 1565033"/>
                  <a:gd name="connsiteX22" fmla="*/ 505097 w 645182"/>
                  <a:gd name="connsiteY22" fmla="*/ 363250 h 1565033"/>
                  <a:gd name="connsiteX23" fmla="*/ 522514 w 645182"/>
                  <a:gd name="connsiteY23" fmla="*/ 337125 h 1565033"/>
                  <a:gd name="connsiteX24" fmla="*/ 531223 w 645182"/>
                  <a:gd name="connsiteY24" fmla="*/ 310999 h 1565033"/>
                  <a:gd name="connsiteX25" fmla="*/ 557348 w 645182"/>
                  <a:gd name="connsiteY25" fmla="*/ 284873 h 1565033"/>
                  <a:gd name="connsiteX26" fmla="*/ 574765 w 645182"/>
                  <a:gd name="connsiteY26" fmla="*/ 250039 h 1565033"/>
                  <a:gd name="connsiteX27" fmla="*/ 609600 w 645182"/>
                  <a:gd name="connsiteY27" fmla="*/ 197788 h 1565033"/>
                  <a:gd name="connsiteX28" fmla="*/ 627017 w 645182"/>
                  <a:gd name="connsiteY28" fmla="*/ 171662 h 1565033"/>
                  <a:gd name="connsiteX29" fmla="*/ 644434 w 645182"/>
                  <a:gd name="connsiteY29" fmla="*/ 119410 h 1565033"/>
                  <a:gd name="connsiteX30" fmla="*/ 600755 w 645182"/>
                  <a:gd name="connsiteY30" fmla="*/ 416 h 1565033"/>
                  <a:gd name="connsiteX0" fmla="*/ 600755 w 645182"/>
                  <a:gd name="connsiteY0" fmla="*/ 416 h 1565033"/>
                  <a:gd name="connsiteX1" fmla="*/ 347526 w 645182"/>
                  <a:gd name="connsiteY1" fmla="*/ 164860 h 1565033"/>
                  <a:gd name="connsiteX2" fmla="*/ 123689 w 645182"/>
                  <a:gd name="connsiteY2" fmla="*/ 366653 h 1565033"/>
                  <a:gd name="connsiteX3" fmla="*/ 43543 w 645182"/>
                  <a:gd name="connsiteY3" fmla="*/ 1225399 h 1565033"/>
                  <a:gd name="connsiteX4" fmla="*/ 34834 w 645182"/>
                  <a:gd name="connsiteY4" fmla="*/ 1268942 h 1565033"/>
                  <a:gd name="connsiteX5" fmla="*/ 26125 w 645182"/>
                  <a:gd name="connsiteY5" fmla="*/ 1338610 h 1565033"/>
                  <a:gd name="connsiteX6" fmla="*/ 8708 w 645182"/>
                  <a:gd name="connsiteY6" fmla="*/ 1390862 h 1565033"/>
                  <a:gd name="connsiteX7" fmla="*/ 0 w 645182"/>
                  <a:gd name="connsiteY7" fmla="*/ 1460530 h 1565033"/>
                  <a:gd name="connsiteX8" fmla="*/ 182880 w 645182"/>
                  <a:gd name="connsiteY8" fmla="*/ 1547616 h 1565033"/>
                  <a:gd name="connsiteX9" fmla="*/ 278674 w 645182"/>
                  <a:gd name="connsiteY9" fmla="*/ 1565033 h 1565033"/>
                  <a:gd name="connsiteX10" fmla="*/ 452845 w 645182"/>
                  <a:gd name="connsiteY10" fmla="*/ 1556325 h 1565033"/>
                  <a:gd name="connsiteX11" fmla="*/ 496388 w 645182"/>
                  <a:gd name="connsiteY11" fmla="*/ 1512782 h 1565033"/>
                  <a:gd name="connsiteX12" fmla="*/ 522514 w 645182"/>
                  <a:gd name="connsiteY12" fmla="*/ 1486656 h 1565033"/>
                  <a:gd name="connsiteX13" fmla="*/ 539931 w 645182"/>
                  <a:gd name="connsiteY13" fmla="*/ 1460530 h 1565033"/>
                  <a:gd name="connsiteX14" fmla="*/ 522514 w 645182"/>
                  <a:gd name="connsiteY14" fmla="*/ 1242816 h 1565033"/>
                  <a:gd name="connsiteX15" fmla="*/ 513805 w 645182"/>
                  <a:gd name="connsiteY15" fmla="*/ 1077353 h 1565033"/>
                  <a:gd name="connsiteX16" fmla="*/ 496388 w 645182"/>
                  <a:gd name="connsiteY16" fmla="*/ 964142 h 1565033"/>
                  <a:gd name="connsiteX17" fmla="*/ 487680 w 645182"/>
                  <a:gd name="connsiteY17" fmla="*/ 868348 h 1565033"/>
                  <a:gd name="connsiteX18" fmla="*/ 461554 w 645182"/>
                  <a:gd name="connsiteY18" fmla="*/ 781262 h 1565033"/>
                  <a:gd name="connsiteX19" fmla="*/ 435428 w 645182"/>
                  <a:gd name="connsiteY19" fmla="*/ 650633 h 1565033"/>
                  <a:gd name="connsiteX20" fmla="*/ 444137 w 645182"/>
                  <a:gd name="connsiteY20" fmla="*/ 493879 h 1565033"/>
                  <a:gd name="connsiteX21" fmla="*/ 478971 w 645182"/>
                  <a:gd name="connsiteY21" fmla="*/ 424210 h 1565033"/>
                  <a:gd name="connsiteX22" fmla="*/ 505097 w 645182"/>
                  <a:gd name="connsiteY22" fmla="*/ 363250 h 1565033"/>
                  <a:gd name="connsiteX23" fmla="*/ 522514 w 645182"/>
                  <a:gd name="connsiteY23" fmla="*/ 337125 h 1565033"/>
                  <a:gd name="connsiteX24" fmla="*/ 531223 w 645182"/>
                  <a:gd name="connsiteY24" fmla="*/ 310999 h 1565033"/>
                  <a:gd name="connsiteX25" fmla="*/ 557348 w 645182"/>
                  <a:gd name="connsiteY25" fmla="*/ 284873 h 1565033"/>
                  <a:gd name="connsiteX26" fmla="*/ 574765 w 645182"/>
                  <a:gd name="connsiteY26" fmla="*/ 250039 h 1565033"/>
                  <a:gd name="connsiteX27" fmla="*/ 609600 w 645182"/>
                  <a:gd name="connsiteY27" fmla="*/ 197788 h 1565033"/>
                  <a:gd name="connsiteX28" fmla="*/ 627017 w 645182"/>
                  <a:gd name="connsiteY28" fmla="*/ 171662 h 1565033"/>
                  <a:gd name="connsiteX29" fmla="*/ 644434 w 645182"/>
                  <a:gd name="connsiteY29" fmla="*/ 119410 h 1565033"/>
                  <a:gd name="connsiteX30" fmla="*/ 600755 w 645182"/>
                  <a:gd name="connsiteY30" fmla="*/ 416 h 1565033"/>
                  <a:gd name="connsiteX0" fmla="*/ 600755 w 645182"/>
                  <a:gd name="connsiteY0" fmla="*/ 416 h 1565033"/>
                  <a:gd name="connsiteX1" fmla="*/ 347526 w 645182"/>
                  <a:gd name="connsiteY1" fmla="*/ 164860 h 1565033"/>
                  <a:gd name="connsiteX2" fmla="*/ 123689 w 645182"/>
                  <a:gd name="connsiteY2" fmla="*/ 366653 h 1565033"/>
                  <a:gd name="connsiteX3" fmla="*/ 43543 w 645182"/>
                  <a:gd name="connsiteY3" fmla="*/ 1225399 h 1565033"/>
                  <a:gd name="connsiteX4" fmla="*/ 34834 w 645182"/>
                  <a:gd name="connsiteY4" fmla="*/ 1268942 h 1565033"/>
                  <a:gd name="connsiteX5" fmla="*/ 26125 w 645182"/>
                  <a:gd name="connsiteY5" fmla="*/ 1338610 h 1565033"/>
                  <a:gd name="connsiteX6" fmla="*/ 8708 w 645182"/>
                  <a:gd name="connsiteY6" fmla="*/ 1390862 h 1565033"/>
                  <a:gd name="connsiteX7" fmla="*/ 0 w 645182"/>
                  <a:gd name="connsiteY7" fmla="*/ 1460530 h 1565033"/>
                  <a:gd name="connsiteX8" fmla="*/ 182880 w 645182"/>
                  <a:gd name="connsiteY8" fmla="*/ 1547616 h 1565033"/>
                  <a:gd name="connsiteX9" fmla="*/ 278674 w 645182"/>
                  <a:gd name="connsiteY9" fmla="*/ 1565033 h 1565033"/>
                  <a:gd name="connsiteX10" fmla="*/ 452845 w 645182"/>
                  <a:gd name="connsiteY10" fmla="*/ 1556325 h 1565033"/>
                  <a:gd name="connsiteX11" fmla="*/ 496388 w 645182"/>
                  <a:gd name="connsiteY11" fmla="*/ 1512782 h 1565033"/>
                  <a:gd name="connsiteX12" fmla="*/ 522514 w 645182"/>
                  <a:gd name="connsiteY12" fmla="*/ 1486656 h 1565033"/>
                  <a:gd name="connsiteX13" fmla="*/ 539931 w 645182"/>
                  <a:gd name="connsiteY13" fmla="*/ 1460530 h 1565033"/>
                  <a:gd name="connsiteX14" fmla="*/ 522514 w 645182"/>
                  <a:gd name="connsiteY14" fmla="*/ 1242816 h 1565033"/>
                  <a:gd name="connsiteX15" fmla="*/ 513805 w 645182"/>
                  <a:gd name="connsiteY15" fmla="*/ 1077353 h 1565033"/>
                  <a:gd name="connsiteX16" fmla="*/ 496388 w 645182"/>
                  <a:gd name="connsiteY16" fmla="*/ 964142 h 1565033"/>
                  <a:gd name="connsiteX17" fmla="*/ 487680 w 645182"/>
                  <a:gd name="connsiteY17" fmla="*/ 868348 h 1565033"/>
                  <a:gd name="connsiteX18" fmla="*/ 461554 w 645182"/>
                  <a:gd name="connsiteY18" fmla="*/ 781262 h 1565033"/>
                  <a:gd name="connsiteX19" fmla="*/ 435428 w 645182"/>
                  <a:gd name="connsiteY19" fmla="*/ 650633 h 1565033"/>
                  <a:gd name="connsiteX20" fmla="*/ 444137 w 645182"/>
                  <a:gd name="connsiteY20" fmla="*/ 493879 h 1565033"/>
                  <a:gd name="connsiteX21" fmla="*/ 478971 w 645182"/>
                  <a:gd name="connsiteY21" fmla="*/ 424210 h 1565033"/>
                  <a:gd name="connsiteX22" fmla="*/ 505097 w 645182"/>
                  <a:gd name="connsiteY22" fmla="*/ 363250 h 1565033"/>
                  <a:gd name="connsiteX23" fmla="*/ 522514 w 645182"/>
                  <a:gd name="connsiteY23" fmla="*/ 337125 h 1565033"/>
                  <a:gd name="connsiteX24" fmla="*/ 531223 w 645182"/>
                  <a:gd name="connsiteY24" fmla="*/ 310999 h 1565033"/>
                  <a:gd name="connsiteX25" fmla="*/ 557348 w 645182"/>
                  <a:gd name="connsiteY25" fmla="*/ 284873 h 1565033"/>
                  <a:gd name="connsiteX26" fmla="*/ 574765 w 645182"/>
                  <a:gd name="connsiteY26" fmla="*/ 250039 h 1565033"/>
                  <a:gd name="connsiteX27" fmla="*/ 609600 w 645182"/>
                  <a:gd name="connsiteY27" fmla="*/ 197788 h 1565033"/>
                  <a:gd name="connsiteX28" fmla="*/ 627017 w 645182"/>
                  <a:gd name="connsiteY28" fmla="*/ 171662 h 1565033"/>
                  <a:gd name="connsiteX29" fmla="*/ 644434 w 645182"/>
                  <a:gd name="connsiteY29" fmla="*/ 119410 h 1565033"/>
                  <a:gd name="connsiteX30" fmla="*/ 600755 w 645182"/>
                  <a:gd name="connsiteY30" fmla="*/ 416 h 1565033"/>
                  <a:gd name="connsiteX0" fmla="*/ 600755 w 645182"/>
                  <a:gd name="connsiteY0" fmla="*/ 457 h 1565074"/>
                  <a:gd name="connsiteX1" fmla="*/ 352288 w 645182"/>
                  <a:gd name="connsiteY1" fmla="*/ 167283 h 1565074"/>
                  <a:gd name="connsiteX2" fmla="*/ 123689 w 645182"/>
                  <a:gd name="connsiteY2" fmla="*/ 366694 h 1565074"/>
                  <a:gd name="connsiteX3" fmla="*/ 43543 w 645182"/>
                  <a:gd name="connsiteY3" fmla="*/ 1225440 h 1565074"/>
                  <a:gd name="connsiteX4" fmla="*/ 34834 w 645182"/>
                  <a:gd name="connsiteY4" fmla="*/ 1268983 h 1565074"/>
                  <a:gd name="connsiteX5" fmla="*/ 26125 w 645182"/>
                  <a:gd name="connsiteY5" fmla="*/ 1338651 h 1565074"/>
                  <a:gd name="connsiteX6" fmla="*/ 8708 w 645182"/>
                  <a:gd name="connsiteY6" fmla="*/ 1390903 h 1565074"/>
                  <a:gd name="connsiteX7" fmla="*/ 0 w 645182"/>
                  <a:gd name="connsiteY7" fmla="*/ 1460571 h 1565074"/>
                  <a:gd name="connsiteX8" fmla="*/ 182880 w 645182"/>
                  <a:gd name="connsiteY8" fmla="*/ 1547657 h 1565074"/>
                  <a:gd name="connsiteX9" fmla="*/ 278674 w 645182"/>
                  <a:gd name="connsiteY9" fmla="*/ 1565074 h 1565074"/>
                  <a:gd name="connsiteX10" fmla="*/ 452845 w 645182"/>
                  <a:gd name="connsiteY10" fmla="*/ 1556366 h 1565074"/>
                  <a:gd name="connsiteX11" fmla="*/ 496388 w 645182"/>
                  <a:gd name="connsiteY11" fmla="*/ 1512823 h 1565074"/>
                  <a:gd name="connsiteX12" fmla="*/ 522514 w 645182"/>
                  <a:gd name="connsiteY12" fmla="*/ 1486697 h 1565074"/>
                  <a:gd name="connsiteX13" fmla="*/ 539931 w 645182"/>
                  <a:gd name="connsiteY13" fmla="*/ 1460571 h 1565074"/>
                  <a:gd name="connsiteX14" fmla="*/ 522514 w 645182"/>
                  <a:gd name="connsiteY14" fmla="*/ 1242857 h 1565074"/>
                  <a:gd name="connsiteX15" fmla="*/ 513805 w 645182"/>
                  <a:gd name="connsiteY15" fmla="*/ 1077394 h 1565074"/>
                  <a:gd name="connsiteX16" fmla="*/ 496388 w 645182"/>
                  <a:gd name="connsiteY16" fmla="*/ 964183 h 1565074"/>
                  <a:gd name="connsiteX17" fmla="*/ 487680 w 645182"/>
                  <a:gd name="connsiteY17" fmla="*/ 868389 h 1565074"/>
                  <a:gd name="connsiteX18" fmla="*/ 461554 w 645182"/>
                  <a:gd name="connsiteY18" fmla="*/ 781303 h 1565074"/>
                  <a:gd name="connsiteX19" fmla="*/ 435428 w 645182"/>
                  <a:gd name="connsiteY19" fmla="*/ 650674 h 1565074"/>
                  <a:gd name="connsiteX20" fmla="*/ 444137 w 645182"/>
                  <a:gd name="connsiteY20" fmla="*/ 493920 h 1565074"/>
                  <a:gd name="connsiteX21" fmla="*/ 478971 w 645182"/>
                  <a:gd name="connsiteY21" fmla="*/ 424251 h 1565074"/>
                  <a:gd name="connsiteX22" fmla="*/ 505097 w 645182"/>
                  <a:gd name="connsiteY22" fmla="*/ 363291 h 1565074"/>
                  <a:gd name="connsiteX23" fmla="*/ 522514 w 645182"/>
                  <a:gd name="connsiteY23" fmla="*/ 337166 h 1565074"/>
                  <a:gd name="connsiteX24" fmla="*/ 531223 w 645182"/>
                  <a:gd name="connsiteY24" fmla="*/ 311040 h 1565074"/>
                  <a:gd name="connsiteX25" fmla="*/ 557348 w 645182"/>
                  <a:gd name="connsiteY25" fmla="*/ 284914 h 1565074"/>
                  <a:gd name="connsiteX26" fmla="*/ 574765 w 645182"/>
                  <a:gd name="connsiteY26" fmla="*/ 250080 h 1565074"/>
                  <a:gd name="connsiteX27" fmla="*/ 609600 w 645182"/>
                  <a:gd name="connsiteY27" fmla="*/ 197829 h 1565074"/>
                  <a:gd name="connsiteX28" fmla="*/ 627017 w 645182"/>
                  <a:gd name="connsiteY28" fmla="*/ 171703 h 1565074"/>
                  <a:gd name="connsiteX29" fmla="*/ 644434 w 645182"/>
                  <a:gd name="connsiteY29" fmla="*/ 119451 h 1565074"/>
                  <a:gd name="connsiteX30" fmla="*/ 600755 w 645182"/>
                  <a:gd name="connsiteY30" fmla="*/ 457 h 1565074"/>
                  <a:gd name="connsiteX0" fmla="*/ 600755 w 645182"/>
                  <a:gd name="connsiteY0" fmla="*/ 457 h 1565074"/>
                  <a:gd name="connsiteX1" fmla="*/ 352288 w 645182"/>
                  <a:gd name="connsiteY1" fmla="*/ 167283 h 1565074"/>
                  <a:gd name="connsiteX2" fmla="*/ 123689 w 645182"/>
                  <a:gd name="connsiteY2" fmla="*/ 366694 h 1565074"/>
                  <a:gd name="connsiteX3" fmla="*/ 43543 w 645182"/>
                  <a:gd name="connsiteY3" fmla="*/ 1225440 h 1565074"/>
                  <a:gd name="connsiteX4" fmla="*/ 34834 w 645182"/>
                  <a:gd name="connsiteY4" fmla="*/ 1268983 h 1565074"/>
                  <a:gd name="connsiteX5" fmla="*/ 26125 w 645182"/>
                  <a:gd name="connsiteY5" fmla="*/ 1338651 h 1565074"/>
                  <a:gd name="connsiteX6" fmla="*/ 8708 w 645182"/>
                  <a:gd name="connsiteY6" fmla="*/ 1390903 h 1565074"/>
                  <a:gd name="connsiteX7" fmla="*/ 0 w 645182"/>
                  <a:gd name="connsiteY7" fmla="*/ 1460571 h 1565074"/>
                  <a:gd name="connsiteX8" fmla="*/ 182880 w 645182"/>
                  <a:gd name="connsiteY8" fmla="*/ 1547657 h 1565074"/>
                  <a:gd name="connsiteX9" fmla="*/ 278674 w 645182"/>
                  <a:gd name="connsiteY9" fmla="*/ 1565074 h 1565074"/>
                  <a:gd name="connsiteX10" fmla="*/ 452845 w 645182"/>
                  <a:gd name="connsiteY10" fmla="*/ 1556366 h 1565074"/>
                  <a:gd name="connsiteX11" fmla="*/ 496388 w 645182"/>
                  <a:gd name="connsiteY11" fmla="*/ 1512823 h 1565074"/>
                  <a:gd name="connsiteX12" fmla="*/ 522514 w 645182"/>
                  <a:gd name="connsiteY12" fmla="*/ 1486697 h 1565074"/>
                  <a:gd name="connsiteX13" fmla="*/ 539931 w 645182"/>
                  <a:gd name="connsiteY13" fmla="*/ 1460571 h 1565074"/>
                  <a:gd name="connsiteX14" fmla="*/ 522514 w 645182"/>
                  <a:gd name="connsiteY14" fmla="*/ 1242857 h 1565074"/>
                  <a:gd name="connsiteX15" fmla="*/ 513805 w 645182"/>
                  <a:gd name="connsiteY15" fmla="*/ 1077394 h 1565074"/>
                  <a:gd name="connsiteX16" fmla="*/ 496388 w 645182"/>
                  <a:gd name="connsiteY16" fmla="*/ 964183 h 1565074"/>
                  <a:gd name="connsiteX17" fmla="*/ 487680 w 645182"/>
                  <a:gd name="connsiteY17" fmla="*/ 868389 h 1565074"/>
                  <a:gd name="connsiteX18" fmla="*/ 461554 w 645182"/>
                  <a:gd name="connsiteY18" fmla="*/ 781303 h 1565074"/>
                  <a:gd name="connsiteX19" fmla="*/ 435428 w 645182"/>
                  <a:gd name="connsiteY19" fmla="*/ 650674 h 1565074"/>
                  <a:gd name="connsiteX20" fmla="*/ 444137 w 645182"/>
                  <a:gd name="connsiteY20" fmla="*/ 493920 h 1565074"/>
                  <a:gd name="connsiteX21" fmla="*/ 478971 w 645182"/>
                  <a:gd name="connsiteY21" fmla="*/ 424251 h 1565074"/>
                  <a:gd name="connsiteX22" fmla="*/ 505097 w 645182"/>
                  <a:gd name="connsiteY22" fmla="*/ 363291 h 1565074"/>
                  <a:gd name="connsiteX23" fmla="*/ 522514 w 645182"/>
                  <a:gd name="connsiteY23" fmla="*/ 337166 h 1565074"/>
                  <a:gd name="connsiteX24" fmla="*/ 531223 w 645182"/>
                  <a:gd name="connsiteY24" fmla="*/ 311040 h 1565074"/>
                  <a:gd name="connsiteX25" fmla="*/ 557348 w 645182"/>
                  <a:gd name="connsiteY25" fmla="*/ 284914 h 1565074"/>
                  <a:gd name="connsiteX26" fmla="*/ 574765 w 645182"/>
                  <a:gd name="connsiteY26" fmla="*/ 250080 h 1565074"/>
                  <a:gd name="connsiteX27" fmla="*/ 609600 w 645182"/>
                  <a:gd name="connsiteY27" fmla="*/ 197829 h 1565074"/>
                  <a:gd name="connsiteX28" fmla="*/ 627017 w 645182"/>
                  <a:gd name="connsiteY28" fmla="*/ 171703 h 1565074"/>
                  <a:gd name="connsiteX29" fmla="*/ 644434 w 645182"/>
                  <a:gd name="connsiteY29" fmla="*/ 119451 h 1565074"/>
                  <a:gd name="connsiteX30" fmla="*/ 600755 w 645182"/>
                  <a:gd name="connsiteY30" fmla="*/ 457 h 1565074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43543 w 645182"/>
                  <a:gd name="connsiteY3" fmla="*/ 1225576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43543 w 645182"/>
                  <a:gd name="connsiteY3" fmla="*/ 1225576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6886 w 645182"/>
                  <a:gd name="connsiteY3" fmla="*/ 1032695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6886 w 645182"/>
                  <a:gd name="connsiteY3" fmla="*/ 1032695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9268 w 645182"/>
                  <a:gd name="connsiteY3" fmla="*/ 677889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9268 w 645182"/>
                  <a:gd name="connsiteY3" fmla="*/ 677889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9268 w 645182"/>
                  <a:gd name="connsiteY3" fmla="*/ 677889 h 1565210"/>
                  <a:gd name="connsiteX4" fmla="*/ 122940 w 645182"/>
                  <a:gd name="connsiteY4" fmla="*/ 1042900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3553 w 647980"/>
                  <a:gd name="connsiteY0" fmla="*/ 593 h 1565210"/>
                  <a:gd name="connsiteX1" fmla="*/ 345561 w 647980"/>
                  <a:gd name="connsiteY1" fmla="*/ 174563 h 1565210"/>
                  <a:gd name="connsiteX2" fmla="*/ 126487 w 647980"/>
                  <a:gd name="connsiteY2" fmla="*/ 366830 h 1565210"/>
                  <a:gd name="connsiteX3" fmla="*/ 132066 w 647980"/>
                  <a:gd name="connsiteY3" fmla="*/ 677889 h 1565210"/>
                  <a:gd name="connsiteX4" fmla="*/ 125738 w 647980"/>
                  <a:gd name="connsiteY4" fmla="*/ 1042900 h 1565210"/>
                  <a:gd name="connsiteX5" fmla="*/ 117029 w 647980"/>
                  <a:gd name="connsiteY5" fmla="*/ 1205437 h 1565210"/>
                  <a:gd name="connsiteX6" fmla="*/ 11506 w 647980"/>
                  <a:gd name="connsiteY6" fmla="*/ 1391039 h 1565210"/>
                  <a:gd name="connsiteX7" fmla="*/ 2798 w 647980"/>
                  <a:gd name="connsiteY7" fmla="*/ 1460707 h 1565210"/>
                  <a:gd name="connsiteX8" fmla="*/ 185678 w 647980"/>
                  <a:gd name="connsiteY8" fmla="*/ 1547793 h 1565210"/>
                  <a:gd name="connsiteX9" fmla="*/ 281472 w 647980"/>
                  <a:gd name="connsiteY9" fmla="*/ 1565210 h 1565210"/>
                  <a:gd name="connsiteX10" fmla="*/ 455643 w 647980"/>
                  <a:gd name="connsiteY10" fmla="*/ 1556502 h 1565210"/>
                  <a:gd name="connsiteX11" fmla="*/ 499186 w 647980"/>
                  <a:gd name="connsiteY11" fmla="*/ 1512959 h 1565210"/>
                  <a:gd name="connsiteX12" fmla="*/ 525312 w 647980"/>
                  <a:gd name="connsiteY12" fmla="*/ 1486833 h 1565210"/>
                  <a:gd name="connsiteX13" fmla="*/ 542729 w 647980"/>
                  <a:gd name="connsiteY13" fmla="*/ 1460707 h 1565210"/>
                  <a:gd name="connsiteX14" fmla="*/ 525312 w 647980"/>
                  <a:gd name="connsiteY14" fmla="*/ 1242993 h 1565210"/>
                  <a:gd name="connsiteX15" fmla="*/ 516603 w 647980"/>
                  <a:gd name="connsiteY15" fmla="*/ 1077530 h 1565210"/>
                  <a:gd name="connsiteX16" fmla="*/ 499186 w 647980"/>
                  <a:gd name="connsiteY16" fmla="*/ 964319 h 1565210"/>
                  <a:gd name="connsiteX17" fmla="*/ 490478 w 647980"/>
                  <a:gd name="connsiteY17" fmla="*/ 868525 h 1565210"/>
                  <a:gd name="connsiteX18" fmla="*/ 464352 w 647980"/>
                  <a:gd name="connsiteY18" fmla="*/ 781439 h 1565210"/>
                  <a:gd name="connsiteX19" fmla="*/ 438226 w 647980"/>
                  <a:gd name="connsiteY19" fmla="*/ 650810 h 1565210"/>
                  <a:gd name="connsiteX20" fmla="*/ 446935 w 647980"/>
                  <a:gd name="connsiteY20" fmla="*/ 494056 h 1565210"/>
                  <a:gd name="connsiteX21" fmla="*/ 481769 w 647980"/>
                  <a:gd name="connsiteY21" fmla="*/ 424387 h 1565210"/>
                  <a:gd name="connsiteX22" fmla="*/ 507895 w 647980"/>
                  <a:gd name="connsiteY22" fmla="*/ 363427 h 1565210"/>
                  <a:gd name="connsiteX23" fmla="*/ 525312 w 647980"/>
                  <a:gd name="connsiteY23" fmla="*/ 337302 h 1565210"/>
                  <a:gd name="connsiteX24" fmla="*/ 534021 w 647980"/>
                  <a:gd name="connsiteY24" fmla="*/ 311176 h 1565210"/>
                  <a:gd name="connsiteX25" fmla="*/ 560146 w 647980"/>
                  <a:gd name="connsiteY25" fmla="*/ 285050 h 1565210"/>
                  <a:gd name="connsiteX26" fmla="*/ 577563 w 647980"/>
                  <a:gd name="connsiteY26" fmla="*/ 250216 h 1565210"/>
                  <a:gd name="connsiteX27" fmla="*/ 612398 w 647980"/>
                  <a:gd name="connsiteY27" fmla="*/ 197965 h 1565210"/>
                  <a:gd name="connsiteX28" fmla="*/ 629815 w 647980"/>
                  <a:gd name="connsiteY28" fmla="*/ 171839 h 1565210"/>
                  <a:gd name="connsiteX29" fmla="*/ 647232 w 647980"/>
                  <a:gd name="connsiteY29" fmla="*/ 119587 h 1565210"/>
                  <a:gd name="connsiteX30" fmla="*/ 603553 w 647980"/>
                  <a:gd name="connsiteY30" fmla="*/ 593 h 1565210"/>
                  <a:gd name="connsiteX0" fmla="*/ 601623 w 646050"/>
                  <a:gd name="connsiteY0" fmla="*/ 593 h 1565210"/>
                  <a:gd name="connsiteX1" fmla="*/ 343631 w 646050"/>
                  <a:gd name="connsiteY1" fmla="*/ 174563 h 1565210"/>
                  <a:gd name="connsiteX2" fmla="*/ 124557 w 646050"/>
                  <a:gd name="connsiteY2" fmla="*/ 366830 h 1565210"/>
                  <a:gd name="connsiteX3" fmla="*/ 130136 w 646050"/>
                  <a:gd name="connsiteY3" fmla="*/ 677889 h 1565210"/>
                  <a:gd name="connsiteX4" fmla="*/ 123808 w 646050"/>
                  <a:gd name="connsiteY4" fmla="*/ 1042900 h 1565210"/>
                  <a:gd name="connsiteX5" fmla="*/ 115099 w 646050"/>
                  <a:gd name="connsiteY5" fmla="*/ 1205437 h 1565210"/>
                  <a:gd name="connsiteX6" fmla="*/ 868 w 646050"/>
                  <a:gd name="connsiteY6" fmla="*/ 1460707 h 1565210"/>
                  <a:gd name="connsiteX7" fmla="*/ 183748 w 646050"/>
                  <a:gd name="connsiteY7" fmla="*/ 1547793 h 1565210"/>
                  <a:gd name="connsiteX8" fmla="*/ 279542 w 646050"/>
                  <a:gd name="connsiteY8" fmla="*/ 1565210 h 1565210"/>
                  <a:gd name="connsiteX9" fmla="*/ 453713 w 646050"/>
                  <a:gd name="connsiteY9" fmla="*/ 1556502 h 1565210"/>
                  <a:gd name="connsiteX10" fmla="*/ 497256 w 646050"/>
                  <a:gd name="connsiteY10" fmla="*/ 1512959 h 1565210"/>
                  <a:gd name="connsiteX11" fmla="*/ 523382 w 646050"/>
                  <a:gd name="connsiteY11" fmla="*/ 1486833 h 1565210"/>
                  <a:gd name="connsiteX12" fmla="*/ 540799 w 646050"/>
                  <a:gd name="connsiteY12" fmla="*/ 1460707 h 1565210"/>
                  <a:gd name="connsiteX13" fmla="*/ 523382 w 646050"/>
                  <a:gd name="connsiteY13" fmla="*/ 1242993 h 1565210"/>
                  <a:gd name="connsiteX14" fmla="*/ 514673 w 646050"/>
                  <a:gd name="connsiteY14" fmla="*/ 1077530 h 1565210"/>
                  <a:gd name="connsiteX15" fmla="*/ 497256 w 646050"/>
                  <a:gd name="connsiteY15" fmla="*/ 964319 h 1565210"/>
                  <a:gd name="connsiteX16" fmla="*/ 488548 w 646050"/>
                  <a:gd name="connsiteY16" fmla="*/ 868525 h 1565210"/>
                  <a:gd name="connsiteX17" fmla="*/ 462422 w 646050"/>
                  <a:gd name="connsiteY17" fmla="*/ 781439 h 1565210"/>
                  <a:gd name="connsiteX18" fmla="*/ 436296 w 646050"/>
                  <a:gd name="connsiteY18" fmla="*/ 650810 h 1565210"/>
                  <a:gd name="connsiteX19" fmla="*/ 445005 w 646050"/>
                  <a:gd name="connsiteY19" fmla="*/ 494056 h 1565210"/>
                  <a:gd name="connsiteX20" fmla="*/ 479839 w 646050"/>
                  <a:gd name="connsiteY20" fmla="*/ 424387 h 1565210"/>
                  <a:gd name="connsiteX21" fmla="*/ 505965 w 646050"/>
                  <a:gd name="connsiteY21" fmla="*/ 363427 h 1565210"/>
                  <a:gd name="connsiteX22" fmla="*/ 523382 w 646050"/>
                  <a:gd name="connsiteY22" fmla="*/ 337302 h 1565210"/>
                  <a:gd name="connsiteX23" fmla="*/ 532091 w 646050"/>
                  <a:gd name="connsiteY23" fmla="*/ 311176 h 1565210"/>
                  <a:gd name="connsiteX24" fmla="*/ 558216 w 646050"/>
                  <a:gd name="connsiteY24" fmla="*/ 285050 h 1565210"/>
                  <a:gd name="connsiteX25" fmla="*/ 575633 w 646050"/>
                  <a:gd name="connsiteY25" fmla="*/ 250216 h 1565210"/>
                  <a:gd name="connsiteX26" fmla="*/ 610468 w 646050"/>
                  <a:gd name="connsiteY26" fmla="*/ 197965 h 1565210"/>
                  <a:gd name="connsiteX27" fmla="*/ 627885 w 646050"/>
                  <a:gd name="connsiteY27" fmla="*/ 171839 h 1565210"/>
                  <a:gd name="connsiteX28" fmla="*/ 645302 w 646050"/>
                  <a:gd name="connsiteY28" fmla="*/ 119587 h 1565210"/>
                  <a:gd name="connsiteX29" fmla="*/ 601623 w 646050"/>
                  <a:gd name="connsiteY29" fmla="*/ 593 h 1565210"/>
                  <a:gd name="connsiteX0" fmla="*/ 520021 w 564448"/>
                  <a:gd name="connsiteY0" fmla="*/ 593 h 1565210"/>
                  <a:gd name="connsiteX1" fmla="*/ 262029 w 564448"/>
                  <a:gd name="connsiteY1" fmla="*/ 174563 h 1565210"/>
                  <a:gd name="connsiteX2" fmla="*/ 42955 w 564448"/>
                  <a:gd name="connsiteY2" fmla="*/ 366830 h 1565210"/>
                  <a:gd name="connsiteX3" fmla="*/ 48534 w 564448"/>
                  <a:gd name="connsiteY3" fmla="*/ 677889 h 1565210"/>
                  <a:gd name="connsiteX4" fmla="*/ 42206 w 564448"/>
                  <a:gd name="connsiteY4" fmla="*/ 1042900 h 1565210"/>
                  <a:gd name="connsiteX5" fmla="*/ 33497 w 564448"/>
                  <a:gd name="connsiteY5" fmla="*/ 1205437 h 1565210"/>
                  <a:gd name="connsiteX6" fmla="*/ 14516 w 564448"/>
                  <a:gd name="connsiteY6" fmla="*/ 1534526 h 1565210"/>
                  <a:gd name="connsiteX7" fmla="*/ 102146 w 564448"/>
                  <a:gd name="connsiteY7" fmla="*/ 1547793 h 1565210"/>
                  <a:gd name="connsiteX8" fmla="*/ 197940 w 564448"/>
                  <a:gd name="connsiteY8" fmla="*/ 1565210 h 1565210"/>
                  <a:gd name="connsiteX9" fmla="*/ 372111 w 564448"/>
                  <a:gd name="connsiteY9" fmla="*/ 1556502 h 1565210"/>
                  <a:gd name="connsiteX10" fmla="*/ 415654 w 564448"/>
                  <a:gd name="connsiteY10" fmla="*/ 1512959 h 1565210"/>
                  <a:gd name="connsiteX11" fmla="*/ 441780 w 564448"/>
                  <a:gd name="connsiteY11" fmla="*/ 1486833 h 1565210"/>
                  <a:gd name="connsiteX12" fmla="*/ 459197 w 564448"/>
                  <a:gd name="connsiteY12" fmla="*/ 1460707 h 1565210"/>
                  <a:gd name="connsiteX13" fmla="*/ 441780 w 564448"/>
                  <a:gd name="connsiteY13" fmla="*/ 1242993 h 1565210"/>
                  <a:gd name="connsiteX14" fmla="*/ 433071 w 564448"/>
                  <a:gd name="connsiteY14" fmla="*/ 1077530 h 1565210"/>
                  <a:gd name="connsiteX15" fmla="*/ 415654 w 564448"/>
                  <a:gd name="connsiteY15" fmla="*/ 964319 h 1565210"/>
                  <a:gd name="connsiteX16" fmla="*/ 406946 w 564448"/>
                  <a:gd name="connsiteY16" fmla="*/ 868525 h 1565210"/>
                  <a:gd name="connsiteX17" fmla="*/ 380820 w 564448"/>
                  <a:gd name="connsiteY17" fmla="*/ 781439 h 1565210"/>
                  <a:gd name="connsiteX18" fmla="*/ 354694 w 564448"/>
                  <a:gd name="connsiteY18" fmla="*/ 650810 h 1565210"/>
                  <a:gd name="connsiteX19" fmla="*/ 363403 w 564448"/>
                  <a:gd name="connsiteY19" fmla="*/ 494056 h 1565210"/>
                  <a:gd name="connsiteX20" fmla="*/ 398237 w 564448"/>
                  <a:gd name="connsiteY20" fmla="*/ 424387 h 1565210"/>
                  <a:gd name="connsiteX21" fmla="*/ 424363 w 564448"/>
                  <a:gd name="connsiteY21" fmla="*/ 363427 h 1565210"/>
                  <a:gd name="connsiteX22" fmla="*/ 441780 w 564448"/>
                  <a:gd name="connsiteY22" fmla="*/ 337302 h 1565210"/>
                  <a:gd name="connsiteX23" fmla="*/ 450489 w 564448"/>
                  <a:gd name="connsiteY23" fmla="*/ 311176 h 1565210"/>
                  <a:gd name="connsiteX24" fmla="*/ 476614 w 564448"/>
                  <a:gd name="connsiteY24" fmla="*/ 285050 h 1565210"/>
                  <a:gd name="connsiteX25" fmla="*/ 494031 w 564448"/>
                  <a:gd name="connsiteY25" fmla="*/ 250216 h 1565210"/>
                  <a:gd name="connsiteX26" fmla="*/ 528866 w 564448"/>
                  <a:gd name="connsiteY26" fmla="*/ 197965 h 1565210"/>
                  <a:gd name="connsiteX27" fmla="*/ 546283 w 564448"/>
                  <a:gd name="connsiteY27" fmla="*/ 171839 h 1565210"/>
                  <a:gd name="connsiteX28" fmla="*/ 563700 w 564448"/>
                  <a:gd name="connsiteY28" fmla="*/ 119587 h 1565210"/>
                  <a:gd name="connsiteX29" fmla="*/ 520021 w 564448"/>
                  <a:gd name="connsiteY29" fmla="*/ 593 h 1565210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410389 w 559183"/>
                  <a:gd name="connsiteY9" fmla="*/ 1512959 h 1570988"/>
                  <a:gd name="connsiteX10" fmla="*/ 436515 w 559183"/>
                  <a:gd name="connsiteY10" fmla="*/ 1486833 h 1570988"/>
                  <a:gd name="connsiteX11" fmla="*/ 453932 w 559183"/>
                  <a:gd name="connsiteY11" fmla="*/ 1460707 h 1570988"/>
                  <a:gd name="connsiteX12" fmla="*/ 436515 w 559183"/>
                  <a:gd name="connsiteY12" fmla="*/ 1242993 h 1570988"/>
                  <a:gd name="connsiteX13" fmla="*/ 427806 w 559183"/>
                  <a:gd name="connsiteY13" fmla="*/ 1077530 h 1570988"/>
                  <a:gd name="connsiteX14" fmla="*/ 410389 w 559183"/>
                  <a:gd name="connsiteY14" fmla="*/ 964319 h 1570988"/>
                  <a:gd name="connsiteX15" fmla="*/ 401681 w 559183"/>
                  <a:gd name="connsiteY15" fmla="*/ 868525 h 1570988"/>
                  <a:gd name="connsiteX16" fmla="*/ 375555 w 559183"/>
                  <a:gd name="connsiteY16" fmla="*/ 781439 h 1570988"/>
                  <a:gd name="connsiteX17" fmla="*/ 349429 w 559183"/>
                  <a:gd name="connsiteY17" fmla="*/ 650810 h 1570988"/>
                  <a:gd name="connsiteX18" fmla="*/ 358138 w 559183"/>
                  <a:gd name="connsiteY18" fmla="*/ 494056 h 1570988"/>
                  <a:gd name="connsiteX19" fmla="*/ 392972 w 559183"/>
                  <a:gd name="connsiteY19" fmla="*/ 424387 h 1570988"/>
                  <a:gd name="connsiteX20" fmla="*/ 419098 w 559183"/>
                  <a:gd name="connsiteY20" fmla="*/ 363427 h 1570988"/>
                  <a:gd name="connsiteX21" fmla="*/ 436515 w 559183"/>
                  <a:gd name="connsiteY21" fmla="*/ 337302 h 1570988"/>
                  <a:gd name="connsiteX22" fmla="*/ 445224 w 559183"/>
                  <a:gd name="connsiteY22" fmla="*/ 311176 h 1570988"/>
                  <a:gd name="connsiteX23" fmla="*/ 471349 w 559183"/>
                  <a:gd name="connsiteY23" fmla="*/ 285050 h 1570988"/>
                  <a:gd name="connsiteX24" fmla="*/ 488766 w 559183"/>
                  <a:gd name="connsiteY24" fmla="*/ 250216 h 1570988"/>
                  <a:gd name="connsiteX25" fmla="*/ 523601 w 559183"/>
                  <a:gd name="connsiteY25" fmla="*/ 197965 h 1570988"/>
                  <a:gd name="connsiteX26" fmla="*/ 541018 w 559183"/>
                  <a:gd name="connsiteY26" fmla="*/ 171839 h 1570988"/>
                  <a:gd name="connsiteX27" fmla="*/ 558435 w 559183"/>
                  <a:gd name="connsiteY27" fmla="*/ 119587 h 1570988"/>
                  <a:gd name="connsiteX28" fmla="*/ 514756 w 559183"/>
                  <a:gd name="connsiteY28" fmla="*/ 593 h 1570988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410389 w 559183"/>
                  <a:gd name="connsiteY9" fmla="*/ 1512959 h 1570988"/>
                  <a:gd name="connsiteX10" fmla="*/ 436515 w 559183"/>
                  <a:gd name="connsiteY10" fmla="*/ 1486833 h 1570988"/>
                  <a:gd name="connsiteX11" fmla="*/ 453932 w 559183"/>
                  <a:gd name="connsiteY11" fmla="*/ 1460707 h 1570988"/>
                  <a:gd name="connsiteX12" fmla="*/ 343647 w 559183"/>
                  <a:gd name="connsiteY12" fmla="*/ 1266805 h 1570988"/>
                  <a:gd name="connsiteX13" fmla="*/ 427806 w 559183"/>
                  <a:gd name="connsiteY13" fmla="*/ 1077530 h 1570988"/>
                  <a:gd name="connsiteX14" fmla="*/ 410389 w 559183"/>
                  <a:gd name="connsiteY14" fmla="*/ 964319 h 1570988"/>
                  <a:gd name="connsiteX15" fmla="*/ 401681 w 559183"/>
                  <a:gd name="connsiteY15" fmla="*/ 868525 h 1570988"/>
                  <a:gd name="connsiteX16" fmla="*/ 375555 w 559183"/>
                  <a:gd name="connsiteY16" fmla="*/ 781439 h 1570988"/>
                  <a:gd name="connsiteX17" fmla="*/ 349429 w 559183"/>
                  <a:gd name="connsiteY17" fmla="*/ 650810 h 1570988"/>
                  <a:gd name="connsiteX18" fmla="*/ 358138 w 559183"/>
                  <a:gd name="connsiteY18" fmla="*/ 494056 h 1570988"/>
                  <a:gd name="connsiteX19" fmla="*/ 392972 w 559183"/>
                  <a:gd name="connsiteY19" fmla="*/ 424387 h 1570988"/>
                  <a:gd name="connsiteX20" fmla="*/ 419098 w 559183"/>
                  <a:gd name="connsiteY20" fmla="*/ 363427 h 1570988"/>
                  <a:gd name="connsiteX21" fmla="*/ 436515 w 559183"/>
                  <a:gd name="connsiteY21" fmla="*/ 337302 h 1570988"/>
                  <a:gd name="connsiteX22" fmla="*/ 445224 w 559183"/>
                  <a:gd name="connsiteY22" fmla="*/ 311176 h 1570988"/>
                  <a:gd name="connsiteX23" fmla="*/ 471349 w 559183"/>
                  <a:gd name="connsiteY23" fmla="*/ 285050 h 1570988"/>
                  <a:gd name="connsiteX24" fmla="*/ 488766 w 559183"/>
                  <a:gd name="connsiteY24" fmla="*/ 250216 h 1570988"/>
                  <a:gd name="connsiteX25" fmla="*/ 523601 w 559183"/>
                  <a:gd name="connsiteY25" fmla="*/ 197965 h 1570988"/>
                  <a:gd name="connsiteX26" fmla="*/ 541018 w 559183"/>
                  <a:gd name="connsiteY26" fmla="*/ 171839 h 1570988"/>
                  <a:gd name="connsiteX27" fmla="*/ 558435 w 559183"/>
                  <a:gd name="connsiteY27" fmla="*/ 119587 h 1570988"/>
                  <a:gd name="connsiteX28" fmla="*/ 514756 w 559183"/>
                  <a:gd name="connsiteY28" fmla="*/ 593 h 1570988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410389 w 559183"/>
                  <a:gd name="connsiteY9" fmla="*/ 1512959 h 1570988"/>
                  <a:gd name="connsiteX10" fmla="*/ 436515 w 559183"/>
                  <a:gd name="connsiteY10" fmla="*/ 1486833 h 1570988"/>
                  <a:gd name="connsiteX11" fmla="*/ 343647 w 559183"/>
                  <a:gd name="connsiteY11" fmla="*/ 1266805 h 1570988"/>
                  <a:gd name="connsiteX12" fmla="*/ 427806 w 559183"/>
                  <a:gd name="connsiteY12" fmla="*/ 1077530 h 1570988"/>
                  <a:gd name="connsiteX13" fmla="*/ 410389 w 559183"/>
                  <a:gd name="connsiteY13" fmla="*/ 964319 h 1570988"/>
                  <a:gd name="connsiteX14" fmla="*/ 401681 w 559183"/>
                  <a:gd name="connsiteY14" fmla="*/ 868525 h 1570988"/>
                  <a:gd name="connsiteX15" fmla="*/ 375555 w 559183"/>
                  <a:gd name="connsiteY15" fmla="*/ 781439 h 1570988"/>
                  <a:gd name="connsiteX16" fmla="*/ 349429 w 559183"/>
                  <a:gd name="connsiteY16" fmla="*/ 650810 h 1570988"/>
                  <a:gd name="connsiteX17" fmla="*/ 358138 w 559183"/>
                  <a:gd name="connsiteY17" fmla="*/ 494056 h 1570988"/>
                  <a:gd name="connsiteX18" fmla="*/ 392972 w 559183"/>
                  <a:gd name="connsiteY18" fmla="*/ 424387 h 1570988"/>
                  <a:gd name="connsiteX19" fmla="*/ 419098 w 559183"/>
                  <a:gd name="connsiteY19" fmla="*/ 363427 h 1570988"/>
                  <a:gd name="connsiteX20" fmla="*/ 436515 w 559183"/>
                  <a:gd name="connsiteY20" fmla="*/ 337302 h 1570988"/>
                  <a:gd name="connsiteX21" fmla="*/ 445224 w 559183"/>
                  <a:gd name="connsiteY21" fmla="*/ 311176 h 1570988"/>
                  <a:gd name="connsiteX22" fmla="*/ 471349 w 559183"/>
                  <a:gd name="connsiteY22" fmla="*/ 285050 h 1570988"/>
                  <a:gd name="connsiteX23" fmla="*/ 488766 w 559183"/>
                  <a:gd name="connsiteY23" fmla="*/ 250216 h 1570988"/>
                  <a:gd name="connsiteX24" fmla="*/ 523601 w 559183"/>
                  <a:gd name="connsiteY24" fmla="*/ 197965 h 1570988"/>
                  <a:gd name="connsiteX25" fmla="*/ 541018 w 559183"/>
                  <a:gd name="connsiteY25" fmla="*/ 171839 h 1570988"/>
                  <a:gd name="connsiteX26" fmla="*/ 558435 w 559183"/>
                  <a:gd name="connsiteY26" fmla="*/ 119587 h 1570988"/>
                  <a:gd name="connsiteX27" fmla="*/ 514756 w 559183"/>
                  <a:gd name="connsiteY27" fmla="*/ 593 h 1570988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410389 w 559183"/>
                  <a:gd name="connsiteY9" fmla="*/ 1512959 h 1570988"/>
                  <a:gd name="connsiteX10" fmla="*/ 343647 w 559183"/>
                  <a:gd name="connsiteY10" fmla="*/ 1266805 h 1570988"/>
                  <a:gd name="connsiteX11" fmla="*/ 427806 w 559183"/>
                  <a:gd name="connsiteY11" fmla="*/ 1077530 h 1570988"/>
                  <a:gd name="connsiteX12" fmla="*/ 410389 w 559183"/>
                  <a:gd name="connsiteY12" fmla="*/ 964319 h 1570988"/>
                  <a:gd name="connsiteX13" fmla="*/ 401681 w 559183"/>
                  <a:gd name="connsiteY13" fmla="*/ 868525 h 1570988"/>
                  <a:gd name="connsiteX14" fmla="*/ 375555 w 559183"/>
                  <a:gd name="connsiteY14" fmla="*/ 781439 h 1570988"/>
                  <a:gd name="connsiteX15" fmla="*/ 349429 w 559183"/>
                  <a:gd name="connsiteY15" fmla="*/ 650810 h 1570988"/>
                  <a:gd name="connsiteX16" fmla="*/ 358138 w 559183"/>
                  <a:gd name="connsiteY16" fmla="*/ 494056 h 1570988"/>
                  <a:gd name="connsiteX17" fmla="*/ 392972 w 559183"/>
                  <a:gd name="connsiteY17" fmla="*/ 424387 h 1570988"/>
                  <a:gd name="connsiteX18" fmla="*/ 419098 w 559183"/>
                  <a:gd name="connsiteY18" fmla="*/ 363427 h 1570988"/>
                  <a:gd name="connsiteX19" fmla="*/ 436515 w 559183"/>
                  <a:gd name="connsiteY19" fmla="*/ 337302 h 1570988"/>
                  <a:gd name="connsiteX20" fmla="*/ 445224 w 559183"/>
                  <a:gd name="connsiteY20" fmla="*/ 311176 h 1570988"/>
                  <a:gd name="connsiteX21" fmla="*/ 471349 w 559183"/>
                  <a:gd name="connsiteY21" fmla="*/ 285050 h 1570988"/>
                  <a:gd name="connsiteX22" fmla="*/ 488766 w 559183"/>
                  <a:gd name="connsiteY22" fmla="*/ 250216 h 1570988"/>
                  <a:gd name="connsiteX23" fmla="*/ 523601 w 559183"/>
                  <a:gd name="connsiteY23" fmla="*/ 197965 h 1570988"/>
                  <a:gd name="connsiteX24" fmla="*/ 541018 w 559183"/>
                  <a:gd name="connsiteY24" fmla="*/ 171839 h 1570988"/>
                  <a:gd name="connsiteX25" fmla="*/ 558435 w 559183"/>
                  <a:gd name="connsiteY25" fmla="*/ 119587 h 1570988"/>
                  <a:gd name="connsiteX26" fmla="*/ 514756 w 559183"/>
                  <a:gd name="connsiteY26" fmla="*/ 593 h 1570988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343647 w 559183"/>
                  <a:gd name="connsiteY9" fmla="*/ 1266805 h 1570988"/>
                  <a:gd name="connsiteX10" fmla="*/ 427806 w 559183"/>
                  <a:gd name="connsiteY10" fmla="*/ 1077530 h 1570988"/>
                  <a:gd name="connsiteX11" fmla="*/ 410389 w 559183"/>
                  <a:gd name="connsiteY11" fmla="*/ 964319 h 1570988"/>
                  <a:gd name="connsiteX12" fmla="*/ 401681 w 559183"/>
                  <a:gd name="connsiteY12" fmla="*/ 868525 h 1570988"/>
                  <a:gd name="connsiteX13" fmla="*/ 375555 w 559183"/>
                  <a:gd name="connsiteY13" fmla="*/ 781439 h 1570988"/>
                  <a:gd name="connsiteX14" fmla="*/ 349429 w 559183"/>
                  <a:gd name="connsiteY14" fmla="*/ 650810 h 1570988"/>
                  <a:gd name="connsiteX15" fmla="*/ 358138 w 559183"/>
                  <a:gd name="connsiteY15" fmla="*/ 494056 h 1570988"/>
                  <a:gd name="connsiteX16" fmla="*/ 392972 w 559183"/>
                  <a:gd name="connsiteY16" fmla="*/ 424387 h 1570988"/>
                  <a:gd name="connsiteX17" fmla="*/ 419098 w 559183"/>
                  <a:gd name="connsiteY17" fmla="*/ 363427 h 1570988"/>
                  <a:gd name="connsiteX18" fmla="*/ 436515 w 559183"/>
                  <a:gd name="connsiteY18" fmla="*/ 337302 h 1570988"/>
                  <a:gd name="connsiteX19" fmla="*/ 445224 w 559183"/>
                  <a:gd name="connsiteY19" fmla="*/ 311176 h 1570988"/>
                  <a:gd name="connsiteX20" fmla="*/ 471349 w 559183"/>
                  <a:gd name="connsiteY20" fmla="*/ 285050 h 1570988"/>
                  <a:gd name="connsiteX21" fmla="*/ 488766 w 559183"/>
                  <a:gd name="connsiteY21" fmla="*/ 250216 h 1570988"/>
                  <a:gd name="connsiteX22" fmla="*/ 523601 w 559183"/>
                  <a:gd name="connsiteY22" fmla="*/ 197965 h 1570988"/>
                  <a:gd name="connsiteX23" fmla="*/ 541018 w 559183"/>
                  <a:gd name="connsiteY23" fmla="*/ 171839 h 1570988"/>
                  <a:gd name="connsiteX24" fmla="*/ 558435 w 559183"/>
                  <a:gd name="connsiteY24" fmla="*/ 119587 h 1570988"/>
                  <a:gd name="connsiteX25" fmla="*/ 514756 w 559183"/>
                  <a:gd name="connsiteY25" fmla="*/ 593 h 1570988"/>
                  <a:gd name="connsiteX0" fmla="*/ 514756 w 559183"/>
                  <a:gd name="connsiteY0" fmla="*/ 593 h 1570553"/>
                  <a:gd name="connsiteX1" fmla="*/ 256764 w 559183"/>
                  <a:gd name="connsiteY1" fmla="*/ 174563 h 1570553"/>
                  <a:gd name="connsiteX2" fmla="*/ 37690 w 559183"/>
                  <a:gd name="connsiteY2" fmla="*/ 366830 h 1570553"/>
                  <a:gd name="connsiteX3" fmla="*/ 43269 w 559183"/>
                  <a:gd name="connsiteY3" fmla="*/ 677889 h 1570553"/>
                  <a:gd name="connsiteX4" fmla="*/ 36941 w 559183"/>
                  <a:gd name="connsiteY4" fmla="*/ 1042900 h 1570553"/>
                  <a:gd name="connsiteX5" fmla="*/ 28232 w 559183"/>
                  <a:gd name="connsiteY5" fmla="*/ 1205437 h 1570553"/>
                  <a:gd name="connsiteX6" fmla="*/ 9251 w 559183"/>
                  <a:gd name="connsiteY6" fmla="*/ 1534526 h 1570553"/>
                  <a:gd name="connsiteX7" fmla="*/ 192675 w 559183"/>
                  <a:gd name="connsiteY7" fmla="*/ 1565210 h 1570553"/>
                  <a:gd name="connsiteX8" fmla="*/ 343033 w 559183"/>
                  <a:gd name="connsiteY8" fmla="*/ 1563646 h 1570553"/>
                  <a:gd name="connsiteX9" fmla="*/ 343647 w 559183"/>
                  <a:gd name="connsiteY9" fmla="*/ 1266805 h 1570553"/>
                  <a:gd name="connsiteX10" fmla="*/ 427806 w 559183"/>
                  <a:gd name="connsiteY10" fmla="*/ 1077530 h 1570553"/>
                  <a:gd name="connsiteX11" fmla="*/ 410389 w 559183"/>
                  <a:gd name="connsiteY11" fmla="*/ 964319 h 1570553"/>
                  <a:gd name="connsiteX12" fmla="*/ 401681 w 559183"/>
                  <a:gd name="connsiteY12" fmla="*/ 868525 h 1570553"/>
                  <a:gd name="connsiteX13" fmla="*/ 375555 w 559183"/>
                  <a:gd name="connsiteY13" fmla="*/ 781439 h 1570553"/>
                  <a:gd name="connsiteX14" fmla="*/ 349429 w 559183"/>
                  <a:gd name="connsiteY14" fmla="*/ 650810 h 1570553"/>
                  <a:gd name="connsiteX15" fmla="*/ 358138 w 559183"/>
                  <a:gd name="connsiteY15" fmla="*/ 494056 h 1570553"/>
                  <a:gd name="connsiteX16" fmla="*/ 392972 w 559183"/>
                  <a:gd name="connsiteY16" fmla="*/ 424387 h 1570553"/>
                  <a:gd name="connsiteX17" fmla="*/ 419098 w 559183"/>
                  <a:gd name="connsiteY17" fmla="*/ 363427 h 1570553"/>
                  <a:gd name="connsiteX18" fmla="*/ 436515 w 559183"/>
                  <a:gd name="connsiteY18" fmla="*/ 337302 h 1570553"/>
                  <a:gd name="connsiteX19" fmla="*/ 445224 w 559183"/>
                  <a:gd name="connsiteY19" fmla="*/ 311176 h 1570553"/>
                  <a:gd name="connsiteX20" fmla="*/ 471349 w 559183"/>
                  <a:gd name="connsiteY20" fmla="*/ 285050 h 1570553"/>
                  <a:gd name="connsiteX21" fmla="*/ 488766 w 559183"/>
                  <a:gd name="connsiteY21" fmla="*/ 250216 h 1570553"/>
                  <a:gd name="connsiteX22" fmla="*/ 523601 w 559183"/>
                  <a:gd name="connsiteY22" fmla="*/ 197965 h 1570553"/>
                  <a:gd name="connsiteX23" fmla="*/ 541018 w 559183"/>
                  <a:gd name="connsiteY23" fmla="*/ 171839 h 1570553"/>
                  <a:gd name="connsiteX24" fmla="*/ 558435 w 559183"/>
                  <a:gd name="connsiteY24" fmla="*/ 119587 h 1570553"/>
                  <a:gd name="connsiteX25" fmla="*/ 514756 w 559183"/>
                  <a:gd name="connsiteY25" fmla="*/ 593 h 1570553"/>
                  <a:gd name="connsiteX0" fmla="*/ 514756 w 558435"/>
                  <a:gd name="connsiteY0" fmla="*/ 593 h 1570553"/>
                  <a:gd name="connsiteX1" fmla="*/ 256764 w 558435"/>
                  <a:gd name="connsiteY1" fmla="*/ 174563 h 1570553"/>
                  <a:gd name="connsiteX2" fmla="*/ 37690 w 558435"/>
                  <a:gd name="connsiteY2" fmla="*/ 366830 h 1570553"/>
                  <a:gd name="connsiteX3" fmla="*/ 43269 w 558435"/>
                  <a:gd name="connsiteY3" fmla="*/ 677889 h 1570553"/>
                  <a:gd name="connsiteX4" fmla="*/ 36941 w 558435"/>
                  <a:gd name="connsiteY4" fmla="*/ 1042900 h 1570553"/>
                  <a:gd name="connsiteX5" fmla="*/ 28232 w 558435"/>
                  <a:gd name="connsiteY5" fmla="*/ 1205437 h 1570553"/>
                  <a:gd name="connsiteX6" fmla="*/ 9251 w 558435"/>
                  <a:gd name="connsiteY6" fmla="*/ 1534526 h 1570553"/>
                  <a:gd name="connsiteX7" fmla="*/ 192675 w 558435"/>
                  <a:gd name="connsiteY7" fmla="*/ 1565210 h 1570553"/>
                  <a:gd name="connsiteX8" fmla="*/ 343033 w 558435"/>
                  <a:gd name="connsiteY8" fmla="*/ 1563646 h 1570553"/>
                  <a:gd name="connsiteX9" fmla="*/ 343647 w 558435"/>
                  <a:gd name="connsiteY9" fmla="*/ 1266805 h 1570553"/>
                  <a:gd name="connsiteX10" fmla="*/ 427806 w 558435"/>
                  <a:gd name="connsiteY10" fmla="*/ 1077530 h 1570553"/>
                  <a:gd name="connsiteX11" fmla="*/ 410389 w 558435"/>
                  <a:gd name="connsiteY11" fmla="*/ 964319 h 1570553"/>
                  <a:gd name="connsiteX12" fmla="*/ 401681 w 558435"/>
                  <a:gd name="connsiteY12" fmla="*/ 868525 h 1570553"/>
                  <a:gd name="connsiteX13" fmla="*/ 375555 w 558435"/>
                  <a:gd name="connsiteY13" fmla="*/ 781439 h 1570553"/>
                  <a:gd name="connsiteX14" fmla="*/ 349429 w 558435"/>
                  <a:gd name="connsiteY14" fmla="*/ 650810 h 1570553"/>
                  <a:gd name="connsiteX15" fmla="*/ 358138 w 558435"/>
                  <a:gd name="connsiteY15" fmla="*/ 494056 h 1570553"/>
                  <a:gd name="connsiteX16" fmla="*/ 392972 w 558435"/>
                  <a:gd name="connsiteY16" fmla="*/ 424387 h 1570553"/>
                  <a:gd name="connsiteX17" fmla="*/ 419098 w 558435"/>
                  <a:gd name="connsiteY17" fmla="*/ 363427 h 1570553"/>
                  <a:gd name="connsiteX18" fmla="*/ 436515 w 558435"/>
                  <a:gd name="connsiteY18" fmla="*/ 337302 h 1570553"/>
                  <a:gd name="connsiteX19" fmla="*/ 445224 w 558435"/>
                  <a:gd name="connsiteY19" fmla="*/ 311176 h 1570553"/>
                  <a:gd name="connsiteX20" fmla="*/ 471349 w 558435"/>
                  <a:gd name="connsiteY20" fmla="*/ 285050 h 1570553"/>
                  <a:gd name="connsiteX21" fmla="*/ 488766 w 558435"/>
                  <a:gd name="connsiteY21" fmla="*/ 250216 h 1570553"/>
                  <a:gd name="connsiteX22" fmla="*/ 523601 w 558435"/>
                  <a:gd name="connsiteY22" fmla="*/ 197965 h 1570553"/>
                  <a:gd name="connsiteX23" fmla="*/ 558435 w 558435"/>
                  <a:gd name="connsiteY23" fmla="*/ 119587 h 1570553"/>
                  <a:gd name="connsiteX24" fmla="*/ 514756 w 558435"/>
                  <a:gd name="connsiteY24" fmla="*/ 593 h 1570553"/>
                  <a:gd name="connsiteX0" fmla="*/ 514756 w 560509"/>
                  <a:gd name="connsiteY0" fmla="*/ 674 h 1570634"/>
                  <a:gd name="connsiteX1" fmla="*/ 256764 w 560509"/>
                  <a:gd name="connsiteY1" fmla="*/ 174644 h 1570634"/>
                  <a:gd name="connsiteX2" fmla="*/ 37690 w 560509"/>
                  <a:gd name="connsiteY2" fmla="*/ 366911 h 1570634"/>
                  <a:gd name="connsiteX3" fmla="*/ 43269 w 560509"/>
                  <a:gd name="connsiteY3" fmla="*/ 677970 h 1570634"/>
                  <a:gd name="connsiteX4" fmla="*/ 36941 w 560509"/>
                  <a:gd name="connsiteY4" fmla="*/ 1042981 h 1570634"/>
                  <a:gd name="connsiteX5" fmla="*/ 28232 w 560509"/>
                  <a:gd name="connsiteY5" fmla="*/ 1205518 h 1570634"/>
                  <a:gd name="connsiteX6" fmla="*/ 9251 w 560509"/>
                  <a:gd name="connsiteY6" fmla="*/ 1534607 h 1570634"/>
                  <a:gd name="connsiteX7" fmla="*/ 192675 w 560509"/>
                  <a:gd name="connsiteY7" fmla="*/ 1565291 h 1570634"/>
                  <a:gd name="connsiteX8" fmla="*/ 343033 w 560509"/>
                  <a:gd name="connsiteY8" fmla="*/ 1563727 h 1570634"/>
                  <a:gd name="connsiteX9" fmla="*/ 343647 w 560509"/>
                  <a:gd name="connsiteY9" fmla="*/ 1266886 h 1570634"/>
                  <a:gd name="connsiteX10" fmla="*/ 427806 w 560509"/>
                  <a:gd name="connsiteY10" fmla="*/ 1077611 h 1570634"/>
                  <a:gd name="connsiteX11" fmla="*/ 410389 w 560509"/>
                  <a:gd name="connsiteY11" fmla="*/ 964400 h 1570634"/>
                  <a:gd name="connsiteX12" fmla="*/ 401681 w 560509"/>
                  <a:gd name="connsiteY12" fmla="*/ 868606 h 1570634"/>
                  <a:gd name="connsiteX13" fmla="*/ 375555 w 560509"/>
                  <a:gd name="connsiteY13" fmla="*/ 781520 h 1570634"/>
                  <a:gd name="connsiteX14" fmla="*/ 349429 w 560509"/>
                  <a:gd name="connsiteY14" fmla="*/ 650891 h 1570634"/>
                  <a:gd name="connsiteX15" fmla="*/ 358138 w 560509"/>
                  <a:gd name="connsiteY15" fmla="*/ 494137 h 1570634"/>
                  <a:gd name="connsiteX16" fmla="*/ 392972 w 560509"/>
                  <a:gd name="connsiteY16" fmla="*/ 424468 h 1570634"/>
                  <a:gd name="connsiteX17" fmla="*/ 419098 w 560509"/>
                  <a:gd name="connsiteY17" fmla="*/ 363508 h 1570634"/>
                  <a:gd name="connsiteX18" fmla="*/ 436515 w 560509"/>
                  <a:gd name="connsiteY18" fmla="*/ 337383 h 1570634"/>
                  <a:gd name="connsiteX19" fmla="*/ 445224 w 560509"/>
                  <a:gd name="connsiteY19" fmla="*/ 311257 h 1570634"/>
                  <a:gd name="connsiteX20" fmla="*/ 471349 w 560509"/>
                  <a:gd name="connsiteY20" fmla="*/ 285131 h 1570634"/>
                  <a:gd name="connsiteX21" fmla="*/ 488766 w 560509"/>
                  <a:gd name="connsiteY21" fmla="*/ 250297 h 1570634"/>
                  <a:gd name="connsiteX22" fmla="*/ 558435 w 560509"/>
                  <a:gd name="connsiteY22" fmla="*/ 119668 h 1570634"/>
                  <a:gd name="connsiteX23" fmla="*/ 514756 w 560509"/>
                  <a:gd name="connsiteY23" fmla="*/ 674 h 1570634"/>
                  <a:gd name="connsiteX0" fmla="*/ 514756 w 561751"/>
                  <a:gd name="connsiteY0" fmla="*/ 717 h 1570677"/>
                  <a:gd name="connsiteX1" fmla="*/ 256764 w 561751"/>
                  <a:gd name="connsiteY1" fmla="*/ 174687 h 1570677"/>
                  <a:gd name="connsiteX2" fmla="*/ 37690 w 561751"/>
                  <a:gd name="connsiteY2" fmla="*/ 366954 h 1570677"/>
                  <a:gd name="connsiteX3" fmla="*/ 43269 w 561751"/>
                  <a:gd name="connsiteY3" fmla="*/ 678013 h 1570677"/>
                  <a:gd name="connsiteX4" fmla="*/ 36941 w 561751"/>
                  <a:gd name="connsiteY4" fmla="*/ 1043024 h 1570677"/>
                  <a:gd name="connsiteX5" fmla="*/ 28232 w 561751"/>
                  <a:gd name="connsiteY5" fmla="*/ 1205561 h 1570677"/>
                  <a:gd name="connsiteX6" fmla="*/ 9251 w 561751"/>
                  <a:gd name="connsiteY6" fmla="*/ 1534650 h 1570677"/>
                  <a:gd name="connsiteX7" fmla="*/ 192675 w 561751"/>
                  <a:gd name="connsiteY7" fmla="*/ 1565334 h 1570677"/>
                  <a:gd name="connsiteX8" fmla="*/ 343033 w 561751"/>
                  <a:gd name="connsiteY8" fmla="*/ 1563770 h 1570677"/>
                  <a:gd name="connsiteX9" fmla="*/ 343647 w 561751"/>
                  <a:gd name="connsiteY9" fmla="*/ 1266929 h 1570677"/>
                  <a:gd name="connsiteX10" fmla="*/ 427806 w 561751"/>
                  <a:gd name="connsiteY10" fmla="*/ 1077654 h 1570677"/>
                  <a:gd name="connsiteX11" fmla="*/ 410389 w 561751"/>
                  <a:gd name="connsiteY11" fmla="*/ 964443 h 1570677"/>
                  <a:gd name="connsiteX12" fmla="*/ 401681 w 561751"/>
                  <a:gd name="connsiteY12" fmla="*/ 868649 h 1570677"/>
                  <a:gd name="connsiteX13" fmla="*/ 375555 w 561751"/>
                  <a:gd name="connsiteY13" fmla="*/ 781563 h 1570677"/>
                  <a:gd name="connsiteX14" fmla="*/ 349429 w 561751"/>
                  <a:gd name="connsiteY14" fmla="*/ 650934 h 1570677"/>
                  <a:gd name="connsiteX15" fmla="*/ 358138 w 561751"/>
                  <a:gd name="connsiteY15" fmla="*/ 494180 h 1570677"/>
                  <a:gd name="connsiteX16" fmla="*/ 392972 w 561751"/>
                  <a:gd name="connsiteY16" fmla="*/ 424511 h 1570677"/>
                  <a:gd name="connsiteX17" fmla="*/ 419098 w 561751"/>
                  <a:gd name="connsiteY17" fmla="*/ 363551 h 1570677"/>
                  <a:gd name="connsiteX18" fmla="*/ 436515 w 561751"/>
                  <a:gd name="connsiteY18" fmla="*/ 337426 h 1570677"/>
                  <a:gd name="connsiteX19" fmla="*/ 445224 w 561751"/>
                  <a:gd name="connsiteY19" fmla="*/ 311300 h 1570677"/>
                  <a:gd name="connsiteX20" fmla="*/ 471349 w 561751"/>
                  <a:gd name="connsiteY20" fmla="*/ 285174 h 1570677"/>
                  <a:gd name="connsiteX21" fmla="*/ 558435 w 561751"/>
                  <a:gd name="connsiteY21" fmla="*/ 119711 h 1570677"/>
                  <a:gd name="connsiteX22" fmla="*/ 514756 w 561751"/>
                  <a:gd name="connsiteY22" fmla="*/ 717 h 1570677"/>
                  <a:gd name="connsiteX0" fmla="*/ 514756 w 563640"/>
                  <a:gd name="connsiteY0" fmla="*/ 753 h 1570713"/>
                  <a:gd name="connsiteX1" fmla="*/ 256764 w 563640"/>
                  <a:gd name="connsiteY1" fmla="*/ 174723 h 1570713"/>
                  <a:gd name="connsiteX2" fmla="*/ 37690 w 563640"/>
                  <a:gd name="connsiteY2" fmla="*/ 366990 h 1570713"/>
                  <a:gd name="connsiteX3" fmla="*/ 43269 w 563640"/>
                  <a:gd name="connsiteY3" fmla="*/ 678049 h 1570713"/>
                  <a:gd name="connsiteX4" fmla="*/ 36941 w 563640"/>
                  <a:gd name="connsiteY4" fmla="*/ 1043060 h 1570713"/>
                  <a:gd name="connsiteX5" fmla="*/ 28232 w 563640"/>
                  <a:gd name="connsiteY5" fmla="*/ 1205597 h 1570713"/>
                  <a:gd name="connsiteX6" fmla="*/ 9251 w 563640"/>
                  <a:gd name="connsiteY6" fmla="*/ 1534686 h 1570713"/>
                  <a:gd name="connsiteX7" fmla="*/ 192675 w 563640"/>
                  <a:gd name="connsiteY7" fmla="*/ 1565370 h 1570713"/>
                  <a:gd name="connsiteX8" fmla="*/ 343033 w 563640"/>
                  <a:gd name="connsiteY8" fmla="*/ 1563806 h 1570713"/>
                  <a:gd name="connsiteX9" fmla="*/ 343647 w 563640"/>
                  <a:gd name="connsiteY9" fmla="*/ 1266965 h 1570713"/>
                  <a:gd name="connsiteX10" fmla="*/ 427806 w 563640"/>
                  <a:gd name="connsiteY10" fmla="*/ 1077690 h 1570713"/>
                  <a:gd name="connsiteX11" fmla="*/ 410389 w 563640"/>
                  <a:gd name="connsiteY11" fmla="*/ 964479 h 1570713"/>
                  <a:gd name="connsiteX12" fmla="*/ 401681 w 563640"/>
                  <a:gd name="connsiteY12" fmla="*/ 868685 h 1570713"/>
                  <a:gd name="connsiteX13" fmla="*/ 375555 w 563640"/>
                  <a:gd name="connsiteY13" fmla="*/ 781599 h 1570713"/>
                  <a:gd name="connsiteX14" fmla="*/ 349429 w 563640"/>
                  <a:gd name="connsiteY14" fmla="*/ 650970 h 1570713"/>
                  <a:gd name="connsiteX15" fmla="*/ 358138 w 563640"/>
                  <a:gd name="connsiteY15" fmla="*/ 494216 h 1570713"/>
                  <a:gd name="connsiteX16" fmla="*/ 392972 w 563640"/>
                  <a:gd name="connsiteY16" fmla="*/ 424547 h 1570713"/>
                  <a:gd name="connsiteX17" fmla="*/ 419098 w 563640"/>
                  <a:gd name="connsiteY17" fmla="*/ 363587 h 1570713"/>
                  <a:gd name="connsiteX18" fmla="*/ 436515 w 563640"/>
                  <a:gd name="connsiteY18" fmla="*/ 337462 h 1570713"/>
                  <a:gd name="connsiteX19" fmla="*/ 445224 w 563640"/>
                  <a:gd name="connsiteY19" fmla="*/ 311336 h 1570713"/>
                  <a:gd name="connsiteX20" fmla="*/ 558435 w 563640"/>
                  <a:gd name="connsiteY20" fmla="*/ 119747 h 1570713"/>
                  <a:gd name="connsiteX21" fmla="*/ 514756 w 563640"/>
                  <a:gd name="connsiteY21" fmla="*/ 753 h 1570713"/>
                  <a:gd name="connsiteX0" fmla="*/ 514756 w 564273"/>
                  <a:gd name="connsiteY0" fmla="*/ 793 h 1570753"/>
                  <a:gd name="connsiteX1" fmla="*/ 256764 w 564273"/>
                  <a:gd name="connsiteY1" fmla="*/ 174763 h 1570753"/>
                  <a:gd name="connsiteX2" fmla="*/ 37690 w 564273"/>
                  <a:gd name="connsiteY2" fmla="*/ 367030 h 1570753"/>
                  <a:gd name="connsiteX3" fmla="*/ 43269 w 564273"/>
                  <a:gd name="connsiteY3" fmla="*/ 678089 h 1570753"/>
                  <a:gd name="connsiteX4" fmla="*/ 36941 w 564273"/>
                  <a:gd name="connsiteY4" fmla="*/ 1043100 h 1570753"/>
                  <a:gd name="connsiteX5" fmla="*/ 28232 w 564273"/>
                  <a:gd name="connsiteY5" fmla="*/ 1205637 h 1570753"/>
                  <a:gd name="connsiteX6" fmla="*/ 9251 w 564273"/>
                  <a:gd name="connsiteY6" fmla="*/ 1534726 h 1570753"/>
                  <a:gd name="connsiteX7" fmla="*/ 192675 w 564273"/>
                  <a:gd name="connsiteY7" fmla="*/ 1565410 h 1570753"/>
                  <a:gd name="connsiteX8" fmla="*/ 343033 w 564273"/>
                  <a:gd name="connsiteY8" fmla="*/ 1563846 h 1570753"/>
                  <a:gd name="connsiteX9" fmla="*/ 343647 w 564273"/>
                  <a:gd name="connsiteY9" fmla="*/ 1267005 h 1570753"/>
                  <a:gd name="connsiteX10" fmla="*/ 427806 w 564273"/>
                  <a:gd name="connsiteY10" fmla="*/ 1077730 h 1570753"/>
                  <a:gd name="connsiteX11" fmla="*/ 410389 w 564273"/>
                  <a:gd name="connsiteY11" fmla="*/ 964519 h 1570753"/>
                  <a:gd name="connsiteX12" fmla="*/ 401681 w 564273"/>
                  <a:gd name="connsiteY12" fmla="*/ 868725 h 1570753"/>
                  <a:gd name="connsiteX13" fmla="*/ 375555 w 564273"/>
                  <a:gd name="connsiteY13" fmla="*/ 781639 h 1570753"/>
                  <a:gd name="connsiteX14" fmla="*/ 349429 w 564273"/>
                  <a:gd name="connsiteY14" fmla="*/ 651010 h 1570753"/>
                  <a:gd name="connsiteX15" fmla="*/ 358138 w 564273"/>
                  <a:gd name="connsiteY15" fmla="*/ 494256 h 1570753"/>
                  <a:gd name="connsiteX16" fmla="*/ 392972 w 564273"/>
                  <a:gd name="connsiteY16" fmla="*/ 424587 h 1570753"/>
                  <a:gd name="connsiteX17" fmla="*/ 419098 w 564273"/>
                  <a:gd name="connsiteY17" fmla="*/ 363627 h 1570753"/>
                  <a:gd name="connsiteX18" fmla="*/ 436515 w 564273"/>
                  <a:gd name="connsiteY18" fmla="*/ 337502 h 1570753"/>
                  <a:gd name="connsiteX19" fmla="*/ 558435 w 564273"/>
                  <a:gd name="connsiteY19" fmla="*/ 119787 h 1570753"/>
                  <a:gd name="connsiteX20" fmla="*/ 514756 w 564273"/>
                  <a:gd name="connsiteY20" fmla="*/ 793 h 1570753"/>
                  <a:gd name="connsiteX0" fmla="*/ 514756 w 565543"/>
                  <a:gd name="connsiteY0" fmla="*/ 838 h 1570798"/>
                  <a:gd name="connsiteX1" fmla="*/ 256764 w 565543"/>
                  <a:gd name="connsiteY1" fmla="*/ 174808 h 1570798"/>
                  <a:gd name="connsiteX2" fmla="*/ 37690 w 565543"/>
                  <a:gd name="connsiteY2" fmla="*/ 367075 h 1570798"/>
                  <a:gd name="connsiteX3" fmla="*/ 43269 w 565543"/>
                  <a:gd name="connsiteY3" fmla="*/ 678134 h 1570798"/>
                  <a:gd name="connsiteX4" fmla="*/ 36941 w 565543"/>
                  <a:gd name="connsiteY4" fmla="*/ 1043145 h 1570798"/>
                  <a:gd name="connsiteX5" fmla="*/ 28232 w 565543"/>
                  <a:gd name="connsiteY5" fmla="*/ 1205682 h 1570798"/>
                  <a:gd name="connsiteX6" fmla="*/ 9251 w 565543"/>
                  <a:gd name="connsiteY6" fmla="*/ 1534771 h 1570798"/>
                  <a:gd name="connsiteX7" fmla="*/ 192675 w 565543"/>
                  <a:gd name="connsiteY7" fmla="*/ 1565455 h 1570798"/>
                  <a:gd name="connsiteX8" fmla="*/ 343033 w 565543"/>
                  <a:gd name="connsiteY8" fmla="*/ 1563891 h 1570798"/>
                  <a:gd name="connsiteX9" fmla="*/ 343647 w 565543"/>
                  <a:gd name="connsiteY9" fmla="*/ 1267050 h 1570798"/>
                  <a:gd name="connsiteX10" fmla="*/ 427806 w 565543"/>
                  <a:gd name="connsiteY10" fmla="*/ 1077775 h 1570798"/>
                  <a:gd name="connsiteX11" fmla="*/ 410389 w 565543"/>
                  <a:gd name="connsiteY11" fmla="*/ 964564 h 1570798"/>
                  <a:gd name="connsiteX12" fmla="*/ 401681 w 565543"/>
                  <a:gd name="connsiteY12" fmla="*/ 868770 h 1570798"/>
                  <a:gd name="connsiteX13" fmla="*/ 375555 w 565543"/>
                  <a:gd name="connsiteY13" fmla="*/ 781684 h 1570798"/>
                  <a:gd name="connsiteX14" fmla="*/ 349429 w 565543"/>
                  <a:gd name="connsiteY14" fmla="*/ 651055 h 1570798"/>
                  <a:gd name="connsiteX15" fmla="*/ 358138 w 565543"/>
                  <a:gd name="connsiteY15" fmla="*/ 494301 h 1570798"/>
                  <a:gd name="connsiteX16" fmla="*/ 392972 w 565543"/>
                  <a:gd name="connsiteY16" fmla="*/ 424632 h 1570798"/>
                  <a:gd name="connsiteX17" fmla="*/ 419098 w 565543"/>
                  <a:gd name="connsiteY17" fmla="*/ 363672 h 1570798"/>
                  <a:gd name="connsiteX18" fmla="*/ 558435 w 565543"/>
                  <a:gd name="connsiteY18" fmla="*/ 119832 h 1570798"/>
                  <a:gd name="connsiteX19" fmla="*/ 514756 w 565543"/>
                  <a:gd name="connsiteY19" fmla="*/ 838 h 1570798"/>
                  <a:gd name="connsiteX0" fmla="*/ 514756 w 565717"/>
                  <a:gd name="connsiteY0" fmla="*/ 798 h 1570758"/>
                  <a:gd name="connsiteX1" fmla="*/ 256764 w 565717"/>
                  <a:gd name="connsiteY1" fmla="*/ 174768 h 1570758"/>
                  <a:gd name="connsiteX2" fmla="*/ 37690 w 565717"/>
                  <a:gd name="connsiteY2" fmla="*/ 367035 h 1570758"/>
                  <a:gd name="connsiteX3" fmla="*/ 43269 w 565717"/>
                  <a:gd name="connsiteY3" fmla="*/ 678094 h 1570758"/>
                  <a:gd name="connsiteX4" fmla="*/ 36941 w 565717"/>
                  <a:gd name="connsiteY4" fmla="*/ 1043105 h 1570758"/>
                  <a:gd name="connsiteX5" fmla="*/ 28232 w 565717"/>
                  <a:gd name="connsiteY5" fmla="*/ 1205642 h 1570758"/>
                  <a:gd name="connsiteX6" fmla="*/ 9251 w 565717"/>
                  <a:gd name="connsiteY6" fmla="*/ 1534731 h 1570758"/>
                  <a:gd name="connsiteX7" fmla="*/ 192675 w 565717"/>
                  <a:gd name="connsiteY7" fmla="*/ 1565415 h 1570758"/>
                  <a:gd name="connsiteX8" fmla="*/ 343033 w 565717"/>
                  <a:gd name="connsiteY8" fmla="*/ 1563851 h 1570758"/>
                  <a:gd name="connsiteX9" fmla="*/ 343647 w 565717"/>
                  <a:gd name="connsiteY9" fmla="*/ 1267010 h 1570758"/>
                  <a:gd name="connsiteX10" fmla="*/ 427806 w 565717"/>
                  <a:gd name="connsiteY10" fmla="*/ 1077735 h 1570758"/>
                  <a:gd name="connsiteX11" fmla="*/ 410389 w 565717"/>
                  <a:gd name="connsiteY11" fmla="*/ 964524 h 1570758"/>
                  <a:gd name="connsiteX12" fmla="*/ 401681 w 565717"/>
                  <a:gd name="connsiteY12" fmla="*/ 868730 h 1570758"/>
                  <a:gd name="connsiteX13" fmla="*/ 375555 w 565717"/>
                  <a:gd name="connsiteY13" fmla="*/ 781644 h 1570758"/>
                  <a:gd name="connsiteX14" fmla="*/ 349429 w 565717"/>
                  <a:gd name="connsiteY14" fmla="*/ 651015 h 1570758"/>
                  <a:gd name="connsiteX15" fmla="*/ 358138 w 565717"/>
                  <a:gd name="connsiteY15" fmla="*/ 494261 h 1570758"/>
                  <a:gd name="connsiteX16" fmla="*/ 392972 w 565717"/>
                  <a:gd name="connsiteY16" fmla="*/ 424592 h 1570758"/>
                  <a:gd name="connsiteX17" fmla="*/ 416717 w 565717"/>
                  <a:gd name="connsiteY17" fmla="*/ 339820 h 1570758"/>
                  <a:gd name="connsiteX18" fmla="*/ 558435 w 565717"/>
                  <a:gd name="connsiteY18" fmla="*/ 119792 h 1570758"/>
                  <a:gd name="connsiteX19" fmla="*/ 514756 w 565717"/>
                  <a:gd name="connsiteY19" fmla="*/ 798 h 1570758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75555 w 554669"/>
                  <a:gd name="connsiteY13" fmla="*/ 782042 h 1571156"/>
                  <a:gd name="connsiteX14" fmla="*/ 349429 w 554669"/>
                  <a:gd name="connsiteY14" fmla="*/ 651413 h 1571156"/>
                  <a:gd name="connsiteX15" fmla="*/ 358138 w 554669"/>
                  <a:gd name="connsiteY15" fmla="*/ 494659 h 1571156"/>
                  <a:gd name="connsiteX16" fmla="*/ 392972 w 554669"/>
                  <a:gd name="connsiteY16" fmla="*/ 424990 h 1571156"/>
                  <a:gd name="connsiteX17" fmla="*/ 416717 w 554669"/>
                  <a:gd name="connsiteY17" fmla="*/ 340218 h 1571156"/>
                  <a:gd name="connsiteX18" fmla="*/ 544147 w 554669"/>
                  <a:gd name="connsiteY18" fmla="*/ 110665 h 1571156"/>
                  <a:gd name="connsiteX19" fmla="*/ 514756 w 554669"/>
                  <a:gd name="connsiteY19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75555 w 554669"/>
                  <a:gd name="connsiteY13" fmla="*/ 782042 h 1571156"/>
                  <a:gd name="connsiteX14" fmla="*/ 349429 w 554669"/>
                  <a:gd name="connsiteY14" fmla="*/ 651413 h 1571156"/>
                  <a:gd name="connsiteX15" fmla="*/ 391475 w 554669"/>
                  <a:gd name="connsiteY15" fmla="*/ 497040 h 1571156"/>
                  <a:gd name="connsiteX16" fmla="*/ 392972 w 554669"/>
                  <a:gd name="connsiteY16" fmla="*/ 424990 h 1571156"/>
                  <a:gd name="connsiteX17" fmla="*/ 416717 w 554669"/>
                  <a:gd name="connsiteY17" fmla="*/ 340218 h 1571156"/>
                  <a:gd name="connsiteX18" fmla="*/ 544147 w 554669"/>
                  <a:gd name="connsiteY18" fmla="*/ 110665 h 1571156"/>
                  <a:gd name="connsiteX19" fmla="*/ 514756 w 554669"/>
                  <a:gd name="connsiteY19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75555 w 554669"/>
                  <a:gd name="connsiteY13" fmla="*/ 782042 h 1571156"/>
                  <a:gd name="connsiteX14" fmla="*/ 406579 w 554669"/>
                  <a:gd name="connsiteY14" fmla="*/ 658556 h 1571156"/>
                  <a:gd name="connsiteX15" fmla="*/ 391475 w 554669"/>
                  <a:gd name="connsiteY15" fmla="*/ 497040 h 1571156"/>
                  <a:gd name="connsiteX16" fmla="*/ 392972 w 554669"/>
                  <a:gd name="connsiteY16" fmla="*/ 424990 h 1571156"/>
                  <a:gd name="connsiteX17" fmla="*/ 416717 w 554669"/>
                  <a:gd name="connsiteY17" fmla="*/ 340218 h 1571156"/>
                  <a:gd name="connsiteX18" fmla="*/ 544147 w 554669"/>
                  <a:gd name="connsiteY18" fmla="*/ 110665 h 1571156"/>
                  <a:gd name="connsiteX19" fmla="*/ 514756 w 554669"/>
                  <a:gd name="connsiteY19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75555 w 554669"/>
                  <a:gd name="connsiteY13" fmla="*/ 782042 h 1571156"/>
                  <a:gd name="connsiteX14" fmla="*/ 391475 w 554669"/>
                  <a:gd name="connsiteY14" fmla="*/ 497040 h 1571156"/>
                  <a:gd name="connsiteX15" fmla="*/ 392972 w 554669"/>
                  <a:gd name="connsiteY15" fmla="*/ 424990 h 1571156"/>
                  <a:gd name="connsiteX16" fmla="*/ 416717 w 554669"/>
                  <a:gd name="connsiteY16" fmla="*/ 340218 h 1571156"/>
                  <a:gd name="connsiteX17" fmla="*/ 544147 w 554669"/>
                  <a:gd name="connsiteY17" fmla="*/ 110665 h 1571156"/>
                  <a:gd name="connsiteX18" fmla="*/ 514756 w 554669"/>
                  <a:gd name="connsiteY18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91475 w 554669"/>
                  <a:gd name="connsiteY13" fmla="*/ 497040 h 1571156"/>
                  <a:gd name="connsiteX14" fmla="*/ 392972 w 554669"/>
                  <a:gd name="connsiteY14" fmla="*/ 424990 h 1571156"/>
                  <a:gd name="connsiteX15" fmla="*/ 416717 w 554669"/>
                  <a:gd name="connsiteY15" fmla="*/ 340218 h 1571156"/>
                  <a:gd name="connsiteX16" fmla="*/ 544147 w 554669"/>
                  <a:gd name="connsiteY16" fmla="*/ 110665 h 1571156"/>
                  <a:gd name="connsiteX17" fmla="*/ 514756 w 554669"/>
                  <a:gd name="connsiteY17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391475 w 554669"/>
                  <a:gd name="connsiteY12" fmla="*/ 497040 h 1571156"/>
                  <a:gd name="connsiteX13" fmla="*/ 392972 w 554669"/>
                  <a:gd name="connsiteY13" fmla="*/ 424990 h 1571156"/>
                  <a:gd name="connsiteX14" fmla="*/ 416717 w 554669"/>
                  <a:gd name="connsiteY14" fmla="*/ 340218 h 1571156"/>
                  <a:gd name="connsiteX15" fmla="*/ 544147 w 554669"/>
                  <a:gd name="connsiteY15" fmla="*/ 110665 h 1571156"/>
                  <a:gd name="connsiteX16" fmla="*/ 514756 w 554669"/>
                  <a:gd name="connsiteY16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5151 w 554669"/>
                  <a:gd name="connsiteY11" fmla="*/ 714891 h 1571156"/>
                  <a:gd name="connsiteX12" fmla="*/ 391475 w 554669"/>
                  <a:gd name="connsiteY12" fmla="*/ 497040 h 1571156"/>
                  <a:gd name="connsiteX13" fmla="*/ 392972 w 554669"/>
                  <a:gd name="connsiteY13" fmla="*/ 424990 h 1571156"/>
                  <a:gd name="connsiteX14" fmla="*/ 416717 w 554669"/>
                  <a:gd name="connsiteY14" fmla="*/ 340218 h 1571156"/>
                  <a:gd name="connsiteX15" fmla="*/ 544147 w 554669"/>
                  <a:gd name="connsiteY15" fmla="*/ 110665 h 1571156"/>
                  <a:gd name="connsiteX16" fmla="*/ 514756 w 554669"/>
                  <a:gd name="connsiteY16" fmla="*/ 1196 h 1571156"/>
                  <a:gd name="connsiteX0" fmla="*/ 653856 w 693769"/>
                  <a:gd name="connsiteY0" fmla="*/ 1196 h 1571156"/>
                  <a:gd name="connsiteX1" fmla="*/ 395864 w 693769"/>
                  <a:gd name="connsiteY1" fmla="*/ 175166 h 1571156"/>
                  <a:gd name="connsiteX2" fmla="*/ 176790 w 693769"/>
                  <a:gd name="connsiteY2" fmla="*/ 367433 h 1571156"/>
                  <a:gd name="connsiteX3" fmla="*/ 182369 w 693769"/>
                  <a:gd name="connsiteY3" fmla="*/ 678492 h 1571156"/>
                  <a:gd name="connsiteX4" fmla="*/ 176041 w 693769"/>
                  <a:gd name="connsiteY4" fmla="*/ 1043503 h 1571156"/>
                  <a:gd name="connsiteX5" fmla="*/ 167332 w 693769"/>
                  <a:gd name="connsiteY5" fmla="*/ 1206040 h 1571156"/>
                  <a:gd name="connsiteX6" fmla="*/ 3095 w 693769"/>
                  <a:gd name="connsiteY6" fmla="*/ 1535129 h 1571156"/>
                  <a:gd name="connsiteX7" fmla="*/ 331775 w 693769"/>
                  <a:gd name="connsiteY7" fmla="*/ 1565813 h 1571156"/>
                  <a:gd name="connsiteX8" fmla="*/ 482133 w 693769"/>
                  <a:gd name="connsiteY8" fmla="*/ 1564249 h 1571156"/>
                  <a:gd name="connsiteX9" fmla="*/ 482747 w 693769"/>
                  <a:gd name="connsiteY9" fmla="*/ 1267408 h 1571156"/>
                  <a:gd name="connsiteX10" fmla="*/ 566906 w 693769"/>
                  <a:gd name="connsiteY10" fmla="*/ 1078133 h 1571156"/>
                  <a:gd name="connsiteX11" fmla="*/ 554251 w 693769"/>
                  <a:gd name="connsiteY11" fmla="*/ 714891 h 1571156"/>
                  <a:gd name="connsiteX12" fmla="*/ 530575 w 693769"/>
                  <a:gd name="connsiteY12" fmla="*/ 497040 h 1571156"/>
                  <a:gd name="connsiteX13" fmla="*/ 532072 w 693769"/>
                  <a:gd name="connsiteY13" fmla="*/ 424990 h 1571156"/>
                  <a:gd name="connsiteX14" fmla="*/ 555817 w 693769"/>
                  <a:gd name="connsiteY14" fmla="*/ 340218 h 1571156"/>
                  <a:gd name="connsiteX15" fmla="*/ 683247 w 693769"/>
                  <a:gd name="connsiteY15" fmla="*/ 110665 h 1571156"/>
                  <a:gd name="connsiteX16" fmla="*/ 653856 w 693769"/>
                  <a:gd name="connsiteY16" fmla="*/ 1196 h 1571156"/>
                  <a:gd name="connsiteX0" fmla="*/ 655560 w 695473"/>
                  <a:gd name="connsiteY0" fmla="*/ 1196 h 1571003"/>
                  <a:gd name="connsiteX1" fmla="*/ 397568 w 695473"/>
                  <a:gd name="connsiteY1" fmla="*/ 175166 h 1571003"/>
                  <a:gd name="connsiteX2" fmla="*/ 178494 w 695473"/>
                  <a:gd name="connsiteY2" fmla="*/ 367433 h 1571003"/>
                  <a:gd name="connsiteX3" fmla="*/ 184073 w 695473"/>
                  <a:gd name="connsiteY3" fmla="*/ 678492 h 1571003"/>
                  <a:gd name="connsiteX4" fmla="*/ 177745 w 695473"/>
                  <a:gd name="connsiteY4" fmla="*/ 1043503 h 1571003"/>
                  <a:gd name="connsiteX5" fmla="*/ 140461 w 695473"/>
                  <a:gd name="connsiteY5" fmla="*/ 1208421 h 1571003"/>
                  <a:gd name="connsiteX6" fmla="*/ 4799 w 695473"/>
                  <a:gd name="connsiteY6" fmla="*/ 1535129 h 1571003"/>
                  <a:gd name="connsiteX7" fmla="*/ 333479 w 695473"/>
                  <a:gd name="connsiteY7" fmla="*/ 1565813 h 1571003"/>
                  <a:gd name="connsiteX8" fmla="*/ 483837 w 695473"/>
                  <a:gd name="connsiteY8" fmla="*/ 1564249 h 1571003"/>
                  <a:gd name="connsiteX9" fmla="*/ 484451 w 695473"/>
                  <a:gd name="connsiteY9" fmla="*/ 1267408 h 1571003"/>
                  <a:gd name="connsiteX10" fmla="*/ 568610 w 695473"/>
                  <a:gd name="connsiteY10" fmla="*/ 1078133 h 1571003"/>
                  <a:gd name="connsiteX11" fmla="*/ 555955 w 695473"/>
                  <a:gd name="connsiteY11" fmla="*/ 714891 h 1571003"/>
                  <a:gd name="connsiteX12" fmla="*/ 532279 w 695473"/>
                  <a:gd name="connsiteY12" fmla="*/ 497040 h 1571003"/>
                  <a:gd name="connsiteX13" fmla="*/ 533776 w 695473"/>
                  <a:gd name="connsiteY13" fmla="*/ 424990 h 1571003"/>
                  <a:gd name="connsiteX14" fmla="*/ 557521 w 695473"/>
                  <a:gd name="connsiteY14" fmla="*/ 340218 h 1571003"/>
                  <a:gd name="connsiteX15" fmla="*/ 684951 w 695473"/>
                  <a:gd name="connsiteY15" fmla="*/ 110665 h 1571003"/>
                  <a:gd name="connsiteX16" fmla="*/ 655560 w 695473"/>
                  <a:gd name="connsiteY16" fmla="*/ 1196 h 1571003"/>
                  <a:gd name="connsiteX0" fmla="*/ 650782 w 690695"/>
                  <a:gd name="connsiteY0" fmla="*/ 1196 h 1618499"/>
                  <a:gd name="connsiteX1" fmla="*/ 392790 w 690695"/>
                  <a:gd name="connsiteY1" fmla="*/ 175166 h 1618499"/>
                  <a:gd name="connsiteX2" fmla="*/ 173716 w 690695"/>
                  <a:gd name="connsiteY2" fmla="*/ 367433 h 1618499"/>
                  <a:gd name="connsiteX3" fmla="*/ 179295 w 690695"/>
                  <a:gd name="connsiteY3" fmla="*/ 678492 h 1618499"/>
                  <a:gd name="connsiteX4" fmla="*/ 172967 w 690695"/>
                  <a:gd name="connsiteY4" fmla="*/ 1043503 h 1618499"/>
                  <a:gd name="connsiteX5" fmla="*/ 135683 w 690695"/>
                  <a:gd name="connsiteY5" fmla="*/ 1208421 h 1618499"/>
                  <a:gd name="connsiteX6" fmla="*/ 21 w 690695"/>
                  <a:gd name="connsiteY6" fmla="*/ 1535129 h 1618499"/>
                  <a:gd name="connsiteX7" fmla="*/ 128676 w 690695"/>
                  <a:gd name="connsiteY7" fmla="*/ 1618201 h 1618499"/>
                  <a:gd name="connsiteX8" fmla="*/ 479059 w 690695"/>
                  <a:gd name="connsiteY8" fmla="*/ 1564249 h 1618499"/>
                  <a:gd name="connsiteX9" fmla="*/ 479673 w 690695"/>
                  <a:gd name="connsiteY9" fmla="*/ 1267408 h 1618499"/>
                  <a:gd name="connsiteX10" fmla="*/ 563832 w 690695"/>
                  <a:gd name="connsiteY10" fmla="*/ 1078133 h 1618499"/>
                  <a:gd name="connsiteX11" fmla="*/ 551177 w 690695"/>
                  <a:gd name="connsiteY11" fmla="*/ 714891 h 1618499"/>
                  <a:gd name="connsiteX12" fmla="*/ 527501 w 690695"/>
                  <a:gd name="connsiteY12" fmla="*/ 497040 h 1618499"/>
                  <a:gd name="connsiteX13" fmla="*/ 528998 w 690695"/>
                  <a:gd name="connsiteY13" fmla="*/ 424990 h 1618499"/>
                  <a:gd name="connsiteX14" fmla="*/ 552743 w 690695"/>
                  <a:gd name="connsiteY14" fmla="*/ 340218 h 1618499"/>
                  <a:gd name="connsiteX15" fmla="*/ 680173 w 690695"/>
                  <a:gd name="connsiteY15" fmla="*/ 110665 h 1618499"/>
                  <a:gd name="connsiteX16" fmla="*/ 650782 w 690695"/>
                  <a:gd name="connsiteY16" fmla="*/ 1196 h 1618499"/>
                  <a:gd name="connsiteX0" fmla="*/ 662785 w 702698"/>
                  <a:gd name="connsiteY0" fmla="*/ 1196 h 1590356"/>
                  <a:gd name="connsiteX1" fmla="*/ 404793 w 702698"/>
                  <a:gd name="connsiteY1" fmla="*/ 175166 h 1590356"/>
                  <a:gd name="connsiteX2" fmla="*/ 185719 w 702698"/>
                  <a:gd name="connsiteY2" fmla="*/ 367433 h 1590356"/>
                  <a:gd name="connsiteX3" fmla="*/ 191298 w 702698"/>
                  <a:gd name="connsiteY3" fmla="*/ 678492 h 1590356"/>
                  <a:gd name="connsiteX4" fmla="*/ 184970 w 702698"/>
                  <a:gd name="connsiteY4" fmla="*/ 1043503 h 1590356"/>
                  <a:gd name="connsiteX5" fmla="*/ 147686 w 702698"/>
                  <a:gd name="connsiteY5" fmla="*/ 1208421 h 1590356"/>
                  <a:gd name="connsiteX6" fmla="*/ 12024 w 702698"/>
                  <a:gd name="connsiteY6" fmla="*/ 1535129 h 1590356"/>
                  <a:gd name="connsiteX7" fmla="*/ 491062 w 702698"/>
                  <a:gd name="connsiteY7" fmla="*/ 1564249 h 1590356"/>
                  <a:gd name="connsiteX8" fmla="*/ 491676 w 702698"/>
                  <a:gd name="connsiteY8" fmla="*/ 1267408 h 1590356"/>
                  <a:gd name="connsiteX9" fmla="*/ 575835 w 702698"/>
                  <a:gd name="connsiteY9" fmla="*/ 1078133 h 1590356"/>
                  <a:gd name="connsiteX10" fmla="*/ 563180 w 702698"/>
                  <a:gd name="connsiteY10" fmla="*/ 714891 h 1590356"/>
                  <a:gd name="connsiteX11" fmla="*/ 539504 w 702698"/>
                  <a:gd name="connsiteY11" fmla="*/ 497040 h 1590356"/>
                  <a:gd name="connsiteX12" fmla="*/ 541001 w 702698"/>
                  <a:gd name="connsiteY12" fmla="*/ 424990 h 1590356"/>
                  <a:gd name="connsiteX13" fmla="*/ 564746 w 702698"/>
                  <a:gd name="connsiteY13" fmla="*/ 340218 h 1590356"/>
                  <a:gd name="connsiteX14" fmla="*/ 692176 w 702698"/>
                  <a:gd name="connsiteY14" fmla="*/ 110665 h 1590356"/>
                  <a:gd name="connsiteX15" fmla="*/ 662785 w 702698"/>
                  <a:gd name="connsiteY15" fmla="*/ 1196 h 1590356"/>
                  <a:gd name="connsiteX0" fmla="*/ 659016 w 698929"/>
                  <a:gd name="connsiteY0" fmla="*/ 1196 h 1630227"/>
                  <a:gd name="connsiteX1" fmla="*/ 401024 w 698929"/>
                  <a:gd name="connsiteY1" fmla="*/ 175166 h 1630227"/>
                  <a:gd name="connsiteX2" fmla="*/ 181950 w 698929"/>
                  <a:gd name="connsiteY2" fmla="*/ 367433 h 1630227"/>
                  <a:gd name="connsiteX3" fmla="*/ 187529 w 698929"/>
                  <a:gd name="connsiteY3" fmla="*/ 678492 h 1630227"/>
                  <a:gd name="connsiteX4" fmla="*/ 181201 w 698929"/>
                  <a:gd name="connsiteY4" fmla="*/ 1043503 h 1630227"/>
                  <a:gd name="connsiteX5" fmla="*/ 143917 w 698929"/>
                  <a:gd name="connsiteY5" fmla="*/ 1208421 h 1630227"/>
                  <a:gd name="connsiteX6" fmla="*/ 8255 w 698929"/>
                  <a:gd name="connsiteY6" fmla="*/ 1535129 h 1630227"/>
                  <a:gd name="connsiteX7" fmla="*/ 413474 w 698929"/>
                  <a:gd name="connsiteY7" fmla="*/ 1614255 h 1630227"/>
                  <a:gd name="connsiteX8" fmla="*/ 487907 w 698929"/>
                  <a:gd name="connsiteY8" fmla="*/ 1267408 h 1630227"/>
                  <a:gd name="connsiteX9" fmla="*/ 572066 w 698929"/>
                  <a:gd name="connsiteY9" fmla="*/ 1078133 h 1630227"/>
                  <a:gd name="connsiteX10" fmla="*/ 559411 w 698929"/>
                  <a:gd name="connsiteY10" fmla="*/ 714891 h 1630227"/>
                  <a:gd name="connsiteX11" fmla="*/ 535735 w 698929"/>
                  <a:gd name="connsiteY11" fmla="*/ 497040 h 1630227"/>
                  <a:gd name="connsiteX12" fmla="*/ 537232 w 698929"/>
                  <a:gd name="connsiteY12" fmla="*/ 424990 h 1630227"/>
                  <a:gd name="connsiteX13" fmla="*/ 560977 w 698929"/>
                  <a:gd name="connsiteY13" fmla="*/ 340218 h 1630227"/>
                  <a:gd name="connsiteX14" fmla="*/ 688407 w 698929"/>
                  <a:gd name="connsiteY14" fmla="*/ 110665 h 1630227"/>
                  <a:gd name="connsiteX15" fmla="*/ 659016 w 698929"/>
                  <a:gd name="connsiteY15" fmla="*/ 1196 h 1630227"/>
                  <a:gd name="connsiteX0" fmla="*/ 796293 w 836206"/>
                  <a:gd name="connsiteY0" fmla="*/ 1196 h 1641084"/>
                  <a:gd name="connsiteX1" fmla="*/ 538301 w 836206"/>
                  <a:gd name="connsiteY1" fmla="*/ 175166 h 1641084"/>
                  <a:gd name="connsiteX2" fmla="*/ 319227 w 836206"/>
                  <a:gd name="connsiteY2" fmla="*/ 367433 h 1641084"/>
                  <a:gd name="connsiteX3" fmla="*/ 324806 w 836206"/>
                  <a:gd name="connsiteY3" fmla="*/ 678492 h 1641084"/>
                  <a:gd name="connsiteX4" fmla="*/ 318478 w 836206"/>
                  <a:gd name="connsiteY4" fmla="*/ 1043503 h 1641084"/>
                  <a:gd name="connsiteX5" fmla="*/ 281194 w 836206"/>
                  <a:gd name="connsiteY5" fmla="*/ 1208421 h 1641084"/>
                  <a:gd name="connsiteX6" fmla="*/ 5039 w 836206"/>
                  <a:gd name="connsiteY6" fmla="*/ 1580373 h 1641084"/>
                  <a:gd name="connsiteX7" fmla="*/ 550751 w 836206"/>
                  <a:gd name="connsiteY7" fmla="*/ 1614255 h 1641084"/>
                  <a:gd name="connsiteX8" fmla="*/ 625184 w 836206"/>
                  <a:gd name="connsiteY8" fmla="*/ 1267408 h 1641084"/>
                  <a:gd name="connsiteX9" fmla="*/ 709343 w 836206"/>
                  <a:gd name="connsiteY9" fmla="*/ 1078133 h 1641084"/>
                  <a:gd name="connsiteX10" fmla="*/ 696688 w 836206"/>
                  <a:gd name="connsiteY10" fmla="*/ 714891 h 1641084"/>
                  <a:gd name="connsiteX11" fmla="*/ 673012 w 836206"/>
                  <a:gd name="connsiteY11" fmla="*/ 497040 h 1641084"/>
                  <a:gd name="connsiteX12" fmla="*/ 674509 w 836206"/>
                  <a:gd name="connsiteY12" fmla="*/ 424990 h 1641084"/>
                  <a:gd name="connsiteX13" fmla="*/ 698254 w 836206"/>
                  <a:gd name="connsiteY13" fmla="*/ 340218 h 1641084"/>
                  <a:gd name="connsiteX14" fmla="*/ 825684 w 836206"/>
                  <a:gd name="connsiteY14" fmla="*/ 110665 h 1641084"/>
                  <a:gd name="connsiteX15" fmla="*/ 796293 w 836206"/>
                  <a:gd name="connsiteY15" fmla="*/ 1196 h 1641084"/>
                  <a:gd name="connsiteX0" fmla="*/ 796293 w 836206"/>
                  <a:gd name="connsiteY0" fmla="*/ 1196 h 1641084"/>
                  <a:gd name="connsiteX1" fmla="*/ 538301 w 836206"/>
                  <a:gd name="connsiteY1" fmla="*/ 175166 h 1641084"/>
                  <a:gd name="connsiteX2" fmla="*/ 319227 w 836206"/>
                  <a:gd name="connsiteY2" fmla="*/ 367433 h 1641084"/>
                  <a:gd name="connsiteX3" fmla="*/ 324806 w 836206"/>
                  <a:gd name="connsiteY3" fmla="*/ 678492 h 1641084"/>
                  <a:gd name="connsiteX4" fmla="*/ 318478 w 836206"/>
                  <a:gd name="connsiteY4" fmla="*/ 1043503 h 1641084"/>
                  <a:gd name="connsiteX5" fmla="*/ 281194 w 836206"/>
                  <a:gd name="connsiteY5" fmla="*/ 1208421 h 1641084"/>
                  <a:gd name="connsiteX6" fmla="*/ 5039 w 836206"/>
                  <a:gd name="connsiteY6" fmla="*/ 1580373 h 1641084"/>
                  <a:gd name="connsiteX7" fmla="*/ 550751 w 836206"/>
                  <a:gd name="connsiteY7" fmla="*/ 1614255 h 1641084"/>
                  <a:gd name="connsiteX8" fmla="*/ 668046 w 836206"/>
                  <a:gd name="connsiteY8" fmla="*/ 1276933 h 1641084"/>
                  <a:gd name="connsiteX9" fmla="*/ 709343 w 836206"/>
                  <a:gd name="connsiteY9" fmla="*/ 1078133 h 1641084"/>
                  <a:gd name="connsiteX10" fmla="*/ 696688 w 836206"/>
                  <a:gd name="connsiteY10" fmla="*/ 714891 h 1641084"/>
                  <a:gd name="connsiteX11" fmla="*/ 673012 w 836206"/>
                  <a:gd name="connsiteY11" fmla="*/ 497040 h 1641084"/>
                  <a:gd name="connsiteX12" fmla="*/ 674509 w 836206"/>
                  <a:gd name="connsiteY12" fmla="*/ 424990 h 1641084"/>
                  <a:gd name="connsiteX13" fmla="*/ 698254 w 836206"/>
                  <a:gd name="connsiteY13" fmla="*/ 340218 h 1641084"/>
                  <a:gd name="connsiteX14" fmla="*/ 825684 w 836206"/>
                  <a:gd name="connsiteY14" fmla="*/ 110665 h 1641084"/>
                  <a:gd name="connsiteX15" fmla="*/ 796293 w 836206"/>
                  <a:gd name="connsiteY15" fmla="*/ 1196 h 1641084"/>
                  <a:gd name="connsiteX0" fmla="*/ 796293 w 836206"/>
                  <a:gd name="connsiteY0" fmla="*/ 1196 h 1641084"/>
                  <a:gd name="connsiteX1" fmla="*/ 538301 w 836206"/>
                  <a:gd name="connsiteY1" fmla="*/ 175166 h 1641084"/>
                  <a:gd name="connsiteX2" fmla="*/ 319227 w 836206"/>
                  <a:gd name="connsiteY2" fmla="*/ 367433 h 1641084"/>
                  <a:gd name="connsiteX3" fmla="*/ 324806 w 836206"/>
                  <a:gd name="connsiteY3" fmla="*/ 678492 h 1641084"/>
                  <a:gd name="connsiteX4" fmla="*/ 318478 w 836206"/>
                  <a:gd name="connsiteY4" fmla="*/ 1043503 h 1641084"/>
                  <a:gd name="connsiteX5" fmla="*/ 281194 w 836206"/>
                  <a:gd name="connsiteY5" fmla="*/ 1208421 h 1641084"/>
                  <a:gd name="connsiteX6" fmla="*/ 5039 w 836206"/>
                  <a:gd name="connsiteY6" fmla="*/ 1580373 h 1641084"/>
                  <a:gd name="connsiteX7" fmla="*/ 550751 w 836206"/>
                  <a:gd name="connsiteY7" fmla="*/ 1614255 h 1641084"/>
                  <a:gd name="connsiteX8" fmla="*/ 668046 w 836206"/>
                  <a:gd name="connsiteY8" fmla="*/ 1276933 h 1641084"/>
                  <a:gd name="connsiteX9" fmla="*/ 735536 w 836206"/>
                  <a:gd name="connsiteY9" fmla="*/ 992408 h 1641084"/>
                  <a:gd name="connsiteX10" fmla="*/ 696688 w 836206"/>
                  <a:gd name="connsiteY10" fmla="*/ 714891 h 1641084"/>
                  <a:gd name="connsiteX11" fmla="*/ 673012 w 836206"/>
                  <a:gd name="connsiteY11" fmla="*/ 497040 h 1641084"/>
                  <a:gd name="connsiteX12" fmla="*/ 674509 w 836206"/>
                  <a:gd name="connsiteY12" fmla="*/ 424990 h 1641084"/>
                  <a:gd name="connsiteX13" fmla="*/ 698254 w 836206"/>
                  <a:gd name="connsiteY13" fmla="*/ 340218 h 1641084"/>
                  <a:gd name="connsiteX14" fmla="*/ 825684 w 836206"/>
                  <a:gd name="connsiteY14" fmla="*/ 110665 h 1641084"/>
                  <a:gd name="connsiteX15" fmla="*/ 796293 w 836206"/>
                  <a:gd name="connsiteY15" fmla="*/ 1196 h 1641084"/>
                  <a:gd name="connsiteX0" fmla="*/ 796293 w 836206"/>
                  <a:gd name="connsiteY0" fmla="*/ 1196 h 1641084"/>
                  <a:gd name="connsiteX1" fmla="*/ 538301 w 836206"/>
                  <a:gd name="connsiteY1" fmla="*/ 175166 h 1641084"/>
                  <a:gd name="connsiteX2" fmla="*/ 319227 w 836206"/>
                  <a:gd name="connsiteY2" fmla="*/ 367433 h 1641084"/>
                  <a:gd name="connsiteX3" fmla="*/ 324806 w 836206"/>
                  <a:gd name="connsiteY3" fmla="*/ 678492 h 1641084"/>
                  <a:gd name="connsiteX4" fmla="*/ 318478 w 836206"/>
                  <a:gd name="connsiteY4" fmla="*/ 1043503 h 1641084"/>
                  <a:gd name="connsiteX5" fmla="*/ 281194 w 836206"/>
                  <a:gd name="connsiteY5" fmla="*/ 1208421 h 1641084"/>
                  <a:gd name="connsiteX6" fmla="*/ 5039 w 836206"/>
                  <a:gd name="connsiteY6" fmla="*/ 1580373 h 1641084"/>
                  <a:gd name="connsiteX7" fmla="*/ 550751 w 836206"/>
                  <a:gd name="connsiteY7" fmla="*/ 1614255 h 1641084"/>
                  <a:gd name="connsiteX8" fmla="*/ 668046 w 836206"/>
                  <a:gd name="connsiteY8" fmla="*/ 1276933 h 1641084"/>
                  <a:gd name="connsiteX9" fmla="*/ 735536 w 836206"/>
                  <a:gd name="connsiteY9" fmla="*/ 992408 h 1641084"/>
                  <a:gd name="connsiteX10" fmla="*/ 689544 w 836206"/>
                  <a:gd name="connsiteY10" fmla="*/ 669647 h 1641084"/>
                  <a:gd name="connsiteX11" fmla="*/ 673012 w 836206"/>
                  <a:gd name="connsiteY11" fmla="*/ 497040 h 1641084"/>
                  <a:gd name="connsiteX12" fmla="*/ 674509 w 836206"/>
                  <a:gd name="connsiteY12" fmla="*/ 424990 h 1641084"/>
                  <a:gd name="connsiteX13" fmla="*/ 698254 w 836206"/>
                  <a:gd name="connsiteY13" fmla="*/ 340218 h 1641084"/>
                  <a:gd name="connsiteX14" fmla="*/ 825684 w 836206"/>
                  <a:gd name="connsiteY14" fmla="*/ 110665 h 1641084"/>
                  <a:gd name="connsiteX15" fmla="*/ 796293 w 836206"/>
                  <a:gd name="connsiteY15" fmla="*/ 1196 h 1641084"/>
                  <a:gd name="connsiteX0" fmla="*/ 797579 w 837492"/>
                  <a:gd name="connsiteY0" fmla="*/ 1196 h 1641314"/>
                  <a:gd name="connsiteX1" fmla="*/ 539587 w 837492"/>
                  <a:gd name="connsiteY1" fmla="*/ 175166 h 1641314"/>
                  <a:gd name="connsiteX2" fmla="*/ 320513 w 837492"/>
                  <a:gd name="connsiteY2" fmla="*/ 367433 h 1641314"/>
                  <a:gd name="connsiteX3" fmla="*/ 326092 w 837492"/>
                  <a:gd name="connsiteY3" fmla="*/ 678492 h 1641314"/>
                  <a:gd name="connsiteX4" fmla="*/ 319764 w 837492"/>
                  <a:gd name="connsiteY4" fmla="*/ 1043503 h 1641314"/>
                  <a:gd name="connsiteX5" fmla="*/ 258667 w 837492"/>
                  <a:gd name="connsiteY5" fmla="*/ 1203658 h 1641314"/>
                  <a:gd name="connsiteX6" fmla="*/ 6325 w 837492"/>
                  <a:gd name="connsiteY6" fmla="*/ 1580373 h 1641314"/>
                  <a:gd name="connsiteX7" fmla="*/ 552037 w 837492"/>
                  <a:gd name="connsiteY7" fmla="*/ 1614255 h 1641314"/>
                  <a:gd name="connsiteX8" fmla="*/ 669332 w 837492"/>
                  <a:gd name="connsiteY8" fmla="*/ 1276933 h 1641314"/>
                  <a:gd name="connsiteX9" fmla="*/ 736822 w 837492"/>
                  <a:gd name="connsiteY9" fmla="*/ 992408 h 1641314"/>
                  <a:gd name="connsiteX10" fmla="*/ 690830 w 837492"/>
                  <a:gd name="connsiteY10" fmla="*/ 669647 h 1641314"/>
                  <a:gd name="connsiteX11" fmla="*/ 674298 w 837492"/>
                  <a:gd name="connsiteY11" fmla="*/ 497040 h 1641314"/>
                  <a:gd name="connsiteX12" fmla="*/ 675795 w 837492"/>
                  <a:gd name="connsiteY12" fmla="*/ 424990 h 1641314"/>
                  <a:gd name="connsiteX13" fmla="*/ 699540 w 837492"/>
                  <a:gd name="connsiteY13" fmla="*/ 340218 h 1641314"/>
                  <a:gd name="connsiteX14" fmla="*/ 826970 w 837492"/>
                  <a:gd name="connsiteY14" fmla="*/ 110665 h 1641314"/>
                  <a:gd name="connsiteX15" fmla="*/ 797579 w 837492"/>
                  <a:gd name="connsiteY15" fmla="*/ 1196 h 1641314"/>
                  <a:gd name="connsiteX0" fmla="*/ 713982 w 753895"/>
                  <a:gd name="connsiteY0" fmla="*/ 1196 h 1650425"/>
                  <a:gd name="connsiteX1" fmla="*/ 455990 w 753895"/>
                  <a:gd name="connsiteY1" fmla="*/ 175166 h 1650425"/>
                  <a:gd name="connsiteX2" fmla="*/ 236916 w 753895"/>
                  <a:gd name="connsiteY2" fmla="*/ 367433 h 1650425"/>
                  <a:gd name="connsiteX3" fmla="*/ 242495 w 753895"/>
                  <a:gd name="connsiteY3" fmla="*/ 678492 h 1650425"/>
                  <a:gd name="connsiteX4" fmla="*/ 236167 w 753895"/>
                  <a:gd name="connsiteY4" fmla="*/ 1043503 h 1650425"/>
                  <a:gd name="connsiteX5" fmla="*/ 175070 w 753895"/>
                  <a:gd name="connsiteY5" fmla="*/ 1203658 h 1650425"/>
                  <a:gd name="connsiteX6" fmla="*/ 8453 w 753895"/>
                  <a:gd name="connsiteY6" fmla="*/ 1601804 h 1650425"/>
                  <a:gd name="connsiteX7" fmla="*/ 468440 w 753895"/>
                  <a:gd name="connsiteY7" fmla="*/ 1614255 h 1650425"/>
                  <a:gd name="connsiteX8" fmla="*/ 585735 w 753895"/>
                  <a:gd name="connsiteY8" fmla="*/ 1276933 h 1650425"/>
                  <a:gd name="connsiteX9" fmla="*/ 653225 w 753895"/>
                  <a:gd name="connsiteY9" fmla="*/ 992408 h 1650425"/>
                  <a:gd name="connsiteX10" fmla="*/ 607233 w 753895"/>
                  <a:gd name="connsiteY10" fmla="*/ 669647 h 1650425"/>
                  <a:gd name="connsiteX11" fmla="*/ 590701 w 753895"/>
                  <a:gd name="connsiteY11" fmla="*/ 497040 h 1650425"/>
                  <a:gd name="connsiteX12" fmla="*/ 592198 w 753895"/>
                  <a:gd name="connsiteY12" fmla="*/ 424990 h 1650425"/>
                  <a:gd name="connsiteX13" fmla="*/ 615943 w 753895"/>
                  <a:gd name="connsiteY13" fmla="*/ 340218 h 1650425"/>
                  <a:gd name="connsiteX14" fmla="*/ 743373 w 753895"/>
                  <a:gd name="connsiteY14" fmla="*/ 110665 h 1650425"/>
                  <a:gd name="connsiteX15" fmla="*/ 713982 w 753895"/>
                  <a:gd name="connsiteY15" fmla="*/ 1196 h 1650425"/>
                  <a:gd name="connsiteX0" fmla="*/ 717338 w 757251"/>
                  <a:gd name="connsiteY0" fmla="*/ 1196 h 1651788"/>
                  <a:gd name="connsiteX1" fmla="*/ 459346 w 757251"/>
                  <a:gd name="connsiteY1" fmla="*/ 175166 h 1651788"/>
                  <a:gd name="connsiteX2" fmla="*/ 240272 w 757251"/>
                  <a:gd name="connsiteY2" fmla="*/ 367433 h 1651788"/>
                  <a:gd name="connsiteX3" fmla="*/ 245851 w 757251"/>
                  <a:gd name="connsiteY3" fmla="*/ 678492 h 1651788"/>
                  <a:gd name="connsiteX4" fmla="*/ 239523 w 757251"/>
                  <a:gd name="connsiteY4" fmla="*/ 1043503 h 1651788"/>
                  <a:gd name="connsiteX5" fmla="*/ 178426 w 757251"/>
                  <a:gd name="connsiteY5" fmla="*/ 1203658 h 1651788"/>
                  <a:gd name="connsiteX6" fmla="*/ 11809 w 757251"/>
                  <a:gd name="connsiteY6" fmla="*/ 1601804 h 1651788"/>
                  <a:gd name="connsiteX7" fmla="*/ 540852 w 757251"/>
                  <a:gd name="connsiteY7" fmla="*/ 1616637 h 1651788"/>
                  <a:gd name="connsiteX8" fmla="*/ 589091 w 757251"/>
                  <a:gd name="connsiteY8" fmla="*/ 1276933 h 1651788"/>
                  <a:gd name="connsiteX9" fmla="*/ 656581 w 757251"/>
                  <a:gd name="connsiteY9" fmla="*/ 992408 h 1651788"/>
                  <a:gd name="connsiteX10" fmla="*/ 610589 w 757251"/>
                  <a:gd name="connsiteY10" fmla="*/ 669647 h 1651788"/>
                  <a:gd name="connsiteX11" fmla="*/ 594057 w 757251"/>
                  <a:gd name="connsiteY11" fmla="*/ 497040 h 1651788"/>
                  <a:gd name="connsiteX12" fmla="*/ 595554 w 757251"/>
                  <a:gd name="connsiteY12" fmla="*/ 424990 h 1651788"/>
                  <a:gd name="connsiteX13" fmla="*/ 619299 w 757251"/>
                  <a:gd name="connsiteY13" fmla="*/ 340218 h 1651788"/>
                  <a:gd name="connsiteX14" fmla="*/ 746729 w 757251"/>
                  <a:gd name="connsiteY14" fmla="*/ 110665 h 1651788"/>
                  <a:gd name="connsiteX15" fmla="*/ 717338 w 757251"/>
                  <a:gd name="connsiteY15" fmla="*/ 1196 h 1651788"/>
                  <a:gd name="connsiteX0" fmla="*/ 715105 w 755018"/>
                  <a:gd name="connsiteY0" fmla="*/ 1196 h 1651788"/>
                  <a:gd name="connsiteX1" fmla="*/ 457113 w 755018"/>
                  <a:gd name="connsiteY1" fmla="*/ 175166 h 1651788"/>
                  <a:gd name="connsiteX2" fmla="*/ 238039 w 755018"/>
                  <a:gd name="connsiteY2" fmla="*/ 367433 h 1651788"/>
                  <a:gd name="connsiteX3" fmla="*/ 243618 w 755018"/>
                  <a:gd name="connsiteY3" fmla="*/ 678492 h 1651788"/>
                  <a:gd name="connsiteX4" fmla="*/ 237290 w 755018"/>
                  <a:gd name="connsiteY4" fmla="*/ 1043503 h 1651788"/>
                  <a:gd name="connsiteX5" fmla="*/ 176193 w 755018"/>
                  <a:gd name="connsiteY5" fmla="*/ 1203658 h 1651788"/>
                  <a:gd name="connsiteX6" fmla="*/ 9576 w 755018"/>
                  <a:gd name="connsiteY6" fmla="*/ 1601804 h 1651788"/>
                  <a:gd name="connsiteX7" fmla="*/ 493375 w 755018"/>
                  <a:gd name="connsiteY7" fmla="*/ 1616637 h 1651788"/>
                  <a:gd name="connsiteX8" fmla="*/ 586858 w 755018"/>
                  <a:gd name="connsiteY8" fmla="*/ 1276933 h 1651788"/>
                  <a:gd name="connsiteX9" fmla="*/ 654348 w 755018"/>
                  <a:gd name="connsiteY9" fmla="*/ 992408 h 1651788"/>
                  <a:gd name="connsiteX10" fmla="*/ 608356 w 755018"/>
                  <a:gd name="connsiteY10" fmla="*/ 669647 h 1651788"/>
                  <a:gd name="connsiteX11" fmla="*/ 591824 w 755018"/>
                  <a:gd name="connsiteY11" fmla="*/ 497040 h 1651788"/>
                  <a:gd name="connsiteX12" fmla="*/ 593321 w 755018"/>
                  <a:gd name="connsiteY12" fmla="*/ 424990 h 1651788"/>
                  <a:gd name="connsiteX13" fmla="*/ 617066 w 755018"/>
                  <a:gd name="connsiteY13" fmla="*/ 340218 h 1651788"/>
                  <a:gd name="connsiteX14" fmla="*/ 744496 w 755018"/>
                  <a:gd name="connsiteY14" fmla="*/ 110665 h 1651788"/>
                  <a:gd name="connsiteX15" fmla="*/ 715105 w 755018"/>
                  <a:gd name="connsiteY15" fmla="*/ 1196 h 1651788"/>
                  <a:gd name="connsiteX0" fmla="*/ 715105 w 755238"/>
                  <a:gd name="connsiteY0" fmla="*/ 1121 h 1651713"/>
                  <a:gd name="connsiteX1" fmla="*/ 452350 w 755238"/>
                  <a:gd name="connsiteY1" fmla="*/ 172709 h 1651713"/>
                  <a:gd name="connsiteX2" fmla="*/ 238039 w 755238"/>
                  <a:gd name="connsiteY2" fmla="*/ 367358 h 1651713"/>
                  <a:gd name="connsiteX3" fmla="*/ 243618 w 755238"/>
                  <a:gd name="connsiteY3" fmla="*/ 678417 h 1651713"/>
                  <a:gd name="connsiteX4" fmla="*/ 237290 w 755238"/>
                  <a:gd name="connsiteY4" fmla="*/ 1043428 h 1651713"/>
                  <a:gd name="connsiteX5" fmla="*/ 176193 w 755238"/>
                  <a:gd name="connsiteY5" fmla="*/ 1203583 h 1651713"/>
                  <a:gd name="connsiteX6" fmla="*/ 9576 w 755238"/>
                  <a:gd name="connsiteY6" fmla="*/ 1601729 h 1651713"/>
                  <a:gd name="connsiteX7" fmla="*/ 493375 w 755238"/>
                  <a:gd name="connsiteY7" fmla="*/ 1616562 h 1651713"/>
                  <a:gd name="connsiteX8" fmla="*/ 586858 w 755238"/>
                  <a:gd name="connsiteY8" fmla="*/ 1276858 h 1651713"/>
                  <a:gd name="connsiteX9" fmla="*/ 654348 w 755238"/>
                  <a:gd name="connsiteY9" fmla="*/ 992333 h 1651713"/>
                  <a:gd name="connsiteX10" fmla="*/ 608356 w 755238"/>
                  <a:gd name="connsiteY10" fmla="*/ 669572 h 1651713"/>
                  <a:gd name="connsiteX11" fmla="*/ 591824 w 755238"/>
                  <a:gd name="connsiteY11" fmla="*/ 496965 h 1651713"/>
                  <a:gd name="connsiteX12" fmla="*/ 593321 w 755238"/>
                  <a:gd name="connsiteY12" fmla="*/ 424915 h 1651713"/>
                  <a:gd name="connsiteX13" fmla="*/ 617066 w 755238"/>
                  <a:gd name="connsiteY13" fmla="*/ 340143 h 1651713"/>
                  <a:gd name="connsiteX14" fmla="*/ 744496 w 755238"/>
                  <a:gd name="connsiteY14" fmla="*/ 110590 h 1651713"/>
                  <a:gd name="connsiteX15" fmla="*/ 715105 w 755238"/>
                  <a:gd name="connsiteY15" fmla="*/ 1121 h 1651713"/>
                  <a:gd name="connsiteX0" fmla="*/ 715105 w 755238"/>
                  <a:gd name="connsiteY0" fmla="*/ 1121 h 1651713"/>
                  <a:gd name="connsiteX1" fmla="*/ 452350 w 755238"/>
                  <a:gd name="connsiteY1" fmla="*/ 172709 h 1651713"/>
                  <a:gd name="connsiteX2" fmla="*/ 238039 w 755238"/>
                  <a:gd name="connsiteY2" fmla="*/ 367358 h 1651713"/>
                  <a:gd name="connsiteX3" fmla="*/ 243618 w 755238"/>
                  <a:gd name="connsiteY3" fmla="*/ 678417 h 1651713"/>
                  <a:gd name="connsiteX4" fmla="*/ 237290 w 755238"/>
                  <a:gd name="connsiteY4" fmla="*/ 1043428 h 1651713"/>
                  <a:gd name="connsiteX5" fmla="*/ 176193 w 755238"/>
                  <a:gd name="connsiteY5" fmla="*/ 1203583 h 1651713"/>
                  <a:gd name="connsiteX6" fmla="*/ 9576 w 755238"/>
                  <a:gd name="connsiteY6" fmla="*/ 1601729 h 1651713"/>
                  <a:gd name="connsiteX7" fmla="*/ 493375 w 755238"/>
                  <a:gd name="connsiteY7" fmla="*/ 1616562 h 1651713"/>
                  <a:gd name="connsiteX8" fmla="*/ 586858 w 755238"/>
                  <a:gd name="connsiteY8" fmla="*/ 1276858 h 1651713"/>
                  <a:gd name="connsiteX9" fmla="*/ 654348 w 755238"/>
                  <a:gd name="connsiteY9" fmla="*/ 992333 h 1651713"/>
                  <a:gd name="connsiteX10" fmla="*/ 608356 w 755238"/>
                  <a:gd name="connsiteY10" fmla="*/ 669572 h 1651713"/>
                  <a:gd name="connsiteX11" fmla="*/ 591824 w 755238"/>
                  <a:gd name="connsiteY11" fmla="*/ 496965 h 1651713"/>
                  <a:gd name="connsiteX12" fmla="*/ 593321 w 755238"/>
                  <a:gd name="connsiteY12" fmla="*/ 424915 h 1651713"/>
                  <a:gd name="connsiteX13" fmla="*/ 617066 w 755238"/>
                  <a:gd name="connsiteY13" fmla="*/ 340143 h 1651713"/>
                  <a:gd name="connsiteX14" fmla="*/ 744496 w 755238"/>
                  <a:gd name="connsiteY14" fmla="*/ 110590 h 1651713"/>
                  <a:gd name="connsiteX15" fmla="*/ 715105 w 755238"/>
                  <a:gd name="connsiteY15" fmla="*/ 1121 h 1651713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38039 w 758463"/>
                  <a:gd name="connsiteY2" fmla="*/ 372062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38039 w 758463"/>
                  <a:gd name="connsiteY2" fmla="*/ 372062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38039 w 758463"/>
                  <a:gd name="connsiteY2" fmla="*/ 372062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38039 w 758463"/>
                  <a:gd name="connsiteY2" fmla="*/ 372062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40420 w 758463"/>
                  <a:gd name="connsiteY2" fmla="*/ 355393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40420 w 758463"/>
                  <a:gd name="connsiteY2" fmla="*/ 355393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40420 w 758463"/>
                  <a:gd name="connsiteY2" fmla="*/ 355393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40420 w 758463"/>
                  <a:gd name="connsiteY2" fmla="*/ 355393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19868 w 757327"/>
                  <a:gd name="connsiteY0" fmla="*/ 1036 h 1658772"/>
                  <a:gd name="connsiteX1" fmla="*/ 452350 w 757327"/>
                  <a:gd name="connsiteY1" fmla="*/ 179768 h 1658772"/>
                  <a:gd name="connsiteX2" fmla="*/ 240420 w 757327"/>
                  <a:gd name="connsiteY2" fmla="*/ 357748 h 1658772"/>
                  <a:gd name="connsiteX3" fmla="*/ 243618 w 757327"/>
                  <a:gd name="connsiteY3" fmla="*/ 685476 h 1658772"/>
                  <a:gd name="connsiteX4" fmla="*/ 237290 w 757327"/>
                  <a:gd name="connsiteY4" fmla="*/ 1050487 h 1658772"/>
                  <a:gd name="connsiteX5" fmla="*/ 176193 w 757327"/>
                  <a:gd name="connsiteY5" fmla="*/ 1210642 h 1658772"/>
                  <a:gd name="connsiteX6" fmla="*/ 9576 w 757327"/>
                  <a:gd name="connsiteY6" fmla="*/ 1608788 h 1658772"/>
                  <a:gd name="connsiteX7" fmla="*/ 493375 w 757327"/>
                  <a:gd name="connsiteY7" fmla="*/ 1623621 h 1658772"/>
                  <a:gd name="connsiteX8" fmla="*/ 586858 w 757327"/>
                  <a:gd name="connsiteY8" fmla="*/ 1283917 h 1658772"/>
                  <a:gd name="connsiteX9" fmla="*/ 654348 w 757327"/>
                  <a:gd name="connsiteY9" fmla="*/ 999392 h 1658772"/>
                  <a:gd name="connsiteX10" fmla="*/ 608356 w 757327"/>
                  <a:gd name="connsiteY10" fmla="*/ 676631 h 1658772"/>
                  <a:gd name="connsiteX11" fmla="*/ 591824 w 757327"/>
                  <a:gd name="connsiteY11" fmla="*/ 504024 h 1658772"/>
                  <a:gd name="connsiteX12" fmla="*/ 593321 w 757327"/>
                  <a:gd name="connsiteY12" fmla="*/ 431974 h 1658772"/>
                  <a:gd name="connsiteX13" fmla="*/ 617066 w 757327"/>
                  <a:gd name="connsiteY13" fmla="*/ 347202 h 1658772"/>
                  <a:gd name="connsiteX14" fmla="*/ 744496 w 757327"/>
                  <a:gd name="connsiteY14" fmla="*/ 117649 h 1658772"/>
                  <a:gd name="connsiteX15" fmla="*/ 719868 w 757327"/>
                  <a:gd name="connsiteY15" fmla="*/ 1036 h 1658772"/>
                  <a:gd name="connsiteX0" fmla="*/ 719868 w 744414"/>
                  <a:gd name="connsiteY0" fmla="*/ 848 h 1658584"/>
                  <a:gd name="connsiteX1" fmla="*/ 452350 w 744414"/>
                  <a:gd name="connsiteY1" fmla="*/ 179580 h 1658584"/>
                  <a:gd name="connsiteX2" fmla="*/ 240420 w 744414"/>
                  <a:gd name="connsiteY2" fmla="*/ 357560 h 1658584"/>
                  <a:gd name="connsiteX3" fmla="*/ 243618 w 744414"/>
                  <a:gd name="connsiteY3" fmla="*/ 685288 h 1658584"/>
                  <a:gd name="connsiteX4" fmla="*/ 237290 w 744414"/>
                  <a:gd name="connsiteY4" fmla="*/ 1050299 h 1658584"/>
                  <a:gd name="connsiteX5" fmla="*/ 176193 w 744414"/>
                  <a:gd name="connsiteY5" fmla="*/ 1210454 h 1658584"/>
                  <a:gd name="connsiteX6" fmla="*/ 9576 w 744414"/>
                  <a:gd name="connsiteY6" fmla="*/ 1608600 h 1658584"/>
                  <a:gd name="connsiteX7" fmla="*/ 493375 w 744414"/>
                  <a:gd name="connsiteY7" fmla="*/ 1623433 h 1658584"/>
                  <a:gd name="connsiteX8" fmla="*/ 586858 w 744414"/>
                  <a:gd name="connsiteY8" fmla="*/ 1283729 h 1658584"/>
                  <a:gd name="connsiteX9" fmla="*/ 654348 w 744414"/>
                  <a:gd name="connsiteY9" fmla="*/ 999204 h 1658584"/>
                  <a:gd name="connsiteX10" fmla="*/ 608356 w 744414"/>
                  <a:gd name="connsiteY10" fmla="*/ 676443 h 1658584"/>
                  <a:gd name="connsiteX11" fmla="*/ 591824 w 744414"/>
                  <a:gd name="connsiteY11" fmla="*/ 503836 h 1658584"/>
                  <a:gd name="connsiteX12" fmla="*/ 593321 w 744414"/>
                  <a:gd name="connsiteY12" fmla="*/ 431786 h 1658584"/>
                  <a:gd name="connsiteX13" fmla="*/ 617066 w 744414"/>
                  <a:gd name="connsiteY13" fmla="*/ 347014 h 1658584"/>
                  <a:gd name="connsiteX14" fmla="*/ 720683 w 744414"/>
                  <a:gd name="connsiteY14" fmla="*/ 122224 h 1658584"/>
                  <a:gd name="connsiteX15" fmla="*/ 719868 w 744414"/>
                  <a:gd name="connsiteY15" fmla="*/ 848 h 1658584"/>
                  <a:gd name="connsiteX0" fmla="*/ 719868 w 737605"/>
                  <a:gd name="connsiteY0" fmla="*/ 618 h 1658354"/>
                  <a:gd name="connsiteX1" fmla="*/ 452350 w 737605"/>
                  <a:gd name="connsiteY1" fmla="*/ 179350 h 1658354"/>
                  <a:gd name="connsiteX2" fmla="*/ 240420 w 737605"/>
                  <a:gd name="connsiteY2" fmla="*/ 357330 h 1658354"/>
                  <a:gd name="connsiteX3" fmla="*/ 243618 w 737605"/>
                  <a:gd name="connsiteY3" fmla="*/ 685058 h 1658354"/>
                  <a:gd name="connsiteX4" fmla="*/ 237290 w 737605"/>
                  <a:gd name="connsiteY4" fmla="*/ 1050069 h 1658354"/>
                  <a:gd name="connsiteX5" fmla="*/ 176193 w 737605"/>
                  <a:gd name="connsiteY5" fmla="*/ 1210224 h 1658354"/>
                  <a:gd name="connsiteX6" fmla="*/ 9576 w 737605"/>
                  <a:gd name="connsiteY6" fmla="*/ 1608370 h 1658354"/>
                  <a:gd name="connsiteX7" fmla="*/ 493375 w 737605"/>
                  <a:gd name="connsiteY7" fmla="*/ 1623203 h 1658354"/>
                  <a:gd name="connsiteX8" fmla="*/ 586858 w 737605"/>
                  <a:gd name="connsiteY8" fmla="*/ 1283499 h 1658354"/>
                  <a:gd name="connsiteX9" fmla="*/ 654348 w 737605"/>
                  <a:gd name="connsiteY9" fmla="*/ 998974 h 1658354"/>
                  <a:gd name="connsiteX10" fmla="*/ 608356 w 737605"/>
                  <a:gd name="connsiteY10" fmla="*/ 676213 h 1658354"/>
                  <a:gd name="connsiteX11" fmla="*/ 591824 w 737605"/>
                  <a:gd name="connsiteY11" fmla="*/ 503606 h 1658354"/>
                  <a:gd name="connsiteX12" fmla="*/ 593321 w 737605"/>
                  <a:gd name="connsiteY12" fmla="*/ 431556 h 1658354"/>
                  <a:gd name="connsiteX13" fmla="*/ 617066 w 737605"/>
                  <a:gd name="connsiteY13" fmla="*/ 346784 h 1658354"/>
                  <a:gd name="connsiteX14" fmla="*/ 720683 w 737605"/>
                  <a:gd name="connsiteY14" fmla="*/ 121994 h 1658354"/>
                  <a:gd name="connsiteX15" fmla="*/ 719868 w 737605"/>
                  <a:gd name="connsiteY15" fmla="*/ 618 h 1658354"/>
                  <a:gd name="connsiteX0" fmla="*/ 719868 w 724108"/>
                  <a:gd name="connsiteY0" fmla="*/ 7357 h 1665093"/>
                  <a:gd name="connsiteX1" fmla="*/ 452350 w 724108"/>
                  <a:gd name="connsiteY1" fmla="*/ 186089 h 1665093"/>
                  <a:gd name="connsiteX2" fmla="*/ 240420 w 724108"/>
                  <a:gd name="connsiteY2" fmla="*/ 364069 h 1665093"/>
                  <a:gd name="connsiteX3" fmla="*/ 243618 w 724108"/>
                  <a:gd name="connsiteY3" fmla="*/ 691797 h 1665093"/>
                  <a:gd name="connsiteX4" fmla="*/ 237290 w 724108"/>
                  <a:gd name="connsiteY4" fmla="*/ 1056808 h 1665093"/>
                  <a:gd name="connsiteX5" fmla="*/ 176193 w 724108"/>
                  <a:gd name="connsiteY5" fmla="*/ 1216963 h 1665093"/>
                  <a:gd name="connsiteX6" fmla="*/ 9576 w 724108"/>
                  <a:gd name="connsiteY6" fmla="*/ 1615109 h 1665093"/>
                  <a:gd name="connsiteX7" fmla="*/ 493375 w 724108"/>
                  <a:gd name="connsiteY7" fmla="*/ 1629942 h 1665093"/>
                  <a:gd name="connsiteX8" fmla="*/ 586858 w 724108"/>
                  <a:gd name="connsiteY8" fmla="*/ 1290238 h 1665093"/>
                  <a:gd name="connsiteX9" fmla="*/ 654348 w 724108"/>
                  <a:gd name="connsiteY9" fmla="*/ 1005713 h 1665093"/>
                  <a:gd name="connsiteX10" fmla="*/ 608356 w 724108"/>
                  <a:gd name="connsiteY10" fmla="*/ 682952 h 1665093"/>
                  <a:gd name="connsiteX11" fmla="*/ 591824 w 724108"/>
                  <a:gd name="connsiteY11" fmla="*/ 510345 h 1665093"/>
                  <a:gd name="connsiteX12" fmla="*/ 593321 w 724108"/>
                  <a:gd name="connsiteY12" fmla="*/ 438295 h 1665093"/>
                  <a:gd name="connsiteX13" fmla="*/ 617066 w 724108"/>
                  <a:gd name="connsiteY13" fmla="*/ 353523 h 1665093"/>
                  <a:gd name="connsiteX14" fmla="*/ 720683 w 724108"/>
                  <a:gd name="connsiteY14" fmla="*/ 128733 h 1665093"/>
                  <a:gd name="connsiteX15" fmla="*/ 719868 w 724108"/>
                  <a:gd name="connsiteY15" fmla="*/ 7357 h 1665093"/>
                  <a:gd name="connsiteX0" fmla="*/ 719868 w 815338"/>
                  <a:gd name="connsiteY0" fmla="*/ 7357 h 1665093"/>
                  <a:gd name="connsiteX1" fmla="*/ 452350 w 815338"/>
                  <a:gd name="connsiteY1" fmla="*/ 186089 h 1665093"/>
                  <a:gd name="connsiteX2" fmla="*/ 240420 w 815338"/>
                  <a:gd name="connsiteY2" fmla="*/ 364069 h 1665093"/>
                  <a:gd name="connsiteX3" fmla="*/ 243618 w 815338"/>
                  <a:gd name="connsiteY3" fmla="*/ 691797 h 1665093"/>
                  <a:gd name="connsiteX4" fmla="*/ 237290 w 815338"/>
                  <a:gd name="connsiteY4" fmla="*/ 1056808 h 1665093"/>
                  <a:gd name="connsiteX5" fmla="*/ 176193 w 815338"/>
                  <a:gd name="connsiteY5" fmla="*/ 1216963 h 1665093"/>
                  <a:gd name="connsiteX6" fmla="*/ 9576 w 815338"/>
                  <a:gd name="connsiteY6" fmla="*/ 1615109 h 1665093"/>
                  <a:gd name="connsiteX7" fmla="*/ 493375 w 815338"/>
                  <a:gd name="connsiteY7" fmla="*/ 1629942 h 1665093"/>
                  <a:gd name="connsiteX8" fmla="*/ 586858 w 815338"/>
                  <a:gd name="connsiteY8" fmla="*/ 1290238 h 1665093"/>
                  <a:gd name="connsiteX9" fmla="*/ 654348 w 815338"/>
                  <a:gd name="connsiteY9" fmla="*/ 1005713 h 1665093"/>
                  <a:gd name="connsiteX10" fmla="*/ 608356 w 815338"/>
                  <a:gd name="connsiteY10" fmla="*/ 682952 h 1665093"/>
                  <a:gd name="connsiteX11" fmla="*/ 591824 w 815338"/>
                  <a:gd name="connsiteY11" fmla="*/ 510345 h 1665093"/>
                  <a:gd name="connsiteX12" fmla="*/ 593321 w 815338"/>
                  <a:gd name="connsiteY12" fmla="*/ 438295 h 1665093"/>
                  <a:gd name="connsiteX13" fmla="*/ 812328 w 815338"/>
                  <a:gd name="connsiteY13" fmla="*/ 132067 h 1665093"/>
                  <a:gd name="connsiteX14" fmla="*/ 720683 w 815338"/>
                  <a:gd name="connsiteY14" fmla="*/ 128733 h 1665093"/>
                  <a:gd name="connsiteX15" fmla="*/ 719868 w 815338"/>
                  <a:gd name="connsiteY15" fmla="*/ 7357 h 1665093"/>
                  <a:gd name="connsiteX0" fmla="*/ 719868 w 871499"/>
                  <a:gd name="connsiteY0" fmla="*/ 7357 h 1665093"/>
                  <a:gd name="connsiteX1" fmla="*/ 452350 w 871499"/>
                  <a:gd name="connsiteY1" fmla="*/ 186089 h 1665093"/>
                  <a:gd name="connsiteX2" fmla="*/ 240420 w 871499"/>
                  <a:gd name="connsiteY2" fmla="*/ 364069 h 1665093"/>
                  <a:gd name="connsiteX3" fmla="*/ 243618 w 871499"/>
                  <a:gd name="connsiteY3" fmla="*/ 691797 h 1665093"/>
                  <a:gd name="connsiteX4" fmla="*/ 237290 w 871499"/>
                  <a:gd name="connsiteY4" fmla="*/ 1056808 h 1665093"/>
                  <a:gd name="connsiteX5" fmla="*/ 176193 w 871499"/>
                  <a:gd name="connsiteY5" fmla="*/ 1216963 h 1665093"/>
                  <a:gd name="connsiteX6" fmla="*/ 9576 w 871499"/>
                  <a:gd name="connsiteY6" fmla="*/ 1615109 h 1665093"/>
                  <a:gd name="connsiteX7" fmla="*/ 493375 w 871499"/>
                  <a:gd name="connsiteY7" fmla="*/ 1629942 h 1665093"/>
                  <a:gd name="connsiteX8" fmla="*/ 586858 w 871499"/>
                  <a:gd name="connsiteY8" fmla="*/ 1290238 h 1665093"/>
                  <a:gd name="connsiteX9" fmla="*/ 654348 w 871499"/>
                  <a:gd name="connsiteY9" fmla="*/ 1005713 h 1665093"/>
                  <a:gd name="connsiteX10" fmla="*/ 608356 w 871499"/>
                  <a:gd name="connsiteY10" fmla="*/ 682952 h 1665093"/>
                  <a:gd name="connsiteX11" fmla="*/ 591824 w 871499"/>
                  <a:gd name="connsiteY11" fmla="*/ 510345 h 1665093"/>
                  <a:gd name="connsiteX12" fmla="*/ 860021 w 871499"/>
                  <a:gd name="connsiteY12" fmla="*/ 378764 h 1665093"/>
                  <a:gd name="connsiteX13" fmla="*/ 812328 w 871499"/>
                  <a:gd name="connsiteY13" fmla="*/ 132067 h 1665093"/>
                  <a:gd name="connsiteX14" fmla="*/ 720683 w 871499"/>
                  <a:gd name="connsiteY14" fmla="*/ 128733 h 1665093"/>
                  <a:gd name="connsiteX15" fmla="*/ 719868 w 871499"/>
                  <a:gd name="connsiteY15" fmla="*/ 7357 h 1665093"/>
                  <a:gd name="connsiteX0" fmla="*/ 719868 w 881647"/>
                  <a:gd name="connsiteY0" fmla="*/ 7357 h 1665093"/>
                  <a:gd name="connsiteX1" fmla="*/ 452350 w 881647"/>
                  <a:gd name="connsiteY1" fmla="*/ 186089 h 1665093"/>
                  <a:gd name="connsiteX2" fmla="*/ 240420 w 881647"/>
                  <a:gd name="connsiteY2" fmla="*/ 364069 h 1665093"/>
                  <a:gd name="connsiteX3" fmla="*/ 243618 w 881647"/>
                  <a:gd name="connsiteY3" fmla="*/ 691797 h 1665093"/>
                  <a:gd name="connsiteX4" fmla="*/ 237290 w 881647"/>
                  <a:gd name="connsiteY4" fmla="*/ 1056808 h 1665093"/>
                  <a:gd name="connsiteX5" fmla="*/ 176193 w 881647"/>
                  <a:gd name="connsiteY5" fmla="*/ 1216963 h 1665093"/>
                  <a:gd name="connsiteX6" fmla="*/ 9576 w 881647"/>
                  <a:gd name="connsiteY6" fmla="*/ 1615109 h 1665093"/>
                  <a:gd name="connsiteX7" fmla="*/ 493375 w 881647"/>
                  <a:gd name="connsiteY7" fmla="*/ 1629942 h 1665093"/>
                  <a:gd name="connsiteX8" fmla="*/ 586858 w 881647"/>
                  <a:gd name="connsiteY8" fmla="*/ 1290238 h 1665093"/>
                  <a:gd name="connsiteX9" fmla="*/ 654348 w 881647"/>
                  <a:gd name="connsiteY9" fmla="*/ 1005713 h 1665093"/>
                  <a:gd name="connsiteX10" fmla="*/ 608356 w 881647"/>
                  <a:gd name="connsiteY10" fmla="*/ 682952 h 1665093"/>
                  <a:gd name="connsiteX11" fmla="*/ 591824 w 881647"/>
                  <a:gd name="connsiteY11" fmla="*/ 510345 h 1665093"/>
                  <a:gd name="connsiteX12" fmla="*/ 860021 w 881647"/>
                  <a:gd name="connsiteY12" fmla="*/ 378764 h 1665093"/>
                  <a:gd name="connsiteX13" fmla="*/ 812328 w 881647"/>
                  <a:gd name="connsiteY13" fmla="*/ 132067 h 1665093"/>
                  <a:gd name="connsiteX14" fmla="*/ 720683 w 881647"/>
                  <a:gd name="connsiteY14" fmla="*/ 128733 h 1665093"/>
                  <a:gd name="connsiteX15" fmla="*/ 719868 w 881647"/>
                  <a:gd name="connsiteY15" fmla="*/ 7357 h 1665093"/>
                  <a:gd name="connsiteX0" fmla="*/ 719868 w 882602"/>
                  <a:gd name="connsiteY0" fmla="*/ 7357 h 1665093"/>
                  <a:gd name="connsiteX1" fmla="*/ 452350 w 882602"/>
                  <a:gd name="connsiteY1" fmla="*/ 186089 h 1665093"/>
                  <a:gd name="connsiteX2" fmla="*/ 240420 w 882602"/>
                  <a:gd name="connsiteY2" fmla="*/ 364069 h 1665093"/>
                  <a:gd name="connsiteX3" fmla="*/ 243618 w 882602"/>
                  <a:gd name="connsiteY3" fmla="*/ 691797 h 1665093"/>
                  <a:gd name="connsiteX4" fmla="*/ 237290 w 882602"/>
                  <a:gd name="connsiteY4" fmla="*/ 1056808 h 1665093"/>
                  <a:gd name="connsiteX5" fmla="*/ 176193 w 882602"/>
                  <a:gd name="connsiteY5" fmla="*/ 1216963 h 1665093"/>
                  <a:gd name="connsiteX6" fmla="*/ 9576 w 882602"/>
                  <a:gd name="connsiteY6" fmla="*/ 1615109 h 1665093"/>
                  <a:gd name="connsiteX7" fmla="*/ 493375 w 882602"/>
                  <a:gd name="connsiteY7" fmla="*/ 1629942 h 1665093"/>
                  <a:gd name="connsiteX8" fmla="*/ 586858 w 882602"/>
                  <a:gd name="connsiteY8" fmla="*/ 1290238 h 1665093"/>
                  <a:gd name="connsiteX9" fmla="*/ 654348 w 882602"/>
                  <a:gd name="connsiteY9" fmla="*/ 1005713 h 1665093"/>
                  <a:gd name="connsiteX10" fmla="*/ 608356 w 882602"/>
                  <a:gd name="connsiteY10" fmla="*/ 682952 h 1665093"/>
                  <a:gd name="connsiteX11" fmla="*/ 591824 w 882602"/>
                  <a:gd name="connsiteY11" fmla="*/ 510345 h 1665093"/>
                  <a:gd name="connsiteX12" fmla="*/ 860021 w 882602"/>
                  <a:gd name="connsiteY12" fmla="*/ 378764 h 1665093"/>
                  <a:gd name="connsiteX13" fmla="*/ 814709 w 882602"/>
                  <a:gd name="connsiteY13" fmla="*/ 113017 h 1665093"/>
                  <a:gd name="connsiteX14" fmla="*/ 720683 w 882602"/>
                  <a:gd name="connsiteY14" fmla="*/ 128733 h 1665093"/>
                  <a:gd name="connsiteX15" fmla="*/ 719868 w 882602"/>
                  <a:gd name="connsiteY15" fmla="*/ 7357 h 1665093"/>
                  <a:gd name="connsiteX0" fmla="*/ 719868 w 882602"/>
                  <a:gd name="connsiteY0" fmla="*/ 7357 h 1665093"/>
                  <a:gd name="connsiteX1" fmla="*/ 452350 w 882602"/>
                  <a:gd name="connsiteY1" fmla="*/ 186089 h 1665093"/>
                  <a:gd name="connsiteX2" fmla="*/ 240420 w 882602"/>
                  <a:gd name="connsiteY2" fmla="*/ 364069 h 1665093"/>
                  <a:gd name="connsiteX3" fmla="*/ 243618 w 882602"/>
                  <a:gd name="connsiteY3" fmla="*/ 691797 h 1665093"/>
                  <a:gd name="connsiteX4" fmla="*/ 237290 w 882602"/>
                  <a:gd name="connsiteY4" fmla="*/ 1056808 h 1665093"/>
                  <a:gd name="connsiteX5" fmla="*/ 176193 w 882602"/>
                  <a:gd name="connsiteY5" fmla="*/ 1216963 h 1665093"/>
                  <a:gd name="connsiteX6" fmla="*/ 9576 w 882602"/>
                  <a:gd name="connsiteY6" fmla="*/ 1615109 h 1665093"/>
                  <a:gd name="connsiteX7" fmla="*/ 493375 w 882602"/>
                  <a:gd name="connsiteY7" fmla="*/ 1629942 h 1665093"/>
                  <a:gd name="connsiteX8" fmla="*/ 586858 w 882602"/>
                  <a:gd name="connsiteY8" fmla="*/ 1290238 h 1665093"/>
                  <a:gd name="connsiteX9" fmla="*/ 654348 w 882602"/>
                  <a:gd name="connsiteY9" fmla="*/ 1005713 h 1665093"/>
                  <a:gd name="connsiteX10" fmla="*/ 608356 w 882602"/>
                  <a:gd name="connsiteY10" fmla="*/ 682952 h 1665093"/>
                  <a:gd name="connsiteX11" fmla="*/ 591824 w 882602"/>
                  <a:gd name="connsiteY11" fmla="*/ 510345 h 1665093"/>
                  <a:gd name="connsiteX12" fmla="*/ 860021 w 882602"/>
                  <a:gd name="connsiteY12" fmla="*/ 378764 h 1665093"/>
                  <a:gd name="connsiteX13" fmla="*/ 814709 w 882602"/>
                  <a:gd name="connsiteY13" fmla="*/ 113017 h 1665093"/>
                  <a:gd name="connsiteX14" fmla="*/ 720683 w 882602"/>
                  <a:gd name="connsiteY14" fmla="*/ 128733 h 1665093"/>
                  <a:gd name="connsiteX15" fmla="*/ 719868 w 882602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586858 w 868043"/>
                  <a:gd name="connsiteY8" fmla="*/ 1290238 h 1665093"/>
                  <a:gd name="connsiteX9" fmla="*/ 654348 w 868043"/>
                  <a:gd name="connsiteY9" fmla="*/ 1005713 h 1665093"/>
                  <a:gd name="connsiteX10" fmla="*/ 608356 w 868043"/>
                  <a:gd name="connsiteY10" fmla="*/ 682952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586858 w 868043"/>
                  <a:gd name="connsiteY8" fmla="*/ 1290238 h 1665093"/>
                  <a:gd name="connsiteX9" fmla="*/ 654348 w 868043"/>
                  <a:gd name="connsiteY9" fmla="*/ 1005713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586858 w 868043"/>
                  <a:gd name="connsiteY8" fmla="*/ 1290238 h 1665093"/>
                  <a:gd name="connsiteX9" fmla="*/ 809129 w 868043"/>
                  <a:gd name="connsiteY9" fmla="*/ 936656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41627 w 868043"/>
                  <a:gd name="connsiteY8" fmla="*/ 1290238 h 1665093"/>
                  <a:gd name="connsiteX9" fmla="*/ 809129 w 868043"/>
                  <a:gd name="connsiteY9" fmla="*/ 936656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41627 w 868043"/>
                  <a:gd name="connsiteY8" fmla="*/ 1290238 h 1665093"/>
                  <a:gd name="connsiteX9" fmla="*/ 809129 w 868043"/>
                  <a:gd name="connsiteY9" fmla="*/ 936656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44008 w 868043"/>
                  <a:gd name="connsiteY8" fmla="*/ 1311670 h 1665093"/>
                  <a:gd name="connsiteX9" fmla="*/ 809129 w 868043"/>
                  <a:gd name="connsiteY9" fmla="*/ 936656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44008 w 868043"/>
                  <a:gd name="connsiteY8" fmla="*/ 1311670 h 1665093"/>
                  <a:gd name="connsiteX9" fmla="*/ 821035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21035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21035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32941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32941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32941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32941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21754 w 869929"/>
                  <a:gd name="connsiteY0" fmla="*/ 7357 h 1662530"/>
                  <a:gd name="connsiteX1" fmla="*/ 454236 w 869929"/>
                  <a:gd name="connsiteY1" fmla="*/ 186089 h 1662530"/>
                  <a:gd name="connsiteX2" fmla="*/ 242306 w 869929"/>
                  <a:gd name="connsiteY2" fmla="*/ 364069 h 1662530"/>
                  <a:gd name="connsiteX3" fmla="*/ 245504 w 869929"/>
                  <a:gd name="connsiteY3" fmla="*/ 691797 h 1662530"/>
                  <a:gd name="connsiteX4" fmla="*/ 239176 w 869929"/>
                  <a:gd name="connsiteY4" fmla="*/ 1056808 h 1662530"/>
                  <a:gd name="connsiteX5" fmla="*/ 159029 w 869929"/>
                  <a:gd name="connsiteY5" fmla="*/ 1259825 h 1662530"/>
                  <a:gd name="connsiteX6" fmla="*/ 11462 w 869929"/>
                  <a:gd name="connsiteY6" fmla="*/ 1615109 h 1662530"/>
                  <a:gd name="connsiteX7" fmla="*/ 495261 w 869929"/>
                  <a:gd name="connsiteY7" fmla="*/ 1629942 h 1662530"/>
                  <a:gd name="connsiteX8" fmla="*/ 655419 w 869929"/>
                  <a:gd name="connsiteY8" fmla="*/ 1283095 h 1662530"/>
                  <a:gd name="connsiteX9" fmla="*/ 834827 w 869929"/>
                  <a:gd name="connsiteY9" fmla="*/ 965231 h 1662530"/>
                  <a:gd name="connsiteX10" fmla="*/ 791217 w 869929"/>
                  <a:gd name="connsiteY10" fmla="*/ 713908 h 1662530"/>
                  <a:gd name="connsiteX11" fmla="*/ 798498 w 869929"/>
                  <a:gd name="connsiteY11" fmla="*/ 527014 h 1662530"/>
                  <a:gd name="connsiteX12" fmla="*/ 861907 w 869929"/>
                  <a:gd name="connsiteY12" fmla="*/ 378764 h 1662530"/>
                  <a:gd name="connsiteX13" fmla="*/ 816595 w 869929"/>
                  <a:gd name="connsiteY13" fmla="*/ 113017 h 1662530"/>
                  <a:gd name="connsiteX14" fmla="*/ 722569 w 869929"/>
                  <a:gd name="connsiteY14" fmla="*/ 128733 h 1662530"/>
                  <a:gd name="connsiteX15" fmla="*/ 721754 w 869929"/>
                  <a:gd name="connsiteY15" fmla="*/ 7357 h 1662530"/>
                  <a:gd name="connsiteX0" fmla="*/ 721754 w 869929"/>
                  <a:gd name="connsiteY0" fmla="*/ 7357 h 1662530"/>
                  <a:gd name="connsiteX1" fmla="*/ 454236 w 869929"/>
                  <a:gd name="connsiteY1" fmla="*/ 186089 h 1662530"/>
                  <a:gd name="connsiteX2" fmla="*/ 242306 w 869929"/>
                  <a:gd name="connsiteY2" fmla="*/ 364069 h 1662530"/>
                  <a:gd name="connsiteX3" fmla="*/ 245504 w 869929"/>
                  <a:gd name="connsiteY3" fmla="*/ 691797 h 1662530"/>
                  <a:gd name="connsiteX4" fmla="*/ 239176 w 869929"/>
                  <a:gd name="connsiteY4" fmla="*/ 1056808 h 1662530"/>
                  <a:gd name="connsiteX5" fmla="*/ 159029 w 869929"/>
                  <a:gd name="connsiteY5" fmla="*/ 1259825 h 1662530"/>
                  <a:gd name="connsiteX6" fmla="*/ 11462 w 869929"/>
                  <a:gd name="connsiteY6" fmla="*/ 1615109 h 1662530"/>
                  <a:gd name="connsiteX7" fmla="*/ 495261 w 869929"/>
                  <a:gd name="connsiteY7" fmla="*/ 1629942 h 1662530"/>
                  <a:gd name="connsiteX8" fmla="*/ 655419 w 869929"/>
                  <a:gd name="connsiteY8" fmla="*/ 1283095 h 1662530"/>
                  <a:gd name="connsiteX9" fmla="*/ 834827 w 869929"/>
                  <a:gd name="connsiteY9" fmla="*/ 965231 h 1662530"/>
                  <a:gd name="connsiteX10" fmla="*/ 791217 w 869929"/>
                  <a:gd name="connsiteY10" fmla="*/ 713908 h 1662530"/>
                  <a:gd name="connsiteX11" fmla="*/ 798498 w 869929"/>
                  <a:gd name="connsiteY11" fmla="*/ 527014 h 1662530"/>
                  <a:gd name="connsiteX12" fmla="*/ 861907 w 869929"/>
                  <a:gd name="connsiteY12" fmla="*/ 378764 h 1662530"/>
                  <a:gd name="connsiteX13" fmla="*/ 816595 w 869929"/>
                  <a:gd name="connsiteY13" fmla="*/ 113017 h 1662530"/>
                  <a:gd name="connsiteX14" fmla="*/ 722569 w 869929"/>
                  <a:gd name="connsiteY14" fmla="*/ 128733 h 1662530"/>
                  <a:gd name="connsiteX15" fmla="*/ 721754 w 869929"/>
                  <a:gd name="connsiteY15" fmla="*/ 7357 h 1662530"/>
                  <a:gd name="connsiteX0" fmla="*/ 723919 w 872094"/>
                  <a:gd name="connsiteY0" fmla="*/ 7357 h 1662530"/>
                  <a:gd name="connsiteX1" fmla="*/ 456401 w 872094"/>
                  <a:gd name="connsiteY1" fmla="*/ 186089 h 1662530"/>
                  <a:gd name="connsiteX2" fmla="*/ 244471 w 872094"/>
                  <a:gd name="connsiteY2" fmla="*/ 364069 h 1662530"/>
                  <a:gd name="connsiteX3" fmla="*/ 247669 w 872094"/>
                  <a:gd name="connsiteY3" fmla="*/ 691797 h 1662530"/>
                  <a:gd name="connsiteX4" fmla="*/ 241341 w 872094"/>
                  <a:gd name="connsiteY4" fmla="*/ 1056808 h 1662530"/>
                  <a:gd name="connsiteX5" fmla="*/ 161194 w 872094"/>
                  <a:gd name="connsiteY5" fmla="*/ 1259825 h 1662530"/>
                  <a:gd name="connsiteX6" fmla="*/ 13627 w 872094"/>
                  <a:gd name="connsiteY6" fmla="*/ 1615109 h 1662530"/>
                  <a:gd name="connsiteX7" fmla="*/ 537907 w 872094"/>
                  <a:gd name="connsiteY7" fmla="*/ 1629942 h 1662530"/>
                  <a:gd name="connsiteX8" fmla="*/ 657584 w 872094"/>
                  <a:gd name="connsiteY8" fmla="*/ 1283095 h 1662530"/>
                  <a:gd name="connsiteX9" fmla="*/ 836992 w 872094"/>
                  <a:gd name="connsiteY9" fmla="*/ 965231 h 1662530"/>
                  <a:gd name="connsiteX10" fmla="*/ 793382 w 872094"/>
                  <a:gd name="connsiteY10" fmla="*/ 713908 h 1662530"/>
                  <a:gd name="connsiteX11" fmla="*/ 800663 w 872094"/>
                  <a:gd name="connsiteY11" fmla="*/ 527014 h 1662530"/>
                  <a:gd name="connsiteX12" fmla="*/ 864072 w 872094"/>
                  <a:gd name="connsiteY12" fmla="*/ 378764 h 1662530"/>
                  <a:gd name="connsiteX13" fmla="*/ 818760 w 872094"/>
                  <a:gd name="connsiteY13" fmla="*/ 113017 h 1662530"/>
                  <a:gd name="connsiteX14" fmla="*/ 724734 w 872094"/>
                  <a:gd name="connsiteY14" fmla="*/ 128733 h 1662530"/>
                  <a:gd name="connsiteX15" fmla="*/ 723919 w 872094"/>
                  <a:gd name="connsiteY15" fmla="*/ 7357 h 1662530"/>
                  <a:gd name="connsiteX0" fmla="*/ 723919 w 872094"/>
                  <a:gd name="connsiteY0" fmla="*/ 7357 h 1662530"/>
                  <a:gd name="connsiteX1" fmla="*/ 456401 w 872094"/>
                  <a:gd name="connsiteY1" fmla="*/ 186089 h 1662530"/>
                  <a:gd name="connsiteX2" fmla="*/ 244471 w 872094"/>
                  <a:gd name="connsiteY2" fmla="*/ 364069 h 1662530"/>
                  <a:gd name="connsiteX3" fmla="*/ 247669 w 872094"/>
                  <a:gd name="connsiteY3" fmla="*/ 691797 h 1662530"/>
                  <a:gd name="connsiteX4" fmla="*/ 241341 w 872094"/>
                  <a:gd name="connsiteY4" fmla="*/ 1056808 h 1662530"/>
                  <a:gd name="connsiteX5" fmla="*/ 161194 w 872094"/>
                  <a:gd name="connsiteY5" fmla="*/ 1259825 h 1662530"/>
                  <a:gd name="connsiteX6" fmla="*/ 13627 w 872094"/>
                  <a:gd name="connsiteY6" fmla="*/ 1615109 h 1662530"/>
                  <a:gd name="connsiteX7" fmla="*/ 537907 w 872094"/>
                  <a:gd name="connsiteY7" fmla="*/ 1629942 h 1662530"/>
                  <a:gd name="connsiteX8" fmla="*/ 657584 w 872094"/>
                  <a:gd name="connsiteY8" fmla="*/ 1283095 h 1662530"/>
                  <a:gd name="connsiteX9" fmla="*/ 836992 w 872094"/>
                  <a:gd name="connsiteY9" fmla="*/ 965231 h 1662530"/>
                  <a:gd name="connsiteX10" fmla="*/ 793382 w 872094"/>
                  <a:gd name="connsiteY10" fmla="*/ 713908 h 1662530"/>
                  <a:gd name="connsiteX11" fmla="*/ 800663 w 872094"/>
                  <a:gd name="connsiteY11" fmla="*/ 527014 h 1662530"/>
                  <a:gd name="connsiteX12" fmla="*/ 864072 w 872094"/>
                  <a:gd name="connsiteY12" fmla="*/ 378764 h 1662530"/>
                  <a:gd name="connsiteX13" fmla="*/ 818760 w 872094"/>
                  <a:gd name="connsiteY13" fmla="*/ 113017 h 1662530"/>
                  <a:gd name="connsiteX14" fmla="*/ 724734 w 872094"/>
                  <a:gd name="connsiteY14" fmla="*/ 128733 h 1662530"/>
                  <a:gd name="connsiteX15" fmla="*/ 723919 w 872094"/>
                  <a:gd name="connsiteY15" fmla="*/ 7357 h 1662530"/>
                  <a:gd name="connsiteX0" fmla="*/ 723017 w 871192"/>
                  <a:gd name="connsiteY0" fmla="*/ 7357 h 1659724"/>
                  <a:gd name="connsiteX1" fmla="*/ 455499 w 871192"/>
                  <a:gd name="connsiteY1" fmla="*/ 186089 h 1659724"/>
                  <a:gd name="connsiteX2" fmla="*/ 243569 w 871192"/>
                  <a:gd name="connsiteY2" fmla="*/ 364069 h 1659724"/>
                  <a:gd name="connsiteX3" fmla="*/ 246767 w 871192"/>
                  <a:gd name="connsiteY3" fmla="*/ 691797 h 1659724"/>
                  <a:gd name="connsiteX4" fmla="*/ 240439 w 871192"/>
                  <a:gd name="connsiteY4" fmla="*/ 1056808 h 1659724"/>
                  <a:gd name="connsiteX5" fmla="*/ 160292 w 871192"/>
                  <a:gd name="connsiteY5" fmla="*/ 1259825 h 1659724"/>
                  <a:gd name="connsiteX6" fmla="*/ 12725 w 871192"/>
                  <a:gd name="connsiteY6" fmla="*/ 1615109 h 1659724"/>
                  <a:gd name="connsiteX7" fmla="*/ 520337 w 871192"/>
                  <a:gd name="connsiteY7" fmla="*/ 1625180 h 1659724"/>
                  <a:gd name="connsiteX8" fmla="*/ 656682 w 871192"/>
                  <a:gd name="connsiteY8" fmla="*/ 1283095 h 1659724"/>
                  <a:gd name="connsiteX9" fmla="*/ 836090 w 871192"/>
                  <a:gd name="connsiteY9" fmla="*/ 965231 h 1659724"/>
                  <a:gd name="connsiteX10" fmla="*/ 792480 w 871192"/>
                  <a:gd name="connsiteY10" fmla="*/ 713908 h 1659724"/>
                  <a:gd name="connsiteX11" fmla="*/ 799761 w 871192"/>
                  <a:gd name="connsiteY11" fmla="*/ 527014 h 1659724"/>
                  <a:gd name="connsiteX12" fmla="*/ 863170 w 871192"/>
                  <a:gd name="connsiteY12" fmla="*/ 378764 h 1659724"/>
                  <a:gd name="connsiteX13" fmla="*/ 817858 w 871192"/>
                  <a:gd name="connsiteY13" fmla="*/ 113017 h 1659724"/>
                  <a:gd name="connsiteX14" fmla="*/ 723832 w 871192"/>
                  <a:gd name="connsiteY14" fmla="*/ 128733 h 1659724"/>
                  <a:gd name="connsiteX15" fmla="*/ 723017 w 871192"/>
                  <a:gd name="connsiteY15" fmla="*/ 7357 h 1659724"/>
                  <a:gd name="connsiteX0" fmla="*/ 723017 w 870705"/>
                  <a:gd name="connsiteY0" fmla="*/ 7357 h 1659724"/>
                  <a:gd name="connsiteX1" fmla="*/ 455499 w 870705"/>
                  <a:gd name="connsiteY1" fmla="*/ 186089 h 1659724"/>
                  <a:gd name="connsiteX2" fmla="*/ 243569 w 870705"/>
                  <a:gd name="connsiteY2" fmla="*/ 364069 h 1659724"/>
                  <a:gd name="connsiteX3" fmla="*/ 246767 w 870705"/>
                  <a:gd name="connsiteY3" fmla="*/ 691797 h 1659724"/>
                  <a:gd name="connsiteX4" fmla="*/ 240439 w 870705"/>
                  <a:gd name="connsiteY4" fmla="*/ 1056808 h 1659724"/>
                  <a:gd name="connsiteX5" fmla="*/ 160292 w 870705"/>
                  <a:gd name="connsiteY5" fmla="*/ 1259825 h 1659724"/>
                  <a:gd name="connsiteX6" fmla="*/ 12725 w 870705"/>
                  <a:gd name="connsiteY6" fmla="*/ 1615109 h 1659724"/>
                  <a:gd name="connsiteX7" fmla="*/ 520337 w 870705"/>
                  <a:gd name="connsiteY7" fmla="*/ 1625180 h 1659724"/>
                  <a:gd name="connsiteX8" fmla="*/ 656682 w 870705"/>
                  <a:gd name="connsiteY8" fmla="*/ 1283095 h 1659724"/>
                  <a:gd name="connsiteX9" fmla="*/ 836090 w 870705"/>
                  <a:gd name="connsiteY9" fmla="*/ 965231 h 1659724"/>
                  <a:gd name="connsiteX10" fmla="*/ 792480 w 870705"/>
                  <a:gd name="connsiteY10" fmla="*/ 713908 h 1659724"/>
                  <a:gd name="connsiteX11" fmla="*/ 806905 w 870705"/>
                  <a:gd name="connsiteY11" fmla="*/ 534158 h 1659724"/>
                  <a:gd name="connsiteX12" fmla="*/ 863170 w 870705"/>
                  <a:gd name="connsiteY12" fmla="*/ 378764 h 1659724"/>
                  <a:gd name="connsiteX13" fmla="*/ 817858 w 870705"/>
                  <a:gd name="connsiteY13" fmla="*/ 113017 h 1659724"/>
                  <a:gd name="connsiteX14" fmla="*/ 723832 w 870705"/>
                  <a:gd name="connsiteY14" fmla="*/ 128733 h 1659724"/>
                  <a:gd name="connsiteX15" fmla="*/ 723017 w 870705"/>
                  <a:gd name="connsiteY15" fmla="*/ 7357 h 1659724"/>
                  <a:gd name="connsiteX0" fmla="*/ 723017 w 880385"/>
                  <a:gd name="connsiteY0" fmla="*/ 7357 h 1659724"/>
                  <a:gd name="connsiteX1" fmla="*/ 455499 w 880385"/>
                  <a:gd name="connsiteY1" fmla="*/ 186089 h 1659724"/>
                  <a:gd name="connsiteX2" fmla="*/ 243569 w 880385"/>
                  <a:gd name="connsiteY2" fmla="*/ 364069 h 1659724"/>
                  <a:gd name="connsiteX3" fmla="*/ 246767 w 880385"/>
                  <a:gd name="connsiteY3" fmla="*/ 691797 h 1659724"/>
                  <a:gd name="connsiteX4" fmla="*/ 240439 w 880385"/>
                  <a:gd name="connsiteY4" fmla="*/ 1056808 h 1659724"/>
                  <a:gd name="connsiteX5" fmla="*/ 160292 w 880385"/>
                  <a:gd name="connsiteY5" fmla="*/ 1259825 h 1659724"/>
                  <a:gd name="connsiteX6" fmla="*/ 12725 w 880385"/>
                  <a:gd name="connsiteY6" fmla="*/ 1615109 h 1659724"/>
                  <a:gd name="connsiteX7" fmla="*/ 520337 w 880385"/>
                  <a:gd name="connsiteY7" fmla="*/ 1625180 h 1659724"/>
                  <a:gd name="connsiteX8" fmla="*/ 656682 w 880385"/>
                  <a:gd name="connsiteY8" fmla="*/ 1283095 h 1659724"/>
                  <a:gd name="connsiteX9" fmla="*/ 836090 w 880385"/>
                  <a:gd name="connsiteY9" fmla="*/ 965231 h 1659724"/>
                  <a:gd name="connsiteX10" fmla="*/ 792480 w 880385"/>
                  <a:gd name="connsiteY10" fmla="*/ 713908 h 1659724"/>
                  <a:gd name="connsiteX11" fmla="*/ 806905 w 880385"/>
                  <a:gd name="connsiteY11" fmla="*/ 534158 h 1659724"/>
                  <a:gd name="connsiteX12" fmla="*/ 863170 w 880385"/>
                  <a:gd name="connsiteY12" fmla="*/ 378764 h 1659724"/>
                  <a:gd name="connsiteX13" fmla="*/ 817858 w 880385"/>
                  <a:gd name="connsiteY13" fmla="*/ 113017 h 1659724"/>
                  <a:gd name="connsiteX14" fmla="*/ 723832 w 880385"/>
                  <a:gd name="connsiteY14" fmla="*/ 128733 h 1659724"/>
                  <a:gd name="connsiteX15" fmla="*/ 723017 w 880385"/>
                  <a:gd name="connsiteY15" fmla="*/ 7357 h 1659724"/>
                  <a:gd name="connsiteX0" fmla="*/ 723017 w 878975"/>
                  <a:gd name="connsiteY0" fmla="*/ 7357 h 1659724"/>
                  <a:gd name="connsiteX1" fmla="*/ 455499 w 878975"/>
                  <a:gd name="connsiteY1" fmla="*/ 186089 h 1659724"/>
                  <a:gd name="connsiteX2" fmla="*/ 243569 w 878975"/>
                  <a:gd name="connsiteY2" fmla="*/ 364069 h 1659724"/>
                  <a:gd name="connsiteX3" fmla="*/ 246767 w 878975"/>
                  <a:gd name="connsiteY3" fmla="*/ 691797 h 1659724"/>
                  <a:gd name="connsiteX4" fmla="*/ 240439 w 878975"/>
                  <a:gd name="connsiteY4" fmla="*/ 1056808 h 1659724"/>
                  <a:gd name="connsiteX5" fmla="*/ 160292 w 878975"/>
                  <a:gd name="connsiteY5" fmla="*/ 1259825 h 1659724"/>
                  <a:gd name="connsiteX6" fmla="*/ 12725 w 878975"/>
                  <a:gd name="connsiteY6" fmla="*/ 1615109 h 1659724"/>
                  <a:gd name="connsiteX7" fmla="*/ 520337 w 878975"/>
                  <a:gd name="connsiteY7" fmla="*/ 1625180 h 1659724"/>
                  <a:gd name="connsiteX8" fmla="*/ 656682 w 878975"/>
                  <a:gd name="connsiteY8" fmla="*/ 1283095 h 1659724"/>
                  <a:gd name="connsiteX9" fmla="*/ 836090 w 878975"/>
                  <a:gd name="connsiteY9" fmla="*/ 965231 h 1659724"/>
                  <a:gd name="connsiteX10" fmla="*/ 792480 w 878975"/>
                  <a:gd name="connsiteY10" fmla="*/ 713908 h 1659724"/>
                  <a:gd name="connsiteX11" fmla="*/ 806905 w 878975"/>
                  <a:gd name="connsiteY11" fmla="*/ 534158 h 1659724"/>
                  <a:gd name="connsiteX12" fmla="*/ 863170 w 878975"/>
                  <a:gd name="connsiteY12" fmla="*/ 378764 h 1659724"/>
                  <a:gd name="connsiteX13" fmla="*/ 815476 w 878975"/>
                  <a:gd name="connsiteY13" fmla="*/ 117780 h 1659724"/>
                  <a:gd name="connsiteX14" fmla="*/ 723832 w 878975"/>
                  <a:gd name="connsiteY14" fmla="*/ 128733 h 1659724"/>
                  <a:gd name="connsiteX15" fmla="*/ 723017 w 878975"/>
                  <a:gd name="connsiteY15" fmla="*/ 7357 h 1659724"/>
                  <a:gd name="connsiteX0" fmla="*/ 723017 w 878360"/>
                  <a:gd name="connsiteY0" fmla="*/ 7357 h 1659724"/>
                  <a:gd name="connsiteX1" fmla="*/ 455499 w 878360"/>
                  <a:gd name="connsiteY1" fmla="*/ 186089 h 1659724"/>
                  <a:gd name="connsiteX2" fmla="*/ 243569 w 878360"/>
                  <a:gd name="connsiteY2" fmla="*/ 364069 h 1659724"/>
                  <a:gd name="connsiteX3" fmla="*/ 246767 w 878360"/>
                  <a:gd name="connsiteY3" fmla="*/ 691797 h 1659724"/>
                  <a:gd name="connsiteX4" fmla="*/ 240439 w 878360"/>
                  <a:gd name="connsiteY4" fmla="*/ 1056808 h 1659724"/>
                  <a:gd name="connsiteX5" fmla="*/ 160292 w 878360"/>
                  <a:gd name="connsiteY5" fmla="*/ 1259825 h 1659724"/>
                  <a:gd name="connsiteX6" fmla="*/ 12725 w 878360"/>
                  <a:gd name="connsiteY6" fmla="*/ 1615109 h 1659724"/>
                  <a:gd name="connsiteX7" fmla="*/ 520337 w 878360"/>
                  <a:gd name="connsiteY7" fmla="*/ 1625180 h 1659724"/>
                  <a:gd name="connsiteX8" fmla="*/ 656682 w 878360"/>
                  <a:gd name="connsiteY8" fmla="*/ 1283095 h 1659724"/>
                  <a:gd name="connsiteX9" fmla="*/ 836090 w 878360"/>
                  <a:gd name="connsiteY9" fmla="*/ 965231 h 1659724"/>
                  <a:gd name="connsiteX10" fmla="*/ 792480 w 878360"/>
                  <a:gd name="connsiteY10" fmla="*/ 713908 h 1659724"/>
                  <a:gd name="connsiteX11" fmla="*/ 806905 w 878360"/>
                  <a:gd name="connsiteY11" fmla="*/ 534158 h 1659724"/>
                  <a:gd name="connsiteX12" fmla="*/ 863170 w 878360"/>
                  <a:gd name="connsiteY12" fmla="*/ 378764 h 1659724"/>
                  <a:gd name="connsiteX13" fmla="*/ 815476 w 878360"/>
                  <a:gd name="connsiteY13" fmla="*/ 117780 h 1659724"/>
                  <a:gd name="connsiteX14" fmla="*/ 723832 w 878360"/>
                  <a:gd name="connsiteY14" fmla="*/ 128733 h 1659724"/>
                  <a:gd name="connsiteX15" fmla="*/ 723017 w 878360"/>
                  <a:gd name="connsiteY15" fmla="*/ 7357 h 1659724"/>
                  <a:gd name="connsiteX0" fmla="*/ 723017 w 880208"/>
                  <a:gd name="connsiteY0" fmla="*/ 7357 h 1659724"/>
                  <a:gd name="connsiteX1" fmla="*/ 455499 w 880208"/>
                  <a:gd name="connsiteY1" fmla="*/ 186089 h 1659724"/>
                  <a:gd name="connsiteX2" fmla="*/ 243569 w 880208"/>
                  <a:gd name="connsiteY2" fmla="*/ 364069 h 1659724"/>
                  <a:gd name="connsiteX3" fmla="*/ 246767 w 880208"/>
                  <a:gd name="connsiteY3" fmla="*/ 691797 h 1659724"/>
                  <a:gd name="connsiteX4" fmla="*/ 240439 w 880208"/>
                  <a:gd name="connsiteY4" fmla="*/ 1056808 h 1659724"/>
                  <a:gd name="connsiteX5" fmla="*/ 160292 w 880208"/>
                  <a:gd name="connsiteY5" fmla="*/ 1259825 h 1659724"/>
                  <a:gd name="connsiteX6" fmla="*/ 12725 w 880208"/>
                  <a:gd name="connsiteY6" fmla="*/ 1615109 h 1659724"/>
                  <a:gd name="connsiteX7" fmla="*/ 520337 w 880208"/>
                  <a:gd name="connsiteY7" fmla="*/ 1625180 h 1659724"/>
                  <a:gd name="connsiteX8" fmla="*/ 656682 w 880208"/>
                  <a:gd name="connsiteY8" fmla="*/ 1283095 h 1659724"/>
                  <a:gd name="connsiteX9" fmla="*/ 836090 w 880208"/>
                  <a:gd name="connsiteY9" fmla="*/ 965231 h 1659724"/>
                  <a:gd name="connsiteX10" fmla="*/ 792480 w 880208"/>
                  <a:gd name="connsiteY10" fmla="*/ 713908 h 1659724"/>
                  <a:gd name="connsiteX11" fmla="*/ 806905 w 880208"/>
                  <a:gd name="connsiteY11" fmla="*/ 534158 h 1659724"/>
                  <a:gd name="connsiteX12" fmla="*/ 863170 w 880208"/>
                  <a:gd name="connsiteY12" fmla="*/ 378764 h 1659724"/>
                  <a:gd name="connsiteX13" fmla="*/ 815476 w 880208"/>
                  <a:gd name="connsiteY13" fmla="*/ 117780 h 1659724"/>
                  <a:gd name="connsiteX14" fmla="*/ 723832 w 880208"/>
                  <a:gd name="connsiteY14" fmla="*/ 128733 h 1659724"/>
                  <a:gd name="connsiteX15" fmla="*/ 723017 w 880208"/>
                  <a:gd name="connsiteY15" fmla="*/ 7357 h 1659724"/>
                  <a:gd name="connsiteX0" fmla="*/ 715873 w 880208"/>
                  <a:gd name="connsiteY0" fmla="*/ 7433 h 1657419"/>
                  <a:gd name="connsiteX1" fmla="*/ 455499 w 880208"/>
                  <a:gd name="connsiteY1" fmla="*/ 183784 h 1657419"/>
                  <a:gd name="connsiteX2" fmla="*/ 243569 w 880208"/>
                  <a:gd name="connsiteY2" fmla="*/ 361764 h 1657419"/>
                  <a:gd name="connsiteX3" fmla="*/ 246767 w 880208"/>
                  <a:gd name="connsiteY3" fmla="*/ 689492 h 1657419"/>
                  <a:gd name="connsiteX4" fmla="*/ 240439 w 880208"/>
                  <a:gd name="connsiteY4" fmla="*/ 1054503 h 1657419"/>
                  <a:gd name="connsiteX5" fmla="*/ 160292 w 880208"/>
                  <a:gd name="connsiteY5" fmla="*/ 1257520 h 1657419"/>
                  <a:gd name="connsiteX6" fmla="*/ 12725 w 880208"/>
                  <a:gd name="connsiteY6" fmla="*/ 1612804 h 1657419"/>
                  <a:gd name="connsiteX7" fmla="*/ 520337 w 880208"/>
                  <a:gd name="connsiteY7" fmla="*/ 1622875 h 1657419"/>
                  <a:gd name="connsiteX8" fmla="*/ 656682 w 880208"/>
                  <a:gd name="connsiteY8" fmla="*/ 1280790 h 1657419"/>
                  <a:gd name="connsiteX9" fmla="*/ 836090 w 880208"/>
                  <a:gd name="connsiteY9" fmla="*/ 962926 h 1657419"/>
                  <a:gd name="connsiteX10" fmla="*/ 792480 w 880208"/>
                  <a:gd name="connsiteY10" fmla="*/ 711603 h 1657419"/>
                  <a:gd name="connsiteX11" fmla="*/ 806905 w 880208"/>
                  <a:gd name="connsiteY11" fmla="*/ 531853 h 1657419"/>
                  <a:gd name="connsiteX12" fmla="*/ 863170 w 880208"/>
                  <a:gd name="connsiteY12" fmla="*/ 376459 h 1657419"/>
                  <a:gd name="connsiteX13" fmla="*/ 815476 w 880208"/>
                  <a:gd name="connsiteY13" fmla="*/ 115475 h 1657419"/>
                  <a:gd name="connsiteX14" fmla="*/ 723832 w 880208"/>
                  <a:gd name="connsiteY14" fmla="*/ 126428 h 1657419"/>
                  <a:gd name="connsiteX15" fmla="*/ 715873 w 880208"/>
                  <a:gd name="connsiteY15" fmla="*/ 7433 h 1657419"/>
                  <a:gd name="connsiteX0" fmla="*/ 715873 w 880208"/>
                  <a:gd name="connsiteY0" fmla="*/ 7433 h 1657419"/>
                  <a:gd name="connsiteX1" fmla="*/ 455499 w 880208"/>
                  <a:gd name="connsiteY1" fmla="*/ 183784 h 1657419"/>
                  <a:gd name="connsiteX2" fmla="*/ 243569 w 880208"/>
                  <a:gd name="connsiteY2" fmla="*/ 361764 h 1657419"/>
                  <a:gd name="connsiteX3" fmla="*/ 246767 w 880208"/>
                  <a:gd name="connsiteY3" fmla="*/ 689492 h 1657419"/>
                  <a:gd name="connsiteX4" fmla="*/ 240439 w 880208"/>
                  <a:gd name="connsiteY4" fmla="*/ 1054503 h 1657419"/>
                  <a:gd name="connsiteX5" fmla="*/ 160292 w 880208"/>
                  <a:gd name="connsiteY5" fmla="*/ 1257520 h 1657419"/>
                  <a:gd name="connsiteX6" fmla="*/ 12725 w 880208"/>
                  <a:gd name="connsiteY6" fmla="*/ 1612804 h 1657419"/>
                  <a:gd name="connsiteX7" fmla="*/ 520337 w 880208"/>
                  <a:gd name="connsiteY7" fmla="*/ 1622875 h 1657419"/>
                  <a:gd name="connsiteX8" fmla="*/ 656682 w 880208"/>
                  <a:gd name="connsiteY8" fmla="*/ 1280790 h 1657419"/>
                  <a:gd name="connsiteX9" fmla="*/ 836090 w 880208"/>
                  <a:gd name="connsiteY9" fmla="*/ 962926 h 1657419"/>
                  <a:gd name="connsiteX10" fmla="*/ 792480 w 880208"/>
                  <a:gd name="connsiteY10" fmla="*/ 711603 h 1657419"/>
                  <a:gd name="connsiteX11" fmla="*/ 806905 w 880208"/>
                  <a:gd name="connsiteY11" fmla="*/ 531853 h 1657419"/>
                  <a:gd name="connsiteX12" fmla="*/ 863170 w 880208"/>
                  <a:gd name="connsiteY12" fmla="*/ 376459 h 1657419"/>
                  <a:gd name="connsiteX13" fmla="*/ 815476 w 880208"/>
                  <a:gd name="connsiteY13" fmla="*/ 115475 h 1657419"/>
                  <a:gd name="connsiteX14" fmla="*/ 723832 w 880208"/>
                  <a:gd name="connsiteY14" fmla="*/ 126428 h 1657419"/>
                  <a:gd name="connsiteX15" fmla="*/ 715873 w 880208"/>
                  <a:gd name="connsiteY15" fmla="*/ 7433 h 1657419"/>
                  <a:gd name="connsiteX0" fmla="*/ 715873 w 880208"/>
                  <a:gd name="connsiteY0" fmla="*/ 7433 h 1657419"/>
                  <a:gd name="connsiteX1" fmla="*/ 455499 w 880208"/>
                  <a:gd name="connsiteY1" fmla="*/ 183784 h 1657419"/>
                  <a:gd name="connsiteX2" fmla="*/ 243569 w 880208"/>
                  <a:gd name="connsiteY2" fmla="*/ 361764 h 1657419"/>
                  <a:gd name="connsiteX3" fmla="*/ 246767 w 880208"/>
                  <a:gd name="connsiteY3" fmla="*/ 689492 h 1657419"/>
                  <a:gd name="connsiteX4" fmla="*/ 240439 w 880208"/>
                  <a:gd name="connsiteY4" fmla="*/ 1054503 h 1657419"/>
                  <a:gd name="connsiteX5" fmla="*/ 160292 w 880208"/>
                  <a:gd name="connsiteY5" fmla="*/ 1257520 h 1657419"/>
                  <a:gd name="connsiteX6" fmla="*/ 12725 w 880208"/>
                  <a:gd name="connsiteY6" fmla="*/ 1612804 h 1657419"/>
                  <a:gd name="connsiteX7" fmla="*/ 520337 w 880208"/>
                  <a:gd name="connsiteY7" fmla="*/ 1622875 h 1657419"/>
                  <a:gd name="connsiteX8" fmla="*/ 656682 w 880208"/>
                  <a:gd name="connsiteY8" fmla="*/ 1280790 h 1657419"/>
                  <a:gd name="connsiteX9" fmla="*/ 836090 w 880208"/>
                  <a:gd name="connsiteY9" fmla="*/ 962926 h 1657419"/>
                  <a:gd name="connsiteX10" fmla="*/ 792480 w 880208"/>
                  <a:gd name="connsiteY10" fmla="*/ 711603 h 1657419"/>
                  <a:gd name="connsiteX11" fmla="*/ 806905 w 880208"/>
                  <a:gd name="connsiteY11" fmla="*/ 531853 h 1657419"/>
                  <a:gd name="connsiteX12" fmla="*/ 863170 w 880208"/>
                  <a:gd name="connsiteY12" fmla="*/ 376459 h 1657419"/>
                  <a:gd name="connsiteX13" fmla="*/ 815476 w 880208"/>
                  <a:gd name="connsiteY13" fmla="*/ 115475 h 1657419"/>
                  <a:gd name="connsiteX14" fmla="*/ 723832 w 880208"/>
                  <a:gd name="connsiteY14" fmla="*/ 126428 h 1657419"/>
                  <a:gd name="connsiteX15" fmla="*/ 715873 w 880208"/>
                  <a:gd name="connsiteY15" fmla="*/ 7433 h 1657419"/>
                  <a:gd name="connsiteX0" fmla="*/ 715873 w 880208"/>
                  <a:gd name="connsiteY0" fmla="*/ 7433 h 1657419"/>
                  <a:gd name="connsiteX1" fmla="*/ 455499 w 880208"/>
                  <a:gd name="connsiteY1" fmla="*/ 183784 h 1657419"/>
                  <a:gd name="connsiteX2" fmla="*/ 243569 w 880208"/>
                  <a:gd name="connsiteY2" fmla="*/ 361764 h 1657419"/>
                  <a:gd name="connsiteX3" fmla="*/ 246767 w 880208"/>
                  <a:gd name="connsiteY3" fmla="*/ 689492 h 1657419"/>
                  <a:gd name="connsiteX4" fmla="*/ 240439 w 880208"/>
                  <a:gd name="connsiteY4" fmla="*/ 1054503 h 1657419"/>
                  <a:gd name="connsiteX5" fmla="*/ 160292 w 880208"/>
                  <a:gd name="connsiteY5" fmla="*/ 1257520 h 1657419"/>
                  <a:gd name="connsiteX6" fmla="*/ 12725 w 880208"/>
                  <a:gd name="connsiteY6" fmla="*/ 1612804 h 1657419"/>
                  <a:gd name="connsiteX7" fmla="*/ 520337 w 880208"/>
                  <a:gd name="connsiteY7" fmla="*/ 1622875 h 1657419"/>
                  <a:gd name="connsiteX8" fmla="*/ 656682 w 880208"/>
                  <a:gd name="connsiteY8" fmla="*/ 1280790 h 1657419"/>
                  <a:gd name="connsiteX9" fmla="*/ 836090 w 880208"/>
                  <a:gd name="connsiteY9" fmla="*/ 962926 h 1657419"/>
                  <a:gd name="connsiteX10" fmla="*/ 809149 w 880208"/>
                  <a:gd name="connsiteY10" fmla="*/ 711603 h 1657419"/>
                  <a:gd name="connsiteX11" fmla="*/ 806905 w 880208"/>
                  <a:gd name="connsiteY11" fmla="*/ 531853 h 1657419"/>
                  <a:gd name="connsiteX12" fmla="*/ 863170 w 880208"/>
                  <a:gd name="connsiteY12" fmla="*/ 376459 h 1657419"/>
                  <a:gd name="connsiteX13" fmla="*/ 815476 w 880208"/>
                  <a:gd name="connsiteY13" fmla="*/ 115475 h 1657419"/>
                  <a:gd name="connsiteX14" fmla="*/ 723832 w 880208"/>
                  <a:gd name="connsiteY14" fmla="*/ 126428 h 1657419"/>
                  <a:gd name="connsiteX15" fmla="*/ 715873 w 880208"/>
                  <a:gd name="connsiteY15" fmla="*/ 7433 h 1657419"/>
                  <a:gd name="connsiteX0" fmla="*/ 715873 w 880208"/>
                  <a:gd name="connsiteY0" fmla="*/ 7433 h 1657419"/>
                  <a:gd name="connsiteX1" fmla="*/ 455499 w 880208"/>
                  <a:gd name="connsiteY1" fmla="*/ 183784 h 1657419"/>
                  <a:gd name="connsiteX2" fmla="*/ 243569 w 880208"/>
                  <a:gd name="connsiteY2" fmla="*/ 361764 h 1657419"/>
                  <a:gd name="connsiteX3" fmla="*/ 246767 w 880208"/>
                  <a:gd name="connsiteY3" fmla="*/ 689492 h 1657419"/>
                  <a:gd name="connsiteX4" fmla="*/ 240439 w 880208"/>
                  <a:gd name="connsiteY4" fmla="*/ 1054503 h 1657419"/>
                  <a:gd name="connsiteX5" fmla="*/ 160292 w 880208"/>
                  <a:gd name="connsiteY5" fmla="*/ 1257520 h 1657419"/>
                  <a:gd name="connsiteX6" fmla="*/ 12725 w 880208"/>
                  <a:gd name="connsiteY6" fmla="*/ 1612804 h 1657419"/>
                  <a:gd name="connsiteX7" fmla="*/ 520337 w 880208"/>
                  <a:gd name="connsiteY7" fmla="*/ 1622875 h 1657419"/>
                  <a:gd name="connsiteX8" fmla="*/ 656682 w 880208"/>
                  <a:gd name="connsiteY8" fmla="*/ 1280790 h 1657419"/>
                  <a:gd name="connsiteX9" fmla="*/ 797990 w 880208"/>
                  <a:gd name="connsiteY9" fmla="*/ 974832 h 1657419"/>
                  <a:gd name="connsiteX10" fmla="*/ 809149 w 880208"/>
                  <a:gd name="connsiteY10" fmla="*/ 711603 h 1657419"/>
                  <a:gd name="connsiteX11" fmla="*/ 806905 w 880208"/>
                  <a:gd name="connsiteY11" fmla="*/ 531853 h 1657419"/>
                  <a:gd name="connsiteX12" fmla="*/ 863170 w 880208"/>
                  <a:gd name="connsiteY12" fmla="*/ 376459 h 1657419"/>
                  <a:gd name="connsiteX13" fmla="*/ 815476 w 880208"/>
                  <a:gd name="connsiteY13" fmla="*/ 115475 h 1657419"/>
                  <a:gd name="connsiteX14" fmla="*/ 723832 w 880208"/>
                  <a:gd name="connsiteY14" fmla="*/ 126428 h 1657419"/>
                  <a:gd name="connsiteX15" fmla="*/ 715873 w 880208"/>
                  <a:gd name="connsiteY15" fmla="*/ 7433 h 1657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80208" h="1657419">
                    <a:moveTo>
                      <a:pt x="715873" y="7433"/>
                    </a:moveTo>
                    <a:cubicBezTo>
                      <a:pt x="729249" y="-36299"/>
                      <a:pt x="534216" y="124729"/>
                      <a:pt x="455499" y="183784"/>
                    </a:cubicBezTo>
                    <a:cubicBezTo>
                      <a:pt x="376782" y="242839"/>
                      <a:pt x="268051" y="300972"/>
                      <a:pt x="243569" y="361764"/>
                    </a:cubicBezTo>
                    <a:cubicBezTo>
                      <a:pt x="218264" y="424601"/>
                      <a:pt x="247289" y="574036"/>
                      <a:pt x="246767" y="689492"/>
                    </a:cubicBezTo>
                    <a:cubicBezTo>
                      <a:pt x="246245" y="804948"/>
                      <a:pt x="254851" y="959832"/>
                      <a:pt x="240439" y="1054503"/>
                    </a:cubicBezTo>
                    <a:cubicBezTo>
                      <a:pt x="226027" y="1149174"/>
                      <a:pt x="198244" y="1164470"/>
                      <a:pt x="160292" y="1257520"/>
                    </a:cubicBezTo>
                    <a:cubicBezTo>
                      <a:pt x="122340" y="1350570"/>
                      <a:pt x="-47282" y="1551912"/>
                      <a:pt x="12725" y="1612804"/>
                    </a:cubicBezTo>
                    <a:cubicBezTo>
                      <a:pt x="72732" y="1673696"/>
                      <a:pt x="440395" y="1667495"/>
                      <a:pt x="520337" y="1622875"/>
                    </a:cubicBezTo>
                    <a:cubicBezTo>
                      <a:pt x="576466" y="1568730"/>
                      <a:pt x="610407" y="1388797"/>
                      <a:pt x="656682" y="1280790"/>
                    </a:cubicBezTo>
                    <a:cubicBezTo>
                      <a:pt x="702957" y="1172783"/>
                      <a:pt x="772579" y="1069697"/>
                      <a:pt x="797990" y="974832"/>
                    </a:cubicBezTo>
                    <a:cubicBezTo>
                      <a:pt x="823401" y="879968"/>
                      <a:pt x="807663" y="785433"/>
                      <a:pt x="809149" y="711603"/>
                    </a:cubicBezTo>
                    <a:cubicBezTo>
                      <a:pt x="810635" y="637773"/>
                      <a:pt x="797901" y="587710"/>
                      <a:pt x="806905" y="531853"/>
                    </a:cubicBezTo>
                    <a:cubicBezTo>
                      <a:pt x="815909" y="475996"/>
                      <a:pt x="861742" y="445855"/>
                      <a:pt x="863170" y="376459"/>
                    </a:cubicBezTo>
                    <a:cubicBezTo>
                      <a:pt x="864599" y="307063"/>
                      <a:pt x="922829" y="138563"/>
                      <a:pt x="815476" y="115475"/>
                    </a:cubicBezTo>
                    <a:cubicBezTo>
                      <a:pt x="744124" y="100130"/>
                      <a:pt x="731161" y="129616"/>
                      <a:pt x="723832" y="126428"/>
                    </a:cubicBezTo>
                    <a:cubicBezTo>
                      <a:pt x="714060" y="122177"/>
                      <a:pt x="712970" y="16924"/>
                      <a:pt x="715873" y="7433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sp>
            <p:nvSpPr>
              <p:cNvPr id="618" name="Freihandform 617"/>
              <p:cNvSpPr/>
              <p:nvPr/>
            </p:nvSpPr>
            <p:spPr>
              <a:xfrm>
                <a:off x="1917516" y="3743032"/>
                <a:ext cx="875754" cy="1650011"/>
              </a:xfrm>
              <a:custGeom>
                <a:avLst/>
                <a:gdLst>
                  <a:gd name="connsiteX0" fmla="*/ 592183 w 653143"/>
                  <a:gd name="connsiteY0" fmla="*/ 0 h 1576251"/>
                  <a:gd name="connsiteX1" fmla="*/ 548640 w 653143"/>
                  <a:gd name="connsiteY1" fmla="*/ 60960 h 1576251"/>
                  <a:gd name="connsiteX2" fmla="*/ 531223 w 653143"/>
                  <a:gd name="connsiteY2" fmla="*/ 87086 h 1576251"/>
                  <a:gd name="connsiteX3" fmla="*/ 487680 w 653143"/>
                  <a:gd name="connsiteY3" fmla="*/ 121920 h 1576251"/>
                  <a:gd name="connsiteX4" fmla="*/ 452845 w 653143"/>
                  <a:gd name="connsiteY4" fmla="*/ 130628 h 1576251"/>
                  <a:gd name="connsiteX5" fmla="*/ 400594 w 653143"/>
                  <a:gd name="connsiteY5" fmla="*/ 148046 h 1576251"/>
                  <a:gd name="connsiteX6" fmla="*/ 348343 w 653143"/>
                  <a:gd name="connsiteY6" fmla="*/ 165463 h 1576251"/>
                  <a:gd name="connsiteX7" fmla="*/ 322217 w 653143"/>
                  <a:gd name="connsiteY7" fmla="*/ 174171 h 1576251"/>
                  <a:gd name="connsiteX8" fmla="*/ 296091 w 653143"/>
                  <a:gd name="connsiteY8" fmla="*/ 182880 h 1576251"/>
                  <a:gd name="connsiteX9" fmla="*/ 235131 w 653143"/>
                  <a:gd name="connsiteY9" fmla="*/ 200297 h 1576251"/>
                  <a:gd name="connsiteX10" fmla="*/ 209005 w 653143"/>
                  <a:gd name="connsiteY10" fmla="*/ 226423 h 1576251"/>
                  <a:gd name="connsiteX11" fmla="*/ 182880 w 653143"/>
                  <a:gd name="connsiteY11" fmla="*/ 243840 h 1576251"/>
                  <a:gd name="connsiteX12" fmla="*/ 165463 w 653143"/>
                  <a:gd name="connsiteY12" fmla="*/ 269966 h 1576251"/>
                  <a:gd name="connsiteX13" fmla="*/ 148045 w 653143"/>
                  <a:gd name="connsiteY13" fmla="*/ 287383 h 1576251"/>
                  <a:gd name="connsiteX14" fmla="*/ 121920 w 653143"/>
                  <a:gd name="connsiteY14" fmla="*/ 400594 h 1576251"/>
                  <a:gd name="connsiteX15" fmla="*/ 113211 w 653143"/>
                  <a:gd name="connsiteY15" fmla="*/ 426720 h 1576251"/>
                  <a:gd name="connsiteX16" fmla="*/ 104503 w 653143"/>
                  <a:gd name="connsiteY16" fmla="*/ 470263 h 1576251"/>
                  <a:gd name="connsiteX17" fmla="*/ 87085 w 653143"/>
                  <a:gd name="connsiteY17" fmla="*/ 522514 h 1576251"/>
                  <a:gd name="connsiteX18" fmla="*/ 69668 w 653143"/>
                  <a:gd name="connsiteY18" fmla="*/ 609600 h 1576251"/>
                  <a:gd name="connsiteX19" fmla="*/ 52251 w 653143"/>
                  <a:gd name="connsiteY19" fmla="*/ 661851 h 1576251"/>
                  <a:gd name="connsiteX20" fmla="*/ 52251 w 653143"/>
                  <a:gd name="connsiteY20" fmla="*/ 1201783 h 1576251"/>
                  <a:gd name="connsiteX21" fmla="*/ 43543 w 653143"/>
                  <a:gd name="connsiteY21" fmla="*/ 1236617 h 1576251"/>
                  <a:gd name="connsiteX22" fmla="*/ 34834 w 653143"/>
                  <a:gd name="connsiteY22" fmla="*/ 1280160 h 1576251"/>
                  <a:gd name="connsiteX23" fmla="*/ 26125 w 653143"/>
                  <a:gd name="connsiteY23" fmla="*/ 1349828 h 1576251"/>
                  <a:gd name="connsiteX24" fmla="*/ 8708 w 653143"/>
                  <a:gd name="connsiteY24" fmla="*/ 1402080 h 1576251"/>
                  <a:gd name="connsiteX25" fmla="*/ 0 w 653143"/>
                  <a:gd name="connsiteY25" fmla="*/ 1471748 h 1576251"/>
                  <a:gd name="connsiteX26" fmla="*/ 182880 w 653143"/>
                  <a:gd name="connsiteY26" fmla="*/ 1558834 h 1576251"/>
                  <a:gd name="connsiteX27" fmla="*/ 278674 w 653143"/>
                  <a:gd name="connsiteY27" fmla="*/ 1576251 h 1576251"/>
                  <a:gd name="connsiteX28" fmla="*/ 452845 w 653143"/>
                  <a:gd name="connsiteY28" fmla="*/ 1567543 h 1576251"/>
                  <a:gd name="connsiteX29" fmla="*/ 496388 w 653143"/>
                  <a:gd name="connsiteY29" fmla="*/ 1524000 h 1576251"/>
                  <a:gd name="connsiteX30" fmla="*/ 522514 w 653143"/>
                  <a:gd name="connsiteY30" fmla="*/ 1497874 h 1576251"/>
                  <a:gd name="connsiteX31" fmla="*/ 539931 w 653143"/>
                  <a:gd name="connsiteY31" fmla="*/ 1471748 h 1576251"/>
                  <a:gd name="connsiteX32" fmla="*/ 522514 w 653143"/>
                  <a:gd name="connsiteY32" fmla="*/ 1254034 h 1576251"/>
                  <a:gd name="connsiteX33" fmla="*/ 513805 w 653143"/>
                  <a:gd name="connsiteY33" fmla="*/ 1088571 h 1576251"/>
                  <a:gd name="connsiteX34" fmla="*/ 496388 w 653143"/>
                  <a:gd name="connsiteY34" fmla="*/ 975360 h 1576251"/>
                  <a:gd name="connsiteX35" fmla="*/ 487680 w 653143"/>
                  <a:gd name="connsiteY35" fmla="*/ 879566 h 1576251"/>
                  <a:gd name="connsiteX36" fmla="*/ 461554 w 653143"/>
                  <a:gd name="connsiteY36" fmla="*/ 792480 h 1576251"/>
                  <a:gd name="connsiteX37" fmla="*/ 435428 w 653143"/>
                  <a:gd name="connsiteY37" fmla="*/ 661851 h 1576251"/>
                  <a:gd name="connsiteX38" fmla="*/ 444137 w 653143"/>
                  <a:gd name="connsiteY38" fmla="*/ 505097 h 1576251"/>
                  <a:gd name="connsiteX39" fmla="*/ 478971 w 653143"/>
                  <a:gd name="connsiteY39" fmla="*/ 435428 h 1576251"/>
                  <a:gd name="connsiteX40" fmla="*/ 505097 w 653143"/>
                  <a:gd name="connsiteY40" fmla="*/ 374468 h 1576251"/>
                  <a:gd name="connsiteX41" fmla="*/ 522514 w 653143"/>
                  <a:gd name="connsiteY41" fmla="*/ 348343 h 1576251"/>
                  <a:gd name="connsiteX42" fmla="*/ 531223 w 653143"/>
                  <a:gd name="connsiteY42" fmla="*/ 322217 h 1576251"/>
                  <a:gd name="connsiteX43" fmla="*/ 557348 w 653143"/>
                  <a:gd name="connsiteY43" fmla="*/ 296091 h 1576251"/>
                  <a:gd name="connsiteX44" fmla="*/ 574765 w 653143"/>
                  <a:gd name="connsiteY44" fmla="*/ 261257 h 1576251"/>
                  <a:gd name="connsiteX45" fmla="*/ 609600 w 653143"/>
                  <a:gd name="connsiteY45" fmla="*/ 209006 h 1576251"/>
                  <a:gd name="connsiteX46" fmla="*/ 627017 w 653143"/>
                  <a:gd name="connsiteY46" fmla="*/ 182880 h 1576251"/>
                  <a:gd name="connsiteX47" fmla="*/ 644434 w 653143"/>
                  <a:gd name="connsiteY47" fmla="*/ 130628 h 1576251"/>
                  <a:gd name="connsiteX48" fmla="*/ 653143 w 653143"/>
                  <a:gd name="connsiteY48" fmla="*/ 104503 h 1576251"/>
                  <a:gd name="connsiteX49" fmla="*/ 653143 w 653143"/>
                  <a:gd name="connsiteY49" fmla="*/ 43543 h 1576251"/>
                  <a:gd name="connsiteX0" fmla="*/ 592183 w 653143"/>
                  <a:gd name="connsiteY0" fmla="*/ 0 h 1576251"/>
                  <a:gd name="connsiteX1" fmla="*/ 548640 w 653143"/>
                  <a:gd name="connsiteY1" fmla="*/ 60960 h 1576251"/>
                  <a:gd name="connsiteX2" fmla="*/ 531223 w 653143"/>
                  <a:gd name="connsiteY2" fmla="*/ 87086 h 1576251"/>
                  <a:gd name="connsiteX3" fmla="*/ 487680 w 653143"/>
                  <a:gd name="connsiteY3" fmla="*/ 121920 h 1576251"/>
                  <a:gd name="connsiteX4" fmla="*/ 452845 w 653143"/>
                  <a:gd name="connsiteY4" fmla="*/ 130628 h 1576251"/>
                  <a:gd name="connsiteX5" fmla="*/ 400594 w 653143"/>
                  <a:gd name="connsiteY5" fmla="*/ 148046 h 1576251"/>
                  <a:gd name="connsiteX6" fmla="*/ 348343 w 653143"/>
                  <a:gd name="connsiteY6" fmla="*/ 165463 h 1576251"/>
                  <a:gd name="connsiteX7" fmla="*/ 322217 w 653143"/>
                  <a:gd name="connsiteY7" fmla="*/ 174171 h 1576251"/>
                  <a:gd name="connsiteX8" fmla="*/ 296091 w 653143"/>
                  <a:gd name="connsiteY8" fmla="*/ 182880 h 1576251"/>
                  <a:gd name="connsiteX9" fmla="*/ 235131 w 653143"/>
                  <a:gd name="connsiteY9" fmla="*/ 200297 h 1576251"/>
                  <a:gd name="connsiteX10" fmla="*/ 209005 w 653143"/>
                  <a:gd name="connsiteY10" fmla="*/ 226423 h 1576251"/>
                  <a:gd name="connsiteX11" fmla="*/ 182880 w 653143"/>
                  <a:gd name="connsiteY11" fmla="*/ 243840 h 1576251"/>
                  <a:gd name="connsiteX12" fmla="*/ 165463 w 653143"/>
                  <a:gd name="connsiteY12" fmla="*/ 269966 h 1576251"/>
                  <a:gd name="connsiteX13" fmla="*/ 148045 w 653143"/>
                  <a:gd name="connsiteY13" fmla="*/ 287383 h 1576251"/>
                  <a:gd name="connsiteX14" fmla="*/ 121920 w 653143"/>
                  <a:gd name="connsiteY14" fmla="*/ 400594 h 1576251"/>
                  <a:gd name="connsiteX15" fmla="*/ 113211 w 653143"/>
                  <a:gd name="connsiteY15" fmla="*/ 426720 h 1576251"/>
                  <a:gd name="connsiteX16" fmla="*/ 104503 w 653143"/>
                  <a:gd name="connsiteY16" fmla="*/ 470263 h 1576251"/>
                  <a:gd name="connsiteX17" fmla="*/ 87085 w 653143"/>
                  <a:gd name="connsiteY17" fmla="*/ 522514 h 1576251"/>
                  <a:gd name="connsiteX18" fmla="*/ 69668 w 653143"/>
                  <a:gd name="connsiteY18" fmla="*/ 609600 h 1576251"/>
                  <a:gd name="connsiteX19" fmla="*/ 52251 w 653143"/>
                  <a:gd name="connsiteY19" fmla="*/ 661851 h 1576251"/>
                  <a:gd name="connsiteX20" fmla="*/ 52251 w 653143"/>
                  <a:gd name="connsiteY20" fmla="*/ 1201783 h 1576251"/>
                  <a:gd name="connsiteX21" fmla="*/ 43543 w 653143"/>
                  <a:gd name="connsiteY21" fmla="*/ 1236617 h 1576251"/>
                  <a:gd name="connsiteX22" fmla="*/ 34834 w 653143"/>
                  <a:gd name="connsiteY22" fmla="*/ 1280160 h 1576251"/>
                  <a:gd name="connsiteX23" fmla="*/ 26125 w 653143"/>
                  <a:gd name="connsiteY23" fmla="*/ 1349828 h 1576251"/>
                  <a:gd name="connsiteX24" fmla="*/ 8708 w 653143"/>
                  <a:gd name="connsiteY24" fmla="*/ 1402080 h 1576251"/>
                  <a:gd name="connsiteX25" fmla="*/ 0 w 653143"/>
                  <a:gd name="connsiteY25" fmla="*/ 1471748 h 1576251"/>
                  <a:gd name="connsiteX26" fmla="*/ 182880 w 653143"/>
                  <a:gd name="connsiteY26" fmla="*/ 1558834 h 1576251"/>
                  <a:gd name="connsiteX27" fmla="*/ 278674 w 653143"/>
                  <a:gd name="connsiteY27" fmla="*/ 1576251 h 1576251"/>
                  <a:gd name="connsiteX28" fmla="*/ 452845 w 653143"/>
                  <a:gd name="connsiteY28" fmla="*/ 1567543 h 1576251"/>
                  <a:gd name="connsiteX29" fmla="*/ 496388 w 653143"/>
                  <a:gd name="connsiteY29" fmla="*/ 1524000 h 1576251"/>
                  <a:gd name="connsiteX30" fmla="*/ 522514 w 653143"/>
                  <a:gd name="connsiteY30" fmla="*/ 1497874 h 1576251"/>
                  <a:gd name="connsiteX31" fmla="*/ 539931 w 653143"/>
                  <a:gd name="connsiteY31" fmla="*/ 1471748 h 1576251"/>
                  <a:gd name="connsiteX32" fmla="*/ 522514 w 653143"/>
                  <a:gd name="connsiteY32" fmla="*/ 1254034 h 1576251"/>
                  <a:gd name="connsiteX33" fmla="*/ 513805 w 653143"/>
                  <a:gd name="connsiteY33" fmla="*/ 1088571 h 1576251"/>
                  <a:gd name="connsiteX34" fmla="*/ 496388 w 653143"/>
                  <a:gd name="connsiteY34" fmla="*/ 975360 h 1576251"/>
                  <a:gd name="connsiteX35" fmla="*/ 487680 w 653143"/>
                  <a:gd name="connsiteY35" fmla="*/ 879566 h 1576251"/>
                  <a:gd name="connsiteX36" fmla="*/ 461554 w 653143"/>
                  <a:gd name="connsiteY36" fmla="*/ 792480 h 1576251"/>
                  <a:gd name="connsiteX37" fmla="*/ 435428 w 653143"/>
                  <a:gd name="connsiteY37" fmla="*/ 661851 h 1576251"/>
                  <a:gd name="connsiteX38" fmla="*/ 444137 w 653143"/>
                  <a:gd name="connsiteY38" fmla="*/ 505097 h 1576251"/>
                  <a:gd name="connsiteX39" fmla="*/ 478971 w 653143"/>
                  <a:gd name="connsiteY39" fmla="*/ 435428 h 1576251"/>
                  <a:gd name="connsiteX40" fmla="*/ 505097 w 653143"/>
                  <a:gd name="connsiteY40" fmla="*/ 374468 h 1576251"/>
                  <a:gd name="connsiteX41" fmla="*/ 522514 w 653143"/>
                  <a:gd name="connsiteY41" fmla="*/ 348343 h 1576251"/>
                  <a:gd name="connsiteX42" fmla="*/ 531223 w 653143"/>
                  <a:gd name="connsiteY42" fmla="*/ 322217 h 1576251"/>
                  <a:gd name="connsiteX43" fmla="*/ 557348 w 653143"/>
                  <a:gd name="connsiteY43" fmla="*/ 296091 h 1576251"/>
                  <a:gd name="connsiteX44" fmla="*/ 574765 w 653143"/>
                  <a:gd name="connsiteY44" fmla="*/ 261257 h 1576251"/>
                  <a:gd name="connsiteX45" fmla="*/ 609600 w 653143"/>
                  <a:gd name="connsiteY45" fmla="*/ 209006 h 1576251"/>
                  <a:gd name="connsiteX46" fmla="*/ 627017 w 653143"/>
                  <a:gd name="connsiteY46" fmla="*/ 182880 h 1576251"/>
                  <a:gd name="connsiteX47" fmla="*/ 644434 w 653143"/>
                  <a:gd name="connsiteY47" fmla="*/ 130628 h 1576251"/>
                  <a:gd name="connsiteX48" fmla="*/ 653143 w 653143"/>
                  <a:gd name="connsiteY48" fmla="*/ 104503 h 1576251"/>
                  <a:gd name="connsiteX49" fmla="*/ 653143 w 653143"/>
                  <a:gd name="connsiteY49" fmla="*/ 43543 h 1576251"/>
                  <a:gd name="connsiteX50" fmla="*/ 592183 w 653143"/>
                  <a:gd name="connsiteY50" fmla="*/ 0 h 1576251"/>
                  <a:gd name="connsiteX0" fmla="*/ 592183 w 653143"/>
                  <a:gd name="connsiteY0" fmla="*/ 0 h 1576251"/>
                  <a:gd name="connsiteX1" fmla="*/ 531223 w 653143"/>
                  <a:gd name="connsiteY1" fmla="*/ 87086 h 1576251"/>
                  <a:gd name="connsiteX2" fmla="*/ 487680 w 653143"/>
                  <a:gd name="connsiteY2" fmla="*/ 121920 h 1576251"/>
                  <a:gd name="connsiteX3" fmla="*/ 452845 w 653143"/>
                  <a:gd name="connsiteY3" fmla="*/ 130628 h 1576251"/>
                  <a:gd name="connsiteX4" fmla="*/ 400594 w 653143"/>
                  <a:gd name="connsiteY4" fmla="*/ 148046 h 1576251"/>
                  <a:gd name="connsiteX5" fmla="*/ 348343 w 653143"/>
                  <a:gd name="connsiteY5" fmla="*/ 165463 h 1576251"/>
                  <a:gd name="connsiteX6" fmla="*/ 322217 w 653143"/>
                  <a:gd name="connsiteY6" fmla="*/ 174171 h 1576251"/>
                  <a:gd name="connsiteX7" fmla="*/ 296091 w 653143"/>
                  <a:gd name="connsiteY7" fmla="*/ 182880 h 1576251"/>
                  <a:gd name="connsiteX8" fmla="*/ 235131 w 653143"/>
                  <a:gd name="connsiteY8" fmla="*/ 200297 h 1576251"/>
                  <a:gd name="connsiteX9" fmla="*/ 209005 w 653143"/>
                  <a:gd name="connsiteY9" fmla="*/ 226423 h 1576251"/>
                  <a:gd name="connsiteX10" fmla="*/ 182880 w 653143"/>
                  <a:gd name="connsiteY10" fmla="*/ 243840 h 1576251"/>
                  <a:gd name="connsiteX11" fmla="*/ 165463 w 653143"/>
                  <a:gd name="connsiteY11" fmla="*/ 269966 h 1576251"/>
                  <a:gd name="connsiteX12" fmla="*/ 148045 w 653143"/>
                  <a:gd name="connsiteY12" fmla="*/ 287383 h 1576251"/>
                  <a:gd name="connsiteX13" fmla="*/ 121920 w 653143"/>
                  <a:gd name="connsiteY13" fmla="*/ 400594 h 1576251"/>
                  <a:gd name="connsiteX14" fmla="*/ 113211 w 653143"/>
                  <a:gd name="connsiteY14" fmla="*/ 426720 h 1576251"/>
                  <a:gd name="connsiteX15" fmla="*/ 104503 w 653143"/>
                  <a:gd name="connsiteY15" fmla="*/ 470263 h 1576251"/>
                  <a:gd name="connsiteX16" fmla="*/ 87085 w 653143"/>
                  <a:gd name="connsiteY16" fmla="*/ 522514 h 1576251"/>
                  <a:gd name="connsiteX17" fmla="*/ 69668 w 653143"/>
                  <a:gd name="connsiteY17" fmla="*/ 609600 h 1576251"/>
                  <a:gd name="connsiteX18" fmla="*/ 52251 w 653143"/>
                  <a:gd name="connsiteY18" fmla="*/ 661851 h 1576251"/>
                  <a:gd name="connsiteX19" fmla="*/ 52251 w 653143"/>
                  <a:gd name="connsiteY19" fmla="*/ 1201783 h 1576251"/>
                  <a:gd name="connsiteX20" fmla="*/ 43543 w 653143"/>
                  <a:gd name="connsiteY20" fmla="*/ 1236617 h 1576251"/>
                  <a:gd name="connsiteX21" fmla="*/ 34834 w 653143"/>
                  <a:gd name="connsiteY21" fmla="*/ 1280160 h 1576251"/>
                  <a:gd name="connsiteX22" fmla="*/ 26125 w 653143"/>
                  <a:gd name="connsiteY22" fmla="*/ 1349828 h 1576251"/>
                  <a:gd name="connsiteX23" fmla="*/ 8708 w 653143"/>
                  <a:gd name="connsiteY23" fmla="*/ 1402080 h 1576251"/>
                  <a:gd name="connsiteX24" fmla="*/ 0 w 653143"/>
                  <a:gd name="connsiteY24" fmla="*/ 1471748 h 1576251"/>
                  <a:gd name="connsiteX25" fmla="*/ 182880 w 653143"/>
                  <a:gd name="connsiteY25" fmla="*/ 1558834 h 1576251"/>
                  <a:gd name="connsiteX26" fmla="*/ 278674 w 653143"/>
                  <a:gd name="connsiteY26" fmla="*/ 1576251 h 1576251"/>
                  <a:gd name="connsiteX27" fmla="*/ 452845 w 653143"/>
                  <a:gd name="connsiteY27" fmla="*/ 1567543 h 1576251"/>
                  <a:gd name="connsiteX28" fmla="*/ 496388 w 653143"/>
                  <a:gd name="connsiteY28" fmla="*/ 1524000 h 1576251"/>
                  <a:gd name="connsiteX29" fmla="*/ 522514 w 653143"/>
                  <a:gd name="connsiteY29" fmla="*/ 1497874 h 1576251"/>
                  <a:gd name="connsiteX30" fmla="*/ 539931 w 653143"/>
                  <a:gd name="connsiteY30" fmla="*/ 1471748 h 1576251"/>
                  <a:gd name="connsiteX31" fmla="*/ 522514 w 653143"/>
                  <a:gd name="connsiteY31" fmla="*/ 1254034 h 1576251"/>
                  <a:gd name="connsiteX32" fmla="*/ 513805 w 653143"/>
                  <a:gd name="connsiteY32" fmla="*/ 1088571 h 1576251"/>
                  <a:gd name="connsiteX33" fmla="*/ 496388 w 653143"/>
                  <a:gd name="connsiteY33" fmla="*/ 975360 h 1576251"/>
                  <a:gd name="connsiteX34" fmla="*/ 487680 w 653143"/>
                  <a:gd name="connsiteY34" fmla="*/ 879566 h 1576251"/>
                  <a:gd name="connsiteX35" fmla="*/ 461554 w 653143"/>
                  <a:gd name="connsiteY35" fmla="*/ 792480 h 1576251"/>
                  <a:gd name="connsiteX36" fmla="*/ 435428 w 653143"/>
                  <a:gd name="connsiteY36" fmla="*/ 661851 h 1576251"/>
                  <a:gd name="connsiteX37" fmla="*/ 444137 w 653143"/>
                  <a:gd name="connsiteY37" fmla="*/ 505097 h 1576251"/>
                  <a:gd name="connsiteX38" fmla="*/ 478971 w 653143"/>
                  <a:gd name="connsiteY38" fmla="*/ 435428 h 1576251"/>
                  <a:gd name="connsiteX39" fmla="*/ 505097 w 653143"/>
                  <a:gd name="connsiteY39" fmla="*/ 374468 h 1576251"/>
                  <a:gd name="connsiteX40" fmla="*/ 522514 w 653143"/>
                  <a:gd name="connsiteY40" fmla="*/ 348343 h 1576251"/>
                  <a:gd name="connsiteX41" fmla="*/ 531223 w 653143"/>
                  <a:gd name="connsiteY41" fmla="*/ 322217 h 1576251"/>
                  <a:gd name="connsiteX42" fmla="*/ 557348 w 653143"/>
                  <a:gd name="connsiteY42" fmla="*/ 296091 h 1576251"/>
                  <a:gd name="connsiteX43" fmla="*/ 574765 w 653143"/>
                  <a:gd name="connsiteY43" fmla="*/ 261257 h 1576251"/>
                  <a:gd name="connsiteX44" fmla="*/ 609600 w 653143"/>
                  <a:gd name="connsiteY44" fmla="*/ 209006 h 1576251"/>
                  <a:gd name="connsiteX45" fmla="*/ 627017 w 653143"/>
                  <a:gd name="connsiteY45" fmla="*/ 182880 h 1576251"/>
                  <a:gd name="connsiteX46" fmla="*/ 644434 w 653143"/>
                  <a:gd name="connsiteY46" fmla="*/ 130628 h 1576251"/>
                  <a:gd name="connsiteX47" fmla="*/ 653143 w 653143"/>
                  <a:gd name="connsiteY47" fmla="*/ 104503 h 1576251"/>
                  <a:gd name="connsiteX48" fmla="*/ 653143 w 653143"/>
                  <a:gd name="connsiteY48" fmla="*/ 43543 h 1576251"/>
                  <a:gd name="connsiteX49" fmla="*/ 592183 w 653143"/>
                  <a:gd name="connsiteY49" fmla="*/ 0 h 1576251"/>
                  <a:gd name="connsiteX0" fmla="*/ 592183 w 653143"/>
                  <a:gd name="connsiteY0" fmla="*/ 0 h 1576251"/>
                  <a:gd name="connsiteX1" fmla="*/ 487680 w 653143"/>
                  <a:gd name="connsiteY1" fmla="*/ 121920 h 1576251"/>
                  <a:gd name="connsiteX2" fmla="*/ 452845 w 653143"/>
                  <a:gd name="connsiteY2" fmla="*/ 130628 h 1576251"/>
                  <a:gd name="connsiteX3" fmla="*/ 400594 w 653143"/>
                  <a:gd name="connsiteY3" fmla="*/ 148046 h 1576251"/>
                  <a:gd name="connsiteX4" fmla="*/ 348343 w 653143"/>
                  <a:gd name="connsiteY4" fmla="*/ 165463 h 1576251"/>
                  <a:gd name="connsiteX5" fmla="*/ 322217 w 653143"/>
                  <a:gd name="connsiteY5" fmla="*/ 174171 h 1576251"/>
                  <a:gd name="connsiteX6" fmla="*/ 296091 w 653143"/>
                  <a:gd name="connsiteY6" fmla="*/ 182880 h 1576251"/>
                  <a:gd name="connsiteX7" fmla="*/ 235131 w 653143"/>
                  <a:gd name="connsiteY7" fmla="*/ 200297 h 1576251"/>
                  <a:gd name="connsiteX8" fmla="*/ 209005 w 653143"/>
                  <a:gd name="connsiteY8" fmla="*/ 226423 h 1576251"/>
                  <a:gd name="connsiteX9" fmla="*/ 182880 w 653143"/>
                  <a:gd name="connsiteY9" fmla="*/ 243840 h 1576251"/>
                  <a:gd name="connsiteX10" fmla="*/ 165463 w 653143"/>
                  <a:gd name="connsiteY10" fmla="*/ 269966 h 1576251"/>
                  <a:gd name="connsiteX11" fmla="*/ 148045 w 653143"/>
                  <a:gd name="connsiteY11" fmla="*/ 287383 h 1576251"/>
                  <a:gd name="connsiteX12" fmla="*/ 121920 w 653143"/>
                  <a:gd name="connsiteY12" fmla="*/ 400594 h 1576251"/>
                  <a:gd name="connsiteX13" fmla="*/ 113211 w 653143"/>
                  <a:gd name="connsiteY13" fmla="*/ 426720 h 1576251"/>
                  <a:gd name="connsiteX14" fmla="*/ 104503 w 653143"/>
                  <a:gd name="connsiteY14" fmla="*/ 470263 h 1576251"/>
                  <a:gd name="connsiteX15" fmla="*/ 87085 w 653143"/>
                  <a:gd name="connsiteY15" fmla="*/ 522514 h 1576251"/>
                  <a:gd name="connsiteX16" fmla="*/ 69668 w 653143"/>
                  <a:gd name="connsiteY16" fmla="*/ 609600 h 1576251"/>
                  <a:gd name="connsiteX17" fmla="*/ 52251 w 653143"/>
                  <a:gd name="connsiteY17" fmla="*/ 661851 h 1576251"/>
                  <a:gd name="connsiteX18" fmla="*/ 52251 w 653143"/>
                  <a:gd name="connsiteY18" fmla="*/ 1201783 h 1576251"/>
                  <a:gd name="connsiteX19" fmla="*/ 43543 w 653143"/>
                  <a:gd name="connsiteY19" fmla="*/ 1236617 h 1576251"/>
                  <a:gd name="connsiteX20" fmla="*/ 34834 w 653143"/>
                  <a:gd name="connsiteY20" fmla="*/ 1280160 h 1576251"/>
                  <a:gd name="connsiteX21" fmla="*/ 26125 w 653143"/>
                  <a:gd name="connsiteY21" fmla="*/ 1349828 h 1576251"/>
                  <a:gd name="connsiteX22" fmla="*/ 8708 w 653143"/>
                  <a:gd name="connsiteY22" fmla="*/ 1402080 h 1576251"/>
                  <a:gd name="connsiteX23" fmla="*/ 0 w 653143"/>
                  <a:gd name="connsiteY23" fmla="*/ 1471748 h 1576251"/>
                  <a:gd name="connsiteX24" fmla="*/ 182880 w 653143"/>
                  <a:gd name="connsiteY24" fmla="*/ 1558834 h 1576251"/>
                  <a:gd name="connsiteX25" fmla="*/ 278674 w 653143"/>
                  <a:gd name="connsiteY25" fmla="*/ 1576251 h 1576251"/>
                  <a:gd name="connsiteX26" fmla="*/ 452845 w 653143"/>
                  <a:gd name="connsiteY26" fmla="*/ 1567543 h 1576251"/>
                  <a:gd name="connsiteX27" fmla="*/ 496388 w 653143"/>
                  <a:gd name="connsiteY27" fmla="*/ 1524000 h 1576251"/>
                  <a:gd name="connsiteX28" fmla="*/ 522514 w 653143"/>
                  <a:gd name="connsiteY28" fmla="*/ 1497874 h 1576251"/>
                  <a:gd name="connsiteX29" fmla="*/ 539931 w 653143"/>
                  <a:gd name="connsiteY29" fmla="*/ 1471748 h 1576251"/>
                  <a:gd name="connsiteX30" fmla="*/ 522514 w 653143"/>
                  <a:gd name="connsiteY30" fmla="*/ 1254034 h 1576251"/>
                  <a:gd name="connsiteX31" fmla="*/ 513805 w 653143"/>
                  <a:gd name="connsiteY31" fmla="*/ 1088571 h 1576251"/>
                  <a:gd name="connsiteX32" fmla="*/ 496388 w 653143"/>
                  <a:gd name="connsiteY32" fmla="*/ 975360 h 1576251"/>
                  <a:gd name="connsiteX33" fmla="*/ 487680 w 653143"/>
                  <a:gd name="connsiteY33" fmla="*/ 879566 h 1576251"/>
                  <a:gd name="connsiteX34" fmla="*/ 461554 w 653143"/>
                  <a:gd name="connsiteY34" fmla="*/ 792480 h 1576251"/>
                  <a:gd name="connsiteX35" fmla="*/ 435428 w 653143"/>
                  <a:gd name="connsiteY35" fmla="*/ 661851 h 1576251"/>
                  <a:gd name="connsiteX36" fmla="*/ 444137 w 653143"/>
                  <a:gd name="connsiteY36" fmla="*/ 505097 h 1576251"/>
                  <a:gd name="connsiteX37" fmla="*/ 478971 w 653143"/>
                  <a:gd name="connsiteY37" fmla="*/ 435428 h 1576251"/>
                  <a:gd name="connsiteX38" fmla="*/ 505097 w 653143"/>
                  <a:gd name="connsiteY38" fmla="*/ 374468 h 1576251"/>
                  <a:gd name="connsiteX39" fmla="*/ 522514 w 653143"/>
                  <a:gd name="connsiteY39" fmla="*/ 348343 h 1576251"/>
                  <a:gd name="connsiteX40" fmla="*/ 531223 w 653143"/>
                  <a:gd name="connsiteY40" fmla="*/ 322217 h 1576251"/>
                  <a:gd name="connsiteX41" fmla="*/ 557348 w 653143"/>
                  <a:gd name="connsiteY41" fmla="*/ 296091 h 1576251"/>
                  <a:gd name="connsiteX42" fmla="*/ 574765 w 653143"/>
                  <a:gd name="connsiteY42" fmla="*/ 261257 h 1576251"/>
                  <a:gd name="connsiteX43" fmla="*/ 609600 w 653143"/>
                  <a:gd name="connsiteY43" fmla="*/ 209006 h 1576251"/>
                  <a:gd name="connsiteX44" fmla="*/ 627017 w 653143"/>
                  <a:gd name="connsiteY44" fmla="*/ 182880 h 1576251"/>
                  <a:gd name="connsiteX45" fmla="*/ 644434 w 653143"/>
                  <a:gd name="connsiteY45" fmla="*/ 130628 h 1576251"/>
                  <a:gd name="connsiteX46" fmla="*/ 653143 w 653143"/>
                  <a:gd name="connsiteY46" fmla="*/ 104503 h 1576251"/>
                  <a:gd name="connsiteX47" fmla="*/ 653143 w 653143"/>
                  <a:gd name="connsiteY47" fmla="*/ 43543 h 1576251"/>
                  <a:gd name="connsiteX48" fmla="*/ 592183 w 653143"/>
                  <a:gd name="connsiteY48" fmla="*/ 0 h 1576251"/>
                  <a:gd name="connsiteX0" fmla="*/ 592183 w 653143"/>
                  <a:gd name="connsiteY0" fmla="*/ 0 h 1576251"/>
                  <a:gd name="connsiteX1" fmla="*/ 452845 w 653143"/>
                  <a:gd name="connsiteY1" fmla="*/ 130628 h 1576251"/>
                  <a:gd name="connsiteX2" fmla="*/ 400594 w 653143"/>
                  <a:gd name="connsiteY2" fmla="*/ 148046 h 1576251"/>
                  <a:gd name="connsiteX3" fmla="*/ 348343 w 653143"/>
                  <a:gd name="connsiteY3" fmla="*/ 165463 h 1576251"/>
                  <a:gd name="connsiteX4" fmla="*/ 322217 w 653143"/>
                  <a:gd name="connsiteY4" fmla="*/ 174171 h 1576251"/>
                  <a:gd name="connsiteX5" fmla="*/ 296091 w 653143"/>
                  <a:gd name="connsiteY5" fmla="*/ 182880 h 1576251"/>
                  <a:gd name="connsiteX6" fmla="*/ 235131 w 653143"/>
                  <a:gd name="connsiteY6" fmla="*/ 200297 h 1576251"/>
                  <a:gd name="connsiteX7" fmla="*/ 209005 w 653143"/>
                  <a:gd name="connsiteY7" fmla="*/ 226423 h 1576251"/>
                  <a:gd name="connsiteX8" fmla="*/ 182880 w 653143"/>
                  <a:gd name="connsiteY8" fmla="*/ 243840 h 1576251"/>
                  <a:gd name="connsiteX9" fmla="*/ 165463 w 653143"/>
                  <a:gd name="connsiteY9" fmla="*/ 269966 h 1576251"/>
                  <a:gd name="connsiteX10" fmla="*/ 148045 w 653143"/>
                  <a:gd name="connsiteY10" fmla="*/ 287383 h 1576251"/>
                  <a:gd name="connsiteX11" fmla="*/ 121920 w 653143"/>
                  <a:gd name="connsiteY11" fmla="*/ 400594 h 1576251"/>
                  <a:gd name="connsiteX12" fmla="*/ 113211 w 653143"/>
                  <a:gd name="connsiteY12" fmla="*/ 426720 h 1576251"/>
                  <a:gd name="connsiteX13" fmla="*/ 104503 w 653143"/>
                  <a:gd name="connsiteY13" fmla="*/ 470263 h 1576251"/>
                  <a:gd name="connsiteX14" fmla="*/ 87085 w 653143"/>
                  <a:gd name="connsiteY14" fmla="*/ 522514 h 1576251"/>
                  <a:gd name="connsiteX15" fmla="*/ 69668 w 653143"/>
                  <a:gd name="connsiteY15" fmla="*/ 609600 h 1576251"/>
                  <a:gd name="connsiteX16" fmla="*/ 52251 w 653143"/>
                  <a:gd name="connsiteY16" fmla="*/ 661851 h 1576251"/>
                  <a:gd name="connsiteX17" fmla="*/ 52251 w 653143"/>
                  <a:gd name="connsiteY17" fmla="*/ 1201783 h 1576251"/>
                  <a:gd name="connsiteX18" fmla="*/ 43543 w 653143"/>
                  <a:gd name="connsiteY18" fmla="*/ 1236617 h 1576251"/>
                  <a:gd name="connsiteX19" fmla="*/ 34834 w 653143"/>
                  <a:gd name="connsiteY19" fmla="*/ 1280160 h 1576251"/>
                  <a:gd name="connsiteX20" fmla="*/ 26125 w 653143"/>
                  <a:gd name="connsiteY20" fmla="*/ 1349828 h 1576251"/>
                  <a:gd name="connsiteX21" fmla="*/ 8708 w 653143"/>
                  <a:gd name="connsiteY21" fmla="*/ 1402080 h 1576251"/>
                  <a:gd name="connsiteX22" fmla="*/ 0 w 653143"/>
                  <a:gd name="connsiteY22" fmla="*/ 1471748 h 1576251"/>
                  <a:gd name="connsiteX23" fmla="*/ 182880 w 653143"/>
                  <a:gd name="connsiteY23" fmla="*/ 1558834 h 1576251"/>
                  <a:gd name="connsiteX24" fmla="*/ 278674 w 653143"/>
                  <a:gd name="connsiteY24" fmla="*/ 1576251 h 1576251"/>
                  <a:gd name="connsiteX25" fmla="*/ 452845 w 653143"/>
                  <a:gd name="connsiteY25" fmla="*/ 1567543 h 1576251"/>
                  <a:gd name="connsiteX26" fmla="*/ 496388 w 653143"/>
                  <a:gd name="connsiteY26" fmla="*/ 1524000 h 1576251"/>
                  <a:gd name="connsiteX27" fmla="*/ 522514 w 653143"/>
                  <a:gd name="connsiteY27" fmla="*/ 1497874 h 1576251"/>
                  <a:gd name="connsiteX28" fmla="*/ 539931 w 653143"/>
                  <a:gd name="connsiteY28" fmla="*/ 1471748 h 1576251"/>
                  <a:gd name="connsiteX29" fmla="*/ 522514 w 653143"/>
                  <a:gd name="connsiteY29" fmla="*/ 1254034 h 1576251"/>
                  <a:gd name="connsiteX30" fmla="*/ 513805 w 653143"/>
                  <a:gd name="connsiteY30" fmla="*/ 1088571 h 1576251"/>
                  <a:gd name="connsiteX31" fmla="*/ 496388 w 653143"/>
                  <a:gd name="connsiteY31" fmla="*/ 975360 h 1576251"/>
                  <a:gd name="connsiteX32" fmla="*/ 487680 w 653143"/>
                  <a:gd name="connsiteY32" fmla="*/ 879566 h 1576251"/>
                  <a:gd name="connsiteX33" fmla="*/ 461554 w 653143"/>
                  <a:gd name="connsiteY33" fmla="*/ 792480 h 1576251"/>
                  <a:gd name="connsiteX34" fmla="*/ 435428 w 653143"/>
                  <a:gd name="connsiteY34" fmla="*/ 661851 h 1576251"/>
                  <a:gd name="connsiteX35" fmla="*/ 444137 w 653143"/>
                  <a:gd name="connsiteY35" fmla="*/ 505097 h 1576251"/>
                  <a:gd name="connsiteX36" fmla="*/ 478971 w 653143"/>
                  <a:gd name="connsiteY36" fmla="*/ 435428 h 1576251"/>
                  <a:gd name="connsiteX37" fmla="*/ 505097 w 653143"/>
                  <a:gd name="connsiteY37" fmla="*/ 374468 h 1576251"/>
                  <a:gd name="connsiteX38" fmla="*/ 522514 w 653143"/>
                  <a:gd name="connsiteY38" fmla="*/ 348343 h 1576251"/>
                  <a:gd name="connsiteX39" fmla="*/ 531223 w 653143"/>
                  <a:gd name="connsiteY39" fmla="*/ 322217 h 1576251"/>
                  <a:gd name="connsiteX40" fmla="*/ 557348 w 653143"/>
                  <a:gd name="connsiteY40" fmla="*/ 296091 h 1576251"/>
                  <a:gd name="connsiteX41" fmla="*/ 574765 w 653143"/>
                  <a:gd name="connsiteY41" fmla="*/ 261257 h 1576251"/>
                  <a:gd name="connsiteX42" fmla="*/ 609600 w 653143"/>
                  <a:gd name="connsiteY42" fmla="*/ 209006 h 1576251"/>
                  <a:gd name="connsiteX43" fmla="*/ 627017 w 653143"/>
                  <a:gd name="connsiteY43" fmla="*/ 182880 h 1576251"/>
                  <a:gd name="connsiteX44" fmla="*/ 644434 w 653143"/>
                  <a:gd name="connsiteY44" fmla="*/ 130628 h 1576251"/>
                  <a:gd name="connsiteX45" fmla="*/ 653143 w 653143"/>
                  <a:gd name="connsiteY45" fmla="*/ 104503 h 1576251"/>
                  <a:gd name="connsiteX46" fmla="*/ 653143 w 653143"/>
                  <a:gd name="connsiteY46" fmla="*/ 43543 h 1576251"/>
                  <a:gd name="connsiteX47" fmla="*/ 592183 w 653143"/>
                  <a:gd name="connsiteY47" fmla="*/ 0 h 1576251"/>
                  <a:gd name="connsiteX0" fmla="*/ 592183 w 653143"/>
                  <a:gd name="connsiteY0" fmla="*/ 0 h 1576251"/>
                  <a:gd name="connsiteX1" fmla="*/ 400594 w 653143"/>
                  <a:gd name="connsiteY1" fmla="*/ 148046 h 1576251"/>
                  <a:gd name="connsiteX2" fmla="*/ 348343 w 653143"/>
                  <a:gd name="connsiteY2" fmla="*/ 165463 h 1576251"/>
                  <a:gd name="connsiteX3" fmla="*/ 322217 w 653143"/>
                  <a:gd name="connsiteY3" fmla="*/ 174171 h 1576251"/>
                  <a:gd name="connsiteX4" fmla="*/ 296091 w 653143"/>
                  <a:gd name="connsiteY4" fmla="*/ 182880 h 1576251"/>
                  <a:gd name="connsiteX5" fmla="*/ 235131 w 653143"/>
                  <a:gd name="connsiteY5" fmla="*/ 200297 h 1576251"/>
                  <a:gd name="connsiteX6" fmla="*/ 209005 w 653143"/>
                  <a:gd name="connsiteY6" fmla="*/ 226423 h 1576251"/>
                  <a:gd name="connsiteX7" fmla="*/ 182880 w 653143"/>
                  <a:gd name="connsiteY7" fmla="*/ 243840 h 1576251"/>
                  <a:gd name="connsiteX8" fmla="*/ 165463 w 653143"/>
                  <a:gd name="connsiteY8" fmla="*/ 269966 h 1576251"/>
                  <a:gd name="connsiteX9" fmla="*/ 148045 w 653143"/>
                  <a:gd name="connsiteY9" fmla="*/ 287383 h 1576251"/>
                  <a:gd name="connsiteX10" fmla="*/ 121920 w 653143"/>
                  <a:gd name="connsiteY10" fmla="*/ 400594 h 1576251"/>
                  <a:gd name="connsiteX11" fmla="*/ 113211 w 653143"/>
                  <a:gd name="connsiteY11" fmla="*/ 426720 h 1576251"/>
                  <a:gd name="connsiteX12" fmla="*/ 104503 w 653143"/>
                  <a:gd name="connsiteY12" fmla="*/ 470263 h 1576251"/>
                  <a:gd name="connsiteX13" fmla="*/ 87085 w 653143"/>
                  <a:gd name="connsiteY13" fmla="*/ 522514 h 1576251"/>
                  <a:gd name="connsiteX14" fmla="*/ 69668 w 653143"/>
                  <a:gd name="connsiteY14" fmla="*/ 609600 h 1576251"/>
                  <a:gd name="connsiteX15" fmla="*/ 52251 w 653143"/>
                  <a:gd name="connsiteY15" fmla="*/ 661851 h 1576251"/>
                  <a:gd name="connsiteX16" fmla="*/ 52251 w 653143"/>
                  <a:gd name="connsiteY16" fmla="*/ 1201783 h 1576251"/>
                  <a:gd name="connsiteX17" fmla="*/ 43543 w 653143"/>
                  <a:gd name="connsiteY17" fmla="*/ 1236617 h 1576251"/>
                  <a:gd name="connsiteX18" fmla="*/ 34834 w 653143"/>
                  <a:gd name="connsiteY18" fmla="*/ 1280160 h 1576251"/>
                  <a:gd name="connsiteX19" fmla="*/ 26125 w 653143"/>
                  <a:gd name="connsiteY19" fmla="*/ 1349828 h 1576251"/>
                  <a:gd name="connsiteX20" fmla="*/ 8708 w 653143"/>
                  <a:gd name="connsiteY20" fmla="*/ 1402080 h 1576251"/>
                  <a:gd name="connsiteX21" fmla="*/ 0 w 653143"/>
                  <a:gd name="connsiteY21" fmla="*/ 1471748 h 1576251"/>
                  <a:gd name="connsiteX22" fmla="*/ 182880 w 653143"/>
                  <a:gd name="connsiteY22" fmla="*/ 1558834 h 1576251"/>
                  <a:gd name="connsiteX23" fmla="*/ 278674 w 653143"/>
                  <a:gd name="connsiteY23" fmla="*/ 1576251 h 1576251"/>
                  <a:gd name="connsiteX24" fmla="*/ 452845 w 653143"/>
                  <a:gd name="connsiteY24" fmla="*/ 1567543 h 1576251"/>
                  <a:gd name="connsiteX25" fmla="*/ 496388 w 653143"/>
                  <a:gd name="connsiteY25" fmla="*/ 1524000 h 1576251"/>
                  <a:gd name="connsiteX26" fmla="*/ 522514 w 653143"/>
                  <a:gd name="connsiteY26" fmla="*/ 1497874 h 1576251"/>
                  <a:gd name="connsiteX27" fmla="*/ 539931 w 653143"/>
                  <a:gd name="connsiteY27" fmla="*/ 1471748 h 1576251"/>
                  <a:gd name="connsiteX28" fmla="*/ 522514 w 653143"/>
                  <a:gd name="connsiteY28" fmla="*/ 1254034 h 1576251"/>
                  <a:gd name="connsiteX29" fmla="*/ 513805 w 653143"/>
                  <a:gd name="connsiteY29" fmla="*/ 1088571 h 1576251"/>
                  <a:gd name="connsiteX30" fmla="*/ 496388 w 653143"/>
                  <a:gd name="connsiteY30" fmla="*/ 975360 h 1576251"/>
                  <a:gd name="connsiteX31" fmla="*/ 487680 w 653143"/>
                  <a:gd name="connsiteY31" fmla="*/ 879566 h 1576251"/>
                  <a:gd name="connsiteX32" fmla="*/ 461554 w 653143"/>
                  <a:gd name="connsiteY32" fmla="*/ 792480 h 1576251"/>
                  <a:gd name="connsiteX33" fmla="*/ 435428 w 653143"/>
                  <a:gd name="connsiteY33" fmla="*/ 661851 h 1576251"/>
                  <a:gd name="connsiteX34" fmla="*/ 444137 w 653143"/>
                  <a:gd name="connsiteY34" fmla="*/ 505097 h 1576251"/>
                  <a:gd name="connsiteX35" fmla="*/ 478971 w 653143"/>
                  <a:gd name="connsiteY35" fmla="*/ 435428 h 1576251"/>
                  <a:gd name="connsiteX36" fmla="*/ 505097 w 653143"/>
                  <a:gd name="connsiteY36" fmla="*/ 374468 h 1576251"/>
                  <a:gd name="connsiteX37" fmla="*/ 522514 w 653143"/>
                  <a:gd name="connsiteY37" fmla="*/ 348343 h 1576251"/>
                  <a:gd name="connsiteX38" fmla="*/ 531223 w 653143"/>
                  <a:gd name="connsiteY38" fmla="*/ 322217 h 1576251"/>
                  <a:gd name="connsiteX39" fmla="*/ 557348 w 653143"/>
                  <a:gd name="connsiteY39" fmla="*/ 296091 h 1576251"/>
                  <a:gd name="connsiteX40" fmla="*/ 574765 w 653143"/>
                  <a:gd name="connsiteY40" fmla="*/ 261257 h 1576251"/>
                  <a:gd name="connsiteX41" fmla="*/ 609600 w 653143"/>
                  <a:gd name="connsiteY41" fmla="*/ 209006 h 1576251"/>
                  <a:gd name="connsiteX42" fmla="*/ 627017 w 653143"/>
                  <a:gd name="connsiteY42" fmla="*/ 182880 h 1576251"/>
                  <a:gd name="connsiteX43" fmla="*/ 644434 w 653143"/>
                  <a:gd name="connsiteY43" fmla="*/ 130628 h 1576251"/>
                  <a:gd name="connsiteX44" fmla="*/ 653143 w 653143"/>
                  <a:gd name="connsiteY44" fmla="*/ 104503 h 1576251"/>
                  <a:gd name="connsiteX45" fmla="*/ 653143 w 653143"/>
                  <a:gd name="connsiteY45" fmla="*/ 43543 h 1576251"/>
                  <a:gd name="connsiteX46" fmla="*/ 592183 w 653143"/>
                  <a:gd name="connsiteY46" fmla="*/ 0 h 1576251"/>
                  <a:gd name="connsiteX0" fmla="*/ 592183 w 653143"/>
                  <a:gd name="connsiteY0" fmla="*/ 0 h 1576251"/>
                  <a:gd name="connsiteX1" fmla="*/ 348343 w 653143"/>
                  <a:gd name="connsiteY1" fmla="*/ 165463 h 1576251"/>
                  <a:gd name="connsiteX2" fmla="*/ 322217 w 653143"/>
                  <a:gd name="connsiteY2" fmla="*/ 174171 h 1576251"/>
                  <a:gd name="connsiteX3" fmla="*/ 296091 w 653143"/>
                  <a:gd name="connsiteY3" fmla="*/ 182880 h 1576251"/>
                  <a:gd name="connsiteX4" fmla="*/ 235131 w 653143"/>
                  <a:gd name="connsiteY4" fmla="*/ 200297 h 1576251"/>
                  <a:gd name="connsiteX5" fmla="*/ 209005 w 653143"/>
                  <a:gd name="connsiteY5" fmla="*/ 226423 h 1576251"/>
                  <a:gd name="connsiteX6" fmla="*/ 182880 w 653143"/>
                  <a:gd name="connsiteY6" fmla="*/ 243840 h 1576251"/>
                  <a:gd name="connsiteX7" fmla="*/ 165463 w 653143"/>
                  <a:gd name="connsiteY7" fmla="*/ 269966 h 1576251"/>
                  <a:gd name="connsiteX8" fmla="*/ 148045 w 653143"/>
                  <a:gd name="connsiteY8" fmla="*/ 287383 h 1576251"/>
                  <a:gd name="connsiteX9" fmla="*/ 121920 w 653143"/>
                  <a:gd name="connsiteY9" fmla="*/ 400594 h 1576251"/>
                  <a:gd name="connsiteX10" fmla="*/ 113211 w 653143"/>
                  <a:gd name="connsiteY10" fmla="*/ 426720 h 1576251"/>
                  <a:gd name="connsiteX11" fmla="*/ 104503 w 653143"/>
                  <a:gd name="connsiteY11" fmla="*/ 470263 h 1576251"/>
                  <a:gd name="connsiteX12" fmla="*/ 87085 w 653143"/>
                  <a:gd name="connsiteY12" fmla="*/ 522514 h 1576251"/>
                  <a:gd name="connsiteX13" fmla="*/ 69668 w 653143"/>
                  <a:gd name="connsiteY13" fmla="*/ 609600 h 1576251"/>
                  <a:gd name="connsiteX14" fmla="*/ 52251 w 653143"/>
                  <a:gd name="connsiteY14" fmla="*/ 661851 h 1576251"/>
                  <a:gd name="connsiteX15" fmla="*/ 52251 w 653143"/>
                  <a:gd name="connsiteY15" fmla="*/ 1201783 h 1576251"/>
                  <a:gd name="connsiteX16" fmla="*/ 43543 w 653143"/>
                  <a:gd name="connsiteY16" fmla="*/ 1236617 h 1576251"/>
                  <a:gd name="connsiteX17" fmla="*/ 34834 w 653143"/>
                  <a:gd name="connsiteY17" fmla="*/ 1280160 h 1576251"/>
                  <a:gd name="connsiteX18" fmla="*/ 26125 w 653143"/>
                  <a:gd name="connsiteY18" fmla="*/ 1349828 h 1576251"/>
                  <a:gd name="connsiteX19" fmla="*/ 8708 w 653143"/>
                  <a:gd name="connsiteY19" fmla="*/ 1402080 h 1576251"/>
                  <a:gd name="connsiteX20" fmla="*/ 0 w 653143"/>
                  <a:gd name="connsiteY20" fmla="*/ 1471748 h 1576251"/>
                  <a:gd name="connsiteX21" fmla="*/ 182880 w 653143"/>
                  <a:gd name="connsiteY21" fmla="*/ 1558834 h 1576251"/>
                  <a:gd name="connsiteX22" fmla="*/ 278674 w 653143"/>
                  <a:gd name="connsiteY22" fmla="*/ 1576251 h 1576251"/>
                  <a:gd name="connsiteX23" fmla="*/ 452845 w 653143"/>
                  <a:gd name="connsiteY23" fmla="*/ 1567543 h 1576251"/>
                  <a:gd name="connsiteX24" fmla="*/ 496388 w 653143"/>
                  <a:gd name="connsiteY24" fmla="*/ 1524000 h 1576251"/>
                  <a:gd name="connsiteX25" fmla="*/ 522514 w 653143"/>
                  <a:gd name="connsiteY25" fmla="*/ 1497874 h 1576251"/>
                  <a:gd name="connsiteX26" fmla="*/ 539931 w 653143"/>
                  <a:gd name="connsiteY26" fmla="*/ 1471748 h 1576251"/>
                  <a:gd name="connsiteX27" fmla="*/ 522514 w 653143"/>
                  <a:gd name="connsiteY27" fmla="*/ 1254034 h 1576251"/>
                  <a:gd name="connsiteX28" fmla="*/ 513805 w 653143"/>
                  <a:gd name="connsiteY28" fmla="*/ 1088571 h 1576251"/>
                  <a:gd name="connsiteX29" fmla="*/ 496388 w 653143"/>
                  <a:gd name="connsiteY29" fmla="*/ 975360 h 1576251"/>
                  <a:gd name="connsiteX30" fmla="*/ 487680 w 653143"/>
                  <a:gd name="connsiteY30" fmla="*/ 879566 h 1576251"/>
                  <a:gd name="connsiteX31" fmla="*/ 461554 w 653143"/>
                  <a:gd name="connsiteY31" fmla="*/ 792480 h 1576251"/>
                  <a:gd name="connsiteX32" fmla="*/ 435428 w 653143"/>
                  <a:gd name="connsiteY32" fmla="*/ 661851 h 1576251"/>
                  <a:gd name="connsiteX33" fmla="*/ 444137 w 653143"/>
                  <a:gd name="connsiteY33" fmla="*/ 505097 h 1576251"/>
                  <a:gd name="connsiteX34" fmla="*/ 478971 w 653143"/>
                  <a:gd name="connsiteY34" fmla="*/ 435428 h 1576251"/>
                  <a:gd name="connsiteX35" fmla="*/ 505097 w 653143"/>
                  <a:gd name="connsiteY35" fmla="*/ 374468 h 1576251"/>
                  <a:gd name="connsiteX36" fmla="*/ 522514 w 653143"/>
                  <a:gd name="connsiteY36" fmla="*/ 348343 h 1576251"/>
                  <a:gd name="connsiteX37" fmla="*/ 531223 w 653143"/>
                  <a:gd name="connsiteY37" fmla="*/ 322217 h 1576251"/>
                  <a:gd name="connsiteX38" fmla="*/ 557348 w 653143"/>
                  <a:gd name="connsiteY38" fmla="*/ 296091 h 1576251"/>
                  <a:gd name="connsiteX39" fmla="*/ 574765 w 653143"/>
                  <a:gd name="connsiteY39" fmla="*/ 261257 h 1576251"/>
                  <a:gd name="connsiteX40" fmla="*/ 609600 w 653143"/>
                  <a:gd name="connsiteY40" fmla="*/ 209006 h 1576251"/>
                  <a:gd name="connsiteX41" fmla="*/ 627017 w 653143"/>
                  <a:gd name="connsiteY41" fmla="*/ 182880 h 1576251"/>
                  <a:gd name="connsiteX42" fmla="*/ 644434 w 653143"/>
                  <a:gd name="connsiteY42" fmla="*/ 130628 h 1576251"/>
                  <a:gd name="connsiteX43" fmla="*/ 653143 w 653143"/>
                  <a:gd name="connsiteY43" fmla="*/ 104503 h 1576251"/>
                  <a:gd name="connsiteX44" fmla="*/ 653143 w 653143"/>
                  <a:gd name="connsiteY44" fmla="*/ 43543 h 1576251"/>
                  <a:gd name="connsiteX45" fmla="*/ 592183 w 653143"/>
                  <a:gd name="connsiteY45" fmla="*/ 0 h 1576251"/>
                  <a:gd name="connsiteX0" fmla="*/ 592183 w 653143"/>
                  <a:gd name="connsiteY0" fmla="*/ 0 h 1576251"/>
                  <a:gd name="connsiteX1" fmla="*/ 322217 w 653143"/>
                  <a:gd name="connsiteY1" fmla="*/ 174171 h 1576251"/>
                  <a:gd name="connsiteX2" fmla="*/ 296091 w 653143"/>
                  <a:gd name="connsiteY2" fmla="*/ 182880 h 1576251"/>
                  <a:gd name="connsiteX3" fmla="*/ 235131 w 653143"/>
                  <a:gd name="connsiteY3" fmla="*/ 200297 h 1576251"/>
                  <a:gd name="connsiteX4" fmla="*/ 209005 w 653143"/>
                  <a:gd name="connsiteY4" fmla="*/ 226423 h 1576251"/>
                  <a:gd name="connsiteX5" fmla="*/ 182880 w 653143"/>
                  <a:gd name="connsiteY5" fmla="*/ 243840 h 1576251"/>
                  <a:gd name="connsiteX6" fmla="*/ 165463 w 653143"/>
                  <a:gd name="connsiteY6" fmla="*/ 269966 h 1576251"/>
                  <a:gd name="connsiteX7" fmla="*/ 148045 w 653143"/>
                  <a:gd name="connsiteY7" fmla="*/ 287383 h 1576251"/>
                  <a:gd name="connsiteX8" fmla="*/ 121920 w 653143"/>
                  <a:gd name="connsiteY8" fmla="*/ 400594 h 1576251"/>
                  <a:gd name="connsiteX9" fmla="*/ 113211 w 653143"/>
                  <a:gd name="connsiteY9" fmla="*/ 426720 h 1576251"/>
                  <a:gd name="connsiteX10" fmla="*/ 104503 w 653143"/>
                  <a:gd name="connsiteY10" fmla="*/ 470263 h 1576251"/>
                  <a:gd name="connsiteX11" fmla="*/ 87085 w 653143"/>
                  <a:gd name="connsiteY11" fmla="*/ 522514 h 1576251"/>
                  <a:gd name="connsiteX12" fmla="*/ 69668 w 653143"/>
                  <a:gd name="connsiteY12" fmla="*/ 609600 h 1576251"/>
                  <a:gd name="connsiteX13" fmla="*/ 52251 w 653143"/>
                  <a:gd name="connsiteY13" fmla="*/ 661851 h 1576251"/>
                  <a:gd name="connsiteX14" fmla="*/ 52251 w 653143"/>
                  <a:gd name="connsiteY14" fmla="*/ 1201783 h 1576251"/>
                  <a:gd name="connsiteX15" fmla="*/ 43543 w 653143"/>
                  <a:gd name="connsiteY15" fmla="*/ 1236617 h 1576251"/>
                  <a:gd name="connsiteX16" fmla="*/ 34834 w 653143"/>
                  <a:gd name="connsiteY16" fmla="*/ 1280160 h 1576251"/>
                  <a:gd name="connsiteX17" fmla="*/ 26125 w 653143"/>
                  <a:gd name="connsiteY17" fmla="*/ 1349828 h 1576251"/>
                  <a:gd name="connsiteX18" fmla="*/ 8708 w 653143"/>
                  <a:gd name="connsiteY18" fmla="*/ 1402080 h 1576251"/>
                  <a:gd name="connsiteX19" fmla="*/ 0 w 653143"/>
                  <a:gd name="connsiteY19" fmla="*/ 1471748 h 1576251"/>
                  <a:gd name="connsiteX20" fmla="*/ 182880 w 653143"/>
                  <a:gd name="connsiteY20" fmla="*/ 1558834 h 1576251"/>
                  <a:gd name="connsiteX21" fmla="*/ 278674 w 653143"/>
                  <a:gd name="connsiteY21" fmla="*/ 1576251 h 1576251"/>
                  <a:gd name="connsiteX22" fmla="*/ 452845 w 653143"/>
                  <a:gd name="connsiteY22" fmla="*/ 1567543 h 1576251"/>
                  <a:gd name="connsiteX23" fmla="*/ 496388 w 653143"/>
                  <a:gd name="connsiteY23" fmla="*/ 1524000 h 1576251"/>
                  <a:gd name="connsiteX24" fmla="*/ 522514 w 653143"/>
                  <a:gd name="connsiteY24" fmla="*/ 1497874 h 1576251"/>
                  <a:gd name="connsiteX25" fmla="*/ 539931 w 653143"/>
                  <a:gd name="connsiteY25" fmla="*/ 1471748 h 1576251"/>
                  <a:gd name="connsiteX26" fmla="*/ 522514 w 653143"/>
                  <a:gd name="connsiteY26" fmla="*/ 1254034 h 1576251"/>
                  <a:gd name="connsiteX27" fmla="*/ 513805 w 653143"/>
                  <a:gd name="connsiteY27" fmla="*/ 1088571 h 1576251"/>
                  <a:gd name="connsiteX28" fmla="*/ 496388 w 653143"/>
                  <a:gd name="connsiteY28" fmla="*/ 975360 h 1576251"/>
                  <a:gd name="connsiteX29" fmla="*/ 487680 w 653143"/>
                  <a:gd name="connsiteY29" fmla="*/ 879566 h 1576251"/>
                  <a:gd name="connsiteX30" fmla="*/ 461554 w 653143"/>
                  <a:gd name="connsiteY30" fmla="*/ 792480 h 1576251"/>
                  <a:gd name="connsiteX31" fmla="*/ 435428 w 653143"/>
                  <a:gd name="connsiteY31" fmla="*/ 661851 h 1576251"/>
                  <a:gd name="connsiteX32" fmla="*/ 444137 w 653143"/>
                  <a:gd name="connsiteY32" fmla="*/ 505097 h 1576251"/>
                  <a:gd name="connsiteX33" fmla="*/ 478971 w 653143"/>
                  <a:gd name="connsiteY33" fmla="*/ 435428 h 1576251"/>
                  <a:gd name="connsiteX34" fmla="*/ 505097 w 653143"/>
                  <a:gd name="connsiteY34" fmla="*/ 374468 h 1576251"/>
                  <a:gd name="connsiteX35" fmla="*/ 522514 w 653143"/>
                  <a:gd name="connsiteY35" fmla="*/ 348343 h 1576251"/>
                  <a:gd name="connsiteX36" fmla="*/ 531223 w 653143"/>
                  <a:gd name="connsiteY36" fmla="*/ 322217 h 1576251"/>
                  <a:gd name="connsiteX37" fmla="*/ 557348 w 653143"/>
                  <a:gd name="connsiteY37" fmla="*/ 296091 h 1576251"/>
                  <a:gd name="connsiteX38" fmla="*/ 574765 w 653143"/>
                  <a:gd name="connsiteY38" fmla="*/ 261257 h 1576251"/>
                  <a:gd name="connsiteX39" fmla="*/ 609600 w 653143"/>
                  <a:gd name="connsiteY39" fmla="*/ 209006 h 1576251"/>
                  <a:gd name="connsiteX40" fmla="*/ 627017 w 653143"/>
                  <a:gd name="connsiteY40" fmla="*/ 182880 h 1576251"/>
                  <a:gd name="connsiteX41" fmla="*/ 644434 w 653143"/>
                  <a:gd name="connsiteY41" fmla="*/ 130628 h 1576251"/>
                  <a:gd name="connsiteX42" fmla="*/ 653143 w 653143"/>
                  <a:gd name="connsiteY42" fmla="*/ 104503 h 1576251"/>
                  <a:gd name="connsiteX43" fmla="*/ 653143 w 653143"/>
                  <a:gd name="connsiteY43" fmla="*/ 43543 h 1576251"/>
                  <a:gd name="connsiteX44" fmla="*/ 592183 w 653143"/>
                  <a:gd name="connsiteY44" fmla="*/ 0 h 1576251"/>
                  <a:gd name="connsiteX0" fmla="*/ 592183 w 653143"/>
                  <a:gd name="connsiteY0" fmla="*/ 0 h 1576251"/>
                  <a:gd name="connsiteX1" fmla="*/ 296091 w 653143"/>
                  <a:gd name="connsiteY1" fmla="*/ 182880 h 1576251"/>
                  <a:gd name="connsiteX2" fmla="*/ 235131 w 653143"/>
                  <a:gd name="connsiteY2" fmla="*/ 200297 h 1576251"/>
                  <a:gd name="connsiteX3" fmla="*/ 209005 w 653143"/>
                  <a:gd name="connsiteY3" fmla="*/ 226423 h 1576251"/>
                  <a:gd name="connsiteX4" fmla="*/ 182880 w 653143"/>
                  <a:gd name="connsiteY4" fmla="*/ 243840 h 1576251"/>
                  <a:gd name="connsiteX5" fmla="*/ 165463 w 653143"/>
                  <a:gd name="connsiteY5" fmla="*/ 269966 h 1576251"/>
                  <a:gd name="connsiteX6" fmla="*/ 148045 w 653143"/>
                  <a:gd name="connsiteY6" fmla="*/ 287383 h 1576251"/>
                  <a:gd name="connsiteX7" fmla="*/ 121920 w 653143"/>
                  <a:gd name="connsiteY7" fmla="*/ 400594 h 1576251"/>
                  <a:gd name="connsiteX8" fmla="*/ 113211 w 653143"/>
                  <a:gd name="connsiteY8" fmla="*/ 426720 h 1576251"/>
                  <a:gd name="connsiteX9" fmla="*/ 104503 w 653143"/>
                  <a:gd name="connsiteY9" fmla="*/ 470263 h 1576251"/>
                  <a:gd name="connsiteX10" fmla="*/ 87085 w 653143"/>
                  <a:gd name="connsiteY10" fmla="*/ 522514 h 1576251"/>
                  <a:gd name="connsiteX11" fmla="*/ 69668 w 653143"/>
                  <a:gd name="connsiteY11" fmla="*/ 609600 h 1576251"/>
                  <a:gd name="connsiteX12" fmla="*/ 52251 w 653143"/>
                  <a:gd name="connsiteY12" fmla="*/ 661851 h 1576251"/>
                  <a:gd name="connsiteX13" fmla="*/ 52251 w 653143"/>
                  <a:gd name="connsiteY13" fmla="*/ 1201783 h 1576251"/>
                  <a:gd name="connsiteX14" fmla="*/ 43543 w 653143"/>
                  <a:gd name="connsiteY14" fmla="*/ 1236617 h 1576251"/>
                  <a:gd name="connsiteX15" fmla="*/ 34834 w 653143"/>
                  <a:gd name="connsiteY15" fmla="*/ 1280160 h 1576251"/>
                  <a:gd name="connsiteX16" fmla="*/ 26125 w 653143"/>
                  <a:gd name="connsiteY16" fmla="*/ 1349828 h 1576251"/>
                  <a:gd name="connsiteX17" fmla="*/ 8708 w 653143"/>
                  <a:gd name="connsiteY17" fmla="*/ 1402080 h 1576251"/>
                  <a:gd name="connsiteX18" fmla="*/ 0 w 653143"/>
                  <a:gd name="connsiteY18" fmla="*/ 1471748 h 1576251"/>
                  <a:gd name="connsiteX19" fmla="*/ 182880 w 653143"/>
                  <a:gd name="connsiteY19" fmla="*/ 1558834 h 1576251"/>
                  <a:gd name="connsiteX20" fmla="*/ 278674 w 653143"/>
                  <a:gd name="connsiteY20" fmla="*/ 1576251 h 1576251"/>
                  <a:gd name="connsiteX21" fmla="*/ 452845 w 653143"/>
                  <a:gd name="connsiteY21" fmla="*/ 1567543 h 1576251"/>
                  <a:gd name="connsiteX22" fmla="*/ 496388 w 653143"/>
                  <a:gd name="connsiteY22" fmla="*/ 1524000 h 1576251"/>
                  <a:gd name="connsiteX23" fmla="*/ 522514 w 653143"/>
                  <a:gd name="connsiteY23" fmla="*/ 1497874 h 1576251"/>
                  <a:gd name="connsiteX24" fmla="*/ 539931 w 653143"/>
                  <a:gd name="connsiteY24" fmla="*/ 1471748 h 1576251"/>
                  <a:gd name="connsiteX25" fmla="*/ 522514 w 653143"/>
                  <a:gd name="connsiteY25" fmla="*/ 1254034 h 1576251"/>
                  <a:gd name="connsiteX26" fmla="*/ 513805 w 653143"/>
                  <a:gd name="connsiteY26" fmla="*/ 1088571 h 1576251"/>
                  <a:gd name="connsiteX27" fmla="*/ 496388 w 653143"/>
                  <a:gd name="connsiteY27" fmla="*/ 975360 h 1576251"/>
                  <a:gd name="connsiteX28" fmla="*/ 487680 w 653143"/>
                  <a:gd name="connsiteY28" fmla="*/ 879566 h 1576251"/>
                  <a:gd name="connsiteX29" fmla="*/ 461554 w 653143"/>
                  <a:gd name="connsiteY29" fmla="*/ 792480 h 1576251"/>
                  <a:gd name="connsiteX30" fmla="*/ 435428 w 653143"/>
                  <a:gd name="connsiteY30" fmla="*/ 661851 h 1576251"/>
                  <a:gd name="connsiteX31" fmla="*/ 444137 w 653143"/>
                  <a:gd name="connsiteY31" fmla="*/ 505097 h 1576251"/>
                  <a:gd name="connsiteX32" fmla="*/ 478971 w 653143"/>
                  <a:gd name="connsiteY32" fmla="*/ 435428 h 1576251"/>
                  <a:gd name="connsiteX33" fmla="*/ 505097 w 653143"/>
                  <a:gd name="connsiteY33" fmla="*/ 374468 h 1576251"/>
                  <a:gd name="connsiteX34" fmla="*/ 522514 w 653143"/>
                  <a:gd name="connsiteY34" fmla="*/ 348343 h 1576251"/>
                  <a:gd name="connsiteX35" fmla="*/ 531223 w 653143"/>
                  <a:gd name="connsiteY35" fmla="*/ 322217 h 1576251"/>
                  <a:gd name="connsiteX36" fmla="*/ 557348 w 653143"/>
                  <a:gd name="connsiteY36" fmla="*/ 296091 h 1576251"/>
                  <a:gd name="connsiteX37" fmla="*/ 574765 w 653143"/>
                  <a:gd name="connsiteY37" fmla="*/ 261257 h 1576251"/>
                  <a:gd name="connsiteX38" fmla="*/ 609600 w 653143"/>
                  <a:gd name="connsiteY38" fmla="*/ 209006 h 1576251"/>
                  <a:gd name="connsiteX39" fmla="*/ 627017 w 653143"/>
                  <a:gd name="connsiteY39" fmla="*/ 182880 h 1576251"/>
                  <a:gd name="connsiteX40" fmla="*/ 644434 w 653143"/>
                  <a:gd name="connsiteY40" fmla="*/ 130628 h 1576251"/>
                  <a:gd name="connsiteX41" fmla="*/ 653143 w 653143"/>
                  <a:gd name="connsiteY41" fmla="*/ 104503 h 1576251"/>
                  <a:gd name="connsiteX42" fmla="*/ 653143 w 653143"/>
                  <a:gd name="connsiteY42" fmla="*/ 43543 h 1576251"/>
                  <a:gd name="connsiteX43" fmla="*/ 592183 w 653143"/>
                  <a:gd name="connsiteY43" fmla="*/ 0 h 1576251"/>
                  <a:gd name="connsiteX0" fmla="*/ 592183 w 653143"/>
                  <a:gd name="connsiteY0" fmla="*/ 0 h 1576251"/>
                  <a:gd name="connsiteX1" fmla="*/ 235131 w 653143"/>
                  <a:gd name="connsiteY1" fmla="*/ 200297 h 1576251"/>
                  <a:gd name="connsiteX2" fmla="*/ 209005 w 653143"/>
                  <a:gd name="connsiteY2" fmla="*/ 226423 h 1576251"/>
                  <a:gd name="connsiteX3" fmla="*/ 182880 w 653143"/>
                  <a:gd name="connsiteY3" fmla="*/ 243840 h 1576251"/>
                  <a:gd name="connsiteX4" fmla="*/ 165463 w 653143"/>
                  <a:gd name="connsiteY4" fmla="*/ 269966 h 1576251"/>
                  <a:gd name="connsiteX5" fmla="*/ 148045 w 653143"/>
                  <a:gd name="connsiteY5" fmla="*/ 287383 h 1576251"/>
                  <a:gd name="connsiteX6" fmla="*/ 121920 w 653143"/>
                  <a:gd name="connsiteY6" fmla="*/ 400594 h 1576251"/>
                  <a:gd name="connsiteX7" fmla="*/ 113211 w 653143"/>
                  <a:gd name="connsiteY7" fmla="*/ 426720 h 1576251"/>
                  <a:gd name="connsiteX8" fmla="*/ 104503 w 653143"/>
                  <a:gd name="connsiteY8" fmla="*/ 470263 h 1576251"/>
                  <a:gd name="connsiteX9" fmla="*/ 87085 w 653143"/>
                  <a:gd name="connsiteY9" fmla="*/ 522514 h 1576251"/>
                  <a:gd name="connsiteX10" fmla="*/ 69668 w 653143"/>
                  <a:gd name="connsiteY10" fmla="*/ 609600 h 1576251"/>
                  <a:gd name="connsiteX11" fmla="*/ 52251 w 653143"/>
                  <a:gd name="connsiteY11" fmla="*/ 661851 h 1576251"/>
                  <a:gd name="connsiteX12" fmla="*/ 52251 w 653143"/>
                  <a:gd name="connsiteY12" fmla="*/ 1201783 h 1576251"/>
                  <a:gd name="connsiteX13" fmla="*/ 43543 w 653143"/>
                  <a:gd name="connsiteY13" fmla="*/ 1236617 h 1576251"/>
                  <a:gd name="connsiteX14" fmla="*/ 34834 w 653143"/>
                  <a:gd name="connsiteY14" fmla="*/ 1280160 h 1576251"/>
                  <a:gd name="connsiteX15" fmla="*/ 26125 w 653143"/>
                  <a:gd name="connsiteY15" fmla="*/ 1349828 h 1576251"/>
                  <a:gd name="connsiteX16" fmla="*/ 8708 w 653143"/>
                  <a:gd name="connsiteY16" fmla="*/ 1402080 h 1576251"/>
                  <a:gd name="connsiteX17" fmla="*/ 0 w 653143"/>
                  <a:gd name="connsiteY17" fmla="*/ 1471748 h 1576251"/>
                  <a:gd name="connsiteX18" fmla="*/ 182880 w 653143"/>
                  <a:gd name="connsiteY18" fmla="*/ 1558834 h 1576251"/>
                  <a:gd name="connsiteX19" fmla="*/ 278674 w 653143"/>
                  <a:gd name="connsiteY19" fmla="*/ 1576251 h 1576251"/>
                  <a:gd name="connsiteX20" fmla="*/ 452845 w 653143"/>
                  <a:gd name="connsiteY20" fmla="*/ 1567543 h 1576251"/>
                  <a:gd name="connsiteX21" fmla="*/ 496388 w 653143"/>
                  <a:gd name="connsiteY21" fmla="*/ 1524000 h 1576251"/>
                  <a:gd name="connsiteX22" fmla="*/ 522514 w 653143"/>
                  <a:gd name="connsiteY22" fmla="*/ 1497874 h 1576251"/>
                  <a:gd name="connsiteX23" fmla="*/ 539931 w 653143"/>
                  <a:gd name="connsiteY23" fmla="*/ 1471748 h 1576251"/>
                  <a:gd name="connsiteX24" fmla="*/ 522514 w 653143"/>
                  <a:gd name="connsiteY24" fmla="*/ 1254034 h 1576251"/>
                  <a:gd name="connsiteX25" fmla="*/ 513805 w 653143"/>
                  <a:gd name="connsiteY25" fmla="*/ 1088571 h 1576251"/>
                  <a:gd name="connsiteX26" fmla="*/ 496388 w 653143"/>
                  <a:gd name="connsiteY26" fmla="*/ 975360 h 1576251"/>
                  <a:gd name="connsiteX27" fmla="*/ 487680 w 653143"/>
                  <a:gd name="connsiteY27" fmla="*/ 879566 h 1576251"/>
                  <a:gd name="connsiteX28" fmla="*/ 461554 w 653143"/>
                  <a:gd name="connsiteY28" fmla="*/ 792480 h 1576251"/>
                  <a:gd name="connsiteX29" fmla="*/ 435428 w 653143"/>
                  <a:gd name="connsiteY29" fmla="*/ 661851 h 1576251"/>
                  <a:gd name="connsiteX30" fmla="*/ 444137 w 653143"/>
                  <a:gd name="connsiteY30" fmla="*/ 505097 h 1576251"/>
                  <a:gd name="connsiteX31" fmla="*/ 478971 w 653143"/>
                  <a:gd name="connsiteY31" fmla="*/ 435428 h 1576251"/>
                  <a:gd name="connsiteX32" fmla="*/ 505097 w 653143"/>
                  <a:gd name="connsiteY32" fmla="*/ 374468 h 1576251"/>
                  <a:gd name="connsiteX33" fmla="*/ 522514 w 653143"/>
                  <a:gd name="connsiteY33" fmla="*/ 348343 h 1576251"/>
                  <a:gd name="connsiteX34" fmla="*/ 531223 w 653143"/>
                  <a:gd name="connsiteY34" fmla="*/ 322217 h 1576251"/>
                  <a:gd name="connsiteX35" fmla="*/ 557348 w 653143"/>
                  <a:gd name="connsiteY35" fmla="*/ 296091 h 1576251"/>
                  <a:gd name="connsiteX36" fmla="*/ 574765 w 653143"/>
                  <a:gd name="connsiteY36" fmla="*/ 261257 h 1576251"/>
                  <a:gd name="connsiteX37" fmla="*/ 609600 w 653143"/>
                  <a:gd name="connsiteY37" fmla="*/ 209006 h 1576251"/>
                  <a:gd name="connsiteX38" fmla="*/ 627017 w 653143"/>
                  <a:gd name="connsiteY38" fmla="*/ 182880 h 1576251"/>
                  <a:gd name="connsiteX39" fmla="*/ 644434 w 653143"/>
                  <a:gd name="connsiteY39" fmla="*/ 130628 h 1576251"/>
                  <a:gd name="connsiteX40" fmla="*/ 653143 w 653143"/>
                  <a:gd name="connsiteY40" fmla="*/ 104503 h 1576251"/>
                  <a:gd name="connsiteX41" fmla="*/ 653143 w 653143"/>
                  <a:gd name="connsiteY41" fmla="*/ 43543 h 1576251"/>
                  <a:gd name="connsiteX42" fmla="*/ 592183 w 653143"/>
                  <a:gd name="connsiteY42" fmla="*/ 0 h 1576251"/>
                  <a:gd name="connsiteX0" fmla="*/ 592183 w 653143"/>
                  <a:gd name="connsiteY0" fmla="*/ 0 h 1576251"/>
                  <a:gd name="connsiteX1" fmla="*/ 209005 w 653143"/>
                  <a:gd name="connsiteY1" fmla="*/ 226423 h 1576251"/>
                  <a:gd name="connsiteX2" fmla="*/ 182880 w 653143"/>
                  <a:gd name="connsiteY2" fmla="*/ 243840 h 1576251"/>
                  <a:gd name="connsiteX3" fmla="*/ 165463 w 653143"/>
                  <a:gd name="connsiteY3" fmla="*/ 269966 h 1576251"/>
                  <a:gd name="connsiteX4" fmla="*/ 148045 w 653143"/>
                  <a:gd name="connsiteY4" fmla="*/ 287383 h 1576251"/>
                  <a:gd name="connsiteX5" fmla="*/ 121920 w 653143"/>
                  <a:gd name="connsiteY5" fmla="*/ 400594 h 1576251"/>
                  <a:gd name="connsiteX6" fmla="*/ 113211 w 653143"/>
                  <a:gd name="connsiteY6" fmla="*/ 426720 h 1576251"/>
                  <a:gd name="connsiteX7" fmla="*/ 104503 w 653143"/>
                  <a:gd name="connsiteY7" fmla="*/ 470263 h 1576251"/>
                  <a:gd name="connsiteX8" fmla="*/ 87085 w 653143"/>
                  <a:gd name="connsiteY8" fmla="*/ 522514 h 1576251"/>
                  <a:gd name="connsiteX9" fmla="*/ 69668 w 653143"/>
                  <a:gd name="connsiteY9" fmla="*/ 609600 h 1576251"/>
                  <a:gd name="connsiteX10" fmla="*/ 52251 w 653143"/>
                  <a:gd name="connsiteY10" fmla="*/ 661851 h 1576251"/>
                  <a:gd name="connsiteX11" fmla="*/ 52251 w 653143"/>
                  <a:gd name="connsiteY11" fmla="*/ 1201783 h 1576251"/>
                  <a:gd name="connsiteX12" fmla="*/ 43543 w 653143"/>
                  <a:gd name="connsiteY12" fmla="*/ 1236617 h 1576251"/>
                  <a:gd name="connsiteX13" fmla="*/ 34834 w 653143"/>
                  <a:gd name="connsiteY13" fmla="*/ 1280160 h 1576251"/>
                  <a:gd name="connsiteX14" fmla="*/ 26125 w 653143"/>
                  <a:gd name="connsiteY14" fmla="*/ 1349828 h 1576251"/>
                  <a:gd name="connsiteX15" fmla="*/ 8708 w 653143"/>
                  <a:gd name="connsiteY15" fmla="*/ 1402080 h 1576251"/>
                  <a:gd name="connsiteX16" fmla="*/ 0 w 653143"/>
                  <a:gd name="connsiteY16" fmla="*/ 1471748 h 1576251"/>
                  <a:gd name="connsiteX17" fmla="*/ 182880 w 653143"/>
                  <a:gd name="connsiteY17" fmla="*/ 1558834 h 1576251"/>
                  <a:gd name="connsiteX18" fmla="*/ 278674 w 653143"/>
                  <a:gd name="connsiteY18" fmla="*/ 1576251 h 1576251"/>
                  <a:gd name="connsiteX19" fmla="*/ 452845 w 653143"/>
                  <a:gd name="connsiteY19" fmla="*/ 1567543 h 1576251"/>
                  <a:gd name="connsiteX20" fmla="*/ 496388 w 653143"/>
                  <a:gd name="connsiteY20" fmla="*/ 1524000 h 1576251"/>
                  <a:gd name="connsiteX21" fmla="*/ 522514 w 653143"/>
                  <a:gd name="connsiteY21" fmla="*/ 1497874 h 1576251"/>
                  <a:gd name="connsiteX22" fmla="*/ 539931 w 653143"/>
                  <a:gd name="connsiteY22" fmla="*/ 1471748 h 1576251"/>
                  <a:gd name="connsiteX23" fmla="*/ 522514 w 653143"/>
                  <a:gd name="connsiteY23" fmla="*/ 1254034 h 1576251"/>
                  <a:gd name="connsiteX24" fmla="*/ 513805 w 653143"/>
                  <a:gd name="connsiteY24" fmla="*/ 1088571 h 1576251"/>
                  <a:gd name="connsiteX25" fmla="*/ 496388 w 653143"/>
                  <a:gd name="connsiteY25" fmla="*/ 975360 h 1576251"/>
                  <a:gd name="connsiteX26" fmla="*/ 487680 w 653143"/>
                  <a:gd name="connsiteY26" fmla="*/ 879566 h 1576251"/>
                  <a:gd name="connsiteX27" fmla="*/ 461554 w 653143"/>
                  <a:gd name="connsiteY27" fmla="*/ 792480 h 1576251"/>
                  <a:gd name="connsiteX28" fmla="*/ 435428 w 653143"/>
                  <a:gd name="connsiteY28" fmla="*/ 661851 h 1576251"/>
                  <a:gd name="connsiteX29" fmla="*/ 444137 w 653143"/>
                  <a:gd name="connsiteY29" fmla="*/ 505097 h 1576251"/>
                  <a:gd name="connsiteX30" fmla="*/ 478971 w 653143"/>
                  <a:gd name="connsiteY30" fmla="*/ 435428 h 1576251"/>
                  <a:gd name="connsiteX31" fmla="*/ 505097 w 653143"/>
                  <a:gd name="connsiteY31" fmla="*/ 374468 h 1576251"/>
                  <a:gd name="connsiteX32" fmla="*/ 522514 w 653143"/>
                  <a:gd name="connsiteY32" fmla="*/ 348343 h 1576251"/>
                  <a:gd name="connsiteX33" fmla="*/ 531223 w 653143"/>
                  <a:gd name="connsiteY33" fmla="*/ 322217 h 1576251"/>
                  <a:gd name="connsiteX34" fmla="*/ 557348 w 653143"/>
                  <a:gd name="connsiteY34" fmla="*/ 296091 h 1576251"/>
                  <a:gd name="connsiteX35" fmla="*/ 574765 w 653143"/>
                  <a:gd name="connsiteY35" fmla="*/ 261257 h 1576251"/>
                  <a:gd name="connsiteX36" fmla="*/ 609600 w 653143"/>
                  <a:gd name="connsiteY36" fmla="*/ 209006 h 1576251"/>
                  <a:gd name="connsiteX37" fmla="*/ 627017 w 653143"/>
                  <a:gd name="connsiteY37" fmla="*/ 182880 h 1576251"/>
                  <a:gd name="connsiteX38" fmla="*/ 644434 w 653143"/>
                  <a:gd name="connsiteY38" fmla="*/ 130628 h 1576251"/>
                  <a:gd name="connsiteX39" fmla="*/ 653143 w 653143"/>
                  <a:gd name="connsiteY39" fmla="*/ 104503 h 1576251"/>
                  <a:gd name="connsiteX40" fmla="*/ 653143 w 653143"/>
                  <a:gd name="connsiteY40" fmla="*/ 43543 h 1576251"/>
                  <a:gd name="connsiteX41" fmla="*/ 592183 w 653143"/>
                  <a:gd name="connsiteY41" fmla="*/ 0 h 1576251"/>
                  <a:gd name="connsiteX0" fmla="*/ 592183 w 653143"/>
                  <a:gd name="connsiteY0" fmla="*/ 0 h 1576251"/>
                  <a:gd name="connsiteX1" fmla="*/ 182880 w 653143"/>
                  <a:gd name="connsiteY1" fmla="*/ 243840 h 1576251"/>
                  <a:gd name="connsiteX2" fmla="*/ 165463 w 653143"/>
                  <a:gd name="connsiteY2" fmla="*/ 269966 h 1576251"/>
                  <a:gd name="connsiteX3" fmla="*/ 148045 w 653143"/>
                  <a:gd name="connsiteY3" fmla="*/ 287383 h 1576251"/>
                  <a:gd name="connsiteX4" fmla="*/ 121920 w 653143"/>
                  <a:gd name="connsiteY4" fmla="*/ 400594 h 1576251"/>
                  <a:gd name="connsiteX5" fmla="*/ 113211 w 653143"/>
                  <a:gd name="connsiteY5" fmla="*/ 426720 h 1576251"/>
                  <a:gd name="connsiteX6" fmla="*/ 104503 w 653143"/>
                  <a:gd name="connsiteY6" fmla="*/ 470263 h 1576251"/>
                  <a:gd name="connsiteX7" fmla="*/ 87085 w 653143"/>
                  <a:gd name="connsiteY7" fmla="*/ 522514 h 1576251"/>
                  <a:gd name="connsiteX8" fmla="*/ 69668 w 653143"/>
                  <a:gd name="connsiteY8" fmla="*/ 609600 h 1576251"/>
                  <a:gd name="connsiteX9" fmla="*/ 52251 w 653143"/>
                  <a:gd name="connsiteY9" fmla="*/ 661851 h 1576251"/>
                  <a:gd name="connsiteX10" fmla="*/ 52251 w 653143"/>
                  <a:gd name="connsiteY10" fmla="*/ 1201783 h 1576251"/>
                  <a:gd name="connsiteX11" fmla="*/ 43543 w 653143"/>
                  <a:gd name="connsiteY11" fmla="*/ 1236617 h 1576251"/>
                  <a:gd name="connsiteX12" fmla="*/ 34834 w 653143"/>
                  <a:gd name="connsiteY12" fmla="*/ 1280160 h 1576251"/>
                  <a:gd name="connsiteX13" fmla="*/ 26125 w 653143"/>
                  <a:gd name="connsiteY13" fmla="*/ 1349828 h 1576251"/>
                  <a:gd name="connsiteX14" fmla="*/ 8708 w 653143"/>
                  <a:gd name="connsiteY14" fmla="*/ 1402080 h 1576251"/>
                  <a:gd name="connsiteX15" fmla="*/ 0 w 653143"/>
                  <a:gd name="connsiteY15" fmla="*/ 1471748 h 1576251"/>
                  <a:gd name="connsiteX16" fmla="*/ 182880 w 653143"/>
                  <a:gd name="connsiteY16" fmla="*/ 1558834 h 1576251"/>
                  <a:gd name="connsiteX17" fmla="*/ 278674 w 653143"/>
                  <a:gd name="connsiteY17" fmla="*/ 1576251 h 1576251"/>
                  <a:gd name="connsiteX18" fmla="*/ 452845 w 653143"/>
                  <a:gd name="connsiteY18" fmla="*/ 1567543 h 1576251"/>
                  <a:gd name="connsiteX19" fmla="*/ 496388 w 653143"/>
                  <a:gd name="connsiteY19" fmla="*/ 1524000 h 1576251"/>
                  <a:gd name="connsiteX20" fmla="*/ 522514 w 653143"/>
                  <a:gd name="connsiteY20" fmla="*/ 1497874 h 1576251"/>
                  <a:gd name="connsiteX21" fmla="*/ 539931 w 653143"/>
                  <a:gd name="connsiteY21" fmla="*/ 1471748 h 1576251"/>
                  <a:gd name="connsiteX22" fmla="*/ 522514 w 653143"/>
                  <a:gd name="connsiteY22" fmla="*/ 1254034 h 1576251"/>
                  <a:gd name="connsiteX23" fmla="*/ 513805 w 653143"/>
                  <a:gd name="connsiteY23" fmla="*/ 1088571 h 1576251"/>
                  <a:gd name="connsiteX24" fmla="*/ 496388 w 653143"/>
                  <a:gd name="connsiteY24" fmla="*/ 975360 h 1576251"/>
                  <a:gd name="connsiteX25" fmla="*/ 487680 w 653143"/>
                  <a:gd name="connsiteY25" fmla="*/ 879566 h 1576251"/>
                  <a:gd name="connsiteX26" fmla="*/ 461554 w 653143"/>
                  <a:gd name="connsiteY26" fmla="*/ 792480 h 1576251"/>
                  <a:gd name="connsiteX27" fmla="*/ 435428 w 653143"/>
                  <a:gd name="connsiteY27" fmla="*/ 661851 h 1576251"/>
                  <a:gd name="connsiteX28" fmla="*/ 444137 w 653143"/>
                  <a:gd name="connsiteY28" fmla="*/ 505097 h 1576251"/>
                  <a:gd name="connsiteX29" fmla="*/ 478971 w 653143"/>
                  <a:gd name="connsiteY29" fmla="*/ 435428 h 1576251"/>
                  <a:gd name="connsiteX30" fmla="*/ 505097 w 653143"/>
                  <a:gd name="connsiteY30" fmla="*/ 374468 h 1576251"/>
                  <a:gd name="connsiteX31" fmla="*/ 522514 w 653143"/>
                  <a:gd name="connsiteY31" fmla="*/ 348343 h 1576251"/>
                  <a:gd name="connsiteX32" fmla="*/ 531223 w 653143"/>
                  <a:gd name="connsiteY32" fmla="*/ 322217 h 1576251"/>
                  <a:gd name="connsiteX33" fmla="*/ 557348 w 653143"/>
                  <a:gd name="connsiteY33" fmla="*/ 296091 h 1576251"/>
                  <a:gd name="connsiteX34" fmla="*/ 574765 w 653143"/>
                  <a:gd name="connsiteY34" fmla="*/ 261257 h 1576251"/>
                  <a:gd name="connsiteX35" fmla="*/ 609600 w 653143"/>
                  <a:gd name="connsiteY35" fmla="*/ 209006 h 1576251"/>
                  <a:gd name="connsiteX36" fmla="*/ 627017 w 653143"/>
                  <a:gd name="connsiteY36" fmla="*/ 182880 h 1576251"/>
                  <a:gd name="connsiteX37" fmla="*/ 644434 w 653143"/>
                  <a:gd name="connsiteY37" fmla="*/ 130628 h 1576251"/>
                  <a:gd name="connsiteX38" fmla="*/ 653143 w 653143"/>
                  <a:gd name="connsiteY38" fmla="*/ 104503 h 1576251"/>
                  <a:gd name="connsiteX39" fmla="*/ 653143 w 653143"/>
                  <a:gd name="connsiteY39" fmla="*/ 43543 h 1576251"/>
                  <a:gd name="connsiteX40" fmla="*/ 592183 w 653143"/>
                  <a:gd name="connsiteY40" fmla="*/ 0 h 1576251"/>
                  <a:gd name="connsiteX0" fmla="*/ 592183 w 653143"/>
                  <a:gd name="connsiteY0" fmla="*/ 0 h 1576251"/>
                  <a:gd name="connsiteX1" fmla="*/ 165463 w 653143"/>
                  <a:gd name="connsiteY1" fmla="*/ 269966 h 1576251"/>
                  <a:gd name="connsiteX2" fmla="*/ 148045 w 653143"/>
                  <a:gd name="connsiteY2" fmla="*/ 287383 h 1576251"/>
                  <a:gd name="connsiteX3" fmla="*/ 121920 w 653143"/>
                  <a:gd name="connsiteY3" fmla="*/ 400594 h 1576251"/>
                  <a:gd name="connsiteX4" fmla="*/ 113211 w 653143"/>
                  <a:gd name="connsiteY4" fmla="*/ 426720 h 1576251"/>
                  <a:gd name="connsiteX5" fmla="*/ 104503 w 653143"/>
                  <a:gd name="connsiteY5" fmla="*/ 470263 h 1576251"/>
                  <a:gd name="connsiteX6" fmla="*/ 87085 w 653143"/>
                  <a:gd name="connsiteY6" fmla="*/ 522514 h 1576251"/>
                  <a:gd name="connsiteX7" fmla="*/ 69668 w 653143"/>
                  <a:gd name="connsiteY7" fmla="*/ 609600 h 1576251"/>
                  <a:gd name="connsiteX8" fmla="*/ 52251 w 653143"/>
                  <a:gd name="connsiteY8" fmla="*/ 661851 h 1576251"/>
                  <a:gd name="connsiteX9" fmla="*/ 52251 w 653143"/>
                  <a:gd name="connsiteY9" fmla="*/ 1201783 h 1576251"/>
                  <a:gd name="connsiteX10" fmla="*/ 43543 w 653143"/>
                  <a:gd name="connsiteY10" fmla="*/ 1236617 h 1576251"/>
                  <a:gd name="connsiteX11" fmla="*/ 34834 w 653143"/>
                  <a:gd name="connsiteY11" fmla="*/ 1280160 h 1576251"/>
                  <a:gd name="connsiteX12" fmla="*/ 26125 w 653143"/>
                  <a:gd name="connsiteY12" fmla="*/ 1349828 h 1576251"/>
                  <a:gd name="connsiteX13" fmla="*/ 8708 w 653143"/>
                  <a:gd name="connsiteY13" fmla="*/ 1402080 h 1576251"/>
                  <a:gd name="connsiteX14" fmla="*/ 0 w 653143"/>
                  <a:gd name="connsiteY14" fmla="*/ 1471748 h 1576251"/>
                  <a:gd name="connsiteX15" fmla="*/ 182880 w 653143"/>
                  <a:gd name="connsiteY15" fmla="*/ 1558834 h 1576251"/>
                  <a:gd name="connsiteX16" fmla="*/ 278674 w 653143"/>
                  <a:gd name="connsiteY16" fmla="*/ 1576251 h 1576251"/>
                  <a:gd name="connsiteX17" fmla="*/ 452845 w 653143"/>
                  <a:gd name="connsiteY17" fmla="*/ 1567543 h 1576251"/>
                  <a:gd name="connsiteX18" fmla="*/ 496388 w 653143"/>
                  <a:gd name="connsiteY18" fmla="*/ 1524000 h 1576251"/>
                  <a:gd name="connsiteX19" fmla="*/ 522514 w 653143"/>
                  <a:gd name="connsiteY19" fmla="*/ 1497874 h 1576251"/>
                  <a:gd name="connsiteX20" fmla="*/ 539931 w 653143"/>
                  <a:gd name="connsiteY20" fmla="*/ 1471748 h 1576251"/>
                  <a:gd name="connsiteX21" fmla="*/ 522514 w 653143"/>
                  <a:gd name="connsiteY21" fmla="*/ 1254034 h 1576251"/>
                  <a:gd name="connsiteX22" fmla="*/ 513805 w 653143"/>
                  <a:gd name="connsiteY22" fmla="*/ 1088571 h 1576251"/>
                  <a:gd name="connsiteX23" fmla="*/ 496388 w 653143"/>
                  <a:gd name="connsiteY23" fmla="*/ 975360 h 1576251"/>
                  <a:gd name="connsiteX24" fmla="*/ 487680 w 653143"/>
                  <a:gd name="connsiteY24" fmla="*/ 879566 h 1576251"/>
                  <a:gd name="connsiteX25" fmla="*/ 461554 w 653143"/>
                  <a:gd name="connsiteY25" fmla="*/ 792480 h 1576251"/>
                  <a:gd name="connsiteX26" fmla="*/ 435428 w 653143"/>
                  <a:gd name="connsiteY26" fmla="*/ 661851 h 1576251"/>
                  <a:gd name="connsiteX27" fmla="*/ 444137 w 653143"/>
                  <a:gd name="connsiteY27" fmla="*/ 505097 h 1576251"/>
                  <a:gd name="connsiteX28" fmla="*/ 478971 w 653143"/>
                  <a:gd name="connsiteY28" fmla="*/ 435428 h 1576251"/>
                  <a:gd name="connsiteX29" fmla="*/ 505097 w 653143"/>
                  <a:gd name="connsiteY29" fmla="*/ 374468 h 1576251"/>
                  <a:gd name="connsiteX30" fmla="*/ 522514 w 653143"/>
                  <a:gd name="connsiteY30" fmla="*/ 348343 h 1576251"/>
                  <a:gd name="connsiteX31" fmla="*/ 531223 w 653143"/>
                  <a:gd name="connsiteY31" fmla="*/ 322217 h 1576251"/>
                  <a:gd name="connsiteX32" fmla="*/ 557348 w 653143"/>
                  <a:gd name="connsiteY32" fmla="*/ 296091 h 1576251"/>
                  <a:gd name="connsiteX33" fmla="*/ 574765 w 653143"/>
                  <a:gd name="connsiteY33" fmla="*/ 261257 h 1576251"/>
                  <a:gd name="connsiteX34" fmla="*/ 609600 w 653143"/>
                  <a:gd name="connsiteY34" fmla="*/ 209006 h 1576251"/>
                  <a:gd name="connsiteX35" fmla="*/ 627017 w 653143"/>
                  <a:gd name="connsiteY35" fmla="*/ 182880 h 1576251"/>
                  <a:gd name="connsiteX36" fmla="*/ 644434 w 653143"/>
                  <a:gd name="connsiteY36" fmla="*/ 130628 h 1576251"/>
                  <a:gd name="connsiteX37" fmla="*/ 653143 w 653143"/>
                  <a:gd name="connsiteY37" fmla="*/ 104503 h 1576251"/>
                  <a:gd name="connsiteX38" fmla="*/ 653143 w 653143"/>
                  <a:gd name="connsiteY38" fmla="*/ 43543 h 1576251"/>
                  <a:gd name="connsiteX39" fmla="*/ 592183 w 653143"/>
                  <a:gd name="connsiteY39" fmla="*/ 0 h 1576251"/>
                  <a:gd name="connsiteX0" fmla="*/ 592183 w 653143"/>
                  <a:gd name="connsiteY0" fmla="*/ 0 h 1576251"/>
                  <a:gd name="connsiteX1" fmla="*/ 148045 w 653143"/>
                  <a:gd name="connsiteY1" fmla="*/ 287383 h 1576251"/>
                  <a:gd name="connsiteX2" fmla="*/ 121920 w 653143"/>
                  <a:gd name="connsiteY2" fmla="*/ 400594 h 1576251"/>
                  <a:gd name="connsiteX3" fmla="*/ 113211 w 653143"/>
                  <a:gd name="connsiteY3" fmla="*/ 426720 h 1576251"/>
                  <a:gd name="connsiteX4" fmla="*/ 104503 w 653143"/>
                  <a:gd name="connsiteY4" fmla="*/ 470263 h 1576251"/>
                  <a:gd name="connsiteX5" fmla="*/ 87085 w 653143"/>
                  <a:gd name="connsiteY5" fmla="*/ 522514 h 1576251"/>
                  <a:gd name="connsiteX6" fmla="*/ 69668 w 653143"/>
                  <a:gd name="connsiteY6" fmla="*/ 609600 h 1576251"/>
                  <a:gd name="connsiteX7" fmla="*/ 52251 w 653143"/>
                  <a:gd name="connsiteY7" fmla="*/ 661851 h 1576251"/>
                  <a:gd name="connsiteX8" fmla="*/ 52251 w 653143"/>
                  <a:gd name="connsiteY8" fmla="*/ 1201783 h 1576251"/>
                  <a:gd name="connsiteX9" fmla="*/ 43543 w 653143"/>
                  <a:gd name="connsiteY9" fmla="*/ 1236617 h 1576251"/>
                  <a:gd name="connsiteX10" fmla="*/ 34834 w 653143"/>
                  <a:gd name="connsiteY10" fmla="*/ 1280160 h 1576251"/>
                  <a:gd name="connsiteX11" fmla="*/ 26125 w 653143"/>
                  <a:gd name="connsiteY11" fmla="*/ 1349828 h 1576251"/>
                  <a:gd name="connsiteX12" fmla="*/ 8708 w 653143"/>
                  <a:gd name="connsiteY12" fmla="*/ 1402080 h 1576251"/>
                  <a:gd name="connsiteX13" fmla="*/ 0 w 653143"/>
                  <a:gd name="connsiteY13" fmla="*/ 1471748 h 1576251"/>
                  <a:gd name="connsiteX14" fmla="*/ 182880 w 653143"/>
                  <a:gd name="connsiteY14" fmla="*/ 1558834 h 1576251"/>
                  <a:gd name="connsiteX15" fmla="*/ 278674 w 653143"/>
                  <a:gd name="connsiteY15" fmla="*/ 1576251 h 1576251"/>
                  <a:gd name="connsiteX16" fmla="*/ 452845 w 653143"/>
                  <a:gd name="connsiteY16" fmla="*/ 1567543 h 1576251"/>
                  <a:gd name="connsiteX17" fmla="*/ 496388 w 653143"/>
                  <a:gd name="connsiteY17" fmla="*/ 1524000 h 1576251"/>
                  <a:gd name="connsiteX18" fmla="*/ 522514 w 653143"/>
                  <a:gd name="connsiteY18" fmla="*/ 1497874 h 1576251"/>
                  <a:gd name="connsiteX19" fmla="*/ 539931 w 653143"/>
                  <a:gd name="connsiteY19" fmla="*/ 1471748 h 1576251"/>
                  <a:gd name="connsiteX20" fmla="*/ 522514 w 653143"/>
                  <a:gd name="connsiteY20" fmla="*/ 1254034 h 1576251"/>
                  <a:gd name="connsiteX21" fmla="*/ 513805 w 653143"/>
                  <a:gd name="connsiteY21" fmla="*/ 1088571 h 1576251"/>
                  <a:gd name="connsiteX22" fmla="*/ 496388 w 653143"/>
                  <a:gd name="connsiteY22" fmla="*/ 975360 h 1576251"/>
                  <a:gd name="connsiteX23" fmla="*/ 487680 w 653143"/>
                  <a:gd name="connsiteY23" fmla="*/ 879566 h 1576251"/>
                  <a:gd name="connsiteX24" fmla="*/ 461554 w 653143"/>
                  <a:gd name="connsiteY24" fmla="*/ 792480 h 1576251"/>
                  <a:gd name="connsiteX25" fmla="*/ 435428 w 653143"/>
                  <a:gd name="connsiteY25" fmla="*/ 661851 h 1576251"/>
                  <a:gd name="connsiteX26" fmla="*/ 444137 w 653143"/>
                  <a:gd name="connsiteY26" fmla="*/ 505097 h 1576251"/>
                  <a:gd name="connsiteX27" fmla="*/ 478971 w 653143"/>
                  <a:gd name="connsiteY27" fmla="*/ 435428 h 1576251"/>
                  <a:gd name="connsiteX28" fmla="*/ 505097 w 653143"/>
                  <a:gd name="connsiteY28" fmla="*/ 374468 h 1576251"/>
                  <a:gd name="connsiteX29" fmla="*/ 522514 w 653143"/>
                  <a:gd name="connsiteY29" fmla="*/ 348343 h 1576251"/>
                  <a:gd name="connsiteX30" fmla="*/ 531223 w 653143"/>
                  <a:gd name="connsiteY30" fmla="*/ 322217 h 1576251"/>
                  <a:gd name="connsiteX31" fmla="*/ 557348 w 653143"/>
                  <a:gd name="connsiteY31" fmla="*/ 296091 h 1576251"/>
                  <a:gd name="connsiteX32" fmla="*/ 574765 w 653143"/>
                  <a:gd name="connsiteY32" fmla="*/ 261257 h 1576251"/>
                  <a:gd name="connsiteX33" fmla="*/ 609600 w 653143"/>
                  <a:gd name="connsiteY33" fmla="*/ 209006 h 1576251"/>
                  <a:gd name="connsiteX34" fmla="*/ 627017 w 653143"/>
                  <a:gd name="connsiteY34" fmla="*/ 182880 h 1576251"/>
                  <a:gd name="connsiteX35" fmla="*/ 644434 w 653143"/>
                  <a:gd name="connsiteY35" fmla="*/ 130628 h 1576251"/>
                  <a:gd name="connsiteX36" fmla="*/ 653143 w 653143"/>
                  <a:gd name="connsiteY36" fmla="*/ 104503 h 1576251"/>
                  <a:gd name="connsiteX37" fmla="*/ 653143 w 653143"/>
                  <a:gd name="connsiteY37" fmla="*/ 43543 h 1576251"/>
                  <a:gd name="connsiteX38" fmla="*/ 592183 w 653143"/>
                  <a:gd name="connsiteY38" fmla="*/ 0 h 1576251"/>
                  <a:gd name="connsiteX0" fmla="*/ 592183 w 653143"/>
                  <a:gd name="connsiteY0" fmla="*/ 0 h 1576251"/>
                  <a:gd name="connsiteX1" fmla="*/ 121920 w 653143"/>
                  <a:gd name="connsiteY1" fmla="*/ 400594 h 1576251"/>
                  <a:gd name="connsiteX2" fmla="*/ 113211 w 653143"/>
                  <a:gd name="connsiteY2" fmla="*/ 426720 h 1576251"/>
                  <a:gd name="connsiteX3" fmla="*/ 104503 w 653143"/>
                  <a:gd name="connsiteY3" fmla="*/ 470263 h 1576251"/>
                  <a:gd name="connsiteX4" fmla="*/ 87085 w 653143"/>
                  <a:gd name="connsiteY4" fmla="*/ 522514 h 1576251"/>
                  <a:gd name="connsiteX5" fmla="*/ 69668 w 653143"/>
                  <a:gd name="connsiteY5" fmla="*/ 609600 h 1576251"/>
                  <a:gd name="connsiteX6" fmla="*/ 52251 w 653143"/>
                  <a:gd name="connsiteY6" fmla="*/ 661851 h 1576251"/>
                  <a:gd name="connsiteX7" fmla="*/ 52251 w 653143"/>
                  <a:gd name="connsiteY7" fmla="*/ 1201783 h 1576251"/>
                  <a:gd name="connsiteX8" fmla="*/ 43543 w 653143"/>
                  <a:gd name="connsiteY8" fmla="*/ 1236617 h 1576251"/>
                  <a:gd name="connsiteX9" fmla="*/ 34834 w 653143"/>
                  <a:gd name="connsiteY9" fmla="*/ 1280160 h 1576251"/>
                  <a:gd name="connsiteX10" fmla="*/ 26125 w 653143"/>
                  <a:gd name="connsiteY10" fmla="*/ 1349828 h 1576251"/>
                  <a:gd name="connsiteX11" fmla="*/ 8708 w 653143"/>
                  <a:gd name="connsiteY11" fmla="*/ 1402080 h 1576251"/>
                  <a:gd name="connsiteX12" fmla="*/ 0 w 653143"/>
                  <a:gd name="connsiteY12" fmla="*/ 1471748 h 1576251"/>
                  <a:gd name="connsiteX13" fmla="*/ 182880 w 653143"/>
                  <a:gd name="connsiteY13" fmla="*/ 1558834 h 1576251"/>
                  <a:gd name="connsiteX14" fmla="*/ 278674 w 653143"/>
                  <a:gd name="connsiteY14" fmla="*/ 1576251 h 1576251"/>
                  <a:gd name="connsiteX15" fmla="*/ 452845 w 653143"/>
                  <a:gd name="connsiteY15" fmla="*/ 1567543 h 1576251"/>
                  <a:gd name="connsiteX16" fmla="*/ 496388 w 653143"/>
                  <a:gd name="connsiteY16" fmla="*/ 1524000 h 1576251"/>
                  <a:gd name="connsiteX17" fmla="*/ 522514 w 653143"/>
                  <a:gd name="connsiteY17" fmla="*/ 1497874 h 1576251"/>
                  <a:gd name="connsiteX18" fmla="*/ 539931 w 653143"/>
                  <a:gd name="connsiteY18" fmla="*/ 1471748 h 1576251"/>
                  <a:gd name="connsiteX19" fmla="*/ 522514 w 653143"/>
                  <a:gd name="connsiteY19" fmla="*/ 1254034 h 1576251"/>
                  <a:gd name="connsiteX20" fmla="*/ 513805 w 653143"/>
                  <a:gd name="connsiteY20" fmla="*/ 1088571 h 1576251"/>
                  <a:gd name="connsiteX21" fmla="*/ 496388 w 653143"/>
                  <a:gd name="connsiteY21" fmla="*/ 975360 h 1576251"/>
                  <a:gd name="connsiteX22" fmla="*/ 487680 w 653143"/>
                  <a:gd name="connsiteY22" fmla="*/ 879566 h 1576251"/>
                  <a:gd name="connsiteX23" fmla="*/ 461554 w 653143"/>
                  <a:gd name="connsiteY23" fmla="*/ 792480 h 1576251"/>
                  <a:gd name="connsiteX24" fmla="*/ 435428 w 653143"/>
                  <a:gd name="connsiteY24" fmla="*/ 661851 h 1576251"/>
                  <a:gd name="connsiteX25" fmla="*/ 444137 w 653143"/>
                  <a:gd name="connsiteY25" fmla="*/ 505097 h 1576251"/>
                  <a:gd name="connsiteX26" fmla="*/ 478971 w 653143"/>
                  <a:gd name="connsiteY26" fmla="*/ 435428 h 1576251"/>
                  <a:gd name="connsiteX27" fmla="*/ 505097 w 653143"/>
                  <a:gd name="connsiteY27" fmla="*/ 374468 h 1576251"/>
                  <a:gd name="connsiteX28" fmla="*/ 522514 w 653143"/>
                  <a:gd name="connsiteY28" fmla="*/ 348343 h 1576251"/>
                  <a:gd name="connsiteX29" fmla="*/ 531223 w 653143"/>
                  <a:gd name="connsiteY29" fmla="*/ 322217 h 1576251"/>
                  <a:gd name="connsiteX30" fmla="*/ 557348 w 653143"/>
                  <a:gd name="connsiteY30" fmla="*/ 296091 h 1576251"/>
                  <a:gd name="connsiteX31" fmla="*/ 574765 w 653143"/>
                  <a:gd name="connsiteY31" fmla="*/ 261257 h 1576251"/>
                  <a:gd name="connsiteX32" fmla="*/ 609600 w 653143"/>
                  <a:gd name="connsiteY32" fmla="*/ 209006 h 1576251"/>
                  <a:gd name="connsiteX33" fmla="*/ 627017 w 653143"/>
                  <a:gd name="connsiteY33" fmla="*/ 182880 h 1576251"/>
                  <a:gd name="connsiteX34" fmla="*/ 644434 w 653143"/>
                  <a:gd name="connsiteY34" fmla="*/ 130628 h 1576251"/>
                  <a:gd name="connsiteX35" fmla="*/ 653143 w 653143"/>
                  <a:gd name="connsiteY35" fmla="*/ 104503 h 1576251"/>
                  <a:gd name="connsiteX36" fmla="*/ 653143 w 653143"/>
                  <a:gd name="connsiteY36" fmla="*/ 43543 h 1576251"/>
                  <a:gd name="connsiteX37" fmla="*/ 592183 w 653143"/>
                  <a:gd name="connsiteY37" fmla="*/ 0 h 1576251"/>
                  <a:gd name="connsiteX0" fmla="*/ 592183 w 653143"/>
                  <a:gd name="connsiteY0" fmla="*/ 0 h 1576251"/>
                  <a:gd name="connsiteX1" fmla="*/ 113211 w 653143"/>
                  <a:gd name="connsiteY1" fmla="*/ 426720 h 1576251"/>
                  <a:gd name="connsiteX2" fmla="*/ 104503 w 653143"/>
                  <a:gd name="connsiteY2" fmla="*/ 470263 h 1576251"/>
                  <a:gd name="connsiteX3" fmla="*/ 87085 w 653143"/>
                  <a:gd name="connsiteY3" fmla="*/ 522514 h 1576251"/>
                  <a:gd name="connsiteX4" fmla="*/ 69668 w 653143"/>
                  <a:gd name="connsiteY4" fmla="*/ 609600 h 1576251"/>
                  <a:gd name="connsiteX5" fmla="*/ 52251 w 653143"/>
                  <a:gd name="connsiteY5" fmla="*/ 661851 h 1576251"/>
                  <a:gd name="connsiteX6" fmla="*/ 52251 w 653143"/>
                  <a:gd name="connsiteY6" fmla="*/ 1201783 h 1576251"/>
                  <a:gd name="connsiteX7" fmla="*/ 43543 w 653143"/>
                  <a:gd name="connsiteY7" fmla="*/ 1236617 h 1576251"/>
                  <a:gd name="connsiteX8" fmla="*/ 34834 w 653143"/>
                  <a:gd name="connsiteY8" fmla="*/ 1280160 h 1576251"/>
                  <a:gd name="connsiteX9" fmla="*/ 26125 w 653143"/>
                  <a:gd name="connsiteY9" fmla="*/ 1349828 h 1576251"/>
                  <a:gd name="connsiteX10" fmla="*/ 8708 w 653143"/>
                  <a:gd name="connsiteY10" fmla="*/ 1402080 h 1576251"/>
                  <a:gd name="connsiteX11" fmla="*/ 0 w 653143"/>
                  <a:gd name="connsiteY11" fmla="*/ 1471748 h 1576251"/>
                  <a:gd name="connsiteX12" fmla="*/ 182880 w 653143"/>
                  <a:gd name="connsiteY12" fmla="*/ 1558834 h 1576251"/>
                  <a:gd name="connsiteX13" fmla="*/ 278674 w 653143"/>
                  <a:gd name="connsiteY13" fmla="*/ 1576251 h 1576251"/>
                  <a:gd name="connsiteX14" fmla="*/ 452845 w 653143"/>
                  <a:gd name="connsiteY14" fmla="*/ 1567543 h 1576251"/>
                  <a:gd name="connsiteX15" fmla="*/ 496388 w 653143"/>
                  <a:gd name="connsiteY15" fmla="*/ 1524000 h 1576251"/>
                  <a:gd name="connsiteX16" fmla="*/ 522514 w 653143"/>
                  <a:gd name="connsiteY16" fmla="*/ 1497874 h 1576251"/>
                  <a:gd name="connsiteX17" fmla="*/ 539931 w 653143"/>
                  <a:gd name="connsiteY17" fmla="*/ 1471748 h 1576251"/>
                  <a:gd name="connsiteX18" fmla="*/ 522514 w 653143"/>
                  <a:gd name="connsiteY18" fmla="*/ 1254034 h 1576251"/>
                  <a:gd name="connsiteX19" fmla="*/ 513805 w 653143"/>
                  <a:gd name="connsiteY19" fmla="*/ 1088571 h 1576251"/>
                  <a:gd name="connsiteX20" fmla="*/ 496388 w 653143"/>
                  <a:gd name="connsiteY20" fmla="*/ 975360 h 1576251"/>
                  <a:gd name="connsiteX21" fmla="*/ 487680 w 653143"/>
                  <a:gd name="connsiteY21" fmla="*/ 879566 h 1576251"/>
                  <a:gd name="connsiteX22" fmla="*/ 461554 w 653143"/>
                  <a:gd name="connsiteY22" fmla="*/ 792480 h 1576251"/>
                  <a:gd name="connsiteX23" fmla="*/ 435428 w 653143"/>
                  <a:gd name="connsiteY23" fmla="*/ 661851 h 1576251"/>
                  <a:gd name="connsiteX24" fmla="*/ 444137 w 653143"/>
                  <a:gd name="connsiteY24" fmla="*/ 505097 h 1576251"/>
                  <a:gd name="connsiteX25" fmla="*/ 478971 w 653143"/>
                  <a:gd name="connsiteY25" fmla="*/ 435428 h 1576251"/>
                  <a:gd name="connsiteX26" fmla="*/ 505097 w 653143"/>
                  <a:gd name="connsiteY26" fmla="*/ 374468 h 1576251"/>
                  <a:gd name="connsiteX27" fmla="*/ 522514 w 653143"/>
                  <a:gd name="connsiteY27" fmla="*/ 348343 h 1576251"/>
                  <a:gd name="connsiteX28" fmla="*/ 531223 w 653143"/>
                  <a:gd name="connsiteY28" fmla="*/ 322217 h 1576251"/>
                  <a:gd name="connsiteX29" fmla="*/ 557348 w 653143"/>
                  <a:gd name="connsiteY29" fmla="*/ 296091 h 1576251"/>
                  <a:gd name="connsiteX30" fmla="*/ 574765 w 653143"/>
                  <a:gd name="connsiteY30" fmla="*/ 261257 h 1576251"/>
                  <a:gd name="connsiteX31" fmla="*/ 609600 w 653143"/>
                  <a:gd name="connsiteY31" fmla="*/ 209006 h 1576251"/>
                  <a:gd name="connsiteX32" fmla="*/ 627017 w 653143"/>
                  <a:gd name="connsiteY32" fmla="*/ 182880 h 1576251"/>
                  <a:gd name="connsiteX33" fmla="*/ 644434 w 653143"/>
                  <a:gd name="connsiteY33" fmla="*/ 130628 h 1576251"/>
                  <a:gd name="connsiteX34" fmla="*/ 653143 w 653143"/>
                  <a:gd name="connsiteY34" fmla="*/ 104503 h 1576251"/>
                  <a:gd name="connsiteX35" fmla="*/ 653143 w 653143"/>
                  <a:gd name="connsiteY35" fmla="*/ 43543 h 1576251"/>
                  <a:gd name="connsiteX36" fmla="*/ 592183 w 653143"/>
                  <a:gd name="connsiteY36" fmla="*/ 0 h 1576251"/>
                  <a:gd name="connsiteX0" fmla="*/ 592183 w 653143"/>
                  <a:gd name="connsiteY0" fmla="*/ 0 h 1576251"/>
                  <a:gd name="connsiteX1" fmla="*/ 104503 w 653143"/>
                  <a:gd name="connsiteY1" fmla="*/ 470263 h 1576251"/>
                  <a:gd name="connsiteX2" fmla="*/ 87085 w 653143"/>
                  <a:gd name="connsiteY2" fmla="*/ 522514 h 1576251"/>
                  <a:gd name="connsiteX3" fmla="*/ 69668 w 653143"/>
                  <a:gd name="connsiteY3" fmla="*/ 609600 h 1576251"/>
                  <a:gd name="connsiteX4" fmla="*/ 52251 w 653143"/>
                  <a:gd name="connsiteY4" fmla="*/ 661851 h 1576251"/>
                  <a:gd name="connsiteX5" fmla="*/ 52251 w 653143"/>
                  <a:gd name="connsiteY5" fmla="*/ 1201783 h 1576251"/>
                  <a:gd name="connsiteX6" fmla="*/ 43543 w 653143"/>
                  <a:gd name="connsiteY6" fmla="*/ 1236617 h 1576251"/>
                  <a:gd name="connsiteX7" fmla="*/ 34834 w 653143"/>
                  <a:gd name="connsiteY7" fmla="*/ 1280160 h 1576251"/>
                  <a:gd name="connsiteX8" fmla="*/ 26125 w 653143"/>
                  <a:gd name="connsiteY8" fmla="*/ 1349828 h 1576251"/>
                  <a:gd name="connsiteX9" fmla="*/ 8708 w 653143"/>
                  <a:gd name="connsiteY9" fmla="*/ 1402080 h 1576251"/>
                  <a:gd name="connsiteX10" fmla="*/ 0 w 653143"/>
                  <a:gd name="connsiteY10" fmla="*/ 1471748 h 1576251"/>
                  <a:gd name="connsiteX11" fmla="*/ 182880 w 653143"/>
                  <a:gd name="connsiteY11" fmla="*/ 1558834 h 1576251"/>
                  <a:gd name="connsiteX12" fmla="*/ 278674 w 653143"/>
                  <a:gd name="connsiteY12" fmla="*/ 1576251 h 1576251"/>
                  <a:gd name="connsiteX13" fmla="*/ 452845 w 653143"/>
                  <a:gd name="connsiteY13" fmla="*/ 1567543 h 1576251"/>
                  <a:gd name="connsiteX14" fmla="*/ 496388 w 653143"/>
                  <a:gd name="connsiteY14" fmla="*/ 1524000 h 1576251"/>
                  <a:gd name="connsiteX15" fmla="*/ 522514 w 653143"/>
                  <a:gd name="connsiteY15" fmla="*/ 1497874 h 1576251"/>
                  <a:gd name="connsiteX16" fmla="*/ 539931 w 653143"/>
                  <a:gd name="connsiteY16" fmla="*/ 1471748 h 1576251"/>
                  <a:gd name="connsiteX17" fmla="*/ 522514 w 653143"/>
                  <a:gd name="connsiteY17" fmla="*/ 1254034 h 1576251"/>
                  <a:gd name="connsiteX18" fmla="*/ 513805 w 653143"/>
                  <a:gd name="connsiteY18" fmla="*/ 1088571 h 1576251"/>
                  <a:gd name="connsiteX19" fmla="*/ 496388 w 653143"/>
                  <a:gd name="connsiteY19" fmla="*/ 975360 h 1576251"/>
                  <a:gd name="connsiteX20" fmla="*/ 487680 w 653143"/>
                  <a:gd name="connsiteY20" fmla="*/ 879566 h 1576251"/>
                  <a:gd name="connsiteX21" fmla="*/ 461554 w 653143"/>
                  <a:gd name="connsiteY21" fmla="*/ 792480 h 1576251"/>
                  <a:gd name="connsiteX22" fmla="*/ 435428 w 653143"/>
                  <a:gd name="connsiteY22" fmla="*/ 661851 h 1576251"/>
                  <a:gd name="connsiteX23" fmla="*/ 444137 w 653143"/>
                  <a:gd name="connsiteY23" fmla="*/ 505097 h 1576251"/>
                  <a:gd name="connsiteX24" fmla="*/ 478971 w 653143"/>
                  <a:gd name="connsiteY24" fmla="*/ 435428 h 1576251"/>
                  <a:gd name="connsiteX25" fmla="*/ 505097 w 653143"/>
                  <a:gd name="connsiteY25" fmla="*/ 374468 h 1576251"/>
                  <a:gd name="connsiteX26" fmla="*/ 522514 w 653143"/>
                  <a:gd name="connsiteY26" fmla="*/ 348343 h 1576251"/>
                  <a:gd name="connsiteX27" fmla="*/ 531223 w 653143"/>
                  <a:gd name="connsiteY27" fmla="*/ 322217 h 1576251"/>
                  <a:gd name="connsiteX28" fmla="*/ 557348 w 653143"/>
                  <a:gd name="connsiteY28" fmla="*/ 296091 h 1576251"/>
                  <a:gd name="connsiteX29" fmla="*/ 574765 w 653143"/>
                  <a:gd name="connsiteY29" fmla="*/ 261257 h 1576251"/>
                  <a:gd name="connsiteX30" fmla="*/ 609600 w 653143"/>
                  <a:gd name="connsiteY30" fmla="*/ 209006 h 1576251"/>
                  <a:gd name="connsiteX31" fmla="*/ 627017 w 653143"/>
                  <a:gd name="connsiteY31" fmla="*/ 182880 h 1576251"/>
                  <a:gd name="connsiteX32" fmla="*/ 644434 w 653143"/>
                  <a:gd name="connsiteY32" fmla="*/ 130628 h 1576251"/>
                  <a:gd name="connsiteX33" fmla="*/ 653143 w 653143"/>
                  <a:gd name="connsiteY33" fmla="*/ 104503 h 1576251"/>
                  <a:gd name="connsiteX34" fmla="*/ 653143 w 653143"/>
                  <a:gd name="connsiteY34" fmla="*/ 43543 h 1576251"/>
                  <a:gd name="connsiteX35" fmla="*/ 592183 w 653143"/>
                  <a:gd name="connsiteY35" fmla="*/ 0 h 1576251"/>
                  <a:gd name="connsiteX0" fmla="*/ 592183 w 653143"/>
                  <a:gd name="connsiteY0" fmla="*/ 0 h 1576251"/>
                  <a:gd name="connsiteX1" fmla="*/ 87085 w 653143"/>
                  <a:gd name="connsiteY1" fmla="*/ 522514 h 1576251"/>
                  <a:gd name="connsiteX2" fmla="*/ 69668 w 653143"/>
                  <a:gd name="connsiteY2" fmla="*/ 609600 h 1576251"/>
                  <a:gd name="connsiteX3" fmla="*/ 52251 w 653143"/>
                  <a:gd name="connsiteY3" fmla="*/ 661851 h 1576251"/>
                  <a:gd name="connsiteX4" fmla="*/ 52251 w 653143"/>
                  <a:gd name="connsiteY4" fmla="*/ 1201783 h 1576251"/>
                  <a:gd name="connsiteX5" fmla="*/ 43543 w 653143"/>
                  <a:gd name="connsiteY5" fmla="*/ 1236617 h 1576251"/>
                  <a:gd name="connsiteX6" fmla="*/ 34834 w 653143"/>
                  <a:gd name="connsiteY6" fmla="*/ 1280160 h 1576251"/>
                  <a:gd name="connsiteX7" fmla="*/ 26125 w 653143"/>
                  <a:gd name="connsiteY7" fmla="*/ 1349828 h 1576251"/>
                  <a:gd name="connsiteX8" fmla="*/ 8708 w 653143"/>
                  <a:gd name="connsiteY8" fmla="*/ 1402080 h 1576251"/>
                  <a:gd name="connsiteX9" fmla="*/ 0 w 653143"/>
                  <a:gd name="connsiteY9" fmla="*/ 1471748 h 1576251"/>
                  <a:gd name="connsiteX10" fmla="*/ 182880 w 653143"/>
                  <a:gd name="connsiteY10" fmla="*/ 1558834 h 1576251"/>
                  <a:gd name="connsiteX11" fmla="*/ 278674 w 653143"/>
                  <a:gd name="connsiteY11" fmla="*/ 1576251 h 1576251"/>
                  <a:gd name="connsiteX12" fmla="*/ 452845 w 653143"/>
                  <a:gd name="connsiteY12" fmla="*/ 1567543 h 1576251"/>
                  <a:gd name="connsiteX13" fmla="*/ 496388 w 653143"/>
                  <a:gd name="connsiteY13" fmla="*/ 1524000 h 1576251"/>
                  <a:gd name="connsiteX14" fmla="*/ 522514 w 653143"/>
                  <a:gd name="connsiteY14" fmla="*/ 1497874 h 1576251"/>
                  <a:gd name="connsiteX15" fmla="*/ 539931 w 653143"/>
                  <a:gd name="connsiteY15" fmla="*/ 1471748 h 1576251"/>
                  <a:gd name="connsiteX16" fmla="*/ 522514 w 653143"/>
                  <a:gd name="connsiteY16" fmla="*/ 1254034 h 1576251"/>
                  <a:gd name="connsiteX17" fmla="*/ 513805 w 653143"/>
                  <a:gd name="connsiteY17" fmla="*/ 1088571 h 1576251"/>
                  <a:gd name="connsiteX18" fmla="*/ 496388 w 653143"/>
                  <a:gd name="connsiteY18" fmla="*/ 975360 h 1576251"/>
                  <a:gd name="connsiteX19" fmla="*/ 487680 w 653143"/>
                  <a:gd name="connsiteY19" fmla="*/ 879566 h 1576251"/>
                  <a:gd name="connsiteX20" fmla="*/ 461554 w 653143"/>
                  <a:gd name="connsiteY20" fmla="*/ 792480 h 1576251"/>
                  <a:gd name="connsiteX21" fmla="*/ 435428 w 653143"/>
                  <a:gd name="connsiteY21" fmla="*/ 661851 h 1576251"/>
                  <a:gd name="connsiteX22" fmla="*/ 444137 w 653143"/>
                  <a:gd name="connsiteY22" fmla="*/ 505097 h 1576251"/>
                  <a:gd name="connsiteX23" fmla="*/ 478971 w 653143"/>
                  <a:gd name="connsiteY23" fmla="*/ 435428 h 1576251"/>
                  <a:gd name="connsiteX24" fmla="*/ 505097 w 653143"/>
                  <a:gd name="connsiteY24" fmla="*/ 374468 h 1576251"/>
                  <a:gd name="connsiteX25" fmla="*/ 522514 w 653143"/>
                  <a:gd name="connsiteY25" fmla="*/ 348343 h 1576251"/>
                  <a:gd name="connsiteX26" fmla="*/ 531223 w 653143"/>
                  <a:gd name="connsiteY26" fmla="*/ 322217 h 1576251"/>
                  <a:gd name="connsiteX27" fmla="*/ 557348 w 653143"/>
                  <a:gd name="connsiteY27" fmla="*/ 296091 h 1576251"/>
                  <a:gd name="connsiteX28" fmla="*/ 574765 w 653143"/>
                  <a:gd name="connsiteY28" fmla="*/ 261257 h 1576251"/>
                  <a:gd name="connsiteX29" fmla="*/ 609600 w 653143"/>
                  <a:gd name="connsiteY29" fmla="*/ 209006 h 1576251"/>
                  <a:gd name="connsiteX30" fmla="*/ 627017 w 653143"/>
                  <a:gd name="connsiteY30" fmla="*/ 182880 h 1576251"/>
                  <a:gd name="connsiteX31" fmla="*/ 644434 w 653143"/>
                  <a:gd name="connsiteY31" fmla="*/ 130628 h 1576251"/>
                  <a:gd name="connsiteX32" fmla="*/ 653143 w 653143"/>
                  <a:gd name="connsiteY32" fmla="*/ 104503 h 1576251"/>
                  <a:gd name="connsiteX33" fmla="*/ 653143 w 653143"/>
                  <a:gd name="connsiteY33" fmla="*/ 43543 h 1576251"/>
                  <a:gd name="connsiteX34" fmla="*/ 592183 w 653143"/>
                  <a:gd name="connsiteY34" fmla="*/ 0 h 1576251"/>
                  <a:gd name="connsiteX0" fmla="*/ 592183 w 653143"/>
                  <a:gd name="connsiteY0" fmla="*/ 0 h 1576251"/>
                  <a:gd name="connsiteX1" fmla="*/ 69668 w 653143"/>
                  <a:gd name="connsiteY1" fmla="*/ 609600 h 1576251"/>
                  <a:gd name="connsiteX2" fmla="*/ 52251 w 653143"/>
                  <a:gd name="connsiteY2" fmla="*/ 661851 h 1576251"/>
                  <a:gd name="connsiteX3" fmla="*/ 52251 w 653143"/>
                  <a:gd name="connsiteY3" fmla="*/ 1201783 h 1576251"/>
                  <a:gd name="connsiteX4" fmla="*/ 43543 w 653143"/>
                  <a:gd name="connsiteY4" fmla="*/ 1236617 h 1576251"/>
                  <a:gd name="connsiteX5" fmla="*/ 34834 w 653143"/>
                  <a:gd name="connsiteY5" fmla="*/ 1280160 h 1576251"/>
                  <a:gd name="connsiteX6" fmla="*/ 26125 w 653143"/>
                  <a:gd name="connsiteY6" fmla="*/ 1349828 h 1576251"/>
                  <a:gd name="connsiteX7" fmla="*/ 8708 w 653143"/>
                  <a:gd name="connsiteY7" fmla="*/ 1402080 h 1576251"/>
                  <a:gd name="connsiteX8" fmla="*/ 0 w 653143"/>
                  <a:gd name="connsiteY8" fmla="*/ 1471748 h 1576251"/>
                  <a:gd name="connsiteX9" fmla="*/ 182880 w 653143"/>
                  <a:gd name="connsiteY9" fmla="*/ 1558834 h 1576251"/>
                  <a:gd name="connsiteX10" fmla="*/ 278674 w 653143"/>
                  <a:gd name="connsiteY10" fmla="*/ 1576251 h 1576251"/>
                  <a:gd name="connsiteX11" fmla="*/ 452845 w 653143"/>
                  <a:gd name="connsiteY11" fmla="*/ 1567543 h 1576251"/>
                  <a:gd name="connsiteX12" fmla="*/ 496388 w 653143"/>
                  <a:gd name="connsiteY12" fmla="*/ 1524000 h 1576251"/>
                  <a:gd name="connsiteX13" fmla="*/ 522514 w 653143"/>
                  <a:gd name="connsiteY13" fmla="*/ 1497874 h 1576251"/>
                  <a:gd name="connsiteX14" fmla="*/ 539931 w 653143"/>
                  <a:gd name="connsiteY14" fmla="*/ 1471748 h 1576251"/>
                  <a:gd name="connsiteX15" fmla="*/ 522514 w 653143"/>
                  <a:gd name="connsiteY15" fmla="*/ 1254034 h 1576251"/>
                  <a:gd name="connsiteX16" fmla="*/ 513805 w 653143"/>
                  <a:gd name="connsiteY16" fmla="*/ 1088571 h 1576251"/>
                  <a:gd name="connsiteX17" fmla="*/ 496388 w 653143"/>
                  <a:gd name="connsiteY17" fmla="*/ 975360 h 1576251"/>
                  <a:gd name="connsiteX18" fmla="*/ 487680 w 653143"/>
                  <a:gd name="connsiteY18" fmla="*/ 879566 h 1576251"/>
                  <a:gd name="connsiteX19" fmla="*/ 461554 w 653143"/>
                  <a:gd name="connsiteY19" fmla="*/ 792480 h 1576251"/>
                  <a:gd name="connsiteX20" fmla="*/ 435428 w 653143"/>
                  <a:gd name="connsiteY20" fmla="*/ 661851 h 1576251"/>
                  <a:gd name="connsiteX21" fmla="*/ 444137 w 653143"/>
                  <a:gd name="connsiteY21" fmla="*/ 505097 h 1576251"/>
                  <a:gd name="connsiteX22" fmla="*/ 478971 w 653143"/>
                  <a:gd name="connsiteY22" fmla="*/ 435428 h 1576251"/>
                  <a:gd name="connsiteX23" fmla="*/ 505097 w 653143"/>
                  <a:gd name="connsiteY23" fmla="*/ 374468 h 1576251"/>
                  <a:gd name="connsiteX24" fmla="*/ 522514 w 653143"/>
                  <a:gd name="connsiteY24" fmla="*/ 348343 h 1576251"/>
                  <a:gd name="connsiteX25" fmla="*/ 531223 w 653143"/>
                  <a:gd name="connsiteY25" fmla="*/ 322217 h 1576251"/>
                  <a:gd name="connsiteX26" fmla="*/ 557348 w 653143"/>
                  <a:gd name="connsiteY26" fmla="*/ 296091 h 1576251"/>
                  <a:gd name="connsiteX27" fmla="*/ 574765 w 653143"/>
                  <a:gd name="connsiteY27" fmla="*/ 261257 h 1576251"/>
                  <a:gd name="connsiteX28" fmla="*/ 609600 w 653143"/>
                  <a:gd name="connsiteY28" fmla="*/ 209006 h 1576251"/>
                  <a:gd name="connsiteX29" fmla="*/ 627017 w 653143"/>
                  <a:gd name="connsiteY29" fmla="*/ 182880 h 1576251"/>
                  <a:gd name="connsiteX30" fmla="*/ 644434 w 653143"/>
                  <a:gd name="connsiteY30" fmla="*/ 130628 h 1576251"/>
                  <a:gd name="connsiteX31" fmla="*/ 653143 w 653143"/>
                  <a:gd name="connsiteY31" fmla="*/ 104503 h 1576251"/>
                  <a:gd name="connsiteX32" fmla="*/ 653143 w 653143"/>
                  <a:gd name="connsiteY32" fmla="*/ 43543 h 1576251"/>
                  <a:gd name="connsiteX33" fmla="*/ 592183 w 653143"/>
                  <a:gd name="connsiteY33" fmla="*/ 0 h 1576251"/>
                  <a:gd name="connsiteX0" fmla="*/ 592183 w 653143"/>
                  <a:gd name="connsiteY0" fmla="*/ 0 h 1576251"/>
                  <a:gd name="connsiteX1" fmla="*/ 52251 w 653143"/>
                  <a:gd name="connsiteY1" fmla="*/ 661851 h 1576251"/>
                  <a:gd name="connsiteX2" fmla="*/ 52251 w 653143"/>
                  <a:gd name="connsiteY2" fmla="*/ 1201783 h 1576251"/>
                  <a:gd name="connsiteX3" fmla="*/ 43543 w 653143"/>
                  <a:gd name="connsiteY3" fmla="*/ 1236617 h 1576251"/>
                  <a:gd name="connsiteX4" fmla="*/ 34834 w 653143"/>
                  <a:gd name="connsiteY4" fmla="*/ 1280160 h 1576251"/>
                  <a:gd name="connsiteX5" fmla="*/ 26125 w 653143"/>
                  <a:gd name="connsiteY5" fmla="*/ 1349828 h 1576251"/>
                  <a:gd name="connsiteX6" fmla="*/ 8708 w 653143"/>
                  <a:gd name="connsiteY6" fmla="*/ 1402080 h 1576251"/>
                  <a:gd name="connsiteX7" fmla="*/ 0 w 653143"/>
                  <a:gd name="connsiteY7" fmla="*/ 1471748 h 1576251"/>
                  <a:gd name="connsiteX8" fmla="*/ 182880 w 653143"/>
                  <a:gd name="connsiteY8" fmla="*/ 1558834 h 1576251"/>
                  <a:gd name="connsiteX9" fmla="*/ 278674 w 653143"/>
                  <a:gd name="connsiteY9" fmla="*/ 1576251 h 1576251"/>
                  <a:gd name="connsiteX10" fmla="*/ 452845 w 653143"/>
                  <a:gd name="connsiteY10" fmla="*/ 1567543 h 1576251"/>
                  <a:gd name="connsiteX11" fmla="*/ 496388 w 653143"/>
                  <a:gd name="connsiteY11" fmla="*/ 1524000 h 1576251"/>
                  <a:gd name="connsiteX12" fmla="*/ 522514 w 653143"/>
                  <a:gd name="connsiteY12" fmla="*/ 1497874 h 1576251"/>
                  <a:gd name="connsiteX13" fmla="*/ 539931 w 653143"/>
                  <a:gd name="connsiteY13" fmla="*/ 1471748 h 1576251"/>
                  <a:gd name="connsiteX14" fmla="*/ 522514 w 653143"/>
                  <a:gd name="connsiteY14" fmla="*/ 1254034 h 1576251"/>
                  <a:gd name="connsiteX15" fmla="*/ 513805 w 653143"/>
                  <a:gd name="connsiteY15" fmla="*/ 1088571 h 1576251"/>
                  <a:gd name="connsiteX16" fmla="*/ 496388 w 653143"/>
                  <a:gd name="connsiteY16" fmla="*/ 975360 h 1576251"/>
                  <a:gd name="connsiteX17" fmla="*/ 487680 w 653143"/>
                  <a:gd name="connsiteY17" fmla="*/ 879566 h 1576251"/>
                  <a:gd name="connsiteX18" fmla="*/ 461554 w 653143"/>
                  <a:gd name="connsiteY18" fmla="*/ 792480 h 1576251"/>
                  <a:gd name="connsiteX19" fmla="*/ 435428 w 653143"/>
                  <a:gd name="connsiteY19" fmla="*/ 661851 h 1576251"/>
                  <a:gd name="connsiteX20" fmla="*/ 444137 w 653143"/>
                  <a:gd name="connsiteY20" fmla="*/ 505097 h 1576251"/>
                  <a:gd name="connsiteX21" fmla="*/ 478971 w 653143"/>
                  <a:gd name="connsiteY21" fmla="*/ 435428 h 1576251"/>
                  <a:gd name="connsiteX22" fmla="*/ 505097 w 653143"/>
                  <a:gd name="connsiteY22" fmla="*/ 374468 h 1576251"/>
                  <a:gd name="connsiteX23" fmla="*/ 522514 w 653143"/>
                  <a:gd name="connsiteY23" fmla="*/ 348343 h 1576251"/>
                  <a:gd name="connsiteX24" fmla="*/ 531223 w 653143"/>
                  <a:gd name="connsiteY24" fmla="*/ 322217 h 1576251"/>
                  <a:gd name="connsiteX25" fmla="*/ 557348 w 653143"/>
                  <a:gd name="connsiteY25" fmla="*/ 296091 h 1576251"/>
                  <a:gd name="connsiteX26" fmla="*/ 574765 w 653143"/>
                  <a:gd name="connsiteY26" fmla="*/ 261257 h 1576251"/>
                  <a:gd name="connsiteX27" fmla="*/ 609600 w 653143"/>
                  <a:gd name="connsiteY27" fmla="*/ 209006 h 1576251"/>
                  <a:gd name="connsiteX28" fmla="*/ 627017 w 653143"/>
                  <a:gd name="connsiteY28" fmla="*/ 182880 h 1576251"/>
                  <a:gd name="connsiteX29" fmla="*/ 644434 w 653143"/>
                  <a:gd name="connsiteY29" fmla="*/ 130628 h 1576251"/>
                  <a:gd name="connsiteX30" fmla="*/ 653143 w 653143"/>
                  <a:gd name="connsiteY30" fmla="*/ 104503 h 1576251"/>
                  <a:gd name="connsiteX31" fmla="*/ 653143 w 653143"/>
                  <a:gd name="connsiteY31" fmla="*/ 43543 h 1576251"/>
                  <a:gd name="connsiteX32" fmla="*/ 592183 w 653143"/>
                  <a:gd name="connsiteY32" fmla="*/ 0 h 1576251"/>
                  <a:gd name="connsiteX0" fmla="*/ 592183 w 653143"/>
                  <a:gd name="connsiteY0" fmla="*/ 0 h 1576251"/>
                  <a:gd name="connsiteX1" fmla="*/ 123688 w 653143"/>
                  <a:gd name="connsiteY1" fmla="*/ 357051 h 1576251"/>
                  <a:gd name="connsiteX2" fmla="*/ 52251 w 653143"/>
                  <a:gd name="connsiteY2" fmla="*/ 1201783 h 1576251"/>
                  <a:gd name="connsiteX3" fmla="*/ 43543 w 653143"/>
                  <a:gd name="connsiteY3" fmla="*/ 1236617 h 1576251"/>
                  <a:gd name="connsiteX4" fmla="*/ 34834 w 653143"/>
                  <a:gd name="connsiteY4" fmla="*/ 1280160 h 1576251"/>
                  <a:gd name="connsiteX5" fmla="*/ 26125 w 653143"/>
                  <a:gd name="connsiteY5" fmla="*/ 1349828 h 1576251"/>
                  <a:gd name="connsiteX6" fmla="*/ 8708 w 653143"/>
                  <a:gd name="connsiteY6" fmla="*/ 1402080 h 1576251"/>
                  <a:gd name="connsiteX7" fmla="*/ 0 w 653143"/>
                  <a:gd name="connsiteY7" fmla="*/ 1471748 h 1576251"/>
                  <a:gd name="connsiteX8" fmla="*/ 182880 w 653143"/>
                  <a:gd name="connsiteY8" fmla="*/ 1558834 h 1576251"/>
                  <a:gd name="connsiteX9" fmla="*/ 278674 w 653143"/>
                  <a:gd name="connsiteY9" fmla="*/ 1576251 h 1576251"/>
                  <a:gd name="connsiteX10" fmla="*/ 452845 w 653143"/>
                  <a:gd name="connsiteY10" fmla="*/ 1567543 h 1576251"/>
                  <a:gd name="connsiteX11" fmla="*/ 496388 w 653143"/>
                  <a:gd name="connsiteY11" fmla="*/ 1524000 h 1576251"/>
                  <a:gd name="connsiteX12" fmla="*/ 522514 w 653143"/>
                  <a:gd name="connsiteY12" fmla="*/ 1497874 h 1576251"/>
                  <a:gd name="connsiteX13" fmla="*/ 539931 w 653143"/>
                  <a:gd name="connsiteY13" fmla="*/ 1471748 h 1576251"/>
                  <a:gd name="connsiteX14" fmla="*/ 522514 w 653143"/>
                  <a:gd name="connsiteY14" fmla="*/ 1254034 h 1576251"/>
                  <a:gd name="connsiteX15" fmla="*/ 513805 w 653143"/>
                  <a:gd name="connsiteY15" fmla="*/ 1088571 h 1576251"/>
                  <a:gd name="connsiteX16" fmla="*/ 496388 w 653143"/>
                  <a:gd name="connsiteY16" fmla="*/ 975360 h 1576251"/>
                  <a:gd name="connsiteX17" fmla="*/ 487680 w 653143"/>
                  <a:gd name="connsiteY17" fmla="*/ 879566 h 1576251"/>
                  <a:gd name="connsiteX18" fmla="*/ 461554 w 653143"/>
                  <a:gd name="connsiteY18" fmla="*/ 792480 h 1576251"/>
                  <a:gd name="connsiteX19" fmla="*/ 435428 w 653143"/>
                  <a:gd name="connsiteY19" fmla="*/ 661851 h 1576251"/>
                  <a:gd name="connsiteX20" fmla="*/ 444137 w 653143"/>
                  <a:gd name="connsiteY20" fmla="*/ 505097 h 1576251"/>
                  <a:gd name="connsiteX21" fmla="*/ 478971 w 653143"/>
                  <a:gd name="connsiteY21" fmla="*/ 435428 h 1576251"/>
                  <a:gd name="connsiteX22" fmla="*/ 505097 w 653143"/>
                  <a:gd name="connsiteY22" fmla="*/ 374468 h 1576251"/>
                  <a:gd name="connsiteX23" fmla="*/ 522514 w 653143"/>
                  <a:gd name="connsiteY23" fmla="*/ 348343 h 1576251"/>
                  <a:gd name="connsiteX24" fmla="*/ 531223 w 653143"/>
                  <a:gd name="connsiteY24" fmla="*/ 322217 h 1576251"/>
                  <a:gd name="connsiteX25" fmla="*/ 557348 w 653143"/>
                  <a:gd name="connsiteY25" fmla="*/ 296091 h 1576251"/>
                  <a:gd name="connsiteX26" fmla="*/ 574765 w 653143"/>
                  <a:gd name="connsiteY26" fmla="*/ 261257 h 1576251"/>
                  <a:gd name="connsiteX27" fmla="*/ 609600 w 653143"/>
                  <a:gd name="connsiteY27" fmla="*/ 209006 h 1576251"/>
                  <a:gd name="connsiteX28" fmla="*/ 627017 w 653143"/>
                  <a:gd name="connsiteY28" fmla="*/ 182880 h 1576251"/>
                  <a:gd name="connsiteX29" fmla="*/ 644434 w 653143"/>
                  <a:gd name="connsiteY29" fmla="*/ 130628 h 1576251"/>
                  <a:gd name="connsiteX30" fmla="*/ 653143 w 653143"/>
                  <a:gd name="connsiteY30" fmla="*/ 104503 h 1576251"/>
                  <a:gd name="connsiteX31" fmla="*/ 653143 w 653143"/>
                  <a:gd name="connsiteY31" fmla="*/ 43543 h 1576251"/>
                  <a:gd name="connsiteX32" fmla="*/ 592183 w 653143"/>
                  <a:gd name="connsiteY32" fmla="*/ 0 h 1576251"/>
                  <a:gd name="connsiteX0" fmla="*/ 592183 w 653143"/>
                  <a:gd name="connsiteY0" fmla="*/ 0 h 1576251"/>
                  <a:gd name="connsiteX1" fmla="*/ 123688 w 653143"/>
                  <a:gd name="connsiteY1" fmla="*/ 357051 h 1576251"/>
                  <a:gd name="connsiteX2" fmla="*/ 52251 w 653143"/>
                  <a:gd name="connsiteY2" fmla="*/ 1201783 h 1576251"/>
                  <a:gd name="connsiteX3" fmla="*/ 43543 w 653143"/>
                  <a:gd name="connsiteY3" fmla="*/ 1236617 h 1576251"/>
                  <a:gd name="connsiteX4" fmla="*/ 34834 w 653143"/>
                  <a:gd name="connsiteY4" fmla="*/ 1280160 h 1576251"/>
                  <a:gd name="connsiteX5" fmla="*/ 26125 w 653143"/>
                  <a:gd name="connsiteY5" fmla="*/ 1349828 h 1576251"/>
                  <a:gd name="connsiteX6" fmla="*/ 8708 w 653143"/>
                  <a:gd name="connsiteY6" fmla="*/ 1402080 h 1576251"/>
                  <a:gd name="connsiteX7" fmla="*/ 0 w 653143"/>
                  <a:gd name="connsiteY7" fmla="*/ 1471748 h 1576251"/>
                  <a:gd name="connsiteX8" fmla="*/ 182880 w 653143"/>
                  <a:gd name="connsiteY8" fmla="*/ 1558834 h 1576251"/>
                  <a:gd name="connsiteX9" fmla="*/ 278674 w 653143"/>
                  <a:gd name="connsiteY9" fmla="*/ 1576251 h 1576251"/>
                  <a:gd name="connsiteX10" fmla="*/ 452845 w 653143"/>
                  <a:gd name="connsiteY10" fmla="*/ 1567543 h 1576251"/>
                  <a:gd name="connsiteX11" fmla="*/ 496388 w 653143"/>
                  <a:gd name="connsiteY11" fmla="*/ 1524000 h 1576251"/>
                  <a:gd name="connsiteX12" fmla="*/ 522514 w 653143"/>
                  <a:gd name="connsiteY12" fmla="*/ 1497874 h 1576251"/>
                  <a:gd name="connsiteX13" fmla="*/ 539931 w 653143"/>
                  <a:gd name="connsiteY13" fmla="*/ 1471748 h 1576251"/>
                  <a:gd name="connsiteX14" fmla="*/ 522514 w 653143"/>
                  <a:gd name="connsiteY14" fmla="*/ 1254034 h 1576251"/>
                  <a:gd name="connsiteX15" fmla="*/ 513805 w 653143"/>
                  <a:gd name="connsiteY15" fmla="*/ 1088571 h 1576251"/>
                  <a:gd name="connsiteX16" fmla="*/ 496388 w 653143"/>
                  <a:gd name="connsiteY16" fmla="*/ 975360 h 1576251"/>
                  <a:gd name="connsiteX17" fmla="*/ 487680 w 653143"/>
                  <a:gd name="connsiteY17" fmla="*/ 879566 h 1576251"/>
                  <a:gd name="connsiteX18" fmla="*/ 461554 w 653143"/>
                  <a:gd name="connsiteY18" fmla="*/ 792480 h 1576251"/>
                  <a:gd name="connsiteX19" fmla="*/ 435428 w 653143"/>
                  <a:gd name="connsiteY19" fmla="*/ 661851 h 1576251"/>
                  <a:gd name="connsiteX20" fmla="*/ 444137 w 653143"/>
                  <a:gd name="connsiteY20" fmla="*/ 505097 h 1576251"/>
                  <a:gd name="connsiteX21" fmla="*/ 478971 w 653143"/>
                  <a:gd name="connsiteY21" fmla="*/ 435428 h 1576251"/>
                  <a:gd name="connsiteX22" fmla="*/ 505097 w 653143"/>
                  <a:gd name="connsiteY22" fmla="*/ 374468 h 1576251"/>
                  <a:gd name="connsiteX23" fmla="*/ 522514 w 653143"/>
                  <a:gd name="connsiteY23" fmla="*/ 348343 h 1576251"/>
                  <a:gd name="connsiteX24" fmla="*/ 531223 w 653143"/>
                  <a:gd name="connsiteY24" fmla="*/ 322217 h 1576251"/>
                  <a:gd name="connsiteX25" fmla="*/ 557348 w 653143"/>
                  <a:gd name="connsiteY25" fmla="*/ 296091 h 1576251"/>
                  <a:gd name="connsiteX26" fmla="*/ 574765 w 653143"/>
                  <a:gd name="connsiteY26" fmla="*/ 261257 h 1576251"/>
                  <a:gd name="connsiteX27" fmla="*/ 609600 w 653143"/>
                  <a:gd name="connsiteY27" fmla="*/ 209006 h 1576251"/>
                  <a:gd name="connsiteX28" fmla="*/ 627017 w 653143"/>
                  <a:gd name="connsiteY28" fmla="*/ 182880 h 1576251"/>
                  <a:gd name="connsiteX29" fmla="*/ 644434 w 653143"/>
                  <a:gd name="connsiteY29" fmla="*/ 130628 h 1576251"/>
                  <a:gd name="connsiteX30" fmla="*/ 653143 w 653143"/>
                  <a:gd name="connsiteY30" fmla="*/ 104503 h 1576251"/>
                  <a:gd name="connsiteX31" fmla="*/ 653143 w 653143"/>
                  <a:gd name="connsiteY31" fmla="*/ 43543 h 1576251"/>
                  <a:gd name="connsiteX32" fmla="*/ 592183 w 653143"/>
                  <a:gd name="connsiteY32" fmla="*/ 0 h 1576251"/>
                  <a:gd name="connsiteX0" fmla="*/ 653143 w 653143"/>
                  <a:gd name="connsiteY0" fmla="*/ 0 h 1532708"/>
                  <a:gd name="connsiteX1" fmla="*/ 123688 w 653143"/>
                  <a:gd name="connsiteY1" fmla="*/ 313508 h 1532708"/>
                  <a:gd name="connsiteX2" fmla="*/ 52251 w 653143"/>
                  <a:gd name="connsiteY2" fmla="*/ 1158240 h 1532708"/>
                  <a:gd name="connsiteX3" fmla="*/ 43543 w 653143"/>
                  <a:gd name="connsiteY3" fmla="*/ 1193074 h 1532708"/>
                  <a:gd name="connsiteX4" fmla="*/ 34834 w 653143"/>
                  <a:gd name="connsiteY4" fmla="*/ 1236617 h 1532708"/>
                  <a:gd name="connsiteX5" fmla="*/ 26125 w 653143"/>
                  <a:gd name="connsiteY5" fmla="*/ 1306285 h 1532708"/>
                  <a:gd name="connsiteX6" fmla="*/ 8708 w 653143"/>
                  <a:gd name="connsiteY6" fmla="*/ 1358537 h 1532708"/>
                  <a:gd name="connsiteX7" fmla="*/ 0 w 653143"/>
                  <a:gd name="connsiteY7" fmla="*/ 1428205 h 1532708"/>
                  <a:gd name="connsiteX8" fmla="*/ 182880 w 653143"/>
                  <a:gd name="connsiteY8" fmla="*/ 1515291 h 1532708"/>
                  <a:gd name="connsiteX9" fmla="*/ 278674 w 653143"/>
                  <a:gd name="connsiteY9" fmla="*/ 1532708 h 1532708"/>
                  <a:gd name="connsiteX10" fmla="*/ 452845 w 653143"/>
                  <a:gd name="connsiteY10" fmla="*/ 1524000 h 1532708"/>
                  <a:gd name="connsiteX11" fmla="*/ 496388 w 653143"/>
                  <a:gd name="connsiteY11" fmla="*/ 1480457 h 1532708"/>
                  <a:gd name="connsiteX12" fmla="*/ 522514 w 653143"/>
                  <a:gd name="connsiteY12" fmla="*/ 1454331 h 1532708"/>
                  <a:gd name="connsiteX13" fmla="*/ 539931 w 653143"/>
                  <a:gd name="connsiteY13" fmla="*/ 1428205 h 1532708"/>
                  <a:gd name="connsiteX14" fmla="*/ 522514 w 653143"/>
                  <a:gd name="connsiteY14" fmla="*/ 1210491 h 1532708"/>
                  <a:gd name="connsiteX15" fmla="*/ 513805 w 653143"/>
                  <a:gd name="connsiteY15" fmla="*/ 1045028 h 1532708"/>
                  <a:gd name="connsiteX16" fmla="*/ 496388 w 653143"/>
                  <a:gd name="connsiteY16" fmla="*/ 931817 h 1532708"/>
                  <a:gd name="connsiteX17" fmla="*/ 487680 w 653143"/>
                  <a:gd name="connsiteY17" fmla="*/ 836023 h 1532708"/>
                  <a:gd name="connsiteX18" fmla="*/ 461554 w 653143"/>
                  <a:gd name="connsiteY18" fmla="*/ 748937 h 1532708"/>
                  <a:gd name="connsiteX19" fmla="*/ 435428 w 653143"/>
                  <a:gd name="connsiteY19" fmla="*/ 618308 h 1532708"/>
                  <a:gd name="connsiteX20" fmla="*/ 444137 w 653143"/>
                  <a:gd name="connsiteY20" fmla="*/ 461554 h 1532708"/>
                  <a:gd name="connsiteX21" fmla="*/ 478971 w 653143"/>
                  <a:gd name="connsiteY21" fmla="*/ 391885 h 1532708"/>
                  <a:gd name="connsiteX22" fmla="*/ 505097 w 653143"/>
                  <a:gd name="connsiteY22" fmla="*/ 330925 h 1532708"/>
                  <a:gd name="connsiteX23" fmla="*/ 522514 w 653143"/>
                  <a:gd name="connsiteY23" fmla="*/ 304800 h 1532708"/>
                  <a:gd name="connsiteX24" fmla="*/ 531223 w 653143"/>
                  <a:gd name="connsiteY24" fmla="*/ 278674 h 1532708"/>
                  <a:gd name="connsiteX25" fmla="*/ 557348 w 653143"/>
                  <a:gd name="connsiteY25" fmla="*/ 252548 h 1532708"/>
                  <a:gd name="connsiteX26" fmla="*/ 574765 w 653143"/>
                  <a:gd name="connsiteY26" fmla="*/ 217714 h 1532708"/>
                  <a:gd name="connsiteX27" fmla="*/ 609600 w 653143"/>
                  <a:gd name="connsiteY27" fmla="*/ 165463 h 1532708"/>
                  <a:gd name="connsiteX28" fmla="*/ 627017 w 653143"/>
                  <a:gd name="connsiteY28" fmla="*/ 139337 h 1532708"/>
                  <a:gd name="connsiteX29" fmla="*/ 644434 w 653143"/>
                  <a:gd name="connsiteY29" fmla="*/ 87085 h 1532708"/>
                  <a:gd name="connsiteX30" fmla="*/ 653143 w 653143"/>
                  <a:gd name="connsiteY30" fmla="*/ 60960 h 1532708"/>
                  <a:gd name="connsiteX31" fmla="*/ 653143 w 653143"/>
                  <a:gd name="connsiteY31" fmla="*/ 0 h 1532708"/>
                  <a:gd name="connsiteX0" fmla="*/ 595993 w 655634"/>
                  <a:gd name="connsiteY0" fmla="*/ 0 h 1577952"/>
                  <a:gd name="connsiteX1" fmla="*/ 123688 w 655634"/>
                  <a:gd name="connsiteY1" fmla="*/ 358752 h 1577952"/>
                  <a:gd name="connsiteX2" fmla="*/ 52251 w 655634"/>
                  <a:gd name="connsiteY2" fmla="*/ 1203484 h 1577952"/>
                  <a:gd name="connsiteX3" fmla="*/ 43543 w 655634"/>
                  <a:gd name="connsiteY3" fmla="*/ 1238318 h 1577952"/>
                  <a:gd name="connsiteX4" fmla="*/ 34834 w 655634"/>
                  <a:gd name="connsiteY4" fmla="*/ 1281861 h 1577952"/>
                  <a:gd name="connsiteX5" fmla="*/ 26125 w 655634"/>
                  <a:gd name="connsiteY5" fmla="*/ 1351529 h 1577952"/>
                  <a:gd name="connsiteX6" fmla="*/ 8708 w 655634"/>
                  <a:gd name="connsiteY6" fmla="*/ 1403781 h 1577952"/>
                  <a:gd name="connsiteX7" fmla="*/ 0 w 655634"/>
                  <a:gd name="connsiteY7" fmla="*/ 1473449 h 1577952"/>
                  <a:gd name="connsiteX8" fmla="*/ 182880 w 655634"/>
                  <a:gd name="connsiteY8" fmla="*/ 1560535 h 1577952"/>
                  <a:gd name="connsiteX9" fmla="*/ 278674 w 655634"/>
                  <a:gd name="connsiteY9" fmla="*/ 1577952 h 1577952"/>
                  <a:gd name="connsiteX10" fmla="*/ 452845 w 655634"/>
                  <a:gd name="connsiteY10" fmla="*/ 1569244 h 1577952"/>
                  <a:gd name="connsiteX11" fmla="*/ 496388 w 655634"/>
                  <a:gd name="connsiteY11" fmla="*/ 1525701 h 1577952"/>
                  <a:gd name="connsiteX12" fmla="*/ 522514 w 655634"/>
                  <a:gd name="connsiteY12" fmla="*/ 1499575 h 1577952"/>
                  <a:gd name="connsiteX13" fmla="*/ 539931 w 655634"/>
                  <a:gd name="connsiteY13" fmla="*/ 1473449 h 1577952"/>
                  <a:gd name="connsiteX14" fmla="*/ 522514 w 655634"/>
                  <a:gd name="connsiteY14" fmla="*/ 1255735 h 1577952"/>
                  <a:gd name="connsiteX15" fmla="*/ 513805 w 655634"/>
                  <a:gd name="connsiteY15" fmla="*/ 1090272 h 1577952"/>
                  <a:gd name="connsiteX16" fmla="*/ 496388 w 655634"/>
                  <a:gd name="connsiteY16" fmla="*/ 977061 h 1577952"/>
                  <a:gd name="connsiteX17" fmla="*/ 487680 w 655634"/>
                  <a:gd name="connsiteY17" fmla="*/ 881267 h 1577952"/>
                  <a:gd name="connsiteX18" fmla="*/ 461554 w 655634"/>
                  <a:gd name="connsiteY18" fmla="*/ 794181 h 1577952"/>
                  <a:gd name="connsiteX19" fmla="*/ 435428 w 655634"/>
                  <a:gd name="connsiteY19" fmla="*/ 663552 h 1577952"/>
                  <a:gd name="connsiteX20" fmla="*/ 444137 w 655634"/>
                  <a:gd name="connsiteY20" fmla="*/ 506798 h 1577952"/>
                  <a:gd name="connsiteX21" fmla="*/ 478971 w 655634"/>
                  <a:gd name="connsiteY21" fmla="*/ 437129 h 1577952"/>
                  <a:gd name="connsiteX22" fmla="*/ 505097 w 655634"/>
                  <a:gd name="connsiteY22" fmla="*/ 376169 h 1577952"/>
                  <a:gd name="connsiteX23" fmla="*/ 522514 w 655634"/>
                  <a:gd name="connsiteY23" fmla="*/ 350044 h 1577952"/>
                  <a:gd name="connsiteX24" fmla="*/ 531223 w 655634"/>
                  <a:gd name="connsiteY24" fmla="*/ 323918 h 1577952"/>
                  <a:gd name="connsiteX25" fmla="*/ 557348 w 655634"/>
                  <a:gd name="connsiteY25" fmla="*/ 297792 h 1577952"/>
                  <a:gd name="connsiteX26" fmla="*/ 574765 w 655634"/>
                  <a:gd name="connsiteY26" fmla="*/ 262958 h 1577952"/>
                  <a:gd name="connsiteX27" fmla="*/ 609600 w 655634"/>
                  <a:gd name="connsiteY27" fmla="*/ 210707 h 1577952"/>
                  <a:gd name="connsiteX28" fmla="*/ 627017 w 655634"/>
                  <a:gd name="connsiteY28" fmla="*/ 184581 h 1577952"/>
                  <a:gd name="connsiteX29" fmla="*/ 644434 w 655634"/>
                  <a:gd name="connsiteY29" fmla="*/ 132329 h 1577952"/>
                  <a:gd name="connsiteX30" fmla="*/ 653143 w 655634"/>
                  <a:gd name="connsiteY30" fmla="*/ 106204 h 1577952"/>
                  <a:gd name="connsiteX31" fmla="*/ 595993 w 655634"/>
                  <a:gd name="connsiteY31" fmla="*/ 0 h 1577952"/>
                  <a:gd name="connsiteX0" fmla="*/ 595993 w 655634"/>
                  <a:gd name="connsiteY0" fmla="*/ 0 h 1577952"/>
                  <a:gd name="connsiteX1" fmla="*/ 123688 w 655634"/>
                  <a:gd name="connsiteY1" fmla="*/ 358752 h 1577952"/>
                  <a:gd name="connsiteX2" fmla="*/ 52251 w 655634"/>
                  <a:gd name="connsiteY2" fmla="*/ 1203484 h 1577952"/>
                  <a:gd name="connsiteX3" fmla="*/ 43543 w 655634"/>
                  <a:gd name="connsiteY3" fmla="*/ 1238318 h 1577952"/>
                  <a:gd name="connsiteX4" fmla="*/ 34834 w 655634"/>
                  <a:gd name="connsiteY4" fmla="*/ 1281861 h 1577952"/>
                  <a:gd name="connsiteX5" fmla="*/ 26125 w 655634"/>
                  <a:gd name="connsiteY5" fmla="*/ 1351529 h 1577952"/>
                  <a:gd name="connsiteX6" fmla="*/ 8708 w 655634"/>
                  <a:gd name="connsiteY6" fmla="*/ 1403781 h 1577952"/>
                  <a:gd name="connsiteX7" fmla="*/ 0 w 655634"/>
                  <a:gd name="connsiteY7" fmla="*/ 1473449 h 1577952"/>
                  <a:gd name="connsiteX8" fmla="*/ 182880 w 655634"/>
                  <a:gd name="connsiteY8" fmla="*/ 1560535 h 1577952"/>
                  <a:gd name="connsiteX9" fmla="*/ 278674 w 655634"/>
                  <a:gd name="connsiteY9" fmla="*/ 1577952 h 1577952"/>
                  <a:gd name="connsiteX10" fmla="*/ 452845 w 655634"/>
                  <a:gd name="connsiteY10" fmla="*/ 1569244 h 1577952"/>
                  <a:gd name="connsiteX11" fmla="*/ 496388 w 655634"/>
                  <a:gd name="connsiteY11" fmla="*/ 1525701 h 1577952"/>
                  <a:gd name="connsiteX12" fmla="*/ 522514 w 655634"/>
                  <a:gd name="connsiteY12" fmla="*/ 1499575 h 1577952"/>
                  <a:gd name="connsiteX13" fmla="*/ 539931 w 655634"/>
                  <a:gd name="connsiteY13" fmla="*/ 1473449 h 1577952"/>
                  <a:gd name="connsiteX14" fmla="*/ 522514 w 655634"/>
                  <a:gd name="connsiteY14" fmla="*/ 1255735 h 1577952"/>
                  <a:gd name="connsiteX15" fmla="*/ 513805 w 655634"/>
                  <a:gd name="connsiteY15" fmla="*/ 1090272 h 1577952"/>
                  <a:gd name="connsiteX16" fmla="*/ 496388 w 655634"/>
                  <a:gd name="connsiteY16" fmla="*/ 977061 h 1577952"/>
                  <a:gd name="connsiteX17" fmla="*/ 487680 w 655634"/>
                  <a:gd name="connsiteY17" fmla="*/ 881267 h 1577952"/>
                  <a:gd name="connsiteX18" fmla="*/ 461554 w 655634"/>
                  <a:gd name="connsiteY18" fmla="*/ 794181 h 1577952"/>
                  <a:gd name="connsiteX19" fmla="*/ 435428 w 655634"/>
                  <a:gd name="connsiteY19" fmla="*/ 663552 h 1577952"/>
                  <a:gd name="connsiteX20" fmla="*/ 444137 w 655634"/>
                  <a:gd name="connsiteY20" fmla="*/ 506798 h 1577952"/>
                  <a:gd name="connsiteX21" fmla="*/ 478971 w 655634"/>
                  <a:gd name="connsiteY21" fmla="*/ 437129 h 1577952"/>
                  <a:gd name="connsiteX22" fmla="*/ 505097 w 655634"/>
                  <a:gd name="connsiteY22" fmla="*/ 376169 h 1577952"/>
                  <a:gd name="connsiteX23" fmla="*/ 522514 w 655634"/>
                  <a:gd name="connsiteY23" fmla="*/ 350044 h 1577952"/>
                  <a:gd name="connsiteX24" fmla="*/ 531223 w 655634"/>
                  <a:gd name="connsiteY24" fmla="*/ 323918 h 1577952"/>
                  <a:gd name="connsiteX25" fmla="*/ 557348 w 655634"/>
                  <a:gd name="connsiteY25" fmla="*/ 297792 h 1577952"/>
                  <a:gd name="connsiteX26" fmla="*/ 574765 w 655634"/>
                  <a:gd name="connsiteY26" fmla="*/ 262958 h 1577952"/>
                  <a:gd name="connsiteX27" fmla="*/ 609600 w 655634"/>
                  <a:gd name="connsiteY27" fmla="*/ 210707 h 1577952"/>
                  <a:gd name="connsiteX28" fmla="*/ 627017 w 655634"/>
                  <a:gd name="connsiteY28" fmla="*/ 184581 h 1577952"/>
                  <a:gd name="connsiteX29" fmla="*/ 644434 w 655634"/>
                  <a:gd name="connsiteY29" fmla="*/ 132329 h 1577952"/>
                  <a:gd name="connsiteX30" fmla="*/ 653143 w 655634"/>
                  <a:gd name="connsiteY30" fmla="*/ 106204 h 1577952"/>
                  <a:gd name="connsiteX31" fmla="*/ 595993 w 655634"/>
                  <a:gd name="connsiteY31" fmla="*/ 0 h 1577952"/>
                  <a:gd name="connsiteX0" fmla="*/ 595993 w 655634"/>
                  <a:gd name="connsiteY0" fmla="*/ 0 h 1577952"/>
                  <a:gd name="connsiteX1" fmla="*/ 123688 w 655634"/>
                  <a:gd name="connsiteY1" fmla="*/ 358752 h 1577952"/>
                  <a:gd name="connsiteX2" fmla="*/ 52251 w 655634"/>
                  <a:gd name="connsiteY2" fmla="*/ 1203484 h 1577952"/>
                  <a:gd name="connsiteX3" fmla="*/ 43543 w 655634"/>
                  <a:gd name="connsiteY3" fmla="*/ 1238318 h 1577952"/>
                  <a:gd name="connsiteX4" fmla="*/ 34834 w 655634"/>
                  <a:gd name="connsiteY4" fmla="*/ 1281861 h 1577952"/>
                  <a:gd name="connsiteX5" fmla="*/ 26125 w 655634"/>
                  <a:gd name="connsiteY5" fmla="*/ 1351529 h 1577952"/>
                  <a:gd name="connsiteX6" fmla="*/ 8708 w 655634"/>
                  <a:gd name="connsiteY6" fmla="*/ 1403781 h 1577952"/>
                  <a:gd name="connsiteX7" fmla="*/ 0 w 655634"/>
                  <a:gd name="connsiteY7" fmla="*/ 1473449 h 1577952"/>
                  <a:gd name="connsiteX8" fmla="*/ 182880 w 655634"/>
                  <a:gd name="connsiteY8" fmla="*/ 1560535 h 1577952"/>
                  <a:gd name="connsiteX9" fmla="*/ 278674 w 655634"/>
                  <a:gd name="connsiteY9" fmla="*/ 1577952 h 1577952"/>
                  <a:gd name="connsiteX10" fmla="*/ 452845 w 655634"/>
                  <a:gd name="connsiteY10" fmla="*/ 1569244 h 1577952"/>
                  <a:gd name="connsiteX11" fmla="*/ 496388 w 655634"/>
                  <a:gd name="connsiteY11" fmla="*/ 1525701 h 1577952"/>
                  <a:gd name="connsiteX12" fmla="*/ 522514 w 655634"/>
                  <a:gd name="connsiteY12" fmla="*/ 1499575 h 1577952"/>
                  <a:gd name="connsiteX13" fmla="*/ 539931 w 655634"/>
                  <a:gd name="connsiteY13" fmla="*/ 1473449 h 1577952"/>
                  <a:gd name="connsiteX14" fmla="*/ 522514 w 655634"/>
                  <a:gd name="connsiteY14" fmla="*/ 1255735 h 1577952"/>
                  <a:gd name="connsiteX15" fmla="*/ 513805 w 655634"/>
                  <a:gd name="connsiteY15" fmla="*/ 1090272 h 1577952"/>
                  <a:gd name="connsiteX16" fmla="*/ 496388 w 655634"/>
                  <a:gd name="connsiteY16" fmla="*/ 977061 h 1577952"/>
                  <a:gd name="connsiteX17" fmla="*/ 487680 w 655634"/>
                  <a:gd name="connsiteY17" fmla="*/ 881267 h 1577952"/>
                  <a:gd name="connsiteX18" fmla="*/ 461554 w 655634"/>
                  <a:gd name="connsiteY18" fmla="*/ 794181 h 1577952"/>
                  <a:gd name="connsiteX19" fmla="*/ 435428 w 655634"/>
                  <a:gd name="connsiteY19" fmla="*/ 663552 h 1577952"/>
                  <a:gd name="connsiteX20" fmla="*/ 444137 w 655634"/>
                  <a:gd name="connsiteY20" fmla="*/ 506798 h 1577952"/>
                  <a:gd name="connsiteX21" fmla="*/ 478971 w 655634"/>
                  <a:gd name="connsiteY21" fmla="*/ 437129 h 1577952"/>
                  <a:gd name="connsiteX22" fmla="*/ 505097 w 655634"/>
                  <a:gd name="connsiteY22" fmla="*/ 376169 h 1577952"/>
                  <a:gd name="connsiteX23" fmla="*/ 522514 w 655634"/>
                  <a:gd name="connsiteY23" fmla="*/ 350044 h 1577952"/>
                  <a:gd name="connsiteX24" fmla="*/ 531223 w 655634"/>
                  <a:gd name="connsiteY24" fmla="*/ 323918 h 1577952"/>
                  <a:gd name="connsiteX25" fmla="*/ 557348 w 655634"/>
                  <a:gd name="connsiteY25" fmla="*/ 297792 h 1577952"/>
                  <a:gd name="connsiteX26" fmla="*/ 574765 w 655634"/>
                  <a:gd name="connsiteY26" fmla="*/ 262958 h 1577952"/>
                  <a:gd name="connsiteX27" fmla="*/ 609600 w 655634"/>
                  <a:gd name="connsiteY27" fmla="*/ 210707 h 1577952"/>
                  <a:gd name="connsiteX28" fmla="*/ 627017 w 655634"/>
                  <a:gd name="connsiteY28" fmla="*/ 184581 h 1577952"/>
                  <a:gd name="connsiteX29" fmla="*/ 644434 w 655634"/>
                  <a:gd name="connsiteY29" fmla="*/ 132329 h 1577952"/>
                  <a:gd name="connsiteX30" fmla="*/ 653143 w 655634"/>
                  <a:gd name="connsiteY30" fmla="*/ 106204 h 1577952"/>
                  <a:gd name="connsiteX31" fmla="*/ 595993 w 655634"/>
                  <a:gd name="connsiteY31" fmla="*/ 0 h 1577952"/>
                  <a:gd name="connsiteX0" fmla="*/ 595993 w 655634"/>
                  <a:gd name="connsiteY0" fmla="*/ 0 h 1577952"/>
                  <a:gd name="connsiteX1" fmla="*/ 123688 w 655634"/>
                  <a:gd name="connsiteY1" fmla="*/ 358752 h 1577952"/>
                  <a:gd name="connsiteX2" fmla="*/ 52251 w 655634"/>
                  <a:gd name="connsiteY2" fmla="*/ 1203484 h 1577952"/>
                  <a:gd name="connsiteX3" fmla="*/ 43543 w 655634"/>
                  <a:gd name="connsiteY3" fmla="*/ 1238318 h 1577952"/>
                  <a:gd name="connsiteX4" fmla="*/ 34834 w 655634"/>
                  <a:gd name="connsiteY4" fmla="*/ 1281861 h 1577952"/>
                  <a:gd name="connsiteX5" fmla="*/ 26125 w 655634"/>
                  <a:gd name="connsiteY5" fmla="*/ 1351529 h 1577952"/>
                  <a:gd name="connsiteX6" fmla="*/ 8708 w 655634"/>
                  <a:gd name="connsiteY6" fmla="*/ 1403781 h 1577952"/>
                  <a:gd name="connsiteX7" fmla="*/ 0 w 655634"/>
                  <a:gd name="connsiteY7" fmla="*/ 1473449 h 1577952"/>
                  <a:gd name="connsiteX8" fmla="*/ 182880 w 655634"/>
                  <a:gd name="connsiteY8" fmla="*/ 1560535 h 1577952"/>
                  <a:gd name="connsiteX9" fmla="*/ 278674 w 655634"/>
                  <a:gd name="connsiteY9" fmla="*/ 1577952 h 1577952"/>
                  <a:gd name="connsiteX10" fmla="*/ 452845 w 655634"/>
                  <a:gd name="connsiteY10" fmla="*/ 1569244 h 1577952"/>
                  <a:gd name="connsiteX11" fmla="*/ 496388 w 655634"/>
                  <a:gd name="connsiteY11" fmla="*/ 1525701 h 1577952"/>
                  <a:gd name="connsiteX12" fmla="*/ 522514 w 655634"/>
                  <a:gd name="connsiteY12" fmla="*/ 1499575 h 1577952"/>
                  <a:gd name="connsiteX13" fmla="*/ 539931 w 655634"/>
                  <a:gd name="connsiteY13" fmla="*/ 1473449 h 1577952"/>
                  <a:gd name="connsiteX14" fmla="*/ 522514 w 655634"/>
                  <a:gd name="connsiteY14" fmla="*/ 1255735 h 1577952"/>
                  <a:gd name="connsiteX15" fmla="*/ 513805 w 655634"/>
                  <a:gd name="connsiteY15" fmla="*/ 1090272 h 1577952"/>
                  <a:gd name="connsiteX16" fmla="*/ 496388 w 655634"/>
                  <a:gd name="connsiteY16" fmla="*/ 977061 h 1577952"/>
                  <a:gd name="connsiteX17" fmla="*/ 487680 w 655634"/>
                  <a:gd name="connsiteY17" fmla="*/ 881267 h 1577952"/>
                  <a:gd name="connsiteX18" fmla="*/ 461554 w 655634"/>
                  <a:gd name="connsiteY18" fmla="*/ 794181 h 1577952"/>
                  <a:gd name="connsiteX19" fmla="*/ 435428 w 655634"/>
                  <a:gd name="connsiteY19" fmla="*/ 663552 h 1577952"/>
                  <a:gd name="connsiteX20" fmla="*/ 444137 w 655634"/>
                  <a:gd name="connsiteY20" fmla="*/ 506798 h 1577952"/>
                  <a:gd name="connsiteX21" fmla="*/ 478971 w 655634"/>
                  <a:gd name="connsiteY21" fmla="*/ 437129 h 1577952"/>
                  <a:gd name="connsiteX22" fmla="*/ 505097 w 655634"/>
                  <a:gd name="connsiteY22" fmla="*/ 376169 h 1577952"/>
                  <a:gd name="connsiteX23" fmla="*/ 522514 w 655634"/>
                  <a:gd name="connsiteY23" fmla="*/ 350044 h 1577952"/>
                  <a:gd name="connsiteX24" fmla="*/ 531223 w 655634"/>
                  <a:gd name="connsiteY24" fmla="*/ 323918 h 1577952"/>
                  <a:gd name="connsiteX25" fmla="*/ 557348 w 655634"/>
                  <a:gd name="connsiteY25" fmla="*/ 297792 h 1577952"/>
                  <a:gd name="connsiteX26" fmla="*/ 574765 w 655634"/>
                  <a:gd name="connsiteY26" fmla="*/ 262958 h 1577952"/>
                  <a:gd name="connsiteX27" fmla="*/ 609600 w 655634"/>
                  <a:gd name="connsiteY27" fmla="*/ 210707 h 1577952"/>
                  <a:gd name="connsiteX28" fmla="*/ 627017 w 655634"/>
                  <a:gd name="connsiteY28" fmla="*/ 184581 h 1577952"/>
                  <a:gd name="connsiteX29" fmla="*/ 644434 w 655634"/>
                  <a:gd name="connsiteY29" fmla="*/ 132329 h 1577952"/>
                  <a:gd name="connsiteX30" fmla="*/ 653143 w 655634"/>
                  <a:gd name="connsiteY30" fmla="*/ 106204 h 1577952"/>
                  <a:gd name="connsiteX31" fmla="*/ 595993 w 655634"/>
                  <a:gd name="connsiteY31" fmla="*/ 0 h 1577952"/>
                  <a:gd name="connsiteX0" fmla="*/ 595993 w 655634"/>
                  <a:gd name="connsiteY0" fmla="*/ 7401 h 1585353"/>
                  <a:gd name="connsiteX1" fmla="*/ 123688 w 655634"/>
                  <a:gd name="connsiteY1" fmla="*/ 366153 h 1585353"/>
                  <a:gd name="connsiteX2" fmla="*/ 52251 w 655634"/>
                  <a:gd name="connsiteY2" fmla="*/ 1210885 h 1585353"/>
                  <a:gd name="connsiteX3" fmla="*/ 43543 w 655634"/>
                  <a:gd name="connsiteY3" fmla="*/ 1245719 h 1585353"/>
                  <a:gd name="connsiteX4" fmla="*/ 34834 w 655634"/>
                  <a:gd name="connsiteY4" fmla="*/ 1289262 h 1585353"/>
                  <a:gd name="connsiteX5" fmla="*/ 26125 w 655634"/>
                  <a:gd name="connsiteY5" fmla="*/ 1358930 h 1585353"/>
                  <a:gd name="connsiteX6" fmla="*/ 8708 w 655634"/>
                  <a:gd name="connsiteY6" fmla="*/ 1411182 h 1585353"/>
                  <a:gd name="connsiteX7" fmla="*/ 0 w 655634"/>
                  <a:gd name="connsiteY7" fmla="*/ 1480850 h 1585353"/>
                  <a:gd name="connsiteX8" fmla="*/ 182880 w 655634"/>
                  <a:gd name="connsiteY8" fmla="*/ 1567936 h 1585353"/>
                  <a:gd name="connsiteX9" fmla="*/ 278674 w 655634"/>
                  <a:gd name="connsiteY9" fmla="*/ 1585353 h 1585353"/>
                  <a:gd name="connsiteX10" fmla="*/ 452845 w 655634"/>
                  <a:gd name="connsiteY10" fmla="*/ 1576645 h 1585353"/>
                  <a:gd name="connsiteX11" fmla="*/ 496388 w 655634"/>
                  <a:gd name="connsiteY11" fmla="*/ 1533102 h 1585353"/>
                  <a:gd name="connsiteX12" fmla="*/ 522514 w 655634"/>
                  <a:gd name="connsiteY12" fmla="*/ 1506976 h 1585353"/>
                  <a:gd name="connsiteX13" fmla="*/ 539931 w 655634"/>
                  <a:gd name="connsiteY13" fmla="*/ 1480850 h 1585353"/>
                  <a:gd name="connsiteX14" fmla="*/ 522514 w 655634"/>
                  <a:gd name="connsiteY14" fmla="*/ 1263136 h 1585353"/>
                  <a:gd name="connsiteX15" fmla="*/ 513805 w 655634"/>
                  <a:gd name="connsiteY15" fmla="*/ 1097673 h 1585353"/>
                  <a:gd name="connsiteX16" fmla="*/ 496388 w 655634"/>
                  <a:gd name="connsiteY16" fmla="*/ 984462 h 1585353"/>
                  <a:gd name="connsiteX17" fmla="*/ 487680 w 655634"/>
                  <a:gd name="connsiteY17" fmla="*/ 888668 h 1585353"/>
                  <a:gd name="connsiteX18" fmla="*/ 461554 w 655634"/>
                  <a:gd name="connsiteY18" fmla="*/ 801582 h 1585353"/>
                  <a:gd name="connsiteX19" fmla="*/ 435428 w 655634"/>
                  <a:gd name="connsiteY19" fmla="*/ 670953 h 1585353"/>
                  <a:gd name="connsiteX20" fmla="*/ 444137 w 655634"/>
                  <a:gd name="connsiteY20" fmla="*/ 514199 h 1585353"/>
                  <a:gd name="connsiteX21" fmla="*/ 478971 w 655634"/>
                  <a:gd name="connsiteY21" fmla="*/ 444530 h 1585353"/>
                  <a:gd name="connsiteX22" fmla="*/ 505097 w 655634"/>
                  <a:gd name="connsiteY22" fmla="*/ 383570 h 1585353"/>
                  <a:gd name="connsiteX23" fmla="*/ 522514 w 655634"/>
                  <a:gd name="connsiteY23" fmla="*/ 357445 h 1585353"/>
                  <a:gd name="connsiteX24" fmla="*/ 531223 w 655634"/>
                  <a:gd name="connsiteY24" fmla="*/ 331319 h 1585353"/>
                  <a:gd name="connsiteX25" fmla="*/ 557348 w 655634"/>
                  <a:gd name="connsiteY25" fmla="*/ 305193 h 1585353"/>
                  <a:gd name="connsiteX26" fmla="*/ 574765 w 655634"/>
                  <a:gd name="connsiteY26" fmla="*/ 270359 h 1585353"/>
                  <a:gd name="connsiteX27" fmla="*/ 609600 w 655634"/>
                  <a:gd name="connsiteY27" fmla="*/ 218108 h 1585353"/>
                  <a:gd name="connsiteX28" fmla="*/ 627017 w 655634"/>
                  <a:gd name="connsiteY28" fmla="*/ 191982 h 1585353"/>
                  <a:gd name="connsiteX29" fmla="*/ 644434 w 655634"/>
                  <a:gd name="connsiteY29" fmla="*/ 139730 h 1585353"/>
                  <a:gd name="connsiteX30" fmla="*/ 653143 w 655634"/>
                  <a:gd name="connsiteY30" fmla="*/ 113605 h 1585353"/>
                  <a:gd name="connsiteX31" fmla="*/ 595993 w 655634"/>
                  <a:gd name="connsiteY31" fmla="*/ 7401 h 1585353"/>
                  <a:gd name="connsiteX0" fmla="*/ 595993 w 655634"/>
                  <a:gd name="connsiteY0" fmla="*/ 7401 h 1585353"/>
                  <a:gd name="connsiteX1" fmla="*/ 123688 w 655634"/>
                  <a:gd name="connsiteY1" fmla="*/ 366153 h 1585353"/>
                  <a:gd name="connsiteX2" fmla="*/ 52251 w 655634"/>
                  <a:gd name="connsiteY2" fmla="*/ 1210885 h 1585353"/>
                  <a:gd name="connsiteX3" fmla="*/ 43543 w 655634"/>
                  <a:gd name="connsiteY3" fmla="*/ 1245719 h 1585353"/>
                  <a:gd name="connsiteX4" fmla="*/ 34834 w 655634"/>
                  <a:gd name="connsiteY4" fmla="*/ 1289262 h 1585353"/>
                  <a:gd name="connsiteX5" fmla="*/ 26125 w 655634"/>
                  <a:gd name="connsiteY5" fmla="*/ 1358930 h 1585353"/>
                  <a:gd name="connsiteX6" fmla="*/ 8708 w 655634"/>
                  <a:gd name="connsiteY6" fmla="*/ 1411182 h 1585353"/>
                  <a:gd name="connsiteX7" fmla="*/ 0 w 655634"/>
                  <a:gd name="connsiteY7" fmla="*/ 1480850 h 1585353"/>
                  <a:gd name="connsiteX8" fmla="*/ 182880 w 655634"/>
                  <a:gd name="connsiteY8" fmla="*/ 1567936 h 1585353"/>
                  <a:gd name="connsiteX9" fmla="*/ 278674 w 655634"/>
                  <a:gd name="connsiteY9" fmla="*/ 1585353 h 1585353"/>
                  <a:gd name="connsiteX10" fmla="*/ 452845 w 655634"/>
                  <a:gd name="connsiteY10" fmla="*/ 1576645 h 1585353"/>
                  <a:gd name="connsiteX11" fmla="*/ 496388 w 655634"/>
                  <a:gd name="connsiteY11" fmla="*/ 1533102 h 1585353"/>
                  <a:gd name="connsiteX12" fmla="*/ 522514 w 655634"/>
                  <a:gd name="connsiteY12" fmla="*/ 1506976 h 1585353"/>
                  <a:gd name="connsiteX13" fmla="*/ 539931 w 655634"/>
                  <a:gd name="connsiteY13" fmla="*/ 1480850 h 1585353"/>
                  <a:gd name="connsiteX14" fmla="*/ 522514 w 655634"/>
                  <a:gd name="connsiteY14" fmla="*/ 1263136 h 1585353"/>
                  <a:gd name="connsiteX15" fmla="*/ 513805 w 655634"/>
                  <a:gd name="connsiteY15" fmla="*/ 1097673 h 1585353"/>
                  <a:gd name="connsiteX16" fmla="*/ 496388 w 655634"/>
                  <a:gd name="connsiteY16" fmla="*/ 984462 h 1585353"/>
                  <a:gd name="connsiteX17" fmla="*/ 487680 w 655634"/>
                  <a:gd name="connsiteY17" fmla="*/ 888668 h 1585353"/>
                  <a:gd name="connsiteX18" fmla="*/ 461554 w 655634"/>
                  <a:gd name="connsiteY18" fmla="*/ 801582 h 1585353"/>
                  <a:gd name="connsiteX19" fmla="*/ 435428 w 655634"/>
                  <a:gd name="connsiteY19" fmla="*/ 670953 h 1585353"/>
                  <a:gd name="connsiteX20" fmla="*/ 444137 w 655634"/>
                  <a:gd name="connsiteY20" fmla="*/ 514199 h 1585353"/>
                  <a:gd name="connsiteX21" fmla="*/ 478971 w 655634"/>
                  <a:gd name="connsiteY21" fmla="*/ 444530 h 1585353"/>
                  <a:gd name="connsiteX22" fmla="*/ 505097 w 655634"/>
                  <a:gd name="connsiteY22" fmla="*/ 383570 h 1585353"/>
                  <a:gd name="connsiteX23" fmla="*/ 522514 w 655634"/>
                  <a:gd name="connsiteY23" fmla="*/ 357445 h 1585353"/>
                  <a:gd name="connsiteX24" fmla="*/ 531223 w 655634"/>
                  <a:gd name="connsiteY24" fmla="*/ 331319 h 1585353"/>
                  <a:gd name="connsiteX25" fmla="*/ 557348 w 655634"/>
                  <a:gd name="connsiteY25" fmla="*/ 305193 h 1585353"/>
                  <a:gd name="connsiteX26" fmla="*/ 574765 w 655634"/>
                  <a:gd name="connsiteY26" fmla="*/ 270359 h 1585353"/>
                  <a:gd name="connsiteX27" fmla="*/ 609600 w 655634"/>
                  <a:gd name="connsiteY27" fmla="*/ 218108 h 1585353"/>
                  <a:gd name="connsiteX28" fmla="*/ 627017 w 655634"/>
                  <a:gd name="connsiteY28" fmla="*/ 191982 h 1585353"/>
                  <a:gd name="connsiteX29" fmla="*/ 644434 w 655634"/>
                  <a:gd name="connsiteY29" fmla="*/ 139730 h 1585353"/>
                  <a:gd name="connsiteX30" fmla="*/ 653143 w 655634"/>
                  <a:gd name="connsiteY30" fmla="*/ 113605 h 1585353"/>
                  <a:gd name="connsiteX31" fmla="*/ 595993 w 655634"/>
                  <a:gd name="connsiteY31" fmla="*/ 7401 h 1585353"/>
                  <a:gd name="connsiteX0" fmla="*/ 603137 w 655161"/>
                  <a:gd name="connsiteY0" fmla="*/ 7304 h 1587638"/>
                  <a:gd name="connsiteX1" fmla="*/ 123688 w 655161"/>
                  <a:gd name="connsiteY1" fmla="*/ 368438 h 1587638"/>
                  <a:gd name="connsiteX2" fmla="*/ 52251 w 655161"/>
                  <a:gd name="connsiteY2" fmla="*/ 1213170 h 1587638"/>
                  <a:gd name="connsiteX3" fmla="*/ 43543 w 655161"/>
                  <a:gd name="connsiteY3" fmla="*/ 1248004 h 1587638"/>
                  <a:gd name="connsiteX4" fmla="*/ 34834 w 655161"/>
                  <a:gd name="connsiteY4" fmla="*/ 1291547 h 1587638"/>
                  <a:gd name="connsiteX5" fmla="*/ 26125 w 655161"/>
                  <a:gd name="connsiteY5" fmla="*/ 1361215 h 1587638"/>
                  <a:gd name="connsiteX6" fmla="*/ 8708 w 655161"/>
                  <a:gd name="connsiteY6" fmla="*/ 1413467 h 1587638"/>
                  <a:gd name="connsiteX7" fmla="*/ 0 w 655161"/>
                  <a:gd name="connsiteY7" fmla="*/ 1483135 h 1587638"/>
                  <a:gd name="connsiteX8" fmla="*/ 182880 w 655161"/>
                  <a:gd name="connsiteY8" fmla="*/ 1570221 h 1587638"/>
                  <a:gd name="connsiteX9" fmla="*/ 278674 w 655161"/>
                  <a:gd name="connsiteY9" fmla="*/ 1587638 h 1587638"/>
                  <a:gd name="connsiteX10" fmla="*/ 452845 w 655161"/>
                  <a:gd name="connsiteY10" fmla="*/ 1578930 h 1587638"/>
                  <a:gd name="connsiteX11" fmla="*/ 496388 w 655161"/>
                  <a:gd name="connsiteY11" fmla="*/ 1535387 h 1587638"/>
                  <a:gd name="connsiteX12" fmla="*/ 522514 w 655161"/>
                  <a:gd name="connsiteY12" fmla="*/ 1509261 h 1587638"/>
                  <a:gd name="connsiteX13" fmla="*/ 539931 w 655161"/>
                  <a:gd name="connsiteY13" fmla="*/ 1483135 h 1587638"/>
                  <a:gd name="connsiteX14" fmla="*/ 522514 w 655161"/>
                  <a:gd name="connsiteY14" fmla="*/ 1265421 h 1587638"/>
                  <a:gd name="connsiteX15" fmla="*/ 513805 w 655161"/>
                  <a:gd name="connsiteY15" fmla="*/ 1099958 h 1587638"/>
                  <a:gd name="connsiteX16" fmla="*/ 496388 w 655161"/>
                  <a:gd name="connsiteY16" fmla="*/ 986747 h 1587638"/>
                  <a:gd name="connsiteX17" fmla="*/ 487680 w 655161"/>
                  <a:gd name="connsiteY17" fmla="*/ 890953 h 1587638"/>
                  <a:gd name="connsiteX18" fmla="*/ 461554 w 655161"/>
                  <a:gd name="connsiteY18" fmla="*/ 803867 h 1587638"/>
                  <a:gd name="connsiteX19" fmla="*/ 435428 w 655161"/>
                  <a:gd name="connsiteY19" fmla="*/ 673238 h 1587638"/>
                  <a:gd name="connsiteX20" fmla="*/ 444137 w 655161"/>
                  <a:gd name="connsiteY20" fmla="*/ 516484 h 1587638"/>
                  <a:gd name="connsiteX21" fmla="*/ 478971 w 655161"/>
                  <a:gd name="connsiteY21" fmla="*/ 446815 h 1587638"/>
                  <a:gd name="connsiteX22" fmla="*/ 505097 w 655161"/>
                  <a:gd name="connsiteY22" fmla="*/ 385855 h 1587638"/>
                  <a:gd name="connsiteX23" fmla="*/ 522514 w 655161"/>
                  <a:gd name="connsiteY23" fmla="*/ 359730 h 1587638"/>
                  <a:gd name="connsiteX24" fmla="*/ 531223 w 655161"/>
                  <a:gd name="connsiteY24" fmla="*/ 333604 h 1587638"/>
                  <a:gd name="connsiteX25" fmla="*/ 557348 w 655161"/>
                  <a:gd name="connsiteY25" fmla="*/ 307478 h 1587638"/>
                  <a:gd name="connsiteX26" fmla="*/ 574765 w 655161"/>
                  <a:gd name="connsiteY26" fmla="*/ 272644 h 1587638"/>
                  <a:gd name="connsiteX27" fmla="*/ 609600 w 655161"/>
                  <a:gd name="connsiteY27" fmla="*/ 220393 h 1587638"/>
                  <a:gd name="connsiteX28" fmla="*/ 627017 w 655161"/>
                  <a:gd name="connsiteY28" fmla="*/ 194267 h 1587638"/>
                  <a:gd name="connsiteX29" fmla="*/ 644434 w 655161"/>
                  <a:gd name="connsiteY29" fmla="*/ 142015 h 1587638"/>
                  <a:gd name="connsiteX30" fmla="*/ 653143 w 655161"/>
                  <a:gd name="connsiteY30" fmla="*/ 115890 h 1587638"/>
                  <a:gd name="connsiteX31" fmla="*/ 603137 w 655161"/>
                  <a:gd name="connsiteY31" fmla="*/ 7304 h 1587638"/>
                  <a:gd name="connsiteX0" fmla="*/ 603137 w 655161"/>
                  <a:gd name="connsiteY0" fmla="*/ 7304 h 1587638"/>
                  <a:gd name="connsiteX1" fmla="*/ 307045 w 655161"/>
                  <a:gd name="connsiteY1" fmla="*/ 227945 h 1587638"/>
                  <a:gd name="connsiteX2" fmla="*/ 52251 w 655161"/>
                  <a:gd name="connsiteY2" fmla="*/ 1213170 h 1587638"/>
                  <a:gd name="connsiteX3" fmla="*/ 43543 w 655161"/>
                  <a:gd name="connsiteY3" fmla="*/ 1248004 h 1587638"/>
                  <a:gd name="connsiteX4" fmla="*/ 34834 w 655161"/>
                  <a:gd name="connsiteY4" fmla="*/ 1291547 h 1587638"/>
                  <a:gd name="connsiteX5" fmla="*/ 26125 w 655161"/>
                  <a:gd name="connsiteY5" fmla="*/ 1361215 h 1587638"/>
                  <a:gd name="connsiteX6" fmla="*/ 8708 w 655161"/>
                  <a:gd name="connsiteY6" fmla="*/ 1413467 h 1587638"/>
                  <a:gd name="connsiteX7" fmla="*/ 0 w 655161"/>
                  <a:gd name="connsiteY7" fmla="*/ 1483135 h 1587638"/>
                  <a:gd name="connsiteX8" fmla="*/ 182880 w 655161"/>
                  <a:gd name="connsiteY8" fmla="*/ 1570221 h 1587638"/>
                  <a:gd name="connsiteX9" fmla="*/ 278674 w 655161"/>
                  <a:gd name="connsiteY9" fmla="*/ 1587638 h 1587638"/>
                  <a:gd name="connsiteX10" fmla="*/ 452845 w 655161"/>
                  <a:gd name="connsiteY10" fmla="*/ 1578930 h 1587638"/>
                  <a:gd name="connsiteX11" fmla="*/ 496388 w 655161"/>
                  <a:gd name="connsiteY11" fmla="*/ 1535387 h 1587638"/>
                  <a:gd name="connsiteX12" fmla="*/ 522514 w 655161"/>
                  <a:gd name="connsiteY12" fmla="*/ 1509261 h 1587638"/>
                  <a:gd name="connsiteX13" fmla="*/ 539931 w 655161"/>
                  <a:gd name="connsiteY13" fmla="*/ 1483135 h 1587638"/>
                  <a:gd name="connsiteX14" fmla="*/ 522514 w 655161"/>
                  <a:gd name="connsiteY14" fmla="*/ 1265421 h 1587638"/>
                  <a:gd name="connsiteX15" fmla="*/ 513805 w 655161"/>
                  <a:gd name="connsiteY15" fmla="*/ 1099958 h 1587638"/>
                  <a:gd name="connsiteX16" fmla="*/ 496388 w 655161"/>
                  <a:gd name="connsiteY16" fmla="*/ 986747 h 1587638"/>
                  <a:gd name="connsiteX17" fmla="*/ 487680 w 655161"/>
                  <a:gd name="connsiteY17" fmla="*/ 890953 h 1587638"/>
                  <a:gd name="connsiteX18" fmla="*/ 461554 w 655161"/>
                  <a:gd name="connsiteY18" fmla="*/ 803867 h 1587638"/>
                  <a:gd name="connsiteX19" fmla="*/ 435428 w 655161"/>
                  <a:gd name="connsiteY19" fmla="*/ 673238 h 1587638"/>
                  <a:gd name="connsiteX20" fmla="*/ 444137 w 655161"/>
                  <a:gd name="connsiteY20" fmla="*/ 516484 h 1587638"/>
                  <a:gd name="connsiteX21" fmla="*/ 478971 w 655161"/>
                  <a:gd name="connsiteY21" fmla="*/ 446815 h 1587638"/>
                  <a:gd name="connsiteX22" fmla="*/ 505097 w 655161"/>
                  <a:gd name="connsiteY22" fmla="*/ 385855 h 1587638"/>
                  <a:gd name="connsiteX23" fmla="*/ 522514 w 655161"/>
                  <a:gd name="connsiteY23" fmla="*/ 359730 h 1587638"/>
                  <a:gd name="connsiteX24" fmla="*/ 531223 w 655161"/>
                  <a:gd name="connsiteY24" fmla="*/ 333604 h 1587638"/>
                  <a:gd name="connsiteX25" fmla="*/ 557348 w 655161"/>
                  <a:gd name="connsiteY25" fmla="*/ 307478 h 1587638"/>
                  <a:gd name="connsiteX26" fmla="*/ 574765 w 655161"/>
                  <a:gd name="connsiteY26" fmla="*/ 272644 h 1587638"/>
                  <a:gd name="connsiteX27" fmla="*/ 609600 w 655161"/>
                  <a:gd name="connsiteY27" fmla="*/ 220393 h 1587638"/>
                  <a:gd name="connsiteX28" fmla="*/ 627017 w 655161"/>
                  <a:gd name="connsiteY28" fmla="*/ 194267 h 1587638"/>
                  <a:gd name="connsiteX29" fmla="*/ 644434 w 655161"/>
                  <a:gd name="connsiteY29" fmla="*/ 142015 h 1587638"/>
                  <a:gd name="connsiteX30" fmla="*/ 653143 w 655161"/>
                  <a:gd name="connsiteY30" fmla="*/ 115890 h 1587638"/>
                  <a:gd name="connsiteX31" fmla="*/ 603137 w 655161"/>
                  <a:gd name="connsiteY31" fmla="*/ 7304 h 1587638"/>
                  <a:gd name="connsiteX0" fmla="*/ 603137 w 655161"/>
                  <a:gd name="connsiteY0" fmla="*/ 7304 h 1587638"/>
                  <a:gd name="connsiteX1" fmla="*/ 307045 w 655161"/>
                  <a:gd name="connsiteY1" fmla="*/ 227945 h 1587638"/>
                  <a:gd name="connsiteX2" fmla="*/ 52251 w 655161"/>
                  <a:gd name="connsiteY2" fmla="*/ 1213170 h 1587638"/>
                  <a:gd name="connsiteX3" fmla="*/ 43543 w 655161"/>
                  <a:gd name="connsiteY3" fmla="*/ 1248004 h 1587638"/>
                  <a:gd name="connsiteX4" fmla="*/ 34834 w 655161"/>
                  <a:gd name="connsiteY4" fmla="*/ 1291547 h 1587638"/>
                  <a:gd name="connsiteX5" fmla="*/ 26125 w 655161"/>
                  <a:gd name="connsiteY5" fmla="*/ 1361215 h 1587638"/>
                  <a:gd name="connsiteX6" fmla="*/ 8708 w 655161"/>
                  <a:gd name="connsiteY6" fmla="*/ 1413467 h 1587638"/>
                  <a:gd name="connsiteX7" fmla="*/ 0 w 655161"/>
                  <a:gd name="connsiteY7" fmla="*/ 1483135 h 1587638"/>
                  <a:gd name="connsiteX8" fmla="*/ 182880 w 655161"/>
                  <a:gd name="connsiteY8" fmla="*/ 1570221 h 1587638"/>
                  <a:gd name="connsiteX9" fmla="*/ 278674 w 655161"/>
                  <a:gd name="connsiteY9" fmla="*/ 1587638 h 1587638"/>
                  <a:gd name="connsiteX10" fmla="*/ 452845 w 655161"/>
                  <a:gd name="connsiteY10" fmla="*/ 1578930 h 1587638"/>
                  <a:gd name="connsiteX11" fmla="*/ 496388 w 655161"/>
                  <a:gd name="connsiteY11" fmla="*/ 1535387 h 1587638"/>
                  <a:gd name="connsiteX12" fmla="*/ 522514 w 655161"/>
                  <a:gd name="connsiteY12" fmla="*/ 1509261 h 1587638"/>
                  <a:gd name="connsiteX13" fmla="*/ 539931 w 655161"/>
                  <a:gd name="connsiteY13" fmla="*/ 1483135 h 1587638"/>
                  <a:gd name="connsiteX14" fmla="*/ 522514 w 655161"/>
                  <a:gd name="connsiteY14" fmla="*/ 1265421 h 1587638"/>
                  <a:gd name="connsiteX15" fmla="*/ 513805 w 655161"/>
                  <a:gd name="connsiteY15" fmla="*/ 1099958 h 1587638"/>
                  <a:gd name="connsiteX16" fmla="*/ 496388 w 655161"/>
                  <a:gd name="connsiteY16" fmla="*/ 986747 h 1587638"/>
                  <a:gd name="connsiteX17" fmla="*/ 487680 w 655161"/>
                  <a:gd name="connsiteY17" fmla="*/ 890953 h 1587638"/>
                  <a:gd name="connsiteX18" fmla="*/ 461554 w 655161"/>
                  <a:gd name="connsiteY18" fmla="*/ 803867 h 1587638"/>
                  <a:gd name="connsiteX19" fmla="*/ 435428 w 655161"/>
                  <a:gd name="connsiteY19" fmla="*/ 673238 h 1587638"/>
                  <a:gd name="connsiteX20" fmla="*/ 444137 w 655161"/>
                  <a:gd name="connsiteY20" fmla="*/ 516484 h 1587638"/>
                  <a:gd name="connsiteX21" fmla="*/ 478971 w 655161"/>
                  <a:gd name="connsiteY21" fmla="*/ 446815 h 1587638"/>
                  <a:gd name="connsiteX22" fmla="*/ 505097 w 655161"/>
                  <a:gd name="connsiteY22" fmla="*/ 385855 h 1587638"/>
                  <a:gd name="connsiteX23" fmla="*/ 522514 w 655161"/>
                  <a:gd name="connsiteY23" fmla="*/ 359730 h 1587638"/>
                  <a:gd name="connsiteX24" fmla="*/ 531223 w 655161"/>
                  <a:gd name="connsiteY24" fmla="*/ 333604 h 1587638"/>
                  <a:gd name="connsiteX25" fmla="*/ 557348 w 655161"/>
                  <a:gd name="connsiteY25" fmla="*/ 307478 h 1587638"/>
                  <a:gd name="connsiteX26" fmla="*/ 574765 w 655161"/>
                  <a:gd name="connsiteY26" fmla="*/ 272644 h 1587638"/>
                  <a:gd name="connsiteX27" fmla="*/ 609600 w 655161"/>
                  <a:gd name="connsiteY27" fmla="*/ 220393 h 1587638"/>
                  <a:gd name="connsiteX28" fmla="*/ 627017 w 655161"/>
                  <a:gd name="connsiteY28" fmla="*/ 194267 h 1587638"/>
                  <a:gd name="connsiteX29" fmla="*/ 644434 w 655161"/>
                  <a:gd name="connsiteY29" fmla="*/ 142015 h 1587638"/>
                  <a:gd name="connsiteX30" fmla="*/ 653143 w 655161"/>
                  <a:gd name="connsiteY30" fmla="*/ 115890 h 1587638"/>
                  <a:gd name="connsiteX31" fmla="*/ 603137 w 655161"/>
                  <a:gd name="connsiteY31" fmla="*/ 7304 h 1587638"/>
                  <a:gd name="connsiteX0" fmla="*/ 595993 w 655634"/>
                  <a:gd name="connsiteY0" fmla="*/ 8159 h 1569443"/>
                  <a:gd name="connsiteX1" fmla="*/ 307045 w 655634"/>
                  <a:gd name="connsiteY1" fmla="*/ 209750 h 1569443"/>
                  <a:gd name="connsiteX2" fmla="*/ 52251 w 655634"/>
                  <a:gd name="connsiteY2" fmla="*/ 1194975 h 1569443"/>
                  <a:gd name="connsiteX3" fmla="*/ 43543 w 655634"/>
                  <a:gd name="connsiteY3" fmla="*/ 1229809 h 1569443"/>
                  <a:gd name="connsiteX4" fmla="*/ 34834 w 655634"/>
                  <a:gd name="connsiteY4" fmla="*/ 1273352 h 1569443"/>
                  <a:gd name="connsiteX5" fmla="*/ 26125 w 655634"/>
                  <a:gd name="connsiteY5" fmla="*/ 1343020 h 1569443"/>
                  <a:gd name="connsiteX6" fmla="*/ 8708 w 655634"/>
                  <a:gd name="connsiteY6" fmla="*/ 1395272 h 1569443"/>
                  <a:gd name="connsiteX7" fmla="*/ 0 w 655634"/>
                  <a:gd name="connsiteY7" fmla="*/ 1464940 h 1569443"/>
                  <a:gd name="connsiteX8" fmla="*/ 182880 w 655634"/>
                  <a:gd name="connsiteY8" fmla="*/ 1552026 h 1569443"/>
                  <a:gd name="connsiteX9" fmla="*/ 278674 w 655634"/>
                  <a:gd name="connsiteY9" fmla="*/ 1569443 h 1569443"/>
                  <a:gd name="connsiteX10" fmla="*/ 452845 w 655634"/>
                  <a:gd name="connsiteY10" fmla="*/ 1560735 h 1569443"/>
                  <a:gd name="connsiteX11" fmla="*/ 496388 w 655634"/>
                  <a:gd name="connsiteY11" fmla="*/ 1517192 h 1569443"/>
                  <a:gd name="connsiteX12" fmla="*/ 522514 w 655634"/>
                  <a:gd name="connsiteY12" fmla="*/ 1491066 h 1569443"/>
                  <a:gd name="connsiteX13" fmla="*/ 539931 w 655634"/>
                  <a:gd name="connsiteY13" fmla="*/ 1464940 h 1569443"/>
                  <a:gd name="connsiteX14" fmla="*/ 522514 w 655634"/>
                  <a:gd name="connsiteY14" fmla="*/ 1247226 h 1569443"/>
                  <a:gd name="connsiteX15" fmla="*/ 513805 w 655634"/>
                  <a:gd name="connsiteY15" fmla="*/ 1081763 h 1569443"/>
                  <a:gd name="connsiteX16" fmla="*/ 496388 w 655634"/>
                  <a:gd name="connsiteY16" fmla="*/ 968552 h 1569443"/>
                  <a:gd name="connsiteX17" fmla="*/ 487680 w 655634"/>
                  <a:gd name="connsiteY17" fmla="*/ 872758 h 1569443"/>
                  <a:gd name="connsiteX18" fmla="*/ 461554 w 655634"/>
                  <a:gd name="connsiteY18" fmla="*/ 785672 h 1569443"/>
                  <a:gd name="connsiteX19" fmla="*/ 435428 w 655634"/>
                  <a:gd name="connsiteY19" fmla="*/ 655043 h 1569443"/>
                  <a:gd name="connsiteX20" fmla="*/ 444137 w 655634"/>
                  <a:gd name="connsiteY20" fmla="*/ 498289 h 1569443"/>
                  <a:gd name="connsiteX21" fmla="*/ 478971 w 655634"/>
                  <a:gd name="connsiteY21" fmla="*/ 428620 h 1569443"/>
                  <a:gd name="connsiteX22" fmla="*/ 505097 w 655634"/>
                  <a:gd name="connsiteY22" fmla="*/ 367660 h 1569443"/>
                  <a:gd name="connsiteX23" fmla="*/ 522514 w 655634"/>
                  <a:gd name="connsiteY23" fmla="*/ 341535 h 1569443"/>
                  <a:gd name="connsiteX24" fmla="*/ 531223 w 655634"/>
                  <a:gd name="connsiteY24" fmla="*/ 315409 h 1569443"/>
                  <a:gd name="connsiteX25" fmla="*/ 557348 w 655634"/>
                  <a:gd name="connsiteY25" fmla="*/ 289283 h 1569443"/>
                  <a:gd name="connsiteX26" fmla="*/ 574765 w 655634"/>
                  <a:gd name="connsiteY26" fmla="*/ 254449 h 1569443"/>
                  <a:gd name="connsiteX27" fmla="*/ 609600 w 655634"/>
                  <a:gd name="connsiteY27" fmla="*/ 202198 h 1569443"/>
                  <a:gd name="connsiteX28" fmla="*/ 627017 w 655634"/>
                  <a:gd name="connsiteY28" fmla="*/ 176072 h 1569443"/>
                  <a:gd name="connsiteX29" fmla="*/ 644434 w 655634"/>
                  <a:gd name="connsiteY29" fmla="*/ 123820 h 1569443"/>
                  <a:gd name="connsiteX30" fmla="*/ 653143 w 655634"/>
                  <a:gd name="connsiteY30" fmla="*/ 97695 h 1569443"/>
                  <a:gd name="connsiteX31" fmla="*/ 595993 w 655634"/>
                  <a:gd name="connsiteY31" fmla="*/ 8159 h 1569443"/>
                  <a:gd name="connsiteX0" fmla="*/ 595993 w 655634"/>
                  <a:gd name="connsiteY0" fmla="*/ 8159 h 1569443"/>
                  <a:gd name="connsiteX1" fmla="*/ 307045 w 655634"/>
                  <a:gd name="connsiteY1" fmla="*/ 209750 h 1569443"/>
                  <a:gd name="connsiteX2" fmla="*/ 52251 w 655634"/>
                  <a:gd name="connsiteY2" fmla="*/ 1194975 h 1569443"/>
                  <a:gd name="connsiteX3" fmla="*/ 43543 w 655634"/>
                  <a:gd name="connsiteY3" fmla="*/ 1229809 h 1569443"/>
                  <a:gd name="connsiteX4" fmla="*/ 34834 w 655634"/>
                  <a:gd name="connsiteY4" fmla="*/ 1273352 h 1569443"/>
                  <a:gd name="connsiteX5" fmla="*/ 26125 w 655634"/>
                  <a:gd name="connsiteY5" fmla="*/ 1343020 h 1569443"/>
                  <a:gd name="connsiteX6" fmla="*/ 8708 w 655634"/>
                  <a:gd name="connsiteY6" fmla="*/ 1395272 h 1569443"/>
                  <a:gd name="connsiteX7" fmla="*/ 0 w 655634"/>
                  <a:gd name="connsiteY7" fmla="*/ 1464940 h 1569443"/>
                  <a:gd name="connsiteX8" fmla="*/ 182880 w 655634"/>
                  <a:gd name="connsiteY8" fmla="*/ 1552026 h 1569443"/>
                  <a:gd name="connsiteX9" fmla="*/ 278674 w 655634"/>
                  <a:gd name="connsiteY9" fmla="*/ 1569443 h 1569443"/>
                  <a:gd name="connsiteX10" fmla="*/ 452845 w 655634"/>
                  <a:gd name="connsiteY10" fmla="*/ 1560735 h 1569443"/>
                  <a:gd name="connsiteX11" fmla="*/ 496388 w 655634"/>
                  <a:gd name="connsiteY11" fmla="*/ 1517192 h 1569443"/>
                  <a:gd name="connsiteX12" fmla="*/ 522514 w 655634"/>
                  <a:gd name="connsiteY12" fmla="*/ 1491066 h 1569443"/>
                  <a:gd name="connsiteX13" fmla="*/ 539931 w 655634"/>
                  <a:gd name="connsiteY13" fmla="*/ 1464940 h 1569443"/>
                  <a:gd name="connsiteX14" fmla="*/ 522514 w 655634"/>
                  <a:gd name="connsiteY14" fmla="*/ 1247226 h 1569443"/>
                  <a:gd name="connsiteX15" fmla="*/ 513805 w 655634"/>
                  <a:gd name="connsiteY15" fmla="*/ 1081763 h 1569443"/>
                  <a:gd name="connsiteX16" fmla="*/ 496388 w 655634"/>
                  <a:gd name="connsiteY16" fmla="*/ 968552 h 1569443"/>
                  <a:gd name="connsiteX17" fmla="*/ 487680 w 655634"/>
                  <a:gd name="connsiteY17" fmla="*/ 872758 h 1569443"/>
                  <a:gd name="connsiteX18" fmla="*/ 461554 w 655634"/>
                  <a:gd name="connsiteY18" fmla="*/ 785672 h 1569443"/>
                  <a:gd name="connsiteX19" fmla="*/ 435428 w 655634"/>
                  <a:gd name="connsiteY19" fmla="*/ 655043 h 1569443"/>
                  <a:gd name="connsiteX20" fmla="*/ 444137 w 655634"/>
                  <a:gd name="connsiteY20" fmla="*/ 498289 h 1569443"/>
                  <a:gd name="connsiteX21" fmla="*/ 478971 w 655634"/>
                  <a:gd name="connsiteY21" fmla="*/ 428620 h 1569443"/>
                  <a:gd name="connsiteX22" fmla="*/ 505097 w 655634"/>
                  <a:gd name="connsiteY22" fmla="*/ 367660 h 1569443"/>
                  <a:gd name="connsiteX23" fmla="*/ 522514 w 655634"/>
                  <a:gd name="connsiteY23" fmla="*/ 341535 h 1569443"/>
                  <a:gd name="connsiteX24" fmla="*/ 531223 w 655634"/>
                  <a:gd name="connsiteY24" fmla="*/ 315409 h 1569443"/>
                  <a:gd name="connsiteX25" fmla="*/ 557348 w 655634"/>
                  <a:gd name="connsiteY25" fmla="*/ 289283 h 1569443"/>
                  <a:gd name="connsiteX26" fmla="*/ 574765 w 655634"/>
                  <a:gd name="connsiteY26" fmla="*/ 254449 h 1569443"/>
                  <a:gd name="connsiteX27" fmla="*/ 609600 w 655634"/>
                  <a:gd name="connsiteY27" fmla="*/ 202198 h 1569443"/>
                  <a:gd name="connsiteX28" fmla="*/ 627017 w 655634"/>
                  <a:gd name="connsiteY28" fmla="*/ 176072 h 1569443"/>
                  <a:gd name="connsiteX29" fmla="*/ 644434 w 655634"/>
                  <a:gd name="connsiteY29" fmla="*/ 123820 h 1569443"/>
                  <a:gd name="connsiteX30" fmla="*/ 653143 w 655634"/>
                  <a:gd name="connsiteY30" fmla="*/ 97695 h 1569443"/>
                  <a:gd name="connsiteX31" fmla="*/ 595993 w 655634"/>
                  <a:gd name="connsiteY31" fmla="*/ 8159 h 1569443"/>
                  <a:gd name="connsiteX0" fmla="*/ 653143 w 676626"/>
                  <a:gd name="connsiteY0" fmla="*/ 7612 h 1479360"/>
                  <a:gd name="connsiteX1" fmla="*/ 307045 w 676626"/>
                  <a:gd name="connsiteY1" fmla="*/ 119667 h 1479360"/>
                  <a:gd name="connsiteX2" fmla="*/ 52251 w 676626"/>
                  <a:gd name="connsiteY2" fmla="*/ 1104892 h 1479360"/>
                  <a:gd name="connsiteX3" fmla="*/ 43543 w 676626"/>
                  <a:gd name="connsiteY3" fmla="*/ 1139726 h 1479360"/>
                  <a:gd name="connsiteX4" fmla="*/ 34834 w 676626"/>
                  <a:gd name="connsiteY4" fmla="*/ 1183269 h 1479360"/>
                  <a:gd name="connsiteX5" fmla="*/ 26125 w 676626"/>
                  <a:gd name="connsiteY5" fmla="*/ 1252937 h 1479360"/>
                  <a:gd name="connsiteX6" fmla="*/ 8708 w 676626"/>
                  <a:gd name="connsiteY6" fmla="*/ 1305189 h 1479360"/>
                  <a:gd name="connsiteX7" fmla="*/ 0 w 676626"/>
                  <a:gd name="connsiteY7" fmla="*/ 1374857 h 1479360"/>
                  <a:gd name="connsiteX8" fmla="*/ 182880 w 676626"/>
                  <a:gd name="connsiteY8" fmla="*/ 1461943 h 1479360"/>
                  <a:gd name="connsiteX9" fmla="*/ 278674 w 676626"/>
                  <a:gd name="connsiteY9" fmla="*/ 1479360 h 1479360"/>
                  <a:gd name="connsiteX10" fmla="*/ 452845 w 676626"/>
                  <a:gd name="connsiteY10" fmla="*/ 1470652 h 1479360"/>
                  <a:gd name="connsiteX11" fmla="*/ 496388 w 676626"/>
                  <a:gd name="connsiteY11" fmla="*/ 1427109 h 1479360"/>
                  <a:gd name="connsiteX12" fmla="*/ 522514 w 676626"/>
                  <a:gd name="connsiteY12" fmla="*/ 1400983 h 1479360"/>
                  <a:gd name="connsiteX13" fmla="*/ 539931 w 676626"/>
                  <a:gd name="connsiteY13" fmla="*/ 1374857 h 1479360"/>
                  <a:gd name="connsiteX14" fmla="*/ 522514 w 676626"/>
                  <a:gd name="connsiteY14" fmla="*/ 1157143 h 1479360"/>
                  <a:gd name="connsiteX15" fmla="*/ 513805 w 676626"/>
                  <a:gd name="connsiteY15" fmla="*/ 991680 h 1479360"/>
                  <a:gd name="connsiteX16" fmla="*/ 496388 w 676626"/>
                  <a:gd name="connsiteY16" fmla="*/ 878469 h 1479360"/>
                  <a:gd name="connsiteX17" fmla="*/ 487680 w 676626"/>
                  <a:gd name="connsiteY17" fmla="*/ 782675 h 1479360"/>
                  <a:gd name="connsiteX18" fmla="*/ 461554 w 676626"/>
                  <a:gd name="connsiteY18" fmla="*/ 695589 h 1479360"/>
                  <a:gd name="connsiteX19" fmla="*/ 435428 w 676626"/>
                  <a:gd name="connsiteY19" fmla="*/ 564960 h 1479360"/>
                  <a:gd name="connsiteX20" fmla="*/ 444137 w 676626"/>
                  <a:gd name="connsiteY20" fmla="*/ 408206 h 1479360"/>
                  <a:gd name="connsiteX21" fmla="*/ 478971 w 676626"/>
                  <a:gd name="connsiteY21" fmla="*/ 338537 h 1479360"/>
                  <a:gd name="connsiteX22" fmla="*/ 505097 w 676626"/>
                  <a:gd name="connsiteY22" fmla="*/ 277577 h 1479360"/>
                  <a:gd name="connsiteX23" fmla="*/ 522514 w 676626"/>
                  <a:gd name="connsiteY23" fmla="*/ 251452 h 1479360"/>
                  <a:gd name="connsiteX24" fmla="*/ 531223 w 676626"/>
                  <a:gd name="connsiteY24" fmla="*/ 225326 h 1479360"/>
                  <a:gd name="connsiteX25" fmla="*/ 557348 w 676626"/>
                  <a:gd name="connsiteY25" fmla="*/ 199200 h 1479360"/>
                  <a:gd name="connsiteX26" fmla="*/ 574765 w 676626"/>
                  <a:gd name="connsiteY26" fmla="*/ 164366 h 1479360"/>
                  <a:gd name="connsiteX27" fmla="*/ 609600 w 676626"/>
                  <a:gd name="connsiteY27" fmla="*/ 112115 h 1479360"/>
                  <a:gd name="connsiteX28" fmla="*/ 627017 w 676626"/>
                  <a:gd name="connsiteY28" fmla="*/ 85989 h 1479360"/>
                  <a:gd name="connsiteX29" fmla="*/ 644434 w 676626"/>
                  <a:gd name="connsiteY29" fmla="*/ 33737 h 1479360"/>
                  <a:gd name="connsiteX30" fmla="*/ 653143 w 676626"/>
                  <a:gd name="connsiteY30" fmla="*/ 7612 h 1479360"/>
                  <a:gd name="connsiteX0" fmla="*/ 600755 w 645182"/>
                  <a:gd name="connsiteY0" fmla="*/ 1337 h 1565954"/>
                  <a:gd name="connsiteX1" fmla="*/ 307045 w 645182"/>
                  <a:gd name="connsiteY1" fmla="*/ 206261 h 1565954"/>
                  <a:gd name="connsiteX2" fmla="*/ 52251 w 645182"/>
                  <a:gd name="connsiteY2" fmla="*/ 1191486 h 1565954"/>
                  <a:gd name="connsiteX3" fmla="*/ 43543 w 645182"/>
                  <a:gd name="connsiteY3" fmla="*/ 1226320 h 1565954"/>
                  <a:gd name="connsiteX4" fmla="*/ 34834 w 645182"/>
                  <a:gd name="connsiteY4" fmla="*/ 1269863 h 1565954"/>
                  <a:gd name="connsiteX5" fmla="*/ 26125 w 645182"/>
                  <a:gd name="connsiteY5" fmla="*/ 1339531 h 1565954"/>
                  <a:gd name="connsiteX6" fmla="*/ 8708 w 645182"/>
                  <a:gd name="connsiteY6" fmla="*/ 1391783 h 1565954"/>
                  <a:gd name="connsiteX7" fmla="*/ 0 w 645182"/>
                  <a:gd name="connsiteY7" fmla="*/ 1461451 h 1565954"/>
                  <a:gd name="connsiteX8" fmla="*/ 182880 w 645182"/>
                  <a:gd name="connsiteY8" fmla="*/ 1548537 h 1565954"/>
                  <a:gd name="connsiteX9" fmla="*/ 278674 w 645182"/>
                  <a:gd name="connsiteY9" fmla="*/ 1565954 h 1565954"/>
                  <a:gd name="connsiteX10" fmla="*/ 452845 w 645182"/>
                  <a:gd name="connsiteY10" fmla="*/ 1557246 h 1565954"/>
                  <a:gd name="connsiteX11" fmla="*/ 496388 w 645182"/>
                  <a:gd name="connsiteY11" fmla="*/ 1513703 h 1565954"/>
                  <a:gd name="connsiteX12" fmla="*/ 522514 w 645182"/>
                  <a:gd name="connsiteY12" fmla="*/ 1487577 h 1565954"/>
                  <a:gd name="connsiteX13" fmla="*/ 539931 w 645182"/>
                  <a:gd name="connsiteY13" fmla="*/ 1461451 h 1565954"/>
                  <a:gd name="connsiteX14" fmla="*/ 522514 w 645182"/>
                  <a:gd name="connsiteY14" fmla="*/ 1243737 h 1565954"/>
                  <a:gd name="connsiteX15" fmla="*/ 513805 w 645182"/>
                  <a:gd name="connsiteY15" fmla="*/ 1078274 h 1565954"/>
                  <a:gd name="connsiteX16" fmla="*/ 496388 w 645182"/>
                  <a:gd name="connsiteY16" fmla="*/ 965063 h 1565954"/>
                  <a:gd name="connsiteX17" fmla="*/ 487680 w 645182"/>
                  <a:gd name="connsiteY17" fmla="*/ 869269 h 1565954"/>
                  <a:gd name="connsiteX18" fmla="*/ 461554 w 645182"/>
                  <a:gd name="connsiteY18" fmla="*/ 782183 h 1565954"/>
                  <a:gd name="connsiteX19" fmla="*/ 435428 w 645182"/>
                  <a:gd name="connsiteY19" fmla="*/ 651554 h 1565954"/>
                  <a:gd name="connsiteX20" fmla="*/ 444137 w 645182"/>
                  <a:gd name="connsiteY20" fmla="*/ 494800 h 1565954"/>
                  <a:gd name="connsiteX21" fmla="*/ 478971 w 645182"/>
                  <a:gd name="connsiteY21" fmla="*/ 425131 h 1565954"/>
                  <a:gd name="connsiteX22" fmla="*/ 505097 w 645182"/>
                  <a:gd name="connsiteY22" fmla="*/ 364171 h 1565954"/>
                  <a:gd name="connsiteX23" fmla="*/ 522514 w 645182"/>
                  <a:gd name="connsiteY23" fmla="*/ 338046 h 1565954"/>
                  <a:gd name="connsiteX24" fmla="*/ 531223 w 645182"/>
                  <a:gd name="connsiteY24" fmla="*/ 311920 h 1565954"/>
                  <a:gd name="connsiteX25" fmla="*/ 557348 w 645182"/>
                  <a:gd name="connsiteY25" fmla="*/ 285794 h 1565954"/>
                  <a:gd name="connsiteX26" fmla="*/ 574765 w 645182"/>
                  <a:gd name="connsiteY26" fmla="*/ 250960 h 1565954"/>
                  <a:gd name="connsiteX27" fmla="*/ 609600 w 645182"/>
                  <a:gd name="connsiteY27" fmla="*/ 198709 h 1565954"/>
                  <a:gd name="connsiteX28" fmla="*/ 627017 w 645182"/>
                  <a:gd name="connsiteY28" fmla="*/ 172583 h 1565954"/>
                  <a:gd name="connsiteX29" fmla="*/ 644434 w 645182"/>
                  <a:gd name="connsiteY29" fmla="*/ 120331 h 1565954"/>
                  <a:gd name="connsiteX30" fmla="*/ 600755 w 645182"/>
                  <a:gd name="connsiteY30" fmla="*/ 1337 h 1565954"/>
                  <a:gd name="connsiteX0" fmla="*/ 600755 w 645182"/>
                  <a:gd name="connsiteY0" fmla="*/ 1337 h 1565954"/>
                  <a:gd name="connsiteX1" fmla="*/ 307045 w 645182"/>
                  <a:gd name="connsiteY1" fmla="*/ 206261 h 1565954"/>
                  <a:gd name="connsiteX2" fmla="*/ 52251 w 645182"/>
                  <a:gd name="connsiteY2" fmla="*/ 1191486 h 1565954"/>
                  <a:gd name="connsiteX3" fmla="*/ 43543 w 645182"/>
                  <a:gd name="connsiteY3" fmla="*/ 1226320 h 1565954"/>
                  <a:gd name="connsiteX4" fmla="*/ 34834 w 645182"/>
                  <a:gd name="connsiteY4" fmla="*/ 1269863 h 1565954"/>
                  <a:gd name="connsiteX5" fmla="*/ 26125 w 645182"/>
                  <a:gd name="connsiteY5" fmla="*/ 1339531 h 1565954"/>
                  <a:gd name="connsiteX6" fmla="*/ 8708 w 645182"/>
                  <a:gd name="connsiteY6" fmla="*/ 1391783 h 1565954"/>
                  <a:gd name="connsiteX7" fmla="*/ 0 w 645182"/>
                  <a:gd name="connsiteY7" fmla="*/ 1461451 h 1565954"/>
                  <a:gd name="connsiteX8" fmla="*/ 182880 w 645182"/>
                  <a:gd name="connsiteY8" fmla="*/ 1548537 h 1565954"/>
                  <a:gd name="connsiteX9" fmla="*/ 278674 w 645182"/>
                  <a:gd name="connsiteY9" fmla="*/ 1565954 h 1565954"/>
                  <a:gd name="connsiteX10" fmla="*/ 452845 w 645182"/>
                  <a:gd name="connsiteY10" fmla="*/ 1557246 h 1565954"/>
                  <a:gd name="connsiteX11" fmla="*/ 496388 w 645182"/>
                  <a:gd name="connsiteY11" fmla="*/ 1513703 h 1565954"/>
                  <a:gd name="connsiteX12" fmla="*/ 522514 w 645182"/>
                  <a:gd name="connsiteY12" fmla="*/ 1487577 h 1565954"/>
                  <a:gd name="connsiteX13" fmla="*/ 539931 w 645182"/>
                  <a:gd name="connsiteY13" fmla="*/ 1461451 h 1565954"/>
                  <a:gd name="connsiteX14" fmla="*/ 522514 w 645182"/>
                  <a:gd name="connsiteY14" fmla="*/ 1243737 h 1565954"/>
                  <a:gd name="connsiteX15" fmla="*/ 513805 w 645182"/>
                  <a:gd name="connsiteY15" fmla="*/ 1078274 h 1565954"/>
                  <a:gd name="connsiteX16" fmla="*/ 496388 w 645182"/>
                  <a:gd name="connsiteY16" fmla="*/ 965063 h 1565954"/>
                  <a:gd name="connsiteX17" fmla="*/ 487680 w 645182"/>
                  <a:gd name="connsiteY17" fmla="*/ 869269 h 1565954"/>
                  <a:gd name="connsiteX18" fmla="*/ 461554 w 645182"/>
                  <a:gd name="connsiteY18" fmla="*/ 782183 h 1565954"/>
                  <a:gd name="connsiteX19" fmla="*/ 435428 w 645182"/>
                  <a:gd name="connsiteY19" fmla="*/ 651554 h 1565954"/>
                  <a:gd name="connsiteX20" fmla="*/ 444137 w 645182"/>
                  <a:gd name="connsiteY20" fmla="*/ 494800 h 1565954"/>
                  <a:gd name="connsiteX21" fmla="*/ 478971 w 645182"/>
                  <a:gd name="connsiteY21" fmla="*/ 425131 h 1565954"/>
                  <a:gd name="connsiteX22" fmla="*/ 505097 w 645182"/>
                  <a:gd name="connsiteY22" fmla="*/ 364171 h 1565954"/>
                  <a:gd name="connsiteX23" fmla="*/ 522514 w 645182"/>
                  <a:gd name="connsiteY23" fmla="*/ 338046 h 1565954"/>
                  <a:gd name="connsiteX24" fmla="*/ 531223 w 645182"/>
                  <a:gd name="connsiteY24" fmla="*/ 311920 h 1565954"/>
                  <a:gd name="connsiteX25" fmla="*/ 557348 w 645182"/>
                  <a:gd name="connsiteY25" fmla="*/ 285794 h 1565954"/>
                  <a:gd name="connsiteX26" fmla="*/ 574765 w 645182"/>
                  <a:gd name="connsiteY26" fmla="*/ 250960 h 1565954"/>
                  <a:gd name="connsiteX27" fmla="*/ 609600 w 645182"/>
                  <a:gd name="connsiteY27" fmla="*/ 198709 h 1565954"/>
                  <a:gd name="connsiteX28" fmla="*/ 627017 w 645182"/>
                  <a:gd name="connsiteY28" fmla="*/ 172583 h 1565954"/>
                  <a:gd name="connsiteX29" fmla="*/ 644434 w 645182"/>
                  <a:gd name="connsiteY29" fmla="*/ 120331 h 1565954"/>
                  <a:gd name="connsiteX30" fmla="*/ 600755 w 645182"/>
                  <a:gd name="connsiteY30" fmla="*/ 1337 h 1565954"/>
                  <a:gd name="connsiteX0" fmla="*/ 600755 w 645182"/>
                  <a:gd name="connsiteY0" fmla="*/ 781 h 1565398"/>
                  <a:gd name="connsiteX1" fmla="*/ 307045 w 645182"/>
                  <a:gd name="connsiteY1" fmla="*/ 205705 h 1565398"/>
                  <a:gd name="connsiteX2" fmla="*/ 52251 w 645182"/>
                  <a:gd name="connsiteY2" fmla="*/ 1190930 h 1565398"/>
                  <a:gd name="connsiteX3" fmla="*/ 43543 w 645182"/>
                  <a:gd name="connsiteY3" fmla="*/ 1225764 h 1565398"/>
                  <a:gd name="connsiteX4" fmla="*/ 34834 w 645182"/>
                  <a:gd name="connsiteY4" fmla="*/ 1269307 h 1565398"/>
                  <a:gd name="connsiteX5" fmla="*/ 26125 w 645182"/>
                  <a:gd name="connsiteY5" fmla="*/ 1338975 h 1565398"/>
                  <a:gd name="connsiteX6" fmla="*/ 8708 w 645182"/>
                  <a:gd name="connsiteY6" fmla="*/ 1391227 h 1565398"/>
                  <a:gd name="connsiteX7" fmla="*/ 0 w 645182"/>
                  <a:gd name="connsiteY7" fmla="*/ 1460895 h 1565398"/>
                  <a:gd name="connsiteX8" fmla="*/ 182880 w 645182"/>
                  <a:gd name="connsiteY8" fmla="*/ 1547981 h 1565398"/>
                  <a:gd name="connsiteX9" fmla="*/ 278674 w 645182"/>
                  <a:gd name="connsiteY9" fmla="*/ 1565398 h 1565398"/>
                  <a:gd name="connsiteX10" fmla="*/ 452845 w 645182"/>
                  <a:gd name="connsiteY10" fmla="*/ 1556690 h 1565398"/>
                  <a:gd name="connsiteX11" fmla="*/ 496388 w 645182"/>
                  <a:gd name="connsiteY11" fmla="*/ 1513147 h 1565398"/>
                  <a:gd name="connsiteX12" fmla="*/ 522514 w 645182"/>
                  <a:gd name="connsiteY12" fmla="*/ 1487021 h 1565398"/>
                  <a:gd name="connsiteX13" fmla="*/ 539931 w 645182"/>
                  <a:gd name="connsiteY13" fmla="*/ 1460895 h 1565398"/>
                  <a:gd name="connsiteX14" fmla="*/ 522514 w 645182"/>
                  <a:gd name="connsiteY14" fmla="*/ 1243181 h 1565398"/>
                  <a:gd name="connsiteX15" fmla="*/ 513805 w 645182"/>
                  <a:gd name="connsiteY15" fmla="*/ 1077718 h 1565398"/>
                  <a:gd name="connsiteX16" fmla="*/ 496388 w 645182"/>
                  <a:gd name="connsiteY16" fmla="*/ 964507 h 1565398"/>
                  <a:gd name="connsiteX17" fmla="*/ 487680 w 645182"/>
                  <a:gd name="connsiteY17" fmla="*/ 868713 h 1565398"/>
                  <a:gd name="connsiteX18" fmla="*/ 461554 w 645182"/>
                  <a:gd name="connsiteY18" fmla="*/ 781627 h 1565398"/>
                  <a:gd name="connsiteX19" fmla="*/ 435428 w 645182"/>
                  <a:gd name="connsiteY19" fmla="*/ 650998 h 1565398"/>
                  <a:gd name="connsiteX20" fmla="*/ 444137 w 645182"/>
                  <a:gd name="connsiteY20" fmla="*/ 494244 h 1565398"/>
                  <a:gd name="connsiteX21" fmla="*/ 478971 w 645182"/>
                  <a:gd name="connsiteY21" fmla="*/ 424575 h 1565398"/>
                  <a:gd name="connsiteX22" fmla="*/ 505097 w 645182"/>
                  <a:gd name="connsiteY22" fmla="*/ 363615 h 1565398"/>
                  <a:gd name="connsiteX23" fmla="*/ 522514 w 645182"/>
                  <a:gd name="connsiteY23" fmla="*/ 337490 h 1565398"/>
                  <a:gd name="connsiteX24" fmla="*/ 531223 w 645182"/>
                  <a:gd name="connsiteY24" fmla="*/ 311364 h 1565398"/>
                  <a:gd name="connsiteX25" fmla="*/ 557348 w 645182"/>
                  <a:gd name="connsiteY25" fmla="*/ 285238 h 1565398"/>
                  <a:gd name="connsiteX26" fmla="*/ 574765 w 645182"/>
                  <a:gd name="connsiteY26" fmla="*/ 250404 h 1565398"/>
                  <a:gd name="connsiteX27" fmla="*/ 609600 w 645182"/>
                  <a:gd name="connsiteY27" fmla="*/ 198153 h 1565398"/>
                  <a:gd name="connsiteX28" fmla="*/ 627017 w 645182"/>
                  <a:gd name="connsiteY28" fmla="*/ 172027 h 1565398"/>
                  <a:gd name="connsiteX29" fmla="*/ 644434 w 645182"/>
                  <a:gd name="connsiteY29" fmla="*/ 119775 h 1565398"/>
                  <a:gd name="connsiteX30" fmla="*/ 600755 w 645182"/>
                  <a:gd name="connsiteY30" fmla="*/ 781 h 1565398"/>
                  <a:gd name="connsiteX0" fmla="*/ 600755 w 645182"/>
                  <a:gd name="connsiteY0" fmla="*/ 5656 h 1570273"/>
                  <a:gd name="connsiteX1" fmla="*/ 307045 w 645182"/>
                  <a:gd name="connsiteY1" fmla="*/ 210580 h 1570273"/>
                  <a:gd name="connsiteX2" fmla="*/ 52251 w 645182"/>
                  <a:gd name="connsiteY2" fmla="*/ 1195805 h 1570273"/>
                  <a:gd name="connsiteX3" fmla="*/ 43543 w 645182"/>
                  <a:gd name="connsiteY3" fmla="*/ 1230639 h 1570273"/>
                  <a:gd name="connsiteX4" fmla="*/ 34834 w 645182"/>
                  <a:gd name="connsiteY4" fmla="*/ 1274182 h 1570273"/>
                  <a:gd name="connsiteX5" fmla="*/ 26125 w 645182"/>
                  <a:gd name="connsiteY5" fmla="*/ 1343850 h 1570273"/>
                  <a:gd name="connsiteX6" fmla="*/ 8708 w 645182"/>
                  <a:gd name="connsiteY6" fmla="*/ 1396102 h 1570273"/>
                  <a:gd name="connsiteX7" fmla="*/ 0 w 645182"/>
                  <a:gd name="connsiteY7" fmla="*/ 1465770 h 1570273"/>
                  <a:gd name="connsiteX8" fmla="*/ 182880 w 645182"/>
                  <a:gd name="connsiteY8" fmla="*/ 1552856 h 1570273"/>
                  <a:gd name="connsiteX9" fmla="*/ 278674 w 645182"/>
                  <a:gd name="connsiteY9" fmla="*/ 1570273 h 1570273"/>
                  <a:gd name="connsiteX10" fmla="*/ 452845 w 645182"/>
                  <a:gd name="connsiteY10" fmla="*/ 1561565 h 1570273"/>
                  <a:gd name="connsiteX11" fmla="*/ 496388 w 645182"/>
                  <a:gd name="connsiteY11" fmla="*/ 1518022 h 1570273"/>
                  <a:gd name="connsiteX12" fmla="*/ 522514 w 645182"/>
                  <a:gd name="connsiteY12" fmla="*/ 1491896 h 1570273"/>
                  <a:gd name="connsiteX13" fmla="*/ 539931 w 645182"/>
                  <a:gd name="connsiteY13" fmla="*/ 1465770 h 1570273"/>
                  <a:gd name="connsiteX14" fmla="*/ 522514 w 645182"/>
                  <a:gd name="connsiteY14" fmla="*/ 1248056 h 1570273"/>
                  <a:gd name="connsiteX15" fmla="*/ 513805 w 645182"/>
                  <a:gd name="connsiteY15" fmla="*/ 1082593 h 1570273"/>
                  <a:gd name="connsiteX16" fmla="*/ 496388 w 645182"/>
                  <a:gd name="connsiteY16" fmla="*/ 969382 h 1570273"/>
                  <a:gd name="connsiteX17" fmla="*/ 487680 w 645182"/>
                  <a:gd name="connsiteY17" fmla="*/ 873588 h 1570273"/>
                  <a:gd name="connsiteX18" fmla="*/ 461554 w 645182"/>
                  <a:gd name="connsiteY18" fmla="*/ 786502 h 1570273"/>
                  <a:gd name="connsiteX19" fmla="*/ 435428 w 645182"/>
                  <a:gd name="connsiteY19" fmla="*/ 655873 h 1570273"/>
                  <a:gd name="connsiteX20" fmla="*/ 444137 w 645182"/>
                  <a:gd name="connsiteY20" fmla="*/ 499119 h 1570273"/>
                  <a:gd name="connsiteX21" fmla="*/ 478971 w 645182"/>
                  <a:gd name="connsiteY21" fmla="*/ 429450 h 1570273"/>
                  <a:gd name="connsiteX22" fmla="*/ 505097 w 645182"/>
                  <a:gd name="connsiteY22" fmla="*/ 368490 h 1570273"/>
                  <a:gd name="connsiteX23" fmla="*/ 522514 w 645182"/>
                  <a:gd name="connsiteY23" fmla="*/ 342365 h 1570273"/>
                  <a:gd name="connsiteX24" fmla="*/ 531223 w 645182"/>
                  <a:gd name="connsiteY24" fmla="*/ 316239 h 1570273"/>
                  <a:gd name="connsiteX25" fmla="*/ 557348 w 645182"/>
                  <a:gd name="connsiteY25" fmla="*/ 290113 h 1570273"/>
                  <a:gd name="connsiteX26" fmla="*/ 574765 w 645182"/>
                  <a:gd name="connsiteY26" fmla="*/ 255279 h 1570273"/>
                  <a:gd name="connsiteX27" fmla="*/ 609600 w 645182"/>
                  <a:gd name="connsiteY27" fmla="*/ 203028 h 1570273"/>
                  <a:gd name="connsiteX28" fmla="*/ 627017 w 645182"/>
                  <a:gd name="connsiteY28" fmla="*/ 176902 h 1570273"/>
                  <a:gd name="connsiteX29" fmla="*/ 644434 w 645182"/>
                  <a:gd name="connsiteY29" fmla="*/ 124650 h 1570273"/>
                  <a:gd name="connsiteX30" fmla="*/ 600755 w 645182"/>
                  <a:gd name="connsiteY30" fmla="*/ 5656 h 1570273"/>
                  <a:gd name="connsiteX0" fmla="*/ 600755 w 645182"/>
                  <a:gd name="connsiteY0" fmla="*/ 8110 h 1572727"/>
                  <a:gd name="connsiteX1" fmla="*/ 347526 w 645182"/>
                  <a:gd name="connsiteY1" fmla="*/ 143978 h 1572727"/>
                  <a:gd name="connsiteX2" fmla="*/ 52251 w 645182"/>
                  <a:gd name="connsiteY2" fmla="*/ 1198259 h 1572727"/>
                  <a:gd name="connsiteX3" fmla="*/ 43543 w 645182"/>
                  <a:gd name="connsiteY3" fmla="*/ 1233093 h 1572727"/>
                  <a:gd name="connsiteX4" fmla="*/ 34834 w 645182"/>
                  <a:gd name="connsiteY4" fmla="*/ 1276636 h 1572727"/>
                  <a:gd name="connsiteX5" fmla="*/ 26125 w 645182"/>
                  <a:gd name="connsiteY5" fmla="*/ 1346304 h 1572727"/>
                  <a:gd name="connsiteX6" fmla="*/ 8708 w 645182"/>
                  <a:gd name="connsiteY6" fmla="*/ 1398556 h 1572727"/>
                  <a:gd name="connsiteX7" fmla="*/ 0 w 645182"/>
                  <a:gd name="connsiteY7" fmla="*/ 1468224 h 1572727"/>
                  <a:gd name="connsiteX8" fmla="*/ 182880 w 645182"/>
                  <a:gd name="connsiteY8" fmla="*/ 1555310 h 1572727"/>
                  <a:gd name="connsiteX9" fmla="*/ 278674 w 645182"/>
                  <a:gd name="connsiteY9" fmla="*/ 1572727 h 1572727"/>
                  <a:gd name="connsiteX10" fmla="*/ 452845 w 645182"/>
                  <a:gd name="connsiteY10" fmla="*/ 1564019 h 1572727"/>
                  <a:gd name="connsiteX11" fmla="*/ 496388 w 645182"/>
                  <a:gd name="connsiteY11" fmla="*/ 1520476 h 1572727"/>
                  <a:gd name="connsiteX12" fmla="*/ 522514 w 645182"/>
                  <a:gd name="connsiteY12" fmla="*/ 1494350 h 1572727"/>
                  <a:gd name="connsiteX13" fmla="*/ 539931 w 645182"/>
                  <a:gd name="connsiteY13" fmla="*/ 1468224 h 1572727"/>
                  <a:gd name="connsiteX14" fmla="*/ 522514 w 645182"/>
                  <a:gd name="connsiteY14" fmla="*/ 1250510 h 1572727"/>
                  <a:gd name="connsiteX15" fmla="*/ 513805 w 645182"/>
                  <a:gd name="connsiteY15" fmla="*/ 1085047 h 1572727"/>
                  <a:gd name="connsiteX16" fmla="*/ 496388 w 645182"/>
                  <a:gd name="connsiteY16" fmla="*/ 971836 h 1572727"/>
                  <a:gd name="connsiteX17" fmla="*/ 487680 w 645182"/>
                  <a:gd name="connsiteY17" fmla="*/ 876042 h 1572727"/>
                  <a:gd name="connsiteX18" fmla="*/ 461554 w 645182"/>
                  <a:gd name="connsiteY18" fmla="*/ 788956 h 1572727"/>
                  <a:gd name="connsiteX19" fmla="*/ 435428 w 645182"/>
                  <a:gd name="connsiteY19" fmla="*/ 658327 h 1572727"/>
                  <a:gd name="connsiteX20" fmla="*/ 444137 w 645182"/>
                  <a:gd name="connsiteY20" fmla="*/ 501573 h 1572727"/>
                  <a:gd name="connsiteX21" fmla="*/ 478971 w 645182"/>
                  <a:gd name="connsiteY21" fmla="*/ 431904 h 1572727"/>
                  <a:gd name="connsiteX22" fmla="*/ 505097 w 645182"/>
                  <a:gd name="connsiteY22" fmla="*/ 370944 h 1572727"/>
                  <a:gd name="connsiteX23" fmla="*/ 522514 w 645182"/>
                  <a:gd name="connsiteY23" fmla="*/ 344819 h 1572727"/>
                  <a:gd name="connsiteX24" fmla="*/ 531223 w 645182"/>
                  <a:gd name="connsiteY24" fmla="*/ 318693 h 1572727"/>
                  <a:gd name="connsiteX25" fmla="*/ 557348 w 645182"/>
                  <a:gd name="connsiteY25" fmla="*/ 292567 h 1572727"/>
                  <a:gd name="connsiteX26" fmla="*/ 574765 w 645182"/>
                  <a:gd name="connsiteY26" fmla="*/ 257733 h 1572727"/>
                  <a:gd name="connsiteX27" fmla="*/ 609600 w 645182"/>
                  <a:gd name="connsiteY27" fmla="*/ 205482 h 1572727"/>
                  <a:gd name="connsiteX28" fmla="*/ 627017 w 645182"/>
                  <a:gd name="connsiteY28" fmla="*/ 179356 h 1572727"/>
                  <a:gd name="connsiteX29" fmla="*/ 644434 w 645182"/>
                  <a:gd name="connsiteY29" fmla="*/ 127104 h 1572727"/>
                  <a:gd name="connsiteX30" fmla="*/ 600755 w 645182"/>
                  <a:gd name="connsiteY30" fmla="*/ 8110 h 1572727"/>
                  <a:gd name="connsiteX0" fmla="*/ 600755 w 645182"/>
                  <a:gd name="connsiteY0" fmla="*/ 63 h 1564680"/>
                  <a:gd name="connsiteX1" fmla="*/ 347526 w 645182"/>
                  <a:gd name="connsiteY1" fmla="*/ 135931 h 1564680"/>
                  <a:gd name="connsiteX2" fmla="*/ 123689 w 645182"/>
                  <a:gd name="connsiteY2" fmla="*/ 366300 h 1564680"/>
                  <a:gd name="connsiteX3" fmla="*/ 43543 w 645182"/>
                  <a:gd name="connsiteY3" fmla="*/ 1225046 h 1564680"/>
                  <a:gd name="connsiteX4" fmla="*/ 34834 w 645182"/>
                  <a:gd name="connsiteY4" fmla="*/ 1268589 h 1564680"/>
                  <a:gd name="connsiteX5" fmla="*/ 26125 w 645182"/>
                  <a:gd name="connsiteY5" fmla="*/ 1338257 h 1564680"/>
                  <a:gd name="connsiteX6" fmla="*/ 8708 w 645182"/>
                  <a:gd name="connsiteY6" fmla="*/ 1390509 h 1564680"/>
                  <a:gd name="connsiteX7" fmla="*/ 0 w 645182"/>
                  <a:gd name="connsiteY7" fmla="*/ 1460177 h 1564680"/>
                  <a:gd name="connsiteX8" fmla="*/ 182880 w 645182"/>
                  <a:gd name="connsiteY8" fmla="*/ 1547263 h 1564680"/>
                  <a:gd name="connsiteX9" fmla="*/ 278674 w 645182"/>
                  <a:gd name="connsiteY9" fmla="*/ 1564680 h 1564680"/>
                  <a:gd name="connsiteX10" fmla="*/ 452845 w 645182"/>
                  <a:gd name="connsiteY10" fmla="*/ 1555972 h 1564680"/>
                  <a:gd name="connsiteX11" fmla="*/ 496388 w 645182"/>
                  <a:gd name="connsiteY11" fmla="*/ 1512429 h 1564680"/>
                  <a:gd name="connsiteX12" fmla="*/ 522514 w 645182"/>
                  <a:gd name="connsiteY12" fmla="*/ 1486303 h 1564680"/>
                  <a:gd name="connsiteX13" fmla="*/ 539931 w 645182"/>
                  <a:gd name="connsiteY13" fmla="*/ 1460177 h 1564680"/>
                  <a:gd name="connsiteX14" fmla="*/ 522514 w 645182"/>
                  <a:gd name="connsiteY14" fmla="*/ 1242463 h 1564680"/>
                  <a:gd name="connsiteX15" fmla="*/ 513805 w 645182"/>
                  <a:gd name="connsiteY15" fmla="*/ 1077000 h 1564680"/>
                  <a:gd name="connsiteX16" fmla="*/ 496388 w 645182"/>
                  <a:gd name="connsiteY16" fmla="*/ 963789 h 1564680"/>
                  <a:gd name="connsiteX17" fmla="*/ 487680 w 645182"/>
                  <a:gd name="connsiteY17" fmla="*/ 867995 h 1564680"/>
                  <a:gd name="connsiteX18" fmla="*/ 461554 w 645182"/>
                  <a:gd name="connsiteY18" fmla="*/ 780909 h 1564680"/>
                  <a:gd name="connsiteX19" fmla="*/ 435428 w 645182"/>
                  <a:gd name="connsiteY19" fmla="*/ 650280 h 1564680"/>
                  <a:gd name="connsiteX20" fmla="*/ 444137 w 645182"/>
                  <a:gd name="connsiteY20" fmla="*/ 493526 h 1564680"/>
                  <a:gd name="connsiteX21" fmla="*/ 478971 w 645182"/>
                  <a:gd name="connsiteY21" fmla="*/ 423857 h 1564680"/>
                  <a:gd name="connsiteX22" fmla="*/ 505097 w 645182"/>
                  <a:gd name="connsiteY22" fmla="*/ 362897 h 1564680"/>
                  <a:gd name="connsiteX23" fmla="*/ 522514 w 645182"/>
                  <a:gd name="connsiteY23" fmla="*/ 336772 h 1564680"/>
                  <a:gd name="connsiteX24" fmla="*/ 531223 w 645182"/>
                  <a:gd name="connsiteY24" fmla="*/ 310646 h 1564680"/>
                  <a:gd name="connsiteX25" fmla="*/ 557348 w 645182"/>
                  <a:gd name="connsiteY25" fmla="*/ 284520 h 1564680"/>
                  <a:gd name="connsiteX26" fmla="*/ 574765 w 645182"/>
                  <a:gd name="connsiteY26" fmla="*/ 249686 h 1564680"/>
                  <a:gd name="connsiteX27" fmla="*/ 609600 w 645182"/>
                  <a:gd name="connsiteY27" fmla="*/ 197435 h 1564680"/>
                  <a:gd name="connsiteX28" fmla="*/ 627017 w 645182"/>
                  <a:gd name="connsiteY28" fmla="*/ 171309 h 1564680"/>
                  <a:gd name="connsiteX29" fmla="*/ 644434 w 645182"/>
                  <a:gd name="connsiteY29" fmla="*/ 119057 h 1564680"/>
                  <a:gd name="connsiteX30" fmla="*/ 600755 w 645182"/>
                  <a:gd name="connsiteY30" fmla="*/ 63 h 1564680"/>
                  <a:gd name="connsiteX0" fmla="*/ 600755 w 645182"/>
                  <a:gd name="connsiteY0" fmla="*/ 63 h 1564680"/>
                  <a:gd name="connsiteX1" fmla="*/ 347526 w 645182"/>
                  <a:gd name="connsiteY1" fmla="*/ 135931 h 1564680"/>
                  <a:gd name="connsiteX2" fmla="*/ 123689 w 645182"/>
                  <a:gd name="connsiteY2" fmla="*/ 366300 h 1564680"/>
                  <a:gd name="connsiteX3" fmla="*/ 43543 w 645182"/>
                  <a:gd name="connsiteY3" fmla="*/ 1225046 h 1564680"/>
                  <a:gd name="connsiteX4" fmla="*/ 34834 w 645182"/>
                  <a:gd name="connsiteY4" fmla="*/ 1268589 h 1564680"/>
                  <a:gd name="connsiteX5" fmla="*/ 26125 w 645182"/>
                  <a:gd name="connsiteY5" fmla="*/ 1338257 h 1564680"/>
                  <a:gd name="connsiteX6" fmla="*/ 8708 w 645182"/>
                  <a:gd name="connsiteY6" fmla="*/ 1390509 h 1564680"/>
                  <a:gd name="connsiteX7" fmla="*/ 0 w 645182"/>
                  <a:gd name="connsiteY7" fmla="*/ 1460177 h 1564680"/>
                  <a:gd name="connsiteX8" fmla="*/ 182880 w 645182"/>
                  <a:gd name="connsiteY8" fmla="*/ 1547263 h 1564680"/>
                  <a:gd name="connsiteX9" fmla="*/ 278674 w 645182"/>
                  <a:gd name="connsiteY9" fmla="*/ 1564680 h 1564680"/>
                  <a:gd name="connsiteX10" fmla="*/ 452845 w 645182"/>
                  <a:gd name="connsiteY10" fmla="*/ 1555972 h 1564680"/>
                  <a:gd name="connsiteX11" fmla="*/ 496388 w 645182"/>
                  <a:gd name="connsiteY11" fmla="*/ 1512429 h 1564680"/>
                  <a:gd name="connsiteX12" fmla="*/ 522514 w 645182"/>
                  <a:gd name="connsiteY12" fmla="*/ 1486303 h 1564680"/>
                  <a:gd name="connsiteX13" fmla="*/ 539931 w 645182"/>
                  <a:gd name="connsiteY13" fmla="*/ 1460177 h 1564680"/>
                  <a:gd name="connsiteX14" fmla="*/ 522514 w 645182"/>
                  <a:gd name="connsiteY14" fmla="*/ 1242463 h 1564680"/>
                  <a:gd name="connsiteX15" fmla="*/ 513805 w 645182"/>
                  <a:gd name="connsiteY15" fmla="*/ 1077000 h 1564680"/>
                  <a:gd name="connsiteX16" fmla="*/ 496388 w 645182"/>
                  <a:gd name="connsiteY16" fmla="*/ 963789 h 1564680"/>
                  <a:gd name="connsiteX17" fmla="*/ 487680 w 645182"/>
                  <a:gd name="connsiteY17" fmla="*/ 867995 h 1564680"/>
                  <a:gd name="connsiteX18" fmla="*/ 461554 w 645182"/>
                  <a:gd name="connsiteY18" fmla="*/ 780909 h 1564680"/>
                  <a:gd name="connsiteX19" fmla="*/ 435428 w 645182"/>
                  <a:gd name="connsiteY19" fmla="*/ 650280 h 1564680"/>
                  <a:gd name="connsiteX20" fmla="*/ 444137 w 645182"/>
                  <a:gd name="connsiteY20" fmla="*/ 493526 h 1564680"/>
                  <a:gd name="connsiteX21" fmla="*/ 478971 w 645182"/>
                  <a:gd name="connsiteY21" fmla="*/ 423857 h 1564680"/>
                  <a:gd name="connsiteX22" fmla="*/ 505097 w 645182"/>
                  <a:gd name="connsiteY22" fmla="*/ 362897 h 1564680"/>
                  <a:gd name="connsiteX23" fmla="*/ 522514 w 645182"/>
                  <a:gd name="connsiteY23" fmla="*/ 336772 h 1564680"/>
                  <a:gd name="connsiteX24" fmla="*/ 531223 w 645182"/>
                  <a:gd name="connsiteY24" fmla="*/ 310646 h 1564680"/>
                  <a:gd name="connsiteX25" fmla="*/ 557348 w 645182"/>
                  <a:gd name="connsiteY25" fmla="*/ 284520 h 1564680"/>
                  <a:gd name="connsiteX26" fmla="*/ 574765 w 645182"/>
                  <a:gd name="connsiteY26" fmla="*/ 249686 h 1564680"/>
                  <a:gd name="connsiteX27" fmla="*/ 609600 w 645182"/>
                  <a:gd name="connsiteY27" fmla="*/ 197435 h 1564680"/>
                  <a:gd name="connsiteX28" fmla="*/ 627017 w 645182"/>
                  <a:gd name="connsiteY28" fmla="*/ 171309 h 1564680"/>
                  <a:gd name="connsiteX29" fmla="*/ 644434 w 645182"/>
                  <a:gd name="connsiteY29" fmla="*/ 119057 h 1564680"/>
                  <a:gd name="connsiteX30" fmla="*/ 600755 w 645182"/>
                  <a:gd name="connsiteY30" fmla="*/ 63 h 1564680"/>
                  <a:gd name="connsiteX0" fmla="*/ 600755 w 645182"/>
                  <a:gd name="connsiteY0" fmla="*/ 592 h 1565209"/>
                  <a:gd name="connsiteX1" fmla="*/ 333238 w 645182"/>
                  <a:gd name="connsiteY1" fmla="*/ 174560 h 1565209"/>
                  <a:gd name="connsiteX2" fmla="*/ 123689 w 645182"/>
                  <a:gd name="connsiteY2" fmla="*/ 366829 h 1565209"/>
                  <a:gd name="connsiteX3" fmla="*/ 43543 w 645182"/>
                  <a:gd name="connsiteY3" fmla="*/ 1225575 h 1565209"/>
                  <a:gd name="connsiteX4" fmla="*/ 34834 w 645182"/>
                  <a:gd name="connsiteY4" fmla="*/ 1269118 h 1565209"/>
                  <a:gd name="connsiteX5" fmla="*/ 26125 w 645182"/>
                  <a:gd name="connsiteY5" fmla="*/ 1338786 h 1565209"/>
                  <a:gd name="connsiteX6" fmla="*/ 8708 w 645182"/>
                  <a:gd name="connsiteY6" fmla="*/ 1391038 h 1565209"/>
                  <a:gd name="connsiteX7" fmla="*/ 0 w 645182"/>
                  <a:gd name="connsiteY7" fmla="*/ 1460706 h 1565209"/>
                  <a:gd name="connsiteX8" fmla="*/ 182880 w 645182"/>
                  <a:gd name="connsiteY8" fmla="*/ 1547792 h 1565209"/>
                  <a:gd name="connsiteX9" fmla="*/ 278674 w 645182"/>
                  <a:gd name="connsiteY9" fmla="*/ 1565209 h 1565209"/>
                  <a:gd name="connsiteX10" fmla="*/ 452845 w 645182"/>
                  <a:gd name="connsiteY10" fmla="*/ 1556501 h 1565209"/>
                  <a:gd name="connsiteX11" fmla="*/ 496388 w 645182"/>
                  <a:gd name="connsiteY11" fmla="*/ 1512958 h 1565209"/>
                  <a:gd name="connsiteX12" fmla="*/ 522514 w 645182"/>
                  <a:gd name="connsiteY12" fmla="*/ 1486832 h 1565209"/>
                  <a:gd name="connsiteX13" fmla="*/ 539931 w 645182"/>
                  <a:gd name="connsiteY13" fmla="*/ 1460706 h 1565209"/>
                  <a:gd name="connsiteX14" fmla="*/ 522514 w 645182"/>
                  <a:gd name="connsiteY14" fmla="*/ 1242992 h 1565209"/>
                  <a:gd name="connsiteX15" fmla="*/ 513805 w 645182"/>
                  <a:gd name="connsiteY15" fmla="*/ 1077529 h 1565209"/>
                  <a:gd name="connsiteX16" fmla="*/ 496388 w 645182"/>
                  <a:gd name="connsiteY16" fmla="*/ 964318 h 1565209"/>
                  <a:gd name="connsiteX17" fmla="*/ 487680 w 645182"/>
                  <a:gd name="connsiteY17" fmla="*/ 868524 h 1565209"/>
                  <a:gd name="connsiteX18" fmla="*/ 461554 w 645182"/>
                  <a:gd name="connsiteY18" fmla="*/ 781438 h 1565209"/>
                  <a:gd name="connsiteX19" fmla="*/ 435428 w 645182"/>
                  <a:gd name="connsiteY19" fmla="*/ 650809 h 1565209"/>
                  <a:gd name="connsiteX20" fmla="*/ 444137 w 645182"/>
                  <a:gd name="connsiteY20" fmla="*/ 494055 h 1565209"/>
                  <a:gd name="connsiteX21" fmla="*/ 478971 w 645182"/>
                  <a:gd name="connsiteY21" fmla="*/ 424386 h 1565209"/>
                  <a:gd name="connsiteX22" fmla="*/ 505097 w 645182"/>
                  <a:gd name="connsiteY22" fmla="*/ 363426 h 1565209"/>
                  <a:gd name="connsiteX23" fmla="*/ 522514 w 645182"/>
                  <a:gd name="connsiteY23" fmla="*/ 337301 h 1565209"/>
                  <a:gd name="connsiteX24" fmla="*/ 531223 w 645182"/>
                  <a:gd name="connsiteY24" fmla="*/ 311175 h 1565209"/>
                  <a:gd name="connsiteX25" fmla="*/ 557348 w 645182"/>
                  <a:gd name="connsiteY25" fmla="*/ 285049 h 1565209"/>
                  <a:gd name="connsiteX26" fmla="*/ 574765 w 645182"/>
                  <a:gd name="connsiteY26" fmla="*/ 250215 h 1565209"/>
                  <a:gd name="connsiteX27" fmla="*/ 609600 w 645182"/>
                  <a:gd name="connsiteY27" fmla="*/ 197964 h 1565209"/>
                  <a:gd name="connsiteX28" fmla="*/ 627017 w 645182"/>
                  <a:gd name="connsiteY28" fmla="*/ 171838 h 1565209"/>
                  <a:gd name="connsiteX29" fmla="*/ 644434 w 645182"/>
                  <a:gd name="connsiteY29" fmla="*/ 119586 h 1565209"/>
                  <a:gd name="connsiteX30" fmla="*/ 600755 w 645182"/>
                  <a:gd name="connsiteY30" fmla="*/ 592 h 1565209"/>
                  <a:gd name="connsiteX0" fmla="*/ 600755 w 645182"/>
                  <a:gd name="connsiteY0" fmla="*/ 592 h 1565209"/>
                  <a:gd name="connsiteX1" fmla="*/ 333238 w 645182"/>
                  <a:gd name="connsiteY1" fmla="*/ 174560 h 1565209"/>
                  <a:gd name="connsiteX2" fmla="*/ 123689 w 645182"/>
                  <a:gd name="connsiteY2" fmla="*/ 366829 h 1565209"/>
                  <a:gd name="connsiteX3" fmla="*/ 43543 w 645182"/>
                  <a:gd name="connsiteY3" fmla="*/ 1225575 h 1565209"/>
                  <a:gd name="connsiteX4" fmla="*/ 34834 w 645182"/>
                  <a:gd name="connsiteY4" fmla="*/ 1269118 h 1565209"/>
                  <a:gd name="connsiteX5" fmla="*/ 26125 w 645182"/>
                  <a:gd name="connsiteY5" fmla="*/ 1338786 h 1565209"/>
                  <a:gd name="connsiteX6" fmla="*/ 8708 w 645182"/>
                  <a:gd name="connsiteY6" fmla="*/ 1391038 h 1565209"/>
                  <a:gd name="connsiteX7" fmla="*/ 0 w 645182"/>
                  <a:gd name="connsiteY7" fmla="*/ 1460706 h 1565209"/>
                  <a:gd name="connsiteX8" fmla="*/ 182880 w 645182"/>
                  <a:gd name="connsiteY8" fmla="*/ 1547792 h 1565209"/>
                  <a:gd name="connsiteX9" fmla="*/ 278674 w 645182"/>
                  <a:gd name="connsiteY9" fmla="*/ 1565209 h 1565209"/>
                  <a:gd name="connsiteX10" fmla="*/ 452845 w 645182"/>
                  <a:gd name="connsiteY10" fmla="*/ 1556501 h 1565209"/>
                  <a:gd name="connsiteX11" fmla="*/ 496388 w 645182"/>
                  <a:gd name="connsiteY11" fmla="*/ 1512958 h 1565209"/>
                  <a:gd name="connsiteX12" fmla="*/ 522514 w 645182"/>
                  <a:gd name="connsiteY12" fmla="*/ 1486832 h 1565209"/>
                  <a:gd name="connsiteX13" fmla="*/ 539931 w 645182"/>
                  <a:gd name="connsiteY13" fmla="*/ 1460706 h 1565209"/>
                  <a:gd name="connsiteX14" fmla="*/ 522514 w 645182"/>
                  <a:gd name="connsiteY14" fmla="*/ 1242992 h 1565209"/>
                  <a:gd name="connsiteX15" fmla="*/ 513805 w 645182"/>
                  <a:gd name="connsiteY15" fmla="*/ 1077529 h 1565209"/>
                  <a:gd name="connsiteX16" fmla="*/ 496388 w 645182"/>
                  <a:gd name="connsiteY16" fmla="*/ 964318 h 1565209"/>
                  <a:gd name="connsiteX17" fmla="*/ 487680 w 645182"/>
                  <a:gd name="connsiteY17" fmla="*/ 868524 h 1565209"/>
                  <a:gd name="connsiteX18" fmla="*/ 461554 w 645182"/>
                  <a:gd name="connsiteY18" fmla="*/ 781438 h 1565209"/>
                  <a:gd name="connsiteX19" fmla="*/ 435428 w 645182"/>
                  <a:gd name="connsiteY19" fmla="*/ 650809 h 1565209"/>
                  <a:gd name="connsiteX20" fmla="*/ 444137 w 645182"/>
                  <a:gd name="connsiteY20" fmla="*/ 494055 h 1565209"/>
                  <a:gd name="connsiteX21" fmla="*/ 478971 w 645182"/>
                  <a:gd name="connsiteY21" fmla="*/ 424386 h 1565209"/>
                  <a:gd name="connsiteX22" fmla="*/ 505097 w 645182"/>
                  <a:gd name="connsiteY22" fmla="*/ 363426 h 1565209"/>
                  <a:gd name="connsiteX23" fmla="*/ 522514 w 645182"/>
                  <a:gd name="connsiteY23" fmla="*/ 337301 h 1565209"/>
                  <a:gd name="connsiteX24" fmla="*/ 531223 w 645182"/>
                  <a:gd name="connsiteY24" fmla="*/ 311175 h 1565209"/>
                  <a:gd name="connsiteX25" fmla="*/ 557348 w 645182"/>
                  <a:gd name="connsiteY25" fmla="*/ 285049 h 1565209"/>
                  <a:gd name="connsiteX26" fmla="*/ 574765 w 645182"/>
                  <a:gd name="connsiteY26" fmla="*/ 250215 h 1565209"/>
                  <a:gd name="connsiteX27" fmla="*/ 609600 w 645182"/>
                  <a:gd name="connsiteY27" fmla="*/ 197964 h 1565209"/>
                  <a:gd name="connsiteX28" fmla="*/ 627017 w 645182"/>
                  <a:gd name="connsiteY28" fmla="*/ 171838 h 1565209"/>
                  <a:gd name="connsiteX29" fmla="*/ 644434 w 645182"/>
                  <a:gd name="connsiteY29" fmla="*/ 119586 h 1565209"/>
                  <a:gd name="connsiteX30" fmla="*/ 600755 w 645182"/>
                  <a:gd name="connsiteY30" fmla="*/ 592 h 1565209"/>
                  <a:gd name="connsiteX0" fmla="*/ 600755 w 645182"/>
                  <a:gd name="connsiteY0" fmla="*/ 592 h 1565209"/>
                  <a:gd name="connsiteX1" fmla="*/ 333238 w 645182"/>
                  <a:gd name="connsiteY1" fmla="*/ 174560 h 1565209"/>
                  <a:gd name="connsiteX2" fmla="*/ 123689 w 645182"/>
                  <a:gd name="connsiteY2" fmla="*/ 366829 h 1565209"/>
                  <a:gd name="connsiteX3" fmla="*/ 43543 w 645182"/>
                  <a:gd name="connsiteY3" fmla="*/ 1225575 h 1565209"/>
                  <a:gd name="connsiteX4" fmla="*/ 34834 w 645182"/>
                  <a:gd name="connsiteY4" fmla="*/ 1269118 h 1565209"/>
                  <a:gd name="connsiteX5" fmla="*/ 26125 w 645182"/>
                  <a:gd name="connsiteY5" fmla="*/ 1338786 h 1565209"/>
                  <a:gd name="connsiteX6" fmla="*/ 8708 w 645182"/>
                  <a:gd name="connsiteY6" fmla="*/ 1391038 h 1565209"/>
                  <a:gd name="connsiteX7" fmla="*/ 0 w 645182"/>
                  <a:gd name="connsiteY7" fmla="*/ 1460706 h 1565209"/>
                  <a:gd name="connsiteX8" fmla="*/ 182880 w 645182"/>
                  <a:gd name="connsiteY8" fmla="*/ 1547792 h 1565209"/>
                  <a:gd name="connsiteX9" fmla="*/ 278674 w 645182"/>
                  <a:gd name="connsiteY9" fmla="*/ 1565209 h 1565209"/>
                  <a:gd name="connsiteX10" fmla="*/ 452845 w 645182"/>
                  <a:gd name="connsiteY10" fmla="*/ 1556501 h 1565209"/>
                  <a:gd name="connsiteX11" fmla="*/ 496388 w 645182"/>
                  <a:gd name="connsiteY11" fmla="*/ 1512958 h 1565209"/>
                  <a:gd name="connsiteX12" fmla="*/ 522514 w 645182"/>
                  <a:gd name="connsiteY12" fmla="*/ 1486832 h 1565209"/>
                  <a:gd name="connsiteX13" fmla="*/ 539931 w 645182"/>
                  <a:gd name="connsiteY13" fmla="*/ 1460706 h 1565209"/>
                  <a:gd name="connsiteX14" fmla="*/ 522514 w 645182"/>
                  <a:gd name="connsiteY14" fmla="*/ 1242992 h 1565209"/>
                  <a:gd name="connsiteX15" fmla="*/ 513805 w 645182"/>
                  <a:gd name="connsiteY15" fmla="*/ 1077529 h 1565209"/>
                  <a:gd name="connsiteX16" fmla="*/ 496388 w 645182"/>
                  <a:gd name="connsiteY16" fmla="*/ 964318 h 1565209"/>
                  <a:gd name="connsiteX17" fmla="*/ 487680 w 645182"/>
                  <a:gd name="connsiteY17" fmla="*/ 868524 h 1565209"/>
                  <a:gd name="connsiteX18" fmla="*/ 461554 w 645182"/>
                  <a:gd name="connsiteY18" fmla="*/ 781438 h 1565209"/>
                  <a:gd name="connsiteX19" fmla="*/ 435428 w 645182"/>
                  <a:gd name="connsiteY19" fmla="*/ 650809 h 1565209"/>
                  <a:gd name="connsiteX20" fmla="*/ 444137 w 645182"/>
                  <a:gd name="connsiteY20" fmla="*/ 494055 h 1565209"/>
                  <a:gd name="connsiteX21" fmla="*/ 478971 w 645182"/>
                  <a:gd name="connsiteY21" fmla="*/ 424386 h 1565209"/>
                  <a:gd name="connsiteX22" fmla="*/ 505097 w 645182"/>
                  <a:gd name="connsiteY22" fmla="*/ 363426 h 1565209"/>
                  <a:gd name="connsiteX23" fmla="*/ 522514 w 645182"/>
                  <a:gd name="connsiteY23" fmla="*/ 337301 h 1565209"/>
                  <a:gd name="connsiteX24" fmla="*/ 531223 w 645182"/>
                  <a:gd name="connsiteY24" fmla="*/ 311175 h 1565209"/>
                  <a:gd name="connsiteX25" fmla="*/ 557348 w 645182"/>
                  <a:gd name="connsiteY25" fmla="*/ 285049 h 1565209"/>
                  <a:gd name="connsiteX26" fmla="*/ 574765 w 645182"/>
                  <a:gd name="connsiteY26" fmla="*/ 250215 h 1565209"/>
                  <a:gd name="connsiteX27" fmla="*/ 609600 w 645182"/>
                  <a:gd name="connsiteY27" fmla="*/ 197964 h 1565209"/>
                  <a:gd name="connsiteX28" fmla="*/ 627017 w 645182"/>
                  <a:gd name="connsiteY28" fmla="*/ 171838 h 1565209"/>
                  <a:gd name="connsiteX29" fmla="*/ 644434 w 645182"/>
                  <a:gd name="connsiteY29" fmla="*/ 119586 h 1565209"/>
                  <a:gd name="connsiteX30" fmla="*/ 600755 w 645182"/>
                  <a:gd name="connsiteY30" fmla="*/ 592 h 1565209"/>
                  <a:gd name="connsiteX0" fmla="*/ 600755 w 645182"/>
                  <a:gd name="connsiteY0" fmla="*/ 641 h 1565258"/>
                  <a:gd name="connsiteX1" fmla="*/ 323713 w 645182"/>
                  <a:gd name="connsiteY1" fmla="*/ 176991 h 1565258"/>
                  <a:gd name="connsiteX2" fmla="*/ 123689 w 645182"/>
                  <a:gd name="connsiteY2" fmla="*/ 366878 h 1565258"/>
                  <a:gd name="connsiteX3" fmla="*/ 43543 w 645182"/>
                  <a:gd name="connsiteY3" fmla="*/ 1225624 h 1565258"/>
                  <a:gd name="connsiteX4" fmla="*/ 34834 w 645182"/>
                  <a:gd name="connsiteY4" fmla="*/ 1269167 h 1565258"/>
                  <a:gd name="connsiteX5" fmla="*/ 26125 w 645182"/>
                  <a:gd name="connsiteY5" fmla="*/ 1338835 h 1565258"/>
                  <a:gd name="connsiteX6" fmla="*/ 8708 w 645182"/>
                  <a:gd name="connsiteY6" fmla="*/ 1391087 h 1565258"/>
                  <a:gd name="connsiteX7" fmla="*/ 0 w 645182"/>
                  <a:gd name="connsiteY7" fmla="*/ 1460755 h 1565258"/>
                  <a:gd name="connsiteX8" fmla="*/ 182880 w 645182"/>
                  <a:gd name="connsiteY8" fmla="*/ 1547841 h 1565258"/>
                  <a:gd name="connsiteX9" fmla="*/ 278674 w 645182"/>
                  <a:gd name="connsiteY9" fmla="*/ 1565258 h 1565258"/>
                  <a:gd name="connsiteX10" fmla="*/ 452845 w 645182"/>
                  <a:gd name="connsiteY10" fmla="*/ 1556550 h 1565258"/>
                  <a:gd name="connsiteX11" fmla="*/ 496388 w 645182"/>
                  <a:gd name="connsiteY11" fmla="*/ 1513007 h 1565258"/>
                  <a:gd name="connsiteX12" fmla="*/ 522514 w 645182"/>
                  <a:gd name="connsiteY12" fmla="*/ 1486881 h 1565258"/>
                  <a:gd name="connsiteX13" fmla="*/ 539931 w 645182"/>
                  <a:gd name="connsiteY13" fmla="*/ 1460755 h 1565258"/>
                  <a:gd name="connsiteX14" fmla="*/ 522514 w 645182"/>
                  <a:gd name="connsiteY14" fmla="*/ 1243041 h 1565258"/>
                  <a:gd name="connsiteX15" fmla="*/ 513805 w 645182"/>
                  <a:gd name="connsiteY15" fmla="*/ 1077578 h 1565258"/>
                  <a:gd name="connsiteX16" fmla="*/ 496388 w 645182"/>
                  <a:gd name="connsiteY16" fmla="*/ 964367 h 1565258"/>
                  <a:gd name="connsiteX17" fmla="*/ 487680 w 645182"/>
                  <a:gd name="connsiteY17" fmla="*/ 868573 h 1565258"/>
                  <a:gd name="connsiteX18" fmla="*/ 461554 w 645182"/>
                  <a:gd name="connsiteY18" fmla="*/ 781487 h 1565258"/>
                  <a:gd name="connsiteX19" fmla="*/ 435428 w 645182"/>
                  <a:gd name="connsiteY19" fmla="*/ 650858 h 1565258"/>
                  <a:gd name="connsiteX20" fmla="*/ 444137 w 645182"/>
                  <a:gd name="connsiteY20" fmla="*/ 494104 h 1565258"/>
                  <a:gd name="connsiteX21" fmla="*/ 478971 w 645182"/>
                  <a:gd name="connsiteY21" fmla="*/ 424435 h 1565258"/>
                  <a:gd name="connsiteX22" fmla="*/ 505097 w 645182"/>
                  <a:gd name="connsiteY22" fmla="*/ 363475 h 1565258"/>
                  <a:gd name="connsiteX23" fmla="*/ 522514 w 645182"/>
                  <a:gd name="connsiteY23" fmla="*/ 337350 h 1565258"/>
                  <a:gd name="connsiteX24" fmla="*/ 531223 w 645182"/>
                  <a:gd name="connsiteY24" fmla="*/ 311224 h 1565258"/>
                  <a:gd name="connsiteX25" fmla="*/ 557348 w 645182"/>
                  <a:gd name="connsiteY25" fmla="*/ 285098 h 1565258"/>
                  <a:gd name="connsiteX26" fmla="*/ 574765 w 645182"/>
                  <a:gd name="connsiteY26" fmla="*/ 250264 h 1565258"/>
                  <a:gd name="connsiteX27" fmla="*/ 609600 w 645182"/>
                  <a:gd name="connsiteY27" fmla="*/ 198013 h 1565258"/>
                  <a:gd name="connsiteX28" fmla="*/ 627017 w 645182"/>
                  <a:gd name="connsiteY28" fmla="*/ 171887 h 1565258"/>
                  <a:gd name="connsiteX29" fmla="*/ 644434 w 645182"/>
                  <a:gd name="connsiteY29" fmla="*/ 119635 h 1565258"/>
                  <a:gd name="connsiteX30" fmla="*/ 600755 w 645182"/>
                  <a:gd name="connsiteY30" fmla="*/ 641 h 1565258"/>
                  <a:gd name="connsiteX0" fmla="*/ 600755 w 645182"/>
                  <a:gd name="connsiteY0" fmla="*/ 641 h 1565258"/>
                  <a:gd name="connsiteX1" fmla="*/ 323713 w 645182"/>
                  <a:gd name="connsiteY1" fmla="*/ 176991 h 1565258"/>
                  <a:gd name="connsiteX2" fmla="*/ 123689 w 645182"/>
                  <a:gd name="connsiteY2" fmla="*/ 366878 h 1565258"/>
                  <a:gd name="connsiteX3" fmla="*/ 43543 w 645182"/>
                  <a:gd name="connsiteY3" fmla="*/ 1225624 h 1565258"/>
                  <a:gd name="connsiteX4" fmla="*/ 34834 w 645182"/>
                  <a:gd name="connsiteY4" fmla="*/ 1269167 h 1565258"/>
                  <a:gd name="connsiteX5" fmla="*/ 26125 w 645182"/>
                  <a:gd name="connsiteY5" fmla="*/ 1338835 h 1565258"/>
                  <a:gd name="connsiteX6" fmla="*/ 8708 w 645182"/>
                  <a:gd name="connsiteY6" fmla="*/ 1391087 h 1565258"/>
                  <a:gd name="connsiteX7" fmla="*/ 0 w 645182"/>
                  <a:gd name="connsiteY7" fmla="*/ 1460755 h 1565258"/>
                  <a:gd name="connsiteX8" fmla="*/ 182880 w 645182"/>
                  <a:gd name="connsiteY8" fmla="*/ 1547841 h 1565258"/>
                  <a:gd name="connsiteX9" fmla="*/ 278674 w 645182"/>
                  <a:gd name="connsiteY9" fmla="*/ 1565258 h 1565258"/>
                  <a:gd name="connsiteX10" fmla="*/ 452845 w 645182"/>
                  <a:gd name="connsiteY10" fmla="*/ 1556550 h 1565258"/>
                  <a:gd name="connsiteX11" fmla="*/ 496388 w 645182"/>
                  <a:gd name="connsiteY11" fmla="*/ 1513007 h 1565258"/>
                  <a:gd name="connsiteX12" fmla="*/ 522514 w 645182"/>
                  <a:gd name="connsiteY12" fmla="*/ 1486881 h 1565258"/>
                  <a:gd name="connsiteX13" fmla="*/ 539931 w 645182"/>
                  <a:gd name="connsiteY13" fmla="*/ 1460755 h 1565258"/>
                  <a:gd name="connsiteX14" fmla="*/ 522514 w 645182"/>
                  <a:gd name="connsiteY14" fmla="*/ 1243041 h 1565258"/>
                  <a:gd name="connsiteX15" fmla="*/ 513805 w 645182"/>
                  <a:gd name="connsiteY15" fmla="*/ 1077578 h 1565258"/>
                  <a:gd name="connsiteX16" fmla="*/ 496388 w 645182"/>
                  <a:gd name="connsiteY16" fmla="*/ 964367 h 1565258"/>
                  <a:gd name="connsiteX17" fmla="*/ 487680 w 645182"/>
                  <a:gd name="connsiteY17" fmla="*/ 868573 h 1565258"/>
                  <a:gd name="connsiteX18" fmla="*/ 461554 w 645182"/>
                  <a:gd name="connsiteY18" fmla="*/ 781487 h 1565258"/>
                  <a:gd name="connsiteX19" fmla="*/ 435428 w 645182"/>
                  <a:gd name="connsiteY19" fmla="*/ 650858 h 1565258"/>
                  <a:gd name="connsiteX20" fmla="*/ 444137 w 645182"/>
                  <a:gd name="connsiteY20" fmla="*/ 494104 h 1565258"/>
                  <a:gd name="connsiteX21" fmla="*/ 478971 w 645182"/>
                  <a:gd name="connsiteY21" fmla="*/ 424435 h 1565258"/>
                  <a:gd name="connsiteX22" fmla="*/ 505097 w 645182"/>
                  <a:gd name="connsiteY22" fmla="*/ 363475 h 1565258"/>
                  <a:gd name="connsiteX23" fmla="*/ 522514 w 645182"/>
                  <a:gd name="connsiteY23" fmla="*/ 337350 h 1565258"/>
                  <a:gd name="connsiteX24" fmla="*/ 531223 w 645182"/>
                  <a:gd name="connsiteY24" fmla="*/ 311224 h 1565258"/>
                  <a:gd name="connsiteX25" fmla="*/ 557348 w 645182"/>
                  <a:gd name="connsiteY25" fmla="*/ 285098 h 1565258"/>
                  <a:gd name="connsiteX26" fmla="*/ 574765 w 645182"/>
                  <a:gd name="connsiteY26" fmla="*/ 250264 h 1565258"/>
                  <a:gd name="connsiteX27" fmla="*/ 609600 w 645182"/>
                  <a:gd name="connsiteY27" fmla="*/ 198013 h 1565258"/>
                  <a:gd name="connsiteX28" fmla="*/ 627017 w 645182"/>
                  <a:gd name="connsiteY28" fmla="*/ 171887 h 1565258"/>
                  <a:gd name="connsiteX29" fmla="*/ 644434 w 645182"/>
                  <a:gd name="connsiteY29" fmla="*/ 119635 h 1565258"/>
                  <a:gd name="connsiteX30" fmla="*/ 600755 w 645182"/>
                  <a:gd name="connsiteY30" fmla="*/ 641 h 1565258"/>
                  <a:gd name="connsiteX0" fmla="*/ 600755 w 645182"/>
                  <a:gd name="connsiteY0" fmla="*/ 641 h 1565258"/>
                  <a:gd name="connsiteX1" fmla="*/ 323713 w 645182"/>
                  <a:gd name="connsiteY1" fmla="*/ 176991 h 1565258"/>
                  <a:gd name="connsiteX2" fmla="*/ 123689 w 645182"/>
                  <a:gd name="connsiteY2" fmla="*/ 366878 h 1565258"/>
                  <a:gd name="connsiteX3" fmla="*/ 43543 w 645182"/>
                  <a:gd name="connsiteY3" fmla="*/ 1225624 h 1565258"/>
                  <a:gd name="connsiteX4" fmla="*/ 34834 w 645182"/>
                  <a:gd name="connsiteY4" fmla="*/ 1269167 h 1565258"/>
                  <a:gd name="connsiteX5" fmla="*/ 26125 w 645182"/>
                  <a:gd name="connsiteY5" fmla="*/ 1338835 h 1565258"/>
                  <a:gd name="connsiteX6" fmla="*/ 8708 w 645182"/>
                  <a:gd name="connsiteY6" fmla="*/ 1391087 h 1565258"/>
                  <a:gd name="connsiteX7" fmla="*/ 0 w 645182"/>
                  <a:gd name="connsiteY7" fmla="*/ 1460755 h 1565258"/>
                  <a:gd name="connsiteX8" fmla="*/ 182880 w 645182"/>
                  <a:gd name="connsiteY8" fmla="*/ 1547841 h 1565258"/>
                  <a:gd name="connsiteX9" fmla="*/ 278674 w 645182"/>
                  <a:gd name="connsiteY9" fmla="*/ 1565258 h 1565258"/>
                  <a:gd name="connsiteX10" fmla="*/ 452845 w 645182"/>
                  <a:gd name="connsiteY10" fmla="*/ 1556550 h 1565258"/>
                  <a:gd name="connsiteX11" fmla="*/ 496388 w 645182"/>
                  <a:gd name="connsiteY11" fmla="*/ 1513007 h 1565258"/>
                  <a:gd name="connsiteX12" fmla="*/ 522514 w 645182"/>
                  <a:gd name="connsiteY12" fmla="*/ 1486881 h 1565258"/>
                  <a:gd name="connsiteX13" fmla="*/ 539931 w 645182"/>
                  <a:gd name="connsiteY13" fmla="*/ 1460755 h 1565258"/>
                  <a:gd name="connsiteX14" fmla="*/ 522514 w 645182"/>
                  <a:gd name="connsiteY14" fmla="*/ 1243041 h 1565258"/>
                  <a:gd name="connsiteX15" fmla="*/ 513805 w 645182"/>
                  <a:gd name="connsiteY15" fmla="*/ 1077578 h 1565258"/>
                  <a:gd name="connsiteX16" fmla="*/ 496388 w 645182"/>
                  <a:gd name="connsiteY16" fmla="*/ 964367 h 1565258"/>
                  <a:gd name="connsiteX17" fmla="*/ 487680 w 645182"/>
                  <a:gd name="connsiteY17" fmla="*/ 868573 h 1565258"/>
                  <a:gd name="connsiteX18" fmla="*/ 461554 w 645182"/>
                  <a:gd name="connsiteY18" fmla="*/ 781487 h 1565258"/>
                  <a:gd name="connsiteX19" fmla="*/ 435428 w 645182"/>
                  <a:gd name="connsiteY19" fmla="*/ 650858 h 1565258"/>
                  <a:gd name="connsiteX20" fmla="*/ 444137 w 645182"/>
                  <a:gd name="connsiteY20" fmla="*/ 494104 h 1565258"/>
                  <a:gd name="connsiteX21" fmla="*/ 478971 w 645182"/>
                  <a:gd name="connsiteY21" fmla="*/ 424435 h 1565258"/>
                  <a:gd name="connsiteX22" fmla="*/ 505097 w 645182"/>
                  <a:gd name="connsiteY22" fmla="*/ 363475 h 1565258"/>
                  <a:gd name="connsiteX23" fmla="*/ 522514 w 645182"/>
                  <a:gd name="connsiteY23" fmla="*/ 337350 h 1565258"/>
                  <a:gd name="connsiteX24" fmla="*/ 531223 w 645182"/>
                  <a:gd name="connsiteY24" fmla="*/ 311224 h 1565258"/>
                  <a:gd name="connsiteX25" fmla="*/ 557348 w 645182"/>
                  <a:gd name="connsiteY25" fmla="*/ 285098 h 1565258"/>
                  <a:gd name="connsiteX26" fmla="*/ 574765 w 645182"/>
                  <a:gd name="connsiteY26" fmla="*/ 250264 h 1565258"/>
                  <a:gd name="connsiteX27" fmla="*/ 609600 w 645182"/>
                  <a:gd name="connsiteY27" fmla="*/ 198013 h 1565258"/>
                  <a:gd name="connsiteX28" fmla="*/ 627017 w 645182"/>
                  <a:gd name="connsiteY28" fmla="*/ 171887 h 1565258"/>
                  <a:gd name="connsiteX29" fmla="*/ 644434 w 645182"/>
                  <a:gd name="connsiteY29" fmla="*/ 119635 h 1565258"/>
                  <a:gd name="connsiteX30" fmla="*/ 600755 w 645182"/>
                  <a:gd name="connsiteY30" fmla="*/ 641 h 1565258"/>
                  <a:gd name="connsiteX0" fmla="*/ 600755 w 645182"/>
                  <a:gd name="connsiteY0" fmla="*/ 416 h 1565033"/>
                  <a:gd name="connsiteX1" fmla="*/ 347526 w 645182"/>
                  <a:gd name="connsiteY1" fmla="*/ 164860 h 1565033"/>
                  <a:gd name="connsiteX2" fmla="*/ 123689 w 645182"/>
                  <a:gd name="connsiteY2" fmla="*/ 366653 h 1565033"/>
                  <a:gd name="connsiteX3" fmla="*/ 43543 w 645182"/>
                  <a:gd name="connsiteY3" fmla="*/ 1225399 h 1565033"/>
                  <a:gd name="connsiteX4" fmla="*/ 34834 w 645182"/>
                  <a:gd name="connsiteY4" fmla="*/ 1268942 h 1565033"/>
                  <a:gd name="connsiteX5" fmla="*/ 26125 w 645182"/>
                  <a:gd name="connsiteY5" fmla="*/ 1338610 h 1565033"/>
                  <a:gd name="connsiteX6" fmla="*/ 8708 w 645182"/>
                  <a:gd name="connsiteY6" fmla="*/ 1390862 h 1565033"/>
                  <a:gd name="connsiteX7" fmla="*/ 0 w 645182"/>
                  <a:gd name="connsiteY7" fmla="*/ 1460530 h 1565033"/>
                  <a:gd name="connsiteX8" fmla="*/ 182880 w 645182"/>
                  <a:gd name="connsiteY8" fmla="*/ 1547616 h 1565033"/>
                  <a:gd name="connsiteX9" fmla="*/ 278674 w 645182"/>
                  <a:gd name="connsiteY9" fmla="*/ 1565033 h 1565033"/>
                  <a:gd name="connsiteX10" fmla="*/ 452845 w 645182"/>
                  <a:gd name="connsiteY10" fmla="*/ 1556325 h 1565033"/>
                  <a:gd name="connsiteX11" fmla="*/ 496388 w 645182"/>
                  <a:gd name="connsiteY11" fmla="*/ 1512782 h 1565033"/>
                  <a:gd name="connsiteX12" fmla="*/ 522514 w 645182"/>
                  <a:gd name="connsiteY12" fmla="*/ 1486656 h 1565033"/>
                  <a:gd name="connsiteX13" fmla="*/ 539931 w 645182"/>
                  <a:gd name="connsiteY13" fmla="*/ 1460530 h 1565033"/>
                  <a:gd name="connsiteX14" fmla="*/ 522514 w 645182"/>
                  <a:gd name="connsiteY14" fmla="*/ 1242816 h 1565033"/>
                  <a:gd name="connsiteX15" fmla="*/ 513805 w 645182"/>
                  <a:gd name="connsiteY15" fmla="*/ 1077353 h 1565033"/>
                  <a:gd name="connsiteX16" fmla="*/ 496388 w 645182"/>
                  <a:gd name="connsiteY16" fmla="*/ 964142 h 1565033"/>
                  <a:gd name="connsiteX17" fmla="*/ 487680 w 645182"/>
                  <a:gd name="connsiteY17" fmla="*/ 868348 h 1565033"/>
                  <a:gd name="connsiteX18" fmla="*/ 461554 w 645182"/>
                  <a:gd name="connsiteY18" fmla="*/ 781262 h 1565033"/>
                  <a:gd name="connsiteX19" fmla="*/ 435428 w 645182"/>
                  <a:gd name="connsiteY19" fmla="*/ 650633 h 1565033"/>
                  <a:gd name="connsiteX20" fmla="*/ 444137 w 645182"/>
                  <a:gd name="connsiteY20" fmla="*/ 493879 h 1565033"/>
                  <a:gd name="connsiteX21" fmla="*/ 478971 w 645182"/>
                  <a:gd name="connsiteY21" fmla="*/ 424210 h 1565033"/>
                  <a:gd name="connsiteX22" fmla="*/ 505097 w 645182"/>
                  <a:gd name="connsiteY22" fmla="*/ 363250 h 1565033"/>
                  <a:gd name="connsiteX23" fmla="*/ 522514 w 645182"/>
                  <a:gd name="connsiteY23" fmla="*/ 337125 h 1565033"/>
                  <a:gd name="connsiteX24" fmla="*/ 531223 w 645182"/>
                  <a:gd name="connsiteY24" fmla="*/ 310999 h 1565033"/>
                  <a:gd name="connsiteX25" fmla="*/ 557348 w 645182"/>
                  <a:gd name="connsiteY25" fmla="*/ 284873 h 1565033"/>
                  <a:gd name="connsiteX26" fmla="*/ 574765 w 645182"/>
                  <a:gd name="connsiteY26" fmla="*/ 250039 h 1565033"/>
                  <a:gd name="connsiteX27" fmla="*/ 609600 w 645182"/>
                  <a:gd name="connsiteY27" fmla="*/ 197788 h 1565033"/>
                  <a:gd name="connsiteX28" fmla="*/ 627017 w 645182"/>
                  <a:gd name="connsiteY28" fmla="*/ 171662 h 1565033"/>
                  <a:gd name="connsiteX29" fmla="*/ 644434 w 645182"/>
                  <a:gd name="connsiteY29" fmla="*/ 119410 h 1565033"/>
                  <a:gd name="connsiteX30" fmla="*/ 600755 w 645182"/>
                  <a:gd name="connsiteY30" fmla="*/ 416 h 1565033"/>
                  <a:gd name="connsiteX0" fmla="*/ 600755 w 645182"/>
                  <a:gd name="connsiteY0" fmla="*/ 416 h 1565033"/>
                  <a:gd name="connsiteX1" fmla="*/ 347526 w 645182"/>
                  <a:gd name="connsiteY1" fmla="*/ 164860 h 1565033"/>
                  <a:gd name="connsiteX2" fmla="*/ 123689 w 645182"/>
                  <a:gd name="connsiteY2" fmla="*/ 366653 h 1565033"/>
                  <a:gd name="connsiteX3" fmla="*/ 43543 w 645182"/>
                  <a:gd name="connsiteY3" fmla="*/ 1225399 h 1565033"/>
                  <a:gd name="connsiteX4" fmla="*/ 34834 w 645182"/>
                  <a:gd name="connsiteY4" fmla="*/ 1268942 h 1565033"/>
                  <a:gd name="connsiteX5" fmla="*/ 26125 w 645182"/>
                  <a:gd name="connsiteY5" fmla="*/ 1338610 h 1565033"/>
                  <a:gd name="connsiteX6" fmla="*/ 8708 w 645182"/>
                  <a:gd name="connsiteY6" fmla="*/ 1390862 h 1565033"/>
                  <a:gd name="connsiteX7" fmla="*/ 0 w 645182"/>
                  <a:gd name="connsiteY7" fmla="*/ 1460530 h 1565033"/>
                  <a:gd name="connsiteX8" fmla="*/ 182880 w 645182"/>
                  <a:gd name="connsiteY8" fmla="*/ 1547616 h 1565033"/>
                  <a:gd name="connsiteX9" fmla="*/ 278674 w 645182"/>
                  <a:gd name="connsiteY9" fmla="*/ 1565033 h 1565033"/>
                  <a:gd name="connsiteX10" fmla="*/ 452845 w 645182"/>
                  <a:gd name="connsiteY10" fmla="*/ 1556325 h 1565033"/>
                  <a:gd name="connsiteX11" fmla="*/ 496388 w 645182"/>
                  <a:gd name="connsiteY11" fmla="*/ 1512782 h 1565033"/>
                  <a:gd name="connsiteX12" fmla="*/ 522514 w 645182"/>
                  <a:gd name="connsiteY12" fmla="*/ 1486656 h 1565033"/>
                  <a:gd name="connsiteX13" fmla="*/ 539931 w 645182"/>
                  <a:gd name="connsiteY13" fmla="*/ 1460530 h 1565033"/>
                  <a:gd name="connsiteX14" fmla="*/ 522514 w 645182"/>
                  <a:gd name="connsiteY14" fmla="*/ 1242816 h 1565033"/>
                  <a:gd name="connsiteX15" fmla="*/ 513805 w 645182"/>
                  <a:gd name="connsiteY15" fmla="*/ 1077353 h 1565033"/>
                  <a:gd name="connsiteX16" fmla="*/ 496388 w 645182"/>
                  <a:gd name="connsiteY16" fmla="*/ 964142 h 1565033"/>
                  <a:gd name="connsiteX17" fmla="*/ 487680 w 645182"/>
                  <a:gd name="connsiteY17" fmla="*/ 868348 h 1565033"/>
                  <a:gd name="connsiteX18" fmla="*/ 461554 w 645182"/>
                  <a:gd name="connsiteY18" fmla="*/ 781262 h 1565033"/>
                  <a:gd name="connsiteX19" fmla="*/ 435428 w 645182"/>
                  <a:gd name="connsiteY19" fmla="*/ 650633 h 1565033"/>
                  <a:gd name="connsiteX20" fmla="*/ 444137 w 645182"/>
                  <a:gd name="connsiteY20" fmla="*/ 493879 h 1565033"/>
                  <a:gd name="connsiteX21" fmla="*/ 478971 w 645182"/>
                  <a:gd name="connsiteY21" fmla="*/ 424210 h 1565033"/>
                  <a:gd name="connsiteX22" fmla="*/ 505097 w 645182"/>
                  <a:gd name="connsiteY22" fmla="*/ 363250 h 1565033"/>
                  <a:gd name="connsiteX23" fmla="*/ 522514 w 645182"/>
                  <a:gd name="connsiteY23" fmla="*/ 337125 h 1565033"/>
                  <a:gd name="connsiteX24" fmla="*/ 531223 w 645182"/>
                  <a:gd name="connsiteY24" fmla="*/ 310999 h 1565033"/>
                  <a:gd name="connsiteX25" fmla="*/ 557348 w 645182"/>
                  <a:gd name="connsiteY25" fmla="*/ 284873 h 1565033"/>
                  <a:gd name="connsiteX26" fmla="*/ 574765 w 645182"/>
                  <a:gd name="connsiteY26" fmla="*/ 250039 h 1565033"/>
                  <a:gd name="connsiteX27" fmla="*/ 609600 w 645182"/>
                  <a:gd name="connsiteY27" fmla="*/ 197788 h 1565033"/>
                  <a:gd name="connsiteX28" fmla="*/ 627017 w 645182"/>
                  <a:gd name="connsiteY28" fmla="*/ 171662 h 1565033"/>
                  <a:gd name="connsiteX29" fmla="*/ 644434 w 645182"/>
                  <a:gd name="connsiteY29" fmla="*/ 119410 h 1565033"/>
                  <a:gd name="connsiteX30" fmla="*/ 600755 w 645182"/>
                  <a:gd name="connsiteY30" fmla="*/ 416 h 1565033"/>
                  <a:gd name="connsiteX0" fmla="*/ 600755 w 645182"/>
                  <a:gd name="connsiteY0" fmla="*/ 416 h 1565033"/>
                  <a:gd name="connsiteX1" fmla="*/ 347526 w 645182"/>
                  <a:gd name="connsiteY1" fmla="*/ 164860 h 1565033"/>
                  <a:gd name="connsiteX2" fmla="*/ 123689 w 645182"/>
                  <a:gd name="connsiteY2" fmla="*/ 366653 h 1565033"/>
                  <a:gd name="connsiteX3" fmla="*/ 43543 w 645182"/>
                  <a:gd name="connsiteY3" fmla="*/ 1225399 h 1565033"/>
                  <a:gd name="connsiteX4" fmla="*/ 34834 w 645182"/>
                  <a:gd name="connsiteY4" fmla="*/ 1268942 h 1565033"/>
                  <a:gd name="connsiteX5" fmla="*/ 26125 w 645182"/>
                  <a:gd name="connsiteY5" fmla="*/ 1338610 h 1565033"/>
                  <a:gd name="connsiteX6" fmla="*/ 8708 w 645182"/>
                  <a:gd name="connsiteY6" fmla="*/ 1390862 h 1565033"/>
                  <a:gd name="connsiteX7" fmla="*/ 0 w 645182"/>
                  <a:gd name="connsiteY7" fmla="*/ 1460530 h 1565033"/>
                  <a:gd name="connsiteX8" fmla="*/ 182880 w 645182"/>
                  <a:gd name="connsiteY8" fmla="*/ 1547616 h 1565033"/>
                  <a:gd name="connsiteX9" fmla="*/ 278674 w 645182"/>
                  <a:gd name="connsiteY9" fmla="*/ 1565033 h 1565033"/>
                  <a:gd name="connsiteX10" fmla="*/ 452845 w 645182"/>
                  <a:gd name="connsiteY10" fmla="*/ 1556325 h 1565033"/>
                  <a:gd name="connsiteX11" fmla="*/ 496388 w 645182"/>
                  <a:gd name="connsiteY11" fmla="*/ 1512782 h 1565033"/>
                  <a:gd name="connsiteX12" fmla="*/ 522514 w 645182"/>
                  <a:gd name="connsiteY12" fmla="*/ 1486656 h 1565033"/>
                  <a:gd name="connsiteX13" fmla="*/ 539931 w 645182"/>
                  <a:gd name="connsiteY13" fmla="*/ 1460530 h 1565033"/>
                  <a:gd name="connsiteX14" fmla="*/ 522514 w 645182"/>
                  <a:gd name="connsiteY14" fmla="*/ 1242816 h 1565033"/>
                  <a:gd name="connsiteX15" fmla="*/ 513805 w 645182"/>
                  <a:gd name="connsiteY15" fmla="*/ 1077353 h 1565033"/>
                  <a:gd name="connsiteX16" fmla="*/ 496388 w 645182"/>
                  <a:gd name="connsiteY16" fmla="*/ 964142 h 1565033"/>
                  <a:gd name="connsiteX17" fmla="*/ 487680 w 645182"/>
                  <a:gd name="connsiteY17" fmla="*/ 868348 h 1565033"/>
                  <a:gd name="connsiteX18" fmla="*/ 461554 w 645182"/>
                  <a:gd name="connsiteY18" fmla="*/ 781262 h 1565033"/>
                  <a:gd name="connsiteX19" fmla="*/ 435428 w 645182"/>
                  <a:gd name="connsiteY19" fmla="*/ 650633 h 1565033"/>
                  <a:gd name="connsiteX20" fmla="*/ 444137 w 645182"/>
                  <a:gd name="connsiteY20" fmla="*/ 493879 h 1565033"/>
                  <a:gd name="connsiteX21" fmla="*/ 478971 w 645182"/>
                  <a:gd name="connsiteY21" fmla="*/ 424210 h 1565033"/>
                  <a:gd name="connsiteX22" fmla="*/ 505097 w 645182"/>
                  <a:gd name="connsiteY22" fmla="*/ 363250 h 1565033"/>
                  <a:gd name="connsiteX23" fmla="*/ 522514 w 645182"/>
                  <a:gd name="connsiteY23" fmla="*/ 337125 h 1565033"/>
                  <a:gd name="connsiteX24" fmla="*/ 531223 w 645182"/>
                  <a:gd name="connsiteY24" fmla="*/ 310999 h 1565033"/>
                  <a:gd name="connsiteX25" fmla="*/ 557348 w 645182"/>
                  <a:gd name="connsiteY25" fmla="*/ 284873 h 1565033"/>
                  <a:gd name="connsiteX26" fmla="*/ 574765 w 645182"/>
                  <a:gd name="connsiteY26" fmla="*/ 250039 h 1565033"/>
                  <a:gd name="connsiteX27" fmla="*/ 609600 w 645182"/>
                  <a:gd name="connsiteY27" fmla="*/ 197788 h 1565033"/>
                  <a:gd name="connsiteX28" fmla="*/ 627017 w 645182"/>
                  <a:gd name="connsiteY28" fmla="*/ 171662 h 1565033"/>
                  <a:gd name="connsiteX29" fmla="*/ 644434 w 645182"/>
                  <a:gd name="connsiteY29" fmla="*/ 119410 h 1565033"/>
                  <a:gd name="connsiteX30" fmla="*/ 600755 w 645182"/>
                  <a:gd name="connsiteY30" fmla="*/ 416 h 1565033"/>
                  <a:gd name="connsiteX0" fmla="*/ 600755 w 645182"/>
                  <a:gd name="connsiteY0" fmla="*/ 457 h 1565074"/>
                  <a:gd name="connsiteX1" fmla="*/ 352288 w 645182"/>
                  <a:gd name="connsiteY1" fmla="*/ 167283 h 1565074"/>
                  <a:gd name="connsiteX2" fmla="*/ 123689 w 645182"/>
                  <a:gd name="connsiteY2" fmla="*/ 366694 h 1565074"/>
                  <a:gd name="connsiteX3" fmla="*/ 43543 w 645182"/>
                  <a:gd name="connsiteY3" fmla="*/ 1225440 h 1565074"/>
                  <a:gd name="connsiteX4" fmla="*/ 34834 w 645182"/>
                  <a:gd name="connsiteY4" fmla="*/ 1268983 h 1565074"/>
                  <a:gd name="connsiteX5" fmla="*/ 26125 w 645182"/>
                  <a:gd name="connsiteY5" fmla="*/ 1338651 h 1565074"/>
                  <a:gd name="connsiteX6" fmla="*/ 8708 w 645182"/>
                  <a:gd name="connsiteY6" fmla="*/ 1390903 h 1565074"/>
                  <a:gd name="connsiteX7" fmla="*/ 0 w 645182"/>
                  <a:gd name="connsiteY7" fmla="*/ 1460571 h 1565074"/>
                  <a:gd name="connsiteX8" fmla="*/ 182880 w 645182"/>
                  <a:gd name="connsiteY8" fmla="*/ 1547657 h 1565074"/>
                  <a:gd name="connsiteX9" fmla="*/ 278674 w 645182"/>
                  <a:gd name="connsiteY9" fmla="*/ 1565074 h 1565074"/>
                  <a:gd name="connsiteX10" fmla="*/ 452845 w 645182"/>
                  <a:gd name="connsiteY10" fmla="*/ 1556366 h 1565074"/>
                  <a:gd name="connsiteX11" fmla="*/ 496388 w 645182"/>
                  <a:gd name="connsiteY11" fmla="*/ 1512823 h 1565074"/>
                  <a:gd name="connsiteX12" fmla="*/ 522514 w 645182"/>
                  <a:gd name="connsiteY12" fmla="*/ 1486697 h 1565074"/>
                  <a:gd name="connsiteX13" fmla="*/ 539931 w 645182"/>
                  <a:gd name="connsiteY13" fmla="*/ 1460571 h 1565074"/>
                  <a:gd name="connsiteX14" fmla="*/ 522514 w 645182"/>
                  <a:gd name="connsiteY14" fmla="*/ 1242857 h 1565074"/>
                  <a:gd name="connsiteX15" fmla="*/ 513805 w 645182"/>
                  <a:gd name="connsiteY15" fmla="*/ 1077394 h 1565074"/>
                  <a:gd name="connsiteX16" fmla="*/ 496388 w 645182"/>
                  <a:gd name="connsiteY16" fmla="*/ 964183 h 1565074"/>
                  <a:gd name="connsiteX17" fmla="*/ 487680 w 645182"/>
                  <a:gd name="connsiteY17" fmla="*/ 868389 h 1565074"/>
                  <a:gd name="connsiteX18" fmla="*/ 461554 w 645182"/>
                  <a:gd name="connsiteY18" fmla="*/ 781303 h 1565074"/>
                  <a:gd name="connsiteX19" fmla="*/ 435428 w 645182"/>
                  <a:gd name="connsiteY19" fmla="*/ 650674 h 1565074"/>
                  <a:gd name="connsiteX20" fmla="*/ 444137 w 645182"/>
                  <a:gd name="connsiteY20" fmla="*/ 493920 h 1565074"/>
                  <a:gd name="connsiteX21" fmla="*/ 478971 w 645182"/>
                  <a:gd name="connsiteY21" fmla="*/ 424251 h 1565074"/>
                  <a:gd name="connsiteX22" fmla="*/ 505097 w 645182"/>
                  <a:gd name="connsiteY22" fmla="*/ 363291 h 1565074"/>
                  <a:gd name="connsiteX23" fmla="*/ 522514 w 645182"/>
                  <a:gd name="connsiteY23" fmla="*/ 337166 h 1565074"/>
                  <a:gd name="connsiteX24" fmla="*/ 531223 w 645182"/>
                  <a:gd name="connsiteY24" fmla="*/ 311040 h 1565074"/>
                  <a:gd name="connsiteX25" fmla="*/ 557348 w 645182"/>
                  <a:gd name="connsiteY25" fmla="*/ 284914 h 1565074"/>
                  <a:gd name="connsiteX26" fmla="*/ 574765 w 645182"/>
                  <a:gd name="connsiteY26" fmla="*/ 250080 h 1565074"/>
                  <a:gd name="connsiteX27" fmla="*/ 609600 w 645182"/>
                  <a:gd name="connsiteY27" fmla="*/ 197829 h 1565074"/>
                  <a:gd name="connsiteX28" fmla="*/ 627017 w 645182"/>
                  <a:gd name="connsiteY28" fmla="*/ 171703 h 1565074"/>
                  <a:gd name="connsiteX29" fmla="*/ 644434 w 645182"/>
                  <a:gd name="connsiteY29" fmla="*/ 119451 h 1565074"/>
                  <a:gd name="connsiteX30" fmla="*/ 600755 w 645182"/>
                  <a:gd name="connsiteY30" fmla="*/ 457 h 1565074"/>
                  <a:gd name="connsiteX0" fmla="*/ 600755 w 645182"/>
                  <a:gd name="connsiteY0" fmla="*/ 457 h 1565074"/>
                  <a:gd name="connsiteX1" fmla="*/ 352288 w 645182"/>
                  <a:gd name="connsiteY1" fmla="*/ 167283 h 1565074"/>
                  <a:gd name="connsiteX2" fmla="*/ 123689 w 645182"/>
                  <a:gd name="connsiteY2" fmla="*/ 366694 h 1565074"/>
                  <a:gd name="connsiteX3" fmla="*/ 43543 w 645182"/>
                  <a:gd name="connsiteY3" fmla="*/ 1225440 h 1565074"/>
                  <a:gd name="connsiteX4" fmla="*/ 34834 w 645182"/>
                  <a:gd name="connsiteY4" fmla="*/ 1268983 h 1565074"/>
                  <a:gd name="connsiteX5" fmla="*/ 26125 w 645182"/>
                  <a:gd name="connsiteY5" fmla="*/ 1338651 h 1565074"/>
                  <a:gd name="connsiteX6" fmla="*/ 8708 w 645182"/>
                  <a:gd name="connsiteY6" fmla="*/ 1390903 h 1565074"/>
                  <a:gd name="connsiteX7" fmla="*/ 0 w 645182"/>
                  <a:gd name="connsiteY7" fmla="*/ 1460571 h 1565074"/>
                  <a:gd name="connsiteX8" fmla="*/ 182880 w 645182"/>
                  <a:gd name="connsiteY8" fmla="*/ 1547657 h 1565074"/>
                  <a:gd name="connsiteX9" fmla="*/ 278674 w 645182"/>
                  <a:gd name="connsiteY9" fmla="*/ 1565074 h 1565074"/>
                  <a:gd name="connsiteX10" fmla="*/ 452845 w 645182"/>
                  <a:gd name="connsiteY10" fmla="*/ 1556366 h 1565074"/>
                  <a:gd name="connsiteX11" fmla="*/ 496388 w 645182"/>
                  <a:gd name="connsiteY11" fmla="*/ 1512823 h 1565074"/>
                  <a:gd name="connsiteX12" fmla="*/ 522514 w 645182"/>
                  <a:gd name="connsiteY12" fmla="*/ 1486697 h 1565074"/>
                  <a:gd name="connsiteX13" fmla="*/ 539931 w 645182"/>
                  <a:gd name="connsiteY13" fmla="*/ 1460571 h 1565074"/>
                  <a:gd name="connsiteX14" fmla="*/ 522514 w 645182"/>
                  <a:gd name="connsiteY14" fmla="*/ 1242857 h 1565074"/>
                  <a:gd name="connsiteX15" fmla="*/ 513805 w 645182"/>
                  <a:gd name="connsiteY15" fmla="*/ 1077394 h 1565074"/>
                  <a:gd name="connsiteX16" fmla="*/ 496388 w 645182"/>
                  <a:gd name="connsiteY16" fmla="*/ 964183 h 1565074"/>
                  <a:gd name="connsiteX17" fmla="*/ 487680 w 645182"/>
                  <a:gd name="connsiteY17" fmla="*/ 868389 h 1565074"/>
                  <a:gd name="connsiteX18" fmla="*/ 461554 w 645182"/>
                  <a:gd name="connsiteY18" fmla="*/ 781303 h 1565074"/>
                  <a:gd name="connsiteX19" fmla="*/ 435428 w 645182"/>
                  <a:gd name="connsiteY19" fmla="*/ 650674 h 1565074"/>
                  <a:gd name="connsiteX20" fmla="*/ 444137 w 645182"/>
                  <a:gd name="connsiteY20" fmla="*/ 493920 h 1565074"/>
                  <a:gd name="connsiteX21" fmla="*/ 478971 w 645182"/>
                  <a:gd name="connsiteY21" fmla="*/ 424251 h 1565074"/>
                  <a:gd name="connsiteX22" fmla="*/ 505097 w 645182"/>
                  <a:gd name="connsiteY22" fmla="*/ 363291 h 1565074"/>
                  <a:gd name="connsiteX23" fmla="*/ 522514 w 645182"/>
                  <a:gd name="connsiteY23" fmla="*/ 337166 h 1565074"/>
                  <a:gd name="connsiteX24" fmla="*/ 531223 w 645182"/>
                  <a:gd name="connsiteY24" fmla="*/ 311040 h 1565074"/>
                  <a:gd name="connsiteX25" fmla="*/ 557348 w 645182"/>
                  <a:gd name="connsiteY25" fmla="*/ 284914 h 1565074"/>
                  <a:gd name="connsiteX26" fmla="*/ 574765 w 645182"/>
                  <a:gd name="connsiteY26" fmla="*/ 250080 h 1565074"/>
                  <a:gd name="connsiteX27" fmla="*/ 609600 w 645182"/>
                  <a:gd name="connsiteY27" fmla="*/ 197829 h 1565074"/>
                  <a:gd name="connsiteX28" fmla="*/ 627017 w 645182"/>
                  <a:gd name="connsiteY28" fmla="*/ 171703 h 1565074"/>
                  <a:gd name="connsiteX29" fmla="*/ 644434 w 645182"/>
                  <a:gd name="connsiteY29" fmla="*/ 119451 h 1565074"/>
                  <a:gd name="connsiteX30" fmla="*/ 600755 w 645182"/>
                  <a:gd name="connsiteY30" fmla="*/ 457 h 1565074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43543 w 645182"/>
                  <a:gd name="connsiteY3" fmla="*/ 1225576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43543 w 645182"/>
                  <a:gd name="connsiteY3" fmla="*/ 1225576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6886 w 645182"/>
                  <a:gd name="connsiteY3" fmla="*/ 1032695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6886 w 645182"/>
                  <a:gd name="connsiteY3" fmla="*/ 1032695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9268 w 645182"/>
                  <a:gd name="connsiteY3" fmla="*/ 677889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9268 w 645182"/>
                  <a:gd name="connsiteY3" fmla="*/ 677889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9268 w 645182"/>
                  <a:gd name="connsiteY3" fmla="*/ 677889 h 1565210"/>
                  <a:gd name="connsiteX4" fmla="*/ 122940 w 645182"/>
                  <a:gd name="connsiteY4" fmla="*/ 1042900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3553 w 647980"/>
                  <a:gd name="connsiteY0" fmla="*/ 593 h 1565210"/>
                  <a:gd name="connsiteX1" fmla="*/ 345561 w 647980"/>
                  <a:gd name="connsiteY1" fmla="*/ 174563 h 1565210"/>
                  <a:gd name="connsiteX2" fmla="*/ 126487 w 647980"/>
                  <a:gd name="connsiteY2" fmla="*/ 366830 h 1565210"/>
                  <a:gd name="connsiteX3" fmla="*/ 132066 w 647980"/>
                  <a:gd name="connsiteY3" fmla="*/ 677889 h 1565210"/>
                  <a:gd name="connsiteX4" fmla="*/ 125738 w 647980"/>
                  <a:gd name="connsiteY4" fmla="*/ 1042900 h 1565210"/>
                  <a:gd name="connsiteX5" fmla="*/ 117029 w 647980"/>
                  <a:gd name="connsiteY5" fmla="*/ 1205437 h 1565210"/>
                  <a:gd name="connsiteX6" fmla="*/ 11506 w 647980"/>
                  <a:gd name="connsiteY6" fmla="*/ 1391039 h 1565210"/>
                  <a:gd name="connsiteX7" fmla="*/ 2798 w 647980"/>
                  <a:gd name="connsiteY7" fmla="*/ 1460707 h 1565210"/>
                  <a:gd name="connsiteX8" fmla="*/ 185678 w 647980"/>
                  <a:gd name="connsiteY8" fmla="*/ 1547793 h 1565210"/>
                  <a:gd name="connsiteX9" fmla="*/ 281472 w 647980"/>
                  <a:gd name="connsiteY9" fmla="*/ 1565210 h 1565210"/>
                  <a:gd name="connsiteX10" fmla="*/ 455643 w 647980"/>
                  <a:gd name="connsiteY10" fmla="*/ 1556502 h 1565210"/>
                  <a:gd name="connsiteX11" fmla="*/ 499186 w 647980"/>
                  <a:gd name="connsiteY11" fmla="*/ 1512959 h 1565210"/>
                  <a:gd name="connsiteX12" fmla="*/ 525312 w 647980"/>
                  <a:gd name="connsiteY12" fmla="*/ 1486833 h 1565210"/>
                  <a:gd name="connsiteX13" fmla="*/ 542729 w 647980"/>
                  <a:gd name="connsiteY13" fmla="*/ 1460707 h 1565210"/>
                  <a:gd name="connsiteX14" fmla="*/ 525312 w 647980"/>
                  <a:gd name="connsiteY14" fmla="*/ 1242993 h 1565210"/>
                  <a:gd name="connsiteX15" fmla="*/ 516603 w 647980"/>
                  <a:gd name="connsiteY15" fmla="*/ 1077530 h 1565210"/>
                  <a:gd name="connsiteX16" fmla="*/ 499186 w 647980"/>
                  <a:gd name="connsiteY16" fmla="*/ 964319 h 1565210"/>
                  <a:gd name="connsiteX17" fmla="*/ 490478 w 647980"/>
                  <a:gd name="connsiteY17" fmla="*/ 868525 h 1565210"/>
                  <a:gd name="connsiteX18" fmla="*/ 464352 w 647980"/>
                  <a:gd name="connsiteY18" fmla="*/ 781439 h 1565210"/>
                  <a:gd name="connsiteX19" fmla="*/ 438226 w 647980"/>
                  <a:gd name="connsiteY19" fmla="*/ 650810 h 1565210"/>
                  <a:gd name="connsiteX20" fmla="*/ 446935 w 647980"/>
                  <a:gd name="connsiteY20" fmla="*/ 494056 h 1565210"/>
                  <a:gd name="connsiteX21" fmla="*/ 481769 w 647980"/>
                  <a:gd name="connsiteY21" fmla="*/ 424387 h 1565210"/>
                  <a:gd name="connsiteX22" fmla="*/ 507895 w 647980"/>
                  <a:gd name="connsiteY22" fmla="*/ 363427 h 1565210"/>
                  <a:gd name="connsiteX23" fmla="*/ 525312 w 647980"/>
                  <a:gd name="connsiteY23" fmla="*/ 337302 h 1565210"/>
                  <a:gd name="connsiteX24" fmla="*/ 534021 w 647980"/>
                  <a:gd name="connsiteY24" fmla="*/ 311176 h 1565210"/>
                  <a:gd name="connsiteX25" fmla="*/ 560146 w 647980"/>
                  <a:gd name="connsiteY25" fmla="*/ 285050 h 1565210"/>
                  <a:gd name="connsiteX26" fmla="*/ 577563 w 647980"/>
                  <a:gd name="connsiteY26" fmla="*/ 250216 h 1565210"/>
                  <a:gd name="connsiteX27" fmla="*/ 612398 w 647980"/>
                  <a:gd name="connsiteY27" fmla="*/ 197965 h 1565210"/>
                  <a:gd name="connsiteX28" fmla="*/ 629815 w 647980"/>
                  <a:gd name="connsiteY28" fmla="*/ 171839 h 1565210"/>
                  <a:gd name="connsiteX29" fmla="*/ 647232 w 647980"/>
                  <a:gd name="connsiteY29" fmla="*/ 119587 h 1565210"/>
                  <a:gd name="connsiteX30" fmla="*/ 603553 w 647980"/>
                  <a:gd name="connsiteY30" fmla="*/ 593 h 1565210"/>
                  <a:gd name="connsiteX0" fmla="*/ 601623 w 646050"/>
                  <a:gd name="connsiteY0" fmla="*/ 593 h 1565210"/>
                  <a:gd name="connsiteX1" fmla="*/ 343631 w 646050"/>
                  <a:gd name="connsiteY1" fmla="*/ 174563 h 1565210"/>
                  <a:gd name="connsiteX2" fmla="*/ 124557 w 646050"/>
                  <a:gd name="connsiteY2" fmla="*/ 366830 h 1565210"/>
                  <a:gd name="connsiteX3" fmla="*/ 130136 w 646050"/>
                  <a:gd name="connsiteY3" fmla="*/ 677889 h 1565210"/>
                  <a:gd name="connsiteX4" fmla="*/ 123808 w 646050"/>
                  <a:gd name="connsiteY4" fmla="*/ 1042900 h 1565210"/>
                  <a:gd name="connsiteX5" fmla="*/ 115099 w 646050"/>
                  <a:gd name="connsiteY5" fmla="*/ 1205437 h 1565210"/>
                  <a:gd name="connsiteX6" fmla="*/ 868 w 646050"/>
                  <a:gd name="connsiteY6" fmla="*/ 1460707 h 1565210"/>
                  <a:gd name="connsiteX7" fmla="*/ 183748 w 646050"/>
                  <a:gd name="connsiteY7" fmla="*/ 1547793 h 1565210"/>
                  <a:gd name="connsiteX8" fmla="*/ 279542 w 646050"/>
                  <a:gd name="connsiteY8" fmla="*/ 1565210 h 1565210"/>
                  <a:gd name="connsiteX9" fmla="*/ 453713 w 646050"/>
                  <a:gd name="connsiteY9" fmla="*/ 1556502 h 1565210"/>
                  <a:gd name="connsiteX10" fmla="*/ 497256 w 646050"/>
                  <a:gd name="connsiteY10" fmla="*/ 1512959 h 1565210"/>
                  <a:gd name="connsiteX11" fmla="*/ 523382 w 646050"/>
                  <a:gd name="connsiteY11" fmla="*/ 1486833 h 1565210"/>
                  <a:gd name="connsiteX12" fmla="*/ 540799 w 646050"/>
                  <a:gd name="connsiteY12" fmla="*/ 1460707 h 1565210"/>
                  <a:gd name="connsiteX13" fmla="*/ 523382 w 646050"/>
                  <a:gd name="connsiteY13" fmla="*/ 1242993 h 1565210"/>
                  <a:gd name="connsiteX14" fmla="*/ 514673 w 646050"/>
                  <a:gd name="connsiteY14" fmla="*/ 1077530 h 1565210"/>
                  <a:gd name="connsiteX15" fmla="*/ 497256 w 646050"/>
                  <a:gd name="connsiteY15" fmla="*/ 964319 h 1565210"/>
                  <a:gd name="connsiteX16" fmla="*/ 488548 w 646050"/>
                  <a:gd name="connsiteY16" fmla="*/ 868525 h 1565210"/>
                  <a:gd name="connsiteX17" fmla="*/ 462422 w 646050"/>
                  <a:gd name="connsiteY17" fmla="*/ 781439 h 1565210"/>
                  <a:gd name="connsiteX18" fmla="*/ 436296 w 646050"/>
                  <a:gd name="connsiteY18" fmla="*/ 650810 h 1565210"/>
                  <a:gd name="connsiteX19" fmla="*/ 445005 w 646050"/>
                  <a:gd name="connsiteY19" fmla="*/ 494056 h 1565210"/>
                  <a:gd name="connsiteX20" fmla="*/ 479839 w 646050"/>
                  <a:gd name="connsiteY20" fmla="*/ 424387 h 1565210"/>
                  <a:gd name="connsiteX21" fmla="*/ 505965 w 646050"/>
                  <a:gd name="connsiteY21" fmla="*/ 363427 h 1565210"/>
                  <a:gd name="connsiteX22" fmla="*/ 523382 w 646050"/>
                  <a:gd name="connsiteY22" fmla="*/ 337302 h 1565210"/>
                  <a:gd name="connsiteX23" fmla="*/ 532091 w 646050"/>
                  <a:gd name="connsiteY23" fmla="*/ 311176 h 1565210"/>
                  <a:gd name="connsiteX24" fmla="*/ 558216 w 646050"/>
                  <a:gd name="connsiteY24" fmla="*/ 285050 h 1565210"/>
                  <a:gd name="connsiteX25" fmla="*/ 575633 w 646050"/>
                  <a:gd name="connsiteY25" fmla="*/ 250216 h 1565210"/>
                  <a:gd name="connsiteX26" fmla="*/ 610468 w 646050"/>
                  <a:gd name="connsiteY26" fmla="*/ 197965 h 1565210"/>
                  <a:gd name="connsiteX27" fmla="*/ 627885 w 646050"/>
                  <a:gd name="connsiteY27" fmla="*/ 171839 h 1565210"/>
                  <a:gd name="connsiteX28" fmla="*/ 645302 w 646050"/>
                  <a:gd name="connsiteY28" fmla="*/ 119587 h 1565210"/>
                  <a:gd name="connsiteX29" fmla="*/ 601623 w 646050"/>
                  <a:gd name="connsiteY29" fmla="*/ 593 h 1565210"/>
                  <a:gd name="connsiteX0" fmla="*/ 520021 w 564448"/>
                  <a:gd name="connsiteY0" fmla="*/ 593 h 1565210"/>
                  <a:gd name="connsiteX1" fmla="*/ 262029 w 564448"/>
                  <a:gd name="connsiteY1" fmla="*/ 174563 h 1565210"/>
                  <a:gd name="connsiteX2" fmla="*/ 42955 w 564448"/>
                  <a:gd name="connsiteY2" fmla="*/ 366830 h 1565210"/>
                  <a:gd name="connsiteX3" fmla="*/ 48534 w 564448"/>
                  <a:gd name="connsiteY3" fmla="*/ 677889 h 1565210"/>
                  <a:gd name="connsiteX4" fmla="*/ 42206 w 564448"/>
                  <a:gd name="connsiteY4" fmla="*/ 1042900 h 1565210"/>
                  <a:gd name="connsiteX5" fmla="*/ 33497 w 564448"/>
                  <a:gd name="connsiteY5" fmla="*/ 1205437 h 1565210"/>
                  <a:gd name="connsiteX6" fmla="*/ 14516 w 564448"/>
                  <a:gd name="connsiteY6" fmla="*/ 1534526 h 1565210"/>
                  <a:gd name="connsiteX7" fmla="*/ 102146 w 564448"/>
                  <a:gd name="connsiteY7" fmla="*/ 1547793 h 1565210"/>
                  <a:gd name="connsiteX8" fmla="*/ 197940 w 564448"/>
                  <a:gd name="connsiteY8" fmla="*/ 1565210 h 1565210"/>
                  <a:gd name="connsiteX9" fmla="*/ 372111 w 564448"/>
                  <a:gd name="connsiteY9" fmla="*/ 1556502 h 1565210"/>
                  <a:gd name="connsiteX10" fmla="*/ 415654 w 564448"/>
                  <a:gd name="connsiteY10" fmla="*/ 1512959 h 1565210"/>
                  <a:gd name="connsiteX11" fmla="*/ 441780 w 564448"/>
                  <a:gd name="connsiteY11" fmla="*/ 1486833 h 1565210"/>
                  <a:gd name="connsiteX12" fmla="*/ 459197 w 564448"/>
                  <a:gd name="connsiteY12" fmla="*/ 1460707 h 1565210"/>
                  <a:gd name="connsiteX13" fmla="*/ 441780 w 564448"/>
                  <a:gd name="connsiteY13" fmla="*/ 1242993 h 1565210"/>
                  <a:gd name="connsiteX14" fmla="*/ 433071 w 564448"/>
                  <a:gd name="connsiteY14" fmla="*/ 1077530 h 1565210"/>
                  <a:gd name="connsiteX15" fmla="*/ 415654 w 564448"/>
                  <a:gd name="connsiteY15" fmla="*/ 964319 h 1565210"/>
                  <a:gd name="connsiteX16" fmla="*/ 406946 w 564448"/>
                  <a:gd name="connsiteY16" fmla="*/ 868525 h 1565210"/>
                  <a:gd name="connsiteX17" fmla="*/ 380820 w 564448"/>
                  <a:gd name="connsiteY17" fmla="*/ 781439 h 1565210"/>
                  <a:gd name="connsiteX18" fmla="*/ 354694 w 564448"/>
                  <a:gd name="connsiteY18" fmla="*/ 650810 h 1565210"/>
                  <a:gd name="connsiteX19" fmla="*/ 363403 w 564448"/>
                  <a:gd name="connsiteY19" fmla="*/ 494056 h 1565210"/>
                  <a:gd name="connsiteX20" fmla="*/ 398237 w 564448"/>
                  <a:gd name="connsiteY20" fmla="*/ 424387 h 1565210"/>
                  <a:gd name="connsiteX21" fmla="*/ 424363 w 564448"/>
                  <a:gd name="connsiteY21" fmla="*/ 363427 h 1565210"/>
                  <a:gd name="connsiteX22" fmla="*/ 441780 w 564448"/>
                  <a:gd name="connsiteY22" fmla="*/ 337302 h 1565210"/>
                  <a:gd name="connsiteX23" fmla="*/ 450489 w 564448"/>
                  <a:gd name="connsiteY23" fmla="*/ 311176 h 1565210"/>
                  <a:gd name="connsiteX24" fmla="*/ 476614 w 564448"/>
                  <a:gd name="connsiteY24" fmla="*/ 285050 h 1565210"/>
                  <a:gd name="connsiteX25" fmla="*/ 494031 w 564448"/>
                  <a:gd name="connsiteY25" fmla="*/ 250216 h 1565210"/>
                  <a:gd name="connsiteX26" fmla="*/ 528866 w 564448"/>
                  <a:gd name="connsiteY26" fmla="*/ 197965 h 1565210"/>
                  <a:gd name="connsiteX27" fmla="*/ 546283 w 564448"/>
                  <a:gd name="connsiteY27" fmla="*/ 171839 h 1565210"/>
                  <a:gd name="connsiteX28" fmla="*/ 563700 w 564448"/>
                  <a:gd name="connsiteY28" fmla="*/ 119587 h 1565210"/>
                  <a:gd name="connsiteX29" fmla="*/ 520021 w 564448"/>
                  <a:gd name="connsiteY29" fmla="*/ 593 h 1565210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410389 w 559183"/>
                  <a:gd name="connsiteY9" fmla="*/ 1512959 h 1570988"/>
                  <a:gd name="connsiteX10" fmla="*/ 436515 w 559183"/>
                  <a:gd name="connsiteY10" fmla="*/ 1486833 h 1570988"/>
                  <a:gd name="connsiteX11" fmla="*/ 453932 w 559183"/>
                  <a:gd name="connsiteY11" fmla="*/ 1460707 h 1570988"/>
                  <a:gd name="connsiteX12" fmla="*/ 436515 w 559183"/>
                  <a:gd name="connsiteY12" fmla="*/ 1242993 h 1570988"/>
                  <a:gd name="connsiteX13" fmla="*/ 427806 w 559183"/>
                  <a:gd name="connsiteY13" fmla="*/ 1077530 h 1570988"/>
                  <a:gd name="connsiteX14" fmla="*/ 410389 w 559183"/>
                  <a:gd name="connsiteY14" fmla="*/ 964319 h 1570988"/>
                  <a:gd name="connsiteX15" fmla="*/ 401681 w 559183"/>
                  <a:gd name="connsiteY15" fmla="*/ 868525 h 1570988"/>
                  <a:gd name="connsiteX16" fmla="*/ 375555 w 559183"/>
                  <a:gd name="connsiteY16" fmla="*/ 781439 h 1570988"/>
                  <a:gd name="connsiteX17" fmla="*/ 349429 w 559183"/>
                  <a:gd name="connsiteY17" fmla="*/ 650810 h 1570988"/>
                  <a:gd name="connsiteX18" fmla="*/ 358138 w 559183"/>
                  <a:gd name="connsiteY18" fmla="*/ 494056 h 1570988"/>
                  <a:gd name="connsiteX19" fmla="*/ 392972 w 559183"/>
                  <a:gd name="connsiteY19" fmla="*/ 424387 h 1570988"/>
                  <a:gd name="connsiteX20" fmla="*/ 419098 w 559183"/>
                  <a:gd name="connsiteY20" fmla="*/ 363427 h 1570988"/>
                  <a:gd name="connsiteX21" fmla="*/ 436515 w 559183"/>
                  <a:gd name="connsiteY21" fmla="*/ 337302 h 1570988"/>
                  <a:gd name="connsiteX22" fmla="*/ 445224 w 559183"/>
                  <a:gd name="connsiteY22" fmla="*/ 311176 h 1570988"/>
                  <a:gd name="connsiteX23" fmla="*/ 471349 w 559183"/>
                  <a:gd name="connsiteY23" fmla="*/ 285050 h 1570988"/>
                  <a:gd name="connsiteX24" fmla="*/ 488766 w 559183"/>
                  <a:gd name="connsiteY24" fmla="*/ 250216 h 1570988"/>
                  <a:gd name="connsiteX25" fmla="*/ 523601 w 559183"/>
                  <a:gd name="connsiteY25" fmla="*/ 197965 h 1570988"/>
                  <a:gd name="connsiteX26" fmla="*/ 541018 w 559183"/>
                  <a:gd name="connsiteY26" fmla="*/ 171839 h 1570988"/>
                  <a:gd name="connsiteX27" fmla="*/ 558435 w 559183"/>
                  <a:gd name="connsiteY27" fmla="*/ 119587 h 1570988"/>
                  <a:gd name="connsiteX28" fmla="*/ 514756 w 559183"/>
                  <a:gd name="connsiteY28" fmla="*/ 593 h 1570988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410389 w 559183"/>
                  <a:gd name="connsiteY9" fmla="*/ 1512959 h 1570988"/>
                  <a:gd name="connsiteX10" fmla="*/ 436515 w 559183"/>
                  <a:gd name="connsiteY10" fmla="*/ 1486833 h 1570988"/>
                  <a:gd name="connsiteX11" fmla="*/ 453932 w 559183"/>
                  <a:gd name="connsiteY11" fmla="*/ 1460707 h 1570988"/>
                  <a:gd name="connsiteX12" fmla="*/ 343647 w 559183"/>
                  <a:gd name="connsiteY12" fmla="*/ 1266805 h 1570988"/>
                  <a:gd name="connsiteX13" fmla="*/ 427806 w 559183"/>
                  <a:gd name="connsiteY13" fmla="*/ 1077530 h 1570988"/>
                  <a:gd name="connsiteX14" fmla="*/ 410389 w 559183"/>
                  <a:gd name="connsiteY14" fmla="*/ 964319 h 1570988"/>
                  <a:gd name="connsiteX15" fmla="*/ 401681 w 559183"/>
                  <a:gd name="connsiteY15" fmla="*/ 868525 h 1570988"/>
                  <a:gd name="connsiteX16" fmla="*/ 375555 w 559183"/>
                  <a:gd name="connsiteY16" fmla="*/ 781439 h 1570988"/>
                  <a:gd name="connsiteX17" fmla="*/ 349429 w 559183"/>
                  <a:gd name="connsiteY17" fmla="*/ 650810 h 1570988"/>
                  <a:gd name="connsiteX18" fmla="*/ 358138 w 559183"/>
                  <a:gd name="connsiteY18" fmla="*/ 494056 h 1570988"/>
                  <a:gd name="connsiteX19" fmla="*/ 392972 w 559183"/>
                  <a:gd name="connsiteY19" fmla="*/ 424387 h 1570988"/>
                  <a:gd name="connsiteX20" fmla="*/ 419098 w 559183"/>
                  <a:gd name="connsiteY20" fmla="*/ 363427 h 1570988"/>
                  <a:gd name="connsiteX21" fmla="*/ 436515 w 559183"/>
                  <a:gd name="connsiteY21" fmla="*/ 337302 h 1570988"/>
                  <a:gd name="connsiteX22" fmla="*/ 445224 w 559183"/>
                  <a:gd name="connsiteY22" fmla="*/ 311176 h 1570988"/>
                  <a:gd name="connsiteX23" fmla="*/ 471349 w 559183"/>
                  <a:gd name="connsiteY23" fmla="*/ 285050 h 1570988"/>
                  <a:gd name="connsiteX24" fmla="*/ 488766 w 559183"/>
                  <a:gd name="connsiteY24" fmla="*/ 250216 h 1570988"/>
                  <a:gd name="connsiteX25" fmla="*/ 523601 w 559183"/>
                  <a:gd name="connsiteY25" fmla="*/ 197965 h 1570988"/>
                  <a:gd name="connsiteX26" fmla="*/ 541018 w 559183"/>
                  <a:gd name="connsiteY26" fmla="*/ 171839 h 1570988"/>
                  <a:gd name="connsiteX27" fmla="*/ 558435 w 559183"/>
                  <a:gd name="connsiteY27" fmla="*/ 119587 h 1570988"/>
                  <a:gd name="connsiteX28" fmla="*/ 514756 w 559183"/>
                  <a:gd name="connsiteY28" fmla="*/ 593 h 1570988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410389 w 559183"/>
                  <a:gd name="connsiteY9" fmla="*/ 1512959 h 1570988"/>
                  <a:gd name="connsiteX10" fmla="*/ 436515 w 559183"/>
                  <a:gd name="connsiteY10" fmla="*/ 1486833 h 1570988"/>
                  <a:gd name="connsiteX11" fmla="*/ 343647 w 559183"/>
                  <a:gd name="connsiteY11" fmla="*/ 1266805 h 1570988"/>
                  <a:gd name="connsiteX12" fmla="*/ 427806 w 559183"/>
                  <a:gd name="connsiteY12" fmla="*/ 1077530 h 1570988"/>
                  <a:gd name="connsiteX13" fmla="*/ 410389 w 559183"/>
                  <a:gd name="connsiteY13" fmla="*/ 964319 h 1570988"/>
                  <a:gd name="connsiteX14" fmla="*/ 401681 w 559183"/>
                  <a:gd name="connsiteY14" fmla="*/ 868525 h 1570988"/>
                  <a:gd name="connsiteX15" fmla="*/ 375555 w 559183"/>
                  <a:gd name="connsiteY15" fmla="*/ 781439 h 1570988"/>
                  <a:gd name="connsiteX16" fmla="*/ 349429 w 559183"/>
                  <a:gd name="connsiteY16" fmla="*/ 650810 h 1570988"/>
                  <a:gd name="connsiteX17" fmla="*/ 358138 w 559183"/>
                  <a:gd name="connsiteY17" fmla="*/ 494056 h 1570988"/>
                  <a:gd name="connsiteX18" fmla="*/ 392972 w 559183"/>
                  <a:gd name="connsiteY18" fmla="*/ 424387 h 1570988"/>
                  <a:gd name="connsiteX19" fmla="*/ 419098 w 559183"/>
                  <a:gd name="connsiteY19" fmla="*/ 363427 h 1570988"/>
                  <a:gd name="connsiteX20" fmla="*/ 436515 w 559183"/>
                  <a:gd name="connsiteY20" fmla="*/ 337302 h 1570988"/>
                  <a:gd name="connsiteX21" fmla="*/ 445224 w 559183"/>
                  <a:gd name="connsiteY21" fmla="*/ 311176 h 1570988"/>
                  <a:gd name="connsiteX22" fmla="*/ 471349 w 559183"/>
                  <a:gd name="connsiteY22" fmla="*/ 285050 h 1570988"/>
                  <a:gd name="connsiteX23" fmla="*/ 488766 w 559183"/>
                  <a:gd name="connsiteY23" fmla="*/ 250216 h 1570988"/>
                  <a:gd name="connsiteX24" fmla="*/ 523601 w 559183"/>
                  <a:gd name="connsiteY24" fmla="*/ 197965 h 1570988"/>
                  <a:gd name="connsiteX25" fmla="*/ 541018 w 559183"/>
                  <a:gd name="connsiteY25" fmla="*/ 171839 h 1570988"/>
                  <a:gd name="connsiteX26" fmla="*/ 558435 w 559183"/>
                  <a:gd name="connsiteY26" fmla="*/ 119587 h 1570988"/>
                  <a:gd name="connsiteX27" fmla="*/ 514756 w 559183"/>
                  <a:gd name="connsiteY27" fmla="*/ 593 h 1570988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410389 w 559183"/>
                  <a:gd name="connsiteY9" fmla="*/ 1512959 h 1570988"/>
                  <a:gd name="connsiteX10" fmla="*/ 343647 w 559183"/>
                  <a:gd name="connsiteY10" fmla="*/ 1266805 h 1570988"/>
                  <a:gd name="connsiteX11" fmla="*/ 427806 w 559183"/>
                  <a:gd name="connsiteY11" fmla="*/ 1077530 h 1570988"/>
                  <a:gd name="connsiteX12" fmla="*/ 410389 w 559183"/>
                  <a:gd name="connsiteY12" fmla="*/ 964319 h 1570988"/>
                  <a:gd name="connsiteX13" fmla="*/ 401681 w 559183"/>
                  <a:gd name="connsiteY13" fmla="*/ 868525 h 1570988"/>
                  <a:gd name="connsiteX14" fmla="*/ 375555 w 559183"/>
                  <a:gd name="connsiteY14" fmla="*/ 781439 h 1570988"/>
                  <a:gd name="connsiteX15" fmla="*/ 349429 w 559183"/>
                  <a:gd name="connsiteY15" fmla="*/ 650810 h 1570988"/>
                  <a:gd name="connsiteX16" fmla="*/ 358138 w 559183"/>
                  <a:gd name="connsiteY16" fmla="*/ 494056 h 1570988"/>
                  <a:gd name="connsiteX17" fmla="*/ 392972 w 559183"/>
                  <a:gd name="connsiteY17" fmla="*/ 424387 h 1570988"/>
                  <a:gd name="connsiteX18" fmla="*/ 419098 w 559183"/>
                  <a:gd name="connsiteY18" fmla="*/ 363427 h 1570988"/>
                  <a:gd name="connsiteX19" fmla="*/ 436515 w 559183"/>
                  <a:gd name="connsiteY19" fmla="*/ 337302 h 1570988"/>
                  <a:gd name="connsiteX20" fmla="*/ 445224 w 559183"/>
                  <a:gd name="connsiteY20" fmla="*/ 311176 h 1570988"/>
                  <a:gd name="connsiteX21" fmla="*/ 471349 w 559183"/>
                  <a:gd name="connsiteY21" fmla="*/ 285050 h 1570988"/>
                  <a:gd name="connsiteX22" fmla="*/ 488766 w 559183"/>
                  <a:gd name="connsiteY22" fmla="*/ 250216 h 1570988"/>
                  <a:gd name="connsiteX23" fmla="*/ 523601 w 559183"/>
                  <a:gd name="connsiteY23" fmla="*/ 197965 h 1570988"/>
                  <a:gd name="connsiteX24" fmla="*/ 541018 w 559183"/>
                  <a:gd name="connsiteY24" fmla="*/ 171839 h 1570988"/>
                  <a:gd name="connsiteX25" fmla="*/ 558435 w 559183"/>
                  <a:gd name="connsiteY25" fmla="*/ 119587 h 1570988"/>
                  <a:gd name="connsiteX26" fmla="*/ 514756 w 559183"/>
                  <a:gd name="connsiteY26" fmla="*/ 593 h 1570988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343647 w 559183"/>
                  <a:gd name="connsiteY9" fmla="*/ 1266805 h 1570988"/>
                  <a:gd name="connsiteX10" fmla="*/ 427806 w 559183"/>
                  <a:gd name="connsiteY10" fmla="*/ 1077530 h 1570988"/>
                  <a:gd name="connsiteX11" fmla="*/ 410389 w 559183"/>
                  <a:gd name="connsiteY11" fmla="*/ 964319 h 1570988"/>
                  <a:gd name="connsiteX12" fmla="*/ 401681 w 559183"/>
                  <a:gd name="connsiteY12" fmla="*/ 868525 h 1570988"/>
                  <a:gd name="connsiteX13" fmla="*/ 375555 w 559183"/>
                  <a:gd name="connsiteY13" fmla="*/ 781439 h 1570988"/>
                  <a:gd name="connsiteX14" fmla="*/ 349429 w 559183"/>
                  <a:gd name="connsiteY14" fmla="*/ 650810 h 1570988"/>
                  <a:gd name="connsiteX15" fmla="*/ 358138 w 559183"/>
                  <a:gd name="connsiteY15" fmla="*/ 494056 h 1570988"/>
                  <a:gd name="connsiteX16" fmla="*/ 392972 w 559183"/>
                  <a:gd name="connsiteY16" fmla="*/ 424387 h 1570988"/>
                  <a:gd name="connsiteX17" fmla="*/ 419098 w 559183"/>
                  <a:gd name="connsiteY17" fmla="*/ 363427 h 1570988"/>
                  <a:gd name="connsiteX18" fmla="*/ 436515 w 559183"/>
                  <a:gd name="connsiteY18" fmla="*/ 337302 h 1570988"/>
                  <a:gd name="connsiteX19" fmla="*/ 445224 w 559183"/>
                  <a:gd name="connsiteY19" fmla="*/ 311176 h 1570988"/>
                  <a:gd name="connsiteX20" fmla="*/ 471349 w 559183"/>
                  <a:gd name="connsiteY20" fmla="*/ 285050 h 1570988"/>
                  <a:gd name="connsiteX21" fmla="*/ 488766 w 559183"/>
                  <a:gd name="connsiteY21" fmla="*/ 250216 h 1570988"/>
                  <a:gd name="connsiteX22" fmla="*/ 523601 w 559183"/>
                  <a:gd name="connsiteY22" fmla="*/ 197965 h 1570988"/>
                  <a:gd name="connsiteX23" fmla="*/ 541018 w 559183"/>
                  <a:gd name="connsiteY23" fmla="*/ 171839 h 1570988"/>
                  <a:gd name="connsiteX24" fmla="*/ 558435 w 559183"/>
                  <a:gd name="connsiteY24" fmla="*/ 119587 h 1570988"/>
                  <a:gd name="connsiteX25" fmla="*/ 514756 w 559183"/>
                  <a:gd name="connsiteY25" fmla="*/ 593 h 1570988"/>
                  <a:gd name="connsiteX0" fmla="*/ 514756 w 559183"/>
                  <a:gd name="connsiteY0" fmla="*/ 593 h 1570553"/>
                  <a:gd name="connsiteX1" fmla="*/ 256764 w 559183"/>
                  <a:gd name="connsiteY1" fmla="*/ 174563 h 1570553"/>
                  <a:gd name="connsiteX2" fmla="*/ 37690 w 559183"/>
                  <a:gd name="connsiteY2" fmla="*/ 366830 h 1570553"/>
                  <a:gd name="connsiteX3" fmla="*/ 43269 w 559183"/>
                  <a:gd name="connsiteY3" fmla="*/ 677889 h 1570553"/>
                  <a:gd name="connsiteX4" fmla="*/ 36941 w 559183"/>
                  <a:gd name="connsiteY4" fmla="*/ 1042900 h 1570553"/>
                  <a:gd name="connsiteX5" fmla="*/ 28232 w 559183"/>
                  <a:gd name="connsiteY5" fmla="*/ 1205437 h 1570553"/>
                  <a:gd name="connsiteX6" fmla="*/ 9251 w 559183"/>
                  <a:gd name="connsiteY6" fmla="*/ 1534526 h 1570553"/>
                  <a:gd name="connsiteX7" fmla="*/ 192675 w 559183"/>
                  <a:gd name="connsiteY7" fmla="*/ 1565210 h 1570553"/>
                  <a:gd name="connsiteX8" fmla="*/ 343033 w 559183"/>
                  <a:gd name="connsiteY8" fmla="*/ 1563646 h 1570553"/>
                  <a:gd name="connsiteX9" fmla="*/ 343647 w 559183"/>
                  <a:gd name="connsiteY9" fmla="*/ 1266805 h 1570553"/>
                  <a:gd name="connsiteX10" fmla="*/ 427806 w 559183"/>
                  <a:gd name="connsiteY10" fmla="*/ 1077530 h 1570553"/>
                  <a:gd name="connsiteX11" fmla="*/ 410389 w 559183"/>
                  <a:gd name="connsiteY11" fmla="*/ 964319 h 1570553"/>
                  <a:gd name="connsiteX12" fmla="*/ 401681 w 559183"/>
                  <a:gd name="connsiteY12" fmla="*/ 868525 h 1570553"/>
                  <a:gd name="connsiteX13" fmla="*/ 375555 w 559183"/>
                  <a:gd name="connsiteY13" fmla="*/ 781439 h 1570553"/>
                  <a:gd name="connsiteX14" fmla="*/ 349429 w 559183"/>
                  <a:gd name="connsiteY14" fmla="*/ 650810 h 1570553"/>
                  <a:gd name="connsiteX15" fmla="*/ 358138 w 559183"/>
                  <a:gd name="connsiteY15" fmla="*/ 494056 h 1570553"/>
                  <a:gd name="connsiteX16" fmla="*/ 392972 w 559183"/>
                  <a:gd name="connsiteY16" fmla="*/ 424387 h 1570553"/>
                  <a:gd name="connsiteX17" fmla="*/ 419098 w 559183"/>
                  <a:gd name="connsiteY17" fmla="*/ 363427 h 1570553"/>
                  <a:gd name="connsiteX18" fmla="*/ 436515 w 559183"/>
                  <a:gd name="connsiteY18" fmla="*/ 337302 h 1570553"/>
                  <a:gd name="connsiteX19" fmla="*/ 445224 w 559183"/>
                  <a:gd name="connsiteY19" fmla="*/ 311176 h 1570553"/>
                  <a:gd name="connsiteX20" fmla="*/ 471349 w 559183"/>
                  <a:gd name="connsiteY20" fmla="*/ 285050 h 1570553"/>
                  <a:gd name="connsiteX21" fmla="*/ 488766 w 559183"/>
                  <a:gd name="connsiteY21" fmla="*/ 250216 h 1570553"/>
                  <a:gd name="connsiteX22" fmla="*/ 523601 w 559183"/>
                  <a:gd name="connsiteY22" fmla="*/ 197965 h 1570553"/>
                  <a:gd name="connsiteX23" fmla="*/ 541018 w 559183"/>
                  <a:gd name="connsiteY23" fmla="*/ 171839 h 1570553"/>
                  <a:gd name="connsiteX24" fmla="*/ 558435 w 559183"/>
                  <a:gd name="connsiteY24" fmla="*/ 119587 h 1570553"/>
                  <a:gd name="connsiteX25" fmla="*/ 514756 w 559183"/>
                  <a:gd name="connsiteY25" fmla="*/ 593 h 1570553"/>
                  <a:gd name="connsiteX0" fmla="*/ 514756 w 558435"/>
                  <a:gd name="connsiteY0" fmla="*/ 593 h 1570553"/>
                  <a:gd name="connsiteX1" fmla="*/ 256764 w 558435"/>
                  <a:gd name="connsiteY1" fmla="*/ 174563 h 1570553"/>
                  <a:gd name="connsiteX2" fmla="*/ 37690 w 558435"/>
                  <a:gd name="connsiteY2" fmla="*/ 366830 h 1570553"/>
                  <a:gd name="connsiteX3" fmla="*/ 43269 w 558435"/>
                  <a:gd name="connsiteY3" fmla="*/ 677889 h 1570553"/>
                  <a:gd name="connsiteX4" fmla="*/ 36941 w 558435"/>
                  <a:gd name="connsiteY4" fmla="*/ 1042900 h 1570553"/>
                  <a:gd name="connsiteX5" fmla="*/ 28232 w 558435"/>
                  <a:gd name="connsiteY5" fmla="*/ 1205437 h 1570553"/>
                  <a:gd name="connsiteX6" fmla="*/ 9251 w 558435"/>
                  <a:gd name="connsiteY6" fmla="*/ 1534526 h 1570553"/>
                  <a:gd name="connsiteX7" fmla="*/ 192675 w 558435"/>
                  <a:gd name="connsiteY7" fmla="*/ 1565210 h 1570553"/>
                  <a:gd name="connsiteX8" fmla="*/ 343033 w 558435"/>
                  <a:gd name="connsiteY8" fmla="*/ 1563646 h 1570553"/>
                  <a:gd name="connsiteX9" fmla="*/ 343647 w 558435"/>
                  <a:gd name="connsiteY9" fmla="*/ 1266805 h 1570553"/>
                  <a:gd name="connsiteX10" fmla="*/ 427806 w 558435"/>
                  <a:gd name="connsiteY10" fmla="*/ 1077530 h 1570553"/>
                  <a:gd name="connsiteX11" fmla="*/ 410389 w 558435"/>
                  <a:gd name="connsiteY11" fmla="*/ 964319 h 1570553"/>
                  <a:gd name="connsiteX12" fmla="*/ 401681 w 558435"/>
                  <a:gd name="connsiteY12" fmla="*/ 868525 h 1570553"/>
                  <a:gd name="connsiteX13" fmla="*/ 375555 w 558435"/>
                  <a:gd name="connsiteY13" fmla="*/ 781439 h 1570553"/>
                  <a:gd name="connsiteX14" fmla="*/ 349429 w 558435"/>
                  <a:gd name="connsiteY14" fmla="*/ 650810 h 1570553"/>
                  <a:gd name="connsiteX15" fmla="*/ 358138 w 558435"/>
                  <a:gd name="connsiteY15" fmla="*/ 494056 h 1570553"/>
                  <a:gd name="connsiteX16" fmla="*/ 392972 w 558435"/>
                  <a:gd name="connsiteY16" fmla="*/ 424387 h 1570553"/>
                  <a:gd name="connsiteX17" fmla="*/ 419098 w 558435"/>
                  <a:gd name="connsiteY17" fmla="*/ 363427 h 1570553"/>
                  <a:gd name="connsiteX18" fmla="*/ 436515 w 558435"/>
                  <a:gd name="connsiteY18" fmla="*/ 337302 h 1570553"/>
                  <a:gd name="connsiteX19" fmla="*/ 445224 w 558435"/>
                  <a:gd name="connsiteY19" fmla="*/ 311176 h 1570553"/>
                  <a:gd name="connsiteX20" fmla="*/ 471349 w 558435"/>
                  <a:gd name="connsiteY20" fmla="*/ 285050 h 1570553"/>
                  <a:gd name="connsiteX21" fmla="*/ 488766 w 558435"/>
                  <a:gd name="connsiteY21" fmla="*/ 250216 h 1570553"/>
                  <a:gd name="connsiteX22" fmla="*/ 523601 w 558435"/>
                  <a:gd name="connsiteY22" fmla="*/ 197965 h 1570553"/>
                  <a:gd name="connsiteX23" fmla="*/ 558435 w 558435"/>
                  <a:gd name="connsiteY23" fmla="*/ 119587 h 1570553"/>
                  <a:gd name="connsiteX24" fmla="*/ 514756 w 558435"/>
                  <a:gd name="connsiteY24" fmla="*/ 593 h 1570553"/>
                  <a:gd name="connsiteX0" fmla="*/ 514756 w 560509"/>
                  <a:gd name="connsiteY0" fmla="*/ 674 h 1570634"/>
                  <a:gd name="connsiteX1" fmla="*/ 256764 w 560509"/>
                  <a:gd name="connsiteY1" fmla="*/ 174644 h 1570634"/>
                  <a:gd name="connsiteX2" fmla="*/ 37690 w 560509"/>
                  <a:gd name="connsiteY2" fmla="*/ 366911 h 1570634"/>
                  <a:gd name="connsiteX3" fmla="*/ 43269 w 560509"/>
                  <a:gd name="connsiteY3" fmla="*/ 677970 h 1570634"/>
                  <a:gd name="connsiteX4" fmla="*/ 36941 w 560509"/>
                  <a:gd name="connsiteY4" fmla="*/ 1042981 h 1570634"/>
                  <a:gd name="connsiteX5" fmla="*/ 28232 w 560509"/>
                  <a:gd name="connsiteY5" fmla="*/ 1205518 h 1570634"/>
                  <a:gd name="connsiteX6" fmla="*/ 9251 w 560509"/>
                  <a:gd name="connsiteY6" fmla="*/ 1534607 h 1570634"/>
                  <a:gd name="connsiteX7" fmla="*/ 192675 w 560509"/>
                  <a:gd name="connsiteY7" fmla="*/ 1565291 h 1570634"/>
                  <a:gd name="connsiteX8" fmla="*/ 343033 w 560509"/>
                  <a:gd name="connsiteY8" fmla="*/ 1563727 h 1570634"/>
                  <a:gd name="connsiteX9" fmla="*/ 343647 w 560509"/>
                  <a:gd name="connsiteY9" fmla="*/ 1266886 h 1570634"/>
                  <a:gd name="connsiteX10" fmla="*/ 427806 w 560509"/>
                  <a:gd name="connsiteY10" fmla="*/ 1077611 h 1570634"/>
                  <a:gd name="connsiteX11" fmla="*/ 410389 w 560509"/>
                  <a:gd name="connsiteY11" fmla="*/ 964400 h 1570634"/>
                  <a:gd name="connsiteX12" fmla="*/ 401681 w 560509"/>
                  <a:gd name="connsiteY12" fmla="*/ 868606 h 1570634"/>
                  <a:gd name="connsiteX13" fmla="*/ 375555 w 560509"/>
                  <a:gd name="connsiteY13" fmla="*/ 781520 h 1570634"/>
                  <a:gd name="connsiteX14" fmla="*/ 349429 w 560509"/>
                  <a:gd name="connsiteY14" fmla="*/ 650891 h 1570634"/>
                  <a:gd name="connsiteX15" fmla="*/ 358138 w 560509"/>
                  <a:gd name="connsiteY15" fmla="*/ 494137 h 1570634"/>
                  <a:gd name="connsiteX16" fmla="*/ 392972 w 560509"/>
                  <a:gd name="connsiteY16" fmla="*/ 424468 h 1570634"/>
                  <a:gd name="connsiteX17" fmla="*/ 419098 w 560509"/>
                  <a:gd name="connsiteY17" fmla="*/ 363508 h 1570634"/>
                  <a:gd name="connsiteX18" fmla="*/ 436515 w 560509"/>
                  <a:gd name="connsiteY18" fmla="*/ 337383 h 1570634"/>
                  <a:gd name="connsiteX19" fmla="*/ 445224 w 560509"/>
                  <a:gd name="connsiteY19" fmla="*/ 311257 h 1570634"/>
                  <a:gd name="connsiteX20" fmla="*/ 471349 w 560509"/>
                  <a:gd name="connsiteY20" fmla="*/ 285131 h 1570634"/>
                  <a:gd name="connsiteX21" fmla="*/ 488766 w 560509"/>
                  <a:gd name="connsiteY21" fmla="*/ 250297 h 1570634"/>
                  <a:gd name="connsiteX22" fmla="*/ 558435 w 560509"/>
                  <a:gd name="connsiteY22" fmla="*/ 119668 h 1570634"/>
                  <a:gd name="connsiteX23" fmla="*/ 514756 w 560509"/>
                  <a:gd name="connsiteY23" fmla="*/ 674 h 1570634"/>
                  <a:gd name="connsiteX0" fmla="*/ 514756 w 561751"/>
                  <a:gd name="connsiteY0" fmla="*/ 717 h 1570677"/>
                  <a:gd name="connsiteX1" fmla="*/ 256764 w 561751"/>
                  <a:gd name="connsiteY1" fmla="*/ 174687 h 1570677"/>
                  <a:gd name="connsiteX2" fmla="*/ 37690 w 561751"/>
                  <a:gd name="connsiteY2" fmla="*/ 366954 h 1570677"/>
                  <a:gd name="connsiteX3" fmla="*/ 43269 w 561751"/>
                  <a:gd name="connsiteY3" fmla="*/ 678013 h 1570677"/>
                  <a:gd name="connsiteX4" fmla="*/ 36941 w 561751"/>
                  <a:gd name="connsiteY4" fmla="*/ 1043024 h 1570677"/>
                  <a:gd name="connsiteX5" fmla="*/ 28232 w 561751"/>
                  <a:gd name="connsiteY5" fmla="*/ 1205561 h 1570677"/>
                  <a:gd name="connsiteX6" fmla="*/ 9251 w 561751"/>
                  <a:gd name="connsiteY6" fmla="*/ 1534650 h 1570677"/>
                  <a:gd name="connsiteX7" fmla="*/ 192675 w 561751"/>
                  <a:gd name="connsiteY7" fmla="*/ 1565334 h 1570677"/>
                  <a:gd name="connsiteX8" fmla="*/ 343033 w 561751"/>
                  <a:gd name="connsiteY8" fmla="*/ 1563770 h 1570677"/>
                  <a:gd name="connsiteX9" fmla="*/ 343647 w 561751"/>
                  <a:gd name="connsiteY9" fmla="*/ 1266929 h 1570677"/>
                  <a:gd name="connsiteX10" fmla="*/ 427806 w 561751"/>
                  <a:gd name="connsiteY10" fmla="*/ 1077654 h 1570677"/>
                  <a:gd name="connsiteX11" fmla="*/ 410389 w 561751"/>
                  <a:gd name="connsiteY11" fmla="*/ 964443 h 1570677"/>
                  <a:gd name="connsiteX12" fmla="*/ 401681 w 561751"/>
                  <a:gd name="connsiteY12" fmla="*/ 868649 h 1570677"/>
                  <a:gd name="connsiteX13" fmla="*/ 375555 w 561751"/>
                  <a:gd name="connsiteY13" fmla="*/ 781563 h 1570677"/>
                  <a:gd name="connsiteX14" fmla="*/ 349429 w 561751"/>
                  <a:gd name="connsiteY14" fmla="*/ 650934 h 1570677"/>
                  <a:gd name="connsiteX15" fmla="*/ 358138 w 561751"/>
                  <a:gd name="connsiteY15" fmla="*/ 494180 h 1570677"/>
                  <a:gd name="connsiteX16" fmla="*/ 392972 w 561751"/>
                  <a:gd name="connsiteY16" fmla="*/ 424511 h 1570677"/>
                  <a:gd name="connsiteX17" fmla="*/ 419098 w 561751"/>
                  <a:gd name="connsiteY17" fmla="*/ 363551 h 1570677"/>
                  <a:gd name="connsiteX18" fmla="*/ 436515 w 561751"/>
                  <a:gd name="connsiteY18" fmla="*/ 337426 h 1570677"/>
                  <a:gd name="connsiteX19" fmla="*/ 445224 w 561751"/>
                  <a:gd name="connsiteY19" fmla="*/ 311300 h 1570677"/>
                  <a:gd name="connsiteX20" fmla="*/ 471349 w 561751"/>
                  <a:gd name="connsiteY20" fmla="*/ 285174 h 1570677"/>
                  <a:gd name="connsiteX21" fmla="*/ 558435 w 561751"/>
                  <a:gd name="connsiteY21" fmla="*/ 119711 h 1570677"/>
                  <a:gd name="connsiteX22" fmla="*/ 514756 w 561751"/>
                  <a:gd name="connsiteY22" fmla="*/ 717 h 1570677"/>
                  <a:gd name="connsiteX0" fmla="*/ 514756 w 563640"/>
                  <a:gd name="connsiteY0" fmla="*/ 753 h 1570713"/>
                  <a:gd name="connsiteX1" fmla="*/ 256764 w 563640"/>
                  <a:gd name="connsiteY1" fmla="*/ 174723 h 1570713"/>
                  <a:gd name="connsiteX2" fmla="*/ 37690 w 563640"/>
                  <a:gd name="connsiteY2" fmla="*/ 366990 h 1570713"/>
                  <a:gd name="connsiteX3" fmla="*/ 43269 w 563640"/>
                  <a:gd name="connsiteY3" fmla="*/ 678049 h 1570713"/>
                  <a:gd name="connsiteX4" fmla="*/ 36941 w 563640"/>
                  <a:gd name="connsiteY4" fmla="*/ 1043060 h 1570713"/>
                  <a:gd name="connsiteX5" fmla="*/ 28232 w 563640"/>
                  <a:gd name="connsiteY5" fmla="*/ 1205597 h 1570713"/>
                  <a:gd name="connsiteX6" fmla="*/ 9251 w 563640"/>
                  <a:gd name="connsiteY6" fmla="*/ 1534686 h 1570713"/>
                  <a:gd name="connsiteX7" fmla="*/ 192675 w 563640"/>
                  <a:gd name="connsiteY7" fmla="*/ 1565370 h 1570713"/>
                  <a:gd name="connsiteX8" fmla="*/ 343033 w 563640"/>
                  <a:gd name="connsiteY8" fmla="*/ 1563806 h 1570713"/>
                  <a:gd name="connsiteX9" fmla="*/ 343647 w 563640"/>
                  <a:gd name="connsiteY9" fmla="*/ 1266965 h 1570713"/>
                  <a:gd name="connsiteX10" fmla="*/ 427806 w 563640"/>
                  <a:gd name="connsiteY10" fmla="*/ 1077690 h 1570713"/>
                  <a:gd name="connsiteX11" fmla="*/ 410389 w 563640"/>
                  <a:gd name="connsiteY11" fmla="*/ 964479 h 1570713"/>
                  <a:gd name="connsiteX12" fmla="*/ 401681 w 563640"/>
                  <a:gd name="connsiteY12" fmla="*/ 868685 h 1570713"/>
                  <a:gd name="connsiteX13" fmla="*/ 375555 w 563640"/>
                  <a:gd name="connsiteY13" fmla="*/ 781599 h 1570713"/>
                  <a:gd name="connsiteX14" fmla="*/ 349429 w 563640"/>
                  <a:gd name="connsiteY14" fmla="*/ 650970 h 1570713"/>
                  <a:gd name="connsiteX15" fmla="*/ 358138 w 563640"/>
                  <a:gd name="connsiteY15" fmla="*/ 494216 h 1570713"/>
                  <a:gd name="connsiteX16" fmla="*/ 392972 w 563640"/>
                  <a:gd name="connsiteY16" fmla="*/ 424547 h 1570713"/>
                  <a:gd name="connsiteX17" fmla="*/ 419098 w 563640"/>
                  <a:gd name="connsiteY17" fmla="*/ 363587 h 1570713"/>
                  <a:gd name="connsiteX18" fmla="*/ 436515 w 563640"/>
                  <a:gd name="connsiteY18" fmla="*/ 337462 h 1570713"/>
                  <a:gd name="connsiteX19" fmla="*/ 445224 w 563640"/>
                  <a:gd name="connsiteY19" fmla="*/ 311336 h 1570713"/>
                  <a:gd name="connsiteX20" fmla="*/ 558435 w 563640"/>
                  <a:gd name="connsiteY20" fmla="*/ 119747 h 1570713"/>
                  <a:gd name="connsiteX21" fmla="*/ 514756 w 563640"/>
                  <a:gd name="connsiteY21" fmla="*/ 753 h 1570713"/>
                  <a:gd name="connsiteX0" fmla="*/ 514756 w 564273"/>
                  <a:gd name="connsiteY0" fmla="*/ 793 h 1570753"/>
                  <a:gd name="connsiteX1" fmla="*/ 256764 w 564273"/>
                  <a:gd name="connsiteY1" fmla="*/ 174763 h 1570753"/>
                  <a:gd name="connsiteX2" fmla="*/ 37690 w 564273"/>
                  <a:gd name="connsiteY2" fmla="*/ 367030 h 1570753"/>
                  <a:gd name="connsiteX3" fmla="*/ 43269 w 564273"/>
                  <a:gd name="connsiteY3" fmla="*/ 678089 h 1570753"/>
                  <a:gd name="connsiteX4" fmla="*/ 36941 w 564273"/>
                  <a:gd name="connsiteY4" fmla="*/ 1043100 h 1570753"/>
                  <a:gd name="connsiteX5" fmla="*/ 28232 w 564273"/>
                  <a:gd name="connsiteY5" fmla="*/ 1205637 h 1570753"/>
                  <a:gd name="connsiteX6" fmla="*/ 9251 w 564273"/>
                  <a:gd name="connsiteY6" fmla="*/ 1534726 h 1570753"/>
                  <a:gd name="connsiteX7" fmla="*/ 192675 w 564273"/>
                  <a:gd name="connsiteY7" fmla="*/ 1565410 h 1570753"/>
                  <a:gd name="connsiteX8" fmla="*/ 343033 w 564273"/>
                  <a:gd name="connsiteY8" fmla="*/ 1563846 h 1570753"/>
                  <a:gd name="connsiteX9" fmla="*/ 343647 w 564273"/>
                  <a:gd name="connsiteY9" fmla="*/ 1267005 h 1570753"/>
                  <a:gd name="connsiteX10" fmla="*/ 427806 w 564273"/>
                  <a:gd name="connsiteY10" fmla="*/ 1077730 h 1570753"/>
                  <a:gd name="connsiteX11" fmla="*/ 410389 w 564273"/>
                  <a:gd name="connsiteY11" fmla="*/ 964519 h 1570753"/>
                  <a:gd name="connsiteX12" fmla="*/ 401681 w 564273"/>
                  <a:gd name="connsiteY12" fmla="*/ 868725 h 1570753"/>
                  <a:gd name="connsiteX13" fmla="*/ 375555 w 564273"/>
                  <a:gd name="connsiteY13" fmla="*/ 781639 h 1570753"/>
                  <a:gd name="connsiteX14" fmla="*/ 349429 w 564273"/>
                  <a:gd name="connsiteY14" fmla="*/ 651010 h 1570753"/>
                  <a:gd name="connsiteX15" fmla="*/ 358138 w 564273"/>
                  <a:gd name="connsiteY15" fmla="*/ 494256 h 1570753"/>
                  <a:gd name="connsiteX16" fmla="*/ 392972 w 564273"/>
                  <a:gd name="connsiteY16" fmla="*/ 424587 h 1570753"/>
                  <a:gd name="connsiteX17" fmla="*/ 419098 w 564273"/>
                  <a:gd name="connsiteY17" fmla="*/ 363627 h 1570753"/>
                  <a:gd name="connsiteX18" fmla="*/ 436515 w 564273"/>
                  <a:gd name="connsiteY18" fmla="*/ 337502 h 1570753"/>
                  <a:gd name="connsiteX19" fmla="*/ 558435 w 564273"/>
                  <a:gd name="connsiteY19" fmla="*/ 119787 h 1570753"/>
                  <a:gd name="connsiteX20" fmla="*/ 514756 w 564273"/>
                  <a:gd name="connsiteY20" fmla="*/ 793 h 1570753"/>
                  <a:gd name="connsiteX0" fmla="*/ 514756 w 565543"/>
                  <a:gd name="connsiteY0" fmla="*/ 838 h 1570798"/>
                  <a:gd name="connsiteX1" fmla="*/ 256764 w 565543"/>
                  <a:gd name="connsiteY1" fmla="*/ 174808 h 1570798"/>
                  <a:gd name="connsiteX2" fmla="*/ 37690 w 565543"/>
                  <a:gd name="connsiteY2" fmla="*/ 367075 h 1570798"/>
                  <a:gd name="connsiteX3" fmla="*/ 43269 w 565543"/>
                  <a:gd name="connsiteY3" fmla="*/ 678134 h 1570798"/>
                  <a:gd name="connsiteX4" fmla="*/ 36941 w 565543"/>
                  <a:gd name="connsiteY4" fmla="*/ 1043145 h 1570798"/>
                  <a:gd name="connsiteX5" fmla="*/ 28232 w 565543"/>
                  <a:gd name="connsiteY5" fmla="*/ 1205682 h 1570798"/>
                  <a:gd name="connsiteX6" fmla="*/ 9251 w 565543"/>
                  <a:gd name="connsiteY6" fmla="*/ 1534771 h 1570798"/>
                  <a:gd name="connsiteX7" fmla="*/ 192675 w 565543"/>
                  <a:gd name="connsiteY7" fmla="*/ 1565455 h 1570798"/>
                  <a:gd name="connsiteX8" fmla="*/ 343033 w 565543"/>
                  <a:gd name="connsiteY8" fmla="*/ 1563891 h 1570798"/>
                  <a:gd name="connsiteX9" fmla="*/ 343647 w 565543"/>
                  <a:gd name="connsiteY9" fmla="*/ 1267050 h 1570798"/>
                  <a:gd name="connsiteX10" fmla="*/ 427806 w 565543"/>
                  <a:gd name="connsiteY10" fmla="*/ 1077775 h 1570798"/>
                  <a:gd name="connsiteX11" fmla="*/ 410389 w 565543"/>
                  <a:gd name="connsiteY11" fmla="*/ 964564 h 1570798"/>
                  <a:gd name="connsiteX12" fmla="*/ 401681 w 565543"/>
                  <a:gd name="connsiteY12" fmla="*/ 868770 h 1570798"/>
                  <a:gd name="connsiteX13" fmla="*/ 375555 w 565543"/>
                  <a:gd name="connsiteY13" fmla="*/ 781684 h 1570798"/>
                  <a:gd name="connsiteX14" fmla="*/ 349429 w 565543"/>
                  <a:gd name="connsiteY14" fmla="*/ 651055 h 1570798"/>
                  <a:gd name="connsiteX15" fmla="*/ 358138 w 565543"/>
                  <a:gd name="connsiteY15" fmla="*/ 494301 h 1570798"/>
                  <a:gd name="connsiteX16" fmla="*/ 392972 w 565543"/>
                  <a:gd name="connsiteY16" fmla="*/ 424632 h 1570798"/>
                  <a:gd name="connsiteX17" fmla="*/ 419098 w 565543"/>
                  <a:gd name="connsiteY17" fmla="*/ 363672 h 1570798"/>
                  <a:gd name="connsiteX18" fmla="*/ 558435 w 565543"/>
                  <a:gd name="connsiteY18" fmla="*/ 119832 h 1570798"/>
                  <a:gd name="connsiteX19" fmla="*/ 514756 w 565543"/>
                  <a:gd name="connsiteY19" fmla="*/ 838 h 1570798"/>
                  <a:gd name="connsiteX0" fmla="*/ 514756 w 565717"/>
                  <a:gd name="connsiteY0" fmla="*/ 798 h 1570758"/>
                  <a:gd name="connsiteX1" fmla="*/ 256764 w 565717"/>
                  <a:gd name="connsiteY1" fmla="*/ 174768 h 1570758"/>
                  <a:gd name="connsiteX2" fmla="*/ 37690 w 565717"/>
                  <a:gd name="connsiteY2" fmla="*/ 367035 h 1570758"/>
                  <a:gd name="connsiteX3" fmla="*/ 43269 w 565717"/>
                  <a:gd name="connsiteY3" fmla="*/ 678094 h 1570758"/>
                  <a:gd name="connsiteX4" fmla="*/ 36941 w 565717"/>
                  <a:gd name="connsiteY4" fmla="*/ 1043105 h 1570758"/>
                  <a:gd name="connsiteX5" fmla="*/ 28232 w 565717"/>
                  <a:gd name="connsiteY5" fmla="*/ 1205642 h 1570758"/>
                  <a:gd name="connsiteX6" fmla="*/ 9251 w 565717"/>
                  <a:gd name="connsiteY6" fmla="*/ 1534731 h 1570758"/>
                  <a:gd name="connsiteX7" fmla="*/ 192675 w 565717"/>
                  <a:gd name="connsiteY7" fmla="*/ 1565415 h 1570758"/>
                  <a:gd name="connsiteX8" fmla="*/ 343033 w 565717"/>
                  <a:gd name="connsiteY8" fmla="*/ 1563851 h 1570758"/>
                  <a:gd name="connsiteX9" fmla="*/ 343647 w 565717"/>
                  <a:gd name="connsiteY9" fmla="*/ 1267010 h 1570758"/>
                  <a:gd name="connsiteX10" fmla="*/ 427806 w 565717"/>
                  <a:gd name="connsiteY10" fmla="*/ 1077735 h 1570758"/>
                  <a:gd name="connsiteX11" fmla="*/ 410389 w 565717"/>
                  <a:gd name="connsiteY11" fmla="*/ 964524 h 1570758"/>
                  <a:gd name="connsiteX12" fmla="*/ 401681 w 565717"/>
                  <a:gd name="connsiteY12" fmla="*/ 868730 h 1570758"/>
                  <a:gd name="connsiteX13" fmla="*/ 375555 w 565717"/>
                  <a:gd name="connsiteY13" fmla="*/ 781644 h 1570758"/>
                  <a:gd name="connsiteX14" fmla="*/ 349429 w 565717"/>
                  <a:gd name="connsiteY14" fmla="*/ 651015 h 1570758"/>
                  <a:gd name="connsiteX15" fmla="*/ 358138 w 565717"/>
                  <a:gd name="connsiteY15" fmla="*/ 494261 h 1570758"/>
                  <a:gd name="connsiteX16" fmla="*/ 392972 w 565717"/>
                  <a:gd name="connsiteY16" fmla="*/ 424592 h 1570758"/>
                  <a:gd name="connsiteX17" fmla="*/ 416717 w 565717"/>
                  <a:gd name="connsiteY17" fmla="*/ 339820 h 1570758"/>
                  <a:gd name="connsiteX18" fmla="*/ 558435 w 565717"/>
                  <a:gd name="connsiteY18" fmla="*/ 119792 h 1570758"/>
                  <a:gd name="connsiteX19" fmla="*/ 514756 w 565717"/>
                  <a:gd name="connsiteY19" fmla="*/ 798 h 1570758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75555 w 554669"/>
                  <a:gd name="connsiteY13" fmla="*/ 782042 h 1571156"/>
                  <a:gd name="connsiteX14" fmla="*/ 349429 w 554669"/>
                  <a:gd name="connsiteY14" fmla="*/ 651413 h 1571156"/>
                  <a:gd name="connsiteX15" fmla="*/ 358138 w 554669"/>
                  <a:gd name="connsiteY15" fmla="*/ 494659 h 1571156"/>
                  <a:gd name="connsiteX16" fmla="*/ 392972 w 554669"/>
                  <a:gd name="connsiteY16" fmla="*/ 424990 h 1571156"/>
                  <a:gd name="connsiteX17" fmla="*/ 416717 w 554669"/>
                  <a:gd name="connsiteY17" fmla="*/ 340218 h 1571156"/>
                  <a:gd name="connsiteX18" fmla="*/ 544147 w 554669"/>
                  <a:gd name="connsiteY18" fmla="*/ 110665 h 1571156"/>
                  <a:gd name="connsiteX19" fmla="*/ 514756 w 554669"/>
                  <a:gd name="connsiteY19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75555 w 554669"/>
                  <a:gd name="connsiteY13" fmla="*/ 782042 h 1571156"/>
                  <a:gd name="connsiteX14" fmla="*/ 349429 w 554669"/>
                  <a:gd name="connsiteY14" fmla="*/ 651413 h 1571156"/>
                  <a:gd name="connsiteX15" fmla="*/ 391475 w 554669"/>
                  <a:gd name="connsiteY15" fmla="*/ 497040 h 1571156"/>
                  <a:gd name="connsiteX16" fmla="*/ 392972 w 554669"/>
                  <a:gd name="connsiteY16" fmla="*/ 424990 h 1571156"/>
                  <a:gd name="connsiteX17" fmla="*/ 416717 w 554669"/>
                  <a:gd name="connsiteY17" fmla="*/ 340218 h 1571156"/>
                  <a:gd name="connsiteX18" fmla="*/ 544147 w 554669"/>
                  <a:gd name="connsiteY18" fmla="*/ 110665 h 1571156"/>
                  <a:gd name="connsiteX19" fmla="*/ 514756 w 554669"/>
                  <a:gd name="connsiteY19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75555 w 554669"/>
                  <a:gd name="connsiteY13" fmla="*/ 782042 h 1571156"/>
                  <a:gd name="connsiteX14" fmla="*/ 406579 w 554669"/>
                  <a:gd name="connsiteY14" fmla="*/ 658556 h 1571156"/>
                  <a:gd name="connsiteX15" fmla="*/ 391475 w 554669"/>
                  <a:gd name="connsiteY15" fmla="*/ 497040 h 1571156"/>
                  <a:gd name="connsiteX16" fmla="*/ 392972 w 554669"/>
                  <a:gd name="connsiteY16" fmla="*/ 424990 h 1571156"/>
                  <a:gd name="connsiteX17" fmla="*/ 416717 w 554669"/>
                  <a:gd name="connsiteY17" fmla="*/ 340218 h 1571156"/>
                  <a:gd name="connsiteX18" fmla="*/ 544147 w 554669"/>
                  <a:gd name="connsiteY18" fmla="*/ 110665 h 1571156"/>
                  <a:gd name="connsiteX19" fmla="*/ 514756 w 554669"/>
                  <a:gd name="connsiteY19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75555 w 554669"/>
                  <a:gd name="connsiteY13" fmla="*/ 782042 h 1571156"/>
                  <a:gd name="connsiteX14" fmla="*/ 391475 w 554669"/>
                  <a:gd name="connsiteY14" fmla="*/ 497040 h 1571156"/>
                  <a:gd name="connsiteX15" fmla="*/ 392972 w 554669"/>
                  <a:gd name="connsiteY15" fmla="*/ 424990 h 1571156"/>
                  <a:gd name="connsiteX16" fmla="*/ 416717 w 554669"/>
                  <a:gd name="connsiteY16" fmla="*/ 340218 h 1571156"/>
                  <a:gd name="connsiteX17" fmla="*/ 544147 w 554669"/>
                  <a:gd name="connsiteY17" fmla="*/ 110665 h 1571156"/>
                  <a:gd name="connsiteX18" fmla="*/ 514756 w 554669"/>
                  <a:gd name="connsiteY18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91475 w 554669"/>
                  <a:gd name="connsiteY13" fmla="*/ 497040 h 1571156"/>
                  <a:gd name="connsiteX14" fmla="*/ 392972 w 554669"/>
                  <a:gd name="connsiteY14" fmla="*/ 424990 h 1571156"/>
                  <a:gd name="connsiteX15" fmla="*/ 416717 w 554669"/>
                  <a:gd name="connsiteY15" fmla="*/ 340218 h 1571156"/>
                  <a:gd name="connsiteX16" fmla="*/ 544147 w 554669"/>
                  <a:gd name="connsiteY16" fmla="*/ 110665 h 1571156"/>
                  <a:gd name="connsiteX17" fmla="*/ 514756 w 554669"/>
                  <a:gd name="connsiteY17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391475 w 554669"/>
                  <a:gd name="connsiteY12" fmla="*/ 497040 h 1571156"/>
                  <a:gd name="connsiteX13" fmla="*/ 392972 w 554669"/>
                  <a:gd name="connsiteY13" fmla="*/ 424990 h 1571156"/>
                  <a:gd name="connsiteX14" fmla="*/ 416717 w 554669"/>
                  <a:gd name="connsiteY14" fmla="*/ 340218 h 1571156"/>
                  <a:gd name="connsiteX15" fmla="*/ 544147 w 554669"/>
                  <a:gd name="connsiteY15" fmla="*/ 110665 h 1571156"/>
                  <a:gd name="connsiteX16" fmla="*/ 514756 w 554669"/>
                  <a:gd name="connsiteY16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5151 w 554669"/>
                  <a:gd name="connsiteY11" fmla="*/ 714891 h 1571156"/>
                  <a:gd name="connsiteX12" fmla="*/ 391475 w 554669"/>
                  <a:gd name="connsiteY12" fmla="*/ 497040 h 1571156"/>
                  <a:gd name="connsiteX13" fmla="*/ 392972 w 554669"/>
                  <a:gd name="connsiteY13" fmla="*/ 424990 h 1571156"/>
                  <a:gd name="connsiteX14" fmla="*/ 416717 w 554669"/>
                  <a:gd name="connsiteY14" fmla="*/ 340218 h 1571156"/>
                  <a:gd name="connsiteX15" fmla="*/ 544147 w 554669"/>
                  <a:gd name="connsiteY15" fmla="*/ 110665 h 1571156"/>
                  <a:gd name="connsiteX16" fmla="*/ 514756 w 554669"/>
                  <a:gd name="connsiteY16" fmla="*/ 1196 h 1571156"/>
                  <a:gd name="connsiteX0" fmla="*/ 653856 w 693769"/>
                  <a:gd name="connsiteY0" fmla="*/ 1196 h 1571156"/>
                  <a:gd name="connsiteX1" fmla="*/ 395864 w 693769"/>
                  <a:gd name="connsiteY1" fmla="*/ 175166 h 1571156"/>
                  <a:gd name="connsiteX2" fmla="*/ 176790 w 693769"/>
                  <a:gd name="connsiteY2" fmla="*/ 367433 h 1571156"/>
                  <a:gd name="connsiteX3" fmla="*/ 182369 w 693769"/>
                  <a:gd name="connsiteY3" fmla="*/ 678492 h 1571156"/>
                  <a:gd name="connsiteX4" fmla="*/ 176041 w 693769"/>
                  <a:gd name="connsiteY4" fmla="*/ 1043503 h 1571156"/>
                  <a:gd name="connsiteX5" fmla="*/ 167332 w 693769"/>
                  <a:gd name="connsiteY5" fmla="*/ 1206040 h 1571156"/>
                  <a:gd name="connsiteX6" fmla="*/ 3095 w 693769"/>
                  <a:gd name="connsiteY6" fmla="*/ 1535129 h 1571156"/>
                  <a:gd name="connsiteX7" fmla="*/ 331775 w 693769"/>
                  <a:gd name="connsiteY7" fmla="*/ 1565813 h 1571156"/>
                  <a:gd name="connsiteX8" fmla="*/ 482133 w 693769"/>
                  <a:gd name="connsiteY8" fmla="*/ 1564249 h 1571156"/>
                  <a:gd name="connsiteX9" fmla="*/ 482747 w 693769"/>
                  <a:gd name="connsiteY9" fmla="*/ 1267408 h 1571156"/>
                  <a:gd name="connsiteX10" fmla="*/ 566906 w 693769"/>
                  <a:gd name="connsiteY10" fmla="*/ 1078133 h 1571156"/>
                  <a:gd name="connsiteX11" fmla="*/ 554251 w 693769"/>
                  <a:gd name="connsiteY11" fmla="*/ 714891 h 1571156"/>
                  <a:gd name="connsiteX12" fmla="*/ 530575 w 693769"/>
                  <a:gd name="connsiteY12" fmla="*/ 497040 h 1571156"/>
                  <a:gd name="connsiteX13" fmla="*/ 532072 w 693769"/>
                  <a:gd name="connsiteY13" fmla="*/ 424990 h 1571156"/>
                  <a:gd name="connsiteX14" fmla="*/ 555817 w 693769"/>
                  <a:gd name="connsiteY14" fmla="*/ 340218 h 1571156"/>
                  <a:gd name="connsiteX15" fmla="*/ 683247 w 693769"/>
                  <a:gd name="connsiteY15" fmla="*/ 110665 h 1571156"/>
                  <a:gd name="connsiteX16" fmla="*/ 653856 w 693769"/>
                  <a:gd name="connsiteY16" fmla="*/ 1196 h 1571156"/>
                  <a:gd name="connsiteX0" fmla="*/ 655560 w 695473"/>
                  <a:gd name="connsiteY0" fmla="*/ 1196 h 1571003"/>
                  <a:gd name="connsiteX1" fmla="*/ 397568 w 695473"/>
                  <a:gd name="connsiteY1" fmla="*/ 175166 h 1571003"/>
                  <a:gd name="connsiteX2" fmla="*/ 178494 w 695473"/>
                  <a:gd name="connsiteY2" fmla="*/ 367433 h 1571003"/>
                  <a:gd name="connsiteX3" fmla="*/ 184073 w 695473"/>
                  <a:gd name="connsiteY3" fmla="*/ 678492 h 1571003"/>
                  <a:gd name="connsiteX4" fmla="*/ 177745 w 695473"/>
                  <a:gd name="connsiteY4" fmla="*/ 1043503 h 1571003"/>
                  <a:gd name="connsiteX5" fmla="*/ 140461 w 695473"/>
                  <a:gd name="connsiteY5" fmla="*/ 1208421 h 1571003"/>
                  <a:gd name="connsiteX6" fmla="*/ 4799 w 695473"/>
                  <a:gd name="connsiteY6" fmla="*/ 1535129 h 1571003"/>
                  <a:gd name="connsiteX7" fmla="*/ 333479 w 695473"/>
                  <a:gd name="connsiteY7" fmla="*/ 1565813 h 1571003"/>
                  <a:gd name="connsiteX8" fmla="*/ 483837 w 695473"/>
                  <a:gd name="connsiteY8" fmla="*/ 1564249 h 1571003"/>
                  <a:gd name="connsiteX9" fmla="*/ 484451 w 695473"/>
                  <a:gd name="connsiteY9" fmla="*/ 1267408 h 1571003"/>
                  <a:gd name="connsiteX10" fmla="*/ 568610 w 695473"/>
                  <a:gd name="connsiteY10" fmla="*/ 1078133 h 1571003"/>
                  <a:gd name="connsiteX11" fmla="*/ 555955 w 695473"/>
                  <a:gd name="connsiteY11" fmla="*/ 714891 h 1571003"/>
                  <a:gd name="connsiteX12" fmla="*/ 532279 w 695473"/>
                  <a:gd name="connsiteY12" fmla="*/ 497040 h 1571003"/>
                  <a:gd name="connsiteX13" fmla="*/ 533776 w 695473"/>
                  <a:gd name="connsiteY13" fmla="*/ 424990 h 1571003"/>
                  <a:gd name="connsiteX14" fmla="*/ 557521 w 695473"/>
                  <a:gd name="connsiteY14" fmla="*/ 340218 h 1571003"/>
                  <a:gd name="connsiteX15" fmla="*/ 684951 w 695473"/>
                  <a:gd name="connsiteY15" fmla="*/ 110665 h 1571003"/>
                  <a:gd name="connsiteX16" fmla="*/ 655560 w 695473"/>
                  <a:gd name="connsiteY16" fmla="*/ 1196 h 1571003"/>
                  <a:gd name="connsiteX0" fmla="*/ 650782 w 690695"/>
                  <a:gd name="connsiteY0" fmla="*/ 1196 h 1618499"/>
                  <a:gd name="connsiteX1" fmla="*/ 392790 w 690695"/>
                  <a:gd name="connsiteY1" fmla="*/ 175166 h 1618499"/>
                  <a:gd name="connsiteX2" fmla="*/ 173716 w 690695"/>
                  <a:gd name="connsiteY2" fmla="*/ 367433 h 1618499"/>
                  <a:gd name="connsiteX3" fmla="*/ 179295 w 690695"/>
                  <a:gd name="connsiteY3" fmla="*/ 678492 h 1618499"/>
                  <a:gd name="connsiteX4" fmla="*/ 172967 w 690695"/>
                  <a:gd name="connsiteY4" fmla="*/ 1043503 h 1618499"/>
                  <a:gd name="connsiteX5" fmla="*/ 135683 w 690695"/>
                  <a:gd name="connsiteY5" fmla="*/ 1208421 h 1618499"/>
                  <a:gd name="connsiteX6" fmla="*/ 21 w 690695"/>
                  <a:gd name="connsiteY6" fmla="*/ 1535129 h 1618499"/>
                  <a:gd name="connsiteX7" fmla="*/ 128676 w 690695"/>
                  <a:gd name="connsiteY7" fmla="*/ 1618201 h 1618499"/>
                  <a:gd name="connsiteX8" fmla="*/ 479059 w 690695"/>
                  <a:gd name="connsiteY8" fmla="*/ 1564249 h 1618499"/>
                  <a:gd name="connsiteX9" fmla="*/ 479673 w 690695"/>
                  <a:gd name="connsiteY9" fmla="*/ 1267408 h 1618499"/>
                  <a:gd name="connsiteX10" fmla="*/ 563832 w 690695"/>
                  <a:gd name="connsiteY10" fmla="*/ 1078133 h 1618499"/>
                  <a:gd name="connsiteX11" fmla="*/ 551177 w 690695"/>
                  <a:gd name="connsiteY11" fmla="*/ 714891 h 1618499"/>
                  <a:gd name="connsiteX12" fmla="*/ 527501 w 690695"/>
                  <a:gd name="connsiteY12" fmla="*/ 497040 h 1618499"/>
                  <a:gd name="connsiteX13" fmla="*/ 528998 w 690695"/>
                  <a:gd name="connsiteY13" fmla="*/ 424990 h 1618499"/>
                  <a:gd name="connsiteX14" fmla="*/ 552743 w 690695"/>
                  <a:gd name="connsiteY14" fmla="*/ 340218 h 1618499"/>
                  <a:gd name="connsiteX15" fmla="*/ 680173 w 690695"/>
                  <a:gd name="connsiteY15" fmla="*/ 110665 h 1618499"/>
                  <a:gd name="connsiteX16" fmla="*/ 650782 w 690695"/>
                  <a:gd name="connsiteY16" fmla="*/ 1196 h 1618499"/>
                  <a:gd name="connsiteX0" fmla="*/ 662785 w 702698"/>
                  <a:gd name="connsiteY0" fmla="*/ 1196 h 1590356"/>
                  <a:gd name="connsiteX1" fmla="*/ 404793 w 702698"/>
                  <a:gd name="connsiteY1" fmla="*/ 175166 h 1590356"/>
                  <a:gd name="connsiteX2" fmla="*/ 185719 w 702698"/>
                  <a:gd name="connsiteY2" fmla="*/ 367433 h 1590356"/>
                  <a:gd name="connsiteX3" fmla="*/ 191298 w 702698"/>
                  <a:gd name="connsiteY3" fmla="*/ 678492 h 1590356"/>
                  <a:gd name="connsiteX4" fmla="*/ 184970 w 702698"/>
                  <a:gd name="connsiteY4" fmla="*/ 1043503 h 1590356"/>
                  <a:gd name="connsiteX5" fmla="*/ 147686 w 702698"/>
                  <a:gd name="connsiteY5" fmla="*/ 1208421 h 1590356"/>
                  <a:gd name="connsiteX6" fmla="*/ 12024 w 702698"/>
                  <a:gd name="connsiteY6" fmla="*/ 1535129 h 1590356"/>
                  <a:gd name="connsiteX7" fmla="*/ 491062 w 702698"/>
                  <a:gd name="connsiteY7" fmla="*/ 1564249 h 1590356"/>
                  <a:gd name="connsiteX8" fmla="*/ 491676 w 702698"/>
                  <a:gd name="connsiteY8" fmla="*/ 1267408 h 1590356"/>
                  <a:gd name="connsiteX9" fmla="*/ 575835 w 702698"/>
                  <a:gd name="connsiteY9" fmla="*/ 1078133 h 1590356"/>
                  <a:gd name="connsiteX10" fmla="*/ 563180 w 702698"/>
                  <a:gd name="connsiteY10" fmla="*/ 714891 h 1590356"/>
                  <a:gd name="connsiteX11" fmla="*/ 539504 w 702698"/>
                  <a:gd name="connsiteY11" fmla="*/ 497040 h 1590356"/>
                  <a:gd name="connsiteX12" fmla="*/ 541001 w 702698"/>
                  <a:gd name="connsiteY12" fmla="*/ 424990 h 1590356"/>
                  <a:gd name="connsiteX13" fmla="*/ 564746 w 702698"/>
                  <a:gd name="connsiteY13" fmla="*/ 340218 h 1590356"/>
                  <a:gd name="connsiteX14" fmla="*/ 692176 w 702698"/>
                  <a:gd name="connsiteY14" fmla="*/ 110665 h 1590356"/>
                  <a:gd name="connsiteX15" fmla="*/ 662785 w 702698"/>
                  <a:gd name="connsiteY15" fmla="*/ 1196 h 1590356"/>
                  <a:gd name="connsiteX0" fmla="*/ 659016 w 698929"/>
                  <a:gd name="connsiteY0" fmla="*/ 1196 h 1630227"/>
                  <a:gd name="connsiteX1" fmla="*/ 401024 w 698929"/>
                  <a:gd name="connsiteY1" fmla="*/ 175166 h 1630227"/>
                  <a:gd name="connsiteX2" fmla="*/ 181950 w 698929"/>
                  <a:gd name="connsiteY2" fmla="*/ 367433 h 1630227"/>
                  <a:gd name="connsiteX3" fmla="*/ 187529 w 698929"/>
                  <a:gd name="connsiteY3" fmla="*/ 678492 h 1630227"/>
                  <a:gd name="connsiteX4" fmla="*/ 181201 w 698929"/>
                  <a:gd name="connsiteY4" fmla="*/ 1043503 h 1630227"/>
                  <a:gd name="connsiteX5" fmla="*/ 143917 w 698929"/>
                  <a:gd name="connsiteY5" fmla="*/ 1208421 h 1630227"/>
                  <a:gd name="connsiteX6" fmla="*/ 8255 w 698929"/>
                  <a:gd name="connsiteY6" fmla="*/ 1535129 h 1630227"/>
                  <a:gd name="connsiteX7" fmla="*/ 413474 w 698929"/>
                  <a:gd name="connsiteY7" fmla="*/ 1614255 h 1630227"/>
                  <a:gd name="connsiteX8" fmla="*/ 487907 w 698929"/>
                  <a:gd name="connsiteY8" fmla="*/ 1267408 h 1630227"/>
                  <a:gd name="connsiteX9" fmla="*/ 572066 w 698929"/>
                  <a:gd name="connsiteY9" fmla="*/ 1078133 h 1630227"/>
                  <a:gd name="connsiteX10" fmla="*/ 559411 w 698929"/>
                  <a:gd name="connsiteY10" fmla="*/ 714891 h 1630227"/>
                  <a:gd name="connsiteX11" fmla="*/ 535735 w 698929"/>
                  <a:gd name="connsiteY11" fmla="*/ 497040 h 1630227"/>
                  <a:gd name="connsiteX12" fmla="*/ 537232 w 698929"/>
                  <a:gd name="connsiteY12" fmla="*/ 424990 h 1630227"/>
                  <a:gd name="connsiteX13" fmla="*/ 560977 w 698929"/>
                  <a:gd name="connsiteY13" fmla="*/ 340218 h 1630227"/>
                  <a:gd name="connsiteX14" fmla="*/ 688407 w 698929"/>
                  <a:gd name="connsiteY14" fmla="*/ 110665 h 1630227"/>
                  <a:gd name="connsiteX15" fmla="*/ 659016 w 698929"/>
                  <a:gd name="connsiteY15" fmla="*/ 1196 h 1630227"/>
                  <a:gd name="connsiteX0" fmla="*/ 796293 w 836206"/>
                  <a:gd name="connsiteY0" fmla="*/ 1196 h 1641084"/>
                  <a:gd name="connsiteX1" fmla="*/ 538301 w 836206"/>
                  <a:gd name="connsiteY1" fmla="*/ 175166 h 1641084"/>
                  <a:gd name="connsiteX2" fmla="*/ 319227 w 836206"/>
                  <a:gd name="connsiteY2" fmla="*/ 367433 h 1641084"/>
                  <a:gd name="connsiteX3" fmla="*/ 324806 w 836206"/>
                  <a:gd name="connsiteY3" fmla="*/ 678492 h 1641084"/>
                  <a:gd name="connsiteX4" fmla="*/ 318478 w 836206"/>
                  <a:gd name="connsiteY4" fmla="*/ 1043503 h 1641084"/>
                  <a:gd name="connsiteX5" fmla="*/ 281194 w 836206"/>
                  <a:gd name="connsiteY5" fmla="*/ 1208421 h 1641084"/>
                  <a:gd name="connsiteX6" fmla="*/ 5039 w 836206"/>
                  <a:gd name="connsiteY6" fmla="*/ 1580373 h 1641084"/>
                  <a:gd name="connsiteX7" fmla="*/ 550751 w 836206"/>
                  <a:gd name="connsiteY7" fmla="*/ 1614255 h 1641084"/>
                  <a:gd name="connsiteX8" fmla="*/ 625184 w 836206"/>
                  <a:gd name="connsiteY8" fmla="*/ 1267408 h 1641084"/>
                  <a:gd name="connsiteX9" fmla="*/ 709343 w 836206"/>
                  <a:gd name="connsiteY9" fmla="*/ 1078133 h 1641084"/>
                  <a:gd name="connsiteX10" fmla="*/ 696688 w 836206"/>
                  <a:gd name="connsiteY10" fmla="*/ 714891 h 1641084"/>
                  <a:gd name="connsiteX11" fmla="*/ 673012 w 836206"/>
                  <a:gd name="connsiteY11" fmla="*/ 497040 h 1641084"/>
                  <a:gd name="connsiteX12" fmla="*/ 674509 w 836206"/>
                  <a:gd name="connsiteY12" fmla="*/ 424990 h 1641084"/>
                  <a:gd name="connsiteX13" fmla="*/ 698254 w 836206"/>
                  <a:gd name="connsiteY13" fmla="*/ 340218 h 1641084"/>
                  <a:gd name="connsiteX14" fmla="*/ 825684 w 836206"/>
                  <a:gd name="connsiteY14" fmla="*/ 110665 h 1641084"/>
                  <a:gd name="connsiteX15" fmla="*/ 796293 w 836206"/>
                  <a:gd name="connsiteY15" fmla="*/ 1196 h 1641084"/>
                  <a:gd name="connsiteX0" fmla="*/ 796293 w 836206"/>
                  <a:gd name="connsiteY0" fmla="*/ 1196 h 1641084"/>
                  <a:gd name="connsiteX1" fmla="*/ 538301 w 836206"/>
                  <a:gd name="connsiteY1" fmla="*/ 175166 h 1641084"/>
                  <a:gd name="connsiteX2" fmla="*/ 319227 w 836206"/>
                  <a:gd name="connsiteY2" fmla="*/ 367433 h 1641084"/>
                  <a:gd name="connsiteX3" fmla="*/ 324806 w 836206"/>
                  <a:gd name="connsiteY3" fmla="*/ 678492 h 1641084"/>
                  <a:gd name="connsiteX4" fmla="*/ 318478 w 836206"/>
                  <a:gd name="connsiteY4" fmla="*/ 1043503 h 1641084"/>
                  <a:gd name="connsiteX5" fmla="*/ 281194 w 836206"/>
                  <a:gd name="connsiteY5" fmla="*/ 1208421 h 1641084"/>
                  <a:gd name="connsiteX6" fmla="*/ 5039 w 836206"/>
                  <a:gd name="connsiteY6" fmla="*/ 1580373 h 1641084"/>
                  <a:gd name="connsiteX7" fmla="*/ 550751 w 836206"/>
                  <a:gd name="connsiteY7" fmla="*/ 1614255 h 1641084"/>
                  <a:gd name="connsiteX8" fmla="*/ 668046 w 836206"/>
                  <a:gd name="connsiteY8" fmla="*/ 1276933 h 1641084"/>
                  <a:gd name="connsiteX9" fmla="*/ 709343 w 836206"/>
                  <a:gd name="connsiteY9" fmla="*/ 1078133 h 1641084"/>
                  <a:gd name="connsiteX10" fmla="*/ 696688 w 836206"/>
                  <a:gd name="connsiteY10" fmla="*/ 714891 h 1641084"/>
                  <a:gd name="connsiteX11" fmla="*/ 673012 w 836206"/>
                  <a:gd name="connsiteY11" fmla="*/ 497040 h 1641084"/>
                  <a:gd name="connsiteX12" fmla="*/ 674509 w 836206"/>
                  <a:gd name="connsiteY12" fmla="*/ 424990 h 1641084"/>
                  <a:gd name="connsiteX13" fmla="*/ 698254 w 836206"/>
                  <a:gd name="connsiteY13" fmla="*/ 340218 h 1641084"/>
                  <a:gd name="connsiteX14" fmla="*/ 825684 w 836206"/>
                  <a:gd name="connsiteY14" fmla="*/ 110665 h 1641084"/>
                  <a:gd name="connsiteX15" fmla="*/ 796293 w 836206"/>
                  <a:gd name="connsiteY15" fmla="*/ 1196 h 1641084"/>
                  <a:gd name="connsiteX0" fmla="*/ 796293 w 836206"/>
                  <a:gd name="connsiteY0" fmla="*/ 1196 h 1641084"/>
                  <a:gd name="connsiteX1" fmla="*/ 538301 w 836206"/>
                  <a:gd name="connsiteY1" fmla="*/ 175166 h 1641084"/>
                  <a:gd name="connsiteX2" fmla="*/ 319227 w 836206"/>
                  <a:gd name="connsiteY2" fmla="*/ 367433 h 1641084"/>
                  <a:gd name="connsiteX3" fmla="*/ 324806 w 836206"/>
                  <a:gd name="connsiteY3" fmla="*/ 678492 h 1641084"/>
                  <a:gd name="connsiteX4" fmla="*/ 318478 w 836206"/>
                  <a:gd name="connsiteY4" fmla="*/ 1043503 h 1641084"/>
                  <a:gd name="connsiteX5" fmla="*/ 281194 w 836206"/>
                  <a:gd name="connsiteY5" fmla="*/ 1208421 h 1641084"/>
                  <a:gd name="connsiteX6" fmla="*/ 5039 w 836206"/>
                  <a:gd name="connsiteY6" fmla="*/ 1580373 h 1641084"/>
                  <a:gd name="connsiteX7" fmla="*/ 550751 w 836206"/>
                  <a:gd name="connsiteY7" fmla="*/ 1614255 h 1641084"/>
                  <a:gd name="connsiteX8" fmla="*/ 668046 w 836206"/>
                  <a:gd name="connsiteY8" fmla="*/ 1276933 h 1641084"/>
                  <a:gd name="connsiteX9" fmla="*/ 735536 w 836206"/>
                  <a:gd name="connsiteY9" fmla="*/ 992408 h 1641084"/>
                  <a:gd name="connsiteX10" fmla="*/ 696688 w 836206"/>
                  <a:gd name="connsiteY10" fmla="*/ 714891 h 1641084"/>
                  <a:gd name="connsiteX11" fmla="*/ 673012 w 836206"/>
                  <a:gd name="connsiteY11" fmla="*/ 497040 h 1641084"/>
                  <a:gd name="connsiteX12" fmla="*/ 674509 w 836206"/>
                  <a:gd name="connsiteY12" fmla="*/ 424990 h 1641084"/>
                  <a:gd name="connsiteX13" fmla="*/ 698254 w 836206"/>
                  <a:gd name="connsiteY13" fmla="*/ 340218 h 1641084"/>
                  <a:gd name="connsiteX14" fmla="*/ 825684 w 836206"/>
                  <a:gd name="connsiteY14" fmla="*/ 110665 h 1641084"/>
                  <a:gd name="connsiteX15" fmla="*/ 796293 w 836206"/>
                  <a:gd name="connsiteY15" fmla="*/ 1196 h 1641084"/>
                  <a:gd name="connsiteX0" fmla="*/ 796293 w 836206"/>
                  <a:gd name="connsiteY0" fmla="*/ 1196 h 1641084"/>
                  <a:gd name="connsiteX1" fmla="*/ 538301 w 836206"/>
                  <a:gd name="connsiteY1" fmla="*/ 175166 h 1641084"/>
                  <a:gd name="connsiteX2" fmla="*/ 319227 w 836206"/>
                  <a:gd name="connsiteY2" fmla="*/ 367433 h 1641084"/>
                  <a:gd name="connsiteX3" fmla="*/ 324806 w 836206"/>
                  <a:gd name="connsiteY3" fmla="*/ 678492 h 1641084"/>
                  <a:gd name="connsiteX4" fmla="*/ 318478 w 836206"/>
                  <a:gd name="connsiteY4" fmla="*/ 1043503 h 1641084"/>
                  <a:gd name="connsiteX5" fmla="*/ 281194 w 836206"/>
                  <a:gd name="connsiteY5" fmla="*/ 1208421 h 1641084"/>
                  <a:gd name="connsiteX6" fmla="*/ 5039 w 836206"/>
                  <a:gd name="connsiteY6" fmla="*/ 1580373 h 1641084"/>
                  <a:gd name="connsiteX7" fmla="*/ 550751 w 836206"/>
                  <a:gd name="connsiteY7" fmla="*/ 1614255 h 1641084"/>
                  <a:gd name="connsiteX8" fmla="*/ 668046 w 836206"/>
                  <a:gd name="connsiteY8" fmla="*/ 1276933 h 1641084"/>
                  <a:gd name="connsiteX9" fmla="*/ 735536 w 836206"/>
                  <a:gd name="connsiteY9" fmla="*/ 992408 h 1641084"/>
                  <a:gd name="connsiteX10" fmla="*/ 689544 w 836206"/>
                  <a:gd name="connsiteY10" fmla="*/ 669647 h 1641084"/>
                  <a:gd name="connsiteX11" fmla="*/ 673012 w 836206"/>
                  <a:gd name="connsiteY11" fmla="*/ 497040 h 1641084"/>
                  <a:gd name="connsiteX12" fmla="*/ 674509 w 836206"/>
                  <a:gd name="connsiteY12" fmla="*/ 424990 h 1641084"/>
                  <a:gd name="connsiteX13" fmla="*/ 698254 w 836206"/>
                  <a:gd name="connsiteY13" fmla="*/ 340218 h 1641084"/>
                  <a:gd name="connsiteX14" fmla="*/ 825684 w 836206"/>
                  <a:gd name="connsiteY14" fmla="*/ 110665 h 1641084"/>
                  <a:gd name="connsiteX15" fmla="*/ 796293 w 836206"/>
                  <a:gd name="connsiteY15" fmla="*/ 1196 h 1641084"/>
                  <a:gd name="connsiteX0" fmla="*/ 797579 w 837492"/>
                  <a:gd name="connsiteY0" fmla="*/ 1196 h 1641314"/>
                  <a:gd name="connsiteX1" fmla="*/ 539587 w 837492"/>
                  <a:gd name="connsiteY1" fmla="*/ 175166 h 1641314"/>
                  <a:gd name="connsiteX2" fmla="*/ 320513 w 837492"/>
                  <a:gd name="connsiteY2" fmla="*/ 367433 h 1641314"/>
                  <a:gd name="connsiteX3" fmla="*/ 326092 w 837492"/>
                  <a:gd name="connsiteY3" fmla="*/ 678492 h 1641314"/>
                  <a:gd name="connsiteX4" fmla="*/ 319764 w 837492"/>
                  <a:gd name="connsiteY4" fmla="*/ 1043503 h 1641314"/>
                  <a:gd name="connsiteX5" fmla="*/ 258667 w 837492"/>
                  <a:gd name="connsiteY5" fmla="*/ 1203658 h 1641314"/>
                  <a:gd name="connsiteX6" fmla="*/ 6325 w 837492"/>
                  <a:gd name="connsiteY6" fmla="*/ 1580373 h 1641314"/>
                  <a:gd name="connsiteX7" fmla="*/ 552037 w 837492"/>
                  <a:gd name="connsiteY7" fmla="*/ 1614255 h 1641314"/>
                  <a:gd name="connsiteX8" fmla="*/ 669332 w 837492"/>
                  <a:gd name="connsiteY8" fmla="*/ 1276933 h 1641314"/>
                  <a:gd name="connsiteX9" fmla="*/ 736822 w 837492"/>
                  <a:gd name="connsiteY9" fmla="*/ 992408 h 1641314"/>
                  <a:gd name="connsiteX10" fmla="*/ 690830 w 837492"/>
                  <a:gd name="connsiteY10" fmla="*/ 669647 h 1641314"/>
                  <a:gd name="connsiteX11" fmla="*/ 674298 w 837492"/>
                  <a:gd name="connsiteY11" fmla="*/ 497040 h 1641314"/>
                  <a:gd name="connsiteX12" fmla="*/ 675795 w 837492"/>
                  <a:gd name="connsiteY12" fmla="*/ 424990 h 1641314"/>
                  <a:gd name="connsiteX13" fmla="*/ 699540 w 837492"/>
                  <a:gd name="connsiteY13" fmla="*/ 340218 h 1641314"/>
                  <a:gd name="connsiteX14" fmla="*/ 826970 w 837492"/>
                  <a:gd name="connsiteY14" fmla="*/ 110665 h 1641314"/>
                  <a:gd name="connsiteX15" fmla="*/ 797579 w 837492"/>
                  <a:gd name="connsiteY15" fmla="*/ 1196 h 1641314"/>
                  <a:gd name="connsiteX0" fmla="*/ 713982 w 753895"/>
                  <a:gd name="connsiteY0" fmla="*/ 1196 h 1650425"/>
                  <a:gd name="connsiteX1" fmla="*/ 455990 w 753895"/>
                  <a:gd name="connsiteY1" fmla="*/ 175166 h 1650425"/>
                  <a:gd name="connsiteX2" fmla="*/ 236916 w 753895"/>
                  <a:gd name="connsiteY2" fmla="*/ 367433 h 1650425"/>
                  <a:gd name="connsiteX3" fmla="*/ 242495 w 753895"/>
                  <a:gd name="connsiteY3" fmla="*/ 678492 h 1650425"/>
                  <a:gd name="connsiteX4" fmla="*/ 236167 w 753895"/>
                  <a:gd name="connsiteY4" fmla="*/ 1043503 h 1650425"/>
                  <a:gd name="connsiteX5" fmla="*/ 175070 w 753895"/>
                  <a:gd name="connsiteY5" fmla="*/ 1203658 h 1650425"/>
                  <a:gd name="connsiteX6" fmla="*/ 8453 w 753895"/>
                  <a:gd name="connsiteY6" fmla="*/ 1601804 h 1650425"/>
                  <a:gd name="connsiteX7" fmla="*/ 468440 w 753895"/>
                  <a:gd name="connsiteY7" fmla="*/ 1614255 h 1650425"/>
                  <a:gd name="connsiteX8" fmla="*/ 585735 w 753895"/>
                  <a:gd name="connsiteY8" fmla="*/ 1276933 h 1650425"/>
                  <a:gd name="connsiteX9" fmla="*/ 653225 w 753895"/>
                  <a:gd name="connsiteY9" fmla="*/ 992408 h 1650425"/>
                  <a:gd name="connsiteX10" fmla="*/ 607233 w 753895"/>
                  <a:gd name="connsiteY10" fmla="*/ 669647 h 1650425"/>
                  <a:gd name="connsiteX11" fmla="*/ 590701 w 753895"/>
                  <a:gd name="connsiteY11" fmla="*/ 497040 h 1650425"/>
                  <a:gd name="connsiteX12" fmla="*/ 592198 w 753895"/>
                  <a:gd name="connsiteY12" fmla="*/ 424990 h 1650425"/>
                  <a:gd name="connsiteX13" fmla="*/ 615943 w 753895"/>
                  <a:gd name="connsiteY13" fmla="*/ 340218 h 1650425"/>
                  <a:gd name="connsiteX14" fmla="*/ 743373 w 753895"/>
                  <a:gd name="connsiteY14" fmla="*/ 110665 h 1650425"/>
                  <a:gd name="connsiteX15" fmla="*/ 713982 w 753895"/>
                  <a:gd name="connsiteY15" fmla="*/ 1196 h 1650425"/>
                  <a:gd name="connsiteX0" fmla="*/ 717338 w 757251"/>
                  <a:gd name="connsiteY0" fmla="*/ 1196 h 1651788"/>
                  <a:gd name="connsiteX1" fmla="*/ 459346 w 757251"/>
                  <a:gd name="connsiteY1" fmla="*/ 175166 h 1651788"/>
                  <a:gd name="connsiteX2" fmla="*/ 240272 w 757251"/>
                  <a:gd name="connsiteY2" fmla="*/ 367433 h 1651788"/>
                  <a:gd name="connsiteX3" fmla="*/ 245851 w 757251"/>
                  <a:gd name="connsiteY3" fmla="*/ 678492 h 1651788"/>
                  <a:gd name="connsiteX4" fmla="*/ 239523 w 757251"/>
                  <a:gd name="connsiteY4" fmla="*/ 1043503 h 1651788"/>
                  <a:gd name="connsiteX5" fmla="*/ 178426 w 757251"/>
                  <a:gd name="connsiteY5" fmla="*/ 1203658 h 1651788"/>
                  <a:gd name="connsiteX6" fmla="*/ 11809 w 757251"/>
                  <a:gd name="connsiteY6" fmla="*/ 1601804 h 1651788"/>
                  <a:gd name="connsiteX7" fmla="*/ 540852 w 757251"/>
                  <a:gd name="connsiteY7" fmla="*/ 1616637 h 1651788"/>
                  <a:gd name="connsiteX8" fmla="*/ 589091 w 757251"/>
                  <a:gd name="connsiteY8" fmla="*/ 1276933 h 1651788"/>
                  <a:gd name="connsiteX9" fmla="*/ 656581 w 757251"/>
                  <a:gd name="connsiteY9" fmla="*/ 992408 h 1651788"/>
                  <a:gd name="connsiteX10" fmla="*/ 610589 w 757251"/>
                  <a:gd name="connsiteY10" fmla="*/ 669647 h 1651788"/>
                  <a:gd name="connsiteX11" fmla="*/ 594057 w 757251"/>
                  <a:gd name="connsiteY11" fmla="*/ 497040 h 1651788"/>
                  <a:gd name="connsiteX12" fmla="*/ 595554 w 757251"/>
                  <a:gd name="connsiteY12" fmla="*/ 424990 h 1651788"/>
                  <a:gd name="connsiteX13" fmla="*/ 619299 w 757251"/>
                  <a:gd name="connsiteY13" fmla="*/ 340218 h 1651788"/>
                  <a:gd name="connsiteX14" fmla="*/ 746729 w 757251"/>
                  <a:gd name="connsiteY14" fmla="*/ 110665 h 1651788"/>
                  <a:gd name="connsiteX15" fmla="*/ 717338 w 757251"/>
                  <a:gd name="connsiteY15" fmla="*/ 1196 h 1651788"/>
                  <a:gd name="connsiteX0" fmla="*/ 715105 w 755018"/>
                  <a:gd name="connsiteY0" fmla="*/ 1196 h 1651788"/>
                  <a:gd name="connsiteX1" fmla="*/ 457113 w 755018"/>
                  <a:gd name="connsiteY1" fmla="*/ 175166 h 1651788"/>
                  <a:gd name="connsiteX2" fmla="*/ 238039 w 755018"/>
                  <a:gd name="connsiteY2" fmla="*/ 367433 h 1651788"/>
                  <a:gd name="connsiteX3" fmla="*/ 243618 w 755018"/>
                  <a:gd name="connsiteY3" fmla="*/ 678492 h 1651788"/>
                  <a:gd name="connsiteX4" fmla="*/ 237290 w 755018"/>
                  <a:gd name="connsiteY4" fmla="*/ 1043503 h 1651788"/>
                  <a:gd name="connsiteX5" fmla="*/ 176193 w 755018"/>
                  <a:gd name="connsiteY5" fmla="*/ 1203658 h 1651788"/>
                  <a:gd name="connsiteX6" fmla="*/ 9576 w 755018"/>
                  <a:gd name="connsiteY6" fmla="*/ 1601804 h 1651788"/>
                  <a:gd name="connsiteX7" fmla="*/ 493375 w 755018"/>
                  <a:gd name="connsiteY7" fmla="*/ 1616637 h 1651788"/>
                  <a:gd name="connsiteX8" fmla="*/ 586858 w 755018"/>
                  <a:gd name="connsiteY8" fmla="*/ 1276933 h 1651788"/>
                  <a:gd name="connsiteX9" fmla="*/ 654348 w 755018"/>
                  <a:gd name="connsiteY9" fmla="*/ 992408 h 1651788"/>
                  <a:gd name="connsiteX10" fmla="*/ 608356 w 755018"/>
                  <a:gd name="connsiteY10" fmla="*/ 669647 h 1651788"/>
                  <a:gd name="connsiteX11" fmla="*/ 591824 w 755018"/>
                  <a:gd name="connsiteY11" fmla="*/ 497040 h 1651788"/>
                  <a:gd name="connsiteX12" fmla="*/ 593321 w 755018"/>
                  <a:gd name="connsiteY12" fmla="*/ 424990 h 1651788"/>
                  <a:gd name="connsiteX13" fmla="*/ 617066 w 755018"/>
                  <a:gd name="connsiteY13" fmla="*/ 340218 h 1651788"/>
                  <a:gd name="connsiteX14" fmla="*/ 744496 w 755018"/>
                  <a:gd name="connsiteY14" fmla="*/ 110665 h 1651788"/>
                  <a:gd name="connsiteX15" fmla="*/ 715105 w 755018"/>
                  <a:gd name="connsiteY15" fmla="*/ 1196 h 1651788"/>
                  <a:gd name="connsiteX0" fmla="*/ 715105 w 755238"/>
                  <a:gd name="connsiteY0" fmla="*/ 1121 h 1651713"/>
                  <a:gd name="connsiteX1" fmla="*/ 452350 w 755238"/>
                  <a:gd name="connsiteY1" fmla="*/ 172709 h 1651713"/>
                  <a:gd name="connsiteX2" fmla="*/ 238039 w 755238"/>
                  <a:gd name="connsiteY2" fmla="*/ 367358 h 1651713"/>
                  <a:gd name="connsiteX3" fmla="*/ 243618 w 755238"/>
                  <a:gd name="connsiteY3" fmla="*/ 678417 h 1651713"/>
                  <a:gd name="connsiteX4" fmla="*/ 237290 w 755238"/>
                  <a:gd name="connsiteY4" fmla="*/ 1043428 h 1651713"/>
                  <a:gd name="connsiteX5" fmla="*/ 176193 w 755238"/>
                  <a:gd name="connsiteY5" fmla="*/ 1203583 h 1651713"/>
                  <a:gd name="connsiteX6" fmla="*/ 9576 w 755238"/>
                  <a:gd name="connsiteY6" fmla="*/ 1601729 h 1651713"/>
                  <a:gd name="connsiteX7" fmla="*/ 493375 w 755238"/>
                  <a:gd name="connsiteY7" fmla="*/ 1616562 h 1651713"/>
                  <a:gd name="connsiteX8" fmla="*/ 586858 w 755238"/>
                  <a:gd name="connsiteY8" fmla="*/ 1276858 h 1651713"/>
                  <a:gd name="connsiteX9" fmla="*/ 654348 w 755238"/>
                  <a:gd name="connsiteY9" fmla="*/ 992333 h 1651713"/>
                  <a:gd name="connsiteX10" fmla="*/ 608356 w 755238"/>
                  <a:gd name="connsiteY10" fmla="*/ 669572 h 1651713"/>
                  <a:gd name="connsiteX11" fmla="*/ 591824 w 755238"/>
                  <a:gd name="connsiteY11" fmla="*/ 496965 h 1651713"/>
                  <a:gd name="connsiteX12" fmla="*/ 593321 w 755238"/>
                  <a:gd name="connsiteY12" fmla="*/ 424915 h 1651713"/>
                  <a:gd name="connsiteX13" fmla="*/ 617066 w 755238"/>
                  <a:gd name="connsiteY13" fmla="*/ 340143 h 1651713"/>
                  <a:gd name="connsiteX14" fmla="*/ 744496 w 755238"/>
                  <a:gd name="connsiteY14" fmla="*/ 110590 h 1651713"/>
                  <a:gd name="connsiteX15" fmla="*/ 715105 w 755238"/>
                  <a:gd name="connsiteY15" fmla="*/ 1121 h 1651713"/>
                  <a:gd name="connsiteX0" fmla="*/ 715105 w 755238"/>
                  <a:gd name="connsiteY0" fmla="*/ 1121 h 1651713"/>
                  <a:gd name="connsiteX1" fmla="*/ 452350 w 755238"/>
                  <a:gd name="connsiteY1" fmla="*/ 172709 h 1651713"/>
                  <a:gd name="connsiteX2" fmla="*/ 238039 w 755238"/>
                  <a:gd name="connsiteY2" fmla="*/ 367358 h 1651713"/>
                  <a:gd name="connsiteX3" fmla="*/ 243618 w 755238"/>
                  <a:gd name="connsiteY3" fmla="*/ 678417 h 1651713"/>
                  <a:gd name="connsiteX4" fmla="*/ 237290 w 755238"/>
                  <a:gd name="connsiteY4" fmla="*/ 1043428 h 1651713"/>
                  <a:gd name="connsiteX5" fmla="*/ 176193 w 755238"/>
                  <a:gd name="connsiteY5" fmla="*/ 1203583 h 1651713"/>
                  <a:gd name="connsiteX6" fmla="*/ 9576 w 755238"/>
                  <a:gd name="connsiteY6" fmla="*/ 1601729 h 1651713"/>
                  <a:gd name="connsiteX7" fmla="*/ 493375 w 755238"/>
                  <a:gd name="connsiteY7" fmla="*/ 1616562 h 1651713"/>
                  <a:gd name="connsiteX8" fmla="*/ 586858 w 755238"/>
                  <a:gd name="connsiteY8" fmla="*/ 1276858 h 1651713"/>
                  <a:gd name="connsiteX9" fmla="*/ 654348 w 755238"/>
                  <a:gd name="connsiteY9" fmla="*/ 992333 h 1651713"/>
                  <a:gd name="connsiteX10" fmla="*/ 608356 w 755238"/>
                  <a:gd name="connsiteY10" fmla="*/ 669572 h 1651713"/>
                  <a:gd name="connsiteX11" fmla="*/ 591824 w 755238"/>
                  <a:gd name="connsiteY11" fmla="*/ 496965 h 1651713"/>
                  <a:gd name="connsiteX12" fmla="*/ 593321 w 755238"/>
                  <a:gd name="connsiteY12" fmla="*/ 424915 h 1651713"/>
                  <a:gd name="connsiteX13" fmla="*/ 617066 w 755238"/>
                  <a:gd name="connsiteY13" fmla="*/ 340143 h 1651713"/>
                  <a:gd name="connsiteX14" fmla="*/ 744496 w 755238"/>
                  <a:gd name="connsiteY14" fmla="*/ 110590 h 1651713"/>
                  <a:gd name="connsiteX15" fmla="*/ 715105 w 755238"/>
                  <a:gd name="connsiteY15" fmla="*/ 1121 h 1651713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38039 w 758463"/>
                  <a:gd name="connsiteY2" fmla="*/ 372062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38039 w 758463"/>
                  <a:gd name="connsiteY2" fmla="*/ 372062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38039 w 758463"/>
                  <a:gd name="connsiteY2" fmla="*/ 372062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38039 w 758463"/>
                  <a:gd name="connsiteY2" fmla="*/ 372062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40420 w 758463"/>
                  <a:gd name="connsiteY2" fmla="*/ 355393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40420 w 758463"/>
                  <a:gd name="connsiteY2" fmla="*/ 355393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40420 w 758463"/>
                  <a:gd name="connsiteY2" fmla="*/ 355393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40420 w 758463"/>
                  <a:gd name="connsiteY2" fmla="*/ 355393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19868 w 757327"/>
                  <a:gd name="connsiteY0" fmla="*/ 1036 h 1658772"/>
                  <a:gd name="connsiteX1" fmla="*/ 452350 w 757327"/>
                  <a:gd name="connsiteY1" fmla="*/ 179768 h 1658772"/>
                  <a:gd name="connsiteX2" fmla="*/ 240420 w 757327"/>
                  <a:gd name="connsiteY2" fmla="*/ 357748 h 1658772"/>
                  <a:gd name="connsiteX3" fmla="*/ 243618 w 757327"/>
                  <a:gd name="connsiteY3" fmla="*/ 685476 h 1658772"/>
                  <a:gd name="connsiteX4" fmla="*/ 237290 w 757327"/>
                  <a:gd name="connsiteY4" fmla="*/ 1050487 h 1658772"/>
                  <a:gd name="connsiteX5" fmla="*/ 176193 w 757327"/>
                  <a:gd name="connsiteY5" fmla="*/ 1210642 h 1658772"/>
                  <a:gd name="connsiteX6" fmla="*/ 9576 w 757327"/>
                  <a:gd name="connsiteY6" fmla="*/ 1608788 h 1658772"/>
                  <a:gd name="connsiteX7" fmla="*/ 493375 w 757327"/>
                  <a:gd name="connsiteY7" fmla="*/ 1623621 h 1658772"/>
                  <a:gd name="connsiteX8" fmla="*/ 586858 w 757327"/>
                  <a:gd name="connsiteY8" fmla="*/ 1283917 h 1658772"/>
                  <a:gd name="connsiteX9" fmla="*/ 654348 w 757327"/>
                  <a:gd name="connsiteY9" fmla="*/ 999392 h 1658772"/>
                  <a:gd name="connsiteX10" fmla="*/ 608356 w 757327"/>
                  <a:gd name="connsiteY10" fmla="*/ 676631 h 1658772"/>
                  <a:gd name="connsiteX11" fmla="*/ 591824 w 757327"/>
                  <a:gd name="connsiteY11" fmla="*/ 504024 h 1658772"/>
                  <a:gd name="connsiteX12" fmla="*/ 593321 w 757327"/>
                  <a:gd name="connsiteY12" fmla="*/ 431974 h 1658772"/>
                  <a:gd name="connsiteX13" fmla="*/ 617066 w 757327"/>
                  <a:gd name="connsiteY13" fmla="*/ 347202 h 1658772"/>
                  <a:gd name="connsiteX14" fmla="*/ 744496 w 757327"/>
                  <a:gd name="connsiteY14" fmla="*/ 117649 h 1658772"/>
                  <a:gd name="connsiteX15" fmla="*/ 719868 w 757327"/>
                  <a:gd name="connsiteY15" fmla="*/ 1036 h 1658772"/>
                  <a:gd name="connsiteX0" fmla="*/ 719868 w 744414"/>
                  <a:gd name="connsiteY0" fmla="*/ 848 h 1658584"/>
                  <a:gd name="connsiteX1" fmla="*/ 452350 w 744414"/>
                  <a:gd name="connsiteY1" fmla="*/ 179580 h 1658584"/>
                  <a:gd name="connsiteX2" fmla="*/ 240420 w 744414"/>
                  <a:gd name="connsiteY2" fmla="*/ 357560 h 1658584"/>
                  <a:gd name="connsiteX3" fmla="*/ 243618 w 744414"/>
                  <a:gd name="connsiteY3" fmla="*/ 685288 h 1658584"/>
                  <a:gd name="connsiteX4" fmla="*/ 237290 w 744414"/>
                  <a:gd name="connsiteY4" fmla="*/ 1050299 h 1658584"/>
                  <a:gd name="connsiteX5" fmla="*/ 176193 w 744414"/>
                  <a:gd name="connsiteY5" fmla="*/ 1210454 h 1658584"/>
                  <a:gd name="connsiteX6" fmla="*/ 9576 w 744414"/>
                  <a:gd name="connsiteY6" fmla="*/ 1608600 h 1658584"/>
                  <a:gd name="connsiteX7" fmla="*/ 493375 w 744414"/>
                  <a:gd name="connsiteY7" fmla="*/ 1623433 h 1658584"/>
                  <a:gd name="connsiteX8" fmla="*/ 586858 w 744414"/>
                  <a:gd name="connsiteY8" fmla="*/ 1283729 h 1658584"/>
                  <a:gd name="connsiteX9" fmla="*/ 654348 w 744414"/>
                  <a:gd name="connsiteY9" fmla="*/ 999204 h 1658584"/>
                  <a:gd name="connsiteX10" fmla="*/ 608356 w 744414"/>
                  <a:gd name="connsiteY10" fmla="*/ 676443 h 1658584"/>
                  <a:gd name="connsiteX11" fmla="*/ 591824 w 744414"/>
                  <a:gd name="connsiteY11" fmla="*/ 503836 h 1658584"/>
                  <a:gd name="connsiteX12" fmla="*/ 593321 w 744414"/>
                  <a:gd name="connsiteY12" fmla="*/ 431786 h 1658584"/>
                  <a:gd name="connsiteX13" fmla="*/ 617066 w 744414"/>
                  <a:gd name="connsiteY13" fmla="*/ 347014 h 1658584"/>
                  <a:gd name="connsiteX14" fmla="*/ 720683 w 744414"/>
                  <a:gd name="connsiteY14" fmla="*/ 122224 h 1658584"/>
                  <a:gd name="connsiteX15" fmla="*/ 719868 w 744414"/>
                  <a:gd name="connsiteY15" fmla="*/ 848 h 1658584"/>
                  <a:gd name="connsiteX0" fmla="*/ 719868 w 737605"/>
                  <a:gd name="connsiteY0" fmla="*/ 618 h 1658354"/>
                  <a:gd name="connsiteX1" fmla="*/ 452350 w 737605"/>
                  <a:gd name="connsiteY1" fmla="*/ 179350 h 1658354"/>
                  <a:gd name="connsiteX2" fmla="*/ 240420 w 737605"/>
                  <a:gd name="connsiteY2" fmla="*/ 357330 h 1658354"/>
                  <a:gd name="connsiteX3" fmla="*/ 243618 w 737605"/>
                  <a:gd name="connsiteY3" fmla="*/ 685058 h 1658354"/>
                  <a:gd name="connsiteX4" fmla="*/ 237290 w 737605"/>
                  <a:gd name="connsiteY4" fmla="*/ 1050069 h 1658354"/>
                  <a:gd name="connsiteX5" fmla="*/ 176193 w 737605"/>
                  <a:gd name="connsiteY5" fmla="*/ 1210224 h 1658354"/>
                  <a:gd name="connsiteX6" fmla="*/ 9576 w 737605"/>
                  <a:gd name="connsiteY6" fmla="*/ 1608370 h 1658354"/>
                  <a:gd name="connsiteX7" fmla="*/ 493375 w 737605"/>
                  <a:gd name="connsiteY7" fmla="*/ 1623203 h 1658354"/>
                  <a:gd name="connsiteX8" fmla="*/ 586858 w 737605"/>
                  <a:gd name="connsiteY8" fmla="*/ 1283499 h 1658354"/>
                  <a:gd name="connsiteX9" fmla="*/ 654348 w 737605"/>
                  <a:gd name="connsiteY9" fmla="*/ 998974 h 1658354"/>
                  <a:gd name="connsiteX10" fmla="*/ 608356 w 737605"/>
                  <a:gd name="connsiteY10" fmla="*/ 676213 h 1658354"/>
                  <a:gd name="connsiteX11" fmla="*/ 591824 w 737605"/>
                  <a:gd name="connsiteY11" fmla="*/ 503606 h 1658354"/>
                  <a:gd name="connsiteX12" fmla="*/ 593321 w 737605"/>
                  <a:gd name="connsiteY12" fmla="*/ 431556 h 1658354"/>
                  <a:gd name="connsiteX13" fmla="*/ 617066 w 737605"/>
                  <a:gd name="connsiteY13" fmla="*/ 346784 h 1658354"/>
                  <a:gd name="connsiteX14" fmla="*/ 720683 w 737605"/>
                  <a:gd name="connsiteY14" fmla="*/ 121994 h 1658354"/>
                  <a:gd name="connsiteX15" fmla="*/ 719868 w 737605"/>
                  <a:gd name="connsiteY15" fmla="*/ 618 h 1658354"/>
                  <a:gd name="connsiteX0" fmla="*/ 719868 w 724108"/>
                  <a:gd name="connsiteY0" fmla="*/ 7357 h 1665093"/>
                  <a:gd name="connsiteX1" fmla="*/ 452350 w 724108"/>
                  <a:gd name="connsiteY1" fmla="*/ 186089 h 1665093"/>
                  <a:gd name="connsiteX2" fmla="*/ 240420 w 724108"/>
                  <a:gd name="connsiteY2" fmla="*/ 364069 h 1665093"/>
                  <a:gd name="connsiteX3" fmla="*/ 243618 w 724108"/>
                  <a:gd name="connsiteY3" fmla="*/ 691797 h 1665093"/>
                  <a:gd name="connsiteX4" fmla="*/ 237290 w 724108"/>
                  <a:gd name="connsiteY4" fmla="*/ 1056808 h 1665093"/>
                  <a:gd name="connsiteX5" fmla="*/ 176193 w 724108"/>
                  <a:gd name="connsiteY5" fmla="*/ 1216963 h 1665093"/>
                  <a:gd name="connsiteX6" fmla="*/ 9576 w 724108"/>
                  <a:gd name="connsiteY6" fmla="*/ 1615109 h 1665093"/>
                  <a:gd name="connsiteX7" fmla="*/ 493375 w 724108"/>
                  <a:gd name="connsiteY7" fmla="*/ 1629942 h 1665093"/>
                  <a:gd name="connsiteX8" fmla="*/ 586858 w 724108"/>
                  <a:gd name="connsiteY8" fmla="*/ 1290238 h 1665093"/>
                  <a:gd name="connsiteX9" fmla="*/ 654348 w 724108"/>
                  <a:gd name="connsiteY9" fmla="*/ 1005713 h 1665093"/>
                  <a:gd name="connsiteX10" fmla="*/ 608356 w 724108"/>
                  <a:gd name="connsiteY10" fmla="*/ 682952 h 1665093"/>
                  <a:gd name="connsiteX11" fmla="*/ 591824 w 724108"/>
                  <a:gd name="connsiteY11" fmla="*/ 510345 h 1665093"/>
                  <a:gd name="connsiteX12" fmla="*/ 593321 w 724108"/>
                  <a:gd name="connsiteY12" fmla="*/ 438295 h 1665093"/>
                  <a:gd name="connsiteX13" fmla="*/ 617066 w 724108"/>
                  <a:gd name="connsiteY13" fmla="*/ 353523 h 1665093"/>
                  <a:gd name="connsiteX14" fmla="*/ 720683 w 724108"/>
                  <a:gd name="connsiteY14" fmla="*/ 128733 h 1665093"/>
                  <a:gd name="connsiteX15" fmla="*/ 719868 w 724108"/>
                  <a:gd name="connsiteY15" fmla="*/ 7357 h 1665093"/>
                  <a:gd name="connsiteX0" fmla="*/ 719868 w 815338"/>
                  <a:gd name="connsiteY0" fmla="*/ 7357 h 1665093"/>
                  <a:gd name="connsiteX1" fmla="*/ 452350 w 815338"/>
                  <a:gd name="connsiteY1" fmla="*/ 186089 h 1665093"/>
                  <a:gd name="connsiteX2" fmla="*/ 240420 w 815338"/>
                  <a:gd name="connsiteY2" fmla="*/ 364069 h 1665093"/>
                  <a:gd name="connsiteX3" fmla="*/ 243618 w 815338"/>
                  <a:gd name="connsiteY3" fmla="*/ 691797 h 1665093"/>
                  <a:gd name="connsiteX4" fmla="*/ 237290 w 815338"/>
                  <a:gd name="connsiteY4" fmla="*/ 1056808 h 1665093"/>
                  <a:gd name="connsiteX5" fmla="*/ 176193 w 815338"/>
                  <a:gd name="connsiteY5" fmla="*/ 1216963 h 1665093"/>
                  <a:gd name="connsiteX6" fmla="*/ 9576 w 815338"/>
                  <a:gd name="connsiteY6" fmla="*/ 1615109 h 1665093"/>
                  <a:gd name="connsiteX7" fmla="*/ 493375 w 815338"/>
                  <a:gd name="connsiteY7" fmla="*/ 1629942 h 1665093"/>
                  <a:gd name="connsiteX8" fmla="*/ 586858 w 815338"/>
                  <a:gd name="connsiteY8" fmla="*/ 1290238 h 1665093"/>
                  <a:gd name="connsiteX9" fmla="*/ 654348 w 815338"/>
                  <a:gd name="connsiteY9" fmla="*/ 1005713 h 1665093"/>
                  <a:gd name="connsiteX10" fmla="*/ 608356 w 815338"/>
                  <a:gd name="connsiteY10" fmla="*/ 682952 h 1665093"/>
                  <a:gd name="connsiteX11" fmla="*/ 591824 w 815338"/>
                  <a:gd name="connsiteY11" fmla="*/ 510345 h 1665093"/>
                  <a:gd name="connsiteX12" fmla="*/ 593321 w 815338"/>
                  <a:gd name="connsiteY12" fmla="*/ 438295 h 1665093"/>
                  <a:gd name="connsiteX13" fmla="*/ 812328 w 815338"/>
                  <a:gd name="connsiteY13" fmla="*/ 132067 h 1665093"/>
                  <a:gd name="connsiteX14" fmla="*/ 720683 w 815338"/>
                  <a:gd name="connsiteY14" fmla="*/ 128733 h 1665093"/>
                  <a:gd name="connsiteX15" fmla="*/ 719868 w 815338"/>
                  <a:gd name="connsiteY15" fmla="*/ 7357 h 1665093"/>
                  <a:gd name="connsiteX0" fmla="*/ 719868 w 871499"/>
                  <a:gd name="connsiteY0" fmla="*/ 7357 h 1665093"/>
                  <a:gd name="connsiteX1" fmla="*/ 452350 w 871499"/>
                  <a:gd name="connsiteY1" fmla="*/ 186089 h 1665093"/>
                  <a:gd name="connsiteX2" fmla="*/ 240420 w 871499"/>
                  <a:gd name="connsiteY2" fmla="*/ 364069 h 1665093"/>
                  <a:gd name="connsiteX3" fmla="*/ 243618 w 871499"/>
                  <a:gd name="connsiteY3" fmla="*/ 691797 h 1665093"/>
                  <a:gd name="connsiteX4" fmla="*/ 237290 w 871499"/>
                  <a:gd name="connsiteY4" fmla="*/ 1056808 h 1665093"/>
                  <a:gd name="connsiteX5" fmla="*/ 176193 w 871499"/>
                  <a:gd name="connsiteY5" fmla="*/ 1216963 h 1665093"/>
                  <a:gd name="connsiteX6" fmla="*/ 9576 w 871499"/>
                  <a:gd name="connsiteY6" fmla="*/ 1615109 h 1665093"/>
                  <a:gd name="connsiteX7" fmla="*/ 493375 w 871499"/>
                  <a:gd name="connsiteY7" fmla="*/ 1629942 h 1665093"/>
                  <a:gd name="connsiteX8" fmla="*/ 586858 w 871499"/>
                  <a:gd name="connsiteY8" fmla="*/ 1290238 h 1665093"/>
                  <a:gd name="connsiteX9" fmla="*/ 654348 w 871499"/>
                  <a:gd name="connsiteY9" fmla="*/ 1005713 h 1665093"/>
                  <a:gd name="connsiteX10" fmla="*/ 608356 w 871499"/>
                  <a:gd name="connsiteY10" fmla="*/ 682952 h 1665093"/>
                  <a:gd name="connsiteX11" fmla="*/ 591824 w 871499"/>
                  <a:gd name="connsiteY11" fmla="*/ 510345 h 1665093"/>
                  <a:gd name="connsiteX12" fmla="*/ 860021 w 871499"/>
                  <a:gd name="connsiteY12" fmla="*/ 378764 h 1665093"/>
                  <a:gd name="connsiteX13" fmla="*/ 812328 w 871499"/>
                  <a:gd name="connsiteY13" fmla="*/ 132067 h 1665093"/>
                  <a:gd name="connsiteX14" fmla="*/ 720683 w 871499"/>
                  <a:gd name="connsiteY14" fmla="*/ 128733 h 1665093"/>
                  <a:gd name="connsiteX15" fmla="*/ 719868 w 871499"/>
                  <a:gd name="connsiteY15" fmla="*/ 7357 h 1665093"/>
                  <a:gd name="connsiteX0" fmla="*/ 719868 w 881647"/>
                  <a:gd name="connsiteY0" fmla="*/ 7357 h 1665093"/>
                  <a:gd name="connsiteX1" fmla="*/ 452350 w 881647"/>
                  <a:gd name="connsiteY1" fmla="*/ 186089 h 1665093"/>
                  <a:gd name="connsiteX2" fmla="*/ 240420 w 881647"/>
                  <a:gd name="connsiteY2" fmla="*/ 364069 h 1665093"/>
                  <a:gd name="connsiteX3" fmla="*/ 243618 w 881647"/>
                  <a:gd name="connsiteY3" fmla="*/ 691797 h 1665093"/>
                  <a:gd name="connsiteX4" fmla="*/ 237290 w 881647"/>
                  <a:gd name="connsiteY4" fmla="*/ 1056808 h 1665093"/>
                  <a:gd name="connsiteX5" fmla="*/ 176193 w 881647"/>
                  <a:gd name="connsiteY5" fmla="*/ 1216963 h 1665093"/>
                  <a:gd name="connsiteX6" fmla="*/ 9576 w 881647"/>
                  <a:gd name="connsiteY6" fmla="*/ 1615109 h 1665093"/>
                  <a:gd name="connsiteX7" fmla="*/ 493375 w 881647"/>
                  <a:gd name="connsiteY7" fmla="*/ 1629942 h 1665093"/>
                  <a:gd name="connsiteX8" fmla="*/ 586858 w 881647"/>
                  <a:gd name="connsiteY8" fmla="*/ 1290238 h 1665093"/>
                  <a:gd name="connsiteX9" fmla="*/ 654348 w 881647"/>
                  <a:gd name="connsiteY9" fmla="*/ 1005713 h 1665093"/>
                  <a:gd name="connsiteX10" fmla="*/ 608356 w 881647"/>
                  <a:gd name="connsiteY10" fmla="*/ 682952 h 1665093"/>
                  <a:gd name="connsiteX11" fmla="*/ 591824 w 881647"/>
                  <a:gd name="connsiteY11" fmla="*/ 510345 h 1665093"/>
                  <a:gd name="connsiteX12" fmla="*/ 860021 w 881647"/>
                  <a:gd name="connsiteY12" fmla="*/ 378764 h 1665093"/>
                  <a:gd name="connsiteX13" fmla="*/ 812328 w 881647"/>
                  <a:gd name="connsiteY13" fmla="*/ 132067 h 1665093"/>
                  <a:gd name="connsiteX14" fmla="*/ 720683 w 881647"/>
                  <a:gd name="connsiteY14" fmla="*/ 128733 h 1665093"/>
                  <a:gd name="connsiteX15" fmla="*/ 719868 w 881647"/>
                  <a:gd name="connsiteY15" fmla="*/ 7357 h 1665093"/>
                  <a:gd name="connsiteX0" fmla="*/ 719868 w 882602"/>
                  <a:gd name="connsiteY0" fmla="*/ 7357 h 1665093"/>
                  <a:gd name="connsiteX1" fmla="*/ 452350 w 882602"/>
                  <a:gd name="connsiteY1" fmla="*/ 186089 h 1665093"/>
                  <a:gd name="connsiteX2" fmla="*/ 240420 w 882602"/>
                  <a:gd name="connsiteY2" fmla="*/ 364069 h 1665093"/>
                  <a:gd name="connsiteX3" fmla="*/ 243618 w 882602"/>
                  <a:gd name="connsiteY3" fmla="*/ 691797 h 1665093"/>
                  <a:gd name="connsiteX4" fmla="*/ 237290 w 882602"/>
                  <a:gd name="connsiteY4" fmla="*/ 1056808 h 1665093"/>
                  <a:gd name="connsiteX5" fmla="*/ 176193 w 882602"/>
                  <a:gd name="connsiteY5" fmla="*/ 1216963 h 1665093"/>
                  <a:gd name="connsiteX6" fmla="*/ 9576 w 882602"/>
                  <a:gd name="connsiteY6" fmla="*/ 1615109 h 1665093"/>
                  <a:gd name="connsiteX7" fmla="*/ 493375 w 882602"/>
                  <a:gd name="connsiteY7" fmla="*/ 1629942 h 1665093"/>
                  <a:gd name="connsiteX8" fmla="*/ 586858 w 882602"/>
                  <a:gd name="connsiteY8" fmla="*/ 1290238 h 1665093"/>
                  <a:gd name="connsiteX9" fmla="*/ 654348 w 882602"/>
                  <a:gd name="connsiteY9" fmla="*/ 1005713 h 1665093"/>
                  <a:gd name="connsiteX10" fmla="*/ 608356 w 882602"/>
                  <a:gd name="connsiteY10" fmla="*/ 682952 h 1665093"/>
                  <a:gd name="connsiteX11" fmla="*/ 591824 w 882602"/>
                  <a:gd name="connsiteY11" fmla="*/ 510345 h 1665093"/>
                  <a:gd name="connsiteX12" fmla="*/ 860021 w 882602"/>
                  <a:gd name="connsiteY12" fmla="*/ 378764 h 1665093"/>
                  <a:gd name="connsiteX13" fmla="*/ 814709 w 882602"/>
                  <a:gd name="connsiteY13" fmla="*/ 113017 h 1665093"/>
                  <a:gd name="connsiteX14" fmla="*/ 720683 w 882602"/>
                  <a:gd name="connsiteY14" fmla="*/ 128733 h 1665093"/>
                  <a:gd name="connsiteX15" fmla="*/ 719868 w 882602"/>
                  <a:gd name="connsiteY15" fmla="*/ 7357 h 1665093"/>
                  <a:gd name="connsiteX0" fmla="*/ 719868 w 882602"/>
                  <a:gd name="connsiteY0" fmla="*/ 7357 h 1665093"/>
                  <a:gd name="connsiteX1" fmla="*/ 452350 w 882602"/>
                  <a:gd name="connsiteY1" fmla="*/ 186089 h 1665093"/>
                  <a:gd name="connsiteX2" fmla="*/ 240420 w 882602"/>
                  <a:gd name="connsiteY2" fmla="*/ 364069 h 1665093"/>
                  <a:gd name="connsiteX3" fmla="*/ 243618 w 882602"/>
                  <a:gd name="connsiteY3" fmla="*/ 691797 h 1665093"/>
                  <a:gd name="connsiteX4" fmla="*/ 237290 w 882602"/>
                  <a:gd name="connsiteY4" fmla="*/ 1056808 h 1665093"/>
                  <a:gd name="connsiteX5" fmla="*/ 176193 w 882602"/>
                  <a:gd name="connsiteY5" fmla="*/ 1216963 h 1665093"/>
                  <a:gd name="connsiteX6" fmla="*/ 9576 w 882602"/>
                  <a:gd name="connsiteY6" fmla="*/ 1615109 h 1665093"/>
                  <a:gd name="connsiteX7" fmla="*/ 493375 w 882602"/>
                  <a:gd name="connsiteY7" fmla="*/ 1629942 h 1665093"/>
                  <a:gd name="connsiteX8" fmla="*/ 586858 w 882602"/>
                  <a:gd name="connsiteY8" fmla="*/ 1290238 h 1665093"/>
                  <a:gd name="connsiteX9" fmla="*/ 654348 w 882602"/>
                  <a:gd name="connsiteY9" fmla="*/ 1005713 h 1665093"/>
                  <a:gd name="connsiteX10" fmla="*/ 608356 w 882602"/>
                  <a:gd name="connsiteY10" fmla="*/ 682952 h 1665093"/>
                  <a:gd name="connsiteX11" fmla="*/ 591824 w 882602"/>
                  <a:gd name="connsiteY11" fmla="*/ 510345 h 1665093"/>
                  <a:gd name="connsiteX12" fmla="*/ 860021 w 882602"/>
                  <a:gd name="connsiteY12" fmla="*/ 378764 h 1665093"/>
                  <a:gd name="connsiteX13" fmla="*/ 814709 w 882602"/>
                  <a:gd name="connsiteY13" fmla="*/ 113017 h 1665093"/>
                  <a:gd name="connsiteX14" fmla="*/ 720683 w 882602"/>
                  <a:gd name="connsiteY14" fmla="*/ 128733 h 1665093"/>
                  <a:gd name="connsiteX15" fmla="*/ 719868 w 882602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586858 w 868043"/>
                  <a:gd name="connsiteY8" fmla="*/ 1290238 h 1665093"/>
                  <a:gd name="connsiteX9" fmla="*/ 654348 w 868043"/>
                  <a:gd name="connsiteY9" fmla="*/ 1005713 h 1665093"/>
                  <a:gd name="connsiteX10" fmla="*/ 608356 w 868043"/>
                  <a:gd name="connsiteY10" fmla="*/ 682952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586858 w 868043"/>
                  <a:gd name="connsiteY8" fmla="*/ 1290238 h 1665093"/>
                  <a:gd name="connsiteX9" fmla="*/ 654348 w 868043"/>
                  <a:gd name="connsiteY9" fmla="*/ 1005713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586858 w 868043"/>
                  <a:gd name="connsiteY8" fmla="*/ 1290238 h 1665093"/>
                  <a:gd name="connsiteX9" fmla="*/ 809129 w 868043"/>
                  <a:gd name="connsiteY9" fmla="*/ 936656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41627 w 868043"/>
                  <a:gd name="connsiteY8" fmla="*/ 1290238 h 1665093"/>
                  <a:gd name="connsiteX9" fmla="*/ 809129 w 868043"/>
                  <a:gd name="connsiteY9" fmla="*/ 936656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41627 w 868043"/>
                  <a:gd name="connsiteY8" fmla="*/ 1290238 h 1665093"/>
                  <a:gd name="connsiteX9" fmla="*/ 809129 w 868043"/>
                  <a:gd name="connsiteY9" fmla="*/ 936656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44008 w 868043"/>
                  <a:gd name="connsiteY8" fmla="*/ 1311670 h 1665093"/>
                  <a:gd name="connsiteX9" fmla="*/ 809129 w 868043"/>
                  <a:gd name="connsiteY9" fmla="*/ 936656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44008 w 868043"/>
                  <a:gd name="connsiteY8" fmla="*/ 1311670 h 1665093"/>
                  <a:gd name="connsiteX9" fmla="*/ 821035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21035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21035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32941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32941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32941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32941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21754 w 869929"/>
                  <a:gd name="connsiteY0" fmla="*/ 7357 h 1662530"/>
                  <a:gd name="connsiteX1" fmla="*/ 454236 w 869929"/>
                  <a:gd name="connsiteY1" fmla="*/ 186089 h 1662530"/>
                  <a:gd name="connsiteX2" fmla="*/ 242306 w 869929"/>
                  <a:gd name="connsiteY2" fmla="*/ 364069 h 1662530"/>
                  <a:gd name="connsiteX3" fmla="*/ 245504 w 869929"/>
                  <a:gd name="connsiteY3" fmla="*/ 691797 h 1662530"/>
                  <a:gd name="connsiteX4" fmla="*/ 239176 w 869929"/>
                  <a:gd name="connsiteY4" fmla="*/ 1056808 h 1662530"/>
                  <a:gd name="connsiteX5" fmla="*/ 159029 w 869929"/>
                  <a:gd name="connsiteY5" fmla="*/ 1259825 h 1662530"/>
                  <a:gd name="connsiteX6" fmla="*/ 11462 w 869929"/>
                  <a:gd name="connsiteY6" fmla="*/ 1615109 h 1662530"/>
                  <a:gd name="connsiteX7" fmla="*/ 495261 w 869929"/>
                  <a:gd name="connsiteY7" fmla="*/ 1629942 h 1662530"/>
                  <a:gd name="connsiteX8" fmla="*/ 655419 w 869929"/>
                  <a:gd name="connsiteY8" fmla="*/ 1283095 h 1662530"/>
                  <a:gd name="connsiteX9" fmla="*/ 834827 w 869929"/>
                  <a:gd name="connsiteY9" fmla="*/ 965231 h 1662530"/>
                  <a:gd name="connsiteX10" fmla="*/ 791217 w 869929"/>
                  <a:gd name="connsiteY10" fmla="*/ 713908 h 1662530"/>
                  <a:gd name="connsiteX11" fmla="*/ 798498 w 869929"/>
                  <a:gd name="connsiteY11" fmla="*/ 527014 h 1662530"/>
                  <a:gd name="connsiteX12" fmla="*/ 861907 w 869929"/>
                  <a:gd name="connsiteY12" fmla="*/ 378764 h 1662530"/>
                  <a:gd name="connsiteX13" fmla="*/ 816595 w 869929"/>
                  <a:gd name="connsiteY13" fmla="*/ 113017 h 1662530"/>
                  <a:gd name="connsiteX14" fmla="*/ 722569 w 869929"/>
                  <a:gd name="connsiteY14" fmla="*/ 128733 h 1662530"/>
                  <a:gd name="connsiteX15" fmla="*/ 721754 w 869929"/>
                  <a:gd name="connsiteY15" fmla="*/ 7357 h 1662530"/>
                  <a:gd name="connsiteX0" fmla="*/ 721754 w 869929"/>
                  <a:gd name="connsiteY0" fmla="*/ 7357 h 1662530"/>
                  <a:gd name="connsiteX1" fmla="*/ 454236 w 869929"/>
                  <a:gd name="connsiteY1" fmla="*/ 186089 h 1662530"/>
                  <a:gd name="connsiteX2" fmla="*/ 242306 w 869929"/>
                  <a:gd name="connsiteY2" fmla="*/ 364069 h 1662530"/>
                  <a:gd name="connsiteX3" fmla="*/ 245504 w 869929"/>
                  <a:gd name="connsiteY3" fmla="*/ 691797 h 1662530"/>
                  <a:gd name="connsiteX4" fmla="*/ 239176 w 869929"/>
                  <a:gd name="connsiteY4" fmla="*/ 1056808 h 1662530"/>
                  <a:gd name="connsiteX5" fmla="*/ 159029 w 869929"/>
                  <a:gd name="connsiteY5" fmla="*/ 1259825 h 1662530"/>
                  <a:gd name="connsiteX6" fmla="*/ 11462 w 869929"/>
                  <a:gd name="connsiteY6" fmla="*/ 1615109 h 1662530"/>
                  <a:gd name="connsiteX7" fmla="*/ 495261 w 869929"/>
                  <a:gd name="connsiteY7" fmla="*/ 1629942 h 1662530"/>
                  <a:gd name="connsiteX8" fmla="*/ 655419 w 869929"/>
                  <a:gd name="connsiteY8" fmla="*/ 1283095 h 1662530"/>
                  <a:gd name="connsiteX9" fmla="*/ 834827 w 869929"/>
                  <a:gd name="connsiteY9" fmla="*/ 965231 h 1662530"/>
                  <a:gd name="connsiteX10" fmla="*/ 791217 w 869929"/>
                  <a:gd name="connsiteY10" fmla="*/ 713908 h 1662530"/>
                  <a:gd name="connsiteX11" fmla="*/ 798498 w 869929"/>
                  <a:gd name="connsiteY11" fmla="*/ 527014 h 1662530"/>
                  <a:gd name="connsiteX12" fmla="*/ 861907 w 869929"/>
                  <a:gd name="connsiteY12" fmla="*/ 378764 h 1662530"/>
                  <a:gd name="connsiteX13" fmla="*/ 816595 w 869929"/>
                  <a:gd name="connsiteY13" fmla="*/ 113017 h 1662530"/>
                  <a:gd name="connsiteX14" fmla="*/ 722569 w 869929"/>
                  <a:gd name="connsiteY14" fmla="*/ 128733 h 1662530"/>
                  <a:gd name="connsiteX15" fmla="*/ 721754 w 869929"/>
                  <a:gd name="connsiteY15" fmla="*/ 7357 h 1662530"/>
                  <a:gd name="connsiteX0" fmla="*/ 723919 w 872094"/>
                  <a:gd name="connsiteY0" fmla="*/ 7357 h 1662530"/>
                  <a:gd name="connsiteX1" fmla="*/ 456401 w 872094"/>
                  <a:gd name="connsiteY1" fmla="*/ 186089 h 1662530"/>
                  <a:gd name="connsiteX2" fmla="*/ 244471 w 872094"/>
                  <a:gd name="connsiteY2" fmla="*/ 364069 h 1662530"/>
                  <a:gd name="connsiteX3" fmla="*/ 247669 w 872094"/>
                  <a:gd name="connsiteY3" fmla="*/ 691797 h 1662530"/>
                  <a:gd name="connsiteX4" fmla="*/ 241341 w 872094"/>
                  <a:gd name="connsiteY4" fmla="*/ 1056808 h 1662530"/>
                  <a:gd name="connsiteX5" fmla="*/ 161194 w 872094"/>
                  <a:gd name="connsiteY5" fmla="*/ 1259825 h 1662530"/>
                  <a:gd name="connsiteX6" fmla="*/ 13627 w 872094"/>
                  <a:gd name="connsiteY6" fmla="*/ 1615109 h 1662530"/>
                  <a:gd name="connsiteX7" fmla="*/ 537907 w 872094"/>
                  <a:gd name="connsiteY7" fmla="*/ 1629942 h 1662530"/>
                  <a:gd name="connsiteX8" fmla="*/ 657584 w 872094"/>
                  <a:gd name="connsiteY8" fmla="*/ 1283095 h 1662530"/>
                  <a:gd name="connsiteX9" fmla="*/ 836992 w 872094"/>
                  <a:gd name="connsiteY9" fmla="*/ 965231 h 1662530"/>
                  <a:gd name="connsiteX10" fmla="*/ 793382 w 872094"/>
                  <a:gd name="connsiteY10" fmla="*/ 713908 h 1662530"/>
                  <a:gd name="connsiteX11" fmla="*/ 800663 w 872094"/>
                  <a:gd name="connsiteY11" fmla="*/ 527014 h 1662530"/>
                  <a:gd name="connsiteX12" fmla="*/ 864072 w 872094"/>
                  <a:gd name="connsiteY12" fmla="*/ 378764 h 1662530"/>
                  <a:gd name="connsiteX13" fmla="*/ 818760 w 872094"/>
                  <a:gd name="connsiteY13" fmla="*/ 113017 h 1662530"/>
                  <a:gd name="connsiteX14" fmla="*/ 724734 w 872094"/>
                  <a:gd name="connsiteY14" fmla="*/ 128733 h 1662530"/>
                  <a:gd name="connsiteX15" fmla="*/ 723919 w 872094"/>
                  <a:gd name="connsiteY15" fmla="*/ 7357 h 1662530"/>
                  <a:gd name="connsiteX0" fmla="*/ 723919 w 872094"/>
                  <a:gd name="connsiteY0" fmla="*/ 7357 h 1662530"/>
                  <a:gd name="connsiteX1" fmla="*/ 456401 w 872094"/>
                  <a:gd name="connsiteY1" fmla="*/ 186089 h 1662530"/>
                  <a:gd name="connsiteX2" fmla="*/ 244471 w 872094"/>
                  <a:gd name="connsiteY2" fmla="*/ 364069 h 1662530"/>
                  <a:gd name="connsiteX3" fmla="*/ 247669 w 872094"/>
                  <a:gd name="connsiteY3" fmla="*/ 691797 h 1662530"/>
                  <a:gd name="connsiteX4" fmla="*/ 241341 w 872094"/>
                  <a:gd name="connsiteY4" fmla="*/ 1056808 h 1662530"/>
                  <a:gd name="connsiteX5" fmla="*/ 161194 w 872094"/>
                  <a:gd name="connsiteY5" fmla="*/ 1259825 h 1662530"/>
                  <a:gd name="connsiteX6" fmla="*/ 13627 w 872094"/>
                  <a:gd name="connsiteY6" fmla="*/ 1615109 h 1662530"/>
                  <a:gd name="connsiteX7" fmla="*/ 537907 w 872094"/>
                  <a:gd name="connsiteY7" fmla="*/ 1629942 h 1662530"/>
                  <a:gd name="connsiteX8" fmla="*/ 657584 w 872094"/>
                  <a:gd name="connsiteY8" fmla="*/ 1283095 h 1662530"/>
                  <a:gd name="connsiteX9" fmla="*/ 836992 w 872094"/>
                  <a:gd name="connsiteY9" fmla="*/ 965231 h 1662530"/>
                  <a:gd name="connsiteX10" fmla="*/ 793382 w 872094"/>
                  <a:gd name="connsiteY10" fmla="*/ 713908 h 1662530"/>
                  <a:gd name="connsiteX11" fmla="*/ 800663 w 872094"/>
                  <a:gd name="connsiteY11" fmla="*/ 527014 h 1662530"/>
                  <a:gd name="connsiteX12" fmla="*/ 864072 w 872094"/>
                  <a:gd name="connsiteY12" fmla="*/ 378764 h 1662530"/>
                  <a:gd name="connsiteX13" fmla="*/ 818760 w 872094"/>
                  <a:gd name="connsiteY13" fmla="*/ 113017 h 1662530"/>
                  <a:gd name="connsiteX14" fmla="*/ 724734 w 872094"/>
                  <a:gd name="connsiteY14" fmla="*/ 128733 h 1662530"/>
                  <a:gd name="connsiteX15" fmla="*/ 723919 w 872094"/>
                  <a:gd name="connsiteY15" fmla="*/ 7357 h 1662530"/>
                  <a:gd name="connsiteX0" fmla="*/ 723017 w 871192"/>
                  <a:gd name="connsiteY0" fmla="*/ 7357 h 1659724"/>
                  <a:gd name="connsiteX1" fmla="*/ 455499 w 871192"/>
                  <a:gd name="connsiteY1" fmla="*/ 186089 h 1659724"/>
                  <a:gd name="connsiteX2" fmla="*/ 243569 w 871192"/>
                  <a:gd name="connsiteY2" fmla="*/ 364069 h 1659724"/>
                  <a:gd name="connsiteX3" fmla="*/ 246767 w 871192"/>
                  <a:gd name="connsiteY3" fmla="*/ 691797 h 1659724"/>
                  <a:gd name="connsiteX4" fmla="*/ 240439 w 871192"/>
                  <a:gd name="connsiteY4" fmla="*/ 1056808 h 1659724"/>
                  <a:gd name="connsiteX5" fmla="*/ 160292 w 871192"/>
                  <a:gd name="connsiteY5" fmla="*/ 1259825 h 1659724"/>
                  <a:gd name="connsiteX6" fmla="*/ 12725 w 871192"/>
                  <a:gd name="connsiteY6" fmla="*/ 1615109 h 1659724"/>
                  <a:gd name="connsiteX7" fmla="*/ 520337 w 871192"/>
                  <a:gd name="connsiteY7" fmla="*/ 1625180 h 1659724"/>
                  <a:gd name="connsiteX8" fmla="*/ 656682 w 871192"/>
                  <a:gd name="connsiteY8" fmla="*/ 1283095 h 1659724"/>
                  <a:gd name="connsiteX9" fmla="*/ 836090 w 871192"/>
                  <a:gd name="connsiteY9" fmla="*/ 965231 h 1659724"/>
                  <a:gd name="connsiteX10" fmla="*/ 792480 w 871192"/>
                  <a:gd name="connsiteY10" fmla="*/ 713908 h 1659724"/>
                  <a:gd name="connsiteX11" fmla="*/ 799761 w 871192"/>
                  <a:gd name="connsiteY11" fmla="*/ 527014 h 1659724"/>
                  <a:gd name="connsiteX12" fmla="*/ 863170 w 871192"/>
                  <a:gd name="connsiteY12" fmla="*/ 378764 h 1659724"/>
                  <a:gd name="connsiteX13" fmla="*/ 817858 w 871192"/>
                  <a:gd name="connsiteY13" fmla="*/ 113017 h 1659724"/>
                  <a:gd name="connsiteX14" fmla="*/ 723832 w 871192"/>
                  <a:gd name="connsiteY14" fmla="*/ 128733 h 1659724"/>
                  <a:gd name="connsiteX15" fmla="*/ 723017 w 871192"/>
                  <a:gd name="connsiteY15" fmla="*/ 7357 h 1659724"/>
                  <a:gd name="connsiteX0" fmla="*/ 723017 w 870705"/>
                  <a:gd name="connsiteY0" fmla="*/ 7357 h 1659724"/>
                  <a:gd name="connsiteX1" fmla="*/ 455499 w 870705"/>
                  <a:gd name="connsiteY1" fmla="*/ 186089 h 1659724"/>
                  <a:gd name="connsiteX2" fmla="*/ 243569 w 870705"/>
                  <a:gd name="connsiteY2" fmla="*/ 364069 h 1659724"/>
                  <a:gd name="connsiteX3" fmla="*/ 246767 w 870705"/>
                  <a:gd name="connsiteY3" fmla="*/ 691797 h 1659724"/>
                  <a:gd name="connsiteX4" fmla="*/ 240439 w 870705"/>
                  <a:gd name="connsiteY4" fmla="*/ 1056808 h 1659724"/>
                  <a:gd name="connsiteX5" fmla="*/ 160292 w 870705"/>
                  <a:gd name="connsiteY5" fmla="*/ 1259825 h 1659724"/>
                  <a:gd name="connsiteX6" fmla="*/ 12725 w 870705"/>
                  <a:gd name="connsiteY6" fmla="*/ 1615109 h 1659724"/>
                  <a:gd name="connsiteX7" fmla="*/ 520337 w 870705"/>
                  <a:gd name="connsiteY7" fmla="*/ 1625180 h 1659724"/>
                  <a:gd name="connsiteX8" fmla="*/ 656682 w 870705"/>
                  <a:gd name="connsiteY8" fmla="*/ 1283095 h 1659724"/>
                  <a:gd name="connsiteX9" fmla="*/ 836090 w 870705"/>
                  <a:gd name="connsiteY9" fmla="*/ 965231 h 1659724"/>
                  <a:gd name="connsiteX10" fmla="*/ 792480 w 870705"/>
                  <a:gd name="connsiteY10" fmla="*/ 713908 h 1659724"/>
                  <a:gd name="connsiteX11" fmla="*/ 806905 w 870705"/>
                  <a:gd name="connsiteY11" fmla="*/ 534158 h 1659724"/>
                  <a:gd name="connsiteX12" fmla="*/ 863170 w 870705"/>
                  <a:gd name="connsiteY12" fmla="*/ 378764 h 1659724"/>
                  <a:gd name="connsiteX13" fmla="*/ 817858 w 870705"/>
                  <a:gd name="connsiteY13" fmla="*/ 113017 h 1659724"/>
                  <a:gd name="connsiteX14" fmla="*/ 723832 w 870705"/>
                  <a:gd name="connsiteY14" fmla="*/ 128733 h 1659724"/>
                  <a:gd name="connsiteX15" fmla="*/ 723017 w 870705"/>
                  <a:gd name="connsiteY15" fmla="*/ 7357 h 1659724"/>
                  <a:gd name="connsiteX0" fmla="*/ 723017 w 880385"/>
                  <a:gd name="connsiteY0" fmla="*/ 7357 h 1659724"/>
                  <a:gd name="connsiteX1" fmla="*/ 455499 w 880385"/>
                  <a:gd name="connsiteY1" fmla="*/ 186089 h 1659724"/>
                  <a:gd name="connsiteX2" fmla="*/ 243569 w 880385"/>
                  <a:gd name="connsiteY2" fmla="*/ 364069 h 1659724"/>
                  <a:gd name="connsiteX3" fmla="*/ 246767 w 880385"/>
                  <a:gd name="connsiteY3" fmla="*/ 691797 h 1659724"/>
                  <a:gd name="connsiteX4" fmla="*/ 240439 w 880385"/>
                  <a:gd name="connsiteY4" fmla="*/ 1056808 h 1659724"/>
                  <a:gd name="connsiteX5" fmla="*/ 160292 w 880385"/>
                  <a:gd name="connsiteY5" fmla="*/ 1259825 h 1659724"/>
                  <a:gd name="connsiteX6" fmla="*/ 12725 w 880385"/>
                  <a:gd name="connsiteY6" fmla="*/ 1615109 h 1659724"/>
                  <a:gd name="connsiteX7" fmla="*/ 520337 w 880385"/>
                  <a:gd name="connsiteY7" fmla="*/ 1625180 h 1659724"/>
                  <a:gd name="connsiteX8" fmla="*/ 656682 w 880385"/>
                  <a:gd name="connsiteY8" fmla="*/ 1283095 h 1659724"/>
                  <a:gd name="connsiteX9" fmla="*/ 836090 w 880385"/>
                  <a:gd name="connsiteY9" fmla="*/ 965231 h 1659724"/>
                  <a:gd name="connsiteX10" fmla="*/ 792480 w 880385"/>
                  <a:gd name="connsiteY10" fmla="*/ 713908 h 1659724"/>
                  <a:gd name="connsiteX11" fmla="*/ 806905 w 880385"/>
                  <a:gd name="connsiteY11" fmla="*/ 534158 h 1659724"/>
                  <a:gd name="connsiteX12" fmla="*/ 863170 w 880385"/>
                  <a:gd name="connsiteY12" fmla="*/ 378764 h 1659724"/>
                  <a:gd name="connsiteX13" fmla="*/ 817858 w 880385"/>
                  <a:gd name="connsiteY13" fmla="*/ 113017 h 1659724"/>
                  <a:gd name="connsiteX14" fmla="*/ 723832 w 880385"/>
                  <a:gd name="connsiteY14" fmla="*/ 128733 h 1659724"/>
                  <a:gd name="connsiteX15" fmla="*/ 723017 w 880385"/>
                  <a:gd name="connsiteY15" fmla="*/ 7357 h 1659724"/>
                  <a:gd name="connsiteX0" fmla="*/ 723017 w 878975"/>
                  <a:gd name="connsiteY0" fmla="*/ 7357 h 1659724"/>
                  <a:gd name="connsiteX1" fmla="*/ 455499 w 878975"/>
                  <a:gd name="connsiteY1" fmla="*/ 186089 h 1659724"/>
                  <a:gd name="connsiteX2" fmla="*/ 243569 w 878975"/>
                  <a:gd name="connsiteY2" fmla="*/ 364069 h 1659724"/>
                  <a:gd name="connsiteX3" fmla="*/ 246767 w 878975"/>
                  <a:gd name="connsiteY3" fmla="*/ 691797 h 1659724"/>
                  <a:gd name="connsiteX4" fmla="*/ 240439 w 878975"/>
                  <a:gd name="connsiteY4" fmla="*/ 1056808 h 1659724"/>
                  <a:gd name="connsiteX5" fmla="*/ 160292 w 878975"/>
                  <a:gd name="connsiteY5" fmla="*/ 1259825 h 1659724"/>
                  <a:gd name="connsiteX6" fmla="*/ 12725 w 878975"/>
                  <a:gd name="connsiteY6" fmla="*/ 1615109 h 1659724"/>
                  <a:gd name="connsiteX7" fmla="*/ 520337 w 878975"/>
                  <a:gd name="connsiteY7" fmla="*/ 1625180 h 1659724"/>
                  <a:gd name="connsiteX8" fmla="*/ 656682 w 878975"/>
                  <a:gd name="connsiteY8" fmla="*/ 1283095 h 1659724"/>
                  <a:gd name="connsiteX9" fmla="*/ 836090 w 878975"/>
                  <a:gd name="connsiteY9" fmla="*/ 965231 h 1659724"/>
                  <a:gd name="connsiteX10" fmla="*/ 792480 w 878975"/>
                  <a:gd name="connsiteY10" fmla="*/ 713908 h 1659724"/>
                  <a:gd name="connsiteX11" fmla="*/ 806905 w 878975"/>
                  <a:gd name="connsiteY11" fmla="*/ 534158 h 1659724"/>
                  <a:gd name="connsiteX12" fmla="*/ 863170 w 878975"/>
                  <a:gd name="connsiteY12" fmla="*/ 378764 h 1659724"/>
                  <a:gd name="connsiteX13" fmla="*/ 815476 w 878975"/>
                  <a:gd name="connsiteY13" fmla="*/ 117780 h 1659724"/>
                  <a:gd name="connsiteX14" fmla="*/ 723832 w 878975"/>
                  <a:gd name="connsiteY14" fmla="*/ 128733 h 1659724"/>
                  <a:gd name="connsiteX15" fmla="*/ 723017 w 878975"/>
                  <a:gd name="connsiteY15" fmla="*/ 7357 h 1659724"/>
                  <a:gd name="connsiteX0" fmla="*/ 723017 w 878360"/>
                  <a:gd name="connsiteY0" fmla="*/ 7357 h 1659724"/>
                  <a:gd name="connsiteX1" fmla="*/ 455499 w 878360"/>
                  <a:gd name="connsiteY1" fmla="*/ 186089 h 1659724"/>
                  <a:gd name="connsiteX2" fmla="*/ 243569 w 878360"/>
                  <a:gd name="connsiteY2" fmla="*/ 364069 h 1659724"/>
                  <a:gd name="connsiteX3" fmla="*/ 246767 w 878360"/>
                  <a:gd name="connsiteY3" fmla="*/ 691797 h 1659724"/>
                  <a:gd name="connsiteX4" fmla="*/ 240439 w 878360"/>
                  <a:gd name="connsiteY4" fmla="*/ 1056808 h 1659724"/>
                  <a:gd name="connsiteX5" fmla="*/ 160292 w 878360"/>
                  <a:gd name="connsiteY5" fmla="*/ 1259825 h 1659724"/>
                  <a:gd name="connsiteX6" fmla="*/ 12725 w 878360"/>
                  <a:gd name="connsiteY6" fmla="*/ 1615109 h 1659724"/>
                  <a:gd name="connsiteX7" fmla="*/ 520337 w 878360"/>
                  <a:gd name="connsiteY7" fmla="*/ 1625180 h 1659724"/>
                  <a:gd name="connsiteX8" fmla="*/ 656682 w 878360"/>
                  <a:gd name="connsiteY8" fmla="*/ 1283095 h 1659724"/>
                  <a:gd name="connsiteX9" fmla="*/ 836090 w 878360"/>
                  <a:gd name="connsiteY9" fmla="*/ 965231 h 1659724"/>
                  <a:gd name="connsiteX10" fmla="*/ 792480 w 878360"/>
                  <a:gd name="connsiteY10" fmla="*/ 713908 h 1659724"/>
                  <a:gd name="connsiteX11" fmla="*/ 806905 w 878360"/>
                  <a:gd name="connsiteY11" fmla="*/ 534158 h 1659724"/>
                  <a:gd name="connsiteX12" fmla="*/ 863170 w 878360"/>
                  <a:gd name="connsiteY12" fmla="*/ 378764 h 1659724"/>
                  <a:gd name="connsiteX13" fmla="*/ 815476 w 878360"/>
                  <a:gd name="connsiteY13" fmla="*/ 117780 h 1659724"/>
                  <a:gd name="connsiteX14" fmla="*/ 723832 w 878360"/>
                  <a:gd name="connsiteY14" fmla="*/ 128733 h 1659724"/>
                  <a:gd name="connsiteX15" fmla="*/ 723017 w 878360"/>
                  <a:gd name="connsiteY15" fmla="*/ 7357 h 1659724"/>
                  <a:gd name="connsiteX0" fmla="*/ 723017 w 880208"/>
                  <a:gd name="connsiteY0" fmla="*/ 7357 h 1659724"/>
                  <a:gd name="connsiteX1" fmla="*/ 455499 w 880208"/>
                  <a:gd name="connsiteY1" fmla="*/ 186089 h 1659724"/>
                  <a:gd name="connsiteX2" fmla="*/ 243569 w 880208"/>
                  <a:gd name="connsiteY2" fmla="*/ 364069 h 1659724"/>
                  <a:gd name="connsiteX3" fmla="*/ 246767 w 880208"/>
                  <a:gd name="connsiteY3" fmla="*/ 691797 h 1659724"/>
                  <a:gd name="connsiteX4" fmla="*/ 240439 w 880208"/>
                  <a:gd name="connsiteY4" fmla="*/ 1056808 h 1659724"/>
                  <a:gd name="connsiteX5" fmla="*/ 160292 w 880208"/>
                  <a:gd name="connsiteY5" fmla="*/ 1259825 h 1659724"/>
                  <a:gd name="connsiteX6" fmla="*/ 12725 w 880208"/>
                  <a:gd name="connsiteY6" fmla="*/ 1615109 h 1659724"/>
                  <a:gd name="connsiteX7" fmla="*/ 520337 w 880208"/>
                  <a:gd name="connsiteY7" fmla="*/ 1625180 h 1659724"/>
                  <a:gd name="connsiteX8" fmla="*/ 656682 w 880208"/>
                  <a:gd name="connsiteY8" fmla="*/ 1283095 h 1659724"/>
                  <a:gd name="connsiteX9" fmla="*/ 836090 w 880208"/>
                  <a:gd name="connsiteY9" fmla="*/ 965231 h 1659724"/>
                  <a:gd name="connsiteX10" fmla="*/ 792480 w 880208"/>
                  <a:gd name="connsiteY10" fmla="*/ 713908 h 1659724"/>
                  <a:gd name="connsiteX11" fmla="*/ 806905 w 880208"/>
                  <a:gd name="connsiteY11" fmla="*/ 534158 h 1659724"/>
                  <a:gd name="connsiteX12" fmla="*/ 863170 w 880208"/>
                  <a:gd name="connsiteY12" fmla="*/ 378764 h 1659724"/>
                  <a:gd name="connsiteX13" fmla="*/ 815476 w 880208"/>
                  <a:gd name="connsiteY13" fmla="*/ 117780 h 1659724"/>
                  <a:gd name="connsiteX14" fmla="*/ 723832 w 880208"/>
                  <a:gd name="connsiteY14" fmla="*/ 128733 h 1659724"/>
                  <a:gd name="connsiteX15" fmla="*/ 723017 w 880208"/>
                  <a:gd name="connsiteY15" fmla="*/ 7357 h 1659724"/>
                  <a:gd name="connsiteX0" fmla="*/ 715873 w 880208"/>
                  <a:gd name="connsiteY0" fmla="*/ 7433 h 1657419"/>
                  <a:gd name="connsiteX1" fmla="*/ 455499 w 880208"/>
                  <a:gd name="connsiteY1" fmla="*/ 183784 h 1657419"/>
                  <a:gd name="connsiteX2" fmla="*/ 243569 w 880208"/>
                  <a:gd name="connsiteY2" fmla="*/ 361764 h 1657419"/>
                  <a:gd name="connsiteX3" fmla="*/ 246767 w 880208"/>
                  <a:gd name="connsiteY3" fmla="*/ 689492 h 1657419"/>
                  <a:gd name="connsiteX4" fmla="*/ 240439 w 880208"/>
                  <a:gd name="connsiteY4" fmla="*/ 1054503 h 1657419"/>
                  <a:gd name="connsiteX5" fmla="*/ 160292 w 880208"/>
                  <a:gd name="connsiteY5" fmla="*/ 1257520 h 1657419"/>
                  <a:gd name="connsiteX6" fmla="*/ 12725 w 880208"/>
                  <a:gd name="connsiteY6" fmla="*/ 1612804 h 1657419"/>
                  <a:gd name="connsiteX7" fmla="*/ 520337 w 880208"/>
                  <a:gd name="connsiteY7" fmla="*/ 1622875 h 1657419"/>
                  <a:gd name="connsiteX8" fmla="*/ 656682 w 880208"/>
                  <a:gd name="connsiteY8" fmla="*/ 1280790 h 1657419"/>
                  <a:gd name="connsiteX9" fmla="*/ 836090 w 880208"/>
                  <a:gd name="connsiteY9" fmla="*/ 962926 h 1657419"/>
                  <a:gd name="connsiteX10" fmla="*/ 792480 w 880208"/>
                  <a:gd name="connsiteY10" fmla="*/ 711603 h 1657419"/>
                  <a:gd name="connsiteX11" fmla="*/ 806905 w 880208"/>
                  <a:gd name="connsiteY11" fmla="*/ 531853 h 1657419"/>
                  <a:gd name="connsiteX12" fmla="*/ 863170 w 880208"/>
                  <a:gd name="connsiteY12" fmla="*/ 376459 h 1657419"/>
                  <a:gd name="connsiteX13" fmla="*/ 815476 w 880208"/>
                  <a:gd name="connsiteY13" fmla="*/ 115475 h 1657419"/>
                  <a:gd name="connsiteX14" fmla="*/ 723832 w 880208"/>
                  <a:gd name="connsiteY14" fmla="*/ 126428 h 1657419"/>
                  <a:gd name="connsiteX15" fmla="*/ 715873 w 880208"/>
                  <a:gd name="connsiteY15" fmla="*/ 7433 h 1657419"/>
                  <a:gd name="connsiteX0" fmla="*/ 715873 w 880208"/>
                  <a:gd name="connsiteY0" fmla="*/ 7433 h 1657419"/>
                  <a:gd name="connsiteX1" fmla="*/ 455499 w 880208"/>
                  <a:gd name="connsiteY1" fmla="*/ 183784 h 1657419"/>
                  <a:gd name="connsiteX2" fmla="*/ 243569 w 880208"/>
                  <a:gd name="connsiteY2" fmla="*/ 361764 h 1657419"/>
                  <a:gd name="connsiteX3" fmla="*/ 246767 w 880208"/>
                  <a:gd name="connsiteY3" fmla="*/ 689492 h 1657419"/>
                  <a:gd name="connsiteX4" fmla="*/ 240439 w 880208"/>
                  <a:gd name="connsiteY4" fmla="*/ 1054503 h 1657419"/>
                  <a:gd name="connsiteX5" fmla="*/ 160292 w 880208"/>
                  <a:gd name="connsiteY5" fmla="*/ 1257520 h 1657419"/>
                  <a:gd name="connsiteX6" fmla="*/ 12725 w 880208"/>
                  <a:gd name="connsiteY6" fmla="*/ 1612804 h 1657419"/>
                  <a:gd name="connsiteX7" fmla="*/ 520337 w 880208"/>
                  <a:gd name="connsiteY7" fmla="*/ 1622875 h 1657419"/>
                  <a:gd name="connsiteX8" fmla="*/ 656682 w 880208"/>
                  <a:gd name="connsiteY8" fmla="*/ 1280790 h 1657419"/>
                  <a:gd name="connsiteX9" fmla="*/ 836090 w 880208"/>
                  <a:gd name="connsiteY9" fmla="*/ 962926 h 1657419"/>
                  <a:gd name="connsiteX10" fmla="*/ 792480 w 880208"/>
                  <a:gd name="connsiteY10" fmla="*/ 711603 h 1657419"/>
                  <a:gd name="connsiteX11" fmla="*/ 806905 w 880208"/>
                  <a:gd name="connsiteY11" fmla="*/ 531853 h 1657419"/>
                  <a:gd name="connsiteX12" fmla="*/ 863170 w 880208"/>
                  <a:gd name="connsiteY12" fmla="*/ 376459 h 1657419"/>
                  <a:gd name="connsiteX13" fmla="*/ 815476 w 880208"/>
                  <a:gd name="connsiteY13" fmla="*/ 115475 h 1657419"/>
                  <a:gd name="connsiteX14" fmla="*/ 723832 w 880208"/>
                  <a:gd name="connsiteY14" fmla="*/ 126428 h 1657419"/>
                  <a:gd name="connsiteX15" fmla="*/ 715873 w 880208"/>
                  <a:gd name="connsiteY15" fmla="*/ 7433 h 1657419"/>
                  <a:gd name="connsiteX0" fmla="*/ 715873 w 880208"/>
                  <a:gd name="connsiteY0" fmla="*/ 7433 h 1657419"/>
                  <a:gd name="connsiteX1" fmla="*/ 455499 w 880208"/>
                  <a:gd name="connsiteY1" fmla="*/ 183784 h 1657419"/>
                  <a:gd name="connsiteX2" fmla="*/ 243569 w 880208"/>
                  <a:gd name="connsiteY2" fmla="*/ 361764 h 1657419"/>
                  <a:gd name="connsiteX3" fmla="*/ 246767 w 880208"/>
                  <a:gd name="connsiteY3" fmla="*/ 689492 h 1657419"/>
                  <a:gd name="connsiteX4" fmla="*/ 240439 w 880208"/>
                  <a:gd name="connsiteY4" fmla="*/ 1054503 h 1657419"/>
                  <a:gd name="connsiteX5" fmla="*/ 160292 w 880208"/>
                  <a:gd name="connsiteY5" fmla="*/ 1257520 h 1657419"/>
                  <a:gd name="connsiteX6" fmla="*/ 12725 w 880208"/>
                  <a:gd name="connsiteY6" fmla="*/ 1612804 h 1657419"/>
                  <a:gd name="connsiteX7" fmla="*/ 520337 w 880208"/>
                  <a:gd name="connsiteY7" fmla="*/ 1622875 h 1657419"/>
                  <a:gd name="connsiteX8" fmla="*/ 656682 w 880208"/>
                  <a:gd name="connsiteY8" fmla="*/ 1280790 h 1657419"/>
                  <a:gd name="connsiteX9" fmla="*/ 836090 w 880208"/>
                  <a:gd name="connsiteY9" fmla="*/ 962926 h 1657419"/>
                  <a:gd name="connsiteX10" fmla="*/ 792480 w 880208"/>
                  <a:gd name="connsiteY10" fmla="*/ 711603 h 1657419"/>
                  <a:gd name="connsiteX11" fmla="*/ 806905 w 880208"/>
                  <a:gd name="connsiteY11" fmla="*/ 531853 h 1657419"/>
                  <a:gd name="connsiteX12" fmla="*/ 863170 w 880208"/>
                  <a:gd name="connsiteY12" fmla="*/ 376459 h 1657419"/>
                  <a:gd name="connsiteX13" fmla="*/ 815476 w 880208"/>
                  <a:gd name="connsiteY13" fmla="*/ 115475 h 1657419"/>
                  <a:gd name="connsiteX14" fmla="*/ 723832 w 880208"/>
                  <a:gd name="connsiteY14" fmla="*/ 126428 h 1657419"/>
                  <a:gd name="connsiteX15" fmla="*/ 715873 w 880208"/>
                  <a:gd name="connsiteY15" fmla="*/ 7433 h 1657419"/>
                  <a:gd name="connsiteX0" fmla="*/ 715873 w 880208"/>
                  <a:gd name="connsiteY0" fmla="*/ 653 h 1650639"/>
                  <a:gd name="connsiteX1" fmla="*/ 462642 w 880208"/>
                  <a:gd name="connsiteY1" fmla="*/ 184148 h 1650639"/>
                  <a:gd name="connsiteX2" fmla="*/ 243569 w 880208"/>
                  <a:gd name="connsiteY2" fmla="*/ 354984 h 1650639"/>
                  <a:gd name="connsiteX3" fmla="*/ 246767 w 880208"/>
                  <a:gd name="connsiteY3" fmla="*/ 682712 h 1650639"/>
                  <a:gd name="connsiteX4" fmla="*/ 240439 w 880208"/>
                  <a:gd name="connsiteY4" fmla="*/ 1047723 h 1650639"/>
                  <a:gd name="connsiteX5" fmla="*/ 160292 w 880208"/>
                  <a:gd name="connsiteY5" fmla="*/ 1250740 h 1650639"/>
                  <a:gd name="connsiteX6" fmla="*/ 12725 w 880208"/>
                  <a:gd name="connsiteY6" fmla="*/ 1606024 h 1650639"/>
                  <a:gd name="connsiteX7" fmla="*/ 520337 w 880208"/>
                  <a:gd name="connsiteY7" fmla="*/ 1616095 h 1650639"/>
                  <a:gd name="connsiteX8" fmla="*/ 656682 w 880208"/>
                  <a:gd name="connsiteY8" fmla="*/ 1274010 h 1650639"/>
                  <a:gd name="connsiteX9" fmla="*/ 836090 w 880208"/>
                  <a:gd name="connsiteY9" fmla="*/ 956146 h 1650639"/>
                  <a:gd name="connsiteX10" fmla="*/ 792480 w 880208"/>
                  <a:gd name="connsiteY10" fmla="*/ 704823 h 1650639"/>
                  <a:gd name="connsiteX11" fmla="*/ 806905 w 880208"/>
                  <a:gd name="connsiteY11" fmla="*/ 525073 h 1650639"/>
                  <a:gd name="connsiteX12" fmla="*/ 863170 w 880208"/>
                  <a:gd name="connsiteY12" fmla="*/ 369679 h 1650639"/>
                  <a:gd name="connsiteX13" fmla="*/ 815476 w 880208"/>
                  <a:gd name="connsiteY13" fmla="*/ 108695 h 1650639"/>
                  <a:gd name="connsiteX14" fmla="*/ 723832 w 880208"/>
                  <a:gd name="connsiteY14" fmla="*/ 119648 h 1650639"/>
                  <a:gd name="connsiteX15" fmla="*/ 715873 w 880208"/>
                  <a:gd name="connsiteY15" fmla="*/ 653 h 1650639"/>
                  <a:gd name="connsiteX0" fmla="*/ 689680 w 880208"/>
                  <a:gd name="connsiteY0" fmla="*/ 839 h 1631775"/>
                  <a:gd name="connsiteX1" fmla="*/ 462642 w 880208"/>
                  <a:gd name="connsiteY1" fmla="*/ 165284 h 1631775"/>
                  <a:gd name="connsiteX2" fmla="*/ 243569 w 880208"/>
                  <a:gd name="connsiteY2" fmla="*/ 336120 h 1631775"/>
                  <a:gd name="connsiteX3" fmla="*/ 246767 w 880208"/>
                  <a:gd name="connsiteY3" fmla="*/ 663848 h 1631775"/>
                  <a:gd name="connsiteX4" fmla="*/ 240439 w 880208"/>
                  <a:gd name="connsiteY4" fmla="*/ 1028859 h 1631775"/>
                  <a:gd name="connsiteX5" fmla="*/ 160292 w 880208"/>
                  <a:gd name="connsiteY5" fmla="*/ 1231876 h 1631775"/>
                  <a:gd name="connsiteX6" fmla="*/ 12725 w 880208"/>
                  <a:gd name="connsiteY6" fmla="*/ 1587160 h 1631775"/>
                  <a:gd name="connsiteX7" fmla="*/ 520337 w 880208"/>
                  <a:gd name="connsiteY7" fmla="*/ 1597231 h 1631775"/>
                  <a:gd name="connsiteX8" fmla="*/ 656682 w 880208"/>
                  <a:gd name="connsiteY8" fmla="*/ 1255146 h 1631775"/>
                  <a:gd name="connsiteX9" fmla="*/ 836090 w 880208"/>
                  <a:gd name="connsiteY9" fmla="*/ 937282 h 1631775"/>
                  <a:gd name="connsiteX10" fmla="*/ 792480 w 880208"/>
                  <a:gd name="connsiteY10" fmla="*/ 685959 h 1631775"/>
                  <a:gd name="connsiteX11" fmla="*/ 806905 w 880208"/>
                  <a:gd name="connsiteY11" fmla="*/ 506209 h 1631775"/>
                  <a:gd name="connsiteX12" fmla="*/ 863170 w 880208"/>
                  <a:gd name="connsiteY12" fmla="*/ 350815 h 1631775"/>
                  <a:gd name="connsiteX13" fmla="*/ 815476 w 880208"/>
                  <a:gd name="connsiteY13" fmla="*/ 89831 h 1631775"/>
                  <a:gd name="connsiteX14" fmla="*/ 723832 w 880208"/>
                  <a:gd name="connsiteY14" fmla="*/ 100784 h 1631775"/>
                  <a:gd name="connsiteX15" fmla="*/ 689680 w 880208"/>
                  <a:gd name="connsiteY15" fmla="*/ 839 h 1631775"/>
                  <a:gd name="connsiteX0" fmla="*/ 689680 w 880208"/>
                  <a:gd name="connsiteY0" fmla="*/ 839 h 1631775"/>
                  <a:gd name="connsiteX1" fmla="*/ 462642 w 880208"/>
                  <a:gd name="connsiteY1" fmla="*/ 165284 h 1631775"/>
                  <a:gd name="connsiteX2" fmla="*/ 257857 w 880208"/>
                  <a:gd name="connsiteY2" fmla="*/ 338502 h 1631775"/>
                  <a:gd name="connsiteX3" fmla="*/ 246767 w 880208"/>
                  <a:gd name="connsiteY3" fmla="*/ 663848 h 1631775"/>
                  <a:gd name="connsiteX4" fmla="*/ 240439 w 880208"/>
                  <a:gd name="connsiteY4" fmla="*/ 1028859 h 1631775"/>
                  <a:gd name="connsiteX5" fmla="*/ 160292 w 880208"/>
                  <a:gd name="connsiteY5" fmla="*/ 1231876 h 1631775"/>
                  <a:gd name="connsiteX6" fmla="*/ 12725 w 880208"/>
                  <a:gd name="connsiteY6" fmla="*/ 1587160 h 1631775"/>
                  <a:gd name="connsiteX7" fmla="*/ 520337 w 880208"/>
                  <a:gd name="connsiteY7" fmla="*/ 1597231 h 1631775"/>
                  <a:gd name="connsiteX8" fmla="*/ 656682 w 880208"/>
                  <a:gd name="connsiteY8" fmla="*/ 1255146 h 1631775"/>
                  <a:gd name="connsiteX9" fmla="*/ 836090 w 880208"/>
                  <a:gd name="connsiteY9" fmla="*/ 937282 h 1631775"/>
                  <a:gd name="connsiteX10" fmla="*/ 792480 w 880208"/>
                  <a:gd name="connsiteY10" fmla="*/ 685959 h 1631775"/>
                  <a:gd name="connsiteX11" fmla="*/ 806905 w 880208"/>
                  <a:gd name="connsiteY11" fmla="*/ 506209 h 1631775"/>
                  <a:gd name="connsiteX12" fmla="*/ 863170 w 880208"/>
                  <a:gd name="connsiteY12" fmla="*/ 350815 h 1631775"/>
                  <a:gd name="connsiteX13" fmla="*/ 815476 w 880208"/>
                  <a:gd name="connsiteY13" fmla="*/ 89831 h 1631775"/>
                  <a:gd name="connsiteX14" fmla="*/ 723832 w 880208"/>
                  <a:gd name="connsiteY14" fmla="*/ 100784 h 1631775"/>
                  <a:gd name="connsiteX15" fmla="*/ 689680 w 880208"/>
                  <a:gd name="connsiteY15" fmla="*/ 839 h 1631775"/>
                  <a:gd name="connsiteX0" fmla="*/ 689680 w 880208"/>
                  <a:gd name="connsiteY0" fmla="*/ 839 h 1631775"/>
                  <a:gd name="connsiteX1" fmla="*/ 462642 w 880208"/>
                  <a:gd name="connsiteY1" fmla="*/ 165284 h 1631775"/>
                  <a:gd name="connsiteX2" fmla="*/ 257857 w 880208"/>
                  <a:gd name="connsiteY2" fmla="*/ 338502 h 1631775"/>
                  <a:gd name="connsiteX3" fmla="*/ 256292 w 880208"/>
                  <a:gd name="connsiteY3" fmla="*/ 659085 h 1631775"/>
                  <a:gd name="connsiteX4" fmla="*/ 240439 w 880208"/>
                  <a:gd name="connsiteY4" fmla="*/ 1028859 h 1631775"/>
                  <a:gd name="connsiteX5" fmla="*/ 160292 w 880208"/>
                  <a:gd name="connsiteY5" fmla="*/ 1231876 h 1631775"/>
                  <a:gd name="connsiteX6" fmla="*/ 12725 w 880208"/>
                  <a:gd name="connsiteY6" fmla="*/ 1587160 h 1631775"/>
                  <a:gd name="connsiteX7" fmla="*/ 520337 w 880208"/>
                  <a:gd name="connsiteY7" fmla="*/ 1597231 h 1631775"/>
                  <a:gd name="connsiteX8" fmla="*/ 656682 w 880208"/>
                  <a:gd name="connsiteY8" fmla="*/ 1255146 h 1631775"/>
                  <a:gd name="connsiteX9" fmla="*/ 836090 w 880208"/>
                  <a:gd name="connsiteY9" fmla="*/ 937282 h 1631775"/>
                  <a:gd name="connsiteX10" fmla="*/ 792480 w 880208"/>
                  <a:gd name="connsiteY10" fmla="*/ 685959 h 1631775"/>
                  <a:gd name="connsiteX11" fmla="*/ 806905 w 880208"/>
                  <a:gd name="connsiteY11" fmla="*/ 506209 h 1631775"/>
                  <a:gd name="connsiteX12" fmla="*/ 863170 w 880208"/>
                  <a:gd name="connsiteY12" fmla="*/ 350815 h 1631775"/>
                  <a:gd name="connsiteX13" fmla="*/ 815476 w 880208"/>
                  <a:gd name="connsiteY13" fmla="*/ 89831 h 1631775"/>
                  <a:gd name="connsiteX14" fmla="*/ 723832 w 880208"/>
                  <a:gd name="connsiteY14" fmla="*/ 100784 h 1631775"/>
                  <a:gd name="connsiteX15" fmla="*/ 689680 w 880208"/>
                  <a:gd name="connsiteY15" fmla="*/ 839 h 1631775"/>
                  <a:gd name="connsiteX0" fmla="*/ 689680 w 876398"/>
                  <a:gd name="connsiteY0" fmla="*/ 5412 h 1636348"/>
                  <a:gd name="connsiteX1" fmla="*/ 462642 w 876398"/>
                  <a:gd name="connsiteY1" fmla="*/ 169857 h 1636348"/>
                  <a:gd name="connsiteX2" fmla="*/ 257857 w 876398"/>
                  <a:gd name="connsiteY2" fmla="*/ 343075 h 1636348"/>
                  <a:gd name="connsiteX3" fmla="*/ 256292 w 876398"/>
                  <a:gd name="connsiteY3" fmla="*/ 663658 h 1636348"/>
                  <a:gd name="connsiteX4" fmla="*/ 240439 w 876398"/>
                  <a:gd name="connsiteY4" fmla="*/ 1033432 h 1636348"/>
                  <a:gd name="connsiteX5" fmla="*/ 160292 w 876398"/>
                  <a:gd name="connsiteY5" fmla="*/ 1236449 h 1636348"/>
                  <a:gd name="connsiteX6" fmla="*/ 12725 w 876398"/>
                  <a:gd name="connsiteY6" fmla="*/ 1591733 h 1636348"/>
                  <a:gd name="connsiteX7" fmla="*/ 520337 w 876398"/>
                  <a:gd name="connsiteY7" fmla="*/ 1601804 h 1636348"/>
                  <a:gd name="connsiteX8" fmla="*/ 656682 w 876398"/>
                  <a:gd name="connsiteY8" fmla="*/ 1259719 h 1636348"/>
                  <a:gd name="connsiteX9" fmla="*/ 836090 w 876398"/>
                  <a:gd name="connsiteY9" fmla="*/ 941855 h 1636348"/>
                  <a:gd name="connsiteX10" fmla="*/ 792480 w 876398"/>
                  <a:gd name="connsiteY10" fmla="*/ 690532 h 1636348"/>
                  <a:gd name="connsiteX11" fmla="*/ 806905 w 876398"/>
                  <a:gd name="connsiteY11" fmla="*/ 510782 h 1636348"/>
                  <a:gd name="connsiteX12" fmla="*/ 863170 w 876398"/>
                  <a:gd name="connsiteY12" fmla="*/ 355388 h 1636348"/>
                  <a:gd name="connsiteX13" fmla="*/ 815476 w 876398"/>
                  <a:gd name="connsiteY13" fmla="*/ 94404 h 1636348"/>
                  <a:gd name="connsiteX14" fmla="*/ 278538 w 876398"/>
                  <a:gd name="connsiteY14" fmla="*/ 379201 h 1636348"/>
                  <a:gd name="connsiteX15" fmla="*/ 689680 w 876398"/>
                  <a:gd name="connsiteY15" fmla="*/ 5412 h 1636348"/>
                  <a:gd name="connsiteX0" fmla="*/ 689680 w 876398"/>
                  <a:gd name="connsiteY0" fmla="*/ 5412 h 1636348"/>
                  <a:gd name="connsiteX1" fmla="*/ 462642 w 876398"/>
                  <a:gd name="connsiteY1" fmla="*/ 169857 h 1636348"/>
                  <a:gd name="connsiteX2" fmla="*/ 257857 w 876398"/>
                  <a:gd name="connsiteY2" fmla="*/ 343075 h 1636348"/>
                  <a:gd name="connsiteX3" fmla="*/ 256292 w 876398"/>
                  <a:gd name="connsiteY3" fmla="*/ 663658 h 1636348"/>
                  <a:gd name="connsiteX4" fmla="*/ 240439 w 876398"/>
                  <a:gd name="connsiteY4" fmla="*/ 1033432 h 1636348"/>
                  <a:gd name="connsiteX5" fmla="*/ 160292 w 876398"/>
                  <a:gd name="connsiteY5" fmla="*/ 1236449 h 1636348"/>
                  <a:gd name="connsiteX6" fmla="*/ 12725 w 876398"/>
                  <a:gd name="connsiteY6" fmla="*/ 1591733 h 1636348"/>
                  <a:gd name="connsiteX7" fmla="*/ 520337 w 876398"/>
                  <a:gd name="connsiteY7" fmla="*/ 1601804 h 1636348"/>
                  <a:gd name="connsiteX8" fmla="*/ 656682 w 876398"/>
                  <a:gd name="connsiteY8" fmla="*/ 1259719 h 1636348"/>
                  <a:gd name="connsiteX9" fmla="*/ 836090 w 876398"/>
                  <a:gd name="connsiteY9" fmla="*/ 941855 h 1636348"/>
                  <a:gd name="connsiteX10" fmla="*/ 792480 w 876398"/>
                  <a:gd name="connsiteY10" fmla="*/ 690532 h 1636348"/>
                  <a:gd name="connsiteX11" fmla="*/ 806905 w 876398"/>
                  <a:gd name="connsiteY11" fmla="*/ 510782 h 1636348"/>
                  <a:gd name="connsiteX12" fmla="*/ 863170 w 876398"/>
                  <a:gd name="connsiteY12" fmla="*/ 355388 h 1636348"/>
                  <a:gd name="connsiteX13" fmla="*/ 815476 w 876398"/>
                  <a:gd name="connsiteY13" fmla="*/ 94404 h 1636348"/>
                  <a:gd name="connsiteX14" fmla="*/ 363311 w 876398"/>
                  <a:gd name="connsiteY14" fmla="*/ 328877 h 1636348"/>
                  <a:gd name="connsiteX15" fmla="*/ 278538 w 876398"/>
                  <a:gd name="connsiteY15" fmla="*/ 379201 h 1636348"/>
                  <a:gd name="connsiteX16" fmla="*/ 689680 w 876398"/>
                  <a:gd name="connsiteY16" fmla="*/ 5412 h 1636348"/>
                  <a:gd name="connsiteX0" fmla="*/ 689680 w 876398"/>
                  <a:gd name="connsiteY0" fmla="*/ 5412 h 1636348"/>
                  <a:gd name="connsiteX1" fmla="*/ 462642 w 876398"/>
                  <a:gd name="connsiteY1" fmla="*/ 169857 h 1636348"/>
                  <a:gd name="connsiteX2" fmla="*/ 257857 w 876398"/>
                  <a:gd name="connsiteY2" fmla="*/ 343075 h 1636348"/>
                  <a:gd name="connsiteX3" fmla="*/ 256292 w 876398"/>
                  <a:gd name="connsiteY3" fmla="*/ 663658 h 1636348"/>
                  <a:gd name="connsiteX4" fmla="*/ 240439 w 876398"/>
                  <a:gd name="connsiteY4" fmla="*/ 1033432 h 1636348"/>
                  <a:gd name="connsiteX5" fmla="*/ 160292 w 876398"/>
                  <a:gd name="connsiteY5" fmla="*/ 1236449 h 1636348"/>
                  <a:gd name="connsiteX6" fmla="*/ 12725 w 876398"/>
                  <a:gd name="connsiteY6" fmla="*/ 1591733 h 1636348"/>
                  <a:gd name="connsiteX7" fmla="*/ 520337 w 876398"/>
                  <a:gd name="connsiteY7" fmla="*/ 1601804 h 1636348"/>
                  <a:gd name="connsiteX8" fmla="*/ 656682 w 876398"/>
                  <a:gd name="connsiteY8" fmla="*/ 1259719 h 1636348"/>
                  <a:gd name="connsiteX9" fmla="*/ 836090 w 876398"/>
                  <a:gd name="connsiteY9" fmla="*/ 941855 h 1636348"/>
                  <a:gd name="connsiteX10" fmla="*/ 792480 w 876398"/>
                  <a:gd name="connsiteY10" fmla="*/ 690532 h 1636348"/>
                  <a:gd name="connsiteX11" fmla="*/ 806905 w 876398"/>
                  <a:gd name="connsiteY11" fmla="*/ 510782 h 1636348"/>
                  <a:gd name="connsiteX12" fmla="*/ 863170 w 876398"/>
                  <a:gd name="connsiteY12" fmla="*/ 355388 h 1636348"/>
                  <a:gd name="connsiteX13" fmla="*/ 815476 w 876398"/>
                  <a:gd name="connsiteY13" fmla="*/ 94404 h 1636348"/>
                  <a:gd name="connsiteX14" fmla="*/ 363311 w 876398"/>
                  <a:gd name="connsiteY14" fmla="*/ 328877 h 1636348"/>
                  <a:gd name="connsiteX15" fmla="*/ 441892 w 876398"/>
                  <a:gd name="connsiteY15" fmla="*/ 281252 h 1636348"/>
                  <a:gd name="connsiteX16" fmla="*/ 278538 w 876398"/>
                  <a:gd name="connsiteY16" fmla="*/ 379201 h 1636348"/>
                  <a:gd name="connsiteX17" fmla="*/ 689680 w 876398"/>
                  <a:gd name="connsiteY17" fmla="*/ 5412 h 1636348"/>
                  <a:gd name="connsiteX0" fmla="*/ 689680 w 876398"/>
                  <a:gd name="connsiteY0" fmla="*/ 5412 h 1636348"/>
                  <a:gd name="connsiteX1" fmla="*/ 462642 w 876398"/>
                  <a:gd name="connsiteY1" fmla="*/ 169857 h 1636348"/>
                  <a:gd name="connsiteX2" fmla="*/ 257857 w 876398"/>
                  <a:gd name="connsiteY2" fmla="*/ 343075 h 1636348"/>
                  <a:gd name="connsiteX3" fmla="*/ 256292 w 876398"/>
                  <a:gd name="connsiteY3" fmla="*/ 663658 h 1636348"/>
                  <a:gd name="connsiteX4" fmla="*/ 240439 w 876398"/>
                  <a:gd name="connsiteY4" fmla="*/ 1033432 h 1636348"/>
                  <a:gd name="connsiteX5" fmla="*/ 160292 w 876398"/>
                  <a:gd name="connsiteY5" fmla="*/ 1236449 h 1636348"/>
                  <a:gd name="connsiteX6" fmla="*/ 12725 w 876398"/>
                  <a:gd name="connsiteY6" fmla="*/ 1591733 h 1636348"/>
                  <a:gd name="connsiteX7" fmla="*/ 520337 w 876398"/>
                  <a:gd name="connsiteY7" fmla="*/ 1601804 h 1636348"/>
                  <a:gd name="connsiteX8" fmla="*/ 656682 w 876398"/>
                  <a:gd name="connsiteY8" fmla="*/ 1259719 h 1636348"/>
                  <a:gd name="connsiteX9" fmla="*/ 836090 w 876398"/>
                  <a:gd name="connsiteY9" fmla="*/ 941855 h 1636348"/>
                  <a:gd name="connsiteX10" fmla="*/ 792480 w 876398"/>
                  <a:gd name="connsiteY10" fmla="*/ 690532 h 1636348"/>
                  <a:gd name="connsiteX11" fmla="*/ 806905 w 876398"/>
                  <a:gd name="connsiteY11" fmla="*/ 510782 h 1636348"/>
                  <a:gd name="connsiteX12" fmla="*/ 863170 w 876398"/>
                  <a:gd name="connsiteY12" fmla="*/ 355388 h 1636348"/>
                  <a:gd name="connsiteX13" fmla="*/ 815476 w 876398"/>
                  <a:gd name="connsiteY13" fmla="*/ 94404 h 1636348"/>
                  <a:gd name="connsiteX14" fmla="*/ 363311 w 876398"/>
                  <a:gd name="connsiteY14" fmla="*/ 328877 h 1636348"/>
                  <a:gd name="connsiteX15" fmla="*/ 301398 w 876398"/>
                  <a:gd name="connsiteY15" fmla="*/ 614627 h 1636348"/>
                  <a:gd name="connsiteX16" fmla="*/ 278538 w 876398"/>
                  <a:gd name="connsiteY16" fmla="*/ 379201 h 1636348"/>
                  <a:gd name="connsiteX17" fmla="*/ 689680 w 876398"/>
                  <a:gd name="connsiteY17" fmla="*/ 5412 h 1636348"/>
                  <a:gd name="connsiteX0" fmla="*/ 689680 w 873535"/>
                  <a:gd name="connsiteY0" fmla="*/ 5412 h 1636348"/>
                  <a:gd name="connsiteX1" fmla="*/ 462642 w 873535"/>
                  <a:gd name="connsiteY1" fmla="*/ 169857 h 1636348"/>
                  <a:gd name="connsiteX2" fmla="*/ 257857 w 873535"/>
                  <a:gd name="connsiteY2" fmla="*/ 343075 h 1636348"/>
                  <a:gd name="connsiteX3" fmla="*/ 256292 w 873535"/>
                  <a:gd name="connsiteY3" fmla="*/ 663658 h 1636348"/>
                  <a:gd name="connsiteX4" fmla="*/ 240439 w 873535"/>
                  <a:gd name="connsiteY4" fmla="*/ 1033432 h 1636348"/>
                  <a:gd name="connsiteX5" fmla="*/ 160292 w 873535"/>
                  <a:gd name="connsiteY5" fmla="*/ 1236449 h 1636348"/>
                  <a:gd name="connsiteX6" fmla="*/ 12725 w 873535"/>
                  <a:gd name="connsiteY6" fmla="*/ 1591733 h 1636348"/>
                  <a:gd name="connsiteX7" fmla="*/ 520337 w 873535"/>
                  <a:gd name="connsiteY7" fmla="*/ 1601804 h 1636348"/>
                  <a:gd name="connsiteX8" fmla="*/ 656682 w 873535"/>
                  <a:gd name="connsiteY8" fmla="*/ 1259719 h 1636348"/>
                  <a:gd name="connsiteX9" fmla="*/ 836090 w 873535"/>
                  <a:gd name="connsiteY9" fmla="*/ 941855 h 1636348"/>
                  <a:gd name="connsiteX10" fmla="*/ 792480 w 873535"/>
                  <a:gd name="connsiteY10" fmla="*/ 690532 h 1636348"/>
                  <a:gd name="connsiteX11" fmla="*/ 806905 w 873535"/>
                  <a:gd name="connsiteY11" fmla="*/ 510782 h 1636348"/>
                  <a:gd name="connsiteX12" fmla="*/ 863170 w 873535"/>
                  <a:gd name="connsiteY12" fmla="*/ 355388 h 1636348"/>
                  <a:gd name="connsiteX13" fmla="*/ 815476 w 873535"/>
                  <a:gd name="connsiteY13" fmla="*/ 94404 h 1636348"/>
                  <a:gd name="connsiteX14" fmla="*/ 325211 w 873535"/>
                  <a:gd name="connsiteY14" fmla="*/ 364596 h 1636348"/>
                  <a:gd name="connsiteX15" fmla="*/ 301398 w 873535"/>
                  <a:gd name="connsiteY15" fmla="*/ 614627 h 1636348"/>
                  <a:gd name="connsiteX16" fmla="*/ 278538 w 873535"/>
                  <a:gd name="connsiteY16" fmla="*/ 379201 h 1636348"/>
                  <a:gd name="connsiteX17" fmla="*/ 689680 w 873535"/>
                  <a:gd name="connsiteY17" fmla="*/ 5412 h 1636348"/>
                  <a:gd name="connsiteX0" fmla="*/ 689680 w 873535"/>
                  <a:gd name="connsiteY0" fmla="*/ 5412 h 1636348"/>
                  <a:gd name="connsiteX1" fmla="*/ 462642 w 873535"/>
                  <a:gd name="connsiteY1" fmla="*/ 169857 h 1636348"/>
                  <a:gd name="connsiteX2" fmla="*/ 257857 w 873535"/>
                  <a:gd name="connsiteY2" fmla="*/ 343075 h 1636348"/>
                  <a:gd name="connsiteX3" fmla="*/ 256292 w 873535"/>
                  <a:gd name="connsiteY3" fmla="*/ 663658 h 1636348"/>
                  <a:gd name="connsiteX4" fmla="*/ 240439 w 873535"/>
                  <a:gd name="connsiteY4" fmla="*/ 1033432 h 1636348"/>
                  <a:gd name="connsiteX5" fmla="*/ 160292 w 873535"/>
                  <a:gd name="connsiteY5" fmla="*/ 1236449 h 1636348"/>
                  <a:gd name="connsiteX6" fmla="*/ 12725 w 873535"/>
                  <a:gd name="connsiteY6" fmla="*/ 1591733 h 1636348"/>
                  <a:gd name="connsiteX7" fmla="*/ 520337 w 873535"/>
                  <a:gd name="connsiteY7" fmla="*/ 1601804 h 1636348"/>
                  <a:gd name="connsiteX8" fmla="*/ 656682 w 873535"/>
                  <a:gd name="connsiteY8" fmla="*/ 1259719 h 1636348"/>
                  <a:gd name="connsiteX9" fmla="*/ 836090 w 873535"/>
                  <a:gd name="connsiteY9" fmla="*/ 941855 h 1636348"/>
                  <a:gd name="connsiteX10" fmla="*/ 792480 w 873535"/>
                  <a:gd name="connsiteY10" fmla="*/ 690532 h 1636348"/>
                  <a:gd name="connsiteX11" fmla="*/ 806905 w 873535"/>
                  <a:gd name="connsiteY11" fmla="*/ 510782 h 1636348"/>
                  <a:gd name="connsiteX12" fmla="*/ 863170 w 873535"/>
                  <a:gd name="connsiteY12" fmla="*/ 355388 h 1636348"/>
                  <a:gd name="connsiteX13" fmla="*/ 815476 w 873535"/>
                  <a:gd name="connsiteY13" fmla="*/ 94404 h 1636348"/>
                  <a:gd name="connsiteX14" fmla="*/ 325211 w 873535"/>
                  <a:gd name="connsiteY14" fmla="*/ 364596 h 1636348"/>
                  <a:gd name="connsiteX15" fmla="*/ 301398 w 873535"/>
                  <a:gd name="connsiteY15" fmla="*/ 614627 h 1636348"/>
                  <a:gd name="connsiteX16" fmla="*/ 278538 w 873535"/>
                  <a:gd name="connsiteY16" fmla="*/ 379201 h 1636348"/>
                  <a:gd name="connsiteX17" fmla="*/ 689680 w 873535"/>
                  <a:gd name="connsiteY17" fmla="*/ 5412 h 1636348"/>
                  <a:gd name="connsiteX0" fmla="*/ 689680 w 866295"/>
                  <a:gd name="connsiteY0" fmla="*/ 5412 h 1636348"/>
                  <a:gd name="connsiteX1" fmla="*/ 462642 w 866295"/>
                  <a:gd name="connsiteY1" fmla="*/ 169857 h 1636348"/>
                  <a:gd name="connsiteX2" fmla="*/ 257857 w 866295"/>
                  <a:gd name="connsiteY2" fmla="*/ 343075 h 1636348"/>
                  <a:gd name="connsiteX3" fmla="*/ 256292 w 866295"/>
                  <a:gd name="connsiteY3" fmla="*/ 663658 h 1636348"/>
                  <a:gd name="connsiteX4" fmla="*/ 240439 w 866295"/>
                  <a:gd name="connsiteY4" fmla="*/ 1033432 h 1636348"/>
                  <a:gd name="connsiteX5" fmla="*/ 160292 w 866295"/>
                  <a:gd name="connsiteY5" fmla="*/ 1236449 h 1636348"/>
                  <a:gd name="connsiteX6" fmla="*/ 12725 w 866295"/>
                  <a:gd name="connsiteY6" fmla="*/ 1591733 h 1636348"/>
                  <a:gd name="connsiteX7" fmla="*/ 520337 w 866295"/>
                  <a:gd name="connsiteY7" fmla="*/ 1601804 h 1636348"/>
                  <a:gd name="connsiteX8" fmla="*/ 656682 w 866295"/>
                  <a:gd name="connsiteY8" fmla="*/ 1259719 h 1636348"/>
                  <a:gd name="connsiteX9" fmla="*/ 836090 w 866295"/>
                  <a:gd name="connsiteY9" fmla="*/ 941855 h 1636348"/>
                  <a:gd name="connsiteX10" fmla="*/ 792480 w 866295"/>
                  <a:gd name="connsiteY10" fmla="*/ 690532 h 1636348"/>
                  <a:gd name="connsiteX11" fmla="*/ 806905 w 866295"/>
                  <a:gd name="connsiteY11" fmla="*/ 510782 h 1636348"/>
                  <a:gd name="connsiteX12" fmla="*/ 863170 w 866295"/>
                  <a:gd name="connsiteY12" fmla="*/ 355388 h 1636348"/>
                  <a:gd name="connsiteX13" fmla="*/ 701176 w 866295"/>
                  <a:gd name="connsiteY13" fmla="*/ 25347 h 1636348"/>
                  <a:gd name="connsiteX14" fmla="*/ 325211 w 866295"/>
                  <a:gd name="connsiteY14" fmla="*/ 364596 h 1636348"/>
                  <a:gd name="connsiteX15" fmla="*/ 301398 w 866295"/>
                  <a:gd name="connsiteY15" fmla="*/ 614627 h 1636348"/>
                  <a:gd name="connsiteX16" fmla="*/ 278538 w 866295"/>
                  <a:gd name="connsiteY16" fmla="*/ 379201 h 1636348"/>
                  <a:gd name="connsiteX17" fmla="*/ 689680 w 866295"/>
                  <a:gd name="connsiteY17" fmla="*/ 5412 h 1636348"/>
                  <a:gd name="connsiteX0" fmla="*/ 689680 w 866295"/>
                  <a:gd name="connsiteY0" fmla="*/ 5412 h 1636348"/>
                  <a:gd name="connsiteX1" fmla="*/ 462642 w 866295"/>
                  <a:gd name="connsiteY1" fmla="*/ 169857 h 1636348"/>
                  <a:gd name="connsiteX2" fmla="*/ 257857 w 866295"/>
                  <a:gd name="connsiteY2" fmla="*/ 343075 h 1636348"/>
                  <a:gd name="connsiteX3" fmla="*/ 256292 w 866295"/>
                  <a:gd name="connsiteY3" fmla="*/ 663658 h 1636348"/>
                  <a:gd name="connsiteX4" fmla="*/ 240439 w 866295"/>
                  <a:gd name="connsiteY4" fmla="*/ 1033432 h 1636348"/>
                  <a:gd name="connsiteX5" fmla="*/ 160292 w 866295"/>
                  <a:gd name="connsiteY5" fmla="*/ 1236449 h 1636348"/>
                  <a:gd name="connsiteX6" fmla="*/ 12725 w 866295"/>
                  <a:gd name="connsiteY6" fmla="*/ 1591733 h 1636348"/>
                  <a:gd name="connsiteX7" fmla="*/ 520337 w 866295"/>
                  <a:gd name="connsiteY7" fmla="*/ 1601804 h 1636348"/>
                  <a:gd name="connsiteX8" fmla="*/ 656682 w 866295"/>
                  <a:gd name="connsiteY8" fmla="*/ 1259719 h 1636348"/>
                  <a:gd name="connsiteX9" fmla="*/ 836090 w 866295"/>
                  <a:gd name="connsiteY9" fmla="*/ 941855 h 1636348"/>
                  <a:gd name="connsiteX10" fmla="*/ 792480 w 866295"/>
                  <a:gd name="connsiteY10" fmla="*/ 690532 h 1636348"/>
                  <a:gd name="connsiteX11" fmla="*/ 806905 w 866295"/>
                  <a:gd name="connsiteY11" fmla="*/ 510782 h 1636348"/>
                  <a:gd name="connsiteX12" fmla="*/ 863170 w 866295"/>
                  <a:gd name="connsiteY12" fmla="*/ 355388 h 1636348"/>
                  <a:gd name="connsiteX13" fmla="*/ 701176 w 866295"/>
                  <a:gd name="connsiteY13" fmla="*/ 25347 h 1636348"/>
                  <a:gd name="connsiteX14" fmla="*/ 353786 w 866295"/>
                  <a:gd name="connsiteY14" fmla="*/ 319353 h 1636348"/>
                  <a:gd name="connsiteX15" fmla="*/ 301398 w 866295"/>
                  <a:gd name="connsiteY15" fmla="*/ 614627 h 1636348"/>
                  <a:gd name="connsiteX16" fmla="*/ 278538 w 866295"/>
                  <a:gd name="connsiteY16" fmla="*/ 379201 h 1636348"/>
                  <a:gd name="connsiteX17" fmla="*/ 689680 w 866295"/>
                  <a:gd name="connsiteY17" fmla="*/ 5412 h 1636348"/>
                  <a:gd name="connsiteX0" fmla="*/ 689680 w 866295"/>
                  <a:gd name="connsiteY0" fmla="*/ 5412 h 1636348"/>
                  <a:gd name="connsiteX1" fmla="*/ 462642 w 866295"/>
                  <a:gd name="connsiteY1" fmla="*/ 169857 h 1636348"/>
                  <a:gd name="connsiteX2" fmla="*/ 257857 w 866295"/>
                  <a:gd name="connsiteY2" fmla="*/ 343075 h 1636348"/>
                  <a:gd name="connsiteX3" fmla="*/ 256292 w 866295"/>
                  <a:gd name="connsiteY3" fmla="*/ 663658 h 1636348"/>
                  <a:gd name="connsiteX4" fmla="*/ 240439 w 866295"/>
                  <a:gd name="connsiteY4" fmla="*/ 1033432 h 1636348"/>
                  <a:gd name="connsiteX5" fmla="*/ 160292 w 866295"/>
                  <a:gd name="connsiteY5" fmla="*/ 1236449 h 1636348"/>
                  <a:gd name="connsiteX6" fmla="*/ 12725 w 866295"/>
                  <a:gd name="connsiteY6" fmla="*/ 1591733 h 1636348"/>
                  <a:gd name="connsiteX7" fmla="*/ 520337 w 866295"/>
                  <a:gd name="connsiteY7" fmla="*/ 1601804 h 1636348"/>
                  <a:gd name="connsiteX8" fmla="*/ 656682 w 866295"/>
                  <a:gd name="connsiteY8" fmla="*/ 1259719 h 1636348"/>
                  <a:gd name="connsiteX9" fmla="*/ 836090 w 866295"/>
                  <a:gd name="connsiteY9" fmla="*/ 941855 h 1636348"/>
                  <a:gd name="connsiteX10" fmla="*/ 792480 w 866295"/>
                  <a:gd name="connsiteY10" fmla="*/ 690532 h 1636348"/>
                  <a:gd name="connsiteX11" fmla="*/ 806905 w 866295"/>
                  <a:gd name="connsiteY11" fmla="*/ 510782 h 1636348"/>
                  <a:gd name="connsiteX12" fmla="*/ 863170 w 866295"/>
                  <a:gd name="connsiteY12" fmla="*/ 355388 h 1636348"/>
                  <a:gd name="connsiteX13" fmla="*/ 701176 w 866295"/>
                  <a:gd name="connsiteY13" fmla="*/ 25347 h 1636348"/>
                  <a:gd name="connsiteX14" fmla="*/ 353786 w 866295"/>
                  <a:gd name="connsiteY14" fmla="*/ 319353 h 1636348"/>
                  <a:gd name="connsiteX15" fmla="*/ 301398 w 866295"/>
                  <a:gd name="connsiteY15" fmla="*/ 614627 h 1636348"/>
                  <a:gd name="connsiteX16" fmla="*/ 278538 w 866295"/>
                  <a:gd name="connsiteY16" fmla="*/ 379201 h 1636348"/>
                  <a:gd name="connsiteX17" fmla="*/ 689680 w 866295"/>
                  <a:gd name="connsiteY17" fmla="*/ 5412 h 1636348"/>
                  <a:gd name="connsiteX0" fmla="*/ 689680 w 866295"/>
                  <a:gd name="connsiteY0" fmla="*/ 5412 h 1636348"/>
                  <a:gd name="connsiteX1" fmla="*/ 462642 w 866295"/>
                  <a:gd name="connsiteY1" fmla="*/ 169857 h 1636348"/>
                  <a:gd name="connsiteX2" fmla="*/ 257857 w 866295"/>
                  <a:gd name="connsiteY2" fmla="*/ 343075 h 1636348"/>
                  <a:gd name="connsiteX3" fmla="*/ 256292 w 866295"/>
                  <a:gd name="connsiteY3" fmla="*/ 663658 h 1636348"/>
                  <a:gd name="connsiteX4" fmla="*/ 240439 w 866295"/>
                  <a:gd name="connsiteY4" fmla="*/ 1033432 h 1636348"/>
                  <a:gd name="connsiteX5" fmla="*/ 160292 w 866295"/>
                  <a:gd name="connsiteY5" fmla="*/ 1236449 h 1636348"/>
                  <a:gd name="connsiteX6" fmla="*/ 12725 w 866295"/>
                  <a:gd name="connsiteY6" fmla="*/ 1591733 h 1636348"/>
                  <a:gd name="connsiteX7" fmla="*/ 520337 w 866295"/>
                  <a:gd name="connsiteY7" fmla="*/ 1601804 h 1636348"/>
                  <a:gd name="connsiteX8" fmla="*/ 656682 w 866295"/>
                  <a:gd name="connsiteY8" fmla="*/ 1259719 h 1636348"/>
                  <a:gd name="connsiteX9" fmla="*/ 836090 w 866295"/>
                  <a:gd name="connsiteY9" fmla="*/ 941855 h 1636348"/>
                  <a:gd name="connsiteX10" fmla="*/ 792480 w 866295"/>
                  <a:gd name="connsiteY10" fmla="*/ 690532 h 1636348"/>
                  <a:gd name="connsiteX11" fmla="*/ 806905 w 866295"/>
                  <a:gd name="connsiteY11" fmla="*/ 510782 h 1636348"/>
                  <a:gd name="connsiteX12" fmla="*/ 863170 w 866295"/>
                  <a:gd name="connsiteY12" fmla="*/ 355388 h 1636348"/>
                  <a:gd name="connsiteX13" fmla="*/ 701176 w 866295"/>
                  <a:gd name="connsiteY13" fmla="*/ 25347 h 1636348"/>
                  <a:gd name="connsiteX14" fmla="*/ 313305 w 866295"/>
                  <a:gd name="connsiteY14" fmla="*/ 359834 h 1636348"/>
                  <a:gd name="connsiteX15" fmla="*/ 301398 w 866295"/>
                  <a:gd name="connsiteY15" fmla="*/ 614627 h 1636348"/>
                  <a:gd name="connsiteX16" fmla="*/ 278538 w 866295"/>
                  <a:gd name="connsiteY16" fmla="*/ 379201 h 1636348"/>
                  <a:gd name="connsiteX17" fmla="*/ 689680 w 866295"/>
                  <a:gd name="connsiteY17" fmla="*/ 5412 h 1636348"/>
                  <a:gd name="connsiteX0" fmla="*/ 689680 w 866295"/>
                  <a:gd name="connsiteY0" fmla="*/ 5412 h 1636348"/>
                  <a:gd name="connsiteX1" fmla="*/ 462642 w 866295"/>
                  <a:gd name="connsiteY1" fmla="*/ 169857 h 1636348"/>
                  <a:gd name="connsiteX2" fmla="*/ 257857 w 866295"/>
                  <a:gd name="connsiteY2" fmla="*/ 343075 h 1636348"/>
                  <a:gd name="connsiteX3" fmla="*/ 256292 w 866295"/>
                  <a:gd name="connsiteY3" fmla="*/ 663658 h 1636348"/>
                  <a:gd name="connsiteX4" fmla="*/ 240439 w 866295"/>
                  <a:gd name="connsiteY4" fmla="*/ 1033432 h 1636348"/>
                  <a:gd name="connsiteX5" fmla="*/ 160292 w 866295"/>
                  <a:gd name="connsiteY5" fmla="*/ 1236449 h 1636348"/>
                  <a:gd name="connsiteX6" fmla="*/ 12725 w 866295"/>
                  <a:gd name="connsiteY6" fmla="*/ 1591733 h 1636348"/>
                  <a:gd name="connsiteX7" fmla="*/ 520337 w 866295"/>
                  <a:gd name="connsiteY7" fmla="*/ 1601804 h 1636348"/>
                  <a:gd name="connsiteX8" fmla="*/ 656682 w 866295"/>
                  <a:gd name="connsiteY8" fmla="*/ 1259719 h 1636348"/>
                  <a:gd name="connsiteX9" fmla="*/ 836090 w 866295"/>
                  <a:gd name="connsiteY9" fmla="*/ 941855 h 1636348"/>
                  <a:gd name="connsiteX10" fmla="*/ 792480 w 866295"/>
                  <a:gd name="connsiteY10" fmla="*/ 690532 h 1636348"/>
                  <a:gd name="connsiteX11" fmla="*/ 806905 w 866295"/>
                  <a:gd name="connsiteY11" fmla="*/ 510782 h 1636348"/>
                  <a:gd name="connsiteX12" fmla="*/ 863170 w 866295"/>
                  <a:gd name="connsiteY12" fmla="*/ 355388 h 1636348"/>
                  <a:gd name="connsiteX13" fmla="*/ 701176 w 866295"/>
                  <a:gd name="connsiteY13" fmla="*/ 25347 h 1636348"/>
                  <a:gd name="connsiteX14" fmla="*/ 313305 w 866295"/>
                  <a:gd name="connsiteY14" fmla="*/ 359834 h 1636348"/>
                  <a:gd name="connsiteX15" fmla="*/ 301398 w 866295"/>
                  <a:gd name="connsiteY15" fmla="*/ 614627 h 1636348"/>
                  <a:gd name="connsiteX16" fmla="*/ 278538 w 866295"/>
                  <a:gd name="connsiteY16" fmla="*/ 379201 h 1636348"/>
                  <a:gd name="connsiteX17" fmla="*/ 689680 w 866295"/>
                  <a:gd name="connsiteY17" fmla="*/ 5412 h 1636348"/>
                  <a:gd name="connsiteX0" fmla="*/ 689680 w 866073"/>
                  <a:gd name="connsiteY0" fmla="*/ 5412 h 1636348"/>
                  <a:gd name="connsiteX1" fmla="*/ 462642 w 866073"/>
                  <a:gd name="connsiteY1" fmla="*/ 169857 h 1636348"/>
                  <a:gd name="connsiteX2" fmla="*/ 257857 w 866073"/>
                  <a:gd name="connsiteY2" fmla="*/ 343075 h 1636348"/>
                  <a:gd name="connsiteX3" fmla="*/ 256292 w 866073"/>
                  <a:gd name="connsiteY3" fmla="*/ 663658 h 1636348"/>
                  <a:gd name="connsiteX4" fmla="*/ 240439 w 866073"/>
                  <a:gd name="connsiteY4" fmla="*/ 1033432 h 1636348"/>
                  <a:gd name="connsiteX5" fmla="*/ 160292 w 866073"/>
                  <a:gd name="connsiteY5" fmla="*/ 1236449 h 1636348"/>
                  <a:gd name="connsiteX6" fmla="*/ 12725 w 866073"/>
                  <a:gd name="connsiteY6" fmla="*/ 1591733 h 1636348"/>
                  <a:gd name="connsiteX7" fmla="*/ 520337 w 866073"/>
                  <a:gd name="connsiteY7" fmla="*/ 1601804 h 1636348"/>
                  <a:gd name="connsiteX8" fmla="*/ 656682 w 866073"/>
                  <a:gd name="connsiteY8" fmla="*/ 1259719 h 1636348"/>
                  <a:gd name="connsiteX9" fmla="*/ 836090 w 866073"/>
                  <a:gd name="connsiteY9" fmla="*/ 941855 h 1636348"/>
                  <a:gd name="connsiteX10" fmla="*/ 792480 w 866073"/>
                  <a:gd name="connsiteY10" fmla="*/ 690532 h 1636348"/>
                  <a:gd name="connsiteX11" fmla="*/ 806905 w 866073"/>
                  <a:gd name="connsiteY11" fmla="*/ 510782 h 1636348"/>
                  <a:gd name="connsiteX12" fmla="*/ 863170 w 866073"/>
                  <a:gd name="connsiteY12" fmla="*/ 355388 h 1636348"/>
                  <a:gd name="connsiteX13" fmla="*/ 705938 w 866073"/>
                  <a:gd name="connsiteY13" fmla="*/ 30109 h 1636348"/>
                  <a:gd name="connsiteX14" fmla="*/ 313305 w 866073"/>
                  <a:gd name="connsiteY14" fmla="*/ 359834 h 1636348"/>
                  <a:gd name="connsiteX15" fmla="*/ 301398 w 866073"/>
                  <a:gd name="connsiteY15" fmla="*/ 614627 h 1636348"/>
                  <a:gd name="connsiteX16" fmla="*/ 278538 w 866073"/>
                  <a:gd name="connsiteY16" fmla="*/ 379201 h 1636348"/>
                  <a:gd name="connsiteX17" fmla="*/ 689680 w 866073"/>
                  <a:gd name="connsiteY17" fmla="*/ 5412 h 1636348"/>
                  <a:gd name="connsiteX0" fmla="*/ 689680 w 866073"/>
                  <a:gd name="connsiteY0" fmla="*/ 5412 h 1636348"/>
                  <a:gd name="connsiteX1" fmla="*/ 462642 w 866073"/>
                  <a:gd name="connsiteY1" fmla="*/ 169857 h 1636348"/>
                  <a:gd name="connsiteX2" fmla="*/ 257857 w 866073"/>
                  <a:gd name="connsiteY2" fmla="*/ 343075 h 1636348"/>
                  <a:gd name="connsiteX3" fmla="*/ 256292 w 866073"/>
                  <a:gd name="connsiteY3" fmla="*/ 663658 h 1636348"/>
                  <a:gd name="connsiteX4" fmla="*/ 240439 w 866073"/>
                  <a:gd name="connsiteY4" fmla="*/ 1033432 h 1636348"/>
                  <a:gd name="connsiteX5" fmla="*/ 160292 w 866073"/>
                  <a:gd name="connsiteY5" fmla="*/ 1236449 h 1636348"/>
                  <a:gd name="connsiteX6" fmla="*/ 12725 w 866073"/>
                  <a:gd name="connsiteY6" fmla="*/ 1591733 h 1636348"/>
                  <a:gd name="connsiteX7" fmla="*/ 520337 w 866073"/>
                  <a:gd name="connsiteY7" fmla="*/ 1601804 h 1636348"/>
                  <a:gd name="connsiteX8" fmla="*/ 656682 w 866073"/>
                  <a:gd name="connsiteY8" fmla="*/ 1259719 h 1636348"/>
                  <a:gd name="connsiteX9" fmla="*/ 836090 w 866073"/>
                  <a:gd name="connsiteY9" fmla="*/ 941855 h 1636348"/>
                  <a:gd name="connsiteX10" fmla="*/ 792480 w 866073"/>
                  <a:gd name="connsiteY10" fmla="*/ 690532 h 1636348"/>
                  <a:gd name="connsiteX11" fmla="*/ 806905 w 866073"/>
                  <a:gd name="connsiteY11" fmla="*/ 510782 h 1636348"/>
                  <a:gd name="connsiteX12" fmla="*/ 863170 w 866073"/>
                  <a:gd name="connsiteY12" fmla="*/ 355388 h 1636348"/>
                  <a:gd name="connsiteX13" fmla="*/ 705938 w 866073"/>
                  <a:gd name="connsiteY13" fmla="*/ 30109 h 1636348"/>
                  <a:gd name="connsiteX14" fmla="*/ 313305 w 866073"/>
                  <a:gd name="connsiteY14" fmla="*/ 359834 h 1636348"/>
                  <a:gd name="connsiteX15" fmla="*/ 301398 w 866073"/>
                  <a:gd name="connsiteY15" fmla="*/ 614627 h 1636348"/>
                  <a:gd name="connsiteX16" fmla="*/ 278538 w 866073"/>
                  <a:gd name="connsiteY16" fmla="*/ 379201 h 1636348"/>
                  <a:gd name="connsiteX17" fmla="*/ 689680 w 866073"/>
                  <a:gd name="connsiteY17" fmla="*/ 5412 h 1636348"/>
                  <a:gd name="connsiteX0" fmla="*/ 689680 w 866073"/>
                  <a:gd name="connsiteY0" fmla="*/ 5412 h 1636348"/>
                  <a:gd name="connsiteX1" fmla="*/ 462642 w 866073"/>
                  <a:gd name="connsiteY1" fmla="*/ 169857 h 1636348"/>
                  <a:gd name="connsiteX2" fmla="*/ 257857 w 866073"/>
                  <a:gd name="connsiteY2" fmla="*/ 343075 h 1636348"/>
                  <a:gd name="connsiteX3" fmla="*/ 256292 w 866073"/>
                  <a:gd name="connsiteY3" fmla="*/ 663658 h 1636348"/>
                  <a:gd name="connsiteX4" fmla="*/ 240439 w 866073"/>
                  <a:gd name="connsiteY4" fmla="*/ 1033432 h 1636348"/>
                  <a:gd name="connsiteX5" fmla="*/ 160292 w 866073"/>
                  <a:gd name="connsiteY5" fmla="*/ 1236449 h 1636348"/>
                  <a:gd name="connsiteX6" fmla="*/ 12725 w 866073"/>
                  <a:gd name="connsiteY6" fmla="*/ 1591733 h 1636348"/>
                  <a:gd name="connsiteX7" fmla="*/ 520337 w 866073"/>
                  <a:gd name="connsiteY7" fmla="*/ 1601804 h 1636348"/>
                  <a:gd name="connsiteX8" fmla="*/ 656682 w 866073"/>
                  <a:gd name="connsiteY8" fmla="*/ 1259719 h 1636348"/>
                  <a:gd name="connsiteX9" fmla="*/ 836090 w 866073"/>
                  <a:gd name="connsiteY9" fmla="*/ 941855 h 1636348"/>
                  <a:gd name="connsiteX10" fmla="*/ 792480 w 866073"/>
                  <a:gd name="connsiteY10" fmla="*/ 690532 h 1636348"/>
                  <a:gd name="connsiteX11" fmla="*/ 806905 w 866073"/>
                  <a:gd name="connsiteY11" fmla="*/ 510782 h 1636348"/>
                  <a:gd name="connsiteX12" fmla="*/ 863170 w 866073"/>
                  <a:gd name="connsiteY12" fmla="*/ 355388 h 1636348"/>
                  <a:gd name="connsiteX13" fmla="*/ 705938 w 866073"/>
                  <a:gd name="connsiteY13" fmla="*/ 25347 h 1636348"/>
                  <a:gd name="connsiteX14" fmla="*/ 313305 w 866073"/>
                  <a:gd name="connsiteY14" fmla="*/ 359834 h 1636348"/>
                  <a:gd name="connsiteX15" fmla="*/ 301398 w 866073"/>
                  <a:gd name="connsiteY15" fmla="*/ 614627 h 1636348"/>
                  <a:gd name="connsiteX16" fmla="*/ 278538 w 866073"/>
                  <a:gd name="connsiteY16" fmla="*/ 379201 h 1636348"/>
                  <a:gd name="connsiteX17" fmla="*/ 689680 w 866073"/>
                  <a:gd name="connsiteY17" fmla="*/ 5412 h 1636348"/>
                  <a:gd name="connsiteX0" fmla="*/ 689680 w 866073"/>
                  <a:gd name="connsiteY0" fmla="*/ 5412 h 1636348"/>
                  <a:gd name="connsiteX1" fmla="*/ 462642 w 866073"/>
                  <a:gd name="connsiteY1" fmla="*/ 169857 h 1636348"/>
                  <a:gd name="connsiteX2" fmla="*/ 257857 w 866073"/>
                  <a:gd name="connsiteY2" fmla="*/ 343075 h 1636348"/>
                  <a:gd name="connsiteX3" fmla="*/ 256292 w 866073"/>
                  <a:gd name="connsiteY3" fmla="*/ 663658 h 1636348"/>
                  <a:gd name="connsiteX4" fmla="*/ 240439 w 866073"/>
                  <a:gd name="connsiteY4" fmla="*/ 1033432 h 1636348"/>
                  <a:gd name="connsiteX5" fmla="*/ 160292 w 866073"/>
                  <a:gd name="connsiteY5" fmla="*/ 1236449 h 1636348"/>
                  <a:gd name="connsiteX6" fmla="*/ 12725 w 866073"/>
                  <a:gd name="connsiteY6" fmla="*/ 1591733 h 1636348"/>
                  <a:gd name="connsiteX7" fmla="*/ 520337 w 866073"/>
                  <a:gd name="connsiteY7" fmla="*/ 1601804 h 1636348"/>
                  <a:gd name="connsiteX8" fmla="*/ 656682 w 866073"/>
                  <a:gd name="connsiteY8" fmla="*/ 1259719 h 1636348"/>
                  <a:gd name="connsiteX9" fmla="*/ 836090 w 866073"/>
                  <a:gd name="connsiteY9" fmla="*/ 941855 h 1636348"/>
                  <a:gd name="connsiteX10" fmla="*/ 792480 w 866073"/>
                  <a:gd name="connsiteY10" fmla="*/ 690532 h 1636348"/>
                  <a:gd name="connsiteX11" fmla="*/ 806905 w 866073"/>
                  <a:gd name="connsiteY11" fmla="*/ 510782 h 1636348"/>
                  <a:gd name="connsiteX12" fmla="*/ 863170 w 866073"/>
                  <a:gd name="connsiteY12" fmla="*/ 355388 h 1636348"/>
                  <a:gd name="connsiteX13" fmla="*/ 705938 w 866073"/>
                  <a:gd name="connsiteY13" fmla="*/ 25347 h 1636348"/>
                  <a:gd name="connsiteX14" fmla="*/ 313305 w 866073"/>
                  <a:gd name="connsiteY14" fmla="*/ 359834 h 1636348"/>
                  <a:gd name="connsiteX15" fmla="*/ 301398 w 866073"/>
                  <a:gd name="connsiteY15" fmla="*/ 614627 h 1636348"/>
                  <a:gd name="connsiteX16" fmla="*/ 278538 w 866073"/>
                  <a:gd name="connsiteY16" fmla="*/ 379201 h 1636348"/>
                  <a:gd name="connsiteX17" fmla="*/ 689680 w 866073"/>
                  <a:gd name="connsiteY17" fmla="*/ 5412 h 1636348"/>
                  <a:gd name="connsiteX0" fmla="*/ 689680 w 865748"/>
                  <a:gd name="connsiteY0" fmla="*/ 5412 h 1636348"/>
                  <a:gd name="connsiteX1" fmla="*/ 462642 w 865748"/>
                  <a:gd name="connsiteY1" fmla="*/ 169857 h 1636348"/>
                  <a:gd name="connsiteX2" fmla="*/ 257857 w 865748"/>
                  <a:gd name="connsiteY2" fmla="*/ 343075 h 1636348"/>
                  <a:gd name="connsiteX3" fmla="*/ 256292 w 865748"/>
                  <a:gd name="connsiteY3" fmla="*/ 663658 h 1636348"/>
                  <a:gd name="connsiteX4" fmla="*/ 240439 w 865748"/>
                  <a:gd name="connsiteY4" fmla="*/ 1033432 h 1636348"/>
                  <a:gd name="connsiteX5" fmla="*/ 160292 w 865748"/>
                  <a:gd name="connsiteY5" fmla="*/ 1236449 h 1636348"/>
                  <a:gd name="connsiteX6" fmla="*/ 12725 w 865748"/>
                  <a:gd name="connsiteY6" fmla="*/ 1591733 h 1636348"/>
                  <a:gd name="connsiteX7" fmla="*/ 520337 w 865748"/>
                  <a:gd name="connsiteY7" fmla="*/ 1601804 h 1636348"/>
                  <a:gd name="connsiteX8" fmla="*/ 656682 w 865748"/>
                  <a:gd name="connsiteY8" fmla="*/ 1259719 h 1636348"/>
                  <a:gd name="connsiteX9" fmla="*/ 836090 w 865748"/>
                  <a:gd name="connsiteY9" fmla="*/ 941855 h 1636348"/>
                  <a:gd name="connsiteX10" fmla="*/ 792480 w 865748"/>
                  <a:gd name="connsiteY10" fmla="*/ 690532 h 1636348"/>
                  <a:gd name="connsiteX11" fmla="*/ 806905 w 865748"/>
                  <a:gd name="connsiteY11" fmla="*/ 510782 h 1636348"/>
                  <a:gd name="connsiteX12" fmla="*/ 863170 w 865748"/>
                  <a:gd name="connsiteY12" fmla="*/ 355388 h 1636348"/>
                  <a:gd name="connsiteX13" fmla="*/ 713082 w 865748"/>
                  <a:gd name="connsiteY13" fmla="*/ 13441 h 1636348"/>
                  <a:gd name="connsiteX14" fmla="*/ 313305 w 865748"/>
                  <a:gd name="connsiteY14" fmla="*/ 359834 h 1636348"/>
                  <a:gd name="connsiteX15" fmla="*/ 301398 w 865748"/>
                  <a:gd name="connsiteY15" fmla="*/ 614627 h 1636348"/>
                  <a:gd name="connsiteX16" fmla="*/ 278538 w 865748"/>
                  <a:gd name="connsiteY16" fmla="*/ 379201 h 1636348"/>
                  <a:gd name="connsiteX17" fmla="*/ 689680 w 865748"/>
                  <a:gd name="connsiteY17" fmla="*/ 5412 h 1636348"/>
                  <a:gd name="connsiteX0" fmla="*/ 689680 w 865748"/>
                  <a:gd name="connsiteY0" fmla="*/ 5412 h 1636348"/>
                  <a:gd name="connsiteX1" fmla="*/ 462642 w 865748"/>
                  <a:gd name="connsiteY1" fmla="*/ 169857 h 1636348"/>
                  <a:gd name="connsiteX2" fmla="*/ 257857 w 865748"/>
                  <a:gd name="connsiteY2" fmla="*/ 343075 h 1636348"/>
                  <a:gd name="connsiteX3" fmla="*/ 256292 w 865748"/>
                  <a:gd name="connsiteY3" fmla="*/ 663658 h 1636348"/>
                  <a:gd name="connsiteX4" fmla="*/ 240439 w 865748"/>
                  <a:gd name="connsiteY4" fmla="*/ 1033432 h 1636348"/>
                  <a:gd name="connsiteX5" fmla="*/ 160292 w 865748"/>
                  <a:gd name="connsiteY5" fmla="*/ 1236449 h 1636348"/>
                  <a:gd name="connsiteX6" fmla="*/ 12725 w 865748"/>
                  <a:gd name="connsiteY6" fmla="*/ 1591733 h 1636348"/>
                  <a:gd name="connsiteX7" fmla="*/ 520337 w 865748"/>
                  <a:gd name="connsiteY7" fmla="*/ 1601804 h 1636348"/>
                  <a:gd name="connsiteX8" fmla="*/ 656682 w 865748"/>
                  <a:gd name="connsiteY8" fmla="*/ 1259719 h 1636348"/>
                  <a:gd name="connsiteX9" fmla="*/ 836090 w 865748"/>
                  <a:gd name="connsiteY9" fmla="*/ 941855 h 1636348"/>
                  <a:gd name="connsiteX10" fmla="*/ 792480 w 865748"/>
                  <a:gd name="connsiteY10" fmla="*/ 690532 h 1636348"/>
                  <a:gd name="connsiteX11" fmla="*/ 806905 w 865748"/>
                  <a:gd name="connsiteY11" fmla="*/ 510782 h 1636348"/>
                  <a:gd name="connsiteX12" fmla="*/ 863170 w 865748"/>
                  <a:gd name="connsiteY12" fmla="*/ 355388 h 1636348"/>
                  <a:gd name="connsiteX13" fmla="*/ 713082 w 865748"/>
                  <a:gd name="connsiteY13" fmla="*/ 13441 h 1636348"/>
                  <a:gd name="connsiteX14" fmla="*/ 313305 w 865748"/>
                  <a:gd name="connsiteY14" fmla="*/ 359834 h 1636348"/>
                  <a:gd name="connsiteX15" fmla="*/ 301398 w 865748"/>
                  <a:gd name="connsiteY15" fmla="*/ 614627 h 1636348"/>
                  <a:gd name="connsiteX16" fmla="*/ 278538 w 865748"/>
                  <a:gd name="connsiteY16" fmla="*/ 379201 h 1636348"/>
                  <a:gd name="connsiteX17" fmla="*/ 689680 w 865748"/>
                  <a:gd name="connsiteY17" fmla="*/ 5412 h 1636348"/>
                  <a:gd name="connsiteX0" fmla="*/ 689680 w 863215"/>
                  <a:gd name="connsiteY0" fmla="*/ 6896 h 1637832"/>
                  <a:gd name="connsiteX1" fmla="*/ 462642 w 863215"/>
                  <a:gd name="connsiteY1" fmla="*/ 171341 h 1637832"/>
                  <a:gd name="connsiteX2" fmla="*/ 257857 w 863215"/>
                  <a:gd name="connsiteY2" fmla="*/ 344559 h 1637832"/>
                  <a:gd name="connsiteX3" fmla="*/ 256292 w 863215"/>
                  <a:gd name="connsiteY3" fmla="*/ 665142 h 1637832"/>
                  <a:gd name="connsiteX4" fmla="*/ 240439 w 863215"/>
                  <a:gd name="connsiteY4" fmla="*/ 1034916 h 1637832"/>
                  <a:gd name="connsiteX5" fmla="*/ 160292 w 863215"/>
                  <a:gd name="connsiteY5" fmla="*/ 1237933 h 1637832"/>
                  <a:gd name="connsiteX6" fmla="*/ 12725 w 863215"/>
                  <a:gd name="connsiteY6" fmla="*/ 1593217 h 1637832"/>
                  <a:gd name="connsiteX7" fmla="*/ 520337 w 863215"/>
                  <a:gd name="connsiteY7" fmla="*/ 1603288 h 1637832"/>
                  <a:gd name="connsiteX8" fmla="*/ 656682 w 863215"/>
                  <a:gd name="connsiteY8" fmla="*/ 1261203 h 1637832"/>
                  <a:gd name="connsiteX9" fmla="*/ 836090 w 863215"/>
                  <a:gd name="connsiteY9" fmla="*/ 943339 h 1637832"/>
                  <a:gd name="connsiteX10" fmla="*/ 792480 w 863215"/>
                  <a:gd name="connsiteY10" fmla="*/ 692016 h 1637832"/>
                  <a:gd name="connsiteX11" fmla="*/ 806905 w 863215"/>
                  <a:gd name="connsiteY11" fmla="*/ 512266 h 1637832"/>
                  <a:gd name="connsiteX12" fmla="*/ 863170 w 863215"/>
                  <a:gd name="connsiteY12" fmla="*/ 356872 h 1637832"/>
                  <a:gd name="connsiteX13" fmla="*/ 796699 w 863215"/>
                  <a:gd name="connsiteY13" fmla="*/ 92236 h 1637832"/>
                  <a:gd name="connsiteX14" fmla="*/ 713082 w 863215"/>
                  <a:gd name="connsiteY14" fmla="*/ 14925 h 1637832"/>
                  <a:gd name="connsiteX15" fmla="*/ 313305 w 863215"/>
                  <a:gd name="connsiteY15" fmla="*/ 361318 h 1637832"/>
                  <a:gd name="connsiteX16" fmla="*/ 301398 w 863215"/>
                  <a:gd name="connsiteY16" fmla="*/ 616111 h 1637832"/>
                  <a:gd name="connsiteX17" fmla="*/ 278538 w 863215"/>
                  <a:gd name="connsiteY17" fmla="*/ 380685 h 1637832"/>
                  <a:gd name="connsiteX18" fmla="*/ 689680 w 863215"/>
                  <a:gd name="connsiteY18" fmla="*/ 6896 h 1637832"/>
                  <a:gd name="connsiteX0" fmla="*/ 689680 w 864172"/>
                  <a:gd name="connsiteY0" fmla="*/ 5413 h 1636349"/>
                  <a:gd name="connsiteX1" fmla="*/ 462642 w 864172"/>
                  <a:gd name="connsiteY1" fmla="*/ 169858 h 1636349"/>
                  <a:gd name="connsiteX2" fmla="*/ 257857 w 864172"/>
                  <a:gd name="connsiteY2" fmla="*/ 343076 h 1636349"/>
                  <a:gd name="connsiteX3" fmla="*/ 256292 w 864172"/>
                  <a:gd name="connsiteY3" fmla="*/ 663659 h 1636349"/>
                  <a:gd name="connsiteX4" fmla="*/ 240439 w 864172"/>
                  <a:gd name="connsiteY4" fmla="*/ 1033433 h 1636349"/>
                  <a:gd name="connsiteX5" fmla="*/ 160292 w 864172"/>
                  <a:gd name="connsiteY5" fmla="*/ 1236450 h 1636349"/>
                  <a:gd name="connsiteX6" fmla="*/ 12725 w 864172"/>
                  <a:gd name="connsiteY6" fmla="*/ 1591734 h 1636349"/>
                  <a:gd name="connsiteX7" fmla="*/ 520337 w 864172"/>
                  <a:gd name="connsiteY7" fmla="*/ 1601805 h 1636349"/>
                  <a:gd name="connsiteX8" fmla="*/ 656682 w 864172"/>
                  <a:gd name="connsiteY8" fmla="*/ 1259720 h 1636349"/>
                  <a:gd name="connsiteX9" fmla="*/ 836090 w 864172"/>
                  <a:gd name="connsiteY9" fmla="*/ 941856 h 1636349"/>
                  <a:gd name="connsiteX10" fmla="*/ 792480 w 864172"/>
                  <a:gd name="connsiteY10" fmla="*/ 690533 h 1636349"/>
                  <a:gd name="connsiteX11" fmla="*/ 806905 w 864172"/>
                  <a:gd name="connsiteY11" fmla="*/ 510783 h 1636349"/>
                  <a:gd name="connsiteX12" fmla="*/ 863170 w 864172"/>
                  <a:gd name="connsiteY12" fmla="*/ 355389 h 1636349"/>
                  <a:gd name="connsiteX13" fmla="*/ 839563 w 864172"/>
                  <a:gd name="connsiteY13" fmla="*/ 219341 h 1636349"/>
                  <a:gd name="connsiteX14" fmla="*/ 796699 w 864172"/>
                  <a:gd name="connsiteY14" fmla="*/ 90753 h 1636349"/>
                  <a:gd name="connsiteX15" fmla="*/ 713082 w 864172"/>
                  <a:gd name="connsiteY15" fmla="*/ 13442 h 1636349"/>
                  <a:gd name="connsiteX16" fmla="*/ 313305 w 864172"/>
                  <a:gd name="connsiteY16" fmla="*/ 359835 h 1636349"/>
                  <a:gd name="connsiteX17" fmla="*/ 301398 w 864172"/>
                  <a:gd name="connsiteY17" fmla="*/ 614628 h 1636349"/>
                  <a:gd name="connsiteX18" fmla="*/ 278538 w 864172"/>
                  <a:gd name="connsiteY18" fmla="*/ 379202 h 1636349"/>
                  <a:gd name="connsiteX19" fmla="*/ 689680 w 864172"/>
                  <a:gd name="connsiteY19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96699 w 865186"/>
                  <a:gd name="connsiteY15" fmla="*/ 90753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301398 w 865186"/>
                  <a:gd name="connsiteY18" fmla="*/ 614628 h 1636349"/>
                  <a:gd name="connsiteX19" fmla="*/ 278538 w 865186"/>
                  <a:gd name="connsiteY19" fmla="*/ 379202 h 1636349"/>
                  <a:gd name="connsiteX20" fmla="*/ 689680 w 865186"/>
                  <a:gd name="connsiteY20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96699 w 865186"/>
                  <a:gd name="connsiteY15" fmla="*/ 90753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301398 w 865186"/>
                  <a:gd name="connsiteY18" fmla="*/ 614628 h 1636349"/>
                  <a:gd name="connsiteX19" fmla="*/ 278538 w 865186"/>
                  <a:gd name="connsiteY19" fmla="*/ 379202 h 1636349"/>
                  <a:gd name="connsiteX20" fmla="*/ 689680 w 865186"/>
                  <a:gd name="connsiteY20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96699 w 865186"/>
                  <a:gd name="connsiteY15" fmla="*/ 90753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301398 w 865186"/>
                  <a:gd name="connsiteY18" fmla="*/ 614628 h 1636349"/>
                  <a:gd name="connsiteX19" fmla="*/ 278538 w 865186"/>
                  <a:gd name="connsiteY19" fmla="*/ 379202 h 1636349"/>
                  <a:gd name="connsiteX20" fmla="*/ 689680 w 865186"/>
                  <a:gd name="connsiteY20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96699 w 865186"/>
                  <a:gd name="connsiteY15" fmla="*/ 90753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278538 w 865186"/>
                  <a:gd name="connsiteY18" fmla="*/ 379202 h 1636349"/>
                  <a:gd name="connsiteX19" fmla="*/ 689680 w 865186"/>
                  <a:gd name="connsiteY19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96699 w 865186"/>
                  <a:gd name="connsiteY15" fmla="*/ 90753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278538 w 865186"/>
                  <a:gd name="connsiteY18" fmla="*/ 379202 h 1636349"/>
                  <a:gd name="connsiteX19" fmla="*/ 689680 w 865186"/>
                  <a:gd name="connsiteY19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96699 w 865186"/>
                  <a:gd name="connsiteY15" fmla="*/ 90753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278538 w 865186"/>
                  <a:gd name="connsiteY18" fmla="*/ 379202 h 1636349"/>
                  <a:gd name="connsiteX19" fmla="*/ 689680 w 865186"/>
                  <a:gd name="connsiteY19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10974 w 865186"/>
                  <a:gd name="connsiteY15" fmla="*/ 133616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278538 w 865186"/>
                  <a:gd name="connsiteY18" fmla="*/ 379202 h 1636349"/>
                  <a:gd name="connsiteX19" fmla="*/ 689680 w 865186"/>
                  <a:gd name="connsiteY19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10974 w 865186"/>
                  <a:gd name="connsiteY15" fmla="*/ 133616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278538 w 865186"/>
                  <a:gd name="connsiteY18" fmla="*/ 379202 h 1636349"/>
                  <a:gd name="connsiteX19" fmla="*/ 689680 w 865186"/>
                  <a:gd name="connsiteY19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08593 w 865186"/>
                  <a:gd name="connsiteY15" fmla="*/ 119328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278538 w 865186"/>
                  <a:gd name="connsiteY18" fmla="*/ 379202 h 1636349"/>
                  <a:gd name="connsiteX19" fmla="*/ 689680 w 865186"/>
                  <a:gd name="connsiteY19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08593 w 865186"/>
                  <a:gd name="connsiteY15" fmla="*/ 119328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278538 w 865186"/>
                  <a:gd name="connsiteY18" fmla="*/ 379202 h 1636349"/>
                  <a:gd name="connsiteX19" fmla="*/ 689680 w 865186"/>
                  <a:gd name="connsiteY19" fmla="*/ 5413 h 1636349"/>
                  <a:gd name="connsiteX0" fmla="*/ 689680 w 865186"/>
                  <a:gd name="connsiteY0" fmla="*/ 8867 h 1639803"/>
                  <a:gd name="connsiteX1" fmla="*/ 462642 w 865186"/>
                  <a:gd name="connsiteY1" fmla="*/ 173312 h 1639803"/>
                  <a:gd name="connsiteX2" fmla="*/ 257857 w 865186"/>
                  <a:gd name="connsiteY2" fmla="*/ 346530 h 1639803"/>
                  <a:gd name="connsiteX3" fmla="*/ 256292 w 865186"/>
                  <a:gd name="connsiteY3" fmla="*/ 667113 h 1639803"/>
                  <a:gd name="connsiteX4" fmla="*/ 240439 w 865186"/>
                  <a:gd name="connsiteY4" fmla="*/ 1036887 h 1639803"/>
                  <a:gd name="connsiteX5" fmla="*/ 160292 w 865186"/>
                  <a:gd name="connsiteY5" fmla="*/ 1239904 h 1639803"/>
                  <a:gd name="connsiteX6" fmla="*/ 12725 w 865186"/>
                  <a:gd name="connsiteY6" fmla="*/ 1595188 h 1639803"/>
                  <a:gd name="connsiteX7" fmla="*/ 520337 w 865186"/>
                  <a:gd name="connsiteY7" fmla="*/ 1605259 h 1639803"/>
                  <a:gd name="connsiteX8" fmla="*/ 656682 w 865186"/>
                  <a:gd name="connsiteY8" fmla="*/ 1263174 h 1639803"/>
                  <a:gd name="connsiteX9" fmla="*/ 836090 w 865186"/>
                  <a:gd name="connsiteY9" fmla="*/ 945310 h 1639803"/>
                  <a:gd name="connsiteX10" fmla="*/ 792480 w 865186"/>
                  <a:gd name="connsiteY10" fmla="*/ 693987 h 1639803"/>
                  <a:gd name="connsiteX11" fmla="*/ 806905 w 865186"/>
                  <a:gd name="connsiteY11" fmla="*/ 514237 h 1639803"/>
                  <a:gd name="connsiteX12" fmla="*/ 863170 w 865186"/>
                  <a:gd name="connsiteY12" fmla="*/ 358843 h 1639803"/>
                  <a:gd name="connsiteX13" fmla="*/ 851468 w 865186"/>
                  <a:gd name="connsiteY13" fmla="*/ 294232 h 1639803"/>
                  <a:gd name="connsiteX14" fmla="*/ 839563 w 865186"/>
                  <a:gd name="connsiteY14" fmla="*/ 222795 h 1639803"/>
                  <a:gd name="connsiteX15" fmla="*/ 708593 w 865186"/>
                  <a:gd name="connsiteY15" fmla="*/ 122782 h 1639803"/>
                  <a:gd name="connsiteX16" fmla="*/ 708593 w 865186"/>
                  <a:gd name="connsiteY16" fmla="*/ 60870 h 1639803"/>
                  <a:gd name="connsiteX17" fmla="*/ 713082 w 865186"/>
                  <a:gd name="connsiteY17" fmla="*/ 16896 h 1639803"/>
                  <a:gd name="connsiteX18" fmla="*/ 313305 w 865186"/>
                  <a:gd name="connsiteY18" fmla="*/ 363289 h 1639803"/>
                  <a:gd name="connsiteX19" fmla="*/ 278538 w 865186"/>
                  <a:gd name="connsiteY19" fmla="*/ 382656 h 1639803"/>
                  <a:gd name="connsiteX20" fmla="*/ 689680 w 865186"/>
                  <a:gd name="connsiteY20" fmla="*/ 8867 h 1639803"/>
                  <a:gd name="connsiteX0" fmla="*/ 689680 w 865186"/>
                  <a:gd name="connsiteY0" fmla="*/ 8867 h 1639803"/>
                  <a:gd name="connsiteX1" fmla="*/ 462642 w 865186"/>
                  <a:gd name="connsiteY1" fmla="*/ 173312 h 1639803"/>
                  <a:gd name="connsiteX2" fmla="*/ 257857 w 865186"/>
                  <a:gd name="connsiteY2" fmla="*/ 346530 h 1639803"/>
                  <a:gd name="connsiteX3" fmla="*/ 256292 w 865186"/>
                  <a:gd name="connsiteY3" fmla="*/ 667113 h 1639803"/>
                  <a:gd name="connsiteX4" fmla="*/ 240439 w 865186"/>
                  <a:gd name="connsiteY4" fmla="*/ 1036887 h 1639803"/>
                  <a:gd name="connsiteX5" fmla="*/ 160292 w 865186"/>
                  <a:gd name="connsiteY5" fmla="*/ 1239904 h 1639803"/>
                  <a:gd name="connsiteX6" fmla="*/ 12725 w 865186"/>
                  <a:gd name="connsiteY6" fmla="*/ 1595188 h 1639803"/>
                  <a:gd name="connsiteX7" fmla="*/ 520337 w 865186"/>
                  <a:gd name="connsiteY7" fmla="*/ 1605259 h 1639803"/>
                  <a:gd name="connsiteX8" fmla="*/ 656682 w 865186"/>
                  <a:gd name="connsiteY8" fmla="*/ 1263174 h 1639803"/>
                  <a:gd name="connsiteX9" fmla="*/ 836090 w 865186"/>
                  <a:gd name="connsiteY9" fmla="*/ 945310 h 1639803"/>
                  <a:gd name="connsiteX10" fmla="*/ 792480 w 865186"/>
                  <a:gd name="connsiteY10" fmla="*/ 693987 h 1639803"/>
                  <a:gd name="connsiteX11" fmla="*/ 806905 w 865186"/>
                  <a:gd name="connsiteY11" fmla="*/ 514237 h 1639803"/>
                  <a:gd name="connsiteX12" fmla="*/ 863170 w 865186"/>
                  <a:gd name="connsiteY12" fmla="*/ 358843 h 1639803"/>
                  <a:gd name="connsiteX13" fmla="*/ 851468 w 865186"/>
                  <a:gd name="connsiteY13" fmla="*/ 294232 h 1639803"/>
                  <a:gd name="connsiteX14" fmla="*/ 839563 w 865186"/>
                  <a:gd name="connsiteY14" fmla="*/ 222795 h 1639803"/>
                  <a:gd name="connsiteX15" fmla="*/ 732406 w 865186"/>
                  <a:gd name="connsiteY15" fmla="*/ 134688 h 1639803"/>
                  <a:gd name="connsiteX16" fmla="*/ 708593 w 865186"/>
                  <a:gd name="connsiteY16" fmla="*/ 122782 h 1639803"/>
                  <a:gd name="connsiteX17" fmla="*/ 708593 w 865186"/>
                  <a:gd name="connsiteY17" fmla="*/ 60870 h 1639803"/>
                  <a:gd name="connsiteX18" fmla="*/ 713082 w 865186"/>
                  <a:gd name="connsiteY18" fmla="*/ 16896 h 1639803"/>
                  <a:gd name="connsiteX19" fmla="*/ 313305 w 865186"/>
                  <a:gd name="connsiteY19" fmla="*/ 363289 h 1639803"/>
                  <a:gd name="connsiteX20" fmla="*/ 278538 w 865186"/>
                  <a:gd name="connsiteY20" fmla="*/ 382656 h 1639803"/>
                  <a:gd name="connsiteX21" fmla="*/ 689680 w 865186"/>
                  <a:gd name="connsiteY21" fmla="*/ 8867 h 1639803"/>
                  <a:gd name="connsiteX0" fmla="*/ 689680 w 865186"/>
                  <a:gd name="connsiteY0" fmla="*/ 8867 h 1639803"/>
                  <a:gd name="connsiteX1" fmla="*/ 462642 w 865186"/>
                  <a:gd name="connsiteY1" fmla="*/ 173312 h 1639803"/>
                  <a:gd name="connsiteX2" fmla="*/ 257857 w 865186"/>
                  <a:gd name="connsiteY2" fmla="*/ 346530 h 1639803"/>
                  <a:gd name="connsiteX3" fmla="*/ 256292 w 865186"/>
                  <a:gd name="connsiteY3" fmla="*/ 667113 h 1639803"/>
                  <a:gd name="connsiteX4" fmla="*/ 240439 w 865186"/>
                  <a:gd name="connsiteY4" fmla="*/ 1036887 h 1639803"/>
                  <a:gd name="connsiteX5" fmla="*/ 160292 w 865186"/>
                  <a:gd name="connsiteY5" fmla="*/ 1239904 h 1639803"/>
                  <a:gd name="connsiteX6" fmla="*/ 12725 w 865186"/>
                  <a:gd name="connsiteY6" fmla="*/ 1595188 h 1639803"/>
                  <a:gd name="connsiteX7" fmla="*/ 520337 w 865186"/>
                  <a:gd name="connsiteY7" fmla="*/ 1605259 h 1639803"/>
                  <a:gd name="connsiteX8" fmla="*/ 656682 w 865186"/>
                  <a:gd name="connsiteY8" fmla="*/ 1263174 h 1639803"/>
                  <a:gd name="connsiteX9" fmla="*/ 836090 w 865186"/>
                  <a:gd name="connsiteY9" fmla="*/ 945310 h 1639803"/>
                  <a:gd name="connsiteX10" fmla="*/ 792480 w 865186"/>
                  <a:gd name="connsiteY10" fmla="*/ 693987 h 1639803"/>
                  <a:gd name="connsiteX11" fmla="*/ 806905 w 865186"/>
                  <a:gd name="connsiteY11" fmla="*/ 514237 h 1639803"/>
                  <a:gd name="connsiteX12" fmla="*/ 863170 w 865186"/>
                  <a:gd name="connsiteY12" fmla="*/ 358843 h 1639803"/>
                  <a:gd name="connsiteX13" fmla="*/ 851468 w 865186"/>
                  <a:gd name="connsiteY13" fmla="*/ 294232 h 1639803"/>
                  <a:gd name="connsiteX14" fmla="*/ 839563 w 865186"/>
                  <a:gd name="connsiteY14" fmla="*/ 222795 h 1639803"/>
                  <a:gd name="connsiteX15" fmla="*/ 780031 w 865186"/>
                  <a:gd name="connsiteY15" fmla="*/ 177551 h 1639803"/>
                  <a:gd name="connsiteX16" fmla="*/ 732406 w 865186"/>
                  <a:gd name="connsiteY16" fmla="*/ 134688 h 1639803"/>
                  <a:gd name="connsiteX17" fmla="*/ 708593 w 865186"/>
                  <a:gd name="connsiteY17" fmla="*/ 122782 h 1639803"/>
                  <a:gd name="connsiteX18" fmla="*/ 708593 w 865186"/>
                  <a:gd name="connsiteY18" fmla="*/ 60870 h 1639803"/>
                  <a:gd name="connsiteX19" fmla="*/ 713082 w 865186"/>
                  <a:gd name="connsiteY19" fmla="*/ 16896 h 1639803"/>
                  <a:gd name="connsiteX20" fmla="*/ 313305 w 865186"/>
                  <a:gd name="connsiteY20" fmla="*/ 363289 h 1639803"/>
                  <a:gd name="connsiteX21" fmla="*/ 278538 w 865186"/>
                  <a:gd name="connsiteY21" fmla="*/ 382656 h 1639803"/>
                  <a:gd name="connsiteX22" fmla="*/ 689680 w 865186"/>
                  <a:gd name="connsiteY22" fmla="*/ 8867 h 1639803"/>
                  <a:gd name="connsiteX0" fmla="*/ 689680 w 865186"/>
                  <a:gd name="connsiteY0" fmla="*/ 8867 h 1639803"/>
                  <a:gd name="connsiteX1" fmla="*/ 462642 w 865186"/>
                  <a:gd name="connsiteY1" fmla="*/ 173312 h 1639803"/>
                  <a:gd name="connsiteX2" fmla="*/ 257857 w 865186"/>
                  <a:gd name="connsiteY2" fmla="*/ 346530 h 1639803"/>
                  <a:gd name="connsiteX3" fmla="*/ 256292 w 865186"/>
                  <a:gd name="connsiteY3" fmla="*/ 667113 h 1639803"/>
                  <a:gd name="connsiteX4" fmla="*/ 240439 w 865186"/>
                  <a:gd name="connsiteY4" fmla="*/ 1036887 h 1639803"/>
                  <a:gd name="connsiteX5" fmla="*/ 160292 w 865186"/>
                  <a:gd name="connsiteY5" fmla="*/ 1239904 h 1639803"/>
                  <a:gd name="connsiteX6" fmla="*/ 12725 w 865186"/>
                  <a:gd name="connsiteY6" fmla="*/ 1595188 h 1639803"/>
                  <a:gd name="connsiteX7" fmla="*/ 520337 w 865186"/>
                  <a:gd name="connsiteY7" fmla="*/ 1605259 h 1639803"/>
                  <a:gd name="connsiteX8" fmla="*/ 656682 w 865186"/>
                  <a:gd name="connsiteY8" fmla="*/ 1263174 h 1639803"/>
                  <a:gd name="connsiteX9" fmla="*/ 836090 w 865186"/>
                  <a:gd name="connsiteY9" fmla="*/ 945310 h 1639803"/>
                  <a:gd name="connsiteX10" fmla="*/ 792480 w 865186"/>
                  <a:gd name="connsiteY10" fmla="*/ 693987 h 1639803"/>
                  <a:gd name="connsiteX11" fmla="*/ 806905 w 865186"/>
                  <a:gd name="connsiteY11" fmla="*/ 514237 h 1639803"/>
                  <a:gd name="connsiteX12" fmla="*/ 863170 w 865186"/>
                  <a:gd name="connsiteY12" fmla="*/ 358843 h 1639803"/>
                  <a:gd name="connsiteX13" fmla="*/ 851468 w 865186"/>
                  <a:gd name="connsiteY13" fmla="*/ 294232 h 1639803"/>
                  <a:gd name="connsiteX14" fmla="*/ 839563 w 865186"/>
                  <a:gd name="connsiteY14" fmla="*/ 222795 h 1639803"/>
                  <a:gd name="connsiteX15" fmla="*/ 780031 w 865186"/>
                  <a:gd name="connsiteY15" fmla="*/ 177551 h 1639803"/>
                  <a:gd name="connsiteX16" fmla="*/ 810987 w 865186"/>
                  <a:gd name="connsiteY16" fmla="*/ 206126 h 1639803"/>
                  <a:gd name="connsiteX17" fmla="*/ 732406 w 865186"/>
                  <a:gd name="connsiteY17" fmla="*/ 134688 h 1639803"/>
                  <a:gd name="connsiteX18" fmla="*/ 708593 w 865186"/>
                  <a:gd name="connsiteY18" fmla="*/ 122782 h 1639803"/>
                  <a:gd name="connsiteX19" fmla="*/ 708593 w 865186"/>
                  <a:gd name="connsiteY19" fmla="*/ 60870 h 1639803"/>
                  <a:gd name="connsiteX20" fmla="*/ 713082 w 865186"/>
                  <a:gd name="connsiteY20" fmla="*/ 16896 h 1639803"/>
                  <a:gd name="connsiteX21" fmla="*/ 313305 w 865186"/>
                  <a:gd name="connsiteY21" fmla="*/ 363289 h 1639803"/>
                  <a:gd name="connsiteX22" fmla="*/ 278538 w 865186"/>
                  <a:gd name="connsiteY22" fmla="*/ 382656 h 1639803"/>
                  <a:gd name="connsiteX23" fmla="*/ 689680 w 865186"/>
                  <a:gd name="connsiteY23" fmla="*/ 8867 h 1639803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732406 w 865186"/>
                  <a:gd name="connsiteY17" fmla="*/ 131234 h 1636349"/>
                  <a:gd name="connsiteX18" fmla="*/ 708593 w 865186"/>
                  <a:gd name="connsiteY18" fmla="*/ 119328 h 1636349"/>
                  <a:gd name="connsiteX19" fmla="*/ 668112 w 865186"/>
                  <a:gd name="connsiteY19" fmla="*/ 116948 h 1636349"/>
                  <a:gd name="connsiteX20" fmla="*/ 713082 w 865186"/>
                  <a:gd name="connsiteY20" fmla="*/ 13442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732406 w 865186"/>
                  <a:gd name="connsiteY17" fmla="*/ 131234 h 1636349"/>
                  <a:gd name="connsiteX18" fmla="*/ 708593 w 865186"/>
                  <a:gd name="connsiteY18" fmla="*/ 119328 h 1636349"/>
                  <a:gd name="connsiteX19" fmla="*/ 668112 w 865186"/>
                  <a:gd name="connsiteY19" fmla="*/ 116948 h 1636349"/>
                  <a:gd name="connsiteX20" fmla="*/ 713082 w 865186"/>
                  <a:gd name="connsiteY20" fmla="*/ 13442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732406 w 865186"/>
                  <a:gd name="connsiteY17" fmla="*/ 131234 h 1636349"/>
                  <a:gd name="connsiteX18" fmla="*/ 708593 w 865186"/>
                  <a:gd name="connsiteY18" fmla="*/ 119328 h 1636349"/>
                  <a:gd name="connsiteX19" fmla="*/ 699068 w 865186"/>
                  <a:gd name="connsiteY19" fmla="*/ 95517 h 1636349"/>
                  <a:gd name="connsiteX20" fmla="*/ 713082 w 865186"/>
                  <a:gd name="connsiteY20" fmla="*/ 13442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732406 w 865186"/>
                  <a:gd name="connsiteY17" fmla="*/ 131234 h 1636349"/>
                  <a:gd name="connsiteX18" fmla="*/ 708593 w 865186"/>
                  <a:gd name="connsiteY18" fmla="*/ 119328 h 1636349"/>
                  <a:gd name="connsiteX19" fmla="*/ 699068 w 865186"/>
                  <a:gd name="connsiteY19" fmla="*/ 95517 h 1636349"/>
                  <a:gd name="connsiteX20" fmla="*/ 713082 w 865186"/>
                  <a:gd name="connsiteY20" fmla="*/ 13442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732406 w 865186"/>
                  <a:gd name="connsiteY17" fmla="*/ 131234 h 1636349"/>
                  <a:gd name="connsiteX18" fmla="*/ 708593 w 865186"/>
                  <a:gd name="connsiteY18" fmla="*/ 119328 h 1636349"/>
                  <a:gd name="connsiteX19" fmla="*/ 699068 w 865186"/>
                  <a:gd name="connsiteY19" fmla="*/ 95517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732406 w 865186"/>
                  <a:gd name="connsiteY17" fmla="*/ 131234 h 1636349"/>
                  <a:gd name="connsiteX18" fmla="*/ 708593 w 865186"/>
                  <a:gd name="connsiteY18" fmla="*/ 119328 h 1636349"/>
                  <a:gd name="connsiteX19" fmla="*/ 691924 w 865186"/>
                  <a:gd name="connsiteY19" fmla="*/ 97898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732406 w 865186"/>
                  <a:gd name="connsiteY17" fmla="*/ 131234 h 1636349"/>
                  <a:gd name="connsiteX18" fmla="*/ 665730 w 865186"/>
                  <a:gd name="connsiteY18" fmla="*/ 119328 h 1636349"/>
                  <a:gd name="connsiteX19" fmla="*/ 691924 w 865186"/>
                  <a:gd name="connsiteY19" fmla="*/ 97898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691924 w 865186"/>
                  <a:gd name="connsiteY17" fmla="*/ 159809 h 1636349"/>
                  <a:gd name="connsiteX18" fmla="*/ 665730 w 865186"/>
                  <a:gd name="connsiteY18" fmla="*/ 119328 h 1636349"/>
                  <a:gd name="connsiteX19" fmla="*/ 691924 w 865186"/>
                  <a:gd name="connsiteY19" fmla="*/ 97898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691924 w 865186"/>
                  <a:gd name="connsiteY17" fmla="*/ 159809 h 1636349"/>
                  <a:gd name="connsiteX18" fmla="*/ 665730 w 865186"/>
                  <a:gd name="connsiteY18" fmla="*/ 119328 h 1636349"/>
                  <a:gd name="connsiteX19" fmla="*/ 706212 w 865186"/>
                  <a:gd name="connsiteY19" fmla="*/ 126473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691924 w 865186"/>
                  <a:gd name="connsiteY17" fmla="*/ 159809 h 1636349"/>
                  <a:gd name="connsiteX18" fmla="*/ 677636 w 865186"/>
                  <a:gd name="connsiteY18" fmla="*/ 114566 h 1636349"/>
                  <a:gd name="connsiteX19" fmla="*/ 706212 w 865186"/>
                  <a:gd name="connsiteY19" fmla="*/ 126473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691924 w 865186"/>
                  <a:gd name="connsiteY17" fmla="*/ 159809 h 1636349"/>
                  <a:gd name="connsiteX18" fmla="*/ 677636 w 865186"/>
                  <a:gd name="connsiteY18" fmla="*/ 114566 h 1636349"/>
                  <a:gd name="connsiteX19" fmla="*/ 706212 w 865186"/>
                  <a:gd name="connsiteY19" fmla="*/ 126473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691924 w 865186"/>
                  <a:gd name="connsiteY17" fmla="*/ 159809 h 1636349"/>
                  <a:gd name="connsiteX18" fmla="*/ 677636 w 865186"/>
                  <a:gd name="connsiteY18" fmla="*/ 114566 h 1636349"/>
                  <a:gd name="connsiteX19" fmla="*/ 706212 w 865186"/>
                  <a:gd name="connsiteY19" fmla="*/ 126473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653825 w 865186"/>
                  <a:gd name="connsiteY16" fmla="*/ 209816 h 1636349"/>
                  <a:gd name="connsiteX17" fmla="*/ 691924 w 865186"/>
                  <a:gd name="connsiteY17" fmla="*/ 159809 h 1636349"/>
                  <a:gd name="connsiteX18" fmla="*/ 677636 w 865186"/>
                  <a:gd name="connsiteY18" fmla="*/ 114566 h 1636349"/>
                  <a:gd name="connsiteX19" fmla="*/ 706212 w 865186"/>
                  <a:gd name="connsiteY19" fmla="*/ 126473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596675 w 865186"/>
                  <a:gd name="connsiteY15" fmla="*/ 240772 h 1636349"/>
                  <a:gd name="connsiteX16" fmla="*/ 653825 w 865186"/>
                  <a:gd name="connsiteY16" fmla="*/ 209816 h 1636349"/>
                  <a:gd name="connsiteX17" fmla="*/ 691924 w 865186"/>
                  <a:gd name="connsiteY17" fmla="*/ 159809 h 1636349"/>
                  <a:gd name="connsiteX18" fmla="*/ 677636 w 865186"/>
                  <a:gd name="connsiteY18" fmla="*/ 114566 h 1636349"/>
                  <a:gd name="connsiteX19" fmla="*/ 706212 w 865186"/>
                  <a:gd name="connsiteY19" fmla="*/ 126473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639538 w 865186"/>
                  <a:gd name="connsiteY14" fmla="*/ 240772 h 1636349"/>
                  <a:gd name="connsiteX15" fmla="*/ 596675 w 865186"/>
                  <a:gd name="connsiteY15" fmla="*/ 240772 h 1636349"/>
                  <a:gd name="connsiteX16" fmla="*/ 653825 w 865186"/>
                  <a:gd name="connsiteY16" fmla="*/ 209816 h 1636349"/>
                  <a:gd name="connsiteX17" fmla="*/ 691924 w 865186"/>
                  <a:gd name="connsiteY17" fmla="*/ 159809 h 1636349"/>
                  <a:gd name="connsiteX18" fmla="*/ 677636 w 865186"/>
                  <a:gd name="connsiteY18" fmla="*/ 114566 h 1636349"/>
                  <a:gd name="connsiteX19" fmla="*/ 706212 w 865186"/>
                  <a:gd name="connsiteY19" fmla="*/ 126473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8548"/>
                  <a:gd name="connsiteY0" fmla="*/ 5413 h 1636349"/>
                  <a:gd name="connsiteX1" fmla="*/ 462642 w 868548"/>
                  <a:gd name="connsiteY1" fmla="*/ 169858 h 1636349"/>
                  <a:gd name="connsiteX2" fmla="*/ 257857 w 868548"/>
                  <a:gd name="connsiteY2" fmla="*/ 343076 h 1636349"/>
                  <a:gd name="connsiteX3" fmla="*/ 256292 w 868548"/>
                  <a:gd name="connsiteY3" fmla="*/ 663659 h 1636349"/>
                  <a:gd name="connsiteX4" fmla="*/ 240439 w 868548"/>
                  <a:gd name="connsiteY4" fmla="*/ 1033433 h 1636349"/>
                  <a:gd name="connsiteX5" fmla="*/ 160292 w 868548"/>
                  <a:gd name="connsiteY5" fmla="*/ 1236450 h 1636349"/>
                  <a:gd name="connsiteX6" fmla="*/ 12725 w 868548"/>
                  <a:gd name="connsiteY6" fmla="*/ 1591734 h 1636349"/>
                  <a:gd name="connsiteX7" fmla="*/ 520337 w 868548"/>
                  <a:gd name="connsiteY7" fmla="*/ 1601805 h 1636349"/>
                  <a:gd name="connsiteX8" fmla="*/ 656682 w 868548"/>
                  <a:gd name="connsiteY8" fmla="*/ 1259720 h 1636349"/>
                  <a:gd name="connsiteX9" fmla="*/ 836090 w 868548"/>
                  <a:gd name="connsiteY9" fmla="*/ 941856 h 1636349"/>
                  <a:gd name="connsiteX10" fmla="*/ 792480 w 868548"/>
                  <a:gd name="connsiteY10" fmla="*/ 690533 h 1636349"/>
                  <a:gd name="connsiteX11" fmla="*/ 806905 w 868548"/>
                  <a:gd name="connsiteY11" fmla="*/ 510783 h 1636349"/>
                  <a:gd name="connsiteX12" fmla="*/ 863170 w 868548"/>
                  <a:gd name="connsiteY12" fmla="*/ 355389 h 1636349"/>
                  <a:gd name="connsiteX13" fmla="*/ 851468 w 868548"/>
                  <a:gd name="connsiteY13" fmla="*/ 290778 h 1636349"/>
                  <a:gd name="connsiteX14" fmla="*/ 732406 w 868548"/>
                  <a:gd name="connsiteY14" fmla="*/ 259822 h 1636349"/>
                  <a:gd name="connsiteX15" fmla="*/ 639538 w 868548"/>
                  <a:gd name="connsiteY15" fmla="*/ 240772 h 1636349"/>
                  <a:gd name="connsiteX16" fmla="*/ 596675 w 868548"/>
                  <a:gd name="connsiteY16" fmla="*/ 240772 h 1636349"/>
                  <a:gd name="connsiteX17" fmla="*/ 653825 w 868548"/>
                  <a:gd name="connsiteY17" fmla="*/ 209816 h 1636349"/>
                  <a:gd name="connsiteX18" fmla="*/ 691924 w 868548"/>
                  <a:gd name="connsiteY18" fmla="*/ 159809 h 1636349"/>
                  <a:gd name="connsiteX19" fmla="*/ 677636 w 868548"/>
                  <a:gd name="connsiteY19" fmla="*/ 114566 h 1636349"/>
                  <a:gd name="connsiteX20" fmla="*/ 706212 w 868548"/>
                  <a:gd name="connsiteY20" fmla="*/ 126473 h 1636349"/>
                  <a:gd name="connsiteX21" fmla="*/ 694032 w 868548"/>
                  <a:gd name="connsiteY21" fmla="*/ 25348 h 1636349"/>
                  <a:gd name="connsiteX22" fmla="*/ 313305 w 868548"/>
                  <a:gd name="connsiteY22" fmla="*/ 359835 h 1636349"/>
                  <a:gd name="connsiteX23" fmla="*/ 278538 w 868548"/>
                  <a:gd name="connsiteY23" fmla="*/ 379202 h 1636349"/>
                  <a:gd name="connsiteX24" fmla="*/ 689680 w 868548"/>
                  <a:gd name="connsiteY24" fmla="*/ 5413 h 1636349"/>
                  <a:gd name="connsiteX0" fmla="*/ 689680 w 866314"/>
                  <a:gd name="connsiteY0" fmla="*/ 5413 h 1636349"/>
                  <a:gd name="connsiteX1" fmla="*/ 462642 w 866314"/>
                  <a:gd name="connsiteY1" fmla="*/ 169858 h 1636349"/>
                  <a:gd name="connsiteX2" fmla="*/ 257857 w 866314"/>
                  <a:gd name="connsiteY2" fmla="*/ 343076 h 1636349"/>
                  <a:gd name="connsiteX3" fmla="*/ 256292 w 866314"/>
                  <a:gd name="connsiteY3" fmla="*/ 663659 h 1636349"/>
                  <a:gd name="connsiteX4" fmla="*/ 240439 w 866314"/>
                  <a:gd name="connsiteY4" fmla="*/ 1033433 h 1636349"/>
                  <a:gd name="connsiteX5" fmla="*/ 160292 w 866314"/>
                  <a:gd name="connsiteY5" fmla="*/ 1236450 h 1636349"/>
                  <a:gd name="connsiteX6" fmla="*/ 12725 w 866314"/>
                  <a:gd name="connsiteY6" fmla="*/ 1591734 h 1636349"/>
                  <a:gd name="connsiteX7" fmla="*/ 520337 w 866314"/>
                  <a:gd name="connsiteY7" fmla="*/ 1601805 h 1636349"/>
                  <a:gd name="connsiteX8" fmla="*/ 656682 w 866314"/>
                  <a:gd name="connsiteY8" fmla="*/ 1259720 h 1636349"/>
                  <a:gd name="connsiteX9" fmla="*/ 836090 w 866314"/>
                  <a:gd name="connsiteY9" fmla="*/ 941856 h 1636349"/>
                  <a:gd name="connsiteX10" fmla="*/ 792480 w 866314"/>
                  <a:gd name="connsiteY10" fmla="*/ 690533 h 1636349"/>
                  <a:gd name="connsiteX11" fmla="*/ 806905 w 866314"/>
                  <a:gd name="connsiteY11" fmla="*/ 510783 h 1636349"/>
                  <a:gd name="connsiteX12" fmla="*/ 863170 w 866314"/>
                  <a:gd name="connsiteY12" fmla="*/ 355389 h 1636349"/>
                  <a:gd name="connsiteX13" fmla="*/ 851468 w 866314"/>
                  <a:gd name="connsiteY13" fmla="*/ 290778 h 1636349"/>
                  <a:gd name="connsiteX14" fmla="*/ 787174 w 866314"/>
                  <a:gd name="connsiteY14" fmla="*/ 274109 h 1636349"/>
                  <a:gd name="connsiteX15" fmla="*/ 732406 w 866314"/>
                  <a:gd name="connsiteY15" fmla="*/ 259822 h 1636349"/>
                  <a:gd name="connsiteX16" fmla="*/ 639538 w 866314"/>
                  <a:gd name="connsiteY16" fmla="*/ 240772 h 1636349"/>
                  <a:gd name="connsiteX17" fmla="*/ 596675 w 866314"/>
                  <a:gd name="connsiteY17" fmla="*/ 240772 h 1636349"/>
                  <a:gd name="connsiteX18" fmla="*/ 653825 w 866314"/>
                  <a:gd name="connsiteY18" fmla="*/ 209816 h 1636349"/>
                  <a:gd name="connsiteX19" fmla="*/ 691924 w 866314"/>
                  <a:gd name="connsiteY19" fmla="*/ 159809 h 1636349"/>
                  <a:gd name="connsiteX20" fmla="*/ 677636 w 866314"/>
                  <a:gd name="connsiteY20" fmla="*/ 114566 h 1636349"/>
                  <a:gd name="connsiteX21" fmla="*/ 706212 w 866314"/>
                  <a:gd name="connsiteY21" fmla="*/ 126473 h 1636349"/>
                  <a:gd name="connsiteX22" fmla="*/ 694032 w 866314"/>
                  <a:gd name="connsiteY22" fmla="*/ 25348 h 1636349"/>
                  <a:gd name="connsiteX23" fmla="*/ 313305 w 866314"/>
                  <a:gd name="connsiteY23" fmla="*/ 359835 h 1636349"/>
                  <a:gd name="connsiteX24" fmla="*/ 278538 w 866314"/>
                  <a:gd name="connsiteY24" fmla="*/ 379202 h 1636349"/>
                  <a:gd name="connsiteX25" fmla="*/ 689680 w 866314"/>
                  <a:gd name="connsiteY25" fmla="*/ 5413 h 1636349"/>
                  <a:gd name="connsiteX0" fmla="*/ 689680 w 866314"/>
                  <a:gd name="connsiteY0" fmla="*/ 5413 h 1636349"/>
                  <a:gd name="connsiteX1" fmla="*/ 462642 w 866314"/>
                  <a:gd name="connsiteY1" fmla="*/ 169858 h 1636349"/>
                  <a:gd name="connsiteX2" fmla="*/ 257857 w 866314"/>
                  <a:gd name="connsiteY2" fmla="*/ 343076 h 1636349"/>
                  <a:gd name="connsiteX3" fmla="*/ 256292 w 866314"/>
                  <a:gd name="connsiteY3" fmla="*/ 663659 h 1636349"/>
                  <a:gd name="connsiteX4" fmla="*/ 240439 w 866314"/>
                  <a:gd name="connsiteY4" fmla="*/ 1033433 h 1636349"/>
                  <a:gd name="connsiteX5" fmla="*/ 160292 w 866314"/>
                  <a:gd name="connsiteY5" fmla="*/ 1236450 h 1636349"/>
                  <a:gd name="connsiteX6" fmla="*/ 12725 w 866314"/>
                  <a:gd name="connsiteY6" fmla="*/ 1591734 h 1636349"/>
                  <a:gd name="connsiteX7" fmla="*/ 520337 w 866314"/>
                  <a:gd name="connsiteY7" fmla="*/ 1601805 h 1636349"/>
                  <a:gd name="connsiteX8" fmla="*/ 656682 w 866314"/>
                  <a:gd name="connsiteY8" fmla="*/ 1259720 h 1636349"/>
                  <a:gd name="connsiteX9" fmla="*/ 836090 w 866314"/>
                  <a:gd name="connsiteY9" fmla="*/ 941856 h 1636349"/>
                  <a:gd name="connsiteX10" fmla="*/ 792480 w 866314"/>
                  <a:gd name="connsiteY10" fmla="*/ 690533 h 1636349"/>
                  <a:gd name="connsiteX11" fmla="*/ 806905 w 866314"/>
                  <a:gd name="connsiteY11" fmla="*/ 510783 h 1636349"/>
                  <a:gd name="connsiteX12" fmla="*/ 863170 w 866314"/>
                  <a:gd name="connsiteY12" fmla="*/ 355389 h 1636349"/>
                  <a:gd name="connsiteX13" fmla="*/ 851468 w 866314"/>
                  <a:gd name="connsiteY13" fmla="*/ 290778 h 1636349"/>
                  <a:gd name="connsiteX14" fmla="*/ 787174 w 866314"/>
                  <a:gd name="connsiteY14" fmla="*/ 274109 h 1636349"/>
                  <a:gd name="connsiteX15" fmla="*/ 732406 w 866314"/>
                  <a:gd name="connsiteY15" fmla="*/ 259822 h 1636349"/>
                  <a:gd name="connsiteX16" fmla="*/ 687162 w 866314"/>
                  <a:gd name="connsiteY16" fmla="*/ 250297 h 1636349"/>
                  <a:gd name="connsiteX17" fmla="*/ 639538 w 866314"/>
                  <a:gd name="connsiteY17" fmla="*/ 240772 h 1636349"/>
                  <a:gd name="connsiteX18" fmla="*/ 596675 w 866314"/>
                  <a:gd name="connsiteY18" fmla="*/ 240772 h 1636349"/>
                  <a:gd name="connsiteX19" fmla="*/ 653825 w 866314"/>
                  <a:gd name="connsiteY19" fmla="*/ 209816 h 1636349"/>
                  <a:gd name="connsiteX20" fmla="*/ 691924 w 866314"/>
                  <a:gd name="connsiteY20" fmla="*/ 159809 h 1636349"/>
                  <a:gd name="connsiteX21" fmla="*/ 677636 w 866314"/>
                  <a:gd name="connsiteY21" fmla="*/ 114566 h 1636349"/>
                  <a:gd name="connsiteX22" fmla="*/ 706212 w 866314"/>
                  <a:gd name="connsiteY22" fmla="*/ 126473 h 1636349"/>
                  <a:gd name="connsiteX23" fmla="*/ 694032 w 866314"/>
                  <a:gd name="connsiteY23" fmla="*/ 25348 h 1636349"/>
                  <a:gd name="connsiteX24" fmla="*/ 313305 w 866314"/>
                  <a:gd name="connsiteY24" fmla="*/ 359835 h 1636349"/>
                  <a:gd name="connsiteX25" fmla="*/ 278538 w 866314"/>
                  <a:gd name="connsiteY25" fmla="*/ 379202 h 1636349"/>
                  <a:gd name="connsiteX26" fmla="*/ 689680 w 866314"/>
                  <a:gd name="connsiteY26" fmla="*/ 5413 h 1636349"/>
                  <a:gd name="connsiteX0" fmla="*/ 689680 w 866314"/>
                  <a:gd name="connsiteY0" fmla="*/ 5413 h 1636349"/>
                  <a:gd name="connsiteX1" fmla="*/ 462642 w 866314"/>
                  <a:gd name="connsiteY1" fmla="*/ 169858 h 1636349"/>
                  <a:gd name="connsiteX2" fmla="*/ 257857 w 866314"/>
                  <a:gd name="connsiteY2" fmla="*/ 343076 h 1636349"/>
                  <a:gd name="connsiteX3" fmla="*/ 256292 w 866314"/>
                  <a:gd name="connsiteY3" fmla="*/ 663659 h 1636349"/>
                  <a:gd name="connsiteX4" fmla="*/ 240439 w 866314"/>
                  <a:gd name="connsiteY4" fmla="*/ 1033433 h 1636349"/>
                  <a:gd name="connsiteX5" fmla="*/ 160292 w 866314"/>
                  <a:gd name="connsiteY5" fmla="*/ 1236450 h 1636349"/>
                  <a:gd name="connsiteX6" fmla="*/ 12725 w 866314"/>
                  <a:gd name="connsiteY6" fmla="*/ 1591734 h 1636349"/>
                  <a:gd name="connsiteX7" fmla="*/ 520337 w 866314"/>
                  <a:gd name="connsiteY7" fmla="*/ 1601805 h 1636349"/>
                  <a:gd name="connsiteX8" fmla="*/ 656682 w 866314"/>
                  <a:gd name="connsiteY8" fmla="*/ 1259720 h 1636349"/>
                  <a:gd name="connsiteX9" fmla="*/ 836090 w 866314"/>
                  <a:gd name="connsiteY9" fmla="*/ 941856 h 1636349"/>
                  <a:gd name="connsiteX10" fmla="*/ 792480 w 866314"/>
                  <a:gd name="connsiteY10" fmla="*/ 690533 h 1636349"/>
                  <a:gd name="connsiteX11" fmla="*/ 806905 w 866314"/>
                  <a:gd name="connsiteY11" fmla="*/ 510783 h 1636349"/>
                  <a:gd name="connsiteX12" fmla="*/ 863170 w 866314"/>
                  <a:gd name="connsiteY12" fmla="*/ 355389 h 1636349"/>
                  <a:gd name="connsiteX13" fmla="*/ 851468 w 866314"/>
                  <a:gd name="connsiteY13" fmla="*/ 290778 h 1636349"/>
                  <a:gd name="connsiteX14" fmla="*/ 787174 w 866314"/>
                  <a:gd name="connsiteY14" fmla="*/ 274109 h 1636349"/>
                  <a:gd name="connsiteX15" fmla="*/ 756218 w 866314"/>
                  <a:gd name="connsiteY15" fmla="*/ 264584 h 1636349"/>
                  <a:gd name="connsiteX16" fmla="*/ 732406 w 866314"/>
                  <a:gd name="connsiteY16" fmla="*/ 259822 h 1636349"/>
                  <a:gd name="connsiteX17" fmla="*/ 687162 w 866314"/>
                  <a:gd name="connsiteY17" fmla="*/ 250297 h 1636349"/>
                  <a:gd name="connsiteX18" fmla="*/ 639538 w 866314"/>
                  <a:gd name="connsiteY18" fmla="*/ 240772 h 1636349"/>
                  <a:gd name="connsiteX19" fmla="*/ 596675 w 866314"/>
                  <a:gd name="connsiteY19" fmla="*/ 240772 h 1636349"/>
                  <a:gd name="connsiteX20" fmla="*/ 653825 w 866314"/>
                  <a:gd name="connsiteY20" fmla="*/ 209816 h 1636349"/>
                  <a:gd name="connsiteX21" fmla="*/ 691924 w 866314"/>
                  <a:gd name="connsiteY21" fmla="*/ 159809 h 1636349"/>
                  <a:gd name="connsiteX22" fmla="*/ 677636 w 866314"/>
                  <a:gd name="connsiteY22" fmla="*/ 114566 h 1636349"/>
                  <a:gd name="connsiteX23" fmla="*/ 706212 w 866314"/>
                  <a:gd name="connsiteY23" fmla="*/ 126473 h 1636349"/>
                  <a:gd name="connsiteX24" fmla="*/ 694032 w 866314"/>
                  <a:gd name="connsiteY24" fmla="*/ 25348 h 1636349"/>
                  <a:gd name="connsiteX25" fmla="*/ 313305 w 866314"/>
                  <a:gd name="connsiteY25" fmla="*/ 359835 h 1636349"/>
                  <a:gd name="connsiteX26" fmla="*/ 278538 w 866314"/>
                  <a:gd name="connsiteY26" fmla="*/ 379202 h 1636349"/>
                  <a:gd name="connsiteX27" fmla="*/ 689680 w 866314"/>
                  <a:gd name="connsiteY27" fmla="*/ 5413 h 1636349"/>
                  <a:gd name="connsiteX0" fmla="*/ 689680 w 866314"/>
                  <a:gd name="connsiteY0" fmla="*/ 5413 h 1636349"/>
                  <a:gd name="connsiteX1" fmla="*/ 462642 w 866314"/>
                  <a:gd name="connsiteY1" fmla="*/ 169858 h 1636349"/>
                  <a:gd name="connsiteX2" fmla="*/ 257857 w 866314"/>
                  <a:gd name="connsiteY2" fmla="*/ 343076 h 1636349"/>
                  <a:gd name="connsiteX3" fmla="*/ 256292 w 866314"/>
                  <a:gd name="connsiteY3" fmla="*/ 663659 h 1636349"/>
                  <a:gd name="connsiteX4" fmla="*/ 240439 w 866314"/>
                  <a:gd name="connsiteY4" fmla="*/ 1033433 h 1636349"/>
                  <a:gd name="connsiteX5" fmla="*/ 160292 w 866314"/>
                  <a:gd name="connsiteY5" fmla="*/ 1236450 h 1636349"/>
                  <a:gd name="connsiteX6" fmla="*/ 12725 w 866314"/>
                  <a:gd name="connsiteY6" fmla="*/ 1591734 h 1636349"/>
                  <a:gd name="connsiteX7" fmla="*/ 520337 w 866314"/>
                  <a:gd name="connsiteY7" fmla="*/ 1601805 h 1636349"/>
                  <a:gd name="connsiteX8" fmla="*/ 656682 w 866314"/>
                  <a:gd name="connsiteY8" fmla="*/ 1259720 h 1636349"/>
                  <a:gd name="connsiteX9" fmla="*/ 836090 w 866314"/>
                  <a:gd name="connsiteY9" fmla="*/ 941856 h 1636349"/>
                  <a:gd name="connsiteX10" fmla="*/ 792480 w 866314"/>
                  <a:gd name="connsiteY10" fmla="*/ 690533 h 1636349"/>
                  <a:gd name="connsiteX11" fmla="*/ 806905 w 866314"/>
                  <a:gd name="connsiteY11" fmla="*/ 510783 h 1636349"/>
                  <a:gd name="connsiteX12" fmla="*/ 863170 w 866314"/>
                  <a:gd name="connsiteY12" fmla="*/ 355389 h 1636349"/>
                  <a:gd name="connsiteX13" fmla="*/ 851468 w 866314"/>
                  <a:gd name="connsiteY13" fmla="*/ 290778 h 1636349"/>
                  <a:gd name="connsiteX14" fmla="*/ 787174 w 866314"/>
                  <a:gd name="connsiteY14" fmla="*/ 274109 h 1636349"/>
                  <a:gd name="connsiteX15" fmla="*/ 756218 w 866314"/>
                  <a:gd name="connsiteY15" fmla="*/ 264584 h 1636349"/>
                  <a:gd name="connsiteX16" fmla="*/ 732406 w 866314"/>
                  <a:gd name="connsiteY16" fmla="*/ 259822 h 1636349"/>
                  <a:gd name="connsiteX17" fmla="*/ 613343 w 866314"/>
                  <a:gd name="connsiteY17" fmla="*/ 269347 h 1636349"/>
                  <a:gd name="connsiteX18" fmla="*/ 639538 w 866314"/>
                  <a:gd name="connsiteY18" fmla="*/ 240772 h 1636349"/>
                  <a:gd name="connsiteX19" fmla="*/ 596675 w 866314"/>
                  <a:gd name="connsiteY19" fmla="*/ 240772 h 1636349"/>
                  <a:gd name="connsiteX20" fmla="*/ 653825 w 866314"/>
                  <a:gd name="connsiteY20" fmla="*/ 209816 h 1636349"/>
                  <a:gd name="connsiteX21" fmla="*/ 691924 w 866314"/>
                  <a:gd name="connsiteY21" fmla="*/ 159809 h 1636349"/>
                  <a:gd name="connsiteX22" fmla="*/ 677636 w 866314"/>
                  <a:gd name="connsiteY22" fmla="*/ 114566 h 1636349"/>
                  <a:gd name="connsiteX23" fmla="*/ 706212 w 866314"/>
                  <a:gd name="connsiteY23" fmla="*/ 126473 h 1636349"/>
                  <a:gd name="connsiteX24" fmla="*/ 694032 w 866314"/>
                  <a:gd name="connsiteY24" fmla="*/ 25348 h 1636349"/>
                  <a:gd name="connsiteX25" fmla="*/ 313305 w 866314"/>
                  <a:gd name="connsiteY25" fmla="*/ 359835 h 1636349"/>
                  <a:gd name="connsiteX26" fmla="*/ 278538 w 866314"/>
                  <a:gd name="connsiteY26" fmla="*/ 379202 h 1636349"/>
                  <a:gd name="connsiteX27" fmla="*/ 689680 w 866314"/>
                  <a:gd name="connsiteY27" fmla="*/ 5413 h 1636349"/>
                  <a:gd name="connsiteX0" fmla="*/ 689680 w 866314"/>
                  <a:gd name="connsiteY0" fmla="*/ 5413 h 1636349"/>
                  <a:gd name="connsiteX1" fmla="*/ 462642 w 866314"/>
                  <a:gd name="connsiteY1" fmla="*/ 169858 h 1636349"/>
                  <a:gd name="connsiteX2" fmla="*/ 257857 w 866314"/>
                  <a:gd name="connsiteY2" fmla="*/ 343076 h 1636349"/>
                  <a:gd name="connsiteX3" fmla="*/ 256292 w 866314"/>
                  <a:gd name="connsiteY3" fmla="*/ 663659 h 1636349"/>
                  <a:gd name="connsiteX4" fmla="*/ 240439 w 866314"/>
                  <a:gd name="connsiteY4" fmla="*/ 1033433 h 1636349"/>
                  <a:gd name="connsiteX5" fmla="*/ 160292 w 866314"/>
                  <a:gd name="connsiteY5" fmla="*/ 1236450 h 1636349"/>
                  <a:gd name="connsiteX6" fmla="*/ 12725 w 866314"/>
                  <a:gd name="connsiteY6" fmla="*/ 1591734 h 1636349"/>
                  <a:gd name="connsiteX7" fmla="*/ 520337 w 866314"/>
                  <a:gd name="connsiteY7" fmla="*/ 1601805 h 1636349"/>
                  <a:gd name="connsiteX8" fmla="*/ 656682 w 866314"/>
                  <a:gd name="connsiteY8" fmla="*/ 1259720 h 1636349"/>
                  <a:gd name="connsiteX9" fmla="*/ 836090 w 866314"/>
                  <a:gd name="connsiteY9" fmla="*/ 941856 h 1636349"/>
                  <a:gd name="connsiteX10" fmla="*/ 792480 w 866314"/>
                  <a:gd name="connsiteY10" fmla="*/ 690533 h 1636349"/>
                  <a:gd name="connsiteX11" fmla="*/ 806905 w 866314"/>
                  <a:gd name="connsiteY11" fmla="*/ 510783 h 1636349"/>
                  <a:gd name="connsiteX12" fmla="*/ 863170 w 866314"/>
                  <a:gd name="connsiteY12" fmla="*/ 355389 h 1636349"/>
                  <a:gd name="connsiteX13" fmla="*/ 851468 w 866314"/>
                  <a:gd name="connsiteY13" fmla="*/ 290778 h 1636349"/>
                  <a:gd name="connsiteX14" fmla="*/ 787174 w 866314"/>
                  <a:gd name="connsiteY14" fmla="*/ 274109 h 1636349"/>
                  <a:gd name="connsiteX15" fmla="*/ 756218 w 866314"/>
                  <a:gd name="connsiteY15" fmla="*/ 264584 h 1636349"/>
                  <a:gd name="connsiteX16" fmla="*/ 549050 w 866314"/>
                  <a:gd name="connsiteY16" fmla="*/ 295541 h 1636349"/>
                  <a:gd name="connsiteX17" fmla="*/ 613343 w 866314"/>
                  <a:gd name="connsiteY17" fmla="*/ 269347 h 1636349"/>
                  <a:gd name="connsiteX18" fmla="*/ 639538 w 866314"/>
                  <a:gd name="connsiteY18" fmla="*/ 240772 h 1636349"/>
                  <a:gd name="connsiteX19" fmla="*/ 596675 w 866314"/>
                  <a:gd name="connsiteY19" fmla="*/ 240772 h 1636349"/>
                  <a:gd name="connsiteX20" fmla="*/ 653825 w 866314"/>
                  <a:gd name="connsiteY20" fmla="*/ 209816 h 1636349"/>
                  <a:gd name="connsiteX21" fmla="*/ 691924 w 866314"/>
                  <a:gd name="connsiteY21" fmla="*/ 159809 h 1636349"/>
                  <a:gd name="connsiteX22" fmla="*/ 677636 w 866314"/>
                  <a:gd name="connsiteY22" fmla="*/ 114566 h 1636349"/>
                  <a:gd name="connsiteX23" fmla="*/ 706212 w 866314"/>
                  <a:gd name="connsiteY23" fmla="*/ 126473 h 1636349"/>
                  <a:gd name="connsiteX24" fmla="*/ 694032 w 866314"/>
                  <a:gd name="connsiteY24" fmla="*/ 25348 h 1636349"/>
                  <a:gd name="connsiteX25" fmla="*/ 313305 w 866314"/>
                  <a:gd name="connsiteY25" fmla="*/ 359835 h 1636349"/>
                  <a:gd name="connsiteX26" fmla="*/ 278538 w 866314"/>
                  <a:gd name="connsiteY26" fmla="*/ 379202 h 1636349"/>
                  <a:gd name="connsiteX27" fmla="*/ 689680 w 866314"/>
                  <a:gd name="connsiteY27" fmla="*/ 5413 h 1636349"/>
                  <a:gd name="connsiteX0" fmla="*/ 689680 w 866314"/>
                  <a:gd name="connsiteY0" fmla="*/ 5413 h 1636349"/>
                  <a:gd name="connsiteX1" fmla="*/ 462642 w 866314"/>
                  <a:gd name="connsiteY1" fmla="*/ 169858 h 1636349"/>
                  <a:gd name="connsiteX2" fmla="*/ 257857 w 866314"/>
                  <a:gd name="connsiteY2" fmla="*/ 343076 h 1636349"/>
                  <a:gd name="connsiteX3" fmla="*/ 256292 w 866314"/>
                  <a:gd name="connsiteY3" fmla="*/ 663659 h 1636349"/>
                  <a:gd name="connsiteX4" fmla="*/ 240439 w 866314"/>
                  <a:gd name="connsiteY4" fmla="*/ 1033433 h 1636349"/>
                  <a:gd name="connsiteX5" fmla="*/ 160292 w 866314"/>
                  <a:gd name="connsiteY5" fmla="*/ 1236450 h 1636349"/>
                  <a:gd name="connsiteX6" fmla="*/ 12725 w 866314"/>
                  <a:gd name="connsiteY6" fmla="*/ 1591734 h 1636349"/>
                  <a:gd name="connsiteX7" fmla="*/ 520337 w 866314"/>
                  <a:gd name="connsiteY7" fmla="*/ 1601805 h 1636349"/>
                  <a:gd name="connsiteX8" fmla="*/ 656682 w 866314"/>
                  <a:gd name="connsiteY8" fmla="*/ 1259720 h 1636349"/>
                  <a:gd name="connsiteX9" fmla="*/ 836090 w 866314"/>
                  <a:gd name="connsiteY9" fmla="*/ 941856 h 1636349"/>
                  <a:gd name="connsiteX10" fmla="*/ 792480 w 866314"/>
                  <a:gd name="connsiteY10" fmla="*/ 690533 h 1636349"/>
                  <a:gd name="connsiteX11" fmla="*/ 806905 w 866314"/>
                  <a:gd name="connsiteY11" fmla="*/ 510783 h 1636349"/>
                  <a:gd name="connsiteX12" fmla="*/ 863170 w 866314"/>
                  <a:gd name="connsiteY12" fmla="*/ 355389 h 1636349"/>
                  <a:gd name="connsiteX13" fmla="*/ 851468 w 866314"/>
                  <a:gd name="connsiteY13" fmla="*/ 290778 h 1636349"/>
                  <a:gd name="connsiteX14" fmla="*/ 787174 w 866314"/>
                  <a:gd name="connsiteY14" fmla="*/ 274109 h 1636349"/>
                  <a:gd name="connsiteX15" fmla="*/ 606199 w 866314"/>
                  <a:gd name="connsiteY15" fmla="*/ 309827 h 1636349"/>
                  <a:gd name="connsiteX16" fmla="*/ 549050 w 866314"/>
                  <a:gd name="connsiteY16" fmla="*/ 295541 h 1636349"/>
                  <a:gd name="connsiteX17" fmla="*/ 613343 w 866314"/>
                  <a:gd name="connsiteY17" fmla="*/ 269347 h 1636349"/>
                  <a:gd name="connsiteX18" fmla="*/ 639538 w 866314"/>
                  <a:gd name="connsiteY18" fmla="*/ 240772 h 1636349"/>
                  <a:gd name="connsiteX19" fmla="*/ 596675 w 866314"/>
                  <a:gd name="connsiteY19" fmla="*/ 240772 h 1636349"/>
                  <a:gd name="connsiteX20" fmla="*/ 653825 w 866314"/>
                  <a:gd name="connsiteY20" fmla="*/ 209816 h 1636349"/>
                  <a:gd name="connsiteX21" fmla="*/ 691924 w 866314"/>
                  <a:gd name="connsiteY21" fmla="*/ 159809 h 1636349"/>
                  <a:gd name="connsiteX22" fmla="*/ 677636 w 866314"/>
                  <a:gd name="connsiteY22" fmla="*/ 114566 h 1636349"/>
                  <a:gd name="connsiteX23" fmla="*/ 706212 w 866314"/>
                  <a:gd name="connsiteY23" fmla="*/ 126473 h 1636349"/>
                  <a:gd name="connsiteX24" fmla="*/ 694032 w 866314"/>
                  <a:gd name="connsiteY24" fmla="*/ 25348 h 1636349"/>
                  <a:gd name="connsiteX25" fmla="*/ 313305 w 866314"/>
                  <a:gd name="connsiteY25" fmla="*/ 359835 h 1636349"/>
                  <a:gd name="connsiteX26" fmla="*/ 278538 w 866314"/>
                  <a:gd name="connsiteY26" fmla="*/ 379202 h 1636349"/>
                  <a:gd name="connsiteX27" fmla="*/ 689680 w 866314"/>
                  <a:gd name="connsiteY27" fmla="*/ 5413 h 1636349"/>
                  <a:gd name="connsiteX0" fmla="*/ 689680 w 866314"/>
                  <a:gd name="connsiteY0" fmla="*/ 5413 h 1636349"/>
                  <a:gd name="connsiteX1" fmla="*/ 462642 w 866314"/>
                  <a:gd name="connsiteY1" fmla="*/ 169858 h 1636349"/>
                  <a:gd name="connsiteX2" fmla="*/ 257857 w 866314"/>
                  <a:gd name="connsiteY2" fmla="*/ 343076 h 1636349"/>
                  <a:gd name="connsiteX3" fmla="*/ 256292 w 866314"/>
                  <a:gd name="connsiteY3" fmla="*/ 663659 h 1636349"/>
                  <a:gd name="connsiteX4" fmla="*/ 240439 w 866314"/>
                  <a:gd name="connsiteY4" fmla="*/ 1033433 h 1636349"/>
                  <a:gd name="connsiteX5" fmla="*/ 160292 w 866314"/>
                  <a:gd name="connsiteY5" fmla="*/ 1236450 h 1636349"/>
                  <a:gd name="connsiteX6" fmla="*/ 12725 w 866314"/>
                  <a:gd name="connsiteY6" fmla="*/ 1591734 h 1636349"/>
                  <a:gd name="connsiteX7" fmla="*/ 520337 w 866314"/>
                  <a:gd name="connsiteY7" fmla="*/ 1601805 h 1636349"/>
                  <a:gd name="connsiteX8" fmla="*/ 656682 w 866314"/>
                  <a:gd name="connsiteY8" fmla="*/ 1259720 h 1636349"/>
                  <a:gd name="connsiteX9" fmla="*/ 836090 w 866314"/>
                  <a:gd name="connsiteY9" fmla="*/ 941856 h 1636349"/>
                  <a:gd name="connsiteX10" fmla="*/ 792480 w 866314"/>
                  <a:gd name="connsiteY10" fmla="*/ 690533 h 1636349"/>
                  <a:gd name="connsiteX11" fmla="*/ 806905 w 866314"/>
                  <a:gd name="connsiteY11" fmla="*/ 510783 h 1636349"/>
                  <a:gd name="connsiteX12" fmla="*/ 863170 w 866314"/>
                  <a:gd name="connsiteY12" fmla="*/ 355389 h 1636349"/>
                  <a:gd name="connsiteX13" fmla="*/ 851468 w 866314"/>
                  <a:gd name="connsiteY13" fmla="*/ 290778 h 1636349"/>
                  <a:gd name="connsiteX14" fmla="*/ 508567 w 866314"/>
                  <a:gd name="connsiteY14" fmla="*/ 366977 h 1636349"/>
                  <a:gd name="connsiteX15" fmla="*/ 606199 w 866314"/>
                  <a:gd name="connsiteY15" fmla="*/ 309827 h 1636349"/>
                  <a:gd name="connsiteX16" fmla="*/ 549050 w 866314"/>
                  <a:gd name="connsiteY16" fmla="*/ 295541 h 1636349"/>
                  <a:gd name="connsiteX17" fmla="*/ 613343 w 866314"/>
                  <a:gd name="connsiteY17" fmla="*/ 269347 h 1636349"/>
                  <a:gd name="connsiteX18" fmla="*/ 639538 w 866314"/>
                  <a:gd name="connsiteY18" fmla="*/ 240772 h 1636349"/>
                  <a:gd name="connsiteX19" fmla="*/ 596675 w 866314"/>
                  <a:gd name="connsiteY19" fmla="*/ 240772 h 1636349"/>
                  <a:gd name="connsiteX20" fmla="*/ 653825 w 866314"/>
                  <a:gd name="connsiteY20" fmla="*/ 209816 h 1636349"/>
                  <a:gd name="connsiteX21" fmla="*/ 691924 w 866314"/>
                  <a:gd name="connsiteY21" fmla="*/ 159809 h 1636349"/>
                  <a:gd name="connsiteX22" fmla="*/ 677636 w 866314"/>
                  <a:gd name="connsiteY22" fmla="*/ 114566 h 1636349"/>
                  <a:gd name="connsiteX23" fmla="*/ 706212 w 866314"/>
                  <a:gd name="connsiteY23" fmla="*/ 126473 h 1636349"/>
                  <a:gd name="connsiteX24" fmla="*/ 694032 w 866314"/>
                  <a:gd name="connsiteY24" fmla="*/ 25348 h 1636349"/>
                  <a:gd name="connsiteX25" fmla="*/ 313305 w 866314"/>
                  <a:gd name="connsiteY25" fmla="*/ 359835 h 1636349"/>
                  <a:gd name="connsiteX26" fmla="*/ 278538 w 866314"/>
                  <a:gd name="connsiteY26" fmla="*/ 379202 h 1636349"/>
                  <a:gd name="connsiteX27" fmla="*/ 689680 w 866314"/>
                  <a:gd name="connsiteY27" fmla="*/ 5413 h 1636349"/>
                  <a:gd name="connsiteX0" fmla="*/ 689680 w 871699"/>
                  <a:gd name="connsiteY0" fmla="*/ 5413 h 1636349"/>
                  <a:gd name="connsiteX1" fmla="*/ 462642 w 871699"/>
                  <a:gd name="connsiteY1" fmla="*/ 169858 h 1636349"/>
                  <a:gd name="connsiteX2" fmla="*/ 257857 w 871699"/>
                  <a:gd name="connsiteY2" fmla="*/ 343076 h 1636349"/>
                  <a:gd name="connsiteX3" fmla="*/ 256292 w 871699"/>
                  <a:gd name="connsiteY3" fmla="*/ 663659 h 1636349"/>
                  <a:gd name="connsiteX4" fmla="*/ 240439 w 871699"/>
                  <a:gd name="connsiteY4" fmla="*/ 1033433 h 1636349"/>
                  <a:gd name="connsiteX5" fmla="*/ 160292 w 871699"/>
                  <a:gd name="connsiteY5" fmla="*/ 1236450 h 1636349"/>
                  <a:gd name="connsiteX6" fmla="*/ 12725 w 871699"/>
                  <a:gd name="connsiteY6" fmla="*/ 1591734 h 1636349"/>
                  <a:gd name="connsiteX7" fmla="*/ 520337 w 871699"/>
                  <a:gd name="connsiteY7" fmla="*/ 1601805 h 1636349"/>
                  <a:gd name="connsiteX8" fmla="*/ 656682 w 871699"/>
                  <a:gd name="connsiteY8" fmla="*/ 1259720 h 1636349"/>
                  <a:gd name="connsiteX9" fmla="*/ 836090 w 871699"/>
                  <a:gd name="connsiteY9" fmla="*/ 941856 h 1636349"/>
                  <a:gd name="connsiteX10" fmla="*/ 792480 w 871699"/>
                  <a:gd name="connsiteY10" fmla="*/ 690533 h 1636349"/>
                  <a:gd name="connsiteX11" fmla="*/ 806905 w 871699"/>
                  <a:gd name="connsiteY11" fmla="*/ 510783 h 1636349"/>
                  <a:gd name="connsiteX12" fmla="*/ 863170 w 871699"/>
                  <a:gd name="connsiteY12" fmla="*/ 355389 h 1636349"/>
                  <a:gd name="connsiteX13" fmla="*/ 851468 w 871699"/>
                  <a:gd name="connsiteY13" fmla="*/ 290778 h 1636349"/>
                  <a:gd name="connsiteX14" fmla="*/ 677637 w 871699"/>
                  <a:gd name="connsiteY14" fmla="*/ 331259 h 1636349"/>
                  <a:gd name="connsiteX15" fmla="*/ 508567 w 871699"/>
                  <a:gd name="connsiteY15" fmla="*/ 366977 h 1636349"/>
                  <a:gd name="connsiteX16" fmla="*/ 606199 w 871699"/>
                  <a:gd name="connsiteY16" fmla="*/ 309827 h 1636349"/>
                  <a:gd name="connsiteX17" fmla="*/ 549050 w 871699"/>
                  <a:gd name="connsiteY17" fmla="*/ 295541 h 1636349"/>
                  <a:gd name="connsiteX18" fmla="*/ 613343 w 871699"/>
                  <a:gd name="connsiteY18" fmla="*/ 269347 h 1636349"/>
                  <a:gd name="connsiteX19" fmla="*/ 639538 w 871699"/>
                  <a:gd name="connsiteY19" fmla="*/ 240772 h 1636349"/>
                  <a:gd name="connsiteX20" fmla="*/ 596675 w 871699"/>
                  <a:gd name="connsiteY20" fmla="*/ 240772 h 1636349"/>
                  <a:gd name="connsiteX21" fmla="*/ 653825 w 871699"/>
                  <a:gd name="connsiteY21" fmla="*/ 209816 h 1636349"/>
                  <a:gd name="connsiteX22" fmla="*/ 691924 w 871699"/>
                  <a:gd name="connsiteY22" fmla="*/ 159809 h 1636349"/>
                  <a:gd name="connsiteX23" fmla="*/ 677636 w 871699"/>
                  <a:gd name="connsiteY23" fmla="*/ 114566 h 1636349"/>
                  <a:gd name="connsiteX24" fmla="*/ 706212 w 871699"/>
                  <a:gd name="connsiteY24" fmla="*/ 126473 h 1636349"/>
                  <a:gd name="connsiteX25" fmla="*/ 694032 w 871699"/>
                  <a:gd name="connsiteY25" fmla="*/ 25348 h 1636349"/>
                  <a:gd name="connsiteX26" fmla="*/ 313305 w 871699"/>
                  <a:gd name="connsiteY26" fmla="*/ 359835 h 1636349"/>
                  <a:gd name="connsiteX27" fmla="*/ 278538 w 871699"/>
                  <a:gd name="connsiteY27" fmla="*/ 379202 h 1636349"/>
                  <a:gd name="connsiteX28" fmla="*/ 689680 w 871699"/>
                  <a:gd name="connsiteY28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677637 w 866957"/>
                  <a:gd name="connsiteY15" fmla="*/ 331259 h 1636349"/>
                  <a:gd name="connsiteX16" fmla="*/ 508567 w 866957"/>
                  <a:gd name="connsiteY16" fmla="*/ 366977 h 1636349"/>
                  <a:gd name="connsiteX17" fmla="*/ 606199 w 866957"/>
                  <a:gd name="connsiteY17" fmla="*/ 309827 h 1636349"/>
                  <a:gd name="connsiteX18" fmla="*/ 549050 w 866957"/>
                  <a:gd name="connsiteY18" fmla="*/ 295541 h 1636349"/>
                  <a:gd name="connsiteX19" fmla="*/ 613343 w 866957"/>
                  <a:gd name="connsiteY19" fmla="*/ 269347 h 1636349"/>
                  <a:gd name="connsiteX20" fmla="*/ 639538 w 866957"/>
                  <a:gd name="connsiteY20" fmla="*/ 240772 h 1636349"/>
                  <a:gd name="connsiteX21" fmla="*/ 596675 w 866957"/>
                  <a:gd name="connsiteY21" fmla="*/ 240772 h 1636349"/>
                  <a:gd name="connsiteX22" fmla="*/ 653825 w 866957"/>
                  <a:gd name="connsiteY22" fmla="*/ 209816 h 1636349"/>
                  <a:gd name="connsiteX23" fmla="*/ 691924 w 866957"/>
                  <a:gd name="connsiteY23" fmla="*/ 159809 h 1636349"/>
                  <a:gd name="connsiteX24" fmla="*/ 677636 w 866957"/>
                  <a:gd name="connsiteY24" fmla="*/ 114566 h 1636349"/>
                  <a:gd name="connsiteX25" fmla="*/ 706212 w 866957"/>
                  <a:gd name="connsiteY25" fmla="*/ 126473 h 1636349"/>
                  <a:gd name="connsiteX26" fmla="*/ 694032 w 866957"/>
                  <a:gd name="connsiteY26" fmla="*/ 25348 h 1636349"/>
                  <a:gd name="connsiteX27" fmla="*/ 313305 w 866957"/>
                  <a:gd name="connsiteY27" fmla="*/ 359835 h 1636349"/>
                  <a:gd name="connsiteX28" fmla="*/ 278538 w 866957"/>
                  <a:gd name="connsiteY28" fmla="*/ 379202 h 1636349"/>
                  <a:gd name="connsiteX29" fmla="*/ 689680 w 866957"/>
                  <a:gd name="connsiteY29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596675 w 866957"/>
                  <a:gd name="connsiteY15" fmla="*/ 369359 h 1636349"/>
                  <a:gd name="connsiteX16" fmla="*/ 508567 w 866957"/>
                  <a:gd name="connsiteY16" fmla="*/ 366977 h 1636349"/>
                  <a:gd name="connsiteX17" fmla="*/ 606199 w 866957"/>
                  <a:gd name="connsiteY17" fmla="*/ 309827 h 1636349"/>
                  <a:gd name="connsiteX18" fmla="*/ 549050 w 866957"/>
                  <a:gd name="connsiteY18" fmla="*/ 295541 h 1636349"/>
                  <a:gd name="connsiteX19" fmla="*/ 613343 w 866957"/>
                  <a:gd name="connsiteY19" fmla="*/ 269347 h 1636349"/>
                  <a:gd name="connsiteX20" fmla="*/ 639538 w 866957"/>
                  <a:gd name="connsiteY20" fmla="*/ 240772 h 1636349"/>
                  <a:gd name="connsiteX21" fmla="*/ 596675 w 866957"/>
                  <a:gd name="connsiteY21" fmla="*/ 240772 h 1636349"/>
                  <a:gd name="connsiteX22" fmla="*/ 653825 w 866957"/>
                  <a:gd name="connsiteY22" fmla="*/ 209816 h 1636349"/>
                  <a:gd name="connsiteX23" fmla="*/ 691924 w 866957"/>
                  <a:gd name="connsiteY23" fmla="*/ 159809 h 1636349"/>
                  <a:gd name="connsiteX24" fmla="*/ 677636 w 866957"/>
                  <a:gd name="connsiteY24" fmla="*/ 114566 h 1636349"/>
                  <a:gd name="connsiteX25" fmla="*/ 706212 w 866957"/>
                  <a:gd name="connsiteY25" fmla="*/ 126473 h 1636349"/>
                  <a:gd name="connsiteX26" fmla="*/ 694032 w 866957"/>
                  <a:gd name="connsiteY26" fmla="*/ 25348 h 1636349"/>
                  <a:gd name="connsiteX27" fmla="*/ 313305 w 866957"/>
                  <a:gd name="connsiteY27" fmla="*/ 359835 h 1636349"/>
                  <a:gd name="connsiteX28" fmla="*/ 278538 w 866957"/>
                  <a:gd name="connsiteY28" fmla="*/ 379202 h 1636349"/>
                  <a:gd name="connsiteX29" fmla="*/ 689680 w 866957"/>
                  <a:gd name="connsiteY29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596675 w 866957"/>
                  <a:gd name="connsiteY15" fmla="*/ 369359 h 1636349"/>
                  <a:gd name="connsiteX16" fmla="*/ 508567 w 866957"/>
                  <a:gd name="connsiteY16" fmla="*/ 366977 h 1636349"/>
                  <a:gd name="connsiteX17" fmla="*/ 606199 w 866957"/>
                  <a:gd name="connsiteY17" fmla="*/ 309827 h 1636349"/>
                  <a:gd name="connsiteX18" fmla="*/ 549050 w 866957"/>
                  <a:gd name="connsiteY18" fmla="*/ 295541 h 1636349"/>
                  <a:gd name="connsiteX19" fmla="*/ 613343 w 866957"/>
                  <a:gd name="connsiteY19" fmla="*/ 269347 h 1636349"/>
                  <a:gd name="connsiteX20" fmla="*/ 639538 w 866957"/>
                  <a:gd name="connsiteY20" fmla="*/ 240772 h 1636349"/>
                  <a:gd name="connsiteX21" fmla="*/ 596675 w 866957"/>
                  <a:gd name="connsiteY21" fmla="*/ 240772 h 1636349"/>
                  <a:gd name="connsiteX22" fmla="*/ 653825 w 866957"/>
                  <a:gd name="connsiteY22" fmla="*/ 209816 h 1636349"/>
                  <a:gd name="connsiteX23" fmla="*/ 691924 w 866957"/>
                  <a:gd name="connsiteY23" fmla="*/ 159809 h 1636349"/>
                  <a:gd name="connsiteX24" fmla="*/ 677636 w 866957"/>
                  <a:gd name="connsiteY24" fmla="*/ 114566 h 1636349"/>
                  <a:gd name="connsiteX25" fmla="*/ 706212 w 866957"/>
                  <a:gd name="connsiteY25" fmla="*/ 126473 h 1636349"/>
                  <a:gd name="connsiteX26" fmla="*/ 694032 w 866957"/>
                  <a:gd name="connsiteY26" fmla="*/ 25348 h 1636349"/>
                  <a:gd name="connsiteX27" fmla="*/ 313305 w 866957"/>
                  <a:gd name="connsiteY27" fmla="*/ 359835 h 1636349"/>
                  <a:gd name="connsiteX28" fmla="*/ 278538 w 866957"/>
                  <a:gd name="connsiteY28" fmla="*/ 379202 h 1636349"/>
                  <a:gd name="connsiteX29" fmla="*/ 689680 w 866957"/>
                  <a:gd name="connsiteY29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596675 w 866957"/>
                  <a:gd name="connsiteY15" fmla="*/ 369359 h 1636349"/>
                  <a:gd name="connsiteX16" fmla="*/ 508567 w 866957"/>
                  <a:gd name="connsiteY16" fmla="*/ 366977 h 1636349"/>
                  <a:gd name="connsiteX17" fmla="*/ 606199 w 866957"/>
                  <a:gd name="connsiteY17" fmla="*/ 309827 h 1636349"/>
                  <a:gd name="connsiteX18" fmla="*/ 549050 w 866957"/>
                  <a:gd name="connsiteY18" fmla="*/ 295541 h 1636349"/>
                  <a:gd name="connsiteX19" fmla="*/ 613343 w 866957"/>
                  <a:gd name="connsiteY19" fmla="*/ 269347 h 1636349"/>
                  <a:gd name="connsiteX20" fmla="*/ 639538 w 866957"/>
                  <a:gd name="connsiteY20" fmla="*/ 240772 h 1636349"/>
                  <a:gd name="connsiteX21" fmla="*/ 596675 w 866957"/>
                  <a:gd name="connsiteY21" fmla="*/ 240772 h 1636349"/>
                  <a:gd name="connsiteX22" fmla="*/ 653825 w 866957"/>
                  <a:gd name="connsiteY22" fmla="*/ 209816 h 1636349"/>
                  <a:gd name="connsiteX23" fmla="*/ 691924 w 866957"/>
                  <a:gd name="connsiteY23" fmla="*/ 159809 h 1636349"/>
                  <a:gd name="connsiteX24" fmla="*/ 677636 w 866957"/>
                  <a:gd name="connsiteY24" fmla="*/ 114566 h 1636349"/>
                  <a:gd name="connsiteX25" fmla="*/ 706212 w 866957"/>
                  <a:gd name="connsiteY25" fmla="*/ 126473 h 1636349"/>
                  <a:gd name="connsiteX26" fmla="*/ 694032 w 866957"/>
                  <a:gd name="connsiteY26" fmla="*/ 25348 h 1636349"/>
                  <a:gd name="connsiteX27" fmla="*/ 313305 w 866957"/>
                  <a:gd name="connsiteY27" fmla="*/ 359835 h 1636349"/>
                  <a:gd name="connsiteX28" fmla="*/ 278538 w 866957"/>
                  <a:gd name="connsiteY28" fmla="*/ 379202 h 1636349"/>
                  <a:gd name="connsiteX29" fmla="*/ 689680 w 866957"/>
                  <a:gd name="connsiteY29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596675 w 866957"/>
                  <a:gd name="connsiteY15" fmla="*/ 369359 h 1636349"/>
                  <a:gd name="connsiteX16" fmla="*/ 508567 w 866957"/>
                  <a:gd name="connsiteY16" fmla="*/ 366977 h 1636349"/>
                  <a:gd name="connsiteX17" fmla="*/ 606199 w 866957"/>
                  <a:gd name="connsiteY17" fmla="*/ 309827 h 1636349"/>
                  <a:gd name="connsiteX18" fmla="*/ 549050 w 866957"/>
                  <a:gd name="connsiteY18" fmla="*/ 295541 h 1636349"/>
                  <a:gd name="connsiteX19" fmla="*/ 613343 w 866957"/>
                  <a:gd name="connsiteY19" fmla="*/ 269347 h 1636349"/>
                  <a:gd name="connsiteX20" fmla="*/ 639538 w 866957"/>
                  <a:gd name="connsiteY20" fmla="*/ 240772 h 1636349"/>
                  <a:gd name="connsiteX21" fmla="*/ 596675 w 866957"/>
                  <a:gd name="connsiteY21" fmla="*/ 240772 h 1636349"/>
                  <a:gd name="connsiteX22" fmla="*/ 653825 w 866957"/>
                  <a:gd name="connsiteY22" fmla="*/ 209816 h 1636349"/>
                  <a:gd name="connsiteX23" fmla="*/ 691924 w 866957"/>
                  <a:gd name="connsiteY23" fmla="*/ 159809 h 1636349"/>
                  <a:gd name="connsiteX24" fmla="*/ 677636 w 866957"/>
                  <a:gd name="connsiteY24" fmla="*/ 114566 h 1636349"/>
                  <a:gd name="connsiteX25" fmla="*/ 706212 w 866957"/>
                  <a:gd name="connsiteY25" fmla="*/ 126473 h 1636349"/>
                  <a:gd name="connsiteX26" fmla="*/ 694032 w 866957"/>
                  <a:gd name="connsiteY26" fmla="*/ 25348 h 1636349"/>
                  <a:gd name="connsiteX27" fmla="*/ 313305 w 866957"/>
                  <a:gd name="connsiteY27" fmla="*/ 359835 h 1636349"/>
                  <a:gd name="connsiteX28" fmla="*/ 278538 w 866957"/>
                  <a:gd name="connsiteY28" fmla="*/ 379202 h 1636349"/>
                  <a:gd name="connsiteX29" fmla="*/ 689680 w 866957"/>
                  <a:gd name="connsiteY29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596675 w 866957"/>
                  <a:gd name="connsiteY15" fmla="*/ 369359 h 1636349"/>
                  <a:gd name="connsiteX16" fmla="*/ 508567 w 866957"/>
                  <a:gd name="connsiteY16" fmla="*/ 366977 h 1636349"/>
                  <a:gd name="connsiteX17" fmla="*/ 618106 w 866957"/>
                  <a:gd name="connsiteY17" fmla="*/ 309827 h 1636349"/>
                  <a:gd name="connsiteX18" fmla="*/ 549050 w 866957"/>
                  <a:gd name="connsiteY18" fmla="*/ 295541 h 1636349"/>
                  <a:gd name="connsiteX19" fmla="*/ 613343 w 866957"/>
                  <a:gd name="connsiteY19" fmla="*/ 269347 h 1636349"/>
                  <a:gd name="connsiteX20" fmla="*/ 639538 w 866957"/>
                  <a:gd name="connsiteY20" fmla="*/ 240772 h 1636349"/>
                  <a:gd name="connsiteX21" fmla="*/ 596675 w 866957"/>
                  <a:gd name="connsiteY21" fmla="*/ 240772 h 1636349"/>
                  <a:gd name="connsiteX22" fmla="*/ 653825 w 866957"/>
                  <a:gd name="connsiteY22" fmla="*/ 209816 h 1636349"/>
                  <a:gd name="connsiteX23" fmla="*/ 691924 w 866957"/>
                  <a:gd name="connsiteY23" fmla="*/ 159809 h 1636349"/>
                  <a:gd name="connsiteX24" fmla="*/ 677636 w 866957"/>
                  <a:gd name="connsiteY24" fmla="*/ 114566 h 1636349"/>
                  <a:gd name="connsiteX25" fmla="*/ 706212 w 866957"/>
                  <a:gd name="connsiteY25" fmla="*/ 126473 h 1636349"/>
                  <a:gd name="connsiteX26" fmla="*/ 694032 w 866957"/>
                  <a:gd name="connsiteY26" fmla="*/ 25348 h 1636349"/>
                  <a:gd name="connsiteX27" fmla="*/ 313305 w 866957"/>
                  <a:gd name="connsiteY27" fmla="*/ 359835 h 1636349"/>
                  <a:gd name="connsiteX28" fmla="*/ 278538 w 866957"/>
                  <a:gd name="connsiteY28" fmla="*/ 379202 h 1636349"/>
                  <a:gd name="connsiteX29" fmla="*/ 689680 w 866957"/>
                  <a:gd name="connsiteY29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596675 w 866957"/>
                  <a:gd name="connsiteY15" fmla="*/ 369359 h 1636349"/>
                  <a:gd name="connsiteX16" fmla="*/ 508567 w 866957"/>
                  <a:gd name="connsiteY16" fmla="*/ 366977 h 1636349"/>
                  <a:gd name="connsiteX17" fmla="*/ 618106 w 866957"/>
                  <a:gd name="connsiteY17" fmla="*/ 309827 h 1636349"/>
                  <a:gd name="connsiteX18" fmla="*/ 549050 w 866957"/>
                  <a:gd name="connsiteY18" fmla="*/ 295541 h 1636349"/>
                  <a:gd name="connsiteX19" fmla="*/ 613343 w 866957"/>
                  <a:gd name="connsiteY19" fmla="*/ 269347 h 1636349"/>
                  <a:gd name="connsiteX20" fmla="*/ 639538 w 866957"/>
                  <a:gd name="connsiteY20" fmla="*/ 240772 h 1636349"/>
                  <a:gd name="connsiteX21" fmla="*/ 596675 w 866957"/>
                  <a:gd name="connsiteY21" fmla="*/ 240772 h 1636349"/>
                  <a:gd name="connsiteX22" fmla="*/ 653825 w 866957"/>
                  <a:gd name="connsiteY22" fmla="*/ 209816 h 1636349"/>
                  <a:gd name="connsiteX23" fmla="*/ 691924 w 866957"/>
                  <a:gd name="connsiteY23" fmla="*/ 159809 h 1636349"/>
                  <a:gd name="connsiteX24" fmla="*/ 677636 w 866957"/>
                  <a:gd name="connsiteY24" fmla="*/ 114566 h 1636349"/>
                  <a:gd name="connsiteX25" fmla="*/ 706212 w 866957"/>
                  <a:gd name="connsiteY25" fmla="*/ 126473 h 1636349"/>
                  <a:gd name="connsiteX26" fmla="*/ 694032 w 866957"/>
                  <a:gd name="connsiteY26" fmla="*/ 25348 h 1636349"/>
                  <a:gd name="connsiteX27" fmla="*/ 313305 w 866957"/>
                  <a:gd name="connsiteY27" fmla="*/ 359835 h 1636349"/>
                  <a:gd name="connsiteX28" fmla="*/ 278538 w 866957"/>
                  <a:gd name="connsiteY28" fmla="*/ 379202 h 1636349"/>
                  <a:gd name="connsiteX29" fmla="*/ 689680 w 866957"/>
                  <a:gd name="connsiteY29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596675 w 866957"/>
                  <a:gd name="connsiteY15" fmla="*/ 369359 h 1636349"/>
                  <a:gd name="connsiteX16" fmla="*/ 508567 w 866957"/>
                  <a:gd name="connsiteY16" fmla="*/ 366977 h 1636349"/>
                  <a:gd name="connsiteX17" fmla="*/ 618106 w 866957"/>
                  <a:gd name="connsiteY17" fmla="*/ 309827 h 1636349"/>
                  <a:gd name="connsiteX18" fmla="*/ 549050 w 866957"/>
                  <a:gd name="connsiteY18" fmla="*/ 295541 h 1636349"/>
                  <a:gd name="connsiteX19" fmla="*/ 613343 w 866957"/>
                  <a:gd name="connsiteY19" fmla="*/ 269347 h 1636349"/>
                  <a:gd name="connsiteX20" fmla="*/ 639538 w 866957"/>
                  <a:gd name="connsiteY20" fmla="*/ 240772 h 1636349"/>
                  <a:gd name="connsiteX21" fmla="*/ 596675 w 866957"/>
                  <a:gd name="connsiteY21" fmla="*/ 240772 h 1636349"/>
                  <a:gd name="connsiteX22" fmla="*/ 653825 w 866957"/>
                  <a:gd name="connsiteY22" fmla="*/ 209816 h 1636349"/>
                  <a:gd name="connsiteX23" fmla="*/ 691924 w 866957"/>
                  <a:gd name="connsiteY23" fmla="*/ 159809 h 1636349"/>
                  <a:gd name="connsiteX24" fmla="*/ 677636 w 866957"/>
                  <a:gd name="connsiteY24" fmla="*/ 114566 h 1636349"/>
                  <a:gd name="connsiteX25" fmla="*/ 706212 w 866957"/>
                  <a:gd name="connsiteY25" fmla="*/ 126473 h 1636349"/>
                  <a:gd name="connsiteX26" fmla="*/ 694032 w 866957"/>
                  <a:gd name="connsiteY26" fmla="*/ 25348 h 1636349"/>
                  <a:gd name="connsiteX27" fmla="*/ 313305 w 866957"/>
                  <a:gd name="connsiteY27" fmla="*/ 359835 h 1636349"/>
                  <a:gd name="connsiteX28" fmla="*/ 278538 w 866957"/>
                  <a:gd name="connsiteY28" fmla="*/ 379202 h 1636349"/>
                  <a:gd name="connsiteX29" fmla="*/ 689680 w 866957"/>
                  <a:gd name="connsiteY29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670493 w 866957"/>
                  <a:gd name="connsiteY15" fmla="*/ 343166 h 1636349"/>
                  <a:gd name="connsiteX16" fmla="*/ 596675 w 866957"/>
                  <a:gd name="connsiteY16" fmla="*/ 369359 h 1636349"/>
                  <a:gd name="connsiteX17" fmla="*/ 508567 w 866957"/>
                  <a:gd name="connsiteY17" fmla="*/ 366977 h 1636349"/>
                  <a:gd name="connsiteX18" fmla="*/ 618106 w 866957"/>
                  <a:gd name="connsiteY18" fmla="*/ 309827 h 1636349"/>
                  <a:gd name="connsiteX19" fmla="*/ 549050 w 866957"/>
                  <a:gd name="connsiteY19" fmla="*/ 295541 h 1636349"/>
                  <a:gd name="connsiteX20" fmla="*/ 613343 w 866957"/>
                  <a:gd name="connsiteY20" fmla="*/ 269347 h 1636349"/>
                  <a:gd name="connsiteX21" fmla="*/ 639538 w 866957"/>
                  <a:gd name="connsiteY21" fmla="*/ 240772 h 1636349"/>
                  <a:gd name="connsiteX22" fmla="*/ 596675 w 866957"/>
                  <a:gd name="connsiteY22" fmla="*/ 240772 h 1636349"/>
                  <a:gd name="connsiteX23" fmla="*/ 653825 w 866957"/>
                  <a:gd name="connsiteY23" fmla="*/ 209816 h 1636349"/>
                  <a:gd name="connsiteX24" fmla="*/ 691924 w 866957"/>
                  <a:gd name="connsiteY24" fmla="*/ 159809 h 1636349"/>
                  <a:gd name="connsiteX25" fmla="*/ 677636 w 866957"/>
                  <a:gd name="connsiteY25" fmla="*/ 114566 h 1636349"/>
                  <a:gd name="connsiteX26" fmla="*/ 706212 w 866957"/>
                  <a:gd name="connsiteY26" fmla="*/ 126473 h 1636349"/>
                  <a:gd name="connsiteX27" fmla="*/ 694032 w 866957"/>
                  <a:gd name="connsiteY27" fmla="*/ 25348 h 1636349"/>
                  <a:gd name="connsiteX28" fmla="*/ 313305 w 866957"/>
                  <a:gd name="connsiteY28" fmla="*/ 359835 h 1636349"/>
                  <a:gd name="connsiteX29" fmla="*/ 278538 w 866957"/>
                  <a:gd name="connsiteY29" fmla="*/ 379202 h 1636349"/>
                  <a:gd name="connsiteX30" fmla="*/ 689680 w 866957"/>
                  <a:gd name="connsiteY30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694306 w 866957"/>
                  <a:gd name="connsiteY15" fmla="*/ 331259 h 1636349"/>
                  <a:gd name="connsiteX16" fmla="*/ 670493 w 866957"/>
                  <a:gd name="connsiteY16" fmla="*/ 343166 h 1636349"/>
                  <a:gd name="connsiteX17" fmla="*/ 596675 w 866957"/>
                  <a:gd name="connsiteY17" fmla="*/ 369359 h 1636349"/>
                  <a:gd name="connsiteX18" fmla="*/ 508567 w 866957"/>
                  <a:gd name="connsiteY18" fmla="*/ 366977 h 1636349"/>
                  <a:gd name="connsiteX19" fmla="*/ 618106 w 866957"/>
                  <a:gd name="connsiteY19" fmla="*/ 309827 h 1636349"/>
                  <a:gd name="connsiteX20" fmla="*/ 549050 w 866957"/>
                  <a:gd name="connsiteY20" fmla="*/ 295541 h 1636349"/>
                  <a:gd name="connsiteX21" fmla="*/ 613343 w 866957"/>
                  <a:gd name="connsiteY21" fmla="*/ 269347 h 1636349"/>
                  <a:gd name="connsiteX22" fmla="*/ 639538 w 866957"/>
                  <a:gd name="connsiteY22" fmla="*/ 240772 h 1636349"/>
                  <a:gd name="connsiteX23" fmla="*/ 596675 w 866957"/>
                  <a:gd name="connsiteY23" fmla="*/ 240772 h 1636349"/>
                  <a:gd name="connsiteX24" fmla="*/ 653825 w 866957"/>
                  <a:gd name="connsiteY24" fmla="*/ 209816 h 1636349"/>
                  <a:gd name="connsiteX25" fmla="*/ 691924 w 866957"/>
                  <a:gd name="connsiteY25" fmla="*/ 159809 h 1636349"/>
                  <a:gd name="connsiteX26" fmla="*/ 677636 w 866957"/>
                  <a:gd name="connsiteY26" fmla="*/ 114566 h 1636349"/>
                  <a:gd name="connsiteX27" fmla="*/ 706212 w 866957"/>
                  <a:gd name="connsiteY27" fmla="*/ 126473 h 1636349"/>
                  <a:gd name="connsiteX28" fmla="*/ 694032 w 866957"/>
                  <a:gd name="connsiteY28" fmla="*/ 25348 h 1636349"/>
                  <a:gd name="connsiteX29" fmla="*/ 313305 w 866957"/>
                  <a:gd name="connsiteY29" fmla="*/ 359835 h 1636349"/>
                  <a:gd name="connsiteX30" fmla="*/ 278538 w 866957"/>
                  <a:gd name="connsiteY30" fmla="*/ 379202 h 1636349"/>
                  <a:gd name="connsiteX31" fmla="*/ 689680 w 866957"/>
                  <a:gd name="connsiteY31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694306 w 866957"/>
                  <a:gd name="connsiteY15" fmla="*/ 331259 h 1636349"/>
                  <a:gd name="connsiteX16" fmla="*/ 687162 w 866957"/>
                  <a:gd name="connsiteY16" fmla="*/ 326497 h 1636349"/>
                  <a:gd name="connsiteX17" fmla="*/ 670493 w 866957"/>
                  <a:gd name="connsiteY17" fmla="*/ 343166 h 1636349"/>
                  <a:gd name="connsiteX18" fmla="*/ 596675 w 866957"/>
                  <a:gd name="connsiteY18" fmla="*/ 369359 h 1636349"/>
                  <a:gd name="connsiteX19" fmla="*/ 508567 w 866957"/>
                  <a:gd name="connsiteY19" fmla="*/ 366977 h 1636349"/>
                  <a:gd name="connsiteX20" fmla="*/ 618106 w 866957"/>
                  <a:gd name="connsiteY20" fmla="*/ 309827 h 1636349"/>
                  <a:gd name="connsiteX21" fmla="*/ 549050 w 866957"/>
                  <a:gd name="connsiteY21" fmla="*/ 295541 h 1636349"/>
                  <a:gd name="connsiteX22" fmla="*/ 613343 w 866957"/>
                  <a:gd name="connsiteY22" fmla="*/ 269347 h 1636349"/>
                  <a:gd name="connsiteX23" fmla="*/ 639538 w 866957"/>
                  <a:gd name="connsiteY23" fmla="*/ 240772 h 1636349"/>
                  <a:gd name="connsiteX24" fmla="*/ 596675 w 866957"/>
                  <a:gd name="connsiteY24" fmla="*/ 240772 h 1636349"/>
                  <a:gd name="connsiteX25" fmla="*/ 653825 w 866957"/>
                  <a:gd name="connsiteY25" fmla="*/ 209816 h 1636349"/>
                  <a:gd name="connsiteX26" fmla="*/ 691924 w 866957"/>
                  <a:gd name="connsiteY26" fmla="*/ 159809 h 1636349"/>
                  <a:gd name="connsiteX27" fmla="*/ 677636 w 866957"/>
                  <a:gd name="connsiteY27" fmla="*/ 114566 h 1636349"/>
                  <a:gd name="connsiteX28" fmla="*/ 706212 w 866957"/>
                  <a:gd name="connsiteY28" fmla="*/ 126473 h 1636349"/>
                  <a:gd name="connsiteX29" fmla="*/ 694032 w 866957"/>
                  <a:gd name="connsiteY29" fmla="*/ 25348 h 1636349"/>
                  <a:gd name="connsiteX30" fmla="*/ 313305 w 866957"/>
                  <a:gd name="connsiteY30" fmla="*/ 359835 h 1636349"/>
                  <a:gd name="connsiteX31" fmla="*/ 278538 w 866957"/>
                  <a:gd name="connsiteY31" fmla="*/ 379202 h 1636349"/>
                  <a:gd name="connsiteX32" fmla="*/ 689680 w 866957"/>
                  <a:gd name="connsiteY32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725262 w 866957"/>
                  <a:gd name="connsiteY15" fmla="*/ 316972 h 1636349"/>
                  <a:gd name="connsiteX16" fmla="*/ 694306 w 866957"/>
                  <a:gd name="connsiteY16" fmla="*/ 331259 h 1636349"/>
                  <a:gd name="connsiteX17" fmla="*/ 687162 w 866957"/>
                  <a:gd name="connsiteY17" fmla="*/ 326497 h 1636349"/>
                  <a:gd name="connsiteX18" fmla="*/ 670493 w 866957"/>
                  <a:gd name="connsiteY18" fmla="*/ 343166 h 1636349"/>
                  <a:gd name="connsiteX19" fmla="*/ 596675 w 866957"/>
                  <a:gd name="connsiteY19" fmla="*/ 369359 h 1636349"/>
                  <a:gd name="connsiteX20" fmla="*/ 508567 w 866957"/>
                  <a:gd name="connsiteY20" fmla="*/ 366977 h 1636349"/>
                  <a:gd name="connsiteX21" fmla="*/ 618106 w 866957"/>
                  <a:gd name="connsiteY21" fmla="*/ 309827 h 1636349"/>
                  <a:gd name="connsiteX22" fmla="*/ 549050 w 866957"/>
                  <a:gd name="connsiteY22" fmla="*/ 295541 h 1636349"/>
                  <a:gd name="connsiteX23" fmla="*/ 613343 w 866957"/>
                  <a:gd name="connsiteY23" fmla="*/ 269347 h 1636349"/>
                  <a:gd name="connsiteX24" fmla="*/ 639538 w 866957"/>
                  <a:gd name="connsiteY24" fmla="*/ 240772 h 1636349"/>
                  <a:gd name="connsiteX25" fmla="*/ 596675 w 866957"/>
                  <a:gd name="connsiteY25" fmla="*/ 240772 h 1636349"/>
                  <a:gd name="connsiteX26" fmla="*/ 653825 w 866957"/>
                  <a:gd name="connsiteY26" fmla="*/ 209816 h 1636349"/>
                  <a:gd name="connsiteX27" fmla="*/ 691924 w 866957"/>
                  <a:gd name="connsiteY27" fmla="*/ 159809 h 1636349"/>
                  <a:gd name="connsiteX28" fmla="*/ 677636 w 866957"/>
                  <a:gd name="connsiteY28" fmla="*/ 114566 h 1636349"/>
                  <a:gd name="connsiteX29" fmla="*/ 706212 w 866957"/>
                  <a:gd name="connsiteY29" fmla="*/ 126473 h 1636349"/>
                  <a:gd name="connsiteX30" fmla="*/ 694032 w 866957"/>
                  <a:gd name="connsiteY30" fmla="*/ 25348 h 1636349"/>
                  <a:gd name="connsiteX31" fmla="*/ 313305 w 866957"/>
                  <a:gd name="connsiteY31" fmla="*/ 359835 h 1636349"/>
                  <a:gd name="connsiteX32" fmla="*/ 278538 w 866957"/>
                  <a:gd name="connsiteY32" fmla="*/ 379202 h 1636349"/>
                  <a:gd name="connsiteX33" fmla="*/ 689680 w 866957"/>
                  <a:gd name="connsiteY33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751456 w 866957"/>
                  <a:gd name="connsiteY15" fmla="*/ 305066 h 1636349"/>
                  <a:gd name="connsiteX16" fmla="*/ 725262 w 866957"/>
                  <a:gd name="connsiteY16" fmla="*/ 316972 h 1636349"/>
                  <a:gd name="connsiteX17" fmla="*/ 694306 w 866957"/>
                  <a:gd name="connsiteY17" fmla="*/ 331259 h 1636349"/>
                  <a:gd name="connsiteX18" fmla="*/ 687162 w 866957"/>
                  <a:gd name="connsiteY18" fmla="*/ 326497 h 1636349"/>
                  <a:gd name="connsiteX19" fmla="*/ 670493 w 866957"/>
                  <a:gd name="connsiteY19" fmla="*/ 343166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751456 w 866957"/>
                  <a:gd name="connsiteY15" fmla="*/ 305066 h 1636349"/>
                  <a:gd name="connsiteX16" fmla="*/ 725262 w 866957"/>
                  <a:gd name="connsiteY16" fmla="*/ 316972 h 1636349"/>
                  <a:gd name="connsiteX17" fmla="*/ 694306 w 866957"/>
                  <a:gd name="connsiteY17" fmla="*/ 331259 h 1636349"/>
                  <a:gd name="connsiteX18" fmla="*/ 687162 w 866957"/>
                  <a:gd name="connsiteY18" fmla="*/ 326497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751456 w 866957"/>
                  <a:gd name="connsiteY15" fmla="*/ 305066 h 1636349"/>
                  <a:gd name="connsiteX16" fmla="*/ 725262 w 866957"/>
                  <a:gd name="connsiteY16" fmla="*/ 316972 h 1636349"/>
                  <a:gd name="connsiteX17" fmla="*/ 694306 w 866957"/>
                  <a:gd name="connsiteY17" fmla="*/ 331259 h 1636349"/>
                  <a:gd name="connsiteX18" fmla="*/ 491900 w 866957"/>
                  <a:gd name="connsiteY18" fmla="*/ 378884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751456 w 866957"/>
                  <a:gd name="connsiteY15" fmla="*/ 305066 h 1636349"/>
                  <a:gd name="connsiteX16" fmla="*/ 725262 w 866957"/>
                  <a:gd name="connsiteY16" fmla="*/ 316972 h 1636349"/>
                  <a:gd name="connsiteX17" fmla="*/ 580006 w 866957"/>
                  <a:gd name="connsiteY17" fmla="*/ 443177 h 1636349"/>
                  <a:gd name="connsiteX18" fmla="*/ 491900 w 866957"/>
                  <a:gd name="connsiteY18" fmla="*/ 378884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751456 w 866957"/>
                  <a:gd name="connsiteY15" fmla="*/ 305066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91900 w 866957"/>
                  <a:gd name="connsiteY18" fmla="*/ 378884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91900 w 866957"/>
                  <a:gd name="connsiteY18" fmla="*/ 378884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91900 w 866957"/>
                  <a:gd name="connsiteY18" fmla="*/ 378884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89519 w 866957"/>
                  <a:gd name="connsiteY18" fmla="*/ 395552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96663 w 866957"/>
                  <a:gd name="connsiteY18" fmla="*/ 395552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96663 w 866957"/>
                  <a:gd name="connsiteY18" fmla="*/ 386027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96663 w 866957"/>
                  <a:gd name="connsiteY18" fmla="*/ 386027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394269 w 866957"/>
                  <a:gd name="connsiteY18" fmla="*/ 400315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399032 w 866957"/>
                  <a:gd name="connsiteY18" fmla="*/ 397934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377601 w 866957"/>
                  <a:gd name="connsiteY18" fmla="*/ 376503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379982 w 866957"/>
                  <a:gd name="connsiteY18" fmla="*/ 369359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396651 w 866957"/>
                  <a:gd name="connsiteY18" fmla="*/ 357453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396651 w 866957"/>
                  <a:gd name="connsiteY18" fmla="*/ 357453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41894 w 866957"/>
                  <a:gd name="connsiteY18" fmla="*/ 362215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41894 w 866957"/>
                  <a:gd name="connsiteY18" fmla="*/ 362215 h 1636349"/>
                  <a:gd name="connsiteX19" fmla="*/ 694305 w 866957"/>
                  <a:gd name="connsiteY19" fmla="*/ 376504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08557 w 866957"/>
                  <a:gd name="connsiteY18" fmla="*/ 369358 h 1636349"/>
                  <a:gd name="connsiteX19" fmla="*/ 694305 w 866957"/>
                  <a:gd name="connsiteY19" fmla="*/ 376504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08557 w 866957"/>
                  <a:gd name="connsiteY18" fmla="*/ 369358 h 1636349"/>
                  <a:gd name="connsiteX19" fmla="*/ 694305 w 866957"/>
                  <a:gd name="connsiteY19" fmla="*/ 376504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08557 w 866957"/>
                  <a:gd name="connsiteY18" fmla="*/ 369358 h 1636349"/>
                  <a:gd name="connsiteX19" fmla="*/ 587149 w 866957"/>
                  <a:gd name="connsiteY19" fmla="*/ 41698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03794 w 866957"/>
                  <a:gd name="connsiteY15" fmla="*/ 516998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08557 w 866957"/>
                  <a:gd name="connsiteY18" fmla="*/ 369358 h 1636349"/>
                  <a:gd name="connsiteX19" fmla="*/ 587149 w 866957"/>
                  <a:gd name="connsiteY19" fmla="*/ 41698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03794 w 866957"/>
                  <a:gd name="connsiteY15" fmla="*/ 516998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08557 w 866957"/>
                  <a:gd name="connsiteY18" fmla="*/ 369358 h 1636349"/>
                  <a:gd name="connsiteX19" fmla="*/ 587149 w 866957"/>
                  <a:gd name="connsiteY19" fmla="*/ 41698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03794 w 866957"/>
                  <a:gd name="connsiteY15" fmla="*/ 516998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08557 w 866957"/>
                  <a:gd name="connsiteY18" fmla="*/ 369358 h 1636349"/>
                  <a:gd name="connsiteX19" fmla="*/ 587149 w 866957"/>
                  <a:gd name="connsiteY19" fmla="*/ 41698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03794 w 866957"/>
                  <a:gd name="connsiteY15" fmla="*/ 516998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44275 w 866957"/>
                  <a:gd name="connsiteY18" fmla="*/ 419364 h 1636349"/>
                  <a:gd name="connsiteX19" fmla="*/ 587149 w 866957"/>
                  <a:gd name="connsiteY19" fmla="*/ 41698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03794 w 866957"/>
                  <a:gd name="connsiteY15" fmla="*/ 516998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60944 w 866957"/>
                  <a:gd name="connsiteY18" fmla="*/ 388408 h 1636349"/>
                  <a:gd name="connsiteX19" fmla="*/ 587149 w 866957"/>
                  <a:gd name="connsiteY19" fmla="*/ 41698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03794 w 866957"/>
                  <a:gd name="connsiteY15" fmla="*/ 516998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28889 h 1636349"/>
                  <a:gd name="connsiteX18" fmla="*/ 460944 w 866957"/>
                  <a:gd name="connsiteY18" fmla="*/ 388408 h 1636349"/>
                  <a:gd name="connsiteX19" fmla="*/ 587149 w 866957"/>
                  <a:gd name="connsiteY19" fmla="*/ 41698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7138 w 866957"/>
                  <a:gd name="connsiteY15" fmla="*/ 445561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28889 h 1636349"/>
                  <a:gd name="connsiteX18" fmla="*/ 460944 w 866957"/>
                  <a:gd name="connsiteY18" fmla="*/ 388408 h 1636349"/>
                  <a:gd name="connsiteX19" fmla="*/ 587149 w 866957"/>
                  <a:gd name="connsiteY19" fmla="*/ 41698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72150"/>
                  <a:gd name="connsiteY0" fmla="*/ 5413 h 1636349"/>
                  <a:gd name="connsiteX1" fmla="*/ 462642 w 872150"/>
                  <a:gd name="connsiteY1" fmla="*/ 169858 h 1636349"/>
                  <a:gd name="connsiteX2" fmla="*/ 257857 w 872150"/>
                  <a:gd name="connsiteY2" fmla="*/ 343076 h 1636349"/>
                  <a:gd name="connsiteX3" fmla="*/ 256292 w 872150"/>
                  <a:gd name="connsiteY3" fmla="*/ 663659 h 1636349"/>
                  <a:gd name="connsiteX4" fmla="*/ 240439 w 872150"/>
                  <a:gd name="connsiteY4" fmla="*/ 1033433 h 1636349"/>
                  <a:gd name="connsiteX5" fmla="*/ 160292 w 872150"/>
                  <a:gd name="connsiteY5" fmla="*/ 1236450 h 1636349"/>
                  <a:gd name="connsiteX6" fmla="*/ 12725 w 872150"/>
                  <a:gd name="connsiteY6" fmla="*/ 1591734 h 1636349"/>
                  <a:gd name="connsiteX7" fmla="*/ 520337 w 872150"/>
                  <a:gd name="connsiteY7" fmla="*/ 1601805 h 1636349"/>
                  <a:gd name="connsiteX8" fmla="*/ 656682 w 872150"/>
                  <a:gd name="connsiteY8" fmla="*/ 1259720 h 1636349"/>
                  <a:gd name="connsiteX9" fmla="*/ 836090 w 872150"/>
                  <a:gd name="connsiteY9" fmla="*/ 941856 h 1636349"/>
                  <a:gd name="connsiteX10" fmla="*/ 792480 w 872150"/>
                  <a:gd name="connsiteY10" fmla="*/ 690533 h 1636349"/>
                  <a:gd name="connsiteX11" fmla="*/ 806905 w 872150"/>
                  <a:gd name="connsiteY11" fmla="*/ 510783 h 1636349"/>
                  <a:gd name="connsiteX12" fmla="*/ 863170 w 872150"/>
                  <a:gd name="connsiteY12" fmla="*/ 355389 h 1636349"/>
                  <a:gd name="connsiteX13" fmla="*/ 851468 w 872150"/>
                  <a:gd name="connsiteY13" fmla="*/ 290778 h 1636349"/>
                  <a:gd name="connsiteX14" fmla="*/ 670493 w 872150"/>
                  <a:gd name="connsiteY14" fmla="*/ 450322 h 1636349"/>
                  <a:gd name="connsiteX15" fmla="*/ 582386 w 872150"/>
                  <a:gd name="connsiteY15" fmla="*/ 524140 h 1636349"/>
                  <a:gd name="connsiteX16" fmla="*/ 487138 w 872150"/>
                  <a:gd name="connsiteY16" fmla="*/ 445561 h 1636349"/>
                  <a:gd name="connsiteX17" fmla="*/ 584768 w 872150"/>
                  <a:gd name="connsiteY17" fmla="*/ 509854 h 1636349"/>
                  <a:gd name="connsiteX18" fmla="*/ 580006 w 872150"/>
                  <a:gd name="connsiteY18" fmla="*/ 428889 h 1636349"/>
                  <a:gd name="connsiteX19" fmla="*/ 460944 w 872150"/>
                  <a:gd name="connsiteY19" fmla="*/ 388408 h 1636349"/>
                  <a:gd name="connsiteX20" fmla="*/ 587149 w 872150"/>
                  <a:gd name="connsiteY20" fmla="*/ 416985 h 1636349"/>
                  <a:gd name="connsiteX21" fmla="*/ 596675 w 872150"/>
                  <a:gd name="connsiteY21" fmla="*/ 369359 h 1636349"/>
                  <a:gd name="connsiteX22" fmla="*/ 508567 w 872150"/>
                  <a:gd name="connsiteY22" fmla="*/ 366977 h 1636349"/>
                  <a:gd name="connsiteX23" fmla="*/ 618106 w 872150"/>
                  <a:gd name="connsiteY23" fmla="*/ 309827 h 1636349"/>
                  <a:gd name="connsiteX24" fmla="*/ 549050 w 872150"/>
                  <a:gd name="connsiteY24" fmla="*/ 295541 h 1636349"/>
                  <a:gd name="connsiteX25" fmla="*/ 613343 w 872150"/>
                  <a:gd name="connsiteY25" fmla="*/ 269347 h 1636349"/>
                  <a:gd name="connsiteX26" fmla="*/ 639538 w 872150"/>
                  <a:gd name="connsiteY26" fmla="*/ 240772 h 1636349"/>
                  <a:gd name="connsiteX27" fmla="*/ 596675 w 872150"/>
                  <a:gd name="connsiteY27" fmla="*/ 240772 h 1636349"/>
                  <a:gd name="connsiteX28" fmla="*/ 653825 w 872150"/>
                  <a:gd name="connsiteY28" fmla="*/ 209816 h 1636349"/>
                  <a:gd name="connsiteX29" fmla="*/ 691924 w 872150"/>
                  <a:gd name="connsiteY29" fmla="*/ 159809 h 1636349"/>
                  <a:gd name="connsiteX30" fmla="*/ 677636 w 872150"/>
                  <a:gd name="connsiteY30" fmla="*/ 114566 h 1636349"/>
                  <a:gd name="connsiteX31" fmla="*/ 706212 w 872150"/>
                  <a:gd name="connsiteY31" fmla="*/ 126473 h 1636349"/>
                  <a:gd name="connsiteX32" fmla="*/ 694032 w 872150"/>
                  <a:gd name="connsiteY32" fmla="*/ 25348 h 1636349"/>
                  <a:gd name="connsiteX33" fmla="*/ 313305 w 872150"/>
                  <a:gd name="connsiteY33" fmla="*/ 359835 h 1636349"/>
                  <a:gd name="connsiteX34" fmla="*/ 278538 w 872150"/>
                  <a:gd name="connsiteY34" fmla="*/ 379202 h 1636349"/>
                  <a:gd name="connsiteX35" fmla="*/ 689680 w 872150"/>
                  <a:gd name="connsiteY35" fmla="*/ 5413 h 1636349"/>
                  <a:gd name="connsiteX0" fmla="*/ 689680 w 872150"/>
                  <a:gd name="connsiteY0" fmla="*/ 5413 h 1636349"/>
                  <a:gd name="connsiteX1" fmla="*/ 462642 w 872150"/>
                  <a:gd name="connsiteY1" fmla="*/ 169858 h 1636349"/>
                  <a:gd name="connsiteX2" fmla="*/ 257857 w 872150"/>
                  <a:gd name="connsiteY2" fmla="*/ 343076 h 1636349"/>
                  <a:gd name="connsiteX3" fmla="*/ 256292 w 872150"/>
                  <a:gd name="connsiteY3" fmla="*/ 663659 h 1636349"/>
                  <a:gd name="connsiteX4" fmla="*/ 240439 w 872150"/>
                  <a:gd name="connsiteY4" fmla="*/ 1033433 h 1636349"/>
                  <a:gd name="connsiteX5" fmla="*/ 160292 w 872150"/>
                  <a:gd name="connsiteY5" fmla="*/ 1236450 h 1636349"/>
                  <a:gd name="connsiteX6" fmla="*/ 12725 w 872150"/>
                  <a:gd name="connsiteY6" fmla="*/ 1591734 h 1636349"/>
                  <a:gd name="connsiteX7" fmla="*/ 520337 w 872150"/>
                  <a:gd name="connsiteY7" fmla="*/ 1601805 h 1636349"/>
                  <a:gd name="connsiteX8" fmla="*/ 656682 w 872150"/>
                  <a:gd name="connsiteY8" fmla="*/ 1259720 h 1636349"/>
                  <a:gd name="connsiteX9" fmla="*/ 836090 w 872150"/>
                  <a:gd name="connsiteY9" fmla="*/ 941856 h 1636349"/>
                  <a:gd name="connsiteX10" fmla="*/ 792480 w 872150"/>
                  <a:gd name="connsiteY10" fmla="*/ 690533 h 1636349"/>
                  <a:gd name="connsiteX11" fmla="*/ 806905 w 872150"/>
                  <a:gd name="connsiteY11" fmla="*/ 510783 h 1636349"/>
                  <a:gd name="connsiteX12" fmla="*/ 863170 w 872150"/>
                  <a:gd name="connsiteY12" fmla="*/ 355389 h 1636349"/>
                  <a:gd name="connsiteX13" fmla="*/ 851468 w 872150"/>
                  <a:gd name="connsiteY13" fmla="*/ 290778 h 1636349"/>
                  <a:gd name="connsiteX14" fmla="*/ 670493 w 872150"/>
                  <a:gd name="connsiteY14" fmla="*/ 450322 h 1636349"/>
                  <a:gd name="connsiteX15" fmla="*/ 677636 w 872150"/>
                  <a:gd name="connsiteY15" fmla="*/ 464609 h 1636349"/>
                  <a:gd name="connsiteX16" fmla="*/ 582386 w 872150"/>
                  <a:gd name="connsiteY16" fmla="*/ 524140 h 1636349"/>
                  <a:gd name="connsiteX17" fmla="*/ 487138 w 872150"/>
                  <a:gd name="connsiteY17" fmla="*/ 445561 h 1636349"/>
                  <a:gd name="connsiteX18" fmla="*/ 584768 w 872150"/>
                  <a:gd name="connsiteY18" fmla="*/ 509854 h 1636349"/>
                  <a:gd name="connsiteX19" fmla="*/ 580006 w 872150"/>
                  <a:gd name="connsiteY19" fmla="*/ 428889 h 1636349"/>
                  <a:gd name="connsiteX20" fmla="*/ 460944 w 872150"/>
                  <a:gd name="connsiteY20" fmla="*/ 388408 h 1636349"/>
                  <a:gd name="connsiteX21" fmla="*/ 587149 w 872150"/>
                  <a:gd name="connsiteY21" fmla="*/ 416985 h 1636349"/>
                  <a:gd name="connsiteX22" fmla="*/ 596675 w 872150"/>
                  <a:gd name="connsiteY22" fmla="*/ 369359 h 1636349"/>
                  <a:gd name="connsiteX23" fmla="*/ 508567 w 872150"/>
                  <a:gd name="connsiteY23" fmla="*/ 366977 h 1636349"/>
                  <a:gd name="connsiteX24" fmla="*/ 618106 w 872150"/>
                  <a:gd name="connsiteY24" fmla="*/ 309827 h 1636349"/>
                  <a:gd name="connsiteX25" fmla="*/ 549050 w 872150"/>
                  <a:gd name="connsiteY25" fmla="*/ 295541 h 1636349"/>
                  <a:gd name="connsiteX26" fmla="*/ 613343 w 872150"/>
                  <a:gd name="connsiteY26" fmla="*/ 269347 h 1636349"/>
                  <a:gd name="connsiteX27" fmla="*/ 639538 w 872150"/>
                  <a:gd name="connsiteY27" fmla="*/ 240772 h 1636349"/>
                  <a:gd name="connsiteX28" fmla="*/ 596675 w 872150"/>
                  <a:gd name="connsiteY28" fmla="*/ 240772 h 1636349"/>
                  <a:gd name="connsiteX29" fmla="*/ 653825 w 872150"/>
                  <a:gd name="connsiteY29" fmla="*/ 209816 h 1636349"/>
                  <a:gd name="connsiteX30" fmla="*/ 691924 w 872150"/>
                  <a:gd name="connsiteY30" fmla="*/ 159809 h 1636349"/>
                  <a:gd name="connsiteX31" fmla="*/ 677636 w 872150"/>
                  <a:gd name="connsiteY31" fmla="*/ 114566 h 1636349"/>
                  <a:gd name="connsiteX32" fmla="*/ 706212 w 872150"/>
                  <a:gd name="connsiteY32" fmla="*/ 126473 h 1636349"/>
                  <a:gd name="connsiteX33" fmla="*/ 694032 w 872150"/>
                  <a:gd name="connsiteY33" fmla="*/ 25348 h 1636349"/>
                  <a:gd name="connsiteX34" fmla="*/ 313305 w 872150"/>
                  <a:gd name="connsiteY34" fmla="*/ 359835 h 1636349"/>
                  <a:gd name="connsiteX35" fmla="*/ 278538 w 872150"/>
                  <a:gd name="connsiteY35" fmla="*/ 379202 h 1636349"/>
                  <a:gd name="connsiteX36" fmla="*/ 689680 w 872150"/>
                  <a:gd name="connsiteY36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395553 h 1636349"/>
                  <a:gd name="connsiteX15" fmla="*/ 670493 w 869436"/>
                  <a:gd name="connsiteY15" fmla="*/ 450322 h 1636349"/>
                  <a:gd name="connsiteX16" fmla="*/ 677636 w 869436"/>
                  <a:gd name="connsiteY16" fmla="*/ 464609 h 1636349"/>
                  <a:gd name="connsiteX17" fmla="*/ 582386 w 869436"/>
                  <a:gd name="connsiteY17" fmla="*/ 524140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395553 h 1636349"/>
                  <a:gd name="connsiteX15" fmla="*/ 670493 w 869436"/>
                  <a:gd name="connsiteY15" fmla="*/ 450322 h 1636349"/>
                  <a:gd name="connsiteX16" fmla="*/ 577624 w 869436"/>
                  <a:gd name="connsiteY16" fmla="*/ 640822 h 1636349"/>
                  <a:gd name="connsiteX17" fmla="*/ 582386 w 869436"/>
                  <a:gd name="connsiteY17" fmla="*/ 524140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395553 h 1636349"/>
                  <a:gd name="connsiteX15" fmla="*/ 568099 w 869436"/>
                  <a:gd name="connsiteY15" fmla="*/ 736072 h 1636349"/>
                  <a:gd name="connsiteX16" fmla="*/ 577624 w 869436"/>
                  <a:gd name="connsiteY16" fmla="*/ 640822 h 1636349"/>
                  <a:gd name="connsiteX17" fmla="*/ 582386 w 869436"/>
                  <a:gd name="connsiteY17" fmla="*/ 524140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568099 w 869436"/>
                  <a:gd name="connsiteY15" fmla="*/ 736072 h 1636349"/>
                  <a:gd name="connsiteX16" fmla="*/ 577624 w 869436"/>
                  <a:gd name="connsiteY16" fmla="*/ 640822 h 1636349"/>
                  <a:gd name="connsiteX17" fmla="*/ 582386 w 869436"/>
                  <a:gd name="connsiteY17" fmla="*/ 524140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568099 w 869436"/>
                  <a:gd name="connsiteY15" fmla="*/ 736072 h 1636349"/>
                  <a:gd name="connsiteX16" fmla="*/ 477612 w 869436"/>
                  <a:gd name="connsiteY16" fmla="*/ 531285 h 1636349"/>
                  <a:gd name="connsiteX17" fmla="*/ 582386 w 869436"/>
                  <a:gd name="connsiteY17" fmla="*/ 524140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568099 w 869436"/>
                  <a:gd name="connsiteY15" fmla="*/ 736072 h 1636349"/>
                  <a:gd name="connsiteX16" fmla="*/ 477612 w 869436"/>
                  <a:gd name="connsiteY16" fmla="*/ 531285 h 1636349"/>
                  <a:gd name="connsiteX17" fmla="*/ 553811 w 869436"/>
                  <a:gd name="connsiteY17" fmla="*/ 519378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568099 w 869436"/>
                  <a:gd name="connsiteY15" fmla="*/ 736072 h 1636349"/>
                  <a:gd name="connsiteX16" fmla="*/ 477612 w 869436"/>
                  <a:gd name="connsiteY16" fmla="*/ 531285 h 1636349"/>
                  <a:gd name="connsiteX17" fmla="*/ 553811 w 869436"/>
                  <a:gd name="connsiteY17" fmla="*/ 519378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568099 w 869436"/>
                  <a:gd name="connsiteY15" fmla="*/ 736072 h 1636349"/>
                  <a:gd name="connsiteX16" fmla="*/ 477612 w 869436"/>
                  <a:gd name="connsiteY16" fmla="*/ 531285 h 1636349"/>
                  <a:gd name="connsiteX17" fmla="*/ 570479 w 869436"/>
                  <a:gd name="connsiteY17" fmla="*/ 521759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549049 w 869436"/>
                  <a:gd name="connsiteY15" fmla="*/ 543191 h 1636349"/>
                  <a:gd name="connsiteX16" fmla="*/ 477612 w 869436"/>
                  <a:gd name="connsiteY16" fmla="*/ 531285 h 1636349"/>
                  <a:gd name="connsiteX17" fmla="*/ 570479 w 869436"/>
                  <a:gd name="connsiteY17" fmla="*/ 521759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549049 w 869436"/>
                  <a:gd name="connsiteY15" fmla="*/ 543191 h 1636349"/>
                  <a:gd name="connsiteX16" fmla="*/ 477612 w 869436"/>
                  <a:gd name="connsiteY16" fmla="*/ 531285 h 1636349"/>
                  <a:gd name="connsiteX17" fmla="*/ 570479 w 869436"/>
                  <a:gd name="connsiteY17" fmla="*/ 521759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618105 w 869436"/>
                  <a:gd name="connsiteY15" fmla="*/ 588434 h 1636349"/>
                  <a:gd name="connsiteX16" fmla="*/ 549049 w 869436"/>
                  <a:gd name="connsiteY16" fmla="*/ 543191 h 1636349"/>
                  <a:gd name="connsiteX17" fmla="*/ 477612 w 869436"/>
                  <a:gd name="connsiteY17" fmla="*/ 531285 h 1636349"/>
                  <a:gd name="connsiteX18" fmla="*/ 570479 w 869436"/>
                  <a:gd name="connsiteY18" fmla="*/ 521759 h 1636349"/>
                  <a:gd name="connsiteX19" fmla="*/ 487138 w 869436"/>
                  <a:gd name="connsiteY19" fmla="*/ 445561 h 1636349"/>
                  <a:gd name="connsiteX20" fmla="*/ 584768 w 869436"/>
                  <a:gd name="connsiteY20" fmla="*/ 509854 h 1636349"/>
                  <a:gd name="connsiteX21" fmla="*/ 580006 w 869436"/>
                  <a:gd name="connsiteY21" fmla="*/ 428889 h 1636349"/>
                  <a:gd name="connsiteX22" fmla="*/ 460944 w 869436"/>
                  <a:gd name="connsiteY22" fmla="*/ 388408 h 1636349"/>
                  <a:gd name="connsiteX23" fmla="*/ 587149 w 869436"/>
                  <a:gd name="connsiteY23" fmla="*/ 416985 h 1636349"/>
                  <a:gd name="connsiteX24" fmla="*/ 596675 w 869436"/>
                  <a:gd name="connsiteY24" fmla="*/ 369359 h 1636349"/>
                  <a:gd name="connsiteX25" fmla="*/ 508567 w 869436"/>
                  <a:gd name="connsiteY25" fmla="*/ 366977 h 1636349"/>
                  <a:gd name="connsiteX26" fmla="*/ 618106 w 869436"/>
                  <a:gd name="connsiteY26" fmla="*/ 309827 h 1636349"/>
                  <a:gd name="connsiteX27" fmla="*/ 549050 w 869436"/>
                  <a:gd name="connsiteY27" fmla="*/ 295541 h 1636349"/>
                  <a:gd name="connsiteX28" fmla="*/ 613343 w 869436"/>
                  <a:gd name="connsiteY28" fmla="*/ 269347 h 1636349"/>
                  <a:gd name="connsiteX29" fmla="*/ 639538 w 869436"/>
                  <a:gd name="connsiteY29" fmla="*/ 240772 h 1636349"/>
                  <a:gd name="connsiteX30" fmla="*/ 596675 w 869436"/>
                  <a:gd name="connsiteY30" fmla="*/ 240772 h 1636349"/>
                  <a:gd name="connsiteX31" fmla="*/ 653825 w 869436"/>
                  <a:gd name="connsiteY31" fmla="*/ 209816 h 1636349"/>
                  <a:gd name="connsiteX32" fmla="*/ 691924 w 869436"/>
                  <a:gd name="connsiteY32" fmla="*/ 159809 h 1636349"/>
                  <a:gd name="connsiteX33" fmla="*/ 677636 w 869436"/>
                  <a:gd name="connsiteY33" fmla="*/ 114566 h 1636349"/>
                  <a:gd name="connsiteX34" fmla="*/ 706212 w 869436"/>
                  <a:gd name="connsiteY34" fmla="*/ 126473 h 1636349"/>
                  <a:gd name="connsiteX35" fmla="*/ 694032 w 869436"/>
                  <a:gd name="connsiteY35" fmla="*/ 25348 h 1636349"/>
                  <a:gd name="connsiteX36" fmla="*/ 313305 w 869436"/>
                  <a:gd name="connsiteY36" fmla="*/ 359835 h 1636349"/>
                  <a:gd name="connsiteX37" fmla="*/ 278538 w 869436"/>
                  <a:gd name="connsiteY37" fmla="*/ 379202 h 1636349"/>
                  <a:gd name="connsiteX38" fmla="*/ 689680 w 869436"/>
                  <a:gd name="connsiteY38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618105 w 869436"/>
                  <a:gd name="connsiteY15" fmla="*/ 588434 h 1636349"/>
                  <a:gd name="connsiteX16" fmla="*/ 653823 w 869436"/>
                  <a:gd name="connsiteY16" fmla="*/ 617009 h 1636349"/>
                  <a:gd name="connsiteX17" fmla="*/ 549049 w 869436"/>
                  <a:gd name="connsiteY17" fmla="*/ 543191 h 1636349"/>
                  <a:gd name="connsiteX18" fmla="*/ 477612 w 869436"/>
                  <a:gd name="connsiteY18" fmla="*/ 531285 h 1636349"/>
                  <a:gd name="connsiteX19" fmla="*/ 570479 w 869436"/>
                  <a:gd name="connsiteY19" fmla="*/ 521759 h 1636349"/>
                  <a:gd name="connsiteX20" fmla="*/ 487138 w 869436"/>
                  <a:gd name="connsiteY20" fmla="*/ 445561 h 1636349"/>
                  <a:gd name="connsiteX21" fmla="*/ 584768 w 869436"/>
                  <a:gd name="connsiteY21" fmla="*/ 509854 h 1636349"/>
                  <a:gd name="connsiteX22" fmla="*/ 580006 w 869436"/>
                  <a:gd name="connsiteY22" fmla="*/ 428889 h 1636349"/>
                  <a:gd name="connsiteX23" fmla="*/ 460944 w 869436"/>
                  <a:gd name="connsiteY23" fmla="*/ 388408 h 1636349"/>
                  <a:gd name="connsiteX24" fmla="*/ 587149 w 869436"/>
                  <a:gd name="connsiteY24" fmla="*/ 416985 h 1636349"/>
                  <a:gd name="connsiteX25" fmla="*/ 596675 w 869436"/>
                  <a:gd name="connsiteY25" fmla="*/ 369359 h 1636349"/>
                  <a:gd name="connsiteX26" fmla="*/ 508567 w 869436"/>
                  <a:gd name="connsiteY26" fmla="*/ 366977 h 1636349"/>
                  <a:gd name="connsiteX27" fmla="*/ 618106 w 869436"/>
                  <a:gd name="connsiteY27" fmla="*/ 309827 h 1636349"/>
                  <a:gd name="connsiteX28" fmla="*/ 549050 w 869436"/>
                  <a:gd name="connsiteY28" fmla="*/ 295541 h 1636349"/>
                  <a:gd name="connsiteX29" fmla="*/ 613343 w 869436"/>
                  <a:gd name="connsiteY29" fmla="*/ 269347 h 1636349"/>
                  <a:gd name="connsiteX30" fmla="*/ 639538 w 869436"/>
                  <a:gd name="connsiteY30" fmla="*/ 240772 h 1636349"/>
                  <a:gd name="connsiteX31" fmla="*/ 596675 w 869436"/>
                  <a:gd name="connsiteY31" fmla="*/ 240772 h 1636349"/>
                  <a:gd name="connsiteX32" fmla="*/ 653825 w 869436"/>
                  <a:gd name="connsiteY32" fmla="*/ 209816 h 1636349"/>
                  <a:gd name="connsiteX33" fmla="*/ 691924 w 869436"/>
                  <a:gd name="connsiteY33" fmla="*/ 159809 h 1636349"/>
                  <a:gd name="connsiteX34" fmla="*/ 677636 w 869436"/>
                  <a:gd name="connsiteY34" fmla="*/ 114566 h 1636349"/>
                  <a:gd name="connsiteX35" fmla="*/ 706212 w 869436"/>
                  <a:gd name="connsiteY35" fmla="*/ 126473 h 1636349"/>
                  <a:gd name="connsiteX36" fmla="*/ 694032 w 869436"/>
                  <a:gd name="connsiteY36" fmla="*/ 25348 h 1636349"/>
                  <a:gd name="connsiteX37" fmla="*/ 313305 w 869436"/>
                  <a:gd name="connsiteY37" fmla="*/ 359835 h 1636349"/>
                  <a:gd name="connsiteX38" fmla="*/ 278538 w 869436"/>
                  <a:gd name="connsiteY38" fmla="*/ 379202 h 1636349"/>
                  <a:gd name="connsiteX39" fmla="*/ 689680 w 869436"/>
                  <a:gd name="connsiteY39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687161 w 869436"/>
                  <a:gd name="connsiteY15" fmla="*/ 640822 h 1636349"/>
                  <a:gd name="connsiteX16" fmla="*/ 618105 w 869436"/>
                  <a:gd name="connsiteY16" fmla="*/ 588434 h 1636349"/>
                  <a:gd name="connsiteX17" fmla="*/ 653823 w 869436"/>
                  <a:gd name="connsiteY17" fmla="*/ 617009 h 1636349"/>
                  <a:gd name="connsiteX18" fmla="*/ 549049 w 869436"/>
                  <a:gd name="connsiteY18" fmla="*/ 543191 h 1636349"/>
                  <a:gd name="connsiteX19" fmla="*/ 477612 w 869436"/>
                  <a:gd name="connsiteY19" fmla="*/ 531285 h 1636349"/>
                  <a:gd name="connsiteX20" fmla="*/ 570479 w 869436"/>
                  <a:gd name="connsiteY20" fmla="*/ 521759 h 1636349"/>
                  <a:gd name="connsiteX21" fmla="*/ 487138 w 869436"/>
                  <a:gd name="connsiteY21" fmla="*/ 445561 h 1636349"/>
                  <a:gd name="connsiteX22" fmla="*/ 584768 w 869436"/>
                  <a:gd name="connsiteY22" fmla="*/ 509854 h 1636349"/>
                  <a:gd name="connsiteX23" fmla="*/ 580006 w 869436"/>
                  <a:gd name="connsiteY23" fmla="*/ 428889 h 1636349"/>
                  <a:gd name="connsiteX24" fmla="*/ 460944 w 869436"/>
                  <a:gd name="connsiteY24" fmla="*/ 388408 h 1636349"/>
                  <a:gd name="connsiteX25" fmla="*/ 587149 w 869436"/>
                  <a:gd name="connsiteY25" fmla="*/ 416985 h 1636349"/>
                  <a:gd name="connsiteX26" fmla="*/ 596675 w 869436"/>
                  <a:gd name="connsiteY26" fmla="*/ 369359 h 1636349"/>
                  <a:gd name="connsiteX27" fmla="*/ 508567 w 869436"/>
                  <a:gd name="connsiteY27" fmla="*/ 366977 h 1636349"/>
                  <a:gd name="connsiteX28" fmla="*/ 618106 w 869436"/>
                  <a:gd name="connsiteY28" fmla="*/ 309827 h 1636349"/>
                  <a:gd name="connsiteX29" fmla="*/ 549050 w 869436"/>
                  <a:gd name="connsiteY29" fmla="*/ 295541 h 1636349"/>
                  <a:gd name="connsiteX30" fmla="*/ 613343 w 869436"/>
                  <a:gd name="connsiteY30" fmla="*/ 269347 h 1636349"/>
                  <a:gd name="connsiteX31" fmla="*/ 639538 w 869436"/>
                  <a:gd name="connsiteY31" fmla="*/ 240772 h 1636349"/>
                  <a:gd name="connsiteX32" fmla="*/ 596675 w 869436"/>
                  <a:gd name="connsiteY32" fmla="*/ 240772 h 1636349"/>
                  <a:gd name="connsiteX33" fmla="*/ 653825 w 869436"/>
                  <a:gd name="connsiteY33" fmla="*/ 209816 h 1636349"/>
                  <a:gd name="connsiteX34" fmla="*/ 691924 w 869436"/>
                  <a:gd name="connsiteY34" fmla="*/ 159809 h 1636349"/>
                  <a:gd name="connsiteX35" fmla="*/ 677636 w 869436"/>
                  <a:gd name="connsiteY35" fmla="*/ 114566 h 1636349"/>
                  <a:gd name="connsiteX36" fmla="*/ 706212 w 869436"/>
                  <a:gd name="connsiteY36" fmla="*/ 126473 h 1636349"/>
                  <a:gd name="connsiteX37" fmla="*/ 694032 w 869436"/>
                  <a:gd name="connsiteY37" fmla="*/ 25348 h 1636349"/>
                  <a:gd name="connsiteX38" fmla="*/ 313305 w 869436"/>
                  <a:gd name="connsiteY38" fmla="*/ 359835 h 1636349"/>
                  <a:gd name="connsiteX39" fmla="*/ 278538 w 869436"/>
                  <a:gd name="connsiteY39" fmla="*/ 379202 h 1636349"/>
                  <a:gd name="connsiteX40" fmla="*/ 689680 w 869436"/>
                  <a:gd name="connsiteY40" fmla="*/ 5413 h 1636349"/>
                  <a:gd name="connsiteX0" fmla="*/ 689680 w 867855"/>
                  <a:gd name="connsiteY0" fmla="*/ 5413 h 1636349"/>
                  <a:gd name="connsiteX1" fmla="*/ 462642 w 867855"/>
                  <a:gd name="connsiteY1" fmla="*/ 169858 h 1636349"/>
                  <a:gd name="connsiteX2" fmla="*/ 257857 w 867855"/>
                  <a:gd name="connsiteY2" fmla="*/ 343076 h 1636349"/>
                  <a:gd name="connsiteX3" fmla="*/ 256292 w 867855"/>
                  <a:gd name="connsiteY3" fmla="*/ 663659 h 1636349"/>
                  <a:gd name="connsiteX4" fmla="*/ 240439 w 867855"/>
                  <a:gd name="connsiteY4" fmla="*/ 1033433 h 1636349"/>
                  <a:gd name="connsiteX5" fmla="*/ 160292 w 867855"/>
                  <a:gd name="connsiteY5" fmla="*/ 1236450 h 1636349"/>
                  <a:gd name="connsiteX6" fmla="*/ 12725 w 867855"/>
                  <a:gd name="connsiteY6" fmla="*/ 1591734 h 1636349"/>
                  <a:gd name="connsiteX7" fmla="*/ 520337 w 867855"/>
                  <a:gd name="connsiteY7" fmla="*/ 1601805 h 1636349"/>
                  <a:gd name="connsiteX8" fmla="*/ 656682 w 867855"/>
                  <a:gd name="connsiteY8" fmla="*/ 1259720 h 1636349"/>
                  <a:gd name="connsiteX9" fmla="*/ 836090 w 867855"/>
                  <a:gd name="connsiteY9" fmla="*/ 941856 h 1636349"/>
                  <a:gd name="connsiteX10" fmla="*/ 792480 w 867855"/>
                  <a:gd name="connsiteY10" fmla="*/ 690533 h 1636349"/>
                  <a:gd name="connsiteX11" fmla="*/ 806905 w 867855"/>
                  <a:gd name="connsiteY11" fmla="*/ 510783 h 1636349"/>
                  <a:gd name="connsiteX12" fmla="*/ 863170 w 867855"/>
                  <a:gd name="connsiteY12" fmla="*/ 355389 h 1636349"/>
                  <a:gd name="connsiteX13" fmla="*/ 851468 w 867855"/>
                  <a:gd name="connsiteY13" fmla="*/ 290778 h 1636349"/>
                  <a:gd name="connsiteX14" fmla="*/ 746692 w 867855"/>
                  <a:gd name="connsiteY14" fmla="*/ 555097 h 1636349"/>
                  <a:gd name="connsiteX15" fmla="*/ 715736 w 867855"/>
                  <a:gd name="connsiteY15" fmla="*/ 624153 h 1636349"/>
                  <a:gd name="connsiteX16" fmla="*/ 687161 w 867855"/>
                  <a:gd name="connsiteY16" fmla="*/ 640822 h 1636349"/>
                  <a:gd name="connsiteX17" fmla="*/ 618105 w 867855"/>
                  <a:gd name="connsiteY17" fmla="*/ 588434 h 1636349"/>
                  <a:gd name="connsiteX18" fmla="*/ 653823 w 867855"/>
                  <a:gd name="connsiteY18" fmla="*/ 617009 h 1636349"/>
                  <a:gd name="connsiteX19" fmla="*/ 549049 w 867855"/>
                  <a:gd name="connsiteY19" fmla="*/ 543191 h 1636349"/>
                  <a:gd name="connsiteX20" fmla="*/ 477612 w 867855"/>
                  <a:gd name="connsiteY20" fmla="*/ 531285 h 1636349"/>
                  <a:gd name="connsiteX21" fmla="*/ 570479 w 867855"/>
                  <a:gd name="connsiteY21" fmla="*/ 521759 h 1636349"/>
                  <a:gd name="connsiteX22" fmla="*/ 487138 w 867855"/>
                  <a:gd name="connsiteY22" fmla="*/ 445561 h 1636349"/>
                  <a:gd name="connsiteX23" fmla="*/ 584768 w 867855"/>
                  <a:gd name="connsiteY23" fmla="*/ 509854 h 1636349"/>
                  <a:gd name="connsiteX24" fmla="*/ 580006 w 867855"/>
                  <a:gd name="connsiteY24" fmla="*/ 428889 h 1636349"/>
                  <a:gd name="connsiteX25" fmla="*/ 460944 w 867855"/>
                  <a:gd name="connsiteY25" fmla="*/ 388408 h 1636349"/>
                  <a:gd name="connsiteX26" fmla="*/ 587149 w 867855"/>
                  <a:gd name="connsiteY26" fmla="*/ 416985 h 1636349"/>
                  <a:gd name="connsiteX27" fmla="*/ 596675 w 867855"/>
                  <a:gd name="connsiteY27" fmla="*/ 369359 h 1636349"/>
                  <a:gd name="connsiteX28" fmla="*/ 508567 w 867855"/>
                  <a:gd name="connsiteY28" fmla="*/ 366977 h 1636349"/>
                  <a:gd name="connsiteX29" fmla="*/ 618106 w 867855"/>
                  <a:gd name="connsiteY29" fmla="*/ 309827 h 1636349"/>
                  <a:gd name="connsiteX30" fmla="*/ 549050 w 867855"/>
                  <a:gd name="connsiteY30" fmla="*/ 295541 h 1636349"/>
                  <a:gd name="connsiteX31" fmla="*/ 613343 w 867855"/>
                  <a:gd name="connsiteY31" fmla="*/ 269347 h 1636349"/>
                  <a:gd name="connsiteX32" fmla="*/ 639538 w 867855"/>
                  <a:gd name="connsiteY32" fmla="*/ 240772 h 1636349"/>
                  <a:gd name="connsiteX33" fmla="*/ 596675 w 867855"/>
                  <a:gd name="connsiteY33" fmla="*/ 240772 h 1636349"/>
                  <a:gd name="connsiteX34" fmla="*/ 653825 w 867855"/>
                  <a:gd name="connsiteY34" fmla="*/ 209816 h 1636349"/>
                  <a:gd name="connsiteX35" fmla="*/ 691924 w 867855"/>
                  <a:gd name="connsiteY35" fmla="*/ 159809 h 1636349"/>
                  <a:gd name="connsiteX36" fmla="*/ 677636 w 867855"/>
                  <a:gd name="connsiteY36" fmla="*/ 114566 h 1636349"/>
                  <a:gd name="connsiteX37" fmla="*/ 706212 w 867855"/>
                  <a:gd name="connsiteY37" fmla="*/ 126473 h 1636349"/>
                  <a:gd name="connsiteX38" fmla="*/ 694032 w 867855"/>
                  <a:gd name="connsiteY38" fmla="*/ 25348 h 1636349"/>
                  <a:gd name="connsiteX39" fmla="*/ 313305 w 867855"/>
                  <a:gd name="connsiteY39" fmla="*/ 359835 h 1636349"/>
                  <a:gd name="connsiteX40" fmla="*/ 278538 w 867855"/>
                  <a:gd name="connsiteY40" fmla="*/ 379202 h 1636349"/>
                  <a:gd name="connsiteX41" fmla="*/ 689680 w 867855"/>
                  <a:gd name="connsiteY41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618105 w 866461"/>
                  <a:gd name="connsiteY18" fmla="*/ 588434 h 1636349"/>
                  <a:gd name="connsiteX19" fmla="*/ 653823 w 866461"/>
                  <a:gd name="connsiteY19" fmla="*/ 617009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501424 w 866461"/>
                  <a:gd name="connsiteY18" fmla="*/ 774171 h 1636349"/>
                  <a:gd name="connsiteX19" fmla="*/ 653823 w 866461"/>
                  <a:gd name="connsiteY19" fmla="*/ 617009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501424 w 866461"/>
                  <a:gd name="connsiteY18" fmla="*/ 774171 h 1636349"/>
                  <a:gd name="connsiteX19" fmla="*/ 472848 w 866461"/>
                  <a:gd name="connsiteY19" fmla="*/ 581290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501424 w 866461"/>
                  <a:gd name="connsiteY18" fmla="*/ 774171 h 1636349"/>
                  <a:gd name="connsiteX19" fmla="*/ 472848 w 866461"/>
                  <a:gd name="connsiteY19" fmla="*/ 58605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501424 w 866461"/>
                  <a:gd name="connsiteY18" fmla="*/ 774171 h 1636349"/>
                  <a:gd name="connsiteX19" fmla="*/ 468086 w 866461"/>
                  <a:gd name="connsiteY19" fmla="*/ 593197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501424 w 866461"/>
                  <a:gd name="connsiteY18" fmla="*/ 774171 h 1636349"/>
                  <a:gd name="connsiteX19" fmla="*/ 468086 w 866461"/>
                  <a:gd name="connsiteY19" fmla="*/ 593197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501424 w 866461"/>
                  <a:gd name="connsiteY18" fmla="*/ 774171 h 1636349"/>
                  <a:gd name="connsiteX19" fmla="*/ 456180 w 866461"/>
                  <a:gd name="connsiteY19" fmla="*/ 574147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501424 w 866461"/>
                  <a:gd name="connsiteY18" fmla="*/ 774171 h 1636349"/>
                  <a:gd name="connsiteX19" fmla="*/ 456180 w 866461"/>
                  <a:gd name="connsiteY19" fmla="*/ 574147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501424 w 866461"/>
                  <a:gd name="connsiteY18" fmla="*/ 774171 h 1636349"/>
                  <a:gd name="connsiteX19" fmla="*/ 456180 w 866461"/>
                  <a:gd name="connsiteY19" fmla="*/ 574147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501424 w 866461"/>
                  <a:gd name="connsiteY18" fmla="*/ 77417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456181 w 866461"/>
                  <a:gd name="connsiteY18" fmla="*/ 624153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456180 w 866461"/>
                  <a:gd name="connsiteY16" fmla="*/ 697972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456180 w 866461"/>
                  <a:gd name="connsiteY16" fmla="*/ 697972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456180 w 866461"/>
                  <a:gd name="connsiteY16" fmla="*/ 697972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456180 w 866461"/>
                  <a:gd name="connsiteY16" fmla="*/ 697972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456180 w 866461"/>
                  <a:gd name="connsiteY16" fmla="*/ 697972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84781 w 866461"/>
                  <a:gd name="connsiteY27" fmla="*/ 414603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87162 w 866461"/>
                  <a:gd name="connsiteY27" fmla="*/ 428890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87162 w 866461"/>
                  <a:gd name="connsiteY27" fmla="*/ 428890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87162 w 866461"/>
                  <a:gd name="connsiteY27" fmla="*/ 428890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87162 w 866461"/>
                  <a:gd name="connsiteY27" fmla="*/ 428890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665731 w 866461"/>
                  <a:gd name="connsiteY28" fmla="*/ 352691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87149 w 866461"/>
                  <a:gd name="connsiteY24" fmla="*/ 495567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84767 w 866461"/>
                  <a:gd name="connsiteY24" fmla="*/ 500329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87148 w 866461"/>
                  <a:gd name="connsiteY24" fmla="*/ 486041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87148 w 866461"/>
                  <a:gd name="connsiteY24" fmla="*/ 486041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91911 w 866461"/>
                  <a:gd name="connsiteY24" fmla="*/ 490803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91911 w 866461"/>
                  <a:gd name="connsiteY24" fmla="*/ 47413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91911 w 866461"/>
                  <a:gd name="connsiteY24" fmla="*/ 47413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91911 w 866461"/>
                  <a:gd name="connsiteY24" fmla="*/ 47413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80005 w 866461"/>
                  <a:gd name="connsiteY24" fmla="*/ 476515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80005 w 866461"/>
                  <a:gd name="connsiteY24" fmla="*/ 476515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63324 w 866461"/>
                  <a:gd name="connsiteY23" fmla="*/ 462230 h 1636349"/>
                  <a:gd name="connsiteX24" fmla="*/ 580005 w 866461"/>
                  <a:gd name="connsiteY24" fmla="*/ 476515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63324 w 866461"/>
                  <a:gd name="connsiteY23" fmla="*/ 462230 h 1636349"/>
                  <a:gd name="connsiteX24" fmla="*/ 580005 w 866461"/>
                  <a:gd name="connsiteY24" fmla="*/ 476515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63324 w 866461"/>
                  <a:gd name="connsiteY23" fmla="*/ 462230 h 1636349"/>
                  <a:gd name="connsiteX24" fmla="*/ 580005 w 866461"/>
                  <a:gd name="connsiteY24" fmla="*/ 476515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63324 w 866461"/>
                  <a:gd name="connsiteY23" fmla="*/ 462230 h 1636349"/>
                  <a:gd name="connsiteX24" fmla="*/ 580005 w 866461"/>
                  <a:gd name="connsiteY24" fmla="*/ 476515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22843 w 866461"/>
                  <a:gd name="connsiteY23" fmla="*/ 493186 h 1636349"/>
                  <a:gd name="connsiteX24" fmla="*/ 580005 w 866461"/>
                  <a:gd name="connsiteY24" fmla="*/ 476515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27605 w 866461"/>
                  <a:gd name="connsiteY23" fmla="*/ 493186 h 1636349"/>
                  <a:gd name="connsiteX24" fmla="*/ 580005 w 866461"/>
                  <a:gd name="connsiteY24" fmla="*/ 476515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630012 w 866461"/>
                  <a:gd name="connsiteY15" fmla="*/ 590816 h 1636349"/>
                  <a:gd name="connsiteX16" fmla="*/ 546667 w 866461"/>
                  <a:gd name="connsiteY16" fmla="*/ 655109 h 1636349"/>
                  <a:gd name="connsiteX17" fmla="*/ 465705 w 866461"/>
                  <a:gd name="connsiteY17" fmla="*/ 676540 h 1636349"/>
                  <a:gd name="connsiteX18" fmla="*/ 546667 w 866461"/>
                  <a:gd name="connsiteY18" fmla="*/ 614628 h 1636349"/>
                  <a:gd name="connsiteX19" fmla="*/ 487137 w 866461"/>
                  <a:gd name="connsiteY19" fmla="*/ 600341 h 1636349"/>
                  <a:gd name="connsiteX20" fmla="*/ 468086 w 866461"/>
                  <a:gd name="connsiteY20" fmla="*/ 567003 h 1636349"/>
                  <a:gd name="connsiteX21" fmla="*/ 549049 w 866461"/>
                  <a:gd name="connsiteY21" fmla="*/ 543191 h 1636349"/>
                  <a:gd name="connsiteX22" fmla="*/ 477612 w 866461"/>
                  <a:gd name="connsiteY22" fmla="*/ 531285 h 1636349"/>
                  <a:gd name="connsiteX23" fmla="*/ 570479 w 866461"/>
                  <a:gd name="connsiteY23" fmla="*/ 521759 h 1636349"/>
                  <a:gd name="connsiteX24" fmla="*/ 427605 w 866461"/>
                  <a:gd name="connsiteY24" fmla="*/ 493186 h 1636349"/>
                  <a:gd name="connsiteX25" fmla="*/ 580005 w 866461"/>
                  <a:gd name="connsiteY25" fmla="*/ 476515 h 1636349"/>
                  <a:gd name="connsiteX26" fmla="*/ 580006 w 866461"/>
                  <a:gd name="connsiteY26" fmla="*/ 428889 h 1636349"/>
                  <a:gd name="connsiteX27" fmla="*/ 460944 w 866461"/>
                  <a:gd name="connsiteY27" fmla="*/ 388408 h 1636349"/>
                  <a:gd name="connsiteX28" fmla="*/ 606200 w 866461"/>
                  <a:gd name="connsiteY28" fmla="*/ 409840 h 1636349"/>
                  <a:gd name="connsiteX29" fmla="*/ 596675 w 866461"/>
                  <a:gd name="connsiteY29" fmla="*/ 376503 h 1636349"/>
                  <a:gd name="connsiteX30" fmla="*/ 518092 w 866461"/>
                  <a:gd name="connsiteY30" fmla="*/ 340784 h 1636349"/>
                  <a:gd name="connsiteX31" fmla="*/ 618106 w 866461"/>
                  <a:gd name="connsiteY31" fmla="*/ 309827 h 1636349"/>
                  <a:gd name="connsiteX32" fmla="*/ 549050 w 866461"/>
                  <a:gd name="connsiteY32" fmla="*/ 295541 h 1636349"/>
                  <a:gd name="connsiteX33" fmla="*/ 613343 w 866461"/>
                  <a:gd name="connsiteY33" fmla="*/ 269347 h 1636349"/>
                  <a:gd name="connsiteX34" fmla="*/ 639538 w 866461"/>
                  <a:gd name="connsiteY34" fmla="*/ 240772 h 1636349"/>
                  <a:gd name="connsiteX35" fmla="*/ 596675 w 866461"/>
                  <a:gd name="connsiteY35" fmla="*/ 240772 h 1636349"/>
                  <a:gd name="connsiteX36" fmla="*/ 653825 w 866461"/>
                  <a:gd name="connsiteY36" fmla="*/ 209816 h 1636349"/>
                  <a:gd name="connsiteX37" fmla="*/ 691924 w 866461"/>
                  <a:gd name="connsiteY37" fmla="*/ 159809 h 1636349"/>
                  <a:gd name="connsiteX38" fmla="*/ 677636 w 866461"/>
                  <a:gd name="connsiteY38" fmla="*/ 114566 h 1636349"/>
                  <a:gd name="connsiteX39" fmla="*/ 706212 w 866461"/>
                  <a:gd name="connsiteY39" fmla="*/ 126473 h 1636349"/>
                  <a:gd name="connsiteX40" fmla="*/ 694032 w 866461"/>
                  <a:gd name="connsiteY40" fmla="*/ 25348 h 1636349"/>
                  <a:gd name="connsiteX41" fmla="*/ 313305 w 866461"/>
                  <a:gd name="connsiteY41" fmla="*/ 359835 h 1636349"/>
                  <a:gd name="connsiteX42" fmla="*/ 278538 w 866461"/>
                  <a:gd name="connsiteY42" fmla="*/ 379202 h 1636349"/>
                  <a:gd name="connsiteX43" fmla="*/ 689680 w 866461"/>
                  <a:gd name="connsiteY43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630012 w 866461"/>
                  <a:gd name="connsiteY15" fmla="*/ 590816 h 1636349"/>
                  <a:gd name="connsiteX16" fmla="*/ 675256 w 866461"/>
                  <a:gd name="connsiteY16" fmla="*/ 550334 h 1636349"/>
                  <a:gd name="connsiteX17" fmla="*/ 546667 w 866461"/>
                  <a:gd name="connsiteY17" fmla="*/ 655109 h 1636349"/>
                  <a:gd name="connsiteX18" fmla="*/ 465705 w 866461"/>
                  <a:gd name="connsiteY18" fmla="*/ 676540 h 1636349"/>
                  <a:gd name="connsiteX19" fmla="*/ 546667 w 866461"/>
                  <a:gd name="connsiteY19" fmla="*/ 614628 h 1636349"/>
                  <a:gd name="connsiteX20" fmla="*/ 487137 w 866461"/>
                  <a:gd name="connsiteY20" fmla="*/ 600341 h 1636349"/>
                  <a:gd name="connsiteX21" fmla="*/ 468086 w 866461"/>
                  <a:gd name="connsiteY21" fmla="*/ 567003 h 1636349"/>
                  <a:gd name="connsiteX22" fmla="*/ 549049 w 866461"/>
                  <a:gd name="connsiteY22" fmla="*/ 543191 h 1636349"/>
                  <a:gd name="connsiteX23" fmla="*/ 477612 w 866461"/>
                  <a:gd name="connsiteY23" fmla="*/ 531285 h 1636349"/>
                  <a:gd name="connsiteX24" fmla="*/ 570479 w 866461"/>
                  <a:gd name="connsiteY24" fmla="*/ 521759 h 1636349"/>
                  <a:gd name="connsiteX25" fmla="*/ 427605 w 866461"/>
                  <a:gd name="connsiteY25" fmla="*/ 493186 h 1636349"/>
                  <a:gd name="connsiteX26" fmla="*/ 580005 w 866461"/>
                  <a:gd name="connsiteY26" fmla="*/ 476515 h 1636349"/>
                  <a:gd name="connsiteX27" fmla="*/ 580006 w 866461"/>
                  <a:gd name="connsiteY27" fmla="*/ 428889 h 1636349"/>
                  <a:gd name="connsiteX28" fmla="*/ 460944 w 866461"/>
                  <a:gd name="connsiteY28" fmla="*/ 388408 h 1636349"/>
                  <a:gd name="connsiteX29" fmla="*/ 606200 w 866461"/>
                  <a:gd name="connsiteY29" fmla="*/ 409840 h 1636349"/>
                  <a:gd name="connsiteX30" fmla="*/ 596675 w 866461"/>
                  <a:gd name="connsiteY30" fmla="*/ 376503 h 1636349"/>
                  <a:gd name="connsiteX31" fmla="*/ 518092 w 866461"/>
                  <a:gd name="connsiteY31" fmla="*/ 340784 h 1636349"/>
                  <a:gd name="connsiteX32" fmla="*/ 618106 w 866461"/>
                  <a:gd name="connsiteY32" fmla="*/ 309827 h 1636349"/>
                  <a:gd name="connsiteX33" fmla="*/ 549050 w 866461"/>
                  <a:gd name="connsiteY33" fmla="*/ 295541 h 1636349"/>
                  <a:gd name="connsiteX34" fmla="*/ 613343 w 866461"/>
                  <a:gd name="connsiteY34" fmla="*/ 269347 h 1636349"/>
                  <a:gd name="connsiteX35" fmla="*/ 639538 w 866461"/>
                  <a:gd name="connsiteY35" fmla="*/ 240772 h 1636349"/>
                  <a:gd name="connsiteX36" fmla="*/ 596675 w 866461"/>
                  <a:gd name="connsiteY36" fmla="*/ 240772 h 1636349"/>
                  <a:gd name="connsiteX37" fmla="*/ 653825 w 866461"/>
                  <a:gd name="connsiteY37" fmla="*/ 209816 h 1636349"/>
                  <a:gd name="connsiteX38" fmla="*/ 691924 w 866461"/>
                  <a:gd name="connsiteY38" fmla="*/ 159809 h 1636349"/>
                  <a:gd name="connsiteX39" fmla="*/ 677636 w 866461"/>
                  <a:gd name="connsiteY39" fmla="*/ 114566 h 1636349"/>
                  <a:gd name="connsiteX40" fmla="*/ 706212 w 866461"/>
                  <a:gd name="connsiteY40" fmla="*/ 126473 h 1636349"/>
                  <a:gd name="connsiteX41" fmla="*/ 694032 w 866461"/>
                  <a:gd name="connsiteY41" fmla="*/ 25348 h 1636349"/>
                  <a:gd name="connsiteX42" fmla="*/ 313305 w 866461"/>
                  <a:gd name="connsiteY42" fmla="*/ 359835 h 1636349"/>
                  <a:gd name="connsiteX43" fmla="*/ 278538 w 866461"/>
                  <a:gd name="connsiteY43" fmla="*/ 379202 h 1636349"/>
                  <a:gd name="connsiteX44" fmla="*/ 689680 w 866461"/>
                  <a:gd name="connsiteY44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546667 w 866461"/>
                  <a:gd name="connsiteY18" fmla="*/ 65510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546667 w 866461"/>
                  <a:gd name="connsiteY18" fmla="*/ 65510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491899 w 866461"/>
                  <a:gd name="connsiteY18" fmla="*/ 757502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491899 w 866461"/>
                  <a:gd name="connsiteY18" fmla="*/ 757502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477611 w 866461"/>
                  <a:gd name="connsiteY18" fmla="*/ 757502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477611 w 866461"/>
                  <a:gd name="connsiteY18" fmla="*/ 757502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479992 w 866461"/>
                  <a:gd name="connsiteY18" fmla="*/ 719402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479992 w 866461"/>
                  <a:gd name="connsiteY18" fmla="*/ 719402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732406 w 866461"/>
                  <a:gd name="connsiteY16" fmla="*/ 759885 h 1636349"/>
                  <a:gd name="connsiteX17" fmla="*/ 675256 w 866461"/>
                  <a:gd name="connsiteY17" fmla="*/ 550334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732406 w 866461"/>
                  <a:gd name="connsiteY16" fmla="*/ 759885 h 1636349"/>
                  <a:gd name="connsiteX17" fmla="*/ 451419 w 866461"/>
                  <a:gd name="connsiteY17" fmla="*/ 750359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732406 w 866461"/>
                  <a:gd name="connsiteY16" fmla="*/ 759885 h 1636349"/>
                  <a:gd name="connsiteX17" fmla="*/ 451419 w 866461"/>
                  <a:gd name="connsiteY17" fmla="*/ 750359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732406 w 866461"/>
                  <a:gd name="connsiteY16" fmla="*/ 759885 h 1636349"/>
                  <a:gd name="connsiteX17" fmla="*/ 451419 w 866461"/>
                  <a:gd name="connsiteY17" fmla="*/ 750359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732406 w 866461"/>
                  <a:gd name="connsiteY16" fmla="*/ 759885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549049 w 866461"/>
                  <a:gd name="connsiteY16" fmla="*/ 686067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534762 w 866461"/>
                  <a:gd name="connsiteY16" fmla="*/ 721785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08580 w 866461"/>
                  <a:gd name="connsiteY16" fmla="*/ 871803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08580 w 866461"/>
                  <a:gd name="connsiteY16" fmla="*/ 871803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451418 w 866461"/>
                  <a:gd name="connsiteY16" fmla="*/ 783697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451418 w 866461"/>
                  <a:gd name="connsiteY16" fmla="*/ 783697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534762 w 866461"/>
                  <a:gd name="connsiteY16" fmla="*/ 924191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534762 w 866461"/>
                  <a:gd name="connsiteY16" fmla="*/ 924191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534762 w 866461"/>
                  <a:gd name="connsiteY16" fmla="*/ 924191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84780 w 866461"/>
                  <a:gd name="connsiteY16" fmla="*/ 917048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84780 w 866461"/>
                  <a:gd name="connsiteY16" fmla="*/ 917048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84780 w 866461"/>
                  <a:gd name="connsiteY16" fmla="*/ 917048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84780 w 866461"/>
                  <a:gd name="connsiteY16" fmla="*/ 917048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08580 w 866461"/>
                  <a:gd name="connsiteY16" fmla="*/ 436036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08580 w 866461"/>
                  <a:gd name="connsiteY16" fmla="*/ 436036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22867 w 866461"/>
                  <a:gd name="connsiteY16" fmla="*/ 476517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08579 w 866461"/>
                  <a:gd name="connsiteY16" fmla="*/ 464610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08579 w 866461"/>
                  <a:gd name="connsiteY16" fmla="*/ 464610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39549 w 866461"/>
                  <a:gd name="connsiteY14" fmla="*/ 102659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39549 w 866461"/>
                  <a:gd name="connsiteY14" fmla="*/ 102659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63362 w 866461"/>
                  <a:gd name="connsiteY14" fmla="*/ 295540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63362 w 866461"/>
                  <a:gd name="connsiteY14" fmla="*/ 295540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18119 w 866461"/>
                  <a:gd name="connsiteY14" fmla="*/ 340784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18119 w 866461"/>
                  <a:gd name="connsiteY14" fmla="*/ 340784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39550 w 866461"/>
                  <a:gd name="connsiteY14" fmla="*/ 100278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15737 w 866461"/>
                  <a:gd name="connsiteY14" fmla="*/ 145521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282"/>
                  <a:gd name="connsiteY0" fmla="*/ 5413 h 1636349"/>
                  <a:gd name="connsiteX1" fmla="*/ 462642 w 866282"/>
                  <a:gd name="connsiteY1" fmla="*/ 169858 h 1636349"/>
                  <a:gd name="connsiteX2" fmla="*/ 257857 w 866282"/>
                  <a:gd name="connsiteY2" fmla="*/ 343076 h 1636349"/>
                  <a:gd name="connsiteX3" fmla="*/ 256292 w 866282"/>
                  <a:gd name="connsiteY3" fmla="*/ 663659 h 1636349"/>
                  <a:gd name="connsiteX4" fmla="*/ 240439 w 866282"/>
                  <a:gd name="connsiteY4" fmla="*/ 1033433 h 1636349"/>
                  <a:gd name="connsiteX5" fmla="*/ 160292 w 866282"/>
                  <a:gd name="connsiteY5" fmla="*/ 1236450 h 1636349"/>
                  <a:gd name="connsiteX6" fmla="*/ 12725 w 866282"/>
                  <a:gd name="connsiteY6" fmla="*/ 1591734 h 1636349"/>
                  <a:gd name="connsiteX7" fmla="*/ 520337 w 866282"/>
                  <a:gd name="connsiteY7" fmla="*/ 1601805 h 1636349"/>
                  <a:gd name="connsiteX8" fmla="*/ 656682 w 866282"/>
                  <a:gd name="connsiteY8" fmla="*/ 1259720 h 1636349"/>
                  <a:gd name="connsiteX9" fmla="*/ 836090 w 866282"/>
                  <a:gd name="connsiteY9" fmla="*/ 941856 h 1636349"/>
                  <a:gd name="connsiteX10" fmla="*/ 792480 w 866282"/>
                  <a:gd name="connsiteY10" fmla="*/ 690533 h 1636349"/>
                  <a:gd name="connsiteX11" fmla="*/ 806905 w 866282"/>
                  <a:gd name="connsiteY11" fmla="*/ 510783 h 1636349"/>
                  <a:gd name="connsiteX12" fmla="*/ 863170 w 866282"/>
                  <a:gd name="connsiteY12" fmla="*/ 355389 h 1636349"/>
                  <a:gd name="connsiteX13" fmla="*/ 701449 w 866282"/>
                  <a:gd name="connsiteY13" fmla="*/ 224103 h 1636349"/>
                  <a:gd name="connsiteX14" fmla="*/ 715737 w 866282"/>
                  <a:gd name="connsiteY14" fmla="*/ 145521 h 1636349"/>
                  <a:gd name="connsiteX15" fmla="*/ 651443 w 866282"/>
                  <a:gd name="connsiteY15" fmla="*/ 255060 h 1636349"/>
                  <a:gd name="connsiteX16" fmla="*/ 591910 w 866282"/>
                  <a:gd name="connsiteY16" fmla="*/ 462229 h 1636349"/>
                  <a:gd name="connsiteX17" fmla="*/ 449038 w 866282"/>
                  <a:gd name="connsiteY17" fmla="*/ 757502 h 1636349"/>
                  <a:gd name="connsiteX18" fmla="*/ 491898 w 866282"/>
                  <a:gd name="connsiteY18" fmla="*/ 695589 h 1636349"/>
                  <a:gd name="connsiteX19" fmla="*/ 465705 w 866282"/>
                  <a:gd name="connsiteY19" fmla="*/ 676540 h 1636349"/>
                  <a:gd name="connsiteX20" fmla="*/ 546667 w 866282"/>
                  <a:gd name="connsiteY20" fmla="*/ 614628 h 1636349"/>
                  <a:gd name="connsiteX21" fmla="*/ 487137 w 866282"/>
                  <a:gd name="connsiteY21" fmla="*/ 600341 h 1636349"/>
                  <a:gd name="connsiteX22" fmla="*/ 468086 w 866282"/>
                  <a:gd name="connsiteY22" fmla="*/ 567003 h 1636349"/>
                  <a:gd name="connsiteX23" fmla="*/ 549049 w 866282"/>
                  <a:gd name="connsiteY23" fmla="*/ 543191 h 1636349"/>
                  <a:gd name="connsiteX24" fmla="*/ 477612 w 866282"/>
                  <a:gd name="connsiteY24" fmla="*/ 531285 h 1636349"/>
                  <a:gd name="connsiteX25" fmla="*/ 570479 w 866282"/>
                  <a:gd name="connsiteY25" fmla="*/ 521759 h 1636349"/>
                  <a:gd name="connsiteX26" fmla="*/ 427605 w 866282"/>
                  <a:gd name="connsiteY26" fmla="*/ 493186 h 1636349"/>
                  <a:gd name="connsiteX27" fmla="*/ 580005 w 866282"/>
                  <a:gd name="connsiteY27" fmla="*/ 476515 h 1636349"/>
                  <a:gd name="connsiteX28" fmla="*/ 580006 w 866282"/>
                  <a:gd name="connsiteY28" fmla="*/ 428889 h 1636349"/>
                  <a:gd name="connsiteX29" fmla="*/ 460944 w 866282"/>
                  <a:gd name="connsiteY29" fmla="*/ 388408 h 1636349"/>
                  <a:gd name="connsiteX30" fmla="*/ 606200 w 866282"/>
                  <a:gd name="connsiteY30" fmla="*/ 409840 h 1636349"/>
                  <a:gd name="connsiteX31" fmla="*/ 596675 w 866282"/>
                  <a:gd name="connsiteY31" fmla="*/ 376503 h 1636349"/>
                  <a:gd name="connsiteX32" fmla="*/ 518092 w 866282"/>
                  <a:gd name="connsiteY32" fmla="*/ 340784 h 1636349"/>
                  <a:gd name="connsiteX33" fmla="*/ 618106 w 866282"/>
                  <a:gd name="connsiteY33" fmla="*/ 309827 h 1636349"/>
                  <a:gd name="connsiteX34" fmla="*/ 549050 w 866282"/>
                  <a:gd name="connsiteY34" fmla="*/ 295541 h 1636349"/>
                  <a:gd name="connsiteX35" fmla="*/ 613343 w 866282"/>
                  <a:gd name="connsiteY35" fmla="*/ 269347 h 1636349"/>
                  <a:gd name="connsiteX36" fmla="*/ 639538 w 866282"/>
                  <a:gd name="connsiteY36" fmla="*/ 240772 h 1636349"/>
                  <a:gd name="connsiteX37" fmla="*/ 596675 w 866282"/>
                  <a:gd name="connsiteY37" fmla="*/ 240772 h 1636349"/>
                  <a:gd name="connsiteX38" fmla="*/ 653825 w 866282"/>
                  <a:gd name="connsiteY38" fmla="*/ 209816 h 1636349"/>
                  <a:gd name="connsiteX39" fmla="*/ 691924 w 866282"/>
                  <a:gd name="connsiteY39" fmla="*/ 159809 h 1636349"/>
                  <a:gd name="connsiteX40" fmla="*/ 677636 w 866282"/>
                  <a:gd name="connsiteY40" fmla="*/ 114566 h 1636349"/>
                  <a:gd name="connsiteX41" fmla="*/ 706212 w 866282"/>
                  <a:gd name="connsiteY41" fmla="*/ 126473 h 1636349"/>
                  <a:gd name="connsiteX42" fmla="*/ 694032 w 866282"/>
                  <a:gd name="connsiteY42" fmla="*/ 25348 h 1636349"/>
                  <a:gd name="connsiteX43" fmla="*/ 313305 w 866282"/>
                  <a:gd name="connsiteY43" fmla="*/ 359835 h 1636349"/>
                  <a:gd name="connsiteX44" fmla="*/ 278538 w 866282"/>
                  <a:gd name="connsiteY44" fmla="*/ 379202 h 1636349"/>
                  <a:gd name="connsiteX45" fmla="*/ 689680 w 866282"/>
                  <a:gd name="connsiteY45" fmla="*/ 5413 h 1636349"/>
                  <a:gd name="connsiteX0" fmla="*/ 689680 w 866282"/>
                  <a:gd name="connsiteY0" fmla="*/ 5413 h 1636349"/>
                  <a:gd name="connsiteX1" fmla="*/ 462642 w 866282"/>
                  <a:gd name="connsiteY1" fmla="*/ 169858 h 1636349"/>
                  <a:gd name="connsiteX2" fmla="*/ 257857 w 866282"/>
                  <a:gd name="connsiteY2" fmla="*/ 343076 h 1636349"/>
                  <a:gd name="connsiteX3" fmla="*/ 256292 w 866282"/>
                  <a:gd name="connsiteY3" fmla="*/ 663659 h 1636349"/>
                  <a:gd name="connsiteX4" fmla="*/ 240439 w 866282"/>
                  <a:gd name="connsiteY4" fmla="*/ 1033433 h 1636349"/>
                  <a:gd name="connsiteX5" fmla="*/ 160292 w 866282"/>
                  <a:gd name="connsiteY5" fmla="*/ 1236450 h 1636349"/>
                  <a:gd name="connsiteX6" fmla="*/ 12725 w 866282"/>
                  <a:gd name="connsiteY6" fmla="*/ 1591734 h 1636349"/>
                  <a:gd name="connsiteX7" fmla="*/ 520337 w 866282"/>
                  <a:gd name="connsiteY7" fmla="*/ 1601805 h 1636349"/>
                  <a:gd name="connsiteX8" fmla="*/ 656682 w 866282"/>
                  <a:gd name="connsiteY8" fmla="*/ 1259720 h 1636349"/>
                  <a:gd name="connsiteX9" fmla="*/ 836090 w 866282"/>
                  <a:gd name="connsiteY9" fmla="*/ 941856 h 1636349"/>
                  <a:gd name="connsiteX10" fmla="*/ 792480 w 866282"/>
                  <a:gd name="connsiteY10" fmla="*/ 690533 h 1636349"/>
                  <a:gd name="connsiteX11" fmla="*/ 806905 w 866282"/>
                  <a:gd name="connsiteY11" fmla="*/ 510783 h 1636349"/>
                  <a:gd name="connsiteX12" fmla="*/ 863170 w 866282"/>
                  <a:gd name="connsiteY12" fmla="*/ 355389 h 1636349"/>
                  <a:gd name="connsiteX13" fmla="*/ 701449 w 866282"/>
                  <a:gd name="connsiteY13" fmla="*/ 224103 h 1636349"/>
                  <a:gd name="connsiteX14" fmla="*/ 715737 w 866282"/>
                  <a:gd name="connsiteY14" fmla="*/ 145521 h 1636349"/>
                  <a:gd name="connsiteX15" fmla="*/ 651443 w 866282"/>
                  <a:gd name="connsiteY15" fmla="*/ 255060 h 1636349"/>
                  <a:gd name="connsiteX16" fmla="*/ 591910 w 866282"/>
                  <a:gd name="connsiteY16" fmla="*/ 462229 h 1636349"/>
                  <a:gd name="connsiteX17" fmla="*/ 449038 w 866282"/>
                  <a:gd name="connsiteY17" fmla="*/ 757502 h 1636349"/>
                  <a:gd name="connsiteX18" fmla="*/ 491898 w 866282"/>
                  <a:gd name="connsiteY18" fmla="*/ 695589 h 1636349"/>
                  <a:gd name="connsiteX19" fmla="*/ 465705 w 866282"/>
                  <a:gd name="connsiteY19" fmla="*/ 676540 h 1636349"/>
                  <a:gd name="connsiteX20" fmla="*/ 546667 w 866282"/>
                  <a:gd name="connsiteY20" fmla="*/ 614628 h 1636349"/>
                  <a:gd name="connsiteX21" fmla="*/ 487137 w 866282"/>
                  <a:gd name="connsiteY21" fmla="*/ 600341 h 1636349"/>
                  <a:gd name="connsiteX22" fmla="*/ 468086 w 866282"/>
                  <a:gd name="connsiteY22" fmla="*/ 567003 h 1636349"/>
                  <a:gd name="connsiteX23" fmla="*/ 549049 w 866282"/>
                  <a:gd name="connsiteY23" fmla="*/ 543191 h 1636349"/>
                  <a:gd name="connsiteX24" fmla="*/ 477612 w 866282"/>
                  <a:gd name="connsiteY24" fmla="*/ 531285 h 1636349"/>
                  <a:gd name="connsiteX25" fmla="*/ 570479 w 866282"/>
                  <a:gd name="connsiteY25" fmla="*/ 521759 h 1636349"/>
                  <a:gd name="connsiteX26" fmla="*/ 427605 w 866282"/>
                  <a:gd name="connsiteY26" fmla="*/ 493186 h 1636349"/>
                  <a:gd name="connsiteX27" fmla="*/ 580005 w 866282"/>
                  <a:gd name="connsiteY27" fmla="*/ 476515 h 1636349"/>
                  <a:gd name="connsiteX28" fmla="*/ 580006 w 866282"/>
                  <a:gd name="connsiteY28" fmla="*/ 428889 h 1636349"/>
                  <a:gd name="connsiteX29" fmla="*/ 460944 w 866282"/>
                  <a:gd name="connsiteY29" fmla="*/ 388408 h 1636349"/>
                  <a:gd name="connsiteX30" fmla="*/ 606200 w 866282"/>
                  <a:gd name="connsiteY30" fmla="*/ 409840 h 1636349"/>
                  <a:gd name="connsiteX31" fmla="*/ 596675 w 866282"/>
                  <a:gd name="connsiteY31" fmla="*/ 376503 h 1636349"/>
                  <a:gd name="connsiteX32" fmla="*/ 518092 w 866282"/>
                  <a:gd name="connsiteY32" fmla="*/ 340784 h 1636349"/>
                  <a:gd name="connsiteX33" fmla="*/ 618106 w 866282"/>
                  <a:gd name="connsiteY33" fmla="*/ 309827 h 1636349"/>
                  <a:gd name="connsiteX34" fmla="*/ 549050 w 866282"/>
                  <a:gd name="connsiteY34" fmla="*/ 295541 h 1636349"/>
                  <a:gd name="connsiteX35" fmla="*/ 613343 w 866282"/>
                  <a:gd name="connsiteY35" fmla="*/ 269347 h 1636349"/>
                  <a:gd name="connsiteX36" fmla="*/ 639538 w 866282"/>
                  <a:gd name="connsiteY36" fmla="*/ 240772 h 1636349"/>
                  <a:gd name="connsiteX37" fmla="*/ 596675 w 866282"/>
                  <a:gd name="connsiteY37" fmla="*/ 240772 h 1636349"/>
                  <a:gd name="connsiteX38" fmla="*/ 653825 w 866282"/>
                  <a:gd name="connsiteY38" fmla="*/ 209816 h 1636349"/>
                  <a:gd name="connsiteX39" fmla="*/ 691924 w 866282"/>
                  <a:gd name="connsiteY39" fmla="*/ 159809 h 1636349"/>
                  <a:gd name="connsiteX40" fmla="*/ 677636 w 866282"/>
                  <a:gd name="connsiteY40" fmla="*/ 114566 h 1636349"/>
                  <a:gd name="connsiteX41" fmla="*/ 706212 w 866282"/>
                  <a:gd name="connsiteY41" fmla="*/ 126473 h 1636349"/>
                  <a:gd name="connsiteX42" fmla="*/ 694032 w 866282"/>
                  <a:gd name="connsiteY42" fmla="*/ 25348 h 1636349"/>
                  <a:gd name="connsiteX43" fmla="*/ 313305 w 866282"/>
                  <a:gd name="connsiteY43" fmla="*/ 359835 h 1636349"/>
                  <a:gd name="connsiteX44" fmla="*/ 278538 w 866282"/>
                  <a:gd name="connsiteY44" fmla="*/ 379202 h 1636349"/>
                  <a:gd name="connsiteX45" fmla="*/ 689680 w 866282"/>
                  <a:gd name="connsiteY45" fmla="*/ 5413 h 1636349"/>
                  <a:gd name="connsiteX0" fmla="*/ 689680 w 866282"/>
                  <a:gd name="connsiteY0" fmla="*/ 5413 h 1636349"/>
                  <a:gd name="connsiteX1" fmla="*/ 462642 w 866282"/>
                  <a:gd name="connsiteY1" fmla="*/ 169858 h 1636349"/>
                  <a:gd name="connsiteX2" fmla="*/ 257857 w 866282"/>
                  <a:gd name="connsiteY2" fmla="*/ 343076 h 1636349"/>
                  <a:gd name="connsiteX3" fmla="*/ 256292 w 866282"/>
                  <a:gd name="connsiteY3" fmla="*/ 663659 h 1636349"/>
                  <a:gd name="connsiteX4" fmla="*/ 240439 w 866282"/>
                  <a:gd name="connsiteY4" fmla="*/ 1033433 h 1636349"/>
                  <a:gd name="connsiteX5" fmla="*/ 160292 w 866282"/>
                  <a:gd name="connsiteY5" fmla="*/ 1236450 h 1636349"/>
                  <a:gd name="connsiteX6" fmla="*/ 12725 w 866282"/>
                  <a:gd name="connsiteY6" fmla="*/ 1591734 h 1636349"/>
                  <a:gd name="connsiteX7" fmla="*/ 520337 w 866282"/>
                  <a:gd name="connsiteY7" fmla="*/ 1601805 h 1636349"/>
                  <a:gd name="connsiteX8" fmla="*/ 656682 w 866282"/>
                  <a:gd name="connsiteY8" fmla="*/ 1259720 h 1636349"/>
                  <a:gd name="connsiteX9" fmla="*/ 836090 w 866282"/>
                  <a:gd name="connsiteY9" fmla="*/ 941856 h 1636349"/>
                  <a:gd name="connsiteX10" fmla="*/ 792480 w 866282"/>
                  <a:gd name="connsiteY10" fmla="*/ 690533 h 1636349"/>
                  <a:gd name="connsiteX11" fmla="*/ 806905 w 866282"/>
                  <a:gd name="connsiteY11" fmla="*/ 510783 h 1636349"/>
                  <a:gd name="connsiteX12" fmla="*/ 863170 w 866282"/>
                  <a:gd name="connsiteY12" fmla="*/ 355389 h 1636349"/>
                  <a:gd name="connsiteX13" fmla="*/ 701449 w 866282"/>
                  <a:gd name="connsiteY13" fmla="*/ 224103 h 1636349"/>
                  <a:gd name="connsiteX14" fmla="*/ 715737 w 866282"/>
                  <a:gd name="connsiteY14" fmla="*/ 145521 h 1636349"/>
                  <a:gd name="connsiteX15" fmla="*/ 651443 w 866282"/>
                  <a:gd name="connsiteY15" fmla="*/ 255060 h 1636349"/>
                  <a:gd name="connsiteX16" fmla="*/ 591910 w 866282"/>
                  <a:gd name="connsiteY16" fmla="*/ 462229 h 1636349"/>
                  <a:gd name="connsiteX17" fmla="*/ 449038 w 866282"/>
                  <a:gd name="connsiteY17" fmla="*/ 757502 h 1636349"/>
                  <a:gd name="connsiteX18" fmla="*/ 491898 w 866282"/>
                  <a:gd name="connsiteY18" fmla="*/ 695589 h 1636349"/>
                  <a:gd name="connsiteX19" fmla="*/ 465705 w 866282"/>
                  <a:gd name="connsiteY19" fmla="*/ 676540 h 1636349"/>
                  <a:gd name="connsiteX20" fmla="*/ 546667 w 866282"/>
                  <a:gd name="connsiteY20" fmla="*/ 614628 h 1636349"/>
                  <a:gd name="connsiteX21" fmla="*/ 487137 w 866282"/>
                  <a:gd name="connsiteY21" fmla="*/ 600341 h 1636349"/>
                  <a:gd name="connsiteX22" fmla="*/ 468086 w 866282"/>
                  <a:gd name="connsiteY22" fmla="*/ 567003 h 1636349"/>
                  <a:gd name="connsiteX23" fmla="*/ 549049 w 866282"/>
                  <a:gd name="connsiteY23" fmla="*/ 543191 h 1636349"/>
                  <a:gd name="connsiteX24" fmla="*/ 477612 w 866282"/>
                  <a:gd name="connsiteY24" fmla="*/ 531285 h 1636349"/>
                  <a:gd name="connsiteX25" fmla="*/ 570479 w 866282"/>
                  <a:gd name="connsiteY25" fmla="*/ 521759 h 1636349"/>
                  <a:gd name="connsiteX26" fmla="*/ 427605 w 866282"/>
                  <a:gd name="connsiteY26" fmla="*/ 493186 h 1636349"/>
                  <a:gd name="connsiteX27" fmla="*/ 580005 w 866282"/>
                  <a:gd name="connsiteY27" fmla="*/ 476515 h 1636349"/>
                  <a:gd name="connsiteX28" fmla="*/ 580006 w 866282"/>
                  <a:gd name="connsiteY28" fmla="*/ 428889 h 1636349"/>
                  <a:gd name="connsiteX29" fmla="*/ 460944 w 866282"/>
                  <a:gd name="connsiteY29" fmla="*/ 388408 h 1636349"/>
                  <a:gd name="connsiteX30" fmla="*/ 606200 w 866282"/>
                  <a:gd name="connsiteY30" fmla="*/ 409840 h 1636349"/>
                  <a:gd name="connsiteX31" fmla="*/ 596675 w 866282"/>
                  <a:gd name="connsiteY31" fmla="*/ 376503 h 1636349"/>
                  <a:gd name="connsiteX32" fmla="*/ 518092 w 866282"/>
                  <a:gd name="connsiteY32" fmla="*/ 340784 h 1636349"/>
                  <a:gd name="connsiteX33" fmla="*/ 618106 w 866282"/>
                  <a:gd name="connsiteY33" fmla="*/ 309827 h 1636349"/>
                  <a:gd name="connsiteX34" fmla="*/ 549050 w 866282"/>
                  <a:gd name="connsiteY34" fmla="*/ 295541 h 1636349"/>
                  <a:gd name="connsiteX35" fmla="*/ 613343 w 866282"/>
                  <a:gd name="connsiteY35" fmla="*/ 269347 h 1636349"/>
                  <a:gd name="connsiteX36" fmla="*/ 639538 w 866282"/>
                  <a:gd name="connsiteY36" fmla="*/ 240772 h 1636349"/>
                  <a:gd name="connsiteX37" fmla="*/ 596675 w 866282"/>
                  <a:gd name="connsiteY37" fmla="*/ 240772 h 1636349"/>
                  <a:gd name="connsiteX38" fmla="*/ 653825 w 866282"/>
                  <a:gd name="connsiteY38" fmla="*/ 209816 h 1636349"/>
                  <a:gd name="connsiteX39" fmla="*/ 691924 w 866282"/>
                  <a:gd name="connsiteY39" fmla="*/ 159809 h 1636349"/>
                  <a:gd name="connsiteX40" fmla="*/ 677636 w 866282"/>
                  <a:gd name="connsiteY40" fmla="*/ 114566 h 1636349"/>
                  <a:gd name="connsiteX41" fmla="*/ 706212 w 866282"/>
                  <a:gd name="connsiteY41" fmla="*/ 126473 h 1636349"/>
                  <a:gd name="connsiteX42" fmla="*/ 694032 w 866282"/>
                  <a:gd name="connsiteY42" fmla="*/ 25348 h 1636349"/>
                  <a:gd name="connsiteX43" fmla="*/ 313305 w 866282"/>
                  <a:gd name="connsiteY43" fmla="*/ 359835 h 1636349"/>
                  <a:gd name="connsiteX44" fmla="*/ 278538 w 866282"/>
                  <a:gd name="connsiteY44" fmla="*/ 379202 h 1636349"/>
                  <a:gd name="connsiteX45" fmla="*/ 689680 w 866282"/>
                  <a:gd name="connsiteY45" fmla="*/ 5413 h 1636349"/>
                  <a:gd name="connsiteX0" fmla="*/ 689680 w 866282"/>
                  <a:gd name="connsiteY0" fmla="*/ 5413 h 1636349"/>
                  <a:gd name="connsiteX1" fmla="*/ 462642 w 866282"/>
                  <a:gd name="connsiteY1" fmla="*/ 169858 h 1636349"/>
                  <a:gd name="connsiteX2" fmla="*/ 257857 w 866282"/>
                  <a:gd name="connsiteY2" fmla="*/ 343076 h 1636349"/>
                  <a:gd name="connsiteX3" fmla="*/ 256292 w 866282"/>
                  <a:gd name="connsiteY3" fmla="*/ 663659 h 1636349"/>
                  <a:gd name="connsiteX4" fmla="*/ 240439 w 866282"/>
                  <a:gd name="connsiteY4" fmla="*/ 1033433 h 1636349"/>
                  <a:gd name="connsiteX5" fmla="*/ 160292 w 866282"/>
                  <a:gd name="connsiteY5" fmla="*/ 1236450 h 1636349"/>
                  <a:gd name="connsiteX6" fmla="*/ 12725 w 866282"/>
                  <a:gd name="connsiteY6" fmla="*/ 1591734 h 1636349"/>
                  <a:gd name="connsiteX7" fmla="*/ 520337 w 866282"/>
                  <a:gd name="connsiteY7" fmla="*/ 1601805 h 1636349"/>
                  <a:gd name="connsiteX8" fmla="*/ 656682 w 866282"/>
                  <a:gd name="connsiteY8" fmla="*/ 1259720 h 1636349"/>
                  <a:gd name="connsiteX9" fmla="*/ 836090 w 866282"/>
                  <a:gd name="connsiteY9" fmla="*/ 941856 h 1636349"/>
                  <a:gd name="connsiteX10" fmla="*/ 792480 w 866282"/>
                  <a:gd name="connsiteY10" fmla="*/ 690533 h 1636349"/>
                  <a:gd name="connsiteX11" fmla="*/ 806905 w 866282"/>
                  <a:gd name="connsiteY11" fmla="*/ 510783 h 1636349"/>
                  <a:gd name="connsiteX12" fmla="*/ 863170 w 866282"/>
                  <a:gd name="connsiteY12" fmla="*/ 355389 h 1636349"/>
                  <a:gd name="connsiteX13" fmla="*/ 701449 w 866282"/>
                  <a:gd name="connsiteY13" fmla="*/ 224103 h 1636349"/>
                  <a:gd name="connsiteX14" fmla="*/ 715737 w 866282"/>
                  <a:gd name="connsiteY14" fmla="*/ 145521 h 1636349"/>
                  <a:gd name="connsiteX15" fmla="*/ 651443 w 866282"/>
                  <a:gd name="connsiteY15" fmla="*/ 255060 h 1636349"/>
                  <a:gd name="connsiteX16" fmla="*/ 591910 w 866282"/>
                  <a:gd name="connsiteY16" fmla="*/ 462229 h 1636349"/>
                  <a:gd name="connsiteX17" fmla="*/ 449038 w 866282"/>
                  <a:gd name="connsiteY17" fmla="*/ 757502 h 1636349"/>
                  <a:gd name="connsiteX18" fmla="*/ 491898 w 866282"/>
                  <a:gd name="connsiteY18" fmla="*/ 695589 h 1636349"/>
                  <a:gd name="connsiteX19" fmla="*/ 465705 w 866282"/>
                  <a:gd name="connsiteY19" fmla="*/ 676540 h 1636349"/>
                  <a:gd name="connsiteX20" fmla="*/ 546667 w 866282"/>
                  <a:gd name="connsiteY20" fmla="*/ 614628 h 1636349"/>
                  <a:gd name="connsiteX21" fmla="*/ 487137 w 866282"/>
                  <a:gd name="connsiteY21" fmla="*/ 600341 h 1636349"/>
                  <a:gd name="connsiteX22" fmla="*/ 468086 w 866282"/>
                  <a:gd name="connsiteY22" fmla="*/ 567003 h 1636349"/>
                  <a:gd name="connsiteX23" fmla="*/ 549049 w 866282"/>
                  <a:gd name="connsiteY23" fmla="*/ 543191 h 1636349"/>
                  <a:gd name="connsiteX24" fmla="*/ 477612 w 866282"/>
                  <a:gd name="connsiteY24" fmla="*/ 531285 h 1636349"/>
                  <a:gd name="connsiteX25" fmla="*/ 570479 w 866282"/>
                  <a:gd name="connsiteY25" fmla="*/ 521759 h 1636349"/>
                  <a:gd name="connsiteX26" fmla="*/ 427605 w 866282"/>
                  <a:gd name="connsiteY26" fmla="*/ 493186 h 1636349"/>
                  <a:gd name="connsiteX27" fmla="*/ 580005 w 866282"/>
                  <a:gd name="connsiteY27" fmla="*/ 476515 h 1636349"/>
                  <a:gd name="connsiteX28" fmla="*/ 580006 w 866282"/>
                  <a:gd name="connsiteY28" fmla="*/ 428889 h 1636349"/>
                  <a:gd name="connsiteX29" fmla="*/ 460944 w 866282"/>
                  <a:gd name="connsiteY29" fmla="*/ 388408 h 1636349"/>
                  <a:gd name="connsiteX30" fmla="*/ 606200 w 866282"/>
                  <a:gd name="connsiteY30" fmla="*/ 409840 h 1636349"/>
                  <a:gd name="connsiteX31" fmla="*/ 596675 w 866282"/>
                  <a:gd name="connsiteY31" fmla="*/ 376503 h 1636349"/>
                  <a:gd name="connsiteX32" fmla="*/ 518092 w 866282"/>
                  <a:gd name="connsiteY32" fmla="*/ 340784 h 1636349"/>
                  <a:gd name="connsiteX33" fmla="*/ 618106 w 866282"/>
                  <a:gd name="connsiteY33" fmla="*/ 309827 h 1636349"/>
                  <a:gd name="connsiteX34" fmla="*/ 549050 w 866282"/>
                  <a:gd name="connsiteY34" fmla="*/ 295541 h 1636349"/>
                  <a:gd name="connsiteX35" fmla="*/ 613343 w 866282"/>
                  <a:gd name="connsiteY35" fmla="*/ 269347 h 1636349"/>
                  <a:gd name="connsiteX36" fmla="*/ 639538 w 866282"/>
                  <a:gd name="connsiteY36" fmla="*/ 240772 h 1636349"/>
                  <a:gd name="connsiteX37" fmla="*/ 596675 w 866282"/>
                  <a:gd name="connsiteY37" fmla="*/ 240772 h 1636349"/>
                  <a:gd name="connsiteX38" fmla="*/ 653825 w 866282"/>
                  <a:gd name="connsiteY38" fmla="*/ 209816 h 1636349"/>
                  <a:gd name="connsiteX39" fmla="*/ 691924 w 866282"/>
                  <a:gd name="connsiteY39" fmla="*/ 159809 h 1636349"/>
                  <a:gd name="connsiteX40" fmla="*/ 677636 w 866282"/>
                  <a:gd name="connsiteY40" fmla="*/ 114566 h 1636349"/>
                  <a:gd name="connsiteX41" fmla="*/ 706212 w 866282"/>
                  <a:gd name="connsiteY41" fmla="*/ 126473 h 1636349"/>
                  <a:gd name="connsiteX42" fmla="*/ 694032 w 866282"/>
                  <a:gd name="connsiteY42" fmla="*/ 25348 h 1636349"/>
                  <a:gd name="connsiteX43" fmla="*/ 313305 w 866282"/>
                  <a:gd name="connsiteY43" fmla="*/ 359835 h 1636349"/>
                  <a:gd name="connsiteX44" fmla="*/ 278538 w 866282"/>
                  <a:gd name="connsiteY44" fmla="*/ 379202 h 1636349"/>
                  <a:gd name="connsiteX45" fmla="*/ 689680 w 866282"/>
                  <a:gd name="connsiteY45" fmla="*/ 5413 h 1636349"/>
                  <a:gd name="connsiteX0" fmla="*/ 689680 w 866282"/>
                  <a:gd name="connsiteY0" fmla="*/ 5413 h 1636349"/>
                  <a:gd name="connsiteX1" fmla="*/ 462642 w 866282"/>
                  <a:gd name="connsiteY1" fmla="*/ 169858 h 1636349"/>
                  <a:gd name="connsiteX2" fmla="*/ 257857 w 866282"/>
                  <a:gd name="connsiteY2" fmla="*/ 343076 h 1636349"/>
                  <a:gd name="connsiteX3" fmla="*/ 256292 w 866282"/>
                  <a:gd name="connsiteY3" fmla="*/ 663659 h 1636349"/>
                  <a:gd name="connsiteX4" fmla="*/ 240439 w 866282"/>
                  <a:gd name="connsiteY4" fmla="*/ 1033433 h 1636349"/>
                  <a:gd name="connsiteX5" fmla="*/ 160292 w 866282"/>
                  <a:gd name="connsiteY5" fmla="*/ 1236450 h 1636349"/>
                  <a:gd name="connsiteX6" fmla="*/ 12725 w 866282"/>
                  <a:gd name="connsiteY6" fmla="*/ 1591734 h 1636349"/>
                  <a:gd name="connsiteX7" fmla="*/ 520337 w 866282"/>
                  <a:gd name="connsiteY7" fmla="*/ 1601805 h 1636349"/>
                  <a:gd name="connsiteX8" fmla="*/ 656682 w 866282"/>
                  <a:gd name="connsiteY8" fmla="*/ 1259720 h 1636349"/>
                  <a:gd name="connsiteX9" fmla="*/ 836090 w 866282"/>
                  <a:gd name="connsiteY9" fmla="*/ 941856 h 1636349"/>
                  <a:gd name="connsiteX10" fmla="*/ 792480 w 866282"/>
                  <a:gd name="connsiteY10" fmla="*/ 690533 h 1636349"/>
                  <a:gd name="connsiteX11" fmla="*/ 806905 w 866282"/>
                  <a:gd name="connsiteY11" fmla="*/ 510783 h 1636349"/>
                  <a:gd name="connsiteX12" fmla="*/ 863170 w 866282"/>
                  <a:gd name="connsiteY12" fmla="*/ 355389 h 1636349"/>
                  <a:gd name="connsiteX13" fmla="*/ 701449 w 866282"/>
                  <a:gd name="connsiteY13" fmla="*/ 224103 h 1636349"/>
                  <a:gd name="connsiteX14" fmla="*/ 715737 w 866282"/>
                  <a:gd name="connsiteY14" fmla="*/ 145521 h 1636349"/>
                  <a:gd name="connsiteX15" fmla="*/ 651443 w 866282"/>
                  <a:gd name="connsiteY15" fmla="*/ 255060 h 1636349"/>
                  <a:gd name="connsiteX16" fmla="*/ 591910 w 866282"/>
                  <a:gd name="connsiteY16" fmla="*/ 462229 h 1636349"/>
                  <a:gd name="connsiteX17" fmla="*/ 449038 w 866282"/>
                  <a:gd name="connsiteY17" fmla="*/ 757502 h 1636349"/>
                  <a:gd name="connsiteX18" fmla="*/ 491898 w 866282"/>
                  <a:gd name="connsiteY18" fmla="*/ 695589 h 1636349"/>
                  <a:gd name="connsiteX19" fmla="*/ 465705 w 866282"/>
                  <a:gd name="connsiteY19" fmla="*/ 676540 h 1636349"/>
                  <a:gd name="connsiteX20" fmla="*/ 546667 w 866282"/>
                  <a:gd name="connsiteY20" fmla="*/ 614628 h 1636349"/>
                  <a:gd name="connsiteX21" fmla="*/ 487137 w 866282"/>
                  <a:gd name="connsiteY21" fmla="*/ 600341 h 1636349"/>
                  <a:gd name="connsiteX22" fmla="*/ 468086 w 866282"/>
                  <a:gd name="connsiteY22" fmla="*/ 567003 h 1636349"/>
                  <a:gd name="connsiteX23" fmla="*/ 549049 w 866282"/>
                  <a:gd name="connsiteY23" fmla="*/ 543191 h 1636349"/>
                  <a:gd name="connsiteX24" fmla="*/ 477612 w 866282"/>
                  <a:gd name="connsiteY24" fmla="*/ 531285 h 1636349"/>
                  <a:gd name="connsiteX25" fmla="*/ 570479 w 866282"/>
                  <a:gd name="connsiteY25" fmla="*/ 521759 h 1636349"/>
                  <a:gd name="connsiteX26" fmla="*/ 427605 w 866282"/>
                  <a:gd name="connsiteY26" fmla="*/ 493186 h 1636349"/>
                  <a:gd name="connsiteX27" fmla="*/ 580005 w 866282"/>
                  <a:gd name="connsiteY27" fmla="*/ 476515 h 1636349"/>
                  <a:gd name="connsiteX28" fmla="*/ 580006 w 866282"/>
                  <a:gd name="connsiteY28" fmla="*/ 428889 h 1636349"/>
                  <a:gd name="connsiteX29" fmla="*/ 460944 w 866282"/>
                  <a:gd name="connsiteY29" fmla="*/ 388408 h 1636349"/>
                  <a:gd name="connsiteX30" fmla="*/ 606200 w 866282"/>
                  <a:gd name="connsiteY30" fmla="*/ 409840 h 1636349"/>
                  <a:gd name="connsiteX31" fmla="*/ 596675 w 866282"/>
                  <a:gd name="connsiteY31" fmla="*/ 376503 h 1636349"/>
                  <a:gd name="connsiteX32" fmla="*/ 518092 w 866282"/>
                  <a:gd name="connsiteY32" fmla="*/ 340784 h 1636349"/>
                  <a:gd name="connsiteX33" fmla="*/ 618106 w 866282"/>
                  <a:gd name="connsiteY33" fmla="*/ 309827 h 1636349"/>
                  <a:gd name="connsiteX34" fmla="*/ 549050 w 866282"/>
                  <a:gd name="connsiteY34" fmla="*/ 295541 h 1636349"/>
                  <a:gd name="connsiteX35" fmla="*/ 613343 w 866282"/>
                  <a:gd name="connsiteY35" fmla="*/ 269347 h 1636349"/>
                  <a:gd name="connsiteX36" fmla="*/ 639538 w 866282"/>
                  <a:gd name="connsiteY36" fmla="*/ 240772 h 1636349"/>
                  <a:gd name="connsiteX37" fmla="*/ 596675 w 866282"/>
                  <a:gd name="connsiteY37" fmla="*/ 240772 h 1636349"/>
                  <a:gd name="connsiteX38" fmla="*/ 653825 w 866282"/>
                  <a:gd name="connsiteY38" fmla="*/ 209816 h 1636349"/>
                  <a:gd name="connsiteX39" fmla="*/ 691924 w 866282"/>
                  <a:gd name="connsiteY39" fmla="*/ 159809 h 1636349"/>
                  <a:gd name="connsiteX40" fmla="*/ 677636 w 866282"/>
                  <a:gd name="connsiteY40" fmla="*/ 114566 h 1636349"/>
                  <a:gd name="connsiteX41" fmla="*/ 706212 w 866282"/>
                  <a:gd name="connsiteY41" fmla="*/ 126473 h 1636349"/>
                  <a:gd name="connsiteX42" fmla="*/ 694032 w 866282"/>
                  <a:gd name="connsiteY42" fmla="*/ 25348 h 1636349"/>
                  <a:gd name="connsiteX43" fmla="*/ 313305 w 866282"/>
                  <a:gd name="connsiteY43" fmla="*/ 359835 h 1636349"/>
                  <a:gd name="connsiteX44" fmla="*/ 278538 w 866282"/>
                  <a:gd name="connsiteY44" fmla="*/ 379202 h 1636349"/>
                  <a:gd name="connsiteX45" fmla="*/ 689680 w 866282"/>
                  <a:gd name="connsiteY45" fmla="*/ 5413 h 1636349"/>
                  <a:gd name="connsiteX0" fmla="*/ 689680 w 866282"/>
                  <a:gd name="connsiteY0" fmla="*/ 5413 h 1636349"/>
                  <a:gd name="connsiteX1" fmla="*/ 462642 w 866282"/>
                  <a:gd name="connsiteY1" fmla="*/ 169858 h 1636349"/>
                  <a:gd name="connsiteX2" fmla="*/ 257857 w 866282"/>
                  <a:gd name="connsiteY2" fmla="*/ 343076 h 1636349"/>
                  <a:gd name="connsiteX3" fmla="*/ 256292 w 866282"/>
                  <a:gd name="connsiteY3" fmla="*/ 663659 h 1636349"/>
                  <a:gd name="connsiteX4" fmla="*/ 240439 w 866282"/>
                  <a:gd name="connsiteY4" fmla="*/ 1033433 h 1636349"/>
                  <a:gd name="connsiteX5" fmla="*/ 160292 w 866282"/>
                  <a:gd name="connsiteY5" fmla="*/ 1236450 h 1636349"/>
                  <a:gd name="connsiteX6" fmla="*/ 12725 w 866282"/>
                  <a:gd name="connsiteY6" fmla="*/ 1591734 h 1636349"/>
                  <a:gd name="connsiteX7" fmla="*/ 520337 w 866282"/>
                  <a:gd name="connsiteY7" fmla="*/ 1601805 h 1636349"/>
                  <a:gd name="connsiteX8" fmla="*/ 656682 w 866282"/>
                  <a:gd name="connsiteY8" fmla="*/ 1259720 h 1636349"/>
                  <a:gd name="connsiteX9" fmla="*/ 836090 w 866282"/>
                  <a:gd name="connsiteY9" fmla="*/ 941856 h 1636349"/>
                  <a:gd name="connsiteX10" fmla="*/ 792480 w 866282"/>
                  <a:gd name="connsiteY10" fmla="*/ 690533 h 1636349"/>
                  <a:gd name="connsiteX11" fmla="*/ 806905 w 866282"/>
                  <a:gd name="connsiteY11" fmla="*/ 510783 h 1636349"/>
                  <a:gd name="connsiteX12" fmla="*/ 863170 w 866282"/>
                  <a:gd name="connsiteY12" fmla="*/ 355389 h 1636349"/>
                  <a:gd name="connsiteX13" fmla="*/ 701449 w 866282"/>
                  <a:gd name="connsiteY13" fmla="*/ 224103 h 1636349"/>
                  <a:gd name="connsiteX14" fmla="*/ 703831 w 866282"/>
                  <a:gd name="connsiteY14" fmla="*/ 164571 h 1636349"/>
                  <a:gd name="connsiteX15" fmla="*/ 651443 w 866282"/>
                  <a:gd name="connsiteY15" fmla="*/ 255060 h 1636349"/>
                  <a:gd name="connsiteX16" fmla="*/ 591910 w 866282"/>
                  <a:gd name="connsiteY16" fmla="*/ 462229 h 1636349"/>
                  <a:gd name="connsiteX17" fmla="*/ 449038 w 866282"/>
                  <a:gd name="connsiteY17" fmla="*/ 757502 h 1636349"/>
                  <a:gd name="connsiteX18" fmla="*/ 491898 w 866282"/>
                  <a:gd name="connsiteY18" fmla="*/ 695589 h 1636349"/>
                  <a:gd name="connsiteX19" fmla="*/ 465705 w 866282"/>
                  <a:gd name="connsiteY19" fmla="*/ 676540 h 1636349"/>
                  <a:gd name="connsiteX20" fmla="*/ 546667 w 866282"/>
                  <a:gd name="connsiteY20" fmla="*/ 614628 h 1636349"/>
                  <a:gd name="connsiteX21" fmla="*/ 487137 w 866282"/>
                  <a:gd name="connsiteY21" fmla="*/ 600341 h 1636349"/>
                  <a:gd name="connsiteX22" fmla="*/ 468086 w 866282"/>
                  <a:gd name="connsiteY22" fmla="*/ 567003 h 1636349"/>
                  <a:gd name="connsiteX23" fmla="*/ 549049 w 866282"/>
                  <a:gd name="connsiteY23" fmla="*/ 543191 h 1636349"/>
                  <a:gd name="connsiteX24" fmla="*/ 477612 w 866282"/>
                  <a:gd name="connsiteY24" fmla="*/ 531285 h 1636349"/>
                  <a:gd name="connsiteX25" fmla="*/ 570479 w 866282"/>
                  <a:gd name="connsiteY25" fmla="*/ 521759 h 1636349"/>
                  <a:gd name="connsiteX26" fmla="*/ 427605 w 866282"/>
                  <a:gd name="connsiteY26" fmla="*/ 493186 h 1636349"/>
                  <a:gd name="connsiteX27" fmla="*/ 580005 w 866282"/>
                  <a:gd name="connsiteY27" fmla="*/ 476515 h 1636349"/>
                  <a:gd name="connsiteX28" fmla="*/ 580006 w 866282"/>
                  <a:gd name="connsiteY28" fmla="*/ 428889 h 1636349"/>
                  <a:gd name="connsiteX29" fmla="*/ 460944 w 866282"/>
                  <a:gd name="connsiteY29" fmla="*/ 388408 h 1636349"/>
                  <a:gd name="connsiteX30" fmla="*/ 606200 w 866282"/>
                  <a:gd name="connsiteY30" fmla="*/ 409840 h 1636349"/>
                  <a:gd name="connsiteX31" fmla="*/ 596675 w 866282"/>
                  <a:gd name="connsiteY31" fmla="*/ 376503 h 1636349"/>
                  <a:gd name="connsiteX32" fmla="*/ 518092 w 866282"/>
                  <a:gd name="connsiteY32" fmla="*/ 340784 h 1636349"/>
                  <a:gd name="connsiteX33" fmla="*/ 618106 w 866282"/>
                  <a:gd name="connsiteY33" fmla="*/ 309827 h 1636349"/>
                  <a:gd name="connsiteX34" fmla="*/ 549050 w 866282"/>
                  <a:gd name="connsiteY34" fmla="*/ 295541 h 1636349"/>
                  <a:gd name="connsiteX35" fmla="*/ 613343 w 866282"/>
                  <a:gd name="connsiteY35" fmla="*/ 269347 h 1636349"/>
                  <a:gd name="connsiteX36" fmla="*/ 639538 w 866282"/>
                  <a:gd name="connsiteY36" fmla="*/ 240772 h 1636349"/>
                  <a:gd name="connsiteX37" fmla="*/ 596675 w 866282"/>
                  <a:gd name="connsiteY37" fmla="*/ 240772 h 1636349"/>
                  <a:gd name="connsiteX38" fmla="*/ 653825 w 866282"/>
                  <a:gd name="connsiteY38" fmla="*/ 209816 h 1636349"/>
                  <a:gd name="connsiteX39" fmla="*/ 691924 w 866282"/>
                  <a:gd name="connsiteY39" fmla="*/ 159809 h 1636349"/>
                  <a:gd name="connsiteX40" fmla="*/ 677636 w 866282"/>
                  <a:gd name="connsiteY40" fmla="*/ 114566 h 1636349"/>
                  <a:gd name="connsiteX41" fmla="*/ 706212 w 866282"/>
                  <a:gd name="connsiteY41" fmla="*/ 126473 h 1636349"/>
                  <a:gd name="connsiteX42" fmla="*/ 694032 w 866282"/>
                  <a:gd name="connsiteY42" fmla="*/ 25348 h 1636349"/>
                  <a:gd name="connsiteX43" fmla="*/ 313305 w 866282"/>
                  <a:gd name="connsiteY43" fmla="*/ 359835 h 1636349"/>
                  <a:gd name="connsiteX44" fmla="*/ 278538 w 866282"/>
                  <a:gd name="connsiteY44" fmla="*/ 379202 h 1636349"/>
                  <a:gd name="connsiteX45" fmla="*/ 689680 w 866282"/>
                  <a:gd name="connsiteY45" fmla="*/ 5413 h 1636349"/>
                  <a:gd name="connsiteX0" fmla="*/ 689680 w 866282"/>
                  <a:gd name="connsiteY0" fmla="*/ 5413 h 1636349"/>
                  <a:gd name="connsiteX1" fmla="*/ 462642 w 866282"/>
                  <a:gd name="connsiteY1" fmla="*/ 169858 h 1636349"/>
                  <a:gd name="connsiteX2" fmla="*/ 257857 w 866282"/>
                  <a:gd name="connsiteY2" fmla="*/ 343076 h 1636349"/>
                  <a:gd name="connsiteX3" fmla="*/ 256292 w 866282"/>
                  <a:gd name="connsiteY3" fmla="*/ 663659 h 1636349"/>
                  <a:gd name="connsiteX4" fmla="*/ 240439 w 866282"/>
                  <a:gd name="connsiteY4" fmla="*/ 1033433 h 1636349"/>
                  <a:gd name="connsiteX5" fmla="*/ 160292 w 866282"/>
                  <a:gd name="connsiteY5" fmla="*/ 1236450 h 1636349"/>
                  <a:gd name="connsiteX6" fmla="*/ 12725 w 866282"/>
                  <a:gd name="connsiteY6" fmla="*/ 1591734 h 1636349"/>
                  <a:gd name="connsiteX7" fmla="*/ 520337 w 866282"/>
                  <a:gd name="connsiteY7" fmla="*/ 1601805 h 1636349"/>
                  <a:gd name="connsiteX8" fmla="*/ 656682 w 866282"/>
                  <a:gd name="connsiteY8" fmla="*/ 1259720 h 1636349"/>
                  <a:gd name="connsiteX9" fmla="*/ 836090 w 866282"/>
                  <a:gd name="connsiteY9" fmla="*/ 941856 h 1636349"/>
                  <a:gd name="connsiteX10" fmla="*/ 792480 w 866282"/>
                  <a:gd name="connsiteY10" fmla="*/ 690533 h 1636349"/>
                  <a:gd name="connsiteX11" fmla="*/ 806905 w 866282"/>
                  <a:gd name="connsiteY11" fmla="*/ 510783 h 1636349"/>
                  <a:gd name="connsiteX12" fmla="*/ 863170 w 866282"/>
                  <a:gd name="connsiteY12" fmla="*/ 355389 h 1636349"/>
                  <a:gd name="connsiteX13" fmla="*/ 701449 w 866282"/>
                  <a:gd name="connsiteY13" fmla="*/ 224103 h 1636349"/>
                  <a:gd name="connsiteX14" fmla="*/ 799081 w 866282"/>
                  <a:gd name="connsiteY14" fmla="*/ 193146 h 1636349"/>
                  <a:gd name="connsiteX15" fmla="*/ 651443 w 866282"/>
                  <a:gd name="connsiteY15" fmla="*/ 255060 h 1636349"/>
                  <a:gd name="connsiteX16" fmla="*/ 591910 w 866282"/>
                  <a:gd name="connsiteY16" fmla="*/ 462229 h 1636349"/>
                  <a:gd name="connsiteX17" fmla="*/ 449038 w 866282"/>
                  <a:gd name="connsiteY17" fmla="*/ 757502 h 1636349"/>
                  <a:gd name="connsiteX18" fmla="*/ 491898 w 866282"/>
                  <a:gd name="connsiteY18" fmla="*/ 695589 h 1636349"/>
                  <a:gd name="connsiteX19" fmla="*/ 465705 w 866282"/>
                  <a:gd name="connsiteY19" fmla="*/ 676540 h 1636349"/>
                  <a:gd name="connsiteX20" fmla="*/ 546667 w 866282"/>
                  <a:gd name="connsiteY20" fmla="*/ 614628 h 1636349"/>
                  <a:gd name="connsiteX21" fmla="*/ 487137 w 866282"/>
                  <a:gd name="connsiteY21" fmla="*/ 600341 h 1636349"/>
                  <a:gd name="connsiteX22" fmla="*/ 468086 w 866282"/>
                  <a:gd name="connsiteY22" fmla="*/ 567003 h 1636349"/>
                  <a:gd name="connsiteX23" fmla="*/ 549049 w 866282"/>
                  <a:gd name="connsiteY23" fmla="*/ 543191 h 1636349"/>
                  <a:gd name="connsiteX24" fmla="*/ 477612 w 866282"/>
                  <a:gd name="connsiteY24" fmla="*/ 531285 h 1636349"/>
                  <a:gd name="connsiteX25" fmla="*/ 570479 w 866282"/>
                  <a:gd name="connsiteY25" fmla="*/ 521759 h 1636349"/>
                  <a:gd name="connsiteX26" fmla="*/ 427605 w 866282"/>
                  <a:gd name="connsiteY26" fmla="*/ 493186 h 1636349"/>
                  <a:gd name="connsiteX27" fmla="*/ 580005 w 866282"/>
                  <a:gd name="connsiteY27" fmla="*/ 476515 h 1636349"/>
                  <a:gd name="connsiteX28" fmla="*/ 580006 w 866282"/>
                  <a:gd name="connsiteY28" fmla="*/ 428889 h 1636349"/>
                  <a:gd name="connsiteX29" fmla="*/ 460944 w 866282"/>
                  <a:gd name="connsiteY29" fmla="*/ 388408 h 1636349"/>
                  <a:gd name="connsiteX30" fmla="*/ 606200 w 866282"/>
                  <a:gd name="connsiteY30" fmla="*/ 409840 h 1636349"/>
                  <a:gd name="connsiteX31" fmla="*/ 596675 w 866282"/>
                  <a:gd name="connsiteY31" fmla="*/ 376503 h 1636349"/>
                  <a:gd name="connsiteX32" fmla="*/ 518092 w 866282"/>
                  <a:gd name="connsiteY32" fmla="*/ 340784 h 1636349"/>
                  <a:gd name="connsiteX33" fmla="*/ 618106 w 866282"/>
                  <a:gd name="connsiteY33" fmla="*/ 309827 h 1636349"/>
                  <a:gd name="connsiteX34" fmla="*/ 549050 w 866282"/>
                  <a:gd name="connsiteY34" fmla="*/ 295541 h 1636349"/>
                  <a:gd name="connsiteX35" fmla="*/ 613343 w 866282"/>
                  <a:gd name="connsiteY35" fmla="*/ 269347 h 1636349"/>
                  <a:gd name="connsiteX36" fmla="*/ 639538 w 866282"/>
                  <a:gd name="connsiteY36" fmla="*/ 240772 h 1636349"/>
                  <a:gd name="connsiteX37" fmla="*/ 596675 w 866282"/>
                  <a:gd name="connsiteY37" fmla="*/ 240772 h 1636349"/>
                  <a:gd name="connsiteX38" fmla="*/ 653825 w 866282"/>
                  <a:gd name="connsiteY38" fmla="*/ 209816 h 1636349"/>
                  <a:gd name="connsiteX39" fmla="*/ 691924 w 866282"/>
                  <a:gd name="connsiteY39" fmla="*/ 159809 h 1636349"/>
                  <a:gd name="connsiteX40" fmla="*/ 677636 w 866282"/>
                  <a:gd name="connsiteY40" fmla="*/ 114566 h 1636349"/>
                  <a:gd name="connsiteX41" fmla="*/ 706212 w 866282"/>
                  <a:gd name="connsiteY41" fmla="*/ 126473 h 1636349"/>
                  <a:gd name="connsiteX42" fmla="*/ 694032 w 866282"/>
                  <a:gd name="connsiteY42" fmla="*/ 25348 h 1636349"/>
                  <a:gd name="connsiteX43" fmla="*/ 313305 w 866282"/>
                  <a:gd name="connsiteY43" fmla="*/ 359835 h 1636349"/>
                  <a:gd name="connsiteX44" fmla="*/ 278538 w 866282"/>
                  <a:gd name="connsiteY44" fmla="*/ 379202 h 1636349"/>
                  <a:gd name="connsiteX45" fmla="*/ 689680 w 866282"/>
                  <a:gd name="connsiteY45" fmla="*/ 5413 h 1636349"/>
                  <a:gd name="connsiteX0" fmla="*/ 689680 w 863458"/>
                  <a:gd name="connsiteY0" fmla="*/ 5413 h 1636349"/>
                  <a:gd name="connsiteX1" fmla="*/ 462642 w 863458"/>
                  <a:gd name="connsiteY1" fmla="*/ 169858 h 1636349"/>
                  <a:gd name="connsiteX2" fmla="*/ 257857 w 863458"/>
                  <a:gd name="connsiteY2" fmla="*/ 343076 h 1636349"/>
                  <a:gd name="connsiteX3" fmla="*/ 256292 w 863458"/>
                  <a:gd name="connsiteY3" fmla="*/ 663659 h 1636349"/>
                  <a:gd name="connsiteX4" fmla="*/ 240439 w 863458"/>
                  <a:gd name="connsiteY4" fmla="*/ 1033433 h 1636349"/>
                  <a:gd name="connsiteX5" fmla="*/ 160292 w 863458"/>
                  <a:gd name="connsiteY5" fmla="*/ 1236450 h 1636349"/>
                  <a:gd name="connsiteX6" fmla="*/ 12725 w 863458"/>
                  <a:gd name="connsiteY6" fmla="*/ 1591734 h 1636349"/>
                  <a:gd name="connsiteX7" fmla="*/ 520337 w 863458"/>
                  <a:gd name="connsiteY7" fmla="*/ 1601805 h 1636349"/>
                  <a:gd name="connsiteX8" fmla="*/ 656682 w 863458"/>
                  <a:gd name="connsiteY8" fmla="*/ 1259720 h 1636349"/>
                  <a:gd name="connsiteX9" fmla="*/ 836090 w 863458"/>
                  <a:gd name="connsiteY9" fmla="*/ 941856 h 1636349"/>
                  <a:gd name="connsiteX10" fmla="*/ 792480 w 863458"/>
                  <a:gd name="connsiteY10" fmla="*/ 690533 h 1636349"/>
                  <a:gd name="connsiteX11" fmla="*/ 806905 w 863458"/>
                  <a:gd name="connsiteY11" fmla="*/ 510783 h 1636349"/>
                  <a:gd name="connsiteX12" fmla="*/ 863170 w 863458"/>
                  <a:gd name="connsiteY12" fmla="*/ 355389 h 1636349"/>
                  <a:gd name="connsiteX13" fmla="*/ 780031 w 863458"/>
                  <a:gd name="connsiteY13" fmla="*/ 371741 h 1636349"/>
                  <a:gd name="connsiteX14" fmla="*/ 799081 w 863458"/>
                  <a:gd name="connsiteY14" fmla="*/ 193146 h 1636349"/>
                  <a:gd name="connsiteX15" fmla="*/ 651443 w 863458"/>
                  <a:gd name="connsiteY15" fmla="*/ 255060 h 1636349"/>
                  <a:gd name="connsiteX16" fmla="*/ 591910 w 863458"/>
                  <a:gd name="connsiteY16" fmla="*/ 462229 h 1636349"/>
                  <a:gd name="connsiteX17" fmla="*/ 449038 w 863458"/>
                  <a:gd name="connsiteY17" fmla="*/ 757502 h 1636349"/>
                  <a:gd name="connsiteX18" fmla="*/ 491898 w 863458"/>
                  <a:gd name="connsiteY18" fmla="*/ 695589 h 1636349"/>
                  <a:gd name="connsiteX19" fmla="*/ 465705 w 863458"/>
                  <a:gd name="connsiteY19" fmla="*/ 676540 h 1636349"/>
                  <a:gd name="connsiteX20" fmla="*/ 546667 w 863458"/>
                  <a:gd name="connsiteY20" fmla="*/ 614628 h 1636349"/>
                  <a:gd name="connsiteX21" fmla="*/ 487137 w 863458"/>
                  <a:gd name="connsiteY21" fmla="*/ 600341 h 1636349"/>
                  <a:gd name="connsiteX22" fmla="*/ 468086 w 863458"/>
                  <a:gd name="connsiteY22" fmla="*/ 567003 h 1636349"/>
                  <a:gd name="connsiteX23" fmla="*/ 549049 w 863458"/>
                  <a:gd name="connsiteY23" fmla="*/ 543191 h 1636349"/>
                  <a:gd name="connsiteX24" fmla="*/ 477612 w 863458"/>
                  <a:gd name="connsiteY24" fmla="*/ 531285 h 1636349"/>
                  <a:gd name="connsiteX25" fmla="*/ 570479 w 863458"/>
                  <a:gd name="connsiteY25" fmla="*/ 521759 h 1636349"/>
                  <a:gd name="connsiteX26" fmla="*/ 427605 w 863458"/>
                  <a:gd name="connsiteY26" fmla="*/ 493186 h 1636349"/>
                  <a:gd name="connsiteX27" fmla="*/ 580005 w 863458"/>
                  <a:gd name="connsiteY27" fmla="*/ 476515 h 1636349"/>
                  <a:gd name="connsiteX28" fmla="*/ 580006 w 863458"/>
                  <a:gd name="connsiteY28" fmla="*/ 428889 h 1636349"/>
                  <a:gd name="connsiteX29" fmla="*/ 460944 w 863458"/>
                  <a:gd name="connsiteY29" fmla="*/ 388408 h 1636349"/>
                  <a:gd name="connsiteX30" fmla="*/ 606200 w 863458"/>
                  <a:gd name="connsiteY30" fmla="*/ 409840 h 1636349"/>
                  <a:gd name="connsiteX31" fmla="*/ 596675 w 863458"/>
                  <a:gd name="connsiteY31" fmla="*/ 376503 h 1636349"/>
                  <a:gd name="connsiteX32" fmla="*/ 518092 w 863458"/>
                  <a:gd name="connsiteY32" fmla="*/ 340784 h 1636349"/>
                  <a:gd name="connsiteX33" fmla="*/ 618106 w 863458"/>
                  <a:gd name="connsiteY33" fmla="*/ 309827 h 1636349"/>
                  <a:gd name="connsiteX34" fmla="*/ 549050 w 863458"/>
                  <a:gd name="connsiteY34" fmla="*/ 295541 h 1636349"/>
                  <a:gd name="connsiteX35" fmla="*/ 613343 w 863458"/>
                  <a:gd name="connsiteY35" fmla="*/ 269347 h 1636349"/>
                  <a:gd name="connsiteX36" fmla="*/ 639538 w 863458"/>
                  <a:gd name="connsiteY36" fmla="*/ 240772 h 1636349"/>
                  <a:gd name="connsiteX37" fmla="*/ 596675 w 863458"/>
                  <a:gd name="connsiteY37" fmla="*/ 240772 h 1636349"/>
                  <a:gd name="connsiteX38" fmla="*/ 653825 w 863458"/>
                  <a:gd name="connsiteY38" fmla="*/ 209816 h 1636349"/>
                  <a:gd name="connsiteX39" fmla="*/ 691924 w 863458"/>
                  <a:gd name="connsiteY39" fmla="*/ 159809 h 1636349"/>
                  <a:gd name="connsiteX40" fmla="*/ 677636 w 863458"/>
                  <a:gd name="connsiteY40" fmla="*/ 114566 h 1636349"/>
                  <a:gd name="connsiteX41" fmla="*/ 706212 w 863458"/>
                  <a:gd name="connsiteY41" fmla="*/ 126473 h 1636349"/>
                  <a:gd name="connsiteX42" fmla="*/ 694032 w 863458"/>
                  <a:gd name="connsiteY42" fmla="*/ 25348 h 1636349"/>
                  <a:gd name="connsiteX43" fmla="*/ 313305 w 863458"/>
                  <a:gd name="connsiteY43" fmla="*/ 359835 h 1636349"/>
                  <a:gd name="connsiteX44" fmla="*/ 278538 w 863458"/>
                  <a:gd name="connsiteY44" fmla="*/ 379202 h 1636349"/>
                  <a:gd name="connsiteX45" fmla="*/ 689680 w 863458"/>
                  <a:gd name="connsiteY45" fmla="*/ 5413 h 1636349"/>
                  <a:gd name="connsiteX0" fmla="*/ 689680 w 863458"/>
                  <a:gd name="connsiteY0" fmla="*/ 5413 h 1636349"/>
                  <a:gd name="connsiteX1" fmla="*/ 462642 w 863458"/>
                  <a:gd name="connsiteY1" fmla="*/ 169858 h 1636349"/>
                  <a:gd name="connsiteX2" fmla="*/ 257857 w 863458"/>
                  <a:gd name="connsiteY2" fmla="*/ 343076 h 1636349"/>
                  <a:gd name="connsiteX3" fmla="*/ 256292 w 863458"/>
                  <a:gd name="connsiteY3" fmla="*/ 663659 h 1636349"/>
                  <a:gd name="connsiteX4" fmla="*/ 240439 w 863458"/>
                  <a:gd name="connsiteY4" fmla="*/ 1033433 h 1636349"/>
                  <a:gd name="connsiteX5" fmla="*/ 160292 w 863458"/>
                  <a:gd name="connsiteY5" fmla="*/ 1236450 h 1636349"/>
                  <a:gd name="connsiteX6" fmla="*/ 12725 w 863458"/>
                  <a:gd name="connsiteY6" fmla="*/ 1591734 h 1636349"/>
                  <a:gd name="connsiteX7" fmla="*/ 520337 w 863458"/>
                  <a:gd name="connsiteY7" fmla="*/ 1601805 h 1636349"/>
                  <a:gd name="connsiteX8" fmla="*/ 656682 w 863458"/>
                  <a:gd name="connsiteY8" fmla="*/ 1259720 h 1636349"/>
                  <a:gd name="connsiteX9" fmla="*/ 836090 w 863458"/>
                  <a:gd name="connsiteY9" fmla="*/ 941856 h 1636349"/>
                  <a:gd name="connsiteX10" fmla="*/ 792480 w 863458"/>
                  <a:gd name="connsiteY10" fmla="*/ 690533 h 1636349"/>
                  <a:gd name="connsiteX11" fmla="*/ 806905 w 863458"/>
                  <a:gd name="connsiteY11" fmla="*/ 510783 h 1636349"/>
                  <a:gd name="connsiteX12" fmla="*/ 863170 w 863458"/>
                  <a:gd name="connsiteY12" fmla="*/ 355389 h 1636349"/>
                  <a:gd name="connsiteX13" fmla="*/ 780031 w 863458"/>
                  <a:gd name="connsiteY13" fmla="*/ 371741 h 1636349"/>
                  <a:gd name="connsiteX14" fmla="*/ 727644 w 863458"/>
                  <a:gd name="connsiteY14" fmla="*/ 131233 h 1636349"/>
                  <a:gd name="connsiteX15" fmla="*/ 651443 w 863458"/>
                  <a:gd name="connsiteY15" fmla="*/ 255060 h 1636349"/>
                  <a:gd name="connsiteX16" fmla="*/ 591910 w 863458"/>
                  <a:gd name="connsiteY16" fmla="*/ 462229 h 1636349"/>
                  <a:gd name="connsiteX17" fmla="*/ 449038 w 863458"/>
                  <a:gd name="connsiteY17" fmla="*/ 757502 h 1636349"/>
                  <a:gd name="connsiteX18" fmla="*/ 491898 w 863458"/>
                  <a:gd name="connsiteY18" fmla="*/ 695589 h 1636349"/>
                  <a:gd name="connsiteX19" fmla="*/ 465705 w 863458"/>
                  <a:gd name="connsiteY19" fmla="*/ 676540 h 1636349"/>
                  <a:gd name="connsiteX20" fmla="*/ 546667 w 863458"/>
                  <a:gd name="connsiteY20" fmla="*/ 614628 h 1636349"/>
                  <a:gd name="connsiteX21" fmla="*/ 487137 w 863458"/>
                  <a:gd name="connsiteY21" fmla="*/ 600341 h 1636349"/>
                  <a:gd name="connsiteX22" fmla="*/ 468086 w 863458"/>
                  <a:gd name="connsiteY22" fmla="*/ 567003 h 1636349"/>
                  <a:gd name="connsiteX23" fmla="*/ 549049 w 863458"/>
                  <a:gd name="connsiteY23" fmla="*/ 543191 h 1636349"/>
                  <a:gd name="connsiteX24" fmla="*/ 477612 w 863458"/>
                  <a:gd name="connsiteY24" fmla="*/ 531285 h 1636349"/>
                  <a:gd name="connsiteX25" fmla="*/ 570479 w 863458"/>
                  <a:gd name="connsiteY25" fmla="*/ 521759 h 1636349"/>
                  <a:gd name="connsiteX26" fmla="*/ 427605 w 863458"/>
                  <a:gd name="connsiteY26" fmla="*/ 493186 h 1636349"/>
                  <a:gd name="connsiteX27" fmla="*/ 580005 w 863458"/>
                  <a:gd name="connsiteY27" fmla="*/ 476515 h 1636349"/>
                  <a:gd name="connsiteX28" fmla="*/ 580006 w 863458"/>
                  <a:gd name="connsiteY28" fmla="*/ 428889 h 1636349"/>
                  <a:gd name="connsiteX29" fmla="*/ 460944 w 863458"/>
                  <a:gd name="connsiteY29" fmla="*/ 388408 h 1636349"/>
                  <a:gd name="connsiteX30" fmla="*/ 606200 w 863458"/>
                  <a:gd name="connsiteY30" fmla="*/ 409840 h 1636349"/>
                  <a:gd name="connsiteX31" fmla="*/ 596675 w 863458"/>
                  <a:gd name="connsiteY31" fmla="*/ 376503 h 1636349"/>
                  <a:gd name="connsiteX32" fmla="*/ 518092 w 863458"/>
                  <a:gd name="connsiteY32" fmla="*/ 340784 h 1636349"/>
                  <a:gd name="connsiteX33" fmla="*/ 618106 w 863458"/>
                  <a:gd name="connsiteY33" fmla="*/ 309827 h 1636349"/>
                  <a:gd name="connsiteX34" fmla="*/ 549050 w 863458"/>
                  <a:gd name="connsiteY34" fmla="*/ 295541 h 1636349"/>
                  <a:gd name="connsiteX35" fmla="*/ 613343 w 863458"/>
                  <a:gd name="connsiteY35" fmla="*/ 269347 h 1636349"/>
                  <a:gd name="connsiteX36" fmla="*/ 639538 w 863458"/>
                  <a:gd name="connsiteY36" fmla="*/ 240772 h 1636349"/>
                  <a:gd name="connsiteX37" fmla="*/ 596675 w 863458"/>
                  <a:gd name="connsiteY37" fmla="*/ 240772 h 1636349"/>
                  <a:gd name="connsiteX38" fmla="*/ 653825 w 863458"/>
                  <a:gd name="connsiteY38" fmla="*/ 209816 h 1636349"/>
                  <a:gd name="connsiteX39" fmla="*/ 691924 w 863458"/>
                  <a:gd name="connsiteY39" fmla="*/ 159809 h 1636349"/>
                  <a:gd name="connsiteX40" fmla="*/ 677636 w 863458"/>
                  <a:gd name="connsiteY40" fmla="*/ 114566 h 1636349"/>
                  <a:gd name="connsiteX41" fmla="*/ 706212 w 863458"/>
                  <a:gd name="connsiteY41" fmla="*/ 126473 h 1636349"/>
                  <a:gd name="connsiteX42" fmla="*/ 694032 w 863458"/>
                  <a:gd name="connsiteY42" fmla="*/ 25348 h 1636349"/>
                  <a:gd name="connsiteX43" fmla="*/ 313305 w 863458"/>
                  <a:gd name="connsiteY43" fmla="*/ 359835 h 1636349"/>
                  <a:gd name="connsiteX44" fmla="*/ 278538 w 863458"/>
                  <a:gd name="connsiteY44" fmla="*/ 379202 h 1636349"/>
                  <a:gd name="connsiteX45" fmla="*/ 689680 w 863458"/>
                  <a:gd name="connsiteY45" fmla="*/ 5413 h 1636349"/>
                  <a:gd name="connsiteX0" fmla="*/ 689680 w 863458"/>
                  <a:gd name="connsiteY0" fmla="*/ 5413 h 1636349"/>
                  <a:gd name="connsiteX1" fmla="*/ 462642 w 863458"/>
                  <a:gd name="connsiteY1" fmla="*/ 169858 h 1636349"/>
                  <a:gd name="connsiteX2" fmla="*/ 257857 w 863458"/>
                  <a:gd name="connsiteY2" fmla="*/ 343076 h 1636349"/>
                  <a:gd name="connsiteX3" fmla="*/ 256292 w 863458"/>
                  <a:gd name="connsiteY3" fmla="*/ 663659 h 1636349"/>
                  <a:gd name="connsiteX4" fmla="*/ 240439 w 863458"/>
                  <a:gd name="connsiteY4" fmla="*/ 1033433 h 1636349"/>
                  <a:gd name="connsiteX5" fmla="*/ 160292 w 863458"/>
                  <a:gd name="connsiteY5" fmla="*/ 1236450 h 1636349"/>
                  <a:gd name="connsiteX6" fmla="*/ 12725 w 863458"/>
                  <a:gd name="connsiteY6" fmla="*/ 1591734 h 1636349"/>
                  <a:gd name="connsiteX7" fmla="*/ 520337 w 863458"/>
                  <a:gd name="connsiteY7" fmla="*/ 1601805 h 1636349"/>
                  <a:gd name="connsiteX8" fmla="*/ 656682 w 863458"/>
                  <a:gd name="connsiteY8" fmla="*/ 1259720 h 1636349"/>
                  <a:gd name="connsiteX9" fmla="*/ 836090 w 863458"/>
                  <a:gd name="connsiteY9" fmla="*/ 941856 h 1636349"/>
                  <a:gd name="connsiteX10" fmla="*/ 792480 w 863458"/>
                  <a:gd name="connsiteY10" fmla="*/ 690533 h 1636349"/>
                  <a:gd name="connsiteX11" fmla="*/ 806905 w 863458"/>
                  <a:gd name="connsiteY11" fmla="*/ 510783 h 1636349"/>
                  <a:gd name="connsiteX12" fmla="*/ 863170 w 863458"/>
                  <a:gd name="connsiteY12" fmla="*/ 355389 h 1636349"/>
                  <a:gd name="connsiteX13" fmla="*/ 780031 w 863458"/>
                  <a:gd name="connsiteY13" fmla="*/ 371741 h 1636349"/>
                  <a:gd name="connsiteX14" fmla="*/ 727644 w 863458"/>
                  <a:gd name="connsiteY14" fmla="*/ 131233 h 1636349"/>
                  <a:gd name="connsiteX15" fmla="*/ 651443 w 863458"/>
                  <a:gd name="connsiteY15" fmla="*/ 255060 h 1636349"/>
                  <a:gd name="connsiteX16" fmla="*/ 591910 w 863458"/>
                  <a:gd name="connsiteY16" fmla="*/ 462229 h 1636349"/>
                  <a:gd name="connsiteX17" fmla="*/ 449038 w 863458"/>
                  <a:gd name="connsiteY17" fmla="*/ 757502 h 1636349"/>
                  <a:gd name="connsiteX18" fmla="*/ 491898 w 863458"/>
                  <a:gd name="connsiteY18" fmla="*/ 695589 h 1636349"/>
                  <a:gd name="connsiteX19" fmla="*/ 465705 w 863458"/>
                  <a:gd name="connsiteY19" fmla="*/ 676540 h 1636349"/>
                  <a:gd name="connsiteX20" fmla="*/ 546667 w 863458"/>
                  <a:gd name="connsiteY20" fmla="*/ 614628 h 1636349"/>
                  <a:gd name="connsiteX21" fmla="*/ 487137 w 863458"/>
                  <a:gd name="connsiteY21" fmla="*/ 600341 h 1636349"/>
                  <a:gd name="connsiteX22" fmla="*/ 468086 w 863458"/>
                  <a:gd name="connsiteY22" fmla="*/ 567003 h 1636349"/>
                  <a:gd name="connsiteX23" fmla="*/ 549049 w 863458"/>
                  <a:gd name="connsiteY23" fmla="*/ 543191 h 1636349"/>
                  <a:gd name="connsiteX24" fmla="*/ 477612 w 863458"/>
                  <a:gd name="connsiteY24" fmla="*/ 531285 h 1636349"/>
                  <a:gd name="connsiteX25" fmla="*/ 570479 w 863458"/>
                  <a:gd name="connsiteY25" fmla="*/ 521759 h 1636349"/>
                  <a:gd name="connsiteX26" fmla="*/ 427605 w 863458"/>
                  <a:gd name="connsiteY26" fmla="*/ 493186 h 1636349"/>
                  <a:gd name="connsiteX27" fmla="*/ 580005 w 863458"/>
                  <a:gd name="connsiteY27" fmla="*/ 476515 h 1636349"/>
                  <a:gd name="connsiteX28" fmla="*/ 580006 w 863458"/>
                  <a:gd name="connsiteY28" fmla="*/ 428889 h 1636349"/>
                  <a:gd name="connsiteX29" fmla="*/ 460944 w 863458"/>
                  <a:gd name="connsiteY29" fmla="*/ 388408 h 1636349"/>
                  <a:gd name="connsiteX30" fmla="*/ 606200 w 863458"/>
                  <a:gd name="connsiteY30" fmla="*/ 409840 h 1636349"/>
                  <a:gd name="connsiteX31" fmla="*/ 596675 w 863458"/>
                  <a:gd name="connsiteY31" fmla="*/ 376503 h 1636349"/>
                  <a:gd name="connsiteX32" fmla="*/ 518092 w 863458"/>
                  <a:gd name="connsiteY32" fmla="*/ 340784 h 1636349"/>
                  <a:gd name="connsiteX33" fmla="*/ 618106 w 863458"/>
                  <a:gd name="connsiteY33" fmla="*/ 309827 h 1636349"/>
                  <a:gd name="connsiteX34" fmla="*/ 549050 w 863458"/>
                  <a:gd name="connsiteY34" fmla="*/ 295541 h 1636349"/>
                  <a:gd name="connsiteX35" fmla="*/ 613343 w 863458"/>
                  <a:gd name="connsiteY35" fmla="*/ 269347 h 1636349"/>
                  <a:gd name="connsiteX36" fmla="*/ 639538 w 863458"/>
                  <a:gd name="connsiteY36" fmla="*/ 240772 h 1636349"/>
                  <a:gd name="connsiteX37" fmla="*/ 596675 w 863458"/>
                  <a:gd name="connsiteY37" fmla="*/ 240772 h 1636349"/>
                  <a:gd name="connsiteX38" fmla="*/ 653825 w 863458"/>
                  <a:gd name="connsiteY38" fmla="*/ 209816 h 1636349"/>
                  <a:gd name="connsiteX39" fmla="*/ 691924 w 863458"/>
                  <a:gd name="connsiteY39" fmla="*/ 159809 h 1636349"/>
                  <a:gd name="connsiteX40" fmla="*/ 677636 w 863458"/>
                  <a:gd name="connsiteY40" fmla="*/ 114566 h 1636349"/>
                  <a:gd name="connsiteX41" fmla="*/ 706212 w 863458"/>
                  <a:gd name="connsiteY41" fmla="*/ 126473 h 1636349"/>
                  <a:gd name="connsiteX42" fmla="*/ 694032 w 863458"/>
                  <a:gd name="connsiteY42" fmla="*/ 25348 h 1636349"/>
                  <a:gd name="connsiteX43" fmla="*/ 313305 w 863458"/>
                  <a:gd name="connsiteY43" fmla="*/ 359835 h 1636349"/>
                  <a:gd name="connsiteX44" fmla="*/ 278538 w 863458"/>
                  <a:gd name="connsiteY44" fmla="*/ 379202 h 1636349"/>
                  <a:gd name="connsiteX45" fmla="*/ 689680 w 863458"/>
                  <a:gd name="connsiteY45" fmla="*/ 5413 h 1636349"/>
                  <a:gd name="connsiteX0" fmla="*/ 689680 w 865950"/>
                  <a:gd name="connsiteY0" fmla="*/ 5413 h 1636349"/>
                  <a:gd name="connsiteX1" fmla="*/ 462642 w 865950"/>
                  <a:gd name="connsiteY1" fmla="*/ 169858 h 1636349"/>
                  <a:gd name="connsiteX2" fmla="*/ 257857 w 865950"/>
                  <a:gd name="connsiteY2" fmla="*/ 343076 h 1636349"/>
                  <a:gd name="connsiteX3" fmla="*/ 256292 w 865950"/>
                  <a:gd name="connsiteY3" fmla="*/ 663659 h 1636349"/>
                  <a:gd name="connsiteX4" fmla="*/ 240439 w 865950"/>
                  <a:gd name="connsiteY4" fmla="*/ 1033433 h 1636349"/>
                  <a:gd name="connsiteX5" fmla="*/ 160292 w 865950"/>
                  <a:gd name="connsiteY5" fmla="*/ 1236450 h 1636349"/>
                  <a:gd name="connsiteX6" fmla="*/ 12725 w 865950"/>
                  <a:gd name="connsiteY6" fmla="*/ 1591734 h 1636349"/>
                  <a:gd name="connsiteX7" fmla="*/ 520337 w 865950"/>
                  <a:gd name="connsiteY7" fmla="*/ 1601805 h 1636349"/>
                  <a:gd name="connsiteX8" fmla="*/ 656682 w 865950"/>
                  <a:gd name="connsiteY8" fmla="*/ 1259720 h 1636349"/>
                  <a:gd name="connsiteX9" fmla="*/ 836090 w 865950"/>
                  <a:gd name="connsiteY9" fmla="*/ 941856 h 1636349"/>
                  <a:gd name="connsiteX10" fmla="*/ 792480 w 865950"/>
                  <a:gd name="connsiteY10" fmla="*/ 690533 h 1636349"/>
                  <a:gd name="connsiteX11" fmla="*/ 806905 w 865950"/>
                  <a:gd name="connsiteY11" fmla="*/ 510783 h 1636349"/>
                  <a:gd name="connsiteX12" fmla="*/ 863170 w 865950"/>
                  <a:gd name="connsiteY12" fmla="*/ 355389 h 1636349"/>
                  <a:gd name="connsiteX13" fmla="*/ 708593 w 865950"/>
                  <a:gd name="connsiteY13" fmla="*/ 238391 h 1636349"/>
                  <a:gd name="connsiteX14" fmla="*/ 727644 w 865950"/>
                  <a:gd name="connsiteY14" fmla="*/ 131233 h 1636349"/>
                  <a:gd name="connsiteX15" fmla="*/ 651443 w 865950"/>
                  <a:gd name="connsiteY15" fmla="*/ 255060 h 1636349"/>
                  <a:gd name="connsiteX16" fmla="*/ 591910 w 865950"/>
                  <a:gd name="connsiteY16" fmla="*/ 462229 h 1636349"/>
                  <a:gd name="connsiteX17" fmla="*/ 449038 w 865950"/>
                  <a:gd name="connsiteY17" fmla="*/ 757502 h 1636349"/>
                  <a:gd name="connsiteX18" fmla="*/ 491898 w 865950"/>
                  <a:gd name="connsiteY18" fmla="*/ 695589 h 1636349"/>
                  <a:gd name="connsiteX19" fmla="*/ 465705 w 865950"/>
                  <a:gd name="connsiteY19" fmla="*/ 676540 h 1636349"/>
                  <a:gd name="connsiteX20" fmla="*/ 546667 w 865950"/>
                  <a:gd name="connsiteY20" fmla="*/ 614628 h 1636349"/>
                  <a:gd name="connsiteX21" fmla="*/ 487137 w 865950"/>
                  <a:gd name="connsiteY21" fmla="*/ 600341 h 1636349"/>
                  <a:gd name="connsiteX22" fmla="*/ 468086 w 865950"/>
                  <a:gd name="connsiteY22" fmla="*/ 567003 h 1636349"/>
                  <a:gd name="connsiteX23" fmla="*/ 549049 w 865950"/>
                  <a:gd name="connsiteY23" fmla="*/ 543191 h 1636349"/>
                  <a:gd name="connsiteX24" fmla="*/ 477612 w 865950"/>
                  <a:gd name="connsiteY24" fmla="*/ 531285 h 1636349"/>
                  <a:gd name="connsiteX25" fmla="*/ 570479 w 865950"/>
                  <a:gd name="connsiteY25" fmla="*/ 521759 h 1636349"/>
                  <a:gd name="connsiteX26" fmla="*/ 427605 w 865950"/>
                  <a:gd name="connsiteY26" fmla="*/ 493186 h 1636349"/>
                  <a:gd name="connsiteX27" fmla="*/ 580005 w 865950"/>
                  <a:gd name="connsiteY27" fmla="*/ 476515 h 1636349"/>
                  <a:gd name="connsiteX28" fmla="*/ 580006 w 865950"/>
                  <a:gd name="connsiteY28" fmla="*/ 428889 h 1636349"/>
                  <a:gd name="connsiteX29" fmla="*/ 460944 w 865950"/>
                  <a:gd name="connsiteY29" fmla="*/ 388408 h 1636349"/>
                  <a:gd name="connsiteX30" fmla="*/ 606200 w 865950"/>
                  <a:gd name="connsiteY30" fmla="*/ 409840 h 1636349"/>
                  <a:gd name="connsiteX31" fmla="*/ 596675 w 865950"/>
                  <a:gd name="connsiteY31" fmla="*/ 376503 h 1636349"/>
                  <a:gd name="connsiteX32" fmla="*/ 518092 w 865950"/>
                  <a:gd name="connsiteY32" fmla="*/ 340784 h 1636349"/>
                  <a:gd name="connsiteX33" fmla="*/ 618106 w 865950"/>
                  <a:gd name="connsiteY33" fmla="*/ 309827 h 1636349"/>
                  <a:gd name="connsiteX34" fmla="*/ 549050 w 865950"/>
                  <a:gd name="connsiteY34" fmla="*/ 295541 h 1636349"/>
                  <a:gd name="connsiteX35" fmla="*/ 613343 w 865950"/>
                  <a:gd name="connsiteY35" fmla="*/ 269347 h 1636349"/>
                  <a:gd name="connsiteX36" fmla="*/ 639538 w 865950"/>
                  <a:gd name="connsiteY36" fmla="*/ 240772 h 1636349"/>
                  <a:gd name="connsiteX37" fmla="*/ 596675 w 865950"/>
                  <a:gd name="connsiteY37" fmla="*/ 240772 h 1636349"/>
                  <a:gd name="connsiteX38" fmla="*/ 653825 w 865950"/>
                  <a:gd name="connsiteY38" fmla="*/ 209816 h 1636349"/>
                  <a:gd name="connsiteX39" fmla="*/ 691924 w 865950"/>
                  <a:gd name="connsiteY39" fmla="*/ 159809 h 1636349"/>
                  <a:gd name="connsiteX40" fmla="*/ 677636 w 865950"/>
                  <a:gd name="connsiteY40" fmla="*/ 114566 h 1636349"/>
                  <a:gd name="connsiteX41" fmla="*/ 706212 w 865950"/>
                  <a:gd name="connsiteY41" fmla="*/ 126473 h 1636349"/>
                  <a:gd name="connsiteX42" fmla="*/ 694032 w 865950"/>
                  <a:gd name="connsiteY42" fmla="*/ 25348 h 1636349"/>
                  <a:gd name="connsiteX43" fmla="*/ 313305 w 865950"/>
                  <a:gd name="connsiteY43" fmla="*/ 359835 h 1636349"/>
                  <a:gd name="connsiteX44" fmla="*/ 278538 w 865950"/>
                  <a:gd name="connsiteY44" fmla="*/ 379202 h 1636349"/>
                  <a:gd name="connsiteX45" fmla="*/ 689680 w 865950"/>
                  <a:gd name="connsiteY45" fmla="*/ 5413 h 1636349"/>
                  <a:gd name="connsiteX0" fmla="*/ 689680 w 840890"/>
                  <a:gd name="connsiteY0" fmla="*/ 5413 h 1636349"/>
                  <a:gd name="connsiteX1" fmla="*/ 462642 w 840890"/>
                  <a:gd name="connsiteY1" fmla="*/ 169858 h 1636349"/>
                  <a:gd name="connsiteX2" fmla="*/ 257857 w 840890"/>
                  <a:gd name="connsiteY2" fmla="*/ 343076 h 1636349"/>
                  <a:gd name="connsiteX3" fmla="*/ 256292 w 840890"/>
                  <a:gd name="connsiteY3" fmla="*/ 663659 h 1636349"/>
                  <a:gd name="connsiteX4" fmla="*/ 240439 w 840890"/>
                  <a:gd name="connsiteY4" fmla="*/ 1033433 h 1636349"/>
                  <a:gd name="connsiteX5" fmla="*/ 160292 w 840890"/>
                  <a:gd name="connsiteY5" fmla="*/ 1236450 h 1636349"/>
                  <a:gd name="connsiteX6" fmla="*/ 12725 w 840890"/>
                  <a:gd name="connsiteY6" fmla="*/ 1591734 h 1636349"/>
                  <a:gd name="connsiteX7" fmla="*/ 520337 w 840890"/>
                  <a:gd name="connsiteY7" fmla="*/ 1601805 h 1636349"/>
                  <a:gd name="connsiteX8" fmla="*/ 656682 w 840890"/>
                  <a:gd name="connsiteY8" fmla="*/ 1259720 h 1636349"/>
                  <a:gd name="connsiteX9" fmla="*/ 836090 w 840890"/>
                  <a:gd name="connsiteY9" fmla="*/ 941856 h 1636349"/>
                  <a:gd name="connsiteX10" fmla="*/ 792480 w 840890"/>
                  <a:gd name="connsiteY10" fmla="*/ 690533 h 1636349"/>
                  <a:gd name="connsiteX11" fmla="*/ 806905 w 840890"/>
                  <a:gd name="connsiteY11" fmla="*/ 510783 h 1636349"/>
                  <a:gd name="connsiteX12" fmla="*/ 829832 w 840890"/>
                  <a:gd name="connsiteY12" fmla="*/ 262520 h 1636349"/>
                  <a:gd name="connsiteX13" fmla="*/ 708593 w 840890"/>
                  <a:gd name="connsiteY13" fmla="*/ 238391 h 1636349"/>
                  <a:gd name="connsiteX14" fmla="*/ 727644 w 840890"/>
                  <a:gd name="connsiteY14" fmla="*/ 131233 h 1636349"/>
                  <a:gd name="connsiteX15" fmla="*/ 651443 w 840890"/>
                  <a:gd name="connsiteY15" fmla="*/ 255060 h 1636349"/>
                  <a:gd name="connsiteX16" fmla="*/ 591910 w 840890"/>
                  <a:gd name="connsiteY16" fmla="*/ 462229 h 1636349"/>
                  <a:gd name="connsiteX17" fmla="*/ 449038 w 840890"/>
                  <a:gd name="connsiteY17" fmla="*/ 757502 h 1636349"/>
                  <a:gd name="connsiteX18" fmla="*/ 491898 w 840890"/>
                  <a:gd name="connsiteY18" fmla="*/ 695589 h 1636349"/>
                  <a:gd name="connsiteX19" fmla="*/ 465705 w 840890"/>
                  <a:gd name="connsiteY19" fmla="*/ 676540 h 1636349"/>
                  <a:gd name="connsiteX20" fmla="*/ 546667 w 840890"/>
                  <a:gd name="connsiteY20" fmla="*/ 614628 h 1636349"/>
                  <a:gd name="connsiteX21" fmla="*/ 487137 w 840890"/>
                  <a:gd name="connsiteY21" fmla="*/ 600341 h 1636349"/>
                  <a:gd name="connsiteX22" fmla="*/ 468086 w 840890"/>
                  <a:gd name="connsiteY22" fmla="*/ 567003 h 1636349"/>
                  <a:gd name="connsiteX23" fmla="*/ 549049 w 840890"/>
                  <a:gd name="connsiteY23" fmla="*/ 543191 h 1636349"/>
                  <a:gd name="connsiteX24" fmla="*/ 477612 w 840890"/>
                  <a:gd name="connsiteY24" fmla="*/ 531285 h 1636349"/>
                  <a:gd name="connsiteX25" fmla="*/ 570479 w 840890"/>
                  <a:gd name="connsiteY25" fmla="*/ 521759 h 1636349"/>
                  <a:gd name="connsiteX26" fmla="*/ 427605 w 840890"/>
                  <a:gd name="connsiteY26" fmla="*/ 493186 h 1636349"/>
                  <a:gd name="connsiteX27" fmla="*/ 580005 w 840890"/>
                  <a:gd name="connsiteY27" fmla="*/ 476515 h 1636349"/>
                  <a:gd name="connsiteX28" fmla="*/ 580006 w 840890"/>
                  <a:gd name="connsiteY28" fmla="*/ 428889 h 1636349"/>
                  <a:gd name="connsiteX29" fmla="*/ 460944 w 840890"/>
                  <a:gd name="connsiteY29" fmla="*/ 388408 h 1636349"/>
                  <a:gd name="connsiteX30" fmla="*/ 606200 w 840890"/>
                  <a:gd name="connsiteY30" fmla="*/ 409840 h 1636349"/>
                  <a:gd name="connsiteX31" fmla="*/ 596675 w 840890"/>
                  <a:gd name="connsiteY31" fmla="*/ 376503 h 1636349"/>
                  <a:gd name="connsiteX32" fmla="*/ 518092 w 840890"/>
                  <a:gd name="connsiteY32" fmla="*/ 340784 h 1636349"/>
                  <a:gd name="connsiteX33" fmla="*/ 618106 w 840890"/>
                  <a:gd name="connsiteY33" fmla="*/ 309827 h 1636349"/>
                  <a:gd name="connsiteX34" fmla="*/ 549050 w 840890"/>
                  <a:gd name="connsiteY34" fmla="*/ 295541 h 1636349"/>
                  <a:gd name="connsiteX35" fmla="*/ 613343 w 840890"/>
                  <a:gd name="connsiteY35" fmla="*/ 269347 h 1636349"/>
                  <a:gd name="connsiteX36" fmla="*/ 639538 w 840890"/>
                  <a:gd name="connsiteY36" fmla="*/ 240772 h 1636349"/>
                  <a:gd name="connsiteX37" fmla="*/ 596675 w 840890"/>
                  <a:gd name="connsiteY37" fmla="*/ 240772 h 1636349"/>
                  <a:gd name="connsiteX38" fmla="*/ 653825 w 840890"/>
                  <a:gd name="connsiteY38" fmla="*/ 209816 h 1636349"/>
                  <a:gd name="connsiteX39" fmla="*/ 691924 w 840890"/>
                  <a:gd name="connsiteY39" fmla="*/ 159809 h 1636349"/>
                  <a:gd name="connsiteX40" fmla="*/ 677636 w 840890"/>
                  <a:gd name="connsiteY40" fmla="*/ 114566 h 1636349"/>
                  <a:gd name="connsiteX41" fmla="*/ 706212 w 840890"/>
                  <a:gd name="connsiteY41" fmla="*/ 126473 h 1636349"/>
                  <a:gd name="connsiteX42" fmla="*/ 694032 w 840890"/>
                  <a:gd name="connsiteY42" fmla="*/ 25348 h 1636349"/>
                  <a:gd name="connsiteX43" fmla="*/ 313305 w 840890"/>
                  <a:gd name="connsiteY43" fmla="*/ 359835 h 1636349"/>
                  <a:gd name="connsiteX44" fmla="*/ 278538 w 840890"/>
                  <a:gd name="connsiteY44" fmla="*/ 379202 h 1636349"/>
                  <a:gd name="connsiteX45" fmla="*/ 689680 w 840890"/>
                  <a:gd name="connsiteY45" fmla="*/ 5413 h 1636349"/>
                  <a:gd name="connsiteX0" fmla="*/ 689680 w 846010"/>
                  <a:gd name="connsiteY0" fmla="*/ 5413 h 1636349"/>
                  <a:gd name="connsiteX1" fmla="*/ 462642 w 846010"/>
                  <a:gd name="connsiteY1" fmla="*/ 169858 h 1636349"/>
                  <a:gd name="connsiteX2" fmla="*/ 257857 w 846010"/>
                  <a:gd name="connsiteY2" fmla="*/ 343076 h 1636349"/>
                  <a:gd name="connsiteX3" fmla="*/ 256292 w 846010"/>
                  <a:gd name="connsiteY3" fmla="*/ 663659 h 1636349"/>
                  <a:gd name="connsiteX4" fmla="*/ 240439 w 846010"/>
                  <a:gd name="connsiteY4" fmla="*/ 1033433 h 1636349"/>
                  <a:gd name="connsiteX5" fmla="*/ 160292 w 846010"/>
                  <a:gd name="connsiteY5" fmla="*/ 1236450 h 1636349"/>
                  <a:gd name="connsiteX6" fmla="*/ 12725 w 846010"/>
                  <a:gd name="connsiteY6" fmla="*/ 1591734 h 1636349"/>
                  <a:gd name="connsiteX7" fmla="*/ 520337 w 846010"/>
                  <a:gd name="connsiteY7" fmla="*/ 1601805 h 1636349"/>
                  <a:gd name="connsiteX8" fmla="*/ 656682 w 846010"/>
                  <a:gd name="connsiteY8" fmla="*/ 1259720 h 1636349"/>
                  <a:gd name="connsiteX9" fmla="*/ 836090 w 846010"/>
                  <a:gd name="connsiteY9" fmla="*/ 941856 h 1636349"/>
                  <a:gd name="connsiteX10" fmla="*/ 792480 w 846010"/>
                  <a:gd name="connsiteY10" fmla="*/ 690533 h 1636349"/>
                  <a:gd name="connsiteX11" fmla="*/ 806905 w 846010"/>
                  <a:gd name="connsiteY11" fmla="*/ 510783 h 1636349"/>
                  <a:gd name="connsiteX12" fmla="*/ 829832 w 846010"/>
                  <a:gd name="connsiteY12" fmla="*/ 262520 h 1636349"/>
                  <a:gd name="connsiteX13" fmla="*/ 708593 w 846010"/>
                  <a:gd name="connsiteY13" fmla="*/ 238391 h 1636349"/>
                  <a:gd name="connsiteX14" fmla="*/ 727644 w 846010"/>
                  <a:gd name="connsiteY14" fmla="*/ 131233 h 1636349"/>
                  <a:gd name="connsiteX15" fmla="*/ 651443 w 846010"/>
                  <a:gd name="connsiteY15" fmla="*/ 255060 h 1636349"/>
                  <a:gd name="connsiteX16" fmla="*/ 591910 w 846010"/>
                  <a:gd name="connsiteY16" fmla="*/ 462229 h 1636349"/>
                  <a:gd name="connsiteX17" fmla="*/ 449038 w 846010"/>
                  <a:gd name="connsiteY17" fmla="*/ 757502 h 1636349"/>
                  <a:gd name="connsiteX18" fmla="*/ 491898 w 846010"/>
                  <a:gd name="connsiteY18" fmla="*/ 695589 h 1636349"/>
                  <a:gd name="connsiteX19" fmla="*/ 465705 w 846010"/>
                  <a:gd name="connsiteY19" fmla="*/ 676540 h 1636349"/>
                  <a:gd name="connsiteX20" fmla="*/ 546667 w 846010"/>
                  <a:gd name="connsiteY20" fmla="*/ 614628 h 1636349"/>
                  <a:gd name="connsiteX21" fmla="*/ 487137 w 846010"/>
                  <a:gd name="connsiteY21" fmla="*/ 600341 h 1636349"/>
                  <a:gd name="connsiteX22" fmla="*/ 468086 w 846010"/>
                  <a:gd name="connsiteY22" fmla="*/ 567003 h 1636349"/>
                  <a:gd name="connsiteX23" fmla="*/ 549049 w 846010"/>
                  <a:gd name="connsiteY23" fmla="*/ 543191 h 1636349"/>
                  <a:gd name="connsiteX24" fmla="*/ 477612 w 846010"/>
                  <a:gd name="connsiteY24" fmla="*/ 531285 h 1636349"/>
                  <a:gd name="connsiteX25" fmla="*/ 570479 w 846010"/>
                  <a:gd name="connsiteY25" fmla="*/ 521759 h 1636349"/>
                  <a:gd name="connsiteX26" fmla="*/ 427605 w 846010"/>
                  <a:gd name="connsiteY26" fmla="*/ 493186 h 1636349"/>
                  <a:gd name="connsiteX27" fmla="*/ 580005 w 846010"/>
                  <a:gd name="connsiteY27" fmla="*/ 476515 h 1636349"/>
                  <a:gd name="connsiteX28" fmla="*/ 580006 w 846010"/>
                  <a:gd name="connsiteY28" fmla="*/ 428889 h 1636349"/>
                  <a:gd name="connsiteX29" fmla="*/ 460944 w 846010"/>
                  <a:gd name="connsiteY29" fmla="*/ 388408 h 1636349"/>
                  <a:gd name="connsiteX30" fmla="*/ 606200 w 846010"/>
                  <a:gd name="connsiteY30" fmla="*/ 409840 h 1636349"/>
                  <a:gd name="connsiteX31" fmla="*/ 596675 w 846010"/>
                  <a:gd name="connsiteY31" fmla="*/ 376503 h 1636349"/>
                  <a:gd name="connsiteX32" fmla="*/ 518092 w 846010"/>
                  <a:gd name="connsiteY32" fmla="*/ 340784 h 1636349"/>
                  <a:gd name="connsiteX33" fmla="*/ 618106 w 846010"/>
                  <a:gd name="connsiteY33" fmla="*/ 309827 h 1636349"/>
                  <a:gd name="connsiteX34" fmla="*/ 549050 w 846010"/>
                  <a:gd name="connsiteY34" fmla="*/ 295541 h 1636349"/>
                  <a:gd name="connsiteX35" fmla="*/ 613343 w 846010"/>
                  <a:gd name="connsiteY35" fmla="*/ 269347 h 1636349"/>
                  <a:gd name="connsiteX36" fmla="*/ 639538 w 846010"/>
                  <a:gd name="connsiteY36" fmla="*/ 240772 h 1636349"/>
                  <a:gd name="connsiteX37" fmla="*/ 596675 w 846010"/>
                  <a:gd name="connsiteY37" fmla="*/ 240772 h 1636349"/>
                  <a:gd name="connsiteX38" fmla="*/ 653825 w 846010"/>
                  <a:gd name="connsiteY38" fmla="*/ 209816 h 1636349"/>
                  <a:gd name="connsiteX39" fmla="*/ 691924 w 846010"/>
                  <a:gd name="connsiteY39" fmla="*/ 159809 h 1636349"/>
                  <a:gd name="connsiteX40" fmla="*/ 677636 w 846010"/>
                  <a:gd name="connsiteY40" fmla="*/ 114566 h 1636349"/>
                  <a:gd name="connsiteX41" fmla="*/ 706212 w 846010"/>
                  <a:gd name="connsiteY41" fmla="*/ 126473 h 1636349"/>
                  <a:gd name="connsiteX42" fmla="*/ 694032 w 846010"/>
                  <a:gd name="connsiteY42" fmla="*/ 25348 h 1636349"/>
                  <a:gd name="connsiteX43" fmla="*/ 313305 w 846010"/>
                  <a:gd name="connsiteY43" fmla="*/ 359835 h 1636349"/>
                  <a:gd name="connsiteX44" fmla="*/ 278538 w 846010"/>
                  <a:gd name="connsiteY44" fmla="*/ 379202 h 1636349"/>
                  <a:gd name="connsiteX45" fmla="*/ 689680 w 846010"/>
                  <a:gd name="connsiteY45" fmla="*/ 5413 h 1636349"/>
                  <a:gd name="connsiteX0" fmla="*/ 689680 w 847429"/>
                  <a:gd name="connsiteY0" fmla="*/ 5413 h 1636349"/>
                  <a:gd name="connsiteX1" fmla="*/ 462642 w 847429"/>
                  <a:gd name="connsiteY1" fmla="*/ 169858 h 1636349"/>
                  <a:gd name="connsiteX2" fmla="*/ 257857 w 847429"/>
                  <a:gd name="connsiteY2" fmla="*/ 343076 h 1636349"/>
                  <a:gd name="connsiteX3" fmla="*/ 256292 w 847429"/>
                  <a:gd name="connsiteY3" fmla="*/ 663659 h 1636349"/>
                  <a:gd name="connsiteX4" fmla="*/ 240439 w 847429"/>
                  <a:gd name="connsiteY4" fmla="*/ 1033433 h 1636349"/>
                  <a:gd name="connsiteX5" fmla="*/ 160292 w 847429"/>
                  <a:gd name="connsiteY5" fmla="*/ 1236450 h 1636349"/>
                  <a:gd name="connsiteX6" fmla="*/ 12725 w 847429"/>
                  <a:gd name="connsiteY6" fmla="*/ 1591734 h 1636349"/>
                  <a:gd name="connsiteX7" fmla="*/ 520337 w 847429"/>
                  <a:gd name="connsiteY7" fmla="*/ 1601805 h 1636349"/>
                  <a:gd name="connsiteX8" fmla="*/ 656682 w 847429"/>
                  <a:gd name="connsiteY8" fmla="*/ 1259720 h 1636349"/>
                  <a:gd name="connsiteX9" fmla="*/ 836090 w 847429"/>
                  <a:gd name="connsiteY9" fmla="*/ 941856 h 1636349"/>
                  <a:gd name="connsiteX10" fmla="*/ 792480 w 847429"/>
                  <a:gd name="connsiteY10" fmla="*/ 690533 h 1636349"/>
                  <a:gd name="connsiteX11" fmla="*/ 806905 w 847429"/>
                  <a:gd name="connsiteY11" fmla="*/ 510783 h 1636349"/>
                  <a:gd name="connsiteX12" fmla="*/ 829832 w 847429"/>
                  <a:gd name="connsiteY12" fmla="*/ 262520 h 1636349"/>
                  <a:gd name="connsiteX13" fmla="*/ 708593 w 847429"/>
                  <a:gd name="connsiteY13" fmla="*/ 238391 h 1636349"/>
                  <a:gd name="connsiteX14" fmla="*/ 727644 w 847429"/>
                  <a:gd name="connsiteY14" fmla="*/ 131233 h 1636349"/>
                  <a:gd name="connsiteX15" fmla="*/ 651443 w 847429"/>
                  <a:gd name="connsiteY15" fmla="*/ 255060 h 1636349"/>
                  <a:gd name="connsiteX16" fmla="*/ 591910 w 847429"/>
                  <a:gd name="connsiteY16" fmla="*/ 462229 h 1636349"/>
                  <a:gd name="connsiteX17" fmla="*/ 449038 w 847429"/>
                  <a:gd name="connsiteY17" fmla="*/ 757502 h 1636349"/>
                  <a:gd name="connsiteX18" fmla="*/ 491898 w 847429"/>
                  <a:gd name="connsiteY18" fmla="*/ 695589 h 1636349"/>
                  <a:gd name="connsiteX19" fmla="*/ 465705 w 847429"/>
                  <a:gd name="connsiteY19" fmla="*/ 676540 h 1636349"/>
                  <a:gd name="connsiteX20" fmla="*/ 546667 w 847429"/>
                  <a:gd name="connsiteY20" fmla="*/ 614628 h 1636349"/>
                  <a:gd name="connsiteX21" fmla="*/ 487137 w 847429"/>
                  <a:gd name="connsiteY21" fmla="*/ 600341 h 1636349"/>
                  <a:gd name="connsiteX22" fmla="*/ 468086 w 847429"/>
                  <a:gd name="connsiteY22" fmla="*/ 567003 h 1636349"/>
                  <a:gd name="connsiteX23" fmla="*/ 549049 w 847429"/>
                  <a:gd name="connsiteY23" fmla="*/ 543191 h 1636349"/>
                  <a:gd name="connsiteX24" fmla="*/ 477612 w 847429"/>
                  <a:gd name="connsiteY24" fmla="*/ 531285 h 1636349"/>
                  <a:gd name="connsiteX25" fmla="*/ 570479 w 847429"/>
                  <a:gd name="connsiteY25" fmla="*/ 521759 h 1636349"/>
                  <a:gd name="connsiteX26" fmla="*/ 427605 w 847429"/>
                  <a:gd name="connsiteY26" fmla="*/ 493186 h 1636349"/>
                  <a:gd name="connsiteX27" fmla="*/ 580005 w 847429"/>
                  <a:gd name="connsiteY27" fmla="*/ 476515 h 1636349"/>
                  <a:gd name="connsiteX28" fmla="*/ 580006 w 847429"/>
                  <a:gd name="connsiteY28" fmla="*/ 428889 h 1636349"/>
                  <a:gd name="connsiteX29" fmla="*/ 460944 w 847429"/>
                  <a:gd name="connsiteY29" fmla="*/ 388408 h 1636349"/>
                  <a:gd name="connsiteX30" fmla="*/ 606200 w 847429"/>
                  <a:gd name="connsiteY30" fmla="*/ 409840 h 1636349"/>
                  <a:gd name="connsiteX31" fmla="*/ 596675 w 847429"/>
                  <a:gd name="connsiteY31" fmla="*/ 376503 h 1636349"/>
                  <a:gd name="connsiteX32" fmla="*/ 518092 w 847429"/>
                  <a:gd name="connsiteY32" fmla="*/ 340784 h 1636349"/>
                  <a:gd name="connsiteX33" fmla="*/ 618106 w 847429"/>
                  <a:gd name="connsiteY33" fmla="*/ 309827 h 1636349"/>
                  <a:gd name="connsiteX34" fmla="*/ 549050 w 847429"/>
                  <a:gd name="connsiteY34" fmla="*/ 295541 h 1636349"/>
                  <a:gd name="connsiteX35" fmla="*/ 613343 w 847429"/>
                  <a:gd name="connsiteY35" fmla="*/ 269347 h 1636349"/>
                  <a:gd name="connsiteX36" fmla="*/ 639538 w 847429"/>
                  <a:gd name="connsiteY36" fmla="*/ 240772 h 1636349"/>
                  <a:gd name="connsiteX37" fmla="*/ 596675 w 847429"/>
                  <a:gd name="connsiteY37" fmla="*/ 240772 h 1636349"/>
                  <a:gd name="connsiteX38" fmla="*/ 653825 w 847429"/>
                  <a:gd name="connsiteY38" fmla="*/ 209816 h 1636349"/>
                  <a:gd name="connsiteX39" fmla="*/ 691924 w 847429"/>
                  <a:gd name="connsiteY39" fmla="*/ 159809 h 1636349"/>
                  <a:gd name="connsiteX40" fmla="*/ 677636 w 847429"/>
                  <a:gd name="connsiteY40" fmla="*/ 114566 h 1636349"/>
                  <a:gd name="connsiteX41" fmla="*/ 706212 w 847429"/>
                  <a:gd name="connsiteY41" fmla="*/ 126473 h 1636349"/>
                  <a:gd name="connsiteX42" fmla="*/ 694032 w 847429"/>
                  <a:gd name="connsiteY42" fmla="*/ 25348 h 1636349"/>
                  <a:gd name="connsiteX43" fmla="*/ 313305 w 847429"/>
                  <a:gd name="connsiteY43" fmla="*/ 359835 h 1636349"/>
                  <a:gd name="connsiteX44" fmla="*/ 278538 w 847429"/>
                  <a:gd name="connsiteY44" fmla="*/ 379202 h 1636349"/>
                  <a:gd name="connsiteX45" fmla="*/ 689680 w 847429"/>
                  <a:gd name="connsiteY45" fmla="*/ 5413 h 1636349"/>
                  <a:gd name="connsiteX0" fmla="*/ 689680 w 847429"/>
                  <a:gd name="connsiteY0" fmla="*/ 5413 h 1636349"/>
                  <a:gd name="connsiteX1" fmla="*/ 462642 w 847429"/>
                  <a:gd name="connsiteY1" fmla="*/ 169858 h 1636349"/>
                  <a:gd name="connsiteX2" fmla="*/ 257857 w 847429"/>
                  <a:gd name="connsiteY2" fmla="*/ 343076 h 1636349"/>
                  <a:gd name="connsiteX3" fmla="*/ 256292 w 847429"/>
                  <a:gd name="connsiteY3" fmla="*/ 663659 h 1636349"/>
                  <a:gd name="connsiteX4" fmla="*/ 240439 w 847429"/>
                  <a:gd name="connsiteY4" fmla="*/ 1033433 h 1636349"/>
                  <a:gd name="connsiteX5" fmla="*/ 160292 w 847429"/>
                  <a:gd name="connsiteY5" fmla="*/ 1236450 h 1636349"/>
                  <a:gd name="connsiteX6" fmla="*/ 12725 w 847429"/>
                  <a:gd name="connsiteY6" fmla="*/ 1591734 h 1636349"/>
                  <a:gd name="connsiteX7" fmla="*/ 520337 w 847429"/>
                  <a:gd name="connsiteY7" fmla="*/ 1601805 h 1636349"/>
                  <a:gd name="connsiteX8" fmla="*/ 656682 w 847429"/>
                  <a:gd name="connsiteY8" fmla="*/ 1259720 h 1636349"/>
                  <a:gd name="connsiteX9" fmla="*/ 836090 w 847429"/>
                  <a:gd name="connsiteY9" fmla="*/ 941856 h 1636349"/>
                  <a:gd name="connsiteX10" fmla="*/ 792480 w 847429"/>
                  <a:gd name="connsiteY10" fmla="*/ 690533 h 1636349"/>
                  <a:gd name="connsiteX11" fmla="*/ 806905 w 847429"/>
                  <a:gd name="connsiteY11" fmla="*/ 510783 h 1636349"/>
                  <a:gd name="connsiteX12" fmla="*/ 829832 w 847429"/>
                  <a:gd name="connsiteY12" fmla="*/ 262520 h 1636349"/>
                  <a:gd name="connsiteX13" fmla="*/ 708593 w 847429"/>
                  <a:gd name="connsiteY13" fmla="*/ 238391 h 1636349"/>
                  <a:gd name="connsiteX14" fmla="*/ 727644 w 847429"/>
                  <a:gd name="connsiteY14" fmla="*/ 131233 h 1636349"/>
                  <a:gd name="connsiteX15" fmla="*/ 651443 w 847429"/>
                  <a:gd name="connsiteY15" fmla="*/ 255060 h 1636349"/>
                  <a:gd name="connsiteX16" fmla="*/ 591910 w 847429"/>
                  <a:gd name="connsiteY16" fmla="*/ 462229 h 1636349"/>
                  <a:gd name="connsiteX17" fmla="*/ 449038 w 847429"/>
                  <a:gd name="connsiteY17" fmla="*/ 757502 h 1636349"/>
                  <a:gd name="connsiteX18" fmla="*/ 491898 w 847429"/>
                  <a:gd name="connsiteY18" fmla="*/ 695589 h 1636349"/>
                  <a:gd name="connsiteX19" fmla="*/ 465705 w 847429"/>
                  <a:gd name="connsiteY19" fmla="*/ 676540 h 1636349"/>
                  <a:gd name="connsiteX20" fmla="*/ 546667 w 847429"/>
                  <a:gd name="connsiteY20" fmla="*/ 614628 h 1636349"/>
                  <a:gd name="connsiteX21" fmla="*/ 487137 w 847429"/>
                  <a:gd name="connsiteY21" fmla="*/ 600341 h 1636349"/>
                  <a:gd name="connsiteX22" fmla="*/ 468086 w 847429"/>
                  <a:gd name="connsiteY22" fmla="*/ 567003 h 1636349"/>
                  <a:gd name="connsiteX23" fmla="*/ 549049 w 847429"/>
                  <a:gd name="connsiteY23" fmla="*/ 543191 h 1636349"/>
                  <a:gd name="connsiteX24" fmla="*/ 477612 w 847429"/>
                  <a:gd name="connsiteY24" fmla="*/ 531285 h 1636349"/>
                  <a:gd name="connsiteX25" fmla="*/ 570479 w 847429"/>
                  <a:gd name="connsiteY25" fmla="*/ 521759 h 1636349"/>
                  <a:gd name="connsiteX26" fmla="*/ 427605 w 847429"/>
                  <a:gd name="connsiteY26" fmla="*/ 493186 h 1636349"/>
                  <a:gd name="connsiteX27" fmla="*/ 580005 w 847429"/>
                  <a:gd name="connsiteY27" fmla="*/ 476515 h 1636349"/>
                  <a:gd name="connsiteX28" fmla="*/ 580006 w 847429"/>
                  <a:gd name="connsiteY28" fmla="*/ 428889 h 1636349"/>
                  <a:gd name="connsiteX29" fmla="*/ 460944 w 847429"/>
                  <a:gd name="connsiteY29" fmla="*/ 388408 h 1636349"/>
                  <a:gd name="connsiteX30" fmla="*/ 606200 w 847429"/>
                  <a:gd name="connsiteY30" fmla="*/ 409840 h 1636349"/>
                  <a:gd name="connsiteX31" fmla="*/ 596675 w 847429"/>
                  <a:gd name="connsiteY31" fmla="*/ 376503 h 1636349"/>
                  <a:gd name="connsiteX32" fmla="*/ 518092 w 847429"/>
                  <a:gd name="connsiteY32" fmla="*/ 340784 h 1636349"/>
                  <a:gd name="connsiteX33" fmla="*/ 618106 w 847429"/>
                  <a:gd name="connsiteY33" fmla="*/ 309827 h 1636349"/>
                  <a:gd name="connsiteX34" fmla="*/ 549050 w 847429"/>
                  <a:gd name="connsiteY34" fmla="*/ 295541 h 1636349"/>
                  <a:gd name="connsiteX35" fmla="*/ 613343 w 847429"/>
                  <a:gd name="connsiteY35" fmla="*/ 269347 h 1636349"/>
                  <a:gd name="connsiteX36" fmla="*/ 639538 w 847429"/>
                  <a:gd name="connsiteY36" fmla="*/ 240772 h 1636349"/>
                  <a:gd name="connsiteX37" fmla="*/ 596675 w 847429"/>
                  <a:gd name="connsiteY37" fmla="*/ 240772 h 1636349"/>
                  <a:gd name="connsiteX38" fmla="*/ 653825 w 847429"/>
                  <a:gd name="connsiteY38" fmla="*/ 209816 h 1636349"/>
                  <a:gd name="connsiteX39" fmla="*/ 691924 w 847429"/>
                  <a:gd name="connsiteY39" fmla="*/ 159809 h 1636349"/>
                  <a:gd name="connsiteX40" fmla="*/ 677636 w 847429"/>
                  <a:gd name="connsiteY40" fmla="*/ 114566 h 1636349"/>
                  <a:gd name="connsiteX41" fmla="*/ 706212 w 847429"/>
                  <a:gd name="connsiteY41" fmla="*/ 126473 h 1636349"/>
                  <a:gd name="connsiteX42" fmla="*/ 694032 w 847429"/>
                  <a:gd name="connsiteY42" fmla="*/ 25348 h 1636349"/>
                  <a:gd name="connsiteX43" fmla="*/ 313305 w 847429"/>
                  <a:gd name="connsiteY43" fmla="*/ 359835 h 1636349"/>
                  <a:gd name="connsiteX44" fmla="*/ 278538 w 847429"/>
                  <a:gd name="connsiteY44" fmla="*/ 379202 h 1636349"/>
                  <a:gd name="connsiteX45" fmla="*/ 689680 w 847429"/>
                  <a:gd name="connsiteY45" fmla="*/ 5413 h 1636349"/>
                  <a:gd name="connsiteX0" fmla="*/ 689680 w 840890"/>
                  <a:gd name="connsiteY0" fmla="*/ 5413 h 1636349"/>
                  <a:gd name="connsiteX1" fmla="*/ 462642 w 840890"/>
                  <a:gd name="connsiteY1" fmla="*/ 169858 h 1636349"/>
                  <a:gd name="connsiteX2" fmla="*/ 257857 w 840890"/>
                  <a:gd name="connsiteY2" fmla="*/ 343076 h 1636349"/>
                  <a:gd name="connsiteX3" fmla="*/ 256292 w 840890"/>
                  <a:gd name="connsiteY3" fmla="*/ 663659 h 1636349"/>
                  <a:gd name="connsiteX4" fmla="*/ 240439 w 840890"/>
                  <a:gd name="connsiteY4" fmla="*/ 1033433 h 1636349"/>
                  <a:gd name="connsiteX5" fmla="*/ 160292 w 840890"/>
                  <a:gd name="connsiteY5" fmla="*/ 1236450 h 1636349"/>
                  <a:gd name="connsiteX6" fmla="*/ 12725 w 840890"/>
                  <a:gd name="connsiteY6" fmla="*/ 1591734 h 1636349"/>
                  <a:gd name="connsiteX7" fmla="*/ 520337 w 840890"/>
                  <a:gd name="connsiteY7" fmla="*/ 1601805 h 1636349"/>
                  <a:gd name="connsiteX8" fmla="*/ 656682 w 840890"/>
                  <a:gd name="connsiteY8" fmla="*/ 1259720 h 1636349"/>
                  <a:gd name="connsiteX9" fmla="*/ 836090 w 840890"/>
                  <a:gd name="connsiteY9" fmla="*/ 941856 h 1636349"/>
                  <a:gd name="connsiteX10" fmla="*/ 792480 w 840890"/>
                  <a:gd name="connsiteY10" fmla="*/ 690533 h 1636349"/>
                  <a:gd name="connsiteX11" fmla="*/ 806905 w 840890"/>
                  <a:gd name="connsiteY11" fmla="*/ 510783 h 1636349"/>
                  <a:gd name="connsiteX12" fmla="*/ 820512 w 840890"/>
                  <a:gd name="connsiteY12" fmla="*/ 421747 h 1636349"/>
                  <a:gd name="connsiteX13" fmla="*/ 829832 w 840890"/>
                  <a:gd name="connsiteY13" fmla="*/ 262520 h 1636349"/>
                  <a:gd name="connsiteX14" fmla="*/ 708593 w 840890"/>
                  <a:gd name="connsiteY14" fmla="*/ 238391 h 1636349"/>
                  <a:gd name="connsiteX15" fmla="*/ 727644 w 840890"/>
                  <a:gd name="connsiteY15" fmla="*/ 131233 h 1636349"/>
                  <a:gd name="connsiteX16" fmla="*/ 651443 w 840890"/>
                  <a:gd name="connsiteY16" fmla="*/ 255060 h 1636349"/>
                  <a:gd name="connsiteX17" fmla="*/ 591910 w 840890"/>
                  <a:gd name="connsiteY17" fmla="*/ 462229 h 1636349"/>
                  <a:gd name="connsiteX18" fmla="*/ 449038 w 840890"/>
                  <a:gd name="connsiteY18" fmla="*/ 757502 h 1636349"/>
                  <a:gd name="connsiteX19" fmla="*/ 491898 w 840890"/>
                  <a:gd name="connsiteY19" fmla="*/ 695589 h 1636349"/>
                  <a:gd name="connsiteX20" fmla="*/ 465705 w 840890"/>
                  <a:gd name="connsiteY20" fmla="*/ 676540 h 1636349"/>
                  <a:gd name="connsiteX21" fmla="*/ 546667 w 840890"/>
                  <a:gd name="connsiteY21" fmla="*/ 614628 h 1636349"/>
                  <a:gd name="connsiteX22" fmla="*/ 487137 w 840890"/>
                  <a:gd name="connsiteY22" fmla="*/ 600341 h 1636349"/>
                  <a:gd name="connsiteX23" fmla="*/ 468086 w 840890"/>
                  <a:gd name="connsiteY23" fmla="*/ 567003 h 1636349"/>
                  <a:gd name="connsiteX24" fmla="*/ 549049 w 840890"/>
                  <a:gd name="connsiteY24" fmla="*/ 543191 h 1636349"/>
                  <a:gd name="connsiteX25" fmla="*/ 477612 w 840890"/>
                  <a:gd name="connsiteY25" fmla="*/ 531285 h 1636349"/>
                  <a:gd name="connsiteX26" fmla="*/ 570479 w 840890"/>
                  <a:gd name="connsiteY26" fmla="*/ 521759 h 1636349"/>
                  <a:gd name="connsiteX27" fmla="*/ 427605 w 840890"/>
                  <a:gd name="connsiteY27" fmla="*/ 493186 h 1636349"/>
                  <a:gd name="connsiteX28" fmla="*/ 580005 w 840890"/>
                  <a:gd name="connsiteY28" fmla="*/ 476515 h 1636349"/>
                  <a:gd name="connsiteX29" fmla="*/ 580006 w 840890"/>
                  <a:gd name="connsiteY29" fmla="*/ 428889 h 1636349"/>
                  <a:gd name="connsiteX30" fmla="*/ 460944 w 840890"/>
                  <a:gd name="connsiteY30" fmla="*/ 388408 h 1636349"/>
                  <a:gd name="connsiteX31" fmla="*/ 606200 w 840890"/>
                  <a:gd name="connsiteY31" fmla="*/ 409840 h 1636349"/>
                  <a:gd name="connsiteX32" fmla="*/ 596675 w 840890"/>
                  <a:gd name="connsiteY32" fmla="*/ 376503 h 1636349"/>
                  <a:gd name="connsiteX33" fmla="*/ 518092 w 840890"/>
                  <a:gd name="connsiteY33" fmla="*/ 340784 h 1636349"/>
                  <a:gd name="connsiteX34" fmla="*/ 618106 w 840890"/>
                  <a:gd name="connsiteY34" fmla="*/ 309827 h 1636349"/>
                  <a:gd name="connsiteX35" fmla="*/ 549050 w 840890"/>
                  <a:gd name="connsiteY35" fmla="*/ 295541 h 1636349"/>
                  <a:gd name="connsiteX36" fmla="*/ 613343 w 840890"/>
                  <a:gd name="connsiteY36" fmla="*/ 269347 h 1636349"/>
                  <a:gd name="connsiteX37" fmla="*/ 639538 w 840890"/>
                  <a:gd name="connsiteY37" fmla="*/ 240772 h 1636349"/>
                  <a:gd name="connsiteX38" fmla="*/ 596675 w 840890"/>
                  <a:gd name="connsiteY38" fmla="*/ 240772 h 1636349"/>
                  <a:gd name="connsiteX39" fmla="*/ 653825 w 840890"/>
                  <a:gd name="connsiteY39" fmla="*/ 209816 h 1636349"/>
                  <a:gd name="connsiteX40" fmla="*/ 691924 w 840890"/>
                  <a:gd name="connsiteY40" fmla="*/ 159809 h 1636349"/>
                  <a:gd name="connsiteX41" fmla="*/ 677636 w 840890"/>
                  <a:gd name="connsiteY41" fmla="*/ 114566 h 1636349"/>
                  <a:gd name="connsiteX42" fmla="*/ 706212 w 840890"/>
                  <a:gd name="connsiteY42" fmla="*/ 126473 h 1636349"/>
                  <a:gd name="connsiteX43" fmla="*/ 694032 w 840890"/>
                  <a:gd name="connsiteY43" fmla="*/ 25348 h 1636349"/>
                  <a:gd name="connsiteX44" fmla="*/ 313305 w 840890"/>
                  <a:gd name="connsiteY44" fmla="*/ 359835 h 1636349"/>
                  <a:gd name="connsiteX45" fmla="*/ 278538 w 840890"/>
                  <a:gd name="connsiteY45" fmla="*/ 379202 h 1636349"/>
                  <a:gd name="connsiteX46" fmla="*/ 689680 w 840890"/>
                  <a:gd name="connsiteY46" fmla="*/ 5413 h 1636349"/>
                  <a:gd name="connsiteX0" fmla="*/ 689680 w 840890"/>
                  <a:gd name="connsiteY0" fmla="*/ 5413 h 1636349"/>
                  <a:gd name="connsiteX1" fmla="*/ 462642 w 840890"/>
                  <a:gd name="connsiteY1" fmla="*/ 169858 h 1636349"/>
                  <a:gd name="connsiteX2" fmla="*/ 257857 w 840890"/>
                  <a:gd name="connsiteY2" fmla="*/ 343076 h 1636349"/>
                  <a:gd name="connsiteX3" fmla="*/ 256292 w 840890"/>
                  <a:gd name="connsiteY3" fmla="*/ 663659 h 1636349"/>
                  <a:gd name="connsiteX4" fmla="*/ 240439 w 840890"/>
                  <a:gd name="connsiteY4" fmla="*/ 1033433 h 1636349"/>
                  <a:gd name="connsiteX5" fmla="*/ 160292 w 840890"/>
                  <a:gd name="connsiteY5" fmla="*/ 1236450 h 1636349"/>
                  <a:gd name="connsiteX6" fmla="*/ 12725 w 840890"/>
                  <a:gd name="connsiteY6" fmla="*/ 1591734 h 1636349"/>
                  <a:gd name="connsiteX7" fmla="*/ 520337 w 840890"/>
                  <a:gd name="connsiteY7" fmla="*/ 1601805 h 1636349"/>
                  <a:gd name="connsiteX8" fmla="*/ 656682 w 840890"/>
                  <a:gd name="connsiteY8" fmla="*/ 1259720 h 1636349"/>
                  <a:gd name="connsiteX9" fmla="*/ 836090 w 840890"/>
                  <a:gd name="connsiteY9" fmla="*/ 941856 h 1636349"/>
                  <a:gd name="connsiteX10" fmla="*/ 792480 w 840890"/>
                  <a:gd name="connsiteY10" fmla="*/ 690533 h 1636349"/>
                  <a:gd name="connsiteX11" fmla="*/ 806905 w 840890"/>
                  <a:gd name="connsiteY11" fmla="*/ 510783 h 1636349"/>
                  <a:gd name="connsiteX12" fmla="*/ 820512 w 840890"/>
                  <a:gd name="connsiteY12" fmla="*/ 421747 h 1636349"/>
                  <a:gd name="connsiteX13" fmla="*/ 827656 w 840890"/>
                  <a:gd name="connsiteY13" fmla="*/ 345547 h 1636349"/>
                  <a:gd name="connsiteX14" fmla="*/ 829832 w 840890"/>
                  <a:gd name="connsiteY14" fmla="*/ 262520 h 1636349"/>
                  <a:gd name="connsiteX15" fmla="*/ 708593 w 840890"/>
                  <a:gd name="connsiteY15" fmla="*/ 238391 h 1636349"/>
                  <a:gd name="connsiteX16" fmla="*/ 727644 w 840890"/>
                  <a:gd name="connsiteY16" fmla="*/ 131233 h 1636349"/>
                  <a:gd name="connsiteX17" fmla="*/ 651443 w 840890"/>
                  <a:gd name="connsiteY17" fmla="*/ 255060 h 1636349"/>
                  <a:gd name="connsiteX18" fmla="*/ 591910 w 840890"/>
                  <a:gd name="connsiteY18" fmla="*/ 462229 h 1636349"/>
                  <a:gd name="connsiteX19" fmla="*/ 449038 w 840890"/>
                  <a:gd name="connsiteY19" fmla="*/ 757502 h 1636349"/>
                  <a:gd name="connsiteX20" fmla="*/ 491898 w 840890"/>
                  <a:gd name="connsiteY20" fmla="*/ 695589 h 1636349"/>
                  <a:gd name="connsiteX21" fmla="*/ 465705 w 840890"/>
                  <a:gd name="connsiteY21" fmla="*/ 676540 h 1636349"/>
                  <a:gd name="connsiteX22" fmla="*/ 546667 w 840890"/>
                  <a:gd name="connsiteY22" fmla="*/ 614628 h 1636349"/>
                  <a:gd name="connsiteX23" fmla="*/ 487137 w 840890"/>
                  <a:gd name="connsiteY23" fmla="*/ 600341 h 1636349"/>
                  <a:gd name="connsiteX24" fmla="*/ 468086 w 840890"/>
                  <a:gd name="connsiteY24" fmla="*/ 567003 h 1636349"/>
                  <a:gd name="connsiteX25" fmla="*/ 549049 w 840890"/>
                  <a:gd name="connsiteY25" fmla="*/ 543191 h 1636349"/>
                  <a:gd name="connsiteX26" fmla="*/ 477612 w 840890"/>
                  <a:gd name="connsiteY26" fmla="*/ 531285 h 1636349"/>
                  <a:gd name="connsiteX27" fmla="*/ 570479 w 840890"/>
                  <a:gd name="connsiteY27" fmla="*/ 521759 h 1636349"/>
                  <a:gd name="connsiteX28" fmla="*/ 427605 w 840890"/>
                  <a:gd name="connsiteY28" fmla="*/ 493186 h 1636349"/>
                  <a:gd name="connsiteX29" fmla="*/ 580005 w 840890"/>
                  <a:gd name="connsiteY29" fmla="*/ 476515 h 1636349"/>
                  <a:gd name="connsiteX30" fmla="*/ 580006 w 840890"/>
                  <a:gd name="connsiteY30" fmla="*/ 428889 h 1636349"/>
                  <a:gd name="connsiteX31" fmla="*/ 460944 w 840890"/>
                  <a:gd name="connsiteY31" fmla="*/ 388408 h 1636349"/>
                  <a:gd name="connsiteX32" fmla="*/ 606200 w 840890"/>
                  <a:gd name="connsiteY32" fmla="*/ 409840 h 1636349"/>
                  <a:gd name="connsiteX33" fmla="*/ 596675 w 840890"/>
                  <a:gd name="connsiteY33" fmla="*/ 376503 h 1636349"/>
                  <a:gd name="connsiteX34" fmla="*/ 518092 w 840890"/>
                  <a:gd name="connsiteY34" fmla="*/ 340784 h 1636349"/>
                  <a:gd name="connsiteX35" fmla="*/ 618106 w 840890"/>
                  <a:gd name="connsiteY35" fmla="*/ 309827 h 1636349"/>
                  <a:gd name="connsiteX36" fmla="*/ 549050 w 840890"/>
                  <a:gd name="connsiteY36" fmla="*/ 295541 h 1636349"/>
                  <a:gd name="connsiteX37" fmla="*/ 613343 w 840890"/>
                  <a:gd name="connsiteY37" fmla="*/ 269347 h 1636349"/>
                  <a:gd name="connsiteX38" fmla="*/ 639538 w 840890"/>
                  <a:gd name="connsiteY38" fmla="*/ 240772 h 1636349"/>
                  <a:gd name="connsiteX39" fmla="*/ 596675 w 840890"/>
                  <a:gd name="connsiteY39" fmla="*/ 240772 h 1636349"/>
                  <a:gd name="connsiteX40" fmla="*/ 653825 w 840890"/>
                  <a:gd name="connsiteY40" fmla="*/ 209816 h 1636349"/>
                  <a:gd name="connsiteX41" fmla="*/ 691924 w 840890"/>
                  <a:gd name="connsiteY41" fmla="*/ 159809 h 1636349"/>
                  <a:gd name="connsiteX42" fmla="*/ 677636 w 840890"/>
                  <a:gd name="connsiteY42" fmla="*/ 114566 h 1636349"/>
                  <a:gd name="connsiteX43" fmla="*/ 706212 w 840890"/>
                  <a:gd name="connsiteY43" fmla="*/ 126473 h 1636349"/>
                  <a:gd name="connsiteX44" fmla="*/ 694032 w 840890"/>
                  <a:gd name="connsiteY44" fmla="*/ 25348 h 1636349"/>
                  <a:gd name="connsiteX45" fmla="*/ 313305 w 840890"/>
                  <a:gd name="connsiteY45" fmla="*/ 359835 h 1636349"/>
                  <a:gd name="connsiteX46" fmla="*/ 278538 w 840890"/>
                  <a:gd name="connsiteY46" fmla="*/ 379202 h 1636349"/>
                  <a:gd name="connsiteX47" fmla="*/ 689680 w 840890"/>
                  <a:gd name="connsiteY47" fmla="*/ 5413 h 1636349"/>
                  <a:gd name="connsiteX0" fmla="*/ 689680 w 884869"/>
                  <a:gd name="connsiteY0" fmla="*/ 5413 h 1636349"/>
                  <a:gd name="connsiteX1" fmla="*/ 462642 w 884869"/>
                  <a:gd name="connsiteY1" fmla="*/ 169858 h 1636349"/>
                  <a:gd name="connsiteX2" fmla="*/ 257857 w 884869"/>
                  <a:gd name="connsiteY2" fmla="*/ 343076 h 1636349"/>
                  <a:gd name="connsiteX3" fmla="*/ 256292 w 884869"/>
                  <a:gd name="connsiteY3" fmla="*/ 663659 h 1636349"/>
                  <a:gd name="connsiteX4" fmla="*/ 240439 w 884869"/>
                  <a:gd name="connsiteY4" fmla="*/ 1033433 h 1636349"/>
                  <a:gd name="connsiteX5" fmla="*/ 160292 w 884869"/>
                  <a:gd name="connsiteY5" fmla="*/ 1236450 h 1636349"/>
                  <a:gd name="connsiteX6" fmla="*/ 12725 w 884869"/>
                  <a:gd name="connsiteY6" fmla="*/ 1591734 h 1636349"/>
                  <a:gd name="connsiteX7" fmla="*/ 520337 w 884869"/>
                  <a:gd name="connsiteY7" fmla="*/ 1601805 h 1636349"/>
                  <a:gd name="connsiteX8" fmla="*/ 656682 w 884869"/>
                  <a:gd name="connsiteY8" fmla="*/ 1259720 h 1636349"/>
                  <a:gd name="connsiteX9" fmla="*/ 836090 w 884869"/>
                  <a:gd name="connsiteY9" fmla="*/ 941856 h 1636349"/>
                  <a:gd name="connsiteX10" fmla="*/ 792480 w 884869"/>
                  <a:gd name="connsiteY10" fmla="*/ 690533 h 1636349"/>
                  <a:gd name="connsiteX11" fmla="*/ 806905 w 884869"/>
                  <a:gd name="connsiteY11" fmla="*/ 510783 h 1636349"/>
                  <a:gd name="connsiteX12" fmla="*/ 820512 w 884869"/>
                  <a:gd name="connsiteY12" fmla="*/ 421747 h 1636349"/>
                  <a:gd name="connsiteX13" fmla="*/ 884806 w 884869"/>
                  <a:gd name="connsiteY13" fmla="*/ 169334 h 1636349"/>
                  <a:gd name="connsiteX14" fmla="*/ 829832 w 884869"/>
                  <a:gd name="connsiteY14" fmla="*/ 262520 h 1636349"/>
                  <a:gd name="connsiteX15" fmla="*/ 708593 w 884869"/>
                  <a:gd name="connsiteY15" fmla="*/ 238391 h 1636349"/>
                  <a:gd name="connsiteX16" fmla="*/ 727644 w 884869"/>
                  <a:gd name="connsiteY16" fmla="*/ 131233 h 1636349"/>
                  <a:gd name="connsiteX17" fmla="*/ 651443 w 884869"/>
                  <a:gd name="connsiteY17" fmla="*/ 255060 h 1636349"/>
                  <a:gd name="connsiteX18" fmla="*/ 591910 w 884869"/>
                  <a:gd name="connsiteY18" fmla="*/ 462229 h 1636349"/>
                  <a:gd name="connsiteX19" fmla="*/ 449038 w 884869"/>
                  <a:gd name="connsiteY19" fmla="*/ 757502 h 1636349"/>
                  <a:gd name="connsiteX20" fmla="*/ 491898 w 884869"/>
                  <a:gd name="connsiteY20" fmla="*/ 695589 h 1636349"/>
                  <a:gd name="connsiteX21" fmla="*/ 465705 w 884869"/>
                  <a:gd name="connsiteY21" fmla="*/ 676540 h 1636349"/>
                  <a:gd name="connsiteX22" fmla="*/ 546667 w 884869"/>
                  <a:gd name="connsiteY22" fmla="*/ 614628 h 1636349"/>
                  <a:gd name="connsiteX23" fmla="*/ 487137 w 884869"/>
                  <a:gd name="connsiteY23" fmla="*/ 600341 h 1636349"/>
                  <a:gd name="connsiteX24" fmla="*/ 468086 w 884869"/>
                  <a:gd name="connsiteY24" fmla="*/ 567003 h 1636349"/>
                  <a:gd name="connsiteX25" fmla="*/ 549049 w 884869"/>
                  <a:gd name="connsiteY25" fmla="*/ 543191 h 1636349"/>
                  <a:gd name="connsiteX26" fmla="*/ 477612 w 884869"/>
                  <a:gd name="connsiteY26" fmla="*/ 531285 h 1636349"/>
                  <a:gd name="connsiteX27" fmla="*/ 570479 w 884869"/>
                  <a:gd name="connsiteY27" fmla="*/ 521759 h 1636349"/>
                  <a:gd name="connsiteX28" fmla="*/ 427605 w 884869"/>
                  <a:gd name="connsiteY28" fmla="*/ 493186 h 1636349"/>
                  <a:gd name="connsiteX29" fmla="*/ 580005 w 884869"/>
                  <a:gd name="connsiteY29" fmla="*/ 476515 h 1636349"/>
                  <a:gd name="connsiteX30" fmla="*/ 580006 w 884869"/>
                  <a:gd name="connsiteY30" fmla="*/ 428889 h 1636349"/>
                  <a:gd name="connsiteX31" fmla="*/ 460944 w 884869"/>
                  <a:gd name="connsiteY31" fmla="*/ 388408 h 1636349"/>
                  <a:gd name="connsiteX32" fmla="*/ 606200 w 884869"/>
                  <a:gd name="connsiteY32" fmla="*/ 409840 h 1636349"/>
                  <a:gd name="connsiteX33" fmla="*/ 596675 w 884869"/>
                  <a:gd name="connsiteY33" fmla="*/ 376503 h 1636349"/>
                  <a:gd name="connsiteX34" fmla="*/ 518092 w 884869"/>
                  <a:gd name="connsiteY34" fmla="*/ 340784 h 1636349"/>
                  <a:gd name="connsiteX35" fmla="*/ 618106 w 884869"/>
                  <a:gd name="connsiteY35" fmla="*/ 309827 h 1636349"/>
                  <a:gd name="connsiteX36" fmla="*/ 549050 w 884869"/>
                  <a:gd name="connsiteY36" fmla="*/ 295541 h 1636349"/>
                  <a:gd name="connsiteX37" fmla="*/ 613343 w 884869"/>
                  <a:gd name="connsiteY37" fmla="*/ 269347 h 1636349"/>
                  <a:gd name="connsiteX38" fmla="*/ 639538 w 884869"/>
                  <a:gd name="connsiteY38" fmla="*/ 240772 h 1636349"/>
                  <a:gd name="connsiteX39" fmla="*/ 596675 w 884869"/>
                  <a:gd name="connsiteY39" fmla="*/ 240772 h 1636349"/>
                  <a:gd name="connsiteX40" fmla="*/ 653825 w 884869"/>
                  <a:gd name="connsiteY40" fmla="*/ 209816 h 1636349"/>
                  <a:gd name="connsiteX41" fmla="*/ 691924 w 884869"/>
                  <a:gd name="connsiteY41" fmla="*/ 159809 h 1636349"/>
                  <a:gd name="connsiteX42" fmla="*/ 677636 w 884869"/>
                  <a:gd name="connsiteY42" fmla="*/ 114566 h 1636349"/>
                  <a:gd name="connsiteX43" fmla="*/ 706212 w 884869"/>
                  <a:gd name="connsiteY43" fmla="*/ 126473 h 1636349"/>
                  <a:gd name="connsiteX44" fmla="*/ 694032 w 884869"/>
                  <a:gd name="connsiteY44" fmla="*/ 25348 h 1636349"/>
                  <a:gd name="connsiteX45" fmla="*/ 313305 w 884869"/>
                  <a:gd name="connsiteY45" fmla="*/ 359835 h 1636349"/>
                  <a:gd name="connsiteX46" fmla="*/ 278538 w 884869"/>
                  <a:gd name="connsiteY46" fmla="*/ 379202 h 1636349"/>
                  <a:gd name="connsiteX47" fmla="*/ 689680 w 884869"/>
                  <a:gd name="connsiteY47" fmla="*/ 5413 h 1636349"/>
                  <a:gd name="connsiteX0" fmla="*/ 689680 w 872996"/>
                  <a:gd name="connsiteY0" fmla="*/ 5413 h 1636349"/>
                  <a:gd name="connsiteX1" fmla="*/ 462642 w 872996"/>
                  <a:gd name="connsiteY1" fmla="*/ 169858 h 1636349"/>
                  <a:gd name="connsiteX2" fmla="*/ 257857 w 872996"/>
                  <a:gd name="connsiteY2" fmla="*/ 343076 h 1636349"/>
                  <a:gd name="connsiteX3" fmla="*/ 256292 w 872996"/>
                  <a:gd name="connsiteY3" fmla="*/ 663659 h 1636349"/>
                  <a:gd name="connsiteX4" fmla="*/ 240439 w 872996"/>
                  <a:gd name="connsiteY4" fmla="*/ 1033433 h 1636349"/>
                  <a:gd name="connsiteX5" fmla="*/ 160292 w 872996"/>
                  <a:gd name="connsiteY5" fmla="*/ 1236450 h 1636349"/>
                  <a:gd name="connsiteX6" fmla="*/ 12725 w 872996"/>
                  <a:gd name="connsiteY6" fmla="*/ 1591734 h 1636349"/>
                  <a:gd name="connsiteX7" fmla="*/ 520337 w 872996"/>
                  <a:gd name="connsiteY7" fmla="*/ 1601805 h 1636349"/>
                  <a:gd name="connsiteX8" fmla="*/ 656682 w 872996"/>
                  <a:gd name="connsiteY8" fmla="*/ 1259720 h 1636349"/>
                  <a:gd name="connsiteX9" fmla="*/ 836090 w 872996"/>
                  <a:gd name="connsiteY9" fmla="*/ 941856 h 1636349"/>
                  <a:gd name="connsiteX10" fmla="*/ 792480 w 872996"/>
                  <a:gd name="connsiteY10" fmla="*/ 690533 h 1636349"/>
                  <a:gd name="connsiteX11" fmla="*/ 806905 w 872996"/>
                  <a:gd name="connsiteY11" fmla="*/ 510783 h 1636349"/>
                  <a:gd name="connsiteX12" fmla="*/ 820512 w 872996"/>
                  <a:gd name="connsiteY12" fmla="*/ 421747 h 1636349"/>
                  <a:gd name="connsiteX13" fmla="*/ 872900 w 872996"/>
                  <a:gd name="connsiteY13" fmla="*/ 183622 h 1636349"/>
                  <a:gd name="connsiteX14" fmla="*/ 829832 w 872996"/>
                  <a:gd name="connsiteY14" fmla="*/ 262520 h 1636349"/>
                  <a:gd name="connsiteX15" fmla="*/ 708593 w 872996"/>
                  <a:gd name="connsiteY15" fmla="*/ 238391 h 1636349"/>
                  <a:gd name="connsiteX16" fmla="*/ 727644 w 872996"/>
                  <a:gd name="connsiteY16" fmla="*/ 131233 h 1636349"/>
                  <a:gd name="connsiteX17" fmla="*/ 651443 w 872996"/>
                  <a:gd name="connsiteY17" fmla="*/ 255060 h 1636349"/>
                  <a:gd name="connsiteX18" fmla="*/ 591910 w 872996"/>
                  <a:gd name="connsiteY18" fmla="*/ 462229 h 1636349"/>
                  <a:gd name="connsiteX19" fmla="*/ 449038 w 872996"/>
                  <a:gd name="connsiteY19" fmla="*/ 757502 h 1636349"/>
                  <a:gd name="connsiteX20" fmla="*/ 491898 w 872996"/>
                  <a:gd name="connsiteY20" fmla="*/ 695589 h 1636349"/>
                  <a:gd name="connsiteX21" fmla="*/ 465705 w 872996"/>
                  <a:gd name="connsiteY21" fmla="*/ 676540 h 1636349"/>
                  <a:gd name="connsiteX22" fmla="*/ 546667 w 872996"/>
                  <a:gd name="connsiteY22" fmla="*/ 614628 h 1636349"/>
                  <a:gd name="connsiteX23" fmla="*/ 487137 w 872996"/>
                  <a:gd name="connsiteY23" fmla="*/ 600341 h 1636349"/>
                  <a:gd name="connsiteX24" fmla="*/ 468086 w 872996"/>
                  <a:gd name="connsiteY24" fmla="*/ 567003 h 1636349"/>
                  <a:gd name="connsiteX25" fmla="*/ 549049 w 872996"/>
                  <a:gd name="connsiteY25" fmla="*/ 543191 h 1636349"/>
                  <a:gd name="connsiteX26" fmla="*/ 477612 w 872996"/>
                  <a:gd name="connsiteY26" fmla="*/ 531285 h 1636349"/>
                  <a:gd name="connsiteX27" fmla="*/ 570479 w 872996"/>
                  <a:gd name="connsiteY27" fmla="*/ 521759 h 1636349"/>
                  <a:gd name="connsiteX28" fmla="*/ 427605 w 872996"/>
                  <a:gd name="connsiteY28" fmla="*/ 493186 h 1636349"/>
                  <a:gd name="connsiteX29" fmla="*/ 580005 w 872996"/>
                  <a:gd name="connsiteY29" fmla="*/ 476515 h 1636349"/>
                  <a:gd name="connsiteX30" fmla="*/ 580006 w 872996"/>
                  <a:gd name="connsiteY30" fmla="*/ 428889 h 1636349"/>
                  <a:gd name="connsiteX31" fmla="*/ 460944 w 872996"/>
                  <a:gd name="connsiteY31" fmla="*/ 388408 h 1636349"/>
                  <a:gd name="connsiteX32" fmla="*/ 606200 w 872996"/>
                  <a:gd name="connsiteY32" fmla="*/ 409840 h 1636349"/>
                  <a:gd name="connsiteX33" fmla="*/ 596675 w 872996"/>
                  <a:gd name="connsiteY33" fmla="*/ 376503 h 1636349"/>
                  <a:gd name="connsiteX34" fmla="*/ 518092 w 872996"/>
                  <a:gd name="connsiteY34" fmla="*/ 340784 h 1636349"/>
                  <a:gd name="connsiteX35" fmla="*/ 618106 w 872996"/>
                  <a:gd name="connsiteY35" fmla="*/ 309827 h 1636349"/>
                  <a:gd name="connsiteX36" fmla="*/ 549050 w 872996"/>
                  <a:gd name="connsiteY36" fmla="*/ 295541 h 1636349"/>
                  <a:gd name="connsiteX37" fmla="*/ 613343 w 872996"/>
                  <a:gd name="connsiteY37" fmla="*/ 269347 h 1636349"/>
                  <a:gd name="connsiteX38" fmla="*/ 639538 w 872996"/>
                  <a:gd name="connsiteY38" fmla="*/ 240772 h 1636349"/>
                  <a:gd name="connsiteX39" fmla="*/ 596675 w 872996"/>
                  <a:gd name="connsiteY39" fmla="*/ 240772 h 1636349"/>
                  <a:gd name="connsiteX40" fmla="*/ 653825 w 872996"/>
                  <a:gd name="connsiteY40" fmla="*/ 209816 h 1636349"/>
                  <a:gd name="connsiteX41" fmla="*/ 691924 w 872996"/>
                  <a:gd name="connsiteY41" fmla="*/ 159809 h 1636349"/>
                  <a:gd name="connsiteX42" fmla="*/ 677636 w 872996"/>
                  <a:gd name="connsiteY42" fmla="*/ 114566 h 1636349"/>
                  <a:gd name="connsiteX43" fmla="*/ 706212 w 872996"/>
                  <a:gd name="connsiteY43" fmla="*/ 126473 h 1636349"/>
                  <a:gd name="connsiteX44" fmla="*/ 694032 w 872996"/>
                  <a:gd name="connsiteY44" fmla="*/ 25348 h 1636349"/>
                  <a:gd name="connsiteX45" fmla="*/ 313305 w 872996"/>
                  <a:gd name="connsiteY45" fmla="*/ 359835 h 1636349"/>
                  <a:gd name="connsiteX46" fmla="*/ 278538 w 872996"/>
                  <a:gd name="connsiteY46" fmla="*/ 379202 h 1636349"/>
                  <a:gd name="connsiteX47" fmla="*/ 689680 w 872996"/>
                  <a:gd name="connsiteY47" fmla="*/ 5413 h 1636349"/>
                  <a:gd name="connsiteX0" fmla="*/ 689680 w 872996"/>
                  <a:gd name="connsiteY0" fmla="*/ 5413 h 1636349"/>
                  <a:gd name="connsiteX1" fmla="*/ 462642 w 872996"/>
                  <a:gd name="connsiteY1" fmla="*/ 169858 h 1636349"/>
                  <a:gd name="connsiteX2" fmla="*/ 257857 w 872996"/>
                  <a:gd name="connsiteY2" fmla="*/ 343076 h 1636349"/>
                  <a:gd name="connsiteX3" fmla="*/ 256292 w 872996"/>
                  <a:gd name="connsiteY3" fmla="*/ 663659 h 1636349"/>
                  <a:gd name="connsiteX4" fmla="*/ 240439 w 872996"/>
                  <a:gd name="connsiteY4" fmla="*/ 1033433 h 1636349"/>
                  <a:gd name="connsiteX5" fmla="*/ 160292 w 872996"/>
                  <a:gd name="connsiteY5" fmla="*/ 1236450 h 1636349"/>
                  <a:gd name="connsiteX6" fmla="*/ 12725 w 872996"/>
                  <a:gd name="connsiteY6" fmla="*/ 1591734 h 1636349"/>
                  <a:gd name="connsiteX7" fmla="*/ 520337 w 872996"/>
                  <a:gd name="connsiteY7" fmla="*/ 1601805 h 1636349"/>
                  <a:gd name="connsiteX8" fmla="*/ 656682 w 872996"/>
                  <a:gd name="connsiteY8" fmla="*/ 1259720 h 1636349"/>
                  <a:gd name="connsiteX9" fmla="*/ 836090 w 872996"/>
                  <a:gd name="connsiteY9" fmla="*/ 941856 h 1636349"/>
                  <a:gd name="connsiteX10" fmla="*/ 792480 w 872996"/>
                  <a:gd name="connsiteY10" fmla="*/ 690533 h 1636349"/>
                  <a:gd name="connsiteX11" fmla="*/ 806905 w 872996"/>
                  <a:gd name="connsiteY11" fmla="*/ 510783 h 1636349"/>
                  <a:gd name="connsiteX12" fmla="*/ 868137 w 872996"/>
                  <a:gd name="connsiteY12" fmla="*/ 307447 h 1636349"/>
                  <a:gd name="connsiteX13" fmla="*/ 872900 w 872996"/>
                  <a:gd name="connsiteY13" fmla="*/ 183622 h 1636349"/>
                  <a:gd name="connsiteX14" fmla="*/ 829832 w 872996"/>
                  <a:gd name="connsiteY14" fmla="*/ 262520 h 1636349"/>
                  <a:gd name="connsiteX15" fmla="*/ 708593 w 872996"/>
                  <a:gd name="connsiteY15" fmla="*/ 238391 h 1636349"/>
                  <a:gd name="connsiteX16" fmla="*/ 727644 w 872996"/>
                  <a:gd name="connsiteY16" fmla="*/ 131233 h 1636349"/>
                  <a:gd name="connsiteX17" fmla="*/ 651443 w 872996"/>
                  <a:gd name="connsiteY17" fmla="*/ 255060 h 1636349"/>
                  <a:gd name="connsiteX18" fmla="*/ 591910 w 872996"/>
                  <a:gd name="connsiteY18" fmla="*/ 462229 h 1636349"/>
                  <a:gd name="connsiteX19" fmla="*/ 449038 w 872996"/>
                  <a:gd name="connsiteY19" fmla="*/ 757502 h 1636349"/>
                  <a:gd name="connsiteX20" fmla="*/ 491898 w 872996"/>
                  <a:gd name="connsiteY20" fmla="*/ 695589 h 1636349"/>
                  <a:gd name="connsiteX21" fmla="*/ 465705 w 872996"/>
                  <a:gd name="connsiteY21" fmla="*/ 676540 h 1636349"/>
                  <a:gd name="connsiteX22" fmla="*/ 546667 w 872996"/>
                  <a:gd name="connsiteY22" fmla="*/ 614628 h 1636349"/>
                  <a:gd name="connsiteX23" fmla="*/ 487137 w 872996"/>
                  <a:gd name="connsiteY23" fmla="*/ 600341 h 1636349"/>
                  <a:gd name="connsiteX24" fmla="*/ 468086 w 872996"/>
                  <a:gd name="connsiteY24" fmla="*/ 567003 h 1636349"/>
                  <a:gd name="connsiteX25" fmla="*/ 549049 w 872996"/>
                  <a:gd name="connsiteY25" fmla="*/ 543191 h 1636349"/>
                  <a:gd name="connsiteX26" fmla="*/ 477612 w 872996"/>
                  <a:gd name="connsiteY26" fmla="*/ 531285 h 1636349"/>
                  <a:gd name="connsiteX27" fmla="*/ 570479 w 872996"/>
                  <a:gd name="connsiteY27" fmla="*/ 521759 h 1636349"/>
                  <a:gd name="connsiteX28" fmla="*/ 427605 w 872996"/>
                  <a:gd name="connsiteY28" fmla="*/ 493186 h 1636349"/>
                  <a:gd name="connsiteX29" fmla="*/ 580005 w 872996"/>
                  <a:gd name="connsiteY29" fmla="*/ 476515 h 1636349"/>
                  <a:gd name="connsiteX30" fmla="*/ 580006 w 872996"/>
                  <a:gd name="connsiteY30" fmla="*/ 428889 h 1636349"/>
                  <a:gd name="connsiteX31" fmla="*/ 460944 w 872996"/>
                  <a:gd name="connsiteY31" fmla="*/ 388408 h 1636349"/>
                  <a:gd name="connsiteX32" fmla="*/ 606200 w 872996"/>
                  <a:gd name="connsiteY32" fmla="*/ 409840 h 1636349"/>
                  <a:gd name="connsiteX33" fmla="*/ 596675 w 872996"/>
                  <a:gd name="connsiteY33" fmla="*/ 376503 h 1636349"/>
                  <a:gd name="connsiteX34" fmla="*/ 518092 w 872996"/>
                  <a:gd name="connsiteY34" fmla="*/ 340784 h 1636349"/>
                  <a:gd name="connsiteX35" fmla="*/ 618106 w 872996"/>
                  <a:gd name="connsiteY35" fmla="*/ 309827 h 1636349"/>
                  <a:gd name="connsiteX36" fmla="*/ 549050 w 872996"/>
                  <a:gd name="connsiteY36" fmla="*/ 295541 h 1636349"/>
                  <a:gd name="connsiteX37" fmla="*/ 613343 w 872996"/>
                  <a:gd name="connsiteY37" fmla="*/ 269347 h 1636349"/>
                  <a:gd name="connsiteX38" fmla="*/ 639538 w 872996"/>
                  <a:gd name="connsiteY38" fmla="*/ 240772 h 1636349"/>
                  <a:gd name="connsiteX39" fmla="*/ 596675 w 872996"/>
                  <a:gd name="connsiteY39" fmla="*/ 240772 h 1636349"/>
                  <a:gd name="connsiteX40" fmla="*/ 653825 w 872996"/>
                  <a:gd name="connsiteY40" fmla="*/ 209816 h 1636349"/>
                  <a:gd name="connsiteX41" fmla="*/ 691924 w 872996"/>
                  <a:gd name="connsiteY41" fmla="*/ 159809 h 1636349"/>
                  <a:gd name="connsiteX42" fmla="*/ 677636 w 872996"/>
                  <a:gd name="connsiteY42" fmla="*/ 114566 h 1636349"/>
                  <a:gd name="connsiteX43" fmla="*/ 706212 w 872996"/>
                  <a:gd name="connsiteY43" fmla="*/ 126473 h 1636349"/>
                  <a:gd name="connsiteX44" fmla="*/ 694032 w 872996"/>
                  <a:gd name="connsiteY44" fmla="*/ 25348 h 1636349"/>
                  <a:gd name="connsiteX45" fmla="*/ 313305 w 872996"/>
                  <a:gd name="connsiteY45" fmla="*/ 359835 h 1636349"/>
                  <a:gd name="connsiteX46" fmla="*/ 278538 w 872996"/>
                  <a:gd name="connsiteY46" fmla="*/ 379202 h 1636349"/>
                  <a:gd name="connsiteX47" fmla="*/ 689680 w 872996"/>
                  <a:gd name="connsiteY47" fmla="*/ 5413 h 1636349"/>
                  <a:gd name="connsiteX0" fmla="*/ 689680 w 872996"/>
                  <a:gd name="connsiteY0" fmla="*/ 5413 h 1636349"/>
                  <a:gd name="connsiteX1" fmla="*/ 462642 w 872996"/>
                  <a:gd name="connsiteY1" fmla="*/ 169858 h 1636349"/>
                  <a:gd name="connsiteX2" fmla="*/ 257857 w 872996"/>
                  <a:gd name="connsiteY2" fmla="*/ 343076 h 1636349"/>
                  <a:gd name="connsiteX3" fmla="*/ 256292 w 872996"/>
                  <a:gd name="connsiteY3" fmla="*/ 663659 h 1636349"/>
                  <a:gd name="connsiteX4" fmla="*/ 240439 w 872996"/>
                  <a:gd name="connsiteY4" fmla="*/ 1033433 h 1636349"/>
                  <a:gd name="connsiteX5" fmla="*/ 160292 w 872996"/>
                  <a:gd name="connsiteY5" fmla="*/ 1236450 h 1636349"/>
                  <a:gd name="connsiteX6" fmla="*/ 12725 w 872996"/>
                  <a:gd name="connsiteY6" fmla="*/ 1591734 h 1636349"/>
                  <a:gd name="connsiteX7" fmla="*/ 520337 w 872996"/>
                  <a:gd name="connsiteY7" fmla="*/ 1601805 h 1636349"/>
                  <a:gd name="connsiteX8" fmla="*/ 656682 w 872996"/>
                  <a:gd name="connsiteY8" fmla="*/ 1259720 h 1636349"/>
                  <a:gd name="connsiteX9" fmla="*/ 836090 w 872996"/>
                  <a:gd name="connsiteY9" fmla="*/ 941856 h 1636349"/>
                  <a:gd name="connsiteX10" fmla="*/ 792480 w 872996"/>
                  <a:gd name="connsiteY10" fmla="*/ 690533 h 1636349"/>
                  <a:gd name="connsiteX11" fmla="*/ 794999 w 872996"/>
                  <a:gd name="connsiteY11" fmla="*/ 520308 h 1636349"/>
                  <a:gd name="connsiteX12" fmla="*/ 868137 w 872996"/>
                  <a:gd name="connsiteY12" fmla="*/ 307447 h 1636349"/>
                  <a:gd name="connsiteX13" fmla="*/ 872900 w 872996"/>
                  <a:gd name="connsiteY13" fmla="*/ 183622 h 1636349"/>
                  <a:gd name="connsiteX14" fmla="*/ 829832 w 872996"/>
                  <a:gd name="connsiteY14" fmla="*/ 262520 h 1636349"/>
                  <a:gd name="connsiteX15" fmla="*/ 708593 w 872996"/>
                  <a:gd name="connsiteY15" fmla="*/ 238391 h 1636349"/>
                  <a:gd name="connsiteX16" fmla="*/ 727644 w 872996"/>
                  <a:gd name="connsiteY16" fmla="*/ 131233 h 1636349"/>
                  <a:gd name="connsiteX17" fmla="*/ 651443 w 872996"/>
                  <a:gd name="connsiteY17" fmla="*/ 255060 h 1636349"/>
                  <a:gd name="connsiteX18" fmla="*/ 591910 w 872996"/>
                  <a:gd name="connsiteY18" fmla="*/ 462229 h 1636349"/>
                  <a:gd name="connsiteX19" fmla="*/ 449038 w 872996"/>
                  <a:gd name="connsiteY19" fmla="*/ 757502 h 1636349"/>
                  <a:gd name="connsiteX20" fmla="*/ 491898 w 872996"/>
                  <a:gd name="connsiteY20" fmla="*/ 695589 h 1636349"/>
                  <a:gd name="connsiteX21" fmla="*/ 465705 w 872996"/>
                  <a:gd name="connsiteY21" fmla="*/ 676540 h 1636349"/>
                  <a:gd name="connsiteX22" fmla="*/ 546667 w 872996"/>
                  <a:gd name="connsiteY22" fmla="*/ 614628 h 1636349"/>
                  <a:gd name="connsiteX23" fmla="*/ 487137 w 872996"/>
                  <a:gd name="connsiteY23" fmla="*/ 600341 h 1636349"/>
                  <a:gd name="connsiteX24" fmla="*/ 468086 w 872996"/>
                  <a:gd name="connsiteY24" fmla="*/ 567003 h 1636349"/>
                  <a:gd name="connsiteX25" fmla="*/ 549049 w 872996"/>
                  <a:gd name="connsiteY25" fmla="*/ 543191 h 1636349"/>
                  <a:gd name="connsiteX26" fmla="*/ 477612 w 872996"/>
                  <a:gd name="connsiteY26" fmla="*/ 531285 h 1636349"/>
                  <a:gd name="connsiteX27" fmla="*/ 570479 w 872996"/>
                  <a:gd name="connsiteY27" fmla="*/ 521759 h 1636349"/>
                  <a:gd name="connsiteX28" fmla="*/ 427605 w 872996"/>
                  <a:gd name="connsiteY28" fmla="*/ 493186 h 1636349"/>
                  <a:gd name="connsiteX29" fmla="*/ 580005 w 872996"/>
                  <a:gd name="connsiteY29" fmla="*/ 476515 h 1636349"/>
                  <a:gd name="connsiteX30" fmla="*/ 580006 w 872996"/>
                  <a:gd name="connsiteY30" fmla="*/ 428889 h 1636349"/>
                  <a:gd name="connsiteX31" fmla="*/ 460944 w 872996"/>
                  <a:gd name="connsiteY31" fmla="*/ 388408 h 1636349"/>
                  <a:gd name="connsiteX32" fmla="*/ 606200 w 872996"/>
                  <a:gd name="connsiteY32" fmla="*/ 409840 h 1636349"/>
                  <a:gd name="connsiteX33" fmla="*/ 596675 w 872996"/>
                  <a:gd name="connsiteY33" fmla="*/ 376503 h 1636349"/>
                  <a:gd name="connsiteX34" fmla="*/ 518092 w 872996"/>
                  <a:gd name="connsiteY34" fmla="*/ 340784 h 1636349"/>
                  <a:gd name="connsiteX35" fmla="*/ 618106 w 872996"/>
                  <a:gd name="connsiteY35" fmla="*/ 309827 h 1636349"/>
                  <a:gd name="connsiteX36" fmla="*/ 549050 w 872996"/>
                  <a:gd name="connsiteY36" fmla="*/ 295541 h 1636349"/>
                  <a:gd name="connsiteX37" fmla="*/ 613343 w 872996"/>
                  <a:gd name="connsiteY37" fmla="*/ 269347 h 1636349"/>
                  <a:gd name="connsiteX38" fmla="*/ 639538 w 872996"/>
                  <a:gd name="connsiteY38" fmla="*/ 240772 h 1636349"/>
                  <a:gd name="connsiteX39" fmla="*/ 596675 w 872996"/>
                  <a:gd name="connsiteY39" fmla="*/ 240772 h 1636349"/>
                  <a:gd name="connsiteX40" fmla="*/ 653825 w 872996"/>
                  <a:gd name="connsiteY40" fmla="*/ 209816 h 1636349"/>
                  <a:gd name="connsiteX41" fmla="*/ 691924 w 872996"/>
                  <a:gd name="connsiteY41" fmla="*/ 159809 h 1636349"/>
                  <a:gd name="connsiteX42" fmla="*/ 677636 w 872996"/>
                  <a:gd name="connsiteY42" fmla="*/ 114566 h 1636349"/>
                  <a:gd name="connsiteX43" fmla="*/ 706212 w 872996"/>
                  <a:gd name="connsiteY43" fmla="*/ 126473 h 1636349"/>
                  <a:gd name="connsiteX44" fmla="*/ 694032 w 872996"/>
                  <a:gd name="connsiteY44" fmla="*/ 25348 h 1636349"/>
                  <a:gd name="connsiteX45" fmla="*/ 313305 w 872996"/>
                  <a:gd name="connsiteY45" fmla="*/ 359835 h 1636349"/>
                  <a:gd name="connsiteX46" fmla="*/ 278538 w 872996"/>
                  <a:gd name="connsiteY46" fmla="*/ 379202 h 1636349"/>
                  <a:gd name="connsiteX47" fmla="*/ 689680 w 872996"/>
                  <a:gd name="connsiteY47" fmla="*/ 5413 h 1636349"/>
                  <a:gd name="connsiteX0" fmla="*/ 689680 w 872996"/>
                  <a:gd name="connsiteY0" fmla="*/ 5413 h 1636349"/>
                  <a:gd name="connsiteX1" fmla="*/ 462642 w 872996"/>
                  <a:gd name="connsiteY1" fmla="*/ 169858 h 1636349"/>
                  <a:gd name="connsiteX2" fmla="*/ 257857 w 872996"/>
                  <a:gd name="connsiteY2" fmla="*/ 343076 h 1636349"/>
                  <a:gd name="connsiteX3" fmla="*/ 256292 w 872996"/>
                  <a:gd name="connsiteY3" fmla="*/ 663659 h 1636349"/>
                  <a:gd name="connsiteX4" fmla="*/ 240439 w 872996"/>
                  <a:gd name="connsiteY4" fmla="*/ 1033433 h 1636349"/>
                  <a:gd name="connsiteX5" fmla="*/ 160292 w 872996"/>
                  <a:gd name="connsiteY5" fmla="*/ 1236450 h 1636349"/>
                  <a:gd name="connsiteX6" fmla="*/ 12725 w 872996"/>
                  <a:gd name="connsiteY6" fmla="*/ 1591734 h 1636349"/>
                  <a:gd name="connsiteX7" fmla="*/ 520337 w 872996"/>
                  <a:gd name="connsiteY7" fmla="*/ 1601805 h 1636349"/>
                  <a:gd name="connsiteX8" fmla="*/ 656682 w 872996"/>
                  <a:gd name="connsiteY8" fmla="*/ 1259720 h 1636349"/>
                  <a:gd name="connsiteX9" fmla="*/ 836090 w 872996"/>
                  <a:gd name="connsiteY9" fmla="*/ 941856 h 1636349"/>
                  <a:gd name="connsiteX10" fmla="*/ 792480 w 872996"/>
                  <a:gd name="connsiteY10" fmla="*/ 690533 h 1636349"/>
                  <a:gd name="connsiteX11" fmla="*/ 794999 w 872996"/>
                  <a:gd name="connsiteY11" fmla="*/ 520308 h 1636349"/>
                  <a:gd name="connsiteX12" fmla="*/ 868137 w 872996"/>
                  <a:gd name="connsiteY12" fmla="*/ 307447 h 1636349"/>
                  <a:gd name="connsiteX13" fmla="*/ 872900 w 872996"/>
                  <a:gd name="connsiteY13" fmla="*/ 183622 h 1636349"/>
                  <a:gd name="connsiteX14" fmla="*/ 829832 w 872996"/>
                  <a:gd name="connsiteY14" fmla="*/ 262520 h 1636349"/>
                  <a:gd name="connsiteX15" fmla="*/ 708593 w 872996"/>
                  <a:gd name="connsiteY15" fmla="*/ 238391 h 1636349"/>
                  <a:gd name="connsiteX16" fmla="*/ 727644 w 872996"/>
                  <a:gd name="connsiteY16" fmla="*/ 131233 h 1636349"/>
                  <a:gd name="connsiteX17" fmla="*/ 651443 w 872996"/>
                  <a:gd name="connsiteY17" fmla="*/ 255060 h 1636349"/>
                  <a:gd name="connsiteX18" fmla="*/ 591910 w 872996"/>
                  <a:gd name="connsiteY18" fmla="*/ 462229 h 1636349"/>
                  <a:gd name="connsiteX19" fmla="*/ 449038 w 872996"/>
                  <a:gd name="connsiteY19" fmla="*/ 757502 h 1636349"/>
                  <a:gd name="connsiteX20" fmla="*/ 491898 w 872996"/>
                  <a:gd name="connsiteY20" fmla="*/ 695589 h 1636349"/>
                  <a:gd name="connsiteX21" fmla="*/ 465705 w 872996"/>
                  <a:gd name="connsiteY21" fmla="*/ 676540 h 1636349"/>
                  <a:gd name="connsiteX22" fmla="*/ 546667 w 872996"/>
                  <a:gd name="connsiteY22" fmla="*/ 614628 h 1636349"/>
                  <a:gd name="connsiteX23" fmla="*/ 487137 w 872996"/>
                  <a:gd name="connsiteY23" fmla="*/ 600341 h 1636349"/>
                  <a:gd name="connsiteX24" fmla="*/ 468086 w 872996"/>
                  <a:gd name="connsiteY24" fmla="*/ 567003 h 1636349"/>
                  <a:gd name="connsiteX25" fmla="*/ 549049 w 872996"/>
                  <a:gd name="connsiteY25" fmla="*/ 543191 h 1636349"/>
                  <a:gd name="connsiteX26" fmla="*/ 477612 w 872996"/>
                  <a:gd name="connsiteY26" fmla="*/ 531285 h 1636349"/>
                  <a:gd name="connsiteX27" fmla="*/ 570479 w 872996"/>
                  <a:gd name="connsiteY27" fmla="*/ 521759 h 1636349"/>
                  <a:gd name="connsiteX28" fmla="*/ 427605 w 872996"/>
                  <a:gd name="connsiteY28" fmla="*/ 493186 h 1636349"/>
                  <a:gd name="connsiteX29" fmla="*/ 580005 w 872996"/>
                  <a:gd name="connsiteY29" fmla="*/ 476515 h 1636349"/>
                  <a:gd name="connsiteX30" fmla="*/ 580006 w 872996"/>
                  <a:gd name="connsiteY30" fmla="*/ 428889 h 1636349"/>
                  <a:gd name="connsiteX31" fmla="*/ 460944 w 872996"/>
                  <a:gd name="connsiteY31" fmla="*/ 388408 h 1636349"/>
                  <a:gd name="connsiteX32" fmla="*/ 606200 w 872996"/>
                  <a:gd name="connsiteY32" fmla="*/ 409840 h 1636349"/>
                  <a:gd name="connsiteX33" fmla="*/ 596675 w 872996"/>
                  <a:gd name="connsiteY33" fmla="*/ 376503 h 1636349"/>
                  <a:gd name="connsiteX34" fmla="*/ 518092 w 872996"/>
                  <a:gd name="connsiteY34" fmla="*/ 340784 h 1636349"/>
                  <a:gd name="connsiteX35" fmla="*/ 618106 w 872996"/>
                  <a:gd name="connsiteY35" fmla="*/ 309827 h 1636349"/>
                  <a:gd name="connsiteX36" fmla="*/ 549050 w 872996"/>
                  <a:gd name="connsiteY36" fmla="*/ 295541 h 1636349"/>
                  <a:gd name="connsiteX37" fmla="*/ 613343 w 872996"/>
                  <a:gd name="connsiteY37" fmla="*/ 269347 h 1636349"/>
                  <a:gd name="connsiteX38" fmla="*/ 639538 w 872996"/>
                  <a:gd name="connsiteY38" fmla="*/ 240772 h 1636349"/>
                  <a:gd name="connsiteX39" fmla="*/ 596675 w 872996"/>
                  <a:gd name="connsiteY39" fmla="*/ 240772 h 1636349"/>
                  <a:gd name="connsiteX40" fmla="*/ 653825 w 872996"/>
                  <a:gd name="connsiteY40" fmla="*/ 209816 h 1636349"/>
                  <a:gd name="connsiteX41" fmla="*/ 691924 w 872996"/>
                  <a:gd name="connsiteY41" fmla="*/ 159809 h 1636349"/>
                  <a:gd name="connsiteX42" fmla="*/ 677636 w 872996"/>
                  <a:gd name="connsiteY42" fmla="*/ 114566 h 1636349"/>
                  <a:gd name="connsiteX43" fmla="*/ 706212 w 872996"/>
                  <a:gd name="connsiteY43" fmla="*/ 126473 h 1636349"/>
                  <a:gd name="connsiteX44" fmla="*/ 694032 w 872996"/>
                  <a:gd name="connsiteY44" fmla="*/ 25348 h 1636349"/>
                  <a:gd name="connsiteX45" fmla="*/ 313305 w 872996"/>
                  <a:gd name="connsiteY45" fmla="*/ 359835 h 1636349"/>
                  <a:gd name="connsiteX46" fmla="*/ 278538 w 872996"/>
                  <a:gd name="connsiteY46" fmla="*/ 379202 h 1636349"/>
                  <a:gd name="connsiteX47" fmla="*/ 689680 w 872996"/>
                  <a:gd name="connsiteY47" fmla="*/ 5413 h 1636349"/>
                  <a:gd name="connsiteX0" fmla="*/ 689680 w 872996"/>
                  <a:gd name="connsiteY0" fmla="*/ 5413 h 1636349"/>
                  <a:gd name="connsiteX1" fmla="*/ 462642 w 872996"/>
                  <a:gd name="connsiteY1" fmla="*/ 169858 h 1636349"/>
                  <a:gd name="connsiteX2" fmla="*/ 257857 w 872996"/>
                  <a:gd name="connsiteY2" fmla="*/ 343076 h 1636349"/>
                  <a:gd name="connsiteX3" fmla="*/ 256292 w 872996"/>
                  <a:gd name="connsiteY3" fmla="*/ 663659 h 1636349"/>
                  <a:gd name="connsiteX4" fmla="*/ 240439 w 872996"/>
                  <a:gd name="connsiteY4" fmla="*/ 1033433 h 1636349"/>
                  <a:gd name="connsiteX5" fmla="*/ 160292 w 872996"/>
                  <a:gd name="connsiteY5" fmla="*/ 1236450 h 1636349"/>
                  <a:gd name="connsiteX6" fmla="*/ 12725 w 872996"/>
                  <a:gd name="connsiteY6" fmla="*/ 1591734 h 1636349"/>
                  <a:gd name="connsiteX7" fmla="*/ 520337 w 872996"/>
                  <a:gd name="connsiteY7" fmla="*/ 1601805 h 1636349"/>
                  <a:gd name="connsiteX8" fmla="*/ 656682 w 872996"/>
                  <a:gd name="connsiteY8" fmla="*/ 1259720 h 1636349"/>
                  <a:gd name="connsiteX9" fmla="*/ 826565 w 872996"/>
                  <a:gd name="connsiteY9" fmla="*/ 937094 h 1636349"/>
                  <a:gd name="connsiteX10" fmla="*/ 792480 w 872996"/>
                  <a:gd name="connsiteY10" fmla="*/ 690533 h 1636349"/>
                  <a:gd name="connsiteX11" fmla="*/ 794999 w 872996"/>
                  <a:gd name="connsiteY11" fmla="*/ 520308 h 1636349"/>
                  <a:gd name="connsiteX12" fmla="*/ 868137 w 872996"/>
                  <a:gd name="connsiteY12" fmla="*/ 307447 h 1636349"/>
                  <a:gd name="connsiteX13" fmla="*/ 872900 w 872996"/>
                  <a:gd name="connsiteY13" fmla="*/ 183622 h 1636349"/>
                  <a:gd name="connsiteX14" fmla="*/ 829832 w 872996"/>
                  <a:gd name="connsiteY14" fmla="*/ 262520 h 1636349"/>
                  <a:gd name="connsiteX15" fmla="*/ 708593 w 872996"/>
                  <a:gd name="connsiteY15" fmla="*/ 238391 h 1636349"/>
                  <a:gd name="connsiteX16" fmla="*/ 727644 w 872996"/>
                  <a:gd name="connsiteY16" fmla="*/ 131233 h 1636349"/>
                  <a:gd name="connsiteX17" fmla="*/ 651443 w 872996"/>
                  <a:gd name="connsiteY17" fmla="*/ 255060 h 1636349"/>
                  <a:gd name="connsiteX18" fmla="*/ 591910 w 872996"/>
                  <a:gd name="connsiteY18" fmla="*/ 462229 h 1636349"/>
                  <a:gd name="connsiteX19" fmla="*/ 449038 w 872996"/>
                  <a:gd name="connsiteY19" fmla="*/ 757502 h 1636349"/>
                  <a:gd name="connsiteX20" fmla="*/ 491898 w 872996"/>
                  <a:gd name="connsiteY20" fmla="*/ 695589 h 1636349"/>
                  <a:gd name="connsiteX21" fmla="*/ 465705 w 872996"/>
                  <a:gd name="connsiteY21" fmla="*/ 676540 h 1636349"/>
                  <a:gd name="connsiteX22" fmla="*/ 546667 w 872996"/>
                  <a:gd name="connsiteY22" fmla="*/ 614628 h 1636349"/>
                  <a:gd name="connsiteX23" fmla="*/ 487137 w 872996"/>
                  <a:gd name="connsiteY23" fmla="*/ 600341 h 1636349"/>
                  <a:gd name="connsiteX24" fmla="*/ 468086 w 872996"/>
                  <a:gd name="connsiteY24" fmla="*/ 567003 h 1636349"/>
                  <a:gd name="connsiteX25" fmla="*/ 549049 w 872996"/>
                  <a:gd name="connsiteY25" fmla="*/ 543191 h 1636349"/>
                  <a:gd name="connsiteX26" fmla="*/ 477612 w 872996"/>
                  <a:gd name="connsiteY26" fmla="*/ 531285 h 1636349"/>
                  <a:gd name="connsiteX27" fmla="*/ 570479 w 872996"/>
                  <a:gd name="connsiteY27" fmla="*/ 521759 h 1636349"/>
                  <a:gd name="connsiteX28" fmla="*/ 427605 w 872996"/>
                  <a:gd name="connsiteY28" fmla="*/ 493186 h 1636349"/>
                  <a:gd name="connsiteX29" fmla="*/ 580005 w 872996"/>
                  <a:gd name="connsiteY29" fmla="*/ 476515 h 1636349"/>
                  <a:gd name="connsiteX30" fmla="*/ 580006 w 872996"/>
                  <a:gd name="connsiteY30" fmla="*/ 428889 h 1636349"/>
                  <a:gd name="connsiteX31" fmla="*/ 460944 w 872996"/>
                  <a:gd name="connsiteY31" fmla="*/ 388408 h 1636349"/>
                  <a:gd name="connsiteX32" fmla="*/ 606200 w 872996"/>
                  <a:gd name="connsiteY32" fmla="*/ 409840 h 1636349"/>
                  <a:gd name="connsiteX33" fmla="*/ 596675 w 872996"/>
                  <a:gd name="connsiteY33" fmla="*/ 376503 h 1636349"/>
                  <a:gd name="connsiteX34" fmla="*/ 518092 w 872996"/>
                  <a:gd name="connsiteY34" fmla="*/ 340784 h 1636349"/>
                  <a:gd name="connsiteX35" fmla="*/ 618106 w 872996"/>
                  <a:gd name="connsiteY35" fmla="*/ 309827 h 1636349"/>
                  <a:gd name="connsiteX36" fmla="*/ 549050 w 872996"/>
                  <a:gd name="connsiteY36" fmla="*/ 295541 h 1636349"/>
                  <a:gd name="connsiteX37" fmla="*/ 613343 w 872996"/>
                  <a:gd name="connsiteY37" fmla="*/ 269347 h 1636349"/>
                  <a:gd name="connsiteX38" fmla="*/ 639538 w 872996"/>
                  <a:gd name="connsiteY38" fmla="*/ 240772 h 1636349"/>
                  <a:gd name="connsiteX39" fmla="*/ 596675 w 872996"/>
                  <a:gd name="connsiteY39" fmla="*/ 240772 h 1636349"/>
                  <a:gd name="connsiteX40" fmla="*/ 653825 w 872996"/>
                  <a:gd name="connsiteY40" fmla="*/ 209816 h 1636349"/>
                  <a:gd name="connsiteX41" fmla="*/ 691924 w 872996"/>
                  <a:gd name="connsiteY41" fmla="*/ 159809 h 1636349"/>
                  <a:gd name="connsiteX42" fmla="*/ 677636 w 872996"/>
                  <a:gd name="connsiteY42" fmla="*/ 114566 h 1636349"/>
                  <a:gd name="connsiteX43" fmla="*/ 706212 w 872996"/>
                  <a:gd name="connsiteY43" fmla="*/ 126473 h 1636349"/>
                  <a:gd name="connsiteX44" fmla="*/ 694032 w 872996"/>
                  <a:gd name="connsiteY44" fmla="*/ 25348 h 1636349"/>
                  <a:gd name="connsiteX45" fmla="*/ 313305 w 872996"/>
                  <a:gd name="connsiteY45" fmla="*/ 359835 h 1636349"/>
                  <a:gd name="connsiteX46" fmla="*/ 278538 w 872996"/>
                  <a:gd name="connsiteY46" fmla="*/ 379202 h 1636349"/>
                  <a:gd name="connsiteX47" fmla="*/ 689680 w 872996"/>
                  <a:gd name="connsiteY47" fmla="*/ 5413 h 1636349"/>
                  <a:gd name="connsiteX0" fmla="*/ 689680 w 872996"/>
                  <a:gd name="connsiteY0" fmla="*/ 5413 h 1636349"/>
                  <a:gd name="connsiteX1" fmla="*/ 462642 w 872996"/>
                  <a:gd name="connsiteY1" fmla="*/ 169858 h 1636349"/>
                  <a:gd name="connsiteX2" fmla="*/ 257857 w 872996"/>
                  <a:gd name="connsiteY2" fmla="*/ 343076 h 1636349"/>
                  <a:gd name="connsiteX3" fmla="*/ 256292 w 872996"/>
                  <a:gd name="connsiteY3" fmla="*/ 663659 h 1636349"/>
                  <a:gd name="connsiteX4" fmla="*/ 240439 w 872996"/>
                  <a:gd name="connsiteY4" fmla="*/ 1033433 h 1636349"/>
                  <a:gd name="connsiteX5" fmla="*/ 160292 w 872996"/>
                  <a:gd name="connsiteY5" fmla="*/ 1236450 h 1636349"/>
                  <a:gd name="connsiteX6" fmla="*/ 12725 w 872996"/>
                  <a:gd name="connsiteY6" fmla="*/ 1591734 h 1636349"/>
                  <a:gd name="connsiteX7" fmla="*/ 520337 w 872996"/>
                  <a:gd name="connsiteY7" fmla="*/ 1601805 h 1636349"/>
                  <a:gd name="connsiteX8" fmla="*/ 656682 w 872996"/>
                  <a:gd name="connsiteY8" fmla="*/ 1259720 h 1636349"/>
                  <a:gd name="connsiteX9" fmla="*/ 826565 w 872996"/>
                  <a:gd name="connsiteY9" fmla="*/ 937094 h 1636349"/>
                  <a:gd name="connsiteX10" fmla="*/ 785336 w 872996"/>
                  <a:gd name="connsiteY10" fmla="*/ 690533 h 1636349"/>
                  <a:gd name="connsiteX11" fmla="*/ 794999 w 872996"/>
                  <a:gd name="connsiteY11" fmla="*/ 520308 h 1636349"/>
                  <a:gd name="connsiteX12" fmla="*/ 868137 w 872996"/>
                  <a:gd name="connsiteY12" fmla="*/ 307447 h 1636349"/>
                  <a:gd name="connsiteX13" fmla="*/ 872900 w 872996"/>
                  <a:gd name="connsiteY13" fmla="*/ 183622 h 1636349"/>
                  <a:gd name="connsiteX14" fmla="*/ 829832 w 872996"/>
                  <a:gd name="connsiteY14" fmla="*/ 262520 h 1636349"/>
                  <a:gd name="connsiteX15" fmla="*/ 708593 w 872996"/>
                  <a:gd name="connsiteY15" fmla="*/ 238391 h 1636349"/>
                  <a:gd name="connsiteX16" fmla="*/ 727644 w 872996"/>
                  <a:gd name="connsiteY16" fmla="*/ 131233 h 1636349"/>
                  <a:gd name="connsiteX17" fmla="*/ 651443 w 872996"/>
                  <a:gd name="connsiteY17" fmla="*/ 255060 h 1636349"/>
                  <a:gd name="connsiteX18" fmla="*/ 591910 w 872996"/>
                  <a:gd name="connsiteY18" fmla="*/ 462229 h 1636349"/>
                  <a:gd name="connsiteX19" fmla="*/ 449038 w 872996"/>
                  <a:gd name="connsiteY19" fmla="*/ 757502 h 1636349"/>
                  <a:gd name="connsiteX20" fmla="*/ 491898 w 872996"/>
                  <a:gd name="connsiteY20" fmla="*/ 695589 h 1636349"/>
                  <a:gd name="connsiteX21" fmla="*/ 465705 w 872996"/>
                  <a:gd name="connsiteY21" fmla="*/ 676540 h 1636349"/>
                  <a:gd name="connsiteX22" fmla="*/ 546667 w 872996"/>
                  <a:gd name="connsiteY22" fmla="*/ 614628 h 1636349"/>
                  <a:gd name="connsiteX23" fmla="*/ 487137 w 872996"/>
                  <a:gd name="connsiteY23" fmla="*/ 600341 h 1636349"/>
                  <a:gd name="connsiteX24" fmla="*/ 468086 w 872996"/>
                  <a:gd name="connsiteY24" fmla="*/ 567003 h 1636349"/>
                  <a:gd name="connsiteX25" fmla="*/ 549049 w 872996"/>
                  <a:gd name="connsiteY25" fmla="*/ 543191 h 1636349"/>
                  <a:gd name="connsiteX26" fmla="*/ 477612 w 872996"/>
                  <a:gd name="connsiteY26" fmla="*/ 531285 h 1636349"/>
                  <a:gd name="connsiteX27" fmla="*/ 570479 w 872996"/>
                  <a:gd name="connsiteY27" fmla="*/ 521759 h 1636349"/>
                  <a:gd name="connsiteX28" fmla="*/ 427605 w 872996"/>
                  <a:gd name="connsiteY28" fmla="*/ 493186 h 1636349"/>
                  <a:gd name="connsiteX29" fmla="*/ 580005 w 872996"/>
                  <a:gd name="connsiteY29" fmla="*/ 476515 h 1636349"/>
                  <a:gd name="connsiteX30" fmla="*/ 580006 w 872996"/>
                  <a:gd name="connsiteY30" fmla="*/ 428889 h 1636349"/>
                  <a:gd name="connsiteX31" fmla="*/ 460944 w 872996"/>
                  <a:gd name="connsiteY31" fmla="*/ 388408 h 1636349"/>
                  <a:gd name="connsiteX32" fmla="*/ 606200 w 872996"/>
                  <a:gd name="connsiteY32" fmla="*/ 409840 h 1636349"/>
                  <a:gd name="connsiteX33" fmla="*/ 596675 w 872996"/>
                  <a:gd name="connsiteY33" fmla="*/ 376503 h 1636349"/>
                  <a:gd name="connsiteX34" fmla="*/ 518092 w 872996"/>
                  <a:gd name="connsiteY34" fmla="*/ 340784 h 1636349"/>
                  <a:gd name="connsiteX35" fmla="*/ 618106 w 872996"/>
                  <a:gd name="connsiteY35" fmla="*/ 309827 h 1636349"/>
                  <a:gd name="connsiteX36" fmla="*/ 549050 w 872996"/>
                  <a:gd name="connsiteY36" fmla="*/ 295541 h 1636349"/>
                  <a:gd name="connsiteX37" fmla="*/ 613343 w 872996"/>
                  <a:gd name="connsiteY37" fmla="*/ 269347 h 1636349"/>
                  <a:gd name="connsiteX38" fmla="*/ 639538 w 872996"/>
                  <a:gd name="connsiteY38" fmla="*/ 240772 h 1636349"/>
                  <a:gd name="connsiteX39" fmla="*/ 596675 w 872996"/>
                  <a:gd name="connsiteY39" fmla="*/ 240772 h 1636349"/>
                  <a:gd name="connsiteX40" fmla="*/ 653825 w 872996"/>
                  <a:gd name="connsiteY40" fmla="*/ 209816 h 1636349"/>
                  <a:gd name="connsiteX41" fmla="*/ 691924 w 872996"/>
                  <a:gd name="connsiteY41" fmla="*/ 159809 h 1636349"/>
                  <a:gd name="connsiteX42" fmla="*/ 677636 w 872996"/>
                  <a:gd name="connsiteY42" fmla="*/ 114566 h 1636349"/>
                  <a:gd name="connsiteX43" fmla="*/ 706212 w 872996"/>
                  <a:gd name="connsiteY43" fmla="*/ 126473 h 1636349"/>
                  <a:gd name="connsiteX44" fmla="*/ 694032 w 872996"/>
                  <a:gd name="connsiteY44" fmla="*/ 25348 h 1636349"/>
                  <a:gd name="connsiteX45" fmla="*/ 313305 w 872996"/>
                  <a:gd name="connsiteY45" fmla="*/ 359835 h 1636349"/>
                  <a:gd name="connsiteX46" fmla="*/ 278538 w 872996"/>
                  <a:gd name="connsiteY46" fmla="*/ 379202 h 1636349"/>
                  <a:gd name="connsiteX47" fmla="*/ 689680 w 872996"/>
                  <a:gd name="connsiteY47" fmla="*/ 5413 h 1636349"/>
                  <a:gd name="connsiteX0" fmla="*/ 689680 w 872996"/>
                  <a:gd name="connsiteY0" fmla="*/ 5413 h 1636349"/>
                  <a:gd name="connsiteX1" fmla="*/ 462642 w 872996"/>
                  <a:gd name="connsiteY1" fmla="*/ 169858 h 1636349"/>
                  <a:gd name="connsiteX2" fmla="*/ 257857 w 872996"/>
                  <a:gd name="connsiteY2" fmla="*/ 343076 h 1636349"/>
                  <a:gd name="connsiteX3" fmla="*/ 256292 w 872996"/>
                  <a:gd name="connsiteY3" fmla="*/ 663659 h 1636349"/>
                  <a:gd name="connsiteX4" fmla="*/ 240439 w 872996"/>
                  <a:gd name="connsiteY4" fmla="*/ 1033433 h 1636349"/>
                  <a:gd name="connsiteX5" fmla="*/ 160292 w 872996"/>
                  <a:gd name="connsiteY5" fmla="*/ 1236450 h 1636349"/>
                  <a:gd name="connsiteX6" fmla="*/ 12725 w 872996"/>
                  <a:gd name="connsiteY6" fmla="*/ 1591734 h 1636349"/>
                  <a:gd name="connsiteX7" fmla="*/ 520337 w 872996"/>
                  <a:gd name="connsiteY7" fmla="*/ 1601805 h 1636349"/>
                  <a:gd name="connsiteX8" fmla="*/ 642395 w 872996"/>
                  <a:gd name="connsiteY8" fmla="*/ 1262102 h 1636349"/>
                  <a:gd name="connsiteX9" fmla="*/ 826565 w 872996"/>
                  <a:gd name="connsiteY9" fmla="*/ 937094 h 1636349"/>
                  <a:gd name="connsiteX10" fmla="*/ 785336 w 872996"/>
                  <a:gd name="connsiteY10" fmla="*/ 690533 h 1636349"/>
                  <a:gd name="connsiteX11" fmla="*/ 794999 w 872996"/>
                  <a:gd name="connsiteY11" fmla="*/ 520308 h 1636349"/>
                  <a:gd name="connsiteX12" fmla="*/ 868137 w 872996"/>
                  <a:gd name="connsiteY12" fmla="*/ 307447 h 1636349"/>
                  <a:gd name="connsiteX13" fmla="*/ 872900 w 872996"/>
                  <a:gd name="connsiteY13" fmla="*/ 183622 h 1636349"/>
                  <a:gd name="connsiteX14" fmla="*/ 829832 w 872996"/>
                  <a:gd name="connsiteY14" fmla="*/ 262520 h 1636349"/>
                  <a:gd name="connsiteX15" fmla="*/ 708593 w 872996"/>
                  <a:gd name="connsiteY15" fmla="*/ 238391 h 1636349"/>
                  <a:gd name="connsiteX16" fmla="*/ 727644 w 872996"/>
                  <a:gd name="connsiteY16" fmla="*/ 131233 h 1636349"/>
                  <a:gd name="connsiteX17" fmla="*/ 651443 w 872996"/>
                  <a:gd name="connsiteY17" fmla="*/ 255060 h 1636349"/>
                  <a:gd name="connsiteX18" fmla="*/ 591910 w 872996"/>
                  <a:gd name="connsiteY18" fmla="*/ 462229 h 1636349"/>
                  <a:gd name="connsiteX19" fmla="*/ 449038 w 872996"/>
                  <a:gd name="connsiteY19" fmla="*/ 757502 h 1636349"/>
                  <a:gd name="connsiteX20" fmla="*/ 491898 w 872996"/>
                  <a:gd name="connsiteY20" fmla="*/ 695589 h 1636349"/>
                  <a:gd name="connsiteX21" fmla="*/ 465705 w 872996"/>
                  <a:gd name="connsiteY21" fmla="*/ 676540 h 1636349"/>
                  <a:gd name="connsiteX22" fmla="*/ 546667 w 872996"/>
                  <a:gd name="connsiteY22" fmla="*/ 614628 h 1636349"/>
                  <a:gd name="connsiteX23" fmla="*/ 487137 w 872996"/>
                  <a:gd name="connsiteY23" fmla="*/ 600341 h 1636349"/>
                  <a:gd name="connsiteX24" fmla="*/ 468086 w 872996"/>
                  <a:gd name="connsiteY24" fmla="*/ 567003 h 1636349"/>
                  <a:gd name="connsiteX25" fmla="*/ 549049 w 872996"/>
                  <a:gd name="connsiteY25" fmla="*/ 543191 h 1636349"/>
                  <a:gd name="connsiteX26" fmla="*/ 477612 w 872996"/>
                  <a:gd name="connsiteY26" fmla="*/ 531285 h 1636349"/>
                  <a:gd name="connsiteX27" fmla="*/ 570479 w 872996"/>
                  <a:gd name="connsiteY27" fmla="*/ 521759 h 1636349"/>
                  <a:gd name="connsiteX28" fmla="*/ 427605 w 872996"/>
                  <a:gd name="connsiteY28" fmla="*/ 493186 h 1636349"/>
                  <a:gd name="connsiteX29" fmla="*/ 580005 w 872996"/>
                  <a:gd name="connsiteY29" fmla="*/ 476515 h 1636349"/>
                  <a:gd name="connsiteX30" fmla="*/ 580006 w 872996"/>
                  <a:gd name="connsiteY30" fmla="*/ 428889 h 1636349"/>
                  <a:gd name="connsiteX31" fmla="*/ 460944 w 872996"/>
                  <a:gd name="connsiteY31" fmla="*/ 388408 h 1636349"/>
                  <a:gd name="connsiteX32" fmla="*/ 606200 w 872996"/>
                  <a:gd name="connsiteY32" fmla="*/ 409840 h 1636349"/>
                  <a:gd name="connsiteX33" fmla="*/ 596675 w 872996"/>
                  <a:gd name="connsiteY33" fmla="*/ 376503 h 1636349"/>
                  <a:gd name="connsiteX34" fmla="*/ 518092 w 872996"/>
                  <a:gd name="connsiteY34" fmla="*/ 340784 h 1636349"/>
                  <a:gd name="connsiteX35" fmla="*/ 618106 w 872996"/>
                  <a:gd name="connsiteY35" fmla="*/ 309827 h 1636349"/>
                  <a:gd name="connsiteX36" fmla="*/ 549050 w 872996"/>
                  <a:gd name="connsiteY36" fmla="*/ 295541 h 1636349"/>
                  <a:gd name="connsiteX37" fmla="*/ 613343 w 872996"/>
                  <a:gd name="connsiteY37" fmla="*/ 269347 h 1636349"/>
                  <a:gd name="connsiteX38" fmla="*/ 639538 w 872996"/>
                  <a:gd name="connsiteY38" fmla="*/ 240772 h 1636349"/>
                  <a:gd name="connsiteX39" fmla="*/ 596675 w 872996"/>
                  <a:gd name="connsiteY39" fmla="*/ 240772 h 1636349"/>
                  <a:gd name="connsiteX40" fmla="*/ 653825 w 872996"/>
                  <a:gd name="connsiteY40" fmla="*/ 209816 h 1636349"/>
                  <a:gd name="connsiteX41" fmla="*/ 691924 w 872996"/>
                  <a:gd name="connsiteY41" fmla="*/ 159809 h 1636349"/>
                  <a:gd name="connsiteX42" fmla="*/ 677636 w 872996"/>
                  <a:gd name="connsiteY42" fmla="*/ 114566 h 1636349"/>
                  <a:gd name="connsiteX43" fmla="*/ 706212 w 872996"/>
                  <a:gd name="connsiteY43" fmla="*/ 126473 h 1636349"/>
                  <a:gd name="connsiteX44" fmla="*/ 694032 w 872996"/>
                  <a:gd name="connsiteY44" fmla="*/ 25348 h 1636349"/>
                  <a:gd name="connsiteX45" fmla="*/ 313305 w 872996"/>
                  <a:gd name="connsiteY45" fmla="*/ 359835 h 1636349"/>
                  <a:gd name="connsiteX46" fmla="*/ 278538 w 872996"/>
                  <a:gd name="connsiteY46" fmla="*/ 379202 h 1636349"/>
                  <a:gd name="connsiteX47" fmla="*/ 689680 w 872996"/>
                  <a:gd name="connsiteY47" fmla="*/ 5413 h 1636349"/>
                  <a:gd name="connsiteX0" fmla="*/ 688647 w 871963"/>
                  <a:gd name="connsiteY0" fmla="*/ 5413 h 1636058"/>
                  <a:gd name="connsiteX1" fmla="*/ 461609 w 871963"/>
                  <a:gd name="connsiteY1" fmla="*/ 169858 h 1636058"/>
                  <a:gd name="connsiteX2" fmla="*/ 256824 w 871963"/>
                  <a:gd name="connsiteY2" fmla="*/ 343076 h 1636058"/>
                  <a:gd name="connsiteX3" fmla="*/ 255259 w 871963"/>
                  <a:gd name="connsiteY3" fmla="*/ 663659 h 1636058"/>
                  <a:gd name="connsiteX4" fmla="*/ 239406 w 871963"/>
                  <a:gd name="connsiteY4" fmla="*/ 1033433 h 1636058"/>
                  <a:gd name="connsiteX5" fmla="*/ 168784 w 871963"/>
                  <a:gd name="connsiteY5" fmla="*/ 1241212 h 1636058"/>
                  <a:gd name="connsiteX6" fmla="*/ 11692 w 871963"/>
                  <a:gd name="connsiteY6" fmla="*/ 1591734 h 1636058"/>
                  <a:gd name="connsiteX7" fmla="*/ 519304 w 871963"/>
                  <a:gd name="connsiteY7" fmla="*/ 1601805 h 1636058"/>
                  <a:gd name="connsiteX8" fmla="*/ 641362 w 871963"/>
                  <a:gd name="connsiteY8" fmla="*/ 1262102 h 1636058"/>
                  <a:gd name="connsiteX9" fmla="*/ 825532 w 871963"/>
                  <a:gd name="connsiteY9" fmla="*/ 937094 h 1636058"/>
                  <a:gd name="connsiteX10" fmla="*/ 784303 w 871963"/>
                  <a:gd name="connsiteY10" fmla="*/ 690533 h 1636058"/>
                  <a:gd name="connsiteX11" fmla="*/ 793966 w 871963"/>
                  <a:gd name="connsiteY11" fmla="*/ 520308 h 1636058"/>
                  <a:gd name="connsiteX12" fmla="*/ 867104 w 871963"/>
                  <a:gd name="connsiteY12" fmla="*/ 307447 h 1636058"/>
                  <a:gd name="connsiteX13" fmla="*/ 871867 w 871963"/>
                  <a:gd name="connsiteY13" fmla="*/ 183622 h 1636058"/>
                  <a:gd name="connsiteX14" fmla="*/ 828799 w 871963"/>
                  <a:gd name="connsiteY14" fmla="*/ 262520 h 1636058"/>
                  <a:gd name="connsiteX15" fmla="*/ 707560 w 871963"/>
                  <a:gd name="connsiteY15" fmla="*/ 238391 h 1636058"/>
                  <a:gd name="connsiteX16" fmla="*/ 726611 w 871963"/>
                  <a:gd name="connsiteY16" fmla="*/ 131233 h 1636058"/>
                  <a:gd name="connsiteX17" fmla="*/ 650410 w 871963"/>
                  <a:gd name="connsiteY17" fmla="*/ 255060 h 1636058"/>
                  <a:gd name="connsiteX18" fmla="*/ 590877 w 871963"/>
                  <a:gd name="connsiteY18" fmla="*/ 462229 h 1636058"/>
                  <a:gd name="connsiteX19" fmla="*/ 448005 w 871963"/>
                  <a:gd name="connsiteY19" fmla="*/ 757502 h 1636058"/>
                  <a:gd name="connsiteX20" fmla="*/ 490865 w 871963"/>
                  <a:gd name="connsiteY20" fmla="*/ 695589 h 1636058"/>
                  <a:gd name="connsiteX21" fmla="*/ 464672 w 871963"/>
                  <a:gd name="connsiteY21" fmla="*/ 676540 h 1636058"/>
                  <a:gd name="connsiteX22" fmla="*/ 545634 w 871963"/>
                  <a:gd name="connsiteY22" fmla="*/ 614628 h 1636058"/>
                  <a:gd name="connsiteX23" fmla="*/ 486104 w 871963"/>
                  <a:gd name="connsiteY23" fmla="*/ 600341 h 1636058"/>
                  <a:gd name="connsiteX24" fmla="*/ 467053 w 871963"/>
                  <a:gd name="connsiteY24" fmla="*/ 567003 h 1636058"/>
                  <a:gd name="connsiteX25" fmla="*/ 548016 w 871963"/>
                  <a:gd name="connsiteY25" fmla="*/ 543191 h 1636058"/>
                  <a:gd name="connsiteX26" fmla="*/ 476579 w 871963"/>
                  <a:gd name="connsiteY26" fmla="*/ 531285 h 1636058"/>
                  <a:gd name="connsiteX27" fmla="*/ 569446 w 871963"/>
                  <a:gd name="connsiteY27" fmla="*/ 521759 h 1636058"/>
                  <a:gd name="connsiteX28" fmla="*/ 426572 w 871963"/>
                  <a:gd name="connsiteY28" fmla="*/ 493186 h 1636058"/>
                  <a:gd name="connsiteX29" fmla="*/ 578972 w 871963"/>
                  <a:gd name="connsiteY29" fmla="*/ 476515 h 1636058"/>
                  <a:gd name="connsiteX30" fmla="*/ 578973 w 871963"/>
                  <a:gd name="connsiteY30" fmla="*/ 428889 h 1636058"/>
                  <a:gd name="connsiteX31" fmla="*/ 459911 w 871963"/>
                  <a:gd name="connsiteY31" fmla="*/ 388408 h 1636058"/>
                  <a:gd name="connsiteX32" fmla="*/ 605167 w 871963"/>
                  <a:gd name="connsiteY32" fmla="*/ 409840 h 1636058"/>
                  <a:gd name="connsiteX33" fmla="*/ 595642 w 871963"/>
                  <a:gd name="connsiteY33" fmla="*/ 376503 h 1636058"/>
                  <a:gd name="connsiteX34" fmla="*/ 517059 w 871963"/>
                  <a:gd name="connsiteY34" fmla="*/ 340784 h 1636058"/>
                  <a:gd name="connsiteX35" fmla="*/ 617073 w 871963"/>
                  <a:gd name="connsiteY35" fmla="*/ 309827 h 1636058"/>
                  <a:gd name="connsiteX36" fmla="*/ 548017 w 871963"/>
                  <a:gd name="connsiteY36" fmla="*/ 295541 h 1636058"/>
                  <a:gd name="connsiteX37" fmla="*/ 612310 w 871963"/>
                  <a:gd name="connsiteY37" fmla="*/ 269347 h 1636058"/>
                  <a:gd name="connsiteX38" fmla="*/ 638505 w 871963"/>
                  <a:gd name="connsiteY38" fmla="*/ 240772 h 1636058"/>
                  <a:gd name="connsiteX39" fmla="*/ 595642 w 871963"/>
                  <a:gd name="connsiteY39" fmla="*/ 240772 h 1636058"/>
                  <a:gd name="connsiteX40" fmla="*/ 652792 w 871963"/>
                  <a:gd name="connsiteY40" fmla="*/ 209816 h 1636058"/>
                  <a:gd name="connsiteX41" fmla="*/ 690891 w 871963"/>
                  <a:gd name="connsiteY41" fmla="*/ 159809 h 1636058"/>
                  <a:gd name="connsiteX42" fmla="*/ 676603 w 871963"/>
                  <a:gd name="connsiteY42" fmla="*/ 114566 h 1636058"/>
                  <a:gd name="connsiteX43" fmla="*/ 705179 w 871963"/>
                  <a:gd name="connsiteY43" fmla="*/ 126473 h 1636058"/>
                  <a:gd name="connsiteX44" fmla="*/ 692999 w 871963"/>
                  <a:gd name="connsiteY44" fmla="*/ 25348 h 1636058"/>
                  <a:gd name="connsiteX45" fmla="*/ 312272 w 871963"/>
                  <a:gd name="connsiteY45" fmla="*/ 359835 h 1636058"/>
                  <a:gd name="connsiteX46" fmla="*/ 277505 w 871963"/>
                  <a:gd name="connsiteY46" fmla="*/ 379202 h 1636058"/>
                  <a:gd name="connsiteX47" fmla="*/ 688647 w 871963"/>
                  <a:gd name="connsiteY47" fmla="*/ 5413 h 1636058"/>
                  <a:gd name="connsiteX0" fmla="*/ 688767 w 872083"/>
                  <a:gd name="connsiteY0" fmla="*/ 5413 h 1636058"/>
                  <a:gd name="connsiteX1" fmla="*/ 461729 w 872083"/>
                  <a:gd name="connsiteY1" fmla="*/ 169858 h 1636058"/>
                  <a:gd name="connsiteX2" fmla="*/ 256944 w 872083"/>
                  <a:gd name="connsiteY2" fmla="*/ 343076 h 1636058"/>
                  <a:gd name="connsiteX3" fmla="*/ 255379 w 872083"/>
                  <a:gd name="connsiteY3" fmla="*/ 663659 h 1636058"/>
                  <a:gd name="connsiteX4" fmla="*/ 253813 w 872083"/>
                  <a:gd name="connsiteY4" fmla="*/ 1033433 h 1636058"/>
                  <a:gd name="connsiteX5" fmla="*/ 168904 w 872083"/>
                  <a:gd name="connsiteY5" fmla="*/ 1241212 h 1636058"/>
                  <a:gd name="connsiteX6" fmla="*/ 11812 w 872083"/>
                  <a:gd name="connsiteY6" fmla="*/ 1591734 h 1636058"/>
                  <a:gd name="connsiteX7" fmla="*/ 519424 w 872083"/>
                  <a:gd name="connsiteY7" fmla="*/ 1601805 h 1636058"/>
                  <a:gd name="connsiteX8" fmla="*/ 641482 w 872083"/>
                  <a:gd name="connsiteY8" fmla="*/ 1262102 h 1636058"/>
                  <a:gd name="connsiteX9" fmla="*/ 825652 w 872083"/>
                  <a:gd name="connsiteY9" fmla="*/ 937094 h 1636058"/>
                  <a:gd name="connsiteX10" fmla="*/ 784423 w 872083"/>
                  <a:gd name="connsiteY10" fmla="*/ 690533 h 1636058"/>
                  <a:gd name="connsiteX11" fmla="*/ 794086 w 872083"/>
                  <a:gd name="connsiteY11" fmla="*/ 520308 h 1636058"/>
                  <a:gd name="connsiteX12" fmla="*/ 867224 w 872083"/>
                  <a:gd name="connsiteY12" fmla="*/ 307447 h 1636058"/>
                  <a:gd name="connsiteX13" fmla="*/ 871987 w 872083"/>
                  <a:gd name="connsiteY13" fmla="*/ 183622 h 1636058"/>
                  <a:gd name="connsiteX14" fmla="*/ 828919 w 872083"/>
                  <a:gd name="connsiteY14" fmla="*/ 262520 h 1636058"/>
                  <a:gd name="connsiteX15" fmla="*/ 707680 w 872083"/>
                  <a:gd name="connsiteY15" fmla="*/ 238391 h 1636058"/>
                  <a:gd name="connsiteX16" fmla="*/ 726731 w 872083"/>
                  <a:gd name="connsiteY16" fmla="*/ 131233 h 1636058"/>
                  <a:gd name="connsiteX17" fmla="*/ 650530 w 872083"/>
                  <a:gd name="connsiteY17" fmla="*/ 255060 h 1636058"/>
                  <a:gd name="connsiteX18" fmla="*/ 590997 w 872083"/>
                  <a:gd name="connsiteY18" fmla="*/ 462229 h 1636058"/>
                  <a:gd name="connsiteX19" fmla="*/ 448125 w 872083"/>
                  <a:gd name="connsiteY19" fmla="*/ 757502 h 1636058"/>
                  <a:gd name="connsiteX20" fmla="*/ 490985 w 872083"/>
                  <a:gd name="connsiteY20" fmla="*/ 695589 h 1636058"/>
                  <a:gd name="connsiteX21" fmla="*/ 464792 w 872083"/>
                  <a:gd name="connsiteY21" fmla="*/ 676540 h 1636058"/>
                  <a:gd name="connsiteX22" fmla="*/ 545754 w 872083"/>
                  <a:gd name="connsiteY22" fmla="*/ 614628 h 1636058"/>
                  <a:gd name="connsiteX23" fmla="*/ 486224 w 872083"/>
                  <a:gd name="connsiteY23" fmla="*/ 600341 h 1636058"/>
                  <a:gd name="connsiteX24" fmla="*/ 467173 w 872083"/>
                  <a:gd name="connsiteY24" fmla="*/ 567003 h 1636058"/>
                  <a:gd name="connsiteX25" fmla="*/ 548136 w 872083"/>
                  <a:gd name="connsiteY25" fmla="*/ 543191 h 1636058"/>
                  <a:gd name="connsiteX26" fmla="*/ 476699 w 872083"/>
                  <a:gd name="connsiteY26" fmla="*/ 531285 h 1636058"/>
                  <a:gd name="connsiteX27" fmla="*/ 569566 w 872083"/>
                  <a:gd name="connsiteY27" fmla="*/ 521759 h 1636058"/>
                  <a:gd name="connsiteX28" fmla="*/ 426692 w 872083"/>
                  <a:gd name="connsiteY28" fmla="*/ 493186 h 1636058"/>
                  <a:gd name="connsiteX29" fmla="*/ 579092 w 872083"/>
                  <a:gd name="connsiteY29" fmla="*/ 476515 h 1636058"/>
                  <a:gd name="connsiteX30" fmla="*/ 579093 w 872083"/>
                  <a:gd name="connsiteY30" fmla="*/ 428889 h 1636058"/>
                  <a:gd name="connsiteX31" fmla="*/ 460031 w 872083"/>
                  <a:gd name="connsiteY31" fmla="*/ 388408 h 1636058"/>
                  <a:gd name="connsiteX32" fmla="*/ 605287 w 872083"/>
                  <a:gd name="connsiteY32" fmla="*/ 409840 h 1636058"/>
                  <a:gd name="connsiteX33" fmla="*/ 595762 w 872083"/>
                  <a:gd name="connsiteY33" fmla="*/ 376503 h 1636058"/>
                  <a:gd name="connsiteX34" fmla="*/ 517179 w 872083"/>
                  <a:gd name="connsiteY34" fmla="*/ 340784 h 1636058"/>
                  <a:gd name="connsiteX35" fmla="*/ 617193 w 872083"/>
                  <a:gd name="connsiteY35" fmla="*/ 309827 h 1636058"/>
                  <a:gd name="connsiteX36" fmla="*/ 548137 w 872083"/>
                  <a:gd name="connsiteY36" fmla="*/ 295541 h 1636058"/>
                  <a:gd name="connsiteX37" fmla="*/ 612430 w 872083"/>
                  <a:gd name="connsiteY37" fmla="*/ 269347 h 1636058"/>
                  <a:gd name="connsiteX38" fmla="*/ 638625 w 872083"/>
                  <a:gd name="connsiteY38" fmla="*/ 240772 h 1636058"/>
                  <a:gd name="connsiteX39" fmla="*/ 595762 w 872083"/>
                  <a:gd name="connsiteY39" fmla="*/ 240772 h 1636058"/>
                  <a:gd name="connsiteX40" fmla="*/ 652912 w 872083"/>
                  <a:gd name="connsiteY40" fmla="*/ 209816 h 1636058"/>
                  <a:gd name="connsiteX41" fmla="*/ 691011 w 872083"/>
                  <a:gd name="connsiteY41" fmla="*/ 159809 h 1636058"/>
                  <a:gd name="connsiteX42" fmla="*/ 676723 w 872083"/>
                  <a:gd name="connsiteY42" fmla="*/ 114566 h 1636058"/>
                  <a:gd name="connsiteX43" fmla="*/ 705299 w 872083"/>
                  <a:gd name="connsiteY43" fmla="*/ 126473 h 1636058"/>
                  <a:gd name="connsiteX44" fmla="*/ 693119 w 872083"/>
                  <a:gd name="connsiteY44" fmla="*/ 25348 h 1636058"/>
                  <a:gd name="connsiteX45" fmla="*/ 312392 w 872083"/>
                  <a:gd name="connsiteY45" fmla="*/ 359835 h 1636058"/>
                  <a:gd name="connsiteX46" fmla="*/ 277625 w 872083"/>
                  <a:gd name="connsiteY46" fmla="*/ 379202 h 1636058"/>
                  <a:gd name="connsiteX47" fmla="*/ 688767 w 872083"/>
                  <a:gd name="connsiteY47" fmla="*/ 5413 h 1636058"/>
                  <a:gd name="connsiteX0" fmla="*/ 695596 w 878912"/>
                  <a:gd name="connsiteY0" fmla="*/ 5413 h 1655895"/>
                  <a:gd name="connsiteX1" fmla="*/ 468558 w 878912"/>
                  <a:gd name="connsiteY1" fmla="*/ 169858 h 1655895"/>
                  <a:gd name="connsiteX2" fmla="*/ 263773 w 878912"/>
                  <a:gd name="connsiteY2" fmla="*/ 343076 h 1655895"/>
                  <a:gd name="connsiteX3" fmla="*/ 262208 w 878912"/>
                  <a:gd name="connsiteY3" fmla="*/ 663659 h 1655895"/>
                  <a:gd name="connsiteX4" fmla="*/ 260642 w 878912"/>
                  <a:gd name="connsiteY4" fmla="*/ 1033433 h 1655895"/>
                  <a:gd name="connsiteX5" fmla="*/ 175733 w 878912"/>
                  <a:gd name="connsiteY5" fmla="*/ 1241212 h 1655895"/>
                  <a:gd name="connsiteX6" fmla="*/ 11497 w 878912"/>
                  <a:gd name="connsiteY6" fmla="*/ 1625071 h 1655895"/>
                  <a:gd name="connsiteX7" fmla="*/ 526253 w 878912"/>
                  <a:gd name="connsiteY7" fmla="*/ 1601805 h 1655895"/>
                  <a:gd name="connsiteX8" fmla="*/ 648311 w 878912"/>
                  <a:gd name="connsiteY8" fmla="*/ 1262102 h 1655895"/>
                  <a:gd name="connsiteX9" fmla="*/ 832481 w 878912"/>
                  <a:gd name="connsiteY9" fmla="*/ 937094 h 1655895"/>
                  <a:gd name="connsiteX10" fmla="*/ 791252 w 878912"/>
                  <a:gd name="connsiteY10" fmla="*/ 690533 h 1655895"/>
                  <a:gd name="connsiteX11" fmla="*/ 800915 w 878912"/>
                  <a:gd name="connsiteY11" fmla="*/ 520308 h 1655895"/>
                  <a:gd name="connsiteX12" fmla="*/ 874053 w 878912"/>
                  <a:gd name="connsiteY12" fmla="*/ 307447 h 1655895"/>
                  <a:gd name="connsiteX13" fmla="*/ 878816 w 878912"/>
                  <a:gd name="connsiteY13" fmla="*/ 183622 h 1655895"/>
                  <a:gd name="connsiteX14" fmla="*/ 835748 w 878912"/>
                  <a:gd name="connsiteY14" fmla="*/ 262520 h 1655895"/>
                  <a:gd name="connsiteX15" fmla="*/ 714509 w 878912"/>
                  <a:gd name="connsiteY15" fmla="*/ 238391 h 1655895"/>
                  <a:gd name="connsiteX16" fmla="*/ 733560 w 878912"/>
                  <a:gd name="connsiteY16" fmla="*/ 131233 h 1655895"/>
                  <a:gd name="connsiteX17" fmla="*/ 657359 w 878912"/>
                  <a:gd name="connsiteY17" fmla="*/ 255060 h 1655895"/>
                  <a:gd name="connsiteX18" fmla="*/ 597826 w 878912"/>
                  <a:gd name="connsiteY18" fmla="*/ 462229 h 1655895"/>
                  <a:gd name="connsiteX19" fmla="*/ 454954 w 878912"/>
                  <a:gd name="connsiteY19" fmla="*/ 757502 h 1655895"/>
                  <a:gd name="connsiteX20" fmla="*/ 497814 w 878912"/>
                  <a:gd name="connsiteY20" fmla="*/ 695589 h 1655895"/>
                  <a:gd name="connsiteX21" fmla="*/ 471621 w 878912"/>
                  <a:gd name="connsiteY21" fmla="*/ 676540 h 1655895"/>
                  <a:gd name="connsiteX22" fmla="*/ 552583 w 878912"/>
                  <a:gd name="connsiteY22" fmla="*/ 614628 h 1655895"/>
                  <a:gd name="connsiteX23" fmla="*/ 493053 w 878912"/>
                  <a:gd name="connsiteY23" fmla="*/ 600341 h 1655895"/>
                  <a:gd name="connsiteX24" fmla="*/ 474002 w 878912"/>
                  <a:gd name="connsiteY24" fmla="*/ 567003 h 1655895"/>
                  <a:gd name="connsiteX25" fmla="*/ 554965 w 878912"/>
                  <a:gd name="connsiteY25" fmla="*/ 543191 h 1655895"/>
                  <a:gd name="connsiteX26" fmla="*/ 483528 w 878912"/>
                  <a:gd name="connsiteY26" fmla="*/ 531285 h 1655895"/>
                  <a:gd name="connsiteX27" fmla="*/ 576395 w 878912"/>
                  <a:gd name="connsiteY27" fmla="*/ 521759 h 1655895"/>
                  <a:gd name="connsiteX28" fmla="*/ 433521 w 878912"/>
                  <a:gd name="connsiteY28" fmla="*/ 493186 h 1655895"/>
                  <a:gd name="connsiteX29" fmla="*/ 585921 w 878912"/>
                  <a:gd name="connsiteY29" fmla="*/ 476515 h 1655895"/>
                  <a:gd name="connsiteX30" fmla="*/ 585922 w 878912"/>
                  <a:gd name="connsiteY30" fmla="*/ 428889 h 1655895"/>
                  <a:gd name="connsiteX31" fmla="*/ 466860 w 878912"/>
                  <a:gd name="connsiteY31" fmla="*/ 388408 h 1655895"/>
                  <a:gd name="connsiteX32" fmla="*/ 612116 w 878912"/>
                  <a:gd name="connsiteY32" fmla="*/ 409840 h 1655895"/>
                  <a:gd name="connsiteX33" fmla="*/ 602591 w 878912"/>
                  <a:gd name="connsiteY33" fmla="*/ 376503 h 1655895"/>
                  <a:gd name="connsiteX34" fmla="*/ 524008 w 878912"/>
                  <a:gd name="connsiteY34" fmla="*/ 340784 h 1655895"/>
                  <a:gd name="connsiteX35" fmla="*/ 624022 w 878912"/>
                  <a:gd name="connsiteY35" fmla="*/ 309827 h 1655895"/>
                  <a:gd name="connsiteX36" fmla="*/ 554966 w 878912"/>
                  <a:gd name="connsiteY36" fmla="*/ 295541 h 1655895"/>
                  <a:gd name="connsiteX37" fmla="*/ 619259 w 878912"/>
                  <a:gd name="connsiteY37" fmla="*/ 269347 h 1655895"/>
                  <a:gd name="connsiteX38" fmla="*/ 645454 w 878912"/>
                  <a:gd name="connsiteY38" fmla="*/ 240772 h 1655895"/>
                  <a:gd name="connsiteX39" fmla="*/ 602591 w 878912"/>
                  <a:gd name="connsiteY39" fmla="*/ 240772 h 1655895"/>
                  <a:gd name="connsiteX40" fmla="*/ 659741 w 878912"/>
                  <a:gd name="connsiteY40" fmla="*/ 209816 h 1655895"/>
                  <a:gd name="connsiteX41" fmla="*/ 697840 w 878912"/>
                  <a:gd name="connsiteY41" fmla="*/ 159809 h 1655895"/>
                  <a:gd name="connsiteX42" fmla="*/ 683552 w 878912"/>
                  <a:gd name="connsiteY42" fmla="*/ 114566 h 1655895"/>
                  <a:gd name="connsiteX43" fmla="*/ 712128 w 878912"/>
                  <a:gd name="connsiteY43" fmla="*/ 126473 h 1655895"/>
                  <a:gd name="connsiteX44" fmla="*/ 699948 w 878912"/>
                  <a:gd name="connsiteY44" fmla="*/ 25348 h 1655895"/>
                  <a:gd name="connsiteX45" fmla="*/ 319221 w 878912"/>
                  <a:gd name="connsiteY45" fmla="*/ 359835 h 1655895"/>
                  <a:gd name="connsiteX46" fmla="*/ 284454 w 878912"/>
                  <a:gd name="connsiteY46" fmla="*/ 379202 h 1655895"/>
                  <a:gd name="connsiteX47" fmla="*/ 695596 w 878912"/>
                  <a:gd name="connsiteY47" fmla="*/ 5413 h 1655895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831285 w 877716"/>
                  <a:gd name="connsiteY9" fmla="*/ 937094 h 1674190"/>
                  <a:gd name="connsiteX10" fmla="*/ 790056 w 877716"/>
                  <a:gd name="connsiteY10" fmla="*/ 690533 h 1674190"/>
                  <a:gd name="connsiteX11" fmla="*/ 799719 w 877716"/>
                  <a:gd name="connsiteY11" fmla="*/ 520308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56163 w 877716"/>
                  <a:gd name="connsiteY17" fmla="*/ 255060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5 w 877716"/>
                  <a:gd name="connsiteY29" fmla="*/ 476515 h 1674190"/>
                  <a:gd name="connsiteX30" fmla="*/ 584726 w 877716"/>
                  <a:gd name="connsiteY30" fmla="*/ 428889 h 1674190"/>
                  <a:gd name="connsiteX31" fmla="*/ 465664 w 877716"/>
                  <a:gd name="connsiteY31" fmla="*/ 388408 h 1674190"/>
                  <a:gd name="connsiteX32" fmla="*/ 610920 w 877716"/>
                  <a:gd name="connsiteY32" fmla="*/ 409840 h 1674190"/>
                  <a:gd name="connsiteX33" fmla="*/ 601395 w 877716"/>
                  <a:gd name="connsiteY33" fmla="*/ 376503 h 1674190"/>
                  <a:gd name="connsiteX34" fmla="*/ 522812 w 877716"/>
                  <a:gd name="connsiteY34" fmla="*/ 340784 h 1674190"/>
                  <a:gd name="connsiteX35" fmla="*/ 622826 w 877716"/>
                  <a:gd name="connsiteY35" fmla="*/ 309827 h 1674190"/>
                  <a:gd name="connsiteX36" fmla="*/ 553770 w 877716"/>
                  <a:gd name="connsiteY36" fmla="*/ 295541 h 1674190"/>
                  <a:gd name="connsiteX37" fmla="*/ 618063 w 877716"/>
                  <a:gd name="connsiteY37" fmla="*/ 269347 h 1674190"/>
                  <a:gd name="connsiteX38" fmla="*/ 644258 w 877716"/>
                  <a:gd name="connsiteY38" fmla="*/ 240772 h 1674190"/>
                  <a:gd name="connsiteX39" fmla="*/ 601395 w 877716"/>
                  <a:gd name="connsiteY39" fmla="*/ 240772 h 1674190"/>
                  <a:gd name="connsiteX40" fmla="*/ 658545 w 877716"/>
                  <a:gd name="connsiteY40" fmla="*/ 209816 h 1674190"/>
                  <a:gd name="connsiteX41" fmla="*/ 696644 w 877716"/>
                  <a:gd name="connsiteY41" fmla="*/ 159809 h 1674190"/>
                  <a:gd name="connsiteX42" fmla="*/ 682356 w 877716"/>
                  <a:gd name="connsiteY42" fmla="*/ 114566 h 1674190"/>
                  <a:gd name="connsiteX43" fmla="*/ 710932 w 877716"/>
                  <a:gd name="connsiteY43" fmla="*/ 126473 h 1674190"/>
                  <a:gd name="connsiteX44" fmla="*/ 698752 w 877716"/>
                  <a:gd name="connsiteY44" fmla="*/ 25348 h 1674190"/>
                  <a:gd name="connsiteX45" fmla="*/ 318025 w 877716"/>
                  <a:gd name="connsiteY45" fmla="*/ 359835 h 1674190"/>
                  <a:gd name="connsiteX46" fmla="*/ 283258 w 877716"/>
                  <a:gd name="connsiteY46" fmla="*/ 379202 h 1674190"/>
                  <a:gd name="connsiteX47" fmla="*/ 694400 w 877716"/>
                  <a:gd name="connsiteY47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831285 w 877716"/>
                  <a:gd name="connsiteY9" fmla="*/ 937094 h 1674190"/>
                  <a:gd name="connsiteX10" fmla="*/ 790056 w 877716"/>
                  <a:gd name="connsiteY10" fmla="*/ 690533 h 1674190"/>
                  <a:gd name="connsiteX11" fmla="*/ 799719 w 877716"/>
                  <a:gd name="connsiteY11" fmla="*/ 520308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56163 w 877716"/>
                  <a:gd name="connsiteY17" fmla="*/ 255060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5 w 877716"/>
                  <a:gd name="connsiteY29" fmla="*/ 476515 h 1674190"/>
                  <a:gd name="connsiteX30" fmla="*/ 584726 w 877716"/>
                  <a:gd name="connsiteY30" fmla="*/ 428889 h 1674190"/>
                  <a:gd name="connsiteX31" fmla="*/ 465664 w 877716"/>
                  <a:gd name="connsiteY31" fmla="*/ 388408 h 1674190"/>
                  <a:gd name="connsiteX32" fmla="*/ 601395 w 877716"/>
                  <a:gd name="connsiteY32" fmla="*/ 376503 h 1674190"/>
                  <a:gd name="connsiteX33" fmla="*/ 522812 w 877716"/>
                  <a:gd name="connsiteY33" fmla="*/ 340784 h 1674190"/>
                  <a:gd name="connsiteX34" fmla="*/ 622826 w 877716"/>
                  <a:gd name="connsiteY34" fmla="*/ 309827 h 1674190"/>
                  <a:gd name="connsiteX35" fmla="*/ 553770 w 877716"/>
                  <a:gd name="connsiteY35" fmla="*/ 295541 h 1674190"/>
                  <a:gd name="connsiteX36" fmla="*/ 618063 w 877716"/>
                  <a:gd name="connsiteY36" fmla="*/ 269347 h 1674190"/>
                  <a:gd name="connsiteX37" fmla="*/ 644258 w 877716"/>
                  <a:gd name="connsiteY37" fmla="*/ 240772 h 1674190"/>
                  <a:gd name="connsiteX38" fmla="*/ 601395 w 877716"/>
                  <a:gd name="connsiteY38" fmla="*/ 240772 h 1674190"/>
                  <a:gd name="connsiteX39" fmla="*/ 658545 w 877716"/>
                  <a:gd name="connsiteY39" fmla="*/ 209816 h 1674190"/>
                  <a:gd name="connsiteX40" fmla="*/ 696644 w 877716"/>
                  <a:gd name="connsiteY40" fmla="*/ 159809 h 1674190"/>
                  <a:gd name="connsiteX41" fmla="*/ 682356 w 877716"/>
                  <a:gd name="connsiteY41" fmla="*/ 114566 h 1674190"/>
                  <a:gd name="connsiteX42" fmla="*/ 710932 w 877716"/>
                  <a:gd name="connsiteY42" fmla="*/ 126473 h 1674190"/>
                  <a:gd name="connsiteX43" fmla="*/ 698752 w 877716"/>
                  <a:gd name="connsiteY43" fmla="*/ 25348 h 1674190"/>
                  <a:gd name="connsiteX44" fmla="*/ 318025 w 877716"/>
                  <a:gd name="connsiteY44" fmla="*/ 359835 h 1674190"/>
                  <a:gd name="connsiteX45" fmla="*/ 283258 w 877716"/>
                  <a:gd name="connsiteY45" fmla="*/ 379202 h 1674190"/>
                  <a:gd name="connsiteX46" fmla="*/ 694400 w 877716"/>
                  <a:gd name="connsiteY46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831285 w 877716"/>
                  <a:gd name="connsiteY9" fmla="*/ 937094 h 1674190"/>
                  <a:gd name="connsiteX10" fmla="*/ 790056 w 877716"/>
                  <a:gd name="connsiteY10" fmla="*/ 690533 h 1674190"/>
                  <a:gd name="connsiteX11" fmla="*/ 799719 w 877716"/>
                  <a:gd name="connsiteY11" fmla="*/ 520308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56163 w 877716"/>
                  <a:gd name="connsiteY17" fmla="*/ 255060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6 w 877716"/>
                  <a:gd name="connsiteY29" fmla="*/ 428889 h 1674190"/>
                  <a:gd name="connsiteX30" fmla="*/ 465664 w 877716"/>
                  <a:gd name="connsiteY30" fmla="*/ 388408 h 1674190"/>
                  <a:gd name="connsiteX31" fmla="*/ 601395 w 877716"/>
                  <a:gd name="connsiteY31" fmla="*/ 376503 h 1674190"/>
                  <a:gd name="connsiteX32" fmla="*/ 522812 w 877716"/>
                  <a:gd name="connsiteY32" fmla="*/ 340784 h 1674190"/>
                  <a:gd name="connsiteX33" fmla="*/ 622826 w 877716"/>
                  <a:gd name="connsiteY33" fmla="*/ 309827 h 1674190"/>
                  <a:gd name="connsiteX34" fmla="*/ 553770 w 877716"/>
                  <a:gd name="connsiteY34" fmla="*/ 295541 h 1674190"/>
                  <a:gd name="connsiteX35" fmla="*/ 618063 w 877716"/>
                  <a:gd name="connsiteY35" fmla="*/ 269347 h 1674190"/>
                  <a:gd name="connsiteX36" fmla="*/ 644258 w 877716"/>
                  <a:gd name="connsiteY36" fmla="*/ 240772 h 1674190"/>
                  <a:gd name="connsiteX37" fmla="*/ 601395 w 877716"/>
                  <a:gd name="connsiteY37" fmla="*/ 240772 h 1674190"/>
                  <a:gd name="connsiteX38" fmla="*/ 658545 w 877716"/>
                  <a:gd name="connsiteY38" fmla="*/ 209816 h 1674190"/>
                  <a:gd name="connsiteX39" fmla="*/ 696644 w 877716"/>
                  <a:gd name="connsiteY39" fmla="*/ 159809 h 1674190"/>
                  <a:gd name="connsiteX40" fmla="*/ 682356 w 877716"/>
                  <a:gd name="connsiteY40" fmla="*/ 114566 h 1674190"/>
                  <a:gd name="connsiteX41" fmla="*/ 710932 w 877716"/>
                  <a:gd name="connsiteY41" fmla="*/ 126473 h 1674190"/>
                  <a:gd name="connsiteX42" fmla="*/ 698752 w 877716"/>
                  <a:gd name="connsiteY42" fmla="*/ 25348 h 1674190"/>
                  <a:gd name="connsiteX43" fmla="*/ 318025 w 877716"/>
                  <a:gd name="connsiteY43" fmla="*/ 359835 h 1674190"/>
                  <a:gd name="connsiteX44" fmla="*/ 283258 w 877716"/>
                  <a:gd name="connsiteY44" fmla="*/ 379202 h 1674190"/>
                  <a:gd name="connsiteX45" fmla="*/ 694400 w 877716"/>
                  <a:gd name="connsiteY45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831285 w 877716"/>
                  <a:gd name="connsiteY9" fmla="*/ 937094 h 1674190"/>
                  <a:gd name="connsiteX10" fmla="*/ 790056 w 877716"/>
                  <a:gd name="connsiteY10" fmla="*/ 690533 h 1674190"/>
                  <a:gd name="connsiteX11" fmla="*/ 799719 w 877716"/>
                  <a:gd name="connsiteY11" fmla="*/ 520308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56163 w 877716"/>
                  <a:gd name="connsiteY17" fmla="*/ 255060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6 w 877716"/>
                  <a:gd name="connsiteY29" fmla="*/ 428889 h 1674190"/>
                  <a:gd name="connsiteX30" fmla="*/ 465664 w 877716"/>
                  <a:gd name="connsiteY30" fmla="*/ 388408 h 1674190"/>
                  <a:gd name="connsiteX31" fmla="*/ 601395 w 877716"/>
                  <a:gd name="connsiteY31" fmla="*/ 376503 h 1674190"/>
                  <a:gd name="connsiteX32" fmla="*/ 522812 w 877716"/>
                  <a:gd name="connsiteY32" fmla="*/ 340784 h 1674190"/>
                  <a:gd name="connsiteX33" fmla="*/ 622826 w 877716"/>
                  <a:gd name="connsiteY33" fmla="*/ 309827 h 1674190"/>
                  <a:gd name="connsiteX34" fmla="*/ 553770 w 877716"/>
                  <a:gd name="connsiteY34" fmla="*/ 295541 h 1674190"/>
                  <a:gd name="connsiteX35" fmla="*/ 618063 w 877716"/>
                  <a:gd name="connsiteY35" fmla="*/ 269347 h 1674190"/>
                  <a:gd name="connsiteX36" fmla="*/ 644258 w 877716"/>
                  <a:gd name="connsiteY36" fmla="*/ 240772 h 1674190"/>
                  <a:gd name="connsiteX37" fmla="*/ 601395 w 877716"/>
                  <a:gd name="connsiteY37" fmla="*/ 240772 h 1674190"/>
                  <a:gd name="connsiteX38" fmla="*/ 658545 w 877716"/>
                  <a:gd name="connsiteY38" fmla="*/ 209816 h 1674190"/>
                  <a:gd name="connsiteX39" fmla="*/ 696644 w 877716"/>
                  <a:gd name="connsiteY39" fmla="*/ 159809 h 1674190"/>
                  <a:gd name="connsiteX40" fmla="*/ 682356 w 877716"/>
                  <a:gd name="connsiteY40" fmla="*/ 114566 h 1674190"/>
                  <a:gd name="connsiteX41" fmla="*/ 710932 w 877716"/>
                  <a:gd name="connsiteY41" fmla="*/ 126473 h 1674190"/>
                  <a:gd name="connsiteX42" fmla="*/ 698752 w 877716"/>
                  <a:gd name="connsiteY42" fmla="*/ 25348 h 1674190"/>
                  <a:gd name="connsiteX43" fmla="*/ 318025 w 877716"/>
                  <a:gd name="connsiteY43" fmla="*/ 359835 h 1674190"/>
                  <a:gd name="connsiteX44" fmla="*/ 283258 w 877716"/>
                  <a:gd name="connsiteY44" fmla="*/ 379202 h 1674190"/>
                  <a:gd name="connsiteX45" fmla="*/ 694400 w 877716"/>
                  <a:gd name="connsiteY45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831285 w 877716"/>
                  <a:gd name="connsiteY9" fmla="*/ 937094 h 1674190"/>
                  <a:gd name="connsiteX10" fmla="*/ 790056 w 877716"/>
                  <a:gd name="connsiteY10" fmla="*/ 690533 h 1674190"/>
                  <a:gd name="connsiteX11" fmla="*/ 799719 w 877716"/>
                  <a:gd name="connsiteY11" fmla="*/ 520308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56163 w 877716"/>
                  <a:gd name="connsiteY17" fmla="*/ 255060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6 w 877716"/>
                  <a:gd name="connsiteY29" fmla="*/ 428889 h 1674190"/>
                  <a:gd name="connsiteX30" fmla="*/ 465664 w 877716"/>
                  <a:gd name="connsiteY30" fmla="*/ 388408 h 1674190"/>
                  <a:gd name="connsiteX31" fmla="*/ 601395 w 877716"/>
                  <a:gd name="connsiteY31" fmla="*/ 376503 h 1674190"/>
                  <a:gd name="connsiteX32" fmla="*/ 522812 w 877716"/>
                  <a:gd name="connsiteY32" fmla="*/ 340784 h 1674190"/>
                  <a:gd name="connsiteX33" fmla="*/ 622826 w 877716"/>
                  <a:gd name="connsiteY33" fmla="*/ 309827 h 1674190"/>
                  <a:gd name="connsiteX34" fmla="*/ 553770 w 877716"/>
                  <a:gd name="connsiteY34" fmla="*/ 295541 h 1674190"/>
                  <a:gd name="connsiteX35" fmla="*/ 618063 w 877716"/>
                  <a:gd name="connsiteY35" fmla="*/ 269347 h 1674190"/>
                  <a:gd name="connsiteX36" fmla="*/ 644258 w 877716"/>
                  <a:gd name="connsiteY36" fmla="*/ 240772 h 1674190"/>
                  <a:gd name="connsiteX37" fmla="*/ 601395 w 877716"/>
                  <a:gd name="connsiteY37" fmla="*/ 240772 h 1674190"/>
                  <a:gd name="connsiteX38" fmla="*/ 658545 w 877716"/>
                  <a:gd name="connsiteY38" fmla="*/ 209816 h 1674190"/>
                  <a:gd name="connsiteX39" fmla="*/ 696644 w 877716"/>
                  <a:gd name="connsiteY39" fmla="*/ 159809 h 1674190"/>
                  <a:gd name="connsiteX40" fmla="*/ 682356 w 877716"/>
                  <a:gd name="connsiteY40" fmla="*/ 114566 h 1674190"/>
                  <a:gd name="connsiteX41" fmla="*/ 710932 w 877716"/>
                  <a:gd name="connsiteY41" fmla="*/ 126473 h 1674190"/>
                  <a:gd name="connsiteX42" fmla="*/ 698752 w 877716"/>
                  <a:gd name="connsiteY42" fmla="*/ 25348 h 1674190"/>
                  <a:gd name="connsiteX43" fmla="*/ 318025 w 877716"/>
                  <a:gd name="connsiteY43" fmla="*/ 359835 h 1674190"/>
                  <a:gd name="connsiteX44" fmla="*/ 283258 w 877716"/>
                  <a:gd name="connsiteY44" fmla="*/ 379202 h 1674190"/>
                  <a:gd name="connsiteX45" fmla="*/ 694400 w 877716"/>
                  <a:gd name="connsiteY45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831285 w 877716"/>
                  <a:gd name="connsiteY9" fmla="*/ 937094 h 1674190"/>
                  <a:gd name="connsiteX10" fmla="*/ 790056 w 877716"/>
                  <a:gd name="connsiteY10" fmla="*/ 690533 h 1674190"/>
                  <a:gd name="connsiteX11" fmla="*/ 799719 w 877716"/>
                  <a:gd name="connsiteY11" fmla="*/ 520308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56163 w 877716"/>
                  <a:gd name="connsiteY17" fmla="*/ 255060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6 w 877716"/>
                  <a:gd name="connsiteY29" fmla="*/ 428889 h 1674190"/>
                  <a:gd name="connsiteX30" fmla="*/ 465664 w 877716"/>
                  <a:gd name="connsiteY30" fmla="*/ 388408 h 1674190"/>
                  <a:gd name="connsiteX31" fmla="*/ 601395 w 877716"/>
                  <a:gd name="connsiteY31" fmla="*/ 376503 h 1674190"/>
                  <a:gd name="connsiteX32" fmla="*/ 522812 w 877716"/>
                  <a:gd name="connsiteY32" fmla="*/ 340784 h 1674190"/>
                  <a:gd name="connsiteX33" fmla="*/ 622826 w 877716"/>
                  <a:gd name="connsiteY33" fmla="*/ 309827 h 1674190"/>
                  <a:gd name="connsiteX34" fmla="*/ 553770 w 877716"/>
                  <a:gd name="connsiteY34" fmla="*/ 295541 h 1674190"/>
                  <a:gd name="connsiteX35" fmla="*/ 618063 w 877716"/>
                  <a:gd name="connsiteY35" fmla="*/ 269347 h 1674190"/>
                  <a:gd name="connsiteX36" fmla="*/ 644258 w 877716"/>
                  <a:gd name="connsiteY36" fmla="*/ 240772 h 1674190"/>
                  <a:gd name="connsiteX37" fmla="*/ 601395 w 877716"/>
                  <a:gd name="connsiteY37" fmla="*/ 240772 h 1674190"/>
                  <a:gd name="connsiteX38" fmla="*/ 658545 w 877716"/>
                  <a:gd name="connsiteY38" fmla="*/ 209816 h 1674190"/>
                  <a:gd name="connsiteX39" fmla="*/ 696644 w 877716"/>
                  <a:gd name="connsiteY39" fmla="*/ 159809 h 1674190"/>
                  <a:gd name="connsiteX40" fmla="*/ 682356 w 877716"/>
                  <a:gd name="connsiteY40" fmla="*/ 114566 h 1674190"/>
                  <a:gd name="connsiteX41" fmla="*/ 710932 w 877716"/>
                  <a:gd name="connsiteY41" fmla="*/ 126473 h 1674190"/>
                  <a:gd name="connsiteX42" fmla="*/ 698752 w 877716"/>
                  <a:gd name="connsiteY42" fmla="*/ 25348 h 1674190"/>
                  <a:gd name="connsiteX43" fmla="*/ 318025 w 877716"/>
                  <a:gd name="connsiteY43" fmla="*/ 359835 h 1674190"/>
                  <a:gd name="connsiteX44" fmla="*/ 283258 w 877716"/>
                  <a:gd name="connsiteY44" fmla="*/ 379202 h 1674190"/>
                  <a:gd name="connsiteX45" fmla="*/ 694400 w 877716"/>
                  <a:gd name="connsiteY45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831285 w 877716"/>
                  <a:gd name="connsiteY9" fmla="*/ 937094 h 1674190"/>
                  <a:gd name="connsiteX10" fmla="*/ 790056 w 877716"/>
                  <a:gd name="connsiteY10" fmla="*/ 690533 h 1674190"/>
                  <a:gd name="connsiteX11" fmla="*/ 811625 w 877716"/>
                  <a:gd name="connsiteY11" fmla="*/ 522690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56163 w 877716"/>
                  <a:gd name="connsiteY17" fmla="*/ 255060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6 w 877716"/>
                  <a:gd name="connsiteY29" fmla="*/ 428889 h 1674190"/>
                  <a:gd name="connsiteX30" fmla="*/ 465664 w 877716"/>
                  <a:gd name="connsiteY30" fmla="*/ 388408 h 1674190"/>
                  <a:gd name="connsiteX31" fmla="*/ 601395 w 877716"/>
                  <a:gd name="connsiteY31" fmla="*/ 376503 h 1674190"/>
                  <a:gd name="connsiteX32" fmla="*/ 522812 w 877716"/>
                  <a:gd name="connsiteY32" fmla="*/ 340784 h 1674190"/>
                  <a:gd name="connsiteX33" fmla="*/ 622826 w 877716"/>
                  <a:gd name="connsiteY33" fmla="*/ 309827 h 1674190"/>
                  <a:gd name="connsiteX34" fmla="*/ 553770 w 877716"/>
                  <a:gd name="connsiteY34" fmla="*/ 295541 h 1674190"/>
                  <a:gd name="connsiteX35" fmla="*/ 618063 w 877716"/>
                  <a:gd name="connsiteY35" fmla="*/ 269347 h 1674190"/>
                  <a:gd name="connsiteX36" fmla="*/ 644258 w 877716"/>
                  <a:gd name="connsiteY36" fmla="*/ 240772 h 1674190"/>
                  <a:gd name="connsiteX37" fmla="*/ 601395 w 877716"/>
                  <a:gd name="connsiteY37" fmla="*/ 240772 h 1674190"/>
                  <a:gd name="connsiteX38" fmla="*/ 658545 w 877716"/>
                  <a:gd name="connsiteY38" fmla="*/ 209816 h 1674190"/>
                  <a:gd name="connsiteX39" fmla="*/ 696644 w 877716"/>
                  <a:gd name="connsiteY39" fmla="*/ 159809 h 1674190"/>
                  <a:gd name="connsiteX40" fmla="*/ 682356 w 877716"/>
                  <a:gd name="connsiteY40" fmla="*/ 114566 h 1674190"/>
                  <a:gd name="connsiteX41" fmla="*/ 710932 w 877716"/>
                  <a:gd name="connsiteY41" fmla="*/ 126473 h 1674190"/>
                  <a:gd name="connsiteX42" fmla="*/ 698752 w 877716"/>
                  <a:gd name="connsiteY42" fmla="*/ 25348 h 1674190"/>
                  <a:gd name="connsiteX43" fmla="*/ 318025 w 877716"/>
                  <a:gd name="connsiteY43" fmla="*/ 359835 h 1674190"/>
                  <a:gd name="connsiteX44" fmla="*/ 283258 w 877716"/>
                  <a:gd name="connsiteY44" fmla="*/ 379202 h 1674190"/>
                  <a:gd name="connsiteX45" fmla="*/ 694400 w 877716"/>
                  <a:gd name="connsiteY45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831285 w 877716"/>
                  <a:gd name="connsiteY9" fmla="*/ 937094 h 1674190"/>
                  <a:gd name="connsiteX10" fmla="*/ 801962 w 877716"/>
                  <a:gd name="connsiteY10" fmla="*/ 690533 h 1674190"/>
                  <a:gd name="connsiteX11" fmla="*/ 811625 w 877716"/>
                  <a:gd name="connsiteY11" fmla="*/ 522690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56163 w 877716"/>
                  <a:gd name="connsiteY17" fmla="*/ 255060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6 w 877716"/>
                  <a:gd name="connsiteY29" fmla="*/ 428889 h 1674190"/>
                  <a:gd name="connsiteX30" fmla="*/ 465664 w 877716"/>
                  <a:gd name="connsiteY30" fmla="*/ 388408 h 1674190"/>
                  <a:gd name="connsiteX31" fmla="*/ 601395 w 877716"/>
                  <a:gd name="connsiteY31" fmla="*/ 376503 h 1674190"/>
                  <a:gd name="connsiteX32" fmla="*/ 522812 w 877716"/>
                  <a:gd name="connsiteY32" fmla="*/ 340784 h 1674190"/>
                  <a:gd name="connsiteX33" fmla="*/ 622826 w 877716"/>
                  <a:gd name="connsiteY33" fmla="*/ 309827 h 1674190"/>
                  <a:gd name="connsiteX34" fmla="*/ 553770 w 877716"/>
                  <a:gd name="connsiteY34" fmla="*/ 295541 h 1674190"/>
                  <a:gd name="connsiteX35" fmla="*/ 618063 w 877716"/>
                  <a:gd name="connsiteY35" fmla="*/ 269347 h 1674190"/>
                  <a:gd name="connsiteX36" fmla="*/ 644258 w 877716"/>
                  <a:gd name="connsiteY36" fmla="*/ 240772 h 1674190"/>
                  <a:gd name="connsiteX37" fmla="*/ 601395 w 877716"/>
                  <a:gd name="connsiteY37" fmla="*/ 240772 h 1674190"/>
                  <a:gd name="connsiteX38" fmla="*/ 658545 w 877716"/>
                  <a:gd name="connsiteY38" fmla="*/ 209816 h 1674190"/>
                  <a:gd name="connsiteX39" fmla="*/ 696644 w 877716"/>
                  <a:gd name="connsiteY39" fmla="*/ 159809 h 1674190"/>
                  <a:gd name="connsiteX40" fmla="*/ 682356 w 877716"/>
                  <a:gd name="connsiteY40" fmla="*/ 114566 h 1674190"/>
                  <a:gd name="connsiteX41" fmla="*/ 710932 w 877716"/>
                  <a:gd name="connsiteY41" fmla="*/ 126473 h 1674190"/>
                  <a:gd name="connsiteX42" fmla="*/ 698752 w 877716"/>
                  <a:gd name="connsiteY42" fmla="*/ 25348 h 1674190"/>
                  <a:gd name="connsiteX43" fmla="*/ 318025 w 877716"/>
                  <a:gd name="connsiteY43" fmla="*/ 359835 h 1674190"/>
                  <a:gd name="connsiteX44" fmla="*/ 283258 w 877716"/>
                  <a:gd name="connsiteY44" fmla="*/ 379202 h 1674190"/>
                  <a:gd name="connsiteX45" fmla="*/ 694400 w 877716"/>
                  <a:gd name="connsiteY45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783660 w 877716"/>
                  <a:gd name="connsiteY9" fmla="*/ 963288 h 1674190"/>
                  <a:gd name="connsiteX10" fmla="*/ 801962 w 877716"/>
                  <a:gd name="connsiteY10" fmla="*/ 690533 h 1674190"/>
                  <a:gd name="connsiteX11" fmla="*/ 811625 w 877716"/>
                  <a:gd name="connsiteY11" fmla="*/ 522690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56163 w 877716"/>
                  <a:gd name="connsiteY17" fmla="*/ 255060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6 w 877716"/>
                  <a:gd name="connsiteY29" fmla="*/ 428889 h 1674190"/>
                  <a:gd name="connsiteX30" fmla="*/ 465664 w 877716"/>
                  <a:gd name="connsiteY30" fmla="*/ 388408 h 1674190"/>
                  <a:gd name="connsiteX31" fmla="*/ 601395 w 877716"/>
                  <a:gd name="connsiteY31" fmla="*/ 376503 h 1674190"/>
                  <a:gd name="connsiteX32" fmla="*/ 522812 w 877716"/>
                  <a:gd name="connsiteY32" fmla="*/ 340784 h 1674190"/>
                  <a:gd name="connsiteX33" fmla="*/ 622826 w 877716"/>
                  <a:gd name="connsiteY33" fmla="*/ 309827 h 1674190"/>
                  <a:gd name="connsiteX34" fmla="*/ 553770 w 877716"/>
                  <a:gd name="connsiteY34" fmla="*/ 295541 h 1674190"/>
                  <a:gd name="connsiteX35" fmla="*/ 618063 w 877716"/>
                  <a:gd name="connsiteY35" fmla="*/ 269347 h 1674190"/>
                  <a:gd name="connsiteX36" fmla="*/ 644258 w 877716"/>
                  <a:gd name="connsiteY36" fmla="*/ 240772 h 1674190"/>
                  <a:gd name="connsiteX37" fmla="*/ 601395 w 877716"/>
                  <a:gd name="connsiteY37" fmla="*/ 240772 h 1674190"/>
                  <a:gd name="connsiteX38" fmla="*/ 658545 w 877716"/>
                  <a:gd name="connsiteY38" fmla="*/ 209816 h 1674190"/>
                  <a:gd name="connsiteX39" fmla="*/ 696644 w 877716"/>
                  <a:gd name="connsiteY39" fmla="*/ 159809 h 1674190"/>
                  <a:gd name="connsiteX40" fmla="*/ 682356 w 877716"/>
                  <a:gd name="connsiteY40" fmla="*/ 114566 h 1674190"/>
                  <a:gd name="connsiteX41" fmla="*/ 710932 w 877716"/>
                  <a:gd name="connsiteY41" fmla="*/ 126473 h 1674190"/>
                  <a:gd name="connsiteX42" fmla="*/ 698752 w 877716"/>
                  <a:gd name="connsiteY42" fmla="*/ 25348 h 1674190"/>
                  <a:gd name="connsiteX43" fmla="*/ 318025 w 877716"/>
                  <a:gd name="connsiteY43" fmla="*/ 359835 h 1674190"/>
                  <a:gd name="connsiteX44" fmla="*/ 283258 w 877716"/>
                  <a:gd name="connsiteY44" fmla="*/ 379202 h 1674190"/>
                  <a:gd name="connsiteX45" fmla="*/ 694400 w 877716"/>
                  <a:gd name="connsiteY45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783660 w 877716"/>
                  <a:gd name="connsiteY9" fmla="*/ 963288 h 1674190"/>
                  <a:gd name="connsiteX10" fmla="*/ 801962 w 877716"/>
                  <a:gd name="connsiteY10" fmla="*/ 690533 h 1674190"/>
                  <a:gd name="connsiteX11" fmla="*/ 811625 w 877716"/>
                  <a:gd name="connsiteY11" fmla="*/ 522690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68070 w 877716"/>
                  <a:gd name="connsiteY17" fmla="*/ 257441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6 w 877716"/>
                  <a:gd name="connsiteY29" fmla="*/ 428889 h 1674190"/>
                  <a:gd name="connsiteX30" fmla="*/ 465664 w 877716"/>
                  <a:gd name="connsiteY30" fmla="*/ 388408 h 1674190"/>
                  <a:gd name="connsiteX31" fmla="*/ 601395 w 877716"/>
                  <a:gd name="connsiteY31" fmla="*/ 376503 h 1674190"/>
                  <a:gd name="connsiteX32" fmla="*/ 522812 w 877716"/>
                  <a:gd name="connsiteY32" fmla="*/ 340784 h 1674190"/>
                  <a:gd name="connsiteX33" fmla="*/ 622826 w 877716"/>
                  <a:gd name="connsiteY33" fmla="*/ 309827 h 1674190"/>
                  <a:gd name="connsiteX34" fmla="*/ 553770 w 877716"/>
                  <a:gd name="connsiteY34" fmla="*/ 295541 h 1674190"/>
                  <a:gd name="connsiteX35" fmla="*/ 618063 w 877716"/>
                  <a:gd name="connsiteY35" fmla="*/ 269347 h 1674190"/>
                  <a:gd name="connsiteX36" fmla="*/ 644258 w 877716"/>
                  <a:gd name="connsiteY36" fmla="*/ 240772 h 1674190"/>
                  <a:gd name="connsiteX37" fmla="*/ 601395 w 877716"/>
                  <a:gd name="connsiteY37" fmla="*/ 240772 h 1674190"/>
                  <a:gd name="connsiteX38" fmla="*/ 658545 w 877716"/>
                  <a:gd name="connsiteY38" fmla="*/ 209816 h 1674190"/>
                  <a:gd name="connsiteX39" fmla="*/ 696644 w 877716"/>
                  <a:gd name="connsiteY39" fmla="*/ 159809 h 1674190"/>
                  <a:gd name="connsiteX40" fmla="*/ 682356 w 877716"/>
                  <a:gd name="connsiteY40" fmla="*/ 114566 h 1674190"/>
                  <a:gd name="connsiteX41" fmla="*/ 710932 w 877716"/>
                  <a:gd name="connsiteY41" fmla="*/ 126473 h 1674190"/>
                  <a:gd name="connsiteX42" fmla="*/ 698752 w 877716"/>
                  <a:gd name="connsiteY42" fmla="*/ 25348 h 1674190"/>
                  <a:gd name="connsiteX43" fmla="*/ 318025 w 877716"/>
                  <a:gd name="connsiteY43" fmla="*/ 359835 h 1674190"/>
                  <a:gd name="connsiteX44" fmla="*/ 283258 w 877716"/>
                  <a:gd name="connsiteY44" fmla="*/ 379202 h 1674190"/>
                  <a:gd name="connsiteX45" fmla="*/ 694400 w 877716"/>
                  <a:gd name="connsiteY45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783660 w 877716"/>
                  <a:gd name="connsiteY9" fmla="*/ 963288 h 1674190"/>
                  <a:gd name="connsiteX10" fmla="*/ 801962 w 877716"/>
                  <a:gd name="connsiteY10" fmla="*/ 690533 h 1674190"/>
                  <a:gd name="connsiteX11" fmla="*/ 811625 w 877716"/>
                  <a:gd name="connsiteY11" fmla="*/ 522690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68070 w 877716"/>
                  <a:gd name="connsiteY17" fmla="*/ 257441 h 1674190"/>
                  <a:gd name="connsiteX18" fmla="*/ 613299 w 877716"/>
                  <a:gd name="connsiteY18" fmla="*/ 466992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6 w 877716"/>
                  <a:gd name="connsiteY29" fmla="*/ 428889 h 1674190"/>
                  <a:gd name="connsiteX30" fmla="*/ 465664 w 877716"/>
                  <a:gd name="connsiteY30" fmla="*/ 388408 h 1674190"/>
                  <a:gd name="connsiteX31" fmla="*/ 601395 w 877716"/>
                  <a:gd name="connsiteY31" fmla="*/ 376503 h 1674190"/>
                  <a:gd name="connsiteX32" fmla="*/ 522812 w 877716"/>
                  <a:gd name="connsiteY32" fmla="*/ 340784 h 1674190"/>
                  <a:gd name="connsiteX33" fmla="*/ 622826 w 877716"/>
                  <a:gd name="connsiteY33" fmla="*/ 309827 h 1674190"/>
                  <a:gd name="connsiteX34" fmla="*/ 553770 w 877716"/>
                  <a:gd name="connsiteY34" fmla="*/ 295541 h 1674190"/>
                  <a:gd name="connsiteX35" fmla="*/ 618063 w 877716"/>
                  <a:gd name="connsiteY35" fmla="*/ 269347 h 1674190"/>
                  <a:gd name="connsiteX36" fmla="*/ 644258 w 877716"/>
                  <a:gd name="connsiteY36" fmla="*/ 240772 h 1674190"/>
                  <a:gd name="connsiteX37" fmla="*/ 601395 w 877716"/>
                  <a:gd name="connsiteY37" fmla="*/ 240772 h 1674190"/>
                  <a:gd name="connsiteX38" fmla="*/ 658545 w 877716"/>
                  <a:gd name="connsiteY38" fmla="*/ 209816 h 1674190"/>
                  <a:gd name="connsiteX39" fmla="*/ 696644 w 877716"/>
                  <a:gd name="connsiteY39" fmla="*/ 159809 h 1674190"/>
                  <a:gd name="connsiteX40" fmla="*/ 682356 w 877716"/>
                  <a:gd name="connsiteY40" fmla="*/ 114566 h 1674190"/>
                  <a:gd name="connsiteX41" fmla="*/ 710932 w 877716"/>
                  <a:gd name="connsiteY41" fmla="*/ 126473 h 1674190"/>
                  <a:gd name="connsiteX42" fmla="*/ 698752 w 877716"/>
                  <a:gd name="connsiteY42" fmla="*/ 25348 h 1674190"/>
                  <a:gd name="connsiteX43" fmla="*/ 318025 w 877716"/>
                  <a:gd name="connsiteY43" fmla="*/ 359835 h 1674190"/>
                  <a:gd name="connsiteX44" fmla="*/ 283258 w 877716"/>
                  <a:gd name="connsiteY44" fmla="*/ 379202 h 1674190"/>
                  <a:gd name="connsiteX45" fmla="*/ 694400 w 877716"/>
                  <a:gd name="connsiteY45" fmla="*/ 5413 h 1674190"/>
                  <a:gd name="connsiteX0" fmla="*/ 694400 w 877704"/>
                  <a:gd name="connsiteY0" fmla="*/ 5413 h 1674190"/>
                  <a:gd name="connsiteX1" fmla="*/ 467362 w 877704"/>
                  <a:gd name="connsiteY1" fmla="*/ 169858 h 1674190"/>
                  <a:gd name="connsiteX2" fmla="*/ 262577 w 877704"/>
                  <a:gd name="connsiteY2" fmla="*/ 343076 h 1674190"/>
                  <a:gd name="connsiteX3" fmla="*/ 261012 w 877704"/>
                  <a:gd name="connsiteY3" fmla="*/ 663659 h 1674190"/>
                  <a:gd name="connsiteX4" fmla="*/ 259446 w 877704"/>
                  <a:gd name="connsiteY4" fmla="*/ 1033433 h 1674190"/>
                  <a:gd name="connsiteX5" fmla="*/ 174537 w 877704"/>
                  <a:gd name="connsiteY5" fmla="*/ 1241212 h 1674190"/>
                  <a:gd name="connsiteX6" fmla="*/ 10301 w 877704"/>
                  <a:gd name="connsiteY6" fmla="*/ 1625071 h 1674190"/>
                  <a:gd name="connsiteX7" fmla="*/ 501244 w 877704"/>
                  <a:gd name="connsiteY7" fmla="*/ 1639905 h 1674190"/>
                  <a:gd name="connsiteX8" fmla="*/ 647115 w 877704"/>
                  <a:gd name="connsiteY8" fmla="*/ 1262102 h 1674190"/>
                  <a:gd name="connsiteX9" fmla="*/ 783660 w 877704"/>
                  <a:gd name="connsiteY9" fmla="*/ 963288 h 1674190"/>
                  <a:gd name="connsiteX10" fmla="*/ 801962 w 877704"/>
                  <a:gd name="connsiteY10" fmla="*/ 690533 h 1674190"/>
                  <a:gd name="connsiteX11" fmla="*/ 811625 w 877704"/>
                  <a:gd name="connsiteY11" fmla="*/ 522690 h 1674190"/>
                  <a:gd name="connsiteX12" fmla="*/ 872857 w 877704"/>
                  <a:gd name="connsiteY12" fmla="*/ 307447 h 1674190"/>
                  <a:gd name="connsiteX13" fmla="*/ 877620 w 877704"/>
                  <a:gd name="connsiteY13" fmla="*/ 183622 h 1674190"/>
                  <a:gd name="connsiteX14" fmla="*/ 834552 w 877704"/>
                  <a:gd name="connsiteY14" fmla="*/ 262520 h 1674190"/>
                  <a:gd name="connsiteX15" fmla="*/ 729982 w 877704"/>
                  <a:gd name="connsiteY15" fmla="*/ 243154 h 1674190"/>
                  <a:gd name="connsiteX16" fmla="*/ 732364 w 877704"/>
                  <a:gd name="connsiteY16" fmla="*/ 131233 h 1674190"/>
                  <a:gd name="connsiteX17" fmla="*/ 668070 w 877704"/>
                  <a:gd name="connsiteY17" fmla="*/ 257441 h 1674190"/>
                  <a:gd name="connsiteX18" fmla="*/ 613299 w 877704"/>
                  <a:gd name="connsiteY18" fmla="*/ 466992 h 1674190"/>
                  <a:gd name="connsiteX19" fmla="*/ 453758 w 877704"/>
                  <a:gd name="connsiteY19" fmla="*/ 757502 h 1674190"/>
                  <a:gd name="connsiteX20" fmla="*/ 496618 w 877704"/>
                  <a:gd name="connsiteY20" fmla="*/ 695589 h 1674190"/>
                  <a:gd name="connsiteX21" fmla="*/ 470425 w 877704"/>
                  <a:gd name="connsiteY21" fmla="*/ 676540 h 1674190"/>
                  <a:gd name="connsiteX22" fmla="*/ 551387 w 877704"/>
                  <a:gd name="connsiteY22" fmla="*/ 614628 h 1674190"/>
                  <a:gd name="connsiteX23" fmla="*/ 491857 w 877704"/>
                  <a:gd name="connsiteY23" fmla="*/ 600341 h 1674190"/>
                  <a:gd name="connsiteX24" fmla="*/ 472806 w 877704"/>
                  <a:gd name="connsiteY24" fmla="*/ 567003 h 1674190"/>
                  <a:gd name="connsiteX25" fmla="*/ 553769 w 877704"/>
                  <a:gd name="connsiteY25" fmla="*/ 543191 h 1674190"/>
                  <a:gd name="connsiteX26" fmla="*/ 482332 w 877704"/>
                  <a:gd name="connsiteY26" fmla="*/ 531285 h 1674190"/>
                  <a:gd name="connsiteX27" fmla="*/ 575199 w 877704"/>
                  <a:gd name="connsiteY27" fmla="*/ 521759 h 1674190"/>
                  <a:gd name="connsiteX28" fmla="*/ 432325 w 877704"/>
                  <a:gd name="connsiteY28" fmla="*/ 493186 h 1674190"/>
                  <a:gd name="connsiteX29" fmla="*/ 584726 w 877704"/>
                  <a:gd name="connsiteY29" fmla="*/ 428889 h 1674190"/>
                  <a:gd name="connsiteX30" fmla="*/ 465664 w 877704"/>
                  <a:gd name="connsiteY30" fmla="*/ 388408 h 1674190"/>
                  <a:gd name="connsiteX31" fmla="*/ 601395 w 877704"/>
                  <a:gd name="connsiteY31" fmla="*/ 376503 h 1674190"/>
                  <a:gd name="connsiteX32" fmla="*/ 522812 w 877704"/>
                  <a:gd name="connsiteY32" fmla="*/ 340784 h 1674190"/>
                  <a:gd name="connsiteX33" fmla="*/ 622826 w 877704"/>
                  <a:gd name="connsiteY33" fmla="*/ 309827 h 1674190"/>
                  <a:gd name="connsiteX34" fmla="*/ 553770 w 877704"/>
                  <a:gd name="connsiteY34" fmla="*/ 295541 h 1674190"/>
                  <a:gd name="connsiteX35" fmla="*/ 618063 w 877704"/>
                  <a:gd name="connsiteY35" fmla="*/ 269347 h 1674190"/>
                  <a:gd name="connsiteX36" fmla="*/ 644258 w 877704"/>
                  <a:gd name="connsiteY36" fmla="*/ 240772 h 1674190"/>
                  <a:gd name="connsiteX37" fmla="*/ 601395 w 877704"/>
                  <a:gd name="connsiteY37" fmla="*/ 240772 h 1674190"/>
                  <a:gd name="connsiteX38" fmla="*/ 658545 w 877704"/>
                  <a:gd name="connsiteY38" fmla="*/ 209816 h 1674190"/>
                  <a:gd name="connsiteX39" fmla="*/ 696644 w 877704"/>
                  <a:gd name="connsiteY39" fmla="*/ 159809 h 1674190"/>
                  <a:gd name="connsiteX40" fmla="*/ 682356 w 877704"/>
                  <a:gd name="connsiteY40" fmla="*/ 114566 h 1674190"/>
                  <a:gd name="connsiteX41" fmla="*/ 710932 w 877704"/>
                  <a:gd name="connsiteY41" fmla="*/ 126473 h 1674190"/>
                  <a:gd name="connsiteX42" fmla="*/ 698752 w 877704"/>
                  <a:gd name="connsiteY42" fmla="*/ 25348 h 1674190"/>
                  <a:gd name="connsiteX43" fmla="*/ 318025 w 877704"/>
                  <a:gd name="connsiteY43" fmla="*/ 359835 h 1674190"/>
                  <a:gd name="connsiteX44" fmla="*/ 283258 w 877704"/>
                  <a:gd name="connsiteY44" fmla="*/ 379202 h 1674190"/>
                  <a:gd name="connsiteX45" fmla="*/ 694400 w 877704"/>
                  <a:gd name="connsiteY45" fmla="*/ 5413 h 1674190"/>
                  <a:gd name="connsiteX0" fmla="*/ 694400 w 877704"/>
                  <a:gd name="connsiteY0" fmla="*/ 5413 h 1674190"/>
                  <a:gd name="connsiteX1" fmla="*/ 467362 w 877704"/>
                  <a:gd name="connsiteY1" fmla="*/ 169858 h 1674190"/>
                  <a:gd name="connsiteX2" fmla="*/ 262577 w 877704"/>
                  <a:gd name="connsiteY2" fmla="*/ 343076 h 1674190"/>
                  <a:gd name="connsiteX3" fmla="*/ 261012 w 877704"/>
                  <a:gd name="connsiteY3" fmla="*/ 663659 h 1674190"/>
                  <a:gd name="connsiteX4" fmla="*/ 259446 w 877704"/>
                  <a:gd name="connsiteY4" fmla="*/ 1033433 h 1674190"/>
                  <a:gd name="connsiteX5" fmla="*/ 174537 w 877704"/>
                  <a:gd name="connsiteY5" fmla="*/ 1241212 h 1674190"/>
                  <a:gd name="connsiteX6" fmla="*/ 10301 w 877704"/>
                  <a:gd name="connsiteY6" fmla="*/ 1625071 h 1674190"/>
                  <a:gd name="connsiteX7" fmla="*/ 501244 w 877704"/>
                  <a:gd name="connsiteY7" fmla="*/ 1639905 h 1674190"/>
                  <a:gd name="connsiteX8" fmla="*/ 647115 w 877704"/>
                  <a:gd name="connsiteY8" fmla="*/ 1262102 h 1674190"/>
                  <a:gd name="connsiteX9" fmla="*/ 783660 w 877704"/>
                  <a:gd name="connsiteY9" fmla="*/ 963288 h 1674190"/>
                  <a:gd name="connsiteX10" fmla="*/ 801962 w 877704"/>
                  <a:gd name="connsiteY10" fmla="*/ 690533 h 1674190"/>
                  <a:gd name="connsiteX11" fmla="*/ 811625 w 877704"/>
                  <a:gd name="connsiteY11" fmla="*/ 522690 h 1674190"/>
                  <a:gd name="connsiteX12" fmla="*/ 872857 w 877704"/>
                  <a:gd name="connsiteY12" fmla="*/ 307447 h 1674190"/>
                  <a:gd name="connsiteX13" fmla="*/ 877620 w 877704"/>
                  <a:gd name="connsiteY13" fmla="*/ 183622 h 1674190"/>
                  <a:gd name="connsiteX14" fmla="*/ 834552 w 877704"/>
                  <a:gd name="connsiteY14" fmla="*/ 262520 h 1674190"/>
                  <a:gd name="connsiteX15" fmla="*/ 729982 w 877704"/>
                  <a:gd name="connsiteY15" fmla="*/ 243154 h 1674190"/>
                  <a:gd name="connsiteX16" fmla="*/ 732364 w 877704"/>
                  <a:gd name="connsiteY16" fmla="*/ 131233 h 1674190"/>
                  <a:gd name="connsiteX17" fmla="*/ 668070 w 877704"/>
                  <a:gd name="connsiteY17" fmla="*/ 257441 h 1674190"/>
                  <a:gd name="connsiteX18" fmla="*/ 613299 w 877704"/>
                  <a:gd name="connsiteY18" fmla="*/ 466992 h 1674190"/>
                  <a:gd name="connsiteX19" fmla="*/ 453758 w 877704"/>
                  <a:gd name="connsiteY19" fmla="*/ 757502 h 1674190"/>
                  <a:gd name="connsiteX20" fmla="*/ 496618 w 877704"/>
                  <a:gd name="connsiteY20" fmla="*/ 695589 h 1674190"/>
                  <a:gd name="connsiteX21" fmla="*/ 470425 w 877704"/>
                  <a:gd name="connsiteY21" fmla="*/ 676540 h 1674190"/>
                  <a:gd name="connsiteX22" fmla="*/ 551387 w 877704"/>
                  <a:gd name="connsiteY22" fmla="*/ 614628 h 1674190"/>
                  <a:gd name="connsiteX23" fmla="*/ 491857 w 877704"/>
                  <a:gd name="connsiteY23" fmla="*/ 600341 h 1674190"/>
                  <a:gd name="connsiteX24" fmla="*/ 472806 w 877704"/>
                  <a:gd name="connsiteY24" fmla="*/ 567003 h 1674190"/>
                  <a:gd name="connsiteX25" fmla="*/ 553769 w 877704"/>
                  <a:gd name="connsiteY25" fmla="*/ 543191 h 1674190"/>
                  <a:gd name="connsiteX26" fmla="*/ 482332 w 877704"/>
                  <a:gd name="connsiteY26" fmla="*/ 531285 h 1674190"/>
                  <a:gd name="connsiteX27" fmla="*/ 575199 w 877704"/>
                  <a:gd name="connsiteY27" fmla="*/ 521759 h 1674190"/>
                  <a:gd name="connsiteX28" fmla="*/ 432325 w 877704"/>
                  <a:gd name="connsiteY28" fmla="*/ 493186 h 1674190"/>
                  <a:gd name="connsiteX29" fmla="*/ 584726 w 877704"/>
                  <a:gd name="connsiteY29" fmla="*/ 428889 h 1674190"/>
                  <a:gd name="connsiteX30" fmla="*/ 465664 w 877704"/>
                  <a:gd name="connsiteY30" fmla="*/ 388408 h 1674190"/>
                  <a:gd name="connsiteX31" fmla="*/ 601395 w 877704"/>
                  <a:gd name="connsiteY31" fmla="*/ 376503 h 1674190"/>
                  <a:gd name="connsiteX32" fmla="*/ 522812 w 877704"/>
                  <a:gd name="connsiteY32" fmla="*/ 340784 h 1674190"/>
                  <a:gd name="connsiteX33" fmla="*/ 622826 w 877704"/>
                  <a:gd name="connsiteY33" fmla="*/ 309827 h 1674190"/>
                  <a:gd name="connsiteX34" fmla="*/ 553770 w 877704"/>
                  <a:gd name="connsiteY34" fmla="*/ 295541 h 1674190"/>
                  <a:gd name="connsiteX35" fmla="*/ 618063 w 877704"/>
                  <a:gd name="connsiteY35" fmla="*/ 269347 h 1674190"/>
                  <a:gd name="connsiteX36" fmla="*/ 644258 w 877704"/>
                  <a:gd name="connsiteY36" fmla="*/ 240772 h 1674190"/>
                  <a:gd name="connsiteX37" fmla="*/ 601395 w 877704"/>
                  <a:gd name="connsiteY37" fmla="*/ 240772 h 1674190"/>
                  <a:gd name="connsiteX38" fmla="*/ 658545 w 877704"/>
                  <a:gd name="connsiteY38" fmla="*/ 209816 h 1674190"/>
                  <a:gd name="connsiteX39" fmla="*/ 696644 w 877704"/>
                  <a:gd name="connsiteY39" fmla="*/ 159809 h 1674190"/>
                  <a:gd name="connsiteX40" fmla="*/ 682356 w 877704"/>
                  <a:gd name="connsiteY40" fmla="*/ 114566 h 1674190"/>
                  <a:gd name="connsiteX41" fmla="*/ 710932 w 877704"/>
                  <a:gd name="connsiteY41" fmla="*/ 126473 h 1674190"/>
                  <a:gd name="connsiteX42" fmla="*/ 698752 w 877704"/>
                  <a:gd name="connsiteY42" fmla="*/ 25348 h 1674190"/>
                  <a:gd name="connsiteX43" fmla="*/ 318025 w 877704"/>
                  <a:gd name="connsiteY43" fmla="*/ 359835 h 1674190"/>
                  <a:gd name="connsiteX44" fmla="*/ 283258 w 877704"/>
                  <a:gd name="connsiteY44" fmla="*/ 379202 h 1674190"/>
                  <a:gd name="connsiteX45" fmla="*/ 694400 w 877704"/>
                  <a:gd name="connsiteY45" fmla="*/ 5413 h 1674190"/>
                  <a:gd name="connsiteX0" fmla="*/ 694400 w 877704"/>
                  <a:gd name="connsiteY0" fmla="*/ 5413 h 1674190"/>
                  <a:gd name="connsiteX1" fmla="*/ 467362 w 877704"/>
                  <a:gd name="connsiteY1" fmla="*/ 169858 h 1674190"/>
                  <a:gd name="connsiteX2" fmla="*/ 262577 w 877704"/>
                  <a:gd name="connsiteY2" fmla="*/ 343076 h 1674190"/>
                  <a:gd name="connsiteX3" fmla="*/ 261012 w 877704"/>
                  <a:gd name="connsiteY3" fmla="*/ 663659 h 1674190"/>
                  <a:gd name="connsiteX4" fmla="*/ 259446 w 877704"/>
                  <a:gd name="connsiteY4" fmla="*/ 1033433 h 1674190"/>
                  <a:gd name="connsiteX5" fmla="*/ 174537 w 877704"/>
                  <a:gd name="connsiteY5" fmla="*/ 1241212 h 1674190"/>
                  <a:gd name="connsiteX6" fmla="*/ 10301 w 877704"/>
                  <a:gd name="connsiteY6" fmla="*/ 1625071 h 1674190"/>
                  <a:gd name="connsiteX7" fmla="*/ 501244 w 877704"/>
                  <a:gd name="connsiteY7" fmla="*/ 1639905 h 1674190"/>
                  <a:gd name="connsiteX8" fmla="*/ 647115 w 877704"/>
                  <a:gd name="connsiteY8" fmla="*/ 1262102 h 1674190"/>
                  <a:gd name="connsiteX9" fmla="*/ 783660 w 877704"/>
                  <a:gd name="connsiteY9" fmla="*/ 963288 h 1674190"/>
                  <a:gd name="connsiteX10" fmla="*/ 801962 w 877704"/>
                  <a:gd name="connsiteY10" fmla="*/ 690533 h 1674190"/>
                  <a:gd name="connsiteX11" fmla="*/ 811625 w 877704"/>
                  <a:gd name="connsiteY11" fmla="*/ 522690 h 1674190"/>
                  <a:gd name="connsiteX12" fmla="*/ 872857 w 877704"/>
                  <a:gd name="connsiteY12" fmla="*/ 307447 h 1674190"/>
                  <a:gd name="connsiteX13" fmla="*/ 877620 w 877704"/>
                  <a:gd name="connsiteY13" fmla="*/ 183622 h 1674190"/>
                  <a:gd name="connsiteX14" fmla="*/ 834552 w 877704"/>
                  <a:gd name="connsiteY14" fmla="*/ 262520 h 1674190"/>
                  <a:gd name="connsiteX15" fmla="*/ 729982 w 877704"/>
                  <a:gd name="connsiteY15" fmla="*/ 243154 h 1674190"/>
                  <a:gd name="connsiteX16" fmla="*/ 732364 w 877704"/>
                  <a:gd name="connsiteY16" fmla="*/ 131233 h 1674190"/>
                  <a:gd name="connsiteX17" fmla="*/ 668070 w 877704"/>
                  <a:gd name="connsiteY17" fmla="*/ 257441 h 1674190"/>
                  <a:gd name="connsiteX18" fmla="*/ 613299 w 877704"/>
                  <a:gd name="connsiteY18" fmla="*/ 466992 h 1674190"/>
                  <a:gd name="connsiteX19" fmla="*/ 453758 w 877704"/>
                  <a:gd name="connsiteY19" fmla="*/ 757502 h 1674190"/>
                  <a:gd name="connsiteX20" fmla="*/ 496618 w 877704"/>
                  <a:gd name="connsiteY20" fmla="*/ 695589 h 1674190"/>
                  <a:gd name="connsiteX21" fmla="*/ 470425 w 877704"/>
                  <a:gd name="connsiteY21" fmla="*/ 676540 h 1674190"/>
                  <a:gd name="connsiteX22" fmla="*/ 551387 w 877704"/>
                  <a:gd name="connsiteY22" fmla="*/ 614628 h 1674190"/>
                  <a:gd name="connsiteX23" fmla="*/ 491857 w 877704"/>
                  <a:gd name="connsiteY23" fmla="*/ 600341 h 1674190"/>
                  <a:gd name="connsiteX24" fmla="*/ 472806 w 877704"/>
                  <a:gd name="connsiteY24" fmla="*/ 567003 h 1674190"/>
                  <a:gd name="connsiteX25" fmla="*/ 553769 w 877704"/>
                  <a:gd name="connsiteY25" fmla="*/ 543191 h 1674190"/>
                  <a:gd name="connsiteX26" fmla="*/ 482332 w 877704"/>
                  <a:gd name="connsiteY26" fmla="*/ 531285 h 1674190"/>
                  <a:gd name="connsiteX27" fmla="*/ 575199 w 877704"/>
                  <a:gd name="connsiteY27" fmla="*/ 521759 h 1674190"/>
                  <a:gd name="connsiteX28" fmla="*/ 432325 w 877704"/>
                  <a:gd name="connsiteY28" fmla="*/ 493186 h 1674190"/>
                  <a:gd name="connsiteX29" fmla="*/ 584726 w 877704"/>
                  <a:gd name="connsiteY29" fmla="*/ 428889 h 1674190"/>
                  <a:gd name="connsiteX30" fmla="*/ 465664 w 877704"/>
                  <a:gd name="connsiteY30" fmla="*/ 388408 h 1674190"/>
                  <a:gd name="connsiteX31" fmla="*/ 601395 w 877704"/>
                  <a:gd name="connsiteY31" fmla="*/ 376503 h 1674190"/>
                  <a:gd name="connsiteX32" fmla="*/ 522812 w 877704"/>
                  <a:gd name="connsiteY32" fmla="*/ 340784 h 1674190"/>
                  <a:gd name="connsiteX33" fmla="*/ 622826 w 877704"/>
                  <a:gd name="connsiteY33" fmla="*/ 309827 h 1674190"/>
                  <a:gd name="connsiteX34" fmla="*/ 553770 w 877704"/>
                  <a:gd name="connsiteY34" fmla="*/ 295541 h 1674190"/>
                  <a:gd name="connsiteX35" fmla="*/ 618063 w 877704"/>
                  <a:gd name="connsiteY35" fmla="*/ 269347 h 1674190"/>
                  <a:gd name="connsiteX36" fmla="*/ 644258 w 877704"/>
                  <a:gd name="connsiteY36" fmla="*/ 240772 h 1674190"/>
                  <a:gd name="connsiteX37" fmla="*/ 601395 w 877704"/>
                  <a:gd name="connsiteY37" fmla="*/ 240772 h 1674190"/>
                  <a:gd name="connsiteX38" fmla="*/ 658545 w 877704"/>
                  <a:gd name="connsiteY38" fmla="*/ 209816 h 1674190"/>
                  <a:gd name="connsiteX39" fmla="*/ 696644 w 877704"/>
                  <a:gd name="connsiteY39" fmla="*/ 159809 h 1674190"/>
                  <a:gd name="connsiteX40" fmla="*/ 682356 w 877704"/>
                  <a:gd name="connsiteY40" fmla="*/ 114566 h 1674190"/>
                  <a:gd name="connsiteX41" fmla="*/ 710932 w 877704"/>
                  <a:gd name="connsiteY41" fmla="*/ 126473 h 1674190"/>
                  <a:gd name="connsiteX42" fmla="*/ 698752 w 877704"/>
                  <a:gd name="connsiteY42" fmla="*/ 25348 h 1674190"/>
                  <a:gd name="connsiteX43" fmla="*/ 318025 w 877704"/>
                  <a:gd name="connsiteY43" fmla="*/ 359835 h 1674190"/>
                  <a:gd name="connsiteX44" fmla="*/ 283258 w 877704"/>
                  <a:gd name="connsiteY44" fmla="*/ 379202 h 1674190"/>
                  <a:gd name="connsiteX45" fmla="*/ 694400 w 877704"/>
                  <a:gd name="connsiteY45" fmla="*/ 5413 h 1674190"/>
                  <a:gd name="connsiteX0" fmla="*/ 694400 w 877704"/>
                  <a:gd name="connsiteY0" fmla="*/ 5413 h 1674190"/>
                  <a:gd name="connsiteX1" fmla="*/ 467362 w 877704"/>
                  <a:gd name="connsiteY1" fmla="*/ 169858 h 1674190"/>
                  <a:gd name="connsiteX2" fmla="*/ 262577 w 877704"/>
                  <a:gd name="connsiteY2" fmla="*/ 343076 h 1674190"/>
                  <a:gd name="connsiteX3" fmla="*/ 261012 w 877704"/>
                  <a:gd name="connsiteY3" fmla="*/ 663659 h 1674190"/>
                  <a:gd name="connsiteX4" fmla="*/ 259446 w 877704"/>
                  <a:gd name="connsiteY4" fmla="*/ 1033433 h 1674190"/>
                  <a:gd name="connsiteX5" fmla="*/ 174537 w 877704"/>
                  <a:gd name="connsiteY5" fmla="*/ 1241212 h 1674190"/>
                  <a:gd name="connsiteX6" fmla="*/ 10301 w 877704"/>
                  <a:gd name="connsiteY6" fmla="*/ 1625071 h 1674190"/>
                  <a:gd name="connsiteX7" fmla="*/ 501244 w 877704"/>
                  <a:gd name="connsiteY7" fmla="*/ 1639905 h 1674190"/>
                  <a:gd name="connsiteX8" fmla="*/ 647115 w 877704"/>
                  <a:gd name="connsiteY8" fmla="*/ 1262102 h 1674190"/>
                  <a:gd name="connsiteX9" fmla="*/ 783660 w 877704"/>
                  <a:gd name="connsiteY9" fmla="*/ 963288 h 1674190"/>
                  <a:gd name="connsiteX10" fmla="*/ 801962 w 877704"/>
                  <a:gd name="connsiteY10" fmla="*/ 690533 h 1674190"/>
                  <a:gd name="connsiteX11" fmla="*/ 811625 w 877704"/>
                  <a:gd name="connsiteY11" fmla="*/ 522690 h 1674190"/>
                  <a:gd name="connsiteX12" fmla="*/ 872857 w 877704"/>
                  <a:gd name="connsiteY12" fmla="*/ 307447 h 1674190"/>
                  <a:gd name="connsiteX13" fmla="*/ 877620 w 877704"/>
                  <a:gd name="connsiteY13" fmla="*/ 183622 h 1674190"/>
                  <a:gd name="connsiteX14" fmla="*/ 834552 w 877704"/>
                  <a:gd name="connsiteY14" fmla="*/ 262520 h 1674190"/>
                  <a:gd name="connsiteX15" fmla="*/ 729982 w 877704"/>
                  <a:gd name="connsiteY15" fmla="*/ 243154 h 1674190"/>
                  <a:gd name="connsiteX16" fmla="*/ 732364 w 877704"/>
                  <a:gd name="connsiteY16" fmla="*/ 131233 h 1674190"/>
                  <a:gd name="connsiteX17" fmla="*/ 677595 w 877704"/>
                  <a:gd name="connsiteY17" fmla="*/ 259822 h 1674190"/>
                  <a:gd name="connsiteX18" fmla="*/ 613299 w 877704"/>
                  <a:gd name="connsiteY18" fmla="*/ 466992 h 1674190"/>
                  <a:gd name="connsiteX19" fmla="*/ 453758 w 877704"/>
                  <a:gd name="connsiteY19" fmla="*/ 757502 h 1674190"/>
                  <a:gd name="connsiteX20" fmla="*/ 496618 w 877704"/>
                  <a:gd name="connsiteY20" fmla="*/ 695589 h 1674190"/>
                  <a:gd name="connsiteX21" fmla="*/ 470425 w 877704"/>
                  <a:gd name="connsiteY21" fmla="*/ 676540 h 1674190"/>
                  <a:gd name="connsiteX22" fmla="*/ 551387 w 877704"/>
                  <a:gd name="connsiteY22" fmla="*/ 614628 h 1674190"/>
                  <a:gd name="connsiteX23" fmla="*/ 491857 w 877704"/>
                  <a:gd name="connsiteY23" fmla="*/ 600341 h 1674190"/>
                  <a:gd name="connsiteX24" fmla="*/ 472806 w 877704"/>
                  <a:gd name="connsiteY24" fmla="*/ 567003 h 1674190"/>
                  <a:gd name="connsiteX25" fmla="*/ 553769 w 877704"/>
                  <a:gd name="connsiteY25" fmla="*/ 543191 h 1674190"/>
                  <a:gd name="connsiteX26" fmla="*/ 482332 w 877704"/>
                  <a:gd name="connsiteY26" fmla="*/ 531285 h 1674190"/>
                  <a:gd name="connsiteX27" fmla="*/ 575199 w 877704"/>
                  <a:gd name="connsiteY27" fmla="*/ 521759 h 1674190"/>
                  <a:gd name="connsiteX28" fmla="*/ 432325 w 877704"/>
                  <a:gd name="connsiteY28" fmla="*/ 493186 h 1674190"/>
                  <a:gd name="connsiteX29" fmla="*/ 584726 w 877704"/>
                  <a:gd name="connsiteY29" fmla="*/ 428889 h 1674190"/>
                  <a:gd name="connsiteX30" fmla="*/ 465664 w 877704"/>
                  <a:gd name="connsiteY30" fmla="*/ 388408 h 1674190"/>
                  <a:gd name="connsiteX31" fmla="*/ 601395 w 877704"/>
                  <a:gd name="connsiteY31" fmla="*/ 376503 h 1674190"/>
                  <a:gd name="connsiteX32" fmla="*/ 522812 w 877704"/>
                  <a:gd name="connsiteY32" fmla="*/ 340784 h 1674190"/>
                  <a:gd name="connsiteX33" fmla="*/ 622826 w 877704"/>
                  <a:gd name="connsiteY33" fmla="*/ 309827 h 1674190"/>
                  <a:gd name="connsiteX34" fmla="*/ 553770 w 877704"/>
                  <a:gd name="connsiteY34" fmla="*/ 295541 h 1674190"/>
                  <a:gd name="connsiteX35" fmla="*/ 618063 w 877704"/>
                  <a:gd name="connsiteY35" fmla="*/ 269347 h 1674190"/>
                  <a:gd name="connsiteX36" fmla="*/ 644258 w 877704"/>
                  <a:gd name="connsiteY36" fmla="*/ 240772 h 1674190"/>
                  <a:gd name="connsiteX37" fmla="*/ 601395 w 877704"/>
                  <a:gd name="connsiteY37" fmla="*/ 240772 h 1674190"/>
                  <a:gd name="connsiteX38" fmla="*/ 658545 w 877704"/>
                  <a:gd name="connsiteY38" fmla="*/ 209816 h 1674190"/>
                  <a:gd name="connsiteX39" fmla="*/ 696644 w 877704"/>
                  <a:gd name="connsiteY39" fmla="*/ 159809 h 1674190"/>
                  <a:gd name="connsiteX40" fmla="*/ 682356 w 877704"/>
                  <a:gd name="connsiteY40" fmla="*/ 114566 h 1674190"/>
                  <a:gd name="connsiteX41" fmla="*/ 710932 w 877704"/>
                  <a:gd name="connsiteY41" fmla="*/ 126473 h 1674190"/>
                  <a:gd name="connsiteX42" fmla="*/ 698752 w 877704"/>
                  <a:gd name="connsiteY42" fmla="*/ 25348 h 1674190"/>
                  <a:gd name="connsiteX43" fmla="*/ 318025 w 877704"/>
                  <a:gd name="connsiteY43" fmla="*/ 359835 h 1674190"/>
                  <a:gd name="connsiteX44" fmla="*/ 283258 w 877704"/>
                  <a:gd name="connsiteY44" fmla="*/ 379202 h 1674190"/>
                  <a:gd name="connsiteX45" fmla="*/ 694400 w 877704"/>
                  <a:gd name="connsiteY45" fmla="*/ 5413 h 1674190"/>
                  <a:gd name="connsiteX0" fmla="*/ 694400 w 877704"/>
                  <a:gd name="connsiteY0" fmla="*/ 5413 h 1674190"/>
                  <a:gd name="connsiteX1" fmla="*/ 467362 w 877704"/>
                  <a:gd name="connsiteY1" fmla="*/ 169858 h 1674190"/>
                  <a:gd name="connsiteX2" fmla="*/ 262577 w 877704"/>
                  <a:gd name="connsiteY2" fmla="*/ 343076 h 1674190"/>
                  <a:gd name="connsiteX3" fmla="*/ 261012 w 877704"/>
                  <a:gd name="connsiteY3" fmla="*/ 663659 h 1674190"/>
                  <a:gd name="connsiteX4" fmla="*/ 259446 w 877704"/>
                  <a:gd name="connsiteY4" fmla="*/ 1033433 h 1674190"/>
                  <a:gd name="connsiteX5" fmla="*/ 174537 w 877704"/>
                  <a:gd name="connsiteY5" fmla="*/ 1241212 h 1674190"/>
                  <a:gd name="connsiteX6" fmla="*/ 10301 w 877704"/>
                  <a:gd name="connsiteY6" fmla="*/ 1625071 h 1674190"/>
                  <a:gd name="connsiteX7" fmla="*/ 501244 w 877704"/>
                  <a:gd name="connsiteY7" fmla="*/ 1639905 h 1674190"/>
                  <a:gd name="connsiteX8" fmla="*/ 647115 w 877704"/>
                  <a:gd name="connsiteY8" fmla="*/ 1262102 h 1674190"/>
                  <a:gd name="connsiteX9" fmla="*/ 783660 w 877704"/>
                  <a:gd name="connsiteY9" fmla="*/ 963288 h 1674190"/>
                  <a:gd name="connsiteX10" fmla="*/ 801962 w 877704"/>
                  <a:gd name="connsiteY10" fmla="*/ 690533 h 1674190"/>
                  <a:gd name="connsiteX11" fmla="*/ 811625 w 877704"/>
                  <a:gd name="connsiteY11" fmla="*/ 522690 h 1674190"/>
                  <a:gd name="connsiteX12" fmla="*/ 865713 w 877704"/>
                  <a:gd name="connsiteY12" fmla="*/ 309828 h 1674190"/>
                  <a:gd name="connsiteX13" fmla="*/ 877620 w 877704"/>
                  <a:gd name="connsiteY13" fmla="*/ 183622 h 1674190"/>
                  <a:gd name="connsiteX14" fmla="*/ 834552 w 877704"/>
                  <a:gd name="connsiteY14" fmla="*/ 262520 h 1674190"/>
                  <a:gd name="connsiteX15" fmla="*/ 729982 w 877704"/>
                  <a:gd name="connsiteY15" fmla="*/ 243154 h 1674190"/>
                  <a:gd name="connsiteX16" fmla="*/ 732364 w 877704"/>
                  <a:gd name="connsiteY16" fmla="*/ 131233 h 1674190"/>
                  <a:gd name="connsiteX17" fmla="*/ 677595 w 877704"/>
                  <a:gd name="connsiteY17" fmla="*/ 259822 h 1674190"/>
                  <a:gd name="connsiteX18" fmla="*/ 613299 w 877704"/>
                  <a:gd name="connsiteY18" fmla="*/ 466992 h 1674190"/>
                  <a:gd name="connsiteX19" fmla="*/ 453758 w 877704"/>
                  <a:gd name="connsiteY19" fmla="*/ 757502 h 1674190"/>
                  <a:gd name="connsiteX20" fmla="*/ 496618 w 877704"/>
                  <a:gd name="connsiteY20" fmla="*/ 695589 h 1674190"/>
                  <a:gd name="connsiteX21" fmla="*/ 470425 w 877704"/>
                  <a:gd name="connsiteY21" fmla="*/ 676540 h 1674190"/>
                  <a:gd name="connsiteX22" fmla="*/ 551387 w 877704"/>
                  <a:gd name="connsiteY22" fmla="*/ 614628 h 1674190"/>
                  <a:gd name="connsiteX23" fmla="*/ 491857 w 877704"/>
                  <a:gd name="connsiteY23" fmla="*/ 600341 h 1674190"/>
                  <a:gd name="connsiteX24" fmla="*/ 472806 w 877704"/>
                  <a:gd name="connsiteY24" fmla="*/ 567003 h 1674190"/>
                  <a:gd name="connsiteX25" fmla="*/ 553769 w 877704"/>
                  <a:gd name="connsiteY25" fmla="*/ 543191 h 1674190"/>
                  <a:gd name="connsiteX26" fmla="*/ 482332 w 877704"/>
                  <a:gd name="connsiteY26" fmla="*/ 531285 h 1674190"/>
                  <a:gd name="connsiteX27" fmla="*/ 575199 w 877704"/>
                  <a:gd name="connsiteY27" fmla="*/ 521759 h 1674190"/>
                  <a:gd name="connsiteX28" fmla="*/ 432325 w 877704"/>
                  <a:gd name="connsiteY28" fmla="*/ 493186 h 1674190"/>
                  <a:gd name="connsiteX29" fmla="*/ 584726 w 877704"/>
                  <a:gd name="connsiteY29" fmla="*/ 428889 h 1674190"/>
                  <a:gd name="connsiteX30" fmla="*/ 465664 w 877704"/>
                  <a:gd name="connsiteY30" fmla="*/ 388408 h 1674190"/>
                  <a:gd name="connsiteX31" fmla="*/ 601395 w 877704"/>
                  <a:gd name="connsiteY31" fmla="*/ 376503 h 1674190"/>
                  <a:gd name="connsiteX32" fmla="*/ 522812 w 877704"/>
                  <a:gd name="connsiteY32" fmla="*/ 340784 h 1674190"/>
                  <a:gd name="connsiteX33" fmla="*/ 622826 w 877704"/>
                  <a:gd name="connsiteY33" fmla="*/ 309827 h 1674190"/>
                  <a:gd name="connsiteX34" fmla="*/ 553770 w 877704"/>
                  <a:gd name="connsiteY34" fmla="*/ 295541 h 1674190"/>
                  <a:gd name="connsiteX35" fmla="*/ 618063 w 877704"/>
                  <a:gd name="connsiteY35" fmla="*/ 269347 h 1674190"/>
                  <a:gd name="connsiteX36" fmla="*/ 644258 w 877704"/>
                  <a:gd name="connsiteY36" fmla="*/ 240772 h 1674190"/>
                  <a:gd name="connsiteX37" fmla="*/ 601395 w 877704"/>
                  <a:gd name="connsiteY37" fmla="*/ 240772 h 1674190"/>
                  <a:gd name="connsiteX38" fmla="*/ 658545 w 877704"/>
                  <a:gd name="connsiteY38" fmla="*/ 209816 h 1674190"/>
                  <a:gd name="connsiteX39" fmla="*/ 696644 w 877704"/>
                  <a:gd name="connsiteY39" fmla="*/ 159809 h 1674190"/>
                  <a:gd name="connsiteX40" fmla="*/ 682356 w 877704"/>
                  <a:gd name="connsiteY40" fmla="*/ 114566 h 1674190"/>
                  <a:gd name="connsiteX41" fmla="*/ 710932 w 877704"/>
                  <a:gd name="connsiteY41" fmla="*/ 126473 h 1674190"/>
                  <a:gd name="connsiteX42" fmla="*/ 698752 w 877704"/>
                  <a:gd name="connsiteY42" fmla="*/ 25348 h 1674190"/>
                  <a:gd name="connsiteX43" fmla="*/ 318025 w 877704"/>
                  <a:gd name="connsiteY43" fmla="*/ 359835 h 1674190"/>
                  <a:gd name="connsiteX44" fmla="*/ 283258 w 877704"/>
                  <a:gd name="connsiteY44" fmla="*/ 379202 h 1674190"/>
                  <a:gd name="connsiteX45" fmla="*/ 694400 w 877704"/>
                  <a:gd name="connsiteY45" fmla="*/ 5413 h 1674190"/>
                  <a:gd name="connsiteX0" fmla="*/ 694400 w 877689"/>
                  <a:gd name="connsiteY0" fmla="*/ 5413 h 1674190"/>
                  <a:gd name="connsiteX1" fmla="*/ 467362 w 877689"/>
                  <a:gd name="connsiteY1" fmla="*/ 169858 h 1674190"/>
                  <a:gd name="connsiteX2" fmla="*/ 262577 w 877689"/>
                  <a:gd name="connsiteY2" fmla="*/ 343076 h 1674190"/>
                  <a:gd name="connsiteX3" fmla="*/ 261012 w 877689"/>
                  <a:gd name="connsiteY3" fmla="*/ 663659 h 1674190"/>
                  <a:gd name="connsiteX4" fmla="*/ 259446 w 877689"/>
                  <a:gd name="connsiteY4" fmla="*/ 1033433 h 1674190"/>
                  <a:gd name="connsiteX5" fmla="*/ 174537 w 877689"/>
                  <a:gd name="connsiteY5" fmla="*/ 1241212 h 1674190"/>
                  <a:gd name="connsiteX6" fmla="*/ 10301 w 877689"/>
                  <a:gd name="connsiteY6" fmla="*/ 1625071 h 1674190"/>
                  <a:gd name="connsiteX7" fmla="*/ 501244 w 877689"/>
                  <a:gd name="connsiteY7" fmla="*/ 1639905 h 1674190"/>
                  <a:gd name="connsiteX8" fmla="*/ 647115 w 877689"/>
                  <a:gd name="connsiteY8" fmla="*/ 1262102 h 1674190"/>
                  <a:gd name="connsiteX9" fmla="*/ 783660 w 877689"/>
                  <a:gd name="connsiteY9" fmla="*/ 963288 h 1674190"/>
                  <a:gd name="connsiteX10" fmla="*/ 801962 w 877689"/>
                  <a:gd name="connsiteY10" fmla="*/ 690533 h 1674190"/>
                  <a:gd name="connsiteX11" fmla="*/ 811625 w 877689"/>
                  <a:gd name="connsiteY11" fmla="*/ 522690 h 1674190"/>
                  <a:gd name="connsiteX12" fmla="*/ 865713 w 877689"/>
                  <a:gd name="connsiteY12" fmla="*/ 309828 h 1674190"/>
                  <a:gd name="connsiteX13" fmla="*/ 877620 w 877689"/>
                  <a:gd name="connsiteY13" fmla="*/ 183622 h 1674190"/>
                  <a:gd name="connsiteX14" fmla="*/ 829789 w 877689"/>
                  <a:gd name="connsiteY14" fmla="*/ 262520 h 1674190"/>
                  <a:gd name="connsiteX15" fmla="*/ 729982 w 877689"/>
                  <a:gd name="connsiteY15" fmla="*/ 243154 h 1674190"/>
                  <a:gd name="connsiteX16" fmla="*/ 732364 w 877689"/>
                  <a:gd name="connsiteY16" fmla="*/ 131233 h 1674190"/>
                  <a:gd name="connsiteX17" fmla="*/ 677595 w 877689"/>
                  <a:gd name="connsiteY17" fmla="*/ 259822 h 1674190"/>
                  <a:gd name="connsiteX18" fmla="*/ 613299 w 877689"/>
                  <a:gd name="connsiteY18" fmla="*/ 466992 h 1674190"/>
                  <a:gd name="connsiteX19" fmla="*/ 453758 w 877689"/>
                  <a:gd name="connsiteY19" fmla="*/ 757502 h 1674190"/>
                  <a:gd name="connsiteX20" fmla="*/ 496618 w 877689"/>
                  <a:gd name="connsiteY20" fmla="*/ 695589 h 1674190"/>
                  <a:gd name="connsiteX21" fmla="*/ 470425 w 877689"/>
                  <a:gd name="connsiteY21" fmla="*/ 676540 h 1674190"/>
                  <a:gd name="connsiteX22" fmla="*/ 551387 w 877689"/>
                  <a:gd name="connsiteY22" fmla="*/ 614628 h 1674190"/>
                  <a:gd name="connsiteX23" fmla="*/ 491857 w 877689"/>
                  <a:gd name="connsiteY23" fmla="*/ 600341 h 1674190"/>
                  <a:gd name="connsiteX24" fmla="*/ 472806 w 877689"/>
                  <a:gd name="connsiteY24" fmla="*/ 567003 h 1674190"/>
                  <a:gd name="connsiteX25" fmla="*/ 553769 w 877689"/>
                  <a:gd name="connsiteY25" fmla="*/ 543191 h 1674190"/>
                  <a:gd name="connsiteX26" fmla="*/ 482332 w 877689"/>
                  <a:gd name="connsiteY26" fmla="*/ 531285 h 1674190"/>
                  <a:gd name="connsiteX27" fmla="*/ 575199 w 877689"/>
                  <a:gd name="connsiteY27" fmla="*/ 521759 h 1674190"/>
                  <a:gd name="connsiteX28" fmla="*/ 432325 w 877689"/>
                  <a:gd name="connsiteY28" fmla="*/ 493186 h 1674190"/>
                  <a:gd name="connsiteX29" fmla="*/ 584726 w 877689"/>
                  <a:gd name="connsiteY29" fmla="*/ 428889 h 1674190"/>
                  <a:gd name="connsiteX30" fmla="*/ 465664 w 877689"/>
                  <a:gd name="connsiteY30" fmla="*/ 388408 h 1674190"/>
                  <a:gd name="connsiteX31" fmla="*/ 601395 w 877689"/>
                  <a:gd name="connsiteY31" fmla="*/ 376503 h 1674190"/>
                  <a:gd name="connsiteX32" fmla="*/ 522812 w 877689"/>
                  <a:gd name="connsiteY32" fmla="*/ 340784 h 1674190"/>
                  <a:gd name="connsiteX33" fmla="*/ 622826 w 877689"/>
                  <a:gd name="connsiteY33" fmla="*/ 309827 h 1674190"/>
                  <a:gd name="connsiteX34" fmla="*/ 553770 w 877689"/>
                  <a:gd name="connsiteY34" fmla="*/ 295541 h 1674190"/>
                  <a:gd name="connsiteX35" fmla="*/ 618063 w 877689"/>
                  <a:gd name="connsiteY35" fmla="*/ 269347 h 1674190"/>
                  <a:gd name="connsiteX36" fmla="*/ 644258 w 877689"/>
                  <a:gd name="connsiteY36" fmla="*/ 240772 h 1674190"/>
                  <a:gd name="connsiteX37" fmla="*/ 601395 w 877689"/>
                  <a:gd name="connsiteY37" fmla="*/ 240772 h 1674190"/>
                  <a:gd name="connsiteX38" fmla="*/ 658545 w 877689"/>
                  <a:gd name="connsiteY38" fmla="*/ 209816 h 1674190"/>
                  <a:gd name="connsiteX39" fmla="*/ 696644 w 877689"/>
                  <a:gd name="connsiteY39" fmla="*/ 159809 h 1674190"/>
                  <a:gd name="connsiteX40" fmla="*/ 682356 w 877689"/>
                  <a:gd name="connsiteY40" fmla="*/ 114566 h 1674190"/>
                  <a:gd name="connsiteX41" fmla="*/ 710932 w 877689"/>
                  <a:gd name="connsiteY41" fmla="*/ 126473 h 1674190"/>
                  <a:gd name="connsiteX42" fmla="*/ 698752 w 877689"/>
                  <a:gd name="connsiteY42" fmla="*/ 25348 h 1674190"/>
                  <a:gd name="connsiteX43" fmla="*/ 318025 w 877689"/>
                  <a:gd name="connsiteY43" fmla="*/ 359835 h 1674190"/>
                  <a:gd name="connsiteX44" fmla="*/ 283258 w 877689"/>
                  <a:gd name="connsiteY44" fmla="*/ 379202 h 1674190"/>
                  <a:gd name="connsiteX45" fmla="*/ 694400 w 877689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72806 w 877683"/>
                  <a:gd name="connsiteY24" fmla="*/ 567003 h 1674190"/>
                  <a:gd name="connsiteX25" fmla="*/ 553769 w 877683"/>
                  <a:gd name="connsiteY25" fmla="*/ 543191 h 1674190"/>
                  <a:gd name="connsiteX26" fmla="*/ 482332 w 877683"/>
                  <a:gd name="connsiteY26" fmla="*/ 531285 h 1674190"/>
                  <a:gd name="connsiteX27" fmla="*/ 575199 w 877683"/>
                  <a:gd name="connsiteY27" fmla="*/ 521759 h 1674190"/>
                  <a:gd name="connsiteX28" fmla="*/ 432325 w 877683"/>
                  <a:gd name="connsiteY28" fmla="*/ 493186 h 1674190"/>
                  <a:gd name="connsiteX29" fmla="*/ 584726 w 877683"/>
                  <a:gd name="connsiteY29" fmla="*/ 428889 h 1674190"/>
                  <a:gd name="connsiteX30" fmla="*/ 465664 w 877683"/>
                  <a:gd name="connsiteY30" fmla="*/ 388408 h 1674190"/>
                  <a:gd name="connsiteX31" fmla="*/ 601395 w 877683"/>
                  <a:gd name="connsiteY31" fmla="*/ 376503 h 1674190"/>
                  <a:gd name="connsiteX32" fmla="*/ 522812 w 877683"/>
                  <a:gd name="connsiteY32" fmla="*/ 340784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72806 w 877683"/>
                  <a:gd name="connsiteY24" fmla="*/ 567003 h 1674190"/>
                  <a:gd name="connsiteX25" fmla="*/ 553769 w 877683"/>
                  <a:gd name="connsiteY25" fmla="*/ 543191 h 1674190"/>
                  <a:gd name="connsiteX26" fmla="*/ 482332 w 877683"/>
                  <a:gd name="connsiteY26" fmla="*/ 531285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465664 w 877683"/>
                  <a:gd name="connsiteY30" fmla="*/ 388408 h 1674190"/>
                  <a:gd name="connsiteX31" fmla="*/ 601395 w 877683"/>
                  <a:gd name="connsiteY31" fmla="*/ 376503 h 1674190"/>
                  <a:gd name="connsiteX32" fmla="*/ 522812 w 877683"/>
                  <a:gd name="connsiteY32" fmla="*/ 340784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72806 w 877683"/>
                  <a:gd name="connsiteY24" fmla="*/ 567003 h 1674190"/>
                  <a:gd name="connsiteX25" fmla="*/ 553769 w 877683"/>
                  <a:gd name="connsiteY25" fmla="*/ 543191 h 1674190"/>
                  <a:gd name="connsiteX26" fmla="*/ 482332 w 877683"/>
                  <a:gd name="connsiteY26" fmla="*/ 531285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22812 w 877683"/>
                  <a:gd name="connsiteY32" fmla="*/ 340784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72806 w 877683"/>
                  <a:gd name="connsiteY24" fmla="*/ 567003 h 1674190"/>
                  <a:gd name="connsiteX25" fmla="*/ 553769 w 877683"/>
                  <a:gd name="connsiteY25" fmla="*/ 543191 h 1674190"/>
                  <a:gd name="connsiteX26" fmla="*/ 482332 w 877683"/>
                  <a:gd name="connsiteY26" fmla="*/ 531285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22812 w 877683"/>
                  <a:gd name="connsiteY32" fmla="*/ 340784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72806 w 877683"/>
                  <a:gd name="connsiteY24" fmla="*/ 567003 h 1674190"/>
                  <a:gd name="connsiteX25" fmla="*/ 553769 w 877683"/>
                  <a:gd name="connsiteY25" fmla="*/ 543191 h 1674190"/>
                  <a:gd name="connsiteX26" fmla="*/ 482332 w 877683"/>
                  <a:gd name="connsiteY26" fmla="*/ 531285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72806 w 877683"/>
                  <a:gd name="connsiteY24" fmla="*/ 567003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84712 w 877683"/>
                  <a:gd name="connsiteY21" fmla="*/ 65749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84712 w 877683"/>
                  <a:gd name="connsiteY21" fmla="*/ 65749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84712 w 877683"/>
                  <a:gd name="connsiteY21" fmla="*/ 65749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84712 w 877683"/>
                  <a:gd name="connsiteY21" fmla="*/ 65749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84712 w 877683"/>
                  <a:gd name="connsiteY21" fmla="*/ 65749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477570 w 877683"/>
                  <a:gd name="connsiteY28" fmla="*/ 440796 h 1674190"/>
                  <a:gd name="connsiteX29" fmla="*/ 377556 w 877683"/>
                  <a:gd name="connsiteY29" fmla="*/ 426511 h 1674190"/>
                  <a:gd name="connsiteX30" fmla="*/ 584726 w 877683"/>
                  <a:gd name="connsiteY30" fmla="*/ 428889 h 1674190"/>
                  <a:gd name="connsiteX31" fmla="*/ 525195 w 877683"/>
                  <a:gd name="connsiteY31" fmla="*/ 400315 h 1674190"/>
                  <a:gd name="connsiteX32" fmla="*/ 601395 w 877683"/>
                  <a:gd name="connsiteY32" fmla="*/ 376503 h 1674190"/>
                  <a:gd name="connsiteX33" fmla="*/ 551387 w 877683"/>
                  <a:gd name="connsiteY33" fmla="*/ 347928 h 1674190"/>
                  <a:gd name="connsiteX34" fmla="*/ 622826 w 877683"/>
                  <a:gd name="connsiteY34" fmla="*/ 309827 h 1674190"/>
                  <a:gd name="connsiteX35" fmla="*/ 553770 w 877683"/>
                  <a:gd name="connsiteY35" fmla="*/ 295541 h 1674190"/>
                  <a:gd name="connsiteX36" fmla="*/ 618063 w 877683"/>
                  <a:gd name="connsiteY36" fmla="*/ 269347 h 1674190"/>
                  <a:gd name="connsiteX37" fmla="*/ 644258 w 877683"/>
                  <a:gd name="connsiteY37" fmla="*/ 240772 h 1674190"/>
                  <a:gd name="connsiteX38" fmla="*/ 601395 w 877683"/>
                  <a:gd name="connsiteY38" fmla="*/ 240772 h 1674190"/>
                  <a:gd name="connsiteX39" fmla="*/ 658545 w 877683"/>
                  <a:gd name="connsiteY39" fmla="*/ 209816 h 1674190"/>
                  <a:gd name="connsiteX40" fmla="*/ 696644 w 877683"/>
                  <a:gd name="connsiteY40" fmla="*/ 159809 h 1674190"/>
                  <a:gd name="connsiteX41" fmla="*/ 682356 w 877683"/>
                  <a:gd name="connsiteY41" fmla="*/ 114566 h 1674190"/>
                  <a:gd name="connsiteX42" fmla="*/ 710932 w 877683"/>
                  <a:gd name="connsiteY42" fmla="*/ 126473 h 1674190"/>
                  <a:gd name="connsiteX43" fmla="*/ 698752 w 877683"/>
                  <a:gd name="connsiteY43" fmla="*/ 25348 h 1674190"/>
                  <a:gd name="connsiteX44" fmla="*/ 318025 w 877683"/>
                  <a:gd name="connsiteY44" fmla="*/ 359835 h 1674190"/>
                  <a:gd name="connsiteX45" fmla="*/ 283258 w 877683"/>
                  <a:gd name="connsiteY45" fmla="*/ 379202 h 1674190"/>
                  <a:gd name="connsiteX46" fmla="*/ 694400 w 877683"/>
                  <a:gd name="connsiteY46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84712 w 877683"/>
                  <a:gd name="connsiteY21" fmla="*/ 65749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477570 w 877683"/>
                  <a:gd name="connsiteY28" fmla="*/ 440796 h 1674190"/>
                  <a:gd name="connsiteX29" fmla="*/ 377556 w 877683"/>
                  <a:gd name="connsiteY29" fmla="*/ 426511 h 1674190"/>
                  <a:gd name="connsiteX30" fmla="*/ 487095 w 877683"/>
                  <a:gd name="connsiteY30" fmla="*/ 416983 h 1674190"/>
                  <a:gd name="connsiteX31" fmla="*/ 584726 w 877683"/>
                  <a:gd name="connsiteY31" fmla="*/ 428889 h 1674190"/>
                  <a:gd name="connsiteX32" fmla="*/ 525195 w 877683"/>
                  <a:gd name="connsiteY32" fmla="*/ 400315 h 1674190"/>
                  <a:gd name="connsiteX33" fmla="*/ 601395 w 877683"/>
                  <a:gd name="connsiteY33" fmla="*/ 376503 h 1674190"/>
                  <a:gd name="connsiteX34" fmla="*/ 551387 w 877683"/>
                  <a:gd name="connsiteY34" fmla="*/ 347928 h 1674190"/>
                  <a:gd name="connsiteX35" fmla="*/ 622826 w 877683"/>
                  <a:gd name="connsiteY35" fmla="*/ 309827 h 1674190"/>
                  <a:gd name="connsiteX36" fmla="*/ 553770 w 877683"/>
                  <a:gd name="connsiteY36" fmla="*/ 295541 h 1674190"/>
                  <a:gd name="connsiteX37" fmla="*/ 618063 w 877683"/>
                  <a:gd name="connsiteY37" fmla="*/ 269347 h 1674190"/>
                  <a:gd name="connsiteX38" fmla="*/ 644258 w 877683"/>
                  <a:gd name="connsiteY38" fmla="*/ 240772 h 1674190"/>
                  <a:gd name="connsiteX39" fmla="*/ 601395 w 877683"/>
                  <a:gd name="connsiteY39" fmla="*/ 240772 h 1674190"/>
                  <a:gd name="connsiteX40" fmla="*/ 658545 w 877683"/>
                  <a:gd name="connsiteY40" fmla="*/ 209816 h 1674190"/>
                  <a:gd name="connsiteX41" fmla="*/ 696644 w 877683"/>
                  <a:gd name="connsiteY41" fmla="*/ 159809 h 1674190"/>
                  <a:gd name="connsiteX42" fmla="*/ 682356 w 877683"/>
                  <a:gd name="connsiteY42" fmla="*/ 114566 h 1674190"/>
                  <a:gd name="connsiteX43" fmla="*/ 710932 w 877683"/>
                  <a:gd name="connsiteY43" fmla="*/ 126473 h 1674190"/>
                  <a:gd name="connsiteX44" fmla="*/ 698752 w 877683"/>
                  <a:gd name="connsiteY44" fmla="*/ 25348 h 1674190"/>
                  <a:gd name="connsiteX45" fmla="*/ 318025 w 877683"/>
                  <a:gd name="connsiteY45" fmla="*/ 359835 h 1674190"/>
                  <a:gd name="connsiteX46" fmla="*/ 283258 w 877683"/>
                  <a:gd name="connsiteY46" fmla="*/ 379202 h 1674190"/>
                  <a:gd name="connsiteX47" fmla="*/ 694400 w 877683"/>
                  <a:gd name="connsiteY47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84712 w 877683"/>
                  <a:gd name="connsiteY21" fmla="*/ 65749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489476 w 877683"/>
                  <a:gd name="connsiteY28" fmla="*/ 433652 h 1674190"/>
                  <a:gd name="connsiteX29" fmla="*/ 377556 w 877683"/>
                  <a:gd name="connsiteY29" fmla="*/ 426511 h 1674190"/>
                  <a:gd name="connsiteX30" fmla="*/ 487095 w 877683"/>
                  <a:gd name="connsiteY30" fmla="*/ 416983 h 1674190"/>
                  <a:gd name="connsiteX31" fmla="*/ 584726 w 877683"/>
                  <a:gd name="connsiteY31" fmla="*/ 428889 h 1674190"/>
                  <a:gd name="connsiteX32" fmla="*/ 525195 w 877683"/>
                  <a:gd name="connsiteY32" fmla="*/ 400315 h 1674190"/>
                  <a:gd name="connsiteX33" fmla="*/ 601395 w 877683"/>
                  <a:gd name="connsiteY33" fmla="*/ 376503 h 1674190"/>
                  <a:gd name="connsiteX34" fmla="*/ 551387 w 877683"/>
                  <a:gd name="connsiteY34" fmla="*/ 347928 h 1674190"/>
                  <a:gd name="connsiteX35" fmla="*/ 622826 w 877683"/>
                  <a:gd name="connsiteY35" fmla="*/ 309827 h 1674190"/>
                  <a:gd name="connsiteX36" fmla="*/ 553770 w 877683"/>
                  <a:gd name="connsiteY36" fmla="*/ 295541 h 1674190"/>
                  <a:gd name="connsiteX37" fmla="*/ 618063 w 877683"/>
                  <a:gd name="connsiteY37" fmla="*/ 269347 h 1674190"/>
                  <a:gd name="connsiteX38" fmla="*/ 644258 w 877683"/>
                  <a:gd name="connsiteY38" fmla="*/ 240772 h 1674190"/>
                  <a:gd name="connsiteX39" fmla="*/ 601395 w 877683"/>
                  <a:gd name="connsiteY39" fmla="*/ 240772 h 1674190"/>
                  <a:gd name="connsiteX40" fmla="*/ 658545 w 877683"/>
                  <a:gd name="connsiteY40" fmla="*/ 209816 h 1674190"/>
                  <a:gd name="connsiteX41" fmla="*/ 696644 w 877683"/>
                  <a:gd name="connsiteY41" fmla="*/ 159809 h 1674190"/>
                  <a:gd name="connsiteX42" fmla="*/ 682356 w 877683"/>
                  <a:gd name="connsiteY42" fmla="*/ 114566 h 1674190"/>
                  <a:gd name="connsiteX43" fmla="*/ 710932 w 877683"/>
                  <a:gd name="connsiteY43" fmla="*/ 126473 h 1674190"/>
                  <a:gd name="connsiteX44" fmla="*/ 698752 w 877683"/>
                  <a:gd name="connsiteY44" fmla="*/ 25348 h 1674190"/>
                  <a:gd name="connsiteX45" fmla="*/ 318025 w 877683"/>
                  <a:gd name="connsiteY45" fmla="*/ 359835 h 1674190"/>
                  <a:gd name="connsiteX46" fmla="*/ 283258 w 877683"/>
                  <a:gd name="connsiteY46" fmla="*/ 379202 h 1674190"/>
                  <a:gd name="connsiteX47" fmla="*/ 694400 w 877683"/>
                  <a:gd name="connsiteY47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84712 w 877683"/>
                  <a:gd name="connsiteY21" fmla="*/ 65749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489476 w 877683"/>
                  <a:gd name="connsiteY28" fmla="*/ 433652 h 1674190"/>
                  <a:gd name="connsiteX29" fmla="*/ 377556 w 877683"/>
                  <a:gd name="connsiteY29" fmla="*/ 426511 h 1674190"/>
                  <a:gd name="connsiteX30" fmla="*/ 487095 w 877683"/>
                  <a:gd name="connsiteY30" fmla="*/ 416983 h 1674190"/>
                  <a:gd name="connsiteX31" fmla="*/ 584726 w 877683"/>
                  <a:gd name="connsiteY31" fmla="*/ 428889 h 1674190"/>
                  <a:gd name="connsiteX32" fmla="*/ 525195 w 877683"/>
                  <a:gd name="connsiteY32" fmla="*/ 400315 h 1674190"/>
                  <a:gd name="connsiteX33" fmla="*/ 601395 w 877683"/>
                  <a:gd name="connsiteY33" fmla="*/ 376503 h 1674190"/>
                  <a:gd name="connsiteX34" fmla="*/ 551387 w 877683"/>
                  <a:gd name="connsiteY34" fmla="*/ 347928 h 1674190"/>
                  <a:gd name="connsiteX35" fmla="*/ 622826 w 877683"/>
                  <a:gd name="connsiteY35" fmla="*/ 309827 h 1674190"/>
                  <a:gd name="connsiteX36" fmla="*/ 553770 w 877683"/>
                  <a:gd name="connsiteY36" fmla="*/ 295541 h 1674190"/>
                  <a:gd name="connsiteX37" fmla="*/ 618063 w 877683"/>
                  <a:gd name="connsiteY37" fmla="*/ 269347 h 1674190"/>
                  <a:gd name="connsiteX38" fmla="*/ 644258 w 877683"/>
                  <a:gd name="connsiteY38" fmla="*/ 240772 h 1674190"/>
                  <a:gd name="connsiteX39" fmla="*/ 601395 w 877683"/>
                  <a:gd name="connsiteY39" fmla="*/ 240772 h 1674190"/>
                  <a:gd name="connsiteX40" fmla="*/ 658545 w 877683"/>
                  <a:gd name="connsiteY40" fmla="*/ 209816 h 1674190"/>
                  <a:gd name="connsiteX41" fmla="*/ 696644 w 877683"/>
                  <a:gd name="connsiteY41" fmla="*/ 159809 h 1674190"/>
                  <a:gd name="connsiteX42" fmla="*/ 682356 w 877683"/>
                  <a:gd name="connsiteY42" fmla="*/ 114566 h 1674190"/>
                  <a:gd name="connsiteX43" fmla="*/ 710932 w 877683"/>
                  <a:gd name="connsiteY43" fmla="*/ 126473 h 1674190"/>
                  <a:gd name="connsiteX44" fmla="*/ 698752 w 877683"/>
                  <a:gd name="connsiteY44" fmla="*/ 25348 h 1674190"/>
                  <a:gd name="connsiteX45" fmla="*/ 318025 w 877683"/>
                  <a:gd name="connsiteY45" fmla="*/ 359835 h 1674190"/>
                  <a:gd name="connsiteX46" fmla="*/ 283258 w 877683"/>
                  <a:gd name="connsiteY46" fmla="*/ 379202 h 1674190"/>
                  <a:gd name="connsiteX47" fmla="*/ 694400 w 877683"/>
                  <a:gd name="connsiteY47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84712 w 877683"/>
                  <a:gd name="connsiteY21" fmla="*/ 65749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489476 w 877683"/>
                  <a:gd name="connsiteY28" fmla="*/ 433652 h 1674190"/>
                  <a:gd name="connsiteX29" fmla="*/ 418037 w 877683"/>
                  <a:gd name="connsiteY29" fmla="*/ 438417 h 1674190"/>
                  <a:gd name="connsiteX30" fmla="*/ 487095 w 877683"/>
                  <a:gd name="connsiteY30" fmla="*/ 416983 h 1674190"/>
                  <a:gd name="connsiteX31" fmla="*/ 584726 w 877683"/>
                  <a:gd name="connsiteY31" fmla="*/ 428889 h 1674190"/>
                  <a:gd name="connsiteX32" fmla="*/ 525195 w 877683"/>
                  <a:gd name="connsiteY32" fmla="*/ 400315 h 1674190"/>
                  <a:gd name="connsiteX33" fmla="*/ 601395 w 877683"/>
                  <a:gd name="connsiteY33" fmla="*/ 376503 h 1674190"/>
                  <a:gd name="connsiteX34" fmla="*/ 551387 w 877683"/>
                  <a:gd name="connsiteY34" fmla="*/ 347928 h 1674190"/>
                  <a:gd name="connsiteX35" fmla="*/ 622826 w 877683"/>
                  <a:gd name="connsiteY35" fmla="*/ 309827 h 1674190"/>
                  <a:gd name="connsiteX36" fmla="*/ 553770 w 877683"/>
                  <a:gd name="connsiteY36" fmla="*/ 295541 h 1674190"/>
                  <a:gd name="connsiteX37" fmla="*/ 618063 w 877683"/>
                  <a:gd name="connsiteY37" fmla="*/ 269347 h 1674190"/>
                  <a:gd name="connsiteX38" fmla="*/ 644258 w 877683"/>
                  <a:gd name="connsiteY38" fmla="*/ 240772 h 1674190"/>
                  <a:gd name="connsiteX39" fmla="*/ 601395 w 877683"/>
                  <a:gd name="connsiteY39" fmla="*/ 240772 h 1674190"/>
                  <a:gd name="connsiteX40" fmla="*/ 658545 w 877683"/>
                  <a:gd name="connsiteY40" fmla="*/ 209816 h 1674190"/>
                  <a:gd name="connsiteX41" fmla="*/ 696644 w 877683"/>
                  <a:gd name="connsiteY41" fmla="*/ 159809 h 1674190"/>
                  <a:gd name="connsiteX42" fmla="*/ 682356 w 877683"/>
                  <a:gd name="connsiteY42" fmla="*/ 114566 h 1674190"/>
                  <a:gd name="connsiteX43" fmla="*/ 710932 w 877683"/>
                  <a:gd name="connsiteY43" fmla="*/ 126473 h 1674190"/>
                  <a:gd name="connsiteX44" fmla="*/ 698752 w 877683"/>
                  <a:gd name="connsiteY44" fmla="*/ 25348 h 1674190"/>
                  <a:gd name="connsiteX45" fmla="*/ 318025 w 877683"/>
                  <a:gd name="connsiteY45" fmla="*/ 359835 h 1674190"/>
                  <a:gd name="connsiteX46" fmla="*/ 283258 w 877683"/>
                  <a:gd name="connsiteY46" fmla="*/ 379202 h 1674190"/>
                  <a:gd name="connsiteX47" fmla="*/ 694400 w 877683"/>
                  <a:gd name="connsiteY47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83660 w 877683"/>
                  <a:gd name="connsiteY10" fmla="*/ 963288 h 1674190"/>
                  <a:gd name="connsiteX11" fmla="*/ 801962 w 877683"/>
                  <a:gd name="connsiteY11" fmla="*/ 690533 h 1674190"/>
                  <a:gd name="connsiteX12" fmla="*/ 811625 w 877683"/>
                  <a:gd name="connsiteY12" fmla="*/ 522690 h 1674190"/>
                  <a:gd name="connsiteX13" fmla="*/ 865713 w 877683"/>
                  <a:gd name="connsiteY13" fmla="*/ 309828 h 1674190"/>
                  <a:gd name="connsiteX14" fmla="*/ 877620 w 877683"/>
                  <a:gd name="connsiteY14" fmla="*/ 183622 h 1674190"/>
                  <a:gd name="connsiteX15" fmla="*/ 829789 w 877683"/>
                  <a:gd name="connsiteY15" fmla="*/ 262520 h 1674190"/>
                  <a:gd name="connsiteX16" fmla="*/ 729982 w 877683"/>
                  <a:gd name="connsiteY16" fmla="*/ 243154 h 1674190"/>
                  <a:gd name="connsiteX17" fmla="*/ 732364 w 877683"/>
                  <a:gd name="connsiteY17" fmla="*/ 131233 h 1674190"/>
                  <a:gd name="connsiteX18" fmla="*/ 677595 w 877683"/>
                  <a:gd name="connsiteY18" fmla="*/ 259822 h 1674190"/>
                  <a:gd name="connsiteX19" fmla="*/ 613299 w 877683"/>
                  <a:gd name="connsiteY19" fmla="*/ 466992 h 1674190"/>
                  <a:gd name="connsiteX20" fmla="*/ 453758 w 877683"/>
                  <a:gd name="connsiteY20" fmla="*/ 757502 h 1674190"/>
                  <a:gd name="connsiteX21" fmla="*/ 496618 w 877683"/>
                  <a:gd name="connsiteY21" fmla="*/ 695589 h 1674190"/>
                  <a:gd name="connsiteX22" fmla="*/ 484712 w 877683"/>
                  <a:gd name="connsiteY22" fmla="*/ 657490 h 1674190"/>
                  <a:gd name="connsiteX23" fmla="*/ 551387 w 877683"/>
                  <a:gd name="connsiteY23" fmla="*/ 614628 h 1674190"/>
                  <a:gd name="connsiteX24" fmla="*/ 491857 w 877683"/>
                  <a:gd name="connsiteY24" fmla="*/ 600341 h 1674190"/>
                  <a:gd name="connsiteX25" fmla="*/ 494238 w 877683"/>
                  <a:gd name="connsiteY25" fmla="*/ 569384 h 1674190"/>
                  <a:gd name="connsiteX26" fmla="*/ 553769 w 877683"/>
                  <a:gd name="connsiteY26" fmla="*/ 543191 h 1674190"/>
                  <a:gd name="connsiteX27" fmla="*/ 506144 w 877683"/>
                  <a:gd name="connsiteY27" fmla="*/ 533666 h 1674190"/>
                  <a:gd name="connsiteX28" fmla="*/ 575199 w 877683"/>
                  <a:gd name="connsiteY28" fmla="*/ 521759 h 1674190"/>
                  <a:gd name="connsiteX29" fmla="*/ 489476 w 877683"/>
                  <a:gd name="connsiteY29" fmla="*/ 433652 h 1674190"/>
                  <a:gd name="connsiteX30" fmla="*/ 418037 w 877683"/>
                  <a:gd name="connsiteY30" fmla="*/ 438417 h 1674190"/>
                  <a:gd name="connsiteX31" fmla="*/ 487095 w 877683"/>
                  <a:gd name="connsiteY31" fmla="*/ 416983 h 1674190"/>
                  <a:gd name="connsiteX32" fmla="*/ 584726 w 877683"/>
                  <a:gd name="connsiteY32" fmla="*/ 428889 h 1674190"/>
                  <a:gd name="connsiteX33" fmla="*/ 525195 w 877683"/>
                  <a:gd name="connsiteY33" fmla="*/ 400315 h 1674190"/>
                  <a:gd name="connsiteX34" fmla="*/ 601395 w 877683"/>
                  <a:gd name="connsiteY34" fmla="*/ 376503 h 1674190"/>
                  <a:gd name="connsiteX35" fmla="*/ 551387 w 877683"/>
                  <a:gd name="connsiteY35" fmla="*/ 347928 h 1674190"/>
                  <a:gd name="connsiteX36" fmla="*/ 622826 w 877683"/>
                  <a:gd name="connsiteY36" fmla="*/ 309827 h 1674190"/>
                  <a:gd name="connsiteX37" fmla="*/ 553770 w 877683"/>
                  <a:gd name="connsiteY37" fmla="*/ 295541 h 1674190"/>
                  <a:gd name="connsiteX38" fmla="*/ 618063 w 877683"/>
                  <a:gd name="connsiteY38" fmla="*/ 269347 h 1674190"/>
                  <a:gd name="connsiteX39" fmla="*/ 644258 w 877683"/>
                  <a:gd name="connsiteY39" fmla="*/ 240772 h 1674190"/>
                  <a:gd name="connsiteX40" fmla="*/ 601395 w 877683"/>
                  <a:gd name="connsiteY40" fmla="*/ 240772 h 1674190"/>
                  <a:gd name="connsiteX41" fmla="*/ 658545 w 877683"/>
                  <a:gd name="connsiteY41" fmla="*/ 209816 h 1674190"/>
                  <a:gd name="connsiteX42" fmla="*/ 696644 w 877683"/>
                  <a:gd name="connsiteY42" fmla="*/ 159809 h 1674190"/>
                  <a:gd name="connsiteX43" fmla="*/ 682356 w 877683"/>
                  <a:gd name="connsiteY43" fmla="*/ 114566 h 1674190"/>
                  <a:gd name="connsiteX44" fmla="*/ 710932 w 877683"/>
                  <a:gd name="connsiteY44" fmla="*/ 126473 h 1674190"/>
                  <a:gd name="connsiteX45" fmla="*/ 698752 w 877683"/>
                  <a:gd name="connsiteY45" fmla="*/ 25348 h 1674190"/>
                  <a:gd name="connsiteX46" fmla="*/ 318025 w 877683"/>
                  <a:gd name="connsiteY46" fmla="*/ 359835 h 1674190"/>
                  <a:gd name="connsiteX47" fmla="*/ 283258 w 877683"/>
                  <a:gd name="connsiteY47" fmla="*/ 379202 h 1674190"/>
                  <a:gd name="connsiteX48" fmla="*/ 694400 w 877683"/>
                  <a:gd name="connsiteY48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27602 w 877683"/>
                  <a:gd name="connsiteY10" fmla="*/ 1083733 h 1674190"/>
                  <a:gd name="connsiteX11" fmla="*/ 783660 w 877683"/>
                  <a:gd name="connsiteY11" fmla="*/ 963288 h 1674190"/>
                  <a:gd name="connsiteX12" fmla="*/ 801962 w 877683"/>
                  <a:gd name="connsiteY12" fmla="*/ 690533 h 1674190"/>
                  <a:gd name="connsiteX13" fmla="*/ 811625 w 877683"/>
                  <a:gd name="connsiteY13" fmla="*/ 522690 h 1674190"/>
                  <a:gd name="connsiteX14" fmla="*/ 865713 w 877683"/>
                  <a:gd name="connsiteY14" fmla="*/ 309828 h 1674190"/>
                  <a:gd name="connsiteX15" fmla="*/ 877620 w 877683"/>
                  <a:gd name="connsiteY15" fmla="*/ 183622 h 1674190"/>
                  <a:gd name="connsiteX16" fmla="*/ 829789 w 877683"/>
                  <a:gd name="connsiteY16" fmla="*/ 262520 h 1674190"/>
                  <a:gd name="connsiteX17" fmla="*/ 729982 w 877683"/>
                  <a:gd name="connsiteY17" fmla="*/ 243154 h 1674190"/>
                  <a:gd name="connsiteX18" fmla="*/ 732364 w 877683"/>
                  <a:gd name="connsiteY18" fmla="*/ 131233 h 1674190"/>
                  <a:gd name="connsiteX19" fmla="*/ 677595 w 877683"/>
                  <a:gd name="connsiteY19" fmla="*/ 259822 h 1674190"/>
                  <a:gd name="connsiteX20" fmla="*/ 613299 w 877683"/>
                  <a:gd name="connsiteY20" fmla="*/ 466992 h 1674190"/>
                  <a:gd name="connsiteX21" fmla="*/ 453758 w 877683"/>
                  <a:gd name="connsiteY21" fmla="*/ 757502 h 1674190"/>
                  <a:gd name="connsiteX22" fmla="*/ 496618 w 877683"/>
                  <a:gd name="connsiteY22" fmla="*/ 695589 h 1674190"/>
                  <a:gd name="connsiteX23" fmla="*/ 484712 w 877683"/>
                  <a:gd name="connsiteY23" fmla="*/ 657490 h 1674190"/>
                  <a:gd name="connsiteX24" fmla="*/ 551387 w 877683"/>
                  <a:gd name="connsiteY24" fmla="*/ 614628 h 1674190"/>
                  <a:gd name="connsiteX25" fmla="*/ 491857 w 877683"/>
                  <a:gd name="connsiteY25" fmla="*/ 600341 h 1674190"/>
                  <a:gd name="connsiteX26" fmla="*/ 494238 w 877683"/>
                  <a:gd name="connsiteY26" fmla="*/ 569384 h 1674190"/>
                  <a:gd name="connsiteX27" fmla="*/ 553769 w 877683"/>
                  <a:gd name="connsiteY27" fmla="*/ 543191 h 1674190"/>
                  <a:gd name="connsiteX28" fmla="*/ 506144 w 877683"/>
                  <a:gd name="connsiteY28" fmla="*/ 533666 h 1674190"/>
                  <a:gd name="connsiteX29" fmla="*/ 575199 w 877683"/>
                  <a:gd name="connsiteY29" fmla="*/ 521759 h 1674190"/>
                  <a:gd name="connsiteX30" fmla="*/ 489476 w 877683"/>
                  <a:gd name="connsiteY30" fmla="*/ 433652 h 1674190"/>
                  <a:gd name="connsiteX31" fmla="*/ 418037 w 877683"/>
                  <a:gd name="connsiteY31" fmla="*/ 438417 h 1674190"/>
                  <a:gd name="connsiteX32" fmla="*/ 487095 w 877683"/>
                  <a:gd name="connsiteY32" fmla="*/ 416983 h 1674190"/>
                  <a:gd name="connsiteX33" fmla="*/ 584726 w 877683"/>
                  <a:gd name="connsiteY33" fmla="*/ 428889 h 1674190"/>
                  <a:gd name="connsiteX34" fmla="*/ 525195 w 877683"/>
                  <a:gd name="connsiteY34" fmla="*/ 400315 h 1674190"/>
                  <a:gd name="connsiteX35" fmla="*/ 601395 w 877683"/>
                  <a:gd name="connsiteY35" fmla="*/ 376503 h 1674190"/>
                  <a:gd name="connsiteX36" fmla="*/ 551387 w 877683"/>
                  <a:gd name="connsiteY36" fmla="*/ 347928 h 1674190"/>
                  <a:gd name="connsiteX37" fmla="*/ 622826 w 877683"/>
                  <a:gd name="connsiteY37" fmla="*/ 309827 h 1674190"/>
                  <a:gd name="connsiteX38" fmla="*/ 553770 w 877683"/>
                  <a:gd name="connsiteY38" fmla="*/ 295541 h 1674190"/>
                  <a:gd name="connsiteX39" fmla="*/ 618063 w 877683"/>
                  <a:gd name="connsiteY39" fmla="*/ 269347 h 1674190"/>
                  <a:gd name="connsiteX40" fmla="*/ 644258 w 877683"/>
                  <a:gd name="connsiteY40" fmla="*/ 240772 h 1674190"/>
                  <a:gd name="connsiteX41" fmla="*/ 601395 w 877683"/>
                  <a:gd name="connsiteY41" fmla="*/ 240772 h 1674190"/>
                  <a:gd name="connsiteX42" fmla="*/ 658545 w 877683"/>
                  <a:gd name="connsiteY42" fmla="*/ 209816 h 1674190"/>
                  <a:gd name="connsiteX43" fmla="*/ 696644 w 877683"/>
                  <a:gd name="connsiteY43" fmla="*/ 159809 h 1674190"/>
                  <a:gd name="connsiteX44" fmla="*/ 682356 w 877683"/>
                  <a:gd name="connsiteY44" fmla="*/ 114566 h 1674190"/>
                  <a:gd name="connsiteX45" fmla="*/ 710932 w 877683"/>
                  <a:gd name="connsiteY45" fmla="*/ 126473 h 1674190"/>
                  <a:gd name="connsiteX46" fmla="*/ 698752 w 877683"/>
                  <a:gd name="connsiteY46" fmla="*/ 25348 h 1674190"/>
                  <a:gd name="connsiteX47" fmla="*/ 318025 w 877683"/>
                  <a:gd name="connsiteY47" fmla="*/ 359835 h 1674190"/>
                  <a:gd name="connsiteX48" fmla="*/ 283258 w 877683"/>
                  <a:gd name="connsiteY48" fmla="*/ 379202 h 1674190"/>
                  <a:gd name="connsiteX49" fmla="*/ 694400 w 877683"/>
                  <a:gd name="connsiteY49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27602 w 877683"/>
                  <a:gd name="connsiteY10" fmla="*/ 1083733 h 1674190"/>
                  <a:gd name="connsiteX11" fmla="*/ 783660 w 877683"/>
                  <a:gd name="connsiteY11" fmla="*/ 963288 h 1674190"/>
                  <a:gd name="connsiteX12" fmla="*/ 737127 w 877683"/>
                  <a:gd name="connsiteY12" fmla="*/ 1062302 h 1674190"/>
                  <a:gd name="connsiteX13" fmla="*/ 801962 w 877683"/>
                  <a:gd name="connsiteY13" fmla="*/ 690533 h 1674190"/>
                  <a:gd name="connsiteX14" fmla="*/ 811625 w 877683"/>
                  <a:gd name="connsiteY14" fmla="*/ 522690 h 1674190"/>
                  <a:gd name="connsiteX15" fmla="*/ 865713 w 877683"/>
                  <a:gd name="connsiteY15" fmla="*/ 309828 h 1674190"/>
                  <a:gd name="connsiteX16" fmla="*/ 877620 w 877683"/>
                  <a:gd name="connsiteY16" fmla="*/ 183622 h 1674190"/>
                  <a:gd name="connsiteX17" fmla="*/ 829789 w 877683"/>
                  <a:gd name="connsiteY17" fmla="*/ 262520 h 1674190"/>
                  <a:gd name="connsiteX18" fmla="*/ 729982 w 877683"/>
                  <a:gd name="connsiteY18" fmla="*/ 243154 h 1674190"/>
                  <a:gd name="connsiteX19" fmla="*/ 732364 w 877683"/>
                  <a:gd name="connsiteY19" fmla="*/ 131233 h 1674190"/>
                  <a:gd name="connsiteX20" fmla="*/ 677595 w 877683"/>
                  <a:gd name="connsiteY20" fmla="*/ 259822 h 1674190"/>
                  <a:gd name="connsiteX21" fmla="*/ 613299 w 877683"/>
                  <a:gd name="connsiteY21" fmla="*/ 466992 h 1674190"/>
                  <a:gd name="connsiteX22" fmla="*/ 453758 w 877683"/>
                  <a:gd name="connsiteY22" fmla="*/ 757502 h 1674190"/>
                  <a:gd name="connsiteX23" fmla="*/ 496618 w 877683"/>
                  <a:gd name="connsiteY23" fmla="*/ 695589 h 1674190"/>
                  <a:gd name="connsiteX24" fmla="*/ 484712 w 877683"/>
                  <a:gd name="connsiteY24" fmla="*/ 657490 h 1674190"/>
                  <a:gd name="connsiteX25" fmla="*/ 551387 w 877683"/>
                  <a:gd name="connsiteY25" fmla="*/ 614628 h 1674190"/>
                  <a:gd name="connsiteX26" fmla="*/ 491857 w 877683"/>
                  <a:gd name="connsiteY26" fmla="*/ 600341 h 1674190"/>
                  <a:gd name="connsiteX27" fmla="*/ 494238 w 877683"/>
                  <a:gd name="connsiteY27" fmla="*/ 569384 h 1674190"/>
                  <a:gd name="connsiteX28" fmla="*/ 553769 w 877683"/>
                  <a:gd name="connsiteY28" fmla="*/ 543191 h 1674190"/>
                  <a:gd name="connsiteX29" fmla="*/ 506144 w 877683"/>
                  <a:gd name="connsiteY29" fmla="*/ 533666 h 1674190"/>
                  <a:gd name="connsiteX30" fmla="*/ 575199 w 877683"/>
                  <a:gd name="connsiteY30" fmla="*/ 521759 h 1674190"/>
                  <a:gd name="connsiteX31" fmla="*/ 489476 w 877683"/>
                  <a:gd name="connsiteY31" fmla="*/ 433652 h 1674190"/>
                  <a:gd name="connsiteX32" fmla="*/ 418037 w 877683"/>
                  <a:gd name="connsiteY32" fmla="*/ 438417 h 1674190"/>
                  <a:gd name="connsiteX33" fmla="*/ 487095 w 877683"/>
                  <a:gd name="connsiteY33" fmla="*/ 416983 h 1674190"/>
                  <a:gd name="connsiteX34" fmla="*/ 584726 w 877683"/>
                  <a:gd name="connsiteY34" fmla="*/ 428889 h 1674190"/>
                  <a:gd name="connsiteX35" fmla="*/ 525195 w 877683"/>
                  <a:gd name="connsiteY35" fmla="*/ 400315 h 1674190"/>
                  <a:gd name="connsiteX36" fmla="*/ 601395 w 877683"/>
                  <a:gd name="connsiteY36" fmla="*/ 376503 h 1674190"/>
                  <a:gd name="connsiteX37" fmla="*/ 551387 w 877683"/>
                  <a:gd name="connsiteY37" fmla="*/ 347928 h 1674190"/>
                  <a:gd name="connsiteX38" fmla="*/ 622826 w 877683"/>
                  <a:gd name="connsiteY38" fmla="*/ 309827 h 1674190"/>
                  <a:gd name="connsiteX39" fmla="*/ 553770 w 877683"/>
                  <a:gd name="connsiteY39" fmla="*/ 295541 h 1674190"/>
                  <a:gd name="connsiteX40" fmla="*/ 618063 w 877683"/>
                  <a:gd name="connsiteY40" fmla="*/ 269347 h 1674190"/>
                  <a:gd name="connsiteX41" fmla="*/ 644258 w 877683"/>
                  <a:gd name="connsiteY41" fmla="*/ 240772 h 1674190"/>
                  <a:gd name="connsiteX42" fmla="*/ 601395 w 877683"/>
                  <a:gd name="connsiteY42" fmla="*/ 240772 h 1674190"/>
                  <a:gd name="connsiteX43" fmla="*/ 658545 w 877683"/>
                  <a:gd name="connsiteY43" fmla="*/ 209816 h 1674190"/>
                  <a:gd name="connsiteX44" fmla="*/ 696644 w 877683"/>
                  <a:gd name="connsiteY44" fmla="*/ 159809 h 1674190"/>
                  <a:gd name="connsiteX45" fmla="*/ 682356 w 877683"/>
                  <a:gd name="connsiteY45" fmla="*/ 114566 h 1674190"/>
                  <a:gd name="connsiteX46" fmla="*/ 710932 w 877683"/>
                  <a:gd name="connsiteY46" fmla="*/ 126473 h 1674190"/>
                  <a:gd name="connsiteX47" fmla="*/ 698752 w 877683"/>
                  <a:gd name="connsiteY47" fmla="*/ 25348 h 1674190"/>
                  <a:gd name="connsiteX48" fmla="*/ 318025 w 877683"/>
                  <a:gd name="connsiteY48" fmla="*/ 359835 h 1674190"/>
                  <a:gd name="connsiteX49" fmla="*/ 283258 w 877683"/>
                  <a:gd name="connsiteY49" fmla="*/ 379202 h 1674190"/>
                  <a:gd name="connsiteX50" fmla="*/ 694400 w 877683"/>
                  <a:gd name="connsiteY50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27602 w 877683"/>
                  <a:gd name="connsiteY10" fmla="*/ 1083733 h 1674190"/>
                  <a:gd name="connsiteX11" fmla="*/ 783660 w 877683"/>
                  <a:gd name="connsiteY11" fmla="*/ 963288 h 1674190"/>
                  <a:gd name="connsiteX12" fmla="*/ 641877 w 877683"/>
                  <a:gd name="connsiteY12" fmla="*/ 1000390 h 1674190"/>
                  <a:gd name="connsiteX13" fmla="*/ 801962 w 877683"/>
                  <a:gd name="connsiteY13" fmla="*/ 690533 h 1674190"/>
                  <a:gd name="connsiteX14" fmla="*/ 811625 w 877683"/>
                  <a:gd name="connsiteY14" fmla="*/ 522690 h 1674190"/>
                  <a:gd name="connsiteX15" fmla="*/ 865713 w 877683"/>
                  <a:gd name="connsiteY15" fmla="*/ 309828 h 1674190"/>
                  <a:gd name="connsiteX16" fmla="*/ 877620 w 877683"/>
                  <a:gd name="connsiteY16" fmla="*/ 183622 h 1674190"/>
                  <a:gd name="connsiteX17" fmla="*/ 829789 w 877683"/>
                  <a:gd name="connsiteY17" fmla="*/ 262520 h 1674190"/>
                  <a:gd name="connsiteX18" fmla="*/ 729982 w 877683"/>
                  <a:gd name="connsiteY18" fmla="*/ 243154 h 1674190"/>
                  <a:gd name="connsiteX19" fmla="*/ 732364 w 877683"/>
                  <a:gd name="connsiteY19" fmla="*/ 131233 h 1674190"/>
                  <a:gd name="connsiteX20" fmla="*/ 677595 w 877683"/>
                  <a:gd name="connsiteY20" fmla="*/ 259822 h 1674190"/>
                  <a:gd name="connsiteX21" fmla="*/ 613299 w 877683"/>
                  <a:gd name="connsiteY21" fmla="*/ 466992 h 1674190"/>
                  <a:gd name="connsiteX22" fmla="*/ 453758 w 877683"/>
                  <a:gd name="connsiteY22" fmla="*/ 757502 h 1674190"/>
                  <a:gd name="connsiteX23" fmla="*/ 496618 w 877683"/>
                  <a:gd name="connsiteY23" fmla="*/ 695589 h 1674190"/>
                  <a:gd name="connsiteX24" fmla="*/ 484712 w 877683"/>
                  <a:gd name="connsiteY24" fmla="*/ 657490 h 1674190"/>
                  <a:gd name="connsiteX25" fmla="*/ 551387 w 877683"/>
                  <a:gd name="connsiteY25" fmla="*/ 614628 h 1674190"/>
                  <a:gd name="connsiteX26" fmla="*/ 491857 w 877683"/>
                  <a:gd name="connsiteY26" fmla="*/ 600341 h 1674190"/>
                  <a:gd name="connsiteX27" fmla="*/ 494238 w 877683"/>
                  <a:gd name="connsiteY27" fmla="*/ 569384 h 1674190"/>
                  <a:gd name="connsiteX28" fmla="*/ 553769 w 877683"/>
                  <a:gd name="connsiteY28" fmla="*/ 543191 h 1674190"/>
                  <a:gd name="connsiteX29" fmla="*/ 506144 w 877683"/>
                  <a:gd name="connsiteY29" fmla="*/ 533666 h 1674190"/>
                  <a:gd name="connsiteX30" fmla="*/ 575199 w 877683"/>
                  <a:gd name="connsiteY30" fmla="*/ 521759 h 1674190"/>
                  <a:gd name="connsiteX31" fmla="*/ 489476 w 877683"/>
                  <a:gd name="connsiteY31" fmla="*/ 433652 h 1674190"/>
                  <a:gd name="connsiteX32" fmla="*/ 418037 w 877683"/>
                  <a:gd name="connsiteY32" fmla="*/ 438417 h 1674190"/>
                  <a:gd name="connsiteX33" fmla="*/ 487095 w 877683"/>
                  <a:gd name="connsiteY33" fmla="*/ 416983 h 1674190"/>
                  <a:gd name="connsiteX34" fmla="*/ 584726 w 877683"/>
                  <a:gd name="connsiteY34" fmla="*/ 428889 h 1674190"/>
                  <a:gd name="connsiteX35" fmla="*/ 525195 w 877683"/>
                  <a:gd name="connsiteY35" fmla="*/ 400315 h 1674190"/>
                  <a:gd name="connsiteX36" fmla="*/ 601395 w 877683"/>
                  <a:gd name="connsiteY36" fmla="*/ 376503 h 1674190"/>
                  <a:gd name="connsiteX37" fmla="*/ 551387 w 877683"/>
                  <a:gd name="connsiteY37" fmla="*/ 347928 h 1674190"/>
                  <a:gd name="connsiteX38" fmla="*/ 622826 w 877683"/>
                  <a:gd name="connsiteY38" fmla="*/ 309827 h 1674190"/>
                  <a:gd name="connsiteX39" fmla="*/ 553770 w 877683"/>
                  <a:gd name="connsiteY39" fmla="*/ 295541 h 1674190"/>
                  <a:gd name="connsiteX40" fmla="*/ 618063 w 877683"/>
                  <a:gd name="connsiteY40" fmla="*/ 269347 h 1674190"/>
                  <a:gd name="connsiteX41" fmla="*/ 644258 w 877683"/>
                  <a:gd name="connsiteY41" fmla="*/ 240772 h 1674190"/>
                  <a:gd name="connsiteX42" fmla="*/ 601395 w 877683"/>
                  <a:gd name="connsiteY42" fmla="*/ 240772 h 1674190"/>
                  <a:gd name="connsiteX43" fmla="*/ 658545 w 877683"/>
                  <a:gd name="connsiteY43" fmla="*/ 209816 h 1674190"/>
                  <a:gd name="connsiteX44" fmla="*/ 696644 w 877683"/>
                  <a:gd name="connsiteY44" fmla="*/ 159809 h 1674190"/>
                  <a:gd name="connsiteX45" fmla="*/ 682356 w 877683"/>
                  <a:gd name="connsiteY45" fmla="*/ 114566 h 1674190"/>
                  <a:gd name="connsiteX46" fmla="*/ 710932 w 877683"/>
                  <a:gd name="connsiteY46" fmla="*/ 126473 h 1674190"/>
                  <a:gd name="connsiteX47" fmla="*/ 698752 w 877683"/>
                  <a:gd name="connsiteY47" fmla="*/ 25348 h 1674190"/>
                  <a:gd name="connsiteX48" fmla="*/ 318025 w 877683"/>
                  <a:gd name="connsiteY48" fmla="*/ 359835 h 1674190"/>
                  <a:gd name="connsiteX49" fmla="*/ 283258 w 877683"/>
                  <a:gd name="connsiteY49" fmla="*/ 379202 h 1674190"/>
                  <a:gd name="connsiteX50" fmla="*/ 694400 w 877683"/>
                  <a:gd name="connsiteY50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27602 w 877683"/>
                  <a:gd name="connsiteY10" fmla="*/ 1083733 h 1674190"/>
                  <a:gd name="connsiteX11" fmla="*/ 783660 w 877683"/>
                  <a:gd name="connsiteY11" fmla="*/ 963288 h 1674190"/>
                  <a:gd name="connsiteX12" fmla="*/ 641877 w 877683"/>
                  <a:gd name="connsiteY12" fmla="*/ 1000390 h 1674190"/>
                  <a:gd name="connsiteX13" fmla="*/ 801962 w 877683"/>
                  <a:gd name="connsiteY13" fmla="*/ 690533 h 1674190"/>
                  <a:gd name="connsiteX14" fmla="*/ 811625 w 877683"/>
                  <a:gd name="connsiteY14" fmla="*/ 522690 h 1674190"/>
                  <a:gd name="connsiteX15" fmla="*/ 865713 w 877683"/>
                  <a:gd name="connsiteY15" fmla="*/ 309828 h 1674190"/>
                  <a:gd name="connsiteX16" fmla="*/ 877620 w 877683"/>
                  <a:gd name="connsiteY16" fmla="*/ 183622 h 1674190"/>
                  <a:gd name="connsiteX17" fmla="*/ 829789 w 877683"/>
                  <a:gd name="connsiteY17" fmla="*/ 262520 h 1674190"/>
                  <a:gd name="connsiteX18" fmla="*/ 729982 w 877683"/>
                  <a:gd name="connsiteY18" fmla="*/ 243154 h 1674190"/>
                  <a:gd name="connsiteX19" fmla="*/ 732364 w 877683"/>
                  <a:gd name="connsiteY19" fmla="*/ 131233 h 1674190"/>
                  <a:gd name="connsiteX20" fmla="*/ 677595 w 877683"/>
                  <a:gd name="connsiteY20" fmla="*/ 259822 h 1674190"/>
                  <a:gd name="connsiteX21" fmla="*/ 613299 w 877683"/>
                  <a:gd name="connsiteY21" fmla="*/ 466992 h 1674190"/>
                  <a:gd name="connsiteX22" fmla="*/ 453758 w 877683"/>
                  <a:gd name="connsiteY22" fmla="*/ 757502 h 1674190"/>
                  <a:gd name="connsiteX23" fmla="*/ 496618 w 877683"/>
                  <a:gd name="connsiteY23" fmla="*/ 695589 h 1674190"/>
                  <a:gd name="connsiteX24" fmla="*/ 484712 w 877683"/>
                  <a:gd name="connsiteY24" fmla="*/ 657490 h 1674190"/>
                  <a:gd name="connsiteX25" fmla="*/ 551387 w 877683"/>
                  <a:gd name="connsiteY25" fmla="*/ 614628 h 1674190"/>
                  <a:gd name="connsiteX26" fmla="*/ 491857 w 877683"/>
                  <a:gd name="connsiteY26" fmla="*/ 600341 h 1674190"/>
                  <a:gd name="connsiteX27" fmla="*/ 494238 w 877683"/>
                  <a:gd name="connsiteY27" fmla="*/ 569384 h 1674190"/>
                  <a:gd name="connsiteX28" fmla="*/ 553769 w 877683"/>
                  <a:gd name="connsiteY28" fmla="*/ 543191 h 1674190"/>
                  <a:gd name="connsiteX29" fmla="*/ 506144 w 877683"/>
                  <a:gd name="connsiteY29" fmla="*/ 533666 h 1674190"/>
                  <a:gd name="connsiteX30" fmla="*/ 575199 w 877683"/>
                  <a:gd name="connsiteY30" fmla="*/ 521759 h 1674190"/>
                  <a:gd name="connsiteX31" fmla="*/ 489476 w 877683"/>
                  <a:gd name="connsiteY31" fmla="*/ 433652 h 1674190"/>
                  <a:gd name="connsiteX32" fmla="*/ 418037 w 877683"/>
                  <a:gd name="connsiteY32" fmla="*/ 438417 h 1674190"/>
                  <a:gd name="connsiteX33" fmla="*/ 487095 w 877683"/>
                  <a:gd name="connsiteY33" fmla="*/ 416983 h 1674190"/>
                  <a:gd name="connsiteX34" fmla="*/ 584726 w 877683"/>
                  <a:gd name="connsiteY34" fmla="*/ 428889 h 1674190"/>
                  <a:gd name="connsiteX35" fmla="*/ 525195 w 877683"/>
                  <a:gd name="connsiteY35" fmla="*/ 400315 h 1674190"/>
                  <a:gd name="connsiteX36" fmla="*/ 601395 w 877683"/>
                  <a:gd name="connsiteY36" fmla="*/ 376503 h 1674190"/>
                  <a:gd name="connsiteX37" fmla="*/ 551387 w 877683"/>
                  <a:gd name="connsiteY37" fmla="*/ 347928 h 1674190"/>
                  <a:gd name="connsiteX38" fmla="*/ 622826 w 877683"/>
                  <a:gd name="connsiteY38" fmla="*/ 309827 h 1674190"/>
                  <a:gd name="connsiteX39" fmla="*/ 553770 w 877683"/>
                  <a:gd name="connsiteY39" fmla="*/ 295541 h 1674190"/>
                  <a:gd name="connsiteX40" fmla="*/ 618063 w 877683"/>
                  <a:gd name="connsiteY40" fmla="*/ 269347 h 1674190"/>
                  <a:gd name="connsiteX41" fmla="*/ 644258 w 877683"/>
                  <a:gd name="connsiteY41" fmla="*/ 240772 h 1674190"/>
                  <a:gd name="connsiteX42" fmla="*/ 601395 w 877683"/>
                  <a:gd name="connsiteY42" fmla="*/ 240772 h 1674190"/>
                  <a:gd name="connsiteX43" fmla="*/ 658545 w 877683"/>
                  <a:gd name="connsiteY43" fmla="*/ 209816 h 1674190"/>
                  <a:gd name="connsiteX44" fmla="*/ 696644 w 877683"/>
                  <a:gd name="connsiteY44" fmla="*/ 159809 h 1674190"/>
                  <a:gd name="connsiteX45" fmla="*/ 682356 w 877683"/>
                  <a:gd name="connsiteY45" fmla="*/ 114566 h 1674190"/>
                  <a:gd name="connsiteX46" fmla="*/ 710932 w 877683"/>
                  <a:gd name="connsiteY46" fmla="*/ 126473 h 1674190"/>
                  <a:gd name="connsiteX47" fmla="*/ 698752 w 877683"/>
                  <a:gd name="connsiteY47" fmla="*/ 25348 h 1674190"/>
                  <a:gd name="connsiteX48" fmla="*/ 318025 w 877683"/>
                  <a:gd name="connsiteY48" fmla="*/ 359835 h 1674190"/>
                  <a:gd name="connsiteX49" fmla="*/ 283258 w 877683"/>
                  <a:gd name="connsiteY49" fmla="*/ 379202 h 1674190"/>
                  <a:gd name="connsiteX50" fmla="*/ 694400 w 877683"/>
                  <a:gd name="connsiteY50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27602 w 877683"/>
                  <a:gd name="connsiteY10" fmla="*/ 1083733 h 1674190"/>
                  <a:gd name="connsiteX11" fmla="*/ 759847 w 877683"/>
                  <a:gd name="connsiteY11" fmla="*/ 996625 h 1674190"/>
                  <a:gd name="connsiteX12" fmla="*/ 641877 w 877683"/>
                  <a:gd name="connsiteY12" fmla="*/ 1000390 h 1674190"/>
                  <a:gd name="connsiteX13" fmla="*/ 801962 w 877683"/>
                  <a:gd name="connsiteY13" fmla="*/ 690533 h 1674190"/>
                  <a:gd name="connsiteX14" fmla="*/ 811625 w 877683"/>
                  <a:gd name="connsiteY14" fmla="*/ 522690 h 1674190"/>
                  <a:gd name="connsiteX15" fmla="*/ 865713 w 877683"/>
                  <a:gd name="connsiteY15" fmla="*/ 309828 h 1674190"/>
                  <a:gd name="connsiteX16" fmla="*/ 877620 w 877683"/>
                  <a:gd name="connsiteY16" fmla="*/ 183622 h 1674190"/>
                  <a:gd name="connsiteX17" fmla="*/ 829789 w 877683"/>
                  <a:gd name="connsiteY17" fmla="*/ 262520 h 1674190"/>
                  <a:gd name="connsiteX18" fmla="*/ 729982 w 877683"/>
                  <a:gd name="connsiteY18" fmla="*/ 243154 h 1674190"/>
                  <a:gd name="connsiteX19" fmla="*/ 732364 w 877683"/>
                  <a:gd name="connsiteY19" fmla="*/ 131233 h 1674190"/>
                  <a:gd name="connsiteX20" fmla="*/ 677595 w 877683"/>
                  <a:gd name="connsiteY20" fmla="*/ 259822 h 1674190"/>
                  <a:gd name="connsiteX21" fmla="*/ 613299 w 877683"/>
                  <a:gd name="connsiteY21" fmla="*/ 466992 h 1674190"/>
                  <a:gd name="connsiteX22" fmla="*/ 453758 w 877683"/>
                  <a:gd name="connsiteY22" fmla="*/ 757502 h 1674190"/>
                  <a:gd name="connsiteX23" fmla="*/ 496618 w 877683"/>
                  <a:gd name="connsiteY23" fmla="*/ 695589 h 1674190"/>
                  <a:gd name="connsiteX24" fmla="*/ 484712 w 877683"/>
                  <a:gd name="connsiteY24" fmla="*/ 657490 h 1674190"/>
                  <a:gd name="connsiteX25" fmla="*/ 551387 w 877683"/>
                  <a:gd name="connsiteY25" fmla="*/ 614628 h 1674190"/>
                  <a:gd name="connsiteX26" fmla="*/ 491857 w 877683"/>
                  <a:gd name="connsiteY26" fmla="*/ 600341 h 1674190"/>
                  <a:gd name="connsiteX27" fmla="*/ 494238 w 877683"/>
                  <a:gd name="connsiteY27" fmla="*/ 569384 h 1674190"/>
                  <a:gd name="connsiteX28" fmla="*/ 553769 w 877683"/>
                  <a:gd name="connsiteY28" fmla="*/ 543191 h 1674190"/>
                  <a:gd name="connsiteX29" fmla="*/ 506144 w 877683"/>
                  <a:gd name="connsiteY29" fmla="*/ 533666 h 1674190"/>
                  <a:gd name="connsiteX30" fmla="*/ 575199 w 877683"/>
                  <a:gd name="connsiteY30" fmla="*/ 521759 h 1674190"/>
                  <a:gd name="connsiteX31" fmla="*/ 489476 w 877683"/>
                  <a:gd name="connsiteY31" fmla="*/ 433652 h 1674190"/>
                  <a:gd name="connsiteX32" fmla="*/ 418037 w 877683"/>
                  <a:gd name="connsiteY32" fmla="*/ 438417 h 1674190"/>
                  <a:gd name="connsiteX33" fmla="*/ 487095 w 877683"/>
                  <a:gd name="connsiteY33" fmla="*/ 416983 h 1674190"/>
                  <a:gd name="connsiteX34" fmla="*/ 584726 w 877683"/>
                  <a:gd name="connsiteY34" fmla="*/ 428889 h 1674190"/>
                  <a:gd name="connsiteX35" fmla="*/ 525195 w 877683"/>
                  <a:gd name="connsiteY35" fmla="*/ 400315 h 1674190"/>
                  <a:gd name="connsiteX36" fmla="*/ 601395 w 877683"/>
                  <a:gd name="connsiteY36" fmla="*/ 376503 h 1674190"/>
                  <a:gd name="connsiteX37" fmla="*/ 551387 w 877683"/>
                  <a:gd name="connsiteY37" fmla="*/ 347928 h 1674190"/>
                  <a:gd name="connsiteX38" fmla="*/ 622826 w 877683"/>
                  <a:gd name="connsiteY38" fmla="*/ 309827 h 1674190"/>
                  <a:gd name="connsiteX39" fmla="*/ 553770 w 877683"/>
                  <a:gd name="connsiteY39" fmla="*/ 295541 h 1674190"/>
                  <a:gd name="connsiteX40" fmla="*/ 618063 w 877683"/>
                  <a:gd name="connsiteY40" fmla="*/ 269347 h 1674190"/>
                  <a:gd name="connsiteX41" fmla="*/ 644258 w 877683"/>
                  <a:gd name="connsiteY41" fmla="*/ 240772 h 1674190"/>
                  <a:gd name="connsiteX42" fmla="*/ 601395 w 877683"/>
                  <a:gd name="connsiteY42" fmla="*/ 240772 h 1674190"/>
                  <a:gd name="connsiteX43" fmla="*/ 658545 w 877683"/>
                  <a:gd name="connsiteY43" fmla="*/ 209816 h 1674190"/>
                  <a:gd name="connsiteX44" fmla="*/ 696644 w 877683"/>
                  <a:gd name="connsiteY44" fmla="*/ 159809 h 1674190"/>
                  <a:gd name="connsiteX45" fmla="*/ 682356 w 877683"/>
                  <a:gd name="connsiteY45" fmla="*/ 114566 h 1674190"/>
                  <a:gd name="connsiteX46" fmla="*/ 710932 w 877683"/>
                  <a:gd name="connsiteY46" fmla="*/ 126473 h 1674190"/>
                  <a:gd name="connsiteX47" fmla="*/ 698752 w 877683"/>
                  <a:gd name="connsiteY47" fmla="*/ 25348 h 1674190"/>
                  <a:gd name="connsiteX48" fmla="*/ 318025 w 877683"/>
                  <a:gd name="connsiteY48" fmla="*/ 359835 h 1674190"/>
                  <a:gd name="connsiteX49" fmla="*/ 283258 w 877683"/>
                  <a:gd name="connsiteY49" fmla="*/ 379202 h 1674190"/>
                  <a:gd name="connsiteX50" fmla="*/ 694400 w 877683"/>
                  <a:gd name="connsiteY50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27602 w 877683"/>
                  <a:gd name="connsiteY10" fmla="*/ 1083733 h 1674190"/>
                  <a:gd name="connsiteX11" fmla="*/ 759847 w 877683"/>
                  <a:gd name="connsiteY11" fmla="*/ 996625 h 1674190"/>
                  <a:gd name="connsiteX12" fmla="*/ 641877 w 877683"/>
                  <a:gd name="connsiteY12" fmla="*/ 1000390 h 1674190"/>
                  <a:gd name="connsiteX13" fmla="*/ 801962 w 877683"/>
                  <a:gd name="connsiteY13" fmla="*/ 690533 h 1674190"/>
                  <a:gd name="connsiteX14" fmla="*/ 811625 w 877683"/>
                  <a:gd name="connsiteY14" fmla="*/ 522690 h 1674190"/>
                  <a:gd name="connsiteX15" fmla="*/ 865713 w 877683"/>
                  <a:gd name="connsiteY15" fmla="*/ 309828 h 1674190"/>
                  <a:gd name="connsiteX16" fmla="*/ 877620 w 877683"/>
                  <a:gd name="connsiteY16" fmla="*/ 183622 h 1674190"/>
                  <a:gd name="connsiteX17" fmla="*/ 829789 w 877683"/>
                  <a:gd name="connsiteY17" fmla="*/ 262520 h 1674190"/>
                  <a:gd name="connsiteX18" fmla="*/ 729982 w 877683"/>
                  <a:gd name="connsiteY18" fmla="*/ 243154 h 1674190"/>
                  <a:gd name="connsiteX19" fmla="*/ 732364 w 877683"/>
                  <a:gd name="connsiteY19" fmla="*/ 131233 h 1674190"/>
                  <a:gd name="connsiteX20" fmla="*/ 677595 w 877683"/>
                  <a:gd name="connsiteY20" fmla="*/ 259822 h 1674190"/>
                  <a:gd name="connsiteX21" fmla="*/ 613299 w 877683"/>
                  <a:gd name="connsiteY21" fmla="*/ 466992 h 1674190"/>
                  <a:gd name="connsiteX22" fmla="*/ 453758 w 877683"/>
                  <a:gd name="connsiteY22" fmla="*/ 757502 h 1674190"/>
                  <a:gd name="connsiteX23" fmla="*/ 496618 w 877683"/>
                  <a:gd name="connsiteY23" fmla="*/ 695589 h 1674190"/>
                  <a:gd name="connsiteX24" fmla="*/ 484712 w 877683"/>
                  <a:gd name="connsiteY24" fmla="*/ 657490 h 1674190"/>
                  <a:gd name="connsiteX25" fmla="*/ 551387 w 877683"/>
                  <a:gd name="connsiteY25" fmla="*/ 614628 h 1674190"/>
                  <a:gd name="connsiteX26" fmla="*/ 491857 w 877683"/>
                  <a:gd name="connsiteY26" fmla="*/ 600341 h 1674190"/>
                  <a:gd name="connsiteX27" fmla="*/ 494238 w 877683"/>
                  <a:gd name="connsiteY27" fmla="*/ 569384 h 1674190"/>
                  <a:gd name="connsiteX28" fmla="*/ 553769 w 877683"/>
                  <a:gd name="connsiteY28" fmla="*/ 543191 h 1674190"/>
                  <a:gd name="connsiteX29" fmla="*/ 506144 w 877683"/>
                  <a:gd name="connsiteY29" fmla="*/ 533666 h 1674190"/>
                  <a:gd name="connsiteX30" fmla="*/ 575199 w 877683"/>
                  <a:gd name="connsiteY30" fmla="*/ 521759 h 1674190"/>
                  <a:gd name="connsiteX31" fmla="*/ 489476 w 877683"/>
                  <a:gd name="connsiteY31" fmla="*/ 433652 h 1674190"/>
                  <a:gd name="connsiteX32" fmla="*/ 418037 w 877683"/>
                  <a:gd name="connsiteY32" fmla="*/ 438417 h 1674190"/>
                  <a:gd name="connsiteX33" fmla="*/ 487095 w 877683"/>
                  <a:gd name="connsiteY33" fmla="*/ 416983 h 1674190"/>
                  <a:gd name="connsiteX34" fmla="*/ 584726 w 877683"/>
                  <a:gd name="connsiteY34" fmla="*/ 428889 h 1674190"/>
                  <a:gd name="connsiteX35" fmla="*/ 525195 w 877683"/>
                  <a:gd name="connsiteY35" fmla="*/ 400315 h 1674190"/>
                  <a:gd name="connsiteX36" fmla="*/ 601395 w 877683"/>
                  <a:gd name="connsiteY36" fmla="*/ 376503 h 1674190"/>
                  <a:gd name="connsiteX37" fmla="*/ 551387 w 877683"/>
                  <a:gd name="connsiteY37" fmla="*/ 347928 h 1674190"/>
                  <a:gd name="connsiteX38" fmla="*/ 622826 w 877683"/>
                  <a:gd name="connsiteY38" fmla="*/ 309827 h 1674190"/>
                  <a:gd name="connsiteX39" fmla="*/ 553770 w 877683"/>
                  <a:gd name="connsiteY39" fmla="*/ 295541 h 1674190"/>
                  <a:gd name="connsiteX40" fmla="*/ 618063 w 877683"/>
                  <a:gd name="connsiteY40" fmla="*/ 269347 h 1674190"/>
                  <a:gd name="connsiteX41" fmla="*/ 644258 w 877683"/>
                  <a:gd name="connsiteY41" fmla="*/ 240772 h 1674190"/>
                  <a:gd name="connsiteX42" fmla="*/ 601395 w 877683"/>
                  <a:gd name="connsiteY42" fmla="*/ 240772 h 1674190"/>
                  <a:gd name="connsiteX43" fmla="*/ 658545 w 877683"/>
                  <a:gd name="connsiteY43" fmla="*/ 209816 h 1674190"/>
                  <a:gd name="connsiteX44" fmla="*/ 696644 w 877683"/>
                  <a:gd name="connsiteY44" fmla="*/ 159809 h 1674190"/>
                  <a:gd name="connsiteX45" fmla="*/ 682356 w 877683"/>
                  <a:gd name="connsiteY45" fmla="*/ 114566 h 1674190"/>
                  <a:gd name="connsiteX46" fmla="*/ 710932 w 877683"/>
                  <a:gd name="connsiteY46" fmla="*/ 126473 h 1674190"/>
                  <a:gd name="connsiteX47" fmla="*/ 698752 w 877683"/>
                  <a:gd name="connsiteY47" fmla="*/ 25348 h 1674190"/>
                  <a:gd name="connsiteX48" fmla="*/ 318025 w 877683"/>
                  <a:gd name="connsiteY48" fmla="*/ 359835 h 1674190"/>
                  <a:gd name="connsiteX49" fmla="*/ 283258 w 877683"/>
                  <a:gd name="connsiteY49" fmla="*/ 379202 h 1674190"/>
                  <a:gd name="connsiteX50" fmla="*/ 694400 w 877683"/>
                  <a:gd name="connsiteY50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27602 w 877683"/>
                  <a:gd name="connsiteY10" fmla="*/ 1083733 h 1674190"/>
                  <a:gd name="connsiteX11" fmla="*/ 641877 w 877683"/>
                  <a:gd name="connsiteY11" fmla="*/ 1000390 h 1674190"/>
                  <a:gd name="connsiteX12" fmla="*/ 801962 w 877683"/>
                  <a:gd name="connsiteY12" fmla="*/ 690533 h 1674190"/>
                  <a:gd name="connsiteX13" fmla="*/ 811625 w 877683"/>
                  <a:gd name="connsiteY13" fmla="*/ 522690 h 1674190"/>
                  <a:gd name="connsiteX14" fmla="*/ 865713 w 877683"/>
                  <a:gd name="connsiteY14" fmla="*/ 309828 h 1674190"/>
                  <a:gd name="connsiteX15" fmla="*/ 877620 w 877683"/>
                  <a:gd name="connsiteY15" fmla="*/ 183622 h 1674190"/>
                  <a:gd name="connsiteX16" fmla="*/ 829789 w 877683"/>
                  <a:gd name="connsiteY16" fmla="*/ 262520 h 1674190"/>
                  <a:gd name="connsiteX17" fmla="*/ 729982 w 877683"/>
                  <a:gd name="connsiteY17" fmla="*/ 243154 h 1674190"/>
                  <a:gd name="connsiteX18" fmla="*/ 732364 w 877683"/>
                  <a:gd name="connsiteY18" fmla="*/ 131233 h 1674190"/>
                  <a:gd name="connsiteX19" fmla="*/ 677595 w 877683"/>
                  <a:gd name="connsiteY19" fmla="*/ 259822 h 1674190"/>
                  <a:gd name="connsiteX20" fmla="*/ 613299 w 877683"/>
                  <a:gd name="connsiteY20" fmla="*/ 466992 h 1674190"/>
                  <a:gd name="connsiteX21" fmla="*/ 453758 w 877683"/>
                  <a:gd name="connsiteY21" fmla="*/ 757502 h 1674190"/>
                  <a:gd name="connsiteX22" fmla="*/ 496618 w 877683"/>
                  <a:gd name="connsiteY22" fmla="*/ 695589 h 1674190"/>
                  <a:gd name="connsiteX23" fmla="*/ 484712 w 877683"/>
                  <a:gd name="connsiteY23" fmla="*/ 657490 h 1674190"/>
                  <a:gd name="connsiteX24" fmla="*/ 551387 w 877683"/>
                  <a:gd name="connsiteY24" fmla="*/ 614628 h 1674190"/>
                  <a:gd name="connsiteX25" fmla="*/ 491857 w 877683"/>
                  <a:gd name="connsiteY25" fmla="*/ 600341 h 1674190"/>
                  <a:gd name="connsiteX26" fmla="*/ 494238 w 877683"/>
                  <a:gd name="connsiteY26" fmla="*/ 569384 h 1674190"/>
                  <a:gd name="connsiteX27" fmla="*/ 553769 w 877683"/>
                  <a:gd name="connsiteY27" fmla="*/ 543191 h 1674190"/>
                  <a:gd name="connsiteX28" fmla="*/ 506144 w 877683"/>
                  <a:gd name="connsiteY28" fmla="*/ 533666 h 1674190"/>
                  <a:gd name="connsiteX29" fmla="*/ 575199 w 877683"/>
                  <a:gd name="connsiteY29" fmla="*/ 521759 h 1674190"/>
                  <a:gd name="connsiteX30" fmla="*/ 489476 w 877683"/>
                  <a:gd name="connsiteY30" fmla="*/ 433652 h 1674190"/>
                  <a:gd name="connsiteX31" fmla="*/ 418037 w 877683"/>
                  <a:gd name="connsiteY31" fmla="*/ 438417 h 1674190"/>
                  <a:gd name="connsiteX32" fmla="*/ 487095 w 877683"/>
                  <a:gd name="connsiteY32" fmla="*/ 416983 h 1674190"/>
                  <a:gd name="connsiteX33" fmla="*/ 584726 w 877683"/>
                  <a:gd name="connsiteY33" fmla="*/ 428889 h 1674190"/>
                  <a:gd name="connsiteX34" fmla="*/ 525195 w 877683"/>
                  <a:gd name="connsiteY34" fmla="*/ 400315 h 1674190"/>
                  <a:gd name="connsiteX35" fmla="*/ 601395 w 877683"/>
                  <a:gd name="connsiteY35" fmla="*/ 376503 h 1674190"/>
                  <a:gd name="connsiteX36" fmla="*/ 551387 w 877683"/>
                  <a:gd name="connsiteY36" fmla="*/ 347928 h 1674190"/>
                  <a:gd name="connsiteX37" fmla="*/ 622826 w 877683"/>
                  <a:gd name="connsiteY37" fmla="*/ 309827 h 1674190"/>
                  <a:gd name="connsiteX38" fmla="*/ 553770 w 877683"/>
                  <a:gd name="connsiteY38" fmla="*/ 295541 h 1674190"/>
                  <a:gd name="connsiteX39" fmla="*/ 618063 w 877683"/>
                  <a:gd name="connsiteY39" fmla="*/ 269347 h 1674190"/>
                  <a:gd name="connsiteX40" fmla="*/ 644258 w 877683"/>
                  <a:gd name="connsiteY40" fmla="*/ 240772 h 1674190"/>
                  <a:gd name="connsiteX41" fmla="*/ 601395 w 877683"/>
                  <a:gd name="connsiteY41" fmla="*/ 240772 h 1674190"/>
                  <a:gd name="connsiteX42" fmla="*/ 658545 w 877683"/>
                  <a:gd name="connsiteY42" fmla="*/ 209816 h 1674190"/>
                  <a:gd name="connsiteX43" fmla="*/ 696644 w 877683"/>
                  <a:gd name="connsiteY43" fmla="*/ 159809 h 1674190"/>
                  <a:gd name="connsiteX44" fmla="*/ 682356 w 877683"/>
                  <a:gd name="connsiteY44" fmla="*/ 114566 h 1674190"/>
                  <a:gd name="connsiteX45" fmla="*/ 710932 w 877683"/>
                  <a:gd name="connsiteY45" fmla="*/ 126473 h 1674190"/>
                  <a:gd name="connsiteX46" fmla="*/ 698752 w 877683"/>
                  <a:gd name="connsiteY46" fmla="*/ 25348 h 1674190"/>
                  <a:gd name="connsiteX47" fmla="*/ 318025 w 877683"/>
                  <a:gd name="connsiteY47" fmla="*/ 359835 h 1674190"/>
                  <a:gd name="connsiteX48" fmla="*/ 283258 w 877683"/>
                  <a:gd name="connsiteY48" fmla="*/ 379202 h 1674190"/>
                  <a:gd name="connsiteX49" fmla="*/ 694400 w 877683"/>
                  <a:gd name="connsiteY49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27602 w 877683"/>
                  <a:gd name="connsiteY10" fmla="*/ 1083733 h 1674190"/>
                  <a:gd name="connsiteX11" fmla="*/ 641877 w 877683"/>
                  <a:gd name="connsiteY11" fmla="*/ 1000390 h 1674190"/>
                  <a:gd name="connsiteX12" fmla="*/ 801962 w 877683"/>
                  <a:gd name="connsiteY12" fmla="*/ 690533 h 1674190"/>
                  <a:gd name="connsiteX13" fmla="*/ 811625 w 877683"/>
                  <a:gd name="connsiteY13" fmla="*/ 522690 h 1674190"/>
                  <a:gd name="connsiteX14" fmla="*/ 865713 w 877683"/>
                  <a:gd name="connsiteY14" fmla="*/ 309828 h 1674190"/>
                  <a:gd name="connsiteX15" fmla="*/ 877620 w 877683"/>
                  <a:gd name="connsiteY15" fmla="*/ 183622 h 1674190"/>
                  <a:gd name="connsiteX16" fmla="*/ 829789 w 877683"/>
                  <a:gd name="connsiteY16" fmla="*/ 262520 h 1674190"/>
                  <a:gd name="connsiteX17" fmla="*/ 729982 w 877683"/>
                  <a:gd name="connsiteY17" fmla="*/ 243154 h 1674190"/>
                  <a:gd name="connsiteX18" fmla="*/ 732364 w 877683"/>
                  <a:gd name="connsiteY18" fmla="*/ 131233 h 1674190"/>
                  <a:gd name="connsiteX19" fmla="*/ 677595 w 877683"/>
                  <a:gd name="connsiteY19" fmla="*/ 259822 h 1674190"/>
                  <a:gd name="connsiteX20" fmla="*/ 613299 w 877683"/>
                  <a:gd name="connsiteY20" fmla="*/ 466992 h 1674190"/>
                  <a:gd name="connsiteX21" fmla="*/ 453758 w 877683"/>
                  <a:gd name="connsiteY21" fmla="*/ 757502 h 1674190"/>
                  <a:gd name="connsiteX22" fmla="*/ 496618 w 877683"/>
                  <a:gd name="connsiteY22" fmla="*/ 695589 h 1674190"/>
                  <a:gd name="connsiteX23" fmla="*/ 484712 w 877683"/>
                  <a:gd name="connsiteY23" fmla="*/ 657490 h 1674190"/>
                  <a:gd name="connsiteX24" fmla="*/ 551387 w 877683"/>
                  <a:gd name="connsiteY24" fmla="*/ 614628 h 1674190"/>
                  <a:gd name="connsiteX25" fmla="*/ 491857 w 877683"/>
                  <a:gd name="connsiteY25" fmla="*/ 600341 h 1674190"/>
                  <a:gd name="connsiteX26" fmla="*/ 494238 w 877683"/>
                  <a:gd name="connsiteY26" fmla="*/ 569384 h 1674190"/>
                  <a:gd name="connsiteX27" fmla="*/ 553769 w 877683"/>
                  <a:gd name="connsiteY27" fmla="*/ 543191 h 1674190"/>
                  <a:gd name="connsiteX28" fmla="*/ 506144 w 877683"/>
                  <a:gd name="connsiteY28" fmla="*/ 533666 h 1674190"/>
                  <a:gd name="connsiteX29" fmla="*/ 575199 w 877683"/>
                  <a:gd name="connsiteY29" fmla="*/ 521759 h 1674190"/>
                  <a:gd name="connsiteX30" fmla="*/ 489476 w 877683"/>
                  <a:gd name="connsiteY30" fmla="*/ 433652 h 1674190"/>
                  <a:gd name="connsiteX31" fmla="*/ 418037 w 877683"/>
                  <a:gd name="connsiteY31" fmla="*/ 438417 h 1674190"/>
                  <a:gd name="connsiteX32" fmla="*/ 487095 w 877683"/>
                  <a:gd name="connsiteY32" fmla="*/ 416983 h 1674190"/>
                  <a:gd name="connsiteX33" fmla="*/ 584726 w 877683"/>
                  <a:gd name="connsiteY33" fmla="*/ 428889 h 1674190"/>
                  <a:gd name="connsiteX34" fmla="*/ 525195 w 877683"/>
                  <a:gd name="connsiteY34" fmla="*/ 400315 h 1674190"/>
                  <a:gd name="connsiteX35" fmla="*/ 601395 w 877683"/>
                  <a:gd name="connsiteY35" fmla="*/ 376503 h 1674190"/>
                  <a:gd name="connsiteX36" fmla="*/ 551387 w 877683"/>
                  <a:gd name="connsiteY36" fmla="*/ 347928 h 1674190"/>
                  <a:gd name="connsiteX37" fmla="*/ 622826 w 877683"/>
                  <a:gd name="connsiteY37" fmla="*/ 309827 h 1674190"/>
                  <a:gd name="connsiteX38" fmla="*/ 553770 w 877683"/>
                  <a:gd name="connsiteY38" fmla="*/ 295541 h 1674190"/>
                  <a:gd name="connsiteX39" fmla="*/ 618063 w 877683"/>
                  <a:gd name="connsiteY39" fmla="*/ 269347 h 1674190"/>
                  <a:gd name="connsiteX40" fmla="*/ 644258 w 877683"/>
                  <a:gd name="connsiteY40" fmla="*/ 240772 h 1674190"/>
                  <a:gd name="connsiteX41" fmla="*/ 601395 w 877683"/>
                  <a:gd name="connsiteY41" fmla="*/ 240772 h 1674190"/>
                  <a:gd name="connsiteX42" fmla="*/ 658545 w 877683"/>
                  <a:gd name="connsiteY42" fmla="*/ 209816 h 1674190"/>
                  <a:gd name="connsiteX43" fmla="*/ 696644 w 877683"/>
                  <a:gd name="connsiteY43" fmla="*/ 159809 h 1674190"/>
                  <a:gd name="connsiteX44" fmla="*/ 682356 w 877683"/>
                  <a:gd name="connsiteY44" fmla="*/ 114566 h 1674190"/>
                  <a:gd name="connsiteX45" fmla="*/ 710932 w 877683"/>
                  <a:gd name="connsiteY45" fmla="*/ 126473 h 1674190"/>
                  <a:gd name="connsiteX46" fmla="*/ 698752 w 877683"/>
                  <a:gd name="connsiteY46" fmla="*/ 25348 h 1674190"/>
                  <a:gd name="connsiteX47" fmla="*/ 318025 w 877683"/>
                  <a:gd name="connsiteY47" fmla="*/ 359835 h 1674190"/>
                  <a:gd name="connsiteX48" fmla="*/ 283258 w 877683"/>
                  <a:gd name="connsiteY48" fmla="*/ 379202 h 1674190"/>
                  <a:gd name="connsiteX49" fmla="*/ 694400 w 877683"/>
                  <a:gd name="connsiteY49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53796 w 877683"/>
                  <a:gd name="connsiteY10" fmla="*/ 1002770 h 1674190"/>
                  <a:gd name="connsiteX11" fmla="*/ 641877 w 877683"/>
                  <a:gd name="connsiteY11" fmla="*/ 1000390 h 1674190"/>
                  <a:gd name="connsiteX12" fmla="*/ 801962 w 877683"/>
                  <a:gd name="connsiteY12" fmla="*/ 690533 h 1674190"/>
                  <a:gd name="connsiteX13" fmla="*/ 811625 w 877683"/>
                  <a:gd name="connsiteY13" fmla="*/ 522690 h 1674190"/>
                  <a:gd name="connsiteX14" fmla="*/ 865713 w 877683"/>
                  <a:gd name="connsiteY14" fmla="*/ 309828 h 1674190"/>
                  <a:gd name="connsiteX15" fmla="*/ 877620 w 877683"/>
                  <a:gd name="connsiteY15" fmla="*/ 183622 h 1674190"/>
                  <a:gd name="connsiteX16" fmla="*/ 829789 w 877683"/>
                  <a:gd name="connsiteY16" fmla="*/ 262520 h 1674190"/>
                  <a:gd name="connsiteX17" fmla="*/ 729982 w 877683"/>
                  <a:gd name="connsiteY17" fmla="*/ 243154 h 1674190"/>
                  <a:gd name="connsiteX18" fmla="*/ 732364 w 877683"/>
                  <a:gd name="connsiteY18" fmla="*/ 131233 h 1674190"/>
                  <a:gd name="connsiteX19" fmla="*/ 677595 w 877683"/>
                  <a:gd name="connsiteY19" fmla="*/ 259822 h 1674190"/>
                  <a:gd name="connsiteX20" fmla="*/ 613299 w 877683"/>
                  <a:gd name="connsiteY20" fmla="*/ 466992 h 1674190"/>
                  <a:gd name="connsiteX21" fmla="*/ 453758 w 877683"/>
                  <a:gd name="connsiteY21" fmla="*/ 757502 h 1674190"/>
                  <a:gd name="connsiteX22" fmla="*/ 496618 w 877683"/>
                  <a:gd name="connsiteY22" fmla="*/ 695589 h 1674190"/>
                  <a:gd name="connsiteX23" fmla="*/ 484712 w 877683"/>
                  <a:gd name="connsiteY23" fmla="*/ 657490 h 1674190"/>
                  <a:gd name="connsiteX24" fmla="*/ 551387 w 877683"/>
                  <a:gd name="connsiteY24" fmla="*/ 614628 h 1674190"/>
                  <a:gd name="connsiteX25" fmla="*/ 491857 w 877683"/>
                  <a:gd name="connsiteY25" fmla="*/ 600341 h 1674190"/>
                  <a:gd name="connsiteX26" fmla="*/ 494238 w 877683"/>
                  <a:gd name="connsiteY26" fmla="*/ 569384 h 1674190"/>
                  <a:gd name="connsiteX27" fmla="*/ 553769 w 877683"/>
                  <a:gd name="connsiteY27" fmla="*/ 543191 h 1674190"/>
                  <a:gd name="connsiteX28" fmla="*/ 506144 w 877683"/>
                  <a:gd name="connsiteY28" fmla="*/ 533666 h 1674190"/>
                  <a:gd name="connsiteX29" fmla="*/ 575199 w 877683"/>
                  <a:gd name="connsiteY29" fmla="*/ 521759 h 1674190"/>
                  <a:gd name="connsiteX30" fmla="*/ 489476 w 877683"/>
                  <a:gd name="connsiteY30" fmla="*/ 433652 h 1674190"/>
                  <a:gd name="connsiteX31" fmla="*/ 418037 w 877683"/>
                  <a:gd name="connsiteY31" fmla="*/ 438417 h 1674190"/>
                  <a:gd name="connsiteX32" fmla="*/ 487095 w 877683"/>
                  <a:gd name="connsiteY32" fmla="*/ 416983 h 1674190"/>
                  <a:gd name="connsiteX33" fmla="*/ 584726 w 877683"/>
                  <a:gd name="connsiteY33" fmla="*/ 428889 h 1674190"/>
                  <a:gd name="connsiteX34" fmla="*/ 525195 w 877683"/>
                  <a:gd name="connsiteY34" fmla="*/ 400315 h 1674190"/>
                  <a:gd name="connsiteX35" fmla="*/ 601395 w 877683"/>
                  <a:gd name="connsiteY35" fmla="*/ 376503 h 1674190"/>
                  <a:gd name="connsiteX36" fmla="*/ 551387 w 877683"/>
                  <a:gd name="connsiteY36" fmla="*/ 347928 h 1674190"/>
                  <a:gd name="connsiteX37" fmla="*/ 622826 w 877683"/>
                  <a:gd name="connsiteY37" fmla="*/ 309827 h 1674190"/>
                  <a:gd name="connsiteX38" fmla="*/ 553770 w 877683"/>
                  <a:gd name="connsiteY38" fmla="*/ 295541 h 1674190"/>
                  <a:gd name="connsiteX39" fmla="*/ 618063 w 877683"/>
                  <a:gd name="connsiteY39" fmla="*/ 269347 h 1674190"/>
                  <a:gd name="connsiteX40" fmla="*/ 644258 w 877683"/>
                  <a:gd name="connsiteY40" fmla="*/ 240772 h 1674190"/>
                  <a:gd name="connsiteX41" fmla="*/ 601395 w 877683"/>
                  <a:gd name="connsiteY41" fmla="*/ 240772 h 1674190"/>
                  <a:gd name="connsiteX42" fmla="*/ 658545 w 877683"/>
                  <a:gd name="connsiteY42" fmla="*/ 209816 h 1674190"/>
                  <a:gd name="connsiteX43" fmla="*/ 696644 w 877683"/>
                  <a:gd name="connsiteY43" fmla="*/ 159809 h 1674190"/>
                  <a:gd name="connsiteX44" fmla="*/ 682356 w 877683"/>
                  <a:gd name="connsiteY44" fmla="*/ 114566 h 1674190"/>
                  <a:gd name="connsiteX45" fmla="*/ 710932 w 877683"/>
                  <a:gd name="connsiteY45" fmla="*/ 126473 h 1674190"/>
                  <a:gd name="connsiteX46" fmla="*/ 698752 w 877683"/>
                  <a:gd name="connsiteY46" fmla="*/ 25348 h 1674190"/>
                  <a:gd name="connsiteX47" fmla="*/ 318025 w 877683"/>
                  <a:gd name="connsiteY47" fmla="*/ 359835 h 1674190"/>
                  <a:gd name="connsiteX48" fmla="*/ 283258 w 877683"/>
                  <a:gd name="connsiteY48" fmla="*/ 379202 h 1674190"/>
                  <a:gd name="connsiteX49" fmla="*/ 694400 w 877683"/>
                  <a:gd name="connsiteY49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20458 w 877683"/>
                  <a:gd name="connsiteY9" fmla="*/ 1117071 h 1674190"/>
                  <a:gd name="connsiteX10" fmla="*/ 753796 w 877683"/>
                  <a:gd name="connsiteY10" fmla="*/ 1002770 h 1674190"/>
                  <a:gd name="connsiteX11" fmla="*/ 641877 w 877683"/>
                  <a:gd name="connsiteY11" fmla="*/ 1000390 h 1674190"/>
                  <a:gd name="connsiteX12" fmla="*/ 801962 w 877683"/>
                  <a:gd name="connsiteY12" fmla="*/ 690533 h 1674190"/>
                  <a:gd name="connsiteX13" fmla="*/ 811625 w 877683"/>
                  <a:gd name="connsiteY13" fmla="*/ 522690 h 1674190"/>
                  <a:gd name="connsiteX14" fmla="*/ 865713 w 877683"/>
                  <a:gd name="connsiteY14" fmla="*/ 309828 h 1674190"/>
                  <a:gd name="connsiteX15" fmla="*/ 877620 w 877683"/>
                  <a:gd name="connsiteY15" fmla="*/ 183622 h 1674190"/>
                  <a:gd name="connsiteX16" fmla="*/ 829789 w 877683"/>
                  <a:gd name="connsiteY16" fmla="*/ 262520 h 1674190"/>
                  <a:gd name="connsiteX17" fmla="*/ 729982 w 877683"/>
                  <a:gd name="connsiteY17" fmla="*/ 243154 h 1674190"/>
                  <a:gd name="connsiteX18" fmla="*/ 732364 w 877683"/>
                  <a:gd name="connsiteY18" fmla="*/ 131233 h 1674190"/>
                  <a:gd name="connsiteX19" fmla="*/ 677595 w 877683"/>
                  <a:gd name="connsiteY19" fmla="*/ 259822 h 1674190"/>
                  <a:gd name="connsiteX20" fmla="*/ 613299 w 877683"/>
                  <a:gd name="connsiteY20" fmla="*/ 466992 h 1674190"/>
                  <a:gd name="connsiteX21" fmla="*/ 453758 w 877683"/>
                  <a:gd name="connsiteY21" fmla="*/ 757502 h 1674190"/>
                  <a:gd name="connsiteX22" fmla="*/ 496618 w 877683"/>
                  <a:gd name="connsiteY22" fmla="*/ 695589 h 1674190"/>
                  <a:gd name="connsiteX23" fmla="*/ 484712 w 877683"/>
                  <a:gd name="connsiteY23" fmla="*/ 657490 h 1674190"/>
                  <a:gd name="connsiteX24" fmla="*/ 551387 w 877683"/>
                  <a:gd name="connsiteY24" fmla="*/ 614628 h 1674190"/>
                  <a:gd name="connsiteX25" fmla="*/ 491857 w 877683"/>
                  <a:gd name="connsiteY25" fmla="*/ 600341 h 1674190"/>
                  <a:gd name="connsiteX26" fmla="*/ 494238 w 877683"/>
                  <a:gd name="connsiteY26" fmla="*/ 569384 h 1674190"/>
                  <a:gd name="connsiteX27" fmla="*/ 553769 w 877683"/>
                  <a:gd name="connsiteY27" fmla="*/ 543191 h 1674190"/>
                  <a:gd name="connsiteX28" fmla="*/ 506144 w 877683"/>
                  <a:gd name="connsiteY28" fmla="*/ 533666 h 1674190"/>
                  <a:gd name="connsiteX29" fmla="*/ 575199 w 877683"/>
                  <a:gd name="connsiteY29" fmla="*/ 521759 h 1674190"/>
                  <a:gd name="connsiteX30" fmla="*/ 489476 w 877683"/>
                  <a:gd name="connsiteY30" fmla="*/ 433652 h 1674190"/>
                  <a:gd name="connsiteX31" fmla="*/ 418037 w 877683"/>
                  <a:gd name="connsiteY31" fmla="*/ 438417 h 1674190"/>
                  <a:gd name="connsiteX32" fmla="*/ 487095 w 877683"/>
                  <a:gd name="connsiteY32" fmla="*/ 416983 h 1674190"/>
                  <a:gd name="connsiteX33" fmla="*/ 584726 w 877683"/>
                  <a:gd name="connsiteY33" fmla="*/ 428889 h 1674190"/>
                  <a:gd name="connsiteX34" fmla="*/ 525195 w 877683"/>
                  <a:gd name="connsiteY34" fmla="*/ 400315 h 1674190"/>
                  <a:gd name="connsiteX35" fmla="*/ 601395 w 877683"/>
                  <a:gd name="connsiteY35" fmla="*/ 376503 h 1674190"/>
                  <a:gd name="connsiteX36" fmla="*/ 551387 w 877683"/>
                  <a:gd name="connsiteY36" fmla="*/ 347928 h 1674190"/>
                  <a:gd name="connsiteX37" fmla="*/ 622826 w 877683"/>
                  <a:gd name="connsiteY37" fmla="*/ 309827 h 1674190"/>
                  <a:gd name="connsiteX38" fmla="*/ 553770 w 877683"/>
                  <a:gd name="connsiteY38" fmla="*/ 295541 h 1674190"/>
                  <a:gd name="connsiteX39" fmla="*/ 618063 w 877683"/>
                  <a:gd name="connsiteY39" fmla="*/ 269347 h 1674190"/>
                  <a:gd name="connsiteX40" fmla="*/ 644258 w 877683"/>
                  <a:gd name="connsiteY40" fmla="*/ 240772 h 1674190"/>
                  <a:gd name="connsiteX41" fmla="*/ 601395 w 877683"/>
                  <a:gd name="connsiteY41" fmla="*/ 240772 h 1674190"/>
                  <a:gd name="connsiteX42" fmla="*/ 658545 w 877683"/>
                  <a:gd name="connsiteY42" fmla="*/ 209816 h 1674190"/>
                  <a:gd name="connsiteX43" fmla="*/ 696644 w 877683"/>
                  <a:gd name="connsiteY43" fmla="*/ 159809 h 1674190"/>
                  <a:gd name="connsiteX44" fmla="*/ 682356 w 877683"/>
                  <a:gd name="connsiteY44" fmla="*/ 114566 h 1674190"/>
                  <a:gd name="connsiteX45" fmla="*/ 710932 w 877683"/>
                  <a:gd name="connsiteY45" fmla="*/ 126473 h 1674190"/>
                  <a:gd name="connsiteX46" fmla="*/ 698752 w 877683"/>
                  <a:gd name="connsiteY46" fmla="*/ 25348 h 1674190"/>
                  <a:gd name="connsiteX47" fmla="*/ 318025 w 877683"/>
                  <a:gd name="connsiteY47" fmla="*/ 359835 h 1674190"/>
                  <a:gd name="connsiteX48" fmla="*/ 283258 w 877683"/>
                  <a:gd name="connsiteY48" fmla="*/ 379202 h 1674190"/>
                  <a:gd name="connsiteX49" fmla="*/ 694400 w 877683"/>
                  <a:gd name="connsiteY49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20458 w 877683"/>
                  <a:gd name="connsiteY9" fmla="*/ 1117071 h 1674190"/>
                  <a:gd name="connsiteX10" fmla="*/ 751415 w 877683"/>
                  <a:gd name="connsiteY10" fmla="*/ 1028964 h 1674190"/>
                  <a:gd name="connsiteX11" fmla="*/ 641877 w 877683"/>
                  <a:gd name="connsiteY11" fmla="*/ 1000390 h 1674190"/>
                  <a:gd name="connsiteX12" fmla="*/ 801962 w 877683"/>
                  <a:gd name="connsiteY12" fmla="*/ 690533 h 1674190"/>
                  <a:gd name="connsiteX13" fmla="*/ 811625 w 877683"/>
                  <a:gd name="connsiteY13" fmla="*/ 522690 h 1674190"/>
                  <a:gd name="connsiteX14" fmla="*/ 865713 w 877683"/>
                  <a:gd name="connsiteY14" fmla="*/ 309828 h 1674190"/>
                  <a:gd name="connsiteX15" fmla="*/ 877620 w 877683"/>
                  <a:gd name="connsiteY15" fmla="*/ 183622 h 1674190"/>
                  <a:gd name="connsiteX16" fmla="*/ 829789 w 877683"/>
                  <a:gd name="connsiteY16" fmla="*/ 262520 h 1674190"/>
                  <a:gd name="connsiteX17" fmla="*/ 729982 w 877683"/>
                  <a:gd name="connsiteY17" fmla="*/ 243154 h 1674190"/>
                  <a:gd name="connsiteX18" fmla="*/ 732364 w 877683"/>
                  <a:gd name="connsiteY18" fmla="*/ 131233 h 1674190"/>
                  <a:gd name="connsiteX19" fmla="*/ 677595 w 877683"/>
                  <a:gd name="connsiteY19" fmla="*/ 259822 h 1674190"/>
                  <a:gd name="connsiteX20" fmla="*/ 613299 w 877683"/>
                  <a:gd name="connsiteY20" fmla="*/ 466992 h 1674190"/>
                  <a:gd name="connsiteX21" fmla="*/ 453758 w 877683"/>
                  <a:gd name="connsiteY21" fmla="*/ 757502 h 1674190"/>
                  <a:gd name="connsiteX22" fmla="*/ 496618 w 877683"/>
                  <a:gd name="connsiteY22" fmla="*/ 695589 h 1674190"/>
                  <a:gd name="connsiteX23" fmla="*/ 484712 w 877683"/>
                  <a:gd name="connsiteY23" fmla="*/ 657490 h 1674190"/>
                  <a:gd name="connsiteX24" fmla="*/ 551387 w 877683"/>
                  <a:gd name="connsiteY24" fmla="*/ 614628 h 1674190"/>
                  <a:gd name="connsiteX25" fmla="*/ 491857 w 877683"/>
                  <a:gd name="connsiteY25" fmla="*/ 600341 h 1674190"/>
                  <a:gd name="connsiteX26" fmla="*/ 494238 w 877683"/>
                  <a:gd name="connsiteY26" fmla="*/ 569384 h 1674190"/>
                  <a:gd name="connsiteX27" fmla="*/ 553769 w 877683"/>
                  <a:gd name="connsiteY27" fmla="*/ 543191 h 1674190"/>
                  <a:gd name="connsiteX28" fmla="*/ 506144 w 877683"/>
                  <a:gd name="connsiteY28" fmla="*/ 533666 h 1674190"/>
                  <a:gd name="connsiteX29" fmla="*/ 575199 w 877683"/>
                  <a:gd name="connsiteY29" fmla="*/ 521759 h 1674190"/>
                  <a:gd name="connsiteX30" fmla="*/ 489476 w 877683"/>
                  <a:gd name="connsiteY30" fmla="*/ 433652 h 1674190"/>
                  <a:gd name="connsiteX31" fmla="*/ 418037 w 877683"/>
                  <a:gd name="connsiteY31" fmla="*/ 438417 h 1674190"/>
                  <a:gd name="connsiteX32" fmla="*/ 487095 w 877683"/>
                  <a:gd name="connsiteY32" fmla="*/ 416983 h 1674190"/>
                  <a:gd name="connsiteX33" fmla="*/ 584726 w 877683"/>
                  <a:gd name="connsiteY33" fmla="*/ 428889 h 1674190"/>
                  <a:gd name="connsiteX34" fmla="*/ 525195 w 877683"/>
                  <a:gd name="connsiteY34" fmla="*/ 400315 h 1674190"/>
                  <a:gd name="connsiteX35" fmla="*/ 601395 w 877683"/>
                  <a:gd name="connsiteY35" fmla="*/ 376503 h 1674190"/>
                  <a:gd name="connsiteX36" fmla="*/ 551387 w 877683"/>
                  <a:gd name="connsiteY36" fmla="*/ 347928 h 1674190"/>
                  <a:gd name="connsiteX37" fmla="*/ 622826 w 877683"/>
                  <a:gd name="connsiteY37" fmla="*/ 309827 h 1674190"/>
                  <a:gd name="connsiteX38" fmla="*/ 553770 w 877683"/>
                  <a:gd name="connsiteY38" fmla="*/ 295541 h 1674190"/>
                  <a:gd name="connsiteX39" fmla="*/ 618063 w 877683"/>
                  <a:gd name="connsiteY39" fmla="*/ 269347 h 1674190"/>
                  <a:gd name="connsiteX40" fmla="*/ 644258 w 877683"/>
                  <a:gd name="connsiteY40" fmla="*/ 240772 h 1674190"/>
                  <a:gd name="connsiteX41" fmla="*/ 601395 w 877683"/>
                  <a:gd name="connsiteY41" fmla="*/ 240772 h 1674190"/>
                  <a:gd name="connsiteX42" fmla="*/ 658545 w 877683"/>
                  <a:gd name="connsiteY42" fmla="*/ 209816 h 1674190"/>
                  <a:gd name="connsiteX43" fmla="*/ 696644 w 877683"/>
                  <a:gd name="connsiteY43" fmla="*/ 159809 h 1674190"/>
                  <a:gd name="connsiteX44" fmla="*/ 682356 w 877683"/>
                  <a:gd name="connsiteY44" fmla="*/ 114566 h 1674190"/>
                  <a:gd name="connsiteX45" fmla="*/ 710932 w 877683"/>
                  <a:gd name="connsiteY45" fmla="*/ 126473 h 1674190"/>
                  <a:gd name="connsiteX46" fmla="*/ 698752 w 877683"/>
                  <a:gd name="connsiteY46" fmla="*/ 25348 h 1674190"/>
                  <a:gd name="connsiteX47" fmla="*/ 318025 w 877683"/>
                  <a:gd name="connsiteY47" fmla="*/ 359835 h 1674190"/>
                  <a:gd name="connsiteX48" fmla="*/ 283258 w 877683"/>
                  <a:gd name="connsiteY48" fmla="*/ 379202 h 1674190"/>
                  <a:gd name="connsiteX49" fmla="*/ 694400 w 877683"/>
                  <a:gd name="connsiteY49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20458 w 877683"/>
                  <a:gd name="connsiteY9" fmla="*/ 1117071 h 1674190"/>
                  <a:gd name="connsiteX10" fmla="*/ 751415 w 877683"/>
                  <a:gd name="connsiteY10" fmla="*/ 1028964 h 1674190"/>
                  <a:gd name="connsiteX11" fmla="*/ 641877 w 877683"/>
                  <a:gd name="connsiteY11" fmla="*/ 1000390 h 1674190"/>
                  <a:gd name="connsiteX12" fmla="*/ 801962 w 877683"/>
                  <a:gd name="connsiteY12" fmla="*/ 690533 h 1674190"/>
                  <a:gd name="connsiteX13" fmla="*/ 811625 w 877683"/>
                  <a:gd name="connsiteY13" fmla="*/ 522690 h 1674190"/>
                  <a:gd name="connsiteX14" fmla="*/ 865713 w 877683"/>
                  <a:gd name="connsiteY14" fmla="*/ 309828 h 1674190"/>
                  <a:gd name="connsiteX15" fmla="*/ 877620 w 877683"/>
                  <a:gd name="connsiteY15" fmla="*/ 183622 h 1674190"/>
                  <a:gd name="connsiteX16" fmla="*/ 829789 w 877683"/>
                  <a:gd name="connsiteY16" fmla="*/ 262520 h 1674190"/>
                  <a:gd name="connsiteX17" fmla="*/ 729982 w 877683"/>
                  <a:gd name="connsiteY17" fmla="*/ 243154 h 1674190"/>
                  <a:gd name="connsiteX18" fmla="*/ 732364 w 877683"/>
                  <a:gd name="connsiteY18" fmla="*/ 131233 h 1674190"/>
                  <a:gd name="connsiteX19" fmla="*/ 677595 w 877683"/>
                  <a:gd name="connsiteY19" fmla="*/ 259822 h 1674190"/>
                  <a:gd name="connsiteX20" fmla="*/ 613299 w 877683"/>
                  <a:gd name="connsiteY20" fmla="*/ 466992 h 1674190"/>
                  <a:gd name="connsiteX21" fmla="*/ 453758 w 877683"/>
                  <a:gd name="connsiteY21" fmla="*/ 757502 h 1674190"/>
                  <a:gd name="connsiteX22" fmla="*/ 496618 w 877683"/>
                  <a:gd name="connsiteY22" fmla="*/ 695589 h 1674190"/>
                  <a:gd name="connsiteX23" fmla="*/ 484712 w 877683"/>
                  <a:gd name="connsiteY23" fmla="*/ 657490 h 1674190"/>
                  <a:gd name="connsiteX24" fmla="*/ 551387 w 877683"/>
                  <a:gd name="connsiteY24" fmla="*/ 614628 h 1674190"/>
                  <a:gd name="connsiteX25" fmla="*/ 491857 w 877683"/>
                  <a:gd name="connsiteY25" fmla="*/ 600341 h 1674190"/>
                  <a:gd name="connsiteX26" fmla="*/ 494238 w 877683"/>
                  <a:gd name="connsiteY26" fmla="*/ 569384 h 1674190"/>
                  <a:gd name="connsiteX27" fmla="*/ 553769 w 877683"/>
                  <a:gd name="connsiteY27" fmla="*/ 543191 h 1674190"/>
                  <a:gd name="connsiteX28" fmla="*/ 506144 w 877683"/>
                  <a:gd name="connsiteY28" fmla="*/ 533666 h 1674190"/>
                  <a:gd name="connsiteX29" fmla="*/ 575199 w 877683"/>
                  <a:gd name="connsiteY29" fmla="*/ 521759 h 1674190"/>
                  <a:gd name="connsiteX30" fmla="*/ 489476 w 877683"/>
                  <a:gd name="connsiteY30" fmla="*/ 433652 h 1674190"/>
                  <a:gd name="connsiteX31" fmla="*/ 418037 w 877683"/>
                  <a:gd name="connsiteY31" fmla="*/ 438417 h 1674190"/>
                  <a:gd name="connsiteX32" fmla="*/ 487095 w 877683"/>
                  <a:gd name="connsiteY32" fmla="*/ 416983 h 1674190"/>
                  <a:gd name="connsiteX33" fmla="*/ 584726 w 877683"/>
                  <a:gd name="connsiteY33" fmla="*/ 428889 h 1674190"/>
                  <a:gd name="connsiteX34" fmla="*/ 525195 w 877683"/>
                  <a:gd name="connsiteY34" fmla="*/ 400315 h 1674190"/>
                  <a:gd name="connsiteX35" fmla="*/ 601395 w 877683"/>
                  <a:gd name="connsiteY35" fmla="*/ 376503 h 1674190"/>
                  <a:gd name="connsiteX36" fmla="*/ 551387 w 877683"/>
                  <a:gd name="connsiteY36" fmla="*/ 347928 h 1674190"/>
                  <a:gd name="connsiteX37" fmla="*/ 622826 w 877683"/>
                  <a:gd name="connsiteY37" fmla="*/ 309827 h 1674190"/>
                  <a:gd name="connsiteX38" fmla="*/ 553770 w 877683"/>
                  <a:gd name="connsiteY38" fmla="*/ 295541 h 1674190"/>
                  <a:gd name="connsiteX39" fmla="*/ 618063 w 877683"/>
                  <a:gd name="connsiteY39" fmla="*/ 269347 h 1674190"/>
                  <a:gd name="connsiteX40" fmla="*/ 644258 w 877683"/>
                  <a:gd name="connsiteY40" fmla="*/ 240772 h 1674190"/>
                  <a:gd name="connsiteX41" fmla="*/ 601395 w 877683"/>
                  <a:gd name="connsiteY41" fmla="*/ 240772 h 1674190"/>
                  <a:gd name="connsiteX42" fmla="*/ 658545 w 877683"/>
                  <a:gd name="connsiteY42" fmla="*/ 209816 h 1674190"/>
                  <a:gd name="connsiteX43" fmla="*/ 696644 w 877683"/>
                  <a:gd name="connsiteY43" fmla="*/ 159809 h 1674190"/>
                  <a:gd name="connsiteX44" fmla="*/ 682356 w 877683"/>
                  <a:gd name="connsiteY44" fmla="*/ 114566 h 1674190"/>
                  <a:gd name="connsiteX45" fmla="*/ 710932 w 877683"/>
                  <a:gd name="connsiteY45" fmla="*/ 126473 h 1674190"/>
                  <a:gd name="connsiteX46" fmla="*/ 698752 w 877683"/>
                  <a:gd name="connsiteY46" fmla="*/ 25348 h 1674190"/>
                  <a:gd name="connsiteX47" fmla="*/ 318025 w 877683"/>
                  <a:gd name="connsiteY47" fmla="*/ 359835 h 1674190"/>
                  <a:gd name="connsiteX48" fmla="*/ 283258 w 877683"/>
                  <a:gd name="connsiteY48" fmla="*/ 379202 h 1674190"/>
                  <a:gd name="connsiteX49" fmla="*/ 694400 w 877683"/>
                  <a:gd name="connsiteY49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20458 w 877683"/>
                  <a:gd name="connsiteY9" fmla="*/ 1117071 h 1674190"/>
                  <a:gd name="connsiteX10" fmla="*/ 751415 w 877683"/>
                  <a:gd name="connsiteY10" fmla="*/ 1057539 h 1674190"/>
                  <a:gd name="connsiteX11" fmla="*/ 641877 w 877683"/>
                  <a:gd name="connsiteY11" fmla="*/ 1000390 h 1674190"/>
                  <a:gd name="connsiteX12" fmla="*/ 801962 w 877683"/>
                  <a:gd name="connsiteY12" fmla="*/ 690533 h 1674190"/>
                  <a:gd name="connsiteX13" fmla="*/ 811625 w 877683"/>
                  <a:gd name="connsiteY13" fmla="*/ 522690 h 1674190"/>
                  <a:gd name="connsiteX14" fmla="*/ 865713 w 877683"/>
                  <a:gd name="connsiteY14" fmla="*/ 309828 h 1674190"/>
                  <a:gd name="connsiteX15" fmla="*/ 877620 w 877683"/>
                  <a:gd name="connsiteY15" fmla="*/ 183622 h 1674190"/>
                  <a:gd name="connsiteX16" fmla="*/ 829789 w 877683"/>
                  <a:gd name="connsiteY16" fmla="*/ 262520 h 1674190"/>
                  <a:gd name="connsiteX17" fmla="*/ 729982 w 877683"/>
                  <a:gd name="connsiteY17" fmla="*/ 243154 h 1674190"/>
                  <a:gd name="connsiteX18" fmla="*/ 732364 w 877683"/>
                  <a:gd name="connsiteY18" fmla="*/ 131233 h 1674190"/>
                  <a:gd name="connsiteX19" fmla="*/ 677595 w 877683"/>
                  <a:gd name="connsiteY19" fmla="*/ 259822 h 1674190"/>
                  <a:gd name="connsiteX20" fmla="*/ 613299 w 877683"/>
                  <a:gd name="connsiteY20" fmla="*/ 466992 h 1674190"/>
                  <a:gd name="connsiteX21" fmla="*/ 453758 w 877683"/>
                  <a:gd name="connsiteY21" fmla="*/ 757502 h 1674190"/>
                  <a:gd name="connsiteX22" fmla="*/ 496618 w 877683"/>
                  <a:gd name="connsiteY22" fmla="*/ 695589 h 1674190"/>
                  <a:gd name="connsiteX23" fmla="*/ 484712 w 877683"/>
                  <a:gd name="connsiteY23" fmla="*/ 657490 h 1674190"/>
                  <a:gd name="connsiteX24" fmla="*/ 551387 w 877683"/>
                  <a:gd name="connsiteY24" fmla="*/ 614628 h 1674190"/>
                  <a:gd name="connsiteX25" fmla="*/ 491857 w 877683"/>
                  <a:gd name="connsiteY25" fmla="*/ 600341 h 1674190"/>
                  <a:gd name="connsiteX26" fmla="*/ 494238 w 877683"/>
                  <a:gd name="connsiteY26" fmla="*/ 569384 h 1674190"/>
                  <a:gd name="connsiteX27" fmla="*/ 553769 w 877683"/>
                  <a:gd name="connsiteY27" fmla="*/ 543191 h 1674190"/>
                  <a:gd name="connsiteX28" fmla="*/ 506144 w 877683"/>
                  <a:gd name="connsiteY28" fmla="*/ 533666 h 1674190"/>
                  <a:gd name="connsiteX29" fmla="*/ 575199 w 877683"/>
                  <a:gd name="connsiteY29" fmla="*/ 521759 h 1674190"/>
                  <a:gd name="connsiteX30" fmla="*/ 489476 w 877683"/>
                  <a:gd name="connsiteY30" fmla="*/ 433652 h 1674190"/>
                  <a:gd name="connsiteX31" fmla="*/ 418037 w 877683"/>
                  <a:gd name="connsiteY31" fmla="*/ 438417 h 1674190"/>
                  <a:gd name="connsiteX32" fmla="*/ 487095 w 877683"/>
                  <a:gd name="connsiteY32" fmla="*/ 416983 h 1674190"/>
                  <a:gd name="connsiteX33" fmla="*/ 584726 w 877683"/>
                  <a:gd name="connsiteY33" fmla="*/ 428889 h 1674190"/>
                  <a:gd name="connsiteX34" fmla="*/ 525195 w 877683"/>
                  <a:gd name="connsiteY34" fmla="*/ 400315 h 1674190"/>
                  <a:gd name="connsiteX35" fmla="*/ 601395 w 877683"/>
                  <a:gd name="connsiteY35" fmla="*/ 376503 h 1674190"/>
                  <a:gd name="connsiteX36" fmla="*/ 551387 w 877683"/>
                  <a:gd name="connsiteY36" fmla="*/ 347928 h 1674190"/>
                  <a:gd name="connsiteX37" fmla="*/ 622826 w 877683"/>
                  <a:gd name="connsiteY37" fmla="*/ 309827 h 1674190"/>
                  <a:gd name="connsiteX38" fmla="*/ 553770 w 877683"/>
                  <a:gd name="connsiteY38" fmla="*/ 295541 h 1674190"/>
                  <a:gd name="connsiteX39" fmla="*/ 618063 w 877683"/>
                  <a:gd name="connsiteY39" fmla="*/ 269347 h 1674190"/>
                  <a:gd name="connsiteX40" fmla="*/ 644258 w 877683"/>
                  <a:gd name="connsiteY40" fmla="*/ 240772 h 1674190"/>
                  <a:gd name="connsiteX41" fmla="*/ 601395 w 877683"/>
                  <a:gd name="connsiteY41" fmla="*/ 240772 h 1674190"/>
                  <a:gd name="connsiteX42" fmla="*/ 658545 w 877683"/>
                  <a:gd name="connsiteY42" fmla="*/ 209816 h 1674190"/>
                  <a:gd name="connsiteX43" fmla="*/ 696644 w 877683"/>
                  <a:gd name="connsiteY43" fmla="*/ 159809 h 1674190"/>
                  <a:gd name="connsiteX44" fmla="*/ 682356 w 877683"/>
                  <a:gd name="connsiteY44" fmla="*/ 114566 h 1674190"/>
                  <a:gd name="connsiteX45" fmla="*/ 710932 w 877683"/>
                  <a:gd name="connsiteY45" fmla="*/ 126473 h 1674190"/>
                  <a:gd name="connsiteX46" fmla="*/ 698752 w 877683"/>
                  <a:gd name="connsiteY46" fmla="*/ 25348 h 1674190"/>
                  <a:gd name="connsiteX47" fmla="*/ 318025 w 877683"/>
                  <a:gd name="connsiteY47" fmla="*/ 359835 h 1674190"/>
                  <a:gd name="connsiteX48" fmla="*/ 283258 w 877683"/>
                  <a:gd name="connsiteY48" fmla="*/ 379202 h 1674190"/>
                  <a:gd name="connsiteX49" fmla="*/ 694400 w 877683"/>
                  <a:gd name="connsiteY49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20458 w 877683"/>
                  <a:gd name="connsiteY9" fmla="*/ 1117071 h 1674190"/>
                  <a:gd name="connsiteX10" fmla="*/ 751415 w 877683"/>
                  <a:gd name="connsiteY10" fmla="*/ 1057539 h 1674190"/>
                  <a:gd name="connsiteX11" fmla="*/ 634733 w 877683"/>
                  <a:gd name="connsiteY11" fmla="*/ 1036109 h 1674190"/>
                  <a:gd name="connsiteX12" fmla="*/ 801962 w 877683"/>
                  <a:gd name="connsiteY12" fmla="*/ 690533 h 1674190"/>
                  <a:gd name="connsiteX13" fmla="*/ 811625 w 877683"/>
                  <a:gd name="connsiteY13" fmla="*/ 522690 h 1674190"/>
                  <a:gd name="connsiteX14" fmla="*/ 865713 w 877683"/>
                  <a:gd name="connsiteY14" fmla="*/ 309828 h 1674190"/>
                  <a:gd name="connsiteX15" fmla="*/ 877620 w 877683"/>
                  <a:gd name="connsiteY15" fmla="*/ 183622 h 1674190"/>
                  <a:gd name="connsiteX16" fmla="*/ 829789 w 877683"/>
                  <a:gd name="connsiteY16" fmla="*/ 262520 h 1674190"/>
                  <a:gd name="connsiteX17" fmla="*/ 729982 w 877683"/>
                  <a:gd name="connsiteY17" fmla="*/ 243154 h 1674190"/>
                  <a:gd name="connsiteX18" fmla="*/ 732364 w 877683"/>
                  <a:gd name="connsiteY18" fmla="*/ 131233 h 1674190"/>
                  <a:gd name="connsiteX19" fmla="*/ 677595 w 877683"/>
                  <a:gd name="connsiteY19" fmla="*/ 259822 h 1674190"/>
                  <a:gd name="connsiteX20" fmla="*/ 613299 w 877683"/>
                  <a:gd name="connsiteY20" fmla="*/ 466992 h 1674190"/>
                  <a:gd name="connsiteX21" fmla="*/ 453758 w 877683"/>
                  <a:gd name="connsiteY21" fmla="*/ 757502 h 1674190"/>
                  <a:gd name="connsiteX22" fmla="*/ 496618 w 877683"/>
                  <a:gd name="connsiteY22" fmla="*/ 695589 h 1674190"/>
                  <a:gd name="connsiteX23" fmla="*/ 484712 w 877683"/>
                  <a:gd name="connsiteY23" fmla="*/ 657490 h 1674190"/>
                  <a:gd name="connsiteX24" fmla="*/ 551387 w 877683"/>
                  <a:gd name="connsiteY24" fmla="*/ 614628 h 1674190"/>
                  <a:gd name="connsiteX25" fmla="*/ 491857 w 877683"/>
                  <a:gd name="connsiteY25" fmla="*/ 600341 h 1674190"/>
                  <a:gd name="connsiteX26" fmla="*/ 494238 w 877683"/>
                  <a:gd name="connsiteY26" fmla="*/ 569384 h 1674190"/>
                  <a:gd name="connsiteX27" fmla="*/ 553769 w 877683"/>
                  <a:gd name="connsiteY27" fmla="*/ 543191 h 1674190"/>
                  <a:gd name="connsiteX28" fmla="*/ 506144 w 877683"/>
                  <a:gd name="connsiteY28" fmla="*/ 533666 h 1674190"/>
                  <a:gd name="connsiteX29" fmla="*/ 575199 w 877683"/>
                  <a:gd name="connsiteY29" fmla="*/ 521759 h 1674190"/>
                  <a:gd name="connsiteX30" fmla="*/ 489476 w 877683"/>
                  <a:gd name="connsiteY30" fmla="*/ 433652 h 1674190"/>
                  <a:gd name="connsiteX31" fmla="*/ 418037 w 877683"/>
                  <a:gd name="connsiteY31" fmla="*/ 438417 h 1674190"/>
                  <a:gd name="connsiteX32" fmla="*/ 487095 w 877683"/>
                  <a:gd name="connsiteY32" fmla="*/ 416983 h 1674190"/>
                  <a:gd name="connsiteX33" fmla="*/ 584726 w 877683"/>
                  <a:gd name="connsiteY33" fmla="*/ 428889 h 1674190"/>
                  <a:gd name="connsiteX34" fmla="*/ 525195 w 877683"/>
                  <a:gd name="connsiteY34" fmla="*/ 400315 h 1674190"/>
                  <a:gd name="connsiteX35" fmla="*/ 601395 w 877683"/>
                  <a:gd name="connsiteY35" fmla="*/ 376503 h 1674190"/>
                  <a:gd name="connsiteX36" fmla="*/ 551387 w 877683"/>
                  <a:gd name="connsiteY36" fmla="*/ 347928 h 1674190"/>
                  <a:gd name="connsiteX37" fmla="*/ 622826 w 877683"/>
                  <a:gd name="connsiteY37" fmla="*/ 309827 h 1674190"/>
                  <a:gd name="connsiteX38" fmla="*/ 553770 w 877683"/>
                  <a:gd name="connsiteY38" fmla="*/ 295541 h 1674190"/>
                  <a:gd name="connsiteX39" fmla="*/ 618063 w 877683"/>
                  <a:gd name="connsiteY39" fmla="*/ 269347 h 1674190"/>
                  <a:gd name="connsiteX40" fmla="*/ 644258 w 877683"/>
                  <a:gd name="connsiteY40" fmla="*/ 240772 h 1674190"/>
                  <a:gd name="connsiteX41" fmla="*/ 601395 w 877683"/>
                  <a:gd name="connsiteY41" fmla="*/ 240772 h 1674190"/>
                  <a:gd name="connsiteX42" fmla="*/ 658545 w 877683"/>
                  <a:gd name="connsiteY42" fmla="*/ 209816 h 1674190"/>
                  <a:gd name="connsiteX43" fmla="*/ 696644 w 877683"/>
                  <a:gd name="connsiteY43" fmla="*/ 159809 h 1674190"/>
                  <a:gd name="connsiteX44" fmla="*/ 682356 w 877683"/>
                  <a:gd name="connsiteY44" fmla="*/ 114566 h 1674190"/>
                  <a:gd name="connsiteX45" fmla="*/ 710932 w 877683"/>
                  <a:gd name="connsiteY45" fmla="*/ 126473 h 1674190"/>
                  <a:gd name="connsiteX46" fmla="*/ 698752 w 877683"/>
                  <a:gd name="connsiteY46" fmla="*/ 25348 h 1674190"/>
                  <a:gd name="connsiteX47" fmla="*/ 318025 w 877683"/>
                  <a:gd name="connsiteY47" fmla="*/ 359835 h 1674190"/>
                  <a:gd name="connsiteX48" fmla="*/ 283258 w 877683"/>
                  <a:gd name="connsiteY48" fmla="*/ 379202 h 1674190"/>
                  <a:gd name="connsiteX49" fmla="*/ 694400 w 877683"/>
                  <a:gd name="connsiteY49" fmla="*/ 5413 h 1674190"/>
                  <a:gd name="connsiteX0" fmla="*/ 694524 w 877807"/>
                  <a:gd name="connsiteY0" fmla="*/ 5413 h 1674190"/>
                  <a:gd name="connsiteX1" fmla="*/ 467486 w 877807"/>
                  <a:gd name="connsiteY1" fmla="*/ 169858 h 1674190"/>
                  <a:gd name="connsiteX2" fmla="*/ 262701 w 877807"/>
                  <a:gd name="connsiteY2" fmla="*/ 343076 h 1674190"/>
                  <a:gd name="connsiteX3" fmla="*/ 261136 w 877807"/>
                  <a:gd name="connsiteY3" fmla="*/ 663659 h 1674190"/>
                  <a:gd name="connsiteX4" fmla="*/ 276016 w 877807"/>
                  <a:gd name="connsiteY4" fmla="*/ 1033433 h 1674190"/>
                  <a:gd name="connsiteX5" fmla="*/ 174661 w 877807"/>
                  <a:gd name="connsiteY5" fmla="*/ 1241212 h 1674190"/>
                  <a:gd name="connsiteX6" fmla="*/ 10425 w 877807"/>
                  <a:gd name="connsiteY6" fmla="*/ 1625071 h 1674190"/>
                  <a:gd name="connsiteX7" fmla="*/ 501368 w 877807"/>
                  <a:gd name="connsiteY7" fmla="*/ 1639905 h 1674190"/>
                  <a:gd name="connsiteX8" fmla="*/ 647239 w 877807"/>
                  <a:gd name="connsiteY8" fmla="*/ 1262102 h 1674190"/>
                  <a:gd name="connsiteX9" fmla="*/ 720582 w 877807"/>
                  <a:gd name="connsiteY9" fmla="*/ 1117071 h 1674190"/>
                  <a:gd name="connsiteX10" fmla="*/ 751539 w 877807"/>
                  <a:gd name="connsiteY10" fmla="*/ 1057539 h 1674190"/>
                  <a:gd name="connsiteX11" fmla="*/ 634857 w 877807"/>
                  <a:gd name="connsiteY11" fmla="*/ 1036109 h 1674190"/>
                  <a:gd name="connsiteX12" fmla="*/ 802086 w 877807"/>
                  <a:gd name="connsiteY12" fmla="*/ 690533 h 1674190"/>
                  <a:gd name="connsiteX13" fmla="*/ 811749 w 877807"/>
                  <a:gd name="connsiteY13" fmla="*/ 522690 h 1674190"/>
                  <a:gd name="connsiteX14" fmla="*/ 865837 w 877807"/>
                  <a:gd name="connsiteY14" fmla="*/ 309828 h 1674190"/>
                  <a:gd name="connsiteX15" fmla="*/ 877744 w 877807"/>
                  <a:gd name="connsiteY15" fmla="*/ 183622 h 1674190"/>
                  <a:gd name="connsiteX16" fmla="*/ 829913 w 877807"/>
                  <a:gd name="connsiteY16" fmla="*/ 262520 h 1674190"/>
                  <a:gd name="connsiteX17" fmla="*/ 730106 w 877807"/>
                  <a:gd name="connsiteY17" fmla="*/ 243154 h 1674190"/>
                  <a:gd name="connsiteX18" fmla="*/ 732488 w 877807"/>
                  <a:gd name="connsiteY18" fmla="*/ 131233 h 1674190"/>
                  <a:gd name="connsiteX19" fmla="*/ 677719 w 877807"/>
                  <a:gd name="connsiteY19" fmla="*/ 259822 h 1674190"/>
                  <a:gd name="connsiteX20" fmla="*/ 613423 w 877807"/>
                  <a:gd name="connsiteY20" fmla="*/ 466992 h 1674190"/>
                  <a:gd name="connsiteX21" fmla="*/ 453882 w 877807"/>
                  <a:gd name="connsiteY21" fmla="*/ 757502 h 1674190"/>
                  <a:gd name="connsiteX22" fmla="*/ 496742 w 877807"/>
                  <a:gd name="connsiteY22" fmla="*/ 695589 h 1674190"/>
                  <a:gd name="connsiteX23" fmla="*/ 484836 w 877807"/>
                  <a:gd name="connsiteY23" fmla="*/ 657490 h 1674190"/>
                  <a:gd name="connsiteX24" fmla="*/ 551511 w 877807"/>
                  <a:gd name="connsiteY24" fmla="*/ 614628 h 1674190"/>
                  <a:gd name="connsiteX25" fmla="*/ 491981 w 877807"/>
                  <a:gd name="connsiteY25" fmla="*/ 600341 h 1674190"/>
                  <a:gd name="connsiteX26" fmla="*/ 494362 w 877807"/>
                  <a:gd name="connsiteY26" fmla="*/ 569384 h 1674190"/>
                  <a:gd name="connsiteX27" fmla="*/ 553893 w 877807"/>
                  <a:gd name="connsiteY27" fmla="*/ 543191 h 1674190"/>
                  <a:gd name="connsiteX28" fmla="*/ 506268 w 877807"/>
                  <a:gd name="connsiteY28" fmla="*/ 533666 h 1674190"/>
                  <a:gd name="connsiteX29" fmla="*/ 575323 w 877807"/>
                  <a:gd name="connsiteY29" fmla="*/ 521759 h 1674190"/>
                  <a:gd name="connsiteX30" fmla="*/ 489600 w 877807"/>
                  <a:gd name="connsiteY30" fmla="*/ 433652 h 1674190"/>
                  <a:gd name="connsiteX31" fmla="*/ 418161 w 877807"/>
                  <a:gd name="connsiteY31" fmla="*/ 438417 h 1674190"/>
                  <a:gd name="connsiteX32" fmla="*/ 487219 w 877807"/>
                  <a:gd name="connsiteY32" fmla="*/ 416983 h 1674190"/>
                  <a:gd name="connsiteX33" fmla="*/ 584850 w 877807"/>
                  <a:gd name="connsiteY33" fmla="*/ 428889 h 1674190"/>
                  <a:gd name="connsiteX34" fmla="*/ 525319 w 877807"/>
                  <a:gd name="connsiteY34" fmla="*/ 400315 h 1674190"/>
                  <a:gd name="connsiteX35" fmla="*/ 601519 w 877807"/>
                  <a:gd name="connsiteY35" fmla="*/ 376503 h 1674190"/>
                  <a:gd name="connsiteX36" fmla="*/ 551511 w 877807"/>
                  <a:gd name="connsiteY36" fmla="*/ 347928 h 1674190"/>
                  <a:gd name="connsiteX37" fmla="*/ 622950 w 877807"/>
                  <a:gd name="connsiteY37" fmla="*/ 309827 h 1674190"/>
                  <a:gd name="connsiteX38" fmla="*/ 553894 w 877807"/>
                  <a:gd name="connsiteY38" fmla="*/ 295541 h 1674190"/>
                  <a:gd name="connsiteX39" fmla="*/ 618187 w 877807"/>
                  <a:gd name="connsiteY39" fmla="*/ 269347 h 1674190"/>
                  <a:gd name="connsiteX40" fmla="*/ 644382 w 877807"/>
                  <a:gd name="connsiteY40" fmla="*/ 240772 h 1674190"/>
                  <a:gd name="connsiteX41" fmla="*/ 601519 w 877807"/>
                  <a:gd name="connsiteY41" fmla="*/ 240772 h 1674190"/>
                  <a:gd name="connsiteX42" fmla="*/ 658669 w 877807"/>
                  <a:gd name="connsiteY42" fmla="*/ 209816 h 1674190"/>
                  <a:gd name="connsiteX43" fmla="*/ 696768 w 877807"/>
                  <a:gd name="connsiteY43" fmla="*/ 159809 h 1674190"/>
                  <a:gd name="connsiteX44" fmla="*/ 682480 w 877807"/>
                  <a:gd name="connsiteY44" fmla="*/ 114566 h 1674190"/>
                  <a:gd name="connsiteX45" fmla="*/ 711056 w 877807"/>
                  <a:gd name="connsiteY45" fmla="*/ 126473 h 1674190"/>
                  <a:gd name="connsiteX46" fmla="*/ 698876 w 877807"/>
                  <a:gd name="connsiteY46" fmla="*/ 25348 h 1674190"/>
                  <a:gd name="connsiteX47" fmla="*/ 318149 w 877807"/>
                  <a:gd name="connsiteY47" fmla="*/ 359835 h 1674190"/>
                  <a:gd name="connsiteX48" fmla="*/ 283382 w 877807"/>
                  <a:gd name="connsiteY48" fmla="*/ 379202 h 1674190"/>
                  <a:gd name="connsiteX49" fmla="*/ 694524 w 877807"/>
                  <a:gd name="connsiteY49" fmla="*/ 5413 h 1674190"/>
                  <a:gd name="connsiteX0" fmla="*/ 692471 w 875754"/>
                  <a:gd name="connsiteY0" fmla="*/ 5413 h 1673795"/>
                  <a:gd name="connsiteX1" fmla="*/ 465433 w 875754"/>
                  <a:gd name="connsiteY1" fmla="*/ 169858 h 1673795"/>
                  <a:gd name="connsiteX2" fmla="*/ 260648 w 875754"/>
                  <a:gd name="connsiteY2" fmla="*/ 343076 h 1673795"/>
                  <a:gd name="connsiteX3" fmla="*/ 259083 w 875754"/>
                  <a:gd name="connsiteY3" fmla="*/ 663659 h 1673795"/>
                  <a:gd name="connsiteX4" fmla="*/ 273963 w 875754"/>
                  <a:gd name="connsiteY4" fmla="*/ 1033433 h 1673795"/>
                  <a:gd name="connsiteX5" fmla="*/ 195633 w 875754"/>
                  <a:gd name="connsiteY5" fmla="*/ 1247791 h 1673795"/>
                  <a:gd name="connsiteX6" fmla="*/ 8372 w 875754"/>
                  <a:gd name="connsiteY6" fmla="*/ 1625071 h 1673795"/>
                  <a:gd name="connsiteX7" fmla="*/ 499315 w 875754"/>
                  <a:gd name="connsiteY7" fmla="*/ 1639905 h 1673795"/>
                  <a:gd name="connsiteX8" fmla="*/ 645186 w 875754"/>
                  <a:gd name="connsiteY8" fmla="*/ 1262102 h 1673795"/>
                  <a:gd name="connsiteX9" fmla="*/ 718529 w 875754"/>
                  <a:gd name="connsiteY9" fmla="*/ 1117071 h 1673795"/>
                  <a:gd name="connsiteX10" fmla="*/ 749486 w 875754"/>
                  <a:gd name="connsiteY10" fmla="*/ 1057539 h 1673795"/>
                  <a:gd name="connsiteX11" fmla="*/ 632804 w 875754"/>
                  <a:gd name="connsiteY11" fmla="*/ 1036109 h 1673795"/>
                  <a:gd name="connsiteX12" fmla="*/ 800033 w 875754"/>
                  <a:gd name="connsiteY12" fmla="*/ 690533 h 1673795"/>
                  <a:gd name="connsiteX13" fmla="*/ 809696 w 875754"/>
                  <a:gd name="connsiteY13" fmla="*/ 522690 h 1673795"/>
                  <a:gd name="connsiteX14" fmla="*/ 863784 w 875754"/>
                  <a:gd name="connsiteY14" fmla="*/ 309828 h 1673795"/>
                  <a:gd name="connsiteX15" fmla="*/ 875691 w 875754"/>
                  <a:gd name="connsiteY15" fmla="*/ 183622 h 1673795"/>
                  <a:gd name="connsiteX16" fmla="*/ 827860 w 875754"/>
                  <a:gd name="connsiteY16" fmla="*/ 262520 h 1673795"/>
                  <a:gd name="connsiteX17" fmla="*/ 728053 w 875754"/>
                  <a:gd name="connsiteY17" fmla="*/ 243154 h 1673795"/>
                  <a:gd name="connsiteX18" fmla="*/ 730435 w 875754"/>
                  <a:gd name="connsiteY18" fmla="*/ 131233 h 1673795"/>
                  <a:gd name="connsiteX19" fmla="*/ 675666 w 875754"/>
                  <a:gd name="connsiteY19" fmla="*/ 259822 h 1673795"/>
                  <a:gd name="connsiteX20" fmla="*/ 611370 w 875754"/>
                  <a:gd name="connsiteY20" fmla="*/ 466992 h 1673795"/>
                  <a:gd name="connsiteX21" fmla="*/ 451829 w 875754"/>
                  <a:gd name="connsiteY21" fmla="*/ 757502 h 1673795"/>
                  <a:gd name="connsiteX22" fmla="*/ 494689 w 875754"/>
                  <a:gd name="connsiteY22" fmla="*/ 695589 h 1673795"/>
                  <a:gd name="connsiteX23" fmla="*/ 482783 w 875754"/>
                  <a:gd name="connsiteY23" fmla="*/ 657490 h 1673795"/>
                  <a:gd name="connsiteX24" fmla="*/ 549458 w 875754"/>
                  <a:gd name="connsiteY24" fmla="*/ 614628 h 1673795"/>
                  <a:gd name="connsiteX25" fmla="*/ 489928 w 875754"/>
                  <a:gd name="connsiteY25" fmla="*/ 600341 h 1673795"/>
                  <a:gd name="connsiteX26" fmla="*/ 492309 w 875754"/>
                  <a:gd name="connsiteY26" fmla="*/ 569384 h 1673795"/>
                  <a:gd name="connsiteX27" fmla="*/ 551840 w 875754"/>
                  <a:gd name="connsiteY27" fmla="*/ 543191 h 1673795"/>
                  <a:gd name="connsiteX28" fmla="*/ 504215 w 875754"/>
                  <a:gd name="connsiteY28" fmla="*/ 533666 h 1673795"/>
                  <a:gd name="connsiteX29" fmla="*/ 573270 w 875754"/>
                  <a:gd name="connsiteY29" fmla="*/ 521759 h 1673795"/>
                  <a:gd name="connsiteX30" fmla="*/ 487547 w 875754"/>
                  <a:gd name="connsiteY30" fmla="*/ 433652 h 1673795"/>
                  <a:gd name="connsiteX31" fmla="*/ 416108 w 875754"/>
                  <a:gd name="connsiteY31" fmla="*/ 438417 h 1673795"/>
                  <a:gd name="connsiteX32" fmla="*/ 485166 w 875754"/>
                  <a:gd name="connsiteY32" fmla="*/ 416983 h 1673795"/>
                  <a:gd name="connsiteX33" fmla="*/ 582797 w 875754"/>
                  <a:gd name="connsiteY33" fmla="*/ 428889 h 1673795"/>
                  <a:gd name="connsiteX34" fmla="*/ 523266 w 875754"/>
                  <a:gd name="connsiteY34" fmla="*/ 400315 h 1673795"/>
                  <a:gd name="connsiteX35" fmla="*/ 599466 w 875754"/>
                  <a:gd name="connsiteY35" fmla="*/ 376503 h 1673795"/>
                  <a:gd name="connsiteX36" fmla="*/ 549458 w 875754"/>
                  <a:gd name="connsiteY36" fmla="*/ 347928 h 1673795"/>
                  <a:gd name="connsiteX37" fmla="*/ 620897 w 875754"/>
                  <a:gd name="connsiteY37" fmla="*/ 309827 h 1673795"/>
                  <a:gd name="connsiteX38" fmla="*/ 551841 w 875754"/>
                  <a:gd name="connsiteY38" fmla="*/ 295541 h 1673795"/>
                  <a:gd name="connsiteX39" fmla="*/ 616134 w 875754"/>
                  <a:gd name="connsiteY39" fmla="*/ 269347 h 1673795"/>
                  <a:gd name="connsiteX40" fmla="*/ 642329 w 875754"/>
                  <a:gd name="connsiteY40" fmla="*/ 240772 h 1673795"/>
                  <a:gd name="connsiteX41" fmla="*/ 599466 w 875754"/>
                  <a:gd name="connsiteY41" fmla="*/ 240772 h 1673795"/>
                  <a:gd name="connsiteX42" fmla="*/ 656616 w 875754"/>
                  <a:gd name="connsiteY42" fmla="*/ 209816 h 1673795"/>
                  <a:gd name="connsiteX43" fmla="*/ 694715 w 875754"/>
                  <a:gd name="connsiteY43" fmla="*/ 159809 h 1673795"/>
                  <a:gd name="connsiteX44" fmla="*/ 680427 w 875754"/>
                  <a:gd name="connsiteY44" fmla="*/ 114566 h 1673795"/>
                  <a:gd name="connsiteX45" fmla="*/ 709003 w 875754"/>
                  <a:gd name="connsiteY45" fmla="*/ 126473 h 1673795"/>
                  <a:gd name="connsiteX46" fmla="*/ 696823 w 875754"/>
                  <a:gd name="connsiteY46" fmla="*/ 25348 h 1673795"/>
                  <a:gd name="connsiteX47" fmla="*/ 316096 w 875754"/>
                  <a:gd name="connsiteY47" fmla="*/ 359835 h 1673795"/>
                  <a:gd name="connsiteX48" fmla="*/ 281329 w 875754"/>
                  <a:gd name="connsiteY48" fmla="*/ 379202 h 1673795"/>
                  <a:gd name="connsiteX49" fmla="*/ 692471 w 875754"/>
                  <a:gd name="connsiteY49" fmla="*/ 5413 h 1673795"/>
                  <a:gd name="connsiteX0" fmla="*/ 692471 w 875754"/>
                  <a:gd name="connsiteY0" fmla="*/ 5413 h 1673795"/>
                  <a:gd name="connsiteX1" fmla="*/ 465433 w 875754"/>
                  <a:gd name="connsiteY1" fmla="*/ 169858 h 1673795"/>
                  <a:gd name="connsiteX2" fmla="*/ 260648 w 875754"/>
                  <a:gd name="connsiteY2" fmla="*/ 343076 h 1673795"/>
                  <a:gd name="connsiteX3" fmla="*/ 275529 w 875754"/>
                  <a:gd name="connsiteY3" fmla="*/ 670238 h 1673795"/>
                  <a:gd name="connsiteX4" fmla="*/ 273963 w 875754"/>
                  <a:gd name="connsiteY4" fmla="*/ 1033433 h 1673795"/>
                  <a:gd name="connsiteX5" fmla="*/ 195633 w 875754"/>
                  <a:gd name="connsiteY5" fmla="*/ 1247791 h 1673795"/>
                  <a:gd name="connsiteX6" fmla="*/ 8372 w 875754"/>
                  <a:gd name="connsiteY6" fmla="*/ 1625071 h 1673795"/>
                  <a:gd name="connsiteX7" fmla="*/ 499315 w 875754"/>
                  <a:gd name="connsiteY7" fmla="*/ 1639905 h 1673795"/>
                  <a:gd name="connsiteX8" fmla="*/ 645186 w 875754"/>
                  <a:gd name="connsiteY8" fmla="*/ 1262102 h 1673795"/>
                  <a:gd name="connsiteX9" fmla="*/ 718529 w 875754"/>
                  <a:gd name="connsiteY9" fmla="*/ 1117071 h 1673795"/>
                  <a:gd name="connsiteX10" fmla="*/ 749486 w 875754"/>
                  <a:gd name="connsiteY10" fmla="*/ 1057539 h 1673795"/>
                  <a:gd name="connsiteX11" fmla="*/ 632804 w 875754"/>
                  <a:gd name="connsiteY11" fmla="*/ 1036109 h 1673795"/>
                  <a:gd name="connsiteX12" fmla="*/ 800033 w 875754"/>
                  <a:gd name="connsiteY12" fmla="*/ 690533 h 1673795"/>
                  <a:gd name="connsiteX13" fmla="*/ 809696 w 875754"/>
                  <a:gd name="connsiteY13" fmla="*/ 522690 h 1673795"/>
                  <a:gd name="connsiteX14" fmla="*/ 863784 w 875754"/>
                  <a:gd name="connsiteY14" fmla="*/ 309828 h 1673795"/>
                  <a:gd name="connsiteX15" fmla="*/ 875691 w 875754"/>
                  <a:gd name="connsiteY15" fmla="*/ 183622 h 1673795"/>
                  <a:gd name="connsiteX16" fmla="*/ 827860 w 875754"/>
                  <a:gd name="connsiteY16" fmla="*/ 262520 h 1673795"/>
                  <a:gd name="connsiteX17" fmla="*/ 728053 w 875754"/>
                  <a:gd name="connsiteY17" fmla="*/ 243154 h 1673795"/>
                  <a:gd name="connsiteX18" fmla="*/ 730435 w 875754"/>
                  <a:gd name="connsiteY18" fmla="*/ 131233 h 1673795"/>
                  <a:gd name="connsiteX19" fmla="*/ 675666 w 875754"/>
                  <a:gd name="connsiteY19" fmla="*/ 259822 h 1673795"/>
                  <a:gd name="connsiteX20" fmla="*/ 611370 w 875754"/>
                  <a:gd name="connsiteY20" fmla="*/ 466992 h 1673795"/>
                  <a:gd name="connsiteX21" fmla="*/ 451829 w 875754"/>
                  <a:gd name="connsiteY21" fmla="*/ 757502 h 1673795"/>
                  <a:gd name="connsiteX22" fmla="*/ 494689 w 875754"/>
                  <a:gd name="connsiteY22" fmla="*/ 695589 h 1673795"/>
                  <a:gd name="connsiteX23" fmla="*/ 482783 w 875754"/>
                  <a:gd name="connsiteY23" fmla="*/ 657490 h 1673795"/>
                  <a:gd name="connsiteX24" fmla="*/ 549458 w 875754"/>
                  <a:gd name="connsiteY24" fmla="*/ 614628 h 1673795"/>
                  <a:gd name="connsiteX25" fmla="*/ 489928 w 875754"/>
                  <a:gd name="connsiteY25" fmla="*/ 600341 h 1673795"/>
                  <a:gd name="connsiteX26" fmla="*/ 492309 w 875754"/>
                  <a:gd name="connsiteY26" fmla="*/ 569384 h 1673795"/>
                  <a:gd name="connsiteX27" fmla="*/ 551840 w 875754"/>
                  <a:gd name="connsiteY27" fmla="*/ 543191 h 1673795"/>
                  <a:gd name="connsiteX28" fmla="*/ 504215 w 875754"/>
                  <a:gd name="connsiteY28" fmla="*/ 533666 h 1673795"/>
                  <a:gd name="connsiteX29" fmla="*/ 573270 w 875754"/>
                  <a:gd name="connsiteY29" fmla="*/ 521759 h 1673795"/>
                  <a:gd name="connsiteX30" fmla="*/ 487547 w 875754"/>
                  <a:gd name="connsiteY30" fmla="*/ 433652 h 1673795"/>
                  <a:gd name="connsiteX31" fmla="*/ 416108 w 875754"/>
                  <a:gd name="connsiteY31" fmla="*/ 438417 h 1673795"/>
                  <a:gd name="connsiteX32" fmla="*/ 485166 w 875754"/>
                  <a:gd name="connsiteY32" fmla="*/ 416983 h 1673795"/>
                  <a:gd name="connsiteX33" fmla="*/ 582797 w 875754"/>
                  <a:gd name="connsiteY33" fmla="*/ 428889 h 1673795"/>
                  <a:gd name="connsiteX34" fmla="*/ 523266 w 875754"/>
                  <a:gd name="connsiteY34" fmla="*/ 400315 h 1673795"/>
                  <a:gd name="connsiteX35" fmla="*/ 599466 w 875754"/>
                  <a:gd name="connsiteY35" fmla="*/ 376503 h 1673795"/>
                  <a:gd name="connsiteX36" fmla="*/ 549458 w 875754"/>
                  <a:gd name="connsiteY36" fmla="*/ 347928 h 1673795"/>
                  <a:gd name="connsiteX37" fmla="*/ 620897 w 875754"/>
                  <a:gd name="connsiteY37" fmla="*/ 309827 h 1673795"/>
                  <a:gd name="connsiteX38" fmla="*/ 551841 w 875754"/>
                  <a:gd name="connsiteY38" fmla="*/ 295541 h 1673795"/>
                  <a:gd name="connsiteX39" fmla="*/ 616134 w 875754"/>
                  <a:gd name="connsiteY39" fmla="*/ 269347 h 1673795"/>
                  <a:gd name="connsiteX40" fmla="*/ 642329 w 875754"/>
                  <a:gd name="connsiteY40" fmla="*/ 240772 h 1673795"/>
                  <a:gd name="connsiteX41" fmla="*/ 599466 w 875754"/>
                  <a:gd name="connsiteY41" fmla="*/ 240772 h 1673795"/>
                  <a:gd name="connsiteX42" fmla="*/ 656616 w 875754"/>
                  <a:gd name="connsiteY42" fmla="*/ 209816 h 1673795"/>
                  <a:gd name="connsiteX43" fmla="*/ 694715 w 875754"/>
                  <a:gd name="connsiteY43" fmla="*/ 159809 h 1673795"/>
                  <a:gd name="connsiteX44" fmla="*/ 680427 w 875754"/>
                  <a:gd name="connsiteY44" fmla="*/ 114566 h 1673795"/>
                  <a:gd name="connsiteX45" fmla="*/ 709003 w 875754"/>
                  <a:gd name="connsiteY45" fmla="*/ 126473 h 1673795"/>
                  <a:gd name="connsiteX46" fmla="*/ 696823 w 875754"/>
                  <a:gd name="connsiteY46" fmla="*/ 25348 h 1673795"/>
                  <a:gd name="connsiteX47" fmla="*/ 316096 w 875754"/>
                  <a:gd name="connsiteY47" fmla="*/ 359835 h 1673795"/>
                  <a:gd name="connsiteX48" fmla="*/ 281329 w 875754"/>
                  <a:gd name="connsiteY48" fmla="*/ 379202 h 1673795"/>
                  <a:gd name="connsiteX49" fmla="*/ 692471 w 875754"/>
                  <a:gd name="connsiteY49" fmla="*/ 5413 h 1673795"/>
                  <a:gd name="connsiteX0" fmla="*/ 692471 w 875754"/>
                  <a:gd name="connsiteY0" fmla="*/ 5429 h 1673811"/>
                  <a:gd name="connsiteX1" fmla="*/ 465433 w 875754"/>
                  <a:gd name="connsiteY1" fmla="*/ 169874 h 1673811"/>
                  <a:gd name="connsiteX2" fmla="*/ 270516 w 875754"/>
                  <a:gd name="connsiteY2" fmla="*/ 346381 h 1673811"/>
                  <a:gd name="connsiteX3" fmla="*/ 275529 w 875754"/>
                  <a:gd name="connsiteY3" fmla="*/ 670254 h 1673811"/>
                  <a:gd name="connsiteX4" fmla="*/ 273963 w 875754"/>
                  <a:gd name="connsiteY4" fmla="*/ 1033449 h 1673811"/>
                  <a:gd name="connsiteX5" fmla="*/ 195633 w 875754"/>
                  <a:gd name="connsiteY5" fmla="*/ 1247807 h 1673811"/>
                  <a:gd name="connsiteX6" fmla="*/ 8372 w 875754"/>
                  <a:gd name="connsiteY6" fmla="*/ 1625087 h 1673811"/>
                  <a:gd name="connsiteX7" fmla="*/ 499315 w 875754"/>
                  <a:gd name="connsiteY7" fmla="*/ 1639921 h 1673811"/>
                  <a:gd name="connsiteX8" fmla="*/ 645186 w 875754"/>
                  <a:gd name="connsiteY8" fmla="*/ 1262118 h 1673811"/>
                  <a:gd name="connsiteX9" fmla="*/ 718529 w 875754"/>
                  <a:gd name="connsiteY9" fmla="*/ 1117087 h 1673811"/>
                  <a:gd name="connsiteX10" fmla="*/ 749486 w 875754"/>
                  <a:gd name="connsiteY10" fmla="*/ 1057555 h 1673811"/>
                  <a:gd name="connsiteX11" fmla="*/ 632804 w 875754"/>
                  <a:gd name="connsiteY11" fmla="*/ 1036125 h 1673811"/>
                  <a:gd name="connsiteX12" fmla="*/ 800033 w 875754"/>
                  <a:gd name="connsiteY12" fmla="*/ 690549 h 1673811"/>
                  <a:gd name="connsiteX13" fmla="*/ 809696 w 875754"/>
                  <a:gd name="connsiteY13" fmla="*/ 522706 h 1673811"/>
                  <a:gd name="connsiteX14" fmla="*/ 863784 w 875754"/>
                  <a:gd name="connsiteY14" fmla="*/ 309844 h 1673811"/>
                  <a:gd name="connsiteX15" fmla="*/ 875691 w 875754"/>
                  <a:gd name="connsiteY15" fmla="*/ 183638 h 1673811"/>
                  <a:gd name="connsiteX16" fmla="*/ 827860 w 875754"/>
                  <a:gd name="connsiteY16" fmla="*/ 262536 h 1673811"/>
                  <a:gd name="connsiteX17" fmla="*/ 728053 w 875754"/>
                  <a:gd name="connsiteY17" fmla="*/ 243170 h 1673811"/>
                  <a:gd name="connsiteX18" fmla="*/ 730435 w 875754"/>
                  <a:gd name="connsiteY18" fmla="*/ 131249 h 1673811"/>
                  <a:gd name="connsiteX19" fmla="*/ 675666 w 875754"/>
                  <a:gd name="connsiteY19" fmla="*/ 259838 h 1673811"/>
                  <a:gd name="connsiteX20" fmla="*/ 611370 w 875754"/>
                  <a:gd name="connsiteY20" fmla="*/ 467008 h 1673811"/>
                  <a:gd name="connsiteX21" fmla="*/ 451829 w 875754"/>
                  <a:gd name="connsiteY21" fmla="*/ 757518 h 1673811"/>
                  <a:gd name="connsiteX22" fmla="*/ 494689 w 875754"/>
                  <a:gd name="connsiteY22" fmla="*/ 695605 h 1673811"/>
                  <a:gd name="connsiteX23" fmla="*/ 482783 w 875754"/>
                  <a:gd name="connsiteY23" fmla="*/ 657506 h 1673811"/>
                  <a:gd name="connsiteX24" fmla="*/ 549458 w 875754"/>
                  <a:gd name="connsiteY24" fmla="*/ 614644 h 1673811"/>
                  <a:gd name="connsiteX25" fmla="*/ 489928 w 875754"/>
                  <a:gd name="connsiteY25" fmla="*/ 600357 h 1673811"/>
                  <a:gd name="connsiteX26" fmla="*/ 492309 w 875754"/>
                  <a:gd name="connsiteY26" fmla="*/ 569400 h 1673811"/>
                  <a:gd name="connsiteX27" fmla="*/ 551840 w 875754"/>
                  <a:gd name="connsiteY27" fmla="*/ 543207 h 1673811"/>
                  <a:gd name="connsiteX28" fmla="*/ 504215 w 875754"/>
                  <a:gd name="connsiteY28" fmla="*/ 533682 h 1673811"/>
                  <a:gd name="connsiteX29" fmla="*/ 573270 w 875754"/>
                  <a:gd name="connsiteY29" fmla="*/ 521775 h 1673811"/>
                  <a:gd name="connsiteX30" fmla="*/ 487547 w 875754"/>
                  <a:gd name="connsiteY30" fmla="*/ 433668 h 1673811"/>
                  <a:gd name="connsiteX31" fmla="*/ 416108 w 875754"/>
                  <a:gd name="connsiteY31" fmla="*/ 438433 h 1673811"/>
                  <a:gd name="connsiteX32" fmla="*/ 485166 w 875754"/>
                  <a:gd name="connsiteY32" fmla="*/ 416999 h 1673811"/>
                  <a:gd name="connsiteX33" fmla="*/ 582797 w 875754"/>
                  <a:gd name="connsiteY33" fmla="*/ 428905 h 1673811"/>
                  <a:gd name="connsiteX34" fmla="*/ 523266 w 875754"/>
                  <a:gd name="connsiteY34" fmla="*/ 400331 h 1673811"/>
                  <a:gd name="connsiteX35" fmla="*/ 599466 w 875754"/>
                  <a:gd name="connsiteY35" fmla="*/ 376519 h 1673811"/>
                  <a:gd name="connsiteX36" fmla="*/ 549458 w 875754"/>
                  <a:gd name="connsiteY36" fmla="*/ 347944 h 1673811"/>
                  <a:gd name="connsiteX37" fmla="*/ 620897 w 875754"/>
                  <a:gd name="connsiteY37" fmla="*/ 309843 h 1673811"/>
                  <a:gd name="connsiteX38" fmla="*/ 551841 w 875754"/>
                  <a:gd name="connsiteY38" fmla="*/ 295557 h 1673811"/>
                  <a:gd name="connsiteX39" fmla="*/ 616134 w 875754"/>
                  <a:gd name="connsiteY39" fmla="*/ 269363 h 1673811"/>
                  <a:gd name="connsiteX40" fmla="*/ 642329 w 875754"/>
                  <a:gd name="connsiteY40" fmla="*/ 240788 h 1673811"/>
                  <a:gd name="connsiteX41" fmla="*/ 599466 w 875754"/>
                  <a:gd name="connsiteY41" fmla="*/ 240788 h 1673811"/>
                  <a:gd name="connsiteX42" fmla="*/ 656616 w 875754"/>
                  <a:gd name="connsiteY42" fmla="*/ 209832 h 1673811"/>
                  <a:gd name="connsiteX43" fmla="*/ 694715 w 875754"/>
                  <a:gd name="connsiteY43" fmla="*/ 159825 h 1673811"/>
                  <a:gd name="connsiteX44" fmla="*/ 680427 w 875754"/>
                  <a:gd name="connsiteY44" fmla="*/ 114582 h 1673811"/>
                  <a:gd name="connsiteX45" fmla="*/ 709003 w 875754"/>
                  <a:gd name="connsiteY45" fmla="*/ 126489 h 1673811"/>
                  <a:gd name="connsiteX46" fmla="*/ 696823 w 875754"/>
                  <a:gd name="connsiteY46" fmla="*/ 25364 h 1673811"/>
                  <a:gd name="connsiteX47" fmla="*/ 316096 w 875754"/>
                  <a:gd name="connsiteY47" fmla="*/ 359851 h 1673811"/>
                  <a:gd name="connsiteX48" fmla="*/ 281329 w 875754"/>
                  <a:gd name="connsiteY48" fmla="*/ 379218 h 1673811"/>
                  <a:gd name="connsiteX49" fmla="*/ 692471 w 875754"/>
                  <a:gd name="connsiteY49" fmla="*/ 5429 h 1673811"/>
                  <a:gd name="connsiteX0" fmla="*/ 692471 w 875754"/>
                  <a:gd name="connsiteY0" fmla="*/ 5429 h 1673811"/>
                  <a:gd name="connsiteX1" fmla="*/ 465433 w 875754"/>
                  <a:gd name="connsiteY1" fmla="*/ 169874 h 1673811"/>
                  <a:gd name="connsiteX2" fmla="*/ 270516 w 875754"/>
                  <a:gd name="connsiteY2" fmla="*/ 346381 h 1673811"/>
                  <a:gd name="connsiteX3" fmla="*/ 275529 w 875754"/>
                  <a:gd name="connsiteY3" fmla="*/ 670254 h 1673811"/>
                  <a:gd name="connsiteX4" fmla="*/ 273963 w 875754"/>
                  <a:gd name="connsiteY4" fmla="*/ 1033449 h 1673811"/>
                  <a:gd name="connsiteX5" fmla="*/ 195633 w 875754"/>
                  <a:gd name="connsiteY5" fmla="*/ 1247807 h 1673811"/>
                  <a:gd name="connsiteX6" fmla="*/ 8372 w 875754"/>
                  <a:gd name="connsiteY6" fmla="*/ 1625087 h 1673811"/>
                  <a:gd name="connsiteX7" fmla="*/ 499315 w 875754"/>
                  <a:gd name="connsiteY7" fmla="*/ 1639921 h 1673811"/>
                  <a:gd name="connsiteX8" fmla="*/ 628740 w 875754"/>
                  <a:gd name="connsiteY8" fmla="*/ 1262118 h 1673811"/>
                  <a:gd name="connsiteX9" fmla="*/ 718529 w 875754"/>
                  <a:gd name="connsiteY9" fmla="*/ 1117087 h 1673811"/>
                  <a:gd name="connsiteX10" fmla="*/ 749486 w 875754"/>
                  <a:gd name="connsiteY10" fmla="*/ 1057555 h 1673811"/>
                  <a:gd name="connsiteX11" fmla="*/ 632804 w 875754"/>
                  <a:gd name="connsiteY11" fmla="*/ 1036125 h 1673811"/>
                  <a:gd name="connsiteX12" fmla="*/ 800033 w 875754"/>
                  <a:gd name="connsiteY12" fmla="*/ 690549 h 1673811"/>
                  <a:gd name="connsiteX13" fmla="*/ 809696 w 875754"/>
                  <a:gd name="connsiteY13" fmla="*/ 522706 h 1673811"/>
                  <a:gd name="connsiteX14" fmla="*/ 863784 w 875754"/>
                  <a:gd name="connsiteY14" fmla="*/ 309844 h 1673811"/>
                  <a:gd name="connsiteX15" fmla="*/ 875691 w 875754"/>
                  <a:gd name="connsiteY15" fmla="*/ 183638 h 1673811"/>
                  <a:gd name="connsiteX16" fmla="*/ 827860 w 875754"/>
                  <a:gd name="connsiteY16" fmla="*/ 262536 h 1673811"/>
                  <a:gd name="connsiteX17" fmla="*/ 728053 w 875754"/>
                  <a:gd name="connsiteY17" fmla="*/ 243170 h 1673811"/>
                  <a:gd name="connsiteX18" fmla="*/ 730435 w 875754"/>
                  <a:gd name="connsiteY18" fmla="*/ 131249 h 1673811"/>
                  <a:gd name="connsiteX19" fmla="*/ 675666 w 875754"/>
                  <a:gd name="connsiteY19" fmla="*/ 259838 h 1673811"/>
                  <a:gd name="connsiteX20" fmla="*/ 611370 w 875754"/>
                  <a:gd name="connsiteY20" fmla="*/ 467008 h 1673811"/>
                  <a:gd name="connsiteX21" fmla="*/ 451829 w 875754"/>
                  <a:gd name="connsiteY21" fmla="*/ 757518 h 1673811"/>
                  <a:gd name="connsiteX22" fmla="*/ 494689 w 875754"/>
                  <a:gd name="connsiteY22" fmla="*/ 695605 h 1673811"/>
                  <a:gd name="connsiteX23" fmla="*/ 482783 w 875754"/>
                  <a:gd name="connsiteY23" fmla="*/ 657506 h 1673811"/>
                  <a:gd name="connsiteX24" fmla="*/ 549458 w 875754"/>
                  <a:gd name="connsiteY24" fmla="*/ 614644 h 1673811"/>
                  <a:gd name="connsiteX25" fmla="*/ 489928 w 875754"/>
                  <a:gd name="connsiteY25" fmla="*/ 600357 h 1673811"/>
                  <a:gd name="connsiteX26" fmla="*/ 492309 w 875754"/>
                  <a:gd name="connsiteY26" fmla="*/ 569400 h 1673811"/>
                  <a:gd name="connsiteX27" fmla="*/ 551840 w 875754"/>
                  <a:gd name="connsiteY27" fmla="*/ 543207 h 1673811"/>
                  <a:gd name="connsiteX28" fmla="*/ 504215 w 875754"/>
                  <a:gd name="connsiteY28" fmla="*/ 533682 h 1673811"/>
                  <a:gd name="connsiteX29" fmla="*/ 573270 w 875754"/>
                  <a:gd name="connsiteY29" fmla="*/ 521775 h 1673811"/>
                  <a:gd name="connsiteX30" fmla="*/ 487547 w 875754"/>
                  <a:gd name="connsiteY30" fmla="*/ 433668 h 1673811"/>
                  <a:gd name="connsiteX31" fmla="*/ 416108 w 875754"/>
                  <a:gd name="connsiteY31" fmla="*/ 438433 h 1673811"/>
                  <a:gd name="connsiteX32" fmla="*/ 485166 w 875754"/>
                  <a:gd name="connsiteY32" fmla="*/ 416999 h 1673811"/>
                  <a:gd name="connsiteX33" fmla="*/ 582797 w 875754"/>
                  <a:gd name="connsiteY33" fmla="*/ 428905 h 1673811"/>
                  <a:gd name="connsiteX34" fmla="*/ 523266 w 875754"/>
                  <a:gd name="connsiteY34" fmla="*/ 400331 h 1673811"/>
                  <a:gd name="connsiteX35" fmla="*/ 599466 w 875754"/>
                  <a:gd name="connsiteY35" fmla="*/ 376519 h 1673811"/>
                  <a:gd name="connsiteX36" fmla="*/ 549458 w 875754"/>
                  <a:gd name="connsiteY36" fmla="*/ 347944 h 1673811"/>
                  <a:gd name="connsiteX37" fmla="*/ 620897 w 875754"/>
                  <a:gd name="connsiteY37" fmla="*/ 309843 h 1673811"/>
                  <a:gd name="connsiteX38" fmla="*/ 551841 w 875754"/>
                  <a:gd name="connsiteY38" fmla="*/ 295557 h 1673811"/>
                  <a:gd name="connsiteX39" fmla="*/ 616134 w 875754"/>
                  <a:gd name="connsiteY39" fmla="*/ 269363 h 1673811"/>
                  <a:gd name="connsiteX40" fmla="*/ 642329 w 875754"/>
                  <a:gd name="connsiteY40" fmla="*/ 240788 h 1673811"/>
                  <a:gd name="connsiteX41" fmla="*/ 599466 w 875754"/>
                  <a:gd name="connsiteY41" fmla="*/ 240788 h 1673811"/>
                  <a:gd name="connsiteX42" fmla="*/ 656616 w 875754"/>
                  <a:gd name="connsiteY42" fmla="*/ 209832 h 1673811"/>
                  <a:gd name="connsiteX43" fmla="*/ 694715 w 875754"/>
                  <a:gd name="connsiteY43" fmla="*/ 159825 h 1673811"/>
                  <a:gd name="connsiteX44" fmla="*/ 680427 w 875754"/>
                  <a:gd name="connsiteY44" fmla="*/ 114582 h 1673811"/>
                  <a:gd name="connsiteX45" fmla="*/ 709003 w 875754"/>
                  <a:gd name="connsiteY45" fmla="*/ 126489 h 1673811"/>
                  <a:gd name="connsiteX46" fmla="*/ 696823 w 875754"/>
                  <a:gd name="connsiteY46" fmla="*/ 25364 h 1673811"/>
                  <a:gd name="connsiteX47" fmla="*/ 316096 w 875754"/>
                  <a:gd name="connsiteY47" fmla="*/ 359851 h 1673811"/>
                  <a:gd name="connsiteX48" fmla="*/ 281329 w 875754"/>
                  <a:gd name="connsiteY48" fmla="*/ 379218 h 1673811"/>
                  <a:gd name="connsiteX49" fmla="*/ 692471 w 875754"/>
                  <a:gd name="connsiteY49" fmla="*/ 5429 h 1673811"/>
                  <a:gd name="connsiteX0" fmla="*/ 692471 w 875754"/>
                  <a:gd name="connsiteY0" fmla="*/ 5429 h 1673811"/>
                  <a:gd name="connsiteX1" fmla="*/ 465433 w 875754"/>
                  <a:gd name="connsiteY1" fmla="*/ 169874 h 1673811"/>
                  <a:gd name="connsiteX2" fmla="*/ 270516 w 875754"/>
                  <a:gd name="connsiteY2" fmla="*/ 346381 h 1673811"/>
                  <a:gd name="connsiteX3" fmla="*/ 275529 w 875754"/>
                  <a:gd name="connsiteY3" fmla="*/ 670254 h 1673811"/>
                  <a:gd name="connsiteX4" fmla="*/ 273963 w 875754"/>
                  <a:gd name="connsiteY4" fmla="*/ 1033449 h 1673811"/>
                  <a:gd name="connsiteX5" fmla="*/ 195633 w 875754"/>
                  <a:gd name="connsiteY5" fmla="*/ 1247807 h 1673811"/>
                  <a:gd name="connsiteX6" fmla="*/ 8372 w 875754"/>
                  <a:gd name="connsiteY6" fmla="*/ 1625087 h 1673811"/>
                  <a:gd name="connsiteX7" fmla="*/ 499315 w 875754"/>
                  <a:gd name="connsiteY7" fmla="*/ 1639921 h 1673811"/>
                  <a:gd name="connsiteX8" fmla="*/ 628740 w 875754"/>
                  <a:gd name="connsiteY8" fmla="*/ 1262118 h 1673811"/>
                  <a:gd name="connsiteX9" fmla="*/ 718529 w 875754"/>
                  <a:gd name="connsiteY9" fmla="*/ 1117087 h 1673811"/>
                  <a:gd name="connsiteX10" fmla="*/ 749486 w 875754"/>
                  <a:gd name="connsiteY10" fmla="*/ 1057555 h 1673811"/>
                  <a:gd name="connsiteX11" fmla="*/ 632804 w 875754"/>
                  <a:gd name="connsiteY11" fmla="*/ 1036125 h 1673811"/>
                  <a:gd name="connsiteX12" fmla="*/ 800033 w 875754"/>
                  <a:gd name="connsiteY12" fmla="*/ 690549 h 1673811"/>
                  <a:gd name="connsiteX13" fmla="*/ 809696 w 875754"/>
                  <a:gd name="connsiteY13" fmla="*/ 522706 h 1673811"/>
                  <a:gd name="connsiteX14" fmla="*/ 863784 w 875754"/>
                  <a:gd name="connsiteY14" fmla="*/ 309844 h 1673811"/>
                  <a:gd name="connsiteX15" fmla="*/ 875691 w 875754"/>
                  <a:gd name="connsiteY15" fmla="*/ 183638 h 1673811"/>
                  <a:gd name="connsiteX16" fmla="*/ 827860 w 875754"/>
                  <a:gd name="connsiteY16" fmla="*/ 262536 h 1673811"/>
                  <a:gd name="connsiteX17" fmla="*/ 728053 w 875754"/>
                  <a:gd name="connsiteY17" fmla="*/ 243170 h 1673811"/>
                  <a:gd name="connsiteX18" fmla="*/ 730435 w 875754"/>
                  <a:gd name="connsiteY18" fmla="*/ 131249 h 1673811"/>
                  <a:gd name="connsiteX19" fmla="*/ 675666 w 875754"/>
                  <a:gd name="connsiteY19" fmla="*/ 259838 h 1673811"/>
                  <a:gd name="connsiteX20" fmla="*/ 611370 w 875754"/>
                  <a:gd name="connsiteY20" fmla="*/ 467008 h 1673811"/>
                  <a:gd name="connsiteX21" fmla="*/ 451829 w 875754"/>
                  <a:gd name="connsiteY21" fmla="*/ 757518 h 1673811"/>
                  <a:gd name="connsiteX22" fmla="*/ 494689 w 875754"/>
                  <a:gd name="connsiteY22" fmla="*/ 695605 h 1673811"/>
                  <a:gd name="connsiteX23" fmla="*/ 482783 w 875754"/>
                  <a:gd name="connsiteY23" fmla="*/ 657506 h 1673811"/>
                  <a:gd name="connsiteX24" fmla="*/ 549458 w 875754"/>
                  <a:gd name="connsiteY24" fmla="*/ 614644 h 1673811"/>
                  <a:gd name="connsiteX25" fmla="*/ 489928 w 875754"/>
                  <a:gd name="connsiteY25" fmla="*/ 600357 h 1673811"/>
                  <a:gd name="connsiteX26" fmla="*/ 492309 w 875754"/>
                  <a:gd name="connsiteY26" fmla="*/ 569400 h 1673811"/>
                  <a:gd name="connsiteX27" fmla="*/ 551840 w 875754"/>
                  <a:gd name="connsiteY27" fmla="*/ 543207 h 1673811"/>
                  <a:gd name="connsiteX28" fmla="*/ 504215 w 875754"/>
                  <a:gd name="connsiteY28" fmla="*/ 533682 h 1673811"/>
                  <a:gd name="connsiteX29" fmla="*/ 573270 w 875754"/>
                  <a:gd name="connsiteY29" fmla="*/ 521775 h 1673811"/>
                  <a:gd name="connsiteX30" fmla="*/ 487547 w 875754"/>
                  <a:gd name="connsiteY30" fmla="*/ 433668 h 1673811"/>
                  <a:gd name="connsiteX31" fmla="*/ 416108 w 875754"/>
                  <a:gd name="connsiteY31" fmla="*/ 438433 h 1673811"/>
                  <a:gd name="connsiteX32" fmla="*/ 485166 w 875754"/>
                  <a:gd name="connsiteY32" fmla="*/ 416999 h 1673811"/>
                  <a:gd name="connsiteX33" fmla="*/ 582797 w 875754"/>
                  <a:gd name="connsiteY33" fmla="*/ 428905 h 1673811"/>
                  <a:gd name="connsiteX34" fmla="*/ 523266 w 875754"/>
                  <a:gd name="connsiteY34" fmla="*/ 400331 h 1673811"/>
                  <a:gd name="connsiteX35" fmla="*/ 599466 w 875754"/>
                  <a:gd name="connsiteY35" fmla="*/ 376519 h 1673811"/>
                  <a:gd name="connsiteX36" fmla="*/ 549458 w 875754"/>
                  <a:gd name="connsiteY36" fmla="*/ 347944 h 1673811"/>
                  <a:gd name="connsiteX37" fmla="*/ 620897 w 875754"/>
                  <a:gd name="connsiteY37" fmla="*/ 309843 h 1673811"/>
                  <a:gd name="connsiteX38" fmla="*/ 551841 w 875754"/>
                  <a:gd name="connsiteY38" fmla="*/ 295557 h 1673811"/>
                  <a:gd name="connsiteX39" fmla="*/ 616134 w 875754"/>
                  <a:gd name="connsiteY39" fmla="*/ 269363 h 1673811"/>
                  <a:gd name="connsiteX40" fmla="*/ 642329 w 875754"/>
                  <a:gd name="connsiteY40" fmla="*/ 240788 h 1673811"/>
                  <a:gd name="connsiteX41" fmla="*/ 599466 w 875754"/>
                  <a:gd name="connsiteY41" fmla="*/ 240788 h 1673811"/>
                  <a:gd name="connsiteX42" fmla="*/ 656616 w 875754"/>
                  <a:gd name="connsiteY42" fmla="*/ 209832 h 1673811"/>
                  <a:gd name="connsiteX43" fmla="*/ 694715 w 875754"/>
                  <a:gd name="connsiteY43" fmla="*/ 159825 h 1673811"/>
                  <a:gd name="connsiteX44" fmla="*/ 680427 w 875754"/>
                  <a:gd name="connsiteY44" fmla="*/ 114582 h 1673811"/>
                  <a:gd name="connsiteX45" fmla="*/ 709003 w 875754"/>
                  <a:gd name="connsiteY45" fmla="*/ 126489 h 1673811"/>
                  <a:gd name="connsiteX46" fmla="*/ 696823 w 875754"/>
                  <a:gd name="connsiteY46" fmla="*/ 25364 h 1673811"/>
                  <a:gd name="connsiteX47" fmla="*/ 316096 w 875754"/>
                  <a:gd name="connsiteY47" fmla="*/ 359851 h 1673811"/>
                  <a:gd name="connsiteX48" fmla="*/ 281329 w 875754"/>
                  <a:gd name="connsiteY48" fmla="*/ 379218 h 1673811"/>
                  <a:gd name="connsiteX49" fmla="*/ 692471 w 875754"/>
                  <a:gd name="connsiteY49" fmla="*/ 5429 h 1673811"/>
                  <a:gd name="connsiteX0" fmla="*/ 692471 w 875754"/>
                  <a:gd name="connsiteY0" fmla="*/ 4370 h 1672752"/>
                  <a:gd name="connsiteX1" fmla="*/ 465433 w 875754"/>
                  <a:gd name="connsiteY1" fmla="*/ 168815 h 1672752"/>
                  <a:gd name="connsiteX2" fmla="*/ 270516 w 875754"/>
                  <a:gd name="connsiteY2" fmla="*/ 345322 h 1672752"/>
                  <a:gd name="connsiteX3" fmla="*/ 275529 w 875754"/>
                  <a:gd name="connsiteY3" fmla="*/ 669195 h 1672752"/>
                  <a:gd name="connsiteX4" fmla="*/ 273963 w 875754"/>
                  <a:gd name="connsiteY4" fmla="*/ 1032390 h 1672752"/>
                  <a:gd name="connsiteX5" fmla="*/ 195633 w 875754"/>
                  <a:gd name="connsiteY5" fmla="*/ 1246748 h 1672752"/>
                  <a:gd name="connsiteX6" fmla="*/ 8372 w 875754"/>
                  <a:gd name="connsiteY6" fmla="*/ 1624028 h 1672752"/>
                  <a:gd name="connsiteX7" fmla="*/ 499315 w 875754"/>
                  <a:gd name="connsiteY7" fmla="*/ 1638862 h 1672752"/>
                  <a:gd name="connsiteX8" fmla="*/ 628740 w 875754"/>
                  <a:gd name="connsiteY8" fmla="*/ 1261059 h 1672752"/>
                  <a:gd name="connsiteX9" fmla="*/ 718529 w 875754"/>
                  <a:gd name="connsiteY9" fmla="*/ 1116028 h 1672752"/>
                  <a:gd name="connsiteX10" fmla="*/ 749486 w 875754"/>
                  <a:gd name="connsiteY10" fmla="*/ 1056496 h 1672752"/>
                  <a:gd name="connsiteX11" fmla="*/ 632804 w 875754"/>
                  <a:gd name="connsiteY11" fmla="*/ 1035066 h 1672752"/>
                  <a:gd name="connsiteX12" fmla="*/ 800033 w 875754"/>
                  <a:gd name="connsiteY12" fmla="*/ 689490 h 1672752"/>
                  <a:gd name="connsiteX13" fmla="*/ 809696 w 875754"/>
                  <a:gd name="connsiteY13" fmla="*/ 521647 h 1672752"/>
                  <a:gd name="connsiteX14" fmla="*/ 863784 w 875754"/>
                  <a:gd name="connsiteY14" fmla="*/ 308785 h 1672752"/>
                  <a:gd name="connsiteX15" fmla="*/ 875691 w 875754"/>
                  <a:gd name="connsiteY15" fmla="*/ 182579 h 1672752"/>
                  <a:gd name="connsiteX16" fmla="*/ 827860 w 875754"/>
                  <a:gd name="connsiteY16" fmla="*/ 261477 h 1672752"/>
                  <a:gd name="connsiteX17" fmla="*/ 728053 w 875754"/>
                  <a:gd name="connsiteY17" fmla="*/ 242111 h 1672752"/>
                  <a:gd name="connsiteX18" fmla="*/ 730435 w 875754"/>
                  <a:gd name="connsiteY18" fmla="*/ 130190 h 1672752"/>
                  <a:gd name="connsiteX19" fmla="*/ 675666 w 875754"/>
                  <a:gd name="connsiteY19" fmla="*/ 258779 h 1672752"/>
                  <a:gd name="connsiteX20" fmla="*/ 611370 w 875754"/>
                  <a:gd name="connsiteY20" fmla="*/ 465949 h 1672752"/>
                  <a:gd name="connsiteX21" fmla="*/ 451829 w 875754"/>
                  <a:gd name="connsiteY21" fmla="*/ 756459 h 1672752"/>
                  <a:gd name="connsiteX22" fmla="*/ 494689 w 875754"/>
                  <a:gd name="connsiteY22" fmla="*/ 694546 h 1672752"/>
                  <a:gd name="connsiteX23" fmla="*/ 482783 w 875754"/>
                  <a:gd name="connsiteY23" fmla="*/ 656447 h 1672752"/>
                  <a:gd name="connsiteX24" fmla="*/ 549458 w 875754"/>
                  <a:gd name="connsiteY24" fmla="*/ 613585 h 1672752"/>
                  <a:gd name="connsiteX25" fmla="*/ 489928 w 875754"/>
                  <a:gd name="connsiteY25" fmla="*/ 599298 h 1672752"/>
                  <a:gd name="connsiteX26" fmla="*/ 492309 w 875754"/>
                  <a:gd name="connsiteY26" fmla="*/ 568341 h 1672752"/>
                  <a:gd name="connsiteX27" fmla="*/ 551840 w 875754"/>
                  <a:gd name="connsiteY27" fmla="*/ 542148 h 1672752"/>
                  <a:gd name="connsiteX28" fmla="*/ 504215 w 875754"/>
                  <a:gd name="connsiteY28" fmla="*/ 532623 h 1672752"/>
                  <a:gd name="connsiteX29" fmla="*/ 573270 w 875754"/>
                  <a:gd name="connsiteY29" fmla="*/ 520716 h 1672752"/>
                  <a:gd name="connsiteX30" fmla="*/ 487547 w 875754"/>
                  <a:gd name="connsiteY30" fmla="*/ 432609 h 1672752"/>
                  <a:gd name="connsiteX31" fmla="*/ 416108 w 875754"/>
                  <a:gd name="connsiteY31" fmla="*/ 437374 h 1672752"/>
                  <a:gd name="connsiteX32" fmla="*/ 485166 w 875754"/>
                  <a:gd name="connsiteY32" fmla="*/ 415940 h 1672752"/>
                  <a:gd name="connsiteX33" fmla="*/ 582797 w 875754"/>
                  <a:gd name="connsiteY33" fmla="*/ 427846 h 1672752"/>
                  <a:gd name="connsiteX34" fmla="*/ 523266 w 875754"/>
                  <a:gd name="connsiteY34" fmla="*/ 399272 h 1672752"/>
                  <a:gd name="connsiteX35" fmla="*/ 599466 w 875754"/>
                  <a:gd name="connsiteY35" fmla="*/ 375460 h 1672752"/>
                  <a:gd name="connsiteX36" fmla="*/ 549458 w 875754"/>
                  <a:gd name="connsiteY36" fmla="*/ 346885 h 1672752"/>
                  <a:gd name="connsiteX37" fmla="*/ 620897 w 875754"/>
                  <a:gd name="connsiteY37" fmla="*/ 308784 h 1672752"/>
                  <a:gd name="connsiteX38" fmla="*/ 551841 w 875754"/>
                  <a:gd name="connsiteY38" fmla="*/ 294498 h 1672752"/>
                  <a:gd name="connsiteX39" fmla="*/ 616134 w 875754"/>
                  <a:gd name="connsiteY39" fmla="*/ 268304 h 1672752"/>
                  <a:gd name="connsiteX40" fmla="*/ 642329 w 875754"/>
                  <a:gd name="connsiteY40" fmla="*/ 239729 h 1672752"/>
                  <a:gd name="connsiteX41" fmla="*/ 599466 w 875754"/>
                  <a:gd name="connsiteY41" fmla="*/ 239729 h 1672752"/>
                  <a:gd name="connsiteX42" fmla="*/ 656616 w 875754"/>
                  <a:gd name="connsiteY42" fmla="*/ 208773 h 1672752"/>
                  <a:gd name="connsiteX43" fmla="*/ 694715 w 875754"/>
                  <a:gd name="connsiteY43" fmla="*/ 158766 h 1672752"/>
                  <a:gd name="connsiteX44" fmla="*/ 680427 w 875754"/>
                  <a:gd name="connsiteY44" fmla="*/ 113523 h 1672752"/>
                  <a:gd name="connsiteX45" fmla="*/ 709003 w 875754"/>
                  <a:gd name="connsiteY45" fmla="*/ 125430 h 1672752"/>
                  <a:gd name="connsiteX46" fmla="*/ 696823 w 875754"/>
                  <a:gd name="connsiteY46" fmla="*/ 24305 h 1672752"/>
                  <a:gd name="connsiteX47" fmla="*/ 316096 w 875754"/>
                  <a:gd name="connsiteY47" fmla="*/ 358792 h 1672752"/>
                  <a:gd name="connsiteX48" fmla="*/ 299691 w 875754"/>
                  <a:gd name="connsiteY48" fmla="*/ 352453 h 1672752"/>
                  <a:gd name="connsiteX49" fmla="*/ 692471 w 875754"/>
                  <a:gd name="connsiteY49" fmla="*/ 4370 h 1672752"/>
                  <a:gd name="connsiteX0" fmla="*/ 692471 w 875754"/>
                  <a:gd name="connsiteY0" fmla="*/ 5602 h 1673984"/>
                  <a:gd name="connsiteX1" fmla="*/ 463052 w 875754"/>
                  <a:gd name="connsiteY1" fmla="*/ 153379 h 1673984"/>
                  <a:gd name="connsiteX2" fmla="*/ 270516 w 875754"/>
                  <a:gd name="connsiteY2" fmla="*/ 346554 h 1673984"/>
                  <a:gd name="connsiteX3" fmla="*/ 275529 w 875754"/>
                  <a:gd name="connsiteY3" fmla="*/ 670427 h 1673984"/>
                  <a:gd name="connsiteX4" fmla="*/ 273963 w 875754"/>
                  <a:gd name="connsiteY4" fmla="*/ 1033622 h 1673984"/>
                  <a:gd name="connsiteX5" fmla="*/ 195633 w 875754"/>
                  <a:gd name="connsiteY5" fmla="*/ 1247980 h 1673984"/>
                  <a:gd name="connsiteX6" fmla="*/ 8372 w 875754"/>
                  <a:gd name="connsiteY6" fmla="*/ 1625260 h 1673984"/>
                  <a:gd name="connsiteX7" fmla="*/ 499315 w 875754"/>
                  <a:gd name="connsiteY7" fmla="*/ 1640094 h 1673984"/>
                  <a:gd name="connsiteX8" fmla="*/ 628740 w 875754"/>
                  <a:gd name="connsiteY8" fmla="*/ 1262291 h 1673984"/>
                  <a:gd name="connsiteX9" fmla="*/ 718529 w 875754"/>
                  <a:gd name="connsiteY9" fmla="*/ 1117260 h 1673984"/>
                  <a:gd name="connsiteX10" fmla="*/ 749486 w 875754"/>
                  <a:gd name="connsiteY10" fmla="*/ 1057728 h 1673984"/>
                  <a:gd name="connsiteX11" fmla="*/ 632804 w 875754"/>
                  <a:gd name="connsiteY11" fmla="*/ 1036298 h 1673984"/>
                  <a:gd name="connsiteX12" fmla="*/ 800033 w 875754"/>
                  <a:gd name="connsiteY12" fmla="*/ 690722 h 1673984"/>
                  <a:gd name="connsiteX13" fmla="*/ 809696 w 875754"/>
                  <a:gd name="connsiteY13" fmla="*/ 522879 h 1673984"/>
                  <a:gd name="connsiteX14" fmla="*/ 863784 w 875754"/>
                  <a:gd name="connsiteY14" fmla="*/ 310017 h 1673984"/>
                  <a:gd name="connsiteX15" fmla="*/ 875691 w 875754"/>
                  <a:gd name="connsiteY15" fmla="*/ 183811 h 1673984"/>
                  <a:gd name="connsiteX16" fmla="*/ 827860 w 875754"/>
                  <a:gd name="connsiteY16" fmla="*/ 262709 h 1673984"/>
                  <a:gd name="connsiteX17" fmla="*/ 728053 w 875754"/>
                  <a:gd name="connsiteY17" fmla="*/ 243343 h 1673984"/>
                  <a:gd name="connsiteX18" fmla="*/ 730435 w 875754"/>
                  <a:gd name="connsiteY18" fmla="*/ 131422 h 1673984"/>
                  <a:gd name="connsiteX19" fmla="*/ 675666 w 875754"/>
                  <a:gd name="connsiteY19" fmla="*/ 260011 h 1673984"/>
                  <a:gd name="connsiteX20" fmla="*/ 611370 w 875754"/>
                  <a:gd name="connsiteY20" fmla="*/ 467181 h 1673984"/>
                  <a:gd name="connsiteX21" fmla="*/ 451829 w 875754"/>
                  <a:gd name="connsiteY21" fmla="*/ 757691 h 1673984"/>
                  <a:gd name="connsiteX22" fmla="*/ 494689 w 875754"/>
                  <a:gd name="connsiteY22" fmla="*/ 695778 h 1673984"/>
                  <a:gd name="connsiteX23" fmla="*/ 482783 w 875754"/>
                  <a:gd name="connsiteY23" fmla="*/ 657679 h 1673984"/>
                  <a:gd name="connsiteX24" fmla="*/ 549458 w 875754"/>
                  <a:gd name="connsiteY24" fmla="*/ 614817 h 1673984"/>
                  <a:gd name="connsiteX25" fmla="*/ 489928 w 875754"/>
                  <a:gd name="connsiteY25" fmla="*/ 600530 h 1673984"/>
                  <a:gd name="connsiteX26" fmla="*/ 492309 w 875754"/>
                  <a:gd name="connsiteY26" fmla="*/ 569573 h 1673984"/>
                  <a:gd name="connsiteX27" fmla="*/ 551840 w 875754"/>
                  <a:gd name="connsiteY27" fmla="*/ 543380 h 1673984"/>
                  <a:gd name="connsiteX28" fmla="*/ 504215 w 875754"/>
                  <a:gd name="connsiteY28" fmla="*/ 533855 h 1673984"/>
                  <a:gd name="connsiteX29" fmla="*/ 573270 w 875754"/>
                  <a:gd name="connsiteY29" fmla="*/ 521948 h 1673984"/>
                  <a:gd name="connsiteX30" fmla="*/ 487547 w 875754"/>
                  <a:gd name="connsiteY30" fmla="*/ 433841 h 1673984"/>
                  <a:gd name="connsiteX31" fmla="*/ 416108 w 875754"/>
                  <a:gd name="connsiteY31" fmla="*/ 438606 h 1673984"/>
                  <a:gd name="connsiteX32" fmla="*/ 485166 w 875754"/>
                  <a:gd name="connsiteY32" fmla="*/ 417172 h 1673984"/>
                  <a:gd name="connsiteX33" fmla="*/ 582797 w 875754"/>
                  <a:gd name="connsiteY33" fmla="*/ 429078 h 1673984"/>
                  <a:gd name="connsiteX34" fmla="*/ 523266 w 875754"/>
                  <a:gd name="connsiteY34" fmla="*/ 400504 h 1673984"/>
                  <a:gd name="connsiteX35" fmla="*/ 599466 w 875754"/>
                  <a:gd name="connsiteY35" fmla="*/ 376692 h 1673984"/>
                  <a:gd name="connsiteX36" fmla="*/ 549458 w 875754"/>
                  <a:gd name="connsiteY36" fmla="*/ 348117 h 1673984"/>
                  <a:gd name="connsiteX37" fmla="*/ 620897 w 875754"/>
                  <a:gd name="connsiteY37" fmla="*/ 310016 h 1673984"/>
                  <a:gd name="connsiteX38" fmla="*/ 551841 w 875754"/>
                  <a:gd name="connsiteY38" fmla="*/ 295730 h 1673984"/>
                  <a:gd name="connsiteX39" fmla="*/ 616134 w 875754"/>
                  <a:gd name="connsiteY39" fmla="*/ 269536 h 1673984"/>
                  <a:gd name="connsiteX40" fmla="*/ 642329 w 875754"/>
                  <a:gd name="connsiteY40" fmla="*/ 240961 h 1673984"/>
                  <a:gd name="connsiteX41" fmla="*/ 599466 w 875754"/>
                  <a:gd name="connsiteY41" fmla="*/ 240961 h 1673984"/>
                  <a:gd name="connsiteX42" fmla="*/ 656616 w 875754"/>
                  <a:gd name="connsiteY42" fmla="*/ 210005 h 1673984"/>
                  <a:gd name="connsiteX43" fmla="*/ 694715 w 875754"/>
                  <a:gd name="connsiteY43" fmla="*/ 159998 h 1673984"/>
                  <a:gd name="connsiteX44" fmla="*/ 680427 w 875754"/>
                  <a:gd name="connsiteY44" fmla="*/ 114755 h 1673984"/>
                  <a:gd name="connsiteX45" fmla="*/ 709003 w 875754"/>
                  <a:gd name="connsiteY45" fmla="*/ 126662 h 1673984"/>
                  <a:gd name="connsiteX46" fmla="*/ 696823 w 875754"/>
                  <a:gd name="connsiteY46" fmla="*/ 25537 h 1673984"/>
                  <a:gd name="connsiteX47" fmla="*/ 316096 w 875754"/>
                  <a:gd name="connsiteY47" fmla="*/ 360024 h 1673984"/>
                  <a:gd name="connsiteX48" fmla="*/ 299691 w 875754"/>
                  <a:gd name="connsiteY48" fmla="*/ 353685 h 1673984"/>
                  <a:gd name="connsiteX49" fmla="*/ 692471 w 875754"/>
                  <a:gd name="connsiteY49" fmla="*/ 5602 h 1673984"/>
                  <a:gd name="connsiteX0" fmla="*/ 692471 w 875754"/>
                  <a:gd name="connsiteY0" fmla="*/ 5602 h 1673984"/>
                  <a:gd name="connsiteX1" fmla="*/ 463052 w 875754"/>
                  <a:gd name="connsiteY1" fmla="*/ 153379 h 1673984"/>
                  <a:gd name="connsiteX2" fmla="*/ 270516 w 875754"/>
                  <a:gd name="connsiteY2" fmla="*/ 346554 h 1673984"/>
                  <a:gd name="connsiteX3" fmla="*/ 275529 w 875754"/>
                  <a:gd name="connsiteY3" fmla="*/ 670427 h 1673984"/>
                  <a:gd name="connsiteX4" fmla="*/ 273963 w 875754"/>
                  <a:gd name="connsiteY4" fmla="*/ 1033622 h 1673984"/>
                  <a:gd name="connsiteX5" fmla="*/ 195633 w 875754"/>
                  <a:gd name="connsiteY5" fmla="*/ 1247980 h 1673984"/>
                  <a:gd name="connsiteX6" fmla="*/ 8372 w 875754"/>
                  <a:gd name="connsiteY6" fmla="*/ 1625260 h 1673984"/>
                  <a:gd name="connsiteX7" fmla="*/ 499315 w 875754"/>
                  <a:gd name="connsiteY7" fmla="*/ 1640094 h 1673984"/>
                  <a:gd name="connsiteX8" fmla="*/ 628740 w 875754"/>
                  <a:gd name="connsiteY8" fmla="*/ 1262291 h 1673984"/>
                  <a:gd name="connsiteX9" fmla="*/ 718529 w 875754"/>
                  <a:gd name="connsiteY9" fmla="*/ 1117260 h 1673984"/>
                  <a:gd name="connsiteX10" fmla="*/ 749486 w 875754"/>
                  <a:gd name="connsiteY10" fmla="*/ 1057728 h 1673984"/>
                  <a:gd name="connsiteX11" fmla="*/ 632804 w 875754"/>
                  <a:gd name="connsiteY11" fmla="*/ 1036298 h 1673984"/>
                  <a:gd name="connsiteX12" fmla="*/ 800033 w 875754"/>
                  <a:gd name="connsiteY12" fmla="*/ 690722 h 1673984"/>
                  <a:gd name="connsiteX13" fmla="*/ 809696 w 875754"/>
                  <a:gd name="connsiteY13" fmla="*/ 522879 h 1673984"/>
                  <a:gd name="connsiteX14" fmla="*/ 863784 w 875754"/>
                  <a:gd name="connsiteY14" fmla="*/ 310017 h 1673984"/>
                  <a:gd name="connsiteX15" fmla="*/ 875691 w 875754"/>
                  <a:gd name="connsiteY15" fmla="*/ 183811 h 1673984"/>
                  <a:gd name="connsiteX16" fmla="*/ 827860 w 875754"/>
                  <a:gd name="connsiteY16" fmla="*/ 262709 h 1673984"/>
                  <a:gd name="connsiteX17" fmla="*/ 728053 w 875754"/>
                  <a:gd name="connsiteY17" fmla="*/ 243343 h 1673984"/>
                  <a:gd name="connsiteX18" fmla="*/ 730435 w 875754"/>
                  <a:gd name="connsiteY18" fmla="*/ 131422 h 1673984"/>
                  <a:gd name="connsiteX19" fmla="*/ 675666 w 875754"/>
                  <a:gd name="connsiteY19" fmla="*/ 260011 h 1673984"/>
                  <a:gd name="connsiteX20" fmla="*/ 611370 w 875754"/>
                  <a:gd name="connsiteY20" fmla="*/ 467181 h 1673984"/>
                  <a:gd name="connsiteX21" fmla="*/ 451829 w 875754"/>
                  <a:gd name="connsiteY21" fmla="*/ 757691 h 1673984"/>
                  <a:gd name="connsiteX22" fmla="*/ 494689 w 875754"/>
                  <a:gd name="connsiteY22" fmla="*/ 695778 h 1673984"/>
                  <a:gd name="connsiteX23" fmla="*/ 482783 w 875754"/>
                  <a:gd name="connsiteY23" fmla="*/ 657679 h 1673984"/>
                  <a:gd name="connsiteX24" fmla="*/ 549458 w 875754"/>
                  <a:gd name="connsiteY24" fmla="*/ 614817 h 1673984"/>
                  <a:gd name="connsiteX25" fmla="*/ 489928 w 875754"/>
                  <a:gd name="connsiteY25" fmla="*/ 600530 h 1673984"/>
                  <a:gd name="connsiteX26" fmla="*/ 492309 w 875754"/>
                  <a:gd name="connsiteY26" fmla="*/ 569573 h 1673984"/>
                  <a:gd name="connsiteX27" fmla="*/ 551840 w 875754"/>
                  <a:gd name="connsiteY27" fmla="*/ 543380 h 1673984"/>
                  <a:gd name="connsiteX28" fmla="*/ 504215 w 875754"/>
                  <a:gd name="connsiteY28" fmla="*/ 533855 h 1673984"/>
                  <a:gd name="connsiteX29" fmla="*/ 573270 w 875754"/>
                  <a:gd name="connsiteY29" fmla="*/ 521948 h 1673984"/>
                  <a:gd name="connsiteX30" fmla="*/ 487547 w 875754"/>
                  <a:gd name="connsiteY30" fmla="*/ 433841 h 1673984"/>
                  <a:gd name="connsiteX31" fmla="*/ 416108 w 875754"/>
                  <a:gd name="connsiteY31" fmla="*/ 438606 h 1673984"/>
                  <a:gd name="connsiteX32" fmla="*/ 485166 w 875754"/>
                  <a:gd name="connsiteY32" fmla="*/ 417172 h 1673984"/>
                  <a:gd name="connsiteX33" fmla="*/ 582797 w 875754"/>
                  <a:gd name="connsiteY33" fmla="*/ 429078 h 1673984"/>
                  <a:gd name="connsiteX34" fmla="*/ 523266 w 875754"/>
                  <a:gd name="connsiteY34" fmla="*/ 400504 h 1673984"/>
                  <a:gd name="connsiteX35" fmla="*/ 599466 w 875754"/>
                  <a:gd name="connsiteY35" fmla="*/ 376692 h 1673984"/>
                  <a:gd name="connsiteX36" fmla="*/ 549458 w 875754"/>
                  <a:gd name="connsiteY36" fmla="*/ 348117 h 1673984"/>
                  <a:gd name="connsiteX37" fmla="*/ 620897 w 875754"/>
                  <a:gd name="connsiteY37" fmla="*/ 310016 h 1673984"/>
                  <a:gd name="connsiteX38" fmla="*/ 551841 w 875754"/>
                  <a:gd name="connsiteY38" fmla="*/ 295730 h 1673984"/>
                  <a:gd name="connsiteX39" fmla="*/ 616134 w 875754"/>
                  <a:gd name="connsiteY39" fmla="*/ 269536 h 1673984"/>
                  <a:gd name="connsiteX40" fmla="*/ 642329 w 875754"/>
                  <a:gd name="connsiteY40" fmla="*/ 240961 h 1673984"/>
                  <a:gd name="connsiteX41" fmla="*/ 599466 w 875754"/>
                  <a:gd name="connsiteY41" fmla="*/ 240961 h 1673984"/>
                  <a:gd name="connsiteX42" fmla="*/ 656616 w 875754"/>
                  <a:gd name="connsiteY42" fmla="*/ 210005 h 1673984"/>
                  <a:gd name="connsiteX43" fmla="*/ 694715 w 875754"/>
                  <a:gd name="connsiteY43" fmla="*/ 159998 h 1673984"/>
                  <a:gd name="connsiteX44" fmla="*/ 680427 w 875754"/>
                  <a:gd name="connsiteY44" fmla="*/ 114755 h 1673984"/>
                  <a:gd name="connsiteX45" fmla="*/ 709003 w 875754"/>
                  <a:gd name="connsiteY45" fmla="*/ 126662 h 1673984"/>
                  <a:gd name="connsiteX46" fmla="*/ 696823 w 875754"/>
                  <a:gd name="connsiteY46" fmla="*/ 25537 h 1673984"/>
                  <a:gd name="connsiteX47" fmla="*/ 316096 w 875754"/>
                  <a:gd name="connsiteY47" fmla="*/ 360024 h 1673984"/>
                  <a:gd name="connsiteX48" fmla="*/ 299691 w 875754"/>
                  <a:gd name="connsiteY48" fmla="*/ 353685 h 1673984"/>
                  <a:gd name="connsiteX49" fmla="*/ 692471 w 875754"/>
                  <a:gd name="connsiteY49" fmla="*/ 5602 h 1673984"/>
                  <a:gd name="connsiteX0" fmla="*/ 692471 w 875754"/>
                  <a:gd name="connsiteY0" fmla="*/ 4696 h 1673078"/>
                  <a:gd name="connsiteX1" fmla="*/ 465433 w 875754"/>
                  <a:gd name="connsiteY1" fmla="*/ 164379 h 1673078"/>
                  <a:gd name="connsiteX2" fmla="*/ 270516 w 875754"/>
                  <a:gd name="connsiteY2" fmla="*/ 345648 h 1673078"/>
                  <a:gd name="connsiteX3" fmla="*/ 275529 w 875754"/>
                  <a:gd name="connsiteY3" fmla="*/ 669521 h 1673078"/>
                  <a:gd name="connsiteX4" fmla="*/ 273963 w 875754"/>
                  <a:gd name="connsiteY4" fmla="*/ 1032716 h 1673078"/>
                  <a:gd name="connsiteX5" fmla="*/ 195633 w 875754"/>
                  <a:gd name="connsiteY5" fmla="*/ 1247074 h 1673078"/>
                  <a:gd name="connsiteX6" fmla="*/ 8372 w 875754"/>
                  <a:gd name="connsiteY6" fmla="*/ 1624354 h 1673078"/>
                  <a:gd name="connsiteX7" fmla="*/ 499315 w 875754"/>
                  <a:gd name="connsiteY7" fmla="*/ 1639188 h 1673078"/>
                  <a:gd name="connsiteX8" fmla="*/ 628740 w 875754"/>
                  <a:gd name="connsiteY8" fmla="*/ 1261385 h 1673078"/>
                  <a:gd name="connsiteX9" fmla="*/ 718529 w 875754"/>
                  <a:gd name="connsiteY9" fmla="*/ 1116354 h 1673078"/>
                  <a:gd name="connsiteX10" fmla="*/ 749486 w 875754"/>
                  <a:gd name="connsiteY10" fmla="*/ 1056822 h 1673078"/>
                  <a:gd name="connsiteX11" fmla="*/ 632804 w 875754"/>
                  <a:gd name="connsiteY11" fmla="*/ 1035392 h 1673078"/>
                  <a:gd name="connsiteX12" fmla="*/ 800033 w 875754"/>
                  <a:gd name="connsiteY12" fmla="*/ 689816 h 1673078"/>
                  <a:gd name="connsiteX13" fmla="*/ 809696 w 875754"/>
                  <a:gd name="connsiteY13" fmla="*/ 521973 h 1673078"/>
                  <a:gd name="connsiteX14" fmla="*/ 863784 w 875754"/>
                  <a:gd name="connsiteY14" fmla="*/ 309111 h 1673078"/>
                  <a:gd name="connsiteX15" fmla="*/ 875691 w 875754"/>
                  <a:gd name="connsiteY15" fmla="*/ 182905 h 1673078"/>
                  <a:gd name="connsiteX16" fmla="*/ 827860 w 875754"/>
                  <a:gd name="connsiteY16" fmla="*/ 261803 h 1673078"/>
                  <a:gd name="connsiteX17" fmla="*/ 728053 w 875754"/>
                  <a:gd name="connsiteY17" fmla="*/ 242437 h 1673078"/>
                  <a:gd name="connsiteX18" fmla="*/ 730435 w 875754"/>
                  <a:gd name="connsiteY18" fmla="*/ 130516 h 1673078"/>
                  <a:gd name="connsiteX19" fmla="*/ 675666 w 875754"/>
                  <a:gd name="connsiteY19" fmla="*/ 259105 h 1673078"/>
                  <a:gd name="connsiteX20" fmla="*/ 611370 w 875754"/>
                  <a:gd name="connsiteY20" fmla="*/ 466275 h 1673078"/>
                  <a:gd name="connsiteX21" fmla="*/ 451829 w 875754"/>
                  <a:gd name="connsiteY21" fmla="*/ 756785 h 1673078"/>
                  <a:gd name="connsiteX22" fmla="*/ 494689 w 875754"/>
                  <a:gd name="connsiteY22" fmla="*/ 694872 h 1673078"/>
                  <a:gd name="connsiteX23" fmla="*/ 482783 w 875754"/>
                  <a:gd name="connsiteY23" fmla="*/ 656773 h 1673078"/>
                  <a:gd name="connsiteX24" fmla="*/ 549458 w 875754"/>
                  <a:gd name="connsiteY24" fmla="*/ 613911 h 1673078"/>
                  <a:gd name="connsiteX25" fmla="*/ 489928 w 875754"/>
                  <a:gd name="connsiteY25" fmla="*/ 599624 h 1673078"/>
                  <a:gd name="connsiteX26" fmla="*/ 492309 w 875754"/>
                  <a:gd name="connsiteY26" fmla="*/ 568667 h 1673078"/>
                  <a:gd name="connsiteX27" fmla="*/ 551840 w 875754"/>
                  <a:gd name="connsiteY27" fmla="*/ 542474 h 1673078"/>
                  <a:gd name="connsiteX28" fmla="*/ 504215 w 875754"/>
                  <a:gd name="connsiteY28" fmla="*/ 532949 h 1673078"/>
                  <a:gd name="connsiteX29" fmla="*/ 573270 w 875754"/>
                  <a:gd name="connsiteY29" fmla="*/ 521042 h 1673078"/>
                  <a:gd name="connsiteX30" fmla="*/ 487547 w 875754"/>
                  <a:gd name="connsiteY30" fmla="*/ 432935 h 1673078"/>
                  <a:gd name="connsiteX31" fmla="*/ 416108 w 875754"/>
                  <a:gd name="connsiteY31" fmla="*/ 437700 h 1673078"/>
                  <a:gd name="connsiteX32" fmla="*/ 485166 w 875754"/>
                  <a:gd name="connsiteY32" fmla="*/ 416266 h 1673078"/>
                  <a:gd name="connsiteX33" fmla="*/ 582797 w 875754"/>
                  <a:gd name="connsiteY33" fmla="*/ 428172 h 1673078"/>
                  <a:gd name="connsiteX34" fmla="*/ 523266 w 875754"/>
                  <a:gd name="connsiteY34" fmla="*/ 399598 h 1673078"/>
                  <a:gd name="connsiteX35" fmla="*/ 599466 w 875754"/>
                  <a:gd name="connsiteY35" fmla="*/ 375786 h 1673078"/>
                  <a:gd name="connsiteX36" fmla="*/ 549458 w 875754"/>
                  <a:gd name="connsiteY36" fmla="*/ 347211 h 1673078"/>
                  <a:gd name="connsiteX37" fmla="*/ 620897 w 875754"/>
                  <a:gd name="connsiteY37" fmla="*/ 309110 h 1673078"/>
                  <a:gd name="connsiteX38" fmla="*/ 551841 w 875754"/>
                  <a:gd name="connsiteY38" fmla="*/ 294824 h 1673078"/>
                  <a:gd name="connsiteX39" fmla="*/ 616134 w 875754"/>
                  <a:gd name="connsiteY39" fmla="*/ 268630 h 1673078"/>
                  <a:gd name="connsiteX40" fmla="*/ 642329 w 875754"/>
                  <a:gd name="connsiteY40" fmla="*/ 240055 h 1673078"/>
                  <a:gd name="connsiteX41" fmla="*/ 599466 w 875754"/>
                  <a:gd name="connsiteY41" fmla="*/ 240055 h 1673078"/>
                  <a:gd name="connsiteX42" fmla="*/ 656616 w 875754"/>
                  <a:gd name="connsiteY42" fmla="*/ 209099 h 1673078"/>
                  <a:gd name="connsiteX43" fmla="*/ 694715 w 875754"/>
                  <a:gd name="connsiteY43" fmla="*/ 159092 h 1673078"/>
                  <a:gd name="connsiteX44" fmla="*/ 680427 w 875754"/>
                  <a:gd name="connsiteY44" fmla="*/ 113849 h 1673078"/>
                  <a:gd name="connsiteX45" fmla="*/ 709003 w 875754"/>
                  <a:gd name="connsiteY45" fmla="*/ 125756 h 1673078"/>
                  <a:gd name="connsiteX46" fmla="*/ 696823 w 875754"/>
                  <a:gd name="connsiteY46" fmla="*/ 24631 h 1673078"/>
                  <a:gd name="connsiteX47" fmla="*/ 316096 w 875754"/>
                  <a:gd name="connsiteY47" fmla="*/ 359118 h 1673078"/>
                  <a:gd name="connsiteX48" fmla="*/ 299691 w 875754"/>
                  <a:gd name="connsiteY48" fmla="*/ 352779 h 1673078"/>
                  <a:gd name="connsiteX49" fmla="*/ 692471 w 875754"/>
                  <a:gd name="connsiteY49" fmla="*/ 4696 h 1673078"/>
                  <a:gd name="connsiteX0" fmla="*/ 599603 w 875754"/>
                  <a:gd name="connsiteY0" fmla="*/ 55448 h 1650011"/>
                  <a:gd name="connsiteX1" fmla="*/ 465433 w 875754"/>
                  <a:gd name="connsiteY1" fmla="*/ 141312 h 1650011"/>
                  <a:gd name="connsiteX2" fmla="*/ 270516 w 875754"/>
                  <a:gd name="connsiteY2" fmla="*/ 322581 h 1650011"/>
                  <a:gd name="connsiteX3" fmla="*/ 275529 w 875754"/>
                  <a:gd name="connsiteY3" fmla="*/ 646454 h 1650011"/>
                  <a:gd name="connsiteX4" fmla="*/ 273963 w 875754"/>
                  <a:gd name="connsiteY4" fmla="*/ 1009649 h 1650011"/>
                  <a:gd name="connsiteX5" fmla="*/ 195633 w 875754"/>
                  <a:gd name="connsiteY5" fmla="*/ 1224007 h 1650011"/>
                  <a:gd name="connsiteX6" fmla="*/ 8372 w 875754"/>
                  <a:gd name="connsiteY6" fmla="*/ 1601287 h 1650011"/>
                  <a:gd name="connsiteX7" fmla="*/ 499315 w 875754"/>
                  <a:gd name="connsiteY7" fmla="*/ 1616121 h 1650011"/>
                  <a:gd name="connsiteX8" fmla="*/ 628740 w 875754"/>
                  <a:gd name="connsiteY8" fmla="*/ 1238318 h 1650011"/>
                  <a:gd name="connsiteX9" fmla="*/ 718529 w 875754"/>
                  <a:gd name="connsiteY9" fmla="*/ 1093287 h 1650011"/>
                  <a:gd name="connsiteX10" fmla="*/ 749486 w 875754"/>
                  <a:gd name="connsiteY10" fmla="*/ 1033755 h 1650011"/>
                  <a:gd name="connsiteX11" fmla="*/ 632804 w 875754"/>
                  <a:gd name="connsiteY11" fmla="*/ 1012325 h 1650011"/>
                  <a:gd name="connsiteX12" fmla="*/ 800033 w 875754"/>
                  <a:gd name="connsiteY12" fmla="*/ 666749 h 1650011"/>
                  <a:gd name="connsiteX13" fmla="*/ 809696 w 875754"/>
                  <a:gd name="connsiteY13" fmla="*/ 498906 h 1650011"/>
                  <a:gd name="connsiteX14" fmla="*/ 863784 w 875754"/>
                  <a:gd name="connsiteY14" fmla="*/ 286044 h 1650011"/>
                  <a:gd name="connsiteX15" fmla="*/ 875691 w 875754"/>
                  <a:gd name="connsiteY15" fmla="*/ 159838 h 1650011"/>
                  <a:gd name="connsiteX16" fmla="*/ 827860 w 875754"/>
                  <a:gd name="connsiteY16" fmla="*/ 238736 h 1650011"/>
                  <a:gd name="connsiteX17" fmla="*/ 728053 w 875754"/>
                  <a:gd name="connsiteY17" fmla="*/ 219370 h 1650011"/>
                  <a:gd name="connsiteX18" fmla="*/ 730435 w 875754"/>
                  <a:gd name="connsiteY18" fmla="*/ 107449 h 1650011"/>
                  <a:gd name="connsiteX19" fmla="*/ 675666 w 875754"/>
                  <a:gd name="connsiteY19" fmla="*/ 236038 h 1650011"/>
                  <a:gd name="connsiteX20" fmla="*/ 611370 w 875754"/>
                  <a:gd name="connsiteY20" fmla="*/ 443208 h 1650011"/>
                  <a:gd name="connsiteX21" fmla="*/ 451829 w 875754"/>
                  <a:gd name="connsiteY21" fmla="*/ 733718 h 1650011"/>
                  <a:gd name="connsiteX22" fmla="*/ 494689 w 875754"/>
                  <a:gd name="connsiteY22" fmla="*/ 671805 h 1650011"/>
                  <a:gd name="connsiteX23" fmla="*/ 482783 w 875754"/>
                  <a:gd name="connsiteY23" fmla="*/ 633706 h 1650011"/>
                  <a:gd name="connsiteX24" fmla="*/ 549458 w 875754"/>
                  <a:gd name="connsiteY24" fmla="*/ 590844 h 1650011"/>
                  <a:gd name="connsiteX25" fmla="*/ 489928 w 875754"/>
                  <a:gd name="connsiteY25" fmla="*/ 576557 h 1650011"/>
                  <a:gd name="connsiteX26" fmla="*/ 492309 w 875754"/>
                  <a:gd name="connsiteY26" fmla="*/ 545600 h 1650011"/>
                  <a:gd name="connsiteX27" fmla="*/ 551840 w 875754"/>
                  <a:gd name="connsiteY27" fmla="*/ 519407 h 1650011"/>
                  <a:gd name="connsiteX28" fmla="*/ 504215 w 875754"/>
                  <a:gd name="connsiteY28" fmla="*/ 509882 h 1650011"/>
                  <a:gd name="connsiteX29" fmla="*/ 573270 w 875754"/>
                  <a:gd name="connsiteY29" fmla="*/ 497975 h 1650011"/>
                  <a:gd name="connsiteX30" fmla="*/ 487547 w 875754"/>
                  <a:gd name="connsiteY30" fmla="*/ 409868 h 1650011"/>
                  <a:gd name="connsiteX31" fmla="*/ 416108 w 875754"/>
                  <a:gd name="connsiteY31" fmla="*/ 414633 h 1650011"/>
                  <a:gd name="connsiteX32" fmla="*/ 485166 w 875754"/>
                  <a:gd name="connsiteY32" fmla="*/ 393199 h 1650011"/>
                  <a:gd name="connsiteX33" fmla="*/ 582797 w 875754"/>
                  <a:gd name="connsiteY33" fmla="*/ 405105 h 1650011"/>
                  <a:gd name="connsiteX34" fmla="*/ 523266 w 875754"/>
                  <a:gd name="connsiteY34" fmla="*/ 376531 h 1650011"/>
                  <a:gd name="connsiteX35" fmla="*/ 599466 w 875754"/>
                  <a:gd name="connsiteY35" fmla="*/ 352719 h 1650011"/>
                  <a:gd name="connsiteX36" fmla="*/ 549458 w 875754"/>
                  <a:gd name="connsiteY36" fmla="*/ 324144 h 1650011"/>
                  <a:gd name="connsiteX37" fmla="*/ 620897 w 875754"/>
                  <a:gd name="connsiteY37" fmla="*/ 286043 h 1650011"/>
                  <a:gd name="connsiteX38" fmla="*/ 551841 w 875754"/>
                  <a:gd name="connsiteY38" fmla="*/ 271757 h 1650011"/>
                  <a:gd name="connsiteX39" fmla="*/ 616134 w 875754"/>
                  <a:gd name="connsiteY39" fmla="*/ 245563 h 1650011"/>
                  <a:gd name="connsiteX40" fmla="*/ 642329 w 875754"/>
                  <a:gd name="connsiteY40" fmla="*/ 216988 h 1650011"/>
                  <a:gd name="connsiteX41" fmla="*/ 599466 w 875754"/>
                  <a:gd name="connsiteY41" fmla="*/ 216988 h 1650011"/>
                  <a:gd name="connsiteX42" fmla="*/ 656616 w 875754"/>
                  <a:gd name="connsiteY42" fmla="*/ 186032 h 1650011"/>
                  <a:gd name="connsiteX43" fmla="*/ 694715 w 875754"/>
                  <a:gd name="connsiteY43" fmla="*/ 136025 h 1650011"/>
                  <a:gd name="connsiteX44" fmla="*/ 680427 w 875754"/>
                  <a:gd name="connsiteY44" fmla="*/ 90782 h 1650011"/>
                  <a:gd name="connsiteX45" fmla="*/ 709003 w 875754"/>
                  <a:gd name="connsiteY45" fmla="*/ 102689 h 1650011"/>
                  <a:gd name="connsiteX46" fmla="*/ 696823 w 875754"/>
                  <a:gd name="connsiteY46" fmla="*/ 1564 h 1650011"/>
                  <a:gd name="connsiteX47" fmla="*/ 316096 w 875754"/>
                  <a:gd name="connsiteY47" fmla="*/ 336051 h 1650011"/>
                  <a:gd name="connsiteX48" fmla="*/ 299691 w 875754"/>
                  <a:gd name="connsiteY48" fmla="*/ 329712 h 1650011"/>
                  <a:gd name="connsiteX49" fmla="*/ 599603 w 875754"/>
                  <a:gd name="connsiteY49" fmla="*/ 55448 h 1650011"/>
                  <a:gd name="connsiteX0" fmla="*/ 599603 w 875754"/>
                  <a:gd name="connsiteY0" fmla="*/ 55448 h 1650011"/>
                  <a:gd name="connsiteX1" fmla="*/ 465433 w 875754"/>
                  <a:gd name="connsiteY1" fmla="*/ 141312 h 1650011"/>
                  <a:gd name="connsiteX2" fmla="*/ 270516 w 875754"/>
                  <a:gd name="connsiteY2" fmla="*/ 322581 h 1650011"/>
                  <a:gd name="connsiteX3" fmla="*/ 275529 w 875754"/>
                  <a:gd name="connsiteY3" fmla="*/ 646454 h 1650011"/>
                  <a:gd name="connsiteX4" fmla="*/ 273963 w 875754"/>
                  <a:gd name="connsiteY4" fmla="*/ 1009649 h 1650011"/>
                  <a:gd name="connsiteX5" fmla="*/ 195633 w 875754"/>
                  <a:gd name="connsiteY5" fmla="*/ 1224007 h 1650011"/>
                  <a:gd name="connsiteX6" fmla="*/ 8372 w 875754"/>
                  <a:gd name="connsiteY6" fmla="*/ 1601287 h 1650011"/>
                  <a:gd name="connsiteX7" fmla="*/ 499315 w 875754"/>
                  <a:gd name="connsiteY7" fmla="*/ 1616121 h 1650011"/>
                  <a:gd name="connsiteX8" fmla="*/ 628740 w 875754"/>
                  <a:gd name="connsiteY8" fmla="*/ 1238318 h 1650011"/>
                  <a:gd name="connsiteX9" fmla="*/ 718529 w 875754"/>
                  <a:gd name="connsiteY9" fmla="*/ 1093287 h 1650011"/>
                  <a:gd name="connsiteX10" fmla="*/ 749486 w 875754"/>
                  <a:gd name="connsiteY10" fmla="*/ 1033755 h 1650011"/>
                  <a:gd name="connsiteX11" fmla="*/ 632804 w 875754"/>
                  <a:gd name="connsiteY11" fmla="*/ 1012325 h 1650011"/>
                  <a:gd name="connsiteX12" fmla="*/ 800033 w 875754"/>
                  <a:gd name="connsiteY12" fmla="*/ 666749 h 1650011"/>
                  <a:gd name="connsiteX13" fmla="*/ 809696 w 875754"/>
                  <a:gd name="connsiteY13" fmla="*/ 498906 h 1650011"/>
                  <a:gd name="connsiteX14" fmla="*/ 863784 w 875754"/>
                  <a:gd name="connsiteY14" fmla="*/ 286044 h 1650011"/>
                  <a:gd name="connsiteX15" fmla="*/ 875691 w 875754"/>
                  <a:gd name="connsiteY15" fmla="*/ 159838 h 1650011"/>
                  <a:gd name="connsiteX16" fmla="*/ 827860 w 875754"/>
                  <a:gd name="connsiteY16" fmla="*/ 238736 h 1650011"/>
                  <a:gd name="connsiteX17" fmla="*/ 728053 w 875754"/>
                  <a:gd name="connsiteY17" fmla="*/ 219370 h 1650011"/>
                  <a:gd name="connsiteX18" fmla="*/ 730435 w 875754"/>
                  <a:gd name="connsiteY18" fmla="*/ 107449 h 1650011"/>
                  <a:gd name="connsiteX19" fmla="*/ 675666 w 875754"/>
                  <a:gd name="connsiteY19" fmla="*/ 236038 h 1650011"/>
                  <a:gd name="connsiteX20" fmla="*/ 611370 w 875754"/>
                  <a:gd name="connsiteY20" fmla="*/ 443208 h 1650011"/>
                  <a:gd name="connsiteX21" fmla="*/ 451829 w 875754"/>
                  <a:gd name="connsiteY21" fmla="*/ 733718 h 1650011"/>
                  <a:gd name="connsiteX22" fmla="*/ 494689 w 875754"/>
                  <a:gd name="connsiteY22" fmla="*/ 671805 h 1650011"/>
                  <a:gd name="connsiteX23" fmla="*/ 482783 w 875754"/>
                  <a:gd name="connsiteY23" fmla="*/ 633706 h 1650011"/>
                  <a:gd name="connsiteX24" fmla="*/ 549458 w 875754"/>
                  <a:gd name="connsiteY24" fmla="*/ 590844 h 1650011"/>
                  <a:gd name="connsiteX25" fmla="*/ 489928 w 875754"/>
                  <a:gd name="connsiteY25" fmla="*/ 576557 h 1650011"/>
                  <a:gd name="connsiteX26" fmla="*/ 492309 w 875754"/>
                  <a:gd name="connsiteY26" fmla="*/ 545600 h 1650011"/>
                  <a:gd name="connsiteX27" fmla="*/ 551840 w 875754"/>
                  <a:gd name="connsiteY27" fmla="*/ 519407 h 1650011"/>
                  <a:gd name="connsiteX28" fmla="*/ 504215 w 875754"/>
                  <a:gd name="connsiteY28" fmla="*/ 509882 h 1650011"/>
                  <a:gd name="connsiteX29" fmla="*/ 573270 w 875754"/>
                  <a:gd name="connsiteY29" fmla="*/ 497975 h 1650011"/>
                  <a:gd name="connsiteX30" fmla="*/ 487547 w 875754"/>
                  <a:gd name="connsiteY30" fmla="*/ 409868 h 1650011"/>
                  <a:gd name="connsiteX31" fmla="*/ 416108 w 875754"/>
                  <a:gd name="connsiteY31" fmla="*/ 414633 h 1650011"/>
                  <a:gd name="connsiteX32" fmla="*/ 485166 w 875754"/>
                  <a:gd name="connsiteY32" fmla="*/ 393199 h 1650011"/>
                  <a:gd name="connsiteX33" fmla="*/ 582797 w 875754"/>
                  <a:gd name="connsiteY33" fmla="*/ 405105 h 1650011"/>
                  <a:gd name="connsiteX34" fmla="*/ 523266 w 875754"/>
                  <a:gd name="connsiteY34" fmla="*/ 376531 h 1650011"/>
                  <a:gd name="connsiteX35" fmla="*/ 599466 w 875754"/>
                  <a:gd name="connsiteY35" fmla="*/ 352719 h 1650011"/>
                  <a:gd name="connsiteX36" fmla="*/ 549458 w 875754"/>
                  <a:gd name="connsiteY36" fmla="*/ 324144 h 1650011"/>
                  <a:gd name="connsiteX37" fmla="*/ 620897 w 875754"/>
                  <a:gd name="connsiteY37" fmla="*/ 286043 h 1650011"/>
                  <a:gd name="connsiteX38" fmla="*/ 551841 w 875754"/>
                  <a:gd name="connsiteY38" fmla="*/ 271757 h 1650011"/>
                  <a:gd name="connsiteX39" fmla="*/ 616134 w 875754"/>
                  <a:gd name="connsiteY39" fmla="*/ 245563 h 1650011"/>
                  <a:gd name="connsiteX40" fmla="*/ 642329 w 875754"/>
                  <a:gd name="connsiteY40" fmla="*/ 216988 h 1650011"/>
                  <a:gd name="connsiteX41" fmla="*/ 599466 w 875754"/>
                  <a:gd name="connsiteY41" fmla="*/ 216988 h 1650011"/>
                  <a:gd name="connsiteX42" fmla="*/ 656616 w 875754"/>
                  <a:gd name="connsiteY42" fmla="*/ 186032 h 1650011"/>
                  <a:gd name="connsiteX43" fmla="*/ 694715 w 875754"/>
                  <a:gd name="connsiteY43" fmla="*/ 136025 h 1650011"/>
                  <a:gd name="connsiteX44" fmla="*/ 680427 w 875754"/>
                  <a:gd name="connsiteY44" fmla="*/ 90782 h 1650011"/>
                  <a:gd name="connsiteX45" fmla="*/ 709003 w 875754"/>
                  <a:gd name="connsiteY45" fmla="*/ 102689 h 1650011"/>
                  <a:gd name="connsiteX46" fmla="*/ 696823 w 875754"/>
                  <a:gd name="connsiteY46" fmla="*/ 1564 h 1650011"/>
                  <a:gd name="connsiteX47" fmla="*/ 316096 w 875754"/>
                  <a:gd name="connsiteY47" fmla="*/ 336051 h 1650011"/>
                  <a:gd name="connsiteX48" fmla="*/ 299691 w 875754"/>
                  <a:gd name="connsiteY48" fmla="*/ 329712 h 1650011"/>
                  <a:gd name="connsiteX49" fmla="*/ 599603 w 875754"/>
                  <a:gd name="connsiteY49" fmla="*/ 55448 h 1650011"/>
                  <a:gd name="connsiteX0" fmla="*/ 599603 w 875754"/>
                  <a:gd name="connsiteY0" fmla="*/ 55448 h 1650011"/>
                  <a:gd name="connsiteX1" fmla="*/ 405902 w 875754"/>
                  <a:gd name="connsiteY1" fmla="*/ 191318 h 1650011"/>
                  <a:gd name="connsiteX2" fmla="*/ 270516 w 875754"/>
                  <a:gd name="connsiteY2" fmla="*/ 322581 h 1650011"/>
                  <a:gd name="connsiteX3" fmla="*/ 275529 w 875754"/>
                  <a:gd name="connsiteY3" fmla="*/ 646454 h 1650011"/>
                  <a:gd name="connsiteX4" fmla="*/ 273963 w 875754"/>
                  <a:gd name="connsiteY4" fmla="*/ 1009649 h 1650011"/>
                  <a:gd name="connsiteX5" fmla="*/ 195633 w 875754"/>
                  <a:gd name="connsiteY5" fmla="*/ 1224007 h 1650011"/>
                  <a:gd name="connsiteX6" fmla="*/ 8372 w 875754"/>
                  <a:gd name="connsiteY6" fmla="*/ 1601287 h 1650011"/>
                  <a:gd name="connsiteX7" fmla="*/ 499315 w 875754"/>
                  <a:gd name="connsiteY7" fmla="*/ 1616121 h 1650011"/>
                  <a:gd name="connsiteX8" fmla="*/ 628740 w 875754"/>
                  <a:gd name="connsiteY8" fmla="*/ 1238318 h 1650011"/>
                  <a:gd name="connsiteX9" fmla="*/ 718529 w 875754"/>
                  <a:gd name="connsiteY9" fmla="*/ 1093287 h 1650011"/>
                  <a:gd name="connsiteX10" fmla="*/ 749486 w 875754"/>
                  <a:gd name="connsiteY10" fmla="*/ 1033755 h 1650011"/>
                  <a:gd name="connsiteX11" fmla="*/ 632804 w 875754"/>
                  <a:gd name="connsiteY11" fmla="*/ 1012325 h 1650011"/>
                  <a:gd name="connsiteX12" fmla="*/ 800033 w 875754"/>
                  <a:gd name="connsiteY12" fmla="*/ 666749 h 1650011"/>
                  <a:gd name="connsiteX13" fmla="*/ 809696 w 875754"/>
                  <a:gd name="connsiteY13" fmla="*/ 498906 h 1650011"/>
                  <a:gd name="connsiteX14" fmla="*/ 863784 w 875754"/>
                  <a:gd name="connsiteY14" fmla="*/ 286044 h 1650011"/>
                  <a:gd name="connsiteX15" fmla="*/ 875691 w 875754"/>
                  <a:gd name="connsiteY15" fmla="*/ 159838 h 1650011"/>
                  <a:gd name="connsiteX16" fmla="*/ 827860 w 875754"/>
                  <a:gd name="connsiteY16" fmla="*/ 238736 h 1650011"/>
                  <a:gd name="connsiteX17" fmla="*/ 728053 w 875754"/>
                  <a:gd name="connsiteY17" fmla="*/ 219370 h 1650011"/>
                  <a:gd name="connsiteX18" fmla="*/ 730435 w 875754"/>
                  <a:gd name="connsiteY18" fmla="*/ 107449 h 1650011"/>
                  <a:gd name="connsiteX19" fmla="*/ 675666 w 875754"/>
                  <a:gd name="connsiteY19" fmla="*/ 236038 h 1650011"/>
                  <a:gd name="connsiteX20" fmla="*/ 611370 w 875754"/>
                  <a:gd name="connsiteY20" fmla="*/ 443208 h 1650011"/>
                  <a:gd name="connsiteX21" fmla="*/ 451829 w 875754"/>
                  <a:gd name="connsiteY21" fmla="*/ 733718 h 1650011"/>
                  <a:gd name="connsiteX22" fmla="*/ 494689 w 875754"/>
                  <a:gd name="connsiteY22" fmla="*/ 671805 h 1650011"/>
                  <a:gd name="connsiteX23" fmla="*/ 482783 w 875754"/>
                  <a:gd name="connsiteY23" fmla="*/ 633706 h 1650011"/>
                  <a:gd name="connsiteX24" fmla="*/ 549458 w 875754"/>
                  <a:gd name="connsiteY24" fmla="*/ 590844 h 1650011"/>
                  <a:gd name="connsiteX25" fmla="*/ 489928 w 875754"/>
                  <a:gd name="connsiteY25" fmla="*/ 576557 h 1650011"/>
                  <a:gd name="connsiteX26" fmla="*/ 492309 w 875754"/>
                  <a:gd name="connsiteY26" fmla="*/ 545600 h 1650011"/>
                  <a:gd name="connsiteX27" fmla="*/ 551840 w 875754"/>
                  <a:gd name="connsiteY27" fmla="*/ 519407 h 1650011"/>
                  <a:gd name="connsiteX28" fmla="*/ 504215 w 875754"/>
                  <a:gd name="connsiteY28" fmla="*/ 509882 h 1650011"/>
                  <a:gd name="connsiteX29" fmla="*/ 573270 w 875754"/>
                  <a:gd name="connsiteY29" fmla="*/ 497975 h 1650011"/>
                  <a:gd name="connsiteX30" fmla="*/ 487547 w 875754"/>
                  <a:gd name="connsiteY30" fmla="*/ 409868 h 1650011"/>
                  <a:gd name="connsiteX31" fmla="*/ 416108 w 875754"/>
                  <a:gd name="connsiteY31" fmla="*/ 414633 h 1650011"/>
                  <a:gd name="connsiteX32" fmla="*/ 485166 w 875754"/>
                  <a:gd name="connsiteY32" fmla="*/ 393199 h 1650011"/>
                  <a:gd name="connsiteX33" fmla="*/ 582797 w 875754"/>
                  <a:gd name="connsiteY33" fmla="*/ 405105 h 1650011"/>
                  <a:gd name="connsiteX34" fmla="*/ 523266 w 875754"/>
                  <a:gd name="connsiteY34" fmla="*/ 376531 h 1650011"/>
                  <a:gd name="connsiteX35" fmla="*/ 599466 w 875754"/>
                  <a:gd name="connsiteY35" fmla="*/ 352719 h 1650011"/>
                  <a:gd name="connsiteX36" fmla="*/ 549458 w 875754"/>
                  <a:gd name="connsiteY36" fmla="*/ 324144 h 1650011"/>
                  <a:gd name="connsiteX37" fmla="*/ 620897 w 875754"/>
                  <a:gd name="connsiteY37" fmla="*/ 286043 h 1650011"/>
                  <a:gd name="connsiteX38" fmla="*/ 551841 w 875754"/>
                  <a:gd name="connsiteY38" fmla="*/ 271757 h 1650011"/>
                  <a:gd name="connsiteX39" fmla="*/ 616134 w 875754"/>
                  <a:gd name="connsiteY39" fmla="*/ 245563 h 1650011"/>
                  <a:gd name="connsiteX40" fmla="*/ 642329 w 875754"/>
                  <a:gd name="connsiteY40" fmla="*/ 216988 h 1650011"/>
                  <a:gd name="connsiteX41" fmla="*/ 599466 w 875754"/>
                  <a:gd name="connsiteY41" fmla="*/ 216988 h 1650011"/>
                  <a:gd name="connsiteX42" fmla="*/ 656616 w 875754"/>
                  <a:gd name="connsiteY42" fmla="*/ 186032 h 1650011"/>
                  <a:gd name="connsiteX43" fmla="*/ 694715 w 875754"/>
                  <a:gd name="connsiteY43" fmla="*/ 136025 h 1650011"/>
                  <a:gd name="connsiteX44" fmla="*/ 680427 w 875754"/>
                  <a:gd name="connsiteY44" fmla="*/ 90782 h 1650011"/>
                  <a:gd name="connsiteX45" fmla="*/ 709003 w 875754"/>
                  <a:gd name="connsiteY45" fmla="*/ 102689 h 1650011"/>
                  <a:gd name="connsiteX46" fmla="*/ 696823 w 875754"/>
                  <a:gd name="connsiteY46" fmla="*/ 1564 h 1650011"/>
                  <a:gd name="connsiteX47" fmla="*/ 316096 w 875754"/>
                  <a:gd name="connsiteY47" fmla="*/ 336051 h 1650011"/>
                  <a:gd name="connsiteX48" fmla="*/ 299691 w 875754"/>
                  <a:gd name="connsiteY48" fmla="*/ 329712 h 1650011"/>
                  <a:gd name="connsiteX49" fmla="*/ 599603 w 875754"/>
                  <a:gd name="connsiteY49" fmla="*/ 55448 h 1650011"/>
                  <a:gd name="connsiteX0" fmla="*/ 599603 w 875754"/>
                  <a:gd name="connsiteY0" fmla="*/ 55448 h 1650011"/>
                  <a:gd name="connsiteX1" fmla="*/ 405902 w 875754"/>
                  <a:gd name="connsiteY1" fmla="*/ 191318 h 1650011"/>
                  <a:gd name="connsiteX2" fmla="*/ 270516 w 875754"/>
                  <a:gd name="connsiteY2" fmla="*/ 322581 h 1650011"/>
                  <a:gd name="connsiteX3" fmla="*/ 275529 w 875754"/>
                  <a:gd name="connsiteY3" fmla="*/ 646454 h 1650011"/>
                  <a:gd name="connsiteX4" fmla="*/ 273963 w 875754"/>
                  <a:gd name="connsiteY4" fmla="*/ 1009649 h 1650011"/>
                  <a:gd name="connsiteX5" fmla="*/ 195633 w 875754"/>
                  <a:gd name="connsiteY5" fmla="*/ 1224007 h 1650011"/>
                  <a:gd name="connsiteX6" fmla="*/ 8372 w 875754"/>
                  <a:gd name="connsiteY6" fmla="*/ 1601287 h 1650011"/>
                  <a:gd name="connsiteX7" fmla="*/ 499315 w 875754"/>
                  <a:gd name="connsiteY7" fmla="*/ 1616121 h 1650011"/>
                  <a:gd name="connsiteX8" fmla="*/ 628740 w 875754"/>
                  <a:gd name="connsiteY8" fmla="*/ 1238318 h 1650011"/>
                  <a:gd name="connsiteX9" fmla="*/ 718529 w 875754"/>
                  <a:gd name="connsiteY9" fmla="*/ 1093287 h 1650011"/>
                  <a:gd name="connsiteX10" fmla="*/ 749486 w 875754"/>
                  <a:gd name="connsiteY10" fmla="*/ 1033755 h 1650011"/>
                  <a:gd name="connsiteX11" fmla="*/ 632804 w 875754"/>
                  <a:gd name="connsiteY11" fmla="*/ 1012325 h 1650011"/>
                  <a:gd name="connsiteX12" fmla="*/ 800033 w 875754"/>
                  <a:gd name="connsiteY12" fmla="*/ 666749 h 1650011"/>
                  <a:gd name="connsiteX13" fmla="*/ 809696 w 875754"/>
                  <a:gd name="connsiteY13" fmla="*/ 498906 h 1650011"/>
                  <a:gd name="connsiteX14" fmla="*/ 863784 w 875754"/>
                  <a:gd name="connsiteY14" fmla="*/ 286044 h 1650011"/>
                  <a:gd name="connsiteX15" fmla="*/ 875691 w 875754"/>
                  <a:gd name="connsiteY15" fmla="*/ 159838 h 1650011"/>
                  <a:gd name="connsiteX16" fmla="*/ 827860 w 875754"/>
                  <a:gd name="connsiteY16" fmla="*/ 238736 h 1650011"/>
                  <a:gd name="connsiteX17" fmla="*/ 728053 w 875754"/>
                  <a:gd name="connsiteY17" fmla="*/ 219370 h 1650011"/>
                  <a:gd name="connsiteX18" fmla="*/ 730435 w 875754"/>
                  <a:gd name="connsiteY18" fmla="*/ 107449 h 1650011"/>
                  <a:gd name="connsiteX19" fmla="*/ 675666 w 875754"/>
                  <a:gd name="connsiteY19" fmla="*/ 236038 h 1650011"/>
                  <a:gd name="connsiteX20" fmla="*/ 611370 w 875754"/>
                  <a:gd name="connsiteY20" fmla="*/ 443208 h 1650011"/>
                  <a:gd name="connsiteX21" fmla="*/ 451829 w 875754"/>
                  <a:gd name="connsiteY21" fmla="*/ 733718 h 1650011"/>
                  <a:gd name="connsiteX22" fmla="*/ 494689 w 875754"/>
                  <a:gd name="connsiteY22" fmla="*/ 671805 h 1650011"/>
                  <a:gd name="connsiteX23" fmla="*/ 482783 w 875754"/>
                  <a:gd name="connsiteY23" fmla="*/ 633706 h 1650011"/>
                  <a:gd name="connsiteX24" fmla="*/ 549458 w 875754"/>
                  <a:gd name="connsiteY24" fmla="*/ 590844 h 1650011"/>
                  <a:gd name="connsiteX25" fmla="*/ 489928 w 875754"/>
                  <a:gd name="connsiteY25" fmla="*/ 576557 h 1650011"/>
                  <a:gd name="connsiteX26" fmla="*/ 492309 w 875754"/>
                  <a:gd name="connsiteY26" fmla="*/ 545600 h 1650011"/>
                  <a:gd name="connsiteX27" fmla="*/ 551840 w 875754"/>
                  <a:gd name="connsiteY27" fmla="*/ 519407 h 1650011"/>
                  <a:gd name="connsiteX28" fmla="*/ 504215 w 875754"/>
                  <a:gd name="connsiteY28" fmla="*/ 509882 h 1650011"/>
                  <a:gd name="connsiteX29" fmla="*/ 573270 w 875754"/>
                  <a:gd name="connsiteY29" fmla="*/ 497975 h 1650011"/>
                  <a:gd name="connsiteX30" fmla="*/ 487547 w 875754"/>
                  <a:gd name="connsiteY30" fmla="*/ 409868 h 1650011"/>
                  <a:gd name="connsiteX31" fmla="*/ 416108 w 875754"/>
                  <a:gd name="connsiteY31" fmla="*/ 414633 h 1650011"/>
                  <a:gd name="connsiteX32" fmla="*/ 485166 w 875754"/>
                  <a:gd name="connsiteY32" fmla="*/ 393199 h 1650011"/>
                  <a:gd name="connsiteX33" fmla="*/ 582797 w 875754"/>
                  <a:gd name="connsiteY33" fmla="*/ 405105 h 1650011"/>
                  <a:gd name="connsiteX34" fmla="*/ 523266 w 875754"/>
                  <a:gd name="connsiteY34" fmla="*/ 376531 h 1650011"/>
                  <a:gd name="connsiteX35" fmla="*/ 599466 w 875754"/>
                  <a:gd name="connsiteY35" fmla="*/ 352719 h 1650011"/>
                  <a:gd name="connsiteX36" fmla="*/ 549458 w 875754"/>
                  <a:gd name="connsiteY36" fmla="*/ 324144 h 1650011"/>
                  <a:gd name="connsiteX37" fmla="*/ 620897 w 875754"/>
                  <a:gd name="connsiteY37" fmla="*/ 286043 h 1650011"/>
                  <a:gd name="connsiteX38" fmla="*/ 551841 w 875754"/>
                  <a:gd name="connsiteY38" fmla="*/ 271757 h 1650011"/>
                  <a:gd name="connsiteX39" fmla="*/ 616134 w 875754"/>
                  <a:gd name="connsiteY39" fmla="*/ 245563 h 1650011"/>
                  <a:gd name="connsiteX40" fmla="*/ 642329 w 875754"/>
                  <a:gd name="connsiteY40" fmla="*/ 216988 h 1650011"/>
                  <a:gd name="connsiteX41" fmla="*/ 599466 w 875754"/>
                  <a:gd name="connsiteY41" fmla="*/ 216988 h 1650011"/>
                  <a:gd name="connsiteX42" fmla="*/ 656616 w 875754"/>
                  <a:gd name="connsiteY42" fmla="*/ 186032 h 1650011"/>
                  <a:gd name="connsiteX43" fmla="*/ 694715 w 875754"/>
                  <a:gd name="connsiteY43" fmla="*/ 136025 h 1650011"/>
                  <a:gd name="connsiteX44" fmla="*/ 680427 w 875754"/>
                  <a:gd name="connsiteY44" fmla="*/ 90782 h 1650011"/>
                  <a:gd name="connsiteX45" fmla="*/ 709003 w 875754"/>
                  <a:gd name="connsiteY45" fmla="*/ 102689 h 1650011"/>
                  <a:gd name="connsiteX46" fmla="*/ 696823 w 875754"/>
                  <a:gd name="connsiteY46" fmla="*/ 1564 h 1650011"/>
                  <a:gd name="connsiteX47" fmla="*/ 316096 w 875754"/>
                  <a:gd name="connsiteY47" fmla="*/ 336051 h 1650011"/>
                  <a:gd name="connsiteX48" fmla="*/ 299691 w 875754"/>
                  <a:gd name="connsiteY48" fmla="*/ 329712 h 1650011"/>
                  <a:gd name="connsiteX49" fmla="*/ 599603 w 875754"/>
                  <a:gd name="connsiteY49" fmla="*/ 55448 h 1650011"/>
                  <a:gd name="connsiteX0" fmla="*/ 299691 w 875754"/>
                  <a:gd name="connsiteY0" fmla="*/ 329712 h 1650011"/>
                  <a:gd name="connsiteX1" fmla="*/ 405902 w 875754"/>
                  <a:gd name="connsiteY1" fmla="*/ 191318 h 1650011"/>
                  <a:gd name="connsiteX2" fmla="*/ 270516 w 875754"/>
                  <a:gd name="connsiteY2" fmla="*/ 322581 h 1650011"/>
                  <a:gd name="connsiteX3" fmla="*/ 275529 w 875754"/>
                  <a:gd name="connsiteY3" fmla="*/ 646454 h 1650011"/>
                  <a:gd name="connsiteX4" fmla="*/ 273963 w 875754"/>
                  <a:gd name="connsiteY4" fmla="*/ 1009649 h 1650011"/>
                  <a:gd name="connsiteX5" fmla="*/ 195633 w 875754"/>
                  <a:gd name="connsiteY5" fmla="*/ 1224007 h 1650011"/>
                  <a:gd name="connsiteX6" fmla="*/ 8372 w 875754"/>
                  <a:gd name="connsiteY6" fmla="*/ 1601287 h 1650011"/>
                  <a:gd name="connsiteX7" fmla="*/ 499315 w 875754"/>
                  <a:gd name="connsiteY7" fmla="*/ 1616121 h 1650011"/>
                  <a:gd name="connsiteX8" fmla="*/ 628740 w 875754"/>
                  <a:gd name="connsiteY8" fmla="*/ 1238318 h 1650011"/>
                  <a:gd name="connsiteX9" fmla="*/ 718529 w 875754"/>
                  <a:gd name="connsiteY9" fmla="*/ 1093287 h 1650011"/>
                  <a:gd name="connsiteX10" fmla="*/ 749486 w 875754"/>
                  <a:gd name="connsiteY10" fmla="*/ 1033755 h 1650011"/>
                  <a:gd name="connsiteX11" fmla="*/ 632804 w 875754"/>
                  <a:gd name="connsiteY11" fmla="*/ 1012325 h 1650011"/>
                  <a:gd name="connsiteX12" fmla="*/ 800033 w 875754"/>
                  <a:gd name="connsiteY12" fmla="*/ 666749 h 1650011"/>
                  <a:gd name="connsiteX13" fmla="*/ 809696 w 875754"/>
                  <a:gd name="connsiteY13" fmla="*/ 498906 h 1650011"/>
                  <a:gd name="connsiteX14" fmla="*/ 863784 w 875754"/>
                  <a:gd name="connsiteY14" fmla="*/ 286044 h 1650011"/>
                  <a:gd name="connsiteX15" fmla="*/ 875691 w 875754"/>
                  <a:gd name="connsiteY15" fmla="*/ 159838 h 1650011"/>
                  <a:gd name="connsiteX16" fmla="*/ 827860 w 875754"/>
                  <a:gd name="connsiteY16" fmla="*/ 238736 h 1650011"/>
                  <a:gd name="connsiteX17" fmla="*/ 728053 w 875754"/>
                  <a:gd name="connsiteY17" fmla="*/ 219370 h 1650011"/>
                  <a:gd name="connsiteX18" fmla="*/ 730435 w 875754"/>
                  <a:gd name="connsiteY18" fmla="*/ 107449 h 1650011"/>
                  <a:gd name="connsiteX19" fmla="*/ 675666 w 875754"/>
                  <a:gd name="connsiteY19" fmla="*/ 236038 h 1650011"/>
                  <a:gd name="connsiteX20" fmla="*/ 611370 w 875754"/>
                  <a:gd name="connsiteY20" fmla="*/ 443208 h 1650011"/>
                  <a:gd name="connsiteX21" fmla="*/ 451829 w 875754"/>
                  <a:gd name="connsiteY21" fmla="*/ 733718 h 1650011"/>
                  <a:gd name="connsiteX22" fmla="*/ 494689 w 875754"/>
                  <a:gd name="connsiteY22" fmla="*/ 671805 h 1650011"/>
                  <a:gd name="connsiteX23" fmla="*/ 482783 w 875754"/>
                  <a:gd name="connsiteY23" fmla="*/ 633706 h 1650011"/>
                  <a:gd name="connsiteX24" fmla="*/ 549458 w 875754"/>
                  <a:gd name="connsiteY24" fmla="*/ 590844 h 1650011"/>
                  <a:gd name="connsiteX25" fmla="*/ 489928 w 875754"/>
                  <a:gd name="connsiteY25" fmla="*/ 576557 h 1650011"/>
                  <a:gd name="connsiteX26" fmla="*/ 492309 w 875754"/>
                  <a:gd name="connsiteY26" fmla="*/ 545600 h 1650011"/>
                  <a:gd name="connsiteX27" fmla="*/ 551840 w 875754"/>
                  <a:gd name="connsiteY27" fmla="*/ 519407 h 1650011"/>
                  <a:gd name="connsiteX28" fmla="*/ 504215 w 875754"/>
                  <a:gd name="connsiteY28" fmla="*/ 509882 h 1650011"/>
                  <a:gd name="connsiteX29" fmla="*/ 573270 w 875754"/>
                  <a:gd name="connsiteY29" fmla="*/ 497975 h 1650011"/>
                  <a:gd name="connsiteX30" fmla="*/ 487547 w 875754"/>
                  <a:gd name="connsiteY30" fmla="*/ 409868 h 1650011"/>
                  <a:gd name="connsiteX31" fmla="*/ 416108 w 875754"/>
                  <a:gd name="connsiteY31" fmla="*/ 414633 h 1650011"/>
                  <a:gd name="connsiteX32" fmla="*/ 485166 w 875754"/>
                  <a:gd name="connsiteY32" fmla="*/ 393199 h 1650011"/>
                  <a:gd name="connsiteX33" fmla="*/ 582797 w 875754"/>
                  <a:gd name="connsiteY33" fmla="*/ 405105 h 1650011"/>
                  <a:gd name="connsiteX34" fmla="*/ 523266 w 875754"/>
                  <a:gd name="connsiteY34" fmla="*/ 376531 h 1650011"/>
                  <a:gd name="connsiteX35" fmla="*/ 599466 w 875754"/>
                  <a:gd name="connsiteY35" fmla="*/ 352719 h 1650011"/>
                  <a:gd name="connsiteX36" fmla="*/ 549458 w 875754"/>
                  <a:gd name="connsiteY36" fmla="*/ 324144 h 1650011"/>
                  <a:gd name="connsiteX37" fmla="*/ 620897 w 875754"/>
                  <a:gd name="connsiteY37" fmla="*/ 286043 h 1650011"/>
                  <a:gd name="connsiteX38" fmla="*/ 551841 w 875754"/>
                  <a:gd name="connsiteY38" fmla="*/ 271757 h 1650011"/>
                  <a:gd name="connsiteX39" fmla="*/ 616134 w 875754"/>
                  <a:gd name="connsiteY39" fmla="*/ 245563 h 1650011"/>
                  <a:gd name="connsiteX40" fmla="*/ 642329 w 875754"/>
                  <a:gd name="connsiteY40" fmla="*/ 216988 h 1650011"/>
                  <a:gd name="connsiteX41" fmla="*/ 599466 w 875754"/>
                  <a:gd name="connsiteY41" fmla="*/ 216988 h 1650011"/>
                  <a:gd name="connsiteX42" fmla="*/ 656616 w 875754"/>
                  <a:gd name="connsiteY42" fmla="*/ 186032 h 1650011"/>
                  <a:gd name="connsiteX43" fmla="*/ 694715 w 875754"/>
                  <a:gd name="connsiteY43" fmla="*/ 136025 h 1650011"/>
                  <a:gd name="connsiteX44" fmla="*/ 680427 w 875754"/>
                  <a:gd name="connsiteY44" fmla="*/ 90782 h 1650011"/>
                  <a:gd name="connsiteX45" fmla="*/ 709003 w 875754"/>
                  <a:gd name="connsiteY45" fmla="*/ 102689 h 1650011"/>
                  <a:gd name="connsiteX46" fmla="*/ 696823 w 875754"/>
                  <a:gd name="connsiteY46" fmla="*/ 1564 h 1650011"/>
                  <a:gd name="connsiteX47" fmla="*/ 316096 w 875754"/>
                  <a:gd name="connsiteY47" fmla="*/ 336051 h 1650011"/>
                  <a:gd name="connsiteX48" fmla="*/ 299691 w 875754"/>
                  <a:gd name="connsiteY48" fmla="*/ 329712 h 1650011"/>
                  <a:gd name="connsiteX0" fmla="*/ 299691 w 875754"/>
                  <a:gd name="connsiteY0" fmla="*/ 329712 h 1650011"/>
                  <a:gd name="connsiteX1" fmla="*/ 270516 w 875754"/>
                  <a:gd name="connsiteY1" fmla="*/ 322581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47" fmla="*/ 299691 w 875754"/>
                  <a:gd name="connsiteY47" fmla="*/ 329712 h 1650011"/>
                  <a:gd name="connsiteX0" fmla="*/ 316096 w 875754"/>
                  <a:gd name="connsiteY0" fmla="*/ 336051 h 1650011"/>
                  <a:gd name="connsiteX1" fmla="*/ 270516 w 875754"/>
                  <a:gd name="connsiteY1" fmla="*/ 322581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258610 w 875754"/>
                  <a:gd name="connsiteY1" fmla="*/ 394018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272898 w 875754"/>
                  <a:gd name="connsiteY1" fmla="*/ 453549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275529 w 875754"/>
                  <a:gd name="connsiteY1" fmla="*/ 646454 h 1650011"/>
                  <a:gd name="connsiteX2" fmla="*/ 273963 w 875754"/>
                  <a:gd name="connsiteY2" fmla="*/ 1009649 h 1650011"/>
                  <a:gd name="connsiteX3" fmla="*/ 195633 w 875754"/>
                  <a:gd name="connsiteY3" fmla="*/ 1224007 h 1650011"/>
                  <a:gd name="connsiteX4" fmla="*/ 8372 w 875754"/>
                  <a:gd name="connsiteY4" fmla="*/ 1601287 h 1650011"/>
                  <a:gd name="connsiteX5" fmla="*/ 499315 w 875754"/>
                  <a:gd name="connsiteY5" fmla="*/ 1616121 h 1650011"/>
                  <a:gd name="connsiteX6" fmla="*/ 628740 w 875754"/>
                  <a:gd name="connsiteY6" fmla="*/ 1238318 h 1650011"/>
                  <a:gd name="connsiteX7" fmla="*/ 718529 w 875754"/>
                  <a:gd name="connsiteY7" fmla="*/ 1093287 h 1650011"/>
                  <a:gd name="connsiteX8" fmla="*/ 749486 w 875754"/>
                  <a:gd name="connsiteY8" fmla="*/ 1033755 h 1650011"/>
                  <a:gd name="connsiteX9" fmla="*/ 632804 w 875754"/>
                  <a:gd name="connsiteY9" fmla="*/ 1012325 h 1650011"/>
                  <a:gd name="connsiteX10" fmla="*/ 800033 w 875754"/>
                  <a:gd name="connsiteY10" fmla="*/ 666749 h 1650011"/>
                  <a:gd name="connsiteX11" fmla="*/ 809696 w 875754"/>
                  <a:gd name="connsiteY11" fmla="*/ 498906 h 1650011"/>
                  <a:gd name="connsiteX12" fmla="*/ 863784 w 875754"/>
                  <a:gd name="connsiteY12" fmla="*/ 286044 h 1650011"/>
                  <a:gd name="connsiteX13" fmla="*/ 875691 w 875754"/>
                  <a:gd name="connsiteY13" fmla="*/ 159838 h 1650011"/>
                  <a:gd name="connsiteX14" fmla="*/ 827860 w 875754"/>
                  <a:gd name="connsiteY14" fmla="*/ 238736 h 1650011"/>
                  <a:gd name="connsiteX15" fmla="*/ 728053 w 875754"/>
                  <a:gd name="connsiteY15" fmla="*/ 219370 h 1650011"/>
                  <a:gd name="connsiteX16" fmla="*/ 730435 w 875754"/>
                  <a:gd name="connsiteY16" fmla="*/ 107449 h 1650011"/>
                  <a:gd name="connsiteX17" fmla="*/ 675666 w 875754"/>
                  <a:gd name="connsiteY17" fmla="*/ 236038 h 1650011"/>
                  <a:gd name="connsiteX18" fmla="*/ 611370 w 875754"/>
                  <a:gd name="connsiteY18" fmla="*/ 443208 h 1650011"/>
                  <a:gd name="connsiteX19" fmla="*/ 451829 w 875754"/>
                  <a:gd name="connsiteY19" fmla="*/ 733718 h 1650011"/>
                  <a:gd name="connsiteX20" fmla="*/ 494689 w 875754"/>
                  <a:gd name="connsiteY20" fmla="*/ 671805 h 1650011"/>
                  <a:gd name="connsiteX21" fmla="*/ 482783 w 875754"/>
                  <a:gd name="connsiteY21" fmla="*/ 633706 h 1650011"/>
                  <a:gd name="connsiteX22" fmla="*/ 549458 w 875754"/>
                  <a:gd name="connsiteY22" fmla="*/ 590844 h 1650011"/>
                  <a:gd name="connsiteX23" fmla="*/ 489928 w 875754"/>
                  <a:gd name="connsiteY23" fmla="*/ 576557 h 1650011"/>
                  <a:gd name="connsiteX24" fmla="*/ 492309 w 875754"/>
                  <a:gd name="connsiteY24" fmla="*/ 545600 h 1650011"/>
                  <a:gd name="connsiteX25" fmla="*/ 551840 w 875754"/>
                  <a:gd name="connsiteY25" fmla="*/ 519407 h 1650011"/>
                  <a:gd name="connsiteX26" fmla="*/ 504215 w 875754"/>
                  <a:gd name="connsiteY26" fmla="*/ 509882 h 1650011"/>
                  <a:gd name="connsiteX27" fmla="*/ 573270 w 875754"/>
                  <a:gd name="connsiteY27" fmla="*/ 497975 h 1650011"/>
                  <a:gd name="connsiteX28" fmla="*/ 487547 w 875754"/>
                  <a:gd name="connsiteY28" fmla="*/ 409868 h 1650011"/>
                  <a:gd name="connsiteX29" fmla="*/ 416108 w 875754"/>
                  <a:gd name="connsiteY29" fmla="*/ 414633 h 1650011"/>
                  <a:gd name="connsiteX30" fmla="*/ 485166 w 875754"/>
                  <a:gd name="connsiteY30" fmla="*/ 393199 h 1650011"/>
                  <a:gd name="connsiteX31" fmla="*/ 582797 w 875754"/>
                  <a:gd name="connsiteY31" fmla="*/ 405105 h 1650011"/>
                  <a:gd name="connsiteX32" fmla="*/ 523266 w 875754"/>
                  <a:gd name="connsiteY32" fmla="*/ 376531 h 1650011"/>
                  <a:gd name="connsiteX33" fmla="*/ 599466 w 875754"/>
                  <a:gd name="connsiteY33" fmla="*/ 352719 h 1650011"/>
                  <a:gd name="connsiteX34" fmla="*/ 549458 w 875754"/>
                  <a:gd name="connsiteY34" fmla="*/ 324144 h 1650011"/>
                  <a:gd name="connsiteX35" fmla="*/ 620897 w 875754"/>
                  <a:gd name="connsiteY35" fmla="*/ 286043 h 1650011"/>
                  <a:gd name="connsiteX36" fmla="*/ 551841 w 875754"/>
                  <a:gd name="connsiteY36" fmla="*/ 271757 h 1650011"/>
                  <a:gd name="connsiteX37" fmla="*/ 616134 w 875754"/>
                  <a:gd name="connsiteY37" fmla="*/ 245563 h 1650011"/>
                  <a:gd name="connsiteX38" fmla="*/ 642329 w 875754"/>
                  <a:gd name="connsiteY38" fmla="*/ 216988 h 1650011"/>
                  <a:gd name="connsiteX39" fmla="*/ 599466 w 875754"/>
                  <a:gd name="connsiteY39" fmla="*/ 216988 h 1650011"/>
                  <a:gd name="connsiteX40" fmla="*/ 656616 w 875754"/>
                  <a:gd name="connsiteY40" fmla="*/ 186032 h 1650011"/>
                  <a:gd name="connsiteX41" fmla="*/ 694715 w 875754"/>
                  <a:gd name="connsiteY41" fmla="*/ 136025 h 1650011"/>
                  <a:gd name="connsiteX42" fmla="*/ 680427 w 875754"/>
                  <a:gd name="connsiteY42" fmla="*/ 90782 h 1650011"/>
                  <a:gd name="connsiteX43" fmla="*/ 709003 w 875754"/>
                  <a:gd name="connsiteY43" fmla="*/ 102689 h 1650011"/>
                  <a:gd name="connsiteX44" fmla="*/ 696823 w 875754"/>
                  <a:gd name="connsiteY44" fmla="*/ 1564 h 1650011"/>
                  <a:gd name="connsiteX45" fmla="*/ 316096 w 875754"/>
                  <a:gd name="connsiteY45" fmla="*/ 336051 h 1650011"/>
                  <a:gd name="connsiteX0" fmla="*/ 316096 w 875754"/>
                  <a:gd name="connsiteY0" fmla="*/ 336051 h 1650011"/>
                  <a:gd name="connsiteX1" fmla="*/ 275529 w 875754"/>
                  <a:gd name="connsiteY1" fmla="*/ 646454 h 1650011"/>
                  <a:gd name="connsiteX2" fmla="*/ 273963 w 875754"/>
                  <a:gd name="connsiteY2" fmla="*/ 1009649 h 1650011"/>
                  <a:gd name="connsiteX3" fmla="*/ 195633 w 875754"/>
                  <a:gd name="connsiteY3" fmla="*/ 1224007 h 1650011"/>
                  <a:gd name="connsiteX4" fmla="*/ 8372 w 875754"/>
                  <a:gd name="connsiteY4" fmla="*/ 1601287 h 1650011"/>
                  <a:gd name="connsiteX5" fmla="*/ 499315 w 875754"/>
                  <a:gd name="connsiteY5" fmla="*/ 1616121 h 1650011"/>
                  <a:gd name="connsiteX6" fmla="*/ 628740 w 875754"/>
                  <a:gd name="connsiteY6" fmla="*/ 1238318 h 1650011"/>
                  <a:gd name="connsiteX7" fmla="*/ 718529 w 875754"/>
                  <a:gd name="connsiteY7" fmla="*/ 1093287 h 1650011"/>
                  <a:gd name="connsiteX8" fmla="*/ 749486 w 875754"/>
                  <a:gd name="connsiteY8" fmla="*/ 1033755 h 1650011"/>
                  <a:gd name="connsiteX9" fmla="*/ 632804 w 875754"/>
                  <a:gd name="connsiteY9" fmla="*/ 1012325 h 1650011"/>
                  <a:gd name="connsiteX10" fmla="*/ 800033 w 875754"/>
                  <a:gd name="connsiteY10" fmla="*/ 666749 h 1650011"/>
                  <a:gd name="connsiteX11" fmla="*/ 809696 w 875754"/>
                  <a:gd name="connsiteY11" fmla="*/ 498906 h 1650011"/>
                  <a:gd name="connsiteX12" fmla="*/ 863784 w 875754"/>
                  <a:gd name="connsiteY12" fmla="*/ 286044 h 1650011"/>
                  <a:gd name="connsiteX13" fmla="*/ 875691 w 875754"/>
                  <a:gd name="connsiteY13" fmla="*/ 159838 h 1650011"/>
                  <a:gd name="connsiteX14" fmla="*/ 827860 w 875754"/>
                  <a:gd name="connsiteY14" fmla="*/ 238736 h 1650011"/>
                  <a:gd name="connsiteX15" fmla="*/ 728053 w 875754"/>
                  <a:gd name="connsiteY15" fmla="*/ 219370 h 1650011"/>
                  <a:gd name="connsiteX16" fmla="*/ 730435 w 875754"/>
                  <a:gd name="connsiteY16" fmla="*/ 107449 h 1650011"/>
                  <a:gd name="connsiteX17" fmla="*/ 675666 w 875754"/>
                  <a:gd name="connsiteY17" fmla="*/ 236038 h 1650011"/>
                  <a:gd name="connsiteX18" fmla="*/ 611370 w 875754"/>
                  <a:gd name="connsiteY18" fmla="*/ 443208 h 1650011"/>
                  <a:gd name="connsiteX19" fmla="*/ 451829 w 875754"/>
                  <a:gd name="connsiteY19" fmla="*/ 733718 h 1650011"/>
                  <a:gd name="connsiteX20" fmla="*/ 494689 w 875754"/>
                  <a:gd name="connsiteY20" fmla="*/ 671805 h 1650011"/>
                  <a:gd name="connsiteX21" fmla="*/ 482783 w 875754"/>
                  <a:gd name="connsiteY21" fmla="*/ 633706 h 1650011"/>
                  <a:gd name="connsiteX22" fmla="*/ 549458 w 875754"/>
                  <a:gd name="connsiteY22" fmla="*/ 590844 h 1650011"/>
                  <a:gd name="connsiteX23" fmla="*/ 489928 w 875754"/>
                  <a:gd name="connsiteY23" fmla="*/ 576557 h 1650011"/>
                  <a:gd name="connsiteX24" fmla="*/ 492309 w 875754"/>
                  <a:gd name="connsiteY24" fmla="*/ 545600 h 1650011"/>
                  <a:gd name="connsiteX25" fmla="*/ 551840 w 875754"/>
                  <a:gd name="connsiteY25" fmla="*/ 519407 h 1650011"/>
                  <a:gd name="connsiteX26" fmla="*/ 504215 w 875754"/>
                  <a:gd name="connsiteY26" fmla="*/ 509882 h 1650011"/>
                  <a:gd name="connsiteX27" fmla="*/ 573270 w 875754"/>
                  <a:gd name="connsiteY27" fmla="*/ 497975 h 1650011"/>
                  <a:gd name="connsiteX28" fmla="*/ 487547 w 875754"/>
                  <a:gd name="connsiteY28" fmla="*/ 409868 h 1650011"/>
                  <a:gd name="connsiteX29" fmla="*/ 416108 w 875754"/>
                  <a:gd name="connsiteY29" fmla="*/ 414633 h 1650011"/>
                  <a:gd name="connsiteX30" fmla="*/ 485166 w 875754"/>
                  <a:gd name="connsiteY30" fmla="*/ 393199 h 1650011"/>
                  <a:gd name="connsiteX31" fmla="*/ 582797 w 875754"/>
                  <a:gd name="connsiteY31" fmla="*/ 405105 h 1650011"/>
                  <a:gd name="connsiteX32" fmla="*/ 523266 w 875754"/>
                  <a:gd name="connsiteY32" fmla="*/ 376531 h 1650011"/>
                  <a:gd name="connsiteX33" fmla="*/ 599466 w 875754"/>
                  <a:gd name="connsiteY33" fmla="*/ 352719 h 1650011"/>
                  <a:gd name="connsiteX34" fmla="*/ 549458 w 875754"/>
                  <a:gd name="connsiteY34" fmla="*/ 324144 h 1650011"/>
                  <a:gd name="connsiteX35" fmla="*/ 620897 w 875754"/>
                  <a:gd name="connsiteY35" fmla="*/ 286043 h 1650011"/>
                  <a:gd name="connsiteX36" fmla="*/ 551841 w 875754"/>
                  <a:gd name="connsiteY36" fmla="*/ 271757 h 1650011"/>
                  <a:gd name="connsiteX37" fmla="*/ 616134 w 875754"/>
                  <a:gd name="connsiteY37" fmla="*/ 245563 h 1650011"/>
                  <a:gd name="connsiteX38" fmla="*/ 642329 w 875754"/>
                  <a:gd name="connsiteY38" fmla="*/ 216988 h 1650011"/>
                  <a:gd name="connsiteX39" fmla="*/ 599466 w 875754"/>
                  <a:gd name="connsiteY39" fmla="*/ 216988 h 1650011"/>
                  <a:gd name="connsiteX40" fmla="*/ 656616 w 875754"/>
                  <a:gd name="connsiteY40" fmla="*/ 186032 h 1650011"/>
                  <a:gd name="connsiteX41" fmla="*/ 694715 w 875754"/>
                  <a:gd name="connsiteY41" fmla="*/ 136025 h 1650011"/>
                  <a:gd name="connsiteX42" fmla="*/ 680427 w 875754"/>
                  <a:gd name="connsiteY42" fmla="*/ 90782 h 1650011"/>
                  <a:gd name="connsiteX43" fmla="*/ 709003 w 875754"/>
                  <a:gd name="connsiteY43" fmla="*/ 102689 h 1650011"/>
                  <a:gd name="connsiteX44" fmla="*/ 696823 w 875754"/>
                  <a:gd name="connsiteY44" fmla="*/ 1564 h 1650011"/>
                  <a:gd name="connsiteX45" fmla="*/ 316096 w 875754"/>
                  <a:gd name="connsiteY45" fmla="*/ 336051 h 1650011"/>
                  <a:gd name="connsiteX0" fmla="*/ 316096 w 875754"/>
                  <a:gd name="connsiteY0" fmla="*/ 336051 h 1650011"/>
                  <a:gd name="connsiteX1" fmla="*/ 285140 w 875754"/>
                  <a:gd name="connsiteY1" fmla="*/ 419393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189890 w 875754"/>
                  <a:gd name="connsiteY1" fmla="*/ 417011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189890 w 875754"/>
                  <a:gd name="connsiteY1" fmla="*/ 417011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273234 w 875754"/>
                  <a:gd name="connsiteY1" fmla="*/ 393198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273234 w 875754"/>
                  <a:gd name="connsiteY1" fmla="*/ 393198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273234 w 875754"/>
                  <a:gd name="connsiteY1" fmla="*/ 393198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273234 w 875754"/>
                  <a:gd name="connsiteY1" fmla="*/ 426535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273234 w 875754"/>
                  <a:gd name="connsiteY1" fmla="*/ 426535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875754" h="1650011">
                    <a:moveTo>
                      <a:pt x="316096" y="336051"/>
                    </a:moveTo>
                    <a:cubicBezTo>
                      <a:pt x="247482" y="405689"/>
                      <a:pt x="279321" y="341859"/>
                      <a:pt x="273234" y="426535"/>
                    </a:cubicBezTo>
                    <a:cubicBezTo>
                      <a:pt x="269493" y="478575"/>
                      <a:pt x="275408" y="549268"/>
                      <a:pt x="275529" y="646454"/>
                    </a:cubicBezTo>
                    <a:cubicBezTo>
                      <a:pt x="275651" y="743640"/>
                      <a:pt x="287279" y="913390"/>
                      <a:pt x="273963" y="1009649"/>
                    </a:cubicBezTo>
                    <a:cubicBezTo>
                      <a:pt x="260647" y="1105908"/>
                      <a:pt x="239898" y="1125401"/>
                      <a:pt x="195633" y="1224007"/>
                    </a:cubicBezTo>
                    <a:cubicBezTo>
                      <a:pt x="151368" y="1322613"/>
                      <a:pt x="-42242" y="1535935"/>
                      <a:pt x="8372" y="1601287"/>
                    </a:cubicBezTo>
                    <a:cubicBezTo>
                      <a:pt x="58986" y="1666639"/>
                      <a:pt x="419373" y="1660741"/>
                      <a:pt x="499315" y="1616121"/>
                    </a:cubicBezTo>
                    <a:cubicBezTo>
                      <a:pt x="555444" y="1561976"/>
                      <a:pt x="592204" y="1325457"/>
                      <a:pt x="628740" y="1238318"/>
                    </a:cubicBezTo>
                    <a:cubicBezTo>
                      <a:pt x="665276" y="1151179"/>
                      <a:pt x="695772" y="1143089"/>
                      <a:pt x="718529" y="1093287"/>
                    </a:cubicBezTo>
                    <a:cubicBezTo>
                      <a:pt x="731943" y="1063559"/>
                      <a:pt x="767742" y="1040105"/>
                      <a:pt x="749486" y="1033755"/>
                    </a:cubicBezTo>
                    <a:cubicBezTo>
                      <a:pt x="731230" y="1027405"/>
                      <a:pt x="632317" y="1073095"/>
                      <a:pt x="632804" y="1012325"/>
                    </a:cubicBezTo>
                    <a:cubicBezTo>
                      <a:pt x="864272" y="1108717"/>
                      <a:pt x="770551" y="752319"/>
                      <a:pt x="800033" y="666749"/>
                    </a:cubicBezTo>
                    <a:cubicBezTo>
                      <a:pt x="829515" y="581179"/>
                      <a:pt x="799071" y="562357"/>
                      <a:pt x="809696" y="498906"/>
                    </a:cubicBezTo>
                    <a:cubicBezTo>
                      <a:pt x="820321" y="435455"/>
                      <a:pt x="846039" y="413595"/>
                      <a:pt x="863784" y="286044"/>
                    </a:cubicBezTo>
                    <a:cubicBezTo>
                      <a:pt x="867242" y="258505"/>
                      <a:pt x="874138" y="186376"/>
                      <a:pt x="875691" y="159838"/>
                    </a:cubicBezTo>
                    <a:cubicBezTo>
                      <a:pt x="877244" y="133300"/>
                      <a:pt x="850084" y="202621"/>
                      <a:pt x="827860" y="238736"/>
                    </a:cubicBezTo>
                    <a:cubicBezTo>
                      <a:pt x="813955" y="261332"/>
                      <a:pt x="744291" y="241251"/>
                      <a:pt x="728053" y="219370"/>
                    </a:cubicBezTo>
                    <a:cubicBezTo>
                      <a:pt x="711816" y="197489"/>
                      <a:pt x="739166" y="104671"/>
                      <a:pt x="730435" y="107449"/>
                    </a:cubicBezTo>
                    <a:cubicBezTo>
                      <a:pt x="721704" y="110227"/>
                      <a:pt x="696304" y="183253"/>
                      <a:pt x="675666" y="236038"/>
                    </a:cubicBezTo>
                    <a:cubicBezTo>
                      <a:pt x="653442" y="317795"/>
                      <a:pt x="648676" y="360261"/>
                      <a:pt x="611370" y="443208"/>
                    </a:cubicBezTo>
                    <a:cubicBezTo>
                      <a:pt x="574064" y="526155"/>
                      <a:pt x="594307" y="653946"/>
                      <a:pt x="451829" y="733718"/>
                    </a:cubicBezTo>
                    <a:cubicBezTo>
                      <a:pt x="545095" y="651565"/>
                      <a:pt x="529614" y="650771"/>
                      <a:pt x="494689" y="671805"/>
                    </a:cubicBezTo>
                    <a:cubicBezTo>
                      <a:pt x="564538" y="580126"/>
                      <a:pt x="533186" y="605131"/>
                      <a:pt x="482783" y="633706"/>
                    </a:cubicBezTo>
                    <a:cubicBezTo>
                      <a:pt x="508580" y="602750"/>
                      <a:pt x="537155" y="596797"/>
                      <a:pt x="549458" y="590844"/>
                    </a:cubicBezTo>
                    <a:cubicBezTo>
                      <a:pt x="533186" y="584891"/>
                      <a:pt x="495484" y="580526"/>
                      <a:pt x="489928" y="576557"/>
                    </a:cubicBezTo>
                    <a:cubicBezTo>
                      <a:pt x="484372" y="572588"/>
                      <a:pt x="651455" y="531710"/>
                      <a:pt x="492309" y="545600"/>
                    </a:cubicBezTo>
                    <a:cubicBezTo>
                      <a:pt x="590338" y="507104"/>
                      <a:pt x="566920" y="531313"/>
                      <a:pt x="551840" y="519407"/>
                    </a:cubicBezTo>
                    <a:cubicBezTo>
                      <a:pt x="533584" y="507104"/>
                      <a:pt x="578431" y="504723"/>
                      <a:pt x="504215" y="509882"/>
                    </a:cubicBezTo>
                    <a:cubicBezTo>
                      <a:pt x="539537" y="488848"/>
                      <a:pt x="543109" y="489244"/>
                      <a:pt x="573270" y="497975"/>
                    </a:cubicBezTo>
                    <a:cubicBezTo>
                      <a:pt x="582796" y="425347"/>
                      <a:pt x="520487" y="425743"/>
                      <a:pt x="487547" y="409868"/>
                    </a:cubicBezTo>
                    <a:cubicBezTo>
                      <a:pt x="454607" y="393993"/>
                      <a:pt x="414521" y="418602"/>
                      <a:pt x="416108" y="414633"/>
                    </a:cubicBezTo>
                    <a:cubicBezTo>
                      <a:pt x="417696" y="410664"/>
                      <a:pt x="450638" y="392803"/>
                      <a:pt x="485166" y="393199"/>
                    </a:cubicBezTo>
                    <a:cubicBezTo>
                      <a:pt x="519694" y="393595"/>
                      <a:pt x="576447" y="407883"/>
                      <a:pt x="582797" y="405105"/>
                    </a:cubicBezTo>
                    <a:cubicBezTo>
                      <a:pt x="576447" y="406693"/>
                      <a:pt x="593910" y="384072"/>
                      <a:pt x="523266" y="376531"/>
                    </a:cubicBezTo>
                    <a:cubicBezTo>
                      <a:pt x="526044" y="367800"/>
                      <a:pt x="589941" y="360656"/>
                      <a:pt x="599466" y="352719"/>
                    </a:cubicBezTo>
                    <a:cubicBezTo>
                      <a:pt x="568113" y="349544"/>
                      <a:pt x="561364" y="327716"/>
                      <a:pt x="549458" y="324144"/>
                    </a:cubicBezTo>
                    <a:cubicBezTo>
                      <a:pt x="582002" y="305094"/>
                      <a:pt x="576446" y="381293"/>
                      <a:pt x="620897" y="286043"/>
                    </a:cubicBezTo>
                    <a:cubicBezTo>
                      <a:pt x="619309" y="255087"/>
                      <a:pt x="574860" y="276519"/>
                      <a:pt x="551841" y="271757"/>
                    </a:cubicBezTo>
                    <a:cubicBezTo>
                      <a:pt x="535172" y="267788"/>
                      <a:pt x="631612" y="248738"/>
                      <a:pt x="616134" y="245563"/>
                    </a:cubicBezTo>
                    <a:cubicBezTo>
                      <a:pt x="600656" y="242388"/>
                      <a:pt x="657410" y="218575"/>
                      <a:pt x="642329" y="216988"/>
                    </a:cubicBezTo>
                    <a:cubicBezTo>
                      <a:pt x="627248" y="215401"/>
                      <a:pt x="604229" y="219766"/>
                      <a:pt x="599466" y="216988"/>
                    </a:cubicBezTo>
                    <a:cubicBezTo>
                      <a:pt x="594703" y="214210"/>
                      <a:pt x="664554" y="193176"/>
                      <a:pt x="656616" y="186032"/>
                    </a:cubicBezTo>
                    <a:cubicBezTo>
                      <a:pt x="648679" y="178888"/>
                      <a:pt x="711781" y="149916"/>
                      <a:pt x="694715" y="136025"/>
                    </a:cubicBezTo>
                    <a:cubicBezTo>
                      <a:pt x="677649" y="122134"/>
                      <a:pt x="684396" y="103085"/>
                      <a:pt x="680427" y="90782"/>
                    </a:cubicBezTo>
                    <a:cubicBezTo>
                      <a:pt x="685983" y="97529"/>
                      <a:pt x="708255" y="120337"/>
                      <a:pt x="709003" y="102689"/>
                    </a:cubicBezTo>
                    <a:cubicBezTo>
                      <a:pt x="709751" y="85041"/>
                      <a:pt x="721826" y="-13517"/>
                      <a:pt x="696823" y="1564"/>
                    </a:cubicBezTo>
                    <a:cubicBezTo>
                      <a:pt x="631605" y="40902"/>
                      <a:pt x="411738" y="250404"/>
                      <a:pt x="316096" y="336051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dirty="0"/>
              </a:p>
            </p:txBody>
          </p:sp>
          <p:sp>
            <p:nvSpPr>
              <p:cNvPr id="619" name="Abgerundetes Rechteck 22"/>
              <p:cNvSpPr/>
              <p:nvPr/>
            </p:nvSpPr>
            <p:spPr>
              <a:xfrm>
                <a:off x="2633663" y="3827317"/>
                <a:ext cx="138112" cy="151698"/>
              </a:xfrm>
              <a:custGeom>
                <a:avLst/>
                <a:gdLst>
                  <a:gd name="connsiteX0" fmla="*/ 0 w 128753"/>
                  <a:gd name="connsiteY0" fmla="*/ 21459 h 173832"/>
                  <a:gd name="connsiteX1" fmla="*/ 21459 w 128753"/>
                  <a:gd name="connsiteY1" fmla="*/ 0 h 173832"/>
                  <a:gd name="connsiteX2" fmla="*/ 107294 w 128753"/>
                  <a:gd name="connsiteY2" fmla="*/ 0 h 173832"/>
                  <a:gd name="connsiteX3" fmla="*/ 128753 w 128753"/>
                  <a:gd name="connsiteY3" fmla="*/ 21459 h 173832"/>
                  <a:gd name="connsiteX4" fmla="*/ 128753 w 128753"/>
                  <a:gd name="connsiteY4" fmla="*/ 152373 h 173832"/>
                  <a:gd name="connsiteX5" fmla="*/ 107294 w 128753"/>
                  <a:gd name="connsiteY5" fmla="*/ 173832 h 173832"/>
                  <a:gd name="connsiteX6" fmla="*/ 21459 w 128753"/>
                  <a:gd name="connsiteY6" fmla="*/ 173832 h 173832"/>
                  <a:gd name="connsiteX7" fmla="*/ 0 w 128753"/>
                  <a:gd name="connsiteY7" fmla="*/ 152373 h 173832"/>
                  <a:gd name="connsiteX8" fmla="*/ 0 w 128753"/>
                  <a:gd name="connsiteY8" fmla="*/ 21459 h 173832"/>
                  <a:gd name="connsiteX0" fmla="*/ 38100 w 166853"/>
                  <a:gd name="connsiteY0" fmla="*/ 21459 h 173832"/>
                  <a:gd name="connsiteX1" fmla="*/ 59559 w 166853"/>
                  <a:gd name="connsiteY1" fmla="*/ 0 h 173832"/>
                  <a:gd name="connsiteX2" fmla="*/ 145394 w 166853"/>
                  <a:gd name="connsiteY2" fmla="*/ 0 h 173832"/>
                  <a:gd name="connsiteX3" fmla="*/ 166853 w 166853"/>
                  <a:gd name="connsiteY3" fmla="*/ 21459 h 173832"/>
                  <a:gd name="connsiteX4" fmla="*/ 166853 w 166853"/>
                  <a:gd name="connsiteY4" fmla="*/ 152373 h 173832"/>
                  <a:gd name="connsiteX5" fmla="*/ 145394 w 166853"/>
                  <a:gd name="connsiteY5" fmla="*/ 173832 h 173832"/>
                  <a:gd name="connsiteX6" fmla="*/ 59559 w 166853"/>
                  <a:gd name="connsiteY6" fmla="*/ 173832 h 173832"/>
                  <a:gd name="connsiteX7" fmla="*/ 0 w 166853"/>
                  <a:gd name="connsiteY7" fmla="*/ 121416 h 173832"/>
                  <a:gd name="connsiteX8" fmla="*/ 38100 w 166853"/>
                  <a:gd name="connsiteY8" fmla="*/ 21459 h 173832"/>
                  <a:gd name="connsiteX0" fmla="*/ 0 w 166853"/>
                  <a:gd name="connsiteY0" fmla="*/ 121416 h 173832"/>
                  <a:gd name="connsiteX1" fmla="*/ 59559 w 166853"/>
                  <a:gd name="connsiteY1" fmla="*/ 0 h 173832"/>
                  <a:gd name="connsiteX2" fmla="*/ 145394 w 166853"/>
                  <a:gd name="connsiteY2" fmla="*/ 0 h 173832"/>
                  <a:gd name="connsiteX3" fmla="*/ 166853 w 166853"/>
                  <a:gd name="connsiteY3" fmla="*/ 21459 h 173832"/>
                  <a:gd name="connsiteX4" fmla="*/ 166853 w 166853"/>
                  <a:gd name="connsiteY4" fmla="*/ 152373 h 173832"/>
                  <a:gd name="connsiteX5" fmla="*/ 145394 w 166853"/>
                  <a:gd name="connsiteY5" fmla="*/ 173832 h 173832"/>
                  <a:gd name="connsiteX6" fmla="*/ 59559 w 166853"/>
                  <a:gd name="connsiteY6" fmla="*/ 173832 h 173832"/>
                  <a:gd name="connsiteX7" fmla="*/ 0 w 166853"/>
                  <a:gd name="connsiteY7" fmla="*/ 121416 h 173832"/>
                  <a:gd name="connsiteX0" fmla="*/ 0 w 166853"/>
                  <a:gd name="connsiteY0" fmla="*/ 121416 h 173832"/>
                  <a:gd name="connsiteX1" fmla="*/ 35746 w 166853"/>
                  <a:gd name="connsiteY1" fmla="*/ 16669 h 173832"/>
                  <a:gd name="connsiteX2" fmla="*/ 145394 w 166853"/>
                  <a:gd name="connsiteY2" fmla="*/ 0 h 173832"/>
                  <a:gd name="connsiteX3" fmla="*/ 166853 w 166853"/>
                  <a:gd name="connsiteY3" fmla="*/ 21459 h 173832"/>
                  <a:gd name="connsiteX4" fmla="*/ 166853 w 166853"/>
                  <a:gd name="connsiteY4" fmla="*/ 152373 h 173832"/>
                  <a:gd name="connsiteX5" fmla="*/ 145394 w 166853"/>
                  <a:gd name="connsiteY5" fmla="*/ 173832 h 173832"/>
                  <a:gd name="connsiteX6" fmla="*/ 59559 w 166853"/>
                  <a:gd name="connsiteY6" fmla="*/ 173832 h 173832"/>
                  <a:gd name="connsiteX7" fmla="*/ 0 w 166853"/>
                  <a:gd name="connsiteY7" fmla="*/ 121416 h 173832"/>
                  <a:gd name="connsiteX0" fmla="*/ 0 w 166853"/>
                  <a:gd name="connsiteY0" fmla="*/ 121416 h 173832"/>
                  <a:gd name="connsiteX1" fmla="*/ 35746 w 166853"/>
                  <a:gd name="connsiteY1" fmla="*/ 16669 h 173832"/>
                  <a:gd name="connsiteX2" fmla="*/ 145394 w 166853"/>
                  <a:gd name="connsiteY2" fmla="*/ 0 h 173832"/>
                  <a:gd name="connsiteX3" fmla="*/ 166853 w 166853"/>
                  <a:gd name="connsiteY3" fmla="*/ 21459 h 173832"/>
                  <a:gd name="connsiteX4" fmla="*/ 166853 w 166853"/>
                  <a:gd name="connsiteY4" fmla="*/ 152373 h 173832"/>
                  <a:gd name="connsiteX5" fmla="*/ 145394 w 166853"/>
                  <a:gd name="connsiteY5" fmla="*/ 173832 h 173832"/>
                  <a:gd name="connsiteX6" fmla="*/ 0 w 166853"/>
                  <a:gd name="connsiteY6" fmla="*/ 121416 h 173832"/>
                  <a:gd name="connsiteX0" fmla="*/ 0 w 166853"/>
                  <a:gd name="connsiteY0" fmla="*/ 121416 h 164307"/>
                  <a:gd name="connsiteX1" fmla="*/ 35746 w 166853"/>
                  <a:gd name="connsiteY1" fmla="*/ 16669 h 164307"/>
                  <a:gd name="connsiteX2" fmla="*/ 145394 w 166853"/>
                  <a:gd name="connsiteY2" fmla="*/ 0 h 164307"/>
                  <a:gd name="connsiteX3" fmla="*/ 166853 w 166853"/>
                  <a:gd name="connsiteY3" fmla="*/ 21459 h 164307"/>
                  <a:gd name="connsiteX4" fmla="*/ 166853 w 166853"/>
                  <a:gd name="connsiteY4" fmla="*/ 152373 h 164307"/>
                  <a:gd name="connsiteX5" fmla="*/ 54907 w 166853"/>
                  <a:gd name="connsiteY5" fmla="*/ 164307 h 164307"/>
                  <a:gd name="connsiteX6" fmla="*/ 0 w 166853"/>
                  <a:gd name="connsiteY6" fmla="*/ 121416 h 164307"/>
                  <a:gd name="connsiteX0" fmla="*/ 0 w 166853"/>
                  <a:gd name="connsiteY0" fmla="*/ 121416 h 157793"/>
                  <a:gd name="connsiteX1" fmla="*/ 35746 w 166853"/>
                  <a:gd name="connsiteY1" fmla="*/ 16669 h 157793"/>
                  <a:gd name="connsiteX2" fmla="*/ 145394 w 166853"/>
                  <a:gd name="connsiteY2" fmla="*/ 0 h 157793"/>
                  <a:gd name="connsiteX3" fmla="*/ 166853 w 166853"/>
                  <a:gd name="connsiteY3" fmla="*/ 21459 h 157793"/>
                  <a:gd name="connsiteX4" fmla="*/ 166853 w 166853"/>
                  <a:gd name="connsiteY4" fmla="*/ 152373 h 157793"/>
                  <a:gd name="connsiteX5" fmla="*/ 0 w 166853"/>
                  <a:gd name="connsiteY5" fmla="*/ 121416 h 157793"/>
                  <a:gd name="connsiteX0" fmla="*/ 0 w 166853"/>
                  <a:gd name="connsiteY0" fmla="*/ 121416 h 166288"/>
                  <a:gd name="connsiteX1" fmla="*/ 35746 w 166853"/>
                  <a:gd name="connsiteY1" fmla="*/ 16669 h 166288"/>
                  <a:gd name="connsiteX2" fmla="*/ 145394 w 166853"/>
                  <a:gd name="connsiteY2" fmla="*/ 0 h 166288"/>
                  <a:gd name="connsiteX3" fmla="*/ 166853 w 166853"/>
                  <a:gd name="connsiteY3" fmla="*/ 21459 h 166288"/>
                  <a:gd name="connsiteX4" fmla="*/ 109703 w 166853"/>
                  <a:gd name="connsiteY4" fmla="*/ 161898 h 166288"/>
                  <a:gd name="connsiteX5" fmla="*/ 0 w 166853"/>
                  <a:gd name="connsiteY5" fmla="*/ 121416 h 166288"/>
                  <a:gd name="connsiteX0" fmla="*/ 0 w 166853"/>
                  <a:gd name="connsiteY0" fmla="*/ 121416 h 166288"/>
                  <a:gd name="connsiteX1" fmla="*/ 35746 w 166853"/>
                  <a:gd name="connsiteY1" fmla="*/ 16669 h 166288"/>
                  <a:gd name="connsiteX2" fmla="*/ 145394 w 166853"/>
                  <a:gd name="connsiteY2" fmla="*/ 0 h 166288"/>
                  <a:gd name="connsiteX3" fmla="*/ 166853 w 166853"/>
                  <a:gd name="connsiteY3" fmla="*/ 21459 h 166288"/>
                  <a:gd name="connsiteX4" fmla="*/ 109703 w 166853"/>
                  <a:gd name="connsiteY4" fmla="*/ 161898 h 166288"/>
                  <a:gd name="connsiteX5" fmla="*/ 0 w 166853"/>
                  <a:gd name="connsiteY5" fmla="*/ 121416 h 166288"/>
                  <a:gd name="connsiteX0" fmla="*/ 0 w 166853"/>
                  <a:gd name="connsiteY0" fmla="*/ 121416 h 166288"/>
                  <a:gd name="connsiteX1" fmla="*/ 35746 w 166853"/>
                  <a:gd name="connsiteY1" fmla="*/ 16669 h 166288"/>
                  <a:gd name="connsiteX2" fmla="*/ 145394 w 166853"/>
                  <a:gd name="connsiteY2" fmla="*/ 0 h 166288"/>
                  <a:gd name="connsiteX3" fmla="*/ 166853 w 166853"/>
                  <a:gd name="connsiteY3" fmla="*/ 21459 h 166288"/>
                  <a:gd name="connsiteX4" fmla="*/ 109703 w 166853"/>
                  <a:gd name="connsiteY4" fmla="*/ 161898 h 166288"/>
                  <a:gd name="connsiteX5" fmla="*/ 0 w 166853"/>
                  <a:gd name="connsiteY5" fmla="*/ 121416 h 166288"/>
                  <a:gd name="connsiteX0" fmla="*/ 0 w 166853"/>
                  <a:gd name="connsiteY0" fmla="*/ 104747 h 149619"/>
                  <a:gd name="connsiteX1" fmla="*/ 35746 w 166853"/>
                  <a:gd name="connsiteY1" fmla="*/ 0 h 149619"/>
                  <a:gd name="connsiteX2" fmla="*/ 166853 w 166853"/>
                  <a:gd name="connsiteY2" fmla="*/ 4790 h 149619"/>
                  <a:gd name="connsiteX3" fmla="*/ 109703 w 166853"/>
                  <a:gd name="connsiteY3" fmla="*/ 145229 h 149619"/>
                  <a:gd name="connsiteX4" fmla="*/ 0 w 166853"/>
                  <a:gd name="connsiteY4" fmla="*/ 104747 h 149619"/>
                  <a:gd name="connsiteX0" fmla="*/ 0 w 147803"/>
                  <a:gd name="connsiteY0" fmla="*/ 104747 h 147940"/>
                  <a:gd name="connsiteX1" fmla="*/ 35746 w 147803"/>
                  <a:gd name="connsiteY1" fmla="*/ 0 h 147940"/>
                  <a:gd name="connsiteX2" fmla="*/ 147803 w 147803"/>
                  <a:gd name="connsiteY2" fmla="*/ 33365 h 147940"/>
                  <a:gd name="connsiteX3" fmla="*/ 109703 w 147803"/>
                  <a:gd name="connsiteY3" fmla="*/ 145229 h 147940"/>
                  <a:gd name="connsiteX4" fmla="*/ 0 w 147803"/>
                  <a:gd name="connsiteY4" fmla="*/ 104747 h 147940"/>
                  <a:gd name="connsiteX0" fmla="*/ 0 w 156344"/>
                  <a:gd name="connsiteY0" fmla="*/ 104747 h 147940"/>
                  <a:gd name="connsiteX1" fmla="*/ 35746 w 156344"/>
                  <a:gd name="connsiteY1" fmla="*/ 0 h 147940"/>
                  <a:gd name="connsiteX2" fmla="*/ 147803 w 156344"/>
                  <a:gd name="connsiteY2" fmla="*/ 33365 h 147940"/>
                  <a:gd name="connsiteX3" fmla="*/ 109703 w 156344"/>
                  <a:gd name="connsiteY3" fmla="*/ 145229 h 147940"/>
                  <a:gd name="connsiteX4" fmla="*/ 0 w 156344"/>
                  <a:gd name="connsiteY4" fmla="*/ 104747 h 147940"/>
                  <a:gd name="connsiteX0" fmla="*/ 0 w 151977"/>
                  <a:gd name="connsiteY0" fmla="*/ 110709 h 153902"/>
                  <a:gd name="connsiteX1" fmla="*/ 35746 w 151977"/>
                  <a:gd name="connsiteY1" fmla="*/ 5962 h 153902"/>
                  <a:gd name="connsiteX2" fmla="*/ 147803 w 151977"/>
                  <a:gd name="connsiteY2" fmla="*/ 39327 h 153902"/>
                  <a:gd name="connsiteX3" fmla="*/ 109703 w 151977"/>
                  <a:gd name="connsiteY3" fmla="*/ 151191 h 153902"/>
                  <a:gd name="connsiteX4" fmla="*/ 0 w 151977"/>
                  <a:gd name="connsiteY4" fmla="*/ 110709 h 153902"/>
                  <a:gd name="connsiteX0" fmla="*/ 0 w 151977"/>
                  <a:gd name="connsiteY0" fmla="*/ 110709 h 153902"/>
                  <a:gd name="connsiteX1" fmla="*/ 35746 w 151977"/>
                  <a:gd name="connsiteY1" fmla="*/ 5962 h 153902"/>
                  <a:gd name="connsiteX2" fmla="*/ 147803 w 151977"/>
                  <a:gd name="connsiteY2" fmla="*/ 39327 h 153902"/>
                  <a:gd name="connsiteX3" fmla="*/ 109703 w 151977"/>
                  <a:gd name="connsiteY3" fmla="*/ 151191 h 153902"/>
                  <a:gd name="connsiteX4" fmla="*/ 0 w 151977"/>
                  <a:gd name="connsiteY4" fmla="*/ 110709 h 153902"/>
                  <a:gd name="connsiteX0" fmla="*/ 0 w 151977"/>
                  <a:gd name="connsiteY0" fmla="*/ 125200 h 168393"/>
                  <a:gd name="connsiteX1" fmla="*/ 35746 w 151977"/>
                  <a:gd name="connsiteY1" fmla="*/ 20453 h 168393"/>
                  <a:gd name="connsiteX2" fmla="*/ 147803 w 151977"/>
                  <a:gd name="connsiteY2" fmla="*/ 53818 h 168393"/>
                  <a:gd name="connsiteX3" fmla="*/ 109703 w 151977"/>
                  <a:gd name="connsiteY3" fmla="*/ 165682 h 168393"/>
                  <a:gd name="connsiteX4" fmla="*/ 0 w 151977"/>
                  <a:gd name="connsiteY4" fmla="*/ 125200 h 168393"/>
                  <a:gd name="connsiteX0" fmla="*/ 0 w 151272"/>
                  <a:gd name="connsiteY0" fmla="*/ 112268 h 155461"/>
                  <a:gd name="connsiteX1" fmla="*/ 30983 w 151272"/>
                  <a:gd name="connsiteY1" fmla="*/ 9902 h 155461"/>
                  <a:gd name="connsiteX2" fmla="*/ 147803 w 151272"/>
                  <a:gd name="connsiteY2" fmla="*/ 40886 h 155461"/>
                  <a:gd name="connsiteX3" fmla="*/ 109703 w 151272"/>
                  <a:gd name="connsiteY3" fmla="*/ 152750 h 155461"/>
                  <a:gd name="connsiteX4" fmla="*/ 0 w 151272"/>
                  <a:gd name="connsiteY4" fmla="*/ 112268 h 155461"/>
                  <a:gd name="connsiteX0" fmla="*/ 0 w 151272"/>
                  <a:gd name="connsiteY0" fmla="*/ 117403 h 160596"/>
                  <a:gd name="connsiteX1" fmla="*/ 30983 w 151272"/>
                  <a:gd name="connsiteY1" fmla="*/ 15037 h 160596"/>
                  <a:gd name="connsiteX2" fmla="*/ 147803 w 151272"/>
                  <a:gd name="connsiteY2" fmla="*/ 46021 h 160596"/>
                  <a:gd name="connsiteX3" fmla="*/ 109703 w 151272"/>
                  <a:gd name="connsiteY3" fmla="*/ 157885 h 160596"/>
                  <a:gd name="connsiteX4" fmla="*/ 0 w 151272"/>
                  <a:gd name="connsiteY4" fmla="*/ 117403 h 160596"/>
                  <a:gd name="connsiteX0" fmla="*/ 0 w 151272"/>
                  <a:gd name="connsiteY0" fmla="*/ 113624 h 150692"/>
                  <a:gd name="connsiteX1" fmla="*/ 30983 w 151272"/>
                  <a:gd name="connsiteY1" fmla="*/ 4114 h 150692"/>
                  <a:gd name="connsiteX2" fmla="*/ 147803 w 151272"/>
                  <a:gd name="connsiteY2" fmla="*/ 35098 h 150692"/>
                  <a:gd name="connsiteX3" fmla="*/ 109703 w 151272"/>
                  <a:gd name="connsiteY3" fmla="*/ 146962 h 150692"/>
                  <a:gd name="connsiteX4" fmla="*/ 0 w 151272"/>
                  <a:gd name="connsiteY4" fmla="*/ 113624 h 150692"/>
                  <a:gd name="connsiteX0" fmla="*/ 0 w 151272"/>
                  <a:gd name="connsiteY0" fmla="*/ 113624 h 151698"/>
                  <a:gd name="connsiteX1" fmla="*/ 30983 w 151272"/>
                  <a:gd name="connsiteY1" fmla="*/ 4114 h 151698"/>
                  <a:gd name="connsiteX2" fmla="*/ 147803 w 151272"/>
                  <a:gd name="connsiteY2" fmla="*/ 35098 h 151698"/>
                  <a:gd name="connsiteX3" fmla="*/ 109703 w 151272"/>
                  <a:gd name="connsiteY3" fmla="*/ 146962 h 151698"/>
                  <a:gd name="connsiteX4" fmla="*/ 0 w 151272"/>
                  <a:gd name="connsiteY4" fmla="*/ 113624 h 151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272" h="151698">
                    <a:moveTo>
                      <a:pt x="0" y="113624"/>
                    </a:moveTo>
                    <a:cubicBezTo>
                      <a:pt x="0" y="84652"/>
                      <a:pt x="6349" y="17202"/>
                      <a:pt x="30983" y="4114"/>
                    </a:cubicBezTo>
                    <a:cubicBezTo>
                      <a:pt x="55617" y="-8974"/>
                      <a:pt x="134683" y="11290"/>
                      <a:pt x="147803" y="35098"/>
                    </a:cubicBezTo>
                    <a:cubicBezTo>
                      <a:pt x="160923" y="58906"/>
                      <a:pt x="134337" y="133874"/>
                      <a:pt x="109703" y="146962"/>
                    </a:cubicBezTo>
                    <a:cubicBezTo>
                      <a:pt x="85069" y="160050"/>
                      <a:pt x="0" y="145072"/>
                      <a:pt x="0" y="113624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sp>
            <p:nvSpPr>
              <p:cNvPr id="620" name="Ellipse 24"/>
              <p:cNvSpPr/>
              <p:nvPr/>
            </p:nvSpPr>
            <p:spPr>
              <a:xfrm>
                <a:off x="2170687" y="3838558"/>
                <a:ext cx="305939" cy="600049"/>
              </a:xfrm>
              <a:custGeom>
                <a:avLst/>
                <a:gdLst>
                  <a:gd name="connsiteX0" fmla="*/ 0 w 319088"/>
                  <a:gd name="connsiteY0" fmla="*/ 92842 h 185684"/>
                  <a:gd name="connsiteX1" fmla="*/ 159544 w 319088"/>
                  <a:gd name="connsiteY1" fmla="*/ 0 h 185684"/>
                  <a:gd name="connsiteX2" fmla="*/ 319088 w 319088"/>
                  <a:gd name="connsiteY2" fmla="*/ 92842 h 185684"/>
                  <a:gd name="connsiteX3" fmla="*/ 159544 w 319088"/>
                  <a:gd name="connsiteY3" fmla="*/ 185684 h 185684"/>
                  <a:gd name="connsiteX4" fmla="*/ 0 w 319088"/>
                  <a:gd name="connsiteY4" fmla="*/ 92842 h 185684"/>
                  <a:gd name="connsiteX0" fmla="*/ 24261 w 343349"/>
                  <a:gd name="connsiteY0" fmla="*/ 92842 h 388091"/>
                  <a:gd name="connsiteX1" fmla="*/ 183805 w 343349"/>
                  <a:gd name="connsiteY1" fmla="*/ 0 h 388091"/>
                  <a:gd name="connsiteX2" fmla="*/ 343349 w 343349"/>
                  <a:gd name="connsiteY2" fmla="*/ 92842 h 388091"/>
                  <a:gd name="connsiteX3" fmla="*/ 57599 w 343349"/>
                  <a:gd name="connsiteY3" fmla="*/ 388091 h 388091"/>
                  <a:gd name="connsiteX4" fmla="*/ 24261 w 343349"/>
                  <a:gd name="connsiteY4" fmla="*/ 92842 h 388091"/>
                  <a:gd name="connsiteX0" fmla="*/ 38799 w 445466"/>
                  <a:gd name="connsiteY0" fmla="*/ 107130 h 402379"/>
                  <a:gd name="connsiteX1" fmla="*/ 417418 w 445466"/>
                  <a:gd name="connsiteY1" fmla="*/ 0 h 402379"/>
                  <a:gd name="connsiteX2" fmla="*/ 357887 w 445466"/>
                  <a:gd name="connsiteY2" fmla="*/ 107130 h 402379"/>
                  <a:gd name="connsiteX3" fmla="*/ 72137 w 445466"/>
                  <a:gd name="connsiteY3" fmla="*/ 402379 h 402379"/>
                  <a:gd name="connsiteX4" fmla="*/ 38799 w 445466"/>
                  <a:gd name="connsiteY4" fmla="*/ 107130 h 402379"/>
                  <a:gd name="connsiteX0" fmla="*/ 44778 w 389633"/>
                  <a:gd name="connsiteY0" fmla="*/ 254341 h 410052"/>
                  <a:gd name="connsiteX1" fmla="*/ 378153 w 389633"/>
                  <a:gd name="connsiteY1" fmla="*/ 4336 h 410052"/>
                  <a:gd name="connsiteX2" fmla="*/ 318622 w 389633"/>
                  <a:gd name="connsiteY2" fmla="*/ 111466 h 410052"/>
                  <a:gd name="connsiteX3" fmla="*/ 32872 w 389633"/>
                  <a:gd name="connsiteY3" fmla="*/ 406715 h 410052"/>
                  <a:gd name="connsiteX4" fmla="*/ 44778 w 389633"/>
                  <a:gd name="connsiteY4" fmla="*/ 254341 h 410052"/>
                  <a:gd name="connsiteX0" fmla="*/ 38540 w 383395"/>
                  <a:gd name="connsiteY0" fmla="*/ 254341 h 409590"/>
                  <a:gd name="connsiteX1" fmla="*/ 371915 w 383395"/>
                  <a:gd name="connsiteY1" fmla="*/ 4336 h 409590"/>
                  <a:gd name="connsiteX2" fmla="*/ 312384 w 383395"/>
                  <a:gd name="connsiteY2" fmla="*/ 111466 h 409590"/>
                  <a:gd name="connsiteX3" fmla="*/ 26634 w 383395"/>
                  <a:gd name="connsiteY3" fmla="*/ 406715 h 409590"/>
                  <a:gd name="connsiteX4" fmla="*/ 38540 w 383395"/>
                  <a:gd name="connsiteY4" fmla="*/ 254341 h 409590"/>
                  <a:gd name="connsiteX0" fmla="*/ 21474 w 354858"/>
                  <a:gd name="connsiteY0" fmla="*/ 250314 h 403798"/>
                  <a:gd name="connsiteX1" fmla="*/ 354849 w 354858"/>
                  <a:gd name="connsiteY1" fmla="*/ 309 h 403798"/>
                  <a:gd name="connsiteX2" fmla="*/ 33380 w 354858"/>
                  <a:gd name="connsiteY2" fmla="*/ 307464 h 403798"/>
                  <a:gd name="connsiteX3" fmla="*/ 9568 w 354858"/>
                  <a:gd name="connsiteY3" fmla="*/ 402688 h 403798"/>
                  <a:gd name="connsiteX4" fmla="*/ 21474 w 354858"/>
                  <a:gd name="connsiteY4" fmla="*/ 250314 h 403798"/>
                  <a:gd name="connsiteX0" fmla="*/ 21474 w 354860"/>
                  <a:gd name="connsiteY0" fmla="*/ 250314 h 403798"/>
                  <a:gd name="connsiteX1" fmla="*/ 354849 w 354860"/>
                  <a:gd name="connsiteY1" fmla="*/ 309 h 403798"/>
                  <a:gd name="connsiteX2" fmla="*/ 33380 w 354860"/>
                  <a:gd name="connsiteY2" fmla="*/ 307464 h 403798"/>
                  <a:gd name="connsiteX3" fmla="*/ 9568 w 354860"/>
                  <a:gd name="connsiteY3" fmla="*/ 402688 h 403798"/>
                  <a:gd name="connsiteX4" fmla="*/ 21474 w 354860"/>
                  <a:gd name="connsiteY4" fmla="*/ 250314 h 403798"/>
                  <a:gd name="connsiteX0" fmla="*/ 28658 w 362044"/>
                  <a:gd name="connsiteY0" fmla="*/ 250403 h 576898"/>
                  <a:gd name="connsiteX1" fmla="*/ 362033 w 362044"/>
                  <a:gd name="connsiteY1" fmla="*/ 398 h 576898"/>
                  <a:gd name="connsiteX2" fmla="*/ 40564 w 362044"/>
                  <a:gd name="connsiteY2" fmla="*/ 307553 h 576898"/>
                  <a:gd name="connsiteX3" fmla="*/ 19133 w 362044"/>
                  <a:gd name="connsiteY3" fmla="*/ 576608 h 576898"/>
                  <a:gd name="connsiteX4" fmla="*/ 28658 w 362044"/>
                  <a:gd name="connsiteY4" fmla="*/ 250403 h 576898"/>
                  <a:gd name="connsiteX0" fmla="*/ 24637 w 374745"/>
                  <a:gd name="connsiteY0" fmla="*/ 266861 h 576546"/>
                  <a:gd name="connsiteX1" fmla="*/ 374681 w 374745"/>
                  <a:gd name="connsiteY1" fmla="*/ 188 h 576546"/>
                  <a:gd name="connsiteX2" fmla="*/ 53212 w 374745"/>
                  <a:gd name="connsiteY2" fmla="*/ 307343 h 576546"/>
                  <a:gd name="connsiteX3" fmla="*/ 31781 w 374745"/>
                  <a:gd name="connsiteY3" fmla="*/ 576398 h 576546"/>
                  <a:gd name="connsiteX4" fmla="*/ 24637 w 374745"/>
                  <a:gd name="connsiteY4" fmla="*/ 266861 h 576546"/>
                  <a:gd name="connsiteX0" fmla="*/ 61661 w 411769"/>
                  <a:gd name="connsiteY0" fmla="*/ 266870 h 576555"/>
                  <a:gd name="connsiteX1" fmla="*/ 411705 w 411769"/>
                  <a:gd name="connsiteY1" fmla="*/ 197 h 576555"/>
                  <a:gd name="connsiteX2" fmla="*/ 90236 w 411769"/>
                  <a:gd name="connsiteY2" fmla="*/ 307352 h 576555"/>
                  <a:gd name="connsiteX3" fmla="*/ 68805 w 411769"/>
                  <a:gd name="connsiteY3" fmla="*/ 576407 h 576555"/>
                  <a:gd name="connsiteX4" fmla="*/ 61661 w 411769"/>
                  <a:gd name="connsiteY4" fmla="*/ 266870 h 576555"/>
                  <a:gd name="connsiteX0" fmla="*/ 11966 w 362074"/>
                  <a:gd name="connsiteY0" fmla="*/ 266812 h 576497"/>
                  <a:gd name="connsiteX1" fmla="*/ 362010 w 362074"/>
                  <a:gd name="connsiteY1" fmla="*/ 139 h 576497"/>
                  <a:gd name="connsiteX2" fmla="*/ 40541 w 362074"/>
                  <a:gd name="connsiteY2" fmla="*/ 307294 h 576497"/>
                  <a:gd name="connsiteX3" fmla="*/ 19110 w 362074"/>
                  <a:gd name="connsiteY3" fmla="*/ 576349 h 576497"/>
                  <a:gd name="connsiteX4" fmla="*/ 11966 w 362074"/>
                  <a:gd name="connsiteY4" fmla="*/ 266812 h 576497"/>
                  <a:gd name="connsiteX0" fmla="*/ 12447 w 360163"/>
                  <a:gd name="connsiteY0" fmla="*/ 271543 h 576433"/>
                  <a:gd name="connsiteX1" fmla="*/ 360109 w 360163"/>
                  <a:gd name="connsiteY1" fmla="*/ 107 h 576433"/>
                  <a:gd name="connsiteX2" fmla="*/ 38640 w 360163"/>
                  <a:gd name="connsiteY2" fmla="*/ 307262 h 576433"/>
                  <a:gd name="connsiteX3" fmla="*/ 17209 w 360163"/>
                  <a:gd name="connsiteY3" fmla="*/ 576317 h 576433"/>
                  <a:gd name="connsiteX4" fmla="*/ 12447 w 360163"/>
                  <a:gd name="connsiteY4" fmla="*/ 271543 h 576433"/>
                  <a:gd name="connsiteX0" fmla="*/ 21085 w 314046"/>
                  <a:gd name="connsiteY0" fmla="*/ 212100 h 516990"/>
                  <a:gd name="connsiteX1" fmla="*/ 313978 w 314046"/>
                  <a:gd name="connsiteY1" fmla="*/ 195 h 516990"/>
                  <a:gd name="connsiteX2" fmla="*/ 47278 w 314046"/>
                  <a:gd name="connsiteY2" fmla="*/ 247819 h 516990"/>
                  <a:gd name="connsiteX3" fmla="*/ 25847 w 314046"/>
                  <a:gd name="connsiteY3" fmla="*/ 516874 h 516990"/>
                  <a:gd name="connsiteX4" fmla="*/ 21085 w 314046"/>
                  <a:gd name="connsiteY4" fmla="*/ 212100 h 516990"/>
                  <a:gd name="connsiteX0" fmla="*/ 20028 w 312989"/>
                  <a:gd name="connsiteY0" fmla="*/ 212072 h 516962"/>
                  <a:gd name="connsiteX1" fmla="*/ 312921 w 312989"/>
                  <a:gd name="connsiteY1" fmla="*/ 167 h 516962"/>
                  <a:gd name="connsiteX2" fmla="*/ 46221 w 312989"/>
                  <a:gd name="connsiteY2" fmla="*/ 247791 h 516962"/>
                  <a:gd name="connsiteX3" fmla="*/ 24790 w 312989"/>
                  <a:gd name="connsiteY3" fmla="*/ 516846 h 516962"/>
                  <a:gd name="connsiteX4" fmla="*/ 20028 w 312989"/>
                  <a:gd name="connsiteY4" fmla="*/ 212072 h 516962"/>
                  <a:gd name="connsiteX0" fmla="*/ 16983 w 309944"/>
                  <a:gd name="connsiteY0" fmla="*/ 212121 h 600324"/>
                  <a:gd name="connsiteX1" fmla="*/ 309876 w 309944"/>
                  <a:gd name="connsiteY1" fmla="*/ 216 h 600324"/>
                  <a:gd name="connsiteX2" fmla="*/ 43176 w 309944"/>
                  <a:gd name="connsiteY2" fmla="*/ 247840 h 600324"/>
                  <a:gd name="connsiteX3" fmla="*/ 36032 w 309944"/>
                  <a:gd name="connsiteY3" fmla="*/ 600239 h 600324"/>
                  <a:gd name="connsiteX4" fmla="*/ 16983 w 309944"/>
                  <a:gd name="connsiteY4" fmla="*/ 212121 h 600324"/>
                  <a:gd name="connsiteX0" fmla="*/ 4078 w 297039"/>
                  <a:gd name="connsiteY0" fmla="*/ 212067 h 600270"/>
                  <a:gd name="connsiteX1" fmla="*/ 296971 w 297039"/>
                  <a:gd name="connsiteY1" fmla="*/ 162 h 600270"/>
                  <a:gd name="connsiteX2" fmla="*/ 30271 w 297039"/>
                  <a:gd name="connsiteY2" fmla="*/ 247786 h 600270"/>
                  <a:gd name="connsiteX3" fmla="*/ 23127 w 297039"/>
                  <a:gd name="connsiteY3" fmla="*/ 600185 h 600270"/>
                  <a:gd name="connsiteX4" fmla="*/ 4078 w 297039"/>
                  <a:gd name="connsiteY4" fmla="*/ 212067 h 600270"/>
                  <a:gd name="connsiteX0" fmla="*/ 3397 w 305939"/>
                  <a:gd name="connsiteY0" fmla="*/ 235735 h 600049"/>
                  <a:gd name="connsiteX1" fmla="*/ 305815 w 305939"/>
                  <a:gd name="connsiteY1" fmla="*/ 17 h 600049"/>
                  <a:gd name="connsiteX2" fmla="*/ 39115 w 305939"/>
                  <a:gd name="connsiteY2" fmla="*/ 247641 h 600049"/>
                  <a:gd name="connsiteX3" fmla="*/ 31971 w 305939"/>
                  <a:gd name="connsiteY3" fmla="*/ 600040 h 600049"/>
                  <a:gd name="connsiteX4" fmla="*/ 3397 w 305939"/>
                  <a:gd name="connsiteY4" fmla="*/ 235735 h 600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5939" h="600049">
                    <a:moveTo>
                      <a:pt x="3397" y="235735"/>
                    </a:moveTo>
                    <a:cubicBezTo>
                      <a:pt x="18081" y="178594"/>
                      <a:pt x="299862" y="-1967"/>
                      <a:pt x="305815" y="17"/>
                    </a:cubicBezTo>
                    <a:cubicBezTo>
                      <a:pt x="311768" y="2001"/>
                      <a:pt x="103409" y="163029"/>
                      <a:pt x="39115" y="247641"/>
                    </a:cubicBezTo>
                    <a:cubicBezTo>
                      <a:pt x="39115" y="298916"/>
                      <a:pt x="37924" y="602024"/>
                      <a:pt x="31971" y="600040"/>
                    </a:cubicBezTo>
                    <a:cubicBezTo>
                      <a:pt x="26018" y="598056"/>
                      <a:pt x="-11287" y="292876"/>
                      <a:pt x="3397" y="235735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</p:grpSp>
        <p:grpSp>
          <p:nvGrpSpPr>
            <p:cNvPr id="629" name="Stift"/>
            <p:cNvGrpSpPr/>
            <p:nvPr/>
          </p:nvGrpSpPr>
          <p:grpSpPr>
            <a:xfrm>
              <a:off x="4996586" y="2794964"/>
              <a:ext cx="702041" cy="137826"/>
              <a:chOff x="674740" y="2795795"/>
              <a:chExt cx="702041" cy="137826"/>
            </a:xfrm>
          </p:grpSpPr>
          <p:cxnSp>
            <p:nvCxnSpPr>
              <p:cNvPr id="630" name="Gerader Verbinder 629"/>
              <p:cNvCxnSpPr/>
              <p:nvPr/>
            </p:nvCxnSpPr>
            <p:spPr>
              <a:xfrm>
                <a:off x="1053783" y="2933621"/>
                <a:ext cx="144000" cy="0"/>
              </a:xfrm>
              <a:prstGeom prst="line">
                <a:avLst/>
              </a:prstGeom>
              <a:ln w="254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1" name="Gerader Verbinder 630"/>
              <p:cNvCxnSpPr/>
              <p:nvPr/>
            </p:nvCxnSpPr>
            <p:spPr>
              <a:xfrm>
                <a:off x="1053784" y="2871225"/>
                <a:ext cx="322997" cy="0"/>
              </a:xfrm>
              <a:prstGeom prst="line">
                <a:avLst/>
              </a:prstGeom>
              <a:ln w="254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32" name="Stift"/>
              <p:cNvGrpSpPr/>
              <p:nvPr/>
            </p:nvGrpSpPr>
            <p:grpSpPr>
              <a:xfrm rot="7128891" flipH="1">
                <a:off x="805641" y="2664894"/>
                <a:ext cx="111113" cy="372915"/>
                <a:chOff x="1893094" y="1000013"/>
                <a:chExt cx="1207294" cy="4051906"/>
              </a:xfrm>
            </p:grpSpPr>
            <p:sp>
              <p:nvSpPr>
                <p:cNvPr id="633" name="Abgerundetes Rechteck 632"/>
                <p:cNvSpPr/>
                <p:nvPr/>
              </p:nvSpPr>
              <p:spPr>
                <a:xfrm>
                  <a:off x="1922510" y="3640741"/>
                  <a:ext cx="1155980" cy="1411178"/>
                </a:xfrm>
                <a:prstGeom prst="roundRect">
                  <a:avLst/>
                </a:prstGeom>
                <a:solidFill>
                  <a:srgbClr val="DB003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634" name="Rechteck 29"/>
                <p:cNvSpPr/>
                <p:nvPr/>
              </p:nvSpPr>
              <p:spPr>
                <a:xfrm>
                  <a:off x="1893094" y="1657349"/>
                  <a:ext cx="1207294" cy="2807702"/>
                </a:xfrm>
                <a:custGeom>
                  <a:avLst/>
                  <a:gdLst>
                    <a:gd name="connsiteX0" fmla="*/ 0 w 1204913"/>
                    <a:gd name="connsiteY0" fmla="*/ 0 h 2750552"/>
                    <a:gd name="connsiteX1" fmla="*/ 1204913 w 1204913"/>
                    <a:gd name="connsiteY1" fmla="*/ 0 h 2750552"/>
                    <a:gd name="connsiteX2" fmla="*/ 1204913 w 1204913"/>
                    <a:gd name="connsiteY2" fmla="*/ 2750552 h 2750552"/>
                    <a:gd name="connsiteX3" fmla="*/ 0 w 1204913"/>
                    <a:gd name="connsiteY3" fmla="*/ 2750552 h 2750552"/>
                    <a:gd name="connsiteX4" fmla="*/ 0 w 1204913"/>
                    <a:gd name="connsiteY4" fmla="*/ 0 h 2750552"/>
                    <a:gd name="connsiteX0" fmla="*/ 2381 w 1207294"/>
                    <a:gd name="connsiteY0" fmla="*/ 0 h 2750552"/>
                    <a:gd name="connsiteX1" fmla="*/ 1207294 w 1207294"/>
                    <a:gd name="connsiteY1" fmla="*/ 0 h 2750552"/>
                    <a:gd name="connsiteX2" fmla="*/ 1207294 w 1207294"/>
                    <a:gd name="connsiteY2" fmla="*/ 2750552 h 2750552"/>
                    <a:gd name="connsiteX3" fmla="*/ 2381 w 1207294"/>
                    <a:gd name="connsiteY3" fmla="*/ 2750552 h 2750552"/>
                    <a:gd name="connsiteX4" fmla="*/ 0 w 1207294"/>
                    <a:gd name="connsiteY4" fmla="*/ 302419 h 2750552"/>
                    <a:gd name="connsiteX5" fmla="*/ 2381 w 1207294"/>
                    <a:gd name="connsiteY5" fmla="*/ 0 h 2750552"/>
                    <a:gd name="connsiteX0" fmla="*/ 2381 w 1207294"/>
                    <a:gd name="connsiteY0" fmla="*/ 0 h 2750552"/>
                    <a:gd name="connsiteX1" fmla="*/ 1207294 w 1207294"/>
                    <a:gd name="connsiteY1" fmla="*/ 0 h 2750552"/>
                    <a:gd name="connsiteX2" fmla="*/ 1204912 w 1207294"/>
                    <a:gd name="connsiteY2" fmla="*/ 311944 h 2750552"/>
                    <a:gd name="connsiteX3" fmla="*/ 1207294 w 1207294"/>
                    <a:gd name="connsiteY3" fmla="*/ 2750552 h 2750552"/>
                    <a:gd name="connsiteX4" fmla="*/ 2381 w 1207294"/>
                    <a:gd name="connsiteY4" fmla="*/ 2750552 h 2750552"/>
                    <a:gd name="connsiteX5" fmla="*/ 0 w 1207294"/>
                    <a:gd name="connsiteY5" fmla="*/ 302419 h 2750552"/>
                    <a:gd name="connsiteX6" fmla="*/ 2381 w 1207294"/>
                    <a:gd name="connsiteY6" fmla="*/ 0 h 2750552"/>
                    <a:gd name="connsiteX0" fmla="*/ 195262 w 1207294"/>
                    <a:gd name="connsiteY0" fmla="*/ 0 h 2788652"/>
                    <a:gd name="connsiteX1" fmla="*/ 1207294 w 1207294"/>
                    <a:gd name="connsiteY1" fmla="*/ 38100 h 2788652"/>
                    <a:gd name="connsiteX2" fmla="*/ 1204912 w 1207294"/>
                    <a:gd name="connsiteY2" fmla="*/ 350044 h 2788652"/>
                    <a:gd name="connsiteX3" fmla="*/ 1207294 w 1207294"/>
                    <a:gd name="connsiteY3" fmla="*/ 2788652 h 2788652"/>
                    <a:gd name="connsiteX4" fmla="*/ 2381 w 1207294"/>
                    <a:gd name="connsiteY4" fmla="*/ 2788652 h 2788652"/>
                    <a:gd name="connsiteX5" fmla="*/ 0 w 1207294"/>
                    <a:gd name="connsiteY5" fmla="*/ 340519 h 2788652"/>
                    <a:gd name="connsiteX6" fmla="*/ 195262 w 1207294"/>
                    <a:gd name="connsiteY6" fmla="*/ 0 h 2788652"/>
                    <a:gd name="connsiteX0" fmla="*/ 195262 w 1207294"/>
                    <a:gd name="connsiteY0" fmla="*/ 0 h 2788652"/>
                    <a:gd name="connsiteX1" fmla="*/ 1207294 w 1207294"/>
                    <a:gd name="connsiteY1" fmla="*/ 38100 h 2788652"/>
                    <a:gd name="connsiteX2" fmla="*/ 1204912 w 1207294"/>
                    <a:gd name="connsiteY2" fmla="*/ 350044 h 2788652"/>
                    <a:gd name="connsiteX3" fmla="*/ 1207294 w 1207294"/>
                    <a:gd name="connsiteY3" fmla="*/ 2788652 h 2788652"/>
                    <a:gd name="connsiteX4" fmla="*/ 2381 w 1207294"/>
                    <a:gd name="connsiteY4" fmla="*/ 2788652 h 2788652"/>
                    <a:gd name="connsiteX5" fmla="*/ 0 w 1207294"/>
                    <a:gd name="connsiteY5" fmla="*/ 340519 h 2788652"/>
                    <a:gd name="connsiteX6" fmla="*/ 195262 w 1207294"/>
                    <a:gd name="connsiteY6" fmla="*/ 0 h 2788652"/>
                    <a:gd name="connsiteX0" fmla="*/ 195262 w 1207294"/>
                    <a:gd name="connsiteY0" fmla="*/ 0 h 2788652"/>
                    <a:gd name="connsiteX1" fmla="*/ 1207294 w 1207294"/>
                    <a:gd name="connsiteY1" fmla="*/ 38100 h 2788652"/>
                    <a:gd name="connsiteX2" fmla="*/ 1204912 w 1207294"/>
                    <a:gd name="connsiteY2" fmla="*/ 350044 h 2788652"/>
                    <a:gd name="connsiteX3" fmla="*/ 1207294 w 1207294"/>
                    <a:gd name="connsiteY3" fmla="*/ 2788652 h 2788652"/>
                    <a:gd name="connsiteX4" fmla="*/ 2381 w 1207294"/>
                    <a:gd name="connsiteY4" fmla="*/ 2788652 h 2788652"/>
                    <a:gd name="connsiteX5" fmla="*/ 0 w 1207294"/>
                    <a:gd name="connsiteY5" fmla="*/ 340519 h 2788652"/>
                    <a:gd name="connsiteX6" fmla="*/ 195262 w 1207294"/>
                    <a:gd name="connsiteY6" fmla="*/ 0 h 2788652"/>
                    <a:gd name="connsiteX0" fmla="*/ 209549 w 1207294"/>
                    <a:gd name="connsiteY0" fmla="*/ 0 h 2788652"/>
                    <a:gd name="connsiteX1" fmla="*/ 1207294 w 1207294"/>
                    <a:gd name="connsiteY1" fmla="*/ 38100 h 2788652"/>
                    <a:gd name="connsiteX2" fmla="*/ 1204912 w 1207294"/>
                    <a:gd name="connsiteY2" fmla="*/ 350044 h 2788652"/>
                    <a:gd name="connsiteX3" fmla="*/ 1207294 w 1207294"/>
                    <a:gd name="connsiteY3" fmla="*/ 2788652 h 2788652"/>
                    <a:gd name="connsiteX4" fmla="*/ 2381 w 1207294"/>
                    <a:gd name="connsiteY4" fmla="*/ 2788652 h 2788652"/>
                    <a:gd name="connsiteX5" fmla="*/ 0 w 1207294"/>
                    <a:gd name="connsiteY5" fmla="*/ 340519 h 2788652"/>
                    <a:gd name="connsiteX6" fmla="*/ 209549 w 1207294"/>
                    <a:gd name="connsiteY6" fmla="*/ 0 h 2788652"/>
                    <a:gd name="connsiteX0" fmla="*/ 209549 w 1207294"/>
                    <a:gd name="connsiteY0" fmla="*/ 47 h 2788699"/>
                    <a:gd name="connsiteX1" fmla="*/ 1207294 w 1207294"/>
                    <a:gd name="connsiteY1" fmla="*/ 38147 h 2788699"/>
                    <a:gd name="connsiteX2" fmla="*/ 1204912 w 1207294"/>
                    <a:gd name="connsiteY2" fmla="*/ 350091 h 2788699"/>
                    <a:gd name="connsiteX3" fmla="*/ 1207294 w 1207294"/>
                    <a:gd name="connsiteY3" fmla="*/ 2788699 h 2788699"/>
                    <a:gd name="connsiteX4" fmla="*/ 2381 w 1207294"/>
                    <a:gd name="connsiteY4" fmla="*/ 2788699 h 2788699"/>
                    <a:gd name="connsiteX5" fmla="*/ 0 w 1207294"/>
                    <a:gd name="connsiteY5" fmla="*/ 340566 h 2788699"/>
                    <a:gd name="connsiteX6" fmla="*/ 209549 w 1207294"/>
                    <a:gd name="connsiteY6" fmla="*/ 47 h 2788699"/>
                    <a:gd name="connsiteX0" fmla="*/ 209549 w 1207294"/>
                    <a:gd name="connsiteY0" fmla="*/ 19050 h 2807702"/>
                    <a:gd name="connsiteX1" fmla="*/ 1000125 w 1207294"/>
                    <a:gd name="connsiteY1" fmla="*/ 0 h 2807702"/>
                    <a:gd name="connsiteX2" fmla="*/ 1204912 w 1207294"/>
                    <a:gd name="connsiteY2" fmla="*/ 369094 h 2807702"/>
                    <a:gd name="connsiteX3" fmla="*/ 1207294 w 1207294"/>
                    <a:gd name="connsiteY3" fmla="*/ 2807702 h 2807702"/>
                    <a:gd name="connsiteX4" fmla="*/ 2381 w 1207294"/>
                    <a:gd name="connsiteY4" fmla="*/ 2807702 h 2807702"/>
                    <a:gd name="connsiteX5" fmla="*/ 0 w 1207294"/>
                    <a:gd name="connsiteY5" fmla="*/ 359569 h 2807702"/>
                    <a:gd name="connsiteX6" fmla="*/ 209549 w 1207294"/>
                    <a:gd name="connsiteY6" fmla="*/ 19050 h 2807702"/>
                    <a:gd name="connsiteX0" fmla="*/ 209549 w 1207294"/>
                    <a:gd name="connsiteY0" fmla="*/ 19050 h 2807702"/>
                    <a:gd name="connsiteX1" fmla="*/ 1000125 w 1207294"/>
                    <a:gd name="connsiteY1" fmla="*/ 0 h 2807702"/>
                    <a:gd name="connsiteX2" fmla="*/ 1204912 w 1207294"/>
                    <a:gd name="connsiteY2" fmla="*/ 369094 h 2807702"/>
                    <a:gd name="connsiteX3" fmla="*/ 1207294 w 1207294"/>
                    <a:gd name="connsiteY3" fmla="*/ 2807702 h 2807702"/>
                    <a:gd name="connsiteX4" fmla="*/ 2381 w 1207294"/>
                    <a:gd name="connsiteY4" fmla="*/ 2807702 h 2807702"/>
                    <a:gd name="connsiteX5" fmla="*/ 0 w 1207294"/>
                    <a:gd name="connsiteY5" fmla="*/ 359569 h 2807702"/>
                    <a:gd name="connsiteX6" fmla="*/ 209549 w 1207294"/>
                    <a:gd name="connsiteY6" fmla="*/ 19050 h 2807702"/>
                    <a:gd name="connsiteX0" fmla="*/ 209549 w 1207294"/>
                    <a:gd name="connsiteY0" fmla="*/ 19050 h 2807702"/>
                    <a:gd name="connsiteX1" fmla="*/ 1000125 w 1207294"/>
                    <a:gd name="connsiteY1" fmla="*/ 0 h 2807702"/>
                    <a:gd name="connsiteX2" fmla="*/ 1204912 w 1207294"/>
                    <a:gd name="connsiteY2" fmla="*/ 369094 h 2807702"/>
                    <a:gd name="connsiteX3" fmla="*/ 1207294 w 1207294"/>
                    <a:gd name="connsiteY3" fmla="*/ 2807702 h 2807702"/>
                    <a:gd name="connsiteX4" fmla="*/ 2381 w 1207294"/>
                    <a:gd name="connsiteY4" fmla="*/ 2807702 h 2807702"/>
                    <a:gd name="connsiteX5" fmla="*/ 0 w 1207294"/>
                    <a:gd name="connsiteY5" fmla="*/ 359569 h 2807702"/>
                    <a:gd name="connsiteX6" fmla="*/ 209549 w 1207294"/>
                    <a:gd name="connsiteY6" fmla="*/ 19050 h 2807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07294" h="2807702">
                      <a:moveTo>
                        <a:pt x="209549" y="19050"/>
                      </a:moveTo>
                      <a:lnTo>
                        <a:pt x="1000125" y="0"/>
                      </a:lnTo>
                      <a:cubicBezTo>
                        <a:pt x="1104105" y="137318"/>
                        <a:pt x="1136650" y="246063"/>
                        <a:pt x="1204912" y="369094"/>
                      </a:cubicBezTo>
                      <a:lnTo>
                        <a:pt x="1207294" y="2807702"/>
                      </a:lnTo>
                      <a:lnTo>
                        <a:pt x="2381" y="2807702"/>
                      </a:lnTo>
                      <a:cubicBezTo>
                        <a:pt x="1587" y="1991658"/>
                        <a:pt x="794" y="1175613"/>
                        <a:pt x="0" y="359569"/>
                      </a:cubicBezTo>
                      <a:cubicBezTo>
                        <a:pt x="76994" y="232569"/>
                        <a:pt x="211136" y="15080"/>
                        <a:pt x="209549" y="1905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635" name="Gleichschenkliges Dreieck 2"/>
                <p:cNvSpPr/>
                <p:nvPr/>
              </p:nvSpPr>
              <p:spPr>
                <a:xfrm>
                  <a:off x="2011053" y="1000013"/>
                  <a:ext cx="999241" cy="897916"/>
                </a:xfrm>
                <a:custGeom>
                  <a:avLst/>
                  <a:gdLst>
                    <a:gd name="connsiteX0" fmla="*/ 0 w 1079079"/>
                    <a:gd name="connsiteY0" fmla="*/ 898124 h 898124"/>
                    <a:gd name="connsiteX1" fmla="*/ 539540 w 1079079"/>
                    <a:gd name="connsiteY1" fmla="*/ 0 h 898124"/>
                    <a:gd name="connsiteX2" fmla="*/ 1079079 w 1079079"/>
                    <a:gd name="connsiteY2" fmla="*/ 898124 h 898124"/>
                    <a:gd name="connsiteX3" fmla="*/ 0 w 1079079"/>
                    <a:gd name="connsiteY3" fmla="*/ 898124 h 898124"/>
                    <a:gd name="connsiteX0" fmla="*/ 0 w 1079079"/>
                    <a:gd name="connsiteY0" fmla="*/ 898124 h 898124"/>
                    <a:gd name="connsiteX1" fmla="*/ 539540 w 1079079"/>
                    <a:gd name="connsiteY1" fmla="*/ 0 h 898124"/>
                    <a:gd name="connsiteX2" fmla="*/ 1079079 w 1079079"/>
                    <a:gd name="connsiteY2" fmla="*/ 898124 h 898124"/>
                    <a:gd name="connsiteX3" fmla="*/ 536152 w 1079079"/>
                    <a:gd name="connsiteY3" fmla="*/ 731376 h 898124"/>
                    <a:gd name="connsiteX4" fmla="*/ 0 w 1079079"/>
                    <a:gd name="connsiteY4" fmla="*/ 898124 h 898124"/>
                    <a:gd name="connsiteX0" fmla="*/ 0 w 1088815"/>
                    <a:gd name="connsiteY0" fmla="*/ 898124 h 966568"/>
                    <a:gd name="connsiteX1" fmla="*/ 539540 w 1088815"/>
                    <a:gd name="connsiteY1" fmla="*/ 0 h 966568"/>
                    <a:gd name="connsiteX2" fmla="*/ 1079079 w 1088815"/>
                    <a:gd name="connsiteY2" fmla="*/ 898124 h 966568"/>
                    <a:gd name="connsiteX3" fmla="*/ 866090 w 1088815"/>
                    <a:gd name="connsiteY3" fmla="*/ 897916 h 966568"/>
                    <a:gd name="connsiteX4" fmla="*/ 536152 w 1088815"/>
                    <a:gd name="connsiteY4" fmla="*/ 731376 h 966568"/>
                    <a:gd name="connsiteX5" fmla="*/ 0 w 1088815"/>
                    <a:gd name="connsiteY5" fmla="*/ 898124 h 966568"/>
                    <a:gd name="connsiteX0" fmla="*/ 0 w 1105165"/>
                    <a:gd name="connsiteY0" fmla="*/ 898124 h 959632"/>
                    <a:gd name="connsiteX1" fmla="*/ 539540 w 1105165"/>
                    <a:gd name="connsiteY1" fmla="*/ 0 h 959632"/>
                    <a:gd name="connsiteX2" fmla="*/ 1079079 w 1105165"/>
                    <a:gd name="connsiteY2" fmla="*/ 898124 h 959632"/>
                    <a:gd name="connsiteX3" fmla="*/ 982354 w 1105165"/>
                    <a:gd name="connsiteY3" fmla="*/ 853924 h 959632"/>
                    <a:gd name="connsiteX4" fmla="*/ 866090 w 1105165"/>
                    <a:gd name="connsiteY4" fmla="*/ 897916 h 959632"/>
                    <a:gd name="connsiteX5" fmla="*/ 536152 w 1105165"/>
                    <a:gd name="connsiteY5" fmla="*/ 731376 h 959632"/>
                    <a:gd name="connsiteX6" fmla="*/ 0 w 1105165"/>
                    <a:gd name="connsiteY6" fmla="*/ 898124 h 959632"/>
                    <a:gd name="connsiteX0" fmla="*/ 0 w 1105165"/>
                    <a:gd name="connsiteY0" fmla="*/ 898124 h 959632"/>
                    <a:gd name="connsiteX1" fmla="*/ 539540 w 1105165"/>
                    <a:gd name="connsiteY1" fmla="*/ 0 h 959632"/>
                    <a:gd name="connsiteX2" fmla="*/ 1051484 w 1105165"/>
                    <a:gd name="connsiteY2" fmla="*/ 844497 h 959632"/>
                    <a:gd name="connsiteX3" fmla="*/ 1079079 w 1105165"/>
                    <a:gd name="connsiteY3" fmla="*/ 898124 h 959632"/>
                    <a:gd name="connsiteX4" fmla="*/ 982354 w 1105165"/>
                    <a:gd name="connsiteY4" fmla="*/ 853924 h 959632"/>
                    <a:gd name="connsiteX5" fmla="*/ 866090 w 1105165"/>
                    <a:gd name="connsiteY5" fmla="*/ 897916 h 959632"/>
                    <a:gd name="connsiteX6" fmla="*/ 536152 w 1105165"/>
                    <a:gd name="connsiteY6" fmla="*/ 731376 h 959632"/>
                    <a:gd name="connsiteX7" fmla="*/ 0 w 1105165"/>
                    <a:gd name="connsiteY7" fmla="*/ 898124 h 959632"/>
                    <a:gd name="connsiteX0" fmla="*/ 0 w 1105165"/>
                    <a:gd name="connsiteY0" fmla="*/ 898124 h 959632"/>
                    <a:gd name="connsiteX1" fmla="*/ 539540 w 1105165"/>
                    <a:gd name="connsiteY1" fmla="*/ 0 h 959632"/>
                    <a:gd name="connsiteX2" fmla="*/ 1051484 w 1105165"/>
                    <a:gd name="connsiteY2" fmla="*/ 844497 h 959632"/>
                    <a:gd name="connsiteX3" fmla="*/ 1079079 w 1105165"/>
                    <a:gd name="connsiteY3" fmla="*/ 898124 h 959632"/>
                    <a:gd name="connsiteX4" fmla="*/ 982354 w 1105165"/>
                    <a:gd name="connsiteY4" fmla="*/ 853924 h 959632"/>
                    <a:gd name="connsiteX5" fmla="*/ 866090 w 1105165"/>
                    <a:gd name="connsiteY5" fmla="*/ 897916 h 959632"/>
                    <a:gd name="connsiteX6" fmla="*/ 536152 w 1105165"/>
                    <a:gd name="connsiteY6" fmla="*/ 731376 h 959632"/>
                    <a:gd name="connsiteX7" fmla="*/ 234494 w 1105165"/>
                    <a:gd name="connsiteY7" fmla="*/ 894774 h 959632"/>
                    <a:gd name="connsiteX8" fmla="*/ 0 w 1105165"/>
                    <a:gd name="connsiteY8" fmla="*/ 898124 h 959632"/>
                    <a:gd name="connsiteX0" fmla="*/ 0 w 1105165"/>
                    <a:gd name="connsiteY0" fmla="*/ 898124 h 959632"/>
                    <a:gd name="connsiteX1" fmla="*/ 539540 w 1105165"/>
                    <a:gd name="connsiteY1" fmla="*/ 0 h 959632"/>
                    <a:gd name="connsiteX2" fmla="*/ 1051484 w 1105165"/>
                    <a:gd name="connsiteY2" fmla="*/ 844497 h 959632"/>
                    <a:gd name="connsiteX3" fmla="*/ 1079079 w 1105165"/>
                    <a:gd name="connsiteY3" fmla="*/ 898124 h 959632"/>
                    <a:gd name="connsiteX4" fmla="*/ 982354 w 1105165"/>
                    <a:gd name="connsiteY4" fmla="*/ 853924 h 959632"/>
                    <a:gd name="connsiteX5" fmla="*/ 866090 w 1105165"/>
                    <a:gd name="connsiteY5" fmla="*/ 897916 h 959632"/>
                    <a:gd name="connsiteX6" fmla="*/ 536152 w 1105165"/>
                    <a:gd name="connsiteY6" fmla="*/ 731376 h 959632"/>
                    <a:gd name="connsiteX7" fmla="*/ 234494 w 1105165"/>
                    <a:gd name="connsiteY7" fmla="*/ 894774 h 959632"/>
                    <a:gd name="connsiteX8" fmla="*/ 118230 w 1105165"/>
                    <a:gd name="connsiteY8" fmla="*/ 831928 h 959632"/>
                    <a:gd name="connsiteX9" fmla="*/ 0 w 1105165"/>
                    <a:gd name="connsiteY9" fmla="*/ 898124 h 959632"/>
                    <a:gd name="connsiteX0" fmla="*/ 0 w 1105165"/>
                    <a:gd name="connsiteY0" fmla="*/ 898124 h 959632"/>
                    <a:gd name="connsiteX1" fmla="*/ 52243 w 1105165"/>
                    <a:gd name="connsiteY1" fmla="*/ 809932 h 959632"/>
                    <a:gd name="connsiteX2" fmla="*/ 539540 w 1105165"/>
                    <a:gd name="connsiteY2" fmla="*/ 0 h 959632"/>
                    <a:gd name="connsiteX3" fmla="*/ 1051484 w 1105165"/>
                    <a:gd name="connsiteY3" fmla="*/ 844497 h 959632"/>
                    <a:gd name="connsiteX4" fmla="*/ 1079079 w 1105165"/>
                    <a:gd name="connsiteY4" fmla="*/ 898124 h 959632"/>
                    <a:gd name="connsiteX5" fmla="*/ 982354 w 1105165"/>
                    <a:gd name="connsiteY5" fmla="*/ 853924 h 959632"/>
                    <a:gd name="connsiteX6" fmla="*/ 866090 w 1105165"/>
                    <a:gd name="connsiteY6" fmla="*/ 897916 h 959632"/>
                    <a:gd name="connsiteX7" fmla="*/ 536152 w 1105165"/>
                    <a:gd name="connsiteY7" fmla="*/ 731376 h 959632"/>
                    <a:gd name="connsiteX8" fmla="*/ 234494 w 1105165"/>
                    <a:gd name="connsiteY8" fmla="*/ 894774 h 959632"/>
                    <a:gd name="connsiteX9" fmla="*/ 118230 w 1105165"/>
                    <a:gd name="connsiteY9" fmla="*/ 831928 h 959632"/>
                    <a:gd name="connsiteX10" fmla="*/ 0 w 1105165"/>
                    <a:gd name="connsiteY10" fmla="*/ 898124 h 959632"/>
                    <a:gd name="connsiteX0" fmla="*/ 65987 w 1052922"/>
                    <a:gd name="connsiteY0" fmla="*/ 831928 h 959632"/>
                    <a:gd name="connsiteX1" fmla="*/ 0 w 1052922"/>
                    <a:gd name="connsiteY1" fmla="*/ 809932 h 959632"/>
                    <a:gd name="connsiteX2" fmla="*/ 487297 w 1052922"/>
                    <a:gd name="connsiteY2" fmla="*/ 0 h 959632"/>
                    <a:gd name="connsiteX3" fmla="*/ 999241 w 1052922"/>
                    <a:gd name="connsiteY3" fmla="*/ 844497 h 959632"/>
                    <a:gd name="connsiteX4" fmla="*/ 1026836 w 1052922"/>
                    <a:gd name="connsiteY4" fmla="*/ 898124 h 959632"/>
                    <a:gd name="connsiteX5" fmla="*/ 930111 w 1052922"/>
                    <a:gd name="connsiteY5" fmla="*/ 853924 h 959632"/>
                    <a:gd name="connsiteX6" fmla="*/ 813847 w 1052922"/>
                    <a:gd name="connsiteY6" fmla="*/ 897916 h 959632"/>
                    <a:gd name="connsiteX7" fmla="*/ 483909 w 1052922"/>
                    <a:gd name="connsiteY7" fmla="*/ 731376 h 959632"/>
                    <a:gd name="connsiteX8" fmla="*/ 182251 w 1052922"/>
                    <a:gd name="connsiteY8" fmla="*/ 894774 h 959632"/>
                    <a:gd name="connsiteX9" fmla="*/ 65987 w 1052922"/>
                    <a:gd name="connsiteY9" fmla="*/ 831928 h 959632"/>
                    <a:gd name="connsiteX0" fmla="*/ 65987 w 999241"/>
                    <a:gd name="connsiteY0" fmla="*/ 831928 h 908245"/>
                    <a:gd name="connsiteX1" fmla="*/ 0 w 999241"/>
                    <a:gd name="connsiteY1" fmla="*/ 809932 h 908245"/>
                    <a:gd name="connsiteX2" fmla="*/ 487297 w 999241"/>
                    <a:gd name="connsiteY2" fmla="*/ 0 h 908245"/>
                    <a:gd name="connsiteX3" fmla="*/ 999241 w 999241"/>
                    <a:gd name="connsiteY3" fmla="*/ 844497 h 908245"/>
                    <a:gd name="connsiteX4" fmla="*/ 930111 w 999241"/>
                    <a:gd name="connsiteY4" fmla="*/ 853924 h 908245"/>
                    <a:gd name="connsiteX5" fmla="*/ 813847 w 999241"/>
                    <a:gd name="connsiteY5" fmla="*/ 897916 h 908245"/>
                    <a:gd name="connsiteX6" fmla="*/ 483909 w 999241"/>
                    <a:gd name="connsiteY6" fmla="*/ 731376 h 908245"/>
                    <a:gd name="connsiteX7" fmla="*/ 182251 w 999241"/>
                    <a:gd name="connsiteY7" fmla="*/ 894774 h 908245"/>
                    <a:gd name="connsiteX8" fmla="*/ 65987 w 999241"/>
                    <a:gd name="connsiteY8" fmla="*/ 831928 h 908245"/>
                    <a:gd name="connsiteX0" fmla="*/ 65987 w 999241"/>
                    <a:gd name="connsiteY0" fmla="*/ 831928 h 908245"/>
                    <a:gd name="connsiteX1" fmla="*/ 0 w 999241"/>
                    <a:gd name="connsiteY1" fmla="*/ 809932 h 908245"/>
                    <a:gd name="connsiteX2" fmla="*/ 487297 w 999241"/>
                    <a:gd name="connsiteY2" fmla="*/ 0 h 908245"/>
                    <a:gd name="connsiteX3" fmla="*/ 999241 w 999241"/>
                    <a:gd name="connsiteY3" fmla="*/ 844497 h 908245"/>
                    <a:gd name="connsiteX4" fmla="*/ 930111 w 999241"/>
                    <a:gd name="connsiteY4" fmla="*/ 853924 h 908245"/>
                    <a:gd name="connsiteX5" fmla="*/ 813847 w 999241"/>
                    <a:gd name="connsiteY5" fmla="*/ 897916 h 908245"/>
                    <a:gd name="connsiteX6" fmla="*/ 483909 w 999241"/>
                    <a:gd name="connsiteY6" fmla="*/ 731376 h 908245"/>
                    <a:gd name="connsiteX7" fmla="*/ 182251 w 999241"/>
                    <a:gd name="connsiteY7" fmla="*/ 894774 h 908245"/>
                    <a:gd name="connsiteX8" fmla="*/ 65987 w 999241"/>
                    <a:gd name="connsiteY8" fmla="*/ 831928 h 908245"/>
                    <a:gd name="connsiteX0" fmla="*/ 97409 w 1030663"/>
                    <a:gd name="connsiteY0" fmla="*/ 831928 h 908245"/>
                    <a:gd name="connsiteX1" fmla="*/ 31422 w 1030663"/>
                    <a:gd name="connsiteY1" fmla="*/ 809932 h 908245"/>
                    <a:gd name="connsiteX2" fmla="*/ 518719 w 1030663"/>
                    <a:gd name="connsiteY2" fmla="*/ 0 h 908245"/>
                    <a:gd name="connsiteX3" fmla="*/ 1030663 w 1030663"/>
                    <a:gd name="connsiteY3" fmla="*/ 844497 h 908245"/>
                    <a:gd name="connsiteX4" fmla="*/ 961533 w 1030663"/>
                    <a:gd name="connsiteY4" fmla="*/ 853924 h 908245"/>
                    <a:gd name="connsiteX5" fmla="*/ 845269 w 1030663"/>
                    <a:gd name="connsiteY5" fmla="*/ 897916 h 908245"/>
                    <a:gd name="connsiteX6" fmla="*/ 515331 w 1030663"/>
                    <a:gd name="connsiteY6" fmla="*/ 731376 h 908245"/>
                    <a:gd name="connsiteX7" fmla="*/ 213673 w 1030663"/>
                    <a:gd name="connsiteY7" fmla="*/ 894774 h 908245"/>
                    <a:gd name="connsiteX8" fmla="*/ 97409 w 1030663"/>
                    <a:gd name="connsiteY8" fmla="*/ 831928 h 908245"/>
                    <a:gd name="connsiteX0" fmla="*/ 66544 w 999798"/>
                    <a:gd name="connsiteY0" fmla="*/ 831928 h 908245"/>
                    <a:gd name="connsiteX1" fmla="*/ 557 w 999798"/>
                    <a:gd name="connsiteY1" fmla="*/ 809932 h 908245"/>
                    <a:gd name="connsiteX2" fmla="*/ 487854 w 999798"/>
                    <a:gd name="connsiteY2" fmla="*/ 0 h 908245"/>
                    <a:gd name="connsiteX3" fmla="*/ 999798 w 999798"/>
                    <a:gd name="connsiteY3" fmla="*/ 844497 h 908245"/>
                    <a:gd name="connsiteX4" fmla="*/ 930668 w 999798"/>
                    <a:gd name="connsiteY4" fmla="*/ 853924 h 908245"/>
                    <a:gd name="connsiteX5" fmla="*/ 814404 w 999798"/>
                    <a:gd name="connsiteY5" fmla="*/ 897916 h 908245"/>
                    <a:gd name="connsiteX6" fmla="*/ 484466 w 999798"/>
                    <a:gd name="connsiteY6" fmla="*/ 731376 h 908245"/>
                    <a:gd name="connsiteX7" fmla="*/ 182808 w 999798"/>
                    <a:gd name="connsiteY7" fmla="*/ 894774 h 908245"/>
                    <a:gd name="connsiteX8" fmla="*/ 66544 w 999798"/>
                    <a:gd name="connsiteY8" fmla="*/ 831928 h 908245"/>
                    <a:gd name="connsiteX0" fmla="*/ 65987 w 999241"/>
                    <a:gd name="connsiteY0" fmla="*/ 831928 h 908245"/>
                    <a:gd name="connsiteX1" fmla="*/ 0 w 999241"/>
                    <a:gd name="connsiteY1" fmla="*/ 809932 h 908245"/>
                    <a:gd name="connsiteX2" fmla="*/ 487297 w 999241"/>
                    <a:gd name="connsiteY2" fmla="*/ 0 h 908245"/>
                    <a:gd name="connsiteX3" fmla="*/ 999241 w 999241"/>
                    <a:gd name="connsiteY3" fmla="*/ 844497 h 908245"/>
                    <a:gd name="connsiteX4" fmla="*/ 930111 w 999241"/>
                    <a:gd name="connsiteY4" fmla="*/ 853924 h 908245"/>
                    <a:gd name="connsiteX5" fmla="*/ 813847 w 999241"/>
                    <a:gd name="connsiteY5" fmla="*/ 897916 h 908245"/>
                    <a:gd name="connsiteX6" fmla="*/ 483909 w 999241"/>
                    <a:gd name="connsiteY6" fmla="*/ 731376 h 908245"/>
                    <a:gd name="connsiteX7" fmla="*/ 182251 w 999241"/>
                    <a:gd name="connsiteY7" fmla="*/ 894774 h 908245"/>
                    <a:gd name="connsiteX8" fmla="*/ 65987 w 999241"/>
                    <a:gd name="connsiteY8" fmla="*/ 831928 h 908245"/>
                    <a:gd name="connsiteX0" fmla="*/ 65987 w 999241"/>
                    <a:gd name="connsiteY0" fmla="*/ 831928 h 908245"/>
                    <a:gd name="connsiteX1" fmla="*/ 0 w 999241"/>
                    <a:gd name="connsiteY1" fmla="*/ 809932 h 908245"/>
                    <a:gd name="connsiteX2" fmla="*/ 487297 w 999241"/>
                    <a:gd name="connsiteY2" fmla="*/ 0 h 908245"/>
                    <a:gd name="connsiteX3" fmla="*/ 999241 w 999241"/>
                    <a:gd name="connsiteY3" fmla="*/ 844497 h 908245"/>
                    <a:gd name="connsiteX4" fmla="*/ 930111 w 999241"/>
                    <a:gd name="connsiteY4" fmla="*/ 853924 h 908245"/>
                    <a:gd name="connsiteX5" fmla="*/ 813847 w 999241"/>
                    <a:gd name="connsiteY5" fmla="*/ 897916 h 908245"/>
                    <a:gd name="connsiteX6" fmla="*/ 483909 w 999241"/>
                    <a:gd name="connsiteY6" fmla="*/ 731376 h 908245"/>
                    <a:gd name="connsiteX7" fmla="*/ 182251 w 999241"/>
                    <a:gd name="connsiteY7" fmla="*/ 894774 h 908245"/>
                    <a:gd name="connsiteX8" fmla="*/ 65987 w 999241"/>
                    <a:gd name="connsiteY8" fmla="*/ 831928 h 908245"/>
                    <a:gd name="connsiteX0" fmla="*/ 65987 w 999241"/>
                    <a:gd name="connsiteY0" fmla="*/ 831928 h 908245"/>
                    <a:gd name="connsiteX1" fmla="*/ 0 w 999241"/>
                    <a:gd name="connsiteY1" fmla="*/ 809932 h 908245"/>
                    <a:gd name="connsiteX2" fmla="*/ 487297 w 999241"/>
                    <a:gd name="connsiteY2" fmla="*/ 0 h 908245"/>
                    <a:gd name="connsiteX3" fmla="*/ 999241 w 999241"/>
                    <a:gd name="connsiteY3" fmla="*/ 844497 h 908245"/>
                    <a:gd name="connsiteX4" fmla="*/ 930111 w 999241"/>
                    <a:gd name="connsiteY4" fmla="*/ 853924 h 908245"/>
                    <a:gd name="connsiteX5" fmla="*/ 813847 w 999241"/>
                    <a:gd name="connsiteY5" fmla="*/ 897916 h 908245"/>
                    <a:gd name="connsiteX6" fmla="*/ 483909 w 999241"/>
                    <a:gd name="connsiteY6" fmla="*/ 731376 h 908245"/>
                    <a:gd name="connsiteX7" fmla="*/ 182251 w 999241"/>
                    <a:gd name="connsiteY7" fmla="*/ 894774 h 908245"/>
                    <a:gd name="connsiteX8" fmla="*/ 65987 w 999241"/>
                    <a:gd name="connsiteY8" fmla="*/ 831928 h 908245"/>
                    <a:gd name="connsiteX0" fmla="*/ 65987 w 999241"/>
                    <a:gd name="connsiteY0" fmla="*/ 831928 h 908245"/>
                    <a:gd name="connsiteX1" fmla="*/ 0 w 999241"/>
                    <a:gd name="connsiteY1" fmla="*/ 809932 h 908245"/>
                    <a:gd name="connsiteX2" fmla="*/ 487297 w 999241"/>
                    <a:gd name="connsiteY2" fmla="*/ 0 h 908245"/>
                    <a:gd name="connsiteX3" fmla="*/ 999241 w 999241"/>
                    <a:gd name="connsiteY3" fmla="*/ 844497 h 908245"/>
                    <a:gd name="connsiteX4" fmla="*/ 930111 w 999241"/>
                    <a:gd name="connsiteY4" fmla="*/ 853924 h 908245"/>
                    <a:gd name="connsiteX5" fmla="*/ 813847 w 999241"/>
                    <a:gd name="connsiteY5" fmla="*/ 897916 h 908245"/>
                    <a:gd name="connsiteX6" fmla="*/ 483909 w 999241"/>
                    <a:gd name="connsiteY6" fmla="*/ 731376 h 908245"/>
                    <a:gd name="connsiteX7" fmla="*/ 182251 w 999241"/>
                    <a:gd name="connsiteY7" fmla="*/ 894774 h 908245"/>
                    <a:gd name="connsiteX8" fmla="*/ 65987 w 999241"/>
                    <a:gd name="connsiteY8" fmla="*/ 831928 h 908245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30111 w 999241"/>
                    <a:gd name="connsiteY4" fmla="*/ 853924 h 897916"/>
                    <a:gd name="connsiteX5" fmla="*/ 813847 w 999241"/>
                    <a:gd name="connsiteY5" fmla="*/ 897916 h 897916"/>
                    <a:gd name="connsiteX6" fmla="*/ 483909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30111 w 999241"/>
                    <a:gd name="connsiteY4" fmla="*/ 853924 h 897916"/>
                    <a:gd name="connsiteX5" fmla="*/ 813847 w 999241"/>
                    <a:gd name="connsiteY5" fmla="*/ 897916 h 897916"/>
                    <a:gd name="connsiteX6" fmla="*/ 483909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30111 w 999241"/>
                    <a:gd name="connsiteY4" fmla="*/ 853924 h 897916"/>
                    <a:gd name="connsiteX5" fmla="*/ 813847 w 999241"/>
                    <a:gd name="connsiteY5" fmla="*/ 897916 h 897916"/>
                    <a:gd name="connsiteX6" fmla="*/ 483909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30111 w 999241"/>
                    <a:gd name="connsiteY4" fmla="*/ 853924 h 897916"/>
                    <a:gd name="connsiteX5" fmla="*/ 813847 w 999241"/>
                    <a:gd name="connsiteY5" fmla="*/ 897916 h 897916"/>
                    <a:gd name="connsiteX6" fmla="*/ 483909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30111 w 999241"/>
                    <a:gd name="connsiteY4" fmla="*/ 853924 h 897916"/>
                    <a:gd name="connsiteX5" fmla="*/ 813847 w 999241"/>
                    <a:gd name="connsiteY5" fmla="*/ 897916 h 897916"/>
                    <a:gd name="connsiteX6" fmla="*/ 483909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30111 w 999241"/>
                    <a:gd name="connsiteY4" fmla="*/ 853924 h 897916"/>
                    <a:gd name="connsiteX5" fmla="*/ 813847 w 999241"/>
                    <a:gd name="connsiteY5" fmla="*/ 897916 h 897916"/>
                    <a:gd name="connsiteX6" fmla="*/ 483909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30111 w 999241"/>
                    <a:gd name="connsiteY4" fmla="*/ 853924 h 897916"/>
                    <a:gd name="connsiteX5" fmla="*/ 813847 w 999241"/>
                    <a:gd name="connsiteY5" fmla="*/ 897916 h 897916"/>
                    <a:gd name="connsiteX6" fmla="*/ 504006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30111 w 999241"/>
                    <a:gd name="connsiteY4" fmla="*/ 853924 h 897916"/>
                    <a:gd name="connsiteX5" fmla="*/ 813847 w 999241"/>
                    <a:gd name="connsiteY5" fmla="*/ 897916 h 897916"/>
                    <a:gd name="connsiteX6" fmla="*/ 504006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20062 w 999241"/>
                    <a:gd name="connsiteY4" fmla="*/ 861460 h 897916"/>
                    <a:gd name="connsiteX5" fmla="*/ 813847 w 999241"/>
                    <a:gd name="connsiteY5" fmla="*/ 897916 h 897916"/>
                    <a:gd name="connsiteX6" fmla="*/ 504006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20062 w 999241"/>
                    <a:gd name="connsiteY4" fmla="*/ 861460 h 897916"/>
                    <a:gd name="connsiteX5" fmla="*/ 813847 w 999241"/>
                    <a:gd name="connsiteY5" fmla="*/ 897916 h 897916"/>
                    <a:gd name="connsiteX6" fmla="*/ 504006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65987 w 1022447"/>
                    <a:gd name="connsiteY0" fmla="*/ 831928 h 913033"/>
                    <a:gd name="connsiteX1" fmla="*/ 0 w 1022447"/>
                    <a:gd name="connsiteY1" fmla="*/ 809932 h 913033"/>
                    <a:gd name="connsiteX2" fmla="*/ 487297 w 1022447"/>
                    <a:gd name="connsiteY2" fmla="*/ 0 h 913033"/>
                    <a:gd name="connsiteX3" fmla="*/ 999241 w 1022447"/>
                    <a:gd name="connsiteY3" fmla="*/ 844497 h 913033"/>
                    <a:gd name="connsiteX4" fmla="*/ 920062 w 1022447"/>
                    <a:gd name="connsiteY4" fmla="*/ 861460 h 913033"/>
                    <a:gd name="connsiteX5" fmla="*/ 813847 w 1022447"/>
                    <a:gd name="connsiteY5" fmla="*/ 897916 h 913033"/>
                    <a:gd name="connsiteX6" fmla="*/ 504006 w 1022447"/>
                    <a:gd name="connsiteY6" fmla="*/ 731376 h 913033"/>
                    <a:gd name="connsiteX7" fmla="*/ 182251 w 1022447"/>
                    <a:gd name="connsiteY7" fmla="*/ 894774 h 913033"/>
                    <a:gd name="connsiteX8" fmla="*/ 65987 w 1022447"/>
                    <a:gd name="connsiteY8" fmla="*/ 831928 h 913033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20062 w 999241"/>
                    <a:gd name="connsiteY4" fmla="*/ 861460 h 897916"/>
                    <a:gd name="connsiteX5" fmla="*/ 813847 w 999241"/>
                    <a:gd name="connsiteY5" fmla="*/ 897916 h 897916"/>
                    <a:gd name="connsiteX6" fmla="*/ 504006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20062 w 999241"/>
                    <a:gd name="connsiteY4" fmla="*/ 861460 h 897916"/>
                    <a:gd name="connsiteX5" fmla="*/ 813847 w 999241"/>
                    <a:gd name="connsiteY5" fmla="*/ 897916 h 897916"/>
                    <a:gd name="connsiteX6" fmla="*/ 504006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12525 w 999241"/>
                    <a:gd name="connsiteY4" fmla="*/ 848900 h 897916"/>
                    <a:gd name="connsiteX5" fmla="*/ 813847 w 999241"/>
                    <a:gd name="connsiteY5" fmla="*/ 897916 h 897916"/>
                    <a:gd name="connsiteX6" fmla="*/ 504006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12525 w 999241"/>
                    <a:gd name="connsiteY4" fmla="*/ 848900 h 897916"/>
                    <a:gd name="connsiteX5" fmla="*/ 813847 w 999241"/>
                    <a:gd name="connsiteY5" fmla="*/ 897916 h 897916"/>
                    <a:gd name="connsiteX6" fmla="*/ 504006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101156 w 999241"/>
                    <a:gd name="connsiteY0" fmla="*/ 836952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12525 w 999241"/>
                    <a:gd name="connsiteY4" fmla="*/ 848900 h 897916"/>
                    <a:gd name="connsiteX5" fmla="*/ 813847 w 999241"/>
                    <a:gd name="connsiteY5" fmla="*/ 897916 h 897916"/>
                    <a:gd name="connsiteX6" fmla="*/ 504006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101156 w 999241"/>
                    <a:gd name="connsiteY8" fmla="*/ 836952 h 897916"/>
                    <a:gd name="connsiteX0" fmla="*/ 101156 w 999241"/>
                    <a:gd name="connsiteY0" fmla="*/ 836952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12525 w 999241"/>
                    <a:gd name="connsiteY4" fmla="*/ 848900 h 897916"/>
                    <a:gd name="connsiteX5" fmla="*/ 813847 w 999241"/>
                    <a:gd name="connsiteY5" fmla="*/ 897916 h 897916"/>
                    <a:gd name="connsiteX6" fmla="*/ 504006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101156 w 999241"/>
                    <a:gd name="connsiteY8" fmla="*/ 836952 h 897916"/>
                    <a:gd name="connsiteX0" fmla="*/ 98644 w 999241"/>
                    <a:gd name="connsiteY0" fmla="*/ 84448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12525 w 999241"/>
                    <a:gd name="connsiteY4" fmla="*/ 848900 h 897916"/>
                    <a:gd name="connsiteX5" fmla="*/ 813847 w 999241"/>
                    <a:gd name="connsiteY5" fmla="*/ 897916 h 897916"/>
                    <a:gd name="connsiteX6" fmla="*/ 504006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98644 w 999241"/>
                    <a:gd name="connsiteY8" fmla="*/ 844488 h 897916"/>
                    <a:gd name="connsiteX0" fmla="*/ 98644 w 999241"/>
                    <a:gd name="connsiteY0" fmla="*/ 84448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10013 w 999241"/>
                    <a:gd name="connsiteY4" fmla="*/ 856436 h 897916"/>
                    <a:gd name="connsiteX5" fmla="*/ 813847 w 999241"/>
                    <a:gd name="connsiteY5" fmla="*/ 897916 h 897916"/>
                    <a:gd name="connsiteX6" fmla="*/ 504006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98644 w 999241"/>
                    <a:gd name="connsiteY8" fmla="*/ 844488 h 897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99241" h="897916">
                      <a:moveTo>
                        <a:pt x="98644" y="844488"/>
                      </a:moveTo>
                      <a:cubicBezTo>
                        <a:pt x="63841" y="824365"/>
                        <a:pt x="120" y="812935"/>
                        <a:pt x="0" y="809932"/>
                      </a:cubicBezTo>
                      <a:lnTo>
                        <a:pt x="487297" y="0"/>
                      </a:lnTo>
                      <a:lnTo>
                        <a:pt x="999241" y="844497"/>
                      </a:lnTo>
                      <a:cubicBezTo>
                        <a:pt x="996006" y="844885"/>
                        <a:pt x="958071" y="843910"/>
                        <a:pt x="910013" y="856436"/>
                      </a:cubicBezTo>
                      <a:cubicBezTo>
                        <a:pt x="861955" y="868962"/>
                        <a:pt x="866555" y="868844"/>
                        <a:pt x="813847" y="897916"/>
                      </a:cubicBezTo>
                      <a:cubicBezTo>
                        <a:pt x="758627" y="806408"/>
                        <a:pt x="623812" y="727168"/>
                        <a:pt x="504006" y="731376"/>
                      </a:cubicBezTo>
                      <a:cubicBezTo>
                        <a:pt x="384200" y="735584"/>
                        <a:pt x="271911" y="782547"/>
                        <a:pt x="182251" y="894774"/>
                      </a:cubicBezTo>
                      <a:cubicBezTo>
                        <a:pt x="167562" y="869653"/>
                        <a:pt x="133447" y="864611"/>
                        <a:pt x="98644" y="844488"/>
                      </a:cubicBezTo>
                      <a:close/>
                    </a:path>
                  </a:pathLst>
                </a:custGeom>
                <a:solidFill>
                  <a:srgbClr val="44505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grpSp>
              <p:nvGrpSpPr>
                <p:cNvPr id="636" name="Gruppieren 635"/>
                <p:cNvGrpSpPr/>
                <p:nvPr/>
              </p:nvGrpSpPr>
              <p:grpSpPr>
                <a:xfrm>
                  <a:off x="2307318" y="1932582"/>
                  <a:ext cx="389046" cy="2335684"/>
                  <a:chOff x="2307318" y="1932582"/>
                  <a:chExt cx="389046" cy="2335684"/>
                </a:xfrm>
                <a:solidFill>
                  <a:schemeClr val="tx1"/>
                </a:solidFill>
              </p:grpSpPr>
              <p:sp>
                <p:nvSpPr>
                  <p:cNvPr id="643" name="Ellipse 642"/>
                  <p:cNvSpPr/>
                  <p:nvPr/>
                </p:nvSpPr>
                <p:spPr>
                  <a:xfrm>
                    <a:off x="2307318" y="1932582"/>
                    <a:ext cx="388200" cy="389882"/>
                  </a:xfrm>
                  <a:prstGeom prst="ellips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644" name="Rechteck 643"/>
                  <p:cNvSpPr/>
                  <p:nvPr/>
                </p:nvSpPr>
                <p:spPr>
                  <a:xfrm>
                    <a:off x="2307564" y="2122943"/>
                    <a:ext cx="388800" cy="2145323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</p:grpSp>
            <p:grpSp>
              <p:nvGrpSpPr>
                <p:cNvPr id="637" name="Gruppieren 636"/>
                <p:cNvGrpSpPr/>
                <p:nvPr/>
              </p:nvGrpSpPr>
              <p:grpSpPr>
                <a:xfrm>
                  <a:off x="1917427" y="2038350"/>
                  <a:ext cx="178074" cy="2229916"/>
                  <a:chOff x="2307318" y="1932582"/>
                  <a:chExt cx="389046" cy="2335684"/>
                </a:xfrm>
                <a:solidFill>
                  <a:schemeClr val="tx1"/>
                </a:solidFill>
              </p:grpSpPr>
              <p:sp>
                <p:nvSpPr>
                  <p:cNvPr id="641" name="Ellipse 640"/>
                  <p:cNvSpPr/>
                  <p:nvPr/>
                </p:nvSpPr>
                <p:spPr>
                  <a:xfrm>
                    <a:off x="2307318" y="1932582"/>
                    <a:ext cx="388201" cy="184767"/>
                  </a:xfrm>
                  <a:prstGeom prst="ellips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642" name="Rechteck 641"/>
                  <p:cNvSpPr/>
                  <p:nvPr/>
                </p:nvSpPr>
                <p:spPr>
                  <a:xfrm>
                    <a:off x="2307565" y="2021187"/>
                    <a:ext cx="388799" cy="2247079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</p:grpSp>
            <p:grpSp>
              <p:nvGrpSpPr>
                <p:cNvPr id="638" name="Gruppieren 637"/>
                <p:cNvGrpSpPr/>
                <p:nvPr/>
              </p:nvGrpSpPr>
              <p:grpSpPr>
                <a:xfrm>
                  <a:off x="2900803" y="2038350"/>
                  <a:ext cx="178074" cy="2229916"/>
                  <a:chOff x="2307318" y="1932582"/>
                  <a:chExt cx="389046" cy="2335684"/>
                </a:xfrm>
                <a:solidFill>
                  <a:schemeClr val="tx1"/>
                </a:solidFill>
              </p:grpSpPr>
              <p:sp>
                <p:nvSpPr>
                  <p:cNvPr id="639" name="Ellipse 638"/>
                  <p:cNvSpPr/>
                  <p:nvPr/>
                </p:nvSpPr>
                <p:spPr>
                  <a:xfrm>
                    <a:off x="2307318" y="1932582"/>
                    <a:ext cx="388201" cy="184767"/>
                  </a:xfrm>
                  <a:prstGeom prst="ellips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640" name="Rechteck 639"/>
                  <p:cNvSpPr/>
                  <p:nvPr/>
                </p:nvSpPr>
                <p:spPr>
                  <a:xfrm>
                    <a:off x="2307565" y="2021187"/>
                    <a:ext cx="388799" cy="2247079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</p:grpSp>
          </p:grpSp>
        </p:grpSp>
        <p:sp>
          <p:nvSpPr>
            <p:cNvPr id="646" name="Textfeld 645"/>
            <p:cNvSpPr txBox="1"/>
            <p:nvPr/>
          </p:nvSpPr>
          <p:spPr>
            <a:xfrm>
              <a:off x="5087173" y="2980574"/>
              <a:ext cx="690818" cy="1692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500" b="1" dirty="0" smtClean="0">
                  <a:latin typeface="Comic Sans MS" panose="030F0702030302020204" pitchFamily="66" charset="0"/>
                  <a:cs typeface="Arial" panose="020B0604020202020204" pitchFamily="34" charset="0"/>
                </a:rPr>
                <a:t>URHEBERNAME</a:t>
              </a:r>
              <a:endParaRPr lang="de-DE" sz="500" b="1" dirty="0">
                <a:latin typeface="Comic Sans MS" panose="030F0702030302020204" pitchFamily="66" charset="0"/>
                <a:cs typeface="Arial" panose="020B0604020202020204" pitchFamily="34" charset="0"/>
              </a:endParaRPr>
            </a:p>
          </p:txBody>
        </p:sp>
      </p:grpSp>
      <p:pic>
        <p:nvPicPr>
          <p:cNvPr id="648" name="Grafik 647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16000" y="1635475"/>
            <a:ext cx="1260000" cy="440844"/>
          </a:xfrm>
          <a:prstGeom prst="rect">
            <a:avLst/>
          </a:prstGeom>
        </p:spPr>
      </p:pic>
      <p:sp>
        <p:nvSpPr>
          <p:cNvPr id="712" name="Textfeld 711"/>
          <p:cNvSpPr txBox="1"/>
          <p:nvPr/>
        </p:nvSpPr>
        <p:spPr>
          <a:xfrm>
            <a:off x="6073662" y="4134316"/>
            <a:ext cx="1463852" cy="30162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Lizenzbedingung:</a:t>
            </a:r>
          </a:p>
          <a:p>
            <a:r>
              <a:rPr lang="de-DE" sz="900" b="1" dirty="0" smtClean="0">
                <a:latin typeface="Arial" panose="020B0604020202020204" pitchFamily="34" charset="0"/>
                <a:cs typeface="Arial" panose="020B0604020202020204" pitchFamily="34" charset="0"/>
              </a:rPr>
              <a:t>BY = </a:t>
            </a:r>
            <a:r>
              <a:rPr lang="de-DE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Namensnennung </a:t>
            </a:r>
            <a:r>
              <a:rPr lang="de-DE" sz="900" b="1" dirty="0" smtClean="0">
                <a:latin typeface="Arial" panose="020B0604020202020204" pitchFamily="34" charset="0"/>
                <a:cs typeface="Arial" panose="020B0604020202020204" pitchFamily="34" charset="0"/>
              </a:rPr>
              <a:t>NC = </a:t>
            </a:r>
            <a:r>
              <a:rPr lang="de-DE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nicht kommerziell </a:t>
            </a:r>
            <a:br>
              <a:rPr lang="de-DE" sz="1000" dirty="0" smtClean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de-DE" sz="900" b="1" dirty="0" smtClean="0">
                <a:latin typeface="Arial" panose="020B0604020202020204" pitchFamily="34" charset="0"/>
                <a:cs typeface="Arial" panose="020B0604020202020204" pitchFamily="34" charset="0"/>
              </a:rPr>
              <a:t>SA = </a:t>
            </a:r>
            <a:r>
              <a:rPr lang="de-DE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Weitergabe </a:t>
            </a:r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unter gleichen Bedingungen</a:t>
            </a:r>
            <a:endParaRPr lang="de-DE" sz="10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de-DE" sz="10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de-DE" sz="1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de-DE" sz="1000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de-DE" sz="1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Veröffentlichung</a:t>
            </a:r>
            <a:r>
              <a:rPr lang="de-DE" sz="1000" b="1" dirty="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</a:p>
          <a:p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Das Material darf nur unter </a:t>
            </a:r>
            <a:r>
              <a:rPr lang="de-DE" sz="1000" b="1" dirty="0">
                <a:latin typeface="Arial" panose="020B0604020202020204" pitchFamily="34" charset="0"/>
                <a:cs typeface="Arial" panose="020B0604020202020204" pitchFamily="34" charset="0"/>
              </a:rPr>
              <a:t>Nennung</a:t>
            </a:r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DE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der </a:t>
            </a:r>
            <a:r>
              <a:rPr lang="de-DE" sz="1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Urheber*innen</a:t>
            </a:r>
            <a:r>
              <a:rPr lang="de-DE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und unter </a:t>
            </a:r>
            <a:r>
              <a:rPr lang="de-DE" sz="1000" b="1" dirty="0">
                <a:latin typeface="Arial" panose="020B0604020202020204" pitchFamily="34" charset="0"/>
                <a:cs typeface="Arial" panose="020B0604020202020204" pitchFamily="34" charset="0"/>
              </a:rPr>
              <a:t>der gleichen CC-Lizenz veränder</a:t>
            </a:r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t und </a:t>
            </a:r>
            <a:r>
              <a:rPr lang="de-DE" sz="1000" b="1" dirty="0">
                <a:latin typeface="Arial" panose="020B0604020202020204" pitchFamily="34" charset="0"/>
                <a:cs typeface="Arial" panose="020B0604020202020204" pitchFamily="34" charset="0"/>
              </a:rPr>
              <a:t>verbreitet</a:t>
            </a:r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 werden. </a:t>
            </a:r>
          </a:p>
          <a:p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Es darf </a:t>
            </a:r>
            <a:r>
              <a:rPr lang="de-DE" sz="1000" b="1" dirty="0">
                <a:latin typeface="Arial" panose="020B0604020202020204" pitchFamily="34" charset="0"/>
                <a:cs typeface="Arial" panose="020B0604020202020204" pitchFamily="34" charset="0"/>
              </a:rPr>
              <a:t>nicht kommerziell </a:t>
            </a:r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genutzt werden.</a:t>
            </a:r>
          </a:p>
        </p:txBody>
      </p:sp>
      <p:grpSp>
        <p:nvGrpSpPr>
          <p:cNvPr id="933" name="Gruppieren 932"/>
          <p:cNvGrpSpPr/>
          <p:nvPr/>
        </p:nvGrpSpPr>
        <p:grpSpPr>
          <a:xfrm>
            <a:off x="6401796" y="2304910"/>
            <a:ext cx="1034276" cy="837008"/>
            <a:chOff x="6433695" y="2306932"/>
            <a:chExt cx="1034276" cy="837008"/>
          </a:xfrm>
        </p:grpSpPr>
        <p:grpSp>
          <p:nvGrpSpPr>
            <p:cNvPr id="649" name="Gruppieren 648"/>
            <p:cNvGrpSpPr/>
            <p:nvPr/>
          </p:nvGrpSpPr>
          <p:grpSpPr>
            <a:xfrm>
              <a:off x="6568047" y="2991763"/>
              <a:ext cx="571811" cy="144084"/>
              <a:chOff x="1787194" y="2325699"/>
              <a:chExt cx="538844" cy="144084"/>
            </a:xfrm>
          </p:grpSpPr>
          <p:sp>
            <p:nvSpPr>
              <p:cNvPr id="650" name="Rechteck 510"/>
              <p:cNvSpPr/>
              <p:nvPr/>
            </p:nvSpPr>
            <p:spPr>
              <a:xfrm>
                <a:off x="1787194" y="2326560"/>
                <a:ext cx="538844" cy="143223"/>
              </a:xfrm>
              <a:custGeom>
                <a:avLst/>
                <a:gdLst>
                  <a:gd name="connsiteX0" fmla="*/ 0 w 515222"/>
                  <a:gd name="connsiteY0" fmla="*/ 0 h 121792"/>
                  <a:gd name="connsiteX1" fmla="*/ 515222 w 515222"/>
                  <a:gd name="connsiteY1" fmla="*/ 0 h 121792"/>
                  <a:gd name="connsiteX2" fmla="*/ 515222 w 515222"/>
                  <a:gd name="connsiteY2" fmla="*/ 121792 h 121792"/>
                  <a:gd name="connsiteX3" fmla="*/ 0 w 515222"/>
                  <a:gd name="connsiteY3" fmla="*/ 121792 h 121792"/>
                  <a:gd name="connsiteX4" fmla="*/ 0 w 515222"/>
                  <a:gd name="connsiteY4" fmla="*/ 0 h 121792"/>
                  <a:gd name="connsiteX0" fmla="*/ 11906 w 527128"/>
                  <a:gd name="connsiteY0" fmla="*/ 0 h 143223"/>
                  <a:gd name="connsiteX1" fmla="*/ 527128 w 527128"/>
                  <a:gd name="connsiteY1" fmla="*/ 0 h 143223"/>
                  <a:gd name="connsiteX2" fmla="*/ 527128 w 527128"/>
                  <a:gd name="connsiteY2" fmla="*/ 121792 h 143223"/>
                  <a:gd name="connsiteX3" fmla="*/ 0 w 527128"/>
                  <a:gd name="connsiteY3" fmla="*/ 143223 h 143223"/>
                  <a:gd name="connsiteX4" fmla="*/ 11906 w 527128"/>
                  <a:gd name="connsiteY4" fmla="*/ 0 h 143223"/>
                  <a:gd name="connsiteX0" fmla="*/ 11906 w 536653"/>
                  <a:gd name="connsiteY0" fmla="*/ 0 h 143223"/>
                  <a:gd name="connsiteX1" fmla="*/ 527128 w 536653"/>
                  <a:gd name="connsiteY1" fmla="*/ 0 h 143223"/>
                  <a:gd name="connsiteX2" fmla="*/ 536653 w 536653"/>
                  <a:gd name="connsiteY2" fmla="*/ 131317 h 143223"/>
                  <a:gd name="connsiteX3" fmla="*/ 0 w 536653"/>
                  <a:gd name="connsiteY3" fmla="*/ 143223 h 143223"/>
                  <a:gd name="connsiteX4" fmla="*/ 11906 w 536653"/>
                  <a:gd name="connsiteY4" fmla="*/ 0 h 143223"/>
                  <a:gd name="connsiteX0" fmla="*/ 11906 w 536653"/>
                  <a:gd name="connsiteY0" fmla="*/ 0 h 143223"/>
                  <a:gd name="connsiteX1" fmla="*/ 527128 w 536653"/>
                  <a:gd name="connsiteY1" fmla="*/ 0 h 143223"/>
                  <a:gd name="connsiteX2" fmla="*/ 536653 w 536653"/>
                  <a:gd name="connsiteY2" fmla="*/ 131317 h 143223"/>
                  <a:gd name="connsiteX3" fmla="*/ 0 w 536653"/>
                  <a:gd name="connsiteY3" fmla="*/ 143223 h 143223"/>
                  <a:gd name="connsiteX4" fmla="*/ 11906 w 536653"/>
                  <a:gd name="connsiteY4" fmla="*/ 0 h 143223"/>
                  <a:gd name="connsiteX0" fmla="*/ 14097 w 538844"/>
                  <a:gd name="connsiteY0" fmla="*/ 0 h 143223"/>
                  <a:gd name="connsiteX1" fmla="*/ 529319 w 538844"/>
                  <a:gd name="connsiteY1" fmla="*/ 0 h 143223"/>
                  <a:gd name="connsiteX2" fmla="*/ 538844 w 538844"/>
                  <a:gd name="connsiteY2" fmla="*/ 131317 h 143223"/>
                  <a:gd name="connsiteX3" fmla="*/ 2191 w 538844"/>
                  <a:gd name="connsiteY3" fmla="*/ 143223 h 143223"/>
                  <a:gd name="connsiteX4" fmla="*/ 14097 w 538844"/>
                  <a:gd name="connsiteY4" fmla="*/ 0 h 1432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8844" h="143223">
                    <a:moveTo>
                      <a:pt x="14097" y="0"/>
                    </a:moveTo>
                    <a:lnTo>
                      <a:pt x="529319" y="0"/>
                    </a:lnTo>
                    <a:lnTo>
                      <a:pt x="538844" y="131317"/>
                    </a:lnTo>
                    <a:cubicBezTo>
                      <a:pt x="295666" y="120999"/>
                      <a:pt x="181075" y="139254"/>
                      <a:pt x="2191" y="143223"/>
                    </a:cubicBezTo>
                    <a:cubicBezTo>
                      <a:pt x="-5746" y="85957"/>
                      <a:pt x="10128" y="47741"/>
                      <a:pt x="14097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sp>
            <p:nvSpPr>
              <p:cNvPr id="651" name="Rechteck 650"/>
              <p:cNvSpPr/>
              <p:nvPr/>
            </p:nvSpPr>
            <p:spPr>
              <a:xfrm>
                <a:off x="1801291" y="2325699"/>
                <a:ext cx="515222" cy="12179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</p:grpSp>
        <p:grpSp>
          <p:nvGrpSpPr>
            <p:cNvPr id="652" name="Gruppieren 651"/>
            <p:cNvGrpSpPr/>
            <p:nvPr/>
          </p:nvGrpSpPr>
          <p:grpSpPr>
            <a:xfrm>
              <a:off x="6683986" y="2306932"/>
              <a:ext cx="576000" cy="684000"/>
              <a:chOff x="3624277" y="3078428"/>
              <a:chExt cx="576000" cy="684000"/>
            </a:xfrm>
          </p:grpSpPr>
          <p:sp>
            <p:nvSpPr>
              <p:cNvPr id="653" name="Rechteck 652"/>
              <p:cNvSpPr/>
              <p:nvPr/>
            </p:nvSpPr>
            <p:spPr>
              <a:xfrm>
                <a:off x="3624277" y="3078428"/>
                <a:ext cx="576000" cy="684000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grpSp>
            <p:nvGrpSpPr>
              <p:cNvPr id="654" name="Gruppieren 653"/>
              <p:cNvGrpSpPr/>
              <p:nvPr/>
            </p:nvGrpSpPr>
            <p:grpSpPr>
              <a:xfrm>
                <a:off x="3671964" y="3233410"/>
                <a:ext cx="478193" cy="360657"/>
                <a:chOff x="3120968" y="7638182"/>
                <a:chExt cx="1317739" cy="993848"/>
              </a:xfrm>
            </p:grpSpPr>
            <p:sp>
              <p:nvSpPr>
                <p:cNvPr id="655" name="Abgerundetes Rechteck 19"/>
                <p:cNvSpPr/>
                <p:nvPr/>
              </p:nvSpPr>
              <p:spPr>
                <a:xfrm>
                  <a:off x="3120968" y="7755463"/>
                  <a:ext cx="1317739" cy="876567"/>
                </a:xfrm>
                <a:custGeom>
                  <a:avLst/>
                  <a:gdLst>
                    <a:gd name="connsiteX0" fmla="*/ 0 w 1314450"/>
                    <a:gd name="connsiteY0" fmla="*/ 159547 h 957263"/>
                    <a:gd name="connsiteX1" fmla="*/ 159547 w 1314450"/>
                    <a:gd name="connsiteY1" fmla="*/ 0 h 957263"/>
                    <a:gd name="connsiteX2" fmla="*/ 1154903 w 1314450"/>
                    <a:gd name="connsiteY2" fmla="*/ 0 h 957263"/>
                    <a:gd name="connsiteX3" fmla="*/ 1314450 w 1314450"/>
                    <a:gd name="connsiteY3" fmla="*/ 159547 h 957263"/>
                    <a:gd name="connsiteX4" fmla="*/ 1314450 w 1314450"/>
                    <a:gd name="connsiteY4" fmla="*/ 797716 h 957263"/>
                    <a:gd name="connsiteX5" fmla="*/ 1154903 w 1314450"/>
                    <a:gd name="connsiteY5" fmla="*/ 957263 h 957263"/>
                    <a:gd name="connsiteX6" fmla="*/ 159547 w 1314450"/>
                    <a:gd name="connsiteY6" fmla="*/ 957263 h 957263"/>
                    <a:gd name="connsiteX7" fmla="*/ 0 w 1314450"/>
                    <a:gd name="connsiteY7" fmla="*/ 797716 h 957263"/>
                    <a:gd name="connsiteX8" fmla="*/ 0 w 1314450"/>
                    <a:gd name="connsiteY8" fmla="*/ 159547 h 957263"/>
                    <a:gd name="connsiteX0" fmla="*/ 0 w 1314450"/>
                    <a:gd name="connsiteY0" fmla="*/ 159547 h 957263"/>
                    <a:gd name="connsiteX1" fmla="*/ 159547 w 1314450"/>
                    <a:gd name="connsiteY1" fmla="*/ 0 h 957263"/>
                    <a:gd name="connsiteX2" fmla="*/ 1154903 w 1314450"/>
                    <a:gd name="connsiteY2" fmla="*/ 0 h 957263"/>
                    <a:gd name="connsiteX3" fmla="*/ 1314450 w 1314450"/>
                    <a:gd name="connsiteY3" fmla="*/ 159547 h 957263"/>
                    <a:gd name="connsiteX4" fmla="*/ 1314450 w 1314450"/>
                    <a:gd name="connsiteY4" fmla="*/ 797716 h 957263"/>
                    <a:gd name="connsiteX5" fmla="*/ 1154903 w 1314450"/>
                    <a:gd name="connsiteY5" fmla="*/ 957263 h 957263"/>
                    <a:gd name="connsiteX6" fmla="*/ 159547 w 1314450"/>
                    <a:gd name="connsiteY6" fmla="*/ 957263 h 957263"/>
                    <a:gd name="connsiteX7" fmla="*/ 4763 w 1314450"/>
                    <a:gd name="connsiteY7" fmla="*/ 845341 h 957263"/>
                    <a:gd name="connsiteX8" fmla="*/ 0 w 1314450"/>
                    <a:gd name="connsiteY8" fmla="*/ 159547 h 957263"/>
                    <a:gd name="connsiteX0" fmla="*/ 0 w 1314450"/>
                    <a:gd name="connsiteY0" fmla="*/ 159547 h 957263"/>
                    <a:gd name="connsiteX1" fmla="*/ 159547 w 1314450"/>
                    <a:gd name="connsiteY1" fmla="*/ 0 h 957263"/>
                    <a:gd name="connsiteX2" fmla="*/ 1154903 w 1314450"/>
                    <a:gd name="connsiteY2" fmla="*/ 0 h 957263"/>
                    <a:gd name="connsiteX3" fmla="*/ 1314450 w 1314450"/>
                    <a:gd name="connsiteY3" fmla="*/ 159547 h 957263"/>
                    <a:gd name="connsiteX4" fmla="*/ 1314450 w 1314450"/>
                    <a:gd name="connsiteY4" fmla="*/ 869154 h 957263"/>
                    <a:gd name="connsiteX5" fmla="*/ 1154903 w 1314450"/>
                    <a:gd name="connsiteY5" fmla="*/ 957263 h 957263"/>
                    <a:gd name="connsiteX6" fmla="*/ 159547 w 1314450"/>
                    <a:gd name="connsiteY6" fmla="*/ 957263 h 957263"/>
                    <a:gd name="connsiteX7" fmla="*/ 4763 w 1314450"/>
                    <a:gd name="connsiteY7" fmla="*/ 845341 h 957263"/>
                    <a:gd name="connsiteX8" fmla="*/ 0 w 1314450"/>
                    <a:gd name="connsiteY8" fmla="*/ 159547 h 957263"/>
                    <a:gd name="connsiteX0" fmla="*/ 0 w 1317739"/>
                    <a:gd name="connsiteY0" fmla="*/ 159547 h 957263"/>
                    <a:gd name="connsiteX1" fmla="*/ 159547 w 1317739"/>
                    <a:gd name="connsiteY1" fmla="*/ 0 h 957263"/>
                    <a:gd name="connsiteX2" fmla="*/ 1154903 w 1317739"/>
                    <a:gd name="connsiteY2" fmla="*/ 0 h 957263"/>
                    <a:gd name="connsiteX3" fmla="*/ 1314450 w 1317739"/>
                    <a:gd name="connsiteY3" fmla="*/ 159547 h 957263"/>
                    <a:gd name="connsiteX4" fmla="*/ 1317739 w 1317739"/>
                    <a:gd name="connsiteY4" fmla="*/ 842840 h 957263"/>
                    <a:gd name="connsiteX5" fmla="*/ 1154903 w 1317739"/>
                    <a:gd name="connsiteY5" fmla="*/ 957263 h 957263"/>
                    <a:gd name="connsiteX6" fmla="*/ 159547 w 1317739"/>
                    <a:gd name="connsiteY6" fmla="*/ 957263 h 957263"/>
                    <a:gd name="connsiteX7" fmla="*/ 4763 w 1317739"/>
                    <a:gd name="connsiteY7" fmla="*/ 845341 h 957263"/>
                    <a:gd name="connsiteX8" fmla="*/ 0 w 1317739"/>
                    <a:gd name="connsiteY8" fmla="*/ 159547 h 957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17739" h="957263">
                      <a:moveTo>
                        <a:pt x="0" y="159547"/>
                      </a:moveTo>
                      <a:cubicBezTo>
                        <a:pt x="0" y="71432"/>
                        <a:pt x="71432" y="0"/>
                        <a:pt x="159547" y="0"/>
                      </a:cubicBezTo>
                      <a:lnTo>
                        <a:pt x="1154903" y="0"/>
                      </a:lnTo>
                      <a:cubicBezTo>
                        <a:pt x="1243018" y="0"/>
                        <a:pt x="1314450" y="71432"/>
                        <a:pt x="1314450" y="159547"/>
                      </a:cubicBezTo>
                      <a:cubicBezTo>
                        <a:pt x="1315546" y="387311"/>
                        <a:pt x="1316643" y="615076"/>
                        <a:pt x="1317739" y="842840"/>
                      </a:cubicBezTo>
                      <a:cubicBezTo>
                        <a:pt x="1317739" y="930955"/>
                        <a:pt x="1243018" y="957263"/>
                        <a:pt x="1154903" y="957263"/>
                      </a:cubicBezTo>
                      <a:lnTo>
                        <a:pt x="159547" y="957263"/>
                      </a:lnTo>
                      <a:cubicBezTo>
                        <a:pt x="71432" y="957263"/>
                        <a:pt x="4763" y="933456"/>
                        <a:pt x="4763" y="845341"/>
                      </a:cubicBezTo>
                      <a:cubicBezTo>
                        <a:pt x="4763" y="632618"/>
                        <a:pt x="0" y="372270"/>
                        <a:pt x="0" y="159547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656" name="Abgerundetes Rechteck 19"/>
                <p:cNvSpPr/>
                <p:nvPr/>
              </p:nvSpPr>
              <p:spPr>
                <a:xfrm>
                  <a:off x="3550070" y="7638182"/>
                  <a:ext cx="459534" cy="231458"/>
                </a:xfrm>
                <a:custGeom>
                  <a:avLst/>
                  <a:gdLst>
                    <a:gd name="connsiteX0" fmla="*/ 0 w 1314450"/>
                    <a:gd name="connsiteY0" fmla="*/ 159547 h 957263"/>
                    <a:gd name="connsiteX1" fmla="*/ 159547 w 1314450"/>
                    <a:gd name="connsiteY1" fmla="*/ 0 h 957263"/>
                    <a:gd name="connsiteX2" fmla="*/ 1154903 w 1314450"/>
                    <a:gd name="connsiteY2" fmla="*/ 0 h 957263"/>
                    <a:gd name="connsiteX3" fmla="*/ 1314450 w 1314450"/>
                    <a:gd name="connsiteY3" fmla="*/ 159547 h 957263"/>
                    <a:gd name="connsiteX4" fmla="*/ 1314450 w 1314450"/>
                    <a:gd name="connsiteY4" fmla="*/ 797716 h 957263"/>
                    <a:gd name="connsiteX5" fmla="*/ 1154903 w 1314450"/>
                    <a:gd name="connsiteY5" fmla="*/ 957263 h 957263"/>
                    <a:gd name="connsiteX6" fmla="*/ 159547 w 1314450"/>
                    <a:gd name="connsiteY6" fmla="*/ 957263 h 957263"/>
                    <a:gd name="connsiteX7" fmla="*/ 0 w 1314450"/>
                    <a:gd name="connsiteY7" fmla="*/ 797716 h 957263"/>
                    <a:gd name="connsiteX8" fmla="*/ 0 w 1314450"/>
                    <a:gd name="connsiteY8" fmla="*/ 159547 h 957263"/>
                    <a:gd name="connsiteX0" fmla="*/ 0 w 1314450"/>
                    <a:gd name="connsiteY0" fmla="*/ 159547 h 957263"/>
                    <a:gd name="connsiteX1" fmla="*/ 159547 w 1314450"/>
                    <a:gd name="connsiteY1" fmla="*/ 0 h 957263"/>
                    <a:gd name="connsiteX2" fmla="*/ 1154903 w 1314450"/>
                    <a:gd name="connsiteY2" fmla="*/ 0 h 957263"/>
                    <a:gd name="connsiteX3" fmla="*/ 1314450 w 1314450"/>
                    <a:gd name="connsiteY3" fmla="*/ 159547 h 957263"/>
                    <a:gd name="connsiteX4" fmla="*/ 1314450 w 1314450"/>
                    <a:gd name="connsiteY4" fmla="*/ 797716 h 957263"/>
                    <a:gd name="connsiteX5" fmla="*/ 1154903 w 1314450"/>
                    <a:gd name="connsiteY5" fmla="*/ 957263 h 957263"/>
                    <a:gd name="connsiteX6" fmla="*/ 159547 w 1314450"/>
                    <a:gd name="connsiteY6" fmla="*/ 957263 h 957263"/>
                    <a:gd name="connsiteX7" fmla="*/ 4763 w 1314450"/>
                    <a:gd name="connsiteY7" fmla="*/ 845341 h 957263"/>
                    <a:gd name="connsiteX8" fmla="*/ 0 w 1314450"/>
                    <a:gd name="connsiteY8" fmla="*/ 159547 h 957263"/>
                    <a:gd name="connsiteX0" fmla="*/ 0 w 1314450"/>
                    <a:gd name="connsiteY0" fmla="*/ 159547 h 957263"/>
                    <a:gd name="connsiteX1" fmla="*/ 159547 w 1314450"/>
                    <a:gd name="connsiteY1" fmla="*/ 0 h 957263"/>
                    <a:gd name="connsiteX2" fmla="*/ 1154903 w 1314450"/>
                    <a:gd name="connsiteY2" fmla="*/ 0 h 957263"/>
                    <a:gd name="connsiteX3" fmla="*/ 1314450 w 1314450"/>
                    <a:gd name="connsiteY3" fmla="*/ 159547 h 957263"/>
                    <a:gd name="connsiteX4" fmla="*/ 1314450 w 1314450"/>
                    <a:gd name="connsiteY4" fmla="*/ 869154 h 957263"/>
                    <a:gd name="connsiteX5" fmla="*/ 1154903 w 1314450"/>
                    <a:gd name="connsiteY5" fmla="*/ 957263 h 957263"/>
                    <a:gd name="connsiteX6" fmla="*/ 159547 w 1314450"/>
                    <a:gd name="connsiteY6" fmla="*/ 957263 h 957263"/>
                    <a:gd name="connsiteX7" fmla="*/ 4763 w 1314450"/>
                    <a:gd name="connsiteY7" fmla="*/ 845341 h 957263"/>
                    <a:gd name="connsiteX8" fmla="*/ 0 w 1314450"/>
                    <a:gd name="connsiteY8" fmla="*/ 159547 h 957263"/>
                    <a:gd name="connsiteX0" fmla="*/ 0 w 1317739"/>
                    <a:gd name="connsiteY0" fmla="*/ 159547 h 957263"/>
                    <a:gd name="connsiteX1" fmla="*/ 159547 w 1317739"/>
                    <a:gd name="connsiteY1" fmla="*/ 0 h 957263"/>
                    <a:gd name="connsiteX2" fmla="*/ 1154903 w 1317739"/>
                    <a:gd name="connsiteY2" fmla="*/ 0 h 957263"/>
                    <a:gd name="connsiteX3" fmla="*/ 1314450 w 1317739"/>
                    <a:gd name="connsiteY3" fmla="*/ 159547 h 957263"/>
                    <a:gd name="connsiteX4" fmla="*/ 1317739 w 1317739"/>
                    <a:gd name="connsiteY4" fmla="*/ 842840 h 957263"/>
                    <a:gd name="connsiteX5" fmla="*/ 1154903 w 1317739"/>
                    <a:gd name="connsiteY5" fmla="*/ 957263 h 957263"/>
                    <a:gd name="connsiteX6" fmla="*/ 159547 w 1317739"/>
                    <a:gd name="connsiteY6" fmla="*/ 957263 h 957263"/>
                    <a:gd name="connsiteX7" fmla="*/ 4763 w 1317739"/>
                    <a:gd name="connsiteY7" fmla="*/ 845341 h 957263"/>
                    <a:gd name="connsiteX8" fmla="*/ 0 w 1317739"/>
                    <a:gd name="connsiteY8" fmla="*/ 159547 h 957263"/>
                    <a:gd name="connsiteX0" fmla="*/ 250009 w 1567748"/>
                    <a:gd name="connsiteY0" fmla="*/ 159547 h 957263"/>
                    <a:gd name="connsiteX1" fmla="*/ 409556 w 1567748"/>
                    <a:gd name="connsiteY1" fmla="*/ 0 h 957263"/>
                    <a:gd name="connsiteX2" fmla="*/ 1404912 w 1567748"/>
                    <a:gd name="connsiteY2" fmla="*/ 0 h 957263"/>
                    <a:gd name="connsiteX3" fmla="*/ 1564459 w 1567748"/>
                    <a:gd name="connsiteY3" fmla="*/ 159547 h 957263"/>
                    <a:gd name="connsiteX4" fmla="*/ 1567748 w 1567748"/>
                    <a:gd name="connsiteY4" fmla="*/ 842840 h 957263"/>
                    <a:gd name="connsiteX5" fmla="*/ 1404912 w 1567748"/>
                    <a:gd name="connsiteY5" fmla="*/ 957263 h 957263"/>
                    <a:gd name="connsiteX6" fmla="*/ 409556 w 1567748"/>
                    <a:gd name="connsiteY6" fmla="*/ 957263 h 957263"/>
                    <a:gd name="connsiteX7" fmla="*/ 0 w 1567748"/>
                    <a:gd name="connsiteY7" fmla="*/ 824324 h 957263"/>
                    <a:gd name="connsiteX8" fmla="*/ 250009 w 1567748"/>
                    <a:gd name="connsiteY8" fmla="*/ 159547 h 957263"/>
                    <a:gd name="connsiteX0" fmla="*/ 2141 w 1319880"/>
                    <a:gd name="connsiteY0" fmla="*/ 159547 h 957263"/>
                    <a:gd name="connsiteX1" fmla="*/ 161688 w 1319880"/>
                    <a:gd name="connsiteY1" fmla="*/ 0 h 957263"/>
                    <a:gd name="connsiteX2" fmla="*/ 1157044 w 1319880"/>
                    <a:gd name="connsiteY2" fmla="*/ 0 h 957263"/>
                    <a:gd name="connsiteX3" fmla="*/ 1316591 w 1319880"/>
                    <a:gd name="connsiteY3" fmla="*/ 159547 h 957263"/>
                    <a:gd name="connsiteX4" fmla="*/ 1319880 w 1319880"/>
                    <a:gd name="connsiteY4" fmla="*/ 842840 h 957263"/>
                    <a:gd name="connsiteX5" fmla="*/ 1157044 w 1319880"/>
                    <a:gd name="connsiteY5" fmla="*/ 957263 h 957263"/>
                    <a:gd name="connsiteX6" fmla="*/ 161688 w 1319880"/>
                    <a:gd name="connsiteY6" fmla="*/ 957263 h 957263"/>
                    <a:gd name="connsiteX7" fmla="*/ 2141 w 1319880"/>
                    <a:gd name="connsiteY7" fmla="*/ 159547 h 957263"/>
                    <a:gd name="connsiteX0" fmla="*/ 0 w 1317739"/>
                    <a:gd name="connsiteY0" fmla="*/ 159547 h 957263"/>
                    <a:gd name="connsiteX1" fmla="*/ 159547 w 1317739"/>
                    <a:gd name="connsiteY1" fmla="*/ 0 h 957263"/>
                    <a:gd name="connsiteX2" fmla="*/ 1154903 w 1317739"/>
                    <a:gd name="connsiteY2" fmla="*/ 0 h 957263"/>
                    <a:gd name="connsiteX3" fmla="*/ 1314450 w 1317739"/>
                    <a:gd name="connsiteY3" fmla="*/ 159547 h 957263"/>
                    <a:gd name="connsiteX4" fmla="*/ 1317739 w 1317739"/>
                    <a:gd name="connsiteY4" fmla="*/ 842840 h 957263"/>
                    <a:gd name="connsiteX5" fmla="*/ 1154903 w 1317739"/>
                    <a:gd name="connsiteY5" fmla="*/ 957263 h 957263"/>
                    <a:gd name="connsiteX6" fmla="*/ 0 w 1317739"/>
                    <a:gd name="connsiteY6" fmla="*/ 159547 h 957263"/>
                    <a:gd name="connsiteX0" fmla="*/ 0 w 1317739"/>
                    <a:gd name="connsiteY0" fmla="*/ 159547 h 842840"/>
                    <a:gd name="connsiteX1" fmla="*/ 159547 w 1317739"/>
                    <a:gd name="connsiteY1" fmla="*/ 0 h 842840"/>
                    <a:gd name="connsiteX2" fmla="*/ 1154903 w 1317739"/>
                    <a:gd name="connsiteY2" fmla="*/ 0 h 842840"/>
                    <a:gd name="connsiteX3" fmla="*/ 1314450 w 1317739"/>
                    <a:gd name="connsiteY3" fmla="*/ 159547 h 842840"/>
                    <a:gd name="connsiteX4" fmla="*/ 1317739 w 1317739"/>
                    <a:gd name="connsiteY4" fmla="*/ 842840 h 842840"/>
                    <a:gd name="connsiteX5" fmla="*/ 0 w 1317739"/>
                    <a:gd name="connsiteY5" fmla="*/ 159547 h 842840"/>
                    <a:gd name="connsiteX0" fmla="*/ 0 w 1314449"/>
                    <a:gd name="connsiteY0" fmla="*/ 159547 h 179490"/>
                    <a:gd name="connsiteX1" fmla="*/ 159547 w 1314449"/>
                    <a:gd name="connsiteY1" fmla="*/ 0 h 179490"/>
                    <a:gd name="connsiteX2" fmla="*/ 1154903 w 1314449"/>
                    <a:gd name="connsiteY2" fmla="*/ 0 h 179490"/>
                    <a:gd name="connsiteX3" fmla="*/ 1314450 w 1314449"/>
                    <a:gd name="connsiteY3" fmla="*/ 159547 h 179490"/>
                    <a:gd name="connsiteX4" fmla="*/ 0 w 1314449"/>
                    <a:gd name="connsiteY4" fmla="*/ 159547 h 179490"/>
                    <a:gd name="connsiteX0" fmla="*/ 0 w 1674122"/>
                    <a:gd name="connsiteY0" fmla="*/ 159547 h 181327"/>
                    <a:gd name="connsiteX1" fmla="*/ 159547 w 1674122"/>
                    <a:gd name="connsiteY1" fmla="*/ 0 h 181327"/>
                    <a:gd name="connsiteX2" fmla="*/ 1154903 w 1674122"/>
                    <a:gd name="connsiteY2" fmla="*/ 0 h 181327"/>
                    <a:gd name="connsiteX3" fmla="*/ 1674122 w 1674122"/>
                    <a:gd name="connsiteY3" fmla="*/ 163049 h 181327"/>
                    <a:gd name="connsiteX4" fmla="*/ 0 w 1674122"/>
                    <a:gd name="connsiteY4" fmla="*/ 159547 h 181327"/>
                    <a:gd name="connsiteX0" fmla="*/ 0 w 2093741"/>
                    <a:gd name="connsiteY0" fmla="*/ 159547 h 181327"/>
                    <a:gd name="connsiteX1" fmla="*/ 579166 w 2093741"/>
                    <a:gd name="connsiteY1" fmla="*/ 0 h 181327"/>
                    <a:gd name="connsiteX2" fmla="*/ 1574522 w 2093741"/>
                    <a:gd name="connsiteY2" fmla="*/ 0 h 181327"/>
                    <a:gd name="connsiteX3" fmla="*/ 2093741 w 2093741"/>
                    <a:gd name="connsiteY3" fmla="*/ 163049 h 181327"/>
                    <a:gd name="connsiteX4" fmla="*/ 0 w 2093741"/>
                    <a:gd name="connsiteY4" fmla="*/ 159547 h 181327"/>
                    <a:gd name="connsiteX0" fmla="*/ 0 w 2093741"/>
                    <a:gd name="connsiteY0" fmla="*/ 159547 h 181327"/>
                    <a:gd name="connsiteX1" fmla="*/ 519218 w 2093741"/>
                    <a:gd name="connsiteY1" fmla="*/ 0 h 181327"/>
                    <a:gd name="connsiteX2" fmla="*/ 1574522 w 2093741"/>
                    <a:gd name="connsiteY2" fmla="*/ 0 h 181327"/>
                    <a:gd name="connsiteX3" fmla="*/ 2093741 w 2093741"/>
                    <a:gd name="connsiteY3" fmla="*/ 163049 h 181327"/>
                    <a:gd name="connsiteX4" fmla="*/ 0 w 2093741"/>
                    <a:gd name="connsiteY4" fmla="*/ 159547 h 181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93741" h="181327">
                      <a:moveTo>
                        <a:pt x="0" y="159547"/>
                      </a:moveTo>
                      <a:cubicBezTo>
                        <a:pt x="0" y="71432"/>
                        <a:pt x="431103" y="0"/>
                        <a:pt x="519218" y="0"/>
                      </a:cubicBezTo>
                      <a:lnTo>
                        <a:pt x="1574522" y="0"/>
                      </a:lnTo>
                      <a:cubicBezTo>
                        <a:pt x="1662637" y="0"/>
                        <a:pt x="2093741" y="74934"/>
                        <a:pt x="2093741" y="163049"/>
                      </a:cubicBezTo>
                      <a:cubicBezTo>
                        <a:pt x="1901257" y="189640"/>
                        <a:pt x="192484" y="186138"/>
                        <a:pt x="0" y="159547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657" name="Abgerundetes Rechteck 656"/>
                <p:cNvSpPr/>
                <p:nvPr/>
              </p:nvSpPr>
              <p:spPr>
                <a:xfrm>
                  <a:off x="3291466" y="7718355"/>
                  <a:ext cx="192302" cy="109418"/>
                </a:xfrm>
                <a:prstGeom prst="round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658" name="Abgerundetes Rechteck 657"/>
                <p:cNvSpPr/>
                <p:nvPr/>
              </p:nvSpPr>
              <p:spPr>
                <a:xfrm>
                  <a:off x="3344358" y="7690911"/>
                  <a:ext cx="86136" cy="72310"/>
                </a:xfrm>
                <a:prstGeom prst="round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grpSp>
              <p:nvGrpSpPr>
                <p:cNvPr id="659" name="Gruppieren 658"/>
                <p:cNvGrpSpPr/>
                <p:nvPr/>
              </p:nvGrpSpPr>
              <p:grpSpPr>
                <a:xfrm>
                  <a:off x="3455837" y="7865166"/>
                  <a:ext cx="648000" cy="648000"/>
                  <a:chOff x="3455837" y="5021906"/>
                  <a:chExt cx="648000" cy="648000"/>
                </a:xfrm>
              </p:grpSpPr>
              <p:sp>
                <p:nvSpPr>
                  <p:cNvPr id="663" name="Ellipse 662"/>
                  <p:cNvSpPr/>
                  <p:nvPr/>
                </p:nvSpPr>
                <p:spPr>
                  <a:xfrm>
                    <a:off x="3455837" y="5021906"/>
                    <a:ext cx="648000" cy="648000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664" name="Ellipse 663"/>
                  <p:cNvSpPr/>
                  <p:nvPr/>
                </p:nvSpPr>
                <p:spPr>
                  <a:xfrm>
                    <a:off x="3527837" y="5093906"/>
                    <a:ext cx="504000" cy="504000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</p:grpSp>
            <p:sp>
              <p:nvSpPr>
                <p:cNvPr id="660" name="Bogen 659"/>
                <p:cNvSpPr/>
                <p:nvPr/>
              </p:nvSpPr>
              <p:spPr>
                <a:xfrm>
                  <a:off x="3653821" y="8023539"/>
                  <a:ext cx="292894" cy="302418"/>
                </a:xfrm>
                <a:prstGeom prst="arc">
                  <a:avLst/>
                </a:prstGeom>
                <a:ln w="22225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661" name="Abgerundetes Rechteck 660"/>
                <p:cNvSpPr/>
                <p:nvPr/>
              </p:nvSpPr>
              <p:spPr>
                <a:xfrm>
                  <a:off x="4150519" y="7846219"/>
                  <a:ext cx="195262" cy="98012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cxnSp>
              <p:nvCxnSpPr>
                <p:cNvPr id="662" name="Gerader Verbinder 661"/>
                <p:cNvCxnSpPr/>
                <p:nvPr/>
              </p:nvCxnSpPr>
              <p:spPr>
                <a:xfrm>
                  <a:off x="3320548" y="7932326"/>
                  <a:ext cx="0" cy="530638"/>
                </a:xfrm>
                <a:prstGeom prst="line">
                  <a:avLst/>
                </a:prstGeom>
                <a:ln w="15875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683" name="Gruppieren 682"/>
            <p:cNvGrpSpPr/>
            <p:nvPr/>
          </p:nvGrpSpPr>
          <p:grpSpPr>
            <a:xfrm flipH="1">
              <a:off x="7210889" y="2554292"/>
              <a:ext cx="257082" cy="492495"/>
              <a:chOff x="1917516" y="3700579"/>
              <a:chExt cx="883000" cy="1692464"/>
            </a:xfrm>
          </p:grpSpPr>
          <p:sp>
            <p:nvSpPr>
              <p:cNvPr id="684" name="Freihandform 683"/>
              <p:cNvSpPr/>
              <p:nvPr/>
            </p:nvSpPr>
            <p:spPr>
              <a:xfrm>
                <a:off x="1920308" y="3700579"/>
                <a:ext cx="880208" cy="1657419"/>
              </a:xfrm>
              <a:custGeom>
                <a:avLst/>
                <a:gdLst>
                  <a:gd name="connsiteX0" fmla="*/ 592183 w 653143"/>
                  <a:gd name="connsiteY0" fmla="*/ 0 h 1576251"/>
                  <a:gd name="connsiteX1" fmla="*/ 548640 w 653143"/>
                  <a:gd name="connsiteY1" fmla="*/ 60960 h 1576251"/>
                  <a:gd name="connsiteX2" fmla="*/ 531223 w 653143"/>
                  <a:gd name="connsiteY2" fmla="*/ 87086 h 1576251"/>
                  <a:gd name="connsiteX3" fmla="*/ 487680 w 653143"/>
                  <a:gd name="connsiteY3" fmla="*/ 121920 h 1576251"/>
                  <a:gd name="connsiteX4" fmla="*/ 452845 w 653143"/>
                  <a:gd name="connsiteY4" fmla="*/ 130628 h 1576251"/>
                  <a:gd name="connsiteX5" fmla="*/ 400594 w 653143"/>
                  <a:gd name="connsiteY5" fmla="*/ 148046 h 1576251"/>
                  <a:gd name="connsiteX6" fmla="*/ 348343 w 653143"/>
                  <a:gd name="connsiteY6" fmla="*/ 165463 h 1576251"/>
                  <a:gd name="connsiteX7" fmla="*/ 322217 w 653143"/>
                  <a:gd name="connsiteY7" fmla="*/ 174171 h 1576251"/>
                  <a:gd name="connsiteX8" fmla="*/ 296091 w 653143"/>
                  <a:gd name="connsiteY8" fmla="*/ 182880 h 1576251"/>
                  <a:gd name="connsiteX9" fmla="*/ 235131 w 653143"/>
                  <a:gd name="connsiteY9" fmla="*/ 200297 h 1576251"/>
                  <a:gd name="connsiteX10" fmla="*/ 209005 w 653143"/>
                  <a:gd name="connsiteY10" fmla="*/ 226423 h 1576251"/>
                  <a:gd name="connsiteX11" fmla="*/ 182880 w 653143"/>
                  <a:gd name="connsiteY11" fmla="*/ 243840 h 1576251"/>
                  <a:gd name="connsiteX12" fmla="*/ 165463 w 653143"/>
                  <a:gd name="connsiteY12" fmla="*/ 269966 h 1576251"/>
                  <a:gd name="connsiteX13" fmla="*/ 148045 w 653143"/>
                  <a:gd name="connsiteY13" fmla="*/ 287383 h 1576251"/>
                  <a:gd name="connsiteX14" fmla="*/ 121920 w 653143"/>
                  <a:gd name="connsiteY14" fmla="*/ 400594 h 1576251"/>
                  <a:gd name="connsiteX15" fmla="*/ 113211 w 653143"/>
                  <a:gd name="connsiteY15" fmla="*/ 426720 h 1576251"/>
                  <a:gd name="connsiteX16" fmla="*/ 104503 w 653143"/>
                  <a:gd name="connsiteY16" fmla="*/ 470263 h 1576251"/>
                  <a:gd name="connsiteX17" fmla="*/ 87085 w 653143"/>
                  <a:gd name="connsiteY17" fmla="*/ 522514 h 1576251"/>
                  <a:gd name="connsiteX18" fmla="*/ 69668 w 653143"/>
                  <a:gd name="connsiteY18" fmla="*/ 609600 h 1576251"/>
                  <a:gd name="connsiteX19" fmla="*/ 52251 w 653143"/>
                  <a:gd name="connsiteY19" fmla="*/ 661851 h 1576251"/>
                  <a:gd name="connsiteX20" fmla="*/ 52251 w 653143"/>
                  <a:gd name="connsiteY20" fmla="*/ 1201783 h 1576251"/>
                  <a:gd name="connsiteX21" fmla="*/ 43543 w 653143"/>
                  <a:gd name="connsiteY21" fmla="*/ 1236617 h 1576251"/>
                  <a:gd name="connsiteX22" fmla="*/ 34834 w 653143"/>
                  <a:gd name="connsiteY22" fmla="*/ 1280160 h 1576251"/>
                  <a:gd name="connsiteX23" fmla="*/ 26125 w 653143"/>
                  <a:gd name="connsiteY23" fmla="*/ 1349828 h 1576251"/>
                  <a:gd name="connsiteX24" fmla="*/ 8708 w 653143"/>
                  <a:gd name="connsiteY24" fmla="*/ 1402080 h 1576251"/>
                  <a:gd name="connsiteX25" fmla="*/ 0 w 653143"/>
                  <a:gd name="connsiteY25" fmla="*/ 1471748 h 1576251"/>
                  <a:gd name="connsiteX26" fmla="*/ 182880 w 653143"/>
                  <a:gd name="connsiteY26" fmla="*/ 1558834 h 1576251"/>
                  <a:gd name="connsiteX27" fmla="*/ 278674 w 653143"/>
                  <a:gd name="connsiteY27" fmla="*/ 1576251 h 1576251"/>
                  <a:gd name="connsiteX28" fmla="*/ 452845 w 653143"/>
                  <a:gd name="connsiteY28" fmla="*/ 1567543 h 1576251"/>
                  <a:gd name="connsiteX29" fmla="*/ 496388 w 653143"/>
                  <a:gd name="connsiteY29" fmla="*/ 1524000 h 1576251"/>
                  <a:gd name="connsiteX30" fmla="*/ 522514 w 653143"/>
                  <a:gd name="connsiteY30" fmla="*/ 1497874 h 1576251"/>
                  <a:gd name="connsiteX31" fmla="*/ 539931 w 653143"/>
                  <a:gd name="connsiteY31" fmla="*/ 1471748 h 1576251"/>
                  <a:gd name="connsiteX32" fmla="*/ 522514 w 653143"/>
                  <a:gd name="connsiteY32" fmla="*/ 1254034 h 1576251"/>
                  <a:gd name="connsiteX33" fmla="*/ 513805 w 653143"/>
                  <a:gd name="connsiteY33" fmla="*/ 1088571 h 1576251"/>
                  <a:gd name="connsiteX34" fmla="*/ 496388 w 653143"/>
                  <a:gd name="connsiteY34" fmla="*/ 975360 h 1576251"/>
                  <a:gd name="connsiteX35" fmla="*/ 487680 w 653143"/>
                  <a:gd name="connsiteY35" fmla="*/ 879566 h 1576251"/>
                  <a:gd name="connsiteX36" fmla="*/ 461554 w 653143"/>
                  <a:gd name="connsiteY36" fmla="*/ 792480 h 1576251"/>
                  <a:gd name="connsiteX37" fmla="*/ 435428 w 653143"/>
                  <a:gd name="connsiteY37" fmla="*/ 661851 h 1576251"/>
                  <a:gd name="connsiteX38" fmla="*/ 444137 w 653143"/>
                  <a:gd name="connsiteY38" fmla="*/ 505097 h 1576251"/>
                  <a:gd name="connsiteX39" fmla="*/ 478971 w 653143"/>
                  <a:gd name="connsiteY39" fmla="*/ 435428 h 1576251"/>
                  <a:gd name="connsiteX40" fmla="*/ 505097 w 653143"/>
                  <a:gd name="connsiteY40" fmla="*/ 374468 h 1576251"/>
                  <a:gd name="connsiteX41" fmla="*/ 522514 w 653143"/>
                  <a:gd name="connsiteY41" fmla="*/ 348343 h 1576251"/>
                  <a:gd name="connsiteX42" fmla="*/ 531223 w 653143"/>
                  <a:gd name="connsiteY42" fmla="*/ 322217 h 1576251"/>
                  <a:gd name="connsiteX43" fmla="*/ 557348 w 653143"/>
                  <a:gd name="connsiteY43" fmla="*/ 296091 h 1576251"/>
                  <a:gd name="connsiteX44" fmla="*/ 574765 w 653143"/>
                  <a:gd name="connsiteY44" fmla="*/ 261257 h 1576251"/>
                  <a:gd name="connsiteX45" fmla="*/ 609600 w 653143"/>
                  <a:gd name="connsiteY45" fmla="*/ 209006 h 1576251"/>
                  <a:gd name="connsiteX46" fmla="*/ 627017 w 653143"/>
                  <a:gd name="connsiteY46" fmla="*/ 182880 h 1576251"/>
                  <a:gd name="connsiteX47" fmla="*/ 644434 w 653143"/>
                  <a:gd name="connsiteY47" fmla="*/ 130628 h 1576251"/>
                  <a:gd name="connsiteX48" fmla="*/ 653143 w 653143"/>
                  <a:gd name="connsiteY48" fmla="*/ 104503 h 1576251"/>
                  <a:gd name="connsiteX49" fmla="*/ 653143 w 653143"/>
                  <a:gd name="connsiteY49" fmla="*/ 43543 h 1576251"/>
                  <a:gd name="connsiteX0" fmla="*/ 592183 w 653143"/>
                  <a:gd name="connsiteY0" fmla="*/ 0 h 1576251"/>
                  <a:gd name="connsiteX1" fmla="*/ 548640 w 653143"/>
                  <a:gd name="connsiteY1" fmla="*/ 60960 h 1576251"/>
                  <a:gd name="connsiteX2" fmla="*/ 531223 w 653143"/>
                  <a:gd name="connsiteY2" fmla="*/ 87086 h 1576251"/>
                  <a:gd name="connsiteX3" fmla="*/ 487680 w 653143"/>
                  <a:gd name="connsiteY3" fmla="*/ 121920 h 1576251"/>
                  <a:gd name="connsiteX4" fmla="*/ 452845 w 653143"/>
                  <a:gd name="connsiteY4" fmla="*/ 130628 h 1576251"/>
                  <a:gd name="connsiteX5" fmla="*/ 400594 w 653143"/>
                  <a:gd name="connsiteY5" fmla="*/ 148046 h 1576251"/>
                  <a:gd name="connsiteX6" fmla="*/ 348343 w 653143"/>
                  <a:gd name="connsiteY6" fmla="*/ 165463 h 1576251"/>
                  <a:gd name="connsiteX7" fmla="*/ 322217 w 653143"/>
                  <a:gd name="connsiteY7" fmla="*/ 174171 h 1576251"/>
                  <a:gd name="connsiteX8" fmla="*/ 296091 w 653143"/>
                  <a:gd name="connsiteY8" fmla="*/ 182880 h 1576251"/>
                  <a:gd name="connsiteX9" fmla="*/ 235131 w 653143"/>
                  <a:gd name="connsiteY9" fmla="*/ 200297 h 1576251"/>
                  <a:gd name="connsiteX10" fmla="*/ 209005 w 653143"/>
                  <a:gd name="connsiteY10" fmla="*/ 226423 h 1576251"/>
                  <a:gd name="connsiteX11" fmla="*/ 182880 w 653143"/>
                  <a:gd name="connsiteY11" fmla="*/ 243840 h 1576251"/>
                  <a:gd name="connsiteX12" fmla="*/ 165463 w 653143"/>
                  <a:gd name="connsiteY12" fmla="*/ 269966 h 1576251"/>
                  <a:gd name="connsiteX13" fmla="*/ 148045 w 653143"/>
                  <a:gd name="connsiteY13" fmla="*/ 287383 h 1576251"/>
                  <a:gd name="connsiteX14" fmla="*/ 121920 w 653143"/>
                  <a:gd name="connsiteY14" fmla="*/ 400594 h 1576251"/>
                  <a:gd name="connsiteX15" fmla="*/ 113211 w 653143"/>
                  <a:gd name="connsiteY15" fmla="*/ 426720 h 1576251"/>
                  <a:gd name="connsiteX16" fmla="*/ 104503 w 653143"/>
                  <a:gd name="connsiteY16" fmla="*/ 470263 h 1576251"/>
                  <a:gd name="connsiteX17" fmla="*/ 87085 w 653143"/>
                  <a:gd name="connsiteY17" fmla="*/ 522514 h 1576251"/>
                  <a:gd name="connsiteX18" fmla="*/ 69668 w 653143"/>
                  <a:gd name="connsiteY18" fmla="*/ 609600 h 1576251"/>
                  <a:gd name="connsiteX19" fmla="*/ 52251 w 653143"/>
                  <a:gd name="connsiteY19" fmla="*/ 661851 h 1576251"/>
                  <a:gd name="connsiteX20" fmla="*/ 52251 w 653143"/>
                  <a:gd name="connsiteY20" fmla="*/ 1201783 h 1576251"/>
                  <a:gd name="connsiteX21" fmla="*/ 43543 w 653143"/>
                  <a:gd name="connsiteY21" fmla="*/ 1236617 h 1576251"/>
                  <a:gd name="connsiteX22" fmla="*/ 34834 w 653143"/>
                  <a:gd name="connsiteY22" fmla="*/ 1280160 h 1576251"/>
                  <a:gd name="connsiteX23" fmla="*/ 26125 w 653143"/>
                  <a:gd name="connsiteY23" fmla="*/ 1349828 h 1576251"/>
                  <a:gd name="connsiteX24" fmla="*/ 8708 w 653143"/>
                  <a:gd name="connsiteY24" fmla="*/ 1402080 h 1576251"/>
                  <a:gd name="connsiteX25" fmla="*/ 0 w 653143"/>
                  <a:gd name="connsiteY25" fmla="*/ 1471748 h 1576251"/>
                  <a:gd name="connsiteX26" fmla="*/ 182880 w 653143"/>
                  <a:gd name="connsiteY26" fmla="*/ 1558834 h 1576251"/>
                  <a:gd name="connsiteX27" fmla="*/ 278674 w 653143"/>
                  <a:gd name="connsiteY27" fmla="*/ 1576251 h 1576251"/>
                  <a:gd name="connsiteX28" fmla="*/ 452845 w 653143"/>
                  <a:gd name="connsiteY28" fmla="*/ 1567543 h 1576251"/>
                  <a:gd name="connsiteX29" fmla="*/ 496388 w 653143"/>
                  <a:gd name="connsiteY29" fmla="*/ 1524000 h 1576251"/>
                  <a:gd name="connsiteX30" fmla="*/ 522514 w 653143"/>
                  <a:gd name="connsiteY30" fmla="*/ 1497874 h 1576251"/>
                  <a:gd name="connsiteX31" fmla="*/ 539931 w 653143"/>
                  <a:gd name="connsiteY31" fmla="*/ 1471748 h 1576251"/>
                  <a:gd name="connsiteX32" fmla="*/ 522514 w 653143"/>
                  <a:gd name="connsiteY32" fmla="*/ 1254034 h 1576251"/>
                  <a:gd name="connsiteX33" fmla="*/ 513805 w 653143"/>
                  <a:gd name="connsiteY33" fmla="*/ 1088571 h 1576251"/>
                  <a:gd name="connsiteX34" fmla="*/ 496388 w 653143"/>
                  <a:gd name="connsiteY34" fmla="*/ 975360 h 1576251"/>
                  <a:gd name="connsiteX35" fmla="*/ 487680 w 653143"/>
                  <a:gd name="connsiteY35" fmla="*/ 879566 h 1576251"/>
                  <a:gd name="connsiteX36" fmla="*/ 461554 w 653143"/>
                  <a:gd name="connsiteY36" fmla="*/ 792480 h 1576251"/>
                  <a:gd name="connsiteX37" fmla="*/ 435428 w 653143"/>
                  <a:gd name="connsiteY37" fmla="*/ 661851 h 1576251"/>
                  <a:gd name="connsiteX38" fmla="*/ 444137 w 653143"/>
                  <a:gd name="connsiteY38" fmla="*/ 505097 h 1576251"/>
                  <a:gd name="connsiteX39" fmla="*/ 478971 w 653143"/>
                  <a:gd name="connsiteY39" fmla="*/ 435428 h 1576251"/>
                  <a:gd name="connsiteX40" fmla="*/ 505097 w 653143"/>
                  <a:gd name="connsiteY40" fmla="*/ 374468 h 1576251"/>
                  <a:gd name="connsiteX41" fmla="*/ 522514 w 653143"/>
                  <a:gd name="connsiteY41" fmla="*/ 348343 h 1576251"/>
                  <a:gd name="connsiteX42" fmla="*/ 531223 w 653143"/>
                  <a:gd name="connsiteY42" fmla="*/ 322217 h 1576251"/>
                  <a:gd name="connsiteX43" fmla="*/ 557348 w 653143"/>
                  <a:gd name="connsiteY43" fmla="*/ 296091 h 1576251"/>
                  <a:gd name="connsiteX44" fmla="*/ 574765 w 653143"/>
                  <a:gd name="connsiteY44" fmla="*/ 261257 h 1576251"/>
                  <a:gd name="connsiteX45" fmla="*/ 609600 w 653143"/>
                  <a:gd name="connsiteY45" fmla="*/ 209006 h 1576251"/>
                  <a:gd name="connsiteX46" fmla="*/ 627017 w 653143"/>
                  <a:gd name="connsiteY46" fmla="*/ 182880 h 1576251"/>
                  <a:gd name="connsiteX47" fmla="*/ 644434 w 653143"/>
                  <a:gd name="connsiteY47" fmla="*/ 130628 h 1576251"/>
                  <a:gd name="connsiteX48" fmla="*/ 653143 w 653143"/>
                  <a:gd name="connsiteY48" fmla="*/ 104503 h 1576251"/>
                  <a:gd name="connsiteX49" fmla="*/ 653143 w 653143"/>
                  <a:gd name="connsiteY49" fmla="*/ 43543 h 1576251"/>
                  <a:gd name="connsiteX50" fmla="*/ 592183 w 653143"/>
                  <a:gd name="connsiteY50" fmla="*/ 0 h 1576251"/>
                  <a:gd name="connsiteX0" fmla="*/ 592183 w 653143"/>
                  <a:gd name="connsiteY0" fmla="*/ 0 h 1576251"/>
                  <a:gd name="connsiteX1" fmla="*/ 531223 w 653143"/>
                  <a:gd name="connsiteY1" fmla="*/ 87086 h 1576251"/>
                  <a:gd name="connsiteX2" fmla="*/ 487680 w 653143"/>
                  <a:gd name="connsiteY2" fmla="*/ 121920 h 1576251"/>
                  <a:gd name="connsiteX3" fmla="*/ 452845 w 653143"/>
                  <a:gd name="connsiteY3" fmla="*/ 130628 h 1576251"/>
                  <a:gd name="connsiteX4" fmla="*/ 400594 w 653143"/>
                  <a:gd name="connsiteY4" fmla="*/ 148046 h 1576251"/>
                  <a:gd name="connsiteX5" fmla="*/ 348343 w 653143"/>
                  <a:gd name="connsiteY5" fmla="*/ 165463 h 1576251"/>
                  <a:gd name="connsiteX6" fmla="*/ 322217 w 653143"/>
                  <a:gd name="connsiteY6" fmla="*/ 174171 h 1576251"/>
                  <a:gd name="connsiteX7" fmla="*/ 296091 w 653143"/>
                  <a:gd name="connsiteY7" fmla="*/ 182880 h 1576251"/>
                  <a:gd name="connsiteX8" fmla="*/ 235131 w 653143"/>
                  <a:gd name="connsiteY8" fmla="*/ 200297 h 1576251"/>
                  <a:gd name="connsiteX9" fmla="*/ 209005 w 653143"/>
                  <a:gd name="connsiteY9" fmla="*/ 226423 h 1576251"/>
                  <a:gd name="connsiteX10" fmla="*/ 182880 w 653143"/>
                  <a:gd name="connsiteY10" fmla="*/ 243840 h 1576251"/>
                  <a:gd name="connsiteX11" fmla="*/ 165463 w 653143"/>
                  <a:gd name="connsiteY11" fmla="*/ 269966 h 1576251"/>
                  <a:gd name="connsiteX12" fmla="*/ 148045 w 653143"/>
                  <a:gd name="connsiteY12" fmla="*/ 287383 h 1576251"/>
                  <a:gd name="connsiteX13" fmla="*/ 121920 w 653143"/>
                  <a:gd name="connsiteY13" fmla="*/ 400594 h 1576251"/>
                  <a:gd name="connsiteX14" fmla="*/ 113211 w 653143"/>
                  <a:gd name="connsiteY14" fmla="*/ 426720 h 1576251"/>
                  <a:gd name="connsiteX15" fmla="*/ 104503 w 653143"/>
                  <a:gd name="connsiteY15" fmla="*/ 470263 h 1576251"/>
                  <a:gd name="connsiteX16" fmla="*/ 87085 w 653143"/>
                  <a:gd name="connsiteY16" fmla="*/ 522514 h 1576251"/>
                  <a:gd name="connsiteX17" fmla="*/ 69668 w 653143"/>
                  <a:gd name="connsiteY17" fmla="*/ 609600 h 1576251"/>
                  <a:gd name="connsiteX18" fmla="*/ 52251 w 653143"/>
                  <a:gd name="connsiteY18" fmla="*/ 661851 h 1576251"/>
                  <a:gd name="connsiteX19" fmla="*/ 52251 w 653143"/>
                  <a:gd name="connsiteY19" fmla="*/ 1201783 h 1576251"/>
                  <a:gd name="connsiteX20" fmla="*/ 43543 w 653143"/>
                  <a:gd name="connsiteY20" fmla="*/ 1236617 h 1576251"/>
                  <a:gd name="connsiteX21" fmla="*/ 34834 w 653143"/>
                  <a:gd name="connsiteY21" fmla="*/ 1280160 h 1576251"/>
                  <a:gd name="connsiteX22" fmla="*/ 26125 w 653143"/>
                  <a:gd name="connsiteY22" fmla="*/ 1349828 h 1576251"/>
                  <a:gd name="connsiteX23" fmla="*/ 8708 w 653143"/>
                  <a:gd name="connsiteY23" fmla="*/ 1402080 h 1576251"/>
                  <a:gd name="connsiteX24" fmla="*/ 0 w 653143"/>
                  <a:gd name="connsiteY24" fmla="*/ 1471748 h 1576251"/>
                  <a:gd name="connsiteX25" fmla="*/ 182880 w 653143"/>
                  <a:gd name="connsiteY25" fmla="*/ 1558834 h 1576251"/>
                  <a:gd name="connsiteX26" fmla="*/ 278674 w 653143"/>
                  <a:gd name="connsiteY26" fmla="*/ 1576251 h 1576251"/>
                  <a:gd name="connsiteX27" fmla="*/ 452845 w 653143"/>
                  <a:gd name="connsiteY27" fmla="*/ 1567543 h 1576251"/>
                  <a:gd name="connsiteX28" fmla="*/ 496388 w 653143"/>
                  <a:gd name="connsiteY28" fmla="*/ 1524000 h 1576251"/>
                  <a:gd name="connsiteX29" fmla="*/ 522514 w 653143"/>
                  <a:gd name="connsiteY29" fmla="*/ 1497874 h 1576251"/>
                  <a:gd name="connsiteX30" fmla="*/ 539931 w 653143"/>
                  <a:gd name="connsiteY30" fmla="*/ 1471748 h 1576251"/>
                  <a:gd name="connsiteX31" fmla="*/ 522514 w 653143"/>
                  <a:gd name="connsiteY31" fmla="*/ 1254034 h 1576251"/>
                  <a:gd name="connsiteX32" fmla="*/ 513805 w 653143"/>
                  <a:gd name="connsiteY32" fmla="*/ 1088571 h 1576251"/>
                  <a:gd name="connsiteX33" fmla="*/ 496388 w 653143"/>
                  <a:gd name="connsiteY33" fmla="*/ 975360 h 1576251"/>
                  <a:gd name="connsiteX34" fmla="*/ 487680 w 653143"/>
                  <a:gd name="connsiteY34" fmla="*/ 879566 h 1576251"/>
                  <a:gd name="connsiteX35" fmla="*/ 461554 w 653143"/>
                  <a:gd name="connsiteY35" fmla="*/ 792480 h 1576251"/>
                  <a:gd name="connsiteX36" fmla="*/ 435428 w 653143"/>
                  <a:gd name="connsiteY36" fmla="*/ 661851 h 1576251"/>
                  <a:gd name="connsiteX37" fmla="*/ 444137 w 653143"/>
                  <a:gd name="connsiteY37" fmla="*/ 505097 h 1576251"/>
                  <a:gd name="connsiteX38" fmla="*/ 478971 w 653143"/>
                  <a:gd name="connsiteY38" fmla="*/ 435428 h 1576251"/>
                  <a:gd name="connsiteX39" fmla="*/ 505097 w 653143"/>
                  <a:gd name="connsiteY39" fmla="*/ 374468 h 1576251"/>
                  <a:gd name="connsiteX40" fmla="*/ 522514 w 653143"/>
                  <a:gd name="connsiteY40" fmla="*/ 348343 h 1576251"/>
                  <a:gd name="connsiteX41" fmla="*/ 531223 w 653143"/>
                  <a:gd name="connsiteY41" fmla="*/ 322217 h 1576251"/>
                  <a:gd name="connsiteX42" fmla="*/ 557348 w 653143"/>
                  <a:gd name="connsiteY42" fmla="*/ 296091 h 1576251"/>
                  <a:gd name="connsiteX43" fmla="*/ 574765 w 653143"/>
                  <a:gd name="connsiteY43" fmla="*/ 261257 h 1576251"/>
                  <a:gd name="connsiteX44" fmla="*/ 609600 w 653143"/>
                  <a:gd name="connsiteY44" fmla="*/ 209006 h 1576251"/>
                  <a:gd name="connsiteX45" fmla="*/ 627017 w 653143"/>
                  <a:gd name="connsiteY45" fmla="*/ 182880 h 1576251"/>
                  <a:gd name="connsiteX46" fmla="*/ 644434 w 653143"/>
                  <a:gd name="connsiteY46" fmla="*/ 130628 h 1576251"/>
                  <a:gd name="connsiteX47" fmla="*/ 653143 w 653143"/>
                  <a:gd name="connsiteY47" fmla="*/ 104503 h 1576251"/>
                  <a:gd name="connsiteX48" fmla="*/ 653143 w 653143"/>
                  <a:gd name="connsiteY48" fmla="*/ 43543 h 1576251"/>
                  <a:gd name="connsiteX49" fmla="*/ 592183 w 653143"/>
                  <a:gd name="connsiteY49" fmla="*/ 0 h 1576251"/>
                  <a:gd name="connsiteX0" fmla="*/ 592183 w 653143"/>
                  <a:gd name="connsiteY0" fmla="*/ 0 h 1576251"/>
                  <a:gd name="connsiteX1" fmla="*/ 487680 w 653143"/>
                  <a:gd name="connsiteY1" fmla="*/ 121920 h 1576251"/>
                  <a:gd name="connsiteX2" fmla="*/ 452845 w 653143"/>
                  <a:gd name="connsiteY2" fmla="*/ 130628 h 1576251"/>
                  <a:gd name="connsiteX3" fmla="*/ 400594 w 653143"/>
                  <a:gd name="connsiteY3" fmla="*/ 148046 h 1576251"/>
                  <a:gd name="connsiteX4" fmla="*/ 348343 w 653143"/>
                  <a:gd name="connsiteY4" fmla="*/ 165463 h 1576251"/>
                  <a:gd name="connsiteX5" fmla="*/ 322217 w 653143"/>
                  <a:gd name="connsiteY5" fmla="*/ 174171 h 1576251"/>
                  <a:gd name="connsiteX6" fmla="*/ 296091 w 653143"/>
                  <a:gd name="connsiteY6" fmla="*/ 182880 h 1576251"/>
                  <a:gd name="connsiteX7" fmla="*/ 235131 w 653143"/>
                  <a:gd name="connsiteY7" fmla="*/ 200297 h 1576251"/>
                  <a:gd name="connsiteX8" fmla="*/ 209005 w 653143"/>
                  <a:gd name="connsiteY8" fmla="*/ 226423 h 1576251"/>
                  <a:gd name="connsiteX9" fmla="*/ 182880 w 653143"/>
                  <a:gd name="connsiteY9" fmla="*/ 243840 h 1576251"/>
                  <a:gd name="connsiteX10" fmla="*/ 165463 w 653143"/>
                  <a:gd name="connsiteY10" fmla="*/ 269966 h 1576251"/>
                  <a:gd name="connsiteX11" fmla="*/ 148045 w 653143"/>
                  <a:gd name="connsiteY11" fmla="*/ 287383 h 1576251"/>
                  <a:gd name="connsiteX12" fmla="*/ 121920 w 653143"/>
                  <a:gd name="connsiteY12" fmla="*/ 400594 h 1576251"/>
                  <a:gd name="connsiteX13" fmla="*/ 113211 w 653143"/>
                  <a:gd name="connsiteY13" fmla="*/ 426720 h 1576251"/>
                  <a:gd name="connsiteX14" fmla="*/ 104503 w 653143"/>
                  <a:gd name="connsiteY14" fmla="*/ 470263 h 1576251"/>
                  <a:gd name="connsiteX15" fmla="*/ 87085 w 653143"/>
                  <a:gd name="connsiteY15" fmla="*/ 522514 h 1576251"/>
                  <a:gd name="connsiteX16" fmla="*/ 69668 w 653143"/>
                  <a:gd name="connsiteY16" fmla="*/ 609600 h 1576251"/>
                  <a:gd name="connsiteX17" fmla="*/ 52251 w 653143"/>
                  <a:gd name="connsiteY17" fmla="*/ 661851 h 1576251"/>
                  <a:gd name="connsiteX18" fmla="*/ 52251 w 653143"/>
                  <a:gd name="connsiteY18" fmla="*/ 1201783 h 1576251"/>
                  <a:gd name="connsiteX19" fmla="*/ 43543 w 653143"/>
                  <a:gd name="connsiteY19" fmla="*/ 1236617 h 1576251"/>
                  <a:gd name="connsiteX20" fmla="*/ 34834 w 653143"/>
                  <a:gd name="connsiteY20" fmla="*/ 1280160 h 1576251"/>
                  <a:gd name="connsiteX21" fmla="*/ 26125 w 653143"/>
                  <a:gd name="connsiteY21" fmla="*/ 1349828 h 1576251"/>
                  <a:gd name="connsiteX22" fmla="*/ 8708 w 653143"/>
                  <a:gd name="connsiteY22" fmla="*/ 1402080 h 1576251"/>
                  <a:gd name="connsiteX23" fmla="*/ 0 w 653143"/>
                  <a:gd name="connsiteY23" fmla="*/ 1471748 h 1576251"/>
                  <a:gd name="connsiteX24" fmla="*/ 182880 w 653143"/>
                  <a:gd name="connsiteY24" fmla="*/ 1558834 h 1576251"/>
                  <a:gd name="connsiteX25" fmla="*/ 278674 w 653143"/>
                  <a:gd name="connsiteY25" fmla="*/ 1576251 h 1576251"/>
                  <a:gd name="connsiteX26" fmla="*/ 452845 w 653143"/>
                  <a:gd name="connsiteY26" fmla="*/ 1567543 h 1576251"/>
                  <a:gd name="connsiteX27" fmla="*/ 496388 w 653143"/>
                  <a:gd name="connsiteY27" fmla="*/ 1524000 h 1576251"/>
                  <a:gd name="connsiteX28" fmla="*/ 522514 w 653143"/>
                  <a:gd name="connsiteY28" fmla="*/ 1497874 h 1576251"/>
                  <a:gd name="connsiteX29" fmla="*/ 539931 w 653143"/>
                  <a:gd name="connsiteY29" fmla="*/ 1471748 h 1576251"/>
                  <a:gd name="connsiteX30" fmla="*/ 522514 w 653143"/>
                  <a:gd name="connsiteY30" fmla="*/ 1254034 h 1576251"/>
                  <a:gd name="connsiteX31" fmla="*/ 513805 w 653143"/>
                  <a:gd name="connsiteY31" fmla="*/ 1088571 h 1576251"/>
                  <a:gd name="connsiteX32" fmla="*/ 496388 w 653143"/>
                  <a:gd name="connsiteY32" fmla="*/ 975360 h 1576251"/>
                  <a:gd name="connsiteX33" fmla="*/ 487680 w 653143"/>
                  <a:gd name="connsiteY33" fmla="*/ 879566 h 1576251"/>
                  <a:gd name="connsiteX34" fmla="*/ 461554 w 653143"/>
                  <a:gd name="connsiteY34" fmla="*/ 792480 h 1576251"/>
                  <a:gd name="connsiteX35" fmla="*/ 435428 w 653143"/>
                  <a:gd name="connsiteY35" fmla="*/ 661851 h 1576251"/>
                  <a:gd name="connsiteX36" fmla="*/ 444137 w 653143"/>
                  <a:gd name="connsiteY36" fmla="*/ 505097 h 1576251"/>
                  <a:gd name="connsiteX37" fmla="*/ 478971 w 653143"/>
                  <a:gd name="connsiteY37" fmla="*/ 435428 h 1576251"/>
                  <a:gd name="connsiteX38" fmla="*/ 505097 w 653143"/>
                  <a:gd name="connsiteY38" fmla="*/ 374468 h 1576251"/>
                  <a:gd name="connsiteX39" fmla="*/ 522514 w 653143"/>
                  <a:gd name="connsiteY39" fmla="*/ 348343 h 1576251"/>
                  <a:gd name="connsiteX40" fmla="*/ 531223 w 653143"/>
                  <a:gd name="connsiteY40" fmla="*/ 322217 h 1576251"/>
                  <a:gd name="connsiteX41" fmla="*/ 557348 w 653143"/>
                  <a:gd name="connsiteY41" fmla="*/ 296091 h 1576251"/>
                  <a:gd name="connsiteX42" fmla="*/ 574765 w 653143"/>
                  <a:gd name="connsiteY42" fmla="*/ 261257 h 1576251"/>
                  <a:gd name="connsiteX43" fmla="*/ 609600 w 653143"/>
                  <a:gd name="connsiteY43" fmla="*/ 209006 h 1576251"/>
                  <a:gd name="connsiteX44" fmla="*/ 627017 w 653143"/>
                  <a:gd name="connsiteY44" fmla="*/ 182880 h 1576251"/>
                  <a:gd name="connsiteX45" fmla="*/ 644434 w 653143"/>
                  <a:gd name="connsiteY45" fmla="*/ 130628 h 1576251"/>
                  <a:gd name="connsiteX46" fmla="*/ 653143 w 653143"/>
                  <a:gd name="connsiteY46" fmla="*/ 104503 h 1576251"/>
                  <a:gd name="connsiteX47" fmla="*/ 653143 w 653143"/>
                  <a:gd name="connsiteY47" fmla="*/ 43543 h 1576251"/>
                  <a:gd name="connsiteX48" fmla="*/ 592183 w 653143"/>
                  <a:gd name="connsiteY48" fmla="*/ 0 h 1576251"/>
                  <a:gd name="connsiteX0" fmla="*/ 592183 w 653143"/>
                  <a:gd name="connsiteY0" fmla="*/ 0 h 1576251"/>
                  <a:gd name="connsiteX1" fmla="*/ 452845 w 653143"/>
                  <a:gd name="connsiteY1" fmla="*/ 130628 h 1576251"/>
                  <a:gd name="connsiteX2" fmla="*/ 400594 w 653143"/>
                  <a:gd name="connsiteY2" fmla="*/ 148046 h 1576251"/>
                  <a:gd name="connsiteX3" fmla="*/ 348343 w 653143"/>
                  <a:gd name="connsiteY3" fmla="*/ 165463 h 1576251"/>
                  <a:gd name="connsiteX4" fmla="*/ 322217 w 653143"/>
                  <a:gd name="connsiteY4" fmla="*/ 174171 h 1576251"/>
                  <a:gd name="connsiteX5" fmla="*/ 296091 w 653143"/>
                  <a:gd name="connsiteY5" fmla="*/ 182880 h 1576251"/>
                  <a:gd name="connsiteX6" fmla="*/ 235131 w 653143"/>
                  <a:gd name="connsiteY6" fmla="*/ 200297 h 1576251"/>
                  <a:gd name="connsiteX7" fmla="*/ 209005 w 653143"/>
                  <a:gd name="connsiteY7" fmla="*/ 226423 h 1576251"/>
                  <a:gd name="connsiteX8" fmla="*/ 182880 w 653143"/>
                  <a:gd name="connsiteY8" fmla="*/ 243840 h 1576251"/>
                  <a:gd name="connsiteX9" fmla="*/ 165463 w 653143"/>
                  <a:gd name="connsiteY9" fmla="*/ 269966 h 1576251"/>
                  <a:gd name="connsiteX10" fmla="*/ 148045 w 653143"/>
                  <a:gd name="connsiteY10" fmla="*/ 287383 h 1576251"/>
                  <a:gd name="connsiteX11" fmla="*/ 121920 w 653143"/>
                  <a:gd name="connsiteY11" fmla="*/ 400594 h 1576251"/>
                  <a:gd name="connsiteX12" fmla="*/ 113211 w 653143"/>
                  <a:gd name="connsiteY12" fmla="*/ 426720 h 1576251"/>
                  <a:gd name="connsiteX13" fmla="*/ 104503 w 653143"/>
                  <a:gd name="connsiteY13" fmla="*/ 470263 h 1576251"/>
                  <a:gd name="connsiteX14" fmla="*/ 87085 w 653143"/>
                  <a:gd name="connsiteY14" fmla="*/ 522514 h 1576251"/>
                  <a:gd name="connsiteX15" fmla="*/ 69668 w 653143"/>
                  <a:gd name="connsiteY15" fmla="*/ 609600 h 1576251"/>
                  <a:gd name="connsiteX16" fmla="*/ 52251 w 653143"/>
                  <a:gd name="connsiteY16" fmla="*/ 661851 h 1576251"/>
                  <a:gd name="connsiteX17" fmla="*/ 52251 w 653143"/>
                  <a:gd name="connsiteY17" fmla="*/ 1201783 h 1576251"/>
                  <a:gd name="connsiteX18" fmla="*/ 43543 w 653143"/>
                  <a:gd name="connsiteY18" fmla="*/ 1236617 h 1576251"/>
                  <a:gd name="connsiteX19" fmla="*/ 34834 w 653143"/>
                  <a:gd name="connsiteY19" fmla="*/ 1280160 h 1576251"/>
                  <a:gd name="connsiteX20" fmla="*/ 26125 w 653143"/>
                  <a:gd name="connsiteY20" fmla="*/ 1349828 h 1576251"/>
                  <a:gd name="connsiteX21" fmla="*/ 8708 w 653143"/>
                  <a:gd name="connsiteY21" fmla="*/ 1402080 h 1576251"/>
                  <a:gd name="connsiteX22" fmla="*/ 0 w 653143"/>
                  <a:gd name="connsiteY22" fmla="*/ 1471748 h 1576251"/>
                  <a:gd name="connsiteX23" fmla="*/ 182880 w 653143"/>
                  <a:gd name="connsiteY23" fmla="*/ 1558834 h 1576251"/>
                  <a:gd name="connsiteX24" fmla="*/ 278674 w 653143"/>
                  <a:gd name="connsiteY24" fmla="*/ 1576251 h 1576251"/>
                  <a:gd name="connsiteX25" fmla="*/ 452845 w 653143"/>
                  <a:gd name="connsiteY25" fmla="*/ 1567543 h 1576251"/>
                  <a:gd name="connsiteX26" fmla="*/ 496388 w 653143"/>
                  <a:gd name="connsiteY26" fmla="*/ 1524000 h 1576251"/>
                  <a:gd name="connsiteX27" fmla="*/ 522514 w 653143"/>
                  <a:gd name="connsiteY27" fmla="*/ 1497874 h 1576251"/>
                  <a:gd name="connsiteX28" fmla="*/ 539931 w 653143"/>
                  <a:gd name="connsiteY28" fmla="*/ 1471748 h 1576251"/>
                  <a:gd name="connsiteX29" fmla="*/ 522514 w 653143"/>
                  <a:gd name="connsiteY29" fmla="*/ 1254034 h 1576251"/>
                  <a:gd name="connsiteX30" fmla="*/ 513805 w 653143"/>
                  <a:gd name="connsiteY30" fmla="*/ 1088571 h 1576251"/>
                  <a:gd name="connsiteX31" fmla="*/ 496388 w 653143"/>
                  <a:gd name="connsiteY31" fmla="*/ 975360 h 1576251"/>
                  <a:gd name="connsiteX32" fmla="*/ 487680 w 653143"/>
                  <a:gd name="connsiteY32" fmla="*/ 879566 h 1576251"/>
                  <a:gd name="connsiteX33" fmla="*/ 461554 w 653143"/>
                  <a:gd name="connsiteY33" fmla="*/ 792480 h 1576251"/>
                  <a:gd name="connsiteX34" fmla="*/ 435428 w 653143"/>
                  <a:gd name="connsiteY34" fmla="*/ 661851 h 1576251"/>
                  <a:gd name="connsiteX35" fmla="*/ 444137 w 653143"/>
                  <a:gd name="connsiteY35" fmla="*/ 505097 h 1576251"/>
                  <a:gd name="connsiteX36" fmla="*/ 478971 w 653143"/>
                  <a:gd name="connsiteY36" fmla="*/ 435428 h 1576251"/>
                  <a:gd name="connsiteX37" fmla="*/ 505097 w 653143"/>
                  <a:gd name="connsiteY37" fmla="*/ 374468 h 1576251"/>
                  <a:gd name="connsiteX38" fmla="*/ 522514 w 653143"/>
                  <a:gd name="connsiteY38" fmla="*/ 348343 h 1576251"/>
                  <a:gd name="connsiteX39" fmla="*/ 531223 w 653143"/>
                  <a:gd name="connsiteY39" fmla="*/ 322217 h 1576251"/>
                  <a:gd name="connsiteX40" fmla="*/ 557348 w 653143"/>
                  <a:gd name="connsiteY40" fmla="*/ 296091 h 1576251"/>
                  <a:gd name="connsiteX41" fmla="*/ 574765 w 653143"/>
                  <a:gd name="connsiteY41" fmla="*/ 261257 h 1576251"/>
                  <a:gd name="connsiteX42" fmla="*/ 609600 w 653143"/>
                  <a:gd name="connsiteY42" fmla="*/ 209006 h 1576251"/>
                  <a:gd name="connsiteX43" fmla="*/ 627017 w 653143"/>
                  <a:gd name="connsiteY43" fmla="*/ 182880 h 1576251"/>
                  <a:gd name="connsiteX44" fmla="*/ 644434 w 653143"/>
                  <a:gd name="connsiteY44" fmla="*/ 130628 h 1576251"/>
                  <a:gd name="connsiteX45" fmla="*/ 653143 w 653143"/>
                  <a:gd name="connsiteY45" fmla="*/ 104503 h 1576251"/>
                  <a:gd name="connsiteX46" fmla="*/ 653143 w 653143"/>
                  <a:gd name="connsiteY46" fmla="*/ 43543 h 1576251"/>
                  <a:gd name="connsiteX47" fmla="*/ 592183 w 653143"/>
                  <a:gd name="connsiteY47" fmla="*/ 0 h 1576251"/>
                  <a:gd name="connsiteX0" fmla="*/ 592183 w 653143"/>
                  <a:gd name="connsiteY0" fmla="*/ 0 h 1576251"/>
                  <a:gd name="connsiteX1" fmla="*/ 400594 w 653143"/>
                  <a:gd name="connsiteY1" fmla="*/ 148046 h 1576251"/>
                  <a:gd name="connsiteX2" fmla="*/ 348343 w 653143"/>
                  <a:gd name="connsiteY2" fmla="*/ 165463 h 1576251"/>
                  <a:gd name="connsiteX3" fmla="*/ 322217 w 653143"/>
                  <a:gd name="connsiteY3" fmla="*/ 174171 h 1576251"/>
                  <a:gd name="connsiteX4" fmla="*/ 296091 w 653143"/>
                  <a:gd name="connsiteY4" fmla="*/ 182880 h 1576251"/>
                  <a:gd name="connsiteX5" fmla="*/ 235131 w 653143"/>
                  <a:gd name="connsiteY5" fmla="*/ 200297 h 1576251"/>
                  <a:gd name="connsiteX6" fmla="*/ 209005 w 653143"/>
                  <a:gd name="connsiteY6" fmla="*/ 226423 h 1576251"/>
                  <a:gd name="connsiteX7" fmla="*/ 182880 w 653143"/>
                  <a:gd name="connsiteY7" fmla="*/ 243840 h 1576251"/>
                  <a:gd name="connsiteX8" fmla="*/ 165463 w 653143"/>
                  <a:gd name="connsiteY8" fmla="*/ 269966 h 1576251"/>
                  <a:gd name="connsiteX9" fmla="*/ 148045 w 653143"/>
                  <a:gd name="connsiteY9" fmla="*/ 287383 h 1576251"/>
                  <a:gd name="connsiteX10" fmla="*/ 121920 w 653143"/>
                  <a:gd name="connsiteY10" fmla="*/ 400594 h 1576251"/>
                  <a:gd name="connsiteX11" fmla="*/ 113211 w 653143"/>
                  <a:gd name="connsiteY11" fmla="*/ 426720 h 1576251"/>
                  <a:gd name="connsiteX12" fmla="*/ 104503 w 653143"/>
                  <a:gd name="connsiteY12" fmla="*/ 470263 h 1576251"/>
                  <a:gd name="connsiteX13" fmla="*/ 87085 w 653143"/>
                  <a:gd name="connsiteY13" fmla="*/ 522514 h 1576251"/>
                  <a:gd name="connsiteX14" fmla="*/ 69668 w 653143"/>
                  <a:gd name="connsiteY14" fmla="*/ 609600 h 1576251"/>
                  <a:gd name="connsiteX15" fmla="*/ 52251 w 653143"/>
                  <a:gd name="connsiteY15" fmla="*/ 661851 h 1576251"/>
                  <a:gd name="connsiteX16" fmla="*/ 52251 w 653143"/>
                  <a:gd name="connsiteY16" fmla="*/ 1201783 h 1576251"/>
                  <a:gd name="connsiteX17" fmla="*/ 43543 w 653143"/>
                  <a:gd name="connsiteY17" fmla="*/ 1236617 h 1576251"/>
                  <a:gd name="connsiteX18" fmla="*/ 34834 w 653143"/>
                  <a:gd name="connsiteY18" fmla="*/ 1280160 h 1576251"/>
                  <a:gd name="connsiteX19" fmla="*/ 26125 w 653143"/>
                  <a:gd name="connsiteY19" fmla="*/ 1349828 h 1576251"/>
                  <a:gd name="connsiteX20" fmla="*/ 8708 w 653143"/>
                  <a:gd name="connsiteY20" fmla="*/ 1402080 h 1576251"/>
                  <a:gd name="connsiteX21" fmla="*/ 0 w 653143"/>
                  <a:gd name="connsiteY21" fmla="*/ 1471748 h 1576251"/>
                  <a:gd name="connsiteX22" fmla="*/ 182880 w 653143"/>
                  <a:gd name="connsiteY22" fmla="*/ 1558834 h 1576251"/>
                  <a:gd name="connsiteX23" fmla="*/ 278674 w 653143"/>
                  <a:gd name="connsiteY23" fmla="*/ 1576251 h 1576251"/>
                  <a:gd name="connsiteX24" fmla="*/ 452845 w 653143"/>
                  <a:gd name="connsiteY24" fmla="*/ 1567543 h 1576251"/>
                  <a:gd name="connsiteX25" fmla="*/ 496388 w 653143"/>
                  <a:gd name="connsiteY25" fmla="*/ 1524000 h 1576251"/>
                  <a:gd name="connsiteX26" fmla="*/ 522514 w 653143"/>
                  <a:gd name="connsiteY26" fmla="*/ 1497874 h 1576251"/>
                  <a:gd name="connsiteX27" fmla="*/ 539931 w 653143"/>
                  <a:gd name="connsiteY27" fmla="*/ 1471748 h 1576251"/>
                  <a:gd name="connsiteX28" fmla="*/ 522514 w 653143"/>
                  <a:gd name="connsiteY28" fmla="*/ 1254034 h 1576251"/>
                  <a:gd name="connsiteX29" fmla="*/ 513805 w 653143"/>
                  <a:gd name="connsiteY29" fmla="*/ 1088571 h 1576251"/>
                  <a:gd name="connsiteX30" fmla="*/ 496388 w 653143"/>
                  <a:gd name="connsiteY30" fmla="*/ 975360 h 1576251"/>
                  <a:gd name="connsiteX31" fmla="*/ 487680 w 653143"/>
                  <a:gd name="connsiteY31" fmla="*/ 879566 h 1576251"/>
                  <a:gd name="connsiteX32" fmla="*/ 461554 w 653143"/>
                  <a:gd name="connsiteY32" fmla="*/ 792480 h 1576251"/>
                  <a:gd name="connsiteX33" fmla="*/ 435428 w 653143"/>
                  <a:gd name="connsiteY33" fmla="*/ 661851 h 1576251"/>
                  <a:gd name="connsiteX34" fmla="*/ 444137 w 653143"/>
                  <a:gd name="connsiteY34" fmla="*/ 505097 h 1576251"/>
                  <a:gd name="connsiteX35" fmla="*/ 478971 w 653143"/>
                  <a:gd name="connsiteY35" fmla="*/ 435428 h 1576251"/>
                  <a:gd name="connsiteX36" fmla="*/ 505097 w 653143"/>
                  <a:gd name="connsiteY36" fmla="*/ 374468 h 1576251"/>
                  <a:gd name="connsiteX37" fmla="*/ 522514 w 653143"/>
                  <a:gd name="connsiteY37" fmla="*/ 348343 h 1576251"/>
                  <a:gd name="connsiteX38" fmla="*/ 531223 w 653143"/>
                  <a:gd name="connsiteY38" fmla="*/ 322217 h 1576251"/>
                  <a:gd name="connsiteX39" fmla="*/ 557348 w 653143"/>
                  <a:gd name="connsiteY39" fmla="*/ 296091 h 1576251"/>
                  <a:gd name="connsiteX40" fmla="*/ 574765 w 653143"/>
                  <a:gd name="connsiteY40" fmla="*/ 261257 h 1576251"/>
                  <a:gd name="connsiteX41" fmla="*/ 609600 w 653143"/>
                  <a:gd name="connsiteY41" fmla="*/ 209006 h 1576251"/>
                  <a:gd name="connsiteX42" fmla="*/ 627017 w 653143"/>
                  <a:gd name="connsiteY42" fmla="*/ 182880 h 1576251"/>
                  <a:gd name="connsiteX43" fmla="*/ 644434 w 653143"/>
                  <a:gd name="connsiteY43" fmla="*/ 130628 h 1576251"/>
                  <a:gd name="connsiteX44" fmla="*/ 653143 w 653143"/>
                  <a:gd name="connsiteY44" fmla="*/ 104503 h 1576251"/>
                  <a:gd name="connsiteX45" fmla="*/ 653143 w 653143"/>
                  <a:gd name="connsiteY45" fmla="*/ 43543 h 1576251"/>
                  <a:gd name="connsiteX46" fmla="*/ 592183 w 653143"/>
                  <a:gd name="connsiteY46" fmla="*/ 0 h 1576251"/>
                  <a:gd name="connsiteX0" fmla="*/ 592183 w 653143"/>
                  <a:gd name="connsiteY0" fmla="*/ 0 h 1576251"/>
                  <a:gd name="connsiteX1" fmla="*/ 348343 w 653143"/>
                  <a:gd name="connsiteY1" fmla="*/ 165463 h 1576251"/>
                  <a:gd name="connsiteX2" fmla="*/ 322217 w 653143"/>
                  <a:gd name="connsiteY2" fmla="*/ 174171 h 1576251"/>
                  <a:gd name="connsiteX3" fmla="*/ 296091 w 653143"/>
                  <a:gd name="connsiteY3" fmla="*/ 182880 h 1576251"/>
                  <a:gd name="connsiteX4" fmla="*/ 235131 w 653143"/>
                  <a:gd name="connsiteY4" fmla="*/ 200297 h 1576251"/>
                  <a:gd name="connsiteX5" fmla="*/ 209005 w 653143"/>
                  <a:gd name="connsiteY5" fmla="*/ 226423 h 1576251"/>
                  <a:gd name="connsiteX6" fmla="*/ 182880 w 653143"/>
                  <a:gd name="connsiteY6" fmla="*/ 243840 h 1576251"/>
                  <a:gd name="connsiteX7" fmla="*/ 165463 w 653143"/>
                  <a:gd name="connsiteY7" fmla="*/ 269966 h 1576251"/>
                  <a:gd name="connsiteX8" fmla="*/ 148045 w 653143"/>
                  <a:gd name="connsiteY8" fmla="*/ 287383 h 1576251"/>
                  <a:gd name="connsiteX9" fmla="*/ 121920 w 653143"/>
                  <a:gd name="connsiteY9" fmla="*/ 400594 h 1576251"/>
                  <a:gd name="connsiteX10" fmla="*/ 113211 w 653143"/>
                  <a:gd name="connsiteY10" fmla="*/ 426720 h 1576251"/>
                  <a:gd name="connsiteX11" fmla="*/ 104503 w 653143"/>
                  <a:gd name="connsiteY11" fmla="*/ 470263 h 1576251"/>
                  <a:gd name="connsiteX12" fmla="*/ 87085 w 653143"/>
                  <a:gd name="connsiteY12" fmla="*/ 522514 h 1576251"/>
                  <a:gd name="connsiteX13" fmla="*/ 69668 w 653143"/>
                  <a:gd name="connsiteY13" fmla="*/ 609600 h 1576251"/>
                  <a:gd name="connsiteX14" fmla="*/ 52251 w 653143"/>
                  <a:gd name="connsiteY14" fmla="*/ 661851 h 1576251"/>
                  <a:gd name="connsiteX15" fmla="*/ 52251 w 653143"/>
                  <a:gd name="connsiteY15" fmla="*/ 1201783 h 1576251"/>
                  <a:gd name="connsiteX16" fmla="*/ 43543 w 653143"/>
                  <a:gd name="connsiteY16" fmla="*/ 1236617 h 1576251"/>
                  <a:gd name="connsiteX17" fmla="*/ 34834 w 653143"/>
                  <a:gd name="connsiteY17" fmla="*/ 1280160 h 1576251"/>
                  <a:gd name="connsiteX18" fmla="*/ 26125 w 653143"/>
                  <a:gd name="connsiteY18" fmla="*/ 1349828 h 1576251"/>
                  <a:gd name="connsiteX19" fmla="*/ 8708 w 653143"/>
                  <a:gd name="connsiteY19" fmla="*/ 1402080 h 1576251"/>
                  <a:gd name="connsiteX20" fmla="*/ 0 w 653143"/>
                  <a:gd name="connsiteY20" fmla="*/ 1471748 h 1576251"/>
                  <a:gd name="connsiteX21" fmla="*/ 182880 w 653143"/>
                  <a:gd name="connsiteY21" fmla="*/ 1558834 h 1576251"/>
                  <a:gd name="connsiteX22" fmla="*/ 278674 w 653143"/>
                  <a:gd name="connsiteY22" fmla="*/ 1576251 h 1576251"/>
                  <a:gd name="connsiteX23" fmla="*/ 452845 w 653143"/>
                  <a:gd name="connsiteY23" fmla="*/ 1567543 h 1576251"/>
                  <a:gd name="connsiteX24" fmla="*/ 496388 w 653143"/>
                  <a:gd name="connsiteY24" fmla="*/ 1524000 h 1576251"/>
                  <a:gd name="connsiteX25" fmla="*/ 522514 w 653143"/>
                  <a:gd name="connsiteY25" fmla="*/ 1497874 h 1576251"/>
                  <a:gd name="connsiteX26" fmla="*/ 539931 w 653143"/>
                  <a:gd name="connsiteY26" fmla="*/ 1471748 h 1576251"/>
                  <a:gd name="connsiteX27" fmla="*/ 522514 w 653143"/>
                  <a:gd name="connsiteY27" fmla="*/ 1254034 h 1576251"/>
                  <a:gd name="connsiteX28" fmla="*/ 513805 w 653143"/>
                  <a:gd name="connsiteY28" fmla="*/ 1088571 h 1576251"/>
                  <a:gd name="connsiteX29" fmla="*/ 496388 w 653143"/>
                  <a:gd name="connsiteY29" fmla="*/ 975360 h 1576251"/>
                  <a:gd name="connsiteX30" fmla="*/ 487680 w 653143"/>
                  <a:gd name="connsiteY30" fmla="*/ 879566 h 1576251"/>
                  <a:gd name="connsiteX31" fmla="*/ 461554 w 653143"/>
                  <a:gd name="connsiteY31" fmla="*/ 792480 h 1576251"/>
                  <a:gd name="connsiteX32" fmla="*/ 435428 w 653143"/>
                  <a:gd name="connsiteY32" fmla="*/ 661851 h 1576251"/>
                  <a:gd name="connsiteX33" fmla="*/ 444137 w 653143"/>
                  <a:gd name="connsiteY33" fmla="*/ 505097 h 1576251"/>
                  <a:gd name="connsiteX34" fmla="*/ 478971 w 653143"/>
                  <a:gd name="connsiteY34" fmla="*/ 435428 h 1576251"/>
                  <a:gd name="connsiteX35" fmla="*/ 505097 w 653143"/>
                  <a:gd name="connsiteY35" fmla="*/ 374468 h 1576251"/>
                  <a:gd name="connsiteX36" fmla="*/ 522514 w 653143"/>
                  <a:gd name="connsiteY36" fmla="*/ 348343 h 1576251"/>
                  <a:gd name="connsiteX37" fmla="*/ 531223 w 653143"/>
                  <a:gd name="connsiteY37" fmla="*/ 322217 h 1576251"/>
                  <a:gd name="connsiteX38" fmla="*/ 557348 w 653143"/>
                  <a:gd name="connsiteY38" fmla="*/ 296091 h 1576251"/>
                  <a:gd name="connsiteX39" fmla="*/ 574765 w 653143"/>
                  <a:gd name="connsiteY39" fmla="*/ 261257 h 1576251"/>
                  <a:gd name="connsiteX40" fmla="*/ 609600 w 653143"/>
                  <a:gd name="connsiteY40" fmla="*/ 209006 h 1576251"/>
                  <a:gd name="connsiteX41" fmla="*/ 627017 w 653143"/>
                  <a:gd name="connsiteY41" fmla="*/ 182880 h 1576251"/>
                  <a:gd name="connsiteX42" fmla="*/ 644434 w 653143"/>
                  <a:gd name="connsiteY42" fmla="*/ 130628 h 1576251"/>
                  <a:gd name="connsiteX43" fmla="*/ 653143 w 653143"/>
                  <a:gd name="connsiteY43" fmla="*/ 104503 h 1576251"/>
                  <a:gd name="connsiteX44" fmla="*/ 653143 w 653143"/>
                  <a:gd name="connsiteY44" fmla="*/ 43543 h 1576251"/>
                  <a:gd name="connsiteX45" fmla="*/ 592183 w 653143"/>
                  <a:gd name="connsiteY45" fmla="*/ 0 h 1576251"/>
                  <a:gd name="connsiteX0" fmla="*/ 592183 w 653143"/>
                  <a:gd name="connsiteY0" fmla="*/ 0 h 1576251"/>
                  <a:gd name="connsiteX1" fmla="*/ 322217 w 653143"/>
                  <a:gd name="connsiteY1" fmla="*/ 174171 h 1576251"/>
                  <a:gd name="connsiteX2" fmla="*/ 296091 w 653143"/>
                  <a:gd name="connsiteY2" fmla="*/ 182880 h 1576251"/>
                  <a:gd name="connsiteX3" fmla="*/ 235131 w 653143"/>
                  <a:gd name="connsiteY3" fmla="*/ 200297 h 1576251"/>
                  <a:gd name="connsiteX4" fmla="*/ 209005 w 653143"/>
                  <a:gd name="connsiteY4" fmla="*/ 226423 h 1576251"/>
                  <a:gd name="connsiteX5" fmla="*/ 182880 w 653143"/>
                  <a:gd name="connsiteY5" fmla="*/ 243840 h 1576251"/>
                  <a:gd name="connsiteX6" fmla="*/ 165463 w 653143"/>
                  <a:gd name="connsiteY6" fmla="*/ 269966 h 1576251"/>
                  <a:gd name="connsiteX7" fmla="*/ 148045 w 653143"/>
                  <a:gd name="connsiteY7" fmla="*/ 287383 h 1576251"/>
                  <a:gd name="connsiteX8" fmla="*/ 121920 w 653143"/>
                  <a:gd name="connsiteY8" fmla="*/ 400594 h 1576251"/>
                  <a:gd name="connsiteX9" fmla="*/ 113211 w 653143"/>
                  <a:gd name="connsiteY9" fmla="*/ 426720 h 1576251"/>
                  <a:gd name="connsiteX10" fmla="*/ 104503 w 653143"/>
                  <a:gd name="connsiteY10" fmla="*/ 470263 h 1576251"/>
                  <a:gd name="connsiteX11" fmla="*/ 87085 w 653143"/>
                  <a:gd name="connsiteY11" fmla="*/ 522514 h 1576251"/>
                  <a:gd name="connsiteX12" fmla="*/ 69668 w 653143"/>
                  <a:gd name="connsiteY12" fmla="*/ 609600 h 1576251"/>
                  <a:gd name="connsiteX13" fmla="*/ 52251 w 653143"/>
                  <a:gd name="connsiteY13" fmla="*/ 661851 h 1576251"/>
                  <a:gd name="connsiteX14" fmla="*/ 52251 w 653143"/>
                  <a:gd name="connsiteY14" fmla="*/ 1201783 h 1576251"/>
                  <a:gd name="connsiteX15" fmla="*/ 43543 w 653143"/>
                  <a:gd name="connsiteY15" fmla="*/ 1236617 h 1576251"/>
                  <a:gd name="connsiteX16" fmla="*/ 34834 w 653143"/>
                  <a:gd name="connsiteY16" fmla="*/ 1280160 h 1576251"/>
                  <a:gd name="connsiteX17" fmla="*/ 26125 w 653143"/>
                  <a:gd name="connsiteY17" fmla="*/ 1349828 h 1576251"/>
                  <a:gd name="connsiteX18" fmla="*/ 8708 w 653143"/>
                  <a:gd name="connsiteY18" fmla="*/ 1402080 h 1576251"/>
                  <a:gd name="connsiteX19" fmla="*/ 0 w 653143"/>
                  <a:gd name="connsiteY19" fmla="*/ 1471748 h 1576251"/>
                  <a:gd name="connsiteX20" fmla="*/ 182880 w 653143"/>
                  <a:gd name="connsiteY20" fmla="*/ 1558834 h 1576251"/>
                  <a:gd name="connsiteX21" fmla="*/ 278674 w 653143"/>
                  <a:gd name="connsiteY21" fmla="*/ 1576251 h 1576251"/>
                  <a:gd name="connsiteX22" fmla="*/ 452845 w 653143"/>
                  <a:gd name="connsiteY22" fmla="*/ 1567543 h 1576251"/>
                  <a:gd name="connsiteX23" fmla="*/ 496388 w 653143"/>
                  <a:gd name="connsiteY23" fmla="*/ 1524000 h 1576251"/>
                  <a:gd name="connsiteX24" fmla="*/ 522514 w 653143"/>
                  <a:gd name="connsiteY24" fmla="*/ 1497874 h 1576251"/>
                  <a:gd name="connsiteX25" fmla="*/ 539931 w 653143"/>
                  <a:gd name="connsiteY25" fmla="*/ 1471748 h 1576251"/>
                  <a:gd name="connsiteX26" fmla="*/ 522514 w 653143"/>
                  <a:gd name="connsiteY26" fmla="*/ 1254034 h 1576251"/>
                  <a:gd name="connsiteX27" fmla="*/ 513805 w 653143"/>
                  <a:gd name="connsiteY27" fmla="*/ 1088571 h 1576251"/>
                  <a:gd name="connsiteX28" fmla="*/ 496388 w 653143"/>
                  <a:gd name="connsiteY28" fmla="*/ 975360 h 1576251"/>
                  <a:gd name="connsiteX29" fmla="*/ 487680 w 653143"/>
                  <a:gd name="connsiteY29" fmla="*/ 879566 h 1576251"/>
                  <a:gd name="connsiteX30" fmla="*/ 461554 w 653143"/>
                  <a:gd name="connsiteY30" fmla="*/ 792480 h 1576251"/>
                  <a:gd name="connsiteX31" fmla="*/ 435428 w 653143"/>
                  <a:gd name="connsiteY31" fmla="*/ 661851 h 1576251"/>
                  <a:gd name="connsiteX32" fmla="*/ 444137 w 653143"/>
                  <a:gd name="connsiteY32" fmla="*/ 505097 h 1576251"/>
                  <a:gd name="connsiteX33" fmla="*/ 478971 w 653143"/>
                  <a:gd name="connsiteY33" fmla="*/ 435428 h 1576251"/>
                  <a:gd name="connsiteX34" fmla="*/ 505097 w 653143"/>
                  <a:gd name="connsiteY34" fmla="*/ 374468 h 1576251"/>
                  <a:gd name="connsiteX35" fmla="*/ 522514 w 653143"/>
                  <a:gd name="connsiteY35" fmla="*/ 348343 h 1576251"/>
                  <a:gd name="connsiteX36" fmla="*/ 531223 w 653143"/>
                  <a:gd name="connsiteY36" fmla="*/ 322217 h 1576251"/>
                  <a:gd name="connsiteX37" fmla="*/ 557348 w 653143"/>
                  <a:gd name="connsiteY37" fmla="*/ 296091 h 1576251"/>
                  <a:gd name="connsiteX38" fmla="*/ 574765 w 653143"/>
                  <a:gd name="connsiteY38" fmla="*/ 261257 h 1576251"/>
                  <a:gd name="connsiteX39" fmla="*/ 609600 w 653143"/>
                  <a:gd name="connsiteY39" fmla="*/ 209006 h 1576251"/>
                  <a:gd name="connsiteX40" fmla="*/ 627017 w 653143"/>
                  <a:gd name="connsiteY40" fmla="*/ 182880 h 1576251"/>
                  <a:gd name="connsiteX41" fmla="*/ 644434 w 653143"/>
                  <a:gd name="connsiteY41" fmla="*/ 130628 h 1576251"/>
                  <a:gd name="connsiteX42" fmla="*/ 653143 w 653143"/>
                  <a:gd name="connsiteY42" fmla="*/ 104503 h 1576251"/>
                  <a:gd name="connsiteX43" fmla="*/ 653143 w 653143"/>
                  <a:gd name="connsiteY43" fmla="*/ 43543 h 1576251"/>
                  <a:gd name="connsiteX44" fmla="*/ 592183 w 653143"/>
                  <a:gd name="connsiteY44" fmla="*/ 0 h 1576251"/>
                  <a:gd name="connsiteX0" fmla="*/ 592183 w 653143"/>
                  <a:gd name="connsiteY0" fmla="*/ 0 h 1576251"/>
                  <a:gd name="connsiteX1" fmla="*/ 296091 w 653143"/>
                  <a:gd name="connsiteY1" fmla="*/ 182880 h 1576251"/>
                  <a:gd name="connsiteX2" fmla="*/ 235131 w 653143"/>
                  <a:gd name="connsiteY2" fmla="*/ 200297 h 1576251"/>
                  <a:gd name="connsiteX3" fmla="*/ 209005 w 653143"/>
                  <a:gd name="connsiteY3" fmla="*/ 226423 h 1576251"/>
                  <a:gd name="connsiteX4" fmla="*/ 182880 w 653143"/>
                  <a:gd name="connsiteY4" fmla="*/ 243840 h 1576251"/>
                  <a:gd name="connsiteX5" fmla="*/ 165463 w 653143"/>
                  <a:gd name="connsiteY5" fmla="*/ 269966 h 1576251"/>
                  <a:gd name="connsiteX6" fmla="*/ 148045 w 653143"/>
                  <a:gd name="connsiteY6" fmla="*/ 287383 h 1576251"/>
                  <a:gd name="connsiteX7" fmla="*/ 121920 w 653143"/>
                  <a:gd name="connsiteY7" fmla="*/ 400594 h 1576251"/>
                  <a:gd name="connsiteX8" fmla="*/ 113211 w 653143"/>
                  <a:gd name="connsiteY8" fmla="*/ 426720 h 1576251"/>
                  <a:gd name="connsiteX9" fmla="*/ 104503 w 653143"/>
                  <a:gd name="connsiteY9" fmla="*/ 470263 h 1576251"/>
                  <a:gd name="connsiteX10" fmla="*/ 87085 w 653143"/>
                  <a:gd name="connsiteY10" fmla="*/ 522514 h 1576251"/>
                  <a:gd name="connsiteX11" fmla="*/ 69668 w 653143"/>
                  <a:gd name="connsiteY11" fmla="*/ 609600 h 1576251"/>
                  <a:gd name="connsiteX12" fmla="*/ 52251 w 653143"/>
                  <a:gd name="connsiteY12" fmla="*/ 661851 h 1576251"/>
                  <a:gd name="connsiteX13" fmla="*/ 52251 w 653143"/>
                  <a:gd name="connsiteY13" fmla="*/ 1201783 h 1576251"/>
                  <a:gd name="connsiteX14" fmla="*/ 43543 w 653143"/>
                  <a:gd name="connsiteY14" fmla="*/ 1236617 h 1576251"/>
                  <a:gd name="connsiteX15" fmla="*/ 34834 w 653143"/>
                  <a:gd name="connsiteY15" fmla="*/ 1280160 h 1576251"/>
                  <a:gd name="connsiteX16" fmla="*/ 26125 w 653143"/>
                  <a:gd name="connsiteY16" fmla="*/ 1349828 h 1576251"/>
                  <a:gd name="connsiteX17" fmla="*/ 8708 w 653143"/>
                  <a:gd name="connsiteY17" fmla="*/ 1402080 h 1576251"/>
                  <a:gd name="connsiteX18" fmla="*/ 0 w 653143"/>
                  <a:gd name="connsiteY18" fmla="*/ 1471748 h 1576251"/>
                  <a:gd name="connsiteX19" fmla="*/ 182880 w 653143"/>
                  <a:gd name="connsiteY19" fmla="*/ 1558834 h 1576251"/>
                  <a:gd name="connsiteX20" fmla="*/ 278674 w 653143"/>
                  <a:gd name="connsiteY20" fmla="*/ 1576251 h 1576251"/>
                  <a:gd name="connsiteX21" fmla="*/ 452845 w 653143"/>
                  <a:gd name="connsiteY21" fmla="*/ 1567543 h 1576251"/>
                  <a:gd name="connsiteX22" fmla="*/ 496388 w 653143"/>
                  <a:gd name="connsiteY22" fmla="*/ 1524000 h 1576251"/>
                  <a:gd name="connsiteX23" fmla="*/ 522514 w 653143"/>
                  <a:gd name="connsiteY23" fmla="*/ 1497874 h 1576251"/>
                  <a:gd name="connsiteX24" fmla="*/ 539931 w 653143"/>
                  <a:gd name="connsiteY24" fmla="*/ 1471748 h 1576251"/>
                  <a:gd name="connsiteX25" fmla="*/ 522514 w 653143"/>
                  <a:gd name="connsiteY25" fmla="*/ 1254034 h 1576251"/>
                  <a:gd name="connsiteX26" fmla="*/ 513805 w 653143"/>
                  <a:gd name="connsiteY26" fmla="*/ 1088571 h 1576251"/>
                  <a:gd name="connsiteX27" fmla="*/ 496388 w 653143"/>
                  <a:gd name="connsiteY27" fmla="*/ 975360 h 1576251"/>
                  <a:gd name="connsiteX28" fmla="*/ 487680 w 653143"/>
                  <a:gd name="connsiteY28" fmla="*/ 879566 h 1576251"/>
                  <a:gd name="connsiteX29" fmla="*/ 461554 w 653143"/>
                  <a:gd name="connsiteY29" fmla="*/ 792480 h 1576251"/>
                  <a:gd name="connsiteX30" fmla="*/ 435428 w 653143"/>
                  <a:gd name="connsiteY30" fmla="*/ 661851 h 1576251"/>
                  <a:gd name="connsiteX31" fmla="*/ 444137 w 653143"/>
                  <a:gd name="connsiteY31" fmla="*/ 505097 h 1576251"/>
                  <a:gd name="connsiteX32" fmla="*/ 478971 w 653143"/>
                  <a:gd name="connsiteY32" fmla="*/ 435428 h 1576251"/>
                  <a:gd name="connsiteX33" fmla="*/ 505097 w 653143"/>
                  <a:gd name="connsiteY33" fmla="*/ 374468 h 1576251"/>
                  <a:gd name="connsiteX34" fmla="*/ 522514 w 653143"/>
                  <a:gd name="connsiteY34" fmla="*/ 348343 h 1576251"/>
                  <a:gd name="connsiteX35" fmla="*/ 531223 w 653143"/>
                  <a:gd name="connsiteY35" fmla="*/ 322217 h 1576251"/>
                  <a:gd name="connsiteX36" fmla="*/ 557348 w 653143"/>
                  <a:gd name="connsiteY36" fmla="*/ 296091 h 1576251"/>
                  <a:gd name="connsiteX37" fmla="*/ 574765 w 653143"/>
                  <a:gd name="connsiteY37" fmla="*/ 261257 h 1576251"/>
                  <a:gd name="connsiteX38" fmla="*/ 609600 w 653143"/>
                  <a:gd name="connsiteY38" fmla="*/ 209006 h 1576251"/>
                  <a:gd name="connsiteX39" fmla="*/ 627017 w 653143"/>
                  <a:gd name="connsiteY39" fmla="*/ 182880 h 1576251"/>
                  <a:gd name="connsiteX40" fmla="*/ 644434 w 653143"/>
                  <a:gd name="connsiteY40" fmla="*/ 130628 h 1576251"/>
                  <a:gd name="connsiteX41" fmla="*/ 653143 w 653143"/>
                  <a:gd name="connsiteY41" fmla="*/ 104503 h 1576251"/>
                  <a:gd name="connsiteX42" fmla="*/ 653143 w 653143"/>
                  <a:gd name="connsiteY42" fmla="*/ 43543 h 1576251"/>
                  <a:gd name="connsiteX43" fmla="*/ 592183 w 653143"/>
                  <a:gd name="connsiteY43" fmla="*/ 0 h 1576251"/>
                  <a:gd name="connsiteX0" fmla="*/ 592183 w 653143"/>
                  <a:gd name="connsiteY0" fmla="*/ 0 h 1576251"/>
                  <a:gd name="connsiteX1" fmla="*/ 235131 w 653143"/>
                  <a:gd name="connsiteY1" fmla="*/ 200297 h 1576251"/>
                  <a:gd name="connsiteX2" fmla="*/ 209005 w 653143"/>
                  <a:gd name="connsiteY2" fmla="*/ 226423 h 1576251"/>
                  <a:gd name="connsiteX3" fmla="*/ 182880 w 653143"/>
                  <a:gd name="connsiteY3" fmla="*/ 243840 h 1576251"/>
                  <a:gd name="connsiteX4" fmla="*/ 165463 w 653143"/>
                  <a:gd name="connsiteY4" fmla="*/ 269966 h 1576251"/>
                  <a:gd name="connsiteX5" fmla="*/ 148045 w 653143"/>
                  <a:gd name="connsiteY5" fmla="*/ 287383 h 1576251"/>
                  <a:gd name="connsiteX6" fmla="*/ 121920 w 653143"/>
                  <a:gd name="connsiteY6" fmla="*/ 400594 h 1576251"/>
                  <a:gd name="connsiteX7" fmla="*/ 113211 w 653143"/>
                  <a:gd name="connsiteY7" fmla="*/ 426720 h 1576251"/>
                  <a:gd name="connsiteX8" fmla="*/ 104503 w 653143"/>
                  <a:gd name="connsiteY8" fmla="*/ 470263 h 1576251"/>
                  <a:gd name="connsiteX9" fmla="*/ 87085 w 653143"/>
                  <a:gd name="connsiteY9" fmla="*/ 522514 h 1576251"/>
                  <a:gd name="connsiteX10" fmla="*/ 69668 w 653143"/>
                  <a:gd name="connsiteY10" fmla="*/ 609600 h 1576251"/>
                  <a:gd name="connsiteX11" fmla="*/ 52251 w 653143"/>
                  <a:gd name="connsiteY11" fmla="*/ 661851 h 1576251"/>
                  <a:gd name="connsiteX12" fmla="*/ 52251 w 653143"/>
                  <a:gd name="connsiteY12" fmla="*/ 1201783 h 1576251"/>
                  <a:gd name="connsiteX13" fmla="*/ 43543 w 653143"/>
                  <a:gd name="connsiteY13" fmla="*/ 1236617 h 1576251"/>
                  <a:gd name="connsiteX14" fmla="*/ 34834 w 653143"/>
                  <a:gd name="connsiteY14" fmla="*/ 1280160 h 1576251"/>
                  <a:gd name="connsiteX15" fmla="*/ 26125 w 653143"/>
                  <a:gd name="connsiteY15" fmla="*/ 1349828 h 1576251"/>
                  <a:gd name="connsiteX16" fmla="*/ 8708 w 653143"/>
                  <a:gd name="connsiteY16" fmla="*/ 1402080 h 1576251"/>
                  <a:gd name="connsiteX17" fmla="*/ 0 w 653143"/>
                  <a:gd name="connsiteY17" fmla="*/ 1471748 h 1576251"/>
                  <a:gd name="connsiteX18" fmla="*/ 182880 w 653143"/>
                  <a:gd name="connsiteY18" fmla="*/ 1558834 h 1576251"/>
                  <a:gd name="connsiteX19" fmla="*/ 278674 w 653143"/>
                  <a:gd name="connsiteY19" fmla="*/ 1576251 h 1576251"/>
                  <a:gd name="connsiteX20" fmla="*/ 452845 w 653143"/>
                  <a:gd name="connsiteY20" fmla="*/ 1567543 h 1576251"/>
                  <a:gd name="connsiteX21" fmla="*/ 496388 w 653143"/>
                  <a:gd name="connsiteY21" fmla="*/ 1524000 h 1576251"/>
                  <a:gd name="connsiteX22" fmla="*/ 522514 w 653143"/>
                  <a:gd name="connsiteY22" fmla="*/ 1497874 h 1576251"/>
                  <a:gd name="connsiteX23" fmla="*/ 539931 w 653143"/>
                  <a:gd name="connsiteY23" fmla="*/ 1471748 h 1576251"/>
                  <a:gd name="connsiteX24" fmla="*/ 522514 w 653143"/>
                  <a:gd name="connsiteY24" fmla="*/ 1254034 h 1576251"/>
                  <a:gd name="connsiteX25" fmla="*/ 513805 w 653143"/>
                  <a:gd name="connsiteY25" fmla="*/ 1088571 h 1576251"/>
                  <a:gd name="connsiteX26" fmla="*/ 496388 w 653143"/>
                  <a:gd name="connsiteY26" fmla="*/ 975360 h 1576251"/>
                  <a:gd name="connsiteX27" fmla="*/ 487680 w 653143"/>
                  <a:gd name="connsiteY27" fmla="*/ 879566 h 1576251"/>
                  <a:gd name="connsiteX28" fmla="*/ 461554 w 653143"/>
                  <a:gd name="connsiteY28" fmla="*/ 792480 h 1576251"/>
                  <a:gd name="connsiteX29" fmla="*/ 435428 w 653143"/>
                  <a:gd name="connsiteY29" fmla="*/ 661851 h 1576251"/>
                  <a:gd name="connsiteX30" fmla="*/ 444137 w 653143"/>
                  <a:gd name="connsiteY30" fmla="*/ 505097 h 1576251"/>
                  <a:gd name="connsiteX31" fmla="*/ 478971 w 653143"/>
                  <a:gd name="connsiteY31" fmla="*/ 435428 h 1576251"/>
                  <a:gd name="connsiteX32" fmla="*/ 505097 w 653143"/>
                  <a:gd name="connsiteY32" fmla="*/ 374468 h 1576251"/>
                  <a:gd name="connsiteX33" fmla="*/ 522514 w 653143"/>
                  <a:gd name="connsiteY33" fmla="*/ 348343 h 1576251"/>
                  <a:gd name="connsiteX34" fmla="*/ 531223 w 653143"/>
                  <a:gd name="connsiteY34" fmla="*/ 322217 h 1576251"/>
                  <a:gd name="connsiteX35" fmla="*/ 557348 w 653143"/>
                  <a:gd name="connsiteY35" fmla="*/ 296091 h 1576251"/>
                  <a:gd name="connsiteX36" fmla="*/ 574765 w 653143"/>
                  <a:gd name="connsiteY36" fmla="*/ 261257 h 1576251"/>
                  <a:gd name="connsiteX37" fmla="*/ 609600 w 653143"/>
                  <a:gd name="connsiteY37" fmla="*/ 209006 h 1576251"/>
                  <a:gd name="connsiteX38" fmla="*/ 627017 w 653143"/>
                  <a:gd name="connsiteY38" fmla="*/ 182880 h 1576251"/>
                  <a:gd name="connsiteX39" fmla="*/ 644434 w 653143"/>
                  <a:gd name="connsiteY39" fmla="*/ 130628 h 1576251"/>
                  <a:gd name="connsiteX40" fmla="*/ 653143 w 653143"/>
                  <a:gd name="connsiteY40" fmla="*/ 104503 h 1576251"/>
                  <a:gd name="connsiteX41" fmla="*/ 653143 w 653143"/>
                  <a:gd name="connsiteY41" fmla="*/ 43543 h 1576251"/>
                  <a:gd name="connsiteX42" fmla="*/ 592183 w 653143"/>
                  <a:gd name="connsiteY42" fmla="*/ 0 h 1576251"/>
                  <a:gd name="connsiteX0" fmla="*/ 592183 w 653143"/>
                  <a:gd name="connsiteY0" fmla="*/ 0 h 1576251"/>
                  <a:gd name="connsiteX1" fmla="*/ 209005 w 653143"/>
                  <a:gd name="connsiteY1" fmla="*/ 226423 h 1576251"/>
                  <a:gd name="connsiteX2" fmla="*/ 182880 w 653143"/>
                  <a:gd name="connsiteY2" fmla="*/ 243840 h 1576251"/>
                  <a:gd name="connsiteX3" fmla="*/ 165463 w 653143"/>
                  <a:gd name="connsiteY3" fmla="*/ 269966 h 1576251"/>
                  <a:gd name="connsiteX4" fmla="*/ 148045 w 653143"/>
                  <a:gd name="connsiteY4" fmla="*/ 287383 h 1576251"/>
                  <a:gd name="connsiteX5" fmla="*/ 121920 w 653143"/>
                  <a:gd name="connsiteY5" fmla="*/ 400594 h 1576251"/>
                  <a:gd name="connsiteX6" fmla="*/ 113211 w 653143"/>
                  <a:gd name="connsiteY6" fmla="*/ 426720 h 1576251"/>
                  <a:gd name="connsiteX7" fmla="*/ 104503 w 653143"/>
                  <a:gd name="connsiteY7" fmla="*/ 470263 h 1576251"/>
                  <a:gd name="connsiteX8" fmla="*/ 87085 w 653143"/>
                  <a:gd name="connsiteY8" fmla="*/ 522514 h 1576251"/>
                  <a:gd name="connsiteX9" fmla="*/ 69668 w 653143"/>
                  <a:gd name="connsiteY9" fmla="*/ 609600 h 1576251"/>
                  <a:gd name="connsiteX10" fmla="*/ 52251 w 653143"/>
                  <a:gd name="connsiteY10" fmla="*/ 661851 h 1576251"/>
                  <a:gd name="connsiteX11" fmla="*/ 52251 w 653143"/>
                  <a:gd name="connsiteY11" fmla="*/ 1201783 h 1576251"/>
                  <a:gd name="connsiteX12" fmla="*/ 43543 w 653143"/>
                  <a:gd name="connsiteY12" fmla="*/ 1236617 h 1576251"/>
                  <a:gd name="connsiteX13" fmla="*/ 34834 w 653143"/>
                  <a:gd name="connsiteY13" fmla="*/ 1280160 h 1576251"/>
                  <a:gd name="connsiteX14" fmla="*/ 26125 w 653143"/>
                  <a:gd name="connsiteY14" fmla="*/ 1349828 h 1576251"/>
                  <a:gd name="connsiteX15" fmla="*/ 8708 w 653143"/>
                  <a:gd name="connsiteY15" fmla="*/ 1402080 h 1576251"/>
                  <a:gd name="connsiteX16" fmla="*/ 0 w 653143"/>
                  <a:gd name="connsiteY16" fmla="*/ 1471748 h 1576251"/>
                  <a:gd name="connsiteX17" fmla="*/ 182880 w 653143"/>
                  <a:gd name="connsiteY17" fmla="*/ 1558834 h 1576251"/>
                  <a:gd name="connsiteX18" fmla="*/ 278674 w 653143"/>
                  <a:gd name="connsiteY18" fmla="*/ 1576251 h 1576251"/>
                  <a:gd name="connsiteX19" fmla="*/ 452845 w 653143"/>
                  <a:gd name="connsiteY19" fmla="*/ 1567543 h 1576251"/>
                  <a:gd name="connsiteX20" fmla="*/ 496388 w 653143"/>
                  <a:gd name="connsiteY20" fmla="*/ 1524000 h 1576251"/>
                  <a:gd name="connsiteX21" fmla="*/ 522514 w 653143"/>
                  <a:gd name="connsiteY21" fmla="*/ 1497874 h 1576251"/>
                  <a:gd name="connsiteX22" fmla="*/ 539931 w 653143"/>
                  <a:gd name="connsiteY22" fmla="*/ 1471748 h 1576251"/>
                  <a:gd name="connsiteX23" fmla="*/ 522514 w 653143"/>
                  <a:gd name="connsiteY23" fmla="*/ 1254034 h 1576251"/>
                  <a:gd name="connsiteX24" fmla="*/ 513805 w 653143"/>
                  <a:gd name="connsiteY24" fmla="*/ 1088571 h 1576251"/>
                  <a:gd name="connsiteX25" fmla="*/ 496388 w 653143"/>
                  <a:gd name="connsiteY25" fmla="*/ 975360 h 1576251"/>
                  <a:gd name="connsiteX26" fmla="*/ 487680 w 653143"/>
                  <a:gd name="connsiteY26" fmla="*/ 879566 h 1576251"/>
                  <a:gd name="connsiteX27" fmla="*/ 461554 w 653143"/>
                  <a:gd name="connsiteY27" fmla="*/ 792480 h 1576251"/>
                  <a:gd name="connsiteX28" fmla="*/ 435428 w 653143"/>
                  <a:gd name="connsiteY28" fmla="*/ 661851 h 1576251"/>
                  <a:gd name="connsiteX29" fmla="*/ 444137 w 653143"/>
                  <a:gd name="connsiteY29" fmla="*/ 505097 h 1576251"/>
                  <a:gd name="connsiteX30" fmla="*/ 478971 w 653143"/>
                  <a:gd name="connsiteY30" fmla="*/ 435428 h 1576251"/>
                  <a:gd name="connsiteX31" fmla="*/ 505097 w 653143"/>
                  <a:gd name="connsiteY31" fmla="*/ 374468 h 1576251"/>
                  <a:gd name="connsiteX32" fmla="*/ 522514 w 653143"/>
                  <a:gd name="connsiteY32" fmla="*/ 348343 h 1576251"/>
                  <a:gd name="connsiteX33" fmla="*/ 531223 w 653143"/>
                  <a:gd name="connsiteY33" fmla="*/ 322217 h 1576251"/>
                  <a:gd name="connsiteX34" fmla="*/ 557348 w 653143"/>
                  <a:gd name="connsiteY34" fmla="*/ 296091 h 1576251"/>
                  <a:gd name="connsiteX35" fmla="*/ 574765 w 653143"/>
                  <a:gd name="connsiteY35" fmla="*/ 261257 h 1576251"/>
                  <a:gd name="connsiteX36" fmla="*/ 609600 w 653143"/>
                  <a:gd name="connsiteY36" fmla="*/ 209006 h 1576251"/>
                  <a:gd name="connsiteX37" fmla="*/ 627017 w 653143"/>
                  <a:gd name="connsiteY37" fmla="*/ 182880 h 1576251"/>
                  <a:gd name="connsiteX38" fmla="*/ 644434 w 653143"/>
                  <a:gd name="connsiteY38" fmla="*/ 130628 h 1576251"/>
                  <a:gd name="connsiteX39" fmla="*/ 653143 w 653143"/>
                  <a:gd name="connsiteY39" fmla="*/ 104503 h 1576251"/>
                  <a:gd name="connsiteX40" fmla="*/ 653143 w 653143"/>
                  <a:gd name="connsiteY40" fmla="*/ 43543 h 1576251"/>
                  <a:gd name="connsiteX41" fmla="*/ 592183 w 653143"/>
                  <a:gd name="connsiteY41" fmla="*/ 0 h 1576251"/>
                  <a:gd name="connsiteX0" fmla="*/ 592183 w 653143"/>
                  <a:gd name="connsiteY0" fmla="*/ 0 h 1576251"/>
                  <a:gd name="connsiteX1" fmla="*/ 182880 w 653143"/>
                  <a:gd name="connsiteY1" fmla="*/ 243840 h 1576251"/>
                  <a:gd name="connsiteX2" fmla="*/ 165463 w 653143"/>
                  <a:gd name="connsiteY2" fmla="*/ 269966 h 1576251"/>
                  <a:gd name="connsiteX3" fmla="*/ 148045 w 653143"/>
                  <a:gd name="connsiteY3" fmla="*/ 287383 h 1576251"/>
                  <a:gd name="connsiteX4" fmla="*/ 121920 w 653143"/>
                  <a:gd name="connsiteY4" fmla="*/ 400594 h 1576251"/>
                  <a:gd name="connsiteX5" fmla="*/ 113211 w 653143"/>
                  <a:gd name="connsiteY5" fmla="*/ 426720 h 1576251"/>
                  <a:gd name="connsiteX6" fmla="*/ 104503 w 653143"/>
                  <a:gd name="connsiteY6" fmla="*/ 470263 h 1576251"/>
                  <a:gd name="connsiteX7" fmla="*/ 87085 w 653143"/>
                  <a:gd name="connsiteY7" fmla="*/ 522514 h 1576251"/>
                  <a:gd name="connsiteX8" fmla="*/ 69668 w 653143"/>
                  <a:gd name="connsiteY8" fmla="*/ 609600 h 1576251"/>
                  <a:gd name="connsiteX9" fmla="*/ 52251 w 653143"/>
                  <a:gd name="connsiteY9" fmla="*/ 661851 h 1576251"/>
                  <a:gd name="connsiteX10" fmla="*/ 52251 w 653143"/>
                  <a:gd name="connsiteY10" fmla="*/ 1201783 h 1576251"/>
                  <a:gd name="connsiteX11" fmla="*/ 43543 w 653143"/>
                  <a:gd name="connsiteY11" fmla="*/ 1236617 h 1576251"/>
                  <a:gd name="connsiteX12" fmla="*/ 34834 w 653143"/>
                  <a:gd name="connsiteY12" fmla="*/ 1280160 h 1576251"/>
                  <a:gd name="connsiteX13" fmla="*/ 26125 w 653143"/>
                  <a:gd name="connsiteY13" fmla="*/ 1349828 h 1576251"/>
                  <a:gd name="connsiteX14" fmla="*/ 8708 w 653143"/>
                  <a:gd name="connsiteY14" fmla="*/ 1402080 h 1576251"/>
                  <a:gd name="connsiteX15" fmla="*/ 0 w 653143"/>
                  <a:gd name="connsiteY15" fmla="*/ 1471748 h 1576251"/>
                  <a:gd name="connsiteX16" fmla="*/ 182880 w 653143"/>
                  <a:gd name="connsiteY16" fmla="*/ 1558834 h 1576251"/>
                  <a:gd name="connsiteX17" fmla="*/ 278674 w 653143"/>
                  <a:gd name="connsiteY17" fmla="*/ 1576251 h 1576251"/>
                  <a:gd name="connsiteX18" fmla="*/ 452845 w 653143"/>
                  <a:gd name="connsiteY18" fmla="*/ 1567543 h 1576251"/>
                  <a:gd name="connsiteX19" fmla="*/ 496388 w 653143"/>
                  <a:gd name="connsiteY19" fmla="*/ 1524000 h 1576251"/>
                  <a:gd name="connsiteX20" fmla="*/ 522514 w 653143"/>
                  <a:gd name="connsiteY20" fmla="*/ 1497874 h 1576251"/>
                  <a:gd name="connsiteX21" fmla="*/ 539931 w 653143"/>
                  <a:gd name="connsiteY21" fmla="*/ 1471748 h 1576251"/>
                  <a:gd name="connsiteX22" fmla="*/ 522514 w 653143"/>
                  <a:gd name="connsiteY22" fmla="*/ 1254034 h 1576251"/>
                  <a:gd name="connsiteX23" fmla="*/ 513805 w 653143"/>
                  <a:gd name="connsiteY23" fmla="*/ 1088571 h 1576251"/>
                  <a:gd name="connsiteX24" fmla="*/ 496388 w 653143"/>
                  <a:gd name="connsiteY24" fmla="*/ 975360 h 1576251"/>
                  <a:gd name="connsiteX25" fmla="*/ 487680 w 653143"/>
                  <a:gd name="connsiteY25" fmla="*/ 879566 h 1576251"/>
                  <a:gd name="connsiteX26" fmla="*/ 461554 w 653143"/>
                  <a:gd name="connsiteY26" fmla="*/ 792480 h 1576251"/>
                  <a:gd name="connsiteX27" fmla="*/ 435428 w 653143"/>
                  <a:gd name="connsiteY27" fmla="*/ 661851 h 1576251"/>
                  <a:gd name="connsiteX28" fmla="*/ 444137 w 653143"/>
                  <a:gd name="connsiteY28" fmla="*/ 505097 h 1576251"/>
                  <a:gd name="connsiteX29" fmla="*/ 478971 w 653143"/>
                  <a:gd name="connsiteY29" fmla="*/ 435428 h 1576251"/>
                  <a:gd name="connsiteX30" fmla="*/ 505097 w 653143"/>
                  <a:gd name="connsiteY30" fmla="*/ 374468 h 1576251"/>
                  <a:gd name="connsiteX31" fmla="*/ 522514 w 653143"/>
                  <a:gd name="connsiteY31" fmla="*/ 348343 h 1576251"/>
                  <a:gd name="connsiteX32" fmla="*/ 531223 w 653143"/>
                  <a:gd name="connsiteY32" fmla="*/ 322217 h 1576251"/>
                  <a:gd name="connsiteX33" fmla="*/ 557348 w 653143"/>
                  <a:gd name="connsiteY33" fmla="*/ 296091 h 1576251"/>
                  <a:gd name="connsiteX34" fmla="*/ 574765 w 653143"/>
                  <a:gd name="connsiteY34" fmla="*/ 261257 h 1576251"/>
                  <a:gd name="connsiteX35" fmla="*/ 609600 w 653143"/>
                  <a:gd name="connsiteY35" fmla="*/ 209006 h 1576251"/>
                  <a:gd name="connsiteX36" fmla="*/ 627017 w 653143"/>
                  <a:gd name="connsiteY36" fmla="*/ 182880 h 1576251"/>
                  <a:gd name="connsiteX37" fmla="*/ 644434 w 653143"/>
                  <a:gd name="connsiteY37" fmla="*/ 130628 h 1576251"/>
                  <a:gd name="connsiteX38" fmla="*/ 653143 w 653143"/>
                  <a:gd name="connsiteY38" fmla="*/ 104503 h 1576251"/>
                  <a:gd name="connsiteX39" fmla="*/ 653143 w 653143"/>
                  <a:gd name="connsiteY39" fmla="*/ 43543 h 1576251"/>
                  <a:gd name="connsiteX40" fmla="*/ 592183 w 653143"/>
                  <a:gd name="connsiteY40" fmla="*/ 0 h 1576251"/>
                  <a:gd name="connsiteX0" fmla="*/ 592183 w 653143"/>
                  <a:gd name="connsiteY0" fmla="*/ 0 h 1576251"/>
                  <a:gd name="connsiteX1" fmla="*/ 165463 w 653143"/>
                  <a:gd name="connsiteY1" fmla="*/ 269966 h 1576251"/>
                  <a:gd name="connsiteX2" fmla="*/ 148045 w 653143"/>
                  <a:gd name="connsiteY2" fmla="*/ 287383 h 1576251"/>
                  <a:gd name="connsiteX3" fmla="*/ 121920 w 653143"/>
                  <a:gd name="connsiteY3" fmla="*/ 400594 h 1576251"/>
                  <a:gd name="connsiteX4" fmla="*/ 113211 w 653143"/>
                  <a:gd name="connsiteY4" fmla="*/ 426720 h 1576251"/>
                  <a:gd name="connsiteX5" fmla="*/ 104503 w 653143"/>
                  <a:gd name="connsiteY5" fmla="*/ 470263 h 1576251"/>
                  <a:gd name="connsiteX6" fmla="*/ 87085 w 653143"/>
                  <a:gd name="connsiteY6" fmla="*/ 522514 h 1576251"/>
                  <a:gd name="connsiteX7" fmla="*/ 69668 w 653143"/>
                  <a:gd name="connsiteY7" fmla="*/ 609600 h 1576251"/>
                  <a:gd name="connsiteX8" fmla="*/ 52251 w 653143"/>
                  <a:gd name="connsiteY8" fmla="*/ 661851 h 1576251"/>
                  <a:gd name="connsiteX9" fmla="*/ 52251 w 653143"/>
                  <a:gd name="connsiteY9" fmla="*/ 1201783 h 1576251"/>
                  <a:gd name="connsiteX10" fmla="*/ 43543 w 653143"/>
                  <a:gd name="connsiteY10" fmla="*/ 1236617 h 1576251"/>
                  <a:gd name="connsiteX11" fmla="*/ 34834 w 653143"/>
                  <a:gd name="connsiteY11" fmla="*/ 1280160 h 1576251"/>
                  <a:gd name="connsiteX12" fmla="*/ 26125 w 653143"/>
                  <a:gd name="connsiteY12" fmla="*/ 1349828 h 1576251"/>
                  <a:gd name="connsiteX13" fmla="*/ 8708 w 653143"/>
                  <a:gd name="connsiteY13" fmla="*/ 1402080 h 1576251"/>
                  <a:gd name="connsiteX14" fmla="*/ 0 w 653143"/>
                  <a:gd name="connsiteY14" fmla="*/ 1471748 h 1576251"/>
                  <a:gd name="connsiteX15" fmla="*/ 182880 w 653143"/>
                  <a:gd name="connsiteY15" fmla="*/ 1558834 h 1576251"/>
                  <a:gd name="connsiteX16" fmla="*/ 278674 w 653143"/>
                  <a:gd name="connsiteY16" fmla="*/ 1576251 h 1576251"/>
                  <a:gd name="connsiteX17" fmla="*/ 452845 w 653143"/>
                  <a:gd name="connsiteY17" fmla="*/ 1567543 h 1576251"/>
                  <a:gd name="connsiteX18" fmla="*/ 496388 w 653143"/>
                  <a:gd name="connsiteY18" fmla="*/ 1524000 h 1576251"/>
                  <a:gd name="connsiteX19" fmla="*/ 522514 w 653143"/>
                  <a:gd name="connsiteY19" fmla="*/ 1497874 h 1576251"/>
                  <a:gd name="connsiteX20" fmla="*/ 539931 w 653143"/>
                  <a:gd name="connsiteY20" fmla="*/ 1471748 h 1576251"/>
                  <a:gd name="connsiteX21" fmla="*/ 522514 w 653143"/>
                  <a:gd name="connsiteY21" fmla="*/ 1254034 h 1576251"/>
                  <a:gd name="connsiteX22" fmla="*/ 513805 w 653143"/>
                  <a:gd name="connsiteY22" fmla="*/ 1088571 h 1576251"/>
                  <a:gd name="connsiteX23" fmla="*/ 496388 w 653143"/>
                  <a:gd name="connsiteY23" fmla="*/ 975360 h 1576251"/>
                  <a:gd name="connsiteX24" fmla="*/ 487680 w 653143"/>
                  <a:gd name="connsiteY24" fmla="*/ 879566 h 1576251"/>
                  <a:gd name="connsiteX25" fmla="*/ 461554 w 653143"/>
                  <a:gd name="connsiteY25" fmla="*/ 792480 h 1576251"/>
                  <a:gd name="connsiteX26" fmla="*/ 435428 w 653143"/>
                  <a:gd name="connsiteY26" fmla="*/ 661851 h 1576251"/>
                  <a:gd name="connsiteX27" fmla="*/ 444137 w 653143"/>
                  <a:gd name="connsiteY27" fmla="*/ 505097 h 1576251"/>
                  <a:gd name="connsiteX28" fmla="*/ 478971 w 653143"/>
                  <a:gd name="connsiteY28" fmla="*/ 435428 h 1576251"/>
                  <a:gd name="connsiteX29" fmla="*/ 505097 w 653143"/>
                  <a:gd name="connsiteY29" fmla="*/ 374468 h 1576251"/>
                  <a:gd name="connsiteX30" fmla="*/ 522514 w 653143"/>
                  <a:gd name="connsiteY30" fmla="*/ 348343 h 1576251"/>
                  <a:gd name="connsiteX31" fmla="*/ 531223 w 653143"/>
                  <a:gd name="connsiteY31" fmla="*/ 322217 h 1576251"/>
                  <a:gd name="connsiteX32" fmla="*/ 557348 w 653143"/>
                  <a:gd name="connsiteY32" fmla="*/ 296091 h 1576251"/>
                  <a:gd name="connsiteX33" fmla="*/ 574765 w 653143"/>
                  <a:gd name="connsiteY33" fmla="*/ 261257 h 1576251"/>
                  <a:gd name="connsiteX34" fmla="*/ 609600 w 653143"/>
                  <a:gd name="connsiteY34" fmla="*/ 209006 h 1576251"/>
                  <a:gd name="connsiteX35" fmla="*/ 627017 w 653143"/>
                  <a:gd name="connsiteY35" fmla="*/ 182880 h 1576251"/>
                  <a:gd name="connsiteX36" fmla="*/ 644434 w 653143"/>
                  <a:gd name="connsiteY36" fmla="*/ 130628 h 1576251"/>
                  <a:gd name="connsiteX37" fmla="*/ 653143 w 653143"/>
                  <a:gd name="connsiteY37" fmla="*/ 104503 h 1576251"/>
                  <a:gd name="connsiteX38" fmla="*/ 653143 w 653143"/>
                  <a:gd name="connsiteY38" fmla="*/ 43543 h 1576251"/>
                  <a:gd name="connsiteX39" fmla="*/ 592183 w 653143"/>
                  <a:gd name="connsiteY39" fmla="*/ 0 h 1576251"/>
                  <a:gd name="connsiteX0" fmla="*/ 592183 w 653143"/>
                  <a:gd name="connsiteY0" fmla="*/ 0 h 1576251"/>
                  <a:gd name="connsiteX1" fmla="*/ 148045 w 653143"/>
                  <a:gd name="connsiteY1" fmla="*/ 287383 h 1576251"/>
                  <a:gd name="connsiteX2" fmla="*/ 121920 w 653143"/>
                  <a:gd name="connsiteY2" fmla="*/ 400594 h 1576251"/>
                  <a:gd name="connsiteX3" fmla="*/ 113211 w 653143"/>
                  <a:gd name="connsiteY3" fmla="*/ 426720 h 1576251"/>
                  <a:gd name="connsiteX4" fmla="*/ 104503 w 653143"/>
                  <a:gd name="connsiteY4" fmla="*/ 470263 h 1576251"/>
                  <a:gd name="connsiteX5" fmla="*/ 87085 w 653143"/>
                  <a:gd name="connsiteY5" fmla="*/ 522514 h 1576251"/>
                  <a:gd name="connsiteX6" fmla="*/ 69668 w 653143"/>
                  <a:gd name="connsiteY6" fmla="*/ 609600 h 1576251"/>
                  <a:gd name="connsiteX7" fmla="*/ 52251 w 653143"/>
                  <a:gd name="connsiteY7" fmla="*/ 661851 h 1576251"/>
                  <a:gd name="connsiteX8" fmla="*/ 52251 w 653143"/>
                  <a:gd name="connsiteY8" fmla="*/ 1201783 h 1576251"/>
                  <a:gd name="connsiteX9" fmla="*/ 43543 w 653143"/>
                  <a:gd name="connsiteY9" fmla="*/ 1236617 h 1576251"/>
                  <a:gd name="connsiteX10" fmla="*/ 34834 w 653143"/>
                  <a:gd name="connsiteY10" fmla="*/ 1280160 h 1576251"/>
                  <a:gd name="connsiteX11" fmla="*/ 26125 w 653143"/>
                  <a:gd name="connsiteY11" fmla="*/ 1349828 h 1576251"/>
                  <a:gd name="connsiteX12" fmla="*/ 8708 w 653143"/>
                  <a:gd name="connsiteY12" fmla="*/ 1402080 h 1576251"/>
                  <a:gd name="connsiteX13" fmla="*/ 0 w 653143"/>
                  <a:gd name="connsiteY13" fmla="*/ 1471748 h 1576251"/>
                  <a:gd name="connsiteX14" fmla="*/ 182880 w 653143"/>
                  <a:gd name="connsiteY14" fmla="*/ 1558834 h 1576251"/>
                  <a:gd name="connsiteX15" fmla="*/ 278674 w 653143"/>
                  <a:gd name="connsiteY15" fmla="*/ 1576251 h 1576251"/>
                  <a:gd name="connsiteX16" fmla="*/ 452845 w 653143"/>
                  <a:gd name="connsiteY16" fmla="*/ 1567543 h 1576251"/>
                  <a:gd name="connsiteX17" fmla="*/ 496388 w 653143"/>
                  <a:gd name="connsiteY17" fmla="*/ 1524000 h 1576251"/>
                  <a:gd name="connsiteX18" fmla="*/ 522514 w 653143"/>
                  <a:gd name="connsiteY18" fmla="*/ 1497874 h 1576251"/>
                  <a:gd name="connsiteX19" fmla="*/ 539931 w 653143"/>
                  <a:gd name="connsiteY19" fmla="*/ 1471748 h 1576251"/>
                  <a:gd name="connsiteX20" fmla="*/ 522514 w 653143"/>
                  <a:gd name="connsiteY20" fmla="*/ 1254034 h 1576251"/>
                  <a:gd name="connsiteX21" fmla="*/ 513805 w 653143"/>
                  <a:gd name="connsiteY21" fmla="*/ 1088571 h 1576251"/>
                  <a:gd name="connsiteX22" fmla="*/ 496388 w 653143"/>
                  <a:gd name="connsiteY22" fmla="*/ 975360 h 1576251"/>
                  <a:gd name="connsiteX23" fmla="*/ 487680 w 653143"/>
                  <a:gd name="connsiteY23" fmla="*/ 879566 h 1576251"/>
                  <a:gd name="connsiteX24" fmla="*/ 461554 w 653143"/>
                  <a:gd name="connsiteY24" fmla="*/ 792480 h 1576251"/>
                  <a:gd name="connsiteX25" fmla="*/ 435428 w 653143"/>
                  <a:gd name="connsiteY25" fmla="*/ 661851 h 1576251"/>
                  <a:gd name="connsiteX26" fmla="*/ 444137 w 653143"/>
                  <a:gd name="connsiteY26" fmla="*/ 505097 h 1576251"/>
                  <a:gd name="connsiteX27" fmla="*/ 478971 w 653143"/>
                  <a:gd name="connsiteY27" fmla="*/ 435428 h 1576251"/>
                  <a:gd name="connsiteX28" fmla="*/ 505097 w 653143"/>
                  <a:gd name="connsiteY28" fmla="*/ 374468 h 1576251"/>
                  <a:gd name="connsiteX29" fmla="*/ 522514 w 653143"/>
                  <a:gd name="connsiteY29" fmla="*/ 348343 h 1576251"/>
                  <a:gd name="connsiteX30" fmla="*/ 531223 w 653143"/>
                  <a:gd name="connsiteY30" fmla="*/ 322217 h 1576251"/>
                  <a:gd name="connsiteX31" fmla="*/ 557348 w 653143"/>
                  <a:gd name="connsiteY31" fmla="*/ 296091 h 1576251"/>
                  <a:gd name="connsiteX32" fmla="*/ 574765 w 653143"/>
                  <a:gd name="connsiteY32" fmla="*/ 261257 h 1576251"/>
                  <a:gd name="connsiteX33" fmla="*/ 609600 w 653143"/>
                  <a:gd name="connsiteY33" fmla="*/ 209006 h 1576251"/>
                  <a:gd name="connsiteX34" fmla="*/ 627017 w 653143"/>
                  <a:gd name="connsiteY34" fmla="*/ 182880 h 1576251"/>
                  <a:gd name="connsiteX35" fmla="*/ 644434 w 653143"/>
                  <a:gd name="connsiteY35" fmla="*/ 130628 h 1576251"/>
                  <a:gd name="connsiteX36" fmla="*/ 653143 w 653143"/>
                  <a:gd name="connsiteY36" fmla="*/ 104503 h 1576251"/>
                  <a:gd name="connsiteX37" fmla="*/ 653143 w 653143"/>
                  <a:gd name="connsiteY37" fmla="*/ 43543 h 1576251"/>
                  <a:gd name="connsiteX38" fmla="*/ 592183 w 653143"/>
                  <a:gd name="connsiteY38" fmla="*/ 0 h 1576251"/>
                  <a:gd name="connsiteX0" fmla="*/ 592183 w 653143"/>
                  <a:gd name="connsiteY0" fmla="*/ 0 h 1576251"/>
                  <a:gd name="connsiteX1" fmla="*/ 121920 w 653143"/>
                  <a:gd name="connsiteY1" fmla="*/ 400594 h 1576251"/>
                  <a:gd name="connsiteX2" fmla="*/ 113211 w 653143"/>
                  <a:gd name="connsiteY2" fmla="*/ 426720 h 1576251"/>
                  <a:gd name="connsiteX3" fmla="*/ 104503 w 653143"/>
                  <a:gd name="connsiteY3" fmla="*/ 470263 h 1576251"/>
                  <a:gd name="connsiteX4" fmla="*/ 87085 w 653143"/>
                  <a:gd name="connsiteY4" fmla="*/ 522514 h 1576251"/>
                  <a:gd name="connsiteX5" fmla="*/ 69668 w 653143"/>
                  <a:gd name="connsiteY5" fmla="*/ 609600 h 1576251"/>
                  <a:gd name="connsiteX6" fmla="*/ 52251 w 653143"/>
                  <a:gd name="connsiteY6" fmla="*/ 661851 h 1576251"/>
                  <a:gd name="connsiteX7" fmla="*/ 52251 w 653143"/>
                  <a:gd name="connsiteY7" fmla="*/ 1201783 h 1576251"/>
                  <a:gd name="connsiteX8" fmla="*/ 43543 w 653143"/>
                  <a:gd name="connsiteY8" fmla="*/ 1236617 h 1576251"/>
                  <a:gd name="connsiteX9" fmla="*/ 34834 w 653143"/>
                  <a:gd name="connsiteY9" fmla="*/ 1280160 h 1576251"/>
                  <a:gd name="connsiteX10" fmla="*/ 26125 w 653143"/>
                  <a:gd name="connsiteY10" fmla="*/ 1349828 h 1576251"/>
                  <a:gd name="connsiteX11" fmla="*/ 8708 w 653143"/>
                  <a:gd name="connsiteY11" fmla="*/ 1402080 h 1576251"/>
                  <a:gd name="connsiteX12" fmla="*/ 0 w 653143"/>
                  <a:gd name="connsiteY12" fmla="*/ 1471748 h 1576251"/>
                  <a:gd name="connsiteX13" fmla="*/ 182880 w 653143"/>
                  <a:gd name="connsiteY13" fmla="*/ 1558834 h 1576251"/>
                  <a:gd name="connsiteX14" fmla="*/ 278674 w 653143"/>
                  <a:gd name="connsiteY14" fmla="*/ 1576251 h 1576251"/>
                  <a:gd name="connsiteX15" fmla="*/ 452845 w 653143"/>
                  <a:gd name="connsiteY15" fmla="*/ 1567543 h 1576251"/>
                  <a:gd name="connsiteX16" fmla="*/ 496388 w 653143"/>
                  <a:gd name="connsiteY16" fmla="*/ 1524000 h 1576251"/>
                  <a:gd name="connsiteX17" fmla="*/ 522514 w 653143"/>
                  <a:gd name="connsiteY17" fmla="*/ 1497874 h 1576251"/>
                  <a:gd name="connsiteX18" fmla="*/ 539931 w 653143"/>
                  <a:gd name="connsiteY18" fmla="*/ 1471748 h 1576251"/>
                  <a:gd name="connsiteX19" fmla="*/ 522514 w 653143"/>
                  <a:gd name="connsiteY19" fmla="*/ 1254034 h 1576251"/>
                  <a:gd name="connsiteX20" fmla="*/ 513805 w 653143"/>
                  <a:gd name="connsiteY20" fmla="*/ 1088571 h 1576251"/>
                  <a:gd name="connsiteX21" fmla="*/ 496388 w 653143"/>
                  <a:gd name="connsiteY21" fmla="*/ 975360 h 1576251"/>
                  <a:gd name="connsiteX22" fmla="*/ 487680 w 653143"/>
                  <a:gd name="connsiteY22" fmla="*/ 879566 h 1576251"/>
                  <a:gd name="connsiteX23" fmla="*/ 461554 w 653143"/>
                  <a:gd name="connsiteY23" fmla="*/ 792480 h 1576251"/>
                  <a:gd name="connsiteX24" fmla="*/ 435428 w 653143"/>
                  <a:gd name="connsiteY24" fmla="*/ 661851 h 1576251"/>
                  <a:gd name="connsiteX25" fmla="*/ 444137 w 653143"/>
                  <a:gd name="connsiteY25" fmla="*/ 505097 h 1576251"/>
                  <a:gd name="connsiteX26" fmla="*/ 478971 w 653143"/>
                  <a:gd name="connsiteY26" fmla="*/ 435428 h 1576251"/>
                  <a:gd name="connsiteX27" fmla="*/ 505097 w 653143"/>
                  <a:gd name="connsiteY27" fmla="*/ 374468 h 1576251"/>
                  <a:gd name="connsiteX28" fmla="*/ 522514 w 653143"/>
                  <a:gd name="connsiteY28" fmla="*/ 348343 h 1576251"/>
                  <a:gd name="connsiteX29" fmla="*/ 531223 w 653143"/>
                  <a:gd name="connsiteY29" fmla="*/ 322217 h 1576251"/>
                  <a:gd name="connsiteX30" fmla="*/ 557348 w 653143"/>
                  <a:gd name="connsiteY30" fmla="*/ 296091 h 1576251"/>
                  <a:gd name="connsiteX31" fmla="*/ 574765 w 653143"/>
                  <a:gd name="connsiteY31" fmla="*/ 261257 h 1576251"/>
                  <a:gd name="connsiteX32" fmla="*/ 609600 w 653143"/>
                  <a:gd name="connsiteY32" fmla="*/ 209006 h 1576251"/>
                  <a:gd name="connsiteX33" fmla="*/ 627017 w 653143"/>
                  <a:gd name="connsiteY33" fmla="*/ 182880 h 1576251"/>
                  <a:gd name="connsiteX34" fmla="*/ 644434 w 653143"/>
                  <a:gd name="connsiteY34" fmla="*/ 130628 h 1576251"/>
                  <a:gd name="connsiteX35" fmla="*/ 653143 w 653143"/>
                  <a:gd name="connsiteY35" fmla="*/ 104503 h 1576251"/>
                  <a:gd name="connsiteX36" fmla="*/ 653143 w 653143"/>
                  <a:gd name="connsiteY36" fmla="*/ 43543 h 1576251"/>
                  <a:gd name="connsiteX37" fmla="*/ 592183 w 653143"/>
                  <a:gd name="connsiteY37" fmla="*/ 0 h 1576251"/>
                  <a:gd name="connsiteX0" fmla="*/ 592183 w 653143"/>
                  <a:gd name="connsiteY0" fmla="*/ 0 h 1576251"/>
                  <a:gd name="connsiteX1" fmla="*/ 113211 w 653143"/>
                  <a:gd name="connsiteY1" fmla="*/ 426720 h 1576251"/>
                  <a:gd name="connsiteX2" fmla="*/ 104503 w 653143"/>
                  <a:gd name="connsiteY2" fmla="*/ 470263 h 1576251"/>
                  <a:gd name="connsiteX3" fmla="*/ 87085 w 653143"/>
                  <a:gd name="connsiteY3" fmla="*/ 522514 h 1576251"/>
                  <a:gd name="connsiteX4" fmla="*/ 69668 w 653143"/>
                  <a:gd name="connsiteY4" fmla="*/ 609600 h 1576251"/>
                  <a:gd name="connsiteX5" fmla="*/ 52251 w 653143"/>
                  <a:gd name="connsiteY5" fmla="*/ 661851 h 1576251"/>
                  <a:gd name="connsiteX6" fmla="*/ 52251 w 653143"/>
                  <a:gd name="connsiteY6" fmla="*/ 1201783 h 1576251"/>
                  <a:gd name="connsiteX7" fmla="*/ 43543 w 653143"/>
                  <a:gd name="connsiteY7" fmla="*/ 1236617 h 1576251"/>
                  <a:gd name="connsiteX8" fmla="*/ 34834 w 653143"/>
                  <a:gd name="connsiteY8" fmla="*/ 1280160 h 1576251"/>
                  <a:gd name="connsiteX9" fmla="*/ 26125 w 653143"/>
                  <a:gd name="connsiteY9" fmla="*/ 1349828 h 1576251"/>
                  <a:gd name="connsiteX10" fmla="*/ 8708 w 653143"/>
                  <a:gd name="connsiteY10" fmla="*/ 1402080 h 1576251"/>
                  <a:gd name="connsiteX11" fmla="*/ 0 w 653143"/>
                  <a:gd name="connsiteY11" fmla="*/ 1471748 h 1576251"/>
                  <a:gd name="connsiteX12" fmla="*/ 182880 w 653143"/>
                  <a:gd name="connsiteY12" fmla="*/ 1558834 h 1576251"/>
                  <a:gd name="connsiteX13" fmla="*/ 278674 w 653143"/>
                  <a:gd name="connsiteY13" fmla="*/ 1576251 h 1576251"/>
                  <a:gd name="connsiteX14" fmla="*/ 452845 w 653143"/>
                  <a:gd name="connsiteY14" fmla="*/ 1567543 h 1576251"/>
                  <a:gd name="connsiteX15" fmla="*/ 496388 w 653143"/>
                  <a:gd name="connsiteY15" fmla="*/ 1524000 h 1576251"/>
                  <a:gd name="connsiteX16" fmla="*/ 522514 w 653143"/>
                  <a:gd name="connsiteY16" fmla="*/ 1497874 h 1576251"/>
                  <a:gd name="connsiteX17" fmla="*/ 539931 w 653143"/>
                  <a:gd name="connsiteY17" fmla="*/ 1471748 h 1576251"/>
                  <a:gd name="connsiteX18" fmla="*/ 522514 w 653143"/>
                  <a:gd name="connsiteY18" fmla="*/ 1254034 h 1576251"/>
                  <a:gd name="connsiteX19" fmla="*/ 513805 w 653143"/>
                  <a:gd name="connsiteY19" fmla="*/ 1088571 h 1576251"/>
                  <a:gd name="connsiteX20" fmla="*/ 496388 w 653143"/>
                  <a:gd name="connsiteY20" fmla="*/ 975360 h 1576251"/>
                  <a:gd name="connsiteX21" fmla="*/ 487680 w 653143"/>
                  <a:gd name="connsiteY21" fmla="*/ 879566 h 1576251"/>
                  <a:gd name="connsiteX22" fmla="*/ 461554 w 653143"/>
                  <a:gd name="connsiteY22" fmla="*/ 792480 h 1576251"/>
                  <a:gd name="connsiteX23" fmla="*/ 435428 w 653143"/>
                  <a:gd name="connsiteY23" fmla="*/ 661851 h 1576251"/>
                  <a:gd name="connsiteX24" fmla="*/ 444137 w 653143"/>
                  <a:gd name="connsiteY24" fmla="*/ 505097 h 1576251"/>
                  <a:gd name="connsiteX25" fmla="*/ 478971 w 653143"/>
                  <a:gd name="connsiteY25" fmla="*/ 435428 h 1576251"/>
                  <a:gd name="connsiteX26" fmla="*/ 505097 w 653143"/>
                  <a:gd name="connsiteY26" fmla="*/ 374468 h 1576251"/>
                  <a:gd name="connsiteX27" fmla="*/ 522514 w 653143"/>
                  <a:gd name="connsiteY27" fmla="*/ 348343 h 1576251"/>
                  <a:gd name="connsiteX28" fmla="*/ 531223 w 653143"/>
                  <a:gd name="connsiteY28" fmla="*/ 322217 h 1576251"/>
                  <a:gd name="connsiteX29" fmla="*/ 557348 w 653143"/>
                  <a:gd name="connsiteY29" fmla="*/ 296091 h 1576251"/>
                  <a:gd name="connsiteX30" fmla="*/ 574765 w 653143"/>
                  <a:gd name="connsiteY30" fmla="*/ 261257 h 1576251"/>
                  <a:gd name="connsiteX31" fmla="*/ 609600 w 653143"/>
                  <a:gd name="connsiteY31" fmla="*/ 209006 h 1576251"/>
                  <a:gd name="connsiteX32" fmla="*/ 627017 w 653143"/>
                  <a:gd name="connsiteY32" fmla="*/ 182880 h 1576251"/>
                  <a:gd name="connsiteX33" fmla="*/ 644434 w 653143"/>
                  <a:gd name="connsiteY33" fmla="*/ 130628 h 1576251"/>
                  <a:gd name="connsiteX34" fmla="*/ 653143 w 653143"/>
                  <a:gd name="connsiteY34" fmla="*/ 104503 h 1576251"/>
                  <a:gd name="connsiteX35" fmla="*/ 653143 w 653143"/>
                  <a:gd name="connsiteY35" fmla="*/ 43543 h 1576251"/>
                  <a:gd name="connsiteX36" fmla="*/ 592183 w 653143"/>
                  <a:gd name="connsiteY36" fmla="*/ 0 h 1576251"/>
                  <a:gd name="connsiteX0" fmla="*/ 592183 w 653143"/>
                  <a:gd name="connsiteY0" fmla="*/ 0 h 1576251"/>
                  <a:gd name="connsiteX1" fmla="*/ 104503 w 653143"/>
                  <a:gd name="connsiteY1" fmla="*/ 470263 h 1576251"/>
                  <a:gd name="connsiteX2" fmla="*/ 87085 w 653143"/>
                  <a:gd name="connsiteY2" fmla="*/ 522514 h 1576251"/>
                  <a:gd name="connsiteX3" fmla="*/ 69668 w 653143"/>
                  <a:gd name="connsiteY3" fmla="*/ 609600 h 1576251"/>
                  <a:gd name="connsiteX4" fmla="*/ 52251 w 653143"/>
                  <a:gd name="connsiteY4" fmla="*/ 661851 h 1576251"/>
                  <a:gd name="connsiteX5" fmla="*/ 52251 w 653143"/>
                  <a:gd name="connsiteY5" fmla="*/ 1201783 h 1576251"/>
                  <a:gd name="connsiteX6" fmla="*/ 43543 w 653143"/>
                  <a:gd name="connsiteY6" fmla="*/ 1236617 h 1576251"/>
                  <a:gd name="connsiteX7" fmla="*/ 34834 w 653143"/>
                  <a:gd name="connsiteY7" fmla="*/ 1280160 h 1576251"/>
                  <a:gd name="connsiteX8" fmla="*/ 26125 w 653143"/>
                  <a:gd name="connsiteY8" fmla="*/ 1349828 h 1576251"/>
                  <a:gd name="connsiteX9" fmla="*/ 8708 w 653143"/>
                  <a:gd name="connsiteY9" fmla="*/ 1402080 h 1576251"/>
                  <a:gd name="connsiteX10" fmla="*/ 0 w 653143"/>
                  <a:gd name="connsiteY10" fmla="*/ 1471748 h 1576251"/>
                  <a:gd name="connsiteX11" fmla="*/ 182880 w 653143"/>
                  <a:gd name="connsiteY11" fmla="*/ 1558834 h 1576251"/>
                  <a:gd name="connsiteX12" fmla="*/ 278674 w 653143"/>
                  <a:gd name="connsiteY12" fmla="*/ 1576251 h 1576251"/>
                  <a:gd name="connsiteX13" fmla="*/ 452845 w 653143"/>
                  <a:gd name="connsiteY13" fmla="*/ 1567543 h 1576251"/>
                  <a:gd name="connsiteX14" fmla="*/ 496388 w 653143"/>
                  <a:gd name="connsiteY14" fmla="*/ 1524000 h 1576251"/>
                  <a:gd name="connsiteX15" fmla="*/ 522514 w 653143"/>
                  <a:gd name="connsiteY15" fmla="*/ 1497874 h 1576251"/>
                  <a:gd name="connsiteX16" fmla="*/ 539931 w 653143"/>
                  <a:gd name="connsiteY16" fmla="*/ 1471748 h 1576251"/>
                  <a:gd name="connsiteX17" fmla="*/ 522514 w 653143"/>
                  <a:gd name="connsiteY17" fmla="*/ 1254034 h 1576251"/>
                  <a:gd name="connsiteX18" fmla="*/ 513805 w 653143"/>
                  <a:gd name="connsiteY18" fmla="*/ 1088571 h 1576251"/>
                  <a:gd name="connsiteX19" fmla="*/ 496388 w 653143"/>
                  <a:gd name="connsiteY19" fmla="*/ 975360 h 1576251"/>
                  <a:gd name="connsiteX20" fmla="*/ 487680 w 653143"/>
                  <a:gd name="connsiteY20" fmla="*/ 879566 h 1576251"/>
                  <a:gd name="connsiteX21" fmla="*/ 461554 w 653143"/>
                  <a:gd name="connsiteY21" fmla="*/ 792480 h 1576251"/>
                  <a:gd name="connsiteX22" fmla="*/ 435428 w 653143"/>
                  <a:gd name="connsiteY22" fmla="*/ 661851 h 1576251"/>
                  <a:gd name="connsiteX23" fmla="*/ 444137 w 653143"/>
                  <a:gd name="connsiteY23" fmla="*/ 505097 h 1576251"/>
                  <a:gd name="connsiteX24" fmla="*/ 478971 w 653143"/>
                  <a:gd name="connsiteY24" fmla="*/ 435428 h 1576251"/>
                  <a:gd name="connsiteX25" fmla="*/ 505097 w 653143"/>
                  <a:gd name="connsiteY25" fmla="*/ 374468 h 1576251"/>
                  <a:gd name="connsiteX26" fmla="*/ 522514 w 653143"/>
                  <a:gd name="connsiteY26" fmla="*/ 348343 h 1576251"/>
                  <a:gd name="connsiteX27" fmla="*/ 531223 w 653143"/>
                  <a:gd name="connsiteY27" fmla="*/ 322217 h 1576251"/>
                  <a:gd name="connsiteX28" fmla="*/ 557348 w 653143"/>
                  <a:gd name="connsiteY28" fmla="*/ 296091 h 1576251"/>
                  <a:gd name="connsiteX29" fmla="*/ 574765 w 653143"/>
                  <a:gd name="connsiteY29" fmla="*/ 261257 h 1576251"/>
                  <a:gd name="connsiteX30" fmla="*/ 609600 w 653143"/>
                  <a:gd name="connsiteY30" fmla="*/ 209006 h 1576251"/>
                  <a:gd name="connsiteX31" fmla="*/ 627017 w 653143"/>
                  <a:gd name="connsiteY31" fmla="*/ 182880 h 1576251"/>
                  <a:gd name="connsiteX32" fmla="*/ 644434 w 653143"/>
                  <a:gd name="connsiteY32" fmla="*/ 130628 h 1576251"/>
                  <a:gd name="connsiteX33" fmla="*/ 653143 w 653143"/>
                  <a:gd name="connsiteY33" fmla="*/ 104503 h 1576251"/>
                  <a:gd name="connsiteX34" fmla="*/ 653143 w 653143"/>
                  <a:gd name="connsiteY34" fmla="*/ 43543 h 1576251"/>
                  <a:gd name="connsiteX35" fmla="*/ 592183 w 653143"/>
                  <a:gd name="connsiteY35" fmla="*/ 0 h 1576251"/>
                  <a:gd name="connsiteX0" fmla="*/ 592183 w 653143"/>
                  <a:gd name="connsiteY0" fmla="*/ 0 h 1576251"/>
                  <a:gd name="connsiteX1" fmla="*/ 87085 w 653143"/>
                  <a:gd name="connsiteY1" fmla="*/ 522514 h 1576251"/>
                  <a:gd name="connsiteX2" fmla="*/ 69668 w 653143"/>
                  <a:gd name="connsiteY2" fmla="*/ 609600 h 1576251"/>
                  <a:gd name="connsiteX3" fmla="*/ 52251 w 653143"/>
                  <a:gd name="connsiteY3" fmla="*/ 661851 h 1576251"/>
                  <a:gd name="connsiteX4" fmla="*/ 52251 w 653143"/>
                  <a:gd name="connsiteY4" fmla="*/ 1201783 h 1576251"/>
                  <a:gd name="connsiteX5" fmla="*/ 43543 w 653143"/>
                  <a:gd name="connsiteY5" fmla="*/ 1236617 h 1576251"/>
                  <a:gd name="connsiteX6" fmla="*/ 34834 w 653143"/>
                  <a:gd name="connsiteY6" fmla="*/ 1280160 h 1576251"/>
                  <a:gd name="connsiteX7" fmla="*/ 26125 w 653143"/>
                  <a:gd name="connsiteY7" fmla="*/ 1349828 h 1576251"/>
                  <a:gd name="connsiteX8" fmla="*/ 8708 w 653143"/>
                  <a:gd name="connsiteY8" fmla="*/ 1402080 h 1576251"/>
                  <a:gd name="connsiteX9" fmla="*/ 0 w 653143"/>
                  <a:gd name="connsiteY9" fmla="*/ 1471748 h 1576251"/>
                  <a:gd name="connsiteX10" fmla="*/ 182880 w 653143"/>
                  <a:gd name="connsiteY10" fmla="*/ 1558834 h 1576251"/>
                  <a:gd name="connsiteX11" fmla="*/ 278674 w 653143"/>
                  <a:gd name="connsiteY11" fmla="*/ 1576251 h 1576251"/>
                  <a:gd name="connsiteX12" fmla="*/ 452845 w 653143"/>
                  <a:gd name="connsiteY12" fmla="*/ 1567543 h 1576251"/>
                  <a:gd name="connsiteX13" fmla="*/ 496388 w 653143"/>
                  <a:gd name="connsiteY13" fmla="*/ 1524000 h 1576251"/>
                  <a:gd name="connsiteX14" fmla="*/ 522514 w 653143"/>
                  <a:gd name="connsiteY14" fmla="*/ 1497874 h 1576251"/>
                  <a:gd name="connsiteX15" fmla="*/ 539931 w 653143"/>
                  <a:gd name="connsiteY15" fmla="*/ 1471748 h 1576251"/>
                  <a:gd name="connsiteX16" fmla="*/ 522514 w 653143"/>
                  <a:gd name="connsiteY16" fmla="*/ 1254034 h 1576251"/>
                  <a:gd name="connsiteX17" fmla="*/ 513805 w 653143"/>
                  <a:gd name="connsiteY17" fmla="*/ 1088571 h 1576251"/>
                  <a:gd name="connsiteX18" fmla="*/ 496388 w 653143"/>
                  <a:gd name="connsiteY18" fmla="*/ 975360 h 1576251"/>
                  <a:gd name="connsiteX19" fmla="*/ 487680 w 653143"/>
                  <a:gd name="connsiteY19" fmla="*/ 879566 h 1576251"/>
                  <a:gd name="connsiteX20" fmla="*/ 461554 w 653143"/>
                  <a:gd name="connsiteY20" fmla="*/ 792480 h 1576251"/>
                  <a:gd name="connsiteX21" fmla="*/ 435428 w 653143"/>
                  <a:gd name="connsiteY21" fmla="*/ 661851 h 1576251"/>
                  <a:gd name="connsiteX22" fmla="*/ 444137 w 653143"/>
                  <a:gd name="connsiteY22" fmla="*/ 505097 h 1576251"/>
                  <a:gd name="connsiteX23" fmla="*/ 478971 w 653143"/>
                  <a:gd name="connsiteY23" fmla="*/ 435428 h 1576251"/>
                  <a:gd name="connsiteX24" fmla="*/ 505097 w 653143"/>
                  <a:gd name="connsiteY24" fmla="*/ 374468 h 1576251"/>
                  <a:gd name="connsiteX25" fmla="*/ 522514 w 653143"/>
                  <a:gd name="connsiteY25" fmla="*/ 348343 h 1576251"/>
                  <a:gd name="connsiteX26" fmla="*/ 531223 w 653143"/>
                  <a:gd name="connsiteY26" fmla="*/ 322217 h 1576251"/>
                  <a:gd name="connsiteX27" fmla="*/ 557348 w 653143"/>
                  <a:gd name="connsiteY27" fmla="*/ 296091 h 1576251"/>
                  <a:gd name="connsiteX28" fmla="*/ 574765 w 653143"/>
                  <a:gd name="connsiteY28" fmla="*/ 261257 h 1576251"/>
                  <a:gd name="connsiteX29" fmla="*/ 609600 w 653143"/>
                  <a:gd name="connsiteY29" fmla="*/ 209006 h 1576251"/>
                  <a:gd name="connsiteX30" fmla="*/ 627017 w 653143"/>
                  <a:gd name="connsiteY30" fmla="*/ 182880 h 1576251"/>
                  <a:gd name="connsiteX31" fmla="*/ 644434 w 653143"/>
                  <a:gd name="connsiteY31" fmla="*/ 130628 h 1576251"/>
                  <a:gd name="connsiteX32" fmla="*/ 653143 w 653143"/>
                  <a:gd name="connsiteY32" fmla="*/ 104503 h 1576251"/>
                  <a:gd name="connsiteX33" fmla="*/ 653143 w 653143"/>
                  <a:gd name="connsiteY33" fmla="*/ 43543 h 1576251"/>
                  <a:gd name="connsiteX34" fmla="*/ 592183 w 653143"/>
                  <a:gd name="connsiteY34" fmla="*/ 0 h 1576251"/>
                  <a:gd name="connsiteX0" fmla="*/ 592183 w 653143"/>
                  <a:gd name="connsiteY0" fmla="*/ 0 h 1576251"/>
                  <a:gd name="connsiteX1" fmla="*/ 69668 w 653143"/>
                  <a:gd name="connsiteY1" fmla="*/ 609600 h 1576251"/>
                  <a:gd name="connsiteX2" fmla="*/ 52251 w 653143"/>
                  <a:gd name="connsiteY2" fmla="*/ 661851 h 1576251"/>
                  <a:gd name="connsiteX3" fmla="*/ 52251 w 653143"/>
                  <a:gd name="connsiteY3" fmla="*/ 1201783 h 1576251"/>
                  <a:gd name="connsiteX4" fmla="*/ 43543 w 653143"/>
                  <a:gd name="connsiteY4" fmla="*/ 1236617 h 1576251"/>
                  <a:gd name="connsiteX5" fmla="*/ 34834 w 653143"/>
                  <a:gd name="connsiteY5" fmla="*/ 1280160 h 1576251"/>
                  <a:gd name="connsiteX6" fmla="*/ 26125 w 653143"/>
                  <a:gd name="connsiteY6" fmla="*/ 1349828 h 1576251"/>
                  <a:gd name="connsiteX7" fmla="*/ 8708 w 653143"/>
                  <a:gd name="connsiteY7" fmla="*/ 1402080 h 1576251"/>
                  <a:gd name="connsiteX8" fmla="*/ 0 w 653143"/>
                  <a:gd name="connsiteY8" fmla="*/ 1471748 h 1576251"/>
                  <a:gd name="connsiteX9" fmla="*/ 182880 w 653143"/>
                  <a:gd name="connsiteY9" fmla="*/ 1558834 h 1576251"/>
                  <a:gd name="connsiteX10" fmla="*/ 278674 w 653143"/>
                  <a:gd name="connsiteY10" fmla="*/ 1576251 h 1576251"/>
                  <a:gd name="connsiteX11" fmla="*/ 452845 w 653143"/>
                  <a:gd name="connsiteY11" fmla="*/ 1567543 h 1576251"/>
                  <a:gd name="connsiteX12" fmla="*/ 496388 w 653143"/>
                  <a:gd name="connsiteY12" fmla="*/ 1524000 h 1576251"/>
                  <a:gd name="connsiteX13" fmla="*/ 522514 w 653143"/>
                  <a:gd name="connsiteY13" fmla="*/ 1497874 h 1576251"/>
                  <a:gd name="connsiteX14" fmla="*/ 539931 w 653143"/>
                  <a:gd name="connsiteY14" fmla="*/ 1471748 h 1576251"/>
                  <a:gd name="connsiteX15" fmla="*/ 522514 w 653143"/>
                  <a:gd name="connsiteY15" fmla="*/ 1254034 h 1576251"/>
                  <a:gd name="connsiteX16" fmla="*/ 513805 w 653143"/>
                  <a:gd name="connsiteY16" fmla="*/ 1088571 h 1576251"/>
                  <a:gd name="connsiteX17" fmla="*/ 496388 w 653143"/>
                  <a:gd name="connsiteY17" fmla="*/ 975360 h 1576251"/>
                  <a:gd name="connsiteX18" fmla="*/ 487680 w 653143"/>
                  <a:gd name="connsiteY18" fmla="*/ 879566 h 1576251"/>
                  <a:gd name="connsiteX19" fmla="*/ 461554 w 653143"/>
                  <a:gd name="connsiteY19" fmla="*/ 792480 h 1576251"/>
                  <a:gd name="connsiteX20" fmla="*/ 435428 w 653143"/>
                  <a:gd name="connsiteY20" fmla="*/ 661851 h 1576251"/>
                  <a:gd name="connsiteX21" fmla="*/ 444137 w 653143"/>
                  <a:gd name="connsiteY21" fmla="*/ 505097 h 1576251"/>
                  <a:gd name="connsiteX22" fmla="*/ 478971 w 653143"/>
                  <a:gd name="connsiteY22" fmla="*/ 435428 h 1576251"/>
                  <a:gd name="connsiteX23" fmla="*/ 505097 w 653143"/>
                  <a:gd name="connsiteY23" fmla="*/ 374468 h 1576251"/>
                  <a:gd name="connsiteX24" fmla="*/ 522514 w 653143"/>
                  <a:gd name="connsiteY24" fmla="*/ 348343 h 1576251"/>
                  <a:gd name="connsiteX25" fmla="*/ 531223 w 653143"/>
                  <a:gd name="connsiteY25" fmla="*/ 322217 h 1576251"/>
                  <a:gd name="connsiteX26" fmla="*/ 557348 w 653143"/>
                  <a:gd name="connsiteY26" fmla="*/ 296091 h 1576251"/>
                  <a:gd name="connsiteX27" fmla="*/ 574765 w 653143"/>
                  <a:gd name="connsiteY27" fmla="*/ 261257 h 1576251"/>
                  <a:gd name="connsiteX28" fmla="*/ 609600 w 653143"/>
                  <a:gd name="connsiteY28" fmla="*/ 209006 h 1576251"/>
                  <a:gd name="connsiteX29" fmla="*/ 627017 w 653143"/>
                  <a:gd name="connsiteY29" fmla="*/ 182880 h 1576251"/>
                  <a:gd name="connsiteX30" fmla="*/ 644434 w 653143"/>
                  <a:gd name="connsiteY30" fmla="*/ 130628 h 1576251"/>
                  <a:gd name="connsiteX31" fmla="*/ 653143 w 653143"/>
                  <a:gd name="connsiteY31" fmla="*/ 104503 h 1576251"/>
                  <a:gd name="connsiteX32" fmla="*/ 653143 w 653143"/>
                  <a:gd name="connsiteY32" fmla="*/ 43543 h 1576251"/>
                  <a:gd name="connsiteX33" fmla="*/ 592183 w 653143"/>
                  <a:gd name="connsiteY33" fmla="*/ 0 h 1576251"/>
                  <a:gd name="connsiteX0" fmla="*/ 592183 w 653143"/>
                  <a:gd name="connsiteY0" fmla="*/ 0 h 1576251"/>
                  <a:gd name="connsiteX1" fmla="*/ 52251 w 653143"/>
                  <a:gd name="connsiteY1" fmla="*/ 661851 h 1576251"/>
                  <a:gd name="connsiteX2" fmla="*/ 52251 w 653143"/>
                  <a:gd name="connsiteY2" fmla="*/ 1201783 h 1576251"/>
                  <a:gd name="connsiteX3" fmla="*/ 43543 w 653143"/>
                  <a:gd name="connsiteY3" fmla="*/ 1236617 h 1576251"/>
                  <a:gd name="connsiteX4" fmla="*/ 34834 w 653143"/>
                  <a:gd name="connsiteY4" fmla="*/ 1280160 h 1576251"/>
                  <a:gd name="connsiteX5" fmla="*/ 26125 w 653143"/>
                  <a:gd name="connsiteY5" fmla="*/ 1349828 h 1576251"/>
                  <a:gd name="connsiteX6" fmla="*/ 8708 w 653143"/>
                  <a:gd name="connsiteY6" fmla="*/ 1402080 h 1576251"/>
                  <a:gd name="connsiteX7" fmla="*/ 0 w 653143"/>
                  <a:gd name="connsiteY7" fmla="*/ 1471748 h 1576251"/>
                  <a:gd name="connsiteX8" fmla="*/ 182880 w 653143"/>
                  <a:gd name="connsiteY8" fmla="*/ 1558834 h 1576251"/>
                  <a:gd name="connsiteX9" fmla="*/ 278674 w 653143"/>
                  <a:gd name="connsiteY9" fmla="*/ 1576251 h 1576251"/>
                  <a:gd name="connsiteX10" fmla="*/ 452845 w 653143"/>
                  <a:gd name="connsiteY10" fmla="*/ 1567543 h 1576251"/>
                  <a:gd name="connsiteX11" fmla="*/ 496388 w 653143"/>
                  <a:gd name="connsiteY11" fmla="*/ 1524000 h 1576251"/>
                  <a:gd name="connsiteX12" fmla="*/ 522514 w 653143"/>
                  <a:gd name="connsiteY12" fmla="*/ 1497874 h 1576251"/>
                  <a:gd name="connsiteX13" fmla="*/ 539931 w 653143"/>
                  <a:gd name="connsiteY13" fmla="*/ 1471748 h 1576251"/>
                  <a:gd name="connsiteX14" fmla="*/ 522514 w 653143"/>
                  <a:gd name="connsiteY14" fmla="*/ 1254034 h 1576251"/>
                  <a:gd name="connsiteX15" fmla="*/ 513805 w 653143"/>
                  <a:gd name="connsiteY15" fmla="*/ 1088571 h 1576251"/>
                  <a:gd name="connsiteX16" fmla="*/ 496388 w 653143"/>
                  <a:gd name="connsiteY16" fmla="*/ 975360 h 1576251"/>
                  <a:gd name="connsiteX17" fmla="*/ 487680 w 653143"/>
                  <a:gd name="connsiteY17" fmla="*/ 879566 h 1576251"/>
                  <a:gd name="connsiteX18" fmla="*/ 461554 w 653143"/>
                  <a:gd name="connsiteY18" fmla="*/ 792480 h 1576251"/>
                  <a:gd name="connsiteX19" fmla="*/ 435428 w 653143"/>
                  <a:gd name="connsiteY19" fmla="*/ 661851 h 1576251"/>
                  <a:gd name="connsiteX20" fmla="*/ 444137 w 653143"/>
                  <a:gd name="connsiteY20" fmla="*/ 505097 h 1576251"/>
                  <a:gd name="connsiteX21" fmla="*/ 478971 w 653143"/>
                  <a:gd name="connsiteY21" fmla="*/ 435428 h 1576251"/>
                  <a:gd name="connsiteX22" fmla="*/ 505097 w 653143"/>
                  <a:gd name="connsiteY22" fmla="*/ 374468 h 1576251"/>
                  <a:gd name="connsiteX23" fmla="*/ 522514 w 653143"/>
                  <a:gd name="connsiteY23" fmla="*/ 348343 h 1576251"/>
                  <a:gd name="connsiteX24" fmla="*/ 531223 w 653143"/>
                  <a:gd name="connsiteY24" fmla="*/ 322217 h 1576251"/>
                  <a:gd name="connsiteX25" fmla="*/ 557348 w 653143"/>
                  <a:gd name="connsiteY25" fmla="*/ 296091 h 1576251"/>
                  <a:gd name="connsiteX26" fmla="*/ 574765 w 653143"/>
                  <a:gd name="connsiteY26" fmla="*/ 261257 h 1576251"/>
                  <a:gd name="connsiteX27" fmla="*/ 609600 w 653143"/>
                  <a:gd name="connsiteY27" fmla="*/ 209006 h 1576251"/>
                  <a:gd name="connsiteX28" fmla="*/ 627017 w 653143"/>
                  <a:gd name="connsiteY28" fmla="*/ 182880 h 1576251"/>
                  <a:gd name="connsiteX29" fmla="*/ 644434 w 653143"/>
                  <a:gd name="connsiteY29" fmla="*/ 130628 h 1576251"/>
                  <a:gd name="connsiteX30" fmla="*/ 653143 w 653143"/>
                  <a:gd name="connsiteY30" fmla="*/ 104503 h 1576251"/>
                  <a:gd name="connsiteX31" fmla="*/ 653143 w 653143"/>
                  <a:gd name="connsiteY31" fmla="*/ 43543 h 1576251"/>
                  <a:gd name="connsiteX32" fmla="*/ 592183 w 653143"/>
                  <a:gd name="connsiteY32" fmla="*/ 0 h 1576251"/>
                  <a:gd name="connsiteX0" fmla="*/ 592183 w 653143"/>
                  <a:gd name="connsiteY0" fmla="*/ 0 h 1576251"/>
                  <a:gd name="connsiteX1" fmla="*/ 123688 w 653143"/>
                  <a:gd name="connsiteY1" fmla="*/ 357051 h 1576251"/>
                  <a:gd name="connsiteX2" fmla="*/ 52251 w 653143"/>
                  <a:gd name="connsiteY2" fmla="*/ 1201783 h 1576251"/>
                  <a:gd name="connsiteX3" fmla="*/ 43543 w 653143"/>
                  <a:gd name="connsiteY3" fmla="*/ 1236617 h 1576251"/>
                  <a:gd name="connsiteX4" fmla="*/ 34834 w 653143"/>
                  <a:gd name="connsiteY4" fmla="*/ 1280160 h 1576251"/>
                  <a:gd name="connsiteX5" fmla="*/ 26125 w 653143"/>
                  <a:gd name="connsiteY5" fmla="*/ 1349828 h 1576251"/>
                  <a:gd name="connsiteX6" fmla="*/ 8708 w 653143"/>
                  <a:gd name="connsiteY6" fmla="*/ 1402080 h 1576251"/>
                  <a:gd name="connsiteX7" fmla="*/ 0 w 653143"/>
                  <a:gd name="connsiteY7" fmla="*/ 1471748 h 1576251"/>
                  <a:gd name="connsiteX8" fmla="*/ 182880 w 653143"/>
                  <a:gd name="connsiteY8" fmla="*/ 1558834 h 1576251"/>
                  <a:gd name="connsiteX9" fmla="*/ 278674 w 653143"/>
                  <a:gd name="connsiteY9" fmla="*/ 1576251 h 1576251"/>
                  <a:gd name="connsiteX10" fmla="*/ 452845 w 653143"/>
                  <a:gd name="connsiteY10" fmla="*/ 1567543 h 1576251"/>
                  <a:gd name="connsiteX11" fmla="*/ 496388 w 653143"/>
                  <a:gd name="connsiteY11" fmla="*/ 1524000 h 1576251"/>
                  <a:gd name="connsiteX12" fmla="*/ 522514 w 653143"/>
                  <a:gd name="connsiteY12" fmla="*/ 1497874 h 1576251"/>
                  <a:gd name="connsiteX13" fmla="*/ 539931 w 653143"/>
                  <a:gd name="connsiteY13" fmla="*/ 1471748 h 1576251"/>
                  <a:gd name="connsiteX14" fmla="*/ 522514 w 653143"/>
                  <a:gd name="connsiteY14" fmla="*/ 1254034 h 1576251"/>
                  <a:gd name="connsiteX15" fmla="*/ 513805 w 653143"/>
                  <a:gd name="connsiteY15" fmla="*/ 1088571 h 1576251"/>
                  <a:gd name="connsiteX16" fmla="*/ 496388 w 653143"/>
                  <a:gd name="connsiteY16" fmla="*/ 975360 h 1576251"/>
                  <a:gd name="connsiteX17" fmla="*/ 487680 w 653143"/>
                  <a:gd name="connsiteY17" fmla="*/ 879566 h 1576251"/>
                  <a:gd name="connsiteX18" fmla="*/ 461554 w 653143"/>
                  <a:gd name="connsiteY18" fmla="*/ 792480 h 1576251"/>
                  <a:gd name="connsiteX19" fmla="*/ 435428 w 653143"/>
                  <a:gd name="connsiteY19" fmla="*/ 661851 h 1576251"/>
                  <a:gd name="connsiteX20" fmla="*/ 444137 w 653143"/>
                  <a:gd name="connsiteY20" fmla="*/ 505097 h 1576251"/>
                  <a:gd name="connsiteX21" fmla="*/ 478971 w 653143"/>
                  <a:gd name="connsiteY21" fmla="*/ 435428 h 1576251"/>
                  <a:gd name="connsiteX22" fmla="*/ 505097 w 653143"/>
                  <a:gd name="connsiteY22" fmla="*/ 374468 h 1576251"/>
                  <a:gd name="connsiteX23" fmla="*/ 522514 w 653143"/>
                  <a:gd name="connsiteY23" fmla="*/ 348343 h 1576251"/>
                  <a:gd name="connsiteX24" fmla="*/ 531223 w 653143"/>
                  <a:gd name="connsiteY24" fmla="*/ 322217 h 1576251"/>
                  <a:gd name="connsiteX25" fmla="*/ 557348 w 653143"/>
                  <a:gd name="connsiteY25" fmla="*/ 296091 h 1576251"/>
                  <a:gd name="connsiteX26" fmla="*/ 574765 w 653143"/>
                  <a:gd name="connsiteY26" fmla="*/ 261257 h 1576251"/>
                  <a:gd name="connsiteX27" fmla="*/ 609600 w 653143"/>
                  <a:gd name="connsiteY27" fmla="*/ 209006 h 1576251"/>
                  <a:gd name="connsiteX28" fmla="*/ 627017 w 653143"/>
                  <a:gd name="connsiteY28" fmla="*/ 182880 h 1576251"/>
                  <a:gd name="connsiteX29" fmla="*/ 644434 w 653143"/>
                  <a:gd name="connsiteY29" fmla="*/ 130628 h 1576251"/>
                  <a:gd name="connsiteX30" fmla="*/ 653143 w 653143"/>
                  <a:gd name="connsiteY30" fmla="*/ 104503 h 1576251"/>
                  <a:gd name="connsiteX31" fmla="*/ 653143 w 653143"/>
                  <a:gd name="connsiteY31" fmla="*/ 43543 h 1576251"/>
                  <a:gd name="connsiteX32" fmla="*/ 592183 w 653143"/>
                  <a:gd name="connsiteY32" fmla="*/ 0 h 1576251"/>
                  <a:gd name="connsiteX0" fmla="*/ 592183 w 653143"/>
                  <a:gd name="connsiteY0" fmla="*/ 0 h 1576251"/>
                  <a:gd name="connsiteX1" fmla="*/ 123688 w 653143"/>
                  <a:gd name="connsiteY1" fmla="*/ 357051 h 1576251"/>
                  <a:gd name="connsiteX2" fmla="*/ 52251 w 653143"/>
                  <a:gd name="connsiteY2" fmla="*/ 1201783 h 1576251"/>
                  <a:gd name="connsiteX3" fmla="*/ 43543 w 653143"/>
                  <a:gd name="connsiteY3" fmla="*/ 1236617 h 1576251"/>
                  <a:gd name="connsiteX4" fmla="*/ 34834 w 653143"/>
                  <a:gd name="connsiteY4" fmla="*/ 1280160 h 1576251"/>
                  <a:gd name="connsiteX5" fmla="*/ 26125 w 653143"/>
                  <a:gd name="connsiteY5" fmla="*/ 1349828 h 1576251"/>
                  <a:gd name="connsiteX6" fmla="*/ 8708 w 653143"/>
                  <a:gd name="connsiteY6" fmla="*/ 1402080 h 1576251"/>
                  <a:gd name="connsiteX7" fmla="*/ 0 w 653143"/>
                  <a:gd name="connsiteY7" fmla="*/ 1471748 h 1576251"/>
                  <a:gd name="connsiteX8" fmla="*/ 182880 w 653143"/>
                  <a:gd name="connsiteY8" fmla="*/ 1558834 h 1576251"/>
                  <a:gd name="connsiteX9" fmla="*/ 278674 w 653143"/>
                  <a:gd name="connsiteY9" fmla="*/ 1576251 h 1576251"/>
                  <a:gd name="connsiteX10" fmla="*/ 452845 w 653143"/>
                  <a:gd name="connsiteY10" fmla="*/ 1567543 h 1576251"/>
                  <a:gd name="connsiteX11" fmla="*/ 496388 w 653143"/>
                  <a:gd name="connsiteY11" fmla="*/ 1524000 h 1576251"/>
                  <a:gd name="connsiteX12" fmla="*/ 522514 w 653143"/>
                  <a:gd name="connsiteY12" fmla="*/ 1497874 h 1576251"/>
                  <a:gd name="connsiteX13" fmla="*/ 539931 w 653143"/>
                  <a:gd name="connsiteY13" fmla="*/ 1471748 h 1576251"/>
                  <a:gd name="connsiteX14" fmla="*/ 522514 w 653143"/>
                  <a:gd name="connsiteY14" fmla="*/ 1254034 h 1576251"/>
                  <a:gd name="connsiteX15" fmla="*/ 513805 w 653143"/>
                  <a:gd name="connsiteY15" fmla="*/ 1088571 h 1576251"/>
                  <a:gd name="connsiteX16" fmla="*/ 496388 w 653143"/>
                  <a:gd name="connsiteY16" fmla="*/ 975360 h 1576251"/>
                  <a:gd name="connsiteX17" fmla="*/ 487680 w 653143"/>
                  <a:gd name="connsiteY17" fmla="*/ 879566 h 1576251"/>
                  <a:gd name="connsiteX18" fmla="*/ 461554 w 653143"/>
                  <a:gd name="connsiteY18" fmla="*/ 792480 h 1576251"/>
                  <a:gd name="connsiteX19" fmla="*/ 435428 w 653143"/>
                  <a:gd name="connsiteY19" fmla="*/ 661851 h 1576251"/>
                  <a:gd name="connsiteX20" fmla="*/ 444137 w 653143"/>
                  <a:gd name="connsiteY20" fmla="*/ 505097 h 1576251"/>
                  <a:gd name="connsiteX21" fmla="*/ 478971 w 653143"/>
                  <a:gd name="connsiteY21" fmla="*/ 435428 h 1576251"/>
                  <a:gd name="connsiteX22" fmla="*/ 505097 w 653143"/>
                  <a:gd name="connsiteY22" fmla="*/ 374468 h 1576251"/>
                  <a:gd name="connsiteX23" fmla="*/ 522514 w 653143"/>
                  <a:gd name="connsiteY23" fmla="*/ 348343 h 1576251"/>
                  <a:gd name="connsiteX24" fmla="*/ 531223 w 653143"/>
                  <a:gd name="connsiteY24" fmla="*/ 322217 h 1576251"/>
                  <a:gd name="connsiteX25" fmla="*/ 557348 w 653143"/>
                  <a:gd name="connsiteY25" fmla="*/ 296091 h 1576251"/>
                  <a:gd name="connsiteX26" fmla="*/ 574765 w 653143"/>
                  <a:gd name="connsiteY26" fmla="*/ 261257 h 1576251"/>
                  <a:gd name="connsiteX27" fmla="*/ 609600 w 653143"/>
                  <a:gd name="connsiteY27" fmla="*/ 209006 h 1576251"/>
                  <a:gd name="connsiteX28" fmla="*/ 627017 w 653143"/>
                  <a:gd name="connsiteY28" fmla="*/ 182880 h 1576251"/>
                  <a:gd name="connsiteX29" fmla="*/ 644434 w 653143"/>
                  <a:gd name="connsiteY29" fmla="*/ 130628 h 1576251"/>
                  <a:gd name="connsiteX30" fmla="*/ 653143 w 653143"/>
                  <a:gd name="connsiteY30" fmla="*/ 104503 h 1576251"/>
                  <a:gd name="connsiteX31" fmla="*/ 653143 w 653143"/>
                  <a:gd name="connsiteY31" fmla="*/ 43543 h 1576251"/>
                  <a:gd name="connsiteX32" fmla="*/ 592183 w 653143"/>
                  <a:gd name="connsiteY32" fmla="*/ 0 h 1576251"/>
                  <a:gd name="connsiteX0" fmla="*/ 653143 w 653143"/>
                  <a:gd name="connsiteY0" fmla="*/ 0 h 1532708"/>
                  <a:gd name="connsiteX1" fmla="*/ 123688 w 653143"/>
                  <a:gd name="connsiteY1" fmla="*/ 313508 h 1532708"/>
                  <a:gd name="connsiteX2" fmla="*/ 52251 w 653143"/>
                  <a:gd name="connsiteY2" fmla="*/ 1158240 h 1532708"/>
                  <a:gd name="connsiteX3" fmla="*/ 43543 w 653143"/>
                  <a:gd name="connsiteY3" fmla="*/ 1193074 h 1532708"/>
                  <a:gd name="connsiteX4" fmla="*/ 34834 w 653143"/>
                  <a:gd name="connsiteY4" fmla="*/ 1236617 h 1532708"/>
                  <a:gd name="connsiteX5" fmla="*/ 26125 w 653143"/>
                  <a:gd name="connsiteY5" fmla="*/ 1306285 h 1532708"/>
                  <a:gd name="connsiteX6" fmla="*/ 8708 w 653143"/>
                  <a:gd name="connsiteY6" fmla="*/ 1358537 h 1532708"/>
                  <a:gd name="connsiteX7" fmla="*/ 0 w 653143"/>
                  <a:gd name="connsiteY7" fmla="*/ 1428205 h 1532708"/>
                  <a:gd name="connsiteX8" fmla="*/ 182880 w 653143"/>
                  <a:gd name="connsiteY8" fmla="*/ 1515291 h 1532708"/>
                  <a:gd name="connsiteX9" fmla="*/ 278674 w 653143"/>
                  <a:gd name="connsiteY9" fmla="*/ 1532708 h 1532708"/>
                  <a:gd name="connsiteX10" fmla="*/ 452845 w 653143"/>
                  <a:gd name="connsiteY10" fmla="*/ 1524000 h 1532708"/>
                  <a:gd name="connsiteX11" fmla="*/ 496388 w 653143"/>
                  <a:gd name="connsiteY11" fmla="*/ 1480457 h 1532708"/>
                  <a:gd name="connsiteX12" fmla="*/ 522514 w 653143"/>
                  <a:gd name="connsiteY12" fmla="*/ 1454331 h 1532708"/>
                  <a:gd name="connsiteX13" fmla="*/ 539931 w 653143"/>
                  <a:gd name="connsiteY13" fmla="*/ 1428205 h 1532708"/>
                  <a:gd name="connsiteX14" fmla="*/ 522514 w 653143"/>
                  <a:gd name="connsiteY14" fmla="*/ 1210491 h 1532708"/>
                  <a:gd name="connsiteX15" fmla="*/ 513805 w 653143"/>
                  <a:gd name="connsiteY15" fmla="*/ 1045028 h 1532708"/>
                  <a:gd name="connsiteX16" fmla="*/ 496388 w 653143"/>
                  <a:gd name="connsiteY16" fmla="*/ 931817 h 1532708"/>
                  <a:gd name="connsiteX17" fmla="*/ 487680 w 653143"/>
                  <a:gd name="connsiteY17" fmla="*/ 836023 h 1532708"/>
                  <a:gd name="connsiteX18" fmla="*/ 461554 w 653143"/>
                  <a:gd name="connsiteY18" fmla="*/ 748937 h 1532708"/>
                  <a:gd name="connsiteX19" fmla="*/ 435428 w 653143"/>
                  <a:gd name="connsiteY19" fmla="*/ 618308 h 1532708"/>
                  <a:gd name="connsiteX20" fmla="*/ 444137 w 653143"/>
                  <a:gd name="connsiteY20" fmla="*/ 461554 h 1532708"/>
                  <a:gd name="connsiteX21" fmla="*/ 478971 w 653143"/>
                  <a:gd name="connsiteY21" fmla="*/ 391885 h 1532708"/>
                  <a:gd name="connsiteX22" fmla="*/ 505097 w 653143"/>
                  <a:gd name="connsiteY22" fmla="*/ 330925 h 1532708"/>
                  <a:gd name="connsiteX23" fmla="*/ 522514 w 653143"/>
                  <a:gd name="connsiteY23" fmla="*/ 304800 h 1532708"/>
                  <a:gd name="connsiteX24" fmla="*/ 531223 w 653143"/>
                  <a:gd name="connsiteY24" fmla="*/ 278674 h 1532708"/>
                  <a:gd name="connsiteX25" fmla="*/ 557348 w 653143"/>
                  <a:gd name="connsiteY25" fmla="*/ 252548 h 1532708"/>
                  <a:gd name="connsiteX26" fmla="*/ 574765 w 653143"/>
                  <a:gd name="connsiteY26" fmla="*/ 217714 h 1532708"/>
                  <a:gd name="connsiteX27" fmla="*/ 609600 w 653143"/>
                  <a:gd name="connsiteY27" fmla="*/ 165463 h 1532708"/>
                  <a:gd name="connsiteX28" fmla="*/ 627017 w 653143"/>
                  <a:gd name="connsiteY28" fmla="*/ 139337 h 1532708"/>
                  <a:gd name="connsiteX29" fmla="*/ 644434 w 653143"/>
                  <a:gd name="connsiteY29" fmla="*/ 87085 h 1532708"/>
                  <a:gd name="connsiteX30" fmla="*/ 653143 w 653143"/>
                  <a:gd name="connsiteY30" fmla="*/ 60960 h 1532708"/>
                  <a:gd name="connsiteX31" fmla="*/ 653143 w 653143"/>
                  <a:gd name="connsiteY31" fmla="*/ 0 h 1532708"/>
                  <a:gd name="connsiteX0" fmla="*/ 595993 w 655634"/>
                  <a:gd name="connsiteY0" fmla="*/ 0 h 1577952"/>
                  <a:gd name="connsiteX1" fmla="*/ 123688 w 655634"/>
                  <a:gd name="connsiteY1" fmla="*/ 358752 h 1577952"/>
                  <a:gd name="connsiteX2" fmla="*/ 52251 w 655634"/>
                  <a:gd name="connsiteY2" fmla="*/ 1203484 h 1577952"/>
                  <a:gd name="connsiteX3" fmla="*/ 43543 w 655634"/>
                  <a:gd name="connsiteY3" fmla="*/ 1238318 h 1577952"/>
                  <a:gd name="connsiteX4" fmla="*/ 34834 w 655634"/>
                  <a:gd name="connsiteY4" fmla="*/ 1281861 h 1577952"/>
                  <a:gd name="connsiteX5" fmla="*/ 26125 w 655634"/>
                  <a:gd name="connsiteY5" fmla="*/ 1351529 h 1577952"/>
                  <a:gd name="connsiteX6" fmla="*/ 8708 w 655634"/>
                  <a:gd name="connsiteY6" fmla="*/ 1403781 h 1577952"/>
                  <a:gd name="connsiteX7" fmla="*/ 0 w 655634"/>
                  <a:gd name="connsiteY7" fmla="*/ 1473449 h 1577952"/>
                  <a:gd name="connsiteX8" fmla="*/ 182880 w 655634"/>
                  <a:gd name="connsiteY8" fmla="*/ 1560535 h 1577952"/>
                  <a:gd name="connsiteX9" fmla="*/ 278674 w 655634"/>
                  <a:gd name="connsiteY9" fmla="*/ 1577952 h 1577952"/>
                  <a:gd name="connsiteX10" fmla="*/ 452845 w 655634"/>
                  <a:gd name="connsiteY10" fmla="*/ 1569244 h 1577952"/>
                  <a:gd name="connsiteX11" fmla="*/ 496388 w 655634"/>
                  <a:gd name="connsiteY11" fmla="*/ 1525701 h 1577952"/>
                  <a:gd name="connsiteX12" fmla="*/ 522514 w 655634"/>
                  <a:gd name="connsiteY12" fmla="*/ 1499575 h 1577952"/>
                  <a:gd name="connsiteX13" fmla="*/ 539931 w 655634"/>
                  <a:gd name="connsiteY13" fmla="*/ 1473449 h 1577952"/>
                  <a:gd name="connsiteX14" fmla="*/ 522514 w 655634"/>
                  <a:gd name="connsiteY14" fmla="*/ 1255735 h 1577952"/>
                  <a:gd name="connsiteX15" fmla="*/ 513805 w 655634"/>
                  <a:gd name="connsiteY15" fmla="*/ 1090272 h 1577952"/>
                  <a:gd name="connsiteX16" fmla="*/ 496388 w 655634"/>
                  <a:gd name="connsiteY16" fmla="*/ 977061 h 1577952"/>
                  <a:gd name="connsiteX17" fmla="*/ 487680 w 655634"/>
                  <a:gd name="connsiteY17" fmla="*/ 881267 h 1577952"/>
                  <a:gd name="connsiteX18" fmla="*/ 461554 w 655634"/>
                  <a:gd name="connsiteY18" fmla="*/ 794181 h 1577952"/>
                  <a:gd name="connsiteX19" fmla="*/ 435428 w 655634"/>
                  <a:gd name="connsiteY19" fmla="*/ 663552 h 1577952"/>
                  <a:gd name="connsiteX20" fmla="*/ 444137 w 655634"/>
                  <a:gd name="connsiteY20" fmla="*/ 506798 h 1577952"/>
                  <a:gd name="connsiteX21" fmla="*/ 478971 w 655634"/>
                  <a:gd name="connsiteY21" fmla="*/ 437129 h 1577952"/>
                  <a:gd name="connsiteX22" fmla="*/ 505097 w 655634"/>
                  <a:gd name="connsiteY22" fmla="*/ 376169 h 1577952"/>
                  <a:gd name="connsiteX23" fmla="*/ 522514 w 655634"/>
                  <a:gd name="connsiteY23" fmla="*/ 350044 h 1577952"/>
                  <a:gd name="connsiteX24" fmla="*/ 531223 w 655634"/>
                  <a:gd name="connsiteY24" fmla="*/ 323918 h 1577952"/>
                  <a:gd name="connsiteX25" fmla="*/ 557348 w 655634"/>
                  <a:gd name="connsiteY25" fmla="*/ 297792 h 1577952"/>
                  <a:gd name="connsiteX26" fmla="*/ 574765 w 655634"/>
                  <a:gd name="connsiteY26" fmla="*/ 262958 h 1577952"/>
                  <a:gd name="connsiteX27" fmla="*/ 609600 w 655634"/>
                  <a:gd name="connsiteY27" fmla="*/ 210707 h 1577952"/>
                  <a:gd name="connsiteX28" fmla="*/ 627017 w 655634"/>
                  <a:gd name="connsiteY28" fmla="*/ 184581 h 1577952"/>
                  <a:gd name="connsiteX29" fmla="*/ 644434 w 655634"/>
                  <a:gd name="connsiteY29" fmla="*/ 132329 h 1577952"/>
                  <a:gd name="connsiteX30" fmla="*/ 653143 w 655634"/>
                  <a:gd name="connsiteY30" fmla="*/ 106204 h 1577952"/>
                  <a:gd name="connsiteX31" fmla="*/ 595993 w 655634"/>
                  <a:gd name="connsiteY31" fmla="*/ 0 h 1577952"/>
                  <a:gd name="connsiteX0" fmla="*/ 595993 w 655634"/>
                  <a:gd name="connsiteY0" fmla="*/ 0 h 1577952"/>
                  <a:gd name="connsiteX1" fmla="*/ 123688 w 655634"/>
                  <a:gd name="connsiteY1" fmla="*/ 358752 h 1577952"/>
                  <a:gd name="connsiteX2" fmla="*/ 52251 w 655634"/>
                  <a:gd name="connsiteY2" fmla="*/ 1203484 h 1577952"/>
                  <a:gd name="connsiteX3" fmla="*/ 43543 w 655634"/>
                  <a:gd name="connsiteY3" fmla="*/ 1238318 h 1577952"/>
                  <a:gd name="connsiteX4" fmla="*/ 34834 w 655634"/>
                  <a:gd name="connsiteY4" fmla="*/ 1281861 h 1577952"/>
                  <a:gd name="connsiteX5" fmla="*/ 26125 w 655634"/>
                  <a:gd name="connsiteY5" fmla="*/ 1351529 h 1577952"/>
                  <a:gd name="connsiteX6" fmla="*/ 8708 w 655634"/>
                  <a:gd name="connsiteY6" fmla="*/ 1403781 h 1577952"/>
                  <a:gd name="connsiteX7" fmla="*/ 0 w 655634"/>
                  <a:gd name="connsiteY7" fmla="*/ 1473449 h 1577952"/>
                  <a:gd name="connsiteX8" fmla="*/ 182880 w 655634"/>
                  <a:gd name="connsiteY8" fmla="*/ 1560535 h 1577952"/>
                  <a:gd name="connsiteX9" fmla="*/ 278674 w 655634"/>
                  <a:gd name="connsiteY9" fmla="*/ 1577952 h 1577952"/>
                  <a:gd name="connsiteX10" fmla="*/ 452845 w 655634"/>
                  <a:gd name="connsiteY10" fmla="*/ 1569244 h 1577952"/>
                  <a:gd name="connsiteX11" fmla="*/ 496388 w 655634"/>
                  <a:gd name="connsiteY11" fmla="*/ 1525701 h 1577952"/>
                  <a:gd name="connsiteX12" fmla="*/ 522514 w 655634"/>
                  <a:gd name="connsiteY12" fmla="*/ 1499575 h 1577952"/>
                  <a:gd name="connsiteX13" fmla="*/ 539931 w 655634"/>
                  <a:gd name="connsiteY13" fmla="*/ 1473449 h 1577952"/>
                  <a:gd name="connsiteX14" fmla="*/ 522514 w 655634"/>
                  <a:gd name="connsiteY14" fmla="*/ 1255735 h 1577952"/>
                  <a:gd name="connsiteX15" fmla="*/ 513805 w 655634"/>
                  <a:gd name="connsiteY15" fmla="*/ 1090272 h 1577952"/>
                  <a:gd name="connsiteX16" fmla="*/ 496388 w 655634"/>
                  <a:gd name="connsiteY16" fmla="*/ 977061 h 1577952"/>
                  <a:gd name="connsiteX17" fmla="*/ 487680 w 655634"/>
                  <a:gd name="connsiteY17" fmla="*/ 881267 h 1577952"/>
                  <a:gd name="connsiteX18" fmla="*/ 461554 w 655634"/>
                  <a:gd name="connsiteY18" fmla="*/ 794181 h 1577952"/>
                  <a:gd name="connsiteX19" fmla="*/ 435428 w 655634"/>
                  <a:gd name="connsiteY19" fmla="*/ 663552 h 1577952"/>
                  <a:gd name="connsiteX20" fmla="*/ 444137 w 655634"/>
                  <a:gd name="connsiteY20" fmla="*/ 506798 h 1577952"/>
                  <a:gd name="connsiteX21" fmla="*/ 478971 w 655634"/>
                  <a:gd name="connsiteY21" fmla="*/ 437129 h 1577952"/>
                  <a:gd name="connsiteX22" fmla="*/ 505097 w 655634"/>
                  <a:gd name="connsiteY22" fmla="*/ 376169 h 1577952"/>
                  <a:gd name="connsiteX23" fmla="*/ 522514 w 655634"/>
                  <a:gd name="connsiteY23" fmla="*/ 350044 h 1577952"/>
                  <a:gd name="connsiteX24" fmla="*/ 531223 w 655634"/>
                  <a:gd name="connsiteY24" fmla="*/ 323918 h 1577952"/>
                  <a:gd name="connsiteX25" fmla="*/ 557348 w 655634"/>
                  <a:gd name="connsiteY25" fmla="*/ 297792 h 1577952"/>
                  <a:gd name="connsiteX26" fmla="*/ 574765 w 655634"/>
                  <a:gd name="connsiteY26" fmla="*/ 262958 h 1577952"/>
                  <a:gd name="connsiteX27" fmla="*/ 609600 w 655634"/>
                  <a:gd name="connsiteY27" fmla="*/ 210707 h 1577952"/>
                  <a:gd name="connsiteX28" fmla="*/ 627017 w 655634"/>
                  <a:gd name="connsiteY28" fmla="*/ 184581 h 1577952"/>
                  <a:gd name="connsiteX29" fmla="*/ 644434 w 655634"/>
                  <a:gd name="connsiteY29" fmla="*/ 132329 h 1577952"/>
                  <a:gd name="connsiteX30" fmla="*/ 653143 w 655634"/>
                  <a:gd name="connsiteY30" fmla="*/ 106204 h 1577952"/>
                  <a:gd name="connsiteX31" fmla="*/ 595993 w 655634"/>
                  <a:gd name="connsiteY31" fmla="*/ 0 h 1577952"/>
                  <a:gd name="connsiteX0" fmla="*/ 595993 w 655634"/>
                  <a:gd name="connsiteY0" fmla="*/ 0 h 1577952"/>
                  <a:gd name="connsiteX1" fmla="*/ 123688 w 655634"/>
                  <a:gd name="connsiteY1" fmla="*/ 358752 h 1577952"/>
                  <a:gd name="connsiteX2" fmla="*/ 52251 w 655634"/>
                  <a:gd name="connsiteY2" fmla="*/ 1203484 h 1577952"/>
                  <a:gd name="connsiteX3" fmla="*/ 43543 w 655634"/>
                  <a:gd name="connsiteY3" fmla="*/ 1238318 h 1577952"/>
                  <a:gd name="connsiteX4" fmla="*/ 34834 w 655634"/>
                  <a:gd name="connsiteY4" fmla="*/ 1281861 h 1577952"/>
                  <a:gd name="connsiteX5" fmla="*/ 26125 w 655634"/>
                  <a:gd name="connsiteY5" fmla="*/ 1351529 h 1577952"/>
                  <a:gd name="connsiteX6" fmla="*/ 8708 w 655634"/>
                  <a:gd name="connsiteY6" fmla="*/ 1403781 h 1577952"/>
                  <a:gd name="connsiteX7" fmla="*/ 0 w 655634"/>
                  <a:gd name="connsiteY7" fmla="*/ 1473449 h 1577952"/>
                  <a:gd name="connsiteX8" fmla="*/ 182880 w 655634"/>
                  <a:gd name="connsiteY8" fmla="*/ 1560535 h 1577952"/>
                  <a:gd name="connsiteX9" fmla="*/ 278674 w 655634"/>
                  <a:gd name="connsiteY9" fmla="*/ 1577952 h 1577952"/>
                  <a:gd name="connsiteX10" fmla="*/ 452845 w 655634"/>
                  <a:gd name="connsiteY10" fmla="*/ 1569244 h 1577952"/>
                  <a:gd name="connsiteX11" fmla="*/ 496388 w 655634"/>
                  <a:gd name="connsiteY11" fmla="*/ 1525701 h 1577952"/>
                  <a:gd name="connsiteX12" fmla="*/ 522514 w 655634"/>
                  <a:gd name="connsiteY12" fmla="*/ 1499575 h 1577952"/>
                  <a:gd name="connsiteX13" fmla="*/ 539931 w 655634"/>
                  <a:gd name="connsiteY13" fmla="*/ 1473449 h 1577952"/>
                  <a:gd name="connsiteX14" fmla="*/ 522514 w 655634"/>
                  <a:gd name="connsiteY14" fmla="*/ 1255735 h 1577952"/>
                  <a:gd name="connsiteX15" fmla="*/ 513805 w 655634"/>
                  <a:gd name="connsiteY15" fmla="*/ 1090272 h 1577952"/>
                  <a:gd name="connsiteX16" fmla="*/ 496388 w 655634"/>
                  <a:gd name="connsiteY16" fmla="*/ 977061 h 1577952"/>
                  <a:gd name="connsiteX17" fmla="*/ 487680 w 655634"/>
                  <a:gd name="connsiteY17" fmla="*/ 881267 h 1577952"/>
                  <a:gd name="connsiteX18" fmla="*/ 461554 w 655634"/>
                  <a:gd name="connsiteY18" fmla="*/ 794181 h 1577952"/>
                  <a:gd name="connsiteX19" fmla="*/ 435428 w 655634"/>
                  <a:gd name="connsiteY19" fmla="*/ 663552 h 1577952"/>
                  <a:gd name="connsiteX20" fmla="*/ 444137 w 655634"/>
                  <a:gd name="connsiteY20" fmla="*/ 506798 h 1577952"/>
                  <a:gd name="connsiteX21" fmla="*/ 478971 w 655634"/>
                  <a:gd name="connsiteY21" fmla="*/ 437129 h 1577952"/>
                  <a:gd name="connsiteX22" fmla="*/ 505097 w 655634"/>
                  <a:gd name="connsiteY22" fmla="*/ 376169 h 1577952"/>
                  <a:gd name="connsiteX23" fmla="*/ 522514 w 655634"/>
                  <a:gd name="connsiteY23" fmla="*/ 350044 h 1577952"/>
                  <a:gd name="connsiteX24" fmla="*/ 531223 w 655634"/>
                  <a:gd name="connsiteY24" fmla="*/ 323918 h 1577952"/>
                  <a:gd name="connsiteX25" fmla="*/ 557348 w 655634"/>
                  <a:gd name="connsiteY25" fmla="*/ 297792 h 1577952"/>
                  <a:gd name="connsiteX26" fmla="*/ 574765 w 655634"/>
                  <a:gd name="connsiteY26" fmla="*/ 262958 h 1577952"/>
                  <a:gd name="connsiteX27" fmla="*/ 609600 w 655634"/>
                  <a:gd name="connsiteY27" fmla="*/ 210707 h 1577952"/>
                  <a:gd name="connsiteX28" fmla="*/ 627017 w 655634"/>
                  <a:gd name="connsiteY28" fmla="*/ 184581 h 1577952"/>
                  <a:gd name="connsiteX29" fmla="*/ 644434 w 655634"/>
                  <a:gd name="connsiteY29" fmla="*/ 132329 h 1577952"/>
                  <a:gd name="connsiteX30" fmla="*/ 653143 w 655634"/>
                  <a:gd name="connsiteY30" fmla="*/ 106204 h 1577952"/>
                  <a:gd name="connsiteX31" fmla="*/ 595993 w 655634"/>
                  <a:gd name="connsiteY31" fmla="*/ 0 h 1577952"/>
                  <a:gd name="connsiteX0" fmla="*/ 595993 w 655634"/>
                  <a:gd name="connsiteY0" fmla="*/ 0 h 1577952"/>
                  <a:gd name="connsiteX1" fmla="*/ 123688 w 655634"/>
                  <a:gd name="connsiteY1" fmla="*/ 358752 h 1577952"/>
                  <a:gd name="connsiteX2" fmla="*/ 52251 w 655634"/>
                  <a:gd name="connsiteY2" fmla="*/ 1203484 h 1577952"/>
                  <a:gd name="connsiteX3" fmla="*/ 43543 w 655634"/>
                  <a:gd name="connsiteY3" fmla="*/ 1238318 h 1577952"/>
                  <a:gd name="connsiteX4" fmla="*/ 34834 w 655634"/>
                  <a:gd name="connsiteY4" fmla="*/ 1281861 h 1577952"/>
                  <a:gd name="connsiteX5" fmla="*/ 26125 w 655634"/>
                  <a:gd name="connsiteY5" fmla="*/ 1351529 h 1577952"/>
                  <a:gd name="connsiteX6" fmla="*/ 8708 w 655634"/>
                  <a:gd name="connsiteY6" fmla="*/ 1403781 h 1577952"/>
                  <a:gd name="connsiteX7" fmla="*/ 0 w 655634"/>
                  <a:gd name="connsiteY7" fmla="*/ 1473449 h 1577952"/>
                  <a:gd name="connsiteX8" fmla="*/ 182880 w 655634"/>
                  <a:gd name="connsiteY8" fmla="*/ 1560535 h 1577952"/>
                  <a:gd name="connsiteX9" fmla="*/ 278674 w 655634"/>
                  <a:gd name="connsiteY9" fmla="*/ 1577952 h 1577952"/>
                  <a:gd name="connsiteX10" fmla="*/ 452845 w 655634"/>
                  <a:gd name="connsiteY10" fmla="*/ 1569244 h 1577952"/>
                  <a:gd name="connsiteX11" fmla="*/ 496388 w 655634"/>
                  <a:gd name="connsiteY11" fmla="*/ 1525701 h 1577952"/>
                  <a:gd name="connsiteX12" fmla="*/ 522514 w 655634"/>
                  <a:gd name="connsiteY12" fmla="*/ 1499575 h 1577952"/>
                  <a:gd name="connsiteX13" fmla="*/ 539931 w 655634"/>
                  <a:gd name="connsiteY13" fmla="*/ 1473449 h 1577952"/>
                  <a:gd name="connsiteX14" fmla="*/ 522514 w 655634"/>
                  <a:gd name="connsiteY14" fmla="*/ 1255735 h 1577952"/>
                  <a:gd name="connsiteX15" fmla="*/ 513805 w 655634"/>
                  <a:gd name="connsiteY15" fmla="*/ 1090272 h 1577952"/>
                  <a:gd name="connsiteX16" fmla="*/ 496388 w 655634"/>
                  <a:gd name="connsiteY16" fmla="*/ 977061 h 1577952"/>
                  <a:gd name="connsiteX17" fmla="*/ 487680 w 655634"/>
                  <a:gd name="connsiteY17" fmla="*/ 881267 h 1577952"/>
                  <a:gd name="connsiteX18" fmla="*/ 461554 w 655634"/>
                  <a:gd name="connsiteY18" fmla="*/ 794181 h 1577952"/>
                  <a:gd name="connsiteX19" fmla="*/ 435428 w 655634"/>
                  <a:gd name="connsiteY19" fmla="*/ 663552 h 1577952"/>
                  <a:gd name="connsiteX20" fmla="*/ 444137 w 655634"/>
                  <a:gd name="connsiteY20" fmla="*/ 506798 h 1577952"/>
                  <a:gd name="connsiteX21" fmla="*/ 478971 w 655634"/>
                  <a:gd name="connsiteY21" fmla="*/ 437129 h 1577952"/>
                  <a:gd name="connsiteX22" fmla="*/ 505097 w 655634"/>
                  <a:gd name="connsiteY22" fmla="*/ 376169 h 1577952"/>
                  <a:gd name="connsiteX23" fmla="*/ 522514 w 655634"/>
                  <a:gd name="connsiteY23" fmla="*/ 350044 h 1577952"/>
                  <a:gd name="connsiteX24" fmla="*/ 531223 w 655634"/>
                  <a:gd name="connsiteY24" fmla="*/ 323918 h 1577952"/>
                  <a:gd name="connsiteX25" fmla="*/ 557348 w 655634"/>
                  <a:gd name="connsiteY25" fmla="*/ 297792 h 1577952"/>
                  <a:gd name="connsiteX26" fmla="*/ 574765 w 655634"/>
                  <a:gd name="connsiteY26" fmla="*/ 262958 h 1577952"/>
                  <a:gd name="connsiteX27" fmla="*/ 609600 w 655634"/>
                  <a:gd name="connsiteY27" fmla="*/ 210707 h 1577952"/>
                  <a:gd name="connsiteX28" fmla="*/ 627017 w 655634"/>
                  <a:gd name="connsiteY28" fmla="*/ 184581 h 1577952"/>
                  <a:gd name="connsiteX29" fmla="*/ 644434 w 655634"/>
                  <a:gd name="connsiteY29" fmla="*/ 132329 h 1577952"/>
                  <a:gd name="connsiteX30" fmla="*/ 653143 w 655634"/>
                  <a:gd name="connsiteY30" fmla="*/ 106204 h 1577952"/>
                  <a:gd name="connsiteX31" fmla="*/ 595993 w 655634"/>
                  <a:gd name="connsiteY31" fmla="*/ 0 h 1577952"/>
                  <a:gd name="connsiteX0" fmla="*/ 595993 w 655634"/>
                  <a:gd name="connsiteY0" fmla="*/ 7401 h 1585353"/>
                  <a:gd name="connsiteX1" fmla="*/ 123688 w 655634"/>
                  <a:gd name="connsiteY1" fmla="*/ 366153 h 1585353"/>
                  <a:gd name="connsiteX2" fmla="*/ 52251 w 655634"/>
                  <a:gd name="connsiteY2" fmla="*/ 1210885 h 1585353"/>
                  <a:gd name="connsiteX3" fmla="*/ 43543 w 655634"/>
                  <a:gd name="connsiteY3" fmla="*/ 1245719 h 1585353"/>
                  <a:gd name="connsiteX4" fmla="*/ 34834 w 655634"/>
                  <a:gd name="connsiteY4" fmla="*/ 1289262 h 1585353"/>
                  <a:gd name="connsiteX5" fmla="*/ 26125 w 655634"/>
                  <a:gd name="connsiteY5" fmla="*/ 1358930 h 1585353"/>
                  <a:gd name="connsiteX6" fmla="*/ 8708 w 655634"/>
                  <a:gd name="connsiteY6" fmla="*/ 1411182 h 1585353"/>
                  <a:gd name="connsiteX7" fmla="*/ 0 w 655634"/>
                  <a:gd name="connsiteY7" fmla="*/ 1480850 h 1585353"/>
                  <a:gd name="connsiteX8" fmla="*/ 182880 w 655634"/>
                  <a:gd name="connsiteY8" fmla="*/ 1567936 h 1585353"/>
                  <a:gd name="connsiteX9" fmla="*/ 278674 w 655634"/>
                  <a:gd name="connsiteY9" fmla="*/ 1585353 h 1585353"/>
                  <a:gd name="connsiteX10" fmla="*/ 452845 w 655634"/>
                  <a:gd name="connsiteY10" fmla="*/ 1576645 h 1585353"/>
                  <a:gd name="connsiteX11" fmla="*/ 496388 w 655634"/>
                  <a:gd name="connsiteY11" fmla="*/ 1533102 h 1585353"/>
                  <a:gd name="connsiteX12" fmla="*/ 522514 w 655634"/>
                  <a:gd name="connsiteY12" fmla="*/ 1506976 h 1585353"/>
                  <a:gd name="connsiteX13" fmla="*/ 539931 w 655634"/>
                  <a:gd name="connsiteY13" fmla="*/ 1480850 h 1585353"/>
                  <a:gd name="connsiteX14" fmla="*/ 522514 w 655634"/>
                  <a:gd name="connsiteY14" fmla="*/ 1263136 h 1585353"/>
                  <a:gd name="connsiteX15" fmla="*/ 513805 w 655634"/>
                  <a:gd name="connsiteY15" fmla="*/ 1097673 h 1585353"/>
                  <a:gd name="connsiteX16" fmla="*/ 496388 w 655634"/>
                  <a:gd name="connsiteY16" fmla="*/ 984462 h 1585353"/>
                  <a:gd name="connsiteX17" fmla="*/ 487680 w 655634"/>
                  <a:gd name="connsiteY17" fmla="*/ 888668 h 1585353"/>
                  <a:gd name="connsiteX18" fmla="*/ 461554 w 655634"/>
                  <a:gd name="connsiteY18" fmla="*/ 801582 h 1585353"/>
                  <a:gd name="connsiteX19" fmla="*/ 435428 w 655634"/>
                  <a:gd name="connsiteY19" fmla="*/ 670953 h 1585353"/>
                  <a:gd name="connsiteX20" fmla="*/ 444137 w 655634"/>
                  <a:gd name="connsiteY20" fmla="*/ 514199 h 1585353"/>
                  <a:gd name="connsiteX21" fmla="*/ 478971 w 655634"/>
                  <a:gd name="connsiteY21" fmla="*/ 444530 h 1585353"/>
                  <a:gd name="connsiteX22" fmla="*/ 505097 w 655634"/>
                  <a:gd name="connsiteY22" fmla="*/ 383570 h 1585353"/>
                  <a:gd name="connsiteX23" fmla="*/ 522514 w 655634"/>
                  <a:gd name="connsiteY23" fmla="*/ 357445 h 1585353"/>
                  <a:gd name="connsiteX24" fmla="*/ 531223 w 655634"/>
                  <a:gd name="connsiteY24" fmla="*/ 331319 h 1585353"/>
                  <a:gd name="connsiteX25" fmla="*/ 557348 w 655634"/>
                  <a:gd name="connsiteY25" fmla="*/ 305193 h 1585353"/>
                  <a:gd name="connsiteX26" fmla="*/ 574765 w 655634"/>
                  <a:gd name="connsiteY26" fmla="*/ 270359 h 1585353"/>
                  <a:gd name="connsiteX27" fmla="*/ 609600 w 655634"/>
                  <a:gd name="connsiteY27" fmla="*/ 218108 h 1585353"/>
                  <a:gd name="connsiteX28" fmla="*/ 627017 w 655634"/>
                  <a:gd name="connsiteY28" fmla="*/ 191982 h 1585353"/>
                  <a:gd name="connsiteX29" fmla="*/ 644434 w 655634"/>
                  <a:gd name="connsiteY29" fmla="*/ 139730 h 1585353"/>
                  <a:gd name="connsiteX30" fmla="*/ 653143 w 655634"/>
                  <a:gd name="connsiteY30" fmla="*/ 113605 h 1585353"/>
                  <a:gd name="connsiteX31" fmla="*/ 595993 w 655634"/>
                  <a:gd name="connsiteY31" fmla="*/ 7401 h 1585353"/>
                  <a:gd name="connsiteX0" fmla="*/ 595993 w 655634"/>
                  <a:gd name="connsiteY0" fmla="*/ 7401 h 1585353"/>
                  <a:gd name="connsiteX1" fmla="*/ 123688 w 655634"/>
                  <a:gd name="connsiteY1" fmla="*/ 366153 h 1585353"/>
                  <a:gd name="connsiteX2" fmla="*/ 52251 w 655634"/>
                  <a:gd name="connsiteY2" fmla="*/ 1210885 h 1585353"/>
                  <a:gd name="connsiteX3" fmla="*/ 43543 w 655634"/>
                  <a:gd name="connsiteY3" fmla="*/ 1245719 h 1585353"/>
                  <a:gd name="connsiteX4" fmla="*/ 34834 w 655634"/>
                  <a:gd name="connsiteY4" fmla="*/ 1289262 h 1585353"/>
                  <a:gd name="connsiteX5" fmla="*/ 26125 w 655634"/>
                  <a:gd name="connsiteY5" fmla="*/ 1358930 h 1585353"/>
                  <a:gd name="connsiteX6" fmla="*/ 8708 w 655634"/>
                  <a:gd name="connsiteY6" fmla="*/ 1411182 h 1585353"/>
                  <a:gd name="connsiteX7" fmla="*/ 0 w 655634"/>
                  <a:gd name="connsiteY7" fmla="*/ 1480850 h 1585353"/>
                  <a:gd name="connsiteX8" fmla="*/ 182880 w 655634"/>
                  <a:gd name="connsiteY8" fmla="*/ 1567936 h 1585353"/>
                  <a:gd name="connsiteX9" fmla="*/ 278674 w 655634"/>
                  <a:gd name="connsiteY9" fmla="*/ 1585353 h 1585353"/>
                  <a:gd name="connsiteX10" fmla="*/ 452845 w 655634"/>
                  <a:gd name="connsiteY10" fmla="*/ 1576645 h 1585353"/>
                  <a:gd name="connsiteX11" fmla="*/ 496388 w 655634"/>
                  <a:gd name="connsiteY11" fmla="*/ 1533102 h 1585353"/>
                  <a:gd name="connsiteX12" fmla="*/ 522514 w 655634"/>
                  <a:gd name="connsiteY12" fmla="*/ 1506976 h 1585353"/>
                  <a:gd name="connsiteX13" fmla="*/ 539931 w 655634"/>
                  <a:gd name="connsiteY13" fmla="*/ 1480850 h 1585353"/>
                  <a:gd name="connsiteX14" fmla="*/ 522514 w 655634"/>
                  <a:gd name="connsiteY14" fmla="*/ 1263136 h 1585353"/>
                  <a:gd name="connsiteX15" fmla="*/ 513805 w 655634"/>
                  <a:gd name="connsiteY15" fmla="*/ 1097673 h 1585353"/>
                  <a:gd name="connsiteX16" fmla="*/ 496388 w 655634"/>
                  <a:gd name="connsiteY16" fmla="*/ 984462 h 1585353"/>
                  <a:gd name="connsiteX17" fmla="*/ 487680 w 655634"/>
                  <a:gd name="connsiteY17" fmla="*/ 888668 h 1585353"/>
                  <a:gd name="connsiteX18" fmla="*/ 461554 w 655634"/>
                  <a:gd name="connsiteY18" fmla="*/ 801582 h 1585353"/>
                  <a:gd name="connsiteX19" fmla="*/ 435428 w 655634"/>
                  <a:gd name="connsiteY19" fmla="*/ 670953 h 1585353"/>
                  <a:gd name="connsiteX20" fmla="*/ 444137 w 655634"/>
                  <a:gd name="connsiteY20" fmla="*/ 514199 h 1585353"/>
                  <a:gd name="connsiteX21" fmla="*/ 478971 w 655634"/>
                  <a:gd name="connsiteY21" fmla="*/ 444530 h 1585353"/>
                  <a:gd name="connsiteX22" fmla="*/ 505097 w 655634"/>
                  <a:gd name="connsiteY22" fmla="*/ 383570 h 1585353"/>
                  <a:gd name="connsiteX23" fmla="*/ 522514 w 655634"/>
                  <a:gd name="connsiteY23" fmla="*/ 357445 h 1585353"/>
                  <a:gd name="connsiteX24" fmla="*/ 531223 w 655634"/>
                  <a:gd name="connsiteY24" fmla="*/ 331319 h 1585353"/>
                  <a:gd name="connsiteX25" fmla="*/ 557348 w 655634"/>
                  <a:gd name="connsiteY25" fmla="*/ 305193 h 1585353"/>
                  <a:gd name="connsiteX26" fmla="*/ 574765 w 655634"/>
                  <a:gd name="connsiteY26" fmla="*/ 270359 h 1585353"/>
                  <a:gd name="connsiteX27" fmla="*/ 609600 w 655634"/>
                  <a:gd name="connsiteY27" fmla="*/ 218108 h 1585353"/>
                  <a:gd name="connsiteX28" fmla="*/ 627017 w 655634"/>
                  <a:gd name="connsiteY28" fmla="*/ 191982 h 1585353"/>
                  <a:gd name="connsiteX29" fmla="*/ 644434 w 655634"/>
                  <a:gd name="connsiteY29" fmla="*/ 139730 h 1585353"/>
                  <a:gd name="connsiteX30" fmla="*/ 653143 w 655634"/>
                  <a:gd name="connsiteY30" fmla="*/ 113605 h 1585353"/>
                  <a:gd name="connsiteX31" fmla="*/ 595993 w 655634"/>
                  <a:gd name="connsiteY31" fmla="*/ 7401 h 1585353"/>
                  <a:gd name="connsiteX0" fmla="*/ 603137 w 655161"/>
                  <a:gd name="connsiteY0" fmla="*/ 7304 h 1587638"/>
                  <a:gd name="connsiteX1" fmla="*/ 123688 w 655161"/>
                  <a:gd name="connsiteY1" fmla="*/ 368438 h 1587638"/>
                  <a:gd name="connsiteX2" fmla="*/ 52251 w 655161"/>
                  <a:gd name="connsiteY2" fmla="*/ 1213170 h 1587638"/>
                  <a:gd name="connsiteX3" fmla="*/ 43543 w 655161"/>
                  <a:gd name="connsiteY3" fmla="*/ 1248004 h 1587638"/>
                  <a:gd name="connsiteX4" fmla="*/ 34834 w 655161"/>
                  <a:gd name="connsiteY4" fmla="*/ 1291547 h 1587638"/>
                  <a:gd name="connsiteX5" fmla="*/ 26125 w 655161"/>
                  <a:gd name="connsiteY5" fmla="*/ 1361215 h 1587638"/>
                  <a:gd name="connsiteX6" fmla="*/ 8708 w 655161"/>
                  <a:gd name="connsiteY6" fmla="*/ 1413467 h 1587638"/>
                  <a:gd name="connsiteX7" fmla="*/ 0 w 655161"/>
                  <a:gd name="connsiteY7" fmla="*/ 1483135 h 1587638"/>
                  <a:gd name="connsiteX8" fmla="*/ 182880 w 655161"/>
                  <a:gd name="connsiteY8" fmla="*/ 1570221 h 1587638"/>
                  <a:gd name="connsiteX9" fmla="*/ 278674 w 655161"/>
                  <a:gd name="connsiteY9" fmla="*/ 1587638 h 1587638"/>
                  <a:gd name="connsiteX10" fmla="*/ 452845 w 655161"/>
                  <a:gd name="connsiteY10" fmla="*/ 1578930 h 1587638"/>
                  <a:gd name="connsiteX11" fmla="*/ 496388 w 655161"/>
                  <a:gd name="connsiteY11" fmla="*/ 1535387 h 1587638"/>
                  <a:gd name="connsiteX12" fmla="*/ 522514 w 655161"/>
                  <a:gd name="connsiteY12" fmla="*/ 1509261 h 1587638"/>
                  <a:gd name="connsiteX13" fmla="*/ 539931 w 655161"/>
                  <a:gd name="connsiteY13" fmla="*/ 1483135 h 1587638"/>
                  <a:gd name="connsiteX14" fmla="*/ 522514 w 655161"/>
                  <a:gd name="connsiteY14" fmla="*/ 1265421 h 1587638"/>
                  <a:gd name="connsiteX15" fmla="*/ 513805 w 655161"/>
                  <a:gd name="connsiteY15" fmla="*/ 1099958 h 1587638"/>
                  <a:gd name="connsiteX16" fmla="*/ 496388 w 655161"/>
                  <a:gd name="connsiteY16" fmla="*/ 986747 h 1587638"/>
                  <a:gd name="connsiteX17" fmla="*/ 487680 w 655161"/>
                  <a:gd name="connsiteY17" fmla="*/ 890953 h 1587638"/>
                  <a:gd name="connsiteX18" fmla="*/ 461554 w 655161"/>
                  <a:gd name="connsiteY18" fmla="*/ 803867 h 1587638"/>
                  <a:gd name="connsiteX19" fmla="*/ 435428 w 655161"/>
                  <a:gd name="connsiteY19" fmla="*/ 673238 h 1587638"/>
                  <a:gd name="connsiteX20" fmla="*/ 444137 w 655161"/>
                  <a:gd name="connsiteY20" fmla="*/ 516484 h 1587638"/>
                  <a:gd name="connsiteX21" fmla="*/ 478971 w 655161"/>
                  <a:gd name="connsiteY21" fmla="*/ 446815 h 1587638"/>
                  <a:gd name="connsiteX22" fmla="*/ 505097 w 655161"/>
                  <a:gd name="connsiteY22" fmla="*/ 385855 h 1587638"/>
                  <a:gd name="connsiteX23" fmla="*/ 522514 w 655161"/>
                  <a:gd name="connsiteY23" fmla="*/ 359730 h 1587638"/>
                  <a:gd name="connsiteX24" fmla="*/ 531223 w 655161"/>
                  <a:gd name="connsiteY24" fmla="*/ 333604 h 1587638"/>
                  <a:gd name="connsiteX25" fmla="*/ 557348 w 655161"/>
                  <a:gd name="connsiteY25" fmla="*/ 307478 h 1587638"/>
                  <a:gd name="connsiteX26" fmla="*/ 574765 w 655161"/>
                  <a:gd name="connsiteY26" fmla="*/ 272644 h 1587638"/>
                  <a:gd name="connsiteX27" fmla="*/ 609600 w 655161"/>
                  <a:gd name="connsiteY27" fmla="*/ 220393 h 1587638"/>
                  <a:gd name="connsiteX28" fmla="*/ 627017 w 655161"/>
                  <a:gd name="connsiteY28" fmla="*/ 194267 h 1587638"/>
                  <a:gd name="connsiteX29" fmla="*/ 644434 w 655161"/>
                  <a:gd name="connsiteY29" fmla="*/ 142015 h 1587638"/>
                  <a:gd name="connsiteX30" fmla="*/ 653143 w 655161"/>
                  <a:gd name="connsiteY30" fmla="*/ 115890 h 1587638"/>
                  <a:gd name="connsiteX31" fmla="*/ 603137 w 655161"/>
                  <a:gd name="connsiteY31" fmla="*/ 7304 h 1587638"/>
                  <a:gd name="connsiteX0" fmla="*/ 603137 w 655161"/>
                  <a:gd name="connsiteY0" fmla="*/ 7304 h 1587638"/>
                  <a:gd name="connsiteX1" fmla="*/ 307045 w 655161"/>
                  <a:gd name="connsiteY1" fmla="*/ 227945 h 1587638"/>
                  <a:gd name="connsiteX2" fmla="*/ 52251 w 655161"/>
                  <a:gd name="connsiteY2" fmla="*/ 1213170 h 1587638"/>
                  <a:gd name="connsiteX3" fmla="*/ 43543 w 655161"/>
                  <a:gd name="connsiteY3" fmla="*/ 1248004 h 1587638"/>
                  <a:gd name="connsiteX4" fmla="*/ 34834 w 655161"/>
                  <a:gd name="connsiteY4" fmla="*/ 1291547 h 1587638"/>
                  <a:gd name="connsiteX5" fmla="*/ 26125 w 655161"/>
                  <a:gd name="connsiteY5" fmla="*/ 1361215 h 1587638"/>
                  <a:gd name="connsiteX6" fmla="*/ 8708 w 655161"/>
                  <a:gd name="connsiteY6" fmla="*/ 1413467 h 1587638"/>
                  <a:gd name="connsiteX7" fmla="*/ 0 w 655161"/>
                  <a:gd name="connsiteY7" fmla="*/ 1483135 h 1587638"/>
                  <a:gd name="connsiteX8" fmla="*/ 182880 w 655161"/>
                  <a:gd name="connsiteY8" fmla="*/ 1570221 h 1587638"/>
                  <a:gd name="connsiteX9" fmla="*/ 278674 w 655161"/>
                  <a:gd name="connsiteY9" fmla="*/ 1587638 h 1587638"/>
                  <a:gd name="connsiteX10" fmla="*/ 452845 w 655161"/>
                  <a:gd name="connsiteY10" fmla="*/ 1578930 h 1587638"/>
                  <a:gd name="connsiteX11" fmla="*/ 496388 w 655161"/>
                  <a:gd name="connsiteY11" fmla="*/ 1535387 h 1587638"/>
                  <a:gd name="connsiteX12" fmla="*/ 522514 w 655161"/>
                  <a:gd name="connsiteY12" fmla="*/ 1509261 h 1587638"/>
                  <a:gd name="connsiteX13" fmla="*/ 539931 w 655161"/>
                  <a:gd name="connsiteY13" fmla="*/ 1483135 h 1587638"/>
                  <a:gd name="connsiteX14" fmla="*/ 522514 w 655161"/>
                  <a:gd name="connsiteY14" fmla="*/ 1265421 h 1587638"/>
                  <a:gd name="connsiteX15" fmla="*/ 513805 w 655161"/>
                  <a:gd name="connsiteY15" fmla="*/ 1099958 h 1587638"/>
                  <a:gd name="connsiteX16" fmla="*/ 496388 w 655161"/>
                  <a:gd name="connsiteY16" fmla="*/ 986747 h 1587638"/>
                  <a:gd name="connsiteX17" fmla="*/ 487680 w 655161"/>
                  <a:gd name="connsiteY17" fmla="*/ 890953 h 1587638"/>
                  <a:gd name="connsiteX18" fmla="*/ 461554 w 655161"/>
                  <a:gd name="connsiteY18" fmla="*/ 803867 h 1587638"/>
                  <a:gd name="connsiteX19" fmla="*/ 435428 w 655161"/>
                  <a:gd name="connsiteY19" fmla="*/ 673238 h 1587638"/>
                  <a:gd name="connsiteX20" fmla="*/ 444137 w 655161"/>
                  <a:gd name="connsiteY20" fmla="*/ 516484 h 1587638"/>
                  <a:gd name="connsiteX21" fmla="*/ 478971 w 655161"/>
                  <a:gd name="connsiteY21" fmla="*/ 446815 h 1587638"/>
                  <a:gd name="connsiteX22" fmla="*/ 505097 w 655161"/>
                  <a:gd name="connsiteY22" fmla="*/ 385855 h 1587638"/>
                  <a:gd name="connsiteX23" fmla="*/ 522514 w 655161"/>
                  <a:gd name="connsiteY23" fmla="*/ 359730 h 1587638"/>
                  <a:gd name="connsiteX24" fmla="*/ 531223 w 655161"/>
                  <a:gd name="connsiteY24" fmla="*/ 333604 h 1587638"/>
                  <a:gd name="connsiteX25" fmla="*/ 557348 w 655161"/>
                  <a:gd name="connsiteY25" fmla="*/ 307478 h 1587638"/>
                  <a:gd name="connsiteX26" fmla="*/ 574765 w 655161"/>
                  <a:gd name="connsiteY26" fmla="*/ 272644 h 1587638"/>
                  <a:gd name="connsiteX27" fmla="*/ 609600 w 655161"/>
                  <a:gd name="connsiteY27" fmla="*/ 220393 h 1587638"/>
                  <a:gd name="connsiteX28" fmla="*/ 627017 w 655161"/>
                  <a:gd name="connsiteY28" fmla="*/ 194267 h 1587638"/>
                  <a:gd name="connsiteX29" fmla="*/ 644434 w 655161"/>
                  <a:gd name="connsiteY29" fmla="*/ 142015 h 1587638"/>
                  <a:gd name="connsiteX30" fmla="*/ 653143 w 655161"/>
                  <a:gd name="connsiteY30" fmla="*/ 115890 h 1587638"/>
                  <a:gd name="connsiteX31" fmla="*/ 603137 w 655161"/>
                  <a:gd name="connsiteY31" fmla="*/ 7304 h 1587638"/>
                  <a:gd name="connsiteX0" fmla="*/ 603137 w 655161"/>
                  <a:gd name="connsiteY0" fmla="*/ 7304 h 1587638"/>
                  <a:gd name="connsiteX1" fmla="*/ 307045 w 655161"/>
                  <a:gd name="connsiteY1" fmla="*/ 227945 h 1587638"/>
                  <a:gd name="connsiteX2" fmla="*/ 52251 w 655161"/>
                  <a:gd name="connsiteY2" fmla="*/ 1213170 h 1587638"/>
                  <a:gd name="connsiteX3" fmla="*/ 43543 w 655161"/>
                  <a:gd name="connsiteY3" fmla="*/ 1248004 h 1587638"/>
                  <a:gd name="connsiteX4" fmla="*/ 34834 w 655161"/>
                  <a:gd name="connsiteY4" fmla="*/ 1291547 h 1587638"/>
                  <a:gd name="connsiteX5" fmla="*/ 26125 w 655161"/>
                  <a:gd name="connsiteY5" fmla="*/ 1361215 h 1587638"/>
                  <a:gd name="connsiteX6" fmla="*/ 8708 w 655161"/>
                  <a:gd name="connsiteY6" fmla="*/ 1413467 h 1587638"/>
                  <a:gd name="connsiteX7" fmla="*/ 0 w 655161"/>
                  <a:gd name="connsiteY7" fmla="*/ 1483135 h 1587638"/>
                  <a:gd name="connsiteX8" fmla="*/ 182880 w 655161"/>
                  <a:gd name="connsiteY8" fmla="*/ 1570221 h 1587638"/>
                  <a:gd name="connsiteX9" fmla="*/ 278674 w 655161"/>
                  <a:gd name="connsiteY9" fmla="*/ 1587638 h 1587638"/>
                  <a:gd name="connsiteX10" fmla="*/ 452845 w 655161"/>
                  <a:gd name="connsiteY10" fmla="*/ 1578930 h 1587638"/>
                  <a:gd name="connsiteX11" fmla="*/ 496388 w 655161"/>
                  <a:gd name="connsiteY11" fmla="*/ 1535387 h 1587638"/>
                  <a:gd name="connsiteX12" fmla="*/ 522514 w 655161"/>
                  <a:gd name="connsiteY12" fmla="*/ 1509261 h 1587638"/>
                  <a:gd name="connsiteX13" fmla="*/ 539931 w 655161"/>
                  <a:gd name="connsiteY13" fmla="*/ 1483135 h 1587638"/>
                  <a:gd name="connsiteX14" fmla="*/ 522514 w 655161"/>
                  <a:gd name="connsiteY14" fmla="*/ 1265421 h 1587638"/>
                  <a:gd name="connsiteX15" fmla="*/ 513805 w 655161"/>
                  <a:gd name="connsiteY15" fmla="*/ 1099958 h 1587638"/>
                  <a:gd name="connsiteX16" fmla="*/ 496388 w 655161"/>
                  <a:gd name="connsiteY16" fmla="*/ 986747 h 1587638"/>
                  <a:gd name="connsiteX17" fmla="*/ 487680 w 655161"/>
                  <a:gd name="connsiteY17" fmla="*/ 890953 h 1587638"/>
                  <a:gd name="connsiteX18" fmla="*/ 461554 w 655161"/>
                  <a:gd name="connsiteY18" fmla="*/ 803867 h 1587638"/>
                  <a:gd name="connsiteX19" fmla="*/ 435428 w 655161"/>
                  <a:gd name="connsiteY19" fmla="*/ 673238 h 1587638"/>
                  <a:gd name="connsiteX20" fmla="*/ 444137 w 655161"/>
                  <a:gd name="connsiteY20" fmla="*/ 516484 h 1587638"/>
                  <a:gd name="connsiteX21" fmla="*/ 478971 w 655161"/>
                  <a:gd name="connsiteY21" fmla="*/ 446815 h 1587638"/>
                  <a:gd name="connsiteX22" fmla="*/ 505097 w 655161"/>
                  <a:gd name="connsiteY22" fmla="*/ 385855 h 1587638"/>
                  <a:gd name="connsiteX23" fmla="*/ 522514 w 655161"/>
                  <a:gd name="connsiteY23" fmla="*/ 359730 h 1587638"/>
                  <a:gd name="connsiteX24" fmla="*/ 531223 w 655161"/>
                  <a:gd name="connsiteY24" fmla="*/ 333604 h 1587638"/>
                  <a:gd name="connsiteX25" fmla="*/ 557348 w 655161"/>
                  <a:gd name="connsiteY25" fmla="*/ 307478 h 1587638"/>
                  <a:gd name="connsiteX26" fmla="*/ 574765 w 655161"/>
                  <a:gd name="connsiteY26" fmla="*/ 272644 h 1587638"/>
                  <a:gd name="connsiteX27" fmla="*/ 609600 w 655161"/>
                  <a:gd name="connsiteY27" fmla="*/ 220393 h 1587638"/>
                  <a:gd name="connsiteX28" fmla="*/ 627017 w 655161"/>
                  <a:gd name="connsiteY28" fmla="*/ 194267 h 1587638"/>
                  <a:gd name="connsiteX29" fmla="*/ 644434 w 655161"/>
                  <a:gd name="connsiteY29" fmla="*/ 142015 h 1587638"/>
                  <a:gd name="connsiteX30" fmla="*/ 653143 w 655161"/>
                  <a:gd name="connsiteY30" fmla="*/ 115890 h 1587638"/>
                  <a:gd name="connsiteX31" fmla="*/ 603137 w 655161"/>
                  <a:gd name="connsiteY31" fmla="*/ 7304 h 1587638"/>
                  <a:gd name="connsiteX0" fmla="*/ 595993 w 655634"/>
                  <a:gd name="connsiteY0" fmla="*/ 8159 h 1569443"/>
                  <a:gd name="connsiteX1" fmla="*/ 307045 w 655634"/>
                  <a:gd name="connsiteY1" fmla="*/ 209750 h 1569443"/>
                  <a:gd name="connsiteX2" fmla="*/ 52251 w 655634"/>
                  <a:gd name="connsiteY2" fmla="*/ 1194975 h 1569443"/>
                  <a:gd name="connsiteX3" fmla="*/ 43543 w 655634"/>
                  <a:gd name="connsiteY3" fmla="*/ 1229809 h 1569443"/>
                  <a:gd name="connsiteX4" fmla="*/ 34834 w 655634"/>
                  <a:gd name="connsiteY4" fmla="*/ 1273352 h 1569443"/>
                  <a:gd name="connsiteX5" fmla="*/ 26125 w 655634"/>
                  <a:gd name="connsiteY5" fmla="*/ 1343020 h 1569443"/>
                  <a:gd name="connsiteX6" fmla="*/ 8708 w 655634"/>
                  <a:gd name="connsiteY6" fmla="*/ 1395272 h 1569443"/>
                  <a:gd name="connsiteX7" fmla="*/ 0 w 655634"/>
                  <a:gd name="connsiteY7" fmla="*/ 1464940 h 1569443"/>
                  <a:gd name="connsiteX8" fmla="*/ 182880 w 655634"/>
                  <a:gd name="connsiteY8" fmla="*/ 1552026 h 1569443"/>
                  <a:gd name="connsiteX9" fmla="*/ 278674 w 655634"/>
                  <a:gd name="connsiteY9" fmla="*/ 1569443 h 1569443"/>
                  <a:gd name="connsiteX10" fmla="*/ 452845 w 655634"/>
                  <a:gd name="connsiteY10" fmla="*/ 1560735 h 1569443"/>
                  <a:gd name="connsiteX11" fmla="*/ 496388 w 655634"/>
                  <a:gd name="connsiteY11" fmla="*/ 1517192 h 1569443"/>
                  <a:gd name="connsiteX12" fmla="*/ 522514 w 655634"/>
                  <a:gd name="connsiteY12" fmla="*/ 1491066 h 1569443"/>
                  <a:gd name="connsiteX13" fmla="*/ 539931 w 655634"/>
                  <a:gd name="connsiteY13" fmla="*/ 1464940 h 1569443"/>
                  <a:gd name="connsiteX14" fmla="*/ 522514 w 655634"/>
                  <a:gd name="connsiteY14" fmla="*/ 1247226 h 1569443"/>
                  <a:gd name="connsiteX15" fmla="*/ 513805 w 655634"/>
                  <a:gd name="connsiteY15" fmla="*/ 1081763 h 1569443"/>
                  <a:gd name="connsiteX16" fmla="*/ 496388 w 655634"/>
                  <a:gd name="connsiteY16" fmla="*/ 968552 h 1569443"/>
                  <a:gd name="connsiteX17" fmla="*/ 487680 w 655634"/>
                  <a:gd name="connsiteY17" fmla="*/ 872758 h 1569443"/>
                  <a:gd name="connsiteX18" fmla="*/ 461554 w 655634"/>
                  <a:gd name="connsiteY18" fmla="*/ 785672 h 1569443"/>
                  <a:gd name="connsiteX19" fmla="*/ 435428 w 655634"/>
                  <a:gd name="connsiteY19" fmla="*/ 655043 h 1569443"/>
                  <a:gd name="connsiteX20" fmla="*/ 444137 w 655634"/>
                  <a:gd name="connsiteY20" fmla="*/ 498289 h 1569443"/>
                  <a:gd name="connsiteX21" fmla="*/ 478971 w 655634"/>
                  <a:gd name="connsiteY21" fmla="*/ 428620 h 1569443"/>
                  <a:gd name="connsiteX22" fmla="*/ 505097 w 655634"/>
                  <a:gd name="connsiteY22" fmla="*/ 367660 h 1569443"/>
                  <a:gd name="connsiteX23" fmla="*/ 522514 w 655634"/>
                  <a:gd name="connsiteY23" fmla="*/ 341535 h 1569443"/>
                  <a:gd name="connsiteX24" fmla="*/ 531223 w 655634"/>
                  <a:gd name="connsiteY24" fmla="*/ 315409 h 1569443"/>
                  <a:gd name="connsiteX25" fmla="*/ 557348 w 655634"/>
                  <a:gd name="connsiteY25" fmla="*/ 289283 h 1569443"/>
                  <a:gd name="connsiteX26" fmla="*/ 574765 w 655634"/>
                  <a:gd name="connsiteY26" fmla="*/ 254449 h 1569443"/>
                  <a:gd name="connsiteX27" fmla="*/ 609600 w 655634"/>
                  <a:gd name="connsiteY27" fmla="*/ 202198 h 1569443"/>
                  <a:gd name="connsiteX28" fmla="*/ 627017 w 655634"/>
                  <a:gd name="connsiteY28" fmla="*/ 176072 h 1569443"/>
                  <a:gd name="connsiteX29" fmla="*/ 644434 w 655634"/>
                  <a:gd name="connsiteY29" fmla="*/ 123820 h 1569443"/>
                  <a:gd name="connsiteX30" fmla="*/ 653143 w 655634"/>
                  <a:gd name="connsiteY30" fmla="*/ 97695 h 1569443"/>
                  <a:gd name="connsiteX31" fmla="*/ 595993 w 655634"/>
                  <a:gd name="connsiteY31" fmla="*/ 8159 h 1569443"/>
                  <a:gd name="connsiteX0" fmla="*/ 595993 w 655634"/>
                  <a:gd name="connsiteY0" fmla="*/ 8159 h 1569443"/>
                  <a:gd name="connsiteX1" fmla="*/ 307045 w 655634"/>
                  <a:gd name="connsiteY1" fmla="*/ 209750 h 1569443"/>
                  <a:gd name="connsiteX2" fmla="*/ 52251 w 655634"/>
                  <a:gd name="connsiteY2" fmla="*/ 1194975 h 1569443"/>
                  <a:gd name="connsiteX3" fmla="*/ 43543 w 655634"/>
                  <a:gd name="connsiteY3" fmla="*/ 1229809 h 1569443"/>
                  <a:gd name="connsiteX4" fmla="*/ 34834 w 655634"/>
                  <a:gd name="connsiteY4" fmla="*/ 1273352 h 1569443"/>
                  <a:gd name="connsiteX5" fmla="*/ 26125 w 655634"/>
                  <a:gd name="connsiteY5" fmla="*/ 1343020 h 1569443"/>
                  <a:gd name="connsiteX6" fmla="*/ 8708 w 655634"/>
                  <a:gd name="connsiteY6" fmla="*/ 1395272 h 1569443"/>
                  <a:gd name="connsiteX7" fmla="*/ 0 w 655634"/>
                  <a:gd name="connsiteY7" fmla="*/ 1464940 h 1569443"/>
                  <a:gd name="connsiteX8" fmla="*/ 182880 w 655634"/>
                  <a:gd name="connsiteY8" fmla="*/ 1552026 h 1569443"/>
                  <a:gd name="connsiteX9" fmla="*/ 278674 w 655634"/>
                  <a:gd name="connsiteY9" fmla="*/ 1569443 h 1569443"/>
                  <a:gd name="connsiteX10" fmla="*/ 452845 w 655634"/>
                  <a:gd name="connsiteY10" fmla="*/ 1560735 h 1569443"/>
                  <a:gd name="connsiteX11" fmla="*/ 496388 w 655634"/>
                  <a:gd name="connsiteY11" fmla="*/ 1517192 h 1569443"/>
                  <a:gd name="connsiteX12" fmla="*/ 522514 w 655634"/>
                  <a:gd name="connsiteY12" fmla="*/ 1491066 h 1569443"/>
                  <a:gd name="connsiteX13" fmla="*/ 539931 w 655634"/>
                  <a:gd name="connsiteY13" fmla="*/ 1464940 h 1569443"/>
                  <a:gd name="connsiteX14" fmla="*/ 522514 w 655634"/>
                  <a:gd name="connsiteY14" fmla="*/ 1247226 h 1569443"/>
                  <a:gd name="connsiteX15" fmla="*/ 513805 w 655634"/>
                  <a:gd name="connsiteY15" fmla="*/ 1081763 h 1569443"/>
                  <a:gd name="connsiteX16" fmla="*/ 496388 w 655634"/>
                  <a:gd name="connsiteY16" fmla="*/ 968552 h 1569443"/>
                  <a:gd name="connsiteX17" fmla="*/ 487680 w 655634"/>
                  <a:gd name="connsiteY17" fmla="*/ 872758 h 1569443"/>
                  <a:gd name="connsiteX18" fmla="*/ 461554 w 655634"/>
                  <a:gd name="connsiteY18" fmla="*/ 785672 h 1569443"/>
                  <a:gd name="connsiteX19" fmla="*/ 435428 w 655634"/>
                  <a:gd name="connsiteY19" fmla="*/ 655043 h 1569443"/>
                  <a:gd name="connsiteX20" fmla="*/ 444137 w 655634"/>
                  <a:gd name="connsiteY20" fmla="*/ 498289 h 1569443"/>
                  <a:gd name="connsiteX21" fmla="*/ 478971 w 655634"/>
                  <a:gd name="connsiteY21" fmla="*/ 428620 h 1569443"/>
                  <a:gd name="connsiteX22" fmla="*/ 505097 w 655634"/>
                  <a:gd name="connsiteY22" fmla="*/ 367660 h 1569443"/>
                  <a:gd name="connsiteX23" fmla="*/ 522514 w 655634"/>
                  <a:gd name="connsiteY23" fmla="*/ 341535 h 1569443"/>
                  <a:gd name="connsiteX24" fmla="*/ 531223 w 655634"/>
                  <a:gd name="connsiteY24" fmla="*/ 315409 h 1569443"/>
                  <a:gd name="connsiteX25" fmla="*/ 557348 w 655634"/>
                  <a:gd name="connsiteY25" fmla="*/ 289283 h 1569443"/>
                  <a:gd name="connsiteX26" fmla="*/ 574765 w 655634"/>
                  <a:gd name="connsiteY26" fmla="*/ 254449 h 1569443"/>
                  <a:gd name="connsiteX27" fmla="*/ 609600 w 655634"/>
                  <a:gd name="connsiteY27" fmla="*/ 202198 h 1569443"/>
                  <a:gd name="connsiteX28" fmla="*/ 627017 w 655634"/>
                  <a:gd name="connsiteY28" fmla="*/ 176072 h 1569443"/>
                  <a:gd name="connsiteX29" fmla="*/ 644434 w 655634"/>
                  <a:gd name="connsiteY29" fmla="*/ 123820 h 1569443"/>
                  <a:gd name="connsiteX30" fmla="*/ 653143 w 655634"/>
                  <a:gd name="connsiteY30" fmla="*/ 97695 h 1569443"/>
                  <a:gd name="connsiteX31" fmla="*/ 595993 w 655634"/>
                  <a:gd name="connsiteY31" fmla="*/ 8159 h 1569443"/>
                  <a:gd name="connsiteX0" fmla="*/ 653143 w 676626"/>
                  <a:gd name="connsiteY0" fmla="*/ 7612 h 1479360"/>
                  <a:gd name="connsiteX1" fmla="*/ 307045 w 676626"/>
                  <a:gd name="connsiteY1" fmla="*/ 119667 h 1479360"/>
                  <a:gd name="connsiteX2" fmla="*/ 52251 w 676626"/>
                  <a:gd name="connsiteY2" fmla="*/ 1104892 h 1479360"/>
                  <a:gd name="connsiteX3" fmla="*/ 43543 w 676626"/>
                  <a:gd name="connsiteY3" fmla="*/ 1139726 h 1479360"/>
                  <a:gd name="connsiteX4" fmla="*/ 34834 w 676626"/>
                  <a:gd name="connsiteY4" fmla="*/ 1183269 h 1479360"/>
                  <a:gd name="connsiteX5" fmla="*/ 26125 w 676626"/>
                  <a:gd name="connsiteY5" fmla="*/ 1252937 h 1479360"/>
                  <a:gd name="connsiteX6" fmla="*/ 8708 w 676626"/>
                  <a:gd name="connsiteY6" fmla="*/ 1305189 h 1479360"/>
                  <a:gd name="connsiteX7" fmla="*/ 0 w 676626"/>
                  <a:gd name="connsiteY7" fmla="*/ 1374857 h 1479360"/>
                  <a:gd name="connsiteX8" fmla="*/ 182880 w 676626"/>
                  <a:gd name="connsiteY8" fmla="*/ 1461943 h 1479360"/>
                  <a:gd name="connsiteX9" fmla="*/ 278674 w 676626"/>
                  <a:gd name="connsiteY9" fmla="*/ 1479360 h 1479360"/>
                  <a:gd name="connsiteX10" fmla="*/ 452845 w 676626"/>
                  <a:gd name="connsiteY10" fmla="*/ 1470652 h 1479360"/>
                  <a:gd name="connsiteX11" fmla="*/ 496388 w 676626"/>
                  <a:gd name="connsiteY11" fmla="*/ 1427109 h 1479360"/>
                  <a:gd name="connsiteX12" fmla="*/ 522514 w 676626"/>
                  <a:gd name="connsiteY12" fmla="*/ 1400983 h 1479360"/>
                  <a:gd name="connsiteX13" fmla="*/ 539931 w 676626"/>
                  <a:gd name="connsiteY13" fmla="*/ 1374857 h 1479360"/>
                  <a:gd name="connsiteX14" fmla="*/ 522514 w 676626"/>
                  <a:gd name="connsiteY14" fmla="*/ 1157143 h 1479360"/>
                  <a:gd name="connsiteX15" fmla="*/ 513805 w 676626"/>
                  <a:gd name="connsiteY15" fmla="*/ 991680 h 1479360"/>
                  <a:gd name="connsiteX16" fmla="*/ 496388 w 676626"/>
                  <a:gd name="connsiteY16" fmla="*/ 878469 h 1479360"/>
                  <a:gd name="connsiteX17" fmla="*/ 487680 w 676626"/>
                  <a:gd name="connsiteY17" fmla="*/ 782675 h 1479360"/>
                  <a:gd name="connsiteX18" fmla="*/ 461554 w 676626"/>
                  <a:gd name="connsiteY18" fmla="*/ 695589 h 1479360"/>
                  <a:gd name="connsiteX19" fmla="*/ 435428 w 676626"/>
                  <a:gd name="connsiteY19" fmla="*/ 564960 h 1479360"/>
                  <a:gd name="connsiteX20" fmla="*/ 444137 w 676626"/>
                  <a:gd name="connsiteY20" fmla="*/ 408206 h 1479360"/>
                  <a:gd name="connsiteX21" fmla="*/ 478971 w 676626"/>
                  <a:gd name="connsiteY21" fmla="*/ 338537 h 1479360"/>
                  <a:gd name="connsiteX22" fmla="*/ 505097 w 676626"/>
                  <a:gd name="connsiteY22" fmla="*/ 277577 h 1479360"/>
                  <a:gd name="connsiteX23" fmla="*/ 522514 w 676626"/>
                  <a:gd name="connsiteY23" fmla="*/ 251452 h 1479360"/>
                  <a:gd name="connsiteX24" fmla="*/ 531223 w 676626"/>
                  <a:gd name="connsiteY24" fmla="*/ 225326 h 1479360"/>
                  <a:gd name="connsiteX25" fmla="*/ 557348 w 676626"/>
                  <a:gd name="connsiteY25" fmla="*/ 199200 h 1479360"/>
                  <a:gd name="connsiteX26" fmla="*/ 574765 w 676626"/>
                  <a:gd name="connsiteY26" fmla="*/ 164366 h 1479360"/>
                  <a:gd name="connsiteX27" fmla="*/ 609600 w 676626"/>
                  <a:gd name="connsiteY27" fmla="*/ 112115 h 1479360"/>
                  <a:gd name="connsiteX28" fmla="*/ 627017 w 676626"/>
                  <a:gd name="connsiteY28" fmla="*/ 85989 h 1479360"/>
                  <a:gd name="connsiteX29" fmla="*/ 644434 w 676626"/>
                  <a:gd name="connsiteY29" fmla="*/ 33737 h 1479360"/>
                  <a:gd name="connsiteX30" fmla="*/ 653143 w 676626"/>
                  <a:gd name="connsiteY30" fmla="*/ 7612 h 1479360"/>
                  <a:gd name="connsiteX0" fmla="*/ 600755 w 645182"/>
                  <a:gd name="connsiteY0" fmla="*/ 1337 h 1565954"/>
                  <a:gd name="connsiteX1" fmla="*/ 307045 w 645182"/>
                  <a:gd name="connsiteY1" fmla="*/ 206261 h 1565954"/>
                  <a:gd name="connsiteX2" fmla="*/ 52251 w 645182"/>
                  <a:gd name="connsiteY2" fmla="*/ 1191486 h 1565954"/>
                  <a:gd name="connsiteX3" fmla="*/ 43543 w 645182"/>
                  <a:gd name="connsiteY3" fmla="*/ 1226320 h 1565954"/>
                  <a:gd name="connsiteX4" fmla="*/ 34834 w 645182"/>
                  <a:gd name="connsiteY4" fmla="*/ 1269863 h 1565954"/>
                  <a:gd name="connsiteX5" fmla="*/ 26125 w 645182"/>
                  <a:gd name="connsiteY5" fmla="*/ 1339531 h 1565954"/>
                  <a:gd name="connsiteX6" fmla="*/ 8708 w 645182"/>
                  <a:gd name="connsiteY6" fmla="*/ 1391783 h 1565954"/>
                  <a:gd name="connsiteX7" fmla="*/ 0 w 645182"/>
                  <a:gd name="connsiteY7" fmla="*/ 1461451 h 1565954"/>
                  <a:gd name="connsiteX8" fmla="*/ 182880 w 645182"/>
                  <a:gd name="connsiteY8" fmla="*/ 1548537 h 1565954"/>
                  <a:gd name="connsiteX9" fmla="*/ 278674 w 645182"/>
                  <a:gd name="connsiteY9" fmla="*/ 1565954 h 1565954"/>
                  <a:gd name="connsiteX10" fmla="*/ 452845 w 645182"/>
                  <a:gd name="connsiteY10" fmla="*/ 1557246 h 1565954"/>
                  <a:gd name="connsiteX11" fmla="*/ 496388 w 645182"/>
                  <a:gd name="connsiteY11" fmla="*/ 1513703 h 1565954"/>
                  <a:gd name="connsiteX12" fmla="*/ 522514 w 645182"/>
                  <a:gd name="connsiteY12" fmla="*/ 1487577 h 1565954"/>
                  <a:gd name="connsiteX13" fmla="*/ 539931 w 645182"/>
                  <a:gd name="connsiteY13" fmla="*/ 1461451 h 1565954"/>
                  <a:gd name="connsiteX14" fmla="*/ 522514 w 645182"/>
                  <a:gd name="connsiteY14" fmla="*/ 1243737 h 1565954"/>
                  <a:gd name="connsiteX15" fmla="*/ 513805 w 645182"/>
                  <a:gd name="connsiteY15" fmla="*/ 1078274 h 1565954"/>
                  <a:gd name="connsiteX16" fmla="*/ 496388 w 645182"/>
                  <a:gd name="connsiteY16" fmla="*/ 965063 h 1565954"/>
                  <a:gd name="connsiteX17" fmla="*/ 487680 w 645182"/>
                  <a:gd name="connsiteY17" fmla="*/ 869269 h 1565954"/>
                  <a:gd name="connsiteX18" fmla="*/ 461554 w 645182"/>
                  <a:gd name="connsiteY18" fmla="*/ 782183 h 1565954"/>
                  <a:gd name="connsiteX19" fmla="*/ 435428 w 645182"/>
                  <a:gd name="connsiteY19" fmla="*/ 651554 h 1565954"/>
                  <a:gd name="connsiteX20" fmla="*/ 444137 w 645182"/>
                  <a:gd name="connsiteY20" fmla="*/ 494800 h 1565954"/>
                  <a:gd name="connsiteX21" fmla="*/ 478971 w 645182"/>
                  <a:gd name="connsiteY21" fmla="*/ 425131 h 1565954"/>
                  <a:gd name="connsiteX22" fmla="*/ 505097 w 645182"/>
                  <a:gd name="connsiteY22" fmla="*/ 364171 h 1565954"/>
                  <a:gd name="connsiteX23" fmla="*/ 522514 w 645182"/>
                  <a:gd name="connsiteY23" fmla="*/ 338046 h 1565954"/>
                  <a:gd name="connsiteX24" fmla="*/ 531223 w 645182"/>
                  <a:gd name="connsiteY24" fmla="*/ 311920 h 1565954"/>
                  <a:gd name="connsiteX25" fmla="*/ 557348 w 645182"/>
                  <a:gd name="connsiteY25" fmla="*/ 285794 h 1565954"/>
                  <a:gd name="connsiteX26" fmla="*/ 574765 w 645182"/>
                  <a:gd name="connsiteY26" fmla="*/ 250960 h 1565954"/>
                  <a:gd name="connsiteX27" fmla="*/ 609600 w 645182"/>
                  <a:gd name="connsiteY27" fmla="*/ 198709 h 1565954"/>
                  <a:gd name="connsiteX28" fmla="*/ 627017 w 645182"/>
                  <a:gd name="connsiteY28" fmla="*/ 172583 h 1565954"/>
                  <a:gd name="connsiteX29" fmla="*/ 644434 w 645182"/>
                  <a:gd name="connsiteY29" fmla="*/ 120331 h 1565954"/>
                  <a:gd name="connsiteX30" fmla="*/ 600755 w 645182"/>
                  <a:gd name="connsiteY30" fmla="*/ 1337 h 1565954"/>
                  <a:gd name="connsiteX0" fmla="*/ 600755 w 645182"/>
                  <a:gd name="connsiteY0" fmla="*/ 1337 h 1565954"/>
                  <a:gd name="connsiteX1" fmla="*/ 307045 w 645182"/>
                  <a:gd name="connsiteY1" fmla="*/ 206261 h 1565954"/>
                  <a:gd name="connsiteX2" fmla="*/ 52251 w 645182"/>
                  <a:gd name="connsiteY2" fmla="*/ 1191486 h 1565954"/>
                  <a:gd name="connsiteX3" fmla="*/ 43543 w 645182"/>
                  <a:gd name="connsiteY3" fmla="*/ 1226320 h 1565954"/>
                  <a:gd name="connsiteX4" fmla="*/ 34834 w 645182"/>
                  <a:gd name="connsiteY4" fmla="*/ 1269863 h 1565954"/>
                  <a:gd name="connsiteX5" fmla="*/ 26125 w 645182"/>
                  <a:gd name="connsiteY5" fmla="*/ 1339531 h 1565954"/>
                  <a:gd name="connsiteX6" fmla="*/ 8708 w 645182"/>
                  <a:gd name="connsiteY6" fmla="*/ 1391783 h 1565954"/>
                  <a:gd name="connsiteX7" fmla="*/ 0 w 645182"/>
                  <a:gd name="connsiteY7" fmla="*/ 1461451 h 1565954"/>
                  <a:gd name="connsiteX8" fmla="*/ 182880 w 645182"/>
                  <a:gd name="connsiteY8" fmla="*/ 1548537 h 1565954"/>
                  <a:gd name="connsiteX9" fmla="*/ 278674 w 645182"/>
                  <a:gd name="connsiteY9" fmla="*/ 1565954 h 1565954"/>
                  <a:gd name="connsiteX10" fmla="*/ 452845 w 645182"/>
                  <a:gd name="connsiteY10" fmla="*/ 1557246 h 1565954"/>
                  <a:gd name="connsiteX11" fmla="*/ 496388 w 645182"/>
                  <a:gd name="connsiteY11" fmla="*/ 1513703 h 1565954"/>
                  <a:gd name="connsiteX12" fmla="*/ 522514 w 645182"/>
                  <a:gd name="connsiteY12" fmla="*/ 1487577 h 1565954"/>
                  <a:gd name="connsiteX13" fmla="*/ 539931 w 645182"/>
                  <a:gd name="connsiteY13" fmla="*/ 1461451 h 1565954"/>
                  <a:gd name="connsiteX14" fmla="*/ 522514 w 645182"/>
                  <a:gd name="connsiteY14" fmla="*/ 1243737 h 1565954"/>
                  <a:gd name="connsiteX15" fmla="*/ 513805 w 645182"/>
                  <a:gd name="connsiteY15" fmla="*/ 1078274 h 1565954"/>
                  <a:gd name="connsiteX16" fmla="*/ 496388 w 645182"/>
                  <a:gd name="connsiteY16" fmla="*/ 965063 h 1565954"/>
                  <a:gd name="connsiteX17" fmla="*/ 487680 w 645182"/>
                  <a:gd name="connsiteY17" fmla="*/ 869269 h 1565954"/>
                  <a:gd name="connsiteX18" fmla="*/ 461554 w 645182"/>
                  <a:gd name="connsiteY18" fmla="*/ 782183 h 1565954"/>
                  <a:gd name="connsiteX19" fmla="*/ 435428 w 645182"/>
                  <a:gd name="connsiteY19" fmla="*/ 651554 h 1565954"/>
                  <a:gd name="connsiteX20" fmla="*/ 444137 w 645182"/>
                  <a:gd name="connsiteY20" fmla="*/ 494800 h 1565954"/>
                  <a:gd name="connsiteX21" fmla="*/ 478971 w 645182"/>
                  <a:gd name="connsiteY21" fmla="*/ 425131 h 1565954"/>
                  <a:gd name="connsiteX22" fmla="*/ 505097 w 645182"/>
                  <a:gd name="connsiteY22" fmla="*/ 364171 h 1565954"/>
                  <a:gd name="connsiteX23" fmla="*/ 522514 w 645182"/>
                  <a:gd name="connsiteY23" fmla="*/ 338046 h 1565954"/>
                  <a:gd name="connsiteX24" fmla="*/ 531223 w 645182"/>
                  <a:gd name="connsiteY24" fmla="*/ 311920 h 1565954"/>
                  <a:gd name="connsiteX25" fmla="*/ 557348 w 645182"/>
                  <a:gd name="connsiteY25" fmla="*/ 285794 h 1565954"/>
                  <a:gd name="connsiteX26" fmla="*/ 574765 w 645182"/>
                  <a:gd name="connsiteY26" fmla="*/ 250960 h 1565954"/>
                  <a:gd name="connsiteX27" fmla="*/ 609600 w 645182"/>
                  <a:gd name="connsiteY27" fmla="*/ 198709 h 1565954"/>
                  <a:gd name="connsiteX28" fmla="*/ 627017 w 645182"/>
                  <a:gd name="connsiteY28" fmla="*/ 172583 h 1565954"/>
                  <a:gd name="connsiteX29" fmla="*/ 644434 w 645182"/>
                  <a:gd name="connsiteY29" fmla="*/ 120331 h 1565954"/>
                  <a:gd name="connsiteX30" fmla="*/ 600755 w 645182"/>
                  <a:gd name="connsiteY30" fmla="*/ 1337 h 1565954"/>
                  <a:gd name="connsiteX0" fmla="*/ 600755 w 645182"/>
                  <a:gd name="connsiteY0" fmla="*/ 781 h 1565398"/>
                  <a:gd name="connsiteX1" fmla="*/ 307045 w 645182"/>
                  <a:gd name="connsiteY1" fmla="*/ 205705 h 1565398"/>
                  <a:gd name="connsiteX2" fmla="*/ 52251 w 645182"/>
                  <a:gd name="connsiteY2" fmla="*/ 1190930 h 1565398"/>
                  <a:gd name="connsiteX3" fmla="*/ 43543 w 645182"/>
                  <a:gd name="connsiteY3" fmla="*/ 1225764 h 1565398"/>
                  <a:gd name="connsiteX4" fmla="*/ 34834 w 645182"/>
                  <a:gd name="connsiteY4" fmla="*/ 1269307 h 1565398"/>
                  <a:gd name="connsiteX5" fmla="*/ 26125 w 645182"/>
                  <a:gd name="connsiteY5" fmla="*/ 1338975 h 1565398"/>
                  <a:gd name="connsiteX6" fmla="*/ 8708 w 645182"/>
                  <a:gd name="connsiteY6" fmla="*/ 1391227 h 1565398"/>
                  <a:gd name="connsiteX7" fmla="*/ 0 w 645182"/>
                  <a:gd name="connsiteY7" fmla="*/ 1460895 h 1565398"/>
                  <a:gd name="connsiteX8" fmla="*/ 182880 w 645182"/>
                  <a:gd name="connsiteY8" fmla="*/ 1547981 h 1565398"/>
                  <a:gd name="connsiteX9" fmla="*/ 278674 w 645182"/>
                  <a:gd name="connsiteY9" fmla="*/ 1565398 h 1565398"/>
                  <a:gd name="connsiteX10" fmla="*/ 452845 w 645182"/>
                  <a:gd name="connsiteY10" fmla="*/ 1556690 h 1565398"/>
                  <a:gd name="connsiteX11" fmla="*/ 496388 w 645182"/>
                  <a:gd name="connsiteY11" fmla="*/ 1513147 h 1565398"/>
                  <a:gd name="connsiteX12" fmla="*/ 522514 w 645182"/>
                  <a:gd name="connsiteY12" fmla="*/ 1487021 h 1565398"/>
                  <a:gd name="connsiteX13" fmla="*/ 539931 w 645182"/>
                  <a:gd name="connsiteY13" fmla="*/ 1460895 h 1565398"/>
                  <a:gd name="connsiteX14" fmla="*/ 522514 w 645182"/>
                  <a:gd name="connsiteY14" fmla="*/ 1243181 h 1565398"/>
                  <a:gd name="connsiteX15" fmla="*/ 513805 w 645182"/>
                  <a:gd name="connsiteY15" fmla="*/ 1077718 h 1565398"/>
                  <a:gd name="connsiteX16" fmla="*/ 496388 w 645182"/>
                  <a:gd name="connsiteY16" fmla="*/ 964507 h 1565398"/>
                  <a:gd name="connsiteX17" fmla="*/ 487680 w 645182"/>
                  <a:gd name="connsiteY17" fmla="*/ 868713 h 1565398"/>
                  <a:gd name="connsiteX18" fmla="*/ 461554 w 645182"/>
                  <a:gd name="connsiteY18" fmla="*/ 781627 h 1565398"/>
                  <a:gd name="connsiteX19" fmla="*/ 435428 w 645182"/>
                  <a:gd name="connsiteY19" fmla="*/ 650998 h 1565398"/>
                  <a:gd name="connsiteX20" fmla="*/ 444137 w 645182"/>
                  <a:gd name="connsiteY20" fmla="*/ 494244 h 1565398"/>
                  <a:gd name="connsiteX21" fmla="*/ 478971 w 645182"/>
                  <a:gd name="connsiteY21" fmla="*/ 424575 h 1565398"/>
                  <a:gd name="connsiteX22" fmla="*/ 505097 w 645182"/>
                  <a:gd name="connsiteY22" fmla="*/ 363615 h 1565398"/>
                  <a:gd name="connsiteX23" fmla="*/ 522514 w 645182"/>
                  <a:gd name="connsiteY23" fmla="*/ 337490 h 1565398"/>
                  <a:gd name="connsiteX24" fmla="*/ 531223 w 645182"/>
                  <a:gd name="connsiteY24" fmla="*/ 311364 h 1565398"/>
                  <a:gd name="connsiteX25" fmla="*/ 557348 w 645182"/>
                  <a:gd name="connsiteY25" fmla="*/ 285238 h 1565398"/>
                  <a:gd name="connsiteX26" fmla="*/ 574765 w 645182"/>
                  <a:gd name="connsiteY26" fmla="*/ 250404 h 1565398"/>
                  <a:gd name="connsiteX27" fmla="*/ 609600 w 645182"/>
                  <a:gd name="connsiteY27" fmla="*/ 198153 h 1565398"/>
                  <a:gd name="connsiteX28" fmla="*/ 627017 w 645182"/>
                  <a:gd name="connsiteY28" fmla="*/ 172027 h 1565398"/>
                  <a:gd name="connsiteX29" fmla="*/ 644434 w 645182"/>
                  <a:gd name="connsiteY29" fmla="*/ 119775 h 1565398"/>
                  <a:gd name="connsiteX30" fmla="*/ 600755 w 645182"/>
                  <a:gd name="connsiteY30" fmla="*/ 781 h 1565398"/>
                  <a:gd name="connsiteX0" fmla="*/ 600755 w 645182"/>
                  <a:gd name="connsiteY0" fmla="*/ 5656 h 1570273"/>
                  <a:gd name="connsiteX1" fmla="*/ 307045 w 645182"/>
                  <a:gd name="connsiteY1" fmla="*/ 210580 h 1570273"/>
                  <a:gd name="connsiteX2" fmla="*/ 52251 w 645182"/>
                  <a:gd name="connsiteY2" fmla="*/ 1195805 h 1570273"/>
                  <a:gd name="connsiteX3" fmla="*/ 43543 w 645182"/>
                  <a:gd name="connsiteY3" fmla="*/ 1230639 h 1570273"/>
                  <a:gd name="connsiteX4" fmla="*/ 34834 w 645182"/>
                  <a:gd name="connsiteY4" fmla="*/ 1274182 h 1570273"/>
                  <a:gd name="connsiteX5" fmla="*/ 26125 w 645182"/>
                  <a:gd name="connsiteY5" fmla="*/ 1343850 h 1570273"/>
                  <a:gd name="connsiteX6" fmla="*/ 8708 w 645182"/>
                  <a:gd name="connsiteY6" fmla="*/ 1396102 h 1570273"/>
                  <a:gd name="connsiteX7" fmla="*/ 0 w 645182"/>
                  <a:gd name="connsiteY7" fmla="*/ 1465770 h 1570273"/>
                  <a:gd name="connsiteX8" fmla="*/ 182880 w 645182"/>
                  <a:gd name="connsiteY8" fmla="*/ 1552856 h 1570273"/>
                  <a:gd name="connsiteX9" fmla="*/ 278674 w 645182"/>
                  <a:gd name="connsiteY9" fmla="*/ 1570273 h 1570273"/>
                  <a:gd name="connsiteX10" fmla="*/ 452845 w 645182"/>
                  <a:gd name="connsiteY10" fmla="*/ 1561565 h 1570273"/>
                  <a:gd name="connsiteX11" fmla="*/ 496388 w 645182"/>
                  <a:gd name="connsiteY11" fmla="*/ 1518022 h 1570273"/>
                  <a:gd name="connsiteX12" fmla="*/ 522514 w 645182"/>
                  <a:gd name="connsiteY12" fmla="*/ 1491896 h 1570273"/>
                  <a:gd name="connsiteX13" fmla="*/ 539931 w 645182"/>
                  <a:gd name="connsiteY13" fmla="*/ 1465770 h 1570273"/>
                  <a:gd name="connsiteX14" fmla="*/ 522514 w 645182"/>
                  <a:gd name="connsiteY14" fmla="*/ 1248056 h 1570273"/>
                  <a:gd name="connsiteX15" fmla="*/ 513805 w 645182"/>
                  <a:gd name="connsiteY15" fmla="*/ 1082593 h 1570273"/>
                  <a:gd name="connsiteX16" fmla="*/ 496388 w 645182"/>
                  <a:gd name="connsiteY16" fmla="*/ 969382 h 1570273"/>
                  <a:gd name="connsiteX17" fmla="*/ 487680 w 645182"/>
                  <a:gd name="connsiteY17" fmla="*/ 873588 h 1570273"/>
                  <a:gd name="connsiteX18" fmla="*/ 461554 w 645182"/>
                  <a:gd name="connsiteY18" fmla="*/ 786502 h 1570273"/>
                  <a:gd name="connsiteX19" fmla="*/ 435428 w 645182"/>
                  <a:gd name="connsiteY19" fmla="*/ 655873 h 1570273"/>
                  <a:gd name="connsiteX20" fmla="*/ 444137 w 645182"/>
                  <a:gd name="connsiteY20" fmla="*/ 499119 h 1570273"/>
                  <a:gd name="connsiteX21" fmla="*/ 478971 w 645182"/>
                  <a:gd name="connsiteY21" fmla="*/ 429450 h 1570273"/>
                  <a:gd name="connsiteX22" fmla="*/ 505097 w 645182"/>
                  <a:gd name="connsiteY22" fmla="*/ 368490 h 1570273"/>
                  <a:gd name="connsiteX23" fmla="*/ 522514 w 645182"/>
                  <a:gd name="connsiteY23" fmla="*/ 342365 h 1570273"/>
                  <a:gd name="connsiteX24" fmla="*/ 531223 w 645182"/>
                  <a:gd name="connsiteY24" fmla="*/ 316239 h 1570273"/>
                  <a:gd name="connsiteX25" fmla="*/ 557348 w 645182"/>
                  <a:gd name="connsiteY25" fmla="*/ 290113 h 1570273"/>
                  <a:gd name="connsiteX26" fmla="*/ 574765 w 645182"/>
                  <a:gd name="connsiteY26" fmla="*/ 255279 h 1570273"/>
                  <a:gd name="connsiteX27" fmla="*/ 609600 w 645182"/>
                  <a:gd name="connsiteY27" fmla="*/ 203028 h 1570273"/>
                  <a:gd name="connsiteX28" fmla="*/ 627017 w 645182"/>
                  <a:gd name="connsiteY28" fmla="*/ 176902 h 1570273"/>
                  <a:gd name="connsiteX29" fmla="*/ 644434 w 645182"/>
                  <a:gd name="connsiteY29" fmla="*/ 124650 h 1570273"/>
                  <a:gd name="connsiteX30" fmla="*/ 600755 w 645182"/>
                  <a:gd name="connsiteY30" fmla="*/ 5656 h 1570273"/>
                  <a:gd name="connsiteX0" fmla="*/ 600755 w 645182"/>
                  <a:gd name="connsiteY0" fmla="*/ 8110 h 1572727"/>
                  <a:gd name="connsiteX1" fmla="*/ 347526 w 645182"/>
                  <a:gd name="connsiteY1" fmla="*/ 143978 h 1572727"/>
                  <a:gd name="connsiteX2" fmla="*/ 52251 w 645182"/>
                  <a:gd name="connsiteY2" fmla="*/ 1198259 h 1572727"/>
                  <a:gd name="connsiteX3" fmla="*/ 43543 w 645182"/>
                  <a:gd name="connsiteY3" fmla="*/ 1233093 h 1572727"/>
                  <a:gd name="connsiteX4" fmla="*/ 34834 w 645182"/>
                  <a:gd name="connsiteY4" fmla="*/ 1276636 h 1572727"/>
                  <a:gd name="connsiteX5" fmla="*/ 26125 w 645182"/>
                  <a:gd name="connsiteY5" fmla="*/ 1346304 h 1572727"/>
                  <a:gd name="connsiteX6" fmla="*/ 8708 w 645182"/>
                  <a:gd name="connsiteY6" fmla="*/ 1398556 h 1572727"/>
                  <a:gd name="connsiteX7" fmla="*/ 0 w 645182"/>
                  <a:gd name="connsiteY7" fmla="*/ 1468224 h 1572727"/>
                  <a:gd name="connsiteX8" fmla="*/ 182880 w 645182"/>
                  <a:gd name="connsiteY8" fmla="*/ 1555310 h 1572727"/>
                  <a:gd name="connsiteX9" fmla="*/ 278674 w 645182"/>
                  <a:gd name="connsiteY9" fmla="*/ 1572727 h 1572727"/>
                  <a:gd name="connsiteX10" fmla="*/ 452845 w 645182"/>
                  <a:gd name="connsiteY10" fmla="*/ 1564019 h 1572727"/>
                  <a:gd name="connsiteX11" fmla="*/ 496388 w 645182"/>
                  <a:gd name="connsiteY11" fmla="*/ 1520476 h 1572727"/>
                  <a:gd name="connsiteX12" fmla="*/ 522514 w 645182"/>
                  <a:gd name="connsiteY12" fmla="*/ 1494350 h 1572727"/>
                  <a:gd name="connsiteX13" fmla="*/ 539931 w 645182"/>
                  <a:gd name="connsiteY13" fmla="*/ 1468224 h 1572727"/>
                  <a:gd name="connsiteX14" fmla="*/ 522514 w 645182"/>
                  <a:gd name="connsiteY14" fmla="*/ 1250510 h 1572727"/>
                  <a:gd name="connsiteX15" fmla="*/ 513805 w 645182"/>
                  <a:gd name="connsiteY15" fmla="*/ 1085047 h 1572727"/>
                  <a:gd name="connsiteX16" fmla="*/ 496388 w 645182"/>
                  <a:gd name="connsiteY16" fmla="*/ 971836 h 1572727"/>
                  <a:gd name="connsiteX17" fmla="*/ 487680 w 645182"/>
                  <a:gd name="connsiteY17" fmla="*/ 876042 h 1572727"/>
                  <a:gd name="connsiteX18" fmla="*/ 461554 w 645182"/>
                  <a:gd name="connsiteY18" fmla="*/ 788956 h 1572727"/>
                  <a:gd name="connsiteX19" fmla="*/ 435428 w 645182"/>
                  <a:gd name="connsiteY19" fmla="*/ 658327 h 1572727"/>
                  <a:gd name="connsiteX20" fmla="*/ 444137 w 645182"/>
                  <a:gd name="connsiteY20" fmla="*/ 501573 h 1572727"/>
                  <a:gd name="connsiteX21" fmla="*/ 478971 w 645182"/>
                  <a:gd name="connsiteY21" fmla="*/ 431904 h 1572727"/>
                  <a:gd name="connsiteX22" fmla="*/ 505097 w 645182"/>
                  <a:gd name="connsiteY22" fmla="*/ 370944 h 1572727"/>
                  <a:gd name="connsiteX23" fmla="*/ 522514 w 645182"/>
                  <a:gd name="connsiteY23" fmla="*/ 344819 h 1572727"/>
                  <a:gd name="connsiteX24" fmla="*/ 531223 w 645182"/>
                  <a:gd name="connsiteY24" fmla="*/ 318693 h 1572727"/>
                  <a:gd name="connsiteX25" fmla="*/ 557348 w 645182"/>
                  <a:gd name="connsiteY25" fmla="*/ 292567 h 1572727"/>
                  <a:gd name="connsiteX26" fmla="*/ 574765 w 645182"/>
                  <a:gd name="connsiteY26" fmla="*/ 257733 h 1572727"/>
                  <a:gd name="connsiteX27" fmla="*/ 609600 w 645182"/>
                  <a:gd name="connsiteY27" fmla="*/ 205482 h 1572727"/>
                  <a:gd name="connsiteX28" fmla="*/ 627017 w 645182"/>
                  <a:gd name="connsiteY28" fmla="*/ 179356 h 1572727"/>
                  <a:gd name="connsiteX29" fmla="*/ 644434 w 645182"/>
                  <a:gd name="connsiteY29" fmla="*/ 127104 h 1572727"/>
                  <a:gd name="connsiteX30" fmla="*/ 600755 w 645182"/>
                  <a:gd name="connsiteY30" fmla="*/ 8110 h 1572727"/>
                  <a:gd name="connsiteX0" fmla="*/ 600755 w 645182"/>
                  <a:gd name="connsiteY0" fmla="*/ 63 h 1564680"/>
                  <a:gd name="connsiteX1" fmla="*/ 347526 w 645182"/>
                  <a:gd name="connsiteY1" fmla="*/ 135931 h 1564680"/>
                  <a:gd name="connsiteX2" fmla="*/ 123689 w 645182"/>
                  <a:gd name="connsiteY2" fmla="*/ 366300 h 1564680"/>
                  <a:gd name="connsiteX3" fmla="*/ 43543 w 645182"/>
                  <a:gd name="connsiteY3" fmla="*/ 1225046 h 1564680"/>
                  <a:gd name="connsiteX4" fmla="*/ 34834 w 645182"/>
                  <a:gd name="connsiteY4" fmla="*/ 1268589 h 1564680"/>
                  <a:gd name="connsiteX5" fmla="*/ 26125 w 645182"/>
                  <a:gd name="connsiteY5" fmla="*/ 1338257 h 1564680"/>
                  <a:gd name="connsiteX6" fmla="*/ 8708 w 645182"/>
                  <a:gd name="connsiteY6" fmla="*/ 1390509 h 1564680"/>
                  <a:gd name="connsiteX7" fmla="*/ 0 w 645182"/>
                  <a:gd name="connsiteY7" fmla="*/ 1460177 h 1564680"/>
                  <a:gd name="connsiteX8" fmla="*/ 182880 w 645182"/>
                  <a:gd name="connsiteY8" fmla="*/ 1547263 h 1564680"/>
                  <a:gd name="connsiteX9" fmla="*/ 278674 w 645182"/>
                  <a:gd name="connsiteY9" fmla="*/ 1564680 h 1564680"/>
                  <a:gd name="connsiteX10" fmla="*/ 452845 w 645182"/>
                  <a:gd name="connsiteY10" fmla="*/ 1555972 h 1564680"/>
                  <a:gd name="connsiteX11" fmla="*/ 496388 w 645182"/>
                  <a:gd name="connsiteY11" fmla="*/ 1512429 h 1564680"/>
                  <a:gd name="connsiteX12" fmla="*/ 522514 w 645182"/>
                  <a:gd name="connsiteY12" fmla="*/ 1486303 h 1564680"/>
                  <a:gd name="connsiteX13" fmla="*/ 539931 w 645182"/>
                  <a:gd name="connsiteY13" fmla="*/ 1460177 h 1564680"/>
                  <a:gd name="connsiteX14" fmla="*/ 522514 w 645182"/>
                  <a:gd name="connsiteY14" fmla="*/ 1242463 h 1564680"/>
                  <a:gd name="connsiteX15" fmla="*/ 513805 w 645182"/>
                  <a:gd name="connsiteY15" fmla="*/ 1077000 h 1564680"/>
                  <a:gd name="connsiteX16" fmla="*/ 496388 w 645182"/>
                  <a:gd name="connsiteY16" fmla="*/ 963789 h 1564680"/>
                  <a:gd name="connsiteX17" fmla="*/ 487680 w 645182"/>
                  <a:gd name="connsiteY17" fmla="*/ 867995 h 1564680"/>
                  <a:gd name="connsiteX18" fmla="*/ 461554 w 645182"/>
                  <a:gd name="connsiteY18" fmla="*/ 780909 h 1564680"/>
                  <a:gd name="connsiteX19" fmla="*/ 435428 w 645182"/>
                  <a:gd name="connsiteY19" fmla="*/ 650280 h 1564680"/>
                  <a:gd name="connsiteX20" fmla="*/ 444137 w 645182"/>
                  <a:gd name="connsiteY20" fmla="*/ 493526 h 1564680"/>
                  <a:gd name="connsiteX21" fmla="*/ 478971 w 645182"/>
                  <a:gd name="connsiteY21" fmla="*/ 423857 h 1564680"/>
                  <a:gd name="connsiteX22" fmla="*/ 505097 w 645182"/>
                  <a:gd name="connsiteY22" fmla="*/ 362897 h 1564680"/>
                  <a:gd name="connsiteX23" fmla="*/ 522514 w 645182"/>
                  <a:gd name="connsiteY23" fmla="*/ 336772 h 1564680"/>
                  <a:gd name="connsiteX24" fmla="*/ 531223 w 645182"/>
                  <a:gd name="connsiteY24" fmla="*/ 310646 h 1564680"/>
                  <a:gd name="connsiteX25" fmla="*/ 557348 w 645182"/>
                  <a:gd name="connsiteY25" fmla="*/ 284520 h 1564680"/>
                  <a:gd name="connsiteX26" fmla="*/ 574765 w 645182"/>
                  <a:gd name="connsiteY26" fmla="*/ 249686 h 1564680"/>
                  <a:gd name="connsiteX27" fmla="*/ 609600 w 645182"/>
                  <a:gd name="connsiteY27" fmla="*/ 197435 h 1564680"/>
                  <a:gd name="connsiteX28" fmla="*/ 627017 w 645182"/>
                  <a:gd name="connsiteY28" fmla="*/ 171309 h 1564680"/>
                  <a:gd name="connsiteX29" fmla="*/ 644434 w 645182"/>
                  <a:gd name="connsiteY29" fmla="*/ 119057 h 1564680"/>
                  <a:gd name="connsiteX30" fmla="*/ 600755 w 645182"/>
                  <a:gd name="connsiteY30" fmla="*/ 63 h 1564680"/>
                  <a:gd name="connsiteX0" fmla="*/ 600755 w 645182"/>
                  <a:gd name="connsiteY0" fmla="*/ 63 h 1564680"/>
                  <a:gd name="connsiteX1" fmla="*/ 347526 w 645182"/>
                  <a:gd name="connsiteY1" fmla="*/ 135931 h 1564680"/>
                  <a:gd name="connsiteX2" fmla="*/ 123689 w 645182"/>
                  <a:gd name="connsiteY2" fmla="*/ 366300 h 1564680"/>
                  <a:gd name="connsiteX3" fmla="*/ 43543 w 645182"/>
                  <a:gd name="connsiteY3" fmla="*/ 1225046 h 1564680"/>
                  <a:gd name="connsiteX4" fmla="*/ 34834 w 645182"/>
                  <a:gd name="connsiteY4" fmla="*/ 1268589 h 1564680"/>
                  <a:gd name="connsiteX5" fmla="*/ 26125 w 645182"/>
                  <a:gd name="connsiteY5" fmla="*/ 1338257 h 1564680"/>
                  <a:gd name="connsiteX6" fmla="*/ 8708 w 645182"/>
                  <a:gd name="connsiteY6" fmla="*/ 1390509 h 1564680"/>
                  <a:gd name="connsiteX7" fmla="*/ 0 w 645182"/>
                  <a:gd name="connsiteY7" fmla="*/ 1460177 h 1564680"/>
                  <a:gd name="connsiteX8" fmla="*/ 182880 w 645182"/>
                  <a:gd name="connsiteY8" fmla="*/ 1547263 h 1564680"/>
                  <a:gd name="connsiteX9" fmla="*/ 278674 w 645182"/>
                  <a:gd name="connsiteY9" fmla="*/ 1564680 h 1564680"/>
                  <a:gd name="connsiteX10" fmla="*/ 452845 w 645182"/>
                  <a:gd name="connsiteY10" fmla="*/ 1555972 h 1564680"/>
                  <a:gd name="connsiteX11" fmla="*/ 496388 w 645182"/>
                  <a:gd name="connsiteY11" fmla="*/ 1512429 h 1564680"/>
                  <a:gd name="connsiteX12" fmla="*/ 522514 w 645182"/>
                  <a:gd name="connsiteY12" fmla="*/ 1486303 h 1564680"/>
                  <a:gd name="connsiteX13" fmla="*/ 539931 w 645182"/>
                  <a:gd name="connsiteY13" fmla="*/ 1460177 h 1564680"/>
                  <a:gd name="connsiteX14" fmla="*/ 522514 w 645182"/>
                  <a:gd name="connsiteY14" fmla="*/ 1242463 h 1564680"/>
                  <a:gd name="connsiteX15" fmla="*/ 513805 w 645182"/>
                  <a:gd name="connsiteY15" fmla="*/ 1077000 h 1564680"/>
                  <a:gd name="connsiteX16" fmla="*/ 496388 w 645182"/>
                  <a:gd name="connsiteY16" fmla="*/ 963789 h 1564680"/>
                  <a:gd name="connsiteX17" fmla="*/ 487680 w 645182"/>
                  <a:gd name="connsiteY17" fmla="*/ 867995 h 1564680"/>
                  <a:gd name="connsiteX18" fmla="*/ 461554 w 645182"/>
                  <a:gd name="connsiteY18" fmla="*/ 780909 h 1564680"/>
                  <a:gd name="connsiteX19" fmla="*/ 435428 w 645182"/>
                  <a:gd name="connsiteY19" fmla="*/ 650280 h 1564680"/>
                  <a:gd name="connsiteX20" fmla="*/ 444137 w 645182"/>
                  <a:gd name="connsiteY20" fmla="*/ 493526 h 1564680"/>
                  <a:gd name="connsiteX21" fmla="*/ 478971 w 645182"/>
                  <a:gd name="connsiteY21" fmla="*/ 423857 h 1564680"/>
                  <a:gd name="connsiteX22" fmla="*/ 505097 w 645182"/>
                  <a:gd name="connsiteY22" fmla="*/ 362897 h 1564680"/>
                  <a:gd name="connsiteX23" fmla="*/ 522514 w 645182"/>
                  <a:gd name="connsiteY23" fmla="*/ 336772 h 1564680"/>
                  <a:gd name="connsiteX24" fmla="*/ 531223 w 645182"/>
                  <a:gd name="connsiteY24" fmla="*/ 310646 h 1564680"/>
                  <a:gd name="connsiteX25" fmla="*/ 557348 w 645182"/>
                  <a:gd name="connsiteY25" fmla="*/ 284520 h 1564680"/>
                  <a:gd name="connsiteX26" fmla="*/ 574765 w 645182"/>
                  <a:gd name="connsiteY26" fmla="*/ 249686 h 1564680"/>
                  <a:gd name="connsiteX27" fmla="*/ 609600 w 645182"/>
                  <a:gd name="connsiteY27" fmla="*/ 197435 h 1564680"/>
                  <a:gd name="connsiteX28" fmla="*/ 627017 w 645182"/>
                  <a:gd name="connsiteY28" fmla="*/ 171309 h 1564680"/>
                  <a:gd name="connsiteX29" fmla="*/ 644434 w 645182"/>
                  <a:gd name="connsiteY29" fmla="*/ 119057 h 1564680"/>
                  <a:gd name="connsiteX30" fmla="*/ 600755 w 645182"/>
                  <a:gd name="connsiteY30" fmla="*/ 63 h 1564680"/>
                  <a:gd name="connsiteX0" fmla="*/ 600755 w 645182"/>
                  <a:gd name="connsiteY0" fmla="*/ 592 h 1565209"/>
                  <a:gd name="connsiteX1" fmla="*/ 333238 w 645182"/>
                  <a:gd name="connsiteY1" fmla="*/ 174560 h 1565209"/>
                  <a:gd name="connsiteX2" fmla="*/ 123689 w 645182"/>
                  <a:gd name="connsiteY2" fmla="*/ 366829 h 1565209"/>
                  <a:gd name="connsiteX3" fmla="*/ 43543 w 645182"/>
                  <a:gd name="connsiteY3" fmla="*/ 1225575 h 1565209"/>
                  <a:gd name="connsiteX4" fmla="*/ 34834 w 645182"/>
                  <a:gd name="connsiteY4" fmla="*/ 1269118 h 1565209"/>
                  <a:gd name="connsiteX5" fmla="*/ 26125 w 645182"/>
                  <a:gd name="connsiteY5" fmla="*/ 1338786 h 1565209"/>
                  <a:gd name="connsiteX6" fmla="*/ 8708 w 645182"/>
                  <a:gd name="connsiteY6" fmla="*/ 1391038 h 1565209"/>
                  <a:gd name="connsiteX7" fmla="*/ 0 w 645182"/>
                  <a:gd name="connsiteY7" fmla="*/ 1460706 h 1565209"/>
                  <a:gd name="connsiteX8" fmla="*/ 182880 w 645182"/>
                  <a:gd name="connsiteY8" fmla="*/ 1547792 h 1565209"/>
                  <a:gd name="connsiteX9" fmla="*/ 278674 w 645182"/>
                  <a:gd name="connsiteY9" fmla="*/ 1565209 h 1565209"/>
                  <a:gd name="connsiteX10" fmla="*/ 452845 w 645182"/>
                  <a:gd name="connsiteY10" fmla="*/ 1556501 h 1565209"/>
                  <a:gd name="connsiteX11" fmla="*/ 496388 w 645182"/>
                  <a:gd name="connsiteY11" fmla="*/ 1512958 h 1565209"/>
                  <a:gd name="connsiteX12" fmla="*/ 522514 w 645182"/>
                  <a:gd name="connsiteY12" fmla="*/ 1486832 h 1565209"/>
                  <a:gd name="connsiteX13" fmla="*/ 539931 w 645182"/>
                  <a:gd name="connsiteY13" fmla="*/ 1460706 h 1565209"/>
                  <a:gd name="connsiteX14" fmla="*/ 522514 w 645182"/>
                  <a:gd name="connsiteY14" fmla="*/ 1242992 h 1565209"/>
                  <a:gd name="connsiteX15" fmla="*/ 513805 w 645182"/>
                  <a:gd name="connsiteY15" fmla="*/ 1077529 h 1565209"/>
                  <a:gd name="connsiteX16" fmla="*/ 496388 w 645182"/>
                  <a:gd name="connsiteY16" fmla="*/ 964318 h 1565209"/>
                  <a:gd name="connsiteX17" fmla="*/ 487680 w 645182"/>
                  <a:gd name="connsiteY17" fmla="*/ 868524 h 1565209"/>
                  <a:gd name="connsiteX18" fmla="*/ 461554 w 645182"/>
                  <a:gd name="connsiteY18" fmla="*/ 781438 h 1565209"/>
                  <a:gd name="connsiteX19" fmla="*/ 435428 w 645182"/>
                  <a:gd name="connsiteY19" fmla="*/ 650809 h 1565209"/>
                  <a:gd name="connsiteX20" fmla="*/ 444137 w 645182"/>
                  <a:gd name="connsiteY20" fmla="*/ 494055 h 1565209"/>
                  <a:gd name="connsiteX21" fmla="*/ 478971 w 645182"/>
                  <a:gd name="connsiteY21" fmla="*/ 424386 h 1565209"/>
                  <a:gd name="connsiteX22" fmla="*/ 505097 w 645182"/>
                  <a:gd name="connsiteY22" fmla="*/ 363426 h 1565209"/>
                  <a:gd name="connsiteX23" fmla="*/ 522514 w 645182"/>
                  <a:gd name="connsiteY23" fmla="*/ 337301 h 1565209"/>
                  <a:gd name="connsiteX24" fmla="*/ 531223 w 645182"/>
                  <a:gd name="connsiteY24" fmla="*/ 311175 h 1565209"/>
                  <a:gd name="connsiteX25" fmla="*/ 557348 w 645182"/>
                  <a:gd name="connsiteY25" fmla="*/ 285049 h 1565209"/>
                  <a:gd name="connsiteX26" fmla="*/ 574765 w 645182"/>
                  <a:gd name="connsiteY26" fmla="*/ 250215 h 1565209"/>
                  <a:gd name="connsiteX27" fmla="*/ 609600 w 645182"/>
                  <a:gd name="connsiteY27" fmla="*/ 197964 h 1565209"/>
                  <a:gd name="connsiteX28" fmla="*/ 627017 w 645182"/>
                  <a:gd name="connsiteY28" fmla="*/ 171838 h 1565209"/>
                  <a:gd name="connsiteX29" fmla="*/ 644434 w 645182"/>
                  <a:gd name="connsiteY29" fmla="*/ 119586 h 1565209"/>
                  <a:gd name="connsiteX30" fmla="*/ 600755 w 645182"/>
                  <a:gd name="connsiteY30" fmla="*/ 592 h 1565209"/>
                  <a:gd name="connsiteX0" fmla="*/ 600755 w 645182"/>
                  <a:gd name="connsiteY0" fmla="*/ 592 h 1565209"/>
                  <a:gd name="connsiteX1" fmla="*/ 333238 w 645182"/>
                  <a:gd name="connsiteY1" fmla="*/ 174560 h 1565209"/>
                  <a:gd name="connsiteX2" fmla="*/ 123689 w 645182"/>
                  <a:gd name="connsiteY2" fmla="*/ 366829 h 1565209"/>
                  <a:gd name="connsiteX3" fmla="*/ 43543 w 645182"/>
                  <a:gd name="connsiteY3" fmla="*/ 1225575 h 1565209"/>
                  <a:gd name="connsiteX4" fmla="*/ 34834 w 645182"/>
                  <a:gd name="connsiteY4" fmla="*/ 1269118 h 1565209"/>
                  <a:gd name="connsiteX5" fmla="*/ 26125 w 645182"/>
                  <a:gd name="connsiteY5" fmla="*/ 1338786 h 1565209"/>
                  <a:gd name="connsiteX6" fmla="*/ 8708 w 645182"/>
                  <a:gd name="connsiteY6" fmla="*/ 1391038 h 1565209"/>
                  <a:gd name="connsiteX7" fmla="*/ 0 w 645182"/>
                  <a:gd name="connsiteY7" fmla="*/ 1460706 h 1565209"/>
                  <a:gd name="connsiteX8" fmla="*/ 182880 w 645182"/>
                  <a:gd name="connsiteY8" fmla="*/ 1547792 h 1565209"/>
                  <a:gd name="connsiteX9" fmla="*/ 278674 w 645182"/>
                  <a:gd name="connsiteY9" fmla="*/ 1565209 h 1565209"/>
                  <a:gd name="connsiteX10" fmla="*/ 452845 w 645182"/>
                  <a:gd name="connsiteY10" fmla="*/ 1556501 h 1565209"/>
                  <a:gd name="connsiteX11" fmla="*/ 496388 w 645182"/>
                  <a:gd name="connsiteY11" fmla="*/ 1512958 h 1565209"/>
                  <a:gd name="connsiteX12" fmla="*/ 522514 w 645182"/>
                  <a:gd name="connsiteY12" fmla="*/ 1486832 h 1565209"/>
                  <a:gd name="connsiteX13" fmla="*/ 539931 w 645182"/>
                  <a:gd name="connsiteY13" fmla="*/ 1460706 h 1565209"/>
                  <a:gd name="connsiteX14" fmla="*/ 522514 w 645182"/>
                  <a:gd name="connsiteY14" fmla="*/ 1242992 h 1565209"/>
                  <a:gd name="connsiteX15" fmla="*/ 513805 w 645182"/>
                  <a:gd name="connsiteY15" fmla="*/ 1077529 h 1565209"/>
                  <a:gd name="connsiteX16" fmla="*/ 496388 w 645182"/>
                  <a:gd name="connsiteY16" fmla="*/ 964318 h 1565209"/>
                  <a:gd name="connsiteX17" fmla="*/ 487680 w 645182"/>
                  <a:gd name="connsiteY17" fmla="*/ 868524 h 1565209"/>
                  <a:gd name="connsiteX18" fmla="*/ 461554 w 645182"/>
                  <a:gd name="connsiteY18" fmla="*/ 781438 h 1565209"/>
                  <a:gd name="connsiteX19" fmla="*/ 435428 w 645182"/>
                  <a:gd name="connsiteY19" fmla="*/ 650809 h 1565209"/>
                  <a:gd name="connsiteX20" fmla="*/ 444137 w 645182"/>
                  <a:gd name="connsiteY20" fmla="*/ 494055 h 1565209"/>
                  <a:gd name="connsiteX21" fmla="*/ 478971 w 645182"/>
                  <a:gd name="connsiteY21" fmla="*/ 424386 h 1565209"/>
                  <a:gd name="connsiteX22" fmla="*/ 505097 w 645182"/>
                  <a:gd name="connsiteY22" fmla="*/ 363426 h 1565209"/>
                  <a:gd name="connsiteX23" fmla="*/ 522514 w 645182"/>
                  <a:gd name="connsiteY23" fmla="*/ 337301 h 1565209"/>
                  <a:gd name="connsiteX24" fmla="*/ 531223 w 645182"/>
                  <a:gd name="connsiteY24" fmla="*/ 311175 h 1565209"/>
                  <a:gd name="connsiteX25" fmla="*/ 557348 w 645182"/>
                  <a:gd name="connsiteY25" fmla="*/ 285049 h 1565209"/>
                  <a:gd name="connsiteX26" fmla="*/ 574765 w 645182"/>
                  <a:gd name="connsiteY26" fmla="*/ 250215 h 1565209"/>
                  <a:gd name="connsiteX27" fmla="*/ 609600 w 645182"/>
                  <a:gd name="connsiteY27" fmla="*/ 197964 h 1565209"/>
                  <a:gd name="connsiteX28" fmla="*/ 627017 w 645182"/>
                  <a:gd name="connsiteY28" fmla="*/ 171838 h 1565209"/>
                  <a:gd name="connsiteX29" fmla="*/ 644434 w 645182"/>
                  <a:gd name="connsiteY29" fmla="*/ 119586 h 1565209"/>
                  <a:gd name="connsiteX30" fmla="*/ 600755 w 645182"/>
                  <a:gd name="connsiteY30" fmla="*/ 592 h 1565209"/>
                  <a:gd name="connsiteX0" fmla="*/ 600755 w 645182"/>
                  <a:gd name="connsiteY0" fmla="*/ 592 h 1565209"/>
                  <a:gd name="connsiteX1" fmla="*/ 333238 w 645182"/>
                  <a:gd name="connsiteY1" fmla="*/ 174560 h 1565209"/>
                  <a:gd name="connsiteX2" fmla="*/ 123689 w 645182"/>
                  <a:gd name="connsiteY2" fmla="*/ 366829 h 1565209"/>
                  <a:gd name="connsiteX3" fmla="*/ 43543 w 645182"/>
                  <a:gd name="connsiteY3" fmla="*/ 1225575 h 1565209"/>
                  <a:gd name="connsiteX4" fmla="*/ 34834 w 645182"/>
                  <a:gd name="connsiteY4" fmla="*/ 1269118 h 1565209"/>
                  <a:gd name="connsiteX5" fmla="*/ 26125 w 645182"/>
                  <a:gd name="connsiteY5" fmla="*/ 1338786 h 1565209"/>
                  <a:gd name="connsiteX6" fmla="*/ 8708 w 645182"/>
                  <a:gd name="connsiteY6" fmla="*/ 1391038 h 1565209"/>
                  <a:gd name="connsiteX7" fmla="*/ 0 w 645182"/>
                  <a:gd name="connsiteY7" fmla="*/ 1460706 h 1565209"/>
                  <a:gd name="connsiteX8" fmla="*/ 182880 w 645182"/>
                  <a:gd name="connsiteY8" fmla="*/ 1547792 h 1565209"/>
                  <a:gd name="connsiteX9" fmla="*/ 278674 w 645182"/>
                  <a:gd name="connsiteY9" fmla="*/ 1565209 h 1565209"/>
                  <a:gd name="connsiteX10" fmla="*/ 452845 w 645182"/>
                  <a:gd name="connsiteY10" fmla="*/ 1556501 h 1565209"/>
                  <a:gd name="connsiteX11" fmla="*/ 496388 w 645182"/>
                  <a:gd name="connsiteY11" fmla="*/ 1512958 h 1565209"/>
                  <a:gd name="connsiteX12" fmla="*/ 522514 w 645182"/>
                  <a:gd name="connsiteY12" fmla="*/ 1486832 h 1565209"/>
                  <a:gd name="connsiteX13" fmla="*/ 539931 w 645182"/>
                  <a:gd name="connsiteY13" fmla="*/ 1460706 h 1565209"/>
                  <a:gd name="connsiteX14" fmla="*/ 522514 w 645182"/>
                  <a:gd name="connsiteY14" fmla="*/ 1242992 h 1565209"/>
                  <a:gd name="connsiteX15" fmla="*/ 513805 w 645182"/>
                  <a:gd name="connsiteY15" fmla="*/ 1077529 h 1565209"/>
                  <a:gd name="connsiteX16" fmla="*/ 496388 w 645182"/>
                  <a:gd name="connsiteY16" fmla="*/ 964318 h 1565209"/>
                  <a:gd name="connsiteX17" fmla="*/ 487680 w 645182"/>
                  <a:gd name="connsiteY17" fmla="*/ 868524 h 1565209"/>
                  <a:gd name="connsiteX18" fmla="*/ 461554 w 645182"/>
                  <a:gd name="connsiteY18" fmla="*/ 781438 h 1565209"/>
                  <a:gd name="connsiteX19" fmla="*/ 435428 w 645182"/>
                  <a:gd name="connsiteY19" fmla="*/ 650809 h 1565209"/>
                  <a:gd name="connsiteX20" fmla="*/ 444137 w 645182"/>
                  <a:gd name="connsiteY20" fmla="*/ 494055 h 1565209"/>
                  <a:gd name="connsiteX21" fmla="*/ 478971 w 645182"/>
                  <a:gd name="connsiteY21" fmla="*/ 424386 h 1565209"/>
                  <a:gd name="connsiteX22" fmla="*/ 505097 w 645182"/>
                  <a:gd name="connsiteY22" fmla="*/ 363426 h 1565209"/>
                  <a:gd name="connsiteX23" fmla="*/ 522514 w 645182"/>
                  <a:gd name="connsiteY23" fmla="*/ 337301 h 1565209"/>
                  <a:gd name="connsiteX24" fmla="*/ 531223 w 645182"/>
                  <a:gd name="connsiteY24" fmla="*/ 311175 h 1565209"/>
                  <a:gd name="connsiteX25" fmla="*/ 557348 w 645182"/>
                  <a:gd name="connsiteY25" fmla="*/ 285049 h 1565209"/>
                  <a:gd name="connsiteX26" fmla="*/ 574765 w 645182"/>
                  <a:gd name="connsiteY26" fmla="*/ 250215 h 1565209"/>
                  <a:gd name="connsiteX27" fmla="*/ 609600 w 645182"/>
                  <a:gd name="connsiteY27" fmla="*/ 197964 h 1565209"/>
                  <a:gd name="connsiteX28" fmla="*/ 627017 w 645182"/>
                  <a:gd name="connsiteY28" fmla="*/ 171838 h 1565209"/>
                  <a:gd name="connsiteX29" fmla="*/ 644434 w 645182"/>
                  <a:gd name="connsiteY29" fmla="*/ 119586 h 1565209"/>
                  <a:gd name="connsiteX30" fmla="*/ 600755 w 645182"/>
                  <a:gd name="connsiteY30" fmla="*/ 592 h 1565209"/>
                  <a:gd name="connsiteX0" fmla="*/ 600755 w 645182"/>
                  <a:gd name="connsiteY0" fmla="*/ 641 h 1565258"/>
                  <a:gd name="connsiteX1" fmla="*/ 323713 w 645182"/>
                  <a:gd name="connsiteY1" fmla="*/ 176991 h 1565258"/>
                  <a:gd name="connsiteX2" fmla="*/ 123689 w 645182"/>
                  <a:gd name="connsiteY2" fmla="*/ 366878 h 1565258"/>
                  <a:gd name="connsiteX3" fmla="*/ 43543 w 645182"/>
                  <a:gd name="connsiteY3" fmla="*/ 1225624 h 1565258"/>
                  <a:gd name="connsiteX4" fmla="*/ 34834 w 645182"/>
                  <a:gd name="connsiteY4" fmla="*/ 1269167 h 1565258"/>
                  <a:gd name="connsiteX5" fmla="*/ 26125 w 645182"/>
                  <a:gd name="connsiteY5" fmla="*/ 1338835 h 1565258"/>
                  <a:gd name="connsiteX6" fmla="*/ 8708 w 645182"/>
                  <a:gd name="connsiteY6" fmla="*/ 1391087 h 1565258"/>
                  <a:gd name="connsiteX7" fmla="*/ 0 w 645182"/>
                  <a:gd name="connsiteY7" fmla="*/ 1460755 h 1565258"/>
                  <a:gd name="connsiteX8" fmla="*/ 182880 w 645182"/>
                  <a:gd name="connsiteY8" fmla="*/ 1547841 h 1565258"/>
                  <a:gd name="connsiteX9" fmla="*/ 278674 w 645182"/>
                  <a:gd name="connsiteY9" fmla="*/ 1565258 h 1565258"/>
                  <a:gd name="connsiteX10" fmla="*/ 452845 w 645182"/>
                  <a:gd name="connsiteY10" fmla="*/ 1556550 h 1565258"/>
                  <a:gd name="connsiteX11" fmla="*/ 496388 w 645182"/>
                  <a:gd name="connsiteY11" fmla="*/ 1513007 h 1565258"/>
                  <a:gd name="connsiteX12" fmla="*/ 522514 w 645182"/>
                  <a:gd name="connsiteY12" fmla="*/ 1486881 h 1565258"/>
                  <a:gd name="connsiteX13" fmla="*/ 539931 w 645182"/>
                  <a:gd name="connsiteY13" fmla="*/ 1460755 h 1565258"/>
                  <a:gd name="connsiteX14" fmla="*/ 522514 w 645182"/>
                  <a:gd name="connsiteY14" fmla="*/ 1243041 h 1565258"/>
                  <a:gd name="connsiteX15" fmla="*/ 513805 w 645182"/>
                  <a:gd name="connsiteY15" fmla="*/ 1077578 h 1565258"/>
                  <a:gd name="connsiteX16" fmla="*/ 496388 w 645182"/>
                  <a:gd name="connsiteY16" fmla="*/ 964367 h 1565258"/>
                  <a:gd name="connsiteX17" fmla="*/ 487680 w 645182"/>
                  <a:gd name="connsiteY17" fmla="*/ 868573 h 1565258"/>
                  <a:gd name="connsiteX18" fmla="*/ 461554 w 645182"/>
                  <a:gd name="connsiteY18" fmla="*/ 781487 h 1565258"/>
                  <a:gd name="connsiteX19" fmla="*/ 435428 w 645182"/>
                  <a:gd name="connsiteY19" fmla="*/ 650858 h 1565258"/>
                  <a:gd name="connsiteX20" fmla="*/ 444137 w 645182"/>
                  <a:gd name="connsiteY20" fmla="*/ 494104 h 1565258"/>
                  <a:gd name="connsiteX21" fmla="*/ 478971 w 645182"/>
                  <a:gd name="connsiteY21" fmla="*/ 424435 h 1565258"/>
                  <a:gd name="connsiteX22" fmla="*/ 505097 w 645182"/>
                  <a:gd name="connsiteY22" fmla="*/ 363475 h 1565258"/>
                  <a:gd name="connsiteX23" fmla="*/ 522514 w 645182"/>
                  <a:gd name="connsiteY23" fmla="*/ 337350 h 1565258"/>
                  <a:gd name="connsiteX24" fmla="*/ 531223 w 645182"/>
                  <a:gd name="connsiteY24" fmla="*/ 311224 h 1565258"/>
                  <a:gd name="connsiteX25" fmla="*/ 557348 w 645182"/>
                  <a:gd name="connsiteY25" fmla="*/ 285098 h 1565258"/>
                  <a:gd name="connsiteX26" fmla="*/ 574765 w 645182"/>
                  <a:gd name="connsiteY26" fmla="*/ 250264 h 1565258"/>
                  <a:gd name="connsiteX27" fmla="*/ 609600 w 645182"/>
                  <a:gd name="connsiteY27" fmla="*/ 198013 h 1565258"/>
                  <a:gd name="connsiteX28" fmla="*/ 627017 w 645182"/>
                  <a:gd name="connsiteY28" fmla="*/ 171887 h 1565258"/>
                  <a:gd name="connsiteX29" fmla="*/ 644434 w 645182"/>
                  <a:gd name="connsiteY29" fmla="*/ 119635 h 1565258"/>
                  <a:gd name="connsiteX30" fmla="*/ 600755 w 645182"/>
                  <a:gd name="connsiteY30" fmla="*/ 641 h 1565258"/>
                  <a:gd name="connsiteX0" fmla="*/ 600755 w 645182"/>
                  <a:gd name="connsiteY0" fmla="*/ 641 h 1565258"/>
                  <a:gd name="connsiteX1" fmla="*/ 323713 w 645182"/>
                  <a:gd name="connsiteY1" fmla="*/ 176991 h 1565258"/>
                  <a:gd name="connsiteX2" fmla="*/ 123689 w 645182"/>
                  <a:gd name="connsiteY2" fmla="*/ 366878 h 1565258"/>
                  <a:gd name="connsiteX3" fmla="*/ 43543 w 645182"/>
                  <a:gd name="connsiteY3" fmla="*/ 1225624 h 1565258"/>
                  <a:gd name="connsiteX4" fmla="*/ 34834 w 645182"/>
                  <a:gd name="connsiteY4" fmla="*/ 1269167 h 1565258"/>
                  <a:gd name="connsiteX5" fmla="*/ 26125 w 645182"/>
                  <a:gd name="connsiteY5" fmla="*/ 1338835 h 1565258"/>
                  <a:gd name="connsiteX6" fmla="*/ 8708 w 645182"/>
                  <a:gd name="connsiteY6" fmla="*/ 1391087 h 1565258"/>
                  <a:gd name="connsiteX7" fmla="*/ 0 w 645182"/>
                  <a:gd name="connsiteY7" fmla="*/ 1460755 h 1565258"/>
                  <a:gd name="connsiteX8" fmla="*/ 182880 w 645182"/>
                  <a:gd name="connsiteY8" fmla="*/ 1547841 h 1565258"/>
                  <a:gd name="connsiteX9" fmla="*/ 278674 w 645182"/>
                  <a:gd name="connsiteY9" fmla="*/ 1565258 h 1565258"/>
                  <a:gd name="connsiteX10" fmla="*/ 452845 w 645182"/>
                  <a:gd name="connsiteY10" fmla="*/ 1556550 h 1565258"/>
                  <a:gd name="connsiteX11" fmla="*/ 496388 w 645182"/>
                  <a:gd name="connsiteY11" fmla="*/ 1513007 h 1565258"/>
                  <a:gd name="connsiteX12" fmla="*/ 522514 w 645182"/>
                  <a:gd name="connsiteY12" fmla="*/ 1486881 h 1565258"/>
                  <a:gd name="connsiteX13" fmla="*/ 539931 w 645182"/>
                  <a:gd name="connsiteY13" fmla="*/ 1460755 h 1565258"/>
                  <a:gd name="connsiteX14" fmla="*/ 522514 w 645182"/>
                  <a:gd name="connsiteY14" fmla="*/ 1243041 h 1565258"/>
                  <a:gd name="connsiteX15" fmla="*/ 513805 w 645182"/>
                  <a:gd name="connsiteY15" fmla="*/ 1077578 h 1565258"/>
                  <a:gd name="connsiteX16" fmla="*/ 496388 w 645182"/>
                  <a:gd name="connsiteY16" fmla="*/ 964367 h 1565258"/>
                  <a:gd name="connsiteX17" fmla="*/ 487680 w 645182"/>
                  <a:gd name="connsiteY17" fmla="*/ 868573 h 1565258"/>
                  <a:gd name="connsiteX18" fmla="*/ 461554 w 645182"/>
                  <a:gd name="connsiteY18" fmla="*/ 781487 h 1565258"/>
                  <a:gd name="connsiteX19" fmla="*/ 435428 w 645182"/>
                  <a:gd name="connsiteY19" fmla="*/ 650858 h 1565258"/>
                  <a:gd name="connsiteX20" fmla="*/ 444137 w 645182"/>
                  <a:gd name="connsiteY20" fmla="*/ 494104 h 1565258"/>
                  <a:gd name="connsiteX21" fmla="*/ 478971 w 645182"/>
                  <a:gd name="connsiteY21" fmla="*/ 424435 h 1565258"/>
                  <a:gd name="connsiteX22" fmla="*/ 505097 w 645182"/>
                  <a:gd name="connsiteY22" fmla="*/ 363475 h 1565258"/>
                  <a:gd name="connsiteX23" fmla="*/ 522514 w 645182"/>
                  <a:gd name="connsiteY23" fmla="*/ 337350 h 1565258"/>
                  <a:gd name="connsiteX24" fmla="*/ 531223 w 645182"/>
                  <a:gd name="connsiteY24" fmla="*/ 311224 h 1565258"/>
                  <a:gd name="connsiteX25" fmla="*/ 557348 w 645182"/>
                  <a:gd name="connsiteY25" fmla="*/ 285098 h 1565258"/>
                  <a:gd name="connsiteX26" fmla="*/ 574765 w 645182"/>
                  <a:gd name="connsiteY26" fmla="*/ 250264 h 1565258"/>
                  <a:gd name="connsiteX27" fmla="*/ 609600 w 645182"/>
                  <a:gd name="connsiteY27" fmla="*/ 198013 h 1565258"/>
                  <a:gd name="connsiteX28" fmla="*/ 627017 w 645182"/>
                  <a:gd name="connsiteY28" fmla="*/ 171887 h 1565258"/>
                  <a:gd name="connsiteX29" fmla="*/ 644434 w 645182"/>
                  <a:gd name="connsiteY29" fmla="*/ 119635 h 1565258"/>
                  <a:gd name="connsiteX30" fmla="*/ 600755 w 645182"/>
                  <a:gd name="connsiteY30" fmla="*/ 641 h 1565258"/>
                  <a:gd name="connsiteX0" fmla="*/ 600755 w 645182"/>
                  <a:gd name="connsiteY0" fmla="*/ 641 h 1565258"/>
                  <a:gd name="connsiteX1" fmla="*/ 323713 w 645182"/>
                  <a:gd name="connsiteY1" fmla="*/ 176991 h 1565258"/>
                  <a:gd name="connsiteX2" fmla="*/ 123689 w 645182"/>
                  <a:gd name="connsiteY2" fmla="*/ 366878 h 1565258"/>
                  <a:gd name="connsiteX3" fmla="*/ 43543 w 645182"/>
                  <a:gd name="connsiteY3" fmla="*/ 1225624 h 1565258"/>
                  <a:gd name="connsiteX4" fmla="*/ 34834 w 645182"/>
                  <a:gd name="connsiteY4" fmla="*/ 1269167 h 1565258"/>
                  <a:gd name="connsiteX5" fmla="*/ 26125 w 645182"/>
                  <a:gd name="connsiteY5" fmla="*/ 1338835 h 1565258"/>
                  <a:gd name="connsiteX6" fmla="*/ 8708 w 645182"/>
                  <a:gd name="connsiteY6" fmla="*/ 1391087 h 1565258"/>
                  <a:gd name="connsiteX7" fmla="*/ 0 w 645182"/>
                  <a:gd name="connsiteY7" fmla="*/ 1460755 h 1565258"/>
                  <a:gd name="connsiteX8" fmla="*/ 182880 w 645182"/>
                  <a:gd name="connsiteY8" fmla="*/ 1547841 h 1565258"/>
                  <a:gd name="connsiteX9" fmla="*/ 278674 w 645182"/>
                  <a:gd name="connsiteY9" fmla="*/ 1565258 h 1565258"/>
                  <a:gd name="connsiteX10" fmla="*/ 452845 w 645182"/>
                  <a:gd name="connsiteY10" fmla="*/ 1556550 h 1565258"/>
                  <a:gd name="connsiteX11" fmla="*/ 496388 w 645182"/>
                  <a:gd name="connsiteY11" fmla="*/ 1513007 h 1565258"/>
                  <a:gd name="connsiteX12" fmla="*/ 522514 w 645182"/>
                  <a:gd name="connsiteY12" fmla="*/ 1486881 h 1565258"/>
                  <a:gd name="connsiteX13" fmla="*/ 539931 w 645182"/>
                  <a:gd name="connsiteY13" fmla="*/ 1460755 h 1565258"/>
                  <a:gd name="connsiteX14" fmla="*/ 522514 w 645182"/>
                  <a:gd name="connsiteY14" fmla="*/ 1243041 h 1565258"/>
                  <a:gd name="connsiteX15" fmla="*/ 513805 w 645182"/>
                  <a:gd name="connsiteY15" fmla="*/ 1077578 h 1565258"/>
                  <a:gd name="connsiteX16" fmla="*/ 496388 w 645182"/>
                  <a:gd name="connsiteY16" fmla="*/ 964367 h 1565258"/>
                  <a:gd name="connsiteX17" fmla="*/ 487680 w 645182"/>
                  <a:gd name="connsiteY17" fmla="*/ 868573 h 1565258"/>
                  <a:gd name="connsiteX18" fmla="*/ 461554 w 645182"/>
                  <a:gd name="connsiteY18" fmla="*/ 781487 h 1565258"/>
                  <a:gd name="connsiteX19" fmla="*/ 435428 w 645182"/>
                  <a:gd name="connsiteY19" fmla="*/ 650858 h 1565258"/>
                  <a:gd name="connsiteX20" fmla="*/ 444137 w 645182"/>
                  <a:gd name="connsiteY20" fmla="*/ 494104 h 1565258"/>
                  <a:gd name="connsiteX21" fmla="*/ 478971 w 645182"/>
                  <a:gd name="connsiteY21" fmla="*/ 424435 h 1565258"/>
                  <a:gd name="connsiteX22" fmla="*/ 505097 w 645182"/>
                  <a:gd name="connsiteY22" fmla="*/ 363475 h 1565258"/>
                  <a:gd name="connsiteX23" fmla="*/ 522514 w 645182"/>
                  <a:gd name="connsiteY23" fmla="*/ 337350 h 1565258"/>
                  <a:gd name="connsiteX24" fmla="*/ 531223 w 645182"/>
                  <a:gd name="connsiteY24" fmla="*/ 311224 h 1565258"/>
                  <a:gd name="connsiteX25" fmla="*/ 557348 w 645182"/>
                  <a:gd name="connsiteY25" fmla="*/ 285098 h 1565258"/>
                  <a:gd name="connsiteX26" fmla="*/ 574765 w 645182"/>
                  <a:gd name="connsiteY26" fmla="*/ 250264 h 1565258"/>
                  <a:gd name="connsiteX27" fmla="*/ 609600 w 645182"/>
                  <a:gd name="connsiteY27" fmla="*/ 198013 h 1565258"/>
                  <a:gd name="connsiteX28" fmla="*/ 627017 w 645182"/>
                  <a:gd name="connsiteY28" fmla="*/ 171887 h 1565258"/>
                  <a:gd name="connsiteX29" fmla="*/ 644434 w 645182"/>
                  <a:gd name="connsiteY29" fmla="*/ 119635 h 1565258"/>
                  <a:gd name="connsiteX30" fmla="*/ 600755 w 645182"/>
                  <a:gd name="connsiteY30" fmla="*/ 641 h 1565258"/>
                  <a:gd name="connsiteX0" fmla="*/ 600755 w 645182"/>
                  <a:gd name="connsiteY0" fmla="*/ 416 h 1565033"/>
                  <a:gd name="connsiteX1" fmla="*/ 347526 w 645182"/>
                  <a:gd name="connsiteY1" fmla="*/ 164860 h 1565033"/>
                  <a:gd name="connsiteX2" fmla="*/ 123689 w 645182"/>
                  <a:gd name="connsiteY2" fmla="*/ 366653 h 1565033"/>
                  <a:gd name="connsiteX3" fmla="*/ 43543 w 645182"/>
                  <a:gd name="connsiteY3" fmla="*/ 1225399 h 1565033"/>
                  <a:gd name="connsiteX4" fmla="*/ 34834 w 645182"/>
                  <a:gd name="connsiteY4" fmla="*/ 1268942 h 1565033"/>
                  <a:gd name="connsiteX5" fmla="*/ 26125 w 645182"/>
                  <a:gd name="connsiteY5" fmla="*/ 1338610 h 1565033"/>
                  <a:gd name="connsiteX6" fmla="*/ 8708 w 645182"/>
                  <a:gd name="connsiteY6" fmla="*/ 1390862 h 1565033"/>
                  <a:gd name="connsiteX7" fmla="*/ 0 w 645182"/>
                  <a:gd name="connsiteY7" fmla="*/ 1460530 h 1565033"/>
                  <a:gd name="connsiteX8" fmla="*/ 182880 w 645182"/>
                  <a:gd name="connsiteY8" fmla="*/ 1547616 h 1565033"/>
                  <a:gd name="connsiteX9" fmla="*/ 278674 w 645182"/>
                  <a:gd name="connsiteY9" fmla="*/ 1565033 h 1565033"/>
                  <a:gd name="connsiteX10" fmla="*/ 452845 w 645182"/>
                  <a:gd name="connsiteY10" fmla="*/ 1556325 h 1565033"/>
                  <a:gd name="connsiteX11" fmla="*/ 496388 w 645182"/>
                  <a:gd name="connsiteY11" fmla="*/ 1512782 h 1565033"/>
                  <a:gd name="connsiteX12" fmla="*/ 522514 w 645182"/>
                  <a:gd name="connsiteY12" fmla="*/ 1486656 h 1565033"/>
                  <a:gd name="connsiteX13" fmla="*/ 539931 w 645182"/>
                  <a:gd name="connsiteY13" fmla="*/ 1460530 h 1565033"/>
                  <a:gd name="connsiteX14" fmla="*/ 522514 w 645182"/>
                  <a:gd name="connsiteY14" fmla="*/ 1242816 h 1565033"/>
                  <a:gd name="connsiteX15" fmla="*/ 513805 w 645182"/>
                  <a:gd name="connsiteY15" fmla="*/ 1077353 h 1565033"/>
                  <a:gd name="connsiteX16" fmla="*/ 496388 w 645182"/>
                  <a:gd name="connsiteY16" fmla="*/ 964142 h 1565033"/>
                  <a:gd name="connsiteX17" fmla="*/ 487680 w 645182"/>
                  <a:gd name="connsiteY17" fmla="*/ 868348 h 1565033"/>
                  <a:gd name="connsiteX18" fmla="*/ 461554 w 645182"/>
                  <a:gd name="connsiteY18" fmla="*/ 781262 h 1565033"/>
                  <a:gd name="connsiteX19" fmla="*/ 435428 w 645182"/>
                  <a:gd name="connsiteY19" fmla="*/ 650633 h 1565033"/>
                  <a:gd name="connsiteX20" fmla="*/ 444137 w 645182"/>
                  <a:gd name="connsiteY20" fmla="*/ 493879 h 1565033"/>
                  <a:gd name="connsiteX21" fmla="*/ 478971 w 645182"/>
                  <a:gd name="connsiteY21" fmla="*/ 424210 h 1565033"/>
                  <a:gd name="connsiteX22" fmla="*/ 505097 w 645182"/>
                  <a:gd name="connsiteY22" fmla="*/ 363250 h 1565033"/>
                  <a:gd name="connsiteX23" fmla="*/ 522514 w 645182"/>
                  <a:gd name="connsiteY23" fmla="*/ 337125 h 1565033"/>
                  <a:gd name="connsiteX24" fmla="*/ 531223 w 645182"/>
                  <a:gd name="connsiteY24" fmla="*/ 310999 h 1565033"/>
                  <a:gd name="connsiteX25" fmla="*/ 557348 w 645182"/>
                  <a:gd name="connsiteY25" fmla="*/ 284873 h 1565033"/>
                  <a:gd name="connsiteX26" fmla="*/ 574765 w 645182"/>
                  <a:gd name="connsiteY26" fmla="*/ 250039 h 1565033"/>
                  <a:gd name="connsiteX27" fmla="*/ 609600 w 645182"/>
                  <a:gd name="connsiteY27" fmla="*/ 197788 h 1565033"/>
                  <a:gd name="connsiteX28" fmla="*/ 627017 w 645182"/>
                  <a:gd name="connsiteY28" fmla="*/ 171662 h 1565033"/>
                  <a:gd name="connsiteX29" fmla="*/ 644434 w 645182"/>
                  <a:gd name="connsiteY29" fmla="*/ 119410 h 1565033"/>
                  <a:gd name="connsiteX30" fmla="*/ 600755 w 645182"/>
                  <a:gd name="connsiteY30" fmla="*/ 416 h 1565033"/>
                  <a:gd name="connsiteX0" fmla="*/ 600755 w 645182"/>
                  <a:gd name="connsiteY0" fmla="*/ 416 h 1565033"/>
                  <a:gd name="connsiteX1" fmla="*/ 347526 w 645182"/>
                  <a:gd name="connsiteY1" fmla="*/ 164860 h 1565033"/>
                  <a:gd name="connsiteX2" fmla="*/ 123689 w 645182"/>
                  <a:gd name="connsiteY2" fmla="*/ 366653 h 1565033"/>
                  <a:gd name="connsiteX3" fmla="*/ 43543 w 645182"/>
                  <a:gd name="connsiteY3" fmla="*/ 1225399 h 1565033"/>
                  <a:gd name="connsiteX4" fmla="*/ 34834 w 645182"/>
                  <a:gd name="connsiteY4" fmla="*/ 1268942 h 1565033"/>
                  <a:gd name="connsiteX5" fmla="*/ 26125 w 645182"/>
                  <a:gd name="connsiteY5" fmla="*/ 1338610 h 1565033"/>
                  <a:gd name="connsiteX6" fmla="*/ 8708 w 645182"/>
                  <a:gd name="connsiteY6" fmla="*/ 1390862 h 1565033"/>
                  <a:gd name="connsiteX7" fmla="*/ 0 w 645182"/>
                  <a:gd name="connsiteY7" fmla="*/ 1460530 h 1565033"/>
                  <a:gd name="connsiteX8" fmla="*/ 182880 w 645182"/>
                  <a:gd name="connsiteY8" fmla="*/ 1547616 h 1565033"/>
                  <a:gd name="connsiteX9" fmla="*/ 278674 w 645182"/>
                  <a:gd name="connsiteY9" fmla="*/ 1565033 h 1565033"/>
                  <a:gd name="connsiteX10" fmla="*/ 452845 w 645182"/>
                  <a:gd name="connsiteY10" fmla="*/ 1556325 h 1565033"/>
                  <a:gd name="connsiteX11" fmla="*/ 496388 w 645182"/>
                  <a:gd name="connsiteY11" fmla="*/ 1512782 h 1565033"/>
                  <a:gd name="connsiteX12" fmla="*/ 522514 w 645182"/>
                  <a:gd name="connsiteY12" fmla="*/ 1486656 h 1565033"/>
                  <a:gd name="connsiteX13" fmla="*/ 539931 w 645182"/>
                  <a:gd name="connsiteY13" fmla="*/ 1460530 h 1565033"/>
                  <a:gd name="connsiteX14" fmla="*/ 522514 w 645182"/>
                  <a:gd name="connsiteY14" fmla="*/ 1242816 h 1565033"/>
                  <a:gd name="connsiteX15" fmla="*/ 513805 w 645182"/>
                  <a:gd name="connsiteY15" fmla="*/ 1077353 h 1565033"/>
                  <a:gd name="connsiteX16" fmla="*/ 496388 w 645182"/>
                  <a:gd name="connsiteY16" fmla="*/ 964142 h 1565033"/>
                  <a:gd name="connsiteX17" fmla="*/ 487680 w 645182"/>
                  <a:gd name="connsiteY17" fmla="*/ 868348 h 1565033"/>
                  <a:gd name="connsiteX18" fmla="*/ 461554 w 645182"/>
                  <a:gd name="connsiteY18" fmla="*/ 781262 h 1565033"/>
                  <a:gd name="connsiteX19" fmla="*/ 435428 w 645182"/>
                  <a:gd name="connsiteY19" fmla="*/ 650633 h 1565033"/>
                  <a:gd name="connsiteX20" fmla="*/ 444137 w 645182"/>
                  <a:gd name="connsiteY20" fmla="*/ 493879 h 1565033"/>
                  <a:gd name="connsiteX21" fmla="*/ 478971 w 645182"/>
                  <a:gd name="connsiteY21" fmla="*/ 424210 h 1565033"/>
                  <a:gd name="connsiteX22" fmla="*/ 505097 w 645182"/>
                  <a:gd name="connsiteY22" fmla="*/ 363250 h 1565033"/>
                  <a:gd name="connsiteX23" fmla="*/ 522514 w 645182"/>
                  <a:gd name="connsiteY23" fmla="*/ 337125 h 1565033"/>
                  <a:gd name="connsiteX24" fmla="*/ 531223 w 645182"/>
                  <a:gd name="connsiteY24" fmla="*/ 310999 h 1565033"/>
                  <a:gd name="connsiteX25" fmla="*/ 557348 w 645182"/>
                  <a:gd name="connsiteY25" fmla="*/ 284873 h 1565033"/>
                  <a:gd name="connsiteX26" fmla="*/ 574765 w 645182"/>
                  <a:gd name="connsiteY26" fmla="*/ 250039 h 1565033"/>
                  <a:gd name="connsiteX27" fmla="*/ 609600 w 645182"/>
                  <a:gd name="connsiteY27" fmla="*/ 197788 h 1565033"/>
                  <a:gd name="connsiteX28" fmla="*/ 627017 w 645182"/>
                  <a:gd name="connsiteY28" fmla="*/ 171662 h 1565033"/>
                  <a:gd name="connsiteX29" fmla="*/ 644434 w 645182"/>
                  <a:gd name="connsiteY29" fmla="*/ 119410 h 1565033"/>
                  <a:gd name="connsiteX30" fmla="*/ 600755 w 645182"/>
                  <a:gd name="connsiteY30" fmla="*/ 416 h 1565033"/>
                  <a:gd name="connsiteX0" fmla="*/ 600755 w 645182"/>
                  <a:gd name="connsiteY0" fmla="*/ 416 h 1565033"/>
                  <a:gd name="connsiteX1" fmla="*/ 347526 w 645182"/>
                  <a:gd name="connsiteY1" fmla="*/ 164860 h 1565033"/>
                  <a:gd name="connsiteX2" fmla="*/ 123689 w 645182"/>
                  <a:gd name="connsiteY2" fmla="*/ 366653 h 1565033"/>
                  <a:gd name="connsiteX3" fmla="*/ 43543 w 645182"/>
                  <a:gd name="connsiteY3" fmla="*/ 1225399 h 1565033"/>
                  <a:gd name="connsiteX4" fmla="*/ 34834 w 645182"/>
                  <a:gd name="connsiteY4" fmla="*/ 1268942 h 1565033"/>
                  <a:gd name="connsiteX5" fmla="*/ 26125 w 645182"/>
                  <a:gd name="connsiteY5" fmla="*/ 1338610 h 1565033"/>
                  <a:gd name="connsiteX6" fmla="*/ 8708 w 645182"/>
                  <a:gd name="connsiteY6" fmla="*/ 1390862 h 1565033"/>
                  <a:gd name="connsiteX7" fmla="*/ 0 w 645182"/>
                  <a:gd name="connsiteY7" fmla="*/ 1460530 h 1565033"/>
                  <a:gd name="connsiteX8" fmla="*/ 182880 w 645182"/>
                  <a:gd name="connsiteY8" fmla="*/ 1547616 h 1565033"/>
                  <a:gd name="connsiteX9" fmla="*/ 278674 w 645182"/>
                  <a:gd name="connsiteY9" fmla="*/ 1565033 h 1565033"/>
                  <a:gd name="connsiteX10" fmla="*/ 452845 w 645182"/>
                  <a:gd name="connsiteY10" fmla="*/ 1556325 h 1565033"/>
                  <a:gd name="connsiteX11" fmla="*/ 496388 w 645182"/>
                  <a:gd name="connsiteY11" fmla="*/ 1512782 h 1565033"/>
                  <a:gd name="connsiteX12" fmla="*/ 522514 w 645182"/>
                  <a:gd name="connsiteY12" fmla="*/ 1486656 h 1565033"/>
                  <a:gd name="connsiteX13" fmla="*/ 539931 w 645182"/>
                  <a:gd name="connsiteY13" fmla="*/ 1460530 h 1565033"/>
                  <a:gd name="connsiteX14" fmla="*/ 522514 w 645182"/>
                  <a:gd name="connsiteY14" fmla="*/ 1242816 h 1565033"/>
                  <a:gd name="connsiteX15" fmla="*/ 513805 w 645182"/>
                  <a:gd name="connsiteY15" fmla="*/ 1077353 h 1565033"/>
                  <a:gd name="connsiteX16" fmla="*/ 496388 w 645182"/>
                  <a:gd name="connsiteY16" fmla="*/ 964142 h 1565033"/>
                  <a:gd name="connsiteX17" fmla="*/ 487680 w 645182"/>
                  <a:gd name="connsiteY17" fmla="*/ 868348 h 1565033"/>
                  <a:gd name="connsiteX18" fmla="*/ 461554 w 645182"/>
                  <a:gd name="connsiteY18" fmla="*/ 781262 h 1565033"/>
                  <a:gd name="connsiteX19" fmla="*/ 435428 w 645182"/>
                  <a:gd name="connsiteY19" fmla="*/ 650633 h 1565033"/>
                  <a:gd name="connsiteX20" fmla="*/ 444137 w 645182"/>
                  <a:gd name="connsiteY20" fmla="*/ 493879 h 1565033"/>
                  <a:gd name="connsiteX21" fmla="*/ 478971 w 645182"/>
                  <a:gd name="connsiteY21" fmla="*/ 424210 h 1565033"/>
                  <a:gd name="connsiteX22" fmla="*/ 505097 w 645182"/>
                  <a:gd name="connsiteY22" fmla="*/ 363250 h 1565033"/>
                  <a:gd name="connsiteX23" fmla="*/ 522514 w 645182"/>
                  <a:gd name="connsiteY23" fmla="*/ 337125 h 1565033"/>
                  <a:gd name="connsiteX24" fmla="*/ 531223 w 645182"/>
                  <a:gd name="connsiteY24" fmla="*/ 310999 h 1565033"/>
                  <a:gd name="connsiteX25" fmla="*/ 557348 w 645182"/>
                  <a:gd name="connsiteY25" fmla="*/ 284873 h 1565033"/>
                  <a:gd name="connsiteX26" fmla="*/ 574765 w 645182"/>
                  <a:gd name="connsiteY26" fmla="*/ 250039 h 1565033"/>
                  <a:gd name="connsiteX27" fmla="*/ 609600 w 645182"/>
                  <a:gd name="connsiteY27" fmla="*/ 197788 h 1565033"/>
                  <a:gd name="connsiteX28" fmla="*/ 627017 w 645182"/>
                  <a:gd name="connsiteY28" fmla="*/ 171662 h 1565033"/>
                  <a:gd name="connsiteX29" fmla="*/ 644434 w 645182"/>
                  <a:gd name="connsiteY29" fmla="*/ 119410 h 1565033"/>
                  <a:gd name="connsiteX30" fmla="*/ 600755 w 645182"/>
                  <a:gd name="connsiteY30" fmla="*/ 416 h 1565033"/>
                  <a:gd name="connsiteX0" fmla="*/ 600755 w 645182"/>
                  <a:gd name="connsiteY0" fmla="*/ 457 h 1565074"/>
                  <a:gd name="connsiteX1" fmla="*/ 352288 w 645182"/>
                  <a:gd name="connsiteY1" fmla="*/ 167283 h 1565074"/>
                  <a:gd name="connsiteX2" fmla="*/ 123689 w 645182"/>
                  <a:gd name="connsiteY2" fmla="*/ 366694 h 1565074"/>
                  <a:gd name="connsiteX3" fmla="*/ 43543 w 645182"/>
                  <a:gd name="connsiteY3" fmla="*/ 1225440 h 1565074"/>
                  <a:gd name="connsiteX4" fmla="*/ 34834 w 645182"/>
                  <a:gd name="connsiteY4" fmla="*/ 1268983 h 1565074"/>
                  <a:gd name="connsiteX5" fmla="*/ 26125 w 645182"/>
                  <a:gd name="connsiteY5" fmla="*/ 1338651 h 1565074"/>
                  <a:gd name="connsiteX6" fmla="*/ 8708 w 645182"/>
                  <a:gd name="connsiteY6" fmla="*/ 1390903 h 1565074"/>
                  <a:gd name="connsiteX7" fmla="*/ 0 w 645182"/>
                  <a:gd name="connsiteY7" fmla="*/ 1460571 h 1565074"/>
                  <a:gd name="connsiteX8" fmla="*/ 182880 w 645182"/>
                  <a:gd name="connsiteY8" fmla="*/ 1547657 h 1565074"/>
                  <a:gd name="connsiteX9" fmla="*/ 278674 w 645182"/>
                  <a:gd name="connsiteY9" fmla="*/ 1565074 h 1565074"/>
                  <a:gd name="connsiteX10" fmla="*/ 452845 w 645182"/>
                  <a:gd name="connsiteY10" fmla="*/ 1556366 h 1565074"/>
                  <a:gd name="connsiteX11" fmla="*/ 496388 w 645182"/>
                  <a:gd name="connsiteY11" fmla="*/ 1512823 h 1565074"/>
                  <a:gd name="connsiteX12" fmla="*/ 522514 w 645182"/>
                  <a:gd name="connsiteY12" fmla="*/ 1486697 h 1565074"/>
                  <a:gd name="connsiteX13" fmla="*/ 539931 w 645182"/>
                  <a:gd name="connsiteY13" fmla="*/ 1460571 h 1565074"/>
                  <a:gd name="connsiteX14" fmla="*/ 522514 w 645182"/>
                  <a:gd name="connsiteY14" fmla="*/ 1242857 h 1565074"/>
                  <a:gd name="connsiteX15" fmla="*/ 513805 w 645182"/>
                  <a:gd name="connsiteY15" fmla="*/ 1077394 h 1565074"/>
                  <a:gd name="connsiteX16" fmla="*/ 496388 w 645182"/>
                  <a:gd name="connsiteY16" fmla="*/ 964183 h 1565074"/>
                  <a:gd name="connsiteX17" fmla="*/ 487680 w 645182"/>
                  <a:gd name="connsiteY17" fmla="*/ 868389 h 1565074"/>
                  <a:gd name="connsiteX18" fmla="*/ 461554 w 645182"/>
                  <a:gd name="connsiteY18" fmla="*/ 781303 h 1565074"/>
                  <a:gd name="connsiteX19" fmla="*/ 435428 w 645182"/>
                  <a:gd name="connsiteY19" fmla="*/ 650674 h 1565074"/>
                  <a:gd name="connsiteX20" fmla="*/ 444137 w 645182"/>
                  <a:gd name="connsiteY20" fmla="*/ 493920 h 1565074"/>
                  <a:gd name="connsiteX21" fmla="*/ 478971 w 645182"/>
                  <a:gd name="connsiteY21" fmla="*/ 424251 h 1565074"/>
                  <a:gd name="connsiteX22" fmla="*/ 505097 w 645182"/>
                  <a:gd name="connsiteY22" fmla="*/ 363291 h 1565074"/>
                  <a:gd name="connsiteX23" fmla="*/ 522514 w 645182"/>
                  <a:gd name="connsiteY23" fmla="*/ 337166 h 1565074"/>
                  <a:gd name="connsiteX24" fmla="*/ 531223 w 645182"/>
                  <a:gd name="connsiteY24" fmla="*/ 311040 h 1565074"/>
                  <a:gd name="connsiteX25" fmla="*/ 557348 w 645182"/>
                  <a:gd name="connsiteY25" fmla="*/ 284914 h 1565074"/>
                  <a:gd name="connsiteX26" fmla="*/ 574765 w 645182"/>
                  <a:gd name="connsiteY26" fmla="*/ 250080 h 1565074"/>
                  <a:gd name="connsiteX27" fmla="*/ 609600 w 645182"/>
                  <a:gd name="connsiteY27" fmla="*/ 197829 h 1565074"/>
                  <a:gd name="connsiteX28" fmla="*/ 627017 w 645182"/>
                  <a:gd name="connsiteY28" fmla="*/ 171703 h 1565074"/>
                  <a:gd name="connsiteX29" fmla="*/ 644434 w 645182"/>
                  <a:gd name="connsiteY29" fmla="*/ 119451 h 1565074"/>
                  <a:gd name="connsiteX30" fmla="*/ 600755 w 645182"/>
                  <a:gd name="connsiteY30" fmla="*/ 457 h 1565074"/>
                  <a:gd name="connsiteX0" fmla="*/ 600755 w 645182"/>
                  <a:gd name="connsiteY0" fmla="*/ 457 h 1565074"/>
                  <a:gd name="connsiteX1" fmla="*/ 352288 w 645182"/>
                  <a:gd name="connsiteY1" fmla="*/ 167283 h 1565074"/>
                  <a:gd name="connsiteX2" fmla="*/ 123689 w 645182"/>
                  <a:gd name="connsiteY2" fmla="*/ 366694 h 1565074"/>
                  <a:gd name="connsiteX3" fmla="*/ 43543 w 645182"/>
                  <a:gd name="connsiteY3" fmla="*/ 1225440 h 1565074"/>
                  <a:gd name="connsiteX4" fmla="*/ 34834 w 645182"/>
                  <a:gd name="connsiteY4" fmla="*/ 1268983 h 1565074"/>
                  <a:gd name="connsiteX5" fmla="*/ 26125 w 645182"/>
                  <a:gd name="connsiteY5" fmla="*/ 1338651 h 1565074"/>
                  <a:gd name="connsiteX6" fmla="*/ 8708 w 645182"/>
                  <a:gd name="connsiteY6" fmla="*/ 1390903 h 1565074"/>
                  <a:gd name="connsiteX7" fmla="*/ 0 w 645182"/>
                  <a:gd name="connsiteY7" fmla="*/ 1460571 h 1565074"/>
                  <a:gd name="connsiteX8" fmla="*/ 182880 w 645182"/>
                  <a:gd name="connsiteY8" fmla="*/ 1547657 h 1565074"/>
                  <a:gd name="connsiteX9" fmla="*/ 278674 w 645182"/>
                  <a:gd name="connsiteY9" fmla="*/ 1565074 h 1565074"/>
                  <a:gd name="connsiteX10" fmla="*/ 452845 w 645182"/>
                  <a:gd name="connsiteY10" fmla="*/ 1556366 h 1565074"/>
                  <a:gd name="connsiteX11" fmla="*/ 496388 w 645182"/>
                  <a:gd name="connsiteY11" fmla="*/ 1512823 h 1565074"/>
                  <a:gd name="connsiteX12" fmla="*/ 522514 w 645182"/>
                  <a:gd name="connsiteY12" fmla="*/ 1486697 h 1565074"/>
                  <a:gd name="connsiteX13" fmla="*/ 539931 w 645182"/>
                  <a:gd name="connsiteY13" fmla="*/ 1460571 h 1565074"/>
                  <a:gd name="connsiteX14" fmla="*/ 522514 w 645182"/>
                  <a:gd name="connsiteY14" fmla="*/ 1242857 h 1565074"/>
                  <a:gd name="connsiteX15" fmla="*/ 513805 w 645182"/>
                  <a:gd name="connsiteY15" fmla="*/ 1077394 h 1565074"/>
                  <a:gd name="connsiteX16" fmla="*/ 496388 w 645182"/>
                  <a:gd name="connsiteY16" fmla="*/ 964183 h 1565074"/>
                  <a:gd name="connsiteX17" fmla="*/ 487680 w 645182"/>
                  <a:gd name="connsiteY17" fmla="*/ 868389 h 1565074"/>
                  <a:gd name="connsiteX18" fmla="*/ 461554 w 645182"/>
                  <a:gd name="connsiteY18" fmla="*/ 781303 h 1565074"/>
                  <a:gd name="connsiteX19" fmla="*/ 435428 w 645182"/>
                  <a:gd name="connsiteY19" fmla="*/ 650674 h 1565074"/>
                  <a:gd name="connsiteX20" fmla="*/ 444137 w 645182"/>
                  <a:gd name="connsiteY20" fmla="*/ 493920 h 1565074"/>
                  <a:gd name="connsiteX21" fmla="*/ 478971 w 645182"/>
                  <a:gd name="connsiteY21" fmla="*/ 424251 h 1565074"/>
                  <a:gd name="connsiteX22" fmla="*/ 505097 w 645182"/>
                  <a:gd name="connsiteY22" fmla="*/ 363291 h 1565074"/>
                  <a:gd name="connsiteX23" fmla="*/ 522514 w 645182"/>
                  <a:gd name="connsiteY23" fmla="*/ 337166 h 1565074"/>
                  <a:gd name="connsiteX24" fmla="*/ 531223 w 645182"/>
                  <a:gd name="connsiteY24" fmla="*/ 311040 h 1565074"/>
                  <a:gd name="connsiteX25" fmla="*/ 557348 w 645182"/>
                  <a:gd name="connsiteY25" fmla="*/ 284914 h 1565074"/>
                  <a:gd name="connsiteX26" fmla="*/ 574765 w 645182"/>
                  <a:gd name="connsiteY26" fmla="*/ 250080 h 1565074"/>
                  <a:gd name="connsiteX27" fmla="*/ 609600 w 645182"/>
                  <a:gd name="connsiteY27" fmla="*/ 197829 h 1565074"/>
                  <a:gd name="connsiteX28" fmla="*/ 627017 w 645182"/>
                  <a:gd name="connsiteY28" fmla="*/ 171703 h 1565074"/>
                  <a:gd name="connsiteX29" fmla="*/ 644434 w 645182"/>
                  <a:gd name="connsiteY29" fmla="*/ 119451 h 1565074"/>
                  <a:gd name="connsiteX30" fmla="*/ 600755 w 645182"/>
                  <a:gd name="connsiteY30" fmla="*/ 457 h 1565074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43543 w 645182"/>
                  <a:gd name="connsiteY3" fmla="*/ 1225576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43543 w 645182"/>
                  <a:gd name="connsiteY3" fmla="*/ 1225576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6886 w 645182"/>
                  <a:gd name="connsiteY3" fmla="*/ 1032695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6886 w 645182"/>
                  <a:gd name="connsiteY3" fmla="*/ 1032695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9268 w 645182"/>
                  <a:gd name="connsiteY3" fmla="*/ 677889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9268 w 645182"/>
                  <a:gd name="connsiteY3" fmla="*/ 677889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9268 w 645182"/>
                  <a:gd name="connsiteY3" fmla="*/ 677889 h 1565210"/>
                  <a:gd name="connsiteX4" fmla="*/ 122940 w 645182"/>
                  <a:gd name="connsiteY4" fmla="*/ 1042900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3553 w 647980"/>
                  <a:gd name="connsiteY0" fmla="*/ 593 h 1565210"/>
                  <a:gd name="connsiteX1" fmla="*/ 345561 w 647980"/>
                  <a:gd name="connsiteY1" fmla="*/ 174563 h 1565210"/>
                  <a:gd name="connsiteX2" fmla="*/ 126487 w 647980"/>
                  <a:gd name="connsiteY2" fmla="*/ 366830 h 1565210"/>
                  <a:gd name="connsiteX3" fmla="*/ 132066 w 647980"/>
                  <a:gd name="connsiteY3" fmla="*/ 677889 h 1565210"/>
                  <a:gd name="connsiteX4" fmla="*/ 125738 w 647980"/>
                  <a:gd name="connsiteY4" fmla="*/ 1042900 h 1565210"/>
                  <a:gd name="connsiteX5" fmla="*/ 117029 w 647980"/>
                  <a:gd name="connsiteY5" fmla="*/ 1205437 h 1565210"/>
                  <a:gd name="connsiteX6" fmla="*/ 11506 w 647980"/>
                  <a:gd name="connsiteY6" fmla="*/ 1391039 h 1565210"/>
                  <a:gd name="connsiteX7" fmla="*/ 2798 w 647980"/>
                  <a:gd name="connsiteY7" fmla="*/ 1460707 h 1565210"/>
                  <a:gd name="connsiteX8" fmla="*/ 185678 w 647980"/>
                  <a:gd name="connsiteY8" fmla="*/ 1547793 h 1565210"/>
                  <a:gd name="connsiteX9" fmla="*/ 281472 w 647980"/>
                  <a:gd name="connsiteY9" fmla="*/ 1565210 h 1565210"/>
                  <a:gd name="connsiteX10" fmla="*/ 455643 w 647980"/>
                  <a:gd name="connsiteY10" fmla="*/ 1556502 h 1565210"/>
                  <a:gd name="connsiteX11" fmla="*/ 499186 w 647980"/>
                  <a:gd name="connsiteY11" fmla="*/ 1512959 h 1565210"/>
                  <a:gd name="connsiteX12" fmla="*/ 525312 w 647980"/>
                  <a:gd name="connsiteY12" fmla="*/ 1486833 h 1565210"/>
                  <a:gd name="connsiteX13" fmla="*/ 542729 w 647980"/>
                  <a:gd name="connsiteY13" fmla="*/ 1460707 h 1565210"/>
                  <a:gd name="connsiteX14" fmla="*/ 525312 w 647980"/>
                  <a:gd name="connsiteY14" fmla="*/ 1242993 h 1565210"/>
                  <a:gd name="connsiteX15" fmla="*/ 516603 w 647980"/>
                  <a:gd name="connsiteY15" fmla="*/ 1077530 h 1565210"/>
                  <a:gd name="connsiteX16" fmla="*/ 499186 w 647980"/>
                  <a:gd name="connsiteY16" fmla="*/ 964319 h 1565210"/>
                  <a:gd name="connsiteX17" fmla="*/ 490478 w 647980"/>
                  <a:gd name="connsiteY17" fmla="*/ 868525 h 1565210"/>
                  <a:gd name="connsiteX18" fmla="*/ 464352 w 647980"/>
                  <a:gd name="connsiteY18" fmla="*/ 781439 h 1565210"/>
                  <a:gd name="connsiteX19" fmla="*/ 438226 w 647980"/>
                  <a:gd name="connsiteY19" fmla="*/ 650810 h 1565210"/>
                  <a:gd name="connsiteX20" fmla="*/ 446935 w 647980"/>
                  <a:gd name="connsiteY20" fmla="*/ 494056 h 1565210"/>
                  <a:gd name="connsiteX21" fmla="*/ 481769 w 647980"/>
                  <a:gd name="connsiteY21" fmla="*/ 424387 h 1565210"/>
                  <a:gd name="connsiteX22" fmla="*/ 507895 w 647980"/>
                  <a:gd name="connsiteY22" fmla="*/ 363427 h 1565210"/>
                  <a:gd name="connsiteX23" fmla="*/ 525312 w 647980"/>
                  <a:gd name="connsiteY23" fmla="*/ 337302 h 1565210"/>
                  <a:gd name="connsiteX24" fmla="*/ 534021 w 647980"/>
                  <a:gd name="connsiteY24" fmla="*/ 311176 h 1565210"/>
                  <a:gd name="connsiteX25" fmla="*/ 560146 w 647980"/>
                  <a:gd name="connsiteY25" fmla="*/ 285050 h 1565210"/>
                  <a:gd name="connsiteX26" fmla="*/ 577563 w 647980"/>
                  <a:gd name="connsiteY26" fmla="*/ 250216 h 1565210"/>
                  <a:gd name="connsiteX27" fmla="*/ 612398 w 647980"/>
                  <a:gd name="connsiteY27" fmla="*/ 197965 h 1565210"/>
                  <a:gd name="connsiteX28" fmla="*/ 629815 w 647980"/>
                  <a:gd name="connsiteY28" fmla="*/ 171839 h 1565210"/>
                  <a:gd name="connsiteX29" fmla="*/ 647232 w 647980"/>
                  <a:gd name="connsiteY29" fmla="*/ 119587 h 1565210"/>
                  <a:gd name="connsiteX30" fmla="*/ 603553 w 647980"/>
                  <a:gd name="connsiteY30" fmla="*/ 593 h 1565210"/>
                  <a:gd name="connsiteX0" fmla="*/ 601623 w 646050"/>
                  <a:gd name="connsiteY0" fmla="*/ 593 h 1565210"/>
                  <a:gd name="connsiteX1" fmla="*/ 343631 w 646050"/>
                  <a:gd name="connsiteY1" fmla="*/ 174563 h 1565210"/>
                  <a:gd name="connsiteX2" fmla="*/ 124557 w 646050"/>
                  <a:gd name="connsiteY2" fmla="*/ 366830 h 1565210"/>
                  <a:gd name="connsiteX3" fmla="*/ 130136 w 646050"/>
                  <a:gd name="connsiteY3" fmla="*/ 677889 h 1565210"/>
                  <a:gd name="connsiteX4" fmla="*/ 123808 w 646050"/>
                  <a:gd name="connsiteY4" fmla="*/ 1042900 h 1565210"/>
                  <a:gd name="connsiteX5" fmla="*/ 115099 w 646050"/>
                  <a:gd name="connsiteY5" fmla="*/ 1205437 h 1565210"/>
                  <a:gd name="connsiteX6" fmla="*/ 868 w 646050"/>
                  <a:gd name="connsiteY6" fmla="*/ 1460707 h 1565210"/>
                  <a:gd name="connsiteX7" fmla="*/ 183748 w 646050"/>
                  <a:gd name="connsiteY7" fmla="*/ 1547793 h 1565210"/>
                  <a:gd name="connsiteX8" fmla="*/ 279542 w 646050"/>
                  <a:gd name="connsiteY8" fmla="*/ 1565210 h 1565210"/>
                  <a:gd name="connsiteX9" fmla="*/ 453713 w 646050"/>
                  <a:gd name="connsiteY9" fmla="*/ 1556502 h 1565210"/>
                  <a:gd name="connsiteX10" fmla="*/ 497256 w 646050"/>
                  <a:gd name="connsiteY10" fmla="*/ 1512959 h 1565210"/>
                  <a:gd name="connsiteX11" fmla="*/ 523382 w 646050"/>
                  <a:gd name="connsiteY11" fmla="*/ 1486833 h 1565210"/>
                  <a:gd name="connsiteX12" fmla="*/ 540799 w 646050"/>
                  <a:gd name="connsiteY12" fmla="*/ 1460707 h 1565210"/>
                  <a:gd name="connsiteX13" fmla="*/ 523382 w 646050"/>
                  <a:gd name="connsiteY13" fmla="*/ 1242993 h 1565210"/>
                  <a:gd name="connsiteX14" fmla="*/ 514673 w 646050"/>
                  <a:gd name="connsiteY14" fmla="*/ 1077530 h 1565210"/>
                  <a:gd name="connsiteX15" fmla="*/ 497256 w 646050"/>
                  <a:gd name="connsiteY15" fmla="*/ 964319 h 1565210"/>
                  <a:gd name="connsiteX16" fmla="*/ 488548 w 646050"/>
                  <a:gd name="connsiteY16" fmla="*/ 868525 h 1565210"/>
                  <a:gd name="connsiteX17" fmla="*/ 462422 w 646050"/>
                  <a:gd name="connsiteY17" fmla="*/ 781439 h 1565210"/>
                  <a:gd name="connsiteX18" fmla="*/ 436296 w 646050"/>
                  <a:gd name="connsiteY18" fmla="*/ 650810 h 1565210"/>
                  <a:gd name="connsiteX19" fmla="*/ 445005 w 646050"/>
                  <a:gd name="connsiteY19" fmla="*/ 494056 h 1565210"/>
                  <a:gd name="connsiteX20" fmla="*/ 479839 w 646050"/>
                  <a:gd name="connsiteY20" fmla="*/ 424387 h 1565210"/>
                  <a:gd name="connsiteX21" fmla="*/ 505965 w 646050"/>
                  <a:gd name="connsiteY21" fmla="*/ 363427 h 1565210"/>
                  <a:gd name="connsiteX22" fmla="*/ 523382 w 646050"/>
                  <a:gd name="connsiteY22" fmla="*/ 337302 h 1565210"/>
                  <a:gd name="connsiteX23" fmla="*/ 532091 w 646050"/>
                  <a:gd name="connsiteY23" fmla="*/ 311176 h 1565210"/>
                  <a:gd name="connsiteX24" fmla="*/ 558216 w 646050"/>
                  <a:gd name="connsiteY24" fmla="*/ 285050 h 1565210"/>
                  <a:gd name="connsiteX25" fmla="*/ 575633 w 646050"/>
                  <a:gd name="connsiteY25" fmla="*/ 250216 h 1565210"/>
                  <a:gd name="connsiteX26" fmla="*/ 610468 w 646050"/>
                  <a:gd name="connsiteY26" fmla="*/ 197965 h 1565210"/>
                  <a:gd name="connsiteX27" fmla="*/ 627885 w 646050"/>
                  <a:gd name="connsiteY27" fmla="*/ 171839 h 1565210"/>
                  <a:gd name="connsiteX28" fmla="*/ 645302 w 646050"/>
                  <a:gd name="connsiteY28" fmla="*/ 119587 h 1565210"/>
                  <a:gd name="connsiteX29" fmla="*/ 601623 w 646050"/>
                  <a:gd name="connsiteY29" fmla="*/ 593 h 1565210"/>
                  <a:gd name="connsiteX0" fmla="*/ 520021 w 564448"/>
                  <a:gd name="connsiteY0" fmla="*/ 593 h 1565210"/>
                  <a:gd name="connsiteX1" fmla="*/ 262029 w 564448"/>
                  <a:gd name="connsiteY1" fmla="*/ 174563 h 1565210"/>
                  <a:gd name="connsiteX2" fmla="*/ 42955 w 564448"/>
                  <a:gd name="connsiteY2" fmla="*/ 366830 h 1565210"/>
                  <a:gd name="connsiteX3" fmla="*/ 48534 w 564448"/>
                  <a:gd name="connsiteY3" fmla="*/ 677889 h 1565210"/>
                  <a:gd name="connsiteX4" fmla="*/ 42206 w 564448"/>
                  <a:gd name="connsiteY4" fmla="*/ 1042900 h 1565210"/>
                  <a:gd name="connsiteX5" fmla="*/ 33497 w 564448"/>
                  <a:gd name="connsiteY5" fmla="*/ 1205437 h 1565210"/>
                  <a:gd name="connsiteX6" fmla="*/ 14516 w 564448"/>
                  <a:gd name="connsiteY6" fmla="*/ 1534526 h 1565210"/>
                  <a:gd name="connsiteX7" fmla="*/ 102146 w 564448"/>
                  <a:gd name="connsiteY7" fmla="*/ 1547793 h 1565210"/>
                  <a:gd name="connsiteX8" fmla="*/ 197940 w 564448"/>
                  <a:gd name="connsiteY8" fmla="*/ 1565210 h 1565210"/>
                  <a:gd name="connsiteX9" fmla="*/ 372111 w 564448"/>
                  <a:gd name="connsiteY9" fmla="*/ 1556502 h 1565210"/>
                  <a:gd name="connsiteX10" fmla="*/ 415654 w 564448"/>
                  <a:gd name="connsiteY10" fmla="*/ 1512959 h 1565210"/>
                  <a:gd name="connsiteX11" fmla="*/ 441780 w 564448"/>
                  <a:gd name="connsiteY11" fmla="*/ 1486833 h 1565210"/>
                  <a:gd name="connsiteX12" fmla="*/ 459197 w 564448"/>
                  <a:gd name="connsiteY12" fmla="*/ 1460707 h 1565210"/>
                  <a:gd name="connsiteX13" fmla="*/ 441780 w 564448"/>
                  <a:gd name="connsiteY13" fmla="*/ 1242993 h 1565210"/>
                  <a:gd name="connsiteX14" fmla="*/ 433071 w 564448"/>
                  <a:gd name="connsiteY14" fmla="*/ 1077530 h 1565210"/>
                  <a:gd name="connsiteX15" fmla="*/ 415654 w 564448"/>
                  <a:gd name="connsiteY15" fmla="*/ 964319 h 1565210"/>
                  <a:gd name="connsiteX16" fmla="*/ 406946 w 564448"/>
                  <a:gd name="connsiteY16" fmla="*/ 868525 h 1565210"/>
                  <a:gd name="connsiteX17" fmla="*/ 380820 w 564448"/>
                  <a:gd name="connsiteY17" fmla="*/ 781439 h 1565210"/>
                  <a:gd name="connsiteX18" fmla="*/ 354694 w 564448"/>
                  <a:gd name="connsiteY18" fmla="*/ 650810 h 1565210"/>
                  <a:gd name="connsiteX19" fmla="*/ 363403 w 564448"/>
                  <a:gd name="connsiteY19" fmla="*/ 494056 h 1565210"/>
                  <a:gd name="connsiteX20" fmla="*/ 398237 w 564448"/>
                  <a:gd name="connsiteY20" fmla="*/ 424387 h 1565210"/>
                  <a:gd name="connsiteX21" fmla="*/ 424363 w 564448"/>
                  <a:gd name="connsiteY21" fmla="*/ 363427 h 1565210"/>
                  <a:gd name="connsiteX22" fmla="*/ 441780 w 564448"/>
                  <a:gd name="connsiteY22" fmla="*/ 337302 h 1565210"/>
                  <a:gd name="connsiteX23" fmla="*/ 450489 w 564448"/>
                  <a:gd name="connsiteY23" fmla="*/ 311176 h 1565210"/>
                  <a:gd name="connsiteX24" fmla="*/ 476614 w 564448"/>
                  <a:gd name="connsiteY24" fmla="*/ 285050 h 1565210"/>
                  <a:gd name="connsiteX25" fmla="*/ 494031 w 564448"/>
                  <a:gd name="connsiteY25" fmla="*/ 250216 h 1565210"/>
                  <a:gd name="connsiteX26" fmla="*/ 528866 w 564448"/>
                  <a:gd name="connsiteY26" fmla="*/ 197965 h 1565210"/>
                  <a:gd name="connsiteX27" fmla="*/ 546283 w 564448"/>
                  <a:gd name="connsiteY27" fmla="*/ 171839 h 1565210"/>
                  <a:gd name="connsiteX28" fmla="*/ 563700 w 564448"/>
                  <a:gd name="connsiteY28" fmla="*/ 119587 h 1565210"/>
                  <a:gd name="connsiteX29" fmla="*/ 520021 w 564448"/>
                  <a:gd name="connsiteY29" fmla="*/ 593 h 1565210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410389 w 559183"/>
                  <a:gd name="connsiteY9" fmla="*/ 1512959 h 1570988"/>
                  <a:gd name="connsiteX10" fmla="*/ 436515 w 559183"/>
                  <a:gd name="connsiteY10" fmla="*/ 1486833 h 1570988"/>
                  <a:gd name="connsiteX11" fmla="*/ 453932 w 559183"/>
                  <a:gd name="connsiteY11" fmla="*/ 1460707 h 1570988"/>
                  <a:gd name="connsiteX12" fmla="*/ 436515 w 559183"/>
                  <a:gd name="connsiteY12" fmla="*/ 1242993 h 1570988"/>
                  <a:gd name="connsiteX13" fmla="*/ 427806 w 559183"/>
                  <a:gd name="connsiteY13" fmla="*/ 1077530 h 1570988"/>
                  <a:gd name="connsiteX14" fmla="*/ 410389 w 559183"/>
                  <a:gd name="connsiteY14" fmla="*/ 964319 h 1570988"/>
                  <a:gd name="connsiteX15" fmla="*/ 401681 w 559183"/>
                  <a:gd name="connsiteY15" fmla="*/ 868525 h 1570988"/>
                  <a:gd name="connsiteX16" fmla="*/ 375555 w 559183"/>
                  <a:gd name="connsiteY16" fmla="*/ 781439 h 1570988"/>
                  <a:gd name="connsiteX17" fmla="*/ 349429 w 559183"/>
                  <a:gd name="connsiteY17" fmla="*/ 650810 h 1570988"/>
                  <a:gd name="connsiteX18" fmla="*/ 358138 w 559183"/>
                  <a:gd name="connsiteY18" fmla="*/ 494056 h 1570988"/>
                  <a:gd name="connsiteX19" fmla="*/ 392972 w 559183"/>
                  <a:gd name="connsiteY19" fmla="*/ 424387 h 1570988"/>
                  <a:gd name="connsiteX20" fmla="*/ 419098 w 559183"/>
                  <a:gd name="connsiteY20" fmla="*/ 363427 h 1570988"/>
                  <a:gd name="connsiteX21" fmla="*/ 436515 w 559183"/>
                  <a:gd name="connsiteY21" fmla="*/ 337302 h 1570988"/>
                  <a:gd name="connsiteX22" fmla="*/ 445224 w 559183"/>
                  <a:gd name="connsiteY22" fmla="*/ 311176 h 1570988"/>
                  <a:gd name="connsiteX23" fmla="*/ 471349 w 559183"/>
                  <a:gd name="connsiteY23" fmla="*/ 285050 h 1570988"/>
                  <a:gd name="connsiteX24" fmla="*/ 488766 w 559183"/>
                  <a:gd name="connsiteY24" fmla="*/ 250216 h 1570988"/>
                  <a:gd name="connsiteX25" fmla="*/ 523601 w 559183"/>
                  <a:gd name="connsiteY25" fmla="*/ 197965 h 1570988"/>
                  <a:gd name="connsiteX26" fmla="*/ 541018 w 559183"/>
                  <a:gd name="connsiteY26" fmla="*/ 171839 h 1570988"/>
                  <a:gd name="connsiteX27" fmla="*/ 558435 w 559183"/>
                  <a:gd name="connsiteY27" fmla="*/ 119587 h 1570988"/>
                  <a:gd name="connsiteX28" fmla="*/ 514756 w 559183"/>
                  <a:gd name="connsiteY28" fmla="*/ 593 h 1570988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410389 w 559183"/>
                  <a:gd name="connsiteY9" fmla="*/ 1512959 h 1570988"/>
                  <a:gd name="connsiteX10" fmla="*/ 436515 w 559183"/>
                  <a:gd name="connsiteY10" fmla="*/ 1486833 h 1570988"/>
                  <a:gd name="connsiteX11" fmla="*/ 453932 w 559183"/>
                  <a:gd name="connsiteY11" fmla="*/ 1460707 h 1570988"/>
                  <a:gd name="connsiteX12" fmla="*/ 343647 w 559183"/>
                  <a:gd name="connsiteY12" fmla="*/ 1266805 h 1570988"/>
                  <a:gd name="connsiteX13" fmla="*/ 427806 w 559183"/>
                  <a:gd name="connsiteY13" fmla="*/ 1077530 h 1570988"/>
                  <a:gd name="connsiteX14" fmla="*/ 410389 w 559183"/>
                  <a:gd name="connsiteY14" fmla="*/ 964319 h 1570988"/>
                  <a:gd name="connsiteX15" fmla="*/ 401681 w 559183"/>
                  <a:gd name="connsiteY15" fmla="*/ 868525 h 1570988"/>
                  <a:gd name="connsiteX16" fmla="*/ 375555 w 559183"/>
                  <a:gd name="connsiteY16" fmla="*/ 781439 h 1570988"/>
                  <a:gd name="connsiteX17" fmla="*/ 349429 w 559183"/>
                  <a:gd name="connsiteY17" fmla="*/ 650810 h 1570988"/>
                  <a:gd name="connsiteX18" fmla="*/ 358138 w 559183"/>
                  <a:gd name="connsiteY18" fmla="*/ 494056 h 1570988"/>
                  <a:gd name="connsiteX19" fmla="*/ 392972 w 559183"/>
                  <a:gd name="connsiteY19" fmla="*/ 424387 h 1570988"/>
                  <a:gd name="connsiteX20" fmla="*/ 419098 w 559183"/>
                  <a:gd name="connsiteY20" fmla="*/ 363427 h 1570988"/>
                  <a:gd name="connsiteX21" fmla="*/ 436515 w 559183"/>
                  <a:gd name="connsiteY21" fmla="*/ 337302 h 1570988"/>
                  <a:gd name="connsiteX22" fmla="*/ 445224 w 559183"/>
                  <a:gd name="connsiteY22" fmla="*/ 311176 h 1570988"/>
                  <a:gd name="connsiteX23" fmla="*/ 471349 w 559183"/>
                  <a:gd name="connsiteY23" fmla="*/ 285050 h 1570988"/>
                  <a:gd name="connsiteX24" fmla="*/ 488766 w 559183"/>
                  <a:gd name="connsiteY24" fmla="*/ 250216 h 1570988"/>
                  <a:gd name="connsiteX25" fmla="*/ 523601 w 559183"/>
                  <a:gd name="connsiteY25" fmla="*/ 197965 h 1570988"/>
                  <a:gd name="connsiteX26" fmla="*/ 541018 w 559183"/>
                  <a:gd name="connsiteY26" fmla="*/ 171839 h 1570988"/>
                  <a:gd name="connsiteX27" fmla="*/ 558435 w 559183"/>
                  <a:gd name="connsiteY27" fmla="*/ 119587 h 1570988"/>
                  <a:gd name="connsiteX28" fmla="*/ 514756 w 559183"/>
                  <a:gd name="connsiteY28" fmla="*/ 593 h 1570988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410389 w 559183"/>
                  <a:gd name="connsiteY9" fmla="*/ 1512959 h 1570988"/>
                  <a:gd name="connsiteX10" fmla="*/ 436515 w 559183"/>
                  <a:gd name="connsiteY10" fmla="*/ 1486833 h 1570988"/>
                  <a:gd name="connsiteX11" fmla="*/ 343647 w 559183"/>
                  <a:gd name="connsiteY11" fmla="*/ 1266805 h 1570988"/>
                  <a:gd name="connsiteX12" fmla="*/ 427806 w 559183"/>
                  <a:gd name="connsiteY12" fmla="*/ 1077530 h 1570988"/>
                  <a:gd name="connsiteX13" fmla="*/ 410389 w 559183"/>
                  <a:gd name="connsiteY13" fmla="*/ 964319 h 1570988"/>
                  <a:gd name="connsiteX14" fmla="*/ 401681 w 559183"/>
                  <a:gd name="connsiteY14" fmla="*/ 868525 h 1570988"/>
                  <a:gd name="connsiteX15" fmla="*/ 375555 w 559183"/>
                  <a:gd name="connsiteY15" fmla="*/ 781439 h 1570988"/>
                  <a:gd name="connsiteX16" fmla="*/ 349429 w 559183"/>
                  <a:gd name="connsiteY16" fmla="*/ 650810 h 1570988"/>
                  <a:gd name="connsiteX17" fmla="*/ 358138 w 559183"/>
                  <a:gd name="connsiteY17" fmla="*/ 494056 h 1570988"/>
                  <a:gd name="connsiteX18" fmla="*/ 392972 w 559183"/>
                  <a:gd name="connsiteY18" fmla="*/ 424387 h 1570988"/>
                  <a:gd name="connsiteX19" fmla="*/ 419098 w 559183"/>
                  <a:gd name="connsiteY19" fmla="*/ 363427 h 1570988"/>
                  <a:gd name="connsiteX20" fmla="*/ 436515 w 559183"/>
                  <a:gd name="connsiteY20" fmla="*/ 337302 h 1570988"/>
                  <a:gd name="connsiteX21" fmla="*/ 445224 w 559183"/>
                  <a:gd name="connsiteY21" fmla="*/ 311176 h 1570988"/>
                  <a:gd name="connsiteX22" fmla="*/ 471349 w 559183"/>
                  <a:gd name="connsiteY22" fmla="*/ 285050 h 1570988"/>
                  <a:gd name="connsiteX23" fmla="*/ 488766 w 559183"/>
                  <a:gd name="connsiteY23" fmla="*/ 250216 h 1570988"/>
                  <a:gd name="connsiteX24" fmla="*/ 523601 w 559183"/>
                  <a:gd name="connsiteY24" fmla="*/ 197965 h 1570988"/>
                  <a:gd name="connsiteX25" fmla="*/ 541018 w 559183"/>
                  <a:gd name="connsiteY25" fmla="*/ 171839 h 1570988"/>
                  <a:gd name="connsiteX26" fmla="*/ 558435 w 559183"/>
                  <a:gd name="connsiteY26" fmla="*/ 119587 h 1570988"/>
                  <a:gd name="connsiteX27" fmla="*/ 514756 w 559183"/>
                  <a:gd name="connsiteY27" fmla="*/ 593 h 1570988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410389 w 559183"/>
                  <a:gd name="connsiteY9" fmla="*/ 1512959 h 1570988"/>
                  <a:gd name="connsiteX10" fmla="*/ 343647 w 559183"/>
                  <a:gd name="connsiteY10" fmla="*/ 1266805 h 1570988"/>
                  <a:gd name="connsiteX11" fmla="*/ 427806 w 559183"/>
                  <a:gd name="connsiteY11" fmla="*/ 1077530 h 1570988"/>
                  <a:gd name="connsiteX12" fmla="*/ 410389 w 559183"/>
                  <a:gd name="connsiteY12" fmla="*/ 964319 h 1570988"/>
                  <a:gd name="connsiteX13" fmla="*/ 401681 w 559183"/>
                  <a:gd name="connsiteY13" fmla="*/ 868525 h 1570988"/>
                  <a:gd name="connsiteX14" fmla="*/ 375555 w 559183"/>
                  <a:gd name="connsiteY14" fmla="*/ 781439 h 1570988"/>
                  <a:gd name="connsiteX15" fmla="*/ 349429 w 559183"/>
                  <a:gd name="connsiteY15" fmla="*/ 650810 h 1570988"/>
                  <a:gd name="connsiteX16" fmla="*/ 358138 w 559183"/>
                  <a:gd name="connsiteY16" fmla="*/ 494056 h 1570988"/>
                  <a:gd name="connsiteX17" fmla="*/ 392972 w 559183"/>
                  <a:gd name="connsiteY17" fmla="*/ 424387 h 1570988"/>
                  <a:gd name="connsiteX18" fmla="*/ 419098 w 559183"/>
                  <a:gd name="connsiteY18" fmla="*/ 363427 h 1570988"/>
                  <a:gd name="connsiteX19" fmla="*/ 436515 w 559183"/>
                  <a:gd name="connsiteY19" fmla="*/ 337302 h 1570988"/>
                  <a:gd name="connsiteX20" fmla="*/ 445224 w 559183"/>
                  <a:gd name="connsiteY20" fmla="*/ 311176 h 1570988"/>
                  <a:gd name="connsiteX21" fmla="*/ 471349 w 559183"/>
                  <a:gd name="connsiteY21" fmla="*/ 285050 h 1570988"/>
                  <a:gd name="connsiteX22" fmla="*/ 488766 w 559183"/>
                  <a:gd name="connsiteY22" fmla="*/ 250216 h 1570988"/>
                  <a:gd name="connsiteX23" fmla="*/ 523601 w 559183"/>
                  <a:gd name="connsiteY23" fmla="*/ 197965 h 1570988"/>
                  <a:gd name="connsiteX24" fmla="*/ 541018 w 559183"/>
                  <a:gd name="connsiteY24" fmla="*/ 171839 h 1570988"/>
                  <a:gd name="connsiteX25" fmla="*/ 558435 w 559183"/>
                  <a:gd name="connsiteY25" fmla="*/ 119587 h 1570988"/>
                  <a:gd name="connsiteX26" fmla="*/ 514756 w 559183"/>
                  <a:gd name="connsiteY26" fmla="*/ 593 h 1570988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343647 w 559183"/>
                  <a:gd name="connsiteY9" fmla="*/ 1266805 h 1570988"/>
                  <a:gd name="connsiteX10" fmla="*/ 427806 w 559183"/>
                  <a:gd name="connsiteY10" fmla="*/ 1077530 h 1570988"/>
                  <a:gd name="connsiteX11" fmla="*/ 410389 w 559183"/>
                  <a:gd name="connsiteY11" fmla="*/ 964319 h 1570988"/>
                  <a:gd name="connsiteX12" fmla="*/ 401681 w 559183"/>
                  <a:gd name="connsiteY12" fmla="*/ 868525 h 1570988"/>
                  <a:gd name="connsiteX13" fmla="*/ 375555 w 559183"/>
                  <a:gd name="connsiteY13" fmla="*/ 781439 h 1570988"/>
                  <a:gd name="connsiteX14" fmla="*/ 349429 w 559183"/>
                  <a:gd name="connsiteY14" fmla="*/ 650810 h 1570988"/>
                  <a:gd name="connsiteX15" fmla="*/ 358138 w 559183"/>
                  <a:gd name="connsiteY15" fmla="*/ 494056 h 1570988"/>
                  <a:gd name="connsiteX16" fmla="*/ 392972 w 559183"/>
                  <a:gd name="connsiteY16" fmla="*/ 424387 h 1570988"/>
                  <a:gd name="connsiteX17" fmla="*/ 419098 w 559183"/>
                  <a:gd name="connsiteY17" fmla="*/ 363427 h 1570988"/>
                  <a:gd name="connsiteX18" fmla="*/ 436515 w 559183"/>
                  <a:gd name="connsiteY18" fmla="*/ 337302 h 1570988"/>
                  <a:gd name="connsiteX19" fmla="*/ 445224 w 559183"/>
                  <a:gd name="connsiteY19" fmla="*/ 311176 h 1570988"/>
                  <a:gd name="connsiteX20" fmla="*/ 471349 w 559183"/>
                  <a:gd name="connsiteY20" fmla="*/ 285050 h 1570988"/>
                  <a:gd name="connsiteX21" fmla="*/ 488766 w 559183"/>
                  <a:gd name="connsiteY21" fmla="*/ 250216 h 1570988"/>
                  <a:gd name="connsiteX22" fmla="*/ 523601 w 559183"/>
                  <a:gd name="connsiteY22" fmla="*/ 197965 h 1570988"/>
                  <a:gd name="connsiteX23" fmla="*/ 541018 w 559183"/>
                  <a:gd name="connsiteY23" fmla="*/ 171839 h 1570988"/>
                  <a:gd name="connsiteX24" fmla="*/ 558435 w 559183"/>
                  <a:gd name="connsiteY24" fmla="*/ 119587 h 1570988"/>
                  <a:gd name="connsiteX25" fmla="*/ 514756 w 559183"/>
                  <a:gd name="connsiteY25" fmla="*/ 593 h 1570988"/>
                  <a:gd name="connsiteX0" fmla="*/ 514756 w 559183"/>
                  <a:gd name="connsiteY0" fmla="*/ 593 h 1570553"/>
                  <a:gd name="connsiteX1" fmla="*/ 256764 w 559183"/>
                  <a:gd name="connsiteY1" fmla="*/ 174563 h 1570553"/>
                  <a:gd name="connsiteX2" fmla="*/ 37690 w 559183"/>
                  <a:gd name="connsiteY2" fmla="*/ 366830 h 1570553"/>
                  <a:gd name="connsiteX3" fmla="*/ 43269 w 559183"/>
                  <a:gd name="connsiteY3" fmla="*/ 677889 h 1570553"/>
                  <a:gd name="connsiteX4" fmla="*/ 36941 w 559183"/>
                  <a:gd name="connsiteY4" fmla="*/ 1042900 h 1570553"/>
                  <a:gd name="connsiteX5" fmla="*/ 28232 w 559183"/>
                  <a:gd name="connsiteY5" fmla="*/ 1205437 h 1570553"/>
                  <a:gd name="connsiteX6" fmla="*/ 9251 w 559183"/>
                  <a:gd name="connsiteY6" fmla="*/ 1534526 h 1570553"/>
                  <a:gd name="connsiteX7" fmla="*/ 192675 w 559183"/>
                  <a:gd name="connsiteY7" fmla="*/ 1565210 h 1570553"/>
                  <a:gd name="connsiteX8" fmla="*/ 343033 w 559183"/>
                  <a:gd name="connsiteY8" fmla="*/ 1563646 h 1570553"/>
                  <a:gd name="connsiteX9" fmla="*/ 343647 w 559183"/>
                  <a:gd name="connsiteY9" fmla="*/ 1266805 h 1570553"/>
                  <a:gd name="connsiteX10" fmla="*/ 427806 w 559183"/>
                  <a:gd name="connsiteY10" fmla="*/ 1077530 h 1570553"/>
                  <a:gd name="connsiteX11" fmla="*/ 410389 w 559183"/>
                  <a:gd name="connsiteY11" fmla="*/ 964319 h 1570553"/>
                  <a:gd name="connsiteX12" fmla="*/ 401681 w 559183"/>
                  <a:gd name="connsiteY12" fmla="*/ 868525 h 1570553"/>
                  <a:gd name="connsiteX13" fmla="*/ 375555 w 559183"/>
                  <a:gd name="connsiteY13" fmla="*/ 781439 h 1570553"/>
                  <a:gd name="connsiteX14" fmla="*/ 349429 w 559183"/>
                  <a:gd name="connsiteY14" fmla="*/ 650810 h 1570553"/>
                  <a:gd name="connsiteX15" fmla="*/ 358138 w 559183"/>
                  <a:gd name="connsiteY15" fmla="*/ 494056 h 1570553"/>
                  <a:gd name="connsiteX16" fmla="*/ 392972 w 559183"/>
                  <a:gd name="connsiteY16" fmla="*/ 424387 h 1570553"/>
                  <a:gd name="connsiteX17" fmla="*/ 419098 w 559183"/>
                  <a:gd name="connsiteY17" fmla="*/ 363427 h 1570553"/>
                  <a:gd name="connsiteX18" fmla="*/ 436515 w 559183"/>
                  <a:gd name="connsiteY18" fmla="*/ 337302 h 1570553"/>
                  <a:gd name="connsiteX19" fmla="*/ 445224 w 559183"/>
                  <a:gd name="connsiteY19" fmla="*/ 311176 h 1570553"/>
                  <a:gd name="connsiteX20" fmla="*/ 471349 w 559183"/>
                  <a:gd name="connsiteY20" fmla="*/ 285050 h 1570553"/>
                  <a:gd name="connsiteX21" fmla="*/ 488766 w 559183"/>
                  <a:gd name="connsiteY21" fmla="*/ 250216 h 1570553"/>
                  <a:gd name="connsiteX22" fmla="*/ 523601 w 559183"/>
                  <a:gd name="connsiteY22" fmla="*/ 197965 h 1570553"/>
                  <a:gd name="connsiteX23" fmla="*/ 541018 w 559183"/>
                  <a:gd name="connsiteY23" fmla="*/ 171839 h 1570553"/>
                  <a:gd name="connsiteX24" fmla="*/ 558435 w 559183"/>
                  <a:gd name="connsiteY24" fmla="*/ 119587 h 1570553"/>
                  <a:gd name="connsiteX25" fmla="*/ 514756 w 559183"/>
                  <a:gd name="connsiteY25" fmla="*/ 593 h 1570553"/>
                  <a:gd name="connsiteX0" fmla="*/ 514756 w 558435"/>
                  <a:gd name="connsiteY0" fmla="*/ 593 h 1570553"/>
                  <a:gd name="connsiteX1" fmla="*/ 256764 w 558435"/>
                  <a:gd name="connsiteY1" fmla="*/ 174563 h 1570553"/>
                  <a:gd name="connsiteX2" fmla="*/ 37690 w 558435"/>
                  <a:gd name="connsiteY2" fmla="*/ 366830 h 1570553"/>
                  <a:gd name="connsiteX3" fmla="*/ 43269 w 558435"/>
                  <a:gd name="connsiteY3" fmla="*/ 677889 h 1570553"/>
                  <a:gd name="connsiteX4" fmla="*/ 36941 w 558435"/>
                  <a:gd name="connsiteY4" fmla="*/ 1042900 h 1570553"/>
                  <a:gd name="connsiteX5" fmla="*/ 28232 w 558435"/>
                  <a:gd name="connsiteY5" fmla="*/ 1205437 h 1570553"/>
                  <a:gd name="connsiteX6" fmla="*/ 9251 w 558435"/>
                  <a:gd name="connsiteY6" fmla="*/ 1534526 h 1570553"/>
                  <a:gd name="connsiteX7" fmla="*/ 192675 w 558435"/>
                  <a:gd name="connsiteY7" fmla="*/ 1565210 h 1570553"/>
                  <a:gd name="connsiteX8" fmla="*/ 343033 w 558435"/>
                  <a:gd name="connsiteY8" fmla="*/ 1563646 h 1570553"/>
                  <a:gd name="connsiteX9" fmla="*/ 343647 w 558435"/>
                  <a:gd name="connsiteY9" fmla="*/ 1266805 h 1570553"/>
                  <a:gd name="connsiteX10" fmla="*/ 427806 w 558435"/>
                  <a:gd name="connsiteY10" fmla="*/ 1077530 h 1570553"/>
                  <a:gd name="connsiteX11" fmla="*/ 410389 w 558435"/>
                  <a:gd name="connsiteY11" fmla="*/ 964319 h 1570553"/>
                  <a:gd name="connsiteX12" fmla="*/ 401681 w 558435"/>
                  <a:gd name="connsiteY12" fmla="*/ 868525 h 1570553"/>
                  <a:gd name="connsiteX13" fmla="*/ 375555 w 558435"/>
                  <a:gd name="connsiteY13" fmla="*/ 781439 h 1570553"/>
                  <a:gd name="connsiteX14" fmla="*/ 349429 w 558435"/>
                  <a:gd name="connsiteY14" fmla="*/ 650810 h 1570553"/>
                  <a:gd name="connsiteX15" fmla="*/ 358138 w 558435"/>
                  <a:gd name="connsiteY15" fmla="*/ 494056 h 1570553"/>
                  <a:gd name="connsiteX16" fmla="*/ 392972 w 558435"/>
                  <a:gd name="connsiteY16" fmla="*/ 424387 h 1570553"/>
                  <a:gd name="connsiteX17" fmla="*/ 419098 w 558435"/>
                  <a:gd name="connsiteY17" fmla="*/ 363427 h 1570553"/>
                  <a:gd name="connsiteX18" fmla="*/ 436515 w 558435"/>
                  <a:gd name="connsiteY18" fmla="*/ 337302 h 1570553"/>
                  <a:gd name="connsiteX19" fmla="*/ 445224 w 558435"/>
                  <a:gd name="connsiteY19" fmla="*/ 311176 h 1570553"/>
                  <a:gd name="connsiteX20" fmla="*/ 471349 w 558435"/>
                  <a:gd name="connsiteY20" fmla="*/ 285050 h 1570553"/>
                  <a:gd name="connsiteX21" fmla="*/ 488766 w 558435"/>
                  <a:gd name="connsiteY21" fmla="*/ 250216 h 1570553"/>
                  <a:gd name="connsiteX22" fmla="*/ 523601 w 558435"/>
                  <a:gd name="connsiteY22" fmla="*/ 197965 h 1570553"/>
                  <a:gd name="connsiteX23" fmla="*/ 558435 w 558435"/>
                  <a:gd name="connsiteY23" fmla="*/ 119587 h 1570553"/>
                  <a:gd name="connsiteX24" fmla="*/ 514756 w 558435"/>
                  <a:gd name="connsiteY24" fmla="*/ 593 h 1570553"/>
                  <a:gd name="connsiteX0" fmla="*/ 514756 w 560509"/>
                  <a:gd name="connsiteY0" fmla="*/ 674 h 1570634"/>
                  <a:gd name="connsiteX1" fmla="*/ 256764 w 560509"/>
                  <a:gd name="connsiteY1" fmla="*/ 174644 h 1570634"/>
                  <a:gd name="connsiteX2" fmla="*/ 37690 w 560509"/>
                  <a:gd name="connsiteY2" fmla="*/ 366911 h 1570634"/>
                  <a:gd name="connsiteX3" fmla="*/ 43269 w 560509"/>
                  <a:gd name="connsiteY3" fmla="*/ 677970 h 1570634"/>
                  <a:gd name="connsiteX4" fmla="*/ 36941 w 560509"/>
                  <a:gd name="connsiteY4" fmla="*/ 1042981 h 1570634"/>
                  <a:gd name="connsiteX5" fmla="*/ 28232 w 560509"/>
                  <a:gd name="connsiteY5" fmla="*/ 1205518 h 1570634"/>
                  <a:gd name="connsiteX6" fmla="*/ 9251 w 560509"/>
                  <a:gd name="connsiteY6" fmla="*/ 1534607 h 1570634"/>
                  <a:gd name="connsiteX7" fmla="*/ 192675 w 560509"/>
                  <a:gd name="connsiteY7" fmla="*/ 1565291 h 1570634"/>
                  <a:gd name="connsiteX8" fmla="*/ 343033 w 560509"/>
                  <a:gd name="connsiteY8" fmla="*/ 1563727 h 1570634"/>
                  <a:gd name="connsiteX9" fmla="*/ 343647 w 560509"/>
                  <a:gd name="connsiteY9" fmla="*/ 1266886 h 1570634"/>
                  <a:gd name="connsiteX10" fmla="*/ 427806 w 560509"/>
                  <a:gd name="connsiteY10" fmla="*/ 1077611 h 1570634"/>
                  <a:gd name="connsiteX11" fmla="*/ 410389 w 560509"/>
                  <a:gd name="connsiteY11" fmla="*/ 964400 h 1570634"/>
                  <a:gd name="connsiteX12" fmla="*/ 401681 w 560509"/>
                  <a:gd name="connsiteY12" fmla="*/ 868606 h 1570634"/>
                  <a:gd name="connsiteX13" fmla="*/ 375555 w 560509"/>
                  <a:gd name="connsiteY13" fmla="*/ 781520 h 1570634"/>
                  <a:gd name="connsiteX14" fmla="*/ 349429 w 560509"/>
                  <a:gd name="connsiteY14" fmla="*/ 650891 h 1570634"/>
                  <a:gd name="connsiteX15" fmla="*/ 358138 w 560509"/>
                  <a:gd name="connsiteY15" fmla="*/ 494137 h 1570634"/>
                  <a:gd name="connsiteX16" fmla="*/ 392972 w 560509"/>
                  <a:gd name="connsiteY16" fmla="*/ 424468 h 1570634"/>
                  <a:gd name="connsiteX17" fmla="*/ 419098 w 560509"/>
                  <a:gd name="connsiteY17" fmla="*/ 363508 h 1570634"/>
                  <a:gd name="connsiteX18" fmla="*/ 436515 w 560509"/>
                  <a:gd name="connsiteY18" fmla="*/ 337383 h 1570634"/>
                  <a:gd name="connsiteX19" fmla="*/ 445224 w 560509"/>
                  <a:gd name="connsiteY19" fmla="*/ 311257 h 1570634"/>
                  <a:gd name="connsiteX20" fmla="*/ 471349 w 560509"/>
                  <a:gd name="connsiteY20" fmla="*/ 285131 h 1570634"/>
                  <a:gd name="connsiteX21" fmla="*/ 488766 w 560509"/>
                  <a:gd name="connsiteY21" fmla="*/ 250297 h 1570634"/>
                  <a:gd name="connsiteX22" fmla="*/ 558435 w 560509"/>
                  <a:gd name="connsiteY22" fmla="*/ 119668 h 1570634"/>
                  <a:gd name="connsiteX23" fmla="*/ 514756 w 560509"/>
                  <a:gd name="connsiteY23" fmla="*/ 674 h 1570634"/>
                  <a:gd name="connsiteX0" fmla="*/ 514756 w 561751"/>
                  <a:gd name="connsiteY0" fmla="*/ 717 h 1570677"/>
                  <a:gd name="connsiteX1" fmla="*/ 256764 w 561751"/>
                  <a:gd name="connsiteY1" fmla="*/ 174687 h 1570677"/>
                  <a:gd name="connsiteX2" fmla="*/ 37690 w 561751"/>
                  <a:gd name="connsiteY2" fmla="*/ 366954 h 1570677"/>
                  <a:gd name="connsiteX3" fmla="*/ 43269 w 561751"/>
                  <a:gd name="connsiteY3" fmla="*/ 678013 h 1570677"/>
                  <a:gd name="connsiteX4" fmla="*/ 36941 w 561751"/>
                  <a:gd name="connsiteY4" fmla="*/ 1043024 h 1570677"/>
                  <a:gd name="connsiteX5" fmla="*/ 28232 w 561751"/>
                  <a:gd name="connsiteY5" fmla="*/ 1205561 h 1570677"/>
                  <a:gd name="connsiteX6" fmla="*/ 9251 w 561751"/>
                  <a:gd name="connsiteY6" fmla="*/ 1534650 h 1570677"/>
                  <a:gd name="connsiteX7" fmla="*/ 192675 w 561751"/>
                  <a:gd name="connsiteY7" fmla="*/ 1565334 h 1570677"/>
                  <a:gd name="connsiteX8" fmla="*/ 343033 w 561751"/>
                  <a:gd name="connsiteY8" fmla="*/ 1563770 h 1570677"/>
                  <a:gd name="connsiteX9" fmla="*/ 343647 w 561751"/>
                  <a:gd name="connsiteY9" fmla="*/ 1266929 h 1570677"/>
                  <a:gd name="connsiteX10" fmla="*/ 427806 w 561751"/>
                  <a:gd name="connsiteY10" fmla="*/ 1077654 h 1570677"/>
                  <a:gd name="connsiteX11" fmla="*/ 410389 w 561751"/>
                  <a:gd name="connsiteY11" fmla="*/ 964443 h 1570677"/>
                  <a:gd name="connsiteX12" fmla="*/ 401681 w 561751"/>
                  <a:gd name="connsiteY12" fmla="*/ 868649 h 1570677"/>
                  <a:gd name="connsiteX13" fmla="*/ 375555 w 561751"/>
                  <a:gd name="connsiteY13" fmla="*/ 781563 h 1570677"/>
                  <a:gd name="connsiteX14" fmla="*/ 349429 w 561751"/>
                  <a:gd name="connsiteY14" fmla="*/ 650934 h 1570677"/>
                  <a:gd name="connsiteX15" fmla="*/ 358138 w 561751"/>
                  <a:gd name="connsiteY15" fmla="*/ 494180 h 1570677"/>
                  <a:gd name="connsiteX16" fmla="*/ 392972 w 561751"/>
                  <a:gd name="connsiteY16" fmla="*/ 424511 h 1570677"/>
                  <a:gd name="connsiteX17" fmla="*/ 419098 w 561751"/>
                  <a:gd name="connsiteY17" fmla="*/ 363551 h 1570677"/>
                  <a:gd name="connsiteX18" fmla="*/ 436515 w 561751"/>
                  <a:gd name="connsiteY18" fmla="*/ 337426 h 1570677"/>
                  <a:gd name="connsiteX19" fmla="*/ 445224 w 561751"/>
                  <a:gd name="connsiteY19" fmla="*/ 311300 h 1570677"/>
                  <a:gd name="connsiteX20" fmla="*/ 471349 w 561751"/>
                  <a:gd name="connsiteY20" fmla="*/ 285174 h 1570677"/>
                  <a:gd name="connsiteX21" fmla="*/ 558435 w 561751"/>
                  <a:gd name="connsiteY21" fmla="*/ 119711 h 1570677"/>
                  <a:gd name="connsiteX22" fmla="*/ 514756 w 561751"/>
                  <a:gd name="connsiteY22" fmla="*/ 717 h 1570677"/>
                  <a:gd name="connsiteX0" fmla="*/ 514756 w 563640"/>
                  <a:gd name="connsiteY0" fmla="*/ 753 h 1570713"/>
                  <a:gd name="connsiteX1" fmla="*/ 256764 w 563640"/>
                  <a:gd name="connsiteY1" fmla="*/ 174723 h 1570713"/>
                  <a:gd name="connsiteX2" fmla="*/ 37690 w 563640"/>
                  <a:gd name="connsiteY2" fmla="*/ 366990 h 1570713"/>
                  <a:gd name="connsiteX3" fmla="*/ 43269 w 563640"/>
                  <a:gd name="connsiteY3" fmla="*/ 678049 h 1570713"/>
                  <a:gd name="connsiteX4" fmla="*/ 36941 w 563640"/>
                  <a:gd name="connsiteY4" fmla="*/ 1043060 h 1570713"/>
                  <a:gd name="connsiteX5" fmla="*/ 28232 w 563640"/>
                  <a:gd name="connsiteY5" fmla="*/ 1205597 h 1570713"/>
                  <a:gd name="connsiteX6" fmla="*/ 9251 w 563640"/>
                  <a:gd name="connsiteY6" fmla="*/ 1534686 h 1570713"/>
                  <a:gd name="connsiteX7" fmla="*/ 192675 w 563640"/>
                  <a:gd name="connsiteY7" fmla="*/ 1565370 h 1570713"/>
                  <a:gd name="connsiteX8" fmla="*/ 343033 w 563640"/>
                  <a:gd name="connsiteY8" fmla="*/ 1563806 h 1570713"/>
                  <a:gd name="connsiteX9" fmla="*/ 343647 w 563640"/>
                  <a:gd name="connsiteY9" fmla="*/ 1266965 h 1570713"/>
                  <a:gd name="connsiteX10" fmla="*/ 427806 w 563640"/>
                  <a:gd name="connsiteY10" fmla="*/ 1077690 h 1570713"/>
                  <a:gd name="connsiteX11" fmla="*/ 410389 w 563640"/>
                  <a:gd name="connsiteY11" fmla="*/ 964479 h 1570713"/>
                  <a:gd name="connsiteX12" fmla="*/ 401681 w 563640"/>
                  <a:gd name="connsiteY12" fmla="*/ 868685 h 1570713"/>
                  <a:gd name="connsiteX13" fmla="*/ 375555 w 563640"/>
                  <a:gd name="connsiteY13" fmla="*/ 781599 h 1570713"/>
                  <a:gd name="connsiteX14" fmla="*/ 349429 w 563640"/>
                  <a:gd name="connsiteY14" fmla="*/ 650970 h 1570713"/>
                  <a:gd name="connsiteX15" fmla="*/ 358138 w 563640"/>
                  <a:gd name="connsiteY15" fmla="*/ 494216 h 1570713"/>
                  <a:gd name="connsiteX16" fmla="*/ 392972 w 563640"/>
                  <a:gd name="connsiteY16" fmla="*/ 424547 h 1570713"/>
                  <a:gd name="connsiteX17" fmla="*/ 419098 w 563640"/>
                  <a:gd name="connsiteY17" fmla="*/ 363587 h 1570713"/>
                  <a:gd name="connsiteX18" fmla="*/ 436515 w 563640"/>
                  <a:gd name="connsiteY18" fmla="*/ 337462 h 1570713"/>
                  <a:gd name="connsiteX19" fmla="*/ 445224 w 563640"/>
                  <a:gd name="connsiteY19" fmla="*/ 311336 h 1570713"/>
                  <a:gd name="connsiteX20" fmla="*/ 558435 w 563640"/>
                  <a:gd name="connsiteY20" fmla="*/ 119747 h 1570713"/>
                  <a:gd name="connsiteX21" fmla="*/ 514756 w 563640"/>
                  <a:gd name="connsiteY21" fmla="*/ 753 h 1570713"/>
                  <a:gd name="connsiteX0" fmla="*/ 514756 w 564273"/>
                  <a:gd name="connsiteY0" fmla="*/ 793 h 1570753"/>
                  <a:gd name="connsiteX1" fmla="*/ 256764 w 564273"/>
                  <a:gd name="connsiteY1" fmla="*/ 174763 h 1570753"/>
                  <a:gd name="connsiteX2" fmla="*/ 37690 w 564273"/>
                  <a:gd name="connsiteY2" fmla="*/ 367030 h 1570753"/>
                  <a:gd name="connsiteX3" fmla="*/ 43269 w 564273"/>
                  <a:gd name="connsiteY3" fmla="*/ 678089 h 1570753"/>
                  <a:gd name="connsiteX4" fmla="*/ 36941 w 564273"/>
                  <a:gd name="connsiteY4" fmla="*/ 1043100 h 1570753"/>
                  <a:gd name="connsiteX5" fmla="*/ 28232 w 564273"/>
                  <a:gd name="connsiteY5" fmla="*/ 1205637 h 1570753"/>
                  <a:gd name="connsiteX6" fmla="*/ 9251 w 564273"/>
                  <a:gd name="connsiteY6" fmla="*/ 1534726 h 1570753"/>
                  <a:gd name="connsiteX7" fmla="*/ 192675 w 564273"/>
                  <a:gd name="connsiteY7" fmla="*/ 1565410 h 1570753"/>
                  <a:gd name="connsiteX8" fmla="*/ 343033 w 564273"/>
                  <a:gd name="connsiteY8" fmla="*/ 1563846 h 1570753"/>
                  <a:gd name="connsiteX9" fmla="*/ 343647 w 564273"/>
                  <a:gd name="connsiteY9" fmla="*/ 1267005 h 1570753"/>
                  <a:gd name="connsiteX10" fmla="*/ 427806 w 564273"/>
                  <a:gd name="connsiteY10" fmla="*/ 1077730 h 1570753"/>
                  <a:gd name="connsiteX11" fmla="*/ 410389 w 564273"/>
                  <a:gd name="connsiteY11" fmla="*/ 964519 h 1570753"/>
                  <a:gd name="connsiteX12" fmla="*/ 401681 w 564273"/>
                  <a:gd name="connsiteY12" fmla="*/ 868725 h 1570753"/>
                  <a:gd name="connsiteX13" fmla="*/ 375555 w 564273"/>
                  <a:gd name="connsiteY13" fmla="*/ 781639 h 1570753"/>
                  <a:gd name="connsiteX14" fmla="*/ 349429 w 564273"/>
                  <a:gd name="connsiteY14" fmla="*/ 651010 h 1570753"/>
                  <a:gd name="connsiteX15" fmla="*/ 358138 w 564273"/>
                  <a:gd name="connsiteY15" fmla="*/ 494256 h 1570753"/>
                  <a:gd name="connsiteX16" fmla="*/ 392972 w 564273"/>
                  <a:gd name="connsiteY16" fmla="*/ 424587 h 1570753"/>
                  <a:gd name="connsiteX17" fmla="*/ 419098 w 564273"/>
                  <a:gd name="connsiteY17" fmla="*/ 363627 h 1570753"/>
                  <a:gd name="connsiteX18" fmla="*/ 436515 w 564273"/>
                  <a:gd name="connsiteY18" fmla="*/ 337502 h 1570753"/>
                  <a:gd name="connsiteX19" fmla="*/ 558435 w 564273"/>
                  <a:gd name="connsiteY19" fmla="*/ 119787 h 1570753"/>
                  <a:gd name="connsiteX20" fmla="*/ 514756 w 564273"/>
                  <a:gd name="connsiteY20" fmla="*/ 793 h 1570753"/>
                  <a:gd name="connsiteX0" fmla="*/ 514756 w 565543"/>
                  <a:gd name="connsiteY0" fmla="*/ 838 h 1570798"/>
                  <a:gd name="connsiteX1" fmla="*/ 256764 w 565543"/>
                  <a:gd name="connsiteY1" fmla="*/ 174808 h 1570798"/>
                  <a:gd name="connsiteX2" fmla="*/ 37690 w 565543"/>
                  <a:gd name="connsiteY2" fmla="*/ 367075 h 1570798"/>
                  <a:gd name="connsiteX3" fmla="*/ 43269 w 565543"/>
                  <a:gd name="connsiteY3" fmla="*/ 678134 h 1570798"/>
                  <a:gd name="connsiteX4" fmla="*/ 36941 w 565543"/>
                  <a:gd name="connsiteY4" fmla="*/ 1043145 h 1570798"/>
                  <a:gd name="connsiteX5" fmla="*/ 28232 w 565543"/>
                  <a:gd name="connsiteY5" fmla="*/ 1205682 h 1570798"/>
                  <a:gd name="connsiteX6" fmla="*/ 9251 w 565543"/>
                  <a:gd name="connsiteY6" fmla="*/ 1534771 h 1570798"/>
                  <a:gd name="connsiteX7" fmla="*/ 192675 w 565543"/>
                  <a:gd name="connsiteY7" fmla="*/ 1565455 h 1570798"/>
                  <a:gd name="connsiteX8" fmla="*/ 343033 w 565543"/>
                  <a:gd name="connsiteY8" fmla="*/ 1563891 h 1570798"/>
                  <a:gd name="connsiteX9" fmla="*/ 343647 w 565543"/>
                  <a:gd name="connsiteY9" fmla="*/ 1267050 h 1570798"/>
                  <a:gd name="connsiteX10" fmla="*/ 427806 w 565543"/>
                  <a:gd name="connsiteY10" fmla="*/ 1077775 h 1570798"/>
                  <a:gd name="connsiteX11" fmla="*/ 410389 w 565543"/>
                  <a:gd name="connsiteY11" fmla="*/ 964564 h 1570798"/>
                  <a:gd name="connsiteX12" fmla="*/ 401681 w 565543"/>
                  <a:gd name="connsiteY12" fmla="*/ 868770 h 1570798"/>
                  <a:gd name="connsiteX13" fmla="*/ 375555 w 565543"/>
                  <a:gd name="connsiteY13" fmla="*/ 781684 h 1570798"/>
                  <a:gd name="connsiteX14" fmla="*/ 349429 w 565543"/>
                  <a:gd name="connsiteY14" fmla="*/ 651055 h 1570798"/>
                  <a:gd name="connsiteX15" fmla="*/ 358138 w 565543"/>
                  <a:gd name="connsiteY15" fmla="*/ 494301 h 1570798"/>
                  <a:gd name="connsiteX16" fmla="*/ 392972 w 565543"/>
                  <a:gd name="connsiteY16" fmla="*/ 424632 h 1570798"/>
                  <a:gd name="connsiteX17" fmla="*/ 419098 w 565543"/>
                  <a:gd name="connsiteY17" fmla="*/ 363672 h 1570798"/>
                  <a:gd name="connsiteX18" fmla="*/ 558435 w 565543"/>
                  <a:gd name="connsiteY18" fmla="*/ 119832 h 1570798"/>
                  <a:gd name="connsiteX19" fmla="*/ 514756 w 565543"/>
                  <a:gd name="connsiteY19" fmla="*/ 838 h 1570798"/>
                  <a:gd name="connsiteX0" fmla="*/ 514756 w 565717"/>
                  <a:gd name="connsiteY0" fmla="*/ 798 h 1570758"/>
                  <a:gd name="connsiteX1" fmla="*/ 256764 w 565717"/>
                  <a:gd name="connsiteY1" fmla="*/ 174768 h 1570758"/>
                  <a:gd name="connsiteX2" fmla="*/ 37690 w 565717"/>
                  <a:gd name="connsiteY2" fmla="*/ 367035 h 1570758"/>
                  <a:gd name="connsiteX3" fmla="*/ 43269 w 565717"/>
                  <a:gd name="connsiteY3" fmla="*/ 678094 h 1570758"/>
                  <a:gd name="connsiteX4" fmla="*/ 36941 w 565717"/>
                  <a:gd name="connsiteY4" fmla="*/ 1043105 h 1570758"/>
                  <a:gd name="connsiteX5" fmla="*/ 28232 w 565717"/>
                  <a:gd name="connsiteY5" fmla="*/ 1205642 h 1570758"/>
                  <a:gd name="connsiteX6" fmla="*/ 9251 w 565717"/>
                  <a:gd name="connsiteY6" fmla="*/ 1534731 h 1570758"/>
                  <a:gd name="connsiteX7" fmla="*/ 192675 w 565717"/>
                  <a:gd name="connsiteY7" fmla="*/ 1565415 h 1570758"/>
                  <a:gd name="connsiteX8" fmla="*/ 343033 w 565717"/>
                  <a:gd name="connsiteY8" fmla="*/ 1563851 h 1570758"/>
                  <a:gd name="connsiteX9" fmla="*/ 343647 w 565717"/>
                  <a:gd name="connsiteY9" fmla="*/ 1267010 h 1570758"/>
                  <a:gd name="connsiteX10" fmla="*/ 427806 w 565717"/>
                  <a:gd name="connsiteY10" fmla="*/ 1077735 h 1570758"/>
                  <a:gd name="connsiteX11" fmla="*/ 410389 w 565717"/>
                  <a:gd name="connsiteY11" fmla="*/ 964524 h 1570758"/>
                  <a:gd name="connsiteX12" fmla="*/ 401681 w 565717"/>
                  <a:gd name="connsiteY12" fmla="*/ 868730 h 1570758"/>
                  <a:gd name="connsiteX13" fmla="*/ 375555 w 565717"/>
                  <a:gd name="connsiteY13" fmla="*/ 781644 h 1570758"/>
                  <a:gd name="connsiteX14" fmla="*/ 349429 w 565717"/>
                  <a:gd name="connsiteY14" fmla="*/ 651015 h 1570758"/>
                  <a:gd name="connsiteX15" fmla="*/ 358138 w 565717"/>
                  <a:gd name="connsiteY15" fmla="*/ 494261 h 1570758"/>
                  <a:gd name="connsiteX16" fmla="*/ 392972 w 565717"/>
                  <a:gd name="connsiteY16" fmla="*/ 424592 h 1570758"/>
                  <a:gd name="connsiteX17" fmla="*/ 416717 w 565717"/>
                  <a:gd name="connsiteY17" fmla="*/ 339820 h 1570758"/>
                  <a:gd name="connsiteX18" fmla="*/ 558435 w 565717"/>
                  <a:gd name="connsiteY18" fmla="*/ 119792 h 1570758"/>
                  <a:gd name="connsiteX19" fmla="*/ 514756 w 565717"/>
                  <a:gd name="connsiteY19" fmla="*/ 798 h 1570758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75555 w 554669"/>
                  <a:gd name="connsiteY13" fmla="*/ 782042 h 1571156"/>
                  <a:gd name="connsiteX14" fmla="*/ 349429 w 554669"/>
                  <a:gd name="connsiteY14" fmla="*/ 651413 h 1571156"/>
                  <a:gd name="connsiteX15" fmla="*/ 358138 w 554669"/>
                  <a:gd name="connsiteY15" fmla="*/ 494659 h 1571156"/>
                  <a:gd name="connsiteX16" fmla="*/ 392972 w 554669"/>
                  <a:gd name="connsiteY16" fmla="*/ 424990 h 1571156"/>
                  <a:gd name="connsiteX17" fmla="*/ 416717 w 554669"/>
                  <a:gd name="connsiteY17" fmla="*/ 340218 h 1571156"/>
                  <a:gd name="connsiteX18" fmla="*/ 544147 w 554669"/>
                  <a:gd name="connsiteY18" fmla="*/ 110665 h 1571156"/>
                  <a:gd name="connsiteX19" fmla="*/ 514756 w 554669"/>
                  <a:gd name="connsiteY19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75555 w 554669"/>
                  <a:gd name="connsiteY13" fmla="*/ 782042 h 1571156"/>
                  <a:gd name="connsiteX14" fmla="*/ 349429 w 554669"/>
                  <a:gd name="connsiteY14" fmla="*/ 651413 h 1571156"/>
                  <a:gd name="connsiteX15" fmla="*/ 391475 w 554669"/>
                  <a:gd name="connsiteY15" fmla="*/ 497040 h 1571156"/>
                  <a:gd name="connsiteX16" fmla="*/ 392972 w 554669"/>
                  <a:gd name="connsiteY16" fmla="*/ 424990 h 1571156"/>
                  <a:gd name="connsiteX17" fmla="*/ 416717 w 554669"/>
                  <a:gd name="connsiteY17" fmla="*/ 340218 h 1571156"/>
                  <a:gd name="connsiteX18" fmla="*/ 544147 w 554669"/>
                  <a:gd name="connsiteY18" fmla="*/ 110665 h 1571156"/>
                  <a:gd name="connsiteX19" fmla="*/ 514756 w 554669"/>
                  <a:gd name="connsiteY19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75555 w 554669"/>
                  <a:gd name="connsiteY13" fmla="*/ 782042 h 1571156"/>
                  <a:gd name="connsiteX14" fmla="*/ 406579 w 554669"/>
                  <a:gd name="connsiteY14" fmla="*/ 658556 h 1571156"/>
                  <a:gd name="connsiteX15" fmla="*/ 391475 w 554669"/>
                  <a:gd name="connsiteY15" fmla="*/ 497040 h 1571156"/>
                  <a:gd name="connsiteX16" fmla="*/ 392972 w 554669"/>
                  <a:gd name="connsiteY16" fmla="*/ 424990 h 1571156"/>
                  <a:gd name="connsiteX17" fmla="*/ 416717 w 554669"/>
                  <a:gd name="connsiteY17" fmla="*/ 340218 h 1571156"/>
                  <a:gd name="connsiteX18" fmla="*/ 544147 w 554669"/>
                  <a:gd name="connsiteY18" fmla="*/ 110665 h 1571156"/>
                  <a:gd name="connsiteX19" fmla="*/ 514756 w 554669"/>
                  <a:gd name="connsiteY19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75555 w 554669"/>
                  <a:gd name="connsiteY13" fmla="*/ 782042 h 1571156"/>
                  <a:gd name="connsiteX14" fmla="*/ 391475 w 554669"/>
                  <a:gd name="connsiteY14" fmla="*/ 497040 h 1571156"/>
                  <a:gd name="connsiteX15" fmla="*/ 392972 w 554669"/>
                  <a:gd name="connsiteY15" fmla="*/ 424990 h 1571156"/>
                  <a:gd name="connsiteX16" fmla="*/ 416717 w 554669"/>
                  <a:gd name="connsiteY16" fmla="*/ 340218 h 1571156"/>
                  <a:gd name="connsiteX17" fmla="*/ 544147 w 554669"/>
                  <a:gd name="connsiteY17" fmla="*/ 110665 h 1571156"/>
                  <a:gd name="connsiteX18" fmla="*/ 514756 w 554669"/>
                  <a:gd name="connsiteY18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91475 w 554669"/>
                  <a:gd name="connsiteY13" fmla="*/ 497040 h 1571156"/>
                  <a:gd name="connsiteX14" fmla="*/ 392972 w 554669"/>
                  <a:gd name="connsiteY14" fmla="*/ 424990 h 1571156"/>
                  <a:gd name="connsiteX15" fmla="*/ 416717 w 554669"/>
                  <a:gd name="connsiteY15" fmla="*/ 340218 h 1571156"/>
                  <a:gd name="connsiteX16" fmla="*/ 544147 w 554669"/>
                  <a:gd name="connsiteY16" fmla="*/ 110665 h 1571156"/>
                  <a:gd name="connsiteX17" fmla="*/ 514756 w 554669"/>
                  <a:gd name="connsiteY17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391475 w 554669"/>
                  <a:gd name="connsiteY12" fmla="*/ 497040 h 1571156"/>
                  <a:gd name="connsiteX13" fmla="*/ 392972 w 554669"/>
                  <a:gd name="connsiteY13" fmla="*/ 424990 h 1571156"/>
                  <a:gd name="connsiteX14" fmla="*/ 416717 w 554669"/>
                  <a:gd name="connsiteY14" fmla="*/ 340218 h 1571156"/>
                  <a:gd name="connsiteX15" fmla="*/ 544147 w 554669"/>
                  <a:gd name="connsiteY15" fmla="*/ 110665 h 1571156"/>
                  <a:gd name="connsiteX16" fmla="*/ 514756 w 554669"/>
                  <a:gd name="connsiteY16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5151 w 554669"/>
                  <a:gd name="connsiteY11" fmla="*/ 714891 h 1571156"/>
                  <a:gd name="connsiteX12" fmla="*/ 391475 w 554669"/>
                  <a:gd name="connsiteY12" fmla="*/ 497040 h 1571156"/>
                  <a:gd name="connsiteX13" fmla="*/ 392972 w 554669"/>
                  <a:gd name="connsiteY13" fmla="*/ 424990 h 1571156"/>
                  <a:gd name="connsiteX14" fmla="*/ 416717 w 554669"/>
                  <a:gd name="connsiteY14" fmla="*/ 340218 h 1571156"/>
                  <a:gd name="connsiteX15" fmla="*/ 544147 w 554669"/>
                  <a:gd name="connsiteY15" fmla="*/ 110665 h 1571156"/>
                  <a:gd name="connsiteX16" fmla="*/ 514756 w 554669"/>
                  <a:gd name="connsiteY16" fmla="*/ 1196 h 1571156"/>
                  <a:gd name="connsiteX0" fmla="*/ 653856 w 693769"/>
                  <a:gd name="connsiteY0" fmla="*/ 1196 h 1571156"/>
                  <a:gd name="connsiteX1" fmla="*/ 395864 w 693769"/>
                  <a:gd name="connsiteY1" fmla="*/ 175166 h 1571156"/>
                  <a:gd name="connsiteX2" fmla="*/ 176790 w 693769"/>
                  <a:gd name="connsiteY2" fmla="*/ 367433 h 1571156"/>
                  <a:gd name="connsiteX3" fmla="*/ 182369 w 693769"/>
                  <a:gd name="connsiteY3" fmla="*/ 678492 h 1571156"/>
                  <a:gd name="connsiteX4" fmla="*/ 176041 w 693769"/>
                  <a:gd name="connsiteY4" fmla="*/ 1043503 h 1571156"/>
                  <a:gd name="connsiteX5" fmla="*/ 167332 w 693769"/>
                  <a:gd name="connsiteY5" fmla="*/ 1206040 h 1571156"/>
                  <a:gd name="connsiteX6" fmla="*/ 3095 w 693769"/>
                  <a:gd name="connsiteY6" fmla="*/ 1535129 h 1571156"/>
                  <a:gd name="connsiteX7" fmla="*/ 331775 w 693769"/>
                  <a:gd name="connsiteY7" fmla="*/ 1565813 h 1571156"/>
                  <a:gd name="connsiteX8" fmla="*/ 482133 w 693769"/>
                  <a:gd name="connsiteY8" fmla="*/ 1564249 h 1571156"/>
                  <a:gd name="connsiteX9" fmla="*/ 482747 w 693769"/>
                  <a:gd name="connsiteY9" fmla="*/ 1267408 h 1571156"/>
                  <a:gd name="connsiteX10" fmla="*/ 566906 w 693769"/>
                  <a:gd name="connsiteY10" fmla="*/ 1078133 h 1571156"/>
                  <a:gd name="connsiteX11" fmla="*/ 554251 w 693769"/>
                  <a:gd name="connsiteY11" fmla="*/ 714891 h 1571156"/>
                  <a:gd name="connsiteX12" fmla="*/ 530575 w 693769"/>
                  <a:gd name="connsiteY12" fmla="*/ 497040 h 1571156"/>
                  <a:gd name="connsiteX13" fmla="*/ 532072 w 693769"/>
                  <a:gd name="connsiteY13" fmla="*/ 424990 h 1571156"/>
                  <a:gd name="connsiteX14" fmla="*/ 555817 w 693769"/>
                  <a:gd name="connsiteY14" fmla="*/ 340218 h 1571156"/>
                  <a:gd name="connsiteX15" fmla="*/ 683247 w 693769"/>
                  <a:gd name="connsiteY15" fmla="*/ 110665 h 1571156"/>
                  <a:gd name="connsiteX16" fmla="*/ 653856 w 693769"/>
                  <a:gd name="connsiteY16" fmla="*/ 1196 h 1571156"/>
                  <a:gd name="connsiteX0" fmla="*/ 655560 w 695473"/>
                  <a:gd name="connsiteY0" fmla="*/ 1196 h 1571003"/>
                  <a:gd name="connsiteX1" fmla="*/ 397568 w 695473"/>
                  <a:gd name="connsiteY1" fmla="*/ 175166 h 1571003"/>
                  <a:gd name="connsiteX2" fmla="*/ 178494 w 695473"/>
                  <a:gd name="connsiteY2" fmla="*/ 367433 h 1571003"/>
                  <a:gd name="connsiteX3" fmla="*/ 184073 w 695473"/>
                  <a:gd name="connsiteY3" fmla="*/ 678492 h 1571003"/>
                  <a:gd name="connsiteX4" fmla="*/ 177745 w 695473"/>
                  <a:gd name="connsiteY4" fmla="*/ 1043503 h 1571003"/>
                  <a:gd name="connsiteX5" fmla="*/ 140461 w 695473"/>
                  <a:gd name="connsiteY5" fmla="*/ 1208421 h 1571003"/>
                  <a:gd name="connsiteX6" fmla="*/ 4799 w 695473"/>
                  <a:gd name="connsiteY6" fmla="*/ 1535129 h 1571003"/>
                  <a:gd name="connsiteX7" fmla="*/ 333479 w 695473"/>
                  <a:gd name="connsiteY7" fmla="*/ 1565813 h 1571003"/>
                  <a:gd name="connsiteX8" fmla="*/ 483837 w 695473"/>
                  <a:gd name="connsiteY8" fmla="*/ 1564249 h 1571003"/>
                  <a:gd name="connsiteX9" fmla="*/ 484451 w 695473"/>
                  <a:gd name="connsiteY9" fmla="*/ 1267408 h 1571003"/>
                  <a:gd name="connsiteX10" fmla="*/ 568610 w 695473"/>
                  <a:gd name="connsiteY10" fmla="*/ 1078133 h 1571003"/>
                  <a:gd name="connsiteX11" fmla="*/ 555955 w 695473"/>
                  <a:gd name="connsiteY11" fmla="*/ 714891 h 1571003"/>
                  <a:gd name="connsiteX12" fmla="*/ 532279 w 695473"/>
                  <a:gd name="connsiteY12" fmla="*/ 497040 h 1571003"/>
                  <a:gd name="connsiteX13" fmla="*/ 533776 w 695473"/>
                  <a:gd name="connsiteY13" fmla="*/ 424990 h 1571003"/>
                  <a:gd name="connsiteX14" fmla="*/ 557521 w 695473"/>
                  <a:gd name="connsiteY14" fmla="*/ 340218 h 1571003"/>
                  <a:gd name="connsiteX15" fmla="*/ 684951 w 695473"/>
                  <a:gd name="connsiteY15" fmla="*/ 110665 h 1571003"/>
                  <a:gd name="connsiteX16" fmla="*/ 655560 w 695473"/>
                  <a:gd name="connsiteY16" fmla="*/ 1196 h 1571003"/>
                  <a:gd name="connsiteX0" fmla="*/ 650782 w 690695"/>
                  <a:gd name="connsiteY0" fmla="*/ 1196 h 1618499"/>
                  <a:gd name="connsiteX1" fmla="*/ 392790 w 690695"/>
                  <a:gd name="connsiteY1" fmla="*/ 175166 h 1618499"/>
                  <a:gd name="connsiteX2" fmla="*/ 173716 w 690695"/>
                  <a:gd name="connsiteY2" fmla="*/ 367433 h 1618499"/>
                  <a:gd name="connsiteX3" fmla="*/ 179295 w 690695"/>
                  <a:gd name="connsiteY3" fmla="*/ 678492 h 1618499"/>
                  <a:gd name="connsiteX4" fmla="*/ 172967 w 690695"/>
                  <a:gd name="connsiteY4" fmla="*/ 1043503 h 1618499"/>
                  <a:gd name="connsiteX5" fmla="*/ 135683 w 690695"/>
                  <a:gd name="connsiteY5" fmla="*/ 1208421 h 1618499"/>
                  <a:gd name="connsiteX6" fmla="*/ 21 w 690695"/>
                  <a:gd name="connsiteY6" fmla="*/ 1535129 h 1618499"/>
                  <a:gd name="connsiteX7" fmla="*/ 128676 w 690695"/>
                  <a:gd name="connsiteY7" fmla="*/ 1618201 h 1618499"/>
                  <a:gd name="connsiteX8" fmla="*/ 479059 w 690695"/>
                  <a:gd name="connsiteY8" fmla="*/ 1564249 h 1618499"/>
                  <a:gd name="connsiteX9" fmla="*/ 479673 w 690695"/>
                  <a:gd name="connsiteY9" fmla="*/ 1267408 h 1618499"/>
                  <a:gd name="connsiteX10" fmla="*/ 563832 w 690695"/>
                  <a:gd name="connsiteY10" fmla="*/ 1078133 h 1618499"/>
                  <a:gd name="connsiteX11" fmla="*/ 551177 w 690695"/>
                  <a:gd name="connsiteY11" fmla="*/ 714891 h 1618499"/>
                  <a:gd name="connsiteX12" fmla="*/ 527501 w 690695"/>
                  <a:gd name="connsiteY12" fmla="*/ 497040 h 1618499"/>
                  <a:gd name="connsiteX13" fmla="*/ 528998 w 690695"/>
                  <a:gd name="connsiteY13" fmla="*/ 424990 h 1618499"/>
                  <a:gd name="connsiteX14" fmla="*/ 552743 w 690695"/>
                  <a:gd name="connsiteY14" fmla="*/ 340218 h 1618499"/>
                  <a:gd name="connsiteX15" fmla="*/ 680173 w 690695"/>
                  <a:gd name="connsiteY15" fmla="*/ 110665 h 1618499"/>
                  <a:gd name="connsiteX16" fmla="*/ 650782 w 690695"/>
                  <a:gd name="connsiteY16" fmla="*/ 1196 h 1618499"/>
                  <a:gd name="connsiteX0" fmla="*/ 662785 w 702698"/>
                  <a:gd name="connsiteY0" fmla="*/ 1196 h 1590356"/>
                  <a:gd name="connsiteX1" fmla="*/ 404793 w 702698"/>
                  <a:gd name="connsiteY1" fmla="*/ 175166 h 1590356"/>
                  <a:gd name="connsiteX2" fmla="*/ 185719 w 702698"/>
                  <a:gd name="connsiteY2" fmla="*/ 367433 h 1590356"/>
                  <a:gd name="connsiteX3" fmla="*/ 191298 w 702698"/>
                  <a:gd name="connsiteY3" fmla="*/ 678492 h 1590356"/>
                  <a:gd name="connsiteX4" fmla="*/ 184970 w 702698"/>
                  <a:gd name="connsiteY4" fmla="*/ 1043503 h 1590356"/>
                  <a:gd name="connsiteX5" fmla="*/ 147686 w 702698"/>
                  <a:gd name="connsiteY5" fmla="*/ 1208421 h 1590356"/>
                  <a:gd name="connsiteX6" fmla="*/ 12024 w 702698"/>
                  <a:gd name="connsiteY6" fmla="*/ 1535129 h 1590356"/>
                  <a:gd name="connsiteX7" fmla="*/ 491062 w 702698"/>
                  <a:gd name="connsiteY7" fmla="*/ 1564249 h 1590356"/>
                  <a:gd name="connsiteX8" fmla="*/ 491676 w 702698"/>
                  <a:gd name="connsiteY8" fmla="*/ 1267408 h 1590356"/>
                  <a:gd name="connsiteX9" fmla="*/ 575835 w 702698"/>
                  <a:gd name="connsiteY9" fmla="*/ 1078133 h 1590356"/>
                  <a:gd name="connsiteX10" fmla="*/ 563180 w 702698"/>
                  <a:gd name="connsiteY10" fmla="*/ 714891 h 1590356"/>
                  <a:gd name="connsiteX11" fmla="*/ 539504 w 702698"/>
                  <a:gd name="connsiteY11" fmla="*/ 497040 h 1590356"/>
                  <a:gd name="connsiteX12" fmla="*/ 541001 w 702698"/>
                  <a:gd name="connsiteY12" fmla="*/ 424990 h 1590356"/>
                  <a:gd name="connsiteX13" fmla="*/ 564746 w 702698"/>
                  <a:gd name="connsiteY13" fmla="*/ 340218 h 1590356"/>
                  <a:gd name="connsiteX14" fmla="*/ 692176 w 702698"/>
                  <a:gd name="connsiteY14" fmla="*/ 110665 h 1590356"/>
                  <a:gd name="connsiteX15" fmla="*/ 662785 w 702698"/>
                  <a:gd name="connsiteY15" fmla="*/ 1196 h 1590356"/>
                  <a:gd name="connsiteX0" fmla="*/ 659016 w 698929"/>
                  <a:gd name="connsiteY0" fmla="*/ 1196 h 1630227"/>
                  <a:gd name="connsiteX1" fmla="*/ 401024 w 698929"/>
                  <a:gd name="connsiteY1" fmla="*/ 175166 h 1630227"/>
                  <a:gd name="connsiteX2" fmla="*/ 181950 w 698929"/>
                  <a:gd name="connsiteY2" fmla="*/ 367433 h 1630227"/>
                  <a:gd name="connsiteX3" fmla="*/ 187529 w 698929"/>
                  <a:gd name="connsiteY3" fmla="*/ 678492 h 1630227"/>
                  <a:gd name="connsiteX4" fmla="*/ 181201 w 698929"/>
                  <a:gd name="connsiteY4" fmla="*/ 1043503 h 1630227"/>
                  <a:gd name="connsiteX5" fmla="*/ 143917 w 698929"/>
                  <a:gd name="connsiteY5" fmla="*/ 1208421 h 1630227"/>
                  <a:gd name="connsiteX6" fmla="*/ 8255 w 698929"/>
                  <a:gd name="connsiteY6" fmla="*/ 1535129 h 1630227"/>
                  <a:gd name="connsiteX7" fmla="*/ 413474 w 698929"/>
                  <a:gd name="connsiteY7" fmla="*/ 1614255 h 1630227"/>
                  <a:gd name="connsiteX8" fmla="*/ 487907 w 698929"/>
                  <a:gd name="connsiteY8" fmla="*/ 1267408 h 1630227"/>
                  <a:gd name="connsiteX9" fmla="*/ 572066 w 698929"/>
                  <a:gd name="connsiteY9" fmla="*/ 1078133 h 1630227"/>
                  <a:gd name="connsiteX10" fmla="*/ 559411 w 698929"/>
                  <a:gd name="connsiteY10" fmla="*/ 714891 h 1630227"/>
                  <a:gd name="connsiteX11" fmla="*/ 535735 w 698929"/>
                  <a:gd name="connsiteY11" fmla="*/ 497040 h 1630227"/>
                  <a:gd name="connsiteX12" fmla="*/ 537232 w 698929"/>
                  <a:gd name="connsiteY12" fmla="*/ 424990 h 1630227"/>
                  <a:gd name="connsiteX13" fmla="*/ 560977 w 698929"/>
                  <a:gd name="connsiteY13" fmla="*/ 340218 h 1630227"/>
                  <a:gd name="connsiteX14" fmla="*/ 688407 w 698929"/>
                  <a:gd name="connsiteY14" fmla="*/ 110665 h 1630227"/>
                  <a:gd name="connsiteX15" fmla="*/ 659016 w 698929"/>
                  <a:gd name="connsiteY15" fmla="*/ 1196 h 1630227"/>
                  <a:gd name="connsiteX0" fmla="*/ 796293 w 836206"/>
                  <a:gd name="connsiteY0" fmla="*/ 1196 h 1641084"/>
                  <a:gd name="connsiteX1" fmla="*/ 538301 w 836206"/>
                  <a:gd name="connsiteY1" fmla="*/ 175166 h 1641084"/>
                  <a:gd name="connsiteX2" fmla="*/ 319227 w 836206"/>
                  <a:gd name="connsiteY2" fmla="*/ 367433 h 1641084"/>
                  <a:gd name="connsiteX3" fmla="*/ 324806 w 836206"/>
                  <a:gd name="connsiteY3" fmla="*/ 678492 h 1641084"/>
                  <a:gd name="connsiteX4" fmla="*/ 318478 w 836206"/>
                  <a:gd name="connsiteY4" fmla="*/ 1043503 h 1641084"/>
                  <a:gd name="connsiteX5" fmla="*/ 281194 w 836206"/>
                  <a:gd name="connsiteY5" fmla="*/ 1208421 h 1641084"/>
                  <a:gd name="connsiteX6" fmla="*/ 5039 w 836206"/>
                  <a:gd name="connsiteY6" fmla="*/ 1580373 h 1641084"/>
                  <a:gd name="connsiteX7" fmla="*/ 550751 w 836206"/>
                  <a:gd name="connsiteY7" fmla="*/ 1614255 h 1641084"/>
                  <a:gd name="connsiteX8" fmla="*/ 625184 w 836206"/>
                  <a:gd name="connsiteY8" fmla="*/ 1267408 h 1641084"/>
                  <a:gd name="connsiteX9" fmla="*/ 709343 w 836206"/>
                  <a:gd name="connsiteY9" fmla="*/ 1078133 h 1641084"/>
                  <a:gd name="connsiteX10" fmla="*/ 696688 w 836206"/>
                  <a:gd name="connsiteY10" fmla="*/ 714891 h 1641084"/>
                  <a:gd name="connsiteX11" fmla="*/ 673012 w 836206"/>
                  <a:gd name="connsiteY11" fmla="*/ 497040 h 1641084"/>
                  <a:gd name="connsiteX12" fmla="*/ 674509 w 836206"/>
                  <a:gd name="connsiteY12" fmla="*/ 424990 h 1641084"/>
                  <a:gd name="connsiteX13" fmla="*/ 698254 w 836206"/>
                  <a:gd name="connsiteY13" fmla="*/ 340218 h 1641084"/>
                  <a:gd name="connsiteX14" fmla="*/ 825684 w 836206"/>
                  <a:gd name="connsiteY14" fmla="*/ 110665 h 1641084"/>
                  <a:gd name="connsiteX15" fmla="*/ 796293 w 836206"/>
                  <a:gd name="connsiteY15" fmla="*/ 1196 h 1641084"/>
                  <a:gd name="connsiteX0" fmla="*/ 796293 w 836206"/>
                  <a:gd name="connsiteY0" fmla="*/ 1196 h 1641084"/>
                  <a:gd name="connsiteX1" fmla="*/ 538301 w 836206"/>
                  <a:gd name="connsiteY1" fmla="*/ 175166 h 1641084"/>
                  <a:gd name="connsiteX2" fmla="*/ 319227 w 836206"/>
                  <a:gd name="connsiteY2" fmla="*/ 367433 h 1641084"/>
                  <a:gd name="connsiteX3" fmla="*/ 324806 w 836206"/>
                  <a:gd name="connsiteY3" fmla="*/ 678492 h 1641084"/>
                  <a:gd name="connsiteX4" fmla="*/ 318478 w 836206"/>
                  <a:gd name="connsiteY4" fmla="*/ 1043503 h 1641084"/>
                  <a:gd name="connsiteX5" fmla="*/ 281194 w 836206"/>
                  <a:gd name="connsiteY5" fmla="*/ 1208421 h 1641084"/>
                  <a:gd name="connsiteX6" fmla="*/ 5039 w 836206"/>
                  <a:gd name="connsiteY6" fmla="*/ 1580373 h 1641084"/>
                  <a:gd name="connsiteX7" fmla="*/ 550751 w 836206"/>
                  <a:gd name="connsiteY7" fmla="*/ 1614255 h 1641084"/>
                  <a:gd name="connsiteX8" fmla="*/ 668046 w 836206"/>
                  <a:gd name="connsiteY8" fmla="*/ 1276933 h 1641084"/>
                  <a:gd name="connsiteX9" fmla="*/ 709343 w 836206"/>
                  <a:gd name="connsiteY9" fmla="*/ 1078133 h 1641084"/>
                  <a:gd name="connsiteX10" fmla="*/ 696688 w 836206"/>
                  <a:gd name="connsiteY10" fmla="*/ 714891 h 1641084"/>
                  <a:gd name="connsiteX11" fmla="*/ 673012 w 836206"/>
                  <a:gd name="connsiteY11" fmla="*/ 497040 h 1641084"/>
                  <a:gd name="connsiteX12" fmla="*/ 674509 w 836206"/>
                  <a:gd name="connsiteY12" fmla="*/ 424990 h 1641084"/>
                  <a:gd name="connsiteX13" fmla="*/ 698254 w 836206"/>
                  <a:gd name="connsiteY13" fmla="*/ 340218 h 1641084"/>
                  <a:gd name="connsiteX14" fmla="*/ 825684 w 836206"/>
                  <a:gd name="connsiteY14" fmla="*/ 110665 h 1641084"/>
                  <a:gd name="connsiteX15" fmla="*/ 796293 w 836206"/>
                  <a:gd name="connsiteY15" fmla="*/ 1196 h 1641084"/>
                  <a:gd name="connsiteX0" fmla="*/ 796293 w 836206"/>
                  <a:gd name="connsiteY0" fmla="*/ 1196 h 1641084"/>
                  <a:gd name="connsiteX1" fmla="*/ 538301 w 836206"/>
                  <a:gd name="connsiteY1" fmla="*/ 175166 h 1641084"/>
                  <a:gd name="connsiteX2" fmla="*/ 319227 w 836206"/>
                  <a:gd name="connsiteY2" fmla="*/ 367433 h 1641084"/>
                  <a:gd name="connsiteX3" fmla="*/ 324806 w 836206"/>
                  <a:gd name="connsiteY3" fmla="*/ 678492 h 1641084"/>
                  <a:gd name="connsiteX4" fmla="*/ 318478 w 836206"/>
                  <a:gd name="connsiteY4" fmla="*/ 1043503 h 1641084"/>
                  <a:gd name="connsiteX5" fmla="*/ 281194 w 836206"/>
                  <a:gd name="connsiteY5" fmla="*/ 1208421 h 1641084"/>
                  <a:gd name="connsiteX6" fmla="*/ 5039 w 836206"/>
                  <a:gd name="connsiteY6" fmla="*/ 1580373 h 1641084"/>
                  <a:gd name="connsiteX7" fmla="*/ 550751 w 836206"/>
                  <a:gd name="connsiteY7" fmla="*/ 1614255 h 1641084"/>
                  <a:gd name="connsiteX8" fmla="*/ 668046 w 836206"/>
                  <a:gd name="connsiteY8" fmla="*/ 1276933 h 1641084"/>
                  <a:gd name="connsiteX9" fmla="*/ 735536 w 836206"/>
                  <a:gd name="connsiteY9" fmla="*/ 992408 h 1641084"/>
                  <a:gd name="connsiteX10" fmla="*/ 696688 w 836206"/>
                  <a:gd name="connsiteY10" fmla="*/ 714891 h 1641084"/>
                  <a:gd name="connsiteX11" fmla="*/ 673012 w 836206"/>
                  <a:gd name="connsiteY11" fmla="*/ 497040 h 1641084"/>
                  <a:gd name="connsiteX12" fmla="*/ 674509 w 836206"/>
                  <a:gd name="connsiteY12" fmla="*/ 424990 h 1641084"/>
                  <a:gd name="connsiteX13" fmla="*/ 698254 w 836206"/>
                  <a:gd name="connsiteY13" fmla="*/ 340218 h 1641084"/>
                  <a:gd name="connsiteX14" fmla="*/ 825684 w 836206"/>
                  <a:gd name="connsiteY14" fmla="*/ 110665 h 1641084"/>
                  <a:gd name="connsiteX15" fmla="*/ 796293 w 836206"/>
                  <a:gd name="connsiteY15" fmla="*/ 1196 h 1641084"/>
                  <a:gd name="connsiteX0" fmla="*/ 796293 w 836206"/>
                  <a:gd name="connsiteY0" fmla="*/ 1196 h 1641084"/>
                  <a:gd name="connsiteX1" fmla="*/ 538301 w 836206"/>
                  <a:gd name="connsiteY1" fmla="*/ 175166 h 1641084"/>
                  <a:gd name="connsiteX2" fmla="*/ 319227 w 836206"/>
                  <a:gd name="connsiteY2" fmla="*/ 367433 h 1641084"/>
                  <a:gd name="connsiteX3" fmla="*/ 324806 w 836206"/>
                  <a:gd name="connsiteY3" fmla="*/ 678492 h 1641084"/>
                  <a:gd name="connsiteX4" fmla="*/ 318478 w 836206"/>
                  <a:gd name="connsiteY4" fmla="*/ 1043503 h 1641084"/>
                  <a:gd name="connsiteX5" fmla="*/ 281194 w 836206"/>
                  <a:gd name="connsiteY5" fmla="*/ 1208421 h 1641084"/>
                  <a:gd name="connsiteX6" fmla="*/ 5039 w 836206"/>
                  <a:gd name="connsiteY6" fmla="*/ 1580373 h 1641084"/>
                  <a:gd name="connsiteX7" fmla="*/ 550751 w 836206"/>
                  <a:gd name="connsiteY7" fmla="*/ 1614255 h 1641084"/>
                  <a:gd name="connsiteX8" fmla="*/ 668046 w 836206"/>
                  <a:gd name="connsiteY8" fmla="*/ 1276933 h 1641084"/>
                  <a:gd name="connsiteX9" fmla="*/ 735536 w 836206"/>
                  <a:gd name="connsiteY9" fmla="*/ 992408 h 1641084"/>
                  <a:gd name="connsiteX10" fmla="*/ 689544 w 836206"/>
                  <a:gd name="connsiteY10" fmla="*/ 669647 h 1641084"/>
                  <a:gd name="connsiteX11" fmla="*/ 673012 w 836206"/>
                  <a:gd name="connsiteY11" fmla="*/ 497040 h 1641084"/>
                  <a:gd name="connsiteX12" fmla="*/ 674509 w 836206"/>
                  <a:gd name="connsiteY12" fmla="*/ 424990 h 1641084"/>
                  <a:gd name="connsiteX13" fmla="*/ 698254 w 836206"/>
                  <a:gd name="connsiteY13" fmla="*/ 340218 h 1641084"/>
                  <a:gd name="connsiteX14" fmla="*/ 825684 w 836206"/>
                  <a:gd name="connsiteY14" fmla="*/ 110665 h 1641084"/>
                  <a:gd name="connsiteX15" fmla="*/ 796293 w 836206"/>
                  <a:gd name="connsiteY15" fmla="*/ 1196 h 1641084"/>
                  <a:gd name="connsiteX0" fmla="*/ 797579 w 837492"/>
                  <a:gd name="connsiteY0" fmla="*/ 1196 h 1641314"/>
                  <a:gd name="connsiteX1" fmla="*/ 539587 w 837492"/>
                  <a:gd name="connsiteY1" fmla="*/ 175166 h 1641314"/>
                  <a:gd name="connsiteX2" fmla="*/ 320513 w 837492"/>
                  <a:gd name="connsiteY2" fmla="*/ 367433 h 1641314"/>
                  <a:gd name="connsiteX3" fmla="*/ 326092 w 837492"/>
                  <a:gd name="connsiteY3" fmla="*/ 678492 h 1641314"/>
                  <a:gd name="connsiteX4" fmla="*/ 319764 w 837492"/>
                  <a:gd name="connsiteY4" fmla="*/ 1043503 h 1641314"/>
                  <a:gd name="connsiteX5" fmla="*/ 258667 w 837492"/>
                  <a:gd name="connsiteY5" fmla="*/ 1203658 h 1641314"/>
                  <a:gd name="connsiteX6" fmla="*/ 6325 w 837492"/>
                  <a:gd name="connsiteY6" fmla="*/ 1580373 h 1641314"/>
                  <a:gd name="connsiteX7" fmla="*/ 552037 w 837492"/>
                  <a:gd name="connsiteY7" fmla="*/ 1614255 h 1641314"/>
                  <a:gd name="connsiteX8" fmla="*/ 669332 w 837492"/>
                  <a:gd name="connsiteY8" fmla="*/ 1276933 h 1641314"/>
                  <a:gd name="connsiteX9" fmla="*/ 736822 w 837492"/>
                  <a:gd name="connsiteY9" fmla="*/ 992408 h 1641314"/>
                  <a:gd name="connsiteX10" fmla="*/ 690830 w 837492"/>
                  <a:gd name="connsiteY10" fmla="*/ 669647 h 1641314"/>
                  <a:gd name="connsiteX11" fmla="*/ 674298 w 837492"/>
                  <a:gd name="connsiteY11" fmla="*/ 497040 h 1641314"/>
                  <a:gd name="connsiteX12" fmla="*/ 675795 w 837492"/>
                  <a:gd name="connsiteY12" fmla="*/ 424990 h 1641314"/>
                  <a:gd name="connsiteX13" fmla="*/ 699540 w 837492"/>
                  <a:gd name="connsiteY13" fmla="*/ 340218 h 1641314"/>
                  <a:gd name="connsiteX14" fmla="*/ 826970 w 837492"/>
                  <a:gd name="connsiteY14" fmla="*/ 110665 h 1641314"/>
                  <a:gd name="connsiteX15" fmla="*/ 797579 w 837492"/>
                  <a:gd name="connsiteY15" fmla="*/ 1196 h 1641314"/>
                  <a:gd name="connsiteX0" fmla="*/ 713982 w 753895"/>
                  <a:gd name="connsiteY0" fmla="*/ 1196 h 1650425"/>
                  <a:gd name="connsiteX1" fmla="*/ 455990 w 753895"/>
                  <a:gd name="connsiteY1" fmla="*/ 175166 h 1650425"/>
                  <a:gd name="connsiteX2" fmla="*/ 236916 w 753895"/>
                  <a:gd name="connsiteY2" fmla="*/ 367433 h 1650425"/>
                  <a:gd name="connsiteX3" fmla="*/ 242495 w 753895"/>
                  <a:gd name="connsiteY3" fmla="*/ 678492 h 1650425"/>
                  <a:gd name="connsiteX4" fmla="*/ 236167 w 753895"/>
                  <a:gd name="connsiteY4" fmla="*/ 1043503 h 1650425"/>
                  <a:gd name="connsiteX5" fmla="*/ 175070 w 753895"/>
                  <a:gd name="connsiteY5" fmla="*/ 1203658 h 1650425"/>
                  <a:gd name="connsiteX6" fmla="*/ 8453 w 753895"/>
                  <a:gd name="connsiteY6" fmla="*/ 1601804 h 1650425"/>
                  <a:gd name="connsiteX7" fmla="*/ 468440 w 753895"/>
                  <a:gd name="connsiteY7" fmla="*/ 1614255 h 1650425"/>
                  <a:gd name="connsiteX8" fmla="*/ 585735 w 753895"/>
                  <a:gd name="connsiteY8" fmla="*/ 1276933 h 1650425"/>
                  <a:gd name="connsiteX9" fmla="*/ 653225 w 753895"/>
                  <a:gd name="connsiteY9" fmla="*/ 992408 h 1650425"/>
                  <a:gd name="connsiteX10" fmla="*/ 607233 w 753895"/>
                  <a:gd name="connsiteY10" fmla="*/ 669647 h 1650425"/>
                  <a:gd name="connsiteX11" fmla="*/ 590701 w 753895"/>
                  <a:gd name="connsiteY11" fmla="*/ 497040 h 1650425"/>
                  <a:gd name="connsiteX12" fmla="*/ 592198 w 753895"/>
                  <a:gd name="connsiteY12" fmla="*/ 424990 h 1650425"/>
                  <a:gd name="connsiteX13" fmla="*/ 615943 w 753895"/>
                  <a:gd name="connsiteY13" fmla="*/ 340218 h 1650425"/>
                  <a:gd name="connsiteX14" fmla="*/ 743373 w 753895"/>
                  <a:gd name="connsiteY14" fmla="*/ 110665 h 1650425"/>
                  <a:gd name="connsiteX15" fmla="*/ 713982 w 753895"/>
                  <a:gd name="connsiteY15" fmla="*/ 1196 h 1650425"/>
                  <a:gd name="connsiteX0" fmla="*/ 717338 w 757251"/>
                  <a:gd name="connsiteY0" fmla="*/ 1196 h 1651788"/>
                  <a:gd name="connsiteX1" fmla="*/ 459346 w 757251"/>
                  <a:gd name="connsiteY1" fmla="*/ 175166 h 1651788"/>
                  <a:gd name="connsiteX2" fmla="*/ 240272 w 757251"/>
                  <a:gd name="connsiteY2" fmla="*/ 367433 h 1651788"/>
                  <a:gd name="connsiteX3" fmla="*/ 245851 w 757251"/>
                  <a:gd name="connsiteY3" fmla="*/ 678492 h 1651788"/>
                  <a:gd name="connsiteX4" fmla="*/ 239523 w 757251"/>
                  <a:gd name="connsiteY4" fmla="*/ 1043503 h 1651788"/>
                  <a:gd name="connsiteX5" fmla="*/ 178426 w 757251"/>
                  <a:gd name="connsiteY5" fmla="*/ 1203658 h 1651788"/>
                  <a:gd name="connsiteX6" fmla="*/ 11809 w 757251"/>
                  <a:gd name="connsiteY6" fmla="*/ 1601804 h 1651788"/>
                  <a:gd name="connsiteX7" fmla="*/ 540852 w 757251"/>
                  <a:gd name="connsiteY7" fmla="*/ 1616637 h 1651788"/>
                  <a:gd name="connsiteX8" fmla="*/ 589091 w 757251"/>
                  <a:gd name="connsiteY8" fmla="*/ 1276933 h 1651788"/>
                  <a:gd name="connsiteX9" fmla="*/ 656581 w 757251"/>
                  <a:gd name="connsiteY9" fmla="*/ 992408 h 1651788"/>
                  <a:gd name="connsiteX10" fmla="*/ 610589 w 757251"/>
                  <a:gd name="connsiteY10" fmla="*/ 669647 h 1651788"/>
                  <a:gd name="connsiteX11" fmla="*/ 594057 w 757251"/>
                  <a:gd name="connsiteY11" fmla="*/ 497040 h 1651788"/>
                  <a:gd name="connsiteX12" fmla="*/ 595554 w 757251"/>
                  <a:gd name="connsiteY12" fmla="*/ 424990 h 1651788"/>
                  <a:gd name="connsiteX13" fmla="*/ 619299 w 757251"/>
                  <a:gd name="connsiteY13" fmla="*/ 340218 h 1651788"/>
                  <a:gd name="connsiteX14" fmla="*/ 746729 w 757251"/>
                  <a:gd name="connsiteY14" fmla="*/ 110665 h 1651788"/>
                  <a:gd name="connsiteX15" fmla="*/ 717338 w 757251"/>
                  <a:gd name="connsiteY15" fmla="*/ 1196 h 1651788"/>
                  <a:gd name="connsiteX0" fmla="*/ 715105 w 755018"/>
                  <a:gd name="connsiteY0" fmla="*/ 1196 h 1651788"/>
                  <a:gd name="connsiteX1" fmla="*/ 457113 w 755018"/>
                  <a:gd name="connsiteY1" fmla="*/ 175166 h 1651788"/>
                  <a:gd name="connsiteX2" fmla="*/ 238039 w 755018"/>
                  <a:gd name="connsiteY2" fmla="*/ 367433 h 1651788"/>
                  <a:gd name="connsiteX3" fmla="*/ 243618 w 755018"/>
                  <a:gd name="connsiteY3" fmla="*/ 678492 h 1651788"/>
                  <a:gd name="connsiteX4" fmla="*/ 237290 w 755018"/>
                  <a:gd name="connsiteY4" fmla="*/ 1043503 h 1651788"/>
                  <a:gd name="connsiteX5" fmla="*/ 176193 w 755018"/>
                  <a:gd name="connsiteY5" fmla="*/ 1203658 h 1651788"/>
                  <a:gd name="connsiteX6" fmla="*/ 9576 w 755018"/>
                  <a:gd name="connsiteY6" fmla="*/ 1601804 h 1651788"/>
                  <a:gd name="connsiteX7" fmla="*/ 493375 w 755018"/>
                  <a:gd name="connsiteY7" fmla="*/ 1616637 h 1651788"/>
                  <a:gd name="connsiteX8" fmla="*/ 586858 w 755018"/>
                  <a:gd name="connsiteY8" fmla="*/ 1276933 h 1651788"/>
                  <a:gd name="connsiteX9" fmla="*/ 654348 w 755018"/>
                  <a:gd name="connsiteY9" fmla="*/ 992408 h 1651788"/>
                  <a:gd name="connsiteX10" fmla="*/ 608356 w 755018"/>
                  <a:gd name="connsiteY10" fmla="*/ 669647 h 1651788"/>
                  <a:gd name="connsiteX11" fmla="*/ 591824 w 755018"/>
                  <a:gd name="connsiteY11" fmla="*/ 497040 h 1651788"/>
                  <a:gd name="connsiteX12" fmla="*/ 593321 w 755018"/>
                  <a:gd name="connsiteY12" fmla="*/ 424990 h 1651788"/>
                  <a:gd name="connsiteX13" fmla="*/ 617066 w 755018"/>
                  <a:gd name="connsiteY13" fmla="*/ 340218 h 1651788"/>
                  <a:gd name="connsiteX14" fmla="*/ 744496 w 755018"/>
                  <a:gd name="connsiteY14" fmla="*/ 110665 h 1651788"/>
                  <a:gd name="connsiteX15" fmla="*/ 715105 w 755018"/>
                  <a:gd name="connsiteY15" fmla="*/ 1196 h 1651788"/>
                  <a:gd name="connsiteX0" fmla="*/ 715105 w 755238"/>
                  <a:gd name="connsiteY0" fmla="*/ 1121 h 1651713"/>
                  <a:gd name="connsiteX1" fmla="*/ 452350 w 755238"/>
                  <a:gd name="connsiteY1" fmla="*/ 172709 h 1651713"/>
                  <a:gd name="connsiteX2" fmla="*/ 238039 w 755238"/>
                  <a:gd name="connsiteY2" fmla="*/ 367358 h 1651713"/>
                  <a:gd name="connsiteX3" fmla="*/ 243618 w 755238"/>
                  <a:gd name="connsiteY3" fmla="*/ 678417 h 1651713"/>
                  <a:gd name="connsiteX4" fmla="*/ 237290 w 755238"/>
                  <a:gd name="connsiteY4" fmla="*/ 1043428 h 1651713"/>
                  <a:gd name="connsiteX5" fmla="*/ 176193 w 755238"/>
                  <a:gd name="connsiteY5" fmla="*/ 1203583 h 1651713"/>
                  <a:gd name="connsiteX6" fmla="*/ 9576 w 755238"/>
                  <a:gd name="connsiteY6" fmla="*/ 1601729 h 1651713"/>
                  <a:gd name="connsiteX7" fmla="*/ 493375 w 755238"/>
                  <a:gd name="connsiteY7" fmla="*/ 1616562 h 1651713"/>
                  <a:gd name="connsiteX8" fmla="*/ 586858 w 755238"/>
                  <a:gd name="connsiteY8" fmla="*/ 1276858 h 1651713"/>
                  <a:gd name="connsiteX9" fmla="*/ 654348 w 755238"/>
                  <a:gd name="connsiteY9" fmla="*/ 992333 h 1651713"/>
                  <a:gd name="connsiteX10" fmla="*/ 608356 w 755238"/>
                  <a:gd name="connsiteY10" fmla="*/ 669572 h 1651713"/>
                  <a:gd name="connsiteX11" fmla="*/ 591824 w 755238"/>
                  <a:gd name="connsiteY11" fmla="*/ 496965 h 1651713"/>
                  <a:gd name="connsiteX12" fmla="*/ 593321 w 755238"/>
                  <a:gd name="connsiteY12" fmla="*/ 424915 h 1651713"/>
                  <a:gd name="connsiteX13" fmla="*/ 617066 w 755238"/>
                  <a:gd name="connsiteY13" fmla="*/ 340143 h 1651713"/>
                  <a:gd name="connsiteX14" fmla="*/ 744496 w 755238"/>
                  <a:gd name="connsiteY14" fmla="*/ 110590 h 1651713"/>
                  <a:gd name="connsiteX15" fmla="*/ 715105 w 755238"/>
                  <a:gd name="connsiteY15" fmla="*/ 1121 h 1651713"/>
                  <a:gd name="connsiteX0" fmla="*/ 715105 w 755238"/>
                  <a:gd name="connsiteY0" fmla="*/ 1121 h 1651713"/>
                  <a:gd name="connsiteX1" fmla="*/ 452350 w 755238"/>
                  <a:gd name="connsiteY1" fmla="*/ 172709 h 1651713"/>
                  <a:gd name="connsiteX2" fmla="*/ 238039 w 755238"/>
                  <a:gd name="connsiteY2" fmla="*/ 367358 h 1651713"/>
                  <a:gd name="connsiteX3" fmla="*/ 243618 w 755238"/>
                  <a:gd name="connsiteY3" fmla="*/ 678417 h 1651713"/>
                  <a:gd name="connsiteX4" fmla="*/ 237290 w 755238"/>
                  <a:gd name="connsiteY4" fmla="*/ 1043428 h 1651713"/>
                  <a:gd name="connsiteX5" fmla="*/ 176193 w 755238"/>
                  <a:gd name="connsiteY5" fmla="*/ 1203583 h 1651713"/>
                  <a:gd name="connsiteX6" fmla="*/ 9576 w 755238"/>
                  <a:gd name="connsiteY6" fmla="*/ 1601729 h 1651713"/>
                  <a:gd name="connsiteX7" fmla="*/ 493375 w 755238"/>
                  <a:gd name="connsiteY7" fmla="*/ 1616562 h 1651713"/>
                  <a:gd name="connsiteX8" fmla="*/ 586858 w 755238"/>
                  <a:gd name="connsiteY8" fmla="*/ 1276858 h 1651713"/>
                  <a:gd name="connsiteX9" fmla="*/ 654348 w 755238"/>
                  <a:gd name="connsiteY9" fmla="*/ 992333 h 1651713"/>
                  <a:gd name="connsiteX10" fmla="*/ 608356 w 755238"/>
                  <a:gd name="connsiteY10" fmla="*/ 669572 h 1651713"/>
                  <a:gd name="connsiteX11" fmla="*/ 591824 w 755238"/>
                  <a:gd name="connsiteY11" fmla="*/ 496965 h 1651713"/>
                  <a:gd name="connsiteX12" fmla="*/ 593321 w 755238"/>
                  <a:gd name="connsiteY12" fmla="*/ 424915 h 1651713"/>
                  <a:gd name="connsiteX13" fmla="*/ 617066 w 755238"/>
                  <a:gd name="connsiteY13" fmla="*/ 340143 h 1651713"/>
                  <a:gd name="connsiteX14" fmla="*/ 744496 w 755238"/>
                  <a:gd name="connsiteY14" fmla="*/ 110590 h 1651713"/>
                  <a:gd name="connsiteX15" fmla="*/ 715105 w 755238"/>
                  <a:gd name="connsiteY15" fmla="*/ 1121 h 1651713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38039 w 758463"/>
                  <a:gd name="connsiteY2" fmla="*/ 372062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38039 w 758463"/>
                  <a:gd name="connsiteY2" fmla="*/ 372062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38039 w 758463"/>
                  <a:gd name="connsiteY2" fmla="*/ 372062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38039 w 758463"/>
                  <a:gd name="connsiteY2" fmla="*/ 372062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40420 w 758463"/>
                  <a:gd name="connsiteY2" fmla="*/ 355393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40420 w 758463"/>
                  <a:gd name="connsiteY2" fmla="*/ 355393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40420 w 758463"/>
                  <a:gd name="connsiteY2" fmla="*/ 355393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40420 w 758463"/>
                  <a:gd name="connsiteY2" fmla="*/ 355393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19868 w 757327"/>
                  <a:gd name="connsiteY0" fmla="*/ 1036 h 1658772"/>
                  <a:gd name="connsiteX1" fmla="*/ 452350 w 757327"/>
                  <a:gd name="connsiteY1" fmla="*/ 179768 h 1658772"/>
                  <a:gd name="connsiteX2" fmla="*/ 240420 w 757327"/>
                  <a:gd name="connsiteY2" fmla="*/ 357748 h 1658772"/>
                  <a:gd name="connsiteX3" fmla="*/ 243618 w 757327"/>
                  <a:gd name="connsiteY3" fmla="*/ 685476 h 1658772"/>
                  <a:gd name="connsiteX4" fmla="*/ 237290 w 757327"/>
                  <a:gd name="connsiteY4" fmla="*/ 1050487 h 1658772"/>
                  <a:gd name="connsiteX5" fmla="*/ 176193 w 757327"/>
                  <a:gd name="connsiteY5" fmla="*/ 1210642 h 1658772"/>
                  <a:gd name="connsiteX6" fmla="*/ 9576 w 757327"/>
                  <a:gd name="connsiteY6" fmla="*/ 1608788 h 1658772"/>
                  <a:gd name="connsiteX7" fmla="*/ 493375 w 757327"/>
                  <a:gd name="connsiteY7" fmla="*/ 1623621 h 1658772"/>
                  <a:gd name="connsiteX8" fmla="*/ 586858 w 757327"/>
                  <a:gd name="connsiteY8" fmla="*/ 1283917 h 1658772"/>
                  <a:gd name="connsiteX9" fmla="*/ 654348 w 757327"/>
                  <a:gd name="connsiteY9" fmla="*/ 999392 h 1658772"/>
                  <a:gd name="connsiteX10" fmla="*/ 608356 w 757327"/>
                  <a:gd name="connsiteY10" fmla="*/ 676631 h 1658772"/>
                  <a:gd name="connsiteX11" fmla="*/ 591824 w 757327"/>
                  <a:gd name="connsiteY11" fmla="*/ 504024 h 1658772"/>
                  <a:gd name="connsiteX12" fmla="*/ 593321 w 757327"/>
                  <a:gd name="connsiteY12" fmla="*/ 431974 h 1658772"/>
                  <a:gd name="connsiteX13" fmla="*/ 617066 w 757327"/>
                  <a:gd name="connsiteY13" fmla="*/ 347202 h 1658772"/>
                  <a:gd name="connsiteX14" fmla="*/ 744496 w 757327"/>
                  <a:gd name="connsiteY14" fmla="*/ 117649 h 1658772"/>
                  <a:gd name="connsiteX15" fmla="*/ 719868 w 757327"/>
                  <a:gd name="connsiteY15" fmla="*/ 1036 h 1658772"/>
                  <a:gd name="connsiteX0" fmla="*/ 719868 w 744414"/>
                  <a:gd name="connsiteY0" fmla="*/ 848 h 1658584"/>
                  <a:gd name="connsiteX1" fmla="*/ 452350 w 744414"/>
                  <a:gd name="connsiteY1" fmla="*/ 179580 h 1658584"/>
                  <a:gd name="connsiteX2" fmla="*/ 240420 w 744414"/>
                  <a:gd name="connsiteY2" fmla="*/ 357560 h 1658584"/>
                  <a:gd name="connsiteX3" fmla="*/ 243618 w 744414"/>
                  <a:gd name="connsiteY3" fmla="*/ 685288 h 1658584"/>
                  <a:gd name="connsiteX4" fmla="*/ 237290 w 744414"/>
                  <a:gd name="connsiteY4" fmla="*/ 1050299 h 1658584"/>
                  <a:gd name="connsiteX5" fmla="*/ 176193 w 744414"/>
                  <a:gd name="connsiteY5" fmla="*/ 1210454 h 1658584"/>
                  <a:gd name="connsiteX6" fmla="*/ 9576 w 744414"/>
                  <a:gd name="connsiteY6" fmla="*/ 1608600 h 1658584"/>
                  <a:gd name="connsiteX7" fmla="*/ 493375 w 744414"/>
                  <a:gd name="connsiteY7" fmla="*/ 1623433 h 1658584"/>
                  <a:gd name="connsiteX8" fmla="*/ 586858 w 744414"/>
                  <a:gd name="connsiteY8" fmla="*/ 1283729 h 1658584"/>
                  <a:gd name="connsiteX9" fmla="*/ 654348 w 744414"/>
                  <a:gd name="connsiteY9" fmla="*/ 999204 h 1658584"/>
                  <a:gd name="connsiteX10" fmla="*/ 608356 w 744414"/>
                  <a:gd name="connsiteY10" fmla="*/ 676443 h 1658584"/>
                  <a:gd name="connsiteX11" fmla="*/ 591824 w 744414"/>
                  <a:gd name="connsiteY11" fmla="*/ 503836 h 1658584"/>
                  <a:gd name="connsiteX12" fmla="*/ 593321 w 744414"/>
                  <a:gd name="connsiteY12" fmla="*/ 431786 h 1658584"/>
                  <a:gd name="connsiteX13" fmla="*/ 617066 w 744414"/>
                  <a:gd name="connsiteY13" fmla="*/ 347014 h 1658584"/>
                  <a:gd name="connsiteX14" fmla="*/ 720683 w 744414"/>
                  <a:gd name="connsiteY14" fmla="*/ 122224 h 1658584"/>
                  <a:gd name="connsiteX15" fmla="*/ 719868 w 744414"/>
                  <a:gd name="connsiteY15" fmla="*/ 848 h 1658584"/>
                  <a:gd name="connsiteX0" fmla="*/ 719868 w 737605"/>
                  <a:gd name="connsiteY0" fmla="*/ 618 h 1658354"/>
                  <a:gd name="connsiteX1" fmla="*/ 452350 w 737605"/>
                  <a:gd name="connsiteY1" fmla="*/ 179350 h 1658354"/>
                  <a:gd name="connsiteX2" fmla="*/ 240420 w 737605"/>
                  <a:gd name="connsiteY2" fmla="*/ 357330 h 1658354"/>
                  <a:gd name="connsiteX3" fmla="*/ 243618 w 737605"/>
                  <a:gd name="connsiteY3" fmla="*/ 685058 h 1658354"/>
                  <a:gd name="connsiteX4" fmla="*/ 237290 w 737605"/>
                  <a:gd name="connsiteY4" fmla="*/ 1050069 h 1658354"/>
                  <a:gd name="connsiteX5" fmla="*/ 176193 w 737605"/>
                  <a:gd name="connsiteY5" fmla="*/ 1210224 h 1658354"/>
                  <a:gd name="connsiteX6" fmla="*/ 9576 w 737605"/>
                  <a:gd name="connsiteY6" fmla="*/ 1608370 h 1658354"/>
                  <a:gd name="connsiteX7" fmla="*/ 493375 w 737605"/>
                  <a:gd name="connsiteY7" fmla="*/ 1623203 h 1658354"/>
                  <a:gd name="connsiteX8" fmla="*/ 586858 w 737605"/>
                  <a:gd name="connsiteY8" fmla="*/ 1283499 h 1658354"/>
                  <a:gd name="connsiteX9" fmla="*/ 654348 w 737605"/>
                  <a:gd name="connsiteY9" fmla="*/ 998974 h 1658354"/>
                  <a:gd name="connsiteX10" fmla="*/ 608356 w 737605"/>
                  <a:gd name="connsiteY10" fmla="*/ 676213 h 1658354"/>
                  <a:gd name="connsiteX11" fmla="*/ 591824 w 737605"/>
                  <a:gd name="connsiteY11" fmla="*/ 503606 h 1658354"/>
                  <a:gd name="connsiteX12" fmla="*/ 593321 w 737605"/>
                  <a:gd name="connsiteY12" fmla="*/ 431556 h 1658354"/>
                  <a:gd name="connsiteX13" fmla="*/ 617066 w 737605"/>
                  <a:gd name="connsiteY13" fmla="*/ 346784 h 1658354"/>
                  <a:gd name="connsiteX14" fmla="*/ 720683 w 737605"/>
                  <a:gd name="connsiteY14" fmla="*/ 121994 h 1658354"/>
                  <a:gd name="connsiteX15" fmla="*/ 719868 w 737605"/>
                  <a:gd name="connsiteY15" fmla="*/ 618 h 1658354"/>
                  <a:gd name="connsiteX0" fmla="*/ 719868 w 724108"/>
                  <a:gd name="connsiteY0" fmla="*/ 7357 h 1665093"/>
                  <a:gd name="connsiteX1" fmla="*/ 452350 w 724108"/>
                  <a:gd name="connsiteY1" fmla="*/ 186089 h 1665093"/>
                  <a:gd name="connsiteX2" fmla="*/ 240420 w 724108"/>
                  <a:gd name="connsiteY2" fmla="*/ 364069 h 1665093"/>
                  <a:gd name="connsiteX3" fmla="*/ 243618 w 724108"/>
                  <a:gd name="connsiteY3" fmla="*/ 691797 h 1665093"/>
                  <a:gd name="connsiteX4" fmla="*/ 237290 w 724108"/>
                  <a:gd name="connsiteY4" fmla="*/ 1056808 h 1665093"/>
                  <a:gd name="connsiteX5" fmla="*/ 176193 w 724108"/>
                  <a:gd name="connsiteY5" fmla="*/ 1216963 h 1665093"/>
                  <a:gd name="connsiteX6" fmla="*/ 9576 w 724108"/>
                  <a:gd name="connsiteY6" fmla="*/ 1615109 h 1665093"/>
                  <a:gd name="connsiteX7" fmla="*/ 493375 w 724108"/>
                  <a:gd name="connsiteY7" fmla="*/ 1629942 h 1665093"/>
                  <a:gd name="connsiteX8" fmla="*/ 586858 w 724108"/>
                  <a:gd name="connsiteY8" fmla="*/ 1290238 h 1665093"/>
                  <a:gd name="connsiteX9" fmla="*/ 654348 w 724108"/>
                  <a:gd name="connsiteY9" fmla="*/ 1005713 h 1665093"/>
                  <a:gd name="connsiteX10" fmla="*/ 608356 w 724108"/>
                  <a:gd name="connsiteY10" fmla="*/ 682952 h 1665093"/>
                  <a:gd name="connsiteX11" fmla="*/ 591824 w 724108"/>
                  <a:gd name="connsiteY11" fmla="*/ 510345 h 1665093"/>
                  <a:gd name="connsiteX12" fmla="*/ 593321 w 724108"/>
                  <a:gd name="connsiteY12" fmla="*/ 438295 h 1665093"/>
                  <a:gd name="connsiteX13" fmla="*/ 617066 w 724108"/>
                  <a:gd name="connsiteY13" fmla="*/ 353523 h 1665093"/>
                  <a:gd name="connsiteX14" fmla="*/ 720683 w 724108"/>
                  <a:gd name="connsiteY14" fmla="*/ 128733 h 1665093"/>
                  <a:gd name="connsiteX15" fmla="*/ 719868 w 724108"/>
                  <a:gd name="connsiteY15" fmla="*/ 7357 h 1665093"/>
                  <a:gd name="connsiteX0" fmla="*/ 719868 w 815338"/>
                  <a:gd name="connsiteY0" fmla="*/ 7357 h 1665093"/>
                  <a:gd name="connsiteX1" fmla="*/ 452350 w 815338"/>
                  <a:gd name="connsiteY1" fmla="*/ 186089 h 1665093"/>
                  <a:gd name="connsiteX2" fmla="*/ 240420 w 815338"/>
                  <a:gd name="connsiteY2" fmla="*/ 364069 h 1665093"/>
                  <a:gd name="connsiteX3" fmla="*/ 243618 w 815338"/>
                  <a:gd name="connsiteY3" fmla="*/ 691797 h 1665093"/>
                  <a:gd name="connsiteX4" fmla="*/ 237290 w 815338"/>
                  <a:gd name="connsiteY4" fmla="*/ 1056808 h 1665093"/>
                  <a:gd name="connsiteX5" fmla="*/ 176193 w 815338"/>
                  <a:gd name="connsiteY5" fmla="*/ 1216963 h 1665093"/>
                  <a:gd name="connsiteX6" fmla="*/ 9576 w 815338"/>
                  <a:gd name="connsiteY6" fmla="*/ 1615109 h 1665093"/>
                  <a:gd name="connsiteX7" fmla="*/ 493375 w 815338"/>
                  <a:gd name="connsiteY7" fmla="*/ 1629942 h 1665093"/>
                  <a:gd name="connsiteX8" fmla="*/ 586858 w 815338"/>
                  <a:gd name="connsiteY8" fmla="*/ 1290238 h 1665093"/>
                  <a:gd name="connsiteX9" fmla="*/ 654348 w 815338"/>
                  <a:gd name="connsiteY9" fmla="*/ 1005713 h 1665093"/>
                  <a:gd name="connsiteX10" fmla="*/ 608356 w 815338"/>
                  <a:gd name="connsiteY10" fmla="*/ 682952 h 1665093"/>
                  <a:gd name="connsiteX11" fmla="*/ 591824 w 815338"/>
                  <a:gd name="connsiteY11" fmla="*/ 510345 h 1665093"/>
                  <a:gd name="connsiteX12" fmla="*/ 593321 w 815338"/>
                  <a:gd name="connsiteY12" fmla="*/ 438295 h 1665093"/>
                  <a:gd name="connsiteX13" fmla="*/ 812328 w 815338"/>
                  <a:gd name="connsiteY13" fmla="*/ 132067 h 1665093"/>
                  <a:gd name="connsiteX14" fmla="*/ 720683 w 815338"/>
                  <a:gd name="connsiteY14" fmla="*/ 128733 h 1665093"/>
                  <a:gd name="connsiteX15" fmla="*/ 719868 w 815338"/>
                  <a:gd name="connsiteY15" fmla="*/ 7357 h 1665093"/>
                  <a:gd name="connsiteX0" fmla="*/ 719868 w 871499"/>
                  <a:gd name="connsiteY0" fmla="*/ 7357 h 1665093"/>
                  <a:gd name="connsiteX1" fmla="*/ 452350 w 871499"/>
                  <a:gd name="connsiteY1" fmla="*/ 186089 h 1665093"/>
                  <a:gd name="connsiteX2" fmla="*/ 240420 w 871499"/>
                  <a:gd name="connsiteY2" fmla="*/ 364069 h 1665093"/>
                  <a:gd name="connsiteX3" fmla="*/ 243618 w 871499"/>
                  <a:gd name="connsiteY3" fmla="*/ 691797 h 1665093"/>
                  <a:gd name="connsiteX4" fmla="*/ 237290 w 871499"/>
                  <a:gd name="connsiteY4" fmla="*/ 1056808 h 1665093"/>
                  <a:gd name="connsiteX5" fmla="*/ 176193 w 871499"/>
                  <a:gd name="connsiteY5" fmla="*/ 1216963 h 1665093"/>
                  <a:gd name="connsiteX6" fmla="*/ 9576 w 871499"/>
                  <a:gd name="connsiteY6" fmla="*/ 1615109 h 1665093"/>
                  <a:gd name="connsiteX7" fmla="*/ 493375 w 871499"/>
                  <a:gd name="connsiteY7" fmla="*/ 1629942 h 1665093"/>
                  <a:gd name="connsiteX8" fmla="*/ 586858 w 871499"/>
                  <a:gd name="connsiteY8" fmla="*/ 1290238 h 1665093"/>
                  <a:gd name="connsiteX9" fmla="*/ 654348 w 871499"/>
                  <a:gd name="connsiteY9" fmla="*/ 1005713 h 1665093"/>
                  <a:gd name="connsiteX10" fmla="*/ 608356 w 871499"/>
                  <a:gd name="connsiteY10" fmla="*/ 682952 h 1665093"/>
                  <a:gd name="connsiteX11" fmla="*/ 591824 w 871499"/>
                  <a:gd name="connsiteY11" fmla="*/ 510345 h 1665093"/>
                  <a:gd name="connsiteX12" fmla="*/ 860021 w 871499"/>
                  <a:gd name="connsiteY12" fmla="*/ 378764 h 1665093"/>
                  <a:gd name="connsiteX13" fmla="*/ 812328 w 871499"/>
                  <a:gd name="connsiteY13" fmla="*/ 132067 h 1665093"/>
                  <a:gd name="connsiteX14" fmla="*/ 720683 w 871499"/>
                  <a:gd name="connsiteY14" fmla="*/ 128733 h 1665093"/>
                  <a:gd name="connsiteX15" fmla="*/ 719868 w 871499"/>
                  <a:gd name="connsiteY15" fmla="*/ 7357 h 1665093"/>
                  <a:gd name="connsiteX0" fmla="*/ 719868 w 881647"/>
                  <a:gd name="connsiteY0" fmla="*/ 7357 h 1665093"/>
                  <a:gd name="connsiteX1" fmla="*/ 452350 w 881647"/>
                  <a:gd name="connsiteY1" fmla="*/ 186089 h 1665093"/>
                  <a:gd name="connsiteX2" fmla="*/ 240420 w 881647"/>
                  <a:gd name="connsiteY2" fmla="*/ 364069 h 1665093"/>
                  <a:gd name="connsiteX3" fmla="*/ 243618 w 881647"/>
                  <a:gd name="connsiteY3" fmla="*/ 691797 h 1665093"/>
                  <a:gd name="connsiteX4" fmla="*/ 237290 w 881647"/>
                  <a:gd name="connsiteY4" fmla="*/ 1056808 h 1665093"/>
                  <a:gd name="connsiteX5" fmla="*/ 176193 w 881647"/>
                  <a:gd name="connsiteY5" fmla="*/ 1216963 h 1665093"/>
                  <a:gd name="connsiteX6" fmla="*/ 9576 w 881647"/>
                  <a:gd name="connsiteY6" fmla="*/ 1615109 h 1665093"/>
                  <a:gd name="connsiteX7" fmla="*/ 493375 w 881647"/>
                  <a:gd name="connsiteY7" fmla="*/ 1629942 h 1665093"/>
                  <a:gd name="connsiteX8" fmla="*/ 586858 w 881647"/>
                  <a:gd name="connsiteY8" fmla="*/ 1290238 h 1665093"/>
                  <a:gd name="connsiteX9" fmla="*/ 654348 w 881647"/>
                  <a:gd name="connsiteY9" fmla="*/ 1005713 h 1665093"/>
                  <a:gd name="connsiteX10" fmla="*/ 608356 w 881647"/>
                  <a:gd name="connsiteY10" fmla="*/ 682952 h 1665093"/>
                  <a:gd name="connsiteX11" fmla="*/ 591824 w 881647"/>
                  <a:gd name="connsiteY11" fmla="*/ 510345 h 1665093"/>
                  <a:gd name="connsiteX12" fmla="*/ 860021 w 881647"/>
                  <a:gd name="connsiteY12" fmla="*/ 378764 h 1665093"/>
                  <a:gd name="connsiteX13" fmla="*/ 812328 w 881647"/>
                  <a:gd name="connsiteY13" fmla="*/ 132067 h 1665093"/>
                  <a:gd name="connsiteX14" fmla="*/ 720683 w 881647"/>
                  <a:gd name="connsiteY14" fmla="*/ 128733 h 1665093"/>
                  <a:gd name="connsiteX15" fmla="*/ 719868 w 881647"/>
                  <a:gd name="connsiteY15" fmla="*/ 7357 h 1665093"/>
                  <a:gd name="connsiteX0" fmla="*/ 719868 w 882602"/>
                  <a:gd name="connsiteY0" fmla="*/ 7357 h 1665093"/>
                  <a:gd name="connsiteX1" fmla="*/ 452350 w 882602"/>
                  <a:gd name="connsiteY1" fmla="*/ 186089 h 1665093"/>
                  <a:gd name="connsiteX2" fmla="*/ 240420 w 882602"/>
                  <a:gd name="connsiteY2" fmla="*/ 364069 h 1665093"/>
                  <a:gd name="connsiteX3" fmla="*/ 243618 w 882602"/>
                  <a:gd name="connsiteY3" fmla="*/ 691797 h 1665093"/>
                  <a:gd name="connsiteX4" fmla="*/ 237290 w 882602"/>
                  <a:gd name="connsiteY4" fmla="*/ 1056808 h 1665093"/>
                  <a:gd name="connsiteX5" fmla="*/ 176193 w 882602"/>
                  <a:gd name="connsiteY5" fmla="*/ 1216963 h 1665093"/>
                  <a:gd name="connsiteX6" fmla="*/ 9576 w 882602"/>
                  <a:gd name="connsiteY6" fmla="*/ 1615109 h 1665093"/>
                  <a:gd name="connsiteX7" fmla="*/ 493375 w 882602"/>
                  <a:gd name="connsiteY7" fmla="*/ 1629942 h 1665093"/>
                  <a:gd name="connsiteX8" fmla="*/ 586858 w 882602"/>
                  <a:gd name="connsiteY8" fmla="*/ 1290238 h 1665093"/>
                  <a:gd name="connsiteX9" fmla="*/ 654348 w 882602"/>
                  <a:gd name="connsiteY9" fmla="*/ 1005713 h 1665093"/>
                  <a:gd name="connsiteX10" fmla="*/ 608356 w 882602"/>
                  <a:gd name="connsiteY10" fmla="*/ 682952 h 1665093"/>
                  <a:gd name="connsiteX11" fmla="*/ 591824 w 882602"/>
                  <a:gd name="connsiteY11" fmla="*/ 510345 h 1665093"/>
                  <a:gd name="connsiteX12" fmla="*/ 860021 w 882602"/>
                  <a:gd name="connsiteY12" fmla="*/ 378764 h 1665093"/>
                  <a:gd name="connsiteX13" fmla="*/ 814709 w 882602"/>
                  <a:gd name="connsiteY13" fmla="*/ 113017 h 1665093"/>
                  <a:gd name="connsiteX14" fmla="*/ 720683 w 882602"/>
                  <a:gd name="connsiteY14" fmla="*/ 128733 h 1665093"/>
                  <a:gd name="connsiteX15" fmla="*/ 719868 w 882602"/>
                  <a:gd name="connsiteY15" fmla="*/ 7357 h 1665093"/>
                  <a:gd name="connsiteX0" fmla="*/ 719868 w 882602"/>
                  <a:gd name="connsiteY0" fmla="*/ 7357 h 1665093"/>
                  <a:gd name="connsiteX1" fmla="*/ 452350 w 882602"/>
                  <a:gd name="connsiteY1" fmla="*/ 186089 h 1665093"/>
                  <a:gd name="connsiteX2" fmla="*/ 240420 w 882602"/>
                  <a:gd name="connsiteY2" fmla="*/ 364069 h 1665093"/>
                  <a:gd name="connsiteX3" fmla="*/ 243618 w 882602"/>
                  <a:gd name="connsiteY3" fmla="*/ 691797 h 1665093"/>
                  <a:gd name="connsiteX4" fmla="*/ 237290 w 882602"/>
                  <a:gd name="connsiteY4" fmla="*/ 1056808 h 1665093"/>
                  <a:gd name="connsiteX5" fmla="*/ 176193 w 882602"/>
                  <a:gd name="connsiteY5" fmla="*/ 1216963 h 1665093"/>
                  <a:gd name="connsiteX6" fmla="*/ 9576 w 882602"/>
                  <a:gd name="connsiteY6" fmla="*/ 1615109 h 1665093"/>
                  <a:gd name="connsiteX7" fmla="*/ 493375 w 882602"/>
                  <a:gd name="connsiteY7" fmla="*/ 1629942 h 1665093"/>
                  <a:gd name="connsiteX8" fmla="*/ 586858 w 882602"/>
                  <a:gd name="connsiteY8" fmla="*/ 1290238 h 1665093"/>
                  <a:gd name="connsiteX9" fmla="*/ 654348 w 882602"/>
                  <a:gd name="connsiteY9" fmla="*/ 1005713 h 1665093"/>
                  <a:gd name="connsiteX10" fmla="*/ 608356 w 882602"/>
                  <a:gd name="connsiteY10" fmla="*/ 682952 h 1665093"/>
                  <a:gd name="connsiteX11" fmla="*/ 591824 w 882602"/>
                  <a:gd name="connsiteY11" fmla="*/ 510345 h 1665093"/>
                  <a:gd name="connsiteX12" fmla="*/ 860021 w 882602"/>
                  <a:gd name="connsiteY12" fmla="*/ 378764 h 1665093"/>
                  <a:gd name="connsiteX13" fmla="*/ 814709 w 882602"/>
                  <a:gd name="connsiteY13" fmla="*/ 113017 h 1665093"/>
                  <a:gd name="connsiteX14" fmla="*/ 720683 w 882602"/>
                  <a:gd name="connsiteY14" fmla="*/ 128733 h 1665093"/>
                  <a:gd name="connsiteX15" fmla="*/ 719868 w 882602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586858 w 868043"/>
                  <a:gd name="connsiteY8" fmla="*/ 1290238 h 1665093"/>
                  <a:gd name="connsiteX9" fmla="*/ 654348 w 868043"/>
                  <a:gd name="connsiteY9" fmla="*/ 1005713 h 1665093"/>
                  <a:gd name="connsiteX10" fmla="*/ 608356 w 868043"/>
                  <a:gd name="connsiteY10" fmla="*/ 682952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586858 w 868043"/>
                  <a:gd name="connsiteY8" fmla="*/ 1290238 h 1665093"/>
                  <a:gd name="connsiteX9" fmla="*/ 654348 w 868043"/>
                  <a:gd name="connsiteY9" fmla="*/ 1005713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586858 w 868043"/>
                  <a:gd name="connsiteY8" fmla="*/ 1290238 h 1665093"/>
                  <a:gd name="connsiteX9" fmla="*/ 809129 w 868043"/>
                  <a:gd name="connsiteY9" fmla="*/ 936656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41627 w 868043"/>
                  <a:gd name="connsiteY8" fmla="*/ 1290238 h 1665093"/>
                  <a:gd name="connsiteX9" fmla="*/ 809129 w 868043"/>
                  <a:gd name="connsiteY9" fmla="*/ 936656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41627 w 868043"/>
                  <a:gd name="connsiteY8" fmla="*/ 1290238 h 1665093"/>
                  <a:gd name="connsiteX9" fmla="*/ 809129 w 868043"/>
                  <a:gd name="connsiteY9" fmla="*/ 936656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44008 w 868043"/>
                  <a:gd name="connsiteY8" fmla="*/ 1311670 h 1665093"/>
                  <a:gd name="connsiteX9" fmla="*/ 809129 w 868043"/>
                  <a:gd name="connsiteY9" fmla="*/ 936656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44008 w 868043"/>
                  <a:gd name="connsiteY8" fmla="*/ 1311670 h 1665093"/>
                  <a:gd name="connsiteX9" fmla="*/ 821035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21035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21035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32941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32941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32941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32941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21754 w 869929"/>
                  <a:gd name="connsiteY0" fmla="*/ 7357 h 1662530"/>
                  <a:gd name="connsiteX1" fmla="*/ 454236 w 869929"/>
                  <a:gd name="connsiteY1" fmla="*/ 186089 h 1662530"/>
                  <a:gd name="connsiteX2" fmla="*/ 242306 w 869929"/>
                  <a:gd name="connsiteY2" fmla="*/ 364069 h 1662530"/>
                  <a:gd name="connsiteX3" fmla="*/ 245504 w 869929"/>
                  <a:gd name="connsiteY3" fmla="*/ 691797 h 1662530"/>
                  <a:gd name="connsiteX4" fmla="*/ 239176 w 869929"/>
                  <a:gd name="connsiteY4" fmla="*/ 1056808 h 1662530"/>
                  <a:gd name="connsiteX5" fmla="*/ 159029 w 869929"/>
                  <a:gd name="connsiteY5" fmla="*/ 1259825 h 1662530"/>
                  <a:gd name="connsiteX6" fmla="*/ 11462 w 869929"/>
                  <a:gd name="connsiteY6" fmla="*/ 1615109 h 1662530"/>
                  <a:gd name="connsiteX7" fmla="*/ 495261 w 869929"/>
                  <a:gd name="connsiteY7" fmla="*/ 1629942 h 1662530"/>
                  <a:gd name="connsiteX8" fmla="*/ 655419 w 869929"/>
                  <a:gd name="connsiteY8" fmla="*/ 1283095 h 1662530"/>
                  <a:gd name="connsiteX9" fmla="*/ 834827 w 869929"/>
                  <a:gd name="connsiteY9" fmla="*/ 965231 h 1662530"/>
                  <a:gd name="connsiteX10" fmla="*/ 791217 w 869929"/>
                  <a:gd name="connsiteY10" fmla="*/ 713908 h 1662530"/>
                  <a:gd name="connsiteX11" fmla="*/ 798498 w 869929"/>
                  <a:gd name="connsiteY11" fmla="*/ 527014 h 1662530"/>
                  <a:gd name="connsiteX12" fmla="*/ 861907 w 869929"/>
                  <a:gd name="connsiteY12" fmla="*/ 378764 h 1662530"/>
                  <a:gd name="connsiteX13" fmla="*/ 816595 w 869929"/>
                  <a:gd name="connsiteY13" fmla="*/ 113017 h 1662530"/>
                  <a:gd name="connsiteX14" fmla="*/ 722569 w 869929"/>
                  <a:gd name="connsiteY14" fmla="*/ 128733 h 1662530"/>
                  <a:gd name="connsiteX15" fmla="*/ 721754 w 869929"/>
                  <a:gd name="connsiteY15" fmla="*/ 7357 h 1662530"/>
                  <a:gd name="connsiteX0" fmla="*/ 721754 w 869929"/>
                  <a:gd name="connsiteY0" fmla="*/ 7357 h 1662530"/>
                  <a:gd name="connsiteX1" fmla="*/ 454236 w 869929"/>
                  <a:gd name="connsiteY1" fmla="*/ 186089 h 1662530"/>
                  <a:gd name="connsiteX2" fmla="*/ 242306 w 869929"/>
                  <a:gd name="connsiteY2" fmla="*/ 364069 h 1662530"/>
                  <a:gd name="connsiteX3" fmla="*/ 245504 w 869929"/>
                  <a:gd name="connsiteY3" fmla="*/ 691797 h 1662530"/>
                  <a:gd name="connsiteX4" fmla="*/ 239176 w 869929"/>
                  <a:gd name="connsiteY4" fmla="*/ 1056808 h 1662530"/>
                  <a:gd name="connsiteX5" fmla="*/ 159029 w 869929"/>
                  <a:gd name="connsiteY5" fmla="*/ 1259825 h 1662530"/>
                  <a:gd name="connsiteX6" fmla="*/ 11462 w 869929"/>
                  <a:gd name="connsiteY6" fmla="*/ 1615109 h 1662530"/>
                  <a:gd name="connsiteX7" fmla="*/ 495261 w 869929"/>
                  <a:gd name="connsiteY7" fmla="*/ 1629942 h 1662530"/>
                  <a:gd name="connsiteX8" fmla="*/ 655419 w 869929"/>
                  <a:gd name="connsiteY8" fmla="*/ 1283095 h 1662530"/>
                  <a:gd name="connsiteX9" fmla="*/ 834827 w 869929"/>
                  <a:gd name="connsiteY9" fmla="*/ 965231 h 1662530"/>
                  <a:gd name="connsiteX10" fmla="*/ 791217 w 869929"/>
                  <a:gd name="connsiteY10" fmla="*/ 713908 h 1662530"/>
                  <a:gd name="connsiteX11" fmla="*/ 798498 w 869929"/>
                  <a:gd name="connsiteY11" fmla="*/ 527014 h 1662530"/>
                  <a:gd name="connsiteX12" fmla="*/ 861907 w 869929"/>
                  <a:gd name="connsiteY12" fmla="*/ 378764 h 1662530"/>
                  <a:gd name="connsiteX13" fmla="*/ 816595 w 869929"/>
                  <a:gd name="connsiteY13" fmla="*/ 113017 h 1662530"/>
                  <a:gd name="connsiteX14" fmla="*/ 722569 w 869929"/>
                  <a:gd name="connsiteY14" fmla="*/ 128733 h 1662530"/>
                  <a:gd name="connsiteX15" fmla="*/ 721754 w 869929"/>
                  <a:gd name="connsiteY15" fmla="*/ 7357 h 1662530"/>
                  <a:gd name="connsiteX0" fmla="*/ 723919 w 872094"/>
                  <a:gd name="connsiteY0" fmla="*/ 7357 h 1662530"/>
                  <a:gd name="connsiteX1" fmla="*/ 456401 w 872094"/>
                  <a:gd name="connsiteY1" fmla="*/ 186089 h 1662530"/>
                  <a:gd name="connsiteX2" fmla="*/ 244471 w 872094"/>
                  <a:gd name="connsiteY2" fmla="*/ 364069 h 1662530"/>
                  <a:gd name="connsiteX3" fmla="*/ 247669 w 872094"/>
                  <a:gd name="connsiteY3" fmla="*/ 691797 h 1662530"/>
                  <a:gd name="connsiteX4" fmla="*/ 241341 w 872094"/>
                  <a:gd name="connsiteY4" fmla="*/ 1056808 h 1662530"/>
                  <a:gd name="connsiteX5" fmla="*/ 161194 w 872094"/>
                  <a:gd name="connsiteY5" fmla="*/ 1259825 h 1662530"/>
                  <a:gd name="connsiteX6" fmla="*/ 13627 w 872094"/>
                  <a:gd name="connsiteY6" fmla="*/ 1615109 h 1662530"/>
                  <a:gd name="connsiteX7" fmla="*/ 537907 w 872094"/>
                  <a:gd name="connsiteY7" fmla="*/ 1629942 h 1662530"/>
                  <a:gd name="connsiteX8" fmla="*/ 657584 w 872094"/>
                  <a:gd name="connsiteY8" fmla="*/ 1283095 h 1662530"/>
                  <a:gd name="connsiteX9" fmla="*/ 836992 w 872094"/>
                  <a:gd name="connsiteY9" fmla="*/ 965231 h 1662530"/>
                  <a:gd name="connsiteX10" fmla="*/ 793382 w 872094"/>
                  <a:gd name="connsiteY10" fmla="*/ 713908 h 1662530"/>
                  <a:gd name="connsiteX11" fmla="*/ 800663 w 872094"/>
                  <a:gd name="connsiteY11" fmla="*/ 527014 h 1662530"/>
                  <a:gd name="connsiteX12" fmla="*/ 864072 w 872094"/>
                  <a:gd name="connsiteY12" fmla="*/ 378764 h 1662530"/>
                  <a:gd name="connsiteX13" fmla="*/ 818760 w 872094"/>
                  <a:gd name="connsiteY13" fmla="*/ 113017 h 1662530"/>
                  <a:gd name="connsiteX14" fmla="*/ 724734 w 872094"/>
                  <a:gd name="connsiteY14" fmla="*/ 128733 h 1662530"/>
                  <a:gd name="connsiteX15" fmla="*/ 723919 w 872094"/>
                  <a:gd name="connsiteY15" fmla="*/ 7357 h 1662530"/>
                  <a:gd name="connsiteX0" fmla="*/ 723919 w 872094"/>
                  <a:gd name="connsiteY0" fmla="*/ 7357 h 1662530"/>
                  <a:gd name="connsiteX1" fmla="*/ 456401 w 872094"/>
                  <a:gd name="connsiteY1" fmla="*/ 186089 h 1662530"/>
                  <a:gd name="connsiteX2" fmla="*/ 244471 w 872094"/>
                  <a:gd name="connsiteY2" fmla="*/ 364069 h 1662530"/>
                  <a:gd name="connsiteX3" fmla="*/ 247669 w 872094"/>
                  <a:gd name="connsiteY3" fmla="*/ 691797 h 1662530"/>
                  <a:gd name="connsiteX4" fmla="*/ 241341 w 872094"/>
                  <a:gd name="connsiteY4" fmla="*/ 1056808 h 1662530"/>
                  <a:gd name="connsiteX5" fmla="*/ 161194 w 872094"/>
                  <a:gd name="connsiteY5" fmla="*/ 1259825 h 1662530"/>
                  <a:gd name="connsiteX6" fmla="*/ 13627 w 872094"/>
                  <a:gd name="connsiteY6" fmla="*/ 1615109 h 1662530"/>
                  <a:gd name="connsiteX7" fmla="*/ 537907 w 872094"/>
                  <a:gd name="connsiteY7" fmla="*/ 1629942 h 1662530"/>
                  <a:gd name="connsiteX8" fmla="*/ 657584 w 872094"/>
                  <a:gd name="connsiteY8" fmla="*/ 1283095 h 1662530"/>
                  <a:gd name="connsiteX9" fmla="*/ 836992 w 872094"/>
                  <a:gd name="connsiteY9" fmla="*/ 965231 h 1662530"/>
                  <a:gd name="connsiteX10" fmla="*/ 793382 w 872094"/>
                  <a:gd name="connsiteY10" fmla="*/ 713908 h 1662530"/>
                  <a:gd name="connsiteX11" fmla="*/ 800663 w 872094"/>
                  <a:gd name="connsiteY11" fmla="*/ 527014 h 1662530"/>
                  <a:gd name="connsiteX12" fmla="*/ 864072 w 872094"/>
                  <a:gd name="connsiteY12" fmla="*/ 378764 h 1662530"/>
                  <a:gd name="connsiteX13" fmla="*/ 818760 w 872094"/>
                  <a:gd name="connsiteY13" fmla="*/ 113017 h 1662530"/>
                  <a:gd name="connsiteX14" fmla="*/ 724734 w 872094"/>
                  <a:gd name="connsiteY14" fmla="*/ 128733 h 1662530"/>
                  <a:gd name="connsiteX15" fmla="*/ 723919 w 872094"/>
                  <a:gd name="connsiteY15" fmla="*/ 7357 h 1662530"/>
                  <a:gd name="connsiteX0" fmla="*/ 723017 w 871192"/>
                  <a:gd name="connsiteY0" fmla="*/ 7357 h 1659724"/>
                  <a:gd name="connsiteX1" fmla="*/ 455499 w 871192"/>
                  <a:gd name="connsiteY1" fmla="*/ 186089 h 1659724"/>
                  <a:gd name="connsiteX2" fmla="*/ 243569 w 871192"/>
                  <a:gd name="connsiteY2" fmla="*/ 364069 h 1659724"/>
                  <a:gd name="connsiteX3" fmla="*/ 246767 w 871192"/>
                  <a:gd name="connsiteY3" fmla="*/ 691797 h 1659724"/>
                  <a:gd name="connsiteX4" fmla="*/ 240439 w 871192"/>
                  <a:gd name="connsiteY4" fmla="*/ 1056808 h 1659724"/>
                  <a:gd name="connsiteX5" fmla="*/ 160292 w 871192"/>
                  <a:gd name="connsiteY5" fmla="*/ 1259825 h 1659724"/>
                  <a:gd name="connsiteX6" fmla="*/ 12725 w 871192"/>
                  <a:gd name="connsiteY6" fmla="*/ 1615109 h 1659724"/>
                  <a:gd name="connsiteX7" fmla="*/ 520337 w 871192"/>
                  <a:gd name="connsiteY7" fmla="*/ 1625180 h 1659724"/>
                  <a:gd name="connsiteX8" fmla="*/ 656682 w 871192"/>
                  <a:gd name="connsiteY8" fmla="*/ 1283095 h 1659724"/>
                  <a:gd name="connsiteX9" fmla="*/ 836090 w 871192"/>
                  <a:gd name="connsiteY9" fmla="*/ 965231 h 1659724"/>
                  <a:gd name="connsiteX10" fmla="*/ 792480 w 871192"/>
                  <a:gd name="connsiteY10" fmla="*/ 713908 h 1659724"/>
                  <a:gd name="connsiteX11" fmla="*/ 799761 w 871192"/>
                  <a:gd name="connsiteY11" fmla="*/ 527014 h 1659724"/>
                  <a:gd name="connsiteX12" fmla="*/ 863170 w 871192"/>
                  <a:gd name="connsiteY12" fmla="*/ 378764 h 1659724"/>
                  <a:gd name="connsiteX13" fmla="*/ 817858 w 871192"/>
                  <a:gd name="connsiteY13" fmla="*/ 113017 h 1659724"/>
                  <a:gd name="connsiteX14" fmla="*/ 723832 w 871192"/>
                  <a:gd name="connsiteY14" fmla="*/ 128733 h 1659724"/>
                  <a:gd name="connsiteX15" fmla="*/ 723017 w 871192"/>
                  <a:gd name="connsiteY15" fmla="*/ 7357 h 1659724"/>
                  <a:gd name="connsiteX0" fmla="*/ 723017 w 870705"/>
                  <a:gd name="connsiteY0" fmla="*/ 7357 h 1659724"/>
                  <a:gd name="connsiteX1" fmla="*/ 455499 w 870705"/>
                  <a:gd name="connsiteY1" fmla="*/ 186089 h 1659724"/>
                  <a:gd name="connsiteX2" fmla="*/ 243569 w 870705"/>
                  <a:gd name="connsiteY2" fmla="*/ 364069 h 1659724"/>
                  <a:gd name="connsiteX3" fmla="*/ 246767 w 870705"/>
                  <a:gd name="connsiteY3" fmla="*/ 691797 h 1659724"/>
                  <a:gd name="connsiteX4" fmla="*/ 240439 w 870705"/>
                  <a:gd name="connsiteY4" fmla="*/ 1056808 h 1659724"/>
                  <a:gd name="connsiteX5" fmla="*/ 160292 w 870705"/>
                  <a:gd name="connsiteY5" fmla="*/ 1259825 h 1659724"/>
                  <a:gd name="connsiteX6" fmla="*/ 12725 w 870705"/>
                  <a:gd name="connsiteY6" fmla="*/ 1615109 h 1659724"/>
                  <a:gd name="connsiteX7" fmla="*/ 520337 w 870705"/>
                  <a:gd name="connsiteY7" fmla="*/ 1625180 h 1659724"/>
                  <a:gd name="connsiteX8" fmla="*/ 656682 w 870705"/>
                  <a:gd name="connsiteY8" fmla="*/ 1283095 h 1659724"/>
                  <a:gd name="connsiteX9" fmla="*/ 836090 w 870705"/>
                  <a:gd name="connsiteY9" fmla="*/ 965231 h 1659724"/>
                  <a:gd name="connsiteX10" fmla="*/ 792480 w 870705"/>
                  <a:gd name="connsiteY10" fmla="*/ 713908 h 1659724"/>
                  <a:gd name="connsiteX11" fmla="*/ 806905 w 870705"/>
                  <a:gd name="connsiteY11" fmla="*/ 534158 h 1659724"/>
                  <a:gd name="connsiteX12" fmla="*/ 863170 w 870705"/>
                  <a:gd name="connsiteY12" fmla="*/ 378764 h 1659724"/>
                  <a:gd name="connsiteX13" fmla="*/ 817858 w 870705"/>
                  <a:gd name="connsiteY13" fmla="*/ 113017 h 1659724"/>
                  <a:gd name="connsiteX14" fmla="*/ 723832 w 870705"/>
                  <a:gd name="connsiteY14" fmla="*/ 128733 h 1659724"/>
                  <a:gd name="connsiteX15" fmla="*/ 723017 w 870705"/>
                  <a:gd name="connsiteY15" fmla="*/ 7357 h 1659724"/>
                  <a:gd name="connsiteX0" fmla="*/ 723017 w 880385"/>
                  <a:gd name="connsiteY0" fmla="*/ 7357 h 1659724"/>
                  <a:gd name="connsiteX1" fmla="*/ 455499 w 880385"/>
                  <a:gd name="connsiteY1" fmla="*/ 186089 h 1659724"/>
                  <a:gd name="connsiteX2" fmla="*/ 243569 w 880385"/>
                  <a:gd name="connsiteY2" fmla="*/ 364069 h 1659724"/>
                  <a:gd name="connsiteX3" fmla="*/ 246767 w 880385"/>
                  <a:gd name="connsiteY3" fmla="*/ 691797 h 1659724"/>
                  <a:gd name="connsiteX4" fmla="*/ 240439 w 880385"/>
                  <a:gd name="connsiteY4" fmla="*/ 1056808 h 1659724"/>
                  <a:gd name="connsiteX5" fmla="*/ 160292 w 880385"/>
                  <a:gd name="connsiteY5" fmla="*/ 1259825 h 1659724"/>
                  <a:gd name="connsiteX6" fmla="*/ 12725 w 880385"/>
                  <a:gd name="connsiteY6" fmla="*/ 1615109 h 1659724"/>
                  <a:gd name="connsiteX7" fmla="*/ 520337 w 880385"/>
                  <a:gd name="connsiteY7" fmla="*/ 1625180 h 1659724"/>
                  <a:gd name="connsiteX8" fmla="*/ 656682 w 880385"/>
                  <a:gd name="connsiteY8" fmla="*/ 1283095 h 1659724"/>
                  <a:gd name="connsiteX9" fmla="*/ 836090 w 880385"/>
                  <a:gd name="connsiteY9" fmla="*/ 965231 h 1659724"/>
                  <a:gd name="connsiteX10" fmla="*/ 792480 w 880385"/>
                  <a:gd name="connsiteY10" fmla="*/ 713908 h 1659724"/>
                  <a:gd name="connsiteX11" fmla="*/ 806905 w 880385"/>
                  <a:gd name="connsiteY11" fmla="*/ 534158 h 1659724"/>
                  <a:gd name="connsiteX12" fmla="*/ 863170 w 880385"/>
                  <a:gd name="connsiteY12" fmla="*/ 378764 h 1659724"/>
                  <a:gd name="connsiteX13" fmla="*/ 817858 w 880385"/>
                  <a:gd name="connsiteY13" fmla="*/ 113017 h 1659724"/>
                  <a:gd name="connsiteX14" fmla="*/ 723832 w 880385"/>
                  <a:gd name="connsiteY14" fmla="*/ 128733 h 1659724"/>
                  <a:gd name="connsiteX15" fmla="*/ 723017 w 880385"/>
                  <a:gd name="connsiteY15" fmla="*/ 7357 h 1659724"/>
                  <a:gd name="connsiteX0" fmla="*/ 723017 w 878975"/>
                  <a:gd name="connsiteY0" fmla="*/ 7357 h 1659724"/>
                  <a:gd name="connsiteX1" fmla="*/ 455499 w 878975"/>
                  <a:gd name="connsiteY1" fmla="*/ 186089 h 1659724"/>
                  <a:gd name="connsiteX2" fmla="*/ 243569 w 878975"/>
                  <a:gd name="connsiteY2" fmla="*/ 364069 h 1659724"/>
                  <a:gd name="connsiteX3" fmla="*/ 246767 w 878975"/>
                  <a:gd name="connsiteY3" fmla="*/ 691797 h 1659724"/>
                  <a:gd name="connsiteX4" fmla="*/ 240439 w 878975"/>
                  <a:gd name="connsiteY4" fmla="*/ 1056808 h 1659724"/>
                  <a:gd name="connsiteX5" fmla="*/ 160292 w 878975"/>
                  <a:gd name="connsiteY5" fmla="*/ 1259825 h 1659724"/>
                  <a:gd name="connsiteX6" fmla="*/ 12725 w 878975"/>
                  <a:gd name="connsiteY6" fmla="*/ 1615109 h 1659724"/>
                  <a:gd name="connsiteX7" fmla="*/ 520337 w 878975"/>
                  <a:gd name="connsiteY7" fmla="*/ 1625180 h 1659724"/>
                  <a:gd name="connsiteX8" fmla="*/ 656682 w 878975"/>
                  <a:gd name="connsiteY8" fmla="*/ 1283095 h 1659724"/>
                  <a:gd name="connsiteX9" fmla="*/ 836090 w 878975"/>
                  <a:gd name="connsiteY9" fmla="*/ 965231 h 1659724"/>
                  <a:gd name="connsiteX10" fmla="*/ 792480 w 878975"/>
                  <a:gd name="connsiteY10" fmla="*/ 713908 h 1659724"/>
                  <a:gd name="connsiteX11" fmla="*/ 806905 w 878975"/>
                  <a:gd name="connsiteY11" fmla="*/ 534158 h 1659724"/>
                  <a:gd name="connsiteX12" fmla="*/ 863170 w 878975"/>
                  <a:gd name="connsiteY12" fmla="*/ 378764 h 1659724"/>
                  <a:gd name="connsiteX13" fmla="*/ 815476 w 878975"/>
                  <a:gd name="connsiteY13" fmla="*/ 117780 h 1659724"/>
                  <a:gd name="connsiteX14" fmla="*/ 723832 w 878975"/>
                  <a:gd name="connsiteY14" fmla="*/ 128733 h 1659724"/>
                  <a:gd name="connsiteX15" fmla="*/ 723017 w 878975"/>
                  <a:gd name="connsiteY15" fmla="*/ 7357 h 1659724"/>
                  <a:gd name="connsiteX0" fmla="*/ 723017 w 878360"/>
                  <a:gd name="connsiteY0" fmla="*/ 7357 h 1659724"/>
                  <a:gd name="connsiteX1" fmla="*/ 455499 w 878360"/>
                  <a:gd name="connsiteY1" fmla="*/ 186089 h 1659724"/>
                  <a:gd name="connsiteX2" fmla="*/ 243569 w 878360"/>
                  <a:gd name="connsiteY2" fmla="*/ 364069 h 1659724"/>
                  <a:gd name="connsiteX3" fmla="*/ 246767 w 878360"/>
                  <a:gd name="connsiteY3" fmla="*/ 691797 h 1659724"/>
                  <a:gd name="connsiteX4" fmla="*/ 240439 w 878360"/>
                  <a:gd name="connsiteY4" fmla="*/ 1056808 h 1659724"/>
                  <a:gd name="connsiteX5" fmla="*/ 160292 w 878360"/>
                  <a:gd name="connsiteY5" fmla="*/ 1259825 h 1659724"/>
                  <a:gd name="connsiteX6" fmla="*/ 12725 w 878360"/>
                  <a:gd name="connsiteY6" fmla="*/ 1615109 h 1659724"/>
                  <a:gd name="connsiteX7" fmla="*/ 520337 w 878360"/>
                  <a:gd name="connsiteY7" fmla="*/ 1625180 h 1659724"/>
                  <a:gd name="connsiteX8" fmla="*/ 656682 w 878360"/>
                  <a:gd name="connsiteY8" fmla="*/ 1283095 h 1659724"/>
                  <a:gd name="connsiteX9" fmla="*/ 836090 w 878360"/>
                  <a:gd name="connsiteY9" fmla="*/ 965231 h 1659724"/>
                  <a:gd name="connsiteX10" fmla="*/ 792480 w 878360"/>
                  <a:gd name="connsiteY10" fmla="*/ 713908 h 1659724"/>
                  <a:gd name="connsiteX11" fmla="*/ 806905 w 878360"/>
                  <a:gd name="connsiteY11" fmla="*/ 534158 h 1659724"/>
                  <a:gd name="connsiteX12" fmla="*/ 863170 w 878360"/>
                  <a:gd name="connsiteY12" fmla="*/ 378764 h 1659724"/>
                  <a:gd name="connsiteX13" fmla="*/ 815476 w 878360"/>
                  <a:gd name="connsiteY13" fmla="*/ 117780 h 1659724"/>
                  <a:gd name="connsiteX14" fmla="*/ 723832 w 878360"/>
                  <a:gd name="connsiteY14" fmla="*/ 128733 h 1659724"/>
                  <a:gd name="connsiteX15" fmla="*/ 723017 w 878360"/>
                  <a:gd name="connsiteY15" fmla="*/ 7357 h 1659724"/>
                  <a:gd name="connsiteX0" fmla="*/ 723017 w 880208"/>
                  <a:gd name="connsiteY0" fmla="*/ 7357 h 1659724"/>
                  <a:gd name="connsiteX1" fmla="*/ 455499 w 880208"/>
                  <a:gd name="connsiteY1" fmla="*/ 186089 h 1659724"/>
                  <a:gd name="connsiteX2" fmla="*/ 243569 w 880208"/>
                  <a:gd name="connsiteY2" fmla="*/ 364069 h 1659724"/>
                  <a:gd name="connsiteX3" fmla="*/ 246767 w 880208"/>
                  <a:gd name="connsiteY3" fmla="*/ 691797 h 1659724"/>
                  <a:gd name="connsiteX4" fmla="*/ 240439 w 880208"/>
                  <a:gd name="connsiteY4" fmla="*/ 1056808 h 1659724"/>
                  <a:gd name="connsiteX5" fmla="*/ 160292 w 880208"/>
                  <a:gd name="connsiteY5" fmla="*/ 1259825 h 1659724"/>
                  <a:gd name="connsiteX6" fmla="*/ 12725 w 880208"/>
                  <a:gd name="connsiteY6" fmla="*/ 1615109 h 1659724"/>
                  <a:gd name="connsiteX7" fmla="*/ 520337 w 880208"/>
                  <a:gd name="connsiteY7" fmla="*/ 1625180 h 1659724"/>
                  <a:gd name="connsiteX8" fmla="*/ 656682 w 880208"/>
                  <a:gd name="connsiteY8" fmla="*/ 1283095 h 1659724"/>
                  <a:gd name="connsiteX9" fmla="*/ 836090 w 880208"/>
                  <a:gd name="connsiteY9" fmla="*/ 965231 h 1659724"/>
                  <a:gd name="connsiteX10" fmla="*/ 792480 w 880208"/>
                  <a:gd name="connsiteY10" fmla="*/ 713908 h 1659724"/>
                  <a:gd name="connsiteX11" fmla="*/ 806905 w 880208"/>
                  <a:gd name="connsiteY11" fmla="*/ 534158 h 1659724"/>
                  <a:gd name="connsiteX12" fmla="*/ 863170 w 880208"/>
                  <a:gd name="connsiteY12" fmla="*/ 378764 h 1659724"/>
                  <a:gd name="connsiteX13" fmla="*/ 815476 w 880208"/>
                  <a:gd name="connsiteY13" fmla="*/ 117780 h 1659724"/>
                  <a:gd name="connsiteX14" fmla="*/ 723832 w 880208"/>
                  <a:gd name="connsiteY14" fmla="*/ 128733 h 1659724"/>
                  <a:gd name="connsiteX15" fmla="*/ 723017 w 880208"/>
                  <a:gd name="connsiteY15" fmla="*/ 7357 h 1659724"/>
                  <a:gd name="connsiteX0" fmla="*/ 715873 w 880208"/>
                  <a:gd name="connsiteY0" fmla="*/ 7433 h 1657419"/>
                  <a:gd name="connsiteX1" fmla="*/ 455499 w 880208"/>
                  <a:gd name="connsiteY1" fmla="*/ 183784 h 1657419"/>
                  <a:gd name="connsiteX2" fmla="*/ 243569 w 880208"/>
                  <a:gd name="connsiteY2" fmla="*/ 361764 h 1657419"/>
                  <a:gd name="connsiteX3" fmla="*/ 246767 w 880208"/>
                  <a:gd name="connsiteY3" fmla="*/ 689492 h 1657419"/>
                  <a:gd name="connsiteX4" fmla="*/ 240439 w 880208"/>
                  <a:gd name="connsiteY4" fmla="*/ 1054503 h 1657419"/>
                  <a:gd name="connsiteX5" fmla="*/ 160292 w 880208"/>
                  <a:gd name="connsiteY5" fmla="*/ 1257520 h 1657419"/>
                  <a:gd name="connsiteX6" fmla="*/ 12725 w 880208"/>
                  <a:gd name="connsiteY6" fmla="*/ 1612804 h 1657419"/>
                  <a:gd name="connsiteX7" fmla="*/ 520337 w 880208"/>
                  <a:gd name="connsiteY7" fmla="*/ 1622875 h 1657419"/>
                  <a:gd name="connsiteX8" fmla="*/ 656682 w 880208"/>
                  <a:gd name="connsiteY8" fmla="*/ 1280790 h 1657419"/>
                  <a:gd name="connsiteX9" fmla="*/ 836090 w 880208"/>
                  <a:gd name="connsiteY9" fmla="*/ 962926 h 1657419"/>
                  <a:gd name="connsiteX10" fmla="*/ 792480 w 880208"/>
                  <a:gd name="connsiteY10" fmla="*/ 711603 h 1657419"/>
                  <a:gd name="connsiteX11" fmla="*/ 806905 w 880208"/>
                  <a:gd name="connsiteY11" fmla="*/ 531853 h 1657419"/>
                  <a:gd name="connsiteX12" fmla="*/ 863170 w 880208"/>
                  <a:gd name="connsiteY12" fmla="*/ 376459 h 1657419"/>
                  <a:gd name="connsiteX13" fmla="*/ 815476 w 880208"/>
                  <a:gd name="connsiteY13" fmla="*/ 115475 h 1657419"/>
                  <a:gd name="connsiteX14" fmla="*/ 723832 w 880208"/>
                  <a:gd name="connsiteY14" fmla="*/ 126428 h 1657419"/>
                  <a:gd name="connsiteX15" fmla="*/ 715873 w 880208"/>
                  <a:gd name="connsiteY15" fmla="*/ 7433 h 1657419"/>
                  <a:gd name="connsiteX0" fmla="*/ 715873 w 880208"/>
                  <a:gd name="connsiteY0" fmla="*/ 7433 h 1657419"/>
                  <a:gd name="connsiteX1" fmla="*/ 455499 w 880208"/>
                  <a:gd name="connsiteY1" fmla="*/ 183784 h 1657419"/>
                  <a:gd name="connsiteX2" fmla="*/ 243569 w 880208"/>
                  <a:gd name="connsiteY2" fmla="*/ 361764 h 1657419"/>
                  <a:gd name="connsiteX3" fmla="*/ 246767 w 880208"/>
                  <a:gd name="connsiteY3" fmla="*/ 689492 h 1657419"/>
                  <a:gd name="connsiteX4" fmla="*/ 240439 w 880208"/>
                  <a:gd name="connsiteY4" fmla="*/ 1054503 h 1657419"/>
                  <a:gd name="connsiteX5" fmla="*/ 160292 w 880208"/>
                  <a:gd name="connsiteY5" fmla="*/ 1257520 h 1657419"/>
                  <a:gd name="connsiteX6" fmla="*/ 12725 w 880208"/>
                  <a:gd name="connsiteY6" fmla="*/ 1612804 h 1657419"/>
                  <a:gd name="connsiteX7" fmla="*/ 520337 w 880208"/>
                  <a:gd name="connsiteY7" fmla="*/ 1622875 h 1657419"/>
                  <a:gd name="connsiteX8" fmla="*/ 656682 w 880208"/>
                  <a:gd name="connsiteY8" fmla="*/ 1280790 h 1657419"/>
                  <a:gd name="connsiteX9" fmla="*/ 836090 w 880208"/>
                  <a:gd name="connsiteY9" fmla="*/ 962926 h 1657419"/>
                  <a:gd name="connsiteX10" fmla="*/ 792480 w 880208"/>
                  <a:gd name="connsiteY10" fmla="*/ 711603 h 1657419"/>
                  <a:gd name="connsiteX11" fmla="*/ 806905 w 880208"/>
                  <a:gd name="connsiteY11" fmla="*/ 531853 h 1657419"/>
                  <a:gd name="connsiteX12" fmla="*/ 863170 w 880208"/>
                  <a:gd name="connsiteY12" fmla="*/ 376459 h 1657419"/>
                  <a:gd name="connsiteX13" fmla="*/ 815476 w 880208"/>
                  <a:gd name="connsiteY13" fmla="*/ 115475 h 1657419"/>
                  <a:gd name="connsiteX14" fmla="*/ 723832 w 880208"/>
                  <a:gd name="connsiteY14" fmla="*/ 126428 h 1657419"/>
                  <a:gd name="connsiteX15" fmla="*/ 715873 w 880208"/>
                  <a:gd name="connsiteY15" fmla="*/ 7433 h 1657419"/>
                  <a:gd name="connsiteX0" fmla="*/ 715873 w 880208"/>
                  <a:gd name="connsiteY0" fmla="*/ 7433 h 1657419"/>
                  <a:gd name="connsiteX1" fmla="*/ 455499 w 880208"/>
                  <a:gd name="connsiteY1" fmla="*/ 183784 h 1657419"/>
                  <a:gd name="connsiteX2" fmla="*/ 243569 w 880208"/>
                  <a:gd name="connsiteY2" fmla="*/ 361764 h 1657419"/>
                  <a:gd name="connsiteX3" fmla="*/ 246767 w 880208"/>
                  <a:gd name="connsiteY3" fmla="*/ 689492 h 1657419"/>
                  <a:gd name="connsiteX4" fmla="*/ 240439 w 880208"/>
                  <a:gd name="connsiteY4" fmla="*/ 1054503 h 1657419"/>
                  <a:gd name="connsiteX5" fmla="*/ 160292 w 880208"/>
                  <a:gd name="connsiteY5" fmla="*/ 1257520 h 1657419"/>
                  <a:gd name="connsiteX6" fmla="*/ 12725 w 880208"/>
                  <a:gd name="connsiteY6" fmla="*/ 1612804 h 1657419"/>
                  <a:gd name="connsiteX7" fmla="*/ 520337 w 880208"/>
                  <a:gd name="connsiteY7" fmla="*/ 1622875 h 1657419"/>
                  <a:gd name="connsiteX8" fmla="*/ 656682 w 880208"/>
                  <a:gd name="connsiteY8" fmla="*/ 1280790 h 1657419"/>
                  <a:gd name="connsiteX9" fmla="*/ 836090 w 880208"/>
                  <a:gd name="connsiteY9" fmla="*/ 962926 h 1657419"/>
                  <a:gd name="connsiteX10" fmla="*/ 792480 w 880208"/>
                  <a:gd name="connsiteY10" fmla="*/ 711603 h 1657419"/>
                  <a:gd name="connsiteX11" fmla="*/ 806905 w 880208"/>
                  <a:gd name="connsiteY11" fmla="*/ 531853 h 1657419"/>
                  <a:gd name="connsiteX12" fmla="*/ 863170 w 880208"/>
                  <a:gd name="connsiteY12" fmla="*/ 376459 h 1657419"/>
                  <a:gd name="connsiteX13" fmla="*/ 815476 w 880208"/>
                  <a:gd name="connsiteY13" fmla="*/ 115475 h 1657419"/>
                  <a:gd name="connsiteX14" fmla="*/ 723832 w 880208"/>
                  <a:gd name="connsiteY14" fmla="*/ 126428 h 1657419"/>
                  <a:gd name="connsiteX15" fmla="*/ 715873 w 880208"/>
                  <a:gd name="connsiteY15" fmla="*/ 7433 h 1657419"/>
                  <a:gd name="connsiteX0" fmla="*/ 715873 w 880208"/>
                  <a:gd name="connsiteY0" fmla="*/ 7433 h 1657419"/>
                  <a:gd name="connsiteX1" fmla="*/ 455499 w 880208"/>
                  <a:gd name="connsiteY1" fmla="*/ 183784 h 1657419"/>
                  <a:gd name="connsiteX2" fmla="*/ 243569 w 880208"/>
                  <a:gd name="connsiteY2" fmla="*/ 361764 h 1657419"/>
                  <a:gd name="connsiteX3" fmla="*/ 246767 w 880208"/>
                  <a:gd name="connsiteY3" fmla="*/ 689492 h 1657419"/>
                  <a:gd name="connsiteX4" fmla="*/ 240439 w 880208"/>
                  <a:gd name="connsiteY4" fmla="*/ 1054503 h 1657419"/>
                  <a:gd name="connsiteX5" fmla="*/ 160292 w 880208"/>
                  <a:gd name="connsiteY5" fmla="*/ 1257520 h 1657419"/>
                  <a:gd name="connsiteX6" fmla="*/ 12725 w 880208"/>
                  <a:gd name="connsiteY6" fmla="*/ 1612804 h 1657419"/>
                  <a:gd name="connsiteX7" fmla="*/ 520337 w 880208"/>
                  <a:gd name="connsiteY7" fmla="*/ 1622875 h 1657419"/>
                  <a:gd name="connsiteX8" fmla="*/ 656682 w 880208"/>
                  <a:gd name="connsiteY8" fmla="*/ 1280790 h 1657419"/>
                  <a:gd name="connsiteX9" fmla="*/ 836090 w 880208"/>
                  <a:gd name="connsiteY9" fmla="*/ 962926 h 1657419"/>
                  <a:gd name="connsiteX10" fmla="*/ 809149 w 880208"/>
                  <a:gd name="connsiteY10" fmla="*/ 711603 h 1657419"/>
                  <a:gd name="connsiteX11" fmla="*/ 806905 w 880208"/>
                  <a:gd name="connsiteY11" fmla="*/ 531853 h 1657419"/>
                  <a:gd name="connsiteX12" fmla="*/ 863170 w 880208"/>
                  <a:gd name="connsiteY12" fmla="*/ 376459 h 1657419"/>
                  <a:gd name="connsiteX13" fmla="*/ 815476 w 880208"/>
                  <a:gd name="connsiteY13" fmla="*/ 115475 h 1657419"/>
                  <a:gd name="connsiteX14" fmla="*/ 723832 w 880208"/>
                  <a:gd name="connsiteY14" fmla="*/ 126428 h 1657419"/>
                  <a:gd name="connsiteX15" fmla="*/ 715873 w 880208"/>
                  <a:gd name="connsiteY15" fmla="*/ 7433 h 1657419"/>
                  <a:gd name="connsiteX0" fmla="*/ 715873 w 880208"/>
                  <a:gd name="connsiteY0" fmla="*/ 7433 h 1657419"/>
                  <a:gd name="connsiteX1" fmla="*/ 455499 w 880208"/>
                  <a:gd name="connsiteY1" fmla="*/ 183784 h 1657419"/>
                  <a:gd name="connsiteX2" fmla="*/ 243569 w 880208"/>
                  <a:gd name="connsiteY2" fmla="*/ 361764 h 1657419"/>
                  <a:gd name="connsiteX3" fmla="*/ 246767 w 880208"/>
                  <a:gd name="connsiteY3" fmla="*/ 689492 h 1657419"/>
                  <a:gd name="connsiteX4" fmla="*/ 240439 w 880208"/>
                  <a:gd name="connsiteY4" fmla="*/ 1054503 h 1657419"/>
                  <a:gd name="connsiteX5" fmla="*/ 160292 w 880208"/>
                  <a:gd name="connsiteY5" fmla="*/ 1257520 h 1657419"/>
                  <a:gd name="connsiteX6" fmla="*/ 12725 w 880208"/>
                  <a:gd name="connsiteY6" fmla="*/ 1612804 h 1657419"/>
                  <a:gd name="connsiteX7" fmla="*/ 520337 w 880208"/>
                  <a:gd name="connsiteY7" fmla="*/ 1622875 h 1657419"/>
                  <a:gd name="connsiteX8" fmla="*/ 656682 w 880208"/>
                  <a:gd name="connsiteY8" fmla="*/ 1280790 h 1657419"/>
                  <a:gd name="connsiteX9" fmla="*/ 797990 w 880208"/>
                  <a:gd name="connsiteY9" fmla="*/ 974832 h 1657419"/>
                  <a:gd name="connsiteX10" fmla="*/ 809149 w 880208"/>
                  <a:gd name="connsiteY10" fmla="*/ 711603 h 1657419"/>
                  <a:gd name="connsiteX11" fmla="*/ 806905 w 880208"/>
                  <a:gd name="connsiteY11" fmla="*/ 531853 h 1657419"/>
                  <a:gd name="connsiteX12" fmla="*/ 863170 w 880208"/>
                  <a:gd name="connsiteY12" fmla="*/ 376459 h 1657419"/>
                  <a:gd name="connsiteX13" fmla="*/ 815476 w 880208"/>
                  <a:gd name="connsiteY13" fmla="*/ 115475 h 1657419"/>
                  <a:gd name="connsiteX14" fmla="*/ 723832 w 880208"/>
                  <a:gd name="connsiteY14" fmla="*/ 126428 h 1657419"/>
                  <a:gd name="connsiteX15" fmla="*/ 715873 w 880208"/>
                  <a:gd name="connsiteY15" fmla="*/ 7433 h 1657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80208" h="1657419">
                    <a:moveTo>
                      <a:pt x="715873" y="7433"/>
                    </a:moveTo>
                    <a:cubicBezTo>
                      <a:pt x="729249" y="-36299"/>
                      <a:pt x="534216" y="124729"/>
                      <a:pt x="455499" y="183784"/>
                    </a:cubicBezTo>
                    <a:cubicBezTo>
                      <a:pt x="376782" y="242839"/>
                      <a:pt x="268051" y="300972"/>
                      <a:pt x="243569" y="361764"/>
                    </a:cubicBezTo>
                    <a:cubicBezTo>
                      <a:pt x="218264" y="424601"/>
                      <a:pt x="247289" y="574036"/>
                      <a:pt x="246767" y="689492"/>
                    </a:cubicBezTo>
                    <a:cubicBezTo>
                      <a:pt x="246245" y="804948"/>
                      <a:pt x="254851" y="959832"/>
                      <a:pt x="240439" y="1054503"/>
                    </a:cubicBezTo>
                    <a:cubicBezTo>
                      <a:pt x="226027" y="1149174"/>
                      <a:pt x="198244" y="1164470"/>
                      <a:pt x="160292" y="1257520"/>
                    </a:cubicBezTo>
                    <a:cubicBezTo>
                      <a:pt x="122340" y="1350570"/>
                      <a:pt x="-47282" y="1551912"/>
                      <a:pt x="12725" y="1612804"/>
                    </a:cubicBezTo>
                    <a:cubicBezTo>
                      <a:pt x="72732" y="1673696"/>
                      <a:pt x="440395" y="1667495"/>
                      <a:pt x="520337" y="1622875"/>
                    </a:cubicBezTo>
                    <a:cubicBezTo>
                      <a:pt x="576466" y="1568730"/>
                      <a:pt x="610407" y="1388797"/>
                      <a:pt x="656682" y="1280790"/>
                    </a:cubicBezTo>
                    <a:cubicBezTo>
                      <a:pt x="702957" y="1172783"/>
                      <a:pt x="772579" y="1069697"/>
                      <a:pt x="797990" y="974832"/>
                    </a:cubicBezTo>
                    <a:cubicBezTo>
                      <a:pt x="823401" y="879968"/>
                      <a:pt x="807663" y="785433"/>
                      <a:pt x="809149" y="711603"/>
                    </a:cubicBezTo>
                    <a:cubicBezTo>
                      <a:pt x="810635" y="637773"/>
                      <a:pt x="797901" y="587710"/>
                      <a:pt x="806905" y="531853"/>
                    </a:cubicBezTo>
                    <a:cubicBezTo>
                      <a:pt x="815909" y="475996"/>
                      <a:pt x="861742" y="445855"/>
                      <a:pt x="863170" y="376459"/>
                    </a:cubicBezTo>
                    <a:cubicBezTo>
                      <a:pt x="864599" y="307063"/>
                      <a:pt x="922829" y="138563"/>
                      <a:pt x="815476" y="115475"/>
                    </a:cubicBezTo>
                    <a:cubicBezTo>
                      <a:pt x="744124" y="100130"/>
                      <a:pt x="731161" y="129616"/>
                      <a:pt x="723832" y="126428"/>
                    </a:cubicBezTo>
                    <a:cubicBezTo>
                      <a:pt x="714060" y="122177"/>
                      <a:pt x="712970" y="16924"/>
                      <a:pt x="715873" y="7433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sp>
            <p:nvSpPr>
              <p:cNvPr id="685" name="Freihandform 684"/>
              <p:cNvSpPr/>
              <p:nvPr/>
            </p:nvSpPr>
            <p:spPr>
              <a:xfrm>
                <a:off x="1917516" y="3743032"/>
                <a:ext cx="875754" cy="1650011"/>
              </a:xfrm>
              <a:custGeom>
                <a:avLst/>
                <a:gdLst>
                  <a:gd name="connsiteX0" fmla="*/ 592183 w 653143"/>
                  <a:gd name="connsiteY0" fmla="*/ 0 h 1576251"/>
                  <a:gd name="connsiteX1" fmla="*/ 548640 w 653143"/>
                  <a:gd name="connsiteY1" fmla="*/ 60960 h 1576251"/>
                  <a:gd name="connsiteX2" fmla="*/ 531223 w 653143"/>
                  <a:gd name="connsiteY2" fmla="*/ 87086 h 1576251"/>
                  <a:gd name="connsiteX3" fmla="*/ 487680 w 653143"/>
                  <a:gd name="connsiteY3" fmla="*/ 121920 h 1576251"/>
                  <a:gd name="connsiteX4" fmla="*/ 452845 w 653143"/>
                  <a:gd name="connsiteY4" fmla="*/ 130628 h 1576251"/>
                  <a:gd name="connsiteX5" fmla="*/ 400594 w 653143"/>
                  <a:gd name="connsiteY5" fmla="*/ 148046 h 1576251"/>
                  <a:gd name="connsiteX6" fmla="*/ 348343 w 653143"/>
                  <a:gd name="connsiteY6" fmla="*/ 165463 h 1576251"/>
                  <a:gd name="connsiteX7" fmla="*/ 322217 w 653143"/>
                  <a:gd name="connsiteY7" fmla="*/ 174171 h 1576251"/>
                  <a:gd name="connsiteX8" fmla="*/ 296091 w 653143"/>
                  <a:gd name="connsiteY8" fmla="*/ 182880 h 1576251"/>
                  <a:gd name="connsiteX9" fmla="*/ 235131 w 653143"/>
                  <a:gd name="connsiteY9" fmla="*/ 200297 h 1576251"/>
                  <a:gd name="connsiteX10" fmla="*/ 209005 w 653143"/>
                  <a:gd name="connsiteY10" fmla="*/ 226423 h 1576251"/>
                  <a:gd name="connsiteX11" fmla="*/ 182880 w 653143"/>
                  <a:gd name="connsiteY11" fmla="*/ 243840 h 1576251"/>
                  <a:gd name="connsiteX12" fmla="*/ 165463 w 653143"/>
                  <a:gd name="connsiteY12" fmla="*/ 269966 h 1576251"/>
                  <a:gd name="connsiteX13" fmla="*/ 148045 w 653143"/>
                  <a:gd name="connsiteY13" fmla="*/ 287383 h 1576251"/>
                  <a:gd name="connsiteX14" fmla="*/ 121920 w 653143"/>
                  <a:gd name="connsiteY14" fmla="*/ 400594 h 1576251"/>
                  <a:gd name="connsiteX15" fmla="*/ 113211 w 653143"/>
                  <a:gd name="connsiteY15" fmla="*/ 426720 h 1576251"/>
                  <a:gd name="connsiteX16" fmla="*/ 104503 w 653143"/>
                  <a:gd name="connsiteY16" fmla="*/ 470263 h 1576251"/>
                  <a:gd name="connsiteX17" fmla="*/ 87085 w 653143"/>
                  <a:gd name="connsiteY17" fmla="*/ 522514 h 1576251"/>
                  <a:gd name="connsiteX18" fmla="*/ 69668 w 653143"/>
                  <a:gd name="connsiteY18" fmla="*/ 609600 h 1576251"/>
                  <a:gd name="connsiteX19" fmla="*/ 52251 w 653143"/>
                  <a:gd name="connsiteY19" fmla="*/ 661851 h 1576251"/>
                  <a:gd name="connsiteX20" fmla="*/ 52251 w 653143"/>
                  <a:gd name="connsiteY20" fmla="*/ 1201783 h 1576251"/>
                  <a:gd name="connsiteX21" fmla="*/ 43543 w 653143"/>
                  <a:gd name="connsiteY21" fmla="*/ 1236617 h 1576251"/>
                  <a:gd name="connsiteX22" fmla="*/ 34834 w 653143"/>
                  <a:gd name="connsiteY22" fmla="*/ 1280160 h 1576251"/>
                  <a:gd name="connsiteX23" fmla="*/ 26125 w 653143"/>
                  <a:gd name="connsiteY23" fmla="*/ 1349828 h 1576251"/>
                  <a:gd name="connsiteX24" fmla="*/ 8708 w 653143"/>
                  <a:gd name="connsiteY24" fmla="*/ 1402080 h 1576251"/>
                  <a:gd name="connsiteX25" fmla="*/ 0 w 653143"/>
                  <a:gd name="connsiteY25" fmla="*/ 1471748 h 1576251"/>
                  <a:gd name="connsiteX26" fmla="*/ 182880 w 653143"/>
                  <a:gd name="connsiteY26" fmla="*/ 1558834 h 1576251"/>
                  <a:gd name="connsiteX27" fmla="*/ 278674 w 653143"/>
                  <a:gd name="connsiteY27" fmla="*/ 1576251 h 1576251"/>
                  <a:gd name="connsiteX28" fmla="*/ 452845 w 653143"/>
                  <a:gd name="connsiteY28" fmla="*/ 1567543 h 1576251"/>
                  <a:gd name="connsiteX29" fmla="*/ 496388 w 653143"/>
                  <a:gd name="connsiteY29" fmla="*/ 1524000 h 1576251"/>
                  <a:gd name="connsiteX30" fmla="*/ 522514 w 653143"/>
                  <a:gd name="connsiteY30" fmla="*/ 1497874 h 1576251"/>
                  <a:gd name="connsiteX31" fmla="*/ 539931 w 653143"/>
                  <a:gd name="connsiteY31" fmla="*/ 1471748 h 1576251"/>
                  <a:gd name="connsiteX32" fmla="*/ 522514 w 653143"/>
                  <a:gd name="connsiteY32" fmla="*/ 1254034 h 1576251"/>
                  <a:gd name="connsiteX33" fmla="*/ 513805 w 653143"/>
                  <a:gd name="connsiteY33" fmla="*/ 1088571 h 1576251"/>
                  <a:gd name="connsiteX34" fmla="*/ 496388 w 653143"/>
                  <a:gd name="connsiteY34" fmla="*/ 975360 h 1576251"/>
                  <a:gd name="connsiteX35" fmla="*/ 487680 w 653143"/>
                  <a:gd name="connsiteY35" fmla="*/ 879566 h 1576251"/>
                  <a:gd name="connsiteX36" fmla="*/ 461554 w 653143"/>
                  <a:gd name="connsiteY36" fmla="*/ 792480 h 1576251"/>
                  <a:gd name="connsiteX37" fmla="*/ 435428 w 653143"/>
                  <a:gd name="connsiteY37" fmla="*/ 661851 h 1576251"/>
                  <a:gd name="connsiteX38" fmla="*/ 444137 w 653143"/>
                  <a:gd name="connsiteY38" fmla="*/ 505097 h 1576251"/>
                  <a:gd name="connsiteX39" fmla="*/ 478971 w 653143"/>
                  <a:gd name="connsiteY39" fmla="*/ 435428 h 1576251"/>
                  <a:gd name="connsiteX40" fmla="*/ 505097 w 653143"/>
                  <a:gd name="connsiteY40" fmla="*/ 374468 h 1576251"/>
                  <a:gd name="connsiteX41" fmla="*/ 522514 w 653143"/>
                  <a:gd name="connsiteY41" fmla="*/ 348343 h 1576251"/>
                  <a:gd name="connsiteX42" fmla="*/ 531223 w 653143"/>
                  <a:gd name="connsiteY42" fmla="*/ 322217 h 1576251"/>
                  <a:gd name="connsiteX43" fmla="*/ 557348 w 653143"/>
                  <a:gd name="connsiteY43" fmla="*/ 296091 h 1576251"/>
                  <a:gd name="connsiteX44" fmla="*/ 574765 w 653143"/>
                  <a:gd name="connsiteY44" fmla="*/ 261257 h 1576251"/>
                  <a:gd name="connsiteX45" fmla="*/ 609600 w 653143"/>
                  <a:gd name="connsiteY45" fmla="*/ 209006 h 1576251"/>
                  <a:gd name="connsiteX46" fmla="*/ 627017 w 653143"/>
                  <a:gd name="connsiteY46" fmla="*/ 182880 h 1576251"/>
                  <a:gd name="connsiteX47" fmla="*/ 644434 w 653143"/>
                  <a:gd name="connsiteY47" fmla="*/ 130628 h 1576251"/>
                  <a:gd name="connsiteX48" fmla="*/ 653143 w 653143"/>
                  <a:gd name="connsiteY48" fmla="*/ 104503 h 1576251"/>
                  <a:gd name="connsiteX49" fmla="*/ 653143 w 653143"/>
                  <a:gd name="connsiteY49" fmla="*/ 43543 h 1576251"/>
                  <a:gd name="connsiteX0" fmla="*/ 592183 w 653143"/>
                  <a:gd name="connsiteY0" fmla="*/ 0 h 1576251"/>
                  <a:gd name="connsiteX1" fmla="*/ 548640 w 653143"/>
                  <a:gd name="connsiteY1" fmla="*/ 60960 h 1576251"/>
                  <a:gd name="connsiteX2" fmla="*/ 531223 w 653143"/>
                  <a:gd name="connsiteY2" fmla="*/ 87086 h 1576251"/>
                  <a:gd name="connsiteX3" fmla="*/ 487680 w 653143"/>
                  <a:gd name="connsiteY3" fmla="*/ 121920 h 1576251"/>
                  <a:gd name="connsiteX4" fmla="*/ 452845 w 653143"/>
                  <a:gd name="connsiteY4" fmla="*/ 130628 h 1576251"/>
                  <a:gd name="connsiteX5" fmla="*/ 400594 w 653143"/>
                  <a:gd name="connsiteY5" fmla="*/ 148046 h 1576251"/>
                  <a:gd name="connsiteX6" fmla="*/ 348343 w 653143"/>
                  <a:gd name="connsiteY6" fmla="*/ 165463 h 1576251"/>
                  <a:gd name="connsiteX7" fmla="*/ 322217 w 653143"/>
                  <a:gd name="connsiteY7" fmla="*/ 174171 h 1576251"/>
                  <a:gd name="connsiteX8" fmla="*/ 296091 w 653143"/>
                  <a:gd name="connsiteY8" fmla="*/ 182880 h 1576251"/>
                  <a:gd name="connsiteX9" fmla="*/ 235131 w 653143"/>
                  <a:gd name="connsiteY9" fmla="*/ 200297 h 1576251"/>
                  <a:gd name="connsiteX10" fmla="*/ 209005 w 653143"/>
                  <a:gd name="connsiteY10" fmla="*/ 226423 h 1576251"/>
                  <a:gd name="connsiteX11" fmla="*/ 182880 w 653143"/>
                  <a:gd name="connsiteY11" fmla="*/ 243840 h 1576251"/>
                  <a:gd name="connsiteX12" fmla="*/ 165463 w 653143"/>
                  <a:gd name="connsiteY12" fmla="*/ 269966 h 1576251"/>
                  <a:gd name="connsiteX13" fmla="*/ 148045 w 653143"/>
                  <a:gd name="connsiteY13" fmla="*/ 287383 h 1576251"/>
                  <a:gd name="connsiteX14" fmla="*/ 121920 w 653143"/>
                  <a:gd name="connsiteY14" fmla="*/ 400594 h 1576251"/>
                  <a:gd name="connsiteX15" fmla="*/ 113211 w 653143"/>
                  <a:gd name="connsiteY15" fmla="*/ 426720 h 1576251"/>
                  <a:gd name="connsiteX16" fmla="*/ 104503 w 653143"/>
                  <a:gd name="connsiteY16" fmla="*/ 470263 h 1576251"/>
                  <a:gd name="connsiteX17" fmla="*/ 87085 w 653143"/>
                  <a:gd name="connsiteY17" fmla="*/ 522514 h 1576251"/>
                  <a:gd name="connsiteX18" fmla="*/ 69668 w 653143"/>
                  <a:gd name="connsiteY18" fmla="*/ 609600 h 1576251"/>
                  <a:gd name="connsiteX19" fmla="*/ 52251 w 653143"/>
                  <a:gd name="connsiteY19" fmla="*/ 661851 h 1576251"/>
                  <a:gd name="connsiteX20" fmla="*/ 52251 w 653143"/>
                  <a:gd name="connsiteY20" fmla="*/ 1201783 h 1576251"/>
                  <a:gd name="connsiteX21" fmla="*/ 43543 w 653143"/>
                  <a:gd name="connsiteY21" fmla="*/ 1236617 h 1576251"/>
                  <a:gd name="connsiteX22" fmla="*/ 34834 w 653143"/>
                  <a:gd name="connsiteY22" fmla="*/ 1280160 h 1576251"/>
                  <a:gd name="connsiteX23" fmla="*/ 26125 w 653143"/>
                  <a:gd name="connsiteY23" fmla="*/ 1349828 h 1576251"/>
                  <a:gd name="connsiteX24" fmla="*/ 8708 w 653143"/>
                  <a:gd name="connsiteY24" fmla="*/ 1402080 h 1576251"/>
                  <a:gd name="connsiteX25" fmla="*/ 0 w 653143"/>
                  <a:gd name="connsiteY25" fmla="*/ 1471748 h 1576251"/>
                  <a:gd name="connsiteX26" fmla="*/ 182880 w 653143"/>
                  <a:gd name="connsiteY26" fmla="*/ 1558834 h 1576251"/>
                  <a:gd name="connsiteX27" fmla="*/ 278674 w 653143"/>
                  <a:gd name="connsiteY27" fmla="*/ 1576251 h 1576251"/>
                  <a:gd name="connsiteX28" fmla="*/ 452845 w 653143"/>
                  <a:gd name="connsiteY28" fmla="*/ 1567543 h 1576251"/>
                  <a:gd name="connsiteX29" fmla="*/ 496388 w 653143"/>
                  <a:gd name="connsiteY29" fmla="*/ 1524000 h 1576251"/>
                  <a:gd name="connsiteX30" fmla="*/ 522514 w 653143"/>
                  <a:gd name="connsiteY30" fmla="*/ 1497874 h 1576251"/>
                  <a:gd name="connsiteX31" fmla="*/ 539931 w 653143"/>
                  <a:gd name="connsiteY31" fmla="*/ 1471748 h 1576251"/>
                  <a:gd name="connsiteX32" fmla="*/ 522514 w 653143"/>
                  <a:gd name="connsiteY32" fmla="*/ 1254034 h 1576251"/>
                  <a:gd name="connsiteX33" fmla="*/ 513805 w 653143"/>
                  <a:gd name="connsiteY33" fmla="*/ 1088571 h 1576251"/>
                  <a:gd name="connsiteX34" fmla="*/ 496388 w 653143"/>
                  <a:gd name="connsiteY34" fmla="*/ 975360 h 1576251"/>
                  <a:gd name="connsiteX35" fmla="*/ 487680 w 653143"/>
                  <a:gd name="connsiteY35" fmla="*/ 879566 h 1576251"/>
                  <a:gd name="connsiteX36" fmla="*/ 461554 w 653143"/>
                  <a:gd name="connsiteY36" fmla="*/ 792480 h 1576251"/>
                  <a:gd name="connsiteX37" fmla="*/ 435428 w 653143"/>
                  <a:gd name="connsiteY37" fmla="*/ 661851 h 1576251"/>
                  <a:gd name="connsiteX38" fmla="*/ 444137 w 653143"/>
                  <a:gd name="connsiteY38" fmla="*/ 505097 h 1576251"/>
                  <a:gd name="connsiteX39" fmla="*/ 478971 w 653143"/>
                  <a:gd name="connsiteY39" fmla="*/ 435428 h 1576251"/>
                  <a:gd name="connsiteX40" fmla="*/ 505097 w 653143"/>
                  <a:gd name="connsiteY40" fmla="*/ 374468 h 1576251"/>
                  <a:gd name="connsiteX41" fmla="*/ 522514 w 653143"/>
                  <a:gd name="connsiteY41" fmla="*/ 348343 h 1576251"/>
                  <a:gd name="connsiteX42" fmla="*/ 531223 w 653143"/>
                  <a:gd name="connsiteY42" fmla="*/ 322217 h 1576251"/>
                  <a:gd name="connsiteX43" fmla="*/ 557348 w 653143"/>
                  <a:gd name="connsiteY43" fmla="*/ 296091 h 1576251"/>
                  <a:gd name="connsiteX44" fmla="*/ 574765 w 653143"/>
                  <a:gd name="connsiteY44" fmla="*/ 261257 h 1576251"/>
                  <a:gd name="connsiteX45" fmla="*/ 609600 w 653143"/>
                  <a:gd name="connsiteY45" fmla="*/ 209006 h 1576251"/>
                  <a:gd name="connsiteX46" fmla="*/ 627017 w 653143"/>
                  <a:gd name="connsiteY46" fmla="*/ 182880 h 1576251"/>
                  <a:gd name="connsiteX47" fmla="*/ 644434 w 653143"/>
                  <a:gd name="connsiteY47" fmla="*/ 130628 h 1576251"/>
                  <a:gd name="connsiteX48" fmla="*/ 653143 w 653143"/>
                  <a:gd name="connsiteY48" fmla="*/ 104503 h 1576251"/>
                  <a:gd name="connsiteX49" fmla="*/ 653143 w 653143"/>
                  <a:gd name="connsiteY49" fmla="*/ 43543 h 1576251"/>
                  <a:gd name="connsiteX50" fmla="*/ 592183 w 653143"/>
                  <a:gd name="connsiteY50" fmla="*/ 0 h 1576251"/>
                  <a:gd name="connsiteX0" fmla="*/ 592183 w 653143"/>
                  <a:gd name="connsiteY0" fmla="*/ 0 h 1576251"/>
                  <a:gd name="connsiteX1" fmla="*/ 531223 w 653143"/>
                  <a:gd name="connsiteY1" fmla="*/ 87086 h 1576251"/>
                  <a:gd name="connsiteX2" fmla="*/ 487680 w 653143"/>
                  <a:gd name="connsiteY2" fmla="*/ 121920 h 1576251"/>
                  <a:gd name="connsiteX3" fmla="*/ 452845 w 653143"/>
                  <a:gd name="connsiteY3" fmla="*/ 130628 h 1576251"/>
                  <a:gd name="connsiteX4" fmla="*/ 400594 w 653143"/>
                  <a:gd name="connsiteY4" fmla="*/ 148046 h 1576251"/>
                  <a:gd name="connsiteX5" fmla="*/ 348343 w 653143"/>
                  <a:gd name="connsiteY5" fmla="*/ 165463 h 1576251"/>
                  <a:gd name="connsiteX6" fmla="*/ 322217 w 653143"/>
                  <a:gd name="connsiteY6" fmla="*/ 174171 h 1576251"/>
                  <a:gd name="connsiteX7" fmla="*/ 296091 w 653143"/>
                  <a:gd name="connsiteY7" fmla="*/ 182880 h 1576251"/>
                  <a:gd name="connsiteX8" fmla="*/ 235131 w 653143"/>
                  <a:gd name="connsiteY8" fmla="*/ 200297 h 1576251"/>
                  <a:gd name="connsiteX9" fmla="*/ 209005 w 653143"/>
                  <a:gd name="connsiteY9" fmla="*/ 226423 h 1576251"/>
                  <a:gd name="connsiteX10" fmla="*/ 182880 w 653143"/>
                  <a:gd name="connsiteY10" fmla="*/ 243840 h 1576251"/>
                  <a:gd name="connsiteX11" fmla="*/ 165463 w 653143"/>
                  <a:gd name="connsiteY11" fmla="*/ 269966 h 1576251"/>
                  <a:gd name="connsiteX12" fmla="*/ 148045 w 653143"/>
                  <a:gd name="connsiteY12" fmla="*/ 287383 h 1576251"/>
                  <a:gd name="connsiteX13" fmla="*/ 121920 w 653143"/>
                  <a:gd name="connsiteY13" fmla="*/ 400594 h 1576251"/>
                  <a:gd name="connsiteX14" fmla="*/ 113211 w 653143"/>
                  <a:gd name="connsiteY14" fmla="*/ 426720 h 1576251"/>
                  <a:gd name="connsiteX15" fmla="*/ 104503 w 653143"/>
                  <a:gd name="connsiteY15" fmla="*/ 470263 h 1576251"/>
                  <a:gd name="connsiteX16" fmla="*/ 87085 w 653143"/>
                  <a:gd name="connsiteY16" fmla="*/ 522514 h 1576251"/>
                  <a:gd name="connsiteX17" fmla="*/ 69668 w 653143"/>
                  <a:gd name="connsiteY17" fmla="*/ 609600 h 1576251"/>
                  <a:gd name="connsiteX18" fmla="*/ 52251 w 653143"/>
                  <a:gd name="connsiteY18" fmla="*/ 661851 h 1576251"/>
                  <a:gd name="connsiteX19" fmla="*/ 52251 w 653143"/>
                  <a:gd name="connsiteY19" fmla="*/ 1201783 h 1576251"/>
                  <a:gd name="connsiteX20" fmla="*/ 43543 w 653143"/>
                  <a:gd name="connsiteY20" fmla="*/ 1236617 h 1576251"/>
                  <a:gd name="connsiteX21" fmla="*/ 34834 w 653143"/>
                  <a:gd name="connsiteY21" fmla="*/ 1280160 h 1576251"/>
                  <a:gd name="connsiteX22" fmla="*/ 26125 w 653143"/>
                  <a:gd name="connsiteY22" fmla="*/ 1349828 h 1576251"/>
                  <a:gd name="connsiteX23" fmla="*/ 8708 w 653143"/>
                  <a:gd name="connsiteY23" fmla="*/ 1402080 h 1576251"/>
                  <a:gd name="connsiteX24" fmla="*/ 0 w 653143"/>
                  <a:gd name="connsiteY24" fmla="*/ 1471748 h 1576251"/>
                  <a:gd name="connsiteX25" fmla="*/ 182880 w 653143"/>
                  <a:gd name="connsiteY25" fmla="*/ 1558834 h 1576251"/>
                  <a:gd name="connsiteX26" fmla="*/ 278674 w 653143"/>
                  <a:gd name="connsiteY26" fmla="*/ 1576251 h 1576251"/>
                  <a:gd name="connsiteX27" fmla="*/ 452845 w 653143"/>
                  <a:gd name="connsiteY27" fmla="*/ 1567543 h 1576251"/>
                  <a:gd name="connsiteX28" fmla="*/ 496388 w 653143"/>
                  <a:gd name="connsiteY28" fmla="*/ 1524000 h 1576251"/>
                  <a:gd name="connsiteX29" fmla="*/ 522514 w 653143"/>
                  <a:gd name="connsiteY29" fmla="*/ 1497874 h 1576251"/>
                  <a:gd name="connsiteX30" fmla="*/ 539931 w 653143"/>
                  <a:gd name="connsiteY30" fmla="*/ 1471748 h 1576251"/>
                  <a:gd name="connsiteX31" fmla="*/ 522514 w 653143"/>
                  <a:gd name="connsiteY31" fmla="*/ 1254034 h 1576251"/>
                  <a:gd name="connsiteX32" fmla="*/ 513805 w 653143"/>
                  <a:gd name="connsiteY32" fmla="*/ 1088571 h 1576251"/>
                  <a:gd name="connsiteX33" fmla="*/ 496388 w 653143"/>
                  <a:gd name="connsiteY33" fmla="*/ 975360 h 1576251"/>
                  <a:gd name="connsiteX34" fmla="*/ 487680 w 653143"/>
                  <a:gd name="connsiteY34" fmla="*/ 879566 h 1576251"/>
                  <a:gd name="connsiteX35" fmla="*/ 461554 w 653143"/>
                  <a:gd name="connsiteY35" fmla="*/ 792480 h 1576251"/>
                  <a:gd name="connsiteX36" fmla="*/ 435428 w 653143"/>
                  <a:gd name="connsiteY36" fmla="*/ 661851 h 1576251"/>
                  <a:gd name="connsiteX37" fmla="*/ 444137 w 653143"/>
                  <a:gd name="connsiteY37" fmla="*/ 505097 h 1576251"/>
                  <a:gd name="connsiteX38" fmla="*/ 478971 w 653143"/>
                  <a:gd name="connsiteY38" fmla="*/ 435428 h 1576251"/>
                  <a:gd name="connsiteX39" fmla="*/ 505097 w 653143"/>
                  <a:gd name="connsiteY39" fmla="*/ 374468 h 1576251"/>
                  <a:gd name="connsiteX40" fmla="*/ 522514 w 653143"/>
                  <a:gd name="connsiteY40" fmla="*/ 348343 h 1576251"/>
                  <a:gd name="connsiteX41" fmla="*/ 531223 w 653143"/>
                  <a:gd name="connsiteY41" fmla="*/ 322217 h 1576251"/>
                  <a:gd name="connsiteX42" fmla="*/ 557348 w 653143"/>
                  <a:gd name="connsiteY42" fmla="*/ 296091 h 1576251"/>
                  <a:gd name="connsiteX43" fmla="*/ 574765 w 653143"/>
                  <a:gd name="connsiteY43" fmla="*/ 261257 h 1576251"/>
                  <a:gd name="connsiteX44" fmla="*/ 609600 w 653143"/>
                  <a:gd name="connsiteY44" fmla="*/ 209006 h 1576251"/>
                  <a:gd name="connsiteX45" fmla="*/ 627017 w 653143"/>
                  <a:gd name="connsiteY45" fmla="*/ 182880 h 1576251"/>
                  <a:gd name="connsiteX46" fmla="*/ 644434 w 653143"/>
                  <a:gd name="connsiteY46" fmla="*/ 130628 h 1576251"/>
                  <a:gd name="connsiteX47" fmla="*/ 653143 w 653143"/>
                  <a:gd name="connsiteY47" fmla="*/ 104503 h 1576251"/>
                  <a:gd name="connsiteX48" fmla="*/ 653143 w 653143"/>
                  <a:gd name="connsiteY48" fmla="*/ 43543 h 1576251"/>
                  <a:gd name="connsiteX49" fmla="*/ 592183 w 653143"/>
                  <a:gd name="connsiteY49" fmla="*/ 0 h 1576251"/>
                  <a:gd name="connsiteX0" fmla="*/ 592183 w 653143"/>
                  <a:gd name="connsiteY0" fmla="*/ 0 h 1576251"/>
                  <a:gd name="connsiteX1" fmla="*/ 487680 w 653143"/>
                  <a:gd name="connsiteY1" fmla="*/ 121920 h 1576251"/>
                  <a:gd name="connsiteX2" fmla="*/ 452845 w 653143"/>
                  <a:gd name="connsiteY2" fmla="*/ 130628 h 1576251"/>
                  <a:gd name="connsiteX3" fmla="*/ 400594 w 653143"/>
                  <a:gd name="connsiteY3" fmla="*/ 148046 h 1576251"/>
                  <a:gd name="connsiteX4" fmla="*/ 348343 w 653143"/>
                  <a:gd name="connsiteY4" fmla="*/ 165463 h 1576251"/>
                  <a:gd name="connsiteX5" fmla="*/ 322217 w 653143"/>
                  <a:gd name="connsiteY5" fmla="*/ 174171 h 1576251"/>
                  <a:gd name="connsiteX6" fmla="*/ 296091 w 653143"/>
                  <a:gd name="connsiteY6" fmla="*/ 182880 h 1576251"/>
                  <a:gd name="connsiteX7" fmla="*/ 235131 w 653143"/>
                  <a:gd name="connsiteY7" fmla="*/ 200297 h 1576251"/>
                  <a:gd name="connsiteX8" fmla="*/ 209005 w 653143"/>
                  <a:gd name="connsiteY8" fmla="*/ 226423 h 1576251"/>
                  <a:gd name="connsiteX9" fmla="*/ 182880 w 653143"/>
                  <a:gd name="connsiteY9" fmla="*/ 243840 h 1576251"/>
                  <a:gd name="connsiteX10" fmla="*/ 165463 w 653143"/>
                  <a:gd name="connsiteY10" fmla="*/ 269966 h 1576251"/>
                  <a:gd name="connsiteX11" fmla="*/ 148045 w 653143"/>
                  <a:gd name="connsiteY11" fmla="*/ 287383 h 1576251"/>
                  <a:gd name="connsiteX12" fmla="*/ 121920 w 653143"/>
                  <a:gd name="connsiteY12" fmla="*/ 400594 h 1576251"/>
                  <a:gd name="connsiteX13" fmla="*/ 113211 w 653143"/>
                  <a:gd name="connsiteY13" fmla="*/ 426720 h 1576251"/>
                  <a:gd name="connsiteX14" fmla="*/ 104503 w 653143"/>
                  <a:gd name="connsiteY14" fmla="*/ 470263 h 1576251"/>
                  <a:gd name="connsiteX15" fmla="*/ 87085 w 653143"/>
                  <a:gd name="connsiteY15" fmla="*/ 522514 h 1576251"/>
                  <a:gd name="connsiteX16" fmla="*/ 69668 w 653143"/>
                  <a:gd name="connsiteY16" fmla="*/ 609600 h 1576251"/>
                  <a:gd name="connsiteX17" fmla="*/ 52251 w 653143"/>
                  <a:gd name="connsiteY17" fmla="*/ 661851 h 1576251"/>
                  <a:gd name="connsiteX18" fmla="*/ 52251 w 653143"/>
                  <a:gd name="connsiteY18" fmla="*/ 1201783 h 1576251"/>
                  <a:gd name="connsiteX19" fmla="*/ 43543 w 653143"/>
                  <a:gd name="connsiteY19" fmla="*/ 1236617 h 1576251"/>
                  <a:gd name="connsiteX20" fmla="*/ 34834 w 653143"/>
                  <a:gd name="connsiteY20" fmla="*/ 1280160 h 1576251"/>
                  <a:gd name="connsiteX21" fmla="*/ 26125 w 653143"/>
                  <a:gd name="connsiteY21" fmla="*/ 1349828 h 1576251"/>
                  <a:gd name="connsiteX22" fmla="*/ 8708 w 653143"/>
                  <a:gd name="connsiteY22" fmla="*/ 1402080 h 1576251"/>
                  <a:gd name="connsiteX23" fmla="*/ 0 w 653143"/>
                  <a:gd name="connsiteY23" fmla="*/ 1471748 h 1576251"/>
                  <a:gd name="connsiteX24" fmla="*/ 182880 w 653143"/>
                  <a:gd name="connsiteY24" fmla="*/ 1558834 h 1576251"/>
                  <a:gd name="connsiteX25" fmla="*/ 278674 w 653143"/>
                  <a:gd name="connsiteY25" fmla="*/ 1576251 h 1576251"/>
                  <a:gd name="connsiteX26" fmla="*/ 452845 w 653143"/>
                  <a:gd name="connsiteY26" fmla="*/ 1567543 h 1576251"/>
                  <a:gd name="connsiteX27" fmla="*/ 496388 w 653143"/>
                  <a:gd name="connsiteY27" fmla="*/ 1524000 h 1576251"/>
                  <a:gd name="connsiteX28" fmla="*/ 522514 w 653143"/>
                  <a:gd name="connsiteY28" fmla="*/ 1497874 h 1576251"/>
                  <a:gd name="connsiteX29" fmla="*/ 539931 w 653143"/>
                  <a:gd name="connsiteY29" fmla="*/ 1471748 h 1576251"/>
                  <a:gd name="connsiteX30" fmla="*/ 522514 w 653143"/>
                  <a:gd name="connsiteY30" fmla="*/ 1254034 h 1576251"/>
                  <a:gd name="connsiteX31" fmla="*/ 513805 w 653143"/>
                  <a:gd name="connsiteY31" fmla="*/ 1088571 h 1576251"/>
                  <a:gd name="connsiteX32" fmla="*/ 496388 w 653143"/>
                  <a:gd name="connsiteY32" fmla="*/ 975360 h 1576251"/>
                  <a:gd name="connsiteX33" fmla="*/ 487680 w 653143"/>
                  <a:gd name="connsiteY33" fmla="*/ 879566 h 1576251"/>
                  <a:gd name="connsiteX34" fmla="*/ 461554 w 653143"/>
                  <a:gd name="connsiteY34" fmla="*/ 792480 h 1576251"/>
                  <a:gd name="connsiteX35" fmla="*/ 435428 w 653143"/>
                  <a:gd name="connsiteY35" fmla="*/ 661851 h 1576251"/>
                  <a:gd name="connsiteX36" fmla="*/ 444137 w 653143"/>
                  <a:gd name="connsiteY36" fmla="*/ 505097 h 1576251"/>
                  <a:gd name="connsiteX37" fmla="*/ 478971 w 653143"/>
                  <a:gd name="connsiteY37" fmla="*/ 435428 h 1576251"/>
                  <a:gd name="connsiteX38" fmla="*/ 505097 w 653143"/>
                  <a:gd name="connsiteY38" fmla="*/ 374468 h 1576251"/>
                  <a:gd name="connsiteX39" fmla="*/ 522514 w 653143"/>
                  <a:gd name="connsiteY39" fmla="*/ 348343 h 1576251"/>
                  <a:gd name="connsiteX40" fmla="*/ 531223 w 653143"/>
                  <a:gd name="connsiteY40" fmla="*/ 322217 h 1576251"/>
                  <a:gd name="connsiteX41" fmla="*/ 557348 w 653143"/>
                  <a:gd name="connsiteY41" fmla="*/ 296091 h 1576251"/>
                  <a:gd name="connsiteX42" fmla="*/ 574765 w 653143"/>
                  <a:gd name="connsiteY42" fmla="*/ 261257 h 1576251"/>
                  <a:gd name="connsiteX43" fmla="*/ 609600 w 653143"/>
                  <a:gd name="connsiteY43" fmla="*/ 209006 h 1576251"/>
                  <a:gd name="connsiteX44" fmla="*/ 627017 w 653143"/>
                  <a:gd name="connsiteY44" fmla="*/ 182880 h 1576251"/>
                  <a:gd name="connsiteX45" fmla="*/ 644434 w 653143"/>
                  <a:gd name="connsiteY45" fmla="*/ 130628 h 1576251"/>
                  <a:gd name="connsiteX46" fmla="*/ 653143 w 653143"/>
                  <a:gd name="connsiteY46" fmla="*/ 104503 h 1576251"/>
                  <a:gd name="connsiteX47" fmla="*/ 653143 w 653143"/>
                  <a:gd name="connsiteY47" fmla="*/ 43543 h 1576251"/>
                  <a:gd name="connsiteX48" fmla="*/ 592183 w 653143"/>
                  <a:gd name="connsiteY48" fmla="*/ 0 h 1576251"/>
                  <a:gd name="connsiteX0" fmla="*/ 592183 w 653143"/>
                  <a:gd name="connsiteY0" fmla="*/ 0 h 1576251"/>
                  <a:gd name="connsiteX1" fmla="*/ 452845 w 653143"/>
                  <a:gd name="connsiteY1" fmla="*/ 130628 h 1576251"/>
                  <a:gd name="connsiteX2" fmla="*/ 400594 w 653143"/>
                  <a:gd name="connsiteY2" fmla="*/ 148046 h 1576251"/>
                  <a:gd name="connsiteX3" fmla="*/ 348343 w 653143"/>
                  <a:gd name="connsiteY3" fmla="*/ 165463 h 1576251"/>
                  <a:gd name="connsiteX4" fmla="*/ 322217 w 653143"/>
                  <a:gd name="connsiteY4" fmla="*/ 174171 h 1576251"/>
                  <a:gd name="connsiteX5" fmla="*/ 296091 w 653143"/>
                  <a:gd name="connsiteY5" fmla="*/ 182880 h 1576251"/>
                  <a:gd name="connsiteX6" fmla="*/ 235131 w 653143"/>
                  <a:gd name="connsiteY6" fmla="*/ 200297 h 1576251"/>
                  <a:gd name="connsiteX7" fmla="*/ 209005 w 653143"/>
                  <a:gd name="connsiteY7" fmla="*/ 226423 h 1576251"/>
                  <a:gd name="connsiteX8" fmla="*/ 182880 w 653143"/>
                  <a:gd name="connsiteY8" fmla="*/ 243840 h 1576251"/>
                  <a:gd name="connsiteX9" fmla="*/ 165463 w 653143"/>
                  <a:gd name="connsiteY9" fmla="*/ 269966 h 1576251"/>
                  <a:gd name="connsiteX10" fmla="*/ 148045 w 653143"/>
                  <a:gd name="connsiteY10" fmla="*/ 287383 h 1576251"/>
                  <a:gd name="connsiteX11" fmla="*/ 121920 w 653143"/>
                  <a:gd name="connsiteY11" fmla="*/ 400594 h 1576251"/>
                  <a:gd name="connsiteX12" fmla="*/ 113211 w 653143"/>
                  <a:gd name="connsiteY12" fmla="*/ 426720 h 1576251"/>
                  <a:gd name="connsiteX13" fmla="*/ 104503 w 653143"/>
                  <a:gd name="connsiteY13" fmla="*/ 470263 h 1576251"/>
                  <a:gd name="connsiteX14" fmla="*/ 87085 w 653143"/>
                  <a:gd name="connsiteY14" fmla="*/ 522514 h 1576251"/>
                  <a:gd name="connsiteX15" fmla="*/ 69668 w 653143"/>
                  <a:gd name="connsiteY15" fmla="*/ 609600 h 1576251"/>
                  <a:gd name="connsiteX16" fmla="*/ 52251 w 653143"/>
                  <a:gd name="connsiteY16" fmla="*/ 661851 h 1576251"/>
                  <a:gd name="connsiteX17" fmla="*/ 52251 w 653143"/>
                  <a:gd name="connsiteY17" fmla="*/ 1201783 h 1576251"/>
                  <a:gd name="connsiteX18" fmla="*/ 43543 w 653143"/>
                  <a:gd name="connsiteY18" fmla="*/ 1236617 h 1576251"/>
                  <a:gd name="connsiteX19" fmla="*/ 34834 w 653143"/>
                  <a:gd name="connsiteY19" fmla="*/ 1280160 h 1576251"/>
                  <a:gd name="connsiteX20" fmla="*/ 26125 w 653143"/>
                  <a:gd name="connsiteY20" fmla="*/ 1349828 h 1576251"/>
                  <a:gd name="connsiteX21" fmla="*/ 8708 w 653143"/>
                  <a:gd name="connsiteY21" fmla="*/ 1402080 h 1576251"/>
                  <a:gd name="connsiteX22" fmla="*/ 0 w 653143"/>
                  <a:gd name="connsiteY22" fmla="*/ 1471748 h 1576251"/>
                  <a:gd name="connsiteX23" fmla="*/ 182880 w 653143"/>
                  <a:gd name="connsiteY23" fmla="*/ 1558834 h 1576251"/>
                  <a:gd name="connsiteX24" fmla="*/ 278674 w 653143"/>
                  <a:gd name="connsiteY24" fmla="*/ 1576251 h 1576251"/>
                  <a:gd name="connsiteX25" fmla="*/ 452845 w 653143"/>
                  <a:gd name="connsiteY25" fmla="*/ 1567543 h 1576251"/>
                  <a:gd name="connsiteX26" fmla="*/ 496388 w 653143"/>
                  <a:gd name="connsiteY26" fmla="*/ 1524000 h 1576251"/>
                  <a:gd name="connsiteX27" fmla="*/ 522514 w 653143"/>
                  <a:gd name="connsiteY27" fmla="*/ 1497874 h 1576251"/>
                  <a:gd name="connsiteX28" fmla="*/ 539931 w 653143"/>
                  <a:gd name="connsiteY28" fmla="*/ 1471748 h 1576251"/>
                  <a:gd name="connsiteX29" fmla="*/ 522514 w 653143"/>
                  <a:gd name="connsiteY29" fmla="*/ 1254034 h 1576251"/>
                  <a:gd name="connsiteX30" fmla="*/ 513805 w 653143"/>
                  <a:gd name="connsiteY30" fmla="*/ 1088571 h 1576251"/>
                  <a:gd name="connsiteX31" fmla="*/ 496388 w 653143"/>
                  <a:gd name="connsiteY31" fmla="*/ 975360 h 1576251"/>
                  <a:gd name="connsiteX32" fmla="*/ 487680 w 653143"/>
                  <a:gd name="connsiteY32" fmla="*/ 879566 h 1576251"/>
                  <a:gd name="connsiteX33" fmla="*/ 461554 w 653143"/>
                  <a:gd name="connsiteY33" fmla="*/ 792480 h 1576251"/>
                  <a:gd name="connsiteX34" fmla="*/ 435428 w 653143"/>
                  <a:gd name="connsiteY34" fmla="*/ 661851 h 1576251"/>
                  <a:gd name="connsiteX35" fmla="*/ 444137 w 653143"/>
                  <a:gd name="connsiteY35" fmla="*/ 505097 h 1576251"/>
                  <a:gd name="connsiteX36" fmla="*/ 478971 w 653143"/>
                  <a:gd name="connsiteY36" fmla="*/ 435428 h 1576251"/>
                  <a:gd name="connsiteX37" fmla="*/ 505097 w 653143"/>
                  <a:gd name="connsiteY37" fmla="*/ 374468 h 1576251"/>
                  <a:gd name="connsiteX38" fmla="*/ 522514 w 653143"/>
                  <a:gd name="connsiteY38" fmla="*/ 348343 h 1576251"/>
                  <a:gd name="connsiteX39" fmla="*/ 531223 w 653143"/>
                  <a:gd name="connsiteY39" fmla="*/ 322217 h 1576251"/>
                  <a:gd name="connsiteX40" fmla="*/ 557348 w 653143"/>
                  <a:gd name="connsiteY40" fmla="*/ 296091 h 1576251"/>
                  <a:gd name="connsiteX41" fmla="*/ 574765 w 653143"/>
                  <a:gd name="connsiteY41" fmla="*/ 261257 h 1576251"/>
                  <a:gd name="connsiteX42" fmla="*/ 609600 w 653143"/>
                  <a:gd name="connsiteY42" fmla="*/ 209006 h 1576251"/>
                  <a:gd name="connsiteX43" fmla="*/ 627017 w 653143"/>
                  <a:gd name="connsiteY43" fmla="*/ 182880 h 1576251"/>
                  <a:gd name="connsiteX44" fmla="*/ 644434 w 653143"/>
                  <a:gd name="connsiteY44" fmla="*/ 130628 h 1576251"/>
                  <a:gd name="connsiteX45" fmla="*/ 653143 w 653143"/>
                  <a:gd name="connsiteY45" fmla="*/ 104503 h 1576251"/>
                  <a:gd name="connsiteX46" fmla="*/ 653143 w 653143"/>
                  <a:gd name="connsiteY46" fmla="*/ 43543 h 1576251"/>
                  <a:gd name="connsiteX47" fmla="*/ 592183 w 653143"/>
                  <a:gd name="connsiteY47" fmla="*/ 0 h 1576251"/>
                  <a:gd name="connsiteX0" fmla="*/ 592183 w 653143"/>
                  <a:gd name="connsiteY0" fmla="*/ 0 h 1576251"/>
                  <a:gd name="connsiteX1" fmla="*/ 400594 w 653143"/>
                  <a:gd name="connsiteY1" fmla="*/ 148046 h 1576251"/>
                  <a:gd name="connsiteX2" fmla="*/ 348343 w 653143"/>
                  <a:gd name="connsiteY2" fmla="*/ 165463 h 1576251"/>
                  <a:gd name="connsiteX3" fmla="*/ 322217 w 653143"/>
                  <a:gd name="connsiteY3" fmla="*/ 174171 h 1576251"/>
                  <a:gd name="connsiteX4" fmla="*/ 296091 w 653143"/>
                  <a:gd name="connsiteY4" fmla="*/ 182880 h 1576251"/>
                  <a:gd name="connsiteX5" fmla="*/ 235131 w 653143"/>
                  <a:gd name="connsiteY5" fmla="*/ 200297 h 1576251"/>
                  <a:gd name="connsiteX6" fmla="*/ 209005 w 653143"/>
                  <a:gd name="connsiteY6" fmla="*/ 226423 h 1576251"/>
                  <a:gd name="connsiteX7" fmla="*/ 182880 w 653143"/>
                  <a:gd name="connsiteY7" fmla="*/ 243840 h 1576251"/>
                  <a:gd name="connsiteX8" fmla="*/ 165463 w 653143"/>
                  <a:gd name="connsiteY8" fmla="*/ 269966 h 1576251"/>
                  <a:gd name="connsiteX9" fmla="*/ 148045 w 653143"/>
                  <a:gd name="connsiteY9" fmla="*/ 287383 h 1576251"/>
                  <a:gd name="connsiteX10" fmla="*/ 121920 w 653143"/>
                  <a:gd name="connsiteY10" fmla="*/ 400594 h 1576251"/>
                  <a:gd name="connsiteX11" fmla="*/ 113211 w 653143"/>
                  <a:gd name="connsiteY11" fmla="*/ 426720 h 1576251"/>
                  <a:gd name="connsiteX12" fmla="*/ 104503 w 653143"/>
                  <a:gd name="connsiteY12" fmla="*/ 470263 h 1576251"/>
                  <a:gd name="connsiteX13" fmla="*/ 87085 w 653143"/>
                  <a:gd name="connsiteY13" fmla="*/ 522514 h 1576251"/>
                  <a:gd name="connsiteX14" fmla="*/ 69668 w 653143"/>
                  <a:gd name="connsiteY14" fmla="*/ 609600 h 1576251"/>
                  <a:gd name="connsiteX15" fmla="*/ 52251 w 653143"/>
                  <a:gd name="connsiteY15" fmla="*/ 661851 h 1576251"/>
                  <a:gd name="connsiteX16" fmla="*/ 52251 w 653143"/>
                  <a:gd name="connsiteY16" fmla="*/ 1201783 h 1576251"/>
                  <a:gd name="connsiteX17" fmla="*/ 43543 w 653143"/>
                  <a:gd name="connsiteY17" fmla="*/ 1236617 h 1576251"/>
                  <a:gd name="connsiteX18" fmla="*/ 34834 w 653143"/>
                  <a:gd name="connsiteY18" fmla="*/ 1280160 h 1576251"/>
                  <a:gd name="connsiteX19" fmla="*/ 26125 w 653143"/>
                  <a:gd name="connsiteY19" fmla="*/ 1349828 h 1576251"/>
                  <a:gd name="connsiteX20" fmla="*/ 8708 w 653143"/>
                  <a:gd name="connsiteY20" fmla="*/ 1402080 h 1576251"/>
                  <a:gd name="connsiteX21" fmla="*/ 0 w 653143"/>
                  <a:gd name="connsiteY21" fmla="*/ 1471748 h 1576251"/>
                  <a:gd name="connsiteX22" fmla="*/ 182880 w 653143"/>
                  <a:gd name="connsiteY22" fmla="*/ 1558834 h 1576251"/>
                  <a:gd name="connsiteX23" fmla="*/ 278674 w 653143"/>
                  <a:gd name="connsiteY23" fmla="*/ 1576251 h 1576251"/>
                  <a:gd name="connsiteX24" fmla="*/ 452845 w 653143"/>
                  <a:gd name="connsiteY24" fmla="*/ 1567543 h 1576251"/>
                  <a:gd name="connsiteX25" fmla="*/ 496388 w 653143"/>
                  <a:gd name="connsiteY25" fmla="*/ 1524000 h 1576251"/>
                  <a:gd name="connsiteX26" fmla="*/ 522514 w 653143"/>
                  <a:gd name="connsiteY26" fmla="*/ 1497874 h 1576251"/>
                  <a:gd name="connsiteX27" fmla="*/ 539931 w 653143"/>
                  <a:gd name="connsiteY27" fmla="*/ 1471748 h 1576251"/>
                  <a:gd name="connsiteX28" fmla="*/ 522514 w 653143"/>
                  <a:gd name="connsiteY28" fmla="*/ 1254034 h 1576251"/>
                  <a:gd name="connsiteX29" fmla="*/ 513805 w 653143"/>
                  <a:gd name="connsiteY29" fmla="*/ 1088571 h 1576251"/>
                  <a:gd name="connsiteX30" fmla="*/ 496388 w 653143"/>
                  <a:gd name="connsiteY30" fmla="*/ 975360 h 1576251"/>
                  <a:gd name="connsiteX31" fmla="*/ 487680 w 653143"/>
                  <a:gd name="connsiteY31" fmla="*/ 879566 h 1576251"/>
                  <a:gd name="connsiteX32" fmla="*/ 461554 w 653143"/>
                  <a:gd name="connsiteY32" fmla="*/ 792480 h 1576251"/>
                  <a:gd name="connsiteX33" fmla="*/ 435428 w 653143"/>
                  <a:gd name="connsiteY33" fmla="*/ 661851 h 1576251"/>
                  <a:gd name="connsiteX34" fmla="*/ 444137 w 653143"/>
                  <a:gd name="connsiteY34" fmla="*/ 505097 h 1576251"/>
                  <a:gd name="connsiteX35" fmla="*/ 478971 w 653143"/>
                  <a:gd name="connsiteY35" fmla="*/ 435428 h 1576251"/>
                  <a:gd name="connsiteX36" fmla="*/ 505097 w 653143"/>
                  <a:gd name="connsiteY36" fmla="*/ 374468 h 1576251"/>
                  <a:gd name="connsiteX37" fmla="*/ 522514 w 653143"/>
                  <a:gd name="connsiteY37" fmla="*/ 348343 h 1576251"/>
                  <a:gd name="connsiteX38" fmla="*/ 531223 w 653143"/>
                  <a:gd name="connsiteY38" fmla="*/ 322217 h 1576251"/>
                  <a:gd name="connsiteX39" fmla="*/ 557348 w 653143"/>
                  <a:gd name="connsiteY39" fmla="*/ 296091 h 1576251"/>
                  <a:gd name="connsiteX40" fmla="*/ 574765 w 653143"/>
                  <a:gd name="connsiteY40" fmla="*/ 261257 h 1576251"/>
                  <a:gd name="connsiteX41" fmla="*/ 609600 w 653143"/>
                  <a:gd name="connsiteY41" fmla="*/ 209006 h 1576251"/>
                  <a:gd name="connsiteX42" fmla="*/ 627017 w 653143"/>
                  <a:gd name="connsiteY42" fmla="*/ 182880 h 1576251"/>
                  <a:gd name="connsiteX43" fmla="*/ 644434 w 653143"/>
                  <a:gd name="connsiteY43" fmla="*/ 130628 h 1576251"/>
                  <a:gd name="connsiteX44" fmla="*/ 653143 w 653143"/>
                  <a:gd name="connsiteY44" fmla="*/ 104503 h 1576251"/>
                  <a:gd name="connsiteX45" fmla="*/ 653143 w 653143"/>
                  <a:gd name="connsiteY45" fmla="*/ 43543 h 1576251"/>
                  <a:gd name="connsiteX46" fmla="*/ 592183 w 653143"/>
                  <a:gd name="connsiteY46" fmla="*/ 0 h 1576251"/>
                  <a:gd name="connsiteX0" fmla="*/ 592183 w 653143"/>
                  <a:gd name="connsiteY0" fmla="*/ 0 h 1576251"/>
                  <a:gd name="connsiteX1" fmla="*/ 348343 w 653143"/>
                  <a:gd name="connsiteY1" fmla="*/ 165463 h 1576251"/>
                  <a:gd name="connsiteX2" fmla="*/ 322217 w 653143"/>
                  <a:gd name="connsiteY2" fmla="*/ 174171 h 1576251"/>
                  <a:gd name="connsiteX3" fmla="*/ 296091 w 653143"/>
                  <a:gd name="connsiteY3" fmla="*/ 182880 h 1576251"/>
                  <a:gd name="connsiteX4" fmla="*/ 235131 w 653143"/>
                  <a:gd name="connsiteY4" fmla="*/ 200297 h 1576251"/>
                  <a:gd name="connsiteX5" fmla="*/ 209005 w 653143"/>
                  <a:gd name="connsiteY5" fmla="*/ 226423 h 1576251"/>
                  <a:gd name="connsiteX6" fmla="*/ 182880 w 653143"/>
                  <a:gd name="connsiteY6" fmla="*/ 243840 h 1576251"/>
                  <a:gd name="connsiteX7" fmla="*/ 165463 w 653143"/>
                  <a:gd name="connsiteY7" fmla="*/ 269966 h 1576251"/>
                  <a:gd name="connsiteX8" fmla="*/ 148045 w 653143"/>
                  <a:gd name="connsiteY8" fmla="*/ 287383 h 1576251"/>
                  <a:gd name="connsiteX9" fmla="*/ 121920 w 653143"/>
                  <a:gd name="connsiteY9" fmla="*/ 400594 h 1576251"/>
                  <a:gd name="connsiteX10" fmla="*/ 113211 w 653143"/>
                  <a:gd name="connsiteY10" fmla="*/ 426720 h 1576251"/>
                  <a:gd name="connsiteX11" fmla="*/ 104503 w 653143"/>
                  <a:gd name="connsiteY11" fmla="*/ 470263 h 1576251"/>
                  <a:gd name="connsiteX12" fmla="*/ 87085 w 653143"/>
                  <a:gd name="connsiteY12" fmla="*/ 522514 h 1576251"/>
                  <a:gd name="connsiteX13" fmla="*/ 69668 w 653143"/>
                  <a:gd name="connsiteY13" fmla="*/ 609600 h 1576251"/>
                  <a:gd name="connsiteX14" fmla="*/ 52251 w 653143"/>
                  <a:gd name="connsiteY14" fmla="*/ 661851 h 1576251"/>
                  <a:gd name="connsiteX15" fmla="*/ 52251 w 653143"/>
                  <a:gd name="connsiteY15" fmla="*/ 1201783 h 1576251"/>
                  <a:gd name="connsiteX16" fmla="*/ 43543 w 653143"/>
                  <a:gd name="connsiteY16" fmla="*/ 1236617 h 1576251"/>
                  <a:gd name="connsiteX17" fmla="*/ 34834 w 653143"/>
                  <a:gd name="connsiteY17" fmla="*/ 1280160 h 1576251"/>
                  <a:gd name="connsiteX18" fmla="*/ 26125 w 653143"/>
                  <a:gd name="connsiteY18" fmla="*/ 1349828 h 1576251"/>
                  <a:gd name="connsiteX19" fmla="*/ 8708 w 653143"/>
                  <a:gd name="connsiteY19" fmla="*/ 1402080 h 1576251"/>
                  <a:gd name="connsiteX20" fmla="*/ 0 w 653143"/>
                  <a:gd name="connsiteY20" fmla="*/ 1471748 h 1576251"/>
                  <a:gd name="connsiteX21" fmla="*/ 182880 w 653143"/>
                  <a:gd name="connsiteY21" fmla="*/ 1558834 h 1576251"/>
                  <a:gd name="connsiteX22" fmla="*/ 278674 w 653143"/>
                  <a:gd name="connsiteY22" fmla="*/ 1576251 h 1576251"/>
                  <a:gd name="connsiteX23" fmla="*/ 452845 w 653143"/>
                  <a:gd name="connsiteY23" fmla="*/ 1567543 h 1576251"/>
                  <a:gd name="connsiteX24" fmla="*/ 496388 w 653143"/>
                  <a:gd name="connsiteY24" fmla="*/ 1524000 h 1576251"/>
                  <a:gd name="connsiteX25" fmla="*/ 522514 w 653143"/>
                  <a:gd name="connsiteY25" fmla="*/ 1497874 h 1576251"/>
                  <a:gd name="connsiteX26" fmla="*/ 539931 w 653143"/>
                  <a:gd name="connsiteY26" fmla="*/ 1471748 h 1576251"/>
                  <a:gd name="connsiteX27" fmla="*/ 522514 w 653143"/>
                  <a:gd name="connsiteY27" fmla="*/ 1254034 h 1576251"/>
                  <a:gd name="connsiteX28" fmla="*/ 513805 w 653143"/>
                  <a:gd name="connsiteY28" fmla="*/ 1088571 h 1576251"/>
                  <a:gd name="connsiteX29" fmla="*/ 496388 w 653143"/>
                  <a:gd name="connsiteY29" fmla="*/ 975360 h 1576251"/>
                  <a:gd name="connsiteX30" fmla="*/ 487680 w 653143"/>
                  <a:gd name="connsiteY30" fmla="*/ 879566 h 1576251"/>
                  <a:gd name="connsiteX31" fmla="*/ 461554 w 653143"/>
                  <a:gd name="connsiteY31" fmla="*/ 792480 h 1576251"/>
                  <a:gd name="connsiteX32" fmla="*/ 435428 w 653143"/>
                  <a:gd name="connsiteY32" fmla="*/ 661851 h 1576251"/>
                  <a:gd name="connsiteX33" fmla="*/ 444137 w 653143"/>
                  <a:gd name="connsiteY33" fmla="*/ 505097 h 1576251"/>
                  <a:gd name="connsiteX34" fmla="*/ 478971 w 653143"/>
                  <a:gd name="connsiteY34" fmla="*/ 435428 h 1576251"/>
                  <a:gd name="connsiteX35" fmla="*/ 505097 w 653143"/>
                  <a:gd name="connsiteY35" fmla="*/ 374468 h 1576251"/>
                  <a:gd name="connsiteX36" fmla="*/ 522514 w 653143"/>
                  <a:gd name="connsiteY36" fmla="*/ 348343 h 1576251"/>
                  <a:gd name="connsiteX37" fmla="*/ 531223 w 653143"/>
                  <a:gd name="connsiteY37" fmla="*/ 322217 h 1576251"/>
                  <a:gd name="connsiteX38" fmla="*/ 557348 w 653143"/>
                  <a:gd name="connsiteY38" fmla="*/ 296091 h 1576251"/>
                  <a:gd name="connsiteX39" fmla="*/ 574765 w 653143"/>
                  <a:gd name="connsiteY39" fmla="*/ 261257 h 1576251"/>
                  <a:gd name="connsiteX40" fmla="*/ 609600 w 653143"/>
                  <a:gd name="connsiteY40" fmla="*/ 209006 h 1576251"/>
                  <a:gd name="connsiteX41" fmla="*/ 627017 w 653143"/>
                  <a:gd name="connsiteY41" fmla="*/ 182880 h 1576251"/>
                  <a:gd name="connsiteX42" fmla="*/ 644434 w 653143"/>
                  <a:gd name="connsiteY42" fmla="*/ 130628 h 1576251"/>
                  <a:gd name="connsiteX43" fmla="*/ 653143 w 653143"/>
                  <a:gd name="connsiteY43" fmla="*/ 104503 h 1576251"/>
                  <a:gd name="connsiteX44" fmla="*/ 653143 w 653143"/>
                  <a:gd name="connsiteY44" fmla="*/ 43543 h 1576251"/>
                  <a:gd name="connsiteX45" fmla="*/ 592183 w 653143"/>
                  <a:gd name="connsiteY45" fmla="*/ 0 h 1576251"/>
                  <a:gd name="connsiteX0" fmla="*/ 592183 w 653143"/>
                  <a:gd name="connsiteY0" fmla="*/ 0 h 1576251"/>
                  <a:gd name="connsiteX1" fmla="*/ 322217 w 653143"/>
                  <a:gd name="connsiteY1" fmla="*/ 174171 h 1576251"/>
                  <a:gd name="connsiteX2" fmla="*/ 296091 w 653143"/>
                  <a:gd name="connsiteY2" fmla="*/ 182880 h 1576251"/>
                  <a:gd name="connsiteX3" fmla="*/ 235131 w 653143"/>
                  <a:gd name="connsiteY3" fmla="*/ 200297 h 1576251"/>
                  <a:gd name="connsiteX4" fmla="*/ 209005 w 653143"/>
                  <a:gd name="connsiteY4" fmla="*/ 226423 h 1576251"/>
                  <a:gd name="connsiteX5" fmla="*/ 182880 w 653143"/>
                  <a:gd name="connsiteY5" fmla="*/ 243840 h 1576251"/>
                  <a:gd name="connsiteX6" fmla="*/ 165463 w 653143"/>
                  <a:gd name="connsiteY6" fmla="*/ 269966 h 1576251"/>
                  <a:gd name="connsiteX7" fmla="*/ 148045 w 653143"/>
                  <a:gd name="connsiteY7" fmla="*/ 287383 h 1576251"/>
                  <a:gd name="connsiteX8" fmla="*/ 121920 w 653143"/>
                  <a:gd name="connsiteY8" fmla="*/ 400594 h 1576251"/>
                  <a:gd name="connsiteX9" fmla="*/ 113211 w 653143"/>
                  <a:gd name="connsiteY9" fmla="*/ 426720 h 1576251"/>
                  <a:gd name="connsiteX10" fmla="*/ 104503 w 653143"/>
                  <a:gd name="connsiteY10" fmla="*/ 470263 h 1576251"/>
                  <a:gd name="connsiteX11" fmla="*/ 87085 w 653143"/>
                  <a:gd name="connsiteY11" fmla="*/ 522514 h 1576251"/>
                  <a:gd name="connsiteX12" fmla="*/ 69668 w 653143"/>
                  <a:gd name="connsiteY12" fmla="*/ 609600 h 1576251"/>
                  <a:gd name="connsiteX13" fmla="*/ 52251 w 653143"/>
                  <a:gd name="connsiteY13" fmla="*/ 661851 h 1576251"/>
                  <a:gd name="connsiteX14" fmla="*/ 52251 w 653143"/>
                  <a:gd name="connsiteY14" fmla="*/ 1201783 h 1576251"/>
                  <a:gd name="connsiteX15" fmla="*/ 43543 w 653143"/>
                  <a:gd name="connsiteY15" fmla="*/ 1236617 h 1576251"/>
                  <a:gd name="connsiteX16" fmla="*/ 34834 w 653143"/>
                  <a:gd name="connsiteY16" fmla="*/ 1280160 h 1576251"/>
                  <a:gd name="connsiteX17" fmla="*/ 26125 w 653143"/>
                  <a:gd name="connsiteY17" fmla="*/ 1349828 h 1576251"/>
                  <a:gd name="connsiteX18" fmla="*/ 8708 w 653143"/>
                  <a:gd name="connsiteY18" fmla="*/ 1402080 h 1576251"/>
                  <a:gd name="connsiteX19" fmla="*/ 0 w 653143"/>
                  <a:gd name="connsiteY19" fmla="*/ 1471748 h 1576251"/>
                  <a:gd name="connsiteX20" fmla="*/ 182880 w 653143"/>
                  <a:gd name="connsiteY20" fmla="*/ 1558834 h 1576251"/>
                  <a:gd name="connsiteX21" fmla="*/ 278674 w 653143"/>
                  <a:gd name="connsiteY21" fmla="*/ 1576251 h 1576251"/>
                  <a:gd name="connsiteX22" fmla="*/ 452845 w 653143"/>
                  <a:gd name="connsiteY22" fmla="*/ 1567543 h 1576251"/>
                  <a:gd name="connsiteX23" fmla="*/ 496388 w 653143"/>
                  <a:gd name="connsiteY23" fmla="*/ 1524000 h 1576251"/>
                  <a:gd name="connsiteX24" fmla="*/ 522514 w 653143"/>
                  <a:gd name="connsiteY24" fmla="*/ 1497874 h 1576251"/>
                  <a:gd name="connsiteX25" fmla="*/ 539931 w 653143"/>
                  <a:gd name="connsiteY25" fmla="*/ 1471748 h 1576251"/>
                  <a:gd name="connsiteX26" fmla="*/ 522514 w 653143"/>
                  <a:gd name="connsiteY26" fmla="*/ 1254034 h 1576251"/>
                  <a:gd name="connsiteX27" fmla="*/ 513805 w 653143"/>
                  <a:gd name="connsiteY27" fmla="*/ 1088571 h 1576251"/>
                  <a:gd name="connsiteX28" fmla="*/ 496388 w 653143"/>
                  <a:gd name="connsiteY28" fmla="*/ 975360 h 1576251"/>
                  <a:gd name="connsiteX29" fmla="*/ 487680 w 653143"/>
                  <a:gd name="connsiteY29" fmla="*/ 879566 h 1576251"/>
                  <a:gd name="connsiteX30" fmla="*/ 461554 w 653143"/>
                  <a:gd name="connsiteY30" fmla="*/ 792480 h 1576251"/>
                  <a:gd name="connsiteX31" fmla="*/ 435428 w 653143"/>
                  <a:gd name="connsiteY31" fmla="*/ 661851 h 1576251"/>
                  <a:gd name="connsiteX32" fmla="*/ 444137 w 653143"/>
                  <a:gd name="connsiteY32" fmla="*/ 505097 h 1576251"/>
                  <a:gd name="connsiteX33" fmla="*/ 478971 w 653143"/>
                  <a:gd name="connsiteY33" fmla="*/ 435428 h 1576251"/>
                  <a:gd name="connsiteX34" fmla="*/ 505097 w 653143"/>
                  <a:gd name="connsiteY34" fmla="*/ 374468 h 1576251"/>
                  <a:gd name="connsiteX35" fmla="*/ 522514 w 653143"/>
                  <a:gd name="connsiteY35" fmla="*/ 348343 h 1576251"/>
                  <a:gd name="connsiteX36" fmla="*/ 531223 w 653143"/>
                  <a:gd name="connsiteY36" fmla="*/ 322217 h 1576251"/>
                  <a:gd name="connsiteX37" fmla="*/ 557348 w 653143"/>
                  <a:gd name="connsiteY37" fmla="*/ 296091 h 1576251"/>
                  <a:gd name="connsiteX38" fmla="*/ 574765 w 653143"/>
                  <a:gd name="connsiteY38" fmla="*/ 261257 h 1576251"/>
                  <a:gd name="connsiteX39" fmla="*/ 609600 w 653143"/>
                  <a:gd name="connsiteY39" fmla="*/ 209006 h 1576251"/>
                  <a:gd name="connsiteX40" fmla="*/ 627017 w 653143"/>
                  <a:gd name="connsiteY40" fmla="*/ 182880 h 1576251"/>
                  <a:gd name="connsiteX41" fmla="*/ 644434 w 653143"/>
                  <a:gd name="connsiteY41" fmla="*/ 130628 h 1576251"/>
                  <a:gd name="connsiteX42" fmla="*/ 653143 w 653143"/>
                  <a:gd name="connsiteY42" fmla="*/ 104503 h 1576251"/>
                  <a:gd name="connsiteX43" fmla="*/ 653143 w 653143"/>
                  <a:gd name="connsiteY43" fmla="*/ 43543 h 1576251"/>
                  <a:gd name="connsiteX44" fmla="*/ 592183 w 653143"/>
                  <a:gd name="connsiteY44" fmla="*/ 0 h 1576251"/>
                  <a:gd name="connsiteX0" fmla="*/ 592183 w 653143"/>
                  <a:gd name="connsiteY0" fmla="*/ 0 h 1576251"/>
                  <a:gd name="connsiteX1" fmla="*/ 296091 w 653143"/>
                  <a:gd name="connsiteY1" fmla="*/ 182880 h 1576251"/>
                  <a:gd name="connsiteX2" fmla="*/ 235131 w 653143"/>
                  <a:gd name="connsiteY2" fmla="*/ 200297 h 1576251"/>
                  <a:gd name="connsiteX3" fmla="*/ 209005 w 653143"/>
                  <a:gd name="connsiteY3" fmla="*/ 226423 h 1576251"/>
                  <a:gd name="connsiteX4" fmla="*/ 182880 w 653143"/>
                  <a:gd name="connsiteY4" fmla="*/ 243840 h 1576251"/>
                  <a:gd name="connsiteX5" fmla="*/ 165463 w 653143"/>
                  <a:gd name="connsiteY5" fmla="*/ 269966 h 1576251"/>
                  <a:gd name="connsiteX6" fmla="*/ 148045 w 653143"/>
                  <a:gd name="connsiteY6" fmla="*/ 287383 h 1576251"/>
                  <a:gd name="connsiteX7" fmla="*/ 121920 w 653143"/>
                  <a:gd name="connsiteY7" fmla="*/ 400594 h 1576251"/>
                  <a:gd name="connsiteX8" fmla="*/ 113211 w 653143"/>
                  <a:gd name="connsiteY8" fmla="*/ 426720 h 1576251"/>
                  <a:gd name="connsiteX9" fmla="*/ 104503 w 653143"/>
                  <a:gd name="connsiteY9" fmla="*/ 470263 h 1576251"/>
                  <a:gd name="connsiteX10" fmla="*/ 87085 w 653143"/>
                  <a:gd name="connsiteY10" fmla="*/ 522514 h 1576251"/>
                  <a:gd name="connsiteX11" fmla="*/ 69668 w 653143"/>
                  <a:gd name="connsiteY11" fmla="*/ 609600 h 1576251"/>
                  <a:gd name="connsiteX12" fmla="*/ 52251 w 653143"/>
                  <a:gd name="connsiteY12" fmla="*/ 661851 h 1576251"/>
                  <a:gd name="connsiteX13" fmla="*/ 52251 w 653143"/>
                  <a:gd name="connsiteY13" fmla="*/ 1201783 h 1576251"/>
                  <a:gd name="connsiteX14" fmla="*/ 43543 w 653143"/>
                  <a:gd name="connsiteY14" fmla="*/ 1236617 h 1576251"/>
                  <a:gd name="connsiteX15" fmla="*/ 34834 w 653143"/>
                  <a:gd name="connsiteY15" fmla="*/ 1280160 h 1576251"/>
                  <a:gd name="connsiteX16" fmla="*/ 26125 w 653143"/>
                  <a:gd name="connsiteY16" fmla="*/ 1349828 h 1576251"/>
                  <a:gd name="connsiteX17" fmla="*/ 8708 w 653143"/>
                  <a:gd name="connsiteY17" fmla="*/ 1402080 h 1576251"/>
                  <a:gd name="connsiteX18" fmla="*/ 0 w 653143"/>
                  <a:gd name="connsiteY18" fmla="*/ 1471748 h 1576251"/>
                  <a:gd name="connsiteX19" fmla="*/ 182880 w 653143"/>
                  <a:gd name="connsiteY19" fmla="*/ 1558834 h 1576251"/>
                  <a:gd name="connsiteX20" fmla="*/ 278674 w 653143"/>
                  <a:gd name="connsiteY20" fmla="*/ 1576251 h 1576251"/>
                  <a:gd name="connsiteX21" fmla="*/ 452845 w 653143"/>
                  <a:gd name="connsiteY21" fmla="*/ 1567543 h 1576251"/>
                  <a:gd name="connsiteX22" fmla="*/ 496388 w 653143"/>
                  <a:gd name="connsiteY22" fmla="*/ 1524000 h 1576251"/>
                  <a:gd name="connsiteX23" fmla="*/ 522514 w 653143"/>
                  <a:gd name="connsiteY23" fmla="*/ 1497874 h 1576251"/>
                  <a:gd name="connsiteX24" fmla="*/ 539931 w 653143"/>
                  <a:gd name="connsiteY24" fmla="*/ 1471748 h 1576251"/>
                  <a:gd name="connsiteX25" fmla="*/ 522514 w 653143"/>
                  <a:gd name="connsiteY25" fmla="*/ 1254034 h 1576251"/>
                  <a:gd name="connsiteX26" fmla="*/ 513805 w 653143"/>
                  <a:gd name="connsiteY26" fmla="*/ 1088571 h 1576251"/>
                  <a:gd name="connsiteX27" fmla="*/ 496388 w 653143"/>
                  <a:gd name="connsiteY27" fmla="*/ 975360 h 1576251"/>
                  <a:gd name="connsiteX28" fmla="*/ 487680 w 653143"/>
                  <a:gd name="connsiteY28" fmla="*/ 879566 h 1576251"/>
                  <a:gd name="connsiteX29" fmla="*/ 461554 w 653143"/>
                  <a:gd name="connsiteY29" fmla="*/ 792480 h 1576251"/>
                  <a:gd name="connsiteX30" fmla="*/ 435428 w 653143"/>
                  <a:gd name="connsiteY30" fmla="*/ 661851 h 1576251"/>
                  <a:gd name="connsiteX31" fmla="*/ 444137 w 653143"/>
                  <a:gd name="connsiteY31" fmla="*/ 505097 h 1576251"/>
                  <a:gd name="connsiteX32" fmla="*/ 478971 w 653143"/>
                  <a:gd name="connsiteY32" fmla="*/ 435428 h 1576251"/>
                  <a:gd name="connsiteX33" fmla="*/ 505097 w 653143"/>
                  <a:gd name="connsiteY33" fmla="*/ 374468 h 1576251"/>
                  <a:gd name="connsiteX34" fmla="*/ 522514 w 653143"/>
                  <a:gd name="connsiteY34" fmla="*/ 348343 h 1576251"/>
                  <a:gd name="connsiteX35" fmla="*/ 531223 w 653143"/>
                  <a:gd name="connsiteY35" fmla="*/ 322217 h 1576251"/>
                  <a:gd name="connsiteX36" fmla="*/ 557348 w 653143"/>
                  <a:gd name="connsiteY36" fmla="*/ 296091 h 1576251"/>
                  <a:gd name="connsiteX37" fmla="*/ 574765 w 653143"/>
                  <a:gd name="connsiteY37" fmla="*/ 261257 h 1576251"/>
                  <a:gd name="connsiteX38" fmla="*/ 609600 w 653143"/>
                  <a:gd name="connsiteY38" fmla="*/ 209006 h 1576251"/>
                  <a:gd name="connsiteX39" fmla="*/ 627017 w 653143"/>
                  <a:gd name="connsiteY39" fmla="*/ 182880 h 1576251"/>
                  <a:gd name="connsiteX40" fmla="*/ 644434 w 653143"/>
                  <a:gd name="connsiteY40" fmla="*/ 130628 h 1576251"/>
                  <a:gd name="connsiteX41" fmla="*/ 653143 w 653143"/>
                  <a:gd name="connsiteY41" fmla="*/ 104503 h 1576251"/>
                  <a:gd name="connsiteX42" fmla="*/ 653143 w 653143"/>
                  <a:gd name="connsiteY42" fmla="*/ 43543 h 1576251"/>
                  <a:gd name="connsiteX43" fmla="*/ 592183 w 653143"/>
                  <a:gd name="connsiteY43" fmla="*/ 0 h 1576251"/>
                  <a:gd name="connsiteX0" fmla="*/ 592183 w 653143"/>
                  <a:gd name="connsiteY0" fmla="*/ 0 h 1576251"/>
                  <a:gd name="connsiteX1" fmla="*/ 235131 w 653143"/>
                  <a:gd name="connsiteY1" fmla="*/ 200297 h 1576251"/>
                  <a:gd name="connsiteX2" fmla="*/ 209005 w 653143"/>
                  <a:gd name="connsiteY2" fmla="*/ 226423 h 1576251"/>
                  <a:gd name="connsiteX3" fmla="*/ 182880 w 653143"/>
                  <a:gd name="connsiteY3" fmla="*/ 243840 h 1576251"/>
                  <a:gd name="connsiteX4" fmla="*/ 165463 w 653143"/>
                  <a:gd name="connsiteY4" fmla="*/ 269966 h 1576251"/>
                  <a:gd name="connsiteX5" fmla="*/ 148045 w 653143"/>
                  <a:gd name="connsiteY5" fmla="*/ 287383 h 1576251"/>
                  <a:gd name="connsiteX6" fmla="*/ 121920 w 653143"/>
                  <a:gd name="connsiteY6" fmla="*/ 400594 h 1576251"/>
                  <a:gd name="connsiteX7" fmla="*/ 113211 w 653143"/>
                  <a:gd name="connsiteY7" fmla="*/ 426720 h 1576251"/>
                  <a:gd name="connsiteX8" fmla="*/ 104503 w 653143"/>
                  <a:gd name="connsiteY8" fmla="*/ 470263 h 1576251"/>
                  <a:gd name="connsiteX9" fmla="*/ 87085 w 653143"/>
                  <a:gd name="connsiteY9" fmla="*/ 522514 h 1576251"/>
                  <a:gd name="connsiteX10" fmla="*/ 69668 w 653143"/>
                  <a:gd name="connsiteY10" fmla="*/ 609600 h 1576251"/>
                  <a:gd name="connsiteX11" fmla="*/ 52251 w 653143"/>
                  <a:gd name="connsiteY11" fmla="*/ 661851 h 1576251"/>
                  <a:gd name="connsiteX12" fmla="*/ 52251 w 653143"/>
                  <a:gd name="connsiteY12" fmla="*/ 1201783 h 1576251"/>
                  <a:gd name="connsiteX13" fmla="*/ 43543 w 653143"/>
                  <a:gd name="connsiteY13" fmla="*/ 1236617 h 1576251"/>
                  <a:gd name="connsiteX14" fmla="*/ 34834 w 653143"/>
                  <a:gd name="connsiteY14" fmla="*/ 1280160 h 1576251"/>
                  <a:gd name="connsiteX15" fmla="*/ 26125 w 653143"/>
                  <a:gd name="connsiteY15" fmla="*/ 1349828 h 1576251"/>
                  <a:gd name="connsiteX16" fmla="*/ 8708 w 653143"/>
                  <a:gd name="connsiteY16" fmla="*/ 1402080 h 1576251"/>
                  <a:gd name="connsiteX17" fmla="*/ 0 w 653143"/>
                  <a:gd name="connsiteY17" fmla="*/ 1471748 h 1576251"/>
                  <a:gd name="connsiteX18" fmla="*/ 182880 w 653143"/>
                  <a:gd name="connsiteY18" fmla="*/ 1558834 h 1576251"/>
                  <a:gd name="connsiteX19" fmla="*/ 278674 w 653143"/>
                  <a:gd name="connsiteY19" fmla="*/ 1576251 h 1576251"/>
                  <a:gd name="connsiteX20" fmla="*/ 452845 w 653143"/>
                  <a:gd name="connsiteY20" fmla="*/ 1567543 h 1576251"/>
                  <a:gd name="connsiteX21" fmla="*/ 496388 w 653143"/>
                  <a:gd name="connsiteY21" fmla="*/ 1524000 h 1576251"/>
                  <a:gd name="connsiteX22" fmla="*/ 522514 w 653143"/>
                  <a:gd name="connsiteY22" fmla="*/ 1497874 h 1576251"/>
                  <a:gd name="connsiteX23" fmla="*/ 539931 w 653143"/>
                  <a:gd name="connsiteY23" fmla="*/ 1471748 h 1576251"/>
                  <a:gd name="connsiteX24" fmla="*/ 522514 w 653143"/>
                  <a:gd name="connsiteY24" fmla="*/ 1254034 h 1576251"/>
                  <a:gd name="connsiteX25" fmla="*/ 513805 w 653143"/>
                  <a:gd name="connsiteY25" fmla="*/ 1088571 h 1576251"/>
                  <a:gd name="connsiteX26" fmla="*/ 496388 w 653143"/>
                  <a:gd name="connsiteY26" fmla="*/ 975360 h 1576251"/>
                  <a:gd name="connsiteX27" fmla="*/ 487680 w 653143"/>
                  <a:gd name="connsiteY27" fmla="*/ 879566 h 1576251"/>
                  <a:gd name="connsiteX28" fmla="*/ 461554 w 653143"/>
                  <a:gd name="connsiteY28" fmla="*/ 792480 h 1576251"/>
                  <a:gd name="connsiteX29" fmla="*/ 435428 w 653143"/>
                  <a:gd name="connsiteY29" fmla="*/ 661851 h 1576251"/>
                  <a:gd name="connsiteX30" fmla="*/ 444137 w 653143"/>
                  <a:gd name="connsiteY30" fmla="*/ 505097 h 1576251"/>
                  <a:gd name="connsiteX31" fmla="*/ 478971 w 653143"/>
                  <a:gd name="connsiteY31" fmla="*/ 435428 h 1576251"/>
                  <a:gd name="connsiteX32" fmla="*/ 505097 w 653143"/>
                  <a:gd name="connsiteY32" fmla="*/ 374468 h 1576251"/>
                  <a:gd name="connsiteX33" fmla="*/ 522514 w 653143"/>
                  <a:gd name="connsiteY33" fmla="*/ 348343 h 1576251"/>
                  <a:gd name="connsiteX34" fmla="*/ 531223 w 653143"/>
                  <a:gd name="connsiteY34" fmla="*/ 322217 h 1576251"/>
                  <a:gd name="connsiteX35" fmla="*/ 557348 w 653143"/>
                  <a:gd name="connsiteY35" fmla="*/ 296091 h 1576251"/>
                  <a:gd name="connsiteX36" fmla="*/ 574765 w 653143"/>
                  <a:gd name="connsiteY36" fmla="*/ 261257 h 1576251"/>
                  <a:gd name="connsiteX37" fmla="*/ 609600 w 653143"/>
                  <a:gd name="connsiteY37" fmla="*/ 209006 h 1576251"/>
                  <a:gd name="connsiteX38" fmla="*/ 627017 w 653143"/>
                  <a:gd name="connsiteY38" fmla="*/ 182880 h 1576251"/>
                  <a:gd name="connsiteX39" fmla="*/ 644434 w 653143"/>
                  <a:gd name="connsiteY39" fmla="*/ 130628 h 1576251"/>
                  <a:gd name="connsiteX40" fmla="*/ 653143 w 653143"/>
                  <a:gd name="connsiteY40" fmla="*/ 104503 h 1576251"/>
                  <a:gd name="connsiteX41" fmla="*/ 653143 w 653143"/>
                  <a:gd name="connsiteY41" fmla="*/ 43543 h 1576251"/>
                  <a:gd name="connsiteX42" fmla="*/ 592183 w 653143"/>
                  <a:gd name="connsiteY42" fmla="*/ 0 h 1576251"/>
                  <a:gd name="connsiteX0" fmla="*/ 592183 w 653143"/>
                  <a:gd name="connsiteY0" fmla="*/ 0 h 1576251"/>
                  <a:gd name="connsiteX1" fmla="*/ 209005 w 653143"/>
                  <a:gd name="connsiteY1" fmla="*/ 226423 h 1576251"/>
                  <a:gd name="connsiteX2" fmla="*/ 182880 w 653143"/>
                  <a:gd name="connsiteY2" fmla="*/ 243840 h 1576251"/>
                  <a:gd name="connsiteX3" fmla="*/ 165463 w 653143"/>
                  <a:gd name="connsiteY3" fmla="*/ 269966 h 1576251"/>
                  <a:gd name="connsiteX4" fmla="*/ 148045 w 653143"/>
                  <a:gd name="connsiteY4" fmla="*/ 287383 h 1576251"/>
                  <a:gd name="connsiteX5" fmla="*/ 121920 w 653143"/>
                  <a:gd name="connsiteY5" fmla="*/ 400594 h 1576251"/>
                  <a:gd name="connsiteX6" fmla="*/ 113211 w 653143"/>
                  <a:gd name="connsiteY6" fmla="*/ 426720 h 1576251"/>
                  <a:gd name="connsiteX7" fmla="*/ 104503 w 653143"/>
                  <a:gd name="connsiteY7" fmla="*/ 470263 h 1576251"/>
                  <a:gd name="connsiteX8" fmla="*/ 87085 w 653143"/>
                  <a:gd name="connsiteY8" fmla="*/ 522514 h 1576251"/>
                  <a:gd name="connsiteX9" fmla="*/ 69668 w 653143"/>
                  <a:gd name="connsiteY9" fmla="*/ 609600 h 1576251"/>
                  <a:gd name="connsiteX10" fmla="*/ 52251 w 653143"/>
                  <a:gd name="connsiteY10" fmla="*/ 661851 h 1576251"/>
                  <a:gd name="connsiteX11" fmla="*/ 52251 w 653143"/>
                  <a:gd name="connsiteY11" fmla="*/ 1201783 h 1576251"/>
                  <a:gd name="connsiteX12" fmla="*/ 43543 w 653143"/>
                  <a:gd name="connsiteY12" fmla="*/ 1236617 h 1576251"/>
                  <a:gd name="connsiteX13" fmla="*/ 34834 w 653143"/>
                  <a:gd name="connsiteY13" fmla="*/ 1280160 h 1576251"/>
                  <a:gd name="connsiteX14" fmla="*/ 26125 w 653143"/>
                  <a:gd name="connsiteY14" fmla="*/ 1349828 h 1576251"/>
                  <a:gd name="connsiteX15" fmla="*/ 8708 w 653143"/>
                  <a:gd name="connsiteY15" fmla="*/ 1402080 h 1576251"/>
                  <a:gd name="connsiteX16" fmla="*/ 0 w 653143"/>
                  <a:gd name="connsiteY16" fmla="*/ 1471748 h 1576251"/>
                  <a:gd name="connsiteX17" fmla="*/ 182880 w 653143"/>
                  <a:gd name="connsiteY17" fmla="*/ 1558834 h 1576251"/>
                  <a:gd name="connsiteX18" fmla="*/ 278674 w 653143"/>
                  <a:gd name="connsiteY18" fmla="*/ 1576251 h 1576251"/>
                  <a:gd name="connsiteX19" fmla="*/ 452845 w 653143"/>
                  <a:gd name="connsiteY19" fmla="*/ 1567543 h 1576251"/>
                  <a:gd name="connsiteX20" fmla="*/ 496388 w 653143"/>
                  <a:gd name="connsiteY20" fmla="*/ 1524000 h 1576251"/>
                  <a:gd name="connsiteX21" fmla="*/ 522514 w 653143"/>
                  <a:gd name="connsiteY21" fmla="*/ 1497874 h 1576251"/>
                  <a:gd name="connsiteX22" fmla="*/ 539931 w 653143"/>
                  <a:gd name="connsiteY22" fmla="*/ 1471748 h 1576251"/>
                  <a:gd name="connsiteX23" fmla="*/ 522514 w 653143"/>
                  <a:gd name="connsiteY23" fmla="*/ 1254034 h 1576251"/>
                  <a:gd name="connsiteX24" fmla="*/ 513805 w 653143"/>
                  <a:gd name="connsiteY24" fmla="*/ 1088571 h 1576251"/>
                  <a:gd name="connsiteX25" fmla="*/ 496388 w 653143"/>
                  <a:gd name="connsiteY25" fmla="*/ 975360 h 1576251"/>
                  <a:gd name="connsiteX26" fmla="*/ 487680 w 653143"/>
                  <a:gd name="connsiteY26" fmla="*/ 879566 h 1576251"/>
                  <a:gd name="connsiteX27" fmla="*/ 461554 w 653143"/>
                  <a:gd name="connsiteY27" fmla="*/ 792480 h 1576251"/>
                  <a:gd name="connsiteX28" fmla="*/ 435428 w 653143"/>
                  <a:gd name="connsiteY28" fmla="*/ 661851 h 1576251"/>
                  <a:gd name="connsiteX29" fmla="*/ 444137 w 653143"/>
                  <a:gd name="connsiteY29" fmla="*/ 505097 h 1576251"/>
                  <a:gd name="connsiteX30" fmla="*/ 478971 w 653143"/>
                  <a:gd name="connsiteY30" fmla="*/ 435428 h 1576251"/>
                  <a:gd name="connsiteX31" fmla="*/ 505097 w 653143"/>
                  <a:gd name="connsiteY31" fmla="*/ 374468 h 1576251"/>
                  <a:gd name="connsiteX32" fmla="*/ 522514 w 653143"/>
                  <a:gd name="connsiteY32" fmla="*/ 348343 h 1576251"/>
                  <a:gd name="connsiteX33" fmla="*/ 531223 w 653143"/>
                  <a:gd name="connsiteY33" fmla="*/ 322217 h 1576251"/>
                  <a:gd name="connsiteX34" fmla="*/ 557348 w 653143"/>
                  <a:gd name="connsiteY34" fmla="*/ 296091 h 1576251"/>
                  <a:gd name="connsiteX35" fmla="*/ 574765 w 653143"/>
                  <a:gd name="connsiteY35" fmla="*/ 261257 h 1576251"/>
                  <a:gd name="connsiteX36" fmla="*/ 609600 w 653143"/>
                  <a:gd name="connsiteY36" fmla="*/ 209006 h 1576251"/>
                  <a:gd name="connsiteX37" fmla="*/ 627017 w 653143"/>
                  <a:gd name="connsiteY37" fmla="*/ 182880 h 1576251"/>
                  <a:gd name="connsiteX38" fmla="*/ 644434 w 653143"/>
                  <a:gd name="connsiteY38" fmla="*/ 130628 h 1576251"/>
                  <a:gd name="connsiteX39" fmla="*/ 653143 w 653143"/>
                  <a:gd name="connsiteY39" fmla="*/ 104503 h 1576251"/>
                  <a:gd name="connsiteX40" fmla="*/ 653143 w 653143"/>
                  <a:gd name="connsiteY40" fmla="*/ 43543 h 1576251"/>
                  <a:gd name="connsiteX41" fmla="*/ 592183 w 653143"/>
                  <a:gd name="connsiteY41" fmla="*/ 0 h 1576251"/>
                  <a:gd name="connsiteX0" fmla="*/ 592183 w 653143"/>
                  <a:gd name="connsiteY0" fmla="*/ 0 h 1576251"/>
                  <a:gd name="connsiteX1" fmla="*/ 182880 w 653143"/>
                  <a:gd name="connsiteY1" fmla="*/ 243840 h 1576251"/>
                  <a:gd name="connsiteX2" fmla="*/ 165463 w 653143"/>
                  <a:gd name="connsiteY2" fmla="*/ 269966 h 1576251"/>
                  <a:gd name="connsiteX3" fmla="*/ 148045 w 653143"/>
                  <a:gd name="connsiteY3" fmla="*/ 287383 h 1576251"/>
                  <a:gd name="connsiteX4" fmla="*/ 121920 w 653143"/>
                  <a:gd name="connsiteY4" fmla="*/ 400594 h 1576251"/>
                  <a:gd name="connsiteX5" fmla="*/ 113211 w 653143"/>
                  <a:gd name="connsiteY5" fmla="*/ 426720 h 1576251"/>
                  <a:gd name="connsiteX6" fmla="*/ 104503 w 653143"/>
                  <a:gd name="connsiteY6" fmla="*/ 470263 h 1576251"/>
                  <a:gd name="connsiteX7" fmla="*/ 87085 w 653143"/>
                  <a:gd name="connsiteY7" fmla="*/ 522514 h 1576251"/>
                  <a:gd name="connsiteX8" fmla="*/ 69668 w 653143"/>
                  <a:gd name="connsiteY8" fmla="*/ 609600 h 1576251"/>
                  <a:gd name="connsiteX9" fmla="*/ 52251 w 653143"/>
                  <a:gd name="connsiteY9" fmla="*/ 661851 h 1576251"/>
                  <a:gd name="connsiteX10" fmla="*/ 52251 w 653143"/>
                  <a:gd name="connsiteY10" fmla="*/ 1201783 h 1576251"/>
                  <a:gd name="connsiteX11" fmla="*/ 43543 w 653143"/>
                  <a:gd name="connsiteY11" fmla="*/ 1236617 h 1576251"/>
                  <a:gd name="connsiteX12" fmla="*/ 34834 w 653143"/>
                  <a:gd name="connsiteY12" fmla="*/ 1280160 h 1576251"/>
                  <a:gd name="connsiteX13" fmla="*/ 26125 w 653143"/>
                  <a:gd name="connsiteY13" fmla="*/ 1349828 h 1576251"/>
                  <a:gd name="connsiteX14" fmla="*/ 8708 w 653143"/>
                  <a:gd name="connsiteY14" fmla="*/ 1402080 h 1576251"/>
                  <a:gd name="connsiteX15" fmla="*/ 0 w 653143"/>
                  <a:gd name="connsiteY15" fmla="*/ 1471748 h 1576251"/>
                  <a:gd name="connsiteX16" fmla="*/ 182880 w 653143"/>
                  <a:gd name="connsiteY16" fmla="*/ 1558834 h 1576251"/>
                  <a:gd name="connsiteX17" fmla="*/ 278674 w 653143"/>
                  <a:gd name="connsiteY17" fmla="*/ 1576251 h 1576251"/>
                  <a:gd name="connsiteX18" fmla="*/ 452845 w 653143"/>
                  <a:gd name="connsiteY18" fmla="*/ 1567543 h 1576251"/>
                  <a:gd name="connsiteX19" fmla="*/ 496388 w 653143"/>
                  <a:gd name="connsiteY19" fmla="*/ 1524000 h 1576251"/>
                  <a:gd name="connsiteX20" fmla="*/ 522514 w 653143"/>
                  <a:gd name="connsiteY20" fmla="*/ 1497874 h 1576251"/>
                  <a:gd name="connsiteX21" fmla="*/ 539931 w 653143"/>
                  <a:gd name="connsiteY21" fmla="*/ 1471748 h 1576251"/>
                  <a:gd name="connsiteX22" fmla="*/ 522514 w 653143"/>
                  <a:gd name="connsiteY22" fmla="*/ 1254034 h 1576251"/>
                  <a:gd name="connsiteX23" fmla="*/ 513805 w 653143"/>
                  <a:gd name="connsiteY23" fmla="*/ 1088571 h 1576251"/>
                  <a:gd name="connsiteX24" fmla="*/ 496388 w 653143"/>
                  <a:gd name="connsiteY24" fmla="*/ 975360 h 1576251"/>
                  <a:gd name="connsiteX25" fmla="*/ 487680 w 653143"/>
                  <a:gd name="connsiteY25" fmla="*/ 879566 h 1576251"/>
                  <a:gd name="connsiteX26" fmla="*/ 461554 w 653143"/>
                  <a:gd name="connsiteY26" fmla="*/ 792480 h 1576251"/>
                  <a:gd name="connsiteX27" fmla="*/ 435428 w 653143"/>
                  <a:gd name="connsiteY27" fmla="*/ 661851 h 1576251"/>
                  <a:gd name="connsiteX28" fmla="*/ 444137 w 653143"/>
                  <a:gd name="connsiteY28" fmla="*/ 505097 h 1576251"/>
                  <a:gd name="connsiteX29" fmla="*/ 478971 w 653143"/>
                  <a:gd name="connsiteY29" fmla="*/ 435428 h 1576251"/>
                  <a:gd name="connsiteX30" fmla="*/ 505097 w 653143"/>
                  <a:gd name="connsiteY30" fmla="*/ 374468 h 1576251"/>
                  <a:gd name="connsiteX31" fmla="*/ 522514 w 653143"/>
                  <a:gd name="connsiteY31" fmla="*/ 348343 h 1576251"/>
                  <a:gd name="connsiteX32" fmla="*/ 531223 w 653143"/>
                  <a:gd name="connsiteY32" fmla="*/ 322217 h 1576251"/>
                  <a:gd name="connsiteX33" fmla="*/ 557348 w 653143"/>
                  <a:gd name="connsiteY33" fmla="*/ 296091 h 1576251"/>
                  <a:gd name="connsiteX34" fmla="*/ 574765 w 653143"/>
                  <a:gd name="connsiteY34" fmla="*/ 261257 h 1576251"/>
                  <a:gd name="connsiteX35" fmla="*/ 609600 w 653143"/>
                  <a:gd name="connsiteY35" fmla="*/ 209006 h 1576251"/>
                  <a:gd name="connsiteX36" fmla="*/ 627017 w 653143"/>
                  <a:gd name="connsiteY36" fmla="*/ 182880 h 1576251"/>
                  <a:gd name="connsiteX37" fmla="*/ 644434 w 653143"/>
                  <a:gd name="connsiteY37" fmla="*/ 130628 h 1576251"/>
                  <a:gd name="connsiteX38" fmla="*/ 653143 w 653143"/>
                  <a:gd name="connsiteY38" fmla="*/ 104503 h 1576251"/>
                  <a:gd name="connsiteX39" fmla="*/ 653143 w 653143"/>
                  <a:gd name="connsiteY39" fmla="*/ 43543 h 1576251"/>
                  <a:gd name="connsiteX40" fmla="*/ 592183 w 653143"/>
                  <a:gd name="connsiteY40" fmla="*/ 0 h 1576251"/>
                  <a:gd name="connsiteX0" fmla="*/ 592183 w 653143"/>
                  <a:gd name="connsiteY0" fmla="*/ 0 h 1576251"/>
                  <a:gd name="connsiteX1" fmla="*/ 165463 w 653143"/>
                  <a:gd name="connsiteY1" fmla="*/ 269966 h 1576251"/>
                  <a:gd name="connsiteX2" fmla="*/ 148045 w 653143"/>
                  <a:gd name="connsiteY2" fmla="*/ 287383 h 1576251"/>
                  <a:gd name="connsiteX3" fmla="*/ 121920 w 653143"/>
                  <a:gd name="connsiteY3" fmla="*/ 400594 h 1576251"/>
                  <a:gd name="connsiteX4" fmla="*/ 113211 w 653143"/>
                  <a:gd name="connsiteY4" fmla="*/ 426720 h 1576251"/>
                  <a:gd name="connsiteX5" fmla="*/ 104503 w 653143"/>
                  <a:gd name="connsiteY5" fmla="*/ 470263 h 1576251"/>
                  <a:gd name="connsiteX6" fmla="*/ 87085 w 653143"/>
                  <a:gd name="connsiteY6" fmla="*/ 522514 h 1576251"/>
                  <a:gd name="connsiteX7" fmla="*/ 69668 w 653143"/>
                  <a:gd name="connsiteY7" fmla="*/ 609600 h 1576251"/>
                  <a:gd name="connsiteX8" fmla="*/ 52251 w 653143"/>
                  <a:gd name="connsiteY8" fmla="*/ 661851 h 1576251"/>
                  <a:gd name="connsiteX9" fmla="*/ 52251 w 653143"/>
                  <a:gd name="connsiteY9" fmla="*/ 1201783 h 1576251"/>
                  <a:gd name="connsiteX10" fmla="*/ 43543 w 653143"/>
                  <a:gd name="connsiteY10" fmla="*/ 1236617 h 1576251"/>
                  <a:gd name="connsiteX11" fmla="*/ 34834 w 653143"/>
                  <a:gd name="connsiteY11" fmla="*/ 1280160 h 1576251"/>
                  <a:gd name="connsiteX12" fmla="*/ 26125 w 653143"/>
                  <a:gd name="connsiteY12" fmla="*/ 1349828 h 1576251"/>
                  <a:gd name="connsiteX13" fmla="*/ 8708 w 653143"/>
                  <a:gd name="connsiteY13" fmla="*/ 1402080 h 1576251"/>
                  <a:gd name="connsiteX14" fmla="*/ 0 w 653143"/>
                  <a:gd name="connsiteY14" fmla="*/ 1471748 h 1576251"/>
                  <a:gd name="connsiteX15" fmla="*/ 182880 w 653143"/>
                  <a:gd name="connsiteY15" fmla="*/ 1558834 h 1576251"/>
                  <a:gd name="connsiteX16" fmla="*/ 278674 w 653143"/>
                  <a:gd name="connsiteY16" fmla="*/ 1576251 h 1576251"/>
                  <a:gd name="connsiteX17" fmla="*/ 452845 w 653143"/>
                  <a:gd name="connsiteY17" fmla="*/ 1567543 h 1576251"/>
                  <a:gd name="connsiteX18" fmla="*/ 496388 w 653143"/>
                  <a:gd name="connsiteY18" fmla="*/ 1524000 h 1576251"/>
                  <a:gd name="connsiteX19" fmla="*/ 522514 w 653143"/>
                  <a:gd name="connsiteY19" fmla="*/ 1497874 h 1576251"/>
                  <a:gd name="connsiteX20" fmla="*/ 539931 w 653143"/>
                  <a:gd name="connsiteY20" fmla="*/ 1471748 h 1576251"/>
                  <a:gd name="connsiteX21" fmla="*/ 522514 w 653143"/>
                  <a:gd name="connsiteY21" fmla="*/ 1254034 h 1576251"/>
                  <a:gd name="connsiteX22" fmla="*/ 513805 w 653143"/>
                  <a:gd name="connsiteY22" fmla="*/ 1088571 h 1576251"/>
                  <a:gd name="connsiteX23" fmla="*/ 496388 w 653143"/>
                  <a:gd name="connsiteY23" fmla="*/ 975360 h 1576251"/>
                  <a:gd name="connsiteX24" fmla="*/ 487680 w 653143"/>
                  <a:gd name="connsiteY24" fmla="*/ 879566 h 1576251"/>
                  <a:gd name="connsiteX25" fmla="*/ 461554 w 653143"/>
                  <a:gd name="connsiteY25" fmla="*/ 792480 h 1576251"/>
                  <a:gd name="connsiteX26" fmla="*/ 435428 w 653143"/>
                  <a:gd name="connsiteY26" fmla="*/ 661851 h 1576251"/>
                  <a:gd name="connsiteX27" fmla="*/ 444137 w 653143"/>
                  <a:gd name="connsiteY27" fmla="*/ 505097 h 1576251"/>
                  <a:gd name="connsiteX28" fmla="*/ 478971 w 653143"/>
                  <a:gd name="connsiteY28" fmla="*/ 435428 h 1576251"/>
                  <a:gd name="connsiteX29" fmla="*/ 505097 w 653143"/>
                  <a:gd name="connsiteY29" fmla="*/ 374468 h 1576251"/>
                  <a:gd name="connsiteX30" fmla="*/ 522514 w 653143"/>
                  <a:gd name="connsiteY30" fmla="*/ 348343 h 1576251"/>
                  <a:gd name="connsiteX31" fmla="*/ 531223 w 653143"/>
                  <a:gd name="connsiteY31" fmla="*/ 322217 h 1576251"/>
                  <a:gd name="connsiteX32" fmla="*/ 557348 w 653143"/>
                  <a:gd name="connsiteY32" fmla="*/ 296091 h 1576251"/>
                  <a:gd name="connsiteX33" fmla="*/ 574765 w 653143"/>
                  <a:gd name="connsiteY33" fmla="*/ 261257 h 1576251"/>
                  <a:gd name="connsiteX34" fmla="*/ 609600 w 653143"/>
                  <a:gd name="connsiteY34" fmla="*/ 209006 h 1576251"/>
                  <a:gd name="connsiteX35" fmla="*/ 627017 w 653143"/>
                  <a:gd name="connsiteY35" fmla="*/ 182880 h 1576251"/>
                  <a:gd name="connsiteX36" fmla="*/ 644434 w 653143"/>
                  <a:gd name="connsiteY36" fmla="*/ 130628 h 1576251"/>
                  <a:gd name="connsiteX37" fmla="*/ 653143 w 653143"/>
                  <a:gd name="connsiteY37" fmla="*/ 104503 h 1576251"/>
                  <a:gd name="connsiteX38" fmla="*/ 653143 w 653143"/>
                  <a:gd name="connsiteY38" fmla="*/ 43543 h 1576251"/>
                  <a:gd name="connsiteX39" fmla="*/ 592183 w 653143"/>
                  <a:gd name="connsiteY39" fmla="*/ 0 h 1576251"/>
                  <a:gd name="connsiteX0" fmla="*/ 592183 w 653143"/>
                  <a:gd name="connsiteY0" fmla="*/ 0 h 1576251"/>
                  <a:gd name="connsiteX1" fmla="*/ 148045 w 653143"/>
                  <a:gd name="connsiteY1" fmla="*/ 287383 h 1576251"/>
                  <a:gd name="connsiteX2" fmla="*/ 121920 w 653143"/>
                  <a:gd name="connsiteY2" fmla="*/ 400594 h 1576251"/>
                  <a:gd name="connsiteX3" fmla="*/ 113211 w 653143"/>
                  <a:gd name="connsiteY3" fmla="*/ 426720 h 1576251"/>
                  <a:gd name="connsiteX4" fmla="*/ 104503 w 653143"/>
                  <a:gd name="connsiteY4" fmla="*/ 470263 h 1576251"/>
                  <a:gd name="connsiteX5" fmla="*/ 87085 w 653143"/>
                  <a:gd name="connsiteY5" fmla="*/ 522514 h 1576251"/>
                  <a:gd name="connsiteX6" fmla="*/ 69668 w 653143"/>
                  <a:gd name="connsiteY6" fmla="*/ 609600 h 1576251"/>
                  <a:gd name="connsiteX7" fmla="*/ 52251 w 653143"/>
                  <a:gd name="connsiteY7" fmla="*/ 661851 h 1576251"/>
                  <a:gd name="connsiteX8" fmla="*/ 52251 w 653143"/>
                  <a:gd name="connsiteY8" fmla="*/ 1201783 h 1576251"/>
                  <a:gd name="connsiteX9" fmla="*/ 43543 w 653143"/>
                  <a:gd name="connsiteY9" fmla="*/ 1236617 h 1576251"/>
                  <a:gd name="connsiteX10" fmla="*/ 34834 w 653143"/>
                  <a:gd name="connsiteY10" fmla="*/ 1280160 h 1576251"/>
                  <a:gd name="connsiteX11" fmla="*/ 26125 w 653143"/>
                  <a:gd name="connsiteY11" fmla="*/ 1349828 h 1576251"/>
                  <a:gd name="connsiteX12" fmla="*/ 8708 w 653143"/>
                  <a:gd name="connsiteY12" fmla="*/ 1402080 h 1576251"/>
                  <a:gd name="connsiteX13" fmla="*/ 0 w 653143"/>
                  <a:gd name="connsiteY13" fmla="*/ 1471748 h 1576251"/>
                  <a:gd name="connsiteX14" fmla="*/ 182880 w 653143"/>
                  <a:gd name="connsiteY14" fmla="*/ 1558834 h 1576251"/>
                  <a:gd name="connsiteX15" fmla="*/ 278674 w 653143"/>
                  <a:gd name="connsiteY15" fmla="*/ 1576251 h 1576251"/>
                  <a:gd name="connsiteX16" fmla="*/ 452845 w 653143"/>
                  <a:gd name="connsiteY16" fmla="*/ 1567543 h 1576251"/>
                  <a:gd name="connsiteX17" fmla="*/ 496388 w 653143"/>
                  <a:gd name="connsiteY17" fmla="*/ 1524000 h 1576251"/>
                  <a:gd name="connsiteX18" fmla="*/ 522514 w 653143"/>
                  <a:gd name="connsiteY18" fmla="*/ 1497874 h 1576251"/>
                  <a:gd name="connsiteX19" fmla="*/ 539931 w 653143"/>
                  <a:gd name="connsiteY19" fmla="*/ 1471748 h 1576251"/>
                  <a:gd name="connsiteX20" fmla="*/ 522514 w 653143"/>
                  <a:gd name="connsiteY20" fmla="*/ 1254034 h 1576251"/>
                  <a:gd name="connsiteX21" fmla="*/ 513805 w 653143"/>
                  <a:gd name="connsiteY21" fmla="*/ 1088571 h 1576251"/>
                  <a:gd name="connsiteX22" fmla="*/ 496388 w 653143"/>
                  <a:gd name="connsiteY22" fmla="*/ 975360 h 1576251"/>
                  <a:gd name="connsiteX23" fmla="*/ 487680 w 653143"/>
                  <a:gd name="connsiteY23" fmla="*/ 879566 h 1576251"/>
                  <a:gd name="connsiteX24" fmla="*/ 461554 w 653143"/>
                  <a:gd name="connsiteY24" fmla="*/ 792480 h 1576251"/>
                  <a:gd name="connsiteX25" fmla="*/ 435428 w 653143"/>
                  <a:gd name="connsiteY25" fmla="*/ 661851 h 1576251"/>
                  <a:gd name="connsiteX26" fmla="*/ 444137 w 653143"/>
                  <a:gd name="connsiteY26" fmla="*/ 505097 h 1576251"/>
                  <a:gd name="connsiteX27" fmla="*/ 478971 w 653143"/>
                  <a:gd name="connsiteY27" fmla="*/ 435428 h 1576251"/>
                  <a:gd name="connsiteX28" fmla="*/ 505097 w 653143"/>
                  <a:gd name="connsiteY28" fmla="*/ 374468 h 1576251"/>
                  <a:gd name="connsiteX29" fmla="*/ 522514 w 653143"/>
                  <a:gd name="connsiteY29" fmla="*/ 348343 h 1576251"/>
                  <a:gd name="connsiteX30" fmla="*/ 531223 w 653143"/>
                  <a:gd name="connsiteY30" fmla="*/ 322217 h 1576251"/>
                  <a:gd name="connsiteX31" fmla="*/ 557348 w 653143"/>
                  <a:gd name="connsiteY31" fmla="*/ 296091 h 1576251"/>
                  <a:gd name="connsiteX32" fmla="*/ 574765 w 653143"/>
                  <a:gd name="connsiteY32" fmla="*/ 261257 h 1576251"/>
                  <a:gd name="connsiteX33" fmla="*/ 609600 w 653143"/>
                  <a:gd name="connsiteY33" fmla="*/ 209006 h 1576251"/>
                  <a:gd name="connsiteX34" fmla="*/ 627017 w 653143"/>
                  <a:gd name="connsiteY34" fmla="*/ 182880 h 1576251"/>
                  <a:gd name="connsiteX35" fmla="*/ 644434 w 653143"/>
                  <a:gd name="connsiteY35" fmla="*/ 130628 h 1576251"/>
                  <a:gd name="connsiteX36" fmla="*/ 653143 w 653143"/>
                  <a:gd name="connsiteY36" fmla="*/ 104503 h 1576251"/>
                  <a:gd name="connsiteX37" fmla="*/ 653143 w 653143"/>
                  <a:gd name="connsiteY37" fmla="*/ 43543 h 1576251"/>
                  <a:gd name="connsiteX38" fmla="*/ 592183 w 653143"/>
                  <a:gd name="connsiteY38" fmla="*/ 0 h 1576251"/>
                  <a:gd name="connsiteX0" fmla="*/ 592183 w 653143"/>
                  <a:gd name="connsiteY0" fmla="*/ 0 h 1576251"/>
                  <a:gd name="connsiteX1" fmla="*/ 121920 w 653143"/>
                  <a:gd name="connsiteY1" fmla="*/ 400594 h 1576251"/>
                  <a:gd name="connsiteX2" fmla="*/ 113211 w 653143"/>
                  <a:gd name="connsiteY2" fmla="*/ 426720 h 1576251"/>
                  <a:gd name="connsiteX3" fmla="*/ 104503 w 653143"/>
                  <a:gd name="connsiteY3" fmla="*/ 470263 h 1576251"/>
                  <a:gd name="connsiteX4" fmla="*/ 87085 w 653143"/>
                  <a:gd name="connsiteY4" fmla="*/ 522514 h 1576251"/>
                  <a:gd name="connsiteX5" fmla="*/ 69668 w 653143"/>
                  <a:gd name="connsiteY5" fmla="*/ 609600 h 1576251"/>
                  <a:gd name="connsiteX6" fmla="*/ 52251 w 653143"/>
                  <a:gd name="connsiteY6" fmla="*/ 661851 h 1576251"/>
                  <a:gd name="connsiteX7" fmla="*/ 52251 w 653143"/>
                  <a:gd name="connsiteY7" fmla="*/ 1201783 h 1576251"/>
                  <a:gd name="connsiteX8" fmla="*/ 43543 w 653143"/>
                  <a:gd name="connsiteY8" fmla="*/ 1236617 h 1576251"/>
                  <a:gd name="connsiteX9" fmla="*/ 34834 w 653143"/>
                  <a:gd name="connsiteY9" fmla="*/ 1280160 h 1576251"/>
                  <a:gd name="connsiteX10" fmla="*/ 26125 w 653143"/>
                  <a:gd name="connsiteY10" fmla="*/ 1349828 h 1576251"/>
                  <a:gd name="connsiteX11" fmla="*/ 8708 w 653143"/>
                  <a:gd name="connsiteY11" fmla="*/ 1402080 h 1576251"/>
                  <a:gd name="connsiteX12" fmla="*/ 0 w 653143"/>
                  <a:gd name="connsiteY12" fmla="*/ 1471748 h 1576251"/>
                  <a:gd name="connsiteX13" fmla="*/ 182880 w 653143"/>
                  <a:gd name="connsiteY13" fmla="*/ 1558834 h 1576251"/>
                  <a:gd name="connsiteX14" fmla="*/ 278674 w 653143"/>
                  <a:gd name="connsiteY14" fmla="*/ 1576251 h 1576251"/>
                  <a:gd name="connsiteX15" fmla="*/ 452845 w 653143"/>
                  <a:gd name="connsiteY15" fmla="*/ 1567543 h 1576251"/>
                  <a:gd name="connsiteX16" fmla="*/ 496388 w 653143"/>
                  <a:gd name="connsiteY16" fmla="*/ 1524000 h 1576251"/>
                  <a:gd name="connsiteX17" fmla="*/ 522514 w 653143"/>
                  <a:gd name="connsiteY17" fmla="*/ 1497874 h 1576251"/>
                  <a:gd name="connsiteX18" fmla="*/ 539931 w 653143"/>
                  <a:gd name="connsiteY18" fmla="*/ 1471748 h 1576251"/>
                  <a:gd name="connsiteX19" fmla="*/ 522514 w 653143"/>
                  <a:gd name="connsiteY19" fmla="*/ 1254034 h 1576251"/>
                  <a:gd name="connsiteX20" fmla="*/ 513805 w 653143"/>
                  <a:gd name="connsiteY20" fmla="*/ 1088571 h 1576251"/>
                  <a:gd name="connsiteX21" fmla="*/ 496388 w 653143"/>
                  <a:gd name="connsiteY21" fmla="*/ 975360 h 1576251"/>
                  <a:gd name="connsiteX22" fmla="*/ 487680 w 653143"/>
                  <a:gd name="connsiteY22" fmla="*/ 879566 h 1576251"/>
                  <a:gd name="connsiteX23" fmla="*/ 461554 w 653143"/>
                  <a:gd name="connsiteY23" fmla="*/ 792480 h 1576251"/>
                  <a:gd name="connsiteX24" fmla="*/ 435428 w 653143"/>
                  <a:gd name="connsiteY24" fmla="*/ 661851 h 1576251"/>
                  <a:gd name="connsiteX25" fmla="*/ 444137 w 653143"/>
                  <a:gd name="connsiteY25" fmla="*/ 505097 h 1576251"/>
                  <a:gd name="connsiteX26" fmla="*/ 478971 w 653143"/>
                  <a:gd name="connsiteY26" fmla="*/ 435428 h 1576251"/>
                  <a:gd name="connsiteX27" fmla="*/ 505097 w 653143"/>
                  <a:gd name="connsiteY27" fmla="*/ 374468 h 1576251"/>
                  <a:gd name="connsiteX28" fmla="*/ 522514 w 653143"/>
                  <a:gd name="connsiteY28" fmla="*/ 348343 h 1576251"/>
                  <a:gd name="connsiteX29" fmla="*/ 531223 w 653143"/>
                  <a:gd name="connsiteY29" fmla="*/ 322217 h 1576251"/>
                  <a:gd name="connsiteX30" fmla="*/ 557348 w 653143"/>
                  <a:gd name="connsiteY30" fmla="*/ 296091 h 1576251"/>
                  <a:gd name="connsiteX31" fmla="*/ 574765 w 653143"/>
                  <a:gd name="connsiteY31" fmla="*/ 261257 h 1576251"/>
                  <a:gd name="connsiteX32" fmla="*/ 609600 w 653143"/>
                  <a:gd name="connsiteY32" fmla="*/ 209006 h 1576251"/>
                  <a:gd name="connsiteX33" fmla="*/ 627017 w 653143"/>
                  <a:gd name="connsiteY33" fmla="*/ 182880 h 1576251"/>
                  <a:gd name="connsiteX34" fmla="*/ 644434 w 653143"/>
                  <a:gd name="connsiteY34" fmla="*/ 130628 h 1576251"/>
                  <a:gd name="connsiteX35" fmla="*/ 653143 w 653143"/>
                  <a:gd name="connsiteY35" fmla="*/ 104503 h 1576251"/>
                  <a:gd name="connsiteX36" fmla="*/ 653143 w 653143"/>
                  <a:gd name="connsiteY36" fmla="*/ 43543 h 1576251"/>
                  <a:gd name="connsiteX37" fmla="*/ 592183 w 653143"/>
                  <a:gd name="connsiteY37" fmla="*/ 0 h 1576251"/>
                  <a:gd name="connsiteX0" fmla="*/ 592183 w 653143"/>
                  <a:gd name="connsiteY0" fmla="*/ 0 h 1576251"/>
                  <a:gd name="connsiteX1" fmla="*/ 113211 w 653143"/>
                  <a:gd name="connsiteY1" fmla="*/ 426720 h 1576251"/>
                  <a:gd name="connsiteX2" fmla="*/ 104503 w 653143"/>
                  <a:gd name="connsiteY2" fmla="*/ 470263 h 1576251"/>
                  <a:gd name="connsiteX3" fmla="*/ 87085 w 653143"/>
                  <a:gd name="connsiteY3" fmla="*/ 522514 h 1576251"/>
                  <a:gd name="connsiteX4" fmla="*/ 69668 w 653143"/>
                  <a:gd name="connsiteY4" fmla="*/ 609600 h 1576251"/>
                  <a:gd name="connsiteX5" fmla="*/ 52251 w 653143"/>
                  <a:gd name="connsiteY5" fmla="*/ 661851 h 1576251"/>
                  <a:gd name="connsiteX6" fmla="*/ 52251 w 653143"/>
                  <a:gd name="connsiteY6" fmla="*/ 1201783 h 1576251"/>
                  <a:gd name="connsiteX7" fmla="*/ 43543 w 653143"/>
                  <a:gd name="connsiteY7" fmla="*/ 1236617 h 1576251"/>
                  <a:gd name="connsiteX8" fmla="*/ 34834 w 653143"/>
                  <a:gd name="connsiteY8" fmla="*/ 1280160 h 1576251"/>
                  <a:gd name="connsiteX9" fmla="*/ 26125 w 653143"/>
                  <a:gd name="connsiteY9" fmla="*/ 1349828 h 1576251"/>
                  <a:gd name="connsiteX10" fmla="*/ 8708 w 653143"/>
                  <a:gd name="connsiteY10" fmla="*/ 1402080 h 1576251"/>
                  <a:gd name="connsiteX11" fmla="*/ 0 w 653143"/>
                  <a:gd name="connsiteY11" fmla="*/ 1471748 h 1576251"/>
                  <a:gd name="connsiteX12" fmla="*/ 182880 w 653143"/>
                  <a:gd name="connsiteY12" fmla="*/ 1558834 h 1576251"/>
                  <a:gd name="connsiteX13" fmla="*/ 278674 w 653143"/>
                  <a:gd name="connsiteY13" fmla="*/ 1576251 h 1576251"/>
                  <a:gd name="connsiteX14" fmla="*/ 452845 w 653143"/>
                  <a:gd name="connsiteY14" fmla="*/ 1567543 h 1576251"/>
                  <a:gd name="connsiteX15" fmla="*/ 496388 w 653143"/>
                  <a:gd name="connsiteY15" fmla="*/ 1524000 h 1576251"/>
                  <a:gd name="connsiteX16" fmla="*/ 522514 w 653143"/>
                  <a:gd name="connsiteY16" fmla="*/ 1497874 h 1576251"/>
                  <a:gd name="connsiteX17" fmla="*/ 539931 w 653143"/>
                  <a:gd name="connsiteY17" fmla="*/ 1471748 h 1576251"/>
                  <a:gd name="connsiteX18" fmla="*/ 522514 w 653143"/>
                  <a:gd name="connsiteY18" fmla="*/ 1254034 h 1576251"/>
                  <a:gd name="connsiteX19" fmla="*/ 513805 w 653143"/>
                  <a:gd name="connsiteY19" fmla="*/ 1088571 h 1576251"/>
                  <a:gd name="connsiteX20" fmla="*/ 496388 w 653143"/>
                  <a:gd name="connsiteY20" fmla="*/ 975360 h 1576251"/>
                  <a:gd name="connsiteX21" fmla="*/ 487680 w 653143"/>
                  <a:gd name="connsiteY21" fmla="*/ 879566 h 1576251"/>
                  <a:gd name="connsiteX22" fmla="*/ 461554 w 653143"/>
                  <a:gd name="connsiteY22" fmla="*/ 792480 h 1576251"/>
                  <a:gd name="connsiteX23" fmla="*/ 435428 w 653143"/>
                  <a:gd name="connsiteY23" fmla="*/ 661851 h 1576251"/>
                  <a:gd name="connsiteX24" fmla="*/ 444137 w 653143"/>
                  <a:gd name="connsiteY24" fmla="*/ 505097 h 1576251"/>
                  <a:gd name="connsiteX25" fmla="*/ 478971 w 653143"/>
                  <a:gd name="connsiteY25" fmla="*/ 435428 h 1576251"/>
                  <a:gd name="connsiteX26" fmla="*/ 505097 w 653143"/>
                  <a:gd name="connsiteY26" fmla="*/ 374468 h 1576251"/>
                  <a:gd name="connsiteX27" fmla="*/ 522514 w 653143"/>
                  <a:gd name="connsiteY27" fmla="*/ 348343 h 1576251"/>
                  <a:gd name="connsiteX28" fmla="*/ 531223 w 653143"/>
                  <a:gd name="connsiteY28" fmla="*/ 322217 h 1576251"/>
                  <a:gd name="connsiteX29" fmla="*/ 557348 w 653143"/>
                  <a:gd name="connsiteY29" fmla="*/ 296091 h 1576251"/>
                  <a:gd name="connsiteX30" fmla="*/ 574765 w 653143"/>
                  <a:gd name="connsiteY30" fmla="*/ 261257 h 1576251"/>
                  <a:gd name="connsiteX31" fmla="*/ 609600 w 653143"/>
                  <a:gd name="connsiteY31" fmla="*/ 209006 h 1576251"/>
                  <a:gd name="connsiteX32" fmla="*/ 627017 w 653143"/>
                  <a:gd name="connsiteY32" fmla="*/ 182880 h 1576251"/>
                  <a:gd name="connsiteX33" fmla="*/ 644434 w 653143"/>
                  <a:gd name="connsiteY33" fmla="*/ 130628 h 1576251"/>
                  <a:gd name="connsiteX34" fmla="*/ 653143 w 653143"/>
                  <a:gd name="connsiteY34" fmla="*/ 104503 h 1576251"/>
                  <a:gd name="connsiteX35" fmla="*/ 653143 w 653143"/>
                  <a:gd name="connsiteY35" fmla="*/ 43543 h 1576251"/>
                  <a:gd name="connsiteX36" fmla="*/ 592183 w 653143"/>
                  <a:gd name="connsiteY36" fmla="*/ 0 h 1576251"/>
                  <a:gd name="connsiteX0" fmla="*/ 592183 w 653143"/>
                  <a:gd name="connsiteY0" fmla="*/ 0 h 1576251"/>
                  <a:gd name="connsiteX1" fmla="*/ 104503 w 653143"/>
                  <a:gd name="connsiteY1" fmla="*/ 470263 h 1576251"/>
                  <a:gd name="connsiteX2" fmla="*/ 87085 w 653143"/>
                  <a:gd name="connsiteY2" fmla="*/ 522514 h 1576251"/>
                  <a:gd name="connsiteX3" fmla="*/ 69668 w 653143"/>
                  <a:gd name="connsiteY3" fmla="*/ 609600 h 1576251"/>
                  <a:gd name="connsiteX4" fmla="*/ 52251 w 653143"/>
                  <a:gd name="connsiteY4" fmla="*/ 661851 h 1576251"/>
                  <a:gd name="connsiteX5" fmla="*/ 52251 w 653143"/>
                  <a:gd name="connsiteY5" fmla="*/ 1201783 h 1576251"/>
                  <a:gd name="connsiteX6" fmla="*/ 43543 w 653143"/>
                  <a:gd name="connsiteY6" fmla="*/ 1236617 h 1576251"/>
                  <a:gd name="connsiteX7" fmla="*/ 34834 w 653143"/>
                  <a:gd name="connsiteY7" fmla="*/ 1280160 h 1576251"/>
                  <a:gd name="connsiteX8" fmla="*/ 26125 w 653143"/>
                  <a:gd name="connsiteY8" fmla="*/ 1349828 h 1576251"/>
                  <a:gd name="connsiteX9" fmla="*/ 8708 w 653143"/>
                  <a:gd name="connsiteY9" fmla="*/ 1402080 h 1576251"/>
                  <a:gd name="connsiteX10" fmla="*/ 0 w 653143"/>
                  <a:gd name="connsiteY10" fmla="*/ 1471748 h 1576251"/>
                  <a:gd name="connsiteX11" fmla="*/ 182880 w 653143"/>
                  <a:gd name="connsiteY11" fmla="*/ 1558834 h 1576251"/>
                  <a:gd name="connsiteX12" fmla="*/ 278674 w 653143"/>
                  <a:gd name="connsiteY12" fmla="*/ 1576251 h 1576251"/>
                  <a:gd name="connsiteX13" fmla="*/ 452845 w 653143"/>
                  <a:gd name="connsiteY13" fmla="*/ 1567543 h 1576251"/>
                  <a:gd name="connsiteX14" fmla="*/ 496388 w 653143"/>
                  <a:gd name="connsiteY14" fmla="*/ 1524000 h 1576251"/>
                  <a:gd name="connsiteX15" fmla="*/ 522514 w 653143"/>
                  <a:gd name="connsiteY15" fmla="*/ 1497874 h 1576251"/>
                  <a:gd name="connsiteX16" fmla="*/ 539931 w 653143"/>
                  <a:gd name="connsiteY16" fmla="*/ 1471748 h 1576251"/>
                  <a:gd name="connsiteX17" fmla="*/ 522514 w 653143"/>
                  <a:gd name="connsiteY17" fmla="*/ 1254034 h 1576251"/>
                  <a:gd name="connsiteX18" fmla="*/ 513805 w 653143"/>
                  <a:gd name="connsiteY18" fmla="*/ 1088571 h 1576251"/>
                  <a:gd name="connsiteX19" fmla="*/ 496388 w 653143"/>
                  <a:gd name="connsiteY19" fmla="*/ 975360 h 1576251"/>
                  <a:gd name="connsiteX20" fmla="*/ 487680 w 653143"/>
                  <a:gd name="connsiteY20" fmla="*/ 879566 h 1576251"/>
                  <a:gd name="connsiteX21" fmla="*/ 461554 w 653143"/>
                  <a:gd name="connsiteY21" fmla="*/ 792480 h 1576251"/>
                  <a:gd name="connsiteX22" fmla="*/ 435428 w 653143"/>
                  <a:gd name="connsiteY22" fmla="*/ 661851 h 1576251"/>
                  <a:gd name="connsiteX23" fmla="*/ 444137 w 653143"/>
                  <a:gd name="connsiteY23" fmla="*/ 505097 h 1576251"/>
                  <a:gd name="connsiteX24" fmla="*/ 478971 w 653143"/>
                  <a:gd name="connsiteY24" fmla="*/ 435428 h 1576251"/>
                  <a:gd name="connsiteX25" fmla="*/ 505097 w 653143"/>
                  <a:gd name="connsiteY25" fmla="*/ 374468 h 1576251"/>
                  <a:gd name="connsiteX26" fmla="*/ 522514 w 653143"/>
                  <a:gd name="connsiteY26" fmla="*/ 348343 h 1576251"/>
                  <a:gd name="connsiteX27" fmla="*/ 531223 w 653143"/>
                  <a:gd name="connsiteY27" fmla="*/ 322217 h 1576251"/>
                  <a:gd name="connsiteX28" fmla="*/ 557348 w 653143"/>
                  <a:gd name="connsiteY28" fmla="*/ 296091 h 1576251"/>
                  <a:gd name="connsiteX29" fmla="*/ 574765 w 653143"/>
                  <a:gd name="connsiteY29" fmla="*/ 261257 h 1576251"/>
                  <a:gd name="connsiteX30" fmla="*/ 609600 w 653143"/>
                  <a:gd name="connsiteY30" fmla="*/ 209006 h 1576251"/>
                  <a:gd name="connsiteX31" fmla="*/ 627017 w 653143"/>
                  <a:gd name="connsiteY31" fmla="*/ 182880 h 1576251"/>
                  <a:gd name="connsiteX32" fmla="*/ 644434 w 653143"/>
                  <a:gd name="connsiteY32" fmla="*/ 130628 h 1576251"/>
                  <a:gd name="connsiteX33" fmla="*/ 653143 w 653143"/>
                  <a:gd name="connsiteY33" fmla="*/ 104503 h 1576251"/>
                  <a:gd name="connsiteX34" fmla="*/ 653143 w 653143"/>
                  <a:gd name="connsiteY34" fmla="*/ 43543 h 1576251"/>
                  <a:gd name="connsiteX35" fmla="*/ 592183 w 653143"/>
                  <a:gd name="connsiteY35" fmla="*/ 0 h 1576251"/>
                  <a:gd name="connsiteX0" fmla="*/ 592183 w 653143"/>
                  <a:gd name="connsiteY0" fmla="*/ 0 h 1576251"/>
                  <a:gd name="connsiteX1" fmla="*/ 87085 w 653143"/>
                  <a:gd name="connsiteY1" fmla="*/ 522514 h 1576251"/>
                  <a:gd name="connsiteX2" fmla="*/ 69668 w 653143"/>
                  <a:gd name="connsiteY2" fmla="*/ 609600 h 1576251"/>
                  <a:gd name="connsiteX3" fmla="*/ 52251 w 653143"/>
                  <a:gd name="connsiteY3" fmla="*/ 661851 h 1576251"/>
                  <a:gd name="connsiteX4" fmla="*/ 52251 w 653143"/>
                  <a:gd name="connsiteY4" fmla="*/ 1201783 h 1576251"/>
                  <a:gd name="connsiteX5" fmla="*/ 43543 w 653143"/>
                  <a:gd name="connsiteY5" fmla="*/ 1236617 h 1576251"/>
                  <a:gd name="connsiteX6" fmla="*/ 34834 w 653143"/>
                  <a:gd name="connsiteY6" fmla="*/ 1280160 h 1576251"/>
                  <a:gd name="connsiteX7" fmla="*/ 26125 w 653143"/>
                  <a:gd name="connsiteY7" fmla="*/ 1349828 h 1576251"/>
                  <a:gd name="connsiteX8" fmla="*/ 8708 w 653143"/>
                  <a:gd name="connsiteY8" fmla="*/ 1402080 h 1576251"/>
                  <a:gd name="connsiteX9" fmla="*/ 0 w 653143"/>
                  <a:gd name="connsiteY9" fmla="*/ 1471748 h 1576251"/>
                  <a:gd name="connsiteX10" fmla="*/ 182880 w 653143"/>
                  <a:gd name="connsiteY10" fmla="*/ 1558834 h 1576251"/>
                  <a:gd name="connsiteX11" fmla="*/ 278674 w 653143"/>
                  <a:gd name="connsiteY11" fmla="*/ 1576251 h 1576251"/>
                  <a:gd name="connsiteX12" fmla="*/ 452845 w 653143"/>
                  <a:gd name="connsiteY12" fmla="*/ 1567543 h 1576251"/>
                  <a:gd name="connsiteX13" fmla="*/ 496388 w 653143"/>
                  <a:gd name="connsiteY13" fmla="*/ 1524000 h 1576251"/>
                  <a:gd name="connsiteX14" fmla="*/ 522514 w 653143"/>
                  <a:gd name="connsiteY14" fmla="*/ 1497874 h 1576251"/>
                  <a:gd name="connsiteX15" fmla="*/ 539931 w 653143"/>
                  <a:gd name="connsiteY15" fmla="*/ 1471748 h 1576251"/>
                  <a:gd name="connsiteX16" fmla="*/ 522514 w 653143"/>
                  <a:gd name="connsiteY16" fmla="*/ 1254034 h 1576251"/>
                  <a:gd name="connsiteX17" fmla="*/ 513805 w 653143"/>
                  <a:gd name="connsiteY17" fmla="*/ 1088571 h 1576251"/>
                  <a:gd name="connsiteX18" fmla="*/ 496388 w 653143"/>
                  <a:gd name="connsiteY18" fmla="*/ 975360 h 1576251"/>
                  <a:gd name="connsiteX19" fmla="*/ 487680 w 653143"/>
                  <a:gd name="connsiteY19" fmla="*/ 879566 h 1576251"/>
                  <a:gd name="connsiteX20" fmla="*/ 461554 w 653143"/>
                  <a:gd name="connsiteY20" fmla="*/ 792480 h 1576251"/>
                  <a:gd name="connsiteX21" fmla="*/ 435428 w 653143"/>
                  <a:gd name="connsiteY21" fmla="*/ 661851 h 1576251"/>
                  <a:gd name="connsiteX22" fmla="*/ 444137 w 653143"/>
                  <a:gd name="connsiteY22" fmla="*/ 505097 h 1576251"/>
                  <a:gd name="connsiteX23" fmla="*/ 478971 w 653143"/>
                  <a:gd name="connsiteY23" fmla="*/ 435428 h 1576251"/>
                  <a:gd name="connsiteX24" fmla="*/ 505097 w 653143"/>
                  <a:gd name="connsiteY24" fmla="*/ 374468 h 1576251"/>
                  <a:gd name="connsiteX25" fmla="*/ 522514 w 653143"/>
                  <a:gd name="connsiteY25" fmla="*/ 348343 h 1576251"/>
                  <a:gd name="connsiteX26" fmla="*/ 531223 w 653143"/>
                  <a:gd name="connsiteY26" fmla="*/ 322217 h 1576251"/>
                  <a:gd name="connsiteX27" fmla="*/ 557348 w 653143"/>
                  <a:gd name="connsiteY27" fmla="*/ 296091 h 1576251"/>
                  <a:gd name="connsiteX28" fmla="*/ 574765 w 653143"/>
                  <a:gd name="connsiteY28" fmla="*/ 261257 h 1576251"/>
                  <a:gd name="connsiteX29" fmla="*/ 609600 w 653143"/>
                  <a:gd name="connsiteY29" fmla="*/ 209006 h 1576251"/>
                  <a:gd name="connsiteX30" fmla="*/ 627017 w 653143"/>
                  <a:gd name="connsiteY30" fmla="*/ 182880 h 1576251"/>
                  <a:gd name="connsiteX31" fmla="*/ 644434 w 653143"/>
                  <a:gd name="connsiteY31" fmla="*/ 130628 h 1576251"/>
                  <a:gd name="connsiteX32" fmla="*/ 653143 w 653143"/>
                  <a:gd name="connsiteY32" fmla="*/ 104503 h 1576251"/>
                  <a:gd name="connsiteX33" fmla="*/ 653143 w 653143"/>
                  <a:gd name="connsiteY33" fmla="*/ 43543 h 1576251"/>
                  <a:gd name="connsiteX34" fmla="*/ 592183 w 653143"/>
                  <a:gd name="connsiteY34" fmla="*/ 0 h 1576251"/>
                  <a:gd name="connsiteX0" fmla="*/ 592183 w 653143"/>
                  <a:gd name="connsiteY0" fmla="*/ 0 h 1576251"/>
                  <a:gd name="connsiteX1" fmla="*/ 69668 w 653143"/>
                  <a:gd name="connsiteY1" fmla="*/ 609600 h 1576251"/>
                  <a:gd name="connsiteX2" fmla="*/ 52251 w 653143"/>
                  <a:gd name="connsiteY2" fmla="*/ 661851 h 1576251"/>
                  <a:gd name="connsiteX3" fmla="*/ 52251 w 653143"/>
                  <a:gd name="connsiteY3" fmla="*/ 1201783 h 1576251"/>
                  <a:gd name="connsiteX4" fmla="*/ 43543 w 653143"/>
                  <a:gd name="connsiteY4" fmla="*/ 1236617 h 1576251"/>
                  <a:gd name="connsiteX5" fmla="*/ 34834 w 653143"/>
                  <a:gd name="connsiteY5" fmla="*/ 1280160 h 1576251"/>
                  <a:gd name="connsiteX6" fmla="*/ 26125 w 653143"/>
                  <a:gd name="connsiteY6" fmla="*/ 1349828 h 1576251"/>
                  <a:gd name="connsiteX7" fmla="*/ 8708 w 653143"/>
                  <a:gd name="connsiteY7" fmla="*/ 1402080 h 1576251"/>
                  <a:gd name="connsiteX8" fmla="*/ 0 w 653143"/>
                  <a:gd name="connsiteY8" fmla="*/ 1471748 h 1576251"/>
                  <a:gd name="connsiteX9" fmla="*/ 182880 w 653143"/>
                  <a:gd name="connsiteY9" fmla="*/ 1558834 h 1576251"/>
                  <a:gd name="connsiteX10" fmla="*/ 278674 w 653143"/>
                  <a:gd name="connsiteY10" fmla="*/ 1576251 h 1576251"/>
                  <a:gd name="connsiteX11" fmla="*/ 452845 w 653143"/>
                  <a:gd name="connsiteY11" fmla="*/ 1567543 h 1576251"/>
                  <a:gd name="connsiteX12" fmla="*/ 496388 w 653143"/>
                  <a:gd name="connsiteY12" fmla="*/ 1524000 h 1576251"/>
                  <a:gd name="connsiteX13" fmla="*/ 522514 w 653143"/>
                  <a:gd name="connsiteY13" fmla="*/ 1497874 h 1576251"/>
                  <a:gd name="connsiteX14" fmla="*/ 539931 w 653143"/>
                  <a:gd name="connsiteY14" fmla="*/ 1471748 h 1576251"/>
                  <a:gd name="connsiteX15" fmla="*/ 522514 w 653143"/>
                  <a:gd name="connsiteY15" fmla="*/ 1254034 h 1576251"/>
                  <a:gd name="connsiteX16" fmla="*/ 513805 w 653143"/>
                  <a:gd name="connsiteY16" fmla="*/ 1088571 h 1576251"/>
                  <a:gd name="connsiteX17" fmla="*/ 496388 w 653143"/>
                  <a:gd name="connsiteY17" fmla="*/ 975360 h 1576251"/>
                  <a:gd name="connsiteX18" fmla="*/ 487680 w 653143"/>
                  <a:gd name="connsiteY18" fmla="*/ 879566 h 1576251"/>
                  <a:gd name="connsiteX19" fmla="*/ 461554 w 653143"/>
                  <a:gd name="connsiteY19" fmla="*/ 792480 h 1576251"/>
                  <a:gd name="connsiteX20" fmla="*/ 435428 w 653143"/>
                  <a:gd name="connsiteY20" fmla="*/ 661851 h 1576251"/>
                  <a:gd name="connsiteX21" fmla="*/ 444137 w 653143"/>
                  <a:gd name="connsiteY21" fmla="*/ 505097 h 1576251"/>
                  <a:gd name="connsiteX22" fmla="*/ 478971 w 653143"/>
                  <a:gd name="connsiteY22" fmla="*/ 435428 h 1576251"/>
                  <a:gd name="connsiteX23" fmla="*/ 505097 w 653143"/>
                  <a:gd name="connsiteY23" fmla="*/ 374468 h 1576251"/>
                  <a:gd name="connsiteX24" fmla="*/ 522514 w 653143"/>
                  <a:gd name="connsiteY24" fmla="*/ 348343 h 1576251"/>
                  <a:gd name="connsiteX25" fmla="*/ 531223 w 653143"/>
                  <a:gd name="connsiteY25" fmla="*/ 322217 h 1576251"/>
                  <a:gd name="connsiteX26" fmla="*/ 557348 w 653143"/>
                  <a:gd name="connsiteY26" fmla="*/ 296091 h 1576251"/>
                  <a:gd name="connsiteX27" fmla="*/ 574765 w 653143"/>
                  <a:gd name="connsiteY27" fmla="*/ 261257 h 1576251"/>
                  <a:gd name="connsiteX28" fmla="*/ 609600 w 653143"/>
                  <a:gd name="connsiteY28" fmla="*/ 209006 h 1576251"/>
                  <a:gd name="connsiteX29" fmla="*/ 627017 w 653143"/>
                  <a:gd name="connsiteY29" fmla="*/ 182880 h 1576251"/>
                  <a:gd name="connsiteX30" fmla="*/ 644434 w 653143"/>
                  <a:gd name="connsiteY30" fmla="*/ 130628 h 1576251"/>
                  <a:gd name="connsiteX31" fmla="*/ 653143 w 653143"/>
                  <a:gd name="connsiteY31" fmla="*/ 104503 h 1576251"/>
                  <a:gd name="connsiteX32" fmla="*/ 653143 w 653143"/>
                  <a:gd name="connsiteY32" fmla="*/ 43543 h 1576251"/>
                  <a:gd name="connsiteX33" fmla="*/ 592183 w 653143"/>
                  <a:gd name="connsiteY33" fmla="*/ 0 h 1576251"/>
                  <a:gd name="connsiteX0" fmla="*/ 592183 w 653143"/>
                  <a:gd name="connsiteY0" fmla="*/ 0 h 1576251"/>
                  <a:gd name="connsiteX1" fmla="*/ 52251 w 653143"/>
                  <a:gd name="connsiteY1" fmla="*/ 661851 h 1576251"/>
                  <a:gd name="connsiteX2" fmla="*/ 52251 w 653143"/>
                  <a:gd name="connsiteY2" fmla="*/ 1201783 h 1576251"/>
                  <a:gd name="connsiteX3" fmla="*/ 43543 w 653143"/>
                  <a:gd name="connsiteY3" fmla="*/ 1236617 h 1576251"/>
                  <a:gd name="connsiteX4" fmla="*/ 34834 w 653143"/>
                  <a:gd name="connsiteY4" fmla="*/ 1280160 h 1576251"/>
                  <a:gd name="connsiteX5" fmla="*/ 26125 w 653143"/>
                  <a:gd name="connsiteY5" fmla="*/ 1349828 h 1576251"/>
                  <a:gd name="connsiteX6" fmla="*/ 8708 w 653143"/>
                  <a:gd name="connsiteY6" fmla="*/ 1402080 h 1576251"/>
                  <a:gd name="connsiteX7" fmla="*/ 0 w 653143"/>
                  <a:gd name="connsiteY7" fmla="*/ 1471748 h 1576251"/>
                  <a:gd name="connsiteX8" fmla="*/ 182880 w 653143"/>
                  <a:gd name="connsiteY8" fmla="*/ 1558834 h 1576251"/>
                  <a:gd name="connsiteX9" fmla="*/ 278674 w 653143"/>
                  <a:gd name="connsiteY9" fmla="*/ 1576251 h 1576251"/>
                  <a:gd name="connsiteX10" fmla="*/ 452845 w 653143"/>
                  <a:gd name="connsiteY10" fmla="*/ 1567543 h 1576251"/>
                  <a:gd name="connsiteX11" fmla="*/ 496388 w 653143"/>
                  <a:gd name="connsiteY11" fmla="*/ 1524000 h 1576251"/>
                  <a:gd name="connsiteX12" fmla="*/ 522514 w 653143"/>
                  <a:gd name="connsiteY12" fmla="*/ 1497874 h 1576251"/>
                  <a:gd name="connsiteX13" fmla="*/ 539931 w 653143"/>
                  <a:gd name="connsiteY13" fmla="*/ 1471748 h 1576251"/>
                  <a:gd name="connsiteX14" fmla="*/ 522514 w 653143"/>
                  <a:gd name="connsiteY14" fmla="*/ 1254034 h 1576251"/>
                  <a:gd name="connsiteX15" fmla="*/ 513805 w 653143"/>
                  <a:gd name="connsiteY15" fmla="*/ 1088571 h 1576251"/>
                  <a:gd name="connsiteX16" fmla="*/ 496388 w 653143"/>
                  <a:gd name="connsiteY16" fmla="*/ 975360 h 1576251"/>
                  <a:gd name="connsiteX17" fmla="*/ 487680 w 653143"/>
                  <a:gd name="connsiteY17" fmla="*/ 879566 h 1576251"/>
                  <a:gd name="connsiteX18" fmla="*/ 461554 w 653143"/>
                  <a:gd name="connsiteY18" fmla="*/ 792480 h 1576251"/>
                  <a:gd name="connsiteX19" fmla="*/ 435428 w 653143"/>
                  <a:gd name="connsiteY19" fmla="*/ 661851 h 1576251"/>
                  <a:gd name="connsiteX20" fmla="*/ 444137 w 653143"/>
                  <a:gd name="connsiteY20" fmla="*/ 505097 h 1576251"/>
                  <a:gd name="connsiteX21" fmla="*/ 478971 w 653143"/>
                  <a:gd name="connsiteY21" fmla="*/ 435428 h 1576251"/>
                  <a:gd name="connsiteX22" fmla="*/ 505097 w 653143"/>
                  <a:gd name="connsiteY22" fmla="*/ 374468 h 1576251"/>
                  <a:gd name="connsiteX23" fmla="*/ 522514 w 653143"/>
                  <a:gd name="connsiteY23" fmla="*/ 348343 h 1576251"/>
                  <a:gd name="connsiteX24" fmla="*/ 531223 w 653143"/>
                  <a:gd name="connsiteY24" fmla="*/ 322217 h 1576251"/>
                  <a:gd name="connsiteX25" fmla="*/ 557348 w 653143"/>
                  <a:gd name="connsiteY25" fmla="*/ 296091 h 1576251"/>
                  <a:gd name="connsiteX26" fmla="*/ 574765 w 653143"/>
                  <a:gd name="connsiteY26" fmla="*/ 261257 h 1576251"/>
                  <a:gd name="connsiteX27" fmla="*/ 609600 w 653143"/>
                  <a:gd name="connsiteY27" fmla="*/ 209006 h 1576251"/>
                  <a:gd name="connsiteX28" fmla="*/ 627017 w 653143"/>
                  <a:gd name="connsiteY28" fmla="*/ 182880 h 1576251"/>
                  <a:gd name="connsiteX29" fmla="*/ 644434 w 653143"/>
                  <a:gd name="connsiteY29" fmla="*/ 130628 h 1576251"/>
                  <a:gd name="connsiteX30" fmla="*/ 653143 w 653143"/>
                  <a:gd name="connsiteY30" fmla="*/ 104503 h 1576251"/>
                  <a:gd name="connsiteX31" fmla="*/ 653143 w 653143"/>
                  <a:gd name="connsiteY31" fmla="*/ 43543 h 1576251"/>
                  <a:gd name="connsiteX32" fmla="*/ 592183 w 653143"/>
                  <a:gd name="connsiteY32" fmla="*/ 0 h 1576251"/>
                  <a:gd name="connsiteX0" fmla="*/ 592183 w 653143"/>
                  <a:gd name="connsiteY0" fmla="*/ 0 h 1576251"/>
                  <a:gd name="connsiteX1" fmla="*/ 123688 w 653143"/>
                  <a:gd name="connsiteY1" fmla="*/ 357051 h 1576251"/>
                  <a:gd name="connsiteX2" fmla="*/ 52251 w 653143"/>
                  <a:gd name="connsiteY2" fmla="*/ 1201783 h 1576251"/>
                  <a:gd name="connsiteX3" fmla="*/ 43543 w 653143"/>
                  <a:gd name="connsiteY3" fmla="*/ 1236617 h 1576251"/>
                  <a:gd name="connsiteX4" fmla="*/ 34834 w 653143"/>
                  <a:gd name="connsiteY4" fmla="*/ 1280160 h 1576251"/>
                  <a:gd name="connsiteX5" fmla="*/ 26125 w 653143"/>
                  <a:gd name="connsiteY5" fmla="*/ 1349828 h 1576251"/>
                  <a:gd name="connsiteX6" fmla="*/ 8708 w 653143"/>
                  <a:gd name="connsiteY6" fmla="*/ 1402080 h 1576251"/>
                  <a:gd name="connsiteX7" fmla="*/ 0 w 653143"/>
                  <a:gd name="connsiteY7" fmla="*/ 1471748 h 1576251"/>
                  <a:gd name="connsiteX8" fmla="*/ 182880 w 653143"/>
                  <a:gd name="connsiteY8" fmla="*/ 1558834 h 1576251"/>
                  <a:gd name="connsiteX9" fmla="*/ 278674 w 653143"/>
                  <a:gd name="connsiteY9" fmla="*/ 1576251 h 1576251"/>
                  <a:gd name="connsiteX10" fmla="*/ 452845 w 653143"/>
                  <a:gd name="connsiteY10" fmla="*/ 1567543 h 1576251"/>
                  <a:gd name="connsiteX11" fmla="*/ 496388 w 653143"/>
                  <a:gd name="connsiteY11" fmla="*/ 1524000 h 1576251"/>
                  <a:gd name="connsiteX12" fmla="*/ 522514 w 653143"/>
                  <a:gd name="connsiteY12" fmla="*/ 1497874 h 1576251"/>
                  <a:gd name="connsiteX13" fmla="*/ 539931 w 653143"/>
                  <a:gd name="connsiteY13" fmla="*/ 1471748 h 1576251"/>
                  <a:gd name="connsiteX14" fmla="*/ 522514 w 653143"/>
                  <a:gd name="connsiteY14" fmla="*/ 1254034 h 1576251"/>
                  <a:gd name="connsiteX15" fmla="*/ 513805 w 653143"/>
                  <a:gd name="connsiteY15" fmla="*/ 1088571 h 1576251"/>
                  <a:gd name="connsiteX16" fmla="*/ 496388 w 653143"/>
                  <a:gd name="connsiteY16" fmla="*/ 975360 h 1576251"/>
                  <a:gd name="connsiteX17" fmla="*/ 487680 w 653143"/>
                  <a:gd name="connsiteY17" fmla="*/ 879566 h 1576251"/>
                  <a:gd name="connsiteX18" fmla="*/ 461554 w 653143"/>
                  <a:gd name="connsiteY18" fmla="*/ 792480 h 1576251"/>
                  <a:gd name="connsiteX19" fmla="*/ 435428 w 653143"/>
                  <a:gd name="connsiteY19" fmla="*/ 661851 h 1576251"/>
                  <a:gd name="connsiteX20" fmla="*/ 444137 w 653143"/>
                  <a:gd name="connsiteY20" fmla="*/ 505097 h 1576251"/>
                  <a:gd name="connsiteX21" fmla="*/ 478971 w 653143"/>
                  <a:gd name="connsiteY21" fmla="*/ 435428 h 1576251"/>
                  <a:gd name="connsiteX22" fmla="*/ 505097 w 653143"/>
                  <a:gd name="connsiteY22" fmla="*/ 374468 h 1576251"/>
                  <a:gd name="connsiteX23" fmla="*/ 522514 w 653143"/>
                  <a:gd name="connsiteY23" fmla="*/ 348343 h 1576251"/>
                  <a:gd name="connsiteX24" fmla="*/ 531223 w 653143"/>
                  <a:gd name="connsiteY24" fmla="*/ 322217 h 1576251"/>
                  <a:gd name="connsiteX25" fmla="*/ 557348 w 653143"/>
                  <a:gd name="connsiteY25" fmla="*/ 296091 h 1576251"/>
                  <a:gd name="connsiteX26" fmla="*/ 574765 w 653143"/>
                  <a:gd name="connsiteY26" fmla="*/ 261257 h 1576251"/>
                  <a:gd name="connsiteX27" fmla="*/ 609600 w 653143"/>
                  <a:gd name="connsiteY27" fmla="*/ 209006 h 1576251"/>
                  <a:gd name="connsiteX28" fmla="*/ 627017 w 653143"/>
                  <a:gd name="connsiteY28" fmla="*/ 182880 h 1576251"/>
                  <a:gd name="connsiteX29" fmla="*/ 644434 w 653143"/>
                  <a:gd name="connsiteY29" fmla="*/ 130628 h 1576251"/>
                  <a:gd name="connsiteX30" fmla="*/ 653143 w 653143"/>
                  <a:gd name="connsiteY30" fmla="*/ 104503 h 1576251"/>
                  <a:gd name="connsiteX31" fmla="*/ 653143 w 653143"/>
                  <a:gd name="connsiteY31" fmla="*/ 43543 h 1576251"/>
                  <a:gd name="connsiteX32" fmla="*/ 592183 w 653143"/>
                  <a:gd name="connsiteY32" fmla="*/ 0 h 1576251"/>
                  <a:gd name="connsiteX0" fmla="*/ 592183 w 653143"/>
                  <a:gd name="connsiteY0" fmla="*/ 0 h 1576251"/>
                  <a:gd name="connsiteX1" fmla="*/ 123688 w 653143"/>
                  <a:gd name="connsiteY1" fmla="*/ 357051 h 1576251"/>
                  <a:gd name="connsiteX2" fmla="*/ 52251 w 653143"/>
                  <a:gd name="connsiteY2" fmla="*/ 1201783 h 1576251"/>
                  <a:gd name="connsiteX3" fmla="*/ 43543 w 653143"/>
                  <a:gd name="connsiteY3" fmla="*/ 1236617 h 1576251"/>
                  <a:gd name="connsiteX4" fmla="*/ 34834 w 653143"/>
                  <a:gd name="connsiteY4" fmla="*/ 1280160 h 1576251"/>
                  <a:gd name="connsiteX5" fmla="*/ 26125 w 653143"/>
                  <a:gd name="connsiteY5" fmla="*/ 1349828 h 1576251"/>
                  <a:gd name="connsiteX6" fmla="*/ 8708 w 653143"/>
                  <a:gd name="connsiteY6" fmla="*/ 1402080 h 1576251"/>
                  <a:gd name="connsiteX7" fmla="*/ 0 w 653143"/>
                  <a:gd name="connsiteY7" fmla="*/ 1471748 h 1576251"/>
                  <a:gd name="connsiteX8" fmla="*/ 182880 w 653143"/>
                  <a:gd name="connsiteY8" fmla="*/ 1558834 h 1576251"/>
                  <a:gd name="connsiteX9" fmla="*/ 278674 w 653143"/>
                  <a:gd name="connsiteY9" fmla="*/ 1576251 h 1576251"/>
                  <a:gd name="connsiteX10" fmla="*/ 452845 w 653143"/>
                  <a:gd name="connsiteY10" fmla="*/ 1567543 h 1576251"/>
                  <a:gd name="connsiteX11" fmla="*/ 496388 w 653143"/>
                  <a:gd name="connsiteY11" fmla="*/ 1524000 h 1576251"/>
                  <a:gd name="connsiteX12" fmla="*/ 522514 w 653143"/>
                  <a:gd name="connsiteY12" fmla="*/ 1497874 h 1576251"/>
                  <a:gd name="connsiteX13" fmla="*/ 539931 w 653143"/>
                  <a:gd name="connsiteY13" fmla="*/ 1471748 h 1576251"/>
                  <a:gd name="connsiteX14" fmla="*/ 522514 w 653143"/>
                  <a:gd name="connsiteY14" fmla="*/ 1254034 h 1576251"/>
                  <a:gd name="connsiteX15" fmla="*/ 513805 w 653143"/>
                  <a:gd name="connsiteY15" fmla="*/ 1088571 h 1576251"/>
                  <a:gd name="connsiteX16" fmla="*/ 496388 w 653143"/>
                  <a:gd name="connsiteY16" fmla="*/ 975360 h 1576251"/>
                  <a:gd name="connsiteX17" fmla="*/ 487680 w 653143"/>
                  <a:gd name="connsiteY17" fmla="*/ 879566 h 1576251"/>
                  <a:gd name="connsiteX18" fmla="*/ 461554 w 653143"/>
                  <a:gd name="connsiteY18" fmla="*/ 792480 h 1576251"/>
                  <a:gd name="connsiteX19" fmla="*/ 435428 w 653143"/>
                  <a:gd name="connsiteY19" fmla="*/ 661851 h 1576251"/>
                  <a:gd name="connsiteX20" fmla="*/ 444137 w 653143"/>
                  <a:gd name="connsiteY20" fmla="*/ 505097 h 1576251"/>
                  <a:gd name="connsiteX21" fmla="*/ 478971 w 653143"/>
                  <a:gd name="connsiteY21" fmla="*/ 435428 h 1576251"/>
                  <a:gd name="connsiteX22" fmla="*/ 505097 w 653143"/>
                  <a:gd name="connsiteY22" fmla="*/ 374468 h 1576251"/>
                  <a:gd name="connsiteX23" fmla="*/ 522514 w 653143"/>
                  <a:gd name="connsiteY23" fmla="*/ 348343 h 1576251"/>
                  <a:gd name="connsiteX24" fmla="*/ 531223 w 653143"/>
                  <a:gd name="connsiteY24" fmla="*/ 322217 h 1576251"/>
                  <a:gd name="connsiteX25" fmla="*/ 557348 w 653143"/>
                  <a:gd name="connsiteY25" fmla="*/ 296091 h 1576251"/>
                  <a:gd name="connsiteX26" fmla="*/ 574765 w 653143"/>
                  <a:gd name="connsiteY26" fmla="*/ 261257 h 1576251"/>
                  <a:gd name="connsiteX27" fmla="*/ 609600 w 653143"/>
                  <a:gd name="connsiteY27" fmla="*/ 209006 h 1576251"/>
                  <a:gd name="connsiteX28" fmla="*/ 627017 w 653143"/>
                  <a:gd name="connsiteY28" fmla="*/ 182880 h 1576251"/>
                  <a:gd name="connsiteX29" fmla="*/ 644434 w 653143"/>
                  <a:gd name="connsiteY29" fmla="*/ 130628 h 1576251"/>
                  <a:gd name="connsiteX30" fmla="*/ 653143 w 653143"/>
                  <a:gd name="connsiteY30" fmla="*/ 104503 h 1576251"/>
                  <a:gd name="connsiteX31" fmla="*/ 653143 w 653143"/>
                  <a:gd name="connsiteY31" fmla="*/ 43543 h 1576251"/>
                  <a:gd name="connsiteX32" fmla="*/ 592183 w 653143"/>
                  <a:gd name="connsiteY32" fmla="*/ 0 h 1576251"/>
                  <a:gd name="connsiteX0" fmla="*/ 653143 w 653143"/>
                  <a:gd name="connsiteY0" fmla="*/ 0 h 1532708"/>
                  <a:gd name="connsiteX1" fmla="*/ 123688 w 653143"/>
                  <a:gd name="connsiteY1" fmla="*/ 313508 h 1532708"/>
                  <a:gd name="connsiteX2" fmla="*/ 52251 w 653143"/>
                  <a:gd name="connsiteY2" fmla="*/ 1158240 h 1532708"/>
                  <a:gd name="connsiteX3" fmla="*/ 43543 w 653143"/>
                  <a:gd name="connsiteY3" fmla="*/ 1193074 h 1532708"/>
                  <a:gd name="connsiteX4" fmla="*/ 34834 w 653143"/>
                  <a:gd name="connsiteY4" fmla="*/ 1236617 h 1532708"/>
                  <a:gd name="connsiteX5" fmla="*/ 26125 w 653143"/>
                  <a:gd name="connsiteY5" fmla="*/ 1306285 h 1532708"/>
                  <a:gd name="connsiteX6" fmla="*/ 8708 w 653143"/>
                  <a:gd name="connsiteY6" fmla="*/ 1358537 h 1532708"/>
                  <a:gd name="connsiteX7" fmla="*/ 0 w 653143"/>
                  <a:gd name="connsiteY7" fmla="*/ 1428205 h 1532708"/>
                  <a:gd name="connsiteX8" fmla="*/ 182880 w 653143"/>
                  <a:gd name="connsiteY8" fmla="*/ 1515291 h 1532708"/>
                  <a:gd name="connsiteX9" fmla="*/ 278674 w 653143"/>
                  <a:gd name="connsiteY9" fmla="*/ 1532708 h 1532708"/>
                  <a:gd name="connsiteX10" fmla="*/ 452845 w 653143"/>
                  <a:gd name="connsiteY10" fmla="*/ 1524000 h 1532708"/>
                  <a:gd name="connsiteX11" fmla="*/ 496388 w 653143"/>
                  <a:gd name="connsiteY11" fmla="*/ 1480457 h 1532708"/>
                  <a:gd name="connsiteX12" fmla="*/ 522514 w 653143"/>
                  <a:gd name="connsiteY12" fmla="*/ 1454331 h 1532708"/>
                  <a:gd name="connsiteX13" fmla="*/ 539931 w 653143"/>
                  <a:gd name="connsiteY13" fmla="*/ 1428205 h 1532708"/>
                  <a:gd name="connsiteX14" fmla="*/ 522514 w 653143"/>
                  <a:gd name="connsiteY14" fmla="*/ 1210491 h 1532708"/>
                  <a:gd name="connsiteX15" fmla="*/ 513805 w 653143"/>
                  <a:gd name="connsiteY15" fmla="*/ 1045028 h 1532708"/>
                  <a:gd name="connsiteX16" fmla="*/ 496388 w 653143"/>
                  <a:gd name="connsiteY16" fmla="*/ 931817 h 1532708"/>
                  <a:gd name="connsiteX17" fmla="*/ 487680 w 653143"/>
                  <a:gd name="connsiteY17" fmla="*/ 836023 h 1532708"/>
                  <a:gd name="connsiteX18" fmla="*/ 461554 w 653143"/>
                  <a:gd name="connsiteY18" fmla="*/ 748937 h 1532708"/>
                  <a:gd name="connsiteX19" fmla="*/ 435428 w 653143"/>
                  <a:gd name="connsiteY19" fmla="*/ 618308 h 1532708"/>
                  <a:gd name="connsiteX20" fmla="*/ 444137 w 653143"/>
                  <a:gd name="connsiteY20" fmla="*/ 461554 h 1532708"/>
                  <a:gd name="connsiteX21" fmla="*/ 478971 w 653143"/>
                  <a:gd name="connsiteY21" fmla="*/ 391885 h 1532708"/>
                  <a:gd name="connsiteX22" fmla="*/ 505097 w 653143"/>
                  <a:gd name="connsiteY22" fmla="*/ 330925 h 1532708"/>
                  <a:gd name="connsiteX23" fmla="*/ 522514 w 653143"/>
                  <a:gd name="connsiteY23" fmla="*/ 304800 h 1532708"/>
                  <a:gd name="connsiteX24" fmla="*/ 531223 w 653143"/>
                  <a:gd name="connsiteY24" fmla="*/ 278674 h 1532708"/>
                  <a:gd name="connsiteX25" fmla="*/ 557348 w 653143"/>
                  <a:gd name="connsiteY25" fmla="*/ 252548 h 1532708"/>
                  <a:gd name="connsiteX26" fmla="*/ 574765 w 653143"/>
                  <a:gd name="connsiteY26" fmla="*/ 217714 h 1532708"/>
                  <a:gd name="connsiteX27" fmla="*/ 609600 w 653143"/>
                  <a:gd name="connsiteY27" fmla="*/ 165463 h 1532708"/>
                  <a:gd name="connsiteX28" fmla="*/ 627017 w 653143"/>
                  <a:gd name="connsiteY28" fmla="*/ 139337 h 1532708"/>
                  <a:gd name="connsiteX29" fmla="*/ 644434 w 653143"/>
                  <a:gd name="connsiteY29" fmla="*/ 87085 h 1532708"/>
                  <a:gd name="connsiteX30" fmla="*/ 653143 w 653143"/>
                  <a:gd name="connsiteY30" fmla="*/ 60960 h 1532708"/>
                  <a:gd name="connsiteX31" fmla="*/ 653143 w 653143"/>
                  <a:gd name="connsiteY31" fmla="*/ 0 h 1532708"/>
                  <a:gd name="connsiteX0" fmla="*/ 595993 w 655634"/>
                  <a:gd name="connsiteY0" fmla="*/ 0 h 1577952"/>
                  <a:gd name="connsiteX1" fmla="*/ 123688 w 655634"/>
                  <a:gd name="connsiteY1" fmla="*/ 358752 h 1577952"/>
                  <a:gd name="connsiteX2" fmla="*/ 52251 w 655634"/>
                  <a:gd name="connsiteY2" fmla="*/ 1203484 h 1577952"/>
                  <a:gd name="connsiteX3" fmla="*/ 43543 w 655634"/>
                  <a:gd name="connsiteY3" fmla="*/ 1238318 h 1577952"/>
                  <a:gd name="connsiteX4" fmla="*/ 34834 w 655634"/>
                  <a:gd name="connsiteY4" fmla="*/ 1281861 h 1577952"/>
                  <a:gd name="connsiteX5" fmla="*/ 26125 w 655634"/>
                  <a:gd name="connsiteY5" fmla="*/ 1351529 h 1577952"/>
                  <a:gd name="connsiteX6" fmla="*/ 8708 w 655634"/>
                  <a:gd name="connsiteY6" fmla="*/ 1403781 h 1577952"/>
                  <a:gd name="connsiteX7" fmla="*/ 0 w 655634"/>
                  <a:gd name="connsiteY7" fmla="*/ 1473449 h 1577952"/>
                  <a:gd name="connsiteX8" fmla="*/ 182880 w 655634"/>
                  <a:gd name="connsiteY8" fmla="*/ 1560535 h 1577952"/>
                  <a:gd name="connsiteX9" fmla="*/ 278674 w 655634"/>
                  <a:gd name="connsiteY9" fmla="*/ 1577952 h 1577952"/>
                  <a:gd name="connsiteX10" fmla="*/ 452845 w 655634"/>
                  <a:gd name="connsiteY10" fmla="*/ 1569244 h 1577952"/>
                  <a:gd name="connsiteX11" fmla="*/ 496388 w 655634"/>
                  <a:gd name="connsiteY11" fmla="*/ 1525701 h 1577952"/>
                  <a:gd name="connsiteX12" fmla="*/ 522514 w 655634"/>
                  <a:gd name="connsiteY12" fmla="*/ 1499575 h 1577952"/>
                  <a:gd name="connsiteX13" fmla="*/ 539931 w 655634"/>
                  <a:gd name="connsiteY13" fmla="*/ 1473449 h 1577952"/>
                  <a:gd name="connsiteX14" fmla="*/ 522514 w 655634"/>
                  <a:gd name="connsiteY14" fmla="*/ 1255735 h 1577952"/>
                  <a:gd name="connsiteX15" fmla="*/ 513805 w 655634"/>
                  <a:gd name="connsiteY15" fmla="*/ 1090272 h 1577952"/>
                  <a:gd name="connsiteX16" fmla="*/ 496388 w 655634"/>
                  <a:gd name="connsiteY16" fmla="*/ 977061 h 1577952"/>
                  <a:gd name="connsiteX17" fmla="*/ 487680 w 655634"/>
                  <a:gd name="connsiteY17" fmla="*/ 881267 h 1577952"/>
                  <a:gd name="connsiteX18" fmla="*/ 461554 w 655634"/>
                  <a:gd name="connsiteY18" fmla="*/ 794181 h 1577952"/>
                  <a:gd name="connsiteX19" fmla="*/ 435428 w 655634"/>
                  <a:gd name="connsiteY19" fmla="*/ 663552 h 1577952"/>
                  <a:gd name="connsiteX20" fmla="*/ 444137 w 655634"/>
                  <a:gd name="connsiteY20" fmla="*/ 506798 h 1577952"/>
                  <a:gd name="connsiteX21" fmla="*/ 478971 w 655634"/>
                  <a:gd name="connsiteY21" fmla="*/ 437129 h 1577952"/>
                  <a:gd name="connsiteX22" fmla="*/ 505097 w 655634"/>
                  <a:gd name="connsiteY22" fmla="*/ 376169 h 1577952"/>
                  <a:gd name="connsiteX23" fmla="*/ 522514 w 655634"/>
                  <a:gd name="connsiteY23" fmla="*/ 350044 h 1577952"/>
                  <a:gd name="connsiteX24" fmla="*/ 531223 w 655634"/>
                  <a:gd name="connsiteY24" fmla="*/ 323918 h 1577952"/>
                  <a:gd name="connsiteX25" fmla="*/ 557348 w 655634"/>
                  <a:gd name="connsiteY25" fmla="*/ 297792 h 1577952"/>
                  <a:gd name="connsiteX26" fmla="*/ 574765 w 655634"/>
                  <a:gd name="connsiteY26" fmla="*/ 262958 h 1577952"/>
                  <a:gd name="connsiteX27" fmla="*/ 609600 w 655634"/>
                  <a:gd name="connsiteY27" fmla="*/ 210707 h 1577952"/>
                  <a:gd name="connsiteX28" fmla="*/ 627017 w 655634"/>
                  <a:gd name="connsiteY28" fmla="*/ 184581 h 1577952"/>
                  <a:gd name="connsiteX29" fmla="*/ 644434 w 655634"/>
                  <a:gd name="connsiteY29" fmla="*/ 132329 h 1577952"/>
                  <a:gd name="connsiteX30" fmla="*/ 653143 w 655634"/>
                  <a:gd name="connsiteY30" fmla="*/ 106204 h 1577952"/>
                  <a:gd name="connsiteX31" fmla="*/ 595993 w 655634"/>
                  <a:gd name="connsiteY31" fmla="*/ 0 h 1577952"/>
                  <a:gd name="connsiteX0" fmla="*/ 595993 w 655634"/>
                  <a:gd name="connsiteY0" fmla="*/ 0 h 1577952"/>
                  <a:gd name="connsiteX1" fmla="*/ 123688 w 655634"/>
                  <a:gd name="connsiteY1" fmla="*/ 358752 h 1577952"/>
                  <a:gd name="connsiteX2" fmla="*/ 52251 w 655634"/>
                  <a:gd name="connsiteY2" fmla="*/ 1203484 h 1577952"/>
                  <a:gd name="connsiteX3" fmla="*/ 43543 w 655634"/>
                  <a:gd name="connsiteY3" fmla="*/ 1238318 h 1577952"/>
                  <a:gd name="connsiteX4" fmla="*/ 34834 w 655634"/>
                  <a:gd name="connsiteY4" fmla="*/ 1281861 h 1577952"/>
                  <a:gd name="connsiteX5" fmla="*/ 26125 w 655634"/>
                  <a:gd name="connsiteY5" fmla="*/ 1351529 h 1577952"/>
                  <a:gd name="connsiteX6" fmla="*/ 8708 w 655634"/>
                  <a:gd name="connsiteY6" fmla="*/ 1403781 h 1577952"/>
                  <a:gd name="connsiteX7" fmla="*/ 0 w 655634"/>
                  <a:gd name="connsiteY7" fmla="*/ 1473449 h 1577952"/>
                  <a:gd name="connsiteX8" fmla="*/ 182880 w 655634"/>
                  <a:gd name="connsiteY8" fmla="*/ 1560535 h 1577952"/>
                  <a:gd name="connsiteX9" fmla="*/ 278674 w 655634"/>
                  <a:gd name="connsiteY9" fmla="*/ 1577952 h 1577952"/>
                  <a:gd name="connsiteX10" fmla="*/ 452845 w 655634"/>
                  <a:gd name="connsiteY10" fmla="*/ 1569244 h 1577952"/>
                  <a:gd name="connsiteX11" fmla="*/ 496388 w 655634"/>
                  <a:gd name="connsiteY11" fmla="*/ 1525701 h 1577952"/>
                  <a:gd name="connsiteX12" fmla="*/ 522514 w 655634"/>
                  <a:gd name="connsiteY12" fmla="*/ 1499575 h 1577952"/>
                  <a:gd name="connsiteX13" fmla="*/ 539931 w 655634"/>
                  <a:gd name="connsiteY13" fmla="*/ 1473449 h 1577952"/>
                  <a:gd name="connsiteX14" fmla="*/ 522514 w 655634"/>
                  <a:gd name="connsiteY14" fmla="*/ 1255735 h 1577952"/>
                  <a:gd name="connsiteX15" fmla="*/ 513805 w 655634"/>
                  <a:gd name="connsiteY15" fmla="*/ 1090272 h 1577952"/>
                  <a:gd name="connsiteX16" fmla="*/ 496388 w 655634"/>
                  <a:gd name="connsiteY16" fmla="*/ 977061 h 1577952"/>
                  <a:gd name="connsiteX17" fmla="*/ 487680 w 655634"/>
                  <a:gd name="connsiteY17" fmla="*/ 881267 h 1577952"/>
                  <a:gd name="connsiteX18" fmla="*/ 461554 w 655634"/>
                  <a:gd name="connsiteY18" fmla="*/ 794181 h 1577952"/>
                  <a:gd name="connsiteX19" fmla="*/ 435428 w 655634"/>
                  <a:gd name="connsiteY19" fmla="*/ 663552 h 1577952"/>
                  <a:gd name="connsiteX20" fmla="*/ 444137 w 655634"/>
                  <a:gd name="connsiteY20" fmla="*/ 506798 h 1577952"/>
                  <a:gd name="connsiteX21" fmla="*/ 478971 w 655634"/>
                  <a:gd name="connsiteY21" fmla="*/ 437129 h 1577952"/>
                  <a:gd name="connsiteX22" fmla="*/ 505097 w 655634"/>
                  <a:gd name="connsiteY22" fmla="*/ 376169 h 1577952"/>
                  <a:gd name="connsiteX23" fmla="*/ 522514 w 655634"/>
                  <a:gd name="connsiteY23" fmla="*/ 350044 h 1577952"/>
                  <a:gd name="connsiteX24" fmla="*/ 531223 w 655634"/>
                  <a:gd name="connsiteY24" fmla="*/ 323918 h 1577952"/>
                  <a:gd name="connsiteX25" fmla="*/ 557348 w 655634"/>
                  <a:gd name="connsiteY25" fmla="*/ 297792 h 1577952"/>
                  <a:gd name="connsiteX26" fmla="*/ 574765 w 655634"/>
                  <a:gd name="connsiteY26" fmla="*/ 262958 h 1577952"/>
                  <a:gd name="connsiteX27" fmla="*/ 609600 w 655634"/>
                  <a:gd name="connsiteY27" fmla="*/ 210707 h 1577952"/>
                  <a:gd name="connsiteX28" fmla="*/ 627017 w 655634"/>
                  <a:gd name="connsiteY28" fmla="*/ 184581 h 1577952"/>
                  <a:gd name="connsiteX29" fmla="*/ 644434 w 655634"/>
                  <a:gd name="connsiteY29" fmla="*/ 132329 h 1577952"/>
                  <a:gd name="connsiteX30" fmla="*/ 653143 w 655634"/>
                  <a:gd name="connsiteY30" fmla="*/ 106204 h 1577952"/>
                  <a:gd name="connsiteX31" fmla="*/ 595993 w 655634"/>
                  <a:gd name="connsiteY31" fmla="*/ 0 h 1577952"/>
                  <a:gd name="connsiteX0" fmla="*/ 595993 w 655634"/>
                  <a:gd name="connsiteY0" fmla="*/ 0 h 1577952"/>
                  <a:gd name="connsiteX1" fmla="*/ 123688 w 655634"/>
                  <a:gd name="connsiteY1" fmla="*/ 358752 h 1577952"/>
                  <a:gd name="connsiteX2" fmla="*/ 52251 w 655634"/>
                  <a:gd name="connsiteY2" fmla="*/ 1203484 h 1577952"/>
                  <a:gd name="connsiteX3" fmla="*/ 43543 w 655634"/>
                  <a:gd name="connsiteY3" fmla="*/ 1238318 h 1577952"/>
                  <a:gd name="connsiteX4" fmla="*/ 34834 w 655634"/>
                  <a:gd name="connsiteY4" fmla="*/ 1281861 h 1577952"/>
                  <a:gd name="connsiteX5" fmla="*/ 26125 w 655634"/>
                  <a:gd name="connsiteY5" fmla="*/ 1351529 h 1577952"/>
                  <a:gd name="connsiteX6" fmla="*/ 8708 w 655634"/>
                  <a:gd name="connsiteY6" fmla="*/ 1403781 h 1577952"/>
                  <a:gd name="connsiteX7" fmla="*/ 0 w 655634"/>
                  <a:gd name="connsiteY7" fmla="*/ 1473449 h 1577952"/>
                  <a:gd name="connsiteX8" fmla="*/ 182880 w 655634"/>
                  <a:gd name="connsiteY8" fmla="*/ 1560535 h 1577952"/>
                  <a:gd name="connsiteX9" fmla="*/ 278674 w 655634"/>
                  <a:gd name="connsiteY9" fmla="*/ 1577952 h 1577952"/>
                  <a:gd name="connsiteX10" fmla="*/ 452845 w 655634"/>
                  <a:gd name="connsiteY10" fmla="*/ 1569244 h 1577952"/>
                  <a:gd name="connsiteX11" fmla="*/ 496388 w 655634"/>
                  <a:gd name="connsiteY11" fmla="*/ 1525701 h 1577952"/>
                  <a:gd name="connsiteX12" fmla="*/ 522514 w 655634"/>
                  <a:gd name="connsiteY12" fmla="*/ 1499575 h 1577952"/>
                  <a:gd name="connsiteX13" fmla="*/ 539931 w 655634"/>
                  <a:gd name="connsiteY13" fmla="*/ 1473449 h 1577952"/>
                  <a:gd name="connsiteX14" fmla="*/ 522514 w 655634"/>
                  <a:gd name="connsiteY14" fmla="*/ 1255735 h 1577952"/>
                  <a:gd name="connsiteX15" fmla="*/ 513805 w 655634"/>
                  <a:gd name="connsiteY15" fmla="*/ 1090272 h 1577952"/>
                  <a:gd name="connsiteX16" fmla="*/ 496388 w 655634"/>
                  <a:gd name="connsiteY16" fmla="*/ 977061 h 1577952"/>
                  <a:gd name="connsiteX17" fmla="*/ 487680 w 655634"/>
                  <a:gd name="connsiteY17" fmla="*/ 881267 h 1577952"/>
                  <a:gd name="connsiteX18" fmla="*/ 461554 w 655634"/>
                  <a:gd name="connsiteY18" fmla="*/ 794181 h 1577952"/>
                  <a:gd name="connsiteX19" fmla="*/ 435428 w 655634"/>
                  <a:gd name="connsiteY19" fmla="*/ 663552 h 1577952"/>
                  <a:gd name="connsiteX20" fmla="*/ 444137 w 655634"/>
                  <a:gd name="connsiteY20" fmla="*/ 506798 h 1577952"/>
                  <a:gd name="connsiteX21" fmla="*/ 478971 w 655634"/>
                  <a:gd name="connsiteY21" fmla="*/ 437129 h 1577952"/>
                  <a:gd name="connsiteX22" fmla="*/ 505097 w 655634"/>
                  <a:gd name="connsiteY22" fmla="*/ 376169 h 1577952"/>
                  <a:gd name="connsiteX23" fmla="*/ 522514 w 655634"/>
                  <a:gd name="connsiteY23" fmla="*/ 350044 h 1577952"/>
                  <a:gd name="connsiteX24" fmla="*/ 531223 w 655634"/>
                  <a:gd name="connsiteY24" fmla="*/ 323918 h 1577952"/>
                  <a:gd name="connsiteX25" fmla="*/ 557348 w 655634"/>
                  <a:gd name="connsiteY25" fmla="*/ 297792 h 1577952"/>
                  <a:gd name="connsiteX26" fmla="*/ 574765 w 655634"/>
                  <a:gd name="connsiteY26" fmla="*/ 262958 h 1577952"/>
                  <a:gd name="connsiteX27" fmla="*/ 609600 w 655634"/>
                  <a:gd name="connsiteY27" fmla="*/ 210707 h 1577952"/>
                  <a:gd name="connsiteX28" fmla="*/ 627017 w 655634"/>
                  <a:gd name="connsiteY28" fmla="*/ 184581 h 1577952"/>
                  <a:gd name="connsiteX29" fmla="*/ 644434 w 655634"/>
                  <a:gd name="connsiteY29" fmla="*/ 132329 h 1577952"/>
                  <a:gd name="connsiteX30" fmla="*/ 653143 w 655634"/>
                  <a:gd name="connsiteY30" fmla="*/ 106204 h 1577952"/>
                  <a:gd name="connsiteX31" fmla="*/ 595993 w 655634"/>
                  <a:gd name="connsiteY31" fmla="*/ 0 h 1577952"/>
                  <a:gd name="connsiteX0" fmla="*/ 595993 w 655634"/>
                  <a:gd name="connsiteY0" fmla="*/ 0 h 1577952"/>
                  <a:gd name="connsiteX1" fmla="*/ 123688 w 655634"/>
                  <a:gd name="connsiteY1" fmla="*/ 358752 h 1577952"/>
                  <a:gd name="connsiteX2" fmla="*/ 52251 w 655634"/>
                  <a:gd name="connsiteY2" fmla="*/ 1203484 h 1577952"/>
                  <a:gd name="connsiteX3" fmla="*/ 43543 w 655634"/>
                  <a:gd name="connsiteY3" fmla="*/ 1238318 h 1577952"/>
                  <a:gd name="connsiteX4" fmla="*/ 34834 w 655634"/>
                  <a:gd name="connsiteY4" fmla="*/ 1281861 h 1577952"/>
                  <a:gd name="connsiteX5" fmla="*/ 26125 w 655634"/>
                  <a:gd name="connsiteY5" fmla="*/ 1351529 h 1577952"/>
                  <a:gd name="connsiteX6" fmla="*/ 8708 w 655634"/>
                  <a:gd name="connsiteY6" fmla="*/ 1403781 h 1577952"/>
                  <a:gd name="connsiteX7" fmla="*/ 0 w 655634"/>
                  <a:gd name="connsiteY7" fmla="*/ 1473449 h 1577952"/>
                  <a:gd name="connsiteX8" fmla="*/ 182880 w 655634"/>
                  <a:gd name="connsiteY8" fmla="*/ 1560535 h 1577952"/>
                  <a:gd name="connsiteX9" fmla="*/ 278674 w 655634"/>
                  <a:gd name="connsiteY9" fmla="*/ 1577952 h 1577952"/>
                  <a:gd name="connsiteX10" fmla="*/ 452845 w 655634"/>
                  <a:gd name="connsiteY10" fmla="*/ 1569244 h 1577952"/>
                  <a:gd name="connsiteX11" fmla="*/ 496388 w 655634"/>
                  <a:gd name="connsiteY11" fmla="*/ 1525701 h 1577952"/>
                  <a:gd name="connsiteX12" fmla="*/ 522514 w 655634"/>
                  <a:gd name="connsiteY12" fmla="*/ 1499575 h 1577952"/>
                  <a:gd name="connsiteX13" fmla="*/ 539931 w 655634"/>
                  <a:gd name="connsiteY13" fmla="*/ 1473449 h 1577952"/>
                  <a:gd name="connsiteX14" fmla="*/ 522514 w 655634"/>
                  <a:gd name="connsiteY14" fmla="*/ 1255735 h 1577952"/>
                  <a:gd name="connsiteX15" fmla="*/ 513805 w 655634"/>
                  <a:gd name="connsiteY15" fmla="*/ 1090272 h 1577952"/>
                  <a:gd name="connsiteX16" fmla="*/ 496388 w 655634"/>
                  <a:gd name="connsiteY16" fmla="*/ 977061 h 1577952"/>
                  <a:gd name="connsiteX17" fmla="*/ 487680 w 655634"/>
                  <a:gd name="connsiteY17" fmla="*/ 881267 h 1577952"/>
                  <a:gd name="connsiteX18" fmla="*/ 461554 w 655634"/>
                  <a:gd name="connsiteY18" fmla="*/ 794181 h 1577952"/>
                  <a:gd name="connsiteX19" fmla="*/ 435428 w 655634"/>
                  <a:gd name="connsiteY19" fmla="*/ 663552 h 1577952"/>
                  <a:gd name="connsiteX20" fmla="*/ 444137 w 655634"/>
                  <a:gd name="connsiteY20" fmla="*/ 506798 h 1577952"/>
                  <a:gd name="connsiteX21" fmla="*/ 478971 w 655634"/>
                  <a:gd name="connsiteY21" fmla="*/ 437129 h 1577952"/>
                  <a:gd name="connsiteX22" fmla="*/ 505097 w 655634"/>
                  <a:gd name="connsiteY22" fmla="*/ 376169 h 1577952"/>
                  <a:gd name="connsiteX23" fmla="*/ 522514 w 655634"/>
                  <a:gd name="connsiteY23" fmla="*/ 350044 h 1577952"/>
                  <a:gd name="connsiteX24" fmla="*/ 531223 w 655634"/>
                  <a:gd name="connsiteY24" fmla="*/ 323918 h 1577952"/>
                  <a:gd name="connsiteX25" fmla="*/ 557348 w 655634"/>
                  <a:gd name="connsiteY25" fmla="*/ 297792 h 1577952"/>
                  <a:gd name="connsiteX26" fmla="*/ 574765 w 655634"/>
                  <a:gd name="connsiteY26" fmla="*/ 262958 h 1577952"/>
                  <a:gd name="connsiteX27" fmla="*/ 609600 w 655634"/>
                  <a:gd name="connsiteY27" fmla="*/ 210707 h 1577952"/>
                  <a:gd name="connsiteX28" fmla="*/ 627017 w 655634"/>
                  <a:gd name="connsiteY28" fmla="*/ 184581 h 1577952"/>
                  <a:gd name="connsiteX29" fmla="*/ 644434 w 655634"/>
                  <a:gd name="connsiteY29" fmla="*/ 132329 h 1577952"/>
                  <a:gd name="connsiteX30" fmla="*/ 653143 w 655634"/>
                  <a:gd name="connsiteY30" fmla="*/ 106204 h 1577952"/>
                  <a:gd name="connsiteX31" fmla="*/ 595993 w 655634"/>
                  <a:gd name="connsiteY31" fmla="*/ 0 h 1577952"/>
                  <a:gd name="connsiteX0" fmla="*/ 595993 w 655634"/>
                  <a:gd name="connsiteY0" fmla="*/ 7401 h 1585353"/>
                  <a:gd name="connsiteX1" fmla="*/ 123688 w 655634"/>
                  <a:gd name="connsiteY1" fmla="*/ 366153 h 1585353"/>
                  <a:gd name="connsiteX2" fmla="*/ 52251 w 655634"/>
                  <a:gd name="connsiteY2" fmla="*/ 1210885 h 1585353"/>
                  <a:gd name="connsiteX3" fmla="*/ 43543 w 655634"/>
                  <a:gd name="connsiteY3" fmla="*/ 1245719 h 1585353"/>
                  <a:gd name="connsiteX4" fmla="*/ 34834 w 655634"/>
                  <a:gd name="connsiteY4" fmla="*/ 1289262 h 1585353"/>
                  <a:gd name="connsiteX5" fmla="*/ 26125 w 655634"/>
                  <a:gd name="connsiteY5" fmla="*/ 1358930 h 1585353"/>
                  <a:gd name="connsiteX6" fmla="*/ 8708 w 655634"/>
                  <a:gd name="connsiteY6" fmla="*/ 1411182 h 1585353"/>
                  <a:gd name="connsiteX7" fmla="*/ 0 w 655634"/>
                  <a:gd name="connsiteY7" fmla="*/ 1480850 h 1585353"/>
                  <a:gd name="connsiteX8" fmla="*/ 182880 w 655634"/>
                  <a:gd name="connsiteY8" fmla="*/ 1567936 h 1585353"/>
                  <a:gd name="connsiteX9" fmla="*/ 278674 w 655634"/>
                  <a:gd name="connsiteY9" fmla="*/ 1585353 h 1585353"/>
                  <a:gd name="connsiteX10" fmla="*/ 452845 w 655634"/>
                  <a:gd name="connsiteY10" fmla="*/ 1576645 h 1585353"/>
                  <a:gd name="connsiteX11" fmla="*/ 496388 w 655634"/>
                  <a:gd name="connsiteY11" fmla="*/ 1533102 h 1585353"/>
                  <a:gd name="connsiteX12" fmla="*/ 522514 w 655634"/>
                  <a:gd name="connsiteY12" fmla="*/ 1506976 h 1585353"/>
                  <a:gd name="connsiteX13" fmla="*/ 539931 w 655634"/>
                  <a:gd name="connsiteY13" fmla="*/ 1480850 h 1585353"/>
                  <a:gd name="connsiteX14" fmla="*/ 522514 w 655634"/>
                  <a:gd name="connsiteY14" fmla="*/ 1263136 h 1585353"/>
                  <a:gd name="connsiteX15" fmla="*/ 513805 w 655634"/>
                  <a:gd name="connsiteY15" fmla="*/ 1097673 h 1585353"/>
                  <a:gd name="connsiteX16" fmla="*/ 496388 w 655634"/>
                  <a:gd name="connsiteY16" fmla="*/ 984462 h 1585353"/>
                  <a:gd name="connsiteX17" fmla="*/ 487680 w 655634"/>
                  <a:gd name="connsiteY17" fmla="*/ 888668 h 1585353"/>
                  <a:gd name="connsiteX18" fmla="*/ 461554 w 655634"/>
                  <a:gd name="connsiteY18" fmla="*/ 801582 h 1585353"/>
                  <a:gd name="connsiteX19" fmla="*/ 435428 w 655634"/>
                  <a:gd name="connsiteY19" fmla="*/ 670953 h 1585353"/>
                  <a:gd name="connsiteX20" fmla="*/ 444137 w 655634"/>
                  <a:gd name="connsiteY20" fmla="*/ 514199 h 1585353"/>
                  <a:gd name="connsiteX21" fmla="*/ 478971 w 655634"/>
                  <a:gd name="connsiteY21" fmla="*/ 444530 h 1585353"/>
                  <a:gd name="connsiteX22" fmla="*/ 505097 w 655634"/>
                  <a:gd name="connsiteY22" fmla="*/ 383570 h 1585353"/>
                  <a:gd name="connsiteX23" fmla="*/ 522514 w 655634"/>
                  <a:gd name="connsiteY23" fmla="*/ 357445 h 1585353"/>
                  <a:gd name="connsiteX24" fmla="*/ 531223 w 655634"/>
                  <a:gd name="connsiteY24" fmla="*/ 331319 h 1585353"/>
                  <a:gd name="connsiteX25" fmla="*/ 557348 w 655634"/>
                  <a:gd name="connsiteY25" fmla="*/ 305193 h 1585353"/>
                  <a:gd name="connsiteX26" fmla="*/ 574765 w 655634"/>
                  <a:gd name="connsiteY26" fmla="*/ 270359 h 1585353"/>
                  <a:gd name="connsiteX27" fmla="*/ 609600 w 655634"/>
                  <a:gd name="connsiteY27" fmla="*/ 218108 h 1585353"/>
                  <a:gd name="connsiteX28" fmla="*/ 627017 w 655634"/>
                  <a:gd name="connsiteY28" fmla="*/ 191982 h 1585353"/>
                  <a:gd name="connsiteX29" fmla="*/ 644434 w 655634"/>
                  <a:gd name="connsiteY29" fmla="*/ 139730 h 1585353"/>
                  <a:gd name="connsiteX30" fmla="*/ 653143 w 655634"/>
                  <a:gd name="connsiteY30" fmla="*/ 113605 h 1585353"/>
                  <a:gd name="connsiteX31" fmla="*/ 595993 w 655634"/>
                  <a:gd name="connsiteY31" fmla="*/ 7401 h 1585353"/>
                  <a:gd name="connsiteX0" fmla="*/ 595993 w 655634"/>
                  <a:gd name="connsiteY0" fmla="*/ 7401 h 1585353"/>
                  <a:gd name="connsiteX1" fmla="*/ 123688 w 655634"/>
                  <a:gd name="connsiteY1" fmla="*/ 366153 h 1585353"/>
                  <a:gd name="connsiteX2" fmla="*/ 52251 w 655634"/>
                  <a:gd name="connsiteY2" fmla="*/ 1210885 h 1585353"/>
                  <a:gd name="connsiteX3" fmla="*/ 43543 w 655634"/>
                  <a:gd name="connsiteY3" fmla="*/ 1245719 h 1585353"/>
                  <a:gd name="connsiteX4" fmla="*/ 34834 w 655634"/>
                  <a:gd name="connsiteY4" fmla="*/ 1289262 h 1585353"/>
                  <a:gd name="connsiteX5" fmla="*/ 26125 w 655634"/>
                  <a:gd name="connsiteY5" fmla="*/ 1358930 h 1585353"/>
                  <a:gd name="connsiteX6" fmla="*/ 8708 w 655634"/>
                  <a:gd name="connsiteY6" fmla="*/ 1411182 h 1585353"/>
                  <a:gd name="connsiteX7" fmla="*/ 0 w 655634"/>
                  <a:gd name="connsiteY7" fmla="*/ 1480850 h 1585353"/>
                  <a:gd name="connsiteX8" fmla="*/ 182880 w 655634"/>
                  <a:gd name="connsiteY8" fmla="*/ 1567936 h 1585353"/>
                  <a:gd name="connsiteX9" fmla="*/ 278674 w 655634"/>
                  <a:gd name="connsiteY9" fmla="*/ 1585353 h 1585353"/>
                  <a:gd name="connsiteX10" fmla="*/ 452845 w 655634"/>
                  <a:gd name="connsiteY10" fmla="*/ 1576645 h 1585353"/>
                  <a:gd name="connsiteX11" fmla="*/ 496388 w 655634"/>
                  <a:gd name="connsiteY11" fmla="*/ 1533102 h 1585353"/>
                  <a:gd name="connsiteX12" fmla="*/ 522514 w 655634"/>
                  <a:gd name="connsiteY12" fmla="*/ 1506976 h 1585353"/>
                  <a:gd name="connsiteX13" fmla="*/ 539931 w 655634"/>
                  <a:gd name="connsiteY13" fmla="*/ 1480850 h 1585353"/>
                  <a:gd name="connsiteX14" fmla="*/ 522514 w 655634"/>
                  <a:gd name="connsiteY14" fmla="*/ 1263136 h 1585353"/>
                  <a:gd name="connsiteX15" fmla="*/ 513805 w 655634"/>
                  <a:gd name="connsiteY15" fmla="*/ 1097673 h 1585353"/>
                  <a:gd name="connsiteX16" fmla="*/ 496388 w 655634"/>
                  <a:gd name="connsiteY16" fmla="*/ 984462 h 1585353"/>
                  <a:gd name="connsiteX17" fmla="*/ 487680 w 655634"/>
                  <a:gd name="connsiteY17" fmla="*/ 888668 h 1585353"/>
                  <a:gd name="connsiteX18" fmla="*/ 461554 w 655634"/>
                  <a:gd name="connsiteY18" fmla="*/ 801582 h 1585353"/>
                  <a:gd name="connsiteX19" fmla="*/ 435428 w 655634"/>
                  <a:gd name="connsiteY19" fmla="*/ 670953 h 1585353"/>
                  <a:gd name="connsiteX20" fmla="*/ 444137 w 655634"/>
                  <a:gd name="connsiteY20" fmla="*/ 514199 h 1585353"/>
                  <a:gd name="connsiteX21" fmla="*/ 478971 w 655634"/>
                  <a:gd name="connsiteY21" fmla="*/ 444530 h 1585353"/>
                  <a:gd name="connsiteX22" fmla="*/ 505097 w 655634"/>
                  <a:gd name="connsiteY22" fmla="*/ 383570 h 1585353"/>
                  <a:gd name="connsiteX23" fmla="*/ 522514 w 655634"/>
                  <a:gd name="connsiteY23" fmla="*/ 357445 h 1585353"/>
                  <a:gd name="connsiteX24" fmla="*/ 531223 w 655634"/>
                  <a:gd name="connsiteY24" fmla="*/ 331319 h 1585353"/>
                  <a:gd name="connsiteX25" fmla="*/ 557348 w 655634"/>
                  <a:gd name="connsiteY25" fmla="*/ 305193 h 1585353"/>
                  <a:gd name="connsiteX26" fmla="*/ 574765 w 655634"/>
                  <a:gd name="connsiteY26" fmla="*/ 270359 h 1585353"/>
                  <a:gd name="connsiteX27" fmla="*/ 609600 w 655634"/>
                  <a:gd name="connsiteY27" fmla="*/ 218108 h 1585353"/>
                  <a:gd name="connsiteX28" fmla="*/ 627017 w 655634"/>
                  <a:gd name="connsiteY28" fmla="*/ 191982 h 1585353"/>
                  <a:gd name="connsiteX29" fmla="*/ 644434 w 655634"/>
                  <a:gd name="connsiteY29" fmla="*/ 139730 h 1585353"/>
                  <a:gd name="connsiteX30" fmla="*/ 653143 w 655634"/>
                  <a:gd name="connsiteY30" fmla="*/ 113605 h 1585353"/>
                  <a:gd name="connsiteX31" fmla="*/ 595993 w 655634"/>
                  <a:gd name="connsiteY31" fmla="*/ 7401 h 1585353"/>
                  <a:gd name="connsiteX0" fmla="*/ 603137 w 655161"/>
                  <a:gd name="connsiteY0" fmla="*/ 7304 h 1587638"/>
                  <a:gd name="connsiteX1" fmla="*/ 123688 w 655161"/>
                  <a:gd name="connsiteY1" fmla="*/ 368438 h 1587638"/>
                  <a:gd name="connsiteX2" fmla="*/ 52251 w 655161"/>
                  <a:gd name="connsiteY2" fmla="*/ 1213170 h 1587638"/>
                  <a:gd name="connsiteX3" fmla="*/ 43543 w 655161"/>
                  <a:gd name="connsiteY3" fmla="*/ 1248004 h 1587638"/>
                  <a:gd name="connsiteX4" fmla="*/ 34834 w 655161"/>
                  <a:gd name="connsiteY4" fmla="*/ 1291547 h 1587638"/>
                  <a:gd name="connsiteX5" fmla="*/ 26125 w 655161"/>
                  <a:gd name="connsiteY5" fmla="*/ 1361215 h 1587638"/>
                  <a:gd name="connsiteX6" fmla="*/ 8708 w 655161"/>
                  <a:gd name="connsiteY6" fmla="*/ 1413467 h 1587638"/>
                  <a:gd name="connsiteX7" fmla="*/ 0 w 655161"/>
                  <a:gd name="connsiteY7" fmla="*/ 1483135 h 1587638"/>
                  <a:gd name="connsiteX8" fmla="*/ 182880 w 655161"/>
                  <a:gd name="connsiteY8" fmla="*/ 1570221 h 1587638"/>
                  <a:gd name="connsiteX9" fmla="*/ 278674 w 655161"/>
                  <a:gd name="connsiteY9" fmla="*/ 1587638 h 1587638"/>
                  <a:gd name="connsiteX10" fmla="*/ 452845 w 655161"/>
                  <a:gd name="connsiteY10" fmla="*/ 1578930 h 1587638"/>
                  <a:gd name="connsiteX11" fmla="*/ 496388 w 655161"/>
                  <a:gd name="connsiteY11" fmla="*/ 1535387 h 1587638"/>
                  <a:gd name="connsiteX12" fmla="*/ 522514 w 655161"/>
                  <a:gd name="connsiteY12" fmla="*/ 1509261 h 1587638"/>
                  <a:gd name="connsiteX13" fmla="*/ 539931 w 655161"/>
                  <a:gd name="connsiteY13" fmla="*/ 1483135 h 1587638"/>
                  <a:gd name="connsiteX14" fmla="*/ 522514 w 655161"/>
                  <a:gd name="connsiteY14" fmla="*/ 1265421 h 1587638"/>
                  <a:gd name="connsiteX15" fmla="*/ 513805 w 655161"/>
                  <a:gd name="connsiteY15" fmla="*/ 1099958 h 1587638"/>
                  <a:gd name="connsiteX16" fmla="*/ 496388 w 655161"/>
                  <a:gd name="connsiteY16" fmla="*/ 986747 h 1587638"/>
                  <a:gd name="connsiteX17" fmla="*/ 487680 w 655161"/>
                  <a:gd name="connsiteY17" fmla="*/ 890953 h 1587638"/>
                  <a:gd name="connsiteX18" fmla="*/ 461554 w 655161"/>
                  <a:gd name="connsiteY18" fmla="*/ 803867 h 1587638"/>
                  <a:gd name="connsiteX19" fmla="*/ 435428 w 655161"/>
                  <a:gd name="connsiteY19" fmla="*/ 673238 h 1587638"/>
                  <a:gd name="connsiteX20" fmla="*/ 444137 w 655161"/>
                  <a:gd name="connsiteY20" fmla="*/ 516484 h 1587638"/>
                  <a:gd name="connsiteX21" fmla="*/ 478971 w 655161"/>
                  <a:gd name="connsiteY21" fmla="*/ 446815 h 1587638"/>
                  <a:gd name="connsiteX22" fmla="*/ 505097 w 655161"/>
                  <a:gd name="connsiteY22" fmla="*/ 385855 h 1587638"/>
                  <a:gd name="connsiteX23" fmla="*/ 522514 w 655161"/>
                  <a:gd name="connsiteY23" fmla="*/ 359730 h 1587638"/>
                  <a:gd name="connsiteX24" fmla="*/ 531223 w 655161"/>
                  <a:gd name="connsiteY24" fmla="*/ 333604 h 1587638"/>
                  <a:gd name="connsiteX25" fmla="*/ 557348 w 655161"/>
                  <a:gd name="connsiteY25" fmla="*/ 307478 h 1587638"/>
                  <a:gd name="connsiteX26" fmla="*/ 574765 w 655161"/>
                  <a:gd name="connsiteY26" fmla="*/ 272644 h 1587638"/>
                  <a:gd name="connsiteX27" fmla="*/ 609600 w 655161"/>
                  <a:gd name="connsiteY27" fmla="*/ 220393 h 1587638"/>
                  <a:gd name="connsiteX28" fmla="*/ 627017 w 655161"/>
                  <a:gd name="connsiteY28" fmla="*/ 194267 h 1587638"/>
                  <a:gd name="connsiteX29" fmla="*/ 644434 w 655161"/>
                  <a:gd name="connsiteY29" fmla="*/ 142015 h 1587638"/>
                  <a:gd name="connsiteX30" fmla="*/ 653143 w 655161"/>
                  <a:gd name="connsiteY30" fmla="*/ 115890 h 1587638"/>
                  <a:gd name="connsiteX31" fmla="*/ 603137 w 655161"/>
                  <a:gd name="connsiteY31" fmla="*/ 7304 h 1587638"/>
                  <a:gd name="connsiteX0" fmla="*/ 603137 w 655161"/>
                  <a:gd name="connsiteY0" fmla="*/ 7304 h 1587638"/>
                  <a:gd name="connsiteX1" fmla="*/ 307045 w 655161"/>
                  <a:gd name="connsiteY1" fmla="*/ 227945 h 1587638"/>
                  <a:gd name="connsiteX2" fmla="*/ 52251 w 655161"/>
                  <a:gd name="connsiteY2" fmla="*/ 1213170 h 1587638"/>
                  <a:gd name="connsiteX3" fmla="*/ 43543 w 655161"/>
                  <a:gd name="connsiteY3" fmla="*/ 1248004 h 1587638"/>
                  <a:gd name="connsiteX4" fmla="*/ 34834 w 655161"/>
                  <a:gd name="connsiteY4" fmla="*/ 1291547 h 1587638"/>
                  <a:gd name="connsiteX5" fmla="*/ 26125 w 655161"/>
                  <a:gd name="connsiteY5" fmla="*/ 1361215 h 1587638"/>
                  <a:gd name="connsiteX6" fmla="*/ 8708 w 655161"/>
                  <a:gd name="connsiteY6" fmla="*/ 1413467 h 1587638"/>
                  <a:gd name="connsiteX7" fmla="*/ 0 w 655161"/>
                  <a:gd name="connsiteY7" fmla="*/ 1483135 h 1587638"/>
                  <a:gd name="connsiteX8" fmla="*/ 182880 w 655161"/>
                  <a:gd name="connsiteY8" fmla="*/ 1570221 h 1587638"/>
                  <a:gd name="connsiteX9" fmla="*/ 278674 w 655161"/>
                  <a:gd name="connsiteY9" fmla="*/ 1587638 h 1587638"/>
                  <a:gd name="connsiteX10" fmla="*/ 452845 w 655161"/>
                  <a:gd name="connsiteY10" fmla="*/ 1578930 h 1587638"/>
                  <a:gd name="connsiteX11" fmla="*/ 496388 w 655161"/>
                  <a:gd name="connsiteY11" fmla="*/ 1535387 h 1587638"/>
                  <a:gd name="connsiteX12" fmla="*/ 522514 w 655161"/>
                  <a:gd name="connsiteY12" fmla="*/ 1509261 h 1587638"/>
                  <a:gd name="connsiteX13" fmla="*/ 539931 w 655161"/>
                  <a:gd name="connsiteY13" fmla="*/ 1483135 h 1587638"/>
                  <a:gd name="connsiteX14" fmla="*/ 522514 w 655161"/>
                  <a:gd name="connsiteY14" fmla="*/ 1265421 h 1587638"/>
                  <a:gd name="connsiteX15" fmla="*/ 513805 w 655161"/>
                  <a:gd name="connsiteY15" fmla="*/ 1099958 h 1587638"/>
                  <a:gd name="connsiteX16" fmla="*/ 496388 w 655161"/>
                  <a:gd name="connsiteY16" fmla="*/ 986747 h 1587638"/>
                  <a:gd name="connsiteX17" fmla="*/ 487680 w 655161"/>
                  <a:gd name="connsiteY17" fmla="*/ 890953 h 1587638"/>
                  <a:gd name="connsiteX18" fmla="*/ 461554 w 655161"/>
                  <a:gd name="connsiteY18" fmla="*/ 803867 h 1587638"/>
                  <a:gd name="connsiteX19" fmla="*/ 435428 w 655161"/>
                  <a:gd name="connsiteY19" fmla="*/ 673238 h 1587638"/>
                  <a:gd name="connsiteX20" fmla="*/ 444137 w 655161"/>
                  <a:gd name="connsiteY20" fmla="*/ 516484 h 1587638"/>
                  <a:gd name="connsiteX21" fmla="*/ 478971 w 655161"/>
                  <a:gd name="connsiteY21" fmla="*/ 446815 h 1587638"/>
                  <a:gd name="connsiteX22" fmla="*/ 505097 w 655161"/>
                  <a:gd name="connsiteY22" fmla="*/ 385855 h 1587638"/>
                  <a:gd name="connsiteX23" fmla="*/ 522514 w 655161"/>
                  <a:gd name="connsiteY23" fmla="*/ 359730 h 1587638"/>
                  <a:gd name="connsiteX24" fmla="*/ 531223 w 655161"/>
                  <a:gd name="connsiteY24" fmla="*/ 333604 h 1587638"/>
                  <a:gd name="connsiteX25" fmla="*/ 557348 w 655161"/>
                  <a:gd name="connsiteY25" fmla="*/ 307478 h 1587638"/>
                  <a:gd name="connsiteX26" fmla="*/ 574765 w 655161"/>
                  <a:gd name="connsiteY26" fmla="*/ 272644 h 1587638"/>
                  <a:gd name="connsiteX27" fmla="*/ 609600 w 655161"/>
                  <a:gd name="connsiteY27" fmla="*/ 220393 h 1587638"/>
                  <a:gd name="connsiteX28" fmla="*/ 627017 w 655161"/>
                  <a:gd name="connsiteY28" fmla="*/ 194267 h 1587638"/>
                  <a:gd name="connsiteX29" fmla="*/ 644434 w 655161"/>
                  <a:gd name="connsiteY29" fmla="*/ 142015 h 1587638"/>
                  <a:gd name="connsiteX30" fmla="*/ 653143 w 655161"/>
                  <a:gd name="connsiteY30" fmla="*/ 115890 h 1587638"/>
                  <a:gd name="connsiteX31" fmla="*/ 603137 w 655161"/>
                  <a:gd name="connsiteY31" fmla="*/ 7304 h 1587638"/>
                  <a:gd name="connsiteX0" fmla="*/ 603137 w 655161"/>
                  <a:gd name="connsiteY0" fmla="*/ 7304 h 1587638"/>
                  <a:gd name="connsiteX1" fmla="*/ 307045 w 655161"/>
                  <a:gd name="connsiteY1" fmla="*/ 227945 h 1587638"/>
                  <a:gd name="connsiteX2" fmla="*/ 52251 w 655161"/>
                  <a:gd name="connsiteY2" fmla="*/ 1213170 h 1587638"/>
                  <a:gd name="connsiteX3" fmla="*/ 43543 w 655161"/>
                  <a:gd name="connsiteY3" fmla="*/ 1248004 h 1587638"/>
                  <a:gd name="connsiteX4" fmla="*/ 34834 w 655161"/>
                  <a:gd name="connsiteY4" fmla="*/ 1291547 h 1587638"/>
                  <a:gd name="connsiteX5" fmla="*/ 26125 w 655161"/>
                  <a:gd name="connsiteY5" fmla="*/ 1361215 h 1587638"/>
                  <a:gd name="connsiteX6" fmla="*/ 8708 w 655161"/>
                  <a:gd name="connsiteY6" fmla="*/ 1413467 h 1587638"/>
                  <a:gd name="connsiteX7" fmla="*/ 0 w 655161"/>
                  <a:gd name="connsiteY7" fmla="*/ 1483135 h 1587638"/>
                  <a:gd name="connsiteX8" fmla="*/ 182880 w 655161"/>
                  <a:gd name="connsiteY8" fmla="*/ 1570221 h 1587638"/>
                  <a:gd name="connsiteX9" fmla="*/ 278674 w 655161"/>
                  <a:gd name="connsiteY9" fmla="*/ 1587638 h 1587638"/>
                  <a:gd name="connsiteX10" fmla="*/ 452845 w 655161"/>
                  <a:gd name="connsiteY10" fmla="*/ 1578930 h 1587638"/>
                  <a:gd name="connsiteX11" fmla="*/ 496388 w 655161"/>
                  <a:gd name="connsiteY11" fmla="*/ 1535387 h 1587638"/>
                  <a:gd name="connsiteX12" fmla="*/ 522514 w 655161"/>
                  <a:gd name="connsiteY12" fmla="*/ 1509261 h 1587638"/>
                  <a:gd name="connsiteX13" fmla="*/ 539931 w 655161"/>
                  <a:gd name="connsiteY13" fmla="*/ 1483135 h 1587638"/>
                  <a:gd name="connsiteX14" fmla="*/ 522514 w 655161"/>
                  <a:gd name="connsiteY14" fmla="*/ 1265421 h 1587638"/>
                  <a:gd name="connsiteX15" fmla="*/ 513805 w 655161"/>
                  <a:gd name="connsiteY15" fmla="*/ 1099958 h 1587638"/>
                  <a:gd name="connsiteX16" fmla="*/ 496388 w 655161"/>
                  <a:gd name="connsiteY16" fmla="*/ 986747 h 1587638"/>
                  <a:gd name="connsiteX17" fmla="*/ 487680 w 655161"/>
                  <a:gd name="connsiteY17" fmla="*/ 890953 h 1587638"/>
                  <a:gd name="connsiteX18" fmla="*/ 461554 w 655161"/>
                  <a:gd name="connsiteY18" fmla="*/ 803867 h 1587638"/>
                  <a:gd name="connsiteX19" fmla="*/ 435428 w 655161"/>
                  <a:gd name="connsiteY19" fmla="*/ 673238 h 1587638"/>
                  <a:gd name="connsiteX20" fmla="*/ 444137 w 655161"/>
                  <a:gd name="connsiteY20" fmla="*/ 516484 h 1587638"/>
                  <a:gd name="connsiteX21" fmla="*/ 478971 w 655161"/>
                  <a:gd name="connsiteY21" fmla="*/ 446815 h 1587638"/>
                  <a:gd name="connsiteX22" fmla="*/ 505097 w 655161"/>
                  <a:gd name="connsiteY22" fmla="*/ 385855 h 1587638"/>
                  <a:gd name="connsiteX23" fmla="*/ 522514 w 655161"/>
                  <a:gd name="connsiteY23" fmla="*/ 359730 h 1587638"/>
                  <a:gd name="connsiteX24" fmla="*/ 531223 w 655161"/>
                  <a:gd name="connsiteY24" fmla="*/ 333604 h 1587638"/>
                  <a:gd name="connsiteX25" fmla="*/ 557348 w 655161"/>
                  <a:gd name="connsiteY25" fmla="*/ 307478 h 1587638"/>
                  <a:gd name="connsiteX26" fmla="*/ 574765 w 655161"/>
                  <a:gd name="connsiteY26" fmla="*/ 272644 h 1587638"/>
                  <a:gd name="connsiteX27" fmla="*/ 609600 w 655161"/>
                  <a:gd name="connsiteY27" fmla="*/ 220393 h 1587638"/>
                  <a:gd name="connsiteX28" fmla="*/ 627017 w 655161"/>
                  <a:gd name="connsiteY28" fmla="*/ 194267 h 1587638"/>
                  <a:gd name="connsiteX29" fmla="*/ 644434 w 655161"/>
                  <a:gd name="connsiteY29" fmla="*/ 142015 h 1587638"/>
                  <a:gd name="connsiteX30" fmla="*/ 653143 w 655161"/>
                  <a:gd name="connsiteY30" fmla="*/ 115890 h 1587638"/>
                  <a:gd name="connsiteX31" fmla="*/ 603137 w 655161"/>
                  <a:gd name="connsiteY31" fmla="*/ 7304 h 1587638"/>
                  <a:gd name="connsiteX0" fmla="*/ 595993 w 655634"/>
                  <a:gd name="connsiteY0" fmla="*/ 8159 h 1569443"/>
                  <a:gd name="connsiteX1" fmla="*/ 307045 w 655634"/>
                  <a:gd name="connsiteY1" fmla="*/ 209750 h 1569443"/>
                  <a:gd name="connsiteX2" fmla="*/ 52251 w 655634"/>
                  <a:gd name="connsiteY2" fmla="*/ 1194975 h 1569443"/>
                  <a:gd name="connsiteX3" fmla="*/ 43543 w 655634"/>
                  <a:gd name="connsiteY3" fmla="*/ 1229809 h 1569443"/>
                  <a:gd name="connsiteX4" fmla="*/ 34834 w 655634"/>
                  <a:gd name="connsiteY4" fmla="*/ 1273352 h 1569443"/>
                  <a:gd name="connsiteX5" fmla="*/ 26125 w 655634"/>
                  <a:gd name="connsiteY5" fmla="*/ 1343020 h 1569443"/>
                  <a:gd name="connsiteX6" fmla="*/ 8708 w 655634"/>
                  <a:gd name="connsiteY6" fmla="*/ 1395272 h 1569443"/>
                  <a:gd name="connsiteX7" fmla="*/ 0 w 655634"/>
                  <a:gd name="connsiteY7" fmla="*/ 1464940 h 1569443"/>
                  <a:gd name="connsiteX8" fmla="*/ 182880 w 655634"/>
                  <a:gd name="connsiteY8" fmla="*/ 1552026 h 1569443"/>
                  <a:gd name="connsiteX9" fmla="*/ 278674 w 655634"/>
                  <a:gd name="connsiteY9" fmla="*/ 1569443 h 1569443"/>
                  <a:gd name="connsiteX10" fmla="*/ 452845 w 655634"/>
                  <a:gd name="connsiteY10" fmla="*/ 1560735 h 1569443"/>
                  <a:gd name="connsiteX11" fmla="*/ 496388 w 655634"/>
                  <a:gd name="connsiteY11" fmla="*/ 1517192 h 1569443"/>
                  <a:gd name="connsiteX12" fmla="*/ 522514 w 655634"/>
                  <a:gd name="connsiteY12" fmla="*/ 1491066 h 1569443"/>
                  <a:gd name="connsiteX13" fmla="*/ 539931 w 655634"/>
                  <a:gd name="connsiteY13" fmla="*/ 1464940 h 1569443"/>
                  <a:gd name="connsiteX14" fmla="*/ 522514 w 655634"/>
                  <a:gd name="connsiteY14" fmla="*/ 1247226 h 1569443"/>
                  <a:gd name="connsiteX15" fmla="*/ 513805 w 655634"/>
                  <a:gd name="connsiteY15" fmla="*/ 1081763 h 1569443"/>
                  <a:gd name="connsiteX16" fmla="*/ 496388 w 655634"/>
                  <a:gd name="connsiteY16" fmla="*/ 968552 h 1569443"/>
                  <a:gd name="connsiteX17" fmla="*/ 487680 w 655634"/>
                  <a:gd name="connsiteY17" fmla="*/ 872758 h 1569443"/>
                  <a:gd name="connsiteX18" fmla="*/ 461554 w 655634"/>
                  <a:gd name="connsiteY18" fmla="*/ 785672 h 1569443"/>
                  <a:gd name="connsiteX19" fmla="*/ 435428 w 655634"/>
                  <a:gd name="connsiteY19" fmla="*/ 655043 h 1569443"/>
                  <a:gd name="connsiteX20" fmla="*/ 444137 w 655634"/>
                  <a:gd name="connsiteY20" fmla="*/ 498289 h 1569443"/>
                  <a:gd name="connsiteX21" fmla="*/ 478971 w 655634"/>
                  <a:gd name="connsiteY21" fmla="*/ 428620 h 1569443"/>
                  <a:gd name="connsiteX22" fmla="*/ 505097 w 655634"/>
                  <a:gd name="connsiteY22" fmla="*/ 367660 h 1569443"/>
                  <a:gd name="connsiteX23" fmla="*/ 522514 w 655634"/>
                  <a:gd name="connsiteY23" fmla="*/ 341535 h 1569443"/>
                  <a:gd name="connsiteX24" fmla="*/ 531223 w 655634"/>
                  <a:gd name="connsiteY24" fmla="*/ 315409 h 1569443"/>
                  <a:gd name="connsiteX25" fmla="*/ 557348 w 655634"/>
                  <a:gd name="connsiteY25" fmla="*/ 289283 h 1569443"/>
                  <a:gd name="connsiteX26" fmla="*/ 574765 w 655634"/>
                  <a:gd name="connsiteY26" fmla="*/ 254449 h 1569443"/>
                  <a:gd name="connsiteX27" fmla="*/ 609600 w 655634"/>
                  <a:gd name="connsiteY27" fmla="*/ 202198 h 1569443"/>
                  <a:gd name="connsiteX28" fmla="*/ 627017 w 655634"/>
                  <a:gd name="connsiteY28" fmla="*/ 176072 h 1569443"/>
                  <a:gd name="connsiteX29" fmla="*/ 644434 w 655634"/>
                  <a:gd name="connsiteY29" fmla="*/ 123820 h 1569443"/>
                  <a:gd name="connsiteX30" fmla="*/ 653143 w 655634"/>
                  <a:gd name="connsiteY30" fmla="*/ 97695 h 1569443"/>
                  <a:gd name="connsiteX31" fmla="*/ 595993 w 655634"/>
                  <a:gd name="connsiteY31" fmla="*/ 8159 h 1569443"/>
                  <a:gd name="connsiteX0" fmla="*/ 595993 w 655634"/>
                  <a:gd name="connsiteY0" fmla="*/ 8159 h 1569443"/>
                  <a:gd name="connsiteX1" fmla="*/ 307045 w 655634"/>
                  <a:gd name="connsiteY1" fmla="*/ 209750 h 1569443"/>
                  <a:gd name="connsiteX2" fmla="*/ 52251 w 655634"/>
                  <a:gd name="connsiteY2" fmla="*/ 1194975 h 1569443"/>
                  <a:gd name="connsiteX3" fmla="*/ 43543 w 655634"/>
                  <a:gd name="connsiteY3" fmla="*/ 1229809 h 1569443"/>
                  <a:gd name="connsiteX4" fmla="*/ 34834 w 655634"/>
                  <a:gd name="connsiteY4" fmla="*/ 1273352 h 1569443"/>
                  <a:gd name="connsiteX5" fmla="*/ 26125 w 655634"/>
                  <a:gd name="connsiteY5" fmla="*/ 1343020 h 1569443"/>
                  <a:gd name="connsiteX6" fmla="*/ 8708 w 655634"/>
                  <a:gd name="connsiteY6" fmla="*/ 1395272 h 1569443"/>
                  <a:gd name="connsiteX7" fmla="*/ 0 w 655634"/>
                  <a:gd name="connsiteY7" fmla="*/ 1464940 h 1569443"/>
                  <a:gd name="connsiteX8" fmla="*/ 182880 w 655634"/>
                  <a:gd name="connsiteY8" fmla="*/ 1552026 h 1569443"/>
                  <a:gd name="connsiteX9" fmla="*/ 278674 w 655634"/>
                  <a:gd name="connsiteY9" fmla="*/ 1569443 h 1569443"/>
                  <a:gd name="connsiteX10" fmla="*/ 452845 w 655634"/>
                  <a:gd name="connsiteY10" fmla="*/ 1560735 h 1569443"/>
                  <a:gd name="connsiteX11" fmla="*/ 496388 w 655634"/>
                  <a:gd name="connsiteY11" fmla="*/ 1517192 h 1569443"/>
                  <a:gd name="connsiteX12" fmla="*/ 522514 w 655634"/>
                  <a:gd name="connsiteY12" fmla="*/ 1491066 h 1569443"/>
                  <a:gd name="connsiteX13" fmla="*/ 539931 w 655634"/>
                  <a:gd name="connsiteY13" fmla="*/ 1464940 h 1569443"/>
                  <a:gd name="connsiteX14" fmla="*/ 522514 w 655634"/>
                  <a:gd name="connsiteY14" fmla="*/ 1247226 h 1569443"/>
                  <a:gd name="connsiteX15" fmla="*/ 513805 w 655634"/>
                  <a:gd name="connsiteY15" fmla="*/ 1081763 h 1569443"/>
                  <a:gd name="connsiteX16" fmla="*/ 496388 w 655634"/>
                  <a:gd name="connsiteY16" fmla="*/ 968552 h 1569443"/>
                  <a:gd name="connsiteX17" fmla="*/ 487680 w 655634"/>
                  <a:gd name="connsiteY17" fmla="*/ 872758 h 1569443"/>
                  <a:gd name="connsiteX18" fmla="*/ 461554 w 655634"/>
                  <a:gd name="connsiteY18" fmla="*/ 785672 h 1569443"/>
                  <a:gd name="connsiteX19" fmla="*/ 435428 w 655634"/>
                  <a:gd name="connsiteY19" fmla="*/ 655043 h 1569443"/>
                  <a:gd name="connsiteX20" fmla="*/ 444137 w 655634"/>
                  <a:gd name="connsiteY20" fmla="*/ 498289 h 1569443"/>
                  <a:gd name="connsiteX21" fmla="*/ 478971 w 655634"/>
                  <a:gd name="connsiteY21" fmla="*/ 428620 h 1569443"/>
                  <a:gd name="connsiteX22" fmla="*/ 505097 w 655634"/>
                  <a:gd name="connsiteY22" fmla="*/ 367660 h 1569443"/>
                  <a:gd name="connsiteX23" fmla="*/ 522514 w 655634"/>
                  <a:gd name="connsiteY23" fmla="*/ 341535 h 1569443"/>
                  <a:gd name="connsiteX24" fmla="*/ 531223 w 655634"/>
                  <a:gd name="connsiteY24" fmla="*/ 315409 h 1569443"/>
                  <a:gd name="connsiteX25" fmla="*/ 557348 w 655634"/>
                  <a:gd name="connsiteY25" fmla="*/ 289283 h 1569443"/>
                  <a:gd name="connsiteX26" fmla="*/ 574765 w 655634"/>
                  <a:gd name="connsiteY26" fmla="*/ 254449 h 1569443"/>
                  <a:gd name="connsiteX27" fmla="*/ 609600 w 655634"/>
                  <a:gd name="connsiteY27" fmla="*/ 202198 h 1569443"/>
                  <a:gd name="connsiteX28" fmla="*/ 627017 w 655634"/>
                  <a:gd name="connsiteY28" fmla="*/ 176072 h 1569443"/>
                  <a:gd name="connsiteX29" fmla="*/ 644434 w 655634"/>
                  <a:gd name="connsiteY29" fmla="*/ 123820 h 1569443"/>
                  <a:gd name="connsiteX30" fmla="*/ 653143 w 655634"/>
                  <a:gd name="connsiteY30" fmla="*/ 97695 h 1569443"/>
                  <a:gd name="connsiteX31" fmla="*/ 595993 w 655634"/>
                  <a:gd name="connsiteY31" fmla="*/ 8159 h 1569443"/>
                  <a:gd name="connsiteX0" fmla="*/ 653143 w 676626"/>
                  <a:gd name="connsiteY0" fmla="*/ 7612 h 1479360"/>
                  <a:gd name="connsiteX1" fmla="*/ 307045 w 676626"/>
                  <a:gd name="connsiteY1" fmla="*/ 119667 h 1479360"/>
                  <a:gd name="connsiteX2" fmla="*/ 52251 w 676626"/>
                  <a:gd name="connsiteY2" fmla="*/ 1104892 h 1479360"/>
                  <a:gd name="connsiteX3" fmla="*/ 43543 w 676626"/>
                  <a:gd name="connsiteY3" fmla="*/ 1139726 h 1479360"/>
                  <a:gd name="connsiteX4" fmla="*/ 34834 w 676626"/>
                  <a:gd name="connsiteY4" fmla="*/ 1183269 h 1479360"/>
                  <a:gd name="connsiteX5" fmla="*/ 26125 w 676626"/>
                  <a:gd name="connsiteY5" fmla="*/ 1252937 h 1479360"/>
                  <a:gd name="connsiteX6" fmla="*/ 8708 w 676626"/>
                  <a:gd name="connsiteY6" fmla="*/ 1305189 h 1479360"/>
                  <a:gd name="connsiteX7" fmla="*/ 0 w 676626"/>
                  <a:gd name="connsiteY7" fmla="*/ 1374857 h 1479360"/>
                  <a:gd name="connsiteX8" fmla="*/ 182880 w 676626"/>
                  <a:gd name="connsiteY8" fmla="*/ 1461943 h 1479360"/>
                  <a:gd name="connsiteX9" fmla="*/ 278674 w 676626"/>
                  <a:gd name="connsiteY9" fmla="*/ 1479360 h 1479360"/>
                  <a:gd name="connsiteX10" fmla="*/ 452845 w 676626"/>
                  <a:gd name="connsiteY10" fmla="*/ 1470652 h 1479360"/>
                  <a:gd name="connsiteX11" fmla="*/ 496388 w 676626"/>
                  <a:gd name="connsiteY11" fmla="*/ 1427109 h 1479360"/>
                  <a:gd name="connsiteX12" fmla="*/ 522514 w 676626"/>
                  <a:gd name="connsiteY12" fmla="*/ 1400983 h 1479360"/>
                  <a:gd name="connsiteX13" fmla="*/ 539931 w 676626"/>
                  <a:gd name="connsiteY13" fmla="*/ 1374857 h 1479360"/>
                  <a:gd name="connsiteX14" fmla="*/ 522514 w 676626"/>
                  <a:gd name="connsiteY14" fmla="*/ 1157143 h 1479360"/>
                  <a:gd name="connsiteX15" fmla="*/ 513805 w 676626"/>
                  <a:gd name="connsiteY15" fmla="*/ 991680 h 1479360"/>
                  <a:gd name="connsiteX16" fmla="*/ 496388 w 676626"/>
                  <a:gd name="connsiteY16" fmla="*/ 878469 h 1479360"/>
                  <a:gd name="connsiteX17" fmla="*/ 487680 w 676626"/>
                  <a:gd name="connsiteY17" fmla="*/ 782675 h 1479360"/>
                  <a:gd name="connsiteX18" fmla="*/ 461554 w 676626"/>
                  <a:gd name="connsiteY18" fmla="*/ 695589 h 1479360"/>
                  <a:gd name="connsiteX19" fmla="*/ 435428 w 676626"/>
                  <a:gd name="connsiteY19" fmla="*/ 564960 h 1479360"/>
                  <a:gd name="connsiteX20" fmla="*/ 444137 w 676626"/>
                  <a:gd name="connsiteY20" fmla="*/ 408206 h 1479360"/>
                  <a:gd name="connsiteX21" fmla="*/ 478971 w 676626"/>
                  <a:gd name="connsiteY21" fmla="*/ 338537 h 1479360"/>
                  <a:gd name="connsiteX22" fmla="*/ 505097 w 676626"/>
                  <a:gd name="connsiteY22" fmla="*/ 277577 h 1479360"/>
                  <a:gd name="connsiteX23" fmla="*/ 522514 w 676626"/>
                  <a:gd name="connsiteY23" fmla="*/ 251452 h 1479360"/>
                  <a:gd name="connsiteX24" fmla="*/ 531223 w 676626"/>
                  <a:gd name="connsiteY24" fmla="*/ 225326 h 1479360"/>
                  <a:gd name="connsiteX25" fmla="*/ 557348 w 676626"/>
                  <a:gd name="connsiteY25" fmla="*/ 199200 h 1479360"/>
                  <a:gd name="connsiteX26" fmla="*/ 574765 w 676626"/>
                  <a:gd name="connsiteY26" fmla="*/ 164366 h 1479360"/>
                  <a:gd name="connsiteX27" fmla="*/ 609600 w 676626"/>
                  <a:gd name="connsiteY27" fmla="*/ 112115 h 1479360"/>
                  <a:gd name="connsiteX28" fmla="*/ 627017 w 676626"/>
                  <a:gd name="connsiteY28" fmla="*/ 85989 h 1479360"/>
                  <a:gd name="connsiteX29" fmla="*/ 644434 w 676626"/>
                  <a:gd name="connsiteY29" fmla="*/ 33737 h 1479360"/>
                  <a:gd name="connsiteX30" fmla="*/ 653143 w 676626"/>
                  <a:gd name="connsiteY30" fmla="*/ 7612 h 1479360"/>
                  <a:gd name="connsiteX0" fmla="*/ 600755 w 645182"/>
                  <a:gd name="connsiteY0" fmla="*/ 1337 h 1565954"/>
                  <a:gd name="connsiteX1" fmla="*/ 307045 w 645182"/>
                  <a:gd name="connsiteY1" fmla="*/ 206261 h 1565954"/>
                  <a:gd name="connsiteX2" fmla="*/ 52251 w 645182"/>
                  <a:gd name="connsiteY2" fmla="*/ 1191486 h 1565954"/>
                  <a:gd name="connsiteX3" fmla="*/ 43543 w 645182"/>
                  <a:gd name="connsiteY3" fmla="*/ 1226320 h 1565954"/>
                  <a:gd name="connsiteX4" fmla="*/ 34834 w 645182"/>
                  <a:gd name="connsiteY4" fmla="*/ 1269863 h 1565954"/>
                  <a:gd name="connsiteX5" fmla="*/ 26125 w 645182"/>
                  <a:gd name="connsiteY5" fmla="*/ 1339531 h 1565954"/>
                  <a:gd name="connsiteX6" fmla="*/ 8708 w 645182"/>
                  <a:gd name="connsiteY6" fmla="*/ 1391783 h 1565954"/>
                  <a:gd name="connsiteX7" fmla="*/ 0 w 645182"/>
                  <a:gd name="connsiteY7" fmla="*/ 1461451 h 1565954"/>
                  <a:gd name="connsiteX8" fmla="*/ 182880 w 645182"/>
                  <a:gd name="connsiteY8" fmla="*/ 1548537 h 1565954"/>
                  <a:gd name="connsiteX9" fmla="*/ 278674 w 645182"/>
                  <a:gd name="connsiteY9" fmla="*/ 1565954 h 1565954"/>
                  <a:gd name="connsiteX10" fmla="*/ 452845 w 645182"/>
                  <a:gd name="connsiteY10" fmla="*/ 1557246 h 1565954"/>
                  <a:gd name="connsiteX11" fmla="*/ 496388 w 645182"/>
                  <a:gd name="connsiteY11" fmla="*/ 1513703 h 1565954"/>
                  <a:gd name="connsiteX12" fmla="*/ 522514 w 645182"/>
                  <a:gd name="connsiteY12" fmla="*/ 1487577 h 1565954"/>
                  <a:gd name="connsiteX13" fmla="*/ 539931 w 645182"/>
                  <a:gd name="connsiteY13" fmla="*/ 1461451 h 1565954"/>
                  <a:gd name="connsiteX14" fmla="*/ 522514 w 645182"/>
                  <a:gd name="connsiteY14" fmla="*/ 1243737 h 1565954"/>
                  <a:gd name="connsiteX15" fmla="*/ 513805 w 645182"/>
                  <a:gd name="connsiteY15" fmla="*/ 1078274 h 1565954"/>
                  <a:gd name="connsiteX16" fmla="*/ 496388 w 645182"/>
                  <a:gd name="connsiteY16" fmla="*/ 965063 h 1565954"/>
                  <a:gd name="connsiteX17" fmla="*/ 487680 w 645182"/>
                  <a:gd name="connsiteY17" fmla="*/ 869269 h 1565954"/>
                  <a:gd name="connsiteX18" fmla="*/ 461554 w 645182"/>
                  <a:gd name="connsiteY18" fmla="*/ 782183 h 1565954"/>
                  <a:gd name="connsiteX19" fmla="*/ 435428 w 645182"/>
                  <a:gd name="connsiteY19" fmla="*/ 651554 h 1565954"/>
                  <a:gd name="connsiteX20" fmla="*/ 444137 w 645182"/>
                  <a:gd name="connsiteY20" fmla="*/ 494800 h 1565954"/>
                  <a:gd name="connsiteX21" fmla="*/ 478971 w 645182"/>
                  <a:gd name="connsiteY21" fmla="*/ 425131 h 1565954"/>
                  <a:gd name="connsiteX22" fmla="*/ 505097 w 645182"/>
                  <a:gd name="connsiteY22" fmla="*/ 364171 h 1565954"/>
                  <a:gd name="connsiteX23" fmla="*/ 522514 w 645182"/>
                  <a:gd name="connsiteY23" fmla="*/ 338046 h 1565954"/>
                  <a:gd name="connsiteX24" fmla="*/ 531223 w 645182"/>
                  <a:gd name="connsiteY24" fmla="*/ 311920 h 1565954"/>
                  <a:gd name="connsiteX25" fmla="*/ 557348 w 645182"/>
                  <a:gd name="connsiteY25" fmla="*/ 285794 h 1565954"/>
                  <a:gd name="connsiteX26" fmla="*/ 574765 w 645182"/>
                  <a:gd name="connsiteY26" fmla="*/ 250960 h 1565954"/>
                  <a:gd name="connsiteX27" fmla="*/ 609600 w 645182"/>
                  <a:gd name="connsiteY27" fmla="*/ 198709 h 1565954"/>
                  <a:gd name="connsiteX28" fmla="*/ 627017 w 645182"/>
                  <a:gd name="connsiteY28" fmla="*/ 172583 h 1565954"/>
                  <a:gd name="connsiteX29" fmla="*/ 644434 w 645182"/>
                  <a:gd name="connsiteY29" fmla="*/ 120331 h 1565954"/>
                  <a:gd name="connsiteX30" fmla="*/ 600755 w 645182"/>
                  <a:gd name="connsiteY30" fmla="*/ 1337 h 1565954"/>
                  <a:gd name="connsiteX0" fmla="*/ 600755 w 645182"/>
                  <a:gd name="connsiteY0" fmla="*/ 1337 h 1565954"/>
                  <a:gd name="connsiteX1" fmla="*/ 307045 w 645182"/>
                  <a:gd name="connsiteY1" fmla="*/ 206261 h 1565954"/>
                  <a:gd name="connsiteX2" fmla="*/ 52251 w 645182"/>
                  <a:gd name="connsiteY2" fmla="*/ 1191486 h 1565954"/>
                  <a:gd name="connsiteX3" fmla="*/ 43543 w 645182"/>
                  <a:gd name="connsiteY3" fmla="*/ 1226320 h 1565954"/>
                  <a:gd name="connsiteX4" fmla="*/ 34834 w 645182"/>
                  <a:gd name="connsiteY4" fmla="*/ 1269863 h 1565954"/>
                  <a:gd name="connsiteX5" fmla="*/ 26125 w 645182"/>
                  <a:gd name="connsiteY5" fmla="*/ 1339531 h 1565954"/>
                  <a:gd name="connsiteX6" fmla="*/ 8708 w 645182"/>
                  <a:gd name="connsiteY6" fmla="*/ 1391783 h 1565954"/>
                  <a:gd name="connsiteX7" fmla="*/ 0 w 645182"/>
                  <a:gd name="connsiteY7" fmla="*/ 1461451 h 1565954"/>
                  <a:gd name="connsiteX8" fmla="*/ 182880 w 645182"/>
                  <a:gd name="connsiteY8" fmla="*/ 1548537 h 1565954"/>
                  <a:gd name="connsiteX9" fmla="*/ 278674 w 645182"/>
                  <a:gd name="connsiteY9" fmla="*/ 1565954 h 1565954"/>
                  <a:gd name="connsiteX10" fmla="*/ 452845 w 645182"/>
                  <a:gd name="connsiteY10" fmla="*/ 1557246 h 1565954"/>
                  <a:gd name="connsiteX11" fmla="*/ 496388 w 645182"/>
                  <a:gd name="connsiteY11" fmla="*/ 1513703 h 1565954"/>
                  <a:gd name="connsiteX12" fmla="*/ 522514 w 645182"/>
                  <a:gd name="connsiteY12" fmla="*/ 1487577 h 1565954"/>
                  <a:gd name="connsiteX13" fmla="*/ 539931 w 645182"/>
                  <a:gd name="connsiteY13" fmla="*/ 1461451 h 1565954"/>
                  <a:gd name="connsiteX14" fmla="*/ 522514 w 645182"/>
                  <a:gd name="connsiteY14" fmla="*/ 1243737 h 1565954"/>
                  <a:gd name="connsiteX15" fmla="*/ 513805 w 645182"/>
                  <a:gd name="connsiteY15" fmla="*/ 1078274 h 1565954"/>
                  <a:gd name="connsiteX16" fmla="*/ 496388 w 645182"/>
                  <a:gd name="connsiteY16" fmla="*/ 965063 h 1565954"/>
                  <a:gd name="connsiteX17" fmla="*/ 487680 w 645182"/>
                  <a:gd name="connsiteY17" fmla="*/ 869269 h 1565954"/>
                  <a:gd name="connsiteX18" fmla="*/ 461554 w 645182"/>
                  <a:gd name="connsiteY18" fmla="*/ 782183 h 1565954"/>
                  <a:gd name="connsiteX19" fmla="*/ 435428 w 645182"/>
                  <a:gd name="connsiteY19" fmla="*/ 651554 h 1565954"/>
                  <a:gd name="connsiteX20" fmla="*/ 444137 w 645182"/>
                  <a:gd name="connsiteY20" fmla="*/ 494800 h 1565954"/>
                  <a:gd name="connsiteX21" fmla="*/ 478971 w 645182"/>
                  <a:gd name="connsiteY21" fmla="*/ 425131 h 1565954"/>
                  <a:gd name="connsiteX22" fmla="*/ 505097 w 645182"/>
                  <a:gd name="connsiteY22" fmla="*/ 364171 h 1565954"/>
                  <a:gd name="connsiteX23" fmla="*/ 522514 w 645182"/>
                  <a:gd name="connsiteY23" fmla="*/ 338046 h 1565954"/>
                  <a:gd name="connsiteX24" fmla="*/ 531223 w 645182"/>
                  <a:gd name="connsiteY24" fmla="*/ 311920 h 1565954"/>
                  <a:gd name="connsiteX25" fmla="*/ 557348 w 645182"/>
                  <a:gd name="connsiteY25" fmla="*/ 285794 h 1565954"/>
                  <a:gd name="connsiteX26" fmla="*/ 574765 w 645182"/>
                  <a:gd name="connsiteY26" fmla="*/ 250960 h 1565954"/>
                  <a:gd name="connsiteX27" fmla="*/ 609600 w 645182"/>
                  <a:gd name="connsiteY27" fmla="*/ 198709 h 1565954"/>
                  <a:gd name="connsiteX28" fmla="*/ 627017 w 645182"/>
                  <a:gd name="connsiteY28" fmla="*/ 172583 h 1565954"/>
                  <a:gd name="connsiteX29" fmla="*/ 644434 w 645182"/>
                  <a:gd name="connsiteY29" fmla="*/ 120331 h 1565954"/>
                  <a:gd name="connsiteX30" fmla="*/ 600755 w 645182"/>
                  <a:gd name="connsiteY30" fmla="*/ 1337 h 1565954"/>
                  <a:gd name="connsiteX0" fmla="*/ 600755 w 645182"/>
                  <a:gd name="connsiteY0" fmla="*/ 781 h 1565398"/>
                  <a:gd name="connsiteX1" fmla="*/ 307045 w 645182"/>
                  <a:gd name="connsiteY1" fmla="*/ 205705 h 1565398"/>
                  <a:gd name="connsiteX2" fmla="*/ 52251 w 645182"/>
                  <a:gd name="connsiteY2" fmla="*/ 1190930 h 1565398"/>
                  <a:gd name="connsiteX3" fmla="*/ 43543 w 645182"/>
                  <a:gd name="connsiteY3" fmla="*/ 1225764 h 1565398"/>
                  <a:gd name="connsiteX4" fmla="*/ 34834 w 645182"/>
                  <a:gd name="connsiteY4" fmla="*/ 1269307 h 1565398"/>
                  <a:gd name="connsiteX5" fmla="*/ 26125 w 645182"/>
                  <a:gd name="connsiteY5" fmla="*/ 1338975 h 1565398"/>
                  <a:gd name="connsiteX6" fmla="*/ 8708 w 645182"/>
                  <a:gd name="connsiteY6" fmla="*/ 1391227 h 1565398"/>
                  <a:gd name="connsiteX7" fmla="*/ 0 w 645182"/>
                  <a:gd name="connsiteY7" fmla="*/ 1460895 h 1565398"/>
                  <a:gd name="connsiteX8" fmla="*/ 182880 w 645182"/>
                  <a:gd name="connsiteY8" fmla="*/ 1547981 h 1565398"/>
                  <a:gd name="connsiteX9" fmla="*/ 278674 w 645182"/>
                  <a:gd name="connsiteY9" fmla="*/ 1565398 h 1565398"/>
                  <a:gd name="connsiteX10" fmla="*/ 452845 w 645182"/>
                  <a:gd name="connsiteY10" fmla="*/ 1556690 h 1565398"/>
                  <a:gd name="connsiteX11" fmla="*/ 496388 w 645182"/>
                  <a:gd name="connsiteY11" fmla="*/ 1513147 h 1565398"/>
                  <a:gd name="connsiteX12" fmla="*/ 522514 w 645182"/>
                  <a:gd name="connsiteY12" fmla="*/ 1487021 h 1565398"/>
                  <a:gd name="connsiteX13" fmla="*/ 539931 w 645182"/>
                  <a:gd name="connsiteY13" fmla="*/ 1460895 h 1565398"/>
                  <a:gd name="connsiteX14" fmla="*/ 522514 w 645182"/>
                  <a:gd name="connsiteY14" fmla="*/ 1243181 h 1565398"/>
                  <a:gd name="connsiteX15" fmla="*/ 513805 w 645182"/>
                  <a:gd name="connsiteY15" fmla="*/ 1077718 h 1565398"/>
                  <a:gd name="connsiteX16" fmla="*/ 496388 w 645182"/>
                  <a:gd name="connsiteY16" fmla="*/ 964507 h 1565398"/>
                  <a:gd name="connsiteX17" fmla="*/ 487680 w 645182"/>
                  <a:gd name="connsiteY17" fmla="*/ 868713 h 1565398"/>
                  <a:gd name="connsiteX18" fmla="*/ 461554 w 645182"/>
                  <a:gd name="connsiteY18" fmla="*/ 781627 h 1565398"/>
                  <a:gd name="connsiteX19" fmla="*/ 435428 w 645182"/>
                  <a:gd name="connsiteY19" fmla="*/ 650998 h 1565398"/>
                  <a:gd name="connsiteX20" fmla="*/ 444137 w 645182"/>
                  <a:gd name="connsiteY20" fmla="*/ 494244 h 1565398"/>
                  <a:gd name="connsiteX21" fmla="*/ 478971 w 645182"/>
                  <a:gd name="connsiteY21" fmla="*/ 424575 h 1565398"/>
                  <a:gd name="connsiteX22" fmla="*/ 505097 w 645182"/>
                  <a:gd name="connsiteY22" fmla="*/ 363615 h 1565398"/>
                  <a:gd name="connsiteX23" fmla="*/ 522514 w 645182"/>
                  <a:gd name="connsiteY23" fmla="*/ 337490 h 1565398"/>
                  <a:gd name="connsiteX24" fmla="*/ 531223 w 645182"/>
                  <a:gd name="connsiteY24" fmla="*/ 311364 h 1565398"/>
                  <a:gd name="connsiteX25" fmla="*/ 557348 w 645182"/>
                  <a:gd name="connsiteY25" fmla="*/ 285238 h 1565398"/>
                  <a:gd name="connsiteX26" fmla="*/ 574765 w 645182"/>
                  <a:gd name="connsiteY26" fmla="*/ 250404 h 1565398"/>
                  <a:gd name="connsiteX27" fmla="*/ 609600 w 645182"/>
                  <a:gd name="connsiteY27" fmla="*/ 198153 h 1565398"/>
                  <a:gd name="connsiteX28" fmla="*/ 627017 w 645182"/>
                  <a:gd name="connsiteY28" fmla="*/ 172027 h 1565398"/>
                  <a:gd name="connsiteX29" fmla="*/ 644434 w 645182"/>
                  <a:gd name="connsiteY29" fmla="*/ 119775 h 1565398"/>
                  <a:gd name="connsiteX30" fmla="*/ 600755 w 645182"/>
                  <a:gd name="connsiteY30" fmla="*/ 781 h 1565398"/>
                  <a:gd name="connsiteX0" fmla="*/ 600755 w 645182"/>
                  <a:gd name="connsiteY0" fmla="*/ 5656 h 1570273"/>
                  <a:gd name="connsiteX1" fmla="*/ 307045 w 645182"/>
                  <a:gd name="connsiteY1" fmla="*/ 210580 h 1570273"/>
                  <a:gd name="connsiteX2" fmla="*/ 52251 w 645182"/>
                  <a:gd name="connsiteY2" fmla="*/ 1195805 h 1570273"/>
                  <a:gd name="connsiteX3" fmla="*/ 43543 w 645182"/>
                  <a:gd name="connsiteY3" fmla="*/ 1230639 h 1570273"/>
                  <a:gd name="connsiteX4" fmla="*/ 34834 w 645182"/>
                  <a:gd name="connsiteY4" fmla="*/ 1274182 h 1570273"/>
                  <a:gd name="connsiteX5" fmla="*/ 26125 w 645182"/>
                  <a:gd name="connsiteY5" fmla="*/ 1343850 h 1570273"/>
                  <a:gd name="connsiteX6" fmla="*/ 8708 w 645182"/>
                  <a:gd name="connsiteY6" fmla="*/ 1396102 h 1570273"/>
                  <a:gd name="connsiteX7" fmla="*/ 0 w 645182"/>
                  <a:gd name="connsiteY7" fmla="*/ 1465770 h 1570273"/>
                  <a:gd name="connsiteX8" fmla="*/ 182880 w 645182"/>
                  <a:gd name="connsiteY8" fmla="*/ 1552856 h 1570273"/>
                  <a:gd name="connsiteX9" fmla="*/ 278674 w 645182"/>
                  <a:gd name="connsiteY9" fmla="*/ 1570273 h 1570273"/>
                  <a:gd name="connsiteX10" fmla="*/ 452845 w 645182"/>
                  <a:gd name="connsiteY10" fmla="*/ 1561565 h 1570273"/>
                  <a:gd name="connsiteX11" fmla="*/ 496388 w 645182"/>
                  <a:gd name="connsiteY11" fmla="*/ 1518022 h 1570273"/>
                  <a:gd name="connsiteX12" fmla="*/ 522514 w 645182"/>
                  <a:gd name="connsiteY12" fmla="*/ 1491896 h 1570273"/>
                  <a:gd name="connsiteX13" fmla="*/ 539931 w 645182"/>
                  <a:gd name="connsiteY13" fmla="*/ 1465770 h 1570273"/>
                  <a:gd name="connsiteX14" fmla="*/ 522514 w 645182"/>
                  <a:gd name="connsiteY14" fmla="*/ 1248056 h 1570273"/>
                  <a:gd name="connsiteX15" fmla="*/ 513805 w 645182"/>
                  <a:gd name="connsiteY15" fmla="*/ 1082593 h 1570273"/>
                  <a:gd name="connsiteX16" fmla="*/ 496388 w 645182"/>
                  <a:gd name="connsiteY16" fmla="*/ 969382 h 1570273"/>
                  <a:gd name="connsiteX17" fmla="*/ 487680 w 645182"/>
                  <a:gd name="connsiteY17" fmla="*/ 873588 h 1570273"/>
                  <a:gd name="connsiteX18" fmla="*/ 461554 w 645182"/>
                  <a:gd name="connsiteY18" fmla="*/ 786502 h 1570273"/>
                  <a:gd name="connsiteX19" fmla="*/ 435428 w 645182"/>
                  <a:gd name="connsiteY19" fmla="*/ 655873 h 1570273"/>
                  <a:gd name="connsiteX20" fmla="*/ 444137 w 645182"/>
                  <a:gd name="connsiteY20" fmla="*/ 499119 h 1570273"/>
                  <a:gd name="connsiteX21" fmla="*/ 478971 w 645182"/>
                  <a:gd name="connsiteY21" fmla="*/ 429450 h 1570273"/>
                  <a:gd name="connsiteX22" fmla="*/ 505097 w 645182"/>
                  <a:gd name="connsiteY22" fmla="*/ 368490 h 1570273"/>
                  <a:gd name="connsiteX23" fmla="*/ 522514 w 645182"/>
                  <a:gd name="connsiteY23" fmla="*/ 342365 h 1570273"/>
                  <a:gd name="connsiteX24" fmla="*/ 531223 w 645182"/>
                  <a:gd name="connsiteY24" fmla="*/ 316239 h 1570273"/>
                  <a:gd name="connsiteX25" fmla="*/ 557348 w 645182"/>
                  <a:gd name="connsiteY25" fmla="*/ 290113 h 1570273"/>
                  <a:gd name="connsiteX26" fmla="*/ 574765 w 645182"/>
                  <a:gd name="connsiteY26" fmla="*/ 255279 h 1570273"/>
                  <a:gd name="connsiteX27" fmla="*/ 609600 w 645182"/>
                  <a:gd name="connsiteY27" fmla="*/ 203028 h 1570273"/>
                  <a:gd name="connsiteX28" fmla="*/ 627017 w 645182"/>
                  <a:gd name="connsiteY28" fmla="*/ 176902 h 1570273"/>
                  <a:gd name="connsiteX29" fmla="*/ 644434 w 645182"/>
                  <a:gd name="connsiteY29" fmla="*/ 124650 h 1570273"/>
                  <a:gd name="connsiteX30" fmla="*/ 600755 w 645182"/>
                  <a:gd name="connsiteY30" fmla="*/ 5656 h 1570273"/>
                  <a:gd name="connsiteX0" fmla="*/ 600755 w 645182"/>
                  <a:gd name="connsiteY0" fmla="*/ 8110 h 1572727"/>
                  <a:gd name="connsiteX1" fmla="*/ 347526 w 645182"/>
                  <a:gd name="connsiteY1" fmla="*/ 143978 h 1572727"/>
                  <a:gd name="connsiteX2" fmla="*/ 52251 w 645182"/>
                  <a:gd name="connsiteY2" fmla="*/ 1198259 h 1572727"/>
                  <a:gd name="connsiteX3" fmla="*/ 43543 w 645182"/>
                  <a:gd name="connsiteY3" fmla="*/ 1233093 h 1572727"/>
                  <a:gd name="connsiteX4" fmla="*/ 34834 w 645182"/>
                  <a:gd name="connsiteY4" fmla="*/ 1276636 h 1572727"/>
                  <a:gd name="connsiteX5" fmla="*/ 26125 w 645182"/>
                  <a:gd name="connsiteY5" fmla="*/ 1346304 h 1572727"/>
                  <a:gd name="connsiteX6" fmla="*/ 8708 w 645182"/>
                  <a:gd name="connsiteY6" fmla="*/ 1398556 h 1572727"/>
                  <a:gd name="connsiteX7" fmla="*/ 0 w 645182"/>
                  <a:gd name="connsiteY7" fmla="*/ 1468224 h 1572727"/>
                  <a:gd name="connsiteX8" fmla="*/ 182880 w 645182"/>
                  <a:gd name="connsiteY8" fmla="*/ 1555310 h 1572727"/>
                  <a:gd name="connsiteX9" fmla="*/ 278674 w 645182"/>
                  <a:gd name="connsiteY9" fmla="*/ 1572727 h 1572727"/>
                  <a:gd name="connsiteX10" fmla="*/ 452845 w 645182"/>
                  <a:gd name="connsiteY10" fmla="*/ 1564019 h 1572727"/>
                  <a:gd name="connsiteX11" fmla="*/ 496388 w 645182"/>
                  <a:gd name="connsiteY11" fmla="*/ 1520476 h 1572727"/>
                  <a:gd name="connsiteX12" fmla="*/ 522514 w 645182"/>
                  <a:gd name="connsiteY12" fmla="*/ 1494350 h 1572727"/>
                  <a:gd name="connsiteX13" fmla="*/ 539931 w 645182"/>
                  <a:gd name="connsiteY13" fmla="*/ 1468224 h 1572727"/>
                  <a:gd name="connsiteX14" fmla="*/ 522514 w 645182"/>
                  <a:gd name="connsiteY14" fmla="*/ 1250510 h 1572727"/>
                  <a:gd name="connsiteX15" fmla="*/ 513805 w 645182"/>
                  <a:gd name="connsiteY15" fmla="*/ 1085047 h 1572727"/>
                  <a:gd name="connsiteX16" fmla="*/ 496388 w 645182"/>
                  <a:gd name="connsiteY16" fmla="*/ 971836 h 1572727"/>
                  <a:gd name="connsiteX17" fmla="*/ 487680 w 645182"/>
                  <a:gd name="connsiteY17" fmla="*/ 876042 h 1572727"/>
                  <a:gd name="connsiteX18" fmla="*/ 461554 w 645182"/>
                  <a:gd name="connsiteY18" fmla="*/ 788956 h 1572727"/>
                  <a:gd name="connsiteX19" fmla="*/ 435428 w 645182"/>
                  <a:gd name="connsiteY19" fmla="*/ 658327 h 1572727"/>
                  <a:gd name="connsiteX20" fmla="*/ 444137 w 645182"/>
                  <a:gd name="connsiteY20" fmla="*/ 501573 h 1572727"/>
                  <a:gd name="connsiteX21" fmla="*/ 478971 w 645182"/>
                  <a:gd name="connsiteY21" fmla="*/ 431904 h 1572727"/>
                  <a:gd name="connsiteX22" fmla="*/ 505097 w 645182"/>
                  <a:gd name="connsiteY22" fmla="*/ 370944 h 1572727"/>
                  <a:gd name="connsiteX23" fmla="*/ 522514 w 645182"/>
                  <a:gd name="connsiteY23" fmla="*/ 344819 h 1572727"/>
                  <a:gd name="connsiteX24" fmla="*/ 531223 w 645182"/>
                  <a:gd name="connsiteY24" fmla="*/ 318693 h 1572727"/>
                  <a:gd name="connsiteX25" fmla="*/ 557348 w 645182"/>
                  <a:gd name="connsiteY25" fmla="*/ 292567 h 1572727"/>
                  <a:gd name="connsiteX26" fmla="*/ 574765 w 645182"/>
                  <a:gd name="connsiteY26" fmla="*/ 257733 h 1572727"/>
                  <a:gd name="connsiteX27" fmla="*/ 609600 w 645182"/>
                  <a:gd name="connsiteY27" fmla="*/ 205482 h 1572727"/>
                  <a:gd name="connsiteX28" fmla="*/ 627017 w 645182"/>
                  <a:gd name="connsiteY28" fmla="*/ 179356 h 1572727"/>
                  <a:gd name="connsiteX29" fmla="*/ 644434 w 645182"/>
                  <a:gd name="connsiteY29" fmla="*/ 127104 h 1572727"/>
                  <a:gd name="connsiteX30" fmla="*/ 600755 w 645182"/>
                  <a:gd name="connsiteY30" fmla="*/ 8110 h 1572727"/>
                  <a:gd name="connsiteX0" fmla="*/ 600755 w 645182"/>
                  <a:gd name="connsiteY0" fmla="*/ 63 h 1564680"/>
                  <a:gd name="connsiteX1" fmla="*/ 347526 w 645182"/>
                  <a:gd name="connsiteY1" fmla="*/ 135931 h 1564680"/>
                  <a:gd name="connsiteX2" fmla="*/ 123689 w 645182"/>
                  <a:gd name="connsiteY2" fmla="*/ 366300 h 1564680"/>
                  <a:gd name="connsiteX3" fmla="*/ 43543 w 645182"/>
                  <a:gd name="connsiteY3" fmla="*/ 1225046 h 1564680"/>
                  <a:gd name="connsiteX4" fmla="*/ 34834 w 645182"/>
                  <a:gd name="connsiteY4" fmla="*/ 1268589 h 1564680"/>
                  <a:gd name="connsiteX5" fmla="*/ 26125 w 645182"/>
                  <a:gd name="connsiteY5" fmla="*/ 1338257 h 1564680"/>
                  <a:gd name="connsiteX6" fmla="*/ 8708 w 645182"/>
                  <a:gd name="connsiteY6" fmla="*/ 1390509 h 1564680"/>
                  <a:gd name="connsiteX7" fmla="*/ 0 w 645182"/>
                  <a:gd name="connsiteY7" fmla="*/ 1460177 h 1564680"/>
                  <a:gd name="connsiteX8" fmla="*/ 182880 w 645182"/>
                  <a:gd name="connsiteY8" fmla="*/ 1547263 h 1564680"/>
                  <a:gd name="connsiteX9" fmla="*/ 278674 w 645182"/>
                  <a:gd name="connsiteY9" fmla="*/ 1564680 h 1564680"/>
                  <a:gd name="connsiteX10" fmla="*/ 452845 w 645182"/>
                  <a:gd name="connsiteY10" fmla="*/ 1555972 h 1564680"/>
                  <a:gd name="connsiteX11" fmla="*/ 496388 w 645182"/>
                  <a:gd name="connsiteY11" fmla="*/ 1512429 h 1564680"/>
                  <a:gd name="connsiteX12" fmla="*/ 522514 w 645182"/>
                  <a:gd name="connsiteY12" fmla="*/ 1486303 h 1564680"/>
                  <a:gd name="connsiteX13" fmla="*/ 539931 w 645182"/>
                  <a:gd name="connsiteY13" fmla="*/ 1460177 h 1564680"/>
                  <a:gd name="connsiteX14" fmla="*/ 522514 w 645182"/>
                  <a:gd name="connsiteY14" fmla="*/ 1242463 h 1564680"/>
                  <a:gd name="connsiteX15" fmla="*/ 513805 w 645182"/>
                  <a:gd name="connsiteY15" fmla="*/ 1077000 h 1564680"/>
                  <a:gd name="connsiteX16" fmla="*/ 496388 w 645182"/>
                  <a:gd name="connsiteY16" fmla="*/ 963789 h 1564680"/>
                  <a:gd name="connsiteX17" fmla="*/ 487680 w 645182"/>
                  <a:gd name="connsiteY17" fmla="*/ 867995 h 1564680"/>
                  <a:gd name="connsiteX18" fmla="*/ 461554 w 645182"/>
                  <a:gd name="connsiteY18" fmla="*/ 780909 h 1564680"/>
                  <a:gd name="connsiteX19" fmla="*/ 435428 w 645182"/>
                  <a:gd name="connsiteY19" fmla="*/ 650280 h 1564680"/>
                  <a:gd name="connsiteX20" fmla="*/ 444137 w 645182"/>
                  <a:gd name="connsiteY20" fmla="*/ 493526 h 1564680"/>
                  <a:gd name="connsiteX21" fmla="*/ 478971 w 645182"/>
                  <a:gd name="connsiteY21" fmla="*/ 423857 h 1564680"/>
                  <a:gd name="connsiteX22" fmla="*/ 505097 w 645182"/>
                  <a:gd name="connsiteY22" fmla="*/ 362897 h 1564680"/>
                  <a:gd name="connsiteX23" fmla="*/ 522514 w 645182"/>
                  <a:gd name="connsiteY23" fmla="*/ 336772 h 1564680"/>
                  <a:gd name="connsiteX24" fmla="*/ 531223 w 645182"/>
                  <a:gd name="connsiteY24" fmla="*/ 310646 h 1564680"/>
                  <a:gd name="connsiteX25" fmla="*/ 557348 w 645182"/>
                  <a:gd name="connsiteY25" fmla="*/ 284520 h 1564680"/>
                  <a:gd name="connsiteX26" fmla="*/ 574765 w 645182"/>
                  <a:gd name="connsiteY26" fmla="*/ 249686 h 1564680"/>
                  <a:gd name="connsiteX27" fmla="*/ 609600 w 645182"/>
                  <a:gd name="connsiteY27" fmla="*/ 197435 h 1564680"/>
                  <a:gd name="connsiteX28" fmla="*/ 627017 w 645182"/>
                  <a:gd name="connsiteY28" fmla="*/ 171309 h 1564680"/>
                  <a:gd name="connsiteX29" fmla="*/ 644434 w 645182"/>
                  <a:gd name="connsiteY29" fmla="*/ 119057 h 1564680"/>
                  <a:gd name="connsiteX30" fmla="*/ 600755 w 645182"/>
                  <a:gd name="connsiteY30" fmla="*/ 63 h 1564680"/>
                  <a:gd name="connsiteX0" fmla="*/ 600755 w 645182"/>
                  <a:gd name="connsiteY0" fmla="*/ 63 h 1564680"/>
                  <a:gd name="connsiteX1" fmla="*/ 347526 w 645182"/>
                  <a:gd name="connsiteY1" fmla="*/ 135931 h 1564680"/>
                  <a:gd name="connsiteX2" fmla="*/ 123689 w 645182"/>
                  <a:gd name="connsiteY2" fmla="*/ 366300 h 1564680"/>
                  <a:gd name="connsiteX3" fmla="*/ 43543 w 645182"/>
                  <a:gd name="connsiteY3" fmla="*/ 1225046 h 1564680"/>
                  <a:gd name="connsiteX4" fmla="*/ 34834 w 645182"/>
                  <a:gd name="connsiteY4" fmla="*/ 1268589 h 1564680"/>
                  <a:gd name="connsiteX5" fmla="*/ 26125 w 645182"/>
                  <a:gd name="connsiteY5" fmla="*/ 1338257 h 1564680"/>
                  <a:gd name="connsiteX6" fmla="*/ 8708 w 645182"/>
                  <a:gd name="connsiteY6" fmla="*/ 1390509 h 1564680"/>
                  <a:gd name="connsiteX7" fmla="*/ 0 w 645182"/>
                  <a:gd name="connsiteY7" fmla="*/ 1460177 h 1564680"/>
                  <a:gd name="connsiteX8" fmla="*/ 182880 w 645182"/>
                  <a:gd name="connsiteY8" fmla="*/ 1547263 h 1564680"/>
                  <a:gd name="connsiteX9" fmla="*/ 278674 w 645182"/>
                  <a:gd name="connsiteY9" fmla="*/ 1564680 h 1564680"/>
                  <a:gd name="connsiteX10" fmla="*/ 452845 w 645182"/>
                  <a:gd name="connsiteY10" fmla="*/ 1555972 h 1564680"/>
                  <a:gd name="connsiteX11" fmla="*/ 496388 w 645182"/>
                  <a:gd name="connsiteY11" fmla="*/ 1512429 h 1564680"/>
                  <a:gd name="connsiteX12" fmla="*/ 522514 w 645182"/>
                  <a:gd name="connsiteY12" fmla="*/ 1486303 h 1564680"/>
                  <a:gd name="connsiteX13" fmla="*/ 539931 w 645182"/>
                  <a:gd name="connsiteY13" fmla="*/ 1460177 h 1564680"/>
                  <a:gd name="connsiteX14" fmla="*/ 522514 w 645182"/>
                  <a:gd name="connsiteY14" fmla="*/ 1242463 h 1564680"/>
                  <a:gd name="connsiteX15" fmla="*/ 513805 w 645182"/>
                  <a:gd name="connsiteY15" fmla="*/ 1077000 h 1564680"/>
                  <a:gd name="connsiteX16" fmla="*/ 496388 w 645182"/>
                  <a:gd name="connsiteY16" fmla="*/ 963789 h 1564680"/>
                  <a:gd name="connsiteX17" fmla="*/ 487680 w 645182"/>
                  <a:gd name="connsiteY17" fmla="*/ 867995 h 1564680"/>
                  <a:gd name="connsiteX18" fmla="*/ 461554 w 645182"/>
                  <a:gd name="connsiteY18" fmla="*/ 780909 h 1564680"/>
                  <a:gd name="connsiteX19" fmla="*/ 435428 w 645182"/>
                  <a:gd name="connsiteY19" fmla="*/ 650280 h 1564680"/>
                  <a:gd name="connsiteX20" fmla="*/ 444137 w 645182"/>
                  <a:gd name="connsiteY20" fmla="*/ 493526 h 1564680"/>
                  <a:gd name="connsiteX21" fmla="*/ 478971 w 645182"/>
                  <a:gd name="connsiteY21" fmla="*/ 423857 h 1564680"/>
                  <a:gd name="connsiteX22" fmla="*/ 505097 w 645182"/>
                  <a:gd name="connsiteY22" fmla="*/ 362897 h 1564680"/>
                  <a:gd name="connsiteX23" fmla="*/ 522514 w 645182"/>
                  <a:gd name="connsiteY23" fmla="*/ 336772 h 1564680"/>
                  <a:gd name="connsiteX24" fmla="*/ 531223 w 645182"/>
                  <a:gd name="connsiteY24" fmla="*/ 310646 h 1564680"/>
                  <a:gd name="connsiteX25" fmla="*/ 557348 w 645182"/>
                  <a:gd name="connsiteY25" fmla="*/ 284520 h 1564680"/>
                  <a:gd name="connsiteX26" fmla="*/ 574765 w 645182"/>
                  <a:gd name="connsiteY26" fmla="*/ 249686 h 1564680"/>
                  <a:gd name="connsiteX27" fmla="*/ 609600 w 645182"/>
                  <a:gd name="connsiteY27" fmla="*/ 197435 h 1564680"/>
                  <a:gd name="connsiteX28" fmla="*/ 627017 w 645182"/>
                  <a:gd name="connsiteY28" fmla="*/ 171309 h 1564680"/>
                  <a:gd name="connsiteX29" fmla="*/ 644434 w 645182"/>
                  <a:gd name="connsiteY29" fmla="*/ 119057 h 1564680"/>
                  <a:gd name="connsiteX30" fmla="*/ 600755 w 645182"/>
                  <a:gd name="connsiteY30" fmla="*/ 63 h 1564680"/>
                  <a:gd name="connsiteX0" fmla="*/ 600755 w 645182"/>
                  <a:gd name="connsiteY0" fmla="*/ 592 h 1565209"/>
                  <a:gd name="connsiteX1" fmla="*/ 333238 w 645182"/>
                  <a:gd name="connsiteY1" fmla="*/ 174560 h 1565209"/>
                  <a:gd name="connsiteX2" fmla="*/ 123689 w 645182"/>
                  <a:gd name="connsiteY2" fmla="*/ 366829 h 1565209"/>
                  <a:gd name="connsiteX3" fmla="*/ 43543 w 645182"/>
                  <a:gd name="connsiteY3" fmla="*/ 1225575 h 1565209"/>
                  <a:gd name="connsiteX4" fmla="*/ 34834 w 645182"/>
                  <a:gd name="connsiteY4" fmla="*/ 1269118 h 1565209"/>
                  <a:gd name="connsiteX5" fmla="*/ 26125 w 645182"/>
                  <a:gd name="connsiteY5" fmla="*/ 1338786 h 1565209"/>
                  <a:gd name="connsiteX6" fmla="*/ 8708 w 645182"/>
                  <a:gd name="connsiteY6" fmla="*/ 1391038 h 1565209"/>
                  <a:gd name="connsiteX7" fmla="*/ 0 w 645182"/>
                  <a:gd name="connsiteY7" fmla="*/ 1460706 h 1565209"/>
                  <a:gd name="connsiteX8" fmla="*/ 182880 w 645182"/>
                  <a:gd name="connsiteY8" fmla="*/ 1547792 h 1565209"/>
                  <a:gd name="connsiteX9" fmla="*/ 278674 w 645182"/>
                  <a:gd name="connsiteY9" fmla="*/ 1565209 h 1565209"/>
                  <a:gd name="connsiteX10" fmla="*/ 452845 w 645182"/>
                  <a:gd name="connsiteY10" fmla="*/ 1556501 h 1565209"/>
                  <a:gd name="connsiteX11" fmla="*/ 496388 w 645182"/>
                  <a:gd name="connsiteY11" fmla="*/ 1512958 h 1565209"/>
                  <a:gd name="connsiteX12" fmla="*/ 522514 w 645182"/>
                  <a:gd name="connsiteY12" fmla="*/ 1486832 h 1565209"/>
                  <a:gd name="connsiteX13" fmla="*/ 539931 w 645182"/>
                  <a:gd name="connsiteY13" fmla="*/ 1460706 h 1565209"/>
                  <a:gd name="connsiteX14" fmla="*/ 522514 w 645182"/>
                  <a:gd name="connsiteY14" fmla="*/ 1242992 h 1565209"/>
                  <a:gd name="connsiteX15" fmla="*/ 513805 w 645182"/>
                  <a:gd name="connsiteY15" fmla="*/ 1077529 h 1565209"/>
                  <a:gd name="connsiteX16" fmla="*/ 496388 w 645182"/>
                  <a:gd name="connsiteY16" fmla="*/ 964318 h 1565209"/>
                  <a:gd name="connsiteX17" fmla="*/ 487680 w 645182"/>
                  <a:gd name="connsiteY17" fmla="*/ 868524 h 1565209"/>
                  <a:gd name="connsiteX18" fmla="*/ 461554 w 645182"/>
                  <a:gd name="connsiteY18" fmla="*/ 781438 h 1565209"/>
                  <a:gd name="connsiteX19" fmla="*/ 435428 w 645182"/>
                  <a:gd name="connsiteY19" fmla="*/ 650809 h 1565209"/>
                  <a:gd name="connsiteX20" fmla="*/ 444137 w 645182"/>
                  <a:gd name="connsiteY20" fmla="*/ 494055 h 1565209"/>
                  <a:gd name="connsiteX21" fmla="*/ 478971 w 645182"/>
                  <a:gd name="connsiteY21" fmla="*/ 424386 h 1565209"/>
                  <a:gd name="connsiteX22" fmla="*/ 505097 w 645182"/>
                  <a:gd name="connsiteY22" fmla="*/ 363426 h 1565209"/>
                  <a:gd name="connsiteX23" fmla="*/ 522514 w 645182"/>
                  <a:gd name="connsiteY23" fmla="*/ 337301 h 1565209"/>
                  <a:gd name="connsiteX24" fmla="*/ 531223 w 645182"/>
                  <a:gd name="connsiteY24" fmla="*/ 311175 h 1565209"/>
                  <a:gd name="connsiteX25" fmla="*/ 557348 w 645182"/>
                  <a:gd name="connsiteY25" fmla="*/ 285049 h 1565209"/>
                  <a:gd name="connsiteX26" fmla="*/ 574765 w 645182"/>
                  <a:gd name="connsiteY26" fmla="*/ 250215 h 1565209"/>
                  <a:gd name="connsiteX27" fmla="*/ 609600 w 645182"/>
                  <a:gd name="connsiteY27" fmla="*/ 197964 h 1565209"/>
                  <a:gd name="connsiteX28" fmla="*/ 627017 w 645182"/>
                  <a:gd name="connsiteY28" fmla="*/ 171838 h 1565209"/>
                  <a:gd name="connsiteX29" fmla="*/ 644434 w 645182"/>
                  <a:gd name="connsiteY29" fmla="*/ 119586 h 1565209"/>
                  <a:gd name="connsiteX30" fmla="*/ 600755 w 645182"/>
                  <a:gd name="connsiteY30" fmla="*/ 592 h 1565209"/>
                  <a:gd name="connsiteX0" fmla="*/ 600755 w 645182"/>
                  <a:gd name="connsiteY0" fmla="*/ 592 h 1565209"/>
                  <a:gd name="connsiteX1" fmla="*/ 333238 w 645182"/>
                  <a:gd name="connsiteY1" fmla="*/ 174560 h 1565209"/>
                  <a:gd name="connsiteX2" fmla="*/ 123689 w 645182"/>
                  <a:gd name="connsiteY2" fmla="*/ 366829 h 1565209"/>
                  <a:gd name="connsiteX3" fmla="*/ 43543 w 645182"/>
                  <a:gd name="connsiteY3" fmla="*/ 1225575 h 1565209"/>
                  <a:gd name="connsiteX4" fmla="*/ 34834 w 645182"/>
                  <a:gd name="connsiteY4" fmla="*/ 1269118 h 1565209"/>
                  <a:gd name="connsiteX5" fmla="*/ 26125 w 645182"/>
                  <a:gd name="connsiteY5" fmla="*/ 1338786 h 1565209"/>
                  <a:gd name="connsiteX6" fmla="*/ 8708 w 645182"/>
                  <a:gd name="connsiteY6" fmla="*/ 1391038 h 1565209"/>
                  <a:gd name="connsiteX7" fmla="*/ 0 w 645182"/>
                  <a:gd name="connsiteY7" fmla="*/ 1460706 h 1565209"/>
                  <a:gd name="connsiteX8" fmla="*/ 182880 w 645182"/>
                  <a:gd name="connsiteY8" fmla="*/ 1547792 h 1565209"/>
                  <a:gd name="connsiteX9" fmla="*/ 278674 w 645182"/>
                  <a:gd name="connsiteY9" fmla="*/ 1565209 h 1565209"/>
                  <a:gd name="connsiteX10" fmla="*/ 452845 w 645182"/>
                  <a:gd name="connsiteY10" fmla="*/ 1556501 h 1565209"/>
                  <a:gd name="connsiteX11" fmla="*/ 496388 w 645182"/>
                  <a:gd name="connsiteY11" fmla="*/ 1512958 h 1565209"/>
                  <a:gd name="connsiteX12" fmla="*/ 522514 w 645182"/>
                  <a:gd name="connsiteY12" fmla="*/ 1486832 h 1565209"/>
                  <a:gd name="connsiteX13" fmla="*/ 539931 w 645182"/>
                  <a:gd name="connsiteY13" fmla="*/ 1460706 h 1565209"/>
                  <a:gd name="connsiteX14" fmla="*/ 522514 w 645182"/>
                  <a:gd name="connsiteY14" fmla="*/ 1242992 h 1565209"/>
                  <a:gd name="connsiteX15" fmla="*/ 513805 w 645182"/>
                  <a:gd name="connsiteY15" fmla="*/ 1077529 h 1565209"/>
                  <a:gd name="connsiteX16" fmla="*/ 496388 w 645182"/>
                  <a:gd name="connsiteY16" fmla="*/ 964318 h 1565209"/>
                  <a:gd name="connsiteX17" fmla="*/ 487680 w 645182"/>
                  <a:gd name="connsiteY17" fmla="*/ 868524 h 1565209"/>
                  <a:gd name="connsiteX18" fmla="*/ 461554 w 645182"/>
                  <a:gd name="connsiteY18" fmla="*/ 781438 h 1565209"/>
                  <a:gd name="connsiteX19" fmla="*/ 435428 w 645182"/>
                  <a:gd name="connsiteY19" fmla="*/ 650809 h 1565209"/>
                  <a:gd name="connsiteX20" fmla="*/ 444137 w 645182"/>
                  <a:gd name="connsiteY20" fmla="*/ 494055 h 1565209"/>
                  <a:gd name="connsiteX21" fmla="*/ 478971 w 645182"/>
                  <a:gd name="connsiteY21" fmla="*/ 424386 h 1565209"/>
                  <a:gd name="connsiteX22" fmla="*/ 505097 w 645182"/>
                  <a:gd name="connsiteY22" fmla="*/ 363426 h 1565209"/>
                  <a:gd name="connsiteX23" fmla="*/ 522514 w 645182"/>
                  <a:gd name="connsiteY23" fmla="*/ 337301 h 1565209"/>
                  <a:gd name="connsiteX24" fmla="*/ 531223 w 645182"/>
                  <a:gd name="connsiteY24" fmla="*/ 311175 h 1565209"/>
                  <a:gd name="connsiteX25" fmla="*/ 557348 w 645182"/>
                  <a:gd name="connsiteY25" fmla="*/ 285049 h 1565209"/>
                  <a:gd name="connsiteX26" fmla="*/ 574765 w 645182"/>
                  <a:gd name="connsiteY26" fmla="*/ 250215 h 1565209"/>
                  <a:gd name="connsiteX27" fmla="*/ 609600 w 645182"/>
                  <a:gd name="connsiteY27" fmla="*/ 197964 h 1565209"/>
                  <a:gd name="connsiteX28" fmla="*/ 627017 w 645182"/>
                  <a:gd name="connsiteY28" fmla="*/ 171838 h 1565209"/>
                  <a:gd name="connsiteX29" fmla="*/ 644434 w 645182"/>
                  <a:gd name="connsiteY29" fmla="*/ 119586 h 1565209"/>
                  <a:gd name="connsiteX30" fmla="*/ 600755 w 645182"/>
                  <a:gd name="connsiteY30" fmla="*/ 592 h 1565209"/>
                  <a:gd name="connsiteX0" fmla="*/ 600755 w 645182"/>
                  <a:gd name="connsiteY0" fmla="*/ 592 h 1565209"/>
                  <a:gd name="connsiteX1" fmla="*/ 333238 w 645182"/>
                  <a:gd name="connsiteY1" fmla="*/ 174560 h 1565209"/>
                  <a:gd name="connsiteX2" fmla="*/ 123689 w 645182"/>
                  <a:gd name="connsiteY2" fmla="*/ 366829 h 1565209"/>
                  <a:gd name="connsiteX3" fmla="*/ 43543 w 645182"/>
                  <a:gd name="connsiteY3" fmla="*/ 1225575 h 1565209"/>
                  <a:gd name="connsiteX4" fmla="*/ 34834 w 645182"/>
                  <a:gd name="connsiteY4" fmla="*/ 1269118 h 1565209"/>
                  <a:gd name="connsiteX5" fmla="*/ 26125 w 645182"/>
                  <a:gd name="connsiteY5" fmla="*/ 1338786 h 1565209"/>
                  <a:gd name="connsiteX6" fmla="*/ 8708 w 645182"/>
                  <a:gd name="connsiteY6" fmla="*/ 1391038 h 1565209"/>
                  <a:gd name="connsiteX7" fmla="*/ 0 w 645182"/>
                  <a:gd name="connsiteY7" fmla="*/ 1460706 h 1565209"/>
                  <a:gd name="connsiteX8" fmla="*/ 182880 w 645182"/>
                  <a:gd name="connsiteY8" fmla="*/ 1547792 h 1565209"/>
                  <a:gd name="connsiteX9" fmla="*/ 278674 w 645182"/>
                  <a:gd name="connsiteY9" fmla="*/ 1565209 h 1565209"/>
                  <a:gd name="connsiteX10" fmla="*/ 452845 w 645182"/>
                  <a:gd name="connsiteY10" fmla="*/ 1556501 h 1565209"/>
                  <a:gd name="connsiteX11" fmla="*/ 496388 w 645182"/>
                  <a:gd name="connsiteY11" fmla="*/ 1512958 h 1565209"/>
                  <a:gd name="connsiteX12" fmla="*/ 522514 w 645182"/>
                  <a:gd name="connsiteY12" fmla="*/ 1486832 h 1565209"/>
                  <a:gd name="connsiteX13" fmla="*/ 539931 w 645182"/>
                  <a:gd name="connsiteY13" fmla="*/ 1460706 h 1565209"/>
                  <a:gd name="connsiteX14" fmla="*/ 522514 w 645182"/>
                  <a:gd name="connsiteY14" fmla="*/ 1242992 h 1565209"/>
                  <a:gd name="connsiteX15" fmla="*/ 513805 w 645182"/>
                  <a:gd name="connsiteY15" fmla="*/ 1077529 h 1565209"/>
                  <a:gd name="connsiteX16" fmla="*/ 496388 w 645182"/>
                  <a:gd name="connsiteY16" fmla="*/ 964318 h 1565209"/>
                  <a:gd name="connsiteX17" fmla="*/ 487680 w 645182"/>
                  <a:gd name="connsiteY17" fmla="*/ 868524 h 1565209"/>
                  <a:gd name="connsiteX18" fmla="*/ 461554 w 645182"/>
                  <a:gd name="connsiteY18" fmla="*/ 781438 h 1565209"/>
                  <a:gd name="connsiteX19" fmla="*/ 435428 w 645182"/>
                  <a:gd name="connsiteY19" fmla="*/ 650809 h 1565209"/>
                  <a:gd name="connsiteX20" fmla="*/ 444137 w 645182"/>
                  <a:gd name="connsiteY20" fmla="*/ 494055 h 1565209"/>
                  <a:gd name="connsiteX21" fmla="*/ 478971 w 645182"/>
                  <a:gd name="connsiteY21" fmla="*/ 424386 h 1565209"/>
                  <a:gd name="connsiteX22" fmla="*/ 505097 w 645182"/>
                  <a:gd name="connsiteY22" fmla="*/ 363426 h 1565209"/>
                  <a:gd name="connsiteX23" fmla="*/ 522514 w 645182"/>
                  <a:gd name="connsiteY23" fmla="*/ 337301 h 1565209"/>
                  <a:gd name="connsiteX24" fmla="*/ 531223 w 645182"/>
                  <a:gd name="connsiteY24" fmla="*/ 311175 h 1565209"/>
                  <a:gd name="connsiteX25" fmla="*/ 557348 w 645182"/>
                  <a:gd name="connsiteY25" fmla="*/ 285049 h 1565209"/>
                  <a:gd name="connsiteX26" fmla="*/ 574765 w 645182"/>
                  <a:gd name="connsiteY26" fmla="*/ 250215 h 1565209"/>
                  <a:gd name="connsiteX27" fmla="*/ 609600 w 645182"/>
                  <a:gd name="connsiteY27" fmla="*/ 197964 h 1565209"/>
                  <a:gd name="connsiteX28" fmla="*/ 627017 w 645182"/>
                  <a:gd name="connsiteY28" fmla="*/ 171838 h 1565209"/>
                  <a:gd name="connsiteX29" fmla="*/ 644434 w 645182"/>
                  <a:gd name="connsiteY29" fmla="*/ 119586 h 1565209"/>
                  <a:gd name="connsiteX30" fmla="*/ 600755 w 645182"/>
                  <a:gd name="connsiteY30" fmla="*/ 592 h 1565209"/>
                  <a:gd name="connsiteX0" fmla="*/ 600755 w 645182"/>
                  <a:gd name="connsiteY0" fmla="*/ 641 h 1565258"/>
                  <a:gd name="connsiteX1" fmla="*/ 323713 w 645182"/>
                  <a:gd name="connsiteY1" fmla="*/ 176991 h 1565258"/>
                  <a:gd name="connsiteX2" fmla="*/ 123689 w 645182"/>
                  <a:gd name="connsiteY2" fmla="*/ 366878 h 1565258"/>
                  <a:gd name="connsiteX3" fmla="*/ 43543 w 645182"/>
                  <a:gd name="connsiteY3" fmla="*/ 1225624 h 1565258"/>
                  <a:gd name="connsiteX4" fmla="*/ 34834 w 645182"/>
                  <a:gd name="connsiteY4" fmla="*/ 1269167 h 1565258"/>
                  <a:gd name="connsiteX5" fmla="*/ 26125 w 645182"/>
                  <a:gd name="connsiteY5" fmla="*/ 1338835 h 1565258"/>
                  <a:gd name="connsiteX6" fmla="*/ 8708 w 645182"/>
                  <a:gd name="connsiteY6" fmla="*/ 1391087 h 1565258"/>
                  <a:gd name="connsiteX7" fmla="*/ 0 w 645182"/>
                  <a:gd name="connsiteY7" fmla="*/ 1460755 h 1565258"/>
                  <a:gd name="connsiteX8" fmla="*/ 182880 w 645182"/>
                  <a:gd name="connsiteY8" fmla="*/ 1547841 h 1565258"/>
                  <a:gd name="connsiteX9" fmla="*/ 278674 w 645182"/>
                  <a:gd name="connsiteY9" fmla="*/ 1565258 h 1565258"/>
                  <a:gd name="connsiteX10" fmla="*/ 452845 w 645182"/>
                  <a:gd name="connsiteY10" fmla="*/ 1556550 h 1565258"/>
                  <a:gd name="connsiteX11" fmla="*/ 496388 w 645182"/>
                  <a:gd name="connsiteY11" fmla="*/ 1513007 h 1565258"/>
                  <a:gd name="connsiteX12" fmla="*/ 522514 w 645182"/>
                  <a:gd name="connsiteY12" fmla="*/ 1486881 h 1565258"/>
                  <a:gd name="connsiteX13" fmla="*/ 539931 w 645182"/>
                  <a:gd name="connsiteY13" fmla="*/ 1460755 h 1565258"/>
                  <a:gd name="connsiteX14" fmla="*/ 522514 w 645182"/>
                  <a:gd name="connsiteY14" fmla="*/ 1243041 h 1565258"/>
                  <a:gd name="connsiteX15" fmla="*/ 513805 w 645182"/>
                  <a:gd name="connsiteY15" fmla="*/ 1077578 h 1565258"/>
                  <a:gd name="connsiteX16" fmla="*/ 496388 w 645182"/>
                  <a:gd name="connsiteY16" fmla="*/ 964367 h 1565258"/>
                  <a:gd name="connsiteX17" fmla="*/ 487680 w 645182"/>
                  <a:gd name="connsiteY17" fmla="*/ 868573 h 1565258"/>
                  <a:gd name="connsiteX18" fmla="*/ 461554 w 645182"/>
                  <a:gd name="connsiteY18" fmla="*/ 781487 h 1565258"/>
                  <a:gd name="connsiteX19" fmla="*/ 435428 w 645182"/>
                  <a:gd name="connsiteY19" fmla="*/ 650858 h 1565258"/>
                  <a:gd name="connsiteX20" fmla="*/ 444137 w 645182"/>
                  <a:gd name="connsiteY20" fmla="*/ 494104 h 1565258"/>
                  <a:gd name="connsiteX21" fmla="*/ 478971 w 645182"/>
                  <a:gd name="connsiteY21" fmla="*/ 424435 h 1565258"/>
                  <a:gd name="connsiteX22" fmla="*/ 505097 w 645182"/>
                  <a:gd name="connsiteY22" fmla="*/ 363475 h 1565258"/>
                  <a:gd name="connsiteX23" fmla="*/ 522514 w 645182"/>
                  <a:gd name="connsiteY23" fmla="*/ 337350 h 1565258"/>
                  <a:gd name="connsiteX24" fmla="*/ 531223 w 645182"/>
                  <a:gd name="connsiteY24" fmla="*/ 311224 h 1565258"/>
                  <a:gd name="connsiteX25" fmla="*/ 557348 w 645182"/>
                  <a:gd name="connsiteY25" fmla="*/ 285098 h 1565258"/>
                  <a:gd name="connsiteX26" fmla="*/ 574765 w 645182"/>
                  <a:gd name="connsiteY26" fmla="*/ 250264 h 1565258"/>
                  <a:gd name="connsiteX27" fmla="*/ 609600 w 645182"/>
                  <a:gd name="connsiteY27" fmla="*/ 198013 h 1565258"/>
                  <a:gd name="connsiteX28" fmla="*/ 627017 w 645182"/>
                  <a:gd name="connsiteY28" fmla="*/ 171887 h 1565258"/>
                  <a:gd name="connsiteX29" fmla="*/ 644434 w 645182"/>
                  <a:gd name="connsiteY29" fmla="*/ 119635 h 1565258"/>
                  <a:gd name="connsiteX30" fmla="*/ 600755 w 645182"/>
                  <a:gd name="connsiteY30" fmla="*/ 641 h 1565258"/>
                  <a:gd name="connsiteX0" fmla="*/ 600755 w 645182"/>
                  <a:gd name="connsiteY0" fmla="*/ 641 h 1565258"/>
                  <a:gd name="connsiteX1" fmla="*/ 323713 w 645182"/>
                  <a:gd name="connsiteY1" fmla="*/ 176991 h 1565258"/>
                  <a:gd name="connsiteX2" fmla="*/ 123689 w 645182"/>
                  <a:gd name="connsiteY2" fmla="*/ 366878 h 1565258"/>
                  <a:gd name="connsiteX3" fmla="*/ 43543 w 645182"/>
                  <a:gd name="connsiteY3" fmla="*/ 1225624 h 1565258"/>
                  <a:gd name="connsiteX4" fmla="*/ 34834 w 645182"/>
                  <a:gd name="connsiteY4" fmla="*/ 1269167 h 1565258"/>
                  <a:gd name="connsiteX5" fmla="*/ 26125 w 645182"/>
                  <a:gd name="connsiteY5" fmla="*/ 1338835 h 1565258"/>
                  <a:gd name="connsiteX6" fmla="*/ 8708 w 645182"/>
                  <a:gd name="connsiteY6" fmla="*/ 1391087 h 1565258"/>
                  <a:gd name="connsiteX7" fmla="*/ 0 w 645182"/>
                  <a:gd name="connsiteY7" fmla="*/ 1460755 h 1565258"/>
                  <a:gd name="connsiteX8" fmla="*/ 182880 w 645182"/>
                  <a:gd name="connsiteY8" fmla="*/ 1547841 h 1565258"/>
                  <a:gd name="connsiteX9" fmla="*/ 278674 w 645182"/>
                  <a:gd name="connsiteY9" fmla="*/ 1565258 h 1565258"/>
                  <a:gd name="connsiteX10" fmla="*/ 452845 w 645182"/>
                  <a:gd name="connsiteY10" fmla="*/ 1556550 h 1565258"/>
                  <a:gd name="connsiteX11" fmla="*/ 496388 w 645182"/>
                  <a:gd name="connsiteY11" fmla="*/ 1513007 h 1565258"/>
                  <a:gd name="connsiteX12" fmla="*/ 522514 w 645182"/>
                  <a:gd name="connsiteY12" fmla="*/ 1486881 h 1565258"/>
                  <a:gd name="connsiteX13" fmla="*/ 539931 w 645182"/>
                  <a:gd name="connsiteY13" fmla="*/ 1460755 h 1565258"/>
                  <a:gd name="connsiteX14" fmla="*/ 522514 w 645182"/>
                  <a:gd name="connsiteY14" fmla="*/ 1243041 h 1565258"/>
                  <a:gd name="connsiteX15" fmla="*/ 513805 w 645182"/>
                  <a:gd name="connsiteY15" fmla="*/ 1077578 h 1565258"/>
                  <a:gd name="connsiteX16" fmla="*/ 496388 w 645182"/>
                  <a:gd name="connsiteY16" fmla="*/ 964367 h 1565258"/>
                  <a:gd name="connsiteX17" fmla="*/ 487680 w 645182"/>
                  <a:gd name="connsiteY17" fmla="*/ 868573 h 1565258"/>
                  <a:gd name="connsiteX18" fmla="*/ 461554 w 645182"/>
                  <a:gd name="connsiteY18" fmla="*/ 781487 h 1565258"/>
                  <a:gd name="connsiteX19" fmla="*/ 435428 w 645182"/>
                  <a:gd name="connsiteY19" fmla="*/ 650858 h 1565258"/>
                  <a:gd name="connsiteX20" fmla="*/ 444137 w 645182"/>
                  <a:gd name="connsiteY20" fmla="*/ 494104 h 1565258"/>
                  <a:gd name="connsiteX21" fmla="*/ 478971 w 645182"/>
                  <a:gd name="connsiteY21" fmla="*/ 424435 h 1565258"/>
                  <a:gd name="connsiteX22" fmla="*/ 505097 w 645182"/>
                  <a:gd name="connsiteY22" fmla="*/ 363475 h 1565258"/>
                  <a:gd name="connsiteX23" fmla="*/ 522514 w 645182"/>
                  <a:gd name="connsiteY23" fmla="*/ 337350 h 1565258"/>
                  <a:gd name="connsiteX24" fmla="*/ 531223 w 645182"/>
                  <a:gd name="connsiteY24" fmla="*/ 311224 h 1565258"/>
                  <a:gd name="connsiteX25" fmla="*/ 557348 w 645182"/>
                  <a:gd name="connsiteY25" fmla="*/ 285098 h 1565258"/>
                  <a:gd name="connsiteX26" fmla="*/ 574765 w 645182"/>
                  <a:gd name="connsiteY26" fmla="*/ 250264 h 1565258"/>
                  <a:gd name="connsiteX27" fmla="*/ 609600 w 645182"/>
                  <a:gd name="connsiteY27" fmla="*/ 198013 h 1565258"/>
                  <a:gd name="connsiteX28" fmla="*/ 627017 w 645182"/>
                  <a:gd name="connsiteY28" fmla="*/ 171887 h 1565258"/>
                  <a:gd name="connsiteX29" fmla="*/ 644434 w 645182"/>
                  <a:gd name="connsiteY29" fmla="*/ 119635 h 1565258"/>
                  <a:gd name="connsiteX30" fmla="*/ 600755 w 645182"/>
                  <a:gd name="connsiteY30" fmla="*/ 641 h 1565258"/>
                  <a:gd name="connsiteX0" fmla="*/ 600755 w 645182"/>
                  <a:gd name="connsiteY0" fmla="*/ 641 h 1565258"/>
                  <a:gd name="connsiteX1" fmla="*/ 323713 w 645182"/>
                  <a:gd name="connsiteY1" fmla="*/ 176991 h 1565258"/>
                  <a:gd name="connsiteX2" fmla="*/ 123689 w 645182"/>
                  <a:gd name="connsiteY2" fmla="*/ 366878 h 1565258"/>
                  <a:gd name="connsiteX3" fmla="*/ 43543 w 645182"/>
                  <a:gd name="connsiteY3" fmla="*/ 1225624 h 1565258"/>
                  <a:gd name="connsiteX4" fmla="*/ 34834 w 645182"/>
                  <a:gd name="connsiteY4" fmla="*/ 1269167 h 1565258"/>
                  <a:gd name="connsiteX5" fmla="*/ 26125 w 645182"/>
                  <a:gd name="connsiteY5" fmla="*/ 1338835 h 1565258"/>
                  <a:gd name="connsiteX6" fmla="*/ 8708 w 645182"/>
                  <a:gd name="connsiteY6" fmla="*/ 1391087 h 1565258"/>
                  <a:gd name="connsiteX7" fmla="*/ 0 w 645182"/>
                  <a:gd name="connsiteY7" fmla="*/ 1460755 h 1565258"/>
                  <a:gd name="connsiteX8" fmla="*/ 182880 w 645182"/>
                  <a:gd name="connsiteY8" fmla="*/ 1547841 h 1565258"/>
                  <a:gd name="connsiteX9" fmla="*/ 278674 w 645182"/>
                  <a:gd name="connsiteY9" fmla="*/ 1565258 h 1565258"/>
                  <a:gd name="connsiteX10" fmla="*/ 452845 w 645182"/>
                  <a:gd name="connsiteY10" fmla="*/ 1556550 h 1565258"/>
                  <a:gd name="connsiteX11" fmla="*/ 496388 w 645182"/>
                  <a:gd name="connsiteY11" fmla="*/ 1513007 h 1565258"/>
                  <a:gd name="connsiteX12" fmla="*/ 522514 w 645182"/>
                  <a:gd name="connsiteY12" fmla="*/ 1486881 h 1565258"/>
                  <a:gd name="connsiteX13" fmla="*/ 539931 w 645182"/>
                  <a:gd name="connsiteY13" fmla="*/ 1460755 h 1565258"/>
                  <a:gd name="connsiteX14" fmla="*/ 522514 w 645182"/>
                  <a:gd name="connsiteY14" fmla="*/ 1243041 h 1565258"/>
                  <a:gd name="connsiteX15" fmla="*/ 513805 w 645182"/>
                  <a:gd name="connsiteY15" fmla="*/ 1077578 h 1565258"/>
                  <a:gd name="connsiteX16" fmla="*/ 496388 w 645182"/>
                  <a:gd name="connsiteY16" fmla="*/ 964367 h 1565258"/>
                  <a:gd name="connsiteX17" fmla="*/ 487680 w 645182"/>
                  <a:gd name="connsiteY17" fmla="*/ 868573 h 1565258"/>
                  <a:gd name="connsiteX18" fmla="*/ 461554 w 645182"/>
                  <a:gd name="connsiteY18" fmla="*/ 781487 h 1565258"/>
                  <a:gd name="connsiteX19" fmla="*/ 435428 w 645182"/>
                  <a:gd name="connsiteY19" fmla="*/ 650858 h 1565258"/>
                  <a:gd name="connsiteX20" fmla="*/ 444137 w 645182"/>
                  <a:gd name="connsiteY20" fmla="*/ 494104 h 1565258"/>
                  <a:gd name="connsiteX21" fmla="*/ 478971 w 645182"/>
                  <a:gd name="connsiteY21" fmla="*/ 424435 h 1565258"/>
                  <a:gd name="connsiteX22" fmla="*/ 505097 w 645182"/>
                  <a:gd name="connsiteY22" fmla="*/ 363475 h 1565258"/>
                  <a:gd name="connsiteX23" fmla="*/ 522514 w 645182"/>
                  <a:gd name="connsiteY23" fmla="*/ 337350 h 1565258"/>
                  <a:gd name="connsiteX24" fmla="*/ 531223 w 645182"/>
                  <a:gd name="connsiteY24" fmla="*/ 311224 h 1565258"/>
                  <a:gd name="connsiteX25" fmla="*/ 557348 w 645182"/>
                  <a:gd name="connsiteY25" fmla="*/ 285098 h 1565258"/>
                  <a:gd name="connsiteX26" fmla="*/ 574765 w 645182"/>
                  <a:gd name="connsiteY26" fmla="*/ 250264 h 1565258"/>
                  <a:gd name="connsiteX27" fmla="*/ 609600 w 645182"/>
                  <a:gd name="connsiteY27" fmla="*/ 198013 h 1565258"/>
                  <a:gd name="connsiteX28" fmla="*/ 627017 w 645182"/>
                  <a:gd name="connsiteY28" fmla="*/ 171887 h 1565258"/>
                  <a:gd name="connsiteX29" fmla="*/ 644434 w 645182"/>
                  <a:gd name="connsiteY29" fmla="*/ 119635 h 1565258"/>
                  <a:gd name="connsiteX30" fmla="*/ 600755 w 645182"/>
                  <a:gd name="connsiteY30" fmla="*/ 641 h 1565258"/>
                  <a:gd name="connsiteX0" fmla="*/ 600755 w 645182"/>
                  <a:gd name="connsiteY0" fmla="*/ 416 h 1565033"/>
                  <a:gd name="connsiteX1" fmla="*/ 347526 w 645182"/>
                  <a:gd name="connsiteY1" fmla="*/ 164860 h 1565033"/>
                  <a:gd name="connsiteX2" fmla="*/ 123689 w 645182"/>
                  <a:gd name="connsiteY2" fmla="*/ 366653 h 1565033"/>
                  <a:gd name="connsiteX3" fmla="*/ 43543 w 645182"/>
                  <a:gd name="connsiteY3" fmla="*/ 1225399 h 1565033"/>
                  <a:gd name="connsiteX4" fmla="*/ 34834 w 645182"/>
                  <a:gd name="connsiteY4" fmla="*/ 1268942 h 1565033"/>
                  <a:gd name="connsiteX5" fmla="*/ 26125 w 645182"/>
                  <a:gd name="connsiteY5" fmla="*/ 1338610 h 1565033"/>
                  <a:gd name="connsiteX6" fmla="*/ 8708 w 645182"/>
                  <a:gd name="connsiteY6" fmla="*/ 1390862 h 1565033"/>
                  <a:gd name="connsiteX7" fmla="*/ 0 w 645182"/>
                  <a:gd name="connsiteY7" fmla="*/ 1460530 h 1565033"/>
                  <a:gd name="connsiteX8" fmla="*/ 182880 w 645182"/>
                  <a:gd name="connsiteY8" fmla="*/ 1547616 h 1565033"/>
                  <a:gd name="connsiteX9" fmla="*/ 278674 w 645182"/>
                  <a:gd name="connsiteY9" fmla="*/ 1565033 h 1565033"/>
                  <a:gd name="connsiteX10" fmla="*/ 452845 w 645182"/>
                  <a:gd name="connsiteY10" fmla="*/ 1556325 h 1565033"/>
                  <a:gd name="connsiteX11" fmla="*/ 496388 w 645182"/>
                  <a:gd name="connsiteY11" fmla="*/ 1512782 h 1565033"/>
                  <a:gd name="connsiteX12" fmla="*/ 522514 w 645182"/>
                  <a:gd name="connsiteY12" fmla="*/ 1486656 h 1565033"/>
                  <a:gd name="connsiteX13" fmla="*/ 539931 w 645182"/>
                  <a:gd name="connsiteY13" fmla="*/ 1460530 h 1565033"/>
                  <a:gd name="connsiteX14" fmla="*/ 522514 w 645182"/>
                  <a:gd name="connsiteY14" fmla="*/ 1242816 h 1565033"/>
                  <a:gd name="connsiteX15" fmla="*/ 513805 w 645182"/>
                  <a:gd name="connsiteY15" fmla="*/ 1077353 h 1565033"/>
                  <a:gd name="connsiteX16" fmla="*/ 496388 w 645182"/>
                  <a:gd name="connsiteY16" fmla="*/ 964142 h 1565033"/>
                  <a:gd name="connsiteX17" fmla="*/ 487680 w 645182"/>
                  <a:gd name="connsiteY17" fmla="*/ 868348 h 1565033"/>
                  <a:gd name="connsiteX18" fmla="*/ 461554 w 645182"/>
                  <a:gd name="connsiteY18" fmla="*/ 781262 h 1565033"/>
                  <a:gd name="connsiteX19" fmla="*/ 435428 w 645182"/>
                  <a:gd name="connsiteY19" fmla="*/ 650633 h 1565033"/>
                  <a:gd name="connsiteX20" fmla="*/ 444137 w 645182"/>
                  <a:gd name="connsiteY20" fmla="*/ 493879 h 1565033"/>
                  <a:gd name="connsiteX21" fmla="*/ 478971 w 645182"/>
                  <a:gd name="connsiteY21" fmla="*/ 424210 h 1565033"/>
                  <a:gd name="connsiteX22" fmla="*/ 505097 w 645182"/>
                  <a:gd name="connsiteY22" fmla="*/ 363250 h 1565033"/>
                  <a:gd name="connsiteX23" fmla="*/ 522514 w 645182"/>
                  <a:gd name="connsiteY23" fmla="*/ 337125 h 1565033"/>
                  <a:gd name="connsiteX24" fmla="*/ 531223 w 645182"/>
                  <a:gd name="connsiteY24" fmla="*/ 310999 h 1565033"/>
                  <a:gd name="connsiteX25" fmla="*/ 557348 w 645182"/>
                  <a:gd name="connsiteY25" fmla="*/ 284873 h 1565033"/>
                  <a:gd name="connsiteX26" fmla="*/ 574765 w 645182"/>
                  <a:gd name="connsiteY26" fmla="*/ 250039 h 1565033"/>
                  <a:gd name="connsiteX27" fmla="*/ 609600 w 645182"/>
                  <a:gd name="connsiteY27" fmla="*/ 197788 h 1565033"/>
                  <a:gd name="connsiteX28" fmla="*/ 627017 w 645182"/>
                  <a:gd name="connsiteY28" fmla="*/ 171662 h 1565033"/>
                  <a:gd name="connsiteX29" fmla="*/ 644434 w 645182"/>
                  <a:gd name="connsiteY29" fmla="*/ 119410 h 1565033"/>
                  <a:gd name="connsiteX30" fmla="*/ 600755 w 645182"/>
                  <a:gd name="connsiteY30" fmla="*/ 416 h 1565033"/>
                  <a:gd name="connsiteX0" fmla="*/ 600755 w 645182"/>
                  <a:gd name="connsiteY0" fmla="*/ 416 h 1565033"/>
                  <a:gd name="connsiteX1" fmla="*/ 347526 w 645182"/>
                  <a:gd name="connsiteY1" fmla="*/ 164860 h 1565033"/>
                  <a:gd name="connsiteX2" fmla="*/ 123689 w 645182"/>
                  <a:gd name="connsiteY2" fmla="*/ 366653 h 1565033"/>
                  <a:gd name="connsiteX3" fmla="*/ 43543 w 645182"/>
                  <a:gd name="connsiteY3" fmla="*/ 1225399 h 1565033"/>
                  <a:gd name="connsiteX4" fmla="*/ 34834 w 645182"/>
                  <a:gd name="connsiteY4" fmla="*/ 1268942 h 1565033"/>
                  <a:gd name="connsiteX5" fmla="*/ 26125 w 645182"/>
                  <a:gd name="connsiteY5" fmla="*/ 1338610 h 1565033"/>
                  <a:gd name="connsiteX6" fmla="*/ 8708 w 645182"/>
                  <a:gd name="connsiteY6" fmla="*/ 1390862 h 1565033"/>
                  <a:gd name="connsiteX7" fmla="*/ 0 w 645182"/>
                  <a:gd name="connsiteY7" fmla="*/ 1460530 h 1565033"/>
                  <a:gd name="connsiteX8" fmla="*/ 182880 w 645182"/>
                  <a:gd name="connsiteY8" fmla="*/ 1547616 h 1565033"/>
                  <a:gd name="connsiteX9" fmla="*/ 278674 w 645182"/>
                  <a:gd name="connsiteY9" fmla="*/ 1565033 h 1565033"/>
                  <a:gd name="connsiteX10" fmla="*/ 452845 w 645182"/>
                  <a:gd name="connsiteY10" fmla="*/ 1556325 h 1565033"/>
                  <a:gd name="connsiteX11" fmla="*/ 496388 w 645182"/>
                  <a:gd name="connsiteY11" fmla="*/ 1512782 h 1565033"/>
                  <a:gd name="connsiteX12" fmla="*/ 522514 w 645182"/>
                  <a:gd name="connsiteY12" fmla="*/ 1486656 h 1565033"/>
                  <a:gd name="connsiteX13" fmla="*/ 539931 w 645182"/>
                  <a:gd name="connsiteY13" fmla="*/ 1460530 h 1565033"/>
                  <a:gd name="connsiteX14" fmla="*/ 522514 w 645182"/>
                  <a:gd name="connsiteY14" fmla="*/ 1242816 h 1565033"/>
                  <a:gd name="connsiteX15" fmla="*/ 513805 w 645182"/>
                  <a:gd name="connsiteY15" fmla="*/ 1077353 h 1565033"/>
                  <a:gd name="connsiteX16" fmla="*/ 496388 w 645182"/>
                  <a:gd name="connsiteY16" fmla="*/ 964142 h 1565033"/>
                  <a:gd name="connsiteX17" fmla="*/ 487680 w 645182"/>
                  <a:gd name="connsiteY17" fmla="*/ 868348 h 1565033"/>
                  <a:gd name="connsiteX18" fmla="*/ 461554 w 645182"/>
                  <a:gd name="connsiteY18" fmla="*/ 781262 h 1565033"/>
                  <a:gd name="connsiteX19" fmla="*/ 435428 w 645182"/>
                  <a:gd name="connsiteY19" fmla="*/ 650633 h 1565033"/>
                  <a:gd name="connsiteX20" fmla="*/ 444137 w 645182"/>
                  <a:gd name="connsiteY20" fmla="*/ 493879 h 1565033"/>
                  <a:gd name="connsiteX21" fmla="*/ 478971 w 645182"/>
                  <a:gd name="connsiteY21" fmla="*/ 424210 h 1565033"/>
                  <a:gd name="connsiteX22" fmla="*/ 505097 w 645182"/>
                  <a:gd name="connsiteY22" fmla="*/ 363250 h 1565033"/>
                  <a:gd name="connsiteX23" fmla="*/ 522514 w 645182"/>
                  <a:gd name="connsiteY23" fmla="*/ 337125 h 1565033"/>
                  <a:gd name="connsiteX24" fmla="*/ 531223 w 645182"/>
                  <a:gd name="connsiteY24" fmla="*/ 310999 h 1565033"/>
                  <a:gd name="connsiteX25" fmla="*/ 557348 w 645182"/>
                  <a:gd name="connsiteY25" fmla="*/ 284873 h 1565033"/>
                  <a:gd name="connsiteX26" fmla="*/ 574765 w 645182"/>
                  <a:gd name="connsiteY26" fmla="*/ 250039 h 1565033"/>
                  <a:gd name="connsiteX27" fmla="*/ 609600 w 645182"/>
                  <a:gd name="connsiteY27" fmla="*/ 197788 h 1565033"/>
                  <a:gd name="connsiteX28" fmla="*/ 627017 w 645182"/>
                  <a:gd name="connsiteY28" fmla="*/ 171662 h 1565033"/>
                  <a:gd name="connsiteX29" fmla="*/ 644434 w 645182"/>
                  <a:gd name="connsiteY29" fmla="*/ 119410 h 1565033"/>
                  <a:gd name="connsiteX30" fmla="*/ 600755 w 645182"/>
                  <a:gd name="connsiteY30" fmla="*/ 416 h 1565033"/>
                  <a:gd name="connsiteX0" fmla="*/ 600755 w 645182"/>
                  <a:gd name="connsiteY0" fmla="*/ 416 h 1565033"/>
                  <a:gd name="connsiteX1" fmla="*/ 347526 w 645182"/>
                  <a:gd name="connsiteY1" fmla="*/ 164860 h 1565033"/>
                  <a:gd name="connsiteX2" fmla="*/ 123689 w 645182"/>
                  <a:gd name="connsiteY2" fmla="*/ 366653 h 1565033"/>
                  <a:gd name="connsiteX3" fmla="*/ 43543 w 645182"/>
                  <a:gd name="connsiteY3" fmla="*/ 1225399 h 1565033"/>
                  <a:gd name="connsiteX4" fmla="*/ 34834 w 645182"/>
                  <a:gd name="connsiteY4" fmla="*/ 1268942 h 1565033"/>
                  <a:gd name="connsiteX5" fmla="*/ 26125 w 645182"/>
                  <a:gd name="connsiteY5" fmla="*/ 1338610 h 1565033"/>
                  <a:gd name="connsiteX6" fmla="*/ 8708 w 645182"/>
                  <a:gd name="connsiteY6" fmla="*/ 1390862 h 1565033"/>
                  <a:gd name="connsiteX7" fmla="*/ 0 w 645182"/>
                  <a:gd name="connsiteY7" fmla="*/ 1460530 h 1565033"/>
                  <a:gd name="connsiteX8" fmla="*/ 182880 w 645182"/>
                  <a:gd name="connsiteY8" fmla="*/ 1547616 h 1565033"/>
                  <a:gd name="connsiteX9" fmla="*/ 278674 w 645182"/>
                  <a:gd name="connsiteY9" fmla="*/ 1565033 h 1565033"/>
                  <a:gd name="connsiteX10" fmla="*/ 452845 w 645182"/>
                  <a:gd name="connsiteY10" fmla="*/ 1556325 h 1565033"/>
                  <a:gd name="connsiteX11" fmla="*/ 496388 w 645182"/>
                  <a:gd name="connsiteY11" fmla="*/ 1512782 h 1565033"/>
                  <a:gd name="connsiteX12" fmla="*/ 522514 w 645182"/>
                  <a:gd name="connsiteY12" fmla="*/ 1486656 h 1565033"/>
                  <a:gd name="connsiteX13" fmla="*/ 539931 w 645182"/>
                  <a:gd name="connsiteY13" fmla="*/ 1460530 h 1565033"/>
                  <a:gd name="connsiteX14" fmla="*/ 522514 w 645182"/>
                  <a:gd name="connsiteY14" fmla="*/ 1242816 h 1565033"/>
                  <a:gd name="connsiteX15" fmla="*/ 513805 w 645182"/>
                  <a:gd name="connsiteY15" fmla="*/ 1077353 h 1565033"/>
                  <a:gd name="connsiteX16" fmla="*/ 496388 w 645182"/>
                  <a:gd name="connsiteY16" fmla="*/ 964142 h 1565033"/>
                  <a:gd name="connsiteX17" fmla="*/ 487680 w 645182"/>
                  <a:gd name="connsiteY17" fmla="*/ 868348 h 1565033"/>
                  <a:gd name="connsiteX18" fmla="*/ 461554 w 645182"/>
                  <a:gd name="connsiteY18" fmla="*/ 781262 h 1565033"/>
                  <a:gd name="connsiteX19" fmla="*/ 435428 w 645182"/>
                  <a:gd name="connsiteY19" fmla="*/ 650633 h 1565033"/>
                  <a:gd name="connsiteX20" fmla="*/ 444137 w 645182"/>
                  <a:gd name="connsiteY20" fmla="*/ 493879 h 1565033"/>
                  <a:gd name="connsiteX21" fmla="*/ 478971 w 645182"/>
                  <a:gd name="connsiteY21" fmla="*/ 424210 h 1565033"/>
                  <a:gd name="connsiteX22" fmla="*/ 505097 w 645182"/>
                  <a:gd name="connsiteY22" fmla="*/ 363250 h 1565033"/>
                  <a:gd name="connsiteX23" fmla="*/ 522514 w 645182"/>
                  <a:gd name="connsiteY23" fmla="*/ 337125 h 1565033"/>
                  <a:gd name="connsiteX24" fmla="*/ 531223 w 645182"/>
                  <a:gd name="connsiteY24" fmla="*/ 310999 h 1565033"/>
                  <a:gd name="connsiteX25" fmla="*/ 557348 w 645182"/>
                  <a:gd name="connsiteY25" fmla="*/ 284873 h 1565033"/>
                  <a:gd name="connsiteX26" fmla="*/ 574765 w 645182"/>
                  <a:gd name="connsiteY26" fmla="*/ 250039 h 1565033"/>
                  <a:gd name="connsiteX27" fmla="*/ 609600 w 645182"/>
                  <a:gd name="connsiteY27" fmla="*/ 197788 h 1565033"/>
                  <a:gd name="connsiteX28" fmla="*/ 627017 w 645182"/>
                  <a:gd name="connsiteY28" fmla="*/ 171662 h 1565033"/>
                  <a:gd name="connsiteX29" fmla="*/ 644434 w 645182"/>
                  <a:gd name="connsiteY29" fmla="*/ 119410 h 1565033"/>
                  <a:gd name="connsiteX30" fmla="*/ 600755 w 645182"/>
                  <a:gd name="connsiteY30" fmla="*/ 416 h 1565033"/>
                  <a:gd name="connsiteX0" fmla="*/ 600755 w 645182"/>
                  <a:gd name="connsiteY0" fmla="*/ 457 h 1565074"/>
                  <a:gd name="connsiteX1" fmla="*/ 352288 w 645182"/>
                  <a:gd name="connsiteY1" fmla="*/ 167283 h 1565074"/>
                  <a:gd name="connsiteX2" fmla="*/ 123689 w 645182"/>
                  <a:gd name="connsiteY2" fmla="*/ 366694 h 1565074"/>
                  <a:gd name="connsiteX3" fmla="*/ 43543 w 645182"/>
                  <a:gd name="connsiteY3" fmla="*/ 1225440 h 1565074"/>
                  <a:gd name="connsiteX4" fmla="*/ 34834 w 645182"/>
                  <a:gd name="connsiteY4" fmla="*/ 1268983 h 1565074"/>
                  <a:gd name="connsiteX5" fmla="*/ 26125 w 645182"/>
                  <a:gd name="connsiteY5" fmla="*/ 1338651 h 1565074"/>
                  <a:gd name="connsiteX6" fmla="*/ 8708 w 645182"/>
                  <a:gd name="connsiteY6" fmla="*/ 1390903 h 1565074"/>
                  <a:gd name="connsiteX7" fmla="*/ 0 w 645182"/>
                  <a:gd name="connsiteY7" fmla="*/ 1460571 h 1565074"/>
                  <a:gd name="connsiteX8" fmla="*/ 182880 w 645182"/>
                  <a:gd name="connsiteY8" fmla="*/ 1547657 h 1565074"/>
                  <a:gd name="connsiteX9" fmla="*/ 278674 w 645182"/>
                  <a:gd name="connsiteY9" fmla="*/ 1565074 h 1565074"/>
                  <a:gd name="connsiteX10" fmla="*/ 452845 w 645182"/>
                  <a:gd name="connsiteY10" fmla="*/ 1556366 h 1565074"/>
                  <a:gd name="connsiteX11" fmla="*/ 496388 w 645182"/>
                  <a:gd name="connsiteY11" fmla="*/ 1512823 h 1565074"/>
                  <a:gd name="connsiteX12" fmla="*/ 522514 w 645182"/>
                  <a:gd name="connsiteY12" fmla="*/ 1486697 h 1565074"/>
                  <a:gd name="connsiteX13" fmla="*/ 539931 w 645182"/>
                  <a:gd name="connsiteY13" fmla="*/ 1460571 h 1565074"/>
                  <a:gd name="connsiteX14" fmla="*/ 522514 w 645182"/>
                  <a:gd name="connsiteY14" fmla="*/ 1242857 h 1565074"/>
                  <a:gd name="connsiteX15" fmla="*/ 513805 w 645182"/>
                  <a:gd name="connsiteY15" fmla="*/ 1077394 h 1565074"/>
                  <a:gd name="connsiteX16" fmla="*/ 496388 w 645182"/>
                  <a:gd name="connsiteY16" fmla="*/ 964183 h 1565074"/>
                  <a:gd name="connsiteX17" fmla="*/ 487680 w 645182"/>
                  <a:gd name="connsiteY17" fmla="*/ 868389 h 1565074"/>
                  <a:gd name="connsiteX18" fmla="*/ 461554 w 645182"/>
                  <a:gd name="connsiteY18" fmla="*/ 781303 h 1565074"/>
                  <a:gd name="connsiteX19" fmla="*/ 435428 w 645182"/>
                  <a:gd name="connsiteY19" fmla="*/ 650674 h 1565074"/>
                  <a:gd name="connsiteX20" fmla="*/ 444137 w 645182"/>
                  <a:gd name="connsiteY20" fmla="*/ 493920 h 1565074"/>
                  <a:gd name="connsiteX21" fmla="*/ 478971 w 645182"/>
                  <a:gd name="connsiteY21" fmla="*/ 424251 h 1565074"/>
                  <a:gd name="connsiteX22" fmla="*/ 505097 w 645182"/>
                  <a:gd name="connsiteY22" fmla="*/ 363291 h 1565074"/>
                  <a:gd name="connsiteX23" fmla="*/ 522514 w 645182"/>
                  <a:gd name="connsiteY23" fmla="*/ 337166 h 1565074"/>
                  <a:gd name="connsiteX24" fmla="*/ 531223 w 645182"/>
                  <a:gd name="connsiteY24" fmla="*/ 311040 h 1565074"/>
                  <a:gd name="connsiteX25" fmla="*/ 557348 w 645182"/>
                  <a:gd name="connsiteY25" fmla="*/ 284914 h 1565074"/>
                  <a:gd name="connsiteX26" fmla="*/ 574765 w 645182"/>
                  <a:gd name="connsiteY26" fmla="*/ 250080 h 1565074"/>
                  <a:gd name="connsiteX27" fmla="*/ 609600 w 645182"/>
                  <a:gd name="connsiteY27" fmla="*/ 197829 h 1565074"/>
                  <a:gd name="connsiteX28" fmla="*/ 627017 w 645182"/>
                  <a:gd name="connsiteY28" fmla="*/ 171703 h 1565074"/>
                  <a:gd name="connsiteX29" fmla="*/ 644434 w 645182"/>
                  <a:gd name="connsiteY29" fmla="*/ 119451 h 1565074"/>
                  <a:gd name="connsiteX30" fmla="*/ 600755 w 645182"/>
                  <a:gd name="connsiteY30" fmla="*/ 457 h 1565074"/>
                  <a:gd name="connsiteX0" fmla="*/ 600755 w 645182"/>
                  <a:gd name="connsiteY0" fmla="*/ 457 h 1565074"/>
                  <a:gd name="connsiteX1" fmla="*/ 352288 w 645182"/>
                  <a:gd name="connsiteY1" fmla="*/ 167283 h 1565074"/>
                  <a:gd name="connsiteX2" fmla="*/ 123689 w 645182"/>
                  <a:gd name="connsiteY2" fmla="*/ 366694 h 1565074"/>
                  <a:gd name="connsiteX3" fmla="*/ 43543 w 645182"/>
                  <a:gd name="connsiteY3" fmla="*/ 1225440 h 1565074"/>
                  <a:gd name="connsiteX4" fmla="*/ 34834 w 645182"/>
                  <a:gd name="connsiteY4" fmla="*/ 1268983 h 1565074"/>
                  <a:gd name="connsiteX5" fmla="*/ 26125 w 645182"/>
                  <a:gd name="connsiteY5" fmla="*/ 1338651 h 1565074"/>
                  <a:gd name="connsiteX6" fmla="*/ 8708 w 645182"/>
                  <a:gd name="connsiteY6" fmla="*/ 1390903 h 1565074"/>
                  <a:gd name="connsiteX7" fmla="*/ 0 w 645182"/>
                  <a:gd name="connsiteY7" fmla="*/ 1460571 h 1565074"/>
                  <a:gd name="connsiteX8" fmla="*/ 182880 w 645182"/>
                  <a:gd name="connsiteY8" fmla="*/ 1547657 h 1565074"/>
                  <a:gd name="connsiteX9" fmla="*/ 278674 w 645182"/>
                  <a:gd name="connsiteY9" fmla="*/ 1565074 h 1565074"/>
                  <a:gd name="connsiteX10" fmla="*/ 452845 w 645182"/>
                  <a:gd name="connsiteY10" fmla="*/ 1556366 h 1565074"/>
                  <a:gd name="connsiteX11" fmla="*/ 496388 w 645182"/>
                  <a:gd name="connsiteY11" fmla="*/ 1512823 h 1565074"/>
                  <a:gd name="connsiteX12" fmla="*/ 522514 w 645182"/>
                  <a:gd name="connsiteY12" fmla="*/ 1486697 h 1565074"/>
                  <a:gd name="connsiteX13" fmla="*/ 539931 w 645182"/>
                  <a:gd name="connsiteY13" fmla="*/ 1460571 h 1565074"/>
                  <a:gd name="connsiteX14" fmla="*/ 522514 w 645182"/>
                  <a:gd name="connsiteY14" fmla="*/ 1242857 h 1565074"/>
                  <a:gd name="connsiteX15" fmla="*/ 513805 w 645182"/>
                  <a:gd name="connsiteY15" fmla="*/ 1077394 h 1565074"/>
                  <a:gd name="connsiteX16" fmla="*/ 496388 w 645182"/>
                  <a:gd name="connsiteY16" fmla="*/ 964183 h 1565074"/>
                  <a:gd name="connsiteX17" fmla="*/ 487680 w 645182"/>
                  <a:gd name="connsiteY17" fmla="*/ 868389 h 1565074"/>
                  <a:gd name="connsiteX18" fmla="*/ 461554 w 645182"/>
                  <a:gd name="connsiteY18" fmla="*/ 781303 h 1565074"/>
                  <a:gd name="connsiteX19" fmla="*/ 435428 w 645182"/>
                  <a:gd name="connsiteY19" fmla="*/ 650674 h 1565074"/>
                  <a:gd name="connsiteX20" fmla="*/ 444137 w 645182"/>
                  <a:gd name="connsiteY20" fmla="*/ 493920 h 1565074"/>
                  <a:gd name="connsiteX21" fmla="*/ 478971 w 645182"/>
                  <a:gd name="connsiteY21" fmla="*/ 424251 h 1565074"/>
                  <a:gd name="connsiteX22" fmla="*/ 505097 w 645182"/>
                  <a:gd name="connsiteY22" fmla="*/ 363291 h 1565074"/>
                  <a:gd name="connsiteX23" fmla="*/ 522514 w 645182"/>
                  <a:gd name="connsiteY23" fmla="*/ 337166 h 1565074"/>
                  <a:gd name="connsiteX24" fmla="*/ 531223 w 645182"/>
                  <a:gd name="connsiteY24" fmla="*/ 311040 h 1565074"/>
                  <a:gd name="connsiteX25" fmla="*/ 557348 w 645182"/>
                  <a:gd name="connsiteY25" fmla="*/ 284914 h 1565074"/>
                  <a:gd name="connsiteX26" fmla="*/ 574765 w 645182"/>
                  <a:gd name="connsiteY26" fmla="*/ 250080 h 1565074"/>
                  <a:gd name="connsiteX27" fmla="*/ 609600 w 645182"/>
                  <a:gd name="connsiteY27" fmla="*/ 197829 h 1565074"/>
                  <a:gd name="connsiteX28" fmla="*/ 627017 w 645182"/>
                  <a:gd name="connsiteY28" fmla="*/ 171703 h 1565074"/>
                  <a:gd name="connsiteX29" fmla="*/ 644434 w 645182"/>
                  <a:gd name="connsiteY29" fmla="*/ 119451 h 1565074"/>
                  <a:gd name="connsiteX30" fmla="*/ 600755 w 645182"/>
                  <a:gd name="connsiteY30" fmla="*/ 457 h 1565074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43543 w 645182"/>
                  <a:gd name="connsiteY3" fmla="*/ 1225576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43543 w 645182"/>
                  <a:gd name="connsiteY3" fmla="*/ 1225576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6886 w 645182"/>
                  <a:gd name="connsiteY3" fmla="*/ 1032695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6886 w 645182"/>
                  <a:gd name="connsiteY3" fmla="*/ 1032695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9268 w 645182"/>
                  <a:gd name="connsiteY3" fmla="*/ 677889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9268 w 645182"/>
                  <a:gd name="connsiteY3" fmla="*/ 677889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9268 w 645182"/>
                  <a:gd name="connsiteY3" fmla="*/ 677889 h 1565210"/>
                  <a:gd name="connsiteX4" fmla="*/ 122940 w 645182"/>
                  <a:gd name="connsiteY4" fmla="*/ 1042900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3553 w 647980"/>
                  <a:gd name="connsiteY0" fmla="*/ 593 h 1565210"/>
                  <a:gd name="connsiteX1" fmla="*/ 345561 w 647980"/>
                  <a:gd name="connsiteY1" fmla="*/ 174563 h 1565210"/>
                  <a:gd name="connsiteX2" fmla="*/ 126487 w 647980"/>
                  <a:gd name="connsiteY2" fmla="*/ 366830 h 1565210"/>
                  <a:gd name="connsiteX3" fmla="*/ 132066 w 647980"/>
                  <a:gd name="connsiteY3" fmla="*/ 677889 h 1565210"/>
                  <a:gd name="connsiteX4" fmla="*/ 125738 w 647980"/>
                  <a:gd name="connsiteY4" fmla="*/ 1042900 h 1565210"/>
                  <a:gd name="connsiteX5" fmla="*/ 117029 w 647980"/>
                  <a:gd name="connsiteY5" fmla="*/ 1205437 h 1565210"/>
                  <a:gd name="connsiteX6" fmla="*/ 11506 w 647980"/>
                  <a:gd name="connsiteY6" fmla="*/ 1391039 h 1565210"/>
                  <a:gd name="connsiteX7" fmla="*/ 2798 w 647980"/>
                  <a:gd name="connsiteY7" fmla="*/ 1460707 h 1565210"/>
                  <a:gd name="connsiteX8" fmla="*/ 185678 w 647980"/>
                  <a:gd name="connsiteY8" fmla="*/ 1547793 h 1565210"/>
                  <a:gd name="connsiteX9" fmla="*/ 281472 w 647980"/>
                  <a:gd name="connsiteY9" fmla="*/ 1565210 h 1565210"/>
                  <a:gd name="connsiteX10" fmla="*/ 455643 w 647980"/>
                  <a:gd name="connsiteY10" fmla="*/ 1556502 h 1565210"/>
                  <a:gd name="connsiteX11" fmla="*/ 499186 w 647980"/>
                  <a:gd name="connsiteY11" fmla="*/ 1512959 h 1565210"/>
                  <a:gd name="connsiteX12" fmla="*/ 525312 w 647980"/>
                  <a:gd name="connsiteY12" fmla="*/ 1486833 h 1565210"/>
                  <a:gd name="connsiteX13" fmla="*/ 542729 w 647980"/>
                  <a:gd name="connsiteY13" fmla="*/ 1460707 h 1565210"/>
                  <a:gd name="connsiteX14" fmla="*/ 525312 w 647980"/>
                  <a:gd name="connsiteY14" fmla="*/ 1242993 h 1565210"/>
                  <a:gd name="connsiteX15" fmla="*/ 516603 w 647980"/>
                  <a:gd name="connsiteY15" fmla="*/ 1077530 h 1565210"/>
                  <a:gd name="connsiteX16" fmla="*/ 499186 w 647980"/>
                  <a:gd name="connsiteY16" fmla="*/ 964319 h 1565210"/>
                  <a:gd name="connsiteX17" fmla="*/ 490478 w 647980"/>
                  <a:gd name="connsiteY17" fmla="*/ 868525 h 1565210"/>
                  <a:gd name="connsiteX18" fmla="*/ 464352 w 647980"/>
                  <a:gd name="connsiteY18" fmla="*/ 781439 h 1565210"/>
                  <a:gd name="connsiteX19" fmla="*/ 438226 w 647980"/>
                  <a:gd name="connsiteY19" fmla="*/ 650810 h 1565210"/>
                  <a:gd name="connsiteX20" fmla="*/ 446935 w 647980"/>
                  <a:gd name="connsiteY20" fmla="*/ 494056 h 1565210"/>
                  <a:gd name="connsiteX21" fmla="*/ 481769 w 647980"/>
                  <a:gd name="connsiteY21" fmla="*/ 424387 h 1565210"/>
                  <a:gd name="connsiteX22" fmla="*/ 507895 w 647980"/>
                  <a:gd name="connsiteY22" fmla="*/ 363427 h 1565210"/>
                  <a:gd name="connsiteX23" fmla="*/ 525312 w 647980"/>
                  <a:gd name="connsiteY23" fmla="*/ 337302 h 1565210"/>
                  <a:gd name="connsiteX24" fmla="*/ 534021 w 647980"/>
                  <a:gd name="connsiteY24" fmla="*/ 311176 h 1565210"/>
                  <a:gd name="connsiteX25" fmla="*/ 560146 w 647980"/>
                  <a:gd name="connsiteY25" fmla="*/ 285050 h 1565210"/>
                  <a:gd name="connsiteX26" fmla="*/ 577563 w 647980"/>
                  <a:gd name="connsiteY26" fmla="*/ 250216 h 1565210"/>
                  <a:gd name="connsiteX27" fmla="*/ 612398 w 647980"/>
                  <a:gd name="connsiteY27" fmla="*/ 197965 h 1565210"/>
                  <a:gd name="connsiteX28" fmla="*/ 629815 w 647980"/>
                  <a:gd name="connsiteY28" fmla="*/ 171839 h 1565210"/>
                  <a:gd name="connsiteX29" fmla="*/ 647232 w 647980"/>
                  <a:gd name="connsiteY29" fmla="*/ 119587 h 1565210"/>
                  <a:gd name="connsiteX30" fmla="*/ 603553 w 647980"/>
                  <a:gd name="connsiteY30" fmla="*/ 593 h 1565210"/>
                  <a:gd name="connsiteX0" fmla="*/ 601623 w 646050"/>
                  <a:gd name="connsiteY0" fmla="*/ 593 h 1565210"/>
                  <a:gd name="connsiteX1" fmla="*/ 343631 w 646050"/>
                  <a:gd name="connsiteY1" fmla="*/ 174563 h 1565210"/>
                  <a:gd name="connsiteX2" fmla="*/ 124557 w 646050"/>
                  <a:gd name="connsiteY2" fmla="*/ 366830 h 1565210"/>
                  <a:gd name="connsiteX3" fmla="*/ 130136 w 646050"/>
                  <a:gd name="connsiteY3" fmla="*/ 677889 h 1565210"/>
                  <a:gd name="connsiteX4" fmla="*/ 123808 w 646050"/>
                  <a:gd name="connsiteY4" fmla="*/ 1042900 h 1565210"/>
                  <a:gd name="connsiteX5" fmla="*/ 115099 w 646050"/>
                  <a:gd name="connsiteY5" fmla="*/ 1205437 h 1565210"/>
                  <a:gd name="connsiteX6" fmla="*/ 868 w 646050"/>
                  <a:gd name="connsiteY6" fmla="*/ 1460707 h 1565210"/>
                  <a:gd name="connsiteX7" fmla="*/ 183748 w 646050"/>
                  <a:gd name="connsiteY7" fmla="*/ 1547793 h 1565210"/>
                  <a:gd name="connsiteX8" fmla="*/ 279542 w 646050"/>
                  <a:gd name="connsiteY8" fmla="*/ 1565210 h 1565210"/>
                  <a:gd name="connsiteX9" fmla="*/ 453713 w 646050"/>
                  <a:gd name="connsiteY9" fmla="*/ 1556502 h 1565210"/>
                  <a:gd name="connsiteX10" fmla="*/ 497256 w 646050"/>
                  <a:gd name="connsiteY10" fmla="*/ 1512959 h 1565210"/>
                  <a:gd name="connsiteX11" fmla="*/ 523382 w 646050"/>
                  <a:gd name="connsiteY11" fmla="*/ 1486833 h 1565210"/>
                  <a:gd name="connsiteX12" fmla="*/ 540799 w 646050"/>
                  <a:gd name="connsiteY12" fmla="*/ 1460707 h 1565210"/>
                  <a:gd name="connsiteX13" fmla="*/ 523382 w 646050"/>
                  <a:gd name="connsiteY13" fmla="*/ 1242993 h 1565210"/>
                  <a:gd name="connsiteX14" fmla="*/ 514673 w 646050"/>
                  <a:gd name="connsiteY14" fmla="*/ 1077530 h 1565210"/>
                  <a:gd name="connsiteX15" fmla="*/ 497256 w 646050"/>
                  <a:gd name="connsiteY15" fmla="*/ 964319 h 1565210"/>
                  <a:gd name="connsiteX16" fmla="*/ 488548 w 646050"/>
                  <a:gd name="connsiteY16" fmla="*/ 868525 h 1565210"/>
                  <a:gd name="connsiteX17" fmla="*/ 462422 w 646050"/>
                  <a:gd name="connsiteY17" fmla="*/ 781439 h 1565210"/>
                  <a:gd name="connsiteX18" fmla="*/ 436296 w 646050"/>
                  <a:gd name="connsiteY18" fmla="*/ 650810 h 1565210"/>
                  <a:gd name="connsiteX19" fmla="*/ 445005 w 646050"/>
                  <a:gd name="connsiteY19" fmla="*/ 494056 h 1565210"/>
                  <a:gd name="connsiteX20" fmla="*/ 479839 w 646050"/>
                  <a:gd name="connsiteY20" fmla="*/ 424387 h 1565210"/>
                  <a:gd name="connsiteX21" fmla="*/ 505965 w 646050"/>
                  <a:gd name="connsiteY21" fmla="*/ 363427 h 1565210"/>
                  <a:gd name="connsiteX22" fmla="*/ 523382 w 646050"/>
                  <a:gd name="connsiteY22" fmla="*/ 337302 h 1565210"/>
                  <a:gd name="connsiteX23" fmla="*/ 532091 w 646050"/>
                  <a:gd name="connsiteY23" fmla="*/ 311176 h 1565210"/>
                  <a:gd name="connsiteX24" fmla="*/ 558216 w 646050"/>
                  <a:gd name="connsiteY24" fmla="*/ 285050 h 1565210"/>
                  <a:gd name="connsiteX25" fmla="*/ 575633 w 646050"/>
                  <a:gd name="connsiteY25" fmla="*/ 250216 h 1565210"/>
                  <a:gd name="connsiteX26" fmla="*/ 610468 w 646050"/>
                  <a:gd name="connsiteY26" fmla="*/ 197965 h 1565210"/>
                  <a:gd name="connsiteX27" fmla="*/ 627885 w 646050"/>
                  <a:gd name="connsiteY27" fmla="*/ 171839 h 1565210"/>
                  <a:gd name="connsiteX28" fmla="*/ 645302 w 646050"/>
                  <a:gd name="connsiteY28" fmla="*/ 119587 h 1565210"/>
                  <a:gd name="connsiteX29" fmla="*/ 601623 w 646050"/>
                  <a:gd name="connsiteY29" fmla="*/ 593 h 1565210"/>
                  <a:gd name="connsiteX0" fmla="*/ 520021 w 564448"/>
                  <a:gd name="connsiteY0" fmla="*/ 593 h 1565210"/>
                  <a:gd name="connsiteX1" fmla="*/ 262029 w 564448"/>
                  <a:gd name="connsiteY1" fmla="*/ 174563 h 1565210"/>
                  <a:gd name="connsiteX2" fmla="*/ 42955 w 564448"/>
                  <a:gd name="connsiteY2" fmla="*/ 366830 h 1565210"/>
                  <a:gd name="connsiteX3" fmla="*/ 48534 w 564448"/>
                  <a:gd name="connsiteY3" fmla="*/ 677889 h 1565210"/>
                  <a:gd name="connsiteX4" fmla="*/ 42206 w 564448"/>
                  <a:gd name="connsiteY4" fmla="*/ 1042900 h 1565210"/>
                  <a:gd name="connsiteX5" fmla="*/ 33497 w 564448"/>
                  <a:gd name="connsiteY5" fmla="*/ 1205437 h 1565210"/>
                  <a:gd name="connsiteX6" fmla="*/ 14516 w 564448"/>
                  <a:gd name="connsiteY6" fmla="*/ 1534526 h 1565210"/>
                  <a:gd name="connsiteX7" fmla="*/ 102146 w 564448"/>
                  <a:gd name="connsiteY7" fmla="*/ 1547793 h 1565210"/>
                  <a:gd name="connsiteX8" fmla="*/ 197940 w 564448"/>
                  <a:gd name="connsiteY8" fmla="*/ 1565210 h 1565210"/>
                  <a:gd name="connsiteX9" fmla="*/ 372111 w 564448"/>
                  <a:gd name="connsiteY9" fmla="*/ 1556502 h 1565210"/>
                  <a:gd name="connsiteX10" fmla="*/ 415654 w 564448"/>
                  <a:gd name="connsiteY10" fmla="*/ 1512959 h 1565210"/>
                  <a:gd name="connsiteX11" fmla="*/ 441780 w 564448"/>
                  <a:gd name="connsiteY11" fmla="*/ 1486833 h 1565210"/>
                  <a:gd name="connsiteX12" fmla="*/ 459197 w 564448"/>
                  <a:gd name="connsiteY12" fmla="*/ 1460707 h 1565210"/>
                  <a:gd name="connsiteX13" fmla="*/ 441780 w 564448"/>
                  <a:gd name="connsiteY13" fmla="*/ 1242993 h 1565210"/>
                  <a:gd name="connsiteX14" fmla="*/ 433071 w 564448"/>
                  <a:gd name="connsiteY14" fmla="*/ 1077530 h 1565210"/>
                  <a:gd name="connsiteX15" fmla="*/ 415654 w 564448"/>
                  <a:gd name="connsiteY15" fmla="*/ 964319 h 1565210"/>
                  <a:gd name="connsiteX16" fmla="*/ 406946 w 564448"/>
                  <a:gd name="connsiteY16" fmla="*/ 868525 h 1565210"/>
                  <a:gd name="connsiteX17" fmla="*/ 380820 w 564448"/>
                  <a:gd name="connsiteY17" fmla="*/ 781439 h 1565210"/>
                  <a:gd name="connsiteX18" fmla="*/ 354694 w 564448"/>
                  <a:gd name="connsiteY18" fmla="*/ 650810 h 1565210"/>
                  <a:gd name="connsiteX19" fmla="*/ 363403 w 564448"/>
                  <a:gd name="connsiteY19" fmla="*/ 494056 h 1565210"/>
                  <a:gd name="connsiteX20" fmla="*/ 398237 w 564448"/>
                  <a:gd name="connsiteY20" fmla="*/ 424387 h 1565210"/>
                  <a:gd name="connsiteX21" fmla="*/ 424363 w 564448"/>
                  <a:gd name="connsiteY21" fmla="*/ 363427 h 1565210"/>
                  <a:gd name="connsiteX22" fmla="*/ 441780 w 564448"/>
                  <a:gd name="connsiteY22" fmla="*/ 337302 h 1565210"/>
                  <a:gd name="connsiteX23" fmla="*/ 450489 w 564448"/>
                  <a:gd name="connsiteY23" fmla="*/ 311176 h 1565210"/>
                  <a:gd name="connsiteX24" fmla="*/ 476614 w 564448"/>
                  <a:gd name="connsiteY24" fmla="*/ 285050 h 1565210"/>
                  <a:gd name="connsiteX25" fmla="*/ 494031 w 564448"/>
                  <a:gd name="connsiteY25" fmla="*/ 250216 h 1565210"/>
                  <a:gd name="connsiteX26" fmla="*/ 528866 w 564448"/>
                  <a:gd name="connsiteY26" fmla="*/ 197965 h 1565210"/>
                  <a:gd name="connsiteX27" fmla="*/ 546283 w 564448"/>
                  <a:gd name="connsiteY27" fmla="*/ 171839 h 1565210"/>
                  <a:gd name="connsiteX28" fmla="*/ 563700 w 564448"/>
                  <a:gd name="connsiteY28" fmla="*/ 119587 h 1565210"/>
                  <a:gd name="connsiteX29" fmla="*/ 520021 w 564448"/>
                  <a:gd name="connsiteY29" fmla="*/ 593 h 1565210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410389 w 559183"/>
                  <a:gd name="connsiteY9" fmla="*/ 1512959 h 1570988"/>
                  <a:gd name="connsiteX10" fmla="*/ 436515 w 559183"/>
                  <a:gd name="connsiteY10" fmla="*/ 1486833 h 1570988"/>
                  <a:gd name="connsiteX11" fmla="*/ 453932 w 559183"/>
                  <a:gd name="connsiteY11" fmla="*/ 1460707 h 1570988"/>
                  <a:gd name="connsiteX12" fmla="*/ 436515 w 559183"/>
                  <a:gd name="connsiteY12" fmla="*/ 1242993 h 1570988"/>
                  <a:gd name="connsiteX13" fmla="*/ 427806 w 559183"/>
                  <a:gd name="connsiteY13" fmla="*/ 1077530 h 1570988"/>
                  <a:gd name="connsiteX14" fmla="*/ 410389 w 559183"/>
                  <a:gd name="connsiteY14" fmla="*/ 964319 h 1570988"/>
                  <a:gd name="connsiteX15" fmla="*/ 401681 w 559183"/>
                  <a:gd name="connsiteY15" fmla="*/ 868525 h 1570988"/>
                  <a:gd name="connsiteX16" fmla="*/ 375555 w 559183"/>
                  <a:gd name="connsiteY16" fmla="*/ 781439 h 1570988"/>
                  <a:gd name="connsiteX17" fmla="*/ 349429 w 559183"/>
                  <a:gd name="connsiteY17" fmla="*/ 650810 h 1570988"/>
                  <a:gd name="connsiteX18" fmla="*/ 358138 w 559183"/>
                  <a:gd name="connsiteY18" fmla="*/ 494056 h 1570988"/>
                  <a:gd name="connsiteX19" fmla="*/ 392972 w 559183"/>
                  <a:gd name="connsiteY19" fmla="*/ 424387 h 1570988"/>
                  <a:gd name="connsiteX20" fmla="*/ 419098 w 559183"/>
                  <a:gd name="connsiteY20" fmla="*/ 363427 h 1570988"/>
                  <a:gd name="connsiteX21" fmla="*/ 436515 w 559183"/>
                  <a:gd name="connsiteY21" fmla="*/ 337302 h 1570988"/>
                  <a:gd name="connsiteX22" fmla="*/ 445224 w 559183"/>
                  <a:gd name="connsiteY22" fmla="*/ 311176 h 1570988"/>
                  <a:gd name="connsiteX23" fmla="*/ 471349 w 559183"/>
                  <a:gd name="connsiteY23" fmla="*/ 285050 h 1570988"/>
                  <a:gd name="connsiteX24" fmla="*/ 488766 w 559183"/>
                  <a:gd name="connsiteY24" fmla="*/ 250216 h 1570988"/>
                  <a:gd name="connsiteX25" fmla="*/ 523601 w 559183"/>
                  <a:gd name="connsiteY25" fmla="*/ 197965 h 1570988"/>
                  <a:gd name="connsiteX26" fmla="*/ 541018 w 559183"/>
                  <a:gd name="connsiteY26" fmla="*/ 171839 h 1570988"/>
                  <a:gd name="connsiteX27" fmla="*/ 558435 w 559183"/>
                  <a:gd name="connsiteY27" fmla="*/ 119587 h 1570988"/>
                  <a:gd name="connsiteX28" fmla="*/ 514756 w 559183"/>
                  <a:gd name="connsiteY28" fmla="*/ 593 h 1570988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410389 w 559183"/>
                  <a:gd name="connsiteY9" fmla="*/ 1512959 h 1570988"/>
                  <a:gd name="connsiteX10" fmla="*/ 436515 w 559183"/>
                  <a:gd name="connsiteY10" fmla="*/ 1486833 h 1570988"/>
                  <a:gd name="connsiteX11" fmla="*/ 453932 w 559183"/>
                  <a:gd name="connsiteY11" fmla="*/ 1460707 h 1570988"/>
                  <a:gd name="connsiteX12" fmla="*/ 343647 w 559183"/>
                  <a:gd name="connsiteY12" fmla="*/ 1266805 h 1570988"/>
                  <a:gd name="connsiteX13" fmla="*/ 427806 w 559183"/>
                  <a:gd name="connsiteY13" fmla="*/ 1077530 h 1570988"/>
                  <a:gd name="connsiteX14" fmla="*/ 410389 w 559183"/>
                  <a:gd name="connsiteY14" fmla="*/ 964319 h 1570988"/>
                  <a:gd name="connsiteX15" fmla="*/ 401681 w 559183"/>
                  <a:gd name="connsiteY15" fmla="*/ 868525 h 1570988"/>
                  <a:gd name="connsiteX16" fmla="*/ 375555 w 559183"/>
                  <a:gd name="connsiteY16" fmla="*/ 781439 h 1570988"/>
                  <a:gd name="connsiteX17" fmla="*/ 349429 w 559183"/>
                  <a:gd name="connsiteY17" fmla="*/ 650810 h 1570988"/>
                  <a:gd name="connsiteX18" fmla="*/ 358138 w 559183"/>
                  <a:gd name="connsiteY18" fmla="*/ 494056 h 1570988"/>
                  <a:gd name="connsiteX19" fmla="*/ 392972 w 559183"/>
                  <a:gd name="connsiteY19" fmla="*/ 424387 h 1570988"/>
                  <a:gd name="connsiteX20" fmla="*/ 419098 w 559183"/>
                  <a:gd name="connsiteY20" fmla="*/ 363427 h 1570988"/>
                  <a:gd name="connsiteX21" fmla="*/ 436515 w 559183"/>
                  <a:gd name="connsiteY21" fmla="*/ 337302 h 1570988"/>
                  <a:gd name="connsiteX22" fmla="*/ 445224 w 559183"/>
                  <a:gd name="connsiteY22" fmla="*/ 311176 h 1570988"/>
                  <a:gd name="connsiteX23" fmla="*/ 471349 w 559183"/>
                  <a:gd name="connsiteY23" fmla="*/ 285050 h 1570988"/>
                  <a:gd name="connsiteX24" fmla="*/ 488766 w 559183"/>
                  <a:gd name="connsiteY24" fmla="*/ 250216 h 1570988"/>
                  <a:gd name="connsiteX25" fmla="*/ 523601 w 559183"/>
                  <a:gd name="connsiteY25" fmla="*/ 197965 h 1570988"/>
                  <a:gd name="connsiteX26" fmla="*/ 541018 w 559183"/>
                  <a:gd name="connsiteY26" fmla="*/ 171839 h 1570988"/>
                  <a:gd name="connsiteX27" fmla="*/ 558435 w 559183"/>
                  <a:gd name="connsiteY27" fmla="*/ 119587 h 1570988"/>
                  <a:gd name="connsiteX28" fmla="*/ 514756 w 559183"/>
                  <a:gd name="connsiteY28" fmla="*/ 593 h 1570988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410389 w 559183"/>
                  <a:gd name="connsiteY9" fmla="*/ 1512959 h 1570988"/>
                  <a:gd name="connsiteX10" fmla="*/ 436515 w 559183"/>
                  <a:gd name="connsiteY10" fmla="*/ 1486833 h 1570988"/>
                  <a:gd name="connsiteX11" fmla="*/ 343647 w 559183"/>
                  <a:gd name="connsiteY11" fmla="*/ 1266805 h 1570988"/>
                  <a:gd name="connsiteX12" fmla="*/ 427806 w 559183"/>
                  <a:gd name="connsiteY12" fmla="*/ 1077530 h 1570988"/>
                  <a:gd name="connsiteX13" fmla="*/ 410389 w 559183"/>
                  <a:gd name="connsiteY13" fmla="*/ 964319 h 1570988"/>
                  <a:gd name="connsiteX14" fmla="*/ 401681 w 559183"/>
                  <a:gd name="connsiteY14" fmla="*/ 868525 h 1570988"/>
                  <a:gd name="connsiteX15" fmla="*/ 375555 w 559183"/>
                  <a:gd name="connsiteY15" fmla="*/ 781439 h 1570988"/>
                  <a:gd name="connsiteX16" fmla="*/ 349429 w 559183"/>
                  <a:gd name="connsiteY16" fmla="*/ 650810 h 1570988"/>
                  <a:gd name="connsiteX17" fmla="*/ 358138 w 559183"/>
                  <a:gd name="connsiteY17" fmla="*/ 494056 h 1570988"/>
                  <a:gd name="connsiteX18" fmla="*/ 392972 w 559183"/>
                  <a:gd name="connsiteY18" fmla="*/ 424387 h 1570988"/>
                  <a:gd name="connsiteX19" fmla="*/ 419098 w 559183"/>
                  <a:gd name="connsiteY19" fmla="*/ 363427 h 1570988"/>
                  <a:gd name="connsiteX20" fmla="*/ 436515 w 559183"/>
                  <a:gd name="connsiteY20" fmla="*/ 337302 h 1570988"/>
                  <a:gd name="connsiteX21" fmla="*/ 445224 w 559183"/>
                  <a:gd name="connsiteY21" fmla="*/ 311176 h 1570988"/>
                  <a:gd name="connsiteX22" fmla="*/ 471349 w 559183"/>
                  <a:gd name="connsiteY22" fmla="*/ 285050 h 1570988"/>
                  <a:gd name="connsiteX23" fmla="*/ 488766 w 559183"/>
                  <a:gd name="connsiteY23" fmla="*/ 250216 h 1570988"/>
                  <a:gd name="connsiteX24" fmla="*/ 523601 w 559183"/>
                  <a:gd name="connsiteY24" fmla="*/ 197965 h 1570988"/>
                  <a:gd name="connsiteX25" fmla="*/ 541018 w 559183"/>
                  <a:gd name="connsiteY25" fmla="*/ 171839 h 1570988"/>
                  <a:gd name="connsiteX26" fmla="*/ 558435 w 559183"/>
                  <a:gd name="connsiteY26" fmla="*/ 119587 h 1570988"/>
                  <a:gd name="connsiteX27" fmla="*/ 514756 w 559183"/>
                  <a:gd name="connsiteY27" fmla="*/ 593 h 1570988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410389 w 559183"/>
                  <a:gd name="connsiteY9" fmla="*/ 1512959 h 1570988"/>
                  <a:gd name="connsiteX10" fmla="*/ 343647 w 559183"/>
                  <a:gd name="connsiteY10" fmla="*/ 1266805 h 1570988"/>
                  <a:gd name="connsiteX11" fmla="*/ 427806 w 559183"/>
                  <a:gd name="connsiteY11" fmla="*/ 1077530 h 1570988"/>
                  <a:gd name="connsiteX12" fmla="*/ 410389 w 559183"/>
                  <a:gd name="connsiteY12" fmla="*/ 964319 h 1570988"/>
                  <a:gd name="connsiteX13" fmla="*/ 401681 w 559183"/>
                  <a:gd name="connsiteY13" fmla="*/ 868525 h 1570988"/>
                  <a:gd name="connsiteX14" fmla="*/ 375555 w 559183"/>
                  <a:gd name="connsiteY14" fmla="*/ 781439 h 1570988"/>
                  <a:gd name="connsiteX15" fmla="*/ 349429 w 559183"/>
                  <a:gd name="connsiteY15" fmla="*/ 650810 h 1570988"/>
                  <a:gd name="connsiteX16" fmla="*/ 358138 w 559183"/>
                  <a:gd name="connsiteY16" fmla="*/ 494056 h 1570988"/>
                  <a:gd name="connsiteX17" fmla="*/ 392972 w 559183"/>
                  <a:gd name="connsiteY17" fmla="*/ 424387 h 1570988"/>
                  <a:gd name="connsiteX18" fmla="*/ 419098 w 559183"/>
                  <a:gd name="connsiteY18" fmla="*/ 363427 h 1570988"/>
                  <a:gd name="connsiteX19" fmla="*/ 436515 w 559183"/>
                  <a:gd name="connsiteY19" fmla="*/ 337302 h 1570988"/>
                  <a:gd name="connsiteX20" fmla="*/ 445224 w 559183"/>
                  <a:gd name="connsiteY20" fmla="*/ 311176 h 1570988"/>
                  <a:gd name="connsiteX21" fmla="*/ 471349 w 559183"/>
                  <a:gd name="connsiteY21" fmla="*/ 285050 h 1570988"/>
                  <a:gd name="connsiteX22" fmla="*/ 488766 w 559183"/>
                  <a:gd name="connsiteY22" fmla="*/ 250216 h 1570988"/>
                  <a:gd name="connsiteX23" fmla="*/ 523601 w 559183"/>
                  <a:gd name="connsiteY23" fmla="*/ 197965 h 1570988"/>
                  <a:gd name="connsiteX24" fmla="*/ 541018 w 559183"/>
                  <a:gd name="connsiteY24" fmla="*/ 171839 h 1570988"/>
                  <a:gd name="connsiteX25" fmla="*/ 558435 w 559183"/>
                  <a:gd name="connsiteY25" fmla="*/ 119587 h 1570988"/>
                  <a:gd name="connsiteX26" fmla="*/ 514756 w 559183"/>
                  <a:gd name="connsiteY26" fmla="*/ 593 h 1570988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343647 w 559183"/>
                  <a:gd name="connsiteY9" fmla="*/ 1266805 h 1570988"/>
                  <a:gd name="connsiteX10" fmla="*/ 427806 w 559183"/>
                  <a:gd name="connsiteY10" fmla="*/ 1077530 h 1570988"/>
                  <a:gd name="connsiteX11" fmla="*/ 410389 w 559183"/>
                  <a:gd name="connsiteY11" fmla="*/ 964319 h 1570988"/>
                  <a:gd name="connsiteX12" fmla="*/ 401681 w 559183"/>
                  <a:gd name="connsiteY12" fmla="*/ 868525 h 1570988"/>
                  <a:gd name="connsiteX13" fmla="*/ 375555 w 559183"/>
                  <a:gd name="connsiteY13" fmla="*/ 781439 h 1570988"/>
                  <a:gd name="connsiteX14" fmla="*/ 349429 w 559183"/>
                  <a:gd name="connsiteY14" fmla="*/ 650810 h 1570988"/>
                  <a:gd name="connsiteX15" fmla="*/ 358138 w 559183"/>
                  <a:gd name="connsiteY15" fmla="*/ 494056 h 1570988"/>
                  <a:gd name="connsiteX16" fmla="*/ 392972 w 559183"/>
                  <a:gd name="connsiteY16" fmla="*/ 424387 h 1570988"/>
                  <a:gd name="connsiteX17" fmla="*/ 419098 w 559183"/>
                  <a:gd name="connsiteY17" fmla="*/ 363427 h 1570988"/>
                  <a:gd name="connsiteX18" fmla="*/ 436515 w 559183"/>
                  <a:gd name="connsiteY18" fmla="*/ 337302 h 1570988"/>
                  <a:gd name="connsiteX19" fmla="*/ 445224 w 559183"/>
                  <a:gd name="connsiteY19" fmla="*/ 311176 h 1570988"/>
                  <a:gd name="connsiteX20" fmla="*/ 471349 w 559183"/>
                  <a:gd name="connsiteY20" fmla="*/ 285050 h 1570988"/>
                  <a:gd name="connsiteX21" fmla="*/ 488766 w 559183"/>
                  <a:gd name="connsiteY21" fmla="*/ 250216 h 1570988"/>
                  <a:gd name="connsiteX22" fmla="*/ 523601 w 559183"/>
                  <a:gd name="connsiteY22" fmla="*/ 197965 h 1570988"/>
                  <a:gd name="connsiteX23" fmla="*/ 541018 w 559183"/>
                  <a:gd name="connsiteY23" fmla="*/ 171839 h 1570988"/>
                  <a:gd name="connsiteX24" fmla="*/ 558435 w 559183"/>
                  <a:gd name="connsiteY24" fmla="*/ 119587 h 1570988"/>
                  <a:gd name="connsiteX25" fmla="*/ 514756 w 559183"/>
                  <a:gd name="connsiteY25" fmla="*/ 593 h 1570988"/>
                  <a:gd name="connsiteX0" fmla="*/ 514756 w 559183"/>
                  <a:gd name="connsiteY0" fmla="*/ 593 h 1570553"/>
                  <a:gd name="connsiteX1" fmla="*/ 256764 w 559183"/>
                  <a:gd name="connsiteY1" fmla="*/ 174563 h 1570553"/>
                  <a:gd name="connsiteX2" fmla="*/ 37690 w 559183"/>
                  <a:gd name="connsiteY2" fmla="*/ 366830 h 1570553"/>
                  <a:gd name="connsiteX3" fmla="*/ 43269 w 559183"/>
                  <a:gd name="connsiteY3" fmla="*/ 677889 h 1570553"/>
                  <a:gd name="connsiteX4" fmla="*/ 36941 w 559183"/>
                  <a:gd name="connsiteY4" fmla="*/ 1042900 h 1570553"/>
                  <a:gd name="connsiteX5" fmla="*/ 28232 w 559183"/>
                  <a:gd name="connsiteY5" fmla="*/ 1205437 h 1570553"/>
                  <a:gd name="connsiteX6" fmla="*/ 9251 w 559183"/>
                  <a:gd name="connsiteY6" fmla="*/ 1534526 h 1570553"/>
                  <a:gd name="connsiteX7" fmla="*/ 192675 w 559183"/>
                  <a:gd name="connsiteY7" fmla="*/ 1565210 h 1570553"/>
                  <a:gd name="connsiteX8" fmla="*/ 343033 w 559183"/>
                  <a:gd name="connsiteY8" fmla="*/ 1563646 h 1570553"/>
                  <a:gd name="connsiteX9" fmla="*/ 343647 w 559183"/>
                  <a:gd name="connsiteY9" fmla="*/ 1266805 h 1570553"/>
                  <a:gd name="connsiteX10" fmla="*/ 427806 w 559183"/>
                  <a:gd name="connsiteY10" fmla="*/ 1077530 h 1570553"/>
                  <a:gd name="connsiteX11" fmla="*/ 410389 w 559183"/>
                  <a:gd name="connsiteY11" fmla="*/ 964319 h 1570553"/>
                  <a:gd name="connsiteX12" fmla="*/ 401681 w 559183"/>
                  <a:gd name="connsiteY12" fmla="*/ 868525 h 1570553"/>
                  <a:gd name="connsiteX13" fmla="*/ 375555 w 559183"/>
                  <a:gd name="connsiteY13" fmla="*/ 781439 h 1570553"/>
                  <a:gd name="connsiteX14" fmla="*/ 349429 w 559183"/>
                  <a:gd name="connsiteY14" fmla="*/ 650810 h 1570553"/>
                  <a:gd name="connsiteX15" fmla="*/ 358138 w 559183"/>
                  <a:gd name="connsiteY15" fmla="*/ 494056 h 1570553"/>
                  <a:gd name="connsiteX16" fmla="*/ 392972 w 559183"/>
                  <a:gd name="connsiteY16" fmla="*/ 424387 h 1570553"/>
                  <a:gd name="connsiteX17" fmla="*/ 419098 w 559183"/>
                  <a:gd name="connsiteY17" fmla="*/ 363427 h 1570553"/>
                  <a:gd name="connsiteX18" fmla="*/ 436515 w 559183"/>
                  <a:gd name="connsiteY18" fmla="*/ 337302 h 1570553"/>
                  <a:gd name="connsiteX19" fmla="*/ 445224 w 559183"/>
                  <a:gd name="connsiteY19" fmla="*/ 311176 h 1570553"/>
                  <a:gd name="connsiteX20" fmla="*/ 471349 w 559183"/>
                  <a:gd name="connsiteY20" fmla="*/ 285050 h 1570553"/>
                  <a:gd name="connsiteX21" fmla="*/ 488766 w 559183"/>
                  <a:gd name="connsiteY21" fmla="*/ 250216 h 1570553"/>
                  <a:gd name="connsiteX22" fmla="*/ 523601 w 559183"/>
                  <a:gd name="connsiteY22" fmla="*/ 197965 h 1570553"/>
                  <a:gd name="connsiteX23" fmla="*/ 541018 w 559183"/>
                  <a:gd name="connsiteY23" fmla="*/ 171839 h 1570553"/>
                  <a:gd name="connsiteX24" fmla="*/ 558435 w 559183"/>
                  <a:gd name="connsiteY24" fmla="*/ 119587 h 1570553"/>
                  <a:gd name="connsiteX25" fmla="*/ 514756 w 559183"/>
                  <a:gd name="connsiteY25" fmla="*/ 593 h 1570553"/>
                  <a:gd name="connsiteX0" fmla="*/ 514756 w 558435"/>
                  <a:gd name="connsiteY0" fmla="*/ 593 h 1570553"/>
                  <a:gd name="connsiteX1" fmla="*/ 256764 w 558435"/>
                  <a:gd name="connsiteY1" fmla="*/ 174563 h 1570553"/>
                  <a:gd name="connsiteX2" fmla="*/ 37690 w 558435"/>
                  <a:gd name="connsiteY2" fmla="*/ 366830 h 1570553"/>
                  <a:gd name="connsiteX3" fmla="*/ 43269 w 558435"/>
                  <a:gd name="connsiteY3" fmla="*/ 677889 h 1570553"/>
                  <a:gd name="connsiteX4" fmla="*/ 36941 w 558435"/>
                  <a:gd name="connsiteY4" fmla="*/ 1042900 h 1570553"/>
                  <a:gd name="connsiteX5" fmla="*/ 28232 w 558435"/>
                  <a:gd name="connsiteY5" fmla="*/ 1205437 h 1570553"/>
                  <a:gd name="connsiteX6" fmla="*/ 9251 w 558435"/>
                  <a:gd name="connsiteY6" fmla="*/ 1534526 h 1570553"/>
                  <a:gd name="connsiteX7" fmla="*/ 192675 w 558435"/>
                  <a:gd name="connsiteY7" fmla="*/ 1565210 h 1570553"/>
                  <a:gd name="connsiteX8" fmla="*/ 343033 w 558435"/>
                  <a:gd name="connsiteY8" fmla="*/ 1563646 h 1570553"/>
                  <a:gd name="connsiteX9" fmla="*/ 343647 w 558435"/>
                  <a:gd name="connsiteY9" fmla="*/ 1266805 h 1570553"/>
                  <a:gd name="connsiteX10" fmla="*/ 427806 w 558435"/>
                  <a:gd name="connsiteY10" fmla="*/ 1077530 h 1570553"/>
                  <a:gd name="connsiteX11" fmla="*/ 410389 w 558435"/>
                  <a:gd name="connsiteY11" fmla="*/ 964319 h 1570553"/>
                  <a:gd name="connsiteX12" fmla="*/ 401681 w 558435"/>
                  <a:gd name="connsiteY12" fmla="*/ 868525 h 1570553"/>
                  <a:gd name="connsiteX13" fmla="*/ 375555 w 558435"/>
                  <a:gd name="connsiteY13" fmla="*/ 781439 h 1570553"/>
                  <a:gd name="connsiteX14" fmla="*/ 349429 w 558435"/>
                  <a:gd name="connsiteY14" fmla="*/ 650810 h 1570553"/>
                  <a:gd name="connsiteX15" fmla="*/ 358138 w 558435"/>
                  <a:gd name="connsiteY15" fmla="*/ 494056 h 1570553"/>
                  <a:gd name="connsiteX16" fmla="*/ 392972 w 558435"/>
                  <a:gd name="connsiteY16" fmla="*/ 424387 h 1570553"/>
                  <a:gd name="connsiteX17" fmla="*/ 419098 w 558435"/>
                  <a:gd name="connsiteY17" fmla="*/ 363427 h 1570553"/>
                  <a:gd name="connsiteX18" fmla="*/ 436515 w 558435"/>
                  <a:gd name="connsiteY18" fmla="*/ 337302 h 1570553"/>
                  <a:gd name="connsiteX19" fmla="*/ 445224 w 558435"/>
                  <a:gd name="connsiteY19" fmla="*/ 311176 h 1570553"/>
                  <a:gd name="connsiteX20" fmla="*/ 471349 w 558435"/>
                  <a:gd name="connsiteY20" fmla="*/ 285050 h 1570553"/>
                  <a:gd name="connsiteX21" fmla="*/ 488766 w 558435"/>
                  <a:gd name="connsiteY21" fmla="*/ 250216 h 1570553"/>
                  <a:gd name="connsiteX22" fmla="*/ 523601 w 558435"/>
                  <a:gd name="connsiteY22" fmla="*/ 197965 h 1570553"/>
                  <a:gd name="connsiteX23" fmla="*/ 558435 w 558435"/>
                  <a:gd name="connsiteY23" fmla="*/ 119587 h 1570553"/>
                  <a:gd name="connsiteX24" fmla="*/ 514756 w 558435"/>
                  <a:gd name="connsiteY24" fmla="*/ 593 h 1570553"/>
                  <a:gd name="connsiteX0" fmla="*/ 514756 w 560509"/>
                  <a:gd name="connsiteY0" fmla="*/ 674 h 1570634"/>
                  <a:gd name="connsiteX1" fmla="*/ 256764 w 560509"/>
                  <a:gd name="connsiteY1" fmla="*/ 174644 h 1570634"/>
                  <a:gd name="connsiteX2" fmla="*/ 37690 w 560509"/>
                  <a:gd name="connsiteY2" fmla="*/ 366911 h 1570634"/>
                  <a:gd name="connsiteX3" fmla="*/ 43269 w 560509"/>
                  <a:gd name="connsiteY3" fmla="*/ 677970 h 1570634"/>
                  <a:gd name="connsiteX4" fmla="*/ 36941 w 560509"/>
                  <a:gd name="connsiteY4" fmla="*/ 1042981 h 1570634"/>
                  <a:gd name="connsiteX5" fmla="*/ 28232 w 560509"/>
                  <a:gd name="connsiteY5" fmla="*/ 1205518 h 1570634"/>
                  <a:gd name="connsiteX6" fmla="*/ 9251 w 560509"/>
                  <a:gd name="connsiteY6" fmla="*/ 1534607 h 1570634"/>
                  <a:gd name="connsiteX7" fmla="*/ 192675 w 560509"/>
                  <a:gd name="connsiteY7" fmla="*/ 1565291 h 1570634"/>
                  <a:gd name="connsiteX8" fmla="*/ 343033 w 560509"/>
                  <a:gd name="connsiteY8" fmla="*/ 1563727 h 1570634"/>
                  <a:gd name="connsiteX9" fmla="*/ 343647 w 560509"/>
                  <a:gd name="connsiteY9" fmla="*/ 1266886 h 1570634"/>
                  <a:gd name="connsiteX10" fmla="*/ 427806 w 560509"/>
                  <a:gd name="connsiteY10" fmla="*/ 1077611 h 1570634"/>
                  <a:gd name="connsiteX11" fmla="*/ 410389 w 560509"/>
                  <a:gd name="connsiteY11" fmla="*/ 964400 h 1570634"/>
                  <a:gd name="connsiteX12" fmla="*/ 401681 w 560509"/>
                  <a:gd name="connsiteY12" fmla="*/ 868606 h 1570634"/>
                  <a:gd name="connsiteX13" fmla="*/ 375555 w 560509"/>
                  <a:gd name="connsiteY13" fmla="*/ 781520 h 1570634"/>
                  <a:gd name="connsiteX14" fmla="*/ 349429 w 560509"/>
                  <a:gd name="connsiteY14" fmla="*/ 650891 h 1570634"/>
                  <a:gd name="connsiteX15" fmla="*/ 358138 w 560509"/>
                  <a:gd name="connsiteY15" fmla="*/ 494137 h 1570634"/>
                  <a:gd name="connsiteX16" fmla="*/ 392972 w 560509"/>
                  <a:gd name="connsiteY16" fmla="*/ 424468 h 1570634"/>
                  <a:gd name="connsiteX17" fmla="*/ 419098 w 560509"/>
                  <a:gd name="connsiteY17" fmla="*/ 363508 h 1570634"/>
                  <a:gd name="connsiteX18" fmla="*/ 436515 w 560509"/>
                  <a:gd name="connsiteY18" fmla="*/ 337383 h 1570634"/>
                  <a:gd name="connsiteX19" fmla="*/ 445224 w 560509"/>
                  <a:gd name="connsiteY19" fmla="*/ 311257 h 1570634"/>
                  <a:gd name="connsiteX20" fmla="*/ 471349 w 560509"/>
                  <a:gd name="connsiteY20" fmla="*/ 285131 h 1570634"/>
                  <a:gd name="connsiteX21" fmla="*/ 488766 w 560509"/>
                  <a:gd name="connsiteY21" fmla="*/ 250297 h 1570634"/>
                  <a:gd name="connsiteX22" fmla="*/ 558435 w 560509"/>
                  <a:gd name="connsiteY22" fmla="*/ 119668 h 1570634"/>
                  <a:gd name="connsiteX23" fmla="*/ 514756 w 560509"/>
                  <a:gd name="connsiteY23" fmla="*/ 674 h 1570634"/>
                  <a:gd name="connsiteX0" fmla="*/ 514756 w 561751"/>
                  <a:gd name="connsiteY0" fmla="*/ 717 h 1570677"/>
                  <a:gd name="connsiteX1" fmla="*/ 256764 w 561751"/>
                  <a:gd name="connsiteY1" fmla="*/ 174687 h 1570677"/>
                  <a:gd name="connsiteX2" fmla="*/ 37690 w 561751"/>
                  <a:gd name="connsiteY2" fmla="*/ 366954 h 1570677"/>
                  <a:gd name="connsiteX3" fmla="*/ 43269 w 561751"/>
                  <a:gd name="connsiteY3" fmla="*/ 678013 h 1570677"/>
                  <a:gd name="connsiteX4" fmla="*/ 36941 w 561751"/>
                  <a:gd name="connsiteY4" fmla="*/ 1043024 h 1570677"/>
                  <a:gd name="connsiteX5" fmla="*/ 28232 w 561751"/>
                  <a:gd name="connsiteY5" fmla="*/ 1205561 h 1570677"/>
                  <a:gd name="connsiteX6" fmla="*/ 9251 w 561751"/>
                  <a:gd name="connsiteY6" fmla="*/ 1534650 h 1570677"/>
                  <a:gd name="connsiteX7" fmla="*/ 192675 w 561751"/>
                  <a:gd name="connsiteY7" fmla="*/ 1565334 h 1570677"/>
                  <a:gd name="connsiteX8" fmla="*/ 343033 w 561751"/>
                  <a:gd name="connsiteY8" fmla="*/ 1563770 h 1570677"/>
                  <a:gd name="connsiteX9" fmla="*/ 343647 w 561751"/>
                  <a:gd name="connsiteY9" fmla="*/ 1266929 h 1570677"/>
                  <a:gd name="connsiteX10" fmla="*/ 427806 w 561751"/>
                  <a:gd name="connsiteY10" fmla="*/ 1077654 h 1570677"/>
                  <a:gd name="connsiteX11" fmla="*/ 410389 w 561751"/>
                  <a:gd name="connsiteY11" fmla="*/ 964443 h 1570677"/>
                  <a:gd name="connsiteX12" fmla="*/ 401681 w 561751"/>
                  <a:gd name="connsiteY12" fmla="*/ 868649 h 1570677"/>
                  <a:gd name="connsiteX13" fmla="*/ 375555 w 561751"/>
                  <a:gd name="connsiteY13" fmla="*/ 781563 h 1570677"/>
                  <a:gd name="connsiteX14" fmla="*/ 349429 w 561751"/>
                  <a:gd name="connsiteY14" fmla="*/ 650934 h 1570677"/>
                  <a:gd name="connsiteX15" fmla="*/ 358138 w 561751"/>
                  <a:gd name="connsiteY15" fmla="*/ 494180 h 1570677"/>
                  <a:gd name="connsiteX16" fmla="*/ 392972 w 561751"/>
                  <a:gd name="connsiteY16" fmla="*/ 424511 h 1570677"/>
                  <a:gd name="connsiteX17" fmla="*/ 419098 w 561751"/>
                  <a:gd name="connsiteY17" fmla="*/ 363551 h 1570677"/>
                  <a:gd name="connsiteX18" fmla="*/ 436515 w 561751"/>
                  <a:gd name="connsiteY18" fmla="*/ 337426 h 1570677"/>
                  <a:gd name="connsiteX19" fmla="*/ 445224 w 561751"/>
                  <a:gd name="connsiteY19" fmla="*/ 311300 h 1570677"/>
                  <a:gd name="connsiteX20" fmla="*/ 471349 w 561751"/>
                  <a:gd name="connsiteY20" fmla="*/ 285174 h 1570677"/>
                  <a:gd name="connsiteX21" fmla="*/ 558435 w 561751"/>
                  <a:gd name="connsiteY21" fmla="*/ 119711 h 1570677"/>
                  <a:gd name="connsiteX22" fmla="*/ 514756 w 561751"/>
                  <a:gd name="connsiteY22" fmla="*/ 717 h 1570677"/>
                  <a:gd name="connsiteX0" fmla="*/ 514756 w 563640"/>
                  <a:gd name="connsiteY0" fmla="*/ 753 h 1570713"/>
                  <a:gd name="connsiteX1" fmla="*/ 256764 w 563640"/>
                  <a:gd name="connsiteY1" fmla="*/ 174723 h 1570713"/>
                  <a:gd name="connsiteX2" fmla="*/ 37690 w 563640"/>
                  <a:gd name="connsiteY2" fmla="*/ 366990 h 1570713"/>
                  <a:gd name="connsiteX3" fmla="*/ 43269 w 563640"/>
                  <a:gd name="connsiteY3" fmla="*/ 678049 h 1570713"/>
                  <a:gd name="connsiteX4" fmla="*/ 36941 w 563640"/>
                  <a:gd name="connsiteY4" fmla="*/ 1043060 h 1570713"/>
                  <a:gd name="connsiteX5" fmla="*/ 28232 w 563640"/>
                  <a:gd name="connsiteY5" fmla="*/ 1205597 h 1570713"/>
                  <a:gd name="connsiteX6" fmla="*/ 9251 w 563640"/>
                  <a:gd name="connsiteY6" fmla="*/ 1534686 h 1570713"/>
                  <a:gd name="connsiteX7" fmla="*/ 192675 w 563640"/>
                  <a:gd name="connsiteY7" fmla="*/ 1565370 h 1570713"/>
                  <a:gd name="connsiteX8" fmla="*/ 343033 w 563640"/>
                  <a:gd name="connsiteY8" fmla="*/ 1563806 h 1570713"/>
                  <a:gd name="connsiteX9" fmla="*/ 343647 w 563640"/>
                  <a:gd name="connsiteY9" fmla="*/ 1266965 h 1570713"/>
                  <a:gd name="connsiteX10" fmla="*/ 427806 w 563640"/>
                  <a:gd name="connsiteY10" fmla="*/ 1077690 h 1570713"/>
                  <a:gd name="connsiteX11" fmla="*/ 410389 w 563640"/>
                  <a:gd name="connsiteY11" fmla="*/ 964479 h 1570713"/>
                  <a:gd name="connsiteX12" fmla="*/ 401681 w 563640"/>
                  <a:gd name="connsiteY12" fmla="*/ 868685 h 1570713"/>
                  <a:gd name="connsiteX13" fmla="*/ 375555 w 563640"/>
                  <a:gd name="connsiteY13" fmla="*/ 781599 h 1570713"/>
                  <a:gd name="connsiteX14" fmla="*/ 349429 w 563640"/>
                  <a:gd name="connsiteY14" fmla="*/ 650970 h 1570713"/>
                  <a:gd name="connsiteX15" fmla="*/ 358138 w 563640"/>
                  <a:gd name="connsiteY15" fmla="*/ 494216 h 1570713"/>
                  <a:gd name="connsiteX16" fmla="*/ 392972 w 563640"/>
                  <a:gd name="connsiteY16" fmla="*/ 424547 h 1570713"/>
                  <a:gd name="connsiteX17" fmla="*/ 419098 w 563640"/>
                  <a:gd name="connsiteY17" fmla="*/ 363587 h 1570713"/>
                  <a:gd name="connsiteX18" fmla="*/ 436515 w 563640"/>
                  <a:gd name="connsiteY18" fmla="*/ 337462 h 1570713"/>
                  <a:gd name="connsiteX19" fmla="*/ 445224 w 563640"/>
                  <a:gd name="connsiteY19" fmla="*/ 311336 h 1570713"/>
                  <a:gd name="connsiteX20" fmla="*/ 558435 w 563640"/>
                  <a:gd name="connsiteY20" fmla="*/ 119747 h 1570713"/>
                  <a:gd name="connsiteX21" fmla="*/ 514756 w 563640"/>
                  <a:gd name="connsiteY21" fmla="*/ 753 h 1570713"/>
                  <a:gd name="connsiteX0" fmla="*/ 514756 w 564273"/>
                  <a:gd name="connsiteY0" fmla="*/ 793 h 1570753"/>
                  <a:gd name="connsiteX1" fmla="*/ 256764 w 564273"/>
                  <a:gd name="connsiteY1" fmla="*/ 174763 h 1570753"/>
                  <a:gd name="connsiteX2" fmla="*/ 37690 w 564273"/>
                  <a:gd name="connsiteY2" fmla="*/ 367030 h 1570753"/>
                  <a:gd name="connsiteX3" fmla="*/ 43269 w 564273"/>
                  <a:gd name="connsiteY3" fmla="*/ 678089 h 1570753"/>
                  <a:gd name="connsiteX4" fmla="*/ 36941 w 564273"/>
                  <a:gd name="connsiteY4" fmla="*/ 1043100 h 1570753"/>
                  <a:gd name="connsiteX5" fmla="*/ 28232 w 564273"/>
                  <a:gd name="connsiteY5" fmla="*/ 1205637 h 1570753"/>
                  <a:gd name="connsiteX6" fmla="*/ 9251 w 564273"/>
                  <a:gd name="connsiteY6" fmla="*/ 1534726 h 1570753"/>
                  <a:gd name="connsiteX7" fmla="*/ 192675 w 564273"/>
                  <a:gd name="connsiteY7" fmla="*/ 1565410 h 1570753"/>
                  <a:gd name="connsiteX8" fmla="*/ 343033 w 564273"/>
                  <a:gd name="connsiteY8" fmla="*/ 1563846 h 1570753"/>
                  <a:gd name="connsiteX9" fmla="*/ 343647 w 564273"/>
                  <a:gd name="connsiteY9" fmla="*/ 1267005 h 1570753"/>
                  <a:gd name="connsiteX10" fmla="*/ 427806 w 564273"/>
                  <a:gd name="connsiteY10" fmla="*/ 1077730 h 1570753"/>
                  <a:gd name="connsiteX11" fmla="*/ 410389 w 564273"/>
                  <a:gd name="connsiteY11" fmla="*/ 964519 h 1570753"/>
                  <a:gd name="connsiteX12" fmla="*/ 401681 w 564273"/>
                  <a:gd name="connsiteY12" fmla="*/ 868725 h 1570753"/>
                  <a:gd name="connsiteX13" fmla="*/ 375555 w 564273"/>
                  <a:gd name="connsiteY13" fmla="*/ 781639 h 1570753"/>
                  <a:gd name="connsiteX14" fmla="*/ 349429 w 564273"/>
                  <a:gd name="connsiteY14" fmla="*/ 651010 h 1570753"/>
                  <a:gd name="connsiteX15" fmla="*/ 358138 w 564273"/>
                  <a:gd name="connsiteY15" fmla="*/ 494256 h 1570753"/>
                  <a:gd name="connsiteX16" fmla="*/ 392972 w 564273"/>
                  <a:gd name="connsiteY16" fmla="*/ 424587 h 1570753"/>
                  <a:gd name="connsiteX17" fmla="*/ 419098 w 564273"/>
                  <a:gd name="connsiteY17" fmla="*/ 363627 h 1570753"/>
                  <a:gd name="connsiteX18" fmla="*/ 436515 w 564273"/>
                  <a:gd name="connsiteY18" fmla="*/ 337502 h 1570753"/>
                  <a:gd name="connsiteX19" fmla="*/ 558435 w 564273"/>
                  <a:gd name="connsiteY19" fmla="*/ 119787 h 1570753"/>
                  <a:gd name="connsiteX20" fmla="*/ 514756 w 564273"/>
                  <a:gd name="connsiteY20" fmla="*/ 793 h 1570753"/>
                  <a:gd name="connsiteX0" fmla="*/ 514756 w 565543"/>
                  <a:gd name="connsiteY0" fmla="*/ 838 h 1570798"/>
                  <a:gd name="connsiteX1" fmla="*/ 256764 w 565543"/>
                  <a:gd name="connsiteY1" fmla="*/ 174808 h 1570798"/>
                  <a:gd name="connsiteX2" fmla="*/ 37690 w 565543"/>
                  <a:gd name="connsiteY2" fmla="*/ 367075 h 1570798"/>
                  <a:gd name="connsiteX3" fmla="*/ 43269 w 565543"/>
                  <a:gd name="connsiteY3" fmla="*/ 678134 h 1570798"/>
                  <a:gd name="connsiteX4" fmla="*/ 36941 w 565543"/>
                  <a:gd name="connsiteY4" fmla="*/ 1043145 h 1570798"/>
                  <a:gd name="connsiteX5" fmla="*/ 28232 w 565543"/>
                  <a:gd name="connsiteY5" fmla="*/ 1205682 h 1570798"/>
                  <a:gd name="connsiteX6" fmla="*/ 9251 w 565543"/>
                  <a:gd name="connsiteY6" fmla="*/ 1534771 h 1570798"/>
                  <a:gd name="connsiteX7" fmla="*/ 192675 w 565543"/>
                  <a:gd name="connsiteY7" fmla="*/ 1565455 h 1570798"/>
                  <a:gd name="connsiteX8" fmla="*/ 343033 w 565543"/>
                  <a:gd name="connsiteY8" fmla="*/ 1563891 h 1570798"/>
                  <a:gd name="connsiteX9" fmla="*/ 343647 w 565543"/>
                  <a:gd name="connsiteY9" fmla="*/ 1267050 h 1570798"/>
                  <a:gd name="connsiteX10" fmla="*/ 427806 w 565543"/>
                  <a:gd name="connsiteY10" fmla="*/ 1077775 h 1570798"/>
                  <a:gd name="connsiteX11" fmla="*/ 410389 w 565543"/>
                  <a:gd name="connsiteY11" fmla="*/ 964564 h 1570798"/>
                  <a:gd name="connsiteX12" fmla="*/ 401681 w 565543"/>
                  <a:gd name="connsiteY12" fmla="*/ 868770 h 1570798"/>
                  <a:gd name="connsiteX13" fmla="*/ 375555 w 565543"/>
                  <a:gd name="connsiteY13" fmla="*/ 781684 h 1570798"/>
                  <a:gd name="connsiteX14" fmla="*/ 349429 w 565543"/>
                  <a:gd name="connsiteY14" fmla="*/ 651055 h 1570798"/>
                  <a:gd name="connsiteX15" fmla="*/ 358138 w 565543"/>
                  <a:gd name="connsiteY15" fmla="*/ 494301 h 1570798"/>
                  <a:gd name="connsiteX16" fmla="*/ 392972 w 565543"/>
                  <a:gd name="connsiteY16" fmla="*/ 424632 h 1570798"/>
                  <a:gd name="connsiteX17" fmla="*/ 419098 w 565543"/>
                  <a:gd name="connsiteY17" fmla="*/ 363672 h 1570798"/>
                  <a:gd name="connsiteX18" fmla="*/ 558435 w 565543"/>
                  <a:gd name="connsiteY18" fmla="*/ 119832 h 1570798"/>
                  <a:gd name="connsiteX19" fmla="*/ 514756 w 565543"/>
                  <a:gd name="connsiteY19" fmla="*/ 838 h 1570798"/>
                  <a:gd name="connsiteX0" fmla="*/ 514756 w 565717"/>
                  <a:gd name="connsiteY0" fmla="*/ 798 h 1570758"/>
                  <a:gd name="connsiteX1" fmla="*/ 256764 w 565717"/>
                  <a:gd name="connsiteY1" fmla="*/ 174768 h 1570758"/>
                  <a:gd name="connsiteX2" fmla="*/ 37690 w 565717"/>
                  <a:gd name="connsiteY2" fmla="*/ 367035 h 1570758"/>
                  <a:gd name="connsiteX3" fmla="*/ 43269 w 565717"/>
                  <a:gd name="connsiteY3" fmla="*/ 678094 h 1570758"/>
                  <a:gd name="connsiteX4" fmla="*/ 36941 w 565717"/>
                  <a:gd name="connsiteY4" fmla="*/ 1043105 h 1570758"/>
                  <a:gd name="connsiteX5" fmla="*/ 28232 w 565717"/>
                  <a:gd name="connsiteY5" fmla="*/ 1205642 h 1570758"/>
                  <a:gd name="connsiteX6" fmla="*/ 9251 w 565717"/>
                  <a:gd name="connsiteY6" fmla="*/ 1534731 h 1570758"/>
                  <a:gd name="connsiteX7" fmla="*/ 192675 w 565717"/>
                  <a:gd name="connsiteY7" fmla="*/ 1565415 h 1570758"/>
                  <a:gd name="connsiteX8" fmla="*/ 343033 w 565717"/>
                  <a:gd name="connsiteY8" fmla="*/ 1563851 h 1570758"/>
                  <a:gd name="connsiteX9" fmla="*/ 343647 w 565717"/>
                  <a:gd name="connsiteY9" fmla="*/ 1267010 h 1570758"/>
                  <a:gd name="connsiteX10" fmla="*/ 427806 w 565717"/>
                  <a:gd name="connsiteY10" fmla="*/ 1077735 h 1570758"/>
                  <a:gd name="connsiteX11" fmla="*/ 410389 w 565717"/>
                  <a:gd name="connsiteY11" fmla="*/ 964524 h 1570758"/>
                  <a:gd name="connsiteX12" fmla="*/ 401681 w 565717"/>
                  <a:gd name="connsiteY12" fmla="*/ 868730 h 1570758"/>
                  <a:gd name="connsiteX13" fmla="*/ 375555 w 565717"/>
                  <a:gd name="connsiteY13" fmla="*/ 781644 h 1570758"/>
                  <a:gd name="connsiteX14" fmla="*/ 349429 w 565717"/>
                  <a:gd name="connsiteY14" fmla="*/ 651015 h 1570758"/>
                  <a:gd name="connsiteX15" fmla="*/ 358138 w 565717"/>
                  <a:gd name="connsiteY15" fmla="*/ 494261 h 1570758"/>
                  <a:gd name="connsiteX16" fmla="*/ 392972 w 565717"/>
                  <a:gd name="connsiteY16" fmla="*/ 424592 h 1570758"/>
                  <a:gd name="connsiteX17" fmla="*/ 416717 w 565717"/>
                  <a:gd name="connsiteY17" fmla="*/ 339820 h 1570758"/>
                  <a:gd name="connsiteX18" fmla="*/ 558435 w 565717"/>
                  <a:gd name="connsiteY18" fmla="*/ 119792 h 1570758"/>
                  <a:gd name="connsiteX19" fmla="*/ 514756 w 565717"/>
                  <a:gd name="connsiteY19" fmla="*/ 798 h 1570758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75555 w 554669"/>
                  <a:gd name="connsiteY13" fmla="*/ 782042 h 1571156"/>
                  <a:gd name="connsiteX14" fmla="*/ 349429 w 554669"/>
                  <a:gd name="connsiteY14" fmla="*/ 651413 h 1571156"/>
                  <a:gd name="connsiteX15" fmla="*/ 358138 w 554669"/>
                  <a:gd name="connsiteY15" fmla="*/ 494659 h 1571156"/>
                  <a:gd name="connsiteX16" fmla="*/ 392972 w 554669"/>
                  <a:gd name="connsiteY16" fmla="*/ 424990 h 1571156"/>
                  <a:gd name="connsiteX17" fmla="*/ 416717 w 554669"/>
                  <a:gd name="connsiteY17" fmla="*/ 340218 h 1571156"/>
                  <a:gd name="connsiteX18" fmla="*/ 544147 w 554669"/>
                  <a:gd name="connsiteY18" fmla="*/ 110665 h 1571156"/>
                  <a:gd name="connsiteX19" fmla="*/ 514756 w 554669"/>
                  <a:gd name="connsiteY19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75555 w 554669"/>
                  <a:gd name="connsiteY13" fmla="*/ 782042 h 1571156"/>
                  <a:gd name="connsiteX14" fmla="*/ 349429 w 554669"/>
                  <a:gd name="connsiteY14" fmla="*/ 651413 h 1571156"/>
                  <a:gd name="connsiteX15" fmla="*/ 391475 w 554669"/>
                  <a:gd name="connsiteY15" fmla="*/ 497040 h 1571156"/>
                  <a:gd name="connsiteX16" fmla="*/ 392972 w 554669"/>
                  <a:gd name="connsiteY16" fmla="*/ 424990 h 1571156"/>
                  <a:gd name="connsiteX17" fmla="*/ 416717 w 554669"/>
                  <a:gd name="connsiteY17" fmla="*/ 340218 h 1571156"/>
                  <a:gd name="connsiteX18" fmla="*/ 544147 w 554669"/>
                  <a:gd name="connsiteY18" fmla="*/ 110665 h 1571156"/>
                  <a:gd name="connsiteX19" fmla="*/ 514756 w 554669"/>
                  <a:gd name="connsiteY19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75555 w 554669"/>
                  <a:gd name="connsiteY13" fmla="*/ 782042 h 1571156"/>
                  <a:gd name="connsiteX14" fmla="*/ 406579 w 554669"/>
                  <a:gd name="connsiteY14" fmla="*/ 658556 h 1571156"/>
                  <a:gd name="connsiteX15" fmla="*/ 391475 w 554669"/>
                  <a:gd name="connsiteY15" fmla="*/ 497040 h 1571156"/>
                  <a:gd name="connsiteX16" fmla="*/ 392972 w 554669"/>
                  <a:gd name="connsiteY16" fmla="*/ 424990 h 1571156"/>
                  <a:gd name="connsiteX17" fmla="*/ 416717 w 554669"/>
                  <a:gd name="connsiteY17" fmla="*/ 340218 h 1571156"/>
                  <a:gd name="connsiteX18" fmla="*/ 544147 w 554669"/>
                  <a:gd name="connsiteY18" fmla="*/ 110665 h 1571156"/>
                  <a:gd name="connsiteX19" fmla="*/ 514756 w 554669"/>
                  <a:gd name="connsiteY19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75555 w 554669"/>
                  <a:gd name="connsiteY13" fmla="*/ 782042 h 1571156"/>
                  <a:gd name="connsiteX14" fmla="*/ 391475 w 554669"/>
                  <a:gd name="connsiteY14" fmla="*/ 497040 h 1571156"/>
                  <a:gd name="connsiteX15" fmla="*/ 392972 w 554669"/>
                  <a:gd name="connsiteY15" fmla="*/ 424990 h 1571156"/>
                  <a:gd name="connsiteX16" fmla="*/ 416717 w 554669"/>
                  <a:gd name="connsiteY16" fmla="*/ 340218 h 1571156"/>
                  <a:gd name="connsiteX17" fmla="*/ 544147 w 554669"/>
                  <a:gd name="connsiteY17" fmla="*/ 110665 h 1571156"/>
                  <a:gd name="connsiteX18" fmla="*/ 514756 w 554669"/>
                  <a:gd name="connsiteY18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91475 w 554669"/>
                  <a:gd name="connsiteY13" fmla="*/ 497040 h 1571156"/>
                  <a:gd name="connsiteX14" fmla="*/ 392972 w 554669"/>
                  <a:gd name="connsiteY14" fmla="*/ 424990 h 1571156"/>
                  <a:gd name="connsiteX15" fmla="*/ 416717 w 554669"/>
                  <a:gd name="connsiteY15" fmla="*/ 340218 h 1571156"/>
                  <a:gd name="connsiteX16" fmla="*/ 544147 w 554669"/>
                  <a:gd name="connsiteY16" fmla="*/ 110665 h 1571156"/>
                  <a:gd name="connsiteX17" fmla="*/ 514756 w 554669"/>
                  <a:gd name="connsiteY17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391475 w 554669"/>
                  <a:gd name="connsiteY12" fmla="*/ 497040 h 1571156"/>
                  <a:gd name="connsiteX13" fmla="*/ 392972 w 554669"/>
                  <a:gd name="connsiteY13" fmla="*/ 424990 h 1571156"/>
                  <a:gd name="connsiteX14" fmla="*/ 416717 w 554669"/>
                  <a:gd name="connsiteY14" fmla="*/ 340218 h 1571156"/>
                  <a:gd name="connsiteX15" fmla="*/ 544147 w 554669"/>
                  <a:gd name="connsiteY15" fmla="*/ 110665 h 1571156"/>
                  <a:gd name="connsiteX16" fmla="*/ 514756 w 554669"/>
                  <a:gd name="connsiteY16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5151 w 554669"/>
                  <a:gd name="connsiteY11" fmla="*/ 714891 h 1571156"/>
                  <a:gd name="connsiteX12" fmla="*/ 391475 w 554669"/>
                  <a:gd name="connsiteY12" fmla="*/ 497040 h 1571156"/>
                  <a:gd name="connsiteX13" fmla="*/ 392972 w 554669"/>
                  <a:gd name="connsiteY13" fmla="*/ 424990 h 1571156"/>
                  <a:gd name="connsiteX14" fmla="*/ 416717 w 554669"/>
                  <a:gd name="connsiteY14" fmla="*/ 340218 h 1571156"/>
                  <a:gd name="connsiteX15" fmla="*/ 544147 w 554669"/>
                  <a:gd name="connsiteY15" fmla="*/ 110665 h 1571156"/>
                  <a:gd name="connsiteX16" fmla="*/ 514756 w 554669"/>
                  <a:gd name="connsiteY16" fmla="*/ 1196 h 1571156"/>
                  <a:gd name="connsiteX0" fmla="*/ 653856 w 693769"/>
                  <a:gd name="connsiteY0" fmla="*/ 1196 h 1571156"/>
                  <a:gd name="connsiteX1" fmla="*/ 395864 w 693769"/>
                  <a:gd name="connsiteY1" fmla="*/ 175166 h 1571156"/>
                  <a:gd name="connsiteX2" fmla="*/ 176790 w 693769"/>
                  <a:gd name="connsiteY2" fmla="*/ 367433 h 1571156"/>
                  <a:gd name="connsiteX3" fmla="*/ 182369 w 693769"/>
                  <a:gd name="connsiteY3" fmla="*/ 678492 h 1571156"/>
                  <a:gd name="connsiteX4" fmla="*/ 176041 w 693769"/>
                  <a:gd name="connsiteY4" fmla="*/ 1043503 h 1571156"/>
                  <a:gd name="connsiteX5" fmla="*/ 167332 w 693769"/>
                  <a:gd name="connsiteY5" fmla="*/ 1206040 h 1571156"/>
                  <a:gd name="connsiteX6" fmla="*/ 3095 w 693769"/>
                  <a:gd name="connsiteY6" fmla="*/ 1535129 h 1571156"/>
                  <a:gd name="connsiteX7" fmla="*/ 331775 w 693769"/>
                  <a:gd name="connsiteY7" fmla="*/ 1565813 h 1571156"/>
                  <a:gd name="connsiteX8" fmla="*/ 482133 w 693769"/>
                  <a:gd name="connsiteY8" fmla="*/ 1564249 h 1571156"/>
                  <a:gd name="connsiteX9" fmla="*/ 482747 w 693769"/>
                  <a:gd name="connsiteY9" fmla="*/ 1267408 h 1571156"/>
                  <a:gd name="connsiteX10" fmla="*/ 566906 w 693769"/>
                  <a:gd name="connsiteY10" fmla="*/ 1078133 h 1571156"/>
                  <a:gd name="connsiteX11" fmla="*/ 554251 w 693769"/>
                  <a:gd name="connsiteY11" fmla="*/ 714891 h 1571156"/>
                  <a:gd name="connsiteX12" fmla="*/ 530575 w 693769"/>
                  <a:gd name="connsiteY12" fmla="*/ 497040 h 1571156"/>
                  <a:gd name="connsiteX13" fmla="*/ 532072 w 693769"/>
                  <a:gd name="connsiteY13" fmla="*/ 424990 h 1571156"/>
                  <a:gd name="connsiteX14" fmla="*/ 555817 w 693769"/>
                  <a:gd name="connsiteY14" fmla="*/ 340218 h 1571156"/>
                  <a:gd name="connsiteX15" fmla="*/ 683247 w 693769"/>
                  <a:gd name="connsiteY15" fmla="*/ 110665 h 1571156"/>
                  <a:gd name="connsiteX16" fmla="*/ 653856 w 693769"/>
                  <a:gd name="connsiteY16" fmla="*/ 1196 h 1571156"/>
                  <a:gd name="connsiteX0" fmla="*/ 655560 w 695473"/>
                  <a:gd name="connsiteY0" fmla="*/ 1196 h 1571003"/>
                  <a:gd name="connsiteX1" fmla="*/ 397568 w 695473"/>
                  <a:gd name="connsiteY1" fmla="*/ 175166 h 1571003"/>
                  <a:gd name="connsiteX2" fmla="*/ 178494 w 695473"/>
                  <a:gd name="connsiteY2" fmla="*/ 367433 h 1571003"/>
                  <a:gd name="connsiteX3" fmla="*/ 184073 w 695473"/>
                  <a:gd name="connsiteY3" fmla="*/ 678492 h 1571003"/>
                  <a:gd name="connsiteX4" fmla="*/ 177745 w 695473"/>
                  <a:gd name="connsiteY4" fmla="*/ 1043503 h 1571003"/>
                  <a:gd name="connsiteX5" fmla="*/ 140461 w 695473"/>
                  <a:gd name="connsiteY5" fmla="*/ 1208421 h 1571003"/>
                  <a:gd name="connsiteX6" fmla="*/ 4799 w 695473"/>
                  <a:gd name="connsiteY6" fmla="*/ 1535129 h 1571003"/>
                  <a:gd name="connsiteX7" fmla="*/ 333479 w 695473"/>
                  <a:gd name="connsiteY7" fmla="*/ 1565813 h 1571003"/>
                  <a:gd name="connsiteX8" fmla="*/ 483837 w 695473"/>
                  <a:gd name="connsiteY8" fmla="*/ 1564249 h 1571003"/>
                  <a:gd name="connsiteX9" fmla="*/ 484451 w 695473"/>
                  <a:gd name="connsiteY9" fmla="*/ 1267408 h 1571003"/>
                  <a:gd name="connsiteX10" fmla="*/ 568610 w 695473"/>
                  <a:gd name="connsiteY10" fmla="*/ 1078133 h 1571003"/>
                  <a:gd name="connsiteX11" fmla="*/ 555955 w 695473"/>
                  <a:gd name="connsiteY11" fmla="*/ 714891 h 1571003"/>
                  <a:gd name="connsiteX12" fmla="*/ 532279 w 695473"/>
                  <a:gd name="connsiteY12" fmla="*/ 497040 h 1571003"/>
                  <a:gd name="connsiteX13" fmla="*/ 533776 w 695473"/>
                  <a:gd name="connsiteY13" fmla="*/ 424990 h 1571003"/>
                  <a:gd name="connsiteX14" fmla="*/ 557521 w 695473"/>
                  <a:gd name="connsiteY14" fmla="*/ 340218 h 1571003"/>
                  <a:gd name="connsiteX15" fmla="*/ 684951 w 695473"/>
                  <a:gd name="connsiteY15" fmla="*/ 110665 h 1571003"/>
                  <a:gd name="connsiteX16" fmla="*/ 655560 w 695473"/>
                  <a:gd name="connsiteY16" fmla="*/ 1196 h 1571003"/>
                  <a:gd name="connsiteX0" fmla="*/ 650782 w 690695"/>
                  <a:gd name="connsiteY0" fmla="*/ 1196 h 1618499"/>
                  <a:gd name="connsiteX1" fmla="*/ 392790 w 690695"/>
                  <a:gd name="connsiteY1" fmla="*/ 175166 h 1618499"/>
                  <a:gd name="connsiteX2" fmla="*/ 173716 w 690695"/>
                  <a:gd name="connsiteY2" fmla="*/ 367433 h 1618499"/>
                  <a:gd name="connsiteX3" fmla="*/ 179295 w 690695"/>
                  <a:gd name="connsiteY3" fmla="*/ 678492 h 1618499"/>
                  <a:gd name="connsiteX4" fmla="*/ 172967 w 690695"/>
                  <a:gd name="connsiteY4" fmla="*/ 1043503 h 1618499"/>
                  <a:gd name="connsiteX5" fmla="*/ 135683 w 690695"/>
                  <a:gd name="connsiteY5" fmla="*/ 1208421 h 1618499"/>
                  <a:gd name="connsiteX6" fmla="*/ 21 w 690695"/>
                  <a:gd name="connsiteY6" fmla="*/ 1535129 h 1618499"/>
                  <a:gd name="connsiteX7" fmla="*/ 128676 w 690695"/>
                  <a:gd name="connsiteY7" fmla="*/ 1618201 h 1618499"/>
                  <a:gd name="connsiteX8" fmla="*/ 479059 w 690695"/>
                  <a:gd name="connsiteY8" fmla="*/ 1564249 h 1618499"/>
                  <a:gd name="connsiteX9" fmla="*/ 479673 w 690695"/>
                  <a:gd name="connsiteY9" fmla="*/ 1267408 h 1618499"/>
                  <a:gd name="connsiteX10" fmla="*/ 563832 w 690695"/>
                  <a:gd name="connsiteY10" fmla="*/ 1078133 h 1618499"/>
                  <a:gd name="connsiteX11" fmla="*/ 551177 w 690695"/>
                  <a:gd name="connsiteY11" fmla="*/ 714891 h 1618499"/>
                  <a:gd name="connsiteX12" fmla="*/ 527501 w 690695"/>
                  <a:gd name="connsiteY12" fmla="*/ 497040 h 1618499"/>
                  <a:gd name="connsiteX13" fmla="*/ 528998 w 690695"/>
                  <a:gd name="connsiteY13" fmla="*/ 424990 h 1618499"/>
                  <a:gd name="connsiteX14" fmla="*/ 552743 w 690695"/>
                  <a:gd name="connsiteY14" fmla="*/ 340218 h 1618499"/>
                  <a:gd name="connsiteX15" fmla="*/ 680173 w 690695"/>
                  <a:gd name="connsiteY15" fmla="*/ 110665 h 1618499"/>
                  <a:gd name="connsiteX16" fmla="*/ 650782 w 690695"/>
                  <a:gd name="connsiteY16" fmla="*/ 1196 h 1618499"/>
                  <a:gd name="connsiteX0" fmla="*/ 662785 w 702698"/>
                  <a:gd name="connsiteY0" fmla="*/ 1196 h 1590356"/>
                  <a:gd name="connsiteX1" fmla="*/ 404793 w 702698"/>
                  <a:gd name="connsiteY1" fmla="*/ 175166 h 1590356"/>
                  <a:gd name="connsiteX2" fmla="*/ 185719 w 702698"/>
                  <a:gd name="connsiteY2" fmla="*/ 367433 h 1590356"/>
                  <a:gd name="connsiteX3" fmla="*/ 191298 w 702698"/>
                  <a:gd name="connsiteY3" fmla="*/ 678492 h 1590356"/>
                  <a:gd name="connsiteX4" fmla="*/ 184970 w 702698"/>
                  <a:gd name="connsiteY4" fmla="*/ 1043503 h 1590356"/>
                  <a:gd name="connsiteX5" fmla="*/ 147686 w 702698"/>
                  <a:gd name="connsiteY5" fmla="*/ 1208421 h 1590356"/>
                  <a:gd name="connsiteX6" fmla="*/ 12024 w 702698"/>
                  <a:gd name="connsiteY6" fmla="*/ 1535129 h 1590356"/>
                  <a:gd name="connsiteX7" fmla="*/ 491062 w 702698"/>
                  <a:gd name="connsiteY7" fmla="*/ 1564249 h 1590356"/>
                  <a:gd name="connsiteX8" fmla="*/ 491676 w 702698"/>
                  <a:gd name="connsiteY8" fmla="*/ 1267408 h 1590356"/>
                  <a:gd name="connsiteX9" fmla="*/ 575835 w 702698"/>
                  <a:gd name="connsiteY9" fmla="*/ 1078133 h 1590356"/>
                  <a:gd name="connsiteX10" fmla="*/ 563180 w 702698"/>
                  <a:gd name="connsiteY10" fmla="*/ 714891 h 1590356"/>
                  <a:gd name="connsiteX11" fmla="*/ 539504 w 702698"/>
                  <a:gd name="connsiteY11" fmla="*/ 497040 h 1590356"/>
                  <a:gd name="connsiteX12" fmla="*/ 541001 w 702698"/>
                  <a:gd name="connsiteY12" fmla="*/ 424990 h 1590356"/>
                  <a:gd name="connsiteX13" fmla="*/ 564746 w 702698"/>
                  <a:gd name="connsiteY13" fmla="*/ 340218 h 1590356"/>
                  <a:gd name="connsiteX14" fmla="*/ 692176 w 702698"/>
                  <a:gd name="connsiteY14" fmla="*/ 110665 h 1590356"/>
                  <a:gd name="connsiteX15" fmla="*/ 662785 w 702698"/>
                  <a:gd name="connsiteY15" fmla="*/ 1196 h 1590356"/>
                  <a:gd name="connsiteX0" fmla="*/ 659016 w 698929"/>
                  <a:gd name="connsiteY0" fmla="*/ 1196 h 1630227"/>
                  <a:gd name="connsiteX1" fmla="*/ 401024 w 698929"/>
                  <a:gd name="connsiteY1" fmla="*/ 175166 h 1630227"/>
                  <a:gd name="connsiteX2" fmla="*/ 181950 w 698929"/>
                  <a:gd name="connsiteY2" fmla="*/ 367433 h 1630227"/>
                  <a:gd name="connsiteX3" fmla="*/ 187529 w 698929"/>
                  <a:gd name="connsiteY3" fmla="*/ 678492 h 1630227"/>
                  <a:gd name="connsiteX4" fmla="*/ 181201 w 698929"/>
                  <a:gd name="connsiteY4" fmla="*/ 1043503 h 1630227"/>
                  <a:gd name="connsiteX5" fmla="*/ 143917 w 698929"/>
                  <a:gd name="connsiteY5" fmla="*/ 1208421 h 1630227"/>
                  <a:gd name="connsiteX6" fmla="*/ 8255 w 698929"/>
                  <a:gd name="connsiteY6" fmla="*/ 1535129 h 1630227"/>
                  <a:gd name="connsiteX7" fmla="*/ 413474 w 698929"/>
                  <a:gd name="connsiteY7" fmla="*/ 1614255 h 1630227"/>
                  <a:gd name="connsiteX8" fmla="*/ 487907 w 698929"/>
                  <a:gd name="connsiteY8" fmla="*/ 1267408 h 1630227"/>
                  <a:gd name="connsiteX9" fmla="*/ 572066 w 698929"/>
                  <a:gd name="connsiteY9" fmla="*/ 1078133 h 1630227"/>
                  <a:gd name="connsiteX10" fmla="*/ 559411 w 698929"/>
                  <a:gd name="connsiteY10" fmla="*/ 714891 h 1630227"/>
                  <a:gd name="connsiteX11" fmla="*/ 535735 w 698929"/>
                  <a:gd name="connsiteY11" fmla="*/ 497040 h 1630227"/>
                  <a:gd name="connsiteX12" fmla="*/ 537232 w 698929"/>
                  <a:gd name="connsiteY12" fmla="*/ 424990 h 1630227"/>
                  <a:gd name="connsiteX13" fmla="*/ 560977 w 698929"/>
                  <a:gd name="connsiteY13" fmla="*/ 340218 h 1630227"/>
                  <a:gd name="connsiteX14" fmla="*/ 688407 w 698929"/>
                  <a:gd name="connsiteY14" fmla="*/ 110665 h 1630227"/>
                  <a:gd name="connsiteX15" fmla="*/ 659016 w 698929"/>
                  <a:gd name="connsiteY15" fmla="*/ 1196 h 1630227"/>
                  <a:gd name="connsiteX0" fmla="*/ 796293 w 836206"/>
                  <a:gd name="connsiteY0" fmla="*/ 1196 h 1641084"/>
                  <a:gd name="connsiteX1" fmla="*/ 538301 w 836206"/>
                  <a:gd name="connsiteY1" fmla="*/ 175166 h 1641084"/>
                  <a:gd name="connsiteX2" fmla="*/ 319227 w 836206"/>
                  <a:gd name="connsiteY2" fmla="*/ 367433 h 1641084"/>
                  <a:gd name="connsiteX3" fmla="*/ 324806 w 836206"/>
                  <a:gd name="connsiteY3" fmla="*/ 678492 h 1641084"/>
                  <a:gd name="connsiteX4" fmla="*/ 318478 w 836206"/>
                  <a:gd name="connsiteY4" fmla="*/ 1043503 h 1641084"/>
                  <a:gd name="connsiteX5" fmla="*/ 281194 w 836206"/>
                  <a:gd name="connsiteY5" fmla="*/ 1208421 h 1641084"/>
                  <a:gd name="connsiteX6" fmla="*/ 5039 w 836206"/>
                  <a:gd name="connsiteY6" fmla="*/ 1580373 h 1641084"/>
                  <a:gd name="connsiteX7" fmla="*/ 550751 w 836206"/>
                  <a:gd name="connsiteY7" fmla="*/ 1614255 h 1641084"/>
                  <a:gd name="connsiteX8" fmla="*/ 625184 w 836206"/>
                  <a:gd name="connsiteY8" fmla="*/ 1267408 h 1641084"/>
                  <a:gd name="connsiteX9" fmla="*/ 709343 w 836206"/>
                  <a:gd name="connsiteY9" fmla="*/ 1078133 h 1641084"/>
                  <a:gd name="connsiteX10" fmla="*/ 696688 w 836206"/>
                  <a:gd name="connsiteY10" fmla="*/ 714891 h 1641084"/>
                  <a:gd name="connsiteX11" fmla="*/ 673012 w 836206"/>
                  <a:gd name="connsiteY11" fmla="*/ 497040 h 1641084"/>
                  <a:gd name="connsiteX12" fmla="*/ 674509 w 836206"/>
                  <a:gd name="connsiteY12" fmla="*/ 424990 h 1641084"/>
                  <a:gd name="connsiteX13" fmla="*/ 698254 w 836206"/>
                  <a:gd name="connsiteY13" fmla="*/ 340218 h 1641084"/>
                  <a:gd name="connsiteX14" fmla="*/ 825684 w 836206"/>
                  <a:gd name="connsiteY14" fmla="*/ 110665 h 1641084"/>
                  <a:gd name="connsiteX15" fmla="*/ 796293 w 836206"/>
                  <a:gd name="connsiteY15" fmla="*/ 1196 h 1641084"/>
                  <a:gd name="connsiteX0" fmla="*/ 796293 w 836206"/>
                  <a:gd name="connsiteY0" fmla="*/ 1196 h 1641084"/>
                  <a:gd name="connsiteX1" fmla="*/ 538301 w 836206"/>
                  <a:gd name="connsiteY1" fmla="*/ 175166 h 1641084"/>
                  <a:gd name="connsiteX2" fmla="*/ 319227 w 836206"/>
                  <a:gd name="connsiteY2" fmla="*/ 367433 h 1641084"/>
                  <a:gd name="connsiteX3" fmla="*/ 324806 w 836206"/>
                  <a:gd name="connsiteY3" fmla="*/ 678492 h 1641084"/>
                  <a:gd name="connsiteX4" fmla="*/ 318478 w 836206"/>
                  <a:gd name="connsiteY4" fmla="*/ 1043503 h 1641084"/>
                  <a:gd name="connsiteX5" fmla="*/ 281194 w 836206"/>
                  <a:gd name="connsiteY5" fmla="*/ 1208421 h 1641084"/>
                  <a:gd name="connsiteX6" fmla="*/ 5039 w 836206"/>
                  <a:gd name="connsiteY6" fmla="*/ 1580373 h 1641084"/>
                  <a:gd name="connsiteX7" fmla="*/ 550751 w 836206"/>
                  <a:gd name="connsiteY7" fmla="*/ 1614255 h 1641084"/>
                  <a:gd name="connsiteX8" fmla="*/ 668046 w 836206"/>
                  <a:gd name="connsiteY8" fmla="*/ 1276933 h 1641084"/>
                  <a:gd name="connsiteX9" fmla="*/ 709343 w 836206"/>
                  <a:gd name="connsiteY9" fmla="*/ 1078133 h 1641084"/>
                  <a:gd name="connsiteX10" fmla="*/ 696688 w 836206"/>
                  <a:gd name="connsiteY10" fmla="*/ 714891 h 1641084"/>
                  <a:gd name="connsiteX11" fmla="*/ 673012 w 836206"/>
                  <a:gd name="connsiteY11" fmla="*/ 497040 h 1641084"/>
                  <a:gd name="connsiteX12" fmla="*/ 674509 w 836206"/>
                  <a:gd name="connsiteY12" fmla="*/ 424990 h 1641084"/>
                  <a:gd name="connsiteX13" fmla="*/ 698254 w 836206"/>
                  <a:gd name="connsiteY13" fmla="*/ 340218 h 1641084"/>
                  <a:gd name="connsiteX14" fmla="*/ 825684 w 836206"/>
                  <a:gd name="connsiteY14" fmla="*/ 110665 h 1641084"/>
                  <a:gd name="connsiteX15" fmla="*/ 796293 w 836206"/>
                  <a:gd name="connsiteY15" fmla="*/ 1196 h 1641084"/>
                  <a:gd name="connsiteX0" fmla="*/ 796293 w 836206"/>
                  <a:gd name="connsiteY0" fmla="*/ 1196 h 1641084"/>
                  <a:gd name="connsiteX1" fmla="*/ 538301 w 836206"/>
                  <a:gd name="connsiteY1" fmla="*/ 175166 h 1641084"/>
                  <a:gd name="connsiteX2" fmla="*/ 319227 w 836206"/>
                  <a:gd name="connsiteY2" fmla="*/ 367433 h 1641084"/>
                  <a:gd name="connsiteX3" fmla="*/ 324806 w 836206"/>
                  <a:gd name="connsiteY3" fmla="*/ 678492 h 1641084"/>
                  <a:gd name="connsiteX4" fmla="*/ 318478 w 836206"/>
                  <a:gd name="connsiteY4" fmla="*/ 1043503 h 1641084"/>
                  <a:gd name="connsiteX5" fmla="*/ 281194 w 836206"/>
                  <a:gd name="connsiteY5" fmla="*/ 1208421 h 1641084"/>
                  <a:gd name="connsiteX6" fmla="*/ 5039 w 836206"/>
                  <a:gd name="connsiteY6" fmla="*/ 1580373 h 1641084"/>
                  <a:gd name="connsiteX7" fmla="*/ 550751 w 836206"/>
                  <a:gd name="connsiteY7" fmla="*/ 1614255 h 1641084"/>
                  <a:gd name="connsiteX8" fmla="*/ 668046 w 836206"/>
                  <a:gd name="connsiteY8" fmla="*/ 1276933 h 1641084"/>
                  <a:gd name="connsiteX9" fmla="*/ 735536 w 836206"/>
                  <a:gd name="connsiteY9" fmla="*/ 992408 h 1641084"/>
                  <a:gd name="connsiteX10" fmla="*/ 696688 w 836206"/>
                  <a:gd name="connsiteY10" fmla="*/ 714891 h 1641084"/>
                  <a:gd name="connsiteX11" fmla="*/ 673012 w 836206"/>
                  <a:gd name="connsiteY11" fmla="*/ 497040 h 1641084"/>
                  <a:gd name="connsiteX12" fmla="*/ 674509 w 836206"/>
                  <a:gd name="connsiteY12" fmla="*/ 424990 h 1641084"/>
                  <a:gd name="connsiteX13" fmla="*/ 698254 w 836206"/>
                  <a:gd name="connsiteY13" fmla="*/ 340218 h 1641084"/>
                  <a:gd name="connsiteX14" fmla="*/ 825684 w 836206"/>
                  <a:gd name="connsiteY14" fmla="*/ 110665 h 1641084"/>
                  <a:gd name="connsiteX15" fmla="*/ 796293 w 836206"/>
                  <a:gd name="connsiteY15" fmla="*/ 1196 h 1641084"/>
                  <a:gd name="connsiteX0" fmla="*/ 796293 w 836206"/>
                  <a:gd name="connsiteY0" fmla="*/ 1196 h 1641084"/>
                  <a:gd name="connsiteX1" fmla="*/ 538301 w 836206"/>
                  <a:gd name="connsiteY1" fmla="*/ 175166 h 1641084"/>
                  <a:gd name="connsiteX2" fmla="*/ 319227 w 836206"/>
                  <a:gd name="connsiteY2" fmla="*/ 367433 h 1641084"/>
                  <a:gd name="connsiteX3" fmla="*/ 324806 w 836206"/>
                  <a:gd name="connsiteY3" fmla="*/ 678492 h 1641084"/>
                  <a:gd name="connsiteX4" fmla="*/ 318478 w 836206"/>
                  <a:gd name="connsiteY4" fmla="*/ 1043503 h 1641084"/>
                  <a:gd name="connsiteX5" fmla="*/ 281194 w 836206"/>
                  <a:gd name="connsiteY5" fmla="*/ 1208421 h 1641084"/>
                  <a:gd name="connsiteX6" fmla="*/ 5039 w 836206"/>
                  <a:gd name="connsiteY6" fmla="*/ 1580373 h 1641084"/>
                  <a:gd name="connsiteX7" fmla="*/ 550751 w 836206"/>
                  <a:gd name="connsiteY7" fmla="*/ 1614255 h 1641084"/>
                  <a:gd name="connsiteX8" fmla="*/ 668046 w 836206"/>
                  <a:gd name="connsiteY8" fmla="*/ 1276933 h 1641084"/>
                  <a:gd name="connsiteX9" fmla="*/ 735536 w 836206"/>
                  <a:gd name="connsiteY9" fmla="*/ 992408 h 1641084"/>
                  <a:gd name="connsiteX10" fmla="*/ 689544 w 836206"/>
                  <a:gd name="connsiteY10" fmla="*/ 669647 h 1641084"/>
                  <a:gd name="connsiteX11" fmla="*/ 673012 w 836206"/>
                  <a:gd name="connsiteY11" fmla="*/ 497040 h 1641084"/>
                  <a:gd name="connsiteX12" fmla="*/ 674509 w 836206"/>
                  <a:gd name="connsiteY12" fmla="*/ 424990 h 1641084"/>
                  <a:gd name="connsiteX13" fmla="*/ 698254 w 836206"/>
                  <a:gd name="connsiteY13" fmla="*/ 340218 h 1641084"/>
                  <a:gd name="connsiteX14" fmla="*/ 825684 w 836206"/>
                  <a:gd name="connsiteY14" fmla="*/ 110665 h 1641084"/>
                  <a:gd name="connsiteX15" fmla="*/ 796293 w 836206"/>
                  <a:gd name="connsiteY15" fmla="*/ 1196 h 1641084"/>
                  <a:gd name="connsiteX0" fmla="*/ 797579 w 837492"/>
                  <a:gd name="connsiteY0" fmla="*/ 1196 h 1641314"/>
                  <a:gd name="connsiteX1" fmla="*/ 539587 w 837492"/>
                  <a:gd name="connsiteY1" fmla="*/ 175166 h 1641314"/>
                  <a:gd name="connsiteX2" fmla="*/ 320513 w 837492"/>
                  <a:gd name="connsiteY2" fmla="*/ 367433 h 1641314"/>
                  <a:gd name="connsiteX3" fmla="*/ 326092 w 837492"/>
                  <a:gd name="connsiteY3" fmla="*/ 678492 h 1641314"/>
                  <a:gd name="connsiteX4" fmla="*/ 319764 w 837492"/>
                  <a:gd name="connsiteY4" fmla="*/ 1043503 h 1641314"/>
                  <a:gd name="connsiteX5" fmla="*/ 258667 w 837492"/>
                  <a:gd name="connsiteY5" fmla="*/ 1203658 h 1641314"/>
                  <a:gd name="connsiteX6" fmla="*/ 6325 w 837492"/>
                  <a:gd name="connsiteY6" fmla="*/ 1580373 h 1641314"/>
                  <a:gd name="connsiteX7" fmla="*/ 552037 w 837492"/>
                  <a:gd name="connsiteY7" fmla="*/ 1614255 h 1641314"/>
                  <a:gd name="connsiteX8" fmla="*/ 669332 w 837492"/>
                  <a:gd name="connsiteY8" fmla="*/ 1276933 h 1641314"/>
                  <a:gd name="connsiteX9" fmla="*/ 736822 w 837492"/>
                  <a:gd name="connsiteY9" fmla="*/ 992408 h 1641314"/>
                  <a:gd name="connsiteX10" fmla="*/ 690830 w 837492"/>
                  <a:gd name="connsiteY10" fmla="*/ 669647 h 1641314"/>
                  <a:gd name="connsiteX11" fmla="*/ 674298 w 837492"/>
                  <a:gd name="connsiteY11" fmla="*/ 497040 h 1641314"/>
                  <a:gd name="connsiteX12" fmla="*/ 675795 w 837492"/>
                  <a:gd name="connsiteY12" fmla="*/ 424990 h 1641314"/>
                  <a:gd name="connsiteX13" fmla="*/ 699540 w 837492"/>
                  <a:gd name="connsiteY13" fmla="*/ 340218 h 1641314"/>
                  <a:gd name="connsiteX14" fmla="*/ 826970 w 837492"/>
                  <a:gd name="connsiteY14" fmla="*/ 110665 h 1641314"/>
                  <a:gd name="connsiteX15" fmla="*/ 797579 w 837492"/>
                  <a:gd name="connsiteY15" fmla="*/ 1196 h 1641314"/>
                  <a:gd name="connsiteX0" fmla="*/ 713982 w 753895"/>
                  <a:gd name="connsiteY0" fmla="*/ 1196 h 1650425"/>
                  <a:gd name="connsiteX1" fmla="*/ 455990 w 753895"/>
                  <a:gd name="connsiteY1" fmla="*/ 175166 h 1650425"/>
                  <a:gd name="connsiteX2" fmla="*/ 236916 w 753895"/>
                  <a:gd name="connsiteY2" fmla="*/ 367433 h 1650425"/>
                  <a:gd name="connsiteX3" fmla="*/ 242495 w 753895"/>
                  <a:gd name="connsiteY3" fmla="*/ 678492 h 1650425"/>
                  <a:gd name="connsiteX4" fmla="*/ 236167 w 753895"/>
                  <a:gd name="connsiteY4" fmla="*/ 1043503 h 1650425"/>
                  <a:gd name="connsiteX5" fmla="*/ 175070 w 753895"/>
                  <a:gd name="connsiteY5" fmla="*/ 1203658 h 1650425"/>
                  <a:gd name="connsiteX6" fmla="*/ 8453 w 753895"/>
                  <a:gd name="connsiteY6" fmla="*/ 1601804 h 1650425"/>
                  <a:gd name="connsiteX7" fmla="*/ 468440 w 753895"/>
                  <a:gd name="connsiteY7" fmla="*/ 1614255 h 1650425"/>
                  <a:gd name="connsiteX8" fmla="*/ 585735 w 753895"/>
                  <a:gd name="connsiteY8" fmla="*/ 1276933 h 1650425"/>
                  <a:gd name="connsiteX9" fmla="*/ 653225 w 753895"/>
                  <a:gd name="connsiteY9" fmla="*/ 992408 h 1650425"/>
                  <a:gd name="connsiteX10" fmla="*/ 607233 w 753895"/>
                  <a:gd name="connsiteY10" fmla="*/ 669647 h 1650425"/>
                  <a:gd name="connsiteX11" fmla="*/ 590701 w 753895"/>
                  <a:gd name="connsiteY11" fmla="*/ 497040 h 1650425"/>
                  <a:gd name="connsiteX12" fmla="*/ 592198 w 753895"/>
                  <a:gd name="connsiteY12" fmla="*/ 424990 h 1650425"/>
                  <a:gd name="connsiteX13" fmla="*/ 615943 w 753895"/>
                  <a:gd name="connsiteY13" fmla="*/ 340218 h 1650425"/>
                  <a:gd name="connsiteX14" fmla="*/ 743373 w 753895"/>
                  <a:gd name="connsiteY14" fmla="*/ 110665 h 1650425"/>
                  <a:gd name="connsiteX15" fmla="*/ 713982 w 753895"/>
                  <a:gd name="connsiteY15" fmla="*/ 1196 h 1650425"/>
                  <a:gd name="connsiteX0" fmla="*/ 717338 w 757251"/>
                  <a:gd name="connsiteY0" fmla="*/ 1196 h 1651788"/>
                  <a:gd name="connsiteX1" fmla="*/ 459346 w 757251"/>
                  <a:gd name="connsiteY1" fmla="*/ 175166 h 1651788"/>
                  <a:gd name="connsiteX2" fmla="*/ 240272 w 757251"/>
                  <a:gd name="connsiteY2" fmla="*/ 367433 h 1651788"/>
                  <a:gd name="connsiteX3" fmla="*/ 245851 w 757251"/>
                  <a:gd name="connsiteY3" fmla="*/ 678492 h 1651788"/>
                  <a:gd name="connsiteX4" fmla="*/ 239523 w 757251"/>
                  <a:gd name="connsiteY4" fmla="*/ 1043503 h 1651788"/>
                  <a:gd name="connsiteX5" fmla="*/ 178426 w 757251"/>
                  <a:gd name="connsiteY5" fmla="*/ 1203658 h 1651788"/>
                  <a:gd name="connsiteX6" fmla="*/ 11809 w 757251"/>
                  <a:gd name="connsiteY6" fmla="*/ 1601804 h 1651788"/>
                  <a:gd name="connsiteX7" fmla="*/ 540852 w 757251"/>
                  <a:gd name="connsiteY7" fmla="*/ 1616637 h 1651788"/>
                  <a:gd name="connsiteX8" fmla="*/ 589091 w 757251"/>
                  <a:gd name="connsiteY8" fmla="*/ 1276933 h 1651788"/>
                  <a:gd name="connsiteX9" fmla="*/ 656581 w 757251"/>
                  <a:gd name="connsiteY9" fmla="*/ 992408 h 1651788"/>
                  <a:gd name="connsiteX10" fmla="*/ 610589 w 757251"/>
                  <a:gd name="connsiteY10" fmla="*/ 669647 h 1651788"/>
                  <a:gd name="connsiteX11" fmla="*/ 594057 w 757251"/>
                  <a:gd name="connsiteY11" fmla="*/ 497040 h 1651788"/>
                  <a:gd name="connsiteX12" fmla="*/ 595554 w 757251"/>
                  <a:gd name="connsiteY12" fmla="*/ 424990 h 1651788"/>
                  <a:gd name="connsiteX13" fmla="*/ 619299 w 757251"/>
                  <a:gd name="connsiteY13" fmla="*/ 340218 h 1651788"/>
                  <a:gd name="connsiteX14" fmla="*/ 746729 w 757251"/>
                  <a:gd name="connsiteY14" fmla="*/ 110665 h 1651788"/>
                  <a:gd name="connsiteX15" fmla="*/ 717338 w 757251"/>
                  <a:gd name="connsiteY15" fmla="*/ 1196 h 1651788"/>
                  <a:gd name="connsiteX0" fmla="*/ 715105 w 755018"/>
                  <a:gd name="connsiteY0" fmla="*/ 1196 h 1651788"/>
                  <a:gd name="connsiteX1" fmla="*/ 457113 w 755018"/>
                  <a:gd name="connsiteY1" fmla="*/ 175166 h 1651788"/>
                  <a:gd name="connsiteX2" fmla="*/ 238039 w 755018"/>
                  <a:gd name="connsiteY2" fmla="*/ 367433 h 1651788"/>
                  <a:gd name="connsiteX3" fmla="*/ 243618 w 755018"/>
                  <a:gd name="connsiteY3" fmla="*/ 678492 h 1651788"/>
                  <a:gd name="connsiteX4" fmla="*/ 237290 w 755018"/>
                  <a:gd name="connsiteY4" fmla="*/ 1043503 h 1651788"/>
                  <a:gd name="connsiteX5" fmla="*/ 176193 w 755018"/>
                  <a:gd name="connsiteY5" fmla="*/ 1203658 h 1651788"/>
                  <a:gd name="connsiteX6" fmla="*/ 9576 w 755018"/>
                  <a:gd name="connsiteY6" fmla="*/ 1601804 h 1651788"/>
                  <a:gd name="connsiteX7" fmla="*/ 493375 w 755018"/>
                  <a:gd name="connsiteY7" fmla="*/ 1616637 h 1651788"/>
                  <a:gd name="connsiteX8" fmla="*/ 586858 w 755018"/>
                  <a:gd name="connsiteY8" fmla="*/ 1276933 h 1651788"/>
                  <a:gd name="connsiteX9" fmla="*/ 654348 w 755018"/>
                  <a:gd name="connsiteY9" fmla="*/ 992408 h 1651788"/>
                  <a:gd name="connsiteX10" fmla="*/ 608356 w 755018"/>
                  <a:gd name="connsiteY10" fmla="*/ 669647 h 1651788"/>
                  <a:gd name="connsiteX11" fmla="*/ 591824 w 755018"/>
                  <a:gd name="connsiteY11" fmla="*/ 497040 h 1651788"/>
                  <a:gd name="connsiteX12" fmla="*/ 593321 w 755018"/>
                  <a:gd name="connsiteY12" fmla="*/ 424990 h 1651788"/>
                  <a:gd name="connsiteX13" fmla="*/ 617066 w 755018"/>
                  <a:gd name="connsiteY13" fmla="*/ 340218 h 1651788"/>
                  <a:gd name="connsiteX14" fmla="*/ 744496 w 755018"/>
                  <a:gd name="connsiteY14" fmla="*/ 110665 h 1651788"/>
                  <a:gd name="connsiteX15" fmla="*/ 715105 w 755018"/>
                  <a:gd name="connsiteY15" fmla="*/ 1196 h 1651788"/>
                  <a:gd name="connsiteX0" fmla="*/ 715105 w 755238"/>
                  <a:gd name="connsiteY0" fmla="*/ 1121 h 1651713"/>
                  <a:gd name="connsiteX1" fmla="*/ 452350 w 755238"/>
                  <a:gd name="connsiteY1" fmla="*/ 172709 h 1651713"/>
                  <a:gd name="connsiteX2" fmla="*/ 238039 w 755238"/>
                  <a:gd name="connsiteY2" fmla="*/ 367358 h 1651713"/>
                  <a:gd name="connsiteX3" fmla="*/ 243618 w 755238"/>
                  <a:gd name="connsiteY3" fmla="*/ 678417 h 1651713"/>
                  <a:gd name="connsiteX4" fmla="*/ 237290 w 755238"/>
                  <a:gd name="connsiteY4" fmla="*/ 1043428 h 1651713"/>
                  <a:gd name="connsiteX5" fmla="*/ 176193 w 755238"/>
                  <a:gd name="connsiteY5" fmla="*/ 1203583 h 1651713"/>
                  <a:gd name="connsiteX6" fmla="*/ 9576 w 755238"/>
                  <a:gd name="connsiteY6" fmla="*/ 1601729 h 1651713"/>
                  <a:gd name="connsiteX7" fmla="*/ 493375 w 755238"/>
                  <a:gd name="connsiteY7" fmla="*/ 1616562 h 1651713"/>
                  <a:gd name="connsiteX8" fmla="*/ 586858 w 755238"/>
                  <a:gd name="connsiteY8" fmla="*/ 1276858 h 1651713"/>
                  <a:gd name="connsiteX9" fmla="*/ 654348 w 755238"/>
                  <a:gd name="connsiteY9" fmla="*/ 992333 h 1651713"/>
                  <a:gd name="connsiteX10" fmla="*/ 608356 w 755238"/>
                  <a:gd name="connsiteY10" fmla="*/ 669572 h 1651713"/>
                  <a:gd name="connsiteX11" fmla="*/ 591824 w 755238"/>
                  <a:gd name="connsiteY11" fmla="*/ 496965 h 1651713"/>
                  <a:gd name="connsiteX12" fmla="*/ 593321 w 755238"/>
                  <a:gd name="connsiteY12" fmla="*/ 424915 h 1651713"/>
                  <a:gd name="connsiteX13" fmla="*/ 617066 w 755238"/>
                  <a:gd name="connsiteY13" fmla="*/ 340143 h 1651713"/>
                  <a:gd name="connsiteX14" fmla="*/ 744496 w 755238"/>
                  <a:gd name="connsiteY14" fmla="*/ 110590 h 1651713"/>
                  <a:gd name="connsiteX15" fmla="*/ 715105 w 755238"/>
                  <a:gd name="connsiteY15" fmla="*/ 1121 h 1651713"/>
                  <a:gd name="connsiteX0" fmla="*/ 715105 w 755238"/>
                  <a:gd name="connsiteY0" fmla="*/ 1121 h 1651713"/>
                  <a:gd name="connsiteX1" fmla="*/ 452350 w 755238"/>
                  <a:gd name="connsiteY1" fmla="*/ 172709 h 1651713"/>
                  <a:gd name="connsiteX2" fmla="*/ 238039 w 755238"/>
                  <a:gd name="connsiteY2" fmla="*/ 367358 h 1651713"/>
                  <a:gd name="connsiteX3" fmla="*/ 243618 w 755238"/>
                  <a:gd name="connsiteY3" fmla="*/ 678417 h 1651713"/>
                  <a:gd name="connsiteX4" fmla="*/ 237290 w 755238"/>
                  <a:gd name="connsiteY4" fmla="*/ 1043428 h 1651713"/>
                  <a:gd name="connsiteX5" fmla="*/ 176193 w 755238"/>
                  <a:gd name="connsiteY5" fmla="*/ 1203583 h 1651713"/>
                  <a:gd name="connsiteX6" fmla="*/ 9576 w 755238"/>
                  <a:gd name="connsiteY6" fmla="*/ 1601729 h 1651713"/>
                  <a:gd name="connsiteX7" fmla="*/ 493375 w 755238"/>
                  <a:gd name="connsiteY7" fmla="*/ 1616562 h 1651713"/>
                  <a:gd name="connsiteX8" fmla="*/ 586858 w 755238"/>
                  <a:gd name="connsiteY8" fmla="*/ 1276858 h 1651713"/>
                  <a:gd name="connsiteX9" fmla="*/ 654348 w 755238"/>
                  <a:gd name="connsiteY9" fmla="*/ 992333 h 1651713"/>
                  <a:gd name="connsiteX10" fmla="*/ 608356 w 755238"/>
                  <a:gd name="connsiteY10" fmla="*/ 669572 h 1651713"/>
                  <a:gd name="connsiteX11" fmla="*/ 591824 w 755238"/>
                  <a:gd name="connsiteY11" fmla="*/ 496965 h 1651713"/>
                  <a:gd name="connsiteX12" fmla="*/ 593321 w 755238"/>
                  <a:gd name="connsiteY12" fmla="*/ 424915 h 1651713"/>
                  <a:gd name="connsiteX13" fmla="*/ 617066 w 755238"/>
                  <a:gd name="connsiteY13" fmla="*/ 340143 h 1651713"/>
                  <a:gd name="connsiteX14" fmla="*/ 744496 w 755238"/>
                  <a:gd name="connsiteY14" fmla="*/ 110590 h 1651713"/>
                  <a:gd name="connsiteX15" fmla="*/ 715105 w 755238"/>
                  <a:gd name="connsiteY15" fmla="*/ 1121 h 1651713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38039 w 758463"/>
                  <a:gd name="connsiteY2" fmla="*/ 372062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38039 w 758463"/>
                  <a:gd name="connsiteY2" fmla="*/ 372062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38039 w 758463"/>
                  <a:gd name="connsiteY2" fmla="*/ 372062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38039 w 758463"/>
                  <a:gd name="connsiteY2" fmla="*/ 372062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40420 w 758463"/>
                  <a:gd name="connsiteY2" fmla="*/ 355393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40420 w 758463"/>
                  <a:gd name="connsiteY2" fmla="*/ 355393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40420 w 758463"/>
                  <a:gd name="connsiteY2" fmla="*/ 355393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40420 w 758463"/>
                  <a:gd name="connsiteY2" fmla="*/ 355393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19868 w 757327"/>
                  <a:gd name="connsiteY0" fmla="*/ 1036 h 1658772"/>
                  <a:gd name="connsiteX1" fmla="*/ 452350 w 757327"/>
                  <a:gd name="connsiteY1" fmla="*/ 179768 h 1658772"/>
                  <a:gd name="connsiteX2" fmla="*/ 240420 w 757327"/>
                  <a:gd name="connsiteY2" fmla="*/ 357748 h 1658772"/>
                  <a:gd name="connsiteX3" fmla="*/ 243618 w 757327"/>
                  <a:gd name="connsiteY3" fmla="*/ 685476 h 1658772"/>
                  <a:gd name="connsiteX4" fmla="*/ 237290 w 757327"/>
                  <a:gd name="connsiteY4" fmla="*/ 1050487 h 1658772"/>
                  <a:gd name="connsiteX5" fmla="*/ 176193 w 757327"/>
                  <a:gd name="connsiteY5" fmla="*/ 1210642 h 1658772"/>
                  <a:gd name="connsiteX6" fmla="*/ 9576 w 757327"/>
                  <a:gd name="connsiteY6" fmla="*/ 1608788 h 1658772"/>
                  <a:gd name="connsiteX7" fmla="*/ 493375 w 757327"/>
                  <a:gd name="connsiteY7" fmla="*/ 1623621 h 1658772"/>
                  <a:gd name="connsiteX8" fmla="*/ 586858 w 757327"/>
                  <a:gd name="connsiteY8" fmla="*/ 1283917 h 1658772"/>
                  <a:gd name="connsiteX9" fmla="*/ 654348 w 757327"/>
                  <a:gd name="connsiteY9" fmla="*/ 999392 h 1658772"/>
                  <a:gd name="connsiteX10" fmla="*/ 608356 w 757327"/>
                  <a:gd name="connsiteY10" fmla="*/ 676631 h 1658772"/>
                  <a:gd name="connsiteX11" fmla="*/ 591824 w 757327"/>
                  <a:gd name="connsiteY11" fmla="*/ 504024 h 1658772"/>
                  <a:gd name="connsiteX12" fmla="*/ 593321 w 757327"/>
                  <a:gd name="connsiteY12" fmla="*/ 431974 h 1658772"/>
                  <a:gd name="connsiteX13" fmla="*/ 617066 w 757327"/>
                  <a:gd name="connsiteY13" fmla="*/ 347202 h 1658772"/>
                  <a:gd name="connsiteX14" fmla="*/ 744496 w 757327"/>
                  <a:gd name="connsiteY14" fmla="*/ 117649 h 1658772"/>
                  <a:gd name="connsiteX15" fmla="*/ 719868 w 757327"/>
                  <a:gd name="connsiteY15" fmla="*/ 1036 h 1658772"/>
                  <a:gd name="connsiteX0" fmla="*/ 719868 w 744414"/>
                  <a:gd name="connsiteY0" fmla="*/ 848 h 1658584"/>
                  <a:gd name="connsiteX1" fmla="*/ 452350 w 744414"/>
                  <a:gd name="connsiteY1" fmla="*/ 179580 h 1658584"/>
                  <a:gd name="connsiteX2" fmla="*/ 240420 w 744414"/>
                  <a:gd name="connsiteY2" fmla="*/ 357560 h 1658584"/>
                  <a:gd name="connsiteX3" fmla="*/ 243618 w 744414"/>
                  <a:gd name="connsiteY3" fmla="*/ 685288 h 1658584"/>
                  <a:gd name="connsiteX4" fmla="*/ 237290 w 744414"/>
                  <a:gd name="connsiteY4" fmla="*/ 1050299 h 1658584"/>
                  <a:gd name="connsiteX5" fmla="*/ 176193 w 744414"/>
                  <a:gd name="connsiteY5" fmla="*/ 1210454 h 1658584"/>
                  <a:gd name="connsiteX6" fmla="*/ 9576 w 744414"/>
                  <a:gd name="connsiteY6" fmla="*/ 1608600 h 1658584"/>
                  <a:gd name="connsiteX7" fmla="*/ 493375 w 744414"/>
                  <a:gd name="connsiteY7" fmla="*/ 1623433 h 1658584"/>
                  <a:gd name="connsiteX8" fmla="*/ 586858 w 744414"/>
                  <a:gd name="connsiteY8" fmla="*/ 1283729 h 1658584"/>
                  <a:gd name="connsiteX9" fmla="*/ 654348 w 744414"/>
                  <a:gd name="connsiteY9" fmla="*/ 999204 h 1658584"/>
                  <a:gd name="connsiteX10" fmla="*/ 608356 w 744414"/>
                  <a:gd name="connsiteY10" fmla="*/ 676443 h 1658584"/>
                  <a:gd name="connsiteX11" fmla="*/ 591824 w 744414"/>
                  <a:gd name="connsiteY11" fmla="*/ 503836 h 1658584"/>
                  <a:gd name="connsiteX12" fmla="*/ 593321 w 744414"/>
                  <a:gd name="connsiteY12" fmla="*/ 431786 h 1658584"/>
                  <a:gd name="connsiteX13" fmla="*/ 617066 w 744414"/>
                  <a:gd name="connsiteY13" fmla="*/ 347014 h 1658584"/>
                  <a:gd name="connsiteX14" fmla="*/ 720683 w 744414"/>
                  <a:gd name="connsiteY14" fmla="*/ 122224 h 1658584"/>
                  <a:gd name="connsiteX15" fmla="*/ 719868 w 744414"/>
                  <a:gd name="connsiteY15" fmla="*/ 848 h 1658584"/>
                  <a:gd name="connsiteX0" fmla="*/ 719868 w 737605"/>
                  <a:gd name="connsiteY0" fmla="*/ 618 h 1658354"/>
                  <a:gd name="connsiteX1" fmla="*/ 452350 w 737605"/>
                  <a:gd name="connsiteY1" fmla="*/ 179350 h 1658354"/>
                  <a:gd name="connsiteX2" fmla="*/ 240420 w 737605"/>
                  <a:gd name="connsiteY2" fmla="*/ 357330 h 1658354"/>
                  <a:gd name="connsiteX3" fmla="*/ 243618 w 737605"/>
                  <a:gd name="connsiteY3" fmla="*/ 685058 h 1658354"/>
                  <a:gd name="connsiteX4" fmla="*/ 237290 w 737605"/>
                  <a:gd name="connsiteY4" fmla="*/ 1050069 h 1658354"/>
                  <a:gd name="connsiteX5" fmla="*/ 176193 w 737605"/>
                  <a:gd name="connsiteY5" fmla="*/ 1210224 h 1658354"/>
                  <a:gd name="connsiteX6" fmla="*/ 9576 w 737605"/>
                  <a:gd name="connsiteY6" fmla="*/ 1608370 h 1658354"/>
                  <a:gd name="connsiteX7" fmla="*/ 493375 w 737605"/>
                  <a:gd name="connsiteY7" fmla="*/ 1623203 h 1658354"/>
                  <a:gd name="connsiteX8" fmla="*/ 586858 w 737605"/>
                  <a:gd name="connsiteY8" fmla="*/ 1283499 h 1658354"/>
                  <a:gd name="connsiteX9" fmla="*/ 654348 w 737605"/>
                  <a:gd name="connsiteY9" fmla="*/ 998974 h 1658354"/>
                  <a:gd name="connsiteX10" fmla="*/ 608356 w 737605"/>
                  <a:gd name="connsiteY10" fmla="*/ 676213 h 1658354"/>
                  <a:gd name="connsiteX11" fmla="*/ 591824 w 737605"/>
                  <a:gd name="connsiteY11" fmla="*/ 503606 h 1658354"/>
                  <a:gd name="connsiteX12" fmla="*/ 593321 w 737605"/>
                  <a:gd name="connsiteY12" fmla="*/ 431556 h 1658354"/>
                  <a:gd name="connsiteX13" fmla="*/ 617066 w 737605"/>
                  <a:gd name="connsiteY13" fmla="*/ 346784 h 1658354"/>
                  <a:gd name="connsiteX14" fmla="*/ 720683 w 737605"/>
                  <a:gd name="connsiteY14" fmla="*/ 121994 h 1658354"/>
                  <a:gd name="connsiteX15" fmla="*/ 719868 w 737605"/>
                  <a:gd name="connsiteY15" fmla="*/ 618 h 1658354"/>
                  <a:gd name="connsiteX0" fmla="*/ 719868 w 724108"/>
                  <a:gd name="connsiteY0" fmla="*/ 7357 h 1665093"/>
                  <a:gd name="connsiteX1" fmla="*/ 452350 w 724108"/>
                  <a:gd name="connsiteY1" fmla="*/ 186089 h 1665093"/>
                  <a:gd name="connsiteX2" fmla="*/ 240420 w 724108"/>
                  <a:gd name="connsiteY2" fmla="*/ 364069 h 1665093"/>
                  <a:gd name="connsiteX3" fmla="*/ 243618 w 724108"/>
                  <a:gd name="connsiteY3" fmla="*/ 691797 h 1665093"/>
                  <a:gd name="connsiteX4" fmla="*/ 237290 w 724108"/>
                  <a:gd name="connsiteY4" fmla="*/ 1056808 h 1665093"/>
                  <a:gd name="connsiteX5" fmla="*/ 176193 w 724108"/>
                  <a:gd name="connsiteY5" fmla="*/ 1216963 h 1665093"/>
                  <a:gd name="connsiteX6" fmla="*/ 9576 w 724108"/>
                  <a:gd name="connsiteY6" fmla="*/ 1615109 h 1665093"/>
                  <a:gd name="connsiteX7" fmla="*/ 493375 w 724108"/>
                  <a:gd name="connsiteY7" fmla="*/ 1629942 h 1665093"/>
                  <a:gd name="connsiteX8" fmla="*/ 586858 w 724108"/>
                  <a:gd name="connsiteY8" fmla="*/ 1290238 h 1665093"/>
                  <a:gd name="connsiteX9" fmla="*/ 654348 w 724108"/>
                  <a:gd name="connsiteY9" fmla="*/ 1005713 h 1665093"/>
                  <a:gd name="connsiteX10" fmla="*/ 608356 w 724108"/>
                  <a:gd name="connsiteY10" fmla="*/ 682952 h 1665093"/>
                  <a:gd name="connsiteX11" fmla="*/ 591824 w 724108"/>
                  <a:gd name="connsiteY11" fmla="*/ 510345 h 1665093"/>
                  <a:gd name="connsiteX12" fmla="*/ 593321 w 724108"/>
                  <a:gd name="connsiteY12" fmla="*/ 438295 h 1665093"/>
                  <a:gd name="connsiteX13" fmla="*/ 617066 w 724108"/>
                  <a:gd name="connsiteY13" fmla="*/ 353523 h 1665093"/>
                  <a:gd name="connsiteX14" fmla="*/ 720683 w 724108"/>
                  <a:gd name="connsiteY14" fmla="*/ 128733 h 1665093"/>
                  <a:gd name="connsiteX15" fmla="*/ 719868 w 724108"/>
                  <a:gd name="connsiteY15" fmla="*/ 7357 h 1665093"/>
                  <a:gd name="connsiteX0" fmla="*/ 719868 w 815338"/>
                  <a:gd name="connsiteY0" fmla="*/ 7357 h 1665093"/>
                  <a:gd name="connsiteX1" fmla="*/ 452350 w 815338"/>
                  <a:gd name="connsiteY1" fmla="*/ 186089 h 1665093"/>
                  <a:gd name="connsiteX2" fmla="*/ 240420 w 815338"/>
                  <a:gd name="connsiteY2" fmla="*/ 364069 h 1665093"/>
                  <a:gd name="connsiteX3" fmla="*/ 243618 w 815338"/>
                  <a:gd name="connsiteY3" fmla="*/ 691797 h 1665093"/>
                  <a:gd name="connsiteX4" fmla="*/ 237290 w 815338"/>
                  <a:gd name="connsiteY4" fmla="*/ 1056808 h 1665093"/>
                  <a:gd name="connsiteX5" fmla="*/ 176193 w 815338"/>
                  <a:gd name="connsiteY5" fmla="*/ 1216963 h 1665093"/>
                  <a:gd name="connsiteX6" fmla="*/ 9576 w 815338"/>
                  <a:gd name="connsiteY6" fmla="*/ 1615109 h 1665093"/>
                  <a:gd name="connsiteX7" fmla="*/ 493375 w 815338"/>
                  <a:gd name="connsiteY7" fmla="*/ 1629942 h 1665093"/>
                  <a:gd name="connsiteX8" fmla="*/ 586858 w 815338"/>
                  <a:gd name="connsiteY8" fmla="*/ 1290238 h 1665093"/>
                  <a:gd name="connsiteX9" fmla="*/ 654348 w 815338"/>
                  <a:gd name="connsiteY9" fmla="*/ 1005713 h 1665093"/>
                  <a:gd name="connsiteX10" fmla="*/ 608356 w 815338"/>
                  <a:gd name="connsiteY10" fmla="*/ 682952 h 1665093"/>
                  <a:gd name="connsiteX11" fmla="*/ 591824 w 815338"/>
                  <a:gd name="connsiteY11" fmla="*/ 510345 h 1665093"/>
                  <a:gd name="connsiteX12" fmla="*/ 593321 w 815338"/>
                  <a:gd name="connsiteY12" fmla="*/ 438295 h 1665093"/>
                  <a:gd name="connsiteX13" fmla="*/ 812328 w 815338"/>
                  <a:gd name="connsiteY13" fmla="*/ 132067 h 1665093"/>
                  <a:gd name="connsiteX14" fmla="*/ 720683 w 815338"/>
                  <a:gd name="connsiteY14" fmla="*/ 128733 h 1665093"/>
                  <a:gd name="connsiteX15" fmla="*/ 719868 w 815338"/>
                  <a:gd name="connsiteY15" fmla="*/ 7357 h 1665093"/>
                  <a:gd name="connsiteX0" fmla="*/ 719868 w 871499"/>
                  <a:gd name="connsiteY0" fmla="*/ 7357 h 1665093"/>
                  <a:gd name="connsiteX1" fmla="*/ 452350 w 871499"/>
                  <a:gd name="connsiteY1" fmla="*/ 186089 h 1665093"/>
                  <a:gd name="connsiteX2" fmla="*/ 240420 w 871499"/>
                  <a:gd name="connsiteY2" fmla="*/ 364069 h 1665093"/>
                  <a:gd name="connsiteX3" fmla="*/ 243618 w 871499"/>
                  <a:gd name="connsiteY3" fmla="*/ 691797 h 1665093"/>
                  <a:gd name="connsiteX4" fmla="*/ 237290 w 871499"/>
                  <a:gd name="connsiteY4" fmla="*/ 1056808 h 1665093"/>
                  <a:gd name="connsiteX5" fmla="*/ 176193 w 871499"/>
                  <a:gd name="connsiteY5" fmla="*/ 1216963 h 1665093"/>
                  <a:gd name="connsiteX6" fmla="*/ 9576 w 871499"/>
                  <a:gd name="connsiteY6" fmla="*/ 1615109 h 1665093"/>
                  <a:gd name="connsiteX7" fmla="*/ 493375 w 871499"/>
                  <a:gd name="connsiteY7" fmla="*/ 1629942 h 1665093"/>
                  <a:gd name="connsiteX8" fmla="*/ 586858 w 871499"/>
                  <a:gd name="connsiteY8" fmla="*/ 1290238 h 1665093"/>
                  <a:gd name="connsiteX9" fmla="*/ 654348 w 871499"/>
                  <a:gd name="connsiteY9" fmla="*/ 1005713 h 1665093"/>
                  <a:gd name="connsiteX10" fmla="*/ 608356 w 871499"/>
                  <a:gd name="connsiteY10" fmla="*/ 682952 h 1665093"/>
                  <a:gd name="connsiteX11" fmla="*/ 591824 w 871499"/>
                  <a:gd name="connsiteY11" fmla="*/ 510345 h 1665093"/>
                  <a:gd name="connsiteX12" fmla="*/ 860021 w 871499"/>
                  <a:gd name="connsiteY12" fmla="*/ 378764 h 1665093"/>
                  <a:gd name="connsiteX13" fmla="*/ 812328 w 871499"/>
                  <a:gd name="connsiteY13" fmla="*/ 132067 h 1665093"/>
                  <a:gd name="connsiteX14" fmla="*/ 720683 w 871499"/>
                  <a:gd name="connsiteY14" fmla="*/ 128733 h 1665093"/>
                  <a:gd name="connsiteX15" fmla="*/ 719868 w 871499"/>
                  <a:gd name="connsiteY15" fmla="*/ 7357 h 1665093"/>
                  <a:gd name="connsiteX0" fmla="*/ 719868 w 881647"/>
                  <a:gd name="connsiteY0" fmla="*/ 7357 h 1665093"/>
                  <a:gd name="connsiteX1" fmla="*/ 452350 w 881647"/>
                  <a:gd name="connsiteY1" fmla="*/ 186089 h 1665093"/>
                  <a:gd name="connsiteX2" fmla="*/ 240420 w 881647"/>
                  <a:gd name="connsiteY2" fmla="*/ 364069 h 1665093"/>
                  <a:gd name="connsiteX3" fmla="*/ 243618 w 881647"/>
                  <a:gd name="connsiteY3" fmla="*/ 691797 h 1665093"/>
                  <a:gd name="connsiteX4" fmla="*/ 237290 w 881647"/>
                  <a:gd name="connsiteY4" fmla="*/ 1056808 h 1665093"/>
                  <a:gd name="connsiteX5" fmla="*/ 176193 w 881647"/>
                  <a:gd name="connsiteY5" fmla="*/ 1216963 h 1665093"/>
                  <a:gd name="connsiteX6" fmla="*/ 9576 w 881647"/>
                  <a:gd name="connsiteY6" fmla="*/ 1615109 h 1665093"/>
                  <a:gd name="connsiteX7" fmla="*/ 493375 w 881647"/>
                  <a:gd name="connsiteY7" fmla="*/ 1629942 h 1665093"/>
                  <a:gd name="connsiteX8" fmla="*/ 586858 w 881647"/>
                  <a:gd name="connsiteY8" fmla="*/ 1290238 h 1665093"/>
                  <a:gd name="connsiteX9" fmla="*/ 654348 w 881647"/>
                  <a:gd name="connsiteY9" fmla="*/ 1005713 h 1665093"/>
                  <a:gd name="connsiteX10" fmla="*/ 608356 w 881647"/>
                  <a:gd name="connsiteY10" fmla="*/ 682952 h 1665093"/>
                  <a:gd name="connsiteX11" fmla="*/ 591824 w 881647"/>
                  <a:gd name="connsiteY11" fmla="*/ 510345 h 1665093"/>
                  <a:gd name="connsiteX12" fmla="*/ 860021 w 881647"/>
                  <a:gd name="connsiteY12" fmla="*/ 378764 h 1665093"/>
                  <a:gd name="connsiteX13" fmla="*/ 812328 w 881647"/>
                  <a:gd name="connsiteY13" fmla="*/ 132067 h 1665093"/>
                  <a:gd name="connsiteX14" fmla="*/ 720683 w 881647"/>
                  <a:gd name="connsiteY14" fmla="*/ 128733 h 1665093"/>
                  <a:gd name="connsiteX15" fmla="*/ 719868 w 881647"/>
                  <a:gd name="connsiteY15" fmla="*/ 7357 h 1665093"/>
                  <a:gd name="connsiteX0" fmla="*/ 719868 w 882602"/>
                  <a:gd name="connsiteY0" fmla="*/ 7357 h 1665093"/>
                  <a:gd name="connsiteX1" fmla="*/ 452350 w 882602"/>
                  <a:gd name="connsiteY1" fmla="*/ 186089 h 1665093"/>
                  <a:gd name="connsiteX2" fmla="*/ 240420 w 882602"/>
                  <a:gd name="connsiteY2" fmla="*/ 364069 h 1665093"/>
                  <a:gd name="connsiteX3" fmla="*/ 243618 w 882602"/>
                  <a:gd name="connsiteY3" fmla="*/ 691797 h 1665093"/>
                  <a:gd name="connsiteX4" fmla="*/ 237290 w 882602"/>
                  <a:gd name="connsiteY4" fmla="*/ 1056808 h 1665093"/>
                  <a:gd name="connsiteX5" fmla="*/ 176193 w 882602"/>
                  <a:gd name="connsiteY5" fmla="*/ 1216963 h 1665093"/>
                  <a:gd name="connsiteX6" fmla="*/ 9576 w 882602"/>
                  <a:gd name="connsiteY6" fmla="*/ 1615109 h 1665093"/>
                  <a:gd name="connsiteX7" fmla="*/ 493375 w 882602"/>
                  <a:gd name="connsiteY7" fmla="*/ 1629942 h 1665093"/>
                  <a:gd name="connsiteX8" fmla="*/ 586858 w 882602"/>
                  <a:gd name="connsiteY8" fmla="*/ 1290238 h 1665093"/>
                  <a:gd name="connsiteX9" fmla="*/ 654348 w 882602"/>
                  <a:gd name="connsiteY9" fmla="*/ 1005713 h 1665093"/>
                  <a:gd name="connsiteX10" fmla="*/ 608356 w 882602"/>
                  <a:gd name="connsiteY10" fmla="*/ 682952 h 1665093"/>
                  <a:gd name="connsiteX11" fmla="*/ 591824 w 882602"/>
                  <a:gd name="connsiteY11" fmla="*/ 510345 h 1665093"/>
                  <a:gd name="connsiteX12" fmla="*/ 860021 w 882602"/>
                  <a:gd name="connsiteY12" fmla="*/ 378764 h 1665093"/>
                  <a:gd name="connsiteX13" fmla="*/ 814709 w 882602"/>
                  <a:gd name="connsiteY13" fmla="*/ 113017 h 1665093"/>
                  <a:gd name="connsiteX14" fmla="*/ 720683 w 882602"/>
                  <a:gd name="connsiteY14" fmla="*/ 128733 h 1665093"/>
                  <a:gd name="connsiteX15" fmla="*/ 719868 w 882602"/>
                  <a:gd name="connsiteY15" fmla="*/ 7357 h 1665093"/>
                  <a:gd name="connsiteX0" fmla="*/ 719868 w 882602"/>
                  <a:gd name="connsiteY0" fmla="*/ 7357 h 1665093"/>
                  <a:gd name="connsiteX1" fmla="*/ 452350 w 882602"/>
                  <a:gd name="connsiteY1" fmla="*/ 186089 h 1665093"/>
                  <a:gd name="connsiteX2" fmla="*/ 240420 w 882602"/>
                  <a:gd name="connsiteY2" fmla="*/ 364069 h 1665093"/>
                  <a:gd name="connsiteX3" fmla="*/ 243618 w 882602"/>
                  <a:gd name="connsiteY3" fmla="*/ 691797 h 1665093"/>
                  <a:gd name="connsiteX4" fmla="*/ 237290 w 882602"/>
                  <a:gd name="connsiteY4" fmla="*/ 1056808 h 1665093"/>
                  <a:gd name="connsiteX5" fmla="*/ 176193 w 882602"/>
                  <a:gd name="connsiteY5" fmla="*/ 1216963 h 1665093"/>
                  <a:gd name="connsiteX6" fmla="*/ 9576 w 882602"/>
                  <a:gd name="connsiteY6" fmla="*/ 1615109 h 1665093"/>
                  <a:gd name="connsiteX7" fmla="*/ 493375 w 882602"/>
                  <a:gd name="connsiteY7" fmla="*/ 1629942 h 1665093"/>
                  <a:gd name="connsiteX8" fmla="*/ 586858 w 882602"/>
                  <a:gd name="connsiteY8" fmla="*/ 1290238 h 1665093"/>
                  <a:gd name="connsiteX9" fmla="*/ 654348 w 882602"/>
                  <a:gd name="connsiteY9" fmla="*/ 1005713 h 1665093"/>
                  <a:gd name="connsiteX10" fmla="*/ 608356 w 882602"/>
                  <a:gd name="connsiteY10" fmla="*/ 682952 h 1665093"/>
                  <a:gd name="connsiteX11" fmla="*/ 591824 w 882602"/>
                  <a:gd name="connsiteY11" fmla="*/ 510345 h 1665093"/>
                  <a:gd name="connsiteX12" fmla="*/ 860021 w 882602"/>
                  <a:gd name="connsiteY12" fmla="*/ 378764 h 1665093"/>
                  <a:gd name="connsiteX13" fmla="*/ 814709 w 882602"/>
                  <a:gd name="connsiteY13" fmla="*/ 113017 h 1665093"/>
                  <a:gd name="connsiteX14" fmla="*/ 720683 w 882602"/>
                  <a:gd name="connsiteY14" fmla="*/ 128733 h 1665093"/>
                  <a:gd name="connsiteX15" fmla="*/ 719868 w 882602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586858 w 868043"/>
                  <a:gd name="connsiteY8" fmla="*/ 1290238 h 1665093"/>
                  <a:gd name="connsiteX9" fmla="*/ 654348 w 868043"/>
                  <a:gd name="connsiteY9" fmla="*/ 1005713 h 1665093"/>
                  <a:gd name="connsiteX10" fmla="*/ 608356 w 868043"/>
                  <a:gd name="connsiteY10" fmla="*/ 682952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586858 w 868043"/>
                  <a:gd name="connsiteY8" fmla="*/ 1290238 h 1665093"/>
                  <a:gd name="connsiteX9" fmla="*/ 654348 w 868043"/>
                  <a:gd name="connsiteY9" fmla="*/ 1005713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586858 w 868043"/>
                  <a:gd name="connsiteY8" fmla="*/ 1290238 h 1665093"/>
                  <a:gd name="connsiteX9" fmla="*/ 809129 w 868043"/>
                  <a:gd name="connsiteY9" fmla="*/ 936656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41627 w 868043"/>
                  <a:gd name="connsiteY8" fmla="*/ 1290238 h 1665093"/>
                  <a:gd name="connsiteX9" fmla="*/ 809129 w 868043"/>
                  <a:gd name="connsiteY9" fmla="*/ 936656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41627 w 868043"/>
                  <a:gd name="connsiteY8" fmla="*/ 1290238 h 1665093"/>
                  <a:gd name="connsiteX9" fmla="*/ 809129 w 868043"/>
                  <a:gd name="connsiteY9" fmla="*/ 936656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44008 w 868043"/>
                  <a:gd name="connsiteY8" fmla="*/ 1311670 h 1665093"/>
                  <a:gd name="connsiteX9" fmla="*/ 809129 w 868043"/>
                  <a:gd name="connsiteY9" fmla="*/ 936656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44008 w 868043"/>
                  <a:gd name="connsiteY8" fmla="*/ 1311670 h 1665093"/>
                  <a:gd name="connsiteX9" fmla="*/ 821035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21035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21035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32941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32941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32941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32941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21754 w 869929"/>
                  <a:gd name="connsiteY0" fmla="*/ 7357 h 1662530"/>
                  <a:gd name="connsiteX1" fmla="*/ 454236 w 869929"/>
                  <a:gd name="connsiteY1" fmla="*/ 186089 h 1662530"/>
                  <a:gd name="connsiteX2" fmla="*/ 242306 w 869929"/>
                  <a:gd name="connsiteY2" fmla="*/ 364069 h 1662530"/>
                  <a:gd name="connsiteX3" fmla="*/ 245504 w 869929"/>
                  <a:gd name="connsiteY3" fmla="*/ 691797 h 1662530"/>
                  <a:gd name="connsiteX4" fmla="*/ 239176 w 869929"/>
                  <a:gd name="connsiteY4" fmla="*/ 1056808 h 1662530"/>
                  <a:gd name="connsiteX5" fmla="*/ 159029 w 869929"/>
                  <a:gd name="connsiteY5" fmla="*/ 1259825 h 1662530"/>
                  <a:gd name="connsiteX6" fmla="*/ 11462 w 869929"/>
                  <a:gd name="connsiteY6" fmla="*/ 1615109 h 1662530"/>
                  <a:gd name="connsiteX7" fmla="*/ 495261 w 869929"/>
                  <a:gd name="connsiteY7" fmla="*/ 1629942 h 1662530"/>
                  <a:gd name="connsiteX8" fmla="*/ 655419 w 869929"/>
                  <a:gd name="connsiteY8" fmla="*/ 1283095 h 1662530"/>
                  <a:gd name="connsiteX9" fmla="*/ 834827 w 869929"/>
                  <a:gd name="connsiteY9" fmla="*/ 965231 h 1662530"/>
                  <a:gd name="connsiteX10" fmla="*/ 791217 w 869929"/>
                  <a:gd name="connsiteY10" fmla="*/ 713908 h 1662530"/>
                  <a:gd name="connsiteX11" fmla="*/ 798498 w 869929"/>
                  <a:gd name="connsiteY11" fmla="*/ 527014 h 1662530"/>
                  <a:gd name="connsiteX12" fmla="*/ 861907 w 869929"/>
                  <a:gd name="connsiteY12" fmla="*/ 378764 h 1662530"/>
                  <a:gd name="connsiteX13" fmla="*/ 816595 w 869929"/>
                  <a:gd name="connsiteY13" fmla="*/ 113017 h 1662530"/>
                  <a:gd name="connsiteX14" fmla="*/ 722569 w 869929"/>
                  <a:gd name="connsiteY14" fmla="*/ 128733 h 1662530"/>
                  <a:gd name="connsiteX15" fmla="*/ 721754 w 869929"/>
                  <a:gd name="connsiteY15" fmla="*/ 7357 h 1662530"/>
                  <a:gd name="connsiteX0" fmla="*/ 721754 w 869929"/>
                  <a:gd name="connsiteY0" fmla="*/ 7357 h 1662530"/>
                  <a:gd name="connsiteX1" fmla="*/ 454236 w 869929"/>
                  <a:gd name="connsiteY1" fmla="*/ 186089 h 1662530"/>
                  <a:gd name="connsiteX2" fmla="*/ 242306 w 869929"/>
                  <a:gd name="connsiteY2" fmla="*/ 364069 h 1662530"/>
                  <a:gd name="connsiteX3" fmla="*/ 245504 w 869929"/>
                  <a:gd name="connsiteY3" fmla="*/ 691797 h 1662530"/>
                  <a:gd name="connsiteX4" fmla="*/ 239176 w 869929"/>
                  <a:gd name="connsiteY4" fmla="*/ 1056808 h 1662530"/>
                  <a:gd name="connsiteX5" fmla="*/ 159029 w 869929"/>
                  <a:gd name="connsiteY5" fmla="*/ 1259825 h 1662530"/>
                  <a:gd name="connsiteX6" fmla="*/ 11462 w 869929"/>
                  <a:gd name="connsiteY6" fmla="*/ 1615109 h 1662530"/>
                  <a:gd name="connsiteX7" fmla="*/ 495261 w 869929"/>
                  <a:gd name="connsiteY7" fmla="*/ 1629942 h 1662530"/>
                  <a:gd name="connsiteX8" fmla="*/ 655419 w 869929"/>
                  <a:gd name="connsiteY8" fmla="*/ 1283095 h 1662530"/>
                  <a:gd name="connsiteX9" fmla="*/ 834827 w 869929"/>
                  <a:gd name="connsiteY9" fmla="*/ 965231 h 1662530"/>
                  <a:gd name="connsiteX10" fmla="*/ 791217 w 869929"/>
                  <a:gd name="connsiteY10" fmla="*/ 713908 h 1662530"/>
                  <a:gd name="connsiteX11" fmla="*/ 798498 w 869929"/>
                  <a:gd name="connsiteY11" fmla="*/ 527014 h 1662530"/>
                  <a:gd name="connsiteX12" fmla="*/ 861907 w 869929"/>
                  <a:gd name="connsiteY12" fmla="*/ 378764 h 1662530"/>
                  <a:gd name="connsiteX13" fmla="*/ 816595 w 869929"/>
                  <a:gd name="connsiteY13" fmla="*/ 113017 h 1662530"/>
                  <a:gd name="connsiteX14" fmla="*/ 722569 w 869929"/>
                  <a:gd name="connsiteY14" fmla="*/ 128733 h 1662530"/>
                  <a:gd name="connsiteX15" fmla="*/ 721754 w 869929"/>
                  <a:gd name="connsiteY15" fmla="*/ 7357 h 1662530"/>
                  <a:gd name="connsiteX0" fmla="*/ 723919 w 872094"/>
                  <a:gd name="connsiteY0" fmla="*/ 7357 h 1662530"/>
                  <a:gd name="connsiteX1" fmla="*/ 456401 w 872094"/>
                  <a:gd name="connsiteY1" fmla="*/ 186089 h 1662530"/>
                  <a:gd name="connsiteX2" fmla="*/ 244471 w 872094"/>
                  <a:gd name="connsiteY2" fmla="*/ 364069 h 1662530"/>
                  <a:gd name="connsiteX3" fmla="*/ 247669 w 872094"/>
                  <a:gd name="connsiteY3" fmla="*/ 691797 h 1662530"/>
                  <a:gd name="connsiteX4" fmla="*/ 241341 w 872094"/>
                  <a:gd name="connsiteY4" fmla="*/ 1056808 h 1662530"/>
                  <a:gd name="connsiteX5" fmla="*/ 161194 w 872094"/>
                  <a:gd name="connsiteY5" fmla="*/ 1259825 h 1662530"/>
                  <a:gd name="connsiteX6" fmla="*/ 13627 w 872094"/>
                  <a:gd name="connsiteY6" fmla="*/ 1615109 h 1662530"/>
                  <a:gd name="connsiteX7" fmla="*/ 537907 w 872094"/>
                  <a:gd name="connsiteY7" fmla="*/ 1629942 h 1662530"/>
                  <a:gd name="connsiteX8" fmla="*/ 657584 w 872094"/>
                  <a:gd name="connsiteY8" fmla="*/ 1283095 h 1662530"/>
                  <a:gd name="connsiteX9" fmla="*/ 836992 w 872094"/>
                  <a:gd name="connsiteY9" fmla="*/ 965231 h 1662530"/>
                  <a:gd name="connsiteX10" fmla="*/ 793382 w 872094"/>
                  <a:gd name="connsiteY10" fmla="*/ 713908 h 1662530"/>
                  <a:gd name="connsiteX11" fmla="*/ 800663 w 872094"/>
                  <a:gd name="connsiteY11" fmla="*/ 527014 h 1662530"/>
                  <a:gd name="connsiteX12" fmla="*/ 864072 w 872094"/>
                  <a:gd name="connsiteY12" fmla="*/ 378764 h 1662530"/>
                  <a:gd name="connsiteX13" fmla="*/ 818760 w 872094"/>
                  <a:gd name="connsiteY13" fmla="*/ 113017 h 1662530"/>
                  <a:gd name="connsiteX14" fmla="*/ 724734 w 872094"/>
                  <a:gd name="connsiteY14" fmla="*/ 128733 h 1662530"/>
                  <a:gd name="connsiteX15" fmla="*/ 723919 w 872094"/>
                  <a:gd name="connsiteY15" fmla="*/ 7357 h 1662530"/>
                  <a:gd name="connsiteX0" fmla="*/ 723919 w 872094"/>
                  <a:gd name="connsiteY0" fmla="*/ 7357 h 1662530"/>
                  <a:gd name="connsiteX1" fmla="*/ 456401 w 872094"/>
                  <a:gd name="connsiteY1" fmla="*/ 186089 h 1662530"/>
                  <a:gd name="connsiteX2" fmla="*/ 244471 w 872094"/>
                  <a:gd name="connsiteY2" fmla="*/ 364069 h 1662530"/>
                  <a:gd name="connsiteX3" fmla="*/ 247669 w 872094"/>
                  <a:gd name="connsiteY3" fmla="*/ 691797 h 1662530"/>
                  <a:gd name="connsiteX4" fmla="*/ 241341 w 872094"/>
                  <a:gd name="connsiteY4" fmla="*/ 1056808 h 1662530"/>
                  <a:gd name="connsiteX5" fmla="*/ 161194 w 872094"/>
                  <a:gd name="connsiteY5" fmla="*/ 1259825 h 1662530"/>
                  <a:gd name="connsiteX6" fmla="*/ 13627 w 872094"/>
                  <a:gd name="connsiteY6" fmla="*/ 1615109 h 1662530"/>
                  <a:gd name="connsiteX7" fmla="*/ 537907 w 872094"/>
                  <a:gd name="connsiteY7" fmla="*/ 1629942 h 1662530"/>
                  <a:gd name="connsiteX8" fmla="*/ 657584 w 872094"/>
                  <a:gd name="connsiteY8" fmla="*/ 1283095 h 1662530"/>
                  <a:gd name="connsiteX9" fmla="*/ 836992 w 872094"/>
                  <a:gd name="connsiteY9" fmla="*/ 965231 h 1662530"/>
                  <a:gd name="connsiteX10" fmla="*/ 793382 w 872094"/>
                  <a:gd name="connsiteY10" fmla="*/ 713908 h 1662530"/>
                  <a:gd name="connsiteX11" fmla="*/ 800663 w 872094"/>
                  <a:gd name="connsiteY11" fmla="*/ 527014 h 1662530"/>
                  <a:gd name="connsiteX12" fmla="*/ 864072 w 872094"/>
                  <a:gd name="connsiteY12" fmla="*/ 378764 h 1662530"/>
                  <a:gd name="connsiteX13" fmla="*/ 818760 w 872094"/>
                  <a:gd name="connsiteY13" fmla="*/ 113017 h 1662530"/>
                  <a:gd name="connsiteX14" fmla="*/ 724734 w 872094"/>
                  <a:gd name="connsiteY14" fmla="*/ 128733 h 1662530"/>
                  <a:gd name="connsiteX15" fmla="*/ 723919 w 872094"/>
                  <a:gd name="connsiteY15" fmla="*/ 7357 h 1662530"/>
                  <a:gd name="connsiteX0" fmla="*/ 723017 w 871192"/>
                  <a:gd name="connsiteY0" fmla="*/ 7357 h 1659724"/>
                  <a:gd name="connsiteX1" fmla="*/ 455499 w 871192"/>
                  <a:gd name="connsiteY1" fmla="*/ 186089 h 1659724"/>
                  <a:gd name="connsiteX2" fmla="*/ 243569 w 871192"/>
                  <a:gd name="connsiteY2" fmla="*/ 364069 h 1659724"/>
                  <a:gd name="connsiteX3" fmla="*/ 246767 w 871192"/>
                  <a:gd name="connsiteY3" fmla="*/ 691797 h 1659724"/>
                  <a:gd name="connsiteX4" fmla="*/ 240439 w 871192"/>
                  <a:gd name="connsiteY4" fmla="*/ 1056808 h 1659724"/>
                  <a:gd name="connsiteX5" fmla="*/ 160292 w 871192"/>
                  <a:gd name="connsiteY5" fmla="*/ 1259825 h 1659724"/>
                  <a:gd name="connsiteX6" fmla="*/ 12725 w 871192"/>
                  <a:gd name="connsiteY6" fmla="*/ 1615109 h 1659724"/>
                  <a:gd name="connsiteX7" fmla="*/ 520337 w 871192"/>
                  <a:gd name="connsiteY7" fmla="*/ 1625180 h 1659724"/>
                  <a:gd name="connsiteX8" fmla="*/ 656682 w 871192"/>
                  <a:gd name="connsiteY8" fmla="*/ 1283095 h 1659724"/>
                  <a:gd name="connsiteX9" fmla="*/ 836090 w 871192"/>
                  <a:gd name="connsiteY9" fmla="*/ 965231 h 1659724"/>
                  <a:gd name="connsiteX10" fmla="*/ 792480 w 871192"/>
                  <a:gd name="connsiteY10" fmla="*/ 713908 h 1659724"/>
                  <a:gd name="connsiteX11" fmla="*/ 799761 w 871192"/>
                  <a:gd name="connsiteY11" fmla="*/ 527014 h 1659724"/>
                  <a:gd name="connsiteX12" fmla="*/ 863170 w 871192"/>
                  <a:gd name="connsiteY12" fmla="*/ 378764 h 1659724"/>
                  <a:gd name="connsiteX13" fmla="*/ 817858 w 871192"/>
                  <a:gd name="connsiteY13" fmla="*/ 113017 h 1659724"/>
                  <a:gd name="connsiteX14" fmla="*/ 723832 w 871192"/>
                  <a:gd name="connsiteY14" fmla="*/ 128733 h 1659724"/>
                  <a:gd name="connsiteX15" fmla="*/ 723017 w 871192"/>
                  <a:gd name="connsiteY15" fmla="*/ 7357 h 1659724"/>
                  <a:gd name="connsiteX0" fmla="*/ 723017 w 870705"/>
                  <a:gd name="connsiteY0" fmla="*/ 7357 h 1659724"/>
                  <a:gd name="connsiteX1" fmla="*/ 455499 w 870705"/>
                  <a:gd name="connsiteY1" fmla="*/ 186089 h 1659724"/>
                  <a:gd name="connsiteX2" fmla="*/ 243569 w 870705"/>
                  <a:gd name="connsiteY2" fmla="*/ 364069 h 1659724"/>
                  <a:gd name="connsiteX3" fmla="*/ 246767 w 870705"/>
                  <a:gd name="connsiteY3" fmla="*/ 691797 h 1659724"/>
                  <a:gd name="connsiteX4" fmla="*/ 240439 w 870705"/>
                  <a:gd name="connsiteY4" fmla="*/ 1056808 h 1659724"/>
                  <a:gd name="connsiteX5" fmla="*/ 160292 w 870705"/>
                  <a:gd name="connsiteY5" fmla="*/ 1259825 h 1659724"/>
                  <a:gd name="connsiteX6" fmla="*/ 12725 w 870705"/>
                  <a:gd name="connsiteY6" fmla="*/ 1615109 h 1659724"/>
                  <a:gd name="connsiteX7" fmla="*/ 520337 w 870705"/>
                  <a:gd name="connsiteY7" fmla="*/ 1625180 h 1659724"/>
                  <a:gd name="connsiteX8" fmla="*/ 656682 w 870705"/>
                  <a:gd name="connsiteY8" fmla="*/ 1283095 h 1659724"/>
                  <a:gd name="connsiteX9" fmla="*/ 836090 w 870705"/>
                  <a:gd name="connsiteY9" fmla="*/ 965231 h 1659724"/>
                  <a:gd name="connsiteX10" fmla="*/ 792480 w 870705"/>
                  <a:gd name="connsiteY10" fmla="*/ 713908 h 1659724"/>
                  <a:gd name="connsiteX11" fmla="*/ 806905 w 870705"/>
                  <a:gd name="connsiteY11" fmla="*/ 534158 h 1659724"/>
                  <a:gd name="connsiteX12" fmla="*/ 863170 w 870705"/>
                  <a:gd name="connsiteY12" fmla="*/ 378764 h 1659724"/>
                  <a:gd name="connsiteX13" fmla="*/ 817858 w 870705"/>
                  <a:gd name="connsiteY13" fmla="*/ 113017 h 1659724"/>
                  <a:gd name="connsiteX14" fmla="*/ 723832 w 870705"/>
                  <a:gd name="connsiteY14" fmla="*/ 128733 h 1659724"/>
                  <a:gd name="connsiteX15" fmla="*/ 723017 w 870705"/>
                  <a:gd name="connsiteY15" fmla="*/ 7357 h 1659724"/>
                  <a:gd name="connsiteX0" fmla="*/ 723017 w 880385"/>
                  <a:gd name="connsiteY0" fmla="*/ 7357 h 1659724"/>
                  <a:gd name="connsiteX1" fmla="*/ 455499 w 880385"/>
                  <a:gd name="connsiteY1" fmla="*/ 186089 h 1659724"/>
                  <a:gd name="connsiteX2" fmla="*/ 243569 w 880385"/>
                  <a:gd name="connsiteY2" fmla="*/ 364069 h 1659724"/>
                  <a:gd name="connsiteX3" fmla="*/ 246767 w 880385"/>
                  <a:gd name="connsiteY3" fmla="*/ 691797 h 1659724"/>
                  <a:gd name="connsiteX4" fmla="*/ 240439 w 880385"/>
                  <a:gd name="connsiteY4" fmla="*/ 1056808 h 1659724"/>
                  <a:gd name="connsiteX5" fmla="*/ 160292 w 880385"/>
                  <a:gd name="connsiteY5" fmla="*/ 1259825 h 1659724"/>
                  <a:gd name="connsiteX6" fmla="*/ 12725 w 880385"/>
                  <a:gd name="connsiteY6" fmla="*/ 1615109 h 1659724"/>
                  <a:gd name="connsiteX7" fmla="*/ 520337 w 880385"/>
                  <a:gd name="connsiteY7" fmla="*/ 1625180 h 1659724"/>
                  <a:gd name="connsiteX8" fmla="*/ 656682 w 880385"/>
                  <a:gd name="connsiteY8" fmla="*/ 1283095 h 1659724"/>
                  <a:gd name="connsiteX9" fmla="*/ 836090 w 880385"/>
                  <a:gd name="connsiteY9" fmla="*/ 965231 h 1659724"/>
                  <a:gd name="connsiteX10" fmla="*/ 792480 w 880385"/>
                  <a:gd name="connsiteY10" fmla="*/ 713908 h 1659724"/>
                  <a:gd name="connsiteX11" fmla="*/ 806905 w 880385"/>
                  <a:gd name="connsiteY11" fmla="*/ 534158 h 1659724"/>
                  <a:gd name="connsiteX12" fmla="*/ 863170 w 880385"/>
                  <a:gd name="connsiteY12" fmla="*/ 378764 h 1659724"/>
                  <a:gd name="connsiteX13" fmla="*/ 817858 w 880385"/>
                  <a:gd name="connsiteY13" fmla="*/ 113017 h 1659724"/>
                  <a:gd name="connsiteX14" fmla="*/ 723832 w 880385"/>
                  <a:gd name="connsiteY14" fmla="*/ 128733 h 1659724"/>
                  <a:gd name="connsiteX15" fmla="*/ 723017 w 880385"/>
                  <a:gd name="connsiteY15" fmla="*/ 7357 h 1659724"/>
                  <a:gd name="connsiteX0" fmla="*/ 723017 w 878975"/>
                  <a:gd name="connsiteY0" fmla="*/ 7357 h 1659724"/>
                  <a:gd name="connsiteX1" fmla="*/ 455499 w 878975"/>
                  <a:gd name="connsiteY1" fmla="*/ 186089 h 1659724"/>
                  <a:gd name="connsiteX2" fmla="*/ 243569 w 878975"/>
                  <a:gd name="connsiteY2" fmla="*/ 364069 h 1659724"/>
                  <a:gd name="connsiteX3" fmla="*/ 246767 w 878975"/>
                  <a:gd name="connsiteY3" fmla="*/ 691797 h 1659724"/>
                  <a:gd name="connsiteX4" fmla="*/ 240439 w 878975"/>
                  <a:gd name="connsiteY4" fmla="*/ 1056808 h 1659724"/>
                  <a:gd name="connsiteX5" fmla="*/ 160292 w 878975"/>
                  <a:gd name="connsiteY5" fmla="*/ 1259825 h 1659724"/>
                  <a:gd name="connsiteX6" fmla="*/ 12725 w 878975"/>
                  <a:gd name="connsiteY6" fmla="*/ 1615109 h 1659724"/>
                  <a:gd name="connsiteX7" fmla="*/ 520337 w 878975"/>
                  <a:gd name="connsiteY7" fmla="*/ 1625180 h 1659724"/>
                  <a:gd name="connsiteX8" fmla="*/ 656682 w 878975"/>
                  <a:gd name="connsiteY8" fmla="*/ 1283095 h 1659724"/>
                  <a:gd name="connsiteX9" fmla="*/ 836090 w 878975"/>
                  <a:gd name="connsiteY9" fmla="*/ 965231 h 1659724"/>
                  <a:gd name="connsiteX10" fmla="*/ 792480 w 878975"/>
                  <a:gd name="connsiteY10" fmla="*/ 713908 h 1659724"/>
                  <a:gd name="connsiteX11" fmla="*/ 806905 w 878975"/>
                  <a:gd name="connsiteY11" fmla="*/ 534158 h 1659724"/>
                  <a:gd name="connsiteX12" fmla="*/ 863170 w 878975"/>
                  <a:gd name="connsiteY12" fmla="*/ 378764 h 1659724"/>
                  <a:gd name="connsiteX13" fmla="*/ 815476 w 878975"/>
                  <a:gd name="connsiteY13" fmla="*/ 117780 h 1659724"/>
                  <a:gd name="connsiteX14" fmla="*/ 723832 w 878975"/>
                  <a:gd name="connsiteY14" fmla="*/ 128733 h 1659724"/>
                  <a:gd name="connsiteX15" fmla="*/ 723017 w 878975"/>
                  <a:gd name="connsiteY15" fmla="*/ 7357 h 1659724"/>
                  <a:gd name="connsiteX0" fmla="*/ 723017 w 878360"/>
                  <a:gd name="connsiteY0" fmla="*/ 7357 h 1659724"/>
                  <a:gd name="connsiteX1" fmla="*/ 455499 w 878360"/>
                  <a:gd name="connsiteY1" fmla="*/ 186089 h 1659724"/>
                  <a:gd name="connsiteX2" fmla="*/ 243569 w 878360"/>
                  <a:gd name="connsiteY2" fmla="*/ 364069 h 1659724"/>
                  <a:gd name="connsiteX3" fmla="*/ 246767 w 878360"/>
                  <a:gd name="connsiteY3" fmla="*/ 691797 h 1659724"/>
                  <a:gd name="connsiteX4" fmla="*/ 240439 w 878360"/>
                  <a:gd name="connsiteY4" fmla="*/ 1056808 h 1659724"/>
                  <a:gd name="connsiteX5" fmla="*/ 160292 w 878360"/>
                  <a:gd name="connsiteY5" fmla="*/ 1259825 h 1659724"/>
                  <a:gd name="connsiteX6" fmla="*/ 12725 w 878360"/>
                  <a:gd name="connsiteY6" fmla="*/ 1615109 h 1659724"/>
                  <a:gd name="connsiteX7" fmla="*/ 520337 w 878360"/>
                  <a:gd name="connsiteY7" fmla="*/ 1625180 h 1659724"/>
                  <a:gd name="connsiteX8" fmla="*/ 656682 w 878360"/>
                  <a:gd name="connsiteY8" fmla="*/ 1283095 h 1659724"/>
                  <a:gd name="connsiteX9" fmla="*/ 836090 w 878360"/>
                  <a:gd name="connsiteY9" fmla="*/ 965231 h 1659724"/>
                  <a:gd name="connsiteX10" fmla="*/ 792480 w 878360"/>
                  <a:gd name="connsiteY10" fmla="*/ 713908 h 1659724"/>
                  <a:gd name="connsiteX11" fmla="*/ 806905 w 878360"/>
                  <a:gd name="connsiteY11" fmla="*/ 534158 h 1659724"/>
                  <a:gd name="connsiteX12" fmla="*/ 863170 w 878360"/>
                  <a:gd name="connsiteY12" fmla="*/ 378764 h 1659724"/>
                  <a:gd name="connsiteX13" fmla="*/ 815476 w 878360"/>
                  <a:gd name="connsiteY13" fmla="*/ 117780 h 1659724"/>
                  <a:gd name="connsiteX14" fmla="*/ 723832 w 878360"/>
                  <a:gd name="connsiteY14" fmla="*/ 128733 h 1659724"/>
                  <a:gd name="connsiteX15" fmla="*/ 723017 w 878360"/>
                  <a:gd name="connsiteY15" fmla="*/ 7357 h 1659724"/>
                  <a:gd name="connsiteX0" fmla="*/ 723017 w 880208"/>
                  <a:gd name="connsiteY0" fmla="*/ 7357 h 1659724"/>
                  <a:gd name="connsiteX1" fmla="*/ 455499 w 880208"/>
                  <a:gd name="connsiteY1" fmla="*/ 186089 h 1659724"/>
                  <a:gd name="connsiteX2" fmla="*/ 243569 w 880208"/>
                  <a:gd name="connsiteY2" fmla="*/ 364069 h 1659724"/>
                  <a:gd name="connsiteX3" fmla="*/ 246767 w 880208"/>
                  <a:gd name="connsiteY3" fmla="*/ 691797 h 1659724"/>
                  <a:gd name="connsiteX4" fmla="*/ 240439 w 880208"/>
                  <a:gd name="connsiteY4" fmla="*/ 1056808 h 1659724"/>
                  <a:gd name="connsiteX5" fmla="*/ 160292 w 880208"/>
                  <a:gd name="connsiteY5" fmla="*/ 1259825 h 1659724"/>
                  <a:gd name="connsiteX6" fmla="*/ 12725 w 880208"/>
                  <a:gd name="connsiteY6" fmla="*/ 1615109 h 1659724"/>
                  <a:gd name="connsiteX7" fmla="*/ 520337 w 880208"/>
                  <a:gd name="connsiteY7" fmla="*/ 1625180 h 1659724"/>
                  <a:gd name="connsiteX8" fmla="*/ 656682 w 880208"/>
                  <a:gd name="connsiteY8" fmla="*/ 1283095 h 1659724"/>
                  <a:gd name="connsiteX9" fmla="*/ 836090 w 880208"/>
                  <a:gd name="connsiteY9" fmla="*/ 965231 h 1659724"/>
                  <a:gd name="connsiteX10" fmla="*/ 792480 w 880208"/>
                  <a:gd name="connsiteY10" fmla="*/ 713908 h 1659724"/>
                  <a:gd name="connsiteX11" fmla="*/ 806905 w 880208"/>
                  <a:gd name="connsiteY11" fmla="*/ 534158 h 1659724"/>
                  <a:gd name="connsiteX12" fmla="*/ 863170 w 880208"/>
                  <a:gd name="connsiteY12" fmla="*/ 378764 h 1659724"/>
                  <a:gd name="connsiteX13" fmla="*/ 815476 w 880208"/>
                  <a:gd name="connsiteY13" fmla="*/ 117780 h 1659724"/>
                  <a:gd name="connsiteX14" fmla="*/ 723832 w 880208"/>
                  <a:gd name="connsiteY14" fmla="*/ 128733 h 1659724"/>
                  <a:gd name="connsiteX15" fmla="*/ 723017 w 880208"/>
                  <a:gd name="connsiteY15" fmla="*/ 7357 h 1659724"/>
                  <a:gd name="connsiteX0" fmla="*/ 715873 w 880208"/>
                  <a:gd name="connsiteY0" fmla="*/ 7433 h 1657419"/>
                  <a:gd name="connsiteX1" fmla="*/ 455499 w 880208"/>
                  <a:gd name="connsiteY1" fmla="*/ 183784 h 1657419"/>
                  <a:gd name="connsiteX2" fmla="*/ 243569 w 880208"/>
                  <a:gd name="connsiteY2" fmla="*/ 361764 h 1657419"/>
                  <a:gd name="connsiteX3" fmla="*/ 246767 w 880208"/>
                  <a:gd name="connsiteY3" fmla="*/ 689492 h 1657419"/>
                  <a:gd name="connsiteX4" fmla="*/ 240439 w 880208"/>
                  <a:gd name="connsiteY4" fmla="*/ 1054503 h 1657419"/>
                  <a:gd name="connsiteX5" fmla="*/ 160292 w 880208"/>
                  <a:gd name="connsiteY5" fmla="*/ 1257520 h 1657419"/>
                  <a:gd name="connsiteX6" fmla="*/ 12725 w 880208"/>
                  <a:gd name="connsiteY6" fmla="*/ 1612804 h 1657419"/>
                  <a:gd name="connsiteX7" fmla="*/ 520337 w 880208"/>
                  <a:gd name="connsiteY7" fmla="*/ 1622875 h 1657419"/>
                  <a:gd name="connsiteX8" fmla="*/ 656682 w 880208"/>
                  <a:gd name="connsiteY8" fmla="*/ 1280790 h 1657419"/>
                  <a:gd name="connsiteX9" fmla="*/ 836090 w 880208"/>
                  <a:gd name="connsiteY9" fmla="*/ 962926 h 1657419"/>
                  <a:gd name="connsiteX10" fmla="*/ 792480 w 880208"/>
                  <a:gd name="connsiteY10" fmla="*/ 711603 h 1657419"/>
                  <a:gd name="connsiteX11" fmla="*/ 806905 w 880208"/>
                  <a:gd name="connsiteY11" fmla="*/ 531853 h 1657419"/>
                  <a:gd name="connsiteX12" fmla="*/ 863170 w 880208"/>
                  <a:gd name="connsiteY12" fmla="*/ 376459 h 1657419"/>
                  <a:gd name="connsiteX13" fmla="*/ 815476 w 880208"/>
                  <a:gd name="connsiteY13" fmla="*/ 115475 h 1657419"/>
                  <a:gd name="connsiteX14" fmla="*/ 723832 w 880208"/>
                  <a:gd name="connsiteY14" fmla="*/ 126428 h 1657419"/>
                  <a:gd name="connsiteX15" fmla="*/ 715873 w 880208"/>
                  <a:gd name="connsiteY15" fmla="*/ 7433 h 1657419"/>
                  <a:gd name="connsiteX0" fmla="*/ 715873 w 880208"/>
                  <a:gd name="connsiteY0" fmla="*/ 7433 h 1657419"/>
                  <a:gd name="connsiteX1" fmla="*/ 455499 w 880208"/>
                  <a:gd name="connsiteY1" fmla="*/ 183784 h 1657419"/>
                  <a:gd name="connsiteX2" fmla="*/ 243569 w 880208"/>
                  <a:gd name="connsiteY2" fmla="*/ 361764 h 1657419"/>
                  <a:gd name="connsiteX3" fmla="*/ 246767 w 880208"/>
                  <a:gd name="connsiteY3" fmla="*/ 689492 h 1657419"/>
                  <a:gd name="connsiteX4" fmla="*/ 240439 w 880208"/>
                  <a:gd name="connsiteY4" fmla="*/ 1054503 h 1657419"/>
                  <a:gd name="connsiteX5" fmla="*/ 160292 w 880208"/>
                  <a:gd name="connsiteY5" fmla="*/ 1257520 h 1657419"/>
                  <a:gd name="connsiteX6" fmla="*/ 12725 w 880208"/>
                  <a:gd name="connsiteY6" fmla="*/ 1612804 h 1657419"/>
                  <a:gd name="connsiteX7" fmla="*/ 520337 w 880208"/>
                  <a:gd name="connsiteY7" fmla="*/ 1622875 h 1657419"/>
                  <a:gd name="connsiteX8" fmla="*/ 656682 w 880208"/>
                  <a:gd name="connsiteY8" fmla="*/ 1280790 h 1657419"/>
                  <a:gd name="connsiteX9" fmla="*/ 836090 w 880208"/>
                  <a:gd name="connsiteY9" fmla="*/ 962926 h 1657419"/>
                  <a:gd name="connsiteX10" fmla="*/ 792480 w 880208"/>
                  <a:gd name="connsiteY10" fmla="*/ 711603 h 1657419"/>
                  <a:gd name="connsiteX11" fmla="*/ 806905 w 880208"/>
                  <a:gd name="connsiteY11" fmla="*/ 531853 h 1657419"/>
                  <a:gd name="connsiteX12" fmla="*/ 863170 w 880208"/>
                  <a:gd name="connsiteY12" fmla="*/ 376459 h 1657419"/>
                  <a:gd name="connsiteX13" fmla="*/ 815476 w 880208"/>
                  <a:gd name="connsiteY13" fmla="*/ 115475 h 1657419"/>
                  <a:gd name="connsiteX14" fmla="*/ 723832 w 880208"/>
                  <a:gd name="connsiteY14" fmla="*/ 126428 h 1657419"/>
                  <a:gd name="connsiteX15" fmla="*/ 715873 w 880208"/>
                  <a:gd name="connsiteY15" fmla="*/ 7433 h 1657419"/>
                  <a:gd name="connsiteX0" fmla="*/ 715873 w 880208"/>
                  <a:gd name="connsiteY0" fmla="*/ 7433 h 1657419"/>
                  <a:gd name="connsiteX1" fmla="*/ 455499 w 880208"/>
                  <a:gd name="connsiteY1" fmla="*/ 183784 h 1657419"/>
                  <a:gd name="connsiteX2" fmla="*/ 243569 w 880208"/>
                  <a:gd name="connsiteY2" fmla="*/ 361764 h 1657419"/>
                  <a:gd name="connsiteX3" fmla="*/ 246767 w 880208"/>
                  <a:gd name="connsiteY3" fmla="*/ 689492 h 1657419"/>
                  <a:gd name="connsiteX4" fmla="*/ 240439 w 880208"/>
                  <a:gd name="connsiteY4" fmla="*/ 1054503 h 1657419"/>
                  <a:gd name="connsiteX5" fmla="*/ 160292 w 880208"/>
                  <a:gd name="connsiteY5" fmla="*/ 1257520 h 1657419"/>
                  <a:gd name="connsiteX6" fmla="*/ 12725 w 880208"/>
                  <a:gd name="connsiteY6" fmla="*/ 1612804 h 1657419"/>
                  <a:gd name="connsiteX7" fmla="*/ 520337 w 880208"/>
                  <a:gd name="connsiteY7" fmla="*/ 1622875 h 1657419"/>
                  <a:gd name="connsiteX8" fmla="*/ 656682 w 880208"/>
                  <a:gd name="connsiteY8" fmla="*/ 1280790 h 1657419"/>
                  <a:gd name="connsiteX9" fmla="*/ 836090 w 880208"/>
                  <a:gd name="connsiteY9" fmla="*/ 962926 h 1657419"/>
                  <a:gd name="connsiteX10" fmla="*/ 792480 w 880208"/>
                  <a:gd name="connsiteY10" fmla="*/ 711603 h 1657419"/>
                  <a:gd name="connsiteX11" fmla="*/ 806905 w 880208"/>
                  <a:gd name="connsiteY11" fmla="*/ 531853 h 1657419"/>
                  <a:gd name="connsiteX12" fmla="*/ 863170 w 880208"/>
                  <a:gd name="connsiteY12" fmla="*/ 376459 h 1657419"/>
                  <a:gd name="connsiteX13" fmla="*/ 815476 w 880208"/>
                  <a:gd name="connsiteY13" fmla="*/ 115475 h 1657419"/>
                  <a:gd name="connsiteX14" fmla="*/ 723832 w 880208"/>
                  <a:gd name="connsiteY14" fmla="*/ 126428 h 1657419"/>
                  <a:gd name="connsiteX15" fmla="*/ 715873 w 880208"/>
                  <a:gd name="connsiteY15" fmla="*/ 7433 h 1657419"/>
                  <a:gd name="connsiteX0" fmla="*/ 715873 w 880208"/>
                  <a:gd name="connsiteY0" fmla="*/ 653 h 1650639"/>
                  <a:gd name="connsiteX1" fmla="*/ 462642 w 880208"/>
                  <a:gd name="connsiteY1" fmla="*/ 184148 h 1650639"/>
                  <a:gd name="connsiteX2" fmla="*/ 243569 w 880208"/>
                  <a:gd name="connsiteY2" fmla="*/ 354984 h 1650639"/>
                  <a:gd name="connsiteX3" fmla="*/ 246767 w 880208"/>
                  <a:gd name="connsiteY3" fmla="*/ 682712 h 1650639"/>
                  <a:gd name="connsiteX4" fmla="*/ 240439 w 880208"/>
                  <a:gd name="connsiteY4" fmla="*/ 1047723 h 1650639"/>
                  <a:gd name="connsiteX5" fmla="*/ 160292 w 880208"/>
                  <a:gd name="connsiteY5" fmla="*/ 1250740 h 1650639"/>
                  <a:gd name="connsiteX6" fmla="*/ 12725 w 880208"/>
                  <a:gd name="connsiteY6" fmla="*/ 1606024 h 1650639"/>
                  <a:gd name="connsiteX7" fmla="*/ 520337 w 880208"/>
                  <a:gd name="connsiteY7" fmla="*/ 1616095 h 1650639"/>
                  <a:gd name="connsiteX8" fmla="*/ 656682 w 880208"/>
                  <a:gd name="connsiteY8" fmla="*/ 1274010 h 1650639"/>
                  <a:gd name="connsiteX9" fmla="*/ 836090 w 880208"/>
                  <a:gd name="connsiteY9" fmla="*/ 956146 h 1650639"/>
                  <a:gd name="connsiteX10" fmla="*/ 792480 w 880208"/>
                  <a:gd name="connsiteY10" fmla="*/ 704823 h 1650639"/>
                  <a:gd name="connsiteX11" fmla="*/ 806905 w 880208"/>
                  <a:gd name="connsiteY11" fmla="*/ 525073 h 1650639"/>
                  <a:gd name="connsiteX12" fmla="*/ 863170 w 880208"/>
                  <a:gd name="connsiteY12" fmla="*/ 369679 h 1650639"/>
                  <a:gd name="connsiteX13" fmla="*/ 815476 w 880208"/>
                  <a:gd name="connsiteY13" fmla="*/ 108695 h 1650639"/>
                  <a:gd name="connsiteX14" fmla="*/ 723832 w 880208"/>
                  <a:gd name="connsiteY14" fmla="*/ 119648 h 1650639"/>
                  <a:gd name="connsiteX15" fmla="*/ 715873 w 880208"/>
                  <a:gd name="connsiteY15" fmla="*/ 653 h 1650639"/>
                  <a:gd name="connsiteX0" fmla="*/ 689680 w 880208"/>
                  <a:gd name="connsiteY0" fmla="*/ 839 h 1631775"/>
                  <a:gd name="connsiteX1" fmla="*/ 462642 w 880208"/>
                  <a:gd name="connsiteY1" fmla="*/ 165284 h 1631775"/>
                  <a:gd name="connsiteX2" fmla="*/ 243569 w 880208"/>
                  <a:gd name="connsiteY2" fmla="*/ 336120 h 1631775"/>
                  <a:gd name="connsiteX3" fmla="*/ 246767 w 880208"/>
                  <a:gd name="connsiteY3" fmla="*/ 663848 h 1631775"/>
                  <a:gd name="connsiteX4" fmla="*/ 240439 w 880208"/>
                  <a:gd name="connsiteY4" fmla="*/ 1028859 h 1631775"/>
                  <a:gd name="connsiteX5" fmla="*/ 160292 w 880208"/>
                  <a:gd name="connsiteY5" fmla="*/ 1231876 h 1631775"/>
                  <a:gd name="connsiteX6" fmla="*/ 12725 w 880208"/>
                  <a:gd name="connsiteY6" fmla="*/ 1587160 h 1631775"/>
                  <a:gd name="connsiteX7" fmla="*/ 520337 w 880208"/>
                  <a:gd name="connsiteY7" fmla="*/ 1597231 h 1631775"/>
                  <a:gd name="connsiteX8" fmla="*/ 656682 w 880208"/>
                  <a:gd name="connsiteY8" fmla="*/ 1255146 h 1631775"/>
                  <a:gd name="connsiteX9" fmla="*/ 836090 w 880208"/>
                  <a:gd name="connsiteY9" fmla="*/ 937282 h 1631775"/>
                  <a:gd name="connsiteX10" fmla="*/ 792480 w 880208"/>
                  <a:gd name="connsiteY10" fmla="*/ 685959 h 1631775"/>
                  <a:gd name="connsiteX11" fmla="*/ 806905 w 880208"/>
                  <a:gd name="connsiteY11" fmla="*/ 506209 h 1631775"/>
                  <a:gd name="connsiteX12" fmla="*/ 863170 w 880208"/>
                  <a:gd name="connsiteY12" fmla="*/ 350815 h 1631775"/>
                  <a:gd name="connsiteX13" fmla="*/ 815476 w 880208"/>
                  <a:gd name="connsiteY13" fmla="*/ 89831 h 1631775"/>
                  <a:gd name="connsiteX14" fmla="*/ 723832 w 880208"/>
                  <a:gd name="connsiteY14" fmla="*/ 100784 h 1631775"/>
                  <a:gd name="connsiteX15" fmla="*/ 689680 w 880208"/>
                  <a:gd name="connsiteY15" fmla="*/ 839 h 1631775"/>
                  <a:gd name="connsiteX0" fmla="*/ 689680 w 880208"/>
                  <a:gd name="connsiteY0" fmla="*/ 839 h 1631775"/>
                  <a:gd name="connsiteX1" fmla="*/ 462642 w 880208"/>
                  <a:gd name="connsiteY1" fmla="*/ 165284 h 1631775"/>
                  <a:gd name="connsiteX2" fmla="*/ 257857 w 880208"/>
                  <a:gd name="connsiteY2" fmla="*/ 338502 h 1631775"/>
                  <a:gd name="connsiteX3" fmla="*/ 246767 w 880208"/>
                  <a:gd name="connsiteY3" fmla="*/ 663848 h 1631775"/>
                  <a:gd name="connsiteX4" fmla="*/ 240439 w 880208"/>
                  <a:gd name="connsiteY4" fmla="*/ 1028859 h 1631775"/>
                  <a:gd name="connsiteX5" fmla="*/ 160292 w 880208"/>
                  <a:gd name="connsiteY5" fmla="*/ 1231876 h 1631775"/>
                  <a:gd name="connsiteX6" fmla="*/ 12725 w 880208"/>
                  <a:gd name="connsiteY6" fmla="*/ 1587160 h 1631775"/>
                  <a:gd name="connsiteX7" fmla="*/ 520337 w 880208"/>
                  <a:gd name="connsiteY7" fmla="*/ 1597231 h 1631775"/>
                  <a:gd name="connsiteX8" fmla="*/ 656682 w 880208"/>
                  <a:gd name="connsiteY8" fmla="*/ 1255146 h 1631775"/>
                  <a:gd name="connsiteX9" fmla="*/ 836090 w 880208"/>
                  <a:gd name="connsiteY9" fmla="*/ 937282 h 1631775"/>
                  <a:gd name="connsiteX10" fmla="*/ 792480 w 880208"/>
                  <a:gd name="connsiteY10" fmla="*/ 685959 h 1631775"/>
                  <a:gd name="connsiteX11" fmla="*/ 806905 w 880208"/>
                  <a:gd name="connsiteY11" fmla="*/ 506209 h 1631775"/>
                  <a:gd name="connsiteX12" fmla="*/ 863170 w 880208"/>
                  <a:gd name="connsiteY12" fmla="*/ 350815 h 1631775"/>
                  <a:gd name="connsiteX13" fmla="*/ 815476 w 880208"/>
                  <a:gd name="connsiteY13" fmla="*/ 89831 h 1631775"/>
                  <a:gd name="connsiteX14" fmla="*/ 723832 w 880208"/>
                  <a:gd name="connsiteY14" fmla="*/ 100784 h 1631775"/>
                  <a:gd name="connsiteX15" fmla="*/ 689680 w 880208"/>
                  <a:gd name="connsiteY15" fmla="*/ 839 h 1631775"/>
                  <a:gd name="connsiteX0" fmla="*/ 689680 w 880208"/>
                  <a:gd name="connsiteY0" fmla="*/ 839 h 1631775"/>
                  <a:gd name="connsiteX1" fmla="*/ 462642 w 880208"/>
                  <a:gd name="connsiteY1" fmla="*/ 165284 h 1631775"/>
                  <a:gd name="connsiteX2" fmla="*/ 257857 w 880208"/>
                  <a:gd name="connsiteY2" fmla="*/ 338502 h 1631775"/>
                  <a:gd name="connsiteX3" fmla="*/ 256292 w 880208"/>
                  <a:gd name="connsiteY3" fmla="*/ 659085 h 1631775"/>
                  <a:gd name="connsiteX4" fmla="*/ 240439 w 880208"/>
                  <a:gd name="connsiteY4" fmla="*/ 1028859 h 1631775"/>
                  <a:gd name="connsiteX5" fmla="*/ 160292 w 880208"/>
                  <a:gd name="connsiteY5" fmla="*/ 1231876 h 1631775"/>
                  <a:gd name="connsiteX6" fmla="*/ 12725 w 880208"/>
                  <a:gd name="connsiteY6" fmla="*/ 1587160 h 1631775"/>
                  <a:gd name="connsiteX7" fmla="*/ 520337 w 880208"/>
                  <a:gd name="connsiteY7" fmla="*/ 1597231 h 1631775"/>
                  <a:gd name="connsiteX8" fmla="*/ 656682 w 880208"/>
                  <a:gd name="connsiteY8" fmla="*/ 1255146 h 1631775"/>
                  <a:gd name="connsiteX9" fmla="*/ 836090 w 880208"/>
                  <a:gd name="connsiteY9" fmla="*/ 937282 h 1631775"/>
                  <a:gd name="connsiteX10" fmla="*/ 792480 w 880208"/>
                  <a:gd name="connsiteY10" fmla="*/ 685959 h 1631775"/>
                  <a:gd name="connsiteX11" fmla="*/ 806905 w 880208"/>
                  <a:gd name="connsiteY11" fmla="*/ 506209 h 1631775"/>
                  <a:gd name="connsiteX12" fmla="*/ 863170 w 880208"/>
                  <a:gd name="connsiteY12" fmla="*/ 350815 h 1631775"/>
                  <a:gd name="connsiteX13" fmla="*/ 815476 w 880208"/>
                  <a:gd name="connsiteY13" fmla="*/ 89831 h 1631775"/>
                  <a:gd name="connsiteX14" fmla="*/ 723832 w 880208"/>
                  <a:gd name="connsiteY14" fmla="*/ 100784 h 1631775"/>
                  <a:gd name="connsiteX15" fmla="*/ 689680 w 880208"/>
                  <a:gd name="connsiteY15" fmla="*/ 839 h 1631775"/>
                  <a:gd name="connsiteX0" fmla="*/ 689680 w 876398"/>
                  <a:gd name="connsiteY0" fmla="*/ 5412 h 1636348"/>
                  <a:gd name="connsiteX1" fmla="*/ 462642 w 876398"/>
                  <a:gd name="connsiteY1" fmla="*/ 169857 h 1636348"/>
                  <a:gd name="connsiteX2" fmla="*/ 257857 w 876398"/>
                  <a:gd name="connsiteY2" fmla="*/ 343075 h 1636348"/>
                  <a:gd name="connsiteX3" fmla="*/ 256292 w 876398"/>
                  <a:gd name="connsiteY3" fmla="*/ 663658 h 1636348"/>
                  <a:gd name="connsiteX4" fmla="*/ 240439 w 876398"/>
                  <a:gd name="connsiteY4" fmla="*/ 1033432 h 1636348"/>
                  <a:gd name="connsiteX5" fmla="*/ 160292 w 876398"/>
                  <a:gd name="connsiteY5" fmla="*/ 1236449 h 1636348"/>
                  <a:gd name="connsiteX6" fmla="*/ 12725 w 876398"/>
                  <a:gd name="connsiteY6" fmla="*/ 1591733 h 1636348"/>
                  <a:gd name="connsiteX7" fmla="*/ 520337 w 876398"/>
                  <a:gd name="connsiteY7" fmla="*/ 1601804 h 1636348"/>
                  <a:gd name="connsiteX8" fmla="*/ 656682 w 876398"/>
                  <a:gd name="connsiteY8" fmla="*/ 1259719 h 1636348"/>
                  <a:gd name="connsiteX9" fmla="*/ 836090 w 876398"/>
                  <a:gd name="connsiteY9" fmla="*/ 941855 h 1636348"/>
                  <a:gd name="connsiteX10" fmla="*/ 792480 w 876398"/>
                  <a:gd name="connsiteY10" fmla="*/ 690532 h 1636348"/>
                  <a:gd name="connsiteX11" fmla="*/ 806905 w 876398"/>
                  <a:gd name="connsiteY11" fmla="*/ 510782 h 1636348"/>
                  <a:gd name="connsiteX12" fmla="*/ 863170 w 876398"/>
                  <a:gd name="connsiteY12" fmla="*/ 355388 h 1636348"/>
                  <a:gd name="connsiteX13" fmla="*/ 815476 w 876398"/>
                  <a:gd name="connsiteY13" fmla="*/ 94404 h 1636348"/>
                  <a:gd name="connsiteX14" fmla="*/ 278538 w 876398"/>
                  <a:gd name="connsiteY14" fmla="*/ 379201 h 1636348"/>
                  <a:gd name="connsiteX15" fmla="*/ 689680 w 876398"/>
                  <a:gd name="connsiteY15" fmla="*/ 5412 h 1636348"/>
                  <a:gd name="connsiteX0" fmla="*/ 689680 w 876398"/>
                  <a:gd name="connsiteY0" fmla="*/ 5412 h 1636348"/>
                  <a:gd name="connsiteX1" fmla="*/ 462642 w 876398"/>
                  <a:gd name="connsiteY1" fmla="*/ 169857 h 1636348"/>
                  <a:gd name="connsiteX2" fmla="*/ 257857 w 876398"/>
                  <a:gd name="connsiteY2" fmla="*/ 343075 h 1636348"/>
                  <a:gd name="connsiteX3" fmla="*/ 256292 w 876398"/>
                  <a:gd name="connsiteY3" fmla="*/ 663658 h 1636348"/>
                  <a:gd name="connsiteX4" fmla="*/ 240439 w 876398"/>
                  <a:gd name="connsiteY4" fmla="*/ 1033432 h 1636348"/>
                  <a:gd name="connsiteX5" fmla="*/ 160292 w 876398"/>
                  <a:gd name="connsiteY5" fmla="*/ 1236449 h 1636348"/>
                  <a:gd name="connsiteX6" fmla="*/ 12725 w 876398"/>
                  <a:gd name="connsiteY6" fmla="*/ 1591733 h 1636348"/>
                  <a:gd name="connsiteX7" fmla="*/ 520337 w 876398"/>
                  <a:gd name="connsiteY7" fmla="*/ 1601804 h 1636348"/>
                  <a:gd name="connsiteX8" fmla="*/ 656682 w 876398"/>
                  <a:gd name="connsiteY8" fmla="*/ 1259719 h 1636348"/>
                  <a:gd name="connsiteX9" fmla="*/ 836090 w 876398"/>
                  <a:gd name="connsiteY9" fmla="*/ 941855 h 1636348"/>
                  <a:gd name="connsiteX10" fmla="*/ 792480 w 876398"/>
                  <a:gd name="connsiteY10" fmla="*/ 690532 h 1636348"/>
                  <a:gd name="connsiteX11" fmla="*/ 806905 w 876398"/>
                  <a:gd name="connsiteY11" fmla="*/ 510782 h 1636348"/>
                  <a:gd name="connsiteX12" fmla="*/ 863170 w 876398"/>
                  <a:gd name="connsiteY12" fmla="*/ 355388 h 1636348"/>
                  <a:gd name="connsiteX13" fmla="*/ 815476 w 876398"/>
                  <a:gd name="connsiteY13" fmla="*/ 94404 h 1636348"/>
                  <a:gd name="connsiteX14" fmla="*/ 363311 w 876398"/>
                  <a:gd name="connsiteY14" fmla="*/ 328877 h 1636348"/>
                  <a:gd name="connsiteX15" fmla="*/ 278538 w 876398"/>
                  <a:gd name="connsiteY15" fmla="*/ 379201 h 1636348"/>
                  <a:gd name="connsiteX16" fmla="*/ 689680 w 876398"/>
                  <a:gd name="connsiteY16" fmla="*/ 5412 h 1636348"/>
                  <a:gd name="connsiteX0" fmla="*/ 689680 w 876398"/>
                  <a:gd name="connsiteY0" fmla="*/ 5412 h 1636348"/>
                  <a:gd name="connsiteX1" fmla="*/ 462642 w 876398"/>
                  <a:gd name="connsiteY1" fmla="*/ 169857 h 1636348"/>
                  <a:gd name="connsiteX2" fmla="*/ 257857 w 876398"/>
                  <a:gd name="connsiteY2" fmla="*/ 343075 h 1636348"/>
                  <a:gd name="connsiteX3" fmla="*/ 256292 w 876398"/>
                  <a:gd name="connsiteY3" fmla="*/ 663658 h 1636348"/>
                  <a:gd name="connsiteX4" fmla="*/ 240439 w 876398"/>
                  <a:gd name="connsiteY4" fmla="*/ 1033432 h 1636348"/>
                  <a:gd name="connsiteX5" fmla="*/ 160292 w 876398"/>
                  <a:gd name="connsiteY5" fmla="*/ 1236449 h 1636348"/>
                  <a:gd name="connsiteX6" fmla="*/ 12725 w 876398"/>
                  <a:gd name="connsiteY6" fmla="*/ 1591733 h 1636348"/>
                  <a:gd name="connsiteX7" fmla="*/ 520337 w 876398"/>
                  <a:gd name="connsiteY7" fmla="*/ 1601804 h 1636348"/>
                  <a:gd name="connsiteX8" fmla="*/ 656682 w 876398"/>
                  <a:gd name="connsiteY8" fmla="*/ 1259719 h 1636348"/>
                  <a:gd name="connsiteX9" fmla="*/ 836090 w 876398"/>
                  <a:gd name="connsiteY9" fmla="*/ 941855 h 1636348"/>
                  <a:gd name="connsiteX10" fmla="*/ 792480 w 876398"/>
                  <a:gd name="connsiteY10" fmla="*/ 690532 h 1636348"/>
                  <a:gd name="connsiteX11" fmla="*/ 806905 w 876398"/>
                  <a:gd name="connsiteY11" fmla="*/ 510782 h 1636348"/>
                  <a:gd name="connsiteX12" fmla="*/ 863170 w 876398"/>
                  <a:gd name="connsiteY12" fmla="*/ 355388 h 1636348"/>
                  <a:gd name="connsiteX13" fmla="*/ 815476 w 876398"/>
                  <a:gd name="connsiteY13" fmla="*/ 94404 h 1636348"/>
                  <a:gd name="connsiteX14" fmla="*/ 363311 w 876398"/>
                  <a:gd name="connsiteY14" fmla="*/ 328877 h 1636348"/>
                  <a:gd name="connsiteX15" fmla="*/ 441892 w 876398"/>
                  <a:gd name="connsiteY15" fmla="*/ 281252 h 1636348"/>
                  <a:gd name="connsiteX16" fmla="*/ 278538 w 876398"/>
                  <a:gd name="connsiteY16" fmla="*/ 379201 h 1636348"/>
                  <a:gd name="connsiteX17" fmla="*/ 689680 w 876398"/>
                  <a:gd name="connsiteY17" fmla="*/ 5412 h 1636348"/>
                  <a:gd name="connsiteX0" fmla="*/ 689680 w 876398"/>
                  <a:gd name="connsiteY0" fmla="*/ 5412 h 1636348"/>
                  <a:gd name="connsiteX1" fmla="*/ 462642 w 876398"/>
                  <a:gd name="connsiteY1" fmla="*/ 169857 h 1636348"/>
                  <a:gd name="connsiteX2" fmla="*/ 257857 w 876398"/>
                  <a:gd name="connsiteY2" fmla="*/ 343075 h 1636348"/>
                  <a:gd name="connsiteX3" fmla="*/ 256292 w 876398"/>
                  <a:gd name="connsiteY3" fmla="*/ 663658 h 1636348"/>
                  <a:gd name="connsiteX4" fmla="*/ 240439 w 876398"/>
                  <a:gd name="connsiteY4" fmla="*/ 1033432 h 1636348"/>
                  <a:gd name="connsiteX5" fmla="*/ 160292 w 876398"/>
                  <a:gd name="connsiteY5" fmla="*/ 1236449 h 1636348"/>
                  <a:gd name="connsiteX6" fmla="*/ 12725 w 876398"/>
                  <a:gd name="connsiteY6" fmla="*/ 1591733 h 1636348"/>
                  <a:gd name="connsiteX7" fmla="*/ 520337 w 876398"/>
                  <a:gd name="connsiteY7" fmla="*/ 1601804 h 1636348"/>
                  <a:gd name="connsiteX8" fmla="*/ 656682 w 876398"/>
                  <a:gd name="connsiteY8" fmla="*/ 1259719 h 1636348"/>
                  <a:gd name="connsiteX9" fmla="*/ 836090 w 876398"/>
                  <a:gd name="connsiteY9" fmla="*/ 941855 h 1636348"/>
                  <a:gd name="connsiteX10" fmla="*/ 792480 w 876398"/>
                  <a:gd name="connsiteY10" fmla="*/ 690532 h 1636348"/>
                  <a:gd name="connsiteX11" fmla="*/ 806905 w 876398"/>
                  <a:gd name="connsiteY11" fmla="*/ 510782 h 1636348"/>
                  <a:gd name="connsiteX12" fmla="*/ 863170 w 876398"/>
                  <a:gd name="connsiteY12" fmla="*/ 355388 h 1636348"/>
                  <a:gd name="connsiteX13" fmla="*/ 815476 w 876398"/>
                  <a:gd name="connsiteY13" fmla="*/ 94404 h 1636348"/>
                  <a:gd name="connsiteX14" fmla="*/ 363311 w 876398"/>
                  <a:gd name="connsiteY14" fmla="*/ 328877 h 1636348"/>
                  <a:gd name="connsiteX15" fmla="*/ 301398 w 876398"/>
                  <a:gd name="connsiteY15" fmla="*/ 614627 h 1636348"/>
                  <a:gd name="connsiteX16" fmla="*/ 278538 w 876398"/>
                  <a:gd name="connsiteY16" fmla="*/ 379201 h 1636348"/>
                  <a:gd name="connsiteX17" fmla="*/ 689680 w 876398"/>
                  <a:gd name="connsiteY17" fmla="*/ 5412 h 1636348"/>
                  <a:gd name="connsiteX0" fmla="*/ 689680 w 873535"/>
                  <a:gd name="connsiteY0" fmla="*/ 5412 h 1636348"/>
                  <a:gd name="connsiteX1" fmla="*/ 462642 w 873535"/>
                  <a:gd name="connsiteY1" fmla="*/ 169857 h 1636348"/>
                  <a:gd name="connsiteX2" fmla="*/ 257857 w 873535"/>
                  <a:gd name="connsiteY2" fmla="*/ 343075 h 1636348"/>
                  <a:gd name="connsiteX3" fmla="*/ 256292 w 873535"/>
                  <a:gd name="connsiteY3" fmla="*/ 663658 h 1636348"/>
                  <a:gd name="connsiteX4" fmla="*/ 240439 w 873535"/>
                  <a:gd name="connsiteY4" fmla="*/ 1033432 h 1636348"/>
                  <a:gd name="connsiteX5" fmla="*/ 160292 w 873535"/>
                  <a:gd name="connsiteY5" fmla="*/ 1236449 h 1636348"/>
                  <a:gd name="connsiteX6" fmla="*/ 12725 w 873535"/>
                  <a:gd name="connsiteY6" fmla="*/ 1591733 h 1636348"/>
                  <a:gd name="connsiteX7" fmla="*/ 520337 w 873535"/>
                  <a:gd name="connsiteY7" fmla="*/ 1601804 h 1636348"/>
                  <a:gd name="connsiteX8" fmla="*/ 656682 w 873535"/>
                  <a:gd name="connsiteY8" fmla="*/ 1259719 h 1636348"/>
                  <a:gd name="connsiteX9" fmla="*/ 836090 w 873535"/>
                  <a:gd name="connsiteY9" fmla="*/ 941855 h 1636348"/>
                  <a:gd name="connsiteX10" fmla="*/ 792480 w 873535"/>
                  <a:gd name="connsiteY10" fmla="*/ 690532 h 1636348"/>
                  <a:gd name="connsiteX11" fmla="*/ 806905 w 873535"/>
                  <a:gd name="connsiteY11" fmla="*/ 510782 h 1636348"/>
                  <a:gd name="connsiteX12" fmla="*/ 863170 w 873535"/>
                  <a:gd name="connsiteY12" fmla="*/ 355388 h 1636348"/>
                  <a:gd name="connsiteX13" fmla="*/ 815476 w 873535"/>
                  <a:gd name="connsiteY13" fmla="*/ 94404 h 1636348"/>
                  <a:gd name="connsiteX14" fmla="*/ 325211 w 873535"/>
                  <a:gd name="connsiteY14" fmla="*/ 364596 h 1636348"/>
                  <a:gd name="connsiteX15" fmla="*/ 301398 w 873535"/>
                  <a:gd name="connsiteY15" fmla="*/ 614627 h 1636348"/>
                  <a:gd name="connsiteX16" fmla="*/ 278538 w 873535"/>
                  <a:gd name="connsiteY16" fmla="*/ 379201 h 1636348"/>
                  <a:gd name="connsiteX17" fmla="*/ 689680 w 873535"/>
                  <a:gd name="connsiteY17" fmla="*/ 5412 h 1636348"/>
                  <a:gd name="connsiteX0" fmla="*/ 689680 w 873535"/>
                  <a:gd name="connsiteY0" fmla="*/ 5412 h 1636348"/>
                  <a:gd name="connsiteX1" fmla="*/ 462642 w 873535"/>
                  <a:gd name="connsiteY1" fmla="*/ 169857 h 1636348"/>
                  <a:gd name="connsiteX2" fmla="*/ 257857 w 873535"/>
                  <a:gd name="connsiteY2" fmla="*/ 343075 h 1636348"/>
                  <a:gd name="connsiteX3" fmla="*/ 256292 w 873535"/>
                  <a:gd name="connsiteY3" fmla="*/ 663658 h 1636348"/>
                  <a:gd name="connsiteX4" fmla="*/ 240439 w 873535"/>
                  <a:gd name="connsiteY4" fmla="*/ 1033432 h 1636348"/>
                  <a:gd name="connsiteX5" fmla="*/ 160292 w 873535"/>
                  <a:gd name="connsiteY5" fmla="*/ 1236449 h 1636348"/>
                  <a:gd name="connsiteX6" fmla="*/ 12725 w 873535"/>
                  <a:gd name="connsiteY6" fmla="*/ 1591733 h 1636348"/>
                  <a:gd name="connsiteX7" fmla="*/ 520337 w 873535"/>
                  <a:gd name="connsiteY7" fmla="*/ 1601804 h 1636348"/>
                  <a:gd name="connsiteX8" fmla="*/ 656682 w 873535"/>
                  <a:gd name="connsiteY8" fmla="*/ 1259719 h 1636348"/>
                  <a:gd name="connsiteX9" fmla="*/ 836090 w 873535"/>
                  <a:gd name="connsiteY9" fmla="*/ 941855 h 1636348"/>
                  <a:gd name="connsiteX10" fmla="*/ 792480 w 873535"/>
                  <a:gd name="connsiteY10" fmla="*/ 690532 h 1636348"/>
                  <a:gd name="connsiteX11" fmla="*/ 806905 w 873535"/>
                  <a:gd name="connsiteY11" fmla="*/ 510782 h 1636348"/>
                  <a:gd name="connsiteX12" fmla="*/ 863170 w 873535"/>
                  <a:gd name="connsiteY12" fmla="*/ 355388 h 1636348"/>
                  <a:gd name="connsiteX13" fmla="*/ 815476 w 873535"/>
                  <a:gd name="connsiteY13" fmla="*/ 94404 h 1636348"/>
                  <a:gd name="connsiteX14" fmla="*/ 325211 w 873535"/>
                  <a:gd name="connsiteY14" fmla="*/ 364596 h 1636348"/>
                  <a:gd name="connsiteX15" fmla="*/ 301398 w 873535"/>
                  <a:gd name="connsiteY15" fmla="*/ 614627 h 1636348"/>
                  <a:gd name="connsiteX16" fmla="*/ 278538 w 873535"/>
                  <a:gd name="connsiteY16" fmla="*/ 379201 h 1636348"/>
                  <a:gd name="connsiteX17" fmla="*/ 689680 w 873535"/>
                  <a:gd name="connsiteY17" fmla="*/ 5412 h 1636348"/>
                  <a:gd name="connsiteX0" fmla="*/ 689680 w 866295"/>
                  <a:gd name="connsiteY0" fmla="*/ 5412 h 1636348"/>
                  <a:gd name="connsiteX1" fmla="*/ 462642 w 866295"/>
                  <a:gd name="connsiteY1" fmla="*/ 169857 h 1636348"/>
                  <a:gd name="connsiteX2" fmla="*/ 257857 w 866295"/>
                  <a:gd name="connsiteY2" fmla="*/ 343075 h 1636348"/>
                  <a:gd name="connsiteX3" fmla="*/ 256292 w 866295"/>
                  <a:gd name="connsiteY3" fmla="*/ 663658 h 1636348"/>
                  <a:gd name="connsiteX4" fmla="*/ 240439 w 866295"/>
                  <a:gd name="connsiteY4" fmla="*/ 1033432 h 1636348"/>
                  <a:gd name="connsiteX5" fmla="*/ 160292 w 866295"/>
                  <a:gd name="connsiteY5" fmla="*/ 1236449 h 1636348"/>
                  <a:gd name="connsiteX6" fmla="*/ 12725 w 866295"/>
                  <a:gd name="connsiteY6" fmla="*/ 1591733 h 1636348"/>
                  <a:gd name="connsiteX7" fmla="*/ 520337 w 866295"/>
                  <a:gd name="connsiteY7" fmla="*/ 1601804 h 1636348"/>
                  <a:gd name="connsiteX8" fmla="*/ 656682 w 866295"/>
                  <a:gd name="connsiteY8" fmla="*/ 1259719 h 1636348"/>
                  <a:gd name="connsiteX9" fmla="*/ 836090 w 866295"/>
                  <a:gd name="connsiteY9" fmla="*/ 941855 h 1636348"/>
                  <a:gd name="connsiteX10" fmla="*/ 792480 w 866295"/>
                  <a:gd name="connsiteY10" fmla="*/ 690532 h 1636348"/>
                  <a:gd name="connsiteX11" fmla="*/ 806905 w 866295"/>
                  <a:gd name="connsiteY11" fmla="*/ 510782 h 1636348"/>
                  <a:gd name="connsiteX12" fmla="*/ 863170 w 866295"/>
                  <a:gd name="connsiteY12" fmla="*/ 355388 h 1636348"/>
                  <a:gd name="connsiteX13" fmla="*/ 701176 w 866295"/>
                  <a:gd name="connsiteY13" fmla="*/ 25347 h 1636348"/>
                  <a:gd name="connsiteX14" fmla="*/ 325211 w 866295"/>
                  <a:gd name="connsiteY14" fmla="*/ 364596 h 1636348"/>
                  <a:gd name="connsiteX15" fmla="*/ 301398 w 866295"/>
                  <a:gd name="connsiteY15" fmla="*/ 614627 h 1636348"/>
                  <a:gd name="connsiteX16" fmla="*/ 278538 w 866295"/>
                  <a:gd name="connsiteY16" fmla="*/ 379201 h 1636348"/>
                  <a:gd name="connsiteX17" fmla="*/ 689680 w 866295"/>
                  <a:gd name="connsiteY17" fmla="*/ 5412 h 1636348"/>
                  <a:gd name="connsiteX0" fmla="*/ 689680 w 866295"/>
                  <a:gd name="connsiteY0" fmla="*/ 5412 h 1636348"/>
                  <a:gd name="connsiteX1" fmla="*/ 462642 w 866295"/>
                  <a:gd name="connsiteY1" fmla="*/ 169857 h 1636348"/>
                  <a:gd name="connsiteX2" fmla="*/ 257857 w 866295"/>
                  <a:gd name="connsiteY2" fmla="*/ 343075 h 1636348"/>
                  <a:gd name="connsiteX3" fmla="*/ 256292 w 866295"/>
                  <a:gd name="connsiteY3" fmla="*/ 663658 h 1636348"/>
                  <a:gd name="connsiteX4" fmla="*/ 240439 w 866295"/>
                  <a:gd name="connsiteY4" fmla="*/ 1033432 h 1636348"/>
                  <a:gd name="connsiteX5" fmla="*/ 160292 w 866295"/>
                  <a:gd name="connsiteY5" fmla="*/ 1236449 h 1636348"/>
                  <a:gd name="connsiteX6" fmla="*/ 12725 w 866295"/>
                  <a:gd name="connsiteY6" fmla="*/ 1591733 h 1636348"/>
                  <a:gd name="connsiteX7" fmla="*/ 520337 w 866295"/>
                  <a:gd name="connsiteY7" fmla="*/ 1601804 h 1636348"/>
                  <a:gd name="connsiteX8" fmla="*/ 656682 w 866295"/>
                  <a:gd name="connsiteY8" fmla="*/ 1259719 h 1636348"/>
                  <a:gd name="connsiteX9" fmla="*/ 836090 w 866295"/>
                  <a:gd name="connsiteY9" fmla="*/ 941855 h 1636348"/>
                  <a:gd name="connsiteX10" fmla="*/ 792480 w 866295"/>
                  <a:gd name="connsiteY10" fmla="*/ 690532 h 1636348"/>
                  <a:gd name="connsiteX11" fmla="*/ 806905 w 866295"/>
                  <a:gd name="connsiteY11" fmla="*/ 510782 h 1636348"/>
                  <a:gd name="connsiteX12" fmla="*/ 863170 w 866295"/>
                  <a:gd name="connsiteY12" fmla="*/ 355388 h 1636348"/>
                  <a:gd name="connsiteX13" fmla="*/ 701176 w 866295"/>
                  <a:gd name="connsiteY13" fmla="*/ 25347 h 1636348"/>
                  <a:gd name="connsiteX14" fmla="*/ 353786 w 866295"/>
                  <a:gd name="connsiteY14" fmla="*/ 319353 h 1636348"/>
                  <a:gd name="connsiteX15" fmla="*/ 301398 w 866295"/>
                  <a:gd name="connsiteY15" fmla="*/ 614627 h 1636348"/>
                  <a:gd name="connsiteX16" fmla="*/ 278538 w 866295"/>
                  <a:gd name="connsiteY16" fmla="*/ 379201 h 1636348"/>
                  <a:gd name="connsiteX17" fmla="*/ 689680 w 866295"/>
                  <a:gd name="connsiteY17" fmla="*/ 5412 h 1636348"/>
                  <a:gd name="connsiteX0" fmla="*/ 689680 w 866295"/>
                  <a:gd name="connsiteY0" fmla="*/ 5412 h 1636348"/>
                  <a:gd name="connsiteX1" fmla="*/ 462642 w 866295"/>
                  <a:gd name="connsiteY1" fmla="*/ 169857 h 1636348"/>
                  <a:gd name="connsiteX2" fmla="*/ 257857 w 866295"/>
                  <a:gd name="connsiteY2" fmla="*/ 343075 h 1636348"/>
                  <a:gd name="connsiteX3" fmla="*/ 256292 w 866295"/>
                  <a:gd name="connsiteY3" fmla="*/ 663658 h 1636348"/>
                  <a:gd name="connsiteX4" fmla="*/ 240439 w 866295"/>
                  <a:gd name="connsiteY4" fmla="*/ 1033432 h 1636348"/>
                  <a:gd name="connsiteX5" fmla="*/ 160292 w 866295"/>
                  <a:gd name="connsiteY5" fmla="*/ 1236449 h 1636348"/>
                  <a:gd name="connsiteX6" fmla="*/ 12725 w 866295"/>
                  <a:gd name="connsiteY6" fmla="*/ 1591733 h 1636348"/>
                  <a:gd name="connsiteX7" fmla="*/ 520337 w 866295"/>
                  <a:gd name="connsiteY7" fmla="*/ 1601804 h 1636348"/>
                  <a:gd name="connsiteX8" fmla="*/ 656682 w 866295"/>
                  <a:gd name="connsiteY8" fmla="*/ 1259719 h 1636348"/>
                  <a:gd name="connsiteX9" fmla="*/ 836090 w 866295"/>
                  <a:gd name="connsiteY9" fmla="*/ 941855 h 1636348"/>
                  <a:gd name="connsiteX10" fmla="*/ 792480 w 866295"/>
                  <a:gd name="connsiteY10" fmla="*/ 690532 h 1636348"/>
                  <a:gd name="connsiteX11" fmla="*/ 806905 w 866295"/>
                  <a:gd name="connsiteY11" fmla="*/ 510782 h 1636348"/>
                  <a:gd name="connsiteX12" fmla="*/ 863170 w 866295"/>
                  <a:gd name="connsiteY12" fmla="*/ 355388 h 1636348"/>
                  <a:gd name="connsiteX13" fmla="*/ 701176 w 866295"/>
                  <a:gd name="connsiteY13" fmla="*/ 25347 h 1636348"/>
                  <a:gd name="connsiteX14" fmla="*/ 353786 w 866295"/>
                  <a:gd name="connsiteY14" fmla="*/ 319353 h 1636348"/>
                  <a:gd name="connsiteX15" fmla="*/ 301398 w 866295"/>
                  <a:gd name="connsiteY15" fmla="*/ 614627 h 1636348"/>
                  <a:gd name="connsiteX16" fmla="*/ 278538 w 866295"/>
                  <a:gd name="connsiteY16" fmla="*/ 379201 h 1636348"/>
                  <a:gd name="connsiteX17" fmla="*/ 689680 w 866295"/>
                  <a:gd name="connsiteY17" fmla="*/ 5412 h 1636348"/>
                  <a:gd name="connsiteX0" fmla="*/ 689680 w 866295"/>
                  <a:gd name="connsiteY0" fmla="*/ 5412 h 1636348"/>
                  <a:gd name="connsiteX1" fmla="*/ 462642 w 866295"/>
                  <a:gd name="connsiteY1" fmla="*/ 169857 h 1636348"/>
                  <a:gd name="connsiteX2" fmla="*/ 257857 w 866295"/>
                  <a:gd name="connsiteY2" fmla="*/ 343075 h 1636348"/>
                  <a:gd name="connsiteX3" fmla="*/ 256292 w 866295"/>
                  <a:gd name="connsiteY3" fmla="*/ 663658 h 1636348"/>
                  <a:gd name="connsiteX4" fmla="*/ 240439 w 866295"/>
                  <a:gd name="connsiteY4" fmla="*/ 1033432 h 1636348"/>
                  <a:gd name="connsiteX5" fmla="*/ 160292 w 866295"/>
                  <a:gd name="connsiteY5" fmla="*/ 1236449 h 1636348"/>
                  <a:gd name="connsiteX6" fmla="*/ 12725 w 866295"/>
                  <a:gd name="connsiteY6" fmla="*/ 1591733 h 1636348"/>
                  <a:gd name="connsiteX7" fmla="*/ 520337 w 866295"/>
                  <a:gd name="connsiteY7" fmla="*/ 1601804 h 1636348"/>
                  <a:gd name="connsiteX8" fmla="*/ 656682 w 866295"/>
                  <a:gd name="connsiteY8" fmla="*/ 1259719 h 1636348"/>
                  <a:gd name="connsiteX9" fmla="*/ 836090 w 866295"/>
                  <a:gd name="connsiteY9" fmla="*/ 941855 h 1636348"/>
                  <a:gd name="connsiteX10" fmla="*/ 792480 w 866295"/>
                  <a:gd name="connsiteY10" fmla="*/ 690532 h 1636348"/>
                  <a:gd name="connsiteX11" fmla="*/ 806905 w 866295"/>
                  <a:gd name="connsiteY11" fmla="*/ 510782 h 1636348"/>
                  <a:gd name="connsiteX12" fmla="*/ 863170 w 866295"/>
                  <a:gd name="connsiteY12" fmla="*/ 355388 h 1636348"/>
                  <a:gd name="connsiteX13" fmla="*/ 701176 w 866295"/>
                  <a:gd name="connsiteY13" fmla="*/ 25347 h 1636348"/>
                  <a:gd name="connsiteX14" fmla="*/ 313305 w 866295"/>
                  <a:gd name="connsiteY14" fmla="*/ 359834 h 1636348"/>
                  <a:gd name="connsiteX15" fmla="*/ 301398 w 866295"/>
                  <a:gd name="connsiteY15" fmla="*/ 614627 h 1636348"/>
                  <a:gd name="connsiteX16" fmla="*/ 278538 w 866295"/>
                  <a:gd name="connsiteY16" fmla="*/ 379201 h 1636348"/>
                  <a:gd name="connsiteX17" fmla="*/ 689680 w 866295"/>
                  <a:gd name="connsiteY17" fmla="*/ 5412 h 1636348"/>
                  <a:gd name="connsiteX0" fmla="*/ 689680 w 866295"/>
                  <a:gd name="connsiteY0" fmla="*/ 5412 h 1636348"/>
                  <a:gd name="connsiteX1" fmla="*/ 462642 w 866295"/>
                  <a:gd name="connsiteY1" fmla="*/ 169857 h 1636348"/>
                  <a:gd name="connsiteX2" fmla="*/ 257857 w 866295"/>
                  <a:gd name="connsiteY2" fmla="*/ 343075 h 1636348"/>
                  <a:gd name="connsiteX3" fmla="*/ 256292 w 866295"/>
                  <a:gd name="connsiteY3" fmla="*/ 663658 h 1636348"/>
                  <a:gd name="connsiteX4" fmla="*/ 240439 w 866295"/>
                  <a:gd name="connsiteY4" fmla="*/ 1033432 h 1636348"/>
                  <a:gd name="connsiteX5" fmla="*/ 160292 w 866295"/>
                  <a:gd name="connsiteY5" fmla="*/ 1236449 h 1636348"/>
                  <a:gd name="connsiteX6" fmla="*/ 12725 w 866295"/>
                  <a:gd name="connsiteY6" fmla="*/ 1591733 h 1636348"/>
                  <a:gd name="connsiteX7" fmla="*/ 520337 w 866295"/>
                  <a:gd name="connsiteY7" fmla="*/ 1601804 h 1636348"/>
                  <a:gd name="connsiteX8" fmla="*/ 656682 w 866295"/>
                  <a:gd name="connsiteY8" fmla="*/ 1259719 h 1636348"/>
                  <a:gd name="connsiteX9" fmla="*/ 836090 w 866295"/>
                  <a:gd name="connsiteY9" fmla="*/ 941855 h 1636348"/>
                  <a:gd name="connsiteX10" fmla="*/ 792480 w 866295"/>
                  <a:gd name="connsiteY10" fmla="*/ 690532 h 1636348"/>
                  <a:gd name="connsiteX11" fmla="*/ 806905 w 866295"/>
                  <a:gd name="connsiteY11" fmla="*/ 510782 h 1636348"/>
                  <a:gd name="connsiteX12" fmla="*/ 863170 w 866295"/>
                  <a:gd name="connsiteY12" fmla="*/ 355388 h 1636348"/>
                  <a:gd name="connsiteX13" fmla="*/ 701176 w 866295"/>
                  <a:gd name="connsiteY13" fmla="*/ 25347 h 1636348"/>
                  <a:gd name="connsiteX14" fmla="*/ 313305 w 866295"/>
                  <a:gd name="connsiteY14" fmla="*/ 359834 h 1636348"/>
                  <a:gd name="connsiteX15" fmla="*/ 301398 w 866295"/>
                  <a:gd name="connsiteY15" fmla="*/ 614627 h 1636348"/>
                  <a:gd name="connsiteX16" fmla="*/ 278538 w 866295"/>
                  <a:gd name="connsiteY16" fmla="*/ 379201 h 1636348"/>
                  <a:gd name="connsiteX17" fmla="*/ 689680 w 866295"/>
                  <a:gd name="connsiteY17" fmla="*/ 5412 h 1636348"/>
                  <a:gd name="connsiteX0" fmla="*/ 689680 w 866073"/>
                  <a:gd name="connsiteY0" fmla="*/ 5412 h 1636348"/>
                  <a:gd name="connsiteX1" fmla="*/ 462642 w 866073"/>
                  <a:gd name="connsiteY1" fmla="*/ 169857 h 1636348"/>
                  <a:gd name="connsiteX2" fmla="*/ 257857 w 866073"/>
                  <a:gd name="connsiteY2" fmla="*/ 343075 h 1636348"/>
                  <a:gd name="connsiteX3" fmla="*/ 256292 w 866073"/>
                  <a:gd name="connsiteY3" fmla="*/ 663658 h 1636348"/>
                  <a:gd name="connsiteX4" fmla="*/ 240439 w 866073"/>
                  <a:gd name="connsiteY4" fmla="*/ 1033432 h 1636348"/>
                  <a:gd name="connsiteX5" fmla="*/ 160292 w 866073"/>
                  <a:gd name="connsiteY5" fmla="*/ 1236449 h 1636348"/>
                  <a:gd name="connsiteX6" fmla="*/ 12725 w 866073"/>
                  <a:gd name="connsiteY6" fmla="*/ 1591733 h 1636348"/>
                  <a:gd name="connsiteX7" fmla="*/ 520337 w 866073"/>
                  <a:gd name="connsiteY7" fmla="*/ 1601804 h 1636348"/>
                  <a:gd name="connsiteX8" fmla="*/ 656682 w 866073"/>
                  <a:gd name="connsiteY8" fmla="*/ 1259719 h 1636348"/>
                  <a:gd name="connsiteX9" fmla="*/ 836090 w 866073"/>
                  <a:gd name="connsiteY9" fmla="*/ 941855 h 1636348"/>
                  <a:gd name="connsiteX10" fmla="*/ 792480 w 866073"/>
                  <a:gd name="connsiteY10" fmla="*/ 690532 h 1636348"/>
                  <a:gd name="connsiteX11" fmla="*/ 806905 w 866073"/>
                  <a:gd name="connsiteY11" fmla="*/ 510782 h 1636348"/>
                  <a:gd name="connsiteX12" fmla="*/ 863170 w 866073"/>
                  <a:gd name="connsiteY12" fmla="*/ 355388 h 1636348"/>
                  <a:gd name="connsiteX13" fmla="*/ 705938 w 866073"/>
                  <a:gd name="connsiteY13" fmla="*/ 30109 h 1636348"/>
                  <a:gd name="connsiteX14" fmla="*/ 313305 w 866073"/>
                  <a:gd name="connsiteY14" fmla="*/ 359834 h 1636348"/>
                  <a:gd name="connsiteX15" fmla="*/ 301398 w 866073"/>
                  <a:gd name="connsiteY15" fmla="*/ 614627 h 1636348"/>
                  <a:gd name="connsiteX16" fmla="*/ 278538 w 866073"/>
                  <a:gd name="connsiteY16" fmla="*/ 379201 h 1636348"/>
                  <a:gd name="connsiteX17" fmla="*/ 689680 w 866073"/>
                  <a:gd name="connsiteY17" fmla="*/ 5412 h 1636348"/>
                  <a:gd name="connsiteX0" fmla="*/ 689680 w 866073"/>
                  <a:gd name="connsiteY0" fmla="*/ 5412 h 1636348"/>
                  <a:gd name="connsiteX1" fmla="*/ 462642 w 866073"/>
                  <a:gd name="connsiteY1" fmla="*/ 169857 h 1636348"/>
                  <a:gd name="connsiteX2" fmla="*/ 257857 w 866073"/>
                  <a:gd name="connsiteY2" fmla="*/ 343075 h 1636348"/>
                  <a:gd name="connsiteX3" fmla="*/ 256292 w 866073"/>
                  <a:gd name="connsiteY3" fmla="*/ 663658 h 1636348"/>
                  <a:gd name="connsiteX4" fmla="*/ 240439 w 866073"/>
                  <a:gd name="connsiteY4" fmla="*/ 1033432 h 1636348"/>
                  <a:gd name="connsiteX5" fmla="*/ 160292 w 866073"/>
                  <a:gd name="connsiteY5" fmla="*/ 1236449 h 1636348"/>
                  <a:gd name="connsiteX6" fmla="*/ 12725 w 866073"/>
                  <a:gd name="connsiteY6" fmla="*/ 1591733 h 1636348"/>
                  <a:gd name="connsiteX7" fmla="*/ 520337 w 866073"/>
                  <a:gd name="connsiteY7" fmla="*/ 1601804 h 1636348"/>
                  <a:gd name="connsiteX8" fmla="*/ 656682 w 866073"/>
                  <a:gd name="connsiteY8" fmla="*/ 1259719 h 1636348"/>
                  <a:gd name="connsiteX9" fmla="*/ 836090 w 866073"/>
                  <a:gd name="connsiteY9" fmla="*/ 941855 h 1636348"/>
                  <a:gd name="connsiteX10" fmla="*/ 792480 w 866073"/>
                  <a:gd name="connsiteY10" fmla="*/ 690532 h 1636348"/>
                  <a:gd name="connsiteX11" fmla="*/ 806905 w 866073"/>
                  <a:gd name="connsiteY11" fmla="*/ 510782 h 1636348"/>
                  <a:gd name="connsiteX12" fmla="*/ 863170 w 866073"/>
                  <a:gd name="connsiteY12" fmla="*/ 355388 h 1636348"/>
                  <a:gd name="connsiteX13" fmla="*/ 705938 w 866073"/>
                  <a:gd name="connsiteY13" fmla="*/ 30109 h 1636348"/>
                  <a:gd name="connsiteX14" fmla="*/ 313305 w 866073"/>
                  <a:gd name="connsiteY14" fmla="*/ 359834 h 1636348"/>
                  <a:gd name="connsiteX15" fmla="*/ 301398 w 866073"/>
                  <a:gd name="connsiteY15" fmla="*/ 614627 h 1636348"/>
                  <a:gd name="connsiteX16" fmla="*/ 278538 w 866073"/>
                  <a:gd name="connsiteY16" fmla="*/ 379201 h 1636348"/>
                  <a:gd name="connsiteX17" fmla="*/ 689680 w 866073"/>
                  <a:gd name="connsiteY17" fmla="*/ 5412 h 1636348"/>
                  <a:gd name="connsiteX0" fmla="*/ 689680 w 866073"/>
                  <a:gd name="connsiteY0" fmla="*/ 5412 h 1636348"/>
                  <a:gd name="connsiteX1" fmla="*/ 462642 w 866073"/>
                  <a:gd name="connsiteY1" fmla="*/ 169857 h 1636348"/>
                  <a:gd name="connsiteX2" fmla="*/ 257857 w 866073"/>
                  <a:gd name="connsiteY2" fmla="*/ 343075 h 1636348"/>
                  <a:gd name="connsiteX3" fmla="*/ 256292 w 866073"/>
                  <a:gd name="connsiteY3" fmla="*/ 663658 h 1636348"/>
                  <a:gd name="connsiteX4" fmla="*/ 240439 w 866073"/>
                  <a:gd name="connsiteY4" fmla="*/ 1033432 h 1636348"/>
                  <a:gd name="connsiteX5" fmla="*/ 160292 w 866073"/>
                  <a:gd name="connsiteY5" fmla="*/ 1236449 h 1636348"/>
                  <a:gd name="connsiteX6" fmla="*/ 12725 w 866073"/>
                  <a:gd name="connsiteY6" fmla="*/ 1591733 h 1636348"/>
                  <a:gd name="connsiteX7" fmla="*/ 520337 w 866073"/>
                  <a:gd name="connsiteY7" fmla="*/ 1601804 h 1636348"/>
                  <a:gd name="connsiteX8" fmla="*/ 656682 w 866073"/>
                  <a:gd name="connsiteY8" fmla="*/ 1259719 h 1636348"/>
                  <a:gd name="connsiteX9" fmla="*/ 836090 w 866073"/>
                  <a:gd name="connsiteY9" fmla="*/ 941855 h 1636348"/>
                  <a:gd name="connsiteX10" fmla="*/ 792480 w 866073"/>
                  <a:gd name="connsiteY10" fmla="*/ 690532 h 1636348"/>
                  <a:gd name="connsiteX11" fmla="*/ 806905 w 866073"/>
                  <a:gd name="connsiteY11" fmla="*/ 510782 h 1636348"/>
                  <a:gd name="connsiteX12" fmla="*/ 863170 w 866073"/>
                  <a:gd name="connsiteY12" fmla="*/ 355388 h 1636348"/>
                  <a:gd name="connsiteX13" fmla="*/ 705938 w 866073"/>
                  <a:gd name="connsiteY13" fmla="*/ 25347 h 1636348"/>
                  <a:gd name="connsiteX14" fmla="*/ 313305 w 866073"/>
                  <a:gd name="connsiteY14" fmla="*/ 359834 h 1636348"/>
                  <a:gd name="connsiteX15" fmla="*/ 301398 w 866073"/>
                  <a:gd name="connsiteY15" fmla="*/ 614627 h 1636348"/>
                  <a:gd name="connsiteX16" fmla="*/ 278538 w 866073"/>
                  <a:gd name="connsiteY16" fmla="*/ 379201 h 1636348"/>
                  <a:gd name="connsiteX17" fmla="*/ 689680 w 866073"/>
                  <a:gd name="connsiteY17" fmla="*/ 5412 h 1636348"/>
                  <a:gd name="connsiteX0" fmla="*/ 689680 w 866073"/>
                  <a:gd name="connsiteY0" fmla="*/ 5412 h 1636348"/>
                  <a:gd name="connsiteX1" fmla="*/ 462642 w 866073"/>
                  <a:gd name="connsiteY1" fmla="*/ 169857 h 1636348"/>
                  <a:gd name="connsiteX2" fmla="*/ 257857 w 866073"/>
                  <a:gd name="connsiteY2" fmla="*/ 343075 h 1636348"/>
                  <a:gd name="connsiteX3" fmla="*/ 256292 w 866073"/>
                  <a:gd name="connsiteY3" fmla="*/ 663658 h 1636348"/>
                  <a:gd name="connsiteX4" fmla="*/ 240439 w 866073"/>
                  <a:gd name="connsiteY4" fmla="*/ 1033432 h 1636348"/>
                  <a:gd name="connsiteX5" fmla="*/ 160292 w 866073"/>
                  <a:gd name="connsiteY5" fmla="*/ 1236449 h 1636348"/>
                  <a:gd name="connsiteX6" fmla="*/ 12725 w 866073"/>
                  <a:gd name="connsiteY6" fmla="*/ 1591733 h 1636348"/>
                  <a:gd name="connsiteX7" fmla="*/ 520337 w 866073"/>
                  <a:gd name="connsiteY7" fmla="*/ 1601804 h 1636348"/>
                  <a:gd name="connsiteX8" fmla="*/ 656682 w 866073"/>
                  <a:gd name="connsiteY8" fmla="*/ 1259719 h 1636348"/>
                  <a:gd name="connsiteX9" fmla="*/ 836090 w 866073"/>
                  <a:gd name="connsiteY9" fmla="*/ 941855 h 1636348"/>
                  <a:gd name="connsiteX10" fmla="*/ 792480 w 866073"/>
                  <a:gd name="connsiteY10" fmla="*/ 690532 h 1636348"/>
                  <a:gd name="connsiteX11" fmla="*/ 806905 w 866073"/>
                  <a:gd name="connsiteY11" fmla="*/ 510782 h 1636348"/>
                  <a:gd name="connsiteX12" fmla="*/ 863170 w 866073"/>
                  <a:gd name="connsiteY12" fmla="*/ 355388 h 1636348"/>
                  <a:gd name="connsiteX13" fmla="*/ 705938 w 866073"/>
                  <a:gd name="connsiteY13" fmla="*/ 25347 h 1636348"/>
                  <a:gd name="connsiteX14" fmla="*/ 313305 w 866073"/>
                  <a:gd name="connsiteY14" fmla="*/ 359834 h 1636348"/>
                  <a:gd name="connsiteX15" fmla="*/ 301398 w 866073"/>
                  <a:gd name="connsiteY15" fmla="*/ 614627 h 1636348"/>
                  <a:gd name="connsiteX16" fmla="*/ 278538 w 866073"/>
                  <a:gd name="connsiteY16" fmla="*/ 379201 h 1636348"/>
                  <a:gd name="connsiteX17" fmla="*/ 689680 w 866073"/>
                  <a:gd name="connsiteY17" fmla="*/ 5412 h 1636348"/>
                  <a:gd name="connsiteX0" fmla="*/ 689680 w 865748"/>
                  <a:gd name="connsiteY0" fmla="*/ 5412 h 1636348"/>
                  <a:gd name="connsiteX1" fmla="*/ 462642 w 865748"/>
                  <a:gd name="connsiteY1" fmla="*/ 169857 h 1636348"/>
                  <a:gd name="connsiteX2" fmla="*/ 257857 w 865748"/>
                  <a:gd name="connsiteY2" fmla="*/ 343075 h 1636348"/>
                  <a:gd name="connsiteX3" fmla="*/ 256292 w 865748"/>
                  <a:gd name="connsiteY3" fmla="*/ 663658 h 1636348"/>
                  <a:gd name="connsiteX4" fmla="*/ 240439 w 865748"/>
                  <a:gd name="connsiteY4" fmla="*/ 1033432 h 1636348"/>
                  <a:gd name="connsiteX5" fmla="*/ 160292 w 865748"/>
                  <a:gd name="connsiteY5" fmla="*/ 1236449 h 1636348"/>
                  <a:gd name="connsiteX6" fmla="*/ 12725 w 865748"/>
                  <a:gd name="connsiteY6" fmla="*/ 1591733 h 1636348"/>
                  <a:gd name="connsiteX7" fmla="*/ 520337 w 865748"/>
                  <a:gd name="connsiteY7" fmla="*/ 1601804 h 1636348"/>
                  <a:gd name="connsiteX8" fmla="*/ 656682 w 865748"/>
                  <a:gd name="connsiteY8" fmla="*/ 1259719 h 1636348"/>
                  <a:gd name="connsiteX9" fmla="*/ 836090 w 865748"/>
                  <a:gd name="connsiteY9" fmla="*/ 941855 h 1636348"/>
                  <a:gd name="connsiteX10" fmla="*/ 792480 w 865748"/>
                  <a:gd name="connsiteY10" fmla="*/ 690532 h 1636348"/>
                  <a:gd name="connsiteX11" fmla="*/ 806905 w 865748"/>
                  <a:gd name="connsiteY11" fmla="*/ 510782 h 1636348"/>
                  <a:gd name="connsiteX12" fmla="*/ 863170 w 865748"/>
                  <a:gd name="connsiteY12" fmla="*/ 355388 h 1636348"/>
                  <a:gd name="connsiteX13" fmla="*/ 713082 w 865748"/>
                  <a:gd name="connsiteY13" fmla="*/ 13441 h 1636348"/>
                  <a:gd name="connsiteX14" fmla="*/ 313305 w 865748"/>
                  <a:gd name="connsiteY14" fmla="*/ 359834 h 1636348"/>
                  <a:gd name="connsiteX15" fmla="*/ 301398 w 865748"/>
                  <a:gd name="connsiteY15" fmla="*/ 614627 h 1636348"/>
                  <a:gd name="connsiteX16" fmla="*/ 278538 w 865748"/>
                  <a:gd name="connsiteY16" fmla="*/ 379201 h 1636348"/>
                  <a:gd name="connsiteX17" fmla="*/ 689680 w 865748"/>
                  <a:gd name="connsiteY17" fmla="*/ 5412 h 1636348"/>
                  <a:gd name="connsiteX0" fmla="*/ 689680 w 865748"/>
                  <a:gd name="connsiteY0" fmla="*/ 5412 h 1636348"/>
                  <a:gd name="connsiteX1" fmla="*/ 462642 w 865748"/>
                  <a:gd name="connsiteY1" fmla="*/ 169857 h 1636348"/>
                  <a:gd name="connsiteX2" fmla="*/ 257857 w 865748"/>
                  <a:gd name="connsiteY2" fmla="*/ 343075 h 1636348"/>
                  <a:gd name="connsiteX3" fmla="*/ 256292 w 865748"/>
                  <a:gd name="connsiteY3" fmla="*/ 663658 h 1636348"/>
                  <a:gd name="connsiteX4" fmla="*/ 240439 w 865748"/>
                  <a:gd name="connsiteY4" fmla="*/ 1033432 h 1636348"/>
                  <a:gd name="connsiteX5" fmla="*/ 160292 w 865748"/>
                  <a:gd name="connsiteY5" fmla="*/ 1236449 h 1636348"/>
                  <a:gd name="connsiteX6" fmla="*/ 12725 w 865748"/>
                  <a:gd name="connsiteY6" fmla="*/ 1591733 h 1636348"/>
                  <a:gd name="connsiteX7" fmla="*/ 520337 w 865748"/>
                  <a:gd name="connsiteY7" fmla="*/ 1601804 h 1636348"/>
                  <a:gd name="connsiteX8" fmla="*/ 656682 w 865748"/>
                  <a:gd name="connsiteY8" fmla="*/ 1259719 h 1636348"/>
                  <a:gd name="connsiteX9" fmla="*/ 836090 w 865748"/>
                  <a:gd name="connsiteY9" fmla="*/ 941855 h 1636348"/>
                  <a:gd name="connsiteX10" fmla="*/ 792480 w 865748"/>
                  <a:gd name="connsiteY10" fmla="*/ 690532 h 1636348"/>
                  <a:gd name="connsiteX11" fmla="*/ 806905 w 865748"/>
                  <a:gd name="connsiteY11" fmla="*/ 510782 h 1636348"/>
                  <a:gd name="connsiteX12" fmla="*/ 863170 w 865748"/>
                  <a:gd name="connsiteY12" fmla="*/ 355388 h 1636348"/>
                  <a:gd name="connsiteX13" fmla="*/ 713082 w 865748"/>
                  <a:gd name="connsiteY13" fmla="*/ 13441 h 1636348"/>
                  <a:gd name="connsiteX14" fmla="*/ 313305 w 865748"/>
                  <a:gd name="connsiteY14" fmla="*/ 359834 h 1636348"/>
                  <a:gd name="connsiteX15" fmla="*/ 301398 w 865748"/>
                  <a:gd name="connsiteY15" fmla="*/ 614627 h 1636348"/>
                  <a:gd name="connsiteX16" fmla="*/ 278538 w 865748"/>
                  <a:gd name="connsiteY16" fmla="*/ 379201 h 1636348"/>
                  <a:gd name="connsiteX17" fmla="*/ 689680 w 865748"/>
                  <a:gd name="connsiteY17" fmla="*/ 5412 h 1636348"/>
                  <a:gd name="connsiteX0" fmla="*/ 689680 w 863215"/>
                  <a:gd name="connsiteY0" fmla="*/ 6896 h 1637832"/>
                  <a:gd name="connsiteX1" fmla="*/ 462642 w 863215"/>
                  <a:gd name="connsiteY1" fmla="*/ 171341 h 1637832"/>
                  <a:gd name="connsiteX2" fmla="*/ 257857 w 863215"/>
                  <a:gd name="connsiteY2" fmla="*/ 344559 h 1637832"/>
                  <a:gd name="connsiteX3" fmla="*/ 256292 w 863215"/>
                  <a:gd name="connsiteY3" fmla="*/ 665142 h 1637832"/>
                  <a:gd name="connsiteX4" fmla="*/ 240439 w 863215"/>
                  <a:gd name="connsiteY4" fmla="*/ 1034916 h 1637832"/>
                  <a:gd name="connsiteX5" fmla="*/ 160292 w 863215"/>
                  <a:gd name="connsiteY5" fmla="*/ 1237933 h 1637832"/>
                  <a:gd name="connsiteX6" fmla="*/ 12725 w 863215"/>
                  <a:gd name="connsiteY6" fmla="*/ 1593217 h 1637832"/>
                  <a:gd name="connsiteX7" fmla="*/ 520337 w 863215"/>
                  <a:gd name="connsiteY7" fmla="*/ 1603288 h 1637832"/>
                  <a:gd name="connsiteX8" fmla="*/ 656682 w 863215"/>
                  <a:gd name="connsiteY8" fmla="*/ 1261203 h 1637832"/>
                  <a:gd name="connsiteX9" fmla="*/ 836090 w 863215"/>
                  <a:gd name="connsiteY9" fmla="*/ 943339 h 1637832"/>
                  <a:gd name="connsiteX10" fmla="*/ 792480 w 863215"/>
                  <a:gd name="connsiteY10" fmla="*/ 692016 h 1637832"/>
                  <a:gd name="connsiteX11" fmla="*/ 806905 w 863215"/>
                  <a:gd name="connsiteY11" fmla="*/ 512266 h 1637832"/>
                  <a:gd name="connsiteX12" fmla="*/ 863170 w 863215"/>
                  <a:gd name="connsiteY12" fmla="*/ 356872 h 1637832"/>
                  <a:gd name="connsiteX13" fmla="*/ 796699 w 863215"/>
                  <a:gd name="connsiteY13" fmla="*/ 92236 h 1637832"/>
                  <a:gd name="connsiteX14" fmla="*/ 713082 w 863215"/>
                  <a:gd name="connsiteY14" fmla="*/ 14925 h 1637832"/>
                  <a:gd name="connsiteX15" fmla="*/ 313305 w 863215"/>
                  <a:gd name="connsiteY15" fmla="*/ 361318 h 1637832"/>
                  <a:gd name="connsiteX16" fmla="*/ 301398 w 863215"/>
                  <a:gd name="connsiteY16" fmla="*/ 616111 h 1637832"/>
                  <a:gd name="connsiteX17" fmla="*/ 278538 w 863215"/>
                  <a:gd name="connsiteY17" fmla="*/ 380685 h 1637832"/>
                  <a:gd name="connsiteX18" fmla="*/ 689680 w 863215"/>
                  <a:gd name="connsiteY18" fmla="*/ 6896 h 1637832"/>
                  <a:gd name="connsiteX0" fmla="*/ 689680 w 864172"/>
                  <a:gd name="connsiteY0" fmla="*/ 5413 h 1636349"/>
                  <a:gd name="connsiteX1" fmla="*/ 462642 w 864172"/>
                  <a:gd name="connsiteY1" fmla="*/ 169858 h 1636349"/>
                  <a:gd name="connsiteX2" fmla="*/ 257857 w 864172"/>
                  <a:gd name="connsiteY2" fmla="*/ 343076 h 1636349"/>
                  <a:gd name="connsiteX3" fmla="*/ 256292 w 864172"/>
                  <a:gd name="connsiteY3" fmla="*/ 663659 h 1636349"/>
                  <a:gd name="connsiteX4" fmla="*/ 240439 w 864172"/>
                  <a:gd name="connsiteY4" fmla="*/ 1033433 h 1636349"/>
                  <a:gd name="connsiteX5" fmla="*/ 160292 w 864172"/>
                  <a:gd name="connsiteY5" fmla="*/ 1236450 h 1636349"/>
                  <a:gd name="connsiteX6" fmla="*/ 12725 w 864172"/>
                  <a:gd name="connsiteY6" fmla="*/ 1591734 h 1636349"/>
                  <a:gd name="connsiteX7" fmla="*/ 520337 w 864172"/>
                  <a:gd name="connsiteY7" fmla="*/ 1601805 h 1636349"/>
                  <a:gd name="connsiteX8" fmla="*/ 656682 w 864172"/>
                  <a:gd name="connsiteY8" fmla="*/ 1259720 h 1636349"/>
                  <a:gd name="connsiteX9" fmla="*/ 836090 w 864172"/>
                  <a:gd name="connsiteY9" fmla="*/ 941856 h 1636349"/>
                  <a:gd name="connsiteX10" fmla="*/ 792480 w 864172"/>
                  <a:gd name="connsiteY10" fmla="*/ 690533 h 1636349"/>
                  <a:gd name="connsiteX11" fmla="*/ 806905 w 864172"/>
                  <a:gd name="connsiteY11" fmla="*/ 510783 h 1636349"/>
                  <a:gd name="connsiteX12" fmla="*/ 863170 w 864172"/>
                  <a:gd name="connsiteY12" fmla="*/ 355389 h 1636349"/>
                  <a:gd name="connsiteX13" fmla="*/ 839563 w 864172"/>
                  <a:gd name="connsiteY13" fmla="*/ 219341 h 1636349"/>
                  <a:gd name="connsiteX14" fmla="*/ 796699 w 864172"/>
                  <a:gd name="connsiteY14" fmla="*/ 90753 h 1636349"/>
                  <a:gd name="connsiteX15" fmla="*/ 713082 w 864172"/>
                  <a:gd name="connsiteY15" fmla="*/ 13442 h 1636349"/>
                  <a:gd name="connsiteX16" fmla="*/ 313305 w 864172"/>
                  <a:gd name="connsiteY16" fmla="*/ 359835 h 1636349"/>
                  <a:gd name="connsiteX17" fmla="*/ 301398 w 864172"/>
                  <a:gd name="connsiteY17" fmla="*/ 614628 h 1636349"/>
                  <a:gd name="connsiteX18" fmla="*/ 278538 w 864172"/>
                  <a:gd name="connsiteY18" fmla="*/ 379202 h 1636349"/>
                  <a:gd name="connsiteX19" fmla="*/ 689680 w 864172"/>
                  <a:gd name="connsiteY19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96699 w 865186"/>
                  <a:gd name="connsiteY15" fmla="*/ 90753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301398 w 865186"/>
                  <a:gd name="connsiteY18" fmla="*/ 614628 h 1636349"/>
                  <a:gd name="connsiteX19" fmla="*/ 278538 w 865186"/>
                  <a:gd name="connsiteY19" fmla="*/ 379202 h 1636349"/>
                  <a:gd name="connsiteX20" fmla="*/ 689680 w 865186"/>
                  <a:gd name="connsiteY20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96699 w 865186"/>
                  <a:gd name="connsiteY15" fmla="*/ 90753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301398 w 865186"/>
                  <a:gd name="connsiteY18" fmla="*/ 614628 h 1636349"/>
                  <a:gd name="connsiteX19" fmla="*/ 278538 w 865186"/>
                  <a:gd name="connsiteY19" fmla="*/ 379202 h 1636349"/>
                  <a:gd name="connsiteX20" fmla="*/ 689680 w 865186"/>
                  <a:gd name="connsiteY20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96699 w 865186"/>
                  <a:gd name="connsiteY15" fmla="*/ 90753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301398 w 865186"/>
                  <a:gd name="connsiteY18" fmla="*/ 614628 h 1636349"/>
                  <a:gd name="connsiteX19" fmla="*/ 278538 w 865186"/>
                  <a:gd name="connsiteY19" fmla="*/ 379202 h 1636349"/>
                  <a:gd name="connsiteX20" fmla="*/ 689680 w 865186"/>
                  <a:gd name="connsiteY20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96699 w 865186"/>
                  <a:gd name="connsiteY15" fmla="*/ 90753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278538 w 865186"/>
                  <a:gd name="connsiteY18" fmla="*/ 379202 h 1636349"/>
                  <a:gd name="connsiteX19" fmla="*/ 689680 w 865186"/>
                  <a:gd name="connsiteY19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96699 w 865186"/>
                  <a:gd name="connsiteY15" fmla="*/ 90753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278538 w 865186"/>
                  <a:gd name="connsiteY18" fmla="*/ 379202 h 1636349"/>
                  <a:gd name="connsiteX19" fmla="*/ 689680 w 865186"/>
                  <a:gd name="connsiteY19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96699 w 865186"/>
                  <a:gd name="connsiteY15" fmla="*/ 90753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278538 w 865186"/>
                  <a:gd name="connsiteY18" fmla="*/ 379202 h 1636349"/>
                  <a:gd name="connsiteX19" fmla="*/ 689680 w 865186"/>
                  <a:gd name="connsiteY19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10974 w 865186"/>
                  <a:gd name="connsiteY15" fmla="*/ 133616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278538 w 865186"/>
                  <a:gd name="connsiteY18" fmla="*/ 379202 h 1636349"/>
                  <a:gd name="connsiteX19" fmla="*/ 689680 w 865186"/>
                  <a:gd name="connsiteY19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10974 w 865186"/>
                  <a:gd name="connsiteY15" fmla="*/ 133616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278538 w 865186"/>
                  <a:gd name="connsiteY18" fmla="*/ 379202 h 1636349"/>
                  <a:gd name="connsiteX19" fmla="*/ 689680 w 865186"/>
                  <a:gd name="connsiteY19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08593 w 865186"/>
                  <a:gd name="connsiteY15" fmla="*/ 119328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278538 w 865186"/>
                  <a:gd name="connsiteY18" fmla="*/ 379202 h 1636349"/>
                  <a:gd name="connsiteX19" fmla="*/ 689680 w 865186"/>
                  <a:gd name="connsiteY19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08593 w 865186"/>
                  <a:gd name="connsiteY15" fmla="*/ 119328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278538 w 865186"/>
                  <a:gd name="connsiteY18" fmla="*/ 379202 h 1636349"/>
                  <a:gd name="connsiteX19" fmla="*/ 689680 w 865186"/>
                  <a:gd name="connsiteY19" fmla="*/ 5413 h 1636349"/>
                  <a:gd name="connsiteX0" fmla="*/ 689680 w 865186"/>
                  <a:gd name="connsiteY0" fmla="*/ 8867 h 1639803"/>
                  <a:gd name="connsiteX1" fmla="*/ 462642 w 865186"/>
                  <a:gd name="connsiteY1" fmla="*/ 173312 h 1639803"/>
                  <a:gd name="connsiteX2" fmla="*/ 257857 w 865186"/>
                  <a:gd name="connsiteY2" fmla="*/ 346530 h 1639803"/>
                  <a:gd name="connsiteX3" fmla="*/ 256292 w 865186"/>
                  <a:gd name="connsiteY3" fmla="*/ 667113 h 1639803"/>
                  <a:gd name="connsiteX4" fmla="*/ 240439 w 865186"/>
                  <a:gd name="connsiteY4" fmla="*/ 1036887 h 1639803"/>
                  <a:gd name="connsiteX5" fmla="*/ 160292 w 865186"/>
                  <a:gd name="connsiteY5" fmla="*/ 1239904 h 1639803"/>
                  <a:gd name="connsiteX6" fmla="*/ 12725 w 865186"/>
                  <a:gd name="connsiteY6" fmla="*/ 1595188 h 1639803"/>
                  <a:gd name="connsiteX7" fmla="*/ 520337 w 865186"/>
                  <a:gd name="connsiteY7" fmla="*/ 1605259 h 1639803"/>
                  <a:gd name="connsiteX8" fmla="*/ 656682 w 865186"/>
                  <a:gd name="connsiteY8" fmla="*/ 1263174 h 1639803"/>
                  <a:gd name="connsiteX9" fmla="*/ 836090 w 865186"/>
                  <a:gd name="connsiteY9" fmla="*/ 945310 h 1639803"/>
                  <a:gd name="connsiteX10" fmla="*/ 792480 w 865186"/>
                  <a:gd name="connsiteY10" fmla="*/ 693987 h 1639803"/>
                  <a:gd name="connsiteX11" fmla="*/ 806905 w 865186"/>
                  <a:gd name="connsiteY11" fmla="*/ 514237 h 1639803"/>
                  <a:gd name="connsiteX12" fmla="*/ 863170 w 865186"/>
                  <a:gd name="connsiteY12" fmla="*/ 358843 h 1639803"/>
                  <a:gd name="connsiteX13" fmla="*/ 851468 w 865186"/>
                  <a:gd name="connsiteY13" fmla="*/ 294232 h 1639803"/>
                  <a:gd name="connsiteX14" fmla="*/ 839563 w 865186"/>
                  <a:gd name="connsiteY14" fmla="*/ 222795 h 1639803"/>
                  <a:gd name="connsiteX15" fmla="*/ 708593 w 865186"/>
                  <a:gd name="connsiteY15" fmla="*/ 122782 h 1639803"/>
                  <a:gd name="connsiteX16" fmla="*/ 708593 w 865186"/>
                  <a:gd name="connsiteY16" fmla="*/ 60870 h 1639803"/>
                  <a:gd name="connsiteX17" fmla="*/ 713082 w 865186"/>
                  <a:gd name="connsiteY17" fmla="*/ 16896 h 1639803"/>
                  <a:gd name="connsiteX18" fmla="*/ 313305 w 865186"/>
                  <a:gd name="connsiteY18" fmla="*/ 363289 h 1639803"/>
                  <a:gd name="connsiteX19" fmla="*/ 278538 w 865186"/>
                  <a:gd name="connsiteY19" fmla="*/ 382656 h 1639803"/>
                  <a:gd name="connsiteX20" fmla="*/ 689680 w 865186"/>
                  <a:gd name="connsiteY20" fmla="*/ 8867 h 1639803"/>
                  <a:gd name="connsiteX0" fmla="*/ 689680 w 865186"/>
                  <a:gd name="connsiteY0" fmla="*/ 8867 h 1639803"/>
                  <a:gd name="connsiteX1" fmla="*/ 462642 w 865186"/>
                  <a:gd name="connsiteY1" fmla="*/ 173312 h 1639803"/>
                  <a:gd name="connsiteX2" fmla="*/ 257857 w 865186"/>
                  <a:gd name="connsiteY2" fmla="*/ 346530 h 1639803"/>
                  <a:gd name="connsiteX3" fmla="*/ 256292 w 865186"/>
                  <a:gd name="connsiteY3" fmla="*/ 667113 h 1639803"/>
                  <a:gd name="connsiteX4" fmla="*/ 240439 w 865186"/>
                  <a:gd name="connsiteY4" fmla="*/ 1036887 h 1639803"/>
                  <a:gd name="connsiteX5" fmla="*/ 160292 w 865186"/>
                  <a:gd name="connsiteY5" fmla="*/ 1239904 h 1639803"/>
                  <a:gd name="connsiteX6" fmla="*/ 12725 w 865186"/>
                  <a:gd name="connsiteY6" fmla="*/ 1595188 h 1639803"/>
                  <a:gd name="connsiteX7" fmla="*/ 520337 w 865186"/>
                  <a:gd name="connsiteY7" fmla="*/ 1605259 h 1639803"/>
                  <a:gd name="connsiteX8" fmla="*/ 656682 w 865186"/>
                  <a:gd name="connsiteY8" fmla="*/ 1263174 h 1639803"/>
                  <a:gd name="connsiteX9" fmla="*/ 836090 w 865186"/>
                  <a:gd name="connsiteY9" fmla="*/ 945310 h 1639803"/>
                  <a:gd name="connsiteX10" fmla="*/ 792480 w 865186"/>
                  <a:gd name="connsiteY10" fmla="*/ 693987 h 1639803"/>
                  <a:gd name="connsiteX11" fmla="*/ 806905 w 865186"/>
                  <a:gd name="connsiteY11" fmla="*/ 514237 h 1639803"/>
                  <a:gd name="connsiteX12" fmla="*/ 863170 w 865186"/>
                  <a:gd name="connsiteY12" fmla="*/ 358843 h 1639803"/>
                  <a:gd name="connsiteX13" fmla="*/ 851468 w 865186"/>
                  <a:gd name="connsiteY13" fmla="*/ 294232 h 1639803"/>
                  <a:gd name="connsiteX14" fmla="*/ 839563 w 865186"/>
                  <a:gd name="connsiteY14" fmla="*/ 222795 h 1639803"/>
                  <a:gd name="connsiteX15" fmla="*/ 732406 w 865186"/>
                  <a:gd name="connsiteY15" fmla="*/ 134688 h 1639803"/>
                  <a:gd name="connsiteX16" fmla="*/ 708593 w 865186"/>
                  <a:gd name="connsiteY16" fmla="*/ 122782 h 1639803"/>
                  <a:gd name="connsiteX17" fmla="*/ 708593 w 865186"/>
                  <a:gd name="connsiteY17" fmla="*/ 60870 h 1639803"/>
                  <a:gd name="connsiteX18" fmla="*/ 713082 w 865186"/>
                  <a:gd name="connsiteY18" fmla="*/ 16896 h 1639803"/>
                  <a:gd name="connsiteX19" fmla="*/ 313305 w 865186"/>
                  <a:gd name="connsiteY19" fmla="*/ 363289 h 1639803"/>
                  <a:gd name="connsiteX20" fmla="*/ 278538 w 865186"/>
                  <a:gd name="connsiteY20" fmla="*/ 382656 h 1639803"/>
                  <a:gd name="connsiteX21" fmla="*/ 689680 w 865186"/>
                  <a:gd name="connsiteY21" fmla="*/ 8867 h 1639803"/>
                  <a:gd name="connsiteX0" fmla="*/ 689680 w 865186"/>
                  <a:gd name="connsiteY0" fmla="*/ 8867 h 1639803"/>
                  <a:gd name="connsiteX1" fmla="*/ 462642 w 865186"/>
                  <a:gd name="connsiteY1" fmla="*/ 173312 h 1639803"/>
                  <a:gd name="connsiteX2" fmla="*/ 257857 w 865186"/>
                  <a:gd name="connsiteY2" fmla="*/ 346530 h 1639803"/>
                  <a:gd name="connsiteX3" fmla="*/ 256292 w 865186"/>
                  <a:gd name="connsiteY3" fmla="*/ 667113 h 1639803"/>
                  <a:gd name="connsiteX4" fmla="*/ 240439 w 865186"/>
                  <a:gd name="connsiteY4" fmla="*/ 1036887 h 1639803"/>
                  <a:gd name="connsiteX5" fmla="*/ 160292 w 865186"/>
                  <a:gd name="connsiteY5" fmla="*/ 1239904 h 1639803"/>
                  <a:gd name="connsiteX6" fmla="*/ 12725 w 865186"/>
                  <a:gd name="connsiteY6" fmla="*/ 1595188 h 1639803"/>
                  <a:gd name="connsiteX7" fmla="*/ 520337 w 865186"/>
                  <a:gd name="connsiteY7" fmla="*/ 1605259 h 1639803"/>
                  <a:gd name="connsiteX8" fmla="*/ 656682 w 865186"/>
                  <a:gd name="connsiteY8" fmla="*/ 1263174 h 1639803"/>
                  <a:gd name="connsiteX9" fmla="*/ 836090 w 865186"/>
                  <a:gd name="connsiteY9" fmla="*/ 945310 h 1639803"/>
                  <a:gd name="connsiteX10" fmla="*/ 792480 w 865186"/>
                  <a:gd name="connsiteY10" fmla="*/ 693987 h 1639803"/>
                  <a:gd name="connsiteX11" fmla="*/ 806905 w 865186"/>
                  <a:gd name="connsiteY11" fmla="*/ 514237 h 1639803"/>
                  <a:gd name="connsiteX12" fmla="*/ 863170 w 865186"/>
                  <a:gd name="connsiteY12" fmla="*/ 358843 h 1639803"/>
                  <a:gd name="connsiteX13" fmla="*/ 851468 w 865186"/>
                  <a:gd name="connsiteY13" fmla="*/ 294232 h 1639803"/>
                  <a:gd name="connsiteX14" fmla="*/ 839563 w 865186"/>
                  <a:gd name="connsiteY14" fmla="*/ 222795 h 1639803"/>
                  <a:gd name="connsiteX15" fmla="*/ 780031 w 865186"/>
                  <a:gd name="connsiteY15" fmla="*/ 177551 h 1639803"/>
                  <a:gd name="connsiteX16" fmla="*/ 732406 w 865186"/>
                  <a:gd name="connsiteY16" fmla="*/ 134688 h 1639803"/>
                  <a:gd name="connsiteX17" fmla="*/ 708593 w 865186"/>
                  <a:gd name="connsiteY17" fmla="*/ 122782 h 1639803"/>
                  <a:gd name="connsiteX18" fmla="*/ 708593 w 865186"/>
                  <a:gd name="connsiteY18" fmla="*/ 60870 h 1639803"/>
                  <a:gd name="connsiteX19" fmla="*/ 713082 w 865186"/>
                  <a:gd name="connsiteY19" fmla="*/ 16896 h 1639803"/>
                  <a:gd name="connsiteX20" fmla="*/ 313305 w 865186"/>
                  <a:gd name="connsiteY20" fmla="*/ 363289 h 1639803"/>
                  <a:gd name="connsiteX21" fmla="*/ 278538 w 865186"/>
                  <a:gd name="connsiteY21" fmla="*/ 382656 h 1639803"/>
                  <a:gd name="connsiteX22" fmla="*/ 689680 w 865186"/>
                  <a:gd name="connsiteY22" fmla="*/ 8867 h 1639803"/>
                  <a:gd name="connsiteX0" fmla="*/ 689680 w 865186"/>
                  <a:gd name="connsiteY0" fmla="*/ 8867 h 1639803"/>
                  <a:gd name="connsiteX1" fmla="*/ 462642 w 865186"/>
                  <a:gd name="connsiteY1" fmla="*/ 173312 h 1639803"/>
                  <a:gd name="connsiteX2" fmla="*/ 257857 w 865186"/>
                  <a:gd name="connsiteY2" fmla="*/ 346530 h 1639803"/>
                  <a:gd name="connsiteX3" fmla="*/ 256292 w 865186"/>
                  <a:gd name="connsiteY3" fmla="*/ 667113 h 1639803"/>
                  <a:gd name="connsiteX4" fmla="*/ 240439 w 865186"/>
                  <a:gd name="connsiteY4" fmla="*/ 1036887 h 1639803"/>
                  <a:gd name="connsiteX5" fmla="*/ 160292 w 865186"/>
                  <a:gd name="connsiteY5" fmla="*/ 1239904 h 1639803"/>
                  <a:gd name="connsiteX6" fmla="*/ 12725 w 865186"/>
                  <a:gd name="connsiteY6" fmla="*/ 1595188 h 1639803"/>
                  <a:gd name="connsiteX7" fmla="*/ 520337 w 865186"/>
                  <a:gd name="connsiteY7" fmla="*/ 1605259 h 1639803"/>
                  <a:gd name="connsiteX8" fmla="*/ 656682 w 865186"/>
                  <a:gd name="connsiteY8" fmla="*/ 1263174 h 1639803"/>
                  <a:gd name="connsiteX9" fmla="*/ 836090 w 865186"/>
                  <a:gd name="connsiteY9" fmla="*/ 945310 h 1639803"/>
                  <a:gd name="connsiteX10" fmla="*/ 792480 w 865186"/>
                  <a:gd name="connsiteY10" fmla="*/ 693987 h 1639803"/>
                  <a:gd name="connsiteX11" fmla="*/ 806905 w 865186"/>
                  <a:gd name="connsiteY11" fmla="*/ 514237 h 1639803"/>
                  <a:gd name="connsiteX12" fmla="*/ 863170 w 865186"/>
                  <a:gd name="connsiteY12" fmla="*/ 358843 h 1639803"/>
                  <a:gd name="connsiteX13" fmla="*/ 851468 w 865186"/>
                  <a:gd name="connsiteY13" fmla="*/ 294232 h 1639803"/>
                  <a:gd name="connsiteX14" fmla="*/ 839563 w 865186"/>
                  <a:gd name="connsiteY14" fmla="*/ 222795 h 1639803"/>
                  <a:gd name="connsiteX15" fmla="*/ 780031 w 865186"/>
                  <a:gd name="connsiteY15" fmla="*/ 177551 h 1639803"/>
                  <a:gd name="connsiteX16" fmla="*/ 810987 w 865186"/>
                  <a:gd name="connsiteY16" fmla="*/ 206126 h 1639803"/>
                  <a:gd name="connsiteX17" fmla="*/ 732406 w 865186"/>
                  <a:gd name="connsiteY17" fmla="*/ 134688 h 1639803"/>
                  <a:gd name="connsiteX18" fmla="*/ 708593 w 865186"/>
                  <a:gd name="connsiteY18" fmla="*/ 122782 h 1639803"/>
                  <a:gd name="connsiteX19" fmla="*/ 708593 w 865186"/>
                  <a:gd name="connsiteY19" fmla="*/ 60870 h 1639803"/>
                  <a:gd name="connsiteX20" fmla="*/ 713082 w 865186"/>
                  <a:gd name="connsiteY20" fmla="*/ 16896 h 1639803"/>
                  <a:gd name="connsiteX21" fmla="*/ 313305 w 865186"/>
                  <a:gd name="connsiteY21" fmla="*/ 363289 h 1639803"/>
                  <a:gd name="connsiteX22" fmla="*/ 278538 w 865186"/>
                  <a:gd name="connsiteY22" fmla="*/ 382656 h 1639803"/>
                  <a:gd name="connsiteX23" fmla="*/ 689680 w 865186"/>
                  <a:gd name="connsiteY23" fmla="*/ 8867 h 1639803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732406 w 865186"/>
                  <a:gd name="connsiteY17" fmla="*/ 131234 h 1636349"/>
                  <a:gd name="connsiteX18" fmla="*/ 708593 w 865186"/>
                  <a:gd name="connsiteY18" fmla="*/ 119328 h 1636349"/>
                  <a:gd name="connsiteX19" fmla="*/ 668112 w 865186"/>
                  <a:gd name="connsiteY19" fmla="*/ 116948 h 1636349"/>
                  <a:gd name="connsiteX20" fmla="*/ 713082 w 865186"/>
                  <a:gd name="connsiteY20" fmla="*/ 13442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732406 w 865186"/>
                  <a:gd name="connsiteY17" fmla="*/ 131234 h 1636349"/>
                  <a:gd name="connsiteX18" fmla="*/ 708593 w 865186"/>
                  <a:gd name="connsiteY18" fmla="*/ 119328 h 1636349"/>
                  <a:gd name="connsiteX19" fmla="*/ 668112 w 865186"/>
                  <a:gd name="connsiteY19" fmla="*/ 116948 h 1636349"/>
                  <a:gd name="connsiteX20" fmla="*/ 713082 w 865186"/>
                  <a:gd name="connsiteY20" fmla="*/ 13442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732406 w 865186"/>
                  <a:gd name="connsiteY17" fmla="*/ 131234 h 1636349"/>
                  <a:gd name="connsiteX18" fmla="*/ 708593 w 865186"/>
                  <a:gd name="connsiteY18" fmla="*/ 119328 h 1636349"/>
                  <a:gd name="connsiteX19" fmla="*/ 699068 w 865186"/>
                  <a:gd name="connsiteY19" fmla="*/ 95517 h 1636349"/>
                  <a:gd name="connsiteX20" fmla="*/ 713082 w 865186"/>
                  <a:gd name="connsiteY20" fmla="*/ 13442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732406 w 865186"/>
                  <a:gd name="connsiteY17" fmla="*/ 131234 h 1636349"/>
                  <a:gd name="connsiteX18" fmla="*/ 708593 w 865186"/>
                  <a:gd name="connsiteY18" fmla="*/ 119328 h 1636349"/>
                  <a:gd name="connsiteX19" fmla="*/ 699068 w 865186"/>
                  <a:gd name="connsiteY19" fmla="*/ 95517 h 1636349"/>
                  <a:gd name="connsiteX20" fmla="*/ 713082 w 865186"/>
                  <a:gd name="connsiteY20" fmla="*/ 13442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732406 w 865186"/>
                  <a:gd name="connsiteY17" fmla="*/ 131234 h 1636349"/>
                  <a:gd name="connsiteX18" fmla="*/ 708593 w 865186"/>
                  <a:gd name="connsiteY18" fmla="*/ 119328 h 1636349"/>
                  <a:gd name="connsiteX19" fmla="*/ 699068 w 865186"/>
                  <a:gd name="connsiteY19" fmla="*/ 95517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732406 w 865186"/>
                  <a:gd name="connsiteY17" fmla="*/ 131234 h 1636349"/>
                  <a:gd name="connsiteX18" fmla="*/ 708593 w 865186"/>
                  <a:gd name="connsiteY18" fmla="*/ 119328 h 1636349"/>
                  <a:gd name="connsiteX19" fmla="*/ 691924 w 865186"/>
                  <a:gd name="connsiteY19" fmla="*/ 97898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732406 w 865186"/>
                  <a:gd name="connsiteY17" fmla="*/ 131234 h 1636349"/>
                  <a:gd name="connsiteX18" fmla="*/ 665730 w 865186"/>
                  <a:gd name="connsiteY18" fmla="*/ 119328 h 1636349"/>
                  <a:gd name="connsiteX19" fmla="*/ 691924 w 865186"/>
                  <a:gd name="connsiteY19" fmla="*/ 97898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691924 w 865186"/>
                  <a:gd name="connsiteY17" fmla="*/ 159809 h 1636349"/>
                  <a:gd name="connsiteX18" fmla="*/ 665730 w 865186"/>
                  <a:gd name="connsiteY18" fmla="*/ 119328 h 1636349"/>
                  <a:gd name="connsiteX19" fmla="*/ 691924 w 865186"/>
                  <a:gd name="connsiteY19" fmla="*/ 97898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691924 w 865186"/>
                  <a:gd name="connsiteY17" fmla="*/ 159809 h 1636349"/>
                  <a:gd name="connsiteX18" fmla="*/ 665730 w 865186"/>
                  <a:gd name="connsiteY18" fmla="*/ 119328 h 1636349"/>
                  <a:gd name="connsiteX19" fmla="*/ 706212 w 865186"/>
                  <a:gd name="connsiteY19" fmla="*/ 126473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691924 w 865186"/>
                  <a:gd name="connsiteY17" fmla="*/ 159809 h 1636349"/>
                  <a:gd name="connsiteX18" fmla="*/ 677636 w 865186"/>
                  <a:gd name="connsiteY18" fmla="*/ 114566 h 1636349"/>
                  <a:gd name="connsiteX19" fmla="*/ 706212 w 865186"/>
                  <a:gd name="connsiteY19" fmla="*/ 126473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691924 w 865186"/>
                  <a:gd name="connsiteY17" fmla="*/ 159809 h 1636349"/>
                  <a:gd name="connsiteX18" fmla="*/ 677636 w 865186"/>
                  <a:gd name="connsiteY18" fmla="*/ 114566 h 1636349"/>
                  <a:gd name="connsiteX19" fmla="*/ 706212 w 865186"/>
                  <a:gd name="connsiteY19" fmla="*/ 126473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691924 w 865186"/>
                  <a:gd name="connsiteY17" fmla="*/ 159809 h 1636349"/>
                  <a:gd name="connsiteX18" fmla="*/ 677636 w 865186"/>
                  <a:gd name="connsiteY18" fmla="*/ 114566 h 1636349"/>
                  <a:gd name="connsiteX19" fmla="*/ 706212 w 865186"/>
                  <a:gd name="connsiteY19" fmla="*/ 126473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653825 w 865186"/>
                  <a:gd name="connsiteY16" fmla="*/ 209816 h 1636349"/>
                  <a:gd name="connsiteX17" fmla="*/ 691924 w 865186"/>
                  <a:gd name="connsiteY17" fmla="*/ 159809 h 1636349"/>
                  <a:gd name="connsiteX18" fmla="*/ 677636 w 865186"/>
                  <a:gd name="connsiteY18" fmla="*/ 114566 h 1636349"/>
                  <a:gd name="connsiteX19" fmla="*/ 706212 w 865186"/>
                  <a:gd name="connsiteY19" fmla="*/ 126473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596675 w 865186"/>
                  <a:gd name="connsiteY15" fmla="*/ 240772 h 1636349"/>
                  <a:gd name="connsiteX16" fmla="*/ 653825 w 865186"/>
                  <a:gd name="connsiteY16" fmla="*/ 209816 h 1636349"/>
                  <a:gd name="connsiteX17" fmla="*/ 691924 w 865186"/>
                  <a:gd name="connsiteY17" fmla="*/ 159809 h 1636349"/>
                  <a:gd name="connsiteX18" fmla="*/ 677636 w 865186"/>
                  <a:gd name="connsiteY18" fmla="*/ 114566 h 1636349"/>
                  <a:gd name="connsiteX19" fmla="*/ 706212 w 865186"/>
                  <a:gd name="connsiteY19" fmla="*/ 126473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639538 w 865186"/>
                  <a:gd name="connsiteY14" fmla="*/ 240772 h 1636349"/>
                  <a:gd name="connsiteX15" fmla="*/ 596675 w 865186"/>
                  <a:gd name="connsiteY15" fmla="*/ 240772 h 1636349"/>
                  <a:gd name="connsiteX16" fmla="*/ 653825 w 865186"/>
                  <a:gd name="connsiteY16" fmla="*/ 209816 h 1636349"/>
                  <a:gd name="connsiteX17" fmla="*/ 691924 w 865186"/>
                  <a:gd name="connsiteY17" fmla="*/ 159809 h 1636349"/>
                  <a:gd name="connsiteX18" fmla="*/ 677636 w 865186"/>
                  <a:gd name="connsiteY18" fmla="*/ 114566 h 1636349"/>
                  <a:gd name="connsiteX19" fmla="*/ 706212 w 865186"/>
                  <a:gd name="connsiteY19" fmla="*/ 126473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8548"/>
                  <a:gd name="connsiteY0" fmla="*/ 5413 h 1636349"/>
                  <a:gd name="connsiteX1" fmla="*/ 462642 w 868548"/>
                  <a:gd name="connsiteY1" fmla="*/ 169858 h 1636349"/>
                  <a:gd name="connsiteX2" fmla="*/ 257857 w 868548"/>
                  <a:gd name="connsiteY2" fmla="*/ 343076 h 1636349"/>
                  <a:gd name="connsiteX3" fmla="*/ 256292 w 868548"/>
                  <a:gd name="connsiteY3" fmla="*/ 663659 h 1636349"/>
                  <a:gd name="connsiteX4" fmla="*/ 240439 w 868548"/>
                  <a:gd name="connsiteY4" fmla="*/ 1033433 h 1636349"/>
                  <a:gd name="connsiteX5" fmla="*/ 160292 w 868548"/>
                  <a:gd name="connsiteY5" fmla="*/ 1236450 h 1636349"/>
                  <a:gd name="connsiteX6" fmla="*/ 12725 w 868548"/>
                  <a:gd name="connsiteY6" fmla="*/ 1591734 h 1636349"/>
                  <a:gd name="connsiteX7" fmla="*/ 520337 w 868548"/>
                  <a:gd name="connsiteY7" fmla="*/ 1601805 h 1636349"/>
                  <a:gd name="connsiteX8" fmla="*/ 656682 w 868548"/>
                  <a:gd name="connsiteY8" fmla="*/ 1259720 h 1636349"/>
                  <a:gd name="connsiteX9" fmla="*/ 836090 w 868548"/>
                  <a:gd name="connsiteY9" fmla="*/ 941856 h 1636349"/>
                  <a:gd name="connsiteX10" fmla="*/ 792480 w 868548"/>
                  <a:gd name="connsiteY10" fmla="*/ 690533 h 1636349"/>
                  <a:gd name="connsiteX11" fmla="*/ 806905 w 868548"/>
                  <a:gd name="connsiteY11" fmla="*/ 510783 h 1636349"/>
                  <a:gd name="connsiteX12" fmla="*/ 863170 w 868548"/>
                  <a:gd name="connsiteY12" fmla="*/ 355389 h 1636349"/>
                  <a:gd name="connsiteX13" fmla="*/ 851468 w 868548"/>
                  <a:gd name="connsiteY13" fmla="*/ 290778 h 1636349"/>
                  <a:gd name="connsiteX14" fmla="*/ 732406 w 868548"/>
                  <a:gd name="connsiteY14" fmla="*/ 259822 h 1636349"/>
                  <a:gd name="connsiteX15" fmla="*/ 639538 w 868548"/>
                  <a:gd name="connsiteY15" fmla="*/ 240772 h 1636349"/>
                  <a:gd name="connsiteX16" fmla="*/ 596675 w 868548"/>
                  <a:gd name="connsiteY16" fmla="*/ 240772 h 1636349"/>
                  <a:gd name="connsiteX17" fmla="*/ 653825 w 868548"/>
                  <a:gd name="connsiteY17" fmla="*/ 209816 h 1636349"/>
                  <a:gd name="connsiteX18" fmla="*/ 691924 w 868548"/>
                  <a:gd name="connsiteY18" fmla="*/ 159809 h 1636349"/>
                  <a:gd name="connsiteX19" fmla="*/ 677636 w 868548"/>
                  <a:gd name="connsiteY19" fmla="*/ 114566 h 1636349"/>
                  <a:gd name="connsiteX20" fmla="*/ 706212 w 868548"/>
                  <a:gd name="connsiteY20" fmla="*/ 126473 h 1636349"/>
                  <a:gd name="connsiteX21" fmla="*/ 694032 w 868548"/>
                  <a:gd name="connsiteY21" fmla="*/ 25348 h 1636349"/>
                  <a:gd name="connsiteX22" fmla="*/ 313305 w 868548"/>
                  <a:gd name="connsiteY22" fmla="*/ 359835 h 1636349"/>
                  <a:gd name="connsiteX23" fmla="*/ 278538 w 868548"/>
                  <a:gd name="connsiteY23" fmla="*/ 379202 h 1636349"/>
                  <a:gd name="connsiteX24" fmla="*/ 689680 w 868548"/>
                  <a:gd name="connsiteY24" fmla="*/ 5413 h 1636349"/>
                  <a:gd name="connsiteX0" fmla="*/ 689680 w 866314"/>
                  <a:gd name="connsiteY0" fmla="*/ 5413 h 1636349"/>
                  <a:gd name="connsiteX1" fmla="*/ 462642 w 866314"/>
                  <a:gd name="connsiteY1" fmla="*/ 169858 h 1636349"/>
                  <a:gd name="connsiteX2" fmla="*/ 257857 w 866314"/>
                  <a:gd name="connsiteY2" fmla="*/ 343076 h 1636349"/>
                  <a:gd name="connsiteX3" fmla="*/ 256292 w 866314"/>
                  <a:gd name="connsiteY3" fmla="*/ 663659 h 1636349"/>
                  <a:gd name="connsiteX4" fmla="*/ 240439 w 866314"/>
                  <a:gd name="connsiteY4" fmla="*/ 1033433 h 1636349"/>
                  <a:gd name="connsiteX5" fmla="*/ 160292 w 866314"/>
                  <a:gd name="connsiteY5" fmla="*/ 1236450 h 1636349"/>
                  <a:gd name="connsiteX6" fmla="*/ 12725 w 866314"/>
                  <a:gd name="connsiteY6" fmla="*/ 1591734 h 1636349"/>
                  <a:gd name="connsiteX7" fmla="*/ 520337 w 866314"/>
                  <a:gd name="connsiteY7" fmla="*/ 1601805 h 1636349"/>
                  <a:gd name="connsiteX8" fmla="*/ 656682 w 866314"/>
                  <a:gd name="connsiteY8" fmla="*/ 1259720 h 1636349"/>
                  <a:gd name="connsiteX9" fmla="*/ 836090 w 866314"/>
                  <a:gd name="connsiteY9" fmla="*/ 941856 h 1636349"/>
                  <a:gd name="connsiteX10" fmla="*/ 792480 w 866314"/>
                  <a:gd name="connsiteY10" fmla="*/ 690533 h 1636349"/>
                  <a:gd name="connsiteX11" fmla="*/ 806905 w 866314"/>
                  <a:gd name="connsiteY11" fmla="*/ 510783 h 1636349"/>
                  <a:gd name="connsiteX12" fmla="*/ 863170 w 866314"/>
                  <a:gd name="connsiteY12" fmla="*/ 355389 h 1636349"/>
                  <a:gd name="connsiteX13" fmla="*/ 851468 w 866314"/>
                  <a:gd name="connsiteY13" fmla="*/ 290778 h 1636349"/>
                  <a:gd name="connsiteX14" fmla="*/ 787174 w 866314"/>
                  <a:gd name="connsiteY14" fmla="*/ 274109 h 1636349"/>
                  <a:gd name="connsiteX15" fmla="*/ 732406 w 866314"/>
                  <a:gd name="connsiteY15" fmla="*/ 259822 h 1636349"/>
                  <a:gd name="connsiteX16" fmla="*/ 639538 w 866314"/>
                  <a:gd name="connsiteY16" fmla="*/ 240772 h 1636349"/>
                  <a:gd name="connsiteX17" fmla="*/ 596675 w 866314"/>
                  <a:gd name="connsiteY17" fmla="*/ 240772 h 1636349"/>
                  <a:gd name="connsiteX18" fmla="*/ 653825 w 866314"/>
                  <a:gd name="connsiteY18" fmla="*/ 209816 h 1636349"/>
                  <a:gd name="connsiteX19" fmla="*/ 691924 w 866314"/>
                  <a:gd name="connsiteY19" fmla="*/ 159809 h 1636349"/>
                  <a:gd name="connsiteX20" fmla="*/ 677636 w 866314"/>
                  <a:gd name="connsiteY20" fmla="*/ 114566 h 1636349"/>
                  <a:gd name="connsiteX21" fmla="*/ 706212 w 866314"/>
                  <a:gd name="connsiteY21" fmla="*/ 126473 h 1636349"/>
                  <a:gd name="connsiteX22" fmla="*/ 694032 w 866314"/>
                  <a:gd name="connsiteY22" fmla="*/ 25348 h 1636349"/>
                  <a:gd name="connsiteX23" fmla="*/ 313305 w 866314"/>
                  <a:gd name="connsiteY23" fmla="*/ 359835 h 1636349"/>
                  <a:gd name="connsiteX24" fmla="*/ 278538 w 866314"/>
                  <a:gd name="connsiteY24" fmla="*/ 379202 h 1636349"/>
                  <a:gd name="connsiteX25" fmla="*/ 689680 w 866314"/>
                  <a:gd name="connsiteY25" fmla="*/ 5413 h 1636349"/>
                  <a:gd name="connsiteX0" fmla="*/ 689680 w 866314"/>
                  <a:gd name="connsiteY0" fmla="*/ 5413 h 1636349"/>
                  <a:gd name="connsiteX1" fmla="*/ 462642 w 866314"/>
                  <a:gd name="connsiteY1" fmla="*/ 169858 h 1636349"/>
                  <a:gd name="connsiteX2" fmla="*/ 257857 w 866314"/>
                  <a:gd name="connsiteY2" fmla="*/ 343076 h 1636349"/>
                  <a:gd name="connsiteX3" fmla="*/ 256292 w 866314"/>
                  <a:gd name="connsiteY3" fmla="*/ 663659 h 1636349"/>
                  <a:gd name="connsiteX4" fmla="*/ 240439 w 866314"/>
                  <a:gd name="connsiteY4" fmla="*/ 1033433 h 1636349"/>
                  <a:gd name="connsiteX5" fmla="*/ 160292 w 866314"/>
                  <a:gd name="connsiteY5" fmla="*/ 1236450 h 1636349"/>
                  <a:gd name="connsiteX6" fmla="*/ 12725 w 866314"/>
                  <a:gd name="connsiteY6" fmla="*/ 1591734 h 1636349"/>
                  <a:gd name="connsiteX7" fmla="*/ 520337 w 866314"/>
                  <a:gd name="connsiteY7" fmla="*/ 1601805 h 1636349"/>
                  <a:gd name="connsiteX8" fmla="*/ 656682 w 866314"/>
                  <a:gd name="connsiteY8" fmla="*/ 1259720 h 1636349"/>
                  <a:gd name="connsiteX9" fmla="*/ 836090 w 866314"/>
                  <a:gd name="connsiteY9" fmla="*/ 941856 h 1636349"/>
                  <a:gd name="connsiteX10" fmla="*/ 792480 w 866314"/>
                  <a:gd name="connsiteY10" fmla="*/ 690533 h 1636349"/>
                  <a:gd name="connsiteX11" fmla="*/ 806905 w 866314"/>
                  <a:gd name="connsiteY11" fmla="*/ 510783 h 1636349"/>
                  <a:gd name="connsiteX12" fmla="*/ 863170 w 866314"/>
                  <a:gd name="connsiteY12" fmla="*/ 355389 h 1636349"/>
                  <a:gd name="connsiteX13" fmla="*/ 851468 w 866314"/>
                  <a:gd name="connsiteY13" fmla="*/ 290778 h 1636349"/>
                  <a:gd name="connsiteX14" fmla="*/ 787174 w 866314"/>
                  <a:gd name="connsiteY14" fmla="*/ 274109 h 1636349"/>
                  <a:gd name="connsiteX15" fmla="*/ 732406 w 866314"/>
                  <a:gd name="connsiteY15" fmla="*/ 259822 h 1636349"/>
                  <a:gd name="connsiteX16" fmla="*/ 687162 w 866314"/>
                  <a:gd name="connsiteY16" fmla="*/ 250297 h 1636349"/>
                  <a:gd name="connsiteX17" fmla="*/ 639538 w 866314"/>
                  <a:gd name="connsiteY17" fmla="*/ 240772 h 1636349"/>
                  <a:gd name="connsiteX18" fmla="*/ 596675 w 866314"/>
                  <a:gd name="connsiteY18" fmla="*/ 240772 h 1636349"/>
                  <a:gd name="connsiteX19" fmla="*/ 653825 w 866314"/>
                  <a:gd name="connsiteY19" fmla="*/ 209816 h 1636349"/>
                  <a:gd name="connsiteX20" fmla="*/ 691924 w 866314"/>
                  <a:gd name="connsiteY20" fmla="*/ 159809 h 1636349"/>
                  <a:gd name="connsiteX21" fmla="*/ 677636 w 866314"/>
                  <a:gd name="connsiteY21" fmla="*/ 114566 h 1636349"/>
                  <a:gd name="connsiteX22" fmla="*/ 706212 w 866314"/>
                  <a:gd name="connsiteY22" fmla="*/ 126473 h 1636349"/>
                  <a:gd name="connsiteX23" fmla="*/ 694032 w 866314"/>
                  <a:gd name="connsiteY23" fmla="*/ 25348 h 1636349"/>
                  <a:gd name="connsiteX24" fmla="*/ 313305 w 866314"/>
                  <a:gd name="connsiteY24" fmla="*/ 359835 h 1636349"/>
                  <a:gd name="connsiteX25" fmla="*/ 278538 w 866314"/>
                  <a:gd name="connsiteY25" fmla="*/ 379202 h 1636349"/>
                  <a:gd name="connsiteX26" fmla="*/ 689680 w 866314"/>
                  <a:gd name="connsiteY26" fmla="*/ 5413 h 1636349"/>
                  <a:gd name="connsiteX0" fmla="*/ 689680 w 866314"/>
                  <a:gd name="connsiteY0" fmla="*/ 5413 h 1636349"/>
                  <a:gd name="connsiteX1" fmla="*/ 462642 w 866314"/>
                  <a:gd name="connsiteY1" fmla="*/ 169858 h 1636349"/>
                  <a:gd name="connsiteX2" fmla="*/ 257857 w 866314"/>
                  <a:gd name="connsiteY2" fmla="*/ 343076 h 1636349"/>
                  <a:gd name="connsiteX3" fmla="*/ 256292 w 866314"/>
                  <a:gd name="connsiteY3" fmla="*/ 663659 h 1636349"/>
                  <a:gd name="connsiteX4" fmla="*/ 240439 w 866314"/>
                  <a:gd name="connsiteY4" fmla="*/ 1033433 h 1636349"/>
                  <a:gd name="connsiteX5" fmla="*/ 160292 w 866314"/>
                  <a:gd name="connsiteY5" fmla="*/ 1236450 h 1636349"/>
                  <a:gd name="connsiteX6" fmla="*/ 12725 w 866314"/>
                  <a:gd name="connsiteY6" fmla="*/ 1591734 h 1636349"/>
                  <a:gd name="connsiteX7" fmla="*/ 520337 w 866314"/>
                  <a:gd name="connsiteY7" fmla="*/ 1601805 h 1636349"/>
                  <a:gd name="connsiteX8" fmla="*/ 656682 w 866314"/>
                  <a:gd name="connsiteY8" fmla="*/ 1259720 h 1636349"/>
                  <a:gd name="connsiteX9" fmla="*/ 836090 w 866314"/>
                  <a:gd name="connsiteY9" fmla="*/ 941856 h 1636349"/>
                  <a:gd name="connsiteX10" fmla="*/ 792480 w 866314"/>
                  <a:gd name="connsiteY10" fmla="*/ 690533 h 1636349"/>
                  <a:gd name="connsiteX11" fmla="*/ 806905 w 866314"/>
                  <a:gd name="connsiteY11" fmla="*/ 510783 h 1636349"/>
                  <a:gd name="connsiteX12" fmla="*/ 863170 w 866314"/>
                  <a:gd name="connsiteY12" fmla="*/ 355389 h 1636349"/>
                  <a:gd name="connsiteX13" fmla="*/ 851468 w 866314"/>
                  <a:gd name="connsiteY13" fmla="*/ 290778 h 1636349"/>
                  <a:gd name="connsiteX14" fmla="*/ 787174 w 866314"/>
                  <a:gd name="connsiteY14" fmla="*/ 274109 h 1636349"/>
                  <a:gd name="connsiteX15" fmla="*/ 756218 w 866314"/>
                  <a:gd name="connsiteY15" fmla="*/ 264584 h 1636349"/>
                  <a:gd name="connsiteX16" fmla="*/ 732406 w 866314"/>
                  <a:gd name="connsiteY16" fmla="*/ 259822 h 1636349"/>
                  <a:gd name="connsiteX17" fmla="*/ 687162 w 866314"/>
                  <a:gd name="connsiteY17" fmla="*/ 250297 h 1636349"/>
                  <a:gd name="connsiteX18" fmla="*/ 639538 w 866314"/>
                  <a:gd name="connsiteY18" fmla="*/ 240772 h 1636349"/>
                  <a:gd name="connsiteX19" fmla="*/ 596675 w 866314"/>
                  <a:gd name="connsiteY19" fmla="*/ 240772 h 1636349"/>
                  <a:gd name="connsiteX20" fmla="*/ 653825 w 866314"/>
                  <a:gd name="connsiteY20" fmla="*/ 209816 h 1636349"/>
                  <a:gd name="connsiteX21" fmla="*/ 691924 w 866314"/>
                  <a:gd name="connsiteY21" fmla="*/ 159809 h 1636349"/>
                  <a:gd name="connsiteX22" fmla="*/ 677636 w 866314"/>
                  <a:gd name="connsiteY22" fmla="*/ 114566 h 1636349"/>
                  <a:gd name="connsiteX23" fmla="*/ 706212 w 866314"/>
                  <a:gd name="connsiteY23" fmla="*/ 126473 h 1636349"/>
                  <a:gd name="connsiteX24" fmla="*/ 694032 w 866314"/>
                  <a:gd name="connsiteY24" fmla="*/ 25348 h 1636349"/>
                  <a:gd name="connsiteX25" fmla="*/ 313305 w 866314"/>
                  <a:gd name="connsiteY25" fmla="*/ 359835 h 1636349"/>
                  <a:gd name="connsiteX26" fmla="*/ 278538 w 866314"/>
                  <a:gd name="connsiteY26" fmla="*/ 379202 h 1636349"/>
                  <a:gd name="connsiteX27" fmla="*/ 689680 w 866314"/>
                  <a:gd name="connsiteY27" fmla="*/ 5413 h 1636349"/>
                  <a:gd name="connsiteX0" fmla="*/ 689680 w 866314"/>
                  <a:gd name="connsiteY0" fmla="*/ 5413 h 1636349"/>
                  <a:gd name="connsiteX1" fmla="*/ 462642 w 866314"/>
                  <a:gd name="connsiteY1" fmla="*/ 169858 h 1636349"/>
                  <a:gd name="connsiteX2" fmla="*/ 257857 w 866314"/>
                  <a:gd name="connsiteY2" fmla="*/ 343076 h 1636349"/>
                  <a:gd name="connsiteX3" fmla="*/ 256292 w 866314"/>
                  <a:gd name="connsiteY3" fmla="*/ 663659 h 1636349"/>
                  <a:gd name="connsiteX4" fmla="*/ 240439 w 866314"/>
                  <a:gd name="connsiteY4" fmla="*/ 1033433 h 1636349"/>
                  <a:gd name="connsiteX5" fmla="*/ 160292 w 866314"/>
                  <a:gd name="connsiteY5" fmla="*/ 1236450 h 1636349"/>
                  <a:gd name="connsiteX6" fmla="*/ 12725 w 866314"/>
                  <a:gd name="connsiteY6" fmla="*/ 1591734 h 1636349"/>
                  <a:gd name="connsiteX7" fmla="*/ 520337 w 866314"/>
                  <a:gd name="connsiteY7" fmla="*/ 1601805 h 1636349"/>
                  <a:gd name="connsiteX8" fmla="*/ 656682 w 866314"/>
                  <a:gd name="connsiteY8" fmla="*/ 1259720 h 1636349"/>
                  <a:gd name="connsiteX9" fmla="*/ 836090 w 866314"/>
                  <a:gd name="connsiteY9" fmla="*/ 941856 h 1636349"/>
                  <a:gd name="connsiteX10" fmla="*/ 792480 w 866314"/>
                  <a:gd name="connsiteY10" fmla="*/ 690533 h 1636349"/>
                  <a:gd name="connsiteX11" fmla="*/ 806905 w 866314"/>
                  <a:gd name="connsiteY11" fmla="*/ 510783 h 1636349"/>
                  <a:gd name="connsiteX12" fmla="*/ 863170 w 866314"/>
                  <a:gd name="connsiteY12" fmla="*/ 355389 h 1636349"/>
                  <a:gd name="connsiteX13" fmla="*/ 851468 w 866314"/>
                  <a:gd name="connsiteY13" fmla="*/ 290778 h 1636349"/>
                  <a:gd name="connsiteX14" fmla="*/ 787174 w 866314"/>
                  <a:gd name="connsiteY14" fmla="*/ 274109 h 1636349"/>
                  <a:gd name="connsiteX15" fmla="*/ 756218 w 866314"/>
                  <a:gd name="connsiteY15" fmla="*/ 264584 h 1636349"/>
                  <a:gd name="connsiteX16" fmla="*/ 732406 w 866314"/>
                  <a:gd name="connsiteY16" fmla="*/ 259822 h 1636349"/>
                  <a:gd name="connsiteX17" fmla="*/ 613343 w 866314"/>
                  <a:gd name="connsiteY17" fmla="*/ 269347 h 1636349"/>
                  <a:gd name="connsiteX18" fmla="*/ 639538 w 866314"/>
                  <a:gd name="connsiteY18" fmla="*/ 240772 h 1636349"/>
                  <a:gd name="connsiteX19" fmla="*/ 596675 w 866314"/>
                  <a:gd name="connsiteY19" fmla="*/ 240772 h 1636349"/>
                  <a:gd name="connsiteX20" fmla="*/ 653825 w 866314"/>
                  <a:gd name="connsiteY20" fmla="*/ 209816 h 1636349"/>
                  <a:gd name="connsiteX21" fmla="*/ 691924 w 866314"/>
                  <a:gd name="connsiteY21" fmla="*/ 159809 h 1636349"/>
                  <a:gd name="connsiteX22" fmla="*/ 677636 w 866314"/>
                  <a:gd name="connsiteY22" fmla="*/ 114566 h 1636349"/>
                  <a:gd name="connsiteX23" fmla="*/ 706212 w 866314"/>
                  <a:gd name="connsiteY23" fmla="*/ 126473 h 1636349"/>
                  <a:gd name="connsiteX24" fmla="*/ 694032 w 866314"/>
                  <a:gd name="connsiteY24" fmla="*/ 25348 h 1636349"/>
                  <a:gd name="connsiteX25" fmla="*/ 313305 w 866314"/>
                  <a:gd name="connsiteY25" fmla="*/ 359835 h 1636349"/>
                  <a:gd name="connsiteX26" fmla="*/ 278538 w 866314"/>
                  <a:gd name="connsiteY26" fmla="*/ 379202 h 1636349"/>
                  <a:gd name="connsiteX27" fmla="*/ 689680 w 866314"/>
                  <a:gd name="connsiteY27" fmla="*/ 5413 h 1636349"/>
                  <a:gd name="connsiteX0" fmla="*/ 689680 w 866314"/>
                  <a:gd name="connsiteY0" fmla="*/ 5413 h 1636349"/>
                  <a:gd name="connsiteX1" fmla="*/ 462642 w 866314"/>
                  <a:gd name="connsiteY1" fmla="*/ 169858 h 1636349"/>
                  <a:gd name="connsiteX2" fmla="*/ 257857 w 866314"/>
                  <a:gd name="connsiteY2" fmla="*/ 343076 h 1636349"/>
                  <a:gd name="connsiteX3" fmla="*/ 256292 w 866314"/>
                  <a:gd name="connsiteY3" fmla="*/ 663659 h 1636349"/>
                  <a:gd name="connsiteX4" fmla="*/ 240439 w 866314"/>
                  <a:gd name="connsiteY4" fmla="*/ 1033433 h 1636349"/>
                  <a:gd name="connsiteX5" fmla="*/ 160292 w 866314"/>
                  <a:gd name="connsiteY5" fmla="*/ 1236450 h 1636349"/>
                  <a:gd name="connsiteX6" fmla="*/ 12725 w 866314"/>
                  <a:gd name="connsiteY6" fmla="*/ 1591734 h 1636349"/>
                  <a:gd name="connsiteX7" fmla="*/ 520337 w 866314"/>
                  <a:gd name="connsiteY7" fmla="*/ 1601805 h 1636349"/>
                  <a:gd name="connsiteX8" fmla="*/ 656682 w 866314"/>
                  <a:gd name="connsiteY8" fmla="*/ 1259720 h 1636349"/>
                  <a:gd name="connsiteX9" fmla="*/ 836090 w 866314"/>
                  <a:gd name="connsiteY9" fmla="*/ 941856 h 1636349"/>
                  <a:gd name="connsiteX10" fmla="*/ 792480 w 866314"/>
                  <a:gd name="connsiteY10" fmla="*/ 690533 h 1636349"/>
                  <a:gd name="connsiteX11" fmla="*/ 806905 w 866314"/>
                  <a:gd name="connsiteY11" fmla="*/ 510783 h 1636349"/>
                  <a:gd name="connsiteX12" fmla="*/ 863170 w 866314"/>
                  <a:gd name="connsiteY12" fmla="*/ 355389 h 1636349"/>
                  <a:gd name="connsiteX13" fmla="*/ 851468 w 866314"/>
                  <a:gd name="connsiteY13" fmla="*/ 290778 h 1636349"/>
                  <a:gd name="connsiteX14" fmla="*/ 787174 w 866314"/>
                  <a:gd name="connsiteY14" fmla="*/ 274109 h 1636349"/>
                  <a:gd name="connsiteX15" fmla="*/ 756218 w 866314"/>
                  <a:gd name="connsiteY15" fmla="*/ 264584 h 1636349"/>
                  <a:gd name="connsiteX16" fmla="*/ 549050 w 866314"/>
                  <a:gd name="connsiteY16" fmla="*/ 295541 h 1636349"/>
                  <a:gd name="connsiteX17" fmla="*/ 613343 w 866314"/>
                  <a:gd name="connsiteY17" fmla="*/ 269347 h 1636349"/>
                  <a:gd name="connsiteX18" fmla="*/ 639538 w 866314"/>
                  <a:gd name="connsiteY18" fmla="*/ 240772 h 1636349"/>
                  <a:gd name="connsiteX19" fmla="*/ 596675 w 866314"/>
                  <a:gd name="connsiteY19" fmla="*/ 240772 h 1636349"/>
                  <a:gd name="connsiteX20" fmla="*/ 653825 w 866314"/>
                  <a:gd name="connsiteY20" fmla="*/ 209816 h 1636349"/>
                  <a:gd name="connsiteX21" fmla="*/ 691924 w 866314"/>
                  <a:gd name="connsiteY21" fmla="*/ 159809 h 1636349"/>
                  <a:gd name="connsiteX22" fmla="*/ 677636 w 866314"/>
                  <a:gd name="connsiteY22" fmla="*/ 114566 h 1636349"/>
                  <a:gd name="connsiteX23" fmla="*/ 706212 w 866314"/>
                  <a:gd name="connsiteY23" fmla="*/ 126473 h 1636349"/>
                  <a:gd name="connsiteX24" fmla="*/ 694032 w 866314"/>
                  <a:gd name="connsiteY24" fmla="*/ 25348 h 1636349"/>
                  <a:gd name="connsiteX25" fmla="*/ 313305 w 866314"/>
                  <a:gd name="connsiteY25" fmla="*/ 359835 h 1636349"/>
                  <a:gd name="connsiteX26" fmla="*/ 278538 w 866314"/>
                  <a:gd name="connsiteY26" fmla="*/ 379202 h 1636349"/>
                  <a:gd name="connsiteX27" fmla="*/ 689680 w 866314"/>
                  <a:gd name="connsiteY27" fmla="*/ 5413 h 1636349"/>
                  <a:gd name="connsiteX0" fmla="*/ 689680 w 866314"/>
                  <a:gd name="connsiteY0" fmla="*/ 5413 h 1636349"/>
                  <a:gd name="connsiteX1" fmla="*/ 462642 w 866314"/>
                  <a:gd name="connsiteY1" fmla="*/ 169858 h 1636349"/>
                  <a:gd name="connsiteX2" fmla="*/ 257857 w 866314"/>
                  <a:gd name="connsiteY2" fmla="*/ 343076 h 1636349"/>
                  <a:gd name="connsiteX3" fmla="*/ 256292 w 866314"/>
                  <a:gd name="connsiteY3" fmla="*/ 663659 h 1636349"/>
                  <a:gd name="connsiteX4" fmla="*/ 240439 w 866314"/>
                  <a:gd name="connsiteY4" fmla="*/ 1033433 h 1636349"/>
                  <a:gd name="connsiteX5" fmla="*/ 160292 w 866314"/>
                  <a:gd name="connsiteY5" fmla="*/ 1236450 h 1636349"/>
                  <a:gd name="connsiteX6" fmla="*/ 12725 w 866314"/>
                  <a:gd name="connsiteY6" fmla="*/ 1591734 h 1636349"/>
                  <a:gd name="connsiteX7" fmla="*/ 520337 w 866314"/>
                  <a:gd name="connsiteY7" fmla="*/ 1601805 h 1636349"/>
                  <a:gd name="connsiteX8" fmla="*/ 656682 w 866314"/>
                  <a:gd name="connsiteY8" fmla="*/ 1259720 h 1636349"/>
                  <a:gd name="connsiteX9" fmla="*/ 836090 w 866314"/>
                  <a:gd name="connsiteY9" fmla="*/ 941856 h 1636349"/>
                  <a:gd name="connsiteX10" fmla="*/ 792480 w 866314"/>
                  <a:gd name="connsiteY10" fmla="*/ 690533 h 1636349"/>
                  <a:gd name="connsiteX11" fmla="*/ 806905 w 866314"/>
                  <a:gd name="connsiteY11" fmla="*/ 510783 h 1636349"/>
                  <a:gd name="connsiteX12" fmla="*/ 863170 w 866314"/>
                  <a:gd name="connsiteY12" fmla="*/ 355389 h 1636349"/>
                  <a:gd name="connsiteX13" fmla="*/ 851468 w 866314"/>
                  <a:gd name="connsiteY13" fmla="*/ 290778 h 1636349"/>
                  <a:gd name="connsiteX14" fmla="*/ 787174 w 866314"/>
                  <a:gd name="connsiteY14" fmla="*/ 274109 h 1636349"/>
                  <a:gd name="connsiteX15" fmla="*/ 606199 w 866314"/>
                  <a:gd name="connsiteY15" fmla="*/ 309827 h 1636349"/>
                  <a:gd name="connsiteX16" fmla="*/ 549050 w 866314"/>
                  <a:gd name="connsiteY16" fmla="*/ 295541 h 1636349"/>
                  <a:gd name="connsiteX17" fmla="*/ 613343 w 866314"/>
                  <a:gd name="connsiteY17" fmla="*/ 269347 h 1636349"/>
                  <a:gd name="connsiteX18" fmla="*/ 639538 w 866314"/>
                  <a:gd name="connsiteY18" fmla="*/ 240772 h 1636349"/>
                  <a:gd name="connsiteX19" fmla="*/ 596675 w 866314"/>
                  <a:gd name="connsiteY19" fmla="*/ 240772 h 1636349"/>
                  <a:gd name="connsiteX20" fmla="*/ 653825 w 866314"/>
                  <a:gd name="connsiteY20" fmla="*/ 209816 h 1636349"/>
                  <a:gd name="connsiteX21" fmla="*/ 691924 w 866314"/>
                  <a:gd name="connsiteY21" fmla="*/ 159809 h 1636349"/>
                  <a:gd name="connsiteX22" fmla="*/ 677636 w 866314"/>
                  <a:gd name="connsiteY22" fmla="*/ 114566 h 1636349"/>
                  <a:gd name="connsiteX23" fmla="*/ 706212 w 866314"/>
                  <a:gd name="connsiteY23" fmla="*/ 126473 h 1636349"/>
                  <a:gd name="connsiteX24" fmla="*/ 694032 w 866314"/>
                  <a:gd name="connsiteY24" fmla="*/ 25348 h 1636349"/>
                  <a:gd name="connsiteX25" fmla="*/ 313305 w 866314"/>
                  <a:gd name="connsiteY25" fmla="*/ 359835 h 1636349"/>
                  <a:gd name="connsiteX26" fmla="*/ 278538 w 866314"/>
                  <a:gd name="connsiteY26" fmla="*/ 379202 h 1636349"/>
                  <a:gd name="connsiteX27" fmla="*/ 689680 w 866314"/>
                  <a:gd name="connsiteY27" fmla="*/ 5413 h 1636349"/>
                  <a:gd name="connsiteX0" fmla="*/ 689680 w 866314"/>
                  <a:gd name="connsiteY0" fmla="*/ 5413 h 1636349"/>
                  <a:gd name="connsiteX1" fmla="*/ 462642 w 866314"/>
                  <a:gd name="connsiteY1" fmla="*/ 169858 h 1636349"/>
                  <a:gd name="connsiteX2" fmla="*/ 257857 w 866314"/>
                  <a:gd name="connsiteY2" fmla="*/ 343076 h 1636349"/>
                  <a:gd name="connsiteX3" fmla="*/ 256292 w 866314"/>
                  <a:gd name="connsiteY3" fmla="*/ 663659 h 1636349"/>
                  <a:gd name="connsiteX4" fmla="*/ 240439 w 866314"/>
                  <a:gd name="connsiteY4" fmla="*/ 1033433 h 1636349"/>
                  <a:gd name="connsiteX5" fmla="*/ 160292 w 866314"/>
                  <a:gd name="connsiteY5" fmla="*/ 1236450 h 1636349"/>
                  <a:gd name="connsiteX6" fmla="*/ 12725 w 866314"/>
                  <a:gd name="connsiteY6" fmla="*/ 1591734 h 1636349"/>
                  <a:gd name="connsiteX7" fmla="*/ 520337 w 866314"/>
                  <a:gd name="connsiteY7" fmla="*/ 1601805 h 1636349"/>
                  <a:gd name="connsiteX8" fmla="*/ 656682 w 866314"/>
                  <a:gd name="connsiteY8" fmla="*/ 1259720 h 1636349"/>
                  <a:gd name="connsiteX9" fmla="*/ 836090 w 866314"/>
                  <a:gd name="connsiteY9" fmla="*/ 941856 h 1636349"/>
                  <a:gd name="connsiteX10" fmla="*/ 792480 w 866314"/>
                  <a:gd name="connsiteY10" fmla="*/ 690533 h 1636349"/>
                  <a:gd name="connsiteX11" fmla="*/ 806905 w 866314"/>
                  <a:gd name="connsiteY11" fmla="*/ 510783 h 1636349"/>
                  <a:gd name="connsiteX12" fmla="*/ 863170 w 866314"/>
                  <a:gd name="connsiteY12" fmla="*/ 355389 h 1636349"/>
                  <a:gd name="connsiteX13" fmla="*/ 851468 w 866314"/>
                  <a:gd name="connsiteY13" fmla="*/ 290778 h 1636349"/>
                  <a:gd name="connsiteX14" fmla="*/ 508567 w 866314"/>
                  <a:gd name="connsiteY14" fmla="*/ 366977 h 1636349"/>
                  <a:gd name="connsiteX15" fmla="*/ 606199 w 866314"/>
                  <a:gd name="connsiteY15" fmla="*/ 309827 h 1636349"/>
                  <a:gd name="connsiteX16" fmla="*/ 549050 w 866314"/>
                  <a:gd name="connsiteY16" fmla="*/ 295541 h 1636349"/>
                  <a:gd name="connsiteX17" fmla="*/ 613343 w 866314"/>
                  <a:gd name="connsiteY17" fmla="*/ 269347 h 1636349"/>
                  <a:gd name="connsiteX18" fmla="*/ 639538 w 866314"/>
                  <a:gd name="connsiteY18" fmla="*/ 240772 h 1636349"/>
                  <a:gd name="connsiteX19" fmla="*/ 596675 w 866314"/>
                  <a:gd name="connsiteY19" fmla="*/ 240772 h 1636349"/>
                  <a:gd name="connsiteX20" fmla="*/ 653825 w 866314"/>
                  <a:gd name="connsiteY20" fmla="*/ 209816 h 1636349"/>
                  <a:gd name="connsiteX21" fmla="*/ 691924 w 866314"/>
                  <a:gd name="connsiteY21" fmla="*/ 159809 h 1636349"/>
                  <a:gd name="connsiteX22" fmla="*/ 677636 w 866314"/>
                  <a:gd name="connsiteY22" fmla="*/ 114566 h 1636349"/>
                  <a:gd name="connsiteX23" fmla="*/ 706212 w 866314"/>
                  <a:gd name="connsiteY23" fmla="*/ 126473 h 1636349"/>
                  <a:gd name="connsiteX24" fmla="*/ 694032 w 866314"/>
                  <a:gd name="connsiteY24" fmla="*/ 25348 h 1636349"/>
                  <a:gd name="connsiteX25" fmla="*/ 313305 w 866314"/>
                  <a:gd name="connsiteY25" fmla="*/ 359835 h 1636349"/>
                  <a:gd name="connsiteX26" fmla="*/ 278538 w 866314"/>
                  <a:gd name="connsiteY26" fmla="*/ 379202 h 1636349"/>
                  <a:gd name="connsiteX27" fmla="*/ 689680 w 866314"/>
                  <a:gd name="connsiteY27" fmla="*/ 5413 h 1636349"/>
                  <a:gd name="connsiteX0" fmla="*/ 689680 w 871699"/>
                  <a:gd name="connsiteY0" fmla="*/ 5413 h 1636349"/>
                  <a:gd name="connsiteX1" fmla="*/ 462642 w 871699"/>
                  <a:gd name="connsiteY1" fmla="*/ 169858 h 1636349"/>
                  <a:gd name="connsiteX2" fmla="*/ 257857 w 871699"/>
                  <a:gd name="connsiteY2" fmla="*/ 343076 h 1636349"/>
                  <a:gd name="connsiteX3" fmla="*/ 256292 w 871699"/>
                  <a:gd name="connsiteY3" fmla="*/ 663659 h 1636349"/>
                  <a:gd name="connsiteX4" fmla="*/ 240439 w 871699"/>
                  <a:gd name="connsiteY4" fmla="*/ 1033433 h 1636349"/>
                  <a:gd name="connsiteX5" fmla="*/ 160292 w 871699"/>
                  <a:gd name="connsiteY5" fmla="*/ 1236450 h 1636349"/>
                  <a:gd name="connsiteX6" fmla="*/ 12725 w 871699"/>
                  <a:gd name="connsiteY6" fmla="*/ 1591734 h 1636349"/>
                  <a:gd name="connsiteX7" fmla="*/ 520337 w 871699"/>
                  <a:gd name="connsiteY7" fmla="*/ 1601805 h 1636349"/>
                  <a:gd name="connsiteX8" fmla="*/ 656682 w 871699"/>
                  <a:gd name="connsiteY8" fmla="*/ 1259720 h 1636349"/>
                  <a:gd name="connsiteX9" fmla="*/ 836090 w 871699"/>
                  <a:gd name="connsiteY9" fmla="*/ 941856 h 1636349"/>
                  <a:gd name="connsiteX10" fmla="*/ 792480 w 871699"/>
                  <a:gd name="connsiteY10" fmla="*/ 690533 h 1636349"/>
                  <a:gd name="connsiteX11" fmla="*/ 806905 w 871699"/>
                  <a:gd name="connsiteY11" fmla="*/ 510783 h 1636349"/>
                  <a:gd name="connsiteX12" fmla="*/ 863170 w 871699"/>
                  <a:gd name="connsiteY12" fmla="*/ 355389 h 1636349"/>
                  <a:gd name="connsiteX13" fmla="*/ 851468 w 871699"/>
                  <a:gd name="connsiteY13" fmla="*/ 290778 h 1636349"/>
                  <a:gd name="connsiteX14" fmla="*/ 677637 w 871699"/>
                  <a:gd name="connsiteY14" fmla="*/ 331259 h 1636349"/>
                  <a:gd name="connsiteX15" fmla="*/ 508567 w 871699"/>
                  <a:gd name="connsiteY15" fmla="*/ 366977 h 1636349"/>
                  <a:gd name="connsiteX16" fmla="*/ 606199 w 871699"/>
                  <a:gd name="connsiteY16" fmla="*/ 309827 h 1636349"/>
                  <a:gd name="connsiteX17" fmla="*/ 549050 w 871699"/>
                  <a:gd name="connsiteY17" fmla="*/ 295541 h 1636349"/>
                  <a:gd name="connsiteX18" fmla="*/ 613343 w 871699"/>
                  <a:gd name="connsiteY18" fmla="*/ 269347 h 1636349"/>
                  <a:gd name="connsiteX19" fmla="*/ 639538 w 871699"/>
                  <a:gd name="connsiteY19" fmla="*/ 240772 h 1636349"/>
                  <a:gd name="connsiteX20" fmla="*/ 596675 w 871699"/>
                  <a:gd name="connsiteY20" fmla="*/ 240772 h 1636349"/>
                  <a:gd name="connsiteX21" fmla="*/ 653825 w 871699"/>
                  <a:gd name="connsiteY21" fmla="*/ 209816 h 1636349"/>
                  <a:gd name="connsiteX22" fmla="*/ 691924 w 871699"/>
                  <a:gd name="connsiteY22" fmla="*/ 159809 h 1636349"/>
                  <a:gd name="connsiteX23" fmla="*/ 677636 w 871699"/>
                  <a:gd name="connsiteY23" fmla="*/ 114566 h 1636349"/>
                  <a:gd name="connsiteX24" fmla="*/ 706212 w 871699"/>
                  <a:gd name="connsiteY24" fmla="*/ 126473 h 1636349"/>
                  <a:gd name="connsiteX25" fmla="*/ 694032 w 871699"/>
                  <a:gd name="connsiteY25" fmla="*/ 25348 h 1636349"/>
                  <a:gd name="connsiteX26" fmla="*/ 313305 w 871699"/>
                  <a:gd name="connsiteY26" fmla="*/ 359835 h 1636349"/>
                  <a:gd name="connsiteX27" fmla="*/ 278538 w 871699"/>
                  <a:gd name="connsiteY27" fmla="*/ 379202 h 1636349"/>
                  <a:gd name="connsiteX28" fmla="*/ 689680 w 871699"/>
                  <a:gd name="connsiteY28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677637 w 866957"/>
                  <a:gd name="connsiteY15" fmla="*/ 331259 h 1636349"/>
                  <a:gd name="connsiteX16" fmla="*/ 508567 w 866957"/>
                  <a:gd name="connsiteY16" fmla="*/ 366977 h 1636349"/>
                  <a:gd name="connsiteX17" fmla="*/ 606199 w 866957"/>
                  <a:gd name="connsiteY17" fmla="*/ 309827 h 1636349"/>
                  <a:gd name="connsiteX18" fmla="*/ 549050 w 866957"/>
                  <a:gd name="connsiteY18" fmla="*/ 295541 h 1636349"/>
                  <a:gd name="connsiteX19" fmla="*/ 613343 w 866957"/>
                  <a:gd name="connsiteY19" fmla="*/ 269347 h 1636349"/>
                  <a:gd name="connsiteX20" fmla="*/ 639538 w 866957"/>
                  <a:gd name="connsiteY20" fmla="*/ 240772 h 1636349"/>
                  <a:gd name="connsiteX21" fmla="*/ 596675 w 866957"/>
                  <a:gd name="connsiteY21" fmla="*/ 240772 h 1636349"/>
                  <a:gd name="connsiteX22" fmla="*/ 653825 w 866957"/>
                  <a:gd name="connsiteY22" fmla="*/ 209816 h 1636349"/>
                  <a:gd name="connsiteX23" fmla="*/ 691924 w 866957"/>
                  <a:gd name="connsiteY23" fmla="*/ 159809 h 1636349"/>
                  <a:gd name="connsiteX24" fmla="*/ 677636 w 866957"/>
                  <a:gd name="connsiteY24" fmla="*/ 114566 h 1636349"/>
                  <a:gd name="connsiteX25" fmla="*/ 706212 w 866957"/>
                  <a:gd name="connsiteY25" fmla="*/ 126473 h 1636349"/>
                  <a:gd name="connsiteX26" fmla="*/ 694032 w 866957"/>
                  <a:gd name="connsiteY26" fmla="*/ 25348 h 1636349"/>
                  <a:gd name="connsiteX27" fmla="*/ 313305 w 866957"/>
                  <a:gd name="connsiteY27" fmla="*/ 359835 h 1636349"/>
                  <a:gd name="connsiteX28" fmla="*/ 278538 w 866957"/>
                  <a:gd name="connsiteY28" fmla="*/ 379202 h 1636349"/>
                  <a:gd name="connsiteX29" fmla="*/ 689680 w 866957"/>
                  <a:gd name="connsiteY29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596675 w 866957"/>
                  <a:gd name="connsiteY15" fmla="*/ 369359 h 1636349"/>
                  <a:gd name="connsiteX16" fmla="*/ 508567 w 866957"/>
                  <a:gd name="connsiteY16" fmla="*/ 366977 h 1636349"/>
                  <a:gd name="connsiteX17" fmla="*/ 606199 w 866957"/>
                  <a:gd name="connsiteY17" fmla="*/ 309827 h 1636349"/>
                  <a:gd name="connsiteX18" fmla="*/ 549050 w 866957"/>
                  <a:gd name="connsiteY18" fmla="*/ 295541 h 1636349"/>
                  <a:gd name="connsiteX19" fmla="*/ 613343 w 866957"/>
                  <a:gd name="connsiteY19" fmla="*/ 269347 h 1636349"/>
                  <a:gd name="connsiteX20" fmla="*/ 639538 w 866957"/>
                  <a:gd name="connsiteY20" fmla="*/ 240772 h 1636349"/>
                  <a:gd name="connsiteX21" fmla="*/ 596675 w 866957"/>
                  <a:gd name="connsiteY21" fmla="*/ 240772 h 1636349"/>
                  <a:gd name="connsiteX22" fmla="*/ 653825 w 866957"/>
                  <a:gd name="connsiteY22" fmla="*/ 209816 h 1636349"/>
                  <a:gd name="connsiteX23" fmla="*/ 691924 w 866957"/>
                  <a:gd name="connsiteY23" fmla="*/ 159809 h 1636349"/>
                  <a:gd name="connsiteX24" fmla="*/ 677636 w 866957"/>
                  <a:gd name="connsiteY24" fmla="*/ 114566 h 1636349"/>
                  <a:gd name="connsiteX25" fmla="*/ 706212 w 866957"/>
                  <a:gd name="connsiteY25" fmla="*/ 126473 h 1636349"/>
                  <a:gd name="connsiteX26" fmla="*/ 694032 w 866957"/>
                  <a:gd name="connsiteY26" fmla="*/ 25348 h 1636349"/>
                  <a:gd name="connsiteX27" fmla="*/ 313305 w 866957"/>
                  <a:gd name="connsiteY27" fmla="*/ 359835 h 1636349"/>
                  <a:gd name="connsiteX28" fmla="*/ 278538 w 866957"/>
                  <a:gd name="connsiteY28" fmla="*/ 379202 h 1636349"/>
                  <a:gd name="connsiteX29" fmla="*/ 689680 w 866957"/>
                  <a:gd name="connsiteY29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596675 w 866957"/>
                  <a:gd name="connsiteY15" fmla="*/ 369359 h 1636349"/>
                  <a:gd name="connsiteX16" fmla="*/ 508567 w 866957"/>
                  <a:gd name="connsiteY16" fmla="*/ 366977 h 1636349"/>
                  <a:gd name="connsiteX17" fmla="*/ 606199 w 866957"/>
                  <a:gd name="connsiteY17" fmla="*/ 309827 h 1636349"/>
                  <a:gd name="connsiteX18" fmla="*/ 549050 w 866957"/>
                  <a:gd name="connsiteY18" fmla="*/ 295541 h 1636349"/>
                  <a:gd name="connsiteX19" fmla="*/ 613343 w 866957"/>
                  <a:gd name="connsiteY19" fmla="*/ 269347 h 1636349"/>
                  <a:gd name="connsiteX20" fmla="*/ 639538 w 866957"/>
                  <a:gd name="connsiteY20" fmla="*/ 240772 h 1636349"/>
                  <a:gd name="connsiteX21" fmla="*/ 596675 w 866957"/>
                  <a:gd name="connsiteY21" fmla="*/ 240772 h 1636349"/>
                  <a:gd name="connsiteX22" fmla="*/ 653825 w 866957"/>
                  <a:gd name="connsiteY22" fmla="*/ 209816 h 1636349"/>
                  <a:gd name="connsiteX23" fmla="*/ 691924 w 866957"/>
                  <a:gd name="connsiteY23" fmla="*/ 159809 h 1636349"/>
                  <a:gd name="connsiteX24" fmla="*/ 677636 w 866957"/>
                  <a:gd name="connsiteY24" fmla="*/ 114566 h 1636349"/>
                  <a:gd name="connsiteX25" fmla="*/ 706212 w 866957"/>
                  <a:gd name="connsiteY25" fmla="*/ 126473 h 1636349"/>
                  <a:gd name="connsiteX26" fmla="*/ 694032 w 866957"/>
                  <a:gd name="connsiteY26" fmla="*/ 25348 h 1636349"/>
                  <a:gd name="connsiteX27" fmla="*/ 313305 w 866957"/>
                  <a:gd name="connsiteY27" fmla="*/ 359835 h 1636349"/>
                  <a:gd name="connsiteX28" fmla="*/ 278538 w 866957"/>
                  <a:gd name="connsiteY28" fmla="*/ 379202 h 1636349"/>
                  <a:gd name="connsiteX29" fmla="*/ 689680 w 866957"/>
                  <a:gd name="connsiteY29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596675 w 866957"/>
                  <a:gd name="connsiteY15" fmla="*/ 369359 h 1636349"/>
                  <a:gd name="connsiteX16" fmla="*/ 508567 w 866957"/>
                  <a:gd name="connsiteY16" fmla="*/ 366977 h 1636349"/>
                  <a:gd name="connsiteX17" fmla="*/ 606199 w 866957"/>
                  <a:gd name="connsiteY17" fmla="*/ 309827 h 1636349"/>
                  <a:gd name="connsiteX18" fmla="*/ 549050 w 866957"/>
                  <a:gd name="connsiteY18" fmla="*/ 295541 h 1636349"/>
                  <a:gd name="connsiteX19" fmla="*/ 613343 w 866957"/>
                  <a:gd name="connsiteY19" fmla="*/ 269347 h 1636349"/>
                  <a:gd name="connsiteX20" fmla="*/ 639538 w 866957"/>
                  <a:gd name="connsiteY20" fmla="*/ 240772 h 1636349"/>
                  <a:gd name="connsiteX21" fmla="*/ 596675 w 866957"/>
                  <a:gd name="connsiteY21" fmla="*/ 240772 h 1636349"/>
                  <a:gd name="connsiteX22" fmla="*/ 653825 w 866957"/>
                  <a:gd name="connsiteY22" fmla="*/ 209816 h 1636349"/>
                  <a:gd name="connsiteX23" fmla="*/ 691924 w 866957"/>
                  <a:gd name="connsiteY23" fmla="*/ 159809 h 1636349"/>
                  <a:gd name="connsiteX24" fmla="*/ 677636 w 866957"/>
                  <a:gd name="connsiteY24" fmla="*/ 114566 h 1636349"/>
                  <a:gd name="connsiteX25" fmla="*/ 706212 w 866957"/>
                  <a:gd name="connsiteY25" fmla="*/ 126473 h 1636349"/>
                  <a:gd name="connsiteX26" fmla="*/ 694032 w 866957"/>
                  <a:gd name="connsiteY26" fmla="*/ 25348 h 1636349"/>
                  <a:gd name="connsiteX27" fmla="*/ 313305 w 866957"/>
                  <a:gd name="connsiteY27" fmla="*/ 359835 h 1636349"/>
                  <a:gd name="connsiteX28" fmla="*/ 278538 w 866957"/>
                  <a:gd name="connsiteY28" fmla="*/ 379202 h 1636349"/>
                  <a:gd name="connsiteX29" fmla="*/ 689680 w 866957"/>
                  <a:gd name="connsiteY29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596675 w 866957"/>
                  <a:gd name="connsiteY15" fmla="*/ 369359 h 1636349"/>
                  <a:gd name="connsiteX16" fmla="*/ 508567 w 866957"/>
                  <a:gd name="connsiteY16" fmla="*/ 366977 h 1636349"/>
                  <a:gd name="connsiteX17" fmla="*/ 606199 w 866957"/>
                  <a:gd name="connsiteY17" fmla="*/ 309827 h 1636349"/>
                  <a:gd name="connsiteX18" fmla="*/ 549050 w 866957"/>
                  <a:gd name="connsiteY18" fmla="*/ 295541 h 1636349"/>
                  <a:gd name="connsiteX19" fmla="*/ 613343 w 866957"/>
                  <a:gd name="connsiteY19" fmla="*/ 269347 h 1636349"/>
                  <a:gd name="connsiteX20" fmla="*/ 639538 w 866957"/>
                  <a:gd name="connsiteY20" fmla="*/ 240772 h 1636349"/>
                  <a:gd name="connsiteX21" fmla="*/ 596675 w 866957"/>
                  <a:gd name="connsiteY21" fmla="*/ 240772 h 1636349"/>
                  <a:gd name="connsiteX22" fmla="*/ 653825 w 866957"/>
                  <a:gd name="connsiteY22" fmla="*/ 209816 h 1636349"/>
                  <a:gd name="connsiteX23" fmla="*/ 691924 w 866957"/>
                  <a:gd name="connsiteY23" fmla="*/ 159809 h 1636349"/>
                  <a:gd name="connsiteX24" fmla="*/ 677636 w 866957"/>
                  <a:gd name="connsiteY24" fmla="*/ 114566 h 1636349"/>
                  <a:gd name="connsiteX25" fmla="*/ 706212 w 866957"/>
                  <a:gd name="connsiteY25" fmla="*/ 126473 h 1636349"/>
                  <a:gd name="connsiteX26" fmla="*/ 694032 w 866957"/>
                  <a:gd name="connsiteY26" fmla="*/ 25348 h 1636349"/>
                  <a:gd name="connsiteX27" fmla="*/ 313305 w 866957"/>
                  <a:gd name="connsiteY27" fmla="*/ 359835 h 1636349"/>
                  <a:gd name="connsiteX28" fmla="*/ 278538 w 866957"/>
                  <a:gd name="connsiteY28" fmla="*/ 379202 h 1636349"/>
                  <a:gd name="connsiteX29" fmla="*/ 689680 w 866957"/>
                  <a:gd name="connsiteY29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596675 w 866957"/>
                  <a:gd name="connsiteY15" fmla="*/ 369359 h 1636349"/>
                  <a:gd name="connsiteX16" fmla="*/ 508567 w 866957"/>
                  <a:gd name="connsiteY16" fmla="*/ 366977 h 1636349"/>
                  <a:gd name="connsiteX17" fmla="*/ 618106 w 866957"/>
                  <a:gd name="connsiteY17" fmla="*/ 309827 h 1636349"/>
                  <a:gd name="connsiteX18" fmla="*/ 549050 w 866957"/>
                  <a:gd name="connsiteY18" fmla="*/ 295541 h 1636349"/>
                  <a:gd name="connsiteX19" fmla="*/ 613343 w 866957"/>
                  <a:gd name="connsiteY19" fmla="*/ 269347 h 1636349"/>
                  <a:gd name="connsiteX20" fmla="*/ 639538 w 866957"/>
                  <a:gd name="connsiteY20" fmla="*/ 240772 h 1636349"/>
                  <a:gd name="connsiteX21" fmla="*/ 596675 w 866957"/>
                  <a:gd name="connsiteY21" fmla="*/ 240772 h 1636349"/>
                  <a:gd name="connsiteX22" fmla="*/ 653825 w 866957"/>
                  <a:gd name="connsiteY22" fmla="*/ 209816 h 1636349"/>
                  <a:gd name="connsiteX23" fmla="*/ 691924 w 866957"/>
                  <a:gd name="connsiteY23" fmla="*/ 159809 h 1636349"/>
                  <a:gd name="connsiteX24" fmla="*/ 677636 w 866957"/>
                  <a:gd name="connsiteY24" fmla="*/ 114566 h 1636349"/>
                  <a:gd name="connsiteX25" fmla="*/ 706212 w 866957"/>
                  <a:gd name="connsiteY25" fmla="*/ 126473 h 1636349"/>
                  <a:gd name="connsiteX26" fmla="*/ 694032 w 866957"/>
                  <a:gd name="connsiteY26" fmla="*/ 25348 h 1636349"/>
                  <a:gd name="connsiteX27" fmla="*/ 313305 w 866957"/>
                  <a:gd name="connsiteY27" fmla="*/ 359835 h 1636349"/>
                  <a:gd name="connsiteX28" fmla="*/ 278538 w 866957"/>
                  <a:gd name="connsiteY28" fmla="*/ 379202 h 1636349"/>
                  <a:gd name="connsiteX29" fmla="*/ 689680 w 866957"/>
                  <a:gd name="connsiteY29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596675 w 866957"/>
                  <a:gd name="connsiteY15" fmla="*/ 369359 h 1636349"/>
                  <a:gd name="connsiteX16" fmla="*/ 508567 w 866957"/>
                  <a:gd name="connsiteY16" fmla="*/ 366977 h 1636349"/>
                  <a:gd name="connsiteX17" fmla="*/ 618106 w 866957"/>
                  <a:gd name="connsiteY17" fmla="*/ 309827 h 1636349"/>
                  <a:gd name="connsiteX18" fmla="*/ 549050 w 866957"/>
                  <a:gd name="connsiteY18" fmla="*/ 295541 h 1636349"/>
                  <a:gd name="connsiteX19" fmla="*/ 613343 w 866957"/>
                  <a:gd name="connsiteY19" fmla="*/ 269347 h 1636349"/>
                  <a:gd name="connsiteX20" fmla="*/ 639538 w 866957"/>
                  <a:gd name="connsiteY20" fmla="*/ 240772 h 1636349"/>
                  <a:gd name="connsiteX21" fmla="*/ 596675 w 866957"/>
                  <a:gd name="connsiteY21" fmla="*/ 240772 h 1636349"/>
                  <a:gd name="connsiteX22" fmla="*/ 653825 w 866957"/>
                  <a:gd name="connsiteY22" fmla="*/ 209816 h 1636349"/>
                  <a:gd name="connsiteX23" fmla="*/ 691924 w 866957"/>
                  <a:gd name="connsiteY23" fmla="*/ 159809 h 1636349"/>
                  <a:gd name="connsiteX24" fmla="*/ 677636 w 866957"/>
                  <a:gd name="connsiteY24" fmla="*/ 114566 h 1636349"/>
                  <a:gd name="connsiteX25" fmla="*/ 706212 w 866957"/>
                  <a:gd name="connsiteY25" fmla="*/ 126473 h 1636349"/>
                  <a:gd name="connsiteX26" fmla="*/ 694032 w 866957"/>
                  <a:gd name="connsiteY26" fmla="*/ 25348 h 1636349"/>
                  <a:gd name="connsiteX27" fmla="*/ 313305 w 866957"/>
                  <a:gd name="connsiteY27" fmla="*/ 359835 h 1636349"/>
                  <a:gd name="connsiteX28" fmla="*/ 278538 w 866957"/>
                  <a:gd name="connsiteY28" fmla="*/ 379202 h 1636349"/>
                  <a:gd name="connsiteX29" fmla="*/ 689680 w 866957"/>
                  <a:gd name="connsiteY29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596675 w 866957"/>
                  <a:gd name="connsiteY15" fmla="*/ 369359 h 1636349"/>
                  <a:gd name="connsiteX16" fmla="*/ 508567 w 866957"/>
                  <a:gd name="connsiteY16" fmla="*/ 366977 h 1636349"/>
                  <a:gd name="connsiteX17" fmla="*/ 618106 w 866957"/>
                  <a:gd name="connsiteY17" fmla="*/ 309827 h 1636349"/>
                  <a:gd name="connsiteX18" fmla="*/ 549050 w 866957"/>
                  <a:gd name="connsiteY18" fmla="*/ 295541 h 1636349"/>
                  <a:gd name="connsiteX19" fmla="*/ 613343 w 866957"/>
                  <a:gd name="connsiteY19" fmla="*/ 269347 h 1636349"/>
                  <a:gd name="connsiteX20" fmla="*/ 639538 w 866957"/>
                  <a:gd name="connsiteY20" fmla="*/ 240772 h 1636349"/>
                  <a:gd name="connsiteX21" fmla="*/ 596675 w 866957"/>
                  <a:gd name="connsiteY21" fmla="*/ 240772 h 1636349"/>
                  <a:gd name="connsiteX22" fmla="*/ 653825 w 866957"/>
                  <a:gd name="connsiteY22" fmla="*/ 209816 h 1636349"/>
                  <a:gd name="connsiteX23" fmla="*/ 691924 w 866957"/>
                  <a:gd name="connsiteY23" fmla="*/ 159809 h 1636349"/>
                  <a:gd name="connsiteX24" fmla="*/ 677636 w 866957"/>
                  <a:gd name="connsiteY24" fmla="*/ 114566 h 1636349"/>
                  <a:gd name="connsiteX25" fmla="*/ 706212 w 866957"/>
                  <a:gd name="connsiteY25" fmla="*/ 126473 h 1636349"/>
                  <a:gd name="connsiteX26" fmla="*/ 694032 w 866957"/>
                  <a:gd name="connsiteY26" fmla="*/ 25348 h 1636349"/>
                  <a:gd name="connsiteX27" fmla="*/ 313305 w 866957"/>
                  <a:gd name="connsiteY27" fmla="*/ 359835 h 1636349"/>
                  <a:gd name="connsiteX28" fmla="*/ 278538 w 866957"/>
                  <a:gd name="connsiteY28" fmla="*/ 379202 h 1636349"/>
                  <a:gd name="connsiteX29" fmla="*/ 689680 w 866957"/>
                  <a:gd name="connsiteY29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670493 w 866957"/>
                  <a:gd name="connsiteY15" fmla="*/ 343166 h 1636349"/>
                  <a:gd name="connsiteX16" fmla="*/ 596675 w 866957"/>
                  <a:gd name="connsiteY16" fmla="*/ 369359 h 1636349"/>
                  <a:gd name="connsiteX17" fmla="*/ 508567 w 866957"/>
                  <a:gd name="connsiteY17" fmla="*/ 366977 h 1636349"/>
                  <a:gd name="connsiteX18" fmla="*/ 618106 w 866957"/>
                  <a:gd name="connsiteY18" fmla="*/ 309827 h 1636349"/>
                  <a:gd name="connsiteX19" fmla="*/ 549050 w 866957"/>
                  <a:gd name="connsiteY19" fmla="*/ 295541 h 1636349"/>
                  <a:gd name="connsiteX20" fmla="*/ 613343 w 866957"/>
                  <a:gd name="connsiteY20" fmla="*/ 269347 h 1636349"/>
                  <a:gd name="connsiteX21" fmla="*/ 639538 w 866957"/>
                  <a:gd name="connsiteY21" fmla="*/ 240772 h 1636349"/>
                  <a:gd name="connsiteX22" fmla="*/ 596675 w 866957"/>
                  <a:gd name="connsiteY22" fmla="*/ 240772 h 1636349"/>
                  <a:gd name="connsiteX23" fmla="*/ 653825 w 866957"/>
                  <a:gd name="connsiteY23" fmla="*/ 209816 h 1636349"/>
                  <a:gd name="connsiteX24" fmla="*/ 691924 w 866957"/>
                  <a:gd name="connsiteY24" fmla="*/ 159809 h 1636349"/>
                  <a:gd name="connsiteX25" fmla="*/ 677636 w 866957"/>
                  <a:gd name="connsiteY25" fmla="*/ 114566 h 1636349"/>
                  <a:gd name="connsiteX26" fmla="*/ 706212 w 866957"/>
                  <a:gd name="connsiteY26" fmla="*/ 126473 h 1636349"/>
                  <a:gd name="connsiteX27" fmla="*/ 694032 w 866957"/>
                  <a:gd name="connsiteY27" fmla="*/ 25348 h 1636349"/>
                  <a:gd name="connsiteX28" fmla="*/ 313305 w 866957"/>
                  <a:gd name="connsiteY28" fmla="*/ 359835 h 1636349"/>
                  <a:gd name="connsiteX29" fmla="*/ 278538 w 866957"/>
                  <a:gd name="connsiteY29" fmla="*/ 379202 h 1636349"/>
                  <a:gd name="connsiteX30" fmla="*/ 689680 w 866957"/>
                  <a:gd name="connsiteY30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694306 w 866957"/>
                  <a:gd name="connsiteY15" fmla="*/ 331259 h 1636349"/>
                  <a:gd name="connsiteX16" fmla="*/ 670493 w 866957"/>
                  <a:gd name="connsiteY16" fmla="*/ 343166 h 1636349"/>
                  <a:gd name="connsiteX17" fmla="*/ 596675 w 866957"/>
                  <a:gd name="connsiteY17" fmla="*/ 369359 h 1636349"/>
                  <a:gd name="connsiteX18" fmla="*/ 508567 w 866957"/>
                  <a:gd name="connsiteY18" fmla="*/ 366977 h 1636349"/>
                  <a:gd name="connsiteX19" fmla="*/ 618106 w 866957"/>
                  <a:gd name="connsiteY19" fmla="*/ 309827 h 1636349"/>
                  <a:gd name="connsiteX20" fmla="*/ 549050 w 866957"/>
                  <a:gd name="connsiteY20" fmla="*/ 295541 h 1636349"/>
                  <a:gd name="connsiteX21" fmla="*/ 613343 w 866957"/>
                  <a:gd name="connsiteY21" fmla="*/ 269347 h 1636349"/>
                  <a:gd name="connsiteX22" fmla="*/ 639538 w 866957"/>
                  <a:gd name="connsiteY22" fmla="*/ 240772 h 1636349"/>
                  <a:gd name="connsiteX23" fmla="*/ 596675 w 866957"/>
                  <a:gd name="connsiteY23" fmla="*/ 240772 h 1636349"/>
                  <a:gd name="connsiteX24" fmla="*/ 653825 w 866957"/>
                  <a:gd name="connsiteY24" fmla="*/ 209816 h 1636349"/>
                  <a:gd name="connsiteX25" fmla="*/ 691924 w 866957"/>
                  <a:gd name="connsiteY25" fmla="*/ 159809 h 1636349"/>
                  <a:gd name="connsiteX26" fmla="*/ 677636 w 866957"/>
                  <a:gd name="connsiteY26" fmla="*/ 114566 h 1636349"/>
                  <a:gd name="connsiteX27" fmla="*/ 706212 w 866957"/>
                  <a:gd name="connsiteY27" fmla="*/ 126473 h 1636349"/>
                  <a:gd name="connsiteX28" fmla="*/ 694032 w 866957"/>
                  <a:gd name="connsiteY28" fmla="*/ 25348 h 1636349"/>
                  <a:gd name="connsiteX29" fmla="*/ 313305 w 866957"/>
                  <a:gd name="connsiteY29" fmla="*/ 359835 h 1636349"/>
                  <a:gd name="connsiteX30" fmla="*/ 278538 w 866957"/>
                  <a:gd name="connsiteY30" fmla="*/ 379202 h 1636349"/>
                  <a:gd name="connsiteX31" fmla="*/ 689680 w 866957"/>
                  <a:gd name="connsiteY31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694306 w 866957"/>
                  <a:gd name="connsiteY15" fmla="*/ 331259 h 1636349"/>
                  <a:gd name="connsiteX16" fmla="*/ 687162 w 866957"/>
                  <a:gd name="connsiteY16" fmla="*/ 326497 h 1636349"/>
                  <a:gd name="connsiteX17" fmla="*/ 670493 w 866957"/>
                  <a:gd name="connsiteY17" fmla="*/ 343166 h 1636349"/>
                  <a:gd name="connsiteX18" fmla="*/ 596675 w 866957"/>
                  <a:gd name="connsiteY18" fmla="*/ 369359 h 1636349"/>
                  <a:gd name="connsiteX19" fmla="*/ 508567 w 866957"/>
                  <a:gd name="connsiteY19" fmla="*/ 366977 h 1636349"/>
                  <a:gd name="connsiteX20" fmla="*/ 618106 w 866957"/>
                  <a:gd name="connsiteY20" fmla="*/ 309827 h 1636349"/>
                  <a:gd name="connsiteX21" fmla="*/ 549050 w 866957"/>
                  <a:gd name="connsiteY21" fmla="*/ 295541 h 1636349"/>
                  <a:gd name="connsiteX22" fmla="*/ 613343 w 866957"/>
                  <a:gd name="connsiteY22" fmla="*/ 269347 h 1636349"/>
                  <a:gd name="connsiteX23" fmla="*/ 639538 w 866957"/>
                  <a:gd name="connsiteY23" fmla="*/ 240772 h 1636349"/>
                  <a:gd name="connsiteX24" fmla="*/ 596675 w 866957"/>
                  <a:gd name="connsiteY24" fmla="*/ 240772 h 1636349"/>
                  <a:gd name="connsiteX25" fmla="*/ 653825 w 866957"/>
                  <a:gd name="connsiteY25" fmla="*/ 209816 h 1636349"/>
                  <a:gd name="connsiteX26" fmla="*/ 691924 w 866957"/>
                  <a:gd name="connsiteY26" fmla="*/ 159809 h 1636349"/>
                  <a:gd name="connsiteX27" fmla="*/ 677636 w 866957"/>
                  <a:gd name="connsiteY27" fmla="*/ 114566 h 1636349"/>
                  <a:gd name="connsiteX28" fmla="*/ 706212 w 866957"/>
                  <a:gd name="connsiteY28" fmla="*/ 126473 h 1636349"/>
                  <a:gd name="connsiteX29" fmla="*/ 694032 w 866957"/>
                  <a:gd name="connsiteY29" fmla="*/ 25348 h 1636349"/>
                  <a:gd name="connsiteX30" fmla="*/ 313305 w 866957"/>
                  <a:gd name="connsiteY30" fmla="*/ 359835 h 1636349"/>
                  <a:gd name="connsiteX31" fmla="*/ 278538 w 866957"/>
                  <a:gd name="connsiteY31" fmla="*/ 379202 h 1636349"/>
                  <a:gd name="connsiteX32" fmla="*/ 689680 w 866957"/>
                  <a:gd name="connsiteY32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725262 w 866957"/>
                  <a:gd name="connsiteY15" fmla="*/ 316972 h 1636349"/>
                  <a:gd name="connsiteX16" fmla="*/ 694306 w 866957"/>
                  <a:gd name="connsiteY16" fmla="*/ 331259 h 1636349"/>
                  <a:gd name="connsiteX17" fmla="*/ 687162 w 866957"/>
                  <a:gd name="connsiteY17" fmla="*/ 326497 h 1636349"/>
                  <a:gd name="connsiteX18" fmla="*/ 670493 w 866957"/>
                  <a:gd name="connsiteY18" fmla="*/ 343166 h 1636349"/>
                  <a:gd name="connsiteX19" fmla="*/ 596675 w 866957"/>
                  <a:gd name="connsiteY19" fmla="*/ 369359 h 1636349"/>
                  <a:gd name="connsiteX20" fmla="*/ 508567 w 866957"/>
                  <a:gd name="connsiteY20" fmla="*/ 366977 h 1636349"/>
                  <a:gd name="connsiteX21" fmla="*/ 618106 w 866957"/>
                  <a:gd name="connsiteY21" fmla="*/ 309827 h 1636349"/>
                  <a:gd name="connsiteX22" fmla="*/ 549050 w 866957"/>
                  <a:gd name="connsiteY22" fmla="*/ 295541 h 1636349"/>
                  <a:gd name="connsiteX23" fmla="*/ 613343 w 866957"/>
                  <a:gd name="connsiteY23" fmla="*/ 269347 h 1636349"/>
                  <a:gd name="connsiteX24" fmla="*/ 639538 w 866957"/>
                  <a:gd name="connsiteY24" fmla="*/ 240772 h 1636349"/>
                  <a:gd name="connsiteX25" fmla="*/ 596675 w 866957"/>
                  <a:gd name="connsiteY25" fmla="*/ 240772 h 1636349"/>
                  <a:gd name="connsiteX26" fmla="*/ 653825 w 866957"/>
                  <a:gd name="connsiteY26" fmla="*/ 209816 h 1636349"/>
                  <a:gd name="connsiteX27" fmla="*/ 691924 w 866957"/>
                  <a:gd name="connsiteY27" fmla="*/ 159809 h 1636349"/>
                  <a:gd name="connsiteX28" fmla="*/ 677636 w 866957"/>
                  <a:gd name="connsiteY28" fmla="*/ 114566 h 1636349"/>
                  <a:gd name="connsiteX29" fmla="*/ 706212 w 866957"/>
                  <a:gd name="connsiteY29" fmla="*/ 126473 h 1636349"/>
                  <a:gd name="connsiteX30" fmla="*/ 694032 w 866957"/>
                  <a:gd name="connsiteY30" fmla="*/ 25348 h 1636349"/>
                  <a:gd name="connsiteX31" fmla="*/ 313305 w 866957"/>
                  <a:gd name="connsiteY31" fmla="*/ 359835 h 1636349"/>
                  <a:gd name="connsiteX32" fmla="*/ 278538 w 866957"/>
                  <a:gd name="connsiteY32" fmla="*/ 379202 h 1636349"/>
                  <a:gd name="connsiteX33" fmla="*/ 689680 w 866957"/>
                  <a:gd name="connsiteY33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751456 w 866957"/>
                  <a:gd name="connsiteY15" fmla="*/ 305066 h 1636349"/>
                  <a:gd name="connsiteX16" fmla="*/ 725262 w 866957"/>
                  <a:gd name="connsiteY16" fmla="*/ 316972 h 1636349"/>
                  <a:gd name="connsiteX17" fmla="*/ 694306 w 866957"/>
                  <a:gd name="connsiteY17" fmla="*/ 331259 h 1636349"/>
                  <a:gd name="connsiteX18" fmla="*/ 687162 w 866957"/>
                  <a:gd name="connsiteY18" fmla="*/ 326497 h 1636349"/>
                  <a:gd name="connsiteX19" fmla="*/ 670493 w 866957"/>
                  <a:gd name="connsiteY19" fmla="*/ 343166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751456 w 866957"/>
                  <a:gd name="connsiteY15" fmla="*/ 305066 h 1636349"/>
                  <a:gd name="connsiteX16" fmla="*/ 725262 w 866957"/>
                  <a:gd name="connsiteY16" fmla="*/ 316972 h 1636349"/>
                  <a:gd name="connsiteX17" fmla="*/ 694306 w 866957"/>
                  <a:gd name="connsiteY17" fmla="*/ 331259 h 1636349"/>
                  <a:gd name="connsiteX18" fmla="*/ 687162 w 866957"/>
                  <a:gd name="connsiteY18" fmla="*/ 326497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751456 w 866957"/>
                  <a:gd name="connsiteY15" fmla="*/ 305066 h 1636349"/>
                  <a:gd name="connsiteX16" fmla="*/ 725262 w 866957"/>
                  <a:gd name="connsiteY16" fmla="*/ 316972 h 1636349"/>
                  <a:gd name="connsiteX17" fmla="*/ 694306 w 866957"/>
                  <a:gd name="connsiteY17" fmla="*/ 331259 h 1636349"/>
                  <a:gd name="connsiteX18" fmla="*/ 491900 w 866957"/>
                  <a:gd name="connsiteY18" fmla="*/ 378884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751456 w 866957"/>
                  <a:gd name="connsiteY15" fmla="*/ 305066 h 1636349"/>
                  <a:gd name="connsiteX16" fmla="*/ 725262 w 866957"/>
                  <a:gd name="connsiteY16" fmla="*/ 316972 h 1636349"/>
                  <a:gd name="connsiteX17" fmla="*/ 580006 w 866957"/>
                  <a:gd name="connsiteY17" fmla="*/ 443177 h 1636349"/>
                  <a:gd name="connsiteX18" fmla="*/ 491900 w 866957"/>
                  <a:gd name="connsiteY18" fmla="*/ 378884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751456 w 866957"/>
                  <a:gd name="connsiteY15" fmla="*/ 305066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91900 w 866957"/>
                  <a:gd name="connsiteY18" fmla="*/ 378884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91900 w 866957"/>
                  <a:gd name="connsiteY18" fmla="*/ 378884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91900 w 866957"/>
                  <a:gd name="connsiteY18" fmla="*/ 378884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89519 w 866957"/>
                  <a:gd name="connsiteY18" fmla="*/ 395552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96663 w 866957"/>
                  <a:gd name="connsiteY18" fmla="*/ 395552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96663 w 866957"/>
                  <a:gd name="connsiteY18" fmla="*/ 386027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96663 w 866957"/>
                  <a:gd name="connsiteY18" fmla="*/ 386027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394269 w 866957"/>
                  <a:gd name="connsiteY18" fmla="*/ 400315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399032 w 866957"/>
                  <a:gd name="connsiteY18" fmla="*/ 397934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377601 w 866957"/>
                  <a:gd name="connsiteY18" fmla="*/ 376503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379982 w 866957"/>
                  <a:gd name="connsiteY18" fmla="*/ 369359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396651 w 866957"/>
                  <a:gd name="connsiteY18" fmla="*/ 357453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396651 w 866957"/>
                  <a:gd name="connsiteY18" fmla="*/ 357453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41894 w 866957"/>
                  <a:gd name="connsiteY18" fmla="*/ 362215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41894 w 866957"/>
                  <a:gd name="connsiteY18" fmla="*/ 362215 h 1636349"/>
                  <a:gd name="connsiteX19" fmla="*/ 694305 w 866957"/>
                  <a:gd name="connsiteY19" fmla="*/ 376504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08557 w 866957"/>
                  <a:gd name="connsiteY18" fmla="*/ 369358 h 1636349"/>
                  <a:gd name="connsiteX19" fmla="*/ 694305 w 866957"/>
                  <a:gd name="connsiteY19" fmla="*/ 376504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08557 w 866957"/>
                  <a:gd name="connsiteY18" fmla="*/ 369358 h 1636349"/>
                  <a:gd name="connsiteX19" fmla="*/ 694305 w 866957"/>
                  <a:gd name="connsiteY19" fmla="*/ 376504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08557 w 866957"/>
                  <a:gd name="connsiteY18" fmla="*/ 369358 h 1636349"/>
                  <a:gd name="connsiteX19" fmla="*/ 587149 w 866957"/>
                  <a:gd name="connsiteY19" fmla="*/ 41698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03794 w 866957"/>
                  <a:gd name="connsiteY15" fmla="*/ 516998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08557 w 866957"/>
                  <a:gd name="connsiteY18" fmla="*/ 369358 h 1636349"/>
                  <a:gd name="connsiteX19" fmla="*/ 587149 w 866957"/>
                  <a:gd name="connsiteY19" fmla="*/ 41698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03794 w 866957"/>
                  <a:gd name="connsiteY15" fmla="*/ 516998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08557 w 866957"/>
                  <a:gd name="connsiteY18" fmla="*/ 369358 h 1636349"/>
                  <a:gd name="connsiteX19" fmla="*/ 587149 w 866957"/>
                  <a:gd name="connsiteY19" fmla="*/ 41698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03794 w 866957"/>
                  <a:gd name="connsiteY15" fmla="*/ 516998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08557 w 866957"/>
                  <a:gd name="connsiteY18" fmla="*/ 369358 h 1636349"/>
                  <a:gd name="connsiteX19" fmla="*/ 587149 w 866957"/>
                  <a:gd name="connsiteY19" fmla="*/ 41698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03794 w 866957"/>
                  <a:gd name="connsiteY15" fmla="*/ 516998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44275 w 866957"/>
                  <a:gd name="connsiteY18" fmla="*/ 419364 h 1636349"/>
                  <a:gd name="connsiteX19" fmla="*/ 587149 w 866957"/>
                  <a:gd name="connsiteY19" fmla="*/ 41698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03794 w 866957"/>
                  <a:gd name="connsiteY15" fmla="*/ 516998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60944 w 866957"/>
                  <a:gd name="connsiteY18" fmla="*/ 388408 h 1636349"/>
                  <a:gd name="connsiteX19" fmla="*/ 587149 w 866957"/>
                  <a:gd name="connsiteY19" fmla="*/ 41698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03794 w 866957"/>
                  <a:gd name="connsiteY15" fmla="*/ 516998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28889 h 1636349"/>
                  <a:gd name="connsiteX18" fmla="*/ 460944 w 866957"/>
                  <a:gd name="connsiteY18" fmla="*/ 388408 h 1636349"/>
                  <a:gd name="connsiteX19" fmla="*/ 587149 w 866957"/>
                  <a:gd name="connsiteY19" fmla="*/ 41698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7138 w 866957"/>
                  <a:gd name="connsiteY15" fmla="*/ 445561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28889 h 1636349"/>
                  <a:gd name="connsiteX18" fmla="*/ 460944 w 866957"/>
                  <a:gd name="connsiteY18" fmla="*/ 388408 h 1636349"/>
                  <a:gd name="connsiteX19" fmla="*/ 587149 w 866957"/>
                  <a:gd name="connsiteY19" fmla="*/ 41698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72150"/>
                  <a:gd name="connsiteY0" fmla="*/ 5413 h 1636349"/>
                  <a:gd name="connsiteX1" fmla="*/ 462642 w 872150"/>
                  <a:gd name="connsiteY1" fmla="*/ 169858 h 1636349"/>
                  <a:gd name="connsiteX2" fmla="*/ 257857 w 872150"/>
                  <a:gd name="connsiteY2" fmla="*/ 343076 h 1636349"/>
                  <a:gd name="connsiteX3" fmla="*/ 256292 w 872150"/>
                  <a:gd name="connsiteY3" fmla="*/ 663659 h 1636349"/>
                  <a:gd name="connsiteX4" fmla="*/ 240439 w 872150"/>
                  <a:gd name="connsiteY4" fmla="*/ 1033433 h 1636349"/>
                  <a:gd name="connsiteX5" fmla="*/ 160292 w 872150"/>
                  <a:gd name="connsiteY5" fmla="*/ 1236450 h 1636349"/>
                  <a:gd name="connsiteX6" fmla="*/ 12725 w 872150"/>
                  <a:gd name="connsiteY6" fmla="*/ 1591734 h 1636349"/>
                  <a:gd name="connsiteX7" fmla="*/ 520337 w 872150"/>
                  <a:gd name="connsiteY7" fmla="*/ 1601805 h 1636349"/>
                  <a:gd name="connsiteX8" fmla="*/ 656682 w 872150"/>
                  <a:gd name="connsiteY8" fmla="*/ 1259720 h 1636349"/>
                  <a:gd name="connsiteX9" fmla="*/ 836090 w 872150"/>
                  <a:gd name="connsiteY9" fmla="*/ 941856 h 1636349"/>
                  <a:gd name="connsiteX10" fmla="*/ 792480 w 872150"/>
                  <a:gd name="connsiteY10" fmla="*/ 690533 h 1636349"/>
                  <a:gd name="connsiteX11" fmla="*/ 806905 w 872150"/>
                  <a:gd name="connsiteY11" fmla="*/ 510783 h 1636349"/>
                  <a:gd name="connsiteX12" fmla="*/ 863170 w 872150"/>
                  <a:gd name="connsiteY12" fmla="*/ 355389 h 1636349"/>
                  <a:gd name="connsiteX13" fmla="*/ 851468 w 872150"/>
                  <a:gd name="connsiteY13" fmla="*/ 290778 h 1636349"/>
                  <a:gd name="connsiteX14" fmla="*/ 670493 w 872150"/>
                  <a:gd name="connsiteY14" fmla="*/ 450322 h 1636349"/>
                  <a:gd name="connsiteX15" fmla="*/ 582386 w 872150"/>
                  <a:gd name="connsiteY15" fmla="*/ 524140 h 1636349"/>
                  <a:gd name="connsiteX16" fmla="*/ 487138 w 872150"/>
                  <a:gd name="connsiteY16" fmla="*/ 445561 h 1636349"/>
                  <a:gd name="connsiteX17" fmla="*/ 584768 w 872150"/>
                  <a:gd name="connsiteY17" fmla="*/ 509854 h 1636349"/>
                  <a:gd name="connsiteX18" fmla="*/ 580006 w 872150"/>
                  <a:gd name="connsiteY18" fmla="*/ 428889 h 1636349"/>
                  <a:gd name="connsiteX19" fmla="*/ 460944 w 872150"/>
                  <a:gd name="connsiteY19" fmla="*/ 388408 h 1636349"/>
                  <a:gd name="connsiteX20" fmla="*/ 587149 w 872150"/>
                  <a:gd name="connsiteY20" fmla="*/ 416985 h 1636349"/>
                  <a:gd name="connsiteX21" fmla="*/ 596675 w 872150"/>
                  <a:gd name="connsiteY21" fmla="*/ 369359 h 1636349"/>
                  <a:gd name="connsiteX22" fmla="*/ 508567 w 872150"/>
                  <a:gd name="connsiteY22" fmla="*/ 366977 h 1636349"/>
                  <a:gd name="connsiteX23" fmla="*/ 618106 w 872150"/>
                  <a:gd name="connsiteY23" fmla="*/ 309827 h 1636349"/>
                  <a:gd name="connsiteX24" fmla="*/ 549050 w 872150"/>
                  <a:gd name="connsiteY24" fmla="*/ 295541 h 1636349"/>
                  <a:gd name="connsiteX25" fmla="*/ 613343 w 872150"/>
                  <a:gd name="connsiteY25" fmla="*/ 269347 h 1636349"/>
                  <a:gd name="connsiteX26" fmla="*/ 639538 w 872150"/>
                  <a:gd name="connsiteY26" fmla="*/ 240772 h 1636349"/>
                  <a:gd name="connsiteX27" fmla="*/ 596675 w 872150"/>
                  <a:gd name="connsiteY27" fmla="*/ 240772 h 1636349"/>
                  <a:gd name="connsiteX28" fmla="*/ 653825 w 872150"/>
                  <a:gd name="connsiteY28" fmla="*/ 209816 h 1636349"/>
                  <a:gd name="connsiteX29" fmla="*/ 691924 w 872150"/>
                  <a:gd name="connsiteY29" fmla="*/ 159809 h 1636349"/>
                  <a:gd name="connsiteX30" fmla="*/ 677636 w 872150"/>
                  <a:gd name="connsiteY30" fmla="*/ 114566 h 1636349"/>
                  <a:gd name="connsiteX31" fmla="*/ 706212 w 872150"/>
                  <a:gd name="connsiteY31" fmla="*/ 126473 h 1636349"/>
                  <a:gd name="connsiteX32" fmla="*/ 694032 w 872150"/>
                  <a:gd name="connsiteY32" fmla="*/ 25348 h 1636349"/>
                  <a:gd name="connsiteX33" fmla="*/ 313305 w 872150"/>
                  <a:gd name="connsiteY33" fmla="*/ 359835 h 1636349"/>
                  <a:gd name="connsiteX34" fmla="*/ 278538 w 872150"/>
                  <a:gd name="connsiteY34" fmla="*/ 379202 h 1636349"/>
                  <a:gd name="connsiteX35" fmla="*/ 689680 w 872150"/>
                  <a:gd name="connsiteY35" fmla="*/ 5413 h 1636349"/>
                  <a:gd name="connsiteX0" fmla="*/ 689680 w 872150"/>
                  <a:gd name="connsiteY0" fmla="*/ 5413 h 1636349"/>
                  <a:gd name="connsiteX1" fmla="*/ 462642 w 872150"/>
                  <a:gd name="connsiteY1" fmla="*/ 169858 h 1636349"/>
                  <a:gd name="connsiteX2" fmla="*/ 257857 w 872150"/>
                  <a:gd name="connsiteY2" fmla="*/ 343076 h 1636349"/>
                  <a:gd name="connsiteX3" fmla="*/ 256292 w 872150"/>
                  <a:gd name="connsiteY3" fmla="*/ 663659 h 1636349"/>
                  <a:gd name="connsiteX4" fmla="*/ 240439 w 872150"/>
                  <a:gd name="connsiteY4" fmla="*/ 1033433 h 1636349"/>
                  <a:gd name="connsiteX5" fmla="*/ 160292 w 872150"/>
                  <a:gd name="connsiteY5" fmla="*/ 1236450 h 1636349"/>
                  <a:gd name="connsiteX6" fmla="*/ 12725 w 872150"/>
                  <a:gd name="connsiteY6" fmla="*/ 1591734 h 1636349"/>
                  <a:gd name="connsiteX7" fmla="*/ 520337 w 872150"/>
                  <a:gd name="connsiteY7" fmla="*/ 1601805 h 1636349"/>
                  <a:gd name="connsiteX8" fmla="*/ 656682 w 872150"/>
                  <a:gd name="connsiteY8" fmla="*/ 1259720 h 1636349"/>
                  <a:gd name="connsiteX9" fmla="*/ 836090 w 872150"/>
                  <a:gd name="connsiteY9" fmla="*/ 941856 h 1636349"/>
                  <a:gd name="connsiteX10" fmla="*/ 792480 w 872150"/>
                  <a:gd name="connsiteY10" fmla="*/ 690533 h 1636349"/>
                  <a:gd name="connsiteX11" fmla="*/ 806905 w 872150"/>
                  <a:gd name="connsiteY11" fmla="*/ 510783 h 1636349"/>
                  <a:gd name="connsiteX12" fmla="*/ 863170 w 872150"/>
                  <a:gd name="connsiteY12" fmla="*/ 355389 h 1636349"/>
                  <a:gd name="connsiteX13" fmla="*/ 851468 w 872150"/>
                  <a:gd name="connsiteY13" fmla="*/ 290778 h 1636349"/>
                  <a:gd name="connsiteX14" fmla="*/ 670493 w 872150"/>
                  <a:gd name="connsiteY14" fmla="*/ 450322 h 1636349"/>
                  <a:gd name="connsiteX15" fmla="*/ 677636 w 872150"/>
                  <a:gd name="connsiteY15" fmla="*/ 464609 h 1636349"/>
                  <a:gd name="connsiteX16" fmla="*/ 582386 w 872150"/>
                  <a:gd name="connsiteY16" fmla="*/ 524140 h 1636349"/>
                  <a:gd name="connsiteX17" fmla="*/ 487138 w 872150"/>
                  <a:gd name="connsiteY17" fmla="*/ 445561 h 1636349"/>
                  <a:gd name="connsiteX18" fmla="*/ 584768 w 872150"/>
                  <a:gd name="connsiteY18" fmla="*/ 509854 h 1636349"/>
                  <a:gd name="connsiteX19" fmla="*/ 580006 w 872150"/>
                  <a:gd name="connsiteY19" fmla="*/ 428889 h 1636349"/>
                  <a:gd name="connsiteX20" fmla="*/ 460944 w 872150"/>
                  <a:gd name="connsiteY20" fmla="*/ 388408 h 1636349"/>
                  <a:gd name="connsiteX21" fmla="*/ 587149 w 872150"/>
                  <a:gd name="connsiteY21" fmla="*/ 416985 h 1636349"/>
                  <a:gd name="connsiteX22" fmla="*/ 596675 w 872150"/>
                  <a:gd name="connsiteY22" fmla="*/ 369359 h 1636349"/>
                  <a:gd name="connsiteX23" fmla="*/ 508567 w 872150"/>
                  <a:gd name="connsiteY23" fmla="*/ 366977 h 1636349"/>
                  <a:gd name="connsiteX24" fmla="*/ 618106 w 872150"/>
                  <a:gd name="connsiteY24" fmla="*/ 309827 h 1636349"/>
                  <a:gd name="connsiteX25" fmla="*/ 549050 w 872150"/>
                  <a:gd name="connsiteY25" fmla="*/ 295541 h 1636349"/>
                  <a:gd name="connsiteX26" fmla="*/ 613343 w 872150"/>
                  <a:gd name="connsiteY26" fmla="*/ 269347 h 1636349"/>
                  <a:gd name="connsiteX27" fmla="*/ 639538 w 872150"/>
                  <a:gd name="connsiteY27" fmla="*/ 240772 h 1636349"/>
                  <a:gd name="connsiteX28" fmla="*/ 596675 w 872150"/>
                  <a:gd name="connsiteY28" fmla="*/ 240772 h 1636349"/>
                  <a:gd name="connsiteX29" fmla="*/ 653825 w 872150"/>
                  <a:gd name="connsiteY29" fmla="*/ 209816 h 1636349"/>
                  <a:gd name="connsiteX30" fmla="*/ 691924 w 872150"/>
                  <a:gd name="connsiteY30" fmla="*/ 159809 h 1636349"/>
                  <a:gd name="connsiteX31" fmla="*/ 677636 w 872150"/>
                  <a:gd name="connsiteY31" fmla="*/ 114566 h 1636349"/>
                  <a:gd name="connsiteX32" fmla="*/ 706212 w 872150"/>
                  <a:gd name="connsiteY32" fmla="*/ 126473 h 1636349"/>
                  <a:gd name="connsiteX33" fmla="*/ 694032 w 872150"/>
                  <a:gd name="connsiteY33" fmla="*/ 25348 h 1636349"/>
                  <a:gd name="connsiteX34" fmla="*/ 313305 w 872150"/>
                  <a:gd name="connsiteY34" fmla="*/ 359835 h 1636349"/>
                  <a:gd name="connsiteX35" fmla="*/ 278538 w 872150"/>
                  <a:gd name="connsiteY35" fmla="*/ 379202 h 1636349"/>
                  <a:gd name="connsiteX36" fmla="*/ 689680 w 872150"/>
                  <a:gd name="connsiteY36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395553 h 1636349"/>
                  <a:gd name="connsiteX15" fmla="*/ 670493 w 869436"/>
                  <a:gd name="connsiteY15" fmla="*/ 450322 h 1636349"/>
                  <a:gd name="connsiteX16" fmla="*/ 677636 w 869436"/>
                  <a:gd name="connsiteY16" fmla="*/ 464609 h 1636349"/>
                  <a:gd name="connsiteX17" fmla="*/ 582386 w 869436"/>
                  <a:gd name="connsiteY17" fmla="*/ 524140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395553 h 1636349"/>
                  <a:gd name="connsiteX15" fmla="*/ 670493 w 869436"/>
                  <a:gd name="connsiteY15" fmla="*/ 450322 h 1636349"/>
                  <a:gd name="connsiteX16" fmla="*/ 577624 w 869436"/>
                  <a:gd name="connsiteY16" fmla="*/ 640822 h 1636349"/>
                  <a:gd name="connsiteX17" fmla="*/ 582386 w 869436"/>
                  <a:gd name="connsiteY17" fmla="*/ 524140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395553 h 1636349"/>
                  <a:gd name="connsiteX15" fmla="*/ 568099 w 869436"/>
                  <a:gd name="connsiteY15" fmla="*/ 736072 h 1636349"/>
                  <a:gd name="connsiteX16" fmla="*/ 577624 w 869436"/>
                  <a:gd name="connsiteY16" fmla="*/ 640822 h 1636349"/>
                  <a:gd name="connsiteX17" fmla="*/ 582386 w 869436"/>
                  <a:gd name="connsiteY17" fmla="*/ 524140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568099 w 869436"/>
                  <a:gd name="connsiteY15" fmla="*/ 736072 h 1636349"/>
                  <a:gd name="connsiteX16" fmla="*/ 577624 w 869436"/>
                  <a:gd name="connsiteY16" fmla="*/ 640822 h 1636349"/>
                  <a:gd name="connsiteX17" fmla="*/ 582386 w 869436"/>
                  <a:gd name="connsiteY17" fmla="*/ 524140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568099 w 869436"/>
                  <a:gd name="connsiteY15" fmla="*/ 736072 h 1636349"/>
                  <a:gd name="connsiteX16" fmla="*/ 477612 w 869436"/>
                  <a:gd name="connsiteY16" fmla="*/ 531285 h 1636349"/>
                  <a:gd name="connsiteX17" fmla="*/ 582386 w 869436"/>
                  <a:gd name="connsiteY17" fmla="*/ 524140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568099 w 869436"/>
                  <a:gd name="connsiteY15" fmla="*/ 736072 h 1636349"/>
                  <a:gd name="connsiteX16" fmla="*/ 477612 w 869436"/>
                  <a:gd name="connsiteY16" fmla="*/ 531285 h 1636349"/>
                  <a:gd name="connsiteX17" fmla="*/ 553811 w 869436"/>
                  <a:gd name="connsiteY17" fmla="*/ 519378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568099 w 869436"/>
                  <a:gd name="connsiteY15" fmla="*/ 736072 h 1636349"/>
                  <a:gd name="connsiteX16" fmla="*/ 477612 w 869436"/>
                  <a:gd name="connsiteY16" fmla="*/ 531285 h 1636349"/>
                  <a:gd name="connsiteX17" fmla="*/ 553811 w 869436"/>
                  <a:gd name="connsiteY17" fmla="*/ 519378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568099 w 869436"/>
                  <a:gd name="connsiteY15" fmla="*/ 736072 h 1636349"/>
                  <a:gd name="connsiteX16" fmla="*/ 477612 w 869436"/>
                  <a:gd name="connsiteY16" fmla="*/ 531285 h 1636349"/>
                  <a:gd name="connsiteX17" fmla="*/ 570479 w 869436"/>
                  <a:gd name="connsiteY17" fmla="*/ 521759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549049 w 869436"/>
                  <a:gd name="connsiteY15" fmla="*/ 543191 h 1636349"/>
                  <a:gd name="connsiteX16" fmla="*/ 477612 w 869436"/>
                  <a:gd name="connsiteY16" fmla="*/ 531285 h 1636349"/>
                  <a:gd name="connsiteX17" fmla="*/ 570479 w 869436"/>
                  <a:gd name="connsiteY17" fmla="*/ 521759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549049 w 869436"/>
                  <a:gd name="connsiteY15" fmla="*/ 543191 h 1636349"/>
                  <a:gd name="connsiteX16" fmla="*/ 477612 w 869436"/>
                  <a:gd name="connsiteY16" fmla="*/ 531285 h 1636349"/>
                  <a:gd name="connsiteX17" fmla="*/ 570479 w 869436"/>
                  <a:gd name="connsiteY17" fmla="*/ 521759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618105 w 869436"/>
                  <a:gd name="connsiteY15" fmla="*/ 588434 h 1636349"/>
                  <a:gd name="connsiteX16" fmla="*/ 549049 w 869436"/>
                  <a:gd name="connsiteY16" fmla="*/ 543191 h 1636349"/>
                  <a:gd name="connsiteX17" fmla="*/ 477612 w 869436"/>
                  <a:gd name="connsiteY17" fmla="*/ 531285 h 1636349"/>
                  <a:gd name="connsiteX18" fmla="*/ 570479 w 869436"/>
                  <a:gd name="connsiteY18" fmla="*/ 521759 h 1636349"/>
                  <a:gd name="connsiteX19" fmla="*/ 487138 w 869436"/>
                  <a:gd name="connsiteY19" fmla="*/ 445561 h 1636349"/>
                  <a:gd name="connsiteX20" fmla="*/ 584768 w 869436"/>
                  <a:gd name="connsiteY20" fmla="*/ 509854 h 1636349"/>
                  <a:gd name="connsiteX21" fmla="*/ 580006 w 869436"/>
                  <a:gd name="connsiteY21" fmla="*/ 428889 h 1636349"/>
                  <a:gd name="connsiteX22" fmla="*/ 460944 w 869436"/>
                  <a:gd name="connsiteY22" fmla="*/ 388408 h 1636349"/>
                  <a:gd name="connsiteX23" fmla="*/ 587149 w 869436"/>
                  <a:gd name="connsiteY23" fmla="*/ 416985 h 1636349"/>
                  <a:gd name="connsiteX24" fmla="*/ 596675 w 869436"/>
                  <a:gd name="connsiteY24" fmla="*/ 369359 h 1636349"/>
                  <a:gd name="connsiteX25" fmla="*/ 508567 w 869436"/>
                  <a:gd name="connsiteY25" fmla="*/ 366977 h 1636349"/>
                  <a:gd name="connsiteX26" fmla="*/ 618106 w 869436"/>
                  <a:gd name="connsiteY26" fmla="*/ 309827 h 1636349"/>
                  <a:gd name="connsiteX27" fmla="*/ 549050 w 869436"/>
                  <a:gd name="connsiteY27" fmla="*/ 295541 h 1636349"/>
                  <a:gd name="connsiteX28" fmla="*/ 613343 w 869436"/>
                  <a:gd name="connsiteY28" fmla="*/ 269347 h 1636349"/>
                  <a:gd name="connsiteX29" fmla="*/ 639538 w 869436"/>
                  <a:gd name="connsiteY29" fmla="*/ 240772 h 1636349"/>
                  <a:gd name="connsiteX30" fmla="*/ 596675 w 869436"/>
                  <a:gd name="connsiteY30" fmla="*/ 240772 h 1636349"/>
                  <a:gd name="connsiteX31" fmla="*/ 653825 w 869436"/>
                  <a:gd name="connsiteY31" fmla="*/ 209816 h 1636349"/>
                  <a:gd name="connsiteX32" fmla="*/ 691924 w 869436"/>
                  <a:gd name="connsiteY32" fmla="*/ 159809 h 1636349"/>
                  <a:gd name="connsiteX33" fmla="*/ 677636 w 869436"/>
                  <a:gd name="connsiteY33" fmla="*/ 114566 h 1636349"/>
                  <a:gd name="connsiteX34" fmla="*/ 706212 w 869436"/>
                  <a:gd name="connsiteY34" fmla="*/ 126473 h 1636349"/>
                  <a:gd name="connsiteX35" fmla="*/ 694032 w 869436"/>
                  <a:gd name="connsiteY35" fmla="*/ 25348 h 1636349"/>
                  <a:gd name="connsiteX36" fmla="*/ 313305 w 869436"/>
                  <a:gd name="connsiteY36" fmla="*/ 359835 h 1636349"/>
                  <a:gd name="connsiteX37" fmla="*/ 278538 w 869436"/>
                  <a:gd name="connsiteY37" fmla="*/ 379202 h 1636349"/>
                  <a:gd name="connsiteX38" fmla="*/ 689680 w 869436"/>
                  <a:gd name="connsiteY38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618105 w 869436"/>
                  <a:gd name="connsiteY15" fmla="*/ 588434 h 1636349"/>
                  <a:gd name="connsiteX16" fmla="*/ 653823 w 869436"/>
                  <a:gd name="connsiteY16" fmla="*/ 617009 h 1636349"/>
                  <a:gd name="connsiteX17" fmla="*/ 549049 w 869436"/>
                  <a:gd name="connsiteY17" fmla="*/ 543191 h 1636349"/>
                  <a:gd name="connsiteX18" fmla="*/ 477612 w 869436"/>
                  <a:gd name="connsiteY18" fmla="*/ 531285 h 1636349"/>
                  <a:gd name="connsiteX19" fmla="*/ 570479 w 869436"/>
                  <a:gd name="connsiteY19" fmla="*/ 521759 h 1636349"/>
                  <a:gd name="connsiteX20" fmla="*/ 487138 w 869436"/>
                  <a:gd name="connsiteY20" fmla="*/ 445561 h 1636349"/>
                  <a:gd name="connsiteX21" fmla="*/ 584768 w 869436"/>
                  <a:gd name="connsiteY21" fmla="*/ 509854 h 1636349"/>
                  <a:gd name="connsiteX22" fmla="*/ 580006 w 869436"/>
                  <a:gd name="connsiteY22" fmla="*/ 428889 h 1636349"/>
                  <a:gd name="connsiteX23" fmla="*/ 460944 w 869436"/>
                  <a:gd name="connsiteY23" fmla="*/ 388408 h 1636349"/>
                  <a:gd name="connsiteX24" fmla="*/ 587149 w 869436"/>
                  <a:gd name="connsiteY24" fmla="*/ 416985 h 1636349"/>
                  <a:gd name="connsiteX25" fmla="*/ 596675 w 869436"/>
                  <a:gd name="connsiteY25" fmla="*/ 369359 h 1636349"/>
                  <a:gd name="connsiteX26" fmla="*/ 508567 w 869436"/>
                  <a:gd name="connsiteY26" fmla="*/ 366977 h 1636349"/>
                  <a:gd name="connsiteX27" fmla="*/ 618106 w 869436"/>
                  <a:gd name="connsiteY27" fmla="*/ 309827 h 1636349"/>
                  <a:gd name="connsiteX28" fmla="*/ 549050 w 869436"/>
                  <a:gd name="connsiteY28" fmla="*/ 295541 h 1636349"/>
                  <a:gd name="connsiteX29" fmla="*/ 613343 w 869436"/>
                  <a:gd name="connsiteY29" fmla="*/ 269347 h 1636349"/>
                  <a:gd name="connsiteX30" fmla="*/ 639538 w 869436"/>
                  <a:gd name="connsiteY30" fmla="*/ 240772 h 1636349"/>
                  <a:gd name="connsiteX31" fmla="*/ 596675 w 869436"/>
                  <a:gd name="connsiteY31" fmla="*/ 240772 h 1636349"/>
                  <a:gd name="connsiteX32" fmla="*/ 653825 w 869436"/>
                  <a:gd name="connsiteY32" fmla="*/ 209816 h 1636349"/>
                  <a:gd name="connsiteX33" fmla="*/ 691924 w 869436"/>
                  <a:gd name="connsiteY33" fmla="*/ 159809 h 1636349"/>
                  <a:gd name="connsiteX34" fmla="*/ 677636 w 869436"/>
                  <a:gd name="connsiteY34" fmla="*/ 114566 h 1636349"/>
                  <a:gd name="connsiteX35" fmla="*/ 706212 w 869436"/>
                  <a:gd name="connsiteY35" fmla="*/ 126473 h 1636349"/>
                  <a:gd name="connsiteX36" fmla="*/ 694032 w 869436"/>
                  <a:gd name="connsiteY36" fmla="*/ 25348 h 1636349"/>
                  <a:gd name="connsiteX37" fmla="*/ 313305 w 869436"/>
                  <a:gd name="connsiteY37" fmla="*/ 359835 h 1636349"/>
                  <a:gd name="connsiteX38" fmla="*/ 278538 w 869436"/>
                  <a:gd name="connsiteY38" fmla="*/ 379202 h 1636349"/>
                  <a:gd name="connsiteX39" fmla="*/ 689680 w 869436"/>
                  <a:gd name="connsiteY39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687161 w 869436"/>
                  <a:gd name="connsiteY15" fmla="*/ 640822 h 1636349"/>
                  <a:gd name="connsiteX16" fmla="*/ 618105 w 869436"/>
                  <a:gd name="connsiteY16" fmla="*/ 588434 h 1636349"/>
                  <a:gd name="connsiteX17" fmla="*/ 653823 w 869436"/>
                  <a:gd name="connsiteY17" fmla="*/ 617009 h 1636349"/>
                  <a:gd name="connsiteX18" fmla="*/ 549049 w 869436"/>
                  <a:gd name="connsiteY18" fmla="*/ 543191 h 1636349"/>
                  <a:gd name="connsiteX19" fmla="*/ 477612 w 869436"/>
                  <a:gd name="connsiteY19" fmla="*/ 531285 h 1636349"/>
                  <a:gd name="connsiteX20" fmla="*/ 570479 w 869436"/>
                  <a:gd name="connsiteY20" fmla="*/ 521759 h 1636349"/>
                  <a:gd name="connsiteX21" fmla="*/ 487138 w 869436"/>
                  <a:gd name="connsiteY21" fmla="*/ 445561 h 1636349"/>
                  <a:gd name="connsiteX22" fmla="*/ 584768 w 869436"/>
                  <a:gd name="connsiteY22" fmla="*/ 509854 h 1636349"/>
                  <a:gd name="connsiteX23" fmla="*/ 580006 w 869436"/>
                  <a:gd name="connsiteY23" fmla="*/ 428889 h 1636349"/>
                  <a:gd name="connsiteX24" fmla="*/ 460944 w 869436"/>
                  <a:gd name="connsiteY24" fmla="*/ 388408 h 1636349"/>
                  <a:gd name="connsiteX25" fmla="*/ 587149 w 869436"/>
                  <a:gd name="connsiteY25" fmla="*/ 416985 h 1636349"/>
                  <a:gd name="connsiteX26" fmla="*/ 596675 w 869436"/>
                  <a:gd name="connsiteY26" fmla="*/ 369359 h 1636349"/>
                  <a:gd name="connsiteX27" fmla="*/ 508567 w 869436"/>
                  <a:gd name="connsiteY27" fmla="*/ 366977 h 1636349"/>
                  <a:gd name="connsiteX28" fmla="*/ 618106 w 869436"/>
                  <a:gd name="connsiteY28" fmla="*/ 309827 h 1636349"/>
                  <a:gd name="connsiteX29" fmla="*/ 549050 w 869436"/>
                  <a:gd name="connsiteY29" fmla="*/ 295541 h 1636349"/>
                  <a:gd name="connsiteX30" fmla="*/ 613343 w 869436"/>
                  <a:gd name="connsiteY30" fmla="*/ 269347 h 1636349"/>
                  <a:gd name="connsiteX31" fmla="*/ 639538 w 869436"/>
                  <a:gd name="connsiteY31" fmla="*/ 240772 h 1636349"/>
                  <a:gd name="connsiteX32" fmla="*/ 596675 w 869436"/>
                  <a:gd name="connsiteY32" fmla="*/ 240772 h 1636349"/>
                  <a:gd name="connsiteX33" fmla="*/ 653825 w 869436"/>
                  <a:gd name="connsiteY33" fmla="*/ 209816 h 1636349"/>
                  <a:gd name="connsiteX34" fmla="*/ 691924 w 869436"/>
                  <a:gd name="connsiteY34" fmla="*/ 159809 h 1636349"/>
                  <a:gd name="connsiteX35" fmla="*/ 677636 w 869436"/>
                  <a:gd name="connsiteY35" fmla="*/ 114566 h 1636349"/>
                  <a:gd name="connsiteX36" fmla="*/ 706212 w 869436"/>
                  <a:gd name="connsiteY36" fmla="*/ 126473 h 1636349"/>
                  <a:gd name="connsiteX37" fmla="*/ 694032 w 869436"/>
                  <a:gd name="connsiteY37" fmla="*/ 25348 h 1636349"/>
                  <a:gd name="connsiteX38" fmla="*/ 313305 w 869436"/>
                  <a:gd name="connsiteY38" fmla="*/ 359835 h 1636349"/>
                  <a:gd name="connsiteX39" fmla="*/ 278538 w 869436"/>
                  <a:gd name="connsiteY39" fmla="*/ 379202 h 1636349"/>
                  <a:gd name="connsiteX40" fmla="*/ 689680 w 869436"/>
                  <a:gd name="connsiteY40" fmla="*/ 5413 h 1636349"/>
                  <a:gd name="connsiteX0" fmla="*/ 689680 w 867855"/>
                  <a:gd name="connsiteY0" fmla="*/ 5413 h 1636349"/>
                  <a:gd name="connsiteX1" fmla="*/ 462642 w 867855"/>
                  <a:gd name="connsiteY1" fmla="*/ 169858 h 1636349"/>
                  <a:gd name="connsiteX2" fmla="*/ 257857 w 867855"/>
                  <a:gd name="connsiteY2" fmla="*/ 343076 h 1636349"/>
                  <a:gd name="connsiteX3" fmla="*/ 256292 w 867855"/>
                  <a:gd name="connsiteY3" fmla="*/ 663659 h 1636349"/>
                  <a:gd name="connsiteX4" fmla="*/ 240439 w 867855"/>
                  <a:gd name="connsiteY4" fmla="*/ 1033433 h 1636349"/>
                  <a:gd name="connsiteX5" fmla="*/ 160292 w 867855"/>
                  <a:gd name="connsiteY5" fmla="*/ 1236450 h 1636349"/>
                  <a:gd name="connsiteX6" fmla="*/ 12725 w 867855"/>
                  <a:gd name="connsiteY6" fmla="*/ 1591734 h 1636349"/>
                  <a:gd name="connsiteX7" fmla="*/ 520337 w 867855"/>
                  <a:gd name="connsiteY7" fmla="*/ 1601805 h 1636349"/>
                  <a:gd name="connsiteX8" fmla="*/ 656682 w 867855"/>
                  <a:gd name="connsiteY8" fmla="*/ 1259720 h 1636349"/>
                  <a:gd name="connsiteX9" fmla="*/ 836090 w 867855"/>
                  <a:gd name="connsiteY9" fmla="*/ 941856 h 1636349"/>
                  <a:gd name="connsiteX10" fmla="*/ 792480 w 867855"/>
                  <a:gd name="connsiteY10" fmla="*/ 690533 h 1636349"/>
                  <a:gd name="connsiteX11" fmla="*/ 806905 w 867855"/>
                  <a:gd name="connsiteY11" fmla="*/ 510783 h 1636349"/>
                  <a:gd name="connsiteX12" fmla="*/ 863170 w 867855"/>
                  <a:gd name="connsiteY12" fmla="*/ 355389 h 1636349"/>
                  <a:gd name="connsiteX13" fmla="*/ 851468 w 867855"/>
                  <a:gd name="connsiteY13" fmla="*/ 290778 h 1636349"/>
                  <a:gd name="connsiteX14" fmla="*/ 746692 w 867855"/>
                  <a:gd name="connsiteY14" fmla="*/ 555097 h 1636349"/>
                  <a:gd name="connsiteX15" fmla="*/ 715736 w 867855"/>
                  <a:gd name="connsiteY15" fmla="*/ 624153 h 1636349"/>
                  <a:gd name="connsiteX16" fmla="*/ 687161 w 867855"/>
                  <a:gd name="connsiteY16" fmla="*/ 640822 h 1636349"/>
                  <a:gd name="connsiteX17" fmla="*/ 618105 w 867855"/>
                  <a:gd name="connsiteY17" fmla="*/ 588434 h 1636349"/>
                  <a:gd name="connsiteX18" fmla="*/ 653823 w 867855"/>
                  <a:gd name="connsiteY18" fmla="*/ 617009 h 1636349"/>
                  <a:gd name="connsiteX19" fmla="*/ 549049 w 867855"/>
                  <a:gd name="connsiteY19" fmla="*/ 543191 h 1636349"/>
                  <a:gd name="connsiteX20" fmla="*/ 477612 w 867855"/>
                  <a:gd name="connsiteY20" fmla="*/ 531285 h 1636349"/>
                  <a:gd name="connsiteX21" fmla="*/ 570479 w 867855"/>
                  <a:gd name="connsiteY21" fmla="*/ 521759 h 1636349"/>
                  <a:gd name="connsiteX22" fmla="*/ 487138 w 867855"/>
                  <a:gd name="connsiteY22" fmla="*/ 445561 h 1636349"/>
                  <a:gd name="connsiteX23" fmla="*/ 584768 w 867855"/>
                  <a:gd name="connsiteY23" fmla="*/ 509854 h 1636349"/>
                  <a:gd name="connsiteX24" fmla="*/ 580006 w 867855"/>
                  <a:gd name="connsiteY24" fmla="*/ 428889 h 1636349"/>
                  <a:gd name="connsiteX25" fmla="*/ 460944 w 867855"/>
                  <a:gd name="connsiteY25" fmla="*/ 388408 h 1636349"/>
                  <a:gd name="connsiteX26" fmla="*/ 587149 w 867855"/>
                  <a:gd name="connsiteY26" fmla="*/ 416985 h 1636349"/>
                  <a:gd name="connsiteX27" fmla="*/ 596675 w 867855"/>
                  <a:gd name="connsiteY27" fmla="*/ 369359 h 1636349"/>
                  <a:gd name="connsiteX28" fmla="*/ 508567 w 867855"/>
                  <a:gd name="connsiteY28" fmla="*/ 366977 h 1636349"/>
                  <a:gd name="connsiteX29" fmla="*/ 618106 w 867855"/>
                  <a:gd name="connsiteY29" fmla="*/ 309827 h 1636349"/>
                  <a:gd name="connsiteX30" fmla="*/ 549050 w 867855"/>
                  <a:gd name="connsiteY30" fmla="*/ 295541 h 1636349"/>
                  <a:gd name="connsiteX31" fmla="*/ 613343 w 867855"/>
                  <a:gd name="connsiteY31" fmla="*/ 269347 h 1636349"/>
                  <a:gd name="connsiteX32" fmla="*/ 639538 w 867855"/>
                  <a:gd name="connsiteY32" fmla="*/ 240772 h 1636349"/>
                  <a:gd name="connsiteX33" fmla="*/ 596675 w 867855"/>
                  <a:gd name="connsiteY33" fmla="*/ 240772 h 1636349"/>
                  <a:gd name="connsiteX34" fmla="*/ 653825 w 867855"/>
                  <a:gd name="connsiteY34" fmla="*/ 209816 h 1636349"/>
                  <a:gd name="connsiteX35" fmla="*/ 691924 w 867855"/>
                  <a:gd name="connsiteY35" fmla="*/ 159809 h 1636349"/>
                  <a:gd name="connsiteX36" fmla="*/ 677636 w 867855"/>
                  <a:gd name="connsiteY36" fmla="*/ 114566 h 1636349"/>
                  <a:gd name="connsiteX37" fmla="*/ 706212 w 867855"/>
                  <a:gd name="connsiteY37" fmla="*/ 126473 h 1636349"/>
                  <a:gd name="connsiteX38" fmla="*/ 694032 w 867855"/>
                  <a:gd name="connsiteY38" fmla="*/ 25348 h 1636349"/>
                  <a:gd name="connsiteX39" fmla="*/ 313305 w 867855"/>
                  <a:gd name="connsiteY39" fmla="*/ 359835 h 1636349"/>
                  <a:gd name="connsiteX40" fmla="*/ 278538 w 867855"/>
                  <a:gd name="connsiteY40" fmla="*/ 379202 h 1636349"/>
                  <a:gd name="connsiteX41" fmla="*/ 689680 w 867855"/>
                  <a:gd name="connsiteY41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618105 w 866461"/>
                  <a:gd name="connsiteY18" fmla="*/ 588434 h 1636349"/>
                  <a:gd name="connsiteX19" fmla="*/ 653823 w 866461"/>
                  <a:gd name="connsiteY19" fmla="*/ 617009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501424 w 866461"/>
                  <a:gd name="connsiteY18" fmla="*/ 774171 h 1636349"/>
                  <a:gd name="connsiteX19" fmla="*/ 653823 w 866461"/>
                  <a:gd name="connsiteY19" fmla="*/ 617009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501424 w 866461"/>
                  <a:gd name="connsiteY18" fmla="*/ 774171 h 1636349"/>
                  <a:gd name="connsiteX19" fmla="*/ 472848 w 866461"/>
                  <a:gd name="connsiteY19" fmla="*/ 581290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501424 w 866461"/>
                  <a:gd name="connsiteY18" fmla="*/ 774171 h 1636349"/>
                  <a:gd name="connsiteX19" fmla="*/ 472848 w 866461"/>
                  <a:gd name="connsiteY19" fmla="*/ 58605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501424 w 866461"/>
                  <a:gd name="connsiteY18" fmla="*/ 774171 h 1636349"/>
                  <a:gd name="connsiteX19" fmla="*/ 468086 w 866461"/>
                  <a:gd name="connsiteY19" fmla="*/ 593197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501424 w 866461"/>
                  <a:gd name="connsiteY18" fmla="*/ 774171 h 1636349"/>
                  <a:gd name="connsiteX19" fmla="*/ 468086 w 866461"/>
                  <a:gd name="connsiteY19" fmla="*/ 593197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501424 w 866461"/>
                  <a:gd name="connsiteY18" fmla="*/ 774171 h 1636349"/>
                  <a:gd name="connsiteX19" fmla="*/ 456180 w 866461"/>
                  <a:gd name="connsiteY19" fmla="*/ 574147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501424 w 866461"/>
                  <a:gd name="connsiteY18" fmla="*/ 774171 h 1636349"/>
                  <a:gd name="connsiteX19" fmla="*/ 456180 w 866461"/>
                  <a:gd name="connsiteY19" fmla="*/ 574147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501424 w 866461"/>
                  <a:gd name="connsiteY18" fmla="*/ 774171 h 1636349"/>
                  <a:gd name="connsiteX19" fmla="*/ 456180 w 866461"/>
                  <a:gd name="connsiteY19" fmla="*/ 574147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501424 w 866461"/>
                  <a:gd name="connsiteY18" fmla="*/ 77417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456181 w 866461"/>
                  <a:gd name="connsiteY18" fmla="*/ 624153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456180 w 866461"/>
                  <a:gd name="connsiteY16" fmla="*/ 697972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456180 w 866461"/>
                  <a:gd name="connsiteY16" fmla="*/ 697972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456180 w 866461"/>
                  <a:gd name="connsiteY16" fmla="*/ 697972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456180 w 866461"/>
                  <a:gd name="connsiteY16" fmla="*/ 697972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456180 w 866461"/>
                  <a:gd name="connsiteY16" fmla="*/ 697972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84781 w 866461"/>
                  <a:gd name="connsiteY27" fmla="*/ 414603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87162 w 866461"/>
                  <a:gd name="connsiteY27" fmla="*/ 428890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87162 w 866461"/>
                  <a:gd name="connsiteY27" fmla="*/ 428890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87162 w 866461"/>
                  <a:gd name="connsiteY27" fmla="*/ 428890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87162 w 866461"/>
                  <a:gd name="connsiteY27" fmla="*/ 428890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665731 w 866461"/>
                  <a:gd name="connsiteY28" fmla="*/ 352691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87149 w 866461"/>
                  <a:gd name="connsiteY24" fmla="*/ 495567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84767 w 866461"/>
                  <a:gd name="connsiteY24" fmla="*/ 500329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87148 w 866461"/>
                  <a:gd name="connsiteY24" fmla="*/ 486041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87148 w 866461"/>
                  <a:gd name="connsiteY24" fmla="*/ 486041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91911 w 866461"/>
                  <a:gd name="connsiteY24" fmla="*/ 490803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91911 w 866461"/>
                  <a:gd name="connsiteY24" fmla="*/ 47413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91911 w 866461"/>
                  <a:gd name="connsiteY24" fmla="*/ 47413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91911 w 866461"/>
                  <a:gd name="connsiteY24" fmla="*/ 47413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80005 w 866461"/>
                  <a:gd name="connsiteY24" fmla="*/ 476515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80005 w 866461"/>
                  <a:gd name="connsiteY24" fmla="*/ 476515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63324 w 866461"/>
                  <a:gd name="connsiteY23" fmla="*/ 462230 h 1636349"/>
                  <a:gd name="connsiteX24" fmla="*/ 580005 w 866461"/>
                  <a:gd name="connsiteY24" fmla="*/ 476515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63324 w 866461"/>
                  <a:gd name="connsiteY23" fmla="*/ 462230 h 1636349"/>
                  <a:gd name="connsiteX24" fmla="*/ 580005 w 866461"/>
                  <a:gd name="connsiteY24" fmla="*/ 476515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63324 w 866461"/>
                  <a:gd name="connsiteY23" fmla="*/ 462230 h 1636349"/>
                  <a:gd name="connsiteX24" fmla="*/ 580005 w 866461"/>
                  <a:gd name="connsiteY24" fmla="*/ 476515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63324 w 866461"/>
                  <a:gd name="connsiteY23" fmla="*/ 462230 h 1636349"/>
                  <a:gd name="connsiteX24" fmla="*/ 580005 w 866461"/>
                  <a:gd name="connsiteY24" fmla="*/ 476515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22843 w 866461"/>
                  <a:gd name="connsiteY23" fmla="*/ 493186 h 1636349"/>
                  <a:gd name="connsiteX24" fmla="*/ 580005 w 866461"/>
                  <a:gd name="connsiteY24" fmla="*/ 476515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27605 w 866461"/>
                  <a:gd name="connsiteY23" fmla="*/ 493186 h 1636349"/>
                  <a:gd name="connsiteX24" fmla="*/ 580005 w 866461"/>
                  <a:gd name="connsiteY24" fmla="*/ 476515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630012 w 866461"/>
                  <a:gd name="connsiteY15" fmla="*/ 590816 h 1636349"/>
                  <a:gd name="connsiteX16" fmla="*/ 546667 w 866461"/>
                  <a:gd name="connsiteY16" fmla="*/ 655109 h 1636349"/>
                  <a:gd name="connsiteX17" fmla="*/ 465705 w 866461"/>
                  <a:gd name="connsiteY17" fmla="*/ 676540 h 1636349"/>
                  <a:gd name="connsiteX18" fmla="*/ 546667 w 866461"/>
                  <a:gd name="connsiteY18" fmla="*/ 614628 h 1636349"/>
                  <a:gd name="connsiteX19" fmla="*/ 487137 w 866461"/>
                  <a:gd name="connsiteY19" fmla="*/ 600341 h 1636349"/>
                  <a:gd name="connsiteX20" fmla="*/ 468086 w 866461"/>
                  <a:gd name="connsiteY20" fmla="*/ 567003 h 1636349"/>
                  <a:gd name="connsiteX21" fmla="*/ 549049 w 866461"/>
                  <a:gd name="connsiteY21" fmla="*/ 543191 h 1636349"/>
                  <a:gd name="connsiteX22" fmla="*/ 477612 w 866461"/>
                  <a:gd name="connsiteY22" fmla="*/ 531285 h 1636349"/>
                  <a:gd name="connsiteX23" fmla="*/ 570479 w 866461"/>
                  <a:gd name="connsiteY23" fmla="*/ 521759 h 1636349"/>
                  <a:gd name="connsiteX24" fmla="*/ 427605 w 866461"/>
                  <a:gd name="connsiteY24" fmla="*/ 493186 h 1636349"/>
                  <a:gd name="connsiteX25" fmla="*/ 580005 w 866461"/>
                  <a:gd name="connsiteY25" fmla="*/ 476515 h 1636349"/>
                  <a:gd name="connsiteX26" fmla="*/ 580006 w 866461"/>
                  <a:gd name="connsiteY26" fmla="*/ 428889 h 1636349"/>
                  <a:gd name="connsiteX27" fmla="*/ 460944 w 866461"/>
                  <a:gd name="connsiteY27" fmla="*/ 388408 h 1636349"/>
                  <a:gd name="connsiteX28" fmla="*/ 606200 w 866461"/>
                  <a:gd name="connsiteY28" fmla="*/ 409840 h 1636349"/>
                  <a:gd name="connsiteX29" fmla="*/ 596675 w 866461"/>
                  <a:gd name="connsiteY29" fmla="*/ 376503 h 1636349"/>
                  <a:gd name="connsiteX30" fmla="*/ 518092 w 866461"/>
                  <a:gd name="connsiteY30" fmla="*/ 340784 h 1636349"/>
                  <a:gd name="connsiteX31" fmla="*/ 618106 w 866461"/>
                  <a:gd name="connsiteY31" fmla="*/ 309827 h 1636349"/>
                  <a:gd name="connsiteX32" fmla="*/ 549050 w 866461"/>
                  <a:gd name="connsiteY32" fmla="*/ 295541 h 1636349"/>
                  <a:gd name="connsiteX33" fmla="*/ 613343 w 866461"/>
                  <a:gd name="connsiteY33" fmla="*/ 269347 h 1636349"/>
                  <a:gd name="connsiteX34" fmla="*/ 639538 w 866461"/>
                  <a:gd name="connsiteY34" fmla="*/ 240772 h 1636349"/>
                  <a:gd name="connsiteX35" fmla="*/ 596675 w 866461"/>
                  <a:gd name="connsiteY35" fmla="*/ 240772 h 1636349"/>
                  <a:gd name="connsiteX36" fmla="*/ 653825 w 866461"/>
                  <a:gd name="connsiteY36" fmla="*/ 209816 h 1636349"/>
                  <a:gd name="connsiteX37" fmla="*/ 691924 w 866461"/>
                  <a:gd name="connsiteY37" fmla="*/ 159809 h 1636349"/>
                  <a:gd name="connsiteX38" fmla="*/ 677636 w 866461"/>
                  <a:gd name="connsiteY38" fmla="*/ 114566 h 1636349"/>
                  <a:gd name="connsiteX39" fmla="*/ 706212 w 866461"/>
                  <a:gd name="connsiteY39" fmla="*/ 126473 h 1636349"/>
                  <a:gd name="connsiteX40" fmla="*/ 694032 w 866461"/>
                  <a:gd name="connsiteY40" fmla="*/ 25348 h 1636349"/>
                  <a:gd name="connsiteX41" fmla="*/ 313305 w 866461"/>
                  <a:gd name="connsiteY41" fmla="*/ 359835 h 1636349"/>
                  <a:gd name="connsiteX42" fmla="*/ 278538 w 866461"/>
                  <a:gd name="connsiteY42" fmla="*/ 379202 h 1636349"/>
                  <a:gd name="connsiteX43" fmla="*/ 689680 w 866461"/>
                  <a:gd name="connsiteY43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630012 w 866461"/>
                  <a:gd name="connsiteY15" fmla="*/ 590816 h 1636349"/>
                  <a:gd name="connsiteX16" fmla="*/ 675256 w 866461"/>
                  <a:gd name="connsiteY16" fmla="*/ 550334 h 1636349"/>
                  <a:gd name="connsiteX17" fmla="*/ 546667 w 866461"/>
                  <a:gd name="connsiteY17" fmla="*/ 655109 h 1636349"/>
                  <a:gd name="connsiteX18" fmla="*/ 465705 w 866461"/>
                  <a:gd name="connsiteY18" fmla="*/ 676540 h 1636349"/>
                  <a:gd name="connsiteX19" fmla="*/ 546667 w 866461"/>
                  <a:gd name="connsiteY19" fmla="*/ 614628 h 1636349"/>
                  <a:gd name="connsiteX20" fmla="*/ 487137 w 866461"/>
                  <a:gd name="connsiteY20" fmla="*/ 600341 h 1636349"/>
                  <a:gd name="connsiteX21" fmla="*/ 468086 w 866461"/>
                  <a:gd name="connsiteY21" fmla="*/ 567003 h 1636349"/>
                  <a:gd name="connsiteX22" fmla="*/ 549049 w 866461"/>
                  <a:gd name="connsiteY22" fmla="*/ 543191 h 1636349"/>
                  <a:gd name="connsiteX23" fmla="*/ 477612 w 866461"/>
                  <a:gd name="connsiteY23" fmla="*/ 531285 h 1636349"/>
                  <a:gd name="connsiteX24" fmla="*/ 570479 w 866461"/>
                  <a:gd name="connsiteY24" fmla="*/ 521759 h 1636349"/>
                  <a:gd name="connsiteX25" fmla="*/ 427605 w 866461"/>
                  <a:gd name="connsiteY25" fmla="*/ 493186 h 1636349"/>
                  <a:gd name="connsiteX26" fmla="*/ 580005 w 866461"/>
                  <a:gd name="connsiteY26" fmla="*/ 476515 h 1636349"/>
                  <a:gd name="connsiteX27" fmla="*/ 580006 w 866461"/>
                  <a:gd name="connsiteY27" fmla="*/ 428889 h 1636349"/>
                  <a:gd name="connsiteX28" fmla="*/ 460944 w 866461"/>
                  <a:gd name="connsiteY28" fmla="*/ 388408 h 1636349"/>
                  <a:gd name="connsiteX29" fmla="*/ 606200 w 866461"/>
                  <a:gd name="connsiteY29" fmla="*/ 409840 h 1636349"/>
                  <a:gd name="connsiteX30" fmla="*/ 596675 w 866461"/>
                  <a:gd name="connsiteY30" fmla="*/ 376503 h 1636349"/>
                  <a:gd name="connsiteX31" fmla="*/ 518092 w 866461"/>
                  <a:gd name="connsiteY31" fmla="*/ 340784 h 1636349"/>
                  <a:gd name="connsiteX32" fmla="*/ 618106 w 866461"/>
                  <a:gd name="connsiteY32" fmla="*/ 309827 h 1636349"/>
                  <a:gd name="connsiteX33" fmla="*/ 549050 w 866461"/>
                  <a:gd name="connsiteY33" fmla="*/ 295541 h 1636349"/>
                  <a:gd name="connsiteX34" fmla="*/ 613343 w 866461"/>
                  <a:gd name="connsiteY34" fmla="*/ 269347 h 1636349"/>
                  <a:gd name="connsiteX35" fmla="*/ 639538 w 866461"/>
                  <a:gd name="connsiteY35" fmla="*/ 240772 h 1636349"/>
                  <a:gd name="connsiteX36" fmla="*/ 596675 w 866461"/>
                  <a:gd name="connsiteY36" fmla="*/ 240772 h 1636349"/>
                  <a:gd name="connsiteX37" fmla="*/ 653825 w 866461"/>
                  <a:gd name="connsiteY37" fmla="*/ 209816 h 1636349"/>
                  <a:gd name="connsiteX38" fmla="*/ 691924 w 866461"/>
                  <a:gd name="connsiteY38" fmla="*/ 159809 h 1636349"/>
                  <a:gd name="connsiteX39" fmla="*/ 677636 w 866461"/>
                  <a:gd name="connsiteY39" fmla="*/ 114566 h 1636349"/>
                  <a:gd name="connsiteX40" fmla="*/ 706212 w 866461"/>
                  <a:gd name="connsiteY40" fmla="*/ 126473 h 1636349"/>
                  <a:gd name="connsiteX41" fmla="*/ 694032 w 866461"/>
                  <a:gd name="connsiteY41" fmla="*/ 25348 h 1636349"/>
                  <a:gd name="connsiteX42" fmla="*/ 313305 w 866461"/>
                  <a:gd name="connsiteY42" fmla="*/ 359835 h 1636349"/>
                  <a:gd name="connsiteX43" fmla="*/ 278538 w 866461"/>
                  <a:gd name="connsiteY43" fmla="*/ 379202 h 1636349"/>
                  <a:gd name="connsiteX44" fmla="*/ 689680 w 866461"/>
                  <a:gd name="connsiteY44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546667 w 866461"/>
                  <a:gd name="connsiteY18" fmla="*/ 65510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546667 w 866461"/>
                  <a:gd name="connsiteY18" fmla="*/ 65510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491899 w 866461"/>
                  <a:gd name="connsiteY18" fmla="*/ 757502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491899 w 866461"/>
                  <a:gd name="connsiteY18" fmla="*/ 757502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477611 w 866461"/>
                  <a:gd name="connsiteY18" fmla="*/ 757502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477611 w 866461"/>
                  <a:gd name="connsiteY18" fmla="*/ 757502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479992 w 866461"/>
                  <a:gd name="connsiteY18" fmla="*/ 719402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479992 w 866461"/>
                  <a:gd name="connsiteY18" fmla="*/ 719402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732406 w 866461"/>
                  <a:gd name="connsiteY16" fmla="*/ 759885 h 1636349"/>
                  <a:gd name="connsiteX17" fmla="*/ 675256 w 866461"/>
                  <a:gd name="connsiteY17" fmla="*/ 550334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732406 w 866461"/>
                  <a:gd name="connsiteY16" fmla="*/ 759885 h 1636349"/>
                  <a:gd name="connsiteX17" fmla="*/ 451419 w 866461"/>
                  <a:gd name="connsiteY17" fmla="*/ 750359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732406 w 866461"/>
                  <a:gd name="connsiteY16" fmla="*/ 759885 h 1636349"/>
                  <a:gd name="connsiteX17" fmla="*/ 451419 w 866461"/>
                  <a:gd name="connsiteY17" fmla="*/ 750359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732406 w 866461"/>
                  <a:gd name="connsiteY16" fmla="*/ 759885 h 1636349"/>
                  <a:gd name="connsiteX17" fmla="*/ 451419 w 866461"/>
                  <a:gd name="connsiteY17" fmla="*/ 750359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732406 w 866461"/>
                  <a:gd name="connsiteY16" fmla="*/ 759885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549049 w 866461"/>
                  <a:gd name="connsiteY16" fmla="*/ 686067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534762 w 866461"/>
                  <a:gd name="connsiteY16" fmla="*/ 721785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08580 w 866461"/>
                  <a:gd name="connsiteY16" fmla="*/ 871803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08580 w 866461"/>
                  <a:gd name="connsiteY16" fmla="*/ 871803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451418 w 866461"/>
                  <a:gd name="connsiteY16" fmla="*/ 783697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451418 w 866461"/>
                  <a:gd name="connsiteY16" fmla="*/ 783697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534762 w 866461"/>
                  <a:gd name="connsiteY16" fmla="*/ 924191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534762 w 866461"/>
                  <a:gd name="connsiteY16" fmla="*/ 924191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534762 w 866461"/>
                  <a:gd name="connsiteY16" fmla="*/ 924191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84780 w 866461"/>
                  <a:gd name="connsiteY16" fmla="*/ 917048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84780 w 866461"/>
                  <a:gd name="connsiteY16" fmla="*/ 917048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84780 w 866461"/>
                  <a:gd name="connsiteY16" fmla="*/ 917048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84780 w 866461"/>
                  <a:gd name="connsiteY16" fmla="*/ 917048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08580 w 866461"/>
                  <a:gd name="connsiteY16" fmla="*/ 436036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08580 w 866461"/>
                  <a:gd name="connsiteY16" fmla="*/ 436036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22867 w 866461"/>
                  <a:gd name="connsiteY16" fmla="*/ 476517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08579 w 866461"/>
                  <a:gd name="connsiteY16" fmla="*/ 464610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08579 w 866461"/>
                  <a:gd name="connsiteY16" fmla="*/ 464610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39549 w 866461"/>
                  <a:gd name="connsiteY14" fmla="*/ 102659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39549 w 866461"/>
                  <a:gd name="connsiteY14" fmla="*/ 102659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63362 w 866461"/>
                  <a:gd name="connsiteY14" fmla="*/ 295540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63362 w 866461"/>
                  <a:gd name="connsiteY14" fmla="*/ 295540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18119 w 866461"/>
                  <a:gd name="connsiteY14" fmla="*/ 340784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18119 w 866461"/>
                  <a:gd name="connsiteY14" fmla="*/ 340784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39550 w 866461"/>
                  <a:gd name="connsiteY14" fmla="*/ 100278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15737 w 866461"/>
                  <a:gd name="connsiteY14" fmla="*/ 145521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282"/>
                  <a:gd name="connsiteY0" fmla="*/ 5413 h 1636349"/>
                  <a:gd name="connsiteX1" fmla="*/ 462642 w 866282"/>
                  <a:gd name="connsiteY1" fmla="*/ 169858 h 1636349"/>
                  <a:gd name="connsiteX2" fmla="*/ 257857 w 866282"/>
                  <a:gd name="connsiteY2" fmla="*/ 343076 h 1636349"/>
                  <a:gd name="connsiteX3" fmla="*/ 256292 w 866282"/>
                  <a:gd name="connsiteY3" fmla="*/ 663659 h 1636349"/>
                  <a:gd name="connsiteX4" fmla="*/ 240439 w 866282"/>
                  <a:gd name="connsiteY4" fmla="*/ 1033433 h 1636349"/>
                  <a:gd name="connsiteX5" fmla="*/ 160292 w 866282"/>
                  <a:gd name="connsiteY5" fmla="*/ 1236450 h 1636349"/>
                  <a:gd name="connsiteX6" fmla="*/ 12725 w 866282"/>
                  <a:gd name="connsiteY6" fmla="*/ 1591734 h 1636349"/>
                  <a:gd name="connsiteX7" fmla="*/ 520337 w 866282"/>
                  <a:gd name="connsiteY7" fmla="*/ 1601805 h 1636349"/>
                  <a:gd name="connsiteX8" fmla="*/ 656682 w 866282"/>
                  <a:gd name="connsiteY8" fmla="*/ 1259720 h 1636349"/>
                  <a:gd name="connsiteX9" fmla="*/ 836090 w 866282"/>
                  <a:gd name="connsiteY9" fmla="*/ 941856 h 1636349"/>
                  <a:gd name="connsiteX10" fmla="*/ 792480 w 866282"/>
                  <a:gd name="connsiteY10" fmla="*/ 690533 h 1636349"/>
                  <a:gd name="connsiteX11" fmla="*/ 806905 w 866282"/>
                  <a:gd name="connsiteY11" fmla="*/ 510783 h 1636349"/>
                  <a:gd name="connsiteX12" fmla="*/ 863170 w 866282"/>
                  <a:gd name="connsiteY12" fmla="*/ 355389 h 1636349"/>
                  <a:gd name="connsiteX13" fmla="*/ 701449 w 866282"/>
                  <a:gd name="connsiteY13" fmla="*/ 224103 h 1636349"/>
                  <a:gd name="connsiteX14" fmla="*/ 715737 w 866282"/>
                  <a:gd name="connsiteY14" fmla="*/ 145521 h 1636349"/>
                  <a:gd name="connsiteX15" fmla="*/ 651443 w 866282"/>
                  <a:gd name="connsiteY15" fmla="*/ 255060 h 1636349"/>
                  <a:gd name="connsiteX16" fmla="*/ 591910 w 866282"/>
                  <a:gd name="connsiteY16" fmla="*/ 462229 h 1636349"/>
                  <a:gd name="connsiteX17" fmla="*/ 449038 w 866282"/>
                  <a:gd name="connsiteY17" fmla="*/ 757502 h 1636349"/>
                  <a:gd name="connsiteX18" fmla="*/ 491898 w 866282"/>
                  <a:gd name="connsiteY18" fmla="*/ 695589 h 1636349"/>
                  <a:gd name="connsiteX19" fmla="*/ 465705 w 866282"/>
                  <a:gd name="connsiteY19" fmla="*/ 676540 h 1636349"/>
                  <a:gd name="connsiteX20" fmla="*/ 546667 w 866282"/>
                  <a:gd name="connsiteY20" fmla="*/ 614628 h 1636349"/>
                  <a:gd name="connsiteX21" fmla="*/ 487137 w 866282"/>
                  <a:gd name="connsiteY21" fmla="*/ 600341 h 1636349"/>
                  <a:gd name="connsiteX22" fmla="*/ 468086 w 866282"/>
                  <a:gd name="connsiteY22" fmla="*/ 567003 h 1636349"/>
                  <a:gd name="connsiteX23" fmla="*/ 549049 w 866282"/>
                  <a:gd name="connsiteY23" fmla="*/ 543191 h 1636349"/>
                  <a:gd name="connsiteX24" fmla="*/ 477612 w 866282"/>
                  <a:gd name="connsiteY24" fmla="*/ 531285 h 1636349"/>
                  <a:gd name="connsiteX25" fmla="*/ 570479 w 866282"/>
                  <a:gd name="connsiteY25" fmla="*/ 521759 h 1636349"/>
                  <a:gd name="connsiteX26" fmla="*/ 427605 w 866282"/>
                  <a:gd name="connsiteY26" fmla="*/ 493186 h 1636349"/>
                  <a:gd name="connsiteX27" fmla="*/ 580005 w 866282"/>
                  <a:gd name="connsiteY27" fmla="*/ 476515 h 1636349"/>
                  <a:gd name="connsiteX28" fmla="*/ 580006 w 866282"/>
                  <a:gd name="connsiteY28" fmla="*/ 428889 h 1636349"/>
                  <a:gd name="connsiteX29" fmla="*/ 460944 w 866282"/>
                  <a:gd name="connsiteY29" fmla="*/ 388408 h 1636349"/>
                  <a:gd name="connsiteX30" fmla="*/ 606200 w 866282"/>
                  <a:gd name="connsiteY30" fmla="*/ 409840 h 1636349"/>
                  <a:gd name="connsiteX31" fmla="*/ 596675 w 866282"/>
                  <a:gd name="connsiteY31" fmla="*/ 376503 h 1636349"/>
                  <a:gd name="connsiteX32" fmla="*/ 518092 w 866282"/>
                  <a:gd name="connsiteY32" fmla="*/ 340784 h 1636349"/>
                  <a:gd name="connsiteX33" fmla="*/ 618106 w 866282"/>
                  <a:gd name="connsiteY33" fmla="*/ 309827 h 1636349"/>
                  <a:gd name="connsiteX34" fmla="*/ 549050 w 866282"/>
                  <a:gd name="connsiteY34" fmla="*/ 295541 h 1636349"/>
                  <a:gd name="connsiteX35" fmla="*/ 613343 w 866282"/>
                  <a:gd name="connsiteY35" fmla="*/ 269347 h 1636349"/>
                  <a:gd name="connsiteX36" fmla="*/ 639538 w 866282"/>
                  <a:gd name="connsiteY36" fmla="*/ 240772 h 1636349"/>
                  <a:gd name="connsiteX37" fmla="*/ 596675 w 866282"/>
                  <a:gd name="connsiteY37" fmla="*/ 240772 h 1636349"/>
                  <a:gd name="connsiteX38" fmla="*/ 653825 w 866282"/>
                  <a:gd name="connsiteY38" fmla="*/ 209816 h 1636349"/>
                  <a:gd name="connsiteX39" fmla="*/ 691924 w 866282"/>
                  <a:gd name="connsiteY39" fmla="*/ 159809 h 1636349"/>
                  <a:gd name="connsiteX40" fmla="*/ 677636 w 866282"/>
                  <a:gd name="connsiteY40" fmla="*/ 114566 h 1636349"/>
                  <a:gd name="connsiteX41" fmla="*/ 706212 w 866282"/>
                  <a:gd name="connsiteY41" fmla="*/ 126473 h 1636349"/>
                  <a:gd name="connsiteX42" fmla="*/ 694032 w 866282"/>
                  <a:gd name="connsiteY42" fmla="*/ 25348 h 1636349"/>
                  <a:gd name="connsiteX43" fmla="*/ 313305 w 866282"/>
                  <a:gd name="connsiteY43" fmla="*/ 359835 h 1636349"/>
                  <a:gd name="connsiteX44" fmla="*/ 278538 w 866282"/>
                  <a:gd name="connsiteY44" fmla="*/ 379202 h 1636349"/>
                  <a:gd name="connsiteX45" fmla="*/ 689680 w 866282"/>
                  <a:gd name="connsiteY45" fmla="*/ 5413 h 1636349"/>
                  <a:gd name="connsiteX0" fmla="*/ 689680 w 866282"/>
                  <a:gd name="connsiteY0" fmla="*/ 5413 h 1636349"/>
                  <a:gd name="connsiteX1" fmla="*/ 462642 w 866282"/>
                  <a:gd name="connsiteY1" fmla="*/ 169858 h 1636349"/>
                  <a:gd name="connsiteX2" fmla="*/ 257857 w 866282"/>
                  <a:gd name="connsiteY2" fmla="*/ 343076 h 1636349"/>
                  <a:gd name="connsiteX3" fmla="*/ 256292 w 866282"/>
                  <a:gd name="connsiteY3" fmla="*/ 663659 h 1636349"/>
                  <a:gd name="connsiteX4" fmla="*/ 240439 w 866282"/>
                  <a:gd name="connsiteY4" fmla="*/ 1033433 h 1636349"/>
                  <a:gd name="connsiteX5" fmla="*/ 160292 w 866282"/>
                  <a:gd name="connsiteY5" fmla="*/ 1236450 h 1636349"/>
                  <a:gd name="connsiteX6" fmla="*/ 12725 w 866282"/>
                  <a:gd name="connsiteY6" fmla="*/ 1591734 h 1636349"/>
                  <a:gd name="connsiteX7" fmla="*/ 520337 w 866282"/>
                  <a:gd name="connsiteY7" fmla="*/ 1601805 h 1636349"/>
                  <a:gd name="connsiteX8" fmla="*/ 656682 w 866282"/>
                  <a:gd name="connsiteY8" fmla="*/ 1259720 h 1636349"/>
                  <a:gd name="connsiteX9" fmla="*/ 836090 w 866282"/>
                  <a:gd name="connsiteY9" fmla="*/ 941856 h 1636349"/>
                  <a:gd name="connsiteX10" fmla="*/ 792480 w 866282"/>
                  <a:gd name="connsiteY10" fmla="*/ 690533 h 1636349"/>
                  <a:gd name="connsiteX11" fmla="*/ 806905 w 866282"/>
                  <a:gd name="connsiteY11" fmla="*/ 510783 h 1636349"/>
                  <a:gd name="connsiteX12" fmla="*/ 863170 w 866282"/>
                  <a:gd name="connsiteY12" fmla="*/ 355389 h 1636349"/>
                  <a:gd name="connsiteX13" fmla="*/ 701449 w 866282"/>
                  <a:gd name="connsiteY13" fmla="*/ 224103 h 1636349"/>
                  <a:gd name="connsiteX14" fmla="*/ 715737 w 866282"/>
                  <a:gd name="connsiteY14" fmla="*/ 145521 h 1636349"/>
                  <a:gd name="connsiteX15" fmla="*/ 651443 w 866282"/>
                  <a:gd name="connsiteY15" fmla="*/ 255060 h 1636349"/>
                  <a:gd name="connsiteX16" fmla="*/ 591910 w 866282"/>
                  <a:gd name="connsiteY16" fmla="*/ 462229 h 1636349"/>
                  <a:gd name="connsiteX17" fmla="*/ 449038 w 866282"/>
                  <a:gd name="connsiteY17" fmla="*/ 757502 h 1636349"/>
                  <a:gd name="connsiteX18" fmla="*/ 491898 w 866282"/>
                  <a:gd name="connsiteY18" fmla="*/ 695589 h 1636349"/>
                  <a:gd name="connsiteX19" fmla="*/ 465705 w 866282"/>
                  <a:gd name="connsiteY19" fmla="*/ 676540 h 1636349"/>
                  <a:gd name="connsiteX20" fmla="*/ 546667 w 866282"/>
                  <a:gd name="connsiteY20" fmla="*/ 614628 h 1636349"/>
                  <a:gd name="connsiteX21" fmla="*/ 487137 w 866282"/>
                  <a:gd name="connsiteY21" fmla="*/ 600341 h 1636349"/>
                  <a:gd name="connsiteX22" fmla="*/ 468086 w 866282"/>
                  <a:gd name="connsiteY22" fmla="*/ 567003 h 1636349"/>
                  <a:gd name="connsiteX23" fmla="*/ 549049 w 866282"/>
                  <a:gd name="connsiteY23" fmla="*/ 543191 h 1636349"/>
                  <a:gd name="connsiteX24" fmla="*/ 477612 w 866282"/>
                  <a:gd name="connsiteY24" fmla="*/ 531285 h 1636349"/>
                  <a:gd name="connsiteX25" fmla="*/ 570479 w 866282"/>
                  <a:gd name="connsiteY25" fmla="*/ 521759 h 1636349"/>
                  <a:gd name="connsiteX26" fmla="*/ 427605 w 866282"/>
                  <a:gd name="connsiteY26" fmla="*/ 493186 h 1636349"/>
                  <a:gd name="connsiteX27" fmla="*/ 580005 w 866282"/>
                  <a:gd name="connsiteY27" fmla="*/ 476515 h 1636349"/>
                  <a:gd name="connsiteX28" fmla="*/ 580006 w 866282"/>
                  <a:gd name="connsiteY28" fmla="*/ 428889 h 1636349"/>
                  <a:gd name="connsiteX29" fmla="*/ 460944 w 866282"/>
                  <a:gd name="connsiteY29" fmla="*/ 388408 h 1636349"/>
                  <a:gd name="connsiteX30" fmla="*/ 606200 w 866282"/>
                  <a:gd name="connsiteY30" fmla="*/ 409840 h 1636349"/>
                  <a:gd name="connsiteX31" fmla="*/ 596675 w 866282"/>
                  <a:gd name="connsiteY31" fmla="*/ 376503 h 1636349"/>
                  <a:gd name="connsiteX32" fmla="*/ 518092 w 866282"/>
                  <a:gd name="connsiteY32" fmla="*/ 340784 h 1636349"/>
                  <a:gd name="connsiteX33" fmla="*/ 618106 w 866282"/>
                  <a:gd name="connsiteY33" fmla="*/ 309827 h 1636349"/>
                  <a:gd name="connsiteX34" fmla="*/ 549050 w 866282"/>
                  <a:gd name="connsiteY34" fmla="*/ 295541 h 1636349"/>
                  <a:gd name="connsiteX35" fmla="*/ 613343 w 866282"/>
                  <a:gd name="connsiteY35" fmla="*/ 269347 h 1636349"/>
                  <a:gd name="connsiteX36" fmla="*/ 639538 w 866282"/>
                  <a:gd name="connsiteY36" fmla="*/ 240772 h 1636349"/>
                  <a:gd name="connsiteX37" fmla="*/ 596675 w 866282"/>
                  <a:gd name="connsiteY37" fmla="*/ 240772 h 1636349"/>
                  <a:gd name="connsiteX38" fmla="*/ 653825 w 866282"/>
                  <a:gd name="connsiteY38" fmla="*/ 209816 h 1636349"/>
                  <a:gd name="connsiteX39" fmla="*/ 691924 w 866282"/>
                  <a:gd name="connsiteY39" fmla="*/ 159809 h 1636349"/>
                  <a:gd name="connsiteX40" fmla="*/ 677636 w 866282"/>
                  <a:gd name="connsiteY40" fmla="*/ 114566 h 1636349"/>
                  <a:gd name="connsiteX41" fmla="*/ 706212 w 866282"/>
                  <a:gd name="connsiteY41" fmla="*/ 126473 h 1636349"/>
                  <a:gd name="connsiteX42" fmla="*/ 694032 w 866282"/>
                  <a:gd name="connsiteY42" fmla="*/ 25348 h 1636349"/>
                  <a:gd name="connsiteX43" fmla="*/ 313305 w 866282"/>
                  <a:gd name="connsiteY43" fmla="*/ 359835 h 1636349"/>
                  <a:gd name="connsiteX44" fmla="*/ 278538 w 866282"/>
                  <a:gd name="connsiteY44" fmla="*/ 379202 h 1636349"/>
                  <a:gd name="connsiteX45" fmla="*/ 689680 w 866282"/>
                  <a:gd name="connsiteY45" fmla="*/ 5413 h 1636349"/>
                  <a:gd name="connsiteX0" fmla="*/ 689680 w 866282"/>
                  <a:gd name="connsiteY0" fmla="*/ 5413 h 1636349"/>
                  <a:gd name="connsiteX1" fmla="*/ 462642 w 866282"/>
                  <a:gd name="connsiteY1" fmla="*/ 169858 h 1636349"/>
                  <a:gd name="connsiteX2" fmla="*/ 257857 w 866282"/>
                  <a:gd name="connsiteY2" fmla="*/ 343076 h 1636349"/>
                  <a:gd name="connsiteX3" fmla="*/ 256292 w 866282"/>
                  <a:gd name="connsiteY3" fmla="*/ 663659 h 1636349"/>
                  <a:gd name="connsiteX4" fmla="*/ 240439 w 866282"/>
                  <a:gd name="connsiteY4" fmla="*/ 1033433 h 1636349"/>
                  <a:gd name="connsiteX5" fmla="*/ 160292 w 866282"/>
                  <a:gd name="connsiteY5" fmla="*/ 1236450 h 1636349"/>
                  <a:gd name="connsiteX6" fmla="*/ 12725 w 866282"/>
                  <a:gd name="connsiteY6" fmla="*/ 1591734 h 1636349"/>
                  <a:gd name="connsiteX7" fmla="*/ 520337 w 866282"/>
                  <a:gd name="connsiteY7" fmla="*/ 1601805 h 1636349"/>
                  <a:gd name="connsiteX8" fmla="*/ 656682 w 866282"/>
                  <a:gd name="connsiteY8" fmla="*/ 1259720 h 1636349"/>
                  <a:gd name="connsiteX9" fmla="*/ 836090 w 866282"/>
                  <a:gd name="connsiteY9" fmla="*/ 941856 h 1636349"/>
                  <a:gd name="connsiteX10" fmla="*/ 792480 w 866282"/>
                  <a:gd name="connsiteY10" fmla="*/ 690533 h 1636349"/>
                  <a:gd name="connsiteX11" fmla="*/ 806905 w 866282"/>
                  <a:gd name="connsiteY11" fmla="*/ 510783 h 1636349"/>
                  <a:gd name="connsiteX12" fmla="*/ 863170 w 866282"/>
                  <a:gd name="connsiteY12" fmla="*/ 355389 h 1636349"/>
                  <a:gd name="connsiteX13" fmla="*/ 701449 w 866282"/>
                  <a:gd name="connsiteY13" fmla="*/ 224103 h 1636349"/>
                  <a:gd name="connsiteX14" fmla="*/ 715737 w 866282"/>
                  <a:gd name="connsiteY14" fmla="*/ 145521 h 1636349"/>
                  <a:gd name="connsiteX15" fmla="*/ 651443 w 866282"/>
                  <a:gd name="connsiteY15" fmla="*/ 255060 h 1636349"/>
                  <a:gd name="connsiteX16" fmla="*/ 591910 w 866282"/>
                  <a:gd name="connsiteY16" fmla="*/ 462229 h 1636349"/>
                  <a:gd name="connsiteX17" fmla="*/ 449038 w 866282"/>
                  <a:gd name="connsiteY17" fmla="*/ 757502 h 1636349"/>
                  <a:gd name="connsiteX18" fmla="*/ 491898 w 866282"/>
                  <a:gd name="connsiteY18" fmla="*/ 695589 h 1636349"/>
                  <a:gd name="connsiteX19" fmla="*/ 465705 w 866282"/>
                  <a:gd name="connsiteY19" fmla="*/ 676540 h 1636349"/>
                  <a:gd name="connsiteX20" fmla="*/ 546667 w 866282"/>
                  <a:gd name="connsiteY20" fmla="*/ 614628 h 1636349"/>
                  <a:gd name="connsiteX21" fmla="*/ 487137 w 866282"/>
                  <a:gd name="connsiteY21" fmla="*/ 600341 h 1636349"/>
                  <a:gd name="connsiteX22" fmla="*/ 468086 w 866282"/>
                  <a:gd name="connsiteY22" fmla="*/ 567003 h 1636349"/>
                  <a:gd name="connsiteX23" fmla="*/ 549049 w 866282"/>
                  <a:gd name="connsiteY23" fmla="*/ 543191 h 1636349"/>
                  <a:gd name="connsiteX24" fmla="*/ 477612 w 866282"/>
                  <a:gd name="connsiteY24" fmla="*/ 531285 h 1636349"/>
                  <a:gd name="connsiteX25" fmla="*/ 570479 w 866282"/>
                  <a:gd name="connsiteY25" fmla="*/ 521759 h 1636349"/>
                  <a:gd name="connsiteX26" fmla="*/ 427605 w 866282"/>
                  <a:gd name="connsiteY26" fmla="*/ 493186 h 1636349"/>
                  <a:gd name="connsiteX27" fmla="*/ 580005 w 866282"/>
                  <a:gd name="connsiteY27" fmla="*/ 476515 h 1636349"/>
                  <a:gd name="connsiteX28" fmla="*/ 580006 w 866282"/>
                  <a:gd name="connsiteY28" fmla="*/ 428889 h 1636349"/>
                  <a:gd name="connsiteX29" fmla="*/ 460944 w 866282"/>
                  <a:gd name="connsiteY29" fmla="*/ 388408 h 1636349"/>
                  <a:gd name="connsiteX30" fmla="*/ 606200 w 866282"/>
                  <a:gd name="connsiteY30" fmla="*/ 409840 h 1636349"/>
                  <a:gd name="connsiteX31" fmla="*/ 596675 w 866282"/>
                  <a:gd name="connsiteY31" fmla="*/ 376503 h 1636349"/>
                  <a:gd name="connsiteX32" fmla="*/ 518092 w 866282"/>
                  <a:gd name="connsiteY32" fmla="*/ 340784 h 1636349"/>
                  <a:gd name="connsiteX33" fmla="*/ 618106 w 866282"/>
                  <a:gd name="connsiteY33" fmla="*/ 309827 h 1636349"/>
                  <a:gd name="connsiteX34" fmla="*/ 549050 w 866282"/>
                  <a:gd name="connsiteY34" fmla="*/ 295541 h 1636349"/>
                  <a:gd name="connsiteX35" fmla="*/ 613343 w 866282"/>
                  <a:gd name="connsiteY35" fmla="*/ 269347 h 1636349"/>
                  <a:gd name="connsiteX36" fmla="*/ 639538 w 866282"/>
                  <a:gd name="connsiteY36" fmla="*/ 240772 h 1636349"/>
                  <a:gd name="connsiteX37" fmla="*/ 596675 w 866282"/>
                  <a:gd name="connsiteY37" fmla="*/ 240772 h 1636349"/>
                  <a:gd name="connsiteX38" fmla="*/ 653825 w 866282"/>
                  <a:gd name="connsiteY38" fmla="*/ 209816 h 1636349"/>
                  <a:gd name="connsiteX39" fmla="*/ 691924 w 866282"/>
                  <a:gd name="connsiteY39" fmla="*/ 159809 h 1636349"/>
                  <a:gd name="connsiteX40" fmla="*/ 677636 w 866282"/>
                  <a:gd name="connsiteY40" fmla="*/ 114566 h 1636349"/>
                  <a:gd name="connsiteX41" fmla="*/ 706212 w 866282"/>
                  <a:gd name="connsiteY41" fmla="*/ 126473 h 1636349"/>
                  <a:gd name="connsiteX42" fmla="*/ 694032 w 866282"/>
                  <a:gd name="connsiteY42" fmla="*/ 25348 h 1636349"/>
                  <a:gd name="connsiteX43" fmla="*/ 313305 w 866282"/>
                  <a:gd name="connsiteY43" fmla="*/ 359835 h 1636349"/>
                  <a:gd name="connsiteX44" fmla="*/ 278538 w 866282"/>
                  <a:gd name="connsiteY44" fmla="*/ 379202 h 1636349"/>
                  <a:gd name="connsiteX45" fmla="*/ 689680 w 866282"/>
                  <a:gd name="connsiteY45" fmla="*/ 5413 h 1636349"/>
                  <a:gd name="connsiteX0" fmla="*/ 689680 w 866282"/>
                  <a:gd name="connsiteY0" fmla="*/ 5413 h 1636349"/>
                  <a:gd name="connsiteX1" fmla="*/ 462642 w 866282"/>
                  <a:gd name="connsiteY1" fmla="*/ 169858 h 1636349"/>
                  <a:gd name="connsiteX2" fmla="*/ 257857 w 866282"/>
                  <a:gd name="connsiteY2" fmla="*/ 343076 h 1636349"/>
                  <a:gd name="connsiteX3" fmla="*/ 256292 w 866282"/>
                  <a:gd name="connsiteY3" fmla="*/ 663659 h 1636349"/>
                  <a:gd name="connsiteX4" fmla="*/ 240439 w 866282"/>
                  <a:gd name="connsiteY4" fmla="*/ 1033433 h 1636349"/>
                  <a:gd name="connsiteX5" fmla="*/ 160292 w 866282"/>
                  <a:gd name="connsiteY5" fmla="*/ 1236450 h 1636349"/>
                  <a:gd name="connsiteX6" fmla="*/ 12725 w 866282"/>
                  <a:gd name="connsiteY6" fmla="*/ 1591734 h 1636349"/>
                  <a:gd name="connsiteX7" fmla="*/ 520337 w 866282"/>
                  <a:gd name="connsiteY7" fmla="*/ 1601805 h 1636349"/>
                  <a:gd name="connsiteX8" fmla="*/ 656682 w 866282"/>
                  <a:gd name="connsiteY8" fmla="*/ 1259720 h 1636349"/>
                  <a:gd name="connsiteX9" fmla="*/ 836090 w 866282"/>
                  <a:gd name="connsiteY9" fmla="*/ 941856 h 1636349"/>
                  <a:gd name="connsiteX10" fmla="*/ 792480 w 866282"/>
                  <a:gd name="connsiteY10" fmla="*/ 690533 h 1636349"/>
                  <a:gd name="connsiteX11" fmla="*/ 806905 w 866282"/>
                  <a:gd name="connsiteY11" fmla="*/ 510783 h 1636349"/>
                  <a:gd name="connsiteX12" fmla="*/ 863170 w 866282"/>
                  <a:gd name="connsiteY12" fmla="*/ 355389 h 1636349"/>
                  <a:gd name="connsiteX13" fmla="*/ 701449 w 866282"/>
                  <a:gd name="connsiteY13" fmla="*/ 224103 h 1636349"/>
                  <a:gd name="connsiteX14" fmla="*/ 715737 w 866282"/>
                  <a:gd name="connsiteY14" fmla="*/ 145521 h 1636349"/>
                  <a:gd name="connsiteX15" fmla="*/ 651443 w 866282"/>
                  <a:gd name="connsiteY15" fmla="*/ 255060 h 1636349"/>
                  <a:gd name="connsiteX16" fmla="*/ 591910 w 866282"/>
                  <a:gd name="connsiteY16" fmla="*/ 462229 h 1636349"/>
                  <a:gd name="connsiteX17" fmla="*/ 449038 w 866282"/>
                  <a:gd name="connsiteY17" fmla="*/ 757502 h 1636349"/>
                  <a:gd name="connsiteX18" fmla="*/ 491898 w 866282"/>
                  <a:gd name="connsiteY18" fmla="*/ 695589 h 1636349"/>
                  <a:gd name="connsiteX19" fmla="*/ 465705 w 866282"/>
                  <a:gd name="connsiteY19" fmla="*/ 676540 h 1636349"/>
                  <a:gd name="connsiteX20" fmla="*/ 546667 w 866282"/>
                  <a:gd name="connsiteY20" fmla="*/ 614628 h 1636349"/>
                  <a:gd name="connsiteX21" fmla="*/ 487137 w 866282"/>
                  <a:gd name="connsiteY21" fmla="*/ 600341 h 1636349"/>
                  <a:gd name="connsiteX22" fmla="*/ 468086 w 866282"/>
                  <a:gd name="connsiteY22" fmla="*/ 567003 h 1636349"/>
                  <a:gd name="connsiteX23" fmla="*/ 549049 w 866282"/>
                  <a:gd name="connsiteY23" fmla="*/ 543191 h 1636349"/>
                  <a:gd name="connsiteX24" fmla="*/ 477612 w 866282"/>
                  <a:gd name="connsiteY24" fmla="*/ 531285 h 1636349"/>
                  <a:gd name="connsiteX25" fmla="*/ 570479 w 866282"/>
                  <a:gd name="connsiteY25" fmla="*/ 521759 h 1636349"/>
                  <a:gd name="connsiteX26" fmla="*/ 427605 w 866282"/>
                  <a:gd name="connsiteY26" fmla="*/ 493186 h 1636349"/>
                  <a:gd name="connsiteX27" fmla="*/ 580005 w 866282"/>
                  <a:gd name="connsiteY27" fmla="*/ 476515 h 1636349"/>
                  <a:gd name="connsiteX28" fmla="*/ 580006 w 866282"/>
                  <a:gd name="connsiteY28" fmla="*/ 428889 h 1636349"/>
                  <a:gd name="connsiteX29" fmla="*/ 460944 w 866282"/>
                  <a:gd name="connsiteY29" fmla="*/ 388408 h 1636349"/>
                  <a:gd name="connsiteX30" fmla="*/ 606200 w 866282"/>
                  <a:gd name="connsiteY30" fmla="*/ 409840 h 1636349"/>
                  <a:gd name="connsiteX31" fmla="*/ 596675 w 866282"/>
                  <a:gd name="connsiteY31" fmla="*/ 376503 h 1636349"/>
                  <a:gd name="connsiteX32" fmla="*/ 518092 w 866282"/>
                  <a:gd name="connsiteY32" fmla="*/ 340784 h 1636349"/>
                  <a:gd name="connsiteX33" fmla="*/ 618106 w 866282"/>
                  <a:gd name="connsiteY33" fmla="*/ 309827 h 1636349"/>
                  <a:gd name="connsiteX34" fmla="*/ 549050 w 866282"/>
                  <a:gd name="connsiteY34" fmla="*/ 295541 h 1636349"/>
                  <a:gd name="connsiteX35" fmla="*/ 613343 w 866282"/>
                  <a:gd name="connsiteY35" fmla="*/ 269347 h 1636349"/>
                  <a:gd name="connsiteX36" fmla="*/ 639538 w 866282"/>
                  <a:gd name="connsiteY36" fmla="*/ 240772 h 1636349"/>
                  <a:gd name="connsiteX37" fmla="*/ 596675 w 866282"/>
                  <a:gd name="connsiteY37" fmla="*/ 240772 h 1636349"/>
                  <a:gd name="connsiteX38" fmla="*/ 653825 w 866282"/>
                  <a:gd name="connsiteY38" fmla="*/ 209816 h 1636349"/>
                  <a:gd name="connsiteX39" fmla="*/ 691924 w 866282"/>
                  <a:gd name="connsiteY39" fmla="*/ 159809 h 1636349"/>
                  <a:gd name="connsiteX40" fmla="*/ 677636 w 866282"/>
                  <a:gd name="connsiteY40" fmla="*/ 114566 h 1636349"/>
                  <a:gd name="connsiteX41" fmla="*/ 706212 w 866282"/>
                  <a:gd name="connsiteY41" fmla="*/ 126473 h 1636349"/>
                  <a:gd name="connsiteX42" fmla="*/ 694032 w 866282"/>
                  <a:gd name="connsiteY42" fmla="*/ 25348 h 1636349"/>
                  <a:gd name="connsiteX43" fmla="*/ 313305 w 866282"/>
                  <a:gd name="connsiteY43" fmla="*/ 359835 h 1636349"/>
                  <a:gd name="connsiteX44" fmla="*/ 278538 w 866282"/>
                  <a:gd name="connsiteY44" fmla="*/ 379202 h 1636349"/>
                  <a:gd name="connsiteX45" fmla="*/ 689680 w 866282"/>
                  <a:gd name="connsiteY45" fmla="*/ 5413 h 1636349"/>
                  <a:gd name="connsiteX0" fmla="*/ 689680 w 866282"/>
                  <a:gd name="connsiteY0" fmla="*/ 5413 h 1636349"/>
                  <a:gd name="connsiteX1" fmla="*/ 462642 w 866282"/>
                  <a:gd name="connsiteY1" fmla="*/ 169858 h 1636349"/>
                  <a:gd name="connsiteX2" fmla="*/ 257857 w 866282"/>
                  <a:gd name="connsiteY2" fmla="*/ 343076 h 1636349"/>
                  <a:gd name="connsiteX3" fmla="*/ 256292 w 866282"/>
                  <a:gd name="connsiteY3" fmla="*/ 663659 h 1636349"/>
                  <a:gd name="connsiteX4" fmla="*/ 240439 w 866282"/>
                  <a:gd name="connsiteY4" fmla="*/ 1033433 h 1636349"/>
                  <a:gd name="connsiteX5" fmla="*/ 160292 w 866282"/>
                  <a:gd name="connsiteY5" fmla="*/ 1236450 h 1636349"/>
                  <a:gd name="connsiteX6" fmla="*/ 12725 w 866282"/>
                  <a:gd name="connsiteY6" fmla="*/ 1591734 h 1636349"/>
                  <a:gd name="connsiteX7" fmla="*/ 520337 w 866282"/>
                  <a:gd name="connsiteY7" fmla="*/ 1601805 h 1636349"/>
                  <a:gd name="connsiteX8" fmla="*/ 656682 w 866282"/>
                  <a:gd name="connsiteY8" fmla="*/ 1259720 h 1636349"/>
                  <a:gd name="connsiteX9" fmla="*/ 836090 w 866282"/>
                  <a:gd name="connsiteY9" fmla="*/ 941856 h 1636349"/>
                  <a:gd name="connsiteX10" fmla="*/ 792480 w 866282"/>
                  <a:gd name="connsiteY10" fmla="*/ 690533 h 1636349"/>
                  <a:gd name="connsiteX11" fmla="*/ 806905 w 866282"/>
                  <a:gd name="connsiteY11" fmla="*/ 510783 h 1636349"/>
                  <a:gd name="connsiteX12" fmla="*/ 863170 w 866282"/>
                  <a:gd name="connsiteY12" fmla="*/ 355389 h 1636349"/>
                  <a:gd name="connsiteX13" fmla="*/ 701449 w 866282"/>
                  <a:gd name="connsiteY13" fmla="*/ 224103 h 1636349"/>
                  <a:gd name="connsiteX14" fmla="*/ 715737 w 866282"/>
                  <a:gd name="connsiteY14" fmla="*/ 145521 h 1636349"/>
                  <a:gd name="connsiteX15" fmla="*/ 651443 w 866282"/>
                  <a:gd name="connsiteY15" fmla="*/ 255060 h 1636349"/>
                  <a:gd name="connsiteX16" fmla="*/ 591910 w 866282"/>
                  <a:gd name="connsiteY16" fmla="*/ 462229 h 1636349"/>
                  <a:gd name="connsiteX17" fmla="*/ 449038 w 866282"/>
                  <a:gd name="connsiteY17" fmla="*/ 757502 h 1636349"/>
                  <a:gd name="connsiteX18" fmla="*/ 491898 w 866282"/>
                  <a:gd name="connsiteY18" fmla="*/ 695589 h 1636349"/>
                  <a:gd name="connsiteX19" fmla="*/ 465705 w 866282"/>
                  <a:gd name="connsiteY19" fmla="*/ 676540 h 1636349"/>
                  <a:gd name="connsiteX20" fmla="*/ 546667 w 866282"/>
                  <a:gd name="connsiteY20" fmla="*/ 614628 h 1636349"/>
                  <a:gd name="connsiteX21" fmla="*/ 487137 w 866282"/>
                  <a:gd name="connsiteY21" fmla="*/ 600341 h 1636349"/>
                  <a:gd name="connsiteX22" fmla="*/ 468086 w 866282"/>
                  <a:gd name="connsiteY22" fmla="*/ 567003 h 1636349"/>
                  <a:gd name="connsiteX23" fmla="*/ 549049 w 866282"/>
                  <a:gd name="connsiteY23" fmla="*/ 543191 h 1636349"/>
                  <a:gd name="connsiteX24" fmla="*/ 477612 w 866282"/>
                  <a:gd name="connsiteY24" fmla="*/ 531285 h 1636349"/>
                  <a:gd name="connsiteX25" fmla="*/ 570479 w 866282"/>
                  <a:gd name="connsiteY25" fmla="*/ 521759 h 1636349"/>
                  <a:gd name="connsiteX26" fmla="*/ 427605 w 866282"/>
                  <a:gd name="connsiteY26" fmla="*/ 493186 h 1636349"/>
                  <a:gd name="connsiteX27" fmla="*/ 580005 w 866282"/>
                  <a:gd name="connsiteY27" fmla="*/ 476515 h 1636349"/>
                  <a:gd name="connsiteX28" fmla="*/ 580006 w 866282"/>
                  <a:gd name="connsiteY28" fmla="*/ 428889 h 1636349"/>
                  <a:gd name="connsiteX29" fmla="*/ 460944 w 866282"/>
                  <a:gd name="connsiteY29" fmla="*/ 388408 h 1636349"/>
                  <a:gd name="connsiteX30" fmla="*/ 606200 w 866282"/>
                  <a:gd name="connsiteY30" fmla="*/ 409840 h 1636349"/>
                  <a:gd name="connsiteX31" fmla="*/ 596675 w 866282"/>
                  <a:gd name="connsiteY31" fmla="*/ 376503 h 1636349"/>
                  <a:gd name="connsiteX32" fmla="*/ 518092 w 866282"/>
                  <a:gd name="connsiteY32" fmla="*/ 340784 h 1636349"/>
                  <a:gd name="connsiteX33" fmla="*/ 618106 w 866282"/>
                  <a:gd name="connsiteY33" fmla="*/ 309827 h 1636349"/>
                  <a:gd name="connsiteX34" fmla="*/ 549050 w 866282"/>
                  <a:gd name="connsiteY34" fmla="*/ 295541 h 1636349"/>
                  <a:gd name="connsiteX35" fmla="*/ 613343 w 866282"/>
                  <a:gd name="connsiteY35" fmla="*/ 269347 h 1636349"/>
                  <a:gd name="connsiteX36" fmla="*/ 639538 w 866282"/>
                  <a:gd name="connsiteY36" fmla="*/ 240772 h 1636349"/>
                  <a:gd name="connsiteX37" fmla="*/ 596675 w 866282"/>
                  <a:gd name="connsiteY37" fmla="*/ 240772 h 1636349"/>
                  <a:gd name="connsiteX38" fmla="*/ 653825 w 866282"/>
                  <a:gd name="connsiteY38" fmla="*/ 209816 h 1636349"/>
                  <a:gd name="connsiteX39" fmla="*/ 691924 w 866282"/>
                  <a:gd name="connsiteY39" fmla="*/ 159809 h 1636349"/>
                  <a:gd name="connsiteX40" fmla="*/ 677636 w 866282"/>
                  <a:gd name="connsiteY40" fmla="*/ 114566 h 1636349"/>
                  <a:gd name="connsiteX41" fmla="*/ 706212 w 866282"/>
                  <a:gd name="connsiteY41" fmla="*/ 126473 h 1636349"/>
                  <a:gd name="connsiteX42" fmla="*/ 694032 w 866282"/>
                  <a:gd name="connsiteY42" fmla="*/ 25348 h 1636349"/>
                  <a:gd name="connsiteX43" fmla="*/ 313305 w 866282"/>
                  <a:gd name="connsiteY43" fmla="*/ 359835 h 1636349"/>
                  <a:gd name="connsiteX44" fmla="*/ 278538 w 866282"/>
                  <a:gd name="connsiteY44" fmla="*/ 379202 h 1636349"/>
                  <a:gd name="connsiteX45" fmla="*/ 689680 w 866282"/>
                  <a:gd name="connsiteY45" fmla="*/ 5413 h 1636349"/>
                  <a:gd name="connsiteX0" fmla="*/ 689680 w 866282"/>
                  <a:gd name="connsiteY0" fmla="*/ 5413 h 1636349"/>
                  <a:gd name="connsiteX1" fmla="*/ 462642 w 866282"/>
                  <a:gd name="connsiteY1" fmla="*/ 169858 h 1636349"/>
                  <a:gd name="connsiteX2" fmla="*/ 257857 w 866282"/>
                  <a:gd name="connsiteY2" fmla="*/ 343076 h 1636349"/>
                  <a:gd name="connsiteX3" fmla="*/ 256292 w 866282"/>
                  <a:gd name="connsiteY3" fmla="*/ 663659 h 1636349"/>
                  <a:gd name="connsiteX4" fmla="*/ 240439 w 866282"/>
                  <a:gd name="connsiteY4" fmla="*/ 1033433 h 1636349"/>
                  <a:gd name="connsiteX5" fmla="*/ 160292 w 866282"/>
                  <a:gd name="connsiteY5" fmla="*/ 1236450 h 1636349"/>
                  <a:gd name="connsiteX6" fmla="*/ 12725 w 866282"/>
                  <a:gd name="connsiteY6" fmla="*/ 1591734 h 1636349"/>
                  <a:gd name="connsiteX7" fmla="*/ 520337 w 866282"/>
                  <a:gd name="connsiteY7" fmla="*/ 1601805 h 1636349"/>
                  <a:gd name="connsiteX8" fmla="*/ 656682 w 866282"/>
                  <a:gd name="connsiteY8" fmla="*/ 1259720 h 1636349"/>
                  <a:gd name="connsiteX9" fmla="*/ 836090 w 866282"/>
                  <a:gd name="connsiteY9" fmla="*/ 941856 h 1636349"/>
                  <a:gd name="connsiteX10" fmla="*/ 792480 w 866282"/>
                  <a:gd name="connsiteY10" fmla="*/ 690533 h 1636349"/>
                  <a:gd name="connsiteX11" fmla="*/ 806905 w 866282"/>
                  <a:gd name="connsiteY11" fmla="*/ 510783 h 1636349"/>
                  <a:gd name="connsiteX12" fmla="*/ 863170 w 866282"/>
                  <a:gd name="connsiteY12" fmla="*/ 355389 h 1636349"/>
                  <a:gd name="connsiteX13" fmla="*/ 701449 w 866282"/>
                  <a:gd name="connsiteY13" fmla="*/ 224103 h 1636349"/>
                  <a:gd name="connsiteX14" fmla="*/ 703831 w 866282"/>
                  <a:gd name="connsiteY14" fmla="*/ 164571 h 1636349"/>
                  <a:gd name="connsiteX15" fmla="*/ 651443 w 866282"/>
                  <a:gd name="connsiteY15" fmla="*/ 255060 h 1636349"/>
                  <a:gd name="connsiteX16" fmla="*/ 591910 w 866282"/>
                  <a:gd name="connsiteY16" fmla="*/ 462229 h 1636349"/>
                  <a:gd name="connsiteX17" fmla="*/ 449038 w 866282"/>
                  <a:gd name="connsiteY17" fmla="*/ 757502 h 1636349"/>
                  <a:gd name="connsiteX18" fmla="*/ 491898 w 866282"/>
                  <a:gd name="connsiteY18" fmla="*/ 695589 h 1636349"/>
                  <a:gd name="connsiteX19" fmla="*/ 465705 w 866282"/>
                  <a:gd name="connsiteY19" fmla="*/ 676540 h 1636349"/>
                  <a:gd name="connsiteX20" fmla="*/ 546667 w 866282"/>
                  <a:gd name="connsiteY20" fmla="*/ 614628 h 1636349"/>
                  <a:gd name="connsiteX21" fmla="*/ 487137 w 866282"/>
                  <a:gd name="connsiteY21" fmla="*/ 600341 h 1636349"/>
                  <a:gd name="connsiteX22" fmla="*/ 468086 w 866282"/>
                  <a:gd name="connsiteY22" fmla="*/ 567003 h 1636349"/>
                  <a:gd name="connsiteX23" fmla="*/ 549049 w 866282"/>
                  <a:gd name="connsiteY23" fmla="*/ 543191 h 1636349"/>
                  <a:gd name="connsiteX24" fmla="*/ 477612 w 866282"/>
                  <a:gd name="connsiteY24" fmla="*/ 531285 h 1636349"/>
                  <a:gd name="connsiteX25" fmla="*/ 570479 w 866282"/>
                  <a:gd name="connsiteY25" fmla="*/ 521759 h 1636349"/>
                  <a:gd name="connsiteX26" fmla="*/ 427605 w 866282"/>
                  <a:gd name="connsiteY26" fmla="*/ 493186 h 1636349"/>
                  <a:gd name="connsiteX27" fmla="*/ 580005 w 866282"/>
                  <a:gd name="connsiteY27" fmla="*/ 476515 h 1636349"/>
                  <a:gd name="connsiteX28" fmla="*/ 580006 w 866282"/>
                  <a:gd name="connsiteY28" fmla="*/ 428889 h 1636349"/>
                  <a:gd name="connsiteX29" fmla="*/ 460944 w 866282"/>
                  <a:gd name="connsiteY29" fmla="*/ 388408 h 1636349"/>
                  <a:gd name="connsiteX30" fmla="*/ 606200 w 866282"/>
                  <a:gd name="connsiteY30" fmla="*/ 409840 h 1636349"/>
                  <a:gd name="connsiteX31" fmla="*/ 596675 w 866282"/>
                  <a:gd name="connsiteY31" fmla="*/ 376503 h 1636349"/>
                  <a:gd name="connsiteX32" fmla="*/ 518092 w 866282"/>
                  <a:gd name="connsiteY32" fmla="*/ 340784 h 1636349"/>
                  <a:gd name="connsiteX33" fmla="*/ 618106 w 866282"/>
                  <a:gd name="connsiteY33" fmla="*/ 309827 h 1636349"/>
                  <a:gd name="connsiteX34" fmla="*/ 549050 w 866282"/>
                  <a:gd name="connsiteY34" fmla="*/ 295541 h 1636349"/>
                  <a:gd name="connsiteX35" fmla="*/ 613343 w 866282"/>
                  <a:gd name="connsiteY35" fmla="*/ 269347 h 1636349"/>
                  <a:gd name="connsiteX36" fmla="*/ 639538 w 866282"/>
                  <a:gd name="connsiteY36" fmla="*/ 240772 h 1636349"/>
                  <a:gd name="connsiteX37" fmla="*/ 596675 w 866282"/>
                  <a:gd name="connsiteY37" fmla="*/ 240772 h 1636349"/>
                  <a:gd name="connsiteX38" fmla="*/ 653825 w 866282"/>
                  <a:gd name="connsiteY38" fmla="*/ 209816 h 1636349"/>
                  <a:gd name="connsiteX39" fmla="*/ 691924 w 866282"/>
                  <a:gd name="connsiteY39" fmla="*/ 159809 h 1636349"/>
                  <a:gd name="connsiteX40" fmla="*/ 677636 w 866282"/>
                  <a:gd name="connsiteY40" fmla="*/ 114566 h 1636349"/>
                  <a:gd name="connsiteX41" fmla="*/ 706212 w 866282"/>
                  <a:gd name="connsiteY41" fmla="*/ 126473 h 1636349"/>
                  <a:gd name="connsiteX42" fmla="*/ 694032 w 866282"/>
                  <a:gd name="connsiteY42" fmla="*/ 25348 h 1636349"/>
                  <a:gd name="connsiteX43" fmla="*/ 313305 w 866282"/>
                  <a:gd name="connsiteY43" fmla="*/ 359835 h 1636349"/>
                  <a:gd name="connsiteX44" fmla="*/ 278538 w 866282"/>
                  <a:gd name="connsiteY44" fmla="*/ 379202 h 1636349"/>
                  <a:gd name="connsiteX45" fmla="*/ 689680 w 866282"/>
                  <a:gd name="connsiteY45" fmla="*/ 5413 h 1636349"/>
                  <a:gd name="connsiteX0" fmla="*/ 689680 w 866282"/>
                  <a:gd name="connsiteY0" fmla="*/ 5413 h 1636349"/>
                  <a:gd name="connsiteX1" fmla="*/ 462642 w 866282"/>
                  <a:gd name="connsiteY1" fmla="*/ 169858 h 1636349"/>
                  <a:gd name="connsiteX2" fmla="*/ 257857 w 866282"/>
                  <a:gd name="connsiteY2" fmla="*/ 343076 h 1636349"/>
                  <a:gd name="connsiteX3" fmla="*/ 256292 w 866282"/>
                  <a:gd name="connsiteY3" fmla="*/ 663659 h 1636349"/>
                  <a:gd name="connsiteX4" fmla="*/ 240439 w 866282"/>
                  <a:gd name="connsiteY4" fmla="*/ 1033433 h 1636349"/>
                  <a:gd name="connsiteX5" fmla="*/ 160292 w 866282"/>
                  <a:gd name="connsiteY5" fmla="*/ 1236450 h 1636349"/>
                  <a:gd name="connsiteX6" fmla="*/ 12725 w 866282"/>
                  <a:gd name="connsiteY6" fmla="*/ 1591734 h 1636349"/>
                  <a:gd name="connsiteX7" fmla="*/ 520337 w 866282"/>
                  <a:gd name="connsiteY7" fmla="*/ 1601805 h 1636349"/>
                  <a:gd name="connsiteX8" fmla="*/ 656682 w 866282"/>
                  <a:gd name="connsiteY8" fmla="*/ 1259720 h 1636349"/>
                  <a:gd name="connsiteX9" fmla="*/ 836090 w 866282"/>
                  <a:gd name="connsiteY9" fmla="*/ 941856 h 1636349"/>
                  <a:gd name="connsiteX10" fmla="*/ 792480 w 866282"/>
                  <a:gd name="connsiteY10" fmla="*/ 690533 h 1636349"/>
                  <a:gd name="connsiteX11" fmla="*/ 806905 w 866282"/>
                  <a:gd name="connsiteY11" fmla="*/ 510783 h 1636349"/>
                  <a:gd name="connsiteX12" fmla="*/ 863170 w 866282"/>
                  <a:gd name="connsiteY12" fmla="*/ 355389 h 1636349"/>
                  <a:gd name="connsiteX13" fmla="*/ 701449 w 866282"/>
                  <a:gd name="connsiteY13" fmla="*/ 224103 h 1636349"/>
                  <a:gd name="connsiteX14" fmla="*/ 799081 w 866282"/>
                  <a:gd name="connsiteY14" fmla="*/ 193146 h 1636349"/>
                  <a:gd name="connsiteX15" fmla="*/ 651443 w 866282"/>
                  <a:gd name="connsiteY15" fmla="*/ 255060 h 1636349"/>
                  <a:gd name="connsiteX16" fmla="*/ 591910 w 866282"/>
                  <a:gd name="connsiteY16" fmla="*/ 462229 h 1636349"/>
                  <a:gd name="connsiteX17" fmla="*/ 449038 w 866282"/>
                  <a:gd name="connsiteY17" fmla="*/ 757502 h 1636349"/>
                  <a:gd name="connsiteX18" fmla="*/ 491898 w 866282"/>
                  <a:gd name="connsiteY18" fmla="*/ 695589 h 1636349"/>
                  <a:gd name="connsiteX19" fmla="*/ 465705 w 866282"/>
                  <a:gd name="connsiteY19" fmla="*/ 676540 h 1636349"/>
                  <a:gd name="connsiteX20" fmla="*/ 546667 w 866282"/>
                  <a:gd name="connsiteY20" fmla="*/ 614628 h 1636349"/>
                  <a:gd name="connsiteX21" fmla="*/ 487137 w 866282"/>
                  <a:gd name="connsiteY21" fmla="*/ 600341 h 1636349"/>
                  <a:gd name="connsiteX22" fmla="*/ 468086 w 866282"/>
                  <a:gd name="connsiteY22" fmla="*/ 567003 h 1636349"/>
                  <a:gd name="connsiteX23" fmla="*/ 549049 w 866282"/>
                  <a:gd name="connsiteY23" fmla="*/ 543191 h 1636349"/>
                  <a:gd name="connsiteX24" fmla="*/ 477612 w 866282"/>
                  <a:gd name="connsiteY24" fmla="*/ 531285 h 1636349"/>
                  <a:gd name="connsiteX25" fmla="*/ 570479 w 866282"/>
                  <a:gd name="connsiteY25" fmla="*/ 521759 h 1636349"/>
                  <a:gd name="connsiteX26" fmla="*/ 427605 w 866282"/>
                  <a:gd name="connsiteY26" fmla="*/ 493186 h 1636349"/>
                  <a:gd name="connsiteX27" fmla="*/ 580005 w 866282"/>
                  <a:gd name="connsiteY27" fmla="*/ 476515 h 1636349"/>
                  <a:gd name="connsiteX28" fmla="*/ 580006 w 866282"/>
                  <a:gd name="connsiteY28" fmla="*/ 428889 h 1636349"/>
                  <a:gd name="connsiteX29" fmla="*/ 460944 w 866282"/>
                  <a:gd name="connsiteY29" fmla="*/ 388408 h 1636349"/>
                  <a:gd name="connsiteX30" fmla="*/ 606200 w 866282"/>
                  <a:gd name="connsiteY30" fmla="*/ 409840 h 1636349"/>
                  <a:gd name="connsiteX31" fmla="*/ 596675 w 866282"/>
                  <a:gd name="connsiteY31" fmla="*/ 376503 h 1636349"/>
                  <a:gd name="connsiteX32" fmla="*/ 518092 w 866282"/>
                  <a:gd name="connsiteY32" fmla="*/ 340784 h 1636349"/>
                  <a:gd name="connsiteX33" fmla="*/ 618106 w 866282"/>
                  <a:gd name="connsiteY33" fmla="*/ 309827 h 1636349"/>
                  <a:gd name="connsiteX34" fmla="*/ 549050 w 866282"/>
                  <a:gd name="connsiteY34" fmla="*/ 295541 h 1636349"/>
                  <a:gd name="connsiteX35" fmla="*/ 613343 w 866282"/>
                  <a:gd name="connsiteY35" fmla="*/ 269347 h 1636349"/>
                  <a:gd name="connsiteX36" fmla="*/ 639538 w 866282"/>
                  <a:gd name="connsiteY36" fmla="*/ 240772 h 1636349"/>
                  <a:gd name="connsiteX37" fmla="*/ 596675 w 866282"/>
                  <a:gd name="connsiteY37" fmla="*/ 240772 h 1636349"/>
                  <a:gd name="connsiteX38" fmla="*/ 653825 w 866282"/>
                  <a:gd name="connsiteY38" fmla="*/ 209816 h 1636349"/>
                  <a:gd name="connsiteX39" fmla="*/ 691924 w 866282"/>
                  <a:gd name="connsiteY39" fmla="*/ 159809 h 1636349"/>
                  <a:gd name="connsiteX40" fmla="*/ 677636 w 866282"/>
                  <a:gd name="connsiteY40" fmla="*/ 114566 h 1636349"/>
                  <a:gd name="connsiteX41" fmla="*/ 706212 w 866282"/>
                  <a:gd name="connsiteY41" fmla="*/ 126473 h 1636349"/>
                  <a:gd name="connsiteX42" fmla="*/ 694032 w 866282"/>
                  <a:gd name="connsiteY42" fmla="*/ 25348 h 1636349"/>
                  <a:gd name="connsiteX43" fmla="*/ 313305 w 866282"/>
                  <a:gd name="connsiteY43" fmla="*/ 359835 h 1636349"/>
                  <a:gd name="connsiteX44" fmla="*/ 278538 w 866282"/>
                  <a:gd name="connsiteY44" fmla="*/ 379202 h 1636349"/>
                  <a:gd name="connsiteX45" fmla="*/ 689680 w 866282"/>
                  <a:gd name="connsiteY45" fmla="*/ 5413 h 1636349"/>
                  <a:gd name="connsiteX0" fmla="*/ 689680 w 863458"/>
                  <a:gd name="connsiteY0" fmla="*/ 5413 h 1636349"/>
                  <a:gd name="connsiteX1" fmla="*/ 462642 w 863458"/>
                  <a:gd name="connsiteY1" fmla="*/ 169858 h 1636349"/>
                  <a:gd name="connsiteX2" fmla="*/ 257857 w 863458"/>
                  <a:gd name="connsiteY2" fmla="*/ 343076 h 1636349"/>
                  <a:gd name="connsiteX3" fmla="*/ 256292 w 863458"/>
                  <a:gd name="connsiteY3" fmla="*/ 663659 h 1636349"/>
                  <a:gd name="connsiteX4" fmla="*/ 240439 w 863458"/>
                  <a:gd name="connsiteY4" fmla="*/ 1033433 h 1636349"/>
                  <a:gd name="connsiteX5" fmla="*/ 160292 w 863458"/>
                  <a:gd name="connsiteY5" fmla="*/ 1236450 h 1636349"/>
                  <a:gd name="connsiteX6" fmla="*/ 12725 w 863458"/>
                  <a:gd name="connsiteY6" fmla="*/ 1591734 h 1636349"/>
                  <a:gd name="connsiteX7" fmla="*/ 520337 w 863458"/>
                  <a:gd name="connsiteY7" fmla="*/ 1601805 h 1636349"/>
                  <a:gd name="connsiteX8" fmla="*/ 656682 w 863458"/>
                  <a:gd name="connsiteY8" fmla="*/ 1259720 h 1636349"/>
                  <a:gd name="connsiteX9" fmla="*/ 836090 w 863458"/>
                  <a:gd name="connsiteY9" fmla="*/ 941856 h 1636349"/>
                  <a:gd name="connsiteX10" fmla="*/ 792480 w 863458"/>
                  <a:gd name="connsiteY10" fmla="*/ 690533 h 1636349"/>
                  <a:gd name="connsiteX11" fmla="*/ 806905 w 863458"/>
                  <a:gd name="connsiteY11" fmla="*/ 510783 h 1636349"/>
                  <a:gd name="connsiteX12" fmla="*/ 863170 w 863458"/>
                  <a:gd name="connsiteY12" fmla="*/ 355389 h 1636349"/>
                  <a:gd name="connsiteX13" fmla="*/ 780031 w 863458"/>
                  <a:gd name="connsiteY13" fmla="*/ 371741 h 1636349"/>
                  <a:gd name="connsiteX14" fmla="*/ 799081 w 863458"/>
                  <a:gd name="connsiteY14" fmla="*/ 193146 h 1636349"/>
                  <a:gd name="connsiteX15" fmla="*/ 651443 w 863458"/>
                  <a:gd name="connsiteY15" fmla="*/ 255060 h 1636349"/>
                  <a:gd name="connsiteX16" fmla="*/ 591910 w 863458"/>
                  <a:gd name="connsiteY16" fmla="*/ 462229 h 1636349"/>
                  <a:gd name="connsiteX17" fmla="*/ 449038 w 863458"/>
                  <a:gd name="connsiteY17" fmla="*/ 757502 h 1636349"/>
                  <a:gd name="connsiteX18" fmla="*/ 491898 w 863458"/>
                  <a:gd name="connsiteY18" fmla="*/ 695589 h 1636349"/>
                  <a:gd name="connsiteX19" fmla="*/ 465705 w 863458"/>
                  <a:gd name="connsiteY19" fmla="*/ 676540 h 1636349"/>
                  <a:gd name="connsiteX20" fmla="*/ 546667 w 863458"/>
                  <a:gd name="connsiteY20" fmla="*/ 614628 h 1636349"/>
                  <a:gd name="connsiteX21" fmla="*/ 487137 w 863458"/>
                  <a:gd name="connsiteY21" fmla="*/ 600341 h 1636349"/>
                  <a:gd name="connsiteX22" fmla="*/ 468086 w 863458"/>
                  <a:gd name="connsiteY22" fmla="*/ 567003 h 1636349"/>
                  <a:gd name="connsiteX23" fmla="*/ 549049 w 863458"/>
                  <a:gd name="connsiteY23" fmla="*/ 543191 h 1636349"/>
                  <a:gd name="connsiteX24" fmla="*/ 477612 w 863458"/>
                  <a:gd name="connsiteY24" fmla="*/ 531285 h 1636349"/>
                  <a:gd name="connsiteX25" fmla="*/ 570479 w 863458"/>
                  <a:gd name="connsiteY25" fmla="*/ 521759 h 1636349"/>
                  <a:gd name="connsiteX26" fmla="*/ 427605 w 863458"/>
                  <a:gd name="connsiteY26" fmla="*/ 493186 h 1636349"/>
                  <a:gd name="connsiteX27" fmla="*/ 580005 w 863458"/>
                  <a:gd name="connsiteY27" fmla="*/ 476515 h 1636349"/>
                  <a:gd name="connsiteX28" fmla="*/ 580006 w 863458"/>
                  <a:gd name="connsiteY28" fmla="*/ 428889 h 1636349"/>
                  <a:gd name="connsiteX29" fmla="*/ 460944 w 863458"/>
                  <a:gd name="connsiteY29" fmla="*/ 388408 h 1636349"/>
                  <a:gd name="connsiteX30" fmla="*/ 606200 w 863458"/>
                  <a:gd name="connsiteY30" fmla="*/ 409840 h 1636349"/>
                  <a:gd name="connsiteX31" fmla="*/ 596675 w 863458"/>
                  <a:gd name="connsiteY31" fmla="*/ 376503 h 1636349"/>
                  <a:gd name="connsiteX32" fmla="*/ 518092 w 863458"/>
                  <a:gd name="connsiteY32" fmla="*/ 340784 h 1636349"/>
                  <a:gd name="connsiteX33" fmla="*/ 618106 w 863458"/>
                  <a:gd name="connsiteY33" fmla="*/ 309827 h 1636349"/>
                  <a:gd name="connsiteX34" fmla="*/ 549050 w 863458"/>
                  <a:gd name="connsiteY34" fmla="*/ 295541 h 1636349"/>
                  <a:gd name="connsiteX35" fmla="*/ 613343 w 863458"/>
                  <a:gd name="connsiteY35" fmla="*/ 269347 h 1636349"/>
                  <a:gd name="connsiteX36" fmla="*/ 639538 w 863458"/>
                  <a:gd name="connsiteY36" fmla="*/ 240772 h 1636349"/>
                  <a:gd name="connsiteX37" fmla="*/ 596675 w 863458"/>
                  <a:gd name="connsiteY37" fmla="*/ 240772 h 1636349"/>
                  <a:gd name="connsiteX38" fmla="*/ 653825 w 863458"/>
                  <a:gd name="connsiteY38" fmla="*/ 209816 h 1636349"/>
                  <a:gd name="connsiteX39" fmla="*/ 691924 w 863458"/>
                  <a:gd name="connsiteY39" fmla="*/ 159809 h 1636349"/>
                  <a:gd name="connsiteX40" fmla="*/ 677636 w 863458"/>
                  <a:gd name="connsiteY40" fmla="*/ 114566 h 1636349"/>
                  <a:gd name="connsiteX41" fmla="*/ 706212 w 863458"/>
                  <a:gd name="connsiteY41" fmla="*/ 126473 h 1636349"/>
                  <a:gd name="connsiteX42" fmla="*/ 694032 w 863458"/>
                  <a:gd name="connsiteY42" fmla="*/ 25348 h 1636349"/>
                  <a:gd name="connsiteX43" fmla="*/ 313305 w 863458"/>
                  <a:gd name="connsiteY43" fmla="*/ 359835 h 1636349"/>
                  <a:gd name="connsiteX44" fmla="*/ 278538 w 863458"/>
                  <a:gd name="connsiteY44" fmla="*/ 379202 h 1636349"/>
                  <a:gd name="connsiteX45" fmla="*/ 689680 w 863458"/>
                  <a:gd name="connsiteY45" fmla="*/ 5413 h 1636349"/>
                  <a:gd name="connsiteX0" fmla="*/ 689680 w 863458"/>
                  <a:gd name="connsiteY0" fmla="*/ 5413 h 1636349"/>
                  <a:gd name="connsiteX1" fmla="*/ 462642 w 863458"/>
                  <a:gd name="connsiteY1" fmla="*/ 169858 h 1636349"/>
                  <a:gd name="connsiteX2" fmla="*/ 257857 w 863458"/>
                  <a:gd name="connsiteY2" fmla="*/ 343076 h 1636349"/>
                  <a:gd name="connsiteX3" fmla="*/ 256292 w 863458"/>
                  <a:gd name="connsiteY3" fmla="*/ 663659 h 1636349"/>
                  <a:gd name="connsiteX4" fmla="*/ 240439 w 863458"/>
                  <a:gd name="connsiteY4" fmla="*/ 1033433 h 1636349"/>
                  <a:gd name="connsiteX5" fmla="*/ 160292 w 863458"/>
                  <a:gd name="connsiteY5" fmla="*/ 1236450 h 1636349"/>
                  <a:gd name="connsiteX6" fmla="*/ 12725 w 863458"/>
                  <a:gd name="connsiteY6" fmla="*/ 1591734 h 1636349"/>
                  <a:gd name="connsiteX7" fmla="*/ 520337 w 863458"/>
                  <a:gd name="connsiteY7" fmla="*/ 1601805 h 1636349"/>
                  <a:gd name="connsiteX8" fmla="*/ 656682 w 863458"/>
                  <a:gd name="connsiteY8" fmla="*/ 1259720 h 1636349"/>
                  <a:gd name="connsiteX9" fmla="*/ 836090 w 863458"/>
                  <a:gd name="connsiteY9" fmla="*/ 941856 h 1636349"/>
                  <a:gd name="connsiteX10" fmla="*/ 792480 w 863458"/>
                  <a:gd name="connsiteY10" fmla="*/ 690533 h 1636349"/>
                  <a:gd name="connsiteX11" fmla="*/ 806905 w 863458"/>
                  <a:gd name="connsiteY11" fmla="*/ 510783 h 1636349"/>
                  <a:gd name="connsiteX12" fmla="*/ 863170 w 863458"/>
                  <a:gd name="connsiteY12" fmla="*/ 355389 h 1636349"/>
                  <a:gd name="connsiteX13" fmla="*/ 780031 w 863458"/>
                  <a:gd name="connsiteY13" fmla="*/ 371741 h 1636349"/>
                  <a:gd name="connsiteX14" fmla="*/ 727644 w 863458"/>
                  <a:gd name="connsiteY14" fmla="*/ 131233 h 1636349"/>
                  <a:gd name="connsiteX15" fmla="*/ 651443 w 863458"/>
                  <a:gd name="connsiteY15" fmla="*/ 255060 h 1636349"/>
                  <a:gd name="connsiteX16" fmla="*/ 591910 w 863458"/>
                  <a:gd name="connsiteY16" fmla="*/ 462229 h 1636349"/>
                  <a:gd name="connsiteX17" fmla="*/ 449038 w 863458"/>
                  <a:gd name="connsiteY17" fmla="*/ 757502 h 1636349"/>
                  <a:gd name="connsiteX18" fmla="*/ 491898 w 863458"/>
                  <a:gd name="connsiteY18" fmla="*/ 695589 h 1636349"/>
                  <a:gd name="connsiteX19" fmla="*/ 465705 w 863458"/>
                  <a:gd name="connsiteY19" fmla="*/ 676540 h 1636349"/>
                  <a:gd name="connsiteX20" fmla="*/ 546667 w 863458"/>
                  <a:gd name="connsiteY20" fmla="*/ 614628 h 1636349"/>
                  <a:gd name="connsiteX21" fmla="*/ 487137 w 863458"/>
                  <a:gd name="connsiteY21" fmla="*/ 600341 h 1636349"/>
                  <a:gd name="connsiteX22" fmla="*/ 468086 w 863458"/>
                  <a:gd name="connsiteY22" fmla="*/ 567003 h 1636349"/>
                  <a:gd name="connsiteX23" fmla="*/ 549049 w 863458"/>
                  <a:gd name="connsiteY23" fmla="*/ 543191 h 1636349"/>
                  <a:gd name="connsiteX24" fmla="*/ 477612 w 863458"/>
                  <a:gd name="connsiteY24" fmla="*/ 531285 h 1636349"/>
                  <a:gd name="connsiteX25" fmla="*/ 570479 w 863458"/>
                  <a:gd name="connsiteY25" fmla="*/ 521759 h 1636349"/>
                  <a:gd name="connsiteX26" fmla="*/ 427605 w 863458"/>
                  <a:gd name="connsiteY26" fmla="*/ 493186 h 1636349"/>
                  <a:gd name="connsiteX27" fmla="*/ 580005 w 863458"/>
                  <a:gd name="connsiteY27" fmla="*/ 476515 h 1636349"/>
                  <a:gd name="connsiteX28" fmla="*/ 580006 w 863458"/>
                  <a:gd name="connsiteY28" fmla="*/ 428889 h 1636349"/>
                  <a:gd name="connsiteX29" fmla="*/ 460944 w 863458"/>
                  <a:gd name="connsiteY29" fmla="*/ 388408 h 1636349"/>
                  <a:gd name="connsiteX30" fmla="*/ 606200 w 863458"/>
                  <a:gd name="connsiteY30" fmla="*/ 409840 h 1636349"/>
                  <a:gd name="connsiteX31" fmla="*/ 596675 w 863458"/>
                  <a:gd name="connsiteY31" fmla="*/ 376503 h 1636349"/>
                  <a:gd name="connsiteX32" fmla="*/ 518092 w 863458"/>
                  <a:gd name="connsiteY32" fmla="*/ 340784 h 1636349"/>
                  <a:gd name="connsiteX33" fmla="*/ 618106 w 863458"/>
                  <a:gd name="connsiteY33" fmla="*/ 309827 h 1636349"/>
                  <a:gd name="connsiteX34" fmla="*/ 549050 w 863458"/>
                  <a:gd name="connsiteY34" fmla="*/ 295541 h 1636349"/>
                  <a:gd name="connsiteX35" fmla="*/ 613343 w 863458"/>
                  <a:gd name="connsiteY35" fmla="*/ 269347 h 1636349"/>
                  <a:gd name="connsiteX36" fmla="*/ 639538 w 863458"/>
                  <a:gd name="connsiteY36" fmla="*/ 240772 h 1636349"/>
                  <a:gd name="connsiteX37" fmla="*/ 596675 w 863458"/>
                  <a:gd name="connsiteY37" fmla="*/ 240772 h 1636349"/>
                  <a:gd name="connsiteX38" fmla="*/ 653825 w 863458"/>
                  <a:gd name="connsiteY38" fmla="*/ 209816 h 1636349"/>
                  <a:gd name="connsiteX39" fmla="*/ 691924 w 863458"/>
                  <a:gd name="connsiteY39" fmla="*/ 159809 h 1636349"/>
                  <a:gd name="connsiteX40" fmla="*/ 677636 w 863458"/>
                  <a:gd name="connsiteY40" fmla="*/ 114566 h 1636349"/>
                  <a:gd name="connsiteX41" fmla="*/ 706212 w 863458"/>
                  <a:gd name="connsiteY41" fmla="*/ 126473 h 1636349"/>
                  <a:gd name="connsiteX42" fmla="*/ 694032 w 863458"/>
                  <a:gd name="connsiteY42" fmla="*/ 25348 h 1636349"/>
                  <a:gd name="connsiteX43" fmla="*/ 313305 w 863458"/>
                  <a:gd name="connsiteY43" fmla="*/ 359835 h 1636349"/>
                  <a:gd name="connsiteX44" fmla="*/ 278538 w 863458"/>
                  <a:gd name="connsiteY44" fmla="*/ 379202 h 1636349"/>
                  <a:gd name="connsiteX45" fmla="*/ 689680 w 863458"/>
                  <a:gd name="connsiteY45" fmla="*/ 5413 h 1636349"/>
                  <a:gd name="connsiteX0" fmla="*/ 689680 w 863458"/>
                  <a:gd name="connsiteY0" fmla="*/ 5413 h 1636349"/>
                  <a:gd name="connsiteX1" fmla="*/ 462642 w 863458"/>
                  <a:gd name="connsiteY1" fmla="*/ 169858 h 1636349"/>
                  <a:gd name="connsiteX2" fmla="*/ 257857 w 863458"/>
                  <a:gd name="connsiteY2" fmla="*/ 343076 h 1636349"/>
                  <a:gd name="connsiteX3" fmla="*/ 256292 w 863458"/>
                  <a:gd name="connsiteY3" fmla="*/ 663659 h 1636349"/>
                  <a:gd name="connsiteX4" fmla="*/ 240439 w 863458"/>
                  <a:gd name="connsiteY4" fmla="*/ 1033433 h 1636349"/>
                  <a:gd name="connsiteX5" fmla="*/ 160292 w 863458"/>
                  <a:gd name="connsiteY5" fmla="*/ 1236450 h 1636349"/>
                  <a:gd name="connsiteX6" fmla="*/ 12725 w 863458"/>
                  <a:gd name="connsiteY6" fmla="*/ 1591734 h 1636349"/>
                  <a:gd name="connsiteX7" fmla="*/ 520337 w 863458"/>
                  <a:gd name="connsiteY7" fmla="*/ 1601805 h 1636349"/>
                  <a:gd name="connsiteX8" fmla="*/ 656682 w 863458"/>
                  <a:gd name="connsiteY8" fmla="*/ 1259720 h 1636349"/>
                  <a:gd name="connsiteX9" fmla="*/ 836090 w 863458"/>
                  <a:gd name="connsiteY9" fmla="*/ 941856 h 1636349"/>
                  <a:gd name="connsiteX10" fmla="*/ 792480 w 863458"/>
                  <a:gd name="connsiteY10" fmla="*/ 690533 h 1636349"/>
                  <a:gd name="connsiteX11" fmla="*/ 806905 w 863458"/>
                  <a:gd name="connsiteY11" fmla="*/ 510783 h 1636349"/>
                  <a:gd name="connsiteX12" fmla="*/ 863170 w 863458"/>
                  <a:gd name="connsiteY12" fmla="*/ 355389 h 1636349"/>
                  <a:gd name="connsiteX13" fmla="*/ 780031 w 863458"/>
                  <a:gd name="connsiteY13" fmla="*/ 371741 h 1636349"/>
                  <a:gd name="connsiteX14" fmla="*/ 727644 w 863458"/>
                  <a:gd name="connsiteY14" fmla="*/ 131233 h 1636349"/>
                  <a:gd name="connsiteX15" fmla="*/ 651443 w 863458"/>
                  <a:gd name="connsiteY15" fmla="*/ 255060 h 1636349"/>
                  <a:gd name="connsiteX16" fmla="*/ 591910 w 863458"/>
                  <a:gd name="connsiteY16" fmla="*/ 462229 h 1636349"/>
                  <a:gd name="connsiteX17" fmla="*/ 449038 w 863458"/>
                  <a:gd name="connsiteY17" fmla="*/ 757502 h 1636349"/>
                  <a:gd name="connsiteX18" fmla="*/ 491898 w 863458"/>
                  <a:gd name="connsiteY18" fmla="*/ 695589 h 1636349"/>
                  <a:gd name="connsiteX19" fmla="*/ 465705 w 863458"/>
                  <a:gd name="connsiteY19" fmla="*/ 676540 h 1636349"/>
                  <a:gd name="connsiteX20" fmla="*/ 546667 w 863458"/>
                  <a:gd name="connsiteY20" fmla="*/ 614628 h 1636349"/>
                  <a:gd name="connsiteX21" fmla="*/ 487137 w 863458"/>
                  <a:gd name="connsiteY21" fmla="*/ 600341 h 1636349"/>
                  <a:gd name="connsiteX22" fmla="*/ 468086 w 863458"/>
                  <a:gd name="connsiteY22" fmla="*/ 567003 h 1636349"/>
                  <a:gd name="connsiteX23" fmla="*/ 549049 w 863458"/>
                  <a:gd name="connsiteY23" fmla="*/ 543191 h 1636349"/>
                  <a:gd name="connsiteX24" fmla="*/ 477612 w 863458"/>
                  <a:gd name="connsiteY24" fmla="*/ 531285 h 1636349"/>
                  <a:gd name="connsiteX25" fmla="*/ 570479 w 863458"/>
                  <a:gd name="connsiteY25" fmla="*/ 521759 h 1636349"/>
                  <a:gd name="connsiteX26" fmla="*/ 427605 w 863458"/>
                  <a:gd name="connsiteY26" fmla="*/ 493186 h 1636349"/>
                  <a:gd name="connsiteX27" fmla="*/ 580005 w 863458"/>
                  <a:gd name="connsiteY27" fmla="*/ 476515 h 1636349"/>
                  <a:gd name="connsiteX28" fmla="*/ 580006 w 863458"/>
                  <a:gd name="connsiteY28" fmla="*/ 428889 h 1636349"/>
                  <a:gd name="connsiteX29" fmla="*/ 460944 w 863458"/>
                  <a:gd name="connsiteY29" fmla="*/ 388408 h 1636349"/>
                  <a:gd name="connsiteX30" fmla="*/ 606200 w 863458"/>
                  <a:gd name="connsiteY30" fmla="*/ 409840 h 1636349"/>
                  <a:gd name="connsiteX31" fmla="*/ 596675 w 863458"/>
                  <a:gd name="connsiteY31" fmla="*/ 376503 h 1636349"/>
                  <a:gd name="connsiteX32" fmla="*/ 518092 w 863458"/>
                  <a:gd name="connsiteY32" fmla="*/ 340784 h 1636349"/>
                  <a:gd name="connsiteX33" fmla="*/ 618106 w 863458"/>
                  <a:gd name="connsiteY33" fmla="*/ 309827 h 1636349"/>
                  <a:gd name="connsiteX34" fmla="*/ 549050 w 863458"/>
                  <a:gd name="connsiteY34" fmla="*/ 295541 h 1636349"/>
                  <a:gd name="connsiteX35" fmla="*/ 613343 w 863458"/>
                  <a:gd name="connsiteY35" fmla="*/ 269347 h 1636349"/>
                  <a:gd name="connsiteX36" fmla="*/ 639538 w 863458"/>
                  <a:gd name="connsiteY36" fmla="*/ 240772 h 1636349"/>
                  <a:gd name="connsiteX37" fmla="*/ 596675 w 863458"/>
                  <a:gd name="connsiteY37" fmla="*/ 240772 h 1636349"/>
                  <a:gd name="connsiteX38" fmla="*/ 653825 w 863458"/>
                  <a:gd name="connsiteY38" fmla="*/ 209816 h 1636349"/>
                  <a:gd name="connsiteX39" fmla="*/ 691924 w 863458"/>
                  <a:gd name="connsiteY39" fmla="*/ 159809 h 1636349"/>
                  <a:gd name="connsiteX40" fmla="*/ 677636 w 863458"/>
                  <a:gd name="connsiteY40" fmla="*/ 114566 h 1636349"/>
                  <a:gd name="connsiteX41" fmla="*/ 706212 w 863458"/>
                  <a:gd name="connsiteY41" fmla="*/ 126473 h 1636349"/>
                  <a:gd name="connsiteX42" fmla="*/ 694032 w 863458"/>
                  <a:gd name="connsiteY42" fmla="*/ 25348 h 1636349"/>
                  <a:gd name="connsiteX43" fmla="*/ 313305 w 863458"/>
                  <a:gd name="connsiteY43" fmla="*/ 359835 h 1636349"/>
                  <a:gd name="connsiteX44" fmla="*/ 278538 w 863458"/>
                  <a:gd name="connsiteY44" fmla="*/ 379202 h 1636349"/>
                  <a:gd name="connsiteX45" fmla="*/ 689680 w 863458"/>
                  <a:gd name="connsiteY45" fmla="*/ 5413 h 1636349"/>
                  <a:gd name="connsiteX0" fmla="*/ 689680 w 865950"/>
                  <a:gd name="connsiteY0" fmla="*/ 5413 h 1636349"/>
                  <a:gd name="connsiteX1" fmla="*/ 462642 w 865950"/>
                  <a:gd name="connsiteY1" fmla="*/ 169858 h 1636349"/>
                  <a:gd name="connsiteX2" fmla="*/ 257857 w 865950"/>
                  <a:gd name="connsiteY2" fmla="*/ 343076 h 1636349"/>
                  <a:gd name="connsiteX3" fmla="*/ 256292 w 865950"/>
                  <a:gd name="connsiteY3" fmla="*/ 663659 h 1636349"/>
                  <a:gd name="connsiteX4" fmla="*/ 240439 w 865950"/>
                  <a:gd name="connsiteY4" fmla="*/ 1033433 h 1636349"/>
                  <a:gd name="connsiteX5" fmla="*/ 160292 w 865950"/>
                  <a:gd name="connsiteY5" fmla="*/ 1236450 h 1636349"/>
                  <a:gd name="connsiteX6" fmla="*/ 12725 w 865950"/>
                  <a:gd name="connsiteY6" fmla="*/ 1591734 h 1636349"/>
                  <a:gd name="connsiteX7" fmla="*/ 520337 w 865950"/>
                  <a:gd name="connsiteY7" fmla="*/ 1601805 h 1636349"/>
                  <a:gd name="connsiteX8" fmla="*/ 656682 w 865950"/>
                  <a:gd name="connsiteY8" fmla="*/ 1259720 h 1636349"/>
                  <a:gd name="connsiteX9" fmla="*/ 836090 w 865950"/>
                  <a:gd name="connsiteY9" fmla="*/ 941856 h 1636349"/>
                  <a:gd name="connsiteX10" fmla="*/ 792480 w 865950"/>
                  <a:gd name="connsiteY10" fmla="*/ 690533 h 1636349"/>
                  <a:gd name="connsiteX11" fmla="*/ 806905 w 865950"/>
                  <a:gd name="connsiteY11" fmla="*/ 510783 h 1636349"/>
                  <a:gd name="connsiteX12" fmla="*/ 863170 w 865950"/>
                  <a:gd name="connsiteY12" fmla="*/ 355389 h 1636349"/>
                  <a:gd name="connsiteX13" fmla="*/ 708593 w 865950"/>
                  <a:gd name="connsiteY13" fmla="*/ 238391 h 1636349"/>
                  <a:gd name="connsiteX14" fmla="*/ 727644 w 865950"/>
                  <a:gd name="connsiteY14" fmla="*/ 131233 h 1636349"/>
                  <a:gd name="connsiteX15" fmla="*/ 651443 w 865950"/>
                  <a:gd name="connsiteY15" fmla="*/ 255060 h 1636349"/>
                  <a:gd name="connsiteX16" fmla="*/ 591910 w 865950"/>
                  <a:gd name="connsiteY16" fmla="*/ 462229 h 1636349"/>
                  <a:gd name="connsiteX17" fmla="*/ 449038 w 865950"/>
                  <a:gd name="connsiteY17" fmla="*/ 757502 h 1636349"/>
                  <a:gd name="connsiteX18" fmla="*/ 491898 w 865950"/>
                  <a:gd name="connsiteY18" fmla="*/ 695589 h 1636349"/>
                  <a:gd name="connsiteX19" fmla="*/ 465705 w 865950"/>
                  <a:gd name="connsiteY19" fmla="*/ 676540 h 1636349"/>
                  <a:gd name="connsiteX20" fmla="*/ 546667 w 865950"/>
                  <a:gd name="connsiteY20" fmla="*/ 614628 h 1636349"/>
                  <a:gd name="connsiteX21" fmla="*/ 487137 w 865950"/>
                  <a:gd name="connsiteY21" fmla="*/ 600341 h 1636349"/>
                  <a:gd name="connsiteX22" fmla="*/ 468086 w 865950"/>
                  <a:gd name="connsiteY22" fmla="*/ 567003 h 1636349"/>
                  <a:gd name="connsiteX23" fmla="*/ 549049 w 865950"/>
                  <a:gd name="connsiteY23" fmla="*/ 543191 h 1636349"/>
                  <a:gd name="connsiteX24" fmla="*/ 477612 w 865950"/>
                  <a:gd name="connsiteY24" fmla="*/ 531285 h 1636349"/>
                  <a:gd name="connsiteX25" fmla="*/ 570479 w 865950"/>
                  <a:gd name="connsiteY25" fmla="*/ 521759 h 1636349"/>
                  <a:gd name="connsiteX26" fmla="*/ 427605 w 865950"/>
                  <a:gd name="connsiteY26" fmla="*/ 493186 h 1636349"/>
                  <a:gd name="connsiteX27" fmla="*/ 580005 w 865950"/>
                  <a:gd name="connsiteY27" fmla="*/ 476515 h 1636349"/>
                  <a:gd name="connsiteX28" fmla="*/ 580006 w 865950"/>
                  <a:gd name="connsiteY28" fmla="*/ 428889 h 1636349"/>
                  <a:gd name="connsiteX29" fmla="*/ 460944 w 865950"/>
                  <a:gd name="connsiteY29" fmla="*/ 388408 h 1636349"/>
                  <a:gd name="connsiteX30" fmla="*/ 606200 w 865950"/>
                  <a:gd name="connsiteY30" fmla="*/ 409840 h 1636349"/>
                  <a:gd name="connsiteX31" fmla="*/ 596675 w 865950"/>
                  <a:gd name="connsiteY31" fmla="*/ 376503 h 1636349"/>
                  <a:gd name="connsiteX32" fmla="*/ 518092 w 865950"/>
                  <a:gd name="connsiteY32" fmla="*/ 340784 h 1636349"/>
                  <a:gd name="connsiteX33" fmla="*/ 618106 w 865950"/>
                  <a:gd name="connsiteY33" fmla="*/ 309827 h 1636349"/>
                  <a:gd name="connsiteX34" fmla="*/ 549050 w 865950"/>
                  <a:gd name="connsiteY34" fmla="*/ 295541 h 1636349"/>
                  <a:gd name="connsiteX35" fmla="*/ 613343 w 865950"/>
                  <a:gd name="connsiteY35" fmla="*/ 269347 h 1636349"/>
                  <a:gd name="connsiteX36" fmla="*/ 639538 w 865950"/>
                  <a:gd name="connsiteY36" fmla="*/ 240772 h 1636349"/>
                  <a:gd name="connsiteX37" fmla="*/ 596675 w 865950"/>
                  <a:gd name="connsiteY37" fmla="*/ 240772 h 1636349"/>
                  <a:gd name="connsiteX38" fmla="*/ 653825 w 865950"/>
                  <a:gd name="connsiteY38" fmla="*/ 209816 h 1636349"/>
                  <a:gd name="connsiteX39" fmla="*/ 691924 w 865950"/>
                  <a:gd name="connsiteY39" fmla="*/ 159809 h 1636349"/>
                  <a:gd name="connsiteX40" fmla="*/ 677636 w 865950"/>
                  <a:gd name="connsiteY40" fmla="*/ 114566 h 1636349"/>
                  <a:gd name="connsiteX41" fmla="*/ 706212 w 865950"/>
                  <a:gd name="connsiteY41" fmla="*/ 126473 h 1636349"/>
                  <a:gd name="connsiteX42" fmla="*/ 694032 w 865950"/>
                  <a:gd name="connsiteY42" fmla="*/ 25348 h 1636349"/>
                  <a:gd name="connsiteX43" fmla="*/ 313305 w 865950"/>
                  <a:gd name="connsiteY43" fmla="*/ 359835 h 1636349"/>
                  <a:gd name="connsiteX44" fmla="*/ 278538 w 865950"/>
                  <a:gd name="connsiteY44" fmla="*/ 379202 h 1636349"/>
                  <a:gd name="connsiteX45" fmla="*/ 689680 w 865950"/>
                  <a:gd name="connsiteY45" fmla="*/ 5413 h 1636349"/>
                  <a:gd name="connsiteX0" fmla="*/ 689680 w 840890"/>
                  <a:gd name="connsiteY0" fmla="*/ 5413 h 1636349"/>
                  <a:gd name="connsiteX1" fmla="*/ 462642 w 840890"/>
                  <a:gd name="connsiteY1" fmla="*/ 169858 h 1636349"/>
                  <a:gd name="connsiteX2" fmla="*/ 257857 w 840890"/>
                  <a:gd name="connsiteY2" fmla="*/ 343076 h 1636349"/>
                  <a:gd name="connsiteX3" fmla="*/ 256292 w 840890"/>
                  <a:gd name="connsiteY3" fmla="*/ 663659 h 1636349"/>
                  <a:gd name="connsiteX4" fmla="*/ 240439 w 840890"/>
                  <a:gd name="connsiteY4" fmla="*/ 1033433 h 1636349"/>
                  <a:gd name="connsiteX5" fmla="*/ 160292 w 840890"/>
                  <a:gd name="connsiteY5" fmla="*/ 1236450 h 1636349"/>
                  <a:gd name="connsiteX6" fmla="*/ 12725 w 840890"/>
                  <a:gd name="connsiteY6" fmla="*/ 1591734 h 1636349"/>
                  <a:gd name="connsiteX7" fmla="*/ 520337 w 840890"/>
                  <a:gd name="connsiteY7" fmla="*/ 1601805 h 1636349"/>
                  <a:gd name="connsiteX8" fmla="*/ 656682 w 840890"/>
                  <a:gd name="connsiteY8" fmla="*/ 1259720 h 1636349"/>
                  <a:gd name="connsiteX9" fmla="*/ 836090 w 840890"/>
                  <a:gd name="connsiteY9" fmla="*/ 941856 h 1636349"/>
                  <a:gd name="connsiteX10" fmla="*/ 792480 w 840890"/>
                  <a:gd name="connsiteY10" fmla="*/ 690533 h 1636349"/>
                  <a:gd name="connsiteX11" fmla="*/ 806905 w 840890"/>
                  <a:gd name="connsiteY11" fmla="*/ 510783 h 1636349"/>
                  <a:gd name="connsiteX12" fmla="*/ 829832 w 840890"/>
                  <a:gd name="connsiteY12" fmla="*/ 262520 h 1636349"/>
                  <a:gd name="connsiteX13" fmla="*/ 708593 w 840890"/>
                  <a:gd name="connsiteY13" fmla="*/ 238391 h 1636349"/>
                  <a:gd name="connsiteX14" fmla="*/ 727644 w 840890"/>
                  <a:gd name="connsiteY14" fmla="*/ 131233 h 1636349"/>
                  <a:gd name="connsiteX15" fmla="*/ 651443 w 840890"/>
                  <a:gd name="connsiteY15" fmla="*/ 255060 h 1636349"/>
                  <a:gd name="connsiteX16" fmla="*/ 591910 w 840890"/>
                  <a:gd name="connsiteY16" fmla="*/ 462229 h 1636349"/>
                  <a:gd name="connsiteX17" fmla="*/ 449038 w 840890"/>
                  <a:gd name="connsiteY17" fmla="*/ 757502 h 1636349"/>
                  <a:gd name="connsiteX18" fmla="*/ 491898 w 840890"/>
                  <a:gd name="connsiteY18" fmla="*/ 695589 h 1636349"/>
                  <a:gd name="connsiteX19" fmla="*/ 465705 w 840890"/>
                  <a:gd name="connsiteY19" fmla="*/ 676540 h 1636349"/>
                  <a:gd name="connsiteX20" fmla="*/ 546667 w 840890"/>
                  <a:gd name="connsiteY20" fmla="*/ 614628 h 1636349"/>
                  <a:gd name="connsiteX21" fmla="*/ 487137 w 840890"/>
                  <a:gd name="connsiteY21" fmla="*/ 600341 h 1636349"/>
                  <a:gd name="connsiteX22" fmla="*/ 468086 w 840890"/>
                  <a:gd name="connsiteY22" fmla="*/ 567003 h 1636349"/>
                  <a:gd name="connsiteX23" fmla="*/ 549049 w 840890"/>
                  <a:gd name="connsiteY23" fmla="*/ 543191 h 1636349"/>
                  <a:gd name="connsiteX24" fmla="*/ 477612 w 840890"/>
                  <a:gd name="connsiteY24" fmla="*/ 531285 h 1636349"/>
                  <a:gd name="connsiteX25" fmla="*/ 570479 w 840890"/>
                  <a:gd name="connsiteY25" fmla="*/ 521759 h 1636349"/>
                  <a:gd name="connsiteX26" fmla="*/ 427605 w 840890"/>
                  <a:gd name="connsiteY26" fmla="*/ 493186 h 1636349"/>
                  <a:gd name="connsiteX27" fmla="*/ 580005 w 840890"/>
                  <a:gd name="connsiteY27" fmla="*/ 476515 h 1636349"/>
                  <a:gd name="connsiteX28" fmla="*/ 580006 w 840890"/>
                  <a:gd name="connsiteY28" fmla="*/ 428889 h 1636349"/>
                  <a:gd name="connsiteX29" fmla="*/ 460944 w 840890"/>
                  <a:gd name="connsiteY29" fmla="*/ 388408 h 1636349"/>
                  <a:gd name="connsiteX30" fmla="*/ 606200 w 840890"/>
                  <a:gd name="connsiteY30" fmla="*/ 409840 h 1636349"/>
                  <a:gd name="connsiteX31" fmla="*/ 596675 w 840890"/>
                  <a:gd name="connsiteY31" fmla="*/ 376503 h 1636349"/>
                  <a:gd name="connsiteX32" fmla="*/ 518092 w 840890"/>
                  <a:gd name="connsiteY32" fmla="*/ 340784 h 1636349"/>
                  <a:gd name="connsiteX33" fmla="*/ 618106 w 840890"/>
                  <a:gd name="connsiteY33" fmla="*/ 309827 h 1636349"/>
                  <a:gd name="connsiteX34" fmla="*/ 549050 w 840890"/>
                  <a:gd name="connsiteY34" fmla="*/ 295541 h 1636349"/>
                  <a:gd name="connsiteX35" fmla="*/ 613343 w 840890"/>
                  <a:gd name="connsiteY35" fmla="*/ 269347 h 1636349"/>
                  <a:gd name="connsiteX36" fmla="*/ 639538 w 840890"/>
                  <a:gd name="connsiteY36" fmla="*/ 240772 h 1636349"/>
                  <a:gd name="connsiteX37" fmla="*/ 596675 w 840890"/>
                  <a:gd name="connsiteY37" fmla="*/ 240772 h 1636349"/>
                  <a:gd name="connsiteX38" fmla="*/ 653825 w 840890"/>
                  <a:gd name="connsiteY38" fmla="*/ 209816 h 1636349"/>
                  <a:gd name="connsiteX39" fmla="*/ 691924 w 840890"/>
                  <a:gd name="connsiteY39" fmla="*/ 159809 h 1636349"/>
                  <a:gd name="connsiteX40" fmla="*/ 677636 w 840890"/>
                  <a:gd name="connsiteY40" fmla="*/ 114566 h 1636349"/>
                  <a:gd name="connsiteX41" fmla="*/ 706212 w 840890"/>
                  <a:gd name="connsiteY41" fmla="*/ 126473 h 1636349"/>
                  <a:gd name="connsiteX42" fmla="*/ 694032 w 840890"/>
                  <a:gd name="connsiteY42" fmla="*/ 25348 h 1636349"/>
                  <a:gd name="connsiteX43" fmla="*/ 313305 w 840890"/>
                  <a:gd name="connsiteY43" fmla="*/ 359835 h 1636349"/>
                  <a:gd name="connsiteX44" fmla="*/ 278538 w 840890"/>
                  <a:gd name="connsiteY44" fmla="*/ 379202 h 1636349"/>
                  <a:gd name="connsiteX45" fmla="*/ 689680 w 840890"/>
                  <a:gd name="connsiteY45" fmla="*/ 5413 h 1636349"/>
                  <a:gd name="connsiteX0" fmla="*/ 689680 w 846010"/>
                  <a:gd name="connsiteY0" fmla="*/ 5413 h 1636349"/>
                  <a:gd name="connsiteX1" fmla="*/ 462642 w 846010"/>
                  <a:gd name="connsiteY1" fmla="*/ 169858 h 1636349"/>
                  <a:gd name="connsiteX2" fmla="*/ 257857 w 846010"/>
                  <a:gd name="connsiteY2" fmla="*/ 343076 h 1636349"/>
                  <a:gd name="connsiteX3" fmla="*/ 256292 w 846010"/>
                  <a:gd name="connsiteY3" fmla="*/ 663659 h 1636349"/>
                  <a:gd name="connsiteX4" fmla="*/ 240439 w 846010"/>
                  <a:gd name="connsiteY4" fmla="*/ 1033433 h 1636349"/>
                  <a:gd name="connsiteX5" fmla="*/ 160292 w 846010"/>
                  <a:gd name="connsiteY5" fmla="*/ 1236450 h 1636349"/>
                  <a:gd name="connsiteX6" fmla="*/ 12725 w 846010"/>
                  <a:gd name="connsiteY6" fmla="*/ 1591734 h 1636349"/>
                  <a:gd name="connsiteX7" fmla="*/ 520337 w 846010"/>
                  <a:gd name="connsiteY7" fmla="*/ 1601805 h 1636349"/>
                  <a:gd name="connsiteX8" fmla="*/ 656682 w 846010"/>
                  <a:gd name="connsiteY8" fmla="*/ 1259720 h 1636349"/>
                  <a:gd name="connsiteX9" fmla="*/ 836090 w 846010"/>
                  <a:gd name="connsiteY9" fmla="*/ 941856 h 1636349"/>
                  <a:gd name="connsiteX10" fmla="*/ 792480 w 846010"/>
                  <a:gd name="connsiteY10" fmla="*/ 690533 h 1636349"/>
                  <a:gd name="connsiteX11" fmla="*/ 806905 w 846010"/>
                  <a:gd name="connsiteY11" fmla="*/ 510783 h 1636349"/>
                  <a:gd name="connsiteX12" fmla="*/ 829832 w 846010"/>
                  <a:gd name="connsiteY12" fmla="*/ 262520 h 1636349"/>
                  <a:gd name="connsiteX13" fmla="*/ 708593 w 846010"/>
                  <a:gd name="connsiteY13" fmla="*/ 238391 h 1636349"/>
                  <a:gd name="connsiteX14" fmla="*/ 727644 w 846010"/>
                  <a:gd name="connsiteY14" fmla="*/ 131233 h 1636349"/>
                  <a:gd name="connsiteX15" fmla="*/ 651443 w 846010"/>
                  <a:gd name="connsiteY15" fmla="*/ 255060 h 1636349"/>
                  <a:gd name="connsiteX16" fmla="*/ 591910 w 846010"/>
                  <a:gd name="connsiteY16" fmla="*/ 462229 h 1636349"/>
                  <a:gd name="connsiteX17" fmla="*/ 449038 w 846010"/>
                  <a:gd name="connsiteY17" fmla="*/ 757502 h 1636349"/>
                  <a:gd name="connsiteX18" fmla="*/ 491898 w 846010"/>
                  <a:gd name="connsiteY18" fmla="*/ 695589 h 1636349"/>
                  <a:gd name="connsiteX19" fmla="*/ 465705 w 846010"/>
                  <a:gd name="connsiteY19" fmla="*/ 676540 h 1636349"/>
                  <a:gd name="connsiteX20" fmla="*/ 546667 w 846010"/>
                  <a:gd name="connsiteY20" fmla="*/ 614628 h 1636349"/>
                  <a:gd name="connsiteX21" fmla="*/ 487137 w 846010"/>
                  <a:gd name="connsiteY21" fmla="*/ 600341 h 1636349"/>
                  <a:gd name="connsiteX22" fmla="*/ 468086 w 846010"/>
                  <a:gd name="connsiteY22" fmla="*/ 567003 h 1636349"/>
                  <a:gd name="connsiteX23" fmla="*/ 549049 w 846010"/>
                  <a:gd name="connsiteY23" fmla="*/ 543191 h 1636349"/>
                  <a:gd name="connsiteX24" fmla="*/ 477612 w 846010"/>
                  <a:gd name="connsiteY24" fmla="*/ 531285 h 1636349"/>
                  <a:gd name="connsiteX25" fmla="*/ 570479 w 846010"/>
                  <a:gd name="connsiteY25" fmla="*/ 521759 h 1636349"/>
                  <a:gd name="connsiteX26" fmla="*/ 427605 w 846010"/>
                  <a:gd name="connsiteY26" fmla="*/ 493186 h 1636349"/>
                  <a:gd name="connsiteX27" fmla="*/ 580005 w 846010"/>
                  <a:gd name="connsiteY27" fmla="*/ 476515 h 1636349"/>
                  <a:gd name="connsiteX28" fmla="*/ 580006 w 846010"/>
                  <a:gd name="connsiteY28" fmla="*/ 428889 h 1636349"/>
                  <a:gd name="connsiteX29" fmla="*/ 460944 w 846010"/>
                  <a:gd name="connsiteY29" fmla="*/ 388408 h 1636349"/>
                  <a:gd name="connsiteX30" fmla="*/ 606200 w 846010"/>
                  <a:gd name="connsiteY30" fmla="*/ 409840 h 1636349"/>
                  <a:gd name="connsiteX31" fmla="*/ 596675 w 846010"/>
                  <a:gd name="connsiteY31" fmla="*/ 376503 h 1636349"/>
                  <a:gd name="connsiteX32" fmla="*/ 518092 w 846010"/>
                  <a:gd name="connsiteY32" fmla="*/ 340784 h 1636349"/>
                  <a:gd name="connsiteX33" fmla="*/ 618106 w 846010"/>
                  <a:gd name="connsiteY33" fmla="*/ 309827 h 1636349"/>
                  <a:gd name="connsiteX34" fmla="*/ 549050 w 846010"/>
                  <a:gd name="connsiteY34" fmla="*/ 295541 h 1636349"/>
                  <a:gd name="connsiteX35" fmla="*/ 613343 w 846010"/>
                  <a:gd name="connsiteY35" fmla="*/ 269347 h 1636349"/>
                  <a:gd name="connsiteX36" fmla="*/ 639538 w 846010"/>
                  <a:gd name="connsiteY36" fmla="*/ 240772 h 1636349"/>
                  <a:gd name="connsiteX37" fmla="*/ 596675 w 846010"/>
                  <a:gd name="connsiteY37" fmla="*/ 240772 h 1636349"/>
                  <a:gd name="connsiteX38" fmla="*/ 653825 w 846010"/>
                  <a:gd name="connsiteY38" fmla="*/ 209816 h 1636349"/>
                  <a:gd name="connsiteX39" fmla="*/ 691924 w 846010"/>
                  <a:gd name="connsiteY39" fmla="*/ 159809 h 1636349"/>
                  <a:gd name="connsiteX40" fmla="*/ 677636 w 846010"/>
                  <a:gd name="connsiteY40" fmla="*/ 114566 h 1636349"/>
                  <a:gd name="connsiteX41" fmla="*/ 706212 w 846010"/>
                  <a:gd name="connsiteY41" fmla="*/ 126473 h 1636349"/>
                  <a:gd name="connsiteX42" fmla="*/ 694032 w 846010"/>
                  <a:gd name="connsiteY42" fmla="*/ 25348 h 1636349"/>
                  <a:gd name="connsiteX43" fmla="*/ 313305 w 846010"/>
                  <a:gd name="connsiteY43" fmla="*/ 359835 h 1636349"/>
                  <a:gd name="connsiteX44" fmla="*/ 278538 w 846010"/>
                  <a:gd name="connsiteY44" fmla="*/ 379202 h 1636349"/>
                  <a:gd name="connsiteX45" fmla="*/ 689680 w 846010"/>
                  <a:gd name="connsiteY45" fmla="*/ 5413 h 1636349"/>
                  <a:gd name="connsiteX0" fmla="*/ 689680 w 847429"/>
                  <a:gd name="connsiteY0" fmla="*/ 5413 h 1636349"/>
                  <a:gd name="connsiteX1" fmla="*/ 462642 w 847429"/>
                  <a:gd name="connsiteY1" fmla="*/ 169858 h 1636349"/>
                  <a:gd name="connsiteX2" fmla="*/ 257857 w 847429"/>
                  <a:gd name="connsiteY2" fmla="*/ 343076 h 1636349"/>
                  <a:gd name="connsiteX3" fmla="*/ 256292 w 847429"/>
                  <a:gd name="connsiteY3" fmla="*/ 663659 h 1636349"/>
                  <a:gd name="connsiteX4" fmla="*/ 240439 w 847429"/>
                  <a:gd name="connsiteY4" fmla="*/ 1033433 h 1636349"/>
                  <a:gd name="connsiteX5" fmla="*/ 160292 w 847429"/>
                  <a:gd name="connsiteY5" fmla="*/ 1236450 h 1636349"/>
                  <a:gd name="connsiteX6" fmla="*/ 12725 w 847429"/>
                  <a:gd name="connsiteY6" fmla="*/ 1591734 h 1636349"/>
                  <a:gd name="connsiteX7" fmla="*/ 520337 w 847429"/>
                  <a:gd name="connsiteY7" fmla="*/ 1601805 h 1636349"/>
                  <a:gd name="connsiteX8" fmla="*/ 656682 w 847429"/>
                  <a:gd name="connsiteY8" fmla="*/ 1259720 h 1636349"/>
                  <a:gd name="connsiteX9" fmla="*/ 836090 w 847429"/>
                  <a:gd name="connsiteY9" fmla="*/ 941856 h 1636349"/>
                  <a:gd name="connsiteX10" fmla="*/ 792480 w 847429"/>
                  <a:gd name="connsiteY10" fmla="*/ 690533 h 1636349"/>
                  <a:gd name="connsiteX11" fmla="*/ 806905 w 847429"/>
                  <a:gd name="connsiteY11" fmla="*/ 510783 h 1636349"/>
                  <a:gd name="connsiteX12" fmla="*/ 829832 w 847429"/>
                  <a:gd name="connsiteY12" fmla="*/ 262520 h 1636349"/>
                  <a:gd name="connsiteX13" fmla="*/ 708593 w 847429"/>
                  <a:gd name="connsiteY13" fmla="*/ 238391 h 1636349"/>
                  <a:gd name="connsiteX14" fmla="*/ 727644 w 847429"/>
                  <a:gd name="connsiteY14" fmla="*/ 131233 h 1636349"/>
                  <a:gd name="connsiteX15" fmla="*/ 651443 w 847429"/>
                  <a:gd name="connsiteY15" fmla="*/ 255060 h 1636349"/>
                  <a:gd name="connsiteX16" fmla="*/ 591910 w 847429"/>
                  <a:gd name="connsiteY16" fmla="*/ 462229 h 1636349"/>
                  <a:gd name="connsiteX17" fmla="*/ 449038 w 847429"/>
                  <a:gd name="connsiteY17" fmla="*/ 757502 h 1636349"/>
                  <a:gd name="connsiteX18" fmla="*/ 491898 w 847429"/>
                  <a:gd name="connsiteY18" fmla="*/ 695589 h 1636349"/>
                  <a:gd name="connsiteX19" fmla="*/ 465705 w 847429"/>
                  <a:gd name="connsiteY19" fmla="*/ 676540 h 1636349"/>
                  <a:gd name="connsiteX20" fmla="*/ 546667 w 847429"/>
                  <a:gd name="connsiteY20" fmla="*/ 614628 h 1636349"/>
                  <a:gd name="connsiteX21" fmla="*/ 487137 w 847429"/>
                  <a:gd name="connsiteY21" fmla="*/ 600341 h 1636349"/>
                  <a:gd name="connsiteX22" fmla="*/ 468086 w 847429"/>
                  <a:gd name="connsiteY22" fmla="*/ 567003 h 1636349"/>
                  <a:gd name="connsiteX23" fmla="*/ 549049 w 847429"/>
                  <a:gd name="connsiteY23" fmla="*/ 543191 h 1636349"/>
                  <a:gd name="connsiteX24" fmla="*/ 477612 w 847429"/>
                  <a:gd name="connsiteY24" fmla="*/ 531285 h 1636349"/>
                  <a:gd name="connsiteX25" fmla="*/ 570479 w 847429"/>
                  <a:gd name="connsiteY25" fmla="*/ 521759 h 1636349"/>
                  <a:gd name="connsiteX26" fmla="*/ 427605 w 847429"/>
                  <a:gd name="connsiteY26" fmla="*/ 493186 h 1636349"/>
                  <a:gd name="connsiteX27" fmla="*/ 580005 w 847429"/>
                  <a:gd name="connsiteY27" fmla="*/ 476515 h 1636349"/>
                  <a:gd name="connsiteX28" fmla="*/ 580006 w 847429"/>
                  <a:gd name="connsiteY28" fmla="*/ 428889 h 1636349"/>
                  <a:gd name="connsiteX29" fmla="*/ 460944 w 847429"/>
                  <a:gd name="connsiteY29" fmla="*/ 388408 h 1636349"/>
                  <a:gd name="connsiteX30" fmla="*/ 606200 w 847429"/>
                  <a:gd name="connsiteY30" fmla="*/ 409840 h 1636349"/>
                  <a:gd name="connsiteX31" fmla="*/ 596675 w 847429"/>
                  <a:gd name="connsiteY31" fmla="*/ 376503 h 1636349"/>
                  <a:gd name="connsiteX32" fmla="*/ 518092 w 847429"/>
                  <a:gd name="connsiteY32" fmla="*/ 340784 h 1636349"/>
                  <a:gd name="connsiteX33" fmla="*/ 618106 w 847429"/>
                  <a:gd name="connsiteY33" fmla="*/ 309827 h 1636349"/>
                  <a:gd name="connsiteX34" fmla="*/ 549050 w 847429"/>
                  <a:gd name="connsiteY34" fmla="*/ 295541 h 1636349"/>
                  <a:gd name="connsiteX35" fmla="*/ 613343 w 847429"/>
                  <a:gd name="connsiteY35" fmla="*/ 269347 h 1636349"/>
                  <a:gd name="connsiteX36" fmla="*/ 639538 w 847429"/>
                  <a:gd name="connsiteY36" fmla="*/ 240772 h 1636349"/>
                  <a:gd name="connsiteX37" fmla="*/ 596675 w 847429"/>
                  <a:gd name="connsiteY37" fmla="*/ 240772 h 1636349"/>
                  <a:gd name="connsiteX38" fmla="*/ 653825 w 847429"/>
                  <a:gd name="connsiteY38" fmla="*/ 209816 h 1636349"/>
                  <a:gd name="connsiteX39" fmla="*/ 691924 w 847429"/>
                  <a:gd name="connsiteY39" fmla="*/ 159809 h 1636349"/>
                  <a:gd name="connsiteX40" fmla="*/ 677636 w 847429"/>
                  <a:gd name="connsiteY40" fmla="*/ 114566 h 1636349"/>
                  <a:gd name="connsiteX41" fmla="*/ 706212 w 847429"/>
                  <a:gd name="connsiteY41" fmla="*/ 126473 h 1636349"/>
                  <a:gd name="connsiteX42" fmla="*/ 694032 w 847429"/>
                  <a:gd name="connsiteY42" fmla="*/ 25348 h 1636349"/>
                  <a:gd name="connsiteX43" fmla="*/ 313305 w 847429"/>
                  <a:gd name="connsiteY43" fmla="*/ 359835 h 1636349"/>
                  <a:gd name="connsiteX44" fmla="*/ 278538 w 847429"/>
                  <a:gd name="connsiteY44" fmla="*/ 379202 h 1636349"/>
                  <a:gd name="connsiteX45" fmla="*/ 689680 w 847429"/>
                  <a:gd name="connsiteY45" fmla="*/ 5413 h 1636349"/>
                  <a:gd name="connsiteX0" fmla="*/ 689680 w 847429"/>
                  <a:gd name="connsiteY0" fmla="*/ 5413 h 1636349"/>
                  <a:gd name="connsiteX1" fmla="*/ 462642 w 847429"/>
                  <a:gd name="connsiteY1" fmla="*/ 169858 h 1636349"/>
                  <a:gd name="connsiteX2" fmla="*/ 257857 w 847429"/>
                  <a:gd name="connsiteY2" fmla="*/ 343076 h 1636349"/>
                  <a:gd name="connsiteX3" fmla="*/ 256292 w 847429"/>
                  <a:gd name="connsiteY3" fmla="*/ 663659 h 1636349"/>
                  <a:gd name="connsiteX4" fmla="*/ 240439 w 847429"/>
                  <a:gd name="connsiteY4" fmla="*/ 1033433 h 1636349"/>
                  <a:gd name="connsiteX5" fmla="*/ 160292 w 847429"/>
                  <a:gd name="connsiteY5" fmla="*/ 1236450 h 1636349"/>
                  <a:gd name="connsiteX6" fmla="*/ 12725 w 847429"/>
                  <a:gd name="connsiteY6" fmla="*/ 1591734 h 1636349"/>
                  <a:gd name="connsiteX7" fmla="*/ 520337 w 847429"/>
                  <a:gd name="connsiteY7" fmla="*/ 1601805 h 1636349"/>
                  <a:gd name="connsiteX8" fmla="*/ 656682 w 847429"/>
                  <a:gd name="connsiteY8" fmla="*/ 1259720 h 1636349"/>
                  <a:gd name="connsiteX9" fmla="*/ 836090 w 847429"/>
                  <a:gd name="connsiteY9" fmla="*/ 941856 h 1636349"/>
                  <a:gd name="connsiteX10" fmla="*/ 792480 w 847429"/>
                  <a:gd name="connsiteY10" fmla="*/ 690533 h 1636349"/>
                  <a:gd name="connsiteX11" fmla="*/ 806905 w 847429"/>
                  <a:gd name="connsiteY11" fmla="*/ 510783 h 1636349"/>
                  <a:gd name="connsiteX12" fmla="*/ 829832 w 847429"/>
                  <a:gd name="connsiteY12" fmla="*/ 262520 h 1636349"/>
                  <a:gd name="connsiteX13" fmla="*/ 708593 w 847429"/>
                  <a:gd name="connsiteY13" fmla="*/ 238391 h 1636349"/>
                  <a:gd name="connsiteX14" fmla="*/ 727644 w 847429"/>
                  <a:gd name="connsiteY14" fmla="*/ 131233 h 1636349"/>
                  <a:gd name="connsiteX15" fmla="*/ 651443 w 847429"/>
                  <a:gd name="connsiteY15" fmla="*/ 255060 h 1636349"/>
                  <a:gd name="connsiteX16" fmla="*/ 591910 w 847429"/>
                  <a:gd name="connsiteY16" fmla="*/ 462229 h 1636349"/>
                  <a:gd name="connsiteX17" fmla="*/ 449038 w 847429"/>
                  <a:gd name="connsiteY17" fmla="*/ 757502 h 1636349"/>
                  <a:gd name="connsiteX18" fmla="*/ 491898 w 847429"/>
                  <a:gd name="connsiteY18" fmla="*/ 695589 h 1636349"/>
                  <a:gd name="connsiteX19" fmla="*/ 465705 w 847429"/>
                  <a:gd name="connsiteY19" fmla="*/ 676540 h 1636349"/>
                  <a:gd name="connsiteX20" fmla="*/ 546667 w 847429"/>
                  <a:gd name="connsiteY20" fmla="*/ 614628 h 1636349"/>
                  <a:gd name="connsiteX21" fmla="*/ 487137 w 847429"/>
                  <a:gd name="connsiteY21" fmla="*/ 600341 h 1636349"/>
                  <a:gd name="connsiteX22" fmla="*/ 468086 w 847429"/>
                  <a:gd name="connsiteY22" fmla="*/ 567003 h 1636349"/>
                  <a:gd name="connsiteX23" fmla="*/ 549049 w 847429"/>
                  <a:gd name="connsiteY23" fmla="*/ 543191 h 1636349"/>
                  <a:gd name="connsiteX24" fmla="*/ 477612 w 847429"/>
                  <a:gd name="connsiteY24" fmla="*/ 531285 h 1636349"/>
                  <a:gd name="connsiteX25" fmla="*/ 570479 w 847429"/>
                  <a:gd name="connsiteY25" fmla="*/ 521759 h 1636349"/>
                  <a:gd name="connsiteX26" fmla="*/ 427605 w 847429"/>
                  <a:gd name="connsiteY26" fmla="*/ 493186 h 1636349"/>
                  <a:gd name="connsiteX27" fmla="*/ 580005 w 847429"/>
                  <a:gd name="connsiteY27" fmla="*/ 476515 h 1636349"/>
                  <a:gd name="connsiteX28" fmla="*/ 580006 w 847429"/>
                  <a:gd name="connsiteY28" fmla="*/ 428889 h 1636349"/>
                  <a:gd name="connsiteX29" fmla="*/ 460944 w 847429"/>
                  <a:gd name="connsiteY29" fmla="*/ 388408 h 1636349"/>
                  <a:gd name="connsiteX30" fmla="*/ 606200 w 847429"/>
                  <a:gd name="connsiteY30" fmla="*/ 409840 h 1636349"/>
                  <a:gd name="connsiteX31" fmla="*/ 596675 w 847429"/>
                  <a:gd name="connsiteY31" fmla="*/ 376503 h 1636349"/>
                  <a:gd name="connsiteX32" fmla="*/ 518092 w 847429"/>
                  <a:gd name="connsiteY32" fmla="*/ 340784 h 1636349"/>
                  <a:gd name="connsiteX33" fmla="*/ 618106 w 847429"/>
                  <a:gd name="connsiteY33" fmla="*/ 309827 h 1636349"/>
                  <a:gd name="connsiteX34" fmla="*/ 549050 w 847429"/>
                  <a:gd name="connsiteY34" fmla="*/ 295541 h 1636349"/>
                  <a:gd name="connsiteX35" fmla="*/ 613343 w 847429"/>
                  <a:gd name="connsiteY35" fmla="*/ 269347 h 1636349"/>
                  <a:gd name="connsiteX36" fmla="*/ 639538 w 847429"/>
                  <a:gd name="connsiteY36" fmla="*/ 240772 h 1636349"/>
                  <a:gd name="connsiteX37" fmla="*/ 596675 w 847429"/>
                  <a:gd name="connsiteY37" fmla="*/ 240772 h 1636349"/>
                  <a:gd name="connsiteX38" fmla="*/ 653825 w 847429"/>
                  <a:gd name="connsiteY38" fmla="*/ 209816 h 1636349"/>
                  <a:gd name="connsiteX39" fmla="*/ 691924 w 847429"/>
                  <a:gd name="connsiteY39" fmla="*/ 159809 h 1636349"/>
                  <a:gd name="connsiteX40" fmla="*/ 677636 w 847429"/>
                  <a:gd name="connsiteY40" fmla="*/ 114566 h 1636349"/>
                  <a:gd name="connsiteX41" fmla="*/ 706212 w 847429"/>
                  <a:gd name="connsiteY41" fmla="*/ 126473 h 1636349"/>
                  <a:gd name="connsiteX42" fmla="*/ 694032 w 847429"/>
                  <a:gd name="connsiteY42" fmla="*/ 25348 h 1636349"/>
                  <a:gd name="connsiteX43" fmla="*/ 313305 w 847429"/>
                  <a:gd name="connsiteY43" fmla="*/ 359835 h 1636349"/>
                  <a:gd name="connsiteX44" fmla="*/ 278538 w 847429"/>
                  <a:gd name="connsiteY44" fmla="*/ 379202 h 1636349"/>
                  <a:gd name="connsiteX45" fmla="*/ 689680 w 847429"/>
                  <a:gd name="connsiteY45" fmla="*/ 5413 h 1636349"/>
                  <a:gd name="connsiteX0" fmla="*/ 689680 w 840890"/>
                  <a:gd name="connsiteY0" fmla="*/ 5413 h 1636349"/>
                  <a:gd name="connsiteX1" fmla="*/ 462642 w 840890"/>
                  <a:gd name="connsiteY1" fmla="*/ 169858 h 1636349"/>
                  <a:gd name="connsiteX2" fmla="*/ 257857 w 840890"/>
                  <a:gd name="connsiteY2" fmla="*/ 343076 h 1636349"/>
                  <a:gd name="connsiteX3" fmla="*/ 256292 w 840890"/>
                  <a:gd name="connsiteY3" fmla="*/ 663659 h 1636349"/>
                  <a:gd name="connsiteX4" fmla="*/ 240439 w 840890"/>
                  <a:gd name="connsiteY4" fmla="*/ 1033433 h 1636349"/>
                  <a:gd name="connsiteX5" fmla="*/ 160292 w 840890"/>
                  <a:gd name="connsiteY5" fmla="*/ 1236450 h 1636349"/>
                  <a:gd name="connsiteX6" fmla="*/ 12725 w 840890"/>
                  <a:gd name="connsiteY6" fmla="*/ 1591734 h 1636349"/>
                  <a:gd name="connsiteX7" fmla="*/ 520337 w 840890"/>
                  <a:gd name="connsiteY7" fmla="*/ 1601805 h 1636349"/>
                  <a:gd name="connsiteX8" fmla="*/ 656682 w 840890"/>
                  <a:gd name="connsiteY8" fmla="*/ 1259720 h 1636349"/>
                  <a:gd name="connsiteX9" fmla="*/ 836090 w 840890"/>
                  <a:gd name="connsiteY9" fmla="*/ 941856 h 1636349"/>
                  <a:gd name="connsiteX10" fmla="*/ 792480 w 840890"/>
                  <a:gd name="connsiteY10" fmla="*/ 690533 h 1636349"/>
                  <a:gd name="connsiteX11" fmla="*/ 806905 w 840890"/>
                  <a:gd name="connsiteY11" fmla="*/ 510783 h 1636349"/>
                  <a:gd name="connsiteX12" fmla="*/ 820512 w 840890"/>
                  <a:gd name="connsiteY12" fmla="*/ 421747 h 1636349"/>
                  <a:gd name="connsiteX13" fmla="*/ 829832 w 840890"/>
                  <a:gd name="connsiteY13" fmla="*/ 262520 h 1636349"/>
                  <a:gd name="connsiteX14" fmla="*/ 708593 w 840890"/>
                  <a:gd name="connsiteY14" fmla="*/ 238391 h 1636349"/>
                  <a:gd name="connsiteX15" fmla="*/ 727644 w 840890"/>
                  <a:gd name="connsiteY15" fmla="*/ 131233 h 1636349"/>
                  <a:gd name="connsiteX16" fmla="*/ 651443 w 840890"/>
                  <a:gd name="connsiteY16" fmla="*/ 255060 h 1636349"/>
                  <a:gd name="connsiteX17" fmla="*/ 591910 w 840890"/>
                  <a:gd name="connsiteY17" fmla="*/ 462229 h 1636349"/>
                  <a:gd name="connsiteX18" fmla="*/ 449038 w 840890"/>
                  <a:gd name="connsiteY18" fmla="*/ 757502 h 1636349"/>
                  <a:gd name="connsiteX19" fmla="*/ 491898 w 840890"/>
                  <a:gd name="connsiteY19" fmla="*/ 695589 h 1636349"/>
                  <a:gd name="connsiteX20" fmla="*/ 465705 w 840890"/>
                  <a:gd name="connsiteY20" fmla="*/ 676540 h 1636349"/>
                  <a:gd name="connsiteX21" fmla="*/ 546667 w 840890"/>
                  <a:gd name="connsiteY21" fmla="*/ 614628 h 1636349"/>
                  <a:gd name="connsiteX22" fmla="*/ 487137 w 840890"/>
                  <a:gd name="connsiteY22" fmla="*/ 600341 h 1636349"/>
                  <a:gd name="connsiteX23" fmla="*/ 468086 w 840890"/>
                  <a:gd name="connsiteY23" fmla="*/ 567003 h 1636349"/>
                  <a:gd name="connsiteX24" fmla="*/ 549049 w 840890"/>
                  <a:gd name="connsiteY24" fmla="*/ 543191 h 1636349"/>
                  <a:gd name="connsiteX25" fmla="*/ 477612 w 840890"/>
                  <a:gd name="connsiteY25" fmla="*/ 531285 h 1636349"/>
                  <a:gd name="connsiteX26" fmla="*/ 570479 w 840890"/>
                  <a:gd name="connsiteY26" fmla="*/ 521759 h 1636349"/>
                  <a:gd name="connsiteX27" fmla="*/ 427605 w 840890"/>
                  <a:gd name="connsiteY27" fmla="*/ 493186 h 1636349"/>
                  <a:gd name="connsiteX28" fmla="*/ 580005 w 840890"/>
                  <a:gd name="connsiteY28" fmla="*/ 476515 h 1636349"/>
                  <a:gd name="connsiteX29" fmla="*/ 580006 w 840890"/>
                  <a:gd name="connsiteY29" fmla="*/ 428889 h 1636349"/>
                  <a:gd name="connsiteX30" fmla="*/ 460944 w 840890"/>
                  <a:gd name="connsiteY30" fmla="*/ 388408 h 1636349"/>
                  <a:gd name="connsiteX31" fmla="*/ 606200 w 840890"/>
                  <a:gd name="connsiteY31" fmla="*/ 409840 h 1636349"/>
                  <a:gd name="connsiteX32" fmla="*/ 596675 w 840890"/>
                  <a:gd name="connsiteY32" fmla="*/ 376503 h 1636349"/>
                  <a:gd name="connsiteX33" fmla="*/ 518092 w 840890"/>
                  <a:gd name="connsiteY33" fmla="*/ 340784 h 1636349"/>
                  <a:gd name="connsiteX34" fmla="*/ 618106 w 840890"/>
                  <a:gd name="connsiteY34" fmla="*/ 309827 h 1636349"/>
                  <a:gd name="connsiteX35" fmla="*/ 549050 w 840890"/>
                  <a:gd name="connsiteY35" fmla="*/ 295541 h 1636349"/>
                  <a:gd name="connsiteX36" fmla="*/ 613343 w 840890"/>
                  <a:gd name="connsiteY36" fmla="*/ 269347 h 1636349"/>
                  <a:gd name="connsiteX37" fmla="*/ 639538 w 840890"/>
                  <a:gd name="connsiteY37" fmla="*/ 240772 h 1636349"/>
                  <a:gd name="connsiteX38" fmla="*/ 596675 w 840890"/>
                  <a:gd name="connsiteY38" fmla="*/ 240772 h 1636349"/>
                  <a:gd name="connsiteX39" fmla="*/ 653825 w 840890"/>
                  <a:gd name="connsiteY39" fmla="*/ 209816 h 1636349"/>
                  <a:gd name="connsiteX40" fmla="*/ 691924 w 840890"/>
                  <a:gd name="connsiteY40" fmla="*/ 159809 h 1636349"/>
                  <a:gd name="connsiteX41" fmla="*/ 677636 w 840890"/>
                  <a:gd name="connsiteY41" fmla="*/ 114566 h 1636349"/>
                  <a:gd name="connsiteX42" fmla="*/ 706212 w 840890"/>
                  <a:gd name="connsiteY42" fmla="*/ 126473 h 1636349"/>
                  <a:gd name="connsiteX43" fmla="*/ 694032 w 840890"/>
                  <a:gd name="connsiteY43" fmla="*/ 25348 h 1636349"/>
                  <a:gd name="connsiteX44" fmla="*/ 313305 w 840890"/>
                  <a:gd name="connsiteY44" fmla="*/ 359835 h 1636349"/>
                  <a:gd name="connsiteX45" fmla="*/ 278538 w 840890"/>
                  <a:gd name="connsiteY45" fmla="*/ 379202 h 1636349"/>
                  <a:gd name="connsiteX46" fmla="*/ 689680 w 840890"/>
                  <a:gd name="connsiteY46" fmla="*/ 5413 h 1636349"/>
                  <a:gd name="connsiteX0" fmla="*/ 689680 w 840890"/>
                  <a:gd name="connsiteY0" fmla="*/ 5413 h 1636349"/>
                  <a:gd name="connsiteX1" fmla="*/ 462642 w 840890"/>
                  <a:gd name="connsiteY1" fmla="*/ 169858 h 1636349"/>
                  <a:gd name="connsiteX2" fmla="*/ 257857 w 840890"/>
                  <a:gd name="connsiteY2" fmla="*/ 343076 h 1636349"/>
                  <a:gd name="connsiteX3" fmla="*/ 256292 w 840890"/>
                  <a:gd name="connsiteY3" fmla="*/ 663659 h 1636349"/>
                  <a:gd name="connsiteX4" fmla="*/ 240439 w 840890"/>
                  <a:gd name="connsiteY4" fmla="*/ 1033433 h 1636349"/>
                  <a:gd name="connsiteX5" fmla="*/ 160292 w 840890"/>
                  <a:gd name="connsiteY5" fmla="*/ 1236450 h 1636349"/>
                  <a:gd name="connsiteX6" fmla="*/ 12725 w 840890"/>
                  <a:gd name="connsiteY6" fmla="*/ 1591734 h 1636349"/>
                  <a:gd name="connsiteX7" fmla="*/ 520337 w 840890"/>
                  <a:gd name="connsiteY7" fmla="*/ 1601805 h 1636349"/>
                  <a:gd name="connsiteX8" fmla="*/ 656682 w 840890"/>
                  <a:gd name="connsiteY8" fmla="*/ 1259720 h 1636349"/>
                  <a:gd name="connsiteX9" fmla="*/ 836090 w 840890"/>
                  <a:gd name="connsiteY9" fmla="*/ 941856 h 1636349"/>
                  <a:gd name="connsiteX10" fmla="*/ 792480 w 840890"/>
                  <a:gd name="connsiteY10" fmla="*/ 690533 h 1636349"/>
                  <a:gd name="connsiteX11" fmla="*/ 806905 w 840890"/>
                  <a:gd name="connsiteY11" fmla="*/ 510783 h 1636349"/>
                  <a:gd name="connsiteX12" fmla="*/ 820512 w 840890"/>
                  <a:gd name="connsiteY12" fmla="*/ 421747 h 1636349"/>
                  <a:gd name="connsiteX13" fmla="*/ 827656 w 840890"/>
                  <a:gd name="connsiteY13" fmla="*/ 345547 h 1636349"/>
                  <a:gd name="connsiteX14" fmla="*/ 829832 w 840890"/>
                  <a:gd name="connsiteY14" fmla="*/ 262520 h 1636349"/>
                  <a:gd name="connsiteX15" fmla="*/ 708593 w 840890"/>
                  <a:gd name="connsiteY15" fmla="*/ 238391 h 1636349"/>
                  <a:gd name="connsiteX16" fmla="*/ 727644 w 840890"/>
                  <a:gd name="connsiteY16" fmla="*/ 131233 h 1636349"/>
                  <a:gd name="connsiteX17" fmla="*/ 651443 w 840890"/>
                  <a:gd name="connsiteY17" fmla="*/ 255060 h 1636349"/>
                  <a:gd name="connsiteX18" fmla="*/ 591910 w 840890"/>
                  <a:gd name="connsiteY18" fmla="*/ 462229 h 1636349"/>
                  <a:gd name="connsiteX19" fmla="*/ 449038 w 840890"/>
                  <a:gd name="connsiteY19" fmla="*/ 757502 h 1636349"/>
                  <a:gd name="connsiteX20" fmla="*/ 491898 w 840890"/>
                  <a:gd name="connsiteY20" fmla="*/ 695589 h 1636349"/>
                  <a:gd name="connsiteX21" fmla="*/ 465705 w 840890"/>
                  <a:gd name="connsiteY21" fmla="*/ 676540 h 1636349"/>
                  <a:gd name="connsiteX22" fmla="*/ 546667 w 840890"/>
                  <a:gd name="connsiteY22" fmla="*/ 614628 h 1636349"/>
                  <a:gd name="connsiteX23" fmla="*/ 487137 w 840890"/>
                  <a:gd name="connsiteY23" fmla="*/ 600341 h 1636349"/>
                  <a:gd name="connsiteX24" fmla="*/ 468086 w 840890"/>
                  <a:gd name="connsiteY24" fmla="*/ 567003 h 1636349"/>
                  <a:gd name="connsiteX25" fmla="*/ 549049 w 840890"/>
                  <a:gd name="connsiteY25" fmla="*/ 543191 h 1636349"/>
                  <a:gd name="connsiteX26" fmla="*/ 477612 w 840890"/>
                  <a:gd name="connsiteY26" fmla="*/ 531285 h 1636349"/>
                  <a:gd name="connsiteX27" fmla="*/ 570479 w 840890"/>
                  <a:gd name="connsiteY27" fmla="*/ 521759 h 1636349"/>
                  <a:gd name="connsiteX28" fmla="*/ 427605 w 840890"/>
                  <a:gd name="connsiteY28" fmla="*/ 493186 h 1636349"/>
                  <a:gd name="connsiteX29" fmla="*/ 580005 w 840890"/>
                  <a:gd name="connsiteY29" fmla="*/ 476515 h 1636349"/>
                  <a:gd name="connsiteX30" fmla="*/ 580006 w 840890"/>
                  <a:gd name="connsiteY30" fmla="*/ 428889 h 1636349"/>
                  <a:gd name="connsiteX31" fmla="*/ 460944 w 840890"/>
                  <a:gd name="connsiteY31" fmla="*/ 388408 h 1636349"/>
                  <a:gd name="connsiteX32" fmla="*/ 606200 w 840890"/>
                  <a:gd name="connsiteY32" fmla="*/ 409840 h 1636349"/>
                  <a:gd name="connsiteX33" fmla="*/ 596675 w 840890"/>
                  <a:gd name="connsiteY33" fmla="*/ 376503 h 1636349"/>
                  <a:gd name="connsiteX34" fmla="*/ 518092 w 840890"/>
                  <a:gd name="connsiteY34" fmla="*/ 340784 h 1636349"/>
                  <a:gd name="connsiteX35" fmla="*/ 618106 w 840890"/>
                  <a:gd name="connsiteY35" fmla="*/ 309827 h 1636349"/>
                  <a:gd name="connsiteX36" fmla="*/ 549050 w 840890"/>
                  <a:gd name="connsiteY36" fmla="*/ 295541 h 1636349"/>
                  <a:gd name="connsiteX37" fmla="*/ 613343 w 840890"/>
                  <a:gd name="connsiteY37" fmla="*/ 269347 h 1636349"/>
                  <a:gd name="connsiteX38" fmla="*/ 639538 w 840890"/>
                  <a:gd name="connsiteY38" fmla="*/ 240772 h 1636349"/>
                  <a:gd name="connsiteX39" fmla="*/ 596675 w 840890"/>
                  <a:gd name="connsiteY39" fmla="*/ 240772 h 1636349"/>
                  <a:gd name="connsiteX40" fmla="*/ 653825 w 840890"/>
                  <a:gd name="connsiteY40" fmla="*/ 209816 h 1636349"/>
                  <a:gd name="connsiteX41" fmla="*/ 691924 w 840890"/>
                  <a:gd name="connsiteY41" fmla="*/ 159809 h 1636349"/>
                  <a:gd name="connsiteX42" fmla="*/ 677636 w 840890"/>
                  <a:gd name="connsiteY42" fmla="*/ 114566 h 1636349"/>
                  <a:gd name="connsiteX43" fmla="*/ 706212 w 840890"/>
                  <a:gd name="connsiteY43" fmla="*/ 126473 h 1636349"/>
                  <a:gd name="connsiteX44" fmla="*/ 694032 w 840890"/>
                  <a:gd name="connsiteY44" fmla="*/ 25348 h 1636349"/>
                  <a:gd name="connsiteX45" fmla="*/ 313305 w 840890"/>
                  <a:gd name="connsiteY45" fmla="*/ 359835 h 1636349"/>
                  <a:gd name="connsiteX46" fmla="*/ 278538 w 840890"/>
                  <a:gd name="connsiteY46" fmla="*/ 379202 h 1636349"/>
                  <a:gd name="connsiteX47" fmla="*/ 689680 w 840890"/>
                  <a:gd name="connsiteY47" fmla="*/ 5413 h 1636349"/>
                  <a:gd name="connsiteX0" fmla="*/ 689680 w 884869"/>
                  <a:gd name="connsiteY0" fmla="*/ 5413 h 1636349"/>
                  <a:gd name="connsiteX1" fmla="*/ 462642 w 884869"/>
                  <a:gd name="connsiteY1" fmla="*/ 169858 h 1636349"/>
                  <a:gd name="connsiteX2" fmla="*/ 257857 w 884869"/>
                  <a:gd name="connsiteY2" fmla="*/ 343076 h 1636349"/>
                  <a:gd name="connsiteX3" fmla="*/ 256292 w 884869"/>
                  <a:gd name="connsiteY3" fmla="*/ 663659 h 1636349"/>
                  <a:gd name="connsiteX4" fmla="*/ 240439 w 884869"/>
                  <a:gd name="connsiteY4" fmla="*/ 1033433 h 1636349"/>
                  <a:gd name="connsiteX5" fmla="*/ 160292 w 884869"/>
                  <a:gd name="connsiteY5" fmla="*/ 1236450 h 1636349"/>
                  <a:gd name="connsiteX6" fmla="*/ 12725 w 884869"/>
                  <a:gd name="connsiteY6" fmla="*/ 1591734 h 1636349"/>
                  <a:gd name="connsiteX7" fmla="*/ 520337 w 884869"/>
                  <a:gd name="connsiteY7" fmla="*/ 1601805 h 1636349"/>
                  <a:gd name="connsiteX8" fmla="*/ 656682 w 884869"/>
                  <a:gd name="connsiteY8" fmla="*/ 1259720 h 1636349"/>
                  <a:gd name="connsiteX9" fmla="*/ 836090 w 884869"/>
                  <a:gd name="connsiteY9" fmla="*/ 941856 h 1636349"/>
                  <a:gd name="connsiteX10" fmla="*/ 792480 w 884869"/>
                  <a:gd name="connsiteY10" fmla="*/ 690533 h 1636349"/>
                  <a:gd name="connsiteX11" fmla="*/ 806905 w 884869"/>
                  <a:gd name="connsiteY11" fmla="*/ 510783 h 1636349"/>
                  <a:gd name="connsiteX12" fmla="*/ 820512 w 884869"/>
                  <a:gd name="connsiteY12" fmla="*/ 421747 h 1636349"/>
                  <a:gd name="connsiteX13" fmla="*/ 884806 w 884869"/>
                  <a:gd name="connsiteY13" fmla="*/ 169334 h 1636349"/>
                  <a:gd name="connsiteX14" fmla="*/ 829832 w 884869"/>
                  <a:gd name="connsiteY14" fmla="*/ 262520 h 1636349"/>
                  <a:gd name="connsiteX15" fmla="*/ 708593 w 884869"/>
                  <a:gd name="connsiteY15" fmla="*/ 238391 h 1636349"/>
                  <a:gd name="connsiteX16" fmla="*/ 727644 w 884869"/>
                  <a:gd name="connsiteY16" fmla="*/ 131233 h 1636349"/>
                  <a:gd name="connsiteX17" fmla="*/ 651443 w 884869"/>
                  <a:gd name="connsiteY17" fmla="*/ 255060 h 1636349"/>
                  <a:gd name="connsiteX18" fmla="*/ 591910 w 884869"/>
                  <a:gd name="connsiteY18" fmla="*/ 462229 h 1636349"/>
                  <a:gd name="connsiteX19" fmla="*/ 449038 w 884869"/>
                  <a:gd name="connsiteY19" fmla="*/ 757502 h 1636349"/>
                  <a:gd name="connsiteX20" fmla="*/ 491898 w 884869"/>
                  <a:gd name="connsiteY20" fmla="*/ 695589 h 1636349"/>
                  <a:gd name="connsiteX21" fmla="*/ 465705 w 884869"/>
                  <a:gd name="connsiteY21" fmla="*/ 676540 h 1636349"/>
                  <a:gd name="connsiteX22" fmla="*/ 546667 w 884869"/>
                  <a:gd name="connsiteY22" fmla="*/ 614628 h 1636349"/>
                  <a:gd name="connsiteX23" fmla="*/ 487137 w 884869"/>
                  <a:gd name="connsiteY23" fmla="*/ 600341 h 1636349"/>
                  <a:gd name="connsiteX24" fmla="*/ 468086 w 884869"/>
                  <a:gd name="connsiteY24" fmla="*/ 567003 h 1636349"/>
                  <a:gd name="connsiteX25" fmla="*/ 549049 w 884869"/>
                  <a:gd name="connsiteY25" fmla="*/ 543191 h 1636349"/>
                  <a:gd name="connsiteX26" fmla="*/ 477612 w 884869"/>
                  <a:gd name="connsiteY26" fmla="*/ 531285 h 1636349"/>
                  <a:gd name="connsiteX27" fmla="*/ 570479 w 884869"/>
                  <a:gd name="connsiteY27" fmla="*/ 521759 h 1636349"/>
                  <a:gd name="connsiteX28" fmla="*/ 427605 w 884869"/>
                  <a:gd name="connsiteY28" fmla="*/ 493186 h 1636349"/>
                  <a:gd name="connsiteX29" fmla="*/ 580005 w 884869"/>
                  <a:gd name="connsiteY29" fmla="*/ 476515 h 1636349"/>
                  <a:gd name="connsiteX30" fmla="*/ 580006 w 884869"/>
                  <a:gd name="connsiteY30" fmla="*/ 428889 h 1636349"/>
                  <a:gd name="connsiteX31" fmla="*/ 460944 w 884869"/>
                  <a:gd name="connsiteY31" fmla="*/ 388408 h 1636349"/>
                  <a:gd name="connsiteX32" fmla="*/ 606200 w 884869"/>
                  <a:gd name="connsiteY32" fmla="*/ 409840 h 1636349"/>
                  <a:gd name="connsiteX33" fmla="*/ 596675 w 884869"/>
                  <a:gd name="connsiteY33" fmla="*/ 376503 h 1636349"/>
                  <a:gd name="connsiteX34" fmla="*/ 518092 w 884869"/>
                  <a:gd name="connsiteY34" fmla="*/ 340784 h 1636349"/>
                  <a:gd name="connsiteX35" fmla="*/ 618106 w 884869"/>
                  <a:gd name="connsiteY35" fmla="*/ 309827 h 1636349"/>
                  <a:gd name="connsiteX36" fmla="*/ 549050 w 884869"/>
                  <a:gd name="connsiteY36" fmla="*/ 295541 h 1636349"/>
                  <a:gd name="connsiteX37" fmla="*/ 613343 w 884869"/>
                  <a:gd name="connsiteY37" fmla="*/ 269347 h 1636349"/>
                  <a:gd name="connsiteX38" fmla="*/ 639538 w 884869"/>
                  <a:gd name="connsiteY38" fmla="*/ 240772 h 1636349"/>
                  <a:gd name="connsiteX39" fmla="*/ 596675 w 884869"/>
                  <a:gd name="connsiteY39" fmla="*/ 240772 h 1636349"/>
                  <a:gd name="connsiteX40" fmla="*/ 653825 w 884869"/>
                  <a:gd name="connsiteY40" fmla="*/ 209816 h 1636349"/>
                  <a:gd name="connsiteX41" fmla="*/ 691924 w 884869"/>
                  <a:gd name="connsiteY41" fmla="*/ 159809 h 1636349"/>
                  <a:gd name="connsiteX42" fmla="*/ 677636 w 884869"/>
                  <a:gd name="connsiteY42" fmla="*/ 114566 h 1636349"/>
                  <a:gd name="connsiteX43" fmla="*/ 706212 w 884869"/>
                  <a:gd name="connsiteY43" fmla="*/ 126473 h 1636349"/>
                  <a:gd name="connsiteX44" fmla="*/ 694032 w 884869"/>
                  <a:gd name="connsiteY44" fmla="*/ 25348 h 1636349"/>
                  <a:gd name="connsiteX45" fmla="*/ 313305 w 884869"/>
                  <a:gd name="connsiteY45" fmla="*/ 359835 h 1636349"/>
                  <a:gd name="connsiteX46" fmla="*/ 278538 w 884869"/>
                  <a:gd name="connsiteY46" fmla="*/ 379202 h 1636349"/>
                  <a:gd name="connsiteX47" fmla="*/ 689680 w 884869"/>
                  <a:gd name="connsiteY47" fmla="*/ 5413 h 1636349"/>
                  <a:gd name="connsiteX0" fmla="*/ 689680 w 872996"/>
                  <a:gd name="connsiteY0" fmla="*/ 5413 h 1636349"/>
                  <a:gd name="connsiteX1" fmla="*/ 462642 w 872996"/>
                  <a:gd name="connsiteY1" fmla="*/ 169858 h 1636349"/>
                  <a:gd name="connsiteX2" fmla="*/ 257857 w 872996"/>
                  <a:gd name="connsiteY2" fmla="*/ 343076 h 1636349"/>
                  <a:gd name="connsiteX3" fmla="*/ 256292 w 872996"/>
                  <a:gd name="connsiteY3" fmla="*/ 663659 h 1636349"/>
                  <a:gd name="connsiteX4" fmla="*/ 240439 w 872996"/>
                  <a:gd name="connsiteY4" fmla="*/ 1033433 h 1636349"/>
                  <a:gd name="connsiteX5" fmla="*/ 160292 w 872996"/>
                  <a:gd name="connsiteY5" fmla="*/ 1236450 h 1636349"/>
                  <a:gd name="connsiteX6" fmla="*/ 12725 w 872996"/>
                  <a:gd name="connsiteY6" fmla="*/ 1591734 h 1636349"/>
                  <a:gd name="connsiteX7" fmla="*/ 520337 w 872996"/>
                  <a:gd name="connsiteY7" fmla="*/ 1601805 h 1636349"/>
                  <a:gd name="connsiteX8" fmla="*/ 656682 w 872996"/>
                  <a:gd name="connsiteY8" fmla="*/ 1259720 h 1636349"/>
                  <a:gd name="connsiteX9" fmla="*/ 836090 w 872996"/>
                  <a:gd name="connsiteY9" fmla="*/ 941856 h 1636349"/>
                  <a:gd name="connsiteX10" fmla="*/ 792480 w 872996"/>
                  <a:gd name="connsiteY10" fmla="*/ 690533 h 1636349"/>
                  <a:gd name="connsiteX11" fmla="*/ 806905 w 872996"/>
                  <a:gd name="connsiteY11" fmla="*/ 510783 h 1636349"/>
                  <a:gd name="connsiteX12" fmla="*/ 820512 w 872996"/>
                  <a:gd name="connsiteY12" fmla="*/ 421747 h 1636349"/>
                  <a:gd name="connsiteX13" fmla="*/ 872900 w 872996"/>
                  <a:gd name="connsiteY13" fmla="*/ 183622 h 1636349"/>
                  <a:gd name="connsiteX14" fmla="*/ 829832 w 872996"/>
                  <a:gd name="connsiteY14" fmla="*/ 262520 h 1636349"/>
                  <a:gd name="connsiteX15" fmla="*/ 708593 w 872996"/>
                  <a:gd name="connsiteY15" fmla="*/ 238391 h 1636349"/>
                  <a:gd name="connsiteX16" fmla="*/ 727644 w 872996"/>
                  <a:gd name="connsiteY16" fmla="*/ 131233 h 1636349"/>
                  <a:gd name="connsiteX17" fmla="*/ 651443 w 872996"/>
                  <a:gd name="connsiteY17" fmla="*/ 255060 h 1636349"/>
                  <a:gd name="connsiteX18" fmla="*/ 591910 w 872996"/>
                  <a:gd name="connsiteY18" fmla="*/ 462229 h 1636349"/>
                  <a:gd name="connsiteX19" fmla="*/ 449038 w 872996"/>
                  <a:gd name="connsiteY19" fmla="*/ 757502 h 1636349"/>
                  <a:gd name="connsiteX20" fmla="*/ 491898 w 872996"/>
                  <a:gd name="connsiteY20" fmla="*/ 695589 h 1636349"/>
                  <a:gd name="connsiteX21" fmla="*/ 465705 w 872996"/>
                  <a:gd name="connsiteY21" fmla="*/ 676540 h 1636349"/>
                  <a:gd name="connsiteX22" fmla="*/ 546667 w 872996"/>
                  <a:gd name="connsiteY22" fmla="*/ 614628 h 1636349"/>
                  <a:gd name="connsiteX23" fmla="*/ 487137 w 872996"/>
                  <a:gd name="connsiteY23" fmla="*/ 600341 h 1636349"/>
                  <a:gd name="connsiteX24" fmla="*/ 468086 w 872996"/>
                  <a:gd name="connsiteY24" fmla="*/ 567003 h 1636349"/>
                  <a:gd name="connsiteX25" fmla="*/ 549049 w 872996"/>
                  <a:gd name="connsiteY25" fmla="*/ 543191 h 1636349"/>
                  <a:gd name="connsiteX26" fmla="*/ 477612 w 872996"/>
                  <a:gd name="connsiteY26" fmla="*/ 531285 h 1636349"/>
                  <a:gd name="connsiteX27" fmla="*/ 570479 w 872996"/>
                  <a:gd name="connsiteY27" fmla="*/ 521759 h 1636349"/>
                  <a:gd name="connsiteX28" fmla="*/ 427605 w 872996"/>
                  <a:gd name="connsiteY28" fmla="*/ 493186 h 1636349"/>
                  <a:gd name="connsiteX29" fmla="*/ 580005 w 872996"/>
                  <a:gd name="connsiteY29" fmla="*/ 476515 h 1636349"/>
                  <a:gd name="connsiteX30" fmla="*/ 580006 w 872996"/>
                  <a:gd name="connsiteY30" fmla="*/ 428889 h 1636349"/>
                  <a:gd name="connsiteX31" fmla="*/ 460944 w 872996"/>
                  <a:gd name="connsiteY31" fmla="*/ 388408 h 1636349"/>
                  <a:gd name="connsiteX32" fmla="*/ 606200 w 872996"/>
                  <a:gd name="connsiteY32" fmla="*/ 409840 h 1636349"/>
                  <a:gd name="connsiteX33" fmla="*/ 596675 w 872996"/>
                  <a:gd name="connsiteY33" fmla="*/ 376503 h 1636349"/>
                  <a:gd name="connsiteX34" fmla="*/ 518092 w 872996"/>
                  <a:gd name="connsiteY34" fmla="*/ 340784 h 1636349"/>
                  <a:gd name="connsiteX35" fmla="*/ 618106 w 872996"/>
                  <a:gd name="connsiteY35" fmla="*/ 309827 h 1636349"/>
                  <a:gd name="connsiteX36" fmla="*/ 549050 w 872996"/>
                  <a:gd name="connsiteY36" fmla="*/ 295541 h 1636349"/>
                  <a:gd name="connsiteX37" fmla="*/ 613343 w 872996"/>
                  <a:gd name="connsiteY37" fmla="*/ 269347 h 1636349"/>
                  <a:gd name="connsiteX38" fmla="*/ 639538 w 872996"/>
                  <a:gd name="connsiteY38" fmla="*/ 240772 h 1636349"/>
                  <a:gd name="connsiteX39" fmla="*/ 596675 w 872996"/>
                  <a:gd name="connsiteY39" fmla="*/ 240772 h 1636349"/>
                  <a:gd name="connsiteX40" fmla="*/ 653825 w 872996"/>
                  <a:gd name="connsiteY40" fmla="*/ 209816 h 1636349"/>
                  <a:gd name="connsiteX41" fmla="*/ 691924 w 872996"/>
                  <a:gd name="connsiteY41" fmla="*/ 159809 h 1636349"/>
                  <a:gd name="connsiteX42" fmla="*/ 677636 w 872996"/>
                  <a:gd name="connsiteY42" fmla="*/ 114566 h 1636349"/>
                  <a:gd name="connsiteX43" fmla="*/ 706212 w 872996"/>
                  <a:gd name="connsiteY43" fmla="*/ 126473 h 1636349"/>
                  <a:gd name="connsiteX44" fmla="*/ 694032 w 872996"/>
                  <a:gd name="connsiteY44" fmla="*/ 25348 h 1636349"/>
                  <a:gd name="connsiteX45" fmla="*/ 313305 w 872996"/>
                  <a:gd name="connsiteY45" fmla="*/ 359835 h 1636349"/>
                  <a:gd name="connsiteX46" fmla="*/ 278538 w 872996"/>
                  <a:gd name="connsiteY46" fmla="*/ 379202 h 1636349"/>
                  <a:gd name="connsiteX47" fmla="*/ 689680 w 872996"/>
                  <a:gd name="connsiteY47" fmla="*/ 5413 h 1636349"/>
                  <a:gd name="connsiteX0" fmla="*/ 689680 w 872996"/>
                  <a:gd name="connsiteY0" fmla="*/ 5413 h 1636349"/>
                  <a:gd name="connsiteX1" fmla="*/ 462642 w 872996"/>
                  <a:gd name="connsiteY1" fmla="*/ 169858 h 1636349"/>
                  <a:gd name="connsiteX2" fmla="*/ 257857 w 872996"/>
                  <a:gd name="connsiteY2" fmla="*/ 343076 h 1636349"/>
                  <a:gd name="connsiteX3" fmla="*/ 256292 w 872996"/>
                  <a:gd name="connsiteY3" fmla="*/ 663659 h 1636349"/>
                  <a:gd name="connsiteX4" fmla="*/ 240439 w 872996"/>
                  <a:gd name="connsiteY4" fmla="*/ 1033433 h 1636349"/>
                  <a:gd name="connsiteX5" fmla="*/ 160292 w 872996"/>
                  <a:gd name="connsiteY5" fmla="*/ 1236450 h 1636349"/>
                  <a:gd name="connsiteX6" fmla="*/ 12725 w 872996"/>
                  <a:gd name="connsiteY6" fmla="*/ 1591734 h 1636349"/>
                  <a:gd name="connsiteX7" fmla="*/ 520337 w 872996"/>
                  <a:gd name="connsiteY7" fmla="*/ 1601805 h 1636349"/>
                  <a:gd name="connsiteX8" fmla="*/ 656682 w 872996"/>
                  <a:gd name="connsiteY8" fmla="*/ 1259720 h 1636349"/>
                  <a:gd name="connsiteX9" fmla="*/ 836090 w 872996"/>
                  <a:gd name="connsiteY9" fmla="*/ 941856 h 1636349"/>
                  <a:gd name="connsiteX10" fmla="*/ 792480 w 872996"/>
                  <a:gd name="connsiteY10" fmla="*/ 690533 h 1636349"/>
                  <a:gd name="connsiteX11" fmla="*/ 806905 w 872996"/>
                  <a:gd name="connsiteY11" fmla="*/ 510783 h 1636349"/>
                  <a:gd name="connsiteX12" fmla="*/ 868137 w 872996"/>
                  <a:gd name="connsiteY12" fmla="*/ 307447 h 1636349"/>
                  <a:gd name="connsiteX13" fmla="*/ 872900 w 872996"/>
                  <a:gd name="connsiteY13" fmla="*/ 183622 h 1636349"/>
                  <a:gd name="connsiteX14" fmla="*/ 829832 w 872996"/>
                  <a:gd name="connsiteY14" fmla="*/ 262520 h 1636349"/>
                  <a:gd name="connsiteX15" fmla="*/ 708593 w 872996"/>
                  <a:gd name="connsiteY15" fmla="*/ 238391 h 1636349"/>
                  <a:gd name="connsiteX16" fmla="*/ 727644 w 872996"/>
                  <a:gd name="connsiteY16" fmla="*/ 131233 h 1636349"/>
                  <a:gd name="connsiteX17" fmla="*/ 651443 w 872996"/>
                  <a:gd name="connsiteY17" fmla="*/ 255060 h 1636349"/>
                  <a:gd name="connsiteX18" fmla="*/ 591910 w 872996"/>
                  <a:gd name="connsiteY18" fmla="*/ 462229 h 1636349"/>
                  <a:gd name="connsiteX19" fmla="*/ 449038 w 872996"/>
                  <a:gd name="connsiteY19" fmla="*/ 757502 h 1636349"/>
                  <a:gd name="connsiteX20" fmla="*/ 491898 w 872996"/>
                  <a:gd name="connsiteY20" fmla="*/ 695589 h 1636349"/>
                  <a:gd name="connsiteX21" fmla="*/ 465705 w 872996"/>
                  <a:gd name="connsiteY21" fmla="*/ 676540 h 1636349"/>
                  <a:gd name="connsiteX22" fmla="*/ 546667 w 872996"/>
                  <a:gd name="connsiteY22" fmla="*/ 614628 h 1636349"/>
                  <a:gd name="connsiteX23" fmla="*/ 487137 w 872996"/>
                  <a:gd name="connsiteY23" fmla="*/ 600341 h 1636349"/>
                  <a:gd name="connsiteX24" fmla="*/ 468086 w 872996"/>
                  <a:gd name="connsiteY24" fmla="*/ 567003 h 1636349"/>
                  <a:gd name="connsiteX25" fmla="*/ 549049 w 872996"/>
                  <a:gd name="connsiteY25" fmla="*/ 543191 h 1636349"/>
                  <a:gd name="connsiteX26" fmla="*/ 477612 w 872996"/>
                  <a:gd name="connsiteY26" fmla="*/ 531285 h 1636349"/>
                  <a:gd name="connsiteX27" fmla="*/ 570479 w 872996"/>
                  <a:gd name="connsiteY27" fmla="*/ 521759 h 1636349"/>
                  <a:gd name="connsiteX28" fmla="*/ 427605 w 872996"/>
                  <a:gd name="connsiteY28" fmla="*/ 493186 h 1636349"/>
                  <a:gd name="connsiteX29" fmla="*/ 580005 w 872996"/>
                  <a:gd name="connsiteY29" fmla="*/ 476515 h 1636349"/>
                  <a:gd name="connsiteX30" fmla="*/ 580006 w 872996"/>
                  <a:gd name="connsiteY30" fmla="*/ 428889 h 1636349"/>
                  <a:gd name="connsiteX31" fmla="*/ 460944 w 872996"/>
                  <a:gd name="connsiteY31" fmla="*/ 388408 h 1636349"/>
                  <a:gd name="connsiteX32" fmla="*/ 606200 w 872996"/>
                  <a:gd name="connsiteY32" fmla="*/ 409840 h 1636349"/>
                  <a:gd name="connsiteX33" fmla="*/ 596675 w 872996"/>
                  <a:gd name="connsiteY33" fmla="*/ 376503 h 1636349"/>
                  <a:gd name="connsiteX34" fmla="*/ 518092 w 872996"/>
                  <a:gd name="connsiteY34" fmla="*/ 340784 h 1636349"/>
                  <a:gd name="connsiteX35" fmla="*/ 618106 w 872996"/>
                  <a:gd name="connsiteY35" fmla="*/ 309827 h 1636349"/>
                  <a:gd name="connsiteX36" fmla="*/ 549050 w 872996"/>
                  <a:gd name="connsiteY36" fmla="*/ 295541 h 1636349"/>
                  <a:gd name="connsiteX37" fmla="*/ 613343 w 872996"/>
                  <a:gd name="connsiteY37" fmla="*/ 269347 h 1636349"/>
                  <a:gd name="connsiteX38" fmla="*/ 639538 w 872996"/>
                  <a:gd name="connsiteY38" fmla="*/ 240772 h 1636349"/>
                  <a:gd name="connsiteX39" fmla="*/ 596675 w 872996"/>
                  <a:gd name="connsiteY39" fmla="*/ 240772 h 1636349"/>
                  <a:gd name="connsiteX40" fmla="*/ 653825 w 872996"/>
                  <a:gd name="connsiteY40" fmla="*/ 209816 h 1636349"/>
                  <a:gd name="connsiteX41" fmla="*/ 691924 w 872996"/>
                  <a:gd name="connsiteY41" fmla="*/ 159809 h 1636349"/>
                  <a:gd name="connsiteX42" fmla="*/ 677636 w 872996"/>
                  <a:gd name="connsiteY42" fmla="*/ 114566 h 1636349"/>
                  <a:gd name="connsiteX43" fmla="*/ 706212 w 872996"/>
                  <a:gd name="connsiteY43" fmla="*/ 126473 h 1636349"/>
                  <a:gd name="connsiteX44" fmla="*/ 694032 w 872996"/>
                  <a:gd name="connsiteY44" fmla="*/ 25348 h 1636349"/>
                  <a:gd name="connsiteX45" fmla="*/ 313305 w 872996"/>
                  <a:gd name="connsiteY45" fmla="*/ 359835 h 1636349"/>
                  <a:gd name="connsiteX46" fmla="*/ 278538 w 872996"/>
                  <a:gd name="connsiteY46" fmla="*/ 379202 h 1636349"/>
                  <a:gd name="connsiteX47" fmla="*/ 689680 w 872996"/>
                  <a:gd name="connsiteY47" fmla="*/ 5413 h 1636349"/>
                  <a:gd name="connsiteX0" fmla="*/ 689680 w 872996"/>
                  <a:gd name="connsiteY0" fmla="*/ 5413 h 1636349"/>
                  <a:gd name="connsiteX1" fmla="*/ 462642 w 872996"/>
                  <a:gd name="connsiteY1" fmla="*/ 169858 h 1636349"/>
                  <a:gd name="connsiteX2" fmla="*/ 257857 w 872996"/>
                  <a:gd name="connsiteY2" fmla="*/ 343076 h 1636349"/>
                  <a:gd name="connsiteX3" fmla="*/ 256292 w 872996"/>
                  <a:gd name="connsiteY3" fmla="*/ 663659 h 1636349"/>
                  <a:gd name="connsiteX4" fmla="*/ 240439 w 872996"/>
                  <a:gd name="connsiteY4" fmla="*/ 1033433 h 1636349"/>
                  <a:gd name="connsiteX5" fmla="*/ 160292 w 872996"/>
                  <a:gd name="connsiteY5" fmla="*/ 1236450 h 1636349"/>
                  <a:gd name="connsiteX6" fmla="*/ 12725 w 872996"/>
                  <a:gd name="connsiteY6" fmla="*/ 1591734 h 1636349"/>
                  <a:gd name="connsiteX7" fmla="*/ 520337 w 872996"/>
                  <a:gd name="connsiteY7" fmla="*/ 1601805 h 1636349"/>
                  <a:gd name="connsiteX8" fmla="*/ 656682 w 872996"/>
                  <a:gd name="connsiteY8" fmla="*/ 1259720 h 1636349"/>
                  <a:gd name="connsiteX9" fmla="*/ 836090 w 872996"/>
                  <a:gd name="connsiteY9" fmla="*/ 941856 h 1636349"/>
                  <a:gd name="connsiteX10" fmla="*/ 792480 w 872996"/>
                  <a:gd name="connsiteY10" fmla="*/ 690533 h 1636349"/>
                  <a:gd name="connsiteX11" fmla="*/ 794999 w 872996"/>
                  <a:gd name="connsiteY11" fmla="*/ 520308 h 1636349"/>
                  <a:gd name="connsiteX12" fmla="*/ 868137 w 872996"/>
                  <a:gd name="connsiteY12" fmla="*/ 307447 h 1636349"/>
                  <a:gd name="connsiteX13" fmla="*/ 872900 w 872996"/>
                  <a:gd name="connsiteY13" fmla="*/ 183622 h 1636349"/>
                  <a:gd name="connsiteX14" fmla="*/ 829832 w 872996"/>
                  <a:gd name="connsiteY14" fmla="*/ 262520 h 1636349"/>
                  <a:gd name="connsiteX15" fmla="*/ 708593 w 872996"/>
                  <a:gd name="connsiteY15" fmla="*/ 238391 h 1636349"/>
                  <a:gd name="connsiteX16" fmla="*/ 727644 w 872996"/>
                  <a:gd name="connsiteY16" fmla="*/ 131233 h 1636349"/>
                  <a:gd name="connsiteX17" fmla="*/ 651443 w 872996"/>
                  <a:gd name="connsiteY17" fmla="*/ 255060 h 1636349"/>
                  <a:gd name="connsiteX18" fmla="*/ 591910 w 872996"/>
                  <a:gd name="connsiteY18" fmla="*/ 462229 h 1636349"/>
                  <a:gd name="connsiteX19" fmla="*/ 449038 w 872996"/>
                  <a:gd name="connsiteY19" fmla="*/ 757502 h 1636349"/>
                  <a:gd name="connsiteX20" fmla="*/ 491898 w 872996"/>
                  <a:gd name="connsiteY20" fmla="*/ 695589 h 1636349"/>
                  <a:gd name="connsiteX21" fmla="*/ 465705 w 872996"/>
                  <a:gd name="connsiteY21" fmla="*/ 676540 h 1636349"/>
                  <a:gd name="connsiteX22" fmla="*/ 546667 w 872996"/>
                  <a:gd name="connsiteY22" fmla="*/ 614628 h 1636349"/>
                  <a:gd name="connsiteX23" fmla="*/ 487137 w 872996"/>
                  <a:gd name="connsiteY23" fmla="*/ 600341 h 1636349"/>
                  <a:gd name="connsiteX24" fmla="*/ 468086 w 872996"/>
                  <a:gd name="connsiteY24" fmla="*/ 567003 h 1636349"/>
                  <a:gd name="connsiteX25" fmla="*/ 549049 w 872996"/>
                  <a:gd name="connsiteY25" fmla="*/ 543191 h 1636349"/>
                  <a:gd name="connsiteX26" fmla="*/ 477612 w 872996"/>
                  <a:gd name="connsiteY26" fmla="*/ 531285 h 1636349"/>
                  <a:gd name="connsiteX27" fmla="*/ 570479 w 872996"/>
                  <a:gd name="connsiteY27" fmla="*/ 521759 h 1636349"/>
                  <a:gd name="connsiteX28" fmla="*/ 427605 w 872996"/>
                  <a:gd name="connsiteY28" fmla="*/ 493186 h 1636349"/>
                  <a:gd name="connsiteX29" fmla="*/ 580005 w 872996"/>
                  <a:gd name="connsiteY29" fmla="*/ 476515 h 1636349"/>
                  <a:gd name="connsiteX30" fmla="*/ 580006 w 872996"/>
                  <a:gd name="connsiteY30" fmla="*/ 428889 h 1636349"/>
                  <a:gd name="connsiteX31" fmla="*/ 460944 w 872996"/>
                  <a:gd name="connsiteY31" fmla="*/ 388408 h 1636349"/>
                  <a:gd name="connsiteX32" fmla="*/ 606200 w 872996"/>
                  <a:gd name="connsiteY32" fmla="*/ 409840 h 1636349"/>
                  <a:gd name="connsiteX33" fmla="*/ 596675 w 872996"/>
                  <a:gd name="connsiteY33" fmla="*/ 376503 h 1636349"/>
                  <a:gd name="connsiteX34" fmla="*/ 518092 w 872996"/>
                  <a:gd name="connsiteY34" fmla="*/ 340784 h 1636349"/>
                  <a:gd name="connsiteX35" fmla="*/ 618106 w 872996"/>
                  <a:gd name="connsiteY35" fmla="*/ 309827 h 1636349"/>
                  <a:gd name="connsiteX36" fmla="*/ 549050 w 872996"/>
                  <a:gd name="connsiteY36" fmla="*/ 295541 h 1636349"/>
                  <a:gd name="connsiteX37" fmla="*/ 613343 w 872996"/>
                  <a:gd name="connsiteY37" fmla="*/ 269347 h 1636349"/>
                  <a:gd name="connsiteX38" fmla="*/ 639538 w 872996"/>
                  <a:gd name="connsiteY38" fmla="*/ 240772 h 1636349"/>
                  <a:gd name="connsiteX39" fmla="*/ 596675 w 872996"/>
                  <a:gd name="connsiteY39" fmla="*/ 240772 h 1636349"/>
                  <a:gd name="connsiteX40" fmla="*/ 653825 w 872996"/>
                  <a:gd name="connsiteY40" fmla="*/ 209816 h 1636349"/>
                  <a:gd name="connsiteX41" fmla="*/ 691924 w 872996"/>
                  <a:gd name="connsiteY41" fmla="*/ 159809 h 1636349"/>
                  <a:gd name="connsiteX42" fmla="*/ 677636 w 872996"/>
                  <a:gd name="connsiteY42" fmla="*/ 114566 h 1636349"/>
                  <a:gd name="connsiteX43" fmla="*/ 706212 w 872996"/>
                  <a:gd name="connsiteY43" fmla="*/ 126473 h 1636349"/>
                  <a:gd name="connsiteX44" fmla="*/ 694032 w 872996"/>
                  <a:gd name="connsiteY44" fmla="*/ 25348 h 1636349"/>
                  <a:gd name="connsiteX45" fmla="*/ 313305 w 872996"/>
                  <a:gd name="connsiteY45" fmla="*/ 359835 h 1636349"/>
                  <a:gd name="connsiteX46" fmla="*/ 278538 w 872996"/>
                  <a:gd name="connsiteY46" fmla="*/ 379202 h 1636349"/>
                  <a:gd name="connsiteX47" fmla="*/ 689680 w 872996"/>
                  <a:gd name="connsiteY47" fmla="*/ 5413 h 1636349"/>
                  <a:gd name="connsiteX0" fmla="*/ 689680 w 872996"/>
                  <a:gd name="connsiteY0" fmla="*/ 5413 h 1636349"/>
                  <a:gd name="connsiteX1" fmla="*/ 462642 w 872996"/>
                  <a:gd name="connsiteY1" fmla="*/ 169858 h 1636349"/>
                  <a:gd name="connsiteX2" fmla="*/ 257857 w 872996"/>
                  <a:gd name="connsiteY2" fmla="*/ 343076 h 1636349"/>
                  <a:gd name="connsiteX3" fmla="*/ 256292 w 872996"/>
                  <a:gd name="connsiteY3" fmla="*/ 663659 h 1636349"/>
                  <a:gd name="connsiteX4" fmla="*/ 240439 w 872996"/>
                  <a:gd name="connsiteY4" fmla="*/ 1033433 h 1636349"/>
                  <a:gd name="connsiteX5" fmla="*/ 160292 w 872996"/>
                  <a:gd name="connsiteY5" fmla="*/ 1236450 h 1636349"/>
                  <a:gd name="connsiteX6" fmla="*/ 12725 w 872996"/>
                  <a:gd name="connsiteY6" fmla="*/ 1591734 h 1636349"/>
                  <a:gd name="connsiteX7" fmla="*/ 520337 w 872996"/>
                  <a:gd name="connsiteY7" fmla="*/ 1601805 h 1636349"/>
                  <a:gd name="connsiteX8" fmla="*/ 656682 w 872996"/>
                  <a:gd name="connsiteY8" fmla="*/ 1259720 h 1636349"/>
                  <a:gd name="connsiteX9" fmla="*/ 836090 w 872996"/>
                  <a:gd name="connsiteY9" fmla="*/ 941856 h 1636349"/>
                  <a:gd name="connsiteX10" fmla="*/ 792480 w 872996"/>
                  <a:gd name="connsiteY10" fmla="*/ 690533 h 1636349"/>
                  <a:gd name="connsiteX11" fmla="*/ 794999 w 872996"/>
                  <a:gd name="connsiteY11" fmla="*/ 520308 h 1636349"/>
                  <a:gd name="connsiteX12" fmla="*/ 868137 w 872996"/>
                  <a:gd name="connsiteY12" fmla="*/ 307447 h 1636349"/>
                  <a:gd name="connsiteX13" fmla="*/ 872900 w 872996"/>
                  <a:gd name="connsiteY13" fmla="*/ 183622 h 1636349"/>
                  <a:gd name="connsiteX14" fmla="*/ 829832 w 872996"/>
                  <a:gd name="connsiteY14" fmla="*/ 262520 h 1636349"/>
                  <a:gd name="connsiteX15" fmla="*/ 708593 w 872996"/>
                  <a:gd name="connsiteY15" fmla="*/ 238391 h 1636349"/>
                  <a:gd name="connsiteX16" fmla="*/ 727644 w 872996"/>
                  <a:gd name="connsiteY16" fmla="*/ 131233 h 1636349"/>
                  <a:gd name="connsiteX17" fmla="*/ 651443 w 872996"/>
                  <a:gd name="connsiteY17" fmla="*/ 255060 h 1636349"/>
                  <a:gd name="connsiteX18" fmla="*/ 591910 w 872996"/>
                  <a:gd name="connsiteY18" fmla="*/ 462229 h 1636349"/>
                  <a:gd name="connsiteX19" fmla="*/ 449038 w 872996"/>
                  <a:gd name="connsiteY19" fmla="*/ 757502 h 1636349"/>
                  <a:gd name="connsiteX20" fmla="*/ 491898 w 872996"/>
                  <a:gd name="connsiteY20" fmla="*/ 695589 h 1636349"/>
                  <a:gd name="connsiteX21" fmla="*/ 465705 w 872996"/>
                  <a:gd name="connsiteY21" fmla="*/ 676540 h 1636349"/>
                  <a:gd name="connsiteX22" fmla="*/ 546667 w 872996"/>
                  <a:gd name="connsiteY22" fmla="*/ 614628 h 1636349"/>
                  <a:gd name="connsiteX23" fmla="*/ 487137 w 872996"/>
                  <a:gd name="connsiteY23" fmla="*/ 600341 h 1636349"/>
                  <a:gd name="connsiteX24" fmla="*/ 468086 w 872996"/>
                  <a:gd name="connsiteY24" fmla="*/ 567003 h 1636349"/>
                  <a:gd name="connsiteX25" fmla="*/ 549049 w 872996"/>
                  <a:gd name="connsiteY25" fmla="*/ 543191 h 1636349"/>
                  <a:gd name="connsiteX26" fmla="*/ 477612 w 872996"/>
                  <a:gd name="connsiteY26" fmla="*/ 531285 h 1636349"/>
                  <a:gd name="connsiteX27" fmla="*/ 570479 w 872996"/>
                  <a:gd name="connsiteY27" fmla="*/ 521759 h 1636349"/>
                  <a:gd name="connsiteX28" fmla="*/ 427605 w 872996"/>
                  <a:gd name="connsiteY28" fmla="*/ 493186 h 1636349"/>
                  <a:gd name="connsiteX29" fmla="*/ 580005 w 872996"/>
                  <a:gd name="connsiteY29" fmla="*/ 476515 h 1636349"/>
                  <a:gd name="connsiteX30" fmla="*/ 580006 w 872996"/>
                  <a:gd name="connsiteY30" fmla="*/ 428889 h 1636349"/>
                  <a:gd name="connsiteX31" fmla="*/ 460944 w 872996"/>
                  <a:gd name="connsiteY31" fmla="*/ 388408 h 1636349"/>
                  <a:gd name="connsiteX32" fmla="*/ 606200 w 872996"/>
                  <a:gd name="connsiteY32" fmla="*/ 409840 h 1636349"/>
                  <a:gd name="connsiteX33" fmla="*/ 596675 w 872996"/>
                  <a:gd name="connsiteY33" fmla="*/ 376503 h 1636349"/>
                  <a:gd name="connsiteX34" fmla="*/ 518092 w 872996"/>
                  <a:gd name="connsiteY34" fmla="*/ 340784 h 1636349"/>
                  <a:gd name="connsiteX35" fmla="*/ 618106 w 872996"/>
                  <a:gd name="connsiteY35" fmla="*/ 309827 h 1636349"/>
                  <a:gd name="connsiteX36" fmla="*/ 549050 w 872996"/>
                  <a:gd name="connsiteY36" fmla="*/ 295541 h 1636349"/>
                  <a:gd name="connsiteX37" fmla="*/ 613343 w 872996"/>
                  <a:gd name="connsiteY37" fmla="*/ 269347 h 1636349"/>
                  <a:gd name="connsiteX38" fmla="*/ 639538 w 872996"/>
                  <a:gd name="connsiteY38" fmla="*/ 240772 h 1636349"/>
                  <a:gd name="connsiteX39" fmla="*/ 596675 w 872996"/>
                  <a:gd name="connsiteY39" fmla="*/ 240772 h 1636349"/>
                  <a:gd name="connsiteX40" fmla="*/ 653825 w 872996"/>
                  <a:gd name="connsiteY40" fmla="*/ 209816 h 1636349"/>
                  <a:gd name="connsiteX41" fmla="*/ 691924 w 872996"/>
                  <a:gd name="connsiteY41" fmla="*/ 159809 h 1636349"/>
                  <a:gd name="connsiteX42" fmla="*/ 677636 w 872996"/>
                  <a:gd name="connsiteY42" fmla="*/ 114566 h 1636349"/>
                  <a:gd name="connsiteX43" fmla="*/ 706212 w 872996"/>
                  <a:gd name="connsiteY43" fmla="*/ 126473 h 1636349"/>
                  <a:gd name="connsiteX44" fmla="*/ 694032 w 872996"/>
                  <a:gd name="connsiteY44" fmla="*/ 25348 h 1636349"/>
                  <a:gd name="connsiteX45" fmla="*/ 313305 w 872996"/>
                  <a:gd name="connsiteY45" fmla="*/ 359835 h 1636349"/>
                  <a:gd name="connsiteX46" fmla="*/ 278538 w 872996"/>
                  <a:gd name="connsiteY46" fmla="*/ 379202 h 1636349"/>
                  <a:gd name="connsiteX47" fmla="*/ 689680 w 872996"/>
                  <a:gd name="connsiteY47" fmla="*/ 5413 h 1636349"/>
                  <a:gd name="connsiteX0" fmla="*/ 689680 w 872996"/>
                  <a:gd name="connsiteY0" fmla="*/ 5413 h 1636349"/>
                  <a:gd name="connsiteX1" fmla="*/ 462642 w 872996"/>
                  <a:gd name="connsiteY1" fmla="*/ 169858 h 1636349"/>
                  <a:gd name="connsiteX2" fmla="*/ 257857 w 872996"/>
                  <a:gd name="connsiteY2" fmla="*/ 343076 h 1636349"/>
                  <a:gd name="connsiteX3" fmla="*/ 256292 w 872996"/>
                  <a:gd name="connsiteY3" fmla="*/ 663659 h 1636349"/>
                  <a:gd name="connsiteX4" fmla="*/ 240439 w 872996"/>
                  <a:gd name="connsiteY4" fmla="*/ 1033433 h 1636349"/>
                  <a:gd name="connsiteX5" fmla="*/ 160292 w 872996"/>
                  <a:gd name="connsiteY5" fmla="*/ 1236450 h 1636349"/>
                  <a:gd name="connsiteX6" fmla="*/ 12725 w 872996"/>
                  <a:gd name="connsiteY6" fmla="*/ 1591734 h 1636349"/>
                  <a:gd name="connsiteX7" fmla="*/ 520337 w 872996"/>
                  <a:gd name="connsiteY7" fmla="*/ 1601805 h 1636349"/>
                  <a:gd name="connsiteX8" fmla="*/ 656682 w 872996"/>
                  <a:gd name="connsiteY8" fmla="*/ 1259720 h 1636349"/>
                  <a:gd name="connsiteX9" fmla="*/ 826565 w 872996"/>
                  <a:gd name="connsiteY9" fmla="*/ 937094 h 1636349"/>
                  <a:gd name="connsiteX10" fmla="*/ 792480 w 872996"/>
                  <a:gd name="connsiteY10" fmla="*/ 690533 h 1636349"/>
                  <a:gd name="connsiteX11" fmla="*/ 794999 w 872996"/>
                  <a:gd name="connsiteY11" fmla="*/ 520308 h 1636349"/>
                  <a:gd name="connsiteX12" fmla="*/ 868137 w 872996"/>
                  <a:gd name="connsiteY12" fmla="*/ 307447 h 1636349"/>
                  <a:gd name="connsiteX13" fmla="*/ 872900 w 872996"/>
                  <a:gd name="connsiteY13" fmla="*/ 183622 h 1636349"/>
                  <a:gd name="connsiteX14" fmla="*/ 829832 w 872996"/>
                  <a:gd name="connsiteY14" fmla="*/ 262520 h 1636349"/>
                  <a:gd name="connsiteX15" fmla="*/ 708593 w 872996"/>
                  <a:gd name="connsiteY15" fmla="*/ 238391 h 1636349"/>
                  <a:gd name="connsiteX16" fmla="*/ 727644 w 872996"/>
                  <a:gd name="connsiteY16" fmla="*/ 131233 h 1636349"/>
                  <a:gd name="connsiteX17" fmla="*/ 651443 w 872996"/>
                  <a:gd name="connsiteY17" fmla="*/ 255060 h 1636349"/>
                  <a:gd name="connsiteX18" fmla="*/ 591910 w 872996"/>
                  <a:gd name="connsiteY18" fmla="*/ 462229 h 1636349"/>
                  <a:gd name="connsiteX19" fmla="*/ 449038 w 872996"/>
                  <a:gd name="connsiteY19" fmla="*/ 757502 h 1636349"/>
                  <a:gd name="connsiteX20" fmla="*/ 491898 w 872996"/>
                  <a:gd name="connsiteY20" fmla="*/ 695589 h 1636349"/>
                  <a:gd name="connsiteX21" fmla="*/ 465705 w 872996"/>
                  <a:gd name="connsiteY21" fmla="*/ 676540 h 1636349"/>
                  <a:gd name="connsiteX22" fmla="*/ 546667 w 872996"/>
                  <a:gd name="connsiteY22" fmla="*/ 614628 h 1636349"/>
                  <a:gd name="connsiteX23" fmla="*/ 487137 w 872996"/>
                  <a:gd name="connsiteY23" fmla="*/ 600341 h 1636349"/>
                  <a:gd name="connsiteX24" fmla="*/ 468086 w 872996"/>
                  <a:gd name="connsiteY24" fmla="*/ 567003 h 1636349"/>
                  <a:gd name="connsiteX25" fmla="*/ 549049 w 872996"/>
                  <a:gd name="connsiteY25" fmla="*/ 543191 h 1636349"/>
                  <a:gd name="connsiteX26" fmla="*/ 477612 w 872996"/>
                  <a:gd name="connsiteY26" fmla="*/ 531285 h 1636349"/>
                  <a:gd name="connsiteX27" fmla="*/ 570479 w 872996"/>
                  <a:gd name="connsiteY27" fmla="*/ 521759 h 1636349"/>
                  <a:gd name="connsiteX28" fmla="*/ 427605 w 872996"/>
                  <a:gd name="connsiteY28" fmla="*/ 493186 h 1636349"/>
                  <a:gd name="connsiteX29" fmla="*/ 580005 w 872996"/>
                  <a:gd name="connsiteY29" fmla="*/ 476515 h 1636349"/>
                  <a:gd name="connsiteX30" fmla="*/ 580006 w 872996"/>
                  <a:gd name="connsiteY30" fmla="*/ 428889 h 1636349"/>
                  <a:gd name="connsiteX31" fmla="*/ 460944 w 872996"/>
                  <a:gd name="connsiteY31" fmla="*/ 388408 h 1636349"/>
                  <a:gd name="connsiteX32" fmla="*/ 606200 w 872996"/>
                  <a:gd name="connsiteY32" fmla="*/ 409840 h 1636349"/>
                  <a:gd name="connsiteX33" fmla="*/ 596675 w 872996"/>
                  <a:gd name="connsiteY33" fmla="*/ 376503 h 1636349"/>
                  <a:gd name="connsiteX34" fmla="*/ 518092 w 872996"/>
                  <a:gd name="connsiteY34" fmla="*/ 340784 h 1636349"/>
                  <a:gd name="connsiteX35" fmla="*/ 618106 w 872996"/>
                  <a:gd name="connsiteY35" fmla="*/ 309827 h 1636349"/>
                  <a:gd name="connsiteX36" fmla="*/ 549050 w 872996"/>
                  <a:gd name="connsiteY36" fmla="*/ 295541 h 1636349"/>
                  <a:gd name="connsiteX37" fmla="*/ 613343 w 872996"/>
                  <a:gd name="connsiteY37" fmla="*/ 269347 h 1636349"/>
                  <a:gd name="connsiteX38" fmla="*/ 639538 w 872996"/>
                  <a:gd name="connsiteY38" fmla="*/ 240772 h 1636349"/>
                  <a:gd name="connsiteX39" fmla="*/ 596675 w 872996"/>
                  <a:gd name="connsiteY39" fmla="*/ 240772 h 1636349"/>
                  <a:gd name="connsiteX40" fmla="*/ 653825 w 872996"/>
                  <a:gd name="connsiteY40" fmla="*/ 209816 h 1636349"/>
                  <a:gd name="connsiteX41" fmla="*/ 691924 w 872996"/>
                  <a:gd name="connsiteY41" fmla="*/ 159809 h 1636349"/>
                  <a:gd name="connsiteX42" fmla="*/ 677636 w 872996"/>
                  <a:gd name="connsiteY42" fmla="*/ 114566 h 1636349"/>
                  <a:gd name="connsiteX43" fmla="*/ 706212 w 872996"/>
                  <a:gd name="connsiteY43" fmla="*/ 126473 h 1636349"/>
                  <a:gd name="connsiteX44" fmla="*/ 694032 w 872996"/>
                  <a:gd name="connsiteY44" fmla="*/ 25348 h 1636349"/>
                  <a:gd name="connsiteX45" fmla="*/ 313305 w 872996"/>
                  <a:gd name="connsiteY45" fmla="*/ 359835 h 1636349"/>
                  <a:gd name="connsiteX46" fmla="*/ 278538 w 872996"/>
                  <a:gd name="connsiteY46" fmla="*/ 379202 h 1636349"/>
                  <a:gd name="connsiteX47" fmla="*/ 689680 w 872996"/>
                  <a:gd name="connsiteY47" fmla="*/ 5413 h 1636349"/>
                  <a:gd name="connsiteX0" fmla="*/ 689680 w 872996"/>
                  <a:gd name="connsiteY0" fmla="*/ 5413 h 1636349"/>
                  <a:gd name="connsiteX1" fmla="*/ 462642 w 872996"/>
                  <a:gd name="connsiteY1" fmla="*/ 169858 h 1636349"/>
                  <a:gd name="connsiteX2" fmla="*/ 257857 w 872996"/>
                  <a:gd name="connsiteY2" fmla="*/ 343076 h 1636349"/>
                  <a:gd name="connsiteX3" fmla="*/ 256292 w 872996"/>
                  <a:gd name="connsiteY3" fmla="*/ 663659 h 1636349"/>
                  <a:gd name="connsiteX4" fmla="*/ 240439 w 872996"/>
                  <a:gd name="connsiteY4" fmla="*/ 1033433 h 1636349"/>
                  <a:gd name="connsiteX5" fmla="*/ 160292 w 872996"/>
                  <a:gd name="connsiteY5" fmla="*/ 1236450 h 1636349"/>
                  <a:gd name="connsiteX6" fmla="*/ 12725 w 872996"/>
                  <a:gd name="connsiteY6" fmla="*/ 1591734 h 1636349"/>
                  <a:gd name="connsiteX7" fmla="*/ 520337 w 872996"/>
                  <a:gd name="connsiteY7" fmla="*/ 1601805 h 1636349"/>
                  <a:gd name="connsiteX8" fmla="*/ 656682 w 872996"/>
                  <a:gd name="connsiteY8" fmla="*/ 1259720 h 1636349"/>
                  <a:gd name="connsiteX9" fmla="*/ 826565 w 872996"/>
                  <a:gd name="connsiteY9" fmla="*/ 937094 h 1636349"/>
                  <a:gd name="connsiteX10" fmla="*/ 785336 w 872996"/>
                  <a:gd name="connsiteY10" fmla="*/ 690533 h 1636349"/>
                  <a:gd name="connsiteX11" fmla="*/ 794999 w 872996"/>
                  <a:gd name="connsiteY11" fmla="*/ 520308 h 1636349"/>
                  <a:gd name="connsiteX12" fmla="*/ 868137 w 872996"/>
                  <a:gd name="connsiteY12" fmla="*/ 307447 h 1636349"/>
                  <a:gd name="connsiteX13" fmla="*/ 872900 w 872996"/>
                  <a:gd name="connsiteY13" fmla="*/ 183622 h 1636349"/>
                  <a:gd name="connsiteX14" fmla="*/ 829832 w 872996"/>
                  <a:gd name="connsiteY14" fmla="*/ 262520 h 1636349"/>
                  <a:gd name="connsiteX15" fmla="*/ 708593 w 872996"/>
                  <a:gd name="connsiteY15" fmla="*/ 238391 h 1636349"/>
                  <a:gd name="connsiteX16" fmla="*/ 727644 w 872996"/>
                  <a:gd name="connsiteY16" fmla="*/ 131233 h 1636349"/>
                  <a:gd name="connsiteX17" fmla="*/ 651443 w 872996"/>
                  <a:gd name="connsiteY17" fmla="*/ 255060 h 1636349"/>
                  <a:gd name="connsiteX18" fmla="*/ 591910 w 872996"/>
                  <a:gd name="connsiteY18" fmla="*/ 462229 h 1636349"/>
                  <a:gd name="connsiteX19" fmla="*/ 449038 w 872996"/>
                  <a:gd name="connsiteY19" fmla="*/ 757502 h 1636349"/>
                  <a:gd name="connsiteX20" fmla="*/ 491898 w 872996"/>
                  <a:gd name="connsiteY20" fmla="*/ 695589 h 1636349"/>
                  <a:gd name="connsiteX21" fmla="*/ 465705 w 872996"/>
                  <a:gd name="connsiteY21" fmla="*/ 676540 h 1636349"/>
                  <a:gd name="connsiteX22" fmla="*/ 546667 w 872996"/>
                  <a:gd name="connsiteY22" fmla="*/ 614628 h 1636349"/>
                  <a:gd name="connsiteX23" fmla="*/ 487137 w 872996"/>
                  <a:gd name="connsiteY23" fmla="*/ 600341 h 1636349"/>
                  <a:gd name="connsiteX24" fmla="*/ 468086 w 872996"/>
                  <a:gd name="connsiteY24" fmla="*/ 567003 h 1636349"/>
                  <a:gd name="connsiteX25" fmla="*/ 549049 w 872996"/>
                  <a:gd name="connsiteY25" fmla="*/ 543191 h 1636349"/>
                  <a:gd name="connsiteX26" fmla="*/ 477612 w 872996"/>
                  <a:gd name="connsiteY26" fmla="*/ 531285 h 1636349"/>
                  <a:gd name="connsiteX27" fmla="*/ 570479 w 872996"/>
                  <a:gd name="connsiteY27" fmla="*/ 521759 h 1636349"/>
                  <a:gd name="connsiteX28" fmla="*/ 427605 w 872996"/>
                  <a:gd name="connsiteY28" fmla="*/ 493186 h 1636349"/>
                  <a:gd name="connsiteX29" fmla="*/ 580005 w 872996"/>
                  <a:gd name="connsiteY29" fmla="*/ 476515 h 1636349"/>
                  <a:gd name="connsiteX30" fmla="*/ 580006 w 872996"/>
                  <a:gd name="connsiteY30" fmla="*/ 428889 h 1636349"/>
                  <a:gd name="connsiteX31" fmla="*/ 460944 w 872996"/>
                  <a:gd name="connsiteY31" fmla="*/ 388408 h 1636349"/>
                  <a:gd name="connsiteX32" fmla="*/ 606200 w 872996"/>
                  <a:gd name="connsiteY32" fmla="*/ 409840 h 1636349"/>
                  <a:gd name="connsiteX33" fmla="*/ 596675 w 872996"/>
                  <a:gd name="connsiteY33" fmla="*/ 376503 h 1636349"/>
                  <a:gd name="connsiteX34" fmla="*/ 518092 w 872996"/>
                  <a:gd name="connsiteY34" fmla="*/ 340784 h 1636349"/>
                  <a:gd name="connsiteX35" fmla="*/ 618106 w 872996"/>
                  <a:gd name="connsiteY35" fmla="*/ 309827 h 1636349"/>
                  <a:gd name="connsiteX36" fmla="*/ 549050 w 872996"/>
                  <a:gd name="connsiteY36" fmla="*/ 295541 h 1636349"/>
                  <a:gd name="connsiteX37" fmla="*/ 613343 w 872996"/>
                  <a:gd name="connsiteY37" fmla="*/ 269347 h 1636349"/>
                  <a:gd name="connsiteX38" fmla="*/ 639538 w 872996"/>
                  <a:gd name="connsiteY38" fmla="*/ 240772 h 1636349"/>
                  <a:gd name="connsiteX39" fmla="*/ 596675 w 872996"/>
                  <a:gd name="connsiteY39" fmla="*/ 240772 h 1636349"/>
                  <a:gd name="connsiteX40" fmla="*/ 653825 w 872996"/>
                  <a:gd name="connsiteY40" fmla="*/ 209816 h 1636349"/>
                  <a:gd name="connsiteX41" fmla="*/ 691924 w 872996"/>
                  <a:gd name="connsiteY41" fmla="*/ 159809 h 1636349"/>
                  <a:gd name="connsiteX42" fmla="*/ 677636 w 872996"/>
                  <a:gd name="connsiteY42" fmla="*/ 114566 h 1636349"/>
                  <a:gd name="connsiteX43" fmla="*/ 706212 w 872996"/>
                  <a:gd name="connsiteY43" fmla="*/ 126473 h 1636349"/>
                  <a:gd name="connsiteX44" fmla="*/ 694032 w 872996"/>
                  <a:gd name="connsiteY44" fmla="*/ 25348 h 1636349"/>
                  <a:gd name="connsiteX45" fmla="*/ 313305 w 872996"/>
                  <a:gd name="connsiteY45" fmla="*/ 359835 h 1636349"/>
                  <a:gd name="connsiteX46" fmla="*/ 278538 w 872996"/>
                  <a:gd name="connsiteY46" fmla="*/ 379202 h 1636349"/>
                  <a:gd name="connsiteX47" fmla="*/ 689680 w 872996"/>
                  <a:gd name="connsiteY47" fmla="*/ 5413 h 1636349"/>
                  <a:gd name="connsiteX0" fmla="*/ 689680 w 872996"/>
                  <a:gd name="connsiteY0" fmla="*/ 5413 h 1636349"/>
                  <a:gd name="connsiteX1" fmla="*/ 462642 w 872996"/>
                  <a:gd name="connsiteY1" fmla="*/ 169858 h 1636349"/>
                  <a:gd name="connsiteX2" fmla="*/ 257857 w 872996"/>
                  <a:gd name="connsiteY2" fmla="*/ 343076 h 1636349"/>
                  <a:gd name="connsiteX3" fmla="*/ 256292 w 872996"/>
                  <a:gd name="connsiteY3" fmla="*/ 663659 h 1636349"/>
                  <a:gd name="connsiteX4" fmla="*/ 240439 w 872996"/>
                  <a:gd name="connsiteY4" fmla="*/ 1033433 h 1636349"/>
                  <a:gd name="connsiteX5" fmla="*/ 160292 w 872996"/>
                  <a:gd name="connsiteY5" fmla="*/ 1236450 h 1636349"/>
                  <a:gd name="connsiteX6" fmla="*/ 12725 w 872996"/>
                  <a:gd name="connsiteY6" fmla="*/ 1591734 h 1636349"/>
                  <a:gd name="connsiteX7" fmla="*/ 520337 w 872996"/>
                  <a:gd name="connsiteY7" fmla="*/ 1601805 h 1636349"/>
                  <a:gd name="connsiteX8" fmla="*/ 642395 w 872996"/>
                  <a:gd name="connsiteY8" fmla="*/ 1262102 h 1636349"/>
                  <a:gd name="connsiteX9" fmla="*/ 826565 w 872996"/>
                  <a:gd name="connsiteY9" fmla="*/ 937094 h 1636349"/>
                  <a:gd name="connsiteX10" fmla="*/ 785336 w 872996"/>
                  <a:gd name="connsiteY10" fmla="*/ 690533 h 1636349"/>
                  <a:gd name="connsiteX11" fmla="*/ 794999 w 872996"/>
                  <a:gd name="connsiteY11" fmla="*/ 520308 h 1636349"/>
                  <a:gd name="connsiteX12" fmla="*/ 868137 w 872996"/>
                  <a:gd name="connsiteY12" fmla="*/ 307447 h 1636349"/>
                  <a:gd name="connsiteX13" fmla="*/ 872900 w 872996"/>
                  <a:gd name="connsiteY13" fmla="*/ 183622 h 1636349"/>
                  <a:gd name="connsiteX14" fmla="*/ 829832 w 872996"/>
                  <a:gd name="connsiteY14" fmla="*/ 262520 h 1636349"/>
                  <a:gd name="connsiteX15" fmla="*/ 708593 w 872996"/>
                  <a:gd name="connsiteY15" fmla="*/ 238391 h 1636349"/>
                  <a:gd name="connsiteX16" fmla="*/ 727644 w 872996"/>
                  <a:gd name="connsiteY16" fmla="*/ 131233 h 1636349"/>
                  <a:gd name="connsiteX17" fmla="*/ 651443 w 872996"/>
                  <a:gd name="connsiteY17" fmla="*/ 255060 h 1636349"/>
                  <a:gd name="connsiteX18" fmla="*/ 591910 w 872996"/>
                  <a:gd name="connsiteY18" fmla="*/ 462229 h 1636349"/>
                  <a:gd name="connsiteX19" fmla="*/ 449038 w 872996"/>
                  <a:gd name="connsiteY19" fmla="*/ 757502 h 1636349"/>
                  <a:gd name="connsiteX20" fmla="*/ 491898 w 872996"/>
                  <a:gd name="connsiteY20" fmla="*/ 695589 h 1636349"/>
                  <a:gd name="connsiteX21" fmla="*/ 465705 w 872996"/>
                  <a:gd name="connsiteY21" fmla="*/ 676540 h 1636349"/>
                  <a:gd name="connsiteX22" fmla="*/ 546667 w 872996"/>
                  <a:gd name="connsiteY22" fmla="*/ 614628 h 1636349"/>
                  <a:gd name="connsiteX23" fmla="*/ 487137 w 872996"/>
                  <a:gd name="connsiteY23" fmla="*/ 600341 h 1636349"/>
                  <a:gd name="connsiteX24" fmla="*/ 468086 w 872996"/>
                  <a:gd name="connsiteY24" fmla="*/ 567003 h 1636349"/>
                  <a:gd name="connsiteX25" fmla="*/ 549049 w 872996"/>
                  <a:gd name="connsiteY25" fmla="*/ 543191 h 1636349"/>
                  <a:gd name="connsiteX26" fmla="*/ 477612 w 872996"/>
                  <a:gd name="connsiteY26" fmla="*/ 531285 h 1636349"/>
                  <a:gd name="connsiteX27" fmla="*/ 570479 w 872996"/>
                  <a:gd name="connsiteY27" fmla="*/ 521759 h 1636349"/>
                  <a:gd name="connsiteX28" fmla="*/ 427605 w 872996"/>
                  <a:gd name="connsiteY28" fmla="*/ 493186 h 1636349"/>
                  <a:gd name="connsiteX29" fmla="*/ 580005 w 872996"/>
                  <a:gd name="connsiteY29" fmla="*/ 476515 h 1636349"/>
                  <a:gd name="connsiteX30" fmla="*/ 580006 w 872996"/>
                  <a:gd name="connsiteY30" fmla="*/ 428889 h 1636349"/>
                  <a:gd name="connsiteX31" fmla="*/ 460944 w 872996"/>
                  <a:gd name="connsiteY31" fmla="*/ 388408 h 1636349"/>
                  <a:gd name="connsiteX32" fmla="*/ 606200 w 872996"/>
                  <a:gd name="connsiteY32" fmla="*/ 409840 h 1636349"/>
                  <a:gd name="connsiteX33" fmla="*/ 596675 w 872996"/>
                  <a:gd name="connsiteY33" fmla="*/ 376503 h 1636349"/>
                  <a:gd name="connsiteX34" fmla="*/ 518092 w 872996"/>
                  <a:gd name="connsiteY34" fmla="*/ 340784 h 1636349"/>
                  <a:gd name="connsiteX35" fmla="*/ 618106 w 872996"/>
                  <a:gd name="connsiteY35" fmla="*/ 309827 h 1636349"/>
                  <a:gd name="connsiteX36" fmla="*/ 549050 w 872996"/>
                  <a:gd name="connsiteY36" fmla="*/ 295541 h 1636349"/>
                  <a:gd name="connsiteX37" fmla="*/ 613343 w 872996"/>
                  <a:gd name="connsiteY37" fmla="*/ 269347 h 1636349"/>
                  <a:gd name="connsiteX38" fmla="*/ 639538 w 872996"/>
                  <a:gd name="connsiteY38" fmla="*/ 240772 h 1636349"/>
                  <a:gd name="connsiteX39" fmla="*/ 596675 w 872996"/>
                  <a:gd name="connsiteY39" fmla="*/ 240772 h 1636349"/>
                  <a:gd name="connsiteX40" fmla="*/ 653825 w 872996"/>
                  <a:gd name="connsiteY40" fmla="*/ 209816 h 1636349"/>
                  <a:gd name="connsiteX41" fmla="*/ 691924 w 872996"/>
                  <a:gd name="connsiteY41" fmla="*/ 159809 h 1636349"/>
                  <a:gd name="connsiteX42" fmla="*/ 677636 w 872996"/>
                  <a:gd name="connsiteY42" fmla="*/ 114566 h 1636349"/>
                  <a:gd name="connsiteX43" fmla="*/ 706212 w 872996"/>
                  <a:gd name="connsiteY43" fmla="*/ 126473 h 1636349"/>
                  <a:gd name="connsiteX44" fmla="*/ 694032 w 872996"/>
                  <a:gd name="connsiteY44" fmla="*/ 25348 h 1636349"/>
                  <a:gd name="connsiteX45" fmla="*/ 313305 w 872996"/>
                  <a:gd name="connsiteY45" fmla="*/ 359835 h 1636349"/>
                  <a:gd name="connsiteX46" fmla="*/ 278538 w 872996"/>
                  <a:gd name="connsiteY46" fmla="*/ 379202 h 1636349"/>
                  <a:gd name="connsiteX47" fmla="*/ 689680 w 872996"/>
                  <a:gd name="connsiteY47" fmla="*/ 5413 h 1636349"/>
                  <a:gd name="connsiteX0" fmla="*/ 688647 w 871963"/>
                  <a:gd name="connsiteY0" fmla="*/ 5413 h 1636058"/>
                  <a:gd name="connsiteX1" fmla="*/ 461609 w 871963"/>
                  <a:gd name="connsiteY1" fmla="*/ 169858 h 1636058"/>
                  <a:gd name="connsiteX2" fmla="*/ 256824 w 871963"/>
                  <a:gd name="connsiteY2" fmla="*/ 343076 h 1636058"/>
                  <a:gd name="connsiteX3" fmla="*/ 255259 w 871963"/>
                  <a:gd name="connsiteY3" fmla="*/ 663659 h 1636058"/>
                  <a:gd name="connsiteX4" fmla="*/ 239406 w 871963"/>
                  <a:gd name="connsiteY4" fmla="*/ 1033433 h 1636058"/>
                  <a:gd name="connsiteX5" fmla="*/ 168784 w 871963"/>
                  <a:gd name="connsiteY5" fmla="*/ 1241212 h 1636058"/>
                  <a:gd name="connsiteX6" fmla="*/ 11692 w 871963"/>
                  <a:gd name="connsiteY6" fmla="*/ 1591734 h 1636058"/>
                  <a:gd name="connsiteX7" fmla="*/ 519304 w 871963"/>
                  <a:gd name="connsiteY7" fmla="*/ 1601805 h 1636058"/>
                  <a:gd name="connsiteX8" fmla="*/ 641362 w 871963"/>
                  <a:gd name="connsiteY8" fmla="*/ 1262102 h 1636058"/>
                  <a:gd name="connsiteX9" fmla="*/ 825532 w 871963"/>
                  <a:gd name="connsiteY9" fmla="*/ 937094 h 1636058"/>
                  <a:gd name="connsiteX10" fmla="*/ 784303 w 871963"/>
                  <a:gd name="connsiteY10" fmla="*/ 690533 h 1636058"/>
                  <a:gd name="connsiteX11" fmla="*/ 793966 w 871963"/>
                  <a:gd name="connsiteY11" fmla="*/ 520308 h 1636058"/>
                  <a:gd name="connsiteX12" fmla="*/ 867104 w 871963"/>
                  <a:gd name="connsiteY12" fmla="*/ 307447 h 1636058"/>
                  <a:gd name="connsiteX13" fmla="*/ 871867 w 871963"/>
                  <a:gd name="connsiteY13" fmla="*/ 183622 h 1636058"/>
                  <a:gd name="connsiteX14" fmla="*/ 828799 w 871963"/>
                  <a:gd name="connsiteY14" fmla="*/ 262520 h 1636058"/>
                  <a:gd name="connsiteX15" fmla="*/ 707560 w 871963"/>
                  <a:gd name="connsiteY15" fmla="*/ 238391 h 1636058"/>
                  <a:gd name="connsiteX16" fmla="*/ 726611 w 871963"/>
                  <a:gd name="connsiteY16" fmla="*/ 131233 h 1636058"/>
                  <a:gd name="connsiteX17" fmla="*/ 650410 w 871963"/>
                  <a:gd name="connsiteY17" fmla="*/ 255060 h 1636058"/>
                  <a:gd name="connsiteX18" fmla="*/ 590877 w 871963"/>
                  <a:gd name="connsiteY18" fmla="*/ 462229 h 1636058"/>
                  <a:gd name="connsiteX19" fmla="*/ 448005 w 871963"/>
                  <a:gd name="connsiteY19" fmla="*/ 757502 h 1636058"/>
                  <a:gd name="connsiteX20" fmla="*/ 490865 w 871963"/>
                  <a:gd name="connsiteY20" fmla="*/ 695589 h 1636058"/>
                  <a:gd name="connsiteX21" fmla="*/ 464672 w 871963"/>
                  <a:gd name="connsiteY21" fmla="*/ 676540 h 1636058"/>
                  <a:gd name="connsiteX22" fmla="*/ 545634 w 871963"/>
                  <a:gd name="connsiteY22" fmla="*/ 614628 h 1636058"/>
                  <a:gd name="connsiteX23" fmla="*/ 486104 w 871963"/>
                  <a:gd name="connsiteY23" fmla="*/ 600341 h 1636058"/>
                  <a:gd name="connsiteX24" fmla="*/ 467053 w 871963"/>
                  <a:gd name="connsiteY24" fmla="*/ 567003 h 1636058"/>
                  <a:gd name="connsiteX25" fmla="*/ 548016 w 871963"/>
                  <a:gd name="connsiteY25" fmla="*/ 543191 h 1636058"/>
                  <a:gd name="connsiteX26" fmla="*/ 476579 w 871963"/>
                  <a:gd name="connsiteY26" fmla="*/ 531285 h 1636058"/>
                  <a:gd name="connsiteX27" fmla="*/ 569446 w 871963"/>
                  <a:gd name="connsiteY27" fmla="*/ 521759 h 1636058"/>
                  <a:gd name="connsiteX28" fmla="*/ 426572 w 871963"/>
                  <a:gd name="connsiteY28" fmla="*/ 493186 h 1636058"/>
                  <a:gd name="connsiteX29" fmla="*/ 578972 w 871963"/>
                  <a:gd name="connsiteY29" fmla="*/ 476515 h 1636058"/>
                  <a:gd name="connsiteX30" fmla="*/ 578973 w 871963"/>
                  <a:gd name="connsiteY30" fmla="*/ 428889 h 1636058"/>
                  <a:gd name="connsiteX31" fmla="*/ 459911 w 871963"/>
                  <a:gd name="connsiteY31" fmla="*/ 388408 h 1636058"/>
                  <a:gd name="connsiteX32" fmla="*/ 605167 w 871963"/>
                  <a:gd name="connsiteY32" fmla="*/ 409840 h 1636058"/>
                  <a:gd name="connsiteX33" fmla="*/ 595642 w 871963"/>
                  <a:gd name="connsiteY33" fmla="*/ 376503 h 1636058"/>
                  <a:gd name="connsiteX34" fmla="*/ 517059 w 871963"/>
                  <a:gd name="connsiteY34" fmla="*/ 340784 h 1636058"/>
                  <a:gd name="connsiteX35" fmla="*/ 617073 w 871963"/>
                  <a:gd name="connsiteY35" fmla="*/ 309827 h 1636058"/>
                  <a:gd name="connsiteX36" fmla="*/ 548017 w 871963"/>
                  <a:gd name="connsiteY36" fmla="*/ 295541 h 1636058"/>
                  <a:gd name="connsiteX37" fmla="*/ 612310 w 871963"/>
                  <a:gd name="connsiteY37" fmla="*/ 269347 h 1636058"/>
                  <a:gd name="connsiteX38" fmla="*/ 638505 w 871963"/>
                  <a:gd name="connsiteY38" fmla="*/ 240772 h 1636058"/>
                  <a:gd name="connsiteX39" fmla="*/ 595642 w 871963"/>
                  <a:gd name="connsiteY39" fmla="*/ 240772 h 1636058"/>
                  <a:gd name="connsiteX40" fmla="*/ 652792 w 871963"/>
                  <a:gd name="connsiteY40" fmla="*/ 209816 h 1636058"/>
                  <a:gd name="connsiteX41" fmla="*/ 690891 w 871963"/>
                  <a:gd name="connsiteY41" fmla="*/ 159809 h 1636058"/>
                  <a:gd name="connsiteX42" fmla="*/ 676603 w 871963"/>
                  <a:gd name="connsiteY42" fmla="*/ 114566 h 1636058"/>
                  <a:gd name="connsiteX43" fmla="*/ 705179 w 871963"/>
                  <a:gd name="connsiteY43" fmla="*/ 126473 h 1636058"/>
                  <a:gd name="connsiteX44" fmla="*/ 692999 w 871963"/>
                  <a:gd name="connsiteY44" fmla="*/ 25348 h 1636058"/>
                  <a:gd name="connsiteX45" fmla="*/ 312272 w 871963"/>
                  <a:gd name="connsiteY45" fmla="*/ 359835 h 1636058"/>
                  <a:gd name="connsiteX46" fmla="*/ 277505 w 871963"/>
                  <a:gd name="connsiteY46" fmla="*/ 379202 h 1636058"/>
                  <a:gd name="connsiteX47" fmla="*/ 688647 w 871963"/>
                  <a:gd name="connsiteY47" fmla="*/ 5413 h 1636058"/>
                  <a:gd name="connsiteX0" fmla="*/ 688767 w 872083"/>
                  <a:gd name="connsiteY0" fmla="*/ 5413 h 1636058"/>
                  <a:gd name="connsiteX1" fmla="*/ 461729 w 872083"/>
                  <a:gd name="connsiteY1" fmla="*/ 169858 h 1636058"/>
                  <a:gd name="connsiteX2" fmla="*/ 256944 w 872083"/>
                  <a:gd name="connsiteY2" fmla="*/ 343076 h 1636058"/>
                  <a:gd name="connsiteX3" fmla="*/ 255379 w 872083"/>
                  <a:gd name="connsiteY3" fmla="*/ 663659 h 1636058"/>
                  <a:gd name="connsiteX4" fmla="*/ 253813 w 872083"/>
                  <a:gd name="connsiteY4" fmla="*/ 1033433 h 1636058"/>
                  <a:gd name="connsiteX5" fmla="*/ 168904 w 872083"/>
                  <a:gd name="connsiteY5" fmla="*/ 1241212 h 1636058"/>
                  <a:gd name="connsiteX6" fmla="*/ 11812 w 872083"/>
                  <a:gd name="connsiteY6" fmla="*/ 1591734 h 1636058"/>
                  <a:gd name="connsiteX7" fmla="*/ 519424 w 872083"/>
                  <a:gd name="connsiteY7" fmla="*/ 1601805 h 1636058"/>
                  <a:gd name="connsiteX8" fmla="*/ 641482 w 872083"/>
                  <a:gd name="connsiteY8" fmla="*/ 1262102 h 1636058"/>
                  <a:gd name="connsiteX9" fmla="*/ 825652 w 872083"/>
                  <a:gd name="connsiteY9" fmla="*/ 937094 h 1636058"/>
                  <a:gd name="connsiteX10" fmla="*/ 784423 w 872083"/>
                  <a:gd name="connsiteY10" fmla="*/ 690533 h 1636058"/>
                  <a:gd name="connsiteX11" fmla="*/ 794086 w 872083"/>
                  <a:gd name="connsiteY11" fmla="*/ 520308 h 1636058"/>
                  <a:gd name="connsiteX12" fmla="*/ 867224 w 872083"/>
                  <a:gd name="connsiteY12" fmla="*/ 307447 h 1636058"/>
                  <a:gd name="connsiteX13" fmla="*/ 871987 w 872083"/>
                  <a:gd name="connsiteY13" fmla="*/ 183622 h 1636058"/>
                  <a:gd name="connsiteX14" fmla="*/ 828919 w 872083"/>
                  <a:gd name="connsiteY14" fmla="*/ 262520 h 1636058"/>
                  <a:gd name="connsiteX15" fmla="*/ 707680 w 872083"/>
                  <a:gd name="connsiteY15" fmla="*/ 238391 h 1636058"/>
                  <a:gd name="connsiteX16" fmla="*/ 726731 w 872083"/>
                  <a:gd name="connsiteY16" fmla="*/ 131233 h 1636058"/>
                  <a:gd name="connsiteX17" fmla="*/ 650530 w 872083"/>
                  <a:gd name="connsiteY17" fmla="*/ 255060 h 1636058"/>
                  <a:gd name="connsiteX18" fmla="*/ 590997 w 872083"/>
                  <a:gd name="connsiteY18" fmla="*/ 462229 h 1636058"/>
                  <a:gd name="connsiteX19" fmla="*/ 448125 w 872083"/>
                  <a:gd name="connsiteY19" fmla="*/ 757502 h 1636058"/>
                  <a:gd name="connsiteX20" fmla="*/ 490985 w 872083"/>
                  <a:gd name="connsiteY20" fmla="*/ 695589 h 1636058"/>
                  <a:gd name="connsiteX21" fmla="*/ 464792 w 872083"/>
                  <a:gd name="connsiteY21" fmla="*/ 676540 h 1636058"/>
                  <a:gd name="connsiteX22" fmla="*/ 545754 w 872083"/>
                  <a:gd name="connsiteY22" fmla="*/ 614628 h 1636058"/>
                  <a:gd name="connsiteX23" fmla="*/ 486224 w 872083"/>
                  <a:gd name="connsiteY23" fmla="*/ 600341 h 1636058"/>
                  <a:gd name="connsiteX24" fmla="*/ 467173 w 872083"/>
                  <a:gd name="connsiteY24" fmla="*/ 567003 h 1636058"/>
                  <a:gd name="connsiteX25" fmla="*/ 548136 w 872083"/>
                  <a:gd name="connsiteY25" fmla="*/ 543191 h 1636058"/>
                  <a:gd name="connsiteX26" fmla="*/ 476699 w 872083"/>
                  <a:gd name="connsiteY26" fmla="*/ 531285 h 1636058"/>
                  <a:gd name="connsiteX27" fmla="*/ 569566 w 872083"/>
                  <a:gd name="connsiteY27" fmla="*/ 521759 h 1636058"/>
                  <a:gd name="connsiteX28" fmla="*/ 426692 w 872083"/>
                  <a:gd name="connsiteY28" fmla="*/ 493186 h 1636058"/>
                  <a:gd name="connsiteX29" fmla="*/ 579092 w 872083"/>
                  <a:gd name="connsiteY29" fmla="*/ 476515 h 1636058"/>
                  <a:gd name="connsiteX30" fmla="*/ 579093 w 872083"/>
                  <a:gd name="connsiteY30" fmla="*/ 428889 h 1636058"/>
                  <a:gd name="connsiteX31" fmla="*/ 460031 w 872083"/>
                  <a:gd name="connsiteY31" fmla="*/ 388408 h 1636058"/>
                  <a:gd name="connsiteX32" fmla="*/ 605287 w 872083"/>
                  <a:gd name="connsiteY32" fmla="*/ 409840 h 1636058"/>
                  <a:gd name="connsiteX33" fmla="*/ 595762 w 872083"/>
                  <a:gd name="connsiteY33" fmla="*/ 376503 h 1636058"/>
                  <a:gd name="connsiteX34" fmla="*/ 517179 w 872083"/>
                  <a:gd name="connsiteY34" fmla="*/ 340784 h 1636058"/>
                  <a:gd name="connsiteX35" fmla="*/ 617193 w 872083"/>
                  <a:gd name="connsiteY35" fmla="*/ 309827 h 1636058"/>
                  <a:gd name="connsiteX36" fmla="*/ 548137 w 872083"/>
                  <a:gd name="connsiteY36" fmla="*/ 295541 h 1636058"/>
                  <a:gd name="connsiteX37" fmla="*/ 612430 w 872083"/>
                  <a:gd name="connsiteY37" fmla="*/ 269347 h 1636058"/>
                  <a:gd name="connsiteX38" fmla="*/ 638625 w 872083"/>
                  <a:gd name="connsiteY38" fmla="*/ 240772 h 1636058"/>
                  <a:gd name="connsiteX39" fmla="*/ 595762 w 872083"/>
                  <a:gd name="connsiteY39" fmla="*/ 240772 h 1636058"/>
                  <a:gd name="connsiteX40" fmla="*/ 652912 w 872083"/>
                  <a:gd name="connsiteY40" fmla="*/ 209816 h 1636058"/>
                  <a:gd name="connsiteX41" fmla="*/ 691011 w 872083"/>
                  <a:gd name="connsiteY41" fmla="*/ 159809 h 1636058"/>
                  <a:gd name="connsiteX42" fmla="*/ 676723 w 872083"/>
                  <a:gd name="connsiteY42" fmla="*/ 114566 h 1636058"/>
                  <a:gd name="connsiteX43" fmla="*/ 705299 w 872083"/>
                  <a:gd name="connsiteY43" fmla="*/ 126473 h 1636058"/>
                  <a:gd name="connsiteX44" fmla="*/ 693119 w 872083"/>
                  <a:gd name="connsiteY44" fmla="*/ 25348 h 1636058"/>
                  <a:gd name="connsiteX45" fmla="*/ 312392 w 872083"/>
                  <a:gd name="connsiteY45" fmla="*/ 359835 h 1636058"/>
                  <a:gd name="connsiteX46" fmla="*/ 277625 w 872083"/>
                  <a:gd name="connsiteY46" fmla="*/ 379202 h 1636058"/>
                  <a:gd name="connsiteX47" fmla="*/ 688767 w 872083"/>
                  <a:gd name="connsiteY47" fmla="*/ 5413 h 1636058"/>
                  <a:gd name="connsiteX0" fmla="*/ 695596 w 878912"/>
                  <a:gd name="connsiteY0" fmla="*/ 5413 h 1655895"/>
                  <a:gd name="connsiteX1" fmla="*/ 468558 w 878912"/>
                  <a:gd name="connsiteY1" fmla="*/ 169858 h 1655895"/>
                  <a:gd name="connsiteX2" fmla="*/ 263773 w 878912"/>
                  <a:gd name="connsiteY2" fmla="*/ 343076 h 1655895"/>
                  <a:gd name="connsiteX3" fmla="*/ 262208 w 878912"/>
                  <a:gd name="connsiteY3" fmla="*/ 663659 h 1655895"/>
                  <a:gd name="connsiteX4" fmla="*/ 260642 w 878912"/>
                  <a:gd name="connsiteY4" fmla="*/ 1033433 h 1655895"/>
                  <a:gd name="connsiteX5" fmla="*/ 175733 w 878912"/>
                  <a:gd name="connsiteY5" fmla="*/ 1241212 h 1655895"/>
                  <a:gd name="connsiteX6" fmla="*/ 11497 w 878912"/>
                  <a:gd name="connsiteY6" fmla="*/ 1625071 h 1655895"/>
                  <a:gd name="connsiteX7" fmla="*/ 526253 w 878912"/>
                  <a:gd name="connsiteY7" fmla="*/ 1601805 h 1655895"/>
                  <a:gd name="connsiteX8" fmla="*/ 648311 w 878912"/>
                  <a:gd name="connsiteY8" fmla="*/ 1262102 h 1655895"/>
                  <a:gd name="connsiteX9" fmla="*/ 832481 w 878912"/>
                  <a:gd name="connsiteY9" fmla="*/ 937094 h 1655895"/>
                  <a:gd name="connsiteX10" fmla="*/ 791252 w 878912"/>
                  <a:gd name="connsiteY10" fmla="*/ 690533 h 1655895"/>
                  <a:gd name="connsiteX11" fmla="*/ 800915 w 878912"/>
                  <a:gd name="connsiteY11" fmla="*/ 520308 h 1655895"/>
                  <a:gd name="connsiteX12" fmla="*/ 874053 w 878912"/>
                  <a:gd name="connsiteY12" fmla="*/ 307447 h 1655895"/>
                  <a:gd name="connsiteX13" fmla="*/ 878816 w 878912"/>
                  <a:gd name="connsiteY13" fmla="*/ 183622 h 1655895"/>
                  <a:gd name="connsiteX14" fmla="*/ 835748 w 878912"/>
                  <a:gd name="connsiteY14" fmla="*/ 262520 h 1655895"/>
                  <a:gd name="connsiteX15" fmla="*/ 714509 w 878912"/>
                  <a:gd name="connsiteY15" fmla="*/ 238391 h 1655895"/>
                  <a:gd name="connsiteX16" fmla="*/ 733560 w 878912"/>
                  <a:gd name="connsiteY16" fmla="*/ 131233 h 1655895"/>
                  <a:gd name="connsiteX17" fmla="*/ 657359 w 878912"/>
                  <a:gd name="connsiteY17" fmla="*/ 255060 h 1655895"/>
                  <a:gd name="connsiteX18" fmla="*/ 597826 w 878912"/>
                  <a:gd name="connsiteY18" fmla="*/ 462229 h 1655895"/>
                  <a:gd name="connsiteX19" fmla="*/ 454954 w 878912"/>
                  <a:gd name="connsiteY19" fmla="*/ 757502 h 1655895"/>
                  <a:gd name="connsiteX20" fmla="*/ 497814 w 878912"/>
                  <a:gd name="connsiteY20" fmla="*/ 695589 h 1655895"/>
                  <a:gd name="connsiteX21" fmla="*/ 471621 w 878912"/>
                  <a:gd name="connsiteY21" fmla="*/ 676540 h 1655895"/>
                  <a:gd name="connsiteX22" fmla="*/ 552583 w 878912"/>
                  <a:gd name="connsiteY22" fmla="*/ 614628 h 1655895"/>
                  <a:gd name="connsiteX23" fmla="*/ 493053 w 878912"/>
                  <a:gd name="connsiteY23" fmla="*/ 600341 h 1655895"/>
                  <a:gd name="connsiteX24" fmla="*/ 474002 w 878912"/>
                  <a:gd name="connsiteY24" fmla="*/ 567003 h 1655895"/>
                  <a:gd name="connsiteX25" fmla="*/ 554965 w 878912"/>
                  <a:gd name="connsiteY25" fmla="*/ 543191 h 1655895"/>
                  <a:gd name="connsiteX26" fmla="*/ 483528 w 878912"/>
                  <a:gd name="connsiteY26" fmla="*/ 531285 h 1655895"/>
                  <a:gd name="connsiteX27" fmla="*/ 576395 w 878912"/>
                  <a:gd name="connsiteY27" fmla="*/ 521759 h 1655895"/>
                  <a:gd name="connsiteX28" fmla="*/ 433521 w 878912"/>
                  <a:gd name="connsiteY28" fmla="*/ 493186 h 1655895"/>
                  <a:gd name="connsiteX29" fmla="*/ 585921 w 878912"/>
                  <a:gd name="connsiteY29" fmla="*/ 476515 h 1655895"/>
                  <a:gd name="connsiteX30" fmla="*/ 585922 w 878912"/>
                  <a:gd name="connsiteY30" fmla="*/ 428889 h 1655895"/>
                  <a:gd name="connsiteX31" fmla="*/ 466860 w 878912"/>
                  <a:gd name="connsiteY31" fmla="*/ 388408 h 1655895"/>
                  <a:gd name="connsiteX32" fmla="*/ 612116 w 878912"/>
                  <a:gd name="connsiteY32" fmla="*/ 409840 h 1655895"/>
                  <a:gd name="connsiteX33" fmla="*/ 602591 w 878912"/>
                  <a:gd name="connsiteY33" fmla="*/ 376503 h 1655895"/>
                  <a:gd name="connsiteX34" fmla="*/ 524008 w 878912"/>
                  <a:gd name="connsiteY34" fmla="*/ 340784 h 1655895"/>
                  <a:gd name="connsiteX35" fmla="*/ 624022 w 878912"/>
                  <a:gd name="connsiteY35" fmla="*/ 309827 h 1655895"/>
                  <a:gd name="connsiteX36" fmla="*/ 554966 w 878912"/>
                  <a:gd name="connsiteY36" fmla="*/ 295541 h 1655895"/>
                  <a:gd name="connsiteX37" fmla="*/ 619259 w 878912"/>
                  <a:gd name="connsiteY37" fmla="*/ 269347 h 1655895"/>
                  <a:gd name="connsiteX38" fmla="*/ 645454 w 878912"/>
                  <a:gd name="connsiteY38" fmla="*/ 240772 h 1655895"/>
                  <a:gd name="connsiteX39" fmla="*/ 602591 w 878912"/>
                  <a:gd name="connsiteY39" fmla="*/ 240772 h 1655895"/>
                  <a:gd name="connsiteX40" fmla="*/ 659741 w 878912"/>
                  <a:gd name="connsiteY40" fmla="*/ 209816 h 1655895"/>
                  <a:gd name="connsiteX41" fmla="*/ 697840 w 878912"/>
                  <a:gd name="connsiteY41" fmla="*/ 159809 h 1655895"/>
                  <a:gd name="connsiteX42" fmla="*/ 683552 w 878912"/>
                  <a:gd name="connsiteY42" fmla="*/ 114566 h 1655895"/>
                  <a:gd name="connsiteX43" fmla="*/ 712128 w 878912"/>
                  <a:gd name="connsiteY43" fmla="*/ 126473 h 1655895"/>
                  <a:gd name="connsiteX44" fmla="*/ 699948 w 878912"/>
                  <a:gd name="connsiteY44" fmla="*/ 25348 h 1655895"/>
                  <a:gd name="connsiteX45" fmla="*/ 319221 w 878912"/>
                  <a:gd name="connsiteY45" fmla="*/ 359835 h 1655895"/>
                  <a:gd name="connsiteX46" fmla="*/ 284454 w 878912"/>
                  <a:gd name="connsiteY46" fmla="*/ 379202 h 1655895"/>
                  <a:gd name="connsiteX47" fmla="*/ 695596 w 878912"/>
                  <a:gd name="connsiteY47" fmla="*/ 5413 h 1655895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831285 w 877716"/>
                  <a:gd name="connsiteY9" fmla="*/ 937094 h 1674190"/>
                  <a:gd name="connsiteX10" fmla="*/ 790056 w 877716"/>
                  <a:gd name="connsiteY10" fmla="*/ 690533 h 1674190"/>
                  <a:gd name="connsiteX11" fmla="*/ 799719 w 877716"/>
                  <a:gd name="connsiteY11" fmla="*/ 520308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56163 w 877716"/>
                  <a:gd name="connsiteY17" fmla="*/ 255060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5 w 877716"/>
                  <a:gd name="connsiteY29" fmla="*/ 476515 h 1674190"/>
                  <a:gd name="connsiteX30" fmla="*/ 584726 w 877716"/>
                  <a:gd name="connsiteY30" fmla="*/ 428889 h 1674190"/>
                  <a:gd name="connsiteX31" fmla="*/ 465664 w 877716"/>
                  <a:gd name="connsiteY31" fmla="*/ 388408 h 1674190"/>
                  <a:gd name="connsiteX32" fmla="*/ 610920 w 877716"/>
                  <a:gd name="connsiteY32" fmla="*/ 409840 h 1674190"/>
                  <a:gd name="connsiteX33" fmla="*/ 601395 w 877716"/>
                  <a:gd name="connsiteY33" fmla="*/ 376503 h 1674190"/>
                  <a:gd name="connsiteX34" fmla="*/ 522812 w 877716"/>
                  <a:gd name="connsiteY34" fmla="*/ 340784 h 1674190"/>
                  <a:gd name="connsiteX35" fmla="*/ 622826 w 877716"/>
                  <a:gd name="connsiteY35" fmla="*/ 309827 h 1674190"/>
                  <a:gd name="connsiteX36" fmla="*/ 553770 w 877716"/>
                  <a:gd name="connsiteY36" fmla="*/ 295541 h 1674190"/>
                  <a:gd name="connsiteX37" fmla="*/ 618063 w 877716"/>
                  <a:gd name="connsiteY37" fmla="*/ 269347 h 1674190"/>
                  <a:gd name="connsiteX38" fmla="*/ 644258 w 877716"/>
                  <a:gd name="connsiteY38" fmla="*/ 240772 h 1674190"/>
                  <a:gd name="connsiteX39" fmla="*/ 601395 w 877716"/>
                  <a:gd name="connsiteY39" fmla="*/ 240772 h 1674190"/>
                  <a:gd name="connsiteX40" fmla="*/ 658545 w 877716"/>
                  <a:gd name="connsiteY40" fmla="*/ 209816 h 1674190"/>
                  <a:gd name="connsiteX41" fmla="*/ 696644 w 877716"/>
                  <a:gd name="connsiteY41" fmla="*/ 159809 h 1674190"/>
                  <a:gd name="connsiteX42" fmla="*/ 682356 w 877716"/>
                  <a:gd name="connsiteY42" fmla="*/ 114566 h 1674190"/>
                  <a:gd name="connsiteX43" fmla="*/ 710932 w 877716"/>
                  <a:gd name="connsiteY43" fmla="*/ 126473 h 1674190"/>
                  <a:gd name="connsiteX44" fmla="*/ 698752 w 877716"/>
                  <a:gd name="connsiteY44" fmla="*/ 25348 h 1674190"/>
                  <a:gd name="connsiteX45" fmla="*/ 318025 w 877716"/>
                  <a:gd name="connsiteY45" fmla="*/ 359835 h 1674190"/>
                  <a:gd name="connsiteX46" fmla="*/ 283258 w 877716"/>
                  <a:gd name="connsiteY46" fmla="*/ 379202 h 1674190"/>
                  <a:gd name="connsiteX47" fmla="*/ 694400 w 877716"/>
                  <a:gd name="connsiteY47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831285 w 877716"/>
                  <a:gd name="connsiteY9" fmla="*/ 937094 h 1674190"/>
                  <a:gd name="connsiteX10" fmla="*/ 790056 w 877716"/>
                  <a:gd name="connsiteY10" fmla="*/ 690533 h 1674190"/>
                  <a:gd name="connsiteX11" fmla="*/ 799719 w 877716"/>
                  <a:gd name="connsiteY11" fmla="*/ 520308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56163 w 877716"/>
                  <a:gd name="connsiteY17" fmla="*/ 255060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5 w 877716"/>
                  <a:gd name="connsiteY29" fmla="*/ 476515 h 1674190"/>
                  <a:gd name="connsiteX30" fmla="*/ 584726 w 877716"/>
                  <a:gd name="connsiteY30" fmla="*/ 428889 h 1674190"/>
                  <a:gd name="connsiteX31" fmla="*/ 465664 w 877716"/>
                  <a:gd name="connsiteY31" fmla="*/ 388408 h 1674190"/>
                  <a:gd name="connsiteX32" fmla="*/ 601395 w 877716"/>
                  <a:gd name="connsiteY32" fmla="*/ 376503 h 1674190"/>
                  <a:gd name="connsiteX33" fmla="*/ 522812 w 877716"/>
                  <a:gd name="connsiteY33" fmla="*/ 340784 h 1674190"/>
                  <a:gd name="connsiteX34" fmla="*/ 622826 w 877716"/>
                  <a:gd name="connsiteY34" fmla="*/ 309827 h 1674190"/>
                  <a:gd name="connsiteX35" fmla="*/ 553770 w 877716"/>
                  <a:gd name="connsiteY35" fmla="*/ 295541 h 1674190"/>
                  <a:gd name="connsiteX36" fmla="*/ 618063 w 877716"/>
                  <a:gd name="connsiteY36" fmla="*/ 269347 h 1674190"/>
                  <a:gd name="connsiteX37" fmla="*/ 644258 w 877716"/>
                  <a:gd name="connsiteY37" fmla="*/ 240772 h 1674190"/>
                  <a:gd name="connsiteX38" fmla="*/ 601395 w 877716"/>
                  <a:gd name="connsiteY38" fmla="*/ 240772 h 1674190"/>
                  <a:gd name="connsiteX39" fmla="*/ 658545 w 877716"/>
                  <a:gd name="connsiteY39" fmla="*/ 209816 h 1674190"/>
                  <a:gd name="connsiteX40" fmla="*/ 696644 w 877716"/>
                  <a:gd name="connsiteY40" fmla="*/ 159809 h 1674190"/>
                  <a:gd name="connsiteX41" fmla="*/ 682356 w 877716"/>
                  <a:gd name="connsiteY41" fmla="*/ 114566 h 1674190"/>
                  <a:gd name="connsiteX42" fmla="*/ 710932 w 877716"/>
                  <a:gd name="connsiteY42" fmla="*/ 126473 h 1674190"/>
                  <a:gd name="connsiteX43" fmla="*/ 698752 w 877716"/>
                  <a:gd name="connsiteY43" fmla="*/ 25348 h 1674190"/>
                  <a:gd name="connsiteX44" fmla="*/ 318025 w 877716"/>
                  <a:gd name="connsiteY44" fmla="*/ 359835 h 1674190"/>
                  <a:gd name="connsiteX45" fmla="*/ 283258 w 877716"/>
                  <a:gd name="connsiteY45" fmla="*/ 379202 h 1674190"/>
                  <a:gd name="connsiteX46" fmla="*/ 694400 w 877716"/>
                  <a:gd name="connsiteY46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831285 w 877716"/>
                  <a:gd name="connsiteY9" fmla="*/ 937094 h 1674190"/>
                  <a:gd name="connsiteX10" fmla="*/ 790056 w 877716"/>
                  <a:gd name="connsiteY10" fmla="*/ 690533 h 1674190"/>
                  <a:gd name="connsiteX11" fmla="*/ 799719 w 877716"/>
                  <a:gd name="connsiteY11" fmla="*/ 520308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56163 w 877716"/>
                  <a:gd name="connsiteY17" fmla="*/ 255060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6 w 877716"/>
                  <a:gd name="connsiteY29" fmla="*/ 428889 h 1674190"/>
                  <a:gd name="connsiteX30" fmla="*/ 465664 w 877716"/>
                  <a:gd name="connsiteY30" fmla="*/ 388408 h 1674190"/>
                  <a:gd name="connsiteX31" fmla="*/ 601395 w 877716"/>
                  <a:gd name="connsiteY31" fmla="*/ 376503 h 1674190"/>
                  <a:gd name="connsiteX32" fmla="*/ 522812 w 877716"/>
                  <a:gd name="connsiteY32" fmla="*/ 340784 h 1674190"/>
                  <a:gd name="connsiteX33" fmla="*/ 622826 w 877716"/>
                  <a:gd name="connsiteY33" fmla="*/ 309827 h 1674190"/>
                  <a:gd name="connsiteX34" fmla="*/ 553770 w 877716"/>
                  <a:gd name="connsiteY34" fmla="*/ 295541 h 1674190"/>
                  <a:gd name="connsiteX35" fmla="*/ 618063 w 877716"/>
                  <a:gd name="connsiteY35" fmla="*/ 269347 h 1674190"/>
                  <a:gd name="connsiteX36" fmla="*/ 644258 w 877716"/>
                  <a:gd name="connsiteY36" fmla="*/ 240772 h 1674190"/>
                  <a:gd name="connsiteX37" fmla="*/ 601395 w 877716"/>
                  <a:gd name="connsiteY37" fmla="*/ 240772 h 1674190"/>
                  <a:gd name="connsiteX38" fmla="*/ 658545 w 877716"/>
                  <a:gd name="connsiteY38" fmla="*/ 209816 h 1674190"/>
                  <a:gd name="connsiteX39" fmla="*/ 696644 w 877716"/>
                  <a:gd name="connsiteY39" fmla="*/ 159809 h 1674190"/>
                  <a:gd name="connsiteX40" fmla="*/ 682356 w 877716"/>
                  <a:gd name="connsiteY40" fmla="*/ 114566 h 1674190"/>
                  <a:gd name="connsiteX41" fmla="*/ 710932 w 877716"/>
                  <a:gd name="connsiteY41" fmla="*/ 126473 h 1674190"/>
                  <a:gd name="connsiteX42" fmla="*/ 698752 w 877716"/>
                  <a:gd name="connsiteY42" fmla="*/ 25348 h 1674190"/>
                  <a:gd name="connsiteX43" fmla="*/ 318025 w 877716"/>
                  <a:gd name="connsiteY43" fmla="*/ 359835 h 1674190"/>
                  <a:gd name="connsiteX44" fmla="*/ 283258 w 877716"/>
                  <a:gd name="connsiteY44" fmla="*/ 379202 h 1674190"/>
                  <a:gd name="connsiteX45" fmla="*/ 694400 w 877716"/>
                  <a:gd name="connsiteY45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831285 w 877716"/>
                  <a:gd name="connsiteY9" fmla="*/ 937094 h 1674190"/>
                  <a:gd name="connsiteX10" fmla="*/ 790056 w 877716"/>
                  <a:gd name="connsiteY10" fmla="*/ 690533 h 1674190"/>
                  <a:gd name="connsiteX11" fmla="*/ 799719 w 877716"/>
                  <a:gd name="connsiteY11" fmla="*/ 520308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56163 w 877716"/>
                  <a:gd name="connsiteY17" fmla="*/ 255060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6 w 877716"/>
                  <a:gd name="connsiteY29" fmla="*/ 428889 h 1674190"/>
                  <a:gd name="connsiteX30" fmla="*/ 465664 w 877716"/>
                  <a:gd name="connsiteY30" fmla="*/ 388408 h 1674190"/>
                  <a:gd name="connsiteX31" fmla="*/ 601395 w 877716"/>
                  <a:gd name="connsiteY31" fmla="*/ 376503 h 1674190"/>
                  <a:gd name="connsiteX32" fmla="*/ 522812 w 877716"/>
                  <a:gd name="connsiteY32" fmla="*/ 340784 h 1674190"/>
                  <a:gd name="connsiteX33" fmla="*/ 622826 w 877716"/>
                  <a:gd name="connsiteY33" fmla="*/ 309827 h 1674190"/>
                  <a:gd name="connsiteX34" fmla="*/ 553770 w 877716"/>
                  <a:gd name="connsiteY34" fmla="*/ 295541 h 1674190"/>
                  <a:gd name="connsiteX35" fmla="*/ 618063 w 877716"/>
                  <a:gd name="connsiteY35" fmla="*/ 269347 h 1674190"/>
                  <a:gd name="connsiteX36" fmla="*/ 644258 w 877716"/>
                  <a:gd name="connsiteY36" fmla="*/ 240772 h 1674190"/>
                  <a:gd name="connsiteX37" fmla="*/ 601395 w 877716"/>
                  <a:gd name="connsiteY37" fmla="*/ 240772 h 1674190"/>
                  <a:gd name="connsiteX38" fmla="*/ 658545 w 877716"/>
                  <a:gd name="connsiteY38" fmla="*/ 209816 h 1674190"/>
                  <a:gd name="connsiteX39" fmla="*/ 696644 w 877716"/>
                  <a:gd name="connsiteY39" fmla="*/ 159809 h 1674190"/>
                  <a:gd name="connsiteX40" fmla="*/ 682356 w 877716"/>
                  <a:gd name="connsiteY40" fmla="*/ 114566 h 1674190"/>
                  <a:gd name="connsiteX41" fmla="*/ 710932 w 877716"/>
                  <a:gd name="connsiteY41" fmla="*/ 126473 h 1674190"/>
                  <a:gd name="connsiteX42" fmla="*/ 698752 w 877716"/>
                  <a:gd name="connsiteY42" fmla="*/ 25348 h 1674190"/>
                  <a:gd name="connsiteX43" fmla="*/ 318025 w 877716"/>
                  <a:gd name="connsiteY43" fmla="*/ 359835 h 1674190"/>
                  <a:gd name="connsiteX44" fmla="*/ 283258 w 877716"/>
                  <a:gd name="connsiteY44" fmla="*/ 379202 h 1674190"/>
                  <a:gd name="connsiteX45" fmla="*/ 694400 w 877716"/>
                  <a:gd name="connsiteY45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831285 w 877716"/>
                  <a:gd name="connsiteY9" fmla="*/ 937094 h 1674190"/>
                  <a:gd name="connsiteX10" fmla="*/ 790056 w 877716"/>
                  <a:gd name="connsiteY10" fmla="*/ 690533 h 1674190"/>
                  <a:gd name="connsiteX11" fmla="*/ 799719 w 877716"/>
                  <a:gd name="connsiteY11" fmla="*/ 520308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56163 w 877716"/>
                  <a:gd name="connsiteY17" fmla="*/ 255060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6 w 877716"/>
                  <a:gd name="connsiteY29" fmla="*/ 428889 h 1674190"/>
                  <a:gd name="connsiteX30" fmla="*/ 465664 w 877716"/>
                  <a:gd name="connsiteY30" fmla="*/ 388408 h 1674190"/>
                  <a:gd name="connsiteX31" fmla="*/ 601395 w 877716"/>
                  <a:gd name="connsiteY31" fmla="*/ 376503 h 1674190"/>
                  <a:gd name="connsiteX32" fmla="*/ 522812 w 877716"/>
                  <a:gd name="connsiteY32" fmla="*/ 340784 h 1674190"/>
                  <a:gd name="connsiteX33" fmla="*/ 622826 w 877716"/>
                  <a:gd name="connsiteY33" fmla="*/ 309827 h 1674190"/>
                  <a:gd name="connsiteX34" fmla="*/ 553770 w 877716"/>
                  <a:gd name="connsiteY34" fmla="*/ 295541 h 1674190"/>
                  <a:gd name="connsiteX35" fmla="*/ 618063 w 877716"/>
                  <a:gd name="connsiteY35" fmla="*/ 269347 h 1674190"/>
                  <a:gd name="connsiteX36" fmla="*/ 644258 w 877716"/>
                  <a:gd name="connsiteY36" fmla="*/ 240772 h 1674190"/>
                  <a:gd name="connsiteX37" fmla="*/ 601395 w 877716"/>
                  <a:gd name="connsiteY37" fmla="*/ 240772 h 1674190"/>
                  <a:gd name="connsiteX38" fmla="*/ 658545 w 877716"/>
                  <a:gd name="connsiteY38" fmla="*/ 209816 h 1674190"/>
                  <a:gd name="connsiteX39" fmla="*/ 696644 w 877716"/>
                  <a:gd name="connsiteY39" fmla="*/ 159809 h 1674190"/>
                  <a:gd name="connsiteX40" fmla="*/ 682356 w 877716"/>
                  <a:gd name="connsiteY40" fmla="*/ 114566 h 1674190"/>
                  <a:gd name="connsiteX41" fmla="*/ 710932 w 877716"/>
                  <a:gd name="connsiteY41" fmla="*/ 126473 h 1674190"/>
                  <a:gd name="connsiteX42" fmla="*/ 698752 w 877716"/>
                  <a:gd name="connsiteY42" fmla="*/ 25348 h 1674190"/>
                  <a:gd name="connsiteX43" fmla="*/ 318025 w 877716"/>
                  <a:gd name="connsiteY43" fmla="*/ 359835 h 1674190"/>
                  <a:gd name="connsiteX44" fmla="*/ 283258 w 877716"/>
                  <a:gd name="connsiteY44" fmla="*/ 379202 h 1674190"/>
                  <a:gd name="connsiteX45" fmla="*/ 694400 w 877716"/>
                  <a:gd name="connsiteY45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831285 w 877716"/>
                  <a:gd name="connsiteY9" fmla="*/ 937094 h 1674190"/>
                  <a:gd name="connsiteX10" fmla="*/ 790056 w 877716"/>
                  <a:gd name="connsiteY10" fmla="*/ 690533 h 1674190"/>
                  <a:gd name="connsiteX11" fmla="*/ 799719 w 877716"/>
                  <a:gd name="connsiteY11" fmla="*/ 520308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56163 w 877716"/>
                  <a:gd name="connsiteY17" fmla="*/ 255060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6 w 877716"/>
                  <a:gd name="connsiteY29" fmla="*/ 428889 h 1674190"/>
                  <a:gd name="connsiteX30" fmla="*/ 465664 w 877716"/>
                  <a:gd name="connsiteY30" fmla="*/ 388408 h 1674190"/>
                  <a:gd name="connsiteX31" fmla="*/ 601395 w 877716"/>
                  <a:gd name="connsiteY31" fmla="*/ 376503 h 1674190"/>
                  <a:gd name="connsiteX32" fmla="*/ 522812 w 877716"/>
                  <a:gd name="connsiteY32" fmla="*/ 340784 h 1674190"/>
                  <a:gd name="connsiteX33" fmla="*/ 622826 w 877716"/>
                  <a:gd name="connsiteY33" fmla="*/ 309827 h 1674190"/>
                  <a:gd name="connsiteX34" fmla="*/ 553770 w 877716"/>
                  <a:gd name="connsiteY34" fmla="*/ 295541 h 1674190"/>
                  <a:gd name="connsiteX35" fmla="*/ 618063 w 877716"/>
                  <a:gd name="connsiteY35" fmla="*/ 269347 h 1674190"/>
                  <a:gd name="connsiteX36" fmla="*/ 644258 w 877716"/>
                  <a:gd name="connsiteY36" fmla="*/ 240772 h 1674190"/>
                  <a:gd name="connsiteX37" fmla="*/ 601395 w 877716"/>
                  <a:gd name="connsiteY37" fmla="*/ 240772 h 1674190"/>
                  <a:gd name="connsiteX38" fmla="*/ 658545 w 877716"/>
                  <a:gd name="connsiteY38" fmla="*/ 209816 h 1674190"/>
                  <a:gd name="connsiteX39" fmla="*/ 696644 w 877716"/>
                  <a:gd name="connsiteY39" fmla="*/ 159809 h 1674190"/>
                  <a:gd name="connsiteX40" fmla="*/ 682356 w 877716"/>
                  <a:gd name="connsiteY40" fmla="*/ 114566 h 1674190"/>
                  <a:gd name="connsiteX41" fmla="*/ 710932 w 877716"/>
                  <a:gd name="connsiteY41" fmla="*/ 126473 h 1674190"/>
                  <a:gd name="connsiteX42" fmla="*/ 698752 w 877716"/>
                  <a:gd name="connsiteY42" fmla="*/ 25348 h 1674190"/>
                  <a:gd name="connsiteX43" fmla="*/ 318025 w 877716"/>
                  <a:gd name="connsiteY43" fmla="*/ 359835 h 1674190"/>
                  <a:gd name="connsiteX44" fmla="*/ 283258 w 877716"/>
                  <a:gd name="connsiteY44" fmla="*/ 379202 h 1674190"/>
                  <a:gd name="connsiteX45" fmla="*/ 694400 w 877716"/>
                  <a:gd name="connsiteY45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831285 w 877716"/>
                  <a:gd name="connsiteY9" fmla="*/ 937094 h 1674190"/>
                  <a:gd name="connsiteX10" fmla="*/ 790056 w 877716"/>
                  <a:gd name="connsiteY10" fmla="*/ 690533 h 1674190"/>
                  <a:gd name="connsiteX11" fmla="*/ 811625 w 877716"/>
                  <a:gd name="connsiteY11" fmla="*/ 522690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56163 w 877716"/>
                  <a:gd name="connsiteY17" fmla="*/ 255060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6 w 877716"/>
                  <a:gd name="connsiteY29" fmla="*/ 428889 h 1674190"/>
                  <a:gd name="connsiteX30" fmla="*/ 465664 w 877716"/>
                  <a:gd name="connsiteY30" fmla="*/ 388408 h 1674190"/>
                  <a:gd name="connsiteX31" fmla="*/ 601395 w 877716"/>
                  <a:gd name="connsiteY31" fmla="*/ 376503 h 1674190"/>
                  <a:gd name="connsiteX32" fmla="*/ 522812 w 877716"/>
                  <a:gd name="connsiteY32" fmla="*/ 340784 h 1674190"/>
                  <a:gd name="connsiteX33" fmla="*/ 622826 w 877716"/>
                  <a:gd name="connsiteY33" fmla="*/ 309827 h 1674190"/>
                  <a:gd name="connsiteX34" fmla="*/ 553770 w 877716"/>
                  <a:gd name="connsiteY34" fmla="*/ 295541 h 1674190"/>
                  <a:gd name="connsiteX35" fmla="*/ 618063 w 877716"/>
                  <a:gd name="connsiteY35" fmla="*/ 269347 h 1674190"/>
                  <a:gd name="connsiteX36" fmla="*/ 644258 w 877716"/>
                  <a:gd name="connsiteY36" fmla="*/ 240772 h 1674190"/>
                  <a:gd name="connsiteX37" fmla="*/ 601395 w 877716"/>
                  <a:gd name="connsiteY37" fmla="*/ 240772 h 1674190"/>
                  <a:gd name="connsiteX38" fmla="*/ 658545 w 877716"/>
                  <a:gd name="connsiteY38" fmla="*/ 209816 h 1674190"/>
                  <a:gd name="connsiteX39" fmla="*/ 696644 w 877716"/>
                  <a:gd name="connsiteY39" fmla="*/ 159809 h 1674190"/>
                  <a:gd name="connsiteX40" fmla="*/ 682356 w 877716"/>
                  <a:gd name="connsiteY40" fmla="*/ 114566 h 1674190"/>
                  <a:gd name="connsiteX41" fmla="*/ 710932 w 877716"/>
                  <a:gd name="connsiteY41" fmla="*/ 126473 h 1674190"/>
                  <a:gd name="connsiteX42" fmla="*/ 698752 w 877716"/>
                  <a:gd name="connsiteY42" fmla="*/ 25348 h 1674190"/>
                  <a:gd name="connsiteX43" fmla="*/ 318025 w 877716"/>
                  <a:gd name="connsiteY43" fmla="*/ 359835 h 1674190"/>
                  <a:gd name="connsiteX44" fmla="*/ 283258 w 877716"/>
                  <a:gd name="connsiteY44" fmla="*/ 379202 h 1674190"/>
                  <a:gd name="connsiteX45" fmla="*/ 694400 w 877716"/>
                  <a:gd name="connsiteY45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831285 w 877716"/>
                  <a:gd name="connsiteY9" fmla="*/ 937094 h 1674190"/>
                  <a:gd name="connsiteX10" fmla="*/ 801962 w 877716"/>
                  <a:gd name="connsiteY10" fmla="*/ 690533 h 1674190"/>
                  <a:gd name="connsiteX11" fmla="*/ 811625 w 877716"/>
                  <a:gd name="connsiteY11" fmla="*/ 522690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56163 w 877716"/>
                  <a:gd name="connsiteY17" fmla="*/ 255060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6 w 877716"/>
                  <a:gd name="connsiteY29" fmla="*/ 428889 h 1674190"/>
                  <a:gd name="connsiteX30" fmla="*/ 465664 w 877716"/>
                  <a:gd name="connsiteY30" fmla="*/ 388408 h 1674190"/>
                  <a:gd name="connsiteX31" fmla="*/ 601395 w 877716"/>
                  <a:gd name="connsiteY31" fmla="*/ 376503 h 1674190"/>
                  <a:gd name="connsiteX32" fmla="*/ 522812 w 877716"/>
                  <a:gd name="connsiteY32" fmla="*/ 340784 h 1674190"/>
                  <a:gd name="connsiteX33" fmla="*/ 622826 w 877716"/>
                  <a:gd name="connsiteY33" fmla="*/ 309827 h 1674190"/>
                  <a:gd name="connsiteX34" fmla="*/ 553770 w 877716"/>
                  <a:gd name="connsiteY34" fmla="*/ 295541 h 1674190"/>
                  <a:gd name="connsiteX35" fmla="*/ 618063 w 877716"/>
                  <a:gd name="connsiteY35" fmla="*/ 269347 h 1674190"/>
                  <a:gd name="connsiteX36" fmla="*/ 644258 w 877716"/>
                  <a:gd name="connsiteY36" fmla="*/ 240772 h 1674190"/>
                  <a:gd name="connsiteX37" fmla="*/ 601395 w 877716"/>
                  <a:gd name="connsiteY37" fmla="*/ 240772 h 1674190"/>
                  <a:gd name="connsiteX38" fmla="*/ 658545 w 877716"/>
                  <a:gd name="connsiteY38" fmla="*/ 209816 h 1674190"/>
                  <a:gd name="connsiteX39" fmla="*/ 696644 w 877716"/>
                  <a:gd name="connsiteY39" fmla="*/ 159809 h 1674190"/>
                  <a:gd name="connsiteX40" fmla="*/ 682356 w 877716"/>
                  <a:gd name="connsiteY40" fmla="*/ 114566 h 1674190"/>
                  <a:gd name="connsiteX41" fmla="*/ 710932 w 877716"/>
                  <a:gd name="connsiteY41" fmla="*/ 126473 h 1674190"/>
                  <a:gd name="connsiteX42" fmla="*/ 698752 w 877716"/>
                  <a:gd name="connsiteY42" fmla="*/ 25348 h 1674190"/>
                  <a:gd name="connsiteX43" fmla="*/ 318025 w 877716"/>
                  <a:gd name="connsiteY43" fmla="*/ 359835 h 1674190"/>
                  <a:gd name="connsiteX44" fmla="*/ 283258 w 877716"/>
                  <a:gd name="connsiteY44" fmla="*/ 379202 h 1674190"/>
                  <a:gd name="connsiteX45" fmla="*/ 694400 w 877716"/>
                  <a:gd name="connsiteY45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783660 w 877716"/>
                  <a:gd name="connsiteY9" fmla="*/ 963288 h 1674190"/>
                  <a:gd name="connsiteX10" fmla="*/ 801962 w 877716"/>
                  <a:gd name="connsiteY10" fmla="*/ 690533 h 1674190"/>
                  <a:gd name="connsiteX11" fmla="*/ 811625 w 877716"/>
                  <a:gd name="connsiteY11" fmla="*/ 522690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56163 w 877716"/>
                  <a:gd name="connsiteY17" fmla="*/ 255060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6 w 877716"/>
                  <a:gd name="connsiteY29" fmla="*/ 428889 h 1674190"/>
                  <a:gd name="connsiteX30" fmla="*/ 465664 w 877716"/>
                  <a:gd name="connsiteY30" fmla="*/ 388408 h 1674190"/>
                  <a:gd name="connsiteX31" fmla="*/ 601395 w 877716"/>
                  <a:gd name="connsiteY31" fmla="*/ 376503 h 1674190"/>
                  <a:gd name="connsiteX32" fmla="*/ 522812 w 877716"/>
                  <a:gd name="connsiteY32" fmla="*/ 340784 h 1674190"/>
                  <a:gd name="connsiteX33" fmla="*/ 622826 w 877716"/>
                  <a:gd name="connsiteY33" fmla="*/ 309827 h 1674190"/>
                  <a:gd name="connsiteX34" fmla="*/ 553770 w 877716"/>
                  <a:gd name="connsiteY34" fmla="*/ 295541 h 1674190"/>
                  <a:gd name="connsiteX35" fmla="*/ 618063 w 877716"/>
                  <a:gd name="connsiteY35" fmla="*/ 269347 h 1674190"/>
                  <a:gd name="connsiteX36" fmla="*/ 644258 w 877716"/>
                  <a:gd name="connsiteY36" fmla="*/ 240772 h 1674190"/>
                  <a:gd name="connsiteX37" fmla="*/ 601395 w 877716"/>
                  <a:gd name="connsiteY37" fmla="*/ 240772 h 1674190"/>
                  <a:gd name="connsiteX38" fmla="*/ 658545 w 877716"/>
                  <a:gd name="connsiteY38" fmla="*/ 209816 h 1674190"/>
                  <a:gd name="connsiteX39" fmla="*/ 696644 w 877716"/>
                  <a:gd name="connsiteY39" fmla="*/ 159809 h 1674190"/>
                  <a:gd name="connsiteX40" fmla="*/ 682356 w 877716"/>
                  <a:gd name="connsiteY40" fmla="*/ 114566 h 1674190"/>
                  <a:gd name="connsiteX41" fmla="*/ 710932 w 877716"/>
                  <a:gd name="connsiteY41" fmla="*/ 126473 h 1674190"/>
                  <a:gd name="connsiteX42" fmla="*/ 698752 w 877716"/>
                  <a:gd name="connsiteY42" fmla="*/ 25348 h 1674190"/>
                  <a:gd name="connsiteX43" fmla="*/ 318025 w 877716"/>
                  <a:gd name="connsiteY43" fmla="*/ 359835 h 1674190"/>
                  <a:gd name="connsiteX44" fmla="*/ 283258 w 877716"/>
                  <a:gd name="connsiteY44" fmla="*/ 379202 h 1674190"/>
                  <a:gd name="connsiteX45" fmla="*/ 694400 w 877716"/>
                  <a:gd name="connsiteY45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783660 w 877716"/>
                  <a:gd name="connsiteY9" fmla="*/ 963288 h 1674190"/>
                  <a:gd name="connsiteX10" fmla="*/ 801962 w 877716"/>
                  <a:gd name="connsiteY10" fmla="*/ 690533 h 1674190"/>
                  <a:gd name="connsiteX11" fmla="*/ 811625 w 877716"/>
                  <a:gd name="connsiteY11" fmla="*/ 522690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68070 w 877716"/>
                  <a:gd name="connsiteY17" fmla="*/ 257441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6 w 877716"/>
                  <a:gd name="connsiteY29" fmla="*/ 428889 h 1674190"/>
                  <a:gd name="connsiteX30" fmla="*/ 465664 w 877716"/>
                  <a:gd name="connsiteY30" fmla="*/ 388408 h 1674190"/>
                  <a:gd name="connsiteX31" fmla="*/ 601395 w 877716"/>
                  <a:gd name="connsiteY31" fmla="*/ 376503 h 1674190"/>
                  <a:gd name="connsiteX32" fmla="*/ 522812 w 877716"/>
                  <a:gd name="connsiteY32" fmla="*/ 340784 h 1674190"/>
                  <a:gd name="connsiteX33" fmla="*/ 622826 w 877716"/>
                  <a:gd name="connsiteY33" fmla="*/ 309827 h 1674190"/>
                  <a:gd name="connsiteX34" fmla="*/ 553770 w 877716"/>
                  <a:gd name="connsiteY34" fmla="*/ 295541 h 1674190"/>
                  <a:gd name="connsiteX35" fmla="*/ 618063 w 877716"/>
                  <a:gd name="connsiteY35" fmla="*/ 269347 h 1674190"/>
                  <a:gd name="connsiteX36" fmla="*/ 644258 w 877716"/>
                  <a:gd name="connsiteY36" fmla="*/ 240772 h 1674190"/>
                  <a:gd name="connsiteX37" fmla="*/ 601395 w 877716"/>
                  <a:gd name="connsiteY37" fmla="*/ 240772 h 1674190"/>
                  <a:gd name="connsiteX38" fmla="*/ 658545 w 877716"/>
                  <a:gd name="connsiteY38" fmla="*/ 209816 h 1674190"/>
                  <a:gd name="connsiteX39" fmla="*/ 696644 w 877716"/>
                  <a:gd name="connsiteY39" fmla="*/ 159809 h 1674190"/>
                  <a:gd name="connsiteX40" fmla="*/ 682356 w 877716"/>
                  <a:gd name="connsiteY40" fmla="*/ 114566 h 1674190"/>
                  <a:gd name="connsiteX41" fmla="*/ 710932 w 877716"/>
                  <a:gd name="connsiteY41" fmla="*/ 126473 h 1674190"/>
                  <a:gd name="connsiteX42" fmla="*/ 698752 w 877716"/>
                  <a:gd name="connsiteY42" fmla="*/ 25348 h 1674190"/>
                  <a:gd name="connsiteX43" fmla="*/ 318025 w 877716"/>
                  <a:gd name="connsiteY43" fmla="*/ 359835 h 1674190"/>
                  <a:gd name="connsiteX44" fmla="*/ 283258 w 877716"/>
                  <a:gd name="connsiteY44" fmla="*/ 379202 h 1674190"/>
                  <a:gd name="connsiteX45" fmla="*/ 694400 w 877716"/>
                  <a:gd name="connsiteY45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783660 w 877716"/>
                  <a:gd name="connsiteY9" fmla="*/ 963288 h 1674190"/>
                  <a:gd name="connsiteX10" fmla="*/ 801962 w 877716"/>
                  <a:gd name="connsiteY10" fmla="*/ 690533 h 1674190"/>
                  <a:gd name="connsiteX11" fmla="*/ 811625 w 877716"/>
                  <a:gd name="connsiteY11" fmla="*/ 522690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68070 w 877716"/>
                  <a:gd name="connsiteY17" fmla="*/ 257441 h 1674190"/>
                  <a:gd name="connsiteX18" fmla="*/ 613299 w 877716"/>
                  <a:gd name="connsiteY18" fmla="*/ 466992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6 w 877716"/>
                  <a:gd name="connsiteY29" fmla="*/ 428889 h 1674190"/>
                  <a:gd name="connsiteX30" fmla="*/ 465664 w 877716"/>
                  <a:gd name="connsiteY30" fmla="*/ 388408 h 1674190"/>
                  <a:gd name="connsiteX31" fmla="*/ 601395 w 877716"/>
                  <a:gd name="connsiteY31" fmla="*/ 376503 h 1674190"/>
                  <a:gd name="connsiteX32" fmla="*/ 522812 w 877716"/>
                  <a:gd name="connsiteY32" fmla="*/ 340784 h 1674190"/>
                  <a:gd name="connsiteX33" fmla="*/ 622826 w 877716"/>
                  <a:gd name="connsiteY33" fmla="*/ 309827 h 1674190"/>
                  <a:gd name="connsiteX34" fmla="*/ 553770 w 877716"/>
                  <a:gd name="connsiteY34" fmla="*/ 295541 h 1674190"/>
                  <a:gd name="connsiteX35" fmla="*/ 618063 w 877716"/>
                  <a:gd name="connsiteY35" fmla="*/ 269347 h 1674190"/>
                  <a:gd name="connsiteX36" fmla="*/ 644258 w 877716"/>
                  <a:gd name="connsiteY36" fmla="*/ 240772 h 1674190"/>
                  <a:gd name="connsiteX37" fmla="*/ 601395 w 877716"/>
                  <a:gd name="connsiteY37" fmla="*/ 240772 h 1674190"/>
                  <a:gd name="connsiteX38" fmla="*/ 658545 w 877716"/>
                  <a:gd name="connsiteY38" fmla="*/ 209816 h 1674190"/>
                  <a:gd name="connsiteX39" fmla="*/ 696644 w 877716"/>
                  <a:gd name="connsiteY39" fmla="*/ 159809 h 1674190"/>
                  <a:gd name="connsiteX40" fmla="*/ 682356 w 877716"/>
                  <a:gd name="connsiteY40" fmla="*/ 114566 h 1674190"/>
                  <a:gd name="connsiteX41" fmla="*/ 710932 w 877716"/>
                  <a:gd name="connsiteY41" fmla="*/ 126473 h 1674190"/>
                  <a:gd name="connsiteX42" fmla="*/ 698752 w 877716"/>
                  <a:gd name="connsiteY42" fmla="*/ 25348 h 1674190"/>
                  <a:gd name="connsiteX43" fmla="*/ 318025 w 877716"/>
                  <a:gd name="connsiteY43" fmla="*/ 359835 h 1674190"/>
                  <a:gd name="connsiteX44" fmla="*/ 283258 w 877716"/>
                  <a:gd name="connsiteY44" fmla="*/ 379202 h 1674190"/>
                  <a:gd name="connsiteX45" fmla="*/ 694400 w 877716"/>
                  <a:gd name="connsiteY45" fmla="*/ 5413 h 1674190"/>
                  <a:gd name="connsiteX0" fmla="*/ 694400 w 877704"/>
                  <a:gd name="connsiteY0" fmla="*/ 5413 h 1674190"/>
                  <a:gd name="connsiteX1" fmla="*/ 467362 w 877704"/>
                  <a:gd name="connsiteY1" fmla="*/ 169858 h 1674190"/>
                  <a:gd name="connsiteX2" fmla="*/ 262577 w 877704"/>
                  <a:gd name="connsiteY2" fmla="*/ 343076 h 1674190"/>
                  <a:gd name="connsiteX3" fmla="*/ 261012 w 877704"/>
                  <a:gd name="connsiteY3" fmla="*/ 663659 h 1674190"/>
                  <a:gd name="connsiteX4" fmla="*/ 259446 w 877704"/>
                  <a:gd name="connsiteY4" fmla="*/ 1033433 h 1674190"/>
                  <a:gd name="connsiteX5" fmla="*/ 174537 w 877704"/>
                  <a:gd name="connsiteY5" fmla="*/ 1241212 h 1674190"/>
                  <a:gd name="connsiteX6" fmla="*/ 10301 w 877704"/>
                  <a:gd name="connsiteY6" fmla="*/ 1625071 h 1674190"/>
                  <a:gd name="connsiteX7" fmla="*/ 501244 w 877704"/>
                  <a:gd name="connsiteY7" fmla="*/ 1639905 h 1674190"/>
                  <a:gd name="connsiteX8" fmla="*/ 647115 w 877704"/>
                  <a:gd name="connsiteY8" fmla="*/ 1262102 h 1674190"/>
                  <a:gd name="connsiteX9" fmla="*/ 783660 w 877704"/>
                  <a:gd name="connsiteY9" fmla="*/ 963288 h 1674190"/>
                  <a:gd name="connsiteX10" fmla="*/ 801962 w 877704"/>
                  <a:gd name="connsiteY10" fmla="*/ 690533 h 1674190"/>
                  <a:gd name="connsiteX11" fmla="*/ 811625 w 877704"/>
                  <a:gd name="connsiteY11" fmla="*/ 522690 h 1674190"/>
                  <a:gd name="connsiteX12" fmla="*/ 872857 w 877704"/>
                  <a:gd name="connsiteY12" fmla="*/ 307447 h 1674190"/>
                  <a:gd name="connsiteX13" fmla="*/ 877620 w 877704"/>
                  <a:gd name="connsiteY13" fmla="*/ 183622 h 1674190"/>
                  <a:gd name="connsiteX14" fmla="*/ 834552 w 877704"/>
                  <a:gd name="connsiteY14" fmla="*/ 262520 h 1674190"/>
                  <a:gd name="connsiteX15" fmla="*/ 729982 w 877704"/>
                  <a:gd name="connsiteY15" fmla="*/ 243154 h 1674190"/>
                  <a:gd name="connsiteX16" fmla="*/ 732364 w 877704"/>
                  <a:gd name="connsiteY16" fmla="*/ 131233 h 1674190"/>
                  <a:gd name="connsiteX17" fmla="*/ 668070 w 877704"/>
                  <a:gd name="connsiteY17" fmla="*/ 257441 h 1674190"/>
                  <a:gd name="connsiteX18" fmla="*/ 613299 w 877704"/>
                  <a:gd name="connsiteY18" fmla="*/ 466992 h 1674190"/>
                  <a:gd name="connsiteX19" fmla="*/ 453758 w 877704"/>
                  <a:gd name="connsiteY19" fmla="*/ 757502 h 1674190"/>
                  <a:gd name="connsiteX20" fmla="*/ 496618 w 877704"/>
                  <a:gd name="connsiteY20" fmla="*/ 695589 h 1674190"/>
                  <a:gd name="connsiteX21" fmla="*/ 470425 w 877704"/>
                  <a:gd name="connsiteY21" fmla="*/ 676540 h 1674190"/>
                  <a:gd name="connsiteX22" fmla="*/ 551387 w 877704"/>
                  <a:gd name="connsiteY22" fmla="*/ 614628 h 1674190"/>
                  <a:gd name="connsiteX23" fmla="*/ 491857 w 877704"/>
                  <a:gd name="connsiteY23" fmla="*/ 600341 h 1674190"/>
                  <a:gd name="connsiteX24" fmla="*/ 472806 w 877704"/>
                  <a:gd name="connsiteY24" fmla="*/ 567003 h 1674190"/>
                  <a:gd name="connsiteX25" fmla="*/ 553769 w 877704"/>
                  <a:gd name="connsiteY25" fmla="*/ 543191 h 1674190"/>
                  <a:gd name="connsiteX26" fmla="*/ 482332 w 877704"/>
                  <a:gd name="connsiteY26" fmla="*/ 531285 h 1674190"/>
                  <a:gd name="connsiteX27" fmla="*/ 575199 w 877704"/>
                  <a:gd name="connsiteY27" fmla="*/ 521759 h 1674190"/>
                  <a:gd name="connsiteX28" fmla="*/ 432325 w 877704"/>
                  <a:gd name="connsiteY28" fmla="*/ 493186 h 1674190"/>
                  <a:gd name="connsiteX29" fmla="*/ 584726 w 877704"/>
                  <a:gd name="connsiteY29" fmla="*/ 428889 h 1674190"/>
                  <a:gd name="connsiteX30" fmla="*/ 465664 w 877704"/>
                  <a:gd name="connsiteY30" fmla="*/ 388408 h 1674190"/>
                  <a:gd name="connsiteX31" fmla="*/ 601395 w 877704"/>
                  <a:gd name="connsiteY31" fmla="*/ 376503 h 1674190"/>
                  <a:gd name="connsiteX32" fmla="*/ 522812 w 877704"/>
                  <a:gd name="connsiteY32" fmla="*/ 340784 h 1674190"/>
                  <a:gd name="connsiteX33" fmla="*/ 622826 w 877704"/>
                  <a:gd name="connsiteY33" fmla="*/ 309827 h 1674190"/>
                  <a:gd name="connsiteX34" fmla="*/ 553770 w 877704"/>
                  <a:gd name="connsiteY34" fmla="*/ 295541 h 1674190"/>
                  <a:gd name="connsiteX35" fmla="*/ 618063 w 877704"/>
                  <a:gd name="connsiteY35" fmla="*/ 269347 h 1674190"/>
                  <a:gd name="connsiteX36" fmla="*/ 644258 w 877704"/>
                  <a:gd name="connsiteY36" fmla="*/ 240772 h 1674190"/>
                  <a:gd name="connsiteX37" fmla="*/ 601395 w 877704"/>
                  <a:gd name="connsiteY37" fmla="*/ 240772 h 1674190"/>
                  <a:gd name="connsiteX38" fmla="*/ 658545 w 877704"/>
                  <a:gd name="connsiteY38" fmla="*/ 209816 h 1674190"/>
                  <a:gd name="connsiteX39" fmla="*/ 696644 w 877704"/>
                  <a:gd name="connsiteY39" fmla="*/ 159809 h 1674190"/>
                  <a:gd name="connsiteX40" fmla="*/ 682356 w 877704"/>
                  <a:gd name="connsiteY40" fmla="*/ 114566 h 1674190"/>
                  <a:gd name="connsiteX41" fmla="*/ 710932 w 877704"/>
                  <a:gd name="connsiteY41" fmla="*/ 126473 h 1674190"/>
                  <a:gd name="connsiteX42" fmla="*/ 698752 w 877704"/>
                  <a:gd name="connsiteY42" fmla="*/ 25348 h 1674190"/>
                  <a:gd name="connsiteX43" fmla="*/ 318025 w 877704"/>
                  <a:gd name="connsiteY43" fmla="*/ 359835 h 1674190"/>
                  <a:gd name="connsiteX44" fmla="*/ 283258 w 877704"/>
                  <a:gd name="connsiteY44" fmla="*/ 379202 h 1674190"/>
                  <a:gd name="connsiteX45" fmla="*/ 694400 w 877704"/>
                  <a:gd name="connsiteY45" fmla="*/ 5413 h 1674190"/>
                  <a:gd name="connsiteX0" fmla="*/ 694400 w 877704"/>
                  <a:gd name="connsiteY0" fmla="*/ 5413 h 1674190"/>
                  <a:gd name="connsiteX1" fmla="*/ 467362 w 877704"/>
                  <a:gd name="connsiteY1" fmla="*/ 169858 h 1674190"/>
                  <a:gd name="connsiteX2" fmla="*/ 262577 w 877704"/>
                  <a:gd name="connsiteY2" fmla="*/ 343076 h 1674190"/>
                  <a:gd name="connsiteX3" fmla="*/ 261012 w 877704"/>
                  <a:gd name="connsiteY3" fmla="*/ 663659 h 1674190"/>
                  <a:gd name="connsiteX4" fmla="*/ 259446 w 877704"/>
                  <a:gd name="connsiteY4" fmla="*/ 1033433 h 1674190"/>
                  <a:gd name="connsiteX5" fmla="*/ 174537 w 877704"/>
                  <a:gd name="connsiteY5" fmla="*/ 1241212 h 1674190"/>
                  <a:gd name="connsiteX6" fmla="*/ 10301 w 877704"/>
                  <a:gd name="connsiteY6" fmla="*/ 1625071 h 1674190"/>
                  <a:gd name="connsiteX7" fmla="*/ 501244 w 877704"/>
                  <a:gd name="connsiteY7" fmla="*/ 1639905 h 1674190"/>
                  <a:gd name="connsiteX8" fmla="*/ 647115 w 877704"/>
                  <a:gd name="connsiteY8" fmla="*/ 1262102 h 1674190"/>
                  <a:gd name="connsiteX9" fmla="*/ 783660 w 877704"/>
                  <a:gd name="connsiteY9" fmla="*/ 963288 h 1674190"/>
                  <a:gd name="connsiteX10" fmla="*/ 801962 w 877704"/>
                  <a:gd name="connsiteY10" fmla="*/ 690533 h 1674190"/>
                  <a:gd name="connsiteX11" fmla="*/ 811625 w 877704"/>
                  <a:gd name="connsiteY11" fmla="*/ 522690 h 1674190"/>
                  <a:gd name="connsiteX12" fmla="*/ 872857 w 877704"/>
                  <a:gd name="connsiteY12" fmla="*/ 307447 h 1674190"/>
                  <a:gd name="connsiteX13" fmla="*/ 877620 w 877704"/>
                  <a:gd name="connsiteY13" fmla="*/ 183622 h 1674190"/>
                  <a:gd name="connsiteX14" fmla="*/ 834552 w 877704"/>
                  <a:gd name="connsiteY14" fmla="*/ 262520 h 1674190"/>
                  <a:gd name="connsiteX15" fmla="*/ 729982 w 877704"/>
                  <a:gd name="connsiteY15" fmla="*/ 243154 h 1674190"/>
                  <a:gd name="connsiteX16" fmla="*/ 732364 w 877704"/>
                  <a:gd name="connsiteY16" fmla="*/ 131233 h 1674190"/>
                  <a:gd name="connsiteX17" fmla="*/ 668070 w 877704"/>
                  <a:gd name="connsiteY17" fmla="*/ 257441 h 1674190"/>
                  <a:gd name="connsiteX18" fmla="*/ 613299 w 877704"/>
                  <a:gd name="connsiteY18" fmla="*/ 466992 h 1674190"/>
                  <a:gd name="connsiteX19" fmla="*/ 453758 w 877704"/>
                  <a:gd name="connsiteY19" fmla="*/ 757502 h 1674190"/>
                  <a:gd name="connsiteX20" fmla="*/ 496618 w 877704"/>
                  <a:gd name="connsiteY20" fmla="*/ 695589 h 1674190"/>
                  <a:gd name="connsiteX21" fmla="*/ 470425 w 877704"/>
                  <a:gd name="connsiteY21" fmla="*/ 676540 h 1674190"/>
                  <a:gd name="connsiteX22" fmla="*/ 551387 w 877704"/>
                  <a:gd name="connsiteY22" fmla="*/ 614628 h 1674190"/>
                  <a:gd name="connsiteX23" fmla="*/ 491857 w 877704"/>
                  <a:gd name="connsiteY23" fmla="*/ 600341 h 1674190"/>
                  <a:gd name="connsiteX24" fmla="*/ 472806 w 877704"/>
                  <a:gd name="connsiteY24" fmla="*/ 567003 h 1674190"/>
                  <a:gd name="connsiteX25" fmla="*/ 553769 w 877704"/>
                  <a:gd name="connsiteY25" fmla="*/ 543191 h 1674190"/>
                  <a:gd name="connsiteX26" fmla="*/ 482332 w 877704"/>
                  <a:gd name="connsiteY26" fmla="*/ 531285 h 1674190"/>
                  <a:gd name="connsiteX27" fmla="*/ 575199 w 877704"/>
                  <a:gd name="connsiteY27" fmla="*/ 521759 h 1674190"/>
                  <a:gd name="connsiteX28" fmla="*/ 432325 w 877704"/>
                  <a:gd name="connsiteY28" fmla="*/ 493186 h 1674190"/>
                  <a:gd name="connsiteX29" fmla="*/ 584726 w 877704"/>
                  <a:gd name="connsiteY29" fmla="*/ 428889 h 1674190"/>
                  <a:gd name="connsiteX30" fmla="*/ 465664 w 877704"/>
                  <a:gd name="connsiteY30" fmla="*/ 388408 h 1674190"/>
                  <a:gd name="connsiteX31" fmla="*/ 601395 w 877704"/>
                  <a:gd name="connsiteY31" fmla="*/ 376503 h 1674190"/>
                  <a:gd name="connsiteX32" fmla="*/ 522812 w 877704"/>
                  <a:gd name="connsiteY32" fmla="*/ 340784 h 1674190"/>
                  <a:gd name="connsiteX33" fmla="*/ 622826 w 877704"/>
                  <a:gd name="connsiteY33" fmla="*/ 309827 h 1674190"/>
                  <a:gd name="connsiteX34" fmla="*/ 553770 w 877704"/>
                  <a:gd name="connsiteY34" fmla="*/ 295541 h 1674190"/>
                  <a:gd name="connsiteX35" fmla="*/ 618063 w 877704"/>
                  <a:gd name="connsiteY35" fmla="*/ 269347 h 1674190"/>
                  <a:gd name="connsiteX36" fmla="*/ 644258 w 877704"/>
                  <a:gd name="connsiteY36" fmla="*/ 240772 h 1674190"/>
                  <a:gd name="connsiteX37" fmla="*/ 601395 w 877704"/>
                  <a:gd name="connsiteY37" fmla="*/ 240772 h 1674190"/>
                  <a:gd name="connsiteX38" fmla="*/ 658545 w 877704"/>
                  <a:gd name="connsiteY38" fmla="*/ 209816 h 1674190"/>
                  <a:gd name="connsiteX39" fmla="*/ 696644 w 877704"/>
                  <a:gd name="connsiteY39" fmla="*/ 159809 h 1674190"/>
                  <a:gd name="connsiteX40" fmla="*/ 682356 w 877704"/>
                  <a:gd name="connsiteY40" fmla="*/ 114566 h 1674190"/>
                  <a:gd name="connsiteX41" fmla="*/ 710932 w 877704"/>
                  <a:gd name="connsiteY41" fmla="*/ 126473 h 1674190"/>
                  <a:gd name="connsiteX42" fmla="*/ 698752 w 877704"/>
                  <a:gd name="connsiteY42" fmla="*/ 25348 h 1674190"/>
                  <a:gd name="connsiteX43" fmla="*/ 318025 w 877704"/>
                  <a:gd name="connsiteY43" fmla="*/ 359835 h 1674190"/>
                  <a:gd name="connsiteX44" fmla="*/ 283258 w 877704"/>
                  <a:gd name="connsiteY44" fmla="*/ 379202 h 1674190"/>
                  <a:gd name="connsiteX45" fmla="*/ 694400 w 877704"/>
                  <a:gd name="connsiteY45" fmla="*/ 5413 h 1674190"/>
                  <a:gd name="connsiteX0" fmla="*/ 694400 w 877704"/>
                  <a:gd name="connsiteY0" fmla="*/ 5413 h 1674190"/>
                  <a:gd name="connsiteX1" fmla="*/ 467362 w 877704"/>
                  <a:gd name="connsiteY1" fmla="*/ 169858 h 1674190"/>
                  <a:gd name="connsiteX2" fmla="*/ 262577 w 877704"/>
                  <a:gd name="connsiteY2" fmla="*/ 343076 h 1674190"/>
                  <a:gd name="connsiteX3" fmla="*/ 261012 w 877704"/>
                  <a:gd name="connsiteY3" fmla="*/ 663659 h 1674190"/>
                  <a:gd name="connsiteX4" fmla="*/ 259446 w 877704"/>
                  <a:gd name="connsiteY4" fmla="*/ 1033433 h 1674190"/>
                  <a:gd name="connsiteX5" fmla="*/ 174537 w 877704"/>
                  <a:gd name="connsiteY5" fmla="*/ 1241212 h 1674190"/>
                  <a:gd name="connsiteX6" fmla="*/ 10301 w 877704"/>
                  <a:gd name="connsiteY6" fmla="*/ 1625071 h 1674190"/>
                  <a:gd name="connsiteX7" fmla="*/ 501244 w 877704"/>
                  <a:gd name="connsiteY7" fmla="*/ 1639905 h 1674190"/>
                  <a:gd name="connsiteX8" fmla="*/ 647115 w 877704"/>
                  <a:gd name="connsiteY8" fmla="*/ 1262102 h 1674190"/>
                  <a:gd name="connsiteX9" fmla="*/ 783660 w 877704"/>
                  <a:gd name="connsiteY9" fmla="*/ 963288 h 1674190"/>
                  <a:gd name="connsiteX10" fmla="*/ 801962 w 877704"/>
                  <a:gd name="connsiteY10" fmla="*/ 690533 h 1674190"/>
                  <a:gd name="connsiteX11" fmla="*/ 811625 w 877704"/>
                  <a:gd name="connsiteY11" fmla="*/ 522690 h 1674190"/>
                  <a:gd name="connsiteX12" fmla="*/ 872857 w 877704"/>
                  <a:gd name="connsiteY12" fmla="*/ 307447 h 1674190"/>
                  <a:gd name="connsiteX13" fmla="*/ 877620 w 877704"/>
                  <a:gd name="connsiteY13" fmla="*/ 183622 h 1674190"/>
                  <a:gd name="connsiteX14" fmla="*/ 834552 w 877704"/>
                  <a:gd name="connsiteY14" fmla="*/ 262520 h 1674190"/>
                  <a:gd name="connsiteX15" fmla="*/ 729982 w 877704"/>
                  <a:gd name="connsiteY15" fmla="*/ 243154 h 1674190"/>
                  <a:gd name="connsiteX16" fmla="*/ 732364 w 877704"/>
                  <a:gd name="connsiteY16" fmla="*/ 131233 h 1674190"/>
                  <a:gd name="connsiteX17" fmla="*/ 668070 w 877704"/>
                  <a:gd name="connsiteY17" fmla="*/ 257441 h 1674190"/>
                  <a:gd name="connsiteX18" fmla="*/ 613299 w 877704"/>
                  <a:gd name="connsiteY18" fmla="*/ 466992 h 1674190"/>
                  <a:gd name="connsiteX19" fmla="*/ 453758 w 877704"/>
                  <a:gd name="connsiteY19" fmla="*/ 757502 h 1674190"/>
                  <a:gd name="connsiteX20" fmla="*/ 496618 w 877704"/>
                  <a:gd name="connsiteY20" fmla="*/ 695589 h 1674190"/>
                  <a:gd name="connsiteX21" fmla="*/ 470425 w 877704"/>
                  <a:gd name="connsiteY21" fmla="*/ 676540 h 1674190"/>
                  <a:gd name="connsiteX22" fmla="*/ 551387 w 877704"/>
                  <a:gd name="connsiteY22" fmla="*/ 614628 h 1674190"/>
                  <a:gd name="connsiteX23" fmla="*/ 491857 w 877704"/>
                  <a:gd name="connsiteY23" fmla="*/ 600341 h 1674190"/>
                  <a:gd name="connsiteX24" fmla="*/ 472806 w 877704"/>
                  <a:gd name="connsiteY24" fmla="*/ 567003 h 1674190"/>
                  <a:gd name="connsiteX25" fmla="*/ 553769 w 877704"/>
                  <a:gd name="connsiteY25" fmla="*/ 543191 h 1674190"/>
                  <a:gd name="connsiteX26" fmla="*/ 482332 w 877704"/>
                  <a:gd name="connsiteY26" fmla="*/ 531285 h 1674190"/>
                  <a:gd name="connsiteX27" fmla="*/ 575199 w 877704"/>
                  <a:gd name="connsiteY27" fmla="*/ 521759 h 1674190"/>
                  <a:gd name="connsiteX28" fmla="*/ 432325 w 877704"/>
                  <a:gd name="connsiteY28" fmla="*/ 493186 h 1674190"/>
                  <a:gd name="connsiteX29" fmla="*/ 584726 w 877704"/>
                  <a:gd name="connsiteY29" fmla="*/ 428889 h 1674190"/>
                  <a:gd name="connsiteX30" fmla="*/ 465664 w 877704"/>
                  <a:gd name="connsiteY30" fmla="*/ 388408 h 1674190"/>
                  <a:gd name="connsiteX31" fmla="*/ 601395 w 877704"/>
                  <a:gd name="connsiteY31" fmla="*/ 376503 h 1674190"/>
                  <a:gd name="connsiteX32" fmla="*/ 522812 w 877704"/>
                  <a:gd name="connsiteY32" fmla="*/ 340784 h 1674190"/>
                  <a:gd name="connsiteX33" fmla="*/ 622826 w 877704"/>
                  <a:gd name="connsiteY33" fmla="*/ 309827 h 1674190"/>
                  <a:gd name="connsiteX34" fmla="*/ 553770 w 877704"/>
                  <a:gd name="connsiteY34" fmla="*/ 295541 h 1674190"/>
                  <a:gd name="connsiteX35" fmla="*/ 618063 w 877704"/>
                  <a:gd name="connsiteY35" fmla="*/ 269347 h 1674190"/>
                  <a:gd name="connsiteX36" fmla="*/ 644258 w 877704"/>
                  <a:gd name="connsiteY36" fmla="*/ 240772 h 1674190"/>
                  <a:gd name="connsiteX37" fmla="*/ 601395 w 877704"/>
                  <a:gd name="connsiteY37" fmla="*/ 240772 h 1674190"/>
                  <a:gd name="connsiteX38" fmla="*/ 658545 w 877704"/>
                  <a:gd name="connsiteY38" fmla="*/ 209816 h 1674190"/>
                  <a:gd name="connsiteX39" fmla="*/ 696644 w 877704"/>
                  <a:gd name="connsiteY39" fmla="*/ 159809 h 1674190"/>
                  <a:gd name="connsiteX40" fmla="*/ 682356 w 877704"/>
                  <a:gd name="connsiteY40" fmla="*/ 114566 h 1674190"/>
                  <a:gd name="connsiteX41" fmla="*/ 710932 w 877704"/>
                  <a:gd name="connsiteY41" fmla="*/ 126473 h 1674190"/>
                  <a:gd name="connsiteX42" fmla="*/ 698752 w 877704"/>
                  <a:gd name="connsiteY42" fmla="*/ 25348 h 1674190"/>
                  <a:gd name="connsiteX43" fmla="*/ 318025 w 877704"/>
                  <a:gd name="connsiteY43" fmla="*/ 359835 h 1674190"/>
                  <a:gd name="connsiteX44" fmla="*/ 283258 w 877704"/>
                  <a:gd name="connsiteY44" fmla="*/ 379202 h 1674190"/>
                  <a:gd name="connsiteX45" fmla="*/ 694400 w 877704"/>
                  <a:gd name="connsiteY45" fmla="*/ 5413 h 1674190"/>
                  <a:gd name="connsiteX0" fmla="*/ 694400 w 877704"/>
                  <a:gd name="connsiteY0" fmla="*/ 5413 h 1674190"/>
                  <a:gd name="connsiteX1" fmla="*/ 467362 w 877704"/>
                  <a:gd name="connsiteY1" fmla="*/ 169858 h 1674190"/>
                  <a:gd name="connsiteX2" fmla="*/ 262577 w 877704"/>
                  <a:gd name="connsiteY2" fmla="*/ 343076 h 1674190"/>
                  <a:gd name="connsiteX3" fmla="*/ 261012 w 877704"/>
                  <a:gd name="connsiteY3" fmla="*/ 663659 h 1674190"/>
                  <a:gd name="connsiteX4" fmla="*/ 259446 w 877704"/>
                  <a:gd name="connsiteY4" fmla="*/ 1033433 h 1674190"/>
                  <a:gd name="connsiteX5" fmla="*/ 174537 w 877704"/>
                  <a:gd name="connsiteY5" fmla="*/ 1241212 h 1674190"/>
                  <a:gd name="connsiteX6" fmla="*/ 10301 w 877704"/>
                  <a:gd name="connsiteY6" fmla="*/ 1625071 h 1674190"/>
                  <a:gd name="connsiteX7" fmla="*/ 501244 w 877704"/>
                  <a:gd name="connsiteY7" fmla="*/ 1639905 h 1674190"/>
                  <a:gd name="connsiteX8" fmla="*/ 647115 w 877704"/>
                  <a:gd name="connsiteY8" fmla="*/ 1262102 h 1674190"/>
                  <a:gd name="connsiteX9" fmla="*/ 783660 w 877704"/>
                  <a:gd name="connsiteY9" fmla="*/ 963288 h 1674190"/>
                  <a:gd name="connsiteX10" fmla="*/ 801962 w 877704"/>
                  <a:gd name="connsiteY10" fmla="*/ 690533 h 1674190"/>
                  <a:gd name="connsiteX11" fmla="*/ 811625 w 877704"/>
                  <a:gd name="connsiteY11" fmla="*/ 522690 h 1674190"/>
                  <a:gd name="connsiteX12" fmla="*/ 872857 w 877704"/>
                  <a:gd name="connsiteY12" fmla="*/ 307447 h 1674190"/>
                  <a:gd name="connsiteX13" fmla="*/ 877620 w 877704"/>
                  <a:gd name="connsiteY13" fmla="*/ 183622 h 1674190"/>
                  <a:gd name="connsiteX14" fmla="*/ 834552 w 877704"/>
                  <a:gd name="connsiteY14" fmla="*/ 262520 h 1674190"/>
                  <a:gd name="connsiteX15" fmla="*/ 729982 w 877704"/>
                  <a:gd name="connsiteY15" fmla="*/ 243154 h 1674190"/>
                  <a:gd name="connsiteX16" fmla="*/ 732364 w 877704"/>
                  <a:gd name="connsiteY16" fmla="*/ 131233 h 1674190"/>
                  <a:gd name="connsiteX17" fmla="*/ 677595 w 877704"/>
                  <a:gd name="connsiteY17" fmla="*/ 259822 h 1674190"/>
                  <a:gd name="connsiteX18" fmla="*/ 613299 w 877704"/>
                  <a:gd name="connsiteY18" fmla="*/ 466992 h 1674190"/>
                  <a:gd name="connsiteX19" fmla="*/ 453758 w 877704"/>
                  <a:gd name="connsiteY19" fmla="*/ 757502 h 1674190"/>
                  <a:gd name="connsiteX20" fmla="*/ 496618 w 877704"/>
                  <a:gd name="connsiteY20" fmla="*/ 695589 h 1674190"/>
                  <a:gd name="connsiteX21" fmla="*/ 470425 w 877704"/>
                  <a:gd name="connsiteY21" fmla="*/ 676540 h 1674190"/>
                  <a:gd name="connsiteX22" fmla="*/ 551387 w 877704"/>
                  <a:gd name="connsiteY22" fmla="*/ 614628 h 1674190"/>
                  <a:gd name="connsiteX23" fmla="*/ 491857 w 877704"/>
                  <a:gd name="connsiteY23" fmla="*/ 600341 h 1674190"/>
                  <a:gd name="connsiteX24" fmla="*/ 472806 w 877704"/>
                  <a:gd name="connsiteY24" fmla="*/ 567003 h 1674190"/>
                  <a:gd name="connsiteX25" fmla="*/ 553769 w 877704"/>
                  <a:gd name="connsiteY25" fmla="*/ 543191 h 1674190"/>
                  <a:gd name="connsiteX26" fmla="*/ 482332 w 877704"/>
                  <a:gd name="connsiteY26" fmla="*/ 531285 h 1674190"/>
                  <a:gd name="connsiteX27" fmla="*/ 575199 w 877704"/>
                  <a:gd name="connsiteY27" fmla="*/ 521759 h 1674190"/>
                  <a:gd name="connsiteX28" fmla="*/ 432325 w 877704"/>
                  <a:gd name="connsiteY28" fmla="*/ 493186 h 1674190"/>
                  <a:gd name="connsiteX29" fmla="*/ 584726 w 877704"/>
                  <a:gd name="connsiteY29" fmla="*/ 428889 h 1674190"/>
                  <a:gd name="connsiteX30" fmla="*/ 465664 w 877704"/>
                  <a:gd name="connsiteY30" fmla="*/ 388408 h 1674190"/>
                  <a:gd name="connsiteX31" fmla="*/ 601395 w 877704"/>
                  <a:gd name="connsiteY31" fmla="*/ 376503 h 1674190"/>
                  <a:gd name="connsiteX32" fmla="*/ 522812 w 877704"/>
                  <a:gd name="connsiteY32" fmla="*/ 340784 h 1674190"/>
                  <a:gd name="connsiteX33" fmla="*/ 622826 w 877704"/>
                  <a:gd name="connsiteY33" fmla="*/ 309827 h 1674190"/>
                  <a:gd name="connsiteX34" fmla="*/ 553770 w 877704"/>
                  <a:gd name="connsiteY34" fmla="*/ 295541 h 1674190"/>
                  <a:gd name="connsiteX35" fmla="*/ 618063 w 877704"/>
                  <a:gd name="connsiteY35" fmla="*/ 269347 h 1674190"/>
                  <a:gd name="connsiteX36" fmla="*/ 644258 w 877704"/>
                  <a:gd name="connsiteY36" fmla="*/ 240772 h 1674190"/>
                  <a:gd name="connsiteX37" fmla="*/ 601395 w 877704"/>
                  <a:gd name="connsiteY37" fmla="*/ 240772 h 1674190"/>
                  <a:gd name="connsiteX38" fmla="*/ 658545 w 877704"/>
                  <a:gd name="connsiteY38" fmla="*/ 209816 h 1674190"/>
                  <a:gd name="connsiteX39" fmla="*/ 696644 w 877704"/>
                  <a:gd name="connsiteY39" fmla="*/ 159809 h 1674190"/>
                  <a:gd name="connsiteX40" fmla="*/ 682356 w 877704"/>
                  <a:gd name="connsiteY40" fmla="*/ 114566 h 1674190"/>
                  <a:gd name="connsiteX41" fmla="*/ 710932 w 877704"/>
                  <a:gd name="connsiteY41" fmla="*/ 126473 h 1674190"/>
                  <a:gd name="connsiteX42" fmla="*/ 698752 w 877704"/>
                  <a:gd name="connsiteY42" fmla="*/ 25348 h 1674190"/>
                  <a:gd name="connsiteX43" fmla="*/ 318025 w 877704"/>
                  <a:gd name="connsiteY43" fmla="*/ 359835 h 1674190"/>
                  <a:gd name="connsiteX44" fmla="*/ 283258 w 877704"/>
                  <a:gd name="connsiteY44" fmla="*/ 379202 h 1674190"/>
                  <a:gd name="connsiteX45" fmla="*/ 694400 w 877704"/>
                  <a:gd name="connsiteY45" fmla="*/ 5413 h 1674190"/>
                  <a:gd name="connsiteX0" fmla="*/ 694400 w 877704"/>
                  <a:gd name="connsiteY0" fmla="*/ 5413 h 1674190"/>
                  <a:gd name="connsiteX1" fmla="*/ 467362 w 877704"/>
                  <a:gd name="connsiteY1" fmla="*/ 169858 h 1674190"/>
                  <a:gd name="connsiteX2" fmla="*/ 262577 w 877704"/>
                  <a:gd name="connsiteY2" fmla="*/ 343076 h 1674190"/>
                  <a:gd name="connsiteX3" fmla="*/ 261012 w 877704"/>
                  <a:gd name="connsiteY3" fmla="*/ 663659 h 1674190"/>
                  <a:gd name="connsiteX4" fmla="*/ 259446 w 877704"/>
                  <a:gd name="connsiteY4" fmla="*/ 1033433 h 1674190"/>
                  <a:gd name="connsiteX5" fmla="*/ 174537 w 877704"/>
                  <a:gd name="connsiteY5" fmla="*/ 1241212 h 1674190"/>
                  <a:gd name="connsiteX6" fmla="*/ 10301 w 877704"/>
                  <a:gd name="connsiteY6" fmla="*/ 1625071 h 1674190"/>
                  <a:gd name="connsiteX7" fmla="*/ 501244 w 877704"/>
                  <a:gd name="connsiteY7" fmla="*/ 1639905 h 1674190"/>
                  <a:gd name="connsiteX8" fmla="*/ 647115 w 877704"/>
                  <a:gd name="connsiteY8" fmla="*/ 1262102 h 1674190"/>
                  <a:gd name="connsiteX9" fmla="*/ 783660 w 877704"/>
                  <a:gd name="connsiteY9" fmla="*/ 963288 h 1674190"/>
                  <a:gd name="connsiteX10" fmla="*/ 801962 w 877704"/>
                  <a:gd name="connsiteY10" fmla="*/ 690533 h 1674190"/>
                  <a:gd name="connsiteX11" fmla="*/ 811625 w 877704"/>
                  <a:gd name="connsiteY11" fmla="*/ 522690 h 1674190"/>
                  <a:gd name="connsiteX12" fmla="*/ 865713 w 877704"/>
                  <a:gd name="connsiteY12" fmla="*/ 309828 h 1674190"/>
                  <a:gd name="connsiteX13" fmla="*/ 877620 w 877704"/>
                  <a:gd name="connsiteY13" fmla="*/ 183622 h 1674190"/>
                  <a:gd name="connsiteX14" fmla="*/ 834552 w 877704"/>
                  <a:gd name="connsiteY14" fmla="*/ 262520 h 1674190"/>
                  <a:gd name="connsiteX15" fmla="*/ 729982 w 877704"/>
                  <a:gd name="connsiteY15" fmla="*/ 243154 h 1674190"/>
                  <a:gd name="connsiteX16" fmla="*/ 732364 w 877704"/>
                  <a:gd name="connsiteY16" fmla="*/ 131233 h 1674190"/>
                  <a:gd name="connsiteX17" fmla="*/ 677595 w 877704"/>
                  <a:gd name="connsiteY17" fmla="*/ 259822 h 1674190"/>
                  <a:gd name="connsiteX18" fmla="*/ 613299 w 877704"/>
                  <a:gd name="connsiteY18" fmla="*/ 466992 h 1674190"/>
                  <a:gd name="connsiteX19" fmla="*/ 453758 w 877704"/>
                  <a:gd name="connsiteY19" fmla="*/ 757502 h 1674190"/>
                  <a:gd name="connsiteX20" fmla="*/ 496618 w 877704"/>
                  <a:gd name="connsiteY20" fmla="*/ 695589 h 1674190"/>
                  <a:gd name="connsiteX21" fmla="*/ 470425 w 877704"/>
                  <a:gd name="connsiteY21" fmla="*/ 676540 h 1674190"/>
                  <a:gd name="connsiteX22" fmla="*/ 551387 w 877704"/>
                  <a:gd name="connsiteY22" fmla="*/ 614628 h 1674190"/>
                  <a:gd name="connsiteX23" fmla="*/ 491857 w 877704"/>
                  <a:gd name="connsiteY23" fmla="*/ 600341 h 1674190"/>
                  <a:gd name="connsiteX24" fmla="*/ 472806 w 877704"/>
                  <a:gd name="connsiteY24" fmla="*/ 567003 h 1674190"/>
                  <a:gd name="connsiteX25" fmla="*/ 553769 w 877704"/>
                  <a:gd name="connsiteY25" fmla="*/ 543191 h 1674190"/>
                  <a:gd name="connsiteX26" fmla="*/ 482332 w 877704"/>
                  <a:gd name="connsiteY26" fmla="*/ 531285 h 1674190"/>
                  <a:gd name="connsiteX27" fmla="*/ 575199 w 877704"/>
                  <a:gd name="connsiteY27" fmla="*/ 521759 h 1674190"/>
                  <a:gd name="connsiteX28" fmla="*/ 432325 w 877704"/>
                  <a:gd name="connsiteY28" fmla="*/ 493186 h 1674190"/>
                  <a:gd name="connsiteX29" fmla="*/ 584726 w 877704"/>
                  <a:gd name="connsiteY29" fmla="*/ 428889 h 1674190"/>
                  <a:gd name="connsiteX30" fmla="*/ 465664 w 877704"/>
                  <a:gd name="connsiteY30" fmla="*/ 388408 h 1674190"/>
                  <a:gd name="connsiteX31" fmla="*/ 601395 w 877704"/>
                  <a:gd name="connsiteY31" fmla="*/ 376503 h 1674190"/>
                  <a:gd name="connsiteX32" fmla="*/ 522812 w 877704"/>
                  <a:gd name="connsiteY32" fmla="*/ 340784 h 1674190"/>
                  <a:gd name="connsiteX33" fmla="*/ 622826 w 877704"/>
                  <a:gd name="connsiteY33" fmla="*/ 309827 h 1674190"/>
                  <a:gd name="connsiteX34" fmla="*/ 553770 w 877704"/>
                  <a:gd name="connsiteY34" fmla="*/ 295541 h 1674190"/>
                  <a:gd name="connsiteX35" fmla="*/ 618063 w 877704"/>
                  <a:gd name="connsiteY35" fmla="*/ 269347 h 1674190"/>
                  <a:gd name="connsiteX36" fmla="*/ 644258 w 877704"/>
                  <a:gd name="connsiteY36" fmla="*/ 240772 h 1674190"/>
                  <a:gd name="connsiteX37" fmla="*/ 601395 w 877704"/>
                  <a:gd name="connsiteY37" fmla="*/ 240772 h 1674190"/>
                  <a:gd name="connsiteX38" fmla="*/ 658545 w 877704"/>
                  <a:gd name="connsiteY38" fmla="*/ 209816 h 1674190"/>
                  <a:gd name="connsiteX39" fmla="*/ 696644 w 877704"/>
                  <a:gd name="connsiteY39" fmla="*/ 159809 h 1674190"/>
                  <a:gd name="connsiteX40" fmla="*/ 682356 w 877704"/>
                  <a:gd name="connsiteY40" fmla="*/ 114566 h 1674190"/>
                  <a:gd name="connsiteX41" fmla="*/ 710932 w 877704"/>
                  <a:gd name="connsiteY41" fmla="*/ 126473 h 1674190"/>
                  <a:gd name="connsiteX42" fmla="*/ 698752 w 877704"/>
                  <a:gd name="connsiteY42" fmla="*/ 25348 h 1674190"/>
                  <a:gd name="connsiteX43" fmla="*/ 318025 w 877704"/>
                  <a:gd name="connsiteY43" fmla="*/ 359835 h 1674190"/>
                  <a:gd name="connsiteX44" fmla="*/ 283258 w 877704"/>
                  <a:gd name="connsiteY44" fmla="*/ 379202 h 1674190"/>
                  <a:gd name="connsiteX45" fmla="*/ 694400 w 877704"/>
                  <a:gd name="connsiteY45" fmla="*/ 5413 h 1674190"/>
                  <a:gd name="connsiteX0" fmla="*/ 694400 w 877689"/>
                  <a:gd name="connsiteY0" fmla="*/ 5413 h 1674190"/>
                  <a:gd name="connsiteX1" fmla="*/ 467362 w 877689"/>
                  <a:gd name="connsiteY1" fmla="*/ 169858 h 1674190"/>
                  <a:gd name="connsiteX2" fmla="*/ 262577 w 877689"/>
                  <a:gd name="connsiteY2" fmla="*/ 343076 h 1674190"/>
                  <a:gd name="connsiteX3" fmla="*/ 261012 w 877689"/>
                  <a:gd name="connsiteY3" fmla="*/ 663659 h 1674190"/>
                  <a:gd name="connsiteX4" fmla="*/ 259446 w 877689"/>
                  <a:gd name="connsiteY4" fmla="*/ 1033433 h 1674190"/>
                  <a:gd name="connsiteX5" fmla="*/ 174537 w 877689"/>
                  <a:gd name="connsiteY5" fmla="*/ 1241212 h 1674190"/>
                  <a:gd name="connsiteX6" fmla="*/ 10301 w 877689"/>
                  <a:gd name="connsiteY6" fmla="*/ 1625071 h 1674190"/>
                  <a:gd name="connsiteX7" fmla="*/ 501244 w 877689"/>
                  <a:gd name="connsiteY7" fmla="*/ 1639905 h 1674190"/>
                  <a:gd name="connsiteX8" fmla="*/ 647115 w 877689"/>
                  <a:gd name="connsiteY8" fmla="*/ 1262102 h 1674190"/>
                  <a:gd name="connsiteX9" fmla="*/ 783660 w 877689"/>
                  <a:gd name="connsiteY9" fmla="*/ 963288 h 1674190"/>
                  <a:gd name="connsiteX10" fmla="*/ 801962 w 877689"/>
                  <a:gd name="connsiteY10" fmla="*/ 690533 h 1674190"/>
                  <a:gd name="connsiteX11" fmla="*/ 811625 w 877689"/>
                  <a:gd name="connsiteY11" fmla="*/ 522690 h 1674190"/>
                  <a:gd name="connsiteX12" fmla="*/ 865713 w 877689"/>
                  <a:gd name="connsiteY12" fmla="*/ 309828 h 1674190"/>
                  <a:gd name="connsiteX13" fmla="*/ 877620 w 877689"/>
                  <a:gd name="connsiteY13" fmla="*/ 183622 h 1674190"/>
                  <a:gd name="connsiteX14" fmla="*/ 829789 w 877689"/>
                  <a:gd name="connsiteY14" fmla="*/ 262520 h 1674190"/>
                  <a:gd name="connsiteX15" fmla="*/ 729982 w 877689"/>
                  <a:gd name="connsiteY15" fmla="*/ 243154 h 1674190"/>
                  <a:gd name="connsiteX16" fmla="*/ 732364 w 877689"/>
                  <a:gd name="connsiteY16" fmla="*/ 131233 h 1674190"/>
                  <a:gd name="connsiteX17" fmla="*/ 677595 w 877689"/>
                  <a:gd name="connsiteY17" fmla="*/ 259822 h 1674190"/>
                  <a:gd name="connsiteX18" fmla="*/ 613299 w 877689"/>
                  <a:gd name="connsiteY18" fmla="*/ 466992 h 1674190"/>
                  <a:gd name="connsiteX19" fmla="*/ 453758 w 877689"/>
                  <a:gd name="connsiteY19" fmla="*/ 757502 h 1674190"/>
                  <a:gd name="connsiteX20" fmla="*/ 496618 w 877689"/>
                  <a:gd name="connsiteY20" fmla="*/ 695589 h 1674190"/>
                  <a:gd name="connsiteX21" fmla="*/ 470425 w 877689"/>
                  <a:gd name="connsiteY21" fmla="*/ 676540 h 1674190"/>
                  <a:gd name="connsiteX22" fmla="*/ 551387 w 877689"/>
                  <a:gd name="connsiteY22" fmla="*/ 614628 h 1674190"/>
                  <a:gd name="connsiteX23" fmla="*/ 491857 w 877689"/>
                  <a:gd name="connsiteY23" fmla="*/ 600341 h 1674190"/>
                  <a:gd name="connsiteX24" fmla="*/ 472806 w 877689"/>
                  <a:gd name="connsiteY24" fmla="*/ 567003 h 1674190"/>
                  <a:gd name="connsiteX25" fmla="*/ 553769 w 877689"/>
                  <a:gd name="connsiteY25" fmla="*/ 543191 h 1674190"/>
                  <a:gd name="connsiteX26" fmla="*/ 482332 w 877689"/>
                  <a:gd name="connsiteY26" fmla="*/ 531285 h 1674190"/>
                  <a:gd name="connsiteX27" fmla="*/ 575199 w 877689"/>
                  <a:gd name="connsiteY27" fmla="*/ 521759 h 1674190"/>
                  <a:gd name="connsiteX28" fmla="*/ 432325 w 877689"/>
                  <a:gd name="connsiteY28" fmla="*/ 493186 h 1674190"/>
                  <a:gd name="connsiteX29" fmla="*/ 584726 w 877689"/>
                  <a:gd name="connsiteY29" fmla="*/ 428889 h 1674190"/>
                  <a:gd name="connsiteX30" fmla="*/ 465664 w 877689"/>
                  <a:gd name="connsiteY30" fmla="*/ 388408 h 1674190"/>
                  <a:gd name="connsiteX31" fmla="*/ 601395 w 877689"/>
                  <a:gd name="connsiteY31" fmla="*/ 376503 h 1674190"/>
                  <a:gd name="connsiteX32" fmla="*/ 522812 w 877689"/>
                  <a:gd name="connsiteY32" fmla="*/ 340784 h 1674190"/>
                  <a:gd name="connsiteX33" fmla="*/ 622826 w 877689"/>
                  <a:gd name="connsiteY33" fmla="*/ 309827 h 1674190"/>
                  <a:gd name="connsiteX34" fmla="*/ 553770 w 877689"/>
                  <a:gd name="connsiteY34" fmla="*/ 295541 h 1674190"/>
                  <a:gd name="connsiteX35" fmla="*/ 618063 w 877689"/>
                  <a:gd name="connsiteY35" fmla="*/ 269347 h 1674190"/>
                  <a:gd name="connsiteX36" fmla="*/ 644258 w 877689"/>
                  <a:gd name="connsiteY36" fmla="*/ 240772 h 1674190"/>
                  <a:gd name="connsiteX37" fmla="*/ 601395 w 877689"/>
                  <a:gd name="connsiteY37" fmla="*/ 240772 h 1674190"/>
                  <a:gd name="connsiteX38" fmla="*/ 658545 w 877689"/>
                  <a:gd name="connsiteY38" fmla="*/ 209816 h 1674190"/>
                  <a:gd name="connsiteX39" fmla="*/ 696644 w 877689"/>
                  <a:gd name="connsiteY39" fmla="*/ 159809 h 1674190"/>
                  <a:gd name="connsiteX40" fmla="*/ 682356 w 877689"/>
                  <a:gd name="connsiteY40" fmla="*/ 114566 h 1674190"/>
                  <a:gd name="connsiteX41" fmla="*/ 710932 w 877689"/>
                  <a:gd name="connsiteY41" fmla="*/ 126473 h 1674190"/>
                  <a:gd name="connsiteX42" fmla="*/ 698752 w 877689"/>
                  <a:gd name="connsiteY42" fmla="*/ 25348 h 1674190"/>
                  <a:gd name="connsiteX43" fmla="*/ 318025 w 877689"/>
                  <a:gd name="connsiteY43" fmla="*/ 359835 h 1674190"/>
                  <a:gd name="connsiteX44" fmla="*/ 283258 w 877689"/>
                  <a:gd name="connsiteY44" fmla="*/ 379202 h 1674190"/>
                  <a:gd name="connsiteX45" fmla="*/ 694400 w 877689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72806 w 877683"/>
                  <a:gd name="connsiteY24" fmla="*/ 567003 h 1674190"/>
                  <a:gd name="connsiteX25" fmla="*/ 553769 w 877683"/>
                  <a:gd name="connsiteY25" fmla="*/ 543191 h 1674190"/>
                  <a:gd name="connsiteX26" fmla="*/ 482332 w 877683"/>
                  <a:gd name="connsiteY26" fmla="*/ 531285 h 1674190"/>
                  <a:gd name="connsiteX27" fmla="*/ 575199 w 877683"/>
                  <a:gd name="connsiteY27" fmla="*/ 521759 h 1674190"/>
                  <a:gd name="connsiteX28" fmla="*/ 432325 w 877683"/>
                  <a:gd name="connsiteY28" fmla="*/ 493186 h 1674190"/>
                  <a:gd name="connsiteX29" fmla="*/ 584726 w 877683"/>
                  <a:gd name="connsiteY29" fmla="*/ 428889 h 1674190"/>
                  <a:gd name="connsiteX30" fmla="*/ 465664 w 877683"/>
                  <a:gd name="connsiteY30" fmla="*/ 388408 h 1674190"/>
                  <a:gd name="connsiteX31" fmla="*/ 601395 w 877683"/>
                  <a:gd name="connsiteY31" fmla="*/ 376503 h 1674190"/>
                  <a:gd name="connsiteX32" fmla="*/ 522812 w 877683"/>
                  <a:gd name="connsiteY32" fmla="*/ 340784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72806 w 877683"/>
                  <a:gd name="connsiteY24" fmla="*/ 567003 h 1674190"/>
                  <a:gd name="connsiteX25" fmla="*/ 553769 w 877683"/>
                  <a:gd name="connsiteY25" fmla="*/ 543191 h 1674190"/>
                  <a:gd name="connsiteX26" fmla="*/ 482332 w 877683"/>
                  <a:gd name="connsiteY26" fmla="*/ 531285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465664 w 877683"/>
                  <a:gd name="connsiteY30" fmla="*/ 388408 h 1674190"/>
                  <a:gd name="connsiteX31" fmla="*/ 601395 w 877683"/>
                  <a:gd name="connsiteY31" fmla="*/ 376503 h 1674190"/>
                  <a:gd name="connsiteX32" fmla="*/ 522812 w 877683"/>
                  <a:gd name="connsiteY32" fmla="*/ 340784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72806 w 877683"/>
                  <a:gd name="connsiteY24" fmla="*/ 567003 h 1674190"/>
                  <a:gd name="connsiteX25" fmla="*/ 553769 w 877683"/>
                  <a:gd name="connsiteY25" fmla="*/ 543191 h 1674190"/>
                  <a:gd name="connsiteX26" fmla="*/ 482332 w 877683"/>
                  <a:gd name="connsiteY26" fmla="*/ 531285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22812 w 877683"/>
                  <a:gd name="connsiteY32" fmla="*/ 340784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72806 w 877683"/>
                  <a:gd name="connsiteY24" fmla="*/ 567003 h 1674190"/>
                  <a:gd name="connsiteX25" fmla="*/ 553769 w 877683"/>
                  <a:gd name="connsiteY25" fmla="*/ 543191 h 1674190"/>
                  <a:gd name="connsiteX26" fmla="*/ 482332 w 877683"/>
                  <a:gd name="connsiteY26" fmla="*/ 531285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22812 w 877683"/>
                  <a:gd name="connsiteY32" fmla="*/ 340784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72806 w 877683"/>
                  <a:gd name="connsiteY24" fmla="*/ 567003 h 1674190"/>
                  <a:gd name="connsiteX25" fmla="*/ 553769 w 877683"/>
                  <a:gd name="connsiteY25" fmla="*/ 543191 h 1674190"/>
                  <a:gd name="connsiteX26" fmla="*/ 482332 w 877683"/>
                  <a:gd name="connsiteY26" fmla="*/ 531285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72806 w 877683"/>
                  <a:gd name="connsiteY24" fmla="*/ 567003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84712 w 877683"/>
                  <a:gd name="connsiteY21" fmla="*/ 65749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84712 w 877683"/>
                  <a:gd name="connsiteY21" fmla="*/ 65749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84712 w 877683"/>
                  <a:gd name="connsiteY21" fmla="*/ 65749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84712 w 877683"/>
                  <a:gd name="connsiteY21" fmla="*/ 65749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84712 w 877683"/>
                  <a:gd name="connsiteY21" fmla="*/ 65749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477570 w 877683"/>
                  <a:gd name="connsiteY28" fmla="*/ 440796 h 1674190"/>
                  <a:gd name="connsiteX29" fmla="*/ 377556 w 877683"/>
                  <a:gd name="connsiteY29" fmla="*/ 426511 h 1674190"/>
                  <a:gd name="connsiteX30" fmla="*/ 584726 w 877683"/>
                  <a:gd name="connsiteY30" fmla="*/ 428889 h 1674190"/>
                  <a:gd name="connsiteX31" fmla="*/ 525195 w 877683"/>
                  <a:gd name="connsiteY31" fmla="*/ 400315 h 1674190"/>
                  <a:gd name="connsiteX32" fmla="*/ 601395 w 877683"/>
                  <a:gd name="connsiteY32" fmla="*/ 376503 h 1674190"/>
                  <a:gd name="connsiteX33" fmla="*/ 551387 w 877683"/>
                  <a:gd name="connsiteY33" fmla="*/ 347928 h 1674190"/>
                  <a:gd name="connsiteX34" fmla="*/ 622826 w 877683"/>
                  <a:gd name="connsiteY34" fmla="*/ 309827 h 1674190"/>
                  <a:gd name="connsiteX35" fmla="*/ 553770 w 877683"/>
                  <a:gd name="connsiteY35" fmla="*/ 295541 h 1674190"/>
                  <a:gd name="connsiteX36" fmla="*/ 618063 w 877683"/>
                  <a:gd name="connsiteY36" fmla="*/ 269347 h 1674190"/>
                  <a:gd name="connsiteX37" fmla="*/ 644258 w 877683"/>
                  <a:gd name="connsiteY37" fmla="*/ 240772 h 1674190"/>
                  <a:gd name="connsiteX38" fmla="*/ 601395 w 877683"/>
                  <a:gd name="connsiteY38" fmla="*/ 240772 h 1674190"/>
                  <a:gd name="connsiteX39" fmla="*/ 658545 w 877683"/>
                  <a:gd name="connsiteY39" fmla="*/ 209816 h 1674190"/>
                  <a:gd name="connsiteX40" fmla="*/ 696644 w 877683"/>
                  <a:gd name="connsiteY40" fmla="*/ 159809 h 1674190"/>
                  <a:gd name="connsiteX41" fmla="*/ 682356 w 877683"/>
                  <a:gd name="connsiteY41" fmla="*/ 114566 h 1674190"/>
                  <a:gd name="connsiteX42" fmla="*/ 710932 w 877683"/>
                  <a:gd name="connsiteY42" fmla="*/ 126473 h 1674190"/>
                  <a:gd name="connsiteX43" fmla="*/ 698752 w 877683"/>
                  <a:gd name="connsiteY43" fmla="*/ 25348 h 1674190"/>
                  <a:gd name="connsiteX44" fmla="*/ 318025 w 877683"/>
                  <a:gd name="connsiteY44" fmla="*/ 359835 h 1674190"/>
                  <a:gd name="connsiteX45" fmla="*/ 283258 w 877683"/>
                  <a:gd name="connsiteY45" fmla="*/ 379202 h 1674190"/>
                  <a:gd name="connsiteX46" fmla="*/ 694400 w 877683"/>
                  <a:gd name="connsiteY46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84712 w 877683"/>
                  <a:gd name="connsiteY21" fmla="*/ 65749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477570 w 877683"/>
                  <a:gd name="connsiteY28" fmla="*/ 440796 h 1674190"/>
                  <a:gd name="connsiteX29" fmla="*/ 377556 w 877683"/>
                  <a:gd name="connsiteY29" fmla="*/ 426511 h 1674190"/>
                  <a:gd name="connsiteX30" fmla="*/ 487095 w 877683"/>
                  <a:gd name="connsiteY30" fmla="*/ 416983 h 1674190"/>
                  <a:gd name="connsiteX31" fmla="*/ 584726 w 877683"/>
                  <a:gd name="connsiteY31" fmla="*/ 428889 h 1674190"/>
                  <a:gd name="connsiteX32" fmla="*/ 525195 w 877683"/>
                  <a:gd name="connsiteY32" fmla="*/ 400315 h 1674190"/>
                  <a:gd name="connsiteX33" fmla="*/ 601395 w 877683"/>
                  <a:gd name="connsiteY33" fmla="*/ 376503 h 1674190"/>
                  <a:gd name="connsiteX34" fmla="*/ 551387 w 877683"/>
                  <a:gd name="connsiteY34" fmla="*/ 347928 h 1674190"/>
                  <a:gd name="connsiteX35" fmla="*/ 622826 w 877683"/>
                  <a:gd name="connsiteY35" fmla="*/ 309827 h 1674190"/>
                  <a:gd name="connsiteX36" fmla="*/ 553770 w 877683"/>
                  <a:gd name="connsiteY36" fmla="*/ 295541 h 1674190"/>
                  <a:gd name="connsiteX37" fmla="*/ 618063 w 877683"/>
                  <a:gd name="connsiteY37" fmla="*/ 269347 h 1674190"/>
                  <a:gd name="connsiteX38" fmla="*/ 644258 w 877683"/>
                  <a:gd name="connsiteY38" fmla="*/ 240772 h 1674190"/>
                  <a:gd name="connsiteX39" fmla="*/ 601395 w 877683"/>
                  <a:gd name="connsiteY39" fmla="*/ 240772 h 1674190"/>
                  <a:gd name="connsiteX40" fmla="*/ 658545 w 877683"/>
                  <a:gd name="connsiteY40" fmla="*/ 209816 h 1674190"/>
                  <a:gd name="connsiteX41" fmla="*/ 696644 w 877683"/>
                  <a:gd name="connsiteY41" fmla="*/ 159809 h 1674190"/>
                  <a:gd name="connsiteX42" fmla="*/ 682356 w 877683"/>
                  <a:gd name="connsiteY42" fmla="*/ 114566 h 1674190"/>
                  <a:gd name="connsiteX43" fmla="*/ 710932 w 877683"/>
                  <a:gd name="connsiteY43" fmla="*/ 126473 h 1674190"/>
                  <a:gd name="connsiteX44" fmla="*/ 698752 w 877683"/>
                  <a:gd name="connsiteY44" fmla="*/ 25348 h 1674190"/>
                  <a:gd name="connsiteX45" fmla="*/ 318025 w 877683"/>
                  <a:gd name="connsiteY45" fmla="*/ 359835 h 1674190"/>
                  <a:gd name="connsiteX46" fmla="*/ 283258 w 877683"/>
                  <a:gd name="connsiteY46" fmla="*/ 379202 h 1674190"/>
                  <a:gd name="connsiteX47" fmla="*/ 694400 w 877683"/>
                  <a:gd name="connsiteY47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84712 w 877683"/>
                  <a:gd name="connsiteY21" fmla="*/ 65749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489476 w 877683"/>
                  <a:gd name="connsiteY28" fmla="*/ 433652 h 1674190"/>
                  <a:gd name="connsiteX29" fmla="*/ 377556 w 877683"/>
                  <a:gd name="connsiteY29" fmla="*/ 426511 h 1674190"/>
                  <a:gd name="connsiteX30" fmla="*/ 487095 w 877683"/>
                  <a:gd name="connsiteY30" fmla="*/ 416983 h 1674190"/>
                  <a:gd name="connsiteX31" fmla="*/ 584726 w 877683"/>
                  <a:gd name="connsiteY31" fmla="*/ 428889 h 1674190"/>
                  <a:gd name="connsiteX32" fmla="*/ 525195 w 877683"/>
                  <a:gd name="connsiteY32" fmla="*/ 400315 h 1674190"/>
                  <a:gd name="connsiteX33" fmla="*/ 601395 w 877683"/>
                  <a:gd name="connsiteY33" fmla="*/ 376503 h 1674190"/>
                  <a:gd name="connsiteX34" fmla="*/ 551387 w 877683"/>
                  <a:gd name="connsiteY34" fmla="*/ 347928 h 1674190"/>
                  <a:gd name="connsiteX35" fmla="*/ 622826 w 877683"/>
                  <a:gd name="connsiteY35" fmla="*/ 309827 h 1674190"/>
                  <a:gd name="connsiteX36" fmla="*/ 553770 w 877683"/>
                  <a:gd name="connsiteY36" fmla="*/ 295541 h 1674190"/>
                  <a:gd name="connsiteX37" fmla="*/ 618063 w 877683"/>
                  <a:gd name="connsiteY37" fmla="*/ 269347 h 1674190"/>
                  <a:gd name="connsiteX38" fmla="*/ 644258 w 877683"/>
                  <a:gd name="connsiteY38" fmla="*/ 240772 h 1674190"/>
                  <a:gd name="connsiteX39" fmla="*/ 601395 w 877683"/>
                  <a:gd name="connsiteY39" fmla="*/ 240772 h 1674190"/>
                  <a:gd name="connsiteX40" fmla="*/ 658545 w 877683"/>
                  <a:gd name="connsiteY40" fmla="*/ 209816 h 1674190"/>
                  <a:gd name="connsiteX41" fmla="*/ 696644 w 877683"/>
                  <a:gd name="connsiteY41" fmla="*/ 159809 h 1674190"/>
                  <a:gd name="connsiteX42" fmla="*/ 682356 w 877683"/>
                  <a:gd name="connsiteY42" fmla="*/ 114566 h 1674190"/>
                  <a:gd name="connsiteX43" fmla="*/ 710932 w 877683"/>
                  <a:gd name="connsiteY43" fmla="*/ 126473 h 1674190"/>
                  <a:gd name="connsiteX44" fmla="*/ 698752 w 877683"/>
                  <a:gd name="connsiteY44" fmla="*/ 25348 h 1674190"/>
                  <a:gd name="connsiteX45" fmla="*/ 318025 w 877683"/>
                  <a:gd name="connsiteY45" fmla="*/ 359835 h 1674190"/>
                  <a:gd name="connsiteX46" fmla="*/ 283258 w 877683"/>
                  <a:gd name="connsiteY46" fmla="*/ 379202 h 1674190"/>
                  <a:gd name="connsiteX47" fmla="*/ 694400 w 877683"/>
                  <a:gd name="connsiteY47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84712 w 877683"/>
                  <a:gd name="connsiteY21" fmla="*/ 65749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489476 w 877683"/>
                  <a:gd name="connsiteY28" fmla="*/ 433652 h 1674190"/>
                  <a:gd name="connsiteX29" fmla="*/ 377556 w 877683"/>
                  <a:gd name="connsiteY29" fmla="*/ 426511 h 1674190"/>
                  <a:gd name="connsiteX30" fmla="*/ 487095 w 877683"/>
                  <a:gd name="connsiteY30" fmla="*/ 416983 h 1674190"/>
                  <a:gd name="connsiteX31" fmla="*/ 584726 w 877683"/>
                  <a:gd name="connsiteY31" fmla="*/ 428889 h 1674190"/>
                  <a:gd name="connsiteX32" fmla="*/ 525195 w 877683"/>
                  <a:gd name="connsiteY32" fmla="*/ 400315 h 1674190"/>
                  <a:gd name="connsiteX33" fmla="*/ 601395 w 877683"/>
                  <a:gd name="connsiteY33" fmla="*/ 376503 h 1674190"/>
                  <a:gd name="connsiteX34" fmla="*/ 551387 w 877683"/>
                  <a:gd name="connsiteY34" fmla="*/ 347928 h 1674190"/>
                  <a:gd name="connsiteX35" fmla="*/ 622826 w 877683"/>
                  <a:gd name="connsiteY35" fmla="*/ 309827 h 1674190"/>
                  <a:gd name="connsiteX36" fmla="*/ 553770 w 877683"/>
                  <a:gd name="connsiteY36" fmla="*/ 295541 h 1674190"/>
                  <a:gd name="connsiteX37" fmla="*/ 618063 w 877683"/>
                  <a:gd name="connsiteY37" fmla="*/ 269347 h 1674190"/>
                  <a:gd name="connsiteX38" fmla="*/ 644258 w 877683"/>
                  <a:gd name="connsiteY38" fmla="*/ 240772 h 1674190"/>
                  <a:gd name="connsiteX39" fmla="*/ 601395 w 877683"/>
                  <a:gd name="connsiteY39" fmla="*/ 240772 h 1674190"/>
                  <a:gd name="connsiteX40" fmla="*/ 658545 w 877683"/>
                  <a:gd name="connsiteY40" fmla="*/ 209816 h 1674190"/>
                  <a:gd name="connsiteX41" fmla="*/ 696644 w 877683"/>
                  <a:gd name="connsiteY41" fmla="*/ 159809 h 1674190"/>
                  <a:gd name="connsiteX42" fmla="*/ 682356 w 877683"/>
                  <a:gd name="connsiteY42" fmla="*/ 114566 h 1674190"/>
                  <a:gd name="connsiteX43" fmla="*/ 710932 w 877683"/>
                  <a:gd name="connsiteY43" fmla="*/ 126473 h 1674190"/>
                  <a:gd name="connsiteX44" fmla="*/ 698752 w 877683"/>
                  <a:gd name="connsiteY44" fmla="*/ 25348 h 1674190"/>
                  <a:gd name="connsiteX45" fmla="*/ 318025 w 877683"/>
                  <a:gd name="connsiteY45" fmla="*/ 359835 h 1674190"/>
                  <a:gd name="connsiteX46" fmla="*/ 283258 w 877683"/>
                  <a:gd name="connsiteY46" fmla="*/ 379202 h 1674190"/>
                  <a:gd name="connsiteX47" fmla="*/ 694400 w 877683"/>
                  <a:gd name="connsiteY47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84712 w 877683"/>
                  <a:gd name="connsiteY21" fmla="*/ 65749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489476 w 877683"/>
                  <a:gd name="connsiteY28" fmla="*/ 433652 h 1674190"/>
                  <a:gd name="connsiteX29" fmla="*/ 418037 w 877683"/>
                  <a:gd name="connsiteY29" fmla="*/ 438417 h 1674190"/>
                  <a:gd name="connsiteX30" fmla="*/ 487095 w 877683"/>
                  <a:gd name="connsiteY30" fmla="*/ 416983 h 1674190"/>
                  <a:gd name="connsiteX31" fmla="*/ 584726 w 877683"/>
                  <a:gd name="connsiteY31" fmla="*/ 428889 h 1674190"/>
                  <a:gd name="connsiteX32" fmla="*/ 525195 w 877683"/>
                  <a:gd name="connsiteY32" fmla="*/ 400315 h 1674190"/>
                  <a:gd name="connsiteX33" fmla="*/ 601395 w 877683"/>
                  <a:gd name="connsiteY33" fmla="*/ 376503 h 1674190"/>
                  <a:gd name="connsiteX34" fmla="*/ 551387 w 877683"/>
                  <a:gd name="connsiteY34" fmla="*/ 347928 h 1674190"/>
                  <a:gd name="connsiteX35" fmla="*/ 622826 w 877683"/>
                  <a:gd name="connsiteY35" fmla="*/ 309827 h 1674190"/>
                  <a:gd name="connsiteX36" fmla="*/ 553770 w 877683"/>
                  <a:gd name="connsiteY36" fmla="*/ 295541 h 1674190"/>
                  <a:gd name="connsiteX37" fmla="*/ 618063 w 877683"/>
                  <a:gd name="connsiteY37" fmla="*/ 269347 h 1674190"/>
                  <a:gd name="connsiteX38" fmla="*/ 644258 w 877683"/>
                  <a:gd name="connsiteY38" fmla="*/ 240772 h 1674190"/>
                  <a:gd name="connsiteX39" fmla="*/ 601395 w 877683"/>
                  <a:gd name="connsiteY39" fmla="*/ 240772 h 1674190"/>
                  <a:gd name="connsiteX40" fmla="*/ 658545 w 877683"/>
                  <a:gd name="connsiteY40" fmla="*/ 209816 h 1674190"/>
                  <a:gd name="connsiteX41" fmla="*/ 696644 w 877683"/>
                  <a:gd name="connsiteY41" fmla="*/ 159809 h 1674190"/>
                  <a:gd name="connsiteX42" fmla="*/ 682356 w 877683"/>
                  <a:gd name="connsiteY42" fmla="*/ 114566 h 1674190"/>
                  <a:gd name="connsiteX43" fmla="*/ 710932 w 877683"/>
                  <a:gd name="connsiteY43" fmla="*/ 126473 h 1674190"/>
                  <a:gd name="connsiteX44" fmla="*/ 698752 w 877683"/>
                  <a:gd name="connsiteY44" fmla="*/ 25348 h 1674190"/>
                  <a:gd name="connsiteX45" fmla="*/ 318025 w 877683"/>
                  <a:gd name="connsiteY45" fmla="*/ 359835 h 1674190"/>
                  <a:gd name="connsiteX46" fmla="*/ 283258 w 877683"/>
                  <a:gd name="connsiteY46" fmla="*/ 379202 h 1674190"/>
                  <a:gd name="connsiteX47" fmla="*/ 694400 w 877683"/>
                  <a:gd name="connsiteY47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83660 w 877683"/>
                  <a:gd name="connsiteY10" fmla="*/ 963288 h 1674190"/>
                  <a:gd name="connsiteX11" fmla="*/ 801962 w 877683"/>
                  <a:gd name="connsiteY11" fmla="*/ 690533 h 1674190"/>
                  <a:gd name="connsiteX12" fmla="*/ 811625 w 877683"/>
                  <a:gd name="connsiteY12" fmla="*/ 522690 h 1674190"/>
                  <a:gd name="connsiteX13" fmla="*/ 865713 w 877683"/>
                  <a:gd name="connsiteY13" fmla="*/ 309828 h 1674190"/>
                  <a:gd name="connsiteX14" fmla="*/ 877620 w 877683"/>
                  <a:gd name="connsiteY14" fmla="*/ 183622 h 1674190"/>
                  <a:gd name="connsiteX15" fmla="*/ 829789 w 877683"/>
                  <a:gd name="connsiteY15" fmla="*/ 262520 h 1674190"/>
                  <a:gd name="connsiteX16" fmla="*/ 729982 w 877683"/>
                  <a:gd name="connsiteY16" fmla="*/ 243154 h 1674190"/>
                  <a:gd name="connsiteX17" fmla="*/ 732364 w 877683"/>
                  <a:gd name="connsiteY17" fmla="*/ 131233 h 1674190"/>
                  <a:gd name="connsiteX18" fmla="*/ 677595 w 877683"/>
                  <a:gd name="connsiteY18" fmla="*/ 259822 h 1674190"/>
                  <a:gd name="connsiteX19" fmla="*/ 613299 w 877683"/>
                  <a:gd name="connsiteY19" fmla="*/ 466992 h 1674190"/>
                  <a:gd name="connsiteX20" fmla="*/ 453758 w 877683"/>
                  <a:gd name="connsiteY20" fmla="*/ 757502 h 1674190"/>
                  <a:gd name="connsiteX21" fmla="*/ 496618 w 877683"/>
                  <a:gd name="connsiteY21" fmla="*/ 695589 h 1674190"/>
                  <a:gd name="connsiteX22" fmla="*/ 484712 w 877683"/>
                  <a:gd name="connsiteY22" fmla="*/ 657490 h 1674190"/>
                  <a:gd name="connsiteX23" fmla="*/ 551387 w 877683"/>
                  <a:gd name="connsiteY23" fmla="*/ 614628 h 1674190"/>
                  <a:gd name="connsiteX24" fmla="*/ 491857 w 877683"/>
                  <a:gd name="connsiteY24" fmla="*/ 600341 h 1674190"/>
                  <a:gd name="connsiteX25" fmla="*/ 494238 w 877683"/>
                  <a:gd name="connsiteY25" fmla="*/ 569384 h 1674190"/>
                  <a:gd name="connsiteX26" fmla="*/ 553769 w 877683"/>
                  <a:gd name="connsiteY26" fmla="*/ 543191 h 1674190"/>
                  <a:gd name="connsiteX27" fmla="*/ 506144 w 877683"/>
                  <a:gd name="connsiteY27" fmla="*/ 533666 h 1674190"/>
                  <a:gd name="connsiteX28" fmla="*/ 575199 w 877683"/>
                  <a:gd name="connsiteY28" fmla="*/ 521759 h 1674190"/>
                  <a:gd name="connsiteX29" fmla="*/ 489476 w 877683"/>
                  <a:gd name="connsiteY29" fmla="*/ 433652 h 1674190"/>
                  <a:gd name="connsiteX30" fmla="*/ 418037 w 877683"/>
                  <a:gd name="connsiteY30" fmla="*/ 438417 h 1674190"/>
                  <a:gd name="connsiteX31" fmla="*/ 487095 w 877683"/>
                  <a:gd name="connsiteY31" fmla="*/ 416983 h 1674190"/>
                  <a:gd name="connsiteX32" fmla="*/ 584726 w 877683"/>
                  <a:gd name="connsiteY32" fmla="*/ 428889 h 1674190"/>
                  <a:gd name="connsiteX33" fmla="*/ 525195 w 877683"/>
                  <a:gd name="connsiteY33" fmla="*/ 400315 h 1674190"/>
                  <a:gd name="connsiteX34" fmla="*/ 601395 w 877683"/>
                  <a:gd name="connsiteY34" fmla="*/ 376503 h 1674190"/>
                  <a:gd name="connsiteX35" fmla="*/ 551387 w 877683"/>
                  <a:gd name="connsiteY35" fmla="*/ 347928 h 1674190"/>
                  <a:gd name="connsiteX36" fmla="*/ 622826 w 877683"/>
                  <a:gd name="connsiteY36" fmla="*/ 309827 h 1674190"/>
                  <a:gd name="connsiteX37" fmla="*/ 553770 w 877683"/>
                  <a:gd name="connsiteY37" fmla="*/ 295541 h 1674190"/>
                  <a:gd name="connsiteX38" fmla="*/ 618063 w 877683"/>
                  <a:gd name="connsiteY38" fmla="*/ 269347 h 1674190"/>
                  <a:gd name="connsiteX39" fmla="*/ 644258 w 877683"/>
                  <a:gd name="connsiteY39" fmla="*/ 240772 h 1674190"/>
                  <a:gd name="connsiteX40" fmla="*/ 601395 w 877683"/>
                  <a:gd name="connsiteY40" fmla="*/ 240772 h 1674190"/>
                  <a:gd name="connsiteX41" fmla="*/ 658545 w 877683"/>
                  <a:gd name="connsiteY41" fmla="*/ 209816 h 1674190"/>
                  <a:gd name="connsiteX42" fmla="*/ 696644 w 877683"/>
                  <a:gd name="connsiteY42" fmla="*/ 159809 h 1674190"/>
                  <a:gd name="connsiteX43" fmla="*/ 682356 w 877683"/>
                  <a:gd name="connsiteY43" fmla="*/ 114566 h 1674190"/>
                  <a:gd name="connsiteX44" fmla="*/ 710932 w 877683"/>
                  <a:gd name="connsiteY44" fmla="*/ 126473 h 1674190"/>
                  <a:gd name="connsiteX45" fmla="*/ 698752 w 877683"/>
                  <a:gd name="connsiteY45" fmla="*/ 25348 h 1674190"/>
                  <a:gd name="connsiteX46" fmla="*/ 318025 w 877683"/>
                  <a:gd name="connsiteY46" fmla="*/ 359835 h 1674190"/>
                  <a:gd name="connsiteX47" fmla="*/ 283258 w 877683"/>
                  <a:gd name="connsiteY47" fmla="*/ 379202 h 1674190"/>
                  <a:gd name="connsiteX48" fmla="*/ 694400 w 877683"/>
                  <a:gd name="connsiteY48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27602 w 877683"/>
                  <a:gd name="connsiteY10" fmla="*/ 1083733 h 1674190"/>
                  <a:gd name="connsiteX11" fmla="*/ 783660 w 877683"/>
                  <a:gd name="connsiteY11" fmla="*/ 963288 h 1674190"/>
                  <a:gd name="connsiteX12" fmla="*/ 801962 w 877683"/>
                  <a:gd name="connsiteY12" fmla="*/ 690533 h 1674190"/>
                  <a:gd name="connsiteX13" fmla="*/ 811625 w 877683"/>
                  <a:gd name="connsiteY13" fmla="*/ 522690 h 1674190"/>
                  <a:gd name="connsiteX14" fmla="*/ 865713 w 877683"/>
                  <a:gd name="connsiteY14" fmla="*/ 309828 h 1674190"/>
                  <a:gd name="connsiteX15" fmla="*/ 877620 w 877683"/>
                  <a:gd name="connsiteY15" fmla="*/ 183622 h 1674190"/>
                  <a:gd name="connsiteX16" fmla="*/ 829789 w 877683"/>
                  <a:gd name="connsiteY16" fmla="*/ 262520 h 1674190"/>
                  <a:gd name="connsiteX17" fmla="*/ 729982 w 877683"/>
                  <a:gd name="connsiteY17" fmla="*/ 243154 h 1674190"/>
                  <a:gd name="connsiteX18" fmla="*/ 732364 w 877683"/>
                  <a:gd name="connsiteY18" fmla="*/ 131233 h 1674190"/>
                  <a:gd name="connsiteX19" fmla="*/ 677595 w 877683"/>
                  <a:gd name="connsiteY19" fmla="*/ 259822 h 1674190"/>
                  <a:gd name="connsiteX20" fmla="*/ 613299 w 877683"/>
                  <a:gd name="connsiteY20" fmla="*/ 466992 h 1674190"/>
                  <a:gd name="connsiteX21" fmla="*/ 453758 w 877683"/>
                  <a:gd name="connsiteY21" fmla="*/ 757502 h 1674190"/>
                  <a:gd name="connsiteX22" fmla="*/ 496618 w 877683"/>
                  <a:gd name="connsiteY22" fmla="*/ 695589 h 1674190"/>
                  <a:gd name="connsiteX23" fmla="*/ 484712 w 877683"/>
                  <a:gd name="connsiteY23" fmla="*/ 657490 h 1674190"/>
                  <a:gd name="connsiteX24" fmla="*/ 551387 w 877683"/>
                  <a:gd name="connsiteY24" fmla="*/ 614628 h 1674190"/>
                  <a:gd name="connsiteX25" fmla="*/ 491857 w 877683"/>
                  <a:gd name="connsiteY25" fmla="*/ 600341 h 1674190"/>
                  <a:gd name="connsiteX26" fmla="*/ 494238 w 877683"/>
                  <a:gd name="connsiteY26" fmla="*/ 569384 h 1674190"/>
                  <a:gd name="connsiteX27" fmla="*/ 553769 w 877683"/>
                  <a:gd name="connsiteY27" fmla="*/ 543191 h 1674190"/>
                  <a:gd name="connsiteX28" fmla="*/ 506144 w 877683"/>
                  <a:gd name="connsiteY28" fmla="*/ 533666 h 1674190"/>
                  <a:gd name="connsiteX29" fmla="*/ 575199 w 877683"/>
                  <a:gd name="connsiteY29" fmla="*/ 521759 h 1674190"/>
                  <a:gd name="connsiteX30" fmla="*/ 489476 w 877683"/>
                  <a:gd name="connsiteY30" fmla="*/ 433652 h 1674190"/>
                  <a:gd name="connsiteX31" fmla="*/ 418037 w 877683"/>
                  <a:gd name="connsiteY31" fmla="*/ 438417 h 1674190"/>
                  <a:gd name="connsiteX32" fmla="*/ 487095 w 877683"/>
                  <a:gd name="connsiteY32" fmla="*/ 416983 h 1674190"/>
                  <a:gd name="connsiteX33" fmla="*/ 584726 w 877683"/>
                  <a:gd name="connsiteY33" fmla="*/ 428889 h 1674190"/>
                  <a:gd name="connsiteX34" fmla="*/ 525195 w 877683"/>
                  <a:gd name="connsiteY34" fmla="*/ 400315 h 1674190"/>
                  <a:gd name="connsiteX35" fmla="*/ 601395 w 877683"/>
                  <a:gd name="connsiteY35" fmla="*/ 376503 h 1674190"/>
                  <a:gd name="connsiteX36" fmla="*/ 551387 w 877683"/>
                  <a:gd name="connsiteY36" fmla="*/ 347928 h 1674190"/>
                  <a:gd name="connsiteX37" fmla="*/ 622826 w 877683"/>
                  <a:gd name="connsiteY37" fmla="*/ 309827 h 1674190"/>
                  <a:gd name="connsiteX38" fmla="*/ 553770 w 877683"/>
                  <a:gd name="connsiteY38" fmla="*/ 295541 h 1674190"/>
                  <a:gd name="connsiteX39" fmla="*/ 618063 w 877683"/>
                  <a:gd name="connsiteY39" fmla="*/ 269347 h 1674190"/>
                  <a:gd name="connsiteX40" fmla="*/ 644258 w 877683"/>
                  <a:gd name="connsiteY40" fmla="*/ 240772 h 1674190"/>
                  <a:gd name="connsiteX41" fmla="*/ 601395 w 877683"/>
                  <a:gd name="connsiteY41" fmla="*/ 240772 h 1674190"/>
                  <a:gd name="connsiteX42" fmla="*/ 658545 w 877683"/>
                  <a:gd name="connsiteY42" fmla="*/ 209816 h 1674190"/>
                  <a:gd name="connsiteX43" fmla="*/ 696644 w 877683"/>
                  <a:gd name="connsiteY43" fmla="*/ 159809 h 1674190"/>
                  <a:gd name="connsiteX44" fmla="*/ 682356 w 877683"/>
                  <a:gd name="connsiteY44" fmla="*/ 114566 h 1674190"/>
                  <a:gd name="connsiteX45" fmla="*/ 710932 w 877683"/>
                  <a:gd name="connsiteY45" fmla="*/ 126473 h 1674190"/>
                  <a:gd name="connsiteX46" fmla="*/ 698752 w 877683"/>
                  <a:gd name="connsiteY46" fmla="*/ 25348 h 1674190"/>
                  <a:gd name="connsiteX47" fmla="*/ 318025 w 877683"/>
                  <a:gd name="connsiteY47" fmla="*/ 359835 h 1674190"/>
                  <a:gd name="connsiteX48" fmla="*/ 283258 w 877683"/>
                  <a:gd name="connsiteY48" fmla="*/ 379202 h 1674190"/>
                  <a:gd name="connsiteX49" fmla="*/ 694400 w 877683"/>
                  <a:gd name="connsiteY49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27602 w 877683"/>
                  <a:gd name="connsiteY10" fmla="*/ 1083733 h 1674190"/>
                  <a:gd name="connsiteX11" fmla="*/ 783660 w 877683"/>
                  <a:gd name="connsiteY11" fmla="*/ 963288 h 1674190"/>
                  <a:gd name="connsiteX12" fmla="*/ 737127 w 877683"/>
                  <a:gd name="connsiteY12" fmla="*/ 1062302 h 1674190"/>
                  <a:gd name="connsiteX13" fmla="*/ 801962 w 877683"/>
                  <a:gd name="connsiteY13" fmla="*/ 690533 h 1674190"/>
                  <a:gd name="connsiteX14" fmla="*/ 811625 w 877683"/>
                  <a:gd name="connsiteY14" fmla="*/ 522690 h 1674190"/>
                  <a:gd name="connsiteX15" fmla="*/ 865713 w 877683"/>
                  <a:gd name="connsiteY15" fmla="*/ 309828 h 1674190"/>
                  <a:gd name="connsiteX16" fmla="*/ 877620 w 877683"/>
                  <a:gd name="connsiteY16" fmla="*/ 183622 h 1674190"/>
                  <a:gd name="connsiteX17" fmla="*/ 829789 w 877683"/>
                  <a:gd name="connsiteY17" fmla="*/ 262520 h 1674190"/>
                  <a:gd name="connsiteX18" fmla="*/ 729982 w 877683"/>
                  <a:gd name="connsiteY18" fmla="*/ 243154 h 1674190"/>
                  <a:gd name="connsiteX19" fmla="*/ 732364 w 877683"/>
                  <a:gd name="connsiteY19" fmla="*/ 131233 h 1674190"/>
                  <a:gd name="connsiteX20" fmla="*/ 677595 w 877683"/>
                  <a:gd name="connsiteY20" fmla="*/ 259822 h 1674190"/>
                  <a:gd name="connsiteX21" fmla="*/ 613299 w 877683"/>
                  <a:gd name="connsiteY21" fmla="*/ 466992 h 1674190"/>
                  <a:gd name="connsiteX22" fmla="*/ 453758 w 877683"/>
                  <a:gd name="connsiteY22" fmla="*/ 757502 h 1674190"/>
                  <a:gd name="connsiteX23" fmla="*/ 496618 w 877683"/>
                  <a:gd name="connsiteY23" fmla="*/ 695589 h 1674190"/>
                  <a:gd name="connsiteX24" fmla="*/ 484712 w 877683"/>
                  <a:gd name="connsiteY24" fmla="*/ 657490 h 1674190"/>
                  <a:gd name="connsiteX25" fmla="*/ 551387 w 877683"/>
                  <a:gd name="connsiteY25" fmla="*/ 614628 h 1674190"/>
                  <a:gd name="connsiteX26" fmla="*/ 491857 w 877683"/>
                  <a:gd name="connsiteY26" fmla="*/ 600341 h 1674190"/>
                  <a:gd name="connsiteX27" fmla="*/ 494238 w 877683"/>
                  <a:gd name="connsiteY27" fmla="*/ 569384 h 1674190"/>
                  <a:gd name="connsiteX28" fmla="*/ 553769 w 877683"/>
                  <a:gd name="connsiteY28" fmla="*/ 543191 h 1674190"/>
                  <a:gd name="connsiteX29" fmla="*/ 506144 w 877683"/>
                  <a:gd name="connsiteY29" fmla="*/ 533666 h 1674190"/>
                  <a:gd name="connsiteX30" fmla="*/ 575199 w 877683"/>
                  <a:gd name="connsiteY30" fmla="*/ 521759 h 1674190"/>
                  <a:gd name="connsiteX31" fmla="*/ 489476 w 877683"/>
                  <a:gd name="connsiteY31" fmla="*/ 433652 h 1674190"/>
                  <a:gd name="connsiteX32" fmla="*/ 418037 w 877683"/>
                  <a:gd name="connsiteY32" fmla="*/ 438417 h 1674190"/>
                  <a:gd name="connsiteX33" fmla="*/ 487095 w 877683"/>
                  <a:gd name="connsiteY33" fmla="*/ 416983 h 1674190"/>
                  <a:gd name="connsiteX34" fmla="*/ 584726 w 877683"/>
                  <a:gd name="connsiteY34" fmla="*/ 428889 h 1674190"/>
                  <a:gd name="connsiteX35" fmla="*/ 525195 w 877683"/>
                  <a:gd name="connsiteY35" fmla="*/ 400315 h 1674190"/>
                  <a:gd name="connsiteX36" fmla="*/ 601395 w 877683"/>
                  <a:gd name="connsiteY36" fmla="*/ 376503 h 1674190"/>
                  <a:gd name="connsiteX37" fmla="*/ 551387 w 877683"/>
                  <a:gd name="connsiteY37" fmla="*/ 347928 h 1674190"/>
                  <a:gd name="connsiteX38" fmla="*/ 622826 w 877683"/>
                  <a:gd name="connsiteY38" fmla="*/ 309827 h 1674190"/>
                  <a:gd name="connsiteX39" fmla="*/ 553770 w 877683"/>
                  <a:gd name="connsiteY39" fmla="*/ 295541 h 1674190"/>
                  <a:gd name="connsiteX40" fmla="*/ 618063 w 877683"/>
                  <a:gd name="connsiteY40" fmla="*/ 269347 h 1674190"/>
                  <a:gd name="connsiteX41" fmla="*/ 644258 w 877683"/>
                  <a:gd name="connsiteY41" fmla="*/ 240772 h 1674190"/>
                  <a:gd name="connsiteX42" fmla="*/ 601395 w 877683"/>
                  <a:gd name="connsiteY42" fmla="*/ 240772 h 1674190"/>
                  <a:gd name="connsiteX43" fmla="*/ 658545 w 877683"/>
                  <a:gd name="connsiteY43" fmla="*/ 209816 h 1674190"/>
                  <a:gd name="connsiteX44" fmla="*/ 696644 w 877683"/>
                  <a:gd name="connsiteY44" fmla="*/ 159809 h 1674190"/>
                  <a:gd name="connsiteX45" fmla="*/ 682356 w 877683"/>
                  <a:gd name="connsiteY45" fmla="*/ 114566 h 1674190"/>
                  <a:gd name="connsiteX46" fmla="*/ 710932 w 877683"/>
                  <a:gd name="connsiteY46" fmla="*/ 126473 h 1674190"/>
                  <a:gd name="connsiteX47" fmla="*/ 698752 w 877683"/>
                  <a:gd name="connsiteY47" fmla="*/ 25348 h 1674190"/>
                  <a:gd name="connsiteX48" fmla="*/ 318025 w 877683"/>
                  <a:gd name="connsiteY48" fmla="*/ 359835 h 1674190"/>
                  <a:gd name="connsiteX49" fmla="*/ 283258 w 877683"/>
                  <a:gd name="connsiteY49" fmla="*/ 379202 h 1674190"/>
                  <a:gd name="connsiteX50" fmla="*/ 694400 w 877683"/>
                  <a:gd name="connsiteY50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27602 w 877683"/>
                  <a:gd name="connsiteY10" fmla="*/ 1083733 h 1674190"/>
                  <a:gd name="connsiteX11" fmla="*/ 783660 w 877683"/>
                  <a:gd name="connsiteY11" fmla="*/ 963288 h 1674190"/>
                  <a:gd name="connsiteX12" fmla="*/ 641877 w 877683"/>
                  <a:gd name="connsiteY12" fmla="*/ 1000390 h 1674190"/>
                  <a:gd name="connsiteX13" fmla="*/ 801962 w 877683"/>
                  <a:gd name="connsiteY13" fmla="*/ 690533 h 1674190"/>
                  <a:gd name="connsiteX14" fmla="*/ 811625 w 877683"/>
                  <a:gd name="connsiteY14" fmla="*/ 522690 h 1674190"/>
                  <a:gd name="connsiteX15" fmla="*/ 865713 w 877683"/>
                  <a:gd name="connsiteY15" fmla="*/ 309828 h 1674190"/>
                  <a:gd name="connsiteX16" fmla="*/ 877620 w 877683"/>
                  <a:gd name="connsiteY16" fmla="*/ 183622 h 1674190"/>
                  <a:gd name="connsiteX17" fmla="*/ 829789 w 877683"/>
                  <a:gd name="connsiteY17" fmla="*/ 262520 h 1674190"/>
                  <a:gd name="connsiteX18" fmla="*/ 729982 w 877683"/>
                  <a:gd name="connsiteY18" fmla="*/ 243154 h 1674190"/>
                  <a:gd name="connsiteX19" fmla="*/ 732364 w 877683"/>
                  <a:gd name="connsiteY19" fmla="*/ 131233 h 1674190"/>
                  <a:gd name="connsiteX20" fmla="*/ 677595 w 877683"/>
                  <a:gd name="connsiteY20" fmla="*/ 259822 h 1674190"/>
                  <a:gd name="connsiteX21" fmla="*/ 613299 w 877683"/>
                  <a:gd name="connsiteY21" fmla="*/ 466992 h 1674190"/>
                  <a:gd name="connsiteX22" fmla="*/ 453758 w 877683"/>
                  <a:gd name="connsiteY22" fmla="*/ 757502 h 1674190"/>
                  <a:gd name="connsiteX23" fmla="*/ 496618 w 877683"/>
                  <a:gd name="connsiteY23" fmla="*/ 695589 h 1674190"/>
                  <a:gd name="connsiteX24" fmla="*/ 484712 w 877683"/>
                  <a:gd name="connsiteY24" fmla="*/ 657490 h 1674190"/>
                  <a:gd name="connsiteX25" fmla="*/ 551387 w 877683"/>
                  <a:gd name="connsiteY25" fmla="*/ 614628 h 1674190"/>
                  <a:gd name="connsiteX26" fmla="*/ 491857 w 877683"/>
                  <a:gd name="connsiteY26" fmla="*/ 600341 h 1674190"/>
                  <a:gd name="connsiteX27" fmla="*/ 494238 w 877683"/>
                  <a:gd name="connsiteY27" fmla="*/ 569384 h 1674190"/>
                  <a:gd name="connsiteX28" fmla="*/ 553769 w 877683"/>
                  <a:gd name="connsiteY28" fmla="*/ 543191 h 1674190"/>
                  <a:gd name="connsiteX29" fmla="*/ 506144 w 877683"/>
                  <a:gd name="connsiteY29" fmla="*/ 533666 h 1674190"/>
                  <a:gd name="connsiteX30" fmla="*/ 575199 w 877683"/>
                  <a:gd name="connsiteY30" fmla="*/ 521759 h 1674190"/>
                  <a:gd name="connsiteX31" fmla="*/ 489476 w 877683"/>
                  <a:gd name="connsiteY31" fmla="*/ 433652 h 1674190"/>
                  <a:gd name="connsiteX32" fmla="*/ 418037 w 877683"/>
                  <a:gd name="connsiteY32" fmla="*/ 438417 h 1674190"/>
                  <a:gd name="connsiteX33" fmla="*/ 487095 w 877683"/>
                  <a:gd name="connsiteY33" fmla="*/ 416983 h 1674190"/>
                  <a:gd name="connsiteX34" fmla="*/ 584726 w 877683"/>
                  <a:gd name="connsiteY34" fmla="*/ 428889 h 1674190"/>
                  <a:gd name="connsiteX35" fmla="*/ 525195 w 877683"/>
                  <a:gd name="connsiteY35" fmla="*/ 400315 h 1674190"/>
                  <a:gd name="connsiteX36" fmla="*/ 601395 w 877683"/>
                  <a:gd name="connsiteY36" fmla="*/ 376503 h 1674190"/>
                  <a:gd name="connsiteX37" fmla="*/ 551387 w 877683"/>
                  <a:gd name="connsiteY37" fmla="*/ 347928 h 1674190"/>
                  <a:gd name="connsiteX38" fmla="*/ 622826 w 877683"/>
                  <a:gd name="connsiteY38" fmla="*/ 309827 h 1674190"/>
                  <a:gd name="connsiteX39" fmla="*/ 553770 w 877683"/>
                  <a:gd name="connsiteY39" fmla="*/ 295541 h 1674190"/>
                  <a:gd name="connsiteX40" fmla="*/ 618063 w 877683"/>
                  <a:gd name="connsiteY40" fmla="*/ 269347 h 1674190"/>
                  <a:gd name="connsiteX41" fmla="*/ 644258 w 877683"/>
                  <a:gd name="connsiteY41" fmla="*/ 240772 h 1674190"/>
                  <a:gd name="connsiteX42" fmla="*/ 601395 w 877683"/>
                  <a:gd name="connsiteY42" fmla="*/ 240772 h 1674190"/>
                  <a:gd name="connsiteX43" fmla="*/ 658545 w 877683"/>
                  <a:gd name="connsiteY43" fmla="*/ 209816 h 1674190"/>
                  <a:gd name="connsiteX44" fmla="*/ 696644 w 877683"/>
                  <a:gd name="connsiteY44" fmla="*/ 159809 h 1674190"/>
                  <a:gd name="connsiteX45" fmla="*/ 682356 w 877683"/>
                  <a:gd name="connsiteY45" fmla="*/ 114566 h 1674190"/>
                  <a:gd name="connsiteX46" fmla="*/ 710932 w 877683"/>
                  <a:gd name="connsiteY46" fmla="*/ 126473 h 1674190"/>
                  <a:gd name="connsiteX47" fmla="*/ 698752 w 877683"/>
                  <a:gd name="connsiteY47" fmla="*/ 25348 h 1674190"/>
                  <a:gd name="connsiteX48" fmla="*/ 318025 w 877683"/>
                  <a:gd name="connsiteY48" fmla="*/ 359835 h 1674190"/>
                  <a:gd name="connsiteX49" fmla="*/ 283258 w 877683"/>
                  <a:gd name="connsiteY49" fmla="*/ 379202 h 1674190"/>
                  <a:gd name="connsiteX50" fmla="*/ 694400 w 877683"/>
                  <a:gd name="connsiteY50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27602 w 877683"/>
                  <a:gd name="connsiteY10" fmla="*/ 1083733 h 1674190"/>
                  <a:gd name="connsiteX11" fmla="*/ 783660 w 877683"/>
                  <a:gd name="connsiteY11" fmla="*/ 963288 h 1674190"/>
                  <a:gd name="connsiteX12" fmla="*/ 641877 w 877683"/>
                  <a:gd name="connsiteY12" fmla="*/ 1000390 h 1674190"/>
                  <a:gd name="connsiteX13" fmla="*/ 801962 w 877683"/>
                  <a:gd name="connsiteY13" fmla="*/ 690533 h 1674190"/>
                  <a:gd name="connsiteX14" fmla="*/ 811625 w 877683"/>
                  <a:gd name="connsiteY14" fmla="*/ 522690 h 1674190"/>
                  <a:gd name="connsiteX15" fmla="*/ 865713 w 877683"/>
                  <a:gd name="connsiteY15" fmla="*/ 309828 h 1674190"/>
                  <a:gd name="connsiteX16" fmla="*/ 877620 w 877683"/>
                  <a:gd name="connsiteY16" fmla="*/ 183622 h 1674190"/>
                  <a:gd name="connsiteX17" fmla="*/ 829789 w 877683"/>
                  <a:gd name="connsiteY17" fmla="*/ 262520 h 1674190"/>
                  <a:gd name="connsiteX18" fmla="*/ 729982 w 877683"/>
                  <a:gd name="connsiteY18" fmla="*/ 243154 h 1674190"/>
                  <a:gd name="connsiteX19" fmla="*/ 732364 w 877683"/>
                  <a:gd name="connsiteY19" fmla="*/ 131233 h 1674190"/>
                  <a:gd name="connsiteX20" fmla="*/ 677595 w 877683"/>
                  <a:gd name="connsiteY20" fmla="*/ 259822 h 1674190"/>
                  <a:gd name="connsiteX21" fmla="*/ 613299 w 877683"/>
                  <a:gd name="connsiteY21" fmla="*/ 466992 h 1674190"/>
                  <a:gd name="connsiteX22" fmla="*/ 453758 w 877683"/>
                  <a:gd name="connsiteY22" fmla="*/ 757502 h 1674190"/>
                  <a:gd name="connsiteX23" fmla="*/ 496618 w 877683"/>
                  <a:gd name="connsiteY23" fmla="*/ 695589 h 1674190"/>
                  <a:gd name="connsiteX24" fmla="*/ 484712 w 877683"/>
                  <a:gd name="connsiteY24" fmla="*/ 657490 h 1674190"/>
                  <a:gd name="connsiteX25" fmla="*/ 551387 w 877683"/>
                  <a:gd name="connsiteY25" fmla="*/ 614628 h 1674190"/>
                  <a:gd name="connsiteX26" fmla="*/ 491857 w 877683"/>
                  <a:gd name="connsiteY26" fmla="*/ 600341 h 1674190"/>
                  <a:gd name="connsiteX27" fmla="*/ 494238 w 877683"/>
                  <a:gd name="connsiteY27" fmla="*/ 569384 h 1674190"/>
                  <a:gd name="connsiteX28" fmla="*/ 553769 w 877683"/>
                  <a:gd name="connsiteY28" fmla="*/ 543191 h 1674190"/>
                  <a:gd name="connsiteX29" fmla="*/ 506144 w 877683"/>
                  <a:gd name="connsiteY29" fmla="*/ 533666 h 1674190"/>
                  <a:gd name="connsiteX30" fmla="*/ 575199 w 877683"/>
                  <a:gd name="connsiteY30" fmla="*/ 521759 h 1674190"/>
                  <a:gd name="connsiteX31" fmla="*/ 489476 w 877683"/>
                  <a:gd name="connsiteY31" fmla="*/ 433652 h 1674190"/>
                  <a:gd name="connsiteX32" fmla="*/ 418037 w 877683"/>
                  <a:gd name="connsiteY32" fmla="*/ 438417 h 1674190"/>
                  <a:gd name="connsiteX33" fmla="*/ 487095 w 877683"/>
                  <a:gd name="connsiteY33" fmla="*/ 416983 h 1674190"/>
                  <a:gd name="connsiteX34" fmla="*/ 584726 w 877683"/>
                  <a:gd name="connsiteY34" fmla="*/ 428889 h 1674190"/>
                  <a:gd name="connsiteX35" fmla="*/ 525195 w 877683"/>
                  <a:gd name="connsiteY35" fmla="*/ 400315 h 1674190"/>
                  <a:gd name="connsiteX36" fmla="*/ 601395 w 877683"/>
                  <a:gd name="connsiteY36" fmla="*/ 376503 h 1674190"/>
                  <a:gd name="connsiteX37" fmla="*/ 551387 w 877683"/>
                  <a:gd name="connsiteY37" fmla="*/ 347928 h 1674190"/>
                  <a:gd name="connsiteX38" fmla="*/ 622826 w 877683"/>
                  <a:gd name="connsiteY38" fmla="*/ 309827 h 1674190"/>
                  <a:gd name="connsiteX39" fmla="*/ 553770 w 877683"/>
                  <a:gd name="connsiteY39" fmla="*/ 295541 h 1674190"/>
                  <a:gd name="connsiteX40" fmla="*/ 618063 w 877683"/>
                  <a:gd name="connsiteY40" fmla="*/ 269347 h 1674190"/>
                  <a:gd name="connsiteX41" fmla="*/ 644258 w 877683"/>
                  <a:gd name="connsiteY41" fmla="*/ 240772 h 1674190"/>
                  <a:gd name="connsiteX42" fmla="*/ 601395 w 877683"/>
                  <a:gd name="connsiteY42" fmla="*/ 240772 h 1674190"/>
                  <a:gd name="connsiteX43" fmla="*/ 658545 w 877683"/>
                  <a:gd name="connsiteY43" fmla="*/ 209816 h 1674190"/>
                  <a:gd name="connsiteX44" fmla="*/ 696644 w 877683"/>
                  <a:gd name="connsiteY44" fmla="*/ 159809 h 1674190"/>
                  <a:gd name="connsiteX45" fmla="*/ 682356 w 877683"/>
                  <a:gd name="connsiteY45" fmla="*/ 114566 h 1674190"/>
                  <a:gd name="connsiteX46" fmla="*/ 710932 w 877683"/>
                  <a:gd name="connsiteY46" fmla="*/ 126473 h 1674190"/>
                  <a:gd name="connsiteX47" fmla="*/ 698752 w 877683"/>
                  <a:gd name="connsiteY47" fmla="*/ 25348 h 1674190"/>
                  <a:gd name="connsiteX48" fmla="*/ 318025 w 877683"/>
                  <a:gd name="connsiteY48" fmla="*/ 359835 h 1674190"/>
                  <a:gd name="connsiteX49" fmla="*/ 283258 w 877683"/>
                  <a:gd name="connsiteY49" fmla="*/ 379202 h 1674190"/>
                  <a:gd name="connsiteX50" fmla="*/ 694400 w 877683"/>
                  <a:gd name="connsiteY50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27602 w 877683"/>
                  <a:gd name="connsiteY10" fmla="*/ 1083733 h 1674190"/>
                  <a:gd name="connsiteX11" fmla="*/ 759847 w 877683"/>
                  <a:gd name="connsiteY11" fmla="*/ 996625 h 1674190"/>
                  <a:gd name="connsiteX12" fmla="*/ 641877 w 877683"/>
                  <a:gd name="connsiteY12" fmla="*/ 1000390 h 1674190"/>
                  <a:gd name="connsiteX13" fmla="*/ 801962 w 877683"/>
                  <a:gd name="connsiteY13" fmla="*/ 690533 h 1674190"/>
                  <a:gd name="connsiteX14" fmla="*/ 811625 w 877683"/>
                  <a:gd name="connsiteY14" fmla="*/ 522690 h 1674190"/>
                  <a:gd name="connsiteX15" fmla="*/ 865713 w 877683"/>
                  <a:gd name="connsiteY15" fmla="*/ 309828 h 1674190"/>
                  <a:gd name="connsiteX16" fmla="*/ 877620 w 877683"/>
                  <a:gd name="connsiteY16" fmla="*/ 183622 h 1674190"/>
                  <a:gd name="connsiteX17" fmla="*/ 829789 w 877683"/>
                  <a:gd name="connsiteY17" fmla="*/ 262520 h 1674190"/>
                  <a:gd name="connsiteX18" fmla="*/ 729982 w 877683"/>
                  <a:gd name="connsiteY18" fmla="*/ 243154 h 1674190"/>
                  <a:gd name="connsiteX19" fmla="*/ 732364 w 877683"/>
                  <a:gd name="connsiteY19" fmla="*/ 131233 h 1674190"/>
                  <a:gd name="connsiteX20" fmla="*/ 677595 w 877683"/>
                  <a:gd name="connsiteY20" fmla="*/ 259822 h 1674190"/>
                  <a:gd name="connsiteX21" fmla="*/ 613299 w 877683"/>
                  <a:gd name="connsiteY21" fmla="*/ 466992 h 1674190"/>
                  <a:gd name="connsiteX22" fmla="*/ 453758 w 877683"/>
                  <a:gd name="connsiteY22" fmla="*/ 757502 h 1674190"/>
                  <a:gd name="connsiteX23" fmla="*/ 496618 w 877683"/>
                  <a:gd name="connsiteY23" fmla="*/ 695589 h 1674190"/>
                  <a:gd name="connsiteX24" fmla="*/ 484712 w 877683"/>
                  <a:gd name="connsiteY24" fmla="*/ 657490 h 1674190"/>
                  <a:gd name="connsiteX25" fmla="*/ 551387 w 877683"/>
                  <a:gd name="connsiteY25" fmla="*/ 614628 h 1674190"/>
                  <a:gd name="connsiteX26" fmla="*/ 491857 w 877683"/>
                  <a:gd name="connsiteY26" fmla="*/ 600341 h 1674190"/>
                  <a:gd name="connsiteX27" fmla="*/ 494238 w 877683"/>
                  <a:gd name="connsiteY27" fmla="*/ 569384 h 1674190"/>
                  <a:gd name="connsiteX28" fmla="*/ 553769 w 877683"/>
                  <a:gd name="connsiteY28" fmla="*/ 543191 h 1674190"/>
                  <a:gd name="connsiteX29" fmla="*/ 506144 w 877683"/>
                  <a:gd name="connsiteY29" fmla="*/ 533666 h 1674190"/>
                  <a:gd name="connsiteX30" fmla="*/ 575199 w 877683"/>
                  <a:gd name="connsiteY30" fmla="*/ 521759 h 1674190"/>
                  <a:gd name="connsiteX31" fmla="*/ 489476 w 877683"/>
                  <a:gd name="connsiteY31" fmla="*/ 433652 h 1674190"/>
                  <a:gd name="connsiteX32" fmla="*/ 418037 w 877683"/>
                  <a:gd name="connsiteY32" fmla="*/ 438417 h 1674190"/>
                  <a:gd name="connsiteX33" fmla="*/ 487095 w 877683"/>
                  <a:gd name="connsiteY33" fmla="*/ 416983 h 1674190"/>
                  <a:gd name="connsiteX34" fmla="*/ 584726 w 877683"/>
                  <a:gd name="connsiteY34" fmla="*/ 428889 h 1674190"/>
                  <a:gd name="connsiteX35" fmla="*/ 525195 w 877683"/>
                  <a:gd name="connsiteY35" fmla="*/ 400315 h 1674190"/>
                  <a:gd name="connsiteX36" fmla="*/ 601395 w 877683"/>
                  <a:gd name="connsiteY36" fmla="*/ 376503 h 1674190"/>
                  <a:gd name="connsiteX37" fmla="*/ 551387 w 877683"/>
                  <a:gd name="connsiteY37" fmla="*/ 347928 h 1674190"/>
                  <a:gd name="connsiteX38" fmla="*/ 622826 w 877683"/>
                  <a:gd name="connsiteY38" fmla="*/ 309827 h 1674190"/>
                  <a:gd name="connsiteX39" fmla="*/ 553770 w 877683"/>
                  <a:gd name="connsiteY39" fmla="*/ 295541 h 1674190"/>
                  <a:gd name="connsiteX40" fmla="*/ 618063 w 877683"/>
                  <a:gd name="connsiteY40" fmla="*/ 269347 h 1674190"/>
                  <a:gd name="connsiteX41" fmla="*/ 644258 w 877683"/>
                  <a:gd name="connsiteY41" fmla="*/ 240772 h 1674190"/>
                  <a:gd name="connsiteX42" fmla="*/ 601395 w 877683"/>
                  <a:gd name="connsiteY42" fmla="*/ 240772 h 1674190"/>
                  <a:gd name="connsiteX43" fmla="*/ 658545 w 877683"/>
                  <a:gd name="connsiteY43" fmla="*/ 209816 h 1674190"/>
                  <a:gd name="connsiteX44" fmla="*/ 696644 w 877683"/>
                  <a:gd name="connsiteY44" fmla="*/ 159809 h 1674190"/>
                  <a:gd name="connsiteX45" fmla="*/ 682356 w 877683"/>
                  <a:gd name="connsiteY45" fmla="*/ 114566 h 1674190"/>
                  <a:gd name="connsiteX46" fmla="*/ 710932 w 877683"/>
                  <a:gd name="connsiteY46" fmla="*/ 126473 h 1674190"/>
                  <a:gd name="connsiteX47" fmla="*/ 698752 w 877683"/>
                  <a:gd name="connsiteY47" fmla="*/ 25348 h 1674190"/>
                  <a:gd name="connsiteX48" fmla="*/ 318025 w 877683"/>
                  <a:gd name="connsiteY48" fmla="*/ 359835 h 1674190"/>
                  <a:gd name="connsiteX49" fmla="*/ 283258 w 877683"/>
                  <a:gd name="connsiteY49" fmla="*/ 379202 h 1674190"/>
                  <a:gd name="connsiteX50" fmla="*/ 694400 w 877683"/>
                  <a:gd name="connsiteY50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27602 w 877683"/>
                  <a:gd name="connsiteY10" fmla="*/ 1083733 h 1674190"/>
                  <a:gd name="connsiteX11" fmla="*/ 759847 w 877683"/>
                  <a:gd name="connsiteY11" fmla="*/ 996625 h 1674190"/>
                  <a:gd name="connsiteX12" fmla="*/ 641877 w 877683"/>
                  <a:gd name="connsiteY12" fmla="*/ 1000390 h 1674190"/>
                  <a:gd name="connsiteX13" fmla="*/ 801962 w 877683"/>
                  <a:gd name="connsiteY13" fmla="*/ 690533 h 1674190"/>
                  <a:gd name="connsiteX14" fmla="*/ 811625 w 877683"/>
                  <a:gd name="connsiteY14" fmla="*/ 522690 h 1674190"/>
                  <a:gd name="connsiteX15" fmla="*/ 865713 w 877683"/>
                  <a:gd name="connsiteY15" fmla="*/ 309828 h 1674190"/>
                  <a:gd name="connsiteX16" fmla="*/ 877620 w 877683"/>
                  <a:gd name="connsiteY16" fmla="*/ 183622 h 1674190"/>
                  <a:gd name="connsiteX17" fmla="*/ 829789 w 877683"/>
                  <a:gd name="connsiteY17" fmla="*/ 262520 h 1674190"/>
                  <a:gd name="connsiteX18" fmla="*/ 729982 w 877683"/>
                  <a:gd name="connsiteY18" fmla="*/ 243154 h 1674190"/>
                  <a:gd name="connsiteX19" fmla="*/ 732364 w 877683"/>
                  <a:gd name="connsiteY19" fmla="*/ 131233 h 1674190"/>
                  <a:gd name="connsiteX20" fmla="*/ 677595 w 877683"/>
                  <a:gd name="connsiteY20" fmla="*/ 259822 h 1674190"/>
                  <a:gd name="connsiteX21" fmla="*/ 613299 w 877683"/>
                  <a:gd name="connsiteY21" fmla="*/ 466992 h 1674190"/>
                  <a:gd name="connsiteX22" fmla="*/ 453758 w 877683"/>
                  <a:gd name="connsiteY22" fmla="*/ 757502 h 1674190"/>
                  <a:gd name="connsiteX23" fmla="*/ 496618 w 877683"/>
                  <a:gd name="connsiteY23" fmla="*/ 695589 h 1674190"/>
                  <a:gd name="connsiteX24" fmla="*/ 484712 w 877683"/>
                  <a:gd name="connsiteY24" fmla="*/ 657490 h 1674190"/>
                  <a:gd name="connsiteX25" fmla="*/ 551387 w 877683"/>
                  <a:gd name="connsiteY25" fmla="*/ 614628 h 1674190"/>
                  <a:gd name="connsiteX26" fmla="*/ 491857 w 877683"/>
                  <a:gd name="connsiteY26" fmla="*/ 600341 h 1674190"/>
                  <a:gd name="connsiteX27" fmla="*/ 494238 w 877683"/>
                  <a:gd name="connsiteY27" fmla="*/ 569384 h 1674190"/>
                  <a:gd name="connsiteX28" fmla="*/ 553769 w 877683"/>
                  <a:gd name="connsiteY28" fmla="*/ 543191 h 1674190"/>
                  <a:gd name="connsiteX29" fmla="*/ 506144 w 877683"/>
                  <a:gd name="connsiteY29" fmla="*/ 533666 h 1674190"/>
                  <a:gd name="connsiteX30" fmla="*/ 575199 w 877683"/>
                  <a:gd name="connsiteY30" fmla="*/ 521759 h 1674190"/>
                  <a:gd name="connsiteX31" fmla="*/ 489476 w 877683"/>
                  <a:gd name="connsiteY31" fmla="*/ 433652 h 1674190"/>
                  <a:gd name="connsiteX32" fmla="*/ 418037 w 877683"/>
                  <a:gd name="connsiteY32" fmla="*/ 438417 h 1674190"/>
                  <a:gd name="connsiteX33" fmla="*/ 487095 w 877683"/>
                  <a:gd name="connsiteY33" fmla="*/ 416983 h 1674190"/>
                  <a:gd name="connsiteX34" fmla="*/ 584726 w 877683"/>
                  <a:gd name="connsiteY34" fmla="*/ 428889 h 1674190"/>
                  <a:gd name="connsiteX35" fmla="*/ 525195 w 877683"/>
                  <a:gd name="connsiteY35" fmla="*/ 400315 h 1674190"/>
                  <a:gd name="connsiteX36" fmla="*/ 601395 w 877683"/>
                  <a:gd name="connsiteY36" fmla="*/ 376503 h 1674190"/>
                  <a:gd name="connsiteX37" fmla="*/ 551387 w 877683"/>
                  <a:gd name="connsiteY37" fmla="*/ 347928 h 1674190"/>
                  <a:gd name="connsiteX38" fmla="*/ 622826 w 877683"/>
                  <a:gd name="connsiteY38" fmla="*/ 309827 h 1674190"/>
                  <a:gd name="connsiteX39" fmla="*/ 553770 w 877683"/>
                  <a:gd name="connsiteY39" fmla="*/ 295541 h 1674190"/>
                  <a:gd name="connsiteX40" fmla="*/ 618063 w 877683"/>
                  <a:gd name="connsiteY40" fmla="*/ 269347 h 1674190"/>
                  <a:gd name="connsiteX41" fmla="*/ 644258 w 877683"/>
                  <a:gd name="connsiteY41" fmla="*/ 240772 h 1674190"/>
                  <a:gd name="connsiteX42" fmla="*/ 601395 w 877683"/>
                  <a:gd name="connsiteY42" fmla="*/ 240772 h 1674190"/>
                  <a:gd name="connsiteX43" fmla="*/ 658545 w 877683"/>
                  <a:gd name="connsiteY43" fmla="*/ 209816 h 1674190"/>
                  <a:gd name="connsiteX44" fmla="*/ 696644 w 877683"/>
                  <a:gd name="connsiteY44" fmla="*/ 159809 h 1674190"/>
                  <a:gd name="connsiteX45" fmla="*/ 682356 w 877683"/>
                  <a:gd name="connsiteY45" fmla="*/ 114566 h 1674190"/>
                  <a:gd name="connsiteX46" fmla="*/ 710932 w 877683"/>
                  <a:gd name="connsiteY46" fmla="*/ 126473 h 1674190"/>
                  <a:gd name="connsiteX47" fmla="*/ 698752 w 877683"/>
                  <a:gd name="connsiteY47" fmla="*/ 25348 h 1674190"/>
                  <a:gd name="connsiteX48" fmla="*/ 318025 w 877683"/>
                  <a:gd name="connsiteY48" fmla="*/ 359835 h 1674190"/>
                  <a:gd name="connsiteX49" fmla="*/ 283258 w 877683"/>
                  <a:gd name="connsiteY49" fmla="*/ 379202 h 1674190"/>
                  <a:gd name="connsiteX50" fmla="*/ 694400 w 877683"/>
                  <a:gd name="connsiteY50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27602 w 877683"/>
                  <a:gd name="connsiteY10" fmla="*/ 1083733 h 1674190"/>
                  <a:gd name="connsiteX11" fmla="*/ 641877 w 877683"/>
                  <a:gd name="connsiteY11" fmla="*/ 1000390 h 1674190"/>
                  <a:gd name="connsiteX12" fmla="*/ 801962 w 877683"/>
                  <a:gd name="connsiteY12" fmla="*/ 690533 h 1674190"/>
                  <a:gd name="connsiteX13" fmla="*/ 811625 w 877683"/>
                  <a:gd name="connsiteY13" fmla="*/ 522690 h 1674190"/>
                  <a:gd name="connsiteX14" fmla="*/ 865713 w 877683"/>
                  <a:gd name="connsiteY14" fmla="*/ 309828 h 1674190"/>
                  <a:gd name="connsiteX15" fmla="*/ 877620 w 877683"/>
                  <a:gd name="connsiteY15" fmla="*/ 183622 h 1674190"/>
                  <a:gd name="connsiteX16" fmla="*/ 829789 w 877683"/>
                  <a:gd name="connsiteY16" fmla="*/ 262520 h 1674190"/>
                  <a:gd name="connsiteX17" fmla="*/ 729982 w 877683"/>
                  <a:gd name="connsiteY17" fmla="*/ 243154 h 1674190"/>
                  <a:gd name="connsiteX18" fmla="*/ 732364 w 877683"/>
                  <a:gd name="connsiteY18" fmla="*/ 131233 h 1674190"/>
                  <a:gd name="connsiteX19" fmla="*/ 677595 w 877683"/>
                  <a:gd name="connsiteY19" fmla="*/ 259822 h 1674190"/>
                  <a:gd name="connsiteX20" fmla="*/ 613299 w 877683"/>
                  <a:gd name="connsiteY20" fmla="*/ 466992 h 1674190"/>
                  <a:gd name="connsiteX21" fmla="*/ 453758 w 877683"/>
                  <a:gd name="connsiteY21" fmla="*/ 757502 h 1674190"/>
                  <a:gd name="connsiteX22" fmla="*/ 496618 w 877683"/>
                  <a:gd name="connsiteY22" fmla="*/ 695589 h 1674190"/>
                  <a:gd name="connsiteX23" fmla="*/ 484712 w 877683"/>
                  <a:gd name="connsiteY23" fmla="*/ 657490 h 1674190"/>
                  <a:gd name="connsiteX24" fmla="*/ 551387 w 877683"/>
                  <a:gd name="connsiteY24" fmla="*/ 614628 h 1674190"/>
                  <a:gd name="connsiteX25" fmla="*/ 491857 w 877683"/>
                  <a:gd name="connsiteY25" fmla="*/ 600341 h 1674190"/>
                  <a:gd name="connsiteX26" fmla="*/ 494238 w 877683"/>
                  <a:gd name="connsiteY26" fmla="*/ 569384 h 1674190"/>
                  <a:gd name="connsiteX27" fmla="*/ 553769 w 877683"/>
                  <a:gd name="connsiteY27" fmla="*/ 543191 h 1674190"/>
                  <a:gd name="connsiteX28" fmla="*/ 506144 w 877683"/>
                  <a:gd name="connsiteY28" fmla="*/ 533666 h 1674190"/>
                  <a:gd name="connsiteX29" fmla="*/ 575199 w 877683"/>
                  <a:gd name="connsiteY29" fmla="*/ 521759 h 1674190"/>
                  <a:gd name="connsiteX30" fmla="*/ 489476 w 877683"/>
                  <a:gd name="connsiteY30" fmla="*/ 433652 h 1674190"/>
                  <a:gd name="connsiteX31" fmla="*/ 418037 w 877683"/>
                  <a:gd name="connsiteY31" fmla="*/ 438417 h 1674190"/>
                  <a:gd name="connsiteX32" fmla="*/ 487095 w 877683"/>
                  <a:gd name="connsiteY32" fmla="*/ 416983 h 1674190"/>
                  <a:gd name="connsiteX33" fmla="*/ 584726 w 877683"/>
                  <a:gd name="connsiteY33" fmla="*/ 428889 h 1674190"/>
                  <a:gd name="connsiteX34" fmla="*/ 525195 w 877683"/>
                  <a:gd name="connsiteY34" fmla="*/ 400315 h 1674190"/>
                  <a:gd name="connsiteX35" fmla="*/ 601395 w 877683"/>
                  <a:gd name="connsiteY35" fmla="*/ 376503 h 1674190"/>
                  <a:gd name="connsiteX36" fmla="*/ 551387 w 877683"/>
                  <a:gd name="connsiteY36" fmla="*/ 347928 h 1674190"/>
                  <a:gd name="connsiteX37" fmla="*/ 622826 w 877683"/>
                  <a:gd name="connsiteY37" fmla="*/ 309827 h 1674190"/>
                  <a:gd name="connsiteX38" fmla="*/ 553770 w 877683"/>
                  <a:gd name="connsiteY38" fmla="*/ 295541 h 1674190"/>
                  <a:gd name="connsiteX39" fmla="*/ 618063 w 877683"/>
                  <a:gd name="connsiteY39" fmla="*/ 269347 h 1674190"/>
                  <a:gd name="connsiteX40" fmla="*/ 644258 w 877683"/>
                  <a:gd name="connsiteY40" fmla="*/ 240772 h 1674190"/>
                  <a:gd name="connsiteX41" fmla="*/ 601395 w 877683"/>
                  <a:gd name="connsiteY41" fmla="*/ 240772 h 1674190"/>
                  <a:gd name="connsiteX42" fmla="*/ 658545 w 877683"/>
                  <a:gd name="connsiteY42" fmla="*/ 209816 h 1674190"/>
                  <a:gd name="connsiteX43" fmla="*/ 696644 w 877683"/>
                  <a:gd name="connsiteY43" fmla="*/ 159809 h 1674190"/>
                  <a:gd name="connsiteX44" fmla="*/ 682356 w 877683"/>
                  <a:gd name="connsiteY44" fmla="*/ 114566 h 1674190"/>
                  <a:gd name="connsiteX45" fmla="*/ 710932 w 877683"/>
                  <a:gd name="connsiteY45" fmla="*/ 126473 h 1674190"/>
                  <a:gd name="connsiteX46" fmla="*/ 698752 w 877683"/>
                  <a:gd name="connsiteY46" fmla="*/ 25348 h 1674190"/>
                  <a:gd name="connsiteX47" fmla="*/ 318025 w 877683"/>
                  <a:gd name="connsiteY47" fmla="*/ 359835 h 1674190"/>
                  <a:gd name="connsiteX48" fmla="*/ 283258 w 877683"/>
                  <a:gd name="connsiteY48" fmla="*/ 379202 h 1674190"/>
                  <a:gd name="connsiteX49" fmla="*/ 694400 w 877683"/>
                  <a:gd name="connsiteY49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27602 w 877683"/>
                  <a:gd name="connsiteY10" fmla="*/ 1083733 h 1674190"/>
                  <a:gd name="connsiteX11" fmla="*/ 641877 w 877683"/>
                  <a:gd name="connsiteY11" fmla="*/ 1000390 h 1674190"/>
                  <a:gd name="connsiteX12" fmla="*/ 801962 w 877683"/>
                  <a:gd name="connsiteY12" fmla="*/ 690533 h 1674190"/>
                  <a:gd name="connsiteX13" fmla="*/ 811625 w 877683"/>
                  <a:gd name="connsiteY13" fmla="*/ 522690 h 1674190"/>
                  <a:gd name="connsiteX14" fmla="*/ 865713 w 877683"/>
                  <a:gd name="connsiteY14" fmla="*/ 309828 h 1674190"/>
                  <a:gd name="connsiteX15" fmla="*/ 877620 w 877683"/>
                  <a:gd name="connsiteY15" fmla="*/ 183622 h 1674190"/>
                  <a:gd name="connsiteX16" fmla="*/ 829789 w 877683"/>
                  <a:gd name="connsiteY16" fmla="*/ 262520 h 1674190"/>
                  <a:gd name="connsiteX17" fmla="*/ 729982 w 877683"/>
                  <a:gd name="connsiteY17" fmla="*/ 243154 h 1674190"/>
                  <a:gd name="connsiteX18" fmla="*/ 732364 w 877683"/>
                  <a:gd name="connsiteY18" fmla="*/ 131233 h 1674190"/>
                  <a:gd name="connsiteX19" fmla="*/ 677595 w 877683"/>
                  <a:gd name="connsiteY19" fmla="*/ 259822 h 1674190"/>
                  <a:gd name="connsiteX20" fmla="*/ 613299 w 877683"/>
                  <a:gd name="connsiteY20" fmla="*/ 466992 h 1674190"/>
                  <a:gd name="connsiteX21" fmla="*/ 453758 w 877683"/>
                  <a:gd name="connsiteY21" fmla="*/ 757502 h 1674190"/>
                  <a:gd name="connsiteX22" fmla="*/ 496618 w 877683"/>
                  <a:gd name="connsiteY22" fmla="*/ 695589 h 1674190"/>
                  <a:gd name="connsiteX23" fmla="*/ 484712 w 877683"/>
                  <a:gd name="connsiteY23" fmla="*/ 657490 h 1674190"/>
                  <a:gd name="connsiteX24" fmla="*/ 551387 w 877683"/>
                  <a:gd name="connsiteY24" fmla="*/ 614628 h 1674190"/>
                  <a:gd name="connsiteX25" fmla="*/ 491857 w 877683"/>
                  <a:gd name="connsiteY25" fmla="*/ 600341 h 1674190"/>
                  <a:gd name="connsiteX26" fmla="*/ 494238 w 877683"/>
                  <a:gd name="connsiteY26" fmla="*/ 569384 h 1674190"/>
                  <a:gd name="connsiteX27" fmla="*/ 553769 w 877683"/>
                  <a:gd name="connsiteY27" fmla="*/ 543191 h 1674190"/>
                  <a:gd name="connsiteX28" fmla="*/ 506144 w 877683"/>
                  <a:gd name="connsiteY28" fmla="*/ 533666 h 1674190"/>
                  <a:gd name="connsiteX29" fmla="*/ 575199 w 877683"/>
                  <a:gd name="connsiteY29" fmla="*/ 521759 h 1674190"/>
                  <a:gd name="connsiteX30" fmla="*/ 489476 w 877683"/>
                  <a:gd name="connsiteY30" fmla="*/ 433652 h 1674190"/>
                  <a:gd name="connsiteX31" fmla="*/ 418037 w 877683"/>
                  <a:gd name="connsiteY31" fmla="*/ 438417 h 1674190"/>
                  <a:gd name="connsiteX32" fmla="*/ 487095 w 877683"/>
                  <a:gd name="connsiteY32" fmla="*/ 416983 h 1674190"/>
                  <a:gd name="connsiteX33" fmla="*/ 584726 w 877683"/>
                  <a:gd name="connsiteY33" fmla="*/ 428889 h 1674190"/>
                  <a:gd name="connsiteX34" fmla="*/ 525195 w 877683"/>
                  <a:gd name="connsiteY34" fmla="*/ 400315 h 1674190"/>
                  <a:gd name="connsiteX35" fmla="*/ 601395 w 877683"/>
                  <a:gd name="connsiteY35" fmla="*/ 376503 h 1674190"/>
                  <a:gd name="connsiteX36" fmla="*/ 551387 w 877683"/>
                  <a:gd name="connsiteY36" fmla="*/ 347928 h 1674190"/>
                  <a:gd name="connsiteX37" fmla="*/ 622826 w 877683"/>
                  <a:gd name="connsiteY37" fmla="*/ 309827 h 1674190"/>
                  <a:gd name="connsiteX38" fmla="*/ 553770 w 877683"/>
                  <a:gd name="connsiteY38" fmla="*/ 295541 h 1674190"/>
                  <a:gd name="connsiteX39" fmla="*/ 618063 w 877683"/>
                  <a:gd name="connsiteY39" fmla="*/ 269347 h 1674190"/>
                  <a:gd name="connsiteX40" fmla="*/ 644258 w 877683"/>
                  <a:gd name="connsiteY40" fmla="*/ 240772 h 1674190"/>
                  <a:gd name="connsiteX41" fmla="*/ 601395 w 877683"/>
                  <a:gd name="connsiteY41" fmla="*/ 240772 h 1674190"/>
                  <a:gd name="connsiteX42" fmla="*/ 658545 w 877683"/>
                  <a:gd name="connsiteY42" fmla="*/ 209816 h 1674190"/>
                  <a:gd name="connsiteX43" fmla="*/ 696644 w 877683"/>
                  <a:gd name="connsiteY43" fmla="*/ 159809 h 1674190"/>
                  <a:gd name="connsiteX44" fmla="*/ 682356 w 877683"/>
                  <a:gd name="connsiteY44" fmla="*/ 114566 h 1674190"/>
                  <a:gd name="connsiteX45" fmla="*/ 710932 w 877683"/>
                  <a:gd name="connsiteY45" fmla="*/ 126473 h 1674190"/>
                  <a:gd name="connsiteX46" fmla="*/ 698752 w 877683"/>
                  <a:gd name="connsiteY46" fmla="*/ 25348 h 1674190"/>
                  <a:gd name="connsiteX47" fmla="*/ 318025 w 877683"/>
                  <a:gd name="connsiteY47" fmla="*/ 359835 h 1674190"/>
                  <a:gd name="connsiteX48" fmla="*/ 283258 w 877683"/>
                  <a:gd name="connsiteY48" fmla="*/ 379202 h 1674190"/>
                  <a:gd name="connsiteX49" fmla="*/ 694400 w 877683"/>
                  <a:gd name="connsiteY49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53796 w 877683"/>
                  <a:gd name="connsiteY10" fmla="*/ 1002770 h 1674190"/>
                  <a:gd name="connsiteX11" fmla="*/ 641877 w 877683"/>
                  <a:gd name="connsiteY11" fmla="*/ 1000390 h 1674190"/>
                  <a:gd name="connsiteX12" fmla="*/ 801962 w 877683"/>
                  <a:gd name="connsiteY12" fmla="*/ 690533 h 1674190"/>
                  <a:gd name="connsiteX13" fmla="*/ 811625 w 877683"/>
                  <a:gd name="connsiteY13" fmla="*/ 522690 h 1674190"/>
                  <a:gd name="connsiteX14" fmla="*/ 865713 w 877683"/>
                  <a:gd name="connsiteY14" fmla="*/ 309828 h 1674190"/>
                  <a:gd name="connsiteX15" fmla="*/ 877620 w 877683"/>
                  <a:gd name="connsiteY15" fmla="*/ 183622 h 1674190"/>
                  <a:gd name="connsiteX16" fmla="*/ 829789 w 877683"/>
                  <a:gd name="connsiteY16" fmla="*/ 262520 h 1674190"/>
                  <a:gd name="connsiteX17" fmla="*/ 729982 w 877683"/>
                  <a:gd name="connsiteY17" fmla="*/ 243154 h 1674190"/>
                  <a:gd name="connsiteX18" fmla="*/ 732364 w 877683"/>
                  <a:gd name="connsiteY18" fmla="*/ 131233 h 1674190"/>
                  <a:gd name="connsiteX19" fmla="*/ 677595 w 877683"/>
                  <a:gd name="connsiteY19" fmla="*/ 259822 h 1674190"/>
                  <a:gd name="connsiteX20" fmla="*/ 613299 w 877683"/>
                  <a:gd name="connsiteY20" fmla="*/ 466992 h 1674190"/>
                  <a:gd name="connsiteX21" fmla="*/ 453758 w 877683"/>
                  <a:gd name="connsiteY21" fmla="*/ 757502 h 1674190"/>
                  <a:gd name="connsiteX22" fmla="*/ 496618 w 877683"/>
                  <a:gd name="connsiteY22" fmla="*/ 695589 h 1674190"/>
                  <a:gd name="connsiteX23" fmla="*/ 484712 w 877683"/>
                  <a:gd name="connsiteY23" fmla="*/ 657490 h 1674190"/>
                  <a:gd name="connsiteX24" fmla="*/ 551387 w 877683"/>
                  <a:gd name="connsiteY24" fmla="*/ 614628 h 1674190"/>
                  <a:gd name="connsiteX25" fmla="*/ 491857 w 877683"/>
                  <a:gd name="connsiteY25" fmla="*/ 600341 h 1674190"/>
                  <a:gd name="connsiteX26" fmla="*/ 494238 w 877683"/>
                  <a:gd name="connsiteY26" fmla="*/ 569384 h 1674190"/>
                  <a:gd name="connsiteX27" fmla="*/ 553769 w 877683"/>
                  <a:gd name="connsiteY27" fmla="*/ 543191 h 1674190"/>
                  <a:gd name="connsiteX28" fmla="*/ 506144 w 877683"/>
                  <a:gd name="connsiteY28" fmla="*/ 533666 h 1674190"/>
                  <a:gd name="connsiteX29" fmla="*/ 575199 w 877683"/>
                  <a:gd name="connsiteY29" fmla="*/ 521759 h 1674190"/>
                  <a:gd name="connsiteX30" fmla="*/ 489476 w 877683"/>
                  <a:gd name="connsiteY30" fmla="*/ 433652 h 1674190"/>
                  <a:gd name="connsiteX31" fmla="*/ 418037 w 877683"/>
                  <a:gd name="connsiteY31" fmla="*/ 438417 h 1674190"/>
                  <a:gd name="connsiteX32" fmla="*/ 487095 w 877683"/>
                  <a:gd name="connsiteY32" fmla="*/ 416983 h 1674190"/>
                  <a:gd name="connsiteX33" fmla="*/ 584726 w 877683"/>
                  <a:gd name="connsiteY33" fmla="*/ 428889 h 1674190"/>
                  <a:gd name="connsiteX34" fmla="*/ 525195 w 877683"/>
                  <a:gd name="connsiteY34" fmla="*/ 400315 h 1674190"/>
                  <a:gd name="connsiteX35" fmla="*/ 601395 w 877683"/>
                  <a:gd name="connsiteY35" fmla="*/ 376503 h 1674190"/>
                  <a:gd name="connsiteX36" fmla="*/ 551387 w 877683"/>
                  <a:gd name="connsiteY36" fmla="*/ 347928 h 1674190"/>
                  <a:gd name="connsiteX37" fmla="*/ 622826 w 877683"/>
                  <a:gd name="connsiteY37" fmla="*/ 309827 h 1674190"/>
                  <a:gd name="connsiteX38" fmla="*/ 553770 w 877683"/>
                  <a:gd name="connsiteY38" fmla="*/ 295541 h 1674190"/>
                  <a:gd name="connsiteX39" fmla="*/ 618063 w 877683"/>
                  <a:gd name="connsiteY39" fmla="*/ 269347 h 1674190"/>
                  <a:gd name="connsiteX40" fmla="*/ 644258 w 877683"/>
                  <a:gd name="connsiteY40" fmla="*/ 240772 h 1674190"/>
                  <a:gd name="connsiteX41" fmla="*/ 601395 w 877683"/>
                  <a:gd name="connsiteY41" fmla="*/ 240772 h 1674190"/>
                  <a:gd name="connsiteX42" fmla="*/ 658545 w 877683"/>
                  <a:gd name="connsiteY42" fmla="*/ 209816 h 1674190"/>
                  <a:gd name="connsiteX43" fmla="*/ 696644 w 877683"/>
                  <a:gd name="connsiteY43" fmla="*/ 159809 h 1674190"/>
                  <a:gd name="connsiteX44" fmla="*/ 682356 w 877683"/>
                  <a:gd name="connsiteY44" fmla="*/ 114566 h 1674190"/>
                  <a:gd name="connsiteX45" fmla="*/ 710932 w 877683"/>
                  <a:gd name="connsiteY45" fmla="*/ 126473 h 1674190"/>
                  <a:gd name="connsiteX46" fmla="*/ 698752 w 877683"/>
                  <a:gd name="connsiteY46" fmla="*/ 25348 h 1674190"/>
                  <a:gd name="connsiteX47" fmla="*/ 318025 w 877683"/>
                  <a:gd name="connsiteY47" fmla="*/ 359835 h 1674190"/>
                  <a:gd name="connsiteX48" fmla="*/ 283258 w 877683"/>
                  <a:gd name="connsiteY48" fmla="*/ 379202 h 1674190"/>
                  <a:gd name="connsiteX49" fmla="*/ 694400 w 877683"/>
                  <a:gd name="connsiteY49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20458 w 877683"/>
                  <a:gd name="connsiteY9" fmla="*/ 1117071 h 1674190"/>
                  <a:gd name="connsiteX10" fmla="*/ 753796 w 877683"/>
                  <a:gd name="connsiteY10" fmla="*/ 1002770 h 1674190"/>
                  <a:gd name="connsiteX11" fmla="*/ 641877 w 877683"/>
                  <a:gd name="connsiteY11" fmla="*/ 1000390 h 1674190"/>
                  <a:gd name="connsiteX12" fmla="*/ 801962 w 877683"/>
                  <a:gd name="connsiteY12" fmla="*/ 690533 h 1674190"/>
                  <a:gd name="connsiteX13" fmla="*/ 811625 w 877683"/>
                  <a:gd name="connsiteY13" fmla="*/ 522690 h 1674190"/>
                  <a:gd name="connsiteX14" fmla="*/ 865713 w 877683"/>
                  <a:gd name="connsiteY14" fmla="*/ 309828 h 1674190"/>
                  <a:gd name="connsiteX15" fmla="*/ 877620 w 877683"/>
                  <a:gd name="connsiteY15" fmla="*/ 183622 h 1674190"/>
                  <a:gd name="connsiteX16" fmla="*/ 829789 w 877683"/>
                  <a:gd name="connsiteY16" fmla="*/ 262520 h 1674190"/>
                  <a:gd name="connsiteX17" fmla="*/ 729982 w 877683"/>
                  <a:gd name="connsiteY17" fmla="*/ 243154 h 1674190"/>
                  <a:gd name="connsiteX18" fmla="*/ 732364 w 877683"/>
                  <a:gd name="connsiteY18" fmla="*/ 131233 h 1674190"/>
                  <a:gd name="connsiteX19" fmla="*/ 677595 w 877683"/>
                  <a:gd name="connsiteY19" fmla="*/ 259822 h 1674190"/>
                  <a:gd name="connsiteX20" fmla="*/ 613299 w 877683"/>
                  <a:gd name="connsiteY20" fmla="*/ 466992 h 1674190"/>
                  <a:gd name="connsiteX21" fmla="*/ 453758 w 877683"/>
                  <a:gd name="connsiteY21" fmla="*/ 757502 h 1674190"/>
                  <a:gd name="connsiteX22" fmla="*/ 496618 w 877683"/>
                  <a:gd name="connsiteY22" fmla="*/ 695589 h 1674190"/>
                  <a:gd name="connsiteX23" fmla="*/ 484712 w 877683"/>
                  <a:gd name="connsiteY23" fmla="*/ 657490 h 1674190"/>
                  <a:gd name="connsiteX24" fmla="*/ 551387 w 877683"/>
                  <a:gd name="connsiteY24" fmla="*/ 614628 h 1674190"/>
                  <a:gd name="connsiteX25" fmla="*/ 491857 w 877683"/>
                  <a:gd name="connsiteY25" fmla="*/ 600341 h 1674190"/>
                  <a:gd name="connsiteX26" fmla="*/ 494238 w 877683"/>
                  <a:gd name="connsiteY26" fmla="*/ 569384 h 1674190"/>
                  <a:gd name="connsiteX27" fmla="*/ 553769 w 877683"/>
                  <a:gd name="connsiteY27" fmla="*/ 543191 h 1674190"/>
                  <a:gd name="connsiteX28" fmla="*/ 506144 w 877683"/>
                  <a:gd name="connsiteY28" fmla="*/ 533666 h 1674190"/>
                  <a:gd name="connsiteX29" fmla="*/ 575199 w 877683"/>
                  <a:gd name="connsiteY29" fmla="*/ 521759 h 1674190"/>
                  <a:gd name="connsiteX30" fmla="*/ 489476 w 877683"/>
                  <a:gd name="connsiteY30" fmla="*/ 433652 h 1674190"/>
                  <a:gd name="connsiteX31" fmla="*/ 418037 w 877683"/>
                  <a:gd name="connsiteY31" fmla="*/ 438417 h 1674190"/>
                  <a:gd name="connsiteX32" fmla="*/ 487095 w 877683"/>
                  <a:gd name="connsiteY32" fmla="*/ 416983 h 1674190"/>
                  <a:gd name="connsiteX33" fmla="*/ 584726 w 877683"/>
                  <a:gd name="connsiteY33" fmla="*/ 428889 h 1674190"/>
                  <a:gd name="connsiteX34" fmla="*/ 525195 w 877683"/>
                  <a:gd name="connsiteY34" fmla="*/ 400315 h 1674190"/>
                  <a:gd name="connsiteX35" fmla="*/ 601395 w 877683"/>
                  <a:gd name="connsiteY35" fmla="*/ 376503 h 1674190"/>
                  <a:gd name="connsiteX36" fmla="*/ 551387 w 877683"/>
                  <a:gd name="connsiteY36" fmla="*/ 347928 h 1674190"/>
                  <a:gd name="connsiteX37" fmla="*/ 622826 w 877683"/>
                  <a:gd name="connsiteY37" fmla="*/ 309827 h 1674190"/>
                  <a:gd name="connsiteX38" fmla="*/ 553770 w 877683"/>
                  <a:gd name="connsiteY38" fmla="*/ 295541 h 1674190"/>
                  <a:gd name="connsiteX39" fmla="*/ 618063 w 877683"/>
                  <a:gd name="connsiteY39" fmla="*/ 269347 h 1674190"/>
                  <a:gd name="connsiteX40" fmla="*/ 644258 w 877683"/>
                  <a:gd name="connsiteY40" fmla="*/ 240772 h 1674190"/>
                  <a:gd name="connsiteX41" fmla="*/ 601395 w 877683"/>
                  <a:gd name="connsiteY41" fmla="*/ 240772 h 1674190"/>
                  <a:gd name="connsiteX42" fmla="*/ 658545 w 877683"/>
                  <a:gd name="connsiteY42" fmla="*/ 209816 h 1674190"/>
                  <a:gd name="connsiteX43" fmla="*/ 696644 w 877683"/>
                  <a:gd name="connsiteY43" fmla="*/ 159809 h 1674190"/>
                  <a:gd name="connsiteX44" fmla="*/ 682356 w 877683"/>
                  <a:gd name="connsiteY44" fmla="*/ 114566 h 1674190"/>
                  <a:gd name="connsiteX45" fmla="*/ 710932 w 877683"/>
                  <a:gd name="connsiteY45" fmla="*/ 126473 h 1674190"/>
                  <a:gd name="connsiteX46" fmla="*/ 698752 w 877683"/>
                  <a:gd name="connsiteY46" fmla="*/ 25348 h 1674190"/>
                  <a:gd name="connsiteX47" fmla="*/ 318025 w 877683"/>
                  <a:gd name="connsiteY47" fmla="*/ 359835 h 1674190"/>
                  <a:gd name="connsiteX48" fmla="*/ 283258 w 877683"/>
                  <a:gd name="connsiteY48" fmla="*/ 379202 h 1674190"/>
                  <a:gd name="connsiteX49" fmla="*/ 694400 w 877683"/>
                  <a:gd name="connsiteY49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20458 w 877683"/>
                  <a:gd name="connsiteY9" fmla="*/ 1117071 h 1674190"/>
                  <a:gd name="connsiteX10" fmla="*/ 751415 w 877683"/>
                  <a:gd name="connsiteY10" fmla="*/ 1028964 h 1674190"/>
                  <a:gd name="connsiteX11" fmla="*/ 641877 w 877683"/>
                  <a:gd name="connsiteY11" fmla="*/ 1000390 h 1674190"/>
                  <a:gd name="connsiteX12" fmla="*/ 801962 w 877683"/>
                  <a:gd name="connsiteY12" fmla="*/ 690533 h 1674190"/>
                  <a:gd name="connsiteX13" fmla="*/ 811625 w 877683"/>
                  <a:gd name="connsiteY13" fmla="*/ 522690 h 1674190"/>
                  <a:gd name="connsiteX14" fmla="*/ 865713 w 877683"/>
                  <a:gd name="connsiteY14" fmla="*/ 309828 h 1674190"/>
                  <a:gd name="connsiteX15" fmla="*/ 877620 w 877683"/>
                  <a:gd name="connsiteY15" fmla="*/ 183622 h 1674190"/>
                  <a:gd name="connsiteX16" fmla="*/ 829789 w 877683"/>
                  <a:gd name="connsiteY16" fmla="*/ 262520 h 1674190"/>
                  <a:gd name="connsiteX17" fmla="*/ 729982 w 877683"/>
                  <a:gd name="connsiteY17" fmla="*/ 243154 h 1674190"/>
                  <a:gd name="connsiteX18" fmla="*/ 732364 w 877683"/>
                  <a:gd name="connsiteY18" fmla="*/ 131233 h 1674190"/>
                  <a:gd name="connsiteX19" fmla="*/ 677595 w 877683"/>
                  <a:gd name="connsiteY19" fmla="*/ 259822 h 1674190"/>
                  <a:gd name="connsiteX20" fmla="*/ 613299 w 877683"/>
                  <a:gd name="connsiteY20" fmla="*/ 466992 h 1674190"/>
                  <a:gd name="connsiteX21" fmla="*/ 453758 w 877683"/>
                  <a:gd name="connsiteY21" fmla="*/ 757502 h 1674190"/>
                  <a:gd name="connsiteX22" fmla="*/ 496618 w 877683"/>
                  <a:gd name="connsiteY22" fmla="*/ 695589 h 1674190"/>
                  <a:gd name="connsiteX23" fmla="*/ 484712 w 877683"/>
                  <a:gd name="connsiteY23" fmla="*/ 657490 h 1674190"/>
                  <a:gd name="connsiteX24" fmla="*/ 551387 w 877683"/>
                  <a:gd name="connsiteY24" fmla="*/ 614628 h 1674190"/>
                  <a:gd name="connsiteX25" fmla="*/ 491857 w 877683"/>
                  <a:gd name="connsiteY25" fmla="*/ 600341 h 1674190"/>
                  <a:gd name="connsiteX26" fmla="*/ 494238 w 877683"/>
                  <a:gd name="connsiteY26" fmla="*/ 569384 h 1674190"/>
                  <a:gd name="connsiteX27" fmla="*/ 553769 w 877683"/>
                  <a:gd name="connsiteY27" fmla="*/ 543191 h 1674190"/>
                  <a:gd name="connsiteX28" fmla="*/ 506144 w 877683"/>
                  <a:gd name="connsiteY28" fmla="*/ 533666 h 1674190"/>
                  <a:gd name="connsiteX29" fmla="*/ 575199 w 877683"/>
                  <a:gd name="connsiteY29" fmla="*/ 521759 h 1674190"/>
                  <a:gd name="connsiteX30" fmla="*/ 489476 w 877683"/>
                  <a:gd name="connsiteY30" fmla="*/ 433652 h 1674190"/>
                  <a:gd name="connsiteX31" fmla="*/ 418037 w 877683"/>
                  <a:gd name="connsiteY31" fmla="*/ 438417 h 1674190"/>
                  <a:gd name="connsiteX32" fmla="*/ 487095 w 877683"/>
                  <a:gd name="connsiteY32" fmla="*/ 416983 h 1674190"/>
                  <a:gd name="connsiteX33" fmla="*/ 584726 w 877683"/>
                  <a:gd name="connsiteY33" fmla="*/ 428889 h 1674190"/>
                  <a:gd name="connsiteX34" fmla="*/ 525195 w 877683"/>
                  <a:gd name="connsiteY34" fmla="*/ 400315 h 1674190"/>
                  <a:gd name="connsiteX35" fmla="*/ 601395 w 877683"/>
                  <a:gd name="connsiteY35" fmla="*/ 376503 h 1674190"/>
                  <a:gd name="connsiteX36" fmla="*/ 551387 w 877683"/>
                  <a:gd name="connsiteY36" fmla="*/ 347928 h 1674190"/>
                  <a:gd name="connsiteX37" fmla="*/ 622826 w 877683"/>
                  <a:gd name="connsiteY37" fmla="*/ 309827 h 1674190"/>
                  <a:gd name="connsiteX38" fmla="*/ 553770 w 877683"/>
                  <a:gd name="connsiteY38" fmla="*/ 295541 h 1674190"/>
                  <a:gd name="connsiteX39" fmla="*/ 618063 w 877683"/>
                  <a:gd name="connsiteY39" fmla="*/ 269347 h 1674190"/>
                  <a:gd name="connsiteX40" fmla="*/ 644258 w 877683"/>
                  <a:gd name="connsiteY40" fmla="*/ 240772 h 1674190"/>
                  <a:gd name="connsiteX41" fmla="*/ 601395 w 877683"/>
                  <a:gd name="connsiteY41" fmla="*/ 240772 h 1674190"/>
                  <a:gd name="connsiteX42" fmla="*/ 658545 w 877683"/>
                  <a:gd name="connsiteY42" fmla="*/ 209816 h 1674190"/>
                  <a:gd name="connsiteX43" fmla="*/ 696644 w 877683"/>
                  <a:gd name="connsiteY43" fmla="*/ 159809 h 1674190"/>
                  <a:gd name="connsiteX44" fmla="*/ 682356 w 877683"/>
                  <a:gd name="connsiteY44" fmla="*/ 114566 h 1674190"/>
                  <a:gd name="connsiteX45" fmla="*/ 710932 w 877683"/>
                  <a:gd name="connsiteY45" fmla="*/ 126473 h 1674190"/>
                  <a:gd name="connsiteX46" fmla="*/ 698752 w 877683"/>
                  <a:gd name="connsiteY46" fmla="*/ 25348 h 1674190"/>
                  <a:gd name="connsiteX47" fmla="*/ 318025 w 877683"/>
                  <a:gd name="connsiteY47" fmla="*/ 359835 h 1674190"/>
                  <a:gd name="connsiteX48" fmla="*/ 283258 w 877683"/>
                  <a:gd name="connsiteY48" fmla="*/ 379202 h 1674190"/>
                  <a:gd name="connsiteX49" fmla="*/ 694400 w 877683"/>
                  <a:gd name="connsiteY49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20458 w 877683"/>
                  <a:gd name="connsiteY9" fmla="*/ 1117071 h 1674190"/>
                  <a:gd name="connsiteX10" fmla="*/ 751415 w 877683"/>
                  <a:gd name="connsiteY10" fmla="*/ 1028964 h 1674190"/>
                  <a:gd name="connsiteX11" fmla="*/ 641877 w 877683"/>
                  <a:gd name="connsiteY11" fmla="*/ 1000390 h 1674190"/>
                  <a:gd name="connsiteX12" fmla="*/ 801962 w 877683"/>
                  <a:gd name="connsiteY12" fmla="*/ 690533 h 1674190"/>
                  <a:gd name="connsiteX13" fmla="*/ 811625 w 877683"/>
                  <a:gd name="connsiteY13" fmla="*/ 522690 h 1674190"/>
                  <a:gd name="connsiteX14" fmla="*/ 865713 w 877683"/>
                  <a:gd name="connsiteY14" fmla="*/ 309828 h 1674190"/>
                  <a:gd name="connsiteX15" fmla="*/ 877620 w 877683"/>
                  <a:gd name="connsiteY15" fmla="*/ 183622 h 1674190"/>
                  <a:gd name="connsiteX16" fmla="*/ 829789 w 877683"/>
                  <a:gd name="connsiteY16" fmla="*/ 262520 h 1674190"/>
                  <a:gd name="connsiteX17" fmla="*/ 729982 w 877683"/>
                  <a:gd name="connsiteY17" fmla="*/ 243154 h 1674190"/>
                  <a:gd name="connsiteX18" fmla="*/ 732364 w 877683"/>
                  <a:gd name="connsiteY18" fmla="*/ 131233 h 1674190"/>
                  <a:gd name="connsiteX19" fmla="*/ 677595 w 877683"/>
                  <a:gd name="connsiteY19" fmla="*/ 259822 h 1674190"/>
                  <a:gd name="connsiteX20" fmla="*/ 613299 w 877683"/>
                  <a:gd name="connsiteY20" fmla="*/ 466992 h 1674190"/>
                  <a:gd name="connsiteX21" fmla="*/ 453758 w 877683"/>
                  <a:gd name="connsiteY21" fmla="*/ 757502 h 1674190"/>
                  <a:gd name="connsiteX22" fmla="*/ 496618 w 877683"/>
                  <a:gd name="connsiteY22" fmla="*/ 695589 h 1674190"/>
                  <a:gd name="connsiteX23" fmla="*/ 484712 w 877683"/>
                  <a:gd name="connsiteY23" fmla="*/ 657490 h 1674190"/>
                  <a:gd name="connsiteX24" fmla="*/ 551387 w 877683"/>
                  <a:gd name="connsiteY24" fmla="*/ 614628 h 1674190"/>
                  <a:gd name="connsiteX25" fmla="*/ 491857 w 877683"/>
                  <a:gd name="connsiteY25" fmla="*/ 600341 h 1674190"/>
                  <a:gd name="connsiteX26" fmla="*/ 494238 w 877683"/>
                  <a:gd name="connsiteY26" fmla="*/ 569384 h 1674190"/>
                  <a:gd name="connsiteX27" fmla="*/ 553769 w 877683"/>
                  <a:gd name="connsiteY27" fmla="*/ 543191 h 1674190"/>
                  <a:gd name="connsiteX28" fmla="*/ 506144 w 877683"/>
                  <a:gd name="connsiteY28" fmla="*/ 533666 h 1674190"/>
                  <a:gd name="connsiteX29" fmla="*/ 575199 w 877683"/>
                  <a:gd name="connsiteY29" fmla="*/ 521759 h 1674190"/>
                  <a:gd name="connsiteX30" fmla="*/ 489476 w 877683"/>
                  <a:gd name="connsiteY30" fmla="*/ 433652 h 1674190"/>
                  <a:gd name="connsiteX31" fmla="*/ 418037 w 877683"/>
                  <a:gd name="connsiteY31" fmla="*/ 438417 h 1674190"/>
                  <a:gd name="connsiteX32" fmla="*/ 487095 w 877683"/>
                  <a:gd name="connsiteY32" fmla="*/ 416983 h 1674190"/>
                  <a:gd name="connsiteX33" fmla="*/ 584726 w 877683"/>
                  <a:gd name="connsiteY33" fmla="*/ 428889 h 1674190"/>
                  <a:gd name="connsiteX34" fmla="*/ 525195 w 877683"/>
                  <a:gd name="connsiteY34" fmla="*/ 400315 h 1674190"/>
                  <a:gd name="connsiteX35" fmla="*/ 601395 w 877683"/>
                  <a:gd name="connsiteY35" fmla="*/ 376503 h 1674190"/>
                  <a:gd name="connsiteX36" fmla="*/ 551387 w 877683"/>
                  <a:gd name="connsiteY36" fmla="*/ 347928 h 1674190"/>
                  <a:gd name="connsiteX37" fmla="*/ 622826 w 877683"/>
                  <a:gd name="connsiteY37" fmla="*/ 309827 h 1674190"/>
                  <a:gd name="connsiteX38" fmla="*/ 553770 w 877683"/>
                  <a:gd name="connsiteY38" fmla="*/ 295541 h 1674190"/>
                  <a:gd name="connsiteX39" fmla="*/ 618063 w 877683"/>
                  <a:gd name="connsiteY39" fmla="*/ 269347 h 1674190"/>
                  <a:gd name="connsiteX40" fmla="*/ 644258 w 877683"/>
                  <a:gd name="connsiteY40" fmla="*/ 240772 h 1674190"/>
                  <a:gd name="connsiteX41" fmla="*/ 601395 w 877683"/>
                  <a:gd name="connsiteY41" fmla="*/ 240772 h 1674190"/>
                  <a:gd name="connsiteX42" fmla="*/ 658545 w 877683"/>
                  <a:gd name="connsiteY42" fmla="*/ 209816 h 1674190"/>
                  <a:gd name="connsiteX43" fmla="*/ 696644 w 877683"/>
                  <a:gd name="connsiteY43" fmla="*/ 159809 h 1674190"/>
                  <a:gd name="connsiteX44" fmla="*/ 682356 w 877683"/>
                  <a:gd name="connsiteY44" fmla="*/ 114566 h 1674190"/>
                  <a:gd name="connsiteX45" fmla="*/ 710932 w 877683"/>
                  <a:gd name="connsiteY45" fmla="*/ 126473 h 1674190"/>
                  <a:gd name="connsiteX46" fmla="*/ 698752 w 877683"/>
                  <a:gd name="connsiteY46" fmla="*/ 25348 h 1674190"/>
                  <a:gd name="connsiteX47" fmla="*/ 318025 w 877683"/>
                  <a:gd name="connsiteY47" fmla="*/ 359835 h 1674190"/>
                  <a:gd name="connsiteX48" fmla="*/ 283258 w 877683"/>
                  <a:gd name="connsiteY48" fmla="*/ 379202 h 1674190"/>
                  <a:gd name="connsiteX49" fmla="*/ 694400 w 877683"/>
                  <a:gd name="connsiteY49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20458 w 877683"/>
                  <a:gd name="connsiteY9" fmla="*/ 1117071 h 1674190"/>
                  <a:gd name="connsiteX10" fmla="*/ 751415 w 877683"/>
                  <a:gd name="connsiteY10" fmla="*/ 1057539 h 1674190"/>
                  <a:gd name="connsiteX11" fmla="*/ 641877 w 877683"/>
                  <a:gd name="connsiteY11" fmla="*/ 1000390 h 1674190"/>
                  <a:gd name="connsiteX12" fmla="*/ 801962 w 877683"/>
                  <a:gd name="connsiteY12" fmla="*/ 690533 h 1674190"/>
                  <a:gd name="connsiteX13" fmla="*/ 811625 w 877683"/>
                  <a:gd name="connsiteY13" fmla="*/ 522690 h 1674190"/>
                  <a:gd name="connsiteX14" fmla="*/ 865713 w 877683"/>
                  <a:gd name="connsiteY14" fmla="*/ 309828 h 1674190"/>
                  <a:gd name="connsiteX15" fmla="*/ 877620 w 877683"/>
                  <a:gd name="connsiteY15" fmla="*/ 183622 h 1674190"/>
                  <a:gd name="connsiteX16" fmla="*/ 829789 w 877683"/>
                  <a:gd name="connsiteY16" fmla="*/ 262520 h 1674190"/>
                  <a:gd name="connsiteX17" fmla="*/ 729982 w 877683"/>
                  <a:gd name="connsiteY17" fmla="*/ 243154 h 1674190"/>
                  <a:gd name="connsiteX18" fmla="*/ 732364 w 877683"/>
                  <a:gd name="connsiteY18" fmla="*/ 131233 h 1674190"/>
                  <a:gd name="connsiteX19" fmla="*/ 677595 w 877683"/>
                  <a:gd name="connsiteY19" fmla="*/ 259822 h 1674190"/>
                  <a:gd name="connsiteX20" fmla="*/ 613299 w 877683"/>
                  <a:gd name="connsiteY20" fmla="*/ 466992 h 1674190"/>
                  <a:gd name="connsiteX21" fmla="*/ 453758 w 877683"/>
                  <a:gd name="connsiteY21" fmla="*/ 757502 h 1674190"/>
                  <a:gd name="connsiteX22" fmla="*/ 496618 w 877683"/>
                  <a:gd name="connsiteY22" fmla="*/ 695589 h 1674190"/>
                  <a:gd name="connsiteX23" fmla="*/ 484712 w 877683"/>
                  <a:gd name="connsiteY23" fmla="*/ 657490 h 1674190"/>
                  <a:gd name="connsiteX24" fmla="*/ 551387 w 877683"/>
                  <a:gd name="connsiteY24" fmla="*/ 614628 h 1674190"/>
                  <a:gd name="connsiteX25" fmla="*/ 491857 w 877683"/>
                  <a:gd name="connsiteY25" fmla="*/ 600341 h 1674190"/>
                  <a:gd name="connsiteX26" fmla="*/ 494238 w 877683"/>
                  <a:gd name="connsiteY26" fmla="*/ 569384 h 1674190"/>
                  <a:gd name="connsiteX27" fmla="*/ 553769 w 877683"/>
                  <a:gd name="connsiteY27" fmla="*/ 543191 h 1674190"/>
                  <a:gd name="connsiteX28" fmla="*/ 506144 w 877683"/>
                  <a:gd name="connsiteY28" fmla="*/ 533666 h 1674190"/>
                  <a:gd name="connsiteX29" fmla="*/ 575199 w 877683"/>
                  <a:gd name="connsiteY29" fmla="*/ 521759 h 1674190"/>
                  <a:gd name="connsiteX30" fmla="*/ 489476 w 877683"/>
                  <a:gd name="connsiteY30" fmla="*/ 433652 h 1674190"/>
                  <a:gd name="connsiteX31" fmla="*/ 418037 w 877683"/>
                  <a:gd name="connsiteY31" fmla="*/ 438417 h 1674190"/>
                  <a:gd name="connsiteX32" fmla="*/ 487095 w 877683"/>
                  <a:gd name="connsiteY32" fmla="*/ 416983 h 1674190"/>
                  <a:gd name="connsiteX33" fmla="*/ 584726 w 877683"/>
                  <a:gd name="connsiteY33" fmla="*/ 428889 h 1674190"/>
                  <a:gd name="connsiteX34" fmla="*/ 525195 w 877683"/>
                  <a:gd name="connsiteY34" fmla="*/ 400315 h 1674190"/>
                  <a:gd name="connsiteX35" fmla="*/ 601395 w 877683"/>
                  <a:gd name="connsiteY35" fmla="*/ 376503 h 1674190"/>
                  <a:gd name="connsiteX36" fmla="*/ 551387 w 877683"/>
                  <a:gd name="connsiteY36" fmla="*/ 347928 h 1674190"/>
                  <a:gd name="connsiteX37" fmla="*/ 622826 w 877683"/>
                  <a:gd name="connsiteY37" fmla="*/ 309827 h 1674190"/>
                  <a:gd name="connsiteX38" fmla="*/ 553770 w 877683"/>
                  <a:gd name="connsiteY38" fmla="*/ 295541 h 1674190"/>
                  <a:gd name="connsiteX39" fmla="*/ 618063 w 877683"/>
                  <a:gd name="connsiteY39" fmla="*/ 269347 h 1674190"/>
                  <a:gd name="connsiteX40" fmla="*/ 644258 w 877683"/>
                  <a:gd name="connsiteY40" fmla="*/ 240772 h 1674190"/>
                  <a:gd name="connsiteX41" fmla="*/ 601395 w 877683"/>
                  <a:gd name="connsiteY41" fmla="*/ 240772 h 1674190"/>
                  <a:gd name="connsiteX42" fmla="*/ 658545 w 877683"/>
                  <a:gd name="connsiteY42" fmla="*/ 209816 h 1674190"/>
                  <a:gd name="connsiteX43" fmla="*/ 696644 w 877683"/>
                  <a:gd name="connsiteY43" fmla="*/ 159809 h 1674190"/>
                  <a:gd name="connsiteX44" fmla="*/ 682356 w 877683"/>
                  <a:gd name="connsiteY44" fmla="*/ 114566 h 1674190"/>
                  <a:gd name="connsiteX45" fmla="*/ 710932 w 877683"/>
                  <a:gd name="connsiteY45" fmla="*/ 126473 h 1674190"/>
                  <a:gd name="connsiteX46" fmla="*/ 698752 w 877683"/>
                  <a:gd name="connsiteY46" fmla="*/ 25348 h 1674190"/>
                  <a:gd name="connsiteX47" fmla="*/ 318025 w 877683"/>
                  <a:gd name="connsiteY47" fmla="*/ 359835 h 1674190"/>
                  <a:gd name="connsiteX48" fmla="*/ 283258 w 877683"/>
                  <a:gd name="connsiteY48" fmla="*/ 379202 h 1674190"/>
                  <a:gd name="connsiteX49" fmla="*/ 694400 w 877683"/>
                  <a:gd name="connsiteY49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20458 w 877683"/>
                  <a:gd name="connsiteY9" fmla="*/ 1117071 h 1674190"/>
                  <a:gd name="connsiteX10" fmla="*/ 751415 w 877683"/>
                  <a:gd name="connsiteY10" fmla="*/ 1057539 h 1674190"/>
                  <a:gd name="connsiteX11" fmla="*/ 634733 w 877683"/>
                  <a:gd name="connsiteY11" fmla="*/ 1036109 h 1674190"/>
                  <a:gd name="connsiteX12" fmla="*/ 801962 w 877683"/>
                  <a:gd name="connsiteY12" fmla="*/ 690533 h 1674190"/>
                  <a:gd name="connsiteX13" fmla="*/ 811625 w 877683"/>
                  <a:gd name="connsiteY13" fmla="*/ 522690 h 1674190"/>
                  <a:gd name="connsiteX14" fmla="*/ 865713 w 877683"/>
                  <a:gd name="connsiteY14" fmla="*/ 309828 h 1674190"/>
                  <a:gd name="connsiteX15" fmla="*/ 877620 w 877683"/>
                  <a:gd name="connsiteY15" fmla="*/ 183622 h 1674190"/>
                  <a:gd name="connsiteX16" fmla="*/ 829789 w 877683"/>
                  <a:gd name="connsiteY16" fmla="*/ 262520 h 1674190"/>
                  <a:gd name="connsiteX17" fmla="*/ 729982 w 877683"/>
                  <a:gd name="connsiteY17" fmla="*/ 243154 h 1674190"/>
                  <a:gd name="connsiteX18" fmla="*/ 732364 w 877683"/>
                  <a:gd name="connsiteY18" fmla="*/ 131233 h 1674190"/>
                  <a:gd name="connsiteX19" fmla="*/ 677595 w 877683"/>
                  <a:gd name="connsiteY19" fmla="*/ 259822 h 1674190"/>
                  <a:gd name="connsiteX20" fmla="*/ 613299 w 877683"/>
                  <a:gd name="connsiteY20" fmla="*/ 466992 h 1674190"/>
                  <a:gd name="connsiteX21" fmla="*/ 453758 w 877683"/>
                  <a:gd name="connsiteY21" fmla="*/ 757502 h 1674190"/>
                  <a:gd name="connsiteX22" fmla="*/ 496618 w 877683"/>
                  <a:gd name="connsiteY22" fmla="*/ 695589 h 1674190"/>
                  <a:gd name="connsiteX23" fmla="*/ 484712 w 877683"/>
                  <a:gd name="connsiteY23" fmla="*/ 657490 h 1674190"/>
                  <a:gd name="connsiteX24" fmla="*/ 551387 w 877683"/>
                  <a:gd name="connsiteY24" fmla="*/ 614628 h 1674190"/>
                  <a:gd name="connsiteX25" fmla="*/ 491857 w 877683"/>
                  <a:gd name="connsiteY25" fmla="*/ 600341 h 1674190"/>
                  <a:gd name="connsiteX26" fmla="*/ 494238 w 877683"/>
                  <a:gd name="connsiteY26" fmla="*/ 569384 h 1674190"/>
                  <a:gd name="connsiteX27" fmla="*/ 553769 w 877683"/>
                  <a:gd name="connsiteY27" fmla="*/ 543191 h 1674190"/>
                  <a:gd name="connsiteX28" fmla="*/ 506144 w 877683"/>
                  <a:gd name="connsiteY28" fmla="*/ 533666 h 1674190"/>
                  <a:gd name="connsiteX29" fmla="*/ 575199 w 877683"/>
                  <a:gd name="connsiteY29" fmla="*/ 521759 h 1674190"/>
                  <a:gd name="connsiteX30" fmla="*/ 489476 w 877683"/>
                  <a:gd name="connsiteY30" fmla="*/ 433652 h 1674190"/>
                  <a:gd name="connsiteX31" fmla="*/ 418037 w 877683"/>
                  <a:gd name="connsiteY31" fmla="*/ 438417 h 1674190"/>
                  <a:gd name="connsiteX32" fmla="*/ 487095 w 877683"/>
                  <a:gd name="connsiteY32" fmla="*/ 416983 h 1674190"/>
                  <a:gd name="connsiteX33" fmla="*/ 584726 w 877683"/>
                  <a:gd name="connsiteY33" fmla="*/ 428889 h 1674190"/>
                  <a:gd name="connsiteX34" fmla="*/ 525195 w 877683"/>
                  <a:gd name="connsiteY34" fmla="*/ 400315 h 1674190"/>
                  <a:gd name="connsiteX35" fmla="*/ 601395 w 877683"/>
                  <a:gd name="connsiteY35" fmla="*/ 376503 h 1674190"/>
                  <a:gd name="connsiteX36" fmla="*/ 551387 w 877683"/>
                  <a:gd name="connsiteY36" fmla="*/ 347928 h 1674190"/>
                  <a:gd name="connsiteX37" fmla="*/ 622826 w 877683"/>
                  <a:gd name="connsiteY37" fmla="*/ 309827 h 1674190"/>
                  <a:gd name="connsiteX38" fmla="*/ 553770 w 877683"/>
                  <a:gd name="connsiteY38" fmla="*/ 295541 h 1674190"/>
                  <a:gd name="connsiteX39" fmla="*/ 618063 w 877683"/>
                  <a:gd name="connsiteY39" fmla="*/ 269347 h 1674190"/>
                  <a:gd name="connsiteX40" fmla="*/ 644258 w 877683"/>
                  <a:gd name="connsiteY40" fmla="*/ 240772 h 1674190"/>
                  <a:gd name="connsiteX41" fmla="*/ 601395 w 877683"/>
                  <a:gd name="connsiteY41" fmla="*/ 240772 h 1674190"/>
                  <a:gd name="connsiteX42" fmla="*/ 658545 w 877683"/>
                  <a:gd name="connsiteY42" fmla="*/ 209816 h 1674190"/>
                  <a:gd name="connsiteX43" fmla="*/ 696644 w 877683"/>
                  <a:gd name="connsiteY43" fmla="*/ 159809 h 1674190"/>
                  <a:gd name="connsiteX44" fmla="*/ 682356 w 877683"/>
                  <a:gd name="connsiteY44" fmla="*/ 114566 h 1674190"/>
                  <a:gd name="connsiteX45" fmla="*/ 710932 w 877683"/>
                  <a:gd name="connsiteY45" fmla="*/ 126473 h 1674190"/>
                  <a:gd name="connsiteX46" fmla="*/ 698752 w 877683"/>
                  <a:gd name="connsiteY46" fmla="*/ 25348 h 1674190"/>
                  <a:gd name="connsiteX47" fmla="*/ 318025 w 877683"/>
                  <a:gd name="connsiteY47" fmla="*/ 359835 h 1674190"/>
                  <a:gd name="connsiteX48" fmla="*/ 283258 w 877683"/>
                  <a:gd name="connsiteY48" fmla="*/ 379202 h 1674190"/>
                  <a:gd name="connsiteX49" fmla="*/ 694400 w 877683"/>
                  <a:gd name="connsiteY49" fmla="*/ 5413 h 1674190"/>
                  <a:gd name="connsiteX0" fmla="*/ 694524 w 877807"/>
                  <a:gd name="connsiteY0" fmla="*/ 5413 h 1674190"/>
                  <a:gd name="connsiteX1" fmla="*/ 467486 w 877807"/>
                  <a:gd name="connsiteY1" fmla="*/ 169858 h 1674190"/>
                  <a:gd name="connsiteX2" fmla="*/ 262701 w 877807"/>
                  <a:gd name="connsiteY2" fmla="*/ 343076 h 1674190"/>
                  <a:gd name="connsiteX3" fmla="*/ 261136 w 877807"/>
                  <a:gd name="connsiteY3" fmla="*/ 663659 h 1674190"/>
                  <a:gd name="connsiteX4" fmla="*/ 276016 w 877807"/>
                  <a:gd name="connsiteY4" fmla="*/ 1033433 h 1674190"/>
                  <a:gd name="connsiteX5" fmla="*/ 174661 w 877807"/>
                  <a:gd name="connsiteY5" fmla="*/ 1241212 h 1674190"/>
                  <a:gd name="connsiteX6" fmla="*/ 10425 w 877807"/>
                  <a:gd name="connsiteY6" fmla="*/ 1625071 h 1674190"/>
                  <a:gd name="connsiteX7" fmla="*/ 501368 w 877807"/>
                  <a:gd name="connsiteY7" fmla="*/ 1639905 h 1674190"/>
                  <a:gd name="connsiteX8" fmla="*/ 647239 w 877807"/>
                  <a:gd name="connsiteY8" fmla="*/ 1262102 h 1674190"/>
                  <a:gd name="connsiteX9" fmla="*/ 720582 w 877807"/>
                  <a:gd name="connsiteY9" fmla="*/ 1117071 h 1674190"/>
                  <a:gd name="connsiteX10" fmla="*/ 751539 w 877807"/>
                  <a:gd name="connsiteY10" fmla="*/ 1057539 h 1674190"/>
                  <a:gd name="connsiteX11" fmla="*/ 634857 w 877807"/>
                  <a:gd name="connsiteY11" fmla="*/ 1036109 h 1674190"/>
                  <a:gd name="connsiteX12" fmla="*/ 802086 w 877807"/>
                  <a:gd name="connsiteY12" fmla="*/ 690533 h 1674190"/>
                  <a:gd name="connsiteX13" fmla="*/ 811749 w 877807"/>
                  <a:gd name="connsiteY13" fmla="*/ 522690 h 1674190"/>
                  <a:gd name="connsiteX14" fmla="*/ 865837 w 877807"/>
                  <a:gd name="connsiteY14" fmla="*/ 309828 h 1674190"/>
                  <a:gd name="connsiteX15" fmla="*/ 877744 w 877807"/>
                  <a:gd name="connsiteY15" fmla="*/ 183622 h 1674190"/>
                  <a:gd name="connsiteX16" fmla="*/ 829913 w 877807"/>
                  <a:gd name="connsiteY16" fmla="*/ 262520 h 1674190"/>
                  <a:gd name="connsiteX17" fmla="*/ 730106 w 877807"/>
                  <a:gd name="connsiteY17" fmla="*/ 243154 h 1674190"/>
                  <a:gd name="connsiteX18" fmla="*/ 732488 w 877807"/>
                  <a:gd name="connsiteY18" fmla="*/ 131233 h 1674190"/>
                  <a:gd name="connsiteX19" fmla="*/ 677719 w 877807"/>
                  <a:gd name="connsiteY19" fmla="*/ 259822 h 1674190"/>
                  <a:gd name="connsiteX20" fmla="*/ 613423 w 877807"/>
                  <a:gd name="connsiteY20" fmla="*/ 466992 h 1674190"/>
                  <a:gd name="connsiteX21" fmla="*/ 453882 w 877807"/>
                  <a:gd name="connsiteY21" fmla="*/ 757502 h 1674190"/>
                  <a:gd name="connsiteX22" fmla="*/ 496742 w 877807"/>
                  <a:gd name="connsiteY22" fmla="*/ 695589 h 1674190"/>
                  <a:gd name="connsiteX23" fmla="*/ 484836 w 877807"/>
                  <a:gd name="connsiteY23" fmla="*/ 657490 h 1674190"/>
                  <a:gd name="connsiteX24" fmla="*/ 551511 w 877807"/>
                  <a:gd name="connsiteY24" fmla="*/ 614628 h 1674190"/>
                  <a:gd name="connsiteX25" fmla="*/ 491981 w 877807"/>
                  <a:gd name="connsiteY25" fmla="*/ 600341 h 1674190"/>
                  <a:gd name="connsiteX26" fmla="*/ 494362 w 877807"/>
                  <a:gd name="connsiteY26" fmla="*/ 569384 h 1674190"/>
                  <a:gd name="connsiteX27" fmla="*/ 553893 w 877807"/>
                  <a:gd name="connsiteY27" fmla="*/ 543191 h 1674190"/>
                  <a:gd name="connsiteX28" fmla="*/ 506268 w 877807"/>
                  <a:gd name="connsiteY28" fmla="*/ 533666 h 1674190"/>
                  <a:gd name="connsiteX29" fmla="*/ 575323 w 877807"/>
                  <a:gd name="connsiteY29" fmla="*/ 521759 h 1674190"/>
                  <a:gd name="connsiteX30" fmla="*/ 489600 w 877807"/>
                  <a:gd name="connsiteY30" fmla="*/ 433652 h 1674190"/>
                  <a:gd name="connsiteX31" fmla="*/ 418161 w 877807"/>
                  <a:gd name="connsiteY31" fmla="*/ 438417 h 1674190"/>
                  <a:gd name="connsiteX32" fmla="*/ 487219 w 877807"/>
                  <a:gd name="connsiteY32" fmla="*/ 416983 h 1674190"/>
                  <a:gd name="connsiteX33" fmla="*/ 584850 w 877807"/>
                  <a:gd name="connsiteY33" fmla="*/ 428889 h 1674190"/>
                  <a:gd name="connsiteX34" fmla="*/ 525319 w 877807"/>
                  <a:gd name="connsiteY34" fmla="*/ 400315 h 1674190"/>
                  <a:gd name="connsiteX35" fmla="*/ 601519 w 877807"/>
                  <a:gd name="connsiteY35" fmla="*/ 376503 h 1674190"/>
                  <a:gd name="connsiteX36" fmla="*/ 551511 w 877807"/>
                  <a:gd name="connsiteY36" fmla="*/ 347928 h 1674190"/>
                  <a:gd name="connsiteX37" fmla="*/ 622950 w 877807"/>
                  <a:gd name="connsiteY37" fmla="*/ 309827 h 1674190"/>
                  <a:gd name="connsiteX38" fmla="*/ 553894 w 877807"/>
                  <a:gd name="connsiteY38" fmla="*/ 295541 h 1674190"/>
                  <a:gd name="connsiteX39" fmla="*/ 618187 w 877807"/>
                  <a:gd name="connsiteY39" fmla="*/ 269347 h 1674190"/>
                  <a:gd name="connsiteX40" fmla="*/ 644382 w 877807"/>
                  <a:gd name="connsiteY40" fmla="*/ 240772 h 1674190"/>
                  <a:gd name="connsiteX41" fmla="*/ 601519 w 877807"/>
                  <a:gd name="connsiteY41" fmla="*/ 240772 h 1674190"/>
                  <a:gd name="connsiteX42" fmla="*/ 658669 w 877807"/>
                  <a:gd name="connsiteY42" fmla="*/ 209816 h 1674190"/>
                  <a:gd name="connsiteX43" fmla="*/ 696768 w 877807"/>
                  <a:gd name="connsiteY43" fmla="*/ 159809 h 1674190"/>
                  <a:gd name="connsiteX44" fmla="*/ 682480 w 877807"/>
                  <a:gd name="connsiteY44" fmla="*/ 114566 h 1674190"/>
                  <a:gd name="connsiteX45" fmla="*/ 711056 w 877807"/>
                  <a:gd name="connsiteY45" fmla="*/ 126473 h 1674190"/>
                  <a:gd name="connsiteX46" fmla="*/ 698876 w 877807"/>
                  <a:gd name="connsiteY46" fmla="*/ 25348 h 1674190"/>
                  <a:gd name="connsiteX47" fmla="*/ 318149 w 877807"/>
                  <a:gd name="connsiteY47" fmla="*/ 359835 h 1674190"/>
                  <a:gd name="connsiteX48" fmla="*/ 283382 w 877807"/>
                  <a:gd name="connsiteY48" fmla="*/ 379202 h 1674190"/>
                  <a:gd name="connsiteX49" fmla="*/ 694524 w 877807"/>
                  <a:gd name="connsiteY49" fmla="*/ 5413 h 1674190"/>
                  <a:gd name="connsiteX0" fmla="*/ 692471 w 875754"/>
                  <a:gd name="connsiteY0" fmla="*/ 5413 h 1673795"/>
                  <a:gd name="connsiteX1" fmla="*/ 465433 w 875754"/>
                  <a:gd name="connsiteY1" fmla="*/ 169858 h 1673795"/>
                  <a:gd name="connsiteX2" fmla="*/ 260648 w 875754"/>
                  <a:gd name="connsiteY2" fmla="*/ 343076 h 1673795"/>
                  <a:gd name="connsiteX3" fmla="*/ 259083 w 875754"/>
                  <a:gd name="connsiteY3" fmla="*/ 663659 h 1673795"/>
                  <a:gd name="connsiteX4" fmla="*/ 273963 w 875754"/>
                  <a:gd name="connsiteY4" fmla="*/ 1033433 h 1673795"/>
                  <a:gd name="connsiteX5" fmla="*/ 195633 w 875754"/>
                  <a:gd name="connsiteY5" fmla="*/ 1247791 h 1673795"/>
                  <a:gd name="connsiteX6" fmla="*/ 8372 w 875754"/>
                  <a:gd name="connsiteY6" fmla="*/ 1625071 h 1673795"/>
                  <a:gd name="connsiteX7" fmla="*/ 499315 w 875754"/>
                  <a:gd name="connsiteY7" fmla="*/ 1639905 h 1673795"/>
                  <a:gd name="connsiteX8" fmla="*/ 645186 w 875754"/>
                  <a:gd name="connsiteY8" fmla="*/ 1262102 h 1673795"/>
                  <a:gd name="connsiteX9" fmla="*/ 718529 w 875754"/>
                  <a:gd name="connsiteY9" fmla="*/ 1117071 h 1673795"/>
                  <a:gd name="connsiteX10" fmla="*/ 749486 w 875754"/>
                  <a:gd name="connsiteY10" fmla="*/ 1057539 h 1673795"/>
                  <a:gd name="connsiteX11" fmla="*/ 632804 w 875754"/>
                  <a:gd name="connsiteY11" fmla="*/ 1036109 h 1673795"/>
                  <a:gd name="connsiteX12" fmla="*/ 800033 w 875754"/>
                  <a:gd name="connsiteY12" fmla="*/ 690533 h 1673795"/>
                  <a:gd name="connsiteX13" fmla="*/ 809696 w 875754"/>
                  <a:gd name="connsiteY13" fmla="*/ 522690 h 1673795"/>
                  <a:gd name="connsiteX14" fmla="*/ 863784 w 875754"/>
                  <a:gd name="connsiteY14" fmla="*/ 309828 h 1673795"/>
                  <a:gd name="connsiteX15" fmla="*/ 875691 w 875754"/>
                  <a:gd name="connsiteY15" fmla="*/ 183622 h 1673795"/>
                  <a:gd name="connsiteX16" fmla="*/ 827860 w 875754"/>
                  <a:gd name="connsiteY16" fmla="*/ 262520 h 1673795"/>
                  <a:gd name="connsiteX17" fmla="*/ 728053 w 875754"/>
                  <a:gd name="connsiteY17" fmla="*/ 243154 h 1673795"/>
                  <a:gd name="connsiteX18" fmla="*/ 730435 w 875754"/>
                  <a:gd name="connsiteY18" fmla="*/ 131233 h 1673795"/>
                  <a:gd name="connsiteX19" fmla="*/ 675666 w 875754"/>
                  <a:gd name="connsiteY19" fmla="*/ 259822 h 1673795"/>
                  <a:gd name="connsiteX20" fmla="*/ 611370 w 875754"/>
                  <a:gd name="connsiteY20" fmla="*/ 466992 h 1673795"/>
                  <a:gd name="connsiteX21" fmla="*/ 451829 w 875754"/>
                  <a:gd name="connsiteY21" fmla="*/ 757502 h 1673795"/>
                  <a:gd name="connsiteX22" fmla="*/ 494689 w 875754"/>
                  <a:gd name="connsiteY22" fmla="*/ 695589 h 1673795"/>
                  <a:gd name="connsiteX23" fmla="*/ 482783 w 875754"/>
                  <a:gd name="connsiteY23" fmla="*/ 657490 h 1673795"/>
                  <a:gd name="connsiteX24" fmla="*/ 549458 w 875754"/>
                  <a:gd name="connsiteY24" fmla="*/ 614628 h 1673795"/>
                  <a:gd name="connsiteX25" fmla="*/ 489928 w 875754"/>
                  <a:gd name="connsiteY25" fmla="*/ 600341 h 1673795"/>
                  <a:gd name="connsiteX26" fmla="*/ 492309 w 875754"/>
                  <a:gd name="connsiteY26" fmla="*/ 569384 h 1673795"/>
                  <a:gd name="connsiteX27" fmla="*/ 551840 w 875754"/>
                  <a:gd name="connsiteY27" fmla="*/ 543191 h 1673795"/>
                  <a:gd name="connsiteX28" fmla="*/ 504215 w 875754"/>
                  <a:gd name="connsiteY28" fmla="*/ 533666 h 1673795"/>
                  <a:gd name="connsiteX29" fmla="*/ 573270 w 875754"/>
                  <a:gd name="connsiteY29" fmla="*/ 521759 h 1673795"/>
                  <a:gd name="connsiteX30" fmla="*/ 487547 w 875754"/>
                  <a:gd name="connsiteY30" fmla="*/ 433652 h 1673795"/>
                  <a:gd name="connsiteX31" fmla="*/ 416108 w 875754"/>
                  <a:gd name="connsiteY31" fmla="*/ 438417 h 1673795"/>
                  <a:gd name="connsiteX32" fmla="*/ 485166 w 875754"/>
                  <a:gd name="connsiteY32" fmla="*/ 416983 h 1673795"/>
                  <a:gd name="connsiteX33" fmla="*/ 582797 w 875754"/>
                  <a:gd name="connsiteY33" fmla="*/ 428889 h 1673795"/>
                  <a:gd name="connsiteX34" fmla="*/ 523266 w 875754"/>
                  <a:gd name="connsiteY34" fmla="*/ 400315 h 1673795"/>
                  <a:gd name="connsiteX35" fmla="*/ 599466 w 875754"/>
                  <a:gd name="connsiteY35" fmla="*/ 376503 h 1673795"/>
                  <a:gd name="connsiteX36" fmla="*/ 549458 w 875754"/>
                  <a:gd name="connsiteY36" fmla="*/ 347928 h 1673795"/>
                  <a:gd name="connsiteX37" fmla="*/ 620897 w 875754"/>
                  <a:gd name="connsiteY37" fmla="*/ 309827 h 1673795"/>
                  <a:gd name="connsiteX38" fmla="*/ 551841 w 875754"/>
                  <a:gd name="connsiteY38" fmla="*/ 295541 h 1673795"/>
                  <a:gd name="connsiteX39" fmla="*/ 616134 w 875754"/>
                  <a:gd name="connsiteY39" fmla="*/ 269347 h 1673795"/>
                  <a:gd name="connsiteX40" fmla="*/ 642329 w 875754"/>
                  <a:gd name="connsiteY40" fmla="*/ 240772 h 1673795"/>
                  <a:gd name="connsiteX41" fmla="*/ 599466 w 875754"/>
                  <a:gd name="connsiteY41" fmla="*/ 240772 h 1673795"/>
                  <a:gd name="connsiteX42" fmla="*/ 656616 w 875754"/>
                  <a:gd name="connsiteY42" fmla="*/ 209816 h 1673795"/>
                  <a:gd name="connsiteX43" fmla="*/ 694715 w 875754"/>
                  <a:gd name="connsiteY43" fmla="*/ 159809 h 1673795"/>
                  <a:gd name="connsiteX44" fmla="*/ 680427 w 875754"/>
                  <a:gd name="connsiteY44" fmla="*/ 114566 h 1673795"/>
                  <a:gd name="connsiteX45" fmla="*/ 709003 w 875754"/>
                  <a:gd name="connsiteY45" fmla="*/ 126473 h 1673795"/>
                  <a:gd name="connsiteX46" fmla="*/ 696823 w 875754"/>
                  <a:gd name="connsiteY46" fmla="*/ 25348 h 1673795"/>
                  <a:gd name="connsiteX47" fmla="*/ 316096 w 875754"/>
                  <a:gd name="connsiteY47" fmla="*/ 359835 h 1673795"/>
                  <a:gd name="connsiteX48" fmla="*/ 281329 w 875754"/>
                  <a:gd name="connsiteY48" fmla="*/ 379202 h 1673795"/>
                  <a:gd name="connsiteX49" fmla="*/ 692471 w 875754"/>
                  <a:gd name="connsiteY49" fmla="*/ 5413 h 1673795"/>
                  <a:gd name="connsiteX0" fmla="*/ 692471 w 875754"/>
                  <a:gd name="connsiteY0" fmla="*/ 5413 h 1673795"/>
                  <a:gd name="connsiteX1" fmla="*/ 465433 w 875754"/>
                  <a:gd name="connsiteY1" fmla="*/ 169858 h 1673795"/>
                  <a:gd name="connsiteX2" fmla="*/ 260648 w 875754"/>
                  <a:gd name="connsiteY2" fmla="*/ 343076 h 1673795"/>
                  <a:gd name="connsiteX3" fmla="*/ 275529 w 875754"/>
                  <a:gd name="connsiteY3" fmla="*/ 670238 h 1673795"/>
                  <a:gd name="connsiteX4" fmla="*/ 273963 w 875754"/>
                  <a:gd name="connsiteY4" fmla="*/ 1033433 h 1673795"/>
                  <a:gd name="connsiteX5" fmla="*/ 195633 w 875754"/>
                  <a:gd name="connsiteY5" fmla="*/ 1247791 h 1673795"/>
                  <a:gd name="connsiteX6" fmla="*/ 8372 w 875754"/>
                  <a:gd name="connsiteY6" fmla="*/ 1625071 h 1673795"/>
                  <a:gd name="connsiteX7" fmla="*/ 499315 w 875754"/>
                  <a:gd name="connsiteY7" fmla="*/ 1639905 h 1673795"/>
                  <a:gd name="connsiteX8" fmla="*/ 645186 w 875754"/>
                  <a:gd name="connsiteY8" fmla="*/ 1262102 h 1673795"/>
                  <a:gd name="connsiteX9" fmla="*/ 718529 w 875754"/>
                  <a:gd name="connsiteY9" fmla="*/ 1117071 h 1673795"/>
                  <a:gd name="connsiteX10" fmla="*/ 749486 w 875754"/>
                  <a:gd name="connsiteY10" fmla="*/ 1057539 h 1673795"/>
                  <a:gd name="connsiteX11" fmla="*/ 632804 w 875754"/>
                  <a:gd name="connsiteY11" fmla="*/ 1036109 h 1673795"/>
                  <a:gd name="connsiteX12" fmla="*/ 800033 w 875754"/>
                  <a:gd name="connsiteY12" fmla="*/ 690533 h 1673795"/>
                  <a:gd name="connsiteX13" fmla="*/ 809696 w 875754"/>
                  <a:gd name="connsiteY13" fmla="*/ 522690 h 1673795"/>
                  <a:gd name="connsiteX14" fmla="*/ 863784 w 875754"/>
                  <a:gd name="connsiteY14" fmla="*/ 309828 h 1673795"/>
                  <a:gd name="connsiteX15" fmla="*/ 875691 w 875754"/>
                  <a:gd name="connsiteY15" fmla="*/ 183622 h 1673795"/>
                  <a:gd name="connsiteX16" fmla="*/ 827860 w 875754"/>
                  <a:gd name="connsiteY16" fmla="*/ 262520 h 1673795"/>
                  <a:gd name="connsiteX17" fmla="*/ 728053 w 875754"/>
                  <a:gd name="connsiteY17" fmla="*/ 243154 h 1673795"/>
                  <a:gd name="connsiteX18" fmla="*/ 730435 w 875754"/>
                  <a:gd name="connsiteY18" fmla="*/ 131233 h 1673795"/>
                  <a:gd name="connsiteX19" fmla="*/ 675666 w 875754"/>
                  <a:gd name="connsiteY19" fmla="*/ 259822 h 1673795"/>
                  <a:gd name="connsiteX20" fmla="*/ 611370 w 875754"/>
                  <a:gd name="connsiteY20" fmla="*/ 466992 h 1673795"/>
                  <a:gd name="connsiteX21" fmla="*/ 451829 w 875754"/>
                  <a:gd name="connsiteY21" fmla="*/ 757502 h 1673795"/>
                  <a:gd name="connsiteX22" fmla="*/ 494689 w 875754"/>
                  <a:gd name="connsiteY22" fmla="*/ 695589 h 1673795"/>
                  <a:gd name="connsiteX23" fmla="*/ 482783 w 875754"/>
                  <a:gd name="connsiteY23" fmla="*/ 657490 h 1673795"/>
                  <a:gd name="connsiteX24" fmla="*/ 549458 w 875754"/>
                  <a:gd name="connsiteY24" fmla="*/ 614628 h 1673795"/>
                  <a:gd name="connsiteX25" fmla="*/ 489928 w 875754"/>
                  <a:gd name="connsiteY25" fmla="*/ 600341 h 1673795"/>
                  <a:gd name="connsiteX26" fmla="*/ 492309 w 875754"/>
                  <a:gd name="connsiteY26" fmla="*/ 569384 h 1673795"/>
                  <a:gd name="connsiteX27" fmla="*/ 551840 w 875754"/>
                  <a:gd name="connsiteY27" fmla="*/ 543191 h 1673795"/>
                  <a:gd name="connsiteX28" fmla="*/ 504215 w 875754"/>
                  <a:gd name="connsiteY28" fmla="*/ 533666 h 1673795"/>
                  <a:gd name="connsiteX29" fmla="*/ 573270 w 875754"/>
                  <a:gd name="connsiteY29" fmla="*/ 521759 h 1673795"/>
                  <a:gd name="connsiteX30" fmla="*/ 487547 w 875754"/>
                  <a:gd name="connsiteY30" fmla="*/ 433652 h 1673795"/>
                  <a:gd name="connsiteX31" fmla="*/ 416108 w 875754"/>
                  <a:gd name="connsiteY31" fmla="*/ 438417 h 1673795"/>
                  <a:gd name="connsiteX32" fmla="*/ 485166 w 875754"/>
                  <a:gd name="connsiteY32" fmla="*/ 416983 h 1673795"/>
                  <a:gd name="connsiteX33" fmla="*/ 582797 w 875754"/>
                  <a:gd name="connsiteY33" fmla="*/ 428889 h 1673795"/>
                  <a:gd name="connsiteX34" fmla="*/ 523266 w 875754"/>
                  <a:gd name="connsiteY34" fmla="*/ 400315 h 1673795"/>
                  <a:gd name="connsiteX35" fmla="*/ 599466 w 875754"/>
                  <a:gd name="connsiteY35" fmla="*/ 376503 h 1673795"/>
                  <a:gd name="connsiteX36" fmla="*/ 549458 w 875754"/>
                  <a:gd name="connsiteY36" fmla="*/ 347928 h 1673795"/>
                  <a:gd name="connsiteX37" fmla="*/ 620897 w 875754"/>
                  <a:gd name="connsiteY37" fmla="*/ 309827 h 1673795"/>
                  <a:gd name="connsiteX38" fmla="*/ 551841 w 875754"/>
                  <a:gd name="connsiteY38" fmla="*/ 295541 h 1673795"/>
                  <a:gd name="connsiteX39" fmla="*/ 616134 w 875754"/>
                  <a:gd name="connsiteY39" fmla="*/ 269347 h 1673795"/>
                  <a:gd name="connsiteX40" fmla="*/ 642329 w 875754"/>
                  <a:gd name="connsiteY40" fmla="*/ 240772 h 1673795"/>
                  <a:gd name="connsiteX41" fmla="*/ 599466 w 875754"/>
                  <a:gd name="connsiteY41" fmla="*/ 240772 h 1673795"/>
                  <a:gd name="connsiteX42" fmla="*/ 656616 w 875754"/>
                  <a:gd name="connsiteY42" fmla="*/ 209816 h 1673795"/>
                  <a:gd name="connsiteX43" fmla="*/ 694715 w 875754"/>
                  <a:gd name="connsiteY43" fmla="*/ 159809 h 1673795"/>
                  <a:gd name="connsiteX44" fmla="*/ 680427 w 875754"/>
                  <a:gd name="connsiteY44" fmla="*/ 114566 h 1673795"/>
                  <a:gd name="connsiteX45" fmla="*/ 709003 w 875754"/>
                  <a:gd name="connsiteY45" fmla="*/ 126473 h 1673795"/>
                  <a:gd name="connsiteX46" fmla="*/ 696823 w 875754"/>
                  <a:gd name="connsiteY46" fmla="*/ 25348 h 1673795"/>
                  <a:gd name="connsiteX47" fmla="*/ 316096 w 875754"/>
                  <a:gd name="connsiteY47" fmla="*/ 359835 h 1673795"/>
                  <a:gd name="connsiteX48" fmla="*/ 281329 w 875754"/>
                  <a:gd name="connsiteY48" fmla="*/ 379202 h 1673795"/>
                  <a:gd name="connsiteX49" fmla="*/ 692471 w 875754"/>
                  <a:gd name="connsiteY49" fmla="*/ 5413 h 1673795"/>
                  <a:gd name="connsiteX0" fmla="*/ 692471 w 875754"/>
                  <a:gd name="connsiteY0" fmla="*/ 5429 h 1673811"/>
                  <a:gd name="connsiteX1" fmla="*/ 465433 w 875754"/>
                  <a:gd name="connsiteY1" fmla="*/ 169874 h 1673811"/>
                  <a:gd name="connsiteX2" fmla="*/ 270516 w 875754"/>
                  <a:gd name="connsiteY2" fmla="*/ 346381 h 1673811"/>
                  <a:gd name="connsiteX3" fmla="*/ 275529 w 875754"/>
                  <a:gd name="connsiteY3" fmla="*/ 670254 h 1673811"/>
                  <a:gd name="connsiteX4" fmla="*/ 273963 w 875754"/>
                  <a:gd name="connsiteY4" fmla="*/ 1033449 h 1673811"/>
                  <a:gd name="connsiteX5" fmla="*/ 195633 w 875754"/>
                  <a:gd name="connsiteY5" fmla="*/ 1247807 h 1673811"/>
                  <a:gd name="connsiteX6" fmla="*/ 8372 w 875754"/>
                  <a:gd name="connsiteY6" fmla="*/ 1625087 h 1673811"/>
                  <a:gd name="connsiteX7" fmla="*/ 499315 w 875754"/>
                  <a:gd name="connsiteY7" fmla="*/ 1639921 h 1673811"/>
                  <a:gd name="connsiteX8" fmla="*/ 645186 w 875754"/>
                  <a:gd name="connsiteY8" fmla="*/ 1262118 h 1673811"/>
                  <a:gd name="connsiteX9" fmla="*/ 718529 w 875754"/>
                  <a:gd name="connsiteY9" fmla="*/ 1117087 h 1673811"/>
                  <a:gd name="connsiteX10" fmla="*/ 749486 w 875754"/>
                  <a:gd name="connsiteY10" fmla="*/ 1057555 h 1673811"/>
                  <a:gd name="connsiteX11" fmla="*/ 632804 w 875754"/>
                  <a:gd name="connsiteY11" fmla="*/ 1036125 h 1673811"/>
                  <a:gd name="connsiteX12" fmla="*/ 800033 w 875754"/>
                  <a:gd name="connsiteY12" fmla="*/ 690549 h 1673811"/>
                  <a:gd name="connsiteX13" fmla="*/ 809696 w 875754"/>
                  <a:gd name="connsiteY13" fmla="*/ 522706 h 1673811"/>
                  <a:gd name="connsiteX14" fmla="*/ 863784 w 875754"/>
                  <a:gd name="connsiteY14" fmla="*/ 309844 h 1673811"/>
                  <a:gd name="connsiteX15" fmla="*/ 875691 w 875754"/>
                  <a:gd name="connsiteY15" fmla="*/ 183638 h 1673811"/>
                  <a:gd name="connsiteX16" fmla="*/ 827860 w 875754"/>
                  <a:gd name="connsiteY16" fmla="*/ 262536 h 1673811"/>
                  <a:gd name="connsiteX17" fmla="*/ 728053 w 875754"/>
                  <a:gd name="connsiteY17" fmla="*/ 243170 h 1673811"/>
                  <a:gd name="connsiteX18" fmla="*/ 730435 w 875754"/>
                  <a:gd name="connsiteY18" fmla="*/ 131249 h 1673811"/>
                  <a:gd name="connsiteX19" fmla="*/ 675666 w 875754"/>
                  <a:gd name="connsiteY19" fmla="*/ 259838 h 1673811"/>
                  <a:gd name="connsiteX20" fmla="*/ 611370 w 875754"/>
                  <a:gd name="connsiteY20" fmla="*/ 467008 h 1673811"/>
                  <a:gd name="connsiteX21" fmla="*/ 451829 w 875754"/>
                  <a:gd name="connsiteY21" fmla="*/ 757518 h 1673811"/>
                  <a:gd name="connsiteX22" fmla="*/ 494689 w 875754"/>
                  <a:gd name="connsiteY22" fmla="*/ 695605 h 1673811"/>
                  <a:gd name="connsiteX23" fmla="*/ 482783 w 875754"/>
                  <a:gd name="connsiteY23" fmla="*/ 657506 h 1673811"/>
                  <a:gd name="connsiteX24" fmla="*/ 549458 w 875754"/>
                  <a:gd name="connsiteY24" fmla="*/ 614644 h 1673811"/>
                  <a:gd name="connsiteX25" fmla="*/ 489928 w 875754"/>
                  <a:gd name="connsiteY25" fmla="*/ 600357 h 1673811"/>
                  <a:gd name="connsiteX26" fmla="*/ 492309 w 875754"/>
                  <a:gd name="connsiteY26" fmla="*/ 569400 h 1673811"/>
                  <a:gd name="connsiteX27" fmla="*/ 551840 w 875754"/>
                  <a:gd name="connsiteY27" fmla="*/ 543207 h 1673811"/>
                  <a:gd name="connsiteX28" fmla="*/ 504215 w 875754"/>
                  <a:gd name="connsiteY28" fmla="*/ 533682 h 1673811"/>
                  <a:gd name="connsiteX29" fmla="*/ 573270 w 875754"/>
                  <a:gd name="connsiteY29" fmla="*/ 521775 h 1673811"/>
                  <a:gd name="connsiteX30" fmla="*/ 487547 w 875754"/>
                  <a:gd name="connsiteY30" fmla="*/ 433668 h 1673811"/>
                  <a:gd name="connsiteX31" fmla="*/ 416108 w 875754"/>
                  <a:gd name="connsiteY31" fmla="*/ 438433 h 1673811"/>
                  <a:gd name="connsiteX32" fmla="*/ 485166 w 875754"/>
                  <a:gd name="connsiteY32" fmla="*/ 416999 h 1673811"/>
                  <a:gd name="connsiteX33" fmla="*/ 582797 w 875754"/>
                  <a:gd name="connsiteY33" fmla="*/ 428905 h 1673811"/>
                  <a:gd name="connsiteX34" fmla="*/ 523266 w 875754"/>
                  <a:gd name="connsiteY34" fmla="*/ 400331 h 1673811"/>
                  <a:gd name="connsiteX35" fmla="*/ 599466 w 875754"/>
                  <a:gd name="connsiteY35" fmla="*/ 376519 h 1673811"/>
                  <a:gd name="connsiteX36" fmla="*/ 549458 w 875754"/>
                  <a:gd name="connsiteY36" fmla="*/ 347944 h 1673811"/>
                  <a:gd name="connsiteX37" fmla="*/ 620897 w 875754"/>
                  <a:gd name="connsiteY37" fmla="*/ 309843 h 1673811"/>
                  <a:gd name="connsiteX38" fmla="*/ 551841 w 875754"/>
                  <a:gd name="connsiteY38" fmla="*/ 295557 h 1673811"/>
                  <a:gd name="connsiteX39" fmla="*/ 616134 w 875754"/>
                  <a:gd name="connsiteY39" fmla="*/ 269363 h 1673811"/>
                  <a:gd name="connsiteX40" fmla="*/ 642329 w 875754"/>
                  <a:gd name="connsiteY40" fmla="*/ 240788 h 1673811"/>
                  <a:gd name="connsiteX41" fmla="*/ 599466 w 875754"/>
                  <a:gd name="connsiteY41" fmla="*/ 240788 h 1673811"/>
                  <a:gd name="connsiteX42" fmla="*/ 656616 w 875754"/>
                  <a:gd name="connsiteY42" fmla="*/ 209832 h 1673811"/>
                  <a:gd name="connsiteX43" fmla="*/ 694715 w 875754"/>
                  <a:gd name="connsiteY43" fmla="*/ 159825 h 1673811"/>
                  <a:gd name="connsiteX44" fmla="*/ 680427 w 875754"/>
                  <a:gd name="connsiteY44" fmla="*/ 114582 h 1673811"/>
                  <a:gd name="connsiteX45" fmla="*/ 709003 w 875754"/>
                  <a:gd name="connsiteY45" fmla="*/ 126489 h 1673811"/>
                  <a:gd name="connsiteX46" fmla="*/ 696823 w 875754"/>
                  <a:gd name="connsiteY46" fmla="*/ 25364 h 1673811"/>
                  <a:gd name="connsiteX47" fmla="*/ 316096 w 875754"/>
                  <a:gd name="connsiteY47" fmla="*/ 359851 h 1673811"/>
                  <a:gd name="connsiteX48" fmla="*/ 281329 w 875754"/>
                  <a:gd name="connsiteY48" fmla="*/ 379218 h 1673811"/>
                  <a:gd name="connsiteX49" fmla="*/ 692471 w 875754"/>
                  <a:gd name="connsiteY49" fmla="*/ 5429 h 1673811"/>
                  <a:gd name="connsiteX0" fmla="*/ 692471 w 875754"/>
                  <a:gd name="connsiteY0" fmla="*/ 5429 h 1673811"/>
                  <a:gd name="connsiteX1" fmla="*/ 465433 w 875754"/>
                  <a:gd name="connsiteY1" fmla="*/ 169874 h 1673811"/>
                  <a:gd name="connsiteX2" fmla="*/ 270516 w 875754"/>
                  <a:gd name="connsiteY2" fmla="*/ 346381 h 1673811"/>
                  <a:gd name="connsiteX3" fmla="*/ 275529 w 875754"/>
                  <a:gd name="connsiteY3" fmla="*/ 670254 h 1673811"/>
                  <a:gd name="connsiteX4" fmla="*/ 273963 w 875754"/>
                  <a:gd name="connsiteY4" fmla="*/ 1033449 h 1673811"/>
                  <a:gd name="connsiteX5" fmla="*/ 195633 w 875754"/>
                  <a:gd name="connsiteY5" fmla="*/ 1247807 h 1673811"/>
                  <a:gd name="connsiteX6" fmla="*/ 8372 w 875754"/>
                  <a:gd name="connsiteY6" fmla="*/ 1625087 h 1673811"/>
                  <a:gd name="connsiteX7" fmla="*/ 499315 w 875754"/>
                  <a:gd name="connsiteY7" fmla="*/ 1639921 h 1673811"/>
                  <a:gd name="connsiteX8" fmla="*/ 628740 w 875754"/>
                  <a:gd name="connsiteY8" fmla="*/ 1262118 h 1673811"/>
                  <a:gd name="connsiteX9" fmla="*/ 718529 w 875754"/>
                  <a:gd name="connsiteY9" fmla="*/ 1117087 h 1673811"/>
                  <a:gd name="connsiteX10" fmla="*/ 749486 w 875754"/>
                  <a:gd name="connsiteY10" fmla="*/ 1057555 h 1673811"/>
                  <a:gd name="connsiteX11" fmla="*/ 632804 w 875754"/>
                  <a:gd name="connsiteY11" fmla="*/ 1036125 h 1673811"/>
                  <a:gd name="connsiteX12" fmla="*/ 800033 w 875754"/>
                  <a:gd name="connsiteY12" fmla="*/ 690549 h 1673811"/>
                  <a:gd name="connsiteX13" fmla="*/ 809696 w 875754"/>
                  <a:gd name="connsiteY13" fmla="*/ 522706 h 1673811"/>
                  <a:gd name="connsiteX14" fmla="*/ 863784 w 875754"/>
                  <a:gd name="connsiteY14" fmla="*/ 309844 h 1673811"/>
                  <a:gd name="connsiteX15" fmla="*/ 875691 w 875754"/>
                  <a:gd name="connsiteY15" fmla="*/ 183638 h 1673811"/>
                  <a:gd name="connsiteX16" fmla="*/ 827860 w 875754"/>
                  <a:gd name="connsiteY16" fmla="*/ 262536 h 1673811"/>
                  <a:gd name="connsiteX17" fmla="*/ 728053 w 875754"/>
                  <a:gd name="connsiteY17" fmla="*/ 243170 h 1673811"/>
                  <a:gd name="connsiteX18" fmla="*/ 730435 w 875754"/>
                  <a:gd name="connsiteY18" fmla="*/ 131249 h 1673811"/>
                  <a:gd name="connsiteX19" fmla="*/ 675666 w 875754"/>
                  <a:gd name="connsiteY19" fmla="*/ 259838 h 1673811"/>
                  <a:gd name="connsiteX20" fmla="*/ 611370 w 875754"/>
                  <a:gd name="connsiteY20" fmla="*/ 467008 h 1673811"/>
                  <a:gd name="connsiteX21" fmla="*/ 451829 w 875754"/>
                  <a:gd name="connsiteY21" fmla="*/ 757518 h 1673811"/>
                  <a:gd name="connsiteX22" fmla="*/ 494689 w 875754"/>
                  <a:gd name="connsiteY22" fmla="*/ 695605 h 1673811"/>
                  <a:gd name="connsiteX23" fmla="*/ 482783 w 875754"/>
                  <a:gd name="connsiteY23" fmla="*/ 657506 h 1673811"/>
                  <a:gd name="connsiteX24" fmla="*/ 549458 w 875754"/>
                  <a:gd name="connsiteY24" fmla="*/ 614644 h 1673811"/>
                  <a:gd name="connsiteX25" fmla="*/ 489928 w 875754"/>
                  <a:gd name="connsiteY25" fmla="*/ 600357 h 1673811"/>
                  <a:gd name="connsiteX26" fmla="*/ 492309 w 875754"/>
                  <a:gd name="connsiteY26" fmla="*/ 569400 h 1673811"/>
                  <a:gd name="connsiteX27" fmla="*/ 551840 w 875754"/>
                  <a:gd name="connsiteY27" fmla="*/ 543207 h 1673811"/>
                  <a:gd name="connsiteX28" fmla="*/ 504215 w 875754"/>
                  <a:gd name="connsiteY28" fmla="*/ 533682 h 1673811"/>
                  <a:gd name="connsiteX29" fmla="*/ 573270 w 875754"/>
                  <a:gd name="connsiteY29" fmla="*/ 521775 h 1673811"/>
                  <a:gd name="connsiteX30" fmla="*/ 487547 w 875754"/>
                  <a:gd name="connsiteY30" fmla="*/ 433668 h 1673811"/>
                  <a:gd name="connsiteX31" fmla="*/ 416108 w 875754"/>
                  <a:gd name="connsiteY31" fmla="*/ 438433 h 1673811"/>
                  <a:gd name="connsiteX32" fmla="*/ 485166 w 875754"/>
                  <a:gd name="connsiteY32" fmla="*/ 416999 h 1673811"/>
                  <a:gd name="connsiteX33" fmla="*/ 582797 w 875754"/>
                  <a:gd name="connsiteY33" fmla="*/ 428905 h 1673811"/>
                  <a:gd name="connsiteX34" fmla="*/ 523266 w 875754"/>
                  <a:gd name="connsiteY34" fmla="*/ 400331 h 1673811"/>
                  <a:gd name="connsiteX35" fmla="*/ 599466 w 875754"/>
                  <a:gd name="connsiteY35" fmla="*/ 376519 h 1673811"/>
                  <a:gd name="connsiteX36" fmla="*/ 549458 w 875754"/>
                  <a:gd name="connsiteY36" fmla="*/ 347944 h 1673811"/>
                  <a:gd name="connsiteX37" fmla="*/ 620897 w 875754"/>
                  <a:gd name="connsiteY37" fmla="*/ 309843 h 1673811"/>
                  <a:gd name="connsiteX38" fmla="*/ 551841 w 875754"/>
                  <a:gd name="connsiteY38" fmla="*/ 295557 h 1673811"/>
                  <a:gd name="connsiteX39" fmla="*/ 616134 w 875754"/>
                  <a:gd name="connsiteY39" fmla="*/ 269363 h 1673811"/>
                  <a:gd name="connsiteX40" fmla="*/ 642329 w 875754"/>
                  <a:gd name="connsiteY40" fmla="*/ 240788 h 1673811"/>
                  <a:gd name="connsiteX41" fmla="*/ 599466 w 875754"/>
                  <a:gd name="connsiteY41" fmla="*/ 240788 h 1673811"/>
                  <a:gd name="connsiteX42" fmla="*/ 656616 w 875754"/>
                  <a:gd name="connsiteY42" fmla="*/ 209832 h 1673811"/>
                  <a:gd name="connsiteX43" fmla="*/ 694715 w 875754"/>
                  <a:gd name="connsiteY43" fmla="*/ 159825 h 1673811"/>
                  <a:gd name="connsiteX44" fmla="*/ 680427 w 875754"/>
                  <a:gd name="connsiteY44" fmla="*/ 114582 h 1673811"/>
                  <a:gd name="connsiteX45" fmla="*/ 709003 w 875754"/>
                  <a:gd name="connsiteY45" fmla="*/ 126489 h 1673811"/>
                  <a:gd name="connsiteX46" fmla="*/ 696823 w 875754"/>
                  <a:gd name="connsiteY46" fmla="*/ 25364 h 1673811"/>
                  <a:gd name="connsiteX47" fmla="*/ 316096 w 875754"/>
                  <a:gd name="connsiteY47" fmla="*/ 359851 h 1673811"/>
                  <a:gd name="connsiteX48" fmla="*/ 281329 w 875754"/>
                  <a:gd name="connsiteY48" fmla="*/ 379218 h 1673811"/>
                  <a:gd name="connsiteX49" fmla="*/ 692471 w 875754"/>
                  <a:gd name="connsiteY49" fmla="*/ 5429 h 1673811"/>
                  <a:gd name="connsiteX0" fmla="*/ 692471 w 875754"/>
                  <a:gd name="connsiteY0" fmla="*/ 5429 h 1673811"/>
                  <a:gd name="connsiteX1" fmla="*/ 465433 w 875754"/>
                  <a:gd name="connsiteY1" fmla="*/ 169874 h 1673811"/>
                  <a:gd name="connsiteX2" fmla="*/ 270516 w 875754"/>
                  <a:gd name="connsiteY2" fmla="*/ 346381 h 1673811"/>
                  <a:gd name="connsiteX3" fmla="*/ 275529 w 875754"/>
                  <a:gd name="connsiteY3" fmla="*/ 670254 h 1673811"/>
                  <a:gd name="connsiteX4" fmla="*/ 273963 w 875754"/>
                  <a:gd name="connsiteY4" fmla="*/ 1033449 h 1673811"/>
                  <a:gd name="connsiteX5" fmla="*/ 195633 w 875754"/>
                  <a:gd name="connsiteY5" fmla="*/ 1247807 h 1673811"/>
                  <a:gd name="connsiteX6" fmla="*/ 8372 w 875754"/>
                  <a:gd name="connsiteY6" fmla="*/ 1625087 h 1673811"/>
                  <a:gd name="connsiteX7" fmla="*/ 499315 w 875754"/>
                  <a:gd name="connsiteY7" fmla="*/ 1639921 h 1673811"/>
                  <a:gd name="connsiteX8" fmla="*/ 628740 w 875754"/>
                  <a:gd name="connsiteY8" fmla="*/ 1262118 h 1673811"/>
                  <a:gd name="connsiteX9" fmla="*/ 718529 w 875754"/>
                  <a:gd name="connsiteY9" fmla="*/ 1117087 h 1673811"/>
                  <a:gd name="connsiteX10" fmla="*/ 749486 w 875754"/>
                  <a:gd name="connsiteY10" fmla="*/ 1057555 h 1673811"/>
                  <a:gd name="connsiteX11" fmla="*/ 632804 w 875754"/>
                  <a:gd name="connsiteY11" fmla="*/ 1036125 h 1673811"/>
                  <a:gd name="connsiteX12" fmla="*/ 800033 w 875754"/>
                  <a:gd name="connsiteY12" fmla="*/ 690549 h 1673811"/>
                  <a:gd name="connsiteX13" fmla="*/ 809696 w 875754"/>
                  <a:gd name="connsiteY13" fmla="*/ 522706 h 1673811"/>
                  <a:gd name="connsiteX14" fmla="*/ 863784 w 875754"/>
                  <a:gd name="connsiteY14" fmla="*/ 309844 h 1673811"/>
                  <a:gd name="connsiteX15" fmla="*/ 875691 w 875754"/>
                  <a:gd name="connsiteY15" fmla="*/ 183638 h 1673811"/>
                  <a:gd name="connsiteX16" fmla="*/ 827860 w 875754"/>
                  <a:gd name="connsiteY16" fmla="*/ 262536 h 1673811"/>
                  <a:gd name="connsiteX17" fmla="*/ 728053 w 875754"/>
                  <a:gd name="connsiteY17" fmla="*/ 243170 h 1673811"/>
                  <a:gd name="connsiteX18" fmla="*/ 730435 w 875754"/>
                  <a:gd name="connsiteY18" fmla="*/ 131249 h 1673811"/>
                  <a:gd name="connsiteX19" fmla="*/ 675666 w 875754"/>
                  <a:gd name="connsiteY19" fmla="*/ 259838 h 1673811"/>
                  <a:gd name="connsiteX20" fmla="*/ 611370 w 875754"/>
                  <a:gd name="connsiteY20" fmla="*/ 467008 h 1673811"/>
                  <a:gd name="connsiteX21" fmla="*/ 451829 w 875754"/>
                  <a:gd name="connsiteY21" fmla="*/ 757518 h 1673811"/>
                  <a:gd name="connsiteX22" fmla="*/ 494689 w 875754"/>
                  <a:gd name="connsiteY22" fmla="*/ 695605 h 1673811"/>
                  <a:gd name="connsiteX23" fmla="*/ 482783 w 875754"/>
                  <a:gd name="connsiteY23" fmla="*/ 657506 h 1673811"/>
                  <a:gd name="connsiteX24" fmla="*/ 549458 w 875754"/>
                  <a:gd name="connsiteY24" fmla="*/ 614644 h 1673811"/>
                  <a:gd name="connsiteX25" fmla="*/ 489928 w 875754"/>
                  <a:gd name="connsiteY25" fmla="*/ 600357 h 1673811"/>
                  <a:gd name="connsiteX26" fmla="*/ 492309 w 875754"/>
                  <a:gd name="connsiteY26" fmla="*/ 569400 h 1673811"/>
                  <a:gd name="connsiteX27" fmla="*/ 551840 w 875754"/>
                  <a:gd name="connsiteY27" fmla="*/ 543207 h 1673811"/>
                  <a:gd name="connsiteX28" fmla="*/ 504215 w 875754"/>
                  <a:gd name="connsiteY28" fmla="*/ 533682 h 1673811"/>
                  <a:gd name="connsiteX29" fmla="*/ 573270 w 875754"/>
                  <a:gd name="connsiteY29" fmla="*/ 521775 h 1673811"/>
                  <a:gd name="connsiteX30" fmla="*/ 487547 w 875754"/>
                  <a:gd name="connsiteY30" fmla="*/ 433668 h 1673811"/>
                  <a:gd name="connsiteX31" fmla="*/ 416108 w 875754"/>
                  <a:gd name="connsiteY31" fmla="*/ 438433 h 1673811"/>
                  <a:gd name="connsiteX32" fmla="*/ 485166 w 875754"/>
                  <a:gd name="connsiteY32" fmla="*/ 416999 h 1673811"/>
                  <a:gd name="connsiteX33" fmla="*/ 582797 w 875754"/>
                  <a:gd name="connsiteY33" fmla="*/ 428905 h 1673811"/>
                  <a:gd name="connsiteX34" fmla="*/ 523266 w 875754"/>
                  <a:gd name="connsiteY34" fmla="*/ 400331 h 1673811"/>
                  <a:gd name="connsiteX35" fmla="*/ 599466 w 875754"/>
                  <a:gd name="connsiteY35" fmla="*/ 376519 h 1673811"/>
                  <a:gd name="connsiteX36" fmla="*/ 549458 w 875754"/>
                  <a:gd name="connsiteY36" fmla="*/ 347944 h 1673811"/>
                  <a:gd name="connsiteX37" fmla="*/ 620897 w 875754"/>
                  <a:gd name="connsiteY37" fmla="*/ 309843 h 1673811"/>
                  <a:gd name="connsiteX38" fmla="*/ 551841 w 875754"/>
                  <a:gd name="connsiteY38" fmla="*/ 295557 h 1673811"/>
                  <a:gd name="connsiteX39" fmla="*/ 616134 w 875754"/>
                  <a:gd name="connsiteY39" fmla="*/ 269363 h 1673811"/>
                  <a:gd name="connsiteX40" fmla="*/ 642329 w 875754"/>
                  <a:gd name="connsiteY40" fmla="*/ 240788 h 1673811"/>
                  <a:gd name="connsiteX41" fmla="*/ 599466 w 875754"/>
                  <a:gd name="connsiteY41" fmla="*/ 240788 h 1673811"/>
                  <a:gd name="connsiteX42" fmla="*/ 656616 w 875754"/>
                  <a:gd name="connsiteY42" fmla="*/ 209832 h 1673811"/>
                  <a:gd name="connsiteX43" fmla="*/ 694715 w 875754"/>
                  <a:gd name="connsiteY43" fmla="*/ 159825 h 1673811"/>
                  <a:gd name="connsiteX44" fmla="*/ 680427 w 875754"/>
                  <a:gd name="connsiteY44" fmla="*/ 114582 h 1673811"/>
                  <a:gd name="connsiteX45" fmla="*/ 709003 w 875754"/>
                  <a:gd name="connsiteY45" fmla="*/ 126489 h 1673811"/>
                  <a:gd name="connsiteX46" fmla="*/ 696823 w 875754"/>
                  <a:gd name="connsiteY46" fmla="*/ 25364 h 1673811"/>
                  <a:gd name="connsiteX47" fmla="*/ 316096 w 875754"/>
                  <a:gd name="connsiteY47" fmla="*/ 359851 h 1673811"/>
                  <a:gd name="connsiteX48" fmla="*/ 281329 w 875754"/>
                  <a:gd name="connsiteY48" fmla="*/ 379218 h 1673811"/>
                  <a:gd name="connsiteX49" fmla="*/ 692471 w 875754"/>
                  <a:gd name="connsiteY49" fmla="*/ 5429 h 1673811"/>
                  <a:gd name="connsiteX0" fmla="*/ 692471 w 875754"/>
                  <a:gd name="connsiteY0" fmla="*/ 4370 h 1672752"/>
                  <a:gd name="connsiteX1" fmla="*/ 465433 w 875754"/>
                  <a:gd name="connsiteY1" fmla="*/ 168815 h 1672752"/>
                  <a:gd name="connsiteX2" fmla="*/ 270516 w 875754"/>
                  <a:gd name="connsiteY2" fmla="*/ 345322 h 1672752"/>
                  <a:gd name="connsiteX3" fmla="*/ 275529 w 875754"/>
                  <a:gd name="connsiteY3" fmla="*/ 669195 h 1672752"/>
                  <a:gd name="connsiteX4" fmla="*/ 273963 w 875754"/>
                  <a:gd name="connsiteY4" fmla="*/ 1032390 h 1672752"/>
                  <a:gd name="connsiteX5" fmla="*/ 195633 w 875754"/>
                  <a:gd name="connsiteY5" fmla="*/ 1246748 h 1672752"/>
                  <a:gd name="connsiteX6" fmla="*/ 8372 w 875754"/>
                  <a:gd name="connsiteY6" fmla="*/ 1624028 h 1672752"/>
                  <a:gd name="connsiteX7" fmla="*/ 499315 w 875754"/>
                  <a:gd name="connsiteY7" fmla="*/ 1638862 h 1672752"/>
                  <a:gd name="connsiteX8" fmla="*/ 628740 w 875754"/>
                  <a:gd name="connsiteY8" fmla="*/ 1261059 h 1672752"/>
                  <a:gd name="connsiteX9" fmla="*/ 718529 w 875754"/>
                  <a:gd name="connsiteY9" fmla="*/ 1116028 h 1672752"/>
                  <a:gd name="connsiteX10" fmla="*/ 749486 w 875754"/>
                  <a:gd name="connsiteY10" fmla="*/ 1056496 h 1672752"/>
                  <a:gd name="connsiteX11" fmla="*/ 632804 w 875754"/>
                  <a:gd name="connsiteY11" fmla="*/ 1035066 h 1672752"/>
                  <a:gd name="connsiteX12" fmla="*/ 800033 w 875754"/>
                  <a:gd name="connsiteY12" fmla="*/ 689490 h 1672752"/>
                  <a:gd name="connsiteX13" fmla="*/ 809696 w 875754"/>
                  <a:gd name="connsiteY13" fmla="*/ 521647 h 1672752"/>
                  <a:gd name="connsiteX14" fmla="*/ 863784 w 875754"/>
                  <a:gd name="connsiteY14" fmla="*/ 308785 h 1672752"/>
                  <a:gd name="connsiteX15" fmla="*/ 875691 w 875754"/>
                  <a:gd name="connsiteY15" fmla="*/ 182579 h 1672752"/>
                  <a:gd name="connsiteX16" fmla="*/ 827860 w 875754"/>
                  <a:gd name="connsiteY16" fmla="*/ 261477 h 1672752"/>
                  <a:gd name="connsiteX17" fmla="*/ 728053 w 875754"/>
                  <a:gd name="connsiteY17" fmla="*/ 242111 h 1672752"/>
                  <a:gd name="connsiteX18" fmla="*/ 730435 w 875754"/>
                  <a:gd name="connsiteY18" fmla="*/ 130190 h 1672752"/>
                  <a:gd name="connsiteX19" fmla="*/ 675666 w 875754"/>
                  <a:gd name="connsiteY19" fmla="*/ 258779 h 1672752"/>
                  <a:gd name="connsiteX20" fmla="*/ 611370 w 875754"/>
                  <a:gd name="connsiteY20" fmla="*/ 465949 h 1672752"/>
                  <a:gd name="connsiteX21" fmla="*/ 451829 w 875754"/>
                  <a:gd name="connsiteY21" fmla="*/ 756459 h 1672752"/>
                  <a:gd name="connsiteX22" fmla="*/ 494689 w 875754"/>
                  <a:gd name="connsiteY22" fmla="*/ 694546 h 1672752"/>
                  <a:gd name="connsiteX23" fmla="*/ 482783 w 875754"/>
                  <a:gd name="connsiteY23" fmla="*/ 656447 h 1672752"/>
                  <a:gd name="connsiteX24" fmla="*/ 549458 w 875754"/>
                  <a:gd name="connsiteY24" fmla="*/ 613585 h 1672752"/>
                  <a:gd name="connsiteX25" fmla="*/ 489928 w 875754"/>
                  <a:gd name="connsiteY25" fmla="*/ 599298 h 1672752"/>
                  <a:gd name="connsiteX26" fmla="*/ 492309 w 875754"/>
                  <a:gd name="connsiteY26" fmla="*/ 568341 h 1672752"/>
                  <a:gd name="connsiteX27" fmla="*/ 551840 w 875754"/>
                  <a:gd name="connsiteY27" fmla="*/ 542148 h 1672752"/>
                  <a:gd name="connsiteX28" fmla="*/ 504215 w 875754"/>
                  <a:gd name="connsiteY28" fmla="*/ 532623 h 1672752"/>
                  <a:gd name="connsiteX29" fmla="*/ 573270 w 875754"/>
                  <a:gd name="connsiteY29" fmla="*/ 520716 h 1672752"/>
                  <a:gd name="connsiteX30" fmla="*/ 487547 w 875754"/>
                  <a:gd name="connsiteY30" fmla="*/ 432609 h 1672752"/>
                  <a:gd name="connsiteX31" fmla="*/ 416108 w 875754"/>
                  <a:gd name="connsiteY31" fmla="*/ 437374 h 1672752"/>
                  <a:gd name="connsiteX32" fmla="*/ 485166 w 875754"/>
                  <a:gd name="connsiteY32" fmla="*/ 415940 h 1672752"/>
                  <a:gd name="connsiteX33" fmla="*/ 582797 w 875754"/>
                  <a:gd name="connsiteY33" fmla="*/ 427846 h 1672752"/>
                  <a:gd name="connsiteX34" fmla="*/ 523266 w 875754"/>
                  <a:gd name="connsiteY34" fmla="*/ 399272 h 1672752"/>
                  <a:gd name="connsiteX35" fmla="*/ 599466 w 875754"/>
                  <a:gd name="connsiteY35" fmla="*/ 375460 h 1672752"/>
                  <a:gd name="connsiteX36" fmla="*/ 549458 w 875754"/>
                  <a:gd name="connsiteY36" fmla="*/ 346885 h 1672752"/>
                  <a:gd name="connsiteX37" fmla="*/ 620897 w 875754"/>
                  <a:gd name="connsiteY37" fmla="*/ 308784 h 1672752"/>
                  <a:gd name="connsiteX38" fmla="*/ 551841 w 875754"/>
                  <a:gd name="connsiteY38" fmla="*/ 294498 h 1672752"/>
                  <a:gd name="connsiteX39" fmla="*/ 616134 w 875754"/>
                  <a:gd name="connsiteY39" fmla="*/ 268304 h 1672752"/>
                  <a:gd name="connsiteX40" fmla="*/ 642329 w 875754"/>
                  <a:gd name="connsiteY40" fmla="*/ 239729 h 1672752"/>
                  <a:gd name="connsiteX41" fmla="*/ 599466 w 875754"/>
                  <a:gd name="connsiteY41" fmla="*/ 239729 h 1672752"/>
                  <a:gd name="connsiteX42" fmla="*/ 656616 w 875754"/>
                  <a:gd name="connsiteY42" fmla="*/ 208773 h 1672752"/>
                  <a:gd name="connsiteX43" fmla="*/ 694715 w 875754"/>
                  <a:gd name="connsiteY43" fmla="*/ 158766 h 1672752"/>
                  <a:gd name="connsiteX44" fmla="*/ 680427 w 875754"/>
                  <a:gd name="connsiteY44" fmla="*/ 113523 h 1672752"/>
                  <a:gd name="connsiteX45" fmla="*/ 709003 w 875754"/>
                  <a:gd name="connsiteY45" fmla="*/ 125430 h 1672752"/>
                  <a:gd name="connsiteX46" fmla="*/ 696823 w 875754"/>
                  <a:gd name="connsiteY46" fmla="*/ 24305 h 1672752"/>
                  <a:gd name="connsiteX47" fmla="*/ 316096 w 875754"/>
                  <a:gd name="connsiteY47" fmla="*/ 358792 h 1672752"/>
                  <a:gd name="connsiteX48" fmla="*/ 299691 w 875754"/>
                  <a:gd name="connsiteY48" fmla="*/ 352453 h 1672752"/>
                  <a:gd name="connsiteX49" fmla="*/ 692471 w 875754"/>
                  <a:gd name="connsiteY49" fmla="*/ 4370 h 1672752"/>
                  <a:gd name="connsiteX0" fmla="*/ 692471 w 875754"/>
                  <a:gd name="connsiteY0" fmla="*/ 5602 h 1673984"/>
                  <a:gd name="connsiteX1" fmla="*/ 463052 w 875754"/>
                  <a:gd name="connsiteY1" fmla="*/ 153379 h 1673984"/>
                  <a:gd name="connsiteX2" fmla="*/ 270516 w 875754"/>
                  <a:gd name="connsiteY2" fmla="*/ 346554 h 1673984"/>
                  <a:gd name="connsiteX3" fmla="*/ 275529 w 875754"/>
                  <a:gd name="connsiteY3" fmla="*/ 670427 h 1673984"/>
                  <a:gd name="connsiteX4" fmla="*/ 273963 w 875754"/>
                  <a:gd name="connsiteY4" fmla="*/ 1033622 h 1673984"/>
                  <a:gd name="connsiteX5" fmla="*/ 195633 w 875754"/>
                  <a:gd name="connsiteY5" fmla="*/ 1247980 h 1673984"/>
                  <a:gd name="connsiteX6" fmla="*/ 8372 w 875754"/>
                  <a:gd name="connsiteY6" fmla="*/ 1625260 h 1673984"/>
                  <a:gd name="connsiteX7" fmla="*/ 499315 w 875754"/>
                  <a:gd name="connsiteY7" fmla="*/ 1640094 h 1673984"/>
                  <a:gd name="connsiteX8" fmla="*/ 628740 w 875754"/>
                  <a:gd name="connsiteY8" fmla="*/ 1262291 h 1673984"/>
                  <a:gd name="connsiteX9" fmla="*/ 718529 w 875754"/>
                  <a:gd name="connsiteY9" fmla="*/ 1117260 h 1673984"/>
                  <a:gd name="connsiteX10" fmla="*/ 749486 w 875754"/>
                  <a:gd name="connsiteY10" fmla="*/ 1057728 h 1673984"/>
                  <a:gd name="connsiteX11" fmla="*/ 632804 w 875754"/>
                  <a:gd name="connsiteY11" fmla="*/ 1036298 h 1673984"/>
                  <a:gd name="connsiteX12" fmla="*/ 800033 w 875754"/>
                  <a:gd name="connsiteY12" fmla="*/ 690722 h 1673984"/>
                  <a:gd name="connsiteX13" fmla="*/ 809696 w 875754"/>
                  <a:gd name="connsiteY13" fmla="*/ 522879 h 1673984"/>
                  <a:gd name="connsiteX14" fmla="*/ 863784 w 875754"/>
                  <a:gd name="connsiteY14" fmla="*/ 310017 h 1673984"/>
                  <a:gd name="connsiteX15" fmla="*/ 875691 w 875754"/>
                  <a:gd name="connsiteY15" fmla="*/ 183811 h 1673984"/>
                  <a:gd name="connsiteX16" fmla="*/ 827860 w 875754"/>
                  <a:gd name="connsiteY16" fmla="*/ 262709 h 1673984"/>
                  <a:gd name="connsiteX17" fmla="*/ 728053 w 875754"/>
                  <a:gd name="connsiteY17" fmla="*/ 243343 h 1673984"/>
                  <a:gd name="connsiteX18" fmla="*/ 730435 w 875754"/>
                  <a:gd name="connsiteY18" fmla="*/ 131422 h 1673984"/>
                  <a:gd name="connsiteX19" fmla="*/ 675666 w 875754"/>
                  <a:gd name="connsiteY19" fmla="*/ 260011 h 1673984"/>
                  <a:gd name="connsiteX20" fmla="*/ 611370 w 875754"/>
                  <a:gd name="connsiteY20" fmla="*/ 467181 h 1673984"/>
                  <a:gd name="connsiteX21" fmla="*/ 451829 w 875754"/>
                  <a:gd name="connsiteY21" fmla="*/ 757691 h 1673984"/>
                  <a:gd name="connsiteX22" fmla="*/ 494689 w 875754"/>
                  <a:gd name="connsiteY22" fmla="*/ 695778 h 1673984"/>
                  <a:gd name="connsiteX23" fmla="*/ 482783 w 875754"/>
                  <a:gd name="connsiteY23" fmla="*/ 657679 h 1673984"/>
                  <a:gd name="connsiteX24" fmla="*/ 549458 w 875754"/>
                  <a:gd name="connsiteY24" fmla="*/ 614817 h 1673984"/>
                  <a:gd name="connsiteX25" fmla="*/ 489928 w 875754"/>
                  <a:gd name="connsiteY25" fmla="*/ 600530 h 1673984"/>
                  <a:gd name="connsiteX26" fmla="*/ 492309 w 875754"/>
                  <a:gd name="connsiteY26" fmla="*/ 569573 h 1673984"/>
                  <a:gd name="connsiteX27" fmla="*/ 551840 w 875754"/>
                  <a:gd name="connsiteY27" fmla="*/ 543380 h 1673984"/>
                  <a:gd name="connsiteX28" fmla="*/ 504215 w 875754"/>
                  <a:gd name="connsiteY28" fmla="*/ 533855 h 1673984"/>
                  <a:gd name="connsiteX29" fmla="*/ 573270 w 875754"/>
                  <a:gd name="connsiteY29" fmla="*/ 521948 h 1673984"/>
                  <a:gd name="connsiteX30" fmla="*/ 487547 w 875754"/>
                  <a:gd name="connsiteY30" fmla="*/ 433841 h 1673984"/>
                  <a:gd name="connsiteX31" fmla="*/ 416108 w 875754"/>
                  <a:gd name="connsiteY31" fmla="*/ 438606 h 1673984"/>
                  <a:gd name="connsiteX32" fmla="*/ 485166 w 875754"/>
                  <a:gd name="connsiteY32" fmla="*/ 417172 h 1673984"/>
                  <a:gd name="connsiteX33" fmla="*/ 582797 w 875754"/>
                  <a:gd name="connsiteY33" fmla="*/ 429078 h 1673984"/>
                  <a:gd name="connsiteX34" fmla="*/ 523266 w 875754"/>
                  <a:gd name="connsiteY34" fmla="*/ 400504 h 1673984"/>
                  <a:gd name="connsiteX35" fmla="*/ 599466 w 875754"/>
                  <a:gd name="connsiteY35" fmla="*/ 376692 h 1673984"/>
                  <a:gd name="connsiteX36" fmla="*/ 549458 w 875754"/>
                  <a:gd name="connsiteY36" fmla="*/ 348117 h 1673984"/>
                  <a:gd name="connsiteX37" fmla="*/ 620897 w 875754"/>
                  <a:gd name="connsiteY37" fmla="*/ 310016 h 1673984"/>
                  <a:gd name="connsiteX38" fmla="*/ 551841 w 875754"/>
                  <a:gd name="connsiteY38" fmla="*/ 295730 h 1673984"/>
                  <a:gd name="connsiteX39" fmla="*/ 616134 w 875754"/>
                  <a:gd name="connsiteY39" fmla="*/ 269536 h 1673984"/>
                  <a:gd name="connsiteX40" fmla="*/ 642329 w 875754"/>
                  <a:gd name="connsiteY40" fmla="*/ 240961 h 1673984"/>
                  <a:gd name="connsiteX41" fmla="*/ 599466 w 875754"/>
                  <a:gd name="connsiteY41" fmla="*/ 240961 h 1673984"/>
                  <a:gd name="connsiteX42" fmla="*/ 656616 w 875754"/>
                  <a:gd name="connsiteY42" fmla="*/ 210005 h 1673984"/>
                  <a:gd name="connsiteX43" fmla="*/ 694715 w 875754"/>
                  <a:gd name="connsiteY43" fmla="*/ 159998 h 1673984"/>
                  <a:gd name="connsiteX44" fmla="*/ 680427 w 875754"/>
                  <a:gd name="connsiteY44" fmla="*/ 114755 h 1673984"/>
                  <a:gd name="connsiteX45" fmla="*/ 709003 w 875754"/>
                  <a:gd name="connsiteY45" fmla="*/ 126662 h 1673984"/>
                  <a:gd name="connsiteX46" fmla="*/ 696823 w 875754"/>
                  <a:gd name="connsiteY46" fmla="*/ 25537 h 1673984"/>
                  <a:gd name="connsiteX47" fmla="*/ 316096 w 875754"/>
                  <a:gd name="connsiteY47" fmla="*/ 360024 h 1673984"/>
                  <a:gd name="connsiteX48" fmla="*/ 299691 w 875754"/>
                  <a:gd name="connsiteY48" fmla="*/ 353685 h 1673984"/>
                  <a:gd name="connsiteX49" fmla="*/ 692471 w 875754"/>
                  <a:gd name="connsiteY49" fmla="*/ 5602 h 1673984"/>
                  <a:gd name="connsiteX0" fmla="*/ 692471 w 875754"/>
                  <a:gd name="connsiteY0" fmla="*/ 5602 h 1673984"/>
                  <a:gd name="connsiteX1" fmla="*/ 463052 w 875754"/>
                  <a:gd name="connsiteY1" fmla="*/ 153379 h 1673984"/>
                  <a:gd name="connsiteX2" fmla="*/ 270516 w 875754"/>
                  <a:gd name="connsiteY2" fmla="*/ 346554 h 1673984"/>
                  <a:gd name="connsiteX3" fmla="*/ 275529 w 875754"/>
                  <a:gd name="connsiteY3" fmla="*/ 670427 h 1673984"/>
                  <a:gd name="connsiteX4" fmla="*/ 273963 w 875754"/>
                  <a:gd name="connsiteY4" fmla="*/ 1033622 h 1673984"/>
                  <a:gd name="connsiteX5" fmla="*/ 195633 w 875754"/>
                  <a:gd name="connsiteY5" fmla="*/ 1247980 h 1673984"/>
                  <a:gd name="connsiteX6" fmla="*/ 8372 w 875754"/>
                  <a:gd name="connsiteY6" fmla="*/ 1625260 h 1673984"/>
                  <a:gd name="connsiteX7" fmla="*/ 499315 w 875754"/>
                  <a:gd name="connsiteY7" fmla="*/ 1640094 h 1673984"/>
                  <a:gd name="connsiteX8" fmla="*/ 628740 w 875754"/>
                  <a:gd name="connsiteY8" fmla="*/ 1262291 h 1673984"/>
                  <a:gd name="connsiteX9" fmla="*/ 718529 w 875754"/>
                  <a:gd name="connsiteY9" fmla="*/ 1117260 h 1673984"/>
                  <a:gd name="connsiteX10" fmla="*/ 749486 w 875754"/>
                  <a:gd name="connsiteY10" fmla="*/ 1057728 h 1673984"/>
                  <a:gd name="connsiteX11" fmla="*/ 632804 w 875754"/>
                  <a:gd name="connsiteY11" fmla="*/ 1036298 h 1673984"/>
                  <a:gd name="connsiteX12" fmla="*/ 800033 w 875754"/>
                  <a:gd name="connsiteY12" fmla="*/ 690722 h 1673984"/>
                  <a:gd name="connsiteX13" fmla="*/ 809696 w 875754"/>
                  <a:gd name="connsiteY13" fmla="*/ 522879 h 1673984"/>
                  <a:gd name="connsiteX14" fmla="*/ 863784 w 875754"/>
                  <a:gd name="connsiteY14" fmla="*/ 310017 h 1673984"/>
                  <a:gd name="connsiteX15" fmla="*/ 875691 w 875754"/>
                  <a:gd name="connsiteY15" fmla="*/ 183811 h 1673984"/>
                  <a:gd name="connsiteX16" fmla="*/ 827860 w 875754"/>
                  <a:gd name="connsiteY16" fmla="*/ 262709 h 1673984"/>
                  <a:gd name="connsiteX17" fmla="*/ 728053 w 875754"/>
                  <a:gd name="connsiteY17" fmla="*/ 243343 h 1673984"/>
                  <a:gd name="connsiteX18" fmla="*/ 730435 w 875754"/>
                  <a:gd name="connsiteY18" fmla="*/ 131422 h 1673984"/>
                  <a:gd name="connsiteX19" fmla="*/ 675666 w 875754"/>
                  <a:gd name="connsiteY19" fmla="*/ 260011 h 1673984"/>
                  <a:gd name="connsiteX20" fmla="*/ 611370 w 875754"/>
                  <a:gd name="connsiteY20" fmla="*/ 467181 h 1673984"/>
                  <a:gd name="connsiteX21" fmla="*/ 451829 w 875754"/>
                  <a:gd name="connsiteY21" fmla="*/ 757691 h 1673984"/>
                  <a:gd name="connsiteX22" fmla="*/ 494689 w 875754"/>
                  <a:gd name="connsiteY22" fmla="*/ 695778 h 1673984"/>
                  <a:gd name="connsiteX23" fmla="*/ 482783 w 875754"/>
                  <a:gd name="connsiteY23" fmla="*/ 657679 h 1673984"/>
                  <a:gd name="connsiteX24" fmla="*/ 549458 w 875754"/>
                  <a:gd name="connsiteY24" fmla="*/ 614817 h 1673984"/>
                  <a:gd name="connsiteX25" fmla="*/ 489928 w 875754"/>
                  <a:gd name="connsiteY25" fmla="*/ 600530 h 1673984"/>
                  <a:gd name="connsiteX26" fmla="*/ 492309 w 875754"/>
                  <a:gd name="connsiteY26" fmla="*/ 569573 h 1673984"/>
                  <a:gd name="connsiteX27" fmla="*/ 551840 w 875754"/>
                  <a:gd name="connsiteY27" fmla="*/ 543380 h 1673984"/>
                  <a:gd name="connsiteX28" fmla="*/ 504215 w 875754"/>
                  <a:gd name="connsiteY28" fmla="*/ 533855 h 1673984"/>
                  <a:gd name="connsiteX29" fmla="*/ 573270 w 875754"/>
                  <a:gd name="connsiteY29" fmla="*/ 521948 h 1673984"/>
                  <a:gd name="connsiteX30" fmla="*/ 487547 w 875754"/>
                  <a:gd name="connsiteY30" fmla="*/ 433841 h 1673984"/>
                  <a:gd name="connsiteX31" fmla="*/ 416108 w 875754"/>
                  <a:gd name="connsiteY31" fmla="*/ 438606 h 1673984"/>
                  <a:gd name="connsiteX32" fmla="*/ 485166 w 875754"/>
                  <a:gd name="connsiteY32" fmla="*/ 417172 h 1673984"/>
                  <a:gd name="connsiteX33" fmla="*/ 582797 w 875754"/>
                  <a:gd name="connsiteY33" fmla="*/ 429078 h 1673984"/>
                  <a:gd name="connsiteX34" fmla="*/ 523266 w 875754"/>
                  <a:gd name="connsiteY34" fmla="*/ 400504 h 1673984"/>
                  <a:gd name="connsiteX35" fmla="*/ 599466 w 875754"/>
                  <a:gd name="connsiteY35" fmla="*/ 376692 h 1673984"/>
                  <a:gd name="connsiteX36" fmla="*/ 549458 w 875754"/>
                  <a:gd name="connsiteY36" fmla="*/ 348117 h 1673984"/>
                  <a:gd name="connsiteX37" fmla="*/ 620897 w 875754"/>
                  <a:gd name="connsiteY37" fmla="*/ 310016 h 1673984"/>
                  <a:gd name="connsiteX38" fmla="*/ 551841 w 875754"/>
                  <a:gd name="connsiteY38" fmla="*/ 295730 h 1673984"/>
                  <a:gd name="connsiteX39" fmla="*/ 616134 w 875754"/>
                  <a:gd name="connsiteY39" fmla="*/ 269536 h 1673984"/>
                  <a:gd name="connsiteX40" fmla="*/ 642329 w 875754"/>
                  <a:gd name="connsiteY40" fmla="*/ 240961 h 1673984"/>
                  <a:gd name="connsiteX41" fmla="*/ 599466 w 875754"/>
                  <a:gd name="connsiteY41" fmla="*/ 240961 h 1673984"/>
                  <a:gd name="connsiteX42" fmla="*/ 656616 w 875754"/>
                  <a:gd name="connsiteY42" fmla="*/ 210005 h 1673984"/>
                  <a:gd name="connsiteX43" fmla="*/ 694715 w 875754"/>
                  <a:gd name="connsiteY43" fmla="*/ 159998 h 1673984"/>
                  <a:gd name="connsiteX44" fmla="*/ 680427 w 875754"/>
                  <a:gd name="connsiteY44" fmla="*/ 114755 h 1673984"/>
                  <a:gd name="connsiteX45" fmla="*/ 709003 w 875754"/>
                  <a:gd name="connsiteY45" fmla="*/ 126662 h 1673984"/>
                  <a:gd name="connsiteX46" fmla="*/ 696823 w 875754"/>
                  <a:gd name="connsiteY46" fmla="*/ 25537 h 1673984"/>
                  <a:gd name="connsiteX47" fmla="*/ 316096 w 875754"/>
                  <a:gd name="connsiteY47" fmla="*/ 360024 h 1673984"/>
                  <a:gd name="connsiteX48" fmla="*/ 299691 w 875754"/>
                  <a:gd name="connsiteY48" fmla="*/ 353685 h 1673984"/>
                  <a:gd name="connsiteX49" fmla="*/ 692471 w 875754"/>
                  <a:gd name="connsiteY49" fmla="*/ 5602 h 1673984"/>
                  <a:gd name="connsiteX0" fmla="*/ 692471 w 875754"/>
                  <a:gd name="connsiteY0" fmla="*/ 4696 h 1673078"/>
                  <a:gd name="connsiteX1" fmla="*/ 465433 w 875754"/>
                  <a:gd name="connsiteY1" fmla="*/ 164379 h 1673078"/>
                  <a:gd name="connsiteX2" fmla="*/ 270516 w 875754"/>
                  <a:gd name="connsiteY2" fmla="*/ 345648 h 1673078"/>
                  <a:gd name="connsiteX3" fmla="*/ 275529 w 875754"/>
                  <a:gd name="connsiteY3" fmla="*/ 669521 h 1673078"/>
                  <a:gd name="connsiteX4" fmla="*/ 273963 w 875754"/>
                  <a:gd name="connsiteY4" fmla="*/ 1032716 h 1673078"/>
                  <a:gd name="connsiteX5" fmla="*/ 195633 w 875754"/>
                  <a:gd name="connsiteY5" fmla="*/ 1247074 h 1673078"/>
                  <a:gd name="connsiteX6" fmla="*/ 8372 w 875754"/>
                  <a:gd name="connsiteY6" fmla="*/ 1624354 h 1673078"/>
                  <a:gd name="connsiteX7" fmla="*/ 499315 w 875754"/>
                  <a:gd name="connsiteY7" fmla="*/ 1639188 h 1673078"/>
                  <a:gd name="connsiteX8" fmla="*/ 628740 w 875754"/>
                  <a:gd name="connsiteY8" fmla="*/ 1261385 h 1673078"/>
                  <a:gd name="connsiteX9" fmla="*/ 718529 w 875754"/>
                  <a:gd name="connsiteY9" fmla="*/ 1116354 h 1673078"/>
                  <a:gd name="connsiteX10" fmla="*/ 749486 w 875754"/>
                  <a:gd name="connsiteY10" fmla="*/ 1056822 h 1673078"/>
                  <a:gd name="connsiteX11" fmla="*/ 632804 w 875754"/>
                  <a:gd name="connsiteY11" fmla="*/ 1035392 h 1673078"/>
                  <a:gd name="connsiteX12" fmla="*/ 800033 w 875754"/>
                  <a:gd name="connsiteY12" fmla="*/ 689816 h 1673078"/>
                  <a:gd name="connsiteX13" fmla="*/ 809696 w 875754"/>
                  <a:gd name="connsiteY13" fmla="*/ 521973 h 1673078"/>
                  <a:gd name="connsiteX14" fmla="*/ 863784 w 875754"/>
                  <a:gd name="connsiteY14" fmla="*/ 309111 h 1673078"/>
                  <a:gd name="connsiteX15" fmla="*/ 875691 w 875754"/>
                  <a:gd name="connsiteY15" fmla="*/ 182905 h 1673078"/>
                  <a:gd name="connsiteX16" fmla="*/ 827860 w 875754"/>
                  <a:gd name="connsiteY16" fmla="*/ 261803 h 1673078"/>
                  <a:gd name="connsiteX17" fmla="*/ 728053 w 875754"/>
                  <a:gd name="connsiteY17" fmla="*/ 242437 h 1673078"/>
                  <a:gd name="connsiteX18" fmla="*/ 730435 w 875754"/>
                  <a:gd name="connsiteY18" fmla="*/ 130516 h 1673078"/>
                  <a:gd name="connsiteX19" fmla="*/ 675666 w 875754"/>
                  <a:gd name="connsiteY19" fmla="*/ 259105 h 1673078"/>
                  <a:gd name="connsiteX20" fmla="*/ 611370 w 875754"/>
                  <a:gd name="connsiteY20" fmla="*/ 466275 h 1673078"/>
                  <a:gd name="connsiteX21" fmla="*/ 451829 w 875754"/>
                  <a:gd name="connsiteY21" fmla="*/ 756785 h 1673078"/>
                  <a:gd name="connsiteX22" fmla="*/ 494689 w 875754"/>
                  <a:gd name="connsiteY22" fmla="*/ 694872 h 1673078"/>
                  <a:gd name="connsiteX23" fmla="*/ 482783 w 875754"/>
                  <a:gd name="connsiteY23" fmla="*/ 656773 h 1673078"/>
                  <a:gd name="connsiteX24" fmla="*/ 549458 w 875754"/>
                  <a:gd name="connsiteY24" fmla="*/ 613911 h 1673078"/>
                  <a:gd name="connsiteX25" fmla="*/ 489928 w 875754"/>
                  <a:gd name="connsiteY25" fmla="*/ 599624 h 1673078"/>
                  <a:gd name="connsiteX26" fmla="*/ 492309 w 875754"/>
                  <a:gd name="connsiteY26" fmla="*/ 568667 h 1673078"/>
                  <a:gd name="connsiteX27" fmla="*/ 551840 w 875754"/>
                  <a:gd name="connsiteY27" fmla="*/ 542474 h 1673078"/>
                  <a:gd name="connsiteX28" fmla="*/ 504215 w 875754"/>
                  <a:gd name="connsiteY28" fmla="*/ 532949 h 1673078"/>
                  <a:gd name="connsiteX29" fmla="*/ 573270 w 875754"/>
                  <a:gd name="connsiteY29" fmla="*/ 521042 h 1673078"/>
                  <a:gd name="connsiteX30" fmla="*/ 487547 w 875754"/>
                  <a:gd name="connsiteY30" fmla="*/ 432935 h 1673078"/>
                  <a:gd name="connsiteX31" fmla="*/ 416108 w 875754"/>
                  <a:gd name="connsiteY31" fmla="*/ 437700 h 1673078"/>
                  <a:gd name="connsiteX32" fmla="*/ 485166 w 875754"/>
                  <a:gd name="connsiteY32" fmla="*/ 416266 h 1673078"/>
                  <a:gd name="connsiteX33" fmla="*/ 582797 w 875754"/>
                  <a:gd name="connsiteY33" fmla="*/ 428172 h 1673078"/>
                  <a:gd name="connsiteX34" fmla="*/ 523266 w 875754"/>
                  <a:gd name="connsiteY34" fmla="*/ 399598 h 1673078"/>
                  <a:gd name="connsiteX35" fmla="*/ 599466 w 875754"/>
                  <a:gd name="connsiteY35" fmla="*/ 375786 h 1673078"/>
                  <a:gd name="connsiteX36" fmla="*/ 549458 w 875754"/>
                  <a:gd name="connsiteY36" fmla="*/ 347211 h 1673078"/>
                  <a:gd name="connsiteX37" fmla="*/ 620897 w 875754"/>
                  <a:gd name="connsiteY37" fmla="*/ 309110 h 1673078"/>
                  <a:gd name="connsiteX38" fmla="*/ 551841 w 875754"/>
                  <a:gd name="connsiteY38" fmla="*/ 294824 h 1673078"/>
                  <a:gd name="connsiteX39" fmla="*/ 616134 w 875754"/>
                  <a:gd name="connsiteY39" fmla="*/ 268630 h 1673078"/>
                  <a:gd name="connsiteX40" fmla="*/ 642329 w 875754"/>
                  <a:gd name="connsiteY40" fmla="*/ 240055 h 1673078"/>
                  <a:gd name="connsiteX41" fmla="*/ 599466 w 875754"/>
                  <a:gd name="connsiteY41" fmla="*/ 240055 h 1673078"/>
                  <a:gd name="connsiteX42" fmla="*/ 656616 w 875754"/>
                  <a:gd name="connsiteY42" fmla="*/ 209099 h 1673078"/>
                  <a:gd name="connsiteX43" fmla="*/ 694715 w 875754"/>
                  <a:gd name="connsiteY43" fmla="*/ 159092 h 1673078"/>
                  <a:gd name="connsiteX44" fmla="*/ 680427 w 875754"/>
                  <a:gd name="connsiteY44" fmla="*/ 113849 h 1673078"/>
                  <a:gd name="connsiteX45" fmla="*/ 709003 w 875754"/>
                  <a:gd name="connsiteY45" fmla="*/ 125756 h 1673078"/>
                  <a:gd name="connsiteX46" fmla="*/ 696823 w 875754"/>
                  <a:gd name="connsiteY46" fmla="*/ 24631 h 1673078"/>
                  <a:gd name="connsiteX47" fmla="*/ 316096 w 875754"/>
                  <a:gd name="connsiteY47" fmla="*/ 359118 h 1673078"/>
                  <a:gd name="connsiteX48" fmla="*/ 299691 w 875754"/>
                  <a:gd name="connsiteY48" fmla="*/ 352779 h 1673078"/>
                  <a:gd name="connsiteX49" fmla="*/ 692471 w 875754"/>
                  <a:gd name="connsiteY49" fmla="*/ 4696 h 1673078"/>
                  <a:gd name="connsiteX0" fmla="*/ 599603 w 875754"/>
                  <a:gd name="connsiteY0" fmla="*/ 55448 h 1650011"/>
                  <a:gd name="connsiteX1" fmla="*/ 465433 w 875754"/>
                  <a:gd name="connsiteY1" fmla="*/ 141312 h 1650011"/>
                  <a:gd name="connsiteX2" fmla="*/ 270516 w 875754"/>
                  <a:gd name="connsiteY2" fmla="*/ 322581 h 1650011"/>
                  <a:gd name="connsiteX3" fmla="*/ 275529 w 875754"/>
                  <a:gd name="connsiteY3" fmla="*/ 646454 h 1650011"/>
                  <a:gd name="connsiteX4" fmla="*/ 273963 w 875754"/>
                  <a:gd name="connsiteY4" fmla="*/ 1009649 h 1650011"/>
                  <a:gd name="connsiteX5" fmla="*/ 195633 w 875754"/>
                  <a:gd name="connsiteY5" fmla="*/ 1224007 h 1650011"/>
                  <a:gd name="connsiteX6" fmla="*/ 8372 w 875754"/>
                  <a:gd name="connsiteY6" fmla="*/ 1601287 h 1650011"/>
                  <a:gd name="connsiteX7" fmla="*/ 499315 w 875754"/>
                  <a:gd name="connsiteY7" fmla="*/ 1616121 h 1650011"/>
                  <a:gd name="connsiteX8" fmla="*/ 628740 w 875754"/>
                  <a:gd name="connsiteY8" fmla="*/ 1238318 h 1650011"/>
                  <a:gd name="connsiteX9" fmla="*/ 718529 w 875754"/>
                  <a:gd name="connsiteY9" fmla="*/ 1093287 h 1650011"/>
                  <a:gd name="connsiteX10" fmla="*/ 749486 w 875754"/>
                  <a:gd name="connsiteY10" fmla="*/ 1033755 h 1650011"/>
                  <a:gd name="connsiteX11" fmla="*/ 632804 w 875754"/>
                  <a:gd name="connsiteY11" fmla="*/ 1012325 h 1650011"/>
                  <a:gd name="connsiteX12" fmla="*/ 800033 w 875754"/>
                  <a:gd name="connsiteY12" fmla="*/ 666749 h 1650011"/>
                  <a:gd name="connsiteX13" fmla="*/ 809696 w 875754"/>
                  <a:gd name="connsiteY13" fmla="*/ 498906 h 1650011"/>
                  <a:gd name="connsiteX14" fmla="*/ 863784 w 875754"/>
                  <a:gd name="connsiteY14" fmla="*/ 286044 h 1650011"/>
                  <a:gd name="connsiteX15" fmla="*/ 875691 w 875754"/>
                  <a:gd name="connsiteY15" fmla="*/ 159838 h 1650011"/>
                  <a:gd name="connsiteX16" fmla="*/ 827860 w 875754"/>
                  <a:gd name="connsiteY16" fmla="*/ 238736 h 1650011"/>
                  <a:gd name="connsiteX17" fmla="*/ 728053 w 875754"/>
                  <a:gd name="connsiteY17" fmla="*/ 219370 h 1650011"/>
                  <a:gd name="connsiteX18" fmla="*/ 730435 w 875754"/>
                  <a:gd name="connsiteY18" fmla="*/ 107449 h 1650011"/>
                  <a:gd name="connsiteX19" fmla="*/ 675666 w 875754"/>
                  <a:gd name="connsiteY19" fmla="*/ 236038 h 1650011"/>
                  <a:gd name="connsiteX20" fmla="*/ 611370 w 875754"/>
                  <a:gd name="connsiteY20" fmla="*/ 443208 h 1650011"/>
                  <a:gd name="connsiteX21" fmla="*/ 451829 w 875754"/>
                  <a:gd name="connsiteY21" fmla="*/ 733718 h 1650011"/>
                  <a:gd name="connsiteX22" fmla="*/ 494689 w 875754"/>
                  <a:gd name="connsiteY22" fmla="*/ 671805 h 1650011"/>
                  <a:gd name="connsiteX23" fmla="*/ 482783 w 875754"/>
                  <a:gd name="connsiteY23" fmla="*/ 633706 h 1650011"/>
                  <a:gd name="connsiteX24" fmla="*/ 549458 w 875754"/>
                  <a:gd name="connsiteY24" fmla="*/ 590844 h 1650011"/>
                  <a:gd name="connsiteX25" fmla="*/ 489928 w 875754"/>
                  <a:gd name="connsiteY25" fmla="*/ 576557 h 1650011"/>
                  <a:gd name="connsiteX26" fmla="*/ 492309 w 875754"/>
                  <a:gd name="connsiteY26" fmla="*/ 545600 h 1650011"/>
                  <a:gd name="connsiteX27" fmla="*/ 551840 w 875754"/>
                  <a:gd name="connsiteY27" fmla="*/ 519407 h 1650011"/>
                  <a:gd name="connsiteX28" fmla="*/ 504215 w 875754"/>
                  <a:gd name="connsiteY28" fmla="*/ 509882 h 1650011"/>
                  <a:gd name="connsiteX29" fmla="*/ 573270 w 875754"/>
                  <a:gd name="connsiteY29" fmla="*/ 497975 h 1650011"/>
                  <a:gd name="connsiteX30" fmla="*/ 487547 w 875754"/>
                  <a:gd name="connsiteY30" fmla="*/ 409868 h 1650011"/>
                  <a:gd name="connsiteX31" fmla="*/ 416108 w 875754"/>
                  <a:gd name="connsiteY31" fmla="*/ 414633 h 1650011"/>
                  <a:gd name="connsiteX32" fmla="*/ 485166 w 875754"/>
                  <a:gd name="connsiteY32" fmla="*/ 393199 h 1650011"/>
                  <a:gd name="connsiteX33" fmla="*/ 582797 w 875754"/>
                  <a:gd name="connsiteY33" fmla="*/ 405105 h 1650011"/>
                  <a:gd name="connsiteX34" fmla="*/ 523266 w 875754"/>
                  <a:gd name="connsiteY34" fmla="*/ 376531 h 1650011"/>
                  <a:gd name="connsiteX35" fmla="*/ 599466 w 875754"/>
                  <a:gd name="connsiteY35" fmla="*/ 352719 h 1650011"/>
                  <a:gd name="connsiteX36" fmla="*/ 549458 w 875754"/>
                  <a:gd name="connsiteY36" fmla="*/ 324144 h 1650011"/>
                  <a:gd name="connsiteX37" fmla="*/ 620897 w 875754"/>
                  <a:gd name="connsiteY37" fmla="*/ 286043 h 1650011"/>
                  <a:gd name="connsiteX38" fmla="*/ 551841 w 875754"/>
                  <a:gd name="connsiteY38" fmla="*/ 271757 h 1650011"/>
                  <a:gd name="connsiteX39" fmla="*/ 616134 w 875754"/>
                  <a:gd name="connsiteY39" fmla="*/ 245563 h 1650011"/>
                  <a:gd name="connsiteX40" fmla="*/ 642329 w 875754"/>
                  <a:gd name="connsiteY40" fmla="*/ 216988 h 1650011"/>
                  <a:gd name="connsiteX41" fmla="*/ 599466 w 875754"/>
                  <a:gd name="connsiteY41" fmla="*/ 216988 h 1650011"/>
                  <a:gd name="connsiteX42" fmla="*/ 656616 w 875754"/>
                  <a:gd name="connsiteY42" fmla="*/ 186032 h 1650011"/>
                  <a:gd name="connsiteX43" fmla="*/ 694715 w 875754"/>
                  <a:gd name="connsiteY43" fmla="*/ 136025 h 1650011"/>
                  <a:gd name="connsiteX44" fmla="*/ 680427 w 875754"/>
                  <a:gd name="connsiteY44" fmla="*/ 90782 h 1650011"/>
                  <a:gd name="connsiteX45" fmla="*/ 709003 w 875754"/>
                  <a:gd name="connsiteY45" fmla="*/ 102689 h 1650011"/>
                  <a:gd name="connsiteX46" fmla="*/ 696823 w 875754"/>
                  <a:gd name="connsiteY46" fmla="*/ 1564 h 1650011"/>
                  <a:gd name="connsiteX47" fmla="*/ 316096 w 875754"/>
                  <a:gd name="connsiteY47" fmla="*/ 336051 h 1650011"/>
                  <a:gd name="connsiteX48" fmla="*/ 299691 w 875754"/>
                  <a:gd name="connsiteY48" fmla="*/ 329712 h 1650011"/>
                  <a:gd name="connsiteX49" fmla="*/ 599603 w 875754"/>
                  <a:gd name="connsiteY49" fmla="*/ 55448 h 1650011"/>
                  <a:gd name="connsiteX0" fmla="*/ 599603 w 875754"/>
                  <a:gd name="connsiteY0" fmla="*/ 55448 h 1650011"/>
                  <a:gd name="connsiteX1" fmla="*/ 465433 w 875754"/>
                  <a:gd name="connsiteY1" fmla="*/ 141312 h 1650011"/>
                  <a:gd name="connsiteX2" fmla="*/ 270516 w 875754"/>
                  <a:gd name="connsiteY2" fmla="*/ 322581 h 1650011"/>
                  <a:gd name="connsiteX3" fmla="*/ 275529 w 875754"/>
                  <a:gd name="connsiteY3" fmla="*/ 646454 h 1650011"/>
                  <a:gd name="connsiteX4" fmla="*/ 273963 w 875754"/>
                  <a:gd name="connsiteY4" fmla="*/ 1009649 h 1650011"/>
                  <a:gd name="connsiteX5" fmla="*/ 195633 w 875754"/>
                  <a:gd name="connsiteY5" fmla="*/ 1224007 h 1650011"/>
                  <a:gd name="connsiteX6" fmla="*/ 8372 w 875754"/>
                  <a:gd name="connsiteY6" fmla="*/ 1601287 h 1650011"/>
                  <a:gd name="connsiteX7" fmla="*/ 499315 w 875754"/>
                  <a:gd name="connsiteY7" fmla="*/ 1616121 h 1650011"/>
                  <a:gd name="connsiteX8" fmla="*/ 628740 w 875754"/>
                  <a:gd name="connsiteY8" fmla="*/ 1238318 h 1650011"/>
                  <a:gd name="connsiteX9" fmla="*/ 718529 w 875754"/>
                  <a:gd name="connsiteY9" fmla="*/ 1093287 h 1650011"/>
                  <a:gd name="connsiteX10" fmla="*/ 749486 w 875754"/>
                  <a:gd name="connsiteY10" fmla="*/ 1033755 h 1650011"/>
                  <a:gd name="connsiteX11" fmla="*/ 632804 w 875754"/>
                  <a:gd name="connsiteY11" fmla="*/ 1012325 h 1650011"/>
                  <a:gd name="connsiteX12" fmla="*/ 800033 w 875754"/>
                  <a:gd name="connsiteY12" fmla="*/ 666749 h 1650011"/>
                  <a:gd name="connsiteX13" fmla="*/ 809696 w 875754"/>
                  <a:gd name="connsiteY13" fmla="*/ 498906 h 1650011"/>
                  <a:gd name="connsiteX14" fmla="*/ 863784 w 875754"/>
                  <a:gd name="connsiteY14" fmla="*/ 286044 h 1650011"/>
                  <a:gd name="connsiteX15" fmla="*/ 875691 w 875754"/>
                  <a:gd name="connsiteY15" fmla="*/ 159838 h 1650011"/>
                  <a:gd name="connsiteX16" fmla="*/ 827860 w 875754"/>
                  <a:gd name="connsiteY16" fmla="*/ 238736 h 1650011"/>
                  <a:gd name="connsiteX17" fmla="*/ 728053 w 875754"/>
                  <a:gd name="connsiteY17" fmla="*/ 219370 h 1650011"/>
                  <a:gd name="connsiteX18" fmla="*/ 730435 w 875754"/>
                  <a:gd name="connsiteY18" fmla="*/ 107449 h 1650011"/>
                  <a:gd name="connsiteX19" fmla="*/ 675666 w 875754"/>
                  <a:gd name="connsiteY19" fmla="*/ 236038 h 1650011"/>
                  <a:gd name="connsiteX20" fmla="*/ 611370 w 875754"/>
                  <a:gd name="connsiteY20" fmla="*/ 443208 h 1650011"/>
                  <a:gd name="connsiteX21" fmla="*/ 451829 w 875754"/>
                  <a:gd name="connsiteY21" fmla="*/ 733718 h 1650011"/>
                  <a:gd name="connsiteX22" fmla="*/ 494689 w 875754"/>
                  <a:gd name="connsiteY22" fmla="*/ 671805 h 1650011"/>
                  <a:gd name="connsiteX23" fmla="*/ 482783 w 875754"/>
                  <a:gd name="connsiteY23" fmla="*/ 633706 h 1650011"/>
                  <a:gd name="connsiteX24" fmla="*/ 549458 w 875754"/>
                  <a:gd name="connsiteY24" fmla="*/ 590844 h 1650011"/>
                  <a:gd name="connsiteX25" fmla="*/ 489928 w 875754"/>
                  <a:gd name="connsiteY25" fmla="*/ 576557 h 1650011"/>
                  <a:gd name="connsiteX26" fmla="*/ 492309 w 875754"/>
                  <a:gd name="connsiteY26" fmla="*/ 545600 h 1650011"/>
                  <a:gd name="connsiteX27" fmla="*/ 551840 w 875754"/>
                  <a:gd name="connsiteY27" fmla="*/ 519407 h 1650011"/>
                  <a:gd name="connsiteX28" fmla="*/ 504215 w 875754"/>
                  <a:gd name="connsiteY28" fmla="*/ 509882 h 1650011"/>
                  <a:gd name="connsiteX29" fmla="*/ 573270 w 875754"/>
                  <a:gd name="connsiteY29" fmla="*/ 497975 h 1650011"/>
                  <a:gd name="connsiteX30" fmla="*/ 487547 w 875754"/>
                  <a:gd name="connsiteY30" fmla="*/ 409868 h 1650011"/>
                  <a:gd name="connsiteX31" fmla="*/ 416108 w 875754"/>
                  <a:gd name="connsiteY31" fmla="*/ 414633 h 1650011"/>
                  <a:gd name="connsiteX32" fmla="*/ 485166 w 875754"/>
                  <a:gd name="connsiteY32" fmla="*/ 393199 h 1650011"/>
                  <a:gd name="connsiteX33" fmla="*/ 582797 w 875754"/>
                  <a:gd name="connsiteY33" fmla="*/ 405105 h 1650011"/>
                  <a:gd name="connsiteX34" fmla="*/ 523266 w 875754"/>
                  <a:gd name="connsiteY34" fmla="*/ 376531 h 1650011"/>
                  <a:gd name="connsiteX35" fmla="*/ 599466 w 875754"/>
                  <a:gd name="connsiteY35" fmla="*/ 352719 h 1650011"/>
                  <a:gd name="connsiteX36" fmla="*/ 549458 w 875754"/>
                  <a:gd name="connsiteY36" fmla="*/ 324144 h 1650011"/>
                  <a:gd name="connsiteX37" fmla="*/ 620897 w 875754"/>
                  <a:gd name="connsiteY37" fmla="*/ 286043 h 1650011"/>
                  <a:gd name="connsiteX38" fmla="*/ 551841 w 875754"/>
                  <a:gd name="connsiteY38" fmla="*/ 271757 h 1650011"/>
                  <a:gd name="connsiteX39" fmla="*/ 616134 w 875754"/>
                  <a:gd name="connsiteY39" fmla="*/ 245563 h 1650011"/>
                  <a:gd name="connsiteX40" fmla="*/ 642329 w 875754"/>
                  <a:gd name="connsiteY40" fmla="*/ 216988 h 1650011"/>
                  <a:gd name="connsiteX41" fmla="*/ 599466 w 875754"/>
                  <a:gd name="connsiteY41" fmla="*/ 216988 h 1650011"/>
                  <a:gd name="connsiteX42" fmla="*/ 656616 w 875754"/>
                  <a:gd name="connsiteY42" fmla="*/ 186032 h 1650011"/>
                  <a:gd name="connsiteX43" fmla="*/ 694715 w 875754"/>
                  <a:gd name="connsiteY43" fmla="*/ 136025 h 1650011"/>
                  <a:gd name="connsiteX44" fmla="*/ 680427 w 875754"/>
                  <a:gd name="connsiteY44" fmla="*/ 90782 h 1650011"/>
                  <a:gd name="connsiteX45" fmla="*/ 709003 w 875754"/>
                  <a:gd name="connsiteY45" fmla="*/ 102689 h 1650011"/>
                  <a:gd name="connsiteX46" fmla="*/ 696823 w 875754"/>
                  <a:gd name="connsiteY46" fmla="*/ 1564 h 1650011"/>
                  <a:gd name="connsiteX47" fmla="*/ 316096 w 875754"/>
                  <a:gd name="connsiteY47" fmla="*/ 336051 h 1650011"/>
                  <a:gd name="connsiteX48" fmla="*/ 299691 w 875754"/>
                  <a:gd name="connsiteY48" fmla="*/ 329712 h 1650011"/>
                  <a:gd name="connsiteX49" fmla="*/ 599603 w 875754"/>
                  <a:gd name="connsiteY49" fmla="*/ 55448 h 1650011"/>
                  <a:gd name="connsiteX0" fmla="*/ 599603 w 875754"/>
                  <a:gd name="connsiteY0" fmla="*/ 55448 h 1650011"/>
                  <a:gd name="connsiteX1" fmla="*/ 405902 w 875754"/>
                  <a:gd name="connsiteY1" fmla="*/ 191318 h 1650011"/>
                  <a:gd name="connsiteX2" fmla="*/ 270516 w 875754"/>
                  <a:gd name="connsiteY2" fmla="*/ 322581 h 1650011"/>
                  <a:gd name="connsiteX3" fmla="*/ 275529 w 875754"/>
                  <a:gd name="connsiteY3" fmla="*/ 646454 h 1650011"/>
                  <a:gd name="connsiteX4" fmla="*/ 273963 w 875754"/>
                  <a:gd name="connsiteY4" fmla="*/ 1009649 h 1650011"/>
                  <a:gd name="connsiteX5" fmla="*/ 195633 w 875754"/>
                  <a:gd name="connsiteY5" fmla="*/ 1224007 h 1650011"/>
                  <a:gd name="connsiteX6" fmla="*/ 8372 w 875754"/>
                  <a:gd name="connsiteY6" fmla="*/ 1601287 h 1650011"/>
                  <a:gd name="connsiteX7" fmla="*/ 499315 w 875754"/>
                  <a:gd name="connsiteY7" fmla="*/ 1616121 h 1650011"/>
                  <a:gd name="connsiteX8" fmla="*/ 628740 w 875754"/>
                  <a:gd name="connsiteY8" fmla="*/ 1238318 h 1650011"/>
                  <a:gd name="connsiteX9" fmla="*/ 718529 w 875754"/>
                  <a:gd name="connsiteY9" fmla="*/ 1093287 h 1650011"/>
                  <a:gd name="connsiteX10" fmla="*/ 749486 w 875754"/>
                  <a:gd name="connsiteY10" fmla="*/ 1033755 h 1650011"/>
                  <a:gd name="connsiteX11" fmla="*/ 632804 w 875754"/>
                  <a:gd name="connsiteY11" fmla="*/ 1012325 h 1650011"/>
                  <a:gd name="connsiteX12" fmla="*/ 800033 w 875754"/>
                  <a:gd name="connsiteY12" fmla="*/ 666749 h 1650011"/>
                  <a:gd name="connsiteX13" fmla="*/ 809696 w 875754"/>
                  <a:gd name="connsiteY13" fmla="*/ 498906 h 1650011"/>
                  <a:gd name="connsiteX14" fmla="*/ 863784 w 875754"/>
                  <a:gd name="connsiteY14" fmla="*/ 286044 h 1650011"/>
                  <a:gd name="connsiteX15" fmla="*/ 875691 w 875754"/>
                  <a:gd name="connsiteY15" fmla="*/ 159838 h 1650011"/>
                  <a:gd name="connsiteX16" fmla="*/ 827860 w 875754"/>
                  <a:gd name="connsiteY16" fmla="*/ 238736 h 1650011"/>
                  <a:gd name="connsiteX17" fmla="*/ 728053 w 875754"/>
                  <a:gd name="connsiteY17" fmla="*/ 219370 h 1650011"/>
                  <a:gd name="connsiteX18" fmla="*/ 730435 w 875754"/>
                  <a:gd name="connsiteY18" fmla="*/ 107449 h 1650011"/>
                  <a:gd name="connsiteX19" fmla="*/ 675666 w 875754"/>
                  <a:gd name="connsiteY19" fmla="*/ 236038 h 1650011"/>
                  <a:gd name="connsiteX20" fmla="*/ 611370 w 875754"/>
                  <a:gd name="connsiteY20" fmla="*/ 443208 h 1650011"/>
                  <a:gd name="connsiteX21" fmla="*/ 451829 w 875754"/>
                  <a:gd name="connsiteY21" fmla="*/ 733718 h 1650011"/>
                  <a:gd name="connsiteX22" fmla="*/ 494689 w 875754"/>
                  <a:gd name="connsiteY22" fmla="*/ 671805 h 1650011"/>
                  <a:gd name="connsiteX23" fmla="*/ 482783 w 875754"/>
                  <a:gd name="connsiteY23" fmla="*/ 633706 h 1650011"/>
                  <a:gd name="connsiteX24" fmla="*/ 549458 w 875754"/>
                  <a:gd name="connsiteY24" fmla="*/ 590844 h 1650011"/>
                  <a:gd name="connsiteX25" fmla="*/ 489928 w 875754"/>
                  <a:gd name="connsiteY25" fmla="*/ 576557 h 1650011"/>
                  <a:gd name="connsiteX26" fmla="*/ 492309 w 875754"/>
                  <a:gd name="connsiteY26" fmla="*/ 545600 h 1650011"/>
                  <a:gd name="connsiteX27" fmla="*/ 551840 w 875754"/>
                  <a:gd name="connsiteY27" fmla="*/ 519407 h 1650011"/>
                  <a:gd name="connsiteX28" fmla="*/ 504215 w 875754"/>
                  <a:gd name="connsiteY28" fmla="*/ 509882 h 1650011"/>
                  <a:gd name="connsiteX29" fmla="*/ 573270 w 875754"/>
                  <a:gd name="connsiteY29" fmla="*/ 497975 h 1650011"/>
                  <a:gd name="connsiteX30" fmla="*/ 487547 w 875754"/>
                  <a:gd name="connsiteY30" fmla="*/ 409868 h 1650011"/>
                  <a:gd name="connsiteX31" fmla="*/ 416108 w 875754"/>
                  <a:gd name="connsiteY31" fmla="*/ 414633 h 1650011"/>
                  <a:gd name="connsiteX32" fmla="*/ 485166 w 875754"/>
                  <a:gd name="connsiteY32" fmla="*/ 393199 h 1650011"/>
                  <a:gd name="connsiteX33" fmla="*/ 582797 w 875754"/>
                  <a:gd name="connsiteY33" fmla="*/ 405105 h 1650011"/>
                  <a:gd name="connsiteX34" fmla="*/ 523266 w 875754"/>
                  <a:gd name="connsiteY34" fmla="*/ 376531 h 1650011"/>
                  <a:gd name="connsiteX35" fmla="*/ 599466 w 875754"/>
                  <a:gd name="connsiteY35" fmla="*/ 352719 h 1650011"/>
                  <a:gd name="connsiteX36" fmla="*/ 549458 w 875754"/>
                  <a:gd name="connsiteY36" fmla="*/ 324144 h 1650011"/>
                  <a:gd name="connsiteX37" fmla="*/ 620897 w 875754"/>
                  <a:gd name="connsiteY37" fmla="*/ 286043 h 1650011"/>
                  <a:gd name="connsiteX38" fmla="*/ 551841 w 875754"/>
                  <a:gd name="connsiteY38" fmla="*/ 271757 h 1650011"/>
                  <a:gd name="connsiteX39" fmla="*/ 616134 w 875754"/>
                  <a:gd name="connsiteY39" fmla="*/ 245563 h 1650011"/>
                  <a:gd name="connsiteX40" fmla="*/ 642329 w 875754"/>
                  <a:gd name="connsiteY40" fmla="*/ 216988 h 1650011"/>
                  <a:gd name="connsiteX41" fmla="*/ 599466 w 875754"/>
                  <a:gd name="connsiteY41" fmla="*/ 216988 h 1650011"/>
                  <a:gd name="connsiteX42" fmla="*/ 656616 w 875754"/>
                  <a:gd name="connsiteY42" fmla="*/ 186032 h 1650011"/>
                  <a:gd name="connsiteX43" fmla="*/ 694715 w 875754"/>
                  <a:gd name="connsiteY43" fmla="*/ 136025 h 1650011"/>
                  <a:gd name="connsiteX44" fmla="*/ 680427 w 875754"/>
                  <a:gd name="connsiteY44" fmla="*/ 90782 h 1650011"/>
                  <a:gd name="connsiteX45" fmla="*/ 709003 w 875754"/>
                  <a:gd name="connsiteY45" fmla="*/ 102689 h 1650011"/>
                  <a:gd name="connsiteX46" fmla="*/ 696823 w 875754"/>
                  <a:gd name="connsiteY46" fmla="*/ 1564 h 1650011"/>
                  <a:gd name="connsiteX47" fmla="*/ 316096 w 875754"/>
                  <a:gd name="connsiteY47" fmla="*/ 336051 h 1650011"/>
                  <a:gd name="connsiteX48" fmla="*/ 299691 w 875754"/>
                  <a:gd name="connsiteY48" fmla="*/ 329712 h 1650011"/>
                  <a:gd name="connsiteX49" fmla="*/ 599603 w 875754"/>
                  <a:gd name="connsiteY49" fmla="*/ 55448 h 1650011"/>
                  <a:gd name="connsiteX0" fmla="*/ 599603 w 875754"/>
                  <a:gd name="connsiteY0" fmla="*/ 55448 h 1650011"/>
                  <a:gd name="connsiteX1" fmla="*/ 405902 w 875754"/>
                  <a:gd name="connsiteY1" fmla="*/ 191318 h 1650011"/>
                  <a:gd name="connsiteX2" fmla="*/ 270516 w 875754"/>
                  <a:gd name="connsiteY2" fmla="*/ 322581 h 1650011"/>
                  <a:gd name="connsiteX3" fmla="*/ 275529 w 875754"/>
                  <a:gd name="connsiteY3" fmla="*/ 646454 h 1650011"/>
                  <a:gd name="connsiteX4" fmla="*/ 273963 w 875754"/>
                  <a:gd name="connsiteY4" fmla="*/ 1009649 h 1650011"/>
                  <a:gd name="connsiteX5" fmla="*/ 195633 w 875754"/>
                  <a:gd name="connsiteY5" fmla="*/ 1224007 h 1650011"/>
                  <a:gd name="connsiteX6" fmla="*/ 8372 w 875754"/>
                  <a:gd name="connsiteY6" fmla="*/ 1601287 h 1650011"/>
                  <a:gd name="connsiteX7" fmla="*/ 499315 w 875754"/>
                  <a:gd name="connsiteY7" fmla="*/ 1616121 h 1650011"/>
                  <a:gd name="connsiteX8" fmla="*/ 628740 w 875754"/>
                  <a:gd name="connsiteY8" fmla="*/ 1238318 h 1650011"/>
                  <a:gd name="connsiteX9" fmla="*/ 718529 w 875754"/>
                  <a:gd name="connsiteY9" fmla="*/ 1093287 h 1650011"/>
                  <a:gd name="connsiteX10" fmla="*/ 749486 w 875754"/>
                  <a:gd name="connsiteY10" fmla="*/ 1033755 h 1650011"/>
                  <a:gd name="connsiteX11" fmla="*/ 632804 w 875754"/>
                  <a:gd name="connsiteY11" fmla="*/ 1012325 h 1650011"/>
                  <a:gd name="connsiteX12" fmla="*/ 800033 w 875754"/>
                  <a:gd name="connsiteY12" fmla="*/ 666749 h 1650011"/>
                  <a:gd name="connsiteX13" fmla="*/ 809696 w 875754"/>
                  <a:gd name="connsiteY13" fmla="*/ 498906 h 1650011"/>
                  <a:gd name="connsiteX14" fmla="*/ 863784 w 875754"/>
                  <a:gd name="connsiteY14" fmla="*/ 286044 h 1650011"/>
                  <a:gd name="connsiteX15" fmla="*/ 875691 w 875754"/>
                  <a:gd name="connsiteY15" fmla="*/ 159838 h 1650011"/>
                  <a:gd name="connsiteX16" fmla="*/ 827860 w 875754"/>
                  <a:gd name="connsiteY16" fmla="*/ 238736 h 1650011"/>
                  <a:gd name="connsiteX17" fmla="*/ 728053 w 875754"/>
                  <a:gd name="connsiteY17" fmla="*/ 219370 h 1650011"/>
                  <a:gd name="connsiteX18" fmla="*/ 730435 w 875754"/>
                  <a:gd name="connsiteY18" fmla="*/ 107449 h 1650011"/>
                  <a:gd name="connsiteX19" fmla="*/ 675666 w 875754"/>
                  <a:gd name="connsiteY19" fmla="*/ 236038 h 1650011"/>
                  <a:gd name="connsiteX20" fmla="*/ 611370 w 875754"/>
                  <a:gd name="connsiteY20" fmla="*/ 443208 h 1650011"/>
                  <a:gd name="connsiteX21" fmla="*/ 451829 w 875754"/>
                  <a:gd name="connsiteY21" fmla="*/ 733718 h 1650011"/>
                  <a:gd name="connsiteX22" fmla="*/ 494689 w 875754"/>
                  <a:gd name="connsiteY22" fmla="*/ 671805 h 1650011"/>
                  <a:gd name="connsiteX23" fmla="*/ 482783 w 875754"/>
                  <a:gd name="connsiteY23" fmla="*/ 633706 h 1650011"/>
                  <a:gd name="connsiteX24" fmla="*/ 549458 w 875754"/>
                  <a:gd name="connsiteY24" fmla="*/ 590844 h 1650011"/>
                  <a:gd name="connsiteX25" fmla="*/ 489928 w 875754"/>
                  <a:gd name="connsiteY25" fmla="*/ 576557 h 1650011"/>
                  <a:gd name="connsiteX26" fmla="*/ 492309 w 875754"/>
                  <a:gd name="connsiteY26" fmla="*/ 545600 h 1650011"/>
                  <a:gd name="connsiteX27" fmla="*/ 551840 w 875754"/>
                  <a:gd name="connsiteY27" fmla="*/ 519407 h 1650011"/>
                  <a:gd name="connsiteX28" fmla="*/ 504215 w 875754"/>
                  <a:gd name="connsiteY28" fmla="*/ 509882 h 1650011"/>
                  <a:gd name="connsiteX29" fmla="*/ 573270 w 875754"/>
                  <a:gd name="connsiteY29" fmla="*/ 497975 h 1650011"/>
                  <a:gd name="connsiteX30" fmla="*/ 487547 w 875754"/>
                  <a:gd name="connsiteY30" fmla="*/ 409868 h 1650011"/>
                  <a:gd name="connsiteX31" fmla="*/ 416108 w 875754"/>
                  <a:gd name="connsiteY31" fmla="*/ 414633 h 1650011"/>
                  <a:gd name="connsiteX32" fmla="*/ 485166 w 875754"/>
                  <a:gd name="connsiteY32" fmla="*/ 393199 h 1650011"/>
                  <a:gd name="connsiteX33" fmla="*/ 582797 w 875754"/>
                  <a:gd name="connsiteY33" fmla="*/ 405105 h 1650011"/>
                  <a:gd name="connsiteX34" fmla="*/ 523266 w 875754"/>
                  <a:gd name="connsiteY34" fmla="*/ 376531 h 1650011"/>
                  <a:gd name="connsiteX35" fmla="*/ 599466 w 875754"/>
                  <a:gd name="connsiteY35" fmla="*/ 352719 h 1650011"/>
                  <a:gd name="connsiteX36" fmla="*/ 549458 w 875754"/>
                  <a:gd name="connsiteY36" fmla="*/ 324144 h 1650011"/>
                  <a:gd name="connsiteX37" fmla="*/ 620897 w 875754"/>
                  <a:gd name="connsiteY37" fmla="*/ 286043 h 1650011"/>
                  <a:gd name="connsiteX38" fmla="*/ 551841 w 875754"/>
                  <a:gd name="connsiteY38" fmla="*/ 271757 h 1650011"/>
                  <a:gd name="connsiteX39" fmla="*/ 616134 w 875754"/>
                  <a:gd name="connsiteY39" fmla="*/ 245563 h 1650011"/>
                  <a:gd name="connsiteX40" fmla="*/ 642329 w 875754"/>
                  <a:gd name="connsiteY40" fmla="*/ 216988 h 1650011"/>
                  <a:gd name="connsiteX41" fmla="*/ 599466 w 875754"/>
                  <a:gd name="connsiteY41" fmla="*/ 216988 h 1650011"/>
                  <a:gd name="connsiteX42" fmla="*/ 656616 w 875754"/>
                  <a:gd name="connsiteY42" fmla="*/ 186032 h 1650011"/>
                  <a:gd name="connsiteX43" fmla="*/ 694715 w 875754"/>
                  <a:gd name="connsiteY43" fmla="*/ 136025 h 1650011"/>
                  <a:gd name="connsiteX44" fmla="*/ 680427 w 875754"/>
                  <a:gd name="connsiteY44" fmla="*/ 90782 h 1650011"/>
                  <a:gd name="connsiteX45" fmla="*/ 709003 w 875754"/>
                  <a:gd name="connsiteY45" fmla="*/ 102689 h 1650011"/>
                  <a:gd name="connsiteX46" fmla="*/ 696823 w 875754"/>
                  <a:gd name="connsiteY46" fmla="*/ 1564 h 1650011"/>
                  <a:gd name="connsiteX47" fmla="*/ 316096 w 875754"/>
                  <a:gd name="connsiteY47" fmla="*/ 336051 h 1650011"/>
                  <a:gd name="connsiteX48" fmla="*/ 299691 w 875754"/>
                  <a:gd name="connsiteY48" fmla="*/ 329712 h 1650011"/>
                  <a:gd name="connsiteX49" fmla="*/ 599603 w 875754"/>
                  <a:gd name="connsiteY49" fmla="*/ 55448 h 1650011"/>
                  <a:gd name="connsiteX0" fmla="*/ 299691 w 875754"/>
                  <a:gd name="connsiteY0" fmla="*/ 329712 h 1650011"/>
                  <a:gd name="connsiteX1" fmla="*/ 405902 w 875754"/>
                  <a:gd name="connsiteY1" fmla="*/ 191318 h 1650011"/>
                  <a:gd name="connsiteX2" fmla="*/ 270516 w 875754"/>
                  <a:gd name="connsiteY2" fmla="*/ 322581 h 1650011"/>
                  <a:gd name="connsiteX3" fmla="*/ 275529 w 875754"/>
                  <a:gd name="connsiteY3" fmla="*/ 646454 h 1650011"/>
                  <a:gd name="connsiteX4" fmla="*/ 273963 w 875754"/>
                  <a:gd name="connsiteY4" fmla="*/ 1009649 h 1650011"/>
                  <a:gd name="connsiteX5" fmla="*/ 195633 w 875754"/>
                  <a:gd name="connsiteY5" fmla="*/ 1224007 h 1650011"/>
                  <a:gd name="connsiteX6" fmla="*/ 8372 w 875754"/>
                  <a:gd name="connsiteY6" fmla="*/ 1601287 h 1650011"/>
                  <a:gd name="connsiteX7" fmla="*/ 499315 w 875754"/>
                  <a:gd name="connsiteY7" fmla="*/ 1616121 h 1650011"/>
                  <a:gd name="connsiteX8" fmla="*/ 628740 w 875754"/>
                  <a:gd name="connsiteY8" fmla="*/ 1238318 h 1650011"/>
                  <a:gd name="connsiteX9" fmla="*/ 718529 w 875754"/>
                  <a:gd name="connsiteY9" fmla="*/ 1093287 h 1650011"/>
                  <a:gd name="connsiteX10" fmla="*/ 749486 w 875754"/>
                  <a:gd name="connsiteY10" fmla="*/ 1033755 h 1650011"/>
                  <a:gd name="connsiteX11" fmla="*/ 632804 w 875754"/>
                  <a:gd name="connsiteY11" fmla="*/ 1012325 h 1650011"/>
                  <a:gd name="connsiteX12" fmla="*/ 800033 w 875754"/>
                  <a:gd name="connsiteY12" fmla="*/ 666749 h 1650011"/>
                  <a:gd name="connsiteX13" fmla="*/ 809696 w 875754"/>
                  <a:gd name="connsiteY13" fmla="*/ 498906 h 1650011"/>
                  <a:gd name="connsiteX14" fmla="*/ 863784 w 875754"/>
                  <a:gd name="connsiteY14" fmla="*/ 286044 h 1650011"/>
                  <a:gd name="connsiteX15" fmla="*/ 875691 w 875754"/>
                  <a:gd name="connsiteY15" fmla="*/ 159838 h 1650011"/>
                  <a:gd name="connsiteX16" fmla="*/ 827860 w 875754"/>
                  <a:gd name="connsiteY16" fmla="*/ 238736 h 1650011"/>
                  <a:gd name="connsiteX17" fmla="*/ 728053 w 875754"/>
                  <a:gd name="connsiteY17" fmla="*/ 219370 h 1650011"/>
                  <a:gd name="connsiteX18" fmla="*/ 730435 w 875754"/>
                  <a:gd name="connsiteY18" fmla="*/ 107449 h 1650011"/>
                  <a:gd name="connsiteX19" fmla="*/ 675666 w 875754"/>
                  <a:gd name="connsiteY19" fmla="*/ 236038 h 1650011"/>
                  <a:gd name="connsiteX20" fmla="*/ 611370 w 875754"/>
                  <a:gd name="connsiteY20" fmla="*/ 443208 h 1650011"/>
                  <a:gd name="connsiteX21" fmla="*/ 451829 w 875754"/>
                  <a:gd name="connsiteY21" fmla="*/ 733718 h 1650011"/>
                  <a:gd name="connsiteX22" fmla="*/ 494689 w 875754"/>
                  <a:gd name="connsiteY22" fmla="*/ 671805 h 1650011"/>
                  <a:gd name="connsiteX23" fmla="*/ 482783 w 875754"/>
                  <a:gd name="connsiteY23" fmla="*/ 633706 h 1650011"/>
                  <a:gd name="connsiteX24" fmla="*/ 549458 w 875754"/>
                  <a:gd name="connsiteY24" fmla="*/ 590844 h 1650011"/>
                  <a:gd name="connsiteX25" fmla="*/ 489928 w 875754"/>
                  <a:gd name="connsiteY25" fmla="*/ 576557 h 1650011"/>
                  <a:gd name="connsiteX26" fmla="*/ 492309 w 875754"/>
                  <a:gd name="connsiteY26" fmla="*/ 545600 h 1650011"/>
                  <a:gd name="connsiteX27" fmla="*/ 551840 w 875754"/>
                  <a:gd name="connsiteY27" fmla="*/ 519407 h 1650011"/>
                  <a:gd name="connsiteX28" fmla="*/ 504215 w 875754"/>
                  <a:gd name="connsiteY28" fmla="*/ 509882 h 1650011"/>
                  <a:gd name="connsiteX29" fmla="*/ 573270 w 875754"/>
                  <a:gd name="connsiteY29" fmla="*/ 497975 h 1650011"/>
                  <a:gd name="connsiteX30" fmla="*/ 487547 w 875754"/>
                  <a:gd name="connsiteY30" fmla="*/ 409868 h 1650011"/>
                  <a:gd name="connsiteX31" fmla="*/ 416108 w 875754"/>
                  <a:gd name="connsiteY31" fmla="*/ 414633 h 1650011"/>
                  <a:gd name="connsiteX32" fmla="*/ 485166 w 875754"/>
                  <a:gd name="connsiteY32" fmla="*/ 393199 h 1650011"/>
                  <a:gd name="connsiteX33" fmla="*/ 582797 w 875754"/>
                  <a:gd name="connsiteY33" fmla="*/ 405105 h 1650011"/>
                  <a:gd name="connsiteX34" fmla="*/ 523266 w 875754"/>
                  <a:gd name="connsiteY34" fmla="*/ 376531 h 1650011"/>
                  <a:gd name="connsiteX35" fmla="*/ 599466 w 875754"/>
                  <a:gd name="connsiteY35" fmla="*/ 352719 h 1650011"/>
                  <a:gd name="connsiteX36" fmla="*/ 549458 w 875754"/>
                  <a:gd name="connsiteY36" fmla="*/ 324144 h 1650011"/>
                  <a:gd name="connsiteX37" fmla="*/ 620897 w 875754"/>
                  <a:gd name="connsiteY37" fmla="*/ 286043 h 1650011"/>
                  <a:gd name="connsiteX38" fmla="*/ 551841 w 875754"/>
                  <a:gd name="connsiteY38" fmla="*/ 271757 h 1650011"/>
                  <a:gd name="connsiteX39" fmla="*/ 616134 w 875754"/>
                  <a:gd name="connsiteY39" fmla="*/ 245563 h 1650011"/>
                  <a:gd name="connsiteX40" fmla="*/ 642329 w 875754"/>
                  <a:gd name="connsiteY40" fmla="*/ 216988 h 1650011"/>
                  <a:gd name="connsiteX41" fmla="*/ 599466 w 875754"/>
                  <a:gd name="connsiteY41" fmla="*/ 216988 h 1650011"/>
                  <a:gd name="connsiteX42" fmla="*/ 656616 w 875754"/>
                  <a:gd name="connsiteY42" fmla="*/ 186032 h 1650011"/>
                  <a:gd name="connsiteX43" fmla="*/ 694715 w 875754"/>
                  <a:gd name="connsiteY43" fmla="*/ 136025 h 1650011"/>
                  <a:gd name="connsiteX44" fmla="*/ 680427 w 875754"/>
                  <a:gd name="connsiteY44" fmla="*/ 90782 h 1650011"/>
                  <a:gd name="connsiteX45" fmla="*/ 709003 w 875754"/>
                  <a:gd name="connsiteY45" fmla="*/ 102689 h 1650011"/>
                  <a:gd name="connsiteX46" fmla="*/ 696823 w 875754"/>
                  <a:gd name="connsiteY46" fmla="*/ 1564 h 1650011"/>
                  <a:gd name="connsiteX47" fmla="*/ 316096 w 875754"/>
                  <a:gd name="connsiteY47" fmla="*/ 336051 h 1650011"/>
                  <a:gd name="connsiteX48" fmla="*/ 299691 w 875754"/>
                  <a:gd name="connsiteY48" fmla="*/ 329712 h 1650011"/>
                  <a:gd name="connsiteX0" fmla="*/ 299691 w 875754"/>
                  <a:gd name="connsiteY0" fmla="*/ 329712 h 1650011"/>
                  <a:gd name="connsiteX1" fmla="*/ 270516 w 875754"/>
                  <a:gd name="connsiteY1" fmla="*/ 322581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47" fmla="*/ 299691 w 875754"/>
                  <a:gd name="connsiteY47" fmla="*/ 329712 h 1650011"/>
                  <a:gd name="connsiteX0" fmla="*/ 316096 w 875754"/>
                  <a:gd name="connsiteY0" fmla="*/ 336051 h 1650011"/>
                  <a:gd name="connsiteX1" fmla="*/ 270516 w 875754"/>
                  <a:gd name="connsiteY1" fmla="*/ 322581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258610 w 875754"/>
                  <a:gd name="connsiteY1" fmla="*/ 394018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272898 w 875754"/>
                  <a:gd name="connsiteY1" fmla="*/ 453549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275529 w 875754"/>
                  <a:gd name="connsiteY1" fmla="*/ 646454 h 1650011"/>
                  <a:gd name="connsiteX2" fmla="*/ 273963 w 875754"/>
                  <a:gd name="connsiteY2" fmla="*/ 1009649 h 1650011"/>
                  <a:gd name="connsiteX3" fmla="*/ 195633 w 875754"/>
                  <a:gd name="connsiteY3" fmla="*/ 1224007 h 1650011"/>
                  <a:gd name="connsiteX4" fmla="*/ 8372 w 875754"/>
                  <a:gd name="connsiteY4" fmla="*/ 1601287 h 1650011"/>
                  <a:gd name="connsiteX5" fmla="*/ 499315 w 875754"/>
                  <a:gd name="connsiteY5" fmla="*/ 1616121 h 1650011"/>
                  <a:gd name="connsiteX6" fmla="*/ 628740 w 875754"/>
                  <a:gd name="connsiteY6" fmla="*/ 1238318 h 1650011"/>
                  <a:gd name="connsiteX7" fmla="*/ 718529 w 875754"/>
                  <a:gd name="connsiteY7" fmla="*/ 1093287 h 1650011"/>
                  <a:gd name="connsiteX8" fmla="*/ 749486 w 875754"/>
                  <a:gd name="connsiteY8" fmla="*/ 1033755 h 1650011"/>
                  <a:gd name="connsiteX9" fmla="*/ 632804 w 875754"/>
                  <a:gd name="connsiteY9" fmla="*/ 1012325 h 1650011"/>
                  <a:gd name="connsiteX10" fmla="*/ 800033 w 875754"/>
                  <a:gd name="connsiteY10" fmla="*/ 666749 h 1650011"/>
                  <a:gd name="connsiteX11" fmla="*/ 809696 w 875754"/>
                  <a:gd name="connsiteY11" fmla="*/ 498906 h 1650011"/>
                  <a:gd name="connsiteX12" fmla="*/ 863784 w 875754"/>
                  <a:gd name="connsiteY12" fmla="*/ 286044 h 1650011"/>
                  <a:gd name="connsiteX13" fmla="*/ 875691 w 875754"/>
                  <a:gd name="connsiteY13" fmla="*/ 159838 h 1650011"/>
                  <a:gd name="connsiteX14" fmla="*/ 827860 w 875754"/>
                  <a:gd name="connsiteY14" fmla="*/ 238736 h 1650011"/>
                  <a:gd name="connsiteX15" fmla="*/ 728053 w 875754"/>
                  <a:gd name="connsiteY15" fmla="*/ 219370 h 1650011"/>
                  <a:gd name="connsiteX16" fmla="*/ 730435 w 875754"/>
                  <a:gd name="connsiteY16" fmla="*/ 107449 h 1650011"/>
                  <a:gd name="connsiteX17" fmla="*/ 675666 w 875754"/>
                  <a:gd name="connsiteY17" fmla="*/ 236038 h 1650011"/>
                  <a:gd name="connsiteX18" fmla="*/ 611370 w 875754"/>
                  <a:gd name="connsiteY18" fmla="*/ 443208 h 1650011"/>
                  <a:gd name="connsiteX19" fmla="*/ 451829 w 875754"/>
                  <a:gd name="connsiteY19" fmla="*/ 733718 h 1650011"/>
                  <a:gd name="connsiteX20" fmla="*/ 494689 w 875754"/>
                  <a:gd name="connsiteY20" fmla="*/ 671805 h 1650011"/>
                  <a:gd name="connsiteX21" fmla="*/ 482783 w 875754"/>
                  <a:gd name="connsiteY21" fmla="*/ 633706 h 1650011"/>
                  <a:gd name="connsiteX22" fmla="*/ 549458 w 875754"/>
                  <a:gd name="connsiteY22" fmla="*/ 590844 h 1650011"/>
                  <a:gd name="connsiteX23" fmla="*/ 489928 w 875754"/>
                  <a:gd name="connsiteY23" fmla="*/ 576557 h 1650011"/>
                  <a:gd name="connsiteX24" fmla="*/ 492309 w 875754"/>
                  <a:gd name="connsiteY24" fmla="*/ 545600 h 1650011"/>
                  <a:gd name="connsiteX25" fmla="*/ 551840 w 875754"/>
                  <a:gd name="connsiteY25" fmla="*/ 519407 h 1650011"/>
                  <a:gd name="connsiteX26" fmla="*/ 504215 w 875754"/>
                  <a:gd name="connsiteY26" fmla="*/ 509882 h 1650011"/>
                  <a:gd name="connsiteX27" fmla="*/ 573270 w 875754"/>
                  <a:gd name="connsiteY27" fmla="*/ 497975 h 1650011"/>
                  <a:gd name="connsiteX28" fmla="*/ 487547 w 875754"/>
                  <a:gd name="connsiteY28" fmla="*/ 409868 h 1650011"/>
                  <a:gd name="connsiteX29" fmla="*/ 416108 w 875754"/>
                  <a:gd name="connsiteY29" fmla="*/ 414633 h 1650011"/>
                  <a:gd name="connsiteX30" fmla="*/ 485166 w 875754"/>
                  <a:gd name="connsiteY30" fmla="*/ 393199 h 1650011"/>
                  <a:gd name="connsiteX31" fmla="*/ 582797 w 875754"/>
                  <a:gd name="connsiteY31" fmla="*/ 405105 h 1650011"/>
                  <a:gd name="connsiteX32" fmla="*/ 523266 w 875754"/>
                  <a:gd name="connsiteY32" fmla="*/ 376531 h 1650011"/>
                  <a:gd name="connsiteX33" fmla="*/ 599466 w 875754"/>
                  <a:gd name="connsiteY33" fmla="*/ 352719 h 1650011"/>
                  <a:gd name="connsiteX34" fmla="*/ 549458 w 875754"/>
                  <a:gd name="connsiteY34" fmla="*/ 324144 h 1650011"/>
                  <a:gd name="connsiteX35" fmla="*/ 620897 w 875754"/>
                  <a:gd name="connsiteY35" fmla="*/ 286043 h 1650011"/>
                  <a:gd name="connsiteX36" fmla="*/ 551841 w 875754"/>
                  <a:gd name="connsiteY36" fmla="*/ 271757 h 1650011"/>
                  <a:gd name="connsiteX37" fmla="*/ 616134 w 875754"/>
                  <a:gd name="connsiteY37" fmla="*/ 245563 h 1650011"/>
                  <a:gd name="connsiteX38" fmla="*/ 642329 w 875754"/>
                  <a:gd name="connsiteY38" fmla="*/ 216988 h 1650011"/>
                  <a:gd name="connsiteX39" fmla="*/ 599466 w 875754"/>
                  <a:gd name="connsiteY39" fmla="*/ 216988 h 1650011"/>
                  <a:gd name="connsiteX40" fmla="*/ 656616 w 875754"/>
                  <a:gd name="connsiteY40" fmla="*/ 186032 h 1650011"/>
                  <a:gd name="connsiteX41" fmla="*/ 694715 w 875754"/>
                  <a:gd name="connsiteY41" fmla="*/ 136025 h 1650011"/>
                  <a:gd name="connsiteX42" fmla="*/ 680427 w 875754"/>
                  <a:gd name="connsiteY42" fmla="*/ 90782 h 1650011"/>
                  <a:gd name="connsiteX43" fmla="*/ 709003 w 875754"/>
                  <a:gd name="connsiteY43" fmla="*/ 102689 h 1650011"/>
                  <a:gd name="connsiteX44" fmla="*/ 696823 w 875754"/>
                  <a:gd name="connsiteY44" fmla="*/ 1564 h 1650011"/>
                  <a:gd name="connsiteX45" fmla="*/ 316096 w 875754"/>
                  <a:gd name="connsiteY45" fmla="*/ 336051 h 1650011"/>
                  <a:gd name="connsiteX0" fmla="*/ 316096 w 875754"/>
                  <a:gd name="connsiteY0" fmla="*/ 336051 h 1650011"/>
                  <a:gd name="connsiteX1" fmla="*/ 275529 w 875754"/>
                  <a:gd name="connsiteY1" fmla="*/ 646454 h 1650011"/>
                  <a:gd name="connsiteX2" fmla="*/ 273963 w 875754"/>
                  <a:gd name="connsiteY2" fmla="*/ 1009649 h 1650011"/>
                  <a:gd name="connsiteX3" fmla="*/ 195633 w 875754"/>
                  <a:gd name="connsiteY3" fmla="*/ 1224007 h 1650011"/>
                  <a:gd name="connsiteX4" fmla="*/ 8372 w 875754"/>
                  <a:gd name="connsiteY4" fmla="*/ 1601287 h 1650011"/>
                  <a:gd name="connsiteX5" fmla="*/ 499315 w 875754"/>
                  <a:gd name="connsiteY5" fmla="*/ 1616121 h 1650011"/>
                  <a:gd name="connsiteX6" fmla="*/ 628740 w 875754"/>
                  <a:gd name="connsiteY6" fmla="*/ 1238318 h 1650011"/>
                  <a:gd name="connsiteX7" fmla="*/ 718529 w 875754"/>
                  <a:gd name="connsiteY7" fmla="*/ 1093287 h 1650011"/>
                  <a:gd name="connsiteX8" fmla="*/ 749486 w 875754"/>
                  <a:gd name="connsiteY8" fmla="*/ 1033755 h 1650011"/>
                  <a:gd name="connsiteX9" fmla="*/ 632804 w 875754"/>
                  <a:gd name="connsiteY9" fmla="*/ 1012325 h 1650011"/>
                  <a:gd name="connsiteX10" fmla="*/ 800033 w 875754"/>
                  <a:gd name="connsiteY10" fmla="*/ 666749 h 1650011"/>
                  <a:gd name="connsiteX11" fmla="*/ 809696 w 875754"/>
                  <a:gd name="connsiteY11" fmla="*/ 498906 h 1650011"/>
                  <a:gd name="connsiteX12" fmla="*/ 863784 w 875754"/>
                  <a:gd name="connsiteY12" fmla="*/ 286044 h 1650011"/>
                  <a:gd name="connsiteX13" fmla="*/ 875691 w 875754"/>
                  <a:gd name="connsiteY13" fmla="*/ 159838 h 1650011"/>
                  <a:gd name="connsiteX14" fmla="*/ 827860 w 875754"/>
                  <a:gd name="connsiteY14" fmla="*/ 238736 h 1650011"/>
                  <a:gd name="connsiteX15" fmla="*/ 728053 w 875754"/>
                  <a:gd name="connsiteY15" fmla="*/ 219370 h 1650011"/>
                  <a:gd name="connsiteX16" fmla="*/ 730435 w 875754"/>
                  <a:gd name="connsiteY16" fmla="*/ 107449 h 1650011"/>
                  <a:gd name="connsiteX17" fmla="*/ 675666 w 875754"/>
                  <a:gd name="connsiteY17" fmla="*/ 236038 h 1650011"/>
                  <a:gd name="connsiteX18" fmla="*/ 611370 w 875754"/>
                  <a:gd name="connsiteY18" fmla="*/ 443208 h 1650011"/>
                  <a:gd name="connsiteX19" fmla="*/ 451829 w 875754"/>
                  <a:gd name="connsiteY19" fmla="*/ 733718 h 1650011"/>
                  <a:gd name="connsiteX20" fmla="*/ 494689 w 875754"/>
                  <a:gd name="connsiteY20" fmla="*/ 671805 h 1650011"/>
                  <a:gd name="connsiteX21" fmla="*/ 482783 w 875754"/>
                  <a:gd name="connsiteY21" fmla="*/ 633706 h 1650011"/>
                  <a:gd name="connsiteX22" fmla="*/ 549458 w 875754"/>
                  <a:gd name="connsiteY22" fmla="*/ 590844 h 1650011"/>
                  <a:gd name="connsiteX23" fmla="*/ 489928 w 875754"/>
                  <a:gd name="connsiteY23" fmla="*/ 576557 h 1650011"/>
                  <a:gd name="connsiteX24" fmla="*/ 492309 w 875754"/>
                  <a:gd name="connsiteY24" fmla="*/ 545600 h 1650011"/>
                  <a:gd name="connsiteX25" fmla="*/ 551840 w 875754"/>
                  <a:gd name="connsiteY25" fmla="*/ 519407 h 1650011"/>
                  <a:gd name="connsiteX26" fmla="*/ 504215 w 875754"/>
                  <a:gd name="connsiteY26" fmla="*/ 509882 h 1650011"/>
                  <a:gd name="connsiteX27" fmla="*/ 573270 w 875754"/>
                  <a:gd name="connsiteY27" fmla="*/ 497975 h 1650011"/>
                  <a:gd name="connsiteX28" fmla="*/ 487547 w 875754"/>
                  <a:gd name="connsiteY28" fmla="*/ 409868 h 1650011"/>
                  <a:gd name="connsiteX29" fmla="*/ 416108 w 875754"/>
                  <a:gd name="connsiteY29" fmla="*/ 414633 h 1650011"/>
                  <a:gd name="connsiteX30" fmla="*/ 485166 w 875754"/>
                  <a:gd name="connsiteY30" fmla="*/ 393199 h 1650011"/>
                  <a:gd name="connsiteX31" fmla="*/ 582797 w 875754"/>
                  <a:gd name="connsiteY31" fmla="*/ 405105 h 1650011"/>
                  <a:gd name="connsiteX32" fmla="*/ 523266 w 875754"/>
                  <a:gd name="connsiteY32" fmla="*/ 376531 h 1650011"/>
                  <a:gd name="connsiteX33" fmla="*/ 599466 w 875754"/>
                  <a:gd name="connsiteY33" fmla="*/ 352719 h 1650011"/>
                  <a:gd name="connsiteX34" fmla="*/ 549458 w 875754"/>
                  <a:gd name="connsiteY34" fmla="*/ 324144 h 1650011"/>
                  <a:gd name="connsiteX35" fmla="*/ 620897 w 875754"/>
                  <a:gd name="connsiteY35" fmla="*/ 286043 h 1650011"/>
                  <a:gd name="connsiteX36" fmla="*/ 551841 w 875754"/>
                  <a:gd name="connsiteY36" fmla="*/ 271757 h 1650011"/>
                  <a:gd name="connsiteX37" fmla="*/ 616134 w 875754"/>
                  <a:gd name="connsiteY37" fmla="*/ 245563 h 1650011"/>
                  <a:gd name="connsiteX38" fmla="*/ 642329 w 875754"/>
                  <a:gd name="connsiteY38" fmla="*/ 216988 h 1650011"/>
                  <a:gd name="connsiteX39" fmla="*/ 599466 w 875754"/>
                  <a:gd name="connsiteY39" fmla="*/ 216988 h 1650011"/>
                  <a:gd name="connsiteX40" fmla="*/ 656616 w 875754"/>
                  <a:gd name="connsiteY40" fmla="*/ 186032 h 1650011"/>
                  <a:gd name="connsiteX41" fmla="*/ 694715 w 875754"/>
                  <a:gd name="connsiteY41" fmla="*/ 136025 h 1650011"/>
                  <a:gd name="connsiteX42" fmla="*/ 680427 w 875754"/>
                  <a:gd name="connsiteY42" fmla="*/ 90782 h 1650011"/>
                  <a:gd name="connsiteX43" fmla="*/ 709003 w 875754"/>
                  <a:gd name="connsiteY43" fmla="*/ 102689 h 1650011"/>
                  <a:gd name="connsiteX44" fmla="*/ 696823 w 875754"/>
                  <a:gd name="connsiteY44" fmla="*/ 1564 h 1650011"/>
                  <a:gd name="connsiteX45" fmla="*/ 316096 w 875754"/>
                  <a:gd name="connsiteY45" fmla="*/ 336051 h 1650011"/>
                  <a:gd name="connsiteX0" fmla="*/ 316096 w 875754"/>
                  <a:gd name="connsiteY0" fmla="*/ 336051 h 1650011"/>
                  <a:gd name="connsiteX1" fmla="*/ 285140 w 875754"/>
                  <a:gd name="connsiteY1" fmla="*/ 419393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189890 w 875754"/>
                  <a:gd name="connsiteY1" fmla="*/ 417011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189890 w 875754"/>
                  <a:gd name="connsiteY1" fmla="*/ 417011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273234 w 875754"/>
                  <a:gd name="connsiteY1" fmla="*/ 393198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273234 w 875754"/>
                  <a:gd name="connsiteY1" fmla="*/ 393198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273234 w 875754"/>
                  <a:gd name="connsiteY1" fmla="*/ 393198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273234 w 875754"/>
                  <a:gd name="connsiteY1" fmla="*/ 426535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273234 w 875754"/>
                  <a:gd name="connsiteY1" fmla="*/ 426535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875754" h="1650011">
                    <a:moveTo>
                      <a:pt x="316096" y="336051"/>
                    </a:moveTo>
                    <a:cubicBezTo>
                      <a:pt x="247482" y="405689"/>
                      <a:pt x="279321" y="341859"/>
                      <a:pt x="273234" y="426535"/>
                    </a:cubicBezTo>
                    <a:cubicBezTo>
                      <a:pt x="269493" y="478575"/>
                      <a:pt x="275408" y="549268"/>
                      <a:pt x="275529" y="646454"/>
                    </a:cubicBezTo>
                    <a:cubicBezTo>
                      <a:pt x="275651" y="743640"/>
                      <a:pt x="287279" y="913390"/>
                      <a:pt x="273963" y="1009649"/>
                    </a:cubicBezTo>
                    <a:cubicBezTo>
                      <a:pt x="260647" y="1105908"/>
                      <a:pt x="239898" y="1125401"/>
                      <a:pt x="195633" y="1224007"/>
                    </a:cubicBezTo>
                    <a:cubicBezTo>
                      <a:pt x="151368" y="1322613"/>
                      <a:pt x="-42242" y="1535935"/>
                      <a:pt x="8372" y="1601287"/>
                    </a:cubicBezTo>
                    <a:cubicBezTo>
                      <a:pt x="58986" y="1666639"/>
                      <a:pt x="419373" y="1660741"/>
                      <a:pt x="499315" y="1616121"/>
                    </a:cubicBezTo>
                    <a:cubicBezTo>
                      <a:pt x="555444" y="1561976"/>
                      <a:pt x="592204" y="1325457"/>
                      <a:pt x="628740" y="1238318"/>
                    </a:cubicBezTo>
                    <a:cubicBezTo>
                      <a:pt x="665276" y="1151179"/>
                      <a:pt x="695772" y="1143089"/>
                      <a:pt x="718529" y="1093287"/>
                    </a:cubicBezTo>
                    <a:cubicBezTo>
                      <a:pt x="731943" y="1063559"/>
                      <a:pt x="767742" y="1040105"/>
                      <a:pt x="749486" y="1033755"/>
                    </a:cubicBezTo>
                    <a:cubicBezTo>
                      <a:pt x="731230" y="1027405"/>
                      <a:pt x="632317" y="1073095"/>
                      <a:pt x="632804" y="1012325"/>
                    </a:cubicBezTo>
                    <a:cubicBezTo>
                      <a:pt x="864272" y="1108717"/>
                      <a:pt x="770551" y="752319"/>
                      <a:pt x="800033" y="666749"/>
                    </a:cubicBezTo>
                    <a:cubicBezTo>
                      <a:pt x="829515" y="581179"/>
                      <a:pt x="799071" y="562357"/>
                      <a:pt x="809696" y="498906"/>
                    </a:cubicBezTo>
                    <a:cubicBezTo>
                      <a:pt x="820321" y="435455"/>
                      <a:pt x="846039" y="413595"/>
                      <a:pt x="863784" y="286044"/>
                    </a:cubicBezTo>
                    <a:cubicBezTo>
                      <a:pt x="867242" y="258505"/>
                      <a:pt x="874138" y="186376"/>
                      <a:pt x="875691" y="159838"/>
                    </a:cubicBezTo>
                    <a:cubicBezTo>
                      <a:pt x="877244" y="133300"/>
                      <a:pt x="850084" y="202621"/>
                      <a:pt x="827860" y="238736"/>
                    </a:cubicBezTo>
                    <a:cubicBezTo>
                      <a:pt x="813955" y="261332"/>
                      <a:pt x="744291" y="241251"/>
                      <a:pt x="728053" y="219370"/>
                    </a:cubicBezTo>
                    <a:cubicBezTo>
                      <a:pt x="711816" y="197489"/>
                      <a:pt x="739166" y="104671"/>
                      <a:pt x="730435" y="107449"/>
                    </a:cubicBezTo>
                    <a:cubicBezTo>
                      <a:pt x="721704" y="110227"/>
                      <a:pt x="696304" y="183253"/>
                      <a:pt x="675666" y="236038"/>
                    </a:cubicBezTo>
                    <a:cubicBezTo>
                      <a:pt x="653442" y="317795"/>
                      <a:pt x="648676" y="360261"/>
                      <a:pt x="611370" y="443208"/>
                    </a:cubicBezTo>
                    <a:cubicBezTo>
                      <a:pt x="574064" y="526155"/>
                      <a:pt x="594307" y="653946"/>
                      <a:pt x="451829" y="733718"/>
                    </a:cubicBezTo>
                    <a:cubicBezTo>
                      <a:pt x="545095" y="651565"/>
                      <a:pt x="529614" y="650771"/>
                      <a:pt x="494689" y="671805"/>
                    </a:cubicBezTo>
                    <a:cubicBezTo>
                      <a:pt x="564538" y="580126"/>
                      <a:pt x="533186" y="605131"/>
                      <a:pt x="482783" y="633706"/>
                    </a:cubicBezTo>
                    <a:cubicBezTo>
                      <a:pt x="508580" y="602750"/>
                      <a:pt x="537155" y="596797"/>
                      <a:pt x="549458" y="590844"/>
                    </a:cubicBezTo>
                    <a:cubicBezTo>
                      <a:pt x="533186" y="584891"/>
                      <a:pt x="495484" y="580526"/>
                      <a:pt x="489928" y="576557"/>
                    </a:cubicBezTo>
                    <a:cubicBezTo>
                      <a:pt x="484372" y="572588"/>
                      <a:pt x="651455" y="531710"/>
                      <a:pt x="492309" y="545600"/>
                    </a:cubicBezTo>
                    <a:cubicBezTo>
                      <a:pt x="590338" y="507104"/>
                      <a:pt x="566920" y="531313"/>
                      <a:pt x="551840" y="519407"/>
                    </a:cubicBezTo>
                    <a:cubicBezTo>
                      <a:pt x="533584" y="507104"/>
                      <a:pt x="578431" y="504723"/>
                      <a:pt x="504215" y="509882"/>
                    </a:cubicBezTo>
                    <a:cubicBezTo>
                      <a:pt x="539537" y="488848"/>
                      <a:pt x="543109" y="489244"/>
                      <a:pt x="573270" y="497975"/>
                    </a:cubicBezTo>
                    <a:cubicBezTo>
                      <a:pt x="582796" y="425347"/>
                      <a:pt x="520487" y="425743"/>
                      <a:pt x="487547" y="409868"/>
                    </a:cubicBezTo>
                    <a:cubicBezTo>
                      <a:pt x="454607" y="393993"/>
                      <a:pt x="414521" y="418602"/>
                      <a:pt x="416108" y="414633"/>
                    </a:cubicBezTo>
                    <a:cubicBezTo>
                      <a:pt x="417696" y="410664"/>
                      <a:pt x="450638" y="392803"/>
                      <a:pt x="485166" y="393199"/>
                    </a:cubicBezTo>
                    <a:cubicBezTo>
                      <a:pt x="519694" y="393595"/>
                      <a:pt x="576447" y="407883"/>
                      <a:pt x="582797" y="405105"/>
                    </a:cubicBezTo>
                    <a:cubicBezTo>
                      <a:pt x="576447" y="406693"/>
                      <a:pt x="593910" y="384072"/>
                      <a:pt x="523266" y="376531"/>
                    </a:cubicBezTo>
                    <a:cubicBezTo>
                      <a:pt x="526044" y="367800"/>
                      <a:pt x="589941" y="360656"/>
                      <a:pt x="599466" y="352719"/>
                    </a:cubicBezTo>
                    <a:cubicBezTo>
                      <a:pt x="568113" y="349544"/>
                      <a:pt x="561364" y="327716"/>
                      <a:pt x="549458" y="324144"/>
                    </a:cubicBezTo>
                    <a:cubicBezTo>
                      <a:pt x="582002" y="305094"/>
                      <a:pt x="576446" y="381293"/>
                      <a:pt x="620897" y="286043"/>
                    </a:cubicBezTo>
                    <a:cubicBezTo>
                      <a:pt x="619309" y="255087"/>
                      <a:pt x="574860" y="276519"/>
                      <a:pt x="551841" y="271757"/>
                    </a:cubicBezTo>
                    <a:cubicBezTo>
                      <a:pt x="535172" y="267788"/>
                      <a:pt x="631612" y="248738"/>
                      <a:pt x="616134" y="245563"/>
                    </a:cubicBezTo>
                    <a:cubicBezTo>
                      <a:pt x="600656" y="242388"/>
                      <a:pt x="657410" y="218575"/>
                      <a:pt x="642329" y="216988"/>
                    </a:cubicBezTo>
                    <a:cubicBezTo>
                      <a:pt x="627248" y="215401"/>
                      <a:pt x="604229" y="219766"/>
                      <a:pt x="599466" y="216988"/>
                    </a:cubicBezTo>
                    <a:cubicBezTo>
                      <a:pt x="594703" y="214210"/>
                      <a:pt x="664554" y="193176"/>
                      <a:pt x="656616" y="186032"/>
                    </a:cubicBezTo>
                    <a:cubicBezTo>
                      <a:pt x="648679" y="178888"/>
                      <a:pt x="711781" y="149916"/>
                      <a:pt x="694715" y="136025"/>
                    </a:cubicBezTo>
                    <a:cubicBezTo>
                      <a:pt x="677649" y="122134"/>
                      <a:pt x="684396" y="103085"/>
                      <a:pt x="680427" y="90782"/>
                    </a:cubicBezTo>
                    <a:cubicBezTo>
                      <a:pt x="685983" y="97529"/>
                      <a:pt x="708255" y="120337"/>
                      <a:pt x="709003" y="102689"/>
                    </a:cubicBezTo>
                    <a:cubicBezTo>
                      <a:pt x="709751" y="85041"/>
                      <a:pt x="721826" y="-13517"/>
                      <a:pt x="696823" y="1564"/>
                    </a:cubicBezTo>
                    <a:cubicBezTo>
                      <a:pt x="631605" y="40902"/>
                      <a:pt x="411738" y="250404"/>
                      <a:pt x="316096" y="336051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dirty="0"/>
              </a:p>
            </p:txBody>
          </p:sp>
          <p:sp>
            <p:nvSpPr>
              <p:cNvPr id="686" name="Abgerundetes Rechteck 22"/>
              <p:cNvSpPr/>
              <p:nvPr/>
            </p:nvSpPr>
            <p:spPr>
              <a:xfrm>
                <a:off x="2633663" y="3827317"/>
                <a:ext cx="138112" cy="151698"/>
              </a:xfrm>
              <a:custGeom>
                <a:avLst/>
                <a:gdLst>
                  <a:gd name="connsiteX0" fmla="*/ 0 w 128753"/>
                  <a:gd name="connsiteY0" fmla="*/ 21459 h 173832"/>
                  <a:gd name="connsiteX1" fmla="*/ 21459 w 128753"/>
                  <a:gd name="connsiteY1" fmla="*/ 0 h 173832"/>
                  <a:gd name="connsiteX2" fmla="*/ 107294 w 128753"/>
                  <a:gd name="connsiteY2" fmla="*/ 0 h 173832"/>
                  <a:gd name="connsiteX3" fmla="*/ 128753 w 128753"/>
                  <a:gd name="connsiteY3" fmla="*/ 21459 h 173832"/>
                  <a:gd name="connsiteX4" fmla="*/ 128753 w 128753"/>
                  <a:gd name="connsiteY4" fmla="*/ 152373 h 173832"/>
                  <a:gd name="connsiteX5" fmla="*/ 107294 w 128753"/>
                  <a:gd name="connsiteY5" fmla="*/ 173832 h 173832"/>
                  <a:gd name="connsiteX6" fmla="*/ 21459 w 128753"/>
                  <a:gd name="connsiteY6" fmla="*/ 173832 h 173832"/>
                  <a:gd name="connsiteX7" fmla="*/ 0 w 128753"/>
                  <a:gd name="connsiteY7" fmla="*/ 152373 h 173832"/>
                  <a:gd name="connsiteX8" fmla="*/ 0 w 128753"/>
                  <a:gd name="connsiteY8" fmla="*/ 21459 h 173832"/>
                  <a:gd name="connsiteX0" fmla="*/ 38100 w 166853"/>
                  <a:gd name="connsiteY0" fmla="*/ 21459 h 173832"/>
                  <a:gd name="connsiteX1" fmla="*/ 59559 w 166853"/>
                  <a:gd name="connsiteY1" fmla="*/ 0 h 173832"/>
                  <a:gd name="connsiteX2" fmla="*/ 145394 w 166853"/>
                  <a:gd name="connsiteY2" fmla="*/ 0 h 173832"/>
                  <a:gd name="connsiteX3" fmla="*/ 166853 w 166853"/>
                  <a:gd name="connsiteY3" fmla="*/ 21459 h 173832"/>
                  <a:gd name="connsiteX4" fmla="*/ 166853 w 166853"/>
                  <a:gd name="connsiteY4" fmla="*/ 152373 h 173832"/>
                  <a:gd name="connsiteX5" fmla="*/ 145394 w 166853"/>
                  <a:gd name="connsiteY5" fmla="*/ 173832 h 173832"/>
                  <a:gd name="connsiteX6" fmla="*/ 59559 w 166853"/>
                  <a:gd name="connsiteY6" fmla="*/ 173832 h 173832"/>
                  <a:gd name="connsiteX7" fmla="*/ 0 w 166853"/>
                  <a:gd name="connsiteY7" fmla="*/ 121416 h 173832"/>
                  <a:gd name="connsiteX8" fmla="*/ 38100 w 166853"/>
                  <a:gd name="connsiteY8" fmla="*/ 21459 h 173832"/>
                  <a:gd name="connsiteX0" fmla="*/ 0 w 166853"/>
                  <a:gd name="connsiteY0" fmla="*/ 121416 h 173832"/>
                  <a:gd name="connsiteX1" fmla="*/ 59559 w 166853"/>
                  <a:gd name="connsiteY1" fmla="*/ 0 h 173832"/>
                  <a:gd name="connsiteX2" fmla="*/ 145394 w 166853"/>
                  <a:gd name="connsiteY2" fmla="*/ 0 h 173832"/>
                  <a:gd name="connsiteX3" fmla="*/ 166853 w 166853"/>
                  <a:gd name="connsiteY3" fmla="*/ 21459 h 173832"/>
                  <a:gd name="connsiteX4" fmla="*/ 166853 w 166853"/>
                  <a:gd name="connsiteY4" fmla="*/ 152373 h 173832"/>
                  <a:gd name="connsiteX5" fmla="*/ 145394 w 166853"/>
                  <a:gd name="connsiteY5" fmla="*/ 173832 h 173832"/>
                  <a:gd name="connsiteX6" fmla="*/ 59559 w 166853"/>
                  <a:gd name="connsiteY6" fmla="*/ 173832 h 173832"/>
                  <a:gd name="connsiteX7" fmla="*/ 0 w 166853"/>
                  <a:gd name="connsiteY7" fmla="*/ 121416 h 173832"/>
                  <a:gd name="connsiteX0" fmla="*/ 0 w 166853"/>
                  <a:gd name="connsiteY0" fmla="*/ 121416 h 173832"/>
                  <a:gd name="connsiteX1" fmla="*/ 35746 w 166853"/>
                  <a:gd name="connsiteY1" fmla="*/ 16669 h 173832"/>
                  <a:gd name="connsiteX2" fmla="*/ 145394 w 166853"/>
                  <a:gd name="connsiteY2" fmla="*/ 0 h 173832"/>
                  <a:gd name="connsiteX3" fmla="*/ 166853 w 166853"/>
                  <a:gd name="connsiteY3" fmla="*/ 21459 h 173832"/>
                  <a:gd name="connsiteX4" fmla="*/ 166853 w 166853"/>
                  <a:gd name="connsiteY4" fmla="*/ 152373 h 173832"/>
                  <a:gd name="connsiteX5" fmla="*/ 145394 w 166853"/>
                  <a:gd name="connsiteY5" fmla="*/ 173832 h 173832"/>
                  <a:gd name="connsiteX6" fmla="*/ 59559 w 166853"/>
                  <a:gd name="connsiteY6" fmla="*/ 173832 h 173832"/>
                  <a:gd name="connsiteX7" fmla="*/ 0 w 166853"/>
                  <a:gd name="connsiteY7" fmla="*/ 121416 h 173832"/>
                  <a:gd name="connsiteX0" fmla="*/ 0 w 166853"/>
                  <a:gd name="connsiteY0" fmla="*/ 121416 h 173832"/>
                  <a:gd name="connsiteX1" fmla="*/ 35746 w 166853"/>
                  <a:gd name="connsiteY1" fmla="*/ 16669 h 173832"/>
                  <a:gd name="connsiteX2" fmla="*/ 145394 w 166853"/>
                  <a:gd name="connsiteY2" fmla="*/ 0 h 173832"/>
                  <a:gd name="connsiteX3" fmla="*/ 166853 w 166853"/>
                  <a:gd name="connsiteY3" fmla="*/ 21459 h 173832"/>
                  <a:gd name="connsiteX4" fmla="*/ 166853 w 166853"/>
                  <a:gd name="connsiteY4" fmla="*/ 152373 h 173832"/>
                  <a:gd name="connsiteX5" fmla="*/ 145394 w 166853"/>
                  <a:gd name="connsiteY5" fmla="*/ 173832 h 173832"/>
                  <a:gd name="connsiteX6" fmla="*/ 0 w 166853"/>
                  <a:gd name="connsiteY6" fmla="*/ 121416 h 173832"/>
                  <a:gd name="connsiteX0" fmla="*/ 0 w 166853"/>
                  <a:gd name="connsiteY0" fmla="*/ 121416 h 164307"/>
                  <a:gd name="connsiteX1" fmla="*/ 35746 w 166853"/>
                  <a:gd name="connsiteY1" fmla="*/ 16669 h 164307"/>
                  <a:gd name="connsiteX2" fmla="*/ 145394 w 166853"/>
                  <a:gd name="connsiteY2" fmla="*/ 0 h 164307"/>
                  <a:gd name="connsiteX3" fmla="*/ 166853 w 166853"/>
                  <a:gd name="connsiteY3" fmla="*/ 21459 h 164307"/>
                  <a:gd name="connsiteX4" fmla="*/ 166853 w 166853"/>
                  <a:gd name="connsiteY4" fmla="*/ 152373 h 164307"/>
                  <a:gd name="connsiteX5" fmla="*/ 54907 w 166853"/>
                  <a:gd name="connsiteY5" fmla="*/ 164307 h 164307"/>
                  <a:gd name="connsiteX6" fmla="*/ 0 w 166853"/>
                  <a:gd name="connsiteY6" fmla="*/ 121416 h 164307"/>
                  <a:gd name="connsiteX0" fmla="*/ 0 w 166853"/>
                  <a:gd name="connsiteY0" fmla="*/ 121416 h 157793"/>
                  <a:gd name="connsiteX1" fmla="*/ 35746 w 166853"/>
                  <a:gd name="connsiteY1" fmla="*/ 16669 h 157793"/>
                  <a:gd name="connsiteX2" fmla="*/ 145394 w 166853"/>
                  <a:gd name="connsiteY2" fmla="*/ 0 h 157793"/>
                  <a:gd name="connsiteX3" fmla="*/ 166853 w 166853"/>
                  <a:gd name="connsiteY3" fmla="*/ 21459 h 157793"/>
                  <a:gd name="connsiteX4" fmla="*/ 166853 w 166853"/>
                  <a:gd name="connsiteY4" fmla="*/ 152373 h 157793"/>
                  <a:gd name="connsiteX5" fmla="*/ 0 w 166853"/>
                  <a:gd name="connsiteY5" fmla="*/ 121416 h 157793"/>
                  <a:gd name="connsiteX0" fmla="*/ 0 w 166853"/>
                  <a:gd name="connsiteY0" fmla="*/ 121416 h 166288"/>
                  <a:gd name="connsiteX1" fmla="*/ 35746 w 166853"/>
                  <a:gd name="connsiteY1" fmla="*/ 16669 h 166288"/>
                  <a:gd name="connsiteX2" fmla="*/ 145394 w 166853"/>
                  <a:gd name="connsiteY2" fmla="*/ 0 h 166288"/>
                  <a:gd name="connsiteX3" fmla="*/ 166853 w 166853"/>
                  <a:gd name="connsiteY3" fmla="*/ 21459 h 166288"/>
                  <a:gd name="connsiteX4" fmla="*/ 109703 w 166853"/>
                  <a:gd name="connsiteY4" fmla="*/ 161898 h 166288"/>
                  <a:gd name="connsiteX5" fmla="*/ 0 w 166853"/>
                  <a:gd name="connsiteY5" fmla="*/ 121416 h 166288"/>
                  <a:gd name="connsiteX0" fmla="*/ 0 w 166853"/>
                  <a:gd name="connsiteY0" fmla="*/ 121416 h 166288"/>
                  <a:gd name="connsiteX1" fmla="*/ 35746 w 166853"/>
                  <a:gd name="connsiteY1" fmla="*/ 16669 h 166288"/>
                  <a:gd name="connsiteX2" fmla="*/ 145394 w 166853"/>
                  <a:gd name="connsiteY2" fmla="*/ 0 h 166288"/>
                  <a:gd name="connsiteX3" fmla="*/ 166853 w 166853"/>
                  <a:gd name="connsiteY3" fmla="*/ 21459 h 166288"/>
                  <a:gd name="connsiteX4" fmla="*/ 109703 w 166853"/>
                  <a:gd name="connsiteY4" fmla="*/ 161898 h 166288"/>
                  <a:gd name="connsiteX5" fmla="*/ 0 w 166853"/>
                  <a:gd name="connsiteY5" fmla="*/ 121416 h 166288"/>
                  <a:gd name="connsiteX0" fmla="*/ 0 w 166853"/>
                  <a:gd name="connsiteY0" fmla="*/ 121416 h 166288"/>
                  <a:gd name="connsiteX1" fmla="*/ 35746 w 166853"/>
                  <a:gd name="connsiteY1" fmla="*/ 16669 h 166288"/>
                  <a:gd name="connsiteX2" fmla="*/ 145394 w 166853"/>
                  <a:gd name="connsiteY2" fmla="*/ 0 h 166288"/>
                  <a:gd name="connsiteX3" fmla="*/ 166853 w 166853"/>
                  <a:gd name="connsiteY3" fmla="*/ 21459 h 166288"/>
                  <a:gd name="connsiteX4" fmla="*/ 109703 w 166853"/>
                  <a:gd name="connsiteY4" fmla="*/ 161898 h 166288"/>
                  <a:gd name="connsiteX5" fmla="*/ 0 w 166853"/>
                  <a:gd name="connsiteY5" fmla="*/ 121416 h 166288"/>
                  <a:gd name="connsiteX0" fmla="*/ 0 w 166853"/>
                  <a:gd name="connsiteY0" fmla="*/ 104747 h 149619"/>
                  <a:gd name="connsiteX1" fmla="*/ 35746 w 166853"/>
                  <a:gd name="connsiteY1" fmla="*/ 0 h 149619"/>
                  <a:gd name="connsiteX2" fmla="*/ 166853 w 166853"/>
                  <a:gd name="connsiteY2" fmla="*/ 4790 h 149619"/>
                  <a:gd name="connsiteX3" fmla="*/ 109703 w 166853"/>
                  <a:gd name="connsiteY3" fmla="*/ 145229 h 149619"/>
                  <a:gd name="connsiteX4" fmla="*/ 0 w 166853"/>
                  <a:gd name="connsiteY4" fmla="*/ 104747 h 149619"/>
                  <a:gd name="connsiteX0" fmla="*/ 0 w 147803"/>
                  <a:gd name="connsiteY0" fmla="*/ 104747 h 147940"/>
                  <a:gd name="connsiteX1" fmla="*/ 35746 w 147803"/>
                  <a:gd name="connsiteY1" fmla="*/ 0 h 147940"/>
                  <a:gd name="connsiteX2" fmla="*/ 147803 w 147803"/>
                  <a:gd name="connsiteY2" fmla="*/ 33365 h 147940"/>
                  <a:gd name="connsiteX3" fmla="*/ 109703 w 147803"/>
                  <a:gd name="connsiteY3" fmla="*/ 145229 h 147940"/>
                  <a:gd name="connsiteX4" fmla="*/ 0 w 147803"/>
                  <a:gd name="connsiteY4" fmla="*/ 104747 h 147940"/>
                  <a:gd name="connsiteX0" fmla="*/ 0 w 156344"/>
                  <a:gd name="connsiteY0" fmla="*/ 104747 h 147940"/>
                  <a:gd name="connsiteX1" fmla="*/ 35746 w 156344"/>
                  <a:gd name="connsiteY1" fmla="*/ 0 h 147940"/>
                  <a:gd name="connsiteX2" fmla="*/ 147803 w 156344"/>
                  <a:gd name="connsiteY2" fmla="*/ 33365 h 147940"/>
                  <a:gd name="connsiteX3" fmla="*/ 109703 w 156344"/>
                  <a:gd name="connsiteY3" fmla="*/ 145229 h 147940"/>
                  <a:gd name="connsiteX4" fmla="*/ 0 w 156344"/>
                  <a:gd name="connsiteY4" fmla="*/ 104747 h 147940"/>
                  <a:gd name="connsiteX0" fmla="*/ 0 w 151977"/>
                  <a:gd name="connsiteY0" fmla="*/ 110709 h 153902"/>
                  <a:gd name="connsiteX1" fmla="*/ 35746 w 151977"/>
                  <a:gd name="connsiteY1" fmla="*/ 5962 h 153902"/>
                  <a:gd name="connsiteX2" fmla="*/ 147803 w 151977"/>
                  <a:gd name="connsiteY2" fmla="*/ 39327 h 153902"/>
                  <a:gd name="connsiteX3" fmla="*/ 109703 w 151977"/>
                  <a:gd name="connsiteY3" fmla="*/ 151191 h 153902"/>
                  <a:gd name="connsiteX4" fmla="*/ 0 w 151977"/>
                  <a:gd name="connsiteY4" fmla="*/ 110709 h 153902"/>
                  <a:gd name="connsiteX0" fmla="*/ 0 w 151977"/>
                  <a:gd name="connsiteY0" fmla="*/ 110709 h 153902"/>
                  <a:gd name="connsiteX1" fmla="*/ 35746 w 151977"/>
                  <a:gd name="connsiteY1" fmla="*/ 5962 h 153902"/>
                  <a:gd name="connsiteX2" fmla="*/ 147803 w 151977"/>
                  <a:gd name="connsiteY2" fmla="*/ 39327 h 153902"/>
                  <a:gd name="connsiteX3" fmla="*/ 109703 w 151977"/>
                  <a:gd name="connsiteY3" fmla="*/ 151191 h 153902"/>
                  <a:gd name="connsiteX4" fmla="*/ 0 w 151977"/>
                  <a:gd name="connsiteY4" fmla="*/ 110709 h 153902"/>
                  <a:gd name="connsiteX0" fmla="*/ 0 w 151977"/>
                  <a:gd name="connsiteY0" fmla="*/ 125200 h 168393"/>
                  <a:gd name="connsiteX1" fmla="*/ 35746 w 151977"/>
                  <a:gd name="connsiteY1" fmla="*/ 20453 h 168393"/>
                  <a:gd name="connsiteX2" fmla="*/ 147803 w 151977"/>
                  <a:gd name="connsiteY2" fmla="*/ 53818 h 168393"/>
                  <a:gd name="connsiteX3" fmla="*/ 109703 w 151977"/>
                  <a:gd name="connsiteY3" fmla="*/ 165682 h 168393"/>
                  <a:gd name="connsiteX4" fmla="*/ 0 w 151977"/>
                  <a:gd name="connsiteY4" fmla="*/ 125200 h 168393"/>
                  <a:gd name="connsiteX0" fmla="*/ 0 w 151272"/>
                  <a:gd name="connsiteY0" fmla="*/ 112268 h 155461"/>
                  <a:gd name="connsiteX1" fmla="*/ 30983 w 151272"/>
                  <a:gd name="connsiteY1" fmla="*/ 9902 h 155461"/>
                  <a:gd name="connsiteX2" fmla="*/ 147803 w 151272"/>
                  <a:gd name="connsiteY2" fmla="*/ 40886 h 155461"/>
                  <a:gd name="connsiteX3" fmla="*/ 109703 w 151272"/>
                  <a:gd name="connsiteY3" fmla="*/ 152750 h 155461"/>
                  <a:gd name="connsiteX4" fmla="*/ 0 w 151272"/>
                  <a:gd name="connsiteY4" fmla="*/ 112268 h 155461"/>
                  <a:gd name="connsiteX0" fmla="*/ 0 w 151272"/>
                  <a:gd name="connsiteY0" fmla="*/ 117403 h 160596"/>
                  <a:gd name="connsiteX1" fmla="*/ 30983 w 151272"/>
                  <a:gd name="connsiteY1" fmla="*/ 15037 h 160596"/>
                  <a:gd name="connsiteX2" fmla="*/ 147803 w 151272"/>
                  <a:gd name="connsiteY2" fmla="*/ 46021 h 160596"/>
                  <a:gd name="connsiteX3" fmla="*/ 109703 w 151272"/>
                  <a:gd name="connsiteY3" fmla="*/ 157885 h 160596"/>
                  <a:gd name="connsiteX4" fmla="*/ 0 w 151272"/>
                  <a:gd name="connsiteY4" fmla="*/ 117403 h 160596"/>
                  <a:gd name="connsiteX0" fmla="*/ 0 w 151272"/>
                  <a:gd name="connsiteY0" fmla="*/ 113624 h 150692"/>
                  <a:gd name="connsiteX1" fmla="*/ 30983 w 151272"/>
                  <a:gd name="connsiteY1" fmla="*/ 4114 h 150692"/>
                  <a:gd name="connsiteX2" fmla="*/ 147803 w 151272"/>
                  <a:gd name="connsiteY2" fmla="*/ 35098 h 150692"/>
                  <a:gd name="connsiteX3" fmla="*/ 109703 w 151272"/>
                  <a:gd name="connsiteY3" fmla="*/ 146962 h 150692"/>
                  <a:gd name="connsiteX4" fmla="*/ 0 w 151272"/>
                  <a:gd name="connsiteY4" fmla="*/ 113624 h 150692"/>
                  <a:gd name="connsiteX0" fmla="*/ 0 w 151272"/>
                  <a:gd name="connsiteY0" fmla="*/ 113624 h 151698"/>
                  <a:gd name="connsiteX1" fmla="*/ 30983 w 151272"/>
                  <a:gd name="connsiteY1" fmla="*/ 4114 h 151698"/>
                  <a:gd name="connsiteX2" fmla="*/ 147803 w 151272"/>
                  <a:gd name="connsiteY2" fmla="*/ 35098 h 151698"/>
                  <a:gd name="connsiteX3" fmla="*/ 109703 w 151272"/>
                  <a:gd name="connsiteY3" fmla="*/ 146962 h 151698"/>
                  <a:gd name="connsiteX4" fmla="*/ 0 w 151272"/>
                  <a:gd name="connsiteY4" fmla="*/ 113624 h 151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272" h="151698">
                    <a:moveTo>
                      <a:pt x="0" y="113624"/>
                    </a:moveTo>
                    <a:cubicBezTo>
                      <a:pt x="0" y="84652"/>
                      <a:pt x="6349" y="17202"/>
                      <a:pt x="30983" y="4114"/>
                    </a:cubicBezTo>
                    <a:cubicBezTo>
                      <a:pt x="55617" y="-8974"/>
                      <a:pt x="134683" y="11290"/>
                      <a:pt x="147803" y="35098"/>
                    </a:cubicBezTo>
                    <a:cubicBezTo>
                      <a:pt x="160923" y="58906"/>
                      <a:pt x="134337" y="133874"/>
                      <a:pt x="109703" y="146962"/>
                    </a:cubicBezTo>
                    <a:cubicBezTo>
                      <a:pt x="85069" y="160050"/>
                      <a:pt x="0" y="145072"/>
                      <a:pt x="0" y="113624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sp>
            <p:nvSpPr>
              <p:cNvPr id="687" name="Ellipse 24"/>
              <p:cNvSpPr/>
              <p:nvPr/>
            </p:nvSpPr>
            <p:spPr>
              <a:xfrm>
                <a:off x="2170687" y="3838558"/>
                <a:ext cx="305939" cy="600049"/>
              </a:xfrm>
              <a:custGeom>
                <a:avLst/>
                <a:gdLst>
                  <a:gd name="connsiteX0" fmla="*/ 0 w 319088"/>
                  <a:gd name="connsiteY0" fmla="*/ 92842 h 185684"/>
                  <a:gd name="connsiteX1" fmla="*/ 159544 w 319088"/>
                  <a:gd name="connsiteY1" fmla="*/ 0 h 185684"/>
                  <a:gd name="connsiteX2" fmla="*/ 319088 w 319088"/>
                  <a:gd name="connsiteY2" fmla="*/ 92842 h 185684"/>
                  <a:gd name="connsiteX3" fmla="*/ 159544 w 319088"/>
                  <a:gd name="connsiteY3" fmla="*/ 185684 h 185684"/>
                  <a:gd name="connsiteX4" fmla="*/ 0 w 319088"/>
                  <a:gd name="connsiteY4" fmla="*/ 92842 h 185684"/>
                  <a:gd name="connsiteX0" fmla="*/ 24261 w 343349"/>
                  <a:gd name="connsiteY0" fmla="*/ 92842 h 388091"/>
                  <a:gd name="connsiteX1" fmla="*/ 183805 w 343349"/>
                  <a:gd name="connsiteY1" fmla="*/ 0 h 388091"/>
                  <a:gd name="connsiteX2" fmla="*/ 343349 w 343349"/>
                  <a:gd name="connsiteY2" fmla="*/ 92842 h 388091"/>
                  <a:gd name="connsiteX3" fmla="*/ 57599 w 343349"/>
                  <a:gd name="connsiteY3" fmla="*/ 388091 h 388091"/>
                  <a:gd name="connsiteX4" fmla="*/ 24261 w 343349"/>
                  <a:gd name="connsiteY4" fmla="*/ 92842 h 388091"/>
                  <a:gd name="connsiteX0" fmla="*/ 38799 w 445466"/>
                  <a:gd name="connsiteY0" fmla="*/ 107130 h 402379"/>
                  <a:gd name="connsiteX1" fmla="*/ 417418 w 445466"/>
                  <a:gd name="connsiteY1" fmla="*/ 0 h 402379"/>
                  <a:gd name="connsiteX2" fmla="*/ 357887 w 445466"/>
                  <a:gd name="connsiteY2" fmla="*/ 107130 h 402379"/>
                  <a:gd name="connsiteX3" fmla="*/ 72137 w 445466"/>
                  <a:gd name="connsiteY3" fmla="*/ 402379 h 402379"/>
                  <a:gd name="connsiteX4" fmla="*/ 38799 w 445466"/>
                  <a:gd name="connsiteY4" fmla="*/ 107130 h 402379"/>
                  <a:gd name="connsiteX0" fmla="*/ 44778 w 389633"/>
                  <a:gd name="connsiteY0" fmla="*/ 254341 h 410052"/>
                  <a:gd name="connsiteX1" fmla="*/ 378153 w 389633"/>
                  <a:gd name="connsiteY1" fmla="*/ 4336 h 410052"/>
                  <a:gd name="connsiteX2" fmla="*/ 318622 w 389633"/>
                  <a:gd name="connsiteY2" fmla="*/ 111466 h 410052"/>
                  <a:gd name="connsiteX3" fmla="*/ 32872 w 389633"/>
                  <a:gd name="connsiteY3" fmla="*/ 406715 h 410052"/>
                  <a:gd name="connsiteX4" fmla="*/ 44778 w 389633"/>
                  <a:gd name="connsiteY4" fmla="*/ 254341 h 410052"/>
                  <a:gd name="connsiteX0" fmla="*/ 38540 w 383395"/>
                  <a:gd name="connsiteY0" fmla="*/ 254341 h 409590"/>
                  <a:gd name="connsiteX1" fmla="*/ 371915 w 383395"/>
                  <a:gd name="connsiteY1" fmla="*/ 4336 h 409590"/>
                  <a:gd name="connsiteX2" fmla="*/ 312384 w 383395"/>
                  <a:gd name="connsiteY2" fmla="*/ 111466 h 409590"/>
                  <a:gd name="connsiteX3" fmla="*/ 26634 w 383395"/>
                  <a:gd name="connsiteY3" fmla="*/ 406715 h 409590"/>
                  <a:gd name="connsiteX4" fmla="*/ 38540 w 383395"/>
                  <a:gd name="connsiteY4" fmla="*/ 254341 h 409590"/>
                  <a:gd name="connsiteX0" fmla="*/ 21474 w 354858"/>
                  <a:gd name="connsiteY0" fmla="*/ 250314 h 403798"/>
                  <a:gd name="connsiteX1" fmla="*/ 354849 w 354858"/>
                  <a:gd name="connsiteY1" fmla="*/ 309 h 403798"/>
                  <a:gd name="connsiteX2" fmla="*/ 33380 w 354858"/>
                  <a:gd name="connsiteY2" fmla="*/ 307464 h 403798"/>
                  <a:gd name="connsiteX3" fmla="*/ 9568 w 354858"/>
                  <a:gd name="connsiteY3" fmla="*/ 402688 h 403798"/>
                  <a:gd name="connsiteX4" fmla="*/ 21474 w 354858"/>
                  <a:gd name="connsiteY4" fmla="*/ 250314 h 403798"/>
                  <a:gd name="connsiteX0" fmla="*/ 21474 w 354860"/>
                  <a:gd name="connsiteY0" fmla="*/ 250314 h 403798"/>
                  <a:gd name="connsiteX1" fmla="*/ 354849 w 354860"/>
                  <a:gd name="connsiteY1" fmla="*/ 309 h 403798"/>
                  <a:gd name="connsiteX2" fmla="*/ 33380 w 354860"/>
                  <a:gd name="connsiteY2" fmla="*/ 307464 h 403798"/>
                  <a:gd name="connsiteX3" fmla="*/ 9568 w 354860"/>
                  <a:gd name="connsiteY3" fmla="*/ 402688 h 403798"/>
                  <a:gd name="connsiteX4" fmla="*/ 21474 w 354860"/>
                  <a:gd name="connsiteY4" fmla="*/ 250314 h 403798"/>
                  <a:gd name="connsiteX0" fmla="*/ 28658 w 362044"/>
                  <a:gd name="connsiteY0" fmla="*/ 250403 h 576898"/>
                  <a:gd name="connsiteX1" fmla="*/ 362033 w 362044"/>
                  <a:gd name="connsiteY1" fmla="*/ 398 h 576898"/>
                  <a:gd name="connsiteX2" fmla="*/ 40564 w 362044"/>
                  <a:gd name="connsiteY2" fmla="*/ 307553 h 576898"/>
                  <a:gd name="connsiteX3" fmla="*/ 19133 w 362044"/>
                  <a:gd name="connsiteY3" fmla="*/ 576608 h 576898"/>
                  <a:gd name="connsiteX4" fmla="*/ 28658 w 362044"/>
                  <a:gd name="connsiteY4" fmla="*/ 250403 h 576898"/>
                  <a:gd name="connsiteX0" fmla="*/ 24637 w 374745"/>
                  <a:gd name="connsiteY0" fmla="*/ 266861 h 576546"/>
                  <a:gd name="connsiteX1" fmla="*/ 374681 w 374745"/>
                  <a:gd name="connsiteY1" fmla="*/ 188 h 576546"/>
                  <a:gd name="connsiteX2" fmla="*/ 53212 w 374745"/>
                  <a:gd name="connsiteY2" fmla="*/ 307343 h 576546"/>
                  <a:gd name="connsiteX3" fmla="*/ 31781 w 374745"/>
                  <a:gd name="connsiteY3" fmla="*/ 576398 h 576546"/>
                  <a:gd name="connsiteX4" fmla="*/ 24637 w 374745"/>
                  <a:gd name="connsiteY4" fmla="*/ 266861 h 576546"/>
                  <a:gd name="connsiteX0" fmla="*/ 61661 w 411769"/>
                  <a:gd name="connsiteY0" fmla="*/ 266870 h 576555"/>
                  <a:gd name="connsiteX1" fmla="*/ 411705 w 411769"/>
                  <a:gd name="connsiteY1" fmla="*/ 197 h 576555"/>
                  <a:gd name="connsiteX2" fmla="*/ 90236 w 411769"/>
                  <a:gd name="connsiteY2" fmla="*/ 307352 h 576555"/>
                  <a:gd name="connsiteX3" fmla="*/ 68805 w 411769"/>
                  <a:gd name="connsiteY3" fmla="*/ 576407 h 576555"/>
                  <a:gd name="connsiteX4" fmla="*/ 61661 w 411769"/>
                  <a:gd name="connsiteY4" fmla="*/ 266870 h 576555"/>
                  <a:gd name="connsiteX0" fmla="*/ 11966 w 362074"/>
                  <a:gd name="connsiteY0" fmla="*/ 266812 h 576497"/>
                  <a:gd name="connsiteX1" fmla="*/ 362010 w 362074"/>
                  <a:gd name="connsiteY1" fmla="*/ 139 h 576497"/>
                  <a:gd name="connsiteX2" fmla="*/ 40541 w 362074"/>
                  <a:gd name="connsiteY2" fmla="*/ 307294 h 576497"/>
                  <a:gd name="connsiteX3" fmla="*/ 19110 w 362074"/>
                  <a:gd name="connsiteY3" fmla="*/ 576349 h 576497"/>
                  <a:gd name="connsiteX4" fmla="*/ 11966 w 362074"/>
                  <a:gd name="connsiteY4" fmla="*/ 266812 h 576497"/>
                  <a:gd name="connsiteX0" fmla="*/ 12447 w 360163"/>
                  <a:gd name="connsiteY0" fmla="*/ 271543 h 576433"/>
                  <a:gd name="connsiteX1" fmla="*/ 360109 w 360163"/>
                  <a:gd name="connsiteY1" fmla="*/ 107 h 576433"/>
                  <a:gd name="connsiteX2" fmla="*/ 38640 w 360163"/>
                  <a:gd name="connsiteY2" fmla="*/ 307262 h 576433"/>
                  <a:gd name="connsiteX3" fmla="*/ 17209 w 360163"/>
                  <a:gd name="connsiteY3" fmla="*/ 576317 h 576433"/>
                  <a:gd name="connsiteX4" fmla="*/ 12447 w 360163"/>
                  <a:gd name="connsiteY4" fmla="*/ 271543 h 576433"/>
                  <a:gd name="connsiteX0" fmla="*/ 21085 w 314046"/>
                  <a:gd name="connsiteY0" fmla="*/ 212100 h 516990"/>
                  <a:gd name="connsiteX1" fmla="*/ 313978 w 314046"/>
                  <a:gd name="connsiteY1" fmla="*/ 195 h 516990"/>
                  <a:gd name="connsiteX2" fmla="*/ 47278 w 314046"/>
                  <a:gd name="connsiteY2" fmla="*/ 247819 h 516990"/>
                  <a:gd name="connsiteX3" fmla="*/ 25847 w 314046"/>
                  <a:gd name="connsiteY3" fmla="*/ 516874 h 516990"/>
                  <a:gd name="connsiteX4" fmla="*/ 21085 w 314046"/>
                  <a:gd name="connsiteY4" fmla="*/ 212100 h 516990"/>
                  <a:gd name="connsiteX0" fmla="*/ 20028 w 312989"/>
                  <a:gd name="connsiteY0" fmla="*/ 212072 h 516962"/>
                  <a:gd name="connsiteX1" fmla="*/ 312921 w 312989"/>
                  <a:gd name="connsiteY1" fmla="*/ 167 h 516962"/>
                  <a:gd name="connsiteX2" fmla="*/ 46221 w 312989"/>
                  <a:gd name="connsiteY2" fmla="*/ 247791 h 516962"/>
                  <a:gd name="connsiteX3" fmla="*/ 24790 w 312989"/>
                  <a:gd name="connsiteY3" fmla="*/ 516846 h 516962"/>
                  <a:gd name="connsiteX4" fmla="*/ 20028 w 312989"/>
                  <a:gd name="connsiteY4" fmla="*/ 212072 h 516962"/>
                  <a:gd name="connsiteX0" fmla="*/ 16983 w 309944"/>
                  <a:gd name="connsiteY0" fmla="*/ 212121 h 600324"/>
                  <a:gd name="connsiteX1" fmla="*/ 309876 w 309944"/>
                  <a:gd name="connsiteY1" fmla="*/ 216 h 600324"/>
                  <a:gd name="connsiteX2" fmla="*/ 43176 w 309944"/>
                  <a:gd name="connsiteY2" fmla="*/ 247840 h 600324"/>
                  <a:gd name="connsiteX3" fmla="*/ 36032 w 309944"/>
                  <a:gd name="connsiteY3" fmla="*/ 600239 h 600324"/>
                  <a:gd name="connsiteX4" fmla="*/ 16983 w 309944"/>
                  <a:gd name="connsiteY4" fmla="*/ 212121 h 600324"/>
                  <a:gd name="connsiteX0" fmla="*/ 4078 w 297039"/>
                  <a:gd name="connsiteY0" fmla="*/ 212067 h 600270"/>
                  <a:gd name="connsiteX1" fmla="*/ 296971 w 297039"/>
                  <a:gd name="connsiteY1" fmla="*/ 162 h 600270"/>
                  <a:gd name="connsiteX2" fmla="*/ 30271 w 297039"/>
                  <a:gd name="connsiteY2" fmla="*/ 247786 h 600270"/>
                  <a:gd name="connsiteX3" fmla="*/ 23127 w 297039"/>
                  <a:gd name="connsiteY3" fmla="*/ 600185 h 600270"/>
                  <a:gd name="connsiteX4" fmla="*/ 4078 w 297039"/>
                  <a:gd name="connsiteY4" fmla="*/ 212067 h 600270"/>
                  <a:gd name="connsiteX0" fmla="*/ 3397 w 305939"/>
                  <a:gd name="connsiteY0" fmla="*/ 235735 h 600049"/>
                  <a:gd name="connsiteX1" fmla="*/ 305815 w 305939"/>
                  <a:gd name="connsiteY1" fmla="*/ 17 h 600049"/>
                  <a:gd name="connsiteX2" fmla="*/ 39115 w 305939"/>
                  <a:gd name="connsiteY2" fmla="*/ 247641 h 600049"/>
                  <a:gd name="connsiteX3" fmla="*/ 31971 w 305939"/>
                  <a:gd name="connsiteY3" fmla="*/ 600040 h 600049"/>
                  <a:gd name="connsiteX4" fmla="*/ 3397 w 305939"/>
                  <a:gd name="connsiteY4" fmla="*/ 235735 h 600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5939" h="600049">
                    <a:moveTo>
                      <a:pt x="3397" y="235735"/>
                    </a:moveTo>
                    <a:cubicBezTo>
                      <a:pt x="18081" y="178594"/>
                      <a:pt x="299862" y="-1967"/>
                      <a:pt x="305815" y="17"/>
                    </a:cubicBezTo>
                    <a:cubicBezTo>
                      <a:pt x="311768" y="2001"/>
                      <a:pt x="103409" y="163029"/>
                      <a:pt x="39115" y="247641"/>
                    </a:cubicBezTo>
                    <a:cubicBezTo>
                      <a:pt x="39115" y="298916"/>
                      <a:pt x="37924" y="602024"/>
                      <a:pt x="31971" y="600040"/>
                    </a:cubicBezTo>
                    <a:cubicBezTo>
                      <a:pt x="26018" y="598056"/>
                      <a:pt x="-11287" y="292876"/>
                      <a:pt x="3397" y="235735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</p:grpSp>
        <p:grpSp>
          <p:nvGrpSpPr>
            <p:cNvPr id="696" name="Stift"/>
            <p:cNvGrpSpPr/>
            <p:nvPr/>
          </p:nvGrpSpPr>
          <p:grpSpPr>
            <a:xfrm>
              <a:off x="6433695" y="2794133"/>
              <a:ext cx="702041" cy="137826"/>
              <a:chOff x="674740" y="2795795"/>
              <a:chExt cx="702041" cy="137826"/>
            </a:xfrm>
          </p:grpSpPr>
          <p:cxnSp>
            <p:nvCxnSpPr>
              <p:cNvPr id="697" name="Gerader Verbinder 696"/>
              <p:cNvCxnSpPr/>
              <p:nvPr/>
            </p:nvCxnSpPr>
            <p:spPr>
              <a:xfrm>
                <a:off x="1053783" y="2933621"/>
                <a:ext cx="144000" cy="0"/>
              </a:xfrm>
              <a:prstGeom prst="line">
                <a:avLst/>
              </a:prstGeom>
              <a:ln w="254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8" name="Gerader Verbinder 697"/>
              <p:cNvCxnSpPr/>
              <p:nvPr/>
            </p:nvCxnSpPr>
            <p:spPr>
              <a:xfrm>
                <a:off x="1053784" y="2871225"/>
                <a:ext cx="322997" cy="0"/>
              </a:xfrm>
              <a:prstGeom prst="line">
                <a:avLst/>
              </a:prstGeom>
              <a:ln w="25400" cap="rnd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99" name="Stift"/>
              <p:cNvGrpSpPr/>
              <p:nvPr/>
            </p:nvGrpSpPr>
            <p:grpSpPr>
              <a:xfrm rot="7128891" flipH="1">
                <a:off x="805641" y="2664894"/>
                <a:ext cx="111113" cy="372915"/>
                <a:chOff x="1893094" y="1000013"/>
                <a:chExt cx="1207294" cy="4051906"/>
              </a:xfrm>
            </p:grpSpPr>
            <p:sp>
              <p:nvSpPr>
                <p:cNvPr id="700" name="Abgerundetes Rechteck 699"/>
                <p:cNvSpPr/>
                <p:nvPr/>
              </p:nvSpPr>
              <p:spPr>
                <a:xfrm>
                  <a:off x="1922510" y="3640741"/>
                  <a:ext cx="1155980" cy="1411178"/>
                </a:xfrm>
                <a:prstGeom prst="roundRect">
                  <a:avLst/>
                </a:prstGeom>
                <a:solidFill>
                  <a:srgbClr val="DB003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701" name="Rechteck 29"/>
                <p:cNvSpPr/>
                <p:nvPr/>
              </p:nvSpPr>
              <p:spPr>
                <a:xfrm>
                  <a:off x="1893094" y="1657349"/>
                  <a:ext cx="1207294" cy="2807702"/>
                </a:xfrm>
                <a:custGeom>
                  <a:avLst/>
                  <a:gdLst>
                    <a:gd name="connsiteX0" fmla="*/ 0 w 1204913"/>
                    <a:gd name="connsiteY0" fmla="*/ 0 h 2750552"/>
                    <a:gd name="connsiteX1" fmla="*/ 1204913 w 1204913"/>
                    <a:gd name="connsiteY1" fmla="*/ 0 h 2750552"/>
                    <a:gd name="connsiteX2" fmla="*/ 1204913 w 1204913"/>
                    <a:gd name="connsiteY2" fmla="*/ 2750552 h 2750552"/>
                    <a:gd name="connsiteX3" fmla="*/ 0 w 1204913"/>
                    <a:gd name="connsiteY3" fmla="*/ 2750552 h 2750552"/>
                    <a:gd name="connsiteX4" fmla="*/ 0 w 1204913"/>
                    <a:gd name="connsiteY4" fmla="*/ 0 h 2750552"/>
                    <a:gd name="connsiteX0" fmla="*/ 2381 w 1207294"/>
                    <a:gd name="connsiteY0" fmla="*/ 0 h 2750552"/>
                    <a:gd name="connsiteX1" fmla="*/ 1207294 w 1207294"/>
                    <a:gd name="connsiteY1" fmla="*/ 0 h 2750552"/>
                    <a:gd name="connsiteX2" fmla="*/ 1207294 w 1207294"/>
                    <a:gd name="connsiteY2" fmla="*/ 2750552 h 2750552"/>
                    <a:gd name="connsiteX3" fmla="*/ 2381 w 1207294"/>
                    <a:gd name="connsiteY3" fmla="*/ 2750552 h 2750552"/>
                    <a:gd name="connsiteX4" fmla="*/ 0 w 1207294"/>
                    <a:gd name="connsiteY4" fmla="*/ 302419 h 2750552"/>
                    <a:gd name="connsiteX5" fmla="*/ 2381 w 1207294"/>
                    <a:gd name="connsiteY5" fmla="*/ 0 h 2750552"/>
                    <a:gd name="connsiteX0" fmla="*/ 2381 w 1207294"/>
                    <a:gd name="connsiteY0" fmla="*/ 0 h 2750552"/>
                    <a:gd name="connsiteX1" fmla="*/ 1207294 w 1207294"/>
                    <a:gd name="connsiteY1" fmla="*/ 0 h 2750552"/>
                    <a:gd name="connsiteX2" fmla="*/ 1204912 w 1207294"/>
                    <a:gd name="connsiteY2" fmla="*/ 311944 h 2750552"/>
                    <a:gd name="connsiteX3" fmla="*/ 1207294 w 1207294"/>
                    <a:gd name="connsiteY3" fmla="*/ 2750552 h 2750552"/>
                    <a:gd name="connsiteX4" fmla="*/ 2381 w 1207294"/>
                    <a:gd name="connsiteY4" fmla="*/ 2750552 h 2750552"/>
                    <a:gd name="connsiteX5" fmla="*/ 0 w 1207294"/>
                    <a:gd name="connsiteY5" fmla="*/ 302419 h 2750552"/>
                    <a:gd name="connsiteX6" fmla="*/ 2381 w 1207294"/>
                    <a:gd name="connsiteY6" fmla="*/ 0 h 2750552"/>
                    <a:gd name="connsiteX0" fmla="*/ 195262 w 1207294"/>
                    <a:gd name="connsiteY0" fmla="*/ 0 h 2788652"/>
                    <a:gd name="connsiteX1" fmla="*/ 1207294 w 1207294"/>
                    <a:gd name="connsiteY1" fmla="*/ 38100 h 2788652"/>
                    <a:gd name="connsiteX2" fmla="*/ 1204912 w 1207294"/>
                    <a:gd name="connsiteY2" fmla="*/ 350044 h 2788652"/>
                    <a:gd name="connsiteX3" fmla="*/ 1207294 w 1207294"/>
                    <a:gd name="connsiteY3" fmla="*/ 2788652 h 2788652"/>
                    <a:gd name="connsiteX4" fmla="*/ 2381 w 1207294"/>
                    <a:gd name="connsiteY4" fmla="*/ 2788652 h 2788652"/>
                    <a:gd name="connsiteX5" fmla="*/ 0 w 1207294"/>
                    <a:gd name="connsiteY5" fmla="*/ 340519 h 2788652"/>
                    <a:gd name="connsiteX6" fmla="*/ 195262 w 1207294"/>
                    <a:gd name="connsiteY6" fmla="*/ 0 h 2788652"/>
                    <a:gd name="connsiteX0" fmla="*/ 195262 w 1207294"/>
                    <a:gd name="connsiteY0" fmla="*/ 0 h 2788652"/>
                    <a:gd name="connsiteX1" fmla="*/ 1207294 w 1207294"/>
                    <a:gd name="connsiteY1" fmla="*/ 38100 h 2788652"/>
                    <a:gd name="connsiteX2" fmla="*/ 1204912 w 1207294"/>
                    <a:gd name="connsiteY2" fmla="*/ 350044 h 2788652"/>
                    <a:gd name="connsiteX3" fmla="*/ 1207294 w 1207294"/>
                    <a:gd name="connsiteY3" fmla="*/ 2788652 h 2788652"/>
                    <a:gd name="connsiteX4" fmla="*/ 2381 w 1207294"/>
                    <a:gd name="connsiteY4" fmla="*/ 2788652 h 2788652"/>
                    <a:gd name="connsiteX5" fmla="*/ 0 w 1207294"/>
                    <a:gd name="connsiteY5" fmla="*/ 340519 h 2788652"/>
                    <a:gd name="connsiteX6" fmla="*/ 195262 w 1207294"/>
                    <a:gd name="connsiteY6" fmla="*/ 0 h 2788652"/>
                    <a:gd name="connsiteX0" fmla="*/ 195262 w 1207294"/>
                    <a:gd name="connsiteY0" fmla="*/ 0 h 2788652"/>
                    <a:gd name="connsiteX1" fmla="*/ 1207294 w 1207294"/>
                    <a:gd name="connsiteY1" fmla="*/ 38100 h 2788652"/>
                    <a:gd name="connsiteX2" fmla="*/ 1204912 w 1207294"/>
                    <a:gd name="connsiteY2" fmla="*/ 350044 h 2788652"/>
                    <a:gd name="connsiteX3" fmla="*/ 1207294 w 1207294"/>
                    <a:gd name="connsiteY3" fmla="*/ 2788652 h 2788652"/>
                    <a:gd name="connsiteX4" fmla="*/ 2381 w 1207294"/>
                    <a:gd name="connsiteY4" fmla="*/ 2788652 h 2788652"/>
                    <a:gd name="connsiteX5" fmla="*/ 0 w 1207294"/>
                    <a:gd name="connsiteY5" fmla="*/ 340519 h 2788652"/>
                    <a:gd name="connsiteX6" fmla="*/ 195262 w 1207294"/>
                    <a:gd name="connsiteY6" fmla="*/ 0 h 2788652"/>
                    <a:gd name="connsiteX0" fmla="*/ 209549 w 1207294"/>
                    <a:gd name="connsiteY0" fmla="*/ 0 h 2788652"/>
                    <a:gd name="connsiteX1" fmla="*/ 1207294 w 1207294"/>
                    <a:gd name="connsiteY1" fmla="*/ 38100 h 2788652"/>
                    <a:gd name="connsiteX2" fmla="*/ 1204912 w 1207294"/>
                    <a:gd name="connsiteY2" fmla="*/ 350044 h 2788652"/>
                    <a:gd name="connsiteX3" fmla="*/ 1207294 w 1207294"/>
                    <a:gd name="connsiteY3" fmla="*/ 2788652 h 2788652"/>
                    <a:gd name="connsiteX4" fmla="*/ 2381 w 1207294"/>
                    <a:gd name="connsiteY4" fmla="*/ 2788652 h 2788652"/>
                    <a:gd name="connsiteX5" fmla="*/ 0 w 1207294"/>
                    <a:gd name="connsiteY5" fmla="*/ 340519 h 2788652"/>
                    <a:gd name="connsiteX6" fmla="*/ 209549 w 1207294"/>
                    <a:gd name="connsiteY6" fmla="*/ 0 h 2788652"/>
                    <a:gd name="connsiteX0" fmla="*/ 209549 w 1207294"/>
                    <a:gd name="connsiteY0" fmla="*/ 47 h 2788699"/>
                    <a:gd name="connsiteX1" fmla="*/ 1207294 w 1207294"/>
                    <a:gd name="connsiteY1" fmla="*/ 38147 h 2788699"/>
                    <a:gd name="connsiteX2" fmla="*/ 1204912 w 1207294"/>
                    <a:gd name="connsiteY2" fmla="*/ 350091 h 2788699"/>
                    <a:gd name="connsiteX3" fmla="*/ 1207294 w 1207294"/>
                    <a:gd name="connsiteY3" fmla="*/ 2788699 h 2788699"/>
                    <a:gd name="connsiteX4" fmla="*/ 2381 w 1207294"/>
                    <a:gd name="connsiteY4" fmla="*/ 2788699 h 2788699"/>
                    <a:gd name="connsiteX5" fmla="*/ 0 w 1207294"/>
                    <a:gd name="connsiteY5" fmla="*/ 340566 h 2788699"/>
                    <a:gd name="connsiteX6" fmla="*/ 209549 w 1207294"/>
                    <a:gd name="connsiteY6" fmla="*/ 47 h 2788699"/>
                    <a:gd name="connsiteX0" fmla="*/ 209549 w 1207294"/>
                    <a:gd name="connsiteY0" fmla="*/ 19050 h 2807702"/>
                    <a:gd name="connsiteX1" fmla="*/ 1000125 w 1207294"/>
                    <a:gd name="connsiteY1" fmla="*/ 0 h 2807702"/>
                    <a:gd name="connsiteX2" fmla="*/ 1204912 w 1207294"/>
                    <a:gd name="connsiteY2" fmla="*/ 369094 h 2807702"/>
                    <a:gd name="connsiteX3" fmla="*/ 1207294 w 1207294"/>
                    <a:gd name="connsiteY3" fmla="*/ 2807702 h 2807702"/>
                    <a:gd name="connsiteX4" fmla="*/ 2381 w 1207294"/>
                    <a:gd name="connsiteY4" fmla="*/ 2807702 h 2807702"/>
                    <a:gd name="connsiteX5" fmla="*/ 0 w 1207294"/>
                    <a:gd name="connsiteY5" fmla="*/ 359569 h 2807702"/>
                    <a:gd name="connsiteX6" fmla="*/ 209549 w 1207294"/>
                    <a:gd name="connsiteY6" fmla="*/ 19050 h 2807702"/>
                    <a:gd name="connsiteX0" fmla="*/ 209549 w 1207294"/>
                    <a:gd name="connsiteY0" fmla="*/ 19050 h 2807702"/>
                    <a:gd name="connsiteX1" fmla="*/ 1000125 w 1207294"/>
                    <a:gd name="connsiteY1" fmla="*/ 0 h 2807702"/>
                    <a:gd name="connsiteX2" fmla="*/ 1204912 w 1207294"/>
                    <a:gd name="connsiteY2" fmla="*/ 369094 h 2807702"/>
                    <a:gd name="connsiteX3" fmla="*/ 1207294 w 1207294"/>
                    <a:gd name="connsiteY3" fmla="*/ 2807702 h 2807702"/>
                    <a:gd name="connsiteX4" fmla="*/ 2381 w 1207294"/>
                    <a:gd name="connsiteY4" fmla="*/ 2807702 h 2807702"/>
                    <a:gd name="connsiteX5" fmla="*/ 0 w 1207294"/>
                    <a:gd name="connsiteY5" fmla="*/ 359569 h 2807702"/>
                    <a:gd name="connsiteX6" fmla="*/ 209549 w 1207294"/>
                    <a:gd name="connsiteY6" fmla="*/ 19050 h 2807702"/>
                    <a:gd name="connsiteX0" fmla="*/ 209549 w 1207294"/>
                    <a:gd name="connsiteY0" fmla="*/ 19050 h 2807702"/>
                    <a:gd name="connsiteX1" fmla="*/ 1000125 w 1207294"/>
                    <a:gd name="connsiteY1" fmla="*/ 0 h 2807702"/>
                    <a:gd name="connsiteX2" fmla="*/ 1204912 w 1207294"/>
                    <a:gd name="connsiteY2" fmla="*/ 369094 h 2807702"/>
                    <a:gd name="connsiteX3" fmla="*/ 1207294 w 1207294"/>
                    <a:gd name="connsiteY3" fmla="*/ 2807702 h 2807702"/>
                    <a:gd name="connsiteX4" fmla="*/ 2381 w 1207294"/>
                    <a:gd name="connsiteY4" fmla="*/ 2807702 h 2807702"/>
                    <a:gd name="connsiteX5" fmla="*/ 0 w 1207294"/>
                    <a:gd name="connsiteY5" fmla="*/ 359569 h 2807702"/>
                    <a:gd name="connsiteX6" fmla="*/ 209549 w 1207294"/>
                    <a:gd name="connsiteY6" fmla="*/ 19050 h 28077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07294" h="2807702">
                      <a:moveTo>
                        <a:pt x="209549" y="19050"/>
                      </a:moveTo>
                      <a:lnTo>
                        <a:pt x="1000125" y="0"/>
                      </a:lnTo>
                      <a:cubicBezTo>
                        <a:pt x="1104105" y="137318"/>
                        <a:pt x="1136650" y="246063"/>
                        <a:pt x="1204912" y="369094"/>
                      </a:cubicBezTo>
                      <a:lnTo>
                        <a:pt x="1207294" y="2807702"/>
                      </a:lnTo>
                      <a:lnTo>
                        <a:pt x="2381" y="2807702"/>
                      </a:lnTo>
                      <a:cubicBezTo>
                        <a:pt x="1587" y="1991658"/>
                        <a:pt x="794" y="1175613"/>
                        <a:pt x="0" y="359569"/>
                      </a:cubicBezTo>
                      <a:cubicBezTo>
                        <a:pt x="76994" y="232569"/>
                        <a:pt x="211136" y="15080"/>
                        <a:pt x="209549" y="1905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702" name="Gleichschenkliges Dreieck 2"/>
                <p:cNvSpPr/>
                <p:nvPr/>
              </p:nvSpPr>
              <p:spPr>
                <a:xfrm>
                  <a:off x="2011053" y="1000013"/>
                  <a:ext cx="999241" cy="897916"/>
                </a:xfrm>
                <a:custGeom>
                  <a:avLst/>
                  <a:gdLst>
                    <a:gd name="connsiteX0" fmla="*/ 0 w 1079079"/>
                    <a:gd name="connsiteY0" fmla="*/ 898124 h 898124"/>
                    <a:gd name="connsiteX1" fmla="*/ 539540 w 1079079"/>
                    <a:gd name="connsiteY1" fmla="*/ 0 h 898124"/>
                    <a:gd name="connsiteX2" fmla="*/ 1079079 w 1079079"/>
                    <a:gd name="connsiteY2" fmla="*/ 898124 h 898124"/>
                    <a:gd name="connsiteX3" fmla="*/ 0 w 1079079"/>
                    <a:gd name="connsiteY3" fmla="*/ 898124 h 898124"/>
                    <a:gd name="connsiteX0" fmla="*/ 0 w 1079079"/>
                    <a:gd name="connsiteY0" fmla="*/ 898124 h 898124"/>
                    <a:gd name="connsiteX1" fmla="*/ 539540 w 1079079"/>
                    <a:gd name="connsiteY1" fmla="*/ 0 h 898124"/>
                    <a:gd name="connsiteX2" fmla="*/ 1079079 w 1079079"/>
                    <a:gd name="connsiteY2" fmla="*/ 898124 h 898124"/>
                    <a:gd name="connsiteX3" fmla="*/ 536152 w 1079079"/>
                    <a:gd name="connsiteY3" fmla="*/ 731376 h 898124"/>
                    <a:gd name="connsiteX4" fmla="*/ 0 w 1079079"/>
                    <a:gd name="connsiteY4" fmla="*/ 898124 h 898124"/>
                    <a:gd name="connsiteX0" fmla="*/ 0 w 1088815"/>
                    <a:gd name="connsiteY0" fmla="*/ 898124 h 966568"/>
                    <a:gd name="connsiteX1" fmla="*/ 539540 w 1088815"/>
                    <a:gd name="connsiteY1" fmla="*/ 0 h 966568"/>
                    <a:gd name="connsiteX2" fmla="*/ 1079079 w 1088815"/>
                    <a:gd name="connsiteY2" fmla="*/ 898124 h 966568"/>
                    <a:gd name="connsiteX3" fmla="*/ 866090 w 1088815"/>
                    <a:gd name="connsiteY3" fmla="*/ 897916 h 966568"/>
                    <a:gd name="connsiteX4" fmla="*/ 536152 w 1088815"/>
                    <a:gd name="connsiteY4" fmla="*/ 731376 h 966568"/>
                    <a:gd name="connsiteX5" fmla="*/ 0 w 1088815"/>
                    <a:gd name="connsiteY5" fmla="*/ 898124 h 966568"/>
                    <a:gd name="connsiteX0" fmla="*/ 0 w 1105165"/>
                    <a:gd name="connsiteY0" fmla="*/ 898124 h 959632"/>
                    <a:gd name="connsiteX1" fmla="*/ 539540 w 1105165"/>
                    <a:gd name="connsiteY1" fmla="*/ 0 h 959632"/>
                    <a:gd name="connsiteX2" fmla="*/ 1079079 w 1105165"/>
                    <a:gd name="connsiteY2" fmla="*/ 898124 h 959632"/>
                    <a:gd name="connsiteX3" fmla="*/ 982354 w 1105165"/>
                    <a:gd name="connsiteY3" fmla="*/ 853924 h 959632"/>
                    <a:gd name="connsiteX4" fmla="*/ 866090 w 1105165"/>
                    <a:gd name="connsiteY4" fmla="*/ 897916 h 959632"/>
                    <a:gd name="connsiteX5" fmla="*/ 536152 w 1105165"/>
                    <a:gd name="connsiteY5" fmla="*/ 731376 h 959632"/>
                    <a:gd name="connsiteX6" fmla="*/ 0 w 1105165"/>
                    <a:gd name="connsiteY6" fmla="*/ 898124 h 959632"/>
                    <a:gd name="connsiteX0" fmla="*/ 0 w 1105165"/>
                    <a:gd name="connsiteY0" fmla="*/ 898124 h 959632"/>
                    <a:gd name="connsiteX1" fmla="*/ 539540 w 1105165"/>
                    <a:gd name="connsiteY1" fmla="*/ 0 h 959632"/>
                    <a:gd name="connsiteX2" fmla="*/ 1051484 w 1105165"/>
                    <a:gd name="connsiteY2" fmla="*/ 844497 h 959632"/>
                    <a:gd name="connsiteX3" fmla="*/ 1079079 w 1105165"/>
                    <a:gd name="connsiteY3" fmla="*/ 898124 h 959632"/>
                    <a:gd name="connsiteX4" fmla="*/ 982354 w 1105165"/>
                    <a:gd name="connsiteY4" fmla="*/ 853924 h 959632"/>
                    <a:gd name="connsiteX5" fmla="*/ 866090 w 1105165"/>
                    <a:gd name="connsiteY5" fmla="*/ 897916 h 959632"/>
                    <a:gd name="connsiteX6" fmla="*/ 536152 w 1105165"/>
                    <a:gd name="connsiteY6" fmla="*/ 731376 h 959632"/>
                    <a:gd name="connsiteX7" fmla="*/ 0 w 1105165"/>
                    <a:gd name="connsiteY7" fmla="*/ 898124 h 959632"/>
                    <a:gd name="connsiteX0" fmla="*/ 0 w 1105165"/>
                    <a:gd name="connsiteY0" fmla="*/ 898124 h 959632"/>
                    <a:gd name="connsiteX1" fmla="*/ 539540 w 1105165"/>
                    <a:gd name="connsiteY1" fmla="*/ 0 h 959632"/>
                    <a:gd name="connsiteX2" fmla="*/ 1051484 w 1105165"/>
                    <a:gd name="connsiteY2" fmla="*/ 844497 h 959632"/>
                    <a:gd name="connsiteX3" fmla="*/ 1079079 w 1105165"/>
                    <a:gd name="connsiteY3" fmla="*/ 898124 h 959632"/>
                    <a:gd name="connsiteX4" fmla="*/ 982354 w 1105165"/>
                    <a:gd name="connsiteY4" fmla="*/ 853924 h 959632"/>
                    <a:gd name="connsiteX5" fmla="*/ 866090 w 1105165"/>
                    <a:gd name="connsiteY5" fmla="*/ 897916 h 959632"/>
                    <a:gd name="connsiteX6" fmla="*/ 536152 w 1105165"/>
                    <a:gd name="connsiteY6" fmla="*/ 731376 h 959632"/>
                    <a:gd name="connsiteX7" fmla="*/ 234494 w 1105165"/>
                    <a:gd name="connsiteY7" fmla="*/ 894774 h 959632"/>
                    <a:gd name="connsiteX8" fmla="*/ 0 w 1105165"/>
                    <a:gd name="connsiteY8" fmla="*/ 898124 h 959632"/>
                    <a:gd name="connsiteX0" fmla="*/ 0 w 1105165"/>
                    <a:gd name="connsiteY0" fmla="*/ 898124 h 959632"/>
                    <a:gd name="connsiteX1" fmla="*/ 539540 w 1105165"/>
                    <a:gd name="connsiteY1" fmla="*/ 0 h 959632"/>
                    <a:gd name="connsiteX2" fmla="*/ 1051484 w 1105165"/>
                    <a:gd name="connsiteY2" fmla="*/ 844497 h 959632"/>
                    <a:gd name="connsiteX3" fmla="*/ 1079079 w 1105165"/>
                    <a:gd name="connsiteY3" fmla="*/ 898124 h 959632"/>
                    <a:gd name="connsiteX4" fmla="*/ 982354 w 1105165"/>
                    <a:gd name="connsiteY4" fmla="*/ 853924 h 959632"/>
                    <a:gd name="connsiteX5" fmla="*/ 866090 w 1105165"/>
                    <a:gd name="connsiteY5" fmla="*/ 897916 h 959632"/>
                    <a:gd name="connsiteX6" fmla="*/ 536152 w 1105165"/>
                    <a:gd name="connsiteY6" fmla="*/ 731376 h 959632"/>
                    <a:gd name="connsiteX7" fmla="*/ 234494 w 1105165"/>
                    <a:gd name="connsiteY7" fmla="*/ 894774 h 959632"/>
                    <a:gd name="connsiteX8" fmla="*/ 118230 w 1105165"/>
                    <a:gd name="connsiteY8" fmla="*/ 831928 h 959632"/>
                    <a:gd name="connsiteX9" fmla="*/ 0 w 1105165"/>
                    <a:gd name="connsiteY9" fmla="*/ 898124 h 959632"/>
                    <a:gd name="connsiteX0" fmla="*/ 0 w 1105165"/>
                    <a:gd name="connsiteY0" fmla="*/ 898124 h 959632"/>
                    <a:gd name="connsiteX1" fmla="*/ 52243 w 1105165"/>
                    <a:gd name="connsiteY1" fmla="*/ 809932 h 959632"/>
                    <a:gd name="connsiteX2" fmla="*/ 539540 w 1105165"/>
                    <a:gd name="connsiteY2" fmla="*/ 0 h 959632"/>
                    <a:gd name="connsiteX3" fmla="*/ 1051484 w 1105165"/>
                    <a:gd name="connsiteY3" fmla="*/ 844497 h 959632"/>
                    <a:gd name="connsiteX4" fmla="*/ 1079079 w 1105165"/>
                    <a:gd name="connsiteY4" fmla="*/ 898124 h 959632"/>
                    <a:gd name="connsiteX5" fmla="*/ 982354 w 1105165"/>
                    <a:gd name="connsiteY5" fmla="*/ 853924 h 959632"/>
                    <a:gd name="connsiteX6" fmla="*/ 866090 w 1105165"/>
                    <a:gd name="connsiteY6" fmla="*/ 897916 h 959632"/>
                    <a:gd name="connsiteX7" fmla="*/ 536152 w 1105165"/>
                    <a:gd name="connsiteY7" fmla="*/ 731376 h 959632"/>
                    <a:gd name="connsiteX8" fmla="*/ 234494 w 1105165"/>
                    <a:gd name="connsiteY8" fmla="*/ 894774 h 959632"/>
                    <a:gd name="connsiteX9" fmla="*/ 118230 w 1105165"/>
                    <a:gd name="connsiteY9" fmla="*/ 831928 h 959632"/>
                    <a:gd name="connsiteX10" fmla="*/ 0 w 1105165"/>
                    <a:gd name="connsiteY10" fmla="*/ 898124 h 959632"/>
                    <a:gd name="connsiteX0" fmla="*/ 65987 w 1052922"/>
                    <a:gd name="connsiteY0" fmla="*/ 831928 h 959632"/>
                    <a:gd name="connsiteX1" fmla="*/ 0 w 1052922"/>
                    <a:gd name="connsiteY1" fmla="*/ 809932 h 959632"/>
                    <a:gd name="connsiteX2" fmla="*/ 487297 w 1052922"/>
                    <a:gd name="connsiteY2" fmla="*/ 0 h 959632"/>
                    <a:gd name="connsiteX3" fmla="*/ 999241 w 1052922"/>
                    <a:gd name="connsiteY3" fmla="*/ 844497 h 959632"/>
                    <a:gd name="connsiteX4" fmla="*/ 1026836 w 1052922"/>
                    <a:gd name="connsiteY4" fmla="*/ 898124 h 959632"/>
                    <a:gd name="connsiteX5" fmla="*/ 930111 w 1052922"/>
                    <a:gd name="connsiteY5" fmla="*/ 853924 h 959632"/>
                    <a:gd name="connsiteX6" fmla="*/ 813847 w 1052922"/>
                    <a:gd name="connsiteY6" fmla="*/ 897916 h 959632"/>
                    <a:gd name="connsiteX7" fmla="*/ 483909 w 1052922"/>
                    <a:gd name="connsiteY7" fmla="*/ 731376 h 959632"/>
                    <a:gd name="connsiteX8" fmla="*/ 182251 w 1052922"/>
                    <a:gd name="connsiteY8" fmla="*/ 894774 h 959632"/>
                    <a:gd name="connsiteX9" fmla="*/ 65987 w 1052922"/>
                    <a:gd name="connsiteY9" fmla="*/ 831928 h 959632"/>
                    <a:gd name="connsiteX0" fmla="*/ 65987 w 999241"/>
                    <a:gd name="connsiteY0" fmla="*/ 831928 h 908245"/>
                    <a:gd name="connsiteX1" fmla="*/ 0 w 999241"/>
                    <a:gd name="connsiteY1" fmla="*/ 809932 h 908245"/>
                    <a:gd name="connsiteX2" fmla="*/ 487297 w 999241"/>
                    <a:gd name="connsiteY2" fmla="*/ 0 h 908245"/>
                    <a:gd name="connsiteX3" fmla="*/ 999241 w 999241"/>
                    <a:gd name="connsiteY3" fmla="*/ 844497 h 908245"/>
                    <a:gd name="connsiteX4" fmla="*/ 930111 w 999241"/>
                    <a:gd name="connsiteY4" fmla="*/ 853924 h 908245"/>
                    <a:gd name="connsiteX5" fmla="*/ 813847 w 999241"/>
                    <a:gd name="connsiteY5" fmla="*/ 897916 h 908245"/>
                    <a:gd name="connsiteX6" fmla="*/ 483909 w 999241"/>
                    <a:gd name="connsiteY6" fmla="*/ 731376 h 908245"/>
                    <a:gd name="connsiteX7" fmla="*/ 182251 w 999241"/>
                    <a:gd name="connsiteY7" fmla="*/ 894774 h 908245"/>
                    <a:gd name="connsiteX8" fmla="*/ 65987 w 999241"/>
                    <a:gd name="connsiteY8" fmla="*/ 831928 h 908245"/>
                    <a:gd name="connsiteX0" fmla="*/ 65987 w 999241"/>
                    <a:gd name="connsiteY0" fmla="*/ 831928 h 908245"/>
                    <a:gd name="connsiteX1" fmla="*/ 0 w 999241"/>
                    <a:gd name="connsiteY1" fmla="*/ 809932 h 908245"/>
                    <a:gd name="connsiteX2" fmla="*/ 487297 w 999241"/>
                    <a:gd name="connsiteY2" fmla="*/ 0 h 908245"/>
                    <a:gd name="connsiteX3" fmla="*/ 999241 w 999241"/>
                    <a:gd name="connsiteY3" fmla="*/ 844497 h 908245"/>
                    <a:gd name="connsiteX4" fmla="*/ 930111 w 999241"/>
                    <a:gd name="connsiteY4" fmla="*/ 853924 h 908245"/>
                    <a:gd name="connsiteX5" fmla="*/ 813847 w 999241"/>
                    <a:gd name="connsiteY5" fmla="*/ 897916 h 908245"/>
                    <a:gd name="connsiteX6" fmla="*/ 483909 w 999241"/>
                    <a:gd name="connsiteY6" fmla="*/ 731376 h 908245"/>
                    <a:gd name="connsiteX7" fmla="*/ 182251 w 999241"/>
                    <a:gd name="connsiteY7" fmla="*/ 894774 h 908245"/>
                    <a:gd name="connsiteX8" fmla="*/ 65987 w 999241"/>
                    <a:gd name="connsiteY8" fmla="*/ 831928 h 908245"/>
                    <a:gd name="connsiteX0" fmla="*/ 97409 w 1030663"/>
                    <a:gd name="connsiteY0" fmla="*/ 831928 h 908245"/>
                    <a:gd name="connsiteX1" fmla="*/ 31422 w 1030663"/>
                    <a:gd name="connsiteY1" fmla="*/ 809932 h 908245"/>
                    <a:gd name="connsiteX2" fmla="*/ 518719 w 1030663"/>
                    <a:gd name="connsiteY2" fmla="*/ 0 h 908245"/>
                    <a:gd name="connsiteX3" fmla="*/ 1030663 w 1030663"/>
                    <a:gd name="connsiteY3" fmla="*/ 844497 h 908245"/>
                    <a:gd name="connsiteX4" fmla="*/ 961533 w 1030663"/>
                    <a:gd name="connsiteY4" fmla="*/ 853924 h 908245"/>
                    <a:gd name="connsiteX5" fmla="*/ 845269 w 1030663"/>
                    <a:gd name="connsiteY5" fmla="*/ 897916 h 908245"/>
                    <a:gd name="connsiteX6" fmla="*/ 515331 w 1030663"/>
                    <a:gd name="connsiteY6" fmla="*/ 731376 h 908245"/>
                    <a:gd name="connsiteX7" fmla="*/ 213673 w 1030663"/>
                    <a:gd name="connsiteY7" fmla="*/ 894774 h 908245"/>
                    <a:gd name="connsiteX8" fmla="*/ 97409 w 1030663"/>
                    <a:gd name="connsiteY8" fmla="*/ 831928 h 908245"/>
                    <a:gd name="connsiteX0" fmla="*/ 66544 w 999798"/>
                    <a:gd name="connsiteY0" fmla="*/ 831928 h 908245"/>
                    <a:gd name="connsiteX1" fmla="*/ 557 w 999798"/>
                    <a:gd name="connsiteY1" fmla="*/ 809932 h 908245"/>
                    <a:gd name="connsiteX2" fmla="*/ 487854 w 999798"/>
                    <a:gd name="connsiteY2" fmla="*/ 0 h 908245"/>
                    <a:gd name="connsiteX3" fmla="*/ 999798 w 999798"/>
                    <a:gd name="connsiteY3" fmla="*/ 844497 h 908245"/>
                    <a:gd name="connsiteX4" fmla="*/ 930668 w 999798"/>
                    <a:gd name="connsiteY4" fmla="*/ 853924 h 908245"/>
                    <a:gd name="connsiteX5" fmla="*/ 814404 w 999798"/>
                    <a:gd name="connsiteY5" fmla="*/ 897916 h 908245"/>
                    <a:gd name="connsiteX6" fmla="*/ 484466 w 999798"/>
                    <a:gd name="connsiteY6" fmla="*/ 731376 h 908245"/>
                    <a:gd name="connsiteX7" fmla="*/ 182808 w 999798"/>
                    <a:gd name="connsiteY7" fmla="*/ 894774 h 908245"/>
                    <a:gd name="connsiteX8" fmla="*/ 66544 w 999798"/>
                    <a:gd name="connsiteY8" fmla="*/ 831928 h 908245"/>
                    <a:gd name="connsiteX0" fmla="*/ 65987 w 999241"/>
                    <a:gd name="connsiteY0" fmla="*/ 831928 h 908245"/>
                    <a:gd name="connsiteX1" fmla="*/ 0 w 999241"/>
                    <a:gd name="connsiteY1" fmla="*/ 809932 h 908245"/>
                    <a:gd name="connsiteX2" fmla="*/ 487297 w 999241"/>
                    <a:gd name="connsiteY2" fmla="*/ 0 h 908245"/>
                    <a:gd name="connsiteX3" fmla="*/ 999241 w 999241"/>
                    <a:gd name="connsiteY3" fmla="*/ 844497 h 908245"/>
                    <a:gd name="connsiteX4" fmla="*/ 930111 w 999241"/>
                    <a:gd name="connsiteY4" fmla="*/ 853924 h 908245"/>
                    <a:gd name="connsiteX5" fmla="*/ 813847 w 999241"/>
                    <a:gd name="connsiteY5" fmla="*/ 897916 h 908245"/>
                    <a:gd name="connsiteX6" fmla="*/ 483909 w 999241"/>
                    <a:gd name="connsiteY6" fmla="*/ 731376 h 908245"/>
                    <a:gd name="connsiteX7" fmla="*/ 182251 w 999241"/>
                    <a:gd name="connsiteY7" fmla="*/ 894774 h 908245"/>
                    <a:gd name="connsiteX8" fmla="*/ 65987 w 999241"/>
                    <a:gd name="connsiteY8" fmla="*/ 831928 h 908245"/>
                    <a:gd name="connsiteX0" fmla="*/ 65987 w 999241"/>
                    <a:gd name="connsiteY0" fmla="*/ 831928 h 908245"/>
                    <a:gd name="connsiteX1" fmla="*/ 0 w 999241"/>
                    <a:gd name="connsiteY1" fmla="*/ 809932 h 908245"/>
                    <a:gd name="connsiteX2" fmla="*/ 487297 w 999241"/>
                    <a:gd name="connsiteY2" fmla="*/ 0 h 908245"/>
                    <a:gd name="connsiteX3" fmla="*/ 999241 w 999241"/>
                    <a:gd name="connsiteY3" fmla="*/ 844497 h 908245"/>
                    <a:gd name="connsiteX4" fmla="*/ 930111 w 999241"/>
                    <a:gd name="connsiteY4" fmla="*/ 853924 h 908245"/>
                    <a:gd name="connsiteX5" fmla="*/ 813847 w 999241"/>
                    <a:gd name="connsiteY5" fmla="*/ 897916 h 908245"/>
                    <a:gd name="connsiteX6" fmla="*/ 483909 w 999241"/>
                    <a:gd name="connsiteY6" fmla="*/ 731376 h 908245"/>
                    <a:gd name="connsiteX7" fmla="*/ 182251 w 999241"/>
                    <a:gd name="connsiteY7" fmla="*/ 894774 h 908245"/>
                    <a:gd name="connsiteX8" fmla="*/ 65987 w 999241"/>
                    <a:gd name="connsiteY8" fmla="*/ 831928 h 908245"/>
                    <a:gd name="connsiteX0" fmla="*/ 65987 w 999241"/>
                    <a:gd name="connsiteY0" fmla="*/ 831928 h 908245"/>
                    <a:gd name="connsiteX1" fmla="*/ 0 w 999241"/>
                    <a:gd name="connsiteY1" fmla="*/ 809932 h 908245"/>
                    <a:gd name="connsiteX2" fmla="*/ 487297 w 999241"/>
                    <a:gd name="connsiteY2" fmla="*/ 0 h 908245"/>
                    <a:gd name="connsiteX3" fmla="*/ 999241 w 999241"/>
                    <a:gd name="connsiteY3" fmla="*/ 844497 h 908245"/>
                    <a:gd name="connsiteX4" fmla="*/ 930111 w 999241"/>
                    <a:gd name="connsiteY4" fmla="*/ 853924 h 908245"/>
                    <a:gd name="connsiteX5" fmla="*/ 813847 w 999241"/>
                    <a:gd name="connsiteY5" fmla="*/ 897916 h 908245"/>
                    <a:gd name="connsiteX6" fmla="*/ 483909 w 999241"/>
                    <a:gd name="connsiteY6" fmla="*/ 731376 h 908245"/>
                    <a:gd name="connsiteX7" fmla="*/ 182251 w 999241"/>
                    <a:gd name="connsiteY7" fmla="*/ 894774 h 908245"/>
                    <a:gd name="connsiteX8" fmla="*/ 65987 w 999241"/>
                    <a:gd name="connsiteY8" fmla="*/ 831928 h 908245"/>
                    <a:gd name="connsiteX0" fmla="*/ 65987 w 999241"/>
                    <a:gd name="connsiteY0" fmla="*/ 831928 h 908245"/>
                    <a:gd name="connsiteX1" fmla="*/ 0 w 999241"/>
                    <a:gd name="connsiteY1" fmla="*/ 809932 h 908245"/>
                    <a:gd name="connsiteX2" fmla="*/ 487297 w 999241"/>
                    <a:gd name="connsiteY2" fmla="*/ 0 h 908245"/>
                    <a:gd name="connsiteX3" fmla="*/ 999241 w 999241"/>
                    <a:gd name="connsiteY3" fmla="*/ 844497 h 908245"/>
                    <a:gd name="connsiteX4" fmla="*/ 930111 w 999241"/>
                    <a:gd name="connsiteY4" fmla="*/ 853924 h 908245"/>
                    <a:gd name="connsiteX5" fmla="*/ 813847 w 999241"/>
                    <a:gd name="connsiteY5" fmla="*/ 897916 h 908245"/>
                    <a:gd name="connsiteX6" fmla="*/ 483909 w 999241"/>
                    <a:gd name="connsiteY6" fmla="*/ 731376 h 908245"/>
                    <a:gd name="connsiteX7" fmla="*/ 182251 w 999241"/>
                    <a:gd name="connsiteY7" fmla="*/ 894774 h 908245"/>
                    <a:gd name="connsiteX8" fmla="*/ 65987 w 999241"/>
                    <a:gd name="connsiteY8" fmla="*/ 831928 h 908245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30111 w 999241"/>
                    <a:gd name="connsiteY4" fmla="*/ 853924 h 897916"/>
                    <a:gd name="connsiteX5" fmla="*/ 813847 w 999241"/>
                    <a:gd name="connsiteY5" fmla="*/ 897916 h 897916"/>
                    <a:gd name="connsiteX6" fmla="*/ 483909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30111 w 999241"/>
                    <a:gd name="connsiteY4" fmla="*/ 853924 h 897916"/>
                    <a:gd name="connsiteX5" fmla="*/ 813847 w 999241"/>
                    <a:gd name="connsiteY5" fmla="*/ 897916 h 897916"/>
                    <a:gd name="connsiteX6" fmla="*/ 483909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30111 w 999241"/>
                    <a:gd name="connsiteY4" fmla="*/ 853924 h 897916"/>
                    <a:gd name="connsiteX5" fmla="*/ 813847 w 999241"/>
                    <a:gd name="connsiteY5" fmla="*/ 897916 h 897916"/>
                    <a:gd name="connsiteX6" fmla="*/ 483909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30111 w 999241"/>
                    <a:gd name="connsiteY4" fmla="*/ 853924 h 897916"/>
                    <a:gd name="connsiteX5" fmla="*/ 813847 w 999241"/>
                    <a:gd name="connsiteY5" fmla="*/ 897916 h 897916"/>
                    <a:gd name="connsiteX6" fmla="*/ 483909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30111 w 999241"/>
                    <a:gd name="connsiteY4" fmla="*/ 853924 h 897916"/>
                    <a:gd name="connsiteX5" fmla="*/ 813847 w 999241"/>
                    <a:gd name="connsiteY5" fmla="*/ 897916 h 897916"/>
                    <a:gd name="connsiteX6" fmla="*/ 483909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30111 w 999241"/>
                    <a:gd name="connsiteY4" fmla="*/ 853924 h 897916"/>
                    <a:gd name="connsiteX5" fmla="*/ 813847 w 999241"/>
                    <a:gd name="connsiteY5" fmla="*/ 897916 h 897916"/>
                    <a:gd name="connsiteX6" fmla="*/ 483909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30111 w 999241"/>
                    <a:gd name="connsiteY4" fmla="*/ 853924 h 897916"/>
                    <a:gd name="connsiteX5" fmla="*/ 813847 w 999241"/>
                    <a:gd name="connsiteY5" fmla="*/ 897916 h 897916"/>
                    <a:gd name="connsiteX6" fmla="*/ 504006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30111 w 999241"/>
                    <a:gd name="connsiteY4" fmla="*/ 853924 h 897916"/>
                    <a:gd name="connsiteX5" fmla="*/ 813847 w 999241"/>
                    <a:gd name="connsiteY5" fmla="*/ 897916 h 897916"/>
                    <a:gd name="connsiteX6" fmla="*/ 504006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20062 w 999241"/>
                    <a:gd name="connsiteY4" fmla="*/ 861460 h 897916"/>
                    <a:gd name="connsiteX5" fmla="*/ 813847 w 999241"/>
                    <a:gd name="connsiteY5" fmla="*/ 897916 h 897916"/>
                    <a:gd name="connsiteX6" fmla="*/ 504006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20062 w 999241"/>
                    <a:gd name="connsiteY4" fmla="*/ 861460 h 897916"/>
                    <a:gd name="connsiteX5" fmla="*/ 813847 w 999241"/>
                    <a:gd name="connsiteY5" fmla="*/ 897916 h 897916"/>
                    <a:gd name="connsiteX6" fmla="*/ 504006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65987 w 1022447"/>
                    <a:gd name="connsiteY0" fmla="*/ 831928 h 913033"/>
                    <a:gd name="connsiteX1" fmla="*/ 0 w 1022447"/>
                    <a:gd name="connsiteY1" fmla="*/ 809932 h 913033"/>
                    <a:gd name="connsiteX2" fmla="*/ 487297 w 1022447"/>
                    <a:gd name="connsiteY2" fmla="*/ 0 h 913033"/>
                    <a:gd name="connsiteX3" fmla="*/ 999241 w 1022447"/>
                    <a:gd name="connsiteY3" fmla="*/ 844497 h 913033"/>
                    <a:gd name="connsiteX4" fmla="*/ 920062 w 1022447"/>
                    <a:gd name="connsiteY4" fmla="*/ 861460 h 913033"/>
                    <a:gd name="connsiteX5" fmla="*/ 813847 w 1022447"/>
                    <a:gd name="connsiteY5" fmla="*/ 897916 h 913033"/>
                    <a:gd name="connsiteX6" fmla="*/ 504006 w 1022447"/>
                    <a:gd name="connsiteY6" fmla="*/ 731376 h 913033"/>
                    <a:gd name="connsiteX7" fmla="*/ 182251 w 1022447"/>
                    <a:gd name="connsiteY7" fmla="*/ 894774 h 913033"/>
                    <a:gd name="connsiteX8" fmla="*/ 65987 w 1022447"/>
                    <a:gd name="connsiteY8" fmla="*/ 831928 h 913033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20062 w 999241"/>
                    <a:gd name="connsiteY4" fmla="*/ 861460 h 897916"/>
                    <a:gd name="connsiteX5" fmla="*/ 813847 w 999241"/>
                    <a:gd name="connsiteY5" fmla="*/ 897916 h 897916"/>
                    <a:gd name="connsiteX6" fmla="*/ 504006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20062 w 999241"/>
                    <a:gd name="connsiteY4" fmla="*/ 861460 h 897916"/>
                    <a:gd name="connsiteX5" fmla="*/ 813847 w 999241"/>
                    <a:gd name="connsiteY5" fmla="*/ 897916 h 897916"/>
                    <a:gd name="connsiteX6" fmla="*/ 504006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12525 w 999241"/>
                    <a:gd name="connsiteY4" fmla="*/ 848900 h 897916"/>
                    <a:gd name="connsiteX5" fmla="*/ 813847 w 999241"/>
                    <a:gd name="connsiteY5" fmla="*/ 897916 h 897916"/>
                    <a:gd name="connsiteX6" fmla="*/ 504006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65987 w 999241"/>
                    <a:gd name="connsiteY0" fmla="*/ 83192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12525 w 999241"/>
                    <a:gd name="connsiteY4" fmla="*/ 848900 h 897916"/>
                    <a:gd name="connsiteX5" fmla="*/ 813847 w 999241"/>
                    <a:gd name="connsiteY5" fmla="*/ 897916 h 897916"/>
                    <a:gd name="connsiteX6" fmla="*/ 504006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65987 w 999241"/>
                    <a:gd name="connsiteY8" fmla="*/ 831928 h 897916"/>
                    <a:gd name="connsiteX0" fmla="*/ 101156 w 999241"/>
                    <a:gd name="connsiteY0" fmla="*/ 836952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12525 w 999241"/>
                    <a:gd name="connsiteY4" fmla="*/ 848900 h 897916"/>
                    <a:gd name="connsiteX5" fmla="*/ 813847 w 999241"/>
                    <a:gd name="connsiteY5" fmla="*/ 897916 h 897916"/>
                    <a:gd name="connsiteX6" fmla="*/ 504006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101156 w 999241"/>
                    <a:gd name="connsiteY8" fmla="*/ 836952 h 897916"/>
                    <a:gd name="connsiteX0" fmla="*/ 101156 w 999241"/>
                    <a:gd name="connsiteY0" fmla="*/ 836952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12525 w 999241"/>
                    <a:gd name="connsiteY4" fmla="*/ 848900 h 897916"/>
                    <a:gd name="connsiteX5" fmla="*/ 813847 w 999241"/>
                    <a:gd name="connsiteY5" fmla="*/ 897916 h 897916"/>
                    <a:gd name="connsiteX6" fmla="*/ 504006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101156 w 999241"/>
                    <a:gd name="connsiteY8" fmla="*/ 836952 h 897916"/>
                    <a:gd name="connsiteX0" fmla="*/ 98644 w 999241"/>
                    <a:gd name="connsiteY0" fmla="*/ 84448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12525 w 999241"/>
                    <a:gd name="connsiteY4" fmla="*/ 848900 h 897916"/>
                    <a:gd name="connsiteX5" fmla="*/ 813847 w 999241"/>
                    <a:gd name="connsiteY5" fmla="*/ 897916 h 897916"/>
                    <a:gd name="connsiteX6" fmla="*/ 504006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98644 w 999241"/>
                    <a:gd name="connsiteY8" fmla="*/ 844488 h 897916"/>
                    <a:gd name="connsiteX0" fmla="*/ 98644 w 999241"/>
                    <a:gd name="connsiteY0" fmla="*/ 844488 h 897916"/>
                    <a:gd name="connsiteX1" fmla="*/ 0 w 999241"/>
                    <a:gd name="connsiteY1" fmla="*/ 809932 h 897916"/>
                    <a:gd name="connsiteX2" fmla="*/ 487297 w 999241"/>
                    <a:gd name="connsiteY2" fmla="*/ 0 h 897916"/>
                    <a:gd name="connsiteX3" fmla="*/ 999241 w 999241"/>
                    <a:gd name="connsiteY3" fmla="*/ 844497 h 897916"/>
                    <a:gd name="connsiteX4" fmla="*/ 910013 w 999241"/>
                    <a:gd name="connsiteY4" fmla="*/ 856436 h 897916"/>
                    <a:gd name="connsiteX5" fmla="*/ 813847 w 999241"/>
                    <a:gd name="connsiteY5" fmla="*/ 897916 h 897916"/>
                    <a:gd name="connsiteX6" fmla="*/ 504006 w 999241"/>
                    <a:gd name="connsiteY6" fmla="*/ 731376 h 897916"/>
                    <a:gd name="connsiteX7" fmla="*/ 182251 w 999241"/>
                    <a:gd name="connsiteY7" fmla="*/ 894774 h 897916"/>
                    <a:gd name="connsiteX8" fmla="*/ 98644 w 999241"/>
                    <a:gd name="connsiteY8" fmla="*/ 844488 h 897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99241" h="897916">
                      <a:moveTo>
                        <a:pt x="98644" y="844488"/>
                      </a:moveTo>
                      <a:cubicBezTo>
                        <a:pt x="63841" y="824365"/>
                        <a:pt x="120" y="812935"/>
                        <a:pt x="0" y="809932"/>
                      </a:cubicBezTo>
                      <a:lnTo>
                        <a:pt x="487297" y="0"/>
                      </a:lnTo>
                      <a:lnTo>
                        <a:pt x="999241" y="844497"/>
                      </a:lnTo>
                      <a:cubicBezTo>
                        <a:pt x="996006" y="844885"/>
                        <a:pt x="958071" y="843910"/>
                        <a:pt x="910013" y="856436"/>
                      </a:cubicBezTo>
                      <a:cubicBezTo>
                        <a:pt x="861955" y="868962"/>
                        <a:pt x="866555" y="868844"/>
                        <a:pt x="813847" y="897916"/>
                      </a:cubicBezTo>
                      <a:cubicBezTo>
                        <a:pt x="758627" y="806408"/>
                        <a:pt x="623812" y="727168"/>
                        <a:pt x="504006" y="731376"/>
                      </a:cubicBezTo>
                      <a:cubicBezTo>
                        <a:pt x="384200" y="735584"/>
                        <a:pt x="271911" y="782547"/>
                        <a:pt x="182251" y="894774"/>
                      </a:cubicBezTo>
                      <a:cubicBezTo>
                        <a:pt x="167562" y="869653"/>
                        <a:pt x="133447" y="864611"/>
                        <a:pt x="98644" y="844488"/>
                      </a:cubicBezTo>
                      <a:close/>
                    </a:path>
                  </a:pathLst>
                </a:custGeom>
                <a:solidFill>
                  <a:srgbClr val="44505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grpSp>
              <p:nvGrpSpPr>
                <p:cNvPr id="703" name="Gruppieren 702"/>
                <p:cNvGrpSpPr/>
                <p:nvPr/>
              </p:nvGrpSpPr>
              <p:grpSpPr>
                <a:xfrm>
                  <a:off x="2307318" y="1932582"/>
                  <a:ext cx="389046" cy="2335684"/>
                  <a:chOff x="2307318" y="1932582"/>
                  <a:chExt cx="389046" cy="2335684"/>
                </a:xfrm>
                <a:solidFill>
                  <a:schemeClr val="tx1"/>
                </a:solidFill>
              </p:grpSpPr>
              <p:sp>
                <p:nvSpPr>
                  <p:cNvPr id="710" name="Ellipse 709"/>
                  <p:cNvSpPr/>
                  <p:nvPr/>
                </p:nvSpPr>
                <p:spPr>
                  <a:xfrm>
                    <a:off x="2307318" y="1932582"/>
                    <a:ext cx="388200" cy="389882"/>
                  </a:xfrm>
                  <a:prstGeom prst="ellips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711" name="Rechteck 710"/>
                  <p:cNvSpPr/>
                  <p:nvPr/>
                </p:nvSpPr>
                <p:spPr>
                  <a:xfrm>
                    <a:off x="2307564" y="2122943"/>
                    <a:ext cx="388800" cy="2145323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</p:grpSp>
            <p:grpSp>
              <p:nvGrpSpPr>
                <p:cNvPr id="704" name="Gruppieren 703"/>
                <p:cNvGrpSpPr/>
                <p:nvPr/>
              </p:nvGrpSpPr>
              <p:grpSpPr>
                <a:xfrm>
                  <a:off x="1917427" y="2038350"/>
                  <a:ext cx="178074" cy="2229916"/>
                  <a:chOff x="2307318" y="1932582"/>
                  <a:chExt cx="389046" cy="2335684"/>
                </a:xfrm>
                <a:solidFill>
                  <a:schemeClr val="tx1"/>
                </a:solidFill>
              </p:grpSpPr>
              <p:sp>
                <p:nvSpPr>
                  <p:cNvPr id="708" name="Ellipse 707"/>
                  <p:cNvSpPr/>
                  <p:nvPr/>
                </p:nvSpPr>
                <p:spPr>
                  <a:xfrm>
                    <a:off x="2307318" y="1932582"/>
                    <a:ext cx="388201" cy="184767"/>
                  </a:xfrm>
                  <a:prstGeom prst="ellips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709" name="Rechteck 708"/>
                  <p:cNvSpPr/>
                  <p:nvPr/>
                </p:nvSpPr>
                <p:spPr>
                  <a:xfrm>
                    <a:off x="2307565" y="2021187"/>
                    <a:ext cx="388799" cy="2247079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</p:grpSp>
            <p:grpSp>
              <p:nvGrpSpPr>
                <p:cNvPr id="705" name="Gruppieren 704"/>
                <p:cNvGrpSpPr/>
                <p:nvPr/>
              </p:nvGrpSpPr>
              <p:grpSpPr>
                <a:xfrm>
                  <a:off x="2900803" y="2038350"/>
                  <a:ext cx="178074" cy="2229916"/>
                  <a:chOff x="2307318" y="1932582"/>
                  <a:chExt cx="389046" cy="2335684"/>
                </a:xfrm>
                <a:solidFill>
                  <a:schemeClr val="tx1"/>
                </a:solidFill>
              </p:grpSpPr>
              <p:sp>
                <p:nvSpPr>
                  <p:cNvPr id="706" name="Ellipse 705"/>
                  <p:cNvSpPr/>
                  <p:nvPr/>
                </p:nvSpPr>
                <p:spPr>
                  <a:xfrm>
                    <a:off x="2307318" y="1932582"/>
                    <a:ext cx="388201" cy="184767"/>
                  </a:xfrm>
                  <a:prstGeom prst="ellipse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707" name="Rechteck 706"/>
                  <p:cNvSpPr/>
                  <p:nvPr/>
                </p:nvSpPr>
                <p:spPr>
                  <a:xfrm>
                    <a:off x="2307565" y="2021187"/>
                    <a:ext cx="388799" cy="2247079"/>
                  </a:xfrm>
                  <a:prstGeom prst="rect">
                    <a:avLst/>
                  </a:pr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</p:grpSp>
          </p:grpSp>
        </p:grpSp>
        <p:sp>
          <p:nvSpPr>
            <p:cNvPr id="713" name="Textfeld 712"/>
            <p:cNvSpPr txBox="1"/>
            <p:nvPr/>
          </p:nvSpPr>
          <p:spPr>
            <a:xfrm>
              <a:off x="6524282" y="2974663"/>
              <a:ext cx="690818" cy="1692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500" b="1" dirty="0" smtClean="0">
                  <a:latin typeface="Comic Sans MS" panose="030F0702030302020204" pitchFamily="66" charset="0"/>
                  <a:cs typeface="Arial" panose="020B0604020202020204" pitchFamily="34" charset="0"/>
                </a:rPr>
                <a:t>URHEBERNAME</a:t>
              </a:r>
              <a:endParaRPr lang="de-DE" sz="500" b="1" dirty="0">
                <a:latin typeface="Comic Sans MS" panose="030F0702030302020204" pitchFamily="66" charset="0"/>
                <a:cs typeface="Arial" panose="020B0604020202020204" pitchFamily="34" charset="0"/>
              </a:endParaRPr>
            </a:p>
          </p:txBody>
        </p:sp>
      </p:grpSp>
      <p:pic>
        <p:nvPicPr>
          <p:cNvPr id="715" name="Grafik 71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58120" y="1628550"/>
            <a:ext cx="1260000" cy="440844"/>
          </a:xfrm>
          <a:prstGeom prst="rect">
            <a:avLst/>
          </a:prstGeom>
        </p:spPr>
      </p:pic>
      <p:pic>
        <p:nvPicPr>
          <p:cNvPr id="716" name="Grafik 71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00240" y="1628550"/>
            <a:ext cx="1260000" cy="440844"/>
          </a:xfrm>
          <a:prstGeom prst="rect">
            <a:avLst/>
          </a:prstGeom>
        </p:spPr>
      </p:pic>
      <p:sp>
        <p:nvSpPr>
          <p:cNvPr id="772" name="Textfeld 771"/>
          <p:cNvSpPr txBox="1"/>
          <p:nvPr/>
        </p:nvSpPr>
        <p:spPr>
          <a:xfrm>
            <a:off x="7512275" y="4140425"/>
            <a:ext cx="1463852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Lizenzbedingung:</a:t>
            </a:r>
          </a:p>
          <a:p>
            <a:r>
              <a:rPr lang="de-DE" sz="900" b="1" dirty="0" smtClean="0">
                <a:latin typeface="Arial" panose="020B0604020202020204" pitchFamily="34" charset="0"/>
                <a:cs typeface="Arial" panose="020B0604020202020204" pitchFamily="34" charset="0"/>
              </a:rPr>
              <a:t>BY = </a:t>
            </a:r>
            <a:r>
              <a:rPr lang="de-DE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Namensnennung </a:t>
            </a:r>
            <a:r>
              <a:rPr lang="de-DE" sz="900" b="1" dirty="0" smtClean="0">
                <a:latin typeface="Arial" panose="020B0604020202020204" pitchFamily="34" charset="0"/>
                <a:cs typeface="Arial" panose="020B0604020202020204" pitchFamily="34" charset="0"/>
              </a:rPr>
              <a:t>ND = </a:t>
            </a:r>
            <a:r>
              <a:rPr lang="de-DE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keine </a:t>
            </a:r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Bearbeitung </a:t>
            </a:r>
            <a:endParaRPr lang="de-DE" sz="1000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de-DE" sz="10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de-DE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de-DE" sz="10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de-DE" sz="10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de-DE" sz="1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Veröffentlichung</a:t>
            </a:r>
            <a:r>
              <a:rPr lang="de-DE" sz="1000" b="1" dirty="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</a:p>
          <a:p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Das Material darf nur unter </a:t>
            </a:r>
            <a:r>
              <a:rPr lang="de-DE" sz="1000" b="1" dirty="0">
                <a:latin typeface="Arial" panose="020B0604020202020204" pitchFamily="34" charset="0"/>
                <a:cs typeface="Arial" panose="020B0604020202020204" pitchFamily="34" charset="0"/>
              </a:rPr>
              <a:t>Nennung</a:t>
            </a:r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DE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der </a:t>
            </a:r>
            <a:r>
              <a:rPr lang="de-DE" sz="1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Urheber*innen </a:t>
            </a:r>
            <a:r>
              <a:rPr lang="de-DE" sz="1000" b="1" dirty="0">
                <a:latin typeface="Arial" panose="020B0604020202020204" pitchFamily="34" charset="0"/>
                <a:cs typeface="Arial" panose="020B0604020202020204" pitchFamily="34" charset="0"/>
              </a:rPr>
              <a:t>verbreitet </a:t>
            </a:r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und</a:t>
            </a:r>
            <a:r>
              <a:rPr lang="de-DE" sz="1000" b="1" dirty="0">
                <a:latin typeface="Arial" panose="020B0604020202020204" pitchFamily="34" charset="0"/>
                <a:cs typeface="Arial" panose="020B0604020202020204" pitchFamily="34" charset="0"/>
              </a:rPr>
              <a:t> kommerziell genutzt </a:t>
            </a:r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werden. Es darf </a:t>
            </a:r>
            <a:r>
              <a:rPr lang="de-DE" sz="1000" b="1" dirty="0">
                <a:latin typeface="Arial" panose="020B0604020202020204" pitchFamily="34" charset="0"/>
                <a:cs typeface="Arial" panose="020B0604020202020204" pitchFamily="34" charset="0"/>
              </a:rPr>
              <a:t>nicht verändert</a:t>
            </a:r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 werden.</a:t>
            </a:r>
          </a:p>
        </p:txBody>
      </p:sp>
      <p:grpSp>
        <p:nvGrpSpPr>
          <p:cNvPr id="935" name="Gruppieren 934"/>
          <p:cNvGrpSpPr/>
          <p:nvPr/>
        </p:nvGrpSpPr>
        <p:grpSpPr>
          <a:xfrm>
            <a:off x="7930996" y="2311019"/>
            <a:ext cx="943689" cy="1090227"/>
            <a:chOff x="7962895" y="2313041"/>
            <a:chExt cx="943689" cy="1090227"/>
          </a:xfrm>
        </p:grpSpPr>
        <p:grpSp>
          <p:nvGrpSpPr>
            <p:cNvPr id="717" name="Gruppieren 716"/>
            <p:cNvGrpSpPr/>
            <p:nvPr/>
          </p:nvGrpSpPr>
          <p:grpSpPr>
            <a:xfrm>
              <a:off x="8006660" y="2997872"/>
              <a:ext cx="571811" cy="144084"/>
              <a:chOff x="1787194" y="2325699"/>
              <a:chExt cx="538844" cy="144084"/>
            </a:xfrm>
          </p:grpSpPr>
          <p:sp>
            <p:nvSpPr>
              <p:cNvPr id="718" name="Rechteck 510"/>
              <p:cNvSpPr/>
              <p:nvPr/>
            </p:nvSpPr>
            <p:spPr>
              <a:xfrm>
                <a:off x="1787194" y="2326560"/>
                <a:ext cx="538844" cy="143223"/>
              </a:xfrm>
              <a:custGeom>
                <a:avLst/>
                <a:gdLst>
                  <a:gd name="connsiteX0" fmla="*/ 0 w 515222"/>
                  <a:gd name="connsiteY0" fmla="*/ 0 h 121792"/>
                  <a:gd name="connsiteX1" fmla="*/ 515222 w 515222"/>
                  <a:gd name="connsiteY1" fmla="*/ 0 h 121792"/>
                  <a:gd name="connsiteX2" fmla="*/ 515222 w 515222"/>
                  <a:gd name="connsiteY2" fmla="*/ 121792 h 121792"/>
                  <a:gd name="connsiteX3" fmla="*/ 0 w 515222"/>
                  <a:gd name="connsiteY3" fmla="*/ 121792 h 121792"/>
                  <a:gd name="connsiteX4" fmla="*/ 0 w 515222"/>
                  <a:gd name="connsiteY4" fmla="*/ 0 h 121792"/>
                  <a:gd name="connsiteX0" fmla="*/ 11906 w 527128"/>
                  <a:gd name="connsiteY0" fmla="*/ 0 h 143223"/>
                  <a:gd name="connsiteX1" fmla="*/ 527128 w 527128"/>
                  <a:gd name="connsiteY1" fmla="*/ 0 h 143223"/>
                  <a:gd name="connsiteX2" fmla="*/ 527128 w 527128"/>
                  <a:gd name="connsiteY2" fmla="*/ 121792 h 143223"/>
                  <a:gd name="connsiteX3" fmla="*/ 0 w 527128"/>
                  <a:gd name="connsiteY3" fmla="*/ 143223 h 143223"/>
                  <a:gd name="connsiteX4" fmla="*/ 11906 w 527128"/>
                  <a:gd name="connsiteY4" fmla="*/ 0 h 143223"/>
                  <a:gd name="connsiteX0" fmla="*/ 11906 w 536653"/>
                  <a:gd name="connsiteY0" fmla="*/ 0 h 143223"/>
                  <a:gd name="connsiteX1" fmla="*/ 527128 w 536653"/>
                  <a:gd name="connsiteY1" fmla="*/ 0 h 143223"/>
                  <a:gd name="connsiteX2" fmla="*/ 536653 w 536653"/>
                  <a:gd name="connsiteY2" fmla="*/ 131317 h 143223"/>
                  <a:gd name="connsiteX3" fmla="*/ 0 w 536653"/>
                  <a:gd name="connsiteY3" fmla="*/ 143223 h 143223"/>
                  <a:gd name="connsiteX4" fmla="*/ 11906 w 536653"/>
                  <a:gd name="connsiteY4" fmla="*/ 0 h 143223"/>
                  <a:gd name="connsiteX0" fmla="*/ 11906 w 536653"/>
                  <a:gd name="connsiteY0" fmla="*/ 0 h 143223"/>
                  <a:gd name="connsiteX1" fmla="*/ 527128 w 536653"/>
                  <a:gd name="connsiteY1" fmla="*/ 0 h 143223"/>
                  <a:gd name="connsiteX2" fmla="*/ 536653 w 536653"/>
                  <a:gd name="connsiteY2" fmla="*/ 131317 h 143223"/>
                  <a:gd name="connsiteX3" fmla="*/ 0 w 536653"/>
                  <a:gd name="connsiteY3" fmla="*/ 143223 h 143223"/>
                  <a:gd name="connsiteX4" fmla="*/ 11906 w 536653"/>
                  <a:gd name="connsiteY4" fmla="*/ 0 h 143223"/>
                  <a:gd name="connsiteX0" fmla="*/ 14097 w 538844"/>
                  <a:gd name="connsiteY0" fmla="*/ 0 h 143223"/>
                  <a:gd name="connsiteX1" fmla="*/ 529319 w 538844"/>
                  <a:gd name="connsiteY1" fmla="*/ 0 h 143223"/>
                  <a:gd name="connsiteX2" fmla="*/ 538844 w 538844"/>
                  <a:gd name="connsiteY2" fmla="*/ 131317 h 143223"/>
                  <a:gd name="connsiteX3" fmla="*/ 2191 w 538844"/>
                  <a:gd name="connsiteY3" fmla="*/ 143223 h 143223"/>
                  <a:gd name="connsiteX4" fmla="*/ 14097 w 538844"/>
                  <a:gd name="connsiteY4" fmla="*/ 0 h 1432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8844" h="143223">
                    <a:moveTo>
                      <a:pt x="14097" y="0"/>
                    </a:moveTo>
                    <a:lnTo>
                      <a:pt x="529319" y="0"/>
                    </a:lnTo>
                    <a:lnTo>
                      <a:pt x="538844" y="131317"/>
                    </a:lnTo>
                    <a:cubicBezTo>
                      <a:pt x="295666" y="120999"/>
                      <a:pt x="181075" y="139254"/>
                      <a:pt x="2191" y="143223"/>
                    </a:cubicBezTo>
                    <a:cubicBezTo>
                      <a:pt x="-5746" y="85957"/>
                      <a:pt x="10128" y="47741"/>
                      <a:pt x="14097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sp>
            <p:nvSpPr>
              <p:cNvPr id="719" name="Rechteck 718"/>
              <p:cNvSpPr/>
              <p:nvPr/>
            </p:nvSpPr>
            <p:spPr>
              <a:xfrm>
                <a:off x="1801291" y="2325699"/>
                <a:ext cx="515222" cy="12179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</p:grpSp>
        <p:grpSp>
          <p:nvGrpSpPr>
            <p:cNvPr id="720" name="Gruppieren 719"/>
            <p:cNvGrpSpPr/>
            <p:nvPr/>
          </p:nvGrpSpPr>
          <p:grpSpPr>
            <a:xfrm>
              <a:off x="8122599" y="2313041"/>
              <a:ext cx="576000" cy="684000"/>
              <a:chOff x="3624277" y="3078428"/>
              <a:chExt cx="576000" cy="684000"/>
            </a:xfrm>
          </p:grpSpPr>
          <p:sp>
            <p:nvSpPr>
              <p:cNvPr id="721" name="Rechteck 720"/>
              <p:cNvSpPr/>
              <p:nvPr/>
            </p:nvSpPr>
            <p:spPr>
              <a:xfrm>
                <a:off x="3624277" y="3078428"/>
                <a:ext cx="576000" cy="684000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grpSp>
            <p:nvGrpSpPr>
              <p:cNvPr id="722" name="Gruppieren 721"/>
              <p:cNvGrpSpPr/>
              <p:nvPr/>
            </p:nvGrpSpPr>
            <p:grpSpPr>
              <a:xfrm>
                <a:off x="3671964" y="3233410"/>
                <a:ext cx="478193" cy="360657"/>
                <a:chOff x="3120968" y="7638182"/>
                <a:chExt cx="1317739" cy="993848"/>
              </a:xfrm>
            </p:grpSpPr>
            <p:sp>
              <p:nvSpPr>
                <p:cNvPr id="723" name="Abgerundetes Rechteck 19"/>
                <p:cNvSpPr/>
                <p:nvPr/>
              </p:nvSpPr>
              <p:spPr>
                <a:xfrm>
                  <a:off x="3120968" y="7755463"/>
                  <a:ext cx="1317739" cy="876567"/>
                </a:xfrm>
                <a:custGeom>
                  <a:avLst/>
                  <a:gdLst>
                    <a:gd name="connsiteX0" fmla="*/ 0 w 1314450"/>
                    <a:gd name="connsiteY0" fmla="*/ 159547 h 957263"/>
                    <a:gd name="connsiteX1" fmla="*/ 159547 w 1314450"/>
                    <a:gd name="connsiteY1" fmla="*/ 0 h 957263"/>
                    <a:gd name="connsiteX2" fmla="*/ 1154903 w 1314450"/>
                    <a:gd name="connsiteY2" fmla="*/ 0 h 957263"/>
                    <a:gd name="connsiteX3" fmla="*/ 1314450 w 1314450"/>
                    <a:gd name="connsiteY3" fmla="*/ 159547 h 957263"/>
                    <a:gd name="connsiteX4" fmla="*/ 1314450 w 1314450"/>
                    <a:gd name="connsiteY4" fmla="*/ 797716 h 957263"/>
                    <a:gd name="connsiteX5" fmla="*/ 1154903 w 1314450"/>
                    <a:gd name="connsiteY5" fmla="*/ 957263 h 957263"/>
                    <a:gd name="connsiteX6" fmla="*/ 159547 w 1314450"/>
                    <a:gd name="connsiteY6" fmla="*/ 957263 h 957263"/>
                    <a:gd name="connsiteX7" fmla="*/ 0 w 1314450"/>
                    <a:gd name="connsiteY7" fmla="*/ 797716 h 957263"/>
                    <a:gd name="connsiteX8" fmla="*/ 0 w 1314450"/>
                    <a:gd name="connsiteY8" fmla="*/ 159547 h 957263"/>
                    <a:gd name="connsiteX0" fmla="*/ 0 w 1314450"/>
                    <a:gd name="connsiteY0" fmla="*/ 159547 h 957263"/>
                    <a:gd name="connsiteX1" fmla="*/ 159547 w 1314450"/>
                    <a:gd name="connsiteY1" fmla="*/ 0 h 957263"/>
                    <a:gd name="connsiteX2" fmla="*/ 1154903 w 1314450"/>
                    <a:gd name="connsiteY2" fmla="*/ 0 h 957263"/>
                    <a:gd name="connsiteX3" fmla="*/ 1314450 w 1314450"/>
                    <a:gd name="connsiteY3" fmla="*/ 159547 h 957263"/>
                    <a:gd name="connsiteX4" fmla="*/ 1314450 w 1314450"/>
                    <a:gd name="connsiteY4" fmla="*/ 797716 h 957263"/>
                    <a:gd name="connsiteX5" fmla="*/ 1154903 w 1314450"/>
                    <a:gd name="connsiteY5" fmla="*/ 957263 h 957263"/>
                    <a:gd name="connsiteX6" fmla="*/ 159547 w 1314450"/>
                    <a:gd name="connsiteY6" fmla="*/ 957263 h 957263"/>
                    <a:gd name="connsiteX7" fmla="*/ 4763 w 1314450"/>
                    <a:gd name="connsiteY7" fmla="*/ 845341 h 957263"/>
                    <a:gd name="connsiteX8" fmla="*/ 0 w 1314450"/>
                    <a:gd name="connsiteY8" fmla="*/ 159547 h 957263"/>
                    <a:gd name="connsiteX0" fmla="*/ 0 w 1314450"/>
                    <a:gd name="connsiteY0" fmla="*/ 159547 h 957263"/>
                    <a:gd name="connsiteX1" fmla="*/ 159547 w 1314450"/>
                    <a:gd name="connsiteY1" fmla="*/ 0 h 957263"/>
                    <a:gd name="connsiteX2" fmla="*/ 1154903 w 1314450"/>
                    <a:gd name="connsiteY2" fmla="*/ 0 h 957263"/>
                    <a:gd name="connsiteX3" fmla="*/ 1314450 w 1314450"/>
                    <a:gd name="connsiteY3" fmla="*/ 159547 h 957263"/>
                    <a:gd name="connsiteX4" fmla="*/ 1314450 w 1314450"/>
                    <a:gd name="connsiteY4" fmla="*/ 869154 h 957263"/>
                    <a:gd name="connsiteX5" fmla="*/ 1154903 w 1314450"/>
                    <a:gd name="connsiteY5" fmla="*/ 957263 h 957263"/>
                    <a:gd name="connsiteX6" fmla="*/ 159547 w 1314450"/>
                    <a:gd name="connsiteY6" fmla="*/ 957263 h 957263"/>
                    <a:gd name="connsiteX7" fmla="*/ 4763 w 1314450"/>
                    <a:gd name="connsiteY7" fmla="*/ 845341 h 957263"/>
                    <a:gd name="connsiteX8" fmla="*/ 0 w 1314450"/>
                    <a:gd name="connsiteY8" fmla="*/ 159547 h 957263"/>
                    <a:gd name="connsiteX0" fmla="*/ 0 w 1317739"/>
                    <a:gd name="connsiteY0" fmla="*/ 159547 h 957263"/>
                    <a:gd name="connsiteX1" fmla="*/ 159547 w 1317739"/>
                    <a:gd name="connsiteY1" fmla="*/ 0 h 957263"/>
                    <a:gd name="connsiteX2" fmla="*/ 1154903 w 1317739"/>
                    <a:gd name="connsiteY2" fmla="*/ 0 h 957263"/>
                    <a:gd name="connsiteX3" fmla="*/ 1314450 w 1317739"/>
                    <a:gd name="connsiteY3" fmla="*/ 159547 h 957263"/>
                    <a:gd name="connsiteX4" fmla="*/ 1317739 w 1317739"/>
                    <a:gd name="connsiteY4" fmla="*/ 842840 h 957263"/>
                    <a:gd name="connsiteX5" fmla="*/ 1154903 w 1317739"/>
                    <a:gd name="connsiteY5" fmla="*/ 957263 h 957263"/>
                    <a:gd name="connsiteX6" fmla="*/ 159547 w 1317739"/>
                    <a:gd name="connsiteY6" fmla="*/ 957263 h 957263"/>
                    <a:gd name="connsiteX7" fmla="*/ 4763 w 1317739"/>
                    <a:gd name="connsiteY7" fmla="*/ 845341 h 957263"/>
                    <a:gd name="connsiteX8" fmla="*/ 0 w 1317739"/>
                    <a:gd name="connsiteY8" fmla="*/ 159547 h 957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17739" h="957263">
                      <a:moveTo>
                        <a:pt x="0" y="159547"/>
                      </a:moveTo>
                      <a:cubicBezTo>
                        <a:pt x="0" y="71432"/>
                        <a:pt x="71432" y="0"/>
                        <a:pt x="159547" y="0"/>
                      </a:cubicBezTo>
                      <a:lnTo>
                        <a:pt x="1154903" y="0"/>
                      </a:lnTo>
                      <a:cubicBezTo>
                        <a:pt x="1243018" y="0"/>
                        <a:pt x="1314450" y="71432"/>
                        <a:pt x="1314450" y="159547"/>
                      </a:cubicBezTo>
                      <a:cubicBezTo>
                        <a:pt x="1315546" y="387311"/>
                        <a:pt x="1316643" y="615076"/>
                        <a:pt x="1317739" y="842840"/>
                      </a:cubicBezTo>
                      <a:cubicBezTo>
                        <a:pt x="1317739" y="930955"/>
                        <a:pt x="1243018" y="957263"/>
                        <a:pt x="1154903" y="957263"/>
                      </a:cubicBezTo>
                      <a:lnTo>
                        <a:pt x="159547" y="957263"/>
                      </a:lnTo>
                      <a:cubicBezTo>
                        <a:pt x="71432" y="957263"/>
                        <a:pt x="4763" y="933456"/>
                        <a:pt x="4763" y="845341"/>
                      </a:cubicBezTo>
                      <a:cubicBezTo>
                        <a:pt x="4763" y="632618"/>
                        <a:pt x="0" y="372270"/>
                        <a:pt x="0" y="159547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724" name="Abgerundetes Rechteck 19"/>
                <p:cNvSpPr/>
                <p:nvPr/>
              </p:nvSpPr>
              <p:spPr>
                <a:xfrm>
                  <a:off x="3550070" y="7638182"/>
                  <a:ext cx="459534" cy="231458"/>
                </a:xfrm>
                <a:custGeom>
                  <a:avLst/>
                  <a:gdLst>
                    <a:gd name="connsiteX0" fmla="*/ 0 w 1314450"/>
                    <a:gd name="connsiteY0" fmla="*/ 159547 h 957263"/>
                    <a:gd name="connsiteX1" fmla="*/ 159547 w 1314450"/>
                    <a:gd name="connsiteY1" fmla="*/ 0 h 957263"/>
                    <a:gd name="connsiteX2" fmla="*/ 1154903 w 1314450"/>
                    <a:gd name="connsiteY2" fmla="*/ 0 h 957263"/>
                    <a:gd name="connsiteX3" fmla="*/ 1314450 w 1314450"/>
                    <a:gd name="connsiteY3" fmla="*/ 159547 h 957263"/>
                    <a:gd name="connsiteX4" fmla="*/ 1314450 w 1314450"/>
                    <a:gd name="connsiteY4" fmla="*/ 797716 h 957263"/>
                    <a:gd name="connsiteX5" fmla="*/ 1154903 w 1314450"/>
                    <a:gd name="connsiteY5" fmla="*/ 957263 h 957263"/>
                    <a:gd name="connsiteX6" fmla="*/ 159547 w 1314450"/>
                    <a:gd name="connsiteY6" fmla="*/ 957263 h 957263"/>
                    <a:gd name="connsiteX7" fmla="*/ 0 w 1314450"/>
                    <a:gd name="connsiteY7" fmla="*/ 797716 h 957263"/>
                    <a:gd name="connsiteX8" fmla="*/ 0 w 1314450"/>
                    <a:gd name="connsiteY8" fmla="*/ 159547 h 957263"/>
                    <a:gd name="connsiteX0" fmla="*/ 0 w 1314450"/>
                    <a:gd name="connsiteY0" fmla="*/ 159547 h 957263"/>
                    <a:gd name="connsiteX1" fmla="*/ 159547 w 1314450"/>
                    <a:gd name="connsiteY1" fmla="*/ 0 h 957263"/>
                    <a:gd name="connsiteX2" fmla="*/ 1154903 w 1314450"/>
                    <a:gd name="connsiteY2" fmla="*/ 0 h 957263"/>
                    <a:gd name="connsiteX3" fmla="*/ 1314450 w 1314450"/>
                    <a:gd name="connsiteY3" fmla="*/ 159547 h 957263"/>
                    <a:gd name="connsiteX4" fmla="*/ 1314450 w 1314450"/>
                    <a:gd name="connsiteY4" fmla="*/ 797716 h 957263"/>
                    <a:gd name="connsiteX5" fmla="*/ 1154903 w 1314450"/>
                    <a:gd name="connsiteY5" fmla="*/ 957263 h 957263"/>
                    <a:gd name="connsiteX6" fmla="*/ 159547 w 1314450"/>
                    <a:gd name="connsiteY6" fmla="*/ 957263 h 957263"/>
                    <a:gd name="connsiteX7" fmla="*/ 4763 w 1314450"/>
                    <a:gd name="connsiteY7" fmla="*/ 845341 h 957263"/>
                    <a:gd name="connsiteX8" fmla="*/ 0 w 1314450"/>
                    <a:gd name="connsiteY8" fmla="*/ 159547 h 957263"/>
                    <a:gd name="connsiteX0" fmla="*/ 0 w 1314450"/>
                    <a:gd name="connsiteY0" fmla="*/ 159547 h 957263"/>
                    <a:gd name="connsiteX1" fmla="*/ 159547 w 1314450"/>
                    <a:gd name="connsiteY1" fmla="*/ 0 h 957263"/>
                    <a:gd name="connsiteX2" fmla="*/ 1154903 w 1314450"/>
                    <a:gd name="connsiteY2" fmla="*/ 0 h 957263"/>
                    <a:gd name="connsiteX3" fmla="*/ 1314450 w 1314450"/>
                    <a:gd name="connsiteY3" fmla="*/ 159547 h 957263"/>
                    <a:gd name="connsiteX4" fmla="*/ 1314450 w 1314450"/>
                    <a:gd name="connsiteY4" fmla="*/ 869154 h 957263"/>
                    <a:gd name="connsiteX5" fmla="*/ 1154903 w 1314450"/>
                    <a:gd name="connsiteY5" fmla="*/ 957263 h 957263"/>
                    <a:gd name="connsiteX6" fmla="*/ 159547 w 1314450"/>
                    <a:gd name="connsiteY6" fmla="*/ 957263 h 957263"/>
                    <a:gd name="connsiteX7" fmla="*/ 4763 w 1314450"/>
                    <a:gd name="connsiteY7" fmla="*/ 845341 h 957263"/>
                    <a:gd name="connsiteX8" fmla="*/ 0 w 1314450"/>
                    <a:gd name="connsiteY8" fmla="*/ 159547 h 957263"/>
                    <a:gd name="connsiteX0" fmla="*/ 0 w 1317739"/>
                    <a:gd name="connsiteY0" fmla="*/ 159547 h 957263"/>
                    <a:gd name="connsiteX1" fmla="*/ 159547 w 1317739"/>
                    <a:gd name="connsiteY1" fmla="*/ 0 h 957263"/>
                    <a:gd name="connsiteX2" fmla="*/ 1154903 w 1317739"/>
                    <a:gd name="connsiteY2" fmla="*/ 0 h 957263"/>
                    <a:gd name="connsiteX3" fmla="*/ 1314450 w 1317739"/>
                    <a:gd name="connsiteY3" fmla="*/ 159547 h 957263"/>
                    <a:gd name="connsiteX4" fmla="*/ 1317739 w 1317739"/>
                    <a:gd name="connsiteY4" fmla="*/ 842840 h 957263"/>
                    <a:gd name="connsiteX5" fmla="*/ 1154903 w 1317739"/>
                    <a:gd name="connsiteY5" fmla="*/ 957263 h 957263"/>
                    <a:gd name="connsiteX6" fmla="*/ 159547 w 1317739"/>
                    <a:gd name="connsiteY6" fmla="*/ 957263 h 957263"/>
                    <a:gd name="connsiteX7" fmla="*/ 4763 w 1317739"/>
                    <a:gd name="connsiteY7" fmla="*/ 845341 h 957263"/>
                    <a:gd name="connsiteX8" fmla="*/ 0 w 1317739"/>
                    <a:gd name="connsiteY8" fmla="*/ 159547 h 957263"/>
                    <a:gd name="connsiteX0" fmla="*/ 250009 w 1567748"/>
                    <a:gd name="connsiteY0" fmla="*/ 159547 h 957263"/>
                    <a:gd name="connsiteX1" fmla="*/ 409556 w 1567748"/>
                    <a:gd name="connsiteY1" fmla="*/ 0 h 957263"/>
                    <a:gd name="connsiteX2" fmla="*/ 1404912 w 1567748"/>
                    <a:gd name="connsiteY2" fmla="*/ 0 h 957263"/>
                    <a:gd name="connsiteX3" fmla="*/ 1564459 w 1567748"/>
                    <a:gd name="connsiteY3" fmla="*/ 159547 h 957263"/>
                    <a:gd name="connsiteX4" fmla="*/ 1567748 w 1567748"/>
                    <a:gd name="connsiteY4" fmla="*/ 842840 h 957263"/>
                    <a:gd name="connsiteX5" fmla="*/ 1404912 w 1567748"/>
                    <a:gd name="connsiteY5" fmla="*/ 957263 h 957263"/>
                    <a:gd name="connsiteX6" fmla="*/ 409556 w 1567748"/>
                    <a:gd name="connsiteY6" fmla="*/ 957263 h 957263"/>
                    <a:gd name="connsiteX7" fmla="*/ 0 w 1567748"/>
                    <a:gd name="connsiteY7" fmla="*/ 824324 h 957263"/>
                    <a:gd name="connsiteX8" fmla="*/ 250009 w 1567748"/>
                    <a:gd name="connsiteY8" fmla="*/ 159547 h 957263"/>
                    <a:gd name="connsiteX0" fmla="*/ 2141 w 1319880"/>
                    <a:gd name="connsiteY0" fmla="*/ 159547 h 957263"/>
                    <a:gd name="connsiteX1" fmla="*/ 161688 w 1319880"/>
                    <a:gd name="connsiteY1" fmla="*/ 0 h 957263"/>
                    <a:gd name="connsiteX2" fmla="*/ 1157044 w 1319880"/>
                    <a:gd name="connsiteY2" fmla="*/ 0 h 957263"/>
                    <a:gd name="connsiteX3" fmla="*/ 1316591 w 1319880"/>
                    <a:gd name="connsiteY3" fmla="*/ 159547 h 957263"/>
                    <a:gd name="connsiteX4" fmla="*/ 1319880 w 1319880"/>
                    <a:gd name="connsiteY4" fmla="*/ 842840 h 957263"/>
                    <a:gd name="connsiteX5" fmla="*/ 1157044 w 1319880"/>
                    <a:gd name="connsiteY5" fmla="*/ 957263 h 957263"/>
                    <a:gd name="connsiteX6" fmla="*/ 161688 w 1319880"/>
                    <a:gd name="connsiteY6" fmla="*/ 957263 h 957263"/>
                    <a:gd name="connsiteX7" fmla="*/ 2141 w 1319880"/>
                    <a:gd name="connsiteY7" fmla="*/ 159547 h 957263"/>
                    <a:gd name="connsiteX0" fmla="*/ 0 w 1317739"/>
                    <a:gd name="connsiteY0" fmla="*/ 159547 h 957263"/>
                    <a:gd name="connsiteX1" fmla="*/ 159547 w 1317739"/>
                    <a:gd name="connsiteY1" fmla="*/ 0 h 957263"/>
                    <a:gd name="connsiteX2" fmla="*/ 1154903 w 1317739"/>
                    <a:gd name="connsiteY2" fmla="*/ 0 h 957263"/>
                    <a:gd name="connsiteX3" fmla="*/ 1314450 w 1317739"/>
                    <a:gd name="connsiteY3" fmla="*/ 159547 h 957263"/>
                    <a:gd name="connsiteX4" fmla="*/ 1317739 w 1317739"/>
                    <a:gd name="connsiteY4" fmla="*/ 842840 h 957263"/>
                    <a:gd name="connsiteX5" fmla="*/ 1154903 w 1317739"/>
                    <a:gd name="connsiteY5" fmla="*/ 957263 h 957263"/>
                    <a:gd name="connsiteX6" fmla="*/ 0 w 1317739"/>
                    <a:gd name="connsiteY6" fmla="*/ 159547 h 957263"/>
                    <a:gd name="connsiteX0" fmla="*/ 0 w 1317739"/>
                    <a:gd name="connsiteY0" fmla="*/ 159547 h 842840"/>
                    <a:gd name="connsiteX1" fmla="*/ 159547 w 1317739"/>
                    <a:gd name="connsiteY1" fmla="*/ 0 h 842840"/>
                    <a:gd name="connsiteX2" fmla="*/ 1154903 w 1317739"/>
                    <a:gd name="connsiteY2" fmla="*/ 0 h 842840"/>
                    <a:gd name="connsiteX3" fmla="*/ 1314450 w 1317739"/>
                    <a:gd name="connsiteY3" fmla="*/ 159547 h 842840"/>
                    <a:gd name="connsiteX4" fmla="*/ 1317739 w 1317739"/>
                    <a:gd name="connsiteY4" fmla="*/ 842840 h 842840"/>
                    <a:gd name="connsiteX5" fmla="*/ 0 w 1317739"/>
                    <a:gd name="connsiteY5" fmla="*/ 159547 h 842840"/>
                    <a:gd name="connsiteX0" fmla="*/ 0 w 1314449"/>
                    <a:gd name="connsiteY0" fmla="*/ 159547 h 179490"/>
                    <a:gd name="connsiteX1" fmla="*/ 159547 w 1314449"/>
                    <a:gd name="connsiteY1" fmla="*/ 0 h 179490"/>
                    <a:gd name="connsiteX2" fmla="*/ 1154903 w 1314449"/>
                    <a:gd name="connsiteY2" fmla="*/ 0 h 179490"/>
                    <a:gd name="connsiteX3" fmla="*/ 1314450 w 1314449"/>
                    <a:gd name="connsiteY3" fmla="*/ 159547 h 179490"/>
                    <a:gd name="connsiteX4" fmla="*/ 0 w 1314449"/>
                    <a:gd name="connsiteY4" fmla="*/ 159547 h 179490"/>
                    <a:gd name="connsiteX0" fmla="*/ 0 w 1674122"/>
                    <a:gd name="connsiteY0" fmla="*/ 159547 h 181327"/>
                    <a:gd name="connsiteX1" fmla="*/ 159547 w 1674122"/>
                    <a:gd name="connsiteY1" fmla="*/ 0 h 181327"/>
                    <a:gd name="connsiteX2" fmla="*/ 1154903 w 1674122"/>
                    <a:gd name="connsiteY2" fmla="*/ 0 h 181327"/>
                    <a:gd name="connsiteX3" fmla="*/ 1674122 w 1674122"/>
                    <a:gd name="connsiteY3" fmla="*/ 163049 h 181327"/>
                    <a:gd name="connsiteX4" fmla="*/ 0 w 1674122"/>
                    <a:gd name="connsiteY4" fmla="*/ 159547 h 181327"/>
                    <a:gd name="connsiteX0" fmla="*/ 0 w 2093741"/>
                    <a:gd name="connsiteY0" fmla="*/ 159547 h 181327"/>
                    <a:gd name="connsiteX1" fmla="*/ 579166 w 2093741"/>
                    <a:gd name="connsiteY1" fmla="*/ 0 h 181327"/>
                    <a:gd name="connsiteX2" fmla="*/ 1574522 w 2093741"/>
                    <a:gd name="connsiteY2" fmla="*/ 0 h 181327"/>
                    <a:gd name="connsiteX3" fmla="*/ 2093741 w 2093741"/>
                    <a:gd name="connsiteY3" fmla="*/ 163049 h 181327"/>
                    <a:gd name="connsiteX4" fmla="*/ 0 w 2093741"/>
                    <a:gd name="connsiteY4" fmla="*/ 159547 h 181327"/>
                    <a:gd name="connsiteX0" fmla="*/ 0 w 2093741"/>
                    <a:gd name="connsiteY0" fmla="*/ 159547 h 181327"/>
                    <a:gd name="connsiteX1" fmla="*/ 519218 w 2093741"/>
                    <a:gd name="connsiteY1" fmla="*/ 0 h 181327"/>
                    <a:gd name="connsiteX2" fmla="*/ 1574522 w 2093741"/>
                    <a:gd name="connsiteY2" fmla="*/ 0 h 181327"/>
                    <a:gd name="connsiteX3" fmla="*/ 2093741 w 2093741"/>
                    <a:gd name="connsiteY3" fmla="*/ 163049 h 181327"/>
                    <a:gd name="connsiteX4" fmla="*/ 0 w 2093741"/>
                    <a:gd name="connsiteY4" fmla="*/ 159547 h 181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93741" h="181327">
                      <a:moveTo>
                        <a:pt x="0" y="159547"/>
                      </a:moveTo>
                      <a:cubicBezTo>
                        <a:pt x="0" y="71432"/>
                        <a:pt x="431103" y="0"/>
                        <a:pt x="519218" y="0"/>
                      </a:cubicBezTo>
                      <a:lnTo>
                        <a:pt x="1574522" y="0"/>
                      </a:lnTo>
                      <a:cubicBezTo>
                        <a:pt x="1662637" y="0"/>
                        <a:pt x="2093741" y="74934"/>
                        <a:pt x="2093741" y="163049"/>
                      </a:cubicBezTo>
                      <a:cubicBezTo>
                        <a:pt x="1901257" y="189640"/>
                        <a:pt x="192484" y="186138"/>
                        <a:pt x="0" y="159547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725" name="Abgerundetes Rechteck 724"/>
                <p:cNvSpPr/>
                <p:nvPr/>
              </p:nvSpPr>
              <p:spPr>
                <a:xfrm>
                  <a:off x="3291466" y="7718355"/>
                  <a:ext cx="192302" cy="109418"/>
                </a:xfrm>
                <a:prstGeom prst="round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726" name="Abgerundetes Rechteck 725"/>
                <p:cNvSpPr/>
                <p:nvPr/>
              </p:nvSpPr>
              <p:spPr>
                <a:xfrm>
                  <a:off x="3344358" y="7690911"/>
                  <a:ext cx="86136" cy="72310"/>
                </a:xfrm>
                <a:prstGeom prst="round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grpSp>
              <p:nvGrpSpPr>
                <p:cNvPr id="727" name="Gruppieren 726"/>
                <p:cNvGrpSpPr/>
                <p:nvPr/>
              </p:nvGrpSpPr>
              <p:grpSpPr>
                <a:xfrm>
                  <a:off x="3455837" y="7865166"/>
                  <a:ext cx="648000" cy="648000"/>
                  <a:chOff x="3455837" y="5021906"/>
                  <a:chExt cx="648000" cy="648000"/>
                </a:xfrm>
              </p:grpSpPr>
              <p:sp>
                <p:nvSpPr>
                  <p:cNvPr id="731" name="Ellipse 730"/>
                  <p:cNvSpPr/>
                  <p:nvPr/>
                </p:nvSpPr>
                <p:spPr>
                  <a:xfrm>
                    <a:off x="3455837" y="5021906"/>
                    <a:ext cx="648000" cy="648000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732" name="Ellipse 731"/>
                  <p:cNvSpPr/>
                  <p:nvPr/>
                </p:nvSpPr>
                <p:spPr>
                  <a:xfrm>
                    <a:off x="3527837" y="5093906"/>
                    <a:ext cx="504000" cy="504000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</p:grpSp>
            <p:sp>
              <p:nvSpPr>
                <p:cNvPr id="728" name="Bogen 727"/>
                <p:cNvSpPr/>
                <p:nvPr/>
              </p:nvSpPr>
              <p:spPr>
                <a:xfrm>
                  <a:off x="3653821" y="8023539"/>
                  <a:ext cx="292894" cy="302418"/>
                </a:xfrm>
                <a:prstGeom prst="arc">
                  <a:avLst/>
                </a:prstGeom>
                <a:ln w="22225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729" name="Abgerundetes Rechteck 728"/>
                <p:cNvSpPr/>
                <p:nvPr/>
              </p:nvSpPr>
              <p:spPr>
                <a:xfrm>
                  <a:off x="4150519" y="7846219"/>
                  <a:ext cx="195262" cy="98012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cxnSp>
              <p:nvCxnSpPr>
                <p:cNvPr id="730" name="Gerader Verbinder 729"/>
                <p:cNvCxnSpPr/>
                <p:nvPr/>
              </p:nvCxnSpPr>
              <p:spPr>
                <a:xfrm>
                  <a:off x="3320548" y="7932326"/>
                  <a:ext cx="0" cy="530638"/>
                </a:xfrm>
                <a:prstGeom prst="line">
                  <a:avLst/>
                </a:prstGeom>
                <a:ln w="15875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751" name="Gruppieren 750"/>
            <p:cNvGrpSpPr/>
            <p:nvPr/>
          </p:nvGrpSpPr>
          <p:grpSpPr>
            <a:xfrm flipH="1">
              <a:off x="8649502" y="2560401"/>
              <a:ext cx="257082" cy="492495"/>
              <a:chOff x="1917516" y="3700579"/>
              <a:chExt cx="883000" cy="1692464"/>
            </a:xfrm>
          </p:grpSpPr>
          <p:sp>
            <p:nvSpPr>
              <p:cNvPr id="752" name="Freihandform 751"/>
              <p:cNvSpPr/>
              <p:nvPr/>
            </p:nvSpPr>
            <p:spPr>
              <a:xfrm>
                <a:off x="1920308" y="3700579"/>
                <a:ext cx="880208" cy="1657419"/>
              </a:xfrm>
              <a:custGeom>
                <a:avLst/>
                <a:gdLst>
                  <a:gd name="connsiteX0" fmla="*/ 592183 w 653143"/>
                  <a:gd name="connsiteY0" fmla="*/ 0 h 1576251"/>
                  <a:gd name="connsiteX1" fmla="*/ 548640 w 653143"/>
                  <a:gd name="connsiteY1" fmla="*/ 60960 h 1576251"/>
                  <a:gd name="connsiteX2" fmla="*/ 531223 w 653143"/>
                  <a:gd name="connsiteY2" fmla="*/ 87086 h 1576251"/>
                  <a:gd name="connsiteX3" fmla="*/ 487680 w 653143"/>
                  <a:gd name="connsiteY3" fmla="*/ 121920 h 1576251"/>
                  <a:gd name="connsiteX4" fmla="*/ 452845 w 653143"/>
                  <a:gd name="connsiteY4" fmla="*/ 130628 h 1576251"/>
                  <a:gd name="connsiteX5" fmla="*/ 400594 w 653143"/>
                  <a:gd name="connsiteY5" fmla="*/ 148046 h 1576251"/>
                  <a:gd name="connsiteX6" fmla="*/ 348343 w 653143"/>
                  <a:gd name="connsiteY6" fmla="*/ 165463 h 1576251"/>
                  <a:gd name="connsiteX7" fmla="*/ 322217 w 653143"/>
                  <a:gd name="connsiteY7" fmla="*/ 174171 h 1576251"/>
                  <a:gd name="connsiteX8" fmla="*/ 296091 w 653143"/>
                  <a:gd name="connsiteY8" fmla="*/ 182880 h 1576251"/>
                  <a:gd name="connsiteX9" fmla="*/ 235131 w 653143"/>
                  <a:gd name="connsiteY9" fmla="*/ 200297 h 1576251"/>
                  <a:gd name="connsiteX10" fmla="*/ 209005 w 653143"/>
                  <a:gd name="connsiteY10" fmla="*/ 226423 h 1576251"/>
                  <a:gd name="connsiteX11" fmla="*/ 182880 w 653143"/>
                  <a:gd name="connsiteY11" fmla="*/ 243840 h 1576251"/>
                  <a:gd name="connsiteX12" fmla="*/ 165463 w 653143"/>
                  <a:gd name="connsiteY12" fmla="*/ 269966 h 1576251"/>
                  <a:gd name="connsiteX13" fmla="*/ 148045 w 653143"/>
                  <a:gd name="connsiteY13" fmla="*/ 287383 h 1576251"/>
                  <a:gd name="connsiteX14" fmla="*/ 121920 w 653143"/>
                  <a:gd name="connsiteY14" fmla="*/ 400594 h 1576251"/>
                  <a:gd name="connsiteX15" fmla="*/ 113211 w 653143"/>
                  <a:gd name="connsiteY15" fmla="*/ 426720 h 1576251"/>
                  <a:gd name="connsiteX16" fmla="*/ 104503 w 653143"/>
                  <a:gd name="connsiteY16" fmla="*/ 470263 h 1576251"/>
                  <a:gd name="connsiteX17" fmla="*/ 87085 w 653143"/>
                  <a:gd name="connsiteY17" fmla="*/ 522514 h 1576251"/>
                  <a:gd name="connsiteX18" fmla="*/ 69668 w 653143"/>
                  <a:gd name="connsiteY18" fmla="*/ 609600 h 1576251"/>
                  <a:gd name="connsiteX19" fmla="*/ 52251 w 653143"/>
                  <a:gd name="connsiteY19" fmla="*/ 661851 h 1576251"/>
                  <a:gd name="connsiteX20" fmla="*/ 52251 w 653143"/>
                  <a:gd name="connsiteY20" fmla="*/ 1201783 h 1576251"/>
                  <a:gd name="connsiteX21" fmla="*/ 43543 w 653143"/>
                  <a:gd name="connsiteY21" fmla="*/ 1236617 h 1576251"/>
                  <a:gd name="connsiteX22" fmla="*/ 34834 w 653143"/>
                  <a:gd name="connsiteY22" fmla="*/ 1280160 h 1576251"/>
                  <a:gd name="connsiteX23" fmla="*/ 26125 w 653143"/>
                  <a:gd name="connsiteY23" fmla="*/ 1349828 h 1576251"/>
                  <a:gd name="connsiteX24" fmla="*/ 8708 w 653143"/>
                  <a:gd name="connsiteY24" fmla="*/ 1402080 h 1576251"/>
                  <a:gd name="connsiteX25" fmla="*/ 0 w 653143"/>
                  <a:gd name="connsiteY25" fmla="*/ 1471748 h 1576251"/>
                  <a:gd name="connsiteX26" fmla="*/ 182880 w 653143"/>
                  <a:gd name="connsiteY26" fmla="*/ 1558834 h 1576251"/>
                  <a:gd name="connsiteX27" fmla="*/ 278674 w 653143"/>
                  <a:gd name="connsiteY27" fmla="*/ 1576251 h 1576251"/>
                  <a:gd name="connsiteX28" fmla="*/ 452845 w 653143"/>
                  <a:gd name="connsiteY28" fmla="*/ 1567543 h 1576251"/>
                  <a:gd name="connsiteX29" fmla="*/ 496388 w 653143"/>
                  <a:gd name="connsiteY29" fmla="*/ 1524000 h 1576251"/>
                  <a:gd name="connsiteX30" fmla="*/ 522514 w 653143"/>
                  <a:gd name="connsiteY30" fmla="*/ 1497874 h 1576251"/>
                  <a:gd name="connsiteX31" fmla="*/ 539931 w 653143"/>
                  <a:gd name="connsiteY31" fmla="*/ 1471748 h 1576251"/>
                  <a:gd name="connsiteX32" fmla="*/ 522514 w 653143"/>
                  <a:gd name="connsiteY32" fmla="*/ 1254034 h 1576251"/>
                  <a:gd name="connsiteX33" fmla="*/ 513805 w 653143"/>
                  <a:gd name="connsiteY33" fmla="*/ 1088571 h 1576251"/>
                  <a:gd name="connsiteX34" fmla="*/ 496388 w 653143"/>
                  <a:gd name="connsiteY34" fmla="*/ 975360 h 1576251"/>
                  <a:gd name="connsiteX35" fmla="*/ 487680 w 653143"/>
                  <a:gd name="connsiteY35" fmla="*/ 879566 h 1576251"/>
                  <a:gd name="connsiteX36" fmla="*/ 461554 w 653143"/>
                  <a:gd name="connsiteY36" fmla="*/ 792480 h 1576251"/>
                  <a:gd name="connsiteX37" fmla="*/ 435428 w 653143"/>
                  <a:gd name="connsiteY37" fmla="*/ 661851 h 1576251"/>
                  <a:gd name="connsiteX38" fmla="*/ 444137 w 653143"/>
                  <a:gd name="connsiteY38" fmla="*/ 505097 h 1576251"/>
                  <a:gd name="connsiteX39" fmla="*/ 478971 w 653143"/>
                  <a:gd name="connsiteY39" fmla="*/ 435428 h 1576251"/>
                  <a:gd name="connsiteX40" fmla="*/ 505097 w 653143"/>
                  <a:gd name="connsiteY40" fmla="*/ 374468 h 1576251"/>
                  <a:gd name="connsiteX41" fmla="*/ 522514 w 653143"/>
                  <a:gd name="connsiteY41" fmla="*/ 348343 h 1576251"/>
                  <a:gd name="connsiteX42" fmla="*/ 531223 w 653143"/>
                  <a:gd name="connsiteY42" fmla="*/ 322217 h 1576251"/>
                  <a:gd name="connsiteX43" fmla="*/ 557348 w 653143"/>
                  <a:gd name="connsiteY43" fmla="*/ 296091 h 1576251"/>
                  <a:gd name="connsiteX44" fmla="*/ 574765 w 653143"/>
                  <a:gd name="connsiteY44" fmla="*/ 261257 h 1576251"/>
                  <a:gd name="connsiteX45" fmla="*/ 609600 w 653143"/>
                  <a:gd name="connsiteY45" fmla="*/ 209006 h 1576251"/>
                  <a:gd name="connsiteX46" fmla="*/ 627017 w 653143"/>
                  <a:gd name="connsiteY46" fmla="*/ 182880 h 1576251"/>
                  <a:gd name="connsiteX47" fmla="*/ 644434 w 653143"/>
                  <a:gd name="connsiteY47" fmla="*/ 130628 h 1576251"/>
                  <a:gd name="connsiteX48" fmla="*/ 653143 w 653143"/>
                  <a:gd name="connsiteY48" fmla="*/ 104503 h 1576251"/>
                  <a:gd name="connsiteX49" fmla="*/ 653143 w 653143"/>
                  <a:gd name="connsiteY49" fmla="*/ 43543 h 1576251"/>
                  <a:gd name="connsiteX0" fmla="*/ 592183 w 653143"/>
                  <a:gd name="connsiteY0" fmla="*/ 0 h 1576251"/>
                  <a:gd name="connsiteX1" fmla="*/ 548640 w 653143"/>
                  <a:gd name="connsiteY1" fmla="*/ 60960 h 1576251"/>
                  <a:gd name="connsiteX2" fmla="*/ 531223 w 653143"/>
                  <a:gd name="connsiteY2" fmla="*/ 87086 h 1576251"/>
                  <a:gd name="connsiteX3" fmla="*/ 487680 w 653143"/>
                  <a:gd name="connsiteY3" fmla="*/ 121920 h 1576251"/>
                  <a:gd name="connsiteX4" fmla="*/ 452845 w 653143"/>
                  <a:gd name="connsiteY4" fmla="*/ 130628 h 1576251"/>
                  <a:gd name="connsiteX5" fmla="*/ 400594 w 653143"/>
                  <a:gd name="connsiteY5" fmla="*/ 148046 h 1576251"/>
                  <a:gd name="connsiteX6" fmla="*/ 348343 w 653143"/>
                  <a:gd name="connsiteY6" fmla="*/ 165463 h 1576251"/>
                  <a:gd name="connsiteX7" fmla="*/ 322217 w 653143"/>
                  <a:gd name="connsiteY7" fmla="*/ 174171 h 1576251"/>
                  <a:gd name="connsiteX8" fmla="*/ 296091 w 653143"/>
                  <a:gd name="connsiteY8" fmla="*/ 182880 h 1576251"/>
                  <a:gd name="connsiteX9" fmla="*/ 235131 w 653143"/>
                  <a:gd name="connsiteY9" fmla="*/ 200297 h 1576251"/>
                  <a:gd name="connsiteX10" fmla="*/ 209005 w 653143"/>
                  <a:gd name="connsiteY10" fmla="*/ 226423 h 1576251"/>
                  <a:gd name="connsiteX11" fmla="*/ 182880 w 653143"/>
                  <a:gd name="connsiteY11" fmla="*/ 243840 h 1576251"/>
                  <a:gd name="connsiteX12" fmla="*/ 165463 w 653143"/>
                  <a:gd name="connsiteY12" fmla="*/ 269966 h 1576251"/>
                  <a:gd name="connsiteX13" fmla="*/ 148045 w 653143"/>
                  <a:gd name="connsiteY13" fmla="*/ 287383 h 1576251"/>
                  <a:gd name="connsiteX14" fmla="*/ 121920 w 653143"/>
                  <a:gd name="connsiteY14" fmla="*/ 400594 h 1576251"/>
                  <a:gd name="connsiteX15" fmla="*/ 113211 w 653143"/>
                  <a:gd name="connsiteY15" fmla="*/ 426720 h 1576251"/>
                  <a:gd name="connsiteX16" fmla="*/ 104503 w 653143"/>
                  <a:gd name="connsiteY16" fmla="*/ 470263 h 1576251"/>
                  <a:gd name="connsiteX17" fmla="*/ 87085 w 653143"/>
                  <a:gd name="connsiteY17" fmla="*/ 522514 h 1576251"/>
                  <a:gd name="connsiteX18" fmla="*/ 69668 w 653143"/>
                  <a:gd name="connsiteY18" fmla="*/ 609600 h 1576251"/>
                  <a:gd name="connsiteX19" fmla="*/ 52251 w 653143"/>
                  <a:gd name="connsiteY19" fmla="*/ 661851 h 1576251"/>
                  <a:gd name="connsiteX20" fmla="*/ 52251 w 653143"/>
                  <a:gd name="connsiteY20" fmla="*/ 1201783 h 1576251"/>
                  <a:gd name="connsiteX21" fmla="*/ 43543 w 653143"/>
                  <a:gd name="connsiteY21" fmla="*/ 1236617 h 1576251"/>
                  <a:gd name="connsiteX22" fmla="*/ 34834 w 653143"/>
                  <a:gd name="connsiteY22" fmla="*/ 1280160 h 1576251"/>
                  <a:gd name="connsiteX23" fmla="*/ 26125 w 653143"/>
                  <a:gd name="connsiteY23" fmla="*/ 1349828 h 1576251"/>
                  <a:gd name="connsiteX24" fmla="*/ 8708 w 653143"/>
                  <a:gd name="connsiteY24" fmla="*/ 1402080 h 1576251"/>
                  <a:gd name="connsiteX25" fmla="*/ 0 w 653143"/>
                  <a:gd name="connsiteY25" fmla="*/ 1471748 h 1576251"/>
                  <a:gd name="connsiteX26" fmla="*/ 182880 w 653143"/>
                  <a:gd name="connsiteY26" fmla="*/ 1558834 h 1576251"/>
                  <a:gd name="connsiteX27" fmla="*/ 278674 w 653143"/>
                  <a:gd name="connsiteY27" fmla="*/ 1576251 h 1576251"/>
                  <a:gd name="connsiteX28" fmla="*/ 452845 w 653143"/>
                  <a:gd name="connsiteY28" fmla="*/ 1567543 h 1576251"/>
                  <a:gd name="connsiteX29" fmla="*/ 496388 w 653143"/>
                  <a:gd name="connsiteY29" fmla="*/ 1524000 h 1576251"/>
                  <a:gd name="connsiteX30" fmla="*/ 522514 w 653143"/>
                  <a:gd name="connsiteY30" fmla="*/ 1497874 h 1576251"/>
                  <a:gd name="connsiteX31" fmla="*/ 539931 w 653143"/>
                  <a:gd name="connsiteY31" fmla="*/ 1471748 h 1576251"/>
                  <a:gd name="connsiteX32" fmla="*/ 522514 w 653143"/>
                  <a:gd name="connsiteY32" fmla="*/ 1254034 h 1576251"/>
                  <a:gd name="connsiteX33" fmla="*/ 513805 w 653143"/>
                  <a:gd name="connsiteY33" fmla="*/ 1088571 h 1576251"/>
                  <a:gd name="connsiteX34" fmla="*/ 496388 w 653143"/>
                  <a:gd name="connsiteY34" fmla="*/ 975360 h 1576251"/>
                  <a:gd name="connsiteX35" fmla="*/ 487680 w 653143"/>
                  <a:gd name="connsiteY35" fmla="*/ 879566 h 1576251"/>
                  <a:gd name="connsiteX36" fmla="*/ 461554 w 653143"/>
                  <a:gd name="connsiteY36" fmla="*/ 792480 h 1576251"/>
                  <a:gd name="connsiteX37" fmla="*/ 435428 w 653143"/>
                  <a:gd name="connsiteY37" fmla="*/ 661851 h 1576251"/>
                  <a:gd name="connsiteX38" fmla="*/ 444137 w 653143"/>
                  <a:gd name="connsiteY38" fmla="*/ 505097 h 1576251"/>
                  <a:gd name="connsiteX39" fmla="*/ 478971 w 653143"/>
                  <a:gd name="connsiteY39" fmla="*/ 435428 h 1576251"/>
                  <a:gd name="connsiteX40" fmla="*/ 505097 w 653143"/>
                  <a:gd name="connsiteY40" fmla="*/ 374468 h 1576251"/>
                  <a:gd name="connsiteX41" fmla="*/ 522514 w 653143"/>
                  <a:gd name="connsiteY41" fmla="*/ 348343 h 1576251"/>
                  <a:gd name="connsiteX42" fmla="*/ 531223 w 653143"/>
                  <a:gd name="connsiteY42" fmla="*/ 322217 h 1576251"/>
                  <a:gd name="connsiteX43" fmla="*/ 557348 w 653143"/>
                  <a:gd name="connsiteY43" fmla="*/ 296091 h 1576251"/>
                  <a:gd name="connsiteX44" fmla="*/ 574765 w 653143"/>
                  <a:gd name="connsiteY44" fmla="*/ 261257 h 1576251"/>
                  <a:gd name="connsiteX45" fmla="*/ 609600 w 653143"/>
                  <a:gd name="connsiteY45" fmla="*/ 209006 h 1576251"/>
                  <a:gd name="connsiteX46" fmla="*/ 627017 w 653143"/>
                  <a:gd name="connsiteY46" fmla="*/ 182880 h 1576251"/>
                  <a:gd name="connsiteX47" fmla="*/ 644434 w 653143"/>
                  <a:gd name="connsiteY47" fmla="*/ 130628 h 1576251"/>
                  <a:gd name="connsiteX48" fmla="*/ 653143 w 653143"/>
                  <a:gd name="connsiteY48" fmla="*/ 104503 h 1576251"/>
                  <a:gd name="connsiteX49" fmla="*/ 653143 w 653143"/>
                  <a:gd name="connsiteY49" fmla="*/ 43543 h 1576251"/>
                  <a:gd name="connsiteX50" fmla="*/ 592183 w 653143"/>
                  <a:gd name="connsiteY50" fmla="*/ 0 h 1576251"/>
                  <a:gd name="connsiteX0" fmla="*/ 592183 w 653143"/>
                  <a:gd name="connsiteY0" fmla="*/ 0 h 1576251"/>
                  <a:gd name="connsiteX1" fmla="*/ 531223 w 653143"/>
                  <a:gd name="connsiteY1" fmla="*/ 87086 h 1576251"/>
                  <a:gd name="connsiteX2" fmla="*/ 487680 w 653143"/>
                  <a:gd name="connsiteY2" fmla="*/ 121920 h 1576251"/>
                  <a:gd name="connsiteX3" fmla="*/ 452845 w 653143"/>
                  <a:gd name="connsiteY3" fmla="*/ 130628 h 1576251"/>
                  <a:gd name="connsiteX4" fmla="*/ 400594 w 653143"/>
                  <a:gd name="connsiteY4" fmla="*/ 148046 h 1576251"/>
                  <a:gd name="connsiteX5" fmla="*/ 348343 w 653143"/>
                  <a:gd name="connsiteY5" fmla="*/ 165463 h 1576251"/>
                  <a:gd name="connsiteX6" fmla="*/ 322217 w 653143"/>
                  <a:gd name="connsiteY6" fmla="*/ 174171 h 1576251"/>
                  <a:gd name="connsiteX7" fmla="*/ 296091 w 653143"/>
                  <a:gd name="connsiteY7" fmla="*/ 182880 h 1576251"/>
                  <a:gd name="connsiteX8" fmla="*/ 235131 w 653143"/>
                  <a:gd name="connsiteY8" fmla="*/ 200297 h 1576251"/>
                  <a:gd name="connsiteX9" fmla="*/ 209005 w 653143"/>
                  <a:gd name="connsiteY9" fmla="*/ 226423 h 1576251"/>
                  <a:gd name="connsiteX10" fmla="*/ 182880 w 653143"/>
                  <a:gd name="connsiteY10" fmla="*/ 243840 h 1576251"/>
                  <a:gd name="connsiteX11" fmla="*/ 165463 w 653143"/>
                  <a:gd name="connsiteY11" fmla="*/ 269966 h 1576251"/>
                  <a:gd name="connsiteX12" fmla="*/ 148045 w 653143"/>
                  <a:gd name="connsiteY12" fmla="*/ 287383 h 1576251"/>
                  <a:gd name="connsiteX13" fmla="*/ 121920 w 653143"/>
                  <a:gd name="connsiteY13" fmla="*/ 400594 h 1576251"/>
                  <a:gd name="connsiteX14" fmla="*/ 113211 w 653143"/>
                  <a:gd name="connsiteY14" fmla="*/ 426720 h 1576251"/>
                  <a:gd name="connsiteX15" fmla="*/ 104503 w 653143"/>
                  <a:gd name="connsiteY15" fmla="*/ 470263 h 1576251"/>
                  <a:gd name="connsiteX16" fmla="*/ 87085 w 653143"/>
                  <a:gd name="connsiteY16" fmla="*/ 522514 h 1576251"/>
                  <a:gd name="connsiteX17" fmla="*/ 69668 w 653143"/>
                  <a:gd name="connsiteY17" fmla="*/ 609600 h 1576251"/>
                  <a:gd name="connsiteX18" fmla="*/ 52251 w 653143"/>
                  <a:gd name="connsiteY18" fmla="*/ 661851 h 1576251"/>
                  <a:gd name="connsiteX19" fmla="*/ 52251 w 653143"/>
                  <a:gd name="connsiteY19" fmla="*/ 1201783 h 1576251"/>
                  <a:gd name="connsiteX20" fmla="*/ 43543 w 653143"/>
                  <a:gd name="connsiteY20" fmla="*/ 1236617 h 1576251"/>
                  <a:gd name="connsiteX21" fmla="*/ 34834 w 653143"/>
                  <a:gd name="connsiteY21" fmla="*/ 1280160 h 1576251"/>
                  <a:gd name="connsiteX22" fmla="*/ 26125 w 653143"/>
                  <a:gd name="connsiteY22" fmla="*/ 1349828 h 1576251"/>
                  <a:gd name="connsiteX23" fmla="*/ 8708 w 653143"/>
                  <a:gd name="connsiteY23" fmla="*/ 1402080 h 1576251"/>
                  <a:gd name="connsiteX24" fmla="*/ 0 w 653143"/>
                  <a:gd name="connsiteY24" fmla="*/ 1471748 h 1576251"/>
                  <a:gd name="connsiteX25" fmla="*/ 182880 w 653143"/>
                  <a:gd name="connsiteY25" fmla="*/ 1558834 h 1576251"/>
                  <a:gd name="connsiteX26" fmla="*/ 278674 w 653143"/>
                  <a:gd name="connsiteY26" fmla="*/ 1576251 h 1576251"/>
                  <a:gd name="connsiteX27" fmla="*/ 452845 w 653143"/>
                  <a:gd name="connsiteY27" fmla="*/ 1567543 h 1576251"/>
                  <a:gd name="connsiteX28" fmla="*/ 496388 w 653143"/>
                  <a:gd name="connsiteY28" fmla="*/ 1524000 h 1576251"/>
                  <a:gd name="connsiteX29" fmla="*/ 522514 w 653143"/>
                  <a:gd name="connsiteY29" fmla="*/ 1497874 h 1576251"/>
                  <a:gd name="connsiteX30" fmla="*/ 539931 w 653143"/>
                  <a:gd name="connsiteY30" fmla="*/ 1471748 h 1576251"/>
                  <a:gd name="connsiteX31" fmla="*/ 522514 w 653143"/>
                  <a:gd name="connsiteY31" fmla="*/ 1254034 h 1576251"/>
                  <a:gd name="connsiteX32" fmla="*/ 513805 w 653143"/>
                  <a:gd name="connsiteY32" fmla="*/ 1088571 h 1576251"/>
                  <a:gd name="connsiteX33" fmla="*/ 496388 w 653143"/>
                  <a:gd name="connsiteY33" fmla="*/ 975360 h 1576251"/>
                  <a:gd name="connsiteX34" fmla="*/ 487680 w 653143"/>
                  <a:gd name="connsiteY34" fmla="*/ 879566 h 1576251"/>
                  <a:gd name="connsiteX35" fmla="*/ 461554 w 653143"/>
                  <a:gd name="connsiteY35" fmla="*/ 792480 h 1576251"/>
                  <a:gd name="connsiteX36" fmla="*/ 435428 w 653143"/>
                  <a:gd name="connsiteY36" fmla="*/ 661851 h 1576251"/>
                  <a:gd name="connsiteX37" fmla="*/ 444137 w 653143"/>
                  <a:gd name="connsiteY37" fmla="*/ 505097 h 1576251"/>
                  <a:gd name="connsiteX38" fmla="*/ 478971 w 653143"/>
                  <a:gd name="connsiteY38" fmla="*/ 435428 h 1576251"/>
                  <a:gd name="connsiteX39" fmla="*/ 505097 w 653143"/>
                  <a:gd name="connsiteY39" fmla="*/ 374468 h 1576251"/>
                  <a:gd name="connsiteX40" fmla="*/ 522514 w 653143"/>
                  <a:gd name="connsiteY40" fmla="*/ 348343 h 1576251"/>
                  <a:gd name="connsiteX41" fmla="*/ 531223 w 653143"/>
                  <a:gd name="connsiteY41" fmla="*/ 322217 h 1576251"/>
                  <a:gd name="connsiteX42" fmla="*/ 557348 w 653143"/>
                  <a:gd name="connsiteY42" fmla="*/ 296091 h 1576251"/>
                  <a:gd name="connsiteX43" fmla="*/ 574765 w 653143"/>
                  <a:gd name="connsiteY43" fmla="*/ 261257 h 1576251"/>
                  <a:gd name="connsiteX44" fmla="*/ 609600 w 653143"/>
                  <a:gd name="connsiteY44" fmla="*/ 209006 h 1576251"/>
                  <a:gd name="connsiteX45" fmla="*/ 627017 w 653143"/>
                  <a:gd name="connsiteY45" fmla="*/ 182880 h 1576251"/>
                  <a:gd name="connsiteX46" fmla="*/ 644434 w 653143"/>
                  <a:gd name="connsiteY46" fmla="*/ 130628 h 1576251"/>
                  <a:gd name="connsiteX47" fmla="*/ 653143 w 653143"/>
                  <a:gd name="connsiteY47" fmla="*/ 104503 h 1576251"/>
                  <a:gd name="connsiteX48" fmla="*/ 653143 w 653143"/>
                  <a:gd name="connsiteY48" fmla="*/ 43543 h 1576251"/>
                  <a:gd name="connsiteX49" fmla="*/ 592183 w 653143"/>
                  <a:gd name="connsiteY49" fmla="*/ 0 h 1576251"/>
                  <a:gd name="connsiteX0" fmla="*/ 592183 w 653143"/>
                  <a:gd name="connsiteY0" fmla="*/ 0 h 1576251"/>
                  <a:gd name="connsiteX1" fmla="*/ 487680 w 653143"/>
                  <a:gd name="connsiteY1" fmla="*/ 121920 h 1576251"/>
                  <a:gd name="connsiteX2" fmla="*/ 452845 w 653143"/>
                  <a:gd name="connsiteY2" fmla="*/ 130628 h 1576251"/>
                  <a:gd name="connsiteX3" fmla="*/ 400594 w 653143"/>
                  <a:gd name="connsiteY3" fmla="*/ 148046 h 1576251"/>
                  <a:gd name="connsiteX4" fmla="*/ 348343 w 653143"/>
                  <a:gd name="connsiteY4" fmla="*/ 165463 h 1576251"/>
                  <a:gd name="connsiteX5" fmla="*/ 322217 w 653143"/>
                  <a:gd name="connsiteY5" fmla="*/ 174171 h 1576251"/>
                  <a:gd name="connsiteX6" fmla="*/ 296091 w 653143"/>
                  <a:gd name="connsiteY6" fmla="*/ 182880 h 1576251"/>
                  <a:gd name="connsiteX7" fmla="*/ 235131 w 653143"/>
                  <a:gd name="connsiteY7" fmla="*/ 200297 h 1576251"/>
                  <a:gd name="connsiteX8" fmla="*/ 209005 w 653143"/>
                  <a:gd name="connsiteY8" fmla="*/ 226423 h 1576251"/>
                  <a:gd name="connsiteX9" fmla="*/ 182880 w 653143"/>
                  <a:gd name="connsiteY9" fmla="*/ 243840 h 1576251"/>
                  <a:gd name="connsiteX10" fmla="*/ 165463 w 653143"/>
                  <a:gd name="connsiteY10" fmla="*/ 269966 h 1576251"/>
                  <a:gd name="connsiteX11" fmla="*/ 148045 w 653143"/>
                  <a:gd name="connsiteY11" fmla="*/ 287383 h 1576251"/>
                  <a:gd name="connsiteX12" fmla="*/ 121920 w 653143"/>
                  <a:gd name="connsiteY12" fmla="*/ 400594 h 1576251"/>
                  <a:gd name="connsiteX13" fmla="*/ 113211 w 653143"/>
                  <a:gd name="connsiteY13" fmla="*/ 426720 h 1576251"/>
                  <a:gd name="connsiteX14" fmla="*/ 104503 w 653143"/>
                  <a:gd name="connsiteY14" fmla="*/ 470263 h 1576251"/>
                  <a:gd name="connsiteX15" fmla="*/ 87085 w 653143"/>
                  <a:gd name="connsiteY15" fmla="*/ 522514 h 1576251"/>
                  <a:gd name="connsiteX16" fmla="*/ 69668 w 653143"/>
                  <a:gd name="connsiteY16" fmla="*/ 609600 h 1576251"/>
                  <a:gd name="connsiteX17" fmla="*/ 52251 w 653143"/>
                  <a:gd name="connsiteY17" fmla="*/ 661851 h 1576251"/>
                  <a:gd name="connsiteX18" fmla="*/ 52251 w 653143"/>
                  <a:gd name="connsiteY18" fmla="*/ 1201783 h 1576251"/>
                  <a:gd name="connsiteX19" fmla="*/ 43543 w 653143"/>
                  <a:gd name="connsiteY19" fmla="*/ 1236617 h 1576251"/>
                  <a:gd name="connsiteX20" fmla="*/ 34834 w 653143"/>
                  <a:gd name="connsiteY20" fmla="*/ 1280160 h 1576251"/>
                  <a:gd name="connsiteX21" fmla="*/ 26125 w 653143"/>
                  <a:gd name="connsiteY21" fmla="*/ 1349828 h 1576251"/>
                  <a:gd name="connsiteX22" fmla="*/ 8708 w 653143"/>
                  <a:gd name="connsiteY22" fmla="*/ 1402080 h 1576251"/>
                  <a:gd name="connsiteX23" fmla="*/ 0 w 653143"/>
                  <a:gd name="connsiteY23" fmla="*/ 1471748 h 1576251"/>
                  <a:gd name="connsiteX24" fmla="*/ 182880 w 653143"/>
                  <a:gd name="connsiteY24" fmla="*/ 1558834 h 1576251"/>
                  <a:gd name="connsiteX25" fmla="*/ 278674 w 653143"/>
                  <a:gd name="connsiteY25" fmla="*/ 1576251 h 1576251"/>
                  <a:gd name="connsiteX26" fmla="*/ 452845 w 653143"/>
                  <a:gd name="connsiteY26" fmla="*/ 1567543 h 1576251"/>
                  <a:gd name="connsiteX27" fmla="*/ 496388 w 653143"/>
                  <a:gd name="connsiteY27" fmla="*/ 1524000 h 1576251"/>
                  <a:gd name="connsiteX28" fmla="*/ 522514 w 653143"/>
                  <a:gd name="connsiteY28" fmla="*/ 1497874 h 1576251"/>
                  <a:gd name="connsiteX29" fmla="*/ 539931 w 653143"/>
                  <a:gd name="connsiteY29" fmla="*/ 1471748 h 1576251"/>
                  <a:gd name="connsiteX30" fmla="*/ 522514 w 653143"/>
                  <a:gd name="connsiteY30" fmla="*/ 1254034 h 1576251"/>
                  <a:gd name="connsiteX31" fmla="*/ 513805 w 653143"/>
                  <a:gd name="connsiteY31" fmla="*/ 1088571 h 1576251"/>
                  <a:gd name="connsiteX32" fmla="*/ 496388 w 653143"/>
                  <a:gd name="connsiteY32" fmla="*/ 975360 h 1576251"/>
                  <a:gd name="connsiteX33" fmla="*/ 487680 w 653143"/>
                  <a:gd name="connsiteY33" fmla="*/ 879566 h 1576251"/>
                  <a:gd name="connsiteX34" fmla="*/ 461554 w 653143"/>
                  <a:gd name="connsiteY34" fmla="*/ 792480 h 1576251"/>
                  <a:gd name="connsiteX35" fmla="*/ 435428 w 653143"/>
                  <a:gd name="connsiteY35" fmla="*/ 661851 h 1576251"/>
                  <a:gd name="connsiteX36" fmla="*/ 444137 w 653143"/>
                  <a:gd name="connsiteY36" fmla="*/ 505097 h 1576251"/>
                  <a:gd name="connsiteX37" fmla="*/ 478971 w 653143"/>
                  <a:gd name="connsiteY37" fmla="*/ 435428 h 1576251"/>
                  <a:gd name="connsiteX38" fmla="*/ 505097 w 653143"/>
                  <a:gd name="connsiteY38" fmla="*/ 374468 h 1576251"/>
                  <a:gd name="connsiteX39" fmla="*/ 522514 w 653143"/>
                  <a:gd name="connsiteY39" fmla="*/ 348343 h 1576251"/>
                  <a:gd name="connsiteX40" fmla="*/ 531223 w 653143"/>
                  <a:gd name="connsiteY40" fmla="*/ 322217 h 1576251"/>
                  <a:gd name="connsiteX41" fmla="*/ 557348 w 653143"/>
                  <a:gd name="connsiteY41" fmla="*/ 296091 h 1576251"/>
                  <a:gd name="connsiteX42" fmla="*/ 574765 w 653143"/>
                  <a:gd name="connsiteY42" fmla="*/ 261257 h 1576251"/>
                  <a:gd name="connsiteX43" fmla="*/ 609600 w 653143"/>
                  <a:gd name="connsiteY43" fmla="*/ 209006 h 1576251"/>
                  <a:gd name="connsiteX44" fmla="*/ 627017 w 653143"/>
                  <a:gd name="connsiteY44" fmla="*/ 182880 h 1576251"/>
                  <a:gd name="connsiteX45" fmla="*/ 644434 w 653143"/>
                  <a:gd name="connsiteY45" fmla="*/ 130628 h 1576251"/>
                  <a:gd name="connsiteX46" fmla="*/ 653143 w 653143"/>
                  <a:gd name="connsiteY46" fmla="*/ 104503 h 1576251"/>
                  <a:gd name="connsiteX47" fmla="*/ 653143 w 653143"/>
                  <a:gd name="connsiteY47" fmla="*/ 43543 h 1576251"/>
                  <a:gd name="connsiteX48" fmla="*/ 592183 w 653143"/>
                  <a:gd name="connsiteY48" fmla="*/ 0 h 1576251"/>
                  <a:gd name="connsiteX0" fmla="*/ 592183 w 653143"/>
                  <a:gd name="connsiteY0" fmla="*/ 0 h 1576251"/>
                  <a:gd name="connsiteX1" fmla="*/ 452845 w 653143"/>
                  <a:gd name="connsiteY1" fmla="*/ 130628 h 1576251"/>
                  <a:gd name="connsiteX2" fmla="*/ 400594 w 653143"/>
                  <a:gd name="connsiteY2" fmla="*/ 148046 h 1576251"/>
                  <a:gd name="connsiteX3" fmla="*/ 348343 w 653143"/>
                  <a:gd name="connsiteY3" fmla="*/ 165463 h 1576251"/>
                  <a:gd name="connsiteX4" fmla="*/ 322217 w 653143"/>
                  <a:gd name="connsiteY4" fmla="*/ 174171 h 1576251"/>
                  <a:gd name="connsiteX5" fmla="*/ 296091 w 653143"/>
                  <a:gd name="connsiteY5" fmla="*/ 182880 h 1576251"/>
                  <a:gd name="connsiteX6" fmla="*/ 235131 w 653143"/>
                  <a:gd name="connsiteY6" fmla="*/ 200297 h 1576251"/>
                  <a:gd name="connsiteX7" fmla="*/ 209005 w 653143"/>
                  <a:gd name="connsiteY7" fmla="*/ 226423 h 1576251"/>
                  <a:gd name="connsiteX8" fmla="*/ 182880 w 653143"/>
                  <a:gd name="connsiteY8" fmla="*/ 243840 h 1576251"/>
                  <a:gd name="connsiteX9" fmla="*/ 165463 w 653143"/>
                  <a:gd name="connsiteY9" fmla="*/ 269966 h 1576251"/>
                  <a:gd name="connsiteX10" fmla="*/ 148045 w 653143"/>
                  <a:gd name="connsiteY10" fmla="*/ 287383 h 1576251"/>
                  <a:gd name="connsiteX11" fmla="*/ 121920 w 653143"/>
                  <a:gd name="connsiteY11" fmla="*/ 400594 h 1576251"/>
                  <a:gd name="connsiteX12" fmla="*/ 113211 w 653143"/>
                  <a:gd name="connsiteY12" fmla="*/ 426720 h 1576251"/>
                  <a:gd name="connsiteX13" fmla="*/ 104503 w 653143"/>
                  <a:gd name="connsiteY13" fmla="*/ 470263 h 1576251"/>
                  <a:gd name="connsiteX14" fmla="*/ 87085 w 653143"/>
                  <a:gd name="connsiteY14" fmla="*/ 522514 h 1576251"/>
                  <a:gd name="connsiteX15" fmla="*/ 69668 w 653143"/>
                  <a:gd name="connsiteY15" fmla="*/ 609600 h 1576251"/>
                  <a:gd name="connsiteX16" fmla="*/ 52251 w 653143"/>
                  <a:gd name="connsiteY16" fmla="*/ 661851 h 1576251"/>
                  <a:gd name="connsiteX17" fmla="*/ 52251 w 653143"/>
                  <a:gd name="connsiteY17" fmla="*/ 1201783 h 1576251"/>
                  <a:gd name="connsiteX18" fmla="*/ 43543 w 653143"/>
                  <a:gd name="connsiteY18" fmla="*/ 1236617 h 1576251"/>
                  <a:gd name="connsiteX19" fmla="*/ 34834 w 653143"/>
                  <a:gd name="connsiteY19" fmla="*/ 1280160 h 1576251"/>
                  <a:gd name="connsiteX20" fmla="*/ 26125 w 653143"/>
                  <a:gd name="connsiteY20" fmla="*/ 1349828 h 1576251"/>
                  <a:gd name="connsiteX21" fmla="*/ 8708 w 653143"/>
                  <a:gd name="connsiteY21" fmla="*/ 1402080 h 1576251"/>
                  <a:gd name="connsiteX22" fmla="*/ 0 w 653143"/>
                  <a:gd name="connsiteY22" fmla="*/ 1471748 h 1576251"/>
                  <a:gd name="connsiteX23" fmla="*/ 182880 w 653143"/>
                  <a:gd name="connsiteY23" fmla="*/ 1558834 h 1576251"/>
                  <a:gd name="connsiteX24" fmla="*/ 278674 w 653143"/>
                  <a:gd name="connsiteY24" fmla="*/ 1576251 h 1576251"/>
                  <a:gd name="connsiteX25" fmla="*/ 452845 w 653143"/>
                  <a:gd name="connsiteY25" fmla="*/ 1567543 h 1576251"/>
                  <a:gd name="connsiteX26" fmla="*/ 496388 w 653143"/>
                  <a:gd name="connsiteY26" fmla="*/ 1524000 h 1576251"/>
                  <a:gd name="connsiteX27" fmla="*/ 522514 w 653143"/>
                  <a:gd name="connsiteY27" fmla="*/ 1497874 h 1576251"/>
                  <a:gd name="connsiteX28" fmla="*/ 539931 w 653143"/>
                  <a:gd name="connsiteY28" fmla="*/ 1471748 h 1576251"/>
                  <a:gd name="connsiteX29" fmla="*/ 522514 w 653143"/>
                  <a:gd name="connsiteY29" fmla="*/ 1254034 h 1576251"/>
                  <a:gd name="connsiteX30" fmla="*/ 513805 w 653143"/>
                  <a:gd name="connsiteY30" fmla="*/ 1088571 h 1576251"/>
                  <a:gd name="connsiteX31" fmla="*/ 496388 w 653143"/>
                  <a:gd name="connsiteY31" fmla="*/ 975360 h 1576251"/>
                  <a:gd name="connsiteX32" fmla="*/ 487680 w 653143"/>
                  <a:gd name="connsiteY32" fmla="*/ 879566 h 1576251"/>
                  <a:gd name="connsiteX33" fmla="*/ 461554 w 653143"/>
                  <a:gd name="connsiteY33" fmla="*/ 792480 h 1576251"/>
                  <a:gd name="connsiteX34" fmla="*/ 435428 w 653143"/>
                  <a:gd name="connsiteY34" fmla="*/ 661851 h 1576251"/>
                  <a:gd name="connsiteX35" fmla="*/ 444137 w 653143"/>
                  <a:gd name="connsiteY35" fmla="*/ 505097 h 1576251"/>
                  <a:gd name="connsiteX36" fmla="*/ 478971 w 653143"/>
                  <a:gd name="connsiteY36" fmla="*/ 435428 h 1576251"/>
                  <a:gd name="connsiteX37" fmla="*/ 505097 w 653143"/>
                  <a:gd name="connsiteY37" fmla="*/ 374468 h 1576251"/>
                  <a:gd name="connsiteX38" fmla="*/ 522514 w 653143"/>
                  <a:gd name="connsiteY38" fmla="*/ 348343 h 1576251"/>
                  <a:gd name="connsiteX39" fmla="*/ 531223 w 653143"/>
                  <a:gd name="connsiteY39" fmla="*/ 322217 h 1576251"/>
                  <a:gd name="connsiteX40" fmla="*/ 557348 w 653143"/>
                  <a:gd name="connsiteY40" fmla="*/ 296091 h 1576251"/>
                  <a:gd name="connsiteX41" fmla="*/ 574765 w 653143"/>
                  <a:gd name="connsiteY41" fmla="*/ 261257 h 1576251"/>
                  <a:gd name="connsiteX42" fmla="*/ 609600 w 653143"/>
                  <a:gd name="connsiteY42" fmla="*/ 209006 h 1576251"/>
                  <a:gd name="connsiteX43" fmla="*/ 627017 w 653143"/>
                  <a:gd name="connsiteY43" fmla="*/ 182880 h 1576251"/>
                  <a:gd name="connsiteX44" fmla="*/ 644434 w 653143"/>
                  <a:gd name="connsiteY44" fmla="*/ 130628 h 1576251"/>
                  <a:gd name="connsiteX45" fmla="*/ 653143 w 653143"/>
                  <a:gd name="connsiteY45" fmla="*/ 104503 h 1576251"/>
                  <a:gd name="connsiteX46" fmla="*/ 653143 w 653143"/>
                  <a:gd name="connsiteY46" fmla="*/ 43543 h 1576251"/>
                  <a:gd name="connsiteX47" fmla="*/ 592183 w 653143"/>
                  <a:gd name="connsiteY47" fmla="*/ 0 h 1576251"/>
                  <a:gd name="connsiteX0" fmla="*/ 592183 w 653143"/>
                  <a:gd name="connsiteY0" fmla="*/ 0 h 1576251"/>
                  <a:gd name="connsiteX1" fmla="*/ 400594 w 653143"/>
                  <a:gd name="connsiteY1" fmla="*/ 148046 h 1576251"/>
                  <a:gd name="connsiteX2" fmla="*/ 348343 w 653143"/>
                  <a:gd name="connsiteY2" fmla="*/ 165463 h 1576251"/>
                  <a:gd name="connsiteX3" fmla="*/ 322217 w 653143"/>
                  <a:gd name="connsiteY3" fmla="*/ 174171 h 1576251"/>
                  <a:gd name="connsiteX4" fmla="*/ 296091 w 653143"/>
                  <a:gd name="connsiteY4" fmla="*/ 182880 h 1576251"/>
                  <a:gd name="connsiteX5" fmla="*/ 235131 w 653143"/>
                  <a:gd name="connsiteY5" fmla="*/ 200297 h 1576251"/>
                  <a:gd name="connsiteX6" fmla="*/ 209005 w 653143"/>
                  <a:gd name="connsiteY6" fmla="*/ 226423 h 1576251"/>
                  <a:gd name="connsiteX7" fmla="*/ 182880 w 653143"/>
                  <a:gd name="connsiteY7" fmla="*/ 243840 h 1576251"/>
                  <a:gd name="connsiteX8" fmla="*/ 165463 w 653143"/>
                  <a:gd name="connsiteY8" fmla="*/ 269966 h 1576251"/>
                  <a:gd name="connsiteX9" fmla="*/ 148045 w 653143"/>
                  <a:gd name="connsiteY9" fmla="*/ 287383 h 1576251"/>
                  <a:gd name="connsiteX10" fmla="*/ 121920 w 653143"/>
                  <a:gd name="connsiteY10" fmla="*/ 400594 h 1576251"/>
                  <a:gd name="connsiteX11" fmla="*/ 113211 w 653143"/>
                  <a:gd name="connsiteY11" fmla="*/ 426720 h 1576251"/>
                  <a:gd name="connsiteX12" fmla="*/ 104503 w 653143"/>
                  <a:gd name="connsiteY12" fmla="*/ 470263 h 1576251"/>
                  <a:gd name="connsiteX13" fmla="*/ 87085 w 653143"/>
                  <a:gd name="connsiteY13" fmla="*/ 522514 h 1576251"/>
                  <a:gd name="connsiteX14" fmla="*/ 69668 w 653143"/>
                  <a:gd name="connsiteY14" fmla="*/ 609600 h 1576251"/>
                  <a:gd name="connsiteX15" fmla="*/ 52251 w 653143"/>
                  <a:gd name="connsiteY15" fmla="*/ 661851 h 1576251"/>
                  <a:gd name="connsiteX16" fmla="*/ 52251 w 653143"/>
                  <a:gd name="connsiteY16" fmla="*/ 1201783 h 1576251"/>
                  <a:gd name="connsiteX17" fmla="*/ 43543 w 653143"/>
                  <a:gd name="connsiteY17" fmla="*/ 1236617 h 1576251"/>
                  <a:gd name="connsiteX18" fmla="*/ 34834 w 653143"/>
                  <a:gd name="connsiteY18" fmla="*/ 1280160 h 1576251"/>
                  <a:gd name="connsiteX19" fmla="*/ 26125 w 653143"/>
                  <a:gd name="connsiteY19" fmla="*/ 1349828 h 1576251"/>
                  <a:gd name="connsiteX20" fmla="*/ 8708 w 653143"/>
                  <a:gd name="connsiteY20" fmla="*/ 1402080 h 1576251"/>
                  <a:gd name="connsiteX21" fmla="*/ 0 w 653143"/>
                  <a:gd name="connsiteY21" fmla="*/ 1471748 h 1576251"/>
                  <a:gd name="connsiteX22" fmla="*/ 182880 w 653143"/>
                  <a:gd name="connsiteY22" fmla="*/ 1558834 h 1576251"/>
                  <a:gd name="connsiteX23" fmla="*/ 278674 w 653143"/>
                  <a:gd name="connsiteY23" fmla="*/ 1576251 h 1576251"/>
                  <a:gd name="connsiteX24" fmla="*/ 452845 w 653143"/>
                  <a:gd name="connsiteY24" fmla="*/ 1567543 h 1576251"/>
                  <a:gd name="connsiteX25" fmla="*/ 496388 w 653143"/>
                  <a:gd name="connsiteY25" fmla="*/ 1524000 h 1576251"/>
                  <a:gd name="connsiteX26" fmla="*/ 522514 w 653143"/>
                  <a:gd name="connsiteY26" fmla="*/ 1497874 h 1576251"/>
                  <a:gd name="connsiteX27" fmla="*/ 539931 w 653143"/>
                  <a:gd name="connsiteY27" fmla="*/ 1471748 h 1576251"/>
                  <a:gd name="connsiteX28" fmla="*/ 522514 w 653143"/>
                  <a:gd name="connsiteY28" fmla="*/ 1254034 h 1576251"/>
                  <a:gd name="connsiteX29" fmla="*/ 513805 w 653143"/>
                  <a:gd name="connsiteY29" fmla="*/ 1088571 h 1576251"/>
                  <a:gd name="connsiteX30" fmla="*/ 496388 w 653143"/>
                  <a:gd name="connsiteY30" fmla="*/ 975360 h 1576251"/>
                  <a:gd name="connsiteX31" fmla="*/ 487680 w 653143"/>
                  <a:gd name="connsiteY31" fmla="*/ 879566 h 1576251"/>
                  <a:gd name="connsiteX32" fmla="*/ 461554 w 653143"/>
                  <a:gd name="connsiteY32" fmla="*/ 792480 h 1576251"/>
                  <a:gd name="connsiteX33" fmla="*/ 435428 w 653143"/>
                  <a:gd name="connsiteY33" fmla="*/ 661851 h 1576251"/>
                  <a:gd name="connsiteX34" fmla="*/ 444137 w 653143"/>
                  <a:gd name="connsiteY34" fmla="*/ 505097 h 1576251"/>
                  <a:gd name="connsiteX35" fmla="*/ 478971 w 653143"/>
                  <a:gd name="connsiteY35" fmla="*/ 435428 h 1576251"/>
                  <a:gd name="connsiteX36" fmla="*/ 505097 w 653143"/>
                  <a:gd name="connsiteY36" fmla="*/ 374468 h 1576251"/>
                  <a:gd name="connsiteX37" fmla="*/ 522514 w 653143"/>
                  <a:gd name="connsiteY37" fmla="*/ 348343 h 1576251"/>
                  <a:gd name="connsiteX38" fmla="*/ 531223 w 653143"/>
                  <a:gd name="connsiteY38" fmla="*/ 322217 h 1576251"/>
                  <a:gd name="connsiteX39" fmla="*/ 557348 w 653143"/>
                  <a:gd name="connsiteY39" fmla="*/ 296091 h 1576251"/>
                  <a:gd name="connsiteX40" fmla="*/ 574765 w 653143"/>
                  <a:gd name="connsiteY40" fmla="*/ 261257 h 1576251"/>
                  <a:gd name="connsiteX41" fmla="*/ 609600 w 653143"/>
                  <a:gd name="connsiteY41" fmla="*/ 209006 h 1576251"/>
                  <a:gd name="connsiteX42" fmla="*/ 627017 w 653143"/>
                  <a:gd name="connsiteY42" fmla="*/ 182880 h 1576251"/>
                  <a:gd name="connsiteX43" fmla="*/ 644434 w 653143"/>
                  <a:gd name="connsiteY43" fmla="*/ 130628 h 1576251"/>
                  <a:gd name="connsiteX44" fmla="*/ 653143 w 653143"/>
                  <a:gd name="connsiteY44" fmla="*/ 104503 h 1576251"/>
                  <a:gd name="connsiteX45" fmla="*/ 653143 w 653143"/>
                  <a:gd name="connsiteY45" fmla="*/ 43543 h 1576251"/>
                  <a:gd name="connsiteX46" fmla="*/ 592183 w 653143"/>
                  <a:gd name="connsiteY46" fmla="*/ 0 h 1576251"/>
                  <a:gd name="connsiteX0" fmla="*/ 592183 w 653143"/>
                  <a:gd name="connsiteY0" fmla="*/ 0 h 1576251"/>
                  <a:gd name="connsiteX1" fmla="*/ 348343 w 653143"/>
                  <a:gd name="connsiteY1" fmla="*/ 165463 h 1576251"/>
                  <a:gd name="connsiteX2" fmla="*/ 322217 w 653143"/>
                  <a:gd name="connsiteY2" fmla="*/ 174171 h 1576251"/>
                  <a:gd name="connsiteX3" fmla="*/ 296091 w 653143"/>
                  <a:gd name="connsiteY3" fmla="*/ 182880 h 1576251"/>
                  <a:gd name="connsiteX4" fmla="*/ 235131 w 653143"/>
                  <a:gd name="connsiteY4" fmla="*/ 200297 h 1576251"/>
                  <a:gd name="connsiteX5" fmla="*/ 209005 w 653143"/>
                  <a:gd name="connsiteY5" fmla="*/ 226423 h 1576251"/>
                  <a:gd name="connsiteX6" fmla="*/ 182880 w 653143"/>
                  <a:gd name="connsiteY6" fmla="*/ 243840 h 1576251"/>
                  <a:gd name="connsiteX7" fmla="*/ 165463 w 653143"/>
                  <a:gd name="connsiteY7" fmla="*/ 269966 h 1576251"/>
                  <a:gd name="connsiteX8" fmla="*/ 148045 w 653143"/>
                  <a:gd name="connsiteY8" fmla="*/ 287383 h 1576251"/>
                  <a:gd name="connsiteX9" fmla="*/ 121920 w 653143"/>
                  <a:gd name="connsiteY9" fmla="*/ 400594 h 1576251"/>
                  <a:gd name="connsiteX10" fmla="*/ 113211 w 653143"/>
                  <a:gd name="connsiteY10" fmla="*/ 426720 h 1576251"/>
                  <a:gd name="connsiteX11" fmla="*/ 104503 w 653143"/>
                  <a:gd name="connsiteY11" fmla="*/ 470263 h 1576251"/>
                  <a:gd name="connsiteX12" fmla="*/ 87085 w 653143"/>
                  <a:gd name="connsiteY12" fmla="*/ 522514 h 1576251"/>
                  <a:gd name="connsiteX13" fmla="*/ 69668 w 653143"/>
                  <a:gd name="connsiteY13" fmla="*/ 609600 h 1576251"/>
                  <a:gd name="connsiteX14" fmla="*/ 52251 w 653143"/>
                  <a:gd name="connsiteY14" fmla="*/ 661851 h 1576251"/>
                  <a:gd name="connsiteX15" fmla="*/ 52251 w 653143"/>
                  <a:gd name="connsiteY15" fmla="*/ 1201783 h 1576251"/>
                  <a:gd name="connsiteX16" fmla="*/ 43543 w 653143"/>
                  <a:gd name="connsiteY16" fmla="*/ 1236617 h 1576251"/>
                  <a:gd name="connsiteX17" fmla="*/ 34834 w 653143"/>
                  <a:gd name="connsiteY17" fmla="*/ 1280160 h 1576251"/>
                  <a:gd name="connsiteX18" fmla="*/ 26125 w 653143"/>
                  <a:gd name="connsiteY18" fmla="*/ 1349828 h 1576251"/>
                  <a:gd name="connsiteX19" fmla="*/ 8708 w 653143"/>
                  <a:gd name="connsiteY19" fmla="*/ 1402080 h 1576251"/>
                  <a:gd name="connsiteX20" fmla="*/ 0 w 653143"/>
                  <a:gd name="connsiteY20" fmla="*/ 1471748 h 1576251"/>
                  <a:gd name="connsiteX21" fmla="*/ 182880 w 653143"/>
                  <a:gd name="connsiteY21" fmla="*/ 1558834 h 1576251"/>
                  <a:gd name="connsiteX22" fmla="*/ 278674 w 653143"/>
                  <a:gd name="connsiteY22" fmla="*/ 1576251 h 1576251"/>
                  <a:gd name="connsiteX23" fmla="*/ 452845 w 653143"/>
                  <a:gd name="connsiteY23" fmla="*/ 1567543 h 1576251"/>
                  <a:gd name="connsiteX24" fmla="*/ 496388 w 653143"/>
                  <a:gd name="connsiteY24" fmla="*/ 1524000 h 1576251"/>
                  <a:gd name="connsiteX25" fmla="*/ 522514 w 653143"/>
                  <a:gd name="connsiteY25" fmla="*/ 1497874 h 1576251"/>
                  <a:gd name="connsiteX26" fmla="*/ 539931 w 653143"/>
                  <a:gd name="connsiteY26" fmla="*/ 1471748 h 1576251"/>
                  <a:gd name="connsiteX27" fmla="*/ 522514 w 653143"/>
                  <a:gd name="connsiteY27" fmla="*/ 1254034 h 1576251"/>
                  <a:gd name="connsiteX28" fmla="*/ 513805 w 653143"/>
                  <a:gd name="connsiteY28" fmla="*/ 1088571 h 1576251"/>
                  <a:gd name="connsiteX29" fmla="*/ 496388 w 653143"/>
                  <a:gd name="connsiteY29" fmla="*/ 975360 h 1576251"/>
                  <a:gd name="connsiteX30" fmla="*/ 487680 w 653143"/>
                  <a:gd name="connsiteY30" fmla="*/ 879566 h 1576251"/>
                  <a:gd name="connsiteX31" fmla="*/ 461554 w 653143"/>
                  <a:gd name="connsiteY31" fmla="*/ 792480 h 1576251"/>
                  <a:gd name="connsiteX32" fmla="*/ 435428 w 653143"/>
                  <a:gd name="connsiteY32" fmla="*/ 661851 h 1576251"/>
                  <a:gd name="connsiteX33" fmla="*/ 444137 w 653143"/>
                  <a:gd name="connsiteY33" fmla="*/ 505097 h 1576251"/>
                  <a:gd name="connsiteX34" fmla="*/ 478971 w 653143"/>
                  <a:gd name="connsiteY34" fmla="*/ 435428 h 1576251"/>
                  <a:gd name="connsiteX35" fmla="*/ 505097 w 653143"/>
                  <a:gd name="connsiteY35" fmla="*/ 374468 h 1576251"/>
                  <a:gd name="connsiteX36" fmla="*/ 522514 w 653143"/>
                  <a:gd name="connsiteY36" fmla="*/ 348343 h 1576251"/>
                  <a:gd name="connsiteX37" fmla="*/ 531223 w 653143"/>
                  <a:gd name="connsiteY37" fmla="*/ 322217 h 1576251"/>
                  <a:gd name="connsiteX38" fmla="*/ 557348 w 653143"/>
                  <a:gd name="connsiteY38" fmla="*/ 296091 h 1576251"/>
                  <a:gd name="connsiteX39" fmla="*/ 574765 w 653143"/>
                  <a:gd name="connsiteY39" fmla="*/ 261257 h 1576251"/>
                  <a:gd name="connsiteX40" fmla="*/ 609600 w 653143"/>
                  <a:gd name="connsiteY40" fmla="*/ 209006 h 1576251"/>
                  <a:gd name="connsiteX41" fmla="*/ 627017 w 653143"/>
                  <a:gd name="connsiteY41" fmla="*/ 182880 h 1576251"/>
                  <a:gd name="connsiteX42" fmla="*/ 644434 w 653143"/>
                  <a:gd name="connsiteY42" fmla="*/ 130628 h 1576251"/>
                  <a:gd name="connsiteX43" fmla="*/ 653143 w 653143"/>
                  <a:gd name="connsiteY43" fmla="*/ 104503 h 1576251"/>
                  <a:gd name="connsiteX44" fmla="*/ 653143 w 653143"/>
                  <a:gd name="connsiteY44" fmla="*/ 43543 h 1576251"/>
                  <a:gd name="connsiteX45" fmla="*/ 592183 w 653143"/>
                  <a:gd name="connsiteY45" fmla="*/ 0 h 1576251"/>
                  <a:gd name="connsiteX0" fmla="*/ 592183 w 653143"/>
                  <a:gd name="connsiteY0" fmla="*/ 0 h 1576251"/>
                  <a:gd name="connsiteX1" fmla="*/ 322217 w 653143"/>
                  <a:gd name="connsiteY1" fmla="*/ 174171 h 1576251"/>
                  <a:gd name="connsiteX2" fmla="*/ 296091 w 653143"/>
                  <a:gd name="connsiteY2" fmla="*/ 182880 h 1576251"/>
                  <a:gd name="connsiteX3" fmla="*/ 235131 w 653143"/>
                  <a:gd name="connsiteY3" fmla="*/ 200297 h 1576251"/>
                  <a:gd name="connsiteX4" fmla="*/ 209005 w 653143"/>
                  <a:gd name="connsiteY4" fmla="*/ 226423 h 1576251"/>
                  <a:gd name="connsiteX5" fmla="*/ 182880 w 653143"/>
                  <a:gd name="connsiteY5" fmla="*/ 243840 h 1576251"/>
                  <a:gd name="connsiteX6" fmla="*/ 165463 w 653143"/>
                  <a:gd name="connsiteY6" fmla="*/ 269966 h 1576251"/>
                  <a:gd name="connsiteX7" fmla="*/ 148045 w 653143"/>
                  <a:gd name="connsiteY7" fmla="*/ 287383 h 1576251"/>
                  <a:gd name="connsiteX8" fmla="*/ 121920 w 653143"/>
                  <a:gd name="connsiteY8" fmla="*/ 400594 h 1576251"/>
                  <a:gd name="connsiteX9" fmla="*/ 113211 w 653143"/>
                  <a:gd name="connsiteY9" fmla="*/ 426720 h 1576251"/>
                  <a:gd name="connsiteX10" fmla="*/ 104503 w 653143"/>
                  <a:gd name="connsiteY10" fmla="*/ 470263 h 1576251"/>
                  <a:gd name="connsiteX11" fmla="*/ 87085 w 653143"/>
                  <a:gd name="connsiteY11" fmla="*/ 522514 h 1576251"/>
                  <a:gd name="connsiteX12" fmla="*/ 69668 w 653143"/>
                  <a:gd name="connsiteY12" fmla="*/ 609600 h 1576251"/>
                  <a:gd name="connsiteX13" fmla="*/ 52251 w 653143"/>
                  <a:gd name="connsiteY13" fmla="*/ 661851 h 1576251"/>
                  <a:gd name="connsiteX14" fmla="*/ 52251 w 653143"/>
                  <a:gd name="connsiteY14" fmla="*/ 1201783 h 1576251"/>
                  <a:gd name="connsiteX15" fmla="*/ 43543 w 653143"/>
                  <a:gd name="connsiteY15" fmla="*/ 1236617 h 1576251"/>
                  <a:gd name="connsiteX16" fmla="*/ 34834 w 653143"/>
                  <a:gd name="connsiteY16" fmla="*/ 1280160 h 1576251"/>
                  <a:gd name="connsiteX17" fmla="*/ 26125 w 653143"/>
                  <a:gd name="connsiteY17" fmla="*/ 1349828 h 1576251"/>
                  <a:gd name="connsiteX18" fmla="*/ 8708 w 653143"/>
                  <a:gd name="connsiteY18" fmla="*/ 1402080 h 1576251"/>
                  <a:gd name="connsiteX19" fmla="*/ 0 w 653143"/>
                  <a:gd name="connsiteY19" fmla="*/ 1471748 h 1576251"/>
                  <a:gd name="connsiteX20" fmla="*/ 182880 w 653143"/>
                  <a:gd name="connsiteY20" fmla="*/ 1558834 h 1576251"/>
                  <a:gd name="connsiteX21" fmla="*/ 278674 w 653143"/>
                  <a:gd name="connsiteY21" fmla="*/ 1576251 h 1576251"/>
                  <a:gd name="connsiteX22" fmla="*/ 452845 w 653143"/>
                  <a:gd name="connsiteY22" fmla="*/ 1567543 h 1576251"/>
                  <a:gd name="connsiteX23" fmla="*/ 496388 w 653143"/>
                  <a:gd name="connsiteY23" fmla="*/ 1524000 h 1576251"/>
                  <a:gd name="connsiteX24" fmla="*/ 522514 w 653143"/>
                  <a:gd name="connsiteY24" fmla="*/ 1497874 h 1576251"/>
                  <a:gd name="connsiteX25" fmla="*/ 539931 w 653143"/>
                  <a:gd name="connsiteY25" fmla="*/ 1471748 h 1576251"/>
                  <a:gd name="connsiteX26" fmla="*/ 522514 w 653143"/>
                  <a:gd name="connsiteY26" fmla="*/ 1254034 h 1576251"/>
                  <a:gd name="connsiteX27" fmla="*/ 513805 w 653143"/>
                  <a:gd name="connsiteY27" fmla="*/ 1088571 h 1576251"/>
                  <a:gd name="connsiteX28" fmla="*/ 496388 w 653143"/>
                  <a:gd name="connsiteY28" fmla="*/ 975360 h 1576251"/>
                  <a:gd name="connsiteX29" fmla="*/ 487680 w 653143"/>
                  <a:gd name="connsiteY29" fmla="*/ 879566 h 1576251"/>
                  <a:gd name="connsiteX30" fmla="*/ 461554 w 653143"/>
                  <a:gd name="connsiteY30" fmla="*/ 792480 h 1576251"/>
                  <a:gd name="connsiteX31" fmla="*/ 435428 w 653143"/>
                  <a:gd name="connsiteY31" fmla="*/ 661851 h 1576251"/>
                  <a:gd name="connsiteX32" fmla="*/ 444137 w 653143"/>
                  <a:gd name="connsiteY32" fmla="*/ 505097 h 1576251"/>
                  <a:gd name="connsiteX33" fmla="*/ 478971 w 653143"/>
                  <a:gd name="connsiteY33" fmla="*/ 435428 h 1576251"/>
                  <a:gd name="connsiteX34" fmla="*/ 505097 w 653143"/>
                  <a:gd name="connsiteY34" fmla="*/ 374468 h 1576251"/>
                  <a:gd name="connsiteX35" fmla="*/ 522514 w 653143"/>
                  <a:gd name="connsiteY35" fmla="*/ 348343 h 1576251"/>
                  <a:gd name="connsiteX36" fmla="*/ 531223 w 653143"/>
                  <a:gd name="connsiteY36" fmla="*/ 322217 h 1576251"/>
                  <a:gd name="connsiteX37" fmla="*/ 557348 w 653143"/>
                  <a:gd name="connsiteY37" fmla="*/ 296091 h 1576251"/>
                  <a:gd name="connsiteX38" fmla="*/ 574765 w 653143"/>
                  <a:gd name="connsiteY38" fmla="*/ 261257 h 1576251"/>
                  <a:gd name="connsiteX39" fmla="*/ 609600 w 653143"/>
                  <a:gd name="connsiteY39" fmla="*/ 209006 h 1576251"/>
                  <a:gd name="connsiteX40" fmla="*/ 627017 w 653143"/>
                  <a:gd name="connsiteY40" fmla="*/ 182880 h 1576251"/>
                  <a:gd name="connsiteX41" fmla="*/ 644434 w 653143"/>
                  <a:gd name="connsiteY41" fmla="*/ 130628 h 1576251"/>
                  <a:gd name="connsiteX42" fmla="*/ 653143 w 653143"/>
                  <a:gd name="connsiteY42" fmla="*/ 104503 h 1576251"/>
                  <a:gd name="connsiteX43" fmla="*/ 653143 w 653143"/>
                  <a:gd name="connsiteY43" fmla="*/ 43543 h 1576251"/>
                  <a:gd name="connsiteX44" fmla="*/ 592183 w 653143"/>
                  <a:gd name="connsiteY44" fmla="*/ 0 h 1576251"/>
                  <a:gd name="connsiteX0" fmla="*/ 592183 w 653143"/>
                  <a:gd name="connsiteY0" fmla="*/ 0 h 1576251"/>
                  <a:gd name="connsiteX1" fmla="*/ 296091 w 653143"/>
                  <a:gd name="connsiteY1" fmla="*/ 182880 h 1576251"/>
                  <a:gd name="connsiteX2" fmla="*/ 235131 w 653143"/>
                  <a:gd name="connsiteY2" fmla="*/ 200297 h 1576251"/>
                  <a:gd name="connsiteX3" fmla="*/ 209005 w 653143"/>
                  <a:gd name="connsiteY3" fmla="*/ 226423 h 1576251"/>
                  <a:gd name="connsiteX4" fmla="*/ 182880 w 653143"/>
                  <a:gd name="connsiteY4" fmla="*/ 243840 h 1576251"/>
                  <a:gd name="connsiteX5" fmla="*/ 165463 w 653143"/>
                  <a:gd name="connsiteY5" fmla="*/ 269966 h 1576251"/>
                  <a:gd name="connsiteX6" fmla="*/ 148045 w 653143"/>
                  <a:gd name="connsiteY6" fmla="*/ 287383 h 1576251"/>
                  <a:gd name="connsiteX7" fmla="*/ 121920 w 653143"/>
                  <a:gd name="connsiteY7" fmla="*/ 400594 h 1576251"/>
                  <a:gd name="connsiteX8" fmla="*/ 113211 w 653143"/>
                  <a:gd name="connsiteY8" fmla="*/ 426720 h 1576251"/>
                  <a:gd name="connsiteX9" fmla="*/ 104503 w 653143"/>
                  <a:gd name="connsiteY9" fmla="*/ 470263 h 1576251"/>
                  <a:gd name="connsiteX10" fmla="*/ 87085 w 653143"/>
                  <a:gd name="connsiteY10" fmla="*/ 522514 h 1576251"/>
                  <a:gd name="connsiteX11" fmla="*/ 69668 w 653143"/>
                  <a:gd name="connsiteY11" fmla="*/ 609600 h 1576251"/>
                  <a:gd name="connsiteX12" fmla="*/ 52251 w 653143"/>
                  <a:gd name="connsiteY12" fmla="*/ 661851 h 1576251"/>
                  <a:gd name="connsiteX13" fmla="*/ 52251 w 653143"/>
                  <a:gd name="connsiteY13" fmla="*/ 1201783 h 1576251"/>
                  <a:gd name="connsiteX14" fmla="*/ 43543 w 653143"/>
                  <a:gd name="connsiteY14" fmla="*/ 1236617 h 1576251"/>
                  <a:gd name="connsiteX15" fmla="*/ 34834 w 653143"/>
                  <a:gd name="connsiteY15" fmla="*/ 1280160 h 1576251"/>
                  <a:gd name="connsiteX16" fmla="*/ 26125 w 653143"/>
                  <a:gd name="connsiteY16" fmla="*/ 1349828 h 1576251"/>
                  <a:gd name="connsiteX17" fmla="*/ 8708 w 653143"/>
                  <a:gd name="connsiteY17" fmla="*/ 1402080 h 1576251"/>
                  <a:gd name="connsiteX18" fmla="*/ 0 w 653143"/>
                  <a:gd name="connsiteY18" fmla="*/ 1471748 h 1576251"/>
                  <a:gd name="connsiteX19" fmla="*/ 182880 w 653143"/>
                  <a:gd name="connsiteY19" fmla="*/ 1558834 h 1576251"/>
                  <a:gd name="connsiteX20" fmla="*/ 278674 w 653143"/>
                  <a:gd name="connsiteY20" fmla="*/ 1576251 h 1576251"/>
                  <a:gd name="connsiteX21" fmla="*/ 452845 w 653143"/>
                  <a:gd name="connsiteY21" fmla="*/ 1567543 h 1576251"/>
                  <a:gd name="connsiteX22" fmla="*/ 496388 w 653143"/>
                  <a:gd name="connsiteY22" fmla="*/ 1524000 h 1576251"/>
                  <a:gd name="connsiteX23" fmla="*/ 522514 w 653143"/>
                  <a:gd name="connsiteY23" fmla="*/ 1497874 h 1576251"/>
                  <a:gd name="connsiteX24" fmla="*/ 539931 w 653143"/>
                  <a:gd name="connsiteY24" fmla="*/ 1471748 h 1576251"/>
                  <a:gd name="connsiteX25" fmla="*/ 522514 w 653143"/>
                  <a:gd name="connsiteY25" fmla="*/ 1254034 h 1576251"/>
                  <a:gd name="connsiteX26" fmla="*/ 513805 w 653143"/>
                  <a:gd name="connsiteY26" fmla="*/ 1088571 h 1576251"/>
                  <a:gd name="connsiteX27" fmla="*/ 496388 w 653143"/>
                  <a:gd name="connsiteY27" fmla="*/ 975360 h 1576251"/>
                  <a:gd name="connsiteX28" fmla="*/ 487680 w 653143"/>
                  <a:gd name="connsiteY28" fmla="*/ 879566 h 1576251"/>
                  <a:gd name="connsiteX29" fmla="*/ 461554 w 653143"/>
                  <a:gd name="connsiteY29" fmla="*/ 792480 h 1576251"/>
                  <a:gd name="connsiteX30" fmla="*/ 435428 w 653143"/>
                  <a:gd name="connsiteY30" fmla="*/ 661851 h 1576251"/>
                  <a:gd name="connsiteX31" fmla="*/ 444137 w 653143"/>
                  <a:gd name="connsiteY31" fmla="*/ 505097 h 1576251"/>
                  <a:gd name="connsiteX32" fmla="*/ 478971 w 653143"/>
                  <a:gd name="connsiteY32" fmla="*/ 435428 h 1576251"/>
                  <a:gd name="connsiteX33" fmla="*/ 505097 w 653143"/>
                  <a:gd name="connsiteY33" fmla="*/ 374468 h 1576251"/>
                  <a:gd name="connsiteX34" fmla="*/ 522514 w 653143"/>
                  <a:gd name="connsiteY34" fmla="*/ 348343 h 1576251"/>
                  <a:gd name="connsiteX35" fmla="*/ 531223 w 653143"/>
                  <a:gd name="connsiteY35" fmla="*/ 322217 h 1576251"/>
                  <a:gd name="connsiteX36" fmla="*/ 557348 w 653143"/>
                  <a:gd name="connsiteY36" fmla="*/ 296091 h 1576251"/>
                  <a:gd name="connsiteX37" fmla="*/ 574765 w 653143"/>
                  <a:gd name="connsiteY37" fmla="*/ 261257 h 1576251"/>
                  <a:gd name="connsiteX38" fmla="*/ 609600 w 653143"/>
                  <a:gd name="connsiteY38" fmla="*/ 209006 h 1576251"/>
                  <a:gd name="connsiteX39" fmla="*/ 627017 w 653143"/>
                  <a:gd name="connsiteY39" fmla="*/ 182880 h 1576251"/>
                  <a:gd name="connsiteX40" fmla="*/ 644434 w 653143"/>
                  <a:gd name="connsiteY40" fmla="*/ 130628 h 1576251"/>
                  <a:gd name="connsiteX41" fmla="*/ 653143 w 653143"/>
                  <a:gd name="connsiteY41" fmla="*/ 104503 h 1576251"/>
                  <a:gd name="connsiteX42" fmla="*/ 653143 w 653143"/>
                  <a:gd name="connsiteY42" fmla="*/ 43543 h 1576251"/>
                  <a:gd name="connsiteX43" fmla="*/ 592183 w 653143"/>
                  <a:gd name="connsiteY43" fmla="*/ 0 h 1576251"/>
                  <a:gd name="connsiteX0" fmla="*/ 592183 w 653143"/>
                  <a:gd name="connsiteY0" fmla="*/ 0 h 1576251"/>
                  <a:gd name="connsiteX1" fmla="*/ 235131 w 653143"/>
                  <a:gd name="connsiteY1" fmla="*/ 200297 h 1576251"/>
                  <a:gd name="connsiteX2" fmla="*/ 209005 w 653143"/>
                  <a:gd name="connsiteY2" fmla="*/ 226423 h 1576251"/>
                  <a:gd name="connsiteX3" fmla="*/ 182880 w 653143"/>
                  <a:gd name="connsiteY3" fmla="*/ 243840 h 1576251"/>
                  <a:gd name="connsiteX4" fmla="*/ 165463 w 653143"/>
                  <a:gd name="connsiteY4" fmla="*/ 269966 h 1576251"/>
                  <a:gd name="connsiteX5" fmla="*/ 148045 w 653143"/>
                  <a:gd name="connsiteY5" fmla="*/ 287383 h 1576251"/>
                  <a:gd name="connsiteX6" fmla="*/ 121920 w 653143"/>
                  <a:gd name="connsiteY6" fmla="*/ 400594 h 1576251"/>
                  <a:gd name="connsiteX7" fmla="*/ 113211 w 653143"/>
                  <a:gd name="connsiteY7" fmla="*/ 426720 h 1576251"/>
                  <a:gd name="connsiteX8" fmla="*/ 104503 w 653143"/>
                  <a:gd name="connsiteY8" fmla="*/ 470263 h 1576251"/>
                  <a:gd name="connsiteX9" fmla="*/ 87085 w 653143"/>
                  <a:gd name="connsiteY9" fmla="*/ 522514 h 1576251"/>
                  <a:gd name="connsiteX10" fmla="*/ 69668 w 653143"/>
                  <a:gd name="connsiteY10" fmla="*/ 609600 h 1576251"/>
                  <a:gd name="connsiteX11" fmla="*/ 52251 w 653143"/>
                  <a:gd name="connsiteY11" fmla="*/ 661851 h 1576251"/>
                  <a:gd name="connsiteX12" fmla="*/ 52251 w 653143"/>
                  <a:gd name="connsiteY12" fmla="*/ 1201783 h 1576251"/>
                  <a:gd name="connsiteX13" fmla="*/ 43543 w 653143"/>
                  <a:gd name="connsiteY13" fmla="*/ 1236617 h 1576251"/>
                  <a:gd name="connsiteX14" fmla="*/ 34834 w 653143"/>
                  <a:gd name="connsiteY14" fmla="*/ 1280160 h 1576251"/>
                  <a:gd name="connsiteX15" fmla="*/ 26125 w 653143"/>
                  <a:gd name="connsiteY15" fmla="*/ 1349828 h 1576251"/>
                  <a:gd name="connsiteX16" fmla="*/ 8708 w 653143"/>
                  <a:gd name="connsiteY16" fmla="*/ 1402080 h 1576251"/>
                  <a:gd name="connsiteX17" fmla="*/ 0 w 653143"/>
                  <a:gd name="connsiteY17" fmla="*/ 1471748 h 1576251"/>
                  <a:gd name="connsiteX18" fmla="*/ 182880 w 653143"/>
                  <a:gd name="connsiteY18" fmla="*/ 1558834 h 1576251"/>
                  <a:gd name="connsiteX19" fmla="*/ 278674 w 653143"/>
                  <a:gd name="connsiteY19" fmla="*/ 1576251 h 1576251"/>
                  <a:gd name="connsiteX20" fmla="*/ 452845 w 653143"/>
                  <a:gd name="connsiteY20" fmla="*/ 1567543 h 1576251"/>
                  <a:gd name="connsiteX21" fmla="*/ 496388 w 653143"/>
                  <a:gd name="connsiteY21" fmla="*/ 1524000 h 1576251"/>
                  <a:gd name="connsiteX22" fmla="*/ 522514 w 653143"/>
                  <a:gd name="connsiteY22" fmla="*/ 1497874 h 1576251"/>
                  <a:gd name="connsiteX23" fmla="*/ 539931 w 653143"/>
                  <a:gd name="connsiteY23" fmla="*/ 1471748 h 1576251"/>
                  <a:gd name="connsiteX24" fmla="*/ 522514 w 653143"/>
                  <a:gd name="connsiteY24" fmla="*/ 1254034 h 1576251"/>
                  <a:gd name="connsiteX25" fmla="*/ 513805 w 653143"/>
                  <a:gd name="connsiteY25" fmla="*/ 1088571 h 1576251"/>
                  <a:gd name="connsiteX26" fmla="*/ 496388 w 653143"/>
                  <a:gd name="connsiteY26" fmla="*/ 975360 h 1576251"/>
                  <a:gd name="connsiteX27" fmla="*/ 487680 w 653143"/>
                  <a:gd name="connsiteY27" fmla="*/ 879566 h 1576251"/>
                  <a:gd name="connsiteX28" fmla="*/ 461554 w 653143"/>
                  <a:gd name="connsiteY28" fmla="*/ 792480 h 1576251"/>
                  <a:gd name="connsiteX29" fmla="*/ 435428 w 653143"/>
                  <a:gd name="connsiteY29" fmla="*/ 661851 h 1576251"/>
                  <a:gd name="connsiteX30" fmla="*/ 444137 w 653143"/>
                  <a:gd name="connsiteY30" fmla="*/ 505097 h 1576251"/>
                  <a:gd name="connsiteX31" fmla="*/ 478971 w 653143"/>
                  <a:gd name="connsiteY31" fmla="*/ 435428 h 1576251"/>
                  <a:gd name="connsiteX32" fmla="*/ 505097 w 653143"/>
                  <a:gd name="connsiteY32" fmla="*/ 374468 h 1576251"/>
                  <a:gd name="connsiteX33" fmla="*/ 522514 w 653143"/>
                  <a:gd name="connsiteY33" fmla="*/ 348343 h 1576251"/>
                  <a:gd name="connsiteX34" fmla="*/ 531223 w 653143"/>
                  <a:gd name="connsiteY34" fmla="*/ 322217 h 1576251"/>
                  <a:gd name="connsiteX35" fmla="*/ 557348 w 653143"/>
                  <a:gd name="connsiteY35" fmla="*/ 296091 h 1576251"/>
                  <a:gd name="connsiteX36" fmla="*/ 574765 w 653143"/>
                  <a:gd name="connsiteY36" fmla="*/ 261257 h 1576251"/>
                  <a:gd name="connsiteX37" fmla="*/ 609600 w 653143"/>
                  <a:gd name="connsiteY37" fmla="*/ 209006 h 1576251"/>
                  <a:gd name="connsiteX38" fmla="*/ 627017 w 653143"/>
                  <a:gd name="connsiteY38" fmla="*/ 182880 h 1576251"/>
                  <a:gd name="connsiteX39" fmla="*/ 644434 w 653143"/>
                  <a:gd name="connsiteY39" fmla="*/ 130628 h 1576251"/>
                  <a:gd name="connsiteX40" fmla="*/ 653143 w 653143"/>
                  <a:gd name="connsiteY40" fmla="*/ 104503 h 1576251"/>
                  <a:gd name="connsiteX41" fmla="*/ 653143 w 653143"/>
                  <a:gd name="connsiteY41" fmla="*/ 43543 h 1576251"/>
                  <a:gd name="connsiteX42" fmla="*/ 592183 w 653143"/>
                  <a:gd name="connsiteY42" fmla="*/ 0 h 1576251"/>
                  <a:gd name="connsiteX0" fmla="*/ 592183 w 653143"/>
                  <a:gd name="connsiteY0" fmla="*/ 0 h 1576251"/>
                  <a:gd name="connsiteX1" fmla="*/ 209005 w 653143"/>
                  <a:gd name="connsiteY1" fmla="*/ 226423 h 1576251"/>
                  <a:gd name="connsiteX2" fmla="*/ 182880 w 653143"/>
                  <a:gd name="connsiteY2" fmla="*/ 243840 h 1576251"/>
                  <a:gd name="connsiteX3" fmla="*/ 165463 w 653143"/>
                  <a:gd name="connsiteY3" fmla="*/ 269966 h 1576251"/>
                  <a:gd name="connsiteX4" fmla="*/ 148045 w 653143"/>
                  <a:gd name="connsiteY4" fmla="*/ 287383 h 1576251"/>
                  <a:gd name="connsiteX5" fmla="*/ 121920 w 653143"/>
                  <a:gd name="connsiteY5" fmla="*/ 400594 h 1576251"/>
                  <a:gd name="connsiteX6" fmla="*/ 113211 w 653143"/>
                  <a:gd name="connsiteY6" fmla="*/ 426720 h 1576251"/>
                  <a:gd name="connsiteX7" fmla="*/ 104503 w 653143"/>
                  <a:gd name="connsiteY7" fmla="*/ 470263 h 1576251"/>
                  <a:gd name="connsiteX8" fmla="*/ 87085 w 653143"/>
                  <a:gd name="connsiteY8" fmla="*/ 522514 h 1576251"/>
                  <a:gd name="connsiteX9" fmla="*/ 69668 w 653143"/>
                  <a:gd name="connsiteY9" fmla="*/ 609600 h 1576251"/>
                  <a:gd name="connsiteX10" fmla="*/ 52251 w 653143"/>
                  <a:gd name="connsiteY10" fmla="*/ 661851 h 1576251"/>
                  <a:gd name="connsiteX11" fmla="*/ 52251 w 653143"/>
                  <a:gd name="connsiteY11" fmla="*/ 1201783 h 1576251"/>
                  <a:gd name="connsiteX12" fmla="*/ 43543 w 653143"/>
                  <a:gd name="connsiteY12" fmla="*/ 1236617 h 1576251"/>
                  <a:gd name="connsiteX13" fmla="*/ 34834 w 653143"/>
                  <a:gd name="connsiteY13" fmla="*/ 1280160 h 1576251"/>
                  <a:gd name="connsiteX14" fmla="*/ 26125 w 653143"/>
                  <a:gd name="connsiteY14" fmla="*/ 1349828 h 1576251"/>
                  <a:gd name="connsiteX15" fmla="*/ 8708 w 653143"/>
                  <a:gd name="connsiteY15" fmla="*/ 1402080 h 1576251"/>
                  <a:gd name="connsiteX16" fmla="*/ 0 w 653143"/>
                  <a:gd name="connsiteY16" fmla="*/ 1471748 h 1576251"/>
                  <a:gd name="connsiteX17" fmla="*/ 182880 w 653143"/>
                  <a:gd name="connsiteY17" fmla="*/ 1558834 h 1576251"/>
                  <a:gd name="connsiteX18" fmla="*/ 278674 w 653143"/>
                  <a:gd name="connsiteY18" fmla="*/ 1576251 h 1576251"/>
                  <a:gd name="connsiteX19" fmla="*/ 452845 w 653143"/>
                  <a:gd name="connsiteY19" fmla="*/ 1567543 h 1576251"/>
                  <a:gd name="connsiteX20" fmla="*/ 496388 w 653143"/>
                  <a:gd name="connsiteY20" fmla="*/ 1524000 h 1576251"/>
                  <a:gd name="connsiteX21" fmla="*/ 522514 w 653143"/>
                  <a:gd name="connsiteY21" fmla="*/ 1497874 h 1576251"/>
                  <a:gd name="connsiteX22" fmla="*/ 539931 w 653143"/>
                  <a:gd name="connsiteY22" fmla="*/ 1471748 h 1576251"/>
                  <a:gd name="connsiteX23" fmla="*/ 522514 w 653143"/>
                  <a:gd name="connsiteY23" fmla="*/ 1254034 h 1576251"/>
                  <a:gd name="connsiteX24" fmla="*/ 513805 w 653143"/>
                  <a:gd name="connsiteY24" fmla="*/ 1088571 h 1576251"/>
                  <a:gd name="connsiteX25" fmla="*/ 496388 w 653143"/>
                  <a:gd name="connsiteY25" fmla="*/ 975360 h 1576251"/>
                  <a:gd name="connsiteX26" fmla="*/ 487680 w 653143"/>
                  <a:gd name="connsiteY26" fmla="*/ 879566 h 1576251"/>
                  <a:gd name="connsiteX27" fmla="*/ 461554 w 653143"/>
                  <a:gd name="connsiteY27" fmla="*/ 792480 h 1576251"/>
                  <a:gd name="connsiteX28" fmla="*/ 435428 w 653143"/>
                  <a:gd name="connsiteY28" fmla="*/ 661851 h 1576251"/>
                  <a:gd name="connsiteX29" fmla="*/ 444137 w 653143"/>
                  <a:gd name="connsiteY29" fmla="*/ 505097 h 1576251"/>
                  <a:gd name="connsiteX30" fmla="*/ 478971 w 653143"/>
                  <a:gd name="connsiteY30" fmla="*/ 435428 h 1576251"/>
                  <a:gd name="connsiteX31" fmla="*/ 505097 w 653143"/>
                  <a:gd name="connsiteY31" fmla="*/ 374468 h 1576251"/>
                  <a:gd name="connsiteX32" fmla="*/ 522514 w 653143"/>
                  <a:gd name="connsiteY32" fmla="*/ 348343 h 1576251"/>
                  <a:gd name="connsiteX33" fmla="*/ 531223 w 653143"/>
                  <a:gd name="connsiteY33" fmla="*/ 322217 h 1576251"/>
                  <a:gd name="connsiteX34" fmla="*/ 557348 w 653143"/>
                  <a:gd name="connsiteY34" fmla="*/ 296091 h 1576251"/>
                  <a:gd name="connsiteX35" fmla="*/ 574765 w 653143"/>
                  <a:gd name="connsiteY35" fmla="*/ 261257 h 1576251"/>
                  <a:gd name="connsiteX36" fmla="*/ 609600 w 653143"/>
                  <a:gd name="connsiteY36" fmla="*/ 209006 h 1576251"/>
                  <a:gd name="connsiteX37" fmla="*/ 627017 w 653143"/>
                  <a:gd name="connsiteY37" fmla="*/ 182880 h 1576251"/>
                  <a:gd name="connsiteX38" fmla="*/ 644434 w 653143"/>
                  <a:gd name="connsiteY38" fmla="*/ 130628 h 1576251"/>
                  <a:gd name="connsiteX39" fmla="*/ 653143 w 653143"/>
                  <a:gd name="connsiteY39" fmla="*/ 104503 h 1576251"/>
                  <a:gd name="connsiteX40" fmla="*/ 653143 w 653143"/>
                  <a:gd name="connsiteY40" fmla="*/ 43543 h 1576251"/>
                  <a:gd name="connsiteX41" fmla="*/ 592183 w 653143"/>
                  <a:gd name="connsiteY41" fmla="*/ 0 h 1576251"/>
                  <a:gd name="connsiteX0" fmla="*/ 592183 w 653143"/>
                  <a:gd name="connsiteY0" fmla="*/ 0 h 1576251"/>
                  <a:gd name="connsiteX1" fmla="*/ 182880 w 653143"/>
                  <a:gd name="connsiteY1" fmla="*/ 243840 h 1576251"/>
                  <a:gd name="connsiteX2" fmla="*/ 165463 w 653143"/>
                  <a:gd name="connsiteY2" fmla="*/ 269966 h 1576251"/>
                  <a:gd name="connsiteX3" fmla="*/ 148045 w 653143"/>
                  <a:gd name="connsiteY3" fmla="*/ 287383 h 1576251"/>
                  <a:gd name="connsiteX4" fmla="*/ 121920 w 653143"/>
                  <a:gd name="connsiteY4" fmla="*/ 400594 h 1576251"/>
                  <a:gd name="connsiteX5" fmla="*/ 113211 w 653143"/>
                  <a:gd name="connsiteY5" fmla="*/ 426720 h 1576251"/>
                  <a:gd name="connsiteX6" fmla="*/ 104503 w 653143"/>
                  <a:gd name="connsiteY6" fmla="*/ 470263 h 1576251"/>
                  <a:gd name="connsiteX7" fmla="*/ 87085 w 653143"/>
                  <a:gd name="connsiteY7" fmla="*/ 522514 h 1576251"/>
                  <a:gd name="connsiteX8" fmla="*/ 69668 w 653143"/>
                  <a:gd name="connsiteY8" fmla="*/ 609600 h 1576251"/>
                  <a:gd name="connsiteX9" fmla="*/ 52251 w 653143"/>
                  <a:gd name="connsiteY9" fmla="*/ 661851 h 1576251"/>
                  <a:gd name="connsiteX10" fmla="*/ 52251 w 653143"/>
                  <a:gd name="connsiteY10" fmla="*/ 1201783 h 1576251"/>
                  <a:gd name="connsiteX11" fmla="*/ 43543 w 653143"/>
                  <a:gd name="connsiteY11" fmla="*/ 1236617 h 1576251"/>
                  <a:gd name="connsiteX12" fmla="*/ 34834 w 653143"/>
                  <a:gd name="connsiteY12" fmla="*/ 1280160 h 1576251"/>
                  <a:gd name="connsiteX13" fmla="*/ 26125 w 653143"/>
                  <a:gd name="connsiteY13" fmla="*/ 1349828 h 1576251"/>
                  <a:gd name="connsiteX14" fmla="*/ 8708 w 653143"/>
                  <a:gd name="connsiteY14" fmla="*/ 1402080 h 1576251"/>
                  <a:gd name="connsiteX15" fmla="*/ 0 w 653143"/>
                  <a:gd name="connsiteY15" fmla="*/ 1471748 h 1576251"/>
                  <a:gd name="connsiteX16" fmla="*/ 182880 w 653143"/>
                  <a:gd name="connsiteY16" fmla="*/ 1558834 h 1576251"/>
                  <a:gd name="connsiteX17" fmla="*/ 278674 w 653143"/>
                  <a:gd name="connsiteY17" fmla="*/ 1576251 h 1576251"/>
                  <a:gd name="connsiteX18" fmla="*/ 452845 w 653143"/>
                  <a:gd name="connsiteY18" fmla="*/ 1567543 h 1576251"/>
                  <a:gd name="connsiteX19" fmla="*/ 496388 w 653143"/>
                  <a:gd name="connsiteY19" fmla="*/ 1524000 h 1576251"/>
                  <a:gd name="connsiteX20" fmla="*/ 522514 w 653143"/>
                  <a:gd name="connsiteY20" fmla="*/ 1497874 h 1576251"/>
                  <a:gd name="connsiteX21" fmla="*/ 539931 w 653143"/>
                  <a:gd name="connsiteY21" fmla="*/ 1471748 h 1576251"/>
                  <a:gd name="connsiteX22" fmla="*/ 522514 w 653143"/>
                  <a:gd name="connsiteY22" fmla="*/ 1254034 h 1576251"/>
                  <a:gd name="connsiteX23" fmla="*/ 513805 w 653143"/>
                  <a:gd name="connsiteY23" fmla="*/ 1088571 h 1576251"/>
                  <a:gd name="connsiteX24" fmla="*/ 496388 w 653143"/>
                  <a:gd name="connsiteY24" fmla="*/ 975360 h 1576251"/>
                  <a:gd name="connsiteX25" fmla="*/ 487680 w 653143"/>
                  <a:gd name="connsiteY25" fmla="*/ 879566 h 1576251"/>
                  <a:gd name="connsiteX26" fmla="*/ 461554 w 653143"/>
                  <a:gd name="connsiteY26" fmla="*/ 792480 h 1576251"/>
                  <a:gd name="connsiteX27" fmla="*/ 435428 w 653143"/>
                  <a:gd name="connsiteY27" fmla="*/ 661851 h 1576251"/>
                  <a:gd name="connsiteX28" fmla="*/ 444137 w 653143"/>
                  <a:gd name="connsiteY28" fmla="*/ 505097 h 1576251"/>
                  <a:gd name="connsiteX29" fmla="*/ 478971 w 653143"/>
                  <a:gd name="connsiteY29" fmla="*/ 435428 h 1576251"/>
                  <a:gd name="connsiteX30" fmla="*/ 505097 w 653143"/>
                  <a:gd name="connsiteY30" fmla="*/ 374468 h 1576251"/>
                  <a:gd name="connsiteX31" fmla="*/ 522514 w 653143"/>
                  <a:gd name="connsiteY31" fmla="*/ 348343 h 1576251"/>
                  <a:gd name="connsiteX32" fmla="*/ 531223 w 653143"/>
                  <a:gd name="connsiteY32" fmla="*/ 322217 h 1576251"/>
                  <a:gd name="connsiteX33" fmla="*/ 557348 w 653143"/>
                  <a:gd name="connsiteY33" fmla="*/ 296091 h 1576251"/>
                  <a:gd name="connsiteX34" fmla="*/ 574765 w 653143"/>
                  <a:gd name="connsiteY34" fmla="*/ 261257 h 1576251"/>
                  <a:gd name="connsiteX35" fmla="*/ 609600 w 653143"/>
                  <a:gd name="connsiteY35" fmla="*/ 209006 h 1576251"/>
                  <a:gd name="connsiteX36" fmla="*/ 627017 w 653143"/>
                  <a:gd name="connsiteY36" fmla="*/ 182880 h 1576251"/>
                  <a:gd name="connsiteX37" fmla="*/ 644434 w 653143"/>
                  <a:gd name="connsiteY37" fmla="*/ 130628 h 1576251"/>
                  <a:gd name="connsiteX38" fmla="*/ 653143 w 653143"/>
                  <a:gd name="connsiteY38" fmla="*/ 104503 h 1576251"/>
                  <a:gd name="connsiteX39" fmla="*/ 653143 w 653143"/>
                  <a:gd name="connsiteY39" fmla="*/ 43543 h 1576251"/>
                  <a:gd name="connsiteX40" fmla="*/ 592183 w 653143"/>
                  <a:gd name="connsiteY40" fmla="*/ 0 h 1576251"/>
                  <a:gd name="connsiteX0" fmla="*/ 592183 w 653143"/>
                  <a:gd name="connsiteY0" fmla="*/ 0 h 1576251"/>
                  <a:gd name="connsiteX1" fmla="*/ 165463 w 653143"/>
                  <a:gd name="connsiteY1" fmla="*/ 269966 h 1576251"/>
                  <a:gd name="connsiteX2" fmla="*/ 148045 w 653143"/>
                  <a:gd name="connsiteY2" fmla="*/ 287383 h 1576251"/>
                  <a:gd name="connsiteX3" fmla="*/ 121920 w 653143"/>
                  <a:gd name="connsiteY3" fmla="*/ 400594 h 1576251"/>
                  <a:gd name="connsiteX4" fmla="*/ 113211 w 653143"/>
                  <a:gd name="connsiteY4" fmla="*/ 426720 h 1576251"/>
                  <a:gd name="connsiteX5" fmla="*/ 104503 w 653143"/>
                  <a:gd name="connsiteY5" fmla="*/ 470263 h 1576251"/>
                  <a:gd name="connsiteX6" fmla="*/ 87085 w 653143"/>
                  <a:gd name="connsiteY6" fmla="*/ 522514 h 1576251"/>
                  <a:gd name="connsiteX7" fmla="*/ 69668 w 653143"/>
                  <a:gd name="connsiteY7" fmla="*/ 609600 h 1576251"/>
                  <a:gd name="connsiteX8" fmla="*/ 52251 w 653143"/>
                  <a:gd name="connsiteY8" fmla="*/ 661851 h 1576251"/>
                  <a:gd name="connsiteX9" fmla="*/ 52251 w 653143"/>
                  <a:gd name="connsiteY9" fmla="*/ 1201783 h 1576251"/>
                  <a:gd name="connsiteX10" fmla="*/ 43543 w 653143"/>
                  <a:gd name="connsiteY10" fmla="*/ 1236617 h 1576251"/>
                  <a:gd name="connsiteX11" fmla="*/ 34834 w 653143"/>
                  <a:gd name="connsiteY11" fmla="*/ 1280160 h 1576251"/>
                  <a:gd name="connsiteX12" fmla="*/ 26125 w 653143"/>
                  <a:gd name="connsiteY12" fmla="*/ 1349828 h 1576251"/>
                  <a:gd name="connsiteX13" fmla="*/ 8708 w 653143"/>
                  <a:gd name="connsiteY13" fmla="*/ 1402080 h 1576251"/>
                  <a:gd name="connsiteX14" fmla="*/ 0 w 653143"/>
                  <a:gd name="connsiteY14" fmla="*/ 1471748 h 1576251"/>
                  <a:gd name="connsiteX15" fmla="*/ 182880 w 653143"/>
                  <a:gd name="connsiteY15" fmla="*/ 1558834 h 1576251"/>
                  <a:gd name="connsiteX16" fmla="*/ 278674 w 653143"/>
                  <a:gd name="connsiteY16" fmla="*/ 1576251 h 1576251"/>
                  <a:gd name="connsiteX17" fmla="*/ 452845 w 653143"/>
                  <a:gd name="connsiteY17" fmla="*/ 1567543 h 1576251"/>
                  <a:gd name="connsiteX18" fmla="*/ 496388 w 653143"/>
                  <a:gd name="connsiteY18" fmla="*/ 1524000 h 1576251"/>
                  <a:gd name="connsiteX19" fmla="*/ 522514 w 653143"/>
                  <a:gd name="connsiteY19" fmla="*/ 1497874 h 1576251"/>
                  <a:gd name="connsiteX20" fmla="*/ 539931 w 653143"/>
                  <a:gd name="connsiteY20" fmla="*/ 1471748 h 1576251"/>
                  <a:gd name="connsiteX21" fmla="*/ 522514 w 653143"/>
                  <a:gd name="connsiteY21" fmla="*/ 1254034 h 1576251"/>
                  <a:gd name="connsiteX22" fmla="*/ 513805 w 653143"/>
                  <a:gd name="connsiteY22" fmla="*/ 1088571 h 1576251"/>
                  <a:gd name="connsiteX23" fmla="*/ 496388 w 653143"/>
                  <a:gd name="connsiteY23" fmla="*/ 975360 h 1576251"/>
                  <a:gd name="connsiteX24" fmla="*/ 487680 w 653143"/>
                  <a:gd name="connsiteY24" fmla="*/ 879566 h 1576251"/>
                  <a:gd name="connsiteX25" fmla="*/ 461554 w 653143"/>
                  <a:gd name="connsiteY25" fmla="*/ 792480 h 1576251"/>
                  <a:gd name="connsiteX26" fmla="*/ 435428 w 653143"/>
                  <a:gd name="connsiteY26" fmla="*/ 661851 h 1576251"/>
                  <a:gd name="connsiteX27" fmla="*/ 444137 w 653143"/>
                  <a:gd name="connsiteY27" fmla="*/ 505097 h 1576251"/>
                  <a:gd name="connsiteX28" fmla="*/ 478971 w 653143"/>
                  <a:gd name="connsiteY28" fmla="*/ 435428 h 1576251"/>
                  <a:gd name="connsiteX29" fmla="*/ 505097 w 653143"/>
                  <a:gd name="connsiteY29" fmla="*/ 374468 h 1576251"/>
                  <a:gd name="connsiteX30" fmla="*/ 522514 w 653143"/>
                  <a:gd name="connsiteY30" fmla="*/ 348343 h 1576251"/>
                  <a:gd name="connsiteX31" fmla="*/ 531223 w 653143"/>
                  <a:gd name="connsiteY31" fmla="*/ 322217 h 1576251"/>
                  <a:gd name="connsiteX32" fmla="*/ 557348 w 653143"/>
                  <a:gd name="connsiteY32" fmla="*/ 296091 h 1576251"/>
                  <a:gd name="connsiteX33" fmla="*/ 574765 w 653143"/>
                  <a:gd name="connsiteY33" fmla="*/ 261257 h 1576251"/>
                  <a:gd name="connsiteX34" fmla="*/ 609600 w 653143"/>
                  <a:gd name="connsiteY34" fmla="*/ 209006 h 1576251"/>
                  <a:gd name="connsiteX35" fmla="*/ 627017 w 653143"/>
                  <a:gd name="connsiteY35" fmla="*/ 182880 h 1576251"/>
                  <a:gd name="connsiteX36" fmla="*/ 644434 w 653143"/>
                  <a:gd name="connsiteY36" fmla="*/ 130628 h 1576251"/>
                  <a:gd name="connsiteX37" fmla="*/ 653143 w 653143"/>
                  <a:gd name="connsiteY37" fmla="*/ 104503 h 1576251"/>
                  <a:gd name="connsiteX38" fmla="*/ 653143 w 653143"/>
                  <a:gd name="connsiteY38" fmla="*/ 43543 h 1576251"/>
                  <a:gd name="connsiteX39" fmla="*/ 592183 w 653143"/>
                  <a:gd name="connsiteY39" fmla="*/ 0 h 1576251"/>
                  <a:gd name="connsiteX0" fmla="*/ 592183 w 653143"/>
                  <a:gd name="connsiteY0" fmla="*/ 0 h 1576251"/>
                  <a:gd name="connsiteX1" fmla="*/ 148045 w 653143"/>
                  <a:gd name="connsiteY1" fmla="*/ 287383 h 1576251"/>
                  <a:gd name="connsiteX2" fmla="*/ 121920 w 653143"/>
                  <a:gd name="connsiteY2" fmla="*/ 400594 h 1576251"/>
                  <a:gd name="connsiteX3" fmla="*/ 113211 w 653143"/>
                  <a:gd name="connsiteY3" fmla="*/ 426720 h 1576251"/>
                  <a:gd name="connsiteX4" fmla="*/ 104503 w 653143"/>
                  <a:gd name="connsiteY4" fmla="*/ 470263 h 1576251"/>
                  <a:gd name="connsiteX5" fmla="*/ 87085 w 653143"/>
                  <a:gd name="connsiteY5" fmla="*/ 522514 h 1576251"/>
                  <a:gd name="connsiteX6" fmla="*/ 69668 w 653143"/>
                  <a:gd name="connsiteY6" fmla="*/ 609600 h 1576251"/>
                  <a:gd name="connsiteX7" fmla="*/ 52251 w 653143"/>
                  <a:gd name="connsiteY7" fmla="*/ 661851 h 1576251"/>
                  <a:gd name="connsiteX8" fmla="*/ 52251 w 653143"/>
                  <a:gd name="connsiteY8" fmla="*/ 1201783 h 1576251"/>
                  <a:gd name="connsiteX9" fmla="*/ 43543 w 653143"/>
                  <a:gd name="connsiteY9" fmla="*/ 1236617 h 1576251"/>
                  <a:gd name="connsiteX10" fmla="*/ 34834 w 653143"/>
                  <a:gd name="connsiteY10" fmla="*/ 1280160 h 1576251"/>
                  <a:gd name="connsiteX11" fmla="*/ 26125 w 653143"/>
                  <a:gd name="connsiteY11" fmla="*/ 1349828 h 1576251"/>
                  <a:gd name="connsiteX12" fmla="*/ 8708 w 653143"/>
                  <a:gd name="connsiteY12" fmla="*/ 1402080 h 1576251"/>
                  <a:gd name="connsiteX13" fmla="*/ 0 w 653143"/>
                  <a:gd name="connsiteY13" fmla="*/ 1471748 h 1576251"/>
                  <a:gd name="connsiteX14" fmla="*/ 182880 w 653143"/>
                  <a:gd name="connsiteY14" fmla="*/ 1558834 h 1576251"/>
                  <a:gd name="connsiteX15" fmla="*/ 278674 w 653143"/>
                  <a:gd name="connsiteY15" fmla="*/ 1576251 h 1576251"/>
                  <a:gd name="connsiteX16" fmla="*/ 452845 w 653143"/>
                  <a:gd name="connsiteY16" fmla="*/ 1567543 h 1576251"/>
                  <a:gd name="connsiteX17" fmla="*/ 496388 w 653143"/>
                  <a:gd name="connsiteY17" fmla="*/ 1524000 h 1576251"/>
                  <a:gd name="connsiteX18" fmla="*/ 522514 w 653143"/>
                  <a:gd name="connsiteY18" fmla="*/ 1497874 h 1576251"/>
                  <a:gd name="connsiteX19" fmla="*/ 539931 w 653143"/>
                  <a:gd name="connsiteY19" fmla="*/ 1471748 h 1576251"/>
                  <a:gd name="connsiteX20" fmla="*/ 522514 w 653143"/>
                  <a:gd name="connsiteY20" fmla="*/ 1254034 h 1576251"/>
                  <a:gd name="connsiteX21" fmla="*/ 513805 w 653143"/>
                  <a:gd name="connsiteY21" fmla="*/ 1088571 h 1576251"/>
                  <a:gd name="connsiteX22" fmla="*/ 496388 w 653143"/>
                  <a:gd name="connsiteY22" fmla="*/ 975360 h 1576251"/>
                  <a:gd name="connsiteX23" fmla="*/ 487680 w 653143"/>
                  <a:gd name="connsiteY23" fmla="*/ 879566 h 1576251"/>
                  <a:gd name="connsiteX24" fmla="*/ 461554 w 653143"/>
                  <a:gd name="connsiteY24" fmla="*/ 792480 h 1576251"/>
                  <a:gd name="connsiteX25" fmla="*/ 435428 w 653143"/>
                  <a:gd name="connsiteY25" fmla="*/ 661851 h 1576251"/>
                  <a:gd name="connsiteX26" fmla="*/ 444137 w 653143"/>
                  <a:gd name="connsiteY26" fmla="*/ 505097 h 1576251"/>
                  <a:gd name="connsiteX27" fmla="*/ 478971 w 653143"/>
                  <a:gd name="connsiteY27" fmla="*/ 435428 h 1576251"/>
                  <a:gd name="connsiteX28" fmla="*/ 505097 w 653143"/>
                  <a:gd name="connsiteY28" fmla="*/ 374468 h 1576251"/>
                  <a:gd name="connsiteX29" fmla="*/ 522514 w 653143"/>
                  <a:gd name="connsiteY29" fmla="*/ 348343 h 1576251"/>
                  <a:gd name="connsiteX30" fmla="*/ 531223 w 653143"/>
                  <a:gd name="connsiteY30" fmla="*/ 322217 h 1576251"/>
                  <a:gd name="connsiteX31" fmla="*/ 557348 w 653143"/>
                  <a:gd name="connsiteY31" fmla="*/ 296091 h 1576251"/>
                  <a:gd name="connsiteX32" fmla="*/ 574765 w 653143"/>
                  <a:gd name="connsiteY32" fmla="*/ 261257 h 1576251"/>
                  <a:gd name="connsiteX33" fmla="*/ 609600 w 653143"/>
                  <a:gd name="connsiteY33" fmla="*/ 209006 h 1576251"/>
                  <a:gd name="connsiteX34" fmla="*/ 627017 w 653143"/>
                  <a:gd name="connsiteY34" fmla="*/ 182880 h 1576251"/>
                  <a:gd name="connsiteX35" fmla="*/ 644434 w 653143"/>
                  <a:gd name="connsiteY35" fmla="*/ 130628 h 1576251"/>
                  <a:gd name="connsiteX36" fmla="*/ 653143 w 653143"/>
                  <a:gd name="connsiteY36" fmla="*/ 104503 h 1576251"/>
                  <a:gd name="connsiteX37" fmla="*/ 653143 w 653143"/>
                  <a:gd name="connsiteY37" fmla="*/ 43543 h 1576251"/>
                  <a:gd name="connsiteX38" fmla="*/ 592183 w 653143"/>
                  <a:gd name="connsiteY38" fmla="*/ 0 h 1576251"/>
                  <a:gd name="connsiteX0" fmla="*/ 592183 w 653143"/>
                  <a:gd name="connsiteY0" fmla="*/ 0 h 1576251"/>
                  <a:gd name="connsiteX1" fmla="*/ 121920 w 653143"/>
                  <a:gd name="connsiteY1" fmla="*/ 400594 h 1576251"/>
                  <a:gd name="connsiteX2" fmla="*/ 113211 w 653143"/>
                  <a:gd name="connsiteY2" fmla="*/ 426720 h 1576251"/>
                  <a:gd name="connsiteX3" fmla="*/ 104503 w 653143"/>
                  <a:gd name="connsiteY3" fmla="*/ 470263 h 1576251"/>
                  <a:gd name="connsiteX4" fmla="*/ 87085 w 653143"/>
                  <a:gd name="connsiteY4" fmla="*/ 522514 h 1576251"/>
                  <a:gd name="connsiteX5" fmla="*/ 69668 w 653143"/>
                  <a:gd name="connsiteY5" fmla="*/ 609600 h 1576251"/>
                  <a:gd name="connsiteX6" fmla="*/ 52251 w 653143"/>
                  <a:gd name="connsiteY6" fmla="*/ 661851 h 1576251"/>
                  <a:gd name="connsiteX7" fmla="*/ 52251 w 653143"/>
                  <a:gd name="connsiteY7" fmla="*/ 1201783 h 1576251"/>
                  <a:gd name="connsiteX8" fmla="*/ 43543 w 653143"/>
                  <a:gd name="connsiteY8" fmla="*/ 1236617 h 1576251"/>
                  <a:gd name="connsiteX9" fmla="*/ 34834 w 653143"/>
                  <a:gd name="connsiteY9" fmla="*/ 1280160 h 1576251"/>
                  <a:gd name="connsiteX10" fmla="*/ 26125 w 653143"/>
                  <a:gd name="connsiteY10" fmla="*/ 1349828 h 1576251"/>
                  <a:gd name="connsiteX11" fmla="*/ 8708 w 653143"/>
                  <a:gd name="connsiteY11" fmla="*/ 1402080 h 1576251"/>
                  <a:gd name="connsiteX12" fmla="*/ 0 w 653143"/>
                  <a:gd name="connsiteY12" fmla="*/ 1471748 h 1576251"/>
                  <a:gd name="connsiteX13" fmla="*/ 182880 w 653143"/>
                  <a:gd name="connsiteY13" fmla="*/ 1558834 h 1576251"/>
                  <a:gd name="connsiteX14" fmla="*/ 278674 w 653143"/>
                  <a:gd name="connsiteY14" fmla="*/ 1576251 h 1576251"/>
                  <a:gd name="connsiteX15" fmla="*/ 452845 w 653143"/>
                  <a:gd name="connsiteY15" fmla="*/ 1567543 h 1576251"/>
                  <a:gd name="connsiteX16" fmla="*/ 496388 w 653143"/>
                  <a:gd name="connsiteY16" fmla="*/ 1524000 h 1576251"/>
                  <a:gd name="connsiteX17" fmla="*/ 522514 w 653143"/>
                  <a:gd name="connsiteY17" fmla="*/ 1497874 h 1576251"/>
                  <a:gd name="connsiteX18" fmla="*/ 539931 w 653143"/>
                  <a:gd name="connsiteY18" fmla="*/ 1471748 h 1576251"/>
                  <a:gd name="connsiteX19" fmla="*/ 522514 w 653143"/>
                  <a:gd name="connsiteY19" fmla="*/ 1254034 h 1576251"/>
                  <a:gd name="connsiteX20" fmla="*/ 513805 w 653143"/>
                  <a:gd name="connsiteY20" fmla="*/ 1088571 h 1576251"/>
                  <a:gd name="connsiteX21" fmla="*/ 496388 w 653143"/>
                  <a:gd name="connsiteY21" fmla="*/ 975360 h 1576251"/>
                  <a:gd name="connsiteX22" fmla="*/ 487680 w 653143"/>
                  <a:gd name="connsiteY22" fmla="*/ 879566 h 1576251"/>
                  <a:gd name="connsiteX23" fmla="*/ 461554 w 653143"/>
                  <a:gd name="connsiteY23" fmla="*/ 792480 h 1576251"/>
                  <a:gd name="connsiteX24" fmla="*/ 435428 w 653143"/>
                  <a:gd name="connsiteY24" fmla="*/ 661851 h 1576251"/>
                  <a:gd name="connsiteX25" fmla="*/ 444137 w 653143"/>
                  <a:gd name="connsiteY25" fmla="*/ 505097 h 1576251"/>
                  <a:gd name="connsiteX26" fmla="*/ 478971 w 653143"/>
                  <a:gd name="connsiteY26" fmla="*/ 435428 h 1576251"/>
                  <a:gd name="connsiteX27" fmla="*/ 505097 w 653143"/>
                  <a:gd name="connsiteY27" fmla="*/ 374468 h 1576251"/>
                  <a:gd name="connsiteX28" fmla="*/ 522514 w 653143"/>
                  <a:gd name="connsiteY28" fmla="*/ 348343 h 1576251"/>
                  <a:gd name="connsiteX29" fmla="*/ 531223 w 653143"/>
                  <a:gd name="connsiteY29" fmla="*/ 322217 h 1576251"/>
                  <a:gd name="connsiteX30" fmla="*/ 557348 w 653143"/>
                  <a:gd name="connsiteY30" fmla="*/ 296091 h 1576251"/>
                  <a:gd name="connsiteX31" fmla="*/ 574765 w 653143"/>
                  <a:gd name="connsiteY31" fmla="*/ 261257 h 1576251"/>
                  <a:gd name="connsiteX32" fmla="*/ 609600 w 653143"/>
                  <a:gd name="connsiteY32" fmla="*/ 209006 h 1576251"/>
                  <a:gd name="connsiteX33" fmla="*/ 627017 w 653143"/>
                  <a:gd name="connsiteY33" fmla="*/ 182880 h 1576251"/>
                  <a:gd name="connsiteX34" fmla="*/ 644434 w 653143"/>
                  <a:gd name="connsiteY34" fmla="*/ 130628 h 1576251"/>
                  <a:gd name="connsiteX35" fmla="*/ 653143 w 653143"/>
                  <a:gd name="connsiteY35" fmla="*/ 104503 h 1576251"/>
                  <a:gd name="connsiteX36" fmla="*/ 653143 w 653143"/>
                  <a:gd name="connsiteY36" fmla="*/ 43543 h 1576251"/>
                  <a:gd name="connsiteX37" fmla="*/ 592183 w 653143"/>
                  <a:gd name="connsiteY37" fmla="*/ 0 h 1576251"/>
                  <a:gd name="connsiteX0" fmla="*/ 592183 w 653143"/>
                  <a:gd name="connsiteY0" fmla="*/ 0 h 1576251"/>
                  <a:gd name="connsiteX1" fmla="*/ 113211 w 653143"/>
                  <a:gd name="connsiteY1" fmla="*/ 426720 h 1576251"/>
                  <a:gd name="connsiteX2" fmla="*/ 104503 w 653143"/>
                  <a:gd name="connsiteY2" fmla="*/ 470263 h 1576251"/>
                  <a:gd name="connsiteX3" fmla="*/ 87085 w 653143"/>
                  <a:gd name="connsiteY3" fmla="*/ 522514 h 1576251"/>
                  <a:gd name="connsiteX4" fmla="*/ 69668 w 653143"/>
                  <a:gd name="connsiteY4" fmla="*/ 609600 h 1576251"/>
                  <a:gd name="connsiteX5" fmla="*/ 52251 w 653143"/>
                  <a:gd name="connsiteY5" fmla="*/ 661851 h 1576251"/>
                  <a:gd name="connsiteX6" fmla="*/ 52251 w 653143"/>
                  <a:gd name="connsiteY6" fmla="*/ 1201783 h 1576251"/>
                  <a:gd name="connsiteX7" fmla="*/ 43543 w 653143"/>
                  <a:gd name="connsiteY7" fmla="*/ 1236617 h 1576251"/>
                  <a:gd name="connsiteX8" fmla="*/ 34834 w 653143"/>
                  <a:gd name="connsiteY8" fmla="*/ 1280160 h 1576251"/>
                  <a:gd name="connsiteX9" fmla="*/ 26125 w 653143"/>
                  <a:gd name="connsiteY9" fmla="*/ 1349828 h 1576251"/>
                  <a:gd name="connsiteX10" fmla="*/ 8708 w 653143"/>
                  <a:gd name="connsiteY10" fmla="*/ 1402080 h 1576251"/>
                  <a:gd name="connsiteX11" fmla="*/ 0 w 653143"/>
                  <a:gd name="connsiteY11" fmla="*/ 1471748 h 1576251"/>
                  <a:gd name="connsiteX12" fmla="*/ 182880 w 653143"/>
                  <a:gd name="connsiteY12" fmla="*/ 1558834 h 1576251"/>
                  <a:gd name="connsiteX13" fmla="*/ 278674 w 653143"/>
                  <a:gd name="connsiteY13" fmla="*/ 1576251 h 1576251"/>
                  <a:gd name="connsiteX14" fmla="*/ 452845 w 653143"/>
                  <a:gd name="connsiteY14" fmla="*/ 1567543 h 1576251"/>
                  <a:gd name="connsiteX15" fmla="*/ 496388 w 653143"/>
                  <a:gd name="connsiteY15" fmla="*/ 1524000 h 1576251"/>
                  <a:gd name="connsiteX16" fmla="*/ 522514 w 653143"/>
                  <a:gd name="connsiteY16" fmla="*/ 1497874 h 1576251"/>
                  <a:gd name="connsiteX17" fmla="*/ 539931 w 653143"/>
                  <a:gd name="connsiteY17" fmla="*/ 1471748 h 1576251"/>
                  <a:gd name="connsiteX18" fmla="*/ 522514 w 653143"/>
                  <a:gd name="connsiteY18" fmla="*/ 1254034 h 1576251"/>
                  <a:gd name="connsiteX19" fmla="*/ 513805 w 653143"/>
                  <a:gd name="connsiteY19" fmla="*/ 1088571 h 1576251"/>
                  <a:gd name="connsiteX20" fmla="*/ 496388 w 653143"/>
                  <a:gd name="connsiteY20" fmla="*/ 975360 h 1576251"/>
                  <a:gd name="connsiteX21" fmla="*/ 487680 w 653143"/>
                  <a:gd name="connsiteY21" fmla="*/ 879566 h 1576251"/>
                  <a:gd name="connsiteX22" fmla="*/ 461554 w 653143"/>
                  <a:gd name="connsiteY22" fmla="*/ 792480 h 1576251"/>
                  <a:gd name="connsiteX23" fmla="*/ 435428 w 653143"/>
                  <a:gd name="connsiteY23" fmla="*/ 661851 h 1576251"/>
                  <a:gd name="connsiteX24" fmla="*/ 444137 w 653143"/>
                  <a:gd name="connsiteY24" fmla="*/ 505097 h 1576251"/>
                  <a:gd name="connsiteX25" fmla="*/ 478971 w 653143"/>
                  <a:gd name="connsiteY25" fmla="*/ 435428 h 1576251"/>
                  <a:gd name="connsiteX26" fmla="*/ 505097 w 653143"/>
                  <a:gd name="connsiteY26" fmla="*/ 374468 h 1576251"/>
                  <a:gd name="connsiteX27" fmla="*/ 522514 w 653143"/>
                  <a:gd name="connsiteY27" fmla="*/ 348343 h 1576251"/>
                  <a:gd name="connsiteX28" fmla="*/ 531223 w 653143"/>
                  <a:gd name="connsiteY28" fmla="*/ 322217 h 1576251"/>
                  <a:gd name="connsiteX29" fmla="*/ 557348 w 653143"/>
                  <a:gd name="connsiteY29" fmla="*/ 296091 h 1576251"/>
                  <a:gd name="connsiteX30" fmla="*/ 574765 w 653143"/>
                  <a:gd name="connsiteY30" fmla="*/ 261257 h 1576251"/>
                  <a:gd name="connsiteX31" fmla="*/ 609600 w 653143"/>
                  <a:gd name="connsiteY31" fmla="*/ 209006 h 1576251"/>
                  <a:gd name="connsiteX32" fmla="*/ 627017 w 653143"/>
                  <a:gd name="connsiteY32" fmla="*/ 182880 h 1576251"/>
                  <a:gd name="connsiteX33" fmla="*/ 644434 w 653143"/>
                  <a:gd name="connsiteY33" fmla="*/ 130628 h 1576251"/>
                  <a:gd name="connsiteX34" fmla="*/ 653143 w 653143"/>
                  <a:gd name="connsiteY34" fmla="*/ 104503 h 1576251"/>
                  <a:gd name="connsiteX35" fmla="*/ 653143 w 653143"/>
                  <a:gd name="connsiteY35" fmla="*/ 43543 h 1576251"/>
                  <a:gd name="connsiteX36" fmla="*/ 592183 w 653143"/>
                  <a:gd name="connsiteY36" fmla="*/ 0 h 1576251"/>
                  <a:gd name="connsiteX0" fmla="*/ 592183 w 653143"/>
                  <a:gd name="connsiteY0" fmla="*/ 0 h 1576251"/>
                  <a:gd name="connsiteX1" fmla="*/ 104503 w 653143"/>
                  <a:gd name="connsiteY1" fmla="*/ 470263 h 1576251"/>
                  <a:gd name="connsiteX2" fmla="*/ 87085 w 653143"/>
                  <a:gd name="connsiteY2" fmla="*/ 522514 h 1576251"/>
                  <a:gd name="connsiteX3" fmla="*/ 69668 w 653143"/>
                  <a:gd name="connsiteY3" fmla="*/ 609600 h 1576251"/>
                  <a:gd name="connsiteX4" fmla="*/ 52251 w 653143"/>
                  <a:gd name="connsiteY4" fmla="*/ 661851 h 1576251"/>
                  <a:gd name="connsiteX5" fmla="*/ 52251 w 653143"/>
                  <a:gd name="connsiteY5" fmla="*/ 1201783 h 1576251"/>
                  <a:gd name="connsiteX6" fmla="*/ 43543 w 653143"/>
                  <a:gd name="connsiteY6" fmla="*/ 1236617 h 1576251"/>
                  <a:gd name="connsiteX7" fmla="*/ 34834 w 653143"/>
                  <a:gd name="connsiteY7" fmla="*/ 1280160 h 1576251"/>
                  <a:gd name="connsiteX8" fmla="*/ 26125 w 653143"/>
                  <a:gd name="connsiteY8" fmla="*/ 1349828 h 1576251"/>
                  <a:gd name="connsiteX9" fmla="*/ 8708 w 653143"/>
                  <a:gd name="connsiteY9" fmla="*/ 1402080 h 1576251"/>
                  <a:gd name="connsiteX10" fmla="*/ 0 w 653143"/>
                  <a:gd name="connsiteY10" fmla="*/ 1471748 h 1576251"/>
                  <a:gd name="connsiteX11" fmla="*/ 182880 w 653143"/>
                  <a:gd name="connsiteY11" fmla="*/ 1558834 h 1576251"/>
                  <a:gd name="connsiteX12" fmla="*/ 278674 w 653143"/>
                  <a:gd name="connsiteY12" fmla="*/ 1576251 h 1576251"/>
                  <a:gd name="connsiteX13" fmla="*/ 452845 w 653143"/>
                  <a:gd name="connsiteY13" fmla="*/ 1567543 h 1576251"/>
                  <a:gd name="connsiteX14" fmla="*/ 496388 w 653143"/>
                  <a:gd name="connsiteY14" fmla="*/ 1524000 h 1576251"/>
                  <a:gd name="connsiteX15" fmla="*/ 522514 w 653143"/>
                  <a:gd name="connsiteY15" fmla="*/ 1497874 h 1576251"/>
                  <a:gd name="connsiteX16" fmla="*/ 539931 w 653143"/>
                  <a:gd name="connsiteY16" fmla="*/ 1471748 h 1576251"/>
                  <a:gd name="connsiteX17" fmla="*/ 522514 w 653143"/>
                  <a:gd name="connsiteY17" fmla="*/ 1254034 h 1576251"/>
                  <a:gd name="connsiteX18" fmla="*/ 513805 w 653143"/>
                  <a:gd name="connsiteY18" fmla="*/ 1088571 h 1576251"/>
                  <a:gd name="connsiteX19" fmla="*/ 496388 w 653143"/>
                  <a:gd name="connsiteY19" fmla="*/ 975360 h 1576251"/>
                  <a:gd name="connsiteX20" fmla="*/ 487680 w 653143"/>
                  <a:gd name="connsiteY20" fmla="*/ 879566 h 1576251"/>
                  <a:gd name="connsiteX21" fmla="*/ 461554 w 653143"/>
                  <a:gd name="connsiteY21" fmla="*/ 792480 h 1576251"/>
                  <a:gd name="connsiteX22" fmla="*/ 435428 w 653143"/>
                  <a:gd name="connsiteY22" fmla="*/ 661851 h 1576251"/>
                  <a:gd name="connsiteX23" fmla="*/ 444137 w 653143"/>
                  <a:gd name="connsiteY23" fmla="*/ 505097 h 1576251"/>
                  <a:gd name="connsiteX24" fmla="*/ 478971 w 653143"/>
                  <a:gd name="connsiteY24" fmla="*/ 435428 h 1576251"/>
                  <a:gd name="connsiteX25" fmla="*/ 505097 w 653143"/>
                  <a:gd name="connsiteY25" fmla="*/ 374468 h 1576251"/>
                  <a:gd name="connsiteX26" fmla="*/ 522514 w 653143"/>
                  <a:gd name="connsiteY26" fmla="*/ 348343 h 1576251"/>
                  <a:gd name="connsiteX27" fmla="*/ 531223 w 653143"/>
                  <a:gd name="connsiteY27" fmla="*/ 322217 h 1576251"/>
                  <a:gd name="connsiteX28" fmla="*/ 557348 w 653143"/>
                  <a:gd name="connsiteY28" fmla="*/ 296091 h 1576251"/>
                  <a:gd name="connsiteX29" fmla="*/ 574765 w 653143"/>
                  <a:gd name="connsiteY29" fmla="*/ 261257 h 1576251"/>
                  <a:gd name="connsiteX30" fmla="*/ 609600 w 653143"/>
                  <a:gd name="connsiteY30" fmla="*/ 209006 h 1576251"/>
                  <a:gd name="connsiteX31" fmla="*/ 627017 w 653143"/>
                  <a:gd name="connsiteY31" fmla="*/ 182880 h 1576251"/>
                  <a:gd name="connsiteX32" fmla="*/ 644434 w 653143"/>
                  <a:gd name="connsiteY32" fmla="*/ 130628 h 1576251"/>
                  <a:gd name="connsiteX33" fmla="*/ 653143 w 653143"/>
                  <a:gd name="connsiteY33" fmla="*/ 104503 h 1576251"/>
                  <a:gd name="connsiteX34" fmla="*/ 653143 w 653143"/>
                  <a:gd name="connsiteY34" fmla="*/ 43543 h 1576251"/>
                  <a:gd name="connsiteX35" fmla="*/ 592183 w 653143"/>
                  <a:gd name="connsiteY35" fmla="*/ 0 h 1576251"/>
                  <a:gd name="connsiteX0" fmla="*/ 592183 w 653143"/>
                  <a:gd name="connsiteY0" fmla="*/ 0 h 1576251"/>
                  <a:gd name="connsiteX1" fmla="*/ 87085 w 653143"/>
                  <a:gd name="connsiteY1" fmla="*/ 522514 h 1576251"/>
                  <a:gd name="connsiteX2" fmla="*/ 69668 w 653143"/>
                  <a:gd name="connsiteY2" fmla="*/ 609600 h 1576251"/>
                  <a:gd name="connsiteX3" fmla="*/ 52251 w 653143"/>
                  <a:gd name="connsiteY3" fmla="*/ 661851 h 1576251"/>
                  <a:gd name="connsiteX4" fmla="*/ 52251 w 653143"/>
                  <a:gd name="connsiteY4" fmla="*/ 1201783 h 1576251"/>
                  <a:gd name="connsiteX5" fmla="*/ 43543 w 653143"/>
                  <a:gd name="connsiteY5" fmla="*/ 1236617 h 1576251"/>
                  <a:gd name="connsiteX6" fmla="*/ 34834 w 653143"/>
                  <a:gd name="connsiteY6" fmla="*/ 1280160 h 1576251"/>
                  <a:gd name="connsiteX7" fmla="*/ 26125 w 653143"/>
                  <a:gd name="connsiteY7" fmla="*/ 1349828 h 1576251"/>
                  <a:gd name="connsiteX8" fmla="*/ 8708 w 653143"/>
                  <a:gd name="connsiteY8" fmla="*/ 1402080 h 1576251"/>
                  <a:gd name="connsiteX9" fmla="*/ 0 w 653143"/>
                  <a:gd name="connsiteY9" fmla="*/ 1471748 h 1576251"/>
                  <a:gd name="connsiteX10" fmla="*/ 182880 w 653143"/>
                  <a:gd name="connsiteY10" fmla="*/ 1558834 h 1576251"/>
                  <a:gd name="connsiteX11" fmla="*/ 278674 w 653143"/>
                  <a:gd name="connsiteY11" fmla="*/ 1576251 h 1576251"/>
                  <a:gd name="connsiteX12" fmla="*/ 452845 w 653143"/>
                  <a:gd name="connsiteY12" fmla="*/ 1567543 h 1576251"/>
                  <a:gd name="connsiteX13" fmla="*/ 496388 w 653143"/>
                  <a:gd name="connsiteY13" fmla="*/ 1524000 h 1576251"/>
                  <a:gd name="connsiteX14" fmla="*/ 522514 w 653143"/>
                  <a:gd name="connsiteY14" fmla="*/ 1497874 h 1576251"/>
                  <a:gd name="connsiteX15" fmla="*/ 539931 w 653143"/>
                  <a:gd name="connsiteY15" fmla="*/ 1471748 h 1576251"/>
                  <a:gd name="connsiteX16" fmla="*/ 522514 w 653143"/>
                  <a:gd name="connsiteY16" fmla="*/ 1254034 h 1576251"/>
                  <a:gd name="connsiteX17" fmla="*/ 513805 w 653143"/>
                  <a:gd name="connsiteY17" fmla="*/ 1088571 h 1576251"/>
                  <a:gd name="connsiteX18" fmla="*/ 496388 w 653143"/>
                  <a:gd name="connsiteY18" fmla="*/ 975360 h 1576251"/>
                  <a:gd name="connsiteX19" fmla="*/ 487680 w 653143"/>
                  <a:gd name="connsiteY19" fmla="*/ 879566 h 1576251"/>
                  <a:gd name="connsiteX20" fmla="*/ 461554 w 653143"/>
                  <a:gd name="connsiteY20" fmla="*/ 792480 h 1576251"/>
                  <a:gd name="connsiteX21" fmla="*/ 435428 w 653143"/>
                  <a:gd name="connsiteY21" fmla="*/ 661851 h 1576251"/>
                  <a:gd name="connsiteX22" fmla="*/ 444137 w 653143"/>
                  <a:gd name="connsiteY22" fmla="*/ 505097 h 1576251"/>
                  <a:gd name="connsiteX23" fmla="*/ 478971 w 653143"/>
                  <a:gd name="connsiteY23" fmla="*/ 435428 h 1576251"/>
                  <a:gd name="connsiteX24" fmla="*/ 505097 w 653143"/>
                  <a:gd name="connsiteY24" fmla="*/ 374468 h 1576251"/>
                  <a:gd name="connsiteX25" fmla="*/ 522514 w 653143"/>
                  <a:gd name="connsiteY25" fmla="*/ 348343 h 1576251"/>
                  <a:gd name="connsiteX26" fmla="*/ 531223 w 653143"/>
                  <a:gd name="connsiteY26" fmla="*/ 322217 h 1576251"/>
                  <a:gd name="connsiteX27" fmla="*/ 557348 w 653143"/>
                  <a:gd name="connsiteY27" fmla="*/ 296091 h 1576251"/>
                  <a:gd name="connsiteX28" fmla="*/ 574765 w 653143"/>
                  <a:gd name="connsiteY28" fmla="*/ 261257 h 1576251"/>
                  <a:gd name="connsiteX29" fmla="*/ 609600 w 653143"/>
                  <a:gd name="connsiteY29" fmla="*/ 209006 h 1576251"/>
                  <a:gd name="connsiteX30" fmla="*/ 627017 w 653143"/>
                  <a:gd name="connsiteY30" fmla="*/ 182880 h 1576251"/>
                  <a:gd name="connsiteX31" fmla="*/ 644434 w 653143"/>
                  <a:gd name="connsiteY31" fmla="*/ 130628 h 1576251"/>
                  <a:gd name="connsiteX32" fmla="*/ 653143 w 653143"/>
                  <a:gd name="connsiteY32" fmla="*/ 104503 h 1576251"/>
                  <a:gd name="connsiteX33" fmla="*/ 653143 w 653143"/>
                  <a:gd name="connsiteY33" fmla="*/ 43543 h 1576251"/>
                  <a:gd name="connsiteX34" fmla="*/ 592183 w 653143"/>
                  <a:gd name="connsiteY34" fmla="*/ 0 h 1576251"/>
                  <a:gd name="connsiteX0" fmla="*/ 592183 w 653143"/>
                  <a:gd name="connsiteY0" fmla="*/ 0 h 1576251"/>
                  <a:gd name="connsiteX1" fmla="*/ 69668 w 653143"/>
                  <a:gd name="connsiteY1" fmla="*/ 609600 h 1576251"/>
                  <a:gd name="connsiteX2" fmla="*/ 52251 w 653143"/>
                  <a:gd name="connsiteY2" fmla="*/ 661851 h 1576251"/>
                  <a:gd name="connsiteX3" fmla="*/ 52251 w 653143"/>
                  <a:gd name="connsiteY3" fmla="*/ 1201783 h 1576251"/>
                  <a:gd name="connsiteX4" fmla="*/ 43543 w 653143"/>
                  <a:gd name="connsiteY4" fmla="*/ 1236617 h 1576251"/>
                  <a:gd name="connsiteX5" fmla="*/ 34834 w 653143"/>
                  <a:gd name="connsiteY5" fmla="*/ 1280160 h 1576251"/>
                  <a:gd name="connsiteX6" fmla="*/ 26125 w 653143"/>
                  <a:gd name="connsiteY6" fmla="*/ 1349828 h 1576251"/>
                  <a:gd name="connsiteX7" fmla="*/ 8708 w 653143"/>
                  <a:gd name="connsiteY7" fmla="*/ 1402080 h 1576251"/>
                  <a:gd name="connsiteX8" fmla="*/ 0 w 653143"/>
                  <a:gd name="connsiteY8" fmla="*/ 1471748 h 1576251"/>
                  <a:gd name="connsiteX9" fmla="*/ 182880 w 653143"/>
                  <a:gd name="connsiteY9" fmla="*/ 1558834 h 1576251"/>
                  <a:gd name="connsiteX10" fmla="*/ 278674 w 653143"/>
                  <a:gd name="connsiteY10" fmla="*/ 1576251 h 1576251"/>
                  <a:gd name="connsiteX11" fmla="*/ 452845 w 653143"/>
                  <a:gd name="connsiteY11" fmla="*/ 1567543 h 1576251"/>
                  <a:gd name="connsiteX12" fmla="*/ 496388 w 653143"/>
                  <a:gd name="connsiteY12" fmla="*/ 1524000 h 1576251"/>
                  <a:gd name="connsiteX13" fmla="*/ 522514 w 653143"/>
                  <a:gd name="connsiteY13" fmla="*/ 1497874 h 1576251"/>
                  <a:gd name="connsiteX14" fmla="*/ 539931 w 653143"/>
                  <a:gd name="connsiteY14" fmla="*/ 1471748 h 1576251"/>
                  <a:gd name="connsiteX15" fmla="*/ 522514 w 653143"/>
                  <a:gd name="connsiteY15" fmla="*/ 1254034 h 1576251"/>
                  <a:gd name="connsiteX16" fmla="*/ 513805 w 653143"/>
                  <a:gd name="connsiteY16" fmla="*/ 1088571 h 1576251"/>
                  <a:gd name="connsiteX17" fmla="*/ 496388 w 653143"/>
                  <a:gd name="connsiteY17" fmla="*/ 975360 h 1576251"/>
                  <a:gd name="connsiteX18" fmla="*/ 487680 w 653143"/>
                  <a:gd name="connsiteY18" fmla="*/ 879566 h 1576251"/>
                  <a:gd name="connsiteX19" fmla="*/ 461554 w 653143"/>
                  <a:gd name="connsiteY19" fmla="*/ 792480 h 1576251"/>
                  <a:gd name="connsiteX20" fmla="*/ 435428 w 653143"/>
                  <a:gd name="connsiteY20" fmla="*/ 661851 h 1576251"/>
                  <a:gd name="connsiteX21" fmla="*/ 444137 w 653143"/>
                  <a:gd name="connsiteY21" fmla="*/ 505097 h 1576251"/>
                  <a:gd name="connsiteX22" fmla="*/ 478971 w 653143"/>
                  <a:gd name="connsiteY22" fmla="*/ 435428 h 1576251"/>
                  <a:gd name="connsiteX23" fmla="*/ 505097 w 653143"/>
                  <a:gd name="connsiteY23" fmla="*/ 374468 h 1576251"/>
                  <a:gd name="connsiteX24" fmla="*/ 522514 w 653143"/>
                  <a:gd name="connsiteY24" fmla="*/ 348343 h 1576251"/>
                  <a:gd name="connsiteX25" fmla="*/ 531223 w 653143"/>
                  <a:gd name="connsiteY25" fmla="*/ 322217 h 1576251"/>
                  <a:gd name="connsiteX26" fmla="*/ 557348 w 653143"/>
                  <a:gd name="connsiteY26" fmla="*/ 296091 h 1576251"/>
                  <a:gd name="connsiteX27" fmla="*/ 574765 w 653143"/>
                  <a:gd name="connsiteY27" fmla="*/ 261257 h 1576251"/>
                  <a:gd name="connsiteX28" fmla="*/ 609600 w 653143"/>
                  <a:gd name="connsiteY28" fmla="*/ 209006 h 1576251"/>
                  <a:gd name="connsiteX29" fmla="*/ 627017 w 653143"/>
                  <a:gd name="connsiteY29" fmla="*/ 182880 h 1576251"/>
                  <a:gd name="connsiteX30" fmla="*/ 644434 w 653143"/>
                  <a:gd name="connsiteY30" fmla="*/ 130628 h 1576251"/>
                  <a:gd name="connsiteX31" fmla="*/ 653143 w 653143"/>
                  <a:gd name="connsiteY31" fmla="*/ 104503 h 1576251"/>
                  <a:gd name="connsiteX32" fmla="*/ 653143 w 653143"/>
                  <a:gd name="connsiteY32" fmla="*/ 43543 h 1576251"/>
                  <a:gd name="connsiteX33" fmla="*/ 592183 w 653143"/>
                  <a:gd name="connsiteY33" fmla="*/ 0 h 1576251"/>
                  <a:gd name="connsiteX0" fmla="*/ 592183 w 653143"/>
                  <a:gd name="connsiteY0" fmla="*/ 0 h 1576251"/>
                  <a:gd name="connsiteX1" fmla="*/ 52251 w 653143"/>
                  <a:gd name="connsiteY1" fmla="*/ 661851 h 1576251"/>
                  <a:gd name="connsiteX2" fmla="*/ 52251 w 653143"/>
                  <a:gd name="connsiteY2" fmla="*/ 1201783 h 1576251"/>
                  <a:gd name="connsiteX3" fmla="*/ 43543 w 653143"/>
                  <a:gd name="connsiteY3" fmla="*/ 1236617 h 1576251"/>
                  <a:gd name="connsiteX4" fmla="*/ 34834 w 653143"/>
                  <a:gd name="connsiteY4" fmla="*/ 1280160 h 1576251"/>
                  <a:gd name="connsiteX5" fmla="*/ 26125 w 653143"/>
                  <a:gd name="connsiteY5" fmla="*/ 1349828 h 1576251"/>
                  <a:gd name="connsiteX6" fmla="*/ 8708 w 653143"/>
                  <a:gd name="connsiteY6" fmla="*/ 1402080 h 1576251"/>
                  <a:gd name="connsiteX7" fmla="*/ 0 w 653143"/>
                  <a:gd name="connsiteY7" fmla="*/ 1471748 h 1576251"/>
                  <a:gd name="connsiteX8" fmla="*/ 182880 w 653143"/>
                  <a:gd name="connsiteY8" fmla="*/ 1558834 h 1576251"/>
                  <a:gd name="connsiteX9" fmla="*/ 278674 w 653143"/>
                  <a:gd name="connsiteY9" fmla="*/ 1576251 h 1576251"/>
                  <a:gd name="connsiteX10" fmla="*/ 452845 w 653143"/>
                  <a:gd name="connsiteY10" fmla="*/ 1567543 h 1576251"/>
                  <a:gd name="connsiteX11" fmla="*/ 496388 w 653143"/>
                  <a:gd name="connsiteY11" fmla="*/ 1524000 h 1576251"/>
                  <a:gd name="connsiteX12" fmla="*/ 522514 w 653143"/>
                  <a:gd name="connsiteY12" fmla="*/ 1497874 h 1576251"/>
                  <a:gd name="connsiteX13" fmla="*/ 539931 w 653143"/>
                  <a:gd name="connsiteY13" fmla="*/ 1471748 h 1576251"/>
                  <a:gd name="connsiteX14" fmla="*/ 522514 w 653143"/>
                  <a:gd name="connsiteY14" fmla="*/ 1254034 h 1576251"/>
                  <a:gd name="connsiteX15" fmla="*/ 513805 w 653143"/>
                  <a:gd name="connsiteY15" fmla="*/ 1088571 h 1576251"/>
                  <a:gd name="connsiteX16" fmla="*/ 496388 w 653143"/>
                  <a:gd name="connsiteY16" fmla="*/ 975360 h 1576251"/>
                  <a:gd name="connsiteX17" fmla="*/ 487680 w 653143"/>
                  <a:gd name="connsiteY17" fmla="*/ 879566 h 1576251"/>
                  <a:gd name="connsiteX18" fmla="*/ 461554 w 653143"/>
                  <a:gd name="connsiteY18" fmla="*/ 792480 h 1576251"/>
                  <a:gd name="connsiteX19" fmla="*/ 435428 w 653143"/>
                  <a:gd name="connsiteY19" fmla="*/ 661851 h 1576251"/>
                  <a:gd name="connsiteX20" fmla="*/ 444137 w 653143"/>
                  <a:gd name="connsiteY20" fmla="*/ 505097 h 1576251"/>
                  <a:gd name="connsiteX21" fmla="*/ 478971 w 653143"/>
                  <a:gd name="connsiteY21" fmla="*/ 435428 h 1576251"/>
                  <a:gd name="connsiteX22" fmla="*/ 505097 w 653143"/>
                  <a:gd name="connsiteY22" fmla="*/ 374468 h 1576251"/>
                  <a:gd name="connsiteX23" fmla="*/ 522514 w 653143"/>
                  <a:gd name="connsiteY23" fmla="*/ 348343 h 1576251"/>
                  <a:gd name="connsiteX24" fmla="*/ 531223 w 653143"/>
                  <a:gd name="connsiteY24" fmla="*/ 322217 h 1576251"/>
                  <a:gd name="connsiteX25" fmla="*/ 557348 w 653143"/>
                  <a:gd name="connsiteY25" fmla="*/ 296091 h 1576251"/>
                  <a:gd name="connsiteX26" fmla="*/ 574765 w 653143"/>
                  <a:gd name="connsiteY26" fmla="*/ 261257 h 1576251"/>
                  <a:gd name="connsiteX27" fmla="*/ 609600 w 653143"/>
                  <a:gd name="connsiteY27" fmla="*/ 209006 h 1576251"/>
                  <a:gd name="connsiteX28" fmla="*/ 627017 w 653143"/>
                  <a:gd name="connsiteY28" fmla="*/ 182880 h 1576251"/>
                  <a:gd name="connsiteX29" fmla="*/ 644434 w 653143"/>
                  <a:gd name="connsiteY29" fmla="*/ 130628 h 1576251"/>
                  <a:gd name="connsiteX30" fmla="*/ 653143 w 653143"/>
                  <a:gd name="connsiteY30" fmla="*/ 104503 h 1576251"/>
                  <a:gd name="connsiteX31" fmla="*/ 653143 w 653143"/>
                  <a:gd name="connsiteY31" fmla="*/ 43543 h 1576251"/>
                  <a:gd name="connsiteX32" fmla="*/ 592183 w 653143"/>
                  <a:gd name="connsiteY32" fmla="*/ 0 h 1576251"/>
                  <a:gd name="connsiteX0" fmla="*/ 592183 w 653143"/>
                  <a:gd name="connsiteY0" fmla="*/ 0 h 1576251"/>
                  <a:gd name="connsiteX1" fmla="*/ 123688 w 653143"/>
                  <a:gd name="connsiteY1" fmla="*/ 357051 h 1576251"/>
                  <a:gd name="connsiteX2" fmla="*/ 52251 w 653143"/>
                  <a:gd name="connsiteY2" fmla="*/ 1201783 h 1576251"/>
                  <a:gd name="connsiteX3" fmla="*/ 43543 w 653143"/>
                  <a:gd name="connsiteY3" fmla="*/ 1236617 h 1576251"/>
                  <a:gd name="connsiteX4" fmla="*/ 34834 w 653143"/>
                  <a:gd name="connsiteY4" fmla="*/ 1280160 h 1576251"/>
                  <a:gd name="connsiteX5" fmla="*/ 26125 w 653143"/>
                  <a:gd name="connsiteY5" fmla="*/ 1349828 h 1576251"/>
                  <a:gd name="connsiteX6" fmla="*/ 8708 w 653143"/>
                  <a:gd name="connsiteY6" fmla="*/ 1402080 h 1576251"/>
                  <a:gd name="connsiteX7" fmla="*/ 0 w 653143"/>
                  <a:gd name="connsiteY7" fmla="*/ 1471748 h 1576251"/>
                  <a:gd name="connsiteX8" fmla="*/ 182880 w 653143"/>
                  <a:gd name="connsiteY8" fmla="*/ 1558834 h 1576251"/>
                  <a:gd name="connsiteX9" fmla="*/ 278674 w 653143"/>
                  <a:gd name="connsiteY9" fmla="*/ 1576251 h 1576251"/>
                  <a:gd name="connsiteX10" fmla="*/ 452845 w 653143"/>
                  <a:gd name="connsiteY10" fmla="*/ 1567543 h 1576251"/>
                  <a:gd name="connsiteX11" fmla="*/ 496388 w 653143"/>
                  <a:gd name="connsiteY11" fmla="*/ 1524000 h 1576251"/>
                  <a:gd name="connsiteX12" fmla="*/ 522514 w 653143"/>
                  <a:gd name="connsiteY12" fmla="*/ 1497874 h 1576251"/>
                  <a:gd name="connsiteX13" fmla="*/ 539931 w 653143"/>
                  <a:gd name="connsiteY13" fmla="*/ 1471748 h 1576251"/>
                  <a:gd name="connsiteX14" fmla="*/ 522514 w 653143"/>
                  <a:gd name="connsiteY14" fmla="*/ 1254034 h 1576251"/>
                  <a:gd name="connsiteX15" fmla="*/ 513805 w 653143"/>
                  <a:gd name="connsiteY15" fmla="*/ 1088571 h 1576251"/>
                  <a:gd name="connsiteX16" fmla="*/ 496388 w 653143"/>
                  <a:gd name="connsiteY16" fmla="*/ 975360 h 1576251"/>
                  <a:gd name="connsiteX17" fmla="*/ 487680 w 653143"/>
                  <a:gd name="connsiteY17" fmla="*/ 879566 h 1576251"/>
                  <a:gd name="connsiteX18" fmla="*/ 461554 w 653143"/>
                  <a:gd name="connsiteY18" fmla="*/ 792480 h 1576251"/>
                  <a:gd name="connsiteX19" fmla="*/ 435428 w 653143"/>
                  <a:gd name="connsiteY19" fmla="*/ 661851 h 1576251"/>
                  <a:gd name="connsiteX20" fmla="*/ 444137 w 653143"/>
                  <a:gd name="connsiteY20" fmla="*/ 505097 h 1576251"/>
                  <a:gd name="connsiteX21" fmla="*/ 478971 w 653143"/>
                  <a:gd name="connsiteY21" fmla="*/ 435428 h 1576251"/>
                  <a:gd name="connsiteX22" fmla="*/ 505097 w 653143"/>
                  <a:gd name="connsiteY22" fmla="*/ 374468 h 1576251"/>
                  <a:gd name="connsiteX23" fmla="*/ 522514 w 653143"/>
                  <a:gd name="connsiteY23" fmla="*/ 348343 h 1576251"/>
                  <a:gd name="connsiteX24" fmla="*/ 531223 w 653143"/>
                  <a:gd name="connsiteY24" fmla="*/ 322217 h 1576251"/>
                  <a:gd name="connsiteX25" fmla="*/ 557348 w 653143"/>
                  <a:gd name="connsiteY25" fmla="*/ 296091 h 1576251"/>
                  <a:gd name="connsiteX26" fmla="*/ 574765 w 653143"/>
                  <a:gd name="connsiteY26" fmla="*/ 261257 h 1576251"/>
                  <a:gd name="connsiteX27" fmla="*/ 609600 w 653143"/>
                  <a:gd name="connsiteY27" fmla="*/ 209006 h 1576251"/>
                  <a:gd name="connsiteX28" fmla="*/ 627017 w 653143"/>
                  <a:gd name="connsiteY28" fmla="*/ 182880 h 1576251"/>
                  <a:gd name="connsiteX29" fmla="*/ 644434 w 653143"/>
                  <a:gd name="connsiteY29" fmla="*/ 130628 h 1576251"/>
                  <a:gd name="connsiteX30" fmla="*/ 653143 w 653143"/>
                  <a:gd name="connsiteY30" fmla="*/ 104503 h 1576251"/>
                  <a:gd name="connsiteX31" fmla="*/ 653143 w 653143"/>
                  <a:gd name="connsiteY31" fmla="*/ 43543 h 1576251"/>
                  <a:gd name="connsiteX32" fmla="*/ 592183 w 653143"/>
                  <a:gd name="connsiteY32" fmla="*/ 0 h 1576251"/>
                  <a:gd name="connsiteX0" fmla="*/ 592183 w 653143"/>
                  <a:gd name="connsiteY0" fmla="*/ 0 h 1576251"/>
                  <a:gd name="connsiteX1" fmla="*/ 123688 w 653143"/>
                  <a:gd name="connsiteY1" fmla="*/ 357051 h 1576251"/>
                  <a:gd name="connsiteX2" fmla="*/ 52251 w 653143"/>
                  <a:gd name="connsiteY2" fmla="*/ 1201783 h 1576251"/>
                  <a:gd name="connsiteX3" fmla="*/ 43543 w 653143"/>
                  <a:gd name="connsiteY3" fmla="*/ 1236617 h 1576251"/>
                  <a:gd name="connsiteX4" fmla="*/ 34834 w 653143"/>
                  <a:gd name="connsiteY4" fmla="*/ 1280160 h 1576251"/>
                  <a:gd name="connsiteX5" fmla="*/ 26125 w 653143"/>
                  <a:gd name="connsiteY5" fmla="*/ 1349828 h 1576251"/>
                  <a:gd name="connsiteX6" fmla="*/ 8708 w 653143"/>
                  <a:gd name="connsiteY6" fmla="*/ 1402080 h 1576251"/>
                  <a:gd name="connsiteX7" fmla="*/ 0 w 653143"/>
                  <a:gd name="connsiteY7" fmla="*/ 1471748 h 1576251"/>
                  <a:gd name="connsiteX8" fmla="*/ 182880 w 653143"/>
                  <a:gd name="connsiteY8" fmla="*/ 1558834 h 1576251"/>
                  <a:gd name="connsiteX9" fmla="*/ 278674 w 653143"/>
                  <a:gd name="connsiteY9" fmla="*/ 1576251 h 1576251"/>
                  <a:gd name="connsiteX10" fmla="*/ 452845 w 653143"/>
                  <a:gd name="connsiteY10" fmla="*/ 1567543 h 1576251"/>
                  <a:gd name="connsiteX11" fmla="*/ 496388 w 653143"/>
                  <a:gd name="connsiteY11" fmla="*/ 1524000 h 1576251"/>
                  <a:gd name="connsiteX12" fmla="*/ 522514 w 653143"/>
                  <a:gd name="connsiteY12" fmla="*/ 1497874 h 1576251"/>
                  <a:gd name="connsiteX13" fmla="*/ 539931 w 653143"/>
                  <a:gd name="connsiteY13" fmla="*/ 1471748 h 1576251"/>
                  <a:gd name="connsiteX14" fmla="*/ 522514 w 653143"/>
                  <a:gd name="connsiteY14" fmla="*/ 1254034 h 1576251"/>
                  <a:gd name="connsiteX15" fmla="*/ 513805 w 653143"/>
                  <a:gd name="connsiteY15" fmla="*/ 1088571 h 1576251"/>
                  <a:gd name="connsiteX16" fmla="*/ 496388 w 653143"/>
                  <a:gd name="connsiteY16" fmla="*/ 975360 h 1576251"/>
                  <a:gd name="connsiteX17" fmla="*/ 487680 w 653143"/>
                  <a:gd name="connsiteY17" fmla="*/ 879566 h 1576251"/>
                  <a:gd name="connsiteX18" fmla="*/ 461554 w 653143"/>
                  <a:gd name="connsiteY18" fmla="*/ 792480 h 1576251"/>
                  <a:gd name="connsiteX19" fmla="*/ 435428 w 653143"/>
                  <a:gd name="connsiteY19" fmla="*/ 661851 h 1576251"/>
                  <a:gd name="connsiteX20" fmla="*/ 444137 w 653143"/>
                  <a:gd name="connsiteY20" fmla="*/ 505097 h 1576251"/>
                  <a:gd name="connsiteX21" fmla="*/ 478971 w 653143"/>
                  <a:gd name="connsiteY21" fmla="*/ 435428 h 1576251"/>
                  <a:gd name="connsiteX22" fmla="*/ 505097 w 653143"/>
                  <a:gd name="connsiteY22" fmla="*/ 374468 h 1576251"/>
                  <a:gd name="connsiteX23" fmla="*/ 522514 w 653143"/>
                  <a:gd name="connsiteY23" fmla="*/ 348343 h 1576251"/>
                  <a:gd name="connsiteX24" fmla="*/ 531223 w 653143"/>
                  <a:gd name="connsiteY24" fmla="*/ 322217 h 1576251"/>
                  <a:gd name="connsiteX25" fmla="*/ 557348 w 653143"/>
                  <a:gd name="connsiteY25" fmla="*/ 296091 h 1576251"/>
                  <a:gd name="connsiteX26" fmla="*/ 574765 w 653143"/>
                  <a:gd name="connsiteY26" fmla="*/ 261257 h 1576251"/>
                  <a:gd name="connsiteX27" fmla="*/ 609600 w 653143"/>
                  <a:gd name="connsiteY27" fmla="*/ 209006 h 1576251"/>
                  <a:gd name="connsiteX28" fmla="*/ 627017 w 653143"/>
                  <a:gd name="connsiteY28" fmla="*/ 182880 h 1576251"/>
                  <a:gd name="connsiteX29" fmla="*/ 644434 w 653143"/>
                  <a:gd name="connsiteY29" fmla="*/ 130628 h 1576251"/>
                  <a:gd name="connsiteX30" fmla="*/ 653143 w 653143"/>
                  <a:gd name="connsiteY30" fmla="*/ 104503 h 1576251"/>
                  <a:gd name="connsiteX31" fmla="*/ 653143 w 653143"/>
                  <a:gd name="connsiteY31" fmla="*/ 43543 h 1576251"/>
                  <a:gd name="connsiteX32" fmla="*/ 592183 w 653143"/>
                  <a:gd name="connsiteY32" fmla="*/ 0 h 1576251"/>
                  <a:gd name="connsiteX0" fmla="*/ 653143 w 653143"/>
                  <a:gd name="connsiteY0" fmla="*/ 0 h 1532708"/>
                  <a:gd name="connsiteX1" fmla="*/ 123688 w 653143"/>
                  <a:gd name="connsiteY1" fmla="*/ 313508 h 1532708"/>
                  <a:gd name="connsiteX2" fmla="*/ 52251 w 653143"/>
                  <a:gd name="connsiteY2" fmla="*/ 1158240 h 1532708"/>
                  <a:gd name="connsiteX3" fmla="*/ 43543 w 653143"/>
                  <a:gd name="connsiteY3" fmla="*/ 1193074 h 1532708"/>
                  <a:gd name="connsiteX4" fmla="*/ 34834 w 653143"/>
                  <a:gd name="connsiteY4" fmla="*/ 1236617 h 1532708"/>
                  <a:gd name="connsiteX5" fmla="*/ 26125 w 653143"/>
                  <a:gd name="connsiteY5" fmla="*/ 1306285 h 1532708"/>
                  <a:gd name="connsiteX6" fmla="*/ 8708 w 653143"/>
                  <a:gd name="connsiteY6" fmla="*/ 1358537 h 1532708"/>
                  <a:gd name="connsiteX7" fmla="*/ 0 w 653143"/>
                  <a:gd name="connsiteY7" fmla="*/ 1428205 h 1532708"/>
                  <a:gd name="connsiteX8" fmla="*/ 182880 w 653143"/>
                  <a:gd name="connsiteY8" fmla="*/ 1515291 h 1532708"/>
                  <a:gd name="connsiteX9" fmla="*/ 278674 w 653143"/>
                  <a:gd name="connsiteY9" fmla="*/ 1532708 h 1532708"/>
                  <a:gd name="connsiteX10" fmla="*/ 452845 w 653143"/>
                  <a:gd name="connsiteY10" fmla="*/ 1524000 h 1532708"/>
                  <a:gd name="connsiteX11" fmla="*/ 496388 w 653143"/>
                  <a:gd name="connsiteY11" fmla="*/ 1480457 h 1532708"/>
                  <a:gd name="connsiteX12" fmla="*/ 522514 w 653143"/>
                  <a:gd name="connsiteY12" fmla="*/ 1454331 h 1532708"/>
                  <a:gd name="connsiteX13" fmla="*/ 539931 w 653143"/>
                  <a:gd name="connsiteY13" fmla="*/ 1428205 h 1532708"/>
                  <a:gd name="connsiteX14" fmla="*/ 522514 w 653143"/>
                  <a:gd name="connsiteY14" fmla="*/ 1210491 h 1532708"/>
                  <a:gd name="connsiteX15" fmla="*/ 513805 w 653143"/>
                  <a:gd name="connsiteY15" fmla="*/ 1045028 h 1532708"/>
                  <a:gd name="connsiteX16" fmla="*/ 496388 w 653143"/>
                  <a:gd name="connsiteY16" fmla="*/ 931817 h 1532708"/>
                  <a:gd name="connsiteX17" fmla="*/ 487680 w 653143"/>
                  <a:gd name="connsiteY17" fmla="*/ 836023 h 1532708"/>
                  <a:gd name="connsiteX18" fmla="*/ 461554 w 653143"/>
                  <a:gd name="connsiteY18" fmla="*/ 748937 h 1532708"/>
                  <a:gd name="connsiteX19" fmla="*/ 435428 w 653143"/>
                  <a:gd name="connsiteY19" fmla="*/ 618308 h 1532708"/>
                  <a:gd name="connsiteX20" fmla="*/ 444137 w 653143"/>
                  <a:gd name="connsiteY20" fmla="*/ 461554 h 1532708"/>
                  <a:gd name="connsiteX21" fmla="*/ 478971 w 653143"/>
                  <a:gd name="connsiteY21" fmla="*/ 391885 h 1532708"/>
                  <a:gd name="connsiteX22" fmla="*/ 505097 w 653143"/>
                  <a:gd name="connsiteY22" fmla="*/ 330925 h 1532708"/>
                  <a:gd name="connsiteX23" fmla="*/ 522514 w 653143"/>
                  <a:gd name="connsiteY23" fmla="*/ 304800 h 1532708"/>
                  <a:gd name="connsiteX24" fmla="*/ 531223 w 653143"/>
                  <a:gd name="connsiteY24" fmla="*/ 278674 h 1532708"/>
                  <a:gd name="connsiteX25" fmla="*/ 557348 w 653143"/>
                  <a:gd name="connsiteY25" fmla="*/ 252548 h 1532708"/>
                  <a:gd name="connsiteX26" fmla="*/ 574765 w 653143"/>
                  <a:gd name="connsiteY26" fmla="*/ 217714 h 1532708"/>
                  <a:gd name="connsiteX27" fmla="*/ 609600 w 653143"/>
                  <a:gd name="connsiteY27" fmla="*/ 165463 h 1532708"/>
                  <a:gd name="connsiteX28" fmla="*/ 627017 w 653143"/>
                  <a:gd name="connsiteY28" fmla="*/ 139337 h 1532708"/>
                  <a:gd name="connsiteX29" fmla="*/ 644434 w 653143"/>
                  <a:gd name="connsiteY29" fmla="*/ 87085 h 1532708"/>
                  <a:gd name="connsiteX30" fmla="*/ 653143 w 653143"/>
                  <a:gd name="connsiteY30" fmla="*/ 60960 h 1532708"/>
                  <a:gd name="connsiteX31" fmla="*/ 653143 w 653143"/>
                  <a:gd name="connsiteY31" fmla="*/ 0 h 1532708"/>
                  <a:gd name="connsiteX0" fmla="*/ 595993 w 655634"/>
                  <a:gd name="connsiteY0" fmla="*/ 0 h 1577952"/>
                  <a:gd name="connsiteX1" fmla="*/ 123688 w 655634"/>
                  <a:gd name="connsiteY1" fmla="*/ 358752 h 1577952"/>
                  <a:gd name="connsiteX2" fmla="*/ 52251 w 655634"/>
                  <a:gd name="connsiteY2" fmla="*/ 1203484 h 1577952"/>
                  <a:gd name="connsiteX3" fmla="*/ 43543 w 655634"/>
                  <a:gd name="connsiteY3" fmla="*/ 1238318 h 1577952"/>
                  <a:gd name="connsiteX4" fmla="*/ 34834 w 655634"/>
                  <a:gd name="connsiteY4" fmla="*/ 1281861 h 1577952"/>
                  <a:gd name="connsiteX5" fmla="*/ 26125 w 655634"/>
                  <a:gd name="connsiteY5" fmla="*/ 1351529 h 1577952"/>
                  <a:gd name="connsiteX6" fmla="*/ 8708 w 655634"/>
                  <a:gd name="connsiteY6" fmla="*/ 1403781 h 1577952"/>
                  <a:gd name="connsiteX7" fmla="*/ 0 w 655634"/>
                  <a:gd name="connsiteY7" fmla="*/ 1473449 h 1577952"/>
                  <a:gd name="connsiteX8" fmla="*/ 182880 w 655634"/>
                  <a:gd name="connsiteY8" fmla="*/ 1560535 h 1577952"/>
                  <a:gd name="connsiteX9" fmla="*/ 278674 w 655634"/>
                  <a:gd name="connsiteY9" fmla="*/ 1577952 h 1577952"/>
                  <a:gd name="connsiteX10" fmla="*/ 452845 w 655634"/>
                  <a:gd name="connsiteY10" fmla="*/ 1569244 h 1577952"/>
                  <a:gd name="connsiteX11" fmla="*/ 496388 w 655634"/>
                  <a:gd name="connsiteY11" fmla="*/ 1525701 h 1577952"/>
                  <a:gd name="connsiteX12" fmla="*/ 522514 w 655634"/>
                  <a:gd name="connsiteY12" fmla="*/ 1499575 h 1577952"/>
                  <a:gd name="connsiteX13" fmla="*/ 539931 w 655634"/>
                  <a:gd name="connsiteY13" fmla="*/ 1473449 h 1577952"/>
                  <a:gd name="connsiteX14" fmla="*/ 522514 w 655634"/>
                  <a:gd name="connsiteY14" fmla="*/ 1255735 h 1577952"/>
                  <a:gd name="connsiteX15" fmla="*/ 513805 w 655634"/>
                  <a:gd name="connsiteY15" fmla="*/ 1090272 h 1577952"/>
                  <a:gd name="connsiteX16" fmla="*/ 496388 w 655634"/>
                  <a:gd name="connsiteY16" fmla="*/ 977061 h 1577952"/>
                  <a:gd name="connsiteX17" fmla="*/ 487680 w 655634"/>
                  <a:gd name="connsiteY17" fmla="*/ 881267 h 1577952"/>
                  <a:gd name="connsiteX18" fmla="*/ 461554 w 655634"/>
                  <a:gd name="connsiteY18" fmla="*/ 794181 h 1577952"/>
                  <a:gd name="connsiteX19" fmla="*/ 435428 w 655634"/>
                  <a:gd name="connsiteY19" fmla="*/ 663552 h 1577952"/>
                  <a:gd name="connsiteX20" fmla="*/ 444137 w 655634"/>
                  <a:gd name="connsiteY20" fmla="*/ 506798 h 1577952"/>
                  <a:gd name="connsiteX21" fmla="*/ 478971 w 655634"/>
                  <a:gd name="connsiteY21" fmla="*/ 437129 h 1577952"/>
                  <a:gd name="connsiteX22" fmla="*/ 505097 w 655634"/>
                  <a:gd name="connsiteY22" fmla="*/ 376169 h 1577952"/>
                  <a:gd name="connsiteX23" fmla="*/ 522514 w 655634"/>
                  <a:gd name="connsiteY23" fmla="*/ 350044 h 1577952"/>
                  <a:gd name="connsiteX24" fmla="*/ 531223 w 655634"/>
                  <a:gd name="connsiteY24" fmla="*/ 323918 h 1577952"/>
                  <a:gd name="connsiteX25" fmla="*/ 557348 w 655634"/>
                  <a:gd name="connsiteY25" fmla="*/ 297792 h 1577952"/>
                  <a:gd name="connsiteX26" fmla="*/ 574765 w 655634"/>
                  <a:gd name="connsiteY26" fmla="*/ 262958 h 1577952"/>
                  <a:gd name="connsiteX27" fmla="*/ 609600 w 655634"/>
                  <a:gd name="connsiteY27" fmla="*/ 210707 h 1577952"/>
                  <a:gd name="connsiteX28" fmla="*/ 627017 w 655634"/>
                  <a:gd name="connsiteY28" fmla="*/ 184581 h 1577952"/>
                  <a:gd name="connsiteX29" fmla="*/ 644434 w 655634"/>
                  <a:gd name="connsiteY29" fmla="*/ 132329 h 1577952"/>
                  <a:gd name="connsiteX30" fmla="*/ 653143 w 655634"/>
                  <a:gd name="connsiteY30" fmla="*/ 106204 h 1577952"/>
                  <a:gd name="connsiteX31" fmla="*/ 595993 w 655634"/>
                  <a:gd name="connsiteY31" fmla="*/ 0 h 1577952"/>
                  <a:gd name="connsiteX0" fmla="*/ 595993 w 655634"/>
                  <a:gd name="connsiteY0" fmla="*/ 0 h 1577952"/>
                  <a:gd name="connsiteX1" fmla="*/ 123688 w 655634"/>
                  <a:gd name="connsiteY1" fmla="*/ 358752 h 1577952"/>
                  <a:gd name="connsiteX2" fmla="*/ 52251 w 655634"/>
                  <a:gd name="connsiteY2" fmla="*/ 1203484 h 1577952"/>
                  <a:gd name="connsiteX3" fmla="*/ 43543 w 655634"/>
                  <a:gd name="connsiteY3" fmla="*/ 1238318 h 1577952"/>
                  <a:gd name="connsiteX4" fmla="*/ 34834 w 655634"/>
                  <a:gd name="connsiteY4" fmla="*/ 1281861 h 1577952"/>
                  <a:gd name="connsiteX5" fmla="*/ 26125 w 655634"/>
                  <a:gd name="connsiteY5" fmla="*/ 1351529 h 1577952"/>
                  <a:gd name="connsiteX6" fmla="*/ 8708 w 655634"/>
                  <a:gd name="connsiteY6" fmla="*/ 1403781 h 1577952"/>
                  <a:gd name="connsiteX7" fmla="*/ 0 w 655634"/>
                  <a:gd name="connsiteY7" fmla="*/ 1473449 h 1577952"/>
                  <a:gd name="connsiteX8" fmla="*/ 182880 w 655634"/>
                  <a:gd name="connsiteY8" fmla="*/ 1560535 h 1577952"/>
                  <a:gd name="connsiteX9" fmla="*/ 278674 w 655634"/>
                  <a:gd name="connsiteY9" fmla="*/ 1577952 h 1577952"/>
                  <a:gd name="connsiteX10" fmla="*/ 452845 w 655634"/>
                  <a:gd name="connsiteY10" fmla="*/ 1569244 h 1577952"/>
                  <a:gd name="connsiteX11" fmla="*/ 496388 w 655634"/>
                  <a:gd name="connsiteY11" fmla="*/ 1525701 h 1577952"/>
                  <a:gd name="connsiteX12" fmla="*/ 522514 w 655634"/>
                  <a:gd name="connsiteY12" fmla="*/ 1499575 h 1577952"/>
                  <a:gd name="connsiteX13" fmla="*/ 539931 w 655634"/>
                  <a:gd name="connsiteY13" fmla="*/ 1473449 h 1577952"/>
                  <a:gd name="connsiteX14" fmla="*/ 522514 w 655634"/>
                  <a:gd name="connsiteY14" fmla="*/ 1255735 h 1577952"/>
                  <a:gd name="connsiteX15" fmla="*/ 513805 w 655634"/>
                  <a:gd name="connsiteY15" fmla="*/ 1090272 h 1577952"/>
                  <a:gd name="connsiteX16" fmla="*/ 496388 w 655634"/>
                  <a:gd name="connsiteY16" fmla="*/ 977061 h 1577952"/>
                  <a:gd name="connsiteX17" fmla="*/ 487680 w 655634"/>
                  <a:gd name="connsiteY17" fmla="*/ 881267 h 1577952"/>
                  <a:gd name="connsiteX18" fmla="*/ 461554 w 655634"/>
                  <a:gd name="connsiteY18" fmla="*/ 794181 h 1577952"/>
                  <a:gd name="connsiteX19" fmla="*/ 435428 w 655634"/>
                  <a:gd name="connsiteY19" fmla="*/ 663552 h 1577952"/>
                  <a:gd name="connsiteX20" fmla="*/ 444137 w 655634"/>
                  <a:gd name="connsiteY20" fmla="*/ 506798 h 1577952"/>
                  <a:gd name="connsiteX21" fmla="*/ 478971 w 655634"/>
                  <a:gd name="connsiteY21" fmla="*/ 437129 h 1577952"/>
                  <a:gd name="connsiteX22" fmla="*/ 505097 w 655634"/>
                  <a:gd name="connsiteY22" fmla="*/ 376169 h 1577952"/>
                  <a:gd name="connsiteX23" fmla="*/ 522514 w 655634"/>
                  <a:gd name="connsiteY23" fmla="*/ 350044 h 1577952"/>
                  <a:gd name="connsiteX24" fmla="*/ 531223 w 655634"/>
                  <a:gd name="connsiteY24" fmla="*/ 323918 h 1577952"/>
                  <a:gd name="connsiteX25" fmla="*/ 557348 w 655634"/>
                  <a:gd name="connsiteY25" fmla="*/ 297792 h 1577952"/>
                  <a:gd name="connsiteX26" fmla="*/ 574765 w 655634"/>
                  <a:gd name="connsiteY26" fmla="*/ 262958 h 1577952"/>
                  <a:gd name="connsiteX27" fmla="*/ 609600 w 655634"/>
                  <a:gd name="connsiteY27" fmla="*/ 210707 h 1577952"/>
                  <a:gd name="connsiteX28" fmla="*/ 627017 w 655634"/>
                  <a:gd name="connsiteY28" fmla="*/ 184581 h 1577952"/>
                  <a:gd name="connsiteX29" fmla="*/ 644434 w 655634"/>
                  <a:gd name="connsiteY29" fmla="*/ 132329 h 1577952"/>
                  <a:gd name="connsiteX30" fmla="*/ 653143 w 655634"/>
                  <a:gd name="connsiteY30" fmla="*/ 106204 h 1577952"/>
                  <a:gd name="connsiteX31" fmla="*/ 595993 w 655634"/>
                  <a:gd name="connsiteY31" fmla="*/ 0 h 1577952"/>
                  <a:gd name="connsiteX0" fmla="*/ 595993 w 655634"/>
                  <a:gd name="connsiteY0" fmla="*/ 0 h 1577952"/>
                  <a:gd name="connsiteX1" fmla="*/ 123688 w 655634"/>
                  <a:gd name="connsiteY1" fmla="*/ 358752 h 1577952"/>
                  <a:gd name="connsiteX2" fmla="*/ 52251 w 655634"/>
                  <a:gd name="connsiteY2" fmla="*/ 1203484 h 1577952"/>
                  <a:gd name="connsiteX3" fmla="*/ 43543 w 655634"/>
                  <a:gd name="connsiteY3" fmla="*/ 1238318 h 1577952"/>
                  <a:gd name="connsiteX4" fmla="*/ 34834 w 655634"/>
                  <a:gd name="connsiteY4" fmla="*/ 1281861 h 1577952"/>
                  <a:gd name="connsiteX5" fmla="*/ 26125 w 655634"/>
                  <a:gd name="connsiteY5" fmla="*/ 1351529 h 1577952"/>
                  <a:gd name="connsiteX6" fmla="*/ 8708 w 655634"/>
                  <a:gd name="connsiteY6" fmla="*/ 1403781 h 1577952"/>
                  <a:gd name="connsiteX7" fmla="*/ 0 w 655634"/>
                  <a:gd name="connsiteY7" fmla="*/ 1473449 h 1577952"/>
                  <a:gd name="connsiteX8" fmla="*/ 182880 w 655634"/>
                  <a:gd name="connsiteY8" fmla="*/ 1560535 h 1577952"/>
                  <a:gd name="connsiteX9" fmla="*/ 278674 w 655634"/>
                  <a:gd name="connsiteY9" fmla="*/ 1577952 h 1577952"/>
                  <a:gd name="connsiteX10" fmla="*/ 452845 w 655634"/>
                  <a:gd name="connsiteY10" fmla="*/ 1569244 h 1577952"/>
                  <a:gd name="connsiteX11" fmla="*/ 496388 w 655634"/>
                  <a:gd name="connsiteY11" fmla="*/ 1525701 h 1577952"/>
                  <a:gd name="connsiteX12" fmla="*/ 522514 w 655634"/>
                  <a:gd name="connsiteY12" fmla="*/ 1499575 h 1577952"/>
                  <a:gd name="connsiteX13" fmla="*/ 539931 w 655634"/>
                  <a:gd name="connsiteY13" fmla="*/ 1473449 h 1577952"/>
                  <a:gd name="connsiteX14" fmla="*/ 522514 w 655634"/>
                  <a:gd name="connsiteY14" fmla="*/ 1255735 h 1577952"/>
                  <a:gd name="connsiteX15" fmla="*/ 513805 w 655634"/>
                  <a:gd name="connsiteY15" fmla="*/ 1090272 h 1577952"/>
                  <a:gd name="connsiteX16" fmla="*/ 496388 w 655634"/>
                  <a:gd name="connsiteY16" fmla="*/ 977061 h 1577952"/>
                  <a:gd name="connsiteX17" fmla="*/ 487680 w 655634"/>
                  <a:gd name="connsiteY17" fmla="*/ 881267 h 1577952"/>
                  <a:gd name="connsiteX18" fmla="*/ 461554 w 655634"/>
                  <a:gd name="connsiteY18" fmla="*/ 794181 h 1577952"/>
                  <a:gd name="connsiteX19" fmla="*/ 435428 w 655634"/>
                  <a:gd name="connsiteY19" fmla="*/ 663552 h 1577952"/>
                  <a:gd name="connsiteX20" fmla="*/ 444137 w 655634"/>
                  <a:gd name="connsiteY20" fmla="*/ 506798 h 1577952"/>
                  <a:gd name="connsiteX21" fmla="*/ 478971 w 655634"/>
                  <a:gd name="connsiteY21" fmla="*/ 437129 h 1577952"/>
                  <a:gd name="connsiteX22" fmla="*/ 505097 w 655634"/>
                  <a:gd name="connsiteY22" fmla="*/ 376169 h 1577952"/>
                  <a:gd name="connsiteX23" fmla="*/ 522514 w 655634"/>
                  <a:gd name="connsiteY23" fmla="*/ 350044 h 1577952"/>
                  <a:gd name="connsiteX24" fmla="*/ 531223 w 655634"/>
                  <a:gd name="connsiteY24" fmla="*/ 323918 h 1577952"/>
                  <a:gd name="connsiteX25" fmla="*/ 557348 w 655634"/>
                  <a:gd name="connsiteY25" fmla="*/ 297792 h 1577952"/>
                  <a:gd name="connsiteX26" fmla="*/ 574765 w 655634"/>
                  <a:gd name="connsiteY26" fmla="*/ 262958 h 1577952"/>
                  <a:gd name="connsiteX27" fmla="*/ 609600 w 655634"/>
                  <a:gd name="connsiteY27" fmla="*/ 210707 h 1577952"/>
                  <a:gd name="connsiteX28" fmla="*/ 627017 w 655634"/>
                  <a:gd name="connsiteY28" fmla="*/ 184581 h 1577952"/>
                  <a:gd name="connsiteX29" fmla="*/ 644434 w 655634"/>
                  <a:gd name="connsiteY29" fmla="*/ 132329 h 1577952"/>
                  <a:gd name="connsiteX30" fmla="*/ 653143 w 655634"/>
                  <a:gd name="connsiteY30" fmla="*/ 106204 h 1577952"/>
                  <a:gd name="connsiteX31" fmla="*/ 595993 w 655634"/>
                  <a:gd name="connsiteY31" fmla="*/ 0 h 1577952"/>
                  <a:gd name="connsiteX0" fmla="*/ 595993 w 655634"/>
                  <a:gd name="connsiteY0" fmla="*/ 0 h 1577952"/>
                  <a:gd name="connsiteX1" fmla="*/ 123688 w 655634"/>
                  <a:gd name="connsiteY1" fmla="*/ 358752 h 1577952"/>
                  <a:gd name="connsiteX2" fmla="*/ 52251 w 655634"/>
                  <a:gd name="connsiteY2" fmla="*/ 1203484 h 1577952"/>
                  <a:gd name="connsiteX3" fmla="*/ 43543 w 655634"/>
                  <a:gd name="connsiteY3" fmla="*/ 1238318 h 1577952"/>
                  <a:gd name="connsiteX4" fmla="*/ 34834 w 655634"/>
                  <a:gd name="connsiteY4" fmla="*/ 1281861 h 1577952"/>
                  <a:gd name="connsiteX5" fmla="*/ 26125 w 655634"/>
                  <a:gd name="connsiteY5" fmla="*/ 1351529 h 1577952"/>
                  <a:gd name="connsiteX6" fmla="*/ 8708 w 655634"/>
                  <a:gd name="connsiteY6" fmla="*/ 1403781 h 1577952"/>
                  <a:gd name="connsiteX7" fmla="*/ 0 w 655634"/>
                  <a:gd name="connsiteY7" fmla="*/ 1473449 h 1577952"/>
                  <a:gd name="connsiteX8" fmla="*/ 182880 w 655634"/>
                  <a:gd name="connsiteY8" fmla="*/ 1560535 h 1577952"/>
                  <a:gd name="connsiteX9" fmla="*/ 278674 w 655634"/>
                  <a:gd name="connsiteY9" fmla="*/ 1577952 h 1577952"/>
                  <a:gd name="connsiteX10" fmla="*/ 452845 w 655634"/>
                  <a:gd name="connsiteY10" fmla="*/ 1569244 h 1577952"/>
                  <a:gd name="connsiteX11" fmla="*/ 496388 w 655634"/>
                  <a:gd name="connsiteY11" fmla="*/ 1525701 h 1577952"/>
                  <a:gd name="connsiteX12" fmla="*/ 522514 w 655634"/>
                  <a:gd name="connsiteY12" fmla="*/ 1499575 h 1577952"/>
                  <a:gd name="connsiteX13" fmla="*/ 539931 w 655634"/>
                  <a:gd name="connsiteY13" fmla="*/ 1473449 h 1577952"/>
                  <a:gd name="connsiteX14" fmla="*/ 522514 w 655634"/>
                  <a:gd name="connsiteY14" fmla="*/ 1255735 h 1577952"/>
                  <a:gd name="connsiteX15" fmla="*/ 513805 w 655634"/>
                  <a:gd name="connsiteY15" fmla="*/ 1090272 h 1577952"/>
                  <a:gd name="connsiteX16" fmla="*/ 496388 w 655634"/>
                  <a:gd name="connsiteY16" fmla="*/ 977061 h 1577952"/>
                  <a:gd name="connsiteX17" fmla="*/ 487680 w 655634"/>
                  <a:gd name="connsiteY17" fmla="*/ 881267 h 1577952"/>
                  <a:gd name="connsiteX18" fmla="*/ 461554 w 655634"/>
                  <a:gd name="connsiteY18" fmla="*/ 794181 h 1577952"/>
                  <a:gd name="connsiteX19" fmla="*/ 435428 w 655634"/>
                  <a:gd name="connsiteY19" fmla="*/ 663552 h 1577952"/>
                  <a:gd name="connsiteX20" fmla="*/ 444137 w 655634"/>
                  <a:gd name="connsiteY20" fmla="*/ 506798 h 1577952"/>
                  <a:gd name="connsiteX21" fmla="*/ 478971 w 655634"/>
                  <a:gd name="connsiteY21" fmla="*/ 437129 h 1577952"/>
                  <a:gd name="connsiteX22" fmla="*/ 505097 w 655634"/>
                  <a:gd name="connsiteY22" fmla="*/ 376169 h 1577952"/>
                  <a:gd name="connsiteX23" fmla="*/ 522514 w 655634"/>
                  <a:gd name="connsiteY23" fmla="*/ 350044 h 1577952"/>
                  <a:gd name="connsiteX24" fmla="*/ 531223 w 655634"/>
                  <a:gd name="connsiteY24" fmla="*/ 323918 h 1577952"/>
                  <a:gd name="connsiteX25" fmla="*/ 557348 w 655634"/>
                  <a:gd name="connsiteY25" fmla="*/ 297792 h 1577952"/>
                  <a:gd name="connsiteX26" fmla="*/ 574765 w 655634"/>
                  <a:gd name="connsiteY26" fmla="*/ 262958 h 1577952"/>
                  <a:gd name="connsiteX27" fmla="*/ 609600 w 655634"/>
                  <a:gd name="connsiteY27" fmla="*/ 210707 h 1577952"/>
                  <a:gd name="connsiteX28" fmla="*/ 627017 w 655634"/>
                  <a:gd name="connsiteY28" fmla="*/ 184581 h 1577952"/>
                  <a:gd name="connsiteX29" fmla="*/ 644434 w 655634"/>
                  <a:gd name="connsiteY29" fmla="*/ 132329 h 1577952"/>
                  <a:gd name="connsiteX30" fmla="*/ 653143 w 655634"/>
                  <a:gd name="connsiteY30" fmla="*/ 106204 h 1577952"/>
                  <a:gd name="connsiteX31" fmla="*/ 595993 w 655634"/>
                  <a:gd name="connsiteY31" fmla="*/ 0 h 1577952"/>
                  <a:gd name="connsiteX0" fmla="*/ 595993 w 655634"/>
                  <a:gd name="connsiteY0" fmla="*/ 7401 h 1585353"/>
                  <a:gd name="connsiteX1" fmla="*/ 123688 w 655634"/>
                  <a:gd name="connsiteY1" fmla="*/ 366153 h 1585353"/>
                  <a:gd name="connsiteX2" fmla="*/ 52251 w 655634"/>
                  <a:gd name="connsiteY2" fmla="*/ 1210885 h 1585353"/>
                  <a:gd name="connsiteX3" fmla="*/ 43543 w 655634"/>
                  <a:gd name="connsiteY3" fmla="*/ 1245719 h 1585353"/>
                  <a:gd name="connsiteX4" fmla="*/ 34834 w 655634"/>
                  <a:gd name="connsiteY4" fmla="*/ 1289262 h 1585353"/>
                  <a:gd name="connsiteX5" fmla="*/ 26125 w 655634"/>
                  <a:gd name="connsiteY5" fmla="*/ 1358930 h 1585353"/>
                  <a:gd name="connsiteX6" fmla="*/ 8708 w 655634"/>
                  <a:gd name="connsiteY6" fmla="*/ 1411182 h 1585353"/>
                  <a:gd name="connsiteX7" fmla="*/ 0 w 655634"/>
                  <a:gd name="connsiteY7" fmla="*/ 1480850 h 1585353"/>
                  <a:gd name="connsiteX8" fmla="*/ 182880 w 655634"/>
                  <a:gd name="connsiteY8" fmla="*/ 1567936 h 1585353"/>
                  <a:gd name="connsiteX9" fmla="*/ 278674 w 655634"/>
                  <a:gd name="connsiteY9" fmla="*/ 1585353 h 1585353"/>
                  <a:gd name="connsiteX10" fmla="*/ 452845 w 655634"/>
                  <a:gd name="connsiteY10" fmla="*/ 1576645 h 1585353"/>
                  <a:gd name="connsiteX11" fmla="*/ 496388 w 655634"/>
                  <a:gd name="connsiteY11" fmla="*/ 1533102 h 1585353"/>
                  <a:gd name="connsiteX12" fmla="*/ 522514 w 655634"/>
                  <a:gd name="connsiteY12" fmla="*/ 1506976 h 1585353"/>
                  <a:gd name="connsiteX13" fmla="*/ 539931 w 655634"/>
                  <a:gd name="connsiteY13" fmla="*/ 1480850 h 1585353"/>
                  <a:gd name="connsiteX14" fmla="*/ 522514 w 655634"/>
                  <a:gd name="connsiteY14" fmla="*/ 1263136 h 1585353"/>
                  <a:gd name="connsiteX15" fmla="*/ 513805 w 655634"/>
                  <a:gd name="connsiteY15" fmla="*/ 1097673 h 1585353"/>
                  <a:gd name="connsiteX16" fmla="*/ 496388 w 655634"/>
                  <a:gd name="connsiteY16" fmla="*/ 984462 h 1585353"/>
                  <a:gd name="connsiteX17" fmla="*/ 487680 w 655634"/>
                  <a:gd name="connsiteY17" fmla="*/ 888668 h 1585353"/>
                  <a:gd name="connsiteX18" fmla="*/ 461554 w 655634"/>
                  <a:gd name="connsiteY18" fmla="*/ 801582 h 1585353"/>
                  <a:gd name="connsiteX19" fmla="*/ 435428 w 655634"/>
                  <a:gd name="connsiteY19" fmla="*/ 670953 h 1585353"/>
                  <a:gd name="connsiteX20" fmla="*/ 444137 w 655634"/>
                  <a:gd name="connsiteY20" fmla="*/ 514199 h 1585353"/>
                  <a:gd name="connsiteX21" fmla="*/ 478971 w 655634"/>
                  <a:gd name="connsiteY21" fmla="*/ 444530 h 1585353"/>
                  <a:gd name="connsiteX22" fmla="*/ 505097 w 655634"/>
                  <a:gd name="connsiteY22" fmla="*/ 383570 h 1585353"/>
                  <a:gd name="connsiteX23" fmla="*/ 522514 w 655634"/>
                  <a:gd name="connsiteY23" fmla="*/ 357445 h 1585353"/>
                  <a:gd name="connsiteX24" fmla="*/ 531223 w 655634"/>
                  <a:gd name="connsiteY24" fmla="*/ 331319 h 1585353"/>
                  <a:gd name="connsiteX25" fmla="*/ 557348 w 655634"/>
                  <a:gd name="connsiteY25" fmla="*/ 305193 h 1585353"/>
                  <a:gd name="connsiteX26" fmla="*/ 574765 w 655634"/>
                  <a:gd name="connsiteY26" fmla="*/ 270359 h 1585353"/>
                  <a:gd name="connsiteX27" fmla="*/ 609600 w 655634"/>
                  <a:gd name="connsiteY27" fmla="*/ 218108 h 1585353"/>
                  <a:gd name="connsiteX28" fmla="*/ 627017 w 655634"/>
                  <a:gd name="connsiteY28" fmla="*/ 191982 h 1585353"/>
                  <a:gd name="connsiteX29" fmla="*/ 644434 w 655634"/>
                  <a:gd name="connsiteY29" fmla="*/ 139730 h 1585353"/>
                  <a:gd name="connsiteX30" fmla="*/ 653143 w 655634"/>
                  <a:gd name="connsiteY30" fmla="*/ 113605 h 1585353"/>
                  <a:gd name="connsiteX31" fmla="*/ 595993 w 655634"/>
                  <a:gd name="connsiteY31" fmla="*/ 7401 h 1585353"/>
                  <a:gd name="connsiteX0" fmla="*/ 595993 w 655634"/>
                  <a:gd name="connsiteY0" fmla="*/ 7401 h 1585353"/>
                  <a:gd name="connsiteX1" fmla="*/ 123688 w 655634"/>
                  <a:gd name="connsiteY1" fmla="*/ 366153 h 1585353"/>
                  <a:gd name="connsiteX2" fmla="*/ 52251 w 655634"/>
                  <a:gd name="connsiteY2" fmla="*/ 1210885 h 1585353"/>
                  <a:gd name="connsiteX3" fmla="*/ 43543 w 655634"/>
                  <a:gd name="connsiteY3" fmla="*/ 1245719 h 1585353"/>
                  <a:gd name="connsiteX4" fmla="*/ 34834 w 655634"/>
                  <a:gd name="connsiteY4" fmla="*/ 1289262 h 1585353"/>
                  <a:gd name="connsiteX5" fmla="*/ 26125 w 655634"/>
                  <a:gd name="connsiteY5" fmla="*/ 1358930 h 1585353"/>
                  <a:gd name="connsiteX6" fmla="*/ 8708 w 655634"/>
                  <a:gd name="connsiteY6" fmla="*/ 1411182 h 1585353"/>
                  <a:gd name="connsiteX7" fmla="*/ 0 w 655634"/>
                  <a:gd name="connsiteY7" fmla="*/ 1480850 h 1585353"/>
                  <a:gd name="connsiteX8" fmla="*/ 182880 w 655634"/>
                  <a:gd name="connsiteY8" fmla="*/ 1567936 h 1585353"/>
                  <a:gd name="connsiteX9" fmla="*/ 278674 w 655634"/>
                  <a:gd name="connsiteY9" fmla="*/ 1585353 h 1585353"/>
                  <a:gd name="connsiteX10" fmla="*/ 452845 w 655634"/>
                  <a:gd name="connsiteY10" fmla="*/ 1576645 h 1585353"/>
                  <a:gd name="connsiteX11" fmla="*/ 496388 w 655634"/>
                  <a:gd name="connsiteY11" fmla="*/ 1533102 h 1585353"/>
                  <a:gd name="connsiteX12" fmla="*/ 522514 w 655634"/>
                  <a:gd name="connsiteY12" fmla="*/ 1506976 h 1585353"/>
                  <a:gd name="connsiteX13" fmla="*/ 539931 w 655634"/>
                  <a:gd name="connsiteY13" fmla="*/ 1480850 h 1585353"/>
                  <a:gd name="connsiteX14" fmla="*/ 522514 w 655634"/>
                  <a:gd name="connsiteY14" fmla="*/ 1263136 h 1585353"/>
                  <a:gd name="connsiteX15" fmla="*/ 513805 w 655634"/>
                  <a:gd name="connsiteY15" fmla="*/ 1097673 h 1585353"/>
                  <a:gd name="connsiteX16" fmla="*/ 496388 w 655634"/>
                  <a:gd name="connsiteY16" fmla="*/ 984462 h 1585353"/>
                  <a:gd name="connsiteX17" fmla="*/ 487680 w 655634"/>
                  <a:gd name="connsiteY17" fmla="*/ 888668 h 1585353"/>
                  <a:gd name="connsiteX18" fmla="*/ 461554 w 655634"/>
                  <a:gd name="connsiteY18" fmla="*/ 801582 h 1585353"/>
                  <a:gd name="connsiteX19" fmla="*/ 435428 w 655634"/>
                  <a:gd name="connsiteY19" fmla="*/ 670953 h 1585353"/>
                  <a:gd name="connsiteX20" fmla="*/ 444137 w 655634"/>
                  <a:gd name="connsiteY20" fmla="*/ 514199 h 1585353"/>
                  <a:gd name="connsiteX21" fmla="*/ 478971 w 655634"/>
                  <a:gd name="connsiteY21" fmla="*/ 444530 h 1585353"/>
                  <a:gd name="connsiteX22" fmla="*/ 505097 w 655634"/>
                  <a:gd name="connsiteY22" fmla="*/ 383570 h 1585353"/>
                  <a:gd name="connsiteX23" fmla="*/ 522514 w 655634"/>
                  <a:gd name="connsiteY23" fmla="*/ 357445 h 1585353"/>
                  <a:gd name="connsiteX24" fmla="*/ 531223 w 655634"/>
                  <a:gd name="connsiteY24" fmla="*/ 331319 h 1585353"/>
                  <a:gd name="connsiteX25" fmla="*/ 557348 w 655634"/>
                  <a:gd name="connsiteY25" fmla="*/ 305193 h 1585353"/>
                  <a:gd name="connsiteX26" fmla="*/ 574765 w 655634"/>
                  <a:gd name="connsiteY26" fmla="*/ 270359 h 1585353"/>
                  <a:gd name="connsiteX27" fmla="*/ 609600 w 655634"/>
                  <a:gd name="connsiteY27" fmla="*/ 218108 h 1585353"/>
                  <a:gd name="connsiteX28" fmla="*/ 627017 w 655634"/>
                  <a:gd name="connsiteY28" fmla="*/ 191982 h 1585353"/>
                  <a:gd name="connsiteX29" fmla="*/ 644434 w 655634"/>
                  <a:gd name="connsiteY29" fmla="*/ 139730 h 1585353"/>
                  <a:gd name="connsiteX30" fmla="*/ 653143 w 655634"/>
                  <a:gd name="connsiteY30" fmla="*/ 113605 h 1585353"/>
                  <a:gd name="connsiteX31" fmla="*/ 595993 w 655634"/>
                  <a:gd name="connsiteY31" fmla="*/ 7401 h 1585353"/>
                  <a:gd name="connsiteX0" fmla="*/ 603137 w 655161"/>
                  <a:gd name="connsiteY0" fmla="*/ 7304 h 1587638"/>
                  <a:gd name="connsiteX1" fmla="*/ 123688 w 655161"/>
                  <a:gd name="connsiteY1" fmla="*/ 368438 h 1587638"/>
                  <a:gd name="connsiteX2" fmla="*/ 52251 w 655161"/>
                  <a:gd name="connsiteY2" fmla="*/ 1213170 h 1587638"/>
                  <a:gd name="connsiteX3" fmla="*/ 43543 w 655161"/>
                  <a:gd name="connsiteY3" fmla="*/ 1248004 h 1587638"/>
                  <a:gd name="connsiteX4" fmla="*/ 34834 w 655161"/>
                  <a:gd name="connsiteY4" fmla="*/ 1291547 h 1587638"/>
                  <a:gd name="connsiteX5" fmla="*/ 26125 w 655161"/>
                  <a:gd name="connsiteY5" fmla="*/ 1361215 h 1587638"/>
                  <a:gd name="connsiteX6" fmla="*/ 8708 w 655161"/>
                  <a:gd name="connsiteY6" fmla="*/ 1413467 h 1587638"/>
                  <a:gd name="connsiteX7" fmla="*/ 0 w 655161"/>
                  <a:gd name="connsiteY7" fmla="*/ 1483135 h 1587638"/>
                  <a:gd name="connsiteX8" fmla="*/ 182880 w 655161"/>
                  <a:gd name="connsiteY8" fmla="*/ 1570221 h 1587638"/>
                  <a:gd name="connsiteX9" fmla="*/ 278674 w 655161"/>
                  <a:gd name="connsiteY9" fmla="*/ 1587638 h 1587638"/>
                  <a:gd name="connsiteX10" fmla="*/ 452845 w 655161"/>
                  <a:gd name="connsiteY10" fmla="*/ 1578930 h 1587638"/>
                  <a:gd name="connsiteX11" fmla="*/ 496388 w 655161"/>
                  <a:gd name="connsiteY11" fmla="*/ 1535387 h 1587638"/>
                  <a:gd name="connsiteX12" fmla="*/ 522514 w 655161"/>
                  <a:gd name="connsiteY12" fmla="*/ 1509261 h 1587638"/>
                  <a:gd name="connsiteX13" fmla="*/ 539931 w 655161"/>
                  <a:gd name="connsiteY13" fmla="*/ 1483135 h 1587638"/>
                  <a:gd name="connsiteX14" fmla="*/ 522514 w 655161"/>
                  <a:gd name="connsiteY14" fmla="*/ 1265421 h 1587638"/>
                  <a:gd name="connsiteX15" fmla="*/ 513805 w 655161"/>
                  <a:gd name="connsiteY15" fmla="*/ 1099958 h 1587638"/>
                  <a:gd name="connsiteX16" fmla="*/ 496388 w 655161"/>
                  <a:gd name="connsiteY16" fmla="*/ 986747 h 1587638"/>
                  <a:gd name="connsiteX17" fmla="*/ 487680 w 655161"/>
                  <a:gd name="connsiteY17" fmla="*/ 890953 h 1587638"/>
                  <a:gd name="connsiteX18" fmla="*/ 461554 w 655161"/>
                  <a:gd name="connsiteY18" fmla="*/ 803867 h 1587638"/>
                  <a:gd name="connsiteX19" fmla="*/ 435428 w 655161"/>
                  <a:gd name="connsiteY19" fmla="*/ 673238 h 1587638"/>
                  <a:gd name="connsiteX20" fmla="*/ 444137 w 655161"/>
                  <a:gd name="connsiteY20" fmla="*/ 516484 h 1587638"/>
                  <a:gd name="connsiteX21" fmla="*/ 478971 w 655161"/>
                  <a:gd name="connsiteY21" fmla="*/ 446815 h 1587638"/>
                  <a:gd name="connsiteX22" fmla="*/ 505097 w 655161"/>
                  <a:gd name="connsiteY22" fmla="*/ 385855 h 1587638"/>
                  <a:gd name="connsiteX23" fmla="*/ 522514 w 655161"/>
                  <a:gd name="connsiteY23" fmla="*/ 359730 h 1587638"/>
                  <a:gd name="connsiteX24" fmla="*/ 531223 w 655161"/>
                  <a:gd name="connsiteY24" fmla="*/ 333604 h 1587638"/>
                  <a:gd name="connsiteX25" fmla="*/ 557348 w 655161"/>
                  <a:gd name="connsiteY25" fmla="*/ 307478 h 1587638"/>
                  <a:gd name="connsiteX26" fmla="*/ 574765 w 655161"/>
                  <a:gd name="connsiteY26" fmla="*/ 272644 h 1587638"/>
                  <a:gd name="connsiteX27" fmla="*/ 609600 w 655161"/>
                  <a:gd name="connsiteY27" fmla="*/ 220393 h 1587638"/>
                  <a:gd name="connsiteX28" fmla="*/ 627017 w 655161"/>
                  <a:gd name="connsiteY28" fmla="*/ 194267 h 1587638"/>
                  <a:gd name="connsiteX29" fmla="*/ 644434 w 655161"/>
                  <a:gd name="connsiteY29" fmla="*/ 142015 h 1587638"/>
                  <a:gd name="connsiteX30" fmla="*/ 653143 w 655161"/>
                  <a:gd name="connsiteY30" fmla="*/ 115890 h 1587638"/>
                  <a:gd name="connsiteX31" fmla="*/ 603137 w 655161"/>
                  <a:gd name="connsiteY31" fmla="*/ 7304 h 1587638"/>
                  <a:gd name="connsiteX0" fmla="*/ 603137 w 655161"/>
                  <a:gd name="connsiteY0" fmla="*/ 7304 h 1587638"/>
                  <a:gd name="connsiteX1" fmla="*/ 307045 w 655161"/>
                  <a:gd name="connsiteY1" fmla="*/ 227945 h 1587638"/>
                  <a:gd name="connsiteX2" fmla="*/ 52251 w 655161"/>
                  <a:gd name="connsiteY2" fmla="*/ 1213170 h 1587638"/>
                  <a:gd name="connsiteX3" fmla="*/ 43543 w 655161"/>
                  <a:gd name="connsiteY3" fmla="*/ 1248004 h 1587638"/>
                  <a:gd name="connsiteX4" fmla="*/ 34834 w 655161"/>
                  <a:gd name="connsiteY4" fmla="*/ 1291547 h 1587638"/>
                  <a:gd name="connsiteX5" fmla="*/ 26125 w 655161"/>
                  <a:gd name="connsiteY5" fmla="*/ 1361215 h 1587638"/>
                  <a:gd name="connsiteX6" fmla="*/ 8708 w 655161"/>
                  <a:gd name="connsiteY6" fmla="*/ 1413467 h 1587638"/>
                  <a:gd name="connsiteX7" fmla="*/ 0 w 655161"/>
                  <a:gd name="connsiteY7" fmla="*/ 1483135 h 1587638"/>
                  <a:gd name="connsiteX8" fmla="*/ 182880 w 655161"/>
                  <a:gd name="connsiteY8" fmla="*/ 1570221 h 1587638"/>
                  <a:gd name="connsiteX9" fmla="*/ 278674 w 655161"/>
                  <a:gd name="connsiteY9" fmla="*/ 1587638 h 1587638"/>
                  <a:gd name="connsiteX10" fmla="*/ 452845 w 655161"/>
                  <a:gd name="connsiteY10" fmla="*/ 1578930 h 1587638"/>
                  <a:gd name="connsiteX11" fmla="*/ 496388 w 655161"/>
                  <a:gd name="connsiteY11" fmla="*/ 1535387 h 1587638"/>
                  <a:gd name="connsiteX12" fmla="*/ 522514 w 655161"/>
                  <a:gd name="connsiteY12" fmla="*/ 1509261 h 1587638"/>
                  <a:gd name="connsiteX13" fmla="*/ 539931 w 655161"/>
                  <a:gd name="connsiteY13" fmla="*/ 1483135 h 1587638"/>
                  <a:gd name="connsiteX14" fmla="*/ 522514 w 655161"/>
                  <a:gd name="connsiteY14" fmla="*/ 1265421 h 1587638"/>
                  <a:gd name="connsiteX15" fmla="*/ 513805 w 655161"/>
                  <a:gd name="connsiteY15" fmla="*/ 1099958 h 1587638"/>
                  <a:gd name="connsiteX16" fmla="*/ 496388 w 655161"/>
                  <a:gd name="connsiteY16" fmla="*/ 986747 h 1587638"/>
                  <a:gd name="connsiteX17" fmla="*/ 487680 w 655161"/>
                  <a:gd name="connsiteY17" fmla="*/ 890953 h 1587638"/>
                  <a:gd name="connsiteX18" fmla="*/ 461554 w 655161"/>
                  <a:gd name="connsiteY18" fmla="*/ 803867 h 1587638"/>
                  <a:gd name="connsiteX19" fmla="*/ 435428 w 655161"/>
                  <a:gd name="connsiteY19" fmla="*/ 673238 h 1587638"/>
                  <a:gd name="connsiteX20" fmla="*/ 444137 w 655161"/>
                  <a:gd name="connsiteY20" fmla="*/ 516484 h 1587638"/>
                  <a:gd name="connsiteX21" fmla="*/ 478971 w 655161"/>
                  <a:gd name="connsiteY21" fmla="*/ 446815 h 1587638"/>
                  <a:gd name="connsiteX22" fmla="*/ 505097 w 655161"/>
                  <a:gd name="connsiteY22" fmla="*/ 385855 h 1587638"/>
                  <a:gd name="connsiteX23" fmla="*/ 522514 w 655161"/>
                  <a:gd name="connsiteY23" fmla="*/ 359730 h 1587638"/>
                  <a:gd name="connsiteX24" fmla="*/ 531223 w 655161"/>
                  <a:gd name="connsiteY24" fmla="*/ 333604 h 1587638"/>
                  <a:gd name="connsiteX25" fmla="*/ 557348 w 655161"/>
                  <a:gd name="connsiteY25" fmla="*/ 307478 h 1587638"/>
                  <a:gd name="connsiteX26" fmla="*/ 574765 w 655161"/>
                  <a:gd name="connsiteY26" fmla="*/ 272644 h 1587638"/>
                  <a:gd name="connsiteX27" fmla="*/ 609600 w 655161"/>
                  <a:gd name="connsiteY27" fmla="*/ 220393 h 1587638"/>
                  <a:gd name="connsiteX28" fmla="*/ 627017 w 655161"/>
                  <a:gd name="connsiteY28" fmla="*/ 194267 h 1587638"/>
                  <a:gd name="connsiteX29" fmla="*/ 644434 w 655161"/>
                  <a:gd name="connsiteY29" fmla="*/ 142015 h 1587638"/>
                  <a:gd name="connsiteX30" fmla="*/ 653143 w 655161"/>
                  <a:gd name="connsiteY30" fmla="*/ 115890 h 1587638"/>
                  <a:gd name="connsiteX31" fmla="*/ 603137 w 655161"/>
                  <a:gd name="connsiteY31" fmla="*/ 7304 h 1587638"/>
                  <a:gd name="connsiteX0" fmla="*/ 603137 w 655161"/>
                  <a:gd name="connsiteY0" fmla="*/ 7304 h 1587638"/>
                  <a:gd name="connsiteX1" fmla="*/ 307045 w 655161"/>
                  <a:gd name="connsiteY1" fmla="*/ 227945 h 1587638"/>
                  <a:gd name="connsiteX2" fmla="*/ 52251 w 655161"/>
                  <a:gd name="connsiteY2" fmla="*/ 1213170 h 1587638"/>
                  <a:gd name="connsiteX3" fmla="*/ 43543 w 655161"/>
                  <a:gd name="connsiteY3" fmla="*/ 1248004 h 1587638"/>
                  <a:gd name="connsiteX4" fmla="*/ 34834 w 655161"/>
                  <a:gd name="connsiteY4" fmla="*/ 1291547 h 1587638"/>
                  <a:gd name="connsiteX5" fmla="*/ 26125 w 655161"/>
                  <a:gd name="connsiteY5" fmla="*/ 1361215 h 1587638"/>
                  <a:gd name="connsiteX6" fmla="*/ 8708 w 655161"/>
                  <a:gd name="connsiteY6" fmla="*/ 1413467 h 1587638"/>
                  <a:gd name="connsiteX7" fmla="*/ 0 w 655161"/>
                  <a:gd name="connsiteY7" fmla="*/ 1483135 h 1587638"/>
                  <a:gd name="connsiteX8" fmla="*/ 182880 w 655161"/>
                  <a:gd name="connsiteY8" fmla="*/ 1570221 h 1587638"/>
                  <a:gd name="connsiteX9" fmla="*/ 278674 w 655161"/>
                  <a:gd name="connsiteY9" fmla="*/ 1587638 h 1587638"/>
                  <a:gd name="connsiteX10" fmla="*/ 452845 w 655161"/>
                  <a:gd name="connsiteY10" fmla="*/ 1578930 h 1587638"/>
                  <a:gd name="connsiteX11" fmla="*/ 496388 w 655161"/>
                  <a:gd name="connsiteY11" fmla="*/ 1535387 h 1587638"/>
                  <a:gd name="connsiteX12" fmla="*/ 522514 w 655161"/>
                  <a:gd name="connsiteY12" fmla="*/ 1509261 h 1587638"/>
                  <a:gd name="connsiteX13" fmla="*/ 539931 w 655161"/>
                  <a:gd name="connsiteY13" fmla="*/ 1483135 h 1587638"/>
                  <a:gd name="connsiteX14" fmla="*/ 522514 w 655161"/>
                  <a:gd name="connsiteY14" fmla="*/ 1265421 h 1587638"/>
                  <a:gd name="connsiteX15" fmla="*/ 513805 w 655161"/>
                  <a:gd name="connsiteY15" fmla="*/ 1099958 h 1587638"/>
                  <a:gd name="connsiteX16" fmla="*/ 496388 w 655161"/>
                  <a:gd name="connsiteY16" fmla="*/ 986747 h 1587638"/>
                  <a:gd name="connsiteX17" fmla="*/ 487680 w 655161"/>
                  <a:gd name="connsiteY17" fmla="*/ 890953 h 1587638"/>
                  <a:gd name="connsiteX18" fmla="*/ 461554 w 655161"/>
                  <a:gd name="connsiteY18" fmla="*/ 803867 h 1587638"/>
                  <a:gd name="connsiteX19" fmla="*/ 435428 w 655161"/>
                  <a:gd name="connsiteY19" fmla="*/ 673238 h 1587638"/>
                  <a:gd name="connsiteX20" fmla="*/ 444137 w 655161"/>
                  <a:gd name="connsiteY20" fmla="*/ 516484 h 1587638"/>
                  <a:gd name="connsiteX21" fmla="*/ 478971 w 655161"/>
                  <a:gd name="connsiteY21" fmla="*/ 446815 h 1587638"/>
                  <a:gd name="connsiteX22" fmla="*/ 505097 w 655161"/>
                  <a:gd name="connsiteY22" fmla="*/ 385855 h 1587638"/>
                  <a:gd name="connsiteX23" fmla="*/ 522514 w 655161"/>
                  <a:gd name="connsiteY23" fmla="*/ 359730 h 1587638"/>
                  <a:gd name="connsiteX24" fmla="*/ 531223 w 655161"/>
                  <a:gd name="connsiteY24" fmla="*/ 333604 h 1587638"/>
                  <a:gd name="connsiteX25" fmla="*/ 557348 w 655161"/>
                  <a:gd name="connsiteY25" fmla="*/ 307478 h 1587638"/>
                  <a:gd name="connsiteX26" fmla="*/ 574765 w 655161"/>
                  <a:gd name="connsiteY26" fmla="*/ 272644 h 1587638"/>
                  <a:gd name="connsiteX27" fmla="*/ 609600 w 655161"/>
                  <a:gd name="connsiteY27" fmla="*/ 220393 h 1587638"/>
                  <a:gd name="connsiteX28" fmla="*/ 627017 w 655161"/>
                  <a:gd name="connsiteY28" fmla="*/ 194267 h 1587638"/>
                  <a:gd name="connsiteX29" fmla="*/ 644434 w 655161"/>
                  <a:gd name="connsiteY29" fmla="*/ 142015 h 1587638"/>
                  <a:gd name="connsiteX30" fmla="*/ 653143 w 655161"/>
                  <a:gd name="connsiteY30" fmla="*/ 115890 h 1587638"/>
                  <a:gd name="connsiteX31" fmla="*/ 603137 w 655161"/>
                  <a:gd name="connsiteY31" fmla="*/ 7304 h 1587638"/>
                  <a:gd name="connsiteX0" fmla="*/ 595993 w 655634"/>
                  <a:gd name="connsiteY0" fmla="*/ 8159 h 1569443"/>
                  <a:gd name="connsiteX1" fmla="*/ 307045 w 655634"/>
                  <a:gd name="connsiteY1" fmla="*/ 209750 h 1569443"/>
                  <a:gd name="connsiteX2" fmla="*/ 52251 w 655634"/>
                  <a:gd name="connsiteY2" fmla="*/ 1194975 h 1569443"/>
                  <a:gd name="connsiteX3" fmla="*/ 43543 w 655634"/>
                  <a:gd name="connsiteY3" fmla="*/ 1229809 h 1569443"/>
                  <a:gd name="connsiteX4" fmla="*/ 34834 w 655634"/>
                  <a:gd name="connsiteY4" fmla="*/ 1273352 h 1569443"/>
                  <a:gd name="connsiteX5" fmla="*/ 26125 w 655634"/>
                  <a:gd name="connsiteY5" fmla="*/ 1343020 h 1569443"/>
                  <a:gd name="connsiteX6" fmla="*/ 8708 w 655634"/>
                  <a:gd name="connsiteY6" fmla="*/ 1395272 h 1569443"/>
                  <a:gd name="connsiteX7" fmla="*/ 0 w 655634"/>
                  <a:gd name="connsiteY7" fmla="*/ 1464940 h 1569443"/>
                  <a:gd name="connsiteX8" fmla="*/ 182880 w 655634"/>
                  <a:gd name="connsiteY8" fmla="*/ 1552026 h 1569443"/>
                  <a:gd name="connsiteX9" fmla="*/ 278674 w 655634"/>
                  <a:gd name="connsiteY9" fmla="*/ 1569443 h 1569443"/>
                  <a:gd name="connsiteX10" fmla="*/ 452845 w 655634"/>
                  <a:gd name="connsiteY10" fmla="*/ 1560735 h 1569443"/>
                  <a:gd name="connsiteX11" fmla="*/ 496388 w 655634"/>
                  <a:gd name="connsiteY11" fmla="*/ 1517192 h 1569443"/>
                  <a:gd name="connsiteX12" fmla="*/ 522514 w 655634"/>
                  <a:gd name="connsiteY12" fmla="*/ 1491066 h 1569443"/>
                  <a:gd name="connsiteX13" fmla="*/ 539931 w 655634"/>
                  <a:gd name="connsiteY13" fmla="*/ 1464940 h 1569443"/>
                  <a:gd name="connsiteX14" fmla="*/ 522514 w 655634"/>
                  <a:gd name="connsiteY14" fmla="*/ 1247226 h 1569443"/>
                  <a:gd name="connsiteX15" fmla="*/ 513805 w 655634"/>
                  <a:gd name="connsiteY15" fmla="*/ 1081763 h 1569443"/>
                  <a:gd name="connsiteX16" fmla="*/ 496388 w 655634"/>
                  <a:gd name="connsiteY16" fmla="*/ 968552 h 1569443"/>
                  <a:gd name="connsiteX17" fmla="*/ 487680 w 655634"/>
                  <a:gd name="connsiteY17" fmla="*/ 872758 h 1569443"/>
                  <a:gd name="connsiteX18" fmla="*/ 461554 w 655634"/>
                  <a:gd name="connsiteY18" fmla="*/ 785672 h 1569443"/>
                  <a:gd name="connsiteX19" fmla="*/ 435428 w 655634"/>
                  <a:gd name="connsiteY19" fmla="*/ 655043 h 1569443"/>
                  <a:gd name="connsiteX20" fmla="*/ 444137 w 655634"/>
                  <a:gd name="connsiteY20" fmla="*/ 498289 h 1569443"/>
                  <a:gd name="connsiteX21" fmla="*/ 478971 w 655634"/>
                  <a:gd name="connsiteY21" fmla="*/ 428620 h 1569443"/>
                  <a:gd name="connsiteX22" fmla="*/ 505097 w 655634"/>
                  <a:gd name="connsiteY22" fmla="*/ 367660 h 1569443"/>
                  <a:gd name="connsiteX23" fmla="*/ 522514 w 655634"/>
                  <a:gd name="connsiteY23" fmla="*/ 341535 h 1569443"/>
                  <a:gd name="connsiteX24" fmla="*/ 531223 w 655634"/>
                  <a:gd name="connsiteY24" fmla="*/ 315409 h 1569443"/>
                  <a:gd name="connsiteX25" fmla="*/ 557348 w 655634"/>
                  <a:gd name="connsiteY25" fmla="*/ 289283 h 1569443"/>
                  <a:gd name="connsiteX26" fmla="*/ 574765 w 655634"/>
                  <a:gd name="connsiteY26" fmla="*/ 254449 h 1569443"/>
                  <a:gd name="connsiteX27" fmla="*/ 609600 w 655634"/>
                  <a:gd name="connsiteY27" fmla="*/ 202198 h 1569443"/>
                  <a:gd name="connsiteX28" fmla="*/ 627017 w 655634"/>
                  <a:gd name="connsiteY28" fmla="*/ 176072 h 1569443"/>
                  <a:gd name="connsiteX29" fmla="*/ 644434 w 655634"/>
                  <a:gd name="connsiteY29" fmla="*/ 123820 h 1569443"/>
                  <a:gd name="connsiteX30" fmla="*/ 653143 w 655634"/>
                  <a:gd name="connsiteY30" fmla="*/ 97695 h 1569443"/>
                  <a:gd name="connsiteX31" fmla="*/ 595993 w 655634"/>
                  <a:gd name="connsiteY31" fmla="*/ 8159 h 1569443"/>
                  <a:gd name="connsiteX0" fmla="*/ 595993 w 655634"/>
                  <a:gd name="connsiteY0" fmla="*/ 8159 h 1569443"/>
                  <a:gd name="connsiteX1" fmla="*/ 307045 w 655634"/>
                  <a:gd name="connsiteY1" fmla="*/ 209750 h 1569443"/>
                  <a:gd name="connsiteX2" fmla="*/ 52251 w 655634"/>
                  <a:gd name="connsiteY2" fmla="*/ 1194975 h 1569443"/>
                  <a:gd name="connsiteX3" fmla="*/ 43543 w 655634"/>
                  <a:gd name="connsiteY3" fmla="*/ 1229809 h 1569443"/>
                  <a:gd name="connsiteX4" fmla="*/ 34834 w 655634"/>
                  <a:gd name="connsiteY4" fmla="*/ 1273352 h 1569443"/>
                  <a:gd name="connsiteX5" fmla="*/ 26125 w 655634"/>
                  <a:gd name="connsiteY5" fmla="*/ 1343020 h 1569443"/>
                  <a:gd name="connsiteX6" fmla="*/ 8708 w 655634"/>
                  <a:gd name="connsiteY6" fmla="*/ 1395272 h 1569443"/>
                  <a:gd name="connsiteX7" fmla="*/ 0 w 655634"/>
                  <a:gd name="connsiteY7" fmla="*/ 1464940 h 1569443"/>
                  <a:gd name="connsiteX8" fmla="*/ 182880 w 655634"/>
                  <a:gd name="connsiteY8" fmla="*/ 1552026 h 1569443"/>
                  <a:gd name="connsiteX9" fmla="*/ 278674 w 655634"/>
                  <a:gd name="connsiteY9" fmla="*/ 1569443 h 1569443"/>
                  <a:gd name="connsiteX10" fmla="*/ 452845 w 655634"/>
                  <a:gd name="connsiteY10" fmla="*/ 1560735 h 1569443"/>
                  <a:gd name="connsiteX11" fmla="*/ 496388 w 655634"/>
                  <a:gd name="connsiteY11" fmla="*/ 1517192 h 1569443"/>
                  <a:gd name="connsiteX12" fmla="*/ 522514 w 655634"/>
                  <a:gd name="connsiteY12" fmla="*/ 1491066 h 1569443"/>
                  <a:gd name="connsiteX13" fmla="*/ 539931 w 655634"/>
                  <a:gd name="connsiteY13" fmla="*/ 1464940 h 1569443"/>
                  <a:gd name="connsiteX14" fmla="*/ 522514 w 655634"/>
                  <a:gd name="connsiteY14" fmla="*/ 1247226 h 1569443"/>
                  <a:gd name="connsiteX15" fmla="*/ 513805 w 655634"/>
                  <a:gd name="connsiteY15" fmla="*/ 1081763 h 1569443"/>
                  <a:gd name="connsiteX16" fmla="*/ 496388 w 655634"/>
                  <a:gd name="connsiteY16" fmla="*/ 968552 h 1569443"/>
                  <a:gd name="connsiteX17" fmla="*/ 487680 w 655634"/>
                  <a:gd name="connsiteY17" fmla="*/ 872758 h 1569443"/>
                  <a:gd name="connsiteX18" fmla="*/ 461554 w 655634"/>
                  <a:gd name="connsiteY18" fmla="*/ 785672 h 1569443"/>
                  <a:gd name="connsiteX19" fmla="*/ 435428 w 655634"/>
                  <a:gd name="connsiteY19" fmla="*/ 655043 h 1569443"/>
                  <a:gd name="connsiteX20" fmla="*/ 444137 w 655634"/>
                  <a:gd name="connsiteY20" fmla="*/ 498289 h 1569443"/>
                  <a:gd name="connsiteX21" fmla="*/ 478971 w 655634"/>
                  <a:gd name="connsiteY21" fmla="*/ 428620 h 1569443"/>
                  <a:gd name="connsiteX22" fmla="*/ 505097 w 655634"/>
                  <a:gd name="connsiteY22" fmla="*/ 367660 h 1569443"/>
                  <a:gd name="connsiteX23" fmla="*/ 522514 w 655634"/>
                  <a:gd name="connsiteY23" fmla="*/ 341535 h 1569443"/>
                  <a:gd name="connsiteX24" fmla="*/ 531223 w 655634"/>
                  <a:gd name="connsiteY24" fmla="*/ 315409 h 1569443"/>
                  <a:gd name="connsiteX25" fmla="*/ 557348 w 655634"/>
                  <a:gd name="connsiteY25" fmla="*/ 289283 h 1569443"/>
                  <a:gd name="connsiteX26" fmla="*/ 574765 w 655634"/>
                  <a:gd name="connsiteY26" fmla="*/ 254449 h 1569443"/>
                  <a:gd name="connsiteX27" fmla="*/ 609600 w 655634"/>
                  <a:gd name="connsiteY27" fmla="*/ 202198 h 1569443"/>
                  <a:gd name="connsiteX28" fmla="*/ 627017 w 655634"/>
                  <a:gd name="connsiteY28" fmla="*/ 176072 h 1569443"/>
                  <a:gd name="connsiteX29" fmla="*/ 644434 w 655634"/>
                  <a:gd name="connsiteY29" fmla="*/ 123820 h 1569443"/>
                  <a:gd name="connsiteX30" fmla="*/ 653143 w 655634"/>
                  <a:gd name="connsiteY30" fmla="*/ 97695 h 1569443"/>
                  <a:gd name="connsiteX31" fmla="*/ 595993 w 655634"/>
                  <a:gd name="connsiteY31" fmla="*/ 8159 h 1569443"/>
                  <a:gd name="connsiteX0" fmla="*/ 653143 w 676626"/>
                  <a:gd name="connsiteY0" fmla="*/ 7612 h 1479360"/>
                  <a:gd name="connsiteX1" fmla="*/ 307045 w 676626"/>
                  <a:gd name="connsiteY1" fmla="*/ 119667 h 1479360"/>
                  <a:gd name="connsiteX2" fmla="*/ 52251 w 676626"/>
                  <a:gd name="connsiteY2" fmla="*/ 1104892 h 1479360"/>
                  <a:gd name="connsiteX3" fmla="*/ 43543 w 676626"/>
                  <a:gd name="connsiteY3" fmla="*/ 1139726 h 1479360"/>
                  <a:gd name="connsiteX4" fmla="*/ 34834 w 676626"/>
                  <a:gd name="connsiteY4" fmla="*/ 1183269 h 1479360"/>
                  <a:gd name="connsiteX5" fmla="*/ 26125 w 676626"/>
                  <a:gd name="connsiteY5" fmla="*/ 1252937 h 1479360"/>
                  <a:gd name="connsiteX6" fmla="*/ 8708 w 676626"/>
                  <a:gd name="connsiteY6" fmla="*/ 1305189 h 1479360"/>
                  <a:gd name="connsiteX7" fmla="*/ 0 w 676626"/>
                  <a:gd name="connsiteY7" fmla="*/ 1374857 h 1479360"/>
                  <a:gd name="connsiteX8" fmla="*/ 182880 w 676626"/>
                  <a:gd name="connsiteY8" fmla="*/ 1461943 h 1479360"/>
                  <a:gd name="connsiteX9" fmla="*/ 278674 w 676626"/>
                  <a:gd name="connsiteY9" fmla="*/ 1479360 h 1479360"/>
                  <a:gd name="connsiteX10" fmla="*/ 452845 w 676626"/>
                  <a:gd name="connsiteY10" fmla="*/ 1470652 h 1479360"/>
                  <a:gd name="connsiteX11" fmla="*/ 496388 w 676626"/>
                  <a:gd name="connsiteY11" fmla="*/ 1427109 h 1479360"/>
                  <a:gd name="connsiteX12" fmla="*/ 522514 w 676626"/>
                  <a:gd name="connsiteY12" fmla="*/ 1400983 h 1479360"/>
                  <a:gd name="connsiteX13" fmla="*/ 539931 w 676626"/>
                  <a:gd name="connsiteY13" fmla="*/ 1374857 h 1479360"/>
                  <a:gd name="connsiteX14" fmla="*/ 522514 w 676626"/>
                  <a:gd name="connsiteY14" fmla="*/ 1157143 h 1479360"/>
                  <a:gd name="connsiteX15" fmla="*/ 513805 w 676626"/>
                  <a:gd name="connsiteY15" fmla="*/ 991680 h 1479360"/>
                  <a:gd name="connsiteX16" fmla="*/ 496388 w 676626"/>
                  <a:gd name="connsiteY16" fmla="*/ 878469 h 1479360"/>
                  <a:gd name="connsiteX17" fmla="*/ 487680 w 676626"/>
                  <a:gd name="connsiteY17" fmla="*/ 782675 h 1479360"/>
                  <a:gd name="connsiteX18" fmla="*/ 461554 w 676626"/>
                  <a:gd name="connsiteY18" fmla="*/ 695589 h 1479360"/>
                  <a:gd name="connsiteX19" fmla="*/ 435428 w 676626"/>
                  <a:gd name="connsiteY19" fmla="*/ 564960 h 1479360"/>
                  <a:gd name="connsiteX20" fmla="*/ 444137 w 676626"/>
                  <a:gd name="connsiteY20" fmla="*/ 408206 h 1479360"/>
                  <a:gd name="connsiteX21" fmla="*/ 478971 w 676626"/>
                  <a:gd name="connsiteY21" fmla="*/ 338537 h 1479360"/>
                  <a:gd name="connsiteX22" fmla="*/ 505097 w 676626"/>
                  <a:gd name="connsiteY22" fmla="*/ 277577 h 1479360"/>
                  <a:gd name="connsiteX23" fmla="*/ 522514 w 676626"/>
                  <a:gd name="connsiteY23" fmla="*/ 251452 h 1479360"/>
                  <a:gd name="connsiteX24" fmla="*/ 531223 w 676626"/>
                  <a:gd name="connsiteY24" fmla="*/ 225326 h 1479360"/>
                  <a:gd name="connsiteX25" fmla="*/ 557348 w 676626"/>
                  <a:gd name="connsiteY25" fmla="*/ 199200 h 1479360"/>
                  <a:gd name="connsiteX26" fmla="*/ 574765 w 676626"/>
                  <a:gd name="connsiteY26" fmla="*/ 164366 h 1479360"/>
                  <a:gd name="connsiteX27" fmla="*/ 609600 w 676626"/>
                  <a:gd name="connsiteY27" fmla="*/ 112115 h 1479360"/>
                  <a:gd name="connsiteX28" fmla="*/ 627017 w 676626"/>
                  <a:gd name="connsiteY28" fmla="*/ 85989 h 1479360"/>
                  <a:gd name="connsiteX29" fmla="*/ 644434 w 676626"/>
                  <a:gd name="connsiteY29" fmla="*/ 33737 h 1479360"/>
                  <a:gd name="connsiteX30" fmla="*/ 653143 w 676626"/>
                  <a:gd name="connsiteY30" fmla="*/ 7612 h 1479360"/>
                  <a:gd name="connsiteX0" fmla="*/ 600755 w 645182"/>
                  <a:gd name="connsiteY0" fmla="*/ 1337 h 1565954"/>
                  <a:gd name="connsiteX1" fmla="*/ 307045 w 645182"/>
                  <a:gd name="connsiteY1" fmla="*/ 206261 h 1565954"/>
                  <a:gd name="connsiteX2" fmla="*/ 52251 w 645182"/>
                  <a:gd name="connsiteY2" fmla="*/ 1191486 h 1565954"/>
                  <a:gd name="connsiteX3" fmla="*/ 43543 w 645182"/>
                  <a:gd name="connsiteY3" fmla="*/ 1226320 h 1565954"/>
                  <a:gd name="connsiteX4" fmla="*/ 34834 w 645182"/>
                  <a:gd name="connsiteY4" fmla="*/ 1269863 h 1565954"/>
                  <a:gd name="connsiteX5" fmla="*/ 26125 w 645182"/>
                  <a:gd name="connsiteY5" fmla="*/ 1339531 h 1565954"/>
                  <a:gd name="connsiteX6" fmla="*/ 8708 w 645182"/>
                  <a:gd name="connsiteY6" fmla="*/ 1391783 h 1565954"/>
                  <a:gd name="connsiteX7" fmla="*/ 0 w 645182"/>
                  <a:gd name="connsiteY7" fmla="*/ 1461451 h 1565954"/>
                  <a:gd name="connsiteX8" fmla="*/ 182880 w 645182"/>
                  <a:gd name="connsiteY8" fmla="*/ 1548537 h 1565954"/>
                  <a:gd name="connsiteX9" fmla="*/ 278674 w 645182"/>
                  <a:gd name="connsiteY9" fmla="*/ 1565954 h 1565954"/>
                  <a:gd name="connsiteX10" fmla="*/ 452845 w 645182"/>
                  <a:gd name="connsiteY10" fmla="*/ 1557246 h 1565954"/>
                  <a:gd name="connsiteX11" fmla="*/ 496388 w 645182"/>
                  <a:gd name="connsiteY11" fmla="*/ 1513703 h 1565954"/>
                  <a:gd name="connsiteX12" fmla="*/ 522514 w 645182"/>
                  <a:gd name="connsiteY12" fmla="*/ 1487577 h 1565954"/>
                  <a:gd name="connsiteX13" fmla="*/ 539931 w 645182"/>
                  <a:gd name="connsiteY13" fmla="*/ 1461451 h 1565954"/>
                  <a:gd name="connsiteX14" fmla="*/ 522514 w 645182"/>
                  <a:gd name="connsiteY14" fmla="*/ 1243737 h 1565954"/>
                  <a:gd name="connsiteX15" fmla="*/ 513805 w 645182"/>
                  <a:gd name="connsiteY15" fmla="*/ 1078274 h 1565954"/>
                  <a:gd name="connsiteX16" fmla="*/ 496388 w 645182"/>
                  <a:gd name="connsiteY16" fmla="*/ 965063 h 1565954"/>
                  <a:gd name="connsiteX17" fmla="*/ 487680 w 645182"/>
                  <a:gd name="connsiteY17" fmla="*/ 869269 h 1565954"/>
                  <a:gd name="connsiteX18" fmla="*/ 461554 w 645182"/>
                  <a:gd name="connsiteY18" fmla="*/ 782183 h 1565954"/>
                  <a:gd name="connsiteX19" fmla="*/ 435428 w 645182"/>
                  <a:gd name="connsiteY19" fmla="*/ 651554 h 1565954"/>
                  <a:gd name="connsiteX20" fmla="*/ 444137 w 645182"/>
                  <a:gd name="connsiteY20" fmla="*/ 494800 h 1565954"/>
                  <a:gd name="connsiteX21" fmla="*/ 478971 w 645182"/>
                  <a:gd name="connsiteY21" fmla="*/ 425131 h 1565954"/>
                  <a:gd name="connsiteX22" fmla="*/ 505097 w 645182"/>
                  <a:gd name="connsiteY22" fmla="*/ 364171 h 1565954"/>
                  <a:gd name="connsiteX23" fmla="*/ 522514 w 645182"/>
                  <a:gd name="connsiteY23" fmla="*/ 338046 h 1565954"/>
                  <a:gd name="connsiteX24" fmla="*/ 531223 w 645182"/>
                  <a:gd name="connsiteY24" fmla="*/ 311920 h 1565954"/>
                  <a:gd name="connsiteX25" fmla="*/ 557348 w 645182"/>
                  <a:gd name="connsiteY25" fmla="*/ 285794 h 1565954"/>
                  <a:gd name="connsiteX26" fmla="*/ 574765 w 645182"/>
                  <a:gd name="connsiteY26" fmla="*/ 250960 h 1565954"/>
                  <a:gd name="connsiteX27" fmla="*/ 609600 w 645182"/>
                  <a:gd name="connsiteY27" fmla="*/ 198709 h 1565954"/>
                  <a:gd name="connsiteX28" fmla="*/ 627017 w 645182"/>
                  <a:gd name="connsiteY28" fmla="*/ 172583 h 1565954"/>
                  <a:gd name="connsiteX29" fmla="*/ 644434 w 645182"/>
                  <a:gd name="connsiteY29" fmla="*/ 120331 h 1565954"/>
                  <a:gd name="connsiteX30" fmla="*/ 600755 w 645182"/>
                  <a:gd name="connsiteY30" fmla="*/ 1337 h 1565954"/>
                  <a:gd name="connsiteX0" fmla="*/ 600755 w 645182"/>
                  <a:gd name="connsiteY0" fmla="*/ 1337 h 1565954"/>
                  <a:gd name="connsiteX1" fmla="*/ 307045 w 645182"/>
                  <a:gd name="connsiteY1" fmla="*/ 206261 h 1565954"/>
                  <a:gd name="connsiteX2" fmla="*/ 52251 w 645182"/>
                  <a:gd name="connsiteY2" fmla="*/ 1191486 h 1565954"/>
                  <a:gd name="connsiteX3" fmla="*/ 43543 w 645182"/>
                  <a:gd name="connsiteY3" fmla="*/ 1226320 h 1565954"/>
                  <a:gd name="connsiteX4" fmla="*/ 34834 w 645182"/>
                  <a:gd name="connsiteY4" fmla="*/ 1269863 h 1565954"/>
                  <a:gd name="connsiteX5" fmla="*/ 26125 w 645182"/>
                  <a:gd name="connsiteY5" fmla="*/ 1339531 h 1565954"/>
                  <a:gd name="connsiteX6" fmla="*/ 8708 w 645182"/>
                  <a:gd name="connsiteY6" fmla="*/ 1391783 h 1565954"/>
                  <a:gd name="connsiteX7" fmla="*/ 0 w 645182"/>
                  <a:gd name="connsiteY7" fmla="*/ 1461451 h 1565954"/>
                  <a:gd name="connsiteX8" fmla="*/ 182880 w 645182"/>
                  <a:gd name="connsiteY8" fmla="*/ 1548537 h 1565954"/>
                  <a:gd name="connsiteX9" fmla="*/ 278674 w 645182"/>
                  <a:gd name="connsiteY9" fmla="*/ 1565954 h 1565954"/>
                  <a:gd name="connsiteX10" fmla="*/ 452845 w 645182"/>
                  <a:gd name="connsiteY10" fmla="*/ 1557246 h 1565954"/>
                  <a:gd name="connsiteX11" fmla="*/ 496388 w 645182"/>
                  <a:gd name="connsiteY11" fmla="*/ 1513703 h 1565954"/>
                  <a:gd name="connsiteX12" fmla="*/ 522514 w 645182"/>
                  <a:gd name="connsiteY12" fmla="*/ 1487577 h 1565954"/>
                  <a:gd name="connsiteX13" fmla="*/ 539931 w 645182"/>
                  <a:gd name="connsiteY13" fmla="*/ 1461451 h 1565954"/>
                  <a:gd name="connsiteX14" fmla="*/ 522514 w 645182"/>
                  <a:gd name="connsiteY14" fmla="*/ 1243737 h 1565954"/>
                  <a:gd name="connsiteX15" fmla="*/ 513805 w 645182"/>
                  <a:gd name="connsiteY15" fmla="*/ 1078274 h 1565954"/>
                  <a:gd name="connsiteX16" fmla="*/ 496388 w 645182"/>
                  <a:gd name="connsiteY16" fmla="*/ 965063 h 1565954"/>
                  <a:gd name="connsiteX17" fmla="*/ 487680 w 645182"/>
                  <a:gd name="connsiteY17" fmla="*/ 869269 h 1565954"/>
                  <a:gd name="connsiteX18" fmla="*/ 461554 w 645182"/>
                  <a:gd name="connsiteY18" fmla="*/ 782183 h 1565954"/>
                  <a:gd name="connsiteX19" fmla="*/ 435428 w 645182"/>
                  <a:gd name="connsiteY19" fmla="*/ 651554 h 1565954"/>
                  <a:gd name="connsiteX20" fmla="*/ 444137 w 645182"/>
                  <a:gd name="connsiteY20" fmla="*/ 494800 h 1565954"/>
                  <a:gd name="connsiteX21" fmla="*/ 478971 w 645182"/>
                  <a:gd name="connsiteY21" fmla="*/ 425131 h 1565954"/>
                  <a:gd name="connsiteX22" fmla="*/ 505097 w 645182"/>
                  <a:gd name="connsiteY22" fmla="*/ 364171 h 1565954"/>
                  <a:gd name="connsiteX23" fmla="*/ 522514 w 645182"/>
                  <a:gd name="connsiteY23" fmla="*/ 338046 h 1565954"/>
                  <a:gd name="connsiteX24" fmla="*/ 531223 w 645182"/>
                  <a:gd name="connsiteY24" fmla="*/ 311920 h 1565954"/>
                  <a:gd name="connsiteX25" fmla="*/ 557348 w 645182"/>
                  <a:gd name="connsiteY25" fmla="*/ 285794 h 1565954"/>
                  <a:gd name="connsiteX26" fmla="*/ 574765 w 645182"/>
                  <a:gd name="connsiteY26" fmla="*/ 250960 h 1565954"/>
                  <a:gd name="connsiteX27" fmla="*/ 609600 w 645182"/>
                  <a:gd name="connsiteY27" fmla="*/ 198709 h 1565954"/>
                  <a:gd name="connsiteX28" fmla="*/ 627017 w 645182"/>
                  <a:gd name="connsiteY28" fmla="*/ 172583 h 1565954"/>
                  <a:gd name="connsiteX29" fmla="*/ 644434 w 645182"/>
                  <a:gd name="connsiteY29" fmla="*/ 120331 h 1565954"/>
                  <a:gd name="connsiteX30" fmla="*/ 600755 w 645182"/>
                  <a:gd name="connsiteY30" fmla="*/ 1337 h 1565954"/>
                  <a:gd name="connsiteX0" fmla="*/ 600755 w 645182"/>
                  <a:gd name="connsiteY0" fmla="*/ 781 h 1565398"/>
                  <a:gd name="connsiteX1" fmla="*/ 307045 w 645182"/>
                  <a:gd name="connsiteY1" fmla="*/ 205705 h 1565398"/>
                  <a:gd name="connsiteX2" fmla="*/ 52251 w 645182"/>
                  <a:gd name="connsiteY2" fmla="*/ 1190930 h 1565398"/>
                  <a:gd name="connsiteX3" fmla="*/ 43543 w 645182"/>
                  <a:gd name="connsiteY3" fmla="*/ 1225764 h 1565398"/>
                  <a:gd name="connsiteX4" fmla="*/ 34834 w 645182"/>
                  <a:gd name="connsiteY4" fmla="*/ 1269307 h 1565398"/>
                  <a:gd name="connsiteX5" fmla="*/ 26125 w 645182"/>
                  <a:gd name="connsiteY5" fmla="*/ 1338975 h 1565398"/>
                  <a:gd name="connsiteX6" fmla="*/ 8708 w 645182"/>
                  <a:gd name="connsiteY6" fmla="*/ 1391227 h 1565398"/>
                  <a:gd name="connsiteX7" fmla="*/ 0 w 645182"/>
                  <a:gd name="connsiteY7" fmla="*/ 1460895 h 1565398"/>
                  <a:gd name="connsiteX8" fmla="*/ 182880 w 645182"/>
                  <a:gd name="connsiteY8" fmla="*/ 1547981 h 1565398"/>
                  <a:gd name="connsiteX9" fmla="*/ 278674 w 645182"/>
                  <a:gd name="connsiteY9" fmla="*/ 1565398 h 1565398"/>
                  <a:gd name="connsiteX10" fmla="*/ 452845 w 645182"/>
                  <a:gd name="connsiteY10" fmla="*/ 1556690 h 1565398"/>
                  <a:gd name="connsiteX11" fmla="*/ 496388 w 645182"/>
                  <a:gd name="connsiteY11" fmla="*/ 1513147 h 1565398"/>
                  <a:gd name="connsiteX12" fmla="*/ 522514 w 645182"/>
                  <a:gd name="connsiteY12" fmla="*/ 1487021 h 1565398"/>
                  <a:gd name="connsiteX13" fmla="*/ 539931 w 645182"/>
                  <a:gd name="connsiteY13" fmla="*/ 1460895 h 1565398"/>
                  <a:gd name="connsiteX14" fmla="*/ 522514 w 645182"/>
                  <a:gd name="connsiteY14" fmla="*/ 1243181 h 1565398"/>
                  <a:gd name="connsiteX15" fmla="*/ 513805 w 645182"/>
                  <a:gd name="connsiteY15" fmla="*/ 1077718 h 1565398"/>
                  <a:gd name="connsiteX16" fmla="*/ 496388 w 645182"/>
                  <a:gd name="connsiteY16" fmla="*/ 964507 h 1565398"/>
                  <a:gd name="connsiteX17" fmla="*/ 487680 w 645182"/>
                  <a:gd name="connsiteY17" fmla="*/ 868713 h 1565398"/>
                  <a:gd name="connsiteX18" fmla="*/ 461554 w 645182"/>
                  <a:gd name="connsiteY18" fmla="*/ 781627 h 1565398"/>
                  <a:gd name="connsiteX19" fmla="*/ 435428 w 645182"/>
                  <a:gd name="connsiteY19" fmla="*/ 650998 h 1565398"/>
                  <a:gd name="connsiteX20" fmla="*/ 444137 w 645182"/>
                  <a:gd name="connsiteY20" fmla="*/ 494244 h 1565398"/>
                  <a:gd name="connsiteX21" fmla="*/ 478971 w 645182"/>
                  <a:gd name="connsiteY21" fmla="*/ 424575 h 1565398"/>
                  <a:gd name="connsiteX22" fmla="*/ 505097 w 645182"/>
                  <a:gd name="connsiteY22" fmla="*/ 363615 h 1565398"/>
                  <a:gd name="connsiteX23" fmla="*/ 522514 w 645182"/>
                  <a:gd name="connsiteY23" fmla="*/ 337490 h 1565398"/>
                  <a:gd name="connsiteX24" fmla="*/ 531223 w 645182"/>
                  <a:gd name="connsiteY24" fmla="*/ 311364 h 1565398"/>
                  <a:gd name="connsiteX25" fmla="*/ 557348 w 645182"/>
                  <a:gd name="connsiteY25" fmla="*/ 285238 h 1565398"/>
                  <a:gd name="connsiteX26" fmla="*/ 574765 w 645182"/>
                  <a:gd name="connsiteY26" fmla="*/ 250404 h 1565398"/>
                  <a:gd name="connsiteX27" fmla="*/ 609600 w 645182"/>
                  <a:gd name="connsiteY27" fmla="*/ 198153 h 1565398"/>
                  <a:gd name="connsiteX28" fmla="*/ 627017 w 645182"/>
                  <a:gd name="connsiteY28" fmla="*/ 172027 h 1565398"/>
                  <a:gd name="connsiteX29" fmla="*/ 644434 w 645182"/>
                  <a:gd name="connsiteY29" fmla="*/ 119775 h 1565398"/>
                  <a:gd name="connsiteX30" fmla="*/ 600755 w 645182"/>
                  <a:gd name="connsiteY30" fmla="*/ 781 h 1565398"/>
                  <a:gd name="connsiteX0" fmla="*/ 600755 w 645182"/>
                  <a:gd name="connsiteY0" fmla="*/ 5656 h 1570273"/>
                  <a:gd name="connsiteX1" fmla="*/ 307045 w 645182"/>
                  <a:gd name="connsiteY1" fmla="*/ 210580 h 1570273"/>
                  <a:gd name="connsiteX2" fmla="*/ 52251 w 645182"/>
                  <a:gd name="connsiteY2" fmla="*/ 1195805 h 1570273"/>
                  <a:gd name="connsiteX3" fmla="*/ 43543 w 645182"/>
                  <a:gd name="connsiteY3" fmla="*/ 1230639 h 1570273"/>
                  <a:gd name="connsiteX4" fmla="*/ 34834 w 645182"/>
                  <a:gd name="connsiteY4" fmla="*/ 1274182 h 1570273"/>
                  <a:gd name="connsiteX5" fmla="*/ 26125 w 645182"/>
                  <a:gd name="connsiteY5" fmla="*/ 1343850 h 1570273"/>
                  <a:gd name="connsiteX6" fmla="*/ 8708 w 645182"/>
                  <a:gd name="connsiteY6" fmla="*/ 1396102 h 1570273"/>
                  <a:gd name="connsiteX7" fmla="*/ 0 w 645182"/>
                  <a:gd name="connsiteY7" fmla="*/ 1465770 h 1570273"/>
                  <a:gd name="connsiteX8" fmla="*/ 182880 w 645182"/>
                  <a:gd name="connsiteY8" fmla="*/ 1552856 h 1570273"/>
                  <a:gd name="connsiteX9" fmla="*/ 278674 w 645182"/>
                  <a:gd name="connsiteY9" fmla="*/ 1570273 h 1570273"/>
                  <a:gd name="connsiteX10" fmla="*/ 452845 w 645182"/>
                  <a:gd name="connsiteY10" fmla="*/ 1561565 h 1570273"/>
                  <a:gd name="connsiteX11" fmla="*/ 496388 w 645182"/>
                  <a:gd name="connsiteY11" fmla="*/ 1518022 h 1570273"/>
                  <a:gd name="connsiteX12" fmla="*/ 522514 w 645182"/>
                  <a:gd name="connsiteY12" fmla="*/ 1491896 h 1570273"/>
                  <a:gd name="connsiteX13" fmla="*/ 539931 w 645182"/>
                  <a:gd name="connsiteY13" fmla="*/ 1465770 h 1570273"/>
                  <a:gd name="connsiteX14" fmla="*/ 522514 w 645182"/>
                  <a:gd name="connsiteY14" fmla="*/ 1248056 h 1570273"/>
                  <a:gd name="connsiteX15" fmla="*/ 513805 w 645182"/>
                  <a:gd name="connsiteY15" fmla="*/ 1082593 h 1570273"/>
                  <a:gd name="connsiteX16" fmla="*/ 496388 w 645182"/>
                  <a:gd name="connsiteY16" fmla="*/ 969382 h 1570273"/>
                  <a:gd name="connsiteX17" fmla="*/ 487680 w 645182"/>
                  <a:gd name="connsiteY17" fmla="*/ 873588 h 1570273"/>
                  <a:gd name="connsiteX18" fmla="*/ 461554 w 645182"/>
                  <a:gd name="connsiteY18" fmla="*/ 786502 h 1570273"/>
                  <a:gd name="connsiteX19" fmla="*/ 435428 w 645182"/>
                  <a:gd name="connsiteY19" fmla="*/ 655873 h 1570273"/>
                  <a:gd name="connsiteX20" fmla="*/ 444137 w 645182"/>
                  <a:gd name="connsiteY20" fmla="*/ 499119 h 1570273"/>
                  <a:gd name="connsiteX21" fmla="*/ 478971 w 645182"/>
                  <a:gd name="connsiteY21" fmla="*/ 429450 h 1570273"/>
                  <a:gd name="connsiteX22" fmla="*/ 505097 w 645182"/>
                  <a:gd name="connsiteY22" fmla="*/ 368490 h 1570273"/>
                  <a:gd name="connsiteX23" fmla="*/ 522514 w 645182"/>
                  <a:gd name="connsiteY23" fmla="*/ 342365 h 1570273"/>
                  <a:gd name="connsiteX24" fmla="*/ 531223 w 645182"/>
                  <a:gd name="connsiteY24" fmla="*/ 316239 h 1570273"/>
                  <a:gd name="connsiteX25" fmla="*/ 557348 w 645182"/>
                  <a:gd name="connsiteY25" fmla="*/ 290113 h 1570273"/>
                  <a:gd name="connsiteX26" fmla="*/ 574765 w 645182"/>
                  <a:gd name="connsiteY26" fmla="*/ 255279 h 1570273"/>
                  <a:gd name="connsiteX27" fmla="*/ 609600 w 645182"/>
                  <a:gd name="connsiteY27" fmla="*/ 203028 h 1570273"/>
                  <a:gd name="connsiteX28" fmla="*/ 627017 w 645182"/>
                  <a:gd name="connsiteY28" fmla="*/ 176902 h 1570273"/>
                  <a:gd name="connsiteX29" fmla="*/ 644434 w 645182"/>
                  <a:gd name="connsiteY29" fmla="*/ 124650 h 1570273"/>
                  <a:gd name="connsiteX30" fmla="*/ 600755 w 645182"/>
                  <a:gd name="connsiteY30" fmla="*/ 5656 h 1570273"/>
                  <a:gd name="connsiteX0" fmla="*/ 600755 w 645182"/>
                  <a:gd name="connsiteY0" fmla="*/ 8110 h 1572727"/>
                  <a:gd name="connsiteX1" fmla="*/ 347526 w 645182"/>
                  <a:gd name="connsiteY1" fmla="*/ 143978 h 1572727"/>
                  <a:gd name="connsiteX2" fmla="*/ 52251 w 645182"/>
                  <a:gd name="connsiteY2" fmla="*/ 1198259 h 1572727"/>
                  <a:gd name="connsiteX3" fmla="*/ 43543 w 645182"/>
                  <a:gd name="connsiteY3" fmla="*/ 1233093 h 1572727"/>
                  <a:gd name="connsiteX4" fmla="*/ 34834 w 645182"/>
                  <a:gd name="connsiteY4" fmla="*/ 1276636 h 1572727"/>
                  <a:gd name="connsiteX5" fmla="*/ 26125 w 645182"/>
                  <a:gd name="connsiteY5" fmla="*/ 1346304 h 1572727"/>
                  <a:gd name="connsiteX6" fmla="*/ 8708 w 645182"/>
                  <a:gd name="connsiteY6" fmla="*/ 1398556 h 1572727"/>
                  <a:gd name="connsiteX7" fmla="*/ 0 w 645182"/>
                  <a:gd name="connsiteY7" fmla="*/ 1468224 h 1572727"/>
                  <a:gd name="connsiteX8" fmla="*/ 182880 w 645182"/>
                  <a:gd name="connsiteY8" fmla="*/ 1555310 h 1572727"/>
                  <a:gd name="connsiteX9" fmla="*/ 278674 w 645182"/>
                  <a:gd name="connsiteY9" fmla="*/ 1572727 h 1572727"/>
                  <a:gd name="connsiteX10" fmla="*/ 452845 w 645182"/>
                  <a:gd name="connsiteY10" fmla="*/ 1564019 h 1572727"/>
                  <a:gd name="connsiteX11" fmla="*/ 496388 w 645182"/>
                  <a:gd name="connsiteY11" fmla="*/ 1520476 h 1572727"/>
                  <a:gd name="connsiteX12" fmla="*/ 522514 w 645182"/>
                  <a:gd name="connsiteY12" fmla="*/ 1494350 h 1572727"/>
                  <a:gd name="connsiteX13" fmla="*/ 539931 w 645182"/>
                  <a:gd name="connsiteY13" fmla="*/ 1468224 h 1572727"/>
                  <a:gd name="connsiteX14" fmla="*/ 522514 w 645182"/>
                  <a:gd name="connsiteY14" fmla="*/ 1250510 h 1572727"/>
                  <a:gd name="connsiteX15" fmla="*/ 513805 w 645182"/>
                  <a:gd name="connsiteY15" fmla="*/ 1085047 h 1572727"/>
                  <a:gd name="connsiteX16" fmla="*/ 496388 w 645182"/>
                  <a:gd name="connsiteY16" fmla="*/ 971836 h 1572727"/>
                  <a:gd name="connsiteX17" fmla="*/ 487680 w 645182"/>
                  <a:gd name="connsiteY17" fmla="*/ 876042 h 1572727"/>
                  <a:gd name="connsiteX18" fmla="*/ 461554 w 645182"/>
                  <a:gd name="connsiteY18" fmla="*/ 788956 h 1572727"/>
                  <a:gd name="connsiteX19" fmla="*/ 435428 w 645182"/>
                  <a:gd name="connsiteY19" fmla="*/ 658327 h 1572727"/>
                  <a:gd name="connsiteX20" fmla="*/ 444137 w 645182"/>
                  <a:gd name="connsiteY20" fmla="*/ 501573 h 1572727"/>
                  <a:gd name="connsiteX21" fmla="*/ 478971 w 645182"/>
                  <a:gd name="connsiteY21" fmla="*/ 431904 h 1572727"/>
                  <a:gd name="connsiteX22" fmla="*/ 505097 w 645182"/>
                  <a:gd name="connsiteY22" fmla="*/ 370944 h 1572727"/>
                  <a:gd name="connsiteX23" fmla="*/ 522514 w 645182"/>
                  <a:gd name="connsiteY23" fmla="*/ 344819 h 1572727"/>
                  <a:gd name="connsiteX24" fmla="*/ 531223 w 645182"/>
                  <a:gd name="connsiteY24" fmla="*/ 318693 h 1572727"/>
                  <a:gd name="connsiteX25" fmla="*/ 557348 w 645182"/>
                  <a:gd name="connsiteY25" fmla="*/ 292567 h 1572727"/>
                  <a:gd name="connsiteX26" fmla="*/ 574765 w 645182"/>
                  <a:gd name="connsiteY26" fmla="*/ 257733 h 1572727"/>
                  <a:gd name="connsiteX27" fmla="*/ 609600 w 645182"/>
                  <a:gd name="connsiteY27" fmla="*/ 205482 h 1572727"/>
                  <a:gd name="connsiteX28" fmla="*/ 627017 w 645182"/>
                  <a:gd name="connsiteY28" fmla="*/ 179356 h 1572727"/>
                  <a:gd name="connsiteX29" fmla="*/ 644434 w 645182"/>
                  <a:gd name="connsiteY29" fmla="*/ 127104 h 1572727"/>
                  <a:gd name="connsiteX30" fmla="*/ 600755 w 645182"/>
                  <a:gd name="connsiteY30" fmla="*/ 8110 h 1572727"/>
                  <a:gd name="connsiteX0" fmla="*/ 600755 w 645182"/>
                  <a:gd name="connsiteY0" fmla="*/ 63 h 1564680"/>
                  <a:gd name="connsiteX1" fmla="*/ 347526 w 645182"/>
                  <a:gd name="connsiteY1" fmla="*/ 135931 h 1564680"/>
                  <a:gd name="connsiteX2" fmla="*/ 123689 w 645182"/>
                  <a:gd name="connsiteY2" fmla="*/ 366300 h 1564680"/>
                  <a:gd name="connsiteX3" fmla="*/ 43543 w 645182"/>
                  <a:gd name="connsiteY3" fmla="*/ 1225046 h 1564680"/>
                  <a:gd name="connsiteX4" fmla="*/ 34834 w 645182"/>
                  <a:gd name="connsiteY4" fmla="*/ 1268589 h 1564680"/>
                  <a:gd name="connsiteX5" fmla="*/ 26125 w 645182"/>
                  <a:gd name="connsiteY5" fmla="*/ 1338257 h 1564680"/>
                  <a:gd name="connsiteX6" fmla="*/ 8708 w 645182"/>
                  <a:gd name="connsiteY6" fmla="*/ 1390509 h 1564680"/>
                  <a:gd name="connsiteX7" fmla="*/ 0 w 645182"/>
                  <a:gd name="connsiteY7" fmla="*/ 1460177 h 1564680"/>
                  <a:gd name="connsiteX8" fmla="*/ 182880 w 645182"/>
                  <a:gd name="connsiteY8" fmla="*/ 1547263 h 1564680"/>
                  <a:gd name="connsiteX9" fmla="*/ 278674 w 645182"/>
                  <a:gd name="connsiteY9" fmla="*/ 1564680 h 1564680"/>
                  <a:gd name="connsiteX10" fmla="*/ 452845 w 645182"/>
                  <a:gd name="connsiteY10" fmla="*/ 1555972 h 1564680"/>
                  <a:gd name="connsiteX11" fmla="*/ 496388 w 645182"/>
                  <a:gd name="connsiteY11" fmla="*/ 1512429 h 1564680"/>
                  <a:gd name="connsiteX12" fmla="*/ 522514 w 645182"/>
                  <a:gd name="connsiteY12" fmla="*/ 1486303 h 1564680"/>
                  <a:gd name="connsiteX13" fmla="*/ 539931 w 645182"/>
                  <a:gd name="connsiteY13" fmla="*/ 1460177 h 1564680"/>
                  <a:gd name="connsiteX14" fmla="*/ 522514 w 645182"/>
                  <a:gd name="connsiteY14" fmla="*/ 1242463 h 1564680"/>
                  <a:gd name="connsiteX15" fmla="*/ 513805 w 645182"/>
                  <a:gd name="connsiteY15" fmla="*/ 1077000 h 1564680"/>
                  <a:gd name="connsiteX16" fmla="*/ 496388 w 645182"/>
                  <a:gd name="connsiteY16" fmla="*/ 963789 h 1564680"/>
                  <a:gd name="connsiteX17" fmla="*/ 487680 w 645182"/>
                  <a:gd name="connsiteY17" fmla="*/ 867995 h 1564680"/>
                  <a:gd name="connsiteX18" fmla="*/ 461554 w 645182"/>
                  <a:gd name="connsiteY18" fmla="*/ 780909 h 1564680"/>
                  <a:gd name="connsiteX19" fmla="*/ 435428 w 645182"/>
                  <a:gd name="connsiteY19" fmla="*/ 650280 h 1564680"/>
                  <a:gd name="connsiteX20" fmla="*/ 444137 w 645182"/>
                  <a:gd name="connsiteY20" fmla="*/ 493526 h 1564680"/>
                  <a:gd name="connsiteX21" fmla="*/ 478971 w 645182"/>
                  <a:gd name="connsiteY21" fmla="*/ 423857 h 1564680"/>
                  <a:gd name="connsiteX22" fmla="*/ 505097 w 645182"/>
                  <a:gd name="connsiteY22" fmla="*/ 362897 h 1564680"/>
                  <a:gd name="connsiteX23" fmla="*/ 522514 w 645182"/>
                  <a:gd name="connsiteY23" fmla="*/ 336772 h 1564680"/>
                  <a:gd name="connsiteX24" fmla="*/ 531223 w 645182"/>
                  <a:gd name="connsiteY24" fmla="*/ 310646 h 1564680"/>
                  <a:gd name="connsiteX25" fmla="*/ 557348 w 645182"/>
                  <a:gd name="connsiteY25" fmla="*/ 284520 h 1564680"/>
                  <a:gd name="connsiteX26" fmla="*/ 574765 w 645182"/>
                  <a:gd name="connsiteY26" fmla="*/ 249686 h 1564680"/>
                  <a:gd name="connsiteX27" fmla="*/ 609600 w 645182"/>
                  <a:gd name="connsiteY27" fmla="*/ 197435 h 1564680"/>
                  <a:gd name="connsiteX28" fmla="*/ 627017 w 645182"/>
                  <a:gd name="connsiteY28" fmla="*/ 171309 h 1564680"/>
                  <a:gd name="connsiteX29" fmla="*/ 644434 w 645182"/>
                  <a:gd name="connsiteY29" fmla="*/ 119057 h 1564680"/>
                  <a:gd name="connsiteX30" fmla="*/ 600755 w 645182"/>
                  <a:gd name="connsiteY30" fmla="*/ 63 h 1564680"/>
                  <a:gd name="connsiteX0" fmla="*/ 600755 w 645182"/>
                  <a:gd name="connsiteY0" fmla="*/ 63 h 1564680"/>
                  <a:gd name="connsiteX1" fmla="*/ 347526 w 645182"/>
                  <a:gd name="connsiteY1" fmla="*/ 135931 h 1564680"/>
                  <a:gd name="connsiteX2" fmla="*/ 123689 w 645182"/>
                  <a:gd name="connsiteY2" fmla="*/ 366300 h 1564680"/>
                  <a:gd name="connsiteX3" fmla="*/ 43543 w 645182"/>
                  <a:gd name="connsiteY3" fmla="*/ 1225046 h 1564680"/>
                  <a:gd name="connsiteX4" fmla="*/ 34834 w 645182"/>
                  <a:gd name="connsiteY4" fmla="*/ 1268589 h 1564680"/>
                  <a:gd name="connsiteX5" fmla="*/ 26125 w 645182"/>
                  <a:gd name="connsiteY5" fmla="*/ 1338257 h 1564680"/>
                  <a:gd name="connsiteX6" fmla="*/ 8708 w 645182"/>
                  <a:gd name="connsiteY6" fmla="*/ 1390509 h 1564680"/>
                  <a:gd name="connsiteX7" fmla="*/ 0 w 645182"/>
                  <a:gd name="connsiteY7" fmla="*/ 1460177 h 1564680"/>
                  <a:gd name="connsiteX8" fmla="*/ 182880 w 645182"/>
                  <a:gd name="connsiteY8" fmla="*/ 1547263 h 1564680"/>
                  <a:gd name="connsiteX9" fmla="*/ 278674 w 645182"/>
                  <a:gd name="connsiteY9" fmla="*/ 1564680 h 1564680"/>
                  <a:gd name="connsiteX10" fmla="*/ 452845 w 645182"/>
                  <a:gd name="connsiteY10" fmla="*/ 1555972 h 1564680"/>
                  <a:gd name="connsiteX11" fmla="*/ 496388 w 645182"/>
                  <a:gd name="connsiteY11" fmla="*/ 1512429 h 1564680"/>
                  <a:gd name="connsiteX12" fmla="*/ 522514 w 645182"/>
                  <a:gd name="connsiteY12" fmla="*/ 1486303 h 1564680"/>
                  <a:gd name="connsiteX13" fmla="*/ 539931 w 645182"/>
                  <a:gd name="connsiteY13" fmla="*/ 1460177 h 1564680"/>
                  <a:gd name="connsiteX14" fmla="*/ 522514 w 645182"/>
                  <a:gd name="connsiteY14" fmla="*/ 1242463 h 1564680"/>
                  <a:gd name="connsiteX15" fmla="*/ 513805 w 645182"/>
                  <a:gd name="connsiteY15" fmla="*/ 1077000 h 1564680"/>
                  <a:gd name="connsiteX16" fmla="*/ 496388 w 645182"/>
                  <a:gd name="connsiteY16" fmla="*/ 963789 h 1564680"/>
                  <a:gd name="connsiteX17" fmla="*/ 487680 w 645182"/>
                  <a:gd name="connsiteY17" fmla="*/ 867995 h 1564680"/>
                  <a:gd name="connsiteX18" fmla="*/ 461554 w 645182"/>
                  <a:gd name="connsiteY18" fmla="*/ 780909 h 1564680"/>
                  <a:gd name="connsiteX19" fmla="*/ 435428 w 645182"/>
                  <a:gd name="connsiteY19" fmla="*/ 650280 h 1564680"/>
                  <a:gd name="connsiteX20" fmla="*/ 444137 w 645182"/>
                  <a:gd name="connsiteY20" fmla="*/ 493526 h 1564680"/>
                  <a:gd name="connsiteX21" fmla="*/ 478971 w 645182"/>
                  <a:gd name="connsiteY21" fmla="*/ 423857 h 1564680"/>
                  <a:gd name="connsiteX22" fmla="*/ 505097 w 645182"/>
                  <a:gd name="connsiteY22" fmla="*/ 362897 h 1564680"/>
                  <a:gd name="connsiteX23" fmla="*/ 522514 w 645182"/>
                  <a:gd name="connsiteY23" fmla="*/ 336772 h 1564680"/>
                  <a:gd name="connsiteX24" fmla="*/ 531223 w 645182"/>
                  <a:gd name="connsiteY24" fmla="*/ 310646 h 1564680"/>
                  <a:gd name="connsiteX25" fmla="*/ 557348 w 645182"/>
                  <a:gd name="connsiteY25" fmla="*/ 284520 h 1564680"/>
                  <a:gd name="connsiteX26" fmla="*/ 574765 w 645182"/>
                  <a:gd name="connsiteY26" fmla="*/ 249686 h 1564680"/>
                  <a:gd name="connsiteX27" fmla="*/ 609600 w 645182"/>
                  <a:gd name="connsiteY27" fmla="*/ 197435 h 1564680"/>
                  <a:gd name="connsiteX28" fmla="*/ 627017 w 645182"/>
                  <a:gd name="connsiteY28" fmla="*/ 171309 h 1564680"/>
                  <a:gd name="connsiteX29" fmla="*/ 644434 w 645182"/>
                  <a:gd name="connsiteY29" fmla="*/ 119057 h 1564680"/>
                  <a:gd name="connsiteX30" fmla="*/ 600755 w 645182"/>
                  <a:gd name="connsiteY30" fmla="*/ 63 h 1564680"/>
                  <a:gd name="connsiteX0" fmla="*/ 600755 w 645182"/>
                  <a:gd name="connsiteY0" fmla="*/ 592 h 1565209"/>
                  <a:gd name="connsiteX1" fmla="*/ 333238 w 645182"/>
                  <a:gd name="connsiteY1" fmla="*/ 174560 h 1565209"/>
                  <a:gd name="connsiteX2" fmla="*/ 123689 w 645182"/>
                  <a:gd name="connsiteY2" fmla="*/ 366829 h 1565209"/>
                  <a:gd name="connsiteX3" fmla="*/ 43543 w 645182"/>
                  <a:gd name="connsiteY3" fmla="*/ 1225575 h 1565209"/>
                  <a:gd name="connsiteX4" fmla="*/ 34834 w 645182"/>
                  <a:gd name="connsiteY4" fmla="*/ 1269118 h 1565209"/>
                  <a:gd name="connsiteX5" fmla="*/ 26125 w 645182"/>
                  <a:gd name="connsiteY5" fmla="*/ 1338786 h 1565209"/>
                  <a:gd name="connsiteX6" fmla="*/ 8708 w 645182"/>
                  <a:gd name="connsiteY6" fmla="*/ 1391038 h 1565209"/>
                  <a:gd name="connsiteX7" fmla="*/ 0 w 645182"/>
                  <a:gd name="connsiteY7" fmla="*/ 1460706 h 1565209"/>
                  <a:gd name="connsiteX8" fmla="*/ 182880 w 645182"/>
                  <a:gd name="connsiteY8" fmla="*/ 1547792 h 1565209"/>
                  <a:gd name="connsiteX9" fmla="*/ 278674 w 645182"/>
                  <a:gd name="connsiteY9" fmla="*/ 1565209 h 1565209"/>
                  <a:gd name="connsiteX10" fmla="*/ 452845 w 645182"/>
                  <a:gd name="connsiteY10" fmla="*/ 1556501 h 1565209"/>
                  <a:gd name="connsiteX11" fmla="*/ 496388 w 645182"/>
                  <a:gd name="connsiteY11" fmla="*/ 1512958 h 1565209"/>
                  <a:gd name="connsiteX12" fmla="*/ 522514 w 645182"/>
                  <a:gd name="connsiteY12" fmla="*/ 1486832 h 1565209"/>
                  <a:gd name="connsiteX13" fmla="*/ 539931 w 645182"/>
                  <a:gd name="connsiteY13" fmla="*/ 1460706 h 1565209"/>
                  <a:gd name="connsiteX14" fmla="*/ 522514 w 645182"/>
                  <a:gd name="connsiteY14" fmla="*/ 1242992 h 1565209"/>
                  <a:gd name="connsiteX15" fmla="*/ 513805 w 645182"/>
                  <a:gd name="connsiteY15" fmla="*/ 1077529 h 1565209"/>
                  <a:gd name="connsiteX16" fmla="*/ 496388 w 645182"/>
                  <a:gd name="connsiteY16" fmla="*/ 964318 h 1565209"/>
                  <a:gd name="connsiteX17" fmla="*/ 487680 w 645182"/>
                  <a:gd name="connsiteY17" fmla="*/ 868524 h 1565209"/>
                  <a:gd name="connsiteX18" fmla="*/ 461554 w 645182"/>
                  <a:gd name="connsiteY18" fmla="*/ 781438 h 1565209"/>
                  <a:gd name="connsiteX19" fmla="*/ 435428 w 645182"/>
                  <a:gd name="connsiteY19" fmla="*/ 650809 h 1565209"/>
                  <a:gd name="connsiteX20" fmla="*/ 444137 w 645182"/>
                  <a:gd name="connsiteY20" fmla="*/ 494055 h 1565209"/>
                  <a:gd name="connsiteX21" fmla="*/ 478971 w 645182"/>
                  <a:gd name="connsiteY21" fmla="*/ 424386 h 1565209"/>
                  <a:gd name="connsiteX22" fmla="*/ 505097 w 645182"/>
                  <a:gd name="connsiteY22" fmla="*/ 363426 h 1565209"/>
                  <a:gd name="connsiteX23" fmla="*/ 522514 w 645182"/>
                  <a:gd name="connsiteY23" fmla="*/ 337301 h 1565209"/>
                  <a:gd name="connsiteX24" fmla="*/ 531223 w 645182"/>
                  <a:gd name="connsiteY24" fmla="*/ 311175 h 1565209"/>
                  <a:gd name="connsiteX25" fmla="*/ 557348 w 645182"/>
                  <a:gd name="connsiteY25" fmla="*/ 285049 h 1565209"/>
                  <a:gd name="connsiteX26" fmla="*/ 574765 w 645182"/>
                  <a:gd name="connsiteY26" fmla="*/ 250215 h 1565209"/>
                  <a:gd name="connsiteX27" fmla="*/ 609600 w 645182"/>
                  <a:gd name="connsiteY27" fmla="*/ 197964 h 1565209"/>
                  <a:gd name="connsiteX28" fmla="*/ 627017 w 645182"/>
                  <a:gd name="connsiteY28" fmla="*/ 171838 h 1565209"/>
                  <a:gd name="connsiteX29" fmla="*/ 644434 w 645182"/>
                  <a:gd name="connsiteY29" fmla="*/ 119586 h 1565209"/>
                  <a:gd name="connsiteX30" fmla="*/ 600755 w 645182"/>
                  <a:gd name="connsiteY30" fmla="*/ 592 h 1565209"/>
                  <a:gd name="connsiteX0" fmla="*/ 600755 w 645182"/>
                  <a:gd name="connsiteY0" fmla="*/ 592 h 1565209"/>
                  <a:gd name="connsiteX1" fmla="*/ 333238 w 645182"/>
                  <a:gd name="connsiteY1" fmla="*/ 174560 h 1565209"/>
                  <a:gd name="connsiteX2" fmla="*/ 123689 w 645182"/>
                  <a:gd name="connsiteY2" fmla="*/ 366829 h 1565209"/>
                  <a:gd name="connsiteX3" fmla="*/ 43543 w 645182"/>
                  <a:gd name="connsiteY3" fmla="*/ 1225575 h 1565209"/>
                  <a:gd name="connsiteX4" fmla="*/ 34834 w 645182"/>
                  <a:gd name="connsiteY4" fmla="*/ 1269118 h 1565209"/>
                  <a:gd name="connsiteX5" fmla="*/ 26125 w 645182"/>
                  <a:gd name="connsiteY5" fmla="*/ 1338786 h 1565209"/>
                  <a:gd name="connsiteX6" fmla="*/ 8708 w 645182"/>
                  <a:gd name="connsiteY6" fmla="*/ 1391038 h 1565209"/>
                  <a:gd name="connsiteX7" fmla="*/ 0 w 645182"/>
                  <a:gd name="connsiteY7" fmla="*/ 1460706 h 1565209"/>
                  <a:gd name="connsiteX8" fmla="*/ 182880 w 645182"/>
                  <a:gd name="connsiteY8" fmla="*/ 1547792 h 1565209"/>
                  <a:gd name="connsiteX9" fmla="*/ 278674 w 645182"/>
                  <a:gd name="connsiteY9" fmla="*/ 1565209 h 1565209"/>
                  <a:gd name="connsiteX10" fmla="*/ 452845 w 645182"/>
                  <a:gd name="connsiteY10" fmla="*/ 1556501 h 1565209"/>
                  <a:gd name="connsiteX11" fmla="*/ 496388 w 645182"/>
                  <a:gd name="connsiteY11" fmla="*/ 1512958 h 1565209"/>
                  <a:gd name="connsiteX12" fmla="*/ 522514 w 645182"/>
                  <a:gd name="connsiteY12" fmla="*/ 1486832 h 1565209"/>
                  <a:gd name="connsiteX13" fmla="*/ 539931 w 645182"/>
                  <a:gd name="connsiteY13" fmla="*/ 1460706 h 1565209"/>
                  <a:gd name="connsiteX14" fmla="*/ 522514 w 645182"/>
                  <a:gd name="connsiteY14" fmla="*/ 1242992 h 1565209"/>
                  <a:gd name="connsiteX15" fmla="*/ 513805 w 645182"/>
                  <a:gd name="connsiteY15" fmla="*/ 1077529 h 1565209"/>
                  <a:gd name="connsiteX16" fmla="*/ 496388 w 645182"/>
                  <a:gd name="connsiteY16" fmla="*/ 964318 h 1565209"/>
                  <a:gd name="connsiteX17" fmla="*/ 487680 w 645182"/>
                  <a:gd name="connsiteY17" fmla="*/ 868524 h 1565209"/>
                  <a:gd name="connsiteX18" fmla="*/ 461554 w 645182"/>
                  <a:gd name="connsiteY18" fmla="*/ 781438 h 1565209"/>
                  <a:gd name="connsiteX19" fmla="*/ 435428 w 645182"/>
                  <a:gd name="connsiteY19" fmla="*/ 650809 h 1565209"/>
                  <a:gd name="connsiteX20" fmla="*/ 444137 w 645182"/>
                  <a:gd name="connsiteY20" fmla="*/ 494055 h 1565209"/>
                  <a:gd name="connsiteX21" fmla="*/ 478971 w 645182"/>
                  <a:gd name="connsiteY21" fmla="*/ 424386 h 1565209"/>
                  <a:gd name="connsiteX22" fmla="*/ 505097 w 645182"/>
                  <a:gd name="connsiteY22" fmla="*/ 363426 h 1565209"/>
                  <a:gd name="connsiteX23" fmla="*/ 522514 w 645182"/>
                  <a:gd name="connsiteY23" fmla="*/ 337301 h 1565209"/>
                  <a:gd name="connsiteX24" fmla="*/ 531223 w 645182"/>
                  <a:gd name="connsiteY24" fmla="*/ 311175 h 1565209"/>
                  <a:gd name="connsiteX25" fmla="*/ 557348 w 645182"/>
                  <a:gd name="connsiteY25" fmla="*/ 285049 h 1565209"/>
                  <a:gd name="connsiteX26" fmla="*/ 574765 w 645182"/>
                  <a:gd name="connsiteY26" fmla="*/ 250215 h 1565209"/>
                  <a:gd name="connsiteX27" fmla="*/ 609600 w 645182"/>
                  <a:gd name="connsiteY27" fmla="*/ 197964 h 1565209"/>
                  <a:gd name="connsiteX28" fmla="*/ 627017 w 645182"/>
                  <a:gd name="connsiteY28" fmla="*/ 171838 h 1565209"/>
                  <a:gd name="connsiteX29" fmla="*/ 644434 w 645182"/>
                  <a:gd name="connsiteY29" fmla="*/ 119586 h 1565209"/>
                  <a:gd name="connsiteX30" fmla="*/ 600755 w 645182"/>
                  <a:gd name="connsiteY30" fmla="*/ 592 h 1565209"/>
                  <a:gd name="connsiteX0" fmla="*/ 600755 w 645182"/>
                  <a:gd name="connsiteY0" fmla="*/ 592 h 1565209"/>
                  <a:gd name="connsiteX1" fmla="*/ 333238 w 645182"/>
                  <a:gd name="connsiteY1" fmla="*/ 174560 h 1565209"/>
                  <a:gd name="connsiteX2" fmla="*/ 123689 w 645182"/>
                  <a:gd name="connsiteY2" fmla="*/ 366829 h 1565209"/>
                  <a:gd name="connsiteX3" fmla="*/ 43543 w 645182"/>
                  <a:gd name="connsiteY3" fmla="*/ 1225575 h 1565209"/>
                  <a:gd name="connsiteX4" fmla="*/ 34834 w 645182"/>
                  <a:gd name="connsiteY4" fmla="*/ 1269118 h 1565209"/>
                  <a:gd name="connsiteX5" fmla="*/ 26125 w 645182"/>
                  <a:gd name="connsiteY5" fmla="*/ 1338786 h 1565209"/>
                  <a:gd name="connsiteX6" fmla="*/ 8708 w 645182"/>
                  <a:gd name="connsiteY6" fmla="*/ 1391038 h 1565209"/>
                  <a:gd name="connsiteX7" fmla="*/ 0 w 645182"/>
                  <a:gd name="connsiteY7" fmla="*/ 1460706 h 1565209"/>
                  <a:gd name="connsiteX8" fmla="*/ 182880 w 645182"/>
                  <a:gd name="connsiteY8" fmla="*/ 1547792 h 1565209"/>
                  <a:gd name="connsiteX9" fmla="*/ 278674 w 645182"/>
                  <a:gd name="connsiteY9" fmla="*/ 1565209 h 1565209"/>
                  <a:gd name="connsiteX10" fmla="*/ 452845 w 645182"/>
                  <a:gd name="connsiteY10" fmla="*/ 1556501 h 1565209"/>
                  <a:gd name="connsiteX11" fmla="*/ 496388 w 645182"/>
                  <a:gd name="connsiteY11" fmla="*/ 1512958 h 1565209"/>
                  <a:gd name="connsiteX12" fmla="*/ 522514 w 645182"/>
                  <a:gd name="connsiteY12" fmla="*/ 1486832 h 1565209"/>
                  <a:gd name="connsiteX13" fmla="*/ 539931 w 645182"/>
                  <a:gd name="connsiteY13" fmla="*/ 1460706 h 1565209"/>
                  <a:gd name="connsiteX14" fmla="*/ 522514 w 645182"/>
                  <a:gd name="connsiteY14" fmla="*/ 1242992 h 1565209"/>
                  <a:gd name="connsiteX15" fmla="*/ 513805 w 645182"/>
                  <a:gd name="connsiteY15" fmla="*/ 1077529 h 1565209"/>
                  <a:gd name="connsiteX16" fmla="*/ 496388 w 645182"/>
                  <a:gd name="connsiteY16" fmla="*/ 964318 h 1565209"/>
                  <a:gd name="connsiteX17" fmla="*/ 487680 w 645182"/>
                  <a:gd name="connsiteY17" fmla="*/ 868524 h 1565209"/>
                  <a:gd name="connsiteX18" fmla="*/ 461554 w 645182"/>
                  <a:gd name="connsiteY18" fmla="*/ 781438 h 1565209"/>
                  <a:gd name="connsiteX19" fmla="*/ 435428 w 645182"/>
                  <a:gd name="connsiteY19" fmla="*/ 650809 h 1565209"/>
                  <a:gd name="connsiteX20" fmla="*/ 444137 w 645182"/>
                  <a:gd name="connsiteY20" fmla="*/ 494055 h 1565209"/>
                  <a:gd name="connsiteX21" fmla="*/ 478971 w 645182"/>
                  <a:gd name="connsiteY21" fmla="*/ 424386 h 1565209"/>
                  <a:gd name="connsiteX22" fmla="*/ 505097 w 645182"/>
                  <a:gd name="connsiteY22" fmla="*/ 363426 h 1565209"/>
                  <a:gd name="connsiteX23" fmla="*/ 522514 w 645182"/>
                  <a:gd name="connsiteY23" fmla="*/ 337301 h 1565209"/>
                  <a:gd name="connsiteX24" fmla="*/ 531223 w 645182"/>
                  <a:gd name="connsiteY24" fmla="*/ 311175 h 1565209"/>
                  <a:gd name="connsiteX25" fmla="*/ 557348 w 645182"/>
                  <a:gd name="connsiteY25" fmla="*/ 285049 h 1565209"/>
                  <a:gd name="connsiteX26" fmla="*/ 574765 w 645182"/>
                  <a:gd name="connsiteY26" fmla="*/ 250215 h 1565209"/>
                  <a:gd name="connsiteX27" fmla="*/ 609600 w 645182"/>
                  <a:gd name="connsiteY27" fmla="*/ 197964 h 1565209"/>
                  <a:gd name="connsiteX28" fmla="*/ 627017 w 645182"/>
                  <a:gd name="connsiteY28" fmla="*/ 171838 h 1565209"/>
                  <a:gd name="connsiteX29" fmla="*/ 644434 w 645182"/>
                  <a:gd name="connsiteY29" fmla="*/ 119586 h 1565209"/>
                  <a:gd name="connsiteX30" fmla="*/ 600755 w 645182"/>
                  <a:gd name="connsiteY30" fmla="*/ 592 h 1565209"/>
                  <a:gd name="connsiteX0" fmla="*/ 600755 w 645182"/>
                  <a:gd name="connsiteY0" fmla="*/ 641 h 1565258"/>
                  <a:gd name="connsiteX1" fmla="*/ 323713 w 645182"/>
                  <a:gd name="connsiteY1" fmla="*/ 176991 h 1565258"/>
                  <a:gd name="connsiteX2" fmla="*/ 123689 w 645182"/>
                  <a:gd name="connsiteY2" fmla="*/ 366878 h 1565258"/>
                  <a:gd name="connsiteX3" fmla="*/ 43543 w 645182"/>
                  <a:gd name="connsiteY3" fmla="*/ 1225624 h 1565258"/>
                  <a:gd name="connsiteX4" fmla="*/ 34834 w 645182"/>
                  <a:gd name="connsiteY4" fmla="*/ 1269167 h 1565258"/>
                  <a:gd name="connsiteX5" fmla="*/ 26125 w 645182"/>
                  <a:gd name="connsiteY5" fmla="*/ 1338835 h 1565258"/>
                  <a:gd name="connsiteX6" fmla="*/ 8708 w 645182"/>
                  <a:gd name="connsiteY6" fmla="*/ 1391087 h 1565258"/>
                  <a:gd name="connsiteX7" fmla="*/ 0 w 645182"/>
                  <a:gd name="connsiteY7" fmla="*/ 1460755 h 1565258"/>
                  <a:gd name="connsiteX8" fmla="*/ 182880 w 645182"/>
                  <a:gd name="connsiteY8" fmla="*/ 1547841 h 1565258"/>
                  <a:gd name="connsiteX9" fmla="*/ 278674 w 645182"/>
                  <a:gd name="connsiteY9" fmla="*/ 1565258 h 1565258"/>
                  <a:gd name="connsiteX10" fmla="*/ 452845 w 645182"/>
                  <a:gd name="connsiteY10" fmla="*/ 1556550 h 1565258"/>
                  <a:gd name="connsiteX11" fmla="*/ 496388 w 645182"/>
                  <a:gd name="connsiteY11" fmla="*/ 1513007 h 1565258"/>
                  <a:gd name="connsiteX12" fmla="*/ 522514 w 645182"/>
                  <a:gd name="connsiteY12" fmla="*/ 1486881 h 1565258"/>
                  <a:gd name="connsiteX13" fmla="*/ 539931 w 645182"/>
                  <a:gd name="connsiteY13" fmla="*/ 1460755 h 1565258"/>
                  <a:gd name="connsiteX14" fmla="*/ 522514 w 645182"/>
                  <a:gd name="connsiteY14" fmla="*/ 1243041 h 1565258"/>
                  <a:gd name="connsiteX15" fmla="*/ 513805 w 645182"/>
                  <a:gd name="connsiteY15" fmla="*/ 1077578 h 1565258"/>
                  <a:gd name="connsiteX16" fmla="*/ 496388 w 645182"/>
                  <a:gd name="connsiteY16" fmla="*/ 964367 h 1565258"/>
                  <a:gd name="connsiteX17" fmla="*/ 487680 w 645182"/>
                  <a:gd name="connsiteY17" fmla="*/ 868573 h 1565258"/>
                  <a:gd name="connsiteX18" fmla="*/ 461554 w 645182"/>
                  <a:gd name="connsiteY18" fmla="*/ 781487 h 1565258"/>
                  <a:gd name="connsiteX19" fmla="*/ 435428 w 645182"/>
                  <a:gd name="connsiteY19" fmla="*/ 650858 h 1565258"/>
                  <a:gd name="connsiteX20" fmla="*/ 444137 w 645182"/>
                  <a:gd name="connsiteY20" fmla="*/ 494104 h 1565258"/>
                  <a:gd name="connsiteX21" fmla="*/ 478971 w 645182"/>
                  <a:gd name="connsiteY21" fmla="*/ 424435 h 1565258"/>
                  <a:gd name="connsiteX22" fmla="*/ 505097 w 645182"/>
                  <a:gd name="connsiteY22" fmla="*/ 363475 h 1565258"/>
                  <a:gd name="connsiteX23" fmla="*/ 522514 w 645182"/>
                  <a:gd name="connsiteY23" fmla="*/ 337350 h 1565258"/>
                  <a:gd name="connsiteX24" fmla="*/ 531223 w 645182"/>
                  <a:gd name="connsiteY24" fmla="*/ 311224 h 1565258"/>
                  <a:gd name="connsiteX25" fmla="*/ 557348 w 645182"/>
                  <a:gd name="connsiteY25" fmla="*/ 285098 h 1565258"/>
                  <a:gd name="connsiteX26" fmla="*/ 574765 w 645182"/>
                  <a:gd name="connsiteY26" fmla="*/ 250264 h 1565258"/>
                  <a:gd name="connsiteX27" fmla="*/ 609600 w 645182"/>
                  <a:gd name="connsiteY27" fmla="*/ 198013 h 1565258"/>
                  <a:gd name="connsiteX28" fmla="*/ 627017 w 645182"/>
                  <a:gd name="connsiteY28" fmla="*/ 171887 h 1565258"/>
                  <a:gd name="connsiteX29" fmla="*/ 644434 w 645182"/>
                  <a:gd name="connsiteY29" fmla="*/ 119635 h 1565258"/>
                  <a:gd name="connsiteX30" fmla="*/ 600755 w 645182"/>
                  <a:gd name="connsiteY30" fmla="*/ 641 h 1565258"/>
                  <a:gd name="connsiteX0" fmla="*/ 600755 w 645182"/>
                  <a:gd name="connsiteY0" fmla="*/ 641 h 1565258"/>
                  <a:gd name="connsiteX1" fmla="*/ 323713 w 645182"/>
                  <a:gd name="connsiteY1" fmla="*/ 176991 h 1565258"/>
                  <a:gd name="connsiteX2" fmla="*/ 123689 w 645182"/>
                  <a:gd name="connsiteY2" fmla="*/ 366878 h 1565258"/>
                  <a:gd name="connsiteX3" fmla="*/ 43543 w 645182"/>
                  <a:gd name="connsiteY3" fmla="*/ 1225624 h 1565258"/>
                  <a:gd name="connsiteX4" fmla="*/ 34834 w 645182"/>
                  <a:gd name="connsiteY4" fmla="*/ 1269167 h 1565258"/>
                  <a:gd name="connsiteX5" fmla="*/ 26125 w 645182"/>
                  <a:gd name="connsiteY5" fmla="*/ 1338835 h 1565258"/>
                  <a:gd name="connsiteX6" fmla="*/ 8708 w 645182"/>
                  <a:gd name="connsiteY6" fmla="*/ 1391087 h 1565258"/>
                  <a:gd name="connsiteX7" fmla="*/ 0 w 645182"/>
                  <a:gd name="connsiteY7" fmla="*/ 1460755 h 1565258"/>
                  <a:gd name="connsiteX8" fmla="*/ 182880 w 645182"/>
                  <a:gd name="connsiteY8" fmla="*/ 1547841 h 1565258"/>
                  <a:gd name="connsiteX9" fmla="*/ 278674 w 645182"/>
                  <a:gd name="connsiteY9" fmla="*/ 1565258 h 1565258"/>
                  <a:gd name="connsiteX10" fmla="*/ 452845 w 645182"/>
                  <a:gd name="connsiteY10" fmla="*/ 1556550 h 1565258"/>
                  <a:gd name="connsiteX11" fmla="*/ 496388 w 645182"/>
                  <a:gd name="connsiteY11" fmla="*/ 1513007 h 1565258"/>
                  <a:gd name="connsiteX12" fmla="*/ 522514 w 645182"/>
                  <a:gd name="connsiteY12" fmla="*/ 1486881 h 1565258"/>
                  <a:gd name="connsiteX13" fmla="*/ 539931 w 645182"/>
                  <a:gd name="connsiteY13" fmla="*/ 1460755 h 1565258"/>
                  <a:gd name="connsiteX14" fmla="*/ 522514 w 645182"/>
                  <a:gd name="connsiteY14" fmla="*/ 1243041 h 1565258"/>
                  <a:gd name="connsiteX15" fmla="*/ 513805 w 645182"/>
                  <a:gd name="connsiteY15" fmla="*/ 1077578 h 1565258"/>
                  <a:gd name="connsiteX16" fmla="*/ 496388 w 645182"/>
                  <a:gd name="connsiteY16" fmla="*/ 964367 h 1565258"/>
                  <a:gd name="connsiteX17" fmla="*/ 487680 w 645182"/>
                  <a:gd name="connsiteY17" fmla="*/ 868573 h 1565258"/>
                  <a:gd name="connsiteX18" fmla="*/ 461554 w 645182"/>
                  <a:gd name="connsiteY18" fmla="*/ 781487 h 1565258"/>
                  <a:gd name="connsiteX19" fmla="*/ 435428 w 645182"/>
                  <a:gd name="connsiteY19" fmla="*/ 650858 h 1565258"/>
                  <a:gd name="connsiteX20" fmla="*/ 444137 w 645182"/>
                  <a:gd name="connsiteY20" fmla="*/ 494104 h 1565258"/>
                  <a:gd name="connsiteX21" fmla="*/ 478971 w 645182"/>
                  <a:gd name="connsiteY21" fmla="*/ 424435 h 1565258"/>
                  <a:gd name="connsiteX22" fmla="*/ 505097 w 645182"/>
                  <a:gd name="connsiteY22" fmla="*/ 363475 h 1565258"/>
                  <a:gd name="connsiteX23" fmla="*/ 522514 w 645182"/>
                  <a:gd name="connsiteY23" fmla="*/ 337350 h 1565258"/>
                  <a:gd name="connsiteX24" fmla="*/ 531223 w 645182"/>
                  <a:gd name="connsiteY24" fmla="*/ 311224 h 1565258"/>
                  <a:gd name="connsiteX25" fmla="*/ 557348 w 645182"/>
                  <a:gd name="connsiteY25" fmla="*/ 285098 h 1565258"/>
                  <a:gd name="connsiteX26" fmla="*/ 574765 w 645182"/>
                  <a:gd name="connsiteY26" fmla="*/ 250264 h 1565258"/>
                  <a:gd name="connsiteX27" fmla="*/ 609600 w 645182"/>
                  <a:gd name="connsiteY27" fmla="*/ 198013 h 1565258"/>
                  <a:gd name="connsiteX28" fmla="*/ 627017 w 645182"/>
                  <a:gd name="connsiteY28" fmla="*/ 171887 h 1565258"/>
                  <a:gd name="connsiteX29" fmla="*/ 644434 w 645182"/>
                  <a:gd name="connsiteY29" fmla="*/ 119635 h 1565258"/>
                  <a:gd name="connsiteX30" fmla="*/ 600755 w 645182"/>
                  <a:gd name="connsiteY30" fmla="*/ 641 h 1565258"/>
                  <a:gd name="connsiteX0" fmla="*/ 600755 w 645182"/>
                  <a:gd name="connsiteY0" fmla="*/ 641 h 1565258"/>
                  <a:gd name="connsiteX1" fmla="*/ 323713 w 645182"/>
                  <a:gd name="connsiteY1" fmla="*/ 176991 h 1565258"/>
                  <a:gd name="connsiteX2" fmla="*/ 123689 w 645182"/>
                  <a:gd name="connsiteY2" fmla="*/ 366878 h 1565258"/>
                  <a:gd name="connsiteX3" fmla="*/ 43543 w 645182"/>
                  <a:gd name="connsiteY3" fmla="*/ 1225624 h 1565258"/>
                  <a:gd name="connsiteX4" fmla="*/ 34834 w 645182"/>
                  <a:gd name="connsiteY4" fmla="*/ 1269167 h 1565258"/>
                  <a:gd name="connsiteX5" fmla="*/ 26125 w 645182"/>
                  <a:gd name="connsiteY5" fmla="*/ 1338835 h 1565258"/>
                  <a:gd name="connsiteX6" fmla="*/ 8708 w 645182"/>
                  <a:gd name="connsiteY6" fmla="*/ 1391087 h 1565258"/>
                  <a:gd name="connsiteX7" fmla="*/ 0 w 645182"/>
                  <a:gd name="connsiteY7" fmla="*/ 1460755 h 1565258"/>
                  <a:gd name="connsiteX8" fmla="*/ 182880 w 645182"/>
                  <a:gd name="connsiteY8" fmla="*/ 1547841 h 1565258"/>
                  <a:gd name="connsiteX9" fmla="*/ 278674 w 645182"/>
                  <a:gd name="connsiteY9" fmla="*/ 1565258 h 1565258"/>
                  <a:gd name="connsiteX10" fmla="*/ 452845 w 645182"/>
                  <a:gd name="connsiteY10" fmla="*/ 1556550 h 1565258"/>
                  <a:gd name="connsiteX11" fmla="*/ 496388 w 645182"/>
                  <a:gd name="connsiteY11" fmla="*/ 1513007 h 1565258"/>
                  <a:gd name="connsiteX12" fmla="*/ 522514 w 645182"/>
                  <a:gd name="connsiteY12" fmla="*/ 1486881 h 1565258"/>
                  <a:gd name="connsiteX13" fmla="*/ 539931 w 645182"/>
                  <a:gd name="connsiteY13" fmla="*/ 1460755 h 1565258"/>
                  <a:gd name="connsiteX14" fmla="*/ 522514 w 645182"/>
                  <a:gd name="connsiteY14" fmla="*/ 1243041 h 1565258"/>
                  <a:gd name="connsiteX15" fmla="*/ 513805 w 645182"/>
                  <a:gd name="connsiteY15" fmla="*/ 1077578 h 1565258"/>
                  <a:gd name="connsiteX16" fmla="*/ 496388 w 645182"/>
                  <a:gd name="connsiteY16" fmla="*/ 964367 h 1565258"/>
                  <a:gd name="connsiteX17" fmla="*/ 487680 w 645182"/>
                  <a:gd name="connsiteY17" fmla="*/ 868573 h 1565258"/>
                  <a:gd name="connsiteX18" fmla="*/ 461554 w 645182"/>
                  <a:gd name="connsiteY18" fmla="*/ 781487 h 1565258"/>
                  <a:gd name="connsiteX19" fmla="*/ 435428 w 645182"/>
                  <a:gd name="connsiteY19" fmla="*/ 650858 h 1565258"/>
                  <a:gd name="connsiteX20" fmla="*/ 444137 w 645182"/>
                  <a:gd name="connsiteY20" fmla="*/ 494104 h 1565258"/>
                  <a:gd name="connsiteX21" fmla="*/ 478971 w 645182"/>
                  <a:gd name="connsiteY21" fmla="*/ 424435 h 1565258"/>
                  <a:gd name="connsiteX22" fmla="*/ 505097 w 645182"/>
                  <a:gd name="connsiteY22" fmla="*/ 363475 h 1565258"/>
                  <a:gd name="connsiteX23" fmla="*/ 522514 w 645182"/>
                  <a:gd name="connsiteY23" fmla="*/ 337350 h 1565258"/>
                  <a:gd name="connsiteX24" fmla="*/ 531223 w 645182"/>
                  <a:gd name="connsiteY24" fmla="*/ 311224 h 1565258"/>
                  <a:gd name="connsiteX25" fmla="*/ 557348 w 645182"/>
                  <a:gd name="connsiteY25" fmla="*/ 285098 h 1565258"/>
                  <a:gd name="connsiteX26" fmla="*/ 574765 w 645182"/>
                  <a:gd name="connsiteY26" fmla="*/ 250264 h 1565258"/>
                  <a:gd name="connsiteX27" fmla="*/ 609600 w 645182"/>
                  <a:gd name="connsiteY27" fmla="*/ 198013 h 1565258"/>
                  <a:gd name="connsiteX28" fmla="*/ 627017 w 645182"/>
                  <a:gd name="connsiteY28" fmla="*/ 171887 h 1565258"/>
                  <a:gd name="connsiteX29" fmla="*/ 644434 w 645182"/>
                  <a:gd name="connsiteY29" fmla="*/ 119635 h 1565258"/>
                  <a:gd name="connsiteX30" fmla="*/ 600755 w 645182"/>
                  <a:gd name="connsiteY30" fmla="*/ 641 h 1565258"/>
                  <a:gd name="connsiteX0" fmla="*/ 600755 w 645182"/>
                  <a:gd name="connsiteY0" fmla="*/ 416 h 1565033"/>
                  <a:gd name="connsiteX1" fmla="*/ 347526 w 645182"/>
                  <a:gd name="connsiteY1" fmla="*/ 164860 h 1565033"/>
                  <a:gd name="connsiteX2" fmla="*/ 123689 w 645182"/>
                  <a:gd name="connsiteY2" fmla="*/ 366653 h 1565033"/>
                  <a:gd name="connsiteX3" fmla="*/ 43543 w 645182"/>
                  <a:gd name="connsiteY3" fmla="*/ 1225399 h 1565033"/>
                  <a:gd name="connsiteX4" fmla="*/ 34834 w 645182"/>
                  <a:gd name="connsiteY4" fmla="*/ 1268942 h 1565033"/>
                  <a:gd name="connsiteX5" fmla="*/ 26125 w 645182"/>
                  <a:gd name="connsiteY5" fmla="*/ 1338610 h 1565033"/>
                  <a:gd name="connsiteX6" fmla="*/ 8708 w 645182"/>
                  <a:gd name="connsiteY6" fmla="*/ 1390862 h 1565033"/>
                  <a:gd name="connsiteX7" fmla="*/ 0 w 645182"/>
                  <a:gd name="connsiteY7" fmla="*/ 1460530 h 1565033"/>
                  <a:gd name="connsiteX8" fmla="*/ 182880 w 645182"/>
                  <a:gd name="connsiteY8" fmla="*/ 1547616 h 1565033"/>
                  <a:gd name="connsiteX9" fmla="*/ 278674 w 645182"/>
                  <a:gd name="connsiteY9" fmla="*/ 1565033 h 1565033"/>
                  <a:gd name="connsiteX10" fmla="*/ 452845 w 645182"/>
                  <a:gd name="connsiteY10" fmla="*/ 1556325 h 1565033"/>
                  <a:gd name="connsiteX11" fmla="*/ 496388 w 645182"/>
                  <a:gd name="connsiteY11" fmla="*/ 1512782 h 1565033"/>
                  <a:gd name="connsiteX12" fmla="*/ 522514 w 645182"/>
                  <a:gd name="connsiteY12" fmla="*/ 1486656 h 1565033"/>
                  <a:gd name="connsiteX13" fmla="*/ 539931 w 645182"/>
                  <a:gd name="connsiteY13" fmla="*/ 1460530 h 1565033"/>
                  <a:gd name="connsiteX14" fmla="*/ 522514 w 645182"/>
                  <a:gd name="connsiteY14" fmla="*/ 1242816 h 1565033"/>
                  <a:gd name="connsiteX15" fmla="*/ 513805 w 645182"/>
                  <a:gd name="connsiteY15" fmla="*/ 1077353 h 1565033"/>
                  <a:gd name="connsiteX16" fmla="*/ 496388 w 645182"/>
                  <a:gd name="connsiteY16" fmla="*/ 964142 h 1565033"/>
                  <a:gd name="connsiteX17" fmla="*/ 487680 w 645182"/>
                  <a:gd name="connsiteY17" fmla="*/ 868348 h 1565033"/>
                  <a:gd name="connsiteX18" fmla="*/ 461554 w 645182"/>
                  <a:gd name="connsiteY18" fmla="*/ 781262 h 1565033"/>
                  <a:gd name="connsiteX19" fmla="*/ 435428 w 645182"/>
                  <a:gd name="connsiteY19" fmla="*/ 650633 h 1565033"/>
                  <a:gd name="connsiteX20" fmla="*/ 444137 w 645182"/>
                  <a:gd name="connsiteY20" fmla="*/ 493879 h 1565033"/>
                  <a:gd name="connsiteX21" fmla="*/ 478971 w 645182"/>
                  <a:gd name="connsiteY21" fmla="*/ 424210 h 1565033"/>
                  <a:gd name="connsiteX22" fmla="*/ 505097 w 645182"/>
                  <a:gd name="connsiteY22" fmla="*/ 363250 h 1565033"/>
                  <a:gd name="connsiteX23" fmla="*/ 522514 w 645182"/>
                  <a:gd name="connsiteY23" fmla="*/ 337125 h 1565033"/>
                  <a:gd name="connsiteX24" fmla="*/ 531223 w 645182"/>
                  <a:gd name="connsiteY24" fmla="*/ 310999 h 1565033"/>
                  <a:gd name="connsiteX25" fmla="*/ 557348 w 645182"/>
                  <a:gd name="connsiteY25" fmla="*/ 284873 h 1565033"/>
                  <a:gd name="connsiteX26" fmla="*/ 574765 w 645182"/>
                  <a:gd name="connsiteY26" fmla="*/ 250039 h 1565033"/>
                  <a:gd name="connsiteX27" fmla="*/ 609600 w 645182"/>
                  <a:gd name="connsiteY27" fmla="*/ 197788 h 1565033"/>
                  <a:gd name="connsiteX28" fmla="*/ 627017 w 645182"/>
                  <a:gd name="connsiteY28" fmla="*/ 171662 h 1565033"/>
                  <a:gd name="connsiteX29" fmla="*/ 644434 w 645182"/>
                  <a:gd name="connsiteY29" fmla="*/ 119410 h 1565033"/>
                  <a:gd name="connsiteX30" fmla="*/ 600755 w 645182"/>
                  <a:gd name="connsiteY30" fmla="*/ 416 h 1565033"/>
                  <a:gd name="connsiteX0" fmla="*/ 600755 w 645182"/>
                  <a:gd name="connsiteY0" fmla="*/ 416 h 1565033"/>
                  <a:gd name="connsiteX1" fmla="*/ 347526 w 645182"/>
                  <a:gd name="connsiteY1" fmla="*/ 164860 h 1565033"/>
                  <a:gd name="connsiteX2" fmla="*/ 123689 w 645182"/>
                  <a:gd name="connsiteY2" fmla="*/ 366653 h 1565033"/>
                  <a:gd name="connsiteX3" fmla="*/ 43543 w 645182"/>
                  <a:gd name="connsiteY3" fmla="*/ 1225399 h 1565033"/>
                  <a:gd name="connsiteX4" fmla="*/ 34834 w 645182"/>
                  <a:gd name="connsiteY4" fmla="*/ 1268942 h 1565033"/>
                  <a:gd name="connsiteX5" fmla="*/ 26125 w 645182"/>
                  <a:gd name="connsiteY5" fmla="*/ 1338610 h 1565033"/>
                  <a:gd name="connsiteX6" fmla="*/ 8708 w 645182"/>
                  <a:gd name="connsiteY6" fmla="*/ 1390862 h 1565033"/>
                  <a:gd name="connsiteX7" fmla="*/ 0 w 645182"/>
                  <a:gd name="connsiteY7" fmla="*/ 1460530 h 1565033"/>
                  <a:gd name="connsiteX8" fmla="*/ 182880 w 645182"/>
                  <a:gd name="connsiteY8" fmla="*/ 1547616 h 1565033"/>
                  <a:gd name="connsiteX9" fmla="*/ 278674 w 645182"/>
                  <a:gd name="connsiteY9" fmla="*/ 1565033 h 1565033"/>
                  <a:gd name="connsiteX10" fmla="*/ 452845 w 645182"/>
                  <a:gd name="connsiteY10" fmla="*/ 1556325 h 1565033"/>
                  <a:gd name="connsiteX11" fmla="*/ 496388 w 645182"/>
                  <a:gd name="connsiteY11" fmla="*/ 1512782 h 1565033"/>
                  <a:gd name="connsiteX12" fmla="*/ 522514 w 645182"/>
                  <a:gd name="connsiteY12" fmla="*/ 1486656 h 1565033"/>
                  <a:gd name="connsiteX13" fmla="*/ 539931 w 645182"/>
                  <a:gd name="connsiteY13" fmla="*/ 1460530 h 1565033"/>
                  <a:gd name="connsiteX14" fmla="*/ 522514 w 645182"/>
                  <a:gd name="connsiteY14" fmla="*/ 1242816 h 1565033"/>
                  <a:gd name="connsiteX15" fmla="*/ 513805 w 645182"/>
                  <a:gd name="connsiteY15" fmla="*/ 1077353 h 1565033"/>
                  <a:gd name="connsiteX16" fmla="*/ 496388 w 645182"/>
                  <a:gd name="connsiteY16" fmla="*/ 964142 h 1565033"/>
                  <a:gd name="connsiteX17" fmla="*/ 487680 w 645182"/>
                  <a:gd name="connsiteY17" fmla="*/ 868348 h 1565033"/>
                  <a:gd name="connsiteX18" fmla="*/ 461554 w 645182"/>
                  <a:gd name="connsiteY18" fmla="*/ 781262 h 1565033"/>
                  <a:gd name="connsiteX19" fmla="*/ 435428 w 645182"/>
                  <a:gd name="connsiteY19" fmla="*/ 650633 h 1565033"/>
                  <a:gd name="connsiteX20" fmla="*/ 444137 w 645182"/>
                  <a:gd name="connsiteY20" fmla="*/ 493879 h 1565033"/>
                  <a:gd name="connsiteX21" fmla="*/ 478971 w 645182"/>
                  <a:gd name="connsiteY21" fmla="*/ 424210 h 1565033"/>
                  <a:gd name="connsiteX22" fmla="*/ 505097 w 645182"/>
                  <a:gd name="connsiteY22" fmla="*/ 363250 h 1565033"/>
                  <a:gd name="connsiteX23" fmla="*/ 522514 w 645182"/>
                  <a:gd name="connsiteY23" fmla="*/ 337125 h 1565033"/>
                  <a:gd name="connsiteX24" fmla="*/ 531223 w 645182"/>
                  <a:gd name="connsiteY24" fmla="*/ 310999 h 1565033"/>
                  <a:gd name="connsiteX25" fmla="*/ 557348 w 645182"/>
                  <a:gd name="connsiteY25" fmla="*/ 284873 h 1565033"/>
                  <a:gd name="connsiteX26" fmla="*/ 574765 w 645182"/>
                  <a:gd name="connsiteY26" fmla="*/ 250039 h 1565033"/>
                  <a:gd name="connsiteX27" fmla="*/ 609600 w 645182"/>
                  <a:gd name="connsiteY27" fmla="*/ 197788 h 1565033"/>
                  <a:gd name="connsiteX28" fmla="*/ 627017 w 645182"/>
                  <a:gd name="connsiteY28" fmla="*/ 171662 h 1565033"/>
                  <a:gd name="connsiteX29" fmla="*/ 644434 w 645182"/>
                  <a:gd name="connsiteY29" fmla="*/ 119410 h 1565033"/>
                  <a:gd name="connsiteX30" fmla="*/ 600755 w 645182"/>
                  <a:gd name="connsiteY30" fmla="*/ 416 h 1565033"/>
                  <a:gd name="connsiteX0" fmla="*/ 600755 w 645182"/>
                  <a:gd name="connsiteY0" fmla="*/ 416 h 1565033"/>
                  <a:gd name="connsiteX1" fmla="*/ 347526 w 645182"/>
                  <a:gd name="connsiteY1" fmla="*/ 164860 h 1565033"/>
                  <a:gd name="connsiteX2" fmla="*/ 123689 w 645182"/>
                  <a:gd name="connsiteY2" fmla="*/ 366653 h 1565033"/>
                  <a:gd name="connsiteX3" fmla="*/ 43543 w 645182"/>
                  <a:gd name="connsiteY3" fmla="*/ 1225399 h 1565033"/>
                  <a:gd name="connsiteX4" fmla="*/ 34834 w 645182"/>
                  <a:gd name="connsiteY4" fmla="*/ 1268942 h 1565033"/>
                  <a:gd name="connsiteX5" fmla="*/ 26125 w 645182"/>
                  <a:gd name="connsiteY5" fmla="*/ 1338610 h 1565033"/>
                  <a:gd name="connsiteX6" fmla="*/ 8708 w 645182"/>
                  <a:gd name="connsiteY6" fmla="*/ 1390862 h 1565033"/>
                  <a:gd name="connsiteX7" fmla="*/ 0 w 645182"/>
                  <a:gd name="connsiteY7" fmla="*/ 1460530 h 1565033"/>
                  <a:gd name="connsiteX8" fmla="*/ 182880 w 645182"/>
                  <a:gd name="connsiteY8" fmla="*/ 1547616 h 1565033"/>
                  <a:gd name="connsiteX9" fmla="*/ 278674 w 645182"/>
                  <a:gd name="connsiteY9" fmla="*/ 1565033 h 1565033"/>
                  <a:gd name="connsiteX10" fmla="*/ 452845 w 645182"/>
                  <a:gd name="connsiteY10" fmla="*/ 1556325 h 1565033"/>
                  <a:gd name="connsiteX11" fmla="*/ 496388 w 645182"/>
                  <a:gd name="connsiteY11" fmla="*/ 1512782 h 1565033"/>
                  <a:gd name="connsiteX12" fmla="*/ 522514 w 645182"/>
                  <a:gd name="connsiteY12" fmla="*/ 1486656 h 1565033"/>
                  <a:gd name="connsiteX13" fmla="*/ 539931 w 645182"/>
                  <a:gd name="connsiteY13" fmla="*/ 1460530 h 1565033"/>
                  <a:gd name="connsiteX14" fmla="*/ 522514 w 645182"/>
                  <a:gd name="connsiteY14" fmla="*/ 1242816 h 1565033"/>
                  <a:gd name="connsiteX15" fmla="*/ 513805 w 645182"/>
                  <a:gd name="connsiteY15" fmla="*/ 1077353 h 1565033"/>
                  <a:gd name="connsiteX16" fmla="*/ 496388 w 645182"/>
                  <a:gd name="connsiteY16" fmla="*/ 964142 h 1565033"/>
                  <a:gd name="connsiteX17" fmla="*/ 487680 w 645182"/>
                  <a:gd name="connsiteY17" fmla="*/ 868348 h 1565033"/>
                  <a:gd name="connsiteX18" fmla="*/ 461554 w 645182"/>
                  <a:gd name="connsiteY18" fmla="*/ 781262 h 1565033"/>
                  <a:gd name="connsiteX19" fmla="*/ 435428 w 645182"/>
                  <a:gd name="connsiteY19" fmla="*/ 650633 h 1565033"/>
                  <a:gd name="connsiteX20" fmla="*/ 444137 w 645182"/>
                  <a:gd name="connsiteY20" fmla="*/ 493879 h 1565033"/>
                  <a:gd name="connsiteX21" fmla="*/ 478971 w 645182"/>
                  <a:gd name="connsiteY21" fmla="*/ 424210 h 1565033"/>
                  <a:gd name="connsiteX22" fmla="*/ 505097 w 645182"/>
                  <a:gd name="connsiteY22" fmla="*/ 363250 h 1565033"/>
                  <a:gd name="connsiteX23" fmla="*/ 522514 w 645182"/>
                  <a:gd name="connsiteY23" fmla="*/ 337125 h 1565033"/>
                  <a:gd name="connsiteX24" fmla="*/ 531223 w 645182"/>
                  <a:gd name="connsiteY24" fmla="*/ 310999 h 1565033"/>
                  <a:gd name="connsiteX25" fmla="*/ 557348 w 645182"/>
                  <a:gd name="connsiteY25" fmla="*/ 284873 h 1565033"/>
                  <a:gd name="connsiteX26" fmla="*/ 574765 w 645182"/>
                  <a:gd name="connsiteY26" fmla="*/ 250039 h 1565033"/>
                  <a:gd name="connsiteX27" fmla="*/ 609600 w 645182"/>
                  <a:gd name="connsiteY27" fmla="*/ 197788 h 1565033"/>
                  <a:gd name="connsiteX28" fmla="*/ 627017 w 645182"/>
                  <a:gd name="connsiteY28" fmla="*/ 171662 h 1565033"/>
                  <a:gd name="connsiteX29" fmla="*/ 644434 w 645182"/>
                  <a:gd name="connsiteY29" fmla="*/ 119410 h 1565033"/>
                  <a:gd name="connsiteX30" fmla="*/ 600755 w 645182"/>
                  <a:gd name="connsiteY30" fmla="*/ 416 h 1565033"/>
                  <a:gd name="connsiteX0" fmla="*/ 600755 w 645182"/>
                  <a:gd name="connsiteY0" fmla="*/ 457 h 1565074"/>
                  <a:gd name="connsiteX1" fmla="*/ 352288 w 645182"/>
                  <a:gd name="connsiteY1" fmla="*/ 167283 h 1565074"/>
                  <a:gd name="connsiteX2" fmla="*/ 123689 w 645182"/>
                  <a:gd name="connsiteY2" fmla="*/ 366694 h 1565074"/>
                  <a:gd name="connsiteX3" fmla="*/ 43543 w 645182"/>
                  <a:gd name="connsiteY3" fmla="*/ 1225440 h 1565074"/>
                  <a:gd name="connsiteX4" fmla="*/ 34834 w 645182"/>
                  <a:gd name="connsiteY4" fmla="*/ 1268983 h 1565074"/>
                  <a:gd name="connsiteX5" fmla="*/ 26125 w 645182"/>
                  <a:gd name="connsiteY5" fmla="*/ 1338651 h 1565074"/>
                  <a:gd name="connsiteX6" fmla="*/ 8708 w 645182"/>
                  <a:gd name="connsiteY6" fmla="*/ 1390903 h 1565074"/>
                  <a:gd name="connsiteX7" fmla="*/ 0 w 645182"/>
                  <a:gd name="connsiteY7" fmla="*/ 1460571 h 1565074"/>
                  <a:gd name="connsiteX8" fmla="*/ 182880 w 645182"/>
                  <a:gd name="connsiteY8" fmla="*/ 1547657 h 1565074"/>
                  <a:gd name="connsiteX9" fmla="*/ 278674 w 645182"/>
                  <a:gd name="connsiteY9" fmla="*/ 1565074 h 1565074"/>
                  <a:gd name="connsiteX10" fmla="*/ 452845 w 645182"/>
                  <a:gd name="connsiteY10" fmla="*/ 1556366 h 1565074"/>
                  <a:gd name="connsiteX11" fmla="*/ 496388 w 645182"/>
                  <a:gd name="connsiteY11" fmla="*/ 1512823 h 1565074"/>
                  <a:gd name="connsiteX12" fmla="*/ 522514 w 645182"/>
                  <a:gd name="connsiteY12" fmla="*/ 1486697 h 1565074"/>
                  <a:gd name="connsiteX13" fmla="*/ 539931 w 645182"/>
                  <a:gd name="connsiteY13" fmla="*/ 1460571 h 1565074"/>
                  <a:gd name="connsiteX14" fmla="*/ 522514 w 645182"/>
                  <a:gd name="connsiteY14" fmla="*/ 1242857 h 1565074"/>
                  <a:gd name="connsiteX15" fmla="*/ 513805 w 645182"/>
                  <a:gd name="connsiteY15" fmla="*/ 1077394 h 1565074"/>
                  <a:gd name="connsiteX16" fmla="*/ 496388 w 645182"/>
                  <a:gd name="connsiteY16" fmla="*/ 964183 h 1565074"/>
                  <a:gd name="connsiteX17" fmla="*/ 487680 w 645182"/>
                  <a:gd name="connsiteY17" fmla="*/ 868389 h 1565074"/>
                  <a:gd name="connsiteX18" fmla="*/ 461554 w 645182"/>
                  <a:gd name="connsiteY18" fmla="*/ 781303 h 1565074"/>
                  <a:gd name="connsiteX19" fmla="*/ 435428 w 645182"/>
                  <a:gd name="connsiteY19" fmla="*/ 650674 h 1565074"/>
                  <a:gd name="connsiteX20" fmla="*/ 444137 w 645182"/>
                  <a:gd name="connsiteY20" fmla="*/ 493920 h 1565074"/>
                  <a:gd name="connsiteX21" fmla="*/ 478971 w 645182"/>
                  <a:gd name="connsiteY21" fmla="*/ 424251 h 1565074"/>
                  <a:gd name="connsiteX22" fmla="*/ 505097 w 645182"/>
                  <a:gd name="connsiteY22" fmla="*/ 363291 h 1565074"/>
                  <a:gd name="connsiteX23" fmla="*/ 522514 w 645182"/>
                  <a:gd name="connsiteY23" fmla="*/ 337166 h 1565074"/>
                  <a:gd name="connsiteX24" fmla="*/ 531223 w 645182"/>
                  <a:gd name="connsiteY24" fmla="*/ 311040 h 1565074"/>
                  <a:gd name="connsiteX25" fmla="*/ 557348 w 645182"/>
                  <a:gd name="connsiteY25" fmla="*/ 284914 h 1565074"/>
                  <a:gd name="connsiteX26" fmla="*/ 574765 w 645182"/>
                  <a:gd name="connsiteY26" fmla="*/ 250080 h 1565074"/>
                  <a:gd name="connsiteX27" fmla="*/ 609600 w 645182"/>
                  <a:gd name="connsiteY27" fmla="*/ 197829 h 1565074"/>
                  <a:gd name="connsiteX28" fmla="*/ 627017 w 645182"/>
                  <a:gd name="connsiteY28" fmla="*/ 171703 h 1565074"/>
                  <a:gd name="connsiteX29" fmla="*/ 644434 w 645182"/>
                  <a:gd name="connsiteY29" fmla="*/ 119451 h 1565074"/>
                  <a:gd name="connsiteX30" fmla="*/ 600755 w 645182"/>
                  <a:gd name="connsiteY30" fmla="*/ 457 h 1565074"/>
                  <a:gd name="connsiteX0" fmla="*/ 600755 w 645182"/>
                  <a:gd name="connsiteY0" fmla="*/ 457 h 1565074"/>
                  <a:gd name="connsiteX1" fmla="*/ 352288 w 645182"/>
                  <a:gd name="connsiteY1" fmla="*/ 167283 h 1565074"/>
                  <a:gd name="connsiteX2" fmla="*/ 123689 w 645182"/>
                  <a:gd name="connsiteY2" fmla="*/ 366694 h 1565074"/>
                  <a:gd name="connsiteX3" fmla="*/ 43543 w 645182"/>
                  <a:gd name="connsiteY3" fmla="*/ 1225440 h 1565074"/>
                  <a:gd name="connsiteX4" fmla="*/ 34834 w 645182"/>
                  <a:gd name="connsiteY4" fmla="*/ 1268983 h 1565074"/>
                  <a:gd name="connsiteX5" fmla="*/ 26125 w 645182"/>
                  <a:gd name="connsiteY5" fmla="*/ 1338651 h 1565074"/>
                  <a:gd name="connsiteX6" fmla="*/ 8708 w 645182"/>
                  <a:gd name="connsiteY6" fmla="*/ 1390903 h 1565074"/>
                  <a:gd name="connsiteX7" fmla="*/ 0 w 645182"/>
                  <a:gd name="connsiteY7" fmla="*/ 1460571 h 1565074"/>
                  <a:gd name="connsiteX8" fmla="*/ 182880 w 645182"/>
                  <a:gd name="connsiteY8" fmla="*/ 1547657 h 1565074"/>
                  <a:gd name="connsiteX9" fmla="*/ 278674 w 645182"/>
                  <a:gd name="connsiteY9" fmla="*/ 1565074 h 1565074"/>
                  <a:gd name="connsiteX10" fmla="*/ 452845 w 645182"/>
                  <a:gd name="connsiteY10" fmla="*/ 1556366 h 1565074"/>
                  <a:gd name="connsiteX11" fmla="*/ 496388 w 645182"/>
                  <a:gd name="connsiteY11" fmla="*/ 1512823 h 1565074"/>
                  <a:gd name="connsiteX12" fmla="*/ 522514 w 645182"/>
                  <a:gd name="connsiteY12" fmla="*/ 1486697 h 1565074"/>
                  <a:gd name="connsiteX13" fmla="*/ 539931 w 645182"/>
                  <a:gd name="connsiteY13" fmla="*/ 1460571 h 1565074"/>
                  <a:gd name="connsiteX14" fmla="*/ 522514 w 645182"/>
                  <a:gd name="connsiteY14" fmla="*/ 1242857 h 1565074"/>
                  <a:gd name="connsiteX15" fmla="*/ 513805 w 645182"/>
                  <a:gd name="connsiteY15" fmla="*/ 1077394 h 1565074"/>
                  <a:gd name="connsiteX16" fmla="*/ 496388 w 645182"/>
                  <a:gd name="connsiteY16" fmla="*/ 964183 h 1565074"/>
                  <a:gd name="connsiteX17" fmla="*/ 487680 w 645182"/>
                  <a:gd name="connsiteY17" fmla="*/ 868389 h 1565074"/>
                  <a:gd name="connsiteX18" fmla="*/ 461554 w 645182"/>
                  <a:gd name="connsiteY18" fmla="*/ 781303 h 1565074"/>
                  <a:gd name="connsiteX19" fmla="*/ 435428 w 645182"/>
                  <a:gd name="connsiteY19" fmla="*/ 650674 h 1565074"/>
                  <a:gd name="connsiteX20" fmla="*/ 444137 w 645182"/>
                  <a:gd name="connsiteY20" fmla="*/ 493920 h 1565074"/>
                  <a:gd name="connsiteX21" fmla="*/ 478971 w 645182"/>
                  <a:gd name="connsiteY21" fmla="*/ 424251 h 1565074"/>
                  <a:gd name="connsiteX22" fmla="*/ 505097 w 645182"/>
                  <a:gd name="connsiteY22" fmla="*/ 363291 h 1565074"/>
                  <a:gd name="connsiteX23" fmla="*/ 522514 w 645182"/>
                  <a:gd name="connsiteY23" fmla="*/ 337166 h 1565074"/>
                  <a:gd name="connsiteX24" fmla="*/ 531223 w 645182"/>
                  <a:gd name="connsiteY24" fmla="*/ 311040 h 1565074"/>
                  <a:gd name="connsiteX25" fmla="*/ 557348 w 645182"/>
                  <a:gd name="connsiteY25" fmla="*/ 284914 h 1565074"/>
                  <a:gd name="connsiteX26" fmla="*/ 574765 w 645182"/>
                  <a:gd name="connsiteY26" fmla="*/ 250080 h 1565074"/>
                  <a:gd name="connsiteX27" fmla="*/ 609600 w 645182"/>
                  <a:gd name="connsiteY27" fmla="*/ 197829 h 1565074"/>
                  <a:gd name="connsiteX28" fmla="*/ 627017 w 645182"/>
                  <a:gd name="connsiteY28" fmla="*/ 171703 h 1565074"/>
                  <a:gd name="connsiteX29" fmla="*/ 644434 w 645182"/>
                  <a:gd name="connsiteY29" fmla="*/ 119451 h 1565074"/>
                  <a:gd name="connsiteX30" fmla="*/ 600755 w 645182"/>
                  <a:gd name="connsiteY30" fmla="*/ 457 h 1565074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43543 w 645182"/>
                  <a:gd name="connsiteY3" fmla="*/ 1225576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43543 w 645182"/>
                  <a:gd name="connsiteY3" fmla="*/ 1225576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6886 w 645182"/>
                  <a:gd name="connsiteY3" fmla="*/ 1032695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6886 w 645182"/>
                  <a:gd name="connsiteY3" fmla="*/ 1032695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9268 w 645182"/>
                  <a:gd name="connsiteY3" fmla="*/ 677889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9268 w 645182"/>
                  <a:gd name="connsiteY3" fmla="*/ 677889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9268 w 645182"/>
                  <a:gd name="connsiteY3" fmla="*/ 677889 h 1565210"/>
                  <a:gd name="connsiteX4" fmla="*/ 122940 w 645182"/>
                  <a:gd name="connsiteY4" fmla="*/ 1042900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3553 w 647980"/>
                  <a:gd name="connsiteY0" fmla="*/ 593 h 1565210"/>
                  <a:gd name="connsiteX1" fmla="*/ 345561 w 647980"/>
                  <a:gd name="connsiteY1" fmla="*/ 174563 h 1565210"/>
                  <a:gd name="connsiteX2" fmla="*/ 126487 w 647980"/>
                  <a:gd name="connsiteY2" fmla="*/ 366830 h 1565210"/>
                  <a:gd name="connsiteX3" fmla="*/ 132066 w 647980"/>
                  <a:gd name="connsiteY3" fmla="*/ 677889 h 1565210"/>
                  <a:gd name="connsiteX4" fmla="*/ 125738 w 647980"/>
                  <a:gd name="connsiteY4" fmla="*/ 1042900 h 1565210"/>
                  <a:gd name="connsiteX5" fmla="*/ 117029 w 647980"/>
                  <a:gd name="connsiteY5" fmla="*/ 1205437 h 1565210"/>
                  <a:gd name="connsiteX6" fmla="*/ 11506 w 647980"/>
                  <a:gd name="connsiteY6" fmla="*/ 1391039 h 1565210"/>
                  <a:gd name="connsiteX7" fmla="*/ 2798 w 647980"/>
                  <a:gd name="connsiteY7" fmla="*/ 1460707 h 1565210"/>
                  <a:gd name="connsiteX8" fmla="*/ 185678 w 647980"/>
                  <a:gd name="connsiteY8" fmla="*/ 1547793 h 1565210"/>
                  <a:gd name="connsiteX9" fmla="*/ 281472 w 647980"/>
                  <a:gd name="connsiteY9" fmla="*/ 1565210 h 1565210"/>
                  <a:gd name="connsiteX10" fmla="*/ 455643 w 647980"/>
                  <a:gd name="connsiteY10" fmla="*/ 1556502 h 1565210"/>
                  <a:gd name="connsiteX11" fmla="*/ 499186 w 647980"/>
                  <a:gd name="connsiteY11" fmla="*/ 1512959 h 1565210"/>
                  <a:gd name="connsiteX12" fmla="*/ 525312 w 647980"/>
                  <a:gd name="connsiteY12" fmla="*/ 1486833 h 1565210"/>
                  <a:gd name="connsiteX13" fmla="*/ 542729 w 647980"/>
                  <a:gd name="connsiteY13" fmla="*/ 1460707 h 1565210"/>
                  <a:gd name="connsiteX14" fmla="*/ 525312 w 647980"/>
                  <a:gd name="connsiteY14" fmla="*/ 1242993 h 1565210"/>
                  <a:gd name="connsiteX15" fmla="*/ 516603 w 647980"/>
                  <a:gd name="connsiteY15" fmla="*/ 1077530 h 1565210"/>
                  <a:gd name="connsiteX16" fmla="*/ 499186 w 647980"/>
                  <a:gd name="connsiteY16" fmla="*/ 964319 h 1565210"/>
                  <a:gd name="connsiteX17" fmla="*/ 490478 w 647980"/>
                  <a:gd name="connsiteY17" fmla="*/ 868525 h 1565210"/>
                  <a:gd name="connsiteX18" fmla="*/ 464352 w 647980"/>
                  <a:gd name="connsiteY18" fmla="*/ 781439 h 1565210"/>
                  <a:gd name="connsiteX19" fmla="*/ 438226 w 647980"/>
                  <a:gd name="connsiteY19" fmla="*/ 650810 h 1565210"/>
                  <a:gd name="connsiteX20" fmla="*/ 446935 w 647980"/>
                  <a:gd name="connsiteY20" fmla="*/ 494056 h 1565210"/>
                  <a:gd name="connsiteX21" fmla="*/ 481769 w 647980"/>
                  <a:gd name="connsiteY21" fmla="*/ 424387 h 1565210"/>
                  <a:gd name="connsiteX22" fmla="*/ 507895 w 647980"/>
                  <a:gd name="connsiteY22" fmla="*/ 363427 h 1565210"/>
                  <a:gd name="connsiteX23" fmla="*/ 525312 w 647980"/>
                  <a:gd name="connsiteY23" fmla="*/ 337302 h 1565210"/>
                  <a:gd name="connsiteX24" fmla="*/ 534021 w 647980"/>
                  <a:gd name="connsiteY24" fmla="*/ 311176 h 1565210"/>
                  <a:gd name="connsiteX25" fmla="*/ 560146 w 647980"/>
                  <a:gd name="connsiteY25" fmla="*/ 285050 h 1565210"/>
                  <a:gd name="connsiteX26" fmla="*/ 577563 w 647980"/>
                  <a:gd name="connsiteY26" fmla="*/ 250216 h 1565210"/>
                  <a:gd name="connsiteX27" fmla="*/ 612398 w 647980"/>
                  <a:gd name="connsiteY27" fmla="*/ 197965 h 1565210"/>
                  <a:gd name="connsiteX28" fmla="*/ 629815 w 647980"/>
                  <a:gd name="connsiteY28" fmla="*/ 171839 h 1565210"/>
                  <a:gd name="connsiteX29" fmla="*/ 647232 w 647980"/>
                  <a:gd name="connsiteY29" fmla="*/ 119587 h 1565210"/>
                  <a:gd name="connsiteX30" fmla="*/ 603553 w 647980"/>
                  <a:gd name="connsiteY30" fmla="*/ 593 h 1565210"/>
                  <a:gd name="connsiteX0" fmla="*/ 601623 w 646050"/>
                  <a:gd name="connsiteY0" fmla="*/ 593 h 1565210"/>
                  <a:gd name="connsiteX1" fmla="*/ 343631 w 646050"/>
                  <a:gd name="connsiteY1" fmla="*/ 174563 h 1565210"/>
                  <a:gd name="connsiteX2" fmla="*/ 124557 w 646050"/>
                  <a:gd name="connsiteY2" fmla="*/ 366830 h 1565210"/>
                  <a:gd name="connsiteX3" fmla="*/ 130136 w 646050"/>
                  <a:gd name="connsiteY3" fmla="*/ 677889 h 1565210"/>
                  <a:gd name="connsiteX4" fmla="*/ 123808 w 646050"/>
                  <a:gd name="connsiteY4" fmla="*/ 1042900 h 1565210"/>
                  <a:gd name="connsiteX5" fmla="*/ 115099 w 646050"/>
                  <a:gd name="connsiteY5" fmla="*/ 1205437 h 1565210"/>
                  <a:gd name="connsiteX6" fmla="*/ 868 w 646050"/>
                  <a:gd name="connsiteY6" fmla="*/ 1460707 h 1565210"/>
                  <a:gd name="connsiteX7" fmla="*/ 183748 w 646050"/>
                  <a:gd name="connsiteY7" fmla="*/ 1547793 h 1565210"/>
                  <a:gd name="connsiteX8" fmla="*/ 279542 w 646050"/>
                  <a:gd name="connsiteY8" fmla="*/ 1565210 h 1565210"/>
                  <a:gd name="connsiteX9" fmla="*/ 453713 w 646050"/>
                  <a:gd name="connsiteY9" fmla="*/ 1556502 h 1565210"/>
                  <a:gd name="connsiteX10" fmla="*/ 497256 w 646050"/>
                  <a:gd name="connsiteY10" fmla="*/ 1512959 h 1565210"/>
                  <a:gd name="connsiteX11" fmla="*/ 523382 w 646050"/>
                  <a:gd name="connsiteY11" fmla="*/ 1486833 h 1565210"/>
                  <a:gd name="connsiteX12" fmla="*/ 540799 w 646050"/>
                  <a:gd name="connsiteY12" fmla="*/ 1460707 h 1565210"/>
                  <a:gd name="connsiteX13" fmla="*/ 523382 w 646050"/>
                  <a:gd name="connsiteY13" fmla="*/ 1242993 h 1565210"/>
                  <a:gd name="connsiteX14" fmla="*/ 514673 w 646050"/>
                  <a:gd name="connsiteY14" fmla="*/ 1077530 h 1565210"/>
                  <a:gd name="connsiteX15" fmla="*/ 497256 w 646050"/>
                  <a:gd name="connsiteY15" fmla="*/ 964319 h 1565210"/>
                  <a:gd name="connsiteX16" fmla="*/ 488548 w 646050"/>
                  <a:gd name="connsiteY16" fmla="*/ 868525 h 1565210"/>
                  <a:gd name="connsiteX17" fmla="*/ 462422 w 646050"/>
                  <a:gd name="connsiteY17" fmla="*/ 781439 h 1565210"/>
                  <a:gd name="connsiteX18" fmla="*/ 436296 w 646050"/>
                  <a:gd name="connsiteY18" fmla="*/ 650810 h 1565210"/>
                  <a:gd name="connsiteX19" fmla="*/ 445005 w 646050"/>
                  <a:gd name="connsiteY19" fmla="*/ 494056 h 1565210"/>
                  <a:gd name="connsiteX20" fmla="*/ 479839 w 646050"/>
                  <a:gd name="connsiteY20" fmla="*/ 424387 h 1565210"/>
                  <a:gd name="connsiteX21" fmla="*/ 505965 w 646050"/>
                  <a:gd name="connsiteY21" fmla="*/ 363427 h 1565210"/>
                  <a:gd name="connsiteX22" fmla="*/ 523382 w 646050"/>
                  <a:gd name="connsiteY22" fmla="*/ 337302 h 1565210"/>
                  <a:gd name="connsiteX23" fmla="*/ 532091 w 646050"/>
                  <a:gd name="connsiteY23" fmla="*/ 311176 h 1565210"/>
                  <a:gd name="connsiteX24" fmla="*/ 558216 w 646050"/>
                  <a:gd name="connsiteY24" fmla="*/ 285050 h 1565210"/>
                  <a:gd name="connsiteX25" fmla="*/ 575633 w 646050"/>
                  <a:gd name="connsiteY25" fmla="*/ 250216 h 1565210"/>
                  <a:gd name="connsiteX26" fmla="*/ 610468 w 646050"/>
                  <a:gd name="connsiteY26" fmla="*/ 197965 h 1565210"/>
                  <a:gd name="connsiteX27" fmla="*/ 627885 w 646050"/>
                  <a:gd name="connsiteY27" fmla="*/ 171839 h 1565210"/>
                  <a:gd name="connsiteX28" fmla="*/ 645302 w 646050"/>
                  <a:gd name="connsiteY28" fmla="*/ 119587 h 1565210"/>
                  <a:gd name="connsiteX29" fmla="*/ 601623 w 646050"/>
                  <a:gd name="connsiteY29" fmla="*/ 593 h 1565210"/>
                  <a:gd name="connsiteX0" fmla="*/ 520021 w 564448"/>
                  <a:gd name="connsiteY0" fmla="*/ 593 h 1565210"/>
                  <a:gd name="connsiteX1" fmla="*/ 262029 w 564448"/>
                  <a:gd name="connsiteY1" fmla="*/ 174563 h 1565210"/>
                  <a:gd name="connsiteX2" fmla="*/ 42955 w 564448"/>
                  <a:gd name="connsiteY2" fmla="*/ 366830 h 1565210"/>
                  <a:gd name="connsiteX3" fmla="*/ 48534 w 564448"/>
                  <a:gd name="connsiteY3" fmla="*/ 677889 h 1565210"/>
                  <a:gd name="connsiteX4" fmla="*/ 42206 w 564448"/>
                  <a:gd name="connsiteY4" fmla="*/ 1042900 h 1565210"/>
                  <a:gd name="connsiteX5" fmla="*/ 33497 w 564448"/>
                  <a:gd name="connsiteY5" fmla="*/ 1205437 h 1565210"/>
                  <a:gd name="connsiteX6" fmla="*/ 14516 w 564448"/>
                  <a:gd name="connsiteY6" fmla="*/ 1534526 h 1565210"/>
                  <a:gd name="connsiteX7" fmla="*/ 102146 w 564448"/>
                  <a:gd name="connsiteY7" fmla="*/ 1547793 h 1565210"/>
                  <a:gd name="connsiteX8" fmla="*/ 197940 w 564448"/>
                  <a:gd name="connsiteY8" fmla="*/ 1565210 h 1565210"/>
                  <a:gd name="connsiteX9" fmla="*/ 372111 w 564448"/>
                  <a:gd name="connsiteY9" fmla="*/ 1556502 h 1565210"/>
                  <a:gd name="connsiteX10" fmla="*/ 415654 w 564448"/>
                  <a:gd name="connsiteY10" fmla="*/ 1512959 h 1565210"/>
                  <a:gd name="connsiteX11" fmla="*/ 441780 w 564448"/>
                  <a:gd name="connsiteY11" fmla="*/ 1486833 h 1565210"/>
                  <a:gd name="connsiteX12" fmla="*/ 459197 w 564448"/>
                  <a:gd name="connsiteY12" fmla="*/ 1460707 h 1565210"/>
                  <a:gd name="connsiteX13" fmla="*/ 441780 w 564448"/>
                  <a:gd name="connsiteY13" fmla="*/ 1242993 h 1565210"/>
                  <a:gd name="connsiteX14" fmla="*/ 433071 w 564448"/>
                  <a:gd name="connsiteY14" fmla="*/ 1077530 h 1565210"/>
                  <a:gd name="connsiteX15" fmla="*/ 415654 w 564448"/>
                  <a:gd name="connsiteY15" fmla="*/ 964319 h 1565210"/>
                  <a:gd name="connsiteX16" fmla="*/ 406946 w 564448"/>
                  <a:gd name="connsiteY16" fmla="*/ 868525 h 1565210"/>
                  <a:gd name="connsiteX17" fmla="*/ 380820 w 564448"/>
                  <a:gd name="connsiteY17" fmla="*/ 781439 h 1565210"/>
                  <a:gd name="connsiteX18" fmla="*/ 354694 w 564448"/>
                  <a:gd name="connsiteY18" fmla="*/ 650810 h 1565210"/>
                  <a:gd name="connsiteX19" fmla="*/ 363403 w 564448"/>
                  <a:gd name="connsiteY19" fmla="*/ 494056 h 1565210"/>
                  <a:gd name="connsiteX20" fmla="*/ 398237 w 564448"/>
                  <a:gd name="connsiteY20" fmla="*/ 424387 h 1565210"/>
                  <a:gd name="connsiteX21" fmla="*/ 424363 w 564448"/>
                  <a:gd name="connsiteY21" fmla="*/ 363427 h 1565210"/>
                  <a:gd name="connsiteX22" fmla="*/ 441780 w 564448"/>
                  <a:gd name="connsiteY22" fmla="*/ 337302 h 1565210"/>
                  <a:gd name="connsiteX23" fmla="*/ 450489 w 564448"/>
                  <a:gd name="connsiteY23" fmla="*/ 311176 h 1565210"/>
                  <a:gd name="connsiteX24" fmla="*/ 476614 w 564448"/>
                  <a:gd name="connsiteY24" fmla="*/ 285050 h 1565210"/>
                  <a:gd name="connsiteX25" fmla="*/ 494031 w 564448"/>
                  <a:gd name="connsiteY25" fmla="*/ 250216 h 1565210"/>
                  <a:gd name="connsiteX26" fmla="*/ 528866 w 564448"/>
                  <a:gd name="connsiteY26" fmla="*/ 197965 h 1565210"/>
                  <a:gd name="connsiteX27" fmla="*/ 546283 w 564448"/>
                  <a:gd name="connsiteY27" fmla="*/ 171839 h 1565210"/>
                  <a:gd name="connsiteX28" fmla="*/ 563700 w 564448"/>
                  <a:gd name="connsiteY28" fmla="*/ 119587 h 1565210"/>
                  <a:gd name="connsiteX29" fmla="*/ 520021 w 564448"/>
                  <a:gd name="connsiteY29" fmla="*/ 593 h 1565210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410389 w 559183"/>
                  <a:gd name="connsiteY9" fmla="*/ 1512959 h 1570988"/>
                  <a:gd name="connsiteX10" fmla="*/ 436515 w 559183"/>
                  <a:gd name="connsiteY10" fmla="*/ 1486833 h 1570988"/>
                  <a:gd name="connsiteX11" fmla="*/ 453932 w 559183"/>
                  <a:gd name="connsiteY11" fmla="*/ 1460707 h 1570988"/>
                  <a:gd name="connsiteX12" fmla="*/ 436515 w 559183"/>
                  <a:gd name="connsiteY12" fmla="*/ 1242993 h 1570988"/>
                  <a:gd name="connsiteX13" fmla="*/ 427806 w 559183"/>
                  <a:gd name="connsiteY13" fmla="*/ 1077530 h 1570988"/>
                  <a:gd name="connsiteX14" fmla="*/ 410389 w 559183"/>
                  <a:gd name="connsiteY14" fmla="*/ 964319 h 1570988"/>
                  <a:gd name="connsiteX15" fmla="*/ 401681 w 559183"/>
                  <a:gd name="connsiteY15" fmla="*/ 868525 h 1570988"/>
                  <a:gd name="connsiteX16" fmla="*/ 375555 w 559183"/>
                  <a:gd name="connsiteY16" fmla="*/ 781439 h 1570988"/>
                  <a:gd name="connsiteX17" fmla="*/ 349429 w 559183"/>
                  <a:gd name="connsiteY17" fmla="*/ 650810 h 1570988"/>
                  <a:gd name="connsiteX18" fmla="*/ 358138 w 559183"/>
                  <a:gd name="connsiteY18" fmla="*/ 494056 h 1570988"/>
                  <a:gd name="connsiteX19" fmla="*/ 392972 w 559183"/>
                  <a:gd name="connsiteY19" fmla="*/ 424387 h 1570988"/>
                  <a:gd name="connsiteX20" fmla="*/ 419098 w 559183"/>
                  <a:gd name="connsiteY20" fmla="*/ 363427 h 1570988"/>
                  <a:gd name="connsiteX21" fmla="*/ 436515 w 559183"/>
                  <a:gd name="connsiteY21" fmla="*/ 337302 h 1570988"/>
                  <a:gd name="connsiteX22" fmla="*/ 445224 w 559183"/>
                  <a:gd name="connsiteY22" fmla="*/ 311176 h 1570988"/>
                  <a:gd name="connsiteX23" fmla="*/ 471349 w 559183"/>
                  <a:gd name="connsiteY23" fmla="*/ 285050 h 1570988"/>
                  <a:gd name="connsiteX24" fmla="*/ 488766 w 559183"/>
                  <a:gd name="connsiteY24" fmla="*/ 250216 h 1570988"/>
                  <a:gd name="connsiteX25" fmla="*/ 523601 w 559183"/>
                  <a:gd name="connsiteY25" fmla="*/ 197965 h 1570988"/>
                  <a:gd name="connsiteX26" fmla="*/ 541018 w 559183"/>
                  <a:gd name="connsiteY26" fmla="*/ 171839 h 1570988"/>
                  <a:gd name="connsiteX27" fmla="*/ 558435 w 559183"/>
                  <a:gd name="connsiteY27" fmla="*/ 119587 h 1570988"/>
                  <a:gd name="connsiteX28" fmla="*/ 514756 w 559183"/>
                  <a:gd name="connsiteY28" fmla="*/ 593 h 1570988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410389 w 559183"/>
                  <a:gd name="connsiteY9" fmla="*/ 1512959 h 1570988"/>
                  <a:gd name="connsiteX10" fmla="*/ 436515 w 559183"/>
                  <a:gd name="connsiteY10" fmla="*/ 1486833 h 1570988"/>
                  <a:gd name="connsiteX11" fmla="*/ 453932 w 559183"/>
                  <a:gd name="connsiteY11" fmla="*/ 1460707 h 1570988"/>
                  <a:gd name="connsiteX12" fmla="*/ 343647 w 559183"/>
                  <a:gd name="connsiteY12" fmla="*/ 1266805 h 1570988"/>
                  <a:gd name="connsiteX13" fmla="*/ 427806 w 559183"/>
                  <a:gd name="connsiteY13" fmla="*/ 1077530 h 1570988"/>
                  <a:gd name="connsiteX14" fmla="*/ 410389 w 559183"/>
                  <a:gd name="connsiteY14" fmla="*/ 964319 h 1570988"/>
                  <a:gd name="connsiteX15" fmla="*/ 401681 w 559183"/>
                  <a:gd name="connsiteY15" fmla="*/ 868525 h 1570988"/>
                  <a:gd name="connsiteX16" fmla="*/ 375555 w 559183"/>
                  <a:gd name="connsiteY16" fmla="*/ 781439 h 1570988"/>
                  <a:gd name="connsiteX17" fmla="*/ 349429 w 559183"/>
                  <a:gd name="connsiteY17" fmla="*/ 650810 h 1570988"/>
                  <a:gd name="connsiteX18" fmla="*/ 358138 w 559183"/>
                  <a:gd name="connsiteY18" fmla="*/ 494056 h 1570988"/>
                  <a:gd name="connsiteX19" fmla="*/ 392972 w 559183"/>
                  <a:gd name="connsiteY19" fmla="*/ 424387 h 1570988"/>
                  <a:gd name="connsiteX20" fmla="*/ 419098 w 559183"/>
                  <a:gd name="connsiteY20" fmla="*/ 363427 h 1570988"/>
                  <a:gd name="connsiteX21" fmla="*/ 436515 w 559183"/>
                  <a:gd name="connsiteY21" fmla="*/ 337302 h 1570988"/>
                  <a:gd name="connsiteX22" fmla="*/ 445224 w 559183"/>
                  <a:gd name="connsiteY22" fmla="*/ 311176 h 1570988"/>
                  <a:gd name="connsiteX23" fmla="*/ 471349 w 559183"/>
                  <a:gd name="connsiteY23" fmla="*/ 285050 h 1570988"/>
                  <a:gd name="connsiteX24" fmla="*/ 488766 w 559183"/>
                  <a:gd name="connsiteY24" fmla="*/ 250216 h 1570988"/>
                  <a:gd name="connsiteX25" fmla="*/ 523601 w 559183"/>
                  <a:gd name="connsiteY25" fmla="*/ 197965 h 1570988"/>
                  <a:gd name="connsiteX26" fmla="*/ 541018 w 559183"/>
                  <a:gd name="connsiteY26" fmla="*/ 171839 h 1570988"/>
                  <a:gd name="connsiteX27" fmla="*/ 558435 w 559183"/>
                  <a:gd name="connsiteY27" fmla="*/ 119587 h 1570988"/>
                  <a:gd name="connsiteX28" fmla="*/ 514756 w 559183"/>
                  <a:gd name="connsiteY28" fmla="*/ 593 h 1570988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410389 w 559183"/>
                  <a:gd name="connsiteY9" fmla="*/ 1512959 h 1570988"/>
                  <a:gd name="connsiteX10" fmla="*/ 436515 w 559183"/>
                  <a:gd name="connsiteY10" fmla="*/ 1486833 h 1570988"/>
                  <a:gd name="connsiteX11" fmla="*/ 343647 w 559183"/>
                  <a:gd name="connsiteY11" fmla="*/ 1266805 h 1570988"/>
                  <a:gd name="connsiteX12" fmla="*/ 427806 w 559183"/>
                  <a:gd name="connsiteY12" fmla="*/ 1077530 h 1570988"/>
                  <a:gd name="connsiteX13" fmla="*/ 410389 w 559183"/>
                  <a:gd name="connsiteY13" fmla="*/ 964319 h 1570988"/>
                  <a:gd name="connsiteX14" fmla="*/ 401681 w 559183"/>
                  <a:gd name="connsiteY14" fmla="*/ 868525 h 1570988"/>
                  <a:gd name="connsiteX15" fmla="*/ 375555 w 559183"/>
                  <a:gd name="connsiteY15" fmla="*/ 781439 h 1570988"/>
                  <a:gd name="connsiteX16" fmla="*/ 349429 w 559183"/>
                  <a:gd name="connsiteY16" fmla="*/ 650810 h 1570988"/>
                  <a:gd name="connsiteX17" fmla="*/ 358138 w 559183"/>
                  <a:gd name="connsiteY17" fmla="*/ 494056 h 1570988"/>
                  <a:gd name="connsiteX18" fmla="*/ 392972 w 559183"/>
                  <a:gd name="connsiteY18" fmla="*/ 424387 h 1570988"/>
                  <a:gd name="connsiteX19" fmla="*/ 419098 w 559183"/>
                  <a:gd name="connsiteY19" fmla="*/ 363427 h 1570988"/>
                  <a:gd name="connsiteX20" fmla="*/ 436515 w 559183"/>
                  <a:gd name="connsiteY20" fmla="*/ 337302 h 1570988"/>
                  <a:gd name="connsiteX21" fmla="*/ 445224 w 559183"/>
                  <a:gd name="connsiteY21" fmla="*/ 311176 h 1570988"/>
                  <a:gd name="connsiteX22" fmla="*/ 471349 w 559183"/>
                  <a:gd name="connsiteY22" fmla="*/ 285050 h 1570988"/>
                  <a:gd name="connsiteX23" fmla="*/ 488766 w 559183"/>
                  <a:gd name="connsiteY23" fmla="*/ 250216 h 1570988"/>
                  <a:gd name="connsiteX24" fmla="*/ 523601 w 559183"/>
                  <a:gd name="connsiteY24" fmla="*/ 197965 h 1570988"/>
                  <a:gd name="connsiteX25" fmla="*/ 541018 w 559183"/>
                  <a:gd name="connsiteY25" fmla="*/ 171839 h 1570988"/>
                  <a:gd name="connsiteX26" fmla="*/ 558435 w 559183"/>
                  <a:gd name="connsiteY26" fmla="*/ 119587 h 1570988"/>
                  <a:gd name="connsiteX27" fmla="*/ 514756 w 559183"/>
                  <a:gd name="connsiteY27" fmla="*/ 593 h 1570988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410389 w 559183"/>
                  <a:gd name="connsiteY9" fmla="*/ 1512959 h 1570988"/>
                  <a:gd name="connsiteX10" fmla="*/ 343647 w 559183"/>
                  <a:gd name="connsiteY10" fmla="*/ 1266805 h 1570988"/>
                  <a:gd name="connsiteX11" fmla="*/ 427806 w 559183"/>
                  <a:gd name="connsiteY11" fmla="*/ 1077530 h 1570988"/>
                  <a:gd name="connsiteX12" fmla="*/ 410389 w 559183"/>
                  <a:gd name="connsiteY12" fmla="*/ 964319 h 1570988"/>
                  <a:gd name="connsiteX13" fmla="*/ 401681 w 559183"/>
                  <a:gd name="connsiteY13" fmla="*/ 868525 h 1570988"/>
                  <a:gd name="connsiteX14" fmla="*/ 375555 w 559183"/>
                  <a:gd name="connsiteY14" fmla="*/ 781439 h 1570988"/>
                  <a:gd name="connsiteX15" fmla="*/ 349429 w 559183"/>
                  <a:gd name="connsiteY15" fmla="*/ 650810 h 1570988"/>
                  <a:gd name="connsiteX16" fmla="*/ 358138 w 559183"/>
                  <a:gd name="connsiteY16" fmla="*/ 494056 h 1570988"/>
                  <a:gd name="connsiteX17" fmla="*/ 392972 w 559183"/>
                  <a:gd name="connsiteY17" fmla="*/ 424387 h 1570988"/>
                  <a:gd name="connsiteX18" fmla="*/ 419098 w 559183"/>
                  <a:gd name="connsiteY18" fmla="*/ 363427 h 1570988"/>
                  <a:gd name="connsiteX19" fmla="*/ 436515 w 559183"/>
                  <a:gd name="connsiteY19" fmla="*/ 337302 h 1570988"/>
                  <a:gd name="connsiteX20" fmla="*/ 445224 w 559183"/>
                  <a:gd name="connsiteY20" fmla="*/ 311176 h 1570988"/>
                  <a:gd name="connsiteX21" fmla="*/ 471349 w 559183"/>
                  <a:gd name="connsiteY21" fmla="*/ 285050 h 1570988"/>
                  <a:gd name="connsiteX22" fmla="*/ 488766 w 559183"/>
                  <a:gd name="connsiteY22" fmla="*/ 250216 h 1570988"/>
                  <a:gd name="connsiteX23" fmla="*/ 523601 w 559183"/>
                  <a:gd name="connsiteY23" fmla="*/ 197965 h 1570988"/>
                  <a:gd name="connsiteX24" fmla="*/ 541018 w 559183"/>
                  <a:gd name="connsiteY24" fmla="*/ 171839 h 1570988"/>
                  <a:gd name="connsiteX25" fmla="*/ 558435 w 559183"/>
                  <a:gd name="connsiteY25" fmla="*/ 119587 h 1570988"/>
                  <a:gd name="connsiteX26" fmla="*/ 514756 w 559183"/>
                  <a:gd name="connsiteY26" fmla="*/ 593 h 1570988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343647 w 559183"/>
                  <a:gd name="connsiteY9" fmla="*/ 1266805 h 1570988"/>
                  <a:gd name="connsiteX10" fmla="*/ 427806 w 559183"/>
                  <a:gd name="connsiteY10" fmla="*/ 1077530 h 1570988"/>
                  <a:gd name="connsiteX11" fmla="*/ 410389 w 559183"/>
                  <a:gd name="connsiteY11" fmla="*/ 964319 h 1570988"/>
                  <a:gd name="connsiteX12" fmla="*/ 401681 w 559183"/>
                  <a:gd name="connsiteY12" fmla="*/ 868525 h 1570988"/>
                  <a:gd name="connsiteX13" fmla="*/ 375555 w 559183"/>
                  <a:gd name="connsiteY13" fmla="*/ 781439 h 1570988"/>
                  <a:gd name="connsiteX14" fmla="*/ 349429 w 559183"/>
                  <a:gd name="connsiteY14" fmla="*/ 650810 h 1570988"/>
                  <a:gd name="connsiteX15" fmla="*/ 358138 w 559183"/>
                  <a:gd name="connsiteY15" fmla="*/ 494056 h 1570988"/>
                  <a:gd name="connsiteX16" fmla="*/ 392972 w 559183"/>
                  <a:gd name="connsiteY16" fmla="*/ 424387 h 1570988"/>
                  <a:gd name="connsiteX17" fmla="*/ 419098 w 559183"/>
                  <a:gd name="connsiteY17" fmla="*/ 363427 h 1570988"/>
                  <a:gd name="connsiteX18" fmla="*/ 436515 w 559183"/>
                  <a:gd name="connsiteY18" fmla="*/ 337302 h 1570988"/>
                  <a:gd name="connsiteX19" fmla="*/ 445224 w 559183"/>
                  <a:gd name="connsiteY19" fmla="*/ 311176 h 1570988"/>
                  <a:gd name="connsiteX20" fmla="*/ 471349 w 559183"/>
                  <a:gd name="connsiteY20" fmla="*/ 285050 h 1570988"/>
                  <a:gd name="connsiteX21" fmla="*/ 488766 w 559183"/>
                  <a:gd name="connsiteY21" fmla="*/ 250216 h 1570988"/>
                  <a:gd name="connsiteX22" fmla="*/ 523601 w 559183"/>
                  <a:gd name="connsiteY22" fmla="*/ 197965 h 1570988"/>
                  <a:gd name="connsiteX23" fmla="*/ 541018 w 559183"/>
                  <a:gd name="connsiteY23" fmla="*/ 171839 h 1570988"/>
                  <a:gd name="connsiteX24" fmla="*/ 558435 w 559183"/>
                  <a:gd name="connsiteY24" fmla="*/ 119587 h 1570988"/>
                  <a:gd name="connsiteX25" fmla="*/ 514756 w 559183"/>
                  <a:gd name="connsiteY25" fmla="*/ 593 h 1570988"/>
                  <a:gd name="connsiteX0" fmla="*/ 514756 w 559183"/>
                  <a:gd name="connsiteY0" fmla="*/ 593 h 1570553"/>
                  <a:gd name="connsiteX1" fmla="*/ 256764 w 559183"/>
                  <a:gd name="connsiteY1" fmla="*/ 174563 h 1570553"/>
                  <a:gd name="connsiteX2" fmla="*/ 37690 w 559183"/>
                  <a:gd name="connsiteY2" fmla="*/ 366830 h 1570553"/>
                  <a:gd name="connsiteX3" fmla="*/ 43269 w 559183"/>
                  <a:gd name="connsiteY3" fmla="*/ 677889 h 1570553"/>
                  <a:gd name="connsiteX4" fmla="*/ 36941 w 559183"/>
                  <a:gd name="connsiteY4" fmla="*/ 1042900 h 1570553"/>
                  <a:gd name="connsiteX5" fmla="*/ 28232 w 559183"/>
                  <a:gd name="connsiteY5" fmla="*/ 1205437 h 1570553"/>
                  <a:gd name="connsiteX6" fmla="*/ 9251 w 559183"/>
                  <a:gd name="connsiteY6" fmla="*/ 1534526 h 1570553"/>
                  <a:gd name="connsiteX7" fmla="*/ 192675 w 559183"/>
                  <a:gd name="connsiteY7" fmla="*/ 1565210 h 1570553"/>
                  <a:gd name="connsiteX8" fmla="*/ 343033 w 559183"/>
                  <a:gd name="connsiteY8" fmla="*/ 1563646 h 1570553"/>
                  <a:gd name="connsiteX9" fmla="*/ 343647 w 559183"/>
                  <a:gd name="connsiteY9" fmla="*/ 1266805 h 1570553"/>
                  <a:gd name="connsiteX10" fmla="*/ 427806 w 559183"/>
                  <a:gd name="connsiteY10" fmla="*/ 1077530 h 1570553"/>
                  <a:gd name="connsiteX11" fmla="*/ 410389 w 559183"/>
                  <a:gd name="connsiteY11" fmla="*/ 964319 h 1570553"/>
                  <a:gd name="connsiteX12" fmla="*/ 401681 w 559183"/>
                  <a:gd name="connsiteY12" fmla="*/ 868525 h 1570553"/>
                  <a:gd name="connsiteX13" fmla="*/ 375555 w 559183"/>
                  <a:gd name="connsiteY13" fmla="*/ 781439 h 1570553"/>
                  <a:gd name="connsiteX14" fmla="*/ 349429 w 559183"/>
                  <a:gd name="connsiteY14" fmla="*/ 650810 h 1570553"/>
                  <a:gd name="connsiteX15" fmla="*/ 358138 w 559183"/>
                  <a:gd name="connsiteY15" fmla="*/ 494056 h 1570553"/>
                  <a:gd name="connsiteX16" fmla="*/ 392972 w 559183"/>
                  <a:gd name="connsiteY16" fmla="*/ 424387 h 1570553"/>
                  <a:gd name="connsiteX17" fmla="*/ 419098 w 559183"/>
                  <a:gd name="connsiteY17" fmla="*/ 363427 h 1570553"/>
                  <a:gd name="connsiteX18" fmla="*/ 436515 w 559183"/>
                  <a:gd name="connsiteY18" fmla="*/ 337302 h 1570553"/>
                  <a:gd name="connsiteX19" fmla="*/ 445224 w 559183"/>
                  <a:gd name="connsiteY19" fmla="*/ 311176 h 1570553"/>
                  <a:gd name="connsiteX20" fmla="*/ 471349 w 559183"/>
                  <a:gd name="connsiteY20" fmla="*/ 285050 h 1570553"/>
                  <a:gd name="connsiteX21" fmla="*/ 488766 w 559183"/>
                  <a:gd name="connsiteY21" fmla="*/ 250216 h 1570553"/>
                  <a:gd name="connsiteX22" fmla="*/ 523601 w 559183"/>
                  <a:gd name="connsiteY22" fmla="*/ 197965 h 1570553"/>
                  <a:gd name="connsiteX23" fmla="*/ 541018 w 559183"/>
                  <a:gd name="connsiteY23" fmla="*/ 171839 h 1570553"/>
                  <a:gd name="connsiteX24" fmla="*/ 558435 w 559183"/>
                  <a:gd name="connsiteY24" fmla="*/ 119587 h 1570553"/>
                  <a:gd name="connsiteX25" fmla="*/ 514756 w 559183"/>
                  <a:gd name="connsiteY25" fmla="*/ 593 h 1570553"/>
                  <a:gd name="connsiteX0" fmla="*/ 514756 w 558435"/>
                  <a:gd name="connsiteY0" fmla="*/ 593 h 1570553"/>
                  <a:gd name="connsiteX1" fmla="*/ 256764 w 558435"/>
                  <a:gd name="connsiteY1" fmla="*/ 174563 h 1570553"/>
                  <a:gd name="connsiteX2" fmla="*/ 37690 w 558435"/>
                  <a:gd name="connsiteY2" fmla="*/ 366830 h 1570553"/>
                  <a:gd name="connsiteX3" fmla="*/ 43269 w 558435"/>
                  <a:gd name="connsiteY3" fmla="*/ 677889 h 1570553"/>
                  <a:gd name="connsiteX4" fmla="*/ 36941 w 558435"/>
                  <a:gd name="connsiteY4" fmla="*/ 1042900 h 1570553"/>
                  <a:gd name="connsiteX5" fmla="*/ 28232 w 558435"/>
                  <a:gd name="connsiteY5" fmla="*/ 1205437 h 1570553"/>
                  <a:gd name="connsiteX6" fmla="*/ 9251 w 558435"/>
                  <a:gd name="connsiteY6" fmla="*/ 1534526 h 1570553"/>
                  <a:gd name="connsiteX7" fmla="*/ 192675 w 558435"/>
                  <a:gd name="connsiteY7" fmla="*/ 1565210 h 1570553"/>
                  <a:gd name="connsiteX8" fmla="*/ 343033 w 558435"/>
                  <a:gd name="connsiteY8" fmla="*/ 1563646 h 1570553"/>
                  <a:gd name="connsiteX9" fmla="*/ 343647 w 558435"/>
                  <a:gd name="connsiteY9" fmla="*/ 1266805 h 1570553"/>
                  <a:gd name="connsiteX10" fmla="*/ 427806 w 558435"/>
                  <a:gd name="connsiteY10" fmla="*/ 1077530 h 1570553"/>
                  <a:gd name="connsiteX11" fmla="*/ 410389 w 558435"/>
                  <a:gd name="connsiteY11" fmla="*/ 964319 h 1570553"/>
                  <a:gd name="connsiteX12" fmla="*/ 401681 w 558435"/>
                  <a:gd name="connsiteY12" fmla="*/ 868525 h 1570553"/>
                  <a:gd name="connsiteX13" fmla="*/ 375555 w 558435"/>
                  <a:gd name="connsiteY13" fmla="*/ 781439 h 1570553"/>
                  <a:gd name="connsiteX14" fmla="*/ 349429 w 558435"/>
                  <a:gd name="connsiteY14" fmla="*/ 650810 h 1570553"/>
                  <a:gd name="connsiteX15" fmla="*/ 358138 w 558435"/>
                  <a:gd name="connsiteY15" fmla="*/ 494056 h 1570553"/>
                  <a:gd name="connsiteX16" fmla="*/ 392972 w 558435"/>
                  <a:gd name="connsiteY16" fmla="*/ 424387 h 1570553"/>
                  <a:gd name="connsiteX17" fmla="*/ 419098 w 558435"/>
                  <a:gd name="connsiteY17" fmla="*/ 363427 h 1570553"/>
                  <a:gd name="connsiteX18" fmla="*/ 436515 w 558435"/>
                  <a:gd name="connsiteY18" fmla="*/ 337302 h 1570553"/>
                  <a:gd name="connsiteX19" fmla="*/ 445224 w 558435"/>
                  <a:gd name="connsiteY19" fmla="*/ 311176 h 1570553"/>
                  <a:gd name="connsiteX20" fmla="*/ 471349 w 558435"/>
                  <a:gd name="connsiteY20" fmla="*/ 285050 h 1570553"/>
                  <a:gd name="connsiteX21" fmla="*/ 488766 w 558435"/>
                  <a:gd name="connsiteY21" fmla="*/ 250216 h 1570553"/>
                  <a:gd name="connsiteX22" fmla="*/ 523601 w 558435"/>
                  <a:gd name="connsiteY22" fmla="*/ 197965 h 1570553"/>
                  <a:gd name="connsiteX23" fmla="*/ 558435 w 558435"/>
                  <a:gd name="connsiteY23" fmla="*/ 119587 h 1570553"/>
                  <a:gd name="connsiteX24" fmla="*/ 514756 w 558435"/>
                  <a:gd name="connsiteY24" fmla="*/ 593 h 1570553"/>
                  <a:gd name="connsiteX0" fmla="*/ 514756 w 560509"/>
                  <a:gd name="connsiteY0" fmla="*/ 674 h 1570634"/>
                  <a:gd name="connsiteX1" fmla="*/ 256764 w 560509"/>
                  <a:gd name="connsiteY1" fmla="*/ 174644 h 1570634"/>
                  <a:gd name="connsiteX2" fmla="*/ 37690 w 560509"/>
                  <a:gd name="connsiteY2" fmla="*/ 366911 h 1570634"/>
                  <a:gd name="connsiteX3" fmla="*/ 43269 w 560509"/>
                  <a:gd name="connsiteY3" fmla="*/ 677970 h 1570634"/>
                  <a:gd name="connsiteX4" fmla="*/ 36941 w 560509"/>
                  <a:gd name="connsiteY4" fmla="*/ 1042981 h 1570634"/>
                  <a:gd name="connsiteX5" fmla="*/ 28232 w 560509"/>
                  <a:gd name="connsiteY5" fmla="*/ 1205518 h 1570634"/>
                  <a:gd name="connsiteX6" fmla="*/ 9251 w 560509"/>
                  <a:gd name="connsiteY6" fmla="*/ 1534607 h 1570634"/>
                  <a:gd name="connsiteX7" fmla="*/ 192675 w 560509"/>
                  <a:gd name="connsiteY7" fmla="*/ 1565291 h 1570634"/>
                  <a:gd name="connsiteX8" fmla="*/ 343033 w 560509"/>
                  <a:gd name="connsiteY8" fmla="*/ 1563727 h 1570634"/>
                  <a:gd name="connsiteX9" fmla="*/ 343647 w 560509"/>
                  <a:gd name="connsiteY9" fmla="*/ 1266886 h 1570634"/>
                  <a:gd name="connsiteX10" fmla="*/ 427806 w 560509"/>
                  <a:gd name="connsiteY10" fmla="*/ 1077611 h 1570634"/>
                  <a:gd name="connsiteX11" fmla="*/ 410389 w 560509"/>
                  <a:gd name="connsiteY11" fmla="*/ 964400 h 1570634"/>
                  <a:gd name="connsiteX12" fmla="*/ 401681 w 560509"/>
                  <a:gd name="connsiteY12" fmla="*/ 868606 h 1570634"/>
                  <a:gd name="connsiteX13" fmla="*/ 375555 w 560509"/>
                  <a:gd name="connsiteY13" fmla="*/ 781520 h 1570634"/>
                  <a:gd name="connsiteX14" fmla="*/ 349429 w 560509"/>
                  <a:gd name="connsiteY14" fmla="*/ 650891 h 1570634"/>
                  <a:gd name="connsiteX15" fmla="*/ 358138 w 560509"/>
                  <a:gd name="connsiteY15" fmla="*/ 494137 h 1570634"/>
                  <a:gd name="connsiteX16" fmla="*/ 392972 w 560509"/>
                  <a:gd name="connsiteY16" fmla="*/ 424468 h 1570634"/>
                  <a:gd name="connsiteX17" fmla="*/ 419098 w 560509"/>
                  <a:gd name="connsiteY17" fmla="*/ 363508 h 1570634"/>
                  <a:gd name="connsiteX18" fmla="*/ 436515 w 560509"/>
                  <a:gd name="connsiteY18" fmla="*/ 337383 h 1570634"/>
                  <a:gd name="connsiteX19" fmla="*/ 445224 w 560509"/>
                  <a:gd name="connsiteY19" fmla="*/ 311257 h 1570634"/>
                  <a:gd name="connsiteX20" fmla="*/ 471349 w 560509"/>
                  <a:gd name="connsiteY20" fmla="*/ 285131 h 1570634"/>
                  <a:gd name="connsiteX21" fmla="*/ 488766 w 560509"/>
                  <a:gd name="connsiteY21" fmla="*/ 250297 h 1570634"/>
                  <a:gd name="connsiteX22" fmla="*/ 558435 w 560509"/>
                  <a:gd name="connsiteY22" fmla="*/ 119668 h 1570634"/>
                  <a:gd name="connsiteX23" fmla="*/ 514756 w 560509"/>
                  <a:gd name="connsiteY23" fmla="*/ 674 h 1570634"/>
                  <a:gd name="connsiteX0" fmla="*/ 514756 w 561751"/>
                  <a:gd name="connsiteY0" fmla="*/ 717 h 1570677"/>
                  <a:gd name="connsiteX1" fmla="*/ 256764 w 561751"/>
                  <a:gd name="connsiteY1" fmla="*/ 174687 h 1570677"/>
                  <a:gd name="connsiteX2" fmla="*/ 37690 w 561751"/>
                  <a:gd name="connsiteY2" fmla="*/ 366954 h 1570677"/>
                  <a:gd name="connsiteX3" fmla="*/ 43269 w 561751"/>
                  <a:gd name="connsiteY3" fmla="*/ 678013 h 1570677"/>
                  <a:gd name="connsiteX4" fmla="*/ 36941 w 561751"/>
                  <a:gd name="connsiteY4" fmla="*/ 1043024 h 1570677"/>
                  <a:gd name="connsiteX5" fmla="*/ 28232 w 561751"/>
                  <a:gd name="connsiteY5" fmla="*/ 1205561 h 1570677"/>
                  <a:gd name="connsiteX6" fmla="*/ 9251 w 561751"/>
                  <a:gd name="connsiteY6" fmla="*/ 1534650 h 1570677"/>
                  <a:gd name="connsiteX7" fmla="*/ 192675 w 561751"/>
                  <a:gd name="connsiteY7" fmla="*/ 1565334 h 1570677"/>
                  <a:gd name="connsiteX8" fmla="*/ 343033 w 561751"/>
                  <a:gd name="connsiteY8" fmla="*/ 1563770 h 1570677"/>
                  <a:gd name="connsiteX9" fmla="*/ 343647 w 561751"/>
                  <a:gd name="connsiteY9" fmla="*/ 1266929 h 1570677"/>
                  <a:gd name="connsiteX10" fmla="*/ 427806 w 561751"/>
                  <a:gd name="connsiteY10" fmla="*/ 1077654 h 1570677"/>
                  <a:gd name="connsiteX11" fmla="*/ 410389 w 561751"/>
                  <a:gd name="connsiteY11" fmla="*/ 964443 h 1570677"/>
                  <a:gd name="connsiteX12" fmla="*/ 401681 w 561751"/>
                  <a:gd name="connsiteY12" fmla="*/ 868649 h 1570677"/>
                  <a:gd name="connsiteX13" fmla="*/ 375555 w 561751"/>
                  <a:gd name="connsiteY13" fmla="*/ 781563 h 1570677"/>
                  <a:gd name="connsiteX14" fmla="*/ 349429 w 561751"/>
                  <a:gd name="connsiteY14" fmla="*/ 650934 h 1570677"/>
                  <a:gd name="connsiteX15" fmla="*/ 358138 w 561751"/>
                  <a:gd name="connsiteY15" fmla="*/ 494180 h 1570677"/>
                  <a:gd name="connsiteX16" fmla="*/ 392972 w 561751"/>
                  <a:gd name="connsiteY16" fmla="*/ 424511 h 1570677"/>
                  <a:gd name="connsiteX17" fmla="*/ 419098 w 561751"/>
                  <a:gd name="connsiteY17" fmla="*/ 363551 h 1570677"/>
                  <a:gd name="connsiteX18" fmla="*/ 436515 w 561751"/>
                  <a:gd name="connsiteY18" fmla="*/ 337426 h 1570677"/>
                  <a:gd name="connsiteX19" fmla="*/ 445224 w 561751"/>
                  <a:gd name="connsiteY19" fmla="*/ 311300 h 1570677"/>
                  <a:gd name="connsiteX20" fmla="*/ 471349 w 561751"/>
                  <a:gd name="connsiteY20" fmla="*/ 285174 h 1570677"/>
                  <a:gd name="connsiteX21" fmla="*/ 558435 w 561751"/>
                  <a:gd name="connsiteY21" fmla="*/ 119711 h 1570677"/>
                  <a:gd name="connsiteX22" fmla="*/ 514756 w 561751"/>
                  <a:gd name="connsiteY22" fmla="*/ 717 h 1570677"/>
                  <a:gd name="connsiteX0" fmla="*/ 514756 w 563640"/>
                  <a:gd name="connsiteY0" fmla="*/ 753 h 1570713"/>
                  <a:gd name="connsiteX1" fmla="*/ 256764 w 563640"/>
                  <a:gd name="connsiteY1" fmla="*/ 174723 h 1570713"/>
                  <a:gd name="connsiteX2" fmla="*/ 37690 w 563640"/>
                  <a:gd name="connsiteY2" fmla="*/ 366990 h 1570713"/>
                  <a:gd name="connsiteX3" fmla="*/ 43269 w 563640"/>
                  <a:gd name="connsiteY3" fmla="*/ 678049 h 1570713"/>
                  <a:gd name="connsiteX4" fmla="*/ 36941 w 563640"/>
                  <a:gd name="connsiteY4" fmla="*/ 1043060 h 1570713"/>
                  <a:gd name="connsiteX5" fmla="*/ 28232 w 563640"/>
                  <a:gd name="connsiteY5" fmla="*/ 1205597 h 1570713"/>
                  <a:gd name="connsiteX6" fmla="*/ 9251 w 563640"/>
                  <a:gd name="connsiteY6" fmla="*/ 1534686 h 1570713"/>
                  <a:gd name="connsiteX7" fmla="*/ 192675 w 563640"/>
                  <a:gd name="connsiteY7" fmla="*/ 1565370 h 1570713"/>
                  <a:gd name="connsiteX8" fmla="*/ 343033 w 563640"/>
                  <a:gd name="connsiteY8" fmla="*/ 1563806 h 1570713"/>
                  <a:gd name="connsiteX9" fmla="*/ 343647 w 563640"/>
                  <a:gd name="connsiteY9" fmla="*/ 1266965 h 1570713"/>
                  <a:gd name="connsiteX10" fmla="*/ 427806 w 563640"/>
                  <a:gd name="connsiteY10" fmla="*/ 1077690 h 1570713"/>
                  <a:gd name="connsiteX11" fmla="*/ 410389 w 563640"/>
                  <a:gd name="connsiteY11" fmla="*/ 964479 h 1570713"/>
                  <a:gd name="connsiteX12" fmla="*/ 401681 w 563640"/>
                  <a:gd name="connsiteY12" fmla="*/ 868685 h 1570713"/>
                  <a:gd name="connsiteX13" fmla="*/ 375555 w 563640"/>
                  <a:gd name="connsiteY13" fmla="*/ 781599 h 1570713"/>
                  <a:gd name="connsiteX14" fmla="*/ 349429 w 563640"/>
                  <a:gd name="connsiteY14" fmla="*/ 650970 h 1570713"/>
                  <a:gd name="connsiteX15" fmla="*/ 358138 w 563640"/>
                  <a:gd name="connsiteY15" fmla="*/ 494216 h 1570713"/>
                  <a:gd name="connsiteX16" fmla="*/ 392972 w 563640"/>
                  <a:gd name="connsiteY16" fmla="*/ 424547 h 1570713"/>
                  <a:gd name="connsiteX17" fmla="*/ 419098 w 563640"/>
                  <a:gd name="connsiteY17" fmla="*/ 363587 h 1570713"/>
                  <a:gd name="connsiteX18" fmla="*/ 436515 w 563640"/>
                  <a:gd name="connsiteY18" fmla="*/ 337462 h 1570713"/>
                  <a:gd name="connsiteX19" fmla="*/ 445224 w 563640"/>
                  <a:gd name="connsiteY19" fmla="*/ 311336 h 1570713"/>
                  <a:gd name="connsiteX20" fmla="*/ 558435 w 563640"/>
                  <a:gd name="connsiteY20" fmla="*/ 119747 h 1570713"/>
                  <a:gd name="connsiteX21" fmla="*/ 514756 w 563640"/>
                  <a:gd name="connsiteY21" fmla="*/ 753 h 1570713"/>
                  <a:gd name="connsiteX0" fmla="*/ 514756 w 564273"/>
                  <a:gd name="connsiteY0" fmla="*/ 793 h 1570753"/>
                  <a:gd name="connsiteX1" fmla="*/ 256764 w 564273"/>
                  <a:gd name="connsiteY1" fmla="*/ 174763 h 1570753"/>
                  <a:gd name="connsiteX2" fmla="*/ 37690 w 564273"/>
                  <a:gd name="connsiteY2" fmla="*/ 367030 h 1570753"/>
                  <a:gd name="connsiteX3" fmla="*/ 43269 w 564273"/>
                  <a:gd name="connsiteY3" fmla="*/ 678089 h 1570753"/>
                  <a:gd name="connsiteX4" fmla="*/ 36941 w 564273"/>
                  <a:gd name="connsiteY4" fmla="*/ 1043100 h 1570753"/>
                  <a:gd name="connsiteX5" fmla="*/ 28232 w 564273"/>
                  <a:gd name="connsiteY5" fmla="*/ 1205637 h 1570753"/>
                  <a:gd name="connsiteX6" fmla="*/ 9251 w 564273"/>
                  <a:gd name="connsiteY6" fmla="*/ 1534726 h 1570753"/>
                  <a:gd name="connsiteX7" fmla="*/ 192675 w 564273"/>
                  <a:gd name="connsiteY7" fmla="*/ 1565410 h 1570753"/>
                  <a:gd name="connsiteX8" fmla="*/ 343033 w 564273"/>
                  <a:gd name="connsiteY8" fmla="*/ 1563846 h 1570753"/>
                  <a:gd name="connsiteX9" fmla="*/ 343647 w 564273"/>
                  <a:gd name="connsiteY9" fmla="*/ 1267005 h 1570753"/>
                  <a:gd name="connsiteX10" fmla="*/ 427806 w 564273"/>
                  <a:gd name="connsiteY10" fmla="*/ 1077730 h 1570753"/>
                  <a:gd name="connsiteX11" fmla="*/ 410389 w 564273"/>
                  <a:gd name="connsiteY11" fmla="*/ 964519 h 1570753"/>
                  <a:gd name="connsiteX12" fmla="*/ 401681 w 564273"/>
                  <a:gd name="connsiteY12" fmla="*/ 868725 h 1570753"/>
                  <a:gd name="connsiteX13" fmla="*/ 375555 w 564273"/>
                  <a:gd name="connsiteY13" fmla="*/ 781639 h 1570753"/>
                  <a:gd name="connsiteX14" fmla="*/ 349429 w 564273"/>
                  <a:gd name="connsiteY14" fmla="*/ 651010 h 1570753"/>
                  <a:gd name="connsiteX15" fmla="*/ 358138 w 564273"/>
                  <a:gd name="connsiteY15" fmla="*/ 494256 h 1570753"/>
                  <a:gd name="connsiteX16" fmla="*/ 392972 w 564273"/>
                  <a:gd name="connsiteY16" fmla="*/ 424587 h 1570753"/>
                  <a:gd name="connsiteX17" fmla="*/ 419098 w 564273"/>
                  <a:gd name="connsiteY17" fmla="*/ 363627 h 1570753"/>
                  <a:gd name="connsiteX18" fmla="*/ 436515 w 564273"/>
                  <a:gd name="connsiteY18" fmla="*/ 337502 h 1570753"/>
                  <a:gd name="connsiteX19" fmla="*/ 558435 w 564273"/>
                  <a:gd name="connsiteY19" fmla="*/ 119787 h 1570753"/>
                  <a:gd name="connsiteX20" fmla="*/ 514756 w 564273"/>
                  <a:gd name="connsiteY20" fmla="*/ 793 h 1570753"/>
                  <a:gd name="connsiteX0" fmla="*/ 514756 w 565543"/>
                  <a:gd name="connsiteY0" fmla="*/ 838 h 1570798"/>
                  <a:gd name="connsiteX1" fmla="*/ 256764 w 565543"/>
                  <a:gd name="connsiteY1" fmla="*/ 174808 h 1570798"/>
                  <a:gd name="connsiteX2" fmla="*/ 37690 w 565543"/>
                  <a:gd name="connsiteY2" fmla="*/ 367075 h 1570798"/>
                  <a:gd name="connsiteX3" fmla="*/ 43269 w 565543"/>
                  <a:gd name="connsiteY3" fmla="*/ 678134 h 1570798"/>
                  <a:gd name="connsiteX4" fmla="*/ 36941 w 565543"/>
                  <a:gd name="connsiteY4" fmla="*/ 1043145 h 1570798"/>
                  <a:gd name="connsiteX5" fmla="*/ 28232 w 565543"/>
                  <a:gd name="connsiteY5" fmla="*/ 1205682 h 1570798"/>
                  <a:gd name="connsiteX6" fmla="*/ 9251 w 565543"/>
                  <a:gd name="connsiteY6" fmla="*/ 1534771 h 1570798"/>
                  <a:gd name="connsiteX7" fmla="*/ 192675 w 565543"/>
                  <a:gd name="connsiteY7" fmla="*/ 1565455 h 1570798"/>
                  <a:gd name="connsiteX8" fmla="*/ 343033 w 565543"/>
                  <a:gd name="connsiteY8" fmla="*/ 1563891 h 1570798"/>
                  <a:gd name="connsiteX9" fmla="*/ 343647 w 565543"/>
                  <a:gd name="connsiteY9" fmla="*/ 1267050 h 1570798"/>
                  <a:gd name="connsiteX10" fmla="*/ 427806 w 565543"/>
                  <a:gd name="connsiteY10" fmla="*/ 1077775 h 1570798"/>
                  <a:gd name="connsiteX11" fmla="*/ 410389 w 565543"/>
                  <a:gd name="connsiteY11" fmla="*/ 964564 h 1570798"/>
                  <a:gd name="connsiteX12" fmla="*/ 401681 w 565543"/>
                  <a:gd name="connsiteY12" fmla="*/ 868770 h 1570798"/>
                  <a:gd name="connsiteX13" fmla="*/ 375555 w 565543"/>
                  <a:gd name="connsiteY13" fmla="*/ 781684 h 1570798"/>
                  <a:gd name="connsiteX14" fmla="*/ 349429 w 565543"/>
                  <a:gd name="connsiteY14" fmla="*/ 651055 h 1570798"/>
                  <a:gd name="connsiteX15" fmla="*/ 358138 w 565543"/>
                  <a:gd name="connsiteY15" fmla="*/ 494301 h 1570798"/>
                  <a:gd name="connsiteX16" fmla="*/ 392972 w 565543"/>
                  <a:gd name="connsiteY16" fmla="*/ 424632 h 1570798"/>
                  <a:gd name="connsiteX17" fmla="*/ 419098 w 565543"/>
                  <a:gd name="connsiteY17" fmla="*/ 363672 h 1570798"/>
                  <a:gd name="connsiteX18" fmla="*/ 558435 w 565543"/>
                  <a:gd name="connsiteY18" fmla="*/ 119832 h 1570798"/>
                  <a:gd name="connsiteX19" fmla="*/ 514756 w 565543"/>
                  <a:gd name="connsiteY19" fmla="*/ 838 h 1570798"/>
                  <a:gd name="connsiteX0" fmla="*/ 514756 w 565717"/>
                  <a:gd name="connsiteY0" fmla="*/ 798 h 1570758"/>
                  <a:gd name="connsiteX1" fmla="*/ 256764 w 565717"/>
                  <a:gd name="connsiteY1" fmla="*/ 174768 h 1570758"/>
                  <a:gd name="connsiteX2" fmla="*/ 37690 w 565717"/>
                  <a:gd name="connsiteY2" fmla="*/ 367035 h 1570758"/>
                  <a:gd name="connsiteX3" fmla="*/ 43269 w 565717"/>
                  <a:gd name="connsiteY3" fmla="*/ 678094 h 1570758"/>
                  <a:gd name="connsiteX4" fmla="*/ 36941 w 565717"/>
                  <a:gd name="connsiteY4" fmla="*/ 1043105 h 1570758"/>
                  <a:gd name="connsiteX5" fmla="*/ 28232 w 565717"/>
                  <a:gd name="connsiteY5" fmla="*/ 1205642 h 1570758"/>
                  <a:gd name="connsiteX6" fmla="*/ 9251 w 565717"/>
                  <a:gd name="connsiteY6" fmla="*/ 1534731 h 1570758"/>
                  <a:gd name="connsiteX7" fmla="*/ 192675 w 565717"/>
                  <a:gd name="connsiteY7" fmla="*/ 1565415 h 1570758"/>
                  <a:gd name="connsiteX8" fmla="*/ 343033 w 565717"/>
                  <a:gd name="connsiteY8" fmla="*/ 1563851 h 1570758"/>
                  <a:gd name="connsiteX9" fmla="*/ 343647 w 565717"/>
                  <a:gd name="connsiteY9" fmla="*/ 1267010 h 1570758"/>
                  <a:gd name="connsiteX10" fmla="*/ 427806 w 565717"/>
                  <a:gd name="connsiteY10" fmla="*/ 1077735 h 1570758"/>
                  <a:gd name="connsiteX11" fmla="*/ 410389 w 565717"/>
                  <a:gd name="connsiteY11" fmla="*/ 964524 h 1570758"/>
                  <a:gd name="connsiteX12" fmla="*/ 401681 w 565717"/>
                  <a:gd name="connsiteY12" fmla="*/ 868730 h 1570758"/>
                  <a:gd name="connsiteX13" fmla="*/ 375555 w 565717"/>
                  <a:gd name="connsiteY13" fmla="*/ 781644 h 1570758"/>
                  <a:gd name="connsiteX14" fmla="*/ 349429 w 565717"/>
                  <a:gd name="connsiteY14" fmla="*/ 651015 h 1570758"/>
                  <a:gd name="connsiteX15" fmla="*/ 358138 w 565717"/>
                  <a:gd name="connsiteY15" fmla="*/ 494261 h 1570758"/>
                  <a:gd name="connsiteX16" fmla="*/ 392972 w 565717"/>
                  <a:gd name="connsiteY16" fmla="*/ 424592 h 1570758"/>
                  <a:gd name="connsiteX17" fmla="*/ 416717 w 565717"/>
                  <a:gd name="connsiteY17" fmla="*/ 339820 h 1570758"/>
                  <a:gd name="connsiteX18" fmla="*/ 558435 w 565717"/>
                  <a:gd name="connsiteY18" fmla="*/ 119792 h 1570758"/>
                  <a:gd name="connsiteX19" fmla="*/ 514756 w 565717"/>
                  <a:gd name="connsiteY19" fmla="*/ 798 h 1570758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75555 w 554669"/>
                  <a:gd name="connsiteY13" fmla="*/ 782042 h 1571156"/>
                  <a:gd name="connsiteX14" fmla="*/ 349429 w 554669"/>
                  <a:gd name="connsiteY14" fmla="*/ 651413 h 1571156"/>
                  <a:gd name="connsiteX15" fmla="*/ 358138 w 554669"/>
                  <a:gd name="connsiteY15" fmla="*/ 494659 h 1571156"/>
                  <a:gd name="connsiteX16" fmla="*/ 392972 w 554669"/>
                  <a:gd name="connsiteY16" fmla="*/ 424990 h 1571156"/>
                  <a:gd name="connsiteX17" fmla="*/ 416717 w 554669"/>
                  <a:gd name="connsiteY17" fmla="*/ 340218 h 1571156"/>
                  <a:gd name="connsiteX18" fmla="*/ 544147 w 554669"/>
                  <a:gd name="connsiteY18" fmla="*/ 110665 h 1571156"/>
                  <a:gd name="connsiteX19" fmla="*/ 514756 w 554669"/>
                  <a:gd name="connsiteY19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75555 w 554669"/>
                  <a:gd name="connsiteY13" fmla="*/ 782042 h 1571156"/>
                  <a:gd name="connsiteX14" fmla="*/ 349429 w 554669"/>
                  <a:gd name="connsiteY14" fmla="*/ 651413 h 1571156"/>
                  <a:gd name="connsiteX15" fmla="*/ 391475 w 554669"/>
                  <a:gd name="connsiteY15" fmla="*/ 497040 h 1571156"/>
                  <a:gd name="connsiteX16" fmla="*/ 392972 w 554669"/>
                  <a:gd name="connsiteY16" fmla="*/ 424990 h 1571156"/>
                  <a:gd name="connsiteX17" fmla="*/ 416717 w 554669"/>
                  <a:gd name="connsiteY17" fmla="*/ 340218 h 1571156"/>
                  <a:gd name="connsiteX18" fmla="*/ 544147 w 554669"/>
                  <a:gd name="connsiteY18" fmla="*/ 110665 h 1571156"/>
                  <a:gd name="connsiteX19" fmla="*/ 514756 w 554669"/>
                  <a:gd name="connsiteY19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75555 w 554669"/>
                  <a:gd name="connsiteY13" fmla="*/ 782042 h 1571156"/>
                  <a:gd name="connsiteX14" fmla="*/ 406579 w 554669"/>
                  <a:gd name="connsiteY14" fmla="*/ 658556 h 1571156"/>
                  <a:gd name="connsiteX15" fmla="*/ 391475 w 554669"/>
                  <a:gd name="connsiteY15" fmla="*/ 497040 h 1571156"/>
                  <a:gd name="connsiteX16" fmla="*/ 392972 w 554669"/>
                  <a:gd name="connsiteY16" fmla="*/ 424990 h 1571156"/>
                  <a:gd name="connsiteX17" fmla="*/ 416717 w 554669"/>
                  <a:gd name="connsiteY17" fmla="*/ 340218 h 1571156"/>
                  <a:gd name="connsiteX18" fmla="*/ 544147 w 554669"/>
                  <a:gd name="connsiteY18" fmla="*/ 110665 h 1571156"/>
                  <a:gd name="connsiteX19" fmla="*/ 514756 w 554669"/>
                  <a:gd name="connsiteY19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75555 w 554669"/>
                  <a:gd name="connsiteY13" fmla="*/ 782042 h 1571156"/>
                  <a:gd name="connsiteX14" fmla="*/ 391475 w 554669"/>
                  <a:gd name="connsiteY14" fmla="*/ 497040 h 1571156"/>
                  <a:gd name="connsiteX15" fmla="*/ 392972 w 554669"/>
                  <a:gd name="connsiteY15" fmla="*/ 424990 h 1571156"/>
                  <a:gd name="connsiteX16" fmla="*/ 416717 w 554669"/>
                  <a:gd name="connsiteY16" fmla="*/ 340218 h 1571156"/>
                  <a:gd name="connsiteX17" fmla="*/ 544147 w 554669"/>
                  <a:gd name="connsiteY17" fmla="*/ 110665 h 1571156"/>
                  <a:gd name="connsiteX18" fmla="*/ 514756 w 554669"/>
                  <a:gd name="connsiteY18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91475 w 554669"/>
                  <a:gd name="connsiteY13" fmla="*/ 497040 h 1571156"/>
                  <a:gd name="connsiteX14" fmla="*/ 392972 w 554669"/>
                  <a:gd name="connsiteY14" fmla="*/ 424990 h 1571156"/>
                  <a:gd name="connsiteX15" fmla="*/ 416717 w 554669"/>
                  <a:gd name="connsiteY15" fmla="*/ 340218 h 1571156"/>
                  <a:gd name="connsiteX16" fmla="*/ 544147 w 554669"/>
                  <a:gd name="connsiteY16" fmla="*/ 110665 h 1571156"/>
                  <a:gd name="connsiteX17" fmla="*/ 514756 w 554669"/>
                  <a:gd name="connsiteY17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391475 w 554669"/>
                  <a:gd name="connsiteY12" fmla="*/ 497040 h 1571156"/>
                  <a:gd name="connsiteX13" fmla="*/ 392972 w 554669"/>
                  <a:gd name="connsiteY13" fmla="*/ 424990 h 1571156"/>
                  <a:gd name="connsiteX14" fmla="*/ 416717 w 554669"/>
                  <a:gd name="connsiteY14" fmla="*/ 340218 h 1571156"/>
                  <a:gd name="connsiteX15" fmla="*/ 544147 w 554669"/>
                  <a:gd name="connsiteY15" fmla="*/ 110665 h 1571156"/>
                  <a:gd name="connsiteX16" fmla="*/ 514756 w 554669"/>
                  <a:gd name="connsiteY16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5151 w 554669"/>
                  <a:gd name="connsiteY11" fmla="*/ 714891 h 1571156"/>
                  <a:gd name="connsiteX12" fmla="*/ 391475 w 554669"/>
                  <a:gd name="connsiteY12" fmla="*/ 497040 h 1571156"/>
                  <a:gd name="connsiteX13" fmla="*/ 392972 w 554669"/>
                  <a:gd name="connsiteY13" fmla="*/ 424990 h 1571156"/>
                  <a:gd name="connsiteX14" fmla="*/ 416717 w 554669"/>
                  <a:gd name="connsiteY14" fmla="*/ 340218 h 1571156"/>
                  <a:gd name="connsiteX15" fmla="*/ 544147 w 554669"/>
                  <a:gd name="connsiteY15" fmla="*/ 110665 h 1571156"/>
                  <a:gd name="connsiteX16" fmla="*/ 514756 w 554669"/>
                  <a:gd name="connsiteY16" fmla="*/ 1196 h 1571156"/>
                  <a:gd name="connsiteX0" fmla="*/ 653856 w 693769"/>
                  <a:gd name="connsiteY0" fmla="*/ 1196 h 1571156"/>
                  <a:gd name="connsiteX1" fmla="*/ 395864 w 693769"/>
                  <a:gd name="connsiteY1" fmla="*/ 175166 h 1571156"/>
                  <a:gd name="connsiteX2" fmla="*/ 176790 w 693769"/>
                  <a:gd name="connsiteY2" fmla="*/ 367433 h 1571156"/>
                  <a:gd name="connsiteX3" fmla="*/ 182369 w 693769"/>
                  <a:gd name="connsiteY3" fmla="*/ 678492 h 1571156"/>
                  <a:gd name="connsiteX4" fmla="*/ 176041 w 693769"/>
                  <a:gd name="connsiteY4" fmla="*/ 1043503 h 1571156"/>
                  <a:gd name="connsiteX5" fmla="*/ 167332 w 693769"/>
                  <a:gd name="connsiteY5" fmla="*/ 1206040 h 1571156"/>
                  <a:gd name="connsiteX6" fmla="*/ 3095 w 693769"/>
                  <a:gd name="connsiteY6" fmla="*/ 1535129 h 1571156"/>
                  <a:gd name="connsiteX7" fmla="*/ 331775 w 693769"/>
                  <a:gd name="connsiteY7" fmla="*/ 1565813 h 1571156"/>
                  <a:gd name="connsiteX8" fmla="*/ 482133 w 693769"/>
                  <a:gd name="connsiteY8" fmla="*/ 1564249 h 1571156"/>
                  <a:gd name="connsiteX9" fmla="*/ 482747 w 693769"/>
                  <a:gd name="connsiteY9" fmla="*/ 1267408 h 1571156"/>
                  <a:gd name="connsiteX10" fmla="*/ 566906 w 693769"/>
                  <a:gd name="connsiteY10" fmla="*/ 1078133 h 1571156"/>
                  <a:gd name="connsiteX11" fmla="*/ 554251 w 693769"/>
                  <a:gd name="connsiteY11" fmla="*/ 714891 h 1571156"/>
                  <a:gd name="connsiteX12" fmla="*/ 530575 w 693769"/>
                  <a:gd name="connsiteY12" fmla="*/ 497040 h 1571156"/>
                  <a:gd name="connsiteX13" fmla="*/ 532072 w 693769"/>
                  <a:gd name="connsiteY13" fmla="*/ 424990 h 1571156"/>
                  <a:gd name="connsiteX14" fmla="*/ 555817 w 693769"/>
                  <a:gd name="connsiteY14" fmla="*/ 340218 h 1571156"/>
                  <a:gd name="connsiteX15" fmla="*/ 683247 w 693769"/>
                  <a:gd name="connsiteY15" fmla="*/ 110665 h 1571156"/>
                  <a:gd name="connsiteX16" fmla="*/ 653856 w 693769"/>
                  <a:gd name="connsiteY16" fmla="*/ 1196 h 1571156"/>
                  <a:gd name="connsiteX0" fmla="*/ 655560 w 695473"/>
                  <a:gd name="connsiteY0" fmla="*/ 1196 h 1571003"/>
                  <a:gd name="connsiteX1" fmla="*/ 397568 w 695473"/>
                  <a:gd name="connsiteY1" fmla="*/ 175166 h 1571003"/>
                  <a:gd name="connsiteX2" fmla="*/ 178494 w 695473"/>
                  <a:gd name="connsiteY2" fmla="*/ 367433 h 1571003"/>
                  <a:gd name="connsiteX3" fmla="*/ 184073 w 695473"/>
                  <a:gd name="connsiteY3" fmla="*/ 678492 h 1571003"/>
                  <a:gd name="connsiteX4" fmla="*/ 177745 w 695473"/>
                  <a:gd name="connsiteY4" fmla="*/ 1043503 h 1571003"/>
                  <a:gd name="connsiteX5" fmla="*/ 140461 w 695473"/>
                  <a:gd name="connsiteY5" fmla="*/ 1208421 h 1571003"/>
                  <a:gd name="connsiteX6" fmla="*/ 4799 w 695473"/>
                  <a:gd name="connsiteY6" fmla="*/ 1535129 h 1571003"/>
                  <a:gd name="connsiteX7" fmla="*/ 333479 w 695473"/>
                  <a:gd name="connsiteY7" fmla="*/ 1565813 h 1571003"/>
                  <a:gd name="connsiteX8" fmla="*/ 483837 w 695473"/>
                  <a:gd name="connsiteY8" fmla="*/ 1564249 h 1571003"/>
                  <a:gd name="connsiteX9" fmla="*/ 484451 w 695473"/>
                  <a:gd name="connsiteY9" fmla="*/ 1267408 h 1571003"/>
                  <a:gd name="connsiteX10" fmla="*/ 568610 w 695473"/>
                  <a:gd name="connsiteY10" fmla="*/ 1078133 h 1571003"/>
                  <a:gd name="connsiteX11" fmla="*/ 555955 w 695473"/>
                  <a:gd name="connsiteY11" fmla="*/ 714891 h 1571003"/>
                  <a:gd name="connsiteX12" fmla="*/ 532279 w 695473"/>
                  <a:gd name="connsiteY12" fmla="*/ 497040 h 1571003"/>
                  <a:gd name="connsiteX13" fmla="*/ 533776 w 695473"/>
                  <a:gd name="connsiteY13" fmla="*/ 424990 h 1571003"/>
                  <a:gd name="connsiteX14" fmla="*/ 557521 w 695473"/>
                  <a:gd name="connsiteY14" fmla="*/ 340218 h 1571003"/>
                  <a:gd name="connsiteX15" fmla="*/ 684951 w 695473"/>
                  <a:gd name="connsiteY15" fmla="*/ 110665 h 1571003"/>
                  <a:gd name="connsiteX16" fmla="*/ 655560 w 695473"/>
                  <a:gd name="connsiteY16" fmla="*/ 1196 h 1571003"/>
                  <a:gd name="connsiteX0" fmla="*/ 650782 w 690695"/>
                  <a:gd name="connsiteY0" fmla="*/ 1196 h 1618499"/>
                  <a:gd name="connsiteX1" fmla="*/ 392790 w 690695"/>
                  <a:gd name="connsiteY1" fmla="*/ 175166 h 1618499"/>
                  <a:gd name="connsiteX2" fmla="*/ 173716 w 690695"/>
                  <a:gd name="connsiteY2" fmla="*/ 367433 h 1618499"/>
                  <a:gd name="connsiteX3" fmla="*/ 179295 w 690695"/>
                  <a:gd name="connsiteY3" fmla="*/ 678492 h 1618499"/>
                  <a:gd name="connsiteX4" fmla="*/ 172967 w 690695"/>
                  <a:gd name="connsiteY4" fmla="*/ 1043503 h 1618499"/>
                  <a:gd name="connsiteX5" fmla="*/ 135683 w 690695"/>
                  <a:gd name="connsiteY5" fmla="*/ 1208421 h 1618499"/>
                  <a:gd name="connsiteX6" fmla="*/ 21 w 690695"/>
                  <a:gd name="connsiteY6" fmla="*/ 1535129 h 1618499"/>
                  <a:gd name="connsiteX7" fmla="*/ 128676 w 690695"/>
                  <a:gd name="connsiteY7" fmla="*/ 1618201 h 1618499"/>
                  <a:gd name="connsiteX8" fmla="*/ 479059 w 690695"/>
                  <a:gd name="connsiteY8" fmla="*/ 1564249 h 1618499"/>
                  <a:gd name="connsiteX9" fmla="*/ 479673 w 690695"/>
                  <a:gd name="connsiteY9" fmla="*/ 1267408 h 1618499"/>
                  <a:gd name="connsiteX10" fmla="*/ 563832 w 690695"/>
                  <a:gd name="connsiteY10" fmla="*/ 1078133 h 1618499"/>
                  <a:gd name="connsiteX11" fmla="*/ 551177 w 690695"/>
                  <a:gd name="connsiteY11" fmla="*/ 714891 h 1618499"/>
                  <a:gd name="connsiteX12" fmla="*/ 527501 w 690695"/>
                  <a:gd name="connsiteY12" fmla="*/ 497040 h 1618499"/>
                  <a:gd name="connsiteX13" fmla="*/ 528998 w 690695"/>
                  <a:gd name="connsiteY13" fmla="*/ 424990 h 1618499"/>
                  <a:gd name="connsiteX14" fmla="*/ 552743 w 690695"/>
                  <a:gd name="connsiteY14" fmla="*/ 340218 h 1618499"/>
                  <a:gd name="connsiteX15" fmla="*/ 680173 w 690695"/>
                  <a:gd name="connsiteY15" fmla="*/ 110665 h 1618499"/>
                  <a:gd name="connsiteX16" fmla="*/ 650782 w 690695"/>
                  <a:gd name="connsiteY16" fmla="*/ 1196 h 1618499"/>
                  <a:gd name="connsiteX0" fmla="*/ 662785 w 702698"/>
                  <a:gd name="connsiteY0" fmla="*/ 1196 h 1590356"/>
                  <a:gd name="connsiteX1" fmla="*/ 404793 w 702698"/>
                  <a:gd name="connsiteY1" fmla="*/ 175166 h 1590356"/>
                  <a:gd name="connsiteX2" fmla="*/ 185719 w 702698"/>
                  <a:gd name="connsiteY2" fmla="*/ 367433 h 1590356"/>
                  <a:gd name="connsiteX3" fmla="*/ 191298 w 702698"/>
                  <a:gd name="connsiteY3" fmla="*/ 678492 h 1590356"/>
                  <a:gd name="connsiteX4" fmla="*/ 184970 w 702698"/>
                  <a:gd name="connsiteY4" fmla="*/ 1043503 h 1590356"/>
                  <a:gd name="connsiteX5" fmla="*/ 147686 w 702698"/>
                  <a:gd name="connsiteY5" fmla="*/ 1208421 h 1590356"/>
                  <a:gd name="connsiteX6" fmla="*/ 12024 w 702698"/>
                  <a:gd name="connsiteY6" fmla="*/ 1535129 h 1590356"/>
                  <a:gd name="connsiteX7" fmla="*/ 491062 w 702698"/>
                  <a:gd name="connsiteY7" fmla="*/ 1564249 h 1590356"/>
                  <a:gd name="connsiteX8" fmla="*/ 491676 w 702698"/>
                  <a:gd name="connsiteY8" fmla="*/ 1267408 h 1590356"/>
                  <a:gd name="connsiteX9" fmla="*/ 575835 w 702698"/>
                  <a:gd name="connsiteY9" fmla="*/ 1078133 h 1590356"/>
                  <a:gd name="connsiteX10" fmla="*/ 563180 w 702698"/>
                  <a:gd name="connsiteY10" fmla="*/ 714891 h 1590356"/>
                  <a:gd name="connsiteX11" fmla="*/ 539504 w 702698"/>
                  <a:gd name="connsiteY11" fmla="*/ 497040 h 1590356"/>
                  <a:gd name="connsiteX12" fmla="*/ 541001 w 702698"/>
                  <a:gd name="connsiteY12" fmla="*/ 424990 h 1590356"/>
                  <a:gd name="connsiteX13" fmla="*/ 564746 w 702698"/>
                  <a:gd name="connsiteY13" fmla="*/ 340218 h 1590356"/>
                  <a:gd name="connsiteX14" fmla="*/ 692176 w 702698"/>
                  <a:gd name="connsiteY14" fmla="*/ 110665 h 1590356"/>
                  <a:gd name="connsiteX15" fmla="*/ 662785 w 702698"/>
                  <a:gd name="connsiteY15" fmla="*/ 1196 h 1590356"/>
                  <a:gd name="connsiteX0" fmla="*/ 659016 w 698929"/>
                  <a:gd name="connsiteY0" fmla="*/ 1196 h 1630227"/>
                  <a:gd name="connsiteX1" fmla="*/ 401024 w 698929"/>
                  <a:gd name="connsiteY1" fmla="*/ 175166 h 1630227"/>
                  <a:gd name="connsiteX2" fmla="*/ 181950 w 698929"/>
                  <a:gd name="connsiteY2" fmla="*/ 367433 h 1630227"/>
                  <a:gd name="connsiteX3" fmla="*/ 187529 w 698929"/>
                  <a:gd name="connsiteY3" fmla="*/ 678492 h 1630227"/>
                  <a:gd name="connsiteX4" fmla="*/ 181201 w 698929"/>
                  <a:gd name="connsiteY4" fmla="*/ 1043503 h 1630227"/>
                  <a:gd name="connsiteX5" fmla="*/ 143917 w 698929"/>
                  <a:gd name="connsiteY5" fmla="*/ 1208421 h 1630227"/>
                  <a:gd name="connsiteX6" fmla="*/ 8255 w 698929"/>
                  <a:gd name="connsiteY6" fmla="*/ 1535129 h 1630227"/>
                  <a:gd name="connsiteX7" fmla="*/ 413474 w 698929"/>
                  <a:gd name="connsiteY7" fmla="*/ 1614255 h 1630227"/>
                  <a:gd name="connsiteX8" fmla="*/ 487907 w 698929"/>
                  <a:gd name="connsiteY8" fmla="*/ 1267408 h 1630227"/>
                  <a:gd name="connsiteX9" fmla="*/ 572066 w 698929"/>
                  <a:gd name="connsiteY9" fmla="*/ 1078133 h 1630227"/>
                  <a:gd name="connsiteX10" fmla="*/ 559411 w 698929"/>
                  <a:gd name="connsiteY10" fmla="*/ 714891 h 1630227"/>
                  <a:gd name="connsiteX11" fmla="*/ 535735 w 698929"/>
                  <a:gd name="connsiteY11" fmla="*/ 497040 h 1630227"/>
                  <a:gd name="connsiteX12" fmla="*/ 537232 w 698929"/>
                  <a:gd name="connsiteY12" fmla="*/ 424990 h 1630227"/>
                  <a:gd name="connsiteX13" fmla="*/ 560977 w 698929"/>
                  <a:gd name="connsiteY13" fmla="*/ 340218 h 1630227"/>
                  <a:gd name="connsiteX14" fmla="*/ 688407 w 698929"/>
                  <a:gd name="connsiteY14" fmla="*/ 110665 h 1630227"/>
                  <a:gd name="connsiteX15" fmla="*/ 659016 w 698929"/>
                  <a:gd name="connsiteY15" fmla="*/ 1196 h 1630227"/>
                  <a:gd name="connsiteX0" fmla="*/ 796293 w 836206"/>
                  <a:gd name="connsiteY0" fmla="*/ 1196 h 1641084"/>
                  <a:gd name="connsiteX1" fmla="*/ 538301 w 836206"/>
                  <a:gd name="connsiteY1" fmla="*/ 175166 h 1641084"/>
                  <a:gd name="connsiteX2" fmla="*/ 319227 w 836206"/>
                  <a:gd name="connsiteY2" fmla="*/ 367433 h 1641084"/>
                  <a:gd name="connsiteX3" fmla="*/ 324806 w 836206"/>
                  <a:gd name="connsiteY3" fmla="*/ 678492 h 1641084"/>
                  <a:gd name="connsiteX4" fmla="*/ 318478 w 836206"/>
                  <a:gd name="connsiteY4" fmla="*/ 1043503 h 1641084"/>
                  <a:gd name="connsiteX5" fmla="*/ 281194 w 836206"/>
                  <a:gd name="connsiteY5" fmla="*/ 1208421 h 1641084"/>
                  <a:gd name="connsiteX6" fmla="*/ 5039 w 836206"/>
                  <a:gd name="connsiteY6" fmla="*/ 1580373 h 1641084"/>
                  <a:gd name="connsiteX7" fmla="*/ 550751 w 836206"/>
                  <a:gd name="connsiteY7" fmla="*/ 1614255 h 1641084"/>
                  <a:gd name="connsiteX8" fmla="*/ 625184 w 836206"/>
                  <a:gd name="connsiteY8" fmla="*/ 1267408 h 1641084"/>
                  <a:gd name="connsiteX9" fmla="*/ 709343 w 836206"/>
                  <a:gd name="connsiteY9" fmla="*/ 1078133 h 1641084"/>
                  <a:gd name="connsiteX10" fmla="*/ 696688 w 836206"/>
                  <a:gd name="connsiteY10" fmla="*/ 714891 h 1641084"/>
                  <a:gd name="connsiteX11" fmla="*/ 673012 w 836206"/>
                  <a:gd name="connsiteY11" fmla="*/ 497040 h 1641084"/>
                  <a:gd name="connsiteX12" fmla="*/ 674509 w 836206"/>
                  <a:gd name="connsiteY12" fmla="*/ 424990 h 1641084"/>
                  <a:gd name="connsiteX13" fmla="*/ 698254 w 836206"/>
                  <a:gd name="connsiteY13" fmla="*/ 340218 h 1641084"/>
                  <a:gd name="connsiteX14" fmla="*/ 825684 w 836206"/>
                  <a:gd name="connsiteY14" fmla="*/ 110665 h 1641084"/>
                  <a:gd name="connsiteX15" fmla="*/ 796293 w 836206"/>
                  <a:gd name="connsiteY15" fmla="*/ 1196 h 1641084"/>
                  <a:gd name="connsiteX0" fmla="*/ 796293 w 836206"/>
                  <a:gd name="connsiteY0" fmla="*/ 1196 h 1641084"/>
                  <a:gd name="connsiteX1" fmla="*/ 538301 w 836206"/>
                  <a:gd name="connsiteY1" fmla="*/ 175166 h 1641084"/>
                  <a:gd name="connsiteX2" fmla="*/ 319227 w 836206"/>
                  <a:gd name="connsiteY2" fmla="*/ 367433 h 1641084"/>
                  <a:gd name="connsiteX3" fmla="*/ 324806 w 836206"/>
                  <a:gd name="connsiteY3" fmla="*/ 678492 h 1641084"/>
                  <a:gd name="connsiteX4" fmla="*/ 318478 w 836206"/>
                  <a:gd name="connsiteY4" fmla="*/ 1043503 h 1641084"/>
                  <a:gd name="connsiteX5" fmla="*/ 281194 w 836206"/>
                  <a:gd name="connsiteY5" fmla="*/ 1208421 h 1641084"/>
                  <a:gd name="connsiteX6" fmla="*/ 5039 w 836206"/>
                  <a:gd name="connsiteY6" fmla="*/ 1580373 h 1641084"/>
                  <a:gd name="connsiteX7" fmla="*/ 550751 w 836206"/>
                  <a:gd name="connsiteY7" fmla="*/ 1614255 h 1641084"/>
                  <a:gd name="connsiteX8" fmla="*/ 668046 w 836206"/>
                  <a:gd name="connsiteY8" fmla="*/ 1276933 h 1641084"/>
                  <a:gd name="connsiteX9" fmla="*/ 709343 w 836206"/>
                  <a:gd name="connsiteY9" fmla="*/ 1078133 h 1641084"/>
                  <a:gd name="connsiteX10" fmla="*/ 696688 w 836206"/>
                  <a:gd name="connsiteY10" fmla="*/ 714891 h 1641084"/>
                  <a:gd name="connsiteX11" fmla="*/ 673012 w 836206"/>
                  <a:gd name="connsiteY11" fmla="*/ 497040 h 1641084"/>
                  <a:gd name="connsiteX12" fmla="*/ 674509 w 836206"/>
                  <a:gd name="connsiteY12" fmla="*/ 424990 h 1641084"/>
                  <a:gd name="connsiteX13" fmla="*/ 698254 w 836206"/>
                  <a:gd name="connsiteY13" fmla="*/ 340218 h 1641084"/>
                  <a:gd name="connsiteX14" fmla="*/ 825684 w 836206"/>
                  <a:gd name="connsiteY14" fmla="*/ 110665 h 1641084"/>
                  <a:gd name="connsiteX15" fmla="*/ 796293 w 836206"/>
                  <a:gd name="connsiteY15" fmla="*/ 1196 h 1641084"/>
                  <a:gd name="connsiteX0" fmla="*/ 796293 w 836206"/>
                  <a:gd name="connsiteY0" fmla="*/ 1196 h 1641084"/>
                  <a:gd name="connsiteX1" fmla="*/ 538301 w 836206"/>
                  <a:gd name="connsiteY1" fmla="*/ 175166 h 1641084"/>
                  <a:gd name="connsiteX2" fmla="*/ 319227 w 836206"/>
                  <a:gd name="connsiteY2" fmla="*/ 367433 h 1641084"/>
                  <a:gd name="connsiteX3" fmla="*/ 324806 w 836206"/>
                  <a:gd name="connsiteY3" fmla="*/ 678492 h 1641084"/>
                  <a:gd name="connsiteX4" fmla="*/ 318478 w 836206"/>
                  <a:gd name="connsiteY4" fmla="*/ 1043503 h 1641084"/>
                  <a:gd name="connsiteX5" fmla="*/ 281194 w 836206"/>
                  <a:gd name="connsiteY5" fmla="*/ 1208421 h 1641084"/>
                  <a:gd name="connsiteX6" fmla="*/ 5039 w 836206"/>
                  <a:gd name="connsiteY6" fmla="*/ 1580373 h 1641084"/>
                  <a:gd name="connsiteX7" fmla="*/ 550751 w 836206"/>
                  <a:gd name="connsiteY7" fmla="*/ 1614255 h 1641084"/>
                  <a:gd name="connsiteX8" fmla="*/ 668046 w 836206"/>
                  <a:gd name="connsiteY8" fmla="*/ 1276933 h 1641084"/>
                  <a:gd name="connsiteX9" fmla="*/ 735536 w 836206"/>
                  <a:gd name="connsiteY9" fmla="*/ 992408 h 1641084"/>
                  <a:gd name="connsiteX10" fmla="*/ 696688 w 836206"/>
                  <a:gd name="connsiteY10" fmla="*/ 714891 h 1641084"/>
                  <a:gd name="connsiteX11" fmla="*/ 673012 w 836206"/>
                  <a:gd name="connsiteY11" fmla="*/ 497040 h 1641084"/>
                  <a:gd name="connsiteX12" fmla="*/ 674509 w 836206"/>
                  <a:gd name="connsiteY12" fmla="*/ 424990 h 1641084"/>
                  <a:gd name="connsiteX13" fmla="*/ 698254 w 836206"/>
                  <a:gd name="connsiteY13" fmla="*/ 340218 h 1641084"/>
                  <a:gd name="connsiteX14" fmla="*/ 825684 w 836206"/>
                  <a:gd name="connsiteY14" fmla="*/ 110665 h 1641084"/>
                  <a:gd name="connsiteX15" fmla="*/ 796293 w 836206"/>
                  <a:gd name="connsiteY15" fmla="*/ 1196 h 1641084"/>
                  <a:gd name="connsiteX0" fmla="*/ 796293 w 836206"/>
                  <a:gd name="connsiteY0" fmla="*/ 1196 h 1641084"/>
                  <a:gd name="connsiteX1" fmla="*/ 538301 w 836206"/>
                  <a:gd name="connsiteY1" fmla="*/ 175166 h 1641084"/>
                  <a:gd name="connsiteX2" fmla="*/ 319227 w 836206"/>
                  <a:gd name="connsiteY2" fmla="*/ 367433 h 1641084"/>
                  <a:gd name="connsiteX3" fmla="*/ 324806 w 836206"/>
                  <a:gd name="connsiteY3" fmla="*/ 678492 h 1641084"/>
                  <a:gd name="connsiteX4" fmla="*/ 318478 w 836206"/>
                  <a:gd name="connsiteY4" fmla="*/ 1043503 h 1641084"/>
                  <a:gd name="connsiteX5" fmla="*/ 281194 w 836206"/>
                  <a:gd name="connsiteY5" fmla="*/ 1208421 h 1641084"/>
                  <a:gd name="connsiteX6" fmla="*/ 5039 w 836206"/>
                  <a:gd name="connsiteY6" fmla="*/ 1580373 h 1641084"/>
                  <a:gd name="connsiteX7" fmla="*/ 550751 w 836206"/>
                  <a:gd name="connsiteY7" fmla="*/ 1614255 h 1641084"/>
                  <a:gd name="connsiteX8" fmla="*/ 668046 w 836206"/>
                  <a:gd name="connsiteY8" fmla="*/ 1276933 h 1641084"/>
                  <a:gd name="connsiteX9" fmla="*/ 735536 w 836206"/>
                  <a:gd name="connsiteY9" fmla="*/ 992408 h 1641084"/>
                  <a:gd name="connsiteX10" fmla="*/ 689544 w 836206"/>
                  <a:gd name="connsiteY10" fmla="*/ 669647 h 1641084"/>
                  <a:gd name="connsiteX11" fmla="*/ 673012 w 836206"/>
                  <a:gd name="connsiteY11" fmla="*/ 497040 h 1641084"/>
                  <a:gd name="connsiteX12" fmla="*/ 674509 w 836206"/>
                  <a:gd name="connsiteY12" fmla="*/ 424990 h 1641084"/>
                  <a:gd name="connsiteX13" fmla="*/ 698254 w 836206"/>
                  <a:gd name="connsiteY13" fmla="*/ 340218 h 1641084"/>
                  <a:gd name="connsiteX14" fmla="*/ 825684 w 836206"/>
                  <a:gd name="connsiteY14" fmla="*/ 110665 h 1641084"/>
                  <a:gd name="connsiteX15" fmla="*/ 796293 w 836206"/>
                  <a:gd name="connsiteY15" fmla="*/ 1196 h 1641084"/>
                  <a:gd name="connsiteX0" fmla="*/ 797579 w 837492"/>
                  <a:gd name="connsiteY0" fmla="*/ 1196 h 1641314"/>
                  <a:gd name="connsiteX1" fmla="*/ 539587 w 837492"/>
                  <a:gd name="connsiteY1" fmla="*/ 175166 h 1641314"/>
                  <a:gd name="connsiteX2" fmla="*/ 320513 w 837492"/>
                  <a:gd name="connsiteY2" fmla="*/ 367433 h 1641314"/>
                  <a:gd name="connsiteX3" fmla="*/ 326092 w 837492"/>
                  <a:gd name="connsiteY3" fmla="*/ 678492 h 1641314"/>
                  <a:gd name="connsiteX4" fmla="*/ 319764 w 837492"/>
                  <a:gd name="connsiteY4" fmla="*/ 1043503 h 1641314"/>
                  <a:gd name="connsiteX5" fmla="*/ 258667 w 837492"/>
                  <a:gd name="connsiteY5" fmla="*/ 1203658 h 1641314"/>
                  <a:gd name="connsiteX6" fmla="*/ 6325 w 837492"/>
                  <a:gd name="connsiteY6" fmla="*/ 1580373 h 1641314"/>
                  <a:gd name="connsiteX7" fmla="*/ 552037 w 837492"/>
                  <a:gd name="connsiteY7" fmla="*/ 1614255 h 1641314"/>
                  <a:gd name="connsiteX8" fmla="*/ 669332 w 837492"/>
                  <a:gd name="connsiteY8" fmla="*/ 1276933 h 1641314"/>
                  <a:gd name="connsiteX9" fmla="*/ 736822 w 837492"/>
                  <a:gd name="connsiteY9" fmla="*/ 992408 h 1641314"/>
                  <a:gd name="connsiteX10" fmla="*/ 690830 w 837492"/>
                  <a:gd name="connsiteY10" fmla="*/ 669647 h 1641314"/>
                  <a:gd name="connsiteX11" fmla="*/ 674298 w 837492"/>
                  <a:gd name="connsiteY11" fmla="*/ 497040 h 1641314"/>
                  <a:gd name="connsiteX12" fmla="*/ 675795 w 837492"/>
                  <a:gd name="connsiteY12" fmla="*/ 424990 h 1641314"/>
                  <a:gd name="connsiteX13" fmla="*/ 699540 w 837492"/>
                  <a:gd name="connsiteY13" fmla="*/ 340218 h 1641314"/>
                  <a:gd name="connsiteX14" fmla="*/ 826970 w 837492"/>
                  <a:gd name="connsiteY14" fmla="*/ 110665 h 1641314"/>
                  <a:gd name="connsiteX15" fmla="*/ 797579 w 837492"/>
                  <a:gd name="connsiteY15" fmla="*/ 1196 h 1641314"/>
                  <a:gd name="connsiteX0" fmla="*/ 713982 w 753895"/>
                  <a:gd name="connsiteY0" fmla="*/ 1196 h 1650425"/>
                  <a:gd name="connsiteX1" fmla="*/ 455990 w 753895"/>
                  <a:gd name="connsiteY1" fmla="*/ 175166 h 1650425"/>
                  <a:gd name="connsiteX2" fmla="*/ 236916 w 753895"/>
                  <a:gd name="connsiteY2" fmla="*/ 367433 h 1650425"/>
                  <a:gd name="connsiteX3" fmla="*/ 242495 w 753895"/>
                  <a:gd name="connsiteY3" fmla="*/ 678492 h 1650425"/>
                  <a:gd name="connsiteX4" fmla="*/ 236167 w 753895"/>
                  <a:gd name="connsiteY4" fmla="*/ 1043503 h 1650425"/>
                  <a:gd name="connsiteX5" fmla="*/ 175070 w 753895"/>
                  <a:gd name="connsiteY5" fmla="*/ 1203658 h 1650425"/>
                  <a:gd name="connsiteX6" fmla="*/ 8453 w 753895"/>
                  <a:gd name="connsiteY6" fmla="*/ 1601804 h 1650425"/>
                  <a:gd name="connsiteX7" fmla="*/ 468440 w 753895"/>
                  <a:gd name="connsiteY7" fmla="*/ 1614255 h 1650425"/>
                  <a:gd name="connsiteX8" fmla="*/ 585735 w 753895"/>
                  <a:gd name="connsiteY8" fmla="*/ 1276933 h 1650425"/>
                  <a:gd name="connsiteX9" fmla="*/ 653225 w 753895"/>
                  <a:gd name="connsiteY9" fmla="*/ 992408 h 1650425"/>
                  <a:gd name="connsiteX10" fmla="*/ 607233 w 753895"/>
                  <a:gd name="connsiteY10" fmla="*/ 669647 h 1650425"/>
                  <a:gd name="connsiteX11" fmla="*/ 590701 w 753895"/>
                  <a:gd name="connsiteY11" fmla="*/ 497040 h 1650425"/>
                  <a:gd name="connsiteX12" fmla="*/ 592198 w 753895"/>
                  <a:gd name="connsiteY12" fmla="*/ 424990 h 1650425"/>
                  <a:gd name="connsiteX13" fmla="*/ 615943 w 753895"/>
                  <a:gd name="connsiteY13" fmla="*/ 340218 h 1650425"/>
                  <a:gd name="connsiteX14" fmla="*/ 743373 w 753895"/>
                  <a:gd name="connsiteY14" fmla="*/ 110665 h 1650425"/>
                  <a:gd name="connsiteX15" fmla="*/ 713982 w 753895"/>
                  <a:gd name="connsiteY15" fmla="*/ 1196 h 1650425"/>
                  <a:gd name="connsiteX0" fmla="*/ 717338 w 757251"/>
                  <a:gd name="connsiteY0" fmla="*/ 1196 h 1651788"/>
                  <a:gd name="connsiteX1" fmla="*/ 459346 w 757251"/>
                  <a:gd name="connsiteY1" fmla="*/ 175166 h 1651788"/>
                  <a:gd name="connsiteX2" fmla="*/ 240272 w 757251"/>
                  <a:gd name="connsiteY2" fmla="*/ 367433 h 1651788"/>
                  <a:gd name="connsiteX3" fmla="*/ 245851 w 757251"/>
                  <a:gd name="connsiteY3" fmla="*/ 678492 h 1651788"/>
                  <a:gd name="connsiteX4" fmla="*/ 239523 w 757251"/>
                  <a:gd name="connsiteY4" fmla="*/ 1043503 h 1651788"/>
                  <a:gd name="connsiteX5" fmla="*/ 178426 w 757251"/>
                  <a:gd name="connsiteY5" fmla="*/ 1203658 h 1651788"/>
                  <a:gd name="connsiteX6" fmla="*/ 11809 w 757251"/>
                  <a:gd name="connsiteY6" fmla="*/ 1601804 h 1651788"/>
                  <a:gd name="connsiteX7" fmla="*/ 540852 w 757251"/>
                  <a:gd name="connsiteY7" fmla="*/ 1616637 h 1651788"/>
                  <a:gd name="connsiteX8" fmla="*/ 589091 w 757251"/>
                  <a:gd name="connsiteY8" fmla="*/ 1276933 h 1651788"/>
                  <a:gd name="connsiteX9" fmla="*/ 656581 w 757251"/>
                  <a:gd name="connsiteY9" fmla="*/ 992408 h 1651788"/>
                  <a:gd name="connsiteX10" fmla="*/ 610589 w 757251"/>
                  <a:gd name="connsiteY10" fmla="*/ 669647 h 1651788"/>
                  <a:gd name="connsiteX11" fmla="*/ 594057 w 757251"/>
                  <a:gd name="connsiteY11" fmla="*/ 497040 h 1651788"/>
                  <a:gd name="connsiteX12" fmla="*/ 595554 w 757251"/>
                  <a:gd name="connsiteY12" fmla="*/ 424990 h 1651788"/>
                  <a:gd name="connsiteX13" fmla="*/ 619299 w 757251"/>
                  <a:gd name="connsiteY13" fmla="*/ 340218 h 1651788"/>
                  <a:gd name="connsiteX14" fmla="*/ 746729 w 757251"/>
                  <a:gd name="connsiteY14" fmla="*/ 110665 h 1651788"/>
                  <a:gd name="connsiteX15" fmla="*/ 717338 w 757251"/>
                  <a:gd name="connsiteY15" fmla="*/ 1196 h 1651788"/>
                  <a:gd name="connsiteX0" fmla="*/ 715105 w 755018"/>
                  <a:gd name="connsiteY0" fmla="*/ 1196 h 1651788"/>
                  <a:gd name="connsiteX1" fmla="*/ 457113 w 755018"/>
                  <a:gd name="connsiteY1" fmla="*/ 175166 h 1651788"/>
                  <a:gd name="connsiteX2" fmla="*/ 238039 w 755018"/>
                  <a:gd name="connsiteY2" fmla="*/ 367433 h 1651788"/>
                  <a:gd name="connsiteX3" fmla="*/ 243618 w 755018"/>
                  <a:gd name="connsiteY3" fmla="*/ 678492 h 1651788"/>
                  <a:gd name="connsiteX4" fmla="*/ 237290 w 755018"/>
                  <a:gd name="connsiteY4" fmla="*/ 1043503 h 1651788"/>
                  <a:gd name="connsiteX5" fmla="*/ 176193 w 755018"/>
                  <a:gd name="connsiteY5" fmla="*/ 1203658 h 1651788"/>
                  <a:gd name="connsiteX6" fmla="*/ 9576 w 755018"/>
                  <a:gd name="connsiteY6" fmla="*/ 1601804 h 1651788"/>
                  <a:gd name="connsiteX7" fmla="*/ 493375 w 755018"/>
                  <a:gd name="connsiteY7" fmla="*/ 1616637 h 1651788"/>
                  <a:gd name="connsiteX8" fmla="*/ 586858 w 755018"/>
                  <a:gd name="connsiteY8" fmla="*/ 1276933 h 1651788"/>
                  <a:gd name="connsiteX9" fmla="*/ 654348 w 755018"/>
                  <a:gd name="connsiteY9" fmla="*/ 992408 h 1651788"/>
                  <a:gd name="connsiteX10" fmla="*/ 608356 w 755018"/>
                  <a:gd name="connsiteY10" fmla="*/ 669647 h 1651788"/>
                  <a:gd name="connsiteX11" fmla="*/ 591824 w 755018"/>
                  <a:gd name="connsiteY11" fmla="*/ 497040 h 1651788"/>
                  <a:gd name="connsiteX12" fmla="*/ 593321 w 755018"/>
                  <a:gd name="connsiteY12" fmla="*/ 424990 h 1651788"/>
                  <a:gd name="connsiteX13" fmla="*/ 617066 w 755018"/>
                  <a:gd name="connsiteY13" fmla="*/ 340218 h 1651788"/>
                  <a:gd name="connsiteX14" fmla="*/ 744496 w 755018"/>
                  <a:gd name="connsiteY14" fmla="*/ 110665 h 1651788"/>
                  <a:gd name="connsiteX15" fmla="*/ 715105 w 755018"/>
                  <a:gd name="connsiteY15" fmla="*/ 1196 h 1651788"/>
                  <a:gd name="connsiteX0" fmla="*/ 715105 w 755238"/>
                  <a:gd name="connsiteY0" fmla="*/ 1121 h 1651713"/>
                  <a:gd name="connsiteX1" fmla="*/ 452350 w 755238"/>
                  <a:gd name="connsiteY1" fmla="*/ 172709 h 1651713"/>
                  <a:gd name="connsiteX2" fmla="*/ 238039 w 755238"/>
                  <a:gd name="connsiteY2" fmla="*/ 367358 h 1651713"/>
                  <a:gd name="connsiteX3" fmla="*/ 243618 w 755238"/>
                  <a:gd name="connsiteY3" fmla="*/ 678417 h 1651713"/>
                  <a:gd name="connsiteX4" fmla="*/ 237290 w 755238"/>
                  <a:gd name="connsiteY4" fmla="*/ 1043428 h 1651713"/>
                  <a:gd name="connsiteX5" fmla="*/ 176193 w 755238"/>
                  <a:gd name="connsiteY5" fmla="*/ 1203583 h 1651713"/>
                  <a:gd name="connsiteX6" fmla="*/ 9576 w 755238"/>
                  <a:gd name="connsiteY6" fmla="*/ 1601729 h 1651713"/>
                  <a:gd name="connsiteX7" fmla="*/ 493375 w 755238"/>
                  <a:gd name="connsiteY7" fmla="*/ 1616562 h 1651713"/>
                  <a:gd name="connsiteX8" fmla="*/ 586858 w 755238"/>
                  <a:gd name="connsiteY8" fmla="*/ 1276858 h 1651713"/>
                  <a:gd name="connsiteX9" fmla="*/ 654348 w 755238"/>
                  <a:gd name="connsiteY9" fmla="*/ 992333 h 1651713"/>
                  <a:gd name="connsiteX10" fmla="*/ 608356 w 755238"/>
                  <a:gd name="connsiteY10" fmla="*/ 669572 h 1651713"/>
                  <a:gd name="connsiteX11" fmla="*/ 591824 w 755238"/>
                  <a:gd name="connsiteY11" fmla="*/ 496965 h 1651713"/>
                  <a:gd name="connsiteX12" fmla="*/ 593321 w 755238"/>
                  <a:gd name="connsiteY12" fmla="*/ 424915 h 1651713"/>
                  <a:gd name="connsiteX13" fmla="*/ 617066 w 755238"/>
                  <a:gd name="connsiteY13" fmla="*/ 340143 h 1651713"/>
                  <a:gd name="connsiteX14" fmla="*/ 744496 w 755238"/>
                  <a:gd name="connsiteY14" fmla="*/ 110590 h 1651713"/>
                  <a:gd name="connsiteX15" fmla="*/ 715105 w 755238"/>
                  <a:gd name="connsiteY15" fmla="*/ 1121 h 1651713"/>
                  <a:gd name="connsiteX0" fmla="*/ 715105 w 755238"/>
                  <a:gd name="connsiteY0" fmla="*/ 1121 h 1651713"/>
                  <a:gd name="connsiteX1" fmla="*/ 452350 w 755238"/>
                  <a:gd name="connsiteY1" fmla="*/ 172709 h 1651713"/>
                  <a:gd name="connsiteX2" fmla="*/ 238039 w 755238"/>
                  <a:gd name="connsiteY2" fmla="*/ 367358 h 1651713"/>
                  <a:gd name="connsiteX3" fmla="*/ 243618 w 755238"/>
                  <a:gd name="connsiteY3" fmla="*/ 678417 h 1651713"/>
                  <a:gd name="connsiteX4" fmla="*/ 237290 w 755238"/>
                  <a:gd name="connsiteY4" fmla="*/ 1043428 h 1651713"/>
                  <a:gd name="connsiteX5" fmla="*/ 176193 w 755238"/>
                  <a:gd name="connsiteY5" fmla="*/ 1203583 h 1651713"/>
                  <a:gd name="connsiteX6" fmla="*/ 9576 w 755238"/>
                  <a:gd name="connsiteY6" fmla="*/ 1601729 h 1651713"/>
                  <a:gd name="connsiteX7" fmla="*/ 493375 w 755238"/>
                  <a:gd name="connsiteY7" fmla="*/ 1616562 h 1651713"/>
                  <a:gd name="connsiteX8" fmla="*/ 586858 w 755238"/>
                  <a:gd name="connsiteY8" fmla="*/ 1276858 h 1651713"/>
                  <a:gd name="connsiteX9" fmla="*/ 654348 w 755238"/>
                  <a:gd name="connsiteY9" fmla="*/ 992333 h 1651713"/>
                  <a:gd name="connsiteX10" fmla="*/ 608356 w 755238"/>
                  <a:gd name="connsiteY10" fmla="*/ 669572 h 1651713"/>
                  <a:gd name="connsiteX11" fmla="*/ 591824 w 755238"/>
                  <a:gd name="connsiteY11" fmla="*/ 496965 h 1651713"/>
                  <a:gd name="connsiteX12" fmla="*/ 593321 w 755238"/>
                  <a:gd name="connsiteY12" fmla="*/ 424915 h 1651713"/>
                  <a:gd name="connsiteX13" fmla="*/ 617066 w 755238"/>
                  <a:gd name="connsiteY13" fmla="*/ 340143 h 1651713"/>
                  <a:gd name="connsiteX14" fmla="*/ 744496 w 755238"/>
                  <a:gd name="connsiteY14" fmla="*/ 110590 h 1651713"/>
                  <a:gd name="connsiteX15" fmla="*/ 715105 w 755238"/>
                  <a:gd name="connsiteY15" fmla="*/ 1121 h 1651713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38039 w 758463"/>
                  <a:gd name="connsiteY2" fmla="*/ 372062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38039 w 758463"/>
                  <a:gd name="connsiteY2" fmla="*/ 372062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38039 w 758463"/>
                  <a:gd name="connsiteY2" fmla="*/ 372062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38039 w 758463"/>
                  <a:gd name="connsiteY2" fmla="*/ 372062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40420 w 758463"/>
                  <a:gd name="connsiteY2" fmla="*/ 355393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40420 w 758463"/>
                  <a:gd name="connsiteY2" fmla="*/ 355393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40420 w 758463"/>
                  <a:gd name="connsiteY2" fmla="*/ 355393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40420 w 758463"/>
                  <a:gd name="connsiteY2" fmla="*/ 355393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19868 w 757327"/>
                  <a:gd name="connsiteY0" fmla="*/ 1036 h 1658772"/>
                  <a:gd name="connsiteX1" fmla="*/ 452350 w 757327"/>
                  <a:gd name="connsiteY1" fmla="*/ 179768 h 1658772"/>
                  <a:gd name="connsiteX2" fmla="*/ 240420 w 757327"/>
                  <a:gd name="connsiteY2" fmla="*/ 357748 h 1658772"/>
                  <a:gd name="connsiteX3" fmla="*/ 243618 w 757327"/>
                  <a:gd name="connsiteY3" fmla="*/ 685476 h 1658772"/>
                  <a:gd name="connsiteX4" fmla="*/ 237290 w 757327"/>
                  <a:gd name="connsiteY4" fmla="*/ 1050487 h 1658772"/>
                  <a:gd name="connsiteX5" fmla="*/ 176193 w 757327"/>
                  <a:gd name="connsiteY5" fmla="*/ 1210642 h 1658772"/>
                  <a:gd name="connsiteX6" fmla="*/ 9576 w 757327"/>
                  <a:gd name="connsiteY6" fmla="*/ 1608788 h 1658772"/>
                  <a:gd name="connsiteX7" fmla="*/ 493375 w 757327"/>
                  <a:gd name="connsiteY7" fmla="*/ 1623621 h 1658772"/>
                  <a:gd name="connsiteX8" fmla="*/ 586858 w 757327"/>
                  <a:gd name="connsiteY8" fmla="*/ 1283917 h 1658772"/>
                  <a:gd name="connsiteX9" fmla="*/ 654348 w 757327"/>
                  <a:gd name="connsiteY9" fmla="*/ 999392 h 1658772"/>
                  <a:gd name="connsiteX10" fmla="*/ 608356 w 757327"/>
                  <a:gd name="connsiteY10" fmla="*/ 676631 h 1658772"/>
                  <a:gd name="connsiteX11" fmla="*/ 591824 w 757327"/>
                  <a:gd name="connsiteY11" fmla="*/ 504024 h 1658772"/>
                  <a:gd name="connsiteX12" fmla="*/ 593321 w 757327"/>
                  <a:gd name="connsiteY12" fmla="*/ 431974 h 1658772"/>
                  <a:gd name="connsiteX13" fmla="*/ 617066 w 757327"/>
                  <a:gd name="connsiteY13" fmla="*/ 347202 h 1658772"/>
                  <a:gd name="connsiteX14" fmla="*/ 744496 w 757327"/>
                  <a:gd name="connsiteY14" fmla="*/ 117649 h 1658772"/>
                  <a:gd name="connsiteX15" fmla="*/ 719868 w 757327"/>
                  <a:gd name="connsiteY15" fmla="*/ 1036 h 1658772"/>
                  <a:gd name="connsiteX0" fmla="*/ 719868 w 744414"/>
                  <a:gd name="connsiteY0" fmla="*/ 848 h 1658584"/>
                  <a:gd name="connsiteX1" fmla="*/ 452350 w 744414"/>
                  <a:gd name="connsiteY1" fmla="*/ 179580 h 1658584"/>
                  <a:gd name="connsiteX2" fmla="*/ 240420 w 744414"/>
                  <a:gd name="connsiteY2" fmla="*/ 357560 h 1658584"/>
                  <a:gd name="connsiteX3" fmla="*/ 243618 w 744414"/>
                  <a:gd name="connsiteY3" fmla="*/ 685288 h 1658584"/>
                  <a:gd name="connsiteX4" fmla="*/ 237290 w 744414"/>
                  <a:gd name="connsiteY4" fmla="*/ 1050299 h 1658584"/>
                  <a:gd name="connsiteX5" fmla="*/ 176193 w 744414"/>
                  <a:gd name="connsiteY5" fmla="*/ 1210454 h 1658584"/>
                  <a:gd name="connsiteX6" fmla="*/ 9576 w 744414"/>
                  <a:gd name="connsiteY6" fmla="*/ 1608600 h 1658584"/>
                  <a:gd name="connsiteX7" fmla="*/ 493375 w 744414"/>
                  <a:gd name="connsiteY7" fmla="*/ 1623433 h 1658584"/>
                  <a:gd name="connsiteX8" fmla="*/ 586858 w 744414"/>
                  <a:gd name="connsiteY8" fmla="*/ 1283729 h 1658584"/>
                  <a:gd name="connsiteX9" fmla="*/ 654348 w 744414"/>
                  <a:gd name="connsiteY9" fmla="*/ 999204 h 1658584"/>
                  <a:gd name="connsiteX10" fmla="*/ 608356 w 744414"/>
                  <a:gd name="connsiteY10" fmla="*/ 676443 h 1658584"/>
                  <a:gd name="connsiteX11" fmla="*/ 591824 w 744414"/>
                  <a:gd name="connsiteY11" fmla="*/ 503836 h 1658584"/>
                  <a:gd name="connsiteX12" fmla="*/ 593321 w 744414"/>
                  <a:gd name="connsiteY12" fmla="*/ 431786 h 1658584"/>
                  <a:gd name="connsiteX13" fmla="*/ 617066 w 744414"/>
                  <a:gd name="connsiteY13" fmla="*/ 347014 h 1658584"/>
                  <a:gd name="connsiteX14" fmla="*/ 720683 w 744414"/>
                  <a:gd name="connsiteY14" fmla="*/ 122224 h 1658584"/>
                  <a:gd name="connsiteX15" fmla="*/ 719868 w 744414"/>
                  <a:gd name="connsiteY15" fmla="*/ 848 h 1658584"/>
                  <a:gd name="connsiteX0" fmla="*/ 719868 w 737605"/>
                  <a:gd name="connsiteY0" fmla="*/ 618 h 1658354"/>
                  <a:gd name="connsiteX1" fmla="*/ 452350 w 737605"/>
                  <a:gd name="connsiteY1" fmla="*/ 179350 h 1658354"/>
                  <a:gd name="connsiteX2" fmla="*/ 240420 w 737605"/>
                  <a:gd name="connsiteY2" fmla="*/ 357330 h 1658354"/>
                  <a:gd name="connsiteX3" fmla="*/ 243618 w 737605"/>
                  <a:gd name="connsiteY3" fmla="*/ 685058 h 1658354"/>
                  <a:gd name="connsiteX4" fmla="*/ 237290 w 737605"/>
                  <a:gd name="connsiteY4" fmla="*/ 1050069 h 1658354"/>
                  <a:gd name="connsiteX5" fmla="*/ 176193 w 737605"/>
                  <a:gd name="connsiteY5" fmla="*/ 1210224 h 1658354"/>
                  <a:gd name="connsiteX6" fmla="*/ 9576 w 737605"/>
                  <a:gd name="connsiteY6" fmla="*/ 1608370 h 1658354"/>
                  <a:gd name="connsiteX7" fmla="*/ 493375 w 737605"/>
                  <a:gd name="connsiteY7" fmla="*/ 1623203 h 1658354"/>
                  <a:gd name="connsiteX8" fmla="*/ 586858 w 737605"/>
                  <a:gd name="connsiteY8" fmla="*/ 1283499 h 1658354"/>
                  <a:gd name="connsiteX9" fmla="*/ 654348 w 737605"/>
                  <a:gd name="connsiteY9" fmla="*/ 998974 h 1658354"/>
                  <a:gd name="connsiteX10" fmla="*/ 608356 w 737605"/>
                  <a:gd name="connsiteY10" fmla="*/ 676213 h 1658354"/>
                  <a:gd name="connsiteX11" fmla="*/ 591824 w 737605"/>
                  <a:gd name="connsiteY11" fmla="*/ 503606 h 1658354"/>
                  <a:gd name="connsiteX12" fmla="*/ 593321 w 737605"/>
                  <a:gd name="connsiteY12" fmla="*/ 431556 h 1658354"/>
                  <a:gd name="connsiteX13" fmla="*/ 617066 w 737605"/>
                  <a:gd name="connsiteY13" fmla="*/ 346784 h 1658354"/>
                  <a:gd name="connsiteX14" fmla="*/ 720683 w 737605"/>
                  <a:gd name="connsiteY14" fmla="*/ 121994 h 1658354"/>
                  <a:gd name="connsiteX15" fmla="*/ 719868 w 737605"/>
                  <a:gd name="connsiteY15" fmla="*/ 618 h 1658354"/>
                  <a:gd name="connsiteX0" fmla="*/ 719868 w 724108"/>
                  <a:gd name="connsiteY0" fmla="*/ 7357 h 1665093"/>
                  <a:gd name="connsiteX1" fmla="*/ 452350 w 724108"/>
                  <a:gd name="connsiteY1" fmla="*/ 186089 h 1665093"/>
                  <a:gd name="connsiteX2" fmla="*/ 240420 w 724108"/>
                  <a:gd name="connsiteY2" fmla="*/ 364069 h 1665093"/>
                  <a:gd name="connsiteX3" fmla="*/ 243618 w 724108"/>
                  <a:gd name="connsiteY3" fmla="*/ 691797 h 1665093"/>
                  <a:gd name="connsiteX4" fmla="*/ 237290 w 724108"/>
                  <a:gd name="connsiteY4" fmla="*/ 1056808 h 1665093"/>
                  <a:gd name="connsiteX5" fmla="*/ 176193 w 724108"/>
                  <a:gd name="connsiteY5" fmla="*/ 1216963 h 1665093"/>
                  <a:gd name="connsiteX6" fmla="*/ 9576 w 724108"/>
                  <a:gd name="connsiteY6" fmla="*/ 1615109 h 1665093"/>
                  <a:gd name="connsiteX7" fmla="*/ 493375 w 724108"/>
                  <a:gd name="connsiteY7" fmla="*/ 1629942 h 1665093"/>
                  <a:gd name="connsiteX8" fmla="*/ 586858 w 724108"/>
                  <a:gd name="connsiteY8" fmla="*/ 1290238 h 1665093"/>
                  <a:gd name="connsiteX9" fmla="*/ 654348 w 724108"/>
                  <a:gd name="connsiteY9" fmla="*/ 1005713 h 1665093"/>
                  <a:gd name="connsiteX10" fmla="*/ 608356 w 724108"/>
                  <a:gd name="connsiteY10" fmla="*/ 682952 h 1665093"/>
                  <a:gd name="connsiteX11" fmla="*/ 591824 w 724108"/>
                  <a:gd name="connsiteY11" fmla="*/ 510345 h 1665093"/>
                  <a:gd name="connsiteX12" fmla="*/ 593321 w 724108"/>
                  <a:gd name="connsiteY12" fmla="*/ 438295 h 1665093"/>
                  <a:gd name="connsiteX13" fmla="*/ 617066 w 724108"/>
                  <a:gd name="connsiteY13" fmla="*/ 353523 h 1665093"/>
                  <a:gd name="connsiteX14" fmla="*/ 720683 w 724108"/>
                  <a:gd name="connsiteY14" fmla="*/ 128733 h 1665093"/>
                  <a:gd name="connsiteX15" fmla="*/ 719868 w 724108"/>
                  <a:gd name="connsiteY15" fmla="*/ 7357 h 1665093"/>
                  <a:gd name="connsiteX0" fmla="*/ 719868 w 815338"/>
                  <a:gd name="connsiteY0" fmla="*/ 7357 h 1665093"/>
                  <a:gd name="connsiteX1" fmla="*/ 452350 w 815338"/>
                  <a:gd name="connsiteY1" fmla="*/ 186089 h 1665093"/>
                  <a:gd name="connsiteX2" fmla="*/ 240420 w 815338"/>
                  <a:gd name="connsiteY2" fmla="*/ 364069 h 1665093"/>
                  <a:gd name="connsiteX3" fmla="*/ 243618 w 815338"/>
                  <a:gd name="connsiteY3" fmla="*/ 691797 h 1665093"/>
                  <a:gd name="connsiteX4" fmla="*/ 237290 w 815338"/>
                  <a:gd name="connsiteY4" fmla="*/ 1056808 h 1665093"/>
                  <a:gd name="connsiteX5" fmla="*/ 176193 w 815338"/>
                  <a:gd name="connsiteY5" fmla="*/ 1216963 h 1665093"/>
                  <a:gd name="connsiteX6" fmla="*/ 9576 w 815338"/>
                  <a:gd name="connsiteY6" fmla="*/ 1615109 h 1665093"/>
                  <a:gd name="connsiteX7" fmla="*/ 493375 w 815338"/>
                  <a:gd name="connsiteY7" fmla="*/ 1629942 h 1665093"/>
                  <a:gd name="connsiteX8" fmla="*/ 586858 w 815338"/>
                  <a:gd name="connsiteY8" fmla="*/ 1290238 h 1665093"/>
                  <a:gd name="connsiteX9" fmla="*/ 654348 w 815338"/>
                  <a:gd name="connsiteY9" fmla="*/ 1005713 h 1665093"/>
                  <a:gd name="connsiteX10" fmla="*/ 608356 w 815338"/>
                  <a:gd name="connsiteY10" fmla="*/ 682952 h 1665093"/>
                  <a:gd name="connsiteX11" fmla="*/ 591824 w 815338"/>
                  <a:gd name="connsiteY11" fmla="*/ 510345 h 1665093"/>
                  <a:gd name="connsiteX12" fmla="*/ 593321 w 815338"/>
                  <a:gd name="connsiteY12" fmla="*/ 438295 h 1665093"/>
                  <a:gd name="connsiteX13" fmla="*/ 812328 w 815338"/>
                  <a:gd name="connsiteY13" fmla="*/ 132067 h 1665093"/>
                  <a:gd name="connsiteX14" fmla="*/ 720683 w 815338"/>
                  <a:gd name="connsiteY14" fmla="*/ 128733 h 1665093"/>
                  <a:gd name="connsiteX15" fmla="*/ 719868 w 815338"/>
                  <a:gd name="connsiteY15" fmla="*/ 7357 h 1665093"/>
                  <a:gd name="connsiteX0" fmla="*/ 719868 w 871499"/>
                  <a:gd name="connsiteY0" fmla="*/ 7357 h 1665093"/>
                  <a:gd name="connsiteX1" fmla="*/ 452350 w 871499"/>
                  <a:gd name="connsiteY1" fmla="*/ 186089 h 1665093"/>
                  <a:gd name="connsiteX2" fmla="*/ 240420 w 871499"/>
                  <a:gd name="connsiteY2" fmla="*/ 364069 h 1665093"/>
                  <a:gd name="connsiteX3" fmla="*/ 243618 w 871499"/>
                  <a:gd name="connsiteY3" fmla="*/ 691797 h 1665093"/>
                  <a:gd name="connsiteX4" fmla="*/ 237290 w 871499"/>
                  <a:gd name="connsiteY4" fmla="*/ 1056808 h 1665093"/>
                  <a:gd name="connsiteX5" fmla="*/ 176193 w 871499"/>
                  <a:gd name="connsiteY5" fmla="*/ 1216963 h 1665093"/>
                  <a:gd name="connsiteX6" fmla="*/ 9576 w 871499"/>
                  <a:gd name="connsiteY6" fmla="*/ 1615109 h 1665093"/>
                  <a:gd name="connsiteX7" fmla="*/ 493375 w 871499"/>
                  <a:gd name="connsiteY7" fmla="*/ 1629942 h 1665093"/>
                  <a:gd name="connsiteX8" fmla="*/ 586858 w 871499"/>
                  <a:gd name="connsiteY8" fmla="*/ 1290238 h 1665093"/>
                  <a:gd name="connsiteX9" fmla="*/ 654348 w 871499"/>
                  <a:gd name="connsiteY9" fmla="*/ 1005713 h 1665093"/>
                  <a:gd name="connsiteX10" fmla="*/ 608356 w 871499"/>
                  <a:gd name="connsiteY10" fmla="*/ 682952 h 1665093"/>
                  <a:gd name="connsiteX11" fmla="*/ 591824 w 871499"/>
                  <a:gd name="connsiteY11" fmla="*/ 510345 h 1665093"/>
                  <a:gd name="connsiteX12" fmla="*/ 860021 w 871499"/>
                  <a:gd name="connsiteY12" fmla="*/ 378764 h 1665093"/>
                  <a:gd name="connsiteX13" fmla="*/ 812328 w 871499"/>
                  <a:gd name="connsiteY13" fmla="*/ 132067 h 1665093"/>
                  <a:gd name="connsiteX14" fmla="*/ 720683 w 871499"/>
                  <a:gd name="connsiteY14" fmla="*/ 128733 h 1665093"/>
                  <a:gd name="connsiteX15" fmla="*/ 719868 w 871499"/>
                  <a:gd name="connsiteY15" fmla="*/ 7357 h 1665093"/>
                  <a:gd name="connsiteX0" fmla="*/ 719868 w 881647"/>
                  <a:gd name="connsiteY0" fmla="*/ 7357 h 1665093"/>
                  <a:gd name="connsiteX1" fmla="*/ 452350 w 881647"/>
                  <a:gd name="connsiteY1" fmla="*/ 186089 h 1665093"/>
                  <a:gd name="connsiteX2" fmla="*/ 240420 w 881647"/>
                  <a:gd name="connsiteY2" fmla="*/ 364069 h 1665093"/>
                  <a:gd name="connsiteX3" fmla="*/ 243618 w 881647"/>
                  <a:gd name="connsiteY3" fmla="*/ 691797 h 1665093"/>
                  <a:gd name="connsiteX4" fmla="*/ 237290 w 881647"/>
                  <a:gd name="connsiteY4" fmla="*/ 1056808 h 1665093"/>
                  <a:gd name="connsiteX5" fmla="*/ 176193 w 881647"/>
                  <a:gd name="connsiteY5" fmla="*/ 1216963 h 1665093"/>
                  <a:gd name="connsiteX6" fmla="*/ 9576 w 881647"/>
                  <a:gd name="connsiteY6" fmla="*/ 1615109 h 1665093"/>
                  <a:gd name="connsiteX7" fmla="*/ 493375 w 881647"/>
                  <a:gd name="connsiteY7" fmla="*/ 1629942 h 1665093"/>
                  <a:gd name="connsiteX8" fmla="*/ 586858 w 881647"/>
                  <a:gd name="connsiteY8" fmla="*/ 1290238 h 1665093"/>
                  <a:gd name="connsiteX9" fmla="*/ 654348 w 881647"/>
                  <a:gd name="connsiteY9" fmla="*/ 1005713 h 1665093"/>
                  <a:gd name="connsiteX10" fmla="*/ 608356 w 881647"/>
                  <a:gd name="connsiteY10" fmla="*/ 682952 h 1665093"/>
                  <a:gd name="connsiteX11" fmla="*/ 591824 w 881647"/>
                  <a:gd name="connsiteY11" fmla="*/ 510345 h 1665093"/>
                  <a:gd name="connsiteX12" fmla="*/ 860021 w 881647"/>
                  <a:gd name="connsiteY12" fmla="*/ 378764 h 1665093"/>
                  <a:gd name="connsiteX13" fmla="*/ 812328 w 881647"/>
                  <a:gd name="connsiteY13" fmla="*/ 132067 h 1665093"/>
                  <a:gd name="connsiteX14" fmla="*/ 720683 w 881647"/>
                  <a:gd name="connsiteY14" fmla="*/ 128733 h 1665093"/>
                  <a:gd name="connsiteX15" fmla="*/ 719868 w 881647"/>
                  <a:gd name="connsiteY15" fmla="*/ 7357 h 1665093"/>
                  <a:gd name="connsiteX0" fmla="*/ 719868 w 882602"/>
                  <a:gd name="connsiteY0" fmla="*/ 7357 h 1665093"/>
                  <a:gd name="connsiteX1" fmla="*/ 452350 w 882602"/>
                  <a:gd name="connsiteY1" fmla="*/ 186089 h 1665093"/>
                  <a:gd name="connsiteX2" fmla="*/ 240420 w 882602"/>
                  <a:gd name="connsiteY2" fmla="*/ 364069 h 1665093"/>
                  <a:gd name="connsiteX3" fmla="*/ 243618 w 882602"/>
                  <a:gd name="connsiteY3" fmla="*/ 691797 h 1665093"/>
                  <a:gd name="connsiteX4" fmla="*/ 237290 w 882602"/>
                  <a:gd name="connsiteY4" fmla="*/ 1056808 h 1665093"/>
                  <a:gd name="connsiteX5" fmla="*/ 176193 w 882602"/>
                  <a:gd name="connsiteY5" fmla="*/ 1216963 h 1665093"/>
                  <a:gd name="connsiteX6" fmla="*/ 9576 w 882602"/>
                  <a:gd name="connsiteY6" fmla="*/ 1615109 h 1665093"/>
                  <a:gd name="connsiteX7" fmla="*/ 493375 w 882602"/>
                  <a:gd name="connsiteY7" fmla="*/ 1629942 h 1665093"/>
                  <a:gd name="connsiteX8" fmla="*/ 586858 w 882602"/>
                  <a:gd name="connsiteY8" fmla="*/ 1290238 h 1665093"/>
                  <a:gd name="connsiteX9" fmla="*/ 654348 w 882602"/>
                  <a:gd name="connsiteY9" fmla="*/ 1005713 h 1665093"/>
                  <a:gd name="connsiteX10" fmla="*/ 608356 w 882602"/>
                  <a:gd name="connsiteY10" fmla="*/ 682952 h 1665093"/>
                  <a:gd name="connsiteX11" fmla="*/ 591824 w 882602"/>
                  <a:gd name="connsiteY11" fmla="*/ 510345 h 1665093"/>
                  <a:gd name="connsiteX12" fmla="*/ 860021 w 882602"/>
                  <a:gd name="connsiteY12" fmla="*/ 378764 h 1665093"/>
                  <a:gd name="connsiteX13" fmla="*/ 814709 w 882602"/>
                  <a:gd name="connsiteY13" fmla="*/ 113017 h 1665093"/>
                  <a:gd name="connsiteX14" fmla="*/ 720683 w 882602"/>
                  <a:gd name="connsiteY14" fmla="*/ 128733 h 1665093"/>
                  <a:gd name="connsiteX15" fmla="*/ 719868 w 882602"/>
                  <a:gd name="connsiteY15" fmla="*/ 7357 h 1665093"/>
                  <a:gd name="connsiteX0" fmla="*/ 719868 w 882602"/>
                  <a:gd name="connsiteY0" fmla="*/ 7357 h 1665093"/>
                  <a:gd name="connsiteX1" fmla="*/ 452350 w 882602"/>
                  <a:gd name="connsiteY1" fmla="*/ 186089 h 1665093"/>
                  <a:gd name="connsiteX2" fmla="*/ 240420 w 882602"/>
                  <a:gd name="connsiteY2" fmla="*/ 364069 h 1665093"/>
                  <a:gd name="connsiteX3" fmla="*/ 243618 w 882602"/>
                  <a:gd name="connsiteY3" fmla="*/ 691797 h 1665093"/>
                  <a:gd name="connsiteX4" fmla="*/ 237290 w 882602"/>
                  <a:gd name="connsiteY4" fmla="*/ 1056808 h 1665093"/>
                  <a:gd name="connsiteX5" fmla="*/ 176193 w 882602"/>
                  <a:gd name="connsiteY5" fmla="*/ 1216963 h 1665093"/>
                  <a:gd name="connsiteX6" fmla="*/ 9576 w 882602"/>
                  <a:gd name="connsiteY6" fmla="*/ 1615109 h 1665093"/>
                  <a:gd name="connsiteX7" fmla="*/ 493375 w 882602"/>
                  <a:gd name="connsiteY7" fmla="*/ 1629942 h 1665093"/>
                  <a:gd name="connsiteX8" fmla="*/ 586858 w 882602"/>
                  <a:gd name="connsiteY8" fmla="*/ 1290238 h 1665093"/>
                  <a:gd name="connsiteX9" fmla="*/ 654348 w 882602"/>
                  <a:gd name="connsiteY9" fmla="*/ 1005713 h 1665093"/>
                  <a:gd name="connsiteX10" fmla="*/ 608356 w 882602"/>
                  <a:gd name="connsiteY10" fmla="*/ 682952 h 1665093"/>
                  <a:gd name="connsiteX11" fmla="*/ 591824 w 882602"/>
                  <a:gd name="connsiteY11" fmla="*/ 510345 h 1665093"/>
                  <a:gd name="connsiteX12" fmla="*/ 860021 w 882602"/>
                  <a:gd name="connsiteY12" fmla="*/ 378764 h 1665093"/>
                  <a:gd name="connsiteX13" fmla="*/ 814709 w 882602"/>
                  <a:gd name="connsiteY13" fmla="*/ 113017 h 1665093"/>
                  <a:gd name="connsiteX14" fmla="*/ 720683 w 882602"/>
                  <a:gd name="connsiteY14" fmla="*/ 128733 h 1665093"/>
                  <a:gd name="connsiteX15" fmla="*/ 719868 w 882602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586858 w 868043"/>
                  <a:gd name="connsiteY8" fmla="*/ 1290238 h 1665093"/>
                  <a:gd name="connsiteX9" fmla="*/ 654348 w 868043"/>
                  <a:gd name="connsiteY9" fmla="*/ 1005713 h 1665093"/>
                  <a:gd name="connsiteX10" fmla="*/ 608356 w 868043"/>
                  <a:gd name="connsiteY10" fmla="*/ 682952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586858 w 868043"/>
                  <a:gd name="connsiteY8" fmla="*/ 1290238 h 1665093"/>
                  <a:gd name="connsiteX9" fmla="*/ 654348 w 868043"/>
                  <a:gd name="connsiteY9" fmla="*/ 1005713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586858 w 868043"/>
                  <a:gd name="connsiteY8" fmla="*/ 1290238 h 1665093"/>
                  <a:gd name="connsiteX9" fmla="*/ 809129 w 868043"/>
                  <a:gd name="connsiteY9" fmla="*/ 936656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41627 w 868043"/>
                  <a:gd name="connsiteY8" fmla="*/ 1290238 h 1665093"/>
                  <a:gd name="connsiteX9" fmla="*/ 809129 w 868043"/>
                  <a:gd name="connsiteY9" fmla="*/ 936656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41627 w 868043"/>
                  <a:gd name="connsiteY8" fmla="*/ 1290238 h 1665093"/>
                  <a:gd name="connsiteX9" fmla="*/ 809129 w 868043"/>
                  <a:gd name="connsiteY9" fmla="*/ 936656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44008 w 868043"/>
                  <a:gd name="connsiteY8" fmla="*/ 1311670 h 1665093"/>
                  <a:gd name="connsiteX9" fmla="*/ 809129 w 868043"/>
                  <a:gd name="connsiteY9" fmla="*/ 936656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44008 w 868043"/>
                  <a:gd name="connsiteY8" fmla="*/ 1311670 h 1665093"/>
                  <a:gd name="connsiteX9" fmla="*/ 821035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21035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21035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32941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32941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32941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32941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21754 w 869929"/>
                  <a:gd name="connsiteY0" fmla="*/ 7357 h 1662530"/>
                  <a:gd name="connsiteX1" fmla="*/ 454236 w 869929"/>
                  <a:gd name="connsiteY1" fmla="*/ 186089 h 1662530"/>
                  <a:gd name="connsiteX2" fmla="*/ 242306 w 869929"/>
                  <a:gd name="connsiteY2" fmla="*/ 364069 h 1662530"/>
                  <a:gd name="connsiteX3" fmla="*/ 245504 w 869929"/>
                  <a:gd name="connsiteY3" fmla="*/ 691797 h 1662530"/>
                  <a:gd name="connsiteX4" fmla="*/ 239176 w 869929"/>
                  <a:gd name="connsiteY4" fmla="*/ 1056808 h 1662530"/>
                  <a:gd name="connsiteX5" fmla="*/ 159029 w 869929"/>
                  <a:gd name="connsiteY5" fmla="*/ 1259825 h 1662530"/>
                  <a:gd name="connsiteX6" fmla="*/ 11462 w 869929"/>
                  <a:gd name="connsiteY6" fmla="*/ 1615109 h 1662530"/>
                  <a:gd name="connsiteX7" fmla="*/ 495261 w 869929"/>
                  <a:gd name="connsiteY7" fmla="*/ 1629942 h 1662530"/>
                  <a:gd name="connsiteX8" fmla="*/ 655419 w 869929"/>
                  <a:gd name="connsiteY8" fmla="*/ 1283095 h 1662530"/>
                  <a:gd name="connsiteX9" fmla="*/ 834827 w 869929"/>
                  <a:gd name="connsiteY9" fmla="*/ 965231 h 1662530"/>
                  <a:gd name="connsiteX10" fmla="*/ 791217 w 869929"/>
                  <a:gd name="connsiteY10" fmla="*/ 713908 h 1662530"/>
                  <a:gd name="connsiteX11" fmla="*/ 798498 w 869929"/>
                  <a:gd name="connsiteY11" fmla="*/ 527014 h 1662530"/>
                  <a:gd name="connsiteX12" fmla="*/ 861907 w 869929"/>
                  <a:gd name="connsiteY12" fmla="*/ 378764 h 1662530"/>
                  <a:gd name="connsiteX13" fmla="*/ 816595 w 869929"/>
                  <a:gd name="connsiteY13" fmla="*/ 113017 h 1662530"/>
                  <a:gd name="connsiteX14" fmla="*/ 722569 w 869929"/>
                  <a:gd name="connsiteY14" fmla="*/ 128733 h 1662530"/>
                  <a:gd name="connsiteX15" fmla="*/ 721754 w 869929"/>
                  <a:gd name="connsiteY15" fmla="*/ 7357 h 1662530"/>
                  <a:gd name="connsiteX0" fmla="*/ 721754 w 869929"/>
                  <a:gd name="connsiteY0" fmla="*/ 7357 h 1662530"/>
                  <a:gd name="connsiteX1" fmla="*/ 454236 w 869929"/>
                  <a:gd name="connsiteY1" fmla="*/ 186089 h 1662530"/>
                  <a:gd name="connsiteX2" fmla="*/ 242306 w 869929"/>
                  <a:gd name="connsiteY2" fmla="*/ 364069 h 1662530"/>
                  <a:gd name="connsiteX3" fmla="*/ 245504 w 869929"/>
                  <a:gd name="connsiteY3" fmla="*/ 691797 h 1662530"/>
                  <a:gd name="connsiteX4" fmla="*/ 239176 w 869929"/>
                  <a:gd name="connsiteY4" fmla="*/ 1056808 h 1662530"/>
                  <a:gd name="connsiteX5" fmla="*/ 159029 w 869929"/>
                  <a:gd name="connsiteY5" fmla="*/ 1259825 h 1662530"/>
                  <a:gd name="connsiteX6" fmla="*/ 11462 w 869929"/>
                  <a:gd name="connsiteY6" fmla="*/ 1615109 h 1662530"/>
                  <a:gd name="connsiteX7" fmla="*/ 495261 w 869929"/>
                  <a:gd name="connsiteY7" fmla="*/ 1629942 h 1662530"/>
                  <a:gd name="connsiteX8" fmla="*/ 655419 w 869929"/>
                  <a:gd name="connsiteY8" fmla="*/ 1283095 h 1662530"/>
                  <a:gd name="connsiteX9" fmla="*/ 834827 w 869929"/>
                  <a:gd name="connsiteY9" fmla="*/ 965231 h 1662530"/>
                  <a:gd name="connsiteX10" fmla="*/ 791217 w 869929"/>
                  <a:gd name="connsiteY10" fmla="*/ 713908 h 1662530"/>
                  <a:gd name="connsiteX11" fmla="*/ 798498 w 869929"/>
                  <a:gd name="connsiteY11" fmla="*/ 527014 h 1662530"/>
                  <a:gd name="connsiteX12" fmla="*/ 861907 w 869929"/>
                  <a:gd name="connsiteY12" fmla="*/ 378764 h 1662530"/>
                  <a:gd name="connsiteX13" fmla="*/ 816595 w 869929"/>
                  <a:gd name="connsiteY13" fmla="*/ 113017 h 1662530"/>
                  <a:gd name="connsiteX14" fmla="*/ 722569 w 869929"/>
                  <a:gd name="connsiteY14" fmla="*/ 128733 h 1662530"/>
                  <a:gd name="connsiteX15" fmla="*/ 721754 w 869929"/>
                  <a:gd name="connsiteY15" fmla="*/ 7357 h 1662530"/>
                  <a:gd name="connsiteX0" fmla="*/ 723919 w 872094"/>
                  <a:gd name="connsiteY0" fmla="*/ 7357 h 1662530"/>
                  <a:gd name="connsiteX1" fmla="*/ 456401 w 872094"/>
                  <a:gd name="connsiteY1" fmla="*/ 186089 h 1662530"/>
                  <a:gd name="connsiteX2" fmla="*/ 244471 w 872094"/>
                  <a:gd name="connsiteY2" fmla="*/ 364069 h 1662530"/>
                  <a:gd name="connsiteX3" fmla="*/ 247669 w 872094"/>
                  <a:gd name="connsiteY3" fmla="*/ 691797 h 1662530"/>
                  <a:gd name="connsiteX4" fmla="*/ 241341 w 872094"/>
                  <a:gd name="connsiteY4" fmla="*/ 1056808 h 1662530"/>
                  <a:gd name="connsiteX5" fmla="*/ 161194 w 872094"/>
                  <a:gd name="connsiteY5" fmla="*/ 1259825 h 1662530"/>
                  <a:gd name="connsiteX6" fmla="*/ 13627 w 872094"/>
                  <a:gd name="connsiteY6" fmla="*/ 1615109 h 1662530"/>
                  <a:gd name="connsiteX7" fmla="*/ 537907 w 872094"/>
                  <a:gd name="connsiteY7" fmla="*/ 1629942 h 1662530"/>
                  <a:gd name="connsiteX8" fmla="*/ 657584 w 872094"/>
                  <a:gd name="connsiteY8" fmla="*/ 1283095 h 1662530"/>
                  <a:gd name="connsiteX9" fmla="*/ 836992 w 872094"/>
                  <a:gd name="connsiteY9" fmla="*/ 965231 h 1662530"/>
                  <a:gd name="connsiteX10" fmla="*/ 793382 w 872094"/>
                  <a:gd name="connsiteY10" fmla="*/ 713908 h 1662530"/>
                  <a:gd name="connsiteX11" fmla="*/ 800663 w 872094"/>
                  <a:gd name="connsiteY11" fmla="*/ 527014 h 1662530"/>
                  <a:gd name="connsiteX12" fmla="*/ 864072 w 872094"/>
                  <a:gd name="connsiteY12" fmla="*/ 378764 h 1662530"/>
                  <a:gd name="connsiteX13" fmla="*/ 818760 w 872094"/>
                  <a:gd name="connsiteY13" fmla="*/ 113017 h 1662530"/>
                  <a:gd name="connsiteX14" fmla="*/ 724734 w 872094"/>
                  <a:gd name="connsiteY14" fmla="*/ 128733 h 1662530"/>
                  <a:gd name="connsiteX15" fmla="*/ 723919 w 872094"/>
                  <a:gd name="connsiteY15" fmla="*/ 7357 h 1662530"/>
                  <a:gd name="connsiteX0" fmla="*/ 723919 w 872094"/>
                  <a:gd name="connsiteY0" fmla="*/ 7357 h 1662530"/>
                  <a:gd name="connsiteX1" fmla="*/ 456401 w 872094"/>
                  <a:gd name="connsiteY1" fmla="*/ 186089 h 1662530"/>
                  <a:gd name="connsiteX2" fmla="*/ 244471 w 872094"/>
                  <a:gd name="connsiteY2" fmla="*/ 364069 h 1662530"/>
                  <a:gd name="connsiteX3" fmla="*/ 247669 w 872094"/>
                  <a:gd name="connsiteY3" fmla="*/ 691797 h 1662530"/>
                  <a:gd name="connsiteX4" fmla="*/ 241341 w 872094"/>
                  <a:gd name="connsiteY4" fmla="*/ 1056808 h 1662530"/>
                  <a:gd name="connsiteX5" fmla="*/ 161194 w 872094"/>
                  <a:gd name="connsiteY5" fmla="*/ 1259825 h 1662530"/>
                  <a:gd name="connsiteX6" fmla="*/ 13627 w 872094"/>
                  <a:gd name="connsiteY6" fmla="*/ 1615109 h 1662530"/>
                  <a:gd name="connsiteX7" fmla="*/ 537907 w 872094"/>
                  <a:gd name="connsiteY7" fmla="*/ 1629942 h 1662530"/>
                  <a:gd name="connsiteX8" fmla="*/ 657584 w 872094"/>
                  <a:gd name="connsiteY8" fmla="*/ 1283095 h 1662530"/>
                  <a:gd name="connsiteX9" fmla="*/ 836992 w 872094"/>
                  <a:gd name="connsiteY9" fmla="*/ 965231 h 1662530"/>
                  <a:gd name="connsiteX10" fmla="*/ 793382 w 872094"/>
                  <a:gd name="connsiteY10" fmla="*/ 713908 h 1662530"/>
                  <a:gd name="connsiteX11" fmla="*/ 800663 w 872094"/>
                  <a:gd name="connsiteY11" fmla="*/ 527014 h 1662530"/>
                  <a:gd name="connsiteX12" fmla="*/ 864072 w 872094"/>
                  <a:gd name="connsiteY12" fmla="*/ 378764 h 1662530"/>
                  <a:gd name="connsiteX13" fmla="*/ 818760 w 872094"/>
                  <a:gd name="connsiteY13" fmla="*/ 113017 h 1662530"/>
                  <a:gd name="connsiteX14" fmla="*/ 724734 w 872094"/>
                  <a:gd name="connsiteY14" fmla="*/ 128733 h 1662530"/>
                  <a:gd name="connsiteX15" fmla="*/ 723919 w 872094"/>
                  <a:gd name="connsiteY15" fmla="*/ 7357 h 1662530"/>
                  <a:gd name="connsiteX0" fmla="*/ 723017 w 871192"/>
                  <a:gd name="connsiteY0" fmla="*/ 7357 h 1659724"/>
                  <a:gd name="connsiteX1" fmla="*/ 455499 w 871192"/>
                  <a:gd name="connsiteY1" fmla="*/ 186089 h 1659724"/>
                  <a:gd name="connsiteX2" fmla="*/ 243569 w 871192"/>
                  <a:gd name="connsiteY2" fmla="*/ 364069 h 1659724"/>
                  <a:gd name="connsiteX3" fmla="*/ 246767 w 871192"/>
                  <a:gd name="connsiteY3" fmla="*/ 691797 h 1659724"/>
                  <a:gd name="connsiteX4" fmla="*/ 240439 w 871192"/>
                  <a:gd name="connsiteY4" fmla="*/ 1056808 h 1659724"/>
                  <a:gd name="connsiteX5" fmla="*/ 160292 w 871192"/>
                  <a:gd name="connsiteY5" fmla="*/ 1259825 h 1659724"/>
                  <a:gd name="connsiteX6" fmla="*/ 12725 w 871192"/>
                  <a:gd name="connsiteY6" fmla="*/ 1615109 h 1659724"/>
                  <a:gd name="connsiteX7" fmla="*/ 520337 w 871192"/>
                  <a:gd name="connsiteY7" fmla="*/ 1625180 h 1659724"/>
                  <a:gd name="connsiteX8" fmla="*/ 656682 w 871192"/>
                  <a:gd name="connsiteY8" fmla="*/ 1283095 h 1659724"/>
                  <a:gd name="connsiteX9" fmla="*/ 836090 w 871192"/>
                  <a:gd name="connsiteY9" fmla="*/ 965231 h 1659724"/>
                  <a:gd name="connsiteX10" fmla="*/ 792480 w 871192"/>
                  <a:gd name="connsiteY10" fmla="*/ 713908 h 1659724"/>
                  <a:gd name="connsiteX11" fmla="*/ 799761 w 871192"/>
                  <a:gd name="connsiteY11" fmla="*/ 527014 h 1659724"/>
                  <a:gd name="connsiteX12" fmla="*/ 863170 w 871192"/>
                  <a:gd name="connsiteY12" fmla="*/ 378764 h 1659724"/>
                  <a:gd name="connsiteX13" fmla="*/ 817858 w 871192"/>
                  <a:gd name="connsiteY13" fmla="*/ 113017 h 1659724"/>
                  <a:gd name="connsiteX14" fmla="*/ 723832 w 871192"/>
                  <a:gd name="connsiteY14" fmla="*/ 128733 h 1659724"/>
                  <a:gd name="connsiteX15" fmla="*/ 723017 w 871192"/>
                  <a:gd name="connsiteY15" fmla="*/ 7357 h 1659724"/>
                  <a:gd name="connsiteX0" fmla="*/ 723017 w 870705"/>
                  <a:gd name="connsiteY0" fmla="*/ 7357 h 1659724"/>
                  <a:gd name="connsiteX1" fmla="*/ 455499 w 870705"/>
                  <a:gd name="connsiteY1" fmla="*/ 186089 h 1659724"/>
                  <a:gd name="connsiteX2" fmla="*/ 243569 w 870705"/>
                  <a:gd name="connsiteY2" fmla="*/ 364069 h 1659724"/>
                  <a:gd name="connsiteX3" fmla="*/ 246767 w 870705"/>
                  <a:gd name="connsiteY3" fmla="*/ 691797 h 1659724"/>
                  <a:gd name="connsiteX4" fmla="*/ 240439 w 870705"/>
                  <a:gd name="connsiteY4" fmla="*/ 1056808 h 1659724"/>
                  <a:gd name="connsiteX5" fmla="*/ 160292 w 870705"/>
                  <a:gd name="connsiteY5" fmla="*/ 1259825 h 1659724"/>
                  <a:gd name="connsiteX6" fmla="*/ 12725 w 870705"/>
                  <a:gd name="connsiteY6" fmla="*/ 1615109 h 1659724"/>
                  <a:gd name="connsiteX7" fmla="*/ 520337 w 870705"/>
                  <a:gd name="connsiteY7" fmla="*/ 1625180 h 1659724"/>
                  <a:gd name="connsiteX8" fmla="*/ 656682 w 870705"/>
                  <a:gd name="connsiteY8" fmla="*/ 1283095 h 1659724"/>
                  <a:gd name="connsiteX9" fmla="*/ 836090 w 870705"/>
                  <a:gd name="connsiteY9" fmla="*/ 965231 h 1659724"/>
                  <a:gd name="connsiteX10" fmla="*/ 792480 w 870705"/>
                  <a:gd name="connsiteY10" fmla="*/ 713908 h 1659724"/>
                  <a:gd name="connsiteX11" fmla="*/ 806905 w 870705"/>
                  <a:gd name="connsiteY11" fmla="*/ 534158 h 1659724"/>
                  <a:gd name="connsiteX12" fmla="*/ 863170 w 870705"/>
                  <a:gd name="connsiteY12" fmla="*/ 378764 h 1659724"/>
                  <a:gd name="connsiteX13" fmla="*/ 817858 w 870705"/>
                  <a:gd name="connsiteY13" fmla="*/ 113017 h 1659724"/>
                  <a:gd name="connsiteX14" fmla="*/ 723832 w 870705"/>
                  <a:gd name="connsiteY14" fmla="*/ 128733 h 1659724"/>
                  <a:gd name="connsiteX15" fmla="*/ 723017 w 870705"/>
                  <a:gd name="connsiteY15" fmla="*/ 7357 h 1659724"/>
                  <a:gd name="connsiteX0" fmla="*/ 723017 w 880385"/>
                  <a:gd name="connsiteY0" fmla="*/ 7357 h 1659724"/>
                  <a:gd name="connsiteX1" fmla="*/ 455499 w 880385"/>
                  <a:gd name="connsiteY1" fmla="*/ 186089 h 1659724"/>
                  <a:gd name="connsiteX2" fmla="*/ 243569 w 880385"/>
                  <a:gd name="connsiteY2" fmla="*/ 364069 h 1659724"/>
                  <a:gd name="connsiteX3" fmla="*/ 246767 w 880385"/>
                  <a:gd name="connsiteY3" fmla="*/ 691797 h 1659724"/>
                  <a:gd name="connsiteX4" fmla="*/ 240439 w 880385"/>
                  <a:gd name="connsiteY4" fmla="*/ 1056808 h 1659724"/>
                  <a:gd name="connsiteX5" fmla="*/ 160292 w 880385"/>
                  <a:gd name="connsiteY5" fmla="*/ 1259825 h 1659724"/>
                  <a:gd name="connsiteX6" fmla="*/ 12725 w 880385"/>
                  <a:gd name="connsiteY6" fmla="*/ 1615109 h 1659724"/>
                  <a:gd name="connsiteX7" fmla="*/ 520337 w 880385"/>
                  <a:gd name="connsiteY7" fmla="*/ 1625180 h 1659724"/>
                  <a:gd name="connsiteX8" fmla="*/ 656682 w 880385"/>
                  <a:gd name="connsiteY8" fmla="*/ 1283095 h 1659724"/>
                  <a:gd name="connsiteX9" fmla="*/ 836090 w 880385"/>
                  <a:gd name="connsiteY9" fmla="*/ 965231 h 1659724"/>
                  <a:gd name="connsiteX10" fmla="*/ 792480 w 880385"/>
                  <a:gd name="connsiteY10" fmla="*/ 713908 h 1659724"/>
                  <a:gd name="connsiteX11" fmla="*/ 806905 w 880385"/>
                  <a:gd name="connsiteY11" fmla="*/ 534158 h 1659724"/>
                  <a:gd name="connsiteX12" fmla="*/ 863170 w 880385"/>
                  <a:gd name="connsiteY12" fmla="*/ 378764 h 1659724"/>
                  <a:gd name="connsiteX13" fmla="*/ 817858 w 880385"/>
                  <a:gd name="connsiteY13" fmla="*/ 113017 h 1659724"/>
                  <a:gd name="connsiteX14" fmla="*/ 723832 w 880385"/>
                  <a:gd name="connsiteY14" fmla="*/ 128733 h 1659724"/>
                  <a:gd name="connsiteX15" fmla="*/ 723017 w 880385"/>
                  <a:gd name="connsiteY15" fmla="*/ 7357 h 1659724"/>
                  <a:gd name="connsiteX0" fmla="*/ 723017 w 878975"/>
                  <a:gd name="connsiteY0" fmla="*/ 7357 h 1659724"/>
                  <a:gd name="connsiteX1" fmla="*/ 455499 w 878975"/>
                  <a:gd name="connsiteY1" fmla="*/ 186089 h 1659724"/>
                  <a:gd name="connsiteX2" fmla="*/ 243569 w 878975"/>
                  <a:gd name="connsiteY2" fmla="*/ 364069 h 1659724"/>
                  <a:gd name="connsiteX3" fmla="*/ 246767 w 878975"/>
                  <a:gd name="connsiteY3" fmla="*/ 691797 h 1659724"/>
                  <a:gd name="connsiteX4" fmla="*/ 240439 w 878975"/>
                  <a:gd name="connsiteY4" fmla="*/ 1056808 h 1659724"/>
                  <a:gd name="connsiteX5" fmla="*/ 160292 w 878975"/>
                  <a:gd name="connsiteY5" fmla="*/ 1259825 h 1659724"/>
                  <a:gd name="connsiteX6" fmla="*/ 12725 w 878975"/>
                  <a:gd name="connsiteY6" fmla="*/ 1615109 h 1659724"/>
                  <a:gd name="connsiteX7" fmla="*/ 520337 w 878975"/>
                  <a:gd name="connsiteY7" fmla="*/ 1625180 h 1659724"/>
                  <a:gd name="connsiteX8" fmla="*/ 656682 w 878975"/>
                  <a:gd name="connsiteY8" fmla="*/ 1283095 h 1659724"/>
                  <a:gd name="connsiteX9" fmla="*/ 836090 w 878975"/>
                  <a:gd name="connsiteY9" fmla="*/ 965231 h 1659724"/>
                  <a:gd name="connsiteX10" fmla="*/ 792480 w 878975"/>
                  <a:gd name="connsiteY10" fmla="*/ 713908 h 1659724"/>
                  <a:gd name="connsiteX11" fmla="*/ 806905 w 878975"/>
                  <a:gd name="connsiteY11" fmla="*/ 534158 h 1659724"/>
                  <a:gd name="connsiteX12" fmla="*/ 863170 w 878975"/>
                  <a:gd name="connsiteY12" fmla="*/ 378764 h 1659724"/>
                  <a:gd name="connsiteX13" fmla="*/ 815476 w 878975"/>
                  <a:gd name="connsiteY13" fmla="*/ 117780 h 1659724"/>
                  <a:gd name="connsiteX14" fmla="*/ 723832 w 878975"/>
                  <a:gd name="connsiteY14" fmla="*/ 128733 h 1659724"/>
                  <a:gd name="connsiteX15" fmla="*/ 723017 w 878975"/>
                  <a:gd name="connsiteY15" fmla="*/ 7357 h 1659724"/>
                  <a:gd name="connsiteX0" fmla="*/ 723017 w 878360"/>
                  <a:gd name="connsiteY0" fmla="*/ 7357 h 1659724"/>
                  <a:gd name="connsiteX1" fmla="*/ 455499 w 878360"/>
                  <a:gd name="connsiteY1" fmla="*/ 186089 h 1659724"/>
                  <a:gd name="connsiteX2" fmla="*/ 243569 w 878360"/>
                  <a:gd name="connsiteY2" fmla="*/ 364069 h 1659724"/>
                  <a:gd name="connsiteX3" fmla="*/ 246767 w 878360"/>
                  <a:gd name="connsiteY3" fmla="*/ 691797 h 1659724"/>
                  <a:gd name="connsiteX4" fmla="*/ 240439 w 878360"/>
                  <a:gd name="connsiteY4" fmla="*/ 1056808 h 1659724"/>
                  <a:gd name="connsiteX5" fmla="*/ 160292 w 878360"/>
                  <a:gd name="connsiteY5" fmla="*/ 1259825 h 1659724"/>
                  <a:gd name="connsiteX6" fmla="*/ 12725 w 878360"/>
                  <a:gd name="connsiteY6" fmla="*/ 1615109 h 1659724"/>
                  <a:gd name="connsiteX7" fmla="*/ 520337 w 878360"/>
                  <a:gd name="connsiteY7" fmla="*/ 1625180 h 1659724"/>
                  <a:gd name="connsiteX8" fmla="*/ 656682 w 878360"/>
                  <a:gd name="connsiteY8" fmla="*/ 1283095 h 1659724"/>
                  <a:gd name="connsiteX9" fmla="*/ 836090 w 878360"/>
                  <a:gd name="connsiteY9" fmla="*/ 965231 h 1659724"/>
                  <a:gd name="connsiteX10" fmla="*/ 792480 w 878360"/>
                  <a:gd name="connsiteY10" fmla="*/ 713908 h 1659724"/>
                  <a:gd name="connsiteX11" fmla="*/ 806905 w 878360"/>
                  <a:gd name="connsiteY11" fmla="*/ 534158 h 1659724"/>
                  <a:gd name="connsiteX12" fmla="*/ 863170 w 878360"/>
                  <a:gd name="connsiteY12" fmla="*/ 378764 h 1659724"/>
                  <a:gd name="connsiteX13" fmla="*/ 815476 w 878360"/>
                  <a:gd name="connsiteY13" fmla="*/ 117780 h 1659724"/>
                  <a:gd name="connsiteX14" fmla="*/ 723832 w 878360"/>
                  <a:gd name="connsiteY14" fmla="*/ 128733 h 1659724"/>
                  <a:gd name="connsiteX15" fmla="*/ 723017 w 878360"/>
                  <a:gd name="connsiteY15" fmla="*/ 7357 h 1659724"/>
                  <a:gd name="connsiteX0" fmla="*/ 723017 w 880208"/>
                  <a:gd name="connsiteY0" fmla="*/ 7357 h 1659724"/>
                  <a:gd name="connsiteX1" fmla="*/ 455499 w 880208"/>
                  <a:gd name="connsiteY1" fmla="*/ 186089 h 1659724"/>
                  <a:gd name="connsiteX2" fmla="*/ 243569 w 880208"/>
                  <a:gd name="connsiteY2" fmla="*/ 364069 h 1659724"/>
                  <a:gd name="connsiteX3" fmla="*/ 246767 w 880208"/>
                  <a:gd name="connsiteY3" fmla="*/ 691797 h 1659724"/>
                  <a:gd name="connsiteX4" fmla="*/ 240439 w 880208"/>
                  <a:gd name="connsiteY4" fmla="*/ 1056808 h 1659724"/>
                  <a:gd name="connsiteX5" fmla="*/ 160292 w 880208"/>
                  <a:gd name="connsiteY5" fmla="*/ 1259825 h 1659724"/>
                  <a:gd name="connsiteX6" fmla="*/ 12725 w 880208"/>
                  <a:gd name="connsiteY6" fmla="*/ 1615109 h 1659724"/>
                  <a:gd name="connsiteX7" fmla="*/ 520337 w 880208"/>
                  <a:gd name="connsiteY7" fmla="*/ 1625180 h 1659724"/>
                  <a:gd name="connsiteX8" fmla="*/ 656682 w 880208"/>
                  <a:gd name="connsiteY8" fmla="*/ 1283095 h 1659724"/>
                  <a:gd name="connsiteX9" fmla="*/ 836090 w 880208"/>
                  <a:gd name="connsiteY9" fmla="*/ 965231 h 1659724"/>
                  <a:gd name="connsiteX10" fmla="*/ 792480 w 880208"/>
                  <a:gd name="connsiteY10" fmla="*/ 713908 h 1659724"/>
                  <a:gd name="connsiteX11" fmla="*/ 806905 w 880208"/>
                  <a:gd name="connsiteY11" fmla="*/ 534158 h 1659724"/>
                  <a:gd name="connsiteX12" fmla="*/ 863170 w 880208"/>
                  <a:gd name="connsiteY12" fmla="*/ 378764 h 1659724"/>
                  <a:gd name="connsiteX13" fmla="*/ 815476 w 880208"/>
                  <a:gd name="connsiteY13" fmla="*/ 117780 h 1659724"/>
                  <a:gd name="connsiteX14" fmla="*/ 723832 w 880208"/>
                  <a:gd name="connsiteY14" fmla="*/ 128733 h 1659724"/>
                  <a:gd name="connsiteX15" fmla="*/ 723017 w 880208"/>
                  <a:gd name="connsiteY15" fmla="*/ 7357 h 1659724"/>
                  <a:gd name="connsiteX0" fmla="*/ 715873 w 880208"/>
                  <a:gd name="connsiteY0" fmla="*/ 7433 h 1657419"/>
                  <a:gd name="connsiteX1" fmla="*/ 455499 w 880208"/>
                  <a:gd name="connsiteY1" fmla="*/ 183784 h 1657419"/>
                  <a:gd name="connsiteX2" fmla="*/ 243569 w 880208"/>
                  <a:gd name="connsiteY2" fmla="*/ 361764 h 1657419"/>
                  <a:gd name="connsiteX3" fmla="*/ 246767 w 880208"/>
                  <a:gd name="connsiteY3" fmla="*/ 689492 h 1657419"/>
                  <a:gd name="connsiteX4" fmla="*/ 240439 w 880208"/>
                  <a:gd name="connsiteY4" fmla="*/ 1054503 h 1657419"/>
                  <a:gd name="connsiteX5" fmla="*/ 160292 w 880208"/>
                  <a:gd name="connsiteY5" fmla="*/ 1257520 h 1657419"/>
                  <a:gd name="connsiteX6" fmla="*/ 12725 w 880208"/>
                  <a:gd name="connsiteY6" fmla="*/ 1612804 h 1657419"/>
                  <a:gd name="connsiteX7" fmla="*/ 520337 w 880208"/>
                  <a:gd name="connsiteY7" fmla="*/ 1622875 h 1657419"/>
                  <a:gd name="connsiteX8" fmla="*/ 656682 w 880208"/>
                  <a:gd name="connsiteY8" fmla="*/ 1280790 h 1657419"/>
                  <a:gd name="connsiteX9" fmla="*/ 836090 w 880208"/>
                  <a:gd name="connsiteY9" fmla="*/ 962926 h 1657419"/>
                  <a:gd name="connsiteX10" fmla="*/ 792480 w 880208"/>
                  <a:gd name="connsiteY10" fmla="*/ 711603 h 1657419"/>
                  <a:gd name="connsiteX11" fmla="*/ 806905 w 880208"/>
                  <a:gd name="connsiteY11" fmla="*/ 531853 h 1657419"/>
                  <a:gd name="connsiteX12" fmla="*/ 863170 w 880208"/>
                  <a:gd name="connsiteY12" fmla="*/ 376459 h 1657419"/>
                  <a:gd name="connsiteX13" fmla="*/ 815476 w 880208"/>
                  <a:gd name="connsiteY13" fmla="*/ 115475 h 1657419"/>
                  <a:gd name="connsiteX14" fmla="*/ 723832 w 880208"/>
                  <a:gd name="connsiteY14" fmla="*/ 126428 h 1657419"/>
                  <a:gd name="connsiteX15" fmla="*/ 715873 w 880208"/>
                  <a:gd name="connsiteY15" fmla="*/ 7433 h 1657419"/>
                  <a:gd name="connsiteX0" fmla="*/ 715873 w 880208"/>
                  <a:gd name="connsiteY0" fmla="*/ 7433 h 1657419"/>
                  <a:gd name="connsiteX1" fmla="*/ 455499 w 880208"/>
                  <a:gd name="connsiteY1" fmla="*/ 183784 h 1657419"/>
                  <a:gd name="connsiteX2" fmla="*/ 243569 w 880208"/>
                  <a:gd name="connsiteY2" fmla="*/ 361764 h 1657419"/>
                  <a:gd name="connsiteX3" fmla="*/ 246767 w 880208"/>
                  <a:gd name="connsiteY3" fmla="*/ 689492 h 1657419"/>
                  <a:gd name="connsiteX4" fmla="*/ 240439 w 880208"/>
                  <a:gd name="connsiteY4" fmla="*/ 1054503 h 1657419"/>
                  <a:gd name="connsiteX5" fmla="*/ 160292 w 880208"/>
                  <a:gd name="connsiteY5" fmla="*/ 1257520 h 1657419"/>
                  <a:gd name="connsiteX6" fmla="*/ 12725 w 880208"/>
                  <a:gd name="connsiteY6" fmla="*/ 1612804 h 1657419"/>
                  <a:gd name="connsiteX7" fmla="*/ 520337 w 880208"/>
                  <a:gd name="connsiteY7" fmla="*/ 1622875 h 1657419"/>
                  <a:gd name="connsiteX8" fmla="*/ 656682 w 880208"/>
                  <a:gd name="connsiteY8" fmla="*/ 1280790 h 1657419"/>
                  <a:gd name="connsiteX9" fmla="*/ 836090 w 880208"/>
                  <a:gd name="connsiteY9" fmla="*/ 962926 h 1657419"/>
                  <a:gd name="connsiteX10" fmla="*/ 792480 w 880208"/>
                  <a:gd name="connsiteY10" fmla="*/ 711603 h 1657419"/>
                  <a:gd name="connsiteX11" fmla="*/ 806905 w 880208"/>
                  <a:gd name="connsiteY11" fmla="*/ 531853 h 1657419"/>
                  <a:gd name="connsiteX12" fmla="*/ 863170 w 880208"/>
                  <a:gd name="connsiteY12" fmla="*/ 376459 h 1657419"/>
                  <a:gd name="connsiteX13" fmla="*/ 815476 w 880208"/>
                  <a:gd name="connsiteY13" fmla="*/ 115475 h 1657419"/>
                  <a:gd name="connsiteX14" fmla="*/ 723832 w 880208"/>
                  <a:gd name="connsiteY14" fmla="*/ 126428 h 1657419"/>
                  <a:gd name="connsiteX15" fmla="*/ 715873 w 880208"/>
                  <a:gd name="connsiteY15" fmla="*/ 7433 h 1657419"/>
                  <a:gd name="connsiteX0" fmla="*/ 715873 w 880208"/>
                  <a:gd name="connsiteY0" fmla="*/ 7433 h 1657419"/>
                  <a:gd name="connsiteX1" fmla="*/ 455499 w 880208"/>
                  <a:gd name="connsiteY1" fmla="*/ 183784 h 1657419"/>
                  <a:gd name="connsiteX2" fmla="*/ 243569 w 880208"/>
                  <a:gd name="connsiteY2" fmla="*/ 361764 h 1657419"/>
                  <a:gd name="connsiteX3" fmla="*/ 246767 w 880208"/>
                  <a:gd name="connsiteY3" fmla="*/ 689492 h 1657419"/>
                  <a:gd name="connsiteX4" fmla="*/ 240439 w 880208"/>
                  <a:gd name="connsiteY4" fmla="*/ 1054503 h 1657419"/>
                  <a:gd name="connsiteX5" fmla="*/ 160292 w 880208"/>
                  <a:gd name="connsiteY5" fmla="*/ 1257520 h 1657419"/>
                  <a:gd name="connsiteX6" fmla="*/ 12725 w 880208"/>
                  <a:gd name="connsiteY6" fmla="*/ 1612804 h 1657419"/>
                  <a:gd name="connsiteX7" fmla="*/ 520337 w 880208"/>
                  <a:gd name="connsiteY7" fmla="*/ 1622875 h 1657419"/>
                  <a:gd name="connsiteX8" fmla="*/ 656682 w 880208"/>
                  <a:gd name="connsiteY8" fmla="*/ 1280790 h 1657419"/>
                  <a:gd name="connsiteX9" fmla="*/ 836090 w 880208"/>
                  <a:gd name="connsiteY9" fmla="*/ 962926 h 1657419"/>
                  <a:gd name="connsiteX10" fmla="*/ 792480 w 880208"/>
                  <a:gd name="connsiteY10" fmla="*/ 711603 h 1657419"/>
                  <a:gd name="connsiteX11" fmla="*/ 806905 w 880208"/>
                  <a:gd name="connsiteY11" fmla="*/ 531853 h 1657419"/>
                  <a:gd name="connsiteX12" fmla="*/ 863170 w 880208"/>
                  <a:gd name="connsiteY12" fmla="*/ 376459 h 1657419"/>
                  <a:gd name="connsiteX13" fmla="*/ 815476 w 880208"/>
                  <a:gd name="connsiteY13" fmla="*/ 115475 h 1657419"/>
                  <a:gd name="connsiteX14" fmla="*/ 723832 w 880208"/>
                  <a:gd name="connsiteY14" fmla="*/ 126428 h 1657419"/>
                  <a:gd name="connsiteX15" fmla="*/ 715873 w 880208"/>
                  <a:gd name="connsiteY15" fmla="*/ 7433 h 1657419"/>
                  <a:gd name="connsiteX0" fmla="*/ 715873 w 880208"/>
                  <a:gd name="connsiteY0" fmla="*/ 7433 h 1657419"/>
                  <a:gd name="connsiteX1" fmla="*/ 455499 w 880208"/>
                  <a:gd name="connsiteY1" fmla="*/ 183784 h 1657419"/>
                  <a:gd name="connsiteX2" fmla="*/ 243569 w 880208"/>
                  <a:gd name="connsiteY2" fmla="*/ 361764 h 1657419"/>
                  <a:gd name="connsiteX3" fmla="*/ 246767 w 880208"/>
                  <a:gd name="connsiteY3" fmla="*/ 689492 h 1657419"/>
                  <a:gd name="connsiteX4" fmla="*/ 240439 w 880208"/>
                  <a:gd name="connsiteY4" fmla="*/ 1054503 h 1657419"/>
                  <a:gd name="connsiteX5" fmla="*/ 160292 w 880208"/>
                  <a:gd name="connsiteY5" fmla="*/ 1257520 h 1657419"/>
                  <a:gd name="connsiteX6" fmla="*/ 12725 w 880208"/>
                  <a:gd name="connsiteY6" fmla="*/ 1612804 h 1657419"/>
                  <a:gd name="connsiteX7" fmla="*/ 520337 w 880208"/>
                  <a:gd name="connsiteY7" fmla="*/ 1622875 h 1657419"/>
                  <a:gd name="connsiteX8" fmla="*/ 656682 w 880208"/>
                  <a:gd name="connsiteY8" fmla="*/ 1280790 h 1657419"/>
                  <a:gd name="connsiteX9" fmla="*/ 836090 w 880208"/>
                  <a:gd name="connsiteY9" fmla="*/ 962926 h 1657419"/>
                  <a:gd name="connsiteX10" fmla="*/ 809149 w 880208"/>
                  <a:gd name="connsiteY10" fmla="*/ 711603 h 1657419"/>
                  <a:gd name="connsiteX11" fmla="*/ 806905 w 880208"/>
                  <a:gd name="connsiteY11" fmla="*/ 531853 h 1657419"/>
                  <a:gd name="connsiteX12" fmla="*/ 863170 w 880208"/>
                  <a:gd name="connsiteY12" fmla="*/ 376459 h 1657419"/>
                  <a:gd name="connsiteX13" fmla="*/ 815476 w 880208"/>
                  <a:gd name="connsiteY13" fmla="*/ 115475 h 1657419"/>
                  <a:gd name="connsiteX14" fmla="*/ 723832 w 880208"/>
                  <a:gd name="connsiteY14" fmla="*/ 126428 h 1657419"/>
                  <a:gd name="connsiteX15" fmla="*/ 715873 w 880208"/>
                  <a:gd name="connsiteY15" fmla="*/ 7433 h 1657419"/>
                  <a:gd name="connsiteX0" fmla="*/ 715873 w 880208"/>
                  <a:gd name="connsiteY0" fmla="*/ 7433 h 1657419"/>
                  <a:gd name="connsiteX1" fmla="*/ 455499 w 880208"/>
                  <a:gd name="connsiteY1" fmla="*/ 183784 h 1657419"/>
                  <a:gd name="connsiteX2" fmla="*/ 243569 w 880208"/>
                  <a:gd name="connsiteY2" fmla="*/ 361764 h 1657419"/>
                  <a:gd name="connsiteX3" fmla="*/ 246767 w 880208"/>
                  <a:gd name="connsiteY3" fmla="*/ 689492 h 1657419"/>
                  <a:gd name="connsiteX4" fmla="*/ 240439 w 880208"/>
                  <a:gd name="connsiteY4" fmla="*/ 1054503 h 1657419"/>
                  <a:gd name="connsiteX5" fmla="*/ 160292 w 880208"/>
                  <a:gd name="connsiteY5" fmla="*/ 1257520 h 1657419"/>
                  <a:gd name="connsiteX6" fmla="*/ 12725 w 880208"/>
                  <a:gd name="connsiteY6" fmla="*/ 1612804 h 1657419"/>
                  <a:gd name="connsiteX7" fmla="*/ 520337 w 880208"/>
                  <a:gd name="connsiteY7" fmla="*/ 1622875 h 1657419"/>
                  <a:gd name="connsiteX8" fmla="*/ 656682 w 880208"/>
                  <a:gd name="connsiteY8" fmla="*/ 1280790 h 1657419"/>
                  <a:gd name="connsiteX9" fmla="*/ 797990 w 880208"/>
                  <a:gd name="connsiteY9" fmla="*/ 974832 h 1657419"/>
                  <a:gd name="connsiteX10" fmla="*/ 809149 w 880208"/>
                  <a:gd name="connsiteY10" fmla="*/ 711603 h 1657419"/>
                  <a:gd name="connsiteX11" fmla="*/ 806905 w 880208"/>
                  <a:gd name="connsiteY11" fmla="*/ 531853 h 1657419"/>
                  <a:gd name="connsiteX12" fmla="*/ 863170 w 880208"/>
                  <a:gd name="connsiteY12" fmla="*/ 376459 h 1657419"/>
                  <a:gd name="connsiteX13" fmla="*/ 815476 w 880208"/>
                  <a:gd name="connsiteY13" fmla="*/ 115475 h 1657419"/>
                  <a:gd name="connsiteX14" fmla="*/ 723832 w 880208"/>
                  <a:gd name="connsiteY14" fmla="*/ 126428 h 1657419"/>
                  <a:gd name="connsiteX15" fmla="*/ 715873 w 880208"/>
                  <a:gd name="connsiteY15" fmla="*/ 7433 h 1657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80208" h="1657419">
                    <a:moveTo>
                      <a:pt x="715873" y="7433"/>
                    </a:moveTo>
                    <a:cubicBezTo>
                      <a:pt x="729249" y="-36299"/>
                      <a:pt x="534216" y="124729"/>
                      <a:pt x="455499" y="183784"/>
                    </a:cubicBezTo>
                    <a:cubicBezTo>
                      <a:pt x="376782" y="242839"/>
                      <a:pt x="268051" y="300972"/>
                      <a:pt x="243569" y="361764"/>
                    </a:cubicBezTo>
                    <a:cubicBezTo>
                      <a:pt x="218264" y="424601"/>
                      <a:pt x="247289" y="574036"/>
                      <a:pt x="246767" y="689492"/>
                    </a:cubicBezTo>
                    <a:cubicBezTo>
                      <a:pt x="246245" y="804948"/>
                      <a:pt x="254851" y="959832"/>
                      <a:pt x="240439" y="1054503"/>
                    </a:cubicBezTo>
                    <a:cubicBezTo>
                      <a:pt x="226027" y="1149174"/>
                      <a:pt x="198244" y="1164470"/>
                      <a:pt x="160292" y="1257520"/>
                    </a:cubicBezTo>
                    <a:cubicBezTo>
                      <a:pt x="122340" y="1350570"/>
                      <a:pt x="-47282" y="1551912"/>
                      <a:pt x="12725" y="1612804"/>
                    </a:cubicBezTo>
                    <a:cubicBezTo>
                      <a:pt x="72732" y="1673696"/>
                      <a:pt x="440395" y="1667495"/>
                      <a:pt x="520337" y="1622875"/>
                    </a:cubicBezTo>
                    <a:cubicBezTo>
                      <a:pt x="576466" y="1568730"/>
                      <a:pt x="610407" y="1388797"/>
                      <a:pt x="656682" y="1280790"/>
                    </a:cubicBezTo>
                    <a:cubicBezTo>
                      <a:pt x="702957" y="1172783"/>
                      <a:pt x="772579" y="1069697"/>
                      <a:pt x="797990" y="974832"/>
                    </a:cubicBezTo>
                    <a:cubicBezTo>
                      <a:pt x="823401" y="879968"/>
                      <a:pt x="807663" y="785433"/>
                      <a:pt x="809149" y="711603"/>
                    </a:cubicBezTo>
                    <a:cubicBezTo>
                      <a:pt x="810635" y="637773"/>
                      <a:pt x="797901" y="587710"/>
                      <a:pt x="806905" y="531853"/>
                    </a:cubicBezTo>
                    <a:cubicBezTo>
                      <a:pt x="815909" y="475996"/>
                      <a:pt x="861742" y="445855"/>
                      <a:pt x="863170" y="376459"/>
                    </a:cubicBezTo>
                    <a:cubicBezTo>
                      <a:pt x="864599" y="307063"/>
                      <a:pt x="922829" y="138563"/>
                      <a:pt x="815476" y="115475"/>
                    </a:cubicBezTo>
                    <a:cubicBezTo>
                      <a:pt x="744124" y="100130"/>
                      <a:pt x="731161" y="129616"/>
                      <a:pt x="723832" y="126428"/>
                    </a:cubicBezTo>
                    <a:cubicBezTo>
                      <a:pt x="714060" y="122177"/>
                      <a:pt x="712970" y="16924"/>
                      <a:pt x="715873" y="7433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sp>
            <p:nvSpPr>
              <p:cNvPr id="753" name="Freihandform 752"/>
              <p:cNvSpPr/>
              <p:nvPr/>
            </p:nvSpPr>
            <p:spPr>
              <a:xfrm>
                <a:off x="1917516" y="3743032"/>
                <a:ext cx="875754" cy="1650011"/>
              </a:xfrm>
              <a:custGeom>
                <a:avLst/>
                <a:gdLst>
                  <a:gd name="connsiteX0" fmla="*/ 592183 w 653143"/>
                  <a:gd name="connsiteY0" fmla="*/ 0 h 1576251"/>
                  <a:gd name="connsiteX1" fmla="*/ 548640 w 653143"/>
                  <a:gd name="connsiteY1" fmla="*/ 60960 h 1576251"/>
                  <a:gd name="connsiteX2" fmla="*/ 531223 w 653143"/>
                  <a:gd name="connsiteY2" fmla="*/ 87086 h 1576251"/>
                  <a:gd name="connsiteX3" fmla="*/ 487680 w 653143"/>
                  <a:gd name="connsiteY3" fmla="*/ 121920 h 1576251"/>
                  <a:gd name="connsiteX4" fmla="*/ 452845 w 653143"/>
                  <a:gd name="connsiteY4" fmla="*/ 130628 h 1576251"/>
                  <a:gd name="connsiteX5" fmla="*/ 400594 w 653143"/>
                  <a:gd name="connsiteY5" fmla="*/ 148046 h 1576251"/>
                  <a:gd name="connsiteX6" fmla="*/ 348343 w 653143"/>
                  <a:gd name="connsiteY6" fmla="*/ 165463 h 1576251"/>
                  <a:gd name="connsiteX7" fmla="*/ 322217 w 653143"/>
                  <a:gd name="connsiteY7" fmla="*/ 174171 h 1576251"/>
                  <a:gd name="connsiteX8" fmla="*/ 296091 w 653143"/>
                  <a:gd name="connsiteY8" fmla="*/ 182880 h 1576251"/>
                  <a:gd name="connsiteX9" fmla="*/ 235131 w 653143"/>
                  <a:gd name="connsiteY9" fmla="*/ 200297 h 1576251"/>
                  <a:gd name="connsiteX10" fmla="*/ 209005 w 653143"/>
                  <a:gd name="connsiteY10" fmla="*/ 226423 h 1576251"/>
                  <a:gd name="connsiteX11" fmla="*/ 182880 w 653143"/>
                  <a:gd name="connsiteY11" fmla="*/ 243840 h 1576251"/>
                  <a:gd name="connsiteX12" fmla="*/ 165463 w 653143"/>
                  <a:gd name="connsiteY12" fmla="*/ 269966 h 1576251"/>
                  <a:gd name="connsiteX13" fmla="*/ 148045 w 653143"/>
                  <a:gd name="connsiteY13" fmla="*/ 287383 h 1576251"/>
                  <a:gd name="connsiteX14" fmla="*/ 121920 w 653143"/>
                  <a:gd name="connsiteY14" fmla="*/ 400594 h 1576251"/>
                  <a:gd name="connsiteX15" fmla="*/ 113211 w 653143"/>
                  <a:gd name="connsiteY15" fmla="*/ 426720 h 1576251"/>
                  <a:gd name="connsiteX16" fmla="*/ 104503 w 653143"/>
                  <a:gd name="connsiteY16" fmla="*/ 470263 h 1576251"/>
                  <a:gd name="connsiteX17" fmla="*/ 87085 w 653143"/>
                  <a:gd name="connsiteY17" fmla="*/ 522514 h 1576251"/>
                  <a:gd name="connsiteX18" fmla="*/ 69668 w 653143"/>
                  <a:gd name="connsiteY18" fmla="*/ 609600 h 1576251"/>
                  <a:gd name="connsiteX19" fmla="*/ 52251 w 653143"/>
                  <a:gd name="connsiteY19" fmla="*/ 661851 h 1576251"/>
                  <a:gd name="connsiteX20" fmla="*/ 52251 w 653143"/>
                  <a:gd name="connsiteY20" fmla="*/ 1201783 h 1576251"/>
                  <a:gd name="connsiteX21" fmla="*/ 43543 w 653143"/>
                  <a:gd name="connsiteY21" fmla="*/ 1236617 h 1576251"/>
                  <a:gd name="connsiteX22" fmla="*/ 34834 w 653143"/>
                  <a:gd name="connsiteY22" fmla="*/ 1280160 h 1576251"/>
                  <a:gd name="connsiteX23" fmla="*/ 26125 w 653143"/>
                  <a:gd name="connsiteY23" fmla="*/ 1349828 h 1576251"/>
                  <a:gd name="connsiteX24" fmla="*/ 8708 w 653143"/>
                  <a:gd name="connsiteY24" fmla="*/ 1402080 h 1576251"/>
                  <a:gd name="connsiteX25" fmla="*/ 0 w 653143"/>
                  <a:gd name="connsiteY25" fmla="*/ 1471748 h 1576251"/>
                  <a:gd name="connsiteX26" fmla="*/ 182880 w 653143"/>
                  <a:gd name="connsiteY26" fmla="*/ 1558834 h 1576251"/>
                  <a:gd name="connsiteX27" fmla="*/ 278674 w 653143"/>
                  <a:gd name="connsiteY27" fmla="*/ 1576251 h 1576251"/>
                  <a:gd name="connsiteX28" fmla="*/ 452845 w 653143"/>
                  <a:gd name="connsiteY28" fmla="*/ 1567543 h 1576251"/>
                  <a:gd name="connsiteX29" fmla="*/ 496388 w 653143"/>
                  <a:gd name="connsiteY29" fmla="*/ 1524000 h 1576251"/>
                  <a:gd name="connsiteX30" fmla="*/ 522514 w 653143"/>
                  <a:gd name="connsiteY30" fmla="*/ 1497874 h 1576251"/>
                  <a:gd name="connsiteX31" fmla="*/ 539931 w 653143"/>
                  <a:gd name="connsiteY31" fmla="*/ 1471748 h 1576251"/>
                  <a:gd name="connsiteX32" fmla="*/ 522514 w 653143"/>
                  <a:gd name="connsiteY32" fmla="*/ 1254034 h 1576251"/>
                  <a:gd name="connsiteX33" fmla="*/ 513805 w 653143"/>
                  <a:gd name="connsiteY33" fmla="*/ 1088571 h 1576251"/>
                  <a:gd name="connsiteX34" fmla="*/ 496388 w 653143"/>
                  <a:gd name="connsiteY34" fmla="*/ 975360 h 1576251"/>
                  <a:gd name="connsiteX35" fmla="*/ 487680 w 653143"/>
                  <a:gd name="connsiteY35" fmla="*/ 879566 h 1576251"/>
                  <a:gd name="connsiteX36" fmla="*/ 461554 w 653143"/>
                  <a:gd name="connsiteY36" fmla="*/ 792480 h 1576251"/>
                  <a:gd name="connsiteX37" fmla="*/ 435428 w 653143"/>
                  <a:gd name="connsiteY37" fmla="*/ 661851 h 1576251"/>
                  <a:gd name="connsiteX38" fmla="*/ 444137 w 653143"/>
                  <a:gd name="connsiteY38" fmla="*/ 505097 h 1576251"/>
                  <a:gd name="connsiteX39" fmla="*/ 478971 w 653143"/>
                  <a:gd name="connsiteY39" fmla="*/ 435428 h 1576251"/>
                  <a:gd name="connsiteX40" fmla="*/ 505097 w 653143"/>
                  <a:gd name="connsiteY40" fmla="*/ 374468 h 1576251"/>
                  <a:gd name="connsiteX41" fmla="*/ 522514 w 653143"/>
                  <a:gd name="connsiteY41" fmla="*/ 348343 h 1576251"/>
                  <a:gd name="connsiteX42" fmla="*/ 531223 w 653143"/>
                  <a:gd name="connsiteY42" fmla="*/ 322217 h 1576251"/>
                  <a:gd name="connsiteX43" fmla="*/ 557348 w 653143"/>
                  <a:gd name="connsiteY43" fmla="*/ 296091 h 1576251"/>
                  <a:gd name="connsiteX44" fmla="*/ 574765 w 653143"/>
                  <a:gd name="connsiteY44" fmla="*/ 261257 h 1576251"/>
                  <a:gd name="connsiteX45" fmla="*/ 609600 w 653143"/>
                  <a:gd name="connsiteY45" fmla="*/ 209006 h 1576251"/>
                  <a:gd name="connsiteX46" fmla="*/ 627017 w 653143"/>
                  <a:gd name="connsiteY46" fmla="*/ 182880 h 1576251"/>
                  <a:gd name="connsiteX47" fmla="*/ 644434 w 653143"/>
                  <a:gd name="connsiteY47" fmla="*/ 130628 h 1576251"/>
                  <a:gd name="connsiteX48" fmla="*/ 653143 w 653143"/>
                  <a:gd name="connsiteY48" fmla="*/ 104503 h 1576251"/>
                  <a:gd name="connsiteX49" fmla="*/ 653143 w 653143"/>
                  <a:gd name="connsiteY49" fmla="*/ 43543 h 1576251"/>
                  <a:gd name="connsiteX0" fmla="*/ 592183 w 653143"/>
                  <a:gd name="connsiteY0" fmla="*/ 0 h 1576251"/>
                  <a:gd name="connsiteX1" fmla="*/ 548640 w 653143"/>
                  <a:gd name="connsiteY1" fmla="*/ 60960 h 1576251"/>
                  <a:gd name="connsiteX2" fmla="*/ 531223 w 653143"/>
                  <a:gd name="connsiteY2" fmla="*/ 87086 h 1576251"/>
                  <a:gd name="connsiteX3" fmla="*/ 487680 w 653143"/>
                  <a:gd name="connsiteY3" fmla="*/ 121920 h 1576251"/>
                  <a:gd name="connsiteX4" fmla="*/ 452845 w 653143"/>
                  <a:gd name="connsiteY4" fmla="*/ 130628 h 1576251"/>
                  <a:gd name="connsiteX5" fmla="*/ 400594 w 653143"/>
                  <a:gd name="connsiteY5" fmla="*/ 148046 h 1576251"/>
                  <a:gd name="connsiteX6" fmla="*/ 348343 w 653143"/>
                  <a:gd name="connsiteY6" fmla="*/ 165463 h 1576251"/>
                  <a:gd name="connsiteX7" fmla="*/ 322217 w 653143"/>
                  <a:gd name="connsiteY7" fmla="*/ 174171 h 1576251"/>
                  <a:gd name="connsiteX8" fmla="*/ 296091 w 653143"/>
                  <a:gd name="connsiteY8" fmla="*/ 182880 h 1576251"/>
                  <a:gd name="connsiteX9" fmla="*/ 235131 w 653143"/>
                  <a:gd name="connsiteY9" fmla="*/ 200297 h 1576251"/>
                  <a:gd name="connsiteX10" fmla="*/ 209005 w 653143"/>
                  <a:gd name="connsiteY10" fmla="*/ 226423 h 1576251"/>
                  <a:gd name="connsiteX11" fmla="*/ 182880 w 653143"/>
                  <a:gd name="connsiteY11" fmla="*/ 243840 h 1576251"/>
                  <a:gd name="connsiteX12" fmla="*/ 165463 w 653143"/>
                  <a:gd name="connsiteY12" fmla="*/ 269966 h 1576251"/>
                  <a:gd name="connsiteX13" fmla="*/ 148045 w 653143"/>
                  <a:gd name="connsiteY13" fmla="*/ 287383 h 1576251"/>
                  <a:gd name="connsiteX14" fmla="*/ 121920 w 653143"/>
                  <a:gd name="connsiteY14" fmla="*/ 400594 h 1576251"/>
                  <a:gd name="connsiteX15" fmla="*/ 113211 w 653143"/>
                  <a:gd name="connsiteY15" fmla="*/ 426720 h 1576251"/>
                  <a:gd name="connsiteX16" fmla="*/ 104503 w 653143"/>
                  <a:gd name="connsiteY16" fmla="*/ 470263 h 1576251"/>
                  <a:gd name="connsiteX17" fmla="*/ 87085 w 653143"/>
                  <a:gd name="connsiteY17" fmla="*/ 522514 h 1576251"/>
                  <a:gd name="connsiteX18" fmla="*/ 69668 w 653143"/>
                  <a:gd name="connsiteY18" fmla="*/ 609600 h 1576251"/>
                  <a:gd name="connsiteX19" fmla="*/ 52251 w 653143"/>
                  <a:gd name="connsiteY19" fmla="*/ 661851 h 1576251"/>
                  <a:gd name="connsiteX20" fmla="*/ 52251 w 653143"/>
                  <a:gd name="connsiteY20" fmla="*/ 1201783 h 1576251"/>
                  <a:gd name="connsiteX21" fmla="*/ 43543 w 653143"/>
                  <a:gd name="connsiteY21" fmla="*/ 1236617 h 1576251"/>
                  <a:gd name="connsiteX22" fmla="*/ 34834 w 653143"/>
                  <a:gd name="connsiteY22" fmla="*/ 1280160 h 1576251"/>
                  <a:gd name="connsiteX23" fmla="*/ 26125 w 653143"/>
                  <a:gd name="connsiteY23" fmla="*/ 1349828 h 1576251"/>
                  <a:gd name="connsiteX24" fmla="*/ 8708 w 653143"/>
                  <a:gd name="connsiteY24" fmla="*/ 1402080 h 1576251"/>
                  <a:gd name="connsiteX25" fmla="*/ 0 w 653143"/>
                  <a:gd name="connsiteY25" fmla="*/ 1471748 h 1576251"/>
                  <a:gd name="connsiteX26" fmla="*/ 182880 w 653143"/>
                  <a:gd name="connsiteY26" fmla="*/ 1558834 h 1576251"/>
                  <a:gd name="connsiteX27" fmla="*/ 278674 w 653143"/>
                  <a:gd name="connsiteY27" fmla="*/ 1576251 h 1576251"/>
                  <a:gd name="connsiteX28" fmla="*/ 452845 w 653143"/>
                  <a:gd name="connsiteY28" fmla="*/ 1567543 h 1576251"/>
                  <a:gd name="connsiteX29" fmla="*/ 496388 w 653143"/>
                  <a:gd name="connsiteY29" fmla="*/ 1524000 h 1576251"/>
                  <a:gd name="connsiteX30" fmla="*/ 522514 w 653143"/>
                  <a:gd name="connsiteY30" fmla="*/ 1497874 h 1576251"/>
                  <a:gd name="connsiteX31" fmla="*/ 539931 w 653143"/>
                  <a:gd name="connsiteY31" fmla="*/ 1471748 h 1576251"/>
                  <a:gd name="connsiteX32" fmla="*/ 522514 w 653143"/>
                  <a:gd name="connsiteY32" fmla="*/ 1254034 h 1576251"/>
                  <a:gd name="connsiteX33" fmla="*/ 513805 w 653143"/>
                  <a:gd name="connsiteY33" fmla="*/ 1088571 h 1576251"/>
                  <a:gd name="connsiteX34" fmla="*/ 496388 w 653143"/>
                  <a:gd name="connsiteY34" fmla="*/ 975360 h 1576251"/>
                  <a:gd name="connsiteX35" fmla="*/ 487680 w 653143"/>
                  <a:gd name="connsiteY35" fmla="*/ 879566 h 1576251"/>
                  <a:gd name="connsiteX36" fmla="*/ 461554 w 653143"/>
                  <a:gd name="connsiteY36" fmla="*/ 792480 h 1576251"/>
                  <a:gd name="connsiteX37" fmla="*/ 435428 w 653143"/>
                  <a:gd name="connsiteY37" fmla="*/ 661851 h 1576251"/>
                  <a:gd name="connsiteX38" fmla="*/ 444137 w 653143"/>
                  <a:gd name="connsiteY38" fmla="*/ 505097 h 1576251"/>
                  <a:gd name="connsiteX39" fmla="*/ 478971 w 653143"/>
                  <a:gd name="connsiteY39" fmla="*/ 435428 h 1576251"/>
                  <a:gd name="connsiteX40" fmla="*/ 505097 w 653143"/>
                  <a:gd name="connsiteY40" fmla="*/ 374468 h 1576251"/>
                  <a:gd name="connsiteX41" fmla="*/ 522514 w 653143"/>
                  <a:gd name="connsiteY41" fmla="*/ 348343 h 1576251"/>
                  <a:gd name="connsiteX42" fmla="*/ 531223 w 653143"/>
                  <a:gd name="connsiteY42" fmla="*/ 322217 h 1576251"/>
                  <a:gd name="connsiteX43" fmla="*/ 557348 w 653143"/>
                  <a:gd name="connsiteY43" fmla="*/ 296091 h 1576251"/>
                  <a:gd name="connsiteX44" fmla="*/ 574765 w 653143"/>
                  <a:gd name="connsiteY44" fmla="*/ 261257 h 1576251"/>
                  <a:gd name="connsiteX45" fmla="*/ 609600 w 653143"/>
                  <a:gd name="connsiteY45" fmla="*/ 209006 h 1576251"/>
                  <a:gd name="connsiteX46" fmla="*/ 627017 w 653143"/>
                  <a:gd name="connsiteY46" fmla="*/ 182880 h 1576251"/>
                  <a:gd name="connsiteX47" fmla="*/ 644434 w 653143"/>
                  <a:gd name="connsiteY47" fmla="*/ 130628 h 1576251"/>
                  <a:gd name="connsiteX48" fmla="*/ 653143 w 653143"/>
                  <a:gd name="connsiteY48" fmla="*/ 104503 h 1576251"/>
                  <a:gd name="connsiteX49" fmla="*/ 653143 w 653143"/>
                  <a:gd name="connsiteY49" fmla="*/ 43543 h 1576251"/>
                  <a:gd name="connsiteX50" fmla="*/ 592183 w 653143"/>
                  <a:gd name="connsiteY50" fmla="*/ 0 h 1576251"/>
                  <a:gd name="connsiteX0" fmla="*/ 592183 w 653143"/>
                  <a:gd name="connsiteY0" fmla="*/ 0 h 1576251"/>
                  <a:gd name="connsiteX1" fmla="*/ 531223 w 653143"/>
                  <a:gd name="connsiteY1" fmla="*/ 87086 h 1576251"/>
                  <a:gd name="connsiteX2" fmla="*/ 487680 w 653143"/>
                  <a:gd name="connsiteY2" fmla="*/ 121920 h 1576251"/>
                  <a:gd name="connsiteX3" fmla="*/ 452845 w 653143"/>
                  <a:gd name="connsiteY3" fmla="*/ 130628 h 1576251"/>
                  <a:gd name="connsiteX4" fmla="*/ 400594 w 653143"/>
                  <a:gd name="connsiteY4" fmla="*/ 148046 h 1576251"/>
                  <a:gd name="connsiteX5" fmla="*/ 348343 w 653143"/>
                  <a:gd name="connsiteY5" fmla="*/ 165463 h 1576251"/>
                  <a:gd name="connsiteX6" fmla="*/ 322217 w 653143"/>
                  <a:gd name="connsiteY6" fmla="*/ 174171 h 1576251"/>
                  <a:gd name="connsiteX7" fmla="*/ 296091 w 653143"/>
                  <a:gd name="connsiteY7" fmla="*/ 182880 h 1576251"/>
                  <a:gd name="connsiteX8" fmla="*/ 235131 w 653143"/>
                  <a:gd name="connsiteY8" fmla="*/ 200297 h 1576251"/>
                  <a:gd name="connsiteX9" fmla="*/ 209005 w 653143"/>
                  <a:gd name="connsiteY9" fmla="*/ 226423 h 1576251"/>
                  <a:gd name="connsiteX10" fmla="*/ 182880 w 653143"/>
                  <a:gd name="connsiteY10" fmla="*/ 243840 h 1576251"/>
                  <a:gd name="connsiteX11" fmla="*/ 165463 w 653143"/>
                  <a:gd name="connsiteY11" fmla="*/ 269966 h 1576251"/>
                  <a:gd name="connsiteX12" fmla="*/ 148045 w 653143"/>
                  <a:gd name="connsiteY12" fmla="*/ 287383 h 1576251"/>
                  <a:gd name="connsiteX13" fmla="*/ 121920 w 653143"/>
                  <a:gd name="connsiteY13" fmla="*/ 400594 h 1576251"/>
                  <a:gd name="connsiteX14" fmla="*/ 113211 w 653143"/>
                  <a:gd name="connsiteY14" fmla="*/ 426720 h 1576251"/>
                  <a:gd name="connsiteX15" fmla="*/ 104503 w 653143"/>
                  <a:gd name="connsiteY15" fmla="*/ 470263 h 1576251"/>
                  <a:gd name="connsiteX16" fmla="*/ 87085 w 653143"/>
                  <a:gd name="connsiteY16" fmla="*/ 522514 h 1576251"/>
                  <a:gd name="connsiteX17" fmla="*/ 69668 w 653143"/>
                  <a:gd name="connsiteY17" fmla="*/ 609600 h 1576251"/>
                  <a:gd name="connsiteX18" fmla="*/ 52251 w 653143"/>
                  <a:gd name="connsiteY18" fmla="*/ 661851 h 1576251"/>
                  <a:gd name="connsiteX19" fmla="*/ 52251 w 653143"/>
                  <a:gd name="connsiteY19" fmla="*/ 1201783 h 1576251"/>
                  <a:gd name="connsiteX20" fmla="*/ 43543 w 653143"/>
                  <a:gd name="connsiteY20" fmla="*/ 1236617 h 1576251"/>
                  <a:gd name="connsiteX21" fmla="*/ 34834 w 653143"/>
                  <a:gd name="connsiteY21" fmla="*/ 1280160 h 1576251"/>
                  <a:gd name="connsiteX22" fmla="*/ 26125 w 653143"/>
                  <a:gd name="connsiteY22" fmla="*/ 1349828 h 1576251"/>
                  <a:gd name="connsiteX23" fmla="*/ 8708 w 653143"/>
                  <a:gd name="connsiteY23" fmla="*/ 1402080 h 1576251"/>
                  <a:gd name="connsiteX24" fmla="*/ 0 w 653143"/>
                  <a:gd name="connsiteY24" fmla="*/ 1471748 h 1576251"/>
                  <a:gd name="connsiteX25" fmla="*/ 182880 w 653143"/>
                  <a:gd name="connsiteY25" fmla="*/ 1558834 h 1576251"/>
                  <a:gd name="connsiteX26" fmla="*/ 278674 w 653143"/>
                  <a:gd name="connsiteY26" fmla="*/ 1576251 h 1576251"/>
                  <a:gd name="connsiteX27" fmla="*/ 452845 w 653143"/>
                  <a:gd name="connsiteY27" fmla="*/ 1567543 h 1576251"/>
                  <a:gd name="connsiteX28" fmla="*/ 496388 w 653143"/>
                  <a:gd name="connsiteY28" fmla="*/ 1524000 h 1576251"/>
                  <a:gd name="connsiteX29" fmla="*/ 522514 w 653143"/>
                  <a:gd name="connsiteY29" fmla="*/ 1497874 h 1576251"/>
                  <a:gd name="connsiteX30" fmla="*/ 539931 w 653143"/>
                  <a:gd name="connsiteY30" fmla="*/ 1471748 h 1576251"/>
                  <a:gd name="connsiteX31" fmla="*/ 522514 w 653143"/>
                  <a:gd name="connsiteY31" fmla="*/ 1254034 h 1576251"/>
                  <a:gd name="connsiteX32" fmla="*/ 513805 w 653143"/>
                  <a:gd name="connsiteY32" fmla="*/ 1088571 h 1576251"/>
                  <a:gd name="connsiteX33" fmla="*/ 496388 w 653143"/>
                  <a:gd name="connsiteY33" fmla="*/ 975360 h 1576251"/>
                  <a:gd name="connsiteX34" fmla="*/ 487680 w 653143"/>
                  <a:gd name="connsiteY34" fmla="*/ 879566 h 1576251"/>
                  <a:gd name="connsiteX35" fmla="*/ 461554 w 653143"/>
                  <a:gd name="connsiteY35" fmla="*/ 792480 h 1576251"/>
                  <a:gd name="connsiteX36" fmla="*/ 435428 w 653143"/>
                  <a:gd name="connsiteY36" fmla="*/ 661851 h 1576251"/>
                  <a:gd name="connsiteX37" fmla="*/ 444137 w 653143"/>
                  <a:gd name="connsiteY37" fmla="*/ 505097 h 1576251"/>
                  <a:gd name="connsiteX38" fmla="*/ 478971 w 653143"/>
                  <a:gd name="connsiteY38" fmla="*/ 435428 h 1576251"/>
                  <a:gd name="connsiteX39" fmla="*/ 505097 w 653143"/>
                  <a:gd name="connsiteY39" fmla="*/ 374468 h 1576251"/>
                  <a:gd name="connsiteX40" fmla="*/ 522514 w 653143"/>
                  <a:gd name="connsiteY40" fmla="*/ 348343 h 1576251"/>
                  <a:gd name="connsiteX41" fmla="*/ 531223 w 653143"/>
                  <a:gd name="connsiteY41" fmla="*/ 322217 h 1576251"/>
                  <a:gd name="connsiteX42" fmla="*/ 557348 w 653143"/>
                  <a:gd name="connsiteY42" fmla="*/ 296091 h 1576251"/>
                  <a:gd name="connsiteX43" fmla="*/ 574765 w 653143"/>
                  <a:gd name="connsiteY43" fmla="*/ 261257 h 1576251"/>
                  <a:gd name="connsiteX44" fmla="*/ 609600 w 653143"/>
                  <a:gd name="connsiteY44" fmla="*/ 209006 h 1576251"/>
                  <a:gd name="connsiteX45" fmla="*/ 627017 w 653143"/>
                  <a:gd name="connsiteY45" fmla="*/ 182880 h 1576251"/>
                  <a:gd name="connsiteX46" fmla="*/ 644434 w 653143"/>
                  <a:gd name="connsiteY46" fmla="*/ 130628 h 1576251"/>
                  <a:gd name="connsiteX47" fmla="*/ 653143 w 653143"/>
                  <a:gd name="connsiteY47" fmla="*/ 104503 h 1576251"/>
                  <a:gd name="connsiteX48" fmla="*/ 653143 w 653143"/>
                  <a:gd name="connsiteY48" fmla="*/ 43543 h 1576251"/>
                  <a:gd name="connsiteX49" fmla="*/ 592183 w 653143"/>
                  <a:gd name="connsiteY49" fmla="*/ 0 h 1576251"/>
                  <a:gd name="connsiteX0" fmla="*/ 592183 w 653143"/>
                  <a:gd name="connsiteY0" fmla="*/ 0 h 1576251"/>
                  <a:gd name="connsiteX1" fmla="*/ 487680 w 653143"/>
                  <a:gd name="connsiteY1" fmla="*/ 121920 h 1576251"/>
                  <a:gd name="connsiteX2" fmla="*/ 452845 w 653143"/>
                  <a:gd name="connsiteY2" fmla="*/ 130628 h 1576251"/>
                  <a:gd name="connsiteX3" fmla="*/ 400594 w 653143"/>
                  <a:gd name="connsiteY3" fmla="*/ 148046 h 1576251"/>
                  <a:gd name="connsiteX4" fmla="*/ 348343 w 653143"/>
                  <a:gd name="connsiteY4" fmla="*/ 165463 h 1576251"/>
                  <a:gd name="connsiteX5" fmla="*/ 322217 w 653143"/>
                  <a:gd name="connsiteY5" fmla="*/ 174171 h 1576251"/>
                  <a:gd name="connsiteX6" fmla="*/ 296091 w 653143"/>
                  <a:gd name="connsiteY6" fmla="*/ 182880 h 1576251"/>
                  <a:gd name="connsiteX7" fmla="*/ 235131 w 653143"/>
                  <a:gd name="connsiteY7" fmla="*/ 200297 h 1576251"/>
                  <a:gd name="connsiteX8" fmla="*/ 209005 w 653143"/>
                  <a:gd name="connsiteY8" fmla="*/ 226423 h 1576251"/>
                  <a:gd name="connsiteX9" fmla="*/ 182880 w 653143"/>
                  <a:gd name="connsiteY9" fmla="*/ 243840 h 1576251"/>
                  <a:gd name="connsiteX10" fmla="*/ 165463 w 653143"/>
                  <a:gd name="connsiteY10" fmla="*/ 269966 h 1576251"/>
                  <a:gd name="connsiteX11" fmla="*/ 148045 w 653143"/>
                  <a:gd name="connsiteY11" fmla="*/ 287383 h 1576251"/>
                  <a:gd name="connsiteX12" fmla="*/ 121920 w 653143"/>
                  <a:gd name="connsiteY12" fmla="*/ 400594 h 1576251"/>
                  <a:gd name="connsiteX13" fmla="*/ 113211 w 653143"/>
                  <a:gd name="connsiteY13" fmla="*/ 426720 h 1576251"/>
                  <a:gd name="connsiteX14" fmla="*/ 104503 w 653143"/>
                  <a:gd name="connsiteY14" fmla="*/ 470263 h 1576251"/>
                  <a:gd name="connsiteX15" fmla="*/ 87085 w 653143"/>
                  <a:gd name="connsiteY15" fmla="*/ 522514 h 1576251"/>
                  <a:gd name="connsiteX16" fmla="*/ 69668 w 653143"/>
                  <a:gd name="connsiteY16" fmla="*/ 609600 h 1576251"/>
                  <a:gd name="connsiteX17" fmla="*/ 52251 w 653143"/>
                  <a:gd name="connsiteY17" fmla="*/ 661851 h 1576251"/>
                  <a:gd name="connsiteX18" fmla="*/ 52251 w 653143"/>
                  <a:gd name="connsiteY18" fmla="*/ 1201783 h 1576251"/>
                  <a:gd name="connsiteX19" fmla="*/ 43543 w 653143"/>
                  <a:gd name="connsiteY19" fmla="*/ 1236617 h 1576251"/>
                  <a:gd name="connsiteX20" fmla="*/ 34834 w 653143"/>
                  <a:gd name="connsiteY20" fmla="*/ 1280160 h 1576251"/>
                  <a:gd name="connsiteX21" fmla="*/ 26125 w 653143"/>
                  <a:gd name="connsiteY21" fmla="*/ 1349828 h 1576251"/>
                  <a:gd name="connsiteX22" fmla="*/ 8708 w 653143"/>
                  <a:gd name="connsiteY22" fmla="*/ 1402080 h 1576251"/>
                  <a:gd name="connsiteX23" fmla="*/ 0 w 653143"/>
                  <a:gd name="connsiteY23" fmla="*/ 1471748 h 1576251"/>
                  <a:gd name="connsiteX24" fmla="*/ 182880 w 653143"/>
                  <a:gd name="connsiteY24" fmla="*/ 1558834 h 1576251"/>
                  <a:gd name="connsiteX25" fmla="*/ 278674 w 653143"/>
                  <a:gd name="connsiteY25" fmla="*/ 1576251 h 1576251"/>
                  <a:gd name="connsiteX26" fmla="*/ 452845 w 653143"/>
                  <a:gd name="connsiteY26" fmla="*/ 1567543 h 1576251"/>
                  <a:gd name="connsiteX27" fmla="*/ 496388 w 653143"/>
                  <a:gd name="connsiteY27" fmla="*/ 1524000 h 1576251"/>
                  <a:gd name="connsiteX28" fmla="*/ 522514 w 653143"/>
                  <a:gd name="connsiteY28" fmla="*/ 1497874 h 1576251"/>
                  <a:gd name="connsiteX29" fmla="*/ 539931 w 653143"/>
                  <a:gd name="connsiteY29" fmla="*/ 1471748 h 1576251"/>
                  <a:gd name="connsiteX30" fmla="*/ 522514 w 653143"/>
                  <a:gd name="connsiteY30" fmla="*/ 1254034 h 1576251"/>
                  <a:gd name="connsiteX31" fmla="*/ 513805 w 653143"/>
                  <a:gd name="connsiteY31" fmla="*/ 1088571 h 1576251"/>
                  <a:gd name="connsiteX32" fmla="*/ 496388 w 653143"/>
                  <a:gd name="connsiteY32" fmla="*/ 975360 h 1576251"/>
                  <a:gd name="connsiteX33" fmla="*/ 487680 w 653143"/>
                  <a:gd name="connsiteY33" fmla="*/ 879566 h 1576251"/>
                  <a:gd name="connsiteX34" fmla="*/ 461554 w 653143"/>
                  <a:gd name="connsiteY34" fmla="*/ 792480 h 1576251"/>
                  <a:gd name="connsiteX35" fmla="*/ 435428 w 653143"/>
                  <a:gd name="connsiteY35" fmla="*/ 661851 h 1576251"/>
                  <a:gd name="connsiteX36" fmla="*/ 444137 w 653143"/>
                  <a:gd name="connsiteY36" fmla="*/ 505097 h 1576251"/>
                  <a:gd name="connsiteX37" fmla="*/ 478971 w 653143"/>
                  <a:gd name="connsiteY37" fmla="*/ 435428 h 1576251"/>
                  <a:gd name="connsiteX38" fmla="*/ 505097 w 653143"/>
                  <a:gd name="connsiteY38" fmla="*/ 374468 h 1576251"/>
                  <a:gd name="connsiteX39" fmla="*/ 522514 w 653143"/>
                  <a:gd name="connsiteY39" fmla="*/ 348343 h 1576251"/>
                  <a:gd name="connsiteX40" fmla="*/ 531223 w 653143"/>
                  <a:gd name="connsiteY40" fmla="*/ 322217 h 1576251"/>
                  <a:gd name="connsiteX41" fmla="*/ 557348 w 653143"/>
                  <a:gd name="connsiteY41" fmla="*/ 296091 h 1576251"/>
                  <a:gd name="connsiteX42" fmla="*/ 574765 w 653143"/>
                  <a:gd name="connsiteY42" fmla="*/ 261257 h 1576251"/>
                  <a:gd name="connsiteX43" fmla="*/ 609600 w 653143"/>
                  <a:gd name="connsiteY43" fmla="*/ 209006 h 1576251"/>
                  <a:gd name="connsiteX44" fmla="*/ 627017 w 653143"/>
                  <a:gd name="connsiteY44" fmla="*/ 182880 h 1576251"/>
                  <a:gd name="connsiteX45" fmla="*/ 644434 w 653143"/>
                  <a:gd name="connsiteY45" fmla="*/ 130628 h 1576251"/>
                  <a:gd name="connsiteX46" fmla="*/ 653143 w 653143"/>
                  <a:gd name="connsiteY46" fmla="*/ 104503 h 1576251"/>
                  <a:gd name="connsiteX47" fmla="*/ 653143 w 653143"/>
                  <a:gd name="connsiteY47" fmla="*/ 43543 h 1576251"/>
                  <a:gd name="connsiteX48" fmla="*/ 592183 w 653143"/>
                  <a:gd name="connsiteY48" fmla="*/ 0 h 1576251"/>
                  <a:gd name="connsiteX0" fmla="*/ 592183 w 653143"/>
                  <a:gd name="connsiteY0" fmla="*/ 0 h 1576251"/>
                  <a:gd name="connsiteX1" fmla="*/ 452845 w 653143"/>
                  <a:gd name="connsiteY1" fmla="*/ 130628 h 1576251"/>
                  <a:gd name="connsiteX2" fmla="*/ 400594 w 653143"/>
                  <a:gd name="connsiteY2" fmla="*/ 148046 h 1576251"/>
                  <a:gd name="connsiteX3" fmla="*/ 348343 w 653143"/>
                  <a:gd name="connsiteY3" fmla="*/ 165463 h 1576251"/>
                  <a:gd name="connsiteX4" fmla="*/ 322217 w 653143"/>
                  <a:gd name="connsiteY4" fmla="*/ 174171 h 1576251"/>
                  <a:gd name="connsiteX5" fmla="*/ 296091 w 653143"/>
                  <a:gd name="connsiteY5" fmla="*/ 182880 h 1576251"/>
                  <a:gd name="connsiteX6" fmla="*/ 235131 w 653143"/>
                  <a:gd name="connsiteY6" fmla="*/ 200297 h 1576251"/>
                  <a:gd name="connsiteX7" fmla="*/ 209005 w 653143"/>
                  <a:gd name="connsiteY7" fmla="*/ 226423 h 1576251"/>
                  <a:gd name="connsiteX8" fmla="*/ 182880 w 653143"/>
                  <a:gd name="connsiteY8" fmla="*/ 243840 h 1576251"/>
                  <a:gd name="connsiteX9" fmla="*/ 165463 w 653143"/>
                  <a:gd name="connsiteY9" fmla="*/ 269966 h 1576251"/>
                  <a:gd name="connsiteX10" fmla="*/ 148045 w 653143"/>
                  <a:gd name="connsiteY10" fmla="*/ 287383 h 1576251"/>
                  <a:gd name="connsiteX11" fmla="*/ 121920 w 653143"/>
                  <a:gd name="connsiteY11" fmla="*/ 400594 h 1576251"/>
                  <a:gd name="connsiteX12" fmla="*/ 113211 w 653143"/>
                  <a:gd name="connsiteY12" fmla="*/ 426720 h 1576251"/>
                  <a:gd name="connsiteX13" fmla="*/ 104503 w 653143"/>
                  <a:gd name="connsiteY13" fmla="*/ 470263 h 1576251"/>
                  <a:gd name="connsiteX14" fmla="*/ 87085 w 653143"/>
                  <a:gd name="connsiteY14" fmla="*/ 522514 h 1576251"/>
                  <a:gd name="connsiteX15" fmla="*/ 69668 w 653143"/>
                  <a:gd name="connsiteY15" fmla="*/ 609600 h 1576251"/>
                  <a:gd name="connsiteX16" fmla="*/ 52251 w 653143"/>
                  <a:gd name="connsiteY16" fmla="*/ 661851 h 1576251"/>
                  <a:gd name="connsiteX17" fmla="*/ 52251 w 653143"/>
                  <a:gd name="connsiteY17" fmla="*/ 1201783 h 1576251"/>
                  <a:gd name="connsiteX18" fmla="*/ 43543 w 653143"/>
                  <a:gd name="connsiteY18" fmla="*/ 1236617 h 1576251"/>
                  <a:gd name="connsiteX19" fmla="*/ 34834 w 653143"/>
                  <a:gd name="connsiteY19" fmla="*/ 1280160 h 1576251"/>
                  <a:gd name="connsiteX20" fmla="*/ 26125 w 653143"/>
                  <a:gd name="connsiteY20" fmla="*/ 1349828 h 1576251"/>
                  <a:gd name="connsiteX21" fmla="*/ 8708 w 653143"/>
                  <a:gd name="connsiteY21" fmla="*/ 1402080 h 1576251"/>
                  <a:gd name="connsiteX22" fmla="*/ 0 w 653143"/>
                  <a:gd name="connsiteY22" fmla="*/ 1471748 h 1576251"/>
                  <a:gd name="connsiteX23" fmla="*/ 182880 w 653143"/>
                  <a:gd name="connsiteY23" fmla="*/ 1558834 h 1576251"/>
                  <a:gd name="connsiteX24" fmla="*/ 278674 w 653143"/>
                  <a:gd name="connsiteY24" fmla="*/ 1576251 h 1576251"/>
                  <a:gd name="connsiteX25" fmla="*/ 452845 w 653143"/>
                  <a:gd name="connsiteY25" fmla="*/ 1567543 h 1576251"/>
                  <a:gd name="connsiteX26" fmla="*/ 496388 w 653143"/>
                  <a:gd name="connsiteY26" fmla="*/ 1524000 h 1576251"/>
                  <a:gd name="connsiteX27" fmla="*/ 522514 w 653143"/>
                  <a:gd name="connsiteY27" fmla="*/ 1497874 h 1576251"/>
                  <a:gd name="connsiteX28" fmla="*/ 539931 w 653143"/>
                  <a:gd name="connsiteY28" fmla="*/ 1471748 h 1576251"/>
                  <a:gd name="connsiteX29" fmla="*/ 522514 w 653143"/>
                  <a:gd name="connsiteY29" fmla="*/ 1254034 h 1576251"/>
                  <a:gd name="connsiteX30" fmla="*/ 513805 w 653143"/>
                  <a:gd name="connsiteY30" fmla="*/ 1088571 h 1576251"/>
                  <a:gd name="connsiteX31" fmla="*/ 496388 w 653143"/>
                  <a:gd name="connsiteY31" fmla="*/ 975360 h 1576251"/>
                  <a:gd name="connsiteX32" fmla="*/ 487680 w 653143"/>
                  <a:gd name="connsiteY32" fmla="*/ 879566 h 1576251"/>
                  <a:gd name="connsiteX33" fmla="*/ 461554 w 653143"/>
                  <a:gd name="connsiteY33" fmla="*/ 792480 h 1576251"/>
                  <a:gd name="connsiteX34" fmla="*/ 435428 w 653143"/>
                  <a:gd name="connsiteY34" fmla="*/ 661851 h 1576251"/>
                  <a:gd name="connsiteX35" fmla="*/ 444137 w 653143"/>
                  <a:gd name="connsiteY35" fmla="*/ 505097 h 1576251"/>
                  <a:gd name="connsiteX36" fmla="*/ 478971 w 653143"/>
                  <a:gd name="connsiteY36" fmla="*/ 435428 h 1576251"/>
                  <a:gd name="connsiteX37" fmla="*/ 505097 w 653143"/>
                  <a:gd name="connsiteY37" fmla="*/ 374468 h 1576251"/>
                  <a:gd name="connsiteX38" fmla="*/ 522514 w 653143"/>
                  <a:gd name="connsiteY38" fmla="*/ 348343 h 1576251"/>
                  <a:gd name="connsiteX39" fmla="*/ 531223 w 653143"/>
                  <a:gd name="connsiteY39" fmla="*/ 322217 h 1576251"/>
                  <a:gd name="connsiteX40" fmla="*/ 557348 w 653143"/>
                  <a:gd name="connsiteY40" fmla="*/ 296091 h 1576251"/>
                  <a:gd name="connsiteX41" fmla="*/ 574765 w 653143"/>
                  <a:gd name="connsiteY41" fmla="*/ 261257 h 1576251"/>
                  <a:gd name="connsiteX42" fmla="*/ 609600 w 653143"/>
                  <a:gd name="connsiteY42" fmla="*/ 209006 h 1576251"/>
                  <a:gd name="connsiteX43" fmla="*/ 627017 w 653143"/>
                  <a:gd name="connsiteY43" fmla="*/ 182880 h 1576251"/>
                  <a:gd name="connsiteX44" fmla="*/ 644434 w 653143"/>
                  <a:gd name="connsiteY44" fmla="*/ 130628 h 1576251"/>
                  <a:gd name="connsiteX45" fmla="*/ 653143 w 653143"/>
                  <a:gd name="connsiteY45" fmla="*/ 104503 h 1576251"/>
                  <a:gd name="connsiteX46" fmla="*/ 653143 w 653143"/>
                  <a:gd name="connsiteY46" fmla="*/ 43543 h 1576251"/>
                  <a:gd name="connsiteX47" fmla="*/ 592183 w 653143"/>
                  <a:gd name="connsiteY47" fmla="*/ 0 h 1576251"/>
                  <a:gd name="connsiteX0" fmla="*/ 592183 w 653143"/>
                  <a:gd name="connsiteY0" fmla="*/ 0 h 1576251"/>
                  <a:gd name="connsiteX1" fmla="*/ 400594 w 653143"/>
                  <a:gd name="connsiteY1" fmla="*/ 148046 h 1576251"/>
                  <a:gd name="connsiteX2" fmla="*/ 348343 w 653143"/>
                  <a:gd name="connsiteY2" fmla="*/ 165463 h 1576251"/>
                  <a:gd name="connsiteX3" fmla="*/ 322217 w 653143"/>
                  <a:gd name="connsiteY3" fmla="*/ 174171 h 1576251"/>
                  <a:gd name="connsiteX4" fmla="*/ 296091 w 653143"/>
                  <a:gd name="connsiteY4" fmla="*/ 182880 h 1576251"/>
                  <a:gd name="connsiteX5" fmla="*/ 235131 w 653143"/>
                  <a:gd name="connsiteY5" fmla="*/ 200297 h 1576251"/>
                  <a:gd name="connsiteX6" fmla="*/ 209005 w 653143"/>
                  <a:gd name="connsiteY6" fmla="*/ 226423 h 1576251"/>
                  <a:gd name="connsiteX7" fmla="*/ 182880 w 653143"/>
                  <a:gd name="connsiteY7" fmla="*/ 243840 h 1576251"/>
                  <a:gd name="connsiteX8" fmla="*/ 165463 w 653143"/>
                  <a:gd name="connsiteY8" fmla="*/ 269966 h 1576251"/>
                  <a:gd name="connsiteX9" fmla="*/ 148045 w 653143"/>
                  <a:gd name="connsiteY9" fmla="*/ 287383 h 1576251"/>
                  <a:gd name="connsiteX10" fmla="*/ 121920 w 653143"/>
                  <a:gd name="connsiteY10" fmla="*/ 400594 h 1576251"/>
                  <a:gd name="connsiteX11" fmla="*/ 113211 w 653143"/>
                  <a:gd name="connsiteY11" fmla="*/ 426720 h 1576251"/>
                  <a:gd name="connsiteX12" fmla="*/ 104503 w 653143"/>
                  <a:gd name="connsiteY12" fmla="*/ 470263 h 1576251"/>
                  <a:gd name="connsiteX13" fmla="*/ 87085 w 653143"/>
                  <a:gd name="connsiteY13" fmla="*/ 522514 h 1576251"/>
                  <a:gd name="connsiteX14" fmla="*/ 69668 w 653143"/>
                  <a:gd name="connsiteY14" fmla="*/ 609600 h 1576251"/>
                  <a:gd name="connsiteX15" fmla="*/ 52251 w 653143"/>
                  <a:gd name="connsiteY15" fmla="*/ 661851 h 1576251"/>
                  <a:gd name="connsiteX16" fmla="*/ 52251 w 653143"/>
                  <a:gd name="connsiteY16" fmla="*/ 1201783 h 1576251"/>
                  <a:gd name="connsiteX17" fmla="*/ 43543 w 653143"/>
                  <a:gd name="connsiteY17" fmla="*/ 1236617 h 1576251"/>
                  <a:gd name="connsiteX18" fmla="*/ 34834 w 653143"/>
                  <a:gd name="connsiteY18" fmla="*/ 1280160 h 1576251"/>
                  <a:gd name="connsiteX19" fmla="*/ 26125 w 653143"/>
                  <a:gd name="connsiteY19" fmla="*/ 1349828 h 1576251"/>
                  <a:gd name="connsiteX20" fmla="*/ 8708 w 653143"/>
                  <a:gd name="connsiteY20" fmla="*/ 1402080 h 1576251"/>
                  <a:gd name="connsiteX21" fmla="*/ 0 w 653143"/>
                  <a:gd name="connsiteY21" fmla="*/ 1471748 h 1576251"/>
                  <a:gd name="connsiteX22" fmla="*/ 182880 w 653143"/>
                  <a:gd name="connsiteY22" fmla="*/ 1558834 h 1576251"/>
                  <a:gd name="connsiteX23" fmla="*/ 278674 w 653143"/>
                  <a:gd name="connsiteY23" fmla="*/ 1576251 h 1576251"/>
                  <a:gd name="connsiteX24" fmla="*/ 452845 w 653143"/>
                  <a:gd name="connsiteY24" fmla="*/ 1567543 h 1576251"/>
                  <a:gd name="connsiteX25" fmla="*/ 496388 w 653143"/>
                  <a:gd name="connsiteY25" fmla="*/ 1524000 h 1576251"/>
                  <a:gd name="connsiteX26" fmla="*/ 522514 w 653143"/>
                  <a:gd name="connsiteY26" fmla="*/ 1497874 h 1576251"/>
                  <a:gd name="connsiteX27" fmla="*/ 539931 w 653143"/>
                  <a:gd name="connsiteY27" fmla="*/ 1471748 h 1576251"/>
                  <a:gd name="connsiteX28" fmla="*/ 522514 w 653143"/>
                  <a:gd name="connsiteY28" fmla="*/ 1254034 h 1576251"/>
                  <a:gd name="connsiteX29" fmla="*/ 513805 w 653143"/>
                  <a:gd name="connsiteY29" fmla="*/ 1088571 h 1576251"/>
                  <a:gd name="connsiteX30" fmla="*/ 496388 w 653143"/>
                  <a:gd name="connsiteY30" fmla="*/ 975360 h 1576251"/>
                  <a:gd name="connsiteX31" fmla="*/ 487680 w 653143"/>
                  <a:gd name="connsiteY31" fmla="*/ 879566 h 1576251"/>
                  <a:gd name="connsiteX32" fmla="*/ 461554 w 653143"/>
                  <a:gd name="connsiteY32" fmla="*/ 792480 h 1576251"/>
                  <a:gd name="connsiteX33" fmla="*/ 435428 w 653143"/>
                  <a:gd name="connsiteY33" fmla="*/ 661851 h 1576251"/>
                  <a:gd name="connsiteX34" fmla="*/ 444137 w 653143"/>
                  <a:gd name="connsiteY34" fmla="*/ 505097 h 1576251"/>
                  <a:gd name="connsiteX35" fmla="*/ 478971 w 653143"/>
                  <a:gd name="connsiteY35" fmla="*/ 435428 h 1576251"/>
                  <a:gd name="connsiteX36" fmla="*/ 505097 w 653143"/>
                  <a:gd name="connsiteY36" fmla="*/ 374468 h 1576251"/>
                  <a:gd name="connsiteX37" fmla="*/ 522514 w 653143"/>
                  <a:gd name="connsiteY37" fmla="*/ 348343 h 1576251"/>
                  <a:gd name="connsiteX38" fmla="*/ 531223 w 653143"/>
                  <a:gd name="connsiteY38" fmla="*/ 322217 h 1576251"/>
                  <a:gd name="connsiteX39" fmla="*/ 557348 w 653143"/>
                  <a:gd name="connsiteY39" fmla="*/ 296091 h 1576251"/>
                  <a:gd name="connsiteX40" fmla="*/ 574765 w 653143"/>
                  <a:gd name="connsiteY40" fmla="*/ 261257 h 1576251"/>
                  <a:gd name="connsiteX41" fmla="*/ 609600 w 653143"/>
                  <a:gd name="connsiteY41" fmla="*/ 209006 h 1576251"/>
                  <a:gd name="connsiteX42" fmla="*/ 627017 w 653143"/>
                  <a:gd name="connsiteY42" fmla="*/ 182880 h 1576251"/>
                  <a:gd name="connsiteX43" fmla="*/ 644434 w 653143"/>
                  <a:gd name="connsiteY43" fmla="*/ 130628 h 1576251"/>
                  <a:gd name="connsiteX44" fmla="*/ 653143 w 653143"/>
                  <a:gd name="connsiteY44" fmla="*/ 104503 h 1576251"/>
                  <a:gd name="connsiteX45" fmla="*/ 653143 w 653143"/>
                  <a:gd name="connsiteY45" fmla="*/ 43543 h 1576251"/>
                  <a:gd name="connsiteX46" fmla="*/ 592183 w 653143"/>
                  <a:gd name="connsiteY46" fmla="*/ 0 h 1576251"/>
                  <a:gd name="connsiteX0" fmla="*/ 592183 w 653143"/>
                  <a:gd name="connsiteY0" fmla="*/ 0 h 1576251"/>
                  <a:gd name="connsiteX1" fmla="*/ 348343 w 653143"/>
                  <a:gd name="connsiteY1" fmla="*/ 165463 h 1576251"/>
                  <a:gd name="connsiteX2" fmla="*/ 322217 w 653143"/>
                  <a:gd name="connsiteY2" fmla="*/ 174171 h 1576251"/>
                  <a:gd name="connsiteX3" fmla="*/ 296091 w 653143"/>
                  <a:gd name="connsiteY3" fmla="*/ 182880 h 1576251"/>
                  <a:gd name="connsiteX4" fmla="*/ 235131 w 653143"/>
                  <a:gd name="connsiteY4" fmla="*/ 200297 h 1576251"/>
                  <a:gd name="connsiteX5" fmla="*/ 209005 w 653143"/>
                  <a:gd name="connsiteY5" fmla="*/ 226423 h 1576251"/>
                  <a:gd name="connsiteX6" fmla="*/ 182880 w 653143"/>
                  <a:gd name="connsiteY6" fmla="*/ 243840 h 1576251"/>
                  <a:gd name="connsiteX7" fmla="*/ 165463 w 653143"/>
                  <a:gd name="connsiteY7" fmla="*/ 269966 h 1576251"/>
                  <a:gd name="connsiteX8" fmla="*/ 148045 w 653143"/>
                  <a:gd name="connsiteY8" fmla="*/ 287383 h 1576251"/>
                  <a:gd name="connsiteX9" fmla="*/ 121920 w 653143"/>
                  <a:gd name="connsiteY9" fmla="*/ 400594 h 1576251"/>
                  <a:gd name="connsiteX10" fmla="*/ 113211 w 653143"/>
                  <a:gd name="connsiteY10" fmla="*/ 426720 h 1576251"/>
                  <a:gd name="connsiteX11" fmla="*/ 104503 w 653143"/>
                  <a:gd name="connsiteY11" fmla="*/ 470263 h 1576251"/>
                  <a:gd name="connsiteX12" fmla="*/ 87085 w 653143"/>
                  <a:gd name="connsiteY12" fmla="*/ 522514 h 1576251"/>
                  <a:gd name="connsiteX13" fmla="*/ 69668 w 653143"/>
                  <a:gd name="connsiteY13" fmla="*/ 609600 h 1576251"/>
                  <a:gd name="connsiteX14" fmla="*/ 52251 w 653143"/>
                  <a:gd name="connsiteY14" fmla="*/ 661851 h 1576251"/>
                  <a:gd name="connsiteX15" fmla="*/ 52251 w 653143"/>
                  <a:gd name="connsiteY15" fmla="*/ 1201783 h 1576251"/>
                  <a:gd name="connsiteX16" fmla="*/ 43543 w 653143"/>
                  <a:gd name="connsiteY16" fmla="*/ 1236617 h 1576251"/>
                  <a:gd name="connsiteX17" fmla="*/ 34834 w 653143"/>
                  <a:gd name="connsiteY17" fmla="*/ 1280160 h 1576251"/>
                  <a:gd name="connsiteX18" fmla="*/ 26125 w 653143"/>
                  <a:gd name="connsiteY18" fmla="*/ 1349828 h 1576251"/>
                  <a:gd name="connsiteX19" fmla="*/ 8708 w 653143"/>
                  <a:gd name="connsiteY19" fmla="*/ 1402080 h 1576251"/>
                  <a:gd name="connsiteX20" fmla="*/ 0 w 653143"/>
                  <a:gd name="connsiteY20" fmla="*/ 1471748 h 1576251"/>
                  <a:gd name="connsiteX21" fmla="*/ 182880 w 653143"/>
                  <a:gd name="connsiteY21" fmla="*/ 1558834 h 1576251"/>
                  <a:gd name="connsiteX22" fmla="*/ 278674 w 653143"/>
                  <a:gd name="connsiteY22" fmla="*/ 1576251 h 1576251"/>
                  <a:gd name="connsiteX23" fmla="*/ 452845 w 653143"/>
                  <a:gd name="connsiteY23" fmla="*/ 1567543 h 1576251"/>
                  <a:gd name="connsiteX24" fmla="*/ 496388 w 653143"/>
                  <a:gd name="connsiteY24" fmla="*/ 1524000 h 1576251"/>
                  <a:gd name="connsiteX25" fmla="*/ 522514 w 653143"/>
                  <a:gd name="connsiteY25" fmla="*/ 1497874 h 1576251"/>
                  <a:gd name="connsiteX26" fmla="*/ 539931 w 653143"/>
                  <a:gd name="connsiteY26" fmla="*/ 1471748 h 1576251"/>
                  <a:gd name="connsiteX27" fmla="*/ 522514 w 653143"/>
                  <a:gd name="connsiteY27" fmla="*/ 1254034 h 1576251"/>
                  <a:gd name="connsiteX28" fmla="*/ 513805 w 653143"/>
                  <a:gd name="connsiteY28" fmla="*/ 1088571 h 1576251"/>
                  <a:gd name="connsiteX29" fmla="*/ 496388 w 653143"/>
                  <a:gd name="connsiteY29" fmla="*/ 975360 h 1576251"/>
                  <a:gd name="connsiteX30" fmla="*/ 487680 w 653143"/>
                  <a:gd name="connsiteY30" fmla="*/ 879566 h 1576251"/>
                  <a:gd name="connsiteX31" fmla="*/ 461554 w 653143"/>
                  <a:gd name="connsiteY31" fmla="*/ 792480 h 1576251"/>
                  <a:gd name="connsiteX32" fmla="*/ 435428 w 653143"/>
                  <a:gd name="connsiteY32" fmla="*/ 661851 h 1576251"/>
                  <a:gd name="connsiteX33" fmla="*/ 444137 w 653143"/>
                  <a:gd name="connsiteY33" fmla="*/ 505097 h 1576251"/>
                  <a:gd name="connsiteX34" fmla="*/ 478971 w 653143"/>
                  <a:gd name="connsiteY34" fmla="*/ 435428 h 1576251"/>
                  <a:gd name="connsiteX35" fmla="*/ 505097 w 653143"/>
                  <a:gd name="connsiteY35" fmla="*/ 374468 h 1576251"/>
                  <a:gd name="connsiteX36" fmla="*/ 522514 w 653143"/>
                  <a:gd name="connsiteY36" fmla="*/ 348343 h 1576251"/>
                  <a:gd name="connsiteX37" fmla="*/ 531223 w 653143"/>
                  <a:gd name="connsiteY37" fmla="*/ 322217 h 1576251"/>
                  <a:gd name="connsiteX38" fmla="*/ 557348 w 653143"/>
                  <a:gd name="connsiteY38" fmla="*/ 296091 h 1576251"/>
                  <a:gd name="connsiteX39" fmla="*/ 574765 w 653143"/>
                  <a:gd name="connsiteY39" fmla="*/ 261257 h 1576251"/>
                  <a:gd name="connsiteX40" fmla="*/ 609600 w 653143"/>
                  <a:gd name="connsiteY40" fmla="*/ 209006 h 1576251"/>
                  <a:gd name="connsiteX41" fmla="*/ 627017 w 653143"/>
                  <a:gd name="connsiteY41" fmla="*/ 182880 h 1576251"/>
                  <a:gd name="connsiteX42" fmla="*/ 644434 w 653143"/>
                  <a:gd name="connsiteY42" fmla="*/ 130628 h 1576251"/>
                  <a:gd name="connsiteX43" fmla="*/ 653143 w 653143"/>
                  <a:gd name="connsiteY43" fmla="*/ 104503 h 1576251"/>
                  <a:gd name="connsiteX44" fmla="*/ 653143 w 653143"/>
                  <a:gd name="connsiteY44" fmla="*/ 43543 h 1576251"/>
                  <a:gd name="connsiteX45" fmla="*/ 592183 w 653143"/>
                  <a:gd name="connsiteY45" fmla="*/ 0 h 1576251"/>
                  <a:gd name="connsiteX0" fmla="*/ 592183 w 653143"/>
                  <a:gd name="connsiteY0" fmla="*/ 0 h 1576251"/>
                  <a:gd name="connsiteX1" fmla="*/ 322217 w 653143"/>
                  <a:gd name="connsiteY1" fmla="*/ 174171 h 1576251"/>
                  <a:gd name="connsiteX2" fmla="*/ 296091 w 653143"/>
                  <a:gd name="connsiteY2" fmla="*/ 182880 h 1576251"/>
                  <a:gd name="connsiteX3" fmla="*/ 235131 w 653143"/>
                  <a:gd name="connsiteY3" fmla="*/ 200297 h 1576251"/>
                  <a:gd name="connsiteX4" fmla="*/ 209005 w 653143"/>
                  <a:gd name="connsiteY4" fmla="*/ 226423 h 1576251"/>
                  <a:gd name="connsiteX5" fmla="*/ 182880 w 653143"/>
                  <a:gd name="connsiteY5" fmla="*/ 243840 h 1576251"/>
                  <a:gd name="connsiteX6" fmla="*/ 165463 w 653143"/>
                  <a:gd name="connsiteY6" fmla="*/ 269966 h 1576251"/>
                  <a:gd name="connsiteX7" fmla="*/ 148045 w 653143"/>
                  <a:gd name="connsiteY7" fmla="*/ 287383 h 1576251"/>
                  <a:gd name="connsiteX8" fmla="*/ 121920 w 653143"/>
                  <a:gd name="connsiteY8" fmla="*/ 400594 h 1576251"/>
                  <a:gd name="connsiteX9" fmla="*/ 113211 w 653143"/>
                  <a:gd name="connsiteY9" fmla="*/ 426720 h 1576251"/>
                  <a:gd name="connsiteX10" fmla="*/ 104503 w 653143"/>
                  <a:gd name="connsiteY10" fmla="*/ 470263 h 1576251"/>
                  <a:gd name="connsiteX11" fmla="*/ 87085 w 653143"/>
                  <a:gd name="connsiteY11" fmla="*/ 522514 h 1576251"/>
                  <a:gd name="connsiteX12" fmla="*/ 69668 w 653143"/>
                  <a:gd name="connsiteY12" fmla="*/ 609600 h 1576251"/>
                  <a:gd name="connsiteX13" fmla="*/ 52251 w 653143"/>
                  <a:gd name="connsiteY13" fmla="*/ 661851 h 1576251"/>
                  <a:gd name="connsiteX14" fmla="*/ 52251 w 653143"/>
                  <a:gd name="connsiteY14" fmla="*/ 1201783 h 1576251"/>
                  <a:gd name="connsiteX15" fmla="*/ 43543 w 653143"/>
                  <a:gd name="connsiteY15" fmla="*/ 1236617 h 1576251"/>
                  <a:gd name="connsiteX16" fmla="*/ 34834 w 653143"/>
                  <a:gd name="connsiteY16" fmla="*/ 1280160 h 1576251"/>
                  <a:gd name="connsiteX17" fmla="*/ 26125 w 653143"/>
                  <a:gd name="connsiteY17" fmla="*/ 1349828 h 1576251"/>
                  <a:gd name="connsiteX18" fmla="*/ 8708 w 653143"/>
                  <a:gd name="connsiteY18" fmla="*/ 1402080 h 1576251"/>
                  <a:gd name="connsiteX19" fmla="*/ 0 w 653143"/>
                  <a:gd name="connsiteY19" fmla="*/ 1471748 h 1576251"/>
                  <a:gd name="connsiteX20" fmla="*/ 182880 w 653143"/>
                  <a:gd name="connsiteY20" fmla="*/ 1558834 h 1576251"/>
                  <a:gd name="connsiteX21" fmla="*/ 278674 w 653143"/>
                  <a:gd name="connsiteY21" fmla="*/ 1576251 h 1576251"/>
                  <a:gd name="connsiteX22" fmla="*/ 452845 w 653143"/>
                  <a:gd name="connsiteY22" fmla="*/ 1567543 h 1576251"/>
                  <a:gd name="connsiteX23" fmla="*/ 496388 w 653143"/>
                  <a:gd name="connsiteY23" fmla="*/ 1524000 h 1576251"/>
                  <a:gd name="connsiteX24" fmla="*/ 522514 w 653143"/>
                  <a:gd name="connsiteY24" fmla="*/ 1497874 h 1576251"/>
                  <a:gd name="connsiteX25" fmla="*/ 539931 w 653143"/>
                  <a:gd name="connsiteY25" fmla="*/ 1471748 h 1576251"/>
                  <a:gd name="connsiteX26" fmla="*/ 522514 w 653143"/>
                  <a:gd name="connsiteY26" fmla="*/ 1254034 h 1576251"/>
                  <a:gd name="connsiteX27" fmla="*/ 513805 w 653143"/>
                  <a:gd name="connsiteY27" fmla="*/ 1088571 h 1576251"/>
                  <a:gd name="connsiteX28" fmla="*/ 496388 w 653143"/>
                  <a:gd name="connsiteY28" fmla="*/ 975360 h 1576251"/>
                  <a:gd name="connsiteX29" fmla="*/ 487680 w 653143"/>
                  <a:gd name="connsiteY29" fmla="*/ 879566 h 1576251"/>
                  <a:gd name="connsiteX30" fmla="*/ 461554 w 653143"/>
                  <a:gd name="connsiteY30" fmla="*/ 792480 h 1576251"/>
                  <a:gd name="connsiteX31" fmla="*/ 435428 w 653143"/>
                  <a:gd name="connsiteY31" fmla="*/ 661851 h 1576251"/>
                  <a:gd name="connsiteX32" fmla="*/ 444137 w 653143"/>
                  <a:gd name="connsiteY32" fmla="*/ 505097 h 1576251"/>
                  <a:gd name="connsiteX33" fmla="*/ 478971 w 653143"/>
                  <a:gd name="connsiteY33" fmla="*/ 435428 h 1576251"/>
                  <a:gd name="connsiteX34" fmla="*/ 505097 w 653143"/>
                  <a:gd name="connsiteY34" fmla="*/ 374468 h 1576251"/>
                  <a:gd name="connsiteX35" fmla="*/ 522514 w 653143"/>
                  <a:gd name="connsiteY35" fmla="*/ 348343 h 1576251"/>
                  <a:gd name="connsiteX36" fmla="*/ 531223 w 653143"/>
                  <a:gd name="connsiteY36" fmla="*/ 322217 h 1576251"/>
                  <a:gd name="connsiteX37" fmla="*/ 557348 w 653143"/>
                  <a:gd name="connsiteY37" fmla="*/ 296091 h 1576251"/>
                  <a:gd name="connsiteX38" fmla="*/ 574765 w 653143"/>
                  <a:gd name="connsiteY38" fmla="*/ 261257 h 1576251"/>
                  <a:gd name="connsiteX39" fmla="*/ 609600 w 653143"/>
                  <a:gd name="connsiteY39" fmla="*/ 209006 h 1576251"/>
                  <a:gd name="connsiteX40" fmla="*/ 627017 w 653143"/>
                  <a:gd name="connsiteY40" fmla="*/ 182880 h 1576251"/>
                  <a:gd name="connsiteX41" fmla="*/ 644434 w 653143"/>
                  <a:gd name="connsiteY41" fmla="*/ 130628 h 1576251"/>
                  <a:gd name="connsiteX42" fmla="*/ 653143 w 653143"/>
                  <a:gd name="connsiteY42" fmla="*/ 104503 h 1576251"/>
                  <a:gd name="connsiteX43" fmla="*/ 653143 w 653143"/>
                  <a:gd name="connsiteY43" fmla="*/ 43543 h 1576251"/>
                  <a:gd name="connsiteX44" fmla="*/ 592183 w 653143"/>
                  <a:gd name="connsiteY44" fmla="*/ 0 h 1576251"/>
                  <a:gd name="connsiteX0" fmla="*/ 592183 w 653143"/>
                  <a:gd name="connsiteY0" fmla="*/ 0 h 1576251"/>
                  <a:gd name="connsiteX1" fmla="*/ 296091 w 653143"/>
                  <a:gd name="connsiteY1" fmla="*/ 182880 h 1576251"/>
                  <a:gd name="connsiteX2" fmla="*/ 235131 w 653143"/>
                  <a:gd name="connsiteY2" fmla="*/ 200297 h 1576251"/>
                  <a:gd name="connsiteX3" fmla="*/ 209005 w 653143"/>
                  <a:gd name="connsiteY3" fmla="*/ 226423 h 1576251"/>
                  <a:gd name="connsiteX4" fmla="*/ 182880 w 653143"/>
                  <a:gd name="connsiteY4" fmla="*/ 243840 h 1576251"/>
                  <a:gd name="connsiteX5" fmla="*/ 165463 w 653143"/>
                  <a:gd name="connsiteY5" fmla="*/ 269966 h 1576251"/>
                  <a:gd name="connsiteX6" fmla="*/ 148045 w 653143"/>
                  <a:gd name="connsiteY6" fmla="*/ 287383 h 1576251"/>
                  <a:gd name="connsiteX7" fmla="*/ 121920 w 653143"/>
                  <a:gd name="connsiteY7" fmla="*/ 400594 h 1576251"/>
                  <a:gd name="connsiteX8" fmla="*/ 113211 w 653143"/>
                  <a:gd name="connsiteY8" fmla="*/ 426720 h 1576251"/>
                  <a:gd name="connsiteX9" fmla="*/ 104503 w 653143"/>
                  <a:gd name="connsiteY9" fmla="*/ 470263 h 1576251"/>
                  <a:gd name="connsiteX10" fmla="*/ 87085 w 653143"/>
                  <a:gd name="connsiteY10" fmla="*/ 522514 h 1576251"/>
                  <a:gd name="connsiteX11" fmla="*/ 69668 w 653143"/>
                  <a:gd name="connsiteY11" fmla="*/ 609600 h 1576251"/>
                  <a:gd name="connsiteX12" fmla="*/ 52251 w 653143"/>
                  <a:gd name="connsiteY12" fmla="*/ 661851 h 1576251"/>
                  <a:gd name="connsiteX13" fmla="*/ 52251 w 653143"/>
                  <a:gd name="connsiteY13" fmla="*/ 1201783 h 1576251"/>
                  <a:gd name="connsiteX14" fmla="*/ 43543 w 653143"/>
                  <a:gd name="connsiteY14" fmla="*/ 1236617 h 1576251"/>
                  <a:gd name="connsiteX15" fmla="*/ 34834 w 653143"/>
                  <a:gd name="connsiteY15" fmla="*/ 1280160 h 1576251"/>
                  <a:gd name="connsiteX16" fmla="*/ 26125 w 653143"/>
                  <a:gd name="connsiteY16" fmla="*/ 1349828 h 1576251"/>
                  <a:gd name="connsiteX17" fmla="*/ 8708 w 653143"/>
                  <a:gd name="connsiteY17" fmla="*/ 1402080 h 1576251"/>
                  <a:gd name="connsiteX18" fmla="*/ 0 w 653143"/>
                  <a:gd name="connsiteY18" fmla="*/ 1471748 h 1576251"/>
                  <a:gd name="connsiteX19" fmla="*/ 182880 w 653143"/>
                  <a:gd name="connsiteY19" fmla="*/ 1558834 h 1576251"/>
                  <a:gd name="connsiteX20" fmla="*/ 278674 w 653143"/>
                  <a:gd name="connsiteY20" fmla="*/ 1576251 h 1576251"/>
                  <a:gd name="connsiteX21" fmla="*/ 452845 w 653143"/>
                  <a:gd name="connsiteY21" fmla="*/ 1567543 h 1576251"/>
                  <a:gd name="connsiteX22" fmla="*/ 496388 w 653143"/>
                  <a:gd name="connsiteY22" fmla="*/ 1524000 h 1576251"/>
                  <a:gd name="connsiteX23" fmla="*/ 522514 w 653143"/>
                  <a:gd name="connsiteY23" fmla="*/ 1497874 h 1576251"/>
                  <a:gd name="connsiteX24" fmla="*/ 539931 w 653143"/>
                  <a:gd name="connsiteY24" fmla="*/ 1471748 h 1576251"/>
                  <a:gd name="connsiteX25" fmla="*/ 522514 w 653143"/>
                  <a:gd name="connsiteY25" fmla="*/ 1254034 h 1576251"/>
                  <a:gd name="connsiteX26" fmla="*/ 513805 w 653143"/>
                  <a:gd name="connsiteY26" fmla="*/ 1088571 h 1576251"/>
                  <a:gd name="connsiteX27" fmla="*/ 496388 w 653143"/>
                  <a:gd name="connsiteY27" fmla="*/ 975360 h 1576251"/>
                  <a:gd name="connsiteX28" fmla="*/ 487680 w 653143"/>
                  <a:gd name="connsiteY28" fmla="*/ 879566 h 1576251"/>
                  <a:gd name="connsiteX29" fmla="*/ 461554 w 653143"/>
                  <a:gd name="connsiteY29" fmla="*/ 792480 h 1576251"/>
                  <a:gd name="connsiteX30" fmla="*/ 435428 w 653143"/>
                  <a:gd name="connsiteY30" fmla="*/ 661851 h 1576251"/>
                  <a:gd name="connsiteX31" fmla="*/ 444137 w 653143"/>
                  <a:gd name="connsiteY31" fmla="*/ 505097 h 1576251"/>
                  <a:gd name="connsiteX32" fmla="*/ 478971 w 653143"/>
                  <a:gd name="connsiteY32" fmla="*/ 435428 h 1576251"/>
                  <a:gd name="connsiteX33" fmla="*/ 505097 w 653143"/>
                  <a:gd name="connsiteY33" fmla="*/ 374468 h 1576251"/>
                  <a:gd name="connsiteX34" fmla="*/ 522514 w 653143"/>
                  <a:gd name="connsiteY34" fmla="*/ 348343 h 1576251"/>
                  <a:gd name="connsiteX35" fmla="*/ 531223 w 653143"/>
                  <a:gd name="connsiteY35" fmla="*/ 322217 h 1576251"/>
                  <a:gd name="connsiteX36" fmla="*/ 557348 w 653143"/>
                  <a:gd name="connsiteY36" fmla="*/ 296091 h 1576251"/>
                  <a:gd name="connsiteX37" fmla="*/ 574765 w 653143"/>
                  <a:gd name="connsiteY37" fmla="*/ 261257 h 1576251"/>
                  <a:gd name="connsiteX38" fmla="*/ 609600 w 653143"/>
                  <a:gd name="connsiteY38" fmla="*/ 209006 h 1576251"/>
                  <a:gd name="connsiteX39" fmla="*/ 627017 w 653143"/>
                  <a:gd name="connsiteY39" fmla="*/ 182880 h 1576251"/>
                  <a:gd name="connsiteX40" fmla="*/ 644434 w 653143"/>
                  <a:gd name="connsiteY40" fmla="*/ 130628 h 1576251"/>
                  <a:gd name="connsiteX41" fmla="*/ 653143 w 653143"/>
                  <a:gd name="connsiteY41" fmla="*/ 104503 h 1576251"/>
                  <a:gd name="connsiteX42" fmla="*/ 653143 w 653143"/>
                  <a:gd name="connsiteY42" fmla="*/ 43543 h 1576251"/>
                  <a:gd name="connsiteX43" fmla="*/ 592183 w 653143"/>
                  <a:gd name="connsiteY43" fmla="*/ 0 h 1576251"/>
                  <a:gd name="connsiteX0" fmla="*/ 592183 w 653143"/>
                  <a:gd name="connsiteY0" fmla="*/ 0 h 1576251"/>
                  <a:gd name="connsiteX1" fmla="*/ 235131 w 653143"/>
                  <a:gd name="connsiteY1" fmla="*/ 200297 h 1576251"/>
                  <a:gd name="connsiteX2" fmla="*/ 209005 w 653143"/>
                  <a:gd name="connsiteY2" fmla="*/ 226423 h 1576251"/>
                  <a:gd name="connsiteX3" fmla="*/ 182880 w 653143"/>
                  <a:gd name="connsiteY3" fmla="*/ 243840 h 1576251"/>
                  <a:gd name="connsiteX4" fmla="*/ 165463 w 653143"/>
                  <a:gd name="connsiteY4" fmla="*/ 269966 h 1576251"/>
                  <a:gd name="connsiteX5" fmla="*/ 148045 w 653143"/>
                  <a:gd name="connsiteY5" fmla="*/ 287383 h 1576251"/>
                  <a:gd name="connsiteX6" fmla="*/ 121920 w 653143"/>
                  <a:gd name="connsiteY6" fmla="*/ 400594 h 1576251"/>
                  <a:gd name="connsiteX7" fmla="*/ 113211 w 653143"/>
                  <a:gd name="connsiteY7" fmla="*/ 426720 h 1576251"/>
                  <a:gd name="connsiteX8" fmla="*/ 104503 w 653143"/>
                  <a:gd name="connsiteY8" fmla="*/ 470263 h 1576251"/>
                  <a:gd name="connsiteX9" fmla="*/ 87085 w 653143"/>
                  <a:gd name="connsiteY9" fmla="*/ 522514 h 1576251"/>
                  <a:gd name="connsiteX10" fmla="*/ 69668 w 653143"/>
                  <a:gd name="connsiteY10" fmla="*/ 609600 h 1576251"/>
                  <a:gd name="connsiteX11" fmla="*/ 52251 w 653143"/>
                  <a:gd name="connsiteY11" fmla="*/ 661851 h 1576251"/>
                  <a:gd name="connsiteX12" fmla="*/ 52251 w 653143"/>
                  <a:gd name="connsiteY12" fmla="*/ 1201783 h 1576251"/>
                  <a:gd name="connsiteX13" fmla="*/ 43543 w 653143"/>
                  <a:gd name="connsiteY13" fmla="*/ 1236617 h 1576251"/>
                  <a:gd name="connsiteX14" fmla="*/ 34834 w 653143"/>
                  <a:gd name="connsiteY14" fmla="*/ 1280160 h 1576251"/>
                  <a:gd name="connsiteX15" fmla="*/ 26125 w 653143"/>
                  <a:gd name="connsiteY15" fmla="*/ 1349828 h 1576251"/>
                  <a:gd name="connsiteX16" fmla="*/ 8708 w 653143"/>
                  <a:gd name="connsiteY16" fmla="*/ 1402080 h 1576251"/>
                  <a:gd name="connsiteX17" fmla="*/ 0 w 653143"/>
                  <a:gd name="connsiteY17" fmla="*/ 1471748 h 1576251"/>
                  <a:gd name="connsiteX18" fmla="*/ 182880 w 653143"/>
                  <a:gd name="connsiteY18" fmla="*/ 1558834 h 1576251"/>
                  <a:gd name="connsiteX19" fmla="*/ 278674 w 653143"/>
                  <a:gd name="connsiteY19" fmla="*/ 1576251 h 1576251"/>
                  <a:gd name="connsiteX20" fmla="*/ 452845 w 653143"/>
                  <a:gd name="connsiteY20" fmla="*/ 1567543 h 1576251"/>
                  <a:gd name="connsiteX21" fmla="*/ 496388 w 653143"/>
                  <a:gd name="connsiteY21" fmla="*/ 1524000 h 1576251"/>
                  <a:gd name="connsiteX22" fmla="*/ 522514 w 653143"/>
                  <a:gd name="connsiteY22" fmla="*/ 1497874 h 1576251"/>
                  <a:gd name="connsiteX23" fmla="*/ 539931 w 653143"/>
                  <a:gd name="connsiteY23" fmla="*/ 1471748 h 1576251"/>
                  <a:gd name="connsiteX24" fmla="*/ 522514 w 653143"/>
                  <a:gd name="connsiteY24" fmla="*/ 1254034 h 1576251"/>
                  <a:gd name="connsiteX25" fmla="*/ 513805 w 653143"/>
                  <a:gd name="connsiteY25" fmla="*/ 1088571 h 1576251"/>
                  <a:gd name="connsiteX26" fmla="*/ 496388 w 653143"/>
                  <a:gd name="connsiteY26" fmla="*/ 975360 h 1576251"/>
                  <a:gd name="connsiteX27" fmla="*/ 487680 w 653143"/>
                  <a:gd name="connsiteY27" fmla="*/ 879566 h 1576251"/>
                  <a:gd name="connsiteX28" fmla="*/ 461554 w 653143"/>
                  <a:gd name="connsiteY28" fmla="*/ 792480 h 1576251"/>
                  <a:gd name="connsiteX29" fmla="*/ 435428 w 653143"/>
                  <a:gd name="connsiteY29" fmla="*/ 661851 h 1576251"/>
                  <a:gd name="connsiteX30" fmla="*/ 444137 w 653143"/>
                  <a:gd name="connsiteY30" fmla="*/ 505097 h 1576251"/>
                  <a:gd name="connsiteX31" fmla="*/ 478971 w 653143"/>
                  <a:gd name="connsiteY31" fmla="*/ 435428 h 1576251"/>
                  <a:gd name="connsiteX32" fmla="*/ 505097 w 653143"/>
                  <a:gd name="connsiteY32" fmla="*/ 374468 h 1576251"/>
                  <a:gd name="connsiteX33" fmla="*/ 522514 w 653143"/>
                  <a:gd name="connsiteY33" fmla="*/ 348343 h 1576251"/>
                  <a:gd name="connsiteX34" fmla="*/ 531223 w 653143"/>
                  <a:gd name="connsiteY34" fmla="*/ 322217 h 1576251"/>
                  <a:gd name="connsiteX35" fmla="*/ 557348 w 653143"/>
                  <a:gd name="connsiteY35" fmla="*/ 296091 h 1576251"/>
                  <a:gd name="connsiteX36" fmla="*/ 574765 w 653143"/>
                  <a:gd name="connsiteY36" fmla="*/ 261257 h 1576251"/>
                  <a:gd name="connsiteX37" fmla="*/ 609600 w 653143"/>
                  <a:gd name="connsiteY37" fmla="*/ 209006 h 1576251"/>
                  <a:gd name="connsiteX38" fmla="*/ 627017 w 653143"/>
                  <a:gd name="connsiteY38" fmla="*/ 182880 h 1576251"/>
                  <a:gd name="connsiteX39" fmla="*/ 644434 w 653143"/>
                  <a:gd name="connsiteY39" fmla="*/ 130628 h 1576251"/>
                  <a:gd name="connsiteX40" fmla="*/ 653143 w 653143"/>
                  <a:gd name="connsiteY40" fmla="*/ 104503 h 1576251"/>
                  <a:gd name="connsiteX41" fmla="*/ 653143 w 653143"/>
                  <a:gd name="connsiteY41" fmla="*/ 43543 h 1576251"/>
                  <a:gd name="connsiteX42" fmla="*/ 592183 w 653143"/>
                  <a:gd name="connsiteY42" fmla="*/ 0 h 1576251"/>
                  <a:gd name="connsiteX0" fmla="*/ 592183 w 653143"/>
                  <a:gd name="connsiteY0" fmla="*/ 0 h 1576251"/>
                  <a:gd name="connsiteX1" fmla="*/ 209005 w 653143"/>
                  <a:gd name="connsiteY1" fmla="*/ 226423 h 1576251"/>
                  <a:gd name="connsiteX2" fmla="*/ 182880 w 653143"/>
                  <a:gd name="connsiteY2" fmla="*/ 243840 h 1576251"/>
                  <a:gd name="connsiteX3" fmla="*/ 165463 w 653143"/>
                  <a:gd name="connsiteY3" fmla="*/ 269966 h 1576251"/>
                  <a:gd name="connsiteX4" fmla="*/ 148045 w 653143"/>
                  <a:gd name="connsiteY4" fmla="*/ 287383 h 1576251"/>
                  <a:gd name="connsiteX5" fmla="*/ 121920 w 653143"/>
                  <a:gd name="connsiteY5" fmla="*/ 400594 h 1576251"/>
                  <a:gd name="connsiteX6" fmla="*/ 113211 w 653143"/>
                  <a:gd name="connsiteY6" fmla="*/ 426720 h 1576251"/>
                  <a:gd name="connsiteX7" fmla="*/ 104503 w 653143"/>
                  <a:gd name="connsiteY7" fmla="*/ 470263 h 1576251"/>
                  <a:gd name="connsiteX8" fmla="*/ 87085 w 653143"/>
                  <a:gd name="connsiteY8" fmla="*/ 522514 h 1576251"/>
                  <a:gd name="connsiteX9" fmla="*/ 69668 w 653143"/>
                  <a:gd name="connsiteY9" fmla="*/ 609600 h 1576251"/>
                  <a:gd name="connsiteX10" fmla="*/ 52251 w 653143"/>
                  <a:gd name="connsiteY10" fmla="*/ 661851 h 1576251"/>
                  <a:gd name="connsiteX11" fmla="*/ 52251 w 653143"/>
                  <a:gd name="connsiteY11" fmla="*/ 1201783 h 1576251"/>
                  <a:gd name="connsiteX12" fmla="*/ 43543 w 653143"/>
                  <a:gd name="connsiteY12" fmla="*/ 1236617 h 1576251"/>
                  <a:gd name="connsiteX13" fmla="*/ 34834 w 653143"/>
                  <a:gd name="connsiteY13" fmla="*/ 1280160 h 1576251"/>
                  <a:gd name="connsiteX14" fmla="*/ 26125 w 653143"/>
                  <a:gd name="connsiteY14" fmla="*/ 1349828 h 1576251"/>
                  <a:gd name="connsiteX15" fmla="*/ 8708 w 653143"/>
                  <a:gd name="connsiteY15" fmla="*/ 1402080 h 1576251"/>
                  <a:gd name="connsiteX16" fmla="*/ 0 w 653143"/>
                  <a:gd name="connsiteY16" fmla="*/ 1471748 h 1576251"/>
                  <a:gd name="connsiteX17" fmla="*/ 182880 w 653143"/>
                  <a:gd name="connsiteY17" fmla="*/ 1558834 h 1576251"/>
                  <a:gd name="connsiteX18" fmla="*/ 278674 w 653143"/>
                  <a:gd name="connsiteY18" fmla="*/ 1576251 h 1576251"/>
                  <a:gd name="connsiteX19" fmla="*/ 452845 w 653143"/>
                  <a:gd name="connsiteY19" fmla="*/ 1567543 h 1576251"/>
                  <a:gd name="connsiteX20" fmla="*/ 496388 w 653143"/>
                  <a:gd name="connsiteY20" fmla="*/ 1524000 h 1576251"/>
                  <a:gd name="connsiteX21" fmla="*/ 522514 w 653143"/>
                  <a:gd name="connsiteY21" fmla="*/ 1497874 h 1576251"/>
                  <a:gd name="connsiteX22" fmla="*/ 539931 w 653143"/>
                  <a:gd name="connsiteY22" fmla="*/ 1471748 h 1576251"/>
                  <a:gd name="connsiteX23" fmla="*/ 522514 w 653143"/>
                  <a:gd name="connsiteY23" fmla="*/ 1254034 h 1576251"/>
                  <a:gd name="connsiteX24" fmla="*/ 513805 w 653143"/>
                  <a:gd name="connsiteY24" fmla="*/ 1088571 h 1576251"/>
                  <a:gd name="connsiteX25" fmla="*/ 496388 w 653143"/>
                  <a:gd name="connsiteY25" fmla="*/ 975360 h 1576251"/>
                  <a:gd name="connsiteX26" fmla="*/ 487680 w 653143"/>
                  <a:gd name="connsiteY26" fmla="*/ 879566 h 1576251"/>
                  <a:gd name="connsiteX27" fmla="*/ 461554 w 653143"/>
                  <a:gd name="connsiteY27" fmla="*/ 792480 h 1576251"/>
                  <a:gd name="connsiteX28" fmla="*/ 435428 w 653143"/>
                  <a:gd name="connsiteY28" fmla="*/ 661851 h 1576251"/>
                  <a:gd name="connsiteX29" fmla="*/ 444137 w 653143"/>
                  <a:gd name="connsiteY29" fmla="*/ 505097 h 1576251"/>
                  <a:gd name="connsiteX30" fmla="*/ 478971 w 653143"/>
                  <a:gd name="connsiteY30" fmla="*/ 435428 h 1576251"/>
                  <a:gd name="connsiteX31" fmla="*/ 505097 w 653143"/>
                  <a:gd name="connsiteY31" fmla="*/ 374468 h 1576251"/>
                  <a:gd name="connsiteX32" fmla="*/ 522514 w 653143"/>
                  <a:gd name="connsiteY32" fmla="*/ 348343 h 1576251"/>
                  <a:gd name="connsiteX33" fmla="*/ 531223 w 653143"/>
                  <a:gd name="connsiteY33" fmla="*/ 322217 h 1576251"/>
                  <a:gd name="connsiteX34" fmla="*/ 557348 w 653143"/>
                  <a:gd name="connsiteY34" fmla="*/ 296091 h 1576251"/>
                  <a:gd name="connsiteX35" fmla="*/ 574765 w 653143"/>
                  <a:gd name="connsiteY35" fmla="*/ 261257 h 1576251"/>
                  <a:gd name="connsiteX36" fmla="*/ 609600 w 653143"/>
                  <a:gd name="connsiteY36" fmla="*/ 209006 h 1576251"/>
                  <a:gd name="connsiteX37" fmla="*/ 627017 w 653143"/>
                  <a:gd name="connsiteY37" fmla="*/ 182880 h 1576251"/>
                  <a:gd name="connsiteX38" fmla="*/ 644434 w 653143"/>
                  <a:gd name="connsiteY38" fmla="*/ 130628 h 1576251"/>
                  <a:gd name="connsiteX39" fmla="*/ 653143 w 653143"/>
                  <a:gd name="connsiteY39" fmla="*/ 104503 h 1576251"/>
                  <a:gd name="connsiteX40" fmla="*/ 653143 w 653143"/>
                  <a:gd name="connsiteY40" fmla="*/ 43543 h 1576251"/>
                  <a:gd name="connsiteX41" fmla="*/ 592183 w 653143"/>
                  <a:gd name="connsiteY41" fmla="*/ 0 h 1576251"/>
                  <a:gd name="connsiteX0" fmla="*/ 592183 w 653143"/>
                  <a:gd name="connsiteY0" fmla="*/ 0 h 1576251"/>
                  <a:gd name="connsiteX1" fmla="*/ 182880 w 653143"/>
                  <a:gd name="connsiteY1" fmla="*/ 243840 h 1576251"/>
                  <a:gd name="connsiteX2" fmla="*/ 165463 w 653143"/>
                  <a:gd name="connsiteY2" fmla="*/ 269966 h 1576251"/>
                  <a:gd name="connsiteX3" fmla="*/ 148045 w 653143"/>
                  <a:gd name="connsiteY3" fmla="*/ 287383 h 1576251"/>
                  <a:gd name="connsiteX4" fmla="*/ 121920 w 653143"/>
                  <a:gd name="connsiteY4" fmla="*/ 400594 h 1576251"/>
                  <a:gd name="connsiteX5" fmla="*/ 113211 w 653143"/>
                  <a:gd name="connsiteY5" fmla="*/ 426720 h 1576251"/>
                  <a:gd name="connsiteX6" fmla="*/ 104503 w 653143"/>
                  <a:gd name="connsiteY6" fmla="*/ 470263 h 1576251"/>
                  <a:gd name="connsiteX7" fmla="*/ 87085 w 653143"/>
                  <a:gd name="connsiteY7" fmla="*/ 522514 h 1576251"/>
                  <a:gd name="connsiteX8" fmla="*/ 69668 w 653143"/>
                  <a:gd name="connsiteY8" fmla="*/ 609600 h 1576251"/>
                  <a:gd name="connsiteX9" fmla="*/ 52251 w 653143"/>
                  <a:gd name="connsiteY9" fmla="*/ 661851 h 1576251"/>
                  <a:gd name="connsiteX10" fmla="*/ 52251 w 653143"/>
                  <a:gd name="connsiteY10" fmla="*/ 1201783 h 1576251"/>
                  <a:gd name="connsiteX11" fmla="*/ 43543 w 653143"/>
                  <a:gd name="connsiteY11" fmla="*/ 1236617 h 1576251"/>
                  <a:gd name="connsiteX12" fmla="*/ 34834 w 653143"/>
                  <a:gd name="connsiteY12" fmla="*/ 1280160 h 1576251"/>
                  <a:gd name="connsiteX13" fmla="*/ 26125 w 653143"/>
                  <a:gd name="connsiteY13" fmla="*/ 1349828 h 1576251"/>
                  <a:gd name="connsiteX14" fmla="*/ 8708 w 653143"/>
                  <a:gd name="connsiteY14" fmla="*/ 1402080 h 1576251"/>
                  <a:gd name="connsiteX15" fmla="*/ 0 w 653143"/>
                  <a:gd name="connsiteY15" fmla="*/ 1471748 h 1576251"/>
                  <a:gd name="connsiteX16" fmla="*/ 182880 w 653143"/>
                  <a:gd name="connsiteY16" fmla="*/ 1558834 h 1576251"/>
                  <a:gd name="connsiteX17" fmla="*/ 278674 w 653143"/>
                  <a:gd name="connsiteY17" fmla="*/ 1576251 h 1576251"/>
                  <a:gd name="connsiteX18" fmla="*/ 452845 w 653143"/>
                  <a:gd name="connsiteY18" fmla="*/ 1567543 h 1576251"/>
                  <a:gd name="connsiteX19" fmla="*/ 496388 w 653143"/>
                  <a:gd name="connsiteY19" fmla="*/ 1524000 h 1576251"/>
                  <a:gd name="connsiteX20" fmla="*/ 522514 w 653143"/>
                  <a:gd name="connsiteY20" fmla="*/ 1497874 h 1576251"/>
                  <a:gd name="connsiteX21" fmla="*/ 539931 w 653143"/>
                  <a:gd name="connsiteY21" fmla="*/ 1471748 h 1576251"/>
                  <a:gd name="connsiteX22" fmla="*/ 522514 w 653143"/>
                  <a:gd name="connsiteY22" fmla="*/ 1254034 h 1576251"/>
                  <a:gd name="connsiteX23" fmla="*/ 513805 w 653143"/>
                  <a:gd name="connsiteY23" fmla="*/ 1088571 h 1576251"/>
                  <a:gd name="connsiteX24" fmla="*/ 496388 w 653143"/>
                  <a:gd name="connsiteY24" fmla="*/ 975360 h 1576251"/>
                  <a:gd name="connsiteX25" fmla="*/ 487680 w 653143"/>
                  <a:gd name="connsiteY25" fmla="*/ 879566 h 1576251"/>
                  <a:gd name="connsiteX26" fmla="*/ 461554 w 653143"/>
                  <a:gd name="connsiteY26" fmla="*/ 792480 h 1576251"/>
                  <a:gd name="connsiteX27" fmla="*/ 435428 w 653143"/>
                  <a:gd name="connsiteY27" fmla="*/ 661851 h 1576251"/>
                  <a:gd name="connsiteX28" fmla="*/ 444137 w 653143"/>
                  <a:gd name="connsiteY28" fmla="*/ 505097 h 1576251"/>
                  <a:gd name="connsiteX29" fmla="*/ 478971 w 653143"/>
                  <a:gd name="connsiteY29" fmla="*/ 435428 h 1576251"/>
                  <a:gd name="connsiteX30" fmla="*/ 505097 w 653143"/>
                  <a:gd name="connsiteY30" fmla="*/ 374468 h 1576251"/>
                  <a:gd name="connsiteX31" fmla="*/ 522514 w 653143"/>
                  <a:gd name="connsiteY31" fmla="*/ 348343 h 1576251"/>
                  <a:gd name="connsiteX32" fmla="*/ 531223 w 653143"/>
                  <a:gd name="connsiteY32" fmla="*/ 322217 h 1576251"/>
                  <a:gd name="connsiteX33" fmla="*/ 557348 w 653143"/>
                  <a:gd name="connsiteY33" fmla="*/ 296091 h 1576251"/>
                  <a:gd name="connsiteX34" fmla="*/ 574765 w 653143"/>
                  <a:gd name="connsiteY34" fmla="*/ 261257 h 1576251"/>
                  <a:gd name="connsiteX35" fmla="*/ 609600 w 653143"/>
                  <a:gd name="connsiteY35" fmla="*/ 209006 h 1576251"/>
                  <a:gd name="connsiteX36" fmla="*/ 627017 w 653143"/>
                  <a:gd name="connsiteY36" fmla="*/ 182880 h 1576251"/>
                  <a:gd name="connsiteX37" fmla="*/ 644434 w 653143"/>
                  <a:gd name="connsiteY37" fmla="*/ 130628 h 1576251"/>
                  <a:gd name="connsiteX38" fmla="*/ 653143 w 653143"/>
                  <a:gd name="connsiteY38" fmla="*/ 104503 h 1576251"/>
                  <a:gd name="connsiteX39" fmla="*/ 653143 w 653143"/>
                  <a:gd name="connsiteY39" fmla="*/ 43543 h 1576251"/>
                  <a:gd name="connsiteX40" fmla="*/ 592183 w 653143"/>
                  <a:gd name="connsiteY40" fmla="*/ 0 h 1576251"/>
                  <a:gd name="connsiteX0" fmla="*/ 592183 w 653143"/>
                  <a:gd name="connsiteY0" fmla="*/ 0 h 1576251"/>
                  <a:gd name="connsiteX1" fmla="*/ 165463 w 653143"/>
                  <a:gd name="connsiteY1" fmla="*/ 269966 h 1576251"/>
                  <a:gd name="connsiteX2" fmla="*/ 148045 w 653143"/>
                  <a:gd name="connsiteY2" fmla="*/ 287383 h 1576251"/>
                  <a:gd name="connsiteX3" fmla="*/ 121920 w 653143"/>
                  <a:gd name="connsiteY3" fmla="*/ 400594 h 1576251"/>
                  <a:gd name="connsiteX4" fmla="*/ 113211 w 653143"/>
                  <a:gd name="connsiteY4" fmla="*/ 426720 h 1576251"/>
                  <a:gd name="connsiteX5" fmla="*/ 104503 w 653143"/>
                  <a:gd name="connsiteY5" fmla="*/ 470263 h 1576251"/>
                  <a:gd name="connsiteX6" fmla="*/ 87085 w 653143"/>
                  <a:gd name="connsiteY6" fmla="*/ 522514 h 1576251"/>
                  <a:gd name="connsiteX7" fmla="*/ 69668 w 653143"/>
                  <a:gd name="connsiteY7" fmla="*/ 609600 h 1576251"/>
                  <a:gd name="connsiteX8" fmla="*/ 52251 w 653143"/>
                  <a:gd name="connsiteY8" fmla="*/ 661851 h 1576251"/>
                  <a:gd name="connsiteX9" fmla="*/ 52251 w 653143"/>
                  <a:gd name="connsiteY9" fmla="*/ 1201783 h 1576251"/>
                  <a:gd name="connsiteX10" fmla="*/ 43543 w 653143"/>
                  <a:gd name="connsiteY10" fmla="*/ 1236617 h 1576251"/>
                  <a:gd name="connsiteX11" fmla="*/ 34834 w 653143"/>
                  <a:gd name="connsiteY11" fmla="*/ 1280160 h 1576251"/>
                  <a:gd name="connsiteX12" fmla="*/ 26125 w 653143"/>
                  <a:gd name="connsiteY12" fmla="*/ 1349828 h 1576251"/>
                  <a:gd name="connsiteX13" fmla="*/ 8708 w 653143"/>
                  <a:gd name="connsiteY13" fmla="*/ 1402080 h 1576251"/>
                  <a:gd name="connsiteX14" fmla="*/ 0 w 653143"/>
                  <a:gd name="connsiteY14" fmla="*/ 1471748 h 1576251"/>
                  <a:gd name="connsiteX15" fmla="*/ 182880 w 653143"/>
                  <a:gd name="connsiteY15" fmla="*/ 1558834 h 1576251"/>
                  <a:gd name="connsiteX16" fmla="*/ 278674 w 653143"/>
                  <a:gd name="connsiteY16" fmla="*/ 1576251 h 1576251"/>
                  <a:gd name="connsiteX17" fmla="*/ 452845 w 653143"/>
                  <a:gd name="connsiteY17" fmla="*/ 1567543 h 1576251"/>
                  <a:gd name="connsiteX18" fmla="*/ 496388 w 653143"/>
                  <a:gd name="connsiteY18" fmla="*/ 1524000 h 1576251"/>
                  <a:gd name="connsiteX19" fmla="*/ 522514 w 653143"/>
                  <a:gd name="connsiteY19" fmla="*/ 1497874 h 1576251"/>
                  <a:gd name="connsiteX20" fmla="*/ 539931 w 653143"/>
                  <a:gd name="connsiteY20" fmla="*/ 1471748 h 1576251"/>
                  <a:gd name="connsiteX21" fmla="*/ 522514 w 653143"/>
                  <a:gd name="connsiteY21" fmla="*/ 1254034 h 1576251"/>
                  <a:gd name="connsiteX22" fmla="*/ 513805 w 653143"/>
                  <a:gd name="connsiteY22" fmla="*/ 1088571 h 1576251"/>
                  <a:gd name="connsiteX23" fmla="*/ 496388 w 653143"/>
                  <a:gd name="connsiteY23" fmla="*/ 975360 h 1576251"/>
                  <a:gd name="connsiteX24" fmla="*/ 487680 w 653143"/>
                  <a:gd name="connsiteY24" fmla="*/ 879566 h 1576251"/>
                  <a:gd name="connsiteX25" fmla="*/ 461554 w 653143"/>
                  <a:gd name="connsiteY25" fmla="*/ 792480 h 1576251"/>
                  <a:gd name="connsiteX26" fmla="*/ 435428 w 653143"/>
                  <a:gd name="connsiteY26" fmla="*/ 661851 h 1576251"/>
                  <a:gd name="connsiteX27" fmla="*/ 444137 w 653143"/>
                  <a:gd name="connsiteY27" fmla="*/ 505097 h 1576251"/>
                  <a:gd name="connsiteX28" fmla="*/ 478971 w 653143"/>
                  <a:gd name="connsiteY28" fmla="*/ 435428 h 1576251"/>
                  <a:gd name="connsiteX29" fmla="*/ 505097 w 653143"/>
                  <a:gd name="connsiteY29" fmla="*/ 374468 h 1576251"/>
                  <a:gd name="connsiteX30" fmla="*/ 522514 w 653143"/>
                  <a:gd name="connsiteY30" fmla="*/ 348343 h 1576251"/>
                  <a:gd name="connsiteX31" fmla="*/ 531223 w 653143"/>
                  <a:gd name="connsiteY31" fmla="*/ 322217 h 1576251"/>
                  <a:gd name="connsiteX32" fmla="*/ 557348 w 653143"/>
                  <a:gd name="connsiteY32" fmla="*/ 296091 h 1576251"/>
                  <a:gd name="connsiteX33" fmla="*/ 574765 w 653143"/>
                  <a:gd name="connsiteY33" fmla="*/ 261257 h 1576251"/>
                  <a:gd name="connsiteX34" fmla="*/ 609600 w 653143"/>
                  <a:gd name="connsiteY34" fmla="*/ 209006 h 1576251"/>
                  <a:gd name="connsiteX35" fmla="*/ 627017 w 653143"/>
                  <a:gd name="connsiteY35" fmla="*/ 182880 h 1576251"/>
                  <a:gd name="connsiteX36" fmla="*/ 644434 w 653143"/>
                  <a:gd name="connsiteY36" fmla="*/ 130628 h 1576251"/>
                  <a:gd name="connsiteX37" fmla="*/ 653143 w 653143"/>
                  <a:gd name="connsiteY37" fmla="*/ 104503 h 1576251"/>
                  <a:gd name="connsiteX38" fmla="*/ 653143 w 653143"/>
                  <a:gd name="connsiteY38" fmla="*/ 43543 h 1576251"/>
                  <a:gd name="connsiteX39" fmla="*/ 592183 w 653143"/>
                  <a:gd name="connsiteY39" fmla="*/ 0 h 1576251"/>
                  <a:gd name="connsiteX0" fmla="*/ 592183 w 653143"/>
                  <a:gd name="connsiteY0" fmla="*/ 0 h 1576251"/>
                  <a:gd name="connsiteX1" fmla="*/ 148045 w 653143"/>
                  <a:gd name="connsiteY1" fmla="*/ 287383 h 1576251"/>
                  <a:gd name="connsiteX2" fmla="*/ 121920 w 653143"/>
                  <a:gd name="connsiteY2" fmla="*/ 400594 h 1576251"/>
                  <a:gd name="connsiteX3" fmla="*/ 113211 w 653143"/>
                  <a:gd name="connsiteY3" fmla="*/ 426720 h 1576251"/>
                  <a:gd name="connsiteX4" fmla="*/ 104503 w 653143"/>
                  <a:gd name="connsiteY4" fmla="*/ 470263 h 1576251"/>
                  <a:gd name="connsiteX5" fmla="*/ 87085 w 653143"/>
                  <a:gd name="connsiteY5" fmla="*/ 522514 h 1576251"/>
                  <a:gd name="connsiteX6" fmla="*/ 69668 w 653143"/>
                  <a:gd name="connsiteY6" fmla="*/ 609600 h 1576251"/>
                  <a:gd name="connsiteX7" fmla="*/ 52251 w 653143"/>
                  <a:gd name="connsiteY7" fmla="*/ 661851 h 1576251"/>
                  <a:gd name="connsiteX8" fmla="*/ 52251 w 653143"/>
                  <a:gd name="connsiteY8" fmla="*/ 1201783 h 1576251"/>
                  <a:gd name="connsiteX9" fmla="*/ 43543 w 653143"/>
                  <a:gd name="connsiteY9" fmla="*/ 1236617 h 1576251"/>
                  <a:gd name="connsiteX10" fmla="*/ 34834 w 653143"/>
                  <a:gd name="connsiteY10" fmla="*/ 1280160 h 1576251"/>
                  <a:gd name="connsiteX11" fmla="*/ 26125 w 653143"/>
                  <a:gd name="connsiteY11" fmla="*/ 1349828 h 1576251"/>
                  <a:gd name="connsiteX12" fmla="*/ 8708 w 653143"/>
                  <a:gd name="connsiteY12" fmla="*/ 1402080 h 1576251"/>
                  <a:gd name="connsiteX13" fmla="*/ 0 w 653143"/>
                  <a:gd name="connsiteY13" fmla="*/ 1471748 h 1576251"/>
                  <a:gd name="connsiteX14" fmla="*/ 182880 w 653143"/>
                  <a:gd name="connsiteY14" fmla="*/ 1558834 h 1576251"/>
                  <a:gd name="connsiteX15" fmla="*/ 278674 w 653143"/>
                  <a:gd name="connsiteY15" fmla="*/ 1576251 h 1576251"/>
                  <a:gd name="connsiteX16" fmla="*/ 452845 w 653143"/>
                  <a:gd name="connsiteY16" fmla="*/ 1567543 h 1576251"/>
                  <a:gd name="connsiteX17" fmla="*/ 496388 w 653143"/>
                  <a:gd name="connsiteY17" fmla="*/ 1524000 h 1576251"/>
                  <a:gd name="connsiteX18" fmla="*/ 522514 w 653143"/>
                  <a:gd name="connsiteY18" fmla="*/ 1497874 h 1576251"/>
                  <a:gd name="connsiteX19" fmla="*/ 539931 w 653143"/>
                  <a:gd name="connsiteY19" fmla="*/ 1471748 h 1576251"/>
                  <a:gd name="connsiteX20" fmla="*/ 522514 w 653143"/>
                  <a:gd name="connsiteY20" fmla="*/ 1254034 h 1576251"/>
                  <a:gd name="connsiteX21" fmla="*/ 513805 w 653143"/>
                  <a:gd name="connsiteY21" fmla="*/ 1088571 h 1576251"/>
                  <a:gd name="connsiteX22" fmla="*/ 496388 w 653143"/>
                  <a:gd name="connsiteY22" fmla="*/ 975360 h 1576251"/>
                  <a:gd name="connsiteX23" fmla="*/ 487680 w 653143"/>
                  <a:gd name="connsiteY23" fmla="*/ 879566 h 1576251"/>
                  <a:gd name="connsiteX24" fmla="*/ 461554 w 653143"/>
                  <a:gd name="connsiteY24" fmla="*/ 792480 h 1576251"/>
                  <a:gd name="connsiteX25" fmla="*/ 435428 w 653143"/>
                  <a:gd name="connsiteY25" fmla="*/ 661851 h 1576251"/>
                  <a:gd name="connsiteX26" fmla="*/ 444137 w 653143"/>
                  <a:gd name="connsiteY26" fmla="*/ 505097 h 1576251"/>
                  <a:gd name="connsiteX27" fmla="*/ 478971 w 653143"/>
                  <a:gd name="connsiteY27" fmla="*/ 435428 h 1576251"/>
                  <a:gd name="connsiteX28" fmla="*/ 505097 w 653143"/>
                  <a:gd name="connsiteY28" fmla="*/ 374468 h 1576251"/>
                  <a:gd name="connsiteX29" fmla="*/ 522514 w 653143"/>
                  <a:gd name="connsiteY29" fmla="*/ 348343 h 1576251"/>
                  <a:gd name="connsiteX30" fmla="*/ 531223 w 653143"/>
                  <a:gd name="connsiteY30" fmla="*/ 322217 h 1576251"/>
                  <a:gd name="connsiteX31" fmla="*/ 557348 w 653143"/>
                  <a:gd name="connsiteY31" fmla="*/ 296091 h 1576251"/>
                  <a:gd name="connsiteX32" fmla="*/ 574765 w 653143"/>
                  <a:gd name="connsiteY32" fmla="*/ 261257 h 1576251"/>
                  <a:gd name="connsiteX33" fmla="*/ 609600 w 653143"/>
                  <a:gd name="connsiteY33" fmla="*/ 209006 h 1576251"/>
                  <a:gd name="connsiteX34" fmla="*/ 627017 w 653143"/>
                  <a:gd name="connsiteY34" fmla="*/ 182880 h 1576251"/>
                  <a:gd name="connsiteX35" fmla="*/ 644434 w 653143"/>
                  <a:gd name="connsiteY35" fmla="*/ 130628 h 1576251"/>
                  <a:gd name="connsiteX36" fmla="*/ 653143 w 653143"/>
                  <a:gd name="connsiteY36" fmla="*/ 104503 h 1576251"/>
                  <a:gd name="connsiteX37" fmla="*/ 653143 w 653143"/>
                  <a:gd name="connsiteY37" fmla="*/ 43543 h 1576251"/>
                  <a:gd name="connsiteX38" fmla="*/ 592183 w 653143"/>
                  <a:gd name="connsiteY38" fmla="*/ 0 h 1576251"/>
                  <a:gd name="connsiteX0" fmla="*/ 592183 w 653143"/>
                  <a:gd name="connsiteY0" fmla="*/ 0 h 1576251"/>
                  <a:gd name="connsiteX1" fmla="*/ 121920 w 653143"/>
                  <a:gd name="connsiteY1" fmla="*/ 400594 h 1576251"/>
                  <a:gd name="connsiteX2" fmla="*/ 113211 w 653143"/>
                  <a:gd name="connsiteY2" fmla="*/ 426720 h 1576251"/>
                  <a:gd name="connsiteX3" fmla="*/ 104503 w 653143"/>
                  <a:gd name="connsiteY3" fmla="*/ 470263 h 1576251"/>
                  <a:gd name="connsiteX4" fmla="*/ 87085 w 653143"/>
                  <a:gd name="connsiteY4" fmla="*/ 522514 h 1576251"/>
                  <a:gd name="connsiteX5" fmla="*/ 69668 w 653143"/>
                  <a:gd name="connsiteY5" fmla="*/ 609600 h 1576251"/>
                  <a:gd name="connsiteX6" fmla="*/ 52251 w 653143"/>
                  <a:gd name="connsiteY6" fmla="*/ 661851 h 1576251"/>
                  <a:gd name="connsiteX7" fmla="*/ 52251 w 653143"/>
                  <a:gd name="connsiteY7" fmla="*/ 1201783 h 1576251"/>
                  <a:gd name="connsiteX8" fmla="*/ 43543 w 653143"/>
                  <a:gd name="connsiteY8" fmla="*/ 1236617 h 1576251"/>
                  <a:gd name="connsiteX9" fmla="*/ 34834 w 653143"/>
                  <a:gd name="connsiteY9" fmla="*/ 1280160 h 1576251"/>
                  <a:gd name="connsiteX10" fmla="*/ 26125 w 653143"/>
                  <a:gd name="connsiteY10" fmla="*/ 1349828 h 1576251"/>
                  <a:gd name="connsiteX11" fmla="*/ 8708 w 653143"/>
                  <a:gd name="connsiteY11" fmla="*/ 1402080 h 1576251"/>
                  <a:gd name="connsiteX12" fmla="*/ 0 w 653143"/>
                  <a:gd name="connsiteY12" fmla="*/ 1471748 h 1576251"/>
                  <a:gd name="connsiteX13" fmla="*/ 182880 w 653143"/>
                  <a:gd name="connsiteY13" fmla="*/ 1558834 h 1576251"/>
                  <a:gd name="connsiteX14" fmla="*/ 278674 w 653143"/>
                  <a:gd name="connsiteY14" fmla="*/ 1576251 h 1576251"/>
                  <a:gd name="connsiteX15" fmla="*/ 452845 w 653143"/>
                  <a:gd name="connsiteY15" fmla="*/ 1567543 h 1576251"/>
                  <a:gd name="connsiteX16" fmla="*/ 496388 w 653143"/>
                  <a:gd name="connsiteY16" fmla="*/ 1524000 h 1576251"/>
                  <a:gd name="connsiteX17" fmla="*/ 522514 w 653143"/>
                  <a:gd name="connsiteY17" fmla="*/ 1497874 h 1576251"/>
                  <a:gd name="connsiteX18" fmla="*/ 539931 w 653143"/>
                  <a:gd name="connsiteY18" fmla="*/ 1471748 h 1576251"/>
                  <a:gd name="connsiteX19" fmla="*/ 522514 w 653143"/>
                  <a:gd name="connsiteY19" fmla="*/ 1254034 h 1576251"/>
                  <a:gd name="connsiteX20" fmla="*/ 513805 w 653143"/>
                  <a:gd name="connsiteY20" fmla="*/ 1088571 h 1576251"/>
                  <a:gd name="connsiteX21" fmla="*/ 496388 w 653143"/>
                  <a:gd name="connsiteY21" fmla="*/ 975360 h 1576251"/>
                  <a:gd name="connsiteX22" fmla="*/ 487680 w 653143"/>
                  <a:gd name="connsiteY22" fmla="*/ 879566 h 1576251"/>
                  <a:gd name="connsiteX23" fmla="*/ 461554 w 653143"/>
                  <a:gd name="connsiteY23" fmla="*/ 792480 h 1576251"/>
                  <a:gd name="connsiteX24" fmla="*/ 435428 w 653143"/>
                  <a:gd name="connsiteY24" fmla="*/ 661851 h 1576251"/>
                  <a:gd name="connsiteX25" fmla="*/ 444137 w 653143"/>
                  <a:gd name="connsiteY25" fmla="*/ 505097 h 1576251"/>
                  <a:gd name="connsiteX26" fmla="*/ 478971 w 653143"/>
                  <a:gd name="connsiteY26" fmla="*/ 435428 h 1576251"/>
                  <a:gd name="connsiteX27" fmla="*/ 505097 w 653143"/>
                  <a:gd name="connsiteY27" fmla="*/ 374468 h 1576251"/>
                  <a:gd name="connsiteX28" fmla="*/ 522514 w 653143"/>
                  <a:gd name="connsiteY28" fmla="*/ 348343 h 1576251"/>
                  <a:gd name="connsiteX29" fmla="*/ 531223 w 653143"/>
                  <a:gd name="connsiteY29" fmla="*/ 322217 h 1576251"/>
                  <a:gd name="connsiteX30" fmla="*/ 557348 w 653143"/>
                  <a:gd name="connsiteY30" fmla="*/ 296091 h 1576251"/>
                  <a:gd name="connsiteX31" fmla="*/ 574765 w 653143"/>
                  <a:gd name="connsiteY31" fmla="*/ 261257 h 1576251"/>
                  <a:gd name="connsiteX32" fmla="*/ 609600 w 653143"/>
                  <a:gd name="connsiteY32" fmla="*/ 209006 h 1576251"/>
                  <a:gd name="connsiteX33" fmla="*/ 627017 w 653143"/>
                  <a:gd name="connsiteY33" fmla="*/ 182880 h 1576251"/>
                  <a:gd name="connsiteX34" fmla="*/ 644434 w 653143"/>
                  <a:gd name="connsiteY34" fmla="*/ 130628 h 1576251"/>
                  <a:gd name="connsiteX35" fmla="*/ 653143 w 653143"/>
                  <a:gd name="connsiteY35" fmla="*/ 104503 h 1576251"/>
                  <a:gd name="connsiteX36" fmla="*/ 653143 w 653143"/>
                  <a:gd name="connsiteY36" fmla="*/ 43543 h 1576251"/>
                  <a:gd name="connsiteX37" fmla="*/ 592183 w 653143"/>
                  <a:gd name="connsiteY37" fmla="*/ 0 h 1576251"/>
                  <a:gd name="connsiteX0" fmla="*/ 592183 w 653143"/>
                  <a:gd name="connsiteY0" fmla="*/ 0 h 1576251"/>
                  <a:gd name="connsiteX1" fmla="*/ 113211 w 653143"/>
                  <a:gd name="connsiteY1" fmla="*/ 426720 h 1576251"/>
                  <a:gd name="connsiteX2" fmla="*/ 104503 w 653143"/>
                  <a:gd name="connsiteY2" fmla="*/ 470263 h 1576251"/>
                  <a:gd name="connsiteX3" fmla="*/ 87085 w 653143"/>
                  <a:gd name="connsiteY3" fmla="*/ 522514 h 1576251"/>
                  <a:gd name="connsiteX4" fmla="*/ 69668 w 653143"/>
                  <a:gd name="connsiteY4" fmla="*/ 609600 h 1576251"/>
                  <a:gd name="connsiteX5" fmla="*/ 52251 w 653143"/>
                  <a:gd name="connsiteY5" fmla="*/ 661851 h 1576251"/>
                  <a:gd name="connsiteX6" fmla="*/ 52251 w 653143"/>
                  <a:gd name="connsiteY6" fmla="*/ 1201783 h 1576251"/>
                  <a:gd name="connsiteX7" fmla="*/ 43543 w 653143"/>
                  <a:gd name="connsiteY7" fmla="*/ 1236617 h 1576251"/>
                  <a:gd name="connsiteX8" fmla="*/ 34834 w 653143"/>
                  <a:gd name="connsiteY8" fmla="*/ 1280160 h 1576251"/>
                  <a:gd name="connsiteX9" fmla="*/ 26125 w 653143"/>
                  <a:gd name="connsiteY9" fmla="*/ 1349828 h 1576251"/>
                  <a:gd name="connsiteX10" fmla="*/ 8708 w 653143"/>
                  <a:gd name="connsiteY10" fmla="*/ 1402080 h 1576251"/>
                  <a:gd name="connsiteX11" fmla="*/ 0 w 653143"/>
                  <a:gd name="connsiteY11" fmla="*/ 1471748 h 1576251"/>
                  <a:gd name="connsiteX12" fmla="*/ 182880 w 653143"/>
                  <a:gd name="connsiteY12" fmla="*/ 1558834 h 1576251"/>
                  <a:gd name="connsiteX13" fmla="*/ 278674 w 653143"/>
                  <a:gd name="connsiteY13" fmla="*/ 1576251 h 1576251"/>
                  <a:gd name="connsiteX14" fmla="*/ 452845 w 653143"/>
                  <a:gd name="connsiteY14" fmla="*/ 1567543 h 1576251"/>
                  <a:gd name="connsiteX15" fmla="*/ 496388 w 653143"/>
                  <a:gd name="connsiteY15" fmla="*/ 1524000 h 1576251"/>
                  <a:gd name="connsiteX16" fmla="*/ 522514 w 653143"/>
                  <a:gd name="connsiteY16" fmla="*/ 1497874 h 1576251"/>
                  <a:gd name="connsiteX17" fmla="*/ 539931 w 653143"/>
                  <a:gd name="connsiteY17" fmla="*/ 1471748 h 1576251"/>
                  <a:gd name="connsiteX18" fmla="*/ 522514 w 653143"/>
                  <a:gd name="connsiteY18" fmla="*/ 1254034 h 1576251"/>
                  <a:gd name="connsiteX19" fmla="*/ 513805 w 653143"/>
                  <a:gd name="connsiteY19" fmla="*/ 1088571 h 1576251"/>
                  <a:gd name="connsiteX20" fmla="*/ 496388 w 653143"/>
                  <a:gd name="connsiteY20" fmla="*/ 975360 h 1576251"/>
                  <a:gd name="connsiteX21" fmla="*/ 487680 w 653143"/>
                  <a:gd name="connsiteY21" fmla="*/ 879566 h 1576251"/>
                  <a:gd name="connsiteX22" fmla="*/ 461554 w 653143"/>
                  <a:gd name="connsiteY22" fmla="*/ 792480 h 1576251"/>
                  <a:gd name="connsiteX23" fmla="*/ 435428 w 653143"/>
                  <a:gd name="connsiteY23" fmla="*/ 661851 h 1576251"/>
                  <a:gd name="connsiteX24" fmla="*/ 444137 w 653143"/>
                  <a:gd name="connsiteY24" fmla="*/ 505097 h 1576251"/>
                  <a:gd name="connsiteX25" fmla="*/ 478971 w 653143"/>
                  <a:gd name="connsiteY25" fmla="*/ 435428 h 1576251"/>
                  <a:gd name="connsiteX26" fmla="*/ 505097 w 653143"/>
                  <a:gd name="connsiteY26" fmla="*/ 374468 h 1576251"/>
                  <a:gd name="connsiteX27" fmla="*/ 522514 w 653143"/>
                  <a:gd name="connsiteY27" fmla="*/ 348343 h 1576251"/>
                  <a:gd name="connsiteX28" fmla="*/ 531223 w 653143"/>
                  <a:gd name="connsiteY28" fmla="*/ 322217 h 1576251"/>
                  <a:gd name="connsiteX29" fmla="*/ 557348 w 653143"/>
                  <a:gd name="connsiteY29" fmla="*/ 296091 h 1576251"/>
                  <a:gd name="connsiteX30" fmla="*/ 574765 w 653143"/>
                  <a:gd name="connsiteY30" fmla="*/ 261257 h 1576251"/>
                  <a:gd name="connsiteX31" fmla="*/ 609600 w 653143"/>
                  <a:gd name="connsiteY31" fmla="*/ 209006 h 1576251"/>
                  <a:gd name="connsiteX32" fmla="*/ 627017 w 653143"/>
                  <a:gd name="connsiteY32" fmla="*/ 182880 h 1576251"/>
                  <a:gd name="connsiteX33" fmla="*/ 644434 w 653143"/>
                  <a:gd name="connsiteY33" fmla="*/ 130628 h 1576251"/>
                  <a:gd name="connsiteX34" fmla="*/ 653143 w 653143"/>
                  <a:gd name="connsiteY34" fmla="*/ 104503 h 1576251"/>
                  <a:gd name="connsiteX35" fmla="*/ 653143 w 653143"/>
                  <a:gd name="connsiteY35" fmla="*/ 43543 h 1576251"/>
                  <a:gd name="connsiteX36" fmla="*/ 592183 w 653143"/>
                  <a:gd name="connsiteY36" fmla="*/ 0 h 1576251"/>
                  <a:gd name="connsiteX0" fmla="*/ 592183 w 653143"/>
                  <a:gd name="connsiteY0" fmla="*/ 0 h 1576251"/>
                  <a:gd name="connsiteX1" fmla="*/ 104503 w 653143"/>
                  <a:gd name="connsiteY1" fmla="*/ 470263 h 1576251"/>
                  <a:gd name="connsiteX2" fmla="*/ 87085 w 653143"/>
                  <a:gd name="connsiteY2" fmla="*/ 522514 h 1576251"/>
                  <a:gd name="connsiteX3" fmla="*/ 69668 w 653143"/>
                  <a:gd name="connsiteY3" fmla="*/ 609600 h 1576251"/>
                  <a:gd name="connsiteX4" fmla="*/ 52251 w 653143"/>
                  <a:gd name="connsiteY4" fmla="*/ 661851 h 1576251"/>
                  <a:gd name="connsiteX5" fmla="*/ 52251 w 653143"/>
                  <a:gd name="connsiteY5" fmla="*/ 1201783 h 1576251"/>
                  <a:gd name="connsiteX6" fmla="*/ 43543 w 653143"/>
                  <a:gd name="connsiteY6" fmla="*/ 1236617 h 1576251"/>
                  <a:gd name="connsiteX7" fmla="*/ 34834 w 653143"/>
                  <a:gd name="connsiteY7" fmla="*/ 1280160 h 1576251"/>
                  <a:gd name="connsiteX8" fmla="*/ 26125 w 653143"/>
                  <a:gd name="connsiteY8" fmla="*/ 1349828 h 1576251"/>
                  <a:gd name="connsiteX9" fmla="*/ 8708 w 653143"/>
                  <a:gd name="connsiteY9" fmla="*/ 1402080 h 1576251"/>
                  <a:gd name="connsiteX10" fmla="*/ 0 w 653143"/>
                  <a:gd name="connsiteY10" fmla="*/ 1471748 h 1576251"/>
                  <a:gd name="connsiteX11" fmla="*/ 182880 w 653143"/>
                  <a:gd name="connsiteY11" fmla="*/ 1558834 h 1576251"/>
                  <a:gd name="connsiteX12" fmla="*/ 278674 w 653143"/>
                  <a:gd name="connsiteY12" fmla="*/ 1576251 h 1576251"/>
                  <a:gd name="connsiteX13" fmla="*/ 452845 w 653143"/>
                  <a:gd name="connsiteY13" fmla="*/ 1567543 h 1576251"/>
                  <a:gd name="connsiteX14" fmla="*/ 496388 w 653143"/>
                  <a:gd name="connsiteY14" fmla="*/ 1524000 h 1576251"/>
                  <a:gd name="connsiteX15" fmla="*/ 522514 w 653143"/>
                  <a:gd name="connsiteY15" fmla="*/ 1497874 h 1576251"/>
                  <a:gd name="connsiteX16" fmla="*/ 539931 w 653143"/>
                  <a:gd name="connsiteY16" fmla="*/ 1471748 h 1576251"/>
                  <a:gd name="connsiteX17" fmla="*/ 522514 w 653143"/>
                  <a:gd name="connsiteY17" fmla="*/ 1254034 h 1576251"/>
                  <a:gd name="connsiteX18" fmla="*/ 513805 w 653143"/>
                  <a:gd name="connsiteY18" fmla="*/ 1088571 h 1576251"/>
                  <a:gd name="connsiteX19" fmla="*/ 496388 w 653143"/>
                  <a:gd name="connsiteY19" fmla="*/ 975360 h 1576251"/>
                  <a:gd name="connsiteX20" fmla="*/ 487680 w 653143"/>
                  <a:gd name="connsiteY20" fmla="*/ 879566 h 1576251"/>
                  <a:gd name="connsiteX21" fmla="*/ 461554 w 653143"/>
                  <a:gd name="connsiteY21" fmla="*/ 792480 h 1576251"/>
                  <a:gd name="connsiteX22" fmla="*/ 435428 w 653143"/>
                  <a:gd name="connsiteY22" fmla="*/ 661851 h 1576251"/>
                  <a:gd name="connsiteX23" fmla="*/ 444137 w 653143"/>
                  <a:gd name="connsiteY23" fmla="*/ 505097 h 1576251"/>
                  <a:gd name="connsiteX24" fmla="*/ 478971 w 653143"/>
                  <a:gd name="connsiteY24" fmla="*/ 435428 h 1576251"/>
                  <a:gd name="connsiteX25" fmla="*/ 505097 w 653143"/>
                  <a:gd name="connsiteY25" fmla="*/ 374468 h 1576251"/>
                  <a:gd name="connsiteX26" fmla="*/ 522514 w 653143"/>
                  <a:gd name="connsiteY26" fmla="*/ 348343 h 1576251"/>
                  <a:gd name="connsiteX27" fmla="*/ 531223 w 653143"/>
                  <a:gd name="connsiteY27" fmla="*/ 322217 h 1576251"/>
                  <a:gd name="connsiteX28" fmla="*/ 557348 w 653143"/>
                  <a:gd name="connsiteY28" fmla="*/ 296091 h 1576251"/>
                  <a:gd name="connsiteX29" fmla="*/ 574765 w 653143"/>
                  <a:gd name="connsiteY29" fmla="*/ 261257 h 1576251"/>
                  <a:gd name="connsiteX30" fmla="*/ 609600 w 653143"/>
                  <a:gd name="connsiteY30" fmla="*/ 209006 h 1576251"/>
                  <a:gd name="connsiteX31" fmla="*/ 627017 w 653143"/>
                  <a:gd name="connsiteY31" fmla="*/ 182880 h 1576251"/>
                  <a:gd name="connsiteX32" fmla="*/ 644434 w 653143"/>
                  <a:gd name="connsiteY32" fmla="*/ 130628 h 1576251"/>
                  <a:gd name="connsiteX33" fmla="*/ 653143 w 653143"/>
                  <a:gd name="connsiteY33" fmla="*/ 104503 h 1576251"/>
                  <a:gd name="connsiteX34" fmla="*/ 653143 w 653143"/>
                  <a:gd name="connsiteY34" fmla="*/ 43543 h 1576251"/>
                  <a:gd name="connsiteX35" fmla="*/ 592183 w 653143"/>
                  <a:gd name="connsiteY35" fmla="*/ 0 h 1576251"/>
                  <a:gd name="connsiteX0" fmla="*/ 592183 w 653143"/>
                  <a:gd name="connsiteY0" fmla="*/ 0 h 1576251"/>
                  <a:gd name="connsiteX1" fmla="*/ 87085 w 653143"/>
                  <a:gd name="connsiteY1" fmla="*/ 522514 h 1576251"/>
                  <a:gd name="connsiteX2" fmla="*/ 69668 w 653143"/>
                  <a:gd name="connsiteY2" fmla="*/ 609600 h 1576251"/>
                  <a:gd name="connsiteX3" fmla="*/ 52251 w 653143"/>
                  <a:gd name="connsiteY3" fmla="*/ 661851 h 1576251"/>
                  <a:gd name="connsiteX4" fmla="*/ 52251 w 653143"/>
                  <a:gd name="connsiteY4" fmla="*/ 1201783 h 1576251"/>
                  <a:gd name="connsiteX5" fmla="*/ 43543 w 653143"/>
                  <a:gd name="connsiteY5" fmla="*/ 1236617 h 1576251"/>
                  <a:gd name="connsiteX6" fmla="*/ 34834 w 653143"/>
                  <a:gd name="connsiteY6" fmla="*/ 1280160 h 1576251"/>
                  <a:gd name="connsiteX7" fmla="*/ 26125 w 653143"/>
                  <a:gd name="connsiteY7" fmla="*/ 1349828 h 1576251"/>
                  <a:gd name="connsiteX8" fmla="*/ 8708 w 653143"/>
                  <a:gd name="connsiteY8" fmla="*/ 1402080 h 1576251"/>
                  <a:gd name="connsiteX9" fmla="*/ 0 w 653143"/>
                  <a:gd name="connsiteY9" fmla="*/ 1471748 h 1576251"/>
                  <a:gd name="connsiteX10" fmla="*/ 182880 w 653143"/>
                  <a:gd name="connsiteY10" fmla="*/ 1558834 h 1576251"/>
                  <a:gd name="connsiteX11" fmla="*/ 278674 w 653143"/>
                  <a:gd name="connsiteY11" fmla="*/ 1576251 h 1576251"/>
                  <a:gd name="connsiteX12" fmla="*/ 452845 w 653143"/>
                  <a:gd name="connsiteY12" fmla="*/ 1567543 h 1576251"/>
                  <a:gd name="connsiteX13" fmla="*/ 496388 w 653143"/>
                  <a:gd name="connsiteY13" fmla="*/ 1524000 h 1576251"/>
                  <a:gd name="connsiteX14" fmla="*/ 522514 w 653143"/>
                  <a:gd name="connsiteY14" fmla="*/ 1497874 h 1576251"/>
                  <a:gd name="connsiteX15" fmla="*/ 539931 w 653143"/>
                  <a:gd name="connsiteY15" fmla="*/ 1471748 h 1576251"/>
                  <a:gd name="connsiteX16" fmla="*/ 522514 w 653143"/>
                  <a:gd name="connsiteY16" fmla="*/ 1254034 h 1576251"/>
                  <a:gd name="connsiteX17" fmla="*/ 513805 w 653143"/>
                  <a:gd name="connsiteY17" fmla="*/ 1088571 h 1576251"/>
                  <a:gd name="connsiteX18" fmla="*/ 496388 w 653143"/>
                  <a:gd name="connsiteY18" fmla="*/ 975360 h 1576251"/>
                  <a:gd name="connsiteX19" fmla="*/ 487680 w 653143"/>
                  <a:gd name="connsiteY19" fmla="*/ 879566 h 1576251"/>
                  <a:gd name="connsiteX20" fmla="*/ 461554 w 653143"/>
                  <a:gd name="connsiteY20" fmla="*/ 792480 h 1576251"/>
                  <a:gd name="connsiteX21" fmla="*/ 435428 w 653143"/>
                  <a:gd name="connsiteY21" fmla="*/ 661851 h 1576251"/>
                  <a:gd name="connsiteX22" fmla="*/ 444137 w 653143"/>
                  <a:gd name="connsiteY22" fmla="*/ 505097 h 1576251"/>
                  <a:gd name="connsiteX23" fmla="*/ 478971 w 653143"/>
                  <a:gd name="connsiteY23" fmla="*/ 435428 h 1576251"/>
                  <a:gd name="connsiteX24" fmla="*/ 505097 w 653143"/>
                  <a:gd name="connsiteY24" fmla="*/ 374468 h 1576251"/>
                  <a:gd name="connsiteX25" fmla="*/ 522514 w 653143"/>
                  <a:gd name="connsiteY25" fmla="*/ 348343 h 1576251"/>
                  <a:gd name="connsiteX26" fmla="*/ 531223 w 653143"/>
                  <a:gd name="connsiteY26" fmla="*/ 322217 h 1576251"/>
                  <a:gd name="connsiteX27" fmla="*/ 557348 w 653143"/>
                  <a:gd name="connsiteY27" fmla="*/ 296091 h 1576251"/>
                  <a:gd name="connsiteX28" fmla="*/ 574765 w 653143"/>
                  <a:gd name="connsiteY28" fmla="*/ 261257 h 1576251"/>
                  <a:gd name="connsiteX29" fmla="*/ 609600 w 653143"/>
                  <a:gd name="connsiteY29" fmla="*/ 209006 h 1576251"/>
                  <a:gd name="connsiteX30" fmla="*/ 627017 w 653143"/>
                  <a:gd name="connsiteY30" fmla="*/ 182880 h 1576251"/>
                  <a:gd name="connsiteX31" fmla="*/ 644434 w 653143"/>
                  <a:gd name="connsiteY31" fmla="*/ 130628 h 1576251"/>
                  <a:gd name="connsiteX32" fmla="*/ 653143 w 653143"/>
                  <a:gd name="connsiteY32" fmla="*/ 104503 h 1576251"/>
                  <a:gd name="connsiteX33" fmla="*/ 653143 w 653143"/>
                  <a:gd name="connsiteY33" fmla="*/ 43543 h 1576251"/>
                  <a:gd name="connsiteX34" fmla="*/ 592183 w 653143"/>
                  <a:gd name="connsiteY34" fmla="*/ 0 h 1576251"/>
                  <a:gd name="connsiteX0" fmla="*/ 592183 w 653143"/>
                  <a:gd name="connsiteY0" fmla="*/ 0 h 1576251"/>
                  <a:gd name="connsiteX1" fmla="*/ 69668 w 653143"/>
                  <a:gd name="connsiteY1" fmla="*/ 609600 h 1576251"/>
                  <a:gd name="connsiteX2" fmla="*/ 52251 w 653143"/>
                  <a:gd name="connsiteY2" fmla="*/ 661851 h 1576251"/>
                  <a:gd name="connsiteX3" fmla="*/ 52251 w 653143"/>
                  <a:gd name="connsiteY3" fmla="*/ 1201783 h 1576251"/>
                  <a:gd name="connsiteX4" fmla="*/ 43543 w 653143"/>
                  <a:gd name="connsiteY4" fmla="*/ 1236617 h 1576251"/>
                  <a:gd name="connsiteX5" fmla="*/ 34834 w 653143"/>
                  <a:gd name="connsiteY5" fmla="*/ 1280160 h 1576251"/>
                  <a:gd name="connsiteX6" fmla="*/ 26125 w 653143"/>
                  <a:gd name="connsiteY6" fmla="*/ 1349828 h 1576251"/>
                  <a:gd name="connsiteX7" fmla="*/ 8708 w 653143"/>
                  <a:gd name="connsiteY7" fmla="*/ 1402080 h 1576251"/>
                  <a:gd name="connsiteX8" fmla="*/ 0 w 653143"/>
                  <a:gd name="connsiteY8" fmla="*/ 1471748 h 1576251"/>
                  <a:gd name="connsiteX9" fmla="*/ 182880 w 653143"/>
                  <a:gd name="connsiteY9" fmla="*/ 1558834 h 1576251"/>
                  <a:gd name="connsiteX10" fmla="*/ 278674 w 653143"/>
                  <a:gd name="connsiteY10" fmla="*/ 1576251 h 1576251"/>
                  <a:gd name="connsiteX11" fmla="*/ 452845 w 653143"/>
                  <a:gd name="connsiteY11" fmla="*/ 1567543 h 1576251"/>
                  <a:gd name="connsiteX12" fmla="*/ 496388 w 653143"/>
                  <a:gd name="connsiteY12" fmla="*/ 1524000 h 1576251"/>
                  <a:gd name="connsiteX13" fmla="*/ 522514 w 653143"/>
                  <a:gd name="connsiteY13" fmla="*/ 1497874 h 1576251"/>
                  <a:gd name="connsiteX14" fmla="*/ 539931 w 653143"/>
                  <a:gd name="connsiteY14" fmla="*/ 1471748 h 1576251"/>
                  <a:gd name="connsiteX15" fmla="*/ 522514 w 653143"/>
                  <a:gd name="connsiteY15" fmla="*/ 1254034 h 1576251"/>
                  <a:gd name="connsiteX16" fmla="*/ 513805 w 653143"/>
                  <a:gd name="connsiteY16" fmla="*/ 1088571 h 1576251"/>
                  <a:gd name="connsiteX17" fmla="*/ 496388 w 653143"/>
                  <a:gd name="connsiteY17" fmla="*/ 975360 h 1576251"/>
                  <a:gd name="connsiteX18" fmla="*/ 487680 w 653143"/>
                  <a:gd name="connsiteY18" fmla="*/ 879566 h 1576251"/>
                  <a:gd name="connsiteX19" fmla="*/ 461554 w 653143"/>
                  <a:gd name="connsiteY19" fmla="*/ 792480 h 1576251"/>
                  <a:gd name="connsiteX20" fmla="*/ 435428 w 653143"/>
                  <a:gd name="connsiteY20" fmla="*/ 661851 h 1576251"/>
                  <a:gd name="connsiteX21" fmla="*/ 444137 w 653143"/>
                  <a:gd name="connsiteY21" fmla="*/ 505097 h 1576251"/>
                  <a:gd name="connsiteX22" fmla="*/ 478971 w 653143"/>
                  <a:gd name="connsiteY22" fmla="*/ 435428 h 1576251"/>
                  <a:gd name="connsiteX23" fmla="*/ 505097 w 653143"/>
                  <a:gd name="connsiteY23" fmla="*/ 374468 h 1576251"/>
                  <a:gd name="connsiteX24" fmla="*/ 522514 w 653143"/>
                  <a:gd name="connsiteY24" fmla="*/ 348343 h 1576251"/>
                  <a:gd name="connsiteX25" fmla="*/ 531223 w 653143"/>
                  <a:gd name="connsiteY25" fmla="*/ 322217 h 1576251"/>
                  <a:gd name="connsiteX26" fmla="*/ 557348 w 653143"/>
                  <a:gd name="connsiteY26" fmla="*/ 296091 h 1576251"/>
                  <a:gd name="connsiteX27" fmla="*/ 574765 w 653143"/>
                  <a:gd name="connsiteY27" fmla="*/ 261257 h 1576251"/>
                  <a:gd name="connsiteX28" fmla="*/ 609600 w 653143"/>
                  <a:gd name="connsiteY28" fmla="*/ 209006 h 1576251"/>
                  <a:gd name="connsiteX29" fmla="*/ 627017 w 653143"/>
                  <a:gd name="connsiteY29" fmla="*/ 182880 h 1576251"/>
                  <a:gd name="connsiteX30" fmla="*/ 644434 w 653143"/>
                  <a:gd name="connsiteY30" fmla="*/ 130628 h 1576251"/>
                  <a:gd name="connsiteX31" fmla="*/ 653143 w 653143"/>
                  <a:gd name="connsiteY31" fmla="*/ 104503 h 1576251"/>
                  <a:gd name="connsiteX32" fmla="*/ 653143 w 653143"/>
                  <a:gd name="connsiteY32" fmla="*/ 43543 h 1576251"/>
                  <a:gd name="connsiteX33" fmla="*/ 592183 w 653143"/>
                  <a:gd name="connsiteY33" fmla="*/ 0 h 1576251"/>
                  <a:gd name="connsiteX0" fmla="*/ 592183 w 653143"/>
                  <a:gd name="connsiteY0" fmla="*/ 0 h 1576251"/>
                  <a:gd name="connsiteX1" fmla="*/ 52251 w 653143"/>
                  <a:gd name="connsiteY1" fmla="*/ 661851 h 1576251"/>
                  <a:gd name="connsiteX2" fmla="*/ 52251 w 653143"/>
                  <a:gd name="connsiteY2" fmla="*/ 1201783 h 1576251"/>
                  <a:gd name="connsiteX3" fmla="*/ 43543 w 653143"/>
                  <a:gd name="connsiteY3" fmla="*/ 1236617 h 1576251"/>
                  <a:gd name="connsiteX4" fmla="*/ 34834 w 653143"/>
                  <a:gd name="connsiteY4" fmla="*/ 1280160 h 1576251"/>
                  <a:gd name="connsiteX5" fmla="*/ 26125 w 653143"/>
                  <a:gd name="connsiteY5" fmla="*/ 1349828 h 1576251"/>
                  <a:gd name="connsiteX6" fmla="*/ 8708 w 653143"/>
                  <a:gd name="connsiteY6" fmla="*/ 1402080 h 1576251"/>
                  <a:gd name="connsiteX7" fmla="*/ 0 w 653143"/>
                  <a:gd name="connsiteY7" fmla="*/ 1471748 h 1576251"/>
                  <a:gd name="connsiteX8" fmla="*/ 182880 w 653143"/>
                  <a:gd name="connsiteY8" fmla="*/ 1558834 h 1576251"/>
                  <a:gd name="connsiteX9" fmla="*/ 278674 w 653143"/>
                  <a:gd name="connsiteY9" fmla="*/ 1576251 h 1576251"/>
                  <a:gd name="connsiteX10" fmla="*/ 452845 w 653143"/>
                  <a:gd name="connsiteY10" fmla="*/ 1567543 h 1576251"/>
                  <a:gd name="connsiteX11" fmla="*/ 496388 w 653143"/>
                  <a:gd name="connsiteY11" fmla="*/ 1524000 h 1576251"/>
                  <a:gd name="connsiteX12" fmla="*/ 522514 w 653143"/>
                  <a:gd name="connsiteY12" fmla="*/ 1497874 h 1576251"/>
                  <a:gd name="connsiteX13" fmla="*/ 539931 w 653143"/>
                  <a:gd name="connsiteY13" fmla="*/ 1471748 h 1576251"/>
                  <a:gd name="connsiteX14" fmla="*/ 522514 w 653143"/>
                  <a:gd name="connsiteY14" fmla="*/ 1254034 h 1576251"/>
                  <a:gd name="connsiteX15" fmla="*/ 513805 w 653143"/>
                  <a:gd name="connsiteY15" fmla="*/ 1088571 h 1576251"/>
                  <a:gd name="connsiteX16" fmla="*/ 496388 w 653143"/>
                  <a:gd name="connsiteY16" fmla="*/ 975360 h 1576251"/>
                  <a:gd name="connsiteX17" fmla="*/ 487680 w 653143"/>
                  <a:gd name="connsiteY17" fmla="*/ 879566 h 1576251"/>
                  <a:gd name="connsiteX18" fmla="*/ 461554 w 653143"/>
                  <a:gd name="connsiteY18" fmla="*/ 792480 h 1576251"/>
                  <a:gd name="connsiteX19" fmla="*/ 435428 w 653143"/>
                  <a:gd name="connsiteY19" fmla="*/ 661851 h 1576251"/>
                  <a:gd name="connsiteX20" fmla="*/ 444137 w 653143"/>
                  <a:gd name="connsiteY20" fmla="*/ 505097 h 1576251"/>
                  <a:gd name="connsiteX21" fmla="*/ 478971 w 653143"/>
                  <a:gd name="connsiteY21" fmla="*/ 435428 h 1576251"/>
                  <a:gd name="connsiteX22" fmla="*/ 505097 w 653143"/>
                  <a:gd name="connsiteY22" fmla="*/ 374468 h 1576251"/>
                  <a:gd name="connsiteX23" fmla="*/ 522514 w 653143"/>
                  <a:gd name="connsiteY23" fmla="*/ 348343 h 1576251"/>
                  <a:gd name="connsiteX24" fmla="*/ 531223 w 653143"/>
                  <a:gd name="connsiteY24" fmla="*/ 322217 h 1576251"/>
                  <a:gd name="connsiteX25" fmla="*/ 557348 w 653143"/>
                  <a:gd name="connsiteY25" fmla="*/ 296091 h 1576251"/>
                  <a:gd name="connsiteX26" fmla="*/ 574765 w 653143"/>
                  <a:gd name="connsiteY26" fmla="*/ 261257 h 1576251"/>
                  <a:gd name="connsiteX27" fmla="*/ 609600 w 653143"/>
                  <a:gd name="connsiteY27" fmla="*/ 209006 h 1576251"/>
                  <a:gd name="connsiteX28" fmla="*/ 627017 w 653143"/>
                  <a:gd name="connsiteY28" fmla="*/ 182880 h 1576251"/>
                  <a:gd name="connsiteX29" fmla="*/ 644434 w 653143"/>
                  <a:gd name="connsiteY29" fmla="*/ 130628 h 1576251"/>
                  <a:gd name="connsiteX30" fmla="*/ 653143 w 653143"/>
                  <a:gd name="connsiteY30" fmla="*/ 104503 h 1576251"/>
                  <a:gd name="connsiteX31" fmla="*/ 653143 w 653143"/>
                  <a:gd name="connsiteY31" fmla="*/ 43543 h 1576251"/>
                  <a:gd name="connsiteX32" fmla="*/ 592183 w 653143"/>
                  <a:gd name="connsiteY32" fmla="*/ 0 h 1576251"/>
                  <a:gd name="connsiteX0" fmla="*/ 592183 w 653143"/>
                  <a:gd name="connsiteY0" fmla="*/ 0 h 1576251"/>
                  <a:gd name="connsiteX1" fmla="*/ 123688 w 653143"/>
                  <a:gd name="connsiteY1" fmla="*/ 357051 h 1576251"/>
                  <a:gd name="connsiteX2" fmla="*/ 52251 w 653143"/>
                  <a:gd name="connsiteY2" fmla="*/ 1201783 h 1576251"/>
                  <a:gd name="connsiteX3" fmla="*/ 43543 w 653143"/>
                  <a:gd name="connsiteY3" fmla="*/ 1236617 h 1576251"/>
                  <a:gd name="connsiteX4" fmla="*/ 34834 w 653143"/>
                  <a:gd name="connsiteY4" fmla="*/ 1280160 h 1576251"/>
                  <a:gd name="connsiteX5" fmla="*/ 26125 w 653143"/>
                  <a:gd name="connsiteY5" fmla="*/ 1349828 h 1576251"/>
                  <a:gd name="connsiteX6" fmla="*/ 8708 w 653143"/>
                  <a:gd name="connsiteY6" fmla="*/ 1402080 h 1576251"/>
                  <a:gd name="connsiteX7" fmla="*/ 0 w 653143"/>
                  <a:gd name="connsiteY7" fmla="*/ 1471748 h 1576251"/>
                  <a:gd name="connsiteX8" fmla="*/ 182880 w 653143"/>
                  <a:gd name="connsiteY8" fmla="*/ 1558834 h 1576251"/>
                  <a:gd name="connsiteX9" fmla="*/ 278674 w 653143"/>
                  <a:gd name="connsiteY9" fmla="*/ 1576251 h 1576251"/>
                  <a:gd name="connsiteX10" fmla="*/ 452845 w 653143"/>
                  <a:gd name="connsiteY10" fmla="*/ 1567543 h 1576251"/>
                  <a:gd name="connsiteX11" fmla="*/ 496388 w 653143"/>
                  <a:gd name="connsiteY11" fmla="*/ 1524000 h 1576251"/>
                  <a:gd name="connsiteX12" fmla="*/ 522514 w 653143"/>
                  <a:gd name="connsiteY12" fmla="*/ 1497874 h 1576251"/>
                  <a:gd name="connsiteX13" fmla="*/ 539931 w 653143"/>
                  <a:gd name="connsiteY13" fmla="*/ 1471748 h 1576251"/>
                  <a:gd name="connsiteX14" fmla="*/ 522514 w 653143"/>
                  <a:gd name="connsiteY14" fmla="*/ 1254034 h 1576251"/>
                  <a:gd name="connsiteX15" fmla="*/ 513805 w 653143"/>
                  <a:gd name="connsiteY15" fmla="*/ 1088571 h 1576251"/>
                  <a:gd name="connsiteX16" fmla="*/ 496388 w 653143"/>
                  <a:gd name="connsiteY16" fmla="*/ 975360 h 1576251"/>
                  <a:gd name="connsiteX17" fmla="*/ 487680 w 653143"/>
                  <a:gd name="connsiteY17" fmla="*/ 879566 h 1576251"/>
                  <a:gd name="connsiteX18" fmla="*/ 461554 w 653143"/>
                  <a:gd name="connsiteY18" fmla="*/ 792480 h 1576251"/>
                  <a:gd name="connsiteX19" fmla="*/ 435428 w 653143"/>
                  <a:gd name="connsiteY19" fmla="*/ 661851 h 1576251"/>
                  <a:gd name="connsiteX20" fmla="*/ 444137 w 653143"/>
                  <a:gd name="connsiteY20" fmla="*/ 505097 h 1576251"/>
                  <a:gd name="connsiteX21" fmla="*/ 478971 w 653143"/>
                  <a:gd name="connsiteY21" fmla="*/ 435428 h 1576251"/>
                  <a:gd name="connsiteX22" fmla="*/ 505097 w 653143"/>
                  <a:gd name="connsiteY22" fmla="*/ 374468 h 1576251"/>
                  <a:gd name="connsiteX23" fmla="*/ 522514 w 653143"/>
                  <a:gd name="connsiteY23" fmla="*/ 348343 h 1576251"/>
                  <a:gd name="connsiteX24" fmla="*/ 531223 w 653143"/>
                  <a:gd name="connsiteY24" fmla="*/ 322217 h 1576251"/>
                  <a:gd name="connsiteX25" fmla="*/ 557348 w 653143"/>
                  <a:gd name="connsiteY25" fmla="*/ 296091 h 1576251"/>
                  <a:gd name="connsiteX26" fmla="*/ 574765 w 653143"/>
                  <a:gd name="connsiteY26" fmla="*/ 261257 h 1576251"/>
                  <a:gd name="connsiteX27" fmla="*/ 609600 w 653143"/>
                  <a:gd name="connsiteY27" fmla="*/ 209006 h 1576251"/>
                  <a:gd name="connsiteX28" fmla="*/ 627017 w 653143"/>
                  <a:gd name="connsiteY28" fmla="*/ 182880 h 1576251"/>
                  <a:gd name="connsiteX29" fmla="*/ 644434 w 653143"/>
                  <a:gd name="connsiteY29" fmla="*/ 130628 h 1576251"/>
                  <a:gd name="connsiteX30" fmla="*/ 653143 w 653143"/>
                  <a:gd name="connsiteY30" fmla="*/ 104503 h 1576251"/>
                  <a:gd name="connsiteX31" fmla="*/ 653143 w 653143"/>
                  <a:gd name="connsiteY31" fmla="*/ 43543 h 1576251"/>
                  <a:gd name="connsiteX32" fmla="*/ 592183 w 653143"/>
                  <a:gd name="connsiteY32" fmla="*/ 0 h 1576251"/>
                  <a:gd name="connsiteX0" fmla="*/ 592183 w 653143"/>
                  <a:gd name="connsiteY0" fmla="*/ 0 h 1576251"/>
                  <a:gd name="connsiteX1" fmla="*/ 123688 w 653143"/>
                  <a:gd name="connsiteY1" fmla="*/ 357051 h 1576251"/>
                  <a:gd name="connsiteX2" fmla="*/ 52251 w 653143"/>
                  <a:gd name="connsiteY2" fmla="*/ 1201783 h 1576251"/>
                  <a:gd name="connsiteX3" fmla="*/ 43543 w 653143"/>
                  <a:gd name="connsiteY3" fmla="*/ 1236617 h 1576251"/>
                  <a:gd name="connsiteX4" fmla="*/ 34834 w 653143"/>
                  <a:gd name="connsiteY4" fmla="*/ 1280160 h 1576251"/>
                  <a:gd name="connsiteX5" fmla="*/ 26125 w 653143"/>
                  <a:gd name="connsiteY5" fmla="*/ 1349828 h 1576251"/>
                  <a:gd name="connsiteX6" fmla="*/ 8708 w 653143"/>
                  <a:gd name="connsiteY6" fmla="*/ 1402080 h 1576251"/>
                  <a:gd name="connsiteX7" fmla="*/ 0 w 653143"/>
                  <a:gd name="connsiteY7" fmla="*/ 1471748 h 1576251"/>
                  <a:gd name="connsiteX8" fmla="*/ 182880 w 653143"/>
                  <a:gd name="connsiteY8" fmla="*/ 1558834 h 1576251"/>
                  <a:gd name="connsiteX9" fmla="*/ 278674 w 653143"/>
                  <a:gd name="connsiteY9" fmla="*/ 1576251 h 1576251"/>
                  <a:gd name="connsiteX10" fmla="*/ 452845 w 653143"/>
                  <a:gd name="connsiteY10" fmla="*/ 1567543 h 1576251"/>
                  <a:gd name="connsiteX11" fmla="*/ 496388 w 653143"/>
                  <a:gd name="connsiteY11" fmla="*/ 1524000 h 1576251"/>
                  <a:gd name="connsiteX12" fmla="*/ 522514 w 653143"/>
                  <a:gd name="connsiteY12" fmla="*/ 1497874 h 1576251"/>
                  <a:gd name="connsiteX13" fmla="*/ 539931 w 653143"/>
                  <a:gd name="connsiteY13" fmla="*/ 1471748 h 1576251"/>
                  <a:gd name="connsiteX14" fmla="*/ 522514 w 653143"/>
                  <a:gd name="connsiteY14" fmla="*/ 1254034 h 1576251"/>
                  <a:gd name="connsiteX15" fmla="*/ 513805 w 653143"/>
                  <a:gd name="connsiteY15" fmla="*/ 1088571 h 1576251"/>
                  <a:gd name="connsiteX16" fmla="*/ 496388 w 653143"/>
                  <a:gd name="connsiteY16" fmla="*/ 975360 h 1576251"/>
                  <a:gd name="connsiteX17" fmla="*/ 487680 w 653143"/>
                  <a:gd name="connsiteY17" fmla="*/ 879566 h 1576251"/>
                  <a:gd name="connsiteX18" fmla="*/ 461554 w 653143"/>
                  <a:gd name="connsiteY18" fmla="*/ 792480 h 1576251"/>
                  <a:gd name="connsiteX19" fmla="*/ 435428 w 653143"/>
                  <a:gd name="connsiteY19" fmla="*/ 661851 h 1576251"/>
                  <a:gd name="connsiteX20" fmla="*/ 444137 w 653143"/>
                  <a:gd name="connsiteY20" fmla="*/ 505097 h 1576251"/>
                  <a:gd name="connsiteX21" fmla="*/ 478971 w 653143"/>
                  <a:gd name="connsiteY21" fmla="*/ 435428 h 1576251"/>
                  <a:gd name="connsiteX22" fmla="*/ 505097 w 653143"/>
                  <a:gd name="connsiteY22" fmla="*/ 374468 h 1576251"/>
                  <a:gd name="connsiteX23" fmla="*/ 522514 w 653143"/>
                  <a:gd name="connsiteY23" fmla="*/ 348343 h 1576251"/>
                  <a:gd name="connsiteX24" fmla="*/ 531223 w 653143"/>
                  <a:gd name="connsiteY24" fmla="*/ 322217 h 1576251"/>
                  <a:gd name="connsiteX25" fmla="*/ 557348 w 653143"/>
                  <a:gd name="connsiteY25" fmla="*/ 296091 h 1576251"/>
                  <a:gd name="connsiteX26" fmla="*/ 574765 w 653143"/>
                  <a:gd name="connsiteY26" fmla="*/ 261257 h 1576251"/>
                  <a:gd name="connsiteX27" fmla="*/ 609600 w 653143"/>
                  <a:gd name="connsiteY27" fmla="*/ 209006 h 1576251"/>
                  <a:gd name="connsiteX28" fmla="*/ 627017 w 653143"/>
                  <a:gd name="connsiteY28" fmla="*/ 182880 h 1576251"/>
                  <a:gd name="connsiteX29" fmla="*/ 644434 w 653143"/>
                  <a:gd name="connsiteY29" fmla="*/ 130628 h 1576251"/>
                  <a:gd name="connsiteX30" fmla="*/ 653143 w 653143"/>
                  <a:gd name="connsiteY30" fmla="*/ 104503 h 1576251"/>
                  <a:gd name="connsiteX31" fmla="*/ 653143 w 653143"/>
                  <a:gd name="connsiteY31" fmla="*/ 43543 h 1576251"/>
                  <a:gd name="connsiteX32" fmla="*/ 592183 w 653143"/>
                  <a:gd name="connsiteY32" fmla="*/ 0 h 1576251"/>
                  <a:gd name="connsiteX0" fmla="*/ 653143 w 653143"/>
                  <a:gd name="connsiteY0" fmla="*/ 0 h 1532708"/>
                  <a:gd name="connsiteX1" fmla="*/ 123688 w 653143"/>
                  <a:gd name="connsiteY1" fmla="*/ 313508 h 1532708"/>
                  <a:gd name="connsiteX2" fmla="*/ 52251 w 653143"/>
                  <a:gd name="connsiteY2" fmla="*/ 1158240 h 1532708"/>
                  <a:gd name="connsiteX3" fmla="*/ 43543 w 653143"/>
                  <a:gd name="connsiteY3" fmla="*/ 1193074 h 1532708"/>
                  <a:gd name="connsiteX4" fmla="*/ 34834 w 653143"/>
                  <a:gd name="connsiteY4" fmla="*/ 1236617 h 1532708"/>
                  <a:gd name="connsiteX5" fmla="*/ 26125 w 653143"/>
                  <a:gd name="connsiteY5" fmla="*/ 1306285 h 1532708"/>
                  <a:gd name="connsiteX6" fmla="*/ 8708 w 653143"/>
                  <a:gd name="connsiteY6" fmla="*/ 1358537 h 1532708"/>
                  <a:gd name="connsiteX7" fmla="*/ 0 w 653143"/>
                  <a:gd name="connsiteY7" fmla="*/ 1428205 h 1532708"/>
                  <a:gd name="connsiteX8" fmla="*/ 182880 w 653143"/>
                  <a:gd name="connsiteY8" fmla="*/ 1515291 h 1532708"/>
                  <a:gd name="connsiteX9" fmla="*/ 278674 w 653143"/>
                  <a:gd name="connsiteY9" fmla="*/ 1532708 h 1532708"/>
                  <a:gd name="connsiteX10" fmla="*/ 452845 w 653143"/>
                  <a:gd name="connsiteY10" fmla="*/ 1524000 h 1532708"/>
                  <a:gd name="connsiteX11" fmla="*/ 496388 w 653143"/>
                  <a:gd name="connsiteY11" fmla="*/ 1480457 h 1532708"/>
                  <a:gd name="connsiteX12" fmla="*/ 522514 w 653143"/>
                  <a:gd name="connsiteY12" fmla="*/ 1454331 h 1532708"/>
                  <a:gd name="connsiteX13" fmla="*/ 539931 w 653143"/>
                  <a:gd name="connsiteY13" fmla="*/ 1428205 h 1532708"/>
                  <a:gd name="connsiteX14" fmla="*/ 522514 w 653143"/>
                  <a:gd name="connsiteY14" fmla="*/ 1210491 h 1532708"/>
                  <a:gd name="connsiteX15" fmla="*/ 513805 w 653143"/>
                  <a:gd name="connsiteY15" fmla="*/ 1045028 h 1532708"/>
                  <a:gd name="connsiteX16" fmla="*/ 496388 w 653143"/>
                  <a:gd name="connsiteY16" fmla="*/ 931817 h 1532708"/>
                  <a:gd name="connsiteX17" fmla="*/ 487680 w 653143"/>
                  <a:gd name="connsiteY17" fmla="*/ 836023 h 1532708"/>
                  <a:gd name="connsiteX18" fmla="*/ 461554 w 653143"/>
                  <a:gd name="connsiteY18" fmla="*/ 748937 h 1532708"/>
                  <a:gd name="connsiteX19" fmla="*/ 435428 w 653143"/>
                  <a:gd name="connsiteY19" fmla="*/ 618308 h 1532708"/>
                  <a:gd name="connsiteX20" fmla="*/ 444137 w 653143"/>
                  <a:gd name="connsiteY20" fmla="*/ 461554 h 1532708"/>
                  <a:gd name="connsiteX21" fmla="*/ 478971 w 653143"/>
                  <a:gd name="connsiteY21" fmla="*/ 391885 h 1532708"/>
                  <a:gd name="connsiteX22" fmla="*/ 505097 w 653143"/>
                  <a:gd name="connsiteY22" fmla="*/ 330925 h 1532708"/>
                  <a:gd name="connsiteX23" fmla="*/ 522514 w 653143"/>
                  <a:gd name="connsiteY23" fmla="*/ 304800 h 1532708"/>
                  <a:gd name="connsiteX24" fmla="*/ 531223 w 653143"/>
                  <a:gd name="connsiteY24" fmla="*/ 278674 h 1532708"/>
                  <a:gd name="connsiteX25" fmla="*/ 557348 w 653143"/>
                  <a:gd name="connsiteY25" fmla="*/ 252548 h 1532708"/>
                  <a:gd name="connsiteX26" fmla="*/ 574765 w 653143"/>
                  <a:gd name="connsiteY26" fmla="*/ 217714 h 1532708"/>
                  <a:gd name="connsiteX27" fmla="*/ 609600 w 653143"/>
                  <a:gd name="connsiteY27" fmla="*/ 165463 h 1532708"/>
                  <a:gd name="connsiteX28" fmla="*/ 627017 w 653143"/>
                  <a:gd name="connsiteY28" fmla="*/ 139337 h 1532708"/>
                  <a:gd name="connsiteX29" fmla="*/ 644434 w 653143"/>
                  <a:gd name="connsiteY29" fmla="*/ 87085 h 1532708"/>
                  <a:gd name="connsiteX30" fmla="*/ 653143 w 653143"/>
                  <a:gd name="connsiteY30" fmla="*/ 60960 h 1532708"/>
                  <a:gd name="connsiteX31" fmla="*/ 653143 w 653143"/>
                  <a:gd name="connsiteY31" fmla="*/ 0 h 1532708"/>
                  <a:gd name="connsiteX0" fmla="*/ 595993 w 655634"/>
                  <a:gd name="connsiteY0" fmla="*/ 0 h 1577952"/>
                  <a:gd name="connsiteX1" fmla="*/ 123688 w 655634"/>
                  <a:gd name="connsiteY1" fmla="*/ 358752 h 1577952"/>
                  <a:gd name="connsiteX2" fmla="*/ 52251 w 655634"/>
                  <a:gd name="connsiteY2" fmla="*/ 1203484 h 1577952"/>
                  <a:gd name="connsiteX3" fmla="*/ 43543 w 655634"/>
                  <a:gd name="connsiteY3" fmla="*/ 1238318 h 1577952"/>
                  <a:gd name="connsiteX4" fmla="*/ 34834 w 655634"/>
                  <a:gd name="connsiteY4" fmla="*/ 1281861 h 1577952"/>
                  <a:gd name="connsiteX5" fmla="*/ 26125 w 655634"/>
                  <a:gd name="connsiteY5" fmla="*/ 1351529 h 1577952"/>
                  <a:gd name="connsiteX6" fmla="*/ 8708 w 655634"/>
                  <a:gd name="connsiteY6" fmla="*/ 1403781 h 1577952"/>
                  <a:gd name="connsiteX7" fmla="*/ 0 w 655634"/>
                  <a:gd name="connsiteY7" fmla="*/ 1473449 h 1577952"/>
                  <a:gd name="connsiteX8" fmla="*/ 182880 w 655634"/>
                  <a:gd name="connsiteY8" fmla="*/ 1560535 h 1577952"/>
                  <a:gd name="connsiteX9" fmla="*/ 278674 w 655634"/>
                  <a:gd name="connsiteY9" fmla="*/ 1577952 h 1577952"/>
                  <a:gd name="connsiteX10" fmla="*/ 452845 w 655634"/>
                  <a:gd name="connsiteY10" fmla="*/ 1569244 h 1577952"/>
                  <a:gd name="connsiteX11" fmla="*/ 496388 w 655634"/>
                  <a:gd name="connsiteY11" fmla="*/ 1525701 h 1577952"/>
                  <a:gd name="connsiteX12" fmla="*/ 522514 w 655634"/>
                  <a:gd name="connsiteY12" fmla="*/ 1499575 h 1577952"/>
                  <a:gd name="connsiteX13" fmla="*/ 539931 w 655634"/>
                  <a:gd name="connsiteY13" fmla="*/ 1473449 h 1577952"/>
                  <a:gd name="connsiteX14" fmla="*/ 522514 w 655634"/>
                  <a:gd name="connsiteY14" fmla="*/ 1255735 h 1577952"/>
                  <a:gd name="connsiteX15" fmla="*/ 513805 w 655634"/>
                  <a:gd name="connsiteY15" fmla="*/ 1090272 h 1577952"/>
                  <a:gd name="connsiteX16" fmla="*/ 496388 w 655634"/>
                  <a:gd name="connsiteY16" fmla="*/ 977061 h 1577952"/>
                  <a:gd name="connsiteX17" fmla="*/ 487680 w 655634"/>
                  <a:gd name="connsiteY17" fmla="*/ 881267 h 1577952"/>
                  <a:gd name="connsiteX18" fmla="*/ 461554 w 655634"/>
                  <a:gd name="connsiteY18" fmla="*/ 794181 h 1577952"/>
                  <a:gd name="connsiteX19" fmla="*/ 435428 w 655634"/>
                  <a:gd name="connsiteY19" fmla="*/ 663552 h 1577952"/>
                  <a:gd name="connsiteX20" fmla="*/ 444137 w 655634"/>
                  <a:gd name="connsiteY20" fmla="*/ 506798 h 1577952"/>
                  <a:gd name="connsiteX21" fmla="*/ 478971 w 655634"/>
                  <a:gd name="connsiteY21" fmla="*/ 437129 h 1577952"/>
                  <a:gd name="connsiteX22" fmla="*/ 505097 w 655634"/>
                  <a:gd name="connsiteY22" fmla="*/ 376169 h 1577952"/>
                  <a:gd name="connsiteX23" fmla="*/ 522514 w 655634"/>
                  <a:gd name="connsiteY23" fmla="*/ 350044 h 1577952"/>
                  <a:gd name="connsiteX24" fmla="*/ 531223 w 655634"/>
                  <a:gd name="connsiteY24" fmla="*/ 323918 h 1577952"/>
                  <a:gd name="connsiteX25" fmla="*/ 557348 w 655634"/>
                  <a:gd name="connsiteY25" fmla="*/ 297792 h 1577952"/>
                  <a:gd name="connsiteX26" fmla="*/ 574765 w 655634"/>
                  <a:gd name="connsiteY26" fmla="*/ 262958 h 1577952"/>
                  <a:gd name="connsiteX27" fmla="*/ 609600 w 655634"/>
                  <a:gd name="connsiteY27" fmla="*/ 210707 h 1577952"/>
                  <a:gd name="connsiteX28" fmla="*/ 627017 w 655634"/>
                  <a:gd name="connsiteY28" fmla="*/ 184581 h 1577952"/>
                  <a:gd name="connsiteX29" fmla="*/ 644434 w 655634"/>
                  <a:gd name="connsiteY29" fmla="*/ 132329 h 1577952"/>
                  <a:gd name="connsiteX30" fmla="*/ 653143 w 655634"/>
                  <a:gd name="connsiteY30" fmla="*/ 106204 h 1577952"/>
                  <a:gd name="connsiteX31" fmla="*/ 595993 w 655634"/>
                  <a:gd name="connsiteY31" fmla="*/ 0 h 1577952"/>
                  <a:gd name="connsiteX0" fmla="*/ 595993 w 655634"/>
                  <a:gd name="connsiteY0" fmla="*/ 0 h 1577952"/>
                  <a:gd name="connsiteX1" fmla="*/ 123688 w 655634"/>
                  <a:gd name="connsiteY1" fmla="*/ 358752 h 1577952"/>
                  <a:gd name="connsiteX2" fmla="*/ 52251 w 655634"/>
                  <a:gd name="connsiteY2" fmla="*/ 1203484 h 1577952"/>
                  <a:gd name="connsiteX3" fmla="*/ 43543 w 655634"/>
                  <a:gd name="connsiteY3" fmla="*/ 1238318 h 1577952"/>
                  <a:gd name="connsiteX4" fmla="*/ 34834 w 655634"/>
                  <a:gd name="connsiteY4" fmla="*/ 1281861 h 1577952"/>
                  <a:gd name="connsiteX5" fmla="*/ 26125 w 655634"/>
                  <a:gd name="connsiteY5" fmla="*/ 1351529 h 1577952"/>
                  <a:gd name="connsiteX6" fmla="*/ 8708 w 655634"/>
                  <a:gd name="connsiteY6" fmla="*/ 1403781 h 1577952"/>
                  <a:gd name="connsiteX7" fmla="*/ 0 w 655634"/>
                  <a:gd name="connsiteY7" fmla="*/ 1473449 h 1577952"/>
                  <a:gd name="connsiteX8" fmla="*/ 182880 w 655634"/>
                  <a:gd name="connsiteY8" fmla="*/ 1560535 h 1577952"/>
                  <a:gd name="connsiteX9" fmla="*/ 278674 w 655634"/>
                  <a:gd name="connsiteY9" fmla="*/ 1577952 h 1577952"/>
                  <a:gd name="connsiteX10" fmla="*/ 452845 w 655634"/>
                  <a:gd name="connsiteY10" fmla="*/ 1569244 h 1577952"/>
                  <a:gd name="connsiteX11" fmla="*/ 496388 w 655634"/>
                  <a:gd name="connsiteY11" fmla="*/ 1525701 h 1577952"/>
                  <a:gd name="connsiteX12" fmla="*/ 522514 w 655634"/>
                  <a:gd name="connsiteY12" fmla="*/ 1499575 h 1577952"/>
                  <a:gd name="connsiteX13" fmla="*/ 539931 w 655634"/>
                  <a:gd name="connsiteY13" fmla="*/ 1473449 h 1577952"/>
                  <a:gd name="connsiteX14" fmla="*/ 522514 w 655634"/>
                  <a:gd name="connsiteY14" fmla="*/ 1255735 h 1577952"/>
                  <a:gd name="connsiteX15" fmla="*/ 513805 w 655634"/>
                  <a:gd name="connsiteY15" fmla="*/ 1090272 h 1577952"/>
                  <a:gd name="connsiteX16" fmla="*/ 496388 w 655634"/>
                  <a:gd name="connsiteY16" fmla="*/ 977061 h 1577952"/>
                  <a:gd name="connsiteX17" fmla="*/ 487680 w 655634"/>
                  <a:gd name="connsiteY17" fmla="*/ 881267 h 1577952"/>
                  <a:gd name="connsiteX18" fmla="*/ 461554 w 655634"/>
                  <a:gd name="connsiteY18" fmla="*/ 794181 h 1577952"/>
                  <a:gd name="connsiteX19" fmla="*/ 435428 w 655634"/>
                  <a:gd name="connsiteY19" fmla="*/ 663552 h 1577952"/>
                  <a:gd name="connsiteX20" fmla="*/ 444137 w 655634"/>
                  <a:gd name="connsiteY20" fmla="*/ 506798 h 1577952"/>
                  <a:gd name="connsiteX21" fmla="*/ 478971 w 655634"/>
                  <a:gd name="connsiteY21" fmla="*/ 437129 h 1577952"/>
                  <a:gd name="connsiteX22" fmla="*/ 505097 w 655634"/>
                  <a:gd name="connsiteY22" fmla="*/ 376169 h 1577952"/>
                  <a:gd name="connsiteX23" fmla="*/ 522514 w 655634"/>
                  <a:gd name="connsiteY23" fmla="*/ 350044 h 1577952"/>
                  <a:gd name="connsiteX24" fmla="*/ 531223 w 655634"/>
                  <a:gd name="connsiteY24" fmla="*/ 323918 h 1577952"/>
                  <a:gd name="connsiteX25" fmla="*/ 557348 w 655634"/>
                  <a:gd name="connsiteY25" fmla="*/ 297792 h 1577952"/>
                  <a:gd name="connsiteX26" fmla="*/ 574765 w 655634"/>
                  <a:gd name="connsiteY26" fmla="*/ 262958 h 1577952"/>
                  <a:gd name="connsiteX27" fmla="*/ 609600 w 655634"/>
                  <a:gd name="connsiteY27" fmla="*/ 210707 h 1577952"/>
                  <a:gd name="connsiteX28" fmla="*/ 627017 w 655634"/>
                  <a:gd name="connsiteY28" fmla="*/ 184581 h 1577952"/>
                  <a:gd name="connsiteX29" fmla="*/ 644434 w 655634"/>
                  <a:gd name="connsiteY29" fmla="*/ 132329 h 1577952"/>
                  <a:gd name="connsiteX30" fmla="*/ 653143 w 655634"/>
                  <a:gd name="connsiteY30" fmla="*/ 106204 h 1577952"/>
                  <a:gd name="connsiteX31" fmla="*/ 595993 w 655634"/>
                  <a:gd name="connsiteY31" fmla="*/ 0 h 1577952"/>
                  <a:gd name="connsiteX0" fmla="*/ 595993 w 655634"/>
                  <a:gd name="connsiteY0" fmla="*/ 0 h 1577952"/>
                  <a:gd name="connsiteX1" fmla="*/ 123688 w 655634"/>
                  <a:gd name="connsiteY1" fmla="*/ 358752 h 1577952"/>
                  <a:gd name="connsiteX2" fmla="*/ 52251 w 655634"/>
                  <a:gd name="connsiteY2" fmla="*/ 1203484 h 1577952"/>
                  <a:gd name="connsiteX3" fmla="*/ 43543 w 655634"/>
                  <a:gd name="connsiteY3" fmla="*/ 1238318 h 1577952"/>
                  <a:gd name="connsiteX4" fmla="*/ 34834 w 655634"/>
                  <a:gd name="connsiteY4" fmla="*/ 1281861 h 1577952"/>
                  <a:gd name="connsiteX5" fmla="*/ 26125 w 655634"/>
                  <a:gd name="connsiteY5" fmla="*/ 1351529 h 1577952"/>
                  <a:gd name="connsiteX6" fmla="*/ 8708 w 655634"/>
                  <a:gd name="connsiteY6" fmla="*/ 1403781 h 1577952"/>
                  <a:gd name="connsiteX7" fmla="*/ 0 w 655634"/>
                  <a:gd name="connsiteY7" fmla="*/ 1473449 h 1577952"/>
                  <a:gd name="connsiteX8" fmla="*/ 182880 w 655634"/>
                  <a:gd name="connsiteY8" fmla="*/ 1560535 h 1577952"/>
                  <a:gd name="connsiteX9" fmla="*/ 278674 w 655634"/>
                  <a:gd name="connsiteY9" fmla="*/ 1577952 h 1577952"/>
                  <a:gd name="connsiteX10" fmla="*/ 452845 w 655634"/>
                  <a:gd name="connsiteY10" fmla="*/ 1569244 h 1577952"/>
                  <a:gd name="connsiteX11" fmla="*/ 496388 w 655634"/>
                  <a:gd name="connsiteY11" fmla="*/ 1525701 h 1577952"/>
                  <a:gd name="connsiteX12" fmla="*/ 522514 w 655634"/>
                  <a:gd name="connsiteY12" fmla="*/ 1499575 h 1577952"/>
                  <a:gd name="connsiteX13" fmla="*/ 539931 w 655634"/>
                  <a:gd name="connsiteY13" fmla="*/ 1473449 h 1577952"/>
                  <a:gd name="connsiteX14" fmla="*/ 522514 w 655634"/>
                  <a:gd name="connsiteY14" fmla="*/ 1255735 h 1577952"/>
                  <a:gd name="connsiteX15" fmla="*/ 513805 w 655634"/>
                  <a:gd name="connsiteY15" fmla="*/ 1090272 h 1577952"/>
                  <a:gd name="connsiteX16" fmla="*/ 496388 w 655634"/>
                  <a:gd name="connsiteY16" fmla="*/ 977061 h 1577952"/>
                  <a:gd name="connsiteX17" fmla="*/ 487680 w 655634"/>
                  <a:gd name="connsiteY17" fmla="*/ 881267 h 1577952"/>
                  <a:gd name="connsiteX18" fmla="*/ 461554 w 655634"/>
                  <a:gd name="connsiteY18" fmla="*/ 794181 h 1577952"/>
                  <a:gd name="connsiteX19" fmla="*/ 435428 w 655634"/>
                  <a:gd name="connsiteY19" fmla="*/ 663552 h 1577952"/>
                  <a:gd name="connsiteX20" fmla="*/ 444137 w 655634"/>
                  <a:gd name="connsiteY20" fmla="*/ 506798 h 1577952"/>
                  <a:gd name="connsiteX21" fmla="*/ 478971 w 655634"/>
                  <a:gd name="connsiteY21" fmla="*/ 437129 h 1577952"/>
                  <a:gd name="connsiteX22" fmla="*/ 505097 w 655634"/>
                  <a:gd name="connsiteY22" fmla="*/ 376169 h 1577952"/>
                  <a:gd name="connsiteX23" fmla="*/ 522514 w 655634"/>
                  <a:gd name="connsiteY23" fmla="*/ 350044 h 1577952"/>
                  <a:gd name="connsiteX24" fmla="*/ 531223 w 655634"/>
                  <a:gd name="connsiteY24" fmla="*/ 323918 h 1577952"/>
                  <a:gd name="connsiteX25" fmla="*/ 557348 w 655634"/>
                  <a:gd name="connsiteY25" fmla="*/ 297792 h 1577952"/>
                  <a:gd name="connsiteX26" fmla="*/ 574765 w 655634"/>
                  <a:gd name="connsiteY26" fmla="*/ 262958 h 1577952"/>
                  <a:gd name="connsiteX27" fmla="*/ 609600 w 655634"/>
                  <a:gd name="connsiteY27" fmla="*/ 210707 h 1577952"/>
                  <a:gd name="connsiteX28" fmla="*/ 627017 w 655634"/>
                  <a:gd name="connsiteY28" fmla="*/ 184581 h 1577952"/>
                  <a:gd name="connsiteX29" fmla="*/ 644434 w 655634"/>
                  <a:gd name="connsiteY29" fmla="*/ 132329 h 1577952"/>
                  <a:gd name="connsiteX30" fmla="*/ 653143 w 655634"/>
                  <a:gd name="connsiteY30" fmla="*/ 106204 h 1577952"/>
                  <a:gd name="connsiteX31" fmla="*/ 595993 w 655634"/>
                  <a:gd name="connsiteY31" fmla="*/ 0 h 1577952"/>
                  <a:gd name="connsiteX0" fmla="*/ 595993 w 655634"/>
                  <a:gd name="connsiteY0" fmla="*/ 0 h 1577952"/>
                  <a:gd name="connsiteX1" fmla="*/ 123688 w 655634"/>
                  <a:gd name="connsiteY1" fmla="*/ 358752 h 1577952"/>
                  <a:gd name="connsiteX2" fmla="*/ 52251 w 655634"/>
                  <a:gd name="connsiteY2" fmla="*/ 1203484 h 1577952"/>
                  <a:gd name="connsiteX3" fmla="*/ 43543 w 655634"/>
                  <a:gd name="connsiteY3" fmla="*/ 1238318 h 1577952"/>
                  <a:gd name="connsiteX4" fmla="*/ 34834 w 655634"/>
                  <a:gd name="connsiteY4" fmla="*/ 1281861 h 1577952"/>
                  <a:gd name="connsiteX5" fmla="*/ 26125 w 655634"/>
                  <a:gd name="connsiteY5" fmla="*/ 1351529 h 1577952"/>
                  <a:gd name="connsiteX6" fmla="*/ 8708 w 655634"/>
                  <a:gd name="connsiteY6" fmla="*/ 1403781 h 1577952"/>
                  <a:gd name="connsiteX7" fmla="*/ 0 w 655634"/>
                  <a:gd name="connsiteY7" fmla="*/ 1473449 h 1577952"/>
                  <a:gd name="connsiteX8" fmla="*/ 182880 w 655634"/>
                  <a:gd name="connsiteY8" fmla="*/ 1560535 h 1577952"/>
                  <a:gd name="connsiteX9" fmla="*/ 278674 w 655634"/>
                  <a:gd name="connsiteY9" fmla="*/ 1577952 h 1577952"/>
                  <a:gd name="connsiteX10" fmla="*/ 452845 w 655634"/>
                  <a:gd name="connsiteY10" fmla="*/ 1569244 h 1577952"/>
                  <a:gd name="connsiteX11" fmla="*/ 496388 w 655634"/>
                  <a:gd name="connsiteY11" fmla="*/ 1525701 h 1577952"/>
                  <a:gd name="connsiteX12" fmla="*/ 522514 w 655634"/>
                  <a:gd name="connsiteY12" fmla="*/ 1499575 h 1577952"/>
                  <a:gd name="connsiteX13" fmla="*/ 539931 w 655634"/>
                  <a:gd name="connsiteY13" fmla="*/ 1473449 h 1577952"/>
                  <a:gd name="connsiteX14" fmla="*/ 522514 w 655634"/>
                  <a:gd name="connsiteY14" fmla="*/ 1255735 h 1577952"/>
                  <a:gd name="connsiteX15" fmla="*/ 513805 w 655634"/>
                  <a:gd name="connsiteY15" fmla="*/ 1090272 h 1577952"/>
                  <a:gd name="connsiteX16" fmla="*/ 496388 w 655634"/>
                  <a:gd name="connsiteY16" fmla="*/ 977061 h 1577952"/>
                  <a:gd name="connsiteX17" fmla="*/ 487680 w 655634"/>
                  <a:gd name="connsiteY17" fmla="*/ 881267 h 1577952"/>
                  <a:gd name="connsiteX18" fmla="*/ 461554 w 655634"/>
                  <a:gd name="connsiteY18" fmla="*/ 794181 h 1577952"/>
                  <a:gd name="connsiteX19" fmla="*/ 435428 w 655634"/>
                  <a:gd name="connsiteY19" fmla="*/ 663552 h 1577952"/>
                  <a:gd name="connsiteX20" fmla="*/ 444137 w 655634"/>
                  <a:gd name="connsiteY20" fmla="*/ 506798 h 1577952"/>
                  <a:gd name="connsiteX21" fmla="*/ 478971 w 655634"/>
                  <a:gd name="connsiteY21" fmla="*/ 437129 h 1577952"/>
                  <a:gd name="connsiteX22" fmla="*/ 505097 w 655634"/>
                  <a:gd name="connsiteY22" fmla="*/ 376169 h 1577952"/>
                  <a:gd name="connsiteX23" fmla="*/ 522514 w 655634"/>
                  <a:gd name="connsiteY23" fmla="*/ 350044 h 1577952"/>
                  <a:gd name="connsiteX24" fmla="*/ 531223 w 655634"/>
                  <a:gd name="connsiteY24" fmla="*/ 323918 h 1577952"/>
                  <a:gd name="connsiteX25" fmla="*/ 557348 w 655634"/>
                  <a:gd name="connsiteY25" fmla="*/ 297792 h 1577952"/>
                  <a:gd name="connsiteX26" fmla="*/ 574765 w 655634"/>
                  <a:gd name="connsiteY26" fmla="*/ 262958 h 1577952"/>
                  <a:gd name="connsiteX27" fmla="*/ 609600 w 655634"/>
                  <a:gd name="connsiteY27" fmla="*/ 210707 h 1577952"/>
                  <a:gd name="connsiteX28" fmla="*/ 627017 w 655634"/>
                  <a:gd name="connsiteY28" fmla="*/ 184581 h 1577952"/>
                  <a:gd name="connsiteX29" fmla="*/ 644434 w 655634"/>
                  <a:gd name="connsiteY29" fmla="*/ 132329 h 1577952"/>
                  <a:gd name="connsiteX30" fmla="*/ 653143 w 655634"/>
                  <a:gd name="connsiteY30" fmla="*/ 106204 h 1577952"/>
                  <a:gd name="connsiteX31" fmla="*/ 595993 w 655634"/>
                  <a:gd name="connsiteY31" fmla="*/ 0 h 1577952"/>
                  <a:gd name="connsiteX0" fmla="*/ 595993 w 655634"/>
                  <a:gd name="connsiteY0" fmla="*/ 7401 h 1585353"/>
                  <a:gd name="connsiteX1" fmla="*/ 123688 w 655634"/>
                  <a:gd name="connsiteY1" fmla="*/ 366153 h 1585353"/>
                  <a:gd name="connsiteX2" fmla="*/ 52251 w 655634"/>
                  <a:gd name="connsiteY2" fmla="*/ 1210885 h 1585353"/>
                  <a:gd name="connsiteX3" fmla="*/ 43543 w 655634"/>
                  <a:gd name="connsiteY3" fmla="*/ 1245719 h 1585353"/>
                  <a:gd name="connsiteX4" fmla="*/ 34834 w 655634"/>
                  <a:gd name="connsiteY4" fmla="*/ 1289262 h 1585353"/>
                  <a:gd name="connsiteX5" fmla="*/ 26125 w 655634"/>
                  <a:gd name="connsiteY5" fmla="*/ 1358930 h 1585353"/>
                  <a:gd name="connsiteX6" fmla="*/ 8708 w 655634"/>
                  <a:gd name="connsiteY6" fmla="*/ 1411182 h 1585353"/>
                  <a:gd name="connsiteX7" fmla="*/ 0 w 655634"/>
                  <a:gd name="connsiteY7" fmla="*/ 1480850 h 1585353"/>
                  <a:gd name="connsiteX8" fmla="*/ 182880 w 655634"/>
                  <a:gd name="connsiteY8" fmla="*/ 1567936 h 1585353"/>
                  <a:gd name="connsiteX9" fmla="*/ 278674 w 655634"/>
                  <a:gd name="connsiteY9" fmla="*/ 1585353 h 1585353"/>
                  <a:gd name="connsiteX10" fmla="*/ 452845 w 655634"/>
                  <a:gd name="connsiteY10" fmla="*/ 1576645 h 1585353"/>
                  <a:gd name="connsiteX11" fmla="*/ 496388 w 655634"/>
                  <a:gd name="connsiteY11" fmla="*/ 1533102 h 1585353"/>
                  <a:gd name="connsiteX12" fmla="*/ 522514 w 655634"/>
                  <a:gd name="connsiteY12" fmla="*/ 1506976 h 1585353"/>
                  <a:gd name="connsiteX13" fmla="*/ 539931 w 655634"/>
                  <a:gd name="connsiteY13" fmla="*/ 1480850 h 1585353"/>
                  <a:gd name="connsiteX14" fmla="*/ 522514 w 655634"/>
                  <a:gd name="connsiteY14" fmla="*/ 1263136 h 1585353"/>
                  <a:gd name="connsiteX15" fmla="*/ 513805 w 655634"/>
                  <a:gd name="connsiteY15" fmla="*/ 1097673 h 1585353"/>
                  <a:gd name="connsiteX16" fmla="*/ 496388 w 655634"/>
                  <a:gd name="connsiteY16" fmla="*/ 984462 h 1585353"/>
                  <a:gd name="connsiteX17" fmla="*/ 487680 w 655634"/>
                  <a:gd name="connsiteY17" fmla="*/ 888668 h 1585353"/>
                  <a:gd name="connsiteX18" fmla="*/ 461554 w 655634"/>
                  <a:gd name="connsiteY18" fmla="*/ 801582 h 1585353"/>
                  <a:gd name="connsiteX19" fmla="*/ 435428 w 655634"/>
                  <a:gd name="connsiteY19" fmla="*/ 670953 h 1585353"/>
                  <a:gd name="connsiteX20" fmla="*/ 444137 w 655634"/>
                  <a:gd name="connsiteY20" fmla="*/ 514199 h 1585353"/>
                  <a:gd name="connsiteX21" fmla="*/ 478971 w 655634"/>
                  <a:gd name="connsiteY21" fmla="*/ 444530 h 1585353"/>
                  <a:gd name="connsiteX22" fmla="*/ 505097 w 655634"/>
                  <a:gd name="connsiteY22" fmla="*/ 383570 h 1585353"/>
                  <a:gd name="connsiteX23" fmla="*/ 522514 w 655634"/>
                  <a:gd name="connsiteY23" fmla="*/ 357445 h 1585353"/>
                  <a:gd name="connsiteX24" fmla="*/ 531223 w 655634"/>
                  <a:gd name="connsiteY24" fmla="*/ 331319 h 1585353"/>
                  <a:gd name="connsiteX25" fmla="*/ 557348 w 655634"/>
                  <a:gd name="connsiteY25" fmla="*/ 305193 h 1585353"/>
                  <a:gd name="connsiteX26" fmla="*/ 574765 w 655634"/>
                  <a:gd name="connsiteY26" fmla="*/ 270359 h 1585353"/>
                  <a:gd name="connsiteX27" fmla="*/ 609600 w 655634"/>
                  <a:gd name="connsiteY27" fmla="*/ 218108 h 1585353"/>
                  <a:gd name="connsiteX28" fmla="*/ 627017 w 655634"/>
                  <a:gd name="connsiteY28" fmla="*/ 191982 h 1585353"/>
                  <a:gd name="connsiteX29" fmla="*/ 644434 w 655634"/>
                  <a:gd name="connsiteY29" fmla="*/ 139730 h 1585353"/>
                  <a:gd name="connsiteX30" fmla="*/ 653143 w 655634"/>
                  <a:gd name="connsiteY30" fmla="*/ 113605 h 1585353"/>
                  <a:gd name="connsiteX31" fmla="*/ 595993 w 655634"/>
                  <a:gd name="connsiteY31" fmla="*/ 7401 h 1585353"/>
                  <a:gd name="connsiteX0" fmla="*/ 595993 w 655634"/>
                  <a:gd name="connsiteY0" fmla="*/ 7401 h 1585353"/>
                  <a:gd name="connsiteX1" fmla="*/ 123688 w 655634"/>
                  <a:gd name="connsiteY1" fmla="*/ 366153 h 1585353"/>
                  <a:gd name="connsiteX2" fmla="*/ 52251 w 655634"/>
                  <a:gd name="connsiteY2" fmla="*/ 1210885 h 1585353"/>
                  <a:gd name="connsiteX3" fmla="*/ 43543 w 655634"/>
                  <a:gd name="connsiteY3" fmla="*/ 1245719 h 1585353"/>
                  <a:gd name="connsiteX4" fmla="*/ 34834 w 655634"/>
                  <a:gd name="connsiteY4" fmla="*/ 1289262 h 1585353"/>
                  <a:gd name="connsiteX5" fmla="*/ 26125 w 655634"/>
                  <a:gd name="connsiteY5" fmla="*/ 1358930 h 1585353"/>
                  <a:gd name="connsiteX6" fmla="*/ 8708 w 655634"/>
                  <a:gd name="connsiteY6" fmla="*/ 1411182 h 1585353"/>
                  <a:gd name="connsiteX7" fmla="*/ 0 w 655634"/>
                  <a:gd name="connsiteY7" fmla="*/ 1480850 h 1585353"/>
                  <a:gd name="connsiteX8" fmla="*/ 182880 w 655634"/>
                  <a:gd name="connsiteY8" fmla="*/ 1567936 h 1585353"/>
                  <a:gd name="connsiteX9" fmla="*/ 278674 w 655634"/>
                  <a:gd name="connsiteY9" fmla="*/ 1585353 h 1585353"/>
                  <a:gd name="connsiteX10" fmla="*/ 452845 w 655634"/>
                  <a:gd name="connsiteY10" fmla="*/ 1576645 h 1585353"/>
                  <a:gd name="connsiteX11" fmla="*/ 496388 w 655634"/>
                  <a:gd name="connsiteY11" fmla="*/ 1533102 h 1585353"/>
                  <a:gd name="connsiteX12" fmla="*/ 522514 w 655634"/>
                  <a:gd name="connsiteY12" fmla="*/ 1506976 h 1585353"/>
                  <a:gd name="connsiteX13" fmla="*/ 539931 w 655634"/>
                  <a:gd name="connsiteY13" fmla="*/ 1480850 h 1585353"/>
                  <a:gd name="connsiteX14" fmla="*/ 522514 w 655634"/>
                  <a:gd name="connsiteY14" fmla="*/ 1263136 h 1585353"/>
                  <a:gd name="connsiteX15" fmla="*/ 513805 w 655634"/>
                  <a:gd name="connsiteY15" fmla="*/ 1097673 h 1585353"/>
                  <a:gd name="connsiteX16" fmla="*/ 496388 w 655634"/>
                  <a:gd name="connsiteY16" fmla="*/ 984462 h 1585353"/>
                  <a:gd name="connsiteX17" fmla="*/ 487680 w 655634"/>
                  <a:gd name="connsiteY17" fmla="*/ 888668 h 1585353"/>
                  <a:gd name="connsiteX18" fmla="*/ 461554 w 655634"/>
                  <a:gd name="connsiteY18" fmla="*/ 801582 h 1585353"/>
                  <a:gd name="connsiteX19" fmla="*/ 435428 w 655634"/>
                  <a:gd name="connsiteY19" fmla="*/ 670953 h 1585353"/>
                  <a:gd name="connsiteX20" fmla="*/ 444137 w 655634"/>
                  <a:gd name="connsiteY20" fmla="*/ 514199 h 1585353"/>
                  <a:gd name="connsiteX21" fmla="*/ 478971 w 655634"/>
                  <a:gd name="connsiteY21" fmla="*/ 444530 h 1585353"/>
                  <a:gd name="connsiteX22" fmla="*/ 505097 w 655634"/>
                  <a:gd name="connsiteY22" fmla="*/ 383570 h 1585353"/>
                  <a:gd name="connsiteX23" fmla="*/ 522514 w 655634"/>
                  <a:gd name="connsiteY23" fmla="*/ 357445 h 1585353"/>
                  <a:gd name="connsiteX24" fmla="*/ 531223 w 655634"/>
                  <a:gd name="connsiteY24" fmla="*/ 331319 h 1585353"/>
                  <a:gd name="connsiteX25" fmla="*/ 557348 w 655634"/>
                  <a:gd name="connsiteY25" fmla="*/ 305193 h 1585353"/>
                  <a:gd name="connsiteX26" fmla="*/ 574765 w 655634"/>
                  <a:gd name="connsiteY26" fmla="*/ 270359 h 1585353"/>
                  <a:gd name="connsiteX27" fmla="*/ 609600 w 655634"/>
                  <a:gd name="connsiteY27" fmla="*/ 218108 h 1585353"/>
                  <a:gd name="connsiteX28" fmla="*/ 627017 w 655634"/>
                  <a:gd name="connsiteY28" fmla="*/ 191982 h 1585353"/>
                  <a:gd name="connsiteX29" fmla="*/ 644434 w 655634"/>
                  <a:gd name="connsiteY29" fmla="*/ 139730 h 1585353"/>
                  <a:gd name="connsiteX30" fmla="*/ 653143 w 655634"/>
                  <a:gd name="connsiteY30" fmla="*/ 113605 h 1585353"/>
                  <a:gd name="connsiteX31" fmla="*/ 595993 w 655634"/>
                  <a:gd name="connsiteY31" fmla="*/ 7401 h 1585353"/>
                  <a:gd name="connsiteX0" fmla="*/ 603137 w 655161"/>
                  <a:gd name="connsiteY0" fmla="*/ 7304 h 1587638"/>
                  <a:gd name="connsiteX1" fmla="*/ 123688 w 655161"/>
                  <a:gd name="connsiteY1" fmla="*/ 368438 h 1587638"/>
                  <a:gd name="connsiteX2" fmla="*/ 52251 w 655161"/>
                  <a:gd name="connsiteY2" fmla="*/ 1213170 h 1587638"/>
                  <a:gd name="connsiteX3" fmla="*/ 43543 w 655161"/>
                  <a:gd name="connsiteY3" fmla="*/ 1248004 h 1587638"/>
                  <a:gd name="connsiteX4" fmla="*/ 34834 w 655161"/>
                  <a:gd name="connsiteY4" fmla="*/ 1291547 h 1587638"/>
                  <a:gd name="connsiteX5" fmla="*/ 26125 w 655161"/>
                  <a:gd name="connsiteY5" fmla="*/ 1361215 h 1587638"/>
                  <a:gd name="connsiteX6" fmla="*/ 8708 w 655161"/>
                  <a:gd name="connsiteY6" fmla="*/ 1413467 h 1587638"/>
                  <a:gd name="connsiteX7" fmla="*/ 0 w 655161"/>
                  <a:gd name="connsiteY7" fmla="*/ 1483135 h 1587638"/>
                  <a:gd name="connsiteX8" fmla="*/ 182880 w 655161"/>
                  <a:gd name="connsiteY8" fmla="*/ 1570221 h 1587638"/>
                  <a:gd name="connsiteX9" fmla="*/ 278674 w 655161"/>
                  <a:gd name="connsiteY9" fmla="*/ 1587638 h 1587638"/>
                  <a:gd name="connsiteX10" fmla="*/ 452845 w 655161"/>
                  <a:gd name="connsiteY10" fmla="*/ 1578930 h 1587638"/>
                  <a:gd name="connsiteX11" fmla="*/ 496388 w 655161"/>
                  <a:gd name="connsiteY11" fmla="*/ 1535387 h 1587638"/>
                  <a:gd name="connsiteX12" fmla="*/ 522514 w 655161"/>
                  <a:gd name="connsiteY12" fmla="*/ 1509261 h 1587638"/>
                  <a:gd name="connsiteX13" fmla="*/ 539931 w 655161"/>
                  <a:gd name="connsiteY13" fmla="*/ 1483135 h 1587638"/>
                  <a:gd name="connsiteX14" fmla="*/ 522514 w 655161"/>
                  <a:gd name="connsiteY14" fmla="*/ 1265421 h 1587638"/>
                  <a:gd name="connsiteX15" fmla="*/ 513805 w 655161"/>
                  <a:gd name="connsiteY15" fmla="*/ 1099958 h 1587638"/>
                  <a:gd name="connsiteX16" fmla="*/ 496388 w 655161"/>
                  <a:gd name="connsiteY16" fmla="*/ 986747 h 1587638"/>
                  <a:gd name="connsiteX17" fmla="*/ 487680 w 655161"/>
                  <a:gd name="connsiteY17" fmla="*/ 890953 h 1587638"/>
                  <a:gd name="connsiteX18" fmla="*/ 461554 w 655161"/>
                  <a:gd name="connsiteY18" fmla="*/ 803867 h 1587638"/>
                  <a:gd name="connsiteX19" fmla="*/ 435428 w 655161"/>
                  <a:gd name="connsiteY19" fmla="*/ 673238 h 1587638"/>
                  <a:gd name="connsiteX20" fmla="*/ 444137 w 655161"/>
                  <a:gd name="connsiteY20" fmla="*/ 516484 h 1587638"/>
                  <a:gd name="connsiteX21" fmla="*/ 478971 w 655161"/>
                  <a:gd name="connsiteY21" fmla="*/ 446815 h 1587638"/>
                  <a:gd name="connsiteX22" fmla="*/ 505097 w 655161"/>
                  <a:gd name="connsiteY22" fmla="*/ 385855 h 1587638"/>
                  <a:gd name="connsiteX23" fmla="*/ 522514 w 655161"/>
                  <a:gd name="connsiteY23" fmla="*/ 359730 h 1587638"/>
                  <a:gd name="connsiteX24" fmla="*/ 531223 w 655161"/>
                  <a:gd name="connsiteY24" fmla="*/ 333604 h 1587638"/>
                  <a:gd name="connsiteX25" fmla="*/ 557348 w 655161"/>
                  <a:gd name="connsiteY25" fmla="*/ 307478 h 1587638"/>
                  <a:gd name="connsiteX26" fmla="*/ 574765 w 655161"/>
                  <a:gd name="connsiteY26" fmla="*/ 272644 h 1587638"/>
                  <a:gd name="connsiteX27" fmla="*/ 609600 w 655161"/>
                  <a:gd name="connsiteY27" fmla="*/ 220393 h 1587638"/>
                  <a:gd name="connsiteX28" fmla="*/ 627017 w 655161"/>
                  <a:gd name="connsiteY28" fmla="*/ 194267 h 1587638"/>
                  <a:gd name="connsiteX29" fmla="*/ 644434 w 655161"/>
                  <a:gd name="connsiteY29" fmla="*/ 142015 h 1587638"/>
                  <a:gd name="connsiteX30" fmla="*/ 653143 w 655161"/>
                  <a:gd name="connsiteY30" fmla="*/ 115890 h 1587638"/>
                  <a:gd name="connsiteX31" fmla="*/ 603137 w 655161"/>
                  <a:gd name="connsiteY31" fmla="*/ 7304 h 1587638"/>
                  <a:gd name="connsiteX0" fmla="*/ 603137 w 655161"/>
                  <a:gd name="connsiteY0" fmla="*/ 7304 h 1587638"/>
                  <a:gd name="connsiteX1" fmla="*/ 307045 w 655161"/>
                  <a:gd name="connsiteY1" fmla="*/ 227945 h 1587638"/>
                  <a:gd name="connsiteX2" fmla="*/ 52251 w 655161"/>
                  <a:gd name="connsiteY2" fmla="*/ 1213170 h 1587638"/>
                  <a:gd name="connsiteX3" fmla="*/ 43543 w 655161"/>
                  <a:gd name="connsiteY3" fmla="*/ 1248004 h 1587638"/>
                  <a:gd name="connsiteX4" fmla="*/ 34834 w 655161"/>
                  <a:gd name="connsiteY4" fmla="*/ 1291547 h 1587638"/>
                  <a:gd name="connsiteX5" fmla="*/ 26125 w 655161"/>
                  <a:gd name="connsiteY5" fmla="*/ 1361215 h 1587638"/>
                  <a:gd name="connsiteX6" fmla="*/ 8708 w 655161"/>
                  <a:gd name="connsiteY6" fmla="*/ 1413467 h 1587638"/>
                  <a:gd name="connsiteX7" fmla="*/ 0 w 655161"/>
                  <a:gd name="connsiteY7" fmla="*/ 1483135 h 1587638"/>
                  <a:gd name="connsiteX8" fmla="*/ 182880 w 655161"/>
                  <a:gd name="connsiteY8" fmla="*/ 1570221 h 1587638"/>
                  <a:gd name="connsiteX9" fmla="*/ 278674 w 655161"/>
                  <a:gd name="connsiteY9" fmla="*/ 1587638 h 1587638"/>
                  <a:gd name="connsiteX10" fmla="*/ 452845 w 655161"/>
                  <a:gd name="connsiteY10" fmla="*/ 1578930 h 1587638"/>
                  <a:gd name="connsiteX11" fmla="*/ 496388 w 655161"/>
                  <a:gd name="connsiteY11" fmla="*/ 1535387 h 1587638"/>
                  <a:gd name="connsiteX12" fmla="*/ 522514 w 655161"/>
                  <a:gd name="connsiteY12" fmla="*/ 1509261 h 1587638"/>
                  <a:gd name="connsiteX13" fmla="*/ 539931 w 655161"/>
                  <a:gd name="connsiteY13" fmla="*/ 1483135 h 1587638"/>
                  <a:gd name="connsiteX14" fmla="*/ 522514 w 655161"/>
                  <a:gd name="connsiteY14" fmla="*/ 1265421 h 1587638"/>
                  <a:gd name="connsiteX15" fmla="*/ 513805 w 655161"/>
                  <a:gd name="connsiteY15" fmla="*/ 1099958 h 1587638"/>
                  <a:gd name="connsiteX16" fmla="*/ 496388 w 655161"/>
                  <a:gd name="connsiteY16" fmla="*/ 986747 h 1587638"/>
                  <a:gd name="connsiteX17" fmla="*/ 487680 w 655161"/>
                  <a:gd name="connsiteY17" fmla="*/ 890953 h 1587638"/>
                  <a:gd name="connsiteX18" fmla="*/ 461554 w 655161"/>
                  <a:gd name="connsiteY18" fmla="*/ 803867 h 1587638"/>
                  <a:gd name="connsiteX19" fmla="*/ 435428 w 655161"/>
                  <a:gd name="connsiteY19" fmla="*/ 673238 h 1587638"/>
                  <a:gd name="connsiteX20" fmla="*/ 444137 w 655161"/>
                  <a:gd name="connsiteY20" fmla="*/ 516484 h 1587638"/>
                  <a:gd name="connsiteX21" fmla="*/ 478971 w 655161"/>
                  <a:gd name="connsiteY21" fmla="*/ 446815 h 1587638"/>
                  <a:gd name="connsiteX22" fmla="*/ 505097 w 655161"/>
                  <a:gd name="connsiteY22" fmla="*/ 385855 h 1587638"/>
                  <a:gd name="connsiteX23" fmla="*/ 522514 w 655161"/>
                  <a:gd name="connsiteY23" fmla="*/ 359730 h 1587638"/>
                  <a:gd name="connsiteX24" fmla="*/ 531223 w 655161"/>
                  <a:gd name="connsiteY24" fmla="*/ 333604 h 1587638"/>
                  <a:gd name="connsiteX25" fmla="*/ 557348 w 655161"/>
                  <a:gd name="connsiteY25" fmla="*/ 307478 h 1587638"/>
                  <a:gd name="connsiteX26" fmla="*/ 574765 w 655161"/>
                  <a:gd name="connsiteY26" fmla="*/ 272644 h 1587638"/>
                  <a:gd name="connsiteX27" fmla="*/ 609600 w 655161"/>
                  <a:gd name="connsiteY27" fmla="*/ 220393 h 1587638"/>
                  <a:gd name="connsiteX28" fmla="*/ 627017 w 655161"/>
                  <a:gd name="connsiteY28" fmla="*/ 194267 h 1587638"/>
                  <a:gd name="connsiteX29" fmla="*/ 644434 w 655161"/>
                  <a:gd name="connsiteY29" fmla="*/ 142015 h 1587638"/>
                  <a:gd name="connsiteX30" fmla="*/ 653143 w 655161"/>
                  <a:gd name="connsiteY30" fmla="*/ 115890 h 1587638"/>
                  <a:gd name="connsiteX31" fmla="*/ 603137 w 655161"/>
                  <a:gd name="connsiteY31" fmla="*/ 7304 h 1587638"/>
                  <a:gd name="connsiteX0" fmla="*/ 603137 w 655161"/>
                  <a:gd name="connsiteY0" fmla="*/ 7304 h 1587638"/>
                  <a:gd name="connsiteX1" fmla="*/ 307045 w 655161"/>
                  <a:gd name="connsiteY1" fmla="*/ 227945 h 1587638"/>
                  <a:gd name="connsiteX2" fmla="*/ 52251 w 655161"/>
                  <a:gd name="connsiteY2" fmla="*/ 1213170 h 1587638"/>
                  <a:gd name="connsiteX3" fmla="*/ 43543 w 655161"/>
                  <a:gd name="connsiteY3" fmla="*/ 1248004 h 1587638"/>
                  <a:gd name="connsiteX4" fmla="*/ 34834 w 655161"/>
                  <a:gd name="connsiteY4" fmla="*/ 1291547 h 1587638"/>
                  <a:gd name="connsiteX5" fmla="*/ 26125 w 655161"/>
                  <a:gd name="connsiteY5" fmla="*/ 1361215 h 1587638"/>
                  <a:gd name="connsiteX6" fmla="*/ 8708 w 655161"/>
                  <a:gd name="connsiteY6" fmla="*/ 1413467 h 1587638"/>
                  <a:gd name="connsiteX7" fmla="*/ 0 w 655161"/>
                  <a:gd name="connsiteY7" fmla="*/ 1483135 h 1587638"/>
                  <a:gd name="connsiteX8" fmla="*/ 182880 w 655161"/>
                  <a:gd name="connsiteY8" fmla="*/ 1570221 h 1587638"/>
                  <a:gd name="connsiteX9" fmla="*/ 278674 w 655161"/>
                  <a:gd name="connsiteY9" fmla="*/ 1587638 h 1587638"/>
                  <a:gd name="connsiteX10" fmla="*/ 452845 w 655161"/>
                  <a:gd name="connsiteY10" fmla="*/ 1578930 h 1587638"/>
                  <a:gd name="connsiteX11" fmla="*/ 496388 w 655161"/>
                  <a:gd name="connsiteY11" fmla="*/ 1535387 h 1587638"/>
                  <a:gd name="connsiteX12" fmla="*/ 522514 w 655161"/>
                  <a:gd name="connsiteY12" fmla="*/ 1509261 h 1587638"/>
                  <a:gd name="connsiteX13" fmla="*/ 539931 w 655161"/>
                  <a:gd name="connsiteY13" fmla="*/ 1483135 h 1587638"/>
                  <a:gd name="connsiteX14" fmla="*/ 522514 w 655161"/>
                  <a:gd name="connsiteY14" fmla="*/ 1265421 h 1587638"/>
                  <a:gd name="connsiteX15" fmla="*/ 513805 w 655161"/>
                  <a:gd name="connsiteY15" fmla="*/ 1099958 h 1587638"/>
                  <a:gd name="connsiteX16" fmla="*/ 496388 w 655161"/>
                  <a:gd name="connsiteY16" fmla="*/ 986747 h 1587638"/>
                  <a:gd name="connsiteX17" fmla="*/ 487680 w 655161"/>
                  <a:gd name="connsiteY17" fmla="*/ 890953 h 1587638"/>
                  <a:gd name="connsiteX18" fmla="*/ 461554 w 655161"/>
                  <a:gd name="connsiteY18" fmla="*/ 803867 h 1587638"/>
                  <a:gd name="connsiteX19" fmla="*/ 435428 w 655161"/>
                  <a:gd name="connsiteY19" fmla="*/ 673238 h 1587638"/>
                  <a:gd name="connsiteX20" fmla="*/ 444137 w 655161"/>
                  <a:gd name="connsiteY20" fmla="*/ 516484 h 1587638"/>
                  <a:gd name="connsiteX21" fmla="*/ 478971 w 655161"/>
                  <a:gd name="connsiteY21" fmla="*/ 446815 h 1587638"/>
                  <a:gd name="connsiteX22" fmla="*/ 505097 w 655161"/>
                  <a:gd name="connsiteY22" fmla="*/ 385855 h 1587638"/>
                  <a:gd name="connsiteX23" fmla="*/ 522514 w 655161"/>
                  <a:gd name="connsiteY23" fmla="*/ 359730 h 1587638"/>
                  <a:gd name="connsiteX24" fmla="*/ 531223 w 655161"/>
                  <a:gd name="connsiteY24" fmla="*/ 333604 h 1587638"/>
                  <a:gd name="connsiteX25" fmla="*/ 557348 w 655161"/>
                  <a:gd name="connsiteY25" fmla="*/ 307478 h 1587638"/>
                  <a:gd name="connsiteX26" fmla="*/ 574765 w 655161"/>
                  <a:gd name="connsiteY26" fmla="*/ 272644 h 1587638"/>
                  <a:gd name="connsiteX27" fmla="*/ 609600 w 655161"/>
                  <a:gd name="connsiteY27" fmla="*/ 220393 h 1587638"/>
                  <a:gd name="connsiteX28" fmla="*/ 627017 w 655161"/>
                  <a:gd name="connsiteY28" fmla="*/ 194267 h 1587638"/>
                  <a:gd name="connsiteX29" fmla="*/ 644434 w 655161"/>
                  <a:gd name="connsiteY29" fmla="*/ 142015 h 1587638"/>
                  <a:gd name="connsiteX30" fmla="*/ 653143 w 655161"/>
                  <a:gd name="connsiteY30" fmla="*/ 115890 h 1587638"/>
                  <a:gd name="connsiteX31" fmla="*/ 603137 w 655161"/>
                  <a:gd name="connsiteY31" fmla="*/ 7304 h 1587638"/>
                  <a:gd name="connsiteX0" fmla="*/ 595993 w 655634"/>
                  <a:gd name="connsiteY0" fmla="*/ 8159 h 1569443"/>
                  <a:gd name="connsiteX1" fmla="*/ 307045 w 655634"/>
                  <a:gd name="connsiteY1" fmla="*/ 209750 h 1569443"/>
                  <a:gd name="connsiteX2" fmla="*/ 52251 w 655634"/>
                  <a:gd name="connsiteY2" fmla="*/ 1194975 h 1569443"/>
                  <a:gd name="connsiteX3" fmla="*/ 43543 w 655634"/>
                  <a:gd name="connsiteY3" fmla="*/ 1229809 h 1569443"/>
                  <a:gd name="connsiteX4" fmla="*/ 34834 w 655634"/>
                  <a:gd name="connsiteY4" fmla="*/ 1273352 h 1569443"/>
                  <a:gd name="connsiteX5" fmla="*/ 26125 w 655634"/>
                  <a:gd name="connsiteY5" fmla="*/ 1343020 h 1569443"/>
                  <a:gd name="connsiteX6" fmla="*/ 8708 w 655634"/>
                  <a:gd name="connsiteY6" fmla="*/ 1395272 h 1569443"/>
                  <a:gd name="connsiteX7" fmla="*/ 0 w 655634"/>
                  <a:gd name="connsiteY7" fmla="*/ 1464940 h 1569443"/>
                  <a:gd name="connsiteX8" fmla="*/ 182880 w 655634"/>
                  <a:gd name="connsiteY8" fmla="*/ 1552026 h 1569443"/>
                  <a:gd name="connsiteX9" fmla="*/ 278674 w 655634"/>
                  <a:gd name="connsiteY9" fmla="*/ 1569443 h 1569443"/>
                  <a:gd name="connsiteX10" fmla="*/ 452845 w 655634"/>
                  <a:gd name="connsiteY10" fmla="*/ 1560735 h 1569443"/>
                  <a:gd name="connsiteX11" fmla="*/ 496388 w 655634"/>
                  <a:gd name="connsiteY11" fmla="*/ 1517192 h 1569443"/>
                  <a:gd name="connsiteX12" fmla="*/ 522514 w 655634"/>
                  <a:gd name="connsiteY12" fmla="*/ 1491066 h 1569443"/>
                  <a:gd name="connsiteX13" fmla="*/ 539931 w 655634"/>
                  <a:gd name="connsiteY13" fmla="*/ 1464940 h 1569443"/>
                  <a:gd name="connsiteX14" fmla="*/ 522514 w 655634"/>
                  <a:gd name="connsiteY14" fmla="*/ 1247226 h 1569443"/>
                  <a:gd name="connsiteX15" fmla="*/ 513805 w 655634"/>
                  <a:gd name="connsiteY15" fmla="*/ 1081763 h 1569443"/>
                  <a:gd name="connsiteX16" fmla="*/ 496388 w 655634"/>
                  <a:gd name="connsiteY16" fmla="*/ 968552 h 1569443"/>
                  <a:gd name="connsiteX17" fmla="*/ 487680 w 655634"/>
                  <a:gd name="connsiteY17" fmla="*/ 872758 h 1569443"/>
                  <a:gd name="connsiteX18" fmla="*/ 461554 w 655634"/>
                  <a:gd name="connsiteY18" fmla="*/ 785672 h 1569443"/>
                  <a:gd name="connsiteX19" fmla="*/ 435428 w 655634"/>
                  <a:gd name="connsiteY19" fmla="*/ 655043 h 1569443"/>
                  <a:gd name="connsiteX20" fmla="*/ 444137 w 655634"/>
                  <a:gd name="connsiteY20" fmla="*/ 498289 h 1569443"/>
                  <a:gd name="connsiteX21" fmla="*/ 478971 w 655634"/>
                  <a:gd name="connsiteY21" fmla="*/ 428620 h 1569443"/>
                  <a:gd name="connsiteX22" fmla="*/ 505097 w 655634"/>
                  <a:gd name="connsiteY22" fmla="*/ 367660 h 1569443"/>
                  <a:gd name="connsiteX23" fmla="*/ 522514 w 655634"/>
                  <a:gd name="connsiteY23" fmla="*/ 341535 h 1569443"/>
                  <a:gd name="connsiteX24" fmla="*/ 531223 w 655634"/>
                  <a:gd name="connsiteY24" fmla="*/ 315409 h 1569443"/>
                  <a:gd name="connsiteX25" fmla="*/ 557348 w 655634"/>
                  <a:gd name="connsiteY25" fmla="*/ 289283 h 1569443"/>
                  <a:gd name="connsiteX26" fmla="*/ 574765 w 655634"/>
                  <a:gd name="connsiteY26" fmla="*/ 254449 h 1569443"/>
                  <a:gd name="connsiteX27" fmla="*/ 609600 w 655634"/>
                  <a:gd name="connsiteY27" fmla="*/ 202198 h 1569443"/>
                  <a:gd name="connsiteX28" fmla="*/ 627017 w 655634"/>
                  <a:gd name="connsiteY28" fmla="*/ 176072 h 1569443"/>
                  <a:gd name="connsiteX29" fmla="*/ 644434 w 655634"/>
                  <a:gd name="connsiteY29" fmla="*/ 123820 h 1569443"/>
                  <a:gd name="connsiteX30" fmla="*/ 653143 w 655634"/>
                  <a:gd name="connsiteY30" fmla="*/ 97695 h 1569443"/>
                  <a:gd name="connsiteX31" fmla="*/ 595993 w 655634"/>
                  <a:gd name="connsiteY31" fmla="*/ 8159 h 1569443"/>
                  <a:gd name="connsiteX0" fmla="*/ 595993 w 655634"/>
                  <a:gd name="connsiteY0" fmla="*/ 8159 h 1569443"/>
                  <a:gd name="connsiteX1" fmla="*/ 307045 w 655634"/>
                  <a:gd name="connsiteY1" fmla="*/ 209750 h 1569443"/>
                  <a:gd name="connsiteX2" fmla="*/ 52251 w 655634"/>
                  <a:gd name="connsiteY2" fmla="*/ 1194975 h 1569443"/>
                  <a:gd name="connsiteX3" fmla="*/ 43543 w 655634"/>
                  <a:gd name="connsiteY3" fmla="*/ 1229809 h 1569443"/>
                  <a:gd name="connsiteX4" fmla="*/ 34834 w 655634"/>
                  <a:gd name="connsiteY4" fmla="*/ 1273352 h 1569443"/>
                  <a:gd name="connsiteX5" fmla="*/ 26125 w 655634"/>
                  <a:gd name="connsiteY5" fmla="*/ 1343020 h 1569443"/>
                  <a:gd name="connsiteX6" fmla="*/ 8708 w 655634"/>
                  <a:gd name="connsiteY6" fmla="*/ 1395272 h 1569443"/>
                  <a:gd name="connsiteX7" fmla="*/ 0 w 655634"/>
                  <a:gd name="connsiteY7" fmla="*/ 1464940 h 1569443"/>
                  <a:gd name="connsiteX8" fmla="*/ 182880 w 655634"/>
                  <a:gd name="connsiteY8" fmla="*/ 1552026 h 1569443"/>
                  <a:gd name="connsiteX9" fmla="*/ 278674 w 655634"/>
                  <a:gd name="connsiteY9" fmla="*/ 1569443 h 1569443"/>
                  <a:gd name="connsiteX10" fmla="*/ 452845 w 655634"/>
                  <a:gd name="connsiteY10" fmla="*/ 1560735 h 1569443"/>
                  <a:gd name="connsiteX11" fmla="*/ 496388 w 655634"/>
                  <a:gd name="connsiteY11" fmla="*/ 1517192 h 1569443"/>
                  <a:gd name="connsiteX12" fmla="*/ 522514 w 655634"/>
                  <a:gd name="connsiteY12" fmla="*/ 1491066 h 1569443"/>
                  <a:gd name="connsiteX13" fmla="*/ 539931 w 655634"/>
                  <a:gd name="connsiteY13" fmla="*/ 1464940 h 1569443"/>
                  <a:gd name="connsiteX14" fmla="*/ 522514 w 655634"/>
                  <a:gd name="connsiteY14" fmla="*/ 1247226 h 1569443"/>
                  <a:gd name="connsiteX15" fmla="*/ 513805 w 655634"/>
                  <a:gd name="connsiteY15" fmla="*/ 1081763 h 1569443"/>
                  <a:gd name="connsiteX16" fmla="*/ 496388 w 655634"/>
                  <a:gd name="connsiteY16" fmla="*/ 968552 h 1569443"/>
                  <a:gd name="connsiteX17" fmla="*/ 487680 w 655634"/>
                  <a:gd name="connsiteY17" fmla="*/ 872758 h 1569443"/>
                  <a:gd name="connsiteX18" fmla="*/ 461554 w 655634"/>
                  <a:gd name="connsiteY18" fmla="*/ 785672 h 1569443"/>
                  <a:gd name="connsiteX19" fmla="*/ 435428 w 655634"/>
                  <a:gd name="connsiteY19" fmla="*/ 655043 h 1569443"/>
                  <a:gd name="connsiteX20" fmla="*/ 444137 w 655634"/>
                  <a:gd name="connsiteY20" fmla="*/ 498289 h 1569443"/>
                  <a:gd name="connsiteX21" fmla="*/ 478971 w 655634"/>
                  <a:gd name="connsiteY21" fmla="*/ 428620 h 1569443"/>
                  <a:gd name="connsiteX22" fmla="*/ 505097 w 655634"/>
                  <a:gd name="connsiteY22" fmla="*/ 367660 h 1569443"/>
                  <a:gd name="connsiteX23" fmla="*/ 522514 w 655634"/>
                  <a:gd name="connsiteY23" fmla="*/ 341535 h 1569443"/>
                  <a:gd name="connsiteX24" fmla="*/ 531223 w 655634"/>
                  <a:gd name="connsiteY24" fmla="*/ 315409 h 1569443"/>
                  <a:gd name="connsiteX25" fmla="*/ 557348 w 655634"/>
                  <a:gd name="connsiteY25" fmla="*/ 289283 h 1569443"/>
                  <a:gd name="connsiteX26" fmla="*/ 574765 w 655634"/>
                  <a:gd name="connsiteY26" fmla="*/ 254449 h 1569443"/>
                  <a:gd name="connsiteX27" fmla="*/ 609600 w 655634"/>
                  <a:gd name="connsiteY27" fmla="*/ 202198 h 1569443"/>
                  <a:gd name="connsiteX28" fmla="*/ 627017 w 655634"/>
                  <a:gd name="connsiteY28" fmla="*/ 176072 h 1569443"/>
                  <a:gd name="connsiteX29" fmla="*/ 644434 w 655634"/>
                  <a:gd name="connsiteY29" fmla="*/ 123820 h 1569443"/>
                  <a:gd name="connsiteX30" fmla="*/ 653143 w 655634"/>
                  <a:gd name="connsiteY30" fmla="*/ 97695 h 1569443"/>
                  <a:gd name="connsiteX31" fmla="*/ 595993 w 655634"/>
                  <a:gd name="connsiteY31" fmla="*/ 8159 h 1569443"/>
                  <a:gd name="connsiteX0" fmla="*/ 653143 w 676626"/>
                  <a:gd name="connsiteY0" fmla="*/ 7612 h 1479360"/>
                  <a:gd name="connsiteX1" fmla="*/ 307045 w 676626"/>
                  <a:gd name="connsiteY1" fmla="*/ 119667 h 1479360"/>
                  <a:gd name="connsiteX2" fmla="*/ 52251 w 676626"/>
                  <a:gd name="connsiteY2" fmla="*/ 1104892 h 1479360"/>
                  <a:gd name="connsiteX3" fmla="*/ 43543 w 676626"/>
                  <a:gd name="connsiteY3" fmla="*/ 1139726 h 1479360"/>
                  <a:gd name="connsiteX4" fmla="*/ 34834 w 676626"/>
                  <a:gd name="connsiteY4" fmla="*/ 1183269 h 1479360"/>
                  <a:gd name="connsiteX5" fmla="*/ 26125 w 676626"/>
                  <a:gd name="connsiteY5" fmla="*/ 1252937 h 1479360"/>
                  <a:gd name="connsiteX6" fmla="*/ 8708 w 676626"/>
                  <a:gd name="connsiteY6" fmla="*/ 1305189 h 1479360"/>
                  <a:gd name="connsiteX7" fmla="*/ 0 w 676626"/>
                  <a:gd name="connsiteY7" fmla="*/ 1374857 h 1479360"/>
                  <a:gd name="connsiteX8" fmla="*/ 182880 w 676626"/>
                  <a:gd name="connsiteY8" fmla="*/ 1461943 h 1479360"/>
                  <a:gd name="connsiteX9" fmla="*/ 278674 w 676626"/>
                  <a:gd name="connsiteY9" fmla="*/ 1479360 h 1479360"/>
                  <a:gd name="connsiteX10" fmla="*/ 452845 w 676626"/>
                  <a:gd name="connsiteY10" fmla="*/ 1470652 h 1479360"/>
                  <a:gd name="connsiteX11" fmla="*/ 496388 w 676626"/>
                  <a:gd name="connsiteY11" fmla="*/ 1427109 h 1479360"/>
                  <a:gd name="connsiteX12" fmla="*/ 522514 w 676626"/>
                  <a:gd name="connsiteY12" fmla="*/ 1400983 h 1479360"/>
                  <a:gd name="connsiteX13" fmla="*/ 539931 w 676626"/>
                  <a:gd name="connsiteY13" fmla="*/ 1374857 h 1479360"/>
                  <a:gd name="connsiteX14" fmla="*/ 522514 w 676626"/>
                  <a:gd name="connsiteY14" fmla="*/ 1157143 h 1479360"/>
                  <a:gd name="connsiteX15" fmla="*/ 513805 w 676626"/>
                  <a:gd name="connsiteY15" fmla="*/ 991680 h 1479360"/>
                  <a:gd name="connsiteX16" fmla="*/ 496388 w 676626"/>
                  <a:gd name="connsiteY16" fmla="*/ 878469 h 1479360"/>
                  <a:gd name="connsiteX17" fmla="*/ 487680 w 676626"/>
                  <a:gd name="connsiteY17" fmla="*/ 782675 h 1479360"/>
                  <a:gd name="connsiteX18" fmla="*/ 461554 w 676626"/>
                  <a:gd name="connsiteY18" fmla="*/ 695589 h 1479360"/>
                  <a:gd name="connsiteX19" fmla="*/ 435428 w 676626"/>
                  <a:gd name="connsiteY19" fmla="*/ 564960 h 1479360"/>
                  <a:gd name="connsiteX20" fmla="*/ 444137 w 676626"/>
                  <a:gd name="connsiteY20" fmla="*/ 408206 h 1479360"/>
                  <a:gd name="connsiteX21" fmla="*/ 478971 w 676626"/>
                  <a:gd name="connsiteY21" fmla="*/ 338537 h 1479360"/>
                  <a:gd name="connsiteX22" fmla="*/ 505097 w 676626"/>
                  <a:gd name="connsiteY22" fmla="*/ 277577 h 1479360"/>
                  <a:gd name="connsiteX23" fmla="*/ 522514 w 676626"/>
                  <a:gd name="connsiteY23" fmla="*/ 251452 h 1479360"/>
                  <a:gd name="connsiteX24" fmla="*/ 531223 w 676626"/>
                  <a:gd name="connsiteY24" fmla="*/ 225326 h 1479360"/>
                  <a:gd name="connsiteX25" fmla="*/ 557348 w 676626"/>
                  <a:gd name="connsiteY25" fmla="*/ 199200 h 1479360"/>
                  <a:gd name="connsiteX26" fmla="*/ 574765 w 676626"/>
                  <a:gd name="connsiteY26" fmla="*/ 164366 h 1479360"/>
                  <a:gd name="connsiteX27" fmla="*/ 609600 w 676626"/>
                  <a:gd name="connsiteY27" fmla="*/ 112115 h 1479360"/>
                  <a:gd name="connsiteX28" fmla="*/ 627017 w 676626"/>
                  <a:gd name="connsiteY28" fmla="*/ 85989 h 1479360"/>
                  <a:gd name="connsiteX29" fmla="*/ 644434 w 676626"/>
                  <a:gd name="connsiteY29" fmla="*/ 33737 h 1479360"/>
                  <a:gd name="connsiteX30" fmla="*/ 653143 w 676626"/>
                  <a:gd name="connsiteY30" fmla="*/ 7612 h 1479360"/>
                  <a:gd name="connsiteX0" fmla="*/ 600755 w 645182"/>
                  <a:gd name="connsiteY0" fmla="*/ 1337 h 1565954"/>
                  <a:gd name="connsiteX1" fmla="*/ 307045 w 645182"/>
                  <a:gd name="connsiteY1" fmla="*/ 206261 h 1565954"/>
                  <a:gd name="connsiteX2" fmla="*/ 52251 w 645182"/>
                  <a:gd name="connsiteY2" fmla="*/ 1191486 h 1565954"/>
                  <a:gd name="connsiteX3" fmla="*/ 43543 w 645182"/>
                  <a:gd name="connsiteY3" fmla="*/ 1226320 h 1565954"/>
                  <a:gd name="connsiteX4" fmla="*/ 34834 w 645182"/>
                  <a:gd name="connsiteY4" fmla="*/ 1269863 h 1565954"/>
                  <a:gd name="connsiteX5" fmla="*/ 26125 w 645182"/>
                  <a:gd name="connsiteY5" fmla="*/ 1339531 h 1565954"/>
                  <a:gd name="connsiteX6" fmla="*/ 8708 w 645182"/>
                  <a:gd name="connsiteY6" fmla="*/ 1391783 h 1565954"/>
                  <a:gd name="connsiteX7" fmla="*/ 0 w 645182"/>
                  <a:gd name="connsiteY7" fmla="*/ 1461451 h 1565954"/>
                  <a:gd name="connsiteX8" fmla="*/ 182880 w 645182"/>
                  <a:gd name="connsiteY8" fmla="*/ 1548537 h 1565954"/>
                  <a:gd name="connsiteX9" fmla="*/ 278674 w 645182"/>
                  <a:gd name="connsiteY9" fmla="*/ 1565954 h 1565954"/>
                  <a:gd name="connsiteX10" fmla="*/ 452845 w 645182"/>
                  <a:gd name="connsiteY10" fmla="*/ 1557246 h 1565954"/>
                  <a:gd name="connsiteX11" fmla="*/ 496388 w 645182"/>
                  <a:gd name="connsiteY11" fmla="*/ 1513703 h 1565954"/>
                  <a:gd name="connsiteX12" fmla="*/ 522514 w 645182"/>
                  <a:gd name="connsiteY12" fmla="*/ 1487577 h 1565954"/>
                  <a:gd name="connsiteX13" fmla="*/ 539931 w 645182"/>
                  <a:gd name="connsiteY13" fmla="*/ 1461451 h 1565954"/>
                  <a:gd name="connsiteX14" fmla="*/ 522514 w 645182"/>
                  <a:gd name="connsiteY14" fmla="*/ 1243737 h 1565954"/>
                  <a:gd name="connsiteX15" fmla="*/ 513805 w 645182"/>
                  <a:gd name="connsiteY15" fmla="*/ 1078274 h 1565954"/>
                  <a:gd name="connsiteX16" fmla="*/ 496388 w 645182"/>
                  <a:gd name="connsiteY16" fmla="*/ 965063 h 1565954"/>
                  <a:gd name="connsiteX17" fmla="*/ 487680 w 645182"/>
                  <a:gd name="connsiteY17" fmla="*/ 869269 h 1565954"/>
                  <a:gd name="connsiteX18" fmla="*/ 461554 w 645182"/>
                  <a:gd name="connsiteY18" fmla="*/ 782183 h 1565954"/>
                  <a:gd name="connsiteX19" fmla="*/ 435428 w 645182"/>
                  <a:gd name="connsiteY19" fmla="*/ 651554 h 1565954"/>
                  <a:gd name="connsiteX20" fmla="*/ 444137 w 645182"/>
                  <a:gd name="connsiteY20" fmla="*/ 494800 h 1565954"/>
                  <a:gd name="connsiteX21" fmla="*/ 478971 w 645182"/>
                  <a:gd name="connsiteY21" fmla="*/ 425131 h 1565954"/>
                  <a:gd name="connsiteX22" fmla="*/ 505097 w 645182"/>
                  <a:gd name="connsiteY22" fmla="*/ 364171 h 1565954"/>
                  <a:gd name="connsiteX23" fmla="*/ 522514 w 645182"/>
                  <a:gd name="connsiteY23" fmla="*/ 338046 h 1565954"/>
                  <a:gd name="connsiteX24" fmla="*/ 531223 w 645182"/>
                  <a:gd name="connsiteY24" fmla="*/ 311920 h 1565954"/>
                  <a:gd name="connsiteX25" fmla="*/ 557348 w 645182"/>
                  <a:gd name="connsiteY25" fmla="*/ 285794 h 1565954"/>
                  <a:gd name="connsiteX26" fmla="*/ 574765 w 645182"/>
                  <a:gd name="connsiteY26" fmla="*/ 250960 h 1565954"/>
                  <a:gd name="connsiteX27" fmla="*/ 609600 w 645182"/>
                  <a:gd name="connsiteY27" fmla="*/ 198709 h 1565954"/>
                  <a:gd name="connsiteX28" fmla="*/ 627017 w 645182"/>
                  <a:gd name="connsiteY28" fmla="*/ 172583 h 1565954"/>
                  <a:gd name="connsiteX29" fmla="*/ 644434 w 645182"/>
                  <a:gd name="connsiteY29" fmla="*/ 120331 h 1565954"/>
                  <a:gd name="connsiteX30" fmla="*/ 600755 w 645182"/>
                  <a:gd name="connsiteY30" fmla="*/ 1337 h 1565954"/>
                  <a:gd name="connsiteX0" fmla="*/ 600755 w 645182"/>
                  <a:gd name="connsiteY0" fmla="*/ 1337 h 1565954"/>
                  <a:gd name="connsiteX1" fmla="*/ 307045 w 645182"/>
                  <a:gd name="connsiteY1" fmla="*/ 206261 h 1565954"/>
                  <a:gd name="connsiteX2" fmla="*/ 52251 w 645182"/>
                  <a:gd name="connsiteY2" fmla="*/ 1191486 h 1565954"/>
                  <a:gd name="connsiteX3" fmla="*/ 43543 w 645182"/>
                  <a:gd name="connsiteY3" fmla="*/ 1226320 h 1565954"/>
                  <a:gd name="connsiteX4" fmla="*/ 34834 w 645182"/>
                  <a:gd name="connsiteY4" fmla="*/ 1269863 h 1565954"/>
                  <a:gd name="connsiteX5" fmla="*/ 26125 w 645182"/>
                  <a:gd name="connsiteY5" fmla="*/ 1339531 h 1565954"/>
                  <a:gd name="connsiteX6" fmla="*/ 8708 w 645182"/>
                  <a:gd name="connsiteY6" fmla="*/ 1391783 h 1565954"/>
                  <a:gd name="connsiteX7" fmla="*/ 0 w 645182"/>
                  <a:gd name="connsiteY7" fmla="*/ 1461451 h 1565954"/>
                  <a:gd name="connsiteX8" fmla="*/ 182880 w 645182"/>
                  <a:gd name="connsiteY8" fmla="*/ 1548537 h 1565954"/>
                  <a:gd name="connsiteX9" fmla="*/ 278674 w 645182"/>
                  <a:gd name="connsiteY9" fmla="*/ 1565954 h 1565954"/>
                  <a:gd name="connsiteX10" fmla="*/ 452845 w 645182"/>
                  <a:gd name="connsiteY10" fmla="*/ 1557246 h 1565954"/>
                  <a:gd name="connsiteX11" fmla="*/ 496388 w 645182"/>
                  <a:gd name="connsiteY11" fmla="*/ 1513703 h 1565954"/>
                  <a:gd name="connsiteX12" fmla="*/ 522514 w 645182"/>
                  <a:gd name="connsiteY12" fmla="*/ 1487577 h 1565954"/>
                  <a:gd name="connsiteX13" fmla="*/ 539931 w 645182"/>
                  <a:gd name="connsiteY13" fmla="*/ 1461451 h 1565954"/>
                  <a:gd name="connsiteX14" fmla="*/ 522514 w 645182"/>
                  <a:gd name="connsiteY14" fmla="*/ 1243737 h 1565954"/>
                  <a:gd name="connsiteX15" fmla="*/ 513805 w 645182"/>
                  <a:gd name="connsiteY15" fmla="*/ 1078274 h 1565954"/>
                  <a:gd name="connsiteX16" fmla="*/ 496388 w 645182"/>
                  <a:gd name="connsiteY16" fmla="*/ 965063 h 1565954"/>
                  <a:gd name="connsiteX17" fmla="*/ 487680 w 645182"/>
                  <a:gd name="connsiteY17" fmla="*/ 869269 h 1565954"/>
                  <a:gd name="connsiteX18" fmla="*/ 461554 w 645182"/>
                  <a:gd name="connsiteY18" fmla="*/ 782183 h 1565954"/>
                  <a:gd name="connsiteX19" fmla="*/ 435428 w 645182"/>
                  <a:gd name="connsiteY19" fmla="*/ 651554 h 1565954"/>
                  <a:gd name="connsiteX20" fmla="*/ 444137 w 645182"/>
                  <a:gd name="connsiteY20" fmla="*/ 494800 h 1565954"/>
                  <a:gd name="connsiteX21" fmla="*/ 478971 w 645182"/>
                  <a:gd name="connsiteY21" fmla="*/ 425131 h 1565954"/>
                  <a:gd name="connsiteX22" fmla="*/ 505097 w 645182"/>
                  <a:gd name="connsiteY22" fmla="*/ 364171 h 1565954"/>
                  <a:gd name="connsiteX23" fmla="*/ 522514 w 645182"/>
                  <a:gd name="connsiteY23" fmla="*/ 338046 h 1565954"/>
                  <a:gd name="connsiteX24" fmla="*/ 531223 w 645182"/>
                  <a:gd name="connsiteY24" fmla="*/ 311920 h 1565954"/>
                  <a:gd name="connsiteX25" fmla="*/ 557348 w 645182"/>
                  <a:gd name="connsiteY25" fmla="*/ 285794 h 1565954"/>
                  <a:gd name="connsiteX26" fmla="*/ 574765 w 645182"/>
                  <a:gd name="connsiteY26" fmla="*/ 250960 h 1565954"/>
                  <a:gd name="connsiteX27" fmla="*/ 609600 w 645182"/>
                  <a:gd name="connsiteY27" fmla="*/ 198709 h 1565954"/>
                  <a:gd name="connsiteX28" fmla="*/ 627017 w 645182"/>
                  <a:gd name="connsiteY28" fmla="*/ 172583 h 1565954"/>
                  <a:gd name="connsiteX29" fmla="*/ 644434 w 645182"/>
                  <a:gd name="connsiteY29" fmla="*/ 120331 h 1565954"/>
                  <a:gd name="connsiteX30" fmla="*/ 600755 w 645182"/>
                  <a:gd name="connsiteY30" fmla="*/ 1337 h 1565954"/>
                  <a:gd name="connsiteX0" fmla="*/ 600755 w 645182"/>
                  <a:gd name="connsiteY0" fmla="*/ 781 h 1565398"/>
                  <a:gd name="connsiteX1" fmla="*/ 307045 w 645182"/>
                  <a:gd name="connsiteY1" fmla="*/ 205705 h 1565398"/>
                  <a:gd name="connsiteX2" fmla="*/ 52251 w 645182"/>
                  <a:gd name="connsiteY2" fmla="*/ 1190930 h 1565398"/>
                  <a:gd name="connsiteX3" fmla="*/ 43543 w 645182"/>
                  <a:gd name="connsiteY3" fmla="*/ 1225764 h 1565398"/>
                  <a:gd name="connsiteX4" fmla="*/ 34834 w 645182"/>
                  <a:gd name="connsiteY4" fmla="*/ 1269307 h 1565398"/>
                  <a:gd name="connsiteX5" fmla="*/ 26125 w 645182"/>
                  <a:gd name="connsiteY5" fmla="*/ 1338975 h 1565398"/>
                  <a:gd name="connsiteX6" fmla="*/ 8708 w 645182"/>
                  <a:gd name="connsiteY6" fmla="*/ 1391227 h 1565398"/>
                  <a:gd name="connsiteX7" fmla="*/ 0 w 645182"/>
                  <a:gd name="connsiteY7" fmla="*/ 1460895 h 1565398"/>
                  <a:gd name="connsiteX8" fmla="*/ 182880 w 645182"/>
                  <a:gd name="connsiteY8" fmla="*/ 1547981 h 1565398"/>
                  <a:gd name="connsiteX9" fmla="*/ 278674 w 645182"/>
                  <a:gd name="connsiteY9" fmla="*/ 1565398 h 1565398"/>
                  <a:gd name="connsiteX10" fmla="*/ 452845 w 645182"/>
                  <a:gd name="connsiteY10" fmla="*/ 1556690 h 1565398"/>
                  <a:gd name="connsiteX11" fmla="*/ 496388 w 645182"/>
                  <a:gd name="connsiteY11" fmla="*/ 1513147 h 1565398"/>
                  <a:gd name="connsiteX12" fmla="*/ 522514 w 645182"/>
                  <a:gd name="connsiteY12" fmla="*/ 1487021 h 1565398"/>
                  <a:gd name="connsiteX13" fmla="*/ 539931 w 645182"/>
                  <a:gd name="connsiteY13" fmla="*/ 1460895 h 1565398"/>
                  <a:gd name="connsiteX14" fmla="*/ 522514 w 645182"/>
                  <a:gd name="connsiteY14" fmla="*/ 1243181 h 1565398"/>
                  <a:gd name="connsiteX15" fmla="*/ 513805 w 645182"/>
                  <a:gd name="connsiteY15" fmla="*/ 1077718 h 1565398"/>
                  <a:gd name="connsiteX16" fmla="*/ 496388 w 645182"/>
                  <a:gd name="connsiteY16" fmla="*/ 964507 h 1565398"/>
                  <a:gd name="connsiteX17" fmla="*/ 487680 w 645182"/>
                  <a:gd name="connsiteY17" fmla="*/ 868713 h 1565398"/>
                  <a:gd name="connsiteX18" fmla="*/ 461554 w 645182"/>
                  <a:gd name="connsiteY18" fmla="*/ 781627 h 1565398"/>
                  <a:gd name="connsiteX19" fmla="*/ 435428 w 645182"/>
                  <a:gd name="connsiteY19" fmla="*/ 650998 h 1565398"/>
                  <a:gd name="connsiteX20" fmla="*/ 444137 w 645182"/>
                  <a:gd name="connsiteY20" fmla="*/ 494244 h 1565398"/>
                  <a:gd name="connsiteX21" fmla="*/ 478971 w 645182"/>
                  <a:gd name="connsiteY21" fmla="*/ 424575 h 1565398"/>
                  <a:gd name="connsiteX22" fmla="*/ 505097 w 645182"/>
                  <a:gd name="connsiteY22" fmla="*/ 363615 h 1565398"/>
                  <a:gd name="connsiteX23" fmla="*/ 522514 w 645182"/>
                  <a:gd name="connsiteY23" fmla="*/ 337490 h 1565398"/>
                  <a:gd name="connsiteX24" fmla="*/ 531223 w 645182"/>
                  <a:gd name="connsiteY24" fmla="*/ 311364 h 1565398"/>
                  <a:gd name="connsiteX25" fmla="*/ 557348 w 645182"/>
                  <a:gd name="connsiteY25" fmla="*/ 285238 h 1565398"/>
                  <a:gd name="connsiteX26" fmla="*/ 574765 w 645182"/>
                  <a:gd name="connsiteY26" fmla="*/ 250404 h 1565398"/>
                  <a:gd name="connsiteX27" fmla="*/ 609600 w 645182"/>
                  <a:gd name="connsiteY27" fmla="*/ 198153 h 1565398"/>
                  <a:gd name="connsiteX28" fmla="*/ 627017 w 645182"/>
                  <a:gd name="connsiteY28" fmla="*/ 172027 h 1565398"/>
                  <a:gd name="connsiteX29" fmla="*/ 644434 w 645182"/>
                  <a:gd name="connsiteY29" fmla="*/ 119775 h 1565398"/>
                  <a:gd name="connsiteX30" fmla="*/ 600755 w 645182"/>
                  <a:gd name="connsiteY30" fmla="*/ 781 h 1565398"/>
                  <a:gd name="connsiteX0" fmla="*/ 600755 w 645182"/>
                  <a:gd name="connsiteY0" fmla="*/ 5656 h 1570273"/>
                  <a:gd name="connsiteX1" fmla="*/ 307045 w 645182"/>
                  <a:gd name="connsiteY1" fmla="*/ 210580 h 1570273"/>
                  <a:gd name="connsiteX2" fmla="*/ 52251 w 645182"/>
                  <a:gd name="connsiteY2" fmla="*/ 1195805 h 1570273"/>
                  <a:gd name="connsiteX3" fmla="*/ 43543 w 645182"/>
                  <a:gd name="connsiteY3" fmla="*/ 1230639 h 1570273"/>
                  <a:gd name="connsiteX4" fmla="*/ 34834 w 645182"/>
                  <a:gd name="connsiteY4" fmla="*/ 1274182 h 1570273"/>
                  <a:gd name="connsiteX5" fmla="*/ 26125 w 645182"/>
                  <a:gd name="connsiteY5" fmla="*/ 1343850 h 1570273"/>
                  <a:gd name="connsiteX6" fmla="*/ 8708 w 645182"/>
                  <a:gd name="connsiteY6" fmla="*/ 1396102 h 1570273"/>
                  <a:gd name="connsiteX7" fmla="*/ 0 w 645182"/>
                  <a:gd name="connsiteY7" fmla="*/ 1465770 h 1570273"/>
                  <a:gd name="connsiteX8" fmla="*/ 182880 w 645182"/>
                  <a:gd name="connsiteY8" fmla="*/ 1552856 h 1570273"/>
                  <a:gd name="connsiteX9" fmla="*/ 278674 w 645182"/>
                  <a:gd name="connsiteY9" fmla="*/ 1570273 h 1570273"/>
                  <a:gd name="connsiteX10" fmla="*/ 452845 w 645182"/>
                  <a:gd name="connsiteY10" fmla="*/ 1561565 h 1570273"/>
                  <a:gd name="connsiteX11" fmla="*/ 496388 w 645182"/>
                  <a:gd name="connsiteY11" fmla="*/ 1518022 h 1570273"/>
                  <a:gd name="connsiteX12" fmla="*/ 522514 w 645182"/>
                  <a:gd name="connsiteY12" fmla="*/ 1491896 h 1570273"/>
                  <a:gd name="connsiteX13" fmla="*/ 539931 w 645182"/>
                  <a:gd name="connsiteY13" fmla="*/ 1465770 h 1570273"/>
                  <a:gd name="connsiteX14" fmla="*/ 522514 w 645182"/>
                  <a:gd name="connsiteY14" fmla="*/ 1248056 h 1570273"/>
                  <a:gd name="connsiteX15" fmla="*/ 513805 w 645182"/>
                  <a:gd name="connsiteY15" fmla="*/ 1082593 h 1570273"/>
                  <a:gd name="connsiteX16" fmla="*/ 496388 w 645182"/>
                  <a:gd name="connsiteY16" fmla="*/ 969382 h 1570273"/>
                  <a:gd name="connsiteX17" fmla="*/ 487680 w 645182"/>
                  <a:gd name="connsiteY17" fmla="*/ 873588 h 1570273"/>
                  <a:gd name="connsiteX18" fmla="*/ 461554 w 645182"/>
                  <a:gd name="connsiteY18" fmla="*/ 786502 h 1570273"/>
                  <a:gd name="connsiteX19" fmla="*/ 435428 w 645182"/>
                  <a:gd name="connsiteY19" fmla="*/ 655873 h 1570273"/>
                  <a:gd name="connsiteX20" fmla="*/ 444137 w 645182"/>
                  <a:gd name="connsiteY20" fmla="*/ 499119 h 1570273"/>
                  <a:gd name="connsiteX21" fmla="*/ 478971 w 645182"/>
                  <a:gd name="connsiteY21" fmla="*/ 429450 h 1570273"/>
                  <a:gd name="connsiteX22" fmla="*/ 505097 w 645182"/>
                  <a:gd name="connsiteY22" fmla="*/ 368490 h 1570273"/>
                  <a:gd name="connsiteX23" fmla="*/ 522514 w 645182"/>
                  <a:gd name="connsiteY23" fmla="*/ 342365 h 1570273"/>
                  <a:gd name="connsiteX24" fmla="*/ 531223 w 645182"/>
                  <a:gd name="connsiteY24" fmla="*/ 316239 h 1570273"/>
                  <a:gd name="connsiteX25" fmla="*/ 557348 w 645182"/>
                  <a:gd name="connsiteY25" fmla="*/ 290113 h 1570273"/>
                  <a:gd name="connsiteX26" fmla="*/ 574765 w 645182"/>
                  <a:gd name="connsiteY26" fmla="*/ 255279 h 1570273"/>
                  <a:gd name="connsiteX27" fmla="*/ 609600 w 645182"/>
                  <a:gd name="connsiteY27" fmla="*/ 203028 h 1570273"/>
                  <a:gd name="connsiteX28" fmla="*/ 627017 w 645182"/>
                  <a:gd name="connsiteY28" fmla="*/ 176902 h 1570273"/>
                  <a:gd name="connsiteX29" fmla="*/ 644434 w 645182"/>
                  <a:gd name="connsiteY29" fmla="*/ 124650 h 1570273"/>
                  <a:gd name="connsiteX30" fmla="*/ 600755 w 645182"/>
                  <a:gd name="connsiteY30" fmla="*/ 5656 h 1570273"/>
                  <a:gd name="connsiteX0" fmla="*/ 600755 w 645182"/>
                  <a:gd name="connsiteY0" fmla="*/ 8110 h 1572727"/>
                  <a:gd name="connsiteX1" fmla="*/ 347526 w 645182"/>
                  <a:gd name="connsiteY1" fmla="*/ 143978 h 1572727"/>
                  <a:gd name="connsiteX2" fmla="*/ 52251 w 645182"/>
                  <a:gd name="connsiteY2" fmla="*/ 1198259 h 1572727"/>
                  <a:gd name="connsiteX3" fmla="*/ 43543 w 645182"/>
                  <a:gd name="connsiteY3" fmla="*/ 1233093 h 1572727"/>
                  <a:gd name="connsiteX4" fmla="*/ 34834 w 645182"/>
                  <a:gd name="connsiteY4" fmla="*/ 1276636 h 1572727"/>
                  <a:gd name="connsiteX5" fmla="*/ 26125 w 645182"/>
                  <a:gd name="connsiteY5" fmla="*/ 1346304 h 1572727"/>
                  <a:gd name="connsiteX6" fmla="*/ 8708 w 645182"/>
                  <a:gd name="connsiteY6" fmla="*/ 1398556 h 1572727"/>
                  <a:gd name="connsiteX7" fmla="*/ 0 w 645182"/>
                  <a:gd name="connsiteY7" fmla="*/ 1468224 h 1572727"/>
                  <a:gd name="connsiteX8" fmla="*/ 182880 w 645182"/>
                  <a:gd name="connsiteY8" fmla="*/ 1555310 h 1572727"/>
                  <a:gd name="connsiteX9" fmla="*/ 278674 w 645182"/>
                  <a:gd name="connsiteY9" fmla="*/ 1572727 h 1572727"/>
                  <a:gd name="connsiteX10" fmla="*/ 452845 w 645182"/>
                  <a:gd name="connsiteY10" fmla="*/ 1564019 h 1572727"/>
                  <a:gd name="connsiteX11" fmla="*/ 496388 w 645182"/>
                  <a:gd name="connsiteY11" fmla="*/ 1520476 h 1572727"/>
                  <a:gd name="connsiteX12" fmla="*/ 522514 w 645182"/>
                  <a:gd name="connsiteY12" fmla="*/ 1494350 h 1572727"/>
                  <a:gd name="connsiteX13" fmla="*/ 539931 w 645182"/>
                  <a:gd name="connsiteY13" fmla="*/ 1468224 h 1572727"/>
                  <a:gd name="connsiteX14" fmla="*/ 522514 w 645182"/>
                  <a:gd name="connsiteY14" fmla="*/ 1250510 h 1572727"/>
                  <a:gd name="connsiteX15" fmla="*/ 513805 w 645182"/>
                  <a:gd name="connsiteY15" fmla="*/ 1085047 h 1572727"/>
                  <a:gd name="connsiteX16" fmla="*/ 496388 w 645182"/>
                  <a:gd name="connsiteY16" fmla="*/ 971836 h 1572727"/>
                  <a:gd name="connsiteX17" fmla="*/ 487680 w 645182"/>
                  <a:gd name="connsiteY17" fmla="*/ 876042 h 1572727"/>
                  <a:gd name="connsiteX18" fmla="*/ 461554 w 645182"/>
                  <a:gd name="connsiteY18" fmla="*/ 788956 h 1572727"/>
                  <a:gd name="connsiteX19" fmla="*/ 435428 w 645182"/>
                  <a:gd name="connsiteY19" fmla="*/ 658327 h 1572727"/>
                  <a:gd name="connsiteX20" fmla="*/ 444137 w 645182"/>
                  <a:gd name="connsiteY20" fmla="*/ 501573 h 1572727"/>
                  <a:gd name="connsiteX21" fmla="*/ 478971 w 645182"/>
                  <a:gd name="connsiteY21" fmla="*/ 431904 h 1572727"/>
                  <a:gd name="connsiteX22" fmla="*/ 505097 w 645182"/>
                  <a:gd name="connsiteY22" fmla="*/ 370944 h 1572727"/>
                  <a:gd name="connsiteX23" fmla="*/ 522514 w 645182"/>
                  <a:gd name="connsiteY23" fmla="*/ 344819 h 1572727"/>
                  <a:gd name="connsiteX24" fmla="*/ 531223 w 645182"/>
                  <a:gd name="connsiteY24" fmla="*/ 318693 h 1572727"/>
                  <a:gd name="connsiteX25" fmla="*/ 557348 w 645182"/>
                  <a:gd name="connsiteY25" fmla="*/ 292567 h 1572727"/>
                  <a:gd name="connsiteX26" fmla="*/ 574765 w 645182"/>
                  <a:gd name="connsiteY26" fmla="*/ 257733 h 1572727"/>
                  <a:gd name="connsiteX27" fmla="*/ 609600 w 645182"/>
                  <a:gd name="connsiteY27" fmla="*/ 205482 h 1572727"/>
                  <a:gd name="connsiteX28" fmla="*/ 627017 w 645182"/>
                  <a:gd name="connsiteY28" fmla="*/ 179356 h 1572727"/>
                  <a:gd name="connsiteX29" fmla="*/ 644434 w 645182"/>
                  <a:gd name="connsiteY29" fmla="*/ 127104 h 1572727"/>
                  <a:gd name="connsiteX30" fmla="*/ 600755 w 645182"/>
                  <a:gd name="connsiteY30" fmla="*/ 8110 h 1572727"/>
                  <a:gd name="connsiteX0" fmla="*/ 600755 w 645182"/>
                  <a:gd name="connsiteY0" fmla="*/ 63 h 1564680"/>
                  <a:gd name="connsiteX1" fmla="*/ 347526 w 645182"/>
                  <a:gd name="connsiteY1" fmla="*/ 135931 h 1564680"/>
                  <a:gd name="connsiteX2" fmla="*/ 123689 w 645182"/>
                  <a:gd name="connsiteY2" fmla="*/ 366300 h 1564680"/>
                  <a:gd name="connsiteX3" fmla="*/ 43543 w 645182"/>
                  <a:gd name="connsiteY3" fmla="*/ 1225046 h 1564680"/>
                  <a:gd name="connsiteX4" fmla="*/ 34834 w 645182"/>
                  <a:gd name="connsiteY4" fmla="*/ 1268589 h 1564680"/>
                  <a:gd name="connsiteX5" fmla="*/ 26125 w 645182"/>
                  <a:gd name="connsiteY5" fmla="*/ 1338257 h 1564680"/>
                  <a:gd name="connsiteX6" fmla="*/ 8708 w 645182"/>
                  <a:gd name="connsiteY6" fmla="*/ 1390509 h 1564680"/>
                  <a:gd name="connsiteX7" fmla="*/ 0 w 645182"/>
                  <a:gd name="connsiteY7" fmla="*/ 1460177 h 1564680"/>
                  <a:gd name="connsiteX8" fmla="*/ 182880 w 645182"/>
                  <a:gd name="connsiteY8" fmla="*/ 1547263 h 1564680"/>
                  <a:gd name="connsiteX9" fmla="*/ 278674 w 645182"/>
                  <a:gd name="connsiteY9" fmla="*/ 1564680 h 1564680"/>
                  <a:gd name="connsiteX10" fmla="*/ 452845 w 645182"/>
                  <a:gd name="connsiteY10" fmla="*/ 1555972 h 1564680"/>
                  <a:gd name="connsiteX11" fmla="*/ 496388 w 645182"/>
                  <a:gd name="connsiteY11" fmla="*/ 1512429 h 1564680"/>
                  <a:gd name="connsiteX12" fmla="*/ 522514 w 645182"/>
                  <a:gd name="connsiteY12" fmla="*/ 1486303 h 1564680"/>
                  <a:gd name="connsiteX13" fmla="*/ 539931 w 645182"/>
                  <a:gd name="connsiteY13" fmla="*/ 1460177 h 1564680"/>
                  <a:gd name="connsiteX14" fmla="*/ 522514 w 645182"/>
                  <a:gd name="connsiteY14" fmla="*/ 1242463 h 1564680"/>
                  <a:gd name="connsiteX15" fmla="*/ 513805 w 645182"/>
                  <a:gd name="connsiteY15" fmla="*/ 1077000 h 1564680"/>
                  <a:gd name="connsiteX16" fmla="*/ 496388 w 645182"/>
                  <a:gd name="connsiteY16" fmla="*/ 963789 h 1564680"/>
                  <a:gd name="connsiteX17" fmla="*/ 487680 w 645182"/>
                  <a:gd name="connsiteY17" fmla="*/ 867995 h 1564680"/>
                  <a:gd name="connsiteX18" fmla="*/ 461554 w 645182"/>
                  <a:gd name="connsiteY18" fmla="*/ 780909 h 1564680"/>
                  <a:gd name="connsiteX19" fmla="*/ 435428 w 645182"/>
                  <a:gd name="connsiteY19" fmla="*/ 650280 h 1564680"/>
                  <a:gd name="connsiteX20" fmla="*/ 444137 w 645182"/>
                  <a:gd name="connsiteY20" fmla="*/ 493526 h 1564680"/>
                  <a:gd name="connsiteX21" fmla="*/ 478971 w 645182"/>
                  <a:gd name="connsiteY21" fmla="*/ 423857 h 1564680"/>
                  <a:gd name="connsiteX22" fmla="*/ 505097 w 645182"/>
                  <a:gd name="connsiteY22" fmla="*/ 362897 h 1564680"/>
                  <a:gd name="connsiteX23" fmla="*/ 522514 w 645182"/>
                  <a:gd name="connsiteY23" fmla="*/ 336772 h 1564680"/>
                  <a:gd name="connsiteX24" fmla="*/ 531223 w 645182"/>
                  <a:gd name="connsiteY24" fmla="*/ 310646 h 1564680"/>
                  <a:gd name="connsiteX25" fmla="*/ 557348 w 645182"/>
                  <a:gd name="connsiteY25" fmla="*/ 284520 h 1564680"/>
                  <a:gd name="connsiteX26" fmla="*/ 574765 w 645182"/>
                  <a:gd name="connsiteY26" fmla="*/ 249686 h 1564680"/>
                  <a:gd name="connsiteX27" fmla="*/ 609600 w 645182"/>
                  <a:gd name="connsiteY27" fmla="*/ 197435 h 1564680"/>
                  <a:gd name="connsiteX28" fmla="*/ 627017 w 645182"/>
                  <a:gd name="connsiteY28" fmla="*/ 171309 h 1564680"/>
                  <a:gd name="connsiteX29" fmla="*/ 644434 w 645182"/>
                  <a:gd name="connsiteY29" fmla="*/ 119057 h 1564680"/>
                  <a:gd name="connsiteX30" fmla="*/ 600755 w 645182"/>
                  <a:gd name="connsiteY30" fmla="*/ 63 h 1564680"/>
                  <a:gd name="connsiteX0" fmla="*/ 600755 w 645182"/>
                  <a:gd name="connsiteY0" fmla="*/ 63 h 1564680"/>
                  <a:gd name="connsiteX1" fmla="*/ 347526 w 645182"/>
                  <a:gd name="connsiteY1" fmla="*/ 135931 h 1564680"/>
                  <a:gd name="connsiteX2" fmla="*/ 123689 w 645182"/>
                  <a:gd name="connsiteY2" fmla="*/ 366300 h 1564680"/>
                  <a:gd name="connsiteX3" fmla="*/ 43543 w 645182"/>
                  <a:gd name="connsiteY3" fmla="*/ 1225046 h 1564680"/>
                  <a:gd name="connsiteX4" fmla="*/ 34834 w 645182"/>
                  <a:gd name="connsiteY4" fmla="*/ 1268589 h 1564680"/>
                  <a:gd name="connsiteX5" fmla="*/ 26125 w 645182"/>
                  <a:gd name="connsiteY5" fmla="*/ 1338257 h 1564680"/>
                  <a:gd name="connsiteX6" fmla="*/ 8708 w 645182"/>
                  <a:gd name="connsiteY6" fmla="*/ 1390509 h 1564680"/>
                  <a:gd name="connsiteX7" fmla="*/ 0 w 645182"/>
                  <a:gd name="connsiteY7" fmla="*/ 1460177 h 1564680"/>
                  <a:gd name="connsiteX8" fmla="*/ 182880 w 645182"/>
                  <a:gd name="connsiteY8" fmla="*/ 1547263 h 1564680"/>
                  <a:gd name="connsiteX9" fmla="*/ 278674 w 645182"/>
                  <a:gd name="connsiteY9" fmla="*/ 1564680 h 1564680"/>
                  <a:gd name="connsiteX10" fmla="*/ 452845 w 645182"/>
                  <a:gd name="connsiteY10" fmla="*/ 1555972 h 1564680"/>
                  <a:gd name="connsiteX11" fmla="*/ 496388 w 645182"/>
                  <a:gd name="connsiteY11" fmla="*/ 1512429 h 1564680"/>
                  <a:gd name="connsiteX12" fmla="*/ 522514 w 645182"/>
                  <a:gd name="connsiteY12" fmla="*/ 1486303 h 1564680"/>
                  <a:gd name="connsiteX13" fmla="*/ 539931 w 645182"/>
                  <a:gd name="connsiteY13" fmla="*/ 1460177 h 1564680"/>
                  <a:gd name="connsiteX14" fmla="*/ 522514 w 645182"/>
                  <a:gd name="connsiteY14" fmla="*/ 1242463 h 1564680"/>
                  <a:gd name="connsiteX15" fmla="*/ 513805 w 645182"/>
                  <a:gd name="connsiteY15" fmla="*/ 1077000 h 1564680"/>
                  <a:gd name="connsiteX16" fmla="*/ 496388 w 645182"/>
                  <a:gd name="connsiteY16" fmla="*/ 963789 h 1564680"/>
                  <a:gd name="connsiteX17" fmla="*/ 487680 w 645182"/>
                  <a:gd name="connsiteY17" fmla="*/ 867995 h 1564680"/>
                  <a:gd name="connsiteX18" fmla="*/ 461554 w 645182"/>
                  <a:gd name="connsiteY18" fmla="*/ 780909 h 1564680"/>
                  <a:gd name="connsiteX19" fmla="*/ 435428 w 645182"/>
                  <a:gd name="connsiteY19" fmla="*/ 650280 h 1564680"/>
                  <a:gd name="connsiteX20" fmla="*/ 444137 w 645182"/>
                  <a:gd name="connsiteY20" fmla="*/ 493526 h 1564680"/>
                  <a:gd name="connsiteX21" fmla="*/ 478971 w 645182"/>
                  <a:gd name="connsiteY21" fmla="*/ 423857 h 1564680"/>
                  <a:gd name="connsiteX22" fmla="*/ 505097 w 645182"/>
                  <a:gd name="connsiteY22" fmla="*/ 362897 h 1564680"/>
                  <a:gd name="connsiteX23" fmla="*/ 522514 w 645182"/>
                  <a:gd name="connsiteY23" fmla="*/ 336772 h 1564680"/>
                  <a:gd name="connsiteX24" fmla="*/ 531223 w 645182"/>
                  <a:gd name="connsiteY24" fmla="*/ 310646 h 1564680"/>
                  <a:gd name="connsiteX25" fmla="*/ 557348 w 645182"/>
                  <a:gd name="connsiteY25" fmla="*/ 284520 h 1564680"/>
                  <a:gd name="connsiteX26" fmla="*/ 574765 w 645182"/>
                  <a:gd name="connsiteY26" fmla="*/ 249686 h 1564680"/>
                  <a:gd name="connsiteX27" fmla="*/ 609600 w 645182"/>
                  <a:gd name="connsiteY27" fmla="*/ 197435 h 1564680"/>
                  <a:gd name="connsiteX28" fmla="*/ 627017 w 645182"/>
                  <a:gd name="connsiteY28" fmla="*/ 171309 h 1564680"/>
                  <a:gd name="connsiteX29" fmla="*/ 644434 w 645182"/>
                  <a:gd name="connsiteY29" fmla="*/ 119057 h 1564680"/>
                  <a:gd name="connsiteX30" fmla="*/ 600755 w 645182"/>
                  <a:gd name="connsiteY30" fmla="*/ 63 h 1564680"/>
                  <a:gd name="connsiteX0" fmla="*/ 600755 w 645182"/>
                  <a:gd name="connsiteY0" fmla="*/ 592 h 1565209"/>
                  <a:gd name="connsiteX1" fmla="*/ 333238 w 645182"/>
                  <a:gd name="connsiteY1" fmla="*/ 174560 h 1565209"/>
                  <a:gd name="connsiteX2" fmla="*/ 123689 w 645182"/>
                  <a:gd name="connsiteY2" fmla="*/ 366829 h 1565209"/>
                  <a:gd name="connsiteX3" fmla="*/ 43543 w 645182"/>
                  <a:gd name="connsiteY3" fmla="*/ 1225575 h 1565209"/>
                  <a:gd name="connsiteX4" fmla="*/ 34834 w 645182"/>
                  <a:gd name="connsiteY4" fmla="*/ 1269118 h 1565209"/>
                  <a:gd name="connsiteX5" fmla="*/ 26125 w 645182"/>
                  <a:gd name="connsiteY5" fmla="*/ 1338786 h 1565209"/>
                  <a:gd name="connsiteX6" fmla="*/ 8708 w 645182"/>
                  <a:gd name="connsiteY6" fmla="*/ 1391038 h 1565209"/>
                  <a:gd name="connsiteX7" fmla="*/ 0 w 645182"/>
                  <a:gd name="connsiteY7" fmla="*/ 1460706 h 1565209"/>
                  <a:gd name="connsiteX8" fmla="*/ 182880 w 645182"/>
                  <a:gd name="connsiteY8" fmla="*/ 1547792 h 1565209"/>
                  <a:gd name="connsiteX9" fmla="*/ 278674 w 645182"/>
                  <a:gd name="connsiteY9" fmla="*/ 1565209 h 1565209"/>
                  <a:gd name="connsiteX10" fmla="*/ 452845 w 645182"/>
                  <a:gd name="connsiteY10" fmla="*/ 1556501 h 1565209"/>
                  <a:gd name="connsiteX11" fmla="*/ 496388 w 645182"/>
                  <a:gd name="connsiteY11" fmla="*/ 1512958 h 1565209"/>
                  <a:gd name="connsiteX12" fmla="*/ 522514 w 645182"/>
                  <a:gd name="connsiteY12" fmla="*/ 1486832 h 1565209"/>
                  <a:gd name="connsiteX13" fmla="*/ 539931 w 645182"/>
                  <a:gd name="connsiteY13" fmla="*/ 1460706 h 1565209"/>
                  <a:gd name="connsiteX14" fmla="*/ 522514 w 645182"/>
                  <a:gd name="connsiteY14" fmla="*/ 1242992 h 1565209"/>
                  <a:gd name="connsiteX15" fmla="*/ 513805 w 645182"/>
                  <a:gd name="connsiteY15" fmla="*/ 1077529 h 1565209"/>
                  <a:gd name="connsiteX16" fmla="*/ 496388 w 645182"/>
                  <a:gd name="connsiteY16" fmla="*/ 964318 h 1565209"/>
                  <a:gd name="connsiteX17" fmla="*/ 487680 w 645182"/>
                  <a:gd name="connsiteY17" fmla="*/ 868524 h 1565209"/>
                  <a:gd name="connsiteX18" fmla="*/ 461554 w 645182"/>
                  <a:gd name="connsiteY18" fmla="*/ 781438 h 1565209"/>
                  <a:gd name="connsiteX19" fmla="*/ 435428 w 645182"/>
                  <a:gd name="connsiteY19" fmla="*/ 650809 h 1565209"/>
                  <a:gd name="connsiteX20" fmla="*/ 444137 w 645182"/>
                  <a:gd name="connsiteY20" fmla="*/ 494055 h 1565209"/>
                  <a:gd name="connsiteX21" fmla="*/ 478971 w 645182"/>
                  <a:gd name="connsiteY21" fmla="*/ 424386 h 1565209"/>
                  <a:gd name="connsiteX22" fmla="*/ 505097 w 645182"/>
                  <a:gd name="connsiteY22" fmla="*/ 363426 h 1565209"/>
                  <a:gd name="connsiteX23" fmla="*/ 522514 w 645182"/>
                  <a:gd name="connsiteY23" fmla="*/ 337301 h 1565209"/>
                  <a:gd name="connsiteX24" fmla="*/ 531223 w 645182"/>
                  <a:gd name="connsiteY24" fmla="*/ 311175 h 1565209"/>
                  <a:gd name="connsiteX25" fmla="*/ 557348 w 645182"/>
                  <a:gd name="connsiteY25" fmla="*/ 285049 h 1565209"/>
                  <a:gd name="connsiteX26" fmla="*/ 574765 w 645182"/>
                  <a:gd name="connsiteY26" fmla="*/ 250215 h 1565209"/>
                  <a:gd name="connsiteX27" fmla="*/ 609600 w 645182"/>
                  <a:gd name="connsiteY27" fmla="*/ 197964 h 1565209"/>
                  <a:gd name="connsiteX28" fmla="*/ 627017 w 645182"/>
                  <a:gd name="connsiteY28" fmla="*/ 171838 h 1565209"/>
                  <a:gd name="connsiteX29" fmla="*/ 644434 w 645182"/>
                  <a:gd name="connsiteY29" fmla="*/ 119586 h 1565209"/>
                  <a:gd name="connsiteX30" fmla="*/ 600755 w 645182"/>
                  <a:gd name="connsiteY30" fmla="*/ 592 h 1565209"/>
                  <a:gd name="connsiteX0" fmla="*/ 600755 w 645182"/>
                  <a:gd name="connsiteY0" fmla="*/ 592 h 1565209"/>
                  <a:gd name="connsiteX1" fmla="*/ 333238 w 645182"/>
                  <a:gd name="connsiteY1" fmla="*/ 174560 h 1565209"/>
                  <a:gd name="connsiteX2" fmla="*/ 123689 w 645182"/>
                  <a:gd name="connsiteY2" fmla="*/ 366829 h 1565209"/>
                  <a:gd name="connsiteX3" fmla="*/ 43543 w 645182"/>
                  <a:gd name="connsiteY3" fmla="*/ 1225575 h 1565209"/>
                  <a:gd name="connsiteX4" fmla="*/ 34834 w 645182"/>
                  <a:gd name="connsiteY4" fmla="*/ 1269118 h 1565209"/>
                  <a:gd name="connsiteX5" fmla="*/ 26125 w 645182"/>
                  <a:gd name="connsiteY5" fmla="*/ 1338786 h 1565209"/>
                  <a:gd name="connsiteX6" fmla="*/ 8708 w 645182"/>
                  <a:gd name="connsiteY6" fmla="*/ 1391038 h 1565209"/>
                  <a:gd name="connsiteX7" fmla="*/ 0 w 645182"/>
                  <a:gd name="connsiteY7" fmla="*/ 1460706 h 1565209"/>
                  <a:gd name="connsiteX8" fmla="*/ 182880 w 645182"/>
                  <a:gd name="connsiteY8" fmla="*/ 1547792 h 1565209"/>
                  <a:gd name="connsiteX9" fmla="*/ 278674 w 645182"/>
                  <a:gd name="connsiteY9" fmla="*/ 1565209 h 1565209"/>
                  <a:gd name="connsiteX10" fmla="*/ 452845 w 645182"/>
                  <a:gd name="connsiteY10" fmla="*/ 1556501 h 1565209"/>
                  <a:gd name="connsiteX11" fmla="*/ 496388 w 645182"/>
                  <a:gd name="connsiteY11" fmla="*/ 1512958 h 1565209"/>
                  <a:gd name="connsiteX12" fmla="*/ 522514 w 645182"/>
                  <a:gd name="connsiteY12" fmla="*/ 1486832 h 1565209"/>
                  <a:gd name="connsiteX13" fmla="*/ 539931 w 645182"/>
                  <a:gd name="connsiteY13" fmla="*/ 1460706 h 1565209"/>
                  <a:gd name="connsiteX14" fmla="*/ 522514 w 645182"/>
                  <a:gd name="connsiteY14" fmla="*/ 1242992 h 1565209"/>
                  <a:gd name="connsiteX15" fmla="*/ 513805 w 645182"/>
                  <a:gd name="connsiteY15" fmla="*/ 1077529 h 1565209"/>
                  <a:gd name="connsiteX16" fmla="*/ 496388 w 645182"/>
                  <a:gd name="connsiteY16" fmla="*/ 964318 h 1565209"/>
                  <a:gd name="connsiteX17" fmla="*/ 487680 w 645182"/>
                  <a:gd name="connsiteY17" fmla="*/ 868524 h 1565209"/>
                  <a:gd name="connsiteX18" fmla="*/ 461554 w 645182"/>
                  <a:gd name="connsiteY18" fmla="*/ 781438 h 1565209"/>
                  <a:gd name="connsiteX19" fmla="*/ 435428 w 645182"/>
                  <a:gd name="connsiteY19" fmla="*/ 650809 h 1565209"/>
                  <a:gd name="connsiteX20" fmla="*/ 444137 w 645182"/>
                  <a:gd name="connsiteY20" fmla="*/ 494055 h 1565209"/>
                  <a:gd name="connsiteX21" fmla="*/ 478971 w 645182"/>
                  <a:gd name="connsiteY21" fmla="*/ 424386 h 1565209"/>
                  <a:gd name="connsiteX22" fmla="*/ 505097 w 645182"/>
                  <a:gd name="connsiteY22" fmla="*/ 363426 h 1565209"/>
                  <a:gd name="connsiteX23" fmla="*/ 522514 w 645182"/>
                  <a:gd name="connsiteY23" fmla="*/ 337301 h 1565209"/>
                  <a:gd name="connsiteX24" fmla="*/ 531223 w 645182"/>
                  <a:gd name="connsiteY24" fmla="*/ 311175 h 1565209"/>
                  <a:gd name="connsiteX25" fmla="*/ 557348 w 645182"/>
                  <a:gd name="connsiteY25" fmla="*/ 285049 h 1565209"/>
                  <a:gd name="connsiteX26" fmla="*/ 574765 w 645182"/>
                  <a:gd name="connsiteY26" fmla="*/ 250215 h 1565209"/>
                  <a:gd name="connsiteX27" fmla="*/ 609600 w 645182"/>
                  <a:gd name="connsiteY27" fmla="*/ 197964 h 1565209"/>
                  <a:gd name="connsiteX28" fmla="*/ 627017 w 645182"/>
                  <a:gd name="connsiteY28" fmla="*/ 171838 h 1565209"/>
                  <a:gd name="connsiteX29" fmla="*/ 644434 w 645182"/>
                  <a:gd name="connsiteY29" fmla="*/ 119586 h 1565209"/>
                  <a:gd name="connsiteX30" fmla="*/ 600755 w 645182"/>
                  <a:gd name="connsiteY30" fmla="*/ 592 h 1565209"/>
                  <a:gd name="connsiteX0" fmla="*/ 600755 w 645182"/>
                  <a:gd name="connsiteY0" fmla="*/ 592 h 1565209"/>
                  <a:gd name="connsiteX1" fmla="*/ 333238 w 645182"/>
                  <a:gd name="connsiteY1" fmla="*/ 174560 h 1565209"/>
                  <a:gd name="connsiteX2" fmla="*/ 123689 w 645182"/>
                  <a:gd name="connsiteY2" fmla="*/ 366829 h 1565209"/>
                  <a:gd name="connsiteX3" fmla="*/ 43543 w 645182"/>
                  <a:gd name="connsiteY3" fmla="*/ 1225575 h 1565209"/>
                  <a:gd name="connsiteX4" fmla="*/ 34834 w 645182"/>
                  <a:gd name="connsiteY4" fmla="*/ 1269118 h 1565209"/>
                  <a:gd name="connsiteX5" fmla="*/ 26125 w 645182"/>
                  <a:gd name="connsiteY5" fmla="*/ 1338786 h 1565209"/>
                  <a:gd name="connsiteX6" fmla="*/ 8708 w 645182"/>
                  <a:gd name="connsiteY6" fmla="*/ 1391038 h 1565209"/>
                  <a:gd name="connsiteX7" fmla="*/ 0 w 645182"/>
                  <a:gd name="connsiteY7" fmla="*/ 1460706 h 1565209"/>
                  <a:gd name="connsiteX8" fmla="*/ 182880 w 645182"/>
                  <a:gd name="connsiteY8" fmla="*/ 1547792 h 1565209"/>
                  <a:gd name="connsiteX9" fmla="*/ 278674 w 645182"/>
                  <a:gd name="connsiteY9" fmla="*/ 1565209 h 1565209"/>
                  <a:gd name="connsiteX10" fmla="*/ 452845 w 645182"/>
                  <a:gd name="connsiteY10" fmla="*/ 1556501 h 1565209"/>
                  <a:gd name="connsiteX11" fmla="*/ 496388 w 645182"/>
                  <a:gd name="connsiteY11" fmla="*/ 1512958 h 1565209"/>
                  <a:gd name="connsiteX12" fmla="*/ 522514 w 645182"/>
                  <a:gd name="connsiteY12" fmla="*/ 1486832 h 1565209"/>
                  <a:gd name="connsiteX13" fmla="*/ 539931 w 645182"/>
                  <a:gd name="connsiteY13" fmla="*/ 1460706 h 1565209"/>
                  <a:gd name="connsiteX14" fmla="*/ 522514 w 645182"/>
                  <a:gd name="connsiteY14" fmla="*/ 1242992 h 1565209"/>
                  <a:gd name="connsiteX15" fmla="*/ 513805 w 645182"/>
                  <a:gd name="connsiteY15" fmla="*/ 1077529 h 1565209"/>
                  <a:gd name="connsiteX16" fmla="*/ 496388 w 645182"/>
                  <a:gd name="connsiteY16" fmla="*/ 964318 h 1565209"/>
                  <a:gd name="connsiteX17" fmla="*/ 487680 w 645182"/>
                  <a:gd name="connsiteY17" fmla="*/ 868524 h 1565209"/>
                  <a:gd name="connsiteX18" fmla="*/ 461554 w 645182"/>
                  <a:gd name="connsiteY18" fmla="*/ 781438 h 1565209"/>
                  <a:gd name="connsiteX19" fmla="*/ 435428 w 645182"/>
                  <a:gd name="connsiteY19" fmla="*/ 650809 h 1565209"/>
                  <a:gd name="connsiteX20" fmla="*/ 444137 w 645182"/>
                  <a:gd name="connsiteY20" fmla="*/ 494055 h 1565209"/>
                  <a:gd name="connsiteX21" fmla="*/ 478971 w 645182"/>
                  <a:gd name="connsiteY21" fmla="*/ 424386 h 1565209"/>
                  <a:gd name="connsiteX22" fmla="*/ 505097 w 645182"/>
                  <a:gd name="connsiteY22" fmla="*/ 363426 h 1565209"/>
                  <a:gd name="connsiteX23" fmla="*/ 522514 w 645182"/>
                  <a:gd name="connsiteY23" fmla="*/ 337301 h 1565209"/>
                  <a:gd name="connsiteX24" fmla="*/ 531223 w 645182"/>
                  <a:gd name="connsiteY24" fmla="*/ 311175 h 1565209"/>
                  <a:gd name="connsiteX25" fmla="*/ 557348 w 645182"/>
                  <a:gd name="connsiteY25" fmla="*/ 285049 h 1565209"/>
                  <a:gd name="connsiteX26" fmla="*/ 574765 w 645182"/>
                  <a:gd name="connsiteY26" fmla="*/ 250215 h 1565209"/>
                  <a:gd name="connsiteX27" fmla="*/ 609600 w 645182"/>
                  <a:gd name="connsiteY27" fmla="*/ 197964 h 1565209"/>
                  <a:gd name="connsiteX28" fmla="*/ 627017 w 645182"/>
                  <a:gd name="connsiteY28" fmla="*/ 171838 h 1565209"/>
                  <a:gd name="connsiteX29" fmla="*/ 644434 w 645182"/>
                  <a:gd name="connsiteY29" fmla="*/ 119586 h 1565209"/>
                  <a:gd name="connsiteX30" fmla="*/ 600755 w 645182"/>
                  <a:gd name="connsiteY30" fmla="*/ 592 h 1565209"/>
                  <a:gd name="connsiteX0" fmla="*/ 600755 w 645182"/>
                  <a:gd name="connsiteY0" fmla="*/ 641 h 1565258"/>
                  <a:gd name="connsiteX1" fmla="*/ 323713 w 645182"/>
                  <a:gd name="connsiteY1" fmla="*/ 176991 h 1565258"/>
                  <a:gd name="connsiteX2" fmla="*/ 123689 w 645182"/>
                  <a:gd name="connsiteY2" fmla="*/ 366878 h 1565258"/>
                  <a:gd name="connsiteX3" fmla="*/ 43543 w 645182"/>
                  <a:gd name="connsiteY3" fmla="*/ 1225624 h 1565258"/>
                  <a:gd name="connsiteX4" fmla="*/ 34834 w 645182"/>
                  <a:gd name="connsiteY4" fmla="*/ 1269167 h 1565258"/>
                  <a:gd name="connsiteX5" fmla="*/ 26125 w 645182"/>
                  <a:gd name="connsiteY5" fmla="*/ 1338835 h 1565258"/>
                  <a:gd name="connsiteX6" fmla="*/ 8708 w 645182"/>
                  <a:gd name="connsiteY6" fmla="*/ 1391087 h 1565258"/>
                  <a:gd name="connsiteX7" fmla="*/ 0 w 645182"/>
                  <a:gd name="connsiteY7" fmla="*/ 1460755 h 1565258"/>
                  <a:gd name="connsiteX8" fmla="*/ 182880 w 645182"/>
                  <a:gd name="connsiteY8" fmla="*/ 1547841 h 1565258"/>
                  <a:gd name="connsiteX9" fmla="*/ 278674 w 645182"/>
                  <a:gd name="connsiteY9" fmla="*/ 1565258 h 1565258"/>
                  <a:gd name="connsiteX10" fmla="*/ 452845 w 645182"/>
                  <a:gd name="connsiteY10" fmla="*/ 1556550 h 1565258"/>
                  <a:gd name="connsiteX11" fmla="*/ 496388 w 645182"/>
                  <a:gd name="connsiteY11" fmla="*/ 1513007 h 1565258"/>
                  <a:gd name="connsiteX12" fmla="*/ 522514 w 645182"/>
                  <a:gd name="connsiteY12" fmla="*/ 1486881 h 1565258"/>
                  <a:gd name="connsiteX13" fmla="*/ 539931 w 645182"/>
                  <a:gd name="connsiteY13" fmla="*/ 1460755 h 1565258"/>
                  <a:gd name="connsiteX14" fmla="*/ 522514 w 645182"/>
                  <a:gd name="connsiteY14" fmla="*/ 1243041 h 1565258"/>
                  <a:gd name="connsiteX15" fmla="*/ 513805 w 645182"/>
                  <a:gd name="connsiteY15" fmla="*/ 1077578 h 1565258"/>
                  <a:gd name="connsiteX16" fmla="*/ 496388 w 645182"/>
                  <a:gd name="connsiteY16" fmla="*/ 964367 h 1565258"/>
                  <a:gd name="connsiteX17" fmla="*/ 487680 w 645182"/>
                  <a:gd name="connsiteY17" fmla="*/ 868573 h 1565258"/>
                  <a:gd name="connsiteX18" fmla="*/ 461554 w 645182"/>
                  <a:gd name="connsiteY18" fmla="*/ 781487 h 1565258"/>
                  <a:gd name="connsiteX19" fmla="*/ 435428 w 645182"/>
                  <a:gd name="connsiteY19" fmla="*/ 650858 h 1565258"/>
                  <a:gd name="connsiteX20" fmla="*/ 444137 w 645182"/>
                  <a:gd name="connsiteY20" fmla="*/ 494104 h 1565258"/>
                  <a:gd name="connsiteX21" fmla="*/ 478971 w 645182"/>
                  <a:gd name="connsiteY21" fmla="*/ 424435 h 1565258"/>
                  <a:gd name="connsiteX22" fmla="*/ 505097 w 645182"/>
                  <a:gd name="connsiteY22" fmla="*/ 363475 h 1565258"/>
                  <a:gd name="connsiteX23" fmla="*/ 522514 w 645182"/>
                  <a:gd name="connsiteY23" fmla="*/ 337350 h 1565258"/>
                  <a:gd name="connsiteX24" fmla="*/ 531223 w 645182"/>
                  <a:gd name="connsiteY24" fmla="*/ 311224 h 1565258"/>
                  <a:gd name="connsiteX25" fmla="*/ 557348 w 645182"/>
                  <a:gd name="connsiteY25" fmla="*/ 285098 h 1565258"/>
                  <a:gd name="connsiteX26" fmla="*/ 574765 w 645182"/>
                  <a:gd name="connsiteY26" fmla="*/ 250264 h 1565258"/>
                  <a:gd name="connsiteX27" fmla="*/ 609600 w 645182"/>
                  <a:gd name="connsiteY27" fmla="*/ 198013 h 1565258"/>
                  <a:gd name="connsiteX28" fmla="*/ 627017 w 645182"/>
                  <a:gd name="connsiteY28" fmla="*/ 171887 h 1565258"/>
                  <a:gd name="connsiteX29" fmla="*/ 644434 w 645182"/>
                  <a:gd name="connsiteY29" fmla="*/ 119635 h 1565258"/>
                  <a:gd name="connsiteX30" fmla="*/ 600755 w 645182"/>
                  <a:gd name="connsiteY30" fmla="*/ 641 h 1565258"/>
                  <a:gd name="connsiteX0" fmla="*/ 600755 w 645182"/>
                  <a:gd name="connsiteY0" fmla="*/ 641 h 1565258"/>
                  <a:gd name="connsiteX1" fmla="*/ 323713 w 645182"/>
                  <a:gd name="connsiteY1" fmla="*/ 176991 h 1565258"/>
                  <a:gd name="connsiteX2" fmla="*/ 123689 w 645182"/>
                  <a:gd name="connsiteY2" fmla="*/ 366878 h 1565258"/>
                  <a:gd name="connsiteX3" fmla="*/ 43543 w 645182"/>
                  <a:gd name="connsiteY3" fmla="*/ 1225624 h 1565258"/>
                  <a:gd name="connsiteX4" fmla="*/ 34834 w 645182"/>
                  <a:gd name="connsiteY4" fmla="*/ 1269167 h 1565258"/>
                  <a:gd name="connsiteX5" fmla="*/ 26125 w 645182"/>
                  <a:gd name="connsiteY5" fmla="*/ 1338835 h 1565258"/>
                  <a:gd name="connsiteX6" fmla="*/ 8708 w 645182"/>
                  <a:gd name="connsiteY6" fmla="*/ 1391087 h 1565258"/>
                  <a:gd name="connsiteX7" fmla="*/ 0 w 645182"/>
                  <a:gd name="connsiteY7" fmla="*/ 1460755 h 1565258"/>
                  <a:gd name="connsiteX8" fmla="*/ 182880 w 645182"/>
                  <a:gd name="connsiteY8" fmla="*/ 1547841 h 1565258"/>
                  <a:gd name="connsiteX9" fmla="*/ 278674 w 645182"/>
                  <a:gd name="connsiteY9" fmla="*/ 1565258 h 1565258"/>
                  <a:gd name="connsiteX10" fmla="*/ 452845 w 645182"/>
                  <a:gd name="connsiteY10" fmla="*/ 1556550 h 1565258"/>
                  <a:gd name="connsiteX11" fmla="*/ 496388 w 645182"/>
                  <a:gd name="connsiteY11" fmla="*/ 1513007 h 1565258"/>
                  <a:gd name="connsiteX12" fmla="*/ 522514 w 645182"/>
                  <a:gd name="connsiteY12" fmla="*/ 1486881 h 1565258"/>
                  <a:gd name="connsiteX13" fmla="*/ 539931 w 645182"/>
                  <a:gd name="connsiteY13" fmla="*/ 1460755 h 1565258"/>
                  <a:gd name="connsiteX14" fmla="*/ 522514 w 645182"/>
                  <a:gd name="connsiteY14" fmla="*/ 1243041 h 1565258"/>
                  <a:gd name="connsiteX15" fmla="*/ 513805 w 645182"/>
                  <a:gd name="connsiteY15" fmla="*/ 1077578 h 1565258"/>
                  <a:gd name="connsiteX16" fmla="*/ 496388 w 645182"/>
                  <a:gd name="connsiteY16" fmla="*/ 964367 h 1565258"/>
                  <a:gd name="connsiteX17" fmla="*/ 487680 w 645182"/>
                  <a:gd name="connsiteY17" fmla="*/ 868573 h 1565258"/>
                  <a:gd name="connsiteX18" fmla="*/ 461554 w 645182"/>
                  <a:gd name="connsiteY18" fmla="*/ 781487 h 1565258"/>
                  <a:gd name="connsiteX19" fmla="*/ 435428 w 645182"/>
                  <a:gd name="connsiteY19" fmla="*/ 650858 h 1565258"/>
                  <a:gd name="connsiteX20" fmla="*/ 444137 w 645182"/>
                  <a:gd name="connsiteY20" fmla="*/ 494104 h 1565258"/>
                  <a:gd name="connsiteX21" fmla="*/ 478971 w 645182"/>
                  <a:gd name="connsiteY21" fmla="*/ 424435 h 1565258"/>
                  <a:gd name="connsiteX22" fmla="*/ 505097 w 645182"/>
                  <a:gd name="connsiteY22" fmla="*/ 363475 h 1565258"/>
                  <a:gd name="connsiteX23" fmla="*/ 522514 w 645182"/>
                  <a:gd name="connsiteY23" fmla="*/ 337350 h 1565258"/>
                  <a:gd name="connsiteX24" fmla="*/ 531223 w 645182"/>
                  <a:gd name="connsiteY24" fmla="*/ 311224 h 1565258"/>
                  <a:gd name="connsiteX25" fmla="*/ 557348 w 645182"/>
                  <a:gd name="connsiteY25" fmla="*/ 285098 h 1565258"/>
                  <a:gd name="connsiteX26" fmla="*/ 574765 w 645182"/>
                  <a:gd name="connsiteY26" fmla="*/ 250264 h 1565258"/>
                  <a:gd name="connsiteX27" fmla="*/ 609600 w 645182"/>
                  <a:gd name="connsiteY27" fmla="*/ 198013 h 1565258"/>
                  <a:gd name="connsiteX28" fmla="*/ 627017 w 645182"/>
                  <a:gd name="connsiteY28" fmla="*/ 171887 h 1565258"/>
                  <a:gd name="connsiteX29" fmla="*/ 644434 w 645182"/>
                  <a:gd name="connsiteY29" fmla="*/ 119635 h 1565258"/>
                  <a:gd name="connsiteX30" fmla="*/ 600755 w 645182"/>
                  <a:gd name="connsiteY30" fmla="*/ 641 h 1565258"/>
                  <a:gd name="connsiteX0" fmla="*/ 600755 w 645182"/>
                  <a:gd name="connsiteY0" fmla="*/ 641 h 1565258"/>
                  <a:gd name="connsiteX1" fmla="*/ 323713 w 645182"/>
                  <a:gd name="connsiteY1" fmla="*/ 176991 h 1565258"/>
                  <a:gd name="connsiteX2" fmla="*/ 123689 w 645182"/>
                  <a:gd name="connsiteY2" fmla="*/ 366878 h 1565258"/>
                  <a:gd name="connsiteX3" fmla="*/ 43543 w 645182"/>
                  <a:gd name="connsiteY3" fmla="*/ 1225624 h 1565258"/>
                  <a:gd name="connsiteX4" fmla="*/ 34834 w 645182"/>
                  <a:gd name="connsiteY4" fmla="*/ 1269167 h 1565258"/>
                  <a:gd name="connsiteX5" fmla="*/ 26125 w 645182"/>
                  <a:gd name="connsiteY5" fmla="*/ 1338835 h 1565258"/>
                  <a:gd name="connsiteX6" fmla="*/ 8708 w 645182"/>
                  <a:gd name="connsiteY6" fmla="*/ 1391087 h 1565258"/>
                  <a:gd name="connsiteX7" fmla="*/ 0 w 645182"/>
                  <a:gd name="connsiteY7" fmla="*/ 1460755 h 1565258"/>
                  <a:gd name="connsiteX8" fmla="*/ 182880 w 645182"/>
                  <a:gd name="connsiteY8" fmla="*/ 1547841 h 1565258"/>
                  <a:gd name="connsiteX9" fmla="*/ 278674 w 645182"/>
                  <a:gd name="connsiteY9" fmla="*/ 1565258 h 1565258"/>
                  <a:gd name="connsiteX10" fmla="*/ 452845 w 645182"/>
                  <a:gd name="connsiteY10" fmla="*/ 1556550 h 1565258"/>
                  <a:gd name="connsiteX11" fmla="*/ 496388 w 645182"/>
                  <a:gd name="connsiteY11" fmla="*/ 1513007 h 1565258"/>
                  <a:gd name="connsiteX12" fmla="*/ 522514 w 645182"/>
                  <a:gd name="connsiteY12" fmla="*/ 1486881 h 1565258"/>
                  <a:gd name="connsiteX13" fmla="*/ 539931 w 645182"/>
                  <a:gd name="connsiteY13" fmla="*/ 1460755 h 1565258"/>
                  <a:gd name="connsiteX14" fmla="*/ 522514 w 645182"/>
                  <a:gd name="connsiteY14" fmla="*/ 1243041 h 1565258"/>
                  <a:gd name="connsiteX15" fmla="*/ 513805 w 645182"/>
                  <a:gd name="connsiteY15" fmla="*/ 1077578 h 1565258"/>
                  <a:gd name="connsiteX16" fmla="*/ 496388 w 645182"/>
                  <a:gd name="connsiteY16" fmla="*/ 964367 h 1565258"/>
                  <a:gd name="connsiteX17" fmla="*/ 487680 w 645182"/>
                  <a:gd name="connsiteY17" fmla="*/ 868573 h 1565258"/>
                  <a:gd name="connsiteX18" fmla="*/ 461554 w 645182"/>
                  <a:gd name="connsiteY18" fmla="*/ 781487 h 1565258"/>
                  <a:gd name="connsiteX19" fmla="*/ 435428 w 645182"/>
                  <a:gd name="connsiteY19" fmla="*/ 650858 h 1565258"/>
                  <a:gd name="connsiteX20" fmla="*/ 444137 w 645182"/>
                  <a:gd name="connsiteY20" fmla="*/ 494104 h 1565258"/>
                  <a:gd name="connsiteX21" fmla="*/ 478971 w 645182"/>
                  <a:gd name="connsiteY21" fmla="*/ 424435 h 1565258"/>
                  <a:gd name="connsiteX22" fmla="*/ 505097 w 645182"/>
                  <a:gd name="connsiteY22" fmla="*/ 363475 h 1565258"/>
                  <a:gd name="connsiteX23" fmla="*/ 522514 w 645182"/>
                  <a:gd name="connsiteY23" fmla="*/ 337350 h 1565258"/>
                  <a:gd name="connsiteX24" fmla="*/ 531223 w 645182"/>
                  <a:gd name="connsiteY24" fmla="*/ 311224 h 1565258"/>
                  <a:gd name="connsiteX25" fmla="*/ 557348 w 645182"/>
                  <a:gd name="connsiteY25" fmla="*/ 285098 h 1565258"/>
                  <a:gd name="connsiteX26" fmla="*/ 574765 w 645182"/>
                  <a:gd name="connsiteY26" fmla="*/ 250264 h 1565258"/>
                  <a:gd name="connsiteX27" fmla="*/ 609600 w 645182"/>
                  <a:gd name="connsiteY27" fmla="*/ 198013 h 1565258"/>
                  <a:gd name="connsiteX28" fmla="*/ 627017 w 645182"/>
                  <a:gd name="connsiteY28" fmla="*/ 171887 h 1565258"/>
                  <a:gd name="connsiteX29" fmla="*/ 644434 w 645182"/>
                  <a:gd name="connsiteY29" fmla="*/ 119635 h 1565258"/>
                  <a:gd name="connsiteX30" fmla="*/ 600755 w 645182"/>
                  <a:gd name="connsiteY30" fmla="*/ 641 h 1565258"/>
                  <a:gd name="connsiteX0" fmla="*/ 600755 w 645182"/>
                  <a:gd name="connsiteY0" fmla="*/ 416 h 1565033"/>
                  <a:gd name="connsiteX1" fmla="*/ 347526 w 645182"/>
                  <a:gd name="connsiteY1" fmla="*/ 164860 h 1565033"/>
                  <a:gd name="connsiteX2" fmla="*/ 123689 w 645182"/>
                  <a:gd name="connsiteY2" fmla="*/ 366653 h 1565033"/>
                  <a:gd name="connsiteX3" fmla="*/ 43543 w 645182"/>
                  <a:gd name="connsiteY3" fmla="*/ 1225399 h 1565033"/>
                  <a:gd name="connsiteX4" fmla="*/ 34834 w 645182"/>
                  <a:gd name="connsiteY4" fmla="*/ 1268942 h 1565033"/>
                  <a:gd name="connsiteX5" fmla="*/ 26125 w 645182"/>
                  <a:gd name="connsiteY5" fmla="*/ 1338610 h 1565033"/>
                  <a:gd name="connsiteX6" fmla="*/ 8708 w 645182"/>
                  <a:gd name="connsiteY6" fmla="*/ 1390862 h 1565033"/>
                  <a:gd name="connsiteX7" fmla="*/ 0 w 645182"/>
                  <a:gd name="connsiteY7" fmla="*/ 1460530 h 1565033"/>
                  <a:gd name="connsiteX8" fmla="*/ 182880 w 645182"/>
                  <a:gd name="connsiteY8" fmla="*/ 1547616 h 1565033"/>
                  <a:gd name="connsiteX9" fmla="*/ 278674 w 645182"/>
                  <a:gd name="connsiteY9" fmla="*/ 1565033 h 1565033"/>
                  <a:gd name="connsiteX10" fmla="*/ 452845 w 645182"/>
                  <a:gd name="connsiteY10" fmla="*/ 1556325 h 1565033"/>
                  <a:gd name="connsiteX11" fmla="*/ 496388 w 645182"/>
                  <a:gd name="connsiteY11" fmla="*/ 1512782 h 1565033"/>
                  <a:gd name="connsiteX12" fmla="*/ 522514 w 645182"/>
                  <a:gd name="connsiteY12" fmla="*/ 1486656 h 1565033"/>
                  <a:gd name="connsiteX13" fmla="*/ 539931 w 645182"/>
                  <a:gd name="connsiteY13" fmla="*/ 1460530 h 1565033"/>
                  <a:gd name="connsiteX14" fmla="*/ 522514 w 645182"/>
                  <a:gd name="connsiteY14" fmla="*/ 1242816 h 1565033"/>
                  <a:gd name="connsiteX15" fmla="*/ 513805 w 645182"/>
                  <a:gd name="connsiteY15" fmla="*/ 1077353 h 1565033"/>
                  <a:gd name="connsiteX16" fmla="*/ 496388 w 645182"/>
                  <a:gd name="connsiteY16" fmla="*/ 964142 h 1565033"/>
                  <a:gd name="connsiteX17" fmla="*/ 487680 w 645182"/>
                  <a:gd name="connsiteY17" fmla="*/ 868348 h 1565033"/>
                  <a:gd name="connsiteX18" fmla="*/ 461554 w 645182"/>
                  <a:gd name="connsiteY18" fmla="*/ 781262 h 1565033"/>
                  <a:gd name="connsiteX19" fmla="*/ 435428 w 645182"/>
                  <a:gd name="connsiteY19" fmla="*/ 650633 h 1565033"/>
                  <a:gd name="connsiteX20" fmla="*/ 444137 w 645182"/>
                  <a:gd name="connsiteY20" fmla="*/ 493879 h 1565033"/>
                  <a:gd name="connsiteX21" fmla="*/ 478971 w 645182"/>
                  <a:gd name="connsiteY21" fmla="*/ 424210 h 1565033"/>
                  <a:gd name="connsiteX22" fmla="*/ 505097 w 645182"/>
                  <a:gd name="connsiteY22" fmla="*/ 363250 h 1565033"/>
                  <a:gd name="connsiteX23" fmla="*/ 522514 w 645182"/>
                  <a:gd name="connsiteY23" fmla="*/ 337125 h 1565033"/>
                  <a:gd name="connsiteX24" fmla="*/ 531223 w 645182"/>
                  <a:gd name="connsiteY24" fmla="*/ 310999 h 1565033"/>
                  <a:gd name="connsiteX25" fmla="*/ 557348 w 645182"/>
                  <a:gd name="connsiteY25" fmla="*/ 284873 h 1565033"/>
                  <a:gd name="connsiteX26" fmla="*/ 574765 w 645182"/>
                  <a:gd name="connsiteY26" fmla="*/ 250039 h 1565033"/>
                  <a:gd name="connsiteX27" fmla="*/ 609600 w 645182"/>
                  <a:gd name="connsiteY27" fmla="*/ 197788 h 1565033"/>
                  <a:gd name="connsiteX28" fmla="*/ 627017 w 645182"/>
                  <a:gd name="connsiteY28" fmla="*/ 171662 h 1565033"/>
                  <a:gd name="connsiteX29" fmla="*/ 644434 w 645182"/>
                  <a:gd name="connsiteY29" fmla="*/ 119410 h 1565033"/>
                  <a:gd name="connsiteX30" fmla="*/ 600755 w 645182"/>
                  <a:gd name="connsiteY30" fmla="*/ 416 h 1565033"/>
                  <a:gd name="connsiteX0" fmla="*/ 600755 w 645182"/>
                  <a:gd name="connsiteY0" fmla="*/ 416 h 1565033"/>
                  <a:gd name="connsiteX1" fmla="*/ 347526 w 645182"/>
                  <a:gd name="connsiteY1" fmla="*/ 164860 h 1565033"/>
                  <a:gd name="connsiteX2" fmla="*/ 123689 w 645182"/>
                  <a:gd name="connsiteY2" fmla="*/ 366653 h 1565033"/>
                  <a:gd name="connsiteX3" fmla="*/ 43543 w 645182"/>
                  <a:gd name="connsiteY3" fmla="*/ 1225399 h 1565033"/>
                  <a:gd name="connsiteX4" fmla="*/ 34834 w 645182"/>
                  <a:gd name="connsiteY4" fmla="*/ 1268942 h 1565033"/>
                  <a:gd name="connsiteX5" fmla="*/ 26125 w 645182"/>
                  <a:gd name="connsiteY5" fmla="*/ 1338610 h 1565033"/>
                  <a:gd name="connsiteX6" fmla="*/ 8708 w 645182"/>
                  <a:gd name="connsiteY6" fmla="*/ 1390862 h 1565033"/>
                  <a:gd name="connsiteX7" fmla="*/ 0 w 645182"/>
                  <a:gd name="connsiteY7" fmla="*/ 1460530 h 1565033"/>
                  <a:gd name="connsiteX8" fmla="*/ 182880 w 645182"/>
                  <a:gd name="connsiteY8" fmla="*/ 1547616 h 1565033"/>
                  <a:gd name="connsiteX9" fmla="*/ 278674 w 645182"/>
                  <a:gd name="connsiteY9" fmla="*/ 1565033 h 1565033"/>
                  <a:gd name="connsiteX10" fmla="*/ 452845 w 645182"/>
                  <a:gd name="connsiteY10" fmla="*/ 1556325 h 1565033"/>
                  <a:gd name="connsiteX11" fmla="*/ 496388 w 645182"/>
                  <a:gd name="connsiteY11" fmla="*/ 1512782 h 1565033"/>
                  <a:gd name="connsiteX12" fmla="*/ 522514 w 645182"/>
                  <a:gd name="connsiteY12" fmla="*/ 1486656 h 1565033"/>
                  <a:gd name="connsiteX13" fmla="*/ 539931 w 645182"/>
                  <a:gd name="connsiteY13" fmla="*/ 1460530 h 1565033"/>
                  <a:gd name="connsiteX14" fmla="*/ 522514 w 645182"/>
                  <a:gd name="connsiteY14" fmla="*/ 1242816 h 1565033"/>
                  <a:gd name="connsiteX15" fmla="*/ 513805 w 645182"/>
                  <a:gd name="connsiteY15" fmla="*/ 1077353 h 1565033"/>
                  <a:gd name="connsiteX16" fmla="*/ 496388 w 645182"/>
                  <a:gd name="connsiteY16" fmla="*/ 964142 h 1565033"/>
                  <a:gd name="connsiteX17" fmla="*/ 487680 w 645182"/>
                  <a:gd name="connsiteY17" fmla="*/ 868348 h 1565033"/>
                  <a:gd name="connsiteX18" fmla="*/ 461554 w 645182"/>
                  <a:gd name="connsiteY18" fmla="*/ 781262 h 1565033"/>
                  <a:gd name="connsiteX19" fmla="*/ 435428 w 645182"/>
                  <a:gd name="connsiteY19" fmla="*/ 650633 h 1565033"/>
                  <a:gd name="connsiteX20" fmla="*/ 444137 w 645182"/>
                  <a:gd name="connsiteY20" fmla="*/ 493879 h 1565033"/>
                  <a:gd name="connsiteX21" fmla="*/ 478971 w 645182"/>
                  <a:gd name="connsiteY21" fmla="*/ 424210 h 1565033"/>
                  <a:gd name="connsiteX22" fmla="*/ 505097 w 645182"/>
                  <a:gd name="connsiteY22" fmla="*/ 363250 h 1565033"/>
                  <a:gd name="connsiteX23" fmla="*/ 522514 w 645182"/>
                  <a:gd name="connsiteY23" fmla="*/ 337125 h 1565033"/>
                  <a:gd name="connsiteX24" fmla="*/ 531223 w 645182"/>
                  <a:gd name="connsiteY24" fmla="*/ 310999 h 1565033"/>
                  <a:gd name="connsiteX25" fmla="*/ 557348 w 645182"/>
                  <a:gd name="connsiteY25" fmla="*/ 284873 h 1565033"/>
                  <a:gd name="connsiteX26" fmla="*/ 574765 w 645182"/>
                  <a:gd name="connsiteY26" fmla="*/ 250039 h 1565033"/>
                  <a:gd name="connsiteX27" fmla="*/ 609600 w 645182"/>
                  <a:gd name="connsiteY27" fmla="*/ 197788 h 1565033"/>
                  <a:gd name="connsiteX28" fmla="*/ 627017 w 645182"/>
                  <a:gd name="connsiteY28" fmla="*/ 171662 h 1565033"/>
                  <a:gd name="connsiteX29" fmla="*/ 644434 w 645182"/>
                  <a:gd name="connsiteY29" fmla="*/ 119410 h 1565033"/>
                  <a:gd name="connsiteX30" fmla="*/ 600755 w 645182"/>
                  <a:gd name="connsiteY30" fmla="*/ 416 h 1565033"/>
                  <a:gd name="connsiteX0" fmla="*/ 600755 w 645182"/>
                  <a:gd name="connsiteY0" fmla="*/ 416 h 1565033"/>
                  <a:gd name="connsiteX1" fmla="*/ 347526 w 645182"/>
                  <a:gd name="connsiteY1" fmla="*/ 164860 h 1565033"/>
                  <a:gd name="connsiteX2" fmla="*/ 123689 w 645182"/>
                  <a:gd name="connsiteY2" fmla="*/ 366653 h 1565033"/>
                  <a:gd name="connsiteX3" fmla="*/ 43543 w 645182"/>
                  <a:gd name="connsiteY3" fmla="*/ 1225399 h 1565033"/>
                  <a:gd name="connsiteX4" fmla="*/ 34834 w 645182"/>
                  <a:gd name="connsiteY4" fmla="*/ 1268942 h 1565033"/>
                  <a:gd name="connsiteX5" fmla="*/ 26125 w 645182"/>
                  <a:gd name="connsiteY5" fmla="*/ 1338610 h 1565033"/>
                  <a:gd name="connsiteX6" fmla="*/ 8708 w 645182"/>
                  <a:gd name="connsiteY6" fmla="*/ 1390862 h 1565033"/>
                  <a:gd name="connsiteX7" fmla="*/ 0 w 645182"/>
                  <a:gd name="connsiteY7" fmla="*/ 1460530 h 1565033"/>
                  <a:gd name="connsiteX8" fmla="*/ 182880 w 645182"/>
                  <a:gd name="connsiteY8" fmla="*/ 1547616 h 1565033"/>
                  <a:gd name="connsiteX9" fmla="*/ 278674 w 645182"/>
                  <a:gd name="connsiteY9" fmla="*/ 1565033 h 1565033"/>
                  <a:gd name="connsiteX10" fmla="*/ 452845 w 645182"/>
                  <a:gd name="connsiteY10" fmla="*/ 1556325 h 1565033"/>
                  <a:gd name="connsiteX11" fmla="*/ 496388 w 645182"/>
                  <a:gd name="connsiteY11" fmla="*/ 1512782 h 1565033"/>
                  <a:gd name="connsiteX12" fmla="*/ 522514 w 645182"/>
                  <a:gd name="connsiteY12" fmla="*/ 1486656 h 1565033"/>
                  <a:gd name="connsiteX13" fmla="*/ 539931 w 645182"/>
                  <a:gd name="connsiteY13" fmla="*/ 1460530 h 1565033"/>
                  <a:gd name="connsiteX14" fmla="*/ 522514 w 645182"/>
                  <a:gd name="connsiteY14" fmla="*/ 1242816 h 1565033"/>
                  <a:gd name="connsiteX15" fmla="*/ 513805 w 645182"/>
                  <a:gd name="connsiteY15" fmla="*/ 1077353 h 1565033"/>
                  <a:gd name="connsiteX16" fmla="*/ 496388 w 645182"/>
                  <a:gd name="connsiteY16" fmla="*/ 964142 h 1565033"/>
                  <a:gd name="connsiteX17" fmla="*/ 487680 w 645182"/>
                  <a:gd name="connsiteY17" fmla="*/ 868348 h 1565033"/>
                  <a:gd name="connsiteX18" fmla="*/ 461554 w 645182"/>
                  <a:gd name="connsiteY18" fmla="*/ 781262 h 1565033"/>
                  <a:gd name="connsiteX19" fmla="*/ 435428 w 645182"/>
                  <a:gd name="connsiteY19" fmla="*/ 650633 h 1565033"/>
                  <a:gd name="connsiteX20" fmla="*/ 444137 w 645182"/>
                  <a:gd name="connsiteY20" fmla="*/ 493879 h 1565033"/>
                  <a:gd name="connsiteX21" fmla="*/ 478971 w 645182"/>
                  <a:gd name="connsiteY21" fmla="*/ 424210 h 1565033"/>
                  <a:gd name="connsiteX22" fmla="*/ 505097 w 645182"/>
                  <a:gd name="connsiteY22" fmla="*/ 363250 h 1565033"/>
                  <a:gd name="connsiteX23" fmla="*/ 522514 w 645182"/>
                  <a:gd name="connsiteY23" fmla="*/ 337125 h 1565033"/>
                  <a:gd name="connsiteX24" fmla="*/ 531223 w 645182"/>
                  <a:gd name="connsiteY24" fmla="*/ 310999 h 1565033"/>
                  <a:gd name="connsiteX25" fmla="*/ 557348 w 645182"/>
                  <a:gd name="connsiteY25" fmla="*/ 284873 h 1565033"/>
                  <a:gd name="connsiteX26" fmla="*/ 574765 w 645182"/>
                  <a:gd name="connsiteY26" fmla="*/ 250039 h 1565033"/>
                  <a:gd name="connsiteX27" fmla="*/ 609600 w 645182"/>
                  <a:gd name="connsiteY27" fmla="*/ 197788 h 1565033"/>
                  <a:gd name="connsiteX28" fmla="*/ 627017 w 645182"/>
                  <a:gd name="connsiteY28" fmla="*/ 171662 h 1565033"/>
                  <a:gd name="connsiteX29" fmla="*/ 644434 w 645182"/>
                  <a:gd name="connsiteY29" fmla="*/ 119410 h 1565033"/>
                  <a:gd name="connsiteX30" fmla="*/ 600755 w 645182"/>
                  <a:gd name="connsiteY30" fmla="*/ 416 h 1565033"/>
                  <a:gd name="connsiteX0" fmla="*/ 600755 w 645182"/>
                  <a:gd name="connsiteY0" fmla="*/ 457 h 1565074"/>
                  <a:gd name="connsiteX1" fmla="*/ 352288 w 645182"/>
                  <a:gd name="connsiteY1" fmla="*/ 167283 h 1565074"/>
                  <a:gd name="connsiteX2" fmla="*/ 123689 w 645182"/>
                  <a:gd name="connsiteY2" fmla="*/ 366694 h 1565074"/>
                  <a:gd name="connsiteX3" fmla="*/ 43543 w 645182"/>
                  <a:gd name="connsiteY3" fmla="*/ 1225440 h 1565074"/>
                  <a:gd name="connsiteX4" fmla="*/ 34834 w 645182"/>
                  <a:gd name="connsiteY4" fmla="*/ 1268983 h 1565074"/>
                  <a:gd name="connsiteX5" fmla="*/ 26125 w 645182"/>
                  <a:gd name="connsiteY5" fmla="*/ 1338651 h 1565074"/>
                  <a:gd name="connsiteX6" fmla="*/ 8708 w 645182"/>
                  <a:gd name="connsiteY6" fmla="*/ 1390903 h 1565074"/>
                  <a:gd name="connsiteX7" fmla="*/ 0 w 645182"/>
                  <a:gd name="connsiteY7" fmla="*/ 1460571 h 1565074"/>
                  <a:gd name="connsiteX8" fmla="*/ 182880 w 645182"/>
                  <a:gd name="connsiteY8" fmla="*/ 1547657 h 1565074"/>
                  <a:gd name="connsiteX9" fmla="*/ 278674 w 645182"/>
                  <a:gd name="connsiteY9" fmla="*/ 1565074 h 1565074"/>
                  <a:gd name="connsiteX10" fmla="*/ 452845 w 645182"/>
                  <a:gd name="connsiteY10" fmla="*/ 1556366 h 1565074"/>
                  <a:gd name="connsiteX11" fmla="*/ 496388 w 645182"/>
                  <a:gd name="connsiteY11" fmla="*/ 1512823 h 1565074"/>
                  <a:gd name="connsiteX12" fmla="*/ 522514 w 645182"/>
                  <a:gd name="connsiteY12" fmla="*/ 1486697 h 1565074"/>
                  <a:gd name="connsiteX13" fmla="*/ 539931 w 645182"/>
                  <a:gd name="connsiteY13" fmla="*/ 1460571 h 1565074"/>
                  <a:gd name="connsiteX14" fmla="*/ 522514 w 645182"/>
                  <a:gd name="connsiteY14" fmla="*/ 1242857 h 1565074"/>
                  <a:gd name="connsiteX15" fmla="*/ 513805 w 645182"/>
                  <a:gd name="connsiteY15" fmla="*/ 1077394 h 1565074"/>
                  <a:gd name="connsiteX16" fmla="*/ 496388 w 645182"/>
                  <a:gd name="connsiteY16" fmla="*/ 964183 h 1565074"/>
                  <a:gd name="connsiteX17" fmla="*/ 487680 w 645182"/>
                  <a:gd name="connsiteY17" fmla="*/ 868389 h 1565074"/>
                  <a:gd name="connsiteX18" fmla="*/ 461554 w 645182"/>
                  <a:gd name="connsiteY18" fmla="*/ 781303 h 1565074"/>
                  <a:gd name="connsiteX19" fmla="*/ 435428 w 645182"/>
                  <a:gd name="connsiteY19" fmla="*/ 650674 h 1565074"/>
                  <a:gd name="connsiteX20" fmla="*/ 444137 w 645182"/>
                  <a:gd name="connsiteY20" fmla="*/ 493920 h 1565074"/>
                  <a:gd name="connsiteX21" fmla="*/ 478971 w 645182"/>
                  <a:gd name="connsiteY21" fmla="*/ 424251 h 1565074"/>
                  <a:gd name="connsiteX22" fmla="*/ 505097 w 645182"/>
                  <a:gd name="connsiteY22" fmla="*/ 363291 h 1565074"/>
                  <a:gd name="connsiteX23" fmla="*/ 522514 w 645182"/>
                  <a:gd name="connsiteY23" fmla="*/ 337166 h 1565074"/>
                  <a:gd name="connsiteX24" fmla="*/ 531223 w 645182"/>
                  <a:gd name="connsiteY24" fmla="*/ 311040 h 1565074"/>
                  <a:gd name="connsiteX25" fmla="*/ 557348 w 645182"/>
                  <a:gd name="connsiteY25" fmla="*/ 284914 h 1565074"/>
                  <a:gd name="connsiteX26" fmla="*/ 574765 w 645182"/>
                  <a:gd name="connsiteY26" fmla="*/ 250080 h 1565074"/>
                  <a:gd name="connsiteX27" fmla="*/ 609600 w 645182"/>
                  <a:gd name="connsiteY27" fmla="*/ 197829 h 1565074"/>
                  <a:gd name="connsiteX28" fmla="*/ 627017 w 645182"/>
                  <a:gd name="connsiteY28" fmla="*/ 171703 h 1565074"/>
                  <a:gd name="connsiteX29" fmla="*/ 644434 w 645182"/>
                  <a:gd name="connsiteY29" fmla="*/ 119451 h 1565074"/>
                  <a:gd name="connsiteX30" fmla="*/ 600755 w 645182"/>
                  <a:gd name="connsiteY30" fmla="*/ 457 h 1565074"/>
                  <a:gd name="connsiteX0" fmla="*/ 600755 w 645182"/>
                  <a:gd name="connsiteY0" fmla="*/ 457 h 1565074"/>
                  <a:gd name="connsiteX1" fmla="*/ 352288 w 645182"/>
                  <a:gd name="connsiteY1" fmla="*/ 167283 h 1565074"/>
                  <a:gd name="connsiteX2" fmla="*/ 123689 w 645182"/>
                  <a:gd name="connsiteY2" fmla="*/ 366694 h 1565074"/>
                  <a:gd name="connsiteX3" fmla="*/ 43543 w 645182"/>
                  <a:gd name="connsiteY3" fmla="*/ 1225440 h 1565074"/>
                  <a:gd name="connsiteX4" fmla="*/ 34834 w 645182"/>
                  <a:gd name="connsiteY4" fmla="*/ 1268983 h 1565074"/>
                  <a:gd name="connsiteX5" fmla="*/ 26125 w 645182"/>
                  <a:gd name="connsiteY5" fmla="*/ 1338651 h 1565074"/>
                  <a:gd name="connsiteX6" fmla="*/ 8708 w 645182"/>
                  <a:gd name="connsiteY6" fmla="*/ 1390903 h 1565074"/>
                  <a:gd name="connsiteX7" fmla="*/ 0 w 645182"/>
                  <a:gd name="connsiteY7" fmla="*/ 1460571 h 1565074"/>
                  <a:gd name="connsiteX8" fmla="*/ 182880 w 645182"/>
                  <a:gd name="connsiteY8" fmla="*/ 1547657 h 1565074"/>
                  <a:gd name="connsiteX9" fmla="*/ 278674 w 645182"/>
                  <a:gd name="connsiteY9" fmla="*/ 1565074 h 1565074"/>
                  <a:gd name="connsiteX10" fmla="*/ 452845 w 645182"/>
                  <a:gd name="connsiteY10" fmla="*/ 1556366 h 1565074"/>
                  <a:gd name="connsiteX11" fmla="*/ 496388 w 645182"/>
                  <a:gd name="connsiteY11" fmla="*/ 1512823 h 1565074"/>
                  <a:gd name="connsiteX12" fmla="*/ 522514 w 645182"/>
                  <a:gd name="connsiteY12" fmla="*/ 1486697 h 1565074"/>
                  <a:gd name="connsiteX13" fmla="*/ 539931 w 645182"/>
                  <a:gd name="connsiteY13" fmla="*/ 1460571 h 1565074"/>
                  <a:gd name="connsiteX14" fmla="*/ 522514 w 645182"/>
                  <a:gd name="connsiteY14" fmla="*/ 1242857 h 1565074"/>
                  <a:gd name="connsiteX15" fmla="*/ 513805 w 645182"/>
                  <a:gd name="connsiteY15" fmla="*/ 1077394 h 1565074"/>
                  <a:gd name="connsiteX16" fmla="*/ 496388 w 645182"/>
                  <a:gd name="connsiteY16" fmla="*/ 964183 h 1565074"/>
                  <a:gd name="connsiteX17" fmla="*/ 487680 w 645182"/>
                  <a:gd name="connsiteY17" fmla="*/ 868389 h 1565074"/>
                  <a:gd name="connsiteX18" fmla="*/ 461554 w 645182"/>
                  <a:gd name="connsiteY18" fmla="*/ 781303 h 1565074"/>
                  <a:gd name="connsiteX19" fmla="*/ 435428 w 645182"/>
                  <a:gd name="connsiteY19" fmla="*/ 650674 h 1565074"/>
                  <a:gd name="connsiteX20" fmla="*/ 444137 w 645182"/>
                  <a:gd name="connsiteY20" fmla="*/ 493920 h 1565074"/>
                  <a:gd name="connsiteX21" fmla="*/ 478971 w 645182"/>
                  <a:gd name="connsiteY21" fmla="*/ 424251 h 1565074"/>
                  <a:gd name="connsiteX22" fmla="*/ 505097 w 645182"/>
                  <a:gd name="connsiteY22" fmla="*/ 363291 h 1565074"/>
                  <a:gd name="connsiteX23" fmla="*/ 522514 w 645182"/>
                  <a:gd name="connsiteY23" fmla="*/ 337166 h 1565074"/>
                  <a:gd name="connsiteX24" fmla="*/ 531223 w 645182"/>
                  <a:gd name="connsiteY24" fmla="*/ 311040 h 1565074"/>
                  <a:gd name="connsiteX25" fmla="*/ 557348 w 645182"/>
                  <a:gd name="connsiteY25" fmla="*/ 284914 h 1565074"/>
                  <a:gd name="connsiteX26" fmla="*/ 574765 w 645182"/>
                  <a:gd name="connsiteY26" fmla="*/ 250080 h 1565074"/>
                  <a:gd name="connsiteX27" fmla="*/ 609600 w 645182"/>
                  <a:gd name="connsiteY27" fmla="*/ 197829 h 1565074"/>
                  <a:gd name="connsiteX28" fmla="*/ 627017 w 645182"/>
                  <a:gd name="connsiteY28" fmla="*/ 171703 h 1565074"/>
                  <a:gd name="connsiteX29" fmla="*/ 644434 w 645182"/>
                  <a:gd name="connsiteY29" fmla="*/ 119451 h 1565074"/>
                  <a:gd name="connsiteX30" fmla="*/ 600755 w 645182"/>
                  <a:gd name="connsiteY30" fmla="*/ 457 h 1565074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43543 w 645182"/>
                  <a:gd name="connsiteY3" fmla="*/ 1225576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43543 w 645182"/>
                  <a:gd name="connsiteY3" fmla="*/ 1225576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6886 w 645182"/>
                  <a:gd name="connsiteY3" fmla="*/ 1032695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6886 w 645182"/>
                  <a:gd name="connsiteY3" fmla="*/ 1032695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9268 w 645182"/>
                  <a:gd name="connsiteY3" fmla="*/ 677889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9268 w 645182"/>
                  <a:gd name="connsiteY3" fmla="*/ 677889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9268 w 645182"/>
                  <a:gd name="connsiteY3" fmla="*/ 677889 h 1565210"/>
                  <a:gd name="connsiteX4" fmla="*/ 122940 w 645182"/>
                  <a:gd name="connsiteY4" fmla="*/ 1042900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3553 w 647980"/>
                  <a:gd name="connsiteY0" fmla="*/ 593 h 1565210"/>
                  <a:gd name="connsiteX1" fmla="*/ 345561 w 647980"/>
                  <a:gd name="connsiteY1" fmla="*/ 174563 h 1565210"/>
                  <a:gd name="connsiteX2" fmla="*/ 126487 w 647980"/>
                  <a:gd name="connsiteY2" fmla="*/ 366830 h 1565210"/>
                  <a:gd name="connsiteX3" fmla="*/ 132066 w 647980"/>
                  <a:gd name="connsiteY3" fmla="*/ 677889 h 1565210"/>
                  <a:gd name="connsiteX4" fmla="*/ 125738 w 647980"/>
                  <a:gd name="connsiteY4" fmla="*/ 1042900 h 1565210"/>
                  <a:gd name="connsiteX5" fmla="*/ 117029 w 647980"/>
                  <a:gd name="connsiteY5" fmla="*/ 1205437 h 1565210"/>
                  <a:gd name="connsiteX6" fmla="*/ 11506 w 647980"/>
                  <a:gd name="connsiteY6" fmla="*/ 1391039 h 1565210"/>
                  <a:gd name="connsiteX7" fmla="*/ 2798 w 647980"/>
                  <a:gd name="connsiteY7" fmla="*/ 1460707 h 1565210"/>
                  <a:gd name="connsiteX8" fmla="*/ 185678 w 647980"/>
                  <a:gd name="connsiteY8" fmla="*/ 1547793 h 1565210"/>
                  <a:gd name="connsiteX9" fmla="*/ 281472 w 647980"/>
                  <a:gd name="connsiteY9" fmla="*/ 1565210 h 1565210"/>
                  <a:gd name="connsiteX10" fmla="*/ 455643 w 647980"/>
                  <a:gd name="connsiteY10" fmla="*/ 1556502 h 1565210"/>
                  <a:gd name="connsiteX11" fmla="*/ 499186 w 647980"/>
                  <a:gd name="connsiteY11" fmla="*/ 1512959 h 1565210"/>
                  <a:gd name="connsiteX12" fmla="*/ 525312 w 647980"/>
                  <a:gd name="connsiteY12" fmla="*/ 1486833 h 1565210"/>
                  <a:gd name="connsiteX13" fmla="*/ 542729 w 647980"/>
                  <a:gd name="connsiteY13" fmla="*/ 1460707 h 1565210"/>
                  <a:gd name="connsiteX14" fmla="*/ 525312 w 647980"/>
                  <a:gd name="connsiteY14" fmla="*/ 1242993 h 1565210"/>
                  <a:gd name="connsiteX15" fmla="*/ 516603 w 647980"/>
                  <a:gd name="connsiteY15" fmla="*/ 1077530 h 1565210"/>
                  <a:gd name="connsiteX16" fmla="*/ 499186 w 647980"/>
                  <a:gd name="connsiteY16" fmla="*/ 964319 h 1565210"/>
                  <a:gd name="connsiteX17" fmla="*/ 490478 w 647980"/>
                  <a:gd name="connsiteY17" fmla="*/ 868525 h 1565210"/>
                  <a:gd name="connsiteX18" fmla="*/ 464352 w 647980"/>
                  <a:gd name="connsiteY18" fmla="*/ 781439 h 1565210"/>
                  <a:gd name="connsiteX19" fmla="*/ 438226 w 647980"/>
                  <a:gd name="connsiteY19" fmla="*/ 650810 h 1565210"/>
                  <a:gd name="connsiteX20" fmla="*/ 446935 w 647980"/>
                  <a:gd name="connsiteY20" fmla="*/ 494056 h 1565210"/>
                  <a:gd name="connsiteX21" fmla="*/ 481769 w 647980"/>
                  <a:gd name="connsiteY21" fmla="*/ 424387 h 1565210"/>
                  <a:gd name="connsiteX22" fmla="*/ 507895 w 647980"/>
                  <a:gd name="connsiteY22" fmla="*/ 363427 h 1565210"/>
                  <a:gd name="connsiteX23" fmla="*/ 525312 w 647980"/>
                  <a:gd name="connsiteY23" fmla="*/ 337302 h 1565210"/>
                  <a:gd name="connsiteX24" fmla="*/ 534021 w 647980"/>
                  <a:gd name="connsiteY24" fmla="*/ 311176 h 1565210"/>
                  <a:gd name="connsiteX25" fmla="*/ 560146 w 647980"/>
                  <a:gd name="connsiteY25" fmla="*/ 285050 h 1565210"/>
                  <a:gd name="connsiteX26" fmla="*/ 577563 w 647980"/>
                  <a:gd name="connsiteY26" fmla="*/ 250216 h 1565210"/>
                  <a:gd name="connsiteX27" fmla="*/ 612398 w 647980"/>
                  <a:gd name="connsiteY27" fmla="*/ 197965 h 1565210"/>
                  <a:gd name="connsiteX28" fmla="*/ 629815 w 647980"/>
                  <a:gd name="connsiteY28" fmla="*/ 171839 h 1565210"/>
                  <a:gd name="connsiteX29" fmla="*/ 647232 w 647980"/>
                  <a:gd name="connsiteY29" fmla="*/ 119587 h 1565210"/>
                  <a:gd name="connsiteX30" fmla="*/ 603553 w 647980"/>
                  <a:gd name="connsiteY30" fmla="*/ 593 h 1565210"/>
                  <a:gd name="connsiteX0" fmla="*/ 601623 w 646050"/>
                  <a:gd name="connsiteY0" fmla="*/ 593 h 1565210"/>
                  <a:gd name="connsiteX1" fmla="*/ 343631 w 646050"/>
                  <a:gd name="connsiteY1" fmla="*/ 174563 h 1565210"/>
                  <a:gd name="connsiteX2" fmla="*/ 124557 w 646050"/>
                  <a:gd name="connsiteY2" fmla="*/ 366830 h 1565210"/>
                  <a:gd name="connsiteX3" fmla="*/ 130136 w 646050"/>
                  <a:gd name="connsiteY3" fmla="*/ 677889 h 1565210"/>
                  <a:gd name="connsiteX4" fmla="*/ 123808 w 646050"/>
                  <a:gd name="connsiteY4" fmla="*/ 1042900 h 1565210"/>
                  <a:gd name="connsiteX5" fmla="*/ 115099 w 646050"/>
                  <a:gd name="connsiteY5" fmla="*/ 1205437 h 1565210"/>
                  <a:gd name="connsiteX6" fmla="*/ 868 w 646050"/>
                  <a:gd name="connsiteY6" fmla="*/ 1460707 h 1565210"/>
                  <a:gd name="connsiteX7" fmla="*/ 183748 w 646050"/>
                  <a:gd name="connsiteY7" fmla="*/ 1547793 h 1565210"/>
                  <a:gd name="connsiteX8" fmla="*/ 279542 w 646050"/>
                  <a:gd name="connsiteY8" fmla="*/ 1565210 h 1565210"/>
                  <a:gd name="connsiteX9" fmla="*/ 453713 w 646050"/>
                  <a:gd name="connsiteY9" fmla="*/ 1556502 h 1565210"/>
                  <a:gd name="connsiteX10" fmla="*/ 497256 w 646050"/>
                  <a:gd name="connsiteY10" fmla="*/ 1512959 h 1565210"/>
                  <a:gd name="connsiteX11" fmla="*/ 523382 w 646050"/>
                  <a:gd name="connsiteY11" fmla="*/ 1486833 h 1565210"/>
                  <a:gd name="connsiteX12" fmla="*/ 540799 w 646050"/>
                  <a:gd name="connsiteY12" fmla="*/ 1460707 h 1565210"/>
                  <a:gd name="connsiteX13" fmla="*/ 523382 w 646050"/>
                  <a:gd name="connsiteY13" fmla="*/ 1242993 h 1565210"/>
                  <a:gd name="connsiteX14" fmla="*/ 514673 w 646050"/>
                  <a:gd name="connsiteY14" fmla="*/ 1077530 h 1565210"/>
                  <a:gd name="connsiteX15" fmla="*/ 497256 w 646050"/>
                  <a:gd name="connsiteY15" fmla="*/ 964319 h 1565210"/>
                  <a:gd name="connsiteX16" fmla="*/ 488548 w 646050"/>
                  <a:gd name="connsiteY16" fmla="*/ 868525 h 1565210"/>
                  <a:gd name="connsiteX17" fmla="*/ 462422 w 646050"/>
                  <a:gd name="connsiteY17" fmla="*/ 781439 h 1565210"/>
                  <a:gd name="connsiteX18" fmla="*/ 436296 w 646050"/>
                  <a:gd name="connsiteY18" fmla="*/ 650810 h 1565210"/>
                  <a:gd name="connsiteX19" fmla="*/ 445005 w 646050"/>
                  <a:gd name="connsiteY19" fmla="*/ 494056 h 1565210"/>
                  <a:gd name="connsiteX20" fmla="*/ 479839 w 646050"/>
                  <a:gd name="connsiteY20" fmla="*/ 424387 h 1565210"/>
                  <a:gd name="connsiteX21" fmla="*/ 505965 w 646050"/>
                  <a:gd name="connsiteY21" fmla="*/ 363427 h 1565210"/>
                  <a:gd name="connsiteX22" fmla="*/ 523382 w 646050"/>
                  <a:gd name="connsiteY22" fmla="*/ 337302 h 1565210"/>
                  <a:gd name="connsiteX23" fmla="*/ 532091 w 646050"/>
                  <a:gd name="connsiteY23" fmla="*/ 311176 h 1565210"/>
                  <a:gd name="connsiteX24" fmla="*/ 558216 w 646050"/>
                  <a:gd name="connsiteY24" fmla="*/ 285050 h 1565210"/>
                  <a:gd name="connsiteX25" fmla="*/ 575633 w 646050"/>
                  <a:gd name="connsiteY25" fmla="*/ 250216 h 1565210"/>
                  <a:gd name="connsiteX26" fmla="*/ 610468 w 646050"/>
                  <a:gd name="connsiteY26" fmla="*/ 197965 h 1565210"/>
                  <a:gd name="connsiteX27" fmla="*/ 627885 w 646050"/>
                  <a:gd name="connsiteY27" fmla="*/ 171839 h 1565210"/>
                  <a:gd name="connsiteX28" fmla="*/ 645302 w 646050"/>
                  <a:gd name="connsiteY28" fmla="*/ 119587 h 1565210"/>
                  <a:gd name="connsiteX29" fmla="*/ 601623 w 646050"/>
                  <a:gd name="connsiteY29" fmla="*/ 593 h 1565210"/>
                  <a:gd name="connsiteX0" fmla="*/ 520021 w 564448"/>
                  <a:gd name="connsiteY0" fmla="*/ 593 h 1565210"/>
                  <a:gd name="connsiteX1" fmla="*/ 262029 w 564448"/>
                  <a:gd name="connsiteY1" fmla="*/ 174563 h 1565210"/>
                  <a:gd name="connsiteX2" fmla="*/ 42955 w 564448"/>
                  <a:gd name="connsiteY2" fmla="*/ 366830 h 1565210"/>
                  <a:gd name="connsiteX3" fmla="*/ 48534 w 564448"/>
                  <a:gd name="connsiteY3" fmla="*/ 677889 h 1565210"/>
                  <a:gd name="connsiteX4" fmla="*/ 42206 w 564448"/>
                  <a:gd name="connsiteY4" fmla="*/ 1042900 h 1565210"/>
                  <a:gd name="connsiteX5" fmla="*/ 33497 w 564448"/>
                  <a:gd name="connsiteY5" fmla="*/ 1205437 h 1565210"/>
                  <a:gd name="connsiteX6" fmla="*/ 14516 w 564448"/>
                  <a:gd name="connsiteY6" fmla="*/ 1534526 h 1565210"/>
                  <a:gd name="connsiteX7" fmla="*/ 102146 w 564448"/>
                  <a:gd name="connsiteY7" fmla="*/ 1547793 h 1565210"/>
                  <a:gd name="connsiteX8" fmla="*/ 197940 w 564448"/>
                  <a:gd name="connsiteY8" fmla="*/ 1565210 h 1565210"/>
                  <a:gd name="connsiteX9" fmla="*/ 372111 w 564448"/>
                  <a:gd name="connsiteY9" fmla="*/ 1556502 h 1565210"/>
                  <a:gd name="connsiteX10" fmla="*/ 415654 w 564448"/>
                  <a:gd name="connsiteY10" fmla="*/ 1512959 h 1565210"/>
                  <a:gd name="connsiteX11" fmla="*/ 441780 w 564448"/>
                  <a:gd name="connsiteY11" fmla="*/ 1486833 h 1565210"/>
                  <a:gd name="connsiteX12" fmla="*/ 459197 w 564448"/>
                  <a:gd name="connsiteY12" fmla="*/ 1460707 h 1565210"/>
                  <a:gd name="connsiteX13" fmla="*/ 441780 w 564448"/>
                  <a:gd name="connsiteY13" fmla="*/ 1242993 h 1565210"/>
                  <a:gd name="connsiteX14" fmla="*/ 433071 w 564448"/>
                  <a:gd name="connsiteY14" fmla="*/ 1077530 h 1565210"/>
                  <a:gd name="connsiteX15" fmla="*/ 415654 w 564448"/>
                  <a:gd name="connsiteY15" fmla="*/ 964319 h 1565210"/>
                  <a:gd name="connsiteX16" fmla="*/ 406946 w 564448"/>
                  <a:gd name="connsiteY16" fmla="*/ 868525 h 1565210"/>
                  <a:gd name="connsiteX17" fmla="*/ 380820 w 564448"/>
                  <a:gd name="connsiteY17" fmla="*/ 781439 h 1565210"/>
                  <a:gd name="connsiteX18" fmla="*/ 354694 w 564448"/>
                  <a:gd name="connsiteY18" fmla="*/ 650810 h 1565210"/>
                  <a:gd name="connsiteX19" fmla="*/ 363403 w 564448"/>
                  <a:gd name="connsiteY19" fmla="*/ 494056 h 1565210"/>
                  <a:gd name="connsiteX20" fmla="*/ 398237 w 564448"/>
                  <a:gd name="connsiteY20" fmla="*/ 424387 h 1565210"/>
                  <a:gd name="connsiteX21" fmla="*/ 424363 w 564448"/>
                  <a:gd name="connsiteY21" fmla="*/ 363427 h 1565210"/>
                  <a:gd name="connsiteX22" fmla="*/ 441780 w 564448"/>
                  <a:gd name="connsiteY22" fmla="*/ 337302 h 1565210"/>
                  <a:gd name="connsiteX23" fmla="*/ 450489 w 564448"/>
                  <a:gd name="connsiteY23" fmla="*/ 311176 h 1565210"/>
                  <a:gd name="connsiteX24" fmla="*/ 476614 w 564448"/>
                  <a:gd name="connsiteY24" fmla="*/ 285050 h 1565210"/>
                  <a:gd name="connsiteX25" fmla="*/ 494031 w 564448"/>
                  <a:gd name="connsiteY25" fmla="*/ 250216 h 1565210"/>
                  <a:gd name="connsiteX26" fmla="*/ 528866 w 564448"/>
                  <a:gd name="connsiteY26" fmla="*/ 197965 h 1565210"/>
                  <a:gd name="connsiteX27" fmla="*/ 546283 w 564448"/>
                  <a:gd name="connsiteY27" fmla="*/ 171839 h 1565210"/>
                  <a:gd name="connsiteX28" fmla="*/ 563700 w 564448"/>
                  <a:gd name="connsiteY28" fmla="*/ 119587 h 1565210"/>
                  <a:gd name="connsiteX29" fmla="*/ 520021 w 564448"/>
                  <a:gd name="connsiteY29" fmla="*/ 593 h 1565210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410389 w 559183"/>
                  <a:gd name="connsiteY9" fmla="*/ 1512959 h 1570988"/>
                  <a:gd name="connsiteX10" fmla="*/ 436515 w 559183"/>
                  <a:gd name="connsiteY10" fmla="*/ 1486833 h 1570988"/>
                  <a:gd name="connsiteX11" fmla="*/ 453932 w 559183"/>
                  <a:gd name="connsiteY11" fmla="*/ 1460707 h 1570988"/>
                  <a:gd name="connsiteX12" fmla="*/ 436515 w 559183"/>
                  <a:gd name="connsiteY12" fmla="*/ 1242993 h 1570988"/>
                  <a:gd name="connsiteX13" fmla="*/ 427806 w 559183"/>
                  <a:gd name="connsiteY13" fmla="*/ 1077530 h 1570988"/>
                  <a:gd name="connsiteX14" fmla="*/ 410389 w 559183"/>
                  <a:gd name="connsiteY14" fmla="*/ 964319 h 1570988"/>
                  <a:gd name="connsiteX15" fmla="*/ 401681 w 559183"/>
                  <a:gd name="connsiteY15" fmla="*/ 868525 h 1570988"/>
                  <a:gd name="connsiteX16" fmla="*/ 375555 w 559183"/>
                  <a:gd name="connsiteY16" fmla="*/ 781439 h 1570988"/>
                  <a:gd name="connsiteX17" fmla="*/ 349429 w 559183"/>
                  <a:gd name="connsiteY17" fmla="*/ 650810 h 1570988"/>
                  <a:gd name="connsiteX18" fmla="*/ 358138 w 559183"/>
                  <a:gd name="connsiteY18" fmla="*/ 494056 h 1570988"/>
                  <a:gd name="connsiteX19" fmla="*/ 392972 w 559183"/>
                  <a:gd name="connsiteY19" fmla="*/ 424387 h 1570988"/>
                  <a:gd name="connsiteX20" fmla="*/ 419098 w 559183"/>
                  <a:gd name="connsiteY20" fmla="*/ 363427 h 1570988"/>
                  <a:gd name="connsiteX21" fmla="*/ 436515 w 559183"/>
                  <a:gd name="connsiteY21" fmla="*/ 337302 h 1570988"/>
                  <a:gd name="connsiteX22" fmla="*/ 445224 w 559183"/>
                  <a:gd name="connsiteY22" fmla="*/ 311176 h 1570988"/>
                  <a:gd name="connsiteX23" fmla="*/ 471349 w 559183"/>
                  <a:gd name="connsiteY23" fmla="*/ 285050 h 1570988"/>
                  <a:gd name="connsiteX24" fmla="*/ 488766 w 559183"/>
                  <a:gd name="connsiteY24" fmla="*/ 250216 h 1570988"/>
                  <a:gd name="connsiteX25" fmla="*/ 523601 w 559183"/>
                  <a:gd name="connsiteY25" fmla="*/ 197965 h 1570988"/>
                  <a:gd name="connsiteX26" fmla="*/ 541018 w 559183"/>
                  <a:gd name="connsiteY26" fmla="*/ 171839 h 1570988"/>
                  <a:gd name="connsiteX27" fmla="*/ 558435 w 559183"/>
                  <a:gd name="connsiteY27" fmla="*/ 119587 h 1570988"/>
                  <a:gd name="connsiteX28" fmla="*/ 514756 w 559183"/>
                  <a:gd name="connsiteY28" fmla="*/ 593 h 1570988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410389 w 559183"/>
                  <a:gd name="connsiteY9" fmla="*/ 1512959 h 1570988"/>
                  <a:gd name="connsiteX10" fmla="*/ 436515 w 559183"/>
                  <a:gd name="connsiteY10" fmla="*/ 1486833 h 1570988"/>
                  <a:gd name="connsiteX11" fmla="*/ 453932 w 559183"/>
                  <a:gd name="connsiteY11" fmla="*/ 1460707 h 1570988"/>
                  <a:gd name="connsiteX12" fmla="*/ 343647 w 559183"/>
                  <a:gd name="connsiteY12" fmla="*/ 1266805 h 1570988"/>
                  <a:gd name="connsiteX13" fmla="*/ 427806 w 559183"/>
                  <a:gd name="connsiteY13" fmla="*/ 1077530 h 1570988"/>
                  <a:gd name="connsiteX14" fmla="*/ 410389 w 559183"/>
                  <a:gd name="connsiteY14" fmla="*/ 964319 h 1570988"/>
                  <a:gd name="connsiteX15" fmla="*/ 401681 w 559183"/>
                  <a:gd name="connsiteY15" fmla="*/ 868525 h 1570988"/>
                  <a:gd name="connsiteX16" fmla="*/ 375555 w 559183"/>
                  <a:gd name="connsiteY16" fmla="*/ 781439 h 1570988"/>
                  <a:gd name="connsiteX17" fmla="*/ 349429 w 559183"/>
                  <a:gd name="connsiteY17" fmla="*/ 650810 h 1570988"/>
                  <a:gd name="connsiteX18" fmla="*/ 358138 w 559183"/>
                  <a:gd name="connsiteY18" fmla="*/ 494056 h 1570988"/>
                  <a:gd name="connsiteX19" fmla="*/ 392972 w 559183"/>
                  <a:gd name="connsiteY19" fmla="*/ 424387 h 1570988"/>
                  <a:gd name="connsiteX20" fmla="*/ 419098 w 559183"/>
                  <a:gd name="connsiteY20" fmla="*/ 363427 h 1570988"/>
                  <a:gd name="connsiteX21" fmla="*/ 436515 w 559183"/>
                  <a:gd name="connsiteY21" fmla="*/ 337302 h 1570988"/>
                  <a:gd name="connsiteX22" fmla="*/ 445224 w 559183"/>
                  <a:gd name="connsiteY22" fmla="*/ 311176 h 1570988"/>
                  <a:gd name="connsiteX23" fmla="*/ 471349 w 559183"/>
                  <a:gd name="connsiteY23" fmla="*/ 285050 h 1570988"/>
                  <a:gd name="connsiteX24" fmla="*/ 488766 w 559183"/>
                  <a:gd name="connsiteY24" fmla="*/ 250216 h 1570988"/>
                  <a:gd name="connsiteX25" fmla="*/ 523601 w 559183"/>
                  <a:gd name="connsiteY25" fmla="*/ 197965 h 1570988"/>
                  <a:gd name="connsiteX26" fmla="*/ 541018 w 559183"/>
                  <a:gd name="connsiteY26" fmla="*/ 171839 h 1570988"/>
                  <a:gd name="connsiteX27" fmla="*/ 558435 w 559183"/>
                  <a:gd name="connsiteY27" fmla="*/ 119587 h 1570988"/>
                  <a:gd name="connsiteX28" fmla="*/ 514756 w 559183"/>
                  <a:gd name="connsiteY28" fmla="*/ 593 h 1570988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410389 w 559183"/>
                  <a:gd name="connsiteY9" fmla="*/ 1512959 h 1570988"/>
                  <a:gd name="connsiteX10" fmla="*/ 436515 w 559183"/>
                  <a:gd name="connsiteY10" fmla="*/ 1486833 h 1570988"/>
                  <a:gd name="connsiteX11" fmla="*/ 343647 w 559183"/>
                  <a:gd name="connsiteY11" fmla="*/ 1266805 h 1570988"/>
                  <a:gd name="connsiteX12" fmla="*/ 427806 w 559183"/>
                  <a:gd name="connsiteY12" fmla="*/ 1077530 h 1570988"/>
                  <a:gd name="connsiteX13" fmla="*/ 410389 w 559183"/>
                  <a:gd name="connsiteY13" fmla="*/ 964319 h 1570988"/>
                  <a:gd name="connsiteX14" fmla="*/ 401681 w 559183"/>
                  <a:gd name="connsiteY14" fmla="*/ 868525 h 1570988"/>
                  <a:gd name="connsiteX15" fmla="*/ 375555 w 559183"/>
                  <a:gd name="connsiteY15" fmla="*/ 781439 h 1570988"/>
                  <a:gd name="connsiteX16" fmla="*/ 349429 w 559183"/>
                  <a:gd name="connsiteY16" fmla="*/ 650810 h 1570988"/>
                  <a:gd name="connsiteX17" fmla="*/ 358138 w 559183"/>
                  <a:gd name="connsiteY17" fmla="*/ 494056 h 1570988"/>
                  <a:gd name="connsiteX18" fmla="*/ 392972 w 559183"/>
                  <a:gd name="connsiteY18" fmla="*/ 424387 h 1570988"/>
                  <a:gd name="connsiteX19" fmla="*/ 419098 w 559183"/>
                  <a:gd name="connsiteY19" fmla="*/ 363427 h 1570988"/>
                  <a:gd name="connsiteX20" fmla="*/ 436515 w 559183"/>
                  <a:gd name="connsiteY20" fmla="*/ 337302 h 1570988"/>
                  <a:gd name="connsiteX21" fmla="*/ 445224 w 559183"/>
                  <a:gd name="connsiteY21" fmla="*/ 311176 h 1570988"/>
                  <a:gd name="connsiteX22" fmla="*/ 471349 w 559183"/>
                  <a:gd name="connsiteY22" fmla="*/ 285050 h 1570988"/>
                  <a:gd name="connsiteX23" fmla="*/ 488766 w 559183"/>
                  <a:gd name="connsiteY23" fmla="*/ 250216 h 1570988"/>
                  <a:gd name="connsiteX24" fmla="*/ 523601 w 559183"/>
                  <a:gd name="connsiteY24" fmla="*/ 197965 h 1570988"/>
                  <a:gd name="connsiteX25" fmla="*/ 541018 w 559183"/>
                  <a:gd name="connsiteY25" fmla="*/ 171839 h 1570988"/>
                  <a:gd name="connsiteX26" fmla="*/ 558435 w 559183"/>
                  <a:gd name="connsiteY26" fmla="*/ 119587 h 1570988"/>
                  <a:gd name="connsiteX27" fmla="*/ 514756 w 559183"/>
                  <a:gd name="connsiteY27" fmla="*/ 593 h 1570988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410389 w 559183"/>
                  <a:gd name="connsiteY9" fmla="*/ 1512959 h 1570988"/>
                  <a:gd name="connsiteX10" fmla="*/ 343647 w 559183"/>
                  <a:gd name="connsiteY10" fmla="*/ 1266805 h 1570988"/>
                  <a:gd name="connsiteX11" fmla="*/ 427806 w 559183"/>
                  <a:gd name="connsiteY11" fmla="*/ 1077530 h 1570988"/>
                  <a:gd name="connsiteX12" fmla="*/ 410389 w 559183"/>
                  <a:gd name="connsiteY12" fmla="*/ 964319 h 1570988"/>
                  <a:gd name="connsiteX13" fmla="*/ 401681 w 559183"/>
                  <a:gd name="connsiteY13" fmla="*/ 868525 h 1570988"/>
                  <a:gd name="connsiteX14" fmla="*/ 375555 w 559183"/>
                  <a:gd name="connsiteY14" fmla="*/ 781439 h 1570988"/>
                  <a:gd name="connsiteX15" fmla="*/ 349429 w 559183"/>
                  <a:gd name="connsiteY15" fmla="*/ 650810 h 1570988"/>
                  <a:gd name="connsiteX16" fmla="*/ 358138 w 559183"/>
                  <a:gd name="connsiteY16" fmla="*/ 494056 h 1570988"/>
                  <a:gd name="connsiteX17" fmla="*/ 392972 w 559183"/>
                  <a:gd name="connsiteY17" fmla="*/ 424387 h 1570988"/>
                  <a:gd name="connsiteX18" fmla="*/ 419098 w 559183"/>
                  <a:gd name="connsiteY18" fmla="*/ 363427 h 1570988"/>
                  <a:gd name="connsiteX19" fmla="*/ 436515 w 559183"/>
                  <a:gd name="connsiteY19" fmla="*/ 337302 h 1570988"/>
                  <a:gd name="connsiteX20" fmla="*/ 445224 w 559183"/>
                  <a:gd name="connsiteY20" fmla="*/ 311176 h 1570988"/>
                  <a:gd name="connsiteX21" fmla="*/ 471349 w 559183"/>
                  <a:gd name="connsiteY21" fmla="*/ 285050 h 1570988"/>
                  <a:gd name="connsiteX22" fmla="*/ 488766 w 559183"/>
                  <a:gd name="connsiteY22" fmla="*/ 250216 h 1570988"/>
                  <a:gd name="connsiteX23" fmla="*/ 523601 w 559183"/>
                  <a:gd name="connsiteY23" fmla="*/ 197965 h 1570988"/>
                  <a:gd name="connsiteX24" fmla="*/ 541018 w 559183"/>
                  <a:gd name="connsiteY24" fmla="*/ 171839 h 1570988"/>
                  <a:gd name="connsiteX25" fmla="*/ 558435 w 559183"/>
                  <a:gd name="connsiteY25" fmla="*/ 119587 h 1570988"/>
                  <a:gd name="connsiteX26" fmla="*/ 514756 w 559183"/>
                  <a:gd name="connsiteY26" fmla="*/ 593 h 1570988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343647 w 559183"/>
                  <a:gd name="connsiteY9" fmla="*/ 1266805 h 1570988"/>
                  <a:gd name="connsiteX10" fmla="*/ 427806 w 559183"/>
                  <a:gd name="connsiteY10" fmla="*/ 1077530 h 1570988"/>
                  <a:gd name="connsiteX11" fmla="*/ 410389 w 559183"/>
                  <a:gd name="connsiteY11" fmla="*/ 964319 h 1570988"/>
                  <a:gd name="connsiteX12" fmla="*/ 401681 w 559183"/>
                  <a:gd name="connsiteY12" fmla="*/ 868525 h 1570988"/>
                  <a:gd name="connsiteX13" fmla="*/ 375555 w 559183"/>
                  <a:gd name="connsiteY13" fmla="*/ 781439 h 1570988"/>
                  <a:gd name="connsiteX14" fmla="*/ 349429 w 559183"/>
                  <a:gd name="connsiteY14" fmla="*/ 650810 h 1570988"/>
                  <a:gd name="connsiteX15" fmla="*/ 358138 w 559183"/>
                  <a:gd name="connsiteY15" fmla="*/ 494056 h 1570988"/>
                  <a:gd name="connsiteX16" fmla="*/ 392972 w 559183"/>
                  <a:gd name="connsiteY16" fmla="*/ 424387 h 1570988"/>
                  <a:gd name="connsiteX17" fmla="*/ 419098 w 559183"/>
                  <a:gd name="connsiteY17" fmla="*/ 363427 h 1570988"/>
                  <a:gd name="connsiteX18" fmla="*/ 436515 w 559183"/>
                  <a:gd name="connsiteY18" fmla="*/ 337302 h 1570988"/>
                  <a:gd name="connsiteX19" fmla="*/ 445224 w 559183"/>
                  <a:gd name="connsiteY19" fmla="*/ 311176 h 1570988"/>
                  <a:gd name="connsiteX20" fmla="*/ 471349 w 559183"/>
                  <a:gd name="connsiteY20" fmla="*/ 285050 h 1570988"/>
                  <a:gd name="connsiteX21" fmla="*/ 488766 w 559183"/>
                  <a:gd name="connsiteY21" fmla="*/ 250216 h 1570988"/>
                  <a:gd name="connsiteX22" fmla="*/ 523601 w 559183"/>
                  <a:gd name="connsiteY22" fmla="*/ 197965 h 1570988"/>
                  <a:gd name="connsiteX23" fmla="*/ 541018 w 559183"/>
                  <a:gd name="connsiteY23" fmla="*/ 171839 h 1570988"/>
                  <a:gd name="connsiteX24" fmla="*/ 558435 w 559183"/>
                  <a:gd name="connsiteY24" fmla="*/ 119587 h 1570988"/>
                  <a:gd name="connsiteX25" fmla="*/ 514756 w 559183"/>
                  <a:gd name="connsiteY25" fmla="*/ 593 h 1570988"/>
                  <a:gd name="connsiteX0" fmla="*/ 514756 w 559183"/>
                  <a:gd name="connsiteY0" fmla="*/ 593 h 1570553"/>
                  <a:gd name="connsiteX1" fmla="*/ 256764 w 559183"/>
                  <a:gd name="connsiteY1" fmla="*/ 174563 h 1570553"/>
                  <a:gd name="connsiteX2" fmla="*/ 37690 w 559183"/>
                  <a:gd name="connsiteY2" fmla="*/ 366830 h 1570553"/>
                  <a:gd name="connsiteX3" fmla="*/ 43269 w 559183"/>
                  <a:gd name="connsiteY3" fmla="*/ 677889 h 1570553"/>
                  <a:gd name="connsiteX4" fmla="*/ 36941 w 559183"/>
                  <a:gd name="connsiteY4" fmla="*/ 1042900 h 1570553"/>
                  <a:gd name="connsiteX5" fmla="*/ 28232 w 559183"/>
                  <a:gd name="connsiteY5" fmla="*/ 1205437 h 1570553"/>
                  <a:gd name="connsiteX6" fmla="*/ 9251 w 559183"/>
                  <a:gd name="connsiteY6" fmla="*/ 1534526 h 1570553"/>
                  <a:gd name="connsiteX7" fmla="*/ 192675 w 559183"/>
                  <a:gd name="connsiteY7" fmla="*/ 1565210 h 1570553"/>
                  <a:gd name="connsiteX8" fmla="*/ 343033 w 559183"/>
                  <a:gd name="connsiteY8" fmla="*/ 1563646 h 1570553"/>
                  <a:gd name="connsiteX9" fmla="*/ 343647 w 559183"/>
                  <a:gd name="connsiteY9" fmla="*/ 1266805 h 1570553"/>
                  <a:gd name="connsiteX10" fmla="*/ 427806 w 559183"/>
                  <a:gd name="connsiteY10" fmla="*/ 1077530 h 1570553"/>
                  <a:gd name="connsiteX11" fmla="*/ 410389 w 559183"/>
                  <a:gd name="connsiteY11" fmla="*/ 964319 h 1570553"/>
                  <a:gd name="connsiteX12" fmla="*/ 401681 w 559183"/>
                  <a:gd name="connsiteY12" fmla="*/ 868525 h 1570553"/>
                  <a:gd name="connsiteX13" fmla="*/ 375555 w 559183"/>
                  <a:gd name="connsiteY13" fmla="*/ 781439 h 1570553"/>
                  <a:gd name="connsiteX14" fmla="*/ 349429 w 559183"/>
                  <a:gd name="connsiteY14" fmla="*/ 650810 h 1570553"/>
                  <a:gd name="connsiteX15" fmla="*/ 358138 w 559183"/>
                  <a:gd name="connsiteY15" fmla="*/ 494056 h 1570553"/>
                  <a:gd name="connsiteX16" fmla="*/ 392972 w 559183"/>
                  <a:gd name="connsiteY16" fmla="*/ 424387 h 1570553"/>
                  <a:gd name="connsiteX17" fmla="*/ 419098 w 559183"/>
                  <a:gd name="connsiteY17" fmla="*/ 363427 h 1570553"/>
                  <a:gd name="connsiteX18" fmla="*/ 436515 w 559183"/>
                  <a:gd name="connsiteY18" fmla="*/ 337302 h 1570553"/>
                  <a:gd name="connsiteX19" fmla="*/ 445224 w 559183"/>
                  <a:gd name="connsiteY19" fmla="*/ 311176 h 1570553"/>
                  <a:gd name="connsiteX20" fmla="*/ 471349 w 559183"/>
                  <a:gd name="connsiteY20" fmla="*/ 285050 h 1570553"/>
                  <a:gd name="connsiteX21" fmla="*/ 488766 w 559183"/>
                  <a:gd name="connsiteY21" fmla="*/ 250216 h 1570553"/>
                  <a:gd name="connsiteX22" fmla="*/ 523601 w 559183"/>
                  <a:gd name="connsiteY22" fmla="*/ 197965 h 1570553"/>
                  <a:gd name="connsiteX23" fmla="*/ 541018 w 559183"/>
                  <a:gd name="connsiteY23" fmla="*/ 171839 h 1570553"/>
                  <a:gd name="connsiteX24" fmla="*/ 558435 w 559183"/>
                  <a:gd name="connsiteY24" fmla="*/ 119587 h 1570553"/>
                  <a:gd name="connsiteX25" fmla="*/ 514756 w 559183"/>
                  <a:gd name="connsiteY25" fmla="*/ 593 h 1570553"/>
                  <a:gd name="connsiteX0" fmla="*/ 514756 w 558435"/>
                  <a:gd name="connsiteY0" fmla="*/ 593 h 1570553"/>
                  <a:gd name="connsiteX1" fmla="*/ 256764 w 558435"/>
                  <a:gd name="connsiteY1" fmla="*/ 174563 h 1570553"/>
                  <a:gd name="connsiteX2" fmla="*/ 37690 w 558435"/>
                  <a:gd name="connsiteY2" fmla="*/ 366830 h 1570553"/>
                  <a:gd name="connsiteX3" fmla="*/ 43269 w 558435"/>
                  <a:gd name="connsiteY3" fmla="*/ 677889 h 1570553"/>
                  <a:gd name="connsiteX4" fmla="*/ 36941 w 558435"/>
                  <a:gd name="connsiteY4" fmla="*/ 1042900 h 1570553"/>
                  <a:gd name="connsiteX5" fmla="*/ 28232 w 558435"/>
                  <a:gd name="connsiteY5" fmla="*/ 1205437 h 1570553"/>
                  <a:gd name="connsiteX6" fmla="*/ 9251 w 558435"/>
                  <a:gd name="connsiteY6" fmla="*/ 1534526 h 1570553"/>
                  <a:gd name="connsiteX7" fmla="*/ 192675 w 558435"/>
                  <a:gd name="connsiteY7" fmla="*/ 1565210 h 1570553"/>
                  <a:gd name="connsiteX8" fmla="*/ 343033 w 558435"/>
                  <a:gd name="connsiteY8" fmla="*/ 1563646 h 1570553"/>
                  <a:gd name="connsiteX9" fmla="*/ 343647 w 558435"/>
                  <a:gd name="connsiteY9" fmla="*/ 1266805 h 1570553"/>
                  <a:gd name="connsiteX10" fmla="*/ 427806 w 558435"/>
                  <a:gd name="connsiteY10" fmla="*/ 1077530 h 1570553"/>
                  <a:gd name="connsiteX11" fmla="*/ 410389 w 558435"/>
                  <a:gd name="connsiteY11" fmla="*/ 964319 h 1570553"/>
                  <a:gd name="connsiteX12" fmla="*/ 401681 w 558435"/>
                  <a:gd name="connsiteY12" fmla="*/ 868525 h 1570553"/>
                  <a:gd name="connsiteX13" fmla="*/ 375555 w 558435"/>
                  <a:gd name="connsiteY13" fmla="*/ 781439 h 1570553"/>
                  <a:gd name="connsiteX14" fmla="*/ 349429 w 558435"/>
                  <a:gd name="connsiteY14" fmla="*/ 650810 h 1570553"/>
                  <a:gd name="connsiteX15" fmla="*/ 358138 w 558435"/>
                  <a:gd name="connsiteY15" fmla="*/ 494056 h 1570553"/>
                  <a:gd name="connsiteX16" fmla="*/ 392972 w 558435"/>
                  <a:gd name="connsiteY16" fmla="*/ 424387 h 1570553"/>
                  <a:gd name="connsiteX17" fmla="*/ 419098 w 558435"/>
                  <a:gd name="connsiteY17" fmla="*/ 363427 h 1570553"/>
                  <a:gd name="connsiteX18" fmla="*/ 436515 w 558435"/>
                  <a:gd name="connsiteY18" fmla="*/ 337302 h 1570553"/>
                  <a:gd name="connsiteX19" fmla="*/ 445224 w 558435"/>
                  <a:gd name="connsiteY19" fmla="*/ 311176 h 1570553"/>
                  <a:gd name="connsiteX20" fmla="*/ 471349 w 558435"/>
                  <a:gd name="connsiteY20" fmla="*/ 285050 h 1570553"/>
                  <a:gd name="connsiteX21" fmla="*/ 488766 w 558435"/>
                  <a:gd name="connsiteY21" fmla="*/ 250216 h 1570553"/>
                  <a:gd name="connsiteX22" fmla="*/ 523601 w 558435"/>
                  <a:gd name="connsiteY22" fmla="*/ 197965 h 1570553"/>
                  <a:gd name="connsiteX23" fmla="*/ 558435 w 558435"/>
                  <a:gd name="connsiteY23" fmla="*/ 119587 h 1570553"/>
                  <a:gd name="connsiteX24" fmla="*/ 514756 w 558435"/>
                  <a:gd name="connsiteY24" fmla="*/ 593 h 1570553"/>
                  <a:gd name="connsiteX0" fmla="*/ 514756 w 560509"/>
                  <a:gd name="connsiteY0" fmla="*/ 674 h 1570634"/>
                  <a:gd name="connsiteX1" fmla="*/ 256764 w 560509"/>
                  <a:gd name="connsiteY1" fmla="*/ 174644 h 1570634"/>
                  <a:gd name="connsiteX2" fmla="*/ 37690 w 560509"/>
                  <a:gd name="connsiteY2" fmla="*/ 366911 h 1570634"/>
                  <a:gd name="connsiteX3" fmla="*/ 43269 w 560509"/>
                  <a:gd name="connsiteY3" fmla="*/ 677970 h 1570634"/>
                  <a:gd name="connsiteX4" fmla="*/ 36941 w 560509"/>
                  <a:gd name="connsiteY4" fmla="*/ 1042981 h 1570634"/>
                  <a:gd name="connsiteX5" fmla="*/ 28232 w 560509"/>
                  <a:gd name="connsiteY5" fmla="*/ 1205518 h 1570634"/>
                  <a:gd name="connsiteX6" fmla="*/ 9251 w 560509"/>
                  <a:gd name="connsiteY6" fmla="*/ 1534607 h 1570634"/>
                  <a:gd name="connsiteX7" fmla="*/ 192675 w 560509"/>
                  <a:gd name="connsiteY7" fmla="*/ 1565291 h 1570634"/>
                  <a:gd name="connsiteX8" fmla="*/ 343033 w 560509"/>
                  <a:gd name="connsiteY8" fmla="*/ 1563727 h 1570634"/>
                  <a:gd name="connsiteX9" fmla="*/ 343647 w 560509"/>
                  <a:gd name="connsiteY9" fmla="*/ 1266886 h 1570634"/>
                  <a:gd name="connsiteX10" fmla="*/ 427806 w 560509"/>
                  <a:gd name="connsiteY10" fmla="*/ 1077611 h 1570634"/>
                  <a:gd name="connsiteX11" fmla="*/ 410389 w 560509"/>
                  <a:gd name="connsiteY11" fmla="*/ 964400 h 1570634"/>
                  <a:gd name="connsiteX12" fmla="*/ 401681 w 560509"/>
                  <a:gd name="connsiteY12" fmla="*/ 868606 h 1570634"/>
                  <a:gd name="connsiteX13" fmla="*/ 375555 w 560509"/>
                  <a:gd name="connsiteY13" fmla="*/ 781520 h 1570634"/>
                  <a:gd name="connsiteX14" fmla="*/ 349429 w 560509"/>
                  <a:gd name="connsiteY14" fmla="*/ 650891 h 1570634"/>
                  <a:gd name="connsiteX15" fmla="*/ 358138 w 560509"/>
                  <a:gd name="connsiteY15" fmla="*/ 494137 h 1570634"/>
                  <a:gd name="connsiteX16" fmla="*/ 392972 w 560509"/>
                  <a:gd name="connsiteY16" fmla="*/ 424468 h 1570634"/>
                  <a:gd name="connsiteX17" fmla="*/ 419098 w 560509"/>
                  <a:gd name="connsiteY17" fmla="*/ 363508 h 1570634"/>
                  <a:gd name="connsiteX18" fmla="*/ 436515 w 560509"/>
                  <a:gd name="connsiteY18" fmla="*/ 337383 h 1570634"/>
                  <a:gd name="connsiteX19" fmla="*/ 445224 w 560509"/>
                  <a:gd name="connsiteY19" fmla="*/ 311257 h 1570634"/>
                  <a:gd name="connsiteX20" fmla="*/ 471349 w 560509"/>
                  <a:gd name="connsiteY20" fmla="*/ 285131 h 1570634"/>
                  <a:gd name="connsiteX21" fmla="*/ 488766 w 560509"/>
                  <a:gd name="connsiteY21" fmla="*/ 250297 h 1570634"/>
                  <a:gd name="connsiteX22" fmla="*/ 558435 w 560509"/>
                  <a:gd name="connsiteY22" fmla="*/ 119668 h 1570634"/>
                  <a:gd name="connsiteX23" fmla="*/ 514756 w 560509"/>
                  <a:gd name="connsiteY23" fmla="*/ 674 h 1570634"/>
                  <a:gd name="connsiteX0" fmla="*/ 514756 w 561751"/>
                  <a:gd name="connsiteY0" fmla="*/ 717 h 1570677"/>
                  <a:gd name="connsiteX1" fmla="*/ 256764 w 561751"/>
                  <a:gd name="connsiteY1" fmla="*/ 174687 h 1570677"/>
                  <a:gd name="connsiteX2" fmla="*/ 37690 w 561751"/>
                  <a:gd name="connsiteY2" fmla="*/ 366954 h 1570677"/>
                  <a:gd name="connsiteX3" fmla="*/ 43269 w 561751"/>
                  <a:gd name="connsiteY3" fmla="*/ 678013 h 1570677"/>
                  <a:gd name="connsiteX4" fmla="*/ 36941 w 561751"/>
                  <a:gd name="connsiteY4" fmla="*/ 1043024 h 1570677"/>
                  <a:gd name="connsiteX5" fmla="*/ 28232 w 561751"/>
                  <a:gd name="connsiteY5" fmla="*/ 1205561 h 1570677"/>
                  <a:gd name="connsiteX6" fmla="*/ 9251 w 561751"/>
                  <a:gd name="connsiteY6" fmla="*/ 1534650 h 1570677"/>
                  <a:gd name="connsiteX7" fmla="*/ 192675 w 561751"/>
                  <a:gd name="connsiteY7" fmla="*/ 1565334 h 1570677"/>
                  <a:gd name="connsiteX8" fmla="*/ 343033 w 561751"/>
                  <a:gd name="connsiteY8" fmla="*/ 1563770 h 1570677"/>
                  <a:gd name="connsiteX9" fmla="*/ 343647 w 561751"/>
                  <a:gd name="connsiteY9" fmla="*/ 1266929 h 1570677"/>
                  <a:gd name="connsiteX10" fmla="*/ 427806 w 561751"/>
                  <a:gd name="connsiteY10" fmla="*/ 1077654 h 1570677"/>
                  <a:gd name="connsiteX11" fmla="*/ 410389 w 561751"/>
                  <a:gd name="connsiteY11" fmla="*/ 964443 h 1570677"/>
                  <a:gd name="connsiteX12" fmla="*/ 401681 w 561751"/>
                  <a:gd name="connsiteY12" fmla="*/ 868649 h 1570677"/>
                  <a:gd name="connsiteX13" fmla="*/ 375555 w 561751"/>
                  <a:gd name="connsiteY13" fmla="*/ 781563 h 1570677"/>
                  <a:gd name="connsiteX14" fmla="*/ 349429 w 561751"/>
                  <a:gd name="connsiteY14" fmla="*/ 650934 h 1570677"/>
                  <a:gd name="connsiteX15" fmla="*/ 358138 w 561751"/>
                  <a:gd name="connsiteY15" fmla="*/ 494180 h 1570677"/>
                  <a:gd name="connsiteX16" fmla="*/ 392972 w 561751"/>
                  <a:gd name="connsiteY16" fmla="*/ 424511 h 1570677"/>
                  <a:gd name="connsiteX17" fmla="*/ 419098 w 561751"/>
                  <a:gd name="connsiteY17" fmla="*/ 363551 h 1570677"/>
                  <a:gd name="connsiteX18" fmla="*/ 436515 w 561751"/>
                  <a:gd name="connsiteY18" fmla="*/ 337426 h 1570677"/>
                  <a:gd name="connsiteX19" fmla="*/ 445224 w 561751"/>
                  <a:gd name="connsiteY19" fmla="*/ 311300 h 1570677"/>
                  <a:gd name="connsiteX20" fmla="*/ 471349 w 561751"/>
                  <a:gd name="connsiteY20" fmla="*/ 285174 h 1570677"/>
                  <a:gd name="connsiteX21" fmla="*/ 558435 w 561751"/>
                  <a:gd name="connsiteY21" fmla="*/ 119711 h 1570677"/>
                  <a:gd name="connsiteX22" fmla="*/ 514756 w 561751"/>
                  <a:gd name="connsiteY22" fmla="*/ 717 h 1570677"/>
                  <a:gd name="connsiteX0" fmla="*/ 514756 w 563640"/>
                  <a:gd name="connsiteY0" fmla="*/ 753 h 1570713"/>
                  <a:gd name="connsiteX1" fmla="*/ 256764 w 563640"/>
                  <a:gd name="connsiteY1" fmla="*/ 174723 h 1570713"/>
                  <a:gd name="connsiteX2" fmla="*/ 37690 w 563640"/>
                  <a:gd name="connsiteY2" fmla="*/ 366990 h 1570713"/>
                  <a:gd name="connsiteX3" fmla="*/ 43269 w 563640"/>
                  <a:gd name="connsiteY3" fmla="*/ 678049 h 1570713"/>
                  <a:gd name="connsiteX4" fmla="*/ 36941 w 563640"/>
                  <a:gd name="connsiteY4" fmla="*/ 1043060 h 1570713"/>
                  <a:gd name="connsiteX5" fmla="*/ 28232 w 563640"/>
                  <a:gd name="connsiteY5" fmla="*/ 1205597 h 1570713"/>
                  <a:gd name="connsiteX6" fmla="*/ 9251 w 563640"/>
                  <a:gd name="connsiteY6" fmla="*/ 1534686 h 1570713"/>
                  <a:gd name="connsiteX7" fmla="*/ 192675 w 563640"/>
                  <a:gd name="connsiteY7" fmla="*/ 1565370 h 1570713"/>
                  <a:gd name="connsiteX8" fmla="*/ 343033 w 563640"/>
                  <a:gd name="connsiteY8" fmla="*/ 1563806 h 1570713"/>
                  <a:gd name="connsiteX9" fmla="*/ 343647 w 563640"/>
                  <a:gd name="connsiteY9" fmla="*/ 1266965 h 1570713"/>
                  <a:gd name="connsiteX10" fmla="*/ 427806 w 563640"/>
                  <a:gd name="connsiteY10" fmla="*/ 1077690 h 1570713"/>
                  <a:gd name="connsiteX11" fmla="*/ 410389 w 563640"/>
                  <a:gd name="connsiteY11" fmla="*/ 964479 h 1570713"/>
                  <a:gd name="connsiteX12" fmla="*/ 401681 w 563640"/>
                  <a:gd name="connsiteY12" fmla="*/ 868685 h 1570713"/>
                  <a:gd name="connsiteX13" fmla="*/ 375555 w 563640"/>
                  <a:gd name="connsiteY13" fmla="*/ 781599 h 1570713"/>
                  <a:gd name="connsiteX14" fmla="*/ 349429 w 563640"/>
                  <a:gd name="connsiteY14" fmla="*/ 650970 h 1570713"/>
                  <a:gd name="connsiteX15" fmla="*/ 358138 w 563640"/>
                  <a:gd name="connsiteY15" fmla="*/ 494216 h 1570713"/>
                  <a:gd name="connsiteX16" fmla="*/ 392972 w 563640"/>
                  <a:gd name="connsiteY16" fmla="*/ 424547 h 1570713"/>
                  <a:gd name="connsiteX17" fmla="*/ 419098 w 563640"/>
                  <a:gd name="connsiteY17" fmla="*/ 363587 h 1570713"/>
                  <a:gd name="connsiteX18" fmla="*/ 436515 w 563640"/>
                  <a:gd name="connsiteY18" fmla="*/ 337462 h 1570713"/>
                  <a:gd name="connsiteX19" fmla="*/ 445224 w 563640"/>
                  <a:gd name="connsiteY19" fmla="*/ 311336 h 1570713"/>
                  <a:gd name="connsiteX20" fmla="*/ 558435 w 563640"/>
                  <a:gd name="connsiteY20" fmla="*/ 119747 h 1570713"/>
                  <a:gd name="connsiteX21" fmla="*/ 514756 w 563640"/>
                  <a:gd name="connsiteY21" fmla="*/ 753 h 1570713"/>
                  <a:gd name="connsiteX0" fmla="*/ 514756 w 564273"/>
                  <a:gd name="connsiteY0" fmla="*/ 793 h 1570753"/>
                  <a:gd name="connsiteX1" fmla="*/ 256764 w 564273"/>
                  <a:gd name="connsiteY1" fmla="*/ 174763 h 1570753"/>
                  <a:gd name="connsiteX2" fmla="*/ 37690 w 564273"/>
                  <a:gd name="connsiteY2" fmla="*/ 367030 h 1570753"/>
                  <a:gd name="connsiteX3" fmla="*/ 43269 w 564273"/>
                  <a:gd name="connsiteY3" fmla="*/ 678089 h 1570753"/>
                  <a:gd name="connsiteX4" fmla="*/ 36941 w 564273"/>
                  <a:gd name="connsiteY4" fmla="*/ 1043100 h 1570753"/>
                  <a:gd name="connsiteX5" fmla="*/ 28232 w 564273"/>
                  <a:gd name="connsiteY5" fmla="*/ 1205637 h 1570753"/>
                  <a:gd name="connsiteX6" fmla="*/ 9251 w 564273"/>
                  <a:gd name="connsiteY6" fmla="*/ 1534726 h 1570753"/>
                  <a:gd name="connsiteX7" fmla="*/ 192675 w 564273"/>
                  <a:gd name="connsiteY7" fmla="*/ 1565410 h 1570753"/>
                  <a:gd name="connsiteX8" fmla="*/ 343033 w 564273"/>
                  <a:gd name="connsiteY8" fmla="*/ 1563846 h 1570753"/>
                  <a:gd name="connsiteX9" fmla="*/ 343647 w 564273"/>
                  <a:gd name="connsiteY9" fmla="*/ 1267005 h 1570753"/>
                  <a:gd name="connsiteX10" fmla="*/ 427806 w 564273"/>
                  <a:gd name="connsiteY10" fmla="*/ 1077730 h 1570753"/>
                  <a:gd name="connsiteX11" fmla="*/ 410389 w 564273"/>
                  <a:gd name="connsiteY11" fmla="*/ 964519 h 1570753"/>
                  <a:gd name="connsiteX12" fmla="*/ 401681 w 564273"/>
                  <a:gd name="connsiteY12" fmla="*/ 868725 h 1570753"/>
                  <a:gd name="connsiteX13" fmla="*/ 375555 w 564273"/>
                  <a:gd name="connsiteY13" fmla="*/ 781639 h 1570753"/>
                  <a:gd name="connsiteX14" fmla="*/ 349429 w 564273"/>
                  <a:gd name="connsiteY14" fmla="*/ 651010 h 1570753"/>
                  <a:gd name="connsiteX15" fmla="*/ 358138 w 564273"/>
                  <a:gd name="connsiteY15" fmla="*/ 494256 h 1570753"/>
                  <a:gd name="connsiteX16" fmla="*/ 392972 w 564273"/>
                  <a:gd name="connsiteY16" fmla="*/ 424587 h 1570753"/>
                  <a:gd name="connsiteX17" fmla="*/ 419098 w 564273"/>
                  <a:gd name="connsiteY17" fmla="*/ 363627 h 1570753"/>
                  <a:gd name="connsiteX18" fmla="*/ 436515 w 564273"/>
                  <a:gd name="connsiteY18" fmla="*/ 337502 h 1570753"/>
                  <a:gd name="connsiteX19" fmla="*/ 558435 w 564273"/>
                  <a:gd name="connsiteY19" fmla="*/ 119787 h 1570753"/>
                  <a:gd name="connsiteX20" fmla="*/ 514756 w 564273"/>
                  <a:gd name="connsiteY20" fmla="*/ 793 h 1570753"/>
                  <a:gd name="connsiteX0" fmla="*/ 514756 w 565543"/>
                  <a:gd name="connsiteY0" fmla="*/ 838 h 1570798"/>
                  <a:gd name="connsiteX1" fmla="*/ 256764 w 565543"/>
                  <a:gd name="connsiteY1" fmla="*/ 174808 h 1570798"/>
                  <a:gd name="connsiteX2" fmla="*/ 37690 w 565543"/>
                  <a:gd name="connsiteY2" fmla="*/ 367075 h 1570798"/>
                  <a:gd name="connsiteX3" fmla="*/ 43269 w 565543"/>
                  <a:gd name="connsiteY3" fmla="*/ 678134 h 1570798"/>
                  <a:gd name="connsiteX4" fmla="*/ 36941 w 565543"/>
                  <a:gd name="connsiteY4" fmla="*/ 1043145 h 1570798"/>
                  <a:gd name="connsiteX5" fmla="*/ 28232 w 565543"/>
                  <a:gd name="connsiteY5" fmla="*/ 1205682 h 1570798"/>
                  <a:gd name="connsiteX6" fmla="*/ 9251 w 565543"/>
                  <a:gd name="connsiteY6" fmla="*/ 1534771 h 1570798"/>
                  <a:gd name="connsiteX7" fmla="*/ 192675 w 565543"/>
                  <a:gd name="connsiteY7" fmla="*/ 1565455 h 1570798"/>
                  <a:gd name="connsiteX8" fmla="*/ 343033 w 565543"/>
                  <a:gd name="connsiteY8" fmla="*/ 1563891 h 1570798"/>
                  <a:gd name="connsiteX9" fmla="*/ 343647 w 565543"/>
                  <a:gd name="connsiteY9" fmla="*/ 1267050 h 1570798"/>
                  <a:gd name="connsiteX10" fmla="*/ 427806 w 565543"/>
                  <a:gd name="connsiteY10" fmla="*/ 1077775 h 1570798"/>
                  <a:gd name="connsiteX11" fmla="*/ 410389 w 565543"/>
                  <a:gd name="connsiteY11" fmla="*/ 964564 h 1570798"/>
                  <a:gd name="connsiteX12" fmla="*/ 401681 w 565543"/>
                  <a:gd name="connsiteY12" fmla="*/ 868770 h 1570798"/>
                  <a:gd name="connsiteX13" fmla="*/ 375555 w 565543"/>
                  <a:gd name="connsiteY13" fmla="*/ 781684 h 1570798"/>
                  <a:gd name="connsiteX14" fmla="*/ 349429 w 565543"/>
                  <a:gd name="connsiteY14" fmla="*/ 651055 h 1570798"/>
                  <a:gd name="connsiteX15" fmla="*/ 358138 w 565543"/>
                  <a:gd name="connsiteY15" fmla="*/ 494301 h 1570798"/>
                  <a:gd name="connsiteX16" fmla="*/ 392972 w 565543"/>
                  <a:gd name="connsiteY16" fmla="*/ 424632 h 1570798"/>
                  <a:gd name="connsiteX17" fmla="*/ 419098 w 565543"/>
                  <a:gd name="connsiteY17" fmla="*/ 363672 h 1570798"/>
                  <a:gd name="connsiteX18" fmla="*/ 558435 w 565543"/>
                  <a:gd name="connsiteY18" fmla="*/ 119832 h 1570798"/>
                  <a:gd name="connsiteX19" fmla="*/ 514756 w 565543"/>
                  <a:gd name="connsiteY19" fmla="*/ 838 h 1570798"/>
                  <a:gd name="connsiteX0" fmla="*/ 514756 w 565717"/>
                  <a:gd name="connsiteY0" fmla="*/ 798 h 1570758"/>
                  <a:gd name="connsiteX1" fmla="*/ 256764 w 565717"/>
                  <a:gd name="connsiteY1" fmla="*/ 174768 h 1570758"/>
                  <a:gd name="connsiteX2" fmla="*/ 37690 w 565717"/>
                  <a:gd name="connsiteY2" fmla="*/ 367035 h 1570758"/>
                  <a:gd name="connsiteX3" fmla="*/ 43269 w 565717"/>
                  <a:gd name="connsiteY3" fmla="*/ 678094 h 1570758"/>
                  <a:gd name="connsiteX4" fmla="*/ 36941 w 565717"/>
                  <a:gd name="connsiteY4" fmla="*/ 1043105 h 1570758"/>
                  <a:gd name="connsiteX5" fmla="*/ 28232 w 565717"/>
                  <a:gd name="connsiteY5" fmla="*/ 1205642 h 1570758"/>
                  <a:gd name="connsiteX6" fmla="*/ 9251 w 565717"/>
                  <a:gd name="connsiteY6" fmla="*/ 1534731 h 1570758"/>
                  <a:gd name="connsiteX7" fmla="*/ 192675 w 565717"/>
                  <a:gd name="connsiteY7" fmla="*/ 1565415 h 1570758"/>
                  <a:gd name="connsiteX8" fmla="*/ 343033 w 565717"/>
                  <a:gd name="connsiteY8" fmla="*/ 1563851 h 1570758"/>
                  <a:gd name="connsiteX9" fmla="*/ 343647 w 565717"/>
                  <a:gd name="connsiteY9" fmla="*/ 1267010 h 1570758"/>
                  <a:gd name="connsiteX10" fmla="*/ 427806 w 565717"/>
                  <a:gd name="connsiteY10" fmla="*/ 1077735 h 1570758"/>
                  <a:gd name="connsiteX11" fmla="*/ 410389 w 565717"/>
                  <a:gd name="connsiteY11" fmla="*/ 964524 h 1570758"/>
                  <a:gd name="connsiteX12" fmla="*/ 401681 w 565717"/>
                  <a:gd name="connsiteY12" fmla="*/ 868730 h 1570758"/>
                  <a:gd name="connsiteX13" fmla="*/ 375555 w 565717"/>
                  <a:gd name="connsiteY13" fmla="*/ 781644 h 1570758"/>
                  <a:gd name="connsiteX14" fmla="*/ 349429 w 565717"/>
                  <a:gd name="connsiteY14" fmla="*/ 651015 h 1570758"/>
                  <a:gd name="connsiteX15" fmla="*/ 358138 w 565717"/>
                  <a:gd name="connsiteY15" fmla="*/ 494261 h 1570758"/>
                  <a:gd name="connsiteX16" fmla="*/ 392972 w 565717"/>
                  <a:gd name="connsiteY16" fmla="*/ 424592 h 1570758"/>
                  <a:gd name="connsiteX17" fmla="*/ 416717 w 565717"/>
                  <a:gd name="connsiteY17" fmla="*/ 339820 h 1570758"/>
                  <a:gd name="connsiteX18" fmla="*/ 558435 w 565717"/>
                  <a:gd name="connsiteY18" fmla="*/ 119792 h 1570758"/>
                  <a:gd name="connsiteX19" fmla="*/ 514756 w 565717"/>
                  <a:gd name="connsiteY19" fmla="*/ 798 h 1570758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75555 w 554669"/>
                  <a:gd name="connsiteY13" fmla="*/ 782042 h 1571156"/>
                  <a:gd name="connsiteX14" fmla="*/ 349429 w 554669"/>
                  <a:gd name="connsiteY14" fmla="*/ 651413 h 1571156"/>
                  <a:gd name="connsiteX15" fmla="*/ 358138 w 554669"/>
                  <a:gd name="connsiteY15" fmla="*/ 494659 h 1571156"/>
                  <a:gd name="connsiteX16" fmla="*/ 392972 w 554669"/>
                  <a:gd name="connsiteY16" fmla="*/ 424990 h 1571156"/>
                  <a:gd name="connsiteX17" fmla="*/ 416717 w 554669"/>
                  <a:gd name="connsiteY17" fmla="*/ 340218 h 1571156"/>
                  <a:gd name="connsiteX18" fmla="*/ 544147 w 554669"/>
                  <a:gd name="connsiteY18" fmla="*/ 110665 h 1571156"/>
                  <a:gd name="connsiteX19" fmla="*/ 514756 w 554669"/>
                  <a:gd name="connsiteY19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75555 w 554669"/>
                  <a:gd name="connsiteY13" fmla="*/ 782042 h 1571156"/>
                  <a:gd name="connsiteX14" fmla="*/ 349429 w 554669"/>
                  <a:gd name="connsiteY14" fmla="*/ 651413 h 1571156"/>
                  <a:gd name="connsiteX15" fmla="*/ 391475 w 554669"/>
                  <a:gd name="connsiteY15" fmla="*/ 497040 h 1571156"/>
                  <a:gd name="connsiteX16" fmla="*/ 392972 w 554669"/>
                  <a:gd name="connsiteY16" fmla="*/ 424990 h 1571156"/>
                  <a:gd name="connsiteX17" fmla="*/ 416717 w 554669"/>
                  <a:gd name="connsiteY17" fmla="*/ 340218 h 1571156"/>
                  <a:gd name="connsiteX18" fmla="*/ 544147 w 554669"/>
                  <a:gd name="connsiteY18" fmla="*/ 110665 h 1571156"/>
                  <a:gd name="connsiteX19" fmla="*/ 514756 w 554669"/>
                  <a:gd name="connsiteY19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75555 w 554669"/>
                  <a:gd name="connsiteY13" fmla="*/ 782042 h 1571156"/>
                  <a:gd name="connsiteX14" fmla="*/ 406579 w 554669"/>
                  <a:gd name="connsiteY14" fmla="*/ 658556 h 1571156"/>
                  <a:gd name="connsiteX15" fmla="*/ 391475 w 554669"/>
                  <a:gd name="connsiteY15" fmla="*/ 497040 h 1571156"/>
                  <a:gd name="connsiteX16" fmla="*/ 392972 w 554669"/>
                  <a:gd name="connsiteY16" fmla="*/ 424990 h 1571156"/>
                  <a:gd name="connsiteX17" fmla="*/ 416717 w 554669"/>
                  <a:gd name="connsiteY17" fmla="*/ 340218 h 1571156"/>
                  <a:gd name="connsiteX18" fmla="*/ 544147 w 554669"/>
                  <a:gd name="connsiteY18" fmla="*/ 110665 h 1571156"/>
                  <a:gd name="connsiteX19" fmla="*/ 514756 w 554669"/>
                  <a:gd name="connsiteY19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75555 w 554669"/>
                  <a:gd name="connsiteY13" fmla="*/ 782042 h 1571156"/>
                  <a:gd name="connsiteX14" fmla="*/ 391475 w 554669"/>
                  <a:gd name="connsiteY14" fmla="*/ 497040 h 1571156"/>
                  <a:gd name="connsiteX15" fmla="*/ 392972 w 554669"/>
                  <a:gd name="connsiteY15" fmla="*/ 424990 h 1571156"/>
                  <a:gd name="connsiteX16" fmla="*/ 416717 w 554669"/>
                  <a:gd name="connsiteY16" fmla="*/ 340218 h 1571156"/>
                  <a:gd name="connsiteX17" fmla="*/ 544147 w 554669"/>
                  <a:gd name="connsiteY17" fmla="*/ 110665 h 1571156"/>
                  <a:gd name="connsiteX18" fmla="*/ 514756 w 554669"/>
                  <a:gd name="connsiteY18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91475 w 554669"/>
                  <a:gd name="connsiteY13" fmla="*/ 497040 h 1571156"/>
                  <a:gd name="connsiteX14" fmla="*/ 392972 w 554669"/>
                  <a:gd name="connsiteY14" fmla="*/ 424990 h 1571156"/>
                  <a:gd name="connsiteX15" fmla="*/ 416717 w 554669"/>
                  <a:gd name="connsiteY15" fmla="*/ 340218 h 1571156"/>
                  <a:gd name="connsiteX16" fmla="*/ 544147 w 554669"/>
                  <a:gd name="connsiteY16" fmla="*/ 110665 h 1571156"/>
                  <a:gd name="connsiteX17" fmla="*/ 514756 w 554669"/>
                  <a:gd name="connsiteY17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391475 w 554669"/>
                  <a:gd name="connsiteY12" fmla="*/ 497040 h 1571156"/>
                  <a:gd name="connsiteX13" fmla="*/ 392972 w 554669"/>
                  <a:gd name="connsiteY13" fmla="*/ 424990 h 1571156"/>
                  <a:gd name="connsiteX14" fmla="*/ 416717 w 554669"/>
                  <a:gd name="connsiteY14" fmla="*/ 340218 h 1571156"/>
                  <a:gd name="connsiteX15" fmla="*/ 544147 w 554669"/>
                  <a:gd name="connsiteY15" fmla="*/ 110665 h 1571156"/>
                  <a:gd name="connsiteX16" fmla="*/ 514756 w 554669"/>
                  <a:gd name="connsiteY16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5151 w 554669"/>
                  <a:gd name="connsiteY11" fmla="*/ 714891 h 1571156"/>
                  <a:gd name="connsiteX12" fmla="*/ 391475 w 554669"/>
                  <a:gd name="connsiteY12" fmla="*/ 497040 h 1571156"/>
                  <a:gd name="connsiteX13" fmla="*/ 392972 w 554669"/>
                  <a:gd name="connsiteY13" fmla="*/ 424990 h 1571156"/>
                  <a:gd name="connsiteX14" fmla="*/ 416717 w 554669"/>
                  <a:gd name="connsiteY14" fmla="*/ 340218 h 1571156"/>
                  <a:gd name="connsiteX15" fmla="*/ 544147 w 554669"/>
                  <a:gd name="connsiteY15" fmla="*/ 110665 h 1571156"/>
                  <a:gd name="connsiteX16" fmla="*/ 514756 w 554669"/>
                  <a:gd name="connsiteY16" fmla="*/ 1196 h 1571156"/>
                  <a:gd name="connsiteX0" fmla="*/ 653856 w 693769"/>
                  <a:gd name="connsiteY0" fmla="*/ 1196 h 1571156"/>
                  <a:gd name="connsiteX1" fmla="*/ 395864 w 693769"/>
                  <a:gd name="connsiteY1" fmla="*/ 175166 h 1571156"/>
                  <a:gd name="connsiteX2" fmla="*/ 176790 w 693769"/>
                  <a:gd name="connsiteY2" fmla="*/ 367433 h 1571156"/>
                  <a:gd name="connsiteX3" fmla="*/ 182369 w 693769"/>
                  <a:gd name="connsiteY3" fmla="*/ 678492 h 1571156"/>
                  <a:gd name="connsiteX4" fmla="*/ 176041 w 693769"/>
                  <a:gd name="connsiteY4" fmla="*/ 1043503 h 1571156"/>
                  <a:gd name="connsiteX5" fmla="*/ 167332 w 693769"/>
                  <a:gd name="connsiteY5" fmla="*/ 1206040 h 1571156"/>
                  <a:gd name="connsiteX6" fmla="*/ 3095 w 693769"/>
                  <a:gd name="connsiteY6" fmla="*/ 1535129 h 1571156"/>
                  <a:gd name="connsiteX7" fmla="*/ 331775 w 693769"/>
                  <a:gd name="connsiteY7" fmla="*/ 1565813 h 1571156"/>
                  <a:gd name="connsiteX8" fmla="*/ 482133 w 693769"/>
                  <a:gd name="connsiteY8" fmla="*/ 1564249 h 1571156"/>
                  <a:gd name="connsiteX9" fmla="*/ 482747 w 693769"/>
                  <a:gd name="connsiteY9" fmla="*/ 1267408 h 1571156"/>
                  <a:gd name="connsiteX10" fmla="*/ 566906 w 693769"/>
                  <a:gd name="connsiteY10" fmla="*/ 1078133 h 1571156"/>
                  <a:gd name="connsiteX11" fmla="*/ 554251 w 693769"/>
                  <a:gd name="connsiteY11" fmla="*/ 714891 h 1571156"/>
                  <a:gd name="connsiteX12" fmla="*/ 530575 w 693769"/>
                  <a:gd name="connsiteY12" fmla="*/ 497040 h 1571156"/>
                  <a:gd name="connsiteX13" fmla="*/ 532072 w 693769"/>
                  <a:gd name="connsiteY13" fmla="*/ 424990 h 1571156"/>
                  <a:gd name="connsiteX14" fmla="*/ 555817 w 693769"/>
                  <a:gd name="connsiteY14" fmla="*/ 340218 h 1571156"/>
                  <a:gd name="connsiteX15" fmla="*/ 683247 w 693769"/>
                  <a:gd name="connsiteY15" fmla="*/ 110665 h 1571156"/>
                  <a:gd name="connsiteX16" fmla="*/ 653856 w 693769"/>
                  <a:gd name="connsiteY16" fmla="*/ 1196 h 1571156"/>
                  <a:gd name="connsiteX0" fmla="*/ 655560 w 695473"/>
                  <a:gd name="connsiteY0" fmla="*/ 1196 h 1571003"/>
                  <a:gd name="connsiteX1" fmla="*/ 397568 w 695473"/>
                  <a:gd name="connsiteY1" fmla="*/ 175166 h 1571003"/>
                  <a:gd name="connsiteX2" fmla="*/ 178494 w 695473"/>
                  <a:gd name="connsiteY2" fmla="*/ 367433 h 1571003"/>
                  <a:gd name="connsiteX3" fmla="*/ 184073 w 695473"/>
                  <a:gd name="connsiteY3" fmla="*/ 678492 h 1571003"/>
                  <a:gd name="connsiteX4" fmla="*/ 177745 w 695473"/>
                  <a:gd name="connsiteY4" fmla="*/ 1043503 h 1571003"/>
                  <a:gd name="connsiteX5" fmla="*/ 140461 w 695473"/>
                  <a:gd name="connsiteY5" fmla="*/ 1208421 h 1571003"/>
                  <a:gd name="connsiteX6" fmla="*/ 4799 w 695473"/>
                  <a:gd name="connsiteY6" fmla="*/ 1535129 h 1571003"/>
                  <a:gd name="connsiteX7" fmla="*/ 333479 w 695473"/>
                  <a:gd name="connsiteY7" fmla="*/ 1565813 h 1571003"/>
                  <a:gd name="connsiteX8" fmla="*/ 483837 w 695473"/>
                  <a:gd name="connsiteY8" fmla="*/ 1564249 h 1571003"/>
                  <a:gd name="connsiteX9" fmla="*/ 484451 w 695473"/>
                  <a:gd name="connsiteY9" fmla="*/ 1267408 h 1571003"/>
                  <a:gd name="connsiteX10" fmla="*/ 568610 w 695473"/>
                  <a:gd name="connsiteY10" fmla="*/ 1078133 h 1571003"/>
                  <a:gd name="connsiteX11" fmla="*/ 555955 w 695473"/>
                  <a:gd name="connsiteY11" fmla="*/ 714891 h 1571003"/>
                  <a:gd name="connsiteX12" fmla="*/ 532279 w 695473"/>
                  <a:gd name="connsiteY12" fmla="*/ 497040 h 1571003"/>
                  <a:gd name="connsiteX13" fmla="*/ 533776 w 695473"/>
                  <a:gd name="connsiteY13" fmla="*/ 424990 h 1571003"/>
                  <a:gd name="connsiteX14" fmla="*/ 557521 w 695473"/>
                  <a:gd name="connsiteY14" fmla="*/ 340218 h 1571003"/>
                  <a:gd name="connsiteX15" fmla="*/ 684951 w 695473"/>
                  <a:gd name="connsiteY15" fmla="*/ 110665 h 1571003"/>
                  <a:gd name="connsiteX16" fmla="*/ 655560 w 695473"/>
                  <a:gd name="connsiteY16" fmla="*/ 1196 h 1571003"/>
                  <a:gd name="connsiteX0" fmla="*/ 650782 w 690695"/>
                  <a:gd name="connsiteY0" fmla="*/ 1196 h 1618499"/>
                  <a:gd name="connsiteX1" fmla="*/ 392790 w 690695"/>
                  <a:gd name="connsiteY1" fmla="*/ 175166 h 1618499"/>
                  <a:gd name="connsiteX2" fmla="*/ 173716 w 690695"/>
                  <a:gd name="connsiteY2" fmla="*/ 367433 h 1618499"/>
                  <a:gd name="connsiteX3" fmla="*/ 179295 w 690695"/>
                  <a:gd name="connsiteY3" fmla="*/ 678492 h 1618499"/>
                  <a:gd name="connsiteX4" fmla="*/ 172967 w 690695"/>
                  <a:gd name="connsiteY4" fmla="*/ 1043503 h 1618499"/>
                  <a:gd name="connsiteX5" fmla="*/ 135683 w 690695"/>
                  <a:gd name="connsiteY5" fmla="*/ 1208421 h 1618499"/>
                  <a:gd name="connsiteX6" fmla="*/ 21 w 690695"/>
                  <a:gd name="connsiteY6" fmla="*/ 1535129 h 1618499"/>
                  <a:gd name="connsiteX7" fmla="*/ 128676 w 690695"/>
                  <a:gd name="connsiteY7" fmla="*/ 1618201 h 1618499"/>
                  <a:gd name="connsiteX8" fmla="*/ 479059 w 690695"/>
                  <a:gd name="connsiteY8" fmla="*/ 1564249 h 1618499"/>
                  <a:gd name="connsiteX9" fmla="*/ 479673 w 690695"/>
                  <a:gd name="connsiteY9" fmla="*/ 1267408 h 1618499"/>
                  <a:gd name="connsiteX10" fmla="*/ 563832 w 690695"/>
                  <a:gd name="connsiteY10" fmla="*/ 1078133 h 1618499"/>
                  <a:gd name="connsiteX11" fmla="*/ 551177 w 690695"/>
                  <a:gd name="connsiteY11" fmla="*/ 714891 h 1618499"/>
                  <a:gd name="connsiteX12" fmla="*/ 527501 w 690695"/>
                  <a:gd name="connsiteY12" fmla="*/ 497040 h 1618499"/>
                  <a:gd name="connsiteX13" fmla="*/ 528998 w 690695"/>
                  <a:gd name="connsiteY13" fmla="*/ 424990 h 1618499"/>
                  <a:gd name="connsiteX14" fmla="*/ 552743 w 690695"/>
                  <a:gd name="connsiteY14" fmla="*/ 340218 h 1618499"/>
                  <a:gd name="connsiteX15" fmla="*/ 680173 w 690695"/>
                  <a:gd name="connsiteY15" fmla="*/ 110665 h 1618499"/>
                  <a:gd name="connsiteX16" fmla="*/ 650782 w 690695"/>
                  <a:gd name="connsiteY16" fmla="*/ 1196 h 1618499"/>
                  <a:gd name="connsiteX0" fmla="*/ 662785 w 702698"/>
                  <a:gd name="connsiteY0" fmla="*/ 1196 h 1590356"/>
                  <a:gd name="connsiteX1" fmla="*/ 404793 w 702698"/>
                  <a:gd name="connsiteY1" fmla="*/ 175166 h 1590356"/>
                  <a:gd name="connsiteX2" fmla="*/ 185719 w 702698"/>
                  <a:gd name="connsiteY2" fmla="*/ 367433 h 1590356"/>
                  <a:gd name="connsiteX3" fmla="*/ 191298 w 702698"/>
                  <a:gd name="connsiteY3" fmla="*/ 678492 h 1590356"/>
                  <a:gd name="connsiteX4" fmla="*/ 184970 w 702698"/>
                  <a:gd name="connsiteY4" fmla="*/ 1043503 h 1590356"/>
                  <a:gd name="connsiteX5" fmla="*/ 147686 w 702698"/>
                  <a:gd name="connsiteY5" fmla="*/ 1208421 h 1590356"/>
                  <a:gd name="connsiteX6" fmla="*/ 12024 w 702698"/>
                  <a:gd name="connsiteY6" fmla="*/ 1535129 h 1590356"/>
                  <a:gd name="connsiteX7" fmla="*/ 491062 w 702698"/>
                  <a:gd name="connsiteY7" fmla="*/ 1564249 h 1590356"/>
                  <a:gd name="connsiteX8" fmla="*/ 491676 w 702698"/>
                  <a:gd name="connsiteY8" fmla="*/ 1267408 h 1590356"/>
                  <a:gd name="connsiteX9" fmla="*/ 575835 w 702698"/>
                  <a:gd name="connsiteY9" fmla="*/ 1078133 h 1590356"/>
                  <a:gd name="connsiteX10" fmla="*/ 563180 w 702698"/>
                  <a:gd name="connsiteY10" fmla="*/ 714891 h 1590356"/>
                  <a:gd name="connsiteX11" fmla="*/ 539504 w 702698"/>
                  <a:gd name="connsiteY11" fmla="*/ 497040 h 1590356"/>
                  <a:gd name="connsiteX12" fmla="*/ 541001 w 702698"/>
                  <a:gd name="connsiteY12" fmla="*/ 424990 h 1590356"/>
                  <a:gd name="connsiteX13" fmla="*/ 564746 w 702698"/>
                  <a:gd name="connsiteY13" fmla="*/ 340218 h 1590356"/>
                  <a:gd name="connsiteX14" fmla="*/ 692176 w 702698"/>
                  <a:gd name="connsiteY14" fmla="*/ 110665 h 1590356"/>
                  <a:gd name="connsiteX15" fmla="*/ 662785 w 702698"/>
                  <a:gd name="connsiteY15" fmla="*/ 1196 h 1590356"/>
                  <a:gd name="connsiteX0" fmla="*/ 659016 w 698929"/>
                  <a:gd name="connsiteY0" fmla="*/ 1196 h 1630227"/>
                  <a:gd name="connsiteX1" fmla="*/ 401024 w 698929"/>
                  <a:gd name="connsiteY1" fmla="*/ 175166 h 1630227"/>
                  <a:gd name="connsiteX2" fmla="*/ 181950 w 698929"/>
                  <a:gd name="connsiteY2" fmla="*/ 367433 h 1630227"/>
                  <a:gd name="connsiteX3" fmla="*/ 187529 w 698929"/>
                  <a:gd name="connsiteY3" fmla="*/ 678492 h 1630227"/>
                  <a:gd name="connsiteX4" fmla="*/ 181201 w 698929"/>
                  <a:gd name="connsiteY4" fmla="*/ 1043503 h 1630227"/>
                  <a:gd name="connsiteX5" fmla="*/ 143917 w 698929"/>
                  <a:gd name="connsiteY5" fmla="*/ 1208421 h 1630227"/>
                  <a:gd name="connsiteX6" fmla="*/ 8255 w 698929"/>
                  <a:gd name="connsiteY6" fmla="*/ 1535129 h 1630227"/>
                  <a:gd name="connsiteX7" fmla="*/ 413474 w 698929"/>
                  <a:gd name="connsiteY7" fmla="*/ 1614255 h 1630227"/>
                  <a:gd name="connsiteX8" fmla="*/ 487907 w 698929"/>
                  <a:gd name="connsiteY8" fmla="*/ 1267408 h 1630227"/>
                  <a:gd name="connsiteX9" fmla="*/ 572066 w 698929"/>
                  <a:gd name="connsiteY9" fmla="*/ 1078133 h 1630227"/>
                  <a:gd name="connsiteX10" fmla="*/ 559411 w 698929"/>
                  <a:gd name="connsiteY10" fmla="*/ 714891 h 1630227"/>
                  <a:gd name="connsiteX11" fmla="*/ 535735 w 698929"/>
                  <a:gd name="connsiteY11" fmla="*/ 497040 h 1630227"/>
                  <a:gd name="connsiteX12" fmla="*/ 537232 w 698929"/>
                  <a:gd name="connsiteY12" fmla="*/ 424990 h 1630227"/>
                  <a:gd name="connsiteX13" fmla="*/ 560977 w 698929"/>
                  <a:gd name="connsiteY13" fmla="*/ 340218 h 1630227"/>
                  <a:gd name="connsiteX14" fmla="*/ 688407 w 698929"/>
                  <a:gd name="connsiteY14" fmla="*/ 110665 h 1630227"/>
                  <a:gd name="connsiteX15" fmla="*/ 659016 w 698929"/>
                  <a:gd name="connsiteY15" fmla="*/ 1196 h 1630227"/>
                  <a:gd name="connsiteX0" fmla="*/ 796293 w 836206"/>
                  <a:gd name="connsiteY0" fmla="*/ 1196 h 1641084"/>
                  <a:gd name="connsiteX1" fmla="*/ 538301 w 836206"/>
                  <a:gd name="connsiteY1" fmla="*/ 175166 h 1641084"/>
                  <a:gd name="connsiteX2" fmla="*/ 319227 w 836206"/>
                  <a:gd name="connsiteY2" fmla="*/ 367433 h 1641084"/>
                  <a:gd name="connsiteX3" fmla="*/ 324806 w 836206"/>
                  <a:gd name="connsiteY3" fmla="*/ 678492 h 1641084"/>
                  <a:gd name="connsiteX4" fmla="*/ 318478 w 836206"/>
                  <a:gd name="connsiteY4" fmla="*/ 1043503 h 1641084"/>
                  <a:gd name="connsiteX5" fmla="*/ 281194 w 836206"/>
                  <a:gd name="connsiteY5" fmla="*/ 1208421 h 1641084"/>
                  <a:gd name="connsiteX6" fmla="*/ 5039 w 836206"/>
                  <a:gd name="connsiteY6" fmla="*/ 1580373 h 1641084"/>
                  <a:gd name="connsiteX7" fmla="*/ 550751 w 836206"/>
                  <a:gd name="connsiteY7" fmla="*/ 1614255 h 1641084"/>
                  <a:gd name="connsiteX8" fmla="*/ 625184 w 836206"/>
                  <a:gd name="connsiteY8" fmla="*/ 1267408 h 1641084"/>
                  <a:gd name="connsiteX9" fmla="*/ 709343 w 836206"/>
                  <a:gd name="connsiteY9" fmla="*/ 1078133 h 1641084"/>
                  <a:gd name="connsiteX10" fmla="*/ 696688 w 836206"/>
                  <a:gd name="connsiteY10" fmla="*/ 714891 h 1641084"/>
                  <a:gd name="connsiteX11" fmla="*/ 673012 w 836206"/>
                  <a:gd name="connsiteY11" fmla="*/ 497040 h 1641084"/>
                  <a:gd name="connsiteX12" fmla="*/ 674509 w 836206"/>
                  <a:gd name="connsiteY12" fmla="*/ 424990 h 1641084"/>
                  <a:gd name="connsiteX13" fmla="*/ 698254 w 836206"/>
                  <a:gd name="connsiteY13" fmla="*/ 340218 h 1641084"/>
                  <a:gd name="connsiteX14" fmla="*/ 825684 w 836206"/>
                  <a:gd name="connsiteY14" fmla="*/ 110665 h 1641084"/>
                  <a:gd name="connsiteX15" fmla="*/ 796293 w 836206"/>
                  <a:gd name="connsiteY15" fmla="*/ 1196 h 1641084"/>
                  <a:gd name="connsiteX0" fmla="*/ 796293 w 836206"/>
                  <a:gd name="connsiteY0" fmla="*/ 1196 h 1641084"/>
                  <a:gd name="connsiteX1" fmla="*/ 538301 w 836206"/>
                  <a:gd name="connsiteY1" fmla="*/ 175166 h 1641084"/>
                  <a:gd name="connsiteX2" fmla="*/ 319227 w 836206"/>
                  <a:gd name="connsiteY2" fmla="*/ 367433 h 1641084"/>
                  <a:gd name="connsiteX3" fmla="*/ 324806 w 836206"/>
                  <a:gd name="connsiteY3" fmla="*/ 678492 h 1641084"/>
                  <a:gd name="connsiteX4" fmla="*/ 318478 w 836206"/>
                  <a:gd name="connsiteY4" fmla="*/ 1043503 h 1641084"/>
                  <a:gd name="connsiteX5" fmla="*/ 281194 w 836206"/>
                  <a:gd name="connsiteY5" fmla="*/ 1208421 h 1641084"/>
                  <a:gd name="connsiteX6" fmla="*/ 5039 w 836206"/>
                  <a:gd name="connsiteY6" fmla="*/ 1580373 h 1641084"/>
                  <a:gd name="connsiteX7" fmla="*/ 550751 w 836206"/>
                  <a:gd name="connsiteY7" fmla="*/ 1614255 h 1641084"/>
                  <a:gd name="connsiteX8" fmla="*/ 668046 w 836206"/>
                  <a:gd name="connsiteY8" fmla="*/ 1276933 h 1641084"/>
                  <a:gd name="connsiteX9" fmla="*/ 709343 w 836206"/>
                  <a:gd name="connsiteY9" fmla="*/ 1078133 h 1641084"/>
                  <a:gd name="connsiteX10" fmla="*/ 696688 w 836206"/>
                  <a:gd name="connsiteY10" fmla="*/ 714891 h 1641084"/>
                  <a:gd name="connsiteX11" fmla="*/ 673012 w 836206"/>
                  <a:gd name="connsiteY11" fmla="*/ 497040 h 1641084"/>
                  <a:gd name="connsiteX12" fmla="*/ 674509 w 836206"/>
                  <a:gd name="connsiteY12" fmla="*/ 424990 h 1641084"/>
                  <a:gd name="connsiteX13" fmla="*/ 698254 w 836206"/>
                  <a:gd name="connsiteY13" fmla="*/ 340218 h 1641084"/>
                  <a:gd name="connsiteX14" fmla="*/ 825684 w 836206"/>
                  <a:gd name="connsiteY14" fmla="*/ 110665 h 1641084"/>
                  <a:gd name="connsiteX15" fmla="*/ 796293 w 836206"/>
                  <a:gd name="connsiteY15" fmla="*/ 1196 h 1641084"/>
                  <a:gd name="connsiteX0" fmla="*/ 796293 w 836206"/>
                  <a:gd name="connsiteY0" fmla="*/ 1196 h 1641084"/>
                  <a:gd name="connsiteX1" fmla="*/ 538301 w 836206"/>
                  <a:gd name="connsiteY1" fmla="*/ 175166 h 1641084"/>
                  <a:gd name="connsiteX2" fmla="*/ 319227 w 836206"/>
                  <a:gd name="connsiteY2" fmla="*/ 367433 h 1641084"/>
                  <a:gd name="connsiteX3" fmla="*/ 324806 w 836206"/>
                  <a:gd name="connsiteY3" fmla="*/ 678492 h 1641084"/>
                  <a:gd name="connsiteX4" fmla="*/ 318478 w 836206"/>
                  <a:gd name="connsiteY4" fmla="*/ 1043503 h 1641084"/>
                  <a:gd name="connsiteX5" fmla="*/ 281194 w 836206"/>
                  <a:gd name="connsiteY5" fmla="*/ 1208421 h 1641084"/>
                  <a:gd name="connsiteX6" fmla="*/ 5039 w 836206"/>
                  <a:gd name="connsiteY6" fmla="*/ 1580373 h 1641084"/>
                  <a:gd name="connsiteX7" fmla="*/ 550751 w 836206"/>
                  <a:gd name="connsiteY7" fmla="*/ 1614255 h 1641084"/>
                  <a:gd name="connsiteX8" fmla="*/ 668046 w 836206"/>
                  <a:gd name="connsiteY8" fmla="*/ 1276933 h 1641084"/>
                  <a:gd name="connsiteX9" fmla="*/ 735536 w 836206"/>
                  <a:gd name="connsiteY9" fmla="*/ 992408 h 1641084"/>
                  <a:gd name="connsiteX10" fmla="*/ 696688 w 836206"/>
                  <a:gd name="connsiteY10" fmla="*/ 714891 h 1641084"/>
                  <a:gd name="connsiteX11" fmla="*/ 673012 w 836206"/>
                  <a:gd name="connsiteY11" fmla="*/ 497040 h 1641084"/>
                  <a:gd name="connsiteX12" fmla="*/ 674509 w 836206"/>
                  <a:gd name="connsiteY12" fmla="*/ 424990 h 1641084"/>
                  <a:gd name="connsiteX13" fmla="*/ 698254 w 836206"/>
                  <a:gd name="connsiteY13" fmla="*/ 340218 h 1641084"/>
                  <a:gd name="connsiteX14" fmla="*/ 825684 w 836206"/>
                  <a:gd name="connsiteY14" fmla="*/ 110665 h 1641084"/>
                  <a:gd name="connsiteX15" fmla="*/ 796293 w 836206"/>
                  <a:gd name="connsiteY15" fmla="*/ 1196 h 1641084"/>
                  <a:gd name="connsiteX0" fmla="*/ 796293 w 836206"/>
                  <a:gd name="connsiteY0" fmla="*/ 1196 h 1641084"/>
                  <a:gd name="connsiteX1" fmla="*/ 538301 w 836206"/>
                  <a:gd name="connsiteY1" fmla="*/ 175166 h 1641084"/>
                  <a:gd name="connsiteX2" fmla="*/ 319227 w 836206"/>
                  <a:gd name="connsiteY2" fmla="*/ 367433 h 1641084"/>
                  <a:gd name="connsiteX3" fmla="*/ 324806 w 836206"/>
                  <a:gd name="connsiteY3" fmla="*/ 678492 h 1641084"/>
                  <a:gd name="connsiteX4" fmla="*/ 318478 w 836206"/>
                  <a:gd name="connsiteY4" fmla="*/ 1043503 h 1641084"/>
                  <a:gd name="connsiteX5" fmla="*/ 281194 w 836206"/>
                  <a:gd name="connsiteY5" fmla="*/ 1208421 h 1641084"/>
                  <a:gd name="connsiteX6" fmla="*/ 5039 w 836206"/>
                  <a:gd name="connsiteY6" fmla="*/ 1580373 h 1641084"/>
                  <a:gd name="connsiteX7" fmla="*/ 550751 w 836206"/>
                  <a:gd name="connsiteY7" fmla="*/ 1614255 h 1641084"/>
                  <a:gd name="connsiteX8" fmla="*/ 668046 w 836206"/>
                  <a:gd name="connsiteY8" fmla="*/ 1276933 h 1641084"/>
                  <a:gd name="connsiteX9" fmla="*/ 735536 w 836206"/>
                  <a:gd name="connsiteY9" fmla="*/ 992408 h 1641084"/>
                  <a:gd name="connsiteX10" fmla="*/ 689544 w 836206"/>
                  <a:gd name="connsiteY10" fmla="*/ 669647 h 1641084"/>
                  <a:gd name="connsiteX11" fmla="*/ 673012 w 836206"/>
                  <a:gd name="connsiteY11" fmla="*/ 497040 h 1641084"/>
                  <a:gd name="connsiteX12" fmla="*/ 674509 w 836206"/>
                  <a:gd name="connsiteY12" fmla="*/ 424990 h 1641084"/>
                  <a:gd name="connsiteX13" fmla="*/ 698254 w 836206"/>
                  <a:gd name="connsiteY13" fmla="*/ 340218 h 1641084"/>
                  <a:gd name="connsiteX14" fmla="*/ 825684 w 836206"/>
                  <a:gd name="connsiteY14" fmla="*/ 110665 h 1641084"/>
                  <a:gd name="connsiteX15" fmla="*/ 796293 w 836206"/>
                  <a:gd name="connsiteY15" fmla="*/ 1196 h 1641084"/>
                  <a:gd name="connsiteX0" fmla="*/ 797579 w 837492"/>
                  <a:gd name="connsiteY0" fmla="*/ 1196 h 1641314"/>
                  <a:gd name="connsiteX1" fmla="*/ 539587 w 837492"/>
                  <a:gd name="connsiteY1" fmla="*/ 175166 h 1641314"/>
                  <a:gd name="connsiteX2" fmla="*/ 320513 w 837492"/>
                  <a:gd name="connsiteY2" fmla="*/ 367433 h 1641314"/>
                  <a:gd name="connsiteX3" fmla="*/ 326092 w 837492"/>
                  <a:gd name="connsiteY3" fmla="*/ 678492 h 1641314"/>
                  <a:gd name="connsiteX4" fmla="*/ 319764 w 837492"/>
                  <a:gd name="connsiteY4" fmla="*/ 1043503 h 1641314"/>
                  <a:gd name="connsiteX5" fmla="*/ 258667 w 837492"/>
                  <a:gd name="connsiteY5" fmla="*/ 1203658 h 1641314"/>
                  <a:gd name="connsiteX6" fmla="*/ 6325 w 837492"/>
                  <a:gd name="connsiteY6" fmla="*/ 1580373 h 1641314"/>
                  <a:gd name="connsiteX7" fmla="*/ 552037 w 837492"/>
                  <a:gd name="connsiteY7" fmla="*/ 1614255 h 1641314"/>
                  <a:gd name="connsiteX8" fmla="*/ 669332 w 837492"/>
                  <a:gd name="connsiteY8" fmla="*/ 1276933 h 1641314"/>
                  <a:gd name="connsiteX9" fmla="*/ 736822 w 837492"/>
                  <a:gd name="connsiteY9" fmla="*/ 992408 h 1641314"/>
                  <a:gd name="connsiteX10" fmla="*/ 690830 w 837492"/>
                  <a:gd name="connsiteY10" fmla="*/ 669647 h 1641314"/>
                  <a:gd name="connsiteX11" fmla="*/ 674298 w 837492"/>
                  <a:gd name="connsiteY11" fmla="*/ 497040 h 1641314"/>
                  <a:gd name="connsiteX12" fmla="*/ 675795 w 837492"/>
                  <a:gd name="connsiteY12" fmla="*/ 424990 h 1641314"/>
                  <a:gd name="connsiteX13" fmla="*/ 699540 w 837492"/>
                  <a:gd name="connsiteY13" fmla="*/ 340218 h 1641314"/>
                  <a:gd name="connsiteX14" fmla="*/ 826970 w 837492"/>
                  <a:gd name="connsiteY14" fmla="*/ 110665 h 1641314"/>
                  <a:gd name="connsiteX15" fmla="*/ 797579 w 837492"/>
                  <a:gd name="connsiteY15" fmla="*/ 1196 h 1641314"/>
                  <a:gd name="connsiteX0" fmla="*/ 713982 w 753895"/>
                  <a:gd name="connsiteY0" fmla="*/ 1196 h 1650425"/>
                  <a:gd name="connsiteX1" fmla="*/ 455990 w 753895"/>
                  <a:gd name="connsiteY1" fmla="*/ 175166 h 1650425"/>
                  <a:gd name="connsiteX2" fmla="*/ 236916 w 753895"/>
                  <a:gd name="connsiteY2" fmla="*/ 367433 h 1650425"/>
                  <a:gd name="connsiteX3" fmla="*/ 242495 w 753895"/>
                  <a:gd name="connsiteY3" fmla="*/ 678492 h 1650425"/>
                  <a:gd name="connsiteX4" fmla="*/ 236167 w 753895"/>
                  <a:gd name="connsiteY4" fmla="*/ 1043503 h 1650425"/>
                  <a:gd name="connsiteX5" fmla="*/ 175070 w 753895"/>
                  <a:gd name="connsiteY5" fmla="*/ 1203658 h 1650425"/>
                  <a:gd name="connsiteX6" fmla="*/ 8453 w 753895"/>
                  <a:gd name="connsiteY6" fmla="*/ 1601804 h 1650425"/>
                  <a:gd name="connsiteX7" fmla="*/ 468440 w 753895"/>
                  <a:gd name="connsiteY7" fmla="*/ 1614255 h 1650425"/>
                  <a:gd name="connsiteX8" fmla="*/ 585735 w 753895"/>
                  <a:gd name="connsiteY8" fmla="*/ 1276933 h 1650425"/>
                  <a:gd name="connsiteX9" fmla="*/ 653225 w 753895"/>
                  <a:gd name="connsiteY9" fmla="*/ 992408 h 1650425"/>
                  <a:gd name="connsiteX10" fmla="*/ 607233 w 753895"/>
                  <a:gd name="connsiteY10" fmla="*/ 669647 h 1650425"/>
                  <a:gd name="connsiteX11" fmla="*/ 590701 w 753895"/>
                  <a:gd name="connsiteY11" fmla="*/ 497040 h 1650425"/>
                  <a:gd name="connsiteX12" fmla="*/ 592198 w 753895"/>
                  <a:gd name="connsiteY12" fmla="*/ 424990 h 1650425"/>
                  <a:gd name="connsiteX13" fmla="*/ 615943 w 753895"/>
                  <a:gd name="connsiteY13" fmla="*/ 340218 h 1650425"/>
                  <a:gd name="connsiteX14" fmla="*/ 743373 w 753895"/>
                  <a:gd name="connsiteY14" fmla="*/ 110665 h 1650425"/>
                  <a:gd name="connsiteX15" fmla="*/ 713982 w 753895"/>
                  <a:gd name="connsiteY15" fmla="*/ 1196 h 1650425"/>
                  <a:gd name="connsiteX0" fmla="*/ 717338 w 757251"/>
                  <a:gd name="connsiteY0" fmla="*/ 1196 h 1651788"/>
                  <a:gd name="connsiteX1" fmla="*/ 459346 w 757251"/>
                  <a:gd name="connsiteY1" fmla="*/ 175166 h 1651788"/>
                  <a:gd name="connsiteX2" fmla="*/ 240272 w 757251"/>
                  <a:gd name="connsiteY2" fmla="*/ 367433 h 1651788"/>
                  <a:gd name="connsiteX3" fmla="*/ 245851 w 757251"/>
                  <a:gd name="connsiteY3" fmla="*/ 678492 h 1651788"/>
                  <a:gd name="connsiteX4" fmla="*/ 239523 w 757251"/>
                  <a:gd name="connsiteY4" fmla="*/ 1043503 h 1651788"/>
                  <a:gd name="connsiteX5" fmla="*/ 178426 w 757251"/>
                  <a:gd name="connsiteY5" fmla="*/ 1203658 h 1651788"/>
                  <a:gd name="connsiteX6" fmla="*/ 11809 w 757251"/>
                  <a:gd name="connsiteY6" fmla="*/ 1601804 h 1651788"/>
                  <a:gd name="connsiteX7" fmla="*/ 540852 w 757251"/>
                  <a:gd name="connsiteY7" fmla="*/ 1616637 h 1651788"/>
                  <a:gd name="connsiteX8" fmla="*/ 589091 w 757251"/>
                  <a:gd name="connsiteY8" fmla="*/ 1276933 h 1651788"/>
                  <a:gd name="connsiteX9" fmla="*/ 656581 w 757251"/>
                  <a:gd name="connsiteY9" fmla="*/ 992408 h 1651788"/>
                  <a:gd name="connsiteX10" fmla="*/ 610589 w 757251"/>
                  <a:gd name="connsiteY10" fmla="*/ 669647 h 1651788"/>
                  <a:gd name="connsiteX11" fmla="*/ 594057 w 757251"/>
                  <a:gd name="connsiteY11" fmla="*/ 497040 h 1651788"/>
                  <a:gd name="connsiteX12" fmla="*/ 595554 w 757251"/>
                  <a:gd name="connsiteY12" fmla="*/ 424990 h 1651788"/>
                  <a:gd name="connsiteX13" fmla="*/ 619299 w 757251"/>
                  <a:gd name="connsiteY13" fmla="*/ 340218 h 1651788"/>
                  <a:gd name="connsiteX14" fmla="*/ 746729 w 757251"/>
                  <a:gd name="connsiteY14" fmla="*/ 110665 h 1651788"/>
                  <a:gd name="connsiteX15" fmla="*/ 717338 w 757251"/>
                  <a:gd name="connsiteY15" fmla="*/ 1196 h 1651788"/>
                  <a:gd name="connsiteX0" fmla="*/ 715105 w 755018"/>
                  <a:gd name="connsiteY0" fmla="*/ 1196 h 1651788"/>
                  <a:gd name="connsiteX1" fmla="*/ 457113 w 755018"/>
                  <a:gd name="connsiteY1" fmla="*/ 175166 h 1651788"/>
                  <a:gd name="connsiteX2" fmla="*/ 238039 w 755018"/>
                  <a:gd name="connsiteY2" fmla="*/ 367433 h 1651788"/>
                  <a:gd name="connsiteX3" fmla="*/ 243618 w 755018"/>
                  <a:gd name="connsiteY3" fmla="*/ 678492 h 1651788"/>
                  <a:gd name="connsiteX4" fmla="*/ 237290 w 755018"/>
                  <a:gd name="connsiteY4" fmla="*/ 1043503 h 1651788"/>
                  <a:gd name="connsiteX5" fmla="*/ 176193 w 755018"/>
                  <a:gd name="connsiteY5" fmla="*/ 1203658 h 1651788"/>
                  <a:gd name="connsiteX6" fmla="*/ 9576 w 755018"/>
                  <a:gd name="connsiteY6" fmla="*/ 1601804 h 1651788"/>
                  <a:gd name="connsiteX7" fmla="*/ 493375 w 755018"/>
                  <a:gd name="connsiteY7" fmla="*/ 1616637 h 1651788"/>
                  <a:gd name="connsiteX8" fmla="*/ 586858 w 755018"/>
                  <a:gd name="connsiteY8" fmla="*/ 1276933 h 1651788"/>
                  <a:gd name="connsiteX9" fmla="*/ 654348 w 755018"/>
                  <a:gd name="connsiteY9" fmla="*/ 992408 h 1651788"/>
                  <a:gd name="connsiteX10" fmla="*/ 608356 w 755018"/>
                  <a:gd name="connsiteY10" fmla="*/ 669647 h 1651788"/>
                  <a:gd name="connsiteX11" fmla="*/ 591824 w 755018"/>
                  <a:gd name="connsiteY11" fmla="*/ 497040 h 1651788"/>
                  <a:gd name="connsiteX12" fmla="*/ 593321 w 755018"/>
                  <a:gd name="connsiteY12" fmla="*/ 424990 h 1651788"/>
                  <a:gd name="connsiteX13" fmla="*/ 617066 w 755018"/>
                  <a:gd name="connsiteY13" fmla="*/ 340218 h 1651788"/>
                  <a:gd name="connsiteX14" fmla="*/ 744496 w 755018"/>
                  <a:gd name="connsiteY14" fmla="*/ 110665 h 1651788"/>
                  <a:gd name="connsiteX15" fmla="*/ 715105 w 755018"/>
                  <a:gd name="connsiteY15" fmla="*/ 1196 h 1651788"/>
                  <a:gd name="connsiteX0" fmla="*/ 715105 w 755238"/>
                  <a:gd name="connsiteY0" fmla="*/ 1121 h 1651713"/>
                  <a:gd name="connsiteX1" fmla="*/ 452350 w 755238"/>
                  <a:gd name="connsiteY1" fmla="*/ 172709 h 1651713"/>
                  <a:gd name="connsiteX2" fmla="*/ 238039 w 755238"/>
                  <a:gd name="connsiteY2" fmla="*/ 367358 h 1651713"/>
                  <a:gd name="connsiteX3" fmla="*/ 243618 w 755238"/>
                  <a:gd name="connsiteY3" fmla="*/ 678417 h 1651713"/>
                  <a:gd name="connsiteX4" fmla="*/ 237290 w 755238"/>
                  <a:gd name="connsiteY4" fmla="*/ 1043428 h 1651713"/>
                  <a:gd name="connsiteX5" fmla="*/ 176193 w 755238"/>
                  <a:gd name="connsiteY5" fmla="*/ 1203583 h 1651713"/>
                  <a:gd name="connsiteX6" fmla="*/ 9576 w 755238"/>
                  <a:gd name="connsiteY6" fmla="*/ 1601729 h 1651713"/>
                  <a:gd name="connsiteX7" fmla="*/ 493375 w 755238"/>
                  <a:gd name="connsiteY7" fmla="*/ 1616562 h 1651713"/>
                  <a:gd name="connsiteX8" fmla="*/ 586858 w 755238"/>
                  <a:gd name="connsiteY8" fmla="*/ 1276858 h 1651713"/>
                  <a:gd name="connsiteX9" fmla="*/ 654348 w 755238"/>
                  <a:gd name="connsiteY9" fmla="*/ 992333 h 1651713"/>
                  <a:gd name="connsiteX10" fmla="*/ 608356 w 755238"/>
                  <a:gd name="connsiteY10" fmla="*/ 669572 h 1651713"/>
                  <a:gd name="connsiteX11" fmla="*/ 591824 w 755238"/>
                  <a:gd name="connsiteY11" fmla="*/ 496965 h 1651713"/>
                  <a:gd name="connsiteX12" fmla="*/ 593321 w 755238"/>
                  <a:gd name="connsiteY12" fmla="*/ 424915 h 1651713"/>
                  <a:gd name="connsiteX13" fmla="*/ 617066 w 755238"/>
                  <a:gd name="connsiteY13" fmla="*/ 340143 h 1651713"/>
                  <a:gd name="connsiteX14" fmla="*/ 744496 w 755238"/>
                  <a:gd name="connsiteY14" fmla="*/ 110590 h 1651713"/>
                  <a:gd name="connsiteX15" fmla="*/ 715105 w 755238"/>
                  <a:gd name="connsiteY15" fmla="*/ 1121 h 1651713"/>
                  <a:gd name="connsiteX0" fmla="*/ 715105 w 755238"/>
                  <a:gd name="connsiteY0" fmla="*/ 1121 h 1651713"/>
                  <a:gd name="connsiteX1" fmla="*/ 452350 w 755238"/>
                  <a:gd name="connsiteY1" fmla="*/ 172709 h 1651713"/>
                  <a:gd name="connsiteX2" fmla="*/ 238039 w 755238"/>
                  <a:gd name="connsiteY2" fmla="*/ 367358 h 1651713"/>
                  <a:gd name="connsiteX3" fmla="*/ 243618 w 755238"/>
                  <a:gd name="connsiteY3" fmla="*/ 678417 h 1651713"/>
                  <a:gd name="connsiteX4" fmla="*/ 237290 w 755238"/>
                  <a:gd name="connsiteY4" fmla="*/ 1043428 h 1651713"/>
                  <a:gd name="connsiteX5" fmla="*/ 176193 w 755238"/>
                  <a:gd name="connsiteY5" fmla="*/ 1203583 h 1651713"/>
                  <a:gd name="connsiteX6" fmla="*/ 9576 w 755238"/>
                  <a:gd name="connsiteY6" fmla="*/ 1601729 h 1651713"/>
                  <a:gd name="connsiteX7" fmla="*/ 493375 w 755238"/>
                  <a:gd name="connsiteY7" fmla="*/ 1616562 h 1651713"/>
                  <a:gd name="connsiteX8" fmla="*/ 586858 w 755238"/>
                  <a:gd name="connsiteY8" fmla="*/ 1276858 h 1651713"/>
                  <a:gd name="connsiteX9" fmla="*/ 654348 w 755238"/>
                  <a:gd name="connsiteY9" fmla="*/ 992333 h 1651713"/>
                  <a:gd name="connsiteX10" fmla="*/ 608356 w 755238"/>
                  <a:gd name="connsiteY10" fmla="*/ 669572 h 1651713"/>
                  <a:gd name="connsiteX11" fmla="*/ 591824 w 755238"/>
                  <a:gd name="connsiteY11" fmla="*/ 496965 h 1651713"/>
                  <a:gd name="connsiteX12" fmla="*/ 593321 w 755238"/>
                  <a:gd name="connsiteY12" fmla="*/ 424915 h 1651713"/>
                  <a:gd name="connsiteX13" fmla="*/ 617066 w 755238"/>
                  <a:gd name="connsiteY13" fmla="*/ 340143 h 1651713"/>
                  <a:gd name="connsiteX14" fmla="*/ 744496 w 755238"/>
                  <a:gd name="connsiteY14" fmla="*/ 110590 h 1651713"/>
                  <a:gd name="connsiteX15" fmla="*/ 715105 w 755238"/>
                  <a:gd name="connsiteY15" fmla="*/ 1121 h 1651713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38039 w 758463"/>
                  <a:gd name="connsiteY2" fmla="*/ 372062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38039 w 758463"/>
                  <a:gd name="connsiteY2" fmla="*/ 372062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38039 w 758463"/>
                  <a:gd name="connsiteY2" fmla="*/ 372062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38039 w 758463"/>
                  <a:gd name="connsiteY2" fmla="*/ 372062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40420 w 758463"/>
                  <a:gd name="connsiteY2" fmla="*/ 355393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40420 w 758463"/>
                  <a:gd name="connsiteY2" fmla="*/ 355393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40420 w 758463"/>
                  <a:gd name="connsiteY2" fmla="*/ 355393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40420 w 758463"/>
                  <a:gd name="connsiteY2" fmla="*/ 355393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19868 w 757327"/>
                  <a:gd name="connsiteY0" fmla="*/ 1036 h 1658772"/>
                  <a:gd name="connsiteX1" fmla="*/ 452350 w 757327"/>
                  <a:gd name="connsiteY1" fmla="*/ 179768 h 1658772"/>
                  <a:gd name="connsiteX2" fmla="*/ 240420 w 757327"/>
                  <a:gd name="connsiteY2" fmla="*/ 357748 h 1658772"/>
                  <a:gd name="connsiteX3" fmla="*/ 243618 w 757327"/>
                  <a:gd name="connsiteY3" fmla="*/ 685476 h 1658772"/>
                  <a:gd name="connsiteX4" fmla="*/ 237290 w 757327"/>
                  <a:gd name="connsiteY4" fmla="*/ 1050487 h 1658772"/>
                  <a:gd name="connsiteX5" fmla="*/ 176193 w 757327"/>
                  <a:gd name="connsiteY5" fmla="*/ 1210642 h 1658772"/>
                  <a:gd name="connsiteX6" fmla="*/ 9576 w 757327"/>
                  <a:gd name="connsiteY6" fmla="*/ 1608788 h 1658772"/>
                  <a:gd name="connsiteX7" fmla="*/ 493375 w 757327"/>
                  <a:gd name="connsiteY7" fmla="*/ 1623621 h 1658772"/>
                  <a:gd name="connsiteX8" fmla="*/ 586858 w 757327"/>
                  <a:gd name="connsiteY8" fmla="*/ 1283917 h 1658772"/>
                  <a:gd name="connsiteX9" fmla="*/ 654348 w 757327"/>
                  <a:gd name="connsiteY9" fmla="*/ 999392 h 1658772"/>
                  <a:gd name="connsiteX10" fmla="*/ 608356 w 757327"/>
                  <a:gd name="connsiteY10" fmla="*/ 676631 h 1658772"/>
                  <a:gd name="connsiteX11" fmla="*/ 591824 w 757327"/>
                  <a:gd name="connsiteY11" fmla="*/ 504024 h 1658772"/>
                  <a:gd name="connsiteX12" fmla="*/ 593321 w 757327"/>
                  <a:gd name="connsiteY12" fmla="*/ 431974 h 1658772"/>
                  <a:gd name="connsiteX13" fmla="*/ 617066 w 757327"/>
                  <a:gd name="connsiteY13" fmla="*/ 347202 h 1658772"/>
                  <a:gd name="connsiteX14" fmla="*/ 744496 w 757327"/>
                  <a:gd name="connsiteY14" fmla="*/ 117649 h 1658772"/>
                  <a:gd name="connsiteX15" fmla="*/ 719868 w 757327"/>
                  <a:gd name="connsiteY15" fmla="*/ 1036 h 1658772"/>
                  <a:gd name="connsiteX0" fmla="*/ 719868 w 744414"/>
                  <a:gd name="connsiteY0" fmla="*/ 848 h 1658584"/>
                  <a:gd name="connsiteX1" fmla="*/ 452350 w 744414"/>
                  <a:gd name="connsiteY1" fmla="*/ 179580 h 1658584"/>
                  <a:gd name="connsiteX2" fmla="*/ 240420 w 744414"/>
                  <a:gd name="connsiteY2" fmla="*/ 357560 h 1658584"/>
                  <a:gd name="connsiteX3" fmla="*/ 243618 w 744414"/>
                  <a:gd name="connsiteY3" fmla="*/ 685288 h 1658584"/>
                  <a:gd name="connsiteX4" fmla="*/ 237290 w 744414"/>
                  <a:gd name="connsiteY4" fmla="*/ 1050299 h 1658584"/>
                  <a:gd name="connsiteX5" fmla="*/ 176193 w 744414"/>
                  <a:gd name="connsiteY5" fmla="*/ 1210454 h 1658584"/>
                  <a:gd name="connsiteX6" fmla="*/ 9576 w 744414"/>
                  <a:gd name="connsiteY6" fmla="*/ 1608600 h 1658584"/>
                  <a:gd name="connsiteX7" fmla="*/ 493375 w 744414"/>
                  <a:gd name="connsiteY7" fmla="*/ 1623433 h 1658584"/>
                  <a:gd name="connsiteX8" fmla="*/ 586858 w 744414"/>
                  <a:gd name="connsiteY8" fmla="*/ 1283729 h 1658584"/>
                  <a:gd name="connsiteX9" fmla="*/ 654348 w 744414"/>
                  <a:gd name="connsiteY9" fmla="*/ 999204 h 1658584"/>
                  <a:gd name="connsiteX10" fmla="*/ 608356 w 744414"/>
                  <a:gd name="connsiteY10" fmla="*/ 676443 h 1658584"/>
                  <a:gd name="connsiteX11" fmla="*/ 591824 w 744414"/>
                  <a:gd name="connsiteY11" fmla="*/ 503836 h 1658584"/>
                  <a:gd name="connsiteX12" fmla="*/ 593321 w 744414"/>
                  <a:gd name="connsiteY12" fmla="*/ 431786 h 1658584"/>
                  <a:gd name="connsiteX13" fmla="*/ 617066 w 744414"/>
                  <a:gd name="connsiteY13" fmla="*/ 347014 h 1658584"/>
                  <a:gd name="connsiteX14" fmla="*/ 720683 w 744414"/>
                  <a:gd name="connsiteY14" fmla="*/ 122224 h 1658584"/>
                  <a:gd name="connsiteX15" fmla="*/ 719868 w 744414"/>
                  <a:gd name="connsiteY15" fmla="*/ 848 h 1658584"/>
                  <a:gd name="connsiteX0" fmla="*/ 719868 w 737605"/>
                  <a:gd name="connsiteY0" fmla="*/ 618 h 1658354"/>
                  <a:gd name="connsiteX1" fmla="*/ 452350 w 737605"/>
                  <a:gd name="connsiteY1" fmla="*/ 179350 h 1658354"/>
                  <a:gd name="connsiteX2" fmla="*/ 240420 w 737605"/>
                  <a:gd name="connsiteY2" fmla="*/ 357330 h 1658354"/>
                  <a:gd name="connsiteX3" fmla="*/ 243618 w 737605"/>
                  <a:gd name="connsiteY3" fmla="*/ 685058 h 1658354"/>
                  <a:gd name="connsiteX4" fmla="*/ 237290 w 737605"/>
                  <a:gd name="connsiteY4" fmla="*/ 1050069 h 1658354"/>
                  <a:gd name="connsiteX5" fmla="*/ 176193 w 737605"/>
                  <a:gd name="connsiteY5" fmla="*/ 1210224 h 1658354"/>
                  <a:gd name="connsiteX6" fmla="*/ 9576 w 737605"/>
                  <a:gd name="connsiteY6" fmla="*/ 1608370 h 1658354"/>
                  <a:gd name="connsiteX7" fmla="*/ 493375 w 737605"/>
                  <a:gd name="connsiteY7" fmla="*/ 1623203 h 1658354"/>
                  <a:gd name="connsiteX8" fmla="*/ 586858 w 737605"/>
                  <a:gd name="connsiteY8" fmla="*/ 1283499 h 1658354"/>
                  <a:gd name="connsiteX9" fmla="*/ 654348 w 737605"/>
                  <a:gd name="connsiteY9" fmla="*/ 998974 h 1658354"/>
                  <a:gd name="connsiteX10" fmla="*/ 608356 w 737605"/>
                  <a:gd name="connsiteY10" fmla="*/ 676213 h 1658354"/>
                  <a:gd name="connsiteX11" fmla="*/ 591824 w 737605"/>
                  <a:gd name="connsiteY11" fmla="*/ 503606 h 1658354"/>
                  <a:gd name="connsiteX12" fmla="*/ 593321 w 737605"/>
                  <a:gd name="connsiteY12" fmla="*/ 431556 h 1658354"/>
                  <a:gd name="connsiteX13" fmla="*/ 617066 w 737605"/>
                  <a:gd name="connsiteY13" fmla="*/ 346784 h 1658354"/>
                  <a:gd name="connsiteX14" fmla="*/ 720683 w 737605"/>
                  <a:gd name="connsiteY14" fmla="*/ 121994 h 1658354"/>
                  <a:gd name="connsiteX15" fmla="*/ 719868 w 737605"/>
                  <a:gd name="connsiteY15" fmla="*/ 618 h 1658354"/>
                  <a:gd name="connsiteX0" fmla="*/ 719868 w 724108"/>
                  <a:gd name="connsiteY0" fmla="*/ 7357 h 1665093"/>
                  <a:gd name="connsiteX1" fmla="*/ 452350 w 724108"/>
                  <a:gd name="connsiteY1" fmla="*/ 186089 h 1665093"/>
                  <a:gd name="connsiteX2" fmla="*/ 240420 w 724108"/>
                  <a:gd name="connsiteY2" fmla="*/ 364069 h 1665093"/>
                  <a:gd name="connsiteX3" fmla="*/ 243618 w 724108"/>
                  <a:gd name="connsiteY3" fmla="*/ 691797 h 1665093"/>
                  <a:gd name="connsiteX4" fmla="*/ 237290 w 724108"/>
                  <a:gd name="connsiteY4" fmla="*/ 1056808 h 1665093"/>
                  <a:gd name="connsiteX5" fmla="*/ 176193 w 724108"/>
                  <a:gd name="connsiteY5" fmla="*/ 1216963 h 1665093"/>
                  <a:gd name="connsiteX6" fmla="*/ 9576 w 724108"/>
                  <a:gd name="connsiteY6" fmla="*/ 1615109 h 1665093"/>
                  <a:gd name="connsiteX7" fmla="*/ 493375 w 724108"/>
                  <a:gd name="connsiteY7" fmla="*/ 1629942 h 1665093"/>
                  <a:gd name="connsiteX8" fmla="*/ 586858 w 724108"/>
                  <a:gd name="connsiteY8" fmla="*/ 1290238 h 1665093"/>
                  <a:gd name="connsiteX9" fmla="*/ 654348 w 724108"/>
                  <a:gd name="connsiteY9" fmla="*/ 1005713 h 1665093"/>
                  <a:gd name="connsiteX10" fmla="*/ 608356 w 724108"/>
                  <a:gd name="connsiteY10" fmla="*/ 682952 h 1665093"/>
                  <a:gd name="connsiteX11" fmla="*/ 591824 w 724108"/>
                  <a:gd name="connsiteY11" fmla="*/ 510345 h 1665093"/>
                  <a:gd name="connsiteX12" fmla="*/ 593321 w 724108"/>
                  <a:gd name="connsiteY12" fmla="*/ 438295 h 1665093"/>
                  <a:gd name="connsiteX13" fmla="*/ 617066 w 724108"/>
                  <a:gd name="connsiteY13" fmla="*/ 353523 h 1665093"/>
                  <a:gd name="connsiteX14" fmla="*/ 720683 w 724108"/>
                  <a:gd name="connsiteY14" fmla="*/ 128733 h 1665093"/>
                  <a:gd name="connsiteX15" fmla="*/ 719868 w 724108"/>
                  <a:gd name="connsiteY15" fmla="*/ 7357 h 1665093"/>
                  <a:gd name="connsiteX0" fmla="*/ 719868 w 815338"/>
                  <a:gd name="connsiteY0" fmla="*/ 7357 h 1665093"/>
                  <a:gd name="connsiteX1" fmla="*/ 452350 w 815338"/>
                  <a:gd name="connsiteY1" fmla="*/ 186089 h 1665093"/>
                  <a:gd name="connsiteX2" fmla="*/ 240420 w 815338"/>
                  <a:gd name="connsiteY2" fmla="*/ 364069 h 1665093"/>
                  <a:gd name="connsiteX3" fmla="*/ 243618 w 815338"/>
                  <a:gd name="connsiteY3" fmla="*/ 691797 h 1665093"/>
                  <a:gd name="connsiteX4" fmla="*/ 237290 w 815338"/>
                  <a:gd name="connsiteY4" fmla="*/ 1056808 h 1665093"/>
                  <a:gd name="connsiteX5" fmla="*/ 176193 w 815338"/>
                  <a:gd name="connsiteY5" fmla="*/ 1216963 h 1665093"/>
                  <a:gd name="connsiteX6" fmla="*/ 9576 w 815338"/>
                  <a:gd name="connsiteY6" fmla="*/ 1615109 h 1665093"/>
                  <a:gd name="connsiteX7" fmla="*/ 493375 w 815338"/>
                  <a:gd name="connsiteY7" fmla="*/ 1629942 h 1665093"/>
                  <a:gd name="connsiteX8" fmla="*/ 586858 w 815338"/>
                  <a:gd name="connsiteY8" fmla="*/ 1290238 h 1665093"/>
                  <a:gd name="connsiteX9" fmla="*/ 654348 w 815338"/>
                  <a:gd name="connsiteY9" fmla="*/ 1005713 h 1665093"/>
                  <a:gd name="connsiteX10" fmla="*/ 608356 w 815338"/>
                  <a:gd name="connsiteY10" fmla="*/ 682952 h 1665093"/>
                  <a:gd name="connsiteX11" fmla="*/ 591824 w 815338"/>
                  <a:gd name="connsiteY11" fmla="*/ 510345 h 1665093"/>
                  <a:gd name="connsiteX12" fmla="*/ 593321 w 815338"/>
                  <a:gd name="connsiteY12" fmla="*/ 438295 h 1665093"/>
                  <a:gd name="connsiteX13" fmla="*/ 812328 w 815338"/>
                  <a:gd name="connsiteY13" fmla="*/ 132067 h 1665093"/>
                  <a:gd name="connsiteX14" fmla="*/ 720683 w 815338"/>
                  <a:gd name="connsiteY14" fmla="*/ 128733 h 1665093"/>
                  <a:gd name="connsiteX15" fmla="*/ 719868 w 815338"/>
                  <a:gd name="connsiteY15" fmla="*/ 7357 h 1665093"/>
                  <a:gd name="connsiteX0" fmla="*/ 719868 w 871499"/>
                  <a:gd name="connsiteY0" fmla="*/ 7357 h 1665093"/>
                  <a:gd name="connsiteX1" fmla="*/ 452350 w 871499"/>
                  <a:gd name="connsiteY1" fmla="*/ 186089 h 1665093"/>
                  <a:gd name="connsiteX2" fmla="*/ 240420 w 871499"/>
                  <a:gd name="connsiteY2" fmla="*/ 364069 h 1665093"/>
                  <a:gd name="connsiteX3" fmla="*/ 243618 w 871499"/>
                  <a:gd name="connsiteY3" fmla="*/ 691797 h 1665093"/>
                  <a:gd name="connsiteX4" fmla="*/ 237290 w 871499"/>
                  <a:gd name="connsiteY4" fmla="*/ 1056808 h 1665093"/>
                  <a:gd name="connsiteX5" fmla="*/ 176193 w 871499"/>
                  <a:gd name="connsiteY5" fmla="*/ 1216963 h 1665093"/>
                  <a:gd name="connsiteX6" fmla="*/ 9576 w 871499"/>
                  <a:gd name="connsiteY6" fmla="*/ 1615109 h 1665093"/>
                  <a:gd name="connsiteX7" fmla="*/ 493375 w 871499"/>
                  <a:gd name="connsiteY7" fmla="*/ 1629942 h 1665093"/>
                  <a:gd name="connsiteX8" fmla="*/ 586858 w 871499"/>
                  <a:gd name="connsiteY8" fmla="*/ 1290238 h 1665093"/>
                  <a:gd name="connsiteX9" fmla="*/ 654348 w 871499"/>
                  <a:gd name="connsiteY9" fmla="*/ 1005713 h 1665093"/>
                  <a:gd name="connsiteX10" fmla="*/ 608356 w 871499"/>
                  <a:gd name="connsiteY10" fmla="*/ 682952 h 1665093"/>
                  <a:gd name="connsiteX11" fmla="*/ 591824 w 871499"/>
                  <a:gd name="connsiteY11" fmla="*/ 510345 h 1665093"/>
                  <a:gd name="connsiteX12" fmla="*/ 860021 w 871499"/>
                  <a:gd name="connsiteY12" fmla="*/ 378764 h 1665093"/>
                  <a:gd name="connsiteX13" fmla="*/ 812328 w 871499"/>
                  <a:gd name="connsiteY13" fmla="*/ 132067 h 1665093"/>
                  <a:gd name="connsiteX14" fmla="*/ 720683 w 871499"/>
                  <a:gd name="connsiteY14" fmla="*/ 128733 h 1665093"/>
                  <a:gd name="connsiteX15" fmla="*/ 719868 w 871499"/>
                  <a:gd name="connsiteY15" fmla="*/ 7357 h 1665093"/>
                  <a:gd name="connsiteX0" fmla="*/ 719868 w 881647"/>
                  <a:gd name="connsiteY0" fmla="*/ 7357 h 1665093"/>
                  <a:gd name="connsiteX1" fmla="*/ 452350 w 881647"/>
                  <a:gd name="connsiteY1" fmla="*/ 186089 h 1665093"/>
                  <a:gd name="connsiteX2" fmla="*/ 240420 w 881647"/>
                  <a:gd name="connsiteY2" fmla="*/ 364069 h 1665093"/>
                  <a:gd name="connsiteX3" fmla="*/ 243618 w 881647"/>
                  <a:gd name="connsiteY3" fmla="*/ 691797 h 1665093"/>
                  <a:gd name="connsiteX4" fmla="*/ 237290 w 881647"/>
                  <a:gd name="connsiteY4" fmla="*/ 1056808 h 1665093"/>
                  <a:gd name="connsiteX5" fmla="*/ 176193 w 881647"/>
                  <a:gd name="connsiteY5" fmla="*/ 1216963 h 1665093"/>
                  <a:gd name="connsiteX6" fmla="*/ 9576 w 881647"/>
                  <a:gd name="connsiteY6" fmla="*/ 1615109 h 1665093"/>
                  <a:gd name="connsiteX7" fmla="*/ 493375 w 881647"/>
                  <a:gd name="connsiteY7" fmla="*/ 1629942 h 1665093"/>
                  <a:gd name="connsiteX8" fmla="*/ 586858 w 881647"/>
                  <a:gd name="connsiteY8" fmla="*/ 1290238 h 1665093"/>
                  <a:gd name="connsiteX9" fmla="*/ 654348 w 881647"/>
                  <a:gd name="connsiteY9" fmla="*/ 1005713 h 1665093"/>
                  <a:gd name="connsiteX10" fmla="*/ 608356 w 881647"/>
                  <a:gd name="connsiteY10" fmla="*/ 682952 h 1665093"/>
                  <a:gd name="connsiteX11" fmla="*/ 591824 w 881647"/>
                  <a:gd name="connsiteY11" fmla="*/ 510345 h 1665093"/>
                  <a:gd name="connsiteX12" fmla="*/ 860021 w 881647"/>
                  <a:gd name="connsiteY12" fmla="*/ 378764 h 1665093"/>
                  <a:gd name="connsiteX13" fmla="*/ 812328 w 881647"/>
                  <a:gd name="connsiteY13" fmla="*/ 132067 h 1665093"/>
                  <a:gd name="connsiteX14" fmla="*/ 720683 w 881647"/>
                  <a:gd name="connsiteY14" fmla="*/ 128733 h 1665093"/>
                  <a:gd name="connsiteX15" fmla="*/ 719868 w 881647"/>
                  <a:gd name="connsiteY15" fmla="*/ 7357 h 1665093"/>
                  <a:gd name="connsiteX0" fmla="*/ 719868 w 882602"/>
                  <a:gd name="connsiteY0" fmla="*/ 7357 h 1665093"/>
                  <a:gd name="connsiteX1" fmla="*/ 452350 w 882602"/>
                  <a:gd name="connsiteY1" fmla="*/ 186089 h 1665093"/>
                  <a:gd name="connsiteX2" fmla="*/ 240420 w 882602"/>
                  <a:gd name="connsiteY2" fmla="*/ 364069 h 1665093"/>
                  <a:gd name="connsiteX3" fmla="*/ 243618 w 882602"/>
                  <a:gd name="connsiteY3" fmla="*/ 691797 h 1665093"/>
                  <a:gd name="connsiteX4" fmla="*/ 237290 w 882602"/>
                  <a:gd name="connsiteY4" fmla="*/ 1056808 h 1665093"/>
                  <a:gd name="connsiteX5" fmla="*/ 176193 w 882602"/>
                  <a:gd name="connsiteY5" fmla="*/ 1216963 h 1665093"/>
                  <a:gd name="connsiteX6" fmla="*/ 9576 w 882602"/>
                  <a:gd name="connsiteY6" fmla="*/ 1615109 h 1665093"/>
                  <a:gd name="connsiteX7" fmla="*/ 493375 w 882602"/>
                  <a:gd name="connsiteY7" fmla="*/ 1629942 h 1665093"/>
                  <a:gd name="connsiteX8" fmla="*/ 586858 w 882602"/>
                  <a:gd name="connsiteY8" fmla="*/ 1290238 h 1665093"/>
                  <a:gd name="connsiteX9" fmla="*/ 654348 w 882602"/>
                  <a:gd name="connsiteY9" fmla="*/ 1005713 h 1665093"/>
                  <a:gd name="connsiteX10" fmla="*/ 608356 w 882602"/>
                  <a:gd name="connsiteY10" fmla="*/ 682952 h 1665093"/>
                  <a:gd name="connsiteX11" fmla="*/ 591824 w 882602"/>
                  <a:gd name="connsiteY11" fmla="*/ 510345 h 1665093"/>
                  <a:gd name="connsiteX12" fmla="*/ 860021 w 882602"/>
                  <a:gd name="connsiteY12" fmla="*/ 378764 h 1665093"/>
                  <a:gd name="connsiteX13" fmla="*/ 814709 w 882602"/>
                  <a:gd name="connsiteY13" fmla="*/ 113017 h 1665093"/>
                  <a:gd name="connsiteX14" fmla="*/ 720683 w 882602"/>
                  <a:gd name="connsiteY14" fmla="*/ 128733 h 1665093"/>
                  <a:gd name="connsiteX15" fmla="*/ 719868 w 882602"/>
                  <a:gd name="connsiteY15" fmla="*/ 7357 h 1665093"/>
                  <a:gd name="connsiteX0" fmla="*/ 719868 w 882602"/>
                  <a:gd name="connsiteY0" fmla="*/ 7357 h 1665093"/>
                  <a:gd name="connsiteX1" fmla="*/ 452350 w 882602"/>
                  <a:gd name="connsiteY1" fmla="*/ 186089 h 1665093"/>
                  <a:gd name="connsiteX2" fmla="*/ 240420 w 882602"/>
                  <a:gd name="connsiteY2" fmla="*/ 364069 h 1665093"/>
                  <a:gd name="connsiteX3" fmla="*/ 243618 w 882602"/>
                  <a:gd name="connsiteY3" fmla="*/ 691797 h 1665093"/>
                  <a:gd name="connsiteX4" fmla="*/ 237290 w 882602"/>
                  <a:gd name="connsiteY4" fmla="*/ 1056808 h 1665093"/>
                  <a:gd name="connsiteX5" fmla="*/ 176193 w 882602"/>
                  <a:gd name="connsiteY5" fmla="*/ 1216963 h 1665093"/>
                  <a:gd name="connsiteX6" fmla="*/ 9576 w 882602"/>
                  <a:gd name="connsiteY6" fmla="*/ 1615109 h 1665093"/>
                  <a:gd name="connsiteX7" fmla="*/ 493375 w 882602"/>
                  <a:gd name="connsiteY7" fmla="*/ 1629942 h 1665093"/>
                  <a:gd name="connsiteX8" fmla="*/ 586858 w 882602"/>
                  <a:gd name="connsiteY8" fmla="*/ 1290238 h 1665093"/>
                  <a:gd name="connsiteX9" fmla="*/ 654348 w 882602"/>
                  <a:gd name="connsiteY9" fmla="*/ 1005713 h 1665093"/>
                  <a:gd name="connsiteX10" fmla="*/ 608356 w 882602"/>
                  <a:gd name="connsiteY10" fmla="*/ 682952 h 1665093"/>
                  <a:gd name="connsiteX11" fmla="*/ 591824 w 882602"/>
                  <a:gd name="connsiteY11" fmla="*/ 510345 h 1665093"/>
                  <a:gd name="connsiteX12" fmla="*/ 860021 w 882602"/>
                  <a:gd name="connsiteY12" fmla="*/ 378764 h 1665093"/>
                  <a:gd name="connsiteX13" fmla="*/ 814709 w 882602"/>
                  <a:gd name="connsiteY13" fmla="*/ 113017 h 1665093"/>
                  <a:gd name="connsiteX14" fmla="*/ 720683 w 882602"/>
                  <a:gd name="connsiteY14" fmla="*/ 128733 h 1665093"/>
                  <a:gd name="connsiteX15" fmla="*/ 719868 w 882602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586858 w 868043"/>
                  <a:gd name="connsiteY8" fmla="*/ 1290238 h 1665093"/>
                  <a:gd name="connsiteX9" fmla="*/ 654348 w 868043"/>
                  <a:gd name="connsiteY9" fmla="*/ 1005713 h 1665093"/>
                  <a:gd name="connsiteX10" fmla="*/ 608356 w 868043"/>
                  <a:gd name="connsiteY10" fmla="*/ 682952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586858 w 868043"/>
                  <a:gd name="connsiteY8" fmla="*/ 1290238 h 1665093"/>
                  <a:gd name="connsiteX9" fmla="*/ 654348 w 868043"/>
                  <a:gd name="connsiteY9" fmla="*/ 1005713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586858 w 868043"/>
                  <a:gd name="connsiteY8" fmla="*/ 1290238 h 1665093"/>
                  <a:gd name="connsiteX9" fmla="*/ 809129 w 868043"/>
                  <a:gd name="connsiteY9" fmla="*/ 936656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41627 w 868043"/>
                  <a:gd name="connsiteY8" fmla="*/ 1290238 h 1665093"/>
                  <a:gd name="connsiteX9" fmla="*/ 809129 w 868043"/>
                  <a:gd name="connsiteY9" fmla="*/ 936656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41627 w 868043"/>
                  <a:gd name="connsiteY8" fmla="*/ 1290238 h 1665093"/>
                  <a:gd name="connsiteX9" fmla="*/ 809129 w 868043"/>
                  <a:gd name="connsiteY9" fmla="*/ 936656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44008 w 868043"/>
                  <a:gd name="connsiteY8" fmla="*/ 1311670 h 1665093"/>
                  <a:gd name="connsiteX9" fmla="*/ 809129 w 868043"/>
                  <a:gd name="connsiteY9" fmla="*/ 936656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44008 w 868043"/>
                  <a:gd name="connsiteY8" fmla="*/ 1311670 h 1665093"/>
                  <a:gd name="connsiteX9" fmla="*/ 821035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21035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21035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32941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32941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32941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32941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21754 w 869929"/>
                  <a:gd name="connsiteY0" fmla="*/ 7357 h 1662530"/>
                  <a:gd name="connsiteX1" fmla="*/ 454236 w 869929"/>
                  <a:gd name="connsiteY1" fmla="*/ 186089 h 1662530"/>
                  <a:gd name="connsiteX2" fmla="*/ 242306 w 869929"/>
                  <a:gd name="connsiteY2" fmla="*/ 364069 h 1662530"/>
                  <a:gd name="connsiteX3" fmla="*/ 245504 w 869929"/>
                  <a:gd name="connsiteY3" fmla="*/ 691797 h 1662530"/>
                  <a:gd name="connsiteX4" fmla="*/ 239176 w 869929"/>
                  <a:gd name="connsiteY4" fmla="*/ 1056808 h 1662530"/>
                  <a:gd name="connsiteX5" fmla="*/ 159029 w 869929"/>
                  <a:gd name="connsiteY5" fmla="*/ 1259825 h 1662530"/>
                  <a:gd name="connsiteX6" fmla="*/ 11462 w 869929"/>
                  <a:gd name="connsiteY6" fmla="*/ 1615109 h 1662530"/>
                  <a:gd name="connsiteX7" fmla="*/ 495261 w 869929"/>
                  <a:gd name="connsiteY7" fmla="*/ 1629942 h 1662530"/>
                  <a:gd name="connsiteX8" fmla="*/ 655419 w 869929"/>
                  <a:gd name="connsiteY8" fmla="*/ 1283095 h 1662530"/>
                  <a:gd name="connsiteX9" fmla="*/ 834827 w 869929"/>
                  <a:gd name="connsiteY9" fmla="*/ 965231 h 1662530"/>
                  <a:gd name="connsiteX10" fmla="*/ 791217 w 869929"/>
                  <a:gd name="connsiteY10" fmla="*/ 713908 h 1662530"/>
                  <a:gd name="connsiteX11" fmla="*/ 798498 w 869929"/>
                  <a:gd name="connsiteY11" fmla="*/ 527014 h 1662530"/>
                  <a:gd name="connsiteX12" fmla="*/ 861907 w 869929"/>
                  <a:gd name="connsiteY12" fmla="*/ 378764 h 1662530"/>
                  <a:gd name="connsiteX13" fmla="*/ 816595 w 869929"/>
                  <a:gd name="connsiteY13" fmla="*/ 113017 h 1662530"/>
                  <a:gd name="connsiteX14" fmla="*/ 722569 w 869929"/>
                  <a:gd name="connsiteY14" fmla="*/ 128733 h 1662530"/>
                  <a:gd name="connsiteX15" fmla="*/ 721754 w 869929"/>
                  <a:gd name="connsiteY15" fmla="*/ 7357 h 1662530"/>
                  <a:gd name="connsiteX0" fmla="*/ 721754 w 869929"/>
                  <a:gd name="connsiteY0" fmla="*/ 7357 h 1662530"/>
                  <a:gd name="connsiteX1" fmla="*/ 454236 w 869929"/>
                  <a:gd name="connsiteY1" fmla="*/ 186089 h 1662530"/>
                  <a:gd name="connsiteX2" fmla="*/ 242306 w 869929"/>
                  <a:gd name="connsiteY2" fmla="*/ 364069 h 1662530"/>
                  <a:gd name="connsiteX3" fmla="*/ 245504 w 869929"/>
                  <a:gd name="connsiteY3" fmla="*/ 691797 h 1662530"/>
                  <a:gd name="connsiteX4" fmla="*/ 239176 w 869929"/>
                  <a:gd name="connsiteY4" fmla="*/ 1056808 h 1662530"/>
                  <a:gd name="connsiteX5" fmla="*/ 159029 w 869929"/>
                  <a:gd name="connsiteY5" fmla="*/ 1259825 h 1662530"/>
                  <a:gd name="connsiteX6" fmla="*/ 11462 w 869929"/>
                  <a:gd name="connsiteY6" fmla="*/ 1615109 h 1662530"/>
                  <a:gd name="connsiteX7" fmla="*/ 495261 w 869929"/>
                  <a:gd name="connsiteY7" fmla="*/ 1629942 h 1662530"/>
                  <a:gd name="connsiteX8" fmla="*/ 655419 w 869929"/>
                  <a:gd name="connsiteY8" fmla="*/ 1283095 h 1662530"/>
                  <a:gd name="connsiteX9" fmla="*/ 834827 w 869929"/>
                  <a:gd name="connsiteY9" fmla="*/ 965231 h 1662530"/>
                  <a:gd name="connsiteX10" fmla="*/ 791217 w 869929"/>
                  <a:gd name="connsiteY10" fmla="*/ 713908 h 1662530"/>
                  <a:gd name="connsiteX11" fmla="*/ 798498 w 869929"/>
                  <a:gd name="connsiteY11" fmla="*/ 527014 h 1662530"/>
                  <a:gd name="connsiteX12" fmla="*/ 861907 w 869929"/>
                  <a:gd name="connsiteY12" fmla="*/ 378764 h 1662530"/>
                  <a:gd name="connsiteX13" fmla="*/ 816595 w 869929"/>
                  <a:gd name="connsiteY13" fmla="*/ 113017 h 1662530"/>
                  <a:gd name="connsiteX14" fmla="*/ 722569 w 869929"/>
                  <a:gd name="connsiteY14" fmla="*/ 128733 h 1662530"/>
                  <a:gd name="connsiteX15" fmla="*/ 721754 w 869929"/>
                  <a:gd name="connsiteY15" fmla="*/ 7357 h 1662530"/>
                  <a:gd name="connsiteX0" fmla="*/ 723919 w 872094"/>
                  <a:gd name="connsiteY0" fmla="*/ 7357 h 1662530"/>
                  <a:gd name="connsiteX1" fmla="*/ 456401 w 872094"/>
                  <a:gd name="connsiteY1" fmla="*/ 186089 h 1662530"/>
                  <a:gd name="connsiteX2" fmla="*/ 244471 w 872094"/>
                  <a:gd name="connsiteY2" fmla="*/ 364069 h 1662530"/>
                  <a:gd name="connsiteX3" fmla="*/ 247669 w 872094"/>
                  <a:gd name="connsiteY3" fmla="*/ 691797 h 1662530"/>
                  <a:gd name="connsiteX4" fmla="*/ 241341 w 872094"/>
                  <a:gd name="connsiteY4" fmla="*/ 1056808 h 1662530"/>
                  <a:gd name="connsiteX5" fmla="*/ 161194 w 872094"/>
                  <a:gd name="connsiteY5" fmla="*/ 1259825 h 1662530"/>
                  <a:gd name="connsiteX6" fmla="*/ 13627 w 872094"/>
                  <a:gd name="connsiteY6" fmla="*/ 1615109 h 1662530"/>
                  <a:gd name="connsiteX7" fmla="*/ 537907 w 872094"/>
                  <a:gd name="connsiteY7" fmla="*/ 1629942 h 1662530"/>
                  <a:gd name="connsiteX8" fmla="*/ 657584 w 872094"/>
                  <a:gd name="connsiteY8" fmla="*/ 1283095 h 1662530"/>
                  <a:gd name="connsiteX9" fmla="*/ 836992 w 872094"/>
                  <a:gd name="connsiteY9" fmla="*/ 965231 h 1662530"/>
                  <a:gd name="connsiteX10" fmla="*/ 793382 w 872094"/>
                  <a:gd name="connsiteY10" fmla="*/ 713908 h 1662530"/>
                  <a:gd name="connsiteX11" fmla="*/ 800663 w 872094"/>
                  <a:gd name="connsiteY11" fmla="*/ 527014 h 1662530"/>
                  <a:gd name="connsiteX12" fmla="*/ 864072 w 872094"/>
                  <a:gd name="connsiteY12" fmla="*/ 378764 h 1662530"/>
                  <a:gd name="connsiteX13" fmla="*/ 818760 w 872094"/>
                  <a:gd name="connsiteY13" fmla="*/ 113017 h 1662530"/>
                  <a:gd name="connsiteX14" fmla="*/ 724734 w 872094"/>
                  <a:gd name="connsiteY14" fmla="*/ 128733 h 1662530"/>
                  <a:gd name="connsiteX15" fmla="*/ 723919 w 872094"/>
                  <a:gd name="connsiteY15" fmla="*/ 7357 h 1662530"/>
                  <a:gd name="connsiteX0" fmla="*/ 723919 w 872094"/>
                  <a:gd name="connsiteY0" fmla="*/ 7357 h 1662530"/>
                  <a:gd name="connsiteX1" fmla="*/ 456401 w 872094"/>
                  <a:gd name="connsiteY1" fmla="*/ 186089 h 1662530"/>
                  <a:gd name="connsiteX2" fmla="*/ 244471 w 872094"/>
                  <a:gd name="connsiteY2" fmla="*/ 364069 h 1662530"/>
                  <a:gd name="connsiteX3" fmla="*/ 247669 w 872094"/>
                  <a:gd name="connsiteY3" fmla="*/ 691797 h 1662530"/>
                  <a:gd name="connsiteX4" fmla="*/ 241341 w 872094"/>
                  <a:gd name="connsiteY4" fmla="*/ 1056808 h 1662530"/>
                  <a:gd name="connsiteX5" fmla="*/ 161194 w 872094"/>
                  <a:gd name="connsiteY5" fmla="*/ 1259825 h 1662530"/>
                  <a:gd name="connsiteX6" fmla="*/ 13627 w 872094"/>
                  <a:gd name="connsiteY6" fmla="*/ 1615109 h 1662530"/>
                  <a:gd name="connsiteX7" fmla="*/ 537907 w 872094"/>
                  <a:gd name="connsiteY7" fmla="*/ 1629942 h 1662530"/>
                  <a:gd name="connsiteX8" fmla="*/ 657584 w 872094"/>
                  <a:gd name="connsiteY8" fmla="*/ 1283095 h 1662530"/>
                  <a:gd name="connsiteX9" fmla="*/ 836992 w 872094"/>
                  <a:gd name="connsiteY9" fmla="*/ 965231 h 1662530"/>
                  <a:gd name="connsiteX10" fmla="*/ 793382 w 872094"/>
                  <a:gd name="connsiteY10" fmla="*/ 713908 h 1662530"/>
                  <a:gd name="connsiteX11" fmla="*/ 800663 w 872094"/>
                  <a:gd name="connsiteY11" fmla="*/ 527014 h 1662530"/>
                  <a:gd name="connsiteX12" fmla="*/ 864072 w 872094"/>
                  <a:gd name="connsiteY12" fmla="*/ 378764 h 1662530"/>
                  <a:gd name="connsiteX13" fmla="*/ 818760 w 872094"/>
                  <a:gd name="connsiteY13" fmla="*/ 113017 h 1662530"/>
                  <a:gd name="connsiteX14" fmla="*/ 724734 w 872094"/>
                  <a:gd name="connsiteY14" fmla="*/ 128733 h 1662530"/>
                  <a:gd name="connsiteX15" fmla="*/ 723919 w 872094"/>
                  <a:gd name="connsiteY15" fmla="*/ 7357 h 1662530"/>
                  <a:gd name="connsiteX0" fmla="*/ 723017 w 871192"/>
                  <a:gd name="connsiteY0" fmla="*/ 7357 h 1659724"/>
                  <a:gd name="connsiteX1" fmla="*/ 455499 w 871192"/>
                  <a:gd name="connsiteY1" fmla="*/ 186089 h 1659724"/>
                  <a:gd name="connsiteX2" fmla="*/ 243569 w 871192"/>
                  <a:gd name="connsiteY2" fmla="*/ 364069 h 1659724"/>
                  <a:gd name="connsiteX3" fmla="*/ 246767 w 871192"/>
                  <a:gd name="connsiteY3" fmla="*/ 691797 h 1659724"/>
                  <a:gd name="connsiteX4" fmla="*/ 240439 w 871192"/>
                  <a:gd name="connsiteY4" fmla="*/ 1056808 h 1659724"/>
                  <a:gd name="connsiteX5" fmla="*/ 160292 w 871192"/>
                  <a:gd name="connsiteY5" fmla="*/ 1259825 h 1659724"/>
                  <a:gd name="connsiteX6" fmla="*/ 12725 w 871192"/>
                  <a:gd name="connsiteY6" fmla="*/ 1615109 h 1659724"/>
                  <a:gd name="connsiteX7" fmla="*/ 520337 w 871192"/>
                  <a:gd name="connsiteY7" fmla="*/ 1625180 h 1659724"/>
                  <a:gd name="connsiteX8" fmla="*/ 656682 w 871192"/>
                  <a:gd name="connsiteY8" fmla="*/ 1283095 h 1659724"/>
                  <a:gd name="connsiteX9" fmla="*/ 836090 w 871192"/>
                  <a:gd name="connsiteY9" fmla="*/ 965231 h 1659724"/>
                  <a:gd name="connsiteX10" fmla="*/ 792480 w 871192"/>
                  <a:gd name="connsiteY10" fmla="*/ 713908 h 1659724"/>
                  <a:gd name="connsiteX11" fmla="*/ 799761 w 871192"/>
                  <a:gd name="connsiteY11" fmla="*/ 527014 h 1659724"/>
                  <a:gd name="connsiteX12" fmla="*/ 863170 w 871192"/>
                  <a:gd name="connsiteY12" fmla="*/ 378764 h 1659724"/>
                  <a:gd name="connsiteX13" fmla="*/ 817858 w 871192"/>
                  <a:gd name="connsiteY13" fmla="*/ 113017 h 1659724"/>
                  <a:gd name="connsiteX14" fmla="*/ 723832 w 871192"/>
                  <a:gd name="connsiteY14" fmla="*/ 128733 h 1659724"/>
                  <a:gd name="connsiteX15" fmla="*/ 723017 w 871192"/>
                  <a:gd name="connsiteY15" fmla="*/ 7357 h 1659724"/>
                  <a:gd name="connsiteX0" fmla="*/ 723017 w 870705"/>
                  <a:gd name="connsiteY0" fmla="*/ 7357 h 1659724"/>
                  <a:gd name="connsiteX1" fmla="*/ 455499 w 870705"/>
                  <a:gd name="connsiteY1" fmla="*/ 186089 h 1659724"/>
                  <a:gd name="connsiteX2" fmla="*/ 243569 w 870705"/>
                  <a:gd name="connsiteY2" fmla="*/ 364069 h 1659724"/>
                  <a:gd name="connsiteX3" fmla="*/ 246767 w 870705"/>
                  <a:gd name="connsiteY3" fmla="*/ 691797 h 1659724"/>
                  <a:gd name="connsiteX4" fmla="*/ 240439 w 870705"/>
                  <a:gd name="connsiteY4" fmla="*/ 1056808 h 1659724"/>
                  <a:gd name="connsiteX5" fmla="*/ 160292 w 870705"/>
                  <a:gd name="connsiteY5" fmla="*/ 1259825 h 1659724"/>
                  <a:gd name="connsiteX6" fmla="*/ 12725 w 870705"/>
                  <a:gd name="connsiteY6" fmla="*/ 1615109 h 1659724"/>
                  <a:gd name="connsiteX7" fmla="*/ 520337 w 870705"/>
                  <a:gd name="connsiteY7" fmla="*/ 1625180 h 1659724"/>
                  <a:gd name="connsiteX8" fmla="*/ 656682 w 870705"/>
                  <a:gd name="connsiteY8" fmla="*/ 1283095 h 1659724"/>
                  <a:gd name="connsiteX9" fmla="*/ 836090 w 870705"/>
                  <a:gd name="connsiteY9" fmla="*/ 965231 h 1659724"/>
                  <a:gd name="connsiteX10" fmla="*/ 792480 w 870705"/>
                  <a:gd name="connsiteY10" fmla="*/ 713908 h 1659724"/>
                  <a:gd name="connsiteX11" fmla="*/ 806905 w 870705"/>
                  <a:gd name="connsiteY11" fmla="*/ 534158 h 1659724"/>
                  <a:gd name="connsiteX12" fmla="*/ 863170 w 870705"/>
                  <a:gd name="connsiteY12" fmla="*/ 378764 h 1659724"/>
                  <a:gd name="connsiteX13" fmla="*/ 817858 w 870705"/>
                  <a:gd name="connsiteY13" fmla="*/ 113017 h 1659724"/>
                  <a:gd name="connsiteX14" fmla="*/ 723832 w 870705"/>
                  <a:gd name="connsiteY14" fmla="*/ 128733 h 1659724"/>
                  <a:gd name="connsiteX15" fmla="*/ 723017 w 870705"/>
                  <a:gd name="connsiteY15" fmla="*/ 7357 h 1659724"/>
                  <a:gd name="connsiteX0" fmla="*/ 723017 w 880385"/>
                  <a:gd name="connsiteY0" fmla="*/ 7357 h 1659724"/>
                  <a:gd name="connsiteX1" fmla="*/ 455499 w 880385"/>
                  <a:gd name="connsiteY1" fmla="*/ 186089 h 1659724"/>
                  <a:gd name="connsiteX2" fmla="*/ 243569 w 880385"/>
                  <a:gd name="connsiteY2" fmla="*/ 364069 h 1659724"/>
                  <a:gd name="connsiteX3" fmla="*/ 246767 w 880385"/>
                  <a:gd name="connsiteY3" fmla="*/ 691797 h 1659724"/>
                  <a:gd name="connsiteX4" fmla="*/ 240439 w 880385"/>
                  <a:gd name="connsiteY4" fmla="*/ 1056808 h 1659724"/>
                  <a:gd name="connsiteX5" fmla="*/ 160292 w 880385"/>
                  <a:gd name="connsiteY5" fmla="*/ 1259825 h 1659724"/>
                  <a:gd name="connsiteX6" fmla="*/ 12725 w 880385"/>
                  <a:gd name="connsiteY6" fmla="*/ 1615109 h 1659724"/>
                  <a:gd name="connsiteX7" fmla="*/ 520337 w 880385"/>
                  <a:gd name="connsiteY7" fmla="*/ 1625180 h 1659724"/>
                  <a:gd name="connsiteX8" fmla="*/ 656682 w 880385"/>
                  <a:gd name="connsiteY8" fmla="*/ 1283095 h 1659724"/>
                  <a:gd name="connsiteX9" fmla="*/ 836090 w 880385"/>
                  <a:gd name="connsiteY9" fmla="*/ 965231 h 1659724"/>
                  <a:gd name="connsiteX10" fmla="*/ 792480 w 880385"/>
                  <a:gd name="connsiteY10" fmla="*/ 713908 h 1659724"/>
                  <a:gd name="connsiteX11" fmla="*/ 806905 w 880385"/>
                  <a:gd name="connsiteY11" fmla="*/ 534158 h 1659724"/>
                  <a:gd name="connsiteX12" fmla="*/ 863170 w 880385"/>
                  <a:gd name="connsiteY12" fmla="*/ 378764 h 1659724"/>
                  <a:gd name="connsiteX13" fmla="*/ 817858 w 880385"/>
                  <a:gd name="connsiteY13" fmla="*/ 113017 h 1659724"/>
                  <a:gd name="connsiteX14" fmla="*/ 723832 w 880385"/>
                  <a:gd name="connsiteY14" fmla="*/ 128733 h 1659724"/>
                  <a:gd name="connsiteX15" fmla="*/ 723017 w 880385"/>
                  <a:gd name="connsiteY15" fmla="*/ 7357 h 1659724"/>
                  <a:gd name="connsiteX0" fmla="*/ 723017 w 878975"/>
                  <a:gd name="connsiteY0" fmla="*/ 7357 h 1659724"/>
                  <a:gd name="connsiteX1" fmla="*/ 455499 w 878975"/>
                  <a:gd name="connsiteY1" fmla="*/ 186089 h 1659724"/>
                  <a:gd name="connsiteX2" fmla="*/ 243569 w 878975"/>
                  <a:gd name="connsiteY2" fmla="*/ 364069 h 1659724"/>
                  <a:gd name="connsiteX3" fmla="*/ 246767 w 878975"/>
                  <a:gd name="connsiteY3" fmla="*/ 691797 h 1659724"/>
                  <a:gd name="connsiteX4" fmla="*/ 240439 w 878975"/>
                  <a:gd name="connsiteY4" fmla="*/ 1056808 h 1659724"/>
                  <a:gd name="connsiteX5" fmla="*/ 160292 w 878975"/>
                  <a:gd name="connsiteY5" fmla="*/ 1259825 h 1659724"/>
                  <a:gd name="connsiteX6" fmla="*/ 12725 w 878975"/>
                  <a:gd name="connsiteY6" fmla="*/ 1615109 h 1659724"/>
                  <a:gd name="connsiteX7" fmla="*/ 520337 w 878975"/>
                  <a:gd name="connsiteY7" fmla="*/ 1625180 h 1659724"/>
                  <a:gd name="connsiteX8" fmla="*/ 656682 w 878975"/>
                  <a:gd name="connsiteY8" fmla="*/ 1283095 h 1659724"/>
                  <a:gd name="connsiteX9" fmla="*/ 836090 w 878975"/>
                  <a:gd name="connsiteY9" fmla="*/ 965231 h 1659724"/>
                  <a:gd name="connsiteX10" fmla="*/ 792480 w 878975"/>
                  <a:gd name="connsiteY10" fmla="*/ 713908 h 1659724"/>
                  <a:gd name="connsiteX11" fmla="*/ 806905 w 878975"/>
                  <a:gd name="connsiteY11" fmla="*/ 534158 h 1659724"/>
                  <a:gd name="connsiteX12" fmla="*/ 863170 w 878975"/>
                  <a:gd name="connsiteY12" fmla="*/ 378764 h 1659724"/>
                  <a:gd name="connsiteX13" fmla="*/ 815476 w 878975"/>
                  <a:gd name="connsiteY13" fmla="*/ 117780 h 1659724"/>
                  <a:gd name="connsiteX14" fmla="*/ 723832 w 878975"/>
                  <a:gd name="connsiteY14" fmla="*/ 128733 h 1659724"/>
                  <a:gd name="connsiteX15" fmla="*/ 723017 w 878975"/>
                  <a:gd name="connsiteY15" fmla="*/ 7357 h 1659724"/>
                  <a:gd name="connsiteX0" fmla="*/ 723017 w 878360"/>
                  <a:gd name="connsiteY0" fmla="*/ 7357 h 1659724"/>
                  <a:gd name="connsiteX1" fmla="*/ 455499 w 878360"/>
                  <a:gd name="connsiteY1" fmla="*/ 186089 h 1659724"/>
                  <a:gd name="connsiteX2" fmla="*/ 243569 w 878360"/>
                  <a:gd name="connsiteY2" fmla="*/ 364069 h 1659724"/>
                  <a:gd name="connsiteX3" fmla="*/ 246767 w 878360"/>
                  <a:gd name="connsiteY3" fmla="*/ 691797 h 1659724"/>
                  <a:gd name="connsiteX4" fmla="*/ 240439 w 878360"/>
                  <a:gd name="connsiteY4" fmla="*/ 1056808 h 1659724"/>
                  <a:gd name="connsiteX5" fmla="*/ 160292 w 878360"/>
                  <a:gd name="connsiteY5" fmla="*/ 1259825 h 1659724"/>
                  <a:gd name="connsiteX6" fmla="*/ 12725 w 878360"/>
                  <a:gd name="connsiteY6" fmla="*/ 1615109 h 1659724"/>
                  <a:gd name="connsiteX7" fmla="*/ 520337 w 878360"/>
                  <a:gd name="connsiteY7" fmla="*/ 1625180 h 1659724"/>
                  <a:gd name="connsiteX8" fmla="*/ 656682 w 878360"/>
                  <a:gd name="connsiteY8" fmla="*/ 1283095 h 1659724"/>
                  <a:gd name="connsiteX9" fmla="*/ 836090 w 878360"/>
                  <a:gd name="connsiteY9" fmla="*/ 965231 h 1659724"/>
                  <a:gd name="connsiteX10" fmla="*/ 792480 w 878360"/>
                  <a:gd name="connsiteY10" fmla="*/ 713908 h 1659724"/>
                  <a:gd name="connsiteX11" fmla="*/ 806905 w 878360"/>
                  <a:gd name="connsiteY11" fmla="*/ 534158 h 1659724"/>
                  <a:gd name="connsiteX12" fmla="*/ 863170 w 878360"/>
                  <a:gd name="connsiteY12" fmla="*/ 378764 h 1659724"/>
                  <a:gd name="connsiteX13" fmla="*/ 815476 w 878360"/>
                  <a:gd name="connsiteY13" fmla="*/ 117780 h 1659724"/>
                  <a:gd name="connsiteX14" fmla="*/ 723832 w 878360"/>
                  <a:gd name="connsiteY14" fmla="*/ 128733 h 1659724"/>
                  <a:gd name="connsiteX15" fmla="*/ 723017 w 878360"/>
                  <a:gd name="connsiteY15" fmla="*/ 7357 h 1659724"/>
                  <a:gd name="connsiteX0" fmla="*/ 723017 w 880208"/>
                  <a:gd name="connsiteY0" fmla="*/ 7357 h 1659724"/>
                  <a:gd name="connsiteX1" fmla="*/ 455499 w 880208"/>
                  <a:gd name="connsiteY1" fmla="*/ 186089 h 1659724"/>
                  <a:gd name="connsiteX2" fmla="*/ 243569 w 880208"/>
                  <a:gd name="connsiteY2" fmla="*/ 364069 h 1659724"/>
                  <a:gd name="connsiteX3" fmla="*/ 246767 w 880208"/>
                  <a:gd name="connsiteY3" fmla="*/ 691797 h 1659724"/>
                  <a:gd name="connsiteX4" fmla="*/ 240439 w 880208"/>
                  <a:gd name="connsiteY4" fmla="*/ 1056808 h 1659724"/>
                  <a:gd name="connsiteX5" fmla="*/ 160292 w 880208"/>
                  <a:gd name="connsiteY5" fmla="*/ 1259825 h 1659724"/>
                  <a:gd name="connsiteX6" fmla="*/ 12725 w 880208"/>
                  <a:gd name="connsiteY6" fmla="*/ 1615109 h 1659724"/>
                  <a:gd name="connsiteX7" fmla="*/ 520337 w 880208"/>
                  <a:gd name="connsiteY7" fmla="*/ 1625180 h 1659724"/>
                  <a:gd name="connsiteX8" fmla="*/ 656682 w 880208"/>
                  <a:gd name="connsiteY8" fmla="*/ 1283095 h 1659724"/>
                  <a:gd name="connsiteX9" fmla="*/ 836090 w 880208"/>
                  <a:gd name="connsiteY9" fmla="*/ 965231 h 1659724"/>
                  <a:gd name="connsiteX10" fmla="*/ 792480 w 880208"/>
                  <a:gd name="connsiteY10" fmla="*/ 713908 h 1659724"/>
                  <a:gd name="connsiteX11" fmla="*/ 806905 w 880208"/>
                  <a:gd name="connsiteY11" fmla="*/ 534158 h 1659724"/>
                  <a:gd name="connsiteX12" fmla="*/ 863170 w 880208"/>
                  <a:gd name="connsiteY12" fmla="*/ 378764 h 1659724"/>
                  <a:gd name="connsiteX13" fmla="*/ 815476 w 880208"/>
                  <a:gd name="connsiteY13" fmla="*/ 117780 h 1659724"/>
                  <a:gd name="connsiteX14" fmla="*/ 723832 w 880208"/>
                  <a:gd name="connsiteY14" fmla="*/ 128733 h 1659724"/>
                  <a:gd name="connsiteX15" fmla="*/ 723017 w 880208"/>
                  <a:gd name="connsiteY15" fmla="*/ 7357 h 1659724"/>
                  <a:gd name="connsiteX0" fmla="*/ 715873 w 880208"/>
                  <a:gd name="connsiteY0" fmla="*/ 7433 h 1657419"/>
                  <a:gd name="connsiteX1" fmla="*/ 455499 w 880208"/>
                  <a:gd name="connsiteY1" fmla="*/ 183784 h 1657419"/>
                  <a:gd name="connsiteX2" fmla="*/ 243569 w 880208"/>
                  <a:gd name="connsiteY2" fmla="*/ 361764 h 1657419"/>
                  <a:gd name="connsiteX3" fmla="*/ 246767 w 880208"/>
                  <a:gd name="connsiteY3" fmla="*/ 689492 h 1657419"/>
                  <a:gd name="connsiteX4" fmla="*/ 240439 w 880208"/>
                  <a:gd name="connsiteY4" fmla="*/ 1054503 h 1657419"/>
                  <a:gd name="connsiteX5" fmla="*/ 160292 w 880208"/>
                  <a:gd name="connsiteY5" fmla="*/ 1257520 h 1657419"/>
                  <a:gd name="connsiteX6" fmla="*/ 12725 w 880208"/>
                  <a:gd name="connsiteY6" fmla="*/ 1612804 h 1657419"/>
                  <a:gd name="connsiteX7" fmla="*/ 520337 w 880208"/>
                  <a:gd name="connsiteY7" fmla="*/ 1622875 h 1657419"/>
                  <a:gd name="connsiteX8" fmla="*/ 656682 w 880208"/>
                  <a:gd name="connsiteY8" fmla="*/ 1280790 h 1657419"/>
                  <a:gd name="connsiteX9" fmla="*/ 836090 w 880208"/>
                  <a:gd name="connsiteY9" fmla="*/ 962926 h 1657419"/>
                  <a:gd name="connsiteX10" fmla="*/ 792480 w 880208"/>
                  <a:gd name="connsiteY10" fmla="*/ 711603 h 1657419"/>
                  <a:gd name="connsiteX11" fmla="*/ 806905 w 880208"/>
                  <a:gd name="connsiteY11" fmla="*/ 531853 h 1657419"/>
                  <a:gd name="connsiteX12" fmla="*/ 863170 w 880208"/>
                  <a:gd name="connsiteY12" fmla="*/ 376459 h 1657419"/>
                  <a:gd name="connsiteX13" fmla="*/ 815476 w 880208"/>
                  <a:gd name="connsiteY13" fmla="*/ 115475 h 1657419"/>
                  <a:gd name="connsiteX14" fmla="*/ 723832 w 880208"/>
                  <a:gd name="connsiteY14" fmla="*/ 126428 h 1657419"/>
                  <a:gd name="connsiteX15" fmla="*/ 715873 w 880208"/>
                  <a:gd name="connsiteY15" fmla="*/ 7433 h 1657419"/>
                  <a:gd name="connsiteX0" fmla="*/ 715873 w 880208"/>
                  <a:gd name="connsiteY0" fmla="*/ 7433 h 1657419"/>
                  <a:gd name="connsiteX1" fmla="*/ 455499 w 880208"/>
                  <a:gd name="connsiteY1" fmla="*/ 183784 h 1657419"/>
                  <a:gd name="connsiteX2" fmla="*/ 243569 w 880208"/>
                  <a:gd name="connsiteY2" fmla="*/ 361764 h 1657419"/>
                  <a:gd name="connsiteX3" fmla="*/ 246767 w 880208"/>
                  <a:gd name="connsiteY3" fmla="*/ 689492 h 1657419"/>
                  <a:gd name="connsiteX4" fmla="*/ 240439 w 880208"/>
                  <a:gd name="connsiteY4" fmla="*/ 1054503 h 1657419"/>
                  <a:gd name="connsiteX5" fmla="*/ 160292 w 880208"/>
                  <a:gd name="connsiteY5" fmla="*/ 1257520 h 1657419"/>
                  <a:gd name="connsiteX6" fmla="*/ 12725 w 880208"/>
                  <a:gd name="connsiteY6" fmla="*/ 1612804 h 1657419"/>
                  <a:gd name="connsiteX7" fmla="*/ 520337 w 880208"/>
                  <a:gd name="connsiteY7" fmla="*/ 1622875 h 1657419"/>
                  <a:gd name="connsiteX8" fmla="*/ 656682 w 880208"/>
                  <a:gd name="connsiteY8" fmla="*/ 1280790 h 1657419"/>
                  <a:gd name="connsiteX9" fmla="*/ 836090 w 880208"/>
                  <a:gd name="connsiteY9" fmla="*/ 962926 h 1657419"/>
                  <a:gd name="connsiteX10" fmla="*/ 792480 w 880208"/>
                  <a:gd name="connsiteY10" fmla="*/ 711603 h 1657419"/>
                  <a:gd name="connsiteX11" fmla="*/ 806905 w 880208"/>
                  <a:gd name="connsiteY11" fmla="*/ 531853 h 1657419"/>
                  <a:gd name="connsiteX12" fmla="*/ 863170 w 880208"/>
                  <a:gd name="connsiteY12" fmla="*/ 376459 h 1657419"/>
                  <a:gd name="connsiteX13" fmla="*/ 815476 w 880208"/>
                  <a:gd name="connsiteY13" fmla="*/ 115475 h 1657419"/>
                  <a:gd name="connsiteX14" fmla="*/ 723832 w 880208"/>
                  <a:gd name="connsiteY14" fmla="*/ 126428 h 1657419"/>
                  <a:gd name="connsiteX15" fmla="*/ 715873 w 880208"/>
                  <a:gd name="connsiteY15" fmla="*/ 7433 h 1657419"/>
                  <a:gd name="connsiteX0" fmla="*/ 715873 w 880208"/>
                  <a:gd name="connsiteY0" fmla="*/ 7433 h 1657419"/>
                  <a:gd name="connsiteX1" fmla="*/ 455499 w 880208"/>
                  <a:gd name="connsiteY1" fmla="*/ 183784 h 1657419"/>
                  <a:gd name="connsiteX2" fmla="*/ 243569 w 880208"/>
                  <a:gd name="connsiteY2" fmla="*/ 361764 h 1657419"/>
                  <a:gd name="connsiteX3" fmla="*/ 246767 w 880208"/>
                  <a:gd name="connsiteY3" fmla="*/ 689492 h 1657419"/>
                  <a:gd name="connsiteX4" fmla="*/ 240439 w 880208"/>
                  <a:gd name="connsiteY4" fmla="*/ 1054503 h 1657419"/>
                  <a:gd name="connsiteX5" fmla="*/ 160292 w 880208"/>
                  <a:gd name="connsiteY5" fmla="*/ 1257520 h 1657419"/>
                  <a:gd name="connsiteX6" fmla="*/ 12725 w 880208"/>
                  <a:gd name="connsiteY6" fmla="*/ 1612804 h 1657419"/>
                  <a:gd name="connsiteX7" fmla="*/ 520337 w 880208"/>
                  <a:gd name="connsiteY7" fmla="*/ 1622875 h 1657419"/>
                  <a:gd name="connsiteX8" fmla="*/ 656682 w 880208"/>
                  <a:gd name="connsiteY8" fmla="*/ 1280790 h 1657419"/>
                  <a:gd name="connsiteX9" fmla="*/ 836090 w 880208"/>
                  <a:gd name="connsiteY9" fmla="*/ 962926 h 1657419"/>
                  <a:gd name="connsiteX10" fmla="*/ 792480 w 880208"/>
                  <a:gd name="connsiteY10" fmla="*/ 711603 h 1657419"/>
                  <a:gd name="connsiteX11" fmla="*/ 806905 w 880208"/>
                  <a:gd name="connsiteY11" fmla="*/ 531853 h 1657419"/>
                  <a:gd name="connsiteX12" fmla="*/ 863170 w 880208"/>
                  <a:gd name="connsiteY12" fmla="*/ 376459 h 1657419"/>
                  <a:gd name="connsiteX13" fmla="*/ 815476 w 880208"/>
                  <a:gd name="connsiteY13" fmla="*/ 115475 h 1657419"/>
                  <a:gd name="connsiteX14" fmla="*/ 723832 w 880208"/>
                  <a:gd name="connsiteY14" fmla="*/ 126428 h 1657419"/>
                  <a:gd name="connsiteX15" fmla="*/ 715873 w 880208"/>
                  <a:gd name="connsiteY15" fmla="*/ 7433 h 1657419"/>
                  <a:gd name="connsiteX0" fmla="*/ 715873 w 880208"/>
                  <a:gd name="connsiteY0" fmla="*/ 653 h 1650639"/>
                  <a:gd name="connsiteX1" fmla="*/ 462642 w 880208"/>
                  <a:gd name="connsiteY1" fmla="*/ 184148 h 1650639"/>
                  <a:gd name="connsiteX2" fmla="*/ 243569 w 880208"/>
                  <a:gd name="connsiteY2" fmla="*/ 354984 h 1650639"/>
                  <a:gd name="connsiteX3" fmla="*/ 246767 w 880208"/>
                  <a:gd name="connsiteY3" fmla="*/ 682712 h 1650639"/>
                  <a:gd name="connsiteX4" fmla="*/ 240439 w 880208"/>
                  <a:gd name="connsiteY4" fmla="*/ 1047723 h 1650639"/>
                  <a:gd name="connsiteX5" fmla="*/ 160292 w 880208"/>
                  <a:gd name="connsiteY5" fmla="*/ 1250740 h 1650639"/>
                  <a:gd name="connsiteX6" fmla="*/ 12725 w 880208"/>
                  <a:gd name="connsiteY6" fmla="*/ 1606024 h 1650639"/>
                  <a:gd name="connsiteX7" fmla="*/ 520337 w 880208"/>
                  <a:gd name="connsiteY7" fmla="*/ 1616095 h 1650639"/>
                  <a:gd name="connsiteX8" fmla="*/ 656682 w 880208"/>
                  <a:gd name="connsiteY8" fmla="*/ 1274010 h 1650639"/>
                  <a:gd name="connsiteX9" fmla="*/ 836090 w 880208"/>
                  <a:gd name="connsiteY9" fmla="*/ 956146 h 1650639"/>
                  <a:gd name="connsiteX10" fmla="*/ 792480 w 880208"/>
                  <a:gd name="connsiteY10" fmla="*/ 704823 h 1650639"/>
                  <a:gd name="connsiteX11" fmla="*/ 806905 w 880208"/>
                  <a:gd name="connsiteY11" fmla="*/ 525073 h 1650639"/>
                  <a:gd name="connsiteX12" fmla="*/ 863170 w 880208"/>
                  <a:gd name="connsiteY12" fmla="*/ 369679 h 1650639"/>
                  <a:gd name="connsiteX13" fmla="*/ 815476 w 880208"/>
                  <a:gd name="connsiteY13" fmla="*/ 108695 h 1650639"/>
                  <a:gd name="connsiteX14" fmla="*/ 723832 w 880208"/>
                  <a:gd name="connsiteY14" fmla="*/ 119648 h 1650639"/>
                  <a:gd name="connsiteX15" fmla="*/ 715873 w 880208"/>
                  <a:gd name="connsiteY15" fmla="*/ 653 h 1650639"/>
                  <a:gd name="connsiteX0" fmla="*/ 689680 w 880208"/>
                  <a:gd name="connsiteY0" fmla="*/ 839 h 1631775"/>
                  <a:gd name="connsiteX1" fmla="*/ 462642 w 880208"/>
                  <a:gd name="connsiteY1" fmla="*/ 165284 h 1631775"/>
                  <a:gd name="connsiteX2" fmla="*/ 243569 w 880208"/>
                  <a:gd name="connsiteY2" fmla="*/ 336120 h 1631775"/>
                  <a:gd name="connsiteX3" fmla="*/ 246767 w 880208"/>
                  <a:gd name="connsiteY3" fmla="*/ 663848 h 1631775"/>
                  <a:gd name="connsiteX4" fmla="*/ 240439 w 880208"/>
                  <a:gd name="connsiteY4" fmla="*/ 1028859 h 1631775"/>
                  <a:gd name="connsiteX5" fmla="*/ 160292 w 880208"/>
                  <a:gd name="connsiteY5" fmla="*/ 1231876 h 1631775"/>
                  <a:gd name="connsiteX6" fmla="*/ 12725 w 880208"/>
                  <a:gd name="connsiteY6" fmla="*/ 1587160 h 1631775"/>
                  <a:gd name="connsiteX7" fmla="*/ 520337 w 880208"/>
                  <a:gd name="connsiteY7" fmla="*/ 1597231 h 1631775"/>
                  <a:gd name="connsiteX8" fmla="*/ 656682 w 880208"/>
                  <a:gd name="connsiteY8" fmla="*/ 1255146 h 1631775"/>
                  <a:gd name="connsiteX9" fmla="*/ 836090 w 880208"/>
                  <a:gd name="connsiteY9" fmla="*/ 937282 h 1631775"/>
                  <a:gd name="connsiteX10" fmla="*/ 792480 w 880208"/>
                  <a:gd name="connsiteY10" fmla="*/ 685959 h 1631775"/>
                  <a:gd name="connsiteX11" fmla="*/ 806905 w 880208"/>
                  <a:gd name="connsiteY11" fmla="*/ 506209 h 1631775"/>
                  <a:gd name="connsiteX12" fmla="*/ 863170 w 880208"/>
                  <a:gd name="connsiteY12" fmla="*/ 350815 h 1631775"/>
                  <a:gd name="connsiteX13" fmla="*/ 815476 w 880208"/>
                  <a:gd name="connsiteY13" fmla="*/ 89831 h 1631775"/>
                  <a:gd name="connsiteX14" fmla="*/ 723832 w 880208"/>
                  <a:gd name="connsiteY14" fmla="*/ 100784 h 1631775"/>
                  <a:gd name="connsiteX15" fmla="*/ 689680 w 880208"/>
                  <a:gd name="connsiteY15" fmla="*/ 839 h 1631775"/>
                  <a:gd name="connsiteX0" fmla="*/ 689680 w 880208"/>
                  <a:gd name="connsiteY0" fmla="*/ 839 h 1631775"/>
                  <a:gd name="connsiteX1" fmla="*/ 462642 w 880208"/>
                  <a:gd name="connsiteY1" fmla="*/ 165284 h 1631775"/>
                  <a:gd name="connsiteX2" fmla="*/ 257857 w 880208"/>
                  <a:gd name="connsiteY2" fmla="*/ 338502 h 1631775"/>
                  <a:gd name="connsiteX3" fmla="*/ 246767 w 880208"/>
                  <a:gd name="connsiteY3" fmla="*/ 663848 h 1631775"/>
                  <a:gd name="connsiteX4" fmla="*/ 240439 w 880208"/>
                  <a:gd name="connsiteY4" fmla="*/ 1028859 h 1631775"/>
                  <a:gd name="connsiteX5" fmla="*/ 160292 w 880208"/>
                  <a:gd name="connsiteY5" fmla="*/ 1231876 h 1631775"/>
                  <a:gd name="connsiteX6" fmla="*/ 12725 w 880208"/>
                  <a:gd name="connsiteY6" fmla="*/ 1587160 h 1631775"/>
                  <a:gd name="connsiteX7" fmla="*/ 520337 w 880208"/>
                  <a:gd name="connsiteY7" fmla="*/ 1597231 h 1631775"/>
                  <a:gd name="connsiteX8" fmla="*/ 656682 w 880208"/>
                  <a:gd name="connsiteY8" fmla="*/ 1255146 h 1631775"/>
                  <a:gd name="connsiteX9" fmla="*/ 836090 w 880208"/>
                  <a:gd name="connsiteY9" fmla="*/ 937282 h 1631775"/>
                  <a:gd name="connsiteX10" fmla="*/ 792480 w 880208"/>
                  <a:gd name="connsiteY10" fmla="*/ 685959 h 1631775"/>
                  <a:gd name="connsiteX11" fmla="*/ 806905 w 880208"/>
                  <a:gd name="connsiteY11" fmla="*/ 506209 h 1631775"/>
                  <a:gd name="connsiteX12" fmla="*/ 863170 w 880208"/>
                  <a:gd name="connsiteY12" fmla="*/ 350815 h 1631775"/>
                  <a:gd name="connsiteX13" fmla="*/ 815476 w 880208"/>
                  <a:gd name="connsiteY13" fmla="*/ 89831 h 1631775"/>
                  <a:gd name="connsiteX14" fmla="*/ 723832 w 880208"/>
                  <a:gd name="connsiteY14" fmla="*/ 100784 h 1631775"/>
                  <a:gd name="connsiteX15" fmla="*/ 689680 w 880208"/>
                  <a:gd name="connsiteY15" fmla="*/ 839 h 1631775"/>
                  <a:gd name="connsiteX0" fmla="*/ 689680 w 880208"/>
                  <a:gd name="connsiteY0" fmla="*/ 839 h 1631775"/>
                  <a:gd name="connsiteX1" fmla="*/ 462642 w 880208"/>
                  <a:gd name="connsiteY1" fmla="*/ 165284 h 1631775"/>
                  <a:gd name="connsiteX2" fmla="*/ 257857 w 880208"/>
                  <a:gd name="connsiteY2" fmla="*/ 338502 h 1631775"/>
                  <a:gd name="connsiteX3" fmla="*/ 256292 w 880208"/>
                  <a:gd name="connsiteY3" fmla="*/ 659085 h 1631775"/>
                  <a:gd name="connsiteX4" fmla="*/ 240439 w 880208"/>
                  <a:gd name="connsiteY4" fmla="*/ 1028859 h 1631775"/>
                  <a:gd name="connsiteX5" fmla="*/ 160292 w 880208"/>
                  <a:gd name="connsiteY5" fmla="*/ 1231876 h 1631775"/>
                  <a:gd name="connsiteX6" fmla="*/ 12725 w 880208"/>
                  <a:gd name="connsiteY6" fmla="*/ 1587160 h 1631775"/>
                  <a:gd name="connsiteX7" fmla="*/ 520337 w 880208"/>
                  <a:gd name="connsiteY7" fmla="*/ 1597231 h 1631775"/>
                  <a:gd name="connsiteX8" fmla="*/ 656682 w 880208"/>
                  <a:gd name="connsiteY8" fmla="*/ 1255146 h 1631775"/>
                  <a:gd name="connsiteX9" fmla="*/ 836090 w 880208"/>
                  <a:gd name="connsiteY9" fmla="*/ 937282 h 1631775"/>
                  <a:gd name="connsiteX10" fmla="*/ 792480 w 880208"/>
                  <a:gd name="connsiteY10" fmla="*/ 685959 h 1631775"/>
                  <a:gd name="connsiteX11" fmla="*/ 806905 w 880208"/>
                  <a:gd name="connsiteY11" fmla="*/ 506209 h 1631775"/>
                  <a:gd name="connsiteX12" fmla="*/ 863170 w 880208"/>
                  <a:gd name="connsiteY12" fmla="*/ 350815 h 1631775"/>
                  <a:gd name="connsiteX13" fmla="*/ 815476 w 880208"/>
                  <a:gd name="connsiteY13" fmla="*/ 89831 h 1631775"/>
                  <a:gd name="connsiteX14" fmla="*/ 723832 w 880208"/>
                  <a:gd name="connsiteY14" fmla="*/ 100784 h 1631775"/>
                  <a:gd name="connsiteX15" fmla="*/ 689680 w 880208"/>
                  <a:gd name="connsiteY15" fmla="*/ 839 h 1631775"/>
                  <a:gd name="connsiteX0" fmla="*/ 689680 w 876398"/>
                  <a:gd name="connsiteY0" fmla="*/ 5412 h 1636348"/>
                  <a:gd name="connsiteX1" fmla="*/ 462642 w 876398"/>
                  <a:gd name="connsiteY1" fmla="*/ 169857 h 1636348"/>
                  <a:gd name="connsiteX2" fmla="*/ 257857 w 876398"/>
                  <a:gd name="connsiteY2" fmla="*/ 343075 h 1636348"/>
                  <a:gd name="connsiteX3" fmla="*/ 256292 w 876398"/>
                  <a:gd name="connsiteY3" fmla="*/ 663658 h 1636348"/>
                  <a:gd name="connsiteX4" fmla="*/ 240439 w 876398"/>
                  <a:gd name="connsiteY4" fmla="*/ 1033432 h 1636348"/>
                  <a:gd name="connsiteX5" fmla="*/ 160292 w 876398"/>
                  <a:gd name="connsiteY5" fmla="*/ 1236449 h 1636348"/>
                  <a:gd name="connsiteX6" fmla="*/ 12725 w 876398"/>
                  <a:gd name="connsiteY6" fmla="*/ 1591733 h 1636348"/>
                  <a:gd name="connsiteX7" fmla="*/ 520337 w 876398"/>
                  <a:gd name="connsiteY7" fmla="*/ 1601804 h 1636348"/>
                  <a:gd name="connsiteX8" fmla="*/ 656682 w 876398"/>
                  <a:gd name="connsiteY8" fmla="*/ 1259719 h 1636348"/>
                  <a:gd name="connsiteX9" fmla="*/ 836090 w 876398"/>
                  <a:gd name="connsiteY9" fmla="*/ 941855 h 1636348"/>
                  <a:gd name="connsiteX10" fmla="*/ 792480 w 876398"/>
                  <a:gd name="connsiteY10" fmla="*/ 690532 h 1636348"/>
                  <a:gd name="connsiteX11" fmla="*/ 806905 w 876398"/>
                  <a:gd name="connsiteY11" fmla="*/ 510782 h 1636348"/>
                  <a:gd name="connsiteX12" fmla="*/ 863170 w 876398"/>
                  <a:gd name="connsiteY12" fmla="*/ 355388 h 1636348"/>
                  <a:gd name="connsiteX13" fmla="*/ 815476 w 876398"/>
                  <a:gd name="connsiteY13" fmla="*/ 94404 h 1636348"/>
                  <a:gd name="connsiteX14" fmla="*/ 278538 w 876398"/>
                  <a:gd name="connsiteY14" fmla="*/ 379201 h 1636348"/>
                  <a:gd name="connsiteX15" fmla="*/ 689680 w 876398"/>
                  <a:gd name="connsiteY15" fmla="*/ 5412 h 1636348"/>
                  <a:gd name="connsiteX0" fmla="*/ 689680 w 876398"/>
                  <a:gd name="connsiteY0" fmla="*/ 5412 h 1636348"/>
                  <a:gd name="connsiteX1" fmla="*/ 462642 w 876398"/>
                  <a:gd name="connsiteY1" fmla="*/ 169857 h 1636348"/>
                  <a:gd name="connsiteX2" fmla="*/ 257857 w 876398"/>
                  <a:gd name="connsiteY2" fmla="*/ 343075 h 1636348"/>
                  <a:gd name="connsiteX3" fmla="*/ 256292 w 876398"/>
                  <a:gd name="connsiteY3" fmla="*/ 663658 h 1636348"/>
                  <a:gd name="connsiteX4" fmla="*/ 240439 w 876398"/>
                  <a:gd name="connsiteY4" fmla="*/ 1033432 h 1636348"/>
                  <a:gd name="connsiteX5" fmla="*/ 160292 w 876398"/>
                  <a:gd name="connsiteY5" fmla="*/ 1236449 h 1636348"/>
                  <a:gd name="connsiteX6" fmla="*/ 12725 w 876398"/>
                  <a:gd name="connsiteY6" fmla="*/ 1591733 h 1636348"/>
                  <a:gd name="connsiteX7" fmla="*/ 520337 w 876398"/>
                  <a:gd name="connsiteY7" fmla="*/ 1601804 h 1636348"/>
                  <a:gd name="connsiteX8" fmla="*/ 656682 w 876398"/>
                  <a:gd name="connsiteY8" fmla="*/ 1259719 h 1636348"/>
                  <a:gd name="connsiteX9" fmla="*/ 836090 w 876398"/>
                  <a:gd name="connsiteY9" fmla="*/ 941855 h 1636348"/>
                  <a:gd name="connsiteX10" fmla="*/ 792480 w 876398"/>
                  <a:gd name="connsiteY10" fmla="*/ 690532 h 1636348"/>
                  <a:gd name="connsiteX11" fmla="*/ 806905 w 876398"/>
                  <a:gd name="connsiteY11" fmla="*/ 510782 h 1636348"/>
                  <a:gd name="connsiteX12" fmla="*/ 863170 w 876398"/>
                  <a:gd name="connsiteY12" fmla="*/ 355388 h 1636348"/>
                  <a:gd name="connsiteX13" fmla="*/ 815476 w 876398"/>
                  <a:gd name="connsiteY13" fmla="*/ 94404 h 1636348"/>
                  <a:gd name="connsiteX14" fmla="*/ 363311 w 876398"/>
                  <a:gd name="connsiteY14" fmla="*/ 328877 h 1636348"/>
                  <a:gd name="connsiteX15" fmla="*/ 278538 w 876398"/>
                  <a:gd name="connsiteY15" fmla="*/ 379201 h 1636348"/>
                  <a:gd name="connsiteX16" fmla="*/ 689680 w 876398"/>
                  <a:gd name="connsiteY16" fmla="*/ 5412 h 1636348"/>
                  <a:gd name="connsiteX0" fmla="*/ 689680 w 876398"/>
                  <a:gd name="connsiteY0" fmla="*/ 5412 h 1636348"/>
                  <a:gd name="connsiteX1" fmla="*/ 462642 w 876398"/>
                  <a:gd name="connsiteY1" fmla="*/ 169857 h 1636348"/>
                  <a:gd name="connsiteX2" fmla="*/ 257857 w 876398"/>
                  <a:gd name="connsiteY2" fmla="*/ 343075 h 1636348"/>
                  <a:gd name="connsiteX3" fmla="*/ 256292 w 876398"/>
                  <a:gd name="connsiteY3" fmla="*/ 663658 h 1636348"/>
                  <a:gd name="connsiteX4" fmla="*/ 240439 w 876398"/>
                  <a:gd name="connsiteY4" fmla="*/ 1033432 h 1636348"/>
                  <a:gd name="connsiteX5" fmla="*/ 160292 w 876398"/>
                  <a:gd name="connsiteY5" fmla="*/ 1236449 h 1636348"/>
                  <a:gd name="connsiteX6" fmla="*/ 12725 w 876398"/>
                  <a:gd name="connsiteY6" fmla="*/ 1591733 h 1636348"/>
                  <a:gd name="connsiteX7" fmla="*/ 520337 w 876398"/>
                  <a:gd name="connsiteY7" fmla="*/ 1601804 h 1636348"/>
                  <a:gd name="connsiteX8" fmla="*/ 656682 w 876398"/>
                  <a:gd name="connsiteY8" fmla="*/ 1259719 h 1636348"/>
                  <a:gd name="connsiteX9" fmla="*/ 836090 w 876398"/>
                  <a:gd name="connsiteY9" fmla="*/ 941855 h 1636348"/>
                  <a:gd name="connsiteX10" fmla="*/ 792480 w 876398"/>
                  <a:gd name="connsiteY10" fmla="*/ 690532 h 1636348"/>
                  <a:gd name="connsiteX11" fmla="*/ 806905 w 876398"/>
                  <a:gd name="connsiteY11" fmla="*/ 510782 h 1636348"/>
                  <a:gd name="connsiteX12" fmla="*/ 863170 w 876398"/>
                  <a:gd name="connsiteY12" fmla="*/ 355388 h 1636348"/>
                  <a:gd name="connsiteX13" fmla="*/ 815476 w 876398"/>
                  <a:gd name="connsiteY13" fmla="*/ 94404 h 1636348"/>
                  <a:gd name="connsiteX14" fmla="*/ 363311 w 876398"/>
                  <a:gd name="connsiteY14" fmla="*/ 328877 h 1636348"/>
                  <a:gd name="connsiteX15" fmla="*/ 441892 w 876398"/>
                  <a:gd name="connsiteY15" fmla="*/ 281252 h 1636348"/>
                  <a:gd name="connsiteX16" fmla="*/ 278538 w 876398"/>
                  <a:gd name="connsiteY16" fmla="*/ 379201 h 1636348"/>
                  <a:gd name="connsiteX17" fmla="*/ 689680 w 876398"/>
                  <a:gd name="connsiteY17" fmla="*/ 5412 h 1636348"/>
                  <a:gd name="connsiteX0" fmla="*/ 689680 w 876398"/>
                  <a:gd name="connsiteY0" fmla="*/ 5412 h 1636348"/>
                  <a:gd name="connsiteX1" fmla="*/ 462642 w 876398"/>
                  <a:gd name="connsiteY1" fmla="*/ 169857 h 1636348"/>
                  <a:gd name="connsiteX2" fmla="*/ 257857 w 876398"/>
                  <a:gd name="connsiteY2" fmla="*/ 343075 h 1636348"/>
                  <a:gd name="connsiteX3" fmla="*/ 256292 w 876398"/>
                  <a:gd name="connsiteY3" fmla="*/ 663658 h 1636348"/>
                  <a:gd name="connsiteX4" fmla="*/ 240439 w 876398"/>
                  <a:gd name="connsiteY4" fmla="*/ 1033432 h 1636348"/>
                  <a:gd name="connsiteX5" fmla="*/ 160292 w 876398"/>
                  <a:gd name="connsiteY5" fmla="*/ 1236449 h 1636348"/>
                  <a:gd name="connsiteX6" fmla="*/ 12725 w 876398"/>
                  <a:gd name="connsiteY6" fmla="*/ 1591733 h 1636348"/>
                  <a:gd name="connsiteX7" fmla="*/ 520337 w 876398"/>
                  <a:gd name="connsiteY7" fmla="*/ 1601804 h 1636348"/>
                  <a:gd name="connsiteX8" fmla="*/ 656682 w 876398"/>
                  <a:gd name="connsiteY8" fmla="*/ 1259719 h 1636348"/>
                  <a:gd name="connsiteX9" fmla="*/ 836090 w 876398"/>
                  <a:gd name="connsiteY9" fmla="*/ 941855 h 1636348"/>
                  <a:gd name="connsiteX10" fmla="*/ 792480 w 876398"/>
                  <a:gd name="connsiteY10" fmla="*/ 690532 h 1636348"/>
                  <a:gd name="connsiteX11" fmla="*/ 806905 w 876398"/>
                  <a:gd name="connsiteY11" fmla="*/ 510782 h 1636348"/>
                  <a:gd name="connsiteX12" fmla="*/ 863170 w 876398"/>
                  <a:gd name="connsiteY12" fmla="*/ 355388 h 1636348"/>
                  <a:gd name="connsiteX13" fmla="*/ 815476 w 876398"/>
                  <a:gd name="connsiteY13" fmla="*/ 94404 h 1636348"/>
                  <a:gd name="connsiteX14" fmla="*/ 363311 w 876398"/>
                  <a:gd name="connsiteY14" fmla="*/ 328877 h 1636348"/>
                  <a:gd name="connsiteX15" fmla="*/ 301398 w 876398"/>
                  <a:gd name="connsiteY15" fmla="*/ 614627 h 1636348"/>
                  <a:gd name="connsiteX16" fmla="*/ 278538 w 876398"/>
                  <a:gd name="connsiteY16" fmla="*/ 379201 h 1636348"/>
                  <a:gd name="connsiteX17" fmla="*/ 689680 w 876398"/>
                  <a:gd name="connsiteY17" fmla="*/ 5412 h 1636348"/>
                  <a:gd name="connsiteX0" fmla="*/ 689680 w 873535"/>
                  <a:gd name="connsiteY0" fmla="*/ 5412 h 1636348"/>
                  <a:gd name="connsiteX1" fmla="*/ 462642 w 873535"/>
                  <a:gd name="connsiteY1" fmla="*/ 169857 h 1636348"/>
                  <a:gd name="connsiteX2" fmla="*/ 257857 w 873535"/>
                  <a:gd name="connsiteY2" fmla="*/ 343075 h 1636348"/>
                  <a:gd name="connsiteX3" fmla="*/ 256292 w 873535"/>
                  <a:gd name="connsiteY3" fmla="*/ 663658 h 1636348"/>
                  <a:gd name="connsiteX4" fmla="*/ 240439 w 873535"/>
                  <a:gd name="connsiteY4" fmla="*/ 1033432 h 1636348"/>
                  <a:gd name="connsiteX5" fmla="*/ 160292 w 873535"/>
                  <a:gd name="connsiteY5" fmla="*/ 1236449 h 1636348"/>
                  <a:gd name="connsiteX6" fmla="*/ 12725 w 873535"/>
                  <a:gd name="connsiteY6" fmla="*/ 1591733 h 1636348"/>
                  <a:gd name="connsiteX7" fmla="*/ 520337 w 873535"/>
                  <a:gd name="connsiteY7" fmla="*/ 1601804 h 1636348"/>
                  <a:gd name="connsiteX8" fmla="*/ 656682 w 873535"/>
                  <a:gd name="connsiteY8" fmla="*/ 1259719 h 1636348"/>
                  <a:gd name="connsiteX9" fmla="*/ 836090 w 873535"/>
                  <a:gd name="connsiteY9" fmla="*/ 941855 h 1636348"/>
                  <a:gd name="connsiteX10" fmla="*/ 792480 w 873535"/>
                  <a:gd name="connsiteY10" fmla="*/ 690532 h 1636348"/>
                  <a:gd name="connsiteX11" fmla="*/ 806905 w 873535"/>
                  <a:gd name="connsiteY11" fmla="*/ 510782 h 1636348"/>
                  <a:gd name="connsiteX12" fmla="*/ 863170 w 873535"/>
                  <a:gd name="connsiteY12" fmla="*/ 355388 h 1636348"/>
                  <a:gd name="connsiteX13" fmla="*/ 815476 w 873535"/>
                  <a:gd name="connsiteY13" fmla="*/ 94404 h 1636348"/>
                  <a:gd name="connsiteX14" fmla="*/ 325211 w 873535"/>
                  <a:gd name="connsiteY14" fmla="*/ 364596 h 1636348"/>
                  <a:gd name="connsiteX15" fmla="*/ 301398 w 873535"/>
                  <a:gd name="connsiteY15" fmla="*/ 614627 h 1636348"/>
                  <a:gd name="connsiteX16" fmla="*/ 278538 w 873535"/>
                  <a:gd name="connsiteY16" fmla="*/ 379201 h 1636348"/>
                  <a:gd name="connsiteX17" fmla="*/ 689680 w 873535"/>
                  <a:gd name="connsiteY17" fmla="*/ 5412 h 1636348"/>
                  <a:gd name="connsiteX0" fmla="*/ 689680 w 873535"/>
                  <a:gd name="connsiteY0" fmla="*/ 5412 h 1636348"/>
                  <a:gd name="connsiteX1" fmla="*/ 462642 w 873535"/>
                  <a:gd name="connsiteY1" fmla="*/ 169857 h 1636348"/>
                  <a:gd name="connsiteX2" fmla="*/ 257857 w 873535"/>
                  <a:gd name="connsiteY2" fmla="*/ 343075 h 1636348"/>
                  <a:gd name="connsiteX3" fmla="*/ 256292 w 873535"/>
                  <a:gd name="connsiteY3" fmla="*/ 663658 h 1636348"/>
                  <a:gd name="connsiteX4" fmla="*/ 240439 w 873535"/>
                  <a:gd name="connsiteY4" fmla="*/ 1033432 h 1636348"/>
                  <a:gd name="connsiteX5" fmla="*/ 160292 w 873535"/>
                  <a:gd name="connsiteY5" fmla="*/ 1236449 h 1636348"/>
                  <a:gd name="connsiteX6" fmla="*/ 12725 w 873535"/>
                  <a:gd name="connsiteY6" fmla="*/ 1591733 h 1636348"/>
                  <a:gd name="connsiteX7" fmla="*/ 520337 w 873535"/>
                  <a:gd name="connsiteY7" fmla="*/ 1601804 h 1636348"/>
                  <a:gd name="connsiteX8" fmla="*/ 656682 w 873535"/>
                  <a:gd name="connsiteY8" fmla="*/ 1259719 h 1636348"/>
                  <a:gd name="connsiteX9" fmla="*/ 836090 w 873535"/>
                  <a:gd name="connsiteY9" fmla="*/ 941855 h 1636348"/>
                  <a:gd name="connsiteX10" fmla="*/ 792480 w 873535"/>
                  <a:gd name="connsiteY10" fmla="*/ 690532 h 1636348"/>
                  <a:gd name="connsiteX11" fmla="*/ 806905 w 873535"/>
                  <a:gd name="connsiteY11" fmla="*/ 510782 h 1636348"/>
                  <a:gd name="connsiteX12" fmla="*/ 863170 w 873535"/>
                  <a:gd name="connsiteY12" fmla="*/ 355388 h 1636348"/>
                  <a:gd name="connsiteX13" fmla="*/ 815476 w 873535"/>
                  <a:gd name="connsiteY13" fmla="*/ 94404 h 1636348"/>
                  <a:gd name="connsiteX14" fmla="*/ 325211 w 873535"/>
                  <a:gd name="connsiteY14" fmla="*/ 364596 h 1636348"/>
                  <a:gd name="connsiteX15" fmla="*/ 301398 w 873535"/>
                  <a:gd name="connsiteY15" fmla="*/ 614627 h 1636348"/>
                  <a:gd name="connsiteX16" fmla="*/ 278538 w 873535"/>
                  <a:gd name="connsiteY16" fmla="*/ 379201 h 1636348"/>
                  <a:gd name="connsiteX17" fmla="*/ 689680 w 873535"/>
                  <a:gd name="connsiteY17" fmla="*/ 5412 h 1636348"/>
                  <a:gd name="connsiteX0" fmla="*/ 689680 w 866295"/>
                  <a:gd name="connsiteY0" fmla="*/ 5412 h 1636348"/>
                  <a:gd name="connsiteX1" fmla="*/ 462642 w 866295"/>
                  <a:gd name="connsiteY1" fmla="*/ 169857 h 1636348"/>
                  <a:gd name="connsiteX2" fmla="*/ 257857 w 866295"/>
                  <a:gd name="connsiteY2" fmla="*/ 343075 h 1636348"/>
                  <a:gd name="connsiteX3" fmla="*/ 256292 w 866295"/>
                  <a:gd name="connsiteY3" fmla="*/ 663658 h 1636348"/>
                  <a:gd name="connsiteX4" fmla="*/ 240439 w 866295"/>
                  <a:gd name="connsiteY4" fmla="*/ 1033432 h 1636348"/>
                  <a:gd name="connsiteX5" fmla="*/ 160292 w 866295"/>
                  <a:gd name="connsiteY5" fmla="*/ 1236449 h 1636348"/>
                  <a:gd name="connsiteX6" fmla="*/ 12725 w 866295"/>
                  <a:gd name="connsiteY6" fmla="*/ 1591733 h 1636348"/>
                  <a:gd name="connsiteX7" fmla="*/ 520337 w 866295"/>
                  <a:gd name="connsiteY7" fmla="*/ 1601804 h 1636348"/>
                  <a:gd name="connsiteX8" fmla="*/ 656682 w 866295"/>
                  <a:gd name="connsiteY8" fmla="*/ 1259719 h 1636348"/>
                  <a:gd name="connsiteX9" fmla="*/ 836090 w 866295"/>
                  <a:gd name="connsiteY9" fmla="*/ 941855 h 1636348"/>
                  <a:gd name="connsiteX10" fmla="*/ 792480 w 866295"/>
                  <a:gd name="connsiteY10" fmla="*/ 690532 h 1636348"/>
                  <a:gd name="connsiteX11" fmla="*/ 806905 w 866295"/>
                  <a:gd name="connsiteY11" fmla="*/ 510782 h 1636348"/>
                  <a:gd name="connsiteX12" fmla="*/ 863170 w 866295"/>
                  <a:gd name="connsiteY12" fmla="*/ 355388 h 1636348"/>
                  <a:gd name="connsiteX13" fmla="*/ 701176 w 866295"/>
                  <a:gd name="connsiteY13" fmla="*/ 25347 h 1636348"/>
                  <a:gd name="connsiteX14" fmla="*/ 325211 w 866295"/>
                  <a:gd name="connsiteY14" fmla="*/ 364596 h 1636348"/>
                  <a:gd name="connsiteX15" fmla="*/ 301398 w 866295"/>
                  <a:gd name="connsiteY15" fmla="*/ 614627 h 1636348"/>
                  <a:gd name="connsiteX16" fmla="*/ 278538 w 866295"/>
                  <a:gd name="connsiteY16" fmla="*/ 379201 h 1636348"/>
                  <a:gd name="connsiteX17" fmla="*/ 689680 w 866295"/>
                  <a:gd name="connsiteY17" fmla="*/ 5412 h 1636348"/>
                  <a:gd name="connsiteX0" fmla="*/ 689680 w 866295"/>
                  <a:gd name="connsiteY0" fmla="*/ 5412 h 1636348"/>
                  <a:gd name="connsiteX1" fmla="*/ 462642 w 866295"/>
                  <a:gd name="connsiteY1" fmla="*/ 169857 h 1636348"/>
                  <a:gd name="connsiteX2" fmla="*/ 257857 w 866295"/>
                  <a:gd name="connsiteY2" fmla="*/ 343075 h 1636348"/>
                  <a:gd name="connsiteX3" fmla="*/ 256292 w 866295"/>
                  <a:gd name="connsiteY3" fmla="*/ 663658 h 1636348"/>
                  <a:gd name="connsiteX4" fmla="*/ 240439 w 866295"/>
                  <a:gd name="connsiteY4" fmla="*/ 1033432 h 1636348"/>
                  <a:gd name="connsiteX5" fmla="*/ 160292 w 866295"/>
                  <a:gd name="connsiteY5" fmla="*/ 1236449 h 1636348"/>
                  <a:gd name="connsiteX6" fmla="*/ 12725 w 866295"/>
                  <a:gd name="connsiteY6" fmla="*/ 1591733 h 1636348"/>
                  <a:gd name="connsiteX7" fmla="*/ 520337 w 866295"/>
                  <a:gd name="connsiteY7" fmla="*/ 1601804 h 1636348"/>
                  <a:gd name="connsiteX8" fmla="*/ 656682 w 866295"/>
                  <a:gd name="connsiteY8" fmla="*/ 1259719 h 1636348"/>
                  <a:gd name="connsiteX9" fmla="*/ 836090 w 866295"/>
                  <a:gd name="connsiteY9" fmla="*/ 941855 h 1636348"/>
                  <a:gd name="connsiteX10" fmla="*/ 792480 w 866295"/>
                  <a:gd name="connsiteY10" fmla="*/ 690532 h 1636348"/>
                  <a:gd name="connsiteX11" fmla="*/ 806905 w 866295"/>
                  <a:gd name="connsiteY11" fmla="*/ 510782 h 1636348"/>
                  <a:gd name="connsiteX12" fmla="*/ 863170 w 866295"/>
                  <a:gd name="connsiteY12" fmla="*/ 355388 h 1636348"/>
                  <a:gd name="connsiteX13" fmla="*/ 701176 w 866295"/>
                  <a:gd name="connsiteY13" fmla="*/ 25347 h 1636348"/>
                  <a:gd name="connsiteX14" fmla="*/ 353786 w 866295"/>
                  <a:gd name="connsiteY14" fmla="*/ 319353 h 1636348"/>
                  <a:gd name="connsiteX15" fmla="*/ 301398 w 866295"/>
                  <a:gd name="connsiteY15" fmla="*/ 614627 h 1636348"/>
                  <a:gd name="connsiteX16" fmla="*/ 278538 w 866295"/>
                  <a:gd name="connsiteY16" fmla="*/ 379201 h 1636348"/>
                  <a:gd name="connsiteX17" fmla="*/ 689680 w 866295"/>
                  <a:gd name="connsiteY17" fmla="*/ 5412 h 1636348"/>
                  <a:gd name="connsiteX0" fmla="*/ 689680 w 866295"/>
                  <a:gd name="connsiteY0" fmla="*/ 5412 h 1636348"/>
                  <a:gd name="connsiteX1" fmla="*/ 462642 w 866295"/>
                  <a:gd name="connsiteY1" fmla="*/ 169857 h 1636348"/>
                  <a:gd name="connsiteX2" fmla="*/ 257857 w 866295"/>
                  <a:gd name="connsiteY2" fmla="*/ 343075 h 1636348"/>
                  <a:gd name="connsiteX3" fmla="*/ 256292 w 866295"/>
                  <a:gd name="connsiteY3" fmla="*/ 663658 h 1636348"/>
                  <a:gd name="connsiteX4" fmla="*/ 240439 w 866295"/>
                  <a:gd name="connsiteY4" fmla="*/ 1033432 h 1636348"/>
                  <a:gd name="connsiteX5" fmla="*/ 160292 w 866295"/>
                  <a:gd name="connsiteY5" fmla="*/ 1236449 h 1636348"/>
                  <a:gd name="connsiteX6" fmla="*/ 12725 w 866295"/>
                  <a:gd name="connsiteY6" fmla="*/ 1591733 h 1636348"/>
                  <a:gd name="connsiteX7" fmla="*/ 520337 w 866295"/>
                  <a:gd name="connsiteY7" fmla="*/ 1601804 h 1636348"/>
                  <a:gd name="connsiteX8" fmla="*/ 656682 w 866295"/>
                  <a:gd name="connsiteY8" fmla="*/ 1259719 h 1636348"/>
                  <a:gd name="connsiteX9" fmla="*/ 836090 w 866295"/>
                  <a:gd name="connsiteY9" fmla="*/ 941855 h 1636348"/>
                  <a:gd name="connsiteX10" fmla="*/ 792480 w 866295"/>
                  <a:gd name="connsiteY10" fmla="*/ 690532 h 1636348"/>
                  <a:gd name="connsiteX11" fmla="*/ 806905 w 866295"/>
                  <a:gd name="connsiteY11" fmla="*/ 510782 h 1636348"/>
                  <a:gd name="connsiteX12" fmla="*/ 863170 w 866295"/>
                  <a:gd name="connsiteY12" fmla="*/ 355388 h 1636348"/>
                  <a:gd name="connsiteX13" fmla="*/ 701176 w 866295"/>
                  <a:gd name="connsiteY13" fmla="*/ 25347 h 1636348"/>
                  <a:gd name="connsiteX14" fmla="*/ 353786 w 866295"/>
                  <a:gd name="connsiteY14" fmla="*/ 319353 h 1636348"/>
                  <a:gd name="connsiteX15" fmla="*/ 301398 w 866295"/>
                  <a:gd name="connsiteY15" fmla="*/ 614627 h 1636348"/>
                  <a:gd name="connsiteX16" fmla="*/ 278538 w 866295"/>
                  <a:gd name="connsiteY16" fmla="*/ 379201 h 1636348"/>
                  <a:gd name="connsiteX17" fmla="*/ 689680 w 866295"/>
                  <a:gd name="connsiteY17" fmla="*/ 5412 h 1636348"/>
                  <a:gd name="connsiteX0" fmla="*/ 689680 w 866295"/>
                  <a:gd name="connsiteY0" fmla="*/ 5412 h 1636348"/>
                  <a:gd name="connsiteX1" fmla="*/ 462642 w 866295"/>
                  <a:gd name="connsiteY1" fmla="*/ 169857 h 1636348"/>
                  <a:gd name="connsiteX2" fmla="*/ 257857 w 866295"/>
                  <a:gd name="connsiteY2" fmla="*/ 343075 h 1636348"/>
                  <a:gd name="connsiteX3" fmla="*/ 256292 w 866295"/>
                  <a:gd name="connsiteY3" fmla="*/ 663658 h 1636348"/>
                  <a:gd name="connsiteX4" fmla="*/ 240439 w 866295"/>
                  <a:gd name="connsiteY4" fmla="*/ 1033432 h 1636348"/>
                  <a:gd name="connsiteX5" fmla="*/ 160292 w 866295"/>
                  <a:gd name="connsiteY5" fmla="*/ 1236449 h 1636348"/>
                  <a:gd name="connsiteX6" fmla="*/ 12725 w 866295"/>
                  <a:gd name="connsiteY6" fmla="*/ 1591733 h 1636348"/>
                  <a:gd name="connsiteX7" fmla="*/ 520337 w 866295"/>
                  <a:gd name="connsiteY7" fmla="*/ 1601804 h 1636348"/>
                  <a:gd name="connsiteX8" fmla="*/ 656682 w 866295"/>
                  <a:gd name="connsiteY8" fmla="*/ 1259719 h 1636348"/>
                  <a:gd name="connsiteX9" fmla="*/ 836090 w 866295"/>
                  <a:gd name="connsiteY9" fmla="*/ 941855 h 1636348"/>
                  <a:gd name="connsiteX10" fmla="*/ 792480 w 866295"/>
                  <a:gd name="connsiteY10" fmla="*/ 690532 h 1636348"/>
                  <a:gd name="connsiteX11" fmla="*/ 806905 w 866295"/>
                  <a:gd name="connsiteY11" fmla="*/ 510782 h 1636348"/>
                  <a:gd name="connsiteX12" fmla="*/ 863170 w 866295"/>
                  <a:gd name="connsiteY12" fmla="*/ 355388 h 1636348"/>
                  <a:gd name="connsiteX13" fmla="*/ 701176 w 866295"/>
                  <a:gd name="connsiteY13" fmla="*/ 25347 h 1636348"/>
                  <a:gd name="connsiteX14" fmla="*/ 313305 w 866295"/>
                  <a:gd name="connsiteY14" fmla="*/ 359834 h 1636348"/>
                  <a:gd name="connsiteX15" fmla="*/ 301398 w 866295"/>
                  <a:gd name="connsiteY15" fmla="*/ 614627 h 1636348"/>
                  <a:gd name="connsiteX16" fmla="*/ 278538 w 866295"/>
                  <a:gd name="connsiteY16" fmla="*/ 379201 h 1636348"/>
                  <a:gd name="connsiteX17" fmla="*/ 689680 w 866295"/>
                  <a:gd name="connsiteY17" fmla="*/ 5412 h 1636348"/>
                  <a:gd name="connsiteX0" fmla="*/ 689680 w 866295"/>
                  <a:gd name="connsiteY0" fmla="*/ 5412 h 1636348"/>
                  <a:gd name="connsiteX1" fmla="*/ 462642 w 866295"/>
                  <a:gd name="connsiteY1" fmla="*/ 169857 h 1636348"/>
                  <a:gd name="connsiteX2" fmla="*/ 257857 w 866295"/>
                  <a:gd name="connsiteY2" fmla="*/ 343075 h 1636348"/>
                  <a:gd name="connsiteX3" fmla="*/ 256292 w 866295"/>
                  <a:gd name="connsiteY3" fmla="*/ 663658 h 1636348"/>
                  <a:gd name="connsiteX4" fmla="*/ 240439 w 866295"/>
                  <a:gd name="connsiteY4" fmla="*/ 1033432 h 1636348"/>
                  <a:gd name="connsiteX5" fmla="*/ 160292 w 866295"/>
                  <a:gd name="connsiteY5" fmla="*/ 1236449 h 1636348"/>
                  <a:gd name="connsiteX6" fmla="*/ 12725 w 866295"/>
                  <a:gd name="connsiteY6" fmla="*/ 1591733 h 1636348"/>
                  <a:gd name="connsiteX7" fmla="*/ 520337 w 866295"/>
                  <a:gd name="connsiteY7" fmla="*/ 1601804 h 1636348"/>
                  <a:gd name="connsiteX8" fmla="*/ 656682 w 866295"/>
                  <a:gd name="connsiteY8" fmla="*/ 1259719 h 1636348"/>
                  <a:gd name="connsiteX9" fmla="*/ 836090 w 866295"/>
                  <a:gd name="connsiteY9" fmla="*/ 941855 h 1636348"/>
                  <a:gd name="connsiteX10" fmla="*/ 792480 w 866295"/>
                  <a:gd name="connsiteY10" fmla="*/ 690532 h 1636348"/>
                  <a:gd name="connsiteX11" fmla="*/ 806905 w 866295"/>
                  <a:gd name="connsiteY11" fmla="*/ 510782 h 1636348"/>
                  <a:gd name="connsiteX12" fmla="*/ 863170 w 866295"/>
                  <a:gd name="connsiteY12" fmla="*/ 355388 h 1636348"/>
                  <a:gd name="connsiteX13" fmla="*/ 701176 w 866295"/>
                  <a:gd name="connsiteY13" fmla="*/ 25347 h 1636348"/>
                  <a:gd name="connsiteX14" fmla="*/ 313305 w 866295"/>
                  <a:gd name="connsiteY14" fmla="*/ 359834 h 1636348"/>
                  <a:gd name="connsiteX15" fmla="*/ 301398 w 866295"/>
                  <a:gd name="connsiteY15" fmla="*/ 614627 h 1636348"/>
                  <a:gd name="connsiteX16" fmla="*/ 278538 w 866295"/>
                  <a:gd name="connsiteY16" fmla="*/ 379201 h 1636348"/>
                  <a:gd name="connsiteX17" fmla="*/ 689680 w 866295"/>
                  <a:gd name="connsiteY17" fmla="*/ 5412 h 1636348"/>
                  <a:gd name="connsiteX0" fmla="*/ 689680 w 866073"/>
                  <a:gd name="connsiteY0" fmla="*/ 5412 h 1636348"/>
                  <a:gd name="connsiteX1" fmla="*/ 462642 w 866073"/>
                  <a:gd name="connsiteY1" fmla="*/ 169857 h 1636348"/>
                  <a:gd name="connsiteX2" fmla="*/ 257857 w 866073"/>
                  <a:gd name="connsiteY2" fmla="*/ 343075 h 1636348"/>
                  <a:gd name="connsiteX3" fmla="*/ 256292 w 866073"/>
                  <a:gd name="connsiteY3" fmla="*/ 663658 h 1636348"/>
                  <a:gd name="connsiteX4" fmla="*/ 240439 w 866073"/>
                  <a:gd name="connsiteY4" fmla="*/ 1033432 h 1636348"/>
                  <a:gd name="connsiteX5" fmla="*/ 160292 w 866073"/>
                  <a:gd name="connsiteY5" fmla="*/ 1236449 h 1636348"/>
                  <a:gd name="connsiteX6" fmla="*/ 12725 w 866073"/>
                  <a:gd name="connsiteY6" fmla="*/ 1591733 h 1636348"/>
                  <a:gd name="connsiteX7" fmla="*/ 520337 w 866073"/>
                  <a:gd name="connsiteY7" fmla="*/ 1601804 h 1636348"/>
                  <a:gd name="connsiteX8" fmla="*/ 656682 w 866073"/>
                  <a:gd name="connsiteY8" fmla="*/ 1259719 h 1636348"/>
                  <a:gd name="connsiteX9" fmla="*/ 836090 w 866073"/>
                  <a:gd name="connsiteY9" fmla="*/ 941855 h 1636348"/>
                  <a:gd name="connsiteX10" fmla="*/ 792480 w 866073"/>
                  <a:gd name="connsiteY10" fmla="*/ 690532 h 1636348"/>
                  <a:gd name="connsiteX11" fmla="*/ 806905 w 866073"/>
                  <a:gd name="connsiteY11" fmla="*/ 510782 h 1636348"/>
                  <a:gd name="connsiteX12" fmla="*/ 863170 w 866073"/>
                  <a:gd name="connsiteY12" fmla="*/ 355388 h 1636348"/>
                  <a:gd name="connsiteX13" fmla="*/ 705938 w 866073"/>
                  <a:gd name="connsiteY13" fmla="*/ 30109 h 1636348"/>
                  <a:gd name="connsiteX14" fmla="*/ 313305 w 866073"/>
                  <a:gd name="connsiteY14" fmla="*/ 359834 h 1636348"/>
                  <a:gd name="connsiteX15" fmla="*/ 301398 w 866073"/>
                  <a:gd name="connsiteY15" fmla="*/ 614627 h 1636348"/>
                  <a:gd name="connsiteX16" fmla="*/ 278538 w 866073"/>
                  <a:gd name="connsiteY16" fmla="*/ 379201 h 1636348"/>
                  <a:gd name="connsiteX17" fmla="*/ 689680 w 866073"/>
                  <a:gd name="connsiteY17" fmla="*/ 5412 h 1636348"/>
                  <a:gd name="connsiteX0" fmla="*/ 689680 w 866073"/>
                  <a:gd name="connsiteY0" fmla="*/ 5412 h 1636348"/>
                  <a:gd name="connsiteX1" fmla="*/ 462642 w 866073"/>
                  <a:gd name="connsiteY1" fmla="*/ 169857 h 1636348"/>
                  <a:gd name="connsiteX2" fmla="*/ 257857 w 866073"/>
                  <a:gd name="connsiteY2" fmla="*/ 343075 h 1636348"/>
                  <a:gd name="connsiteX3" fmla="*/ 256292 w 866073"/>
                  <a:gd name="connsiteY3" fmla="*/ 663658 h 1636348"/>
                  <a:gd name="connsiteX4" fmla="*/ 240439 w 866073"/>
                  <a:gd name="connsiteY4" fmla="*/ 1033432 h 1636348"/>
                  <a:gd name="connsiteX5" fmla="*/ 160292 w 866073"/>
                  <a:gd name="connsiteY5" fmla="*/ 1236449 h 1636348"/>
                  <a:gd name="connsiteX6" fmla="*/ 12725 w 866073"/>
                  <a:gd name="connsiteY6" fmla="*/ 1591733 h 1636348"/>
                  <a:gd name="connsiteX7" fmla="*/ 520337 w 866073"/>
                  <a:gd name="connsiteY7" fmla="*/ 1601804 h 1636348"/>
                  <a:gd name="connsiteX8" fmla="*/ 656682 w 866073"/>
                  <a:gd name="connsiteY8" fmla="*/ 1259719 h 1636348"/>
                  <a:gd name="connsiteX9" fmla="*/ 836090 w 866073"/>
                  <a:gd name="connsiteY9" fmla="*/ 941855 h 1636348"/>
                  <a:gd name="connsiteX10" fmla="*/ 792480 w 866073"/>
                  <a:gd name="connsiteY10" fmla="*/ 690532 h 1636348"/>
                  <a:gd name="connsiteX11" fmla="*/ 806905 w 866073"/>
                  <a:gd name="connsiteY11" fmla="*/ 510782 h 1636348"/>
                  <a:gd name="connsiteX12" fmla="*/ 863170 w 866073"/>
                  <a:gd name="connsiteY12" fmla="*/ 355388 h 1636348"/>
                  <a:gd name="connsiteX13" fmla="*/ 705938 w 866073"/>
                  <a:gd name="connsiteY13" fmla="*/ 30109 h 1636348"/>
                  <a:gd name="connsiteX14" fmla="*/ 313305 w 866073"/>
                  <a:gd name="connsiteY14" fmla="*/ 359834 h 1636348"/>
                  <a:gd name="connsiteX15" fmla="*/ 301398 w 866073"/>
                  <a:gd name="connsiteY15" fmla="*/ 614627 h 1636348"/>
                  <a:gd name="connsiteX16" fmla="*/ 278538 w 866073"/>
                  <a:gd name="connsiteY16" fmla="*/ 379201 h 1636348"/>
                  <a:gd name="connsiteX17" fmla="*/ 689680 w 866073"/>
                  <a:gd name="connsiteY17" fmla="*/ 5412 h 1636348"/>
                  <a:gd name="connsiteX0" fmla="*/ 689680 w 866073"/>
                  <a:gd name="connsiteY0" fmla="*/ 5412 h 1636348"/>
                  <a:gd name="connsiteX1" fmla="*/ 462642 w 866073"/>
                  <a:gd name="connsiteY1" fmla="*/ 169857 h 1636348"/>
                  <a:gd name="connsiteX2" fmla="*/ 257857 w 866073"/>
                  <a:gd name="connsiteY2" fmla="*/ 343075 h 1636348"/>
                  <a:gd name="connsiteX3" fmla="*/ 256292 w 866073"/>
                  <a:gd name="connsiteY3" fmla="*/ 663658 h 1636348"/>
                  <a:gd name="connsiteX4" fmla="*/ 240439 w 866073"/>
                  <a:gd name="connsiteY4" fmla="*/ 1033432 h 1636348"/>
                  <a:gd name="connsiteX5" fmla="*/ 160292 w 866073"/>
                  <a:gd name="connsiteY5" fmla="*/ 1236449 h 1636348"/>
                  <a:gd name="connsiteX6" fmla="*/ 12725 w 866073"/>
                  <a:gd name="connsiteY6" fmla="*/ 1591733 h 1636348"/>
                  <a:gd name="connsiteX7" fmla="*/ 520337 w 866073"/>
                  <a:gd name="connsiteY7" fmla="*/ 1601804 h 1636348"/>
                  <a:gd name="connsiteX8" fmla="*/ 656682 w 866073"/>
                  <a:gd name="connsiteY8" fmla="*/ 1259719 h 1636348"/>
                  <a:gd name="connsiteX9" fmla="*/ 836090 w 866073"/>
                  <a:gd name="connsiteY9" fmla="*/ 941855 h 1636348"/>
                  <a:gd name="connsiteX10" fmla="*/ 792480 w 866073"/>
                  <a:gd name="connsiteY10" fmla="*/ 690532 h 1636348"/>
                  <a:gd name="connsiteX11" fmla="*/ 806905 w 866073"/>
                  <a:gd name="connsiteY11" fmla="*/ 510782 h 1636348"/>
                  <a:gd name="connsiteX12" fmla="*/ 863170 w 866073"/>
                  <a:gd name="connsiteY12" fmla="*/ 355388 h 1636348"/>
                  <a:gd name="connsiteX13" fmla="*/ 705938 w 866073"/>
                  <a:gd name="connsiteY13" fmla="*/ 25347 h 1636348"/>
                  <a:gd name="connsiteX14" fmla="*/ 313305 w 866073"/>
                  <a:gd name="connsiteY14" fmla="*/ 359834 h 1636348"/>
                  <a:gd name="connsiteX15" fmla="*/ 301398 w 866073"/>
                  <a:gd name="connsiteY15" fmla="*/ 614627 h 1636348"/>
                  <a:gd name="connsiteX16" fmla="*/ 278538 w 866073"/>
                  <a:gd name="connsiteY16" fmla="*/ 379201 h 1636348"/>
                  <a:gd name="connsiteX17" fmla="*/ 689680 w 866073"/>
                  <a:gd name="connsiteY17" fmla="*/ 5412 h 1636348"/>
                  <a:gd name="connsiteX0" fmla="*/ 689680 w 866073"/>
                  <a:gd name="connsiteY0" fmla="*/ 5412 h 1636348"/>
                  <a:gd name="connsiteX1" fmla="*/ 462642 w 866073"/>
                  <a:gd name="connsiteY1" fmla="*/ 169857 h 1636348"/>
                  <a:gd name="connsiteX2" fmla="*/ 257857 w 866073"/>
                  <a:gd name="connsiteY2" fmla="*/ 343075 h 1636348"/>
                  <a:gd name="connsiteX3" fmla="*/ 256292 w 866073"/>
                  <a:gd name="connsiteY3" fmla="*/ 663658 h 1636348"/>
                  <a:gd name="connsiteX4" fmla="*/ 240439 w 866073"/>
                  <a:gd name="connsiteY4" fmla="*/ 1033432 h 1636348"/>
                  <a:gd name="connsiteX5" fmla="*/ 160292 w 866073"/>
                  <a:gd name="connsiteY5" fmla="*/ 1236449 h 1636348"/>
                  <a:gd name="connsiteX6" fmla="*/ 12725 w 866073"/>
                  <a:gd name="connsiteY6" fmla="*/ 1591733 h 1636348"/>
                  <a:gd name="connsiteX7" fmla="*/ 520337 w 866073"/>
                  <a:gd name="connsiteY7" fmla="*/ 1601804 h 1636348"/>
                  <a:gd name="connsiteX8" fmla="*/ 656682 w 866073"/>
                  <a:gd name="connsiteY8" fmla="*/ 1259719 h 1636348"/>
                  <a:gd name="connsiteX9" fmla="*/ 836090 w 866073"/>
                  <a:gd name="connsiteY9" fmla="*/ 941855 h 1636348"/>
                  <a:gd name="connsiteX10" fmla="*/ 792480 w 866073"/>
                  <a:gd name="connsiteY10" fmla="*/ 690532 h 1636348"/>
                  <a:gd name="connsiteX11" fmla="*/ 806905 w 866073"/>
                  <a:gd name="connsiteY11" fmla="*/ 510782 h 1636348"/>
                  <a:gd name="connsiteX12" fmla="*/ 863170 w 866073"/>
                  <a:gd name="connsiteY12" fmla="*/ 355388 h 1636348"/>
                  <a:gd name="connsiteX13" fmla="*/ 705938 w 866073"/>
                  <a:gd name="connsiteY13" fmla="*/ 25347 h 1636348"/>
                  <a:gd name="connsiteX14" fmla="*/ 313305 w 866073"/>
                  <a:gd name="connsiteY14" fmla="*/ 359834 h 1636348"/>
                  <a:gd name="connsiteX15" fmla="*/ 301398 w 866073"/>
                  <a:gd name="connsiteY15" fmla="*/ 614627 h 1636348"/>
                  <a:gd name="connsiteX16" fmla="*/ 278538 w 866073"/>
                  <a:gd name="connsiteY16" fmla="*/ 379201 h 1636348"/>
                  <a:gd name="connsiteX17" fmla="*/ 689680 w 866073"/>
                  <a:gd name="connsiteY17" fmla="*/ 5412 h 1636348"/>
                  <a:gd name="connsiteX0" fmla="*/ 689680 w 865748"/>
                  <a:gd name="connsiteY0" fmla="*/ 5412 h 1636348"/>
                  <a:gd name="connsiteX1" fmla="*/ 462642 w 865748"/>
                  <a:gd name="connsiteY1" fmla="*/ 169857 h 1636348"/>
                  <a:gd name="connsiteX2" fmla="*/ 257857 w 865748"/>
                  <a:gd name="connsiteY2" fmla="*/ 343075 h 1636348"/>
                  <a:gd name="connsiteX3" fmla="*/ 256292 w 865748"/>
                  <a:gd name="connsiteY3" fmla="*/ 663658 h 1636348"/>
                  <a:gd name="connsiteX4" fmla="*/ 240439 w 865748"/>
                  <a:gd name="connsiteY4" fmla="*/ 1033432 h 1636348"/>
                  <a:gd name="connsiteX5" fmla="*/ 160292 w 865748"/>
                  <a:gd name="connsiteY5" fmla="*/ 1236449 h 1636348"/>
                  <a:gd name="connsiteX6" fmla="*/ 12725 w 865748"/>
                  <a:gd name="connsiteY6" fmla="*/ 1591733 h 1636348"/>
                  <a:gd name="connsiteX7" fmla="*/ 520337 w 865748"/>
                  <a:gd name="connsiteY7" fmla="*/ 1601804 h 1636348"/>
                  <a:gd name="connsiteX8" fmla="*/ 656682 w 865748"/>
                  <a:gd name="connsiteY8" fmla="*/ 1259719 h 1636348"/>
                  <a:gd name="connsiteX9" fmla="*/ 836090 w 865748"/>
                  <a:gd name="connsiteY9" fmla="*/ 941855 h 1636348"/>
                  <a:gd name="connsiteX10" fmla="*/ 792480 w 865748"/>
                  <a:gd name="connsiteY10" fmla="*/ 690532 h 1636348"/>
                  <a:gd name="connsiteX11" fmla="*/ 806905 w 865748"/>
                  <a:gd name="connsiteY11" fmla="*/ 510782 h 1636348"/>
                  <a:gd name="connsiteX12" fmla="*/ 863170 w 865748"/>
                  <a:gd name="connsiteY12" fmla="*/ 355388 h 1636348"/>
                  <a:gd name="connsiteX13" fmla="*/ 713082 w 865748"/>
                  <a:gd name="connsiteY13" fmla="*/ 13441 h 1636348"/>
                  <a:gd name="connsiteX14" fmla="*/ 313305 w 865748"/>
                  <a:gd name="connsiteY14" fmla="*/ 359834 h 1636348"/>
                  <a:gd name="connsiteX15" fmla="*/ 301398 w 865748"/>
                  <a:gd name="connsiteY15" fmla="*/ 614627 h 1636348"/>
                  <a:gd name="connsiteX16" fmla="*/ 278538 w 865748"/>
                  <a:gd name="connsiteY16" fmla="*/ 379201 h 1636348"/>
                  <a:gd name="connsiteX17" fmla="*/ 689680 w 865748"/>
                  <a:gd name="connsiteY17" fmla="*/ 5412 h 1636348"/>
                  <a:gd name="connsiteX0" fmla="*/ 689680 w 865748"/>
                  <a:gd name="connsiteY0" fmla="*/ 5412 h 1636348"/>
                  <a:gd name="connsiteX1" fmla="*/ 462642 w 865748"/>
                  <a:gd name="connsiteY1" fmla="*/ 169857 h 1636348"/>
                  <a:gd name="connsiteX2" fmla="*/ 257857 w 865748"/>
                  <a:gd name="connsiteY2" fmla="*/ 343075 h 1636348"/>
                  <a:gd name="connsiteX3" fmla="*/ 256292 w 865748"/>
                  <a:gd name="connsiteY3" fmla="*/ 663658 h 1636348"/>
                  <a:gd name="connsiteX4" fmla="*/ 240439 w 865748"/>
                  <a:gd name="connsiteY4" fmla="*/ 1033432 h 1636348"/>
                  <a:gd name="connsiteX5" fmla="*/ 160292 w 865748"/>
                  <a:gd name="connsiteY5" fmla="*/ 1236449 h 1636348"/>
                  <a:gd name="connsiteX6" fmla="*/ 12725 w 865748"/>
                  <a:gd name="connsiteY6" fmla="*/ 1591733 h 1636348"/>
                  <a:gd name="connsiteX7" fmla="*/ 520337 w 865748"/>
                  <a:gd name="connsiteY7" fmla="*/ 1601804 h 1636348"/>
                  <a:gd name="connsiteX8" fmla="*/ 656682 w 865748"/>
                  <a:gd name="connsiteY8" fmla="*/ 1259719 h 1636348"/>
                  <a:gd name="connsiteX9" fmla="*/ 836090 w 865748"/>
                  <a:gd name="connsiteY9" fmla="*/ 941855 h 1636348"/>
                  <a:gd name="connsiteX10" fmla="*/ 792480 w 865748"/>
                  <a:gd name="connsiteY10" fmla="*/ 690532 h 1636348"/>
                  <a:gd name="connsiteX11" fmla="*/ 806905 w 865748"/>
                  <a:gd name="connsiteY11" fmla="*/ 510782 h 1636348"/>
                  <a:gd name="connsiteX12" fmla="*/ 863170 w 865748"/>
                  <a:gd name="connsiteY12" fmla="*/ 355388 h 1636348"/>
                  <a:gd name="connsiteX13" fmla="*/ 713082 w 865748"/>
                  <a:gd name="connsiteY13" fmla="*/ 13441 h 1636348"/>
                  <a:gd name="connsiteX14" fmla="*/ 313305 w 865748"/>
                  <a:gd name="connsiteY14" fmla="*/ 359834 h 1636348"/>
                  <a:gd name="connsiteX15" fmla="*/ 301398 w 865748"/>
                  <a:gd name="connsiteY15" fmla="*/ 614627 h 1636348"/>
                  <a:gd name="connsiteX16" fmla="*/ 278538 w 865748"/>
                  <a:gd name="connsiteY16" fmla="*/ 379201 h 1636348"/>
                  <a:gd name="connsiteX17" fmla="*/ 689680 w 865748"/>
                  <a:gd name="connsiteY17" fmla="*/ 5412 h 1636348"/>
                  <a:gd name="connsiteX0" fmla="*/ 689680 w 863215"/>
                  <a:gd name="connsiteY0" fmla="*/ 6896 h 1637832"/>
                  <a:gd name="connsiteX1" fmla="*/ 462642 w 863215"/>
                  <a:gd name="connsiteY1" fmla="*/ 171341 h 1637832"/>
                  <a:gd name="connsiteX2" fmla="*/ 257857 w 863215"/>
                  <a:gd name="connsiteY2" fmla="*/ 344559 h 1637832"/>
                  <a:gd name="connsiteX3" fmla="*/ 256292 w 863215"/>
                  <a:gd name="connsiteY3" fmla="*/ 665142 h 1637832"/>
                  <a:gd name="connsiteX4" fmla="*/ 240439 w 863215"/>
                  <a:gd name="connsiteY4" fmla="*/ 1034916 h 1637832"/>
                  <a:gd name="connsiteX5" fmla="*/ 160292 w 863215"/>
                  <a:gd name="connsiteY5" fmla="*/ 1237933 h 1637832"/>
                  <a:gd name="connsiteX6" fmla="*/ 12725 w 863215"/>
                  <a:gd name="connsiteY6" fmla="*/ 1593217 h 1637832"/>
                  <a:gd name="connsiteX7" fmla="*/ 520337 w 863215"/>
                  <a:gd name="connsiteY7" fmla="*/ 1603288 h 1637832"/>
                  <a:gd name="connsiteX8" fmla="*/ 656682 w 863215"/>
                  <a:gd name="connsiteY8" fmla="*/ 1261203 h 1637832"/>
                  <a:gd name="connsiteX9" fmla="*/ 836090 w 863215"/>
                  <a:gd name="connsiteY9" fmla="*/ 943339 h 1637832"/>
                  <a:gd name="connsiteX10" fmla="*/ 792480 w 863215"/>
                  <a:gd name="connsiteY10" fmla="*/ 692016 h 1637832"/>
                  <a:gd name="connsiteX11" fmla="*/ 806905 w 863215"/>
                  <a:gd name="connsiteY11" fmla="*/ 512266 h 1637832"/>
                  <a:gd name="connsiteX12" fmla="*/ 863170 w 863215"/>
                  <a:gd name="connsiteY12" fmla="*/ 356872 h 1637832"/>
                  <a:gd name="connsiteX13" fmla="*/ 796699 w 863215"/>
                  <a:gd name="connsiteY13" fmla="*/ 92236 h 1637832"/>
                  <a:gd name="connsiteX14" fmla="*/ 713082 w 863215"/>
                  <a:gd name="connsiteY14" fmla="*/ 14925 h 1637832"/>
                  <a:gd name="connsiteX15" fmla="*/ 313305 w 863215"/>
                  <a:gd name="connsiteY15" fmla="*/ 361318 h 1637832"/>
                  <a:gd name="connsiteX16" fmla="*/ 301398 w 863215"/>
                  <a:gd name="connsiteY16" fmla="*/ 616111 h 1637832"/>
                  <a:gd name="connsiteX17" fmla="*/ 278538 w 863215"/>
                  <a:gd name="connsiteY17" fmla="*/ 380685 h 1637832"/>
                  <a:gd name="connsiteX18" fmla="*/ 689680 w 863215"/>
                  <a:gd name="connsiteY18" fmla="*/ 6896 h 1637832"/>
                  <a:gd name="connsiteX0" fmla="*/ 689680 w 864172"/>
                  <a:gd name="connsiteY0" fmla="*/ 5413 h 1636349"/>
                  <a:gd name="connsiteX1" fmla="*/ 462642 w 864172"/>
                  <a:gd name="connsiteY1" fmla="*/ 169858 h 1636349"/>
                  <a:gd name="connsiteX2" fmla="*/ 257857 w 864172"/>
                  <a:gd name="connsiteY2" fmla="*/ 343076 h 1636349"/>
                  <a:gd name="connsiteX3" fmla="*/ 256292 w 864172"/>
                  <a:gd name="connsiteY3" fmla="*/ 663659 h 1636349"/>
                  <a:gd name="connsiteX4" fmla="*/ 240439 w 864172"/>
                  <a:gd name="connsiteY4" fmla="*/ 1033433 h 1636349"/>
                  <a:gd name="connsiteX5" fmla="*/ 160292 w 864172"/>
                  <a:gd name="connsiteY5" fmla="*/ 1236450 h 1636349"/>
                  <a:gd name="connsiteX6" fmla="*/ 12725 w 864172"/>
                  <a:gd name="connsiteY6" fmla="*/ 1591734 h 1636349"/>
                  <a:gd name="connsiteX7" fmla="*/ 520337 w 864172"/>
                  <a:gd name="connsiteY7" fmla="*/ 1601805 h 1636349"/>
                  <a:gd name="connsiteX8" fmla="*/ 656682 w 864172"/>
                  <a:gd name="connsiteY8" fmla="*/ 1259720 h 1636349"/>
                  <a:gd name="connsiteX9" fmla="*/ 836090 w 864172"/>
                  <a:gd name="connsiteY9" fmla="*/ 941856 h 1636349"/>
                  <a:gd name="connsiteX10" fmla="*/ 792480 w 864172"/>
                  <a:gd name="connsiteY10" fmla="*/ 690533 h 1636349"/>
                  <a:gd name="connsiteX11" fmla="*/ 806905 w 864172"/>
                  <a:gd name="connsiteY11" fmla="*/ 510783 h 1636349"/>
                  <a:gd name="connsiteX12" fmla="*/ 863170 w 864172"/>
                  <a:gd name="connsiteY12" fmla="*/ 355389 h 1636349"/>
                  <a:gd name="connsiteX13" fmla="*/ 839563 w 864172"/>
                  <a:gd name="connsiteY13" fmla="*/ 219341 h 1636349"/>
                  <a:gd name="connsiteX14" fmla="*/ 796699 w 864172"/>
                  <a:gd name="connsiteY14" fmla="*/ 90753 h 1636349"/>
                  <a:gd name="connsiteX15" fmla="*/ 713082 w 864172"/>
                  <a:gd name="connsiteY15" fmla="*/ 13442 h 1636349"/>
                  <a:gd name="connsiteX16" fmla="*/ 313305 w 864172"/>
                  <a:gd name="connsiteY16" fmla="*/ 359835 h 1636349"/>
                  <a:gd name="connsiteX17" fmla="*/ 301398 w 864172"/>
                  <a:gd name="connsiteY17" fmla="*/ 614628 h 1636349"/>
                  <a:gd name="connsiteX18" fmla="*/ 278538 w 864172"/>
                  <a:gd name="connsiteY18" fmla="*/ 379202 h 1636349"/>
                  <a:gd name="connsiteX19" fmla="*/ 689680 w 864172"/>
                  <a:gd name="connsiteY19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96699 w 865186"/>
                  <a:gd name="connsiteY15" fmla="*/ 90753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301398 w 865186"/>
                  <a:gd name="connsiteY18" fmla="*/ 614628 h 1636349"/>
                  <a:gd name="connsiteX19" fmla="*/ 278538 w 865186"/>
                  <a:gd name="connsiteY19" fmla="*/ 379202 h 1636349"/>
                  <a:gd name="connsiteX20" fmla="*/ 689680 w 865186"/>
                  <a:gd name="connsiteY20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96699 w 865186"/>
                  <a:gd name="connsiteY15" fmla="*/ 90753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301398 w 865186"/>
                  <a:gd name="connsiteY18" fmla="*/ 614628 h 1636349"/>
                  <a:gd name="connsiteX19" fmla="*/ 278538 w 865186"/>
                  <a:gd name="connsiteY19" fmla="*/ 379202 h 1636349"/>
                  <a:gd name="connsiteX20" fmla="*/ 689680 w 865186"/>
                  <a:gd name="connsiteY20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96699 w 865186"/>
                  <a:gd name="connsiteY15" fmla="*/ 90753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301398 w 865186"/>
                  <a:gd name="connsiteY18" fmla="*/ 614628 h 1636349"/>
                  <a:gd name="connsiteX19" fmla="*/ 278538 w 865186"/>
                  <a:gd name="connsiteY19" fmla="*/ 379202 h 1636349"/>
                  <a:gd name="connsiteX20" fmla="*/ 689680 w 865186"/>
                  <a:gd name="connsiteY20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96699 w 865186"/>
                  <a:gd name="connsiteY15" fmla="*/ 90753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278538 w 865186"/>
                  <a:gd name="connsiteY18" fmla="*/ 379202 h 1636349"/>
                  <a:gd name="connsiteX19" fmla="*/ 689680 w 865186"/>
                  <a:gd name="connsiteY19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96699 w 865186"/>
                  <a:gd name="connsiteY15" fmla="*/ 90753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278538 w 865186"/>
                  <a:gd name="connsiteY18" fmla="*/ 379202 h 1636349"/>
                  <a:gd name="connsiteX19" fmla="*/ 689680 w 865186"/>
                  <a:gd name="connsiteY19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96699 w 865186"/>
                  <a:gd name="connsiteY15" fmla="*/ 90753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278538 w 865186"/>
                  <a:gd name="connsiteY18" fmla="*/ 379202 h 1636349"/>
                  <a:gd name="connsiteX19" fmla="*/ 689680 w 865186"/>
                  <a:gd name="connsiteY19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10974 w 865186"/>
                  <a:gd name="connsiteY15" fmla="*/ 133616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278538 w 865186"/>
                  <a:gd name="connsiteY18" fmla="*/ 379202 h 1636349"/>
                  <a:gd name="connsiteX19" fmla="*/ 689680 w 865186"/>
                  <a:gd name="connsiteY19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10974 w 865186"/>
                  <a:gd name="connsiteY15" fmla="*/ 133616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278538 w 865186"/>
                  <a:gd name="connsiteY18" fmla="*/ 379202 h 1636349"/>
                  <a:gd name="connsiteX19" fmla="*/ 689680 w 865186"/>
                  <a:gd name="connsiteY19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08593 w 865186"/>
                  <a:gd name="connsiteY15" fmla="*/ 119328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278538 w 865186"/>
                  <a:gd name="connsiteY18" fmla="*/ 379202 h 1636349"/>
                  <a:gd name="connsiteX19" fmla="*/ 689680 w 865186"/>
                  <a:gd name="connsiteY19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08593 w 865186"/>
                  <a:gd name="connsiteY15" fmla="*/ 119328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278538 w 865186"/>
                  <a:gd name="connsiteY18" fmla="*/ 379202 h 1636349"/>
                  <a:gd name="connsiteX19" fmla="*/ 689680 w 865186"/>
                  <a:gd name="connsiteY19" fmla="*/ 5413 h 1636349"/>
                  <a:gd name="connsiteX0" fmla="*/ 689680 w 865186"/>
                  <a:gd name="connsiteY0" fmla="*/ 8867 h 1639803"/>
                  <a:gd name="connsiteX1" fmla="*/ 462642 w 865186"/>
                  <a:gd name="connsiteY1" fmla="*/ 173312 h 1639803"/>
                  <a:gd name="connsiteX2" fmla="*/ 257857 w 865186"/>
                  <a:gd name="connsiteY2" fmla="*/ 346530 h 1639803"/>
                  <a:gd name="connsiteX3" fmla="*/ 256292 w 865186"/>
                  <a:gd name="connsiteY3" fmla="*/ 667113 h 1639803"/>
                  <a:gd name="connsiteX4" fmla="*/ 240439 w 865186"/>
                  <a:gd name="connsiteY4" fmla="*/ 1036887 h 1639803"/>
                  <a:gd name="connsiteX5" fmla="*/ 160292 w 865186"/>
                  <a:gd name="connsiteY5" fmla="*/ 1239904 h 1639803"/>
                  <a:gd name="connsiteX6" fmla="*/ 12725 w 865186"/>
                  <a:gd name="connsiteY6" fmla="*/ 1595188 h 1639803"/>
                  <a:gd name="connsiteX7" fmla="*/ 520337 w 865186"/>
                  <a:gd name="connsiteY7" fmla="*/ 1605259 h 1639803"/>
                  <a:gd name="connsiteX8" fmla="*/ 656682 w 865186"/>
                  <a:gd name="connsiteY8" fmla="*/ 1263174 h 1639803"/>
                  <a:gd name="connsiteX9" fmla="*/ 836090 w 865186"/>
                  <a:gd name="connsiteY9" fmla="*/ 945310 h 1639803"/>
                  <a:gd name="connsiteX10" fmla="*/ 792480 w 865186"/>
                  <a:gd name="connsiteY10" fmla="*/ 693987 h 1639803"/>
                  <a:gd name="connsiteX11" fmla="*/ 806905 w 865186"/>
                  <a:gd name="connsiteY11" fmla="*/ 514237 h 1639803"/>
                  <a:gd name="connsiteX12" fmla="*/ 863170 w 865186"/>
                  <a:gd name="connsiteY12" fmla="*/ 358843 h 1639803"/>
                  <a:gd name="connsiteX13" fmla="*/ 851468 w 865186"/>
                  <a:gd name="connsiteY13" fmla="*/ 294232 h 1639803"/>
                  <a:gd name="connsiteX14" fmla="*/ 839563 w 865186"/>
                  <a:gd name="connsiteY14" fmla="*/ 222795 h 1639803"/>
                  <a:gd name="connsiteX15" fmla="*/ 708593 w 865186"/>
                  <a:gd name="connsiteY15" fmla="*/ 122782 h 1639803"/>
                  <a:gd name="connsiteX16" fmla="*/ 708593 w 865186"/>
                  <a:gd name="connsiteY16" fmla="*/ 60870 h 1639803"/>
                  <a:gd name="connsiteX17" fmla="*/ 713082 w 865186"/>
                  <a:gd name="connsiteY17" fmla="*/ 16896 h 1639803"/>
                  <a:gd name="connsiteX18" fmla="*/ 313305 w 865186"/>
                  <a:gd name="connsiteY18" fmla="*/ 363289 h 1639803"/>
                  <a:gd name="connsiteX19" fmla="*/ 278538 w 865186"/>
                  <a:gd name="connsiteY19" fmla="*/ 382656 h 1639803"/>
                  <a:gd name="connsiteX20" fmla="*/ 689680 w 865186"/>
                  <a:gd name="connsiteY20" fmla="*/ 8867 h 1639803"/>
                  <a:gd name="connsiteX0" fmla="*/ 689680 w 865186"/>
                  <a:gd name="connsiteY0" fmla="*/ 8867 h 1639803"/>
                  <a:gd name="connsiteX1" fmla="*/ 462642 w 865186"/>
                  <a:gd name="connsiteY1" fmla="*/ 173312 h 1639803"/>
                  <a:gd name="connsiteX2" fmla="*/ 257857 w 865186"/>
                  <a:gd name="connsiteY2" fmla="*/ 346530 h 1639803"/>
                  <a:gd name="connsiteX3" fmla="*/ 256292 w 865186"/>
                  <a:gd name="connsiteY3" fmla="*/ 667113 h 1639803"/>
                  <a:gd name="connsiteX4" fmla="*/ 240439 w 865186"/>
                  <a:gd name="connsiteY4" fmla="*/ 1036887 h 1639803"/>
                  <a:gd name="connsiteX5" fmla="*/ 160292 w 865186"/>
                  <a:gd name="connsiteY5" fmla="*/ 1239904 h 1639803"/>
                  <a:gd name="connsiteX6" fmla="*/ 12725 w 865186"/>
                  <a:gd name="connsiteY6" fmla="*/ 1595188 h 1639803"/>
                  <a:gd name="connsiteX7" fmla="*/ 520337 w 865186"/>
                  <a:gd name="connsiteY7" fmla="*/ 1605259 h 1639803"/>
                  <a:gd name="connsiteX8" fmla="*/ 656682 w 865186"/>
                  <a:gd name="connsiteY8" fmla="*/ 1263174 h 1639803"/>
                  <a:gd name="connsiteX9" fmla="*/ 836090 w 865186"/>
                  <a:gd name="connsiteY9" fmla="*/ 945310 h 1639803"/>
                  <a:gd name="connsiteX10" fmla="*/ 792480 w 865186"/>
                  <a:gd name="connsiteY10" fmla="*/ 693987 h 1639803"/>
                  <a:gd name="connsiteX11" fmla="*/ 806905 w 865186"/>
                  <a:gd name="connsiteY11" fmla="*/ 514237 h 1639803"/>
                  <a:gd name="connsiteX12" fmla="*/ 863170 w 865186"/>
                  <a:gd name="connsiteY12" fmla="*/ 358843 h 1639803"/>
                  <a:gd name="connsiteX13" fmla="*/ 851468 w 865186"/>
                  <a:gd name="connsiteY13" fmla="*/ 294232 h 1639803"/>
                  <a:gd name="connsiteX14" fmla="*/ 839563 w 865186"/>
                  <a:gd name="connsiteY14" fmla="*/ 222795 h 1639803"/>
                  <a:gd name="connsiteX15" fmla="*/ 732406 w 865186"/>
                  <a:gd name="connsiteY15" fmla="*/ 134688 h 1639803"/>
                  <a:gd name="connsiteX16" fmla="*/ 708593 w 865186"/>
                  <a:gd name="connsiteY16" fmla="*/ 122782 h 1639803"/>
                  <a:gd name="connsiteX17" fmla="*/ 708593 w 865186"/>
                  <a:gd name="connsiteY17" fmla="*/ 60870 h 1639803"/>
                  <a:gd name="connsiteX18" fmla="*/ 713082 w 865186"/>
                  <a:gd name="connsiteY18" fmla="*/ 16896 h 1639803"/>
                  <a:gd name="connsiteX19" fmla="*/ 313305 w 865186"/>
                  <a:gd name="connsiteY19" fmla="*/ 363289 h 1639803"/>
                  <a:gd name="connsiteX20" fmla="*/ 278538 w 865186"/>
                  <a:gd name="connsiteY20" fmla="*/ 382656 h 1639803"/>
                  <a:gd name="connsiteX21" fmla="*/ 689680 w 865186"/>
                  <a:gd name="connsiteY21" fmla="*/ 8867 h 1639803"/>
                  <a:gd name="connsiteX0" fmla="*/ 689680 w 865186"/>
                  <a:gd name="connsiteY0" fmla="*/ 8867 h 1639803"/>
                  <a:gd name="connsiteX1" fmla="*/ 462642 w 865186"/>
                  <a:gd name="connsiteY1" fmla="*/ 173312 h 1639803"/>
                  <a:gd name="connsiteX2" fmla="*/ 257857 w 865186"/>
                  <a:gd name="connsiteY2" fmla="*/ 346530 h 1639803"/>
                  <a:gd name="connsiteX3" fmla="*/ 256292 w 865186"/>
                  <a:gd name="connsiteY3" fmla="*/ 667113 h 1639803"/>
                  <a:gd name="connsiteX4" fmla="*/ 240439 w 865186"/>
                  <a:gd name="connsiteY4" fmla="*/ 1036887 h 1639803"/>
                  <a:gd name="connsiteX5" fmla="*/ 160292 w 865186"/>
                  <a:gd name="connsiteY5" fmla="*/ 1239904 h 1639803"/>
                  <a:gd name="connsiteX6" fmla="*/ 12725 w 865186"/>
                  <a:gd name="connsiteY6" fmla="*/ 1595188 h 1639803"/>
                  <a:gd name="connsiteX7" fmla="*/ 520337 w 865186"/>
                  <a:gd name="connsiteY7" fmla="*/ 1605259 h 1639803"/>
                  <a:gd name="connsiteX8" fmla="*/ 656682 w 865186"/>
                  <a:gd name="connsiteY8" fmla="*/ 1263174 h 1639803"/>
                  <a:gd name="connsiteX9" fmla="*/ 836090 w 865186"/>
                  <a:gd name="connsiteY9" fmla="*/ 945310 h 1639803"/>
                  <a:gd name="connsiteX10" fmla="*/ 792480 w 865186"/>
                  <a:gd name="connsiteY10" fmla="*/ 693987 h 1639803"/>
                  <a:gd name="connsiteX11" fmla="*/ 806905 w 865186"/>
                  <a:gd name="connsiteY11" fmla="*/ 514237 h 1639803"/>
                  <a:gd name="connsiteX12" fmla="*/ 863170 w 865186"/>
                  <a:gd name="connsiteY12" fmla="*/ 358843 h 1639803"/>
                  <a:gd name="connsiteX13" fmla="*/ 851468 w 865186"/>
                  <a:gd name="connsiteY13" fmla="*/ 294232 h 1639803"/>
                  <a:gd name="connsiteX14" fmla="*/ 839563 w 865186"/>
                  <a:gd name="connsiteY14" fmla="*/ 222795 h 1639803"/>
                  <a:gd name="connsiteX15" fmla="*/ 780031 w 865186"/>
                  <a:gd name="connsiteY15" fmla="*/ 177551 h 1639803"/>
                  <a:gd name="connsiteX16" fmla="*/ 732406 w 865186"/>
                  <a:gd name="connsiteY16" fmla="*/ 134688 h 1639803"/>
                  <a:gd name="connsiteX17" fmla="*/ 708593 w 865186"/>
                  <a:gd name="connsiteY17" fmla="*/ 122782 h 1639803"/>
                  <a:gd name="connsiteX18" fmla="*/ 708593 w 865186"/>
                  <a:gd name="connsiteY18" fmla="*/ 60870 h 1639803"/>
                  <a:gd name="connsiteX19" fmla="*/ 713082 w 865186"/>
                  <a:gd name="connsiteY19" fmla="*/ 16896 h 1639803"/>
                  <a:gd name="connsiteX20" fmla="*/ 313305 w 865186"/>
                  <a:gd name="connsiteY20" fmla="*/ 363289 h 1639803"/>
                  <a:gd name="connsiteX21" fmla="*/ 278538 w 865186"/>
                  <a:gd name="connsiteY21" fmla="*/ 382656 h 1639803"/>
                  <a:gd name="connsiteX22" fmla="*/ 689680 w 865186"/>
                  <a:gd name="connsiteY22" fmla="*/ 8867 h 1639803"/>
                  <a:gd name="connsiteX0" fmla="*/ 689680 w 865186"/>
                  <a:gd name="connsiteY0" fmla="*/ 8867 h 1639803"/>
                  <a:gd name="connsiteX1" fmla="*/ 462642 w 865186"/>
                  <a:gd name="connsiteY1" fmla="*/ 173312 h 1639803"/>
                  <a:gd name="connsiteX2" fmla="*/ 257857 w 865186"/>
                  <a:gd name="connsiteY2" fmla="*/ 346530 h 1639803"/>
                  <a:gd name="connsiteX3" fmla="*/ 256292 w 865186"/>
                  <a:gd name="connsiteY3" fmla="*/ 667113 h 1639803"/>
                  <a:gd name="connsiteX4" fmla="*/ 240439 w 865186"/>
                  <a:gd name="connsiteY4" fmla="*/ 1036887 h 1639803"/>
                  <a:gd name="connsiteX5" fmla="*/ 160292 w 865186"/>
                  <a:gd name="connsiteY5" fmla="*/ 1239904 h 1639803"/>
                  <a:gd name="connsiteX6" fmla="*/ 12725 w 865186"/>
                  <a:gd name="connsiteY6" fmla="*/ 1595188 h 1639803"/>
                  <a:gd name="connsiteX7" fmla="*/ 520337 w 865186"/>
                  <a:gd name="connsiteY7" fmla="*/ 1605259 h 1639803"/>
                  <a:gd name="connsiteX8" fmla="*/ 656682 w 865186"/>
                  <a:gd name="connsiteY8" fmla="*/ 1263174 h 1639803"/>
                  <a:gd name="connsiteX9" fmla="*/ 836090 w 865186"/>
                  <a:gd name="connsiteY9" fmla="*/ 945310 h 1639803"/>
                  <a:gd name="connsiteX10" fmla="*/ 792480 w 865186"/>
                  <a:gd name="connsiteY10" fmla="*/ 693987 h 1639803"/>
                  <a:gd name="connsiteX11" fmla="*/ 806905 w 865186"/>
                  <a:gd name="connsiteY11" fmla="*/ 514237 h 1639803"/>
                  <a:gd name="connsiteX12" fmla="*/ 863170 w 865186"/>
                  <a:gd name="connsiteY12" fmla="*/ 358843 h 1639803"/>
                  <a:gd name="connsiteX13" fmla="*/ 851468 w 865186"/>
                  <a:gd name="connsiteY13" fmla="*/ 294232 h 1639803"/>
                  <a:gd name="connsiteX14" fmla="*/ 839563 w 865186"/>
                  <a:gd name="connsiteY14" fmla="*/ 222795 h 1639803"/>
                  <a:gd name="connsiteX15" fmla="*/ 780031 w 865186"/>
                  <a:gd name="connsiteY15" fmla="*/ 177551 h 1639803"/>
                  <a:gd name="connsiteX16" fmla="*/ 810987 w 865186"/>
                  <a:gd name="connsiteY16" fmla="*/ 206126 h 1639803"/>
                  <a:gd name="connsiteX17" fmla="*/ 732406 w 865186"/>
                  <a:gd name="connsiteY17" fmla="*/ 134688 h 1639803"/>
                  <a:gd name="connsiteX18" fmla="*/ 708593 w 865186"/>
                  <a:gd name="connsiteY18" fmla="*/ 122782 h 1639803"/>
                  <a:gd name="connsiteX19" fmla="*/ 708593 w 865186"/>
                  <a:gd name="connsiteY19" fmla="*/ 60870 h 1639803"/>
                  <a:gd name="connsiteX20" fmla="*/ 713082 w 865186"/>
                  <a:gd name="connsiteY20" fmla="*/ 16896 h 1639803"/>
                  <a:gd name="connsiteX21" fmla="*/ 313305 w 865186"/>
                  <a:gd name="connsiteY21" fmla="*/ 363289 h 1639803"/>
                  <a:gd name="connsiteX22" fmla="*/ 278538 w 865186"/>
                  <a:gd name="connsiteY22" fmla="*/ 382656 h 1639803"/>
                  <a:gd name="connsiteX23" fmla="*/ 689680 w 865186"/>
                  <a:gd name="connsiteY23" fmla="*/ 8867 h 1639803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732406 w 865186"/>
                  <a:gd name="connsiteY17" fmla="*/ 131234 h 1636349"/>
                  <a:gd name="connsiteX18" fmla="*/ 708593 w 865186"/>
                  <a:gd name="connsiteY18" fmla="*/ 119328 h 1636349"/>
                  <a:gd name="connsiteX19" fmla="*/ 668112 w 865186"/>
                  <a:gd name="connsiteY19" fmla="*/ 116948 h 1636349"/>
                  <a:gd name="connsiteX20" fmla="*/ 713082 w 865186"/>
                  <a:gd name="connsiteY20" fmla="*/ 13442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732406 w 865186"/>
                  <a:gd name="connsiteY17" fmla="*/ 131234 h 1636349"/>
                  <a:gd name="connsiteX18" fmla="*/ 708593 w 865186"/>
                  <a:gd name="connsiteY18" fmla="*/ 119328 h 1636349"/>
                  <a:gd name="connsiteX19" fmla="*/ 668112 w 865186"/>
                  <a:gd name="connsiteY19" fmla="*/ 116948 h 1636349"/>
                  <a:gd name="connsiteX20" fmla="*/ 713082 w 865186"/>
                  <a:gd name="connsiteY20" fmla="*/ 13442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732406 w 865186"/>
                  <a:gd name="connsiteY17" fmla="*/ 131234 h 1636349"/>
                  <a:gd name="connsiteX18" fmla="*/ 708593 w 865186"/>
                  <a:gd name="connsiteY18" fmla="*/ 119328 h 1636349"/>
                  <a:gd name="connsiteX19" fmla="*/ 699068 w 865186"/>
                  <a:gd name="connsiteY19" fmla="*/ 95517 h 1636349"/>
                  <a:gd name="connsiteX20" fmla="*/ 713082 w 865186"/>
                  <a:gd name="connsiteY20" fmla="*/ 13442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732406 w 865186"/>
                  <a:gd name="connsiteY17" fmla="*/ 131234 h 1636349"/>
                  <a:gd name="connsiteX18" fmla="*/ 708593 w 865186"/>
                  <a:gd name="connsiteY18" fmla="*/ 119328 h 1636349"/>
                  <a:gd name="connsiteX19" fmla="*/ 699068 w 865186"/>
                  <a:gd name="connsiteY19" fmla="*/ 95517 h 1636349"/>
                  <a:gd name="connsiteX20" fmla="*/ 713082 w 865186"/>
                  <a:gd name="connsiteY20" fmla="*/ 13442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732406 w 865186"/>
                  <a:gd name="connsiteY17" fmla="*/ 131234 h 1636349"/>
                  <a:gd name="connsiteX18" fmla="*/ 708593 w 865186"/>
                  <a:gd name="connsiteY18" fmla="*/ 119328 h 1636349"/>
                  <a:gd name="connsiteX19" fmla="*/ 699068 w 865186"/>
                  <a:gd name="connsiteY19" fmla="*/ 95517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732406 w 865186"/>
                  <a:gd name="connsiteY17" fmla="*/ 131234 h 1636349"/>
                  <a:gd name="connsiteX18" fmla="*/ 708593 w 865186"/>
                  <a:gd name="connsiteY18" fmla="*/ 119328 h 1636349"/>
                  <a:gd name="connsiteX19" fmla="*/ 691924 w 865186"/>
                  <a:gd name="connsiteY19" fmla="*/ 97898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732406 w 865186"/>
                  <a:gd name="connsiteY17" fmla="*/ 131234 h 1636349"/>
                  <a:gd name="connsiteX18" fmla="*/ 665730 w 865186"/>
                  <a:gd name="connsiteY18" fmla="*/ 119328 h 1636349"/>
                  <a:gd name="connsiteX19" fmla="*/ 691924 w 865186"/>
                  <a:gd name="connsiteY19" fmla="*/ 97898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691924 w 865186"/>
                  <a:gd name="connsiteY17" fmla="*/ 159809 h 1636349"/>
                  <a:gd name="connsiteX18" fmla="*/ 665730 w 865186"/>
                  <a:gd name="connsiteY18" fmla="*/ 119328 h 1636349"/>
                  <a:gd name="connsiteX19" fmla="*/ 691924 w 865186"/>
                  <a:gd name="connsiteY19" fmla="*/ 97898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691924 w 865186"/>
                  <a:gd name="connsiteY17" fmla="*/ 159809 h 1636349"/>
                  <a:gd name="connsiteX18" fmla="*/ 665730 w 865186"/>
                  <a:gd name="connsiteY18" fmla="*/ 119328 h 1636349"/>
                  <a:gd name="connsiteX19" fmla="*/ 706212 w 865186"/>
                  <a:gd name="connsiteY19" fmla="*/ 126473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691924 w 865186"/>
                  <a:gd name="connsiteY17" fmla="*/ 159809 h 1636349"/>
                  <a:gd name="connsiteX18" fmla="*/ 677636 w 865186"/>
                  <a:gd name="connsiteY18" fmla="*/ 114566 h 1636349"/>
                  <a:gd name="connsiteX19" fmla="*/ 706212 w 865186"/>
                  <a:gd name="connsiteY19" fmla="*/ 126473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691924 w 865186"/>
                  <a:gd name="connsiteY17" fmla="*/ 159809 h 1636349"/>
                  <a:gd name="connsiteX18" fmla="*/ 677636 w 865186"/>
                  <a:gd name="connsiteY18" fmla="*/ 114566 h 1636349"/>
                  <a:gd name="connsiteX19" fmla="*/ 706212 w 865186"/>
                  <a:gd name="connsiteY19" fmla="*/ 126473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691924 w 865186"/>
                  <a:gd name="connsiteY17" fmla="*/ 159809 h 1636349"/>
                  <a:gd name="connsiteX18" fmla="*/ 677636 w 865186"/>
                  <a:gd name="connsiteY18" fmla="*/ 114566 h 1636349"/>
                  <a:gd name="connsiteX19" fmla="*/ 706212 w 865186"/>
                  <a:gd name="connsiteY19" fmla="*/ 126473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653825 w 865186"/>
                  <a:gd name="connsiteY16" fmla="*/ 209816 h 1636349"/>
                  <a:gd name="connsiteX17" fmla="*/ 691924 w 865186"/>
                  <a:gd name="connsiteY17" fmla="*/ 159809 h 1636349"/>
                  <a:gd name="connsiteX18" fmla="*/ 677636 w 865186"/>
                  <a:gd name="connsiteY18" fmla="*/ 114566 h 1636349"/>
                  <a:gd name="connsiteX19" fmla="*/ 706212 w 865186"/>
                  <a:gd name="connsiteY19" fmla="*/ 126473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596675 w 865186"/>
                  <a:gd name="connsiteY15" fmla="*/ 240772 h 1636349"/>
                  <a:gd name="connsiteX16" fmla="*/ 653825 w 865186"/>
                  <a:gd name="connsiteY16" fmla="*/ 209816 h 1636349"/>
                  <a:gd name="connsiteX17" fmla="*/ 691924 w 865186"/>
                  <a:gd name="connsiteY17" fmla="*/ 159809 h 1636349"/>
                  <a:gd name="connsiteX18" fmla="*/ 677636 w 865186"/>
                  <a:gd name="connsiteY18" fmla="*/ 114566 h 1636349"/>
                  <a:gd name="connsiteX19" fmla="*/ 706212 w 865186"/>
                  <a:gd name="connsiteY19" fmla="*/ 126473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639538 w 865186"/>
                  <a:gd name="connsiteY14" fmla="*/ 240772 h 1636349"/>
                  <a:gd name="connsiteX15" fmla="*/ 596675 w 865186"/>
                  <a:gd name="connsiteY15" fmla="*/ 240772 h 1636349"/>
                  <a:gd name="connsiteX16" fmla="*/ 653825 w 865186"/>
                  <a:gd name="connsiteY16" fmla="*/ 209816 h 1636349"/>
                  <a:gd name="connsiteX17" fmla="*/ 691924 w 865186"/>
                  <a:gd name="connsiteY17" fmla="*/ 159809 h 1636349"/>
                  <a:gd name="connsiteX18" fmla="*/ 677636 w 865186"/>
                  <a:gd name="connsiteY18" fmla="*/ 114566 h 1636349"/>
                  <a:gd name="connsiteX19" fmla="*/ 706212 w 865186"/>
                  <a:gd name="connsiteY19" fmla="*/ 126473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8548"/>
                  <a:gd name="connsiteY0" fmla="*/ 5413 h 1636349"/>
                  <a:gd name="connsiteX1" fmla="*/ 462642 w 868548"/>
                  <a:gd name="connsiteY1" fmla="*/ 169858 h 1636349"/>
                  <a:gd name="connsiteX2" fmla="*/ 257857 w 868548"/>
                  <a:gd name="connsiteY2" fmla="*/ 343076 h 1636349"/>
                  <a:gd name="connsiteX3" fmla="*/ 256292 w 868548"/>
                  <a:gd name="connsiteY3" fmla="*/ 663659 h 1636349"/>
                  <a:gd name="connsiteX4" fmla="*/ 240439 w 868548"/>
                  <a:gd name="connsiteY4" fmla="*/ 1033433 h 1636349"/>
                  <a:gd name="connsiteX5" fmla="*/ 160292 w 868548"/>
                  <a:gd name="connsiteY5" fmla="*/ 1236450 h 1636349"/>
                  <a:gd name="connsiteX6" fmla="*/ 12725 w 868548"/>
                  <a:gd name="connsiteY6" fmla="*/ 1591734 h 1636349"/>
                  <a:gd name="connsiteX7" fmla="*/ 520337 w 868548"/>
                  <a:gd name="connsiteY7" fmla="*/ 1601805 h 1636349"/>
                  <a:gd name="connsiteX8" fmla="*/ 656682 w 868548"/>
                  <a:gd name="connsiteY8" fmla="*/ 1259720 h 1636349"/>
                  <a:gd name="connsiteX9" fmla="*/ 836090 w 868548"/>
                  <a:gd name="connsiteY9" fmla="*/ 941856 h 1636349"/>
                  <a:gd name="connsiteX10" fmla="*/ 792480 w 868548"/>
                  <a:gd name="connsiteY10" fmla="*/ 690533 h 1636349"/>
                  <a:gd name="connsiteX11" fmla="*/ 806905 w 868548"/>
                  <a:gd name="connsiteY11" fmla="*/ 510783 h 1636349"/>
                  <a:gd name="connsiteX12" fmla="*/ 863170 w 868548"/>
                  <a:gd name="connsiteY12" fmla="*/ 355389 h 1636349"/>
                  <a:gd name="connsiteX13" fmla="*/ 851468 w 868548"/>
                  <a:gd name="connsiteY13" fmla="*/ 290778 h 1636349"/>
                  <a:gd name="connsiteX14" fmla="*/ 732406 w 868548"/>
                  <a:gd name="connsiteY14" fmla="*/ 259822 h 1636349"/>
                  <a:gd name="connsiteX15" fmla="*/ 639538 w 868548"/>
                  <a:gd name="connsiteY15" fmla="*/ 240772 h 1636349"/>
                  <a:gd name="connsiteX16" fmla="*/ 596675 w 868548"/>
                  <a:gd name="connsiteY16" fmla="*/ 240772 h 1636349"/>
                  <a:gd name="connsiteX17" fmla="*/ 653825 w 868548"/>
                  <a:gd name="connsiteY17" fmla="*/ 209816 h 1636349"/>
                  <a:gd name="connsiteX18" fmla="*/ 691924 w 868548"/>
                  <a:gd name="connsiteY18" fmla="*/ 159809 h 1636349"/>
                  <a:gd name="connsiteX19" fmla="*/ 677636 w 868548"/>
                  <a:gd name="connsiteY19" fmla="*/ 114566 h 1636349"/>
                  <a:gd name="connsiteX20" fmla="*/ 706212 w 868548"/>
                  <a:gd name="connsiteY20" fmla="*/ 126473 h 1636349"/>
                  <a:gd name="connsiteX21" fmla="*/ 694032 w 868548"/>
                  <a:gd name="connsiteY21" fmla="*/ 25348 h 1636349"/>
                  <a:gd name="connsiteX22" fmla="*/ 313305 w 868548"/>
                  <a:gd name="connsiteY22" fmla="*/ 359835 h 1636349"/>
                  <a:gd name="connsiteX23" fmla="*/ 278538 w 868548"/>
                  <a:gd name="connsiteY23" fmla="*/ 379202 h 1636349"/>
                  <a:gd name="connsiteX24" fmla="*/ 689680 w 868548"/>
                  <a:gd name="connsiteY24" fmla="*/ 5413 h 1636349"/>
                  <a:gd name="connsiteX0" fmla="*/ 689680 w 866314"/>
                  <a:gd name="connsiteY0" fmla="*/ 5413 h 1636349"/>
                  <a:gd name="connsiteX1" fmla="*/ 462642 w 866314"/>
                  <a:gd name="connsiteY1" fmla="*/ 169858 h 1636349"/>
                  <a:gd name="connsiteX2" fmla="*/ 257857 w 866314"/>
                  <a:gd name="connsiteY2" fmla="*/ 343076 h 1636349"/>
                  <a:gd name="connsiteX3" fmla="*/ 256292 w 866314"/>
                  <a:gd name="connsiteY3" fmla="*/ 663659 h 1636349"/>
                  <a:gd name="connsiteX4" fmla="*/ 240439 w 866314"/>
                  <a:gd name="connsiteY4" fmla="*/ 1033433 h 1636349"/>
                  <a:gd name="connsiteX5" fmla="*/ 160292 w 866314"/>
                  <a:gd name="connsiteY5" fmla="*/ 1236450 h 1636349"/>
                  <a:gd name="connsiteX6" fmla="*/ 12725 w 866314"/>
                  <a:gd name="connsiteY6" fmla="*/ 1591734 h 1636349"/>
                  <a:gd name="connsiteX7" fmla="*/ 520337 w 866314"/>
                  <a:gd name="connsiteY7" fmla="*/ 1601805 h 1636349"/>
                  <a:gd name="connsiteX8" fmla="*/ 656682 w 866314"/>
                  <a:gd name="connsiteY8" fmla="*/ 1259720 h 1636349"/>
                  <a:gd name="connsiteX9" fmla="*/ 836090 w 866314"/>
                  <a:gd name="connsiteY9" fmla="*/ 941856 h 1636349"/>
                  <a:gd name="connsiteX10" fmla="*/ 792480 w 866314"/>
                  <a:gd name="connsiteY10" fmla="*/ 690533 h 1636349"/>
                  <a:gd name="connsiteX11" fmla="*/ 806905 w 866314"/>
                  <a:gd name="connsiteY11" fmla="*/ 510783 h 1636349"/>
                  <a:gd name="connsiteX12" fmla="*/ 863170 w 866314"/>
                  <a:gd name="connsiteY12" fmla="*/ 355389 h 1636349"/>
                  <a:gd name="connsiteX13" fmla="*/ 851468 w 866314"/>
                  <a:gd name="connsiteY13" fmla="*/ 290778 h 1636349"/>
                  <a:gd name="connsiteX14" fmla="*/ 787174 w 866314"/>
                  <a:gd name="connsiteY14" fmla="*/ 274109 h 1636349"/>
                  <a:gd name="connsiteX15" fmla="*/ 732406 w 866314"/>
                  <a:gd name="connsiteY15" fmla="*/ 259822 h 1636349"/>
                  <a:gd name="connsiteX16" fmla="*/ 639538 w 866314"/>
                  <a:gd name="connsiteY16" fmla="*/ 240772 h 1636349"/>
                  <a:gd name="connsiteX17" fmla="*/ 596675 w 866314"/>
                  <a:gd name="connsiteY17" fmla="*/ 240772 h 1636349"/>
                  <a:gd name="connsiteX18" fmla="*/ 653825 w 866314"/>
                  <a:gd name="connsiteY18" fmla="*/ 209816 h 1636349"/>
                  <a:gd name="connsiteX19" fmla="*/ 691924 w 866314"/>
                  <a:gd name="connsiteY19" fmla="*/ 159809 h 1636349"/>
                  <a:gd name="connsiteX20" fmla="*/ 677636 w 866314"/>
                  <a:gd name="connsiteY20" fmla="*/ 114566 h 1636349"/>
                  <a:gd name="connsiteX21" fmla="*/ 706212 w 866314"/>
                  <a:gd name="connsiteY21" fmla="*/ 126473 h 1636349"/>
                  <a:gd name="connsiteX22" fmla="*/ 694032 w 866314"/>
                  <a:gd name="connsiteY22" fmla="*/ 25348 h 1636349"/>
                  <a:gd name="connsiteX23" fmla="*/ 313305 w 866314"/>
                  <a:gd name="connsiteY23" fmla="*/ 359835 h 1636349"/>
                  <a:gd name="connsiteX24" fmla="*/ 278538 w 866314"/>
                  <a:gd name="connsiteY24" fmla="*/ 379202 h 1636349"/>
                  <a:gd name="connsiteX25" fmla="*/ 689680 w 866314"/>
                  <a:gd name="connsiteY25" fmla="*/ 5413 h 1636349"/>
                  <a:gd name="connsiteX0" fmla="*/ 689680 w 866314"/>
                  <a:gd name="connsiteY0" fmla="*/ 5413 h 1636349"/>
                  <a:gd name="connsiteX1" fmla="*/ 462642 w 866314"/>
                  <a:gd name="connsiteY1" fmla="*/ 169858 h 1636349"/>
                  <a:gd name="connsiteX2" fmla="*/ 257857 w 866314"/>
                  <a:gd name="connsiteY2" fmla="*/ 343076 h 1636349"/>
                  <a:gd name="connsiteX3" fmla="*/ 256292 w 866314"/>
                  <a:gd name="connsiteY3" fmla="*/ 663659 h 1636349"/>
                  <a:gd name="connsiteX4" fmla="*/ 240439 w 866314"/>
                  <a:gd name="connsiteY4" fmla="*/ 1033433 h 1636349"/>
                  <a:gd name="connsiteX5" fmla="*/ 160292 w 866314"/>
                  <a:gd name="connsiteY5" fmla="*/ 1236450 h 1636349"/>
                  <a:gd name="connsiteX6" fmla="*/ 12725 w 866314"/>
                  <a:gd name="connsiteY6" fmla="*/ 1591734 h 1636349"/>
                  <a:gd name="connsiteX7" fmla="*/ 520337 w 866314"/>
                  <a:gd name="connsiteY7" fmla="*/ 1601805 h 1636349"/>
                  <a:gd name="connsiteX8" fmla="*/ 656682 w 866314"/>
                  <a:gd name="connsiteY8" fmla="*/ 1259720 h 1636349"/>
                  <a:gd name="connsiteX9" fmla="*/ 836090 w 866314"/>
                  <a:gd name="connsiteY9" fmla="*/ 941856 h 1636349"/>
                  <a:gd name="connsiteX10" fmla="*/ 792480 w 866314"/>
                  <a:gd name="connsiteY10" fmla="*/ 690533 h 1636349"/>
                  <a:gd name="connsiteX11" fmla="*/ 806905 w 866314"/>
                  <a:gd name="connsiteY11" fmla="*/ 510783 h 1636349"/>
                  <a:gd name="connsiteX12" fmla="*/ 863170 w 866314"/>
                  <a:gd name="connsiteY12" fmla="*/ 355389 h 1636349"/>
                  <a:gd name="connsiteX13" fmla="*/ 851468 w 866314"/>
                  <a:gd name="connsiteY13" fmla="*/ 290778 h 1636349"/>
                  <a:gd name="connsiteX14" fmla="*/ 787174 w 866314"/>
                  <a:gd name="connsiteY14" fmla="*/ 274109 h 1636349"/>
                  <a:gd name="connsiteX15" fmla="*/ 732406 w 866314"/>
                  <a:gd name="connsiteY15" fmla="*/ 259822 h 1636349"/>
                  <a:gd name="connsiteX16" fmla="*/ 687162 w 866314"/>
                  <a:gd name="connsiteY16" fmla="*/ 250297 h 1636349"/>
                  <a:gd name="connsiteX17" fmla="*/ 639538 w 866314"/>
                  <a:gd name="connsiteY17" fmla="*/ 240772 h 1636349"/>
                  <a:gd name="connsiteX18" fmla="*/ 596675 w 866314"/>
                  <a:gd name="connsiteY18" fmla="*/ 240772 h 1636349"/>
                  <a:gd name="connsiteX19" fmla="*/ 653825 w 866314"/>
                  <a:gd name="connsiteY19" fmla="*/ 209816 h 1636349"/>
                  <a:gd name="connsiteX20" fmla="*/ 691924 w 866314"/>
                  <a:gd name="connsiteY20" fmla="*/ 159809 h 1636349"/>
                  <a:gd name="connsiteX21" fmla="*/ 677636 w 866314"/>
                  <a:gd name="connsiteY21" fmla="*/ 114566 h 1636349"/>
                  <a:gd name="connsiteX22" fmla="*/ 706212 w 866314"/>
                  <a:gd name="connsiteY22" fmla="*/ 126473 h 1636349"/>
                  <a:gd name="connsiteX23" fmla="*/ 694032 w 866314"/>
                  <a:gd name="connsiteY23" fmla="*/ 25348 h 1636349"/>
                  <a:gd name="connsiteX24" fmla="*/ 313305 w 866314"/>
                  <a:gd name="connsiteY24" fmla="*/ 359835 h 1636349"/>
                  <a:gd name="connsiteX25" fmla="*/ 278538 w 866314"/>
                  <a:gd name="connsiteY25" fmla="*/ 379202 h 1636349"/>
                  <a:gd name="connsiteX26" fmla="*/ 689680 w 866314"/>
                  <a:gd name="connsiteY26" fmla="*/ 5413 h 1636349"/>
                  <a:gd name="connsiteX0" fmla="*/ 689680 w 866314"/>
                  <a:gd name="connsiteY0" fmla="*/ 5413 h 1636349"/>
                  <a:gd name="connsiteX1" fmla="*/ 462642 w 866314"/>
                  <a:gd name="connsiteY1" fmla="*/ 169858 h 1636349"/>
                  <a:gd name="connsiteX2" fmla="*/ 257857 w 866314"/>
                  <a:gd name="connsiteY2" fmla="*/ 343076 h 1636349"/>
                  <a:gd name="connsiteX3" fmla="*/ 256292 w 866314"/>
                  <a:gd name="connsiteY3" fmla="*/ 663659 h 1636349"/>
                  <a:gd name="connsiteX4" fmla="*/ 240439 w 866314"/>
                  <a:gd name="connsiteY4" fmla="*/ 1033433 h 1636349"/>
                  <a:gd name="connsiteX5" fmla="*/ 160292 w 866314"/>
                  <a:gd name="connsiteY5" fmla="*/ 1236450 h 1636349"/>
                  <a:gd name="connsiteX6" fmla="*/ 12725 w 866314"/>
                  <a:gd name="connsiteY6" fmla="*/ 1591734 h 1636349"/>
                  <a:gd name="connsiteX7" fmla="*/ 520337 w 866314"/>
                  <a:gd name="connsiteY7" fmla="*/ 1601805 h 1636349"/>
                  <a:gd name="connsiteX8" fmla="*/ 656682 w 866314"/>
                  <a:gd name="connsiteY8" fmla="*/ 1259720 h 1636349"/>
                  <a:gd name="connsiteX9" fmla="*/ 836090 w 866314"/>
                  <a:gd name="connsiteY9" fmla="*/ 941856 h 1636349"/>
                  <a:gd name="connsiteX10" fmla="*/ 792480 w 866314"/>
                  <a:gd name="connsiteY10" fmla="*/ 690533 h 1636349"/>
                  <a:gd name="connsiteX11" fmla="*/ 806905 w 866314"/>
                  <a:gd name="connsiteY11" fmla="*/ 510783 h 1636349"/>
                  <a:gd name="connsiteX12" fmla="*/ 863170 w 866314"/>
                  <a:gd name="connsiteY12" fmla="*/ 355389 h 1636349"/>
                  <a:gd name="connsiteX13" fmla="*/ 851468 w 866314"/>
                  <a:gd name="connsiteY13" fmla="*/ 290778 h 1636349"/>
                  <a:gd name="connsiteX14" fmla="*/ 787174 w 866314"/>
                  <a:gd name="connsiteY14" fmla="*/ 274109 h 1636349"/>
                  <a:gd name="connsiteX15" fmla="*/ 756218 w 866314"/>
                  <a:gd name="connsiteY15" fmla="*/ 264584 h 1636349"/>
                  <a:gd name="connsiteX16" fmla="*/ 732406 w 866314"/>
                  <a:gd name="connsiteY16" fmla="*/ 259822 h 1636349"/>
                  <a:gd name="connsiteX17" fmla="*/ 687162 w 866314"/>
                  <a:gd name="connsiteY17" fmla="*/ 250297 h 1636349"/>
                  <a:gd name="connsiteX18" fmla="*/ 639538 w 866314"/>
                  <a:gd name="connsiteY18" fmla="*/ 240772 h 1636349"/>
                  <a:gd name="connsiteX19" fmla="*/ 596675 w 866314"/>
                  <a:gd name="connsiteY19" fmla="*/ 240772 h 1636349"/>
                  <a:gd name="connsiteX20" fmla="*/ 653825 w 866314"/>
                  <a:gd name="connsiteY20" fmla="*/ 209816 h 1636349"/>
                  <a:gd name="connsiteX21" fmla="*/ 691924 w 866314"/>
                  <a:gd name="connsiteY21" fmla="*/ 159809 h 1636349"/>
                  <a:gd name="connsiteX22" fmla="*/ 677636 w 866314"/>
                  <a:gd name="connsiteY22" fmla="*/ 114566 h 1636349"/>
                  <a:gd name="connsiteX23" fmla="*/ 706212 w 866314"/>
                  <a:gd name="connsiteY23" fmla="*/ 126473 h 1636349"/>
                  <a:gd name="connsiteX24" fmla="*/ 694032 w 866314"/>
                  <a:gd name="connsiteY24" fmla="*/ 25348 h 1636349"/>
                  <a:gd name="connsiteX25" fmla="*/ 313305 w 866314"/>
                  <a:gd name="connsiteY25" fmla="*/ 359835 h 1636349"/>
                  <a:gd name="connsiteX26" fmla="*/ 278538 w 866314"/>
                  <a:gd name="connsiteY26" fmla="*/ 379202 h 1636349"/>
                  <a:gd name="connsiteX27" fmla="*/ 689680 w 866314"/>
                  <a:gd name="connsiteY27" fmla="*/ 5413 h 1636349"/>
                  <a:gd name="connsiteX0" fmla="*/ 689680 w 866314"/>
                  <a:gd name="connsiteY0" fmla="*/ 5413 h 1636349"/>
                  <a:gd name="connsiteX1" fmla="*/ 462642 w 866314"/>
                  <a:gd name="connsiteY1" fmla="*/ 169858 h 1636349"/>
                  <a:gd name="connsiteX2" fmla="*/ 257857 w 866314"/>
                  <a:gd name="connsiteY2" fmla="*/ 343076 h 1636349"/>
                  <a:gd name="connsiteX3" fmla="*/ 256292 w 866314"/>
                  <a:gd name="connsiteY3" fmla="*/ 663659 h 1636349"/>
                  <a:gd name="connsiteX4" fmla="*/ 240439 w 866314"/>
                  <a:gd name="connsiteY4" fmla="*/ 1033433 h 1636349"/>
                  <a:gd name="connsiteX5" fmla="*/ 160292 w 866314"/>
                  <a:gd name="connsiteY5" fmla="*/ 1236450 h 1636349"/>
                  <a:gd name="connsiteX6" fmla="*/ 12725 w 866314"/>
                  <a:gd name="connsiteY6" fmla="*/ 1591734 h 1636349"/>
                  <a:gd name="connsiteX7" fmla="*/ 520337 w 866314"/>
                  <a:gd name="connsiteY7" fmla="*/ 1601805 h 1636349"/>
                  <a:gd name="connsiteX8" fmla="*/ 656682 w 866314"/>
                  <a:gd name="connsiteY8" fmla="*/ 1259720 h 1636349"/>
                  <a:gd name="connsiteX9" fmla="*/ 836090 w 866314"/>
                  <a:gd name="connsiteY9" fmla="*/ 941856 h 1636349"/>
                  <a:gd name="connsiteX10" fmla="*/ 792480 w 866314"/>
                  <a:gd name="connsiteY10" fmla="*/ 690533 h 1636349"/>
                  <a:gd name="connsiteX11" fmla="*/ 806905 w 866314"/>
                  <a:gd name="connsiteY11" fmla="*/ 510783 h 1636349"/>
                  <a:gd name="connsiteX12" fmla="*/ 863170 w 866314"/>
                  <a:gd name="connsiteY12" fmla="*/ 355389 h 1636349"/>
                  <a:gd name="connsiteX13" fmla="*/ 851468 w 866314"/>
                  <a:gd name="connsiteY13" fmla="*/ 290778 h 1636349"/>
                  <a:gd name="connsiteX14" fmla="*/ 787174 w 866314"/>
                  <a:gd name="connsiteY14" fmla="*/ 274109 h 1636349"/>
                  <a:gd name="connsiteX15" fmla="*/ 756218 w 866314"/>
                  <a:gd name="connsiteY15" fmla="*/ 264584 h 1636349"/>
                  <a:gd name="connsiteX16" fmla="*/ 732406 w 866314"/>
                  <a:gd name="connsiteY16" fmla="*/ 259822 h 1636349"/>
                  <a:gd name="connsiteX17" fmla="*/ 613343 w 866314"/>
                  <a:gd name="connsiteY17" fmla="*/ 269347 h 1636349"/>
                  <a:gd name="connsiteX18" fmla="*/ 639538 w 866314"/>
                  <a:gd name="connsiteY18" fmla="*/ 240772 h 1636349"/>
                  <a:gd name="connsiteX19" fmla="*/ 596675 w 866314"/>
                  <a:gd name="connsiteY19" fmla="*/ 240772 h 1636349"/>
                  <a:gd name="connsiteX20" fmla="*/ 653825 w 866314"/>
                  <a:gd name="connsiteY20" fmla="*/ 209816 h 1636349"/>
                  <a:gd name="connsiteX21" fmla="*/ 691924 w 866314"/>
                  <a:gd name="connsiteY21" fmla="*/ 159809 h 1636349"/>
                  <a:gd name="connsiteX22" fmla="*/ 677636 w 866314"/>
                  <a:gd name="connsiteY22" fmla="*/ 114566 h 1636349"/>
                  <a:gd name="connsiteX23" fmla="*/ 706212 w 866314"/>
                  <a:gd name="connsiteY23" fmla="*/ 126473 h 1636349"/>
                  <a:gd name="connsiteX24" fmla="*/ 694032 w 866314"/>
                  <a:gd name="connsiteY24" fmla="*/ 25348 h 1636349"/>
                  <a:gd name="connsiteX25" fmla="*/ 313305 w 866314"/>
                  <a:gd name="connsiteY25" fmla="*/ 359835 h 1636349"/>
                  <a:gd name="connsiteX26" fmla="*/ 278538 w 866314"/>
                  <a:gd name="connsiteY26" fmla="*/ 379202 h 1636349"/>
                  <a:gd name="connsiteX27" fmla="*/ 689680 w 866314"/>
                  <a:gd name="connsiteY27" fmla="*/ 5413 h 1636349"/>
                  <a:gd name="connsiteX0" fmla="*/ 689680 w 866314"/>
                  <a:gd name="connsiteY0" fmla="*/ 5413 h 1636349"/>
                  <a:gd name="connsiteX1" fmla="*/ 462642 w 866314"/>
                  <a:gd name="connsiteY1" fmla="*/ 169858 h 1636349"/>
                  <a:gd name="connsiteX2" fmla="*/ 257857 w 866314"/>
                  <a:gd name="connsiteY2" fmla="*/ 343076 h 1636349"/>
                  <a:gd name="connsiteX3" fmla="*/ 256292 w 866314"/>
                  <a:gd name="connsiteY3" fmla="*/ 663659 h 1636349"/>
                  <a:gd name="connsiteX4" fmla="*/ 240439 w 866314"/>
                  <a:gd name="connsiteY4" fmla="*/ 1033433 h 1636349"/>
                  <a:gd name="connsiteX5" fmla="*/ 160292 w 866314"/>
                  <a:gd name="connsiteY5" fmla="*/ 1236450 h 1636349"/>
                  <a:gd name="connsiteX6" fmla="*/ 12725 w 866314"/>
                  <a:gd name="connsiteY6" fmla="*/ 1591734 h 1636349"/>
                  <a:gd name="connsiteX7" fmla="*/ 520337 w 866314"/>
                  <a:gd name="connsiteY7" fmla="*/ 1601805 h 1636349"/>
                  <a:gd name="connsiteX8" fmla="*/ 656682 w 866314"/>
                  <a:gd name="connsiteY8" fmla="*/ 1259720 h 1636349"/>
                  <a:gd name="connsiteX9" fmla="*/ 836090 w 866314"/>
                  <a:gd name="connsiteY9" fmla="*/ 941856 h 1636349"/>
                  <a:gd name="connsiteX10" fmla="*/ 792480 w 866314"/>
                  <a:gd name="connsiteY10" fmla="*/ 690533 h 1636349"/>
                  <a:gd name="connsiteX11" fmla="*/ 806905 w 866314"/>
                  <a:gd name="connsiteY11" fmla="*/ 510783 h 1636349"/>
                  <a:gd name="connsiteX12" fmla="*/ 863170 w 866314"/>
                  <a:gd name="connsiteY12" fmla="*/ 355389 h 1636349"/>
                  <a:gd name="connsiteX13" fmla="*/ 851468 w 866314"/>
                  <a:gd name="connsiteY13" fmla="*/ 290778 h 1636349"/>
                  <a:gd name="connsiteX14" fmla="*/ 787174 w 866314"/>
                  <a:gd name="connsiteY14" fmla="*/ 274109 h 1636349"/>
                  <a:gd name="connsiteX15" fmla="*/ 756218 w 866314"/>
                  <a:gd name="connsiteY15" fmla="*/ 264584 h 1636349"/>
                  <a:gd name="connsiteX16" fmla="*/ 549050 w 866314"/>
                  <a:gd name="connsiteY16" fmla="*/ 295541 h 1636349"/>
                  <a:gd name="connsiteX17" fmla="*/ 613343 w 866314"/>
                  <a:gd name="connsiteY17" fmla="*/ 269347 h 1636349"/>
                  <a:gd name="connsiteX18" fmla="*/ 639538 w 866314"/>
                  <a:gd name="connsiteY18" fmla="*/ 240772 h 1636349"/>
                  <a:gd name="connsiteX19" fmla="*/ 596675 w 866314"/>
                  <a:gd name="connsiteY19" fmla="*/ 240772 h 1636349"/>
                  <a:gd name="connsiteX20" fmla="*/ 653825 w 866314"/>
                  <a:gd name="connsiteY20" fmla="*/ 209816 h 1636349"/>
                  <a:gd name="connsiteX21" fmla="*/ 691924 w 866314"/>
                  <a:gd name="connsiteY21" fmla="*/ 159809 h 1636349"/>
                  <a:gd name="connsiteX22" fmla="*/ 677636 w 866314"/>
                  <a:gd name="connsiteY22" fmla="*/ 114566 h 1636349"/>
                  <a:gd name="connsiteX23" fmla="*/ 706212 w 866314"/>
                  <a:gd name="connsiteY23" fmla="*/ 126473 h 1636349"/>
                  <a:gd name="connsiteX24" fmla="*/ 694032 w 866314"/>
                  <a:gd name="connsiteY24" fmla="*/ 25348 h 1636349"/>
                  <a:gd name="connsiteX25" fmla="*/ 313305 w 866314"/>
                  <a:gd name="connsiteY25" fmla="*/ 359835 h 1636349"/>
                  <a:gd name="connsiteX26" fmla="*/ 278538 w 866314"/>
                  <a:gd name="connsiteY26" fmla="*/ 379202 h 1636349"/>
                  <a:gd name="connsiteX27" fmla="*/ 689680 w 866314"/>
                  <a:gd name="connsiteY27" fmla="*/ 5413 h 1636349"/>
                  <a:gd name="connsiteX0" fmla="*/ 689680 w 866314"/>
                  <a:gd name="connsiteY0" fmla="*/ 5413 h 1636349"/>
                  <a:gd name="connsiteX1" fmla="*/ 462642 w 866314"/>
                  <a:gd name="connsiteY1" fmla="*/ 169858 h 1636349"/>
                  <a:gd name="connsiteX2" fmla="*/ 257857 w 866314"/>
                  <a:gd name="connsiteY2" fmla="*/ 343076 h 1636349"/>
                  <a:gd name="connsiteX3" fmla="*/ 256292 w 866314"/>
                  <a:gd name="connsiteY3" fmla="*/ 663659 h 1636349"/>
                  <a:gd name="connsiteX4" fmla="*/ 240439 w 866314"/>
                  <a:gd name="connsiteY4" fmla="*/ 1033433 h 1636349"/>
                  <a:gd name="connsiteX5" fmla="*/ 160292 w 866314"/>
                  <a:gd name="connsiteY5" fmla="*/ 1236450 h 1636349"/>
                  <a:gd name="connsiteX6" fmla="*/ 12725 w 866314"/>
                  <a:gd name="connsiteY6" fmla="*/ 1591734 h 1636349"/>
                  <a:gd name="connsiteX7" fmla="*/ 520337 w 866314"/>
                  <a:gd name="connsiteY7" fmla="*/ 1601805 h 1636349"/>
                  <a:gd name="connsiteX8" fmla="*/ 656682 w 866314"/>
                  <a:gd name="connsiteY8" fmla="*/ 1259720 h 1636349"/>
                  <a:gd name="connsiteX9" fmla="*/ 836090 w 866314"/>
                  <a:gd name="connsiteY9" fmla="*/ 941856 h 1636349"/>
                  <a:gd name="connsiteX10" fmla="*/ 792480 w 866314"/>
                  <a:gd name="connsiteY10" fmla="*/ 690533 h 1636349"/>
                  <a:gd name="connsiteX11" fmla="*/ 806905 w 866314"/>
                  <a:gd name="connsiteY11" fmla="*/ 510783 h 1636349"/>
                  <a:gd name="connsiteX12" fmla="*/ 863170 w 866314"/>
                  <a:gd name="connsiteY12" fmla="*/ 355389 h 1636349"/>
                  <a:gd name="connsiteX13" fmla="*/ 851468 w 866314"/>
                  <a:gd name="connsiteY13" fmla="*/ 290778 h 1636349"/>
                  <a:gd name="connsiteX14" fmla="*/ 787174 w 866314"/>
                  <a:gd name="connsiteY14" fmla="*/ 274109 h 1636349"/>
                  <a:gd name="connsiteX15" fmla="*/ 606199 w 866314"/>
                  <a:gd name="connsiteY15" fmla="*/ 309827 h 1636349"/>
                  <a:gd name="connsiteX16" fmla="*/ 549050 w 866314"/>
                  <a:gd name="connsiteY16" fmla="*/ 295541 h 1636349"/>
                  <a:gd name="connsiteX17" fmla="*/ 613343 w 866314"/>
                  <a:gd name="connsiteY17" fmla="*/ 269347 h 1636349"/>
                  <a:gd name="connsiteX18" fmla="*/ 639538 w 866314"/>
                  <a:gd name="connsiteY18" fmla="*/ 240772 h 1636349"/>
                  <a:gd name="connsiteX19" fmla="*/ 596675 w 866314"/>
                  <a:gd name="connsiteY19" fmla="*/ 240772 h 1636349"/>
                  <a:gd name="connsiteX20" fmla="*/ 653825 w 866314"/>
                  <a:gd name="connsiteY20" fmla="*/ 209816 h 1636349"/>
                  <a:gd name="connsiteX21" fmla="*/ 691924 w 866314"/>
                  <a:gd name="connsiteY21" fmla="*/ 159809 h 1636349"/>
                  <a:gd name="connsiteX22" fmla="*/ 677636 w 866314"/>
                  <a:gd name="connsiteY22" fmla="*/ 114566 h 1636349"/>
                  <a:gd name="connsiteX23" fmla="*/ 706212 w 866314"/>
                  <a:gd name="connsiteY23" fmla="*/ 126473 h 1636349"/>
                  <a:gd name="connsiteX24" fmla="*/ 694032 w 866314"/>
                  <a:gd name="connsiteY24" fmla="*/ 25348 h 1636349"/>
                  <a:gd name="connsiteX25" fmla="*/ 313305 w 866314"/>
                  <a:gd name="connsiteY25" fmla="*/ 359835 h 1636349"/>
                  <a:gd name="connsiteX26" fmla="*/ 278538 w 866314"/>
                  <a:gd name="connsiteY26" fmla="*/ 379202 h 1636349"/>
                  <a:gd name="connsiteX27" fmla="*/ 689680 w 866314"/>
                  <a:gd name="connsiteY27" fmla="*/ 5413 h 1636349"/>
                  <a:gd name="connsiteX0" fmla="*/ 689680 w 866314"/>
                  <a:gd name="connsiteY0" fmla="*/ 5413 h 1636349"/>
                  <a:gd name="connsiteX1" fmla="*/ 462642 w 866314"/>
                  <a:gd name="connsiteY1" fmla="*/ 169858 h 1636349"/>
                  <a:gd name="connsiteX2" fmla="*/ 257857 w 866314"/>
                  <a:gd name="connsiteY2" fmla="*/ 343076 h 1636349"/>
                  <a:gd name="connsiteX3" fmla="*/ 256292 w 866314"/>
                  <a:gd name="connsiteY3" fmla="*/ 663659 h 1636349"/>
                  <a:gd name="connsiteX4" fmla="*/ 240439 w 866314"/>
                  <a:gd name="connsiteY4" fmla="*/ 1033433 h 1636349"/>
                  <a:gd name="connsiteX5" fmla="*/ 160292 w 866314"/>
                  <a:gd name="connsiteY5" fmla="*/ 1236450 h 1636349"/>
                  <a:gd name="connsiteX6" fmla="*/ 12725 w 866314"/>
                  <a:gd name="connsiteY6" fmla="*/ 1591734 h 1636349"/>
                  <a:gd name="connsiteX7" fmla="*/ 520337 w 866314"/>
                  <a:gd name="connsiteY7" fmla="*/ 1601805 h 1636349"/>
                  <a:gd name="connsiteX8" fmla="*/ 656682 w 866314"/>
                  <a:gd name="connsiteY8" fmla="*/ 1259720 h 1636349"/>
                  <a:gd name="connsiteX9" fmla="*/ 836090 w 866314"/>
                  <a:gd name="connsiteY9" fmla="*/ 941856 h 1636349"/>
                  <a:gd name="connsiteX10" fmla="*/ 792480 w 866314"/>
                  <a:gd name="connsiteY10" fmla="*/ 690533 h 1636349"/>
                  <a:gd name="connsiteX11" fmla="*/ 806905 w 866314"/>
                  <a:gd name="connsiteY11" fmla="*/ 510783 h 1636349"/>
                  <a:gd name="connsiteX12" fmla="*/ 863170 w 866314"/>
                  <a:gd name="connsiteY12" fmla="*/ 355389 h 1636349"/>
                  <a:gd name="connsiteX13" fmla="*/ 851468 w 866314"/>
                  <a:gd name="connsiteY13" fmla="*/ 290778 h 1636349"/>
                  <a:gd name="connsiteX14" fmla="*/ 508567 w 866314"/>
                  <a:gd name="connsiteY14" fmla="*/ 366977 h 1636349"/>
                  <a:gd name="connsiteX15" fmla="*/ 606199 w 866314"/>
                  <a:gd name="connsiteY15" fmla="*/ 309827 h 1636349"/>
                  <a:gd name="connsiteX16" fmla="*/ 549050 w 866314"/>
                  <a:gd name="connsiteY16" fmla="*/ 295541 h 1636349"/>
                  <a:gd name="connsiteX17" fmla="*/ 613343 w 866314"/>
                  <a:gd name="connsiteY17" fmla="*/ 269347 h 1636349"/>
                  <a:gd name="connsiteX18" fmla="*/ 639538 w 866314"/>
                  <a:gd name="connsiteY18" fmla="*/ 240772 h 1636349"/>
                  <a:gd name="connsiteX19" fmla="*/ 596675 w 866314"/>
                  <a:gd name="connsiteY19" fmla="*/ 240772 h 1636349"/>
                  <a:gd name="connsiteX20" fmla="*/ 653825 w 866314"/>
                  <a:gd name="connsiteY20" fmla="*/ 209816 h 1636349"/>
                  <a:gd name="connsiteX21" fmla="*/ 691924 w 866314"/>
                  <a:gd name="connsiteY21" fmla="*/ 159809 h 1636349"/>
                  <a:gd name="connsiteX22" fmla="*/ 677636 w 866314"/>
                  <a:gd name="connsiteY22" fmla="*/ 114566 h 1636349"/>
                  <a:gd name="connsiteX23" fmla="*/ 706212 w 866314"/>
                  <a:gd name="connsiteY23" fmla="*/ 126473 h 1636349"/>
                  <a:gd name="connsiteX24" fmla="*/ 694032 w 866314"/>
                  <a:gd name="connsiteY24" fmla="*/ 25348 h 1636349"/>
                  <a:gd name="connsiteX25" fmla="*/ 313305 w 866314"/>
                  <a:gd name="connsiteY25" fmla="*/ 359835 h 1636349"/>
                  <a:gd name="connsiteX26" fmla="*/ 278538 w 866314"/>
                  <a:gd name="connsiteY26" fmla="*/ 379202 h 1636349"/>
                  <a:gd name="connsiteX27" fmla="*/ 689680 w 866314"/>
                  <a:gd name="connsiteY27" fmla="*/ 5413 h 1636349"/>
                  <a:gd name="connsiteX0" fmla="*/ 689680 w 871699"/>
                  <a:gd name="connsiteY0" fmla="*/ 5413 h 1636349"/>
                  <a:gd name="connsiteX1" fmla="*/ 462642 w 871699"/>
                  <a:gd name="connsiteY1" fmla="*/ 169858 h 1636349"/>
                  <a:gd name="connsiteX2" fmla="*/ 257857 w 871699"/>
                  <a:gd name="connsiteY2" fmla="*/ 343076 h 1636349"/>
                  <a:gd name="connsiteX3" fmla="*/ 256292 w 871699"/>
                  <a:gd name="connsiteY3" fmla="*/ 663659 h 1636349"/>
                  <a:gd name="connsiteX4" fmla="*/ 240439 w 871699"/>
                  <a:gd name="connsiteY4" fmla="*/ 1033433 h 1636349"/>
                  <a:gd name="connsiteX5" fmla="*/ 160292 w 871699"/>
                  <a:gd name="connsiteY5" fmla="*/ 1236450 h 1636349"/>
                  <a:gd name="connsiteX6" fmla="*/ 12725 w 871699"/>
                  <a:gd name="connsiteY6" fmla="*/ 1591734 h 1636349"/>
                  <a:gd name="connsiteX7" fmla="*/ 520337 w 871699"/>
                  <a:gd name="connsiteY7" fmla="*/ 1601805 h 1636349"/>
                  <a:gd name="connsiteX8" fmla="*/ 656682 w 871699"/>
                  <a:gd name="connsiteY8" fmla="*/ 1259720 h 1636349"/>
                  <a:gd name="connsiteX9" fmla="*/ 836090 w 871699"/>
                  <a:gd name="connsiteY9" fmla="*/ 941856 h 1636349"/>
                  <a:gd name="connsiteX10" fmla="*/ 792480 w 871699"/>
                  <a:gd name="connsiteY10" fmla="*/ 690533 h 1636349"/>
                  <a:gd name="connsiteX11" fmla="*/ 806905 w 871699"/>
                  <a:gd name="connsiteY11" fmla="*/ 510783 h 1636349"/>
                  <a:gd name="connsiteX12" fmla="*/ 863170 w 871699"/>
                  <a:gd name="connsiteY12" fmla="*/ 355389 h 1636349"/>
                  <a:gd name="connsiteX13" fmla="*/ 851468 w 871699"/>
                  <a:gd name="connsiteY13" fmla="*/ 290778 h 1636349"/>
                  <a:gd name="connsiteX14" fmla="*/ 677637 w 871699"/>
                  <a:gd name="connsiteY14" fmla="*/ 331259 h 1636349"/>
                  <a:gd name="connsiteX15" fmla="*/ 508567 w 871699"/>
                  <a:gd name="connsiteY15" fmla="*/ 366977 h 1636349"/>
                  <a:gd name="connsiteX16" fmla="*/ 606199 w 871699"/>
                  <a:gd name="connsiteY16" fmla="*/ 309827 h 1636349"/>
                  <a:gd name="connsiteX17" fmla="*/ 549050 w 871699"/>
                  <a:gd name="connsiteY17" fmla="*/ 295541 h 1636349"/>
                  <a:gd name="connsiteX18" fmla="*/ 613343 w 871699"/>
                  <a:gd name="connsiteY18" fmla="*/ 269347 h 1636349"/>
                  <a:gd name="connsiteX19" fmla="*/ 639538 w 871699"/>
                  <a:gd name="connsiteY19" fmla="*/ 240772 h 1636349"/>
                  <a:gd name="connsiteX20" fmla="*/ 596675 w 871699"/>
                  <a:gd name="connsiteY20" fmla="*/ 240772 h 1636349"/>
                  <a:gd name="connsiteX21" fmla="*/ 653825 w 871699"/>
                  <a:gd name="connsiteY21" fmla="*/ 209816 h 1636349"/>
                  <a:gd name="connsiteX22" fmla="*/ 691924 w 871699"/>
                  <a:gd name="connsiteY22" fmla="*/ 159809 h 1636349"/>
                  <a:gd name="connsiteX23" fmla="*/ 677636 w 871699"/>
                  <a:gd name="connsiteY23" fmla="*/ 114566 h 1636349"/>
                  <a:gd name="connsiteX24" fmla="*/ 706212 w 871699"/>
                  <a:gd name="connsiteY24" fmla="*/ 126473 h 1636349"/>
                  <a:gd name="connsiteX25" fmla="*/ 694032 w 871699"/>
                  <a:gd name="connsiteY25" fmla="*/ 25348 h 1636349"/>
                  <a:gd name="connsiteX26" fmla="*/ 313305 w 871699"/>
                  <a:gd name="connsiteY26" fmla="*/ 359835 h 1636349"/>
                  <a:gd name="connsiteX27" fmla="*/ 278538 w 871699"/>
                  <a:gd name="connsiteY27" fmla="*/ 379202 h 1636349"/>
                  <a:gd name="connsiteX28" fmla="*/ 689680 w 871699"/>
                  <a:gd name="connsiteY28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677637 w 866957"/>
                  <a:gd name="connsiteY15" fmla="*/ 331259 h 1636349"/>
                  <a:gd name="connsiteX16" fmla="*/ 508567 w 866957"/>
                  <a:gd name="connsiteY16" fmla="*/ 366977 h 1636349"/>
                  <a:gd name="connsiteX17" fmla="*/ 606199 w 866957"/>
                  <a:gd name="connsiteY17" fmla="*/ 309827 h 1636349"/>
                  <a:gd name="connsiteX18" fmla="*/ 549050 w 866957"/>
                  <a:gd name="connsiteY18" fmla="*/ 295541 h 1636349"/>
                  <a:gd name="connsiteX19" fmla="*/ 613343 w 866957"/>
                  <a:gd name="connsiteY19" fmla="*/ 269347 h 1636349"/>
                  <a:gd name="connsiteX20" fmla="*/ 639538 w 866957"/>
                  <a:gd name="connsiteY20" fmla="*/ 240772 h 1636349"/>
                  <a:gd name="connsiteX21" fmla="*/ 596675 w 866957"/>
                  <a:gd name="connsiteY21" fmla="*/ 240772 h 1636349"/>
                  <a:gd name="connsiteX22" fmla="*/ 653825 w 866957"/>
                  <a:gd name="connsiteY22" fmla="*/ 209816 h 1636349"/>
                  <a:gd name="connsiteX23" fmla="*/ 691924 w 866957"/>
                  <a:gd name="connsiteY23" fmla="*/ 159809 h 1636349"/>
                  <a:gd name="connsiteX24" fmla="*/ 677636 w 866957"/>
                  <a:gd name="connsiteY24" fmla="*/ 114566 h 1636349"/>
                  <a:gd name="connsiteX25" fmla="*/ 706212 w 866957"/>
                  <a:gd name="connsiteY25" fmla="*/ 126473 h 1636349"/>
                  <a:gd name="connsiteX26" fmla="*/ 694032 w 866957"/>
                  <a:gd name="connsiteY26" fmla="*/ 25348 h 1636349"/>
                  <a:gd name="connsiteX27" fmla="*/ 313305 w 866957"/>
                  <a:gd name="connsiteY27" fmla="*/ 359835 h 1636349"/>
                  <a:gd name="connsiteX28" fmla="*/ 278538 w 866957"/>
                  <a:gd name="connsiteY28" fmla="*/ 379202 h 1636349"/>
                  <a:gd name="connsiteX29" fmla="*/ 689680 w 866957"/>
                  <a:gd name="connsiteY29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596675 w 866957"/>
                  <a:gd name="connsiteY15" fmla="*/ 369359 h 1636349"/>
                  <a:gd name="connsiteX16" fmla="*/ 508567 w 866957"/>
                  <a:gd name="connsiteY16" fmla="*/ 366977 h 1636349"/>
                  <a:gd name="connsiteX17" fmla="*/ 606199 w 866957"/>
                  <a:gd name="connsiteY17" fmla="*/ 309827 h 1636349"/>
                  <a:gd name="connsiteX18" fmla="*/ 549050 w 866957"/>
                  <a:gd name="connsiteY18" fmla="*/ 295541 h 1636349"/>
                  <a:gd name="connsiteX19" fmla="*/ 613343 w 866957"/>
                  <a:gd name="connsiteY19" fmla="*/ 269347 h 1636349"/>
                  <a:gd name="connsiteX20" fmla="*/ 639538 w 866957"/>
                  <a:gd name="connsiteY20" fmla="*/ 240772 h 1636349"/>
                  <a:gd name="connsiteX21" fmla="*/ 596675 w 866957"/>
                  <a:gd name="connsiteY21" fmla="*/ 240772 h 1636349"/>
                  <a:gd name="connsiteX22" fmla="*/ 653825 w 866957"/>
                  <a:gd name="connsiteY22" fmla="*/ 209816 h 1636349"/>
                  <a:gd name="connsiteX23" fmla="*/ 691924 w 866957"/>
                  <a:gd name="connsiteY23" fmla="*/ 159809 h 1636349"/>
                  <a:gd name="connsiteX24" fmla="*/ 677636 w 866957"/>
                  <a:gd name="connsiteY24" fmla="*/ 114566 h 1636349"/>
                  <a:gd name="connsiteX25" fmla="*/ 706212 w 866957"/>
                  <a:gd name="connsiteY25" fmla="*/ 126473 h 1636349"/>
                  <a:gd name="connsiteX26" fmla="*/ 694032 w 866957"/>
                  <a:gd name="connsiteY26" fmla="*/ 25348 h 1636349"/>
                  <a:gd name="connsiteX27" fmla="*/ 313305 w 866957"/>
                  <a:gd name="connsiteY27" fmla="*/ 359835 h 1636349"/>
                  <a:gd name="connsiteX28" fmla="*/ 278538 w 866957"/>
                  <a:gd name="connsiteY28" fmla="*/ 379202 h 1636349"/>
                  <a:gd name="connsiteX29" fmla="*/ 689680 w 866957"/>
                  <a:gd name="connsiteY29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596675 w 866957"/>
                  <a:gd name="connsiteY15" fmla="*/ 369359 h 1636349"/>
                  <a:gd name="connsiteX16" fmla="*/ 508567 w 866957"/>
                  <a:gd name="connsiteY16" fmla="*/ 366977 h 1636349"/>
                  <a:gd name="connsiteX17" fmla="*/ 606199 w 866957"/>
                  <a:gd name="connsiteY17" fmla="*/ 309827 h 1636349"/>
                  <a:gd name="connsiteX18" fmla="*/ 549050 w 866957"/>
                  <a:gd name="connsiteY18" fmla="*/ 295541 h 1636349"/>
                  <a:gd name="connsiteX19" fmla="*/ 613343 w 866957"/>
                  <a:gd name="connsiteY19" fmla="*/ 269347 h 1636349"/>
                  <a:gd name="connsiteX20" fmla="*/ 639538 w 866957"/>
                  <a:gd name="connsiteY20" fmla="*/ 240772 h 1636349"/>
                  <a:gd name="connsiteX21" fmla="*/ 596675 w 866957"/>
                  <a:gd name="connsiteY21" fmla="*/ 240772 h 1636349"/>
                  <a:gd name="connsiteX22" fmla="*/ 653825 w 866957"/>
                  <a:gd name="connsiteY22" fmla="*/ 209816 h 1636349"/>
                  <a:gd name="connsiteX23" fmla="*/ 691924 w 866957"/>
                  <a:gd name="connsiteY23" fmla="*/ 159809 h 1636349"/>
                  <a:gd name="connsiteX24" fmla="*/ 677636 w 866957"/>
                  <a:gd name="connsiteY24" fmla="*/ 114566 h 1636349"/>
                  <a:gd name="connsiteX25" fmla="*/ 706212 w 866957"/>
                  <a:gd name="connsiteY25" fmla="*/ 126473 h 1636349"/>
                  <a:gd name="connsiteX26" fmla="*/ 694032 w 866957"/>
                  <a:gd name="connsiteY26" fmla="*/ 25348 h 1636349"/>
                  <a:gd name="connsiteX27" fmla="*/ 313305 w 866957"/>
                  <a:gd name="connsiteY27" fmla="*/ 359835 h 1636349"/>
                  <a:gd name="connsiteX28" fmla="*/ 278538 w 866957"/>
                  <a:gd name="connsiteY28" fmla="*/ 379202 h 1636349"/>
                  <a:gd name="connsiteX29" fmla="*/ 689680 w 866957"/>
                  <a:gd name="connsiteY29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596675 w 866957"/>
                  <a:gd name="connsiteY15" fmla="*/ 369359 h 1636349"/>
                  <a:gd name="connsiteX16" fmla="*/ 508567 w 866957"/>
                  <a:gd name="connsiteY16" fmla="*/ 366977 h 1636349"/>
                  <a:gd name="connsiteX17" fmla="*/ 606199 w 866957"/>
                  <a:gd name="connsiteY17" fmla="*/ 309827 h 1636349"/>
                  <a:gd name="connsiteX18" fmla="*/ 549050 w 866957"/>
                  <a:gd name="connsiteY18" fmla="*/ 295541 h 1636349"/>
                  <a:gd name="connsiteX19" fmla="*/ 613343 w 866957"/>
                  <a:gd name="connsiteY19" fmla="*/ 269347 h 1636349"/>
                  <a:gd name="connsiteX20" fmla="*/ 639538 w 866957"/>
                  <a:gd name="connsiteY20" fmla="*/ 240772 h 1636349"/>
                  <a:gd name="connsiteX21" fmla="*/ 596675 w 866957"/>
                  <a:gd name="connsiteY21" fmla="*/ 240772 h 1636349"/>
                  <a:gd name="connsiteX22" fmla="*/ 653825 w 866957"/>
                  <a:gd name="connsiteY22" fmla="*/ 209816 h 1636349"/>
                  <a:gd name="connsiteX23" fmla="*/ 691924 w 866957"/>
                  <a:gd name="connsiteY23" fmla="*/ 159809 h 1636349"/>
                  <a:gd name="connsiteX24" fmla="*/ 677636 w 866957"/>
                  <a:gd name="connsiteY24" fmla="*/ 114566 h 1636349"/>
                  <a:gd name="connsiteX25" fmla="*/ 706212 w 866957"/>
                  <a:gd name="connsiteY25" fmla="*/ 126473 h 1636349"/>
                  <a:gd name="connsiteX26" fmla="*/ 694032 w 866957"/>
                  <a:gd name="connsiteY26" fmla="*/ 25348 h 1636349"/>
                  <a:gd name="connsiteX27" fmla="*/ 313305 w 866957"/>
                  <a:gd name="connsiteY27" fmla="*/ 359835 h 1636349"/>
                  <a:gd name="connsiteX28" fmla="*/ 278538 w 866957"/>
                  <a:gd name="connsiteY28" fmla="*/ 379202 h 1636349"/>
                  <a:gd name="connsiteX29" fmla="*/ 689680 w 866957"/>
                  <a:gd name="connsiteY29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596675 w 866957"/>
                  <a:gd name="connsiteY15" fmla="*/ 369359 h 1636349"/>
                  <a:gd name="connsiteX16" fmla="*/ 508567 w 866957"/>
                  <a:gd name="connsiteY16" fmla="*/ 366977 h 1636349"/>
                  <a:gd name="connsiteX17" fmla="*/ 606199 w 866957"/>
                  <a:gd name="connsiteY17" fmla="*/ 309827 h 1636349"/>
                  <a:gd name="connsiteX18" fmla="*/ 549050 w 866957"/>
                  <a:gd name="connsiteY18" fmla="*/ 295541 h 1636349"/>
                  <a:gd name="connsiteX19" fmla="*/ 613343 w 866957"/>
                  <a:gd name="connsiteY19" fmla="*/ 269347 h 1636349"/>
                  <a:gd name="connsiteX20" fmla="*/ 639538 w 866957"/>
                  <a:gd name="connsiteY20" fmla="*/ 240772 h 1636349"/>
                  <a:gd name="connsiteX21" fmla="*/ 596675 w 866957"/>
                  <a:gd name="connsiteY21" fmla="*/ 240772 h 1636349"/>
                  <a:gd name="connsiteX22" fmla="*/ 653825 w 866957"/>
                  <a:gd name="connsiteY22" fmla="*/ 209816 h 1636349"/>
                  <a:gd name="connsiteX23" fmla="*/ 691924 w 866957"/>
                  <a:gd name="connsiteY23" fmla="*/ 159809 h 1636349"/>
                  <a:gd name="connsiteX24" fmla="*/ 677636 w 866957"/>
                  <a:gd name="connsiteY24" fmla="*/ 114566 h 1636349"/>
                  <a:gd name="connsiteX25" fmla="*/ 706212 w 866957"/>
                  <a:gd name="connsiteY25" fmla="*/ 126473 h 1636349"/>
                  <a:gd name="connsiteX26" fmla="*/ 694032 w 866957"/>
                  <a:gd name="connsiteY26" fmla="*/ 25348 h 1636349"/>
                  <a:gd name="connsiteX27" fmla="*/ 313305 w 866957"/>
                  <a:gd name="connsiteY27" fmla="*/ 359835 h 1636349"/>
                  <a:gd name="connsiteX28" fmla="*/ 278538 w 866957"/>
                  <a:gd name="connsiteY28" fmla="*/ 379202 h 1636349"/>
                  <a:gd name="connsiteX29" fmla="*/ 689680 w 866957"/>
                  <a:gd name="connsiteY29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596675 w 866957"/>
                  <a:gd name="connsiteY15" fmla="*/ 369359 h 1636349"/>
                  <a:gd name="connsiteX16" fmla="*/ 508567 w 866957"/>
                  <a:gd name="connsiteY16" fmla="*/ 366977 h 1636349"/>
                  <a:gd name="connsiteX17" fmla="*/ 618106 w 866957"/>
                  <a:gd name="connsiteY17" fmla="*/ 309827 h 1636349"/>
                  <a:gd name="connsiteX18" fmla="*/ 549050 w 866957"/>
                  <a:gd name="connsiteY18" fmla="*/ 295541 h 1636349"/>
                  <a:gd name="connsiteX19" fmla="*/ 613343 w 866957"/>
                  <a:gd name="connsiteY19" fmla="*/ 269347 h 1636349"/>
                  <a:gd name="connsiteX20" fmla="*/ 639538 w 866957"/>
                  <a:gd name="connsiteY20" fmla="*/ 240772 h 1636349"/>
                  <a:gd name="connsiteX21" fmla="*/ 596675 w 866957"/>
                  <a:gd name="connsiteY21" fmla="*/ 240772 h 1636349"/>
                  <a:gd name="connsiteX22" fmla="*/ 653825 w 866957"/>
                  <a:gd name="connsiteY22" fmla="*/ 209816 h 1636349"/>
                  <a:gd name="connsiteX23" fmla="*/ 691924 w 866957"/>
                  <a:gd name="connsiteY23" fmla="*/ 159809 h 1636349"/>
                  <a:gd name="connsiteX24" fmla="*/ 677636 w 866957"/>
                  <a:gd name="connsiteY24" fmla="*/ 114566 h 1636349"/>
                  <a:gd name="connsiteX25" fmla="*/ 706212 w 866957"/>
                  <a:gd name="connsiteY25" fmla="*/ 126473 h 1636349"/>
                  <a:gd name="connsiteX26" fmla="*/ 694032 w 866957"/>
                  <a:gd name="connsiteY26" fmla="*/ 25348 h 1636349"/>
                  <a:gd name="connsiteX27" fmla="*/ 313305 w 866957"/>
                  <a:gd name="connsiteY27" fmla="*/ 359835 h 1636349"/>
                  <a:gd name="connsiteX28" fmla="*/ 278538 w 866957"/>
                  <a:gd name="connsiteY28" fmla="*/ 379202 h 1636349"/>
                  <a:gd name="connsiteX29" fmla="*/ 689680 w 866957"/>
                  <a:gd name="connsiteY29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596675 w 866957"/>
                  <a:gd name="connsiteY15" fmla="*/ 369359 h 1636349"/>
                  <a:gd name="connsiteX16" fmla="*/ 508567 w 866957"/>
                  <a:gd name="connsiteY16" fmla="*/ 366977 h 1636349"/>
                  <a:gd name="connsiteX17" fmla="*/ 618106 w 866957"/>
                  <a:gd name="connsiteY17" fmla="*/ 309827 h 1636349"/>
                  <a:gd name="connsiteX18" fmla="*/ 549050 w 866957"/>
                  <a:gd name="connsiteY18" fmla="*/ 295541 h 1636349"/>
                  <a:gd name="connsiteX19" fmla="*/ 613343 w 866957"/>
                  <a:gd name="connsiteY19" fmla="*/ 269347 h 1636349"/>
                  <a:gd name="connsiteX20" fmla="*/ 639538 w 866957"/>
                  <a:gd name="connsiteY20" fmla="*/ 240772 h 1636349"/>
                  <a:gd name="connsiteX21" fmla="*/ 596675 w 866957"/>
                  <a:gd name="connsiteY21" fmla="*/ 240772 h 1636349"/>
                  <a:gd name="connsiteX22" fmla="*/ 653825 w 866957"/>
                  <a:gd name="connsiteY22" fmla="*/ 209816 h 1636349"/>
                  <a:gd name="connsiteX23" fmla="*/ 691924 w 866957"/>
                  <a:gd name="connsiteY23" fmla="*/ 159809 h 1636349"/>
                  <a:gd name="connsiteX24" fmla="*/ 677636 w 866957"/>
                  <a:gd name="connsiteY24" fmla="*/ 114566 h 1636349"/>
                  <a:gd name="connsiteX25" fmla="*/ 706212 w 866957"/>
                  <a:gd name="connsiteY25" fmla="*/ 126473 h 1636349"/>
                  <a:gd name="connsiteX26" fmla="*/ 694032 w 866957"/>
                  <a:gd name="connsiteY26" fmla="*/ 25348 h 1636349"/>
                  <a:gd name="connsiteX27" fmla="*/ 313305 w 866957"/>
                  <a:gd name="connsiteY27" fmla="*/ 359835 h 1636349"/>
                  <a:gd name="connsiteX28" fmla="*/ 278538 w 866957"/>
                  <a:gd name="connsiteY28" fmla="*/ 379202 h 1636349"/>
                  <a:gd name="connsiteX29" fmla="*/ 689680 w 866957"/>
                  <a:gd name="connsiteY29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596675 w 866957"/>
                  <a:gd name="connsiteY15" fmla="*/ 369359 h 1636349"/>
                  <a:gd name="connsiteX16" fmla="*/ 508567 w 866957"/>
                  <a:gd name="connsiteY16" fmla="*/ 366977 h 1636349"/>
                  <a:gd name="connsiteX17" fmla="*/ 618106 w 866957"/>
                  <a:gd name="connsiteY17" fmla="*/ 309827 h 1636349"/>
                  <a:gd name="connsiteX18" fmla="*/ 549050 w 866957"/>
                  <a:gd name="connsiteY18" fmla="*/ 295541 h 1636349"/>
                  <a:gd name="connsiteX19" fmla="*/ 613343 w 866957"/>
                  <a:gd name="connsiteY19" fmla="*/ 269347 h 1636349"/>
                  <a:gd name="connsiteX20" fmla="*/ 639538 w 866957"/>
                  <a:gd name="connsiteY20" fmla="*/ 240772 h 1636349"/>
                  <a:gd name="connsiteX21" fmla="*/ 596675 w 866957"/>
                  <a:gd name="connsiteY21" fmla="*/ 240772 h 1636349"/>
                  <a:gd name="connsiteX22" fmla="*/ 653825 w 866957"/>
                  <a:gd name="connsiteY22" fmla="*/ 209816 h 1636349"/>
                  <a:gd name="connsiteX23" fmla="*/ 691924 w 866957"/>
                  <a:gd name="connsiteY23" fmla="*/ 159809 h 1636349"/>
                  <a:gd name="connsiteX24" fmla="*/ 677636 w 866957"/>
                  <a:gd name="connsiteY24" fmla="*/ 114566 h 1636349"/>
                  <a:gd name="connsiteX25" fmla="*/ 706212 w 866957"/>
                  <a:gd name="connsiteY25" fmla="*/ 126473 h 1636349"/>
                  <a:gd name="connsiteX26" fmla="*/ 694032 w 866957"/>
                  <a:gd name="connsiteY26" fmla="*/ 25348 h 1636349"/>
                  <a:gd name="connsiteX27" fmla="*/ 313305 w 866957"/>
                  <a:gd name="connsiteY27" fmla="*/ 359835 h 1636349"/>
                  <a:gd name="connsiteX28" fmla="*/ 278538 w 866957"/>
                  <a:gd name="connsiteY28" fmla="*/ 379202 h 1636349"/>
                  <a:gd name="connsiteX29" fmla="*/ 689680 w 866957"/>
                  <a:gd name="connsiteY29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670493 w 866957"/>
                  <a:gd name="connsiteY15" fmla="*/ 343166 h 1636349"/>
                  <a:gd name="connsiteX16" fmla="*/ 596675 w 866957"/>
                  <a:gd name="connsiteY16" fmla="*/ 369359 h 1636349"/>
                  <a:gd name="connsiteX17" fmla="*/ 508567 w 866957"/>
                  <a:gd name="connsiteY17" fmla="*/ 366977 h 1636349"/>
                  <a:gd name="connsiteX18" fmla="*/ 618106 w 866957"/>
                  <a:gd name="connsiteY18" fmla="*/ 309827 h 1636349"/>
                  <a:gd name="connsiteX19" fmla="*/ 549050 w 866957"/>
                  <a:gd name="connsiteY19" fmla="*/ 295541 h 1636349"/>
                  <a:gd name="connsiteX20" fmla="*/ 613343 w 866957"/>
                  <a:gd name="connsiteY20" fmla="*/ 269347 h 1636349"/>
                  <a:gd name="connsiteX21" fmla="*/ 639538 w 866957"/>
                  <a:gd name="connsiteY21" fmla="*/ 240772 h 1636349"/>
                  <a:gd name="connsiteX22" fmla="*/ 596675 w 866957"/>
                  <a:gd name="connsiteY22" fmla="*/ 240772 h 1636349"/>
                  <a:gd name="connsiteX23" fmla="*/ 653825 w 866957"/>
                  <a:gd name="connsiteY23" fmla="*/ 209816 h 1636349"/>
                  <a:gd name="connsiteX24" fmla="*/ 691924 w 866957"/>
                  <a:gd name="connsiteY24" fmla="*/ 159809 h 1636349"/>
                  <a:gd name="connsiteX25" fmla="*/ 677636 w 866957"/>
                  <a:gd name="connsiteY25" fmla="*/ 114566 h 1636349"/>
                  <a:gd name="connsiteX26" fmla="*/ 706212 w 866957"/>
                  <a:gd name="connsiteY26" fmla="*/ 126473 h 1636349"/>
                  <a:gd name="connsiteX27" fmla="*/ 694032 w 866957"/>
                  <a:gd name="connsiteY27" fmla="*/ 25348 h 1636349"/>
                  <a:gd name="connsiteX28" fmla="*/ 313305 w 866957"/>
                  <a:gd name="connsiteY28" fmla="*/ 359835 h 1636349"/>
                  <a:gd name="connsiteX29" fmla="*/ 278538 w 866957"/>
                  <a:gd name="connsiteY29" fmla="*/ 379202 h 1636349"/>
                  <a:gd name="connsiteX30" fmla="*/ 689680 w 866957"/>
                  <a:gd name="connsiteY30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694306 w 866957"/>
                  <a:gd name="connsiteY15" fmla="*/ 331259 h 1636349"/>
                  <a:gd name="connsiteX16" fmla="*/ 670493 w 866957"/>
                  <a:gd name="connsiteY16" fmla="*/ 343166 h 1636349"/>
                  <a:gd name="connsiteX17" fmla="*/ 596675 w 866957"/>
                  <a:gd name="connsiteY17" fmla="*/ 369359 h 1636349"/>
                  <a:gd name="connsiteX18" fmla="*/ 508567 w 866957"/>
                  <a:gd name="connsiteY18" fmla="*/ 366977 h 1636349"/>
                  <a:gd name="connsiteX19" fmla="*/ 618106 w 866957"/>
                  <a:gd name="connsiteY19" fmla="*/ 309827 h 1636349"/>
                  <a:gd name="connsiteX20" fmla="*/ 549050 w 866957"/>
                  <a:gd name="connsiteY20" fmla="*/ 295541 h 1636349"/>
                  <a:gd name="connsiteX21" fmla="*/ 613343 w 866957"/>
                  <a:gd name="connsiteY21" fmla="*/ 269347 h 1636349"/>
                  <a:gd name="connsiteX22" fmla="*/ 639538 w 866957"/>
                  <a:gd name="connsiteY22" fmla="*/ 240772 h 1636349"/>
                  <a:gd name="connsiteX23" fmla="*/ 596675 w 866957"/>
                  <a:gd name="connsiteY23" fmla="*/ 240772 h 1636349"/>
                  <a:gd name="connsiteX24" fmla="*/ 653825 w 866957"/>
                  <a:gd name="connsiteY24" fmla="*/ 209816 h 1636349"/>
                  <a:gd name="connsiteX25" fmla="*/ 691924 w 866957"/>
                  <a:gd name="connsiteY25" fmla="*/ 159809 h 1636349"/>
                  <a:gd name="connsiteX26" fmla="*/ 677636 w 866957"/>
                  <a:gd name="connsiteY26" fmla="*/ 114566 h 1636349"/>
                  <a:gd name="connsiteX27" fmla="*/ 706212 w 866957"/>
                  <a:gd name="connsiteY27" fmla="*/ 126473 h 1636349"/>
                  <a:gd name="connsiteX28" fmla="*/ 694032 w 866957"/>
                  <a:gd name="connsiteY28" fmla="*/ 25348 h 1636349"/>
                  <a:gd name="connsiteX29" fmla="*/ 313305 w 866957"/>
                  <a:gd name="connsiteY29" fmla="*/ 359835 h 1636349"/>
                  <a:gd name="connsiteX30" fmla="*/ 278538 w 866957"/>
                  <a:gd name="connsiteY30" fmla="*/ 379202 h 1636349"/>
                  <a:gd name="connsiteX31" fmla="*/ 689680 w 866957"/>
                  <a:gd name="connsiteY31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694306 w 866957"/>
                  <a:gd name="connsiteY15" fmla="*/ 331259 h 1636349"/>
                  <a:gd name="connsiteX16" fmla="*/ 687162 w 866957"/>
                  <a:gd name="connsiteY16" fmla="*/ 326497 h 1636349"/>
                  <a:gd name="connsiteX17" fmla="*/ 670493 w 866957"/>
                  <a:gd name="connsiteY17" fmla="*/ 343166 h 1636349"/>
                  <a:gd name="connsiteX18" fmla="*/ 596675 w 866957"/>
                  <a:gd name="connsiteY18" fmla="*/ 369359 h 1636349"/>
                  <a:gd name="connsiteX19" fmla="*/ 508567 w 866957"/>
                  <a:gd name="connsiteY19" fmla="*/ 366977 h 1636349"/>
                  <a:gd name="connsiteX20" fmla="*/ 618106 w 866957"/>
                  <a:gd name="connsiteY20" fmla="*/ 309827 h 1636349"/>
                  <a:gd name="connsiteX21" fmla="*/ 549050 w 866957"/>
                  <a:gd name="connsiteY21" fmla="*/ 295541 h 1636349"/>
                  <a:gd name="connsiteX22" fmla="*/ 613343 w 866957"/>
                  <a:gd name="connsiteY22" fmla="*/ 269347 h 1636349"/>
                  <a:gd name="connsiteX23" fmla="*/ 639538 w 866957"/>
                  <a:gd name="connsiteY23" fmla="*/ 240772 h 1636349"/>
                  <a:gd name="connsiteX24" fmla="*/ 596675 w 866957"/>
                  <a:gd name="connsiteY24" fmla="*/ 240772 h 1636349"/>
                  <a:gd name="connsiteX25" fmla="*/ 653825 w 866957"/>
                  <a:gd name="connsiteY25" fmla="*/ 209816 h 1636349"/>
                  <a:gd name="connsiteX26" fmla="*/ 691924 w 866957"/>
                  <a:gd name="connsiteY26" fmla="*/ 159809 h 1636349"/>
                  <a:gd name="connsiteX27" fmla="*/ 677636 w 866957"/>
                  <a:gd name="connsiteY27" fmla="*/ 114566 h 1636349"/>
                  <a:gd name="connsiteX28" fmla="*/ 706212 w 866957"/>
                  <a:gd name="connsiteY28" fmla="*/ 126473 h 1636349"/>
                  <a:gd name="connsiteX29" fmla="*/ 694032 w 866957"/>
                  <a:gd name="connsiteY29" fmla="*/ 25348 h 1636349"/>
                  <a:gd name="connsiteX30" fmla="*/ 313305 w 866957"/>
                  <a:gd name="connsiteY30" fmla="*/ 359835 h 1636349"/>
                  <a:gd name="connsiteX31" fmla="*/ 278538 w 866957"/>
                  <a:gd name="connsiteY31" fmla="*/ 379202 h 1636349"/>
                  <a:gd name="connsiteX32" fmla="*/ 689680 w 866957"/>
                  <a:gd name="connsiteY32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725262 w 866957"/>
                  <a:gd name="connsiteY15" fmla="*/ 316972 h 1636349"/>
                  <a:gd name="connsiteX16" fmla="*/ 694306 w 866957"/>
                  <a:gd name="connsiteY16" fmla="*/ 331259 h 1636349"/>
                  <a:gd name="connsiteX17" fmla="*/ 687162 w 866957"/>
                  <a:gd name="connsiteY17" fmla="*/ 326497 h 1636349"/>
                  <a:gd name="connsiteX18" fmla="*/ 670493 w 866957"/>
                  <a:gd name="connsiteY18" fmla="*/ 343166 h 1636349"/>
                  <a:gd name="connsiteX19" fmla="*/ 596675 w 866957"/>
                  <a:gd name="connsiteY19" fmla="*/ 369359 h 1636349"/>
                  <a:gd name="connsiteX20" fmla="*/ 508567 w 866957"/>
                  <a:gd name="connsiteY20" fmla="*/ 366977 h 1636349"/>
                  <a:gd name="connsiteX21" fmla="*/ 618106 w 866957"/>
                  <a:gd name="connsiteY21" fmla="*/ 309827 h 1636349"/>
                  <a:gd name="connsiteX22" fmla="*/ 549050 w 866957"/>
                  <a:gd name="connsiteY22" fmla="*/ 295541 h 1636349"/>
                  <a:gd name="connsiteX23" fmla="*/ 613343 w 866957"/>
                  <a:gd name="connsiteY23" fmla="*/ 269347 h 1636349"/>
                  <a:gd name="connsiteX24" fmla="*/ 639538 w 866957"/>
                  <a:gd name="connsiteY24" fmla="*/ 240772 h 1636349"/>
                  <a:gd name="connsiteX25" fmla="*/ 596675 w 866957"/>
                  <a:gd name="connsiteY25" fmla="*/ 240772 h 1636349"/>
                  <a:gd name="connsiteX26" fmla="*/ 653825 w 866957"/>
                  <a:gd name="connsiteY26" fmla="*/ 209816 h 1636349"/>
                  <a:gd name="connsiteX27" fmla="*/ 691924 w 866957"/>
                  <a:gd name="connsiteY27" fmla="*/ 159809 h 1636349"/>
                  <a:gd name="connsiteX28" fmla="*/ 677636 w 866957"/>
                  <a:gd name="connsiteY28" fmla="*/ 114566 h 1636349"/>
                  <a:gd name="connsiteX29" fmla="*/ 706212 w 866957"/>
                  <a:gd name="connsiteY29" fmla="*/ 126473 h 1636349"/>
                  <a:gd name="connsiteX30" fmla="*/ 694032 w 866957"/>
                  <a:gd name="connsiteY30" fmla="*/ 25348 h 1636349"/>
                  <a:gd name="connsiteX31" fmla="*/ 313305 w 866957"/>
                  <a:gd name="connsiteY31" fmla="*/ 359835 h 1636349"/>
                  <a:gd name="connsiteX32" fmla="*/ 278538 w 866957"/>
                  <a:gd name="connsiteY32" fmla="*/ 379202 h 1636349"/>
                  <a:gd name="connsiteX33" fmla="*/ 689680 w 866957"/>
                  <a:gd name="connsiteY33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751456 w 866957"/>
                  <a:gd name="connsiteY15" fmla="*/ 305066 h 1636349"/>
                  <a:gd name="connsiteX16" fmla="*/ 725262 w 866957"/>
                  <a:gd name="connsiteY16" fmla="*/ 316972 h 1636349"/>
                  <a:gd name="connsiteX17" fmla="*/ 694306 w 866957"/>
                  <a:gd name="connsiteY17" fmla="*/ 331259 h 1636349"/>
                  <a:gd name="connsiteX18" fmla="*/ 687162 w 866957"/>
                  <a:gd name="connsiteY18" fmla="*/ 326497 h 1636349"/>
                  <a:gd name="connsiteX19" fmla="*/ 670493 w 866957"/>
                  <a:gd name="connsiteY19" fmla="*/ 343166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751456 w 866957"/>
                  <a:gd name="connsiteY15" fmla="*/ 305066 h 1636349"/>
                  <a:gd name="connsiteX16" fmla="*/ 725262 w 866957"/>
                  <a:gd name="connsiteY16" fmla="*/ 316972 h 1636349"/>
                  <a:gd name="connsiteX17" fmla="*/ 694306 w 866957"/>
                  <a:gd name="connsiteY17" fmla="*/ 331259 h 1636349"/>
                  <a:gd name="connsiteX18" fmla="*/ 687162 w 866957"/>
                  <a:gd name="connsiteY18" fmla="*/ 326497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751456 w 866957"/>
                  <a:gd name="connsiteY15" fmla="*/ 305066 h 1636349"/>
                  <a:gd name="connsiteX16" fmla="*/ 725262 w 866957"/>
                  <a:gd name="connsiteY16" fmla="*/ 316972 h 1636349"/>
                  <a:gd name="connsiteX17" fmla="*/ 694306 w 866957"/>
                  <a:gd name="connsiteY17" fmla="*/ 331259 h 1636349"/>
                  <a:gd name="connsiteX18" fmla="*/ 491900 w 866957"/>
                  <a:gd name="connsiteY18" fmla="*/ 378884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751456 w 866957"/>
                  <a:gd name="connsiteY15" fmla="*/ 305066 h 1636349"/>
                  <a:gd name="connsiteX16" fmla="*/ 725262 w 866957"/>
                  <a:gd name="connsiteY16" fmla="*/ 316972 h 1636349"/>
                  <a:gd name="connsiteX17" fmla="*/ 580006 w 866957"/>
                  <a:gd name="connsiteY17" fmla="*/ 443177 h 1636349"/>
                  <a:gd name="connsiteX18" fmla="*/ 491900 w 866957"/>
                  <a:gd name="connsiteY18" fmla="*/ 378884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751456 w 866957"/>
                  <a:gd name="connsiteY15" fmla="*/ 305066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91900 w 866957"/>
                  <a:gd name="connsiteY18" fmla="*/ 378884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91900 w 866957"/>
                  <a:gd name="connsiteY18" fmla="*/ 378884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91900 w 866957"/>
                  <a:gd name="connsiteY18" fmla="*/ 378884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89519 w 866957"/>
                  <a:gd name="connsiteY18" fmla="*/ 395552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96663 w 866957"/>
                  <a:gd name="connsiteY18" fmla="*/ 395552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96663 w 866957"/>
                  <a:gd name="connsiteY18" fmla="*/ 386027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96663 w 866957"/>
                  <a:gd name="connsiteY18" fmla="*/ 386027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394269 w 866957"/>
                  <a:gd name="connsiteY18" fmla="*/ 400315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399032 w 866957"/>
                  <a:gd name="connsiteY18" fmla="*/ 397934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377601 w 866957"/>
                  <a:gd name="connsiteY18" fmla="*/ 376503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379982 w 866957"/>
                  <a:gd name="connsiteY18" fmla="*/ 369359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396651 w 866957"/>
                  <a:gd name="connsiteY18" fmla="*/ 357453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396651 w 866957"/>
                  <a:gd name="connsiteY18" fmla="*/ 357453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41894 w 866957"/>
                  <a:gd name="connsiteY18" fmla="*/ 362215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41894 w 866957"/>
                  <a:gd name="connsiteY18" fmla="*/ 362215 h 1636349"/>
                  <a:gd name="connsiteX19" fmla="*/ 694305 w 866957"/>
                  <a:gd name="connsiteY19" fmla="*/ 376504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08557 w 866957"/>
                  <a:gd name="connsiteY18" fmla="*/ 369358 h 1636349"/>
                  <a:gd name="connsiteX19" fmla="*/ 694305 w 866957"/>
                  <a:gd name="connsiteY19" fmla="*/ 376504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08557 w 866957"/>
                  <a:gd name="connsiteY18" fmla="*/ 369358 h 1636349"/>
                  <a:gd name="connsiteX19" fmla="*/ 694305 w 866957"/>
                  <a:gd name="connsiteY19" fmla="*/ 376504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08557 w 866957"/>
                  <a:gd name="connsiteY18" fmla="*/ 369358 h 1636349"/>
                  <a:gd name="connsiteX19" fmla="*/ 587149 w 866957"/>
                  <a:gd name="connsiteY19" fmla="*/ 41698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03794 w 866957"/>
                  <a:gd name="connsiteY15" fmla="*/ 516998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08557 w 866957"/>
                  <a:gd name="connsiteY18" fmla="*/ 369358 h 1636349"/>
                  <a:gd name="connsiteX19" fmla="*/ 587149 w 866957"/>
                  <a:gd name="connsiteY19" fmla="*/ 41698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03794 w 866957"/>
                  <a:gd name="connsiteY15" fmla="*/ 516998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08557 w 866957"/>
                  <a:gd name="connsiteY18" fmla="*/ 369358 h 1636349"/>
                  <a:gd name="connsiteX19" fmla="*/ 587149 w 866957"/>
                  <a:gd name="connsiteY19" fmla="*/ 41698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03794 w 866957"/>
                  <a:gd name="connsiteY15" fmla="*/ 516998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08557 w 866957"/>
                  <a:gd name="connsiteY18" fmla="*/ 369358 h 1636349"/>
                  <a:gd name="connsiteX19" fmla="*/ 587149 w 866957"/>
                  <a:gd name="connsiteY19" fmla="*/ 41698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03794 w 866957"/>
                  <a:gd name="connsiteY15" fmla="*/ 516998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44275 w 866957"/>
                  <a:gd name="connsiteY18" fmla="*/ 419364 h 1636349"/>
                  <a:gd name="connsiteX19" fmla="*/ 587149 w 866957"/>
                  <a:gd name="connsiteY19" fmla="*/ 41698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03794 w 866957"/>
                  <a:gd name="connsiteY15" fmla="*/ 516998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60944 w 866957"/>
                  <a:gd name="connsiteY18" fmla="*/ 388408 h 1636349"/>
                  <a:gd name="connsiteX19" fmla="*/ 587149 w 866957"/>
                  <a:gd name="connsiteY19" fmla="*/ 41698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03794 w 866957"/>
                  <a:gd name="connsiteY15" fmla="*/ 516998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28889 h 1636349"/>
                  <a:gd name="connsiteX18" fmla="*/ 460944 w 866957"/>
                  <a:gd name="connsiteY18" fmla="*/ 388408 h 1636349"/>
                  <a:gd name="connsiteX19" fmla="*/ 587149 w 866957"/>
                  <a:gd name="connsiteY19" fmla="*/ 41698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7138 w 866957"/>
                  <a:gd name="connsiteY15" fmla="*/ 445561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28889 h 1636349"/>
                  <a:gd name="connsiteX18" fmla="*/ 460944 w 866957"/>
                  <a:gd name="connsiteY18" fmla="*/ 388408 h 1636349"/>
                  <a:gd name="connsiteX19" fmla="*/ 587149 w 866957"/>
                  <a:gd name="connsiteY19" fmla="*/ 41698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72150"/>
                  <a:gd name="connsiteY0" fmla="*/ 5413 h 1636349"/>
                  <a:gd name="connsiteX1" fmla="*/ 462642 w 872150"/>
                  <a:gd name="connsiteY1" fmla="*/ 169858 h 1636349"/>
                  <a:gd name="connsiteX2" fmla="*/ 257857 w 872150"/>
                  <a:gd name="connsiteY2" fmla="*/ 343076 h 1636349"/>
                  <a:gd name="connsiteX3" fmla="*/ 256292 w 872150"/>
                  <a:gd name="connsiteY3" fmla="*/ 663659 h 1636349"/>
                  <a:gd name="connsiteX4" fmla="*/ 240439 w 872150"/>
                  <a:gd name="connsiteY4" fmla="*/ 1033433 h 1636349"/>
                  <a:gd name="connsiteX5" fmla="*/ 160292 w 872150"/>
                  <a:gd name="connsiteY5" fmla="*/ 1236450 h 1636349"/>
                  <a:gd name="connsiteX6" fmla="*/ 12725 w 872150"/>
                  <a:gd name="connsiteY6" fmla="*/ 1591734 h 1636349"/>
                  <a:gd name="connsiteX7" fmla="*/ 520337 w 872150"/>
                  <a:gd name="connsiteY7" fmla="*/ 1601805 h 1636349"/>
                  <a:gd name="connsiteX8" fmla="*/ 656682 w 872150"/>
                  <a:gd name="connsiteY8" fmla="*/ 1259720 h 1636349"/>
                  <a:gd name="connsiteX9" fmla="*/ 836090 w 872150"/>
                  <a:gd name="connsiteY9" fmla="*/ 941856 h 1636349"/>
                  <a:gd name="connsiteX10" fmla="*/ 792480 w 872150"/>
                  <a:gd name="connsiteY10" fmla="*/ 690533 h 1636349"/>
                  <a:gd name="connsiteX11" fmla="*/ 806905 w 872150"/>
                  <a:gd name="connsiteY11" fmla="*/ 510783 h 1636349"/>
                  <a:gd name="connsiteX12" fmla="*/ 863170 w 872150"/>
                  <a:gd name="connsiteY12" fmla="*/ 355389 h 1636349"/>
                  <a:gd name="connsiteX13" fmla="*/ 851468 w 872150"/>
                  <a:gd name="connsiteY13" fmla="*/ 290778 h 1636349"/>
                  <a:gd name="connsiteX14" fmla="*/ 670493 w 872150"/>
                  <a:gd name="connsiteY14" fmla="*/ 450322 h 1636349"/>
                  <a:gd name="connsiteX15" fmla="*/ 582386 w 872150"/>
                  <a:gd name="connsiteY15" fmla="*/ 524140 h 1636349"/>
                  <a:gd name="connsiteX16" fmla="*/ 487138 w 872150"/>
                  <a:gd name="connsiteY16" fmla="*/ 445561 h 1636349"/>
                  <a:gd name="connsiteX17" fmla="*/ 584768 w 872150"/>
                  <a:gd name="connsiteY17" fmla="*/ 509854 h 1636349"/>
                  <a:gd name="connsiteX18" fmla="*/ 580006 w 872150"/>
                  <a:gd name="connsiteY18" fmla="*/ 428889 h 1636349"/>
                  <a:gd name="connsiteX19" fmla="*/ 460944 w 872150"/>
                  <a:gd name="connsiteY19" fmla="*/ 388408 h 1636349"/>
                  <a:gd name="connsiteX20" fmla="*/ 587149 w 872150"/>
                  <a:gd name="connsiteY20" fmla="*/ 416985 h 1636349"/>
                  <a:gd name="connsiteX21" fmla="*/ 596675 w 872150"/>
                  <a:gd name="connsiteY21" fmla="*/ 369359 h 1636349"/>
                  <a:gd name="connsiteX22" fmla="*/ 508567 w 872150"/>
                  <a:gd name="connsiteY22" fmla="*/ 366977 h 1636349"/>
                  <a:gd name="connsiteX23" fmla="*/ 618106 w 872150"/>
                  <a:gd name="connsiteY23" fmla="*/ 309827 h 1636349"/>
                  <a:gd name="connsiteX24" fmla="*/ 549050 w 872150"/>
                  <a:gd name="connsiteY24" fmla="*/ 295541 h 1636349"/>
                  <a:gd name="connsiteX25" fmla="*/ 613343 w 872150"/>
                  <a:gd name="connsiteY25" fmla="*/ 269347 h 1636349"/>
                  <a:gd name="connsiteX26" fmla="*/ 639538 w 872150"/>
                  <a:gd name="connsiteY26" fmla="*/ 240772 h 1636349"/>
                  <a:gd name="connsiteX27" fmla="*/ 596675 w 872150"/>
                  <a:gd name="connsiteY27" fmla="*/ 240772 h 1636349"/>
                  <a:gd name="connsiteX28" fmla="*/ 653825 w 872150"/>
                  <a:gd name="connsiteY28" fmla="*/ 209816 h 1636349"/>
                  <a:gd name="connsiteX29" fmla="*/ 691924 w 872150"/>
                  <a:gd name="connsiteY29" fmla="*/ 159809 h 1636349"/>
                  <a:gd name="connsiteX30" fmla="*/ 677636 w 872150"/>
                  <a:gd name="connsiteY30" fmla="*/ 114566 h 1636349"/>
                  <a:gd name="connsiteX31" fmla="*/ 706212 w 872150"/>
                  <a:gd name="connsiteY31" fmla="*/ 126473 h 1636349"/>
                  <a:gd name="connsiteX32" fmla="*/ 694032 w 872150"/>
                  <a:gd name="connsiteY32" fmla="*/ 25348 h 1636349"/>
                  <a:gd name="connsiteX33" fmla="*/ 313305 w 872150"/>
                  <a:gd name="connsiteY33" fmla="*/ 359835 h 1636349"/>
                  <a:gd name="connsiteX34" fmla="*/ 278538 w 872150"/>
                  <a:gd name="connsiteY34" fmla="*/ 379202 h 1636349"/>
                  <a:gd name="connsiteX35" fmla="*/ 689680 w 872150"/>
                  <a:gd name="connsiteY35" fmla="*/ 5413 h 1636349"/>
                  <a:gd name="connsiteX0" fmla="*/ 689680 w 872150"/>
                  <a:gd name="connsiteY0" fmla="*/ 5413 h 1636349"/>
                  <a:gd name="connsiteX1" fmla="*/ 462642 w 872150"/>
                  <a:gd name="connsiteY1" fmla="*/ 169858 h 1636349"/>
                  <a:gd name="connsiteX2" fmla="*/ 257857 w 872150"/>
                  <a:gd name="connsiteY2" fmla="*/ 343076 h 1636349"/>
                  <a:gd name="connsiteX3" fmla="*/ 256292 w 872150"/>
                  <a:gd name="connsiteY3" fmla="*/ 663659 h 1636349"/>
                  <a:gd name="connsiteX4" fmla="*/ 240439 w 872150"/>
                  <a:gd name="connsiteY4" fmla="*/ 1033433 h 1636349"/>
                  <a:gd name="connsiteX5" fmla="*/ 160292 w 872150"/>
                  <a:gd name="connsiteY5" fmla="*/ 1236450 h 1636349"/>
                  <a:gd name="connsiteX6" fmla="*/ 12725 w 872150"/>
                  <a:gd name="connsiteY6" fmla="*/ 1591734 h 1636349"/>
                  <a:gd name="connsiteX7" fmla="*/ 520337 w 872150"/>
                  <a:gd name="connsiteY7" fmla="*/ 1601805 h 1636349"/>
                  <a:gd name="connsiteX8" fmla="*/ 656682 w 872150"/>
                  <a:gd name="connsiteY8" fmla="*/ 1259720 h 1636349"/>
                  <a:gd name="connsiteX9" fmla="*/ 836090 w 872150"/>
                  <a:gd name="connsiteY9" fmla="*/ 941856 h 1636349"/>
                  <a:gd name="connsiteX10" fmla="*/ 792480 w 872150"/>
                  <a:gd name="connsiteY10" fmla="*/ 690533 h 1636349"/>
                  <a:gd name="connsiteX11" fmla="*/ 806905 w 872150"/>
                  <a:gd name="connsiteY11" fmla="*/ 510783 h 1636349"/>
                  <a:gd name="connsiteX12" fmla="*/ 863170 w 872150"/>
                  <a:gd name="connsiteY12" fmla="*/ 355389 h 1636349"/>
                  <a:gd name="connsiteX13" fmla="*/ 851468 w 872150"/>
                  <a:gd name="connsiteY13" fmla="*/ 290778 h 1636349"/>
                  <a:gd name="connsiteX14" fmla="*/ 670493 w 872150"/>
                  <a:gd name="connsiteY14" fmla="*/ 450322 h 1636349"/>
                  <a:gd name="connsiteX15" fmla="*/ 677636 w 872150"/>
                  <a:gd name="connsiteY15" fmla="*/ 464609 h 1636349"/>
                  <a:gd name="connsiteX16" fmla="*/ 582386 w 872150"/>
                  <a:gd name="connsiteY16" fmla="*/ 524140 h 1636349"/>
                  <a:gd name="connsiteX17" fmla="*/ 487138 w 872150"/>
                  <a:gd name="connsiteY17" fmla="*/ 445561 h 1636349"/>
                  <a:gd name="connsiteX18" fmla="*/ 584768 w 872150"/>
                  <a:gd name="connsiteY18" fmla="*/ 509854 h 1636349"/>
                  <a:gd name="connsiteX19" fmla="*/ 580006 w 872150"/>
                  <a:gd name="connsiteY19" fmla="*/ 428889 h 1636349"/>
                  <a:gd name="connsiteX20" fmla="*/ 460944 w 872150"/>
                  <a:gd name="connsiteY20" fmla="*/ 388408 h 1636349"/>
                  <a:gd name="connsiteX21" fmla="*/ 587149 w 872150"/>
                  <a:gd name="connsiteY21" fmla="*/ 416985 h 1636349"/>
                  <a:gd name="connsiteX22" fmla="*/ 596675 w 872150"/>
                  <a:gd name="connsiteY22" fmla="*/ 369359 h 1636349"/>
                  <a:gd name="connsiteX23" fmla="*/ 508567 w 872150"/>
                  <a:gd name="connsiteY23" fmla="*/ 366977 h 1636349"/>
                  <a:gd name="connsiteX24" fmla="*/ 618106 w 872150"/>
                  <a:gd name="connsiteY24" fmla="*/ 309827 h 1636349"/>
                  <a:gd name="connsiteX25" fmla="*/ 549050 w 872150"/>
                  <a:gd name="connsiteY25" fmla="*/ 295541 h 1636349"/>
                  <a:gd name="connsiteX26" fmla="*/ 613343 w 872150"/>
                  <a:gd name="connsiteY26" fmla="*/ 269347 h 1636349"/>
                  <a:gd name="connsiteX27" fmla="*/ 639538 w 872150"/>
                  <a:gd name="connsiteY27" fmla="*/ 240772 h 1636349"/>
                  <a:gd name="connsiteX28" fmla="*/ 596675 w 872150"/>
                  <a:gd name="connsiteY28" fmla="*/ 240772 h 1636349"/>
                  <a:gd name="connsiteX29" fmla="*/ 653825 w 872150"/>
                  <a:gd name="connsiteY29" fmla="*/ 209816 h 1636349"/>
                  <a:gd name="connsiteX30" fmla="*/ 691924 w 872150"/>
                  <a:gd name="connsiteY30" fmla="*/ 159809 h 1636349"/>
                  <a:gd name="connsiteX31" fmla="*/ 677636 w 872150"/>
                  <a:gd name="connsiteY31" fmla="*/ 114566 h 1636349"/>
                  <a:gd name="connsiteX32" fmla="*/ 706212 w 872150"/>
                  <a:gd name="connsiteY32" fmla="*/ 126473 h 1636349"/>
                  <a:gd name="connsiteX33" fmla="*/ 694032 w 872150"/>
                  <a:gd name="connsiteY33" fmla="*/ 25348 h 1636349"/>
                  <a:gd name="connsiteX34" fmla="*/ 313305 w 872150"/>
                  <a:gd name="connsiteY34" fmla="*/ 359835 h 1636349"/>
                  <a:gd name="connsiteX35" fmla="*/ 278538 w 872150"/>
                  <a:gd name="connsiteY35" fmla="*/ 379202 h 1636349"/>
                  <a:gd name="connsiteX36" fmla="*/ 689680 w 872150"/>
                  <a:gd name="connsiteY36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395553 h 1636349"/>
                  <a:gd name="connsiteX15" fmla="*/ 670493 w 869436"/>
                  <a:gd name="connsiteY15" fmla="*/ 450322 h 1636349"/>
                  <a:gd name="connsiteX16" fmla="*/ 677636 w 869436"/>
                  <a:gd name="connsiteY16" fmla="*/ 464609 h 1636349"/>
                  <a:gd name="connsiteX17" fmla="*/ 582386 w 869436"/>
                  <a:gd name="connsiteY17" fmla="*/ 524140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395553 h 1636349"/>
                  <a:gd name="connsiteX15" fmla="*/ 670493 w 869436"/>
                  <a:gd name="connsiteY15" fmla="*/ 450322 h 1636349"/>
                  <a:gd name="connsiteX16" fmla="*/ 577624 w 869436"/>
                  <a:gd name="connsiteY16" fmla="*/ 640822 h 1636349"/>
                  <a:gd name="connsiteX17" fmla="*/ 582386 w 869436"/>
                  <a:gd name="connsiteY17" fmla="*/ 524140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395553 h 1636349"/>
                  <a:gd name="connsiteX15" fmla="*/ 568099 w 869436"/>
                  <a:gd name="connsiteY15" fmla="*/ 736072 h 1636349"/>
                  <a:gd name="connsiteX16" fmla="*/ 577624 w 869436"/>
                  <a:gd name="connsiteY16" fmla="*/ 640822 h 1636349"/>
                  <a:gd name="connsiteX17" fmla="*/ 582386 w 869436"/>
                  <a:gd name="connsiteY17" fmla="*/ 524140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568099 w 869436"/>
                  <a:gd name="connsiteY15" fmla="*/ 736072 h 1636349"/>
                  <a:gd name="connsiteX16" fmla="*/ 577624 w 869436"/>
                  <a:gd name="connsiteY16" fmla="*/ 640822 h 1636349"/>
                  <a:gd name="connsiteX17" fmla="*/ 582386 w 869436"/>
                  <a:gd name="connsiteY17" fmla="*/ 524140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568099 w 869436"/>
                  <a:gd name="connsiteY15" fmla="*/ 736072 h 1636349"/>
                  <a:gd name="connsiteX16" fmla="*/ 477612 w 869436"/>
                  <a:gd name="connsiteY16" fmla="*/ 531285 h 1636349"/>
                  <a:gd name="connsiteX17" fmla="*/ 582386 w 869436"/>
                  <a:gd name="connsiteY17" fmla="*/ 524140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568099 w 869436"/>
                  <a:gd name="connsiteY15" fmla="*/ 736072 h 1636349"/>
                  <a:gd name="connsiteX16" fmla="*/ 477612 w 869436"/>
                  <a:gd name="connsiteY16" fmla="*/ 531285 h 1636349"/>
                  <a:gd name="connsiteX17" fmla="*/ 553811 w 869436"/>
                  <a:gd name="connsiteY17" fmla="*/ 519378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568099 w 869436"/>
                  <a:gd name="connsiteY15" fmla="*/ 736072 h 1636349"/>
                  <a:gd name="connsiteX16" fmla="*/ 477612 w 869436"/>
                  <a:gd name="connsiteY16" fmla="*/ 531285 h 1636349"/>
                  <a:gd name="connsiteX17" fmla="*/ 553811 w 869436"/>
                  <a:gd name="connsiteY17" fmla="*/ 519378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568099 w 869436"/>
                  <a:gd name="connsiteY15" fmla="*/ 736072 h 1636349"/>
                  <a:gd name="connsiteX16" fmla="*/ 477612 w 869436"/>
                  <a:gd name="connsiteY16" fmla="*/ 531285 h 1636349"/>
                  <a:gd name="connsiteX17" fmla="*/ 570479 w 869436"/>
                  <a:gd name="connsiteY17" fmla="*/ 521759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549049 w 869436"/>
                  <a:gd name="connsiteY15" fmla="*/ 543191 h 1636349"/>
                  <a:gd name="connsiteX16" fmla="*/ 477612 w 869436"/>
                  <a:gd name="connsiteY16" fmla="*/ 531285 h 1636349"/>
                  <a:gd name="connsiteX17" fmla="*/ 570479 w 869436"/>
                  <a:gd name="connsiteY17" fmla="*/ 521759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549049 w 869436"/>
                  <a:gd name="connsiteY15" fmla="*/ 543191 h 1636349"/>
                  <a:gd name="connsiteX16" fmla="*/ 477612 w 869436"/>
                  <a:gd name="connsiteY16" fmla="*/ 531285 h 1636349"/>
                  <a:gd name="connsiteX17" fmla="*/ 570479 w 869436"/>
                  <a:gd name="connsiteY17" fmla="*/ 521759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618105 w 869436"/>
                  <a:gd name="connsiteY15" fmla="*/ 588434 h 1636349"/>
                  <a:gd name="connsiteX16" fmla="*/ 549049 w 869436"/>
                  <a:gd name="connsiteY16" fmla="*/ 543191 h 1636349"/>
                  <a:gd name="connsiteX17" fmla="*/ 477612 w 869436"/>
                  <a:gd name="connsiteY17" fmla="*/ 531285 h 1636349"/>
                  <a:gd name="connsiteX18" fmla="*/ 570479 w 869436"/>
                  <a:gd name="connsiteY18" fmla="*/ 521759 h 1636349"/>
                  <a:gd name="connsiteX19" fmla="*/ 487138 w 869436"/>
                  <a:gd name="connsiteY19" fmla="*/ 445561 h 1636349"/>
                  <a:gd name="connsiteX20" fmla="*/ 584768 w 869436"/>
                  <a:gd name="connsiteY20" fmla="*/ 509854 h 1636349"/>
                  <a:gd name="connsiteX21" fmla="*/ 580006 w 869436"/>
                  <a:gd name="connsiteY21" fmla="*/ 428889 h 1636349"/>
                  <a:gd name="connsiteX22" fmla="*/ 460944 w 869436"/>
                  <a:gd name="connsiteY22" fmla="*/ 388408 h 1636349"/>
                  <a:gd name="connsiteX23" fmla="*/ 587149 w 869436"/>
                  <a:gd name="connsiteY23" fmla="*/ 416985 h 1636349"/>
                  <a:gd name="connsiteX24" fmla="*/ 596675 w 869436"/>
                  <a:gd name="connsiteY24" fmla="*/ 369359 h 1636349"/>
                  <a:gd name="connsiteX25" fmla="*/ 508567 w 869436"/>
                  <a:gd name="connsiteY25" fmla="*/ 366977 h 1636349"/>
                  <a:gd name="connsiteX26" fmla="*/ 618106 w 869436"/>
                  <a:gd name="connsiteY26" fmla="*/ 309827 h 1636349"/>
                  <a:gd name="connsiteX27" fmla="*/ 549050 w 869436"/>
                  <a:gd name="connsiteY27" fmla="*/ 295541 h 1636349"/>
                  <a:gd name="connsiteX28" fmla="*/ 613343 w 869436"/>
                  <a:gd name="connsiteY28" fmla="*/ 269347 h 1636349"/>
                  <a:gd name="connsiteX29" fmla="*/ 639538 w 869436"/>
                  <a:gd name="connsiteY29" fmla="*/ 240772 h 1636349"/>
                  <a:gd name="connsiteX30" fmla="*/ 596675 w 869436"/>
                  <a:gd name="connsiteY30" fmla="*/ 240772 h 1636349"/>
                  <a:gd name="connsiteX31" fmla="*/ 653825 w 869436"/>
                  <a:gd name="connsiteY31" fmla="*/ 209816 h 1636349"/>
                  <a:gd name="connsiteX32" fmla="*/ 691924 w 869436"/>
                  <a:gd name="connsiteY32" fmla="*/ 159809 h 1636349"/>
                  <a:gd name="connsiteX33" fmla="*/ 677636 w 869436"/>
                  <a:gd name="connsiteY33" fmla="*/ 114566 h 1636349"/>
                  <a:gd name="connsiteX34" fmla="*/ 706212 w 869436"/>
                  <a:gd name="connsiteY34" fmla="*/ 126473 h 1636349"/>
                  <a:gd name="connsiteX35" fmla="*/ 694032 w 869436"/>
                  <a:gd name="connsiteY35" fmla="*/ 25348 h 1636349"/>
                  <a:gd name="connsiteX36" fmla="*/ 313305 w 869436"/>
                  <a:gd name="connsiteY36" fmla="*/ 359835 h 1636349"/>
                  <a:gd name="connsiteX37" fmla="*/ 278538 w 869436"/>
                  <a:gd name="connsiteY37" fmla="*/ 379202 h 1636349"/>
                  <a:gd name="connsiteX38" fmla="*/ 689680 w 869436"/>
                  <a:gd name="connsiteY38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618105 w 869436"/>
                  <a:gd name="connsiteY15" fmla="*/ 588434 h 1636349"/>
                  <a:gd name="connsiteX16" fmla="*/ 653823 w 869436"/>
                  <a:gd name="connsiteY16" fmla="*/ 617009 h 1636349"/>
                  <a:gd name="connsiteX17" fmla="*/ 549049 w 869436"/>
                  <a:gd name="connsiteY17" fmla="*/ 543191 h 1636349"/>
                  <a:gd name="connsiteX18" fmla="*/ 477612 w 869436"/>
                  <a:gd name="connsiteY18" fmla="*/ 531285 h 1636349"/>
                  <a:gd name="connsiteX19" fmla="*/ 570479 w 869436"/>
                  <a:gd name="connsiteY19" fmla="*/ 521759 h 1636349"/>
                  <a:gd name="connsiteX20" fmla="*/ 487138 w 869436"/>
                  <a:gd name="connsiteY20" fmla="*/ 445561 h 1636349"/>
                  <a:gd name="connsiteX21" fmla="*/ 584768 w 869436"/>
                  <a:gd name="connsiteY21" fmla="*/ 509854 h 1636349"/>
                  <a:gd name="connsiteX22" fmla="*/ 580006 w 869436"/>
                  <a:gd name="connsiteY22" fmla="*/ 428889 h 1636349"/>
                  <a:gd name="connsiteX23" fmla="*/ 460944 w 869436"/>
                  <a:gd name="connsiteY23" fmla="*/ 388408 h 1636349"/>
                  <a:gd name="connsiteX24" fmla="*/ 587149 w 869436"/>
                  <a:gd name="connsiteY24" fmla="*/ 416985 h 1636349"/>
                  <a:gd name="connsiteX25" fmla="*/ 596675 w 869436"/>
                  <a:gd name="connsiteY25" fmla="*/ 369359 h 1636349"/>
                  <a:gd name="connsiteX26" fmla="*/ 508567 w 869436"/>
                  <a:gd name="connsiteY26" fmla="*/ 366977 h 1636349"/>
                  <a:gd name="connsiteX27" fmla="*/ 618106 w 869436"/>
                  <a:gd name="connsiteY27" fmla="*/ 309827 h 1636349"/>
                  <a:gd name="connsiteX28" fmla="*/ 549050 w 869436"/>
                  <a:gd name="connsiteY28" fmla="*/ 295541 h 1636349"/>
                  <a:gd name="connsiteX29" fmla="*/ 613343 w 869436"/>
                  <a:gd name="connsiteY29" fmla="*/ 269347 h 1636349"/>
                  <a:gd name="connsiteX30" fmla="*/ 639538 w 869436"/>
                  <a:gd name="connsiteY30" fmla="*/ 240772 h 1636349"/>
                  <a:gd name="connsiteX31" fmla="*/ 596675 w 869436"/>
                  <a:gd name="connsiteY31" fmla="*/ 240772 h 1636349"/>
                  <a:gd name="connsiteX32" fmla="*/ 653825 w 869436"/>
                  <a:gd name="connsiteY32" fmla="*/ 209816 h 1636349"/>
                  <a:gd name="connsiteX33" fmla="*/ 691924 w 869436"/>
                  <a:gd name="connsiteY33" fmla="*/ 159809 h 1636349"/>
                  <a:gd name="connsiteX34" fmla="*/ 677636 w 869436"/>
                  <a:gd name="connsiteY34" fmla="*/ 114566 h 1636349"/>
                  <a:gd name="connsiteX35" fmla="*/ 706212 w 869436"/>
                  <a:gd name="connsiteY35" fmla="*/ 126473 h 1636349"/>
                  <a:gd name="connsiteX36" fmla="*/ 694032 w 869436"/>
                  <a:gd name="connsiteY36" fmla="*/ 25348 h 1636349"/>
                  <a:gd name="connsiteX37" fmla="*/ 313305 w 869436"/>
                  <a:gd name="connsiteY37" fmla="*/ 359835 h 1636349"/>
                  <a:gd name="connsiteX38" fmla="*/ 278538 w 869436"/>
                  <a:gd name="connsiteY38" fmla="*/ 379202 h 1636349"/>
                  <a:gd name="connsiteX39" fmla="*/ 689680 w 869436"/>
                  <a:gd name="connsiteY39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687161 w 869436"/>
                  <a:gd name="connsiteY15" fmla="*/ 640822 h 1636349"/>
                  <a:gd name="connsiteX16" fmla="*/ 618105 w 869436"/>
                  <a:gd name="connsiteY16" fmla="*/ 588434 h 1636349"/>
                  <a:gd name="connsiteX17" fmla="*/ 653823 w 869436"/>
                  <a:gd name="connsiteY17" fmla="*/ 617009 h 1636349"/>
                  <a:gd name="connsiteX18" fmla="*/ 549049 w 869436"/>
                  <a:gd name="connsiteY18" fmla="*/ 543191 h 1636349"/>
                  <a:gd name="connsiteX19" fmla="*/ 477612 w 869436"/>
                  <a:gd name="connsiteY19" fmla="*/ 531285 h 1636349"/>
                  <a:gd name="connsiteX20" fmla="*/ 570479 w 869436"/>
                  <a:gd name="connsiteY20" fmla="*/ 521759 h 1636349"/>
                  <a:gd name="connsiteX21" fmla="*/ 487138 w 869436"/>
                  <a:gd name="connsiteY21" fmla="*/ 445561 h 1636349"/>
                  <a:gd name="connsiteX22" fmla="*/ 584768 w 869436"/>
                  <a:gd name="connsiteY22" fmla="*/ 509854 h 1636349"/>
                  <a:gd name="connsiteX23" fmla="*/ 580006 w 869436"/>
                  <a:gd name="connsiteY23" fmla="*/ 428889 h 1636349"/>
                  <a:gd name="connsiteX24" fmla="*/ 460944 w 869436"/>
                  <a:gd name="connsiteY24" fmla="*/ 388408 h 1636349"/>
                  <a:gd name="connsiteX25" fmla="*/ 587149 w 869436"/>
                  <a:gd name="connsiteY25" fmla="*/ 416985 h 1636349"/>
                  <a:gd name="connsiteX26" fmla="*/ 596675 w 869436"/>
                  <a:gd name="connsiteY26" fmla="*/ 369359 h 1636349"/>
                  <a:gd name="connsiteX27" fmla="*/ 508567 w 869436"/>
                  <a:gd name="connsiteY27" fmla="*/ 366977 h 1636349"/>
                  <a:gd name="connsiteX28" fmla="*/ 618106 w 869436"/>
                  <a:gd name="connsiteY28" fmla="*/ 309827 h 1636349"/>
                  <a:gd name="connsiteX29" fmla="*/ 549050 w 869436"/>
                  <a:gd name="connsiteY29" fmla="*/ 295541 h 1636349"/>
                  <a:gd name="connsiteX30" fmla="*/ 613343 w 869436"/>
                  <a:gd name="connsiteY30" fmla="*/ 269347 h 1636349"/>
                  <a:gd name="connsiteX31" fmla="*/ 639538 w 869436"/>
                  <a:gd name="connsiteY31" fmla="*/ 240772 h 1636349"/>
                  <a:gd name="connsiteX32" fmla="*/ 596675 w 869436"/>
                  <a:gd name="connsiteY32" fmla="*/ 240772 h 1636349"/>
                  <a:gd name="connsiteX33" fmla="*/ 653825 w 869436"/>
                  <a:gd name="connsiteY33" fmla="*/ 209816 h 1636349"/>
                  <a:gd name="connsiteX34" fmla="*/ 691924 w 869436"/>
                  <a:gd name="connsiteY34" fmla="*/ 159809 h 1636349"/>
                  <a:gd name="connsiteX35" fmla="*/ 677636 w 869436"/>
                  <a:gd name="connsiteY35" fmla="*/ 114566 h 1636349"/>
                  <a:gd name="connsiteX36" fmla="*/ 706212 w 869436"/>
                  <a:gd name="connsiteY36" fmla="*/ 126473 h 1636349"/>
                  <a:gd name="connsiteX37" fmla="*/ 694032 w 869436"/>
                  <a:gd name="connsiteY37" fmla="*/ 25348 h 1636349"/>
                  <a:gd name="connsiteX38" fmla="*/ 313305 w 869436"/>
                  <a:gd name="connsiteY38" fmla="*/ 359835 h 1636349"/>
                  <a:gd name="connsiteX39" fmla="*/ 278538 w 869436"/>
                  <a:gd name="connsiteY39" fmla="*/ 379202 h 1636349"/>
                  <a:gd name="connsiteX40" fmla="*/ 689680 w 869436"/>
                  <a:gd name="connsiteY40" fmla="*/ 5413 h 1636349"/>
                  <a:gd name="connsiteX0" fmla="*/ 689680 w 867855"/>
                  <a:gd name="connsiteY0" fmla="*/ 5413 h 1636349"/>
                  <a:gd name="connsiteX1" fmla="*/ 462642 w 867855"/>
                  <a:gd name="connsiteY1" fmla="*/ 169858 h 1636349"/>
                  <a:gd name="connsiteX2" fmla="*/ 257857 w 867855"/>
                  <a:gd name="connsiteY2" fmla="*/ 343076 h 1636349"/>
                  <a:gd name="connsiteX3" fmla="*/ 256292 w 867855"/>
                  <a:gd name="connsiteY3" fmla="*/ 663659 h 1636349"/>
                  <a:gd name="connsiteX4" fmla="*/ 240439 w 867855"/>
                  <a:gd name="connsiteY4" fmla="*/ 1033433 h 1636349"/>
                  <a:gd name="connsiteX5" fmla="*/ 160292 w 867855"/>
                  <a:gd name="connsiteY5" fmla="*/ 1236450 h 1636349"/>
                  <a:gd name="connsiteX6" fmla="*/ 12725 w 867855"/>
                  <a:gd name="connsiteY6" fmla="*/ 1591734 h 1636349"/>
                  <a:gd name="connsiteX7" fmla="*/ 520337 w 867855"/>
                  <a:gd name="connsiteY7" fmla="*/ 1601805 h 1636349"/>
                  <a:gd name="connsiteX8" fmla="*/ 656682 w 867855"/>
                  <a:gd name="connsiteY8" fmla="*/ 1259720 h 1636349"/>
                  <a:gd name="connsiteX9" fmla="*/ 836090 w 867855"/>
                  <a:gd name="connsiteY9" fmla="*/ 941856 h 1636349"/>
                  <a:gd name="connsiteX10" fmla="*/ 792480 w 867855"/>
                  <a:gd name="connsiteY10" fmla="*/ 690533 h 1636349"/>
                  <a:gd name="connsiteX11" fmla="*/ 806905 w 867855"/>
                  <a:gd name="connsiteY11" fmla="*/ 510783 h 1636349"/>
                  <a:gd name="connsiteX12" fmla="*/ 863170 w 867855"/>
                  <a:gd name="connsiteY12" fmla="*/ 355389 h 1636349"/>
                  <a:gd name="connsiteX13" fmla="*/ 851468 w 867855"/>
                  <a:gd name="connsiteY13" fmla="*/ 290778 h 1636349"/>
                  <a:gd name="connsiteX14" fmla="*/ 746692 w 867855"/>
                  <a:gd name="connsiteY14" fmla="*/ 555097 h 1636349"/>
                  <a:gd name="connsiteX15" fmla="*/ 715736 w 867855"/>
                  <a:gd name="connsiteY15" fmla="*/ 624153 h 1636349"/>
                  <a:gd name="connsiteX16" fmla="*/ 687161 w 867855"/>
                  <a:gd name="connsiteY16" fmla="*/ 640822 h 1636349"/>
                  <a:gd name="connsiteX17" fmla="*/ 618105 w 867855"/>
                  <a:gd name="connsiteY17" fmla="*/ 588434 h 1636349"/>
                  <a:gd name="connsiteX18" fmla="*/ 653823 w 867855"/>
                  <a:gd name="connsiteY18" fmla="*/ 617009 h 1636349"/>
                  <a:gd name="connsiteX19" fmla="*/ 549049 w 867855"/>
                  <a:gd name="connsiteY19" fmla="*/ 543191 h 1636349"/>
                  <a:gd name="connsiteX20" fmla="*/ 477612 w 867855"/>
                  <a:gd name="connsiteY20" fmla="*/ 531285 h 1636349"/>
                  <a:gd name="connsiteX21" fmla="*/ 570479 w 867855"/>
                  <a:gd name="connsiteY21" fmla="*/ 521759 h 1636349"/>
                  <a:gd name="connsiteX22" fmla="*/ 487138 w 867855"/>
                  <a:gd name="connsiteY22" fmla="*/ 445561 h 1636349"/>
                  <a:gd name="connsiteX23" fmla="*/ 584768 w 867855"/>
                  <a:gd name="connsiteY23" fmla="*/ 509854 h 1636349"/>
                  <a:gd name="connsiteX24" fmla="*/ 580006 w 867855"/>
                  <a:gd name="connsiteY24" fmla="*/ 428889 h 1636349"/>
                  <a:gd name="connsiteX25" fmla="*/ 460944 w 867855"/>
                  <a:gd name="connsiteY25" fmla="*/ 388408 h 1636349"/>
                  <a:gd name="connsiteX26" fmla="*/ 587149 w 867855"/>
                  <a:gd name="connsiteY26" fmla="*/ 416985 h 1636349"/>
                  <a:gd name="connsiteX27" fmla="*/ 596675 w 867855"/>
                  <a:gd name="connsiteY27" fmla="*/ 369359 h 1636349"/>
                  <a:gd name="connsiteX28" fmla="*/ 508567 w 867855"/>
                  <a:gd name="connsiteY28" fmla="*/ 366977 h 1636349"/>
                  <a:gd name="connsiteX29" fmla="*/ 618106 w 867855"/>
                  <a:gd name="connsiteY29" fmla="*/ 309827 h 1636349"/>
                  <a:gd name="connsiteX30" fmla="*/ 549050 w 867855"/>
                  <a:gd name="connsiteY30" fmla="*/ 295541 h 1636349"/>
                  <a:gd name="connsiteX31" fmla="*/ 613343 w 867855"/>
                  <a:gd name="connsiteY31" fmla="*/ 269347 h 1636349"/>
                  <a:gd name="connsiteX32" fmla="*/ 639538 w 867855"/>
                  <a:gd name="connsiteY32" fmla="*/ 240772 h 1636349"/>
                  <a:gd name="connsiteX33" fmla="*/ 596675 w 867855"/>
                  <a:gd name="connsiteY33" fmla="*/ 240772 h 1636349"/>
                  <a:gd name="connsiteX34" fmla="*/ 653825 w 867855"/>
                  <a:gd name="connsiteY34" fmla="*/ 209816 h 1636349"/>
                  <a:gd name="connsiteX35" fmla="*/ 691924 w 867855"/>
                  <a:gd name="connsiteY35" fmla="*/ 159809 h 1636349"/>
                  <a:gd name="connsiteX36" fmla="*/ 677636 w 867855"/>
                  <a:gd name="connsiteY36" fmla="*/ 114566 h 1636349"/>
                  <a:gd name="connsiteX37" fmla="*/ 706212 w 867855"/>
                  <a:gd name="connsiteY37" fmla="*/ 126473 h 1636349"/>
                  <a:gd name="connsiteX38" fmla="*/ 694032 w 867855"/>
                  <a:gd name="connsiteY38" fmla="*/ 25348 h 1636349"/>
                  <a:gd name="connsiteX39" fmla="*/ 313305 w 867855"/>
                  <a:gd name="connsiteY39" fmla="*/ 359835 h 1636349"/>
                  <a:gd name="connsiteX40" fmla="*/ 278538 w 867855"/>
                  <a:gd name="connsiteY40" fmla="*/ 379202 h 1636349"/>
                  <a:gd name="connsiteX41" fmla="*/ 689680 w 867855"/>
                  <a:gd name="connsiteY41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618105 w 866461"/>
                  <a:gd name="connsiteY18" fmla="*/ 588434 h 1636349"/>
                  <a:gd name="connsiteX19" fmla="*/ 653823 w 866461"/>
                  <a:gd name="connsiteY19" fmla="*/ 617009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501424 w 866461"/>
                  <a:gd name="connsiteY18" fmla="*/ 774171 h 1636349"/>
                  <a:gd name="connsiteX19" fmla="*/ 653823 w 866461"/>
                  <a:gd name="connsiteY19" fmla="*/ 617009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501424 w 866461"/>
                  <a:gd name="connsiteY18" fmla="*/ 774171 h 1636349"/>
                  <a:gd name="connsiteX19" fmla="*/ 472848 w 866461"/>
                  <a:gd name="connsiteY19" fmla="*/ 581290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501424 w 866461"/>
                  <a:gd name="connsiteY18" fmla="*/ 774171 h 1636349"/>
                  <a:gd name="connsiteX19" fmla="*/ 472848 w 866461"/>
                  <a:gd name="connsiteY19" fmla="*/ 58605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501424 w 866461"/>
                  <a:gd name="connsiteY18" fmla="*/ 774171 h 1636349"/>
                  <a:gd name="connsiteX19" fmla="*/ 468086 w 866461"/>
                  <a:gd name="connsiteY19" fmla="*/ 593197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501424 w 866461"/>
                  <a:gd name="connsiteY18" fmla="*/ 774171 h 1636349"/>
                  <a:gd name="connsiteX19" fmla="*/ 468086 w 866461"/>
                  <a:gd name="connsiteY19" fmla="*/ 593197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501424 w 866461"/>
                  <a:gd name="connsiteY18" fmla="*/ 774171 h 1636349"/>
                  <a:gd name="connsiteX19" fmla="*/ 456180 w 866461"/>
                  <a:gd name="connsiteY19" fmla="*/ 574147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501424 w 866461"/>
                  <a:gd name="connsiteY18" fmla="*/ 774171 h 1636349"/>
                  <a:gd name="connsiteX19" fmla="*/ 456180 w 866461"/>
                  <a:gd name="connsiteY19" fmla="*/ 574147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501424 w 866461"/>
                  <a:gd name="connsiteY18" fmla="*/ 774171 h 1636349"/>
                  <a:gd name="connsiteX19" fmla="*/ 456180 w 866461"/>
                  <a:gd name="connsiteY19" fmla="*/ 574147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501424 w 866461"/>
                  <a:gd name="connsiteY18" fmla="*/ 77417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456181 w 866461"/>
                  <a:gd name="connsiteY18" fmla="*/ 624153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456180 w 866461"/>
                  <a:gd name="connsiteY16" fmla="*/ 697972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456180 w 866461"/>
                  <a:gd name="connsiteY16" fmla="*/ 697972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456180 w 866461"/>
                  <a:gd name="connsiteY16" fmla="*/ 697972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456180 w 866461"/>
                  <a:gd name="connsiteY16" fmla="*/ 697972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456180 w 866461"/>
                  <a:gd name="connsiteY16" fmla="*/ 697972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84781 w 866461"/>
                  <a:gd name="connsiteY27" fmla="*/ 414603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87162 w 866461"/>
                  <a:gd name="connsiteY27" fmla="*/ 428890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87162 w 866461"/>
                  <a:gd name="connsiteY27" fmla="*/ 428890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87162 w 866461"/>
                  <a:gd name="connsiteY27" fmla="*/ 428890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87162 w 866461"/>
                  <a:gd name="connsiteY27" fmla="*/ 428890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665731 w 866461"/>
                  <a:gd name="connsiteY28" fmla="*/ 352691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87149 w 866461"/>
                  <a:gd name="connsiteY24" fmla="*/ 495567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84767 w 866461"/>
                  <a:gd name="connsiteY24" fmla="*/ 500329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87148 w 866461"/>
                  <a:gd name="connsiteY24" fmla="*/ 486041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87148 w 866461"/>
                  <a:gd name="connsiteY24" fmla="*/ 486041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91911 w 866461"/>
                  <a:gd name="connsiteY24" fmla="*/ 490803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91911 w 866461"/>
                  <a:gd name="connsiteY24" fmla="*/ 47413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91911 w 866461"/>
                  <a:gd name="connsiteY24" fmla="*/ 47413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91911 w 866461"/>
                  <a:gd name="connsiteY24" fmla="*/ 47413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80005 w 866461"/>
                  <a:gd name="connsiteY24" fmla="*/ 476515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80005 w 866461"/>
                  <a:gd name="connsiteY24" fmla="*/ 476515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63324 w 866461"/>
                  <a:gd name="connsiteY23" fmla="*/ 462230 h 1636349"/>
                  <a:gd name="connsiteX24" fmla="*/ 580005 w 866461"/>
                  <a:gd name="connsiteY24" fmla="*/ 476515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63324 w 866461"/>
                  <a:gd name="connsiteY23" fmla="*/ 462230 h 1636349"/>
                  <a:gd name="connsiteX24" fmla="*/ 580005 w 866461"/>
                  <a:gd name="connsiteY24" fmla="*/ 476515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63324 w 866461"/>
                  <a:gd name="connsiteY23" fmla="*/ 462230 h 1636349"/>
                  <a:gd name="connsiteX24" fmla="*/ 580005 w 866461"/>
                  <a:gd name="connsiteY24" fmla="*/ 476515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63324 w 866461"/>
                  <a:gd name="connsiteY23" fmla="*/ 462230 h 1636349"/>
                  <a:gd name="connsiteX24" fmla="*/ 580005 w 866461"/>
                  <a:gd name="connsiteY24" fmla="*/ 476515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22843 w 866461"/>
                  <a:gd name="connsiteY23" fmla="*/ 493186 h 1636349"/>
                  <a:gd name="connsiteX24" fmla="*/ 580005 w 866461"/>
                  <a:gd name="connsiteY24" fmla="*/ 476515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27605 w 866461"/>
                  <a:gd name="connsiteY23" fmla="*/ 493186 h 1636349"/>
                  <a:gd name="connsiteX24" fmla="*/ 580005 w 866461"/>
                  <a:gd name="connsiteY24" fmla="*/ 476515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630012 w 866461"/>
                  <a:gd name="connsiteY15" fmla="*/ 590816 h 1636349"/>
                  <a:gd name="connsiteX16" fmla="*/ 546667 w 866461"/>
                  <a:gd name="connsiteY16" fmla="*/ 655109 h 1636349"/>
                  <a:gd name="connsiteX17" fmla="*/ 465705 w 866461"/>
                  <a:gd name="connsiteY17" fmla="*/ 676540 h 1636349"/>
                  <a:gd name="connsiteX18" fmla="*/ 546667 w 866461"/>
                  <a:gd name="connsiteY18" fmla="*/ 614628 h 1636349"/>
                  <a:gd name="connsiteX19" fmla="*/ 487137 w 866461"/>
                  <a:gd name="connsiteY19" fmla="*/ 600341 h 1636349"/>
                  <a:gd name="connsiteX20" fmla="*/ 468086 w 866461"/>
                  <a:gd name="connsiteY20" fmla="*/ 567003 h 1636349"/>
                  <a:gd name="connsiteX21" fmla="*/ 549049 w 866461"/>
                  <a:gd name="connsiteY21" fmla="*/ 543191 h 1636349"/>
                  <a:gd name="connsiteX22" fmla="*/ 477612 w 866461"/>
                  <a:gd name="connsiteY22" fmla="*/ 531285 h 1636349"/>
                  <a:gd name="connsiteX23" fmla="*/ 570479 w 866461"/>
                  <a:gd name="connsiteY23" fmla="*/ 521759 h 1636349"/>
                  <a:gd name="connsiteX24" fmla="*/ 427605 w 866461"/>
                  <a:gd name="connsiteY24" fmla="*/ 493186 h 1636349"/>
                  <a:gd name="connsiteX25" fmla="*/ 580005 w 866461"/>
                  <a:gd name="connsiteY25" fmla="*/ 476515 h 1636349"/>
                  <a:gd name="connsiteX26" fmla="*/ 580006 w 866461"/>
                  <a:gd name="connsiteY26" fmla="*/ 428889 h 1636349"/>
                  <a:gd name="connsiteX27" fmla="*/ 460944 w 866461"/>
                  <a:gd name="connsiteY27" fmla="*/ 388408 h 1636349"/>
                  <a:gd name="connsiteX28" fmla="*/ 606200 w 866461"/>
                  <a:gd name="connsiteY28" fmla="*/ 409840 h 1636349"/>
                  <a:gd name="connsiteX29" fmla="*/ 596675 w 866461"/>
                  <a:gd name="connsiteY29" fmla="*/ 376503 h 1636349"/>
                  <a:gd name="connsiteX30" fmla="*/ 518092 w 866461"/>
                  <a:gd name="connsiteY30" fmla="*/ 340784 h 1636349"/>
                  <a:gd name="connsiteX31" fmla="*/ 618106 w 866461"/>
                  <a:gd name="connsiteY31" fmla="*/ 309827 h 1636349"/>
                  <a:gd name="connsiteX32" fmla="*/ 549050 w 866461"/>
                  <a:gd name="connsiteY32" fmla="*/ 295541 h 1636349"/>
                  <a:gd name="connsiteX33" fmla="*/ 613343 w 866461"/>
                  <a:gd name="connsiteY33" fmla="*/ 269347 h 1636349"/>
                  <a:gd name="connsiteX34" fmla="*/ 639538 w 866461"/>
                  <a:gd name="connsiteY34" fmla="*/ 240772 h 1636349"/>
                  <a:gd name="connsiteX35" fmla="*/ 596675 w 866461"/>
                  <a:gd name="connsiteY35" fmla="*/ 240772 h 1636349"/>
                  <a:gd name="connsiteX36" fmla="*/ 653825 w 866461"/>
                  <a:gd name="connsiteY36" fmla="*/ 209816 h 1636349"/>
                  <a:gd name="connsiteX37" fmla="*/ 691924 w 866461"/>
                  <a:gd name="connsiteY37" fmla="*/ 159809 h 1636349"/>
                  <a:gd name="connsiteX38" fmla="*/ 677636 w 866461"/>
                  <a:gd name="connsiteY38" fmla="*/ 114566 h 1636349"/>
                  <a:gd name="connsiteX39" fmla="*/ 706212 w 866461"/>
                  <a:gd name="connsiteY39" fmla="*/ 126473 h 1636349"/>
                  <a:gd name="connsiteX40" fmla="*/ 694032 w 866461"/>
                  <a:gd name="connsiteY40" fmla="*/ 25348 h 1636349"/>
                  <a:gd name="connsiteX41" fmla="*/ 313305 w 866461"/>
                  <a:gd name="connsiteY41" fmla="*/ 359835 h 1636349"/>
                  <a:gd name="connsiteX42" fmla="*/ 278538 w 866461"/>
                  <a:gd name="connsiteY42" fmla="*/ 379202 h 1636349"/>
                  <a:gd name="connsiteX43" fmla="*/ 689680 w 866461"/>
                  <a:gd name="connsiteY43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630012 w 866461"/>
                  <a:gd name="connsiteY15" fmla="*/ 590816 h 1636349"/>
                  <a:gd name="connsiteX16" fmla="*/ 675256 w 866461"/>
                  <a:gd name="connsiteY16" fmla="*/ 550334 h 1636349"/>
                  <a:gd name="connsiteX17" fmla="*/ 546667 w 866461"/>
                  <a:gd name="connsiteY17" fmla="*/ 655109 h 1636349"/>
                  <a:gd name="connsiteX18" fmla="*/ 465705 w 866461"/>
                  <a:gd name="connsiteY18" fmla="*/ 676540 h 1636349"/>
                  <a:gd name="connsiteX19" fmla="*/ 546667 w 866461"/>
                  <a:gd name="connsiteY19" fmla="*/ 614628 h 1636349"/>
                  <a:gd name="connsiteX20" fmla="*/ 487137 w 866461"/>
                  <a:gd name="connsiteY20" fmla="*/ 600341 h 1636349"/>
                  <a:gd name="connsiteX21" fmla="*/ 468086 w 866461"/>
                  <a:gd name="connsiteY21" fmla="*/ 567003 h 1636349"/>
                  <a:gd name="connsiteX22" fmla="*/ 549049 w 866461"/>
                  <a:gd name="connsiteY22" fmla="*/ 543191 h 1636349"/>
                  <a:gd name="connsiteX23" fmla="*/ 477612 w 866461"/>
                  <a:gd name="connsiteY23" fmla="*/ 531285 h 1636349"/>
                  <a:gd name="connsiteX24" fmla="*/ 570479 w 866461"/>
                  <a:gd name="connsiteY24" fmla="*/ 521759 h 1636349"/>
                  <a:gd name="connsiteX25" fmla="*/ 427605 w 866461"/>
                  <a:gd name="connsiteY25" fmla="*/ 493186 h 1636349"/>
                  <a:gd name="connsiteX26" fmla="*/ 580005 w 866461"/>
                  <a:gd name="connsiteY26" fmla="*/ 476515 h 1636349"/>
                  <a:gd name="connsiteX27" fmla="*/ 580006 w 866461"/>
                  <a:gd name="connsiteY27" fmla="*/ 428889 h 1636349"/>
                  <a:gd name="connsiteX28" fmla="*/ 460944 w 866461"/>
                  <a:gd name="connsiteY28" fmla="*/ 388408 h 1636349"/>
                  <a:gd name="connsiteX29" fmla="*/ 606200 w 866461"/>
                  <a:gd name="connsiteY29" fmla="*/ 409840 h 1636349"/>
                  <a:gd name="connsiteX30" fmla="*/ 596675 w 866461"/>
                  <a:gd name="connsiteY30" fmla="*/ 376503 h 1636349"/>
                  <a:gd name="connsiteX31" fmla="*/ 518092 w 866461"/>
                  <a:gd name="connsiteY31" fmla="*/ 340784 h 1636349"/>
                  <a:gd name="connsiteX32" fmla="*/ 618106 w 866461"/>
                  <a:gd name="connsiteY32" fmla="*/ 309827 h 1636349"/>
                  <a:gd name="connsiteX33" fmla="*/ 549050 w 866461"/>
                  <a:gd name="connsiteY33" fmla="*/ 295541 h 1636349"/>
                  <a:gd name="connsiteX34" fmla="*/ 613343 w 866461"/>
                  <a:gd name="connsiteY34" fmla="*/ 269347 h 1636349"/>
                  <a:gd name="connsiteX35" fmla="*/ 639538 w 866461"/>
                  <a:gd name="connsiteY35" fmla="*/ 240772 h 1636349"/>
                  <a:gd name="connsiteX36" fmla="*/ 596675 w 866461"/>
                  <a:gd name="connsiteY36" fmla="*/ 240772 h 1636349"/>
                  <a:gd name="connsiteX37" fmla="*/ 653825 w 866461"/>
                  <a:gd name="connsiteY37" fmla="*/ 209816 h 1636349"/>
                  <a:gd name="connsiteX38" fmla="*/ 691924 w 866461"/>
                  <a:gd name="connsiteY38" fmla="*/ 159809 h 1636349"/>
                  <a:gd name="connsiteX39" fmla="*/ 677636 w 866461"/>
                  <a:gd name="connsiteY39" fmla="*/ 114566 h 1636349"/>
                  <a:gd name="connsiteX40" fmla="*/ 706212 w 866461"/>
                  <a:gd name="connsiteY40" fmla="*/ 126473 h 1636349"/>
                  <a:gd name="connsiteX41" fmla="*/ 694032 w 866461"/>
                  <a:gd name="connsiteY41" fmla="*/ 25348 h 1636349"/>
                  <a:gd name="connsiteX42" fmla="*/ 313305 w 866461"/>
                  <a:gd name="connsiteY42" fmla="*/ 359835 h 1636349"/>
                  <a:gd name="connsiteX43" fmla="*/ 278538 w 866461"/>
                  <a:gd name="connsiteY43" fmla="*/ 379202 h 1636349"/>
                  <a:gd name="connsiteX44" fmla="*/ 689680 w 866461"/>
                  <a:gd name="connsiteY44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546667 w 866461"/>
                  <a:gd name="connsiteY18" fmla="*/ 65510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546667 w 866461"/>
                  <a:gd name="connsiteY18" fmla="*/ 65510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491899 w 866461"/>
                  <a:gd name="connsiteY18" fmla="*/ 757502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491899 w 866461"/>
                  <a:gd name="connsiteY18" fmla="*/ 757502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477611 w 866461"/>
                  <a:gd name="connsiteY18" fmla="*/ 757502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477611 w 866461"/>
                  <a:gd name="connsiteY18" fmla="*/ 757502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479992 w 866461"/>
                  <a:gd name="connsiteY18" fmla="*/ 719402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479992 w 866461"/>
                  <a:gd name="connsiteY18" fmla="*/ 719402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732406 w 866461"/>
                  <a:gd name="connsiteY16" fmla="*/ 759885 h 1636349"/>
                  <a:gd name="connsiteX17" fmla="*/ 675256 w 866461"/>
                  <a:gd name="connsiteY17" fmla="*/ 550334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732406 w 866461"/>
                  <a:gd name="connsiteY16" fmla="*/ 759885 h 1636349"/>
                  <a:gd name="connsiteX17" fmla="*/ 451419 w 866461"/>
                  <a:gd name="connsiteY17" fmla="*/ 750359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732406 w 866461"/>
                  <a:gd name="connsiteY16" fmla="*/ 759885 h 1636349"/>
                  <a:gd name="connsiteX17" fmla="*/ 451419 w 866461"/>
                  <a:gd name="connsiteY17" fmla="*/ 750359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732406 w 866461"/>
                  <a:gd name="connsiteY16" fmla="*/ 759885 h 1636349"/>
                  <a:gd name="connsiteX17" fmla="*/ 451419 w 866461"/>
                  <a:gd name="connsiteY17" fmla="*/ 750359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732406 w 866461"/>
                  <a:gd name="connsiteY16" fmla="*/ 759885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549049 w 866461"/>
                  <a:gd name="connsiteY16" fmla="*/ 686067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534762 w 866461"/>
                  <a:gd name="connsiteY16" fmla="*/ 721785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08580 w 866461"/>
                  <a:gd name="connsiteY16" fmla="*/ 871803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08580 w 866461"/>
                  <a:gd name="connsiteY16" fmla="*/ 871803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451418 w 866461"/>
                  <a:gd name="connsiteY16" fmla="*/ 783697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451418 w 866461"/>
                  <a:gd name="connsiteY16" fmla="*/ 783697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534762 w 866461"/>
                  <a:gd name="connsiteY16" fmla="*/ 924191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534762 w 866461"/>
                  <a:gd name="connsiteY16" fmla="*/ 924191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534762 w 866461"/>
                  <a:gd name="connsiteY16" fmla="*/ 924191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84780 w 866461"/>
                  <a:gd name="connsiteY16" fmla="*/ 917048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84780 w 866461"/>
                  <a:gd name="connsiteY16" fmla="*/ 917048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84780 w 866461"/>
                  <a:gd name="connsiteY16" fmla="*/ 917048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84780 w 866461"/>
                  <a:gd name="connsiteY16" fmla="*/ 917048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08580 w 866461"/>
                  <a:gd name="connsiteY16" fmla="*/ 436036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08580 w 866461"/>
                  <a:gd name="connsiteY16" fmla="*/ 436036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22867 w 866461"/>
                  <a:gd name="connsiteY16" fmla="*/ 476517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08579 w 866461"/>
                  <a:gd name="connsiteY16" fmla="*/ 464610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08579 w 866461"/>
                  <a:gd name="connsiteY16" fmla="*/ 464610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39549 w 866461"/>
                  <a:gd name="connsiteY14" fmla="*/ 102659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39549 w 866461"/>
                  <a:gd name="connsiteY14" fmla="*/ 102659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63362 w 866461"/>
                  <a:gd name="connsiteY14" fmla="*/ 295540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63362 w 866461"/>
                  <a:gd name="connsiteY14" fmla="*/ 295540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18119 w 866461"/>
                  <a:gd name="connsiteY14" fmla="*/ 340784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18119 w 866461"/>
                  <a:gd name="connsiteY14" fmla="*/ 340784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39550 w 866461"/>
                  <a:gd name="connsiteY14" fmla="*/ 100278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15737 w 866461"/>
                  <a:gd name="connsiteY14" fmla="*/ 145521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282"/>
                  <a:gd name="connsiteY0" fmla="*/ 5413 h 1636349"/>
                  <a:gd name="connsiteX1" fmla="*/ 462642 w 866282"/>
                  <a:gd name="connsiteY1" fmla="*/ 169858 h 1636349"/>
                  <a:gd name="connsiteX2" fmla="*/ 257857 w 866282"/>
                  <a:gd name="connsiteY2" fmla="*/ 343076 h 1636349"/>
                  <a:gd name="connsiteX3" fmla="*/ 256292 w 866282"/>
                  <a:gd name="connsiteY3" fmla="*/ 663659 h 1636349"/>
                  <a:gd name="connsiteX4" fmla="*/ 240439 w 866282"/>
                  <a:gd name="connsiteY4" fmla="*/ 1033433 h 1636349"/>
                  <a:gd name="connsiteX5" fmla="*/ 160292 w 866282"/>
                  <a:gd name="connsiteY5" fmla="*/ 1236450 h 1636349"/>
                  <a:gd name="connsiteX6" fmla="*/ 12725 w 866282"/>
                  <a:gd name="connsiteY6" fmla="*/ 1591734 h 1636349"/>
                  <a:gd name="connsiteX7" fmla="*/ 520337 w 866282"/>
                  <a:gd name="connsiteY7" fmla="*/ 1601805 h 1636349"/>
                  <a:gd name="connsiteX8" fmla="*/ 656682 w 866282"/>
                  <a:gd name="connsiteY8" fmla="*/ 1259720 h 1636349"/>
                  <a:gd name="connsiteX9" fmla="*/ 836090 w 866282"/>
                  <a:gd name="connsiteY9" fmla="*/ 941856 h 1636349"/>
                  <a:gd name="connsiteX10" fmla="*/ 792480 w 866282"/>
                  <a:gd name="connsiteY10" fmla="*/ 690533 h 1636349"/>
                  <a:gd name="connsiteX11" fmla="*/ 806905 w 866282"/>
                  <a:gd name="connsiteY11" fmla="*/ 510783 h 1636349"/>
                  <a:gd name="connsiteX12" fmla="*/ 863170 w 866282"/>
                  <a:gd name="connsiteY12" fmla="*/ 355389 h 1636349"/>
                  <a:gd name="connsiteX13" fmla="*/ 701449 w 866282"/>
                  <a:gd name="connsiteY13" fmla="*/ 224103 h 1636349"/>
                  <a:gd name="connsiteX14" fmla="*/ 715737 w 866282"/>
                  <a:gd name="connsiteY14" fmla="*/ 145521 h 1636349"/>
                  <a:gd name="connsiteX15" fmla="*/ 651443 w 866282"/>
                  <a:gd name="connsiteY15" fmla="*/ 255060 h 1636349"/>
                  <a:gd name="connsiteX16" fmla="*/ 591910 w 866282"/>
                  <a:gd name="connsiteY16" fmla="*/ 462229 h 1636349"/>
                  <a:gd name="connsiteX17" fmla="*/ 449038 w 866282"/>
                  <a:gd name="connsiteY17" fmla="*/ 757502 h 1636349"/>
                  <a:gd name="connsiteX18" fmla="*/ 491898 w 866282"/>
                  <a:gd name="connsiteY18" fmla="*/ 695589 h 1636349"/>
                  <a:gd name="connsiteX19" fmla="*/ 465705 w 866282"/>
                  <a:gd name="connsiteY19" fmla="*/ 676540 h 1636349"/>
                  <a:gd name="connsiteX20" fmla="*/ 546667 w 866282"/>
                  <a:gd name="connsiteY20" fmla="*/ 614628 h 1636349"/>
                  <a:gd name="connsiteX21" fmla="*/ 487137 w 866282"/>
                  <a:gd name="connsiteY21" fmla="*/ 600341 h 1636349"/>
                  <a:gd name="connsiteX22" fmla="*/ 468086 w 866282"/>
                  <a:gd name="connsiteY22" fmla="*/ 567003 h 1636349"/>
                  <a:gd name="connsiteX23" fmla="*/ 549049 w 866282"/>
                  <a:gd name="connsiteY23" fmla="*/ 543191 h 1636349"/>
                  <a:gd name="connsiteX24" fmla="*/ 477612 w 866282"/>
                  <a:gd name="connsiteY24" fmla="*/ 531285 h 1636349"/>
                  <a:gd name="connsiteX25" fmla="*/ 570479 w 866282"/>
                  <a:gd name="connsiteY25" fmla="*/ 521759 h 1636349"/>
                  <a:gd name="connsiteX26" fmla="*/ 427605 w 866282"/>
                  <a:gd name="connsiteY26" fmla="*/ 493186 h 1636349"/>
                  <a:gd name="connsiteX27" fmla="*/ 580005 w 866282"/>
                  <a:gd name="connsiteY27" fmla="*/ 476515 h 1636349"/>
                  <a:gd name="connsiteX28" fmla="*/ 580006 w 866282"/>
                  <a:gd name="connsiteY28" fmla="*/ 428889 h 1636349"/>
                  <a:gd name="connsiteX29" fmla="*/ 460944 w 866282"/>
                  <a:gd name="connsiteY29" fmla="*/ 388408 h 1636349"/>
                  <a:gd name="connsiteX30" fmla="*/ 606200 w 866282"/>
                  <a:gd name="connsiteY30" fmla="*/ 409840 h 1636349"/>
                  <a:gd name="connsiteX31" fmla="*/ 596675 w 866282"/>
                  <a:gd name="connsiteY31" fmla="*/ 376503 h 1636349"/>
                  <a:gd name="connsiteX32" fmla="*/ 518092 w 866282"/>
                  <a:gd name="connsiteY32" fmla="*/ 340784 h 1636349"/>
                  <a:gd name="connsiteX33" fmla="*/ 618106 w 866282"/>
                  <a:gd name="connsiteY33" fmla="*/ 309827 h 1636349"/>
                  <a:gd name="connsiteX34" fmla="*/ 549050 w 866282"/>
                  <a:gd name="connsiteY34" fmla="*/ 295541 h 1636349"/>
                  <a:gd name="connsiteX35" fmla="*/ 613343 w 866282"/>
                  <a:gd name="connsiteY35" fmla="*/ 269347 h 1636349"/>
                  <a:gd name="connsiteX36" fmla="*/ 639538 w 866282"/>
                  <a:gd name="connsiteY36" fmla="*/ 240772 h 1636349"/>
                  <a:gd name="connsiteX37" fmla="*/ 596675 w 866282"/>
                  <a:gd name="connsiteY37" fmla="*/ 240772 h 1636349"/>
                  <a:gd name="connsiteX38" fmla="*/ 653825 w 866282"/>
                  <a:gd name="connsiteY38" fmla="*/ 209816 h 1636349"/>
                  <a:gd name="connsiteX39" fmla="*/ 691924 w 866282"/>
                  <a:gd name="connsiteY39" fmla="*/ 159809 h 1636349"/>
                  <a:gd name="connsiteX40" fmla="*/ 677636 w 866282"/>
                  <a:gd name="connsiteY40" fmla="*/ 114566 h 1636349"/>
                  <a:gd name="connsiteX41" fmla="*/ 706212 w 866282"/>
                  <a:gd name="connsiteY41" fmla="*/ 126473 h 1636349"/>
                  <a:gd name="connsiteX42" fmla="*/ 694032 w 866282"/>
                  <a:gd name="connsiteY42" fmla="*/ 25348 h 1636349"/>
                  <a:gd name="connsiteX43" fmla="*/ 313305 w 866282"/>
                  <a:gd name="connsiteY43" fmla="*/ 359835 h 1636349"/>
                  <a:gd name="connsiteX44" fmla="*/ 278538 w 866282"/>
                  <a:gd name="connsiteY44" fmla="*/ 379202 h 1636349"/>
                  <a:gd name="connsiteX45" fmla="*/ 689680 w 866282"/>
                  <a:gd name="connsiteY45" fmla="*/ 5413 h 1636349"/>
                  <a:gd name="connsiteX0" fmla="*/ 689680 w 866282"/>
                  <a:gd name="connsiteY0" fmla="*/ 5413 h 1636349"/>
                  <a:gd name="connsiteX1" fmla="*/ 462642 w 866282"/>
                  <a:gd name="connsiteY1" fmla="*/ 169858 h 1636349"/>
                  <a:gd name="connsiteX2" fmla="*/ 257857 w 866282"/>
                  <a:gd name="connsiteY2" fmla="*/ 343076 h 1636349"/>
                  <a:gd name="connsiteX3" fmla="*/ 256292 w 866282"/>
                  <a:gd name="connsiteY3" fmla="*/ 663659 h 1636349"/>
                  <a:gd name="connsiteX4" fmla="*/ 240439 w 866282"/>
                  <a:gd name="connsiteY4" fmla="*/ 1033433 h 1636349"/>
                  <a:gd name="connsiteX5" fmla="*/ 160292 w 866282"/>
                  <a:gd name="connsiteY5" fmla="*/ 1236450 h 1636349"/>
                  <a:gd name="connsiteX6" fmla="*/ 12725 w 866282"/>
                  <a:gd name="connsiteY6" fmla="*/ 1591734 h 1636349"/>
                  <a:gd name="connsiteX7" fmla="*/ 520337 w 866282"/>
                  <a:gd name="connsiteY7" fmla="*/ 1601805 h 1636349"/>
                  <a:gd name="connsiteX8" fmla="*/ 656682 w 866282"/>
                  <a:gd name="connsiteY8" fmla="*/ 1259720 h 1636349"/>
                  <a:gd name="connsiteX9" fmla="*/ 836090 w 866282"/>
                  <a:gd name="connsiteY9" fmla="*/ 941856 h 1636349"/>
                  <a:gd name="connsiteX10" fmla="*/ 792480 w 866282"/>
                  <a:gd name="connsiteY10" fmla="*/ 690533 h 1636349"/>
                  <a:gd name="connsiteX11" fmla="*/ 806905 w 866282"/>
                  <a:gd name="connsiteY11" fmla="*/ 510783 h 1636349"/>
                  <a:gd name="connsiteX12" fmla="*/ 863170 w 866282"/>
                  <a:gd name="connsiteY12" fmla="*/ 355389 h 1636349"/>
                  <a:gd name="connsiteX13" fmla="*/ 701449 w 866282"/>
                  <a:gd name="connsiteY13" fmla="*/ 224103 h 1636349"/>
                  <a:gd name="connsiteX14" fmla="*/ 715737 w 866282"/>
                  <a:gd name="connsiteY14" fmla="*/ 145521 h 1636349"/>
                  <a:gd name="connsiteX15" fmla="*/ 651443 w 866282"/>
                  <a:gd name="connsiteY15" fmla="*/ 255060 h 1636349"/>
                  <a:gd name="connsiteX16" fmla="*/ 591910 w 866282"/>
                  <a:gd name="connsiteY16" fmla="*/ 462229 h 1636349"/>
                  <a:gd name="connsiteX17" fmla="*/ 449038 w 866282"/>
                  <a:gd name="connsiteY17" fmla="*/ 757502 h 1636349"/>
                  <a:gd name="connsiteX18" fmla="*/ 491898 w 866282"/>
                  <a:gd name="connsiteY18" fmla="*/ 695589 h 1636349"/>
                  <a:gd name="connsiteX19" fmla="*/ 465705 w 866282"/>
                  <a:gd name="connsiteY19" fmla="*/ 676540 h 1636349"/>
                  <a:gd name="connsiteX20" fmla="*/ 546667 w 866282"/>
                  <a:gd name="connsiteY20" fmla="*/ 614628 h 1636349"/>
                  <a:gd name="connsiteX21" fmla="*/ 487137 w 866282"/>
                  <a:gd name="connsiteY21" fmla="*/ 600341 h 1636349"/>
                  <a:gd name="connsiteX22" fmla="*/ 468086 w 866282"/>
                  <a:gd name="connsiteY22" fmla="*/ 567003 h 1636349"/>
                  <a:gd name="connsiteX23" fmla="*/ 549049 w 866282"/>
                  <a:gd name="connsiteY23" fmla="*/ 543191 h 1636349"/>
                  <a:gd name="connsiteX24" fmla="*/ 477612 w 866282"/>
                  <a:gd name="connsiteY24" fmla="*/ 531285 h 1636349"/>
                  <a:gd name="connsiteX25" fmla="*/ 570479 w 866282"/>
                  <a:gd name="connsiteY25" fmla="*/ 521759 h 1636349"/>
                  <a:gd name="connsiteX26" fmla="*/ 427605 w 866282"/>
                  <a:gd name="connsiteY26" fmla="*/ 493186 h 1636349"/>
                  <a:gd name="connsiteX27" fmla="*/ 580005 w 866282"/>
                  <a:gd name="connsiteY27" fmla="*/ 476515 h 1636349"/>
                  <a:gd name="connsiteX28" fmla="*/ 580006 w 866282"/>
                  <a:gd name="connsiteY28" fmla="*/ 428889 h 1636349"/>
                  <a:gd name="connsiteX29" fmla="*/ 460944 w 866282"/>
                  <a:gd name="connsiteY29" fmla="*/ 388408 h 1636349"/>
                  <a:gd name="connsiteX30" fmla="*/ 606200 w 866282"/>
                  <a:gd name="connsiteY30" fmla="*/ 409840 h 1636349"/>
                  <a:gd name="connsiteX31" fmla="*/ 596675 w 866282"/>
                  <a:gd name="connsiteY31" fmla="*/ 376503 h 1636349"/>
                  <a:gd name="connsiteX32" fmla="*/ 518092 w 866282"/>
                  <a:gd name="connsiteY32" fmla="*/ 340784 h 1636349"/>
                  <a:gd name="connsiteX33" fmla="*/ 618106 w 866282"/>
                  <a:gd name="connsiteY33" fmla="*/ 309827 h 1636349"/>
                  <a:gd name="connsiteX34" fmla="*/ 549050 w 866282"/>
                  <a:gd name="connsiteY34" fmla="*/ 295541 h 1636349"/>
                  <a:gd name="connsiteX35" fmla="*/ 613343 w 866282"/>
                  <a:gd name="connsiteY35" fmla="*/ 269347 h 1636349"/>
                  <a:gd name="connsiteX36" fmla="*/ 639538 w 866282"/>
                  <a:gd name="connsiteY36" fmla="*/ 240772 h 1636349"/>
                  <a:gd name="connsiteX37" fmla="*/ 596675 w 866282"/>
                  <a:gd name="connsiteY37" fmla="*/ 240772 h 1636349"/>
                  <a:gd name="connsiteX38" fmla="*/ 653825 w 866282"/>
                  <a:gd name="connsiteY38" fmla="*/ 209816 h 1636349"/>
                  <a:gd name="connsiteX39" fmla="*/ 691924 w 866282"/>
                  <a:gd name="connsiteY39" fmla="*/ 159809 h 1636349"/>
                  <a:gd name="connsiteX40" fmla="*/ 677636 w 866282"/>
                  <a:gd name="connsiteY40" fmla="*/ 114566 h 1636349"/>
                  <a:gd name="connsiteX41" fmla="*/ 706212 w 866282"/>
                  <a:gd name="connsiteY41" fmla="*/ 126473 h 1636349"/>
                  <a:gd name="connsiteX42" fmla="*/ 694032 w 866282"/>
                  <a:gd name="connsiteY42" fmla="*/ 25348 h 1636349"/>
                  <a:gd name="connsiteX43" fmla="*/ 313305 w 866282"/>
                  <a:gd name="connsiteY43" fmla="*/ 359835 h 1636349"/>
                  <a:gd name="connsiteX44" fmla="*/ 278538 w 866282"/>
                  <a:gd name="connsiteY44" fmla="*/ 379202 h 1636349"/>
                  <a:gd name="connsiteX45" fmla="*/ 689680 w 866282"/>
                  <a:gd name="connsiteY45" fmla="*/ 5413 h 1636349"/>
                  <a:gd name="connsiteX0" fmla="*/ 689680 w 866282"/>
                  <a:gd name="connsiteY0" fmla="*/ 5413 h 1636349"/>
                  <a:gd name="connsiteX1" fmla="*/ 462642 w 866282"/>
                  <a:gd name="connsiteY1" fmla="*/ 169858 h 1636349"/>
                  <a:gd name="connsiteX2" fmla="*/ 257857 w 866282"/>
                  <a:gd name="connsiteY2" fmla="*/ 343076 h 1636349"/>
                  <a:gd name="connsiteX3" fmla="*/ 256292 w 866282"/>
                  <a:gd name="connsiteY3" fmla="*/ 663659 h 1636349"/>
                  <a:gd name="connsiteX4" fmla="*/ 240439 w 866282"/>
                  <a:gd name="connsiteY4" fmla="*/ 1033433 h 1636349"/>
                  <a:gd name="connsiteX5" fmla="*/ 160292 w 866282"/>
                  <a:gd name="connsiteY5" fmla="*/ 1236450 h 1636349"/>
                  <a:gd name="connsiteX6" fmla="*/ 12725 w 866282"/>
                  <a:gd name="connsiteY6" fmla="*/ 1591734 h 1636349"/>
                  <a:gd name="connsiteX7" fmla="*/ 520337 w 866282"/>
                  <a:gd name="connsiteY7" fmla="*/ 1601805 h 1636349"/>
                  <a:gd name="connsiteX8" fmla="*/ 656682 w 866282"/>
                  <a:gd name="connsiteY8" fmla="*/ 1259720 h 1636349"/>
                  <a:gd name="connsiteX9" fmla="*/ 836090 w 866282"/>
                  <a:gd name="connsiteY9" fmla="*/ 941856 h 1636349"/>
                  <a:gd name="connsiteX10" fmla="*/ 792480 w 866282"/>
                  <a:gd name="connsiteY10" fmla="*/ 690533 h 1636349"/>
                  <a:gd name="connsiteX11" fmla="*/ 806905 w 866282"/>
                  <a:gd name="connsiteY11" fmla="*/ 510783 h 1636349"/>
                  <a:gd name="connsiteX12" fmla="*/ 863170 w 866282"/>
                  <a:gd name="connsiteY12" fmla="*/ 355389 h 1636349"/>
                  <a:gd name="connsiteX13" fmla="*/ 701449 w 866282"/>
                  <a:gd name="connsiteY13" fmla="*/ 224103 h 1636349"/>
                  <a:gd name="connsiteX14" fmla="*/ 715737 w 866282"/>
                  <a:gd name="connsiteY14" fmla="*/ 145521 h 1636349"/>
                  <a:gd name="connsiteX15" fmla="*/ 651443 w 866282"/>
                  <a:gd name="connsiteY15" fmla="*/ 255060 h 1636349"/>
                  <a:gd name="connsiteX16" fmla="*/ 591910 w 866282"/>
                  <a:gd name="connsiteY16" fmla="*/ 462229 h 1636349"/>
                  <a:gd name="connsiteX17" fmla="*/ 449038 w 866282"/>
                  <a:gd name="connsiteY17" fmla="*/ 757502 h 1636349"/>
                  <a:gd name="connsiteX18" fmla="*/ 491898 w 866282"/>
                  <a:gd name="connsiteY18" fmla="*/ 695589 h 1636349"/>
                  <a:gd name="connsiteX19" fmla="*/ 465705 w 866282"/>
                  <a:gd name="connsiteY19" fmla="*/ 676540 h 1636349"/>
                  <a:gd name="connsiteX20" fmla="*/ 546667 w 866282"/>
                  <a:gd name="connsiteY20" fmla="*/ 614628 h 1636349"/>
                  <a:gd name="connsiteX21" fmla="*/ 487137 w 866282"/>
                  <a:gd name="connsiteY21" fmla="*/ 600341 h 1636349"/>
                  <a:gd name="connsiteX22" fmla="*/ 468086 w 866282"/>
                  <a:gd name="connsiteY22" fmla="*/ 567003 h 1636349"/>
                  <a:gd name="connsiteX23" fmla="*/ 549049 w 866282"/>
                  <a:gd name="connsiteY23" fmla="*/ 543191 h 1636349"/>
                  <a:gd name="connsiteX24" fmla="*/ 477612 w 866282"/>
                  <a:gd name="connsiteY24" fmla="*/ 531285 h 1636349"/>
                  <a:gd name="connsiteX25" fmla="*/ 570479 w 866282"/>
                  <a:gd name="connsiteY25" fmla="*/ 521759 h 1636349"/>
                  <a:gd name="connsiteX26" fmla="*/ 427605 w 866282"/>
                  <a:gd name="connsiteY26" fmla="*/ 493186 h 1636349"/>
                  <a:gd name="connsiteX27" fmla="*/ 580005 w 866282"/>
                  <a:gd name="connsiteY27" fmla="*/ 476515 h 1636349"/>
                  <a:gd name="connsiteX28" fmla="*/ 580006 w 866282"/>
                  <a:gd name="connsiteY28" fmla="*/ 428889 h 1636349"/>
                  <a:gd name="connsiteX29" fmla="*/ 460944 w 866282"/>
                  <a:gd name="connsiteY29" fmla="*/ 388408 h 1636349"/>
                  <a:gd name="connsiteX30" fmla="*/ 606200 w 866282"/>
                  <a:gd name="connsiteY30" fmla="*/ 409840 h 1636349"/>
                  <a:gd name="connsiteX31" fmla="*/ 596675 w 866282"/>
                  <a:gd name="connsiteY31" fmla="*/ 376503 h 1636349"/>
                  <a:gd name="connsiteX32" fmla="*/ 518092 w 866282"/>
                  <a:gd name="connsiteY32" fmla="*/ 340784 h 1636349"/>
                  <a:gd name="connsiteX33" fmla="*/ 618106 w 866282"/>
                  <a:gd name="connsiteY33" fmla="*/ 309827 h 1636349"/>
                  <a:gd name="connsiteX34" fmla="*/ 549050 w 866282"/>
                  <a:gd name="connsiteY34" fmla="*/ 295541 h 1636349"/>
                  <a:gd name="connsiteX35" fmla="*/ 613343 w 866282"/>
                  <a:gd name="connsiteY35" fmla="*/ 269347 h 1636349"/>
                  <a:gd name="connsiteX36" fmla="*/ 639538 w 866282"/>
                  <a:gd name="connsiteY36" fmla="*/ 240772 h 1636349"/>
                  <a:gd name="connsiteX37" fmla="*/ 596675 w 866282"/>
                  <a:gd name="connsiteY37" fmla="*/ 240772 h 1636349"/>
                  <a:gd name="connsiteX38" fmla="*/ 653825 w 866282"/>
                  <a:gd name="connsiteY38" fmla="*/ 209816 h 1636349"/>
                  <a:gd name="connsiteX39" fmla="*/ 691924 w 866282"/>
                  <a:gd name="connsiteY39" fmla="*/ 159809 h 1636349"/>
                  <a:gd name="connsiteX40" fmla="*/ 677636 w 866282"/>
                  <a:gd name="connsiteY40" fmla="*/ 114566 h 1636349"/>
                  <a:gd name="connsiteX41" fmla="*/ 706212 w 866282"/>
                  <a:gd name="connsiteY41" fmla="*/ 126473 h 1636349"/>
                  <a:gd name="connsiteX42" fmla="*/ 694032 w 866282"/>
                  <a:gd name="connsiteY42" fmla="*/ 25348 h 1636349"/>
                  <a:gd name="connsiteX43" fmla="*/ 313305 w 866282"/>
                  <a:gd name="connsiteY43" fmla="*/ 359835 h 1636349"/>
                  <a:gd name="connsiteX44" fmla="*/ 278538 w 866282"/>
                  <a:gd name="connsiteY44" fmla="*/ 379202 h 1636349"/>
                  <a:gd name="connsiteX45" fmla="*/ 689680 w 866282"/>
                  <a:gd name="connsiteY45" fmla="*/ 5413 h 1636349"/>
                  <a:gd name="connsiteX0" fmla="*/ 689680 w 866282"/>
                  <a:gd name="connsiteY0" fmla="*/ 5413 h 1636349"/>
                  <a:gd name="connsiteX1" fmla="*/ 462642 w 866282"/>
                  <a:gd name="connsiteY1" fmla="*/ 169858 h 1636349"/>
                  <a:gd name="connsiteX2" fmla="*/ 257857 w 866282"/>
                  <a:gd name="connsiteY2" fmla="*/ 343076 h 1636349"/>
                  <a:gd name="connsiteX3" fmla="*/ 256292 w 866282"/>
                  <a:gd name="connsiteY3" fmla="*/ 663659 h 1636349"/>
                  <a:gd name="connsiteX4" fmla="*/ 240439 w 866282"/>
                  <a:gd name="connsiteY4" fmla="*/ 1033433 h 1636349"/>
                  <a:gd name="connsiteX5" fmla="*/ 160292 w 866282"/>
                  <a:gd name="connsiteY5" fmla="*/ 1236450 h 1636349"/>
                  <a:gd name="connsiteX6" fmla="*/ 12725 w 866282"/>
                  <a:gd name="connsiteY6" fmla="*/ 1591734 h 1636349"/>
                  <a:gd name="connsiteX7" fmla="*/ 520337 w 866282"/>
                  <a:gd name="connsiteY7" fmla="*/ 1601805 h 1636349"/>
                  <a:gd name="connsiteX8" fmla="*/ 656682 w 866282"/>
                  <a:gd name="connsiteY8" fmla="*/ 1259720 h 1636349"/>
                  <a:gd name="connsiteX9" fmla="*/ 836090 w 866282"/>
                  <a:gd name="connsiteY9" fmla="*/ 941856 h 1636349"/>
                  <a:gd name="connsiteX10" fmla="*/ 792480 w 866282"/>
                  <a:gd name="connsiteY10" fmla="*/ 690533 h 1636349"/>
                  <a:gd name="connsiteX11" fmla="*/ 806905 w 866282"/>
                  <a:gd name="connsiteY11" fmla="*/ 510783 h 1636349"/>
                  <a:gd name="connsiteX12" fmla="*/ 863170 w 866282"/>
                  <a:gd name="connsiteY12" fmla="*/ 355389 h 1636349"/>
                  <a:gd name="connsiteX13" fmla="*/ 701449 w 866282"/>
                  <a:gd name="connsiteY13" fmla="*/ 224103 h 1636349"/>
                  <a:gd name="connsiteX14" fmla="*/ 715737 w 866282"/>
                  <a:gd name="connsiteY14" fmla="*/ 145521 h 1636349"/>
                  <a:gd name="connsiteX15" fmla="*/ 651443 w 866282"/>
                  <a:gd name="connsiteY15" fmla="*/ 255060 h 1636349"/>
                  <a:gd name="connsiteX16" fmla="*/ 591910 w 866282"/>
                  <a:gd name="connsiteY16" fmla="*/ 462229 h 1636349"/>
                  <a:gd name="connsiteX17" fmla="*/ 449038 w 866282"/>
                  <a:gd name="connsiteY17" fmla="*/ 757502 h 1636349"/>
                  <a:gd name="connsiteX18" fmla="*/ 491898 w 866282"/>
                  <a:gd name="connsiteY18" fmla="*/ 695589 h 1636349"/>
                  <a:gd name="connsiteX19" fmla="*/ 465705 w 866282"/>
                  <a:gd name="connsiteY19" fmla="*/ 676540 h 1636349"/>
                  <a:gd name="connsiteX20" fmla="*/ 546667 w 866282"/>
                  <a:gd name="connsiteY20" fmla="*/ 614628 h 1636349"/>
                  <a:gd name="connsiteX21" fmla="*/ 487137 w 866282"/>
                  <a:gd name="connsiteY21" fmla="*/ 600341 h 1636349"/>
                  <a:gd name="connsiteX22" fmla="*/ 468086 w 866282"/>
                  <a:gd name="connsiteY22" fmla="*/ 567003 h 1636349"/>
                  <a:gd name="connsiteX23" fmla="*/ 549049 w 866282"/>
                  <a:gd name="connsiteY23" fmla="*/ 543191 h 1636349"/>
                  <a:gd name="connsiteX24" fmla="*/ 477612 w 866282"/>
                  <a:gd name="connsiteY24" fmla="*/ 531285 h 1636349"/>
                  <a:gd name="connsiteX25" fmla="*/ 570479 w 866282"/>
                  <a:gd name="connsiteY25" fmla="*/ 521759 h 1636349"/>
                  <a:gd name="connsiteX26" fmla="*/ 427605 w 866282"/>
                  <a:gd name="connsiteY26" fmla="*/ 493186 h 1636349"/>
                  <a:gd name="connsiteX27" fmla="*/ 580005 w 866282"/>
                  <a:gd name="connsiteY27" fmla="*/ 476515 h 1636349"/>
                  <a:gd name="connsiteX28" fmla="*/ 580006 w 866282"/>
                  <a:gd name="connsiteY28" fmla="*/ 428889 h 1636349"/>
                  <a:gd name="connsiteX29" fmla="*/ 460944 w 866282"/>
                  <a:gd name="connsiteY29" fmla="*/ 388408 h 1636349"/>
                  <a:gd name="connsiteX30" fmla="*/ 606200 w 866282"/>
                  <a:gd name="connsiteY30" fmla="*/ 409840 h 1636349"/>
                  <a:gd name="connsiteX31" fmla="*/ 596675 w 866282"/>
                  <a:gd name="connsiteY31" fmla="*/ 376503 h 1636349"/>
                  <a:gd name="connsiteX32" fmla="*/ 518092 w 866282"/>
                  <a:gd name="connsiteY32" fmla="*/ 340784 h 1636349"/>
                  <a:gd name="connsiteX33" fmla="*/ 618106 w 866282"/>
                  <a:gd name="connsiteY33" fmla="*/ 309827 h 1636349"/>
                  <a:gd name="connsiteX34" fmla="*/ 549050 w 866282"/>
                  <a:gd name="connsiteY34" fmla="*/ 295541 h 1636349"/>
                  <a:gd name="connsiteX35" fmla="*/ 613343 w 866282"/>
                  <a:gd name="connsiteY35" fmla="*/ 269347 h 1636349"/>
                  <a:gd name="connsiteX36" fmla="*/ 639538 w 866282"/>
                  <a:gd name="connsiteY36" fmla="*/ 240772 h 1636349"/>
                  <a:gd name="connsiteX37" fmla="*/ 596675 w 866282"/>
                  <a:gd name="connsiteY37" fmla="*/ 240772 h 1636349"/>
                  <a:gd name="connsiteX38" fmla="*/ 653825 w 866282"/>
                  <a:gd name="connsiteY38" fmla="*/ 209816 h 1636349"/>
                  <a:gd name="connsiteX39" fmla="*/ 691924 w 866282"/>
                  <a:gd name="connsiteY39" fmla="*/ 159809 h 1636349"/>
                  <a:gd name="connsiteX40" fmla="*/ 677636 w 866282"/>
                  <a:gd name="connsiteY40" fmla="*/ 114566 h 1636349"/>
                  <a:gd name="connsiteX41" fmla="*/ 706212 w 866282"/>
                  <a:gd name="connsiteY41" fmla="*/ 126473 h 1636349"/>
                  <a:gd name="connsiteX42" fmla="*/ 694032 w 866282"/>
                  <a:gd name="connsiteY42" fmla="*/ 25348 h 1636349"/>
                  <a:gd name="connsiteX43" fmla="*/ 313305 w 866282"/>
                  <a:gd name="connsiteY43" fmla="*/ 359835 h 1636349"/>
                  <a:gd name="connsiteX44" fmla="*/ 278538 w 866282"/>
                  <a:gd name="connsiteY44" fmla="*/ 379202 h 1636349"/>
                  <a:gd name="connsiteX45" fmla="*/ 689680 w 866282"/>
                  <a:gd name="connsiteY45" fmla="*/ 5413 h 1636349"/>
                  <a:gd name="connsiteX0" fmla="*/ 689680 w 866282"/>
                  <a:gd name="connsiteY0" fmla="*/ 5413 h 1636349"/>
                  <a:gd name="connsiteX1" fmla="*/ 462642 w 866282"/>
                  <a:gd name="connsiteY1" fmla="*/ 169858 h 1636349"/>
                  <a:gd name="connsiteX2" fmla="*/ 257857 w 866282"/>
                  <a:gd name="connsiteY2" fmla="*/ 343076 h 1636349"/>
                  <a:gd name="connsiteX3" fmla="*/ 256292 w 866282"/>
                  <a:gd name="connsiteY3" fmla="*/ 663659 h 1636349"/>
                  <a:gd name="connsiteX4" fmla="*/ 240439 w 866282"/>
                  <a:gd name="connsiteY4" fmla="*/ 1033433 h 1636349"/>
                  <a:gd name="connsiteX5" fmla="*/ 160292 w 866282"/>
                  <a:gd name="connsiteY5" fmla="*/ 1236450 h 1636349"/>
                  <a:gd name="connsiteX6" fmla="*/ 12725 w 866282"/>
                  <a:gd name="connsiteY6" fmla="*/ 1591734 h 1636349"/>
                  <a:gd name="connsiteX7" fmla="*/ 520337 w 866282"/>
                  <a:gd name="connsiteY7" fmla="*/ 1601805 h 1636349"/>
                  <a:gd name="connsiteX8" fmla="*/ 656682 w 866282"/>
                  <a:gd name="connsiteY8" fmla="*/ 1259720 h 1636349"/>
                  <a:gd name="connsiteX9" fmla="*/ 836090 w 866282"/>
                  <a:gd name="connsiteY9" fmla="*/ 941856 h 1636349"/>
                  <a:gd name="connsiteX10" fmla="*/ 792480 w 866282"/>
                  <a:gd name="connsiteY10" fmla="*/ 690533 h 1636349"/>
                  <a:gd name="connsiteX11" fmla="*/ 806905 w 866282"/>
                  <a:gd name="connsiteY11" fmla="*/ 510783 h 1636349"/>
                  <a:gd name="connsiteX12" fmla="*/ 863170 w 866282"/>
                  <a:gd name="connsiteY12" fmla="*/ 355389 h 1636349"/>
                  <a:gd name="connsiteX13" fmla="*/ 701449 w 866282"/>
                  <a:gd name="connsiteY13" fmla="*/ 224103 h 1636349"/>
                  <a:gd name="connsiteX14" fmla="*/ 715737 w 866282"/>
                  <a:gd name="connsiteY14" fmla="*/ 145521 h 1636349"/>
                  <a:gd name="connsiteX15" fmla="*/ 651443 w 866282"/>
                  <a:gd name="connsiteY15" fmla="*/ 255060 h 1636349"/>
                  <a:gd name="connsiteX16" fmla="*/ 591910 w 866282"/>
                  <a:gd name="connsiteY16" fmla="*/ 462229 h 1636349"/>
                  <a:gd name="connsiteX17" fmla="*/ 449038 w 866282"/>
                  <a:gd name="connsiteY17" fmla="*/ 757502 h 1636349"/>
                  <a:gd name="connsiteX18" fmla="*/ 491898 w 866282"/>
                  <a:gd name="connsiteY18" fmla="*/ 695589 h 1636349"/>
                  <a:gd name="connsiteX19" fmla="*/ 465705 w 866282"/>
                  <a:gd name="connsiteY19" fmla="*/ 676540 h 1636349"/>
                  <a:gd name="connsiteX20" fmla="*/ 546667 w 866282"/>
                  <a:gd name="connsiteY20" fmla="*/ 614628 h 1636349"/>
                  <a:gd name="connsiteX21" fmla="*/ 487137 w 866282"/>
                  <a:gd name="connsiteY21" fmla="*/ 600341 h 1636349"/>
                  <a:gd name="connsiteX22" fmla="*/ 468086 w 866282"/>
                  <a:gd name="connsiteY22" fmla="*/ 567003 h 1636349"/>
                  <a:gd name="connsiteX23" fmla="*/ 549049 w 866282"/>
                  <a:gd name="connsiteY23" fmla="*/ 543191 h 1636349"/>
                  <a:gd name="connsiteX24" fmla="*/ 477612 w 866282"/>
                  <a:gd name="connsiteY24" fmla="*/ 531285 h 1636349"/>
                  <a:gd name="connsiteX25" fmla="*/ 570479 w 866282"/>
                  <a:gd name="connsiteY25" fmla="*/ 521759 h 1636349"/>
                  <a:gd name="connsiteX26" fmla="*/ 427605 w 866282"/>
                  <a:gd name="connsiteY26" fmla="*/ 493186 h 1636349"/>
                  <a:gd name="connsiteX27" fmla="*/ 580005 w 866282"/>
                  <a:gd name="connsiteY27" fmla="*/ 476515 h 1636349"/>
                  <a:gd name="connsiteX28" fmla="*/ 580006 w 866282"/>
                  <a:gd name="connsiteY28" fmla="*/ 428889 h 1636349"/>
                  <a:gd name="connsiteX29" fmla="*/ 460944 w 866282"/>
                  <a:gd name="connsiteY29" fmla="*/ 388408 h 1636349"/>
                  <a:gd name="connsiteX30" fmla="*/ 606200 w 866282"/>
                  <a:gd name="connsiteY30" fmla="*/ 409840 h 1636349"/>
                  <a:gd name="connsiteX31" fmla="*/ 596675 w 866282"/>
                  <a:gd name="connsiteY31" fmla="*/ 376503 h 1636349"/>
                  <a:gd name="connsiteX32" fmla="*/ 518092 w 866282"/>
                  <a:gd name="connsiteY32" fmla="*/ 340784 h 1636349"/>
                  <a:gd name="connsiteX33" fmla="*/ 618106 w 866282"/>
                  <a:gd name="connsiteY33" fmla="*/ 309827 h 1636349"/>
                  <a:gd name="connsiteX34" fmla="*/ 549050 w 866282"/>
                  <a:gd name="connsiteY34" fmla="*/ 295541 h 1636349"/>
                  <a:gd name="connsiteX35" fmla="*/ 613343 w 866282"/>
                  <a:gd name="connsiteY35" fmla="*/ 269347 h 1636349"/>
                  <a:gd name="connsiteX36" fmla="*/ 639538 w 866282"/>
                  <a:gd name="connsiteY36" fmla="*/ 240772 h 1636349"/>
                  <a:gd name="connsiteX37" fmla="*/ 596675 w 866282"/>
                  <a:gd name="connsiteY37" fmla="*/ 240772 h 1636349"/>
                  <a:gd name="connsiteX38" fmla="*/ 653825 w 866282"/>
                  <a:gd name="connsiteY38" fmla="*/ 209816 h 1636349"/>
                  <a:gd name="connsiteX39" fmla="*/ 691924 w 866282"/>
                  <a:gd name="connsiteY39" fmla="*/ 159809 h 1636349"/>
                  <a:gd name="connsiteX40" fmla="*/ 677636 w 866282"/>
                  <a:gd name="connsiteY40" fmla="*/ 114566 h 1636349"/>
                  <a:gd name="connsiteX41" fmla="*/ 706212 w 866282"/>
                  <a:gd name="connsiteY41" fmla="*/ 126473 h 1636349"/>
                  <a:gd name="connsiteX42" fmla="*/ 694032 w 866282"/>
                  <a:gd name="connsiteY42" fmla="*/ 25348 h 1636349"/>
                  <a:gd name="connsiteX43" fmla="*/ 313305 w 866282"/>
                  <a:gd name="connsiteY43" fmla="*/ 359835 h 1636349"/>
                  <a:gd name="connsiteX44" fmla="*/ 278538 w 866282"/>
                  <a:gd name="connsiteY44" fmla="*/ 379202 h 1636349"/>
                  <a:gd name="connsiteX45" fmla="*/ 689680 w 866282"/>
                  <a:gd name="connsiteY45" fmla="*/ 5413 h 1636349"/>
                  <a:gd name="connsiteX0" fmla="*/ 689680 w 866282"/>
                  <a:gd name="connsiteY0" fmla="*/ 5413 h 1636349"/>
                  <a:gd name="connsiteX1" fmla="*/ 462642 w 866282"/>
                  <a:gd name="connsiteY1" fmla="*/ 169858 h 1636349"/>
                  <a:gd name="connsiteX2" fmla="*/ 257857 w 866282"/>
                  <a:gd name="connsiteY2" fmla="*/ 343076 h 1636349"/>
                  <a:gd name="connsiteX3" fmla="*/ 256292 w 866282"/>
                  <a:gd name="connsiteY3" fmla="*/ 663659 h 1636349"/>
                  <a:gd name="connsiteX4" fmla="*/ 240439 w 866282"/>
                  <a:gd name="connsiteY4" fmla="*/ 1033433 h 1636349"/>
                  <a:gd name="connsiteX5" fmla="*/ 160292 w 866282"/>
                  <a:gd name="connsiteY5" fmla="*/ 1236450 h 1636349"/>
                  <a:gd name="connsiteX6" fmla="*/ 12725 w 866282"/>
                  <a:gd name="connsiteY6" fmla="*/ 1591734 h 1636349"/>
                  <a:gd name="connsiteX7" fmla="*/ 520337 w 866282"/>
                  <a:gd name="connsiteY7" fmla="*/ 1601805 h 1636349"/>
                  <a:gd name="connsiteX8" fmla="*/ 656682 w 866282"/>
                  <a:gd name="connsiteY8" fmla="*/ 1259720 h 1636349"/>
                  <a:gd name="connsiteX9" fmla="*/ 836090 w 866282"/>
                  <a:gd name="connsiteY9" fmla="*/ 941856 h 1636349"/>
                  <a:gd name="connsiteX10" fmla="*/ 792480 w 866282"/>
                  <a:gd name="connsiteY10" fmla="*/ 690533 h 1636349"/>
                  <a:gd name="connsiteX11" fmla="*/ 806905 w 866282"/>
                  <a:gd name="connsiteY11" fmla="*/ 510783 h 1636349"/>
                  <a:gd name="connsiteX12" fmla="*/ 863170 w 866282"/>
                  <a:gd name="connsiteY12" fmla="*/ 355389 h 1636349"/>
                  <a:gd name="connsiteX13" fmla="*/ 701449 w 866282"/>
                  <a:gd name="connsiteY13" fmla="*/ 224103 h 1636349"/>
                  <a:gd name="connsiteX14" fmla="*/ 703831 w 866282"/>
                  <a:gd name="connsiteY14" fmla="*/ 164571 h 1636349"/>
                  <a:gd name="connsiteX15" fmla="*/ 651443 w 866282"/>
                  <a:gd name="connsiteY15" fmla="*/ 255060 h 1636349"/>
                  <a:gd name="connsiteX16" fmla="*/ 591910 w 866282"/>
                  <a:gd name="connsiteY16" fmla="*/ 462229 h 1636349"/>
                  <a:gd name="connsiteX17" fmla="*/ 449038 w 866282"/>
                  <a:gd name="connsiteY17" fmla="*/ 757502 h 1636349"/>
                  <a:gd name="connsiteX18" fmla="*/ 491898 w 866282"/>
                  <a:gd name="connsiteY18" fmla="*/ 695589 h 1636349"/>
                  <a:gd name="connsiteX19" fmla="*/ 465705 w 866282"/>
                  <a:gd name="connsiteY19" fmla="*/ 676540 h 1636349"/>
                  <a:gd name="connsiteX20" fmla="*/ 546667 w 866282"/>
                  <a:gd name="connsiteY20" fmla="*/ 614628 h 1636349"/>
                  <a:gd name="connsiteX21" fmla="*/ 487137 w 866282"/>
                  <a:gd name="connsiteY21" fmla="*/ 600341 h 1636349"/>
                  <a:gd name="connsiteX22" fmla="*/ 468086 w 866282"/>
                  <a:gd name="connsiteY22" fmla="*/ 567003 h 1636349"/>
                  <a:gd name="connsiteX23" fmla="*/ 549049 w 866282"/>
                  <a:gd name="connsiteY23" fmla="*/ 543191 h 1636349"/>
                  <a:gd name="connsiteX24" fmla="*/ 477612 w 866282"/>
                  <a:gd name="connsiteY24" fmla="*/ 531285 h 1636349"/>
                  <a:gd name="connsiteX25" fmla="*/ 570479 w 866282"/>
                  <a:gd name="connsiteY25" fmla="*/ 521759 h 1636349"/>
                  <a:gd name="connsiteX26" fmla="*/ 427605 w 866282"/>
                  <a:gd name="connsiteY26" fmla="*/ 493186 h 1636349"/>
                  <a:gd name="connsiteX27" fmla="*/ 580005 w 866282"/>
                  <a:gd name="connsiteY27" fmla="*/ 476515 h 1636349"/>
                  <a:gd name="connsiteX28" fmla="*/ 580006 w 866282"/>
                  <a:gd name="connsiteY28" fmla="*/ 428889 h 1636349"/>
                  <a:gd name="connsiteX29" fmla="*/ 460944 w 866282"/>
                  <a:gd name="connsiteY29" fmla="*/ 388408 h 1636349"/>
                  <a:gd name="connsiteX30" fmla="*/ 606200 w 866282"/>
                  <a:gd name="connsiteY30" fmla="*/ 409840 h 1636349"/>
                  <a:gd name="connsiteX31" fmla="*/ 596675 w 866282"/>
                  <a:gd name="connsiteY31" fmla="*/ 376503 h 1636349"/>
                  <a:gd name="connsiteX32" fmla="*/ 518092 w 866282"/>
                  <a:gd name="connsiteY32" fmla="*/ 340784 h 1636349"/>
                  <a:gd name="connsiteX33" fmla="*/ 618106 w 866282"/>
                  <a:gd name="connsiteY33" fmla="*/ 309827 h 1636349"/>
                  <a:gd name="connsiteX34" fmla="*/ 549050 w 866282"/>
                  <a:gd name="connsiteY34" fmla="*/ 295541 h 1636349"/>
                  <a:gd name="connsiteX35" fmla="*/ 613343 w 866282"/>
                  <a:gd name="connsiteY35" fmla="*/ 269347 h 1636349"/>
                  <a:gd name="connsiteX36" fmla="*/ 639538 w 866282"/>
                  <a:gd name="connsiteY36" fmla="*/ 240772 h 1636349"/>
                  <a:gd name="connsiteX37" fmla="*/ 596675 w 866282"/>
                  <a:gd name="connsiteY37" fmla="*/ 240772 h 1636349"/>
                  <a:gd name="connsiteX38" fmla="*/ 653825 w 866282"/>
                  <a:gd name="connsiteY38" fmla="*/ 209816 h 1636349"/>
                  <a:gd name="connsiteX39" fmla="*/ 691924 w 866282"/>
                  <a:gd name="connsiteY39" fmla="*/ 159809 h 1636349"/>
                  <a:gd name="connsiteX40" fmla="*/ 677636 w 866282"/>
                  <a:gd name="connsiteY40" fmla="*/ 114566 h 1636349"/>
                  <a:gd name="connsiteX41" fmla="*/ 706212 w 866282"/>
                  <a:gd name="connsiteY41" fmla="*/ 126473 h 1636349"/>
                  <a:gd name="connsiteX42" fmla="*/ 694032 w 866282"/>
                  <a:gd name="connsiteY42" fmla="*/ 25348 h 1636349"/>
                  <a:gd name="connsiteX43" fmla="*/ 313305 w 866282"/>
                  <a:gd name="connsiteY43" fmla="*/ 359835 h 1636349"/>
                  <a:gd name="connsiteX44" fmla="*/ 278538 w 866282"/>
                  <a:gd name="connsiteY44" fmla="*/ 379202 h 1636349"/>
                  <a:gd name="connsiteX45" fmla="*/ 689680 w 866282"/>
                  <a:gd name="connsiteY45" fmla="*/ 5413 h 1636349"/>
                  <a:gd name="connsiteX0" fmla="*/ 689680 w 866282"/>
                  <a:gd name="connsiteY0" fmla="*/ 5413 h 1636349"/>
                  <a:gd name="connsiteX1" fmla="*/ 462642 w 866282"/>
                  <a:gd name="connsiteY1" fmla="*/ 169858 h 1636349"/>
                  <a:gd name="connsiteX2" fmla="*/ 257857 w 866282"/>
                  <a:gd name="connsiteY2" fmla="*/ 343076 h 1636349"/>
                  <a:gd name="connsiteX3" fmla="*/ 256292 w 866282"/>
                  <a:gd name="connsiteY3" fmla="*/ 663659 h 1636349"/>
                  <a:gd name="connsiteX4" fmla="*/ 240439 w 866282"/>
                  <a:gd name="connsiteY4" fmla="*/ 1033433 h 1636349"/>
                  <a:gd name="connsiteX5" fmla="*/ 160292 w 866282"/>
                  <a:gd name="connsiteY5" fmla="*/ 1236450 h 1636349"/>
                  <a:gd name="connsiteX6" fmla="*/ 12725 w 866282"/>
                  <a:gd name="connsiteY6" fmla="*/ 1591734 h 1636349"/>
                  <a:gd name="connsiteX7" fmla="*/ 520337 w 866282"/>
                  <a:gd name="connsiteY7" fmla="*/ 1601805 h 1636349"/>
                  <a:gd name="connsiteX8" fmla="*/ 656682 w 866282"/>
                  <a:gd name="connsiteY8" fmla="*/ 1259720 h 1636349"/>
                  <a:gd name="connsiteX9" fmla="*/ 836090 w 866282"/>
                  <a:gd name="connsiteY9" fmla="*/ 941856 h 1636349"/>
                  <a:gd name="connsiteX10" fmla="*/ 792480 w 866282"/>
                  <a:gd name="connsiteY10" fmla="*/ 690533 h 1636349"/>
                  <a:gd name="connsiteX11" fmla="*/ 806905 w 866282"/>
                  <a:gd name="connsiteY11" fmla="*/ 510783 h 1636349"/>
                  <a:gd name="connsiteX12" fmla="*/ 863170 w 866282"/>
                  <a:gd name="connsiteY12" fmla="*/ 355389 h 1636349"/>
                  <a:gd name="connsiteX13" fmla="*/ 701449 w 866282"/>
                  <a:gd name="connsiteY13" fmla="*/ 224103 h 1636349"/>
                  <a:gd name="connsiteX14" fmla="*/ 799081 w 866282"/>
                  <a:gd name="connsiteY14" fmla="*/ 193146 h 1636349"/>
                  <a:gd name="connsiteX15" fmla="*/ 651443 w 866282"/>
                  <a:gd name="connsiteY15" fmla="*/ 255060 h 1636349"/>
                  <a:gd name="connsiteX16" fmla="*/ 591910 w 866282"/>
                  <a:gd name="connsiteY16" fmla="*/ 462229 h 1636349"/>
                  <a:gd name="connsiteX17" fmla="*/ 449038 w 866282"/>
                  <a:gd name="connsiteY17" fmla="*/ 757502 h 1636349"/>
                  <a:gd name="connsiteX18" fmla="*/ 491898 w 866282"/>
                  <a:gd name="connsiteY18" fmla="*/ 695589 h 1636349"/>
                  <a:gd name="connsiteX19" fmla="*/ 465705 w 866282"/>
                  <a:gd name="connsiteY19" fmla="*/ 676540 h 1636349"/>
                  <a:gd name="connsiteX20" fmla="*/ 546667 w 866282"/>
                  <a:gd name="connsiteY20" fmla="*/ 614628 h 1636349"/>
                  <a:gd name="connsiteX21" fmla="*/ 487137 w 866282"/>
                  <a:gd name="connsiteY21" fmla="*/ 600341 h 1636349"/>
                  <a:gd name="connsiteX22" fmla="*/ 468086 w 866282"/>
                  <a:gd name="connsiteY22" fmla="*/ 567003 h 1636349"/>
                  <a:gd name="connsiteX23" fmla="*/ 549049 w 866282"/>
                  <a:gd name="connsiteY23" fmla="*/ 543191 h 1636349"/>
                  <a:gd name="connsiteX24" fmla="*/ 477612 w 866282"/>
                  <a:gd name="connsiteY24" fmla="*/ 531285 h 1636349"/>
                  <a:gd name="connsiteX25" fmla="*/ 570479 w 866282"/>
                  <a:gd name="connsiteY25" fmla="*/ 521759 h 1636349"/>
                  <a:gd name="connsiteX26" fmla="*/ 427605 w 866282"/>
                  <a:gd name="connsiteY26" fmla="*/ 493186 h 1636349"/>
                  <a:gd name="connsiteX27" fmla="*/ 580005 w 866282"/>
                  <a:gd name="connsiteY27" fmla="*/ 476515 h 1636349"/>
                  <a:gd name="connsiteX28" fmla="*/ 580006 w 866282"/>
                  <a:gd name="connsiteY28" fmla="*/ 428889 h 1636349"/>
                  <a:gd name="connsiteX29" fmla="*/ 460944 w 866282"/>
                  <a:gd name="connsiteY29" fmla="*/ 388408 h 1636349"/>
                  <a:gd name="connsiteX30" fmla="*/ 606200 w 866282"/>
                  <a:gd name="connsiteY30" fmla="*/ 409840 h 1636349"/>
                  <a:gd name="connsiteX31" fmla="*/ 596675 w 866282"/>
                  <a:gd name="connsiteY31" fmla="*/ 376503 h 1636349"/>
                  <a:gd name="connsiteX32" fmla="*/ 518092 w 866282"/>
                  <a:gd name="connsiteY32" fmla="*/ 340784 h 1636349"/>
                  <a:gd name="connsiteX33" fmla="*/ 618106 w 866282"/>
                  <a:gd name="connsiteY33" fmla="*/ 309827 h 1636349"/>
                  <a:gd name="connsiteX34" fmla="*/ 549050 w 866282"/>
                  <a:gd name="connsiteY34" fmla="*/ 295541 h 1636349"/>
                  <a:gd name="connsiteX35" fmla="*/ 613343 w 866282"/>
                  <a:gd name="connsiteY35" fmla="*/ 269347 h 1636349"/>
                  <a:gd name="connsiteX36" fmla="*/ 639538 w 866282"/>
                  <a:gd name="connsiteY36" fmla="*/ 240772 h 1636349"/>
                  <a:gd name="connsiteX37" fmla="*/ 596675 w 866282"/>
                  <a:gd name="connsiteY37" fmla="*/ 240772 h 1636349"/>
                  <a:gd name="connsiteX38" fmla="*/ 653825 w 866282"/>
                  <a:gd name="connsiteY38" fmla="*/ 209816 h 1636349"/>
                  <a:gd name="connsiteX39" fmla="*/ 691924 w 866282"/>
                  <a:gd name="connsiteY39" fmla="*/ 159809 h 1636349"/>
                  <a:gd name="connsiteX40" fmla="*/ 677636 w 866282"/>
                  <a:gd name="connsiteY40" fmla="*/ 114566 h 1636349"/>
                  <a:gd name="connsiteX41" fmla="*/ 706212 w 866282"/>
                  <a:gd name="connsiteY41" fmla="*/ 126473 h 1636349"/>
                  <a:gd name="connsiteX42" fmla="*/ 694032 w 866282"/>
                  <a:gd name="connsiteY42" fmla="*/ 25348 h 1636349"/>
                  <a:gd name="connsiteX43" fmla="*/ 313305 w 866282"/>
                  <a:gd name="connsiteY43" fmla="*/ 359835 h 1636349"/>
                  <a:gd name="connsiteX44" fmla="*/ 278538 w 866282"/>
                  <a:gd name="connsiteY44" fmla="*/ 379202 h 1636349"/>
                  <a:gd name="connsiteX45" fmla="*/ 689680 w 866282"/>
                  <a:gd name="connsiteY45" fmla="*/ 5413 h 1636349"/>
                  <a:gd name="connsiteX0" fmla="*/ 689680 w 863458"/>
                  <a:gd name="connsiteY0" fmla="*/ 5413 h 1636349"/>
                  <a:gd name="connsiteX1" fmla="*/ 462642 w 863458"/>
                  <a:gd name="connsiteY1" fmla="*/ 169858 h 1636349"/>
                  <a:gd name="connsiteX2" fmla="*/ 257857 w 863458"/>
                  <a:gd name="connsiteY2" fmla="*/ 343076 h 1636349"/>
                  <a:gd name="connsiteX3" fmla="*/ 256292 w 863458"/>
                  <a:gd name="connsiteY3" fmla="*/ 663659 h 1636349"/>
                  <a:gd name="connsiteX4" fmla="*/ 240439 w 863458"/>
                  <a:gd name="connsiteY4" fmla="*/ 1033433 h 1636349"/>
                  <a:gd name="connsiteX5" fmla="*/ 160292 w 863458"/>
                  <a:gd name="connsiteY5" fmla="*/ 1236450 h 1636349"/>
                  <a:gd name="connsiteX6" fmla="*/ 12725 w 863458"/>
                  <a:gd name="connsiteY6" fmla="*/ 1591734 h 1636349"/>
                  <a:gd name="connsiteX7" fmla="*/ 520337 w 863458"/>
                  <a:gd name="connsiteY7" fmla="*/ 1601805 h 1636349"/>
                  <a:gd name="connsiteX8" fmla="*/ 656682 w 863458"/>
                  <a:gd name="connsiteY8" fmla="*/ 1259720 h 1636349"/>
                  <a:gd name="connsiteX9" fmla="*/ 836090 w 863458"/>
                  <a:gd name="connsiteY9" fmla="*/ 941856 h 1636349"/>
                  <a:gd name="connsiteX10" fmla="*/ 792480 w 863458"/>
                  <a:gd name="connsiteY10" fmla="*/ 690533 h 1636349"/>
                  <a:gd name="connsiteX11" fmla="*/ 806905 w 863458"/>
                  <a:gd name="connsiteY11" fmla="*/ 510783 h 1636349"/>
                  <a:gd name="connsiteX12" fmla="*/ 863170 w 863458"/>
                  <a:gd name="connsiteY12" fmla="*/ 355389 h 1636349"/>
                  <a:gd name="connsiteX13" fmla="*/ 780031 w 863458"/>
                  <a:gd name="connsiteY13" fmla="*/ 371741 h 1636349"/>
                  <a:gd name="connsiteX14" fmla="*/ 799081 w 863458"/>
                  <a:gd name="connsiteY14" fmla="*/ 193146 h 1636349"/>
                  <a:gd name="connsiteX15" fmla="*/ 651443 w 863458"/>
                  <a:gd name="connsiteY15" fmla="*/ 255060 h 1636349"/>
                  <a:gd name="connsiteX16" fmla="*/ 591910 w 863458"/>
                  <a:gd name="connsiteY16" fmla="*/ 462229 h 1636349"/>
                  <a:gd name="connsiteX17" fmla="*/ 449038 w 863458"/>
                  <a:gd name="connsiteY17" fmla="*/ 757502 h 1636349"/>
                  <a:gd name="connsiteX18" fmla="*/ 491898 w 863458"/>
                  <a:gd name="connsiteY18" fmla="*/ 695589 h 1636349"/>
                  <a:gd name="connsiteX19" fmla="*/ 465705 w 863458"/>
                  <a:gd name="connsiteY19" fmla="*/ 676540 h 1636349"/>
                  <a:gd name="connsiteX20" fmla="*/ 546667 w 863458"/>
                  <a:gd name="connsiteY20" fmla="*/ 614628 h 1636349"/>
                  <a:gd name="connsiteX21" fmla="*/ 487137 w 863458"/>
                  <a:gd name="connsiteY21" fmla="*/ 600341 h 1636349"/>
                  <a:gd name="connsiteX22" fmla="*/ 468086 w 863458"/>
                  <a:gd name="connsiteY22" fmla="*/ 567003 h 1636349"/>
                  <a:gd name="connsiteX23" fmla="*/ 549049 w 863458"/>
                  <a:gd name="connsiteY23" fmla="*/ 543191 h 1636349"/>
                  <a:gd name="connsiteX24" fmla="*/ 477612 w 863458"/>
                  <a:gd name="connsiteY24" fmla="*/ 531285 h 1636349"/>
                  <a:gd name="connsiteX25" fmla="*/ 570479 w 863458"/>
                  <a:gd name="connsiteY25" fmla="*/ 521759 h 1636349"/>
                  <a:gd name="connsiteX26" fmla="*/ 427605 w 863458"/>
                  <a:gd name="connsiteY26" fmla="*/ 493186 h 1636349"/>
                  <a:gd name="connsiteX27" fmla="*/ 580005 w 863458"/>
                  <a:gd name="connsiteY27" fmla="*/ 476515 h 1636349"/>
                  <a:gd name="connsiteX28" fmla="*/ 580006 w 863458"/>
                  <a:gd name="connsiteY28" fmla="*/ 428889 h 1636349"/>
                  <a:gd name="connsiteX29" fmla="*/ 460944 w 863458"/>
                  <a:gd name="connsiteY29" fmla="*/ 388408 h 1636349"/>
                  <a:gd name="connsiteX30" fmla="*/ 606200 w 863458"/>
                  <a:gd name="connsiteY30" fmla="*/ 409840 h 1636349"/>
                  <a:gd name="connsiteX31" fmla="*/ 596675 w 863458"/>
                  <a:gd name="connsiteY31" fmla="*/ 376503 h 1636349"/>
                  <a:gd name="connsiteX32" fmla="*/ 518092 w 863458"/>
                  <a:gd name="connsiteY32" fmla="*/ 340784 h 1636349"/>
                  <a:gd name="connsiteX33" fmla="*/ 618106 w 863458"/>
                  <a:gd name="connsiteY33" fmla="*/ 309827 h 1636349"/>
                  <a:gd name="connsiteX34" fmla="*/ 549050 w 863458"/>
                  <a:gd name="connsiteY34" fmla="*/ 295541 h 1636349"/>
                  <a:gd name="connsiteX35" fmla="*/ 613343 w 863458"/>
                  <a:gd name="connsiteY35" fmla="*/ 269347 h 1636349"/>
                  <a:gd name="connsiteX36" fmla="*/ 639538 w 863458"/>
                  <a:gd name="connsiteY36" fmla="*/ 240772 h 1636349"/>
                  <a:gd name="connsiteX37" fmla="*/ 596675 w 863458"/>
                  <a:gd name="connsiteY37" fmla="*/ 240772 h 1636349"/>
                  <a:gd name="connsiteX38" fmla="*/ 653825 w 863458"/>
                  <a:gd name="connsiteY38" fmla="*/ 209816 h 1636349"/>
                  <a:gd name="connsiteX39" fmla="*/ 691924 w 863458"/>
                  <a:gd name="connsiteY39" fmla="*/ 159809 h 1636349"/>
                  <a:gd name="connsiteX40" fmla="*/ 677636 w 863458"/>
                  <a:gd name="connsiteY40" fmla="*/ 114566 h 1636349"/>
                  <a:gd name="connsiteX41" fmla="*/ 706212 w 863458"/>
                  <a:gd name="connsiteY41" fmla="*/ 126473 h 1636349"/>
                  <a:gd name="connsiteX42" fmla="*/ 694032 w 863458"/>
                  <a:gd name="connsiteY42" fmla="*/ 25348 h 1636349"/>
                  <a:gd name="connsiteX43" fmla="*/ 313305 w 863458"/>
                  <a:gd name="connsiteY43" fmla="*/ 359835 h 1636349"/>
                  <a:gd name="connsiteX44" fmla="*/ 278538 w 863458"/>
                  <a:gd name="connsiteY44" fmla="*/ 379202 h 1636349"/>
                  <a:gd name="connsiteX45" fmla="*/ 689680 w 863458"/>
                  <a:gd name="connsiteY45" fmla="*/ 5413 h 1636349"/>
                  <a:gd name="connsiteX0" fmla="*/ 689680 w 863458"/>
                  <a:gd name="connsiteY0" fmla="*/ 5413 h 1636349"/>
                  <a:gd name="connsiteX1" fmla="*/ 462642 w 863458"/>
                  <a:gd name="connsiteY1" fmla="*/ 169858 h 1636349"/>
                  <a:gd name="connsiteX2" fmla="*/ 257857 w 863458"/>
                  <a:gd name="connsiteY2" fmla="*/ 343076 h 1636349"/>
                  <a:gd name="connsiteX3" fmla="*/ 256292 w 863458"/>
                  <a:gd name="connsiteY3" fmla="*/ 663659 h 1636349"/>
                  <a:gd name="connsiteX4" fmla="*/ 240439 w 863458"/>
                  <a:gd name="connsiteY4" fmla="*/ 1033433 h 1636349"/>
                  <a:gd name="connsiteX5" fmla="*/ 160292 w 863458"/>
                  <a:gd name="connsiteY5" fmla="*/ 1236450 h 1636349"/>
                  <a:gd name="connsiteX6" fmla="*/ 12725 w 863458"/>
                  <a:gd name="connsiteY6" fmla="*/ 1591734 h 1636349"/>
                  <a:gd name="connsiteX7" fmla="*/ 520337 w 863458"/>
                  <a:gd name="connsiteY7" fmla="*/ 1601805 h 1636349"/>
                  <a:gd name="connsiteX8" fmla="*/ 656682 w 863458"/>
                  <a:gd name="connsiteY8" fmla="*/ 1259720 h 1636349"/>
                  <a:gd name="connsiteX9" fmla="*/ 836090 w 863458"/>
                  <a:gd name="connsiteY9" fmla="*/ 941856 h 1636349"/>
                  <a:gd name="connsiteX10" fmla="*/ 792480 w 863458"/>
                  <a:gd name="connsiteY10" fmla="*/ 690533 h 1636349"/>
                  <a:gd name="connsiteX11" fmla="*/ 806905 w 863458"/>
                  <a:gd name="connsiteY11" fmla="*/ 510783 h 1636349"/>
                  <a:gd name="connsiteX12" fmla="*/ 863170 w 863458"/>
                  <a:gd name="connsiteY12" fmla="*/ 355389 h 1636349"/>
                  <a:gd name="connsiteX13" fmla="*/ 780031 w 863458"/>
                  <a:gd name="connsiteY13" fmla="*/ 371741 h 1636349"/>
                  <a:gd name="connsiteX14" fmla="*/ 727644 w 863458"/>
                  <a:gd name="connsiteY14" fmla="*/ 131233 h 1636349"/>
                  <a:gd name="connsiteX15" fmla="*/ 651443 w 863458"/>
                  <a:gd name="connsiteY15" fmla="*/ 255060 h 1636349"/>
                  <a:gd name="connsiteX16" fmla="*/ 591910 w 863458"/>
                  <a:gd name="connsiteY16" fmla="*/ 462229 h 1636349"/>
                  <a:gd name="connsiteX17" fmla="*/ 449038 w 863458"/>
                  <a:gd name="connsiteY17" fmla="*/ 757502 h 1636349"/>
                  <a:gd name="connsiteX18" fmla="*/ 491898 w 863458"/>
                  <a:gd name="connsiteY18" fmla="*/ 695589 h 1636349"/>
                  <a:gd name="connsiteX19" fmla="*/ 465705 w 863458"/>
                  <a:gd name="connsiteY19" fmla="*/ 676540 h 1636349"/>
                  <a:gd name="connsiteX20" fmla="*/ 546667 w 863458"/>
                  <a:gd name="connsiteY20" fmla="*/ 614628 h 1636349"/>
                  <a:gd name="connsiteX21" fmla="*/ 487137 w 863458"/>
                  <a:gd name="connsiteY21" fmla="*/ 600341 h 1636349"/>
                  <a:gd name="connsiteX22" fmla="*/ 468086 w 863458"/>
                  <a:gd name="connsiteY22" fmla="*/ 567003 h 1636349"/>
                  <a:gd name="connsiteX23" fmla="*/ 549049 w 863458"/>
                  <a:gd name="connsiteY23" fmla="*/ 543191 h 1636349"/>
                  <a:gd name="connsiteX24" fmla="*/ 477612 w 863458"/>
                  <a:gd name="connsiteY24" fmla="*/ 531285 h 1636349"/>
                  <a:gd name="connsiteX25" fmla="*/ 570479 w 863458"/>
                  <a:gd name="connsiteY25" fmla="*/ 521759 h 1636349"/>
                  <a:gd name="connsiteX26" fmla="*/ 427605 w 863458"/>
                  <a:gd name="connsiteY26" fmla="*/ 493186 h 1636349"/>
                  <a:gd name="connsiteX27" fmla="*/ 580005 w 863458"/>
                  <a:gd name="connsiteY27" fmla="*/ 476515 h 1636349"/>
                  <a:gd name="connsiteX28" fmla="*/ 580006 w 863458"/>
                  <a:gd name="connsiteY28" fmla="*/ 428889 h 1636349"/>
                  <a:gd name="connsiteX29" fmla="*/ 460944 w 863458"/>
                  <a:gd name="connsiteY29" fmla="*/ 388408 h 1636349"/>
                  <a:gd name="connsiteX30" fmla="*/ 606200 w 863458"/>
                  <a:gd name="connsiteY30" fmla="*/ 409840 h 1636349"/>
                  <a:gd name="connsiteX31" fmla="*/ 596675 w 863458"/>
                  <a:gd name="connsiteY31" fmla="*/ 376503 h 1636349"/>
                  <a:gd name="connsiteX32" fmla="*/ 518092 w 863458"/>
                  <a:gd name="connsiteY32" fmla="*/ 340784 h 1636349"/>
                  <a:gd name="connsiteX33" fmla="*/ 618106 w 863458"/>
                  <a:gd name="connsiteY33" fmla="*/ 309827 h 1636349"/>
                  <a:gd name="connsiteX34" fmla="*/ 549050 w 863458"/>
                  <a:gd name="connsiteY34" fmla="*/ 295541 h 1636349"/>
                  <a:gd name="connsiteX35" fmla="*/ 613343 w 863458"/>
                  <a:gd name="connsiteY35" fmla="*/ 269347 h 1636349"/>
                  <a:gd name="connsiteX36" fmla="*/ 639538 w 863458"/>
                  <a:gd name="connsiteY36" fmla="*/ 240772 h 1636349"/>
                  <a:gd name="connsiteX37" fmla="*/ 596675 w 863458"/>
                  <a:gd name="connsiteY37" fmla="*/ 240772 h 1636349"/>
                  <a:gd name="connsiteX38" fmla="*/ 653825 w 863458"/>
                  <a:gd name="connsiteY38" fmla="*/ 209816 h 1636349"/>
                  <a:gd name="connsiteX39" fmla="*/ 691924 w 863458"/>
                  <a:gd name="connsiteY39" fmla="*/ 159809 h 1636349"/>
                  <a:gd name="connsiteX40" fmla="*/ 677636 w 863458"/>
                  <a:gd name="connsiteY40" fmla="*/ 114566 h 1636349"/>
                  <a:gd name="connsiteX41" fmla="*/ 706212 w 863458"/>
                  <a:gd name="connsiteY41" fmla="*/ 126473 h 1636349"/>
                  <a:gd name="connsiteX42" fmla="*/ 694032 w 863458"/>
                  <a:gd name="connsiteY42" fmla="*/ 25348 h 1636349"/>
                  <a:gd name="connsiteX43" fmla="*/ 313305 w 863458"/>
                  <a:gd name="connsiteY43" fmla="*/ 359835 h 1636349"/>
                  <a:gd name="connsiteX44" fmla="*/ 278538 w 863458"/>
                  <a:gd name="connsiteY44" fmla="*/ 379202 h 1636349"/>
                  <a:gd name="connsiteX45" fmla="*/ 689680 w 863458"/>
                  <a:gd name="connsiteY45" fmla="*/ 5413 h 1636349"/>
                  <a:gd name="connsiteX0" fmla="*/ 689680 w 863458"/>
                  <a:gd name="connsiteY0" fmla="*/ 5413 h 1636349"/>
                  <a:gd name="connsiteX1" fmla="*/ 462642 w 863458"/>
                  <a:gd name="connsiteY1" fmla="*/ 169858 h 1636349"/>
                  <a:gd name="connsiteX2" fmla="*/ 257857 w 863458"/>
                  <a:gd name="connsiteY2" fmla="*/ 343076 h 1636349"/>
                  <a:gd name="connsiteX3" fmla="*/ 256292 w 863458"/>
                  <a:gd name="connsiteY3" fmla="*/ 663659 h 1636349"/>
                  <a:gd name="connsiteX4" fmla="*/ 240439 w 863458"/>
                  <a:gd name="connsiteY4" fmla="*/ 1033433 h 1636349"/>
                  <a:gd name="connsiteX5" fmla="*/ 160292 w 863458"/>
                  <a:gd name="connsiteY5" fmla="*/ 1236450 h 1636349"/>
                  <a:gd name="connsiteX6" fmla="*/ 12725 w 863458"/>
                  <a:gd name="connsiteY6" fmla="*/ 1591734 h 1636349"/>
                  <a:gd name="connsiteX7" fmla="*/ 520337 w 863458"/>
                  <a:gd name="connsiteY7" fmla="*/ 1601805 h 1636349"/>
                  <a:gd name="connsiteX8" fmla="*/ 656682 w 863458"/>
                  <a:gd name="connsiteY8" fmla="*/ 1259720 h 1636349"/>
                  <a:gd name="connsiteX9" fmla="*/ 836090 w 863458"/>
                  <a:gd name="connsiteY9" fmla="*/ 941856 h 1636349"/>
                  <a:gd name="connsiteX10" fmla="*/ 792480 w 863458"/>
                  <a:gd name="connsiteY10" fmla="*/ 690533 h 1636349"/>
                  <a:gd name="connsiteX11" fmla="*/ 806905 w 863458"/>
                  <a:gd name="connsiteY11" fmla="*/ 510783 h 1636349"/>
                  <a:gd name="connsiteX12" fmla="*/ 863170 w 863458"/>
                  <a:gd name="connsiteY12" fmla="*/ 355389 h 1636349"/>
                  <a:gd name="connsiteX13" fmla="*/ 780031 w 863458"/>
                  <a:gd name="connsiteY13" fmla="*/ 371741 h 1636349"/>
                  <a:gd name="connsiteX14" fmla="*/ 727644 w 863458"/>
                  <a:gd name="connsiteY14" fmla="*/ 131233 h 1636349"/>
                  <a:gd name="connsiteX15" fmla="*/ 651443 w 863458"/>
                  <a:gd name="connsiteY15" fmla="*/ 255060 h 1636349"/>
                  <a:gd name="connsiteX16" fmla="*/ 591910 w 863458"/>
                  <a:gd name="connsiteY16" fmla="*/ 462229 h 1636349"/>
                  <a:gd name="connsiteX17" fmla="*/ 449038 w 863458"/>
                  <a:gd name="connsiteY17" fmla="*/ 757502 h 1636349"/>
                  <a:gd name="connsiteX18" fmla="*/ 491898 w 863458"/>
                  <a:gd name="connsiteY18" fmla="*/ 695589 h 1636349"/>
                  <a:gd name="connsiteX19" fmla="*/ 465705 w 863458"/>
                  <a:gd name="connsiteY19" fmla="*/ 676540 h 1636349"/>
                  <a:gd name="connsiteX20" fmla="*/ 546667 w 863458"/>
                  <a:gd name="connsiteY20" fmla="*/ 614628 h 1636349"/>
                  <a:gd name="connsiteX21" fmla="*/ 487137 w 863458"/>
                  <a:gd name="connsiteY21" fmla="*/ 600341 h 1636349"/>
                  <a:gd name="connsiteX22" fmla="*/ 468086 w 863458"/>
                  <a:gd name="connsiteY22" fmla="*/ 567003 h 1636349"/>
                  <a:gd name="connsiteX23" fmla="*/ 549049 w 863458"/>
                  <a:gd name="connsiteY23" fmla="*/ 543191 h 1636349"/>
                  <a:gd name="connsiteX24" fmla="*/ 477612 w 863458"/>
                  <a:gd name="connsiteY24" fmla="*/ 531285 h 1636349"/>
                  <a:gd name="connsiteX25" fmla="*/ 570479 w 863458"/>
                  <a:gd name="connsiteY25" fmla="*/ 521759 h 1636349"/>
                  <a:gd name="connsiteX26" fmla="*/ 427605 w 863458"/>
                  <a:gd name="connsiteY26" fmla="*/ 493186 h 1636349"/>
                  <a:gd name="connsiteX27" fmla="*/ 580005 w 863458"/>
                  <a:gd name="connsiteY27" fmla="*/ 476515 h 1636349"/>
                  <a:gd name="connsiteX28" fmla="*/ 580006 w 863458"/>
                  <a:gd name="connsiteY28" fmla="*/ 428889 h 1636349"/>
                  <a:gd name="connsiteX29" fmla="*/ 460944 w 863458"/>
                  <a:gd name="connsiteY29" fmla="*/ 388408 h 1636349"/>
                  <a:gd name="connsiteX30" fmla="*/ 606200 w 863458"/>
                  <a:gd name="connsiteY30" fmla="*/ 409840 h 1636349"/>
                  <a:gd name="connsiteX31" fmla="*/ 596675 w 863458"/>
                  <a:gd name="connsiteY31" fmla="*/ 376503 h 1636349"/>
                  <a:gd name="connsiteX32" fmla="*/ 518092 w 863458"/>
                  <a:gd name="connsiteY32" fmla="*/ 340784 h 1636349"/>
                  <a:gd name="connsiteX33" fmla="*/ 618106 w 863458"/>
                  <a:gd name="connsiteY33" fmla="*/ 309827 h 1636349"/>
                  <a:gd name="connsiteX34" fmla="*/ 549050 w 863458"/>
                  <a:gd name="connsiteY34" fmla="*/ 295541 h 1636349"/>
                  <a:gd name="connsiteX35" fmla="*/ 613343 w 863458"/>
                  <a:gd name="connsiteY35" fmla="*/ 269347 h 1636349"/>
                  <a:gd name="connsiteX36" fmla="*/ 639538 w 863458"/>
                  <a:gd name="connsiteY36" fmla="*/ 240772 h 1636349"/>
                  <a:gd name="connsiteX37" fmla="*/ 596675 w 863458"/>
                  <a:gd name="connsiteY37" fmla="*/ 240772 h 1636349"/>
                  <a:gd name="connsiteX38" fmla="*/ 653825 w 863458"/>
                  <a:gd name="connsiteY38" fmla="*/ 209816 h 1636349"/>
                  <a:gd name="connsiteX39" fmla="*/ 691924 w 863458"/>
                  <a:gd name="connsiteY39" fmla="*/ 159809 h 1636349"/>
                  <a:gd name="connsiteX40" fmla="*/ 677636 w 863458"/>
                  <a:gd name="connsiteY40" fmla="*/ 114566 h 1636349"/>
                  <a:gd name="connsiteX41" fmla="*/ 706212 w 863458"/>
                  <a:gd name="connsiteY41" fmla="*/ 126473 h 1636349"/>
                  <a:gd name="connsiteX42" fmla="*/ 694032 w 863458"/>
                  <a:gd name="connsiteY42" fmla="*/ 25348 h 1636349"/>
                  <a:gd name="connsiteX43" fmla="*/ 313305 w 863458"/>
                  <a:gd name="connsiteY43" fmla="*/ 359835 h 1636349"/>
                  <a:gd name="connsiteX44" fmla="*/ 278538 w 863458"/>
                  <a:gd name="connsiteY44" fmla="*/ 379202 h 1636349"/>
                  <a:gd name="connsiteX45" fmla="*/ 689680 w 863458"/>
                  <a:gd name="connsiteY45" fmla="*/ 5413 h 1636349"/>
                  <a:gd name="connsiteX0" fmla="*/ 689680 w 865950"/>
                  <a:gd name="connsiteY0" fmla="*/ 5413 h 1636349"/>
                  <a:gd name="connsiteX1" fmla="*/ 462642 w 865950"/>
                  <a:gd name="connsiteY1" fmla="*/ 169858 h 1636349"/>
                  <a:gd name="connsiteX2" fmla="*/ 257857 w 865950"/>
                  <a:gd name="connsiteY2" fmla="*/ 343076 h 1636349"/>
                  <a:gd name="connsiteX3" fmla="*/ 256292 w 865950"/>
                  <a:gd name="connsiteY3" fmla="*/ 663659 h 1636349"/>
                  <a:gd name="connsiteX4" fmla="*/ 240439 w 865950"/>
                  <a:gd name="connsiteY4" fmla="*/ 1033433 h 1636349"/>
                  <a:gd name="connsiteX5" fmla="*/ 160292 w 865950"/>
                  <a:gd name="connsiteY5" fmla="*/ 1236450 h 1636349"/>
                  <a:gd name="connsiteX6" fmla="*/ 12725 w 865950"/>
                  <a:gd name="connsiteY6" fmla="*/ 1591734 h 1636349"/>
                  <a:gd name="connsiteX7" fmla="*/ 520337 w 865950"/>
                  <a:gd name="connsiteY7" fmla="*/ 1601805 h 1636349"/>
                  <a:gd name="connsiteX8" fmla="*/ 656682 w 865950"/>
                  <a:gd name="connsiteY8" fmla="*/ 1259720 h 1636349"/>
                  <a:gd name="connsiteX9" fmla="*/ 836090 w 865950"/>
                  <a:gd name="connsiteY9" fmla="*/ 941856 h 1636349"/>
                  <a:gd name="connsiteX10" fmla="*/ 792480 w 865950"/>
                  <a:gd name="connsiteY10" fmla="*/ 690533 h 1636349"/>
                  <a:gd name="connsiteX11" fmla="*/ 806905 w 865950"/>
                  <a:gd name="connsiteY11" fmla="*/ 510783 h 1636349"/>
                  <a:gd name="connsiteX12" fmla="*/ 863170 w 865950"/>
                  <a:gd name="connsiteY12" fmla="*/ 355389 h 1636349"/>
                  <a:gd name="connsiteX13" fmla="*/ 708593 w 865950"/>
                  <a:gd name="connsiteY13" fmla="*/ 238391 h 1636349"/>
                  <a:gd name="connsiteX14" fmla="*/ 727644 w 865950"/>
                  <a:gd name="connsiteY14" fmla="*/ 131233 h 1636349"/>
                  <a:gd name="connsiteX15" fmla="*/ 651443 w 865950"/>
                  <a:gd name="connsiteY15" fmla="*/ 255060 h 1636349"/>
                  <a:gd name="connsiteX16" fmla="*/ 591910 w 865950"/>
                  <a:gd name="connsiteY16" fmla="*/ 462229 h 1636349"/>
                  <a:gd name="connsiteX17" fmla="*/ 449038 w 865950"/>
                  <a:gd name="connsiteY17" fmla="*/ 757502 h 1636349"/>
                  <a:gd name="connsiteX18" fmla="*/ 491898 w 865950"/>
                  <a:gd name="connsiteY18" fmla="*/ 695589 h 1636349"/>
                  <a:gd name="connsiteX19" fmla="*/ 465705 w 865950"/>
                  <a:gd name="connsiteY19" fmla="*/ 676540 h 1636349"/>
                  <a:gd name="connsiteX20" fmla="*/ 546667 w 865950"/>
                  <a:gd name="connsiteY20" fmla="*/ 614628 h 1636349"/>
                  <a:gd name="connsiteX21" fmla="*/ 487137 w 865950"/>
                  <a:gd name="connsiteY21" fmla="*/ 600341 h 1636349"/>
                  <a:gd name="connsiteX22" fmla="*/ 468086 w 865950"/>
                  <a:gd name="connsiteY22" fmla="*/ 567003 h 1636349"/>
                  <a:gd name="connsiteX23" fmla="*/ 549049 w 865950"/>
                  <a:gd name="connsiteY23" fmla="*/ 543191 h 1636349"/>
                  <a:gd name="connsiteX24" fmla="*/ 477612 w 865950"/>
                  <a:gd name="connsiteY24" fmla="*/ 531285 h 1636349"/>
                  <a:gd name="connsiteX25" fmla="*/ 570479 w 865950"/>
                  <a:gd name="connsiteY25" fmla="*/ 521759 h 1636349"/>
                  <a:gd name="connsiteX26" fmla="*/ 427605 w 865950"/>
                  <a:gd name="connsiteY26" fmla="*/ 493186 h 1636349"/>
                  <a:gd name="connsiteX27" fmla="*/ 580005 w 865950"/>
                  <a:gd name="connsiteY27" fmla="*/ 476515 h 1636349"/>
                  <a:gd name="connsiteX28" fmla="*/ 580006 w 865950"/>
                  <a:gd name="connsiteY28" fmla="*/ 428889 h 1636349"/>
                  <a:gd name="connsiteX29" fmla="*/ 460944 w 865950"/>
                  <a:gd name="connsiteY29" fmla="*/ 388408 h 1636349"/>
                  <a:gd name="connsiteX30" fmla="*/ 606200 w 865950"/>
                  <a:gd name="connsiteY30" fmla="*/ 409840 h 1636349"/>
                  <a:gd name="connsiteX31" fmla="*/ 596675 w 865950"/>
                  <a:gd name="connsiteY31" fmla="*/ 376503 h 1636349"/>
                  <a:gd name="connsiteX32" fmla="*/ 518092 w 865950"/>
                  <a:gd name="connsiteY32" fmla="*/ 340784 h 1636349"/>
                  <a:gd name="connsiteX33" fmla="*/ 618106 w 865950"/>
                  <a:gd name="connsiteY33" fmla="*/ 309827 h 1636349"/>
                  <a:gd name="connsiteX34" fmla="*/ 549050 w 865950"/>
                  <a:gd name="connsiteY34" fmla="*/ 295541 h 1636349"/>
                  <a:gd name="connsiteX35" fmla="*/ 613343 w 865950"/>
                  <a:gd name="connsiteY35" fmla="*/ 269347 h 1636349"/>
                  <a:gd name="connsiteX36" fmla="*/ 639538 w 865950"/>
                  <a:gd name="connsiteY36" fmla="*/ 240772 h 1636349"/>
                  <a:gd name="connsiteX37" fmla="*/ 596675 w 865950"/>
                  <a:gd name="connsiteY37" fmla="*/ 240772 h 1636349"/>
                  <a:gd name="connsiteX38" fmla="*/ 653825 w 865950"/>
                  <a:gd name="connsiteY38" fmla="*/ 209816 h 1636349"/>
                  <a:gd name="connsiteX39" fmla="*/ 691924 w 865950"/>
                  <a:gd name="connsiteY39" fmla="*/ 159809 h 1636349"/>
                  <a:gd name="connsiteX40" fmla="*/ 677636 w 865950"/>
                  <a:gd name="connsiteY40" fmla="*/ 114566 h 1636349"/>
                  <a:gd name="connsiteX41" fmla="*/ 706212 w 865950"/>
                  <a:gd name="connsiteY41" fmla="*/ 126473 h 1636349"/>
                  <a:gd name="connsiteX42" fmla="*/ 694032 w 865950"/>
                  <a:gd name="connsiteY42" fmla="*/ 25348 h 1636349"/>
                  <a:gd name="connsiteX43" fmla="*/ 313305 w 865950"/>
                  <a:gd name="connsiteY43" fmla="*/ 359835 h 1636349"/>
                  <a:gd name="connsiteX44" fmla="*/ 278538 w 865950"/>
                  <a:gd name="connsiteY44" fmla="*/ 379202 h 1636349"/>
                  <a:gd name="connsiteX45" fmla="*/ 689680 w 865950"/>
                  <a:gd name="connsiteY45" fmla="*/ 5413 h 1636349"/>
                  <a:gd name="connsiteX0" fmla="*/ 689680 w 840890"/>
                  <a:gd name="connsiteY0" fmla="*/ 5413 h 1636349"/>
                  <a:gd name="connsiteX1" fmla="*/ 462642 w 840890"/>
                  <a:gd name="connsiteY1" fmla="*/ 169858 h 1636349"/>
                  <a:gd name="connsiteX2" fmla="*/ 257857 w 840890"/>
                  <a:gd name="connsiteY2" fmla="*/ 343076 h 1636349"/>
                  <a:gd name="connsiteX3" fmla="*/ 256292 w 840890"/>
                  <a:gd name="connsiteY3" fmla="*/ 663659 h 1636349"/>
                  <a:gd name="connsiteX4" fmla="*/ 240439 w 840890"/>
                  <a:gd name="connsiteY4" fmla="*/ 1033433 h 1636349"/>
                  <a:gd name="connsiteX5" fmla="*/ 160292 w 840890"/>
                  <a:gd name="connsiteY5" fmla="*/ 1236450 h 1636349"/>
                  <a:gd name="connsiteX6" fmla="*/ 12725 w 840890"/>
                  <a:gd name="connsiteY6" fmla="*/ 1591734 h 1636349"/>
                  <a:gd name="connsiteX7" fmla="*/ 520337 w 840890"/>
                  <a:gd name="connsiteY7" fmla="*/ 1601805 h 1636349"/>
                  <a:gd name="connsiteX8" fmla="*/ 656682 w 840890"/>
                  <a:gd name="connsiteY8" fmla="*/ 1259720 h 1636349"/>
                  <a:gd name="connsiteX9" fmla="*/ 836090 w 840890"/>
                  <a:gd name="connsiteY9" fmla="*/ 941856 h 1636349"/>
                  <a:gd name="connsiteX10" fmla="*/ 792480 w 840890"/>
                  <a:gd name="connsiteY10" fmla="*/ 690533 h 1636349"/>
                  <a:gd name="connsiteX11" fmla="*/ 806905 w 840890"/>
                  <a:gd name="connsiteY11" fmla="*/ 510783 h 1636349"/>
                  <a:gd name="connsiteX12" fmla="*/ 829832 w 840890"/>
                  <a:gd name="connsiteY12" fmla="*/ 262520 h 1636349"/>
                  <a:gd name="connsiteX13" fmla="*/ 708593 w 840890"/>
                  <a:gd name="connsiteY13" fmla="*/ 238391 h 1636349"/>
                  <a:gd name="connsiteX14" fmla="*/ 727644 w 840890"/>
                  <a:gd name="connsiteY14" fmla="*/ 131233 h 1636349"/>
                  <a:gd name="connsiteX15" fmla="*/ 651443 w 840890"/>
                  <a:gd name="connsiteY15" fmla="*/ 255060 h 1636349"/>
                  <a:gd name="connsiteX16" fmla="*/ 591910 w 840890"/>
                  <a:gd name="connsiteY16" fmla="*/ 462229 h 1636349"/>
                  <a:gd name="connsiteX17" fmla="*/ 449038 w 840890"/>
                  <a:gd name="connsiteY17" fmla="*/ 757502 h 1636349"/>
                  <a:gd name="connsiteX18" fmla="*/ 491898 w 840890"/>
                  <a:gd name="connsiteY18" fmla="*/ 695589 h 1636349"/>
                  <a:gd name="connsiteX19" fmla="*/ 465705 w 840890"/>
                  <a:gd name="connsiteY19" fmla="*/ 676540 h 1636349"/>
                  <a:gd name="connsiteX20" fmla="*/ 546667 w 840890"/>
                  <a:gd name="connsiteY20" fmla="*/ 614628 h 1636349"/>
                  <a:gd name="connsiteX21" fmla="*/ 487137 w 840890"/>
                  <a:gd name="connsiteY21" fmla="*/ 600341 h 1636349"/>
                  <a:gd name="connsiteX22" fmla="*/ 468086 w 840890"/>
                  <a:gd name="connsiteY22" fmla="*/ 567003 h 1636349"/>
                  <a:gd name="connsiteX23" fmla="*/ 549049 w 840890"/>
                  <a:gd name="connsiteY23" fmla="*/ 543191 h 1636349"/>
                  <a:gd name="connsiteX24" fmla="*/ 477612 w 840890"/>
                  <a:gd name="connsiteY24" fmla="*/ 531285 h 1636349"/>
                  <a:gd name="connsiteX25" fmla="*/ 570479 w 840890"/>
                  <a:gd name="connsiteY25" fmla="*/ 521759 h 1636349"/>
                  <a:gd name="connsiteX26" fmla="*/ 427605 w 840890"/>
                  <a:gd name="connsiteY26" fmla="*/ 493186 h 1636349"/>
                  <a:gd name="connsiteX27" fmla="*/ 580005 w 840890"/>
                  <a:gd name="connsiteY27" fmla="*/ 476515 h 1636349"/>
                  <a:gd name="connsiteX28" fmla="*/ 580006 w 840890"/>
                  <a:gd name="connsiteY28" fmla="*/ 428889 h 1636349"/>
                  <a:gd name="connsiteX29" fmla="*/ 460944 w 840890"/>
                  <a:gd name="connsiteY29" fmla="*/ 388408 h 1636349"/>
                  <a:gd name="connsiteX30" fmla="*/ 606200 w 840890"/>
                  <a:gd name="connsiteY30" fmla="*/ 409840 h 1636349"/>
                  <a:gd name="connsiteX31" fmla="*/ 596675 w 840890"/>
                  <a:gd name="connsiteY31" fmla="*/ 376503 h 1636349"/>
                  <a:gd name="connsiteX32" fmla="*/ 518092 w 840890"/>
                  <a:gd name="connsiteY32" fmla="*/ 340784 h 1636349"/>
                  <a:gd name="connsiteX33" fmla="*/ 618106 w 840890"/>
                  <a:gd name="connsiteY33" fmla="*/ 309827 h 1636349"/>
                  <a:gd name="connsiteX34" fmla="*/ 549050 w 840890"/>
                  <a:gd name="connsiteY34" fmla="*/ 295541 h 1636349"/>
                  <a:gd name="connsiteX35" fmla="*/ 613343 w 840890"/>
                  <a:gd name="connsiteY35" fmla="*/ 269347 h 1636349"/>
                  <a:gd name="connsiteX36" fmla="*/ 639538 w 840890"/>
                  <a:gd name="connsiteY36" fmla="*/ 240772 h 1636349"/>
                  <a:gd name="connsiteX37" fmla="*/ 596675 w 840890"/>
                  <a:gd name="connsiteY37" fmla="*/ 240772 h 1636349"/>
                  <a:gd name="connsiteX38" fmla="*/ 653825 w 840890"/>
                  <a:gd name="connsiteY38" fmla="*/ 209816 h 1636349"/>
                  <a:gd name="connsiteX39" fmla="*/ 691924 w 840890"/>
                  <a:gd name="connsiteY39" fmla="*/ 159809 h 1636349"/>
                  <a:gd name="connsiteX40" fmla="*/ 677636 w 840890"/>
                  <a:gd name="connsiteY40" fmla="*/ 114566 h 1636349"/>
                  <a:gd name="connsiteX41" fmla="*/ 706212 w 840890"/>
                  <a:gd name="connsiteY41" fmla="*/ 126473 h 1636349"/>
                  <a:gd name="connsiteX42" fmla="*/ 694032 w 840890"/>
                  <a:gd name="connsiteY42" fmla="*/ 25348 h 1636349"/>
                  <a:gd name="connsiteX43" fmla="*/ 313305 w 840890"/>
                  <a:gd name="connsiteY43" fmla="*/ 359835 h 1636349"/>
                  <a:gd name="connsiteX44" fmla="*/ 278538 w 840890"/>
                  <a:gd name="connsiteY44" fmla="*/ 379202 h 1636349"/>
                  <a:gd name="connsiteX45" fmla="*/ 689680 w 840890"/>
                  <a:gd name="connsiteY45" fmla="*/ 5413 h 1636349"/>
                  <a:gd name="connsiteX0" fmla="*/ 689680 w 846010"/>
                  <a:gd name="connsiteY0" fmla="*/ 5413 h 1636349"/>
                  <a:gd name="connsiteX1" fmla="*/ 462642 w 846010"/>
                  <a:gd name="connsiteY1" fmla="*/ 169858 h 1636349"/>
                  <a:gd name="connsiteX2" fmla="*/ 257857 w 846010"/>
                  <a:gd name="connsiteY2" fmla="*/ 343076 h 1636349"/>
                  <a:gd name="connsiteX3" fmla="*/ 256292 w 846010"/>
                  <a:gd name="connsiteY3" fmla="*/ 663659 h 1636349"/>
                  <a:gd name="connsiteX4" fmla="*/ 240439 w 846010"/>
                  <a:gd name="connsiteY4" fmla="*/ 1033433 h 1636349"/>
                  <a:gd name="connsiteX5" fmla="*/ 160292 w 846010"/>
                  <a:gd name="connsiteY5" fmla="*/ 1236450 h 1636349"/>
                  <a:gd name="connsiteX6" fmla="*/ 12725 w 846010"/>
                  <a:gd name="connsiteY6" fmla="*/ 1591734 h 1636349"/>
                  <a:gd name="connsiteX7" fmla="*/ 520337 w 846010"/>
                  <a:gd name="connsiteY7" fmla="*/ 1601805 h 1636349"/>
                  <a:gd name="connsiteX8" fmla="*/ 656682 w 846010"/>
                  <a:gd name="connsiteY8" fmla="*/ 1259720 h 1636349"/>
                  <a:gd name="connsiteX9" fmla="*/ 836090 w 846010"/>
                  <a:gd name="connsiteY9" fmla="*/ 941856 h 1636349"/>
                  <a:gd name="connsiteX10" fmla="*/ 792480 w 846010"/>
                  <a:gd name="connsiteY10" fmla="*/ 690533 h 1636349"/>
                  <a:gd name="connsiteX11" fmla="*/ 806905 w 846010"/>
                  <a:gd name="connsiteY11" fmla="*/ 510783 h 1636349"/>
                  <a:gd name="connsiteX12" fmla="*/ 829832 w 846010"/>
                  <a:gd name="connsiteY12" fmla="*/ 262520 h 1636349"/>
                  <a:gd name="connsiteX13" fmla="*/ 708593 w 846010"/>
                  <a:gd name="connsiteY13" fmla="*/ 238391 h 1636349"/>
                  <a:gd name="connsiteX14" fmla="*/ 727644 w 846010"/>
                  <a:gd name="connsiteY14" fmla="*/ 131233 h 1636349"/>
                  <a:gd name="connsiteX15" fmla="*/ 651443 w 846010"/>
                  <a:gd name="connsiteY15" fmla="*/ 255060 h 1636349"/>
                  <a:gd name="connsiteX16" fmla="*/ 591910 w 846010"/>
                  <a:gd name="connsiteY16" fmla="*/ 462229 h 1636349"/>
                  <a:gd name="connsiteX17" fmla="*/ 449038 w 846010"/>
                  <a:gd name="connsiteY17" fmla="*/ 757502 h 1636349"/>
                  <a:gd name="connsiteX18" fmla="*/ 491898 w 846010"/>
                  <a:gd name="connsiteY18" fmla="*/ 695589 h 1636349"/>
                  <a:gd name="connsiteX19" fmla="*/ 465705 w 846010"/>
                  <a:gd name="connsiteY19" fmla="*/ 676540 h 1636349"/>
                  <a:gd name="connsiteX20" fmla="*/ 546667 w 846010"/>
                  <a:gd name="connsiteY20" fmla="*/ 614628 h 1636349"/>
                  <a:gd name="connsiteX21" fmla="*/ 487137 w 846010"/>
                  <a:gd name="connsiteY21" fmla="*/ 600341 h 1636349"/>
                  <a:gd name="connsiteX22" fmla="*/ 468086 w 846010"/>
                  <a:gd name="connsiteY22" fmla="*/ 567003 h 1636349"/>
                  <a:gd name="connsiteX23" fmla="*/ 549049 w 846010"/>
                  <a:gd name="connsiteY23" fmla="*/ 543191 h 1636349"/>
                  <a:gd name="connsiteX24" fmla="*/ 477612 w 846010"/>
                  <a:gd name="connsiteY24" fmla="*/ 531285 h 1636349"/>
                  <a:gd name="connsiteX25" fmla="*/ 570479 w 846010"/>
                  <a:gd name="connsiteY25" fmla="*/ 521759 h 1636349"/>
                  <a:gd name="connsiteX26" fmla="*/ 427605 w 846010"/>
                  <a:gd name="connsiteY26" fmla="*/ 493186 h 1636349"/>
                  <a:gd name="connsiteX27" fmla="*/ 580005 w 846010"/>
                  <a:gd name="connsiteY27" fmla="*/ 476515 h 1636349"/>
                  <a:gd name="connsiteX28" fmla="*/ 580006 w 846010"/>
                  <a:gd name="connsiteY28" fmla="*/ 428889 h 1636349"/>
                  <a:gd name="connsiteX29" fmla="*/ 460944 w 846010"/>
                  <a:gd name="connsiteY29" fmla="*/ 388408 h 1636349"/>
                  <a:gd name="connsiteX30" fmla="*/ 606200 w 846010"/>
                  <a:gd name="connsiteY30" fmla="*/ 409840 h 1636349"/>
                  <a:gd name="connsiteX31" fmla="*/ 596675 w 846010"/>
                  <a:gd name="connsiteY31" fmla="*/ 376503 h 1636349"/>
                  <a:gd name="connsiteX32" fmla="*/ 518092 w 846010"/>
                  <a:gd name="connsiteY32" fmla="*/ 340784 h 1636349"/>
                  <a:gd name="connsiteX33" fmla="*/ 618106 w 846010"/>
                  <a:gd name="connsiteY33" fmla="*/ 309827 h 1636349"/>
                  <a:gd name="connsiteX34" fmla="*/ 549050 w 846010"/>
                  <a:gd name="connsiteY34" fmla="*/ 295541 h 1636349"/>
                  <a:gd name="connsiteX35" fmla="*/ 613343 w 846010"/>
                  <a:gd name="connsiteY35" fmla="*/ 269347 h 1636349"/>
                  <a:gd name="connsiteX36" fmla="*/ 639538 w 846010"/>
                  <a:gd name="connsiteY36" fmla="*/ 240772 h 1636349"/>
                  <a:gd name="connsiteX37" fmla="*/ 596675 w 846010"/>
                  <a:gd name="connsiteY37" fmla="*/ 240772 h 1636349"/>
                  <a:gd name="connsiteX38" fmla="*/ 653825 w 846010"/>
                  <a:gd name="connsiteY38" fmla="*/ 209816 h 1636349"/>
                  <a:gd name="connsiteX39" fmla="*/ 691924 w 846010"/>
                  <a:gd name="connsiteY39" fmla="*/ 159809 h 1636349"/>
                  <a:gd name="connsiteX40" fmla="*/ 677636 w 846010"/>
                  <a:gd name="connsiteY40" fmla="*/ 114566 h 1636349"/>
                  <a:gd name="connsiteX41" fmla="*/ 706212 w 846010"/>
                  <a:gd name="connsiteY41" fmla="*/ 126473 h 1636349"/>
                  <a:gd name="connsiteX42" fmla="*/ 694032 w 846010"/>
                  <a:gd name="connsiteY42" fmla="*/ 25348 h 1636349"/>
                  <a:gd name="connsiteX43" fmla="*/ 313305 w 846010"/>
                  <a:gd name="connsiteY43" fmla="*/ 359835 h 1636349"/>
                  <a:gd name="connsiteX44" fmla="*/ 278538 w 846010"/>
                  <a:gd name="connsiteY44" fmla="*/ 379202 h 1636349"/>
                  <a:gd name="connsiteX45" fmla="*/ 689680 w 846010"/>
                  <a:gd name="connsiteY45" fmla="*/ 5413 h 1636349"/>
                  <a:gd name="connsiteX0" fmla="*/ 689680 w 847429"/>
                  <a:gd name="connsiteY0" fmla="*/ 5413 h 1636349"/>
                  <a:gd name="connsiteX1" fmla="*/ 462642 w 847429"/>
                  <a:gd name="connsiteY1" fmla="*/ 169858 h 1636349"/>
                  <a:gd name="connsiteX2" fmla="*/ 257857 w 847429"/>
                  <a:gd name="connsiteY2" fmla="*/ 343076 h 1636349"/>
                  <a:gd name="connsiteX3" fmla="*/ 256292 w 847429"/>
                  <a:gd name="connsiteY3" fmla="*/ 663659 h 1636349"/>
                  <a:gd name="connsiteX4" fmla="*/ 240439 w 847429"/>
                  <a:gd name="connsiteY4" fmla="*/ 1033433 h 1636349"/>
                  <a:gd name="connsiteX5" fmla="*/ 160292 w 847429"/>
                  <a:gd name="connsiteY5" fmla="*/ 1236450 h 1636349"/>
                  <a:gd name="connsiteX6" fmla="*/ 12725 w 847429"/>
                  <a:gd name="connsiteY6" fmla="*/ 1591734 h 1636349"/>
                  <a:gd name="connsiteX7" fmla="*/ 520337 w 847429"/>
                  <a:gd name="connsiteY7" fmla="*/ 1601805 h 1636349"/>
                  <a:gd name="connsiteX8" fmla="*/ 656682 w 847429"/>
                  <a:gd name="connsiteY8" fmla="*/ 1259720 h 1636349"/>
                  <a:gd name="connsiteX9" fmla="*/ 836090 w 847429"/>
                  <a:gd name="connsiteY9" fmla="*/ 941856 h 1636349"/>
                  <a:gd name="connsiteX10" fmla="*/ 792480 w 847429"/>
                  <a:gd name="connsiteY10" fmla="*/ 690533 h 1636349"/>
                  <a:gd name="connsiteX11" fmla="*/ 806905 w 847429"/>
                  <a:gd name="connsiteY11" fmla="*/ 510783 h 1636349"/>
                  <a:gd name="connsiteX12" fmla="*/ 829832 w 847429"/>
                  <a:gd name="connsiteY12" fmla="*/ 262520 h 1636349"/>
                  <a:gd name="connsiteX13" fmla="*/ 708593 w 847429"/>
                  <a:gd name="connsiteY13" fmla="*/ 238391 h 1636349"/>
                  <a:gd name="connsiteX14" fmla="*/ 727644 w 847429"/>
                  <a:gd name="connsiteY14" fmla="*/ 131233 h 1636349"/>
                  <a:gd name="connsiteX15" fmla="*/ 651443 w 847429"/>
                  <a:gd name="connsiteY15" fmla="*/ 255060 h 1636349"/>
                  <a:gd name="connsiteX16" fmla="*/ 591910 w 847429"/>
                  <a:gd name="connsiteY16" fmla="*/ 462229 h 1636349"/>
                  <a:gd name="connsiteX17" fmla="*/ 449038 w 847429"/>
                  <a:gd name="connsiteY17" fmla="*/ 757502 h 1636349"/>
                  <a:gd name="connsiteX18" fmla="*/ 491898 w 847429"/>
                  <a:gd name="connsiteY18" fmla="*/ 695589 h 1636349"/>
                  <a:gd name="connsiteX19" fmla="*/ 465705 w 847429"/>
                  <a:gd name="connsiteY19" fmla="*/ 676540 h 1636349"/>
                  <a:gd name="connsiteX20" fmla="*/ 546667 w 847429"/>
                  <a:gd name="connsiteY20" fmla="*/ 614628 h 1636349"/>
                  <a:gd name="connsiteX21" fmla="*/ 487137 w 847429"/>
                  <a:gd name="connsiteY21" fmla="*/ 600341 h 1636349"/>
                  <a:gd name="connsiteX22" fmla="*/ 468086 w 847429"/>
                  <a:gd name="connsiteY22" fmla="*/ 567003 h 1636349"/>
                  <a:gd name="connsiteX23" fmla="*/ 549049 w 847429"/>
                  <a:gd name="connsiteY23" fmla="*/ 543191 h 1636349"/>
                  <a:gd name="connsiteX24" fmla="*/ 477612 w 847429"/>
                  <a:gd name="connsiteY24" fmla="*/ 531285 h 1636349"/>
                  <a:gd name="connsiteX25" fmla="*/ 570479 w 847429"/>
                  <a:gd name="connsiteY25" fmla="*/ 521759 h 1636349"/>
                  <a:gd name="connsiteX26" fmla="*/ 427605 w 847429"/>
                  <a:gd name="connsiteY26" fmla="*/ 493186 h 1636349"/>
                  <a:gd name="connsiteX27" fmla="*/ 580005 w 847429"/>
                  <a:gd name="connsiteY27" fmla="*/ 476515 h 1636349"/>
                  <a:gd name="connsiteX28" fmla="*/ 580006 w 847429"/>
                  <a:gd name="connsiteY28" fmla="*/ 428889 h 1636349"/>
                  <a:gd name="connsiteX29" fmla="*/ 460944 w 847429"/>
                  <a:gd name="connsiteY29" fmla="*/ 388408 h 1636349"/>
                  <a:gd name="connsiteX30" fmla="*/ 606200 w 847429"/>
                  <a:gd name="connsiteY30" fmla="*/ 409840 h 1636349"/>
                  <a:gd name="connsiteX31" fmla="*/ 596675 w 847429"/>
                  <a:gd name="connsiteY31" fmla="*/ 376503 h 1636349"/>
                  <a:gd name="connsiteX32" fmla="*/ 518092 w 847429"/>
                  <a:gd name="connsiteY32" fmla="*/ 340784 h 1636349"/>
                  <a:gd name="connsiteX33" fmla="*/ 618106 w 847429"/>
                  <a:gd name="connsiteY33" fmla="*/ 309827 h 1636349"/>
                  <a:gd name="connsiteX34" fmla="*/ 549050 w 847429"/>
                  <a:gd name="connsiteY34" fmla="*/ 295541 h 1636349"/>
                  <a:gd name="connsiteX35" fmla="*/ 613343 w 847429"/>
                  <a:gd name="connsiteY35" fmla="*/ 269347 h 1636349"/>
                  <a:gd name="connsiteX36" fmla="*/ 639538 w 847429"/>
                  <a:gd name="connsiteY36" fmla="*/ 240772 h 1636349"/>
                  <a:gd name="connsiteX37" fmla="*/ 596675 w 847429"/>
                  <a:gd name="connsiteY37" fmla="*/ 240772 h 1636349"/>
                  <a:gd name="connsiteX38" fmla="*/ 653825 w 847429"/>
                  <a:gd name="connsiteY38" fmla="*/ 209816 h 1636349"/>
                  <a:gd name="connsiteX39" fmla="*/ 691924 w 847429"/>
                  <a:gd name="connsiteY39" fmla="*/ 159809 h 1636349"/>
                  <a:gd name="connsiteX40" fmla="*/ 677636 w 847429"/>
                  <a:gd name="connsiteY40" fmla="*/ 114566 h 1636349"/>
                  <a:gd name="connsiteX41" fmla="*/ 706212 w 847429"/>
                  <a:gd name="connsiteY41" fmla="*/ 126473 h 1636349"/>
                  <a:gd name="connsiteX42" fmla="*/ 694032 w 847429"/>
                  <a:gd name="connsiteY42" fmla="*/ 25348 h 1636349"/>
                  <a:gd name="connsiteX43" fmla="*/ 313305 w 847429"/>
                  <a:gd name="connsiteY43" fmla="*/ 359835 h 1636349"/>
                  <a:gd name="connsiteX44" fmla="*/ 278538 w 847429"/>
                  <a:gd name="connsiteY44" fmla="*/ 379202 h 1636349"/>
                  <a:gd name="connsiteX45" fmla="*/ 689680 w 847429"/>
                  <a:gd name="connsiteY45" fmla="*/ 5413 h 1636349"/>
                  <a:gd name="connsiteX0" fmla="*/ 689680 w 847429"/>
                  <a:gd name="connsiteY0" fmla="*/ 5413 h 1636349"/>
                  <a:gd name="connsiteX1" fmla="*/ 462642 w 847429"/>
                  <a:gd name="connsiteY1" fmla="*/ 169858 h 1636349"/>
                  <a:gd name="connsiteX2" fmla="*/ 257857 w 847429"/>
                  <a:gd name="connsiteY2" fmla="*/ 343076 h 1636349"/>
                  <a:gd name="connsiteX3" fmla="*/ 256292 w 847429"/>
                  <a:gd name="connsiteY3" fmla="*/ 663659 h 1636349"/>
                  <a:gd name="connsiteX4" fmla="*/ 240439 w 847429"/>
                  <a:gd name="connsiteY4" fmla="*/ 1033433 h 1636349"/>
                  <a:gd name="connsiteX5" fmla="*/ 160292 w 847429"/>
                  <a:gd name="connsiteY5" fmla="*/ 1236450 h 1636349"/>
                  <a:gd name="connsiteX6" fmla="*/ 12725 w 847429"/>
                  <a:gd name="connsiteY6" fmla="*/ 1591734 h 1636349"/>
                  <a:gd name="connsiteX7" fmla="*/ 520337 w 847429"/>
                  <a:gd name="connsiteY7" fmla="*/ 1601805 h 1636349"/>
                  <a:gd name="connsiteX8" fmla="*/ 656682 w 847429"/>
                  <a:gd name="connsiteY8" fmla="*/ 1259720 h 1636349"/>
                  <a:gd name="connsiteX9" fmla="*/ 836090 w 847429"/>
                  <a:gd name="connsiteY9" fmla="*/ 941856 h 1636349"/>
                  <a:gd name="connsiteX10" fmla="*/ 792480 w 847429"/>
                  <a:gd name="connsiteY10" fmla="*/ 690533 h 1636349"/>
                  <a:gd name="connsiteX11" fmla="*/ 806905 w 847429"/>
                  <a:gd name="connsiteY11" fmla="*/ 510783 h 1636349"/>
                  <a:gd name="connsiteX12" fmla="*/ 829832 w 847429"/>
                  <a:gd name="connsiteY12" fmla="*/ 262520 h 1636349"/>
                  <a:gd name="connsiteX13" fmla="*/ 708593 w 847429"/>
                  <a:gd name="connsiteY13" fmla="*/ 238391 h 1636349"/>
                  <a:gd name="connsiteX14" fmla="*/ 727644 w 847429"/>
                  <a:gd name="connsiteY14" fmla="*/ 131233 h 1636349"/>
                  <a:gd name="connsiteX15" fmla="*/ 651443 w 847429"/>
                  <a:gd name="connsiteY15" fmla="*/ 255060 h 1636349"/>
                  <a:gd name="connsiteX16" fmla="*/ 591910 w 847429"/>
                  <a:gd name="connsiteY16" fmla="*/ 462229 h 1636349"/>
                  <a:gd name="connsiteX17" fmla="*/ 449038 w 847429"/>
                  <a:gd name="connsiteY17" fmla="*/ 757502 h 1636349"/>
                  <a:gd name="connsiteX18" fmla="*/ 491898 w 847429"/>
                  <a:gd name="connsiteY18" fmla="*/ 695589 h 1636349"/>
                  <a:gd name="connsiteX19" fmla="*/ 465705 w 847429"/>
                  <a:gd name="connsiteY19" fmla="*/ 676540 h 1636349"/>
                  <a:gd name="connsiteX20" fmla="*/ 546667 w 847429"/>
                  <a:gd name="connsiteY20" fmla="*/ 614628 h 1636349"/>
                  <a:gd name="connsiteX21" fmla="*/ 487137 w 847429"/>
                  <a:gd name="connsiteY21" fmla="*/ 600341 h 1636349"/>
                  <a:gd name="connsiteX22" fmla="*/ 468086 w 847429"/>
                  <a:gd name="connsiteY22" fmla="*/ 567003 h 1636349"/>
                  <a:gd name="connsiteX23" fmla="*/ 549049 w 847429"/>
                  <a:gd name="connsiteY23" fmla="*/ 543191 h 1636349"/>
                  <a:gd name="connsiteX24" fmla="*/ 477612 w 847429"/>
                  <a:gd name="connsiteY24" fmla="*/ 531285 h 1636349"/>
                  <a:gd name="connsiteX25" fmla="*/ 570479 w 847429"/>
                  <a:gd name="connsiteY25" fmla="*/ 521759 h 1636349"/>
                  <a:gd name="connsiteX26" fmla="*/ 427605 w 847429"/>
                  <a:gd name="connsiteY26" fmla="*/ 493186 h 1636349"/>
                  <a:gd name="connsiteX27" fmla="*/ 580005 w 847429"/>
                  <a:gd name="connsiteY27" fmla="*/ 476515 h 1636349"/>
                  <a:gd name="connsiteX28" fmla="*/ 580006 w 847429"/>
                  <a:gd name="connsiteY28" fmla="*/ 428889 h 1636349"/>
                  <a:gd name="connsiteX29" fmla="*/ 460944 w 847429"/>
                  <a:gd name="connsiteY29" fmla="*/ 388408 h 1636349"/>
                  <a:gd name="connsiteX30" fmla="*/ 606200 w 847429"/>
                  <a:gd name="connsiteY30" fmla="*/ 409840 h 1636349"/>
                  <a:gd name="connsiteX31" fmla="*/ 596675 w 847429"/>
                  <a:gd name="connsiteY31" fmla="*/ 376503 h 1636349"/>
                  <a:gd name="connsiteX32" fmla="*/ 518092 w 847429"/>
                  <a:gd name="connsiteY32" fmla="*/ 340784 h 1636349"/>
                  <a:gd name="connsiteX33" fmla="*/ 618106 w 847429"/>
                  <a:gd name="connsiteY33" fmla="*/ 309827 h 1636349"/>
                  <a:gd name="connsiteX34" fmla="*/ 549050 w 847429"/>
                  <a:gd name="connsiteY34" fmla="*/ 295541 h 1636349"/>
                  <a:gd name="connsiteX35" fmla="*/ 613343 w 847429"/>
                  <a:gd name="connsiteY35" fmla="*/ 269347 h 1636349"/>
                  <a:gd name="connsiteX36" fmla="*/ 639538 w 847429"/>
                  <a:gd name="connsiteY36" fmla="*/ 240772 h 1636349"/>
                  <a:gd name="connsiteX37" fmla="*/ 596675 w 847429"/>
                  <a:gd name="connsiteY37" fmla="*/ 240772 h 1636349"/>
                  <a:gd name="connsiteX38" fmla="*/ 653825 w 847429"/>
                  <a:gd name="connsiteY38" fmla="*/ 209816 h 1636349"/>
                  <a:gd name="connsiteX39" fmla="*/ 691924 w 847429"/>
                  <a:gd name="connsiteY39" fmla="*/ 159809 h 1636349"/>
                  <a:gd name="connsiteX40" fmla="*/ 677636 w 847429"/>
                  <a:gd name="connsiteY40" fmla="*/ 114566 h 1636349"/>
                  <a:gd name="connsiteX41" fmla="*/ 706212 w 847429"/>
                  <a:gd name="connsiteY41" fmla="*/ 126473 h 1636349"/>
                  <a:gd name="connsiteX42" fmla="*/ 694032 w 847429"/>
                  <a:gd name="connsiteY42" fmla="*/ 25348 h 1636349"/>
                  <a:gd name="connsiteX43" fmla="*/ 313305 w 847429"/>
                  <a:gd name="connsiteY43" fmla="*/ 359835 h 1636349"/>
                  <a:gd name="connsiteX44" fmla="*/ 278538 w 847429"/>
                  <a:gd name="connsiteY44" fmla="*/ 379202 h 1636349"/>
                  <a:gd name="connsiteX45" fmla="*/ 689680 w 847429"/>
                  <a:gd name="connsiteY45" fmla="*/ 5413 h 1636349"/>
                  <a:gd name="connsiteX0" fmla="*/ 689680 w 840890"/>
                  <a:gd name="connsiteY0" fmla="*/ 5413 h 1636349"/>
                  <a:gd name="connsiteX1" fmla="*/ 462642 w 840890"/>
                  <a:gd name="connsiteY1" fmla="*/ 169858 h 1636349"/>
                  <a:gd name="connsiteX2" fmla="*/ 257857 w 840890"/>
                  <a:gd name="connsiteY2" fmla="*/ 343076 h 1636349"/>
                  <a:gd name="connsiteX3" fmla="*/ 256292 w 840890"/>
                  <a:gd name="connsiteY3" fmla="*/ 663659 h 1636349"/>
                  <a:gd name="connsiteX4" fmla="*/ 240439 w 840890"/>
                  <a:gd name="connsiteY4" fmla="*/ 1033433 h 1636349"/>
                  <a:gd name="connsiteX5" fmla="*/ 160292 w 840890"/>
                  <a:gd name="connsiteY5" fmla="*/ 1236450 h 1636349"/>
                  <a:gd name="connsiteX6" fmla="*/ 12725 w 840890"/>
                  <a:gd name="connsiteY6" fmla="*/ 1591734 h 1636349"/>
                  <a:gd name="connsiteX7" fmla="*/ 520337 w 840890"/>
                  <a:gd name="connsiteY7" fmla="*/ 1601805 h 1636349"/>
                  <a:gd name="connsiteX8" fmla="*/ 656682 w 840890"/>
                  <a:gd name="connsiteY8" fmla="*/ 1259720 h 1636349"/>
                  <a:gd name="connsiteX9" fmla="*/ 836090 w 840890"/>
                  <a:gd name="connsiteY9" fmla="*/ 941856 h 1636349"/>
                  <a:gd name="connsiteX10" fmla="*/ 792480 w 840890"/>
                  <a:gd name="connsiteY10" fmla="*/ 690533 h 1636349"/>
                  <a:gd name="connsiteX11" fmla="*/ 806905 w 840890"/>
                  <a:gd name="connsiteY11" fmla="*/ 510783 h 1636349"/>
                  <a:gd name="connsiteX12" fmla="*/ 820512 w 840890"/>
                  <a:gd name="connsiteY12" fmla="*/ 421747 h 1636349"/>
                  <a:gd name="connsiteX13" fmla="*/ 829832 w 840890"/>
                  <a:gd name="connsiteY13" fmla="*/ 262520 h 1636349"/>
                  <a:gd name="connsiteX14" fmla="*/ 708593 w 840890"/>
                  <a:gd name="connsiteY14" fmla="*/ 238391 h 1636349"/>
                  <a:gd name="connsiteX15" fmla="*/ 727644 w 840890"/>
                  <a:gd name="connsiteY15" fmla="*/ 131233 h 1636349"/>
                  <a:gd name="connsiteX16" fmla="*/ 651443 w 840890"/>
                  <a:gd name="connsiteY16" fmla="*/ 255060 h 1636349"/>
                  <a:gd name="connsiteX17" fmla="*/ 591910 w 840890"/>
                  <a:gd name="connsiteY17" fmla="*/ 462229 h 1636349"/>
                  <a:gd name="connsiteX18" fmla="*/ 449038 w 840890"/>
                  <a:gd name="connsiteY18" fmla="*/ 757502 h 1636349"/>
                  <a:gd name="connsiteX19" fmla="*/ 491898 w 840890"/>
                  <a:gd name="connsiteY19" fmla="*/ 695589 h 1636349"/>
                  <a:gd name="connsiteX20" fmla="*/ 465705 w 840890"/>
                  <a:gd name="connsiteY20" fmla="*/ 676540 h 1636349"/>
                  <a:gd name="connsiteX21" fmla="*/ 546667 w 840890"/>
                  <a:gd name="connsiteY21" fmla="*/ 614628 h 1636349"/>
                  <a:gd name="connsiteX22" fmla="*/ 487137 w 840890"/>
                  <a:gd name="connsiteY22" fmla="*/ 600341 h 1636349"/>
                  <a:gd name="connsiteX23" fmla="*/ 468086 w 840890"/>
                  <a:gd name="connsiteY23" fmla="*/ 567003 h 1636349"/>
                  <a:gd name="connsiteX24" fmla="*/ 549049 w 840890"/>
                  <a:gd name="connsiteY24" fmla="*/ 543191 h 1636349"/>
                  <a:gd name="connsiteX25" fmla="*/ 477612 w 840890"/>
                  <a:gd name="connsiteY25" fmla="*/ 531285 h 1636349"/>
                  <a:gd name="connsiteX26" fmla="*/ 570479 w 840890"/>
                  <a:gd name="connsiteY26" fmla="*/ 521759 h 1636349"/>
                  <a:gd name="connsiteX27" fmla="*/ 427605 w 840890"/>
                  <a:gd name="connsiteY27" fmla="*/ 493186 h 1636349"/>
                  <a:gd name="connsiteX28" fmla="*/ 580005 w 840890"/>
                  <a:gd name="connsiteY28" fmla="*/ 476515 h 1636349"/>
                  <a:gd name="connsiteX29" fmla="*/ 580006 w 840890"/>
                  <a:gd name="connsiteY29" fmla="*/ 428889 h 1636349"/>
                  <a:gd name="connsiteX30" fmla="*/ 460944 w 840890"/>
                  <a:gd name="connsiteY30" fmla="*/ 388408 h 1636349"/>
                  <a:gd name="connsiteX31" fmla="*/ 606200 w 840890"/>
                  <a:gd name="connsiteY31" fmla="*/ 409840 h 1636349"/>
                  <a:gd name="connsiteX32" fmla="*/ 596675 w 840890"/>
                  <a:gd name="connsiteY32" fmla="*/ 376503 h 1636349"/>
                  <a:gd name="connsiteX33" fmla="*/ 518092 w 840890"/>
                  <a:gd name="connsiteY33" fmla="*/ 340784 h 1636349"/>
                  <a:gd name="connsiteX34" fmla="*/ 618106 w 840890"/>
                  <a:gd name="connsiteY34" fmla="*/ 309827 h 1636349"/>
                  <a:gd name="connsiteX35" fmla="*/ 549050 w 840890"/>
                  <a:gd name="connsiteY35" fmla="*/ 295541 h 1636349"/>
                  <a:gd name="connsiteX36" fmla="*/ 613343 w 840890"/>
                  <a:gd name="connsiteY36" fmla="*/ 269347 h 1636349"/>
                  <a:gd name="connsiteX37" fmla="*/ 639538 w 840890"/>
                  <a:gd name="connsiteY37" fmla="*/ 240772 h 1636349"/>
                  <a:gd name="connsiteX38" fmla="*/ 596675 w 840890"/>
                  <a:gd name="connsiteY38" fmla="*/ 240772 h 1636349"/>
                  <a:gd name="connsiteX39" fmla="*/ 653825 w 840890"/>
                  <a:gd name="connsiteY39" fmla="*/ 209816 h 1636349"/>
                  <a:gd name="connsiteX40" fmla="*/ 691924 w 840890"/>
                  <a:gd name="connsiteY40" fmla="*/ 159809 h 1636349"/>
                  <a:gd name="connsiteX41" fmla="*/ 677636 w 840890"/>
                  <a:gd name="connsiteY41" fmla="*/ 114566 h 1636349"/>
                  <a:gd name="connsiteX42" fmla="*/ 706212 w 840890"/>
                  <a:gd name="connsiteY42" fmla="*/ 126473 h 1636349"/>
                  <a:gd name="connsiteX43" fmla="*/ 694032 w 840890"/>
                  <a:gd name="connsiteY43" fmla="*/ 25348 h 1636349"/>
                  <a:gd name="connsiteX44" fmla="*/ 313305 w 840890"/>
                  <a:gd name="connsiteY44" fmla="*/ 359835 h 1636349"/>
                  <a:gd name="connsiteX45" fmla="*/ 278538 w 840890"/>
                  <a:gd name="connsiteY45" fmla="*/ 379202 h 1636349"/>
                  <a:gd name="connsiteX46" fmla="*/ 689680 w 840890"/>
                  <a:gd name="connsiteY46" fmla="*/ 5413 h 1636349"/>
                  <a:gd name="connsiteX0" fmla="*/ 689680 w 840890"/>
                  <a:gd name="connsiteY0" fmla="*/ 5413 h 1636349"/>
                  <a:gd name="connsiteX1" fmla="*/ 462642 w 840890"/>
                  <a:gd name="connsiteY1" fmla="*/ 169858 h 1636349"/>
                  <a:gd name="connsiteX2" fmla="*/ 257857 w 840890"/>
                  <a:gd name="connsiteY2" fmla="*/ 343076 h 1636349"/>
                  <a:gd name="connsiteX3" fmla="*/ 256292 w 840890"/>
                  <a:gd name="connsiteY3" fmla="*/ 663659 h 1636349"/>
                  <a:gd name="connsiteX4" fmla="*/ 240439 w 840890"/>
                  <a:gd name="connsiteY4" fmla="*/ 1033433 h 1636349"/>
                  <a:gd name="connsiteX5" fmla="*/ 160292 w 840890"/>
                  <a:gd name="connsiteY5" fmla="*/ 1236450 h 1636349"/>
                  <a:gd name="connsiteX6" fmla="*/ 12725 w 840890"/>
                  <a:gd name="connsiteY6" fmla="*/ 1591734 h 1636349"/>
                  <a:gd name="connsiteX7" fmla="*/ 520337 w 840890"/>
                  <a:gd name="connsiteY7" fmla="*/ 1601805 h 1636349"/>
                  <a:gd name="connsiteX8" fmla="*/ 656682 w 840890"/>
                  <a:gd name="connsiteY8" fmla="*/ 1259720 h 1636349"/>
                  <a:gd name="connsiteX9" fmla="*/ 836090 w 840890"/>
                  <a:gd name="connsiteY9" fmla="*/ 941856 h 1636349"/>
                  <a:gd name="connsiteX10" fmla="*/ 792480 w 840890"/>
                  <a:gd name="connsiteY10" fmla="*/ 690533 h 1636349"/>
                  <a:gd name="connsiteX11" fmla="*/ 806905 w 840890"/>
                  <a:gd name="connsiteY11" fmla="*/ 510783 h 1636349"/>
                  <a:gd name="connsiteX12" fmla="*/ 820512 w 840890"/>
                  <a:gd name="connsiteY12" fmla="*/ 421747 h 1636349"/>
                  <a:gd name="connsiteX13" fmla="*/ 827656 w 840890"/>
                  <a:gd name="connsiteY13" fmla="*/ 345547 h 1636349"/>
                  <a:gd name="connsiteX14" fmla="*/ 829832 w 840890"/>
                  <a:gd name="connsiteY14" fmla="*/ 262520 h 1636349"/>
                  <a:gd name="connsiteX15" fmla="*/ 708593 w 840890"/>
                  <a:gd name="connsiteY15" fmla="*/ 238391 h 1636349"/>
                  <a:gd name="connsiteX16" fmla="*/ 727644 w 840890"/>
                  <a:gd name="connsiteY16" fmla="*/ 131233 h 1636349"/>
                  <a:gd name="connsiteX17" fmla="*/ 651443 w 840890"/>
                  <a:gd name="connsiteY17" fmla="*/ 255060 h 1636349"/>
                  <a:gd name="connsiteX18" fmla="*/ 591910 w 840890"/>
                  <a:gd name="connsiteY18" fmla="*/ 462229 h 1636349"/>
                  <a:gd name="connsiteX19" fmla="*/ 449038 w 840890"/>
                  <a:gd name="connsiteY19" fmla="*/ 757502 h 1636349"/>
                  <a:gd name="connsiteX20" fmla="*/ 491898 w 840890"/>
                  <a:gd name="connsiteY20" fmla="*/ 695589 h 1636349"/>
                  <a:gd name="connsiteX21" fmla="*/ 465705 w 840890"/>
                  <a:gd name="connsiteY21" fmla="*/ 676540 h 1636349"/>
                  <a:gd name="connsiteX22" fmla="*/ 546667 w 840890"/>
                  <a:gd name="connsiteY22" fmla="*/ 614628 h 1636349"/>
                  <a:gd name="connsiteX23" fmla="*/ 487137 w 840890"/>
                  <a:gd name="connsiteY23" fmla="*/ 600341 h 1636349"/>
                  <a:gd name="connsiteX24" fmla="*/ 468086 w 840890"/>
                  <a:gd name="connsiteY24" fmla="*/ 567003 h 1636349"/>
                  <a:gd name="connsiteX25" fmla="*/ 549049 w 840890"/>
                  <a:gd name="connsiteY25" fmla="*/ 543191 h 1636349"/>
                  <a:gd name="connsiteX26" fmla="*/ 477612 w 840890"/>
                  <a:gd name="connsiteY26" fmla="*/ 531285 h 1636349"/>
                  <a:gd name="connsiteX27" fmla="*/ 570479 w 840890"/>
                  <a:gd name="connsiteY27" fmla="*/ 521759 h 1636349"/>
                  <a:gd name="connsiteX28" fmla="*/ 427605 w 840890"/>
                  <a:gd name="connsiteY28" fmla="*/ 493186 h 1636349"/>
                  <a:gd name="connsiteX29" fmla="*/ 580005 w 840890"/>
                  <a:gd name="connsiteY29" fmla="*/ 476515 h 1636349"/>
                  <a:gd name="connsiteX30" fmla="*/ 580006 w 840890"/>
                  <a:gd name="connsiteY30" fmla="*/ 428889 h 1636349"/>
                  <a:gd name="connsiteX31" fmla="*/ 460944 w 840890"/>
                  <a:gd name="connsiteY31" fmla="*/ 388408 h 1636349"/>
                  <a:gd name="connsiteX32" fmla="*/ 606200 w 840890"/>
                  <a:gd name="connsiteY32" fmla="*/ 409840 h 1636349"/>
                  <a:gd name="connsiteX33" fmla="*/ 596675 w 840890"/>
                  <a:gd name="connsiteY33" fmla="*/ 376503 h 1636349"/>
                  <a:gd name="connsiteX34" fmla="*/ 518092 w 840890"/>
                  <a:gd name="connsiteY34" fmla="*/ 340784 h 1636349"/>
                  <a:gd name="connsiteX35" fmla="*/ 618106 w 840890"/>
                  <a:gd name="connsiteY35" fmla="*/ 309827 h 1636349"/>
                  <a:gd name="connsiteX36" fmla="*/ 549050 w 840890"/>
                  <a:gd name="connsiteY36" fmla="*/ 295541 h 1636349"/>
                  <a:gd name="connsiteX37" fmla="*/ 613343 w 840890"/>
                  <a:gd name="connsiteY37" fmla="*/ 269347 h 1636349"/>
                  <a:gd name="connsiteX38" fmla="*/ 639538 w 840890"/>
                  <a:gd name="connsiteY38" fmla="*/ 240772 h 1636349"/>
                  <a:gd name="connsiteX39" fmla="*/ 596675 w 840890"/>
                  <a:gd name="connsiteY39" fmla="*/ 240772 h 1636349"/>
                  <a:gd name="connsiteX40" fmla="*/ 653825 w 840890"/>
                  <a:gd name="connsiteY40" fmla="*/ 209816 h 1636349"/>
                  <a:gd name="connsiteX41" fmla="*/ 691924 w 840890"/>
                  <a:gd name="connsiteY41" fmla="*/ 159809 h 1636349"/>
                  <a:gd name="connsiteX42" fmla="*/ 677636 w 840890"/>
                  <a:gd name="connsiteY42" fmla="*/ 114566 h 1636349"/>
                  <a:gd name="connsiteX43" fmla="*/ 706212 w 840890"/>
                  <a:gd name="connsiteY43" fmla="*/ 126473 h 1636349"/>
                  <a:gd name="connsiteX44" fmla="*/ 694032 w 840890"/>
                  <a:gd name="connsiteY44" fmla="*/ 25348 h 1636349"/>
                  <a:gd name="connsiteX45" fmla="*/ 313305 w 840890"/>
                  <a:gd name="connsiteY45" fmla="*/ 359835 h 1636349"/>
                  <a:gd name="connsiteX46" fmla="*/ 278538 w 840890"/>
                  <a:gd name="connsiteY46" fmla="*/ 379202 h 1636349"/>
                  <a:gd name="connsiteX47" fmla="*/ 689680 w 840890"/>
                  <a:gd name="connsiteY47" fmla="*/ 5413 h 1636349"/>
                  <a:gd name="connsiteX0" fmla="*/ 689680 w 884869"/>
                  <a:gd name="connsiteY0" fmla="*/ 5413 h 1636349"/>
                  <a:gd name="connsiteX1" fmla="*/ 462642 w 884869"/>
                  <a:gd name="connsiteY1" fmla="*/ 169858 h 1636349"/>
                  <a:gd name="connsiteX2" fmla="*/ 257857 w 884869"/>
                  <a:gd name="connsiteY2" fmla="*/ 343076 h 1636349"/>
                  <a:gd name="connsiteX3" fmla="*/ 256292 w 884869"/>
                  <a:gd name="connsiteY3" fmla="*/ 663659 h 1636349"/>
                  <a:gd name="connsiteX4" fmla="*/ 240439 w 884869"/>
                  <a:gd name="connsiteY4" fmla="*/ 1033433 h 1636349"/>
                  <a:gd name="connsiteX5" fmla="*/ 160292 w 884869"/>
                  <a:gd name="connsiteY5" fmla="*/ 1236450 h 1636349"/>
                  <a:gd name="connsiteX6" fmla="*/ 12725 w 884869"/>
                  <a:gd name="connsiteY6" fmla="*/ 1591734 h 1636349"/>
                  <a:gd name="connsiteX7" fmla="*/ 520337 w 884869"/>
                  <a:gd name="connsiteY7" fmla="*/ 1601805 h 1636349"/>
                  <a:gd name="connsiteX8" fmla="*/ 656682 w 884869"/>
                  <a:gd name="connsiteY8" fmla="*/ 1259720 h 1636349"/>
                  <a:gd name="connsiteX9" fmla="*/ 836090 w 884869"/>
                  <a:gd name="connsiteY9" fmla="*/ 941856 h 1636349"/>
                  <a:gd name="connsiteX10" fmla="*/ 792480 w 884869"/>
                  <a:gd name="connsiteY10" fmla="*/ 690533 h 1636349"/>
                  <a:gd name="connsiteX11" fmla="*/ 806905 w 884869"/>
                  <a:gd name="connsiteY11" fmla="*/ 510783 h 1636349"/>
                  <a:gd name="connsiteX12" fmla="*/ 820512 w 884869"/>
                  <a:gd name="connsiteY12" fmla="*/ 421747 h 1636349"/>
                  <a:gd name="connsiteX13" fmla="*/ 884806 w 884869"/>
                  <a:gd name="connsiteY13" fmla="*/ 169334 h 1636349"/>
                  <a:gd name="connsiteX14" fmla="*/ 829832 w 884869"/>
                  <a:gd name="connsiteY14" fmla="*/ 262520 h 1636349"/>
                  <a:gd name="connsiteX15" fmla="*/ 708593 w 884869"/>
                  <a:gd name="connsiteY15" fmla="*/ 238391 h 1636349"/>
                  <a:gd name="connsiteX16" fmla="*/ 727644 w 884869"/>
                  <a:gd name="connsiteY16" fmla="*/ 131233 h 1636349"/>
                  <a:gd name="connsiteX17" fmla="*/ 651443 w 884869"/>
                  <a:gd name="connsiteY17" fmla="*/ 255060 h 1636349"/>
                  <a:gd name="connsiteX18" fmla="*/ 591910 w 884869"/>
                  <a:gd name="connsiteY18" fmla="*/ 462229 h 1636349"/>
                  <a:gd name="connsiteX19" fmla="*/ 449038 w 884869"/>
                  <a:gd name="connsiteY19" fmla="*/ 757502 h 1636349"/>
                  <a:gd name="connsiteX20" fmla="*/ 491898 w 884869"/>
                  <a:gd name="connsiteY20" fmla="*/ 695589 h 1636349"/>
                  <a:gd name="connsiteX21" fmla="*/ 465705 w 884869"/>
                  <a:gd name="connsiteY21" fmla="*/ 676540 h 1636349"/>
                  <a:gd name="connsiteX22" fmla="*/ 546667 w 884869"/>
                  <a:gd name="connsiteY22" fmla="*/ 614628 h 1636349"/>
                  <a:gd name="connsiteX23" fmla="*/ 487137 w 884869"/>
                  <a:gd name="connsiteY23" fmla="*/ 600341 h 1636349"/>
                  <a:gd name="connsiteX24" fmla="*/ 468086 w 884869"/>
                  <a:gd name="connsiteY24" fmla="*/ 567003 h 1636349"/>
                  <a:gd name="connsiteX25" fmla="*/ 549049 w 884869"/>
                  <a:gd name="connsiteY25" fmla="*/ 543191 h 1636349"/>
                  <a:gd name="connsiteX26" fmla="*/ 477612 w 884869"/>
                  <a:gd name="connsiteY26" fmla="*/ 531285 h 1636349"/>
                  <a:gd name="connsiteX27" fmla="*/ 570479 w 884869"/>
                  <a:gd name="connsiteY27" fmla="*/ 521759 h 1636349"/>
                  <a:gd name="connsiteX28" fmla="*/ 427605 w 884869"/>
                  <a:gd name="connsiteY28" fmla="*/ 493186 h 1636349"/>
                  <a:gd name="connsiteX29" fmla="*/ 580005 w 884869"/>
                  <a:gd name="connsiteY29" fmla="*/ 476515 h 1636349"/>
                  <a:gd name="connsiteX30" fmla="*/ 580006 w 884869"/>
                  <a:gd name="connsiteY30" fmla="*/ 428889 h 1636349"/>
                  <a:gd name="connsiteX31" fmla="*/ 460944 w 884869"/>
                  <a:gd name="connsiteY31" fmla="*/ 388408 h 1636349"/>
                  <a:gd name="connsiteX32" fmla="*/ 606200 w 884869"/>
                  <a:gd name="connsiteY32" fmla="*/ 409840 h 1636349"/>
                  <a:gd name="connsiteX33" fmla="*/ 596675 w 884869"/>
                  <a:gd name="connsiteY33" fmla="*/ 376503 h 1636349"/>
                  <a:gd name="connsiteX34" fmla="*/ 518092 w 884869"/>
                  <a:gd name="connsiteY34" fmla="*/ 340784 h 1636349"/>
                  <a:gd name="connsiteX35" fmla="*/ 618106 w 884869"/>
                  <a:gd name="connsiteY35" fmla="*/ 309827 h 1636349"/>
                  <a:gd name="connsiteX36" fmla="*/ 549050 w 884869"/>
                  <a:gd name="connsiteY36" fmla="*/ 295541 h 1636349"/>
                  <a:gd name="connsiteX37" fmla="*/ 613343 w 884869"/>
                  <a:gd name="connsiteY37" fmla="*/ 269347 h 1636349"/>
                  <a:gd name="connsiteX38" fmla="*/ 639538 w 884869"/>
                  <a:gd name="connsiteY38" fmla="*/ 240772 h 1636349"/>
                  <a:gd name="connsiteX39" fmla="*/ 596675 w 884869"/>
                  <a:gd name="connsiteY39" fmla="*/ 240772 h 1636349"/>
                  <a:gd name="connsiteX40" fmla="*/ 653825 w 884869"/>
                  <a:gd name="connsiteY40" fmla="*/ 209816 h 1636349"/>
                  <a:gd name="connsiteX41" fmla="*/ 691924 w 884869"/>
                  <a:gd name="connsiteY41" fmla="*/ 159809 h 1636349"/>
                  <a:gd name="connsiteX42" fmla="*/ 677636 w 884869"/>
                  <a:gd name="connsiteY42" fmla="*/ 114566 h 1636349"/>
                  <a:gd name="connsiteX43" fmla="*/ 706212 w 884869"/>
                  <a:gd name="connsiteY43" fmla="*/ 126473 h 1636349"/>
                  <a:gd name="connsiteX44" fmla="*/ 694032 w 884869"/>
                  <a:gd name="connsiteY44" fmla="*/ 25348 h 1636349"/>
                  <a:gd name="connsiteX45" fmla="*/ 313305 w 884869"/>
                  <a:gd name="connsiteY45" fmla="*/ 359835 h 1636349"/>
                  <a:gd name="connsiteX46" fmla="*/ 278538 w 884869"/>
                  <a:gd name="connsiteY46" fmla="*/ 379202 h 1636349"/>
                  <a:gd name="connsiteX47" fmla="*/ 689680 w 884869"/>
                  <a:gd name="connsiteY47" fmla="*/ 5413 h 1636349"/>
                  <a:gd name="connsiteX0" fmla="*/ 689680 w 872996"/>
                  <a:gd name="connsiteY0" fmla="*/ 5413 h 1636349"/>
                  <a:gd name="connsiteX1" fmla="*/ 462642 w 872996"/>
                  <a:gd name="connsiteY1" fmla="*/ 169858 h 1636349"/>
                  <a:gd name="connsiteX2" fmla="*/ 257857 w 872996"/>
                  <a:gd name="connsiteY2" fmla="*/ 343076 h 1636349"/>
                  <a:gd name="connsiteX3" fmla="*/ 256292 w 872996"/>
                  <a:gd name="connsiteY3" fmla="*/ 663659 h 1636349"/>
                  <a:gd name="connsiteX4" fmla="*/ 240439 w 872996"/>
                  <a:gd name="connsiteY4" fmla="*/ 1033433 h 1636349"/>
                  <a:gd name="connsiteX5" fmla="*/ 160292 w 872996"/>
                  <a:gd name="connsiteY5" fmla="*/ 1236450 h 1636349"/>
                  <a:gd name="connsiteX6" fmla="*/ 12725 w 872996"/>
                  <a:gd name="connsiteY6" fmla="*/ 1591734 h 1636349"/>
                  <a:gd name="connsiteX7" fmla="*/ 520337 w 872996"/>
                  <a:gd name="connsiteY7" fmla="*/ 1601805 h 1636349"/>
                  <a:gd name="connsiteX8" fmla="*/ 656682 w 872996"/>
                  <a:gd name="connsiteY8" fmla="*/ 1259720 h 1636349"/>
                  <a:gd name="connsiteX9" fmla="*/ 836090 w 872996"/>
                  <a:gd name="connsiteY9" fmla="*/ 941856 h 1636349"/>
                  <a:gd name="connsiteX10" fmla="*/ 792480 w 872996"/>
                  <a:gd name="connsiteY10" fmla="*/ 690533 h 1636349"/>
                  <a:gd name="connsiteX11" fmla="*/ 806905 w 872996"/>
                  <a:gd name="connsiteY11" fmla="*/ 510783 h 1636349"/>
                  <a:gd name="connsiteX12" fmla="*/ 820512 w 872996"/>
                  <a:gd name="connsiteY12" fmla="*/ 421747 h 1636349"/>
                  <a:gd name="connsiteX13" fmla="*/ 872900 w 872996"/>
                  <a:gd name="connsiteY13" fmla="*/ 183622 h 1636349"/>
                  <a:gd name="connsiteX14" fmla="*/ 829832 w 872996"/>
                  <a:gd name="connsiteY14" fmla="*/ 262520 h 1636349"/>
                  <a:gd name="connsiteX15" fmla="*/ 708593 w 872996"/>
                  <a:gd name="connsiteY15" fmla="*/ 238391 h 1636349"/>
                  <a:gd name="connsiteX16" fmla="*/ 727644 w 872996"/>
                  <a:gd name="connsiteY16" fmla="*/ 131233 h 1636349"/>
                  <a:gd name="connsiteX17" fmla="*/ 651443 w 872996"/>
                  <a:gd name="connsiteY17" fmla="*/ 255060 h 1636349"/>
                  <a:gd name="connsiteX18" fmla="*/ 591910 w 872996"/>
                  <a:gd name="connsiteY18" fmla="*/ 462229 h 1636349"/>
                  <a:gd name="connsiteX19" fmla="*/ 449038 w 872996"/>
                  <a:gd name="connsiteY19" fmla="*/ 757502 h 1636349"/>
                  <a:gd name="connsiteX20" fmla="*/ 491898 w 872996"/>
                  <a:gd name="connsiteY20" fmla="*/ 695589 h 1636349"/>
                  <a:gd name="connsiteX21" fmla="*/ 465705 w 872996"/>
                  <a:gd name="connsiteY21" fmla="*/ 676540 h 1636349"/>
                  <a:gd name="connsiteX22" fmla="*/ 546667 w 872996"/>
                  <a:gd name="connsiteY22" fmla="*/ 614628 h 1636349"/>
                  <a:gd name="connsiteX23" fmla="*/ 487137 w 872996"/>
                  <a:gd name="connsiteY23" fmla="*/ 600341 h 1636349"/>
                  <a:gd name="connsiteX24" fmla="*/ 468086 w 872996"/>
                  <a:gd name="connsiteY24" fmla="*/ 567003 h 1636349"/>
                  <a:gd name="connsiteX25" fmla="*/ 549049 w 872996"/>
                  <a:gd name="connsiteY25" fmla="*/ 543191 h 1636349"/>
                  <a:gd name="connsiteX26" fmla="*/ 477612 w 872996"/>
                  <a:gd name="connsiteY26" fmla="*/ 531285 h 1636349"/>
                  <a:gd name="connsiteX27" fmla="*/ 570479 w 872996"/>
                  <a:gd name="connsiteY27" fmla="*/ 521759 h 1636349"/>
                  <a:gd name="connsiteX28" fmla="*/ 427605 w 872996"/>
                  <a:gd name="connsiteY28" fmla="*/ 493186 h 1636349"/>
                  <a:gd name="connsiteX29" fmla="*/ 580005 w 872996"/>
                  <a:gd name="connsiteY29" fmla="*/ 476515 h 1636349"/>
                  <a:gd name="connsiteX30" fmla="*/ 580006 w 872996"/>
                  <a:gd name="connsiteY30" fmla="*/ 428889 h 1636349"/>
                  <a:gd name="connsiteX31" fmla="*/ 460944 w 872996"/>
                  <a:gd name="connsiteY31" fmla="*/ 388408 h 1636349"/>
                  <a:gd name="connsiteX32" fmla="*/ 606200 w 872996"/>
                  <a:gd name="connsiteY32" fmla="*/ 409840 h 1636349"/>
                  <a:gd name="connsiteX33" fmla="*/ 596675 w 872996"/>
                  <a:gd name="connsiteY33" fmla="*/ 376503 h 1636349"/>
                  <a:gd name="connsiteX34" fmla="*/ 518092 w 872996"/>
                  <a:gd name="connsiteY34" fmla="*/ 340784 h 1636349"/>
                  <a:gd name="connsiteX35" fmla="*/ 618106 w 872996"/>
                  <a:gd name="connsiteY35" fmla="*/ 309827 h 1636349"/>
                  <a:gd name="connsiteX36" fmla="*/ 549050 w 872996"/>
                  <a:gd name="connsiteY36" fmla="*/ 295541 h 1636349"/>
                  <a:gd name="connsiteX37" fmla="*/ 613343 w 872996"/>
                  <a:gd name="connsiteY37" fmla="*/ 269347 h 1636349"/>
                  <a:gd name="connsiteX38" fmla="*/ 639538 w 872996"/>
                  <a:gd name="connsiteY38" fmla="*/ 240772 h 1636349"/>
                  <a:gd name="connsiteX39" fmla="*/ 596675 w 872996"/>
                  <a:gd name="connsiteY39" fmla="*/ 240772 h 1636349"/>
                  <a:gd name="connsiteX40" fmla="*/ 653825 w 872996"/>
                  <a:gd name="connsiteY40" fmla="*/ 209816 h 1636349"/>
                  <a:gd name="connsiteX41" fmla="*/ 691924 w 872996"/>
                  <a:gd name="connsiteY41" fmla="*/ 159809 h 1636349"/>
                  <a:gd name="connsiteX42" fmla="*/ 677636 w 872996"/>
                  <a:gd name="connsiteY42" fmla="*/ 114566 h 1636349"/>
                  <a:gd name="connsiteX43" fmla="*/ 706212 w 872996"/>
                  <a:gd name="connsiteY43" fmla="*/ 126473 h 1636349"/>
                  <a:gd name="connsiteX44" fmla="*/ 694032 w 872996"/>
                  <a:gd name="connsiteY44" fmla="*/ 25348 h 1636349"/>
                  <a:gd name="connsiteX45" fmla="*/ 313305 w 872996"/>
                  <a:gd name="connsiteY45" fmla="*/ 359835 h 1636349"/>
                  <a:gd name="connsiteX46" fmla="*/ 278538 w 872996"/>
                  <a:gd name="connsiteY46" fmla="*/ 379202 h 1636349"/>
                  <a:gd name="connsiteX47" fmla="*/ 689680 w 872996"/>
                  <a:gd name="connsiteY47" fmla="*/ 5413 h 1636349"/>
                  <a:gd name="connsiteX0" fmla="*/ 689680 w 872996"/>
                  <a:gd name="connsiteY0" fmla="*/ 5413 h 1636349"/>
                  <a:gd name="connsiteX1" fmla="*/ 462642 w 872996"/>
                  <a:gd name="connsiteY1" fmla="*/ 169858 h 1636349"/>
                  <a:gd name="connsiteX2" fmla="*/ 257857 w 872996"/>
                  <a:gd name="connsiteY2" fmla="*/ 343076 h 1636349"/>
                  <a:gd name="connsiteX3" fmla="*/ 256292 w 872996"/>
                  <a:gd name="connsiteY3" fmla="*/ 663659 h 1636349"/>
                  <a:gd name="connsiteX4" fmla="*/ 240439 w 872996"/>
                  <a:gd name="connsiteY4" fmla="*/ 1033433 h 1636349"/>
                  <a:gd name="connsiteX5" fmla="*/ 160292 w 872996"/>
                  <a:gd name="connsiteY5" fmla="*/ 1236450 h 1636349"/>
                  <a:gd name="connsiteX6" fmla="*/ 12725 w 872996"/>
                  <a:gd name="connsiteY6" fmla="*/ 1591734 h 1636349"/>
                  <a:gd name="connsiteX7" fmla="*/ 520337 w 872996"/>
                  <a:gd name="connsiteY7" fmla="*/ 1601805 h 1636349"/>
                  <a:gd name="connsiteX8" fmla="*/ 656682 w 872996"/>
                  <a:gd name="connsiteY8" fmla="*/ 1259720 h 1636349"/>
                  <a:gd name="connsiteX9" fmla="*/ 836090 w 872996"/>
                  <a:gd name="connsiteY9" fmla="*/ 941856 h 1636349"/>
                  <a:gd name="connsiteX10" fmla="*/ 792480 w 872996"/>
                  <a:gd name="connsiteY10" fmla="*/ 690533 h 1636349"/>
                  <a:gd name="connsiteX11" fmla="*/ 806905 w 872996"/>
                  <a:gd name="connsiteY11" fmla="*/ 510783 h 1636349"/>
                  <a:gd name="connsiteX12" fmla="*/ 868137 w 872996"/>
                  <a:gd name="connsiteY12" fmla="*/ 307447 h 1636349"/>
                  <a:gd name="connsiteX13" fmla="*/ 872900 w 872996"/>
                  <a:gd name="connsiteY13" fmla="*/ 183622 h 1636349"/>
                  <a:gd name="connsiteX14" fmla="*/ 829832 w 872996"/>
                  <a:gd name="connsiteY14" fmla="*/ 262520 h 1636349"/>
                  <a:gd name="connsiteX15" fmla="*/ 708593 w 872996"/>
                  <a:gd name="connsiteY15" fmla="*/ 238391 h 1636349"/>
                  <a:gd name="connsiteX16" fmla="*/ 727644 w 872996"/>
                  <a:gd name="connsiteY16" fmla="*/ 131233 h 1636349"/>
                  <a:gd name="connsiteX17" fmla="*/ 651443 w 872996"/>
                  <a:gd name="connsiteY17" fmla="*/ 255060 h 1636349"/>
                  <a:gd name="connsiteX18" fmla="*/ 591910 w 872996"/>
                  <a:gd name="connsiteY18" fmla="*/ 462229 h 1636349"/>
                  <a:gd name="connsiteX19" fmla="*/ 449038 w 872996"/>
                  <a:gd name="connsiteY19" fmla="*/ 757502 h 1636349"/>
                  <a:gd name="connsiteX20" fmla="*/ 491898 w 872996"/>
                  <a:gd name="connsiteY20" fmla="*/ 695589 h 1636349"/>
                  <a:gd name="connsiteX21" fmla="*/ 465705 w 872996"/>
                  <a:gd name="connsiteY21" fmla="*/ 676540 h 1636349"/>
                  <a:gd name="connsiteX22" fmla="*/ 546667 w 872996"/>
                  <a:gd name="connsiteY22" fmla="*/ 614628 h 1636349"/>
                  <a:gd name="connsiteX23" fmla="*/ 487137 w 872996"/>
                  <a:gd name="connsiteY23" fmla="*/ 600341 h 1636349"/>
                  <a:gd name="connsiteX24" fmla="*/ 468086 w 872996"/>
                  <a:gd name="connsiteY24" fmla="*/ 567003 h 1636349"/>
                  <a:gd name="connsiteX25" fmla="*/ 549049 w 872996"/>
                  <a:gd name="connsiteY25" fmla="*/ 543191 h 1636349"/>
                  <a:gd name="connsiteX26" fmla="*/ 477612 w 872996"/>
                  <a:gd name="connsiteY26" fmla="*/ 531285 h 1636349"/>
                  <a:gd name="connsiteX27" fmla="*/ 570479 w 872996"/>
                  <a:gd name="connsiteY27" fmla="*/ 521759 h 1636349"/>
                  <a:gd name="connsiteX28" fmla="*/ 427605 w 872996"/>
                  <a:gd name="connsiteY28" fmla="*/ 493186 h 1636349"/>
                  <a:gd name="connsiteX29" fmla="*/ 580005 w 872996"/>
                  <a:gd name="connsiteY29" fmla="*/ 476515 h 1636349"/>
                  <a:gd name="connsiteX30" fmla="*/ 580006 w 872996"/>
                  <a:gd name="connsiteY30" fmla="*/ 428889 h 1636349"/>
                  <a:gd name="connsiteX31" fmla="*/ 460944 w 872996"/>
                  <a:gd name="connsiteY31" fmla="*/ 388408 h 1636349"/>
                  <a:gd name="connsiteX32" fmla="*/ 606200 w 872996"/>
                  <a:gd name="connsiteY32" fmla="*/ 409840 h 1636349"/>
                  <a:gd name="connsiteX33" fmla="*/ 596675 w 872996"/>
                  <a:gd name="connsiteY33" fmla="*/ 376503 h 1636349"/>
                  <a:gd name="connsiteX34" fmla="*/ 518092 w 872996"/>
                  <a:gd name="connsiteY34" fmla="*/ 340784 h 1636349"/>
                  <a:gd name="connsiteX35" fmla="*/ 618106 w 872996"/>
                  <a:gd name="connsiteY35" fmla="*/ 309827 h 1636349"/>
                  <a:gd name="connsiteX36" fmla="*/ 549050 w 872996"/>
                  <a:gd name="connsiteY36" fmla="*/ 295541 h 1636349"/>
                  <a:gd name="connsiteX37" fmla="*/ 613343 w 872996"/>
                  <a:gd name="connsiteY37" fmla="*/ 269347 h 1636349"/>
                  <a:gd name="connsiteX38" fmla="*/ 639538 w 872996"/>
                  <a:gd name="connsiteY38" fmla="*/ 240772 h 1636349"/>
                  <a:gd name="connsiteX39" fmla="*/ 596675 w 872996"/>
                  <a:gd name="connsiteY39" fmla="*/ 240772 h 1636349"/>
                  <a:gd name="connsiteX40" fmla="*/ 653825 w 872996"/>
                  <a:gd name="connsiteY40" fmla="*/ 209816 h 1636349"/>
                  <a:gd name="connsiteX41" fmla="*/ 691924 w 872996"/>
                  <a:gd name="connsiteY41" fmla="*/ 159809 h 1636349"/>
                  <a:gd name="connsiteX42" fmla="*/ 677636 w 872996"/>
                  <a:gd name="connsiteY42" fmla="*/ 114566 h 1636349"/>
                  <a:gd name="connsiteX43" fmla="*/ 706212 w 872996"/>
                  <a:gd name="connsiteY43" fmla="*/ 126473 h 1636349"/>
                  <a:gd name="connsiteX44" fmla="*/ 694032 w 872996"/>
                  <a:gd name="connsiteY44" fmla="*/ 25348 h 1636349"/>
                  <a:gd name="connsiteX45" fmla="*/ 313305 w 872996"/>
                  <a:gd name="connsiteY45" fmla="*/ 359835 h 1636349"/>
                  <a:gd name="connsiteX46" fmla="*/ 278538 w 872996"/>
                  <a:gd name="connsiteY46" fmla="*/ 379202 h 1636349"/>
                  <a:gd name="connsiteX47" fmla="*/ 689680 w 872996"/>
                  <a:gd name="connsiteY47" fmla="*/ 5413 h 1636349"/>
                  <a:gd name="connsiteX0" fmla="*/ 689680 w 872996"/>
                  <a:gd name="connsiteY0" fmla="*/ 5413 h 1636349"/>
                  <a:gd name="connsiteX1" fmla="*/ 462642 w 872996"/>
                  <a:gd name="connsiteY1" fmla="*/ 169858 h 1636349"/>
                  <a:gd name="connsiteX2" fmla="*/ 257857 w 872996"/>
                  <a:gd name="connsiteY2" fmla="*/ 343076 h 1636349"/>
                  <a:gd name="connsiteX3" fmla="*/ 256292 w 872996"/>
                  <a:gd name="connsiteY3" fmla="*/ 663659 h 1636349"/>
                  <a:gd name="connsiteX4" fmla="*/ 240439 w 872996"/>
                  <a:gd name="connsiteY4" fmla="*/ 1033433 h 1636349"/>
                  <a:gd name="connsiteX5" fmla="*/ 160292 w 872996"/>
                  <a:gd name="connsiteY5" fmla="*/ 1236450 h 1636349"/>
                  <a:gd name="connsiteX6" fmla="*/ 12725 w 872996"/>
                  <a:gd name="connsiteY6" fmla="*/ 1591734 h 1636349"/>
                  <a:gd name="connsiteX7" fmla="*/ 520337 w 872996"/>
                  <a:gd name="connsiteY7" fmla="*/ 1601805 h 1636349"/>
                  <a:gd name="connsiteX8" fmla="*/ 656682 w 872996"/>
                  <a:gd name="connsiteY8" fmla="*/ 1259720 h 1636349"/>
                  <a:gd name="connsiteX9" fmla="*/ 836090 w 872996"/>
                  <a:gd name="connsiteY9" fmla="*/ 941856 h 1636349"/>
                  <a:gd name="connsiteX10" fmla="*/ 792480 w 872996"/>
                  <a:gd name="connsiteY10" fmla="*/ 690533 h 1636349"/>
                  <a:gd name="connsiteX11" fmla="*/ 794999 w 872996"/>
                  <a:gd name="connsiteY11" fmla="*/ 520308 h 1636349"/>
                  <a:gd name="connsiteX12" fmla="*/ 868137 w 872996"/>
                  <a:gd name="connsiteY12" fmla="*/ 307447 h 1636349"/>
                  <a:gd name="connsiteX13" fmla="*/ 872900 w 872996"/>
                  <a:gd name="connsiteY13" fmla="*/ 183622 h 1636349"/>
                  <a:gd name="connsiteX14" fmla="*/ 829832 w 872996"/>
                  <a:gd name="connsiteY14" fmla="*/ 262520 h 1636349"/>
                  <a:gd name="connsiteX15" fmla="*/ 708593 w 872996"/>
                  <a:gd name="connsiteY15" fmla="*/ 238391 h 1636349"/>
                  <a:gd name="connsiteX16" fmla="*/ 727644 w 872996"/>
                  <a:gd name="connsiteY16" fmla="*/ 131233 h 1636349"/>
                  <a:gd name="connsiteX17" fmla="*/ 651443 w 872996"/>
                  <a:gd name="connsiteY17" fmla="*/ 255060 h 1636349"/>
                  <a:gd name="connsiteX18" fmla="*/ 591910 w 872996"/>
                  <a:gd name="connsiteY18" fmla="*/ 462229 h 1636349"/>
                  <a:gd name="connsiteX19" fmla="*/ 449038 w 872996"/>
                  <a:gd name="connsiteY19" fmla="*/ 757502 h 1636349"/>
                  <a:gd name="connsiteX20" fmla="*/ 491898 w 872996"/>
                  <a:gd name="connsiteY20" fmla="*/ 695589 h 1636349"/>
                  <a:gd name="connsiteX21" fmla="*/ 465705 w 872996"/>
                  <a:gd name="connsiteY21" fmla="*/ 676540 h 1636349"/>
                  <a:gd name="connsiteX22" fmla="*/ 546667 w 872996"/>
                  <a:gd name="connsiteY22" fmla="*/ 614628 h 1636349"/>
                  <a:gd name="connsiteX23" fmla="*/ 487137 w 872996"/>
                  <a:gd name="connsiteY23" fmla="*/ 600341 h 1636349"/>
                  <a:gd name="connsiteX24" fmla="*/ 468086 w 872996"/>
                  <a:gd name="connsiteY24" fmla="*/ 567003 h 1636349"/>
                  <a:gd name="connsiteX25" fmla="*/ 549049 w 872996"/>
                  <a:gd name="connsiteY25" fmla="*/ 543191 h 1636349"/>
                  <a:gd name="connsiteX26" fmla="*/ 477612 w 872996"/>
                  <a:gd name="connsiteY26" fmla="*/ 531285 h 1636349"/>
                  <a:gd name="connsiteX27" fmla="*/ 570479 w 872996"/>
                  <a:gd name="connsiteY27" fmla="*/ 521759 h 1636349"/>
                  <a:gd name="connsiteX28" fmla="*/ 427605 w 872996"/>
                  <a:gd name="connsiteY28" fmla="*/ 493186 h 1636349"/>
                  <a:gd name="connsiteX29" fmla="*/ 580005 w 872996"/>
                  <a:gd name="connsiteY29" fmla="*/ 476515 h 1636349"/>
                  <a:gd name="connsiteX30" fmla="*/ 580006 w 872996"/>
                  <a:gd name="connsiteY30" fmla="*/ 428889 h 1636349"/>
                  <a:gd name="connsiteX31" fmla="*/ 460944 w 872996"/>
                  <a:gd name="connsiteY31" fmla="*/ 388408 h 1636349"/>
                  <a:gd name="connsiteX32" fmla="*/ 606200 w 872996"/>
                  <a:gd name="connsiteY32" fmla="*/ 409840 h 1636349"/>
                  <a:gd name="connsiteX33" fmla="*/ 596675 w 872996"/>
                  <a:gd name="connsiteY33" fmla="*/ 376503 h 1636349"/>
                  <a:gd name="connsiteX34" fmla="*/ 518092 w 872996"/>
                  <a:gd name="connsiteY34" fmla="*/ 340784 h 1636349"/>
                  <a:gd name="connsiteX35" fmla="*/ 618106 w 872996"/>
                  <a:gd name="connsiteY35" fmla="*/ 309827 h 1636349"/>
                  <a:gd name="connsiteX36" fmla="*/ 549050 w 872996"/>
                  <a:gd name="connsiteY36" fmla="*/ 295541 h 1636349"/>
                  <a:gd name="connsiteX37" fmla="*/ 613343 w 872996"/>
                  <a:gd name="connsiteY37" fmla="*/ 269347 h 1636349"/>
                  <a:gd name="connsiteX38" fmla="*/ 639538 w 872996"/>
                  <a:gd name="connsiteY38" fmla="*/ 240772 h 1636349"/>
                  <a:gd name="connsiteX39" fmla="*/ 596675 w 872996"/>
                  <a:gd name="connsiteY39" fmla="*/ 240772 h 1636349"/>
                  <a:gd name="connsiteX40" fmla="*/ 653825 w 872996"/>
                  <a:gd name="connsiteY40" fmla="*/ 209816 h 1636349"/>
                  <a:gd name="connsiteX41" fmla="*/ 691924 w 872996"/>
                  <a:gd name="connsiteY41" fmla="*/ 159809 h 1636349"/>
                  <a:gd name="connsiteX42" fmla="*/ 677636 w 872996"/>
                  <a:gd name="connsiteY42" fmla="*/ 114566 h 1636349"/>
                  <a:gd name="connsiteX43" fmla="*/ 706212 w 872996"/>
                  <a:gd name="connsiteY43" fmla="*/ 126473 h 1636349"/>
                  <a:gd name="connsiteX44" fmla="*/ 694032 w 872996"/>
                  <a:gd name="connsiteY44" fmla="*/ 25348 h 1636349"/>
                  <a:gd name="connsiteX45" fmla="*/ 313305 w 872996"/>
                  <a:gd name="connsiteY45" fmla="*/ 359835 h 1636349"/>
                  <a:gd name="connsiteX46" fmla="*/ 278538 w 872996"/>
                  <a:gd name="connsiteY46" fmla="*/ 379202 h 1636349"/>
                  <a:gd name="connsiteX47" fmla="*/ 689680 w 872996"/>
                  <a:gd name="connsiteY47" fmla="*/ 5413 h 1636349"/>
                  <a:gd name="connsiteX0" fmla="*/ 689680 w 872996"/>
                  <a:gd name="connsiteY0" fmla="*/ 5413 h 1636349"/>
                  <a:gd name="connsiteX1" fmla="*/ 462642 w 872996"/>
                  <a:gd name="connsiteY1" fmla="*/ 169858 h 1636349"/>
                  <a:gd name="connsiteX2" fmla="*/ 257857 w 872996"/>
                  <a:gd name="connsiteY2" fmla="*/ 343076 h 1636349"/>
                  <a:gd name="connsiteX3" fmla="*/ 256292 w 872996"/>
                  <a:gd name="connsiteY3" fmla="*/ 663659 h 1636349"/>
                  <a:gd name="connsiteX4" fmla="*/ 240439 w 872996"/>
                  <a:gd name="connsiteY4" fmla="*/ 1033433 h 1636349"/>
                  <a:gd name="connsiteX5" fmla="*/ 160292 w 872996"/>
                  <a:gd name="connsiteY5" fmla="*/ 1236450 h 1636349"/>
                  <a:gd name="connsiteX6" fmla="*/ 12725 w 872996"/>
                  <a:gd name="connsiteY6" fmla="*/ 1591734 h 1636349"/>
                  <a:gd name="connsiteX7" fmla="*/ 520337 w 872996"/>
                  <a:gd name="connsiteY7" fmla="*/ 1601805 h 1636349"/>
                  <a:gd name="connsiteX8" fmla="*/ 656682 w 872996"/>
                  <a:gd name="connsiteY8" fmla="*/ 1259720 h 1636349"/>
                  <a:gd name="connsiteX9" fmla="*/ 836090 w 872996"/>
                  <a:gd name="connsiteY9" fmla="*/ 941856 h 1636349"/>
                  <a:gd name="connsiteX10" fmla="*/ 792480 w 872996"/>
                  <a:gd name="connsiteY10" fmla="*/ 690533 h 1636349"/>
                  <a:gd name="connsiteX11" fmla="*/ 794999 w 872996"/>
                  <a:gd name="connsiteY11" fmla="*/ 520308 h 1636349"/>
                  <a:gd name="connsiteX12" fmla="*/ 868137 w 872996"/>
                  <a:gd name="connsiteY12" fmla="*/ 307447 h 1636349"/>
                  <a:gd name="connsiteX13" fmla="*/ 872900 w 872996"/>
                  <a:gd name="connsiteY13" fmla="*/ 183622 h 1636349"/>
                  <a:gd name="connsiteX14" fmla="*/ 829832 w 872996"/>
                  <a:gd name="connsiteY14" fmla="*/ 262520 h 1636349"/>
                  <a:gd name="connsiteX15" fmla="*/ 708593 w 872996"/>
                  <a:gd name="connsiteY15" fmla="*/ 238391 h 1636349"/>
                  <a:gd name="connsiteX16" fmla="*/ 727644 w 872996"/>
                  <a:gd name="connsiteY16" fmla="*/ 131233 h 1636349"/>
                  <a:gd name="connsiteX17" fmla="*/ 651443 w 872996"/>
                  <a:gd name="connsiteY17" fmla="*/ 255060 h 1636349"/>
                  <a:gd name="connsiteX18" fmla="*/ 591910 w 872996"/>
                  <a:gd name="connsiteY18" fmla="*/ 462229 h 1636349"/>
                  <a:gd name="connsiteX19" fmla="*/ 449038 w 872996"/>
                  <a:gd name="connsiteY19" fmla="*/ 757502 h 1636349"/>
                  <a:gd name="connsiteX20" fmla="*/ 491898 w 872996"/>
                  <a:gd name="connsiteY20" fmla="*/ 695589 h 1636349"/>
                  <a:gd name="connsiteX21" fmla="*/ 465705 w 872996"/>
                  <a:gd name="connsiteY21" fmla="*/ 676540 h 1636349"/>
                  <a:gd name="connsiteX22" fmla="*/ 546667 w 872996"/>
                  <a:gd name="connsiteY22" fmla="*/ 614628 h 1636349"/>
                  <a:gd name="connsiteX23" fmla="*/ 487137 w 872996"/>
                  <a:gd name="connsiteY23" fmla="*/ 600341 h 1636349"/>
                  <a:gd name="connsiteX24" fmla="*/ 468086 w 872996"/>
                  <a:gd name="connsiteY24" fmla="*/ 567003 h 1636349"/>
                  <a:gd name="connsiteX25" fmla="*/ 549049 w 872996"/>
                  <a:gd name="connsiteY25" fmla="*/ 543191 h 1636349"/>
                  <a:gd name="connsiteX26" fmla="*/ 477612 w 872996"/>
                  <a:gd name="connsiteY26" fmla="*/ 531285 h 1636349"/>
                  <a:gd name="connsiteX27" fmla="*/ 570479 w 872996"/>
                  <a:gd name="connsiteY27" fmla="*/ 521759 h 1636349"/>
                  <a:gd name="connsiteX28" fmla="*/ 427605 w 872996"/>
                  <a:gd name="connsiteY28" fmla="*/ 493186 h 1636349"/>
                  <a:gd name="connsiteX29" fmla="*/ 580005 w 872996"/>
                  <a:gd name="connsiteY29" fmla="*/ 476515 h 1636349"/>
                  <a:gd name="connsiteX30" fmla="*/ 580006 w 872996"/>
                  <a:gd name="connsiteY30" fmla="*/ 428889 h 1636349"/>
                  <a:gd name="connsiteX31" fmla="*/ 460944 w 872996"/>
                  <a:gd name="connsiteY31" fmla="*/ 388408 h 1636349"/>
                  <a:gd name="connsiteX32" fmla="*/ 606200 w 872996"/>
                  <a:gd name="connsiteY32" fmla="*/ 409840 h 1636349"/>
                  <a:gd name="connsiteX33" fmla="*/ 596675 w 872996"/>
                  <a:gd name="connsiteY33" fmla="*/ 376503 h 1636349"/>
                  <a:gd name="connsiteX34" fmla="*/ 518092 w 872996"/>
                  <a:gd name="connsiteY34" fmla="*/ 340784 h 1636349"/>
                  <a:gd name="connsiteX35" fmla="*/ 618106 w 872996"/>
                  <a:gd name="connsiteY35" fmla="*/ 309827 h 1636349"/>
                  <a:gd name="connsiteX36" fmla="*/ 549050 w 872996"/>
                  <a:gd name="connsiteY36" fmla="*/ 295541 h 1636349"/>
                  <a:gd name="connsiteX37" fmla="*/ 613343 w 872996"/>
                  <a:gd name="connsiteY37" fmla="*/ 269347 h 1636349"/>
                  <a:gd name="connsiteX38" fmla="*/ 639538 w 872996"/>
                  <a:gd name="connsiteY38" fmla="*/ 240772 h 1636349"/>
                  <a:gd name="connsiteX39" fmla="*/ 596675 w 872996"/>
                  <a:gd name="connsiteY39" fmla="*/ 240772 h 1636349"/>
                  <a:gd name="connsiteX40" fmla="*/ 653825 w 872996"/>
                  <a:gd name="connsiteY40" fmla="*/ 209816 h 1636349"/>
                  <a:gd name="connsiteX41" fmla="*/ 691924 w 872996"/>
                  <a:gd name="connsiteY41" fmla="*/ 159809 h 1636349"/>
                  <a:gd name="connsiteX42" fmla="*/ 677636 w 872996"/>
                  <a:gd name="connsiteY42" fmla="*/ 114566 h 1636349"/>
                  <a:gd name="connsiteX43" fmla="*/ 706212 w 872996"/>
                  <a:gd name="connsiteY43" fmla="*/ 126473 h 1636349"/>
                  <a:gd name="connsiteX44" fmla="*/ 694032 w 872996"/>
                  <a:gd name="connsiteY44" fmla="*/ 25348 h 1636349"/>
                  <a:gd name="connsiteX45" fmla="*/ 313305 w 872996"/>
                  <a:gd name="connsiteY45" fmla="*/ 359835 h 1636349"/>
                  <a:gd name="connsiteX46" fmla="*/ 278538 w 872996"/>
                  <a:gd name="connsiteY46" fmla="*/ 379202 h 1636349"/>
                  <a:gd name="connsiteX47" fmla="*/ 689680 w 872996"/>
                  <a:gd name="connsiteY47" fmla="*/ 5413 h 1636349"/>
                  <a:gd name="connsiteX0" fmla="*/ 689680 w 872996"/>
                  <a:gd name="connsiteY0" fmla="*/ 5413 h 1636349"/>
                  <a:gd name="connsiteX1" fmla="*/ 462642 w 872996"/>
                  <a:gd name="connsiteY1" fmla="*/ 169858 h 1636349"/>
                  <a:gd name="connsiteX2" fmla="*/ 257857 w 872996"/>
                  <a:gd name="connsiteY2" fmla="*/ 343076 h 1636349"/>
                  <a:gd name="connsiteX3" fmla="*/ 256292 w 872996"/>
                  <a:gd name="connsiteY3" fmla="*/ 663659 h 1636349"/>
                  <a:gd name="connsiteX4" fmla="*/ 240439 w 872996"/>
                  <a:gd name="connsiteY4" fmla="*/ 1033433 h 1636349"/>
                  <a:gd name="connsiteX5" fmla="*/ 160292 w 872996"/>
                  <a:gd name="connsiteY5" fmla="*/ 1236450 h 1636349"/>
                  <a:gd name="connsiteX6" fmla="*/ 12725 w 872996"/>
                  <a:gd name="connsiteY6" fmla="*/ 1591734 h 1636349"/>
                  <a:gd name="connsiteX7" fmla="*/ 520337 w 872996"/>
                  <a:gd name="connsiteY7" fmla="*/ 1601805 h 1636349"/>
                  <a:gd name="connsiteX8" fmla="*/ 656682 w 872996"/>
                  <a:gd name="connsiteY8" fmla="*/ 1259720 h 1636349"/>
                  <a:gd name="connsiteX9" fmla="*/ 826565 w 872996"/>
                  <a:gd name="connsiteY9" fmla="*/ 937094 h 1636349"/>
                  <a:gd name="connsiteX10" fmla="*/ 792480 w 872996"/>
                  <a:gd name="connsiteY10" fmla="*/ 690533 h 1636349"/>
                  <a:gd name="connsiteX11" fmla="*/ 794999 w 872996"/>
                  <a:gd name="connsiteY11" fmla="*/ 520308 h 1636349"/>
                  <a:gd name="connsiteX12" fmla="*/ 868137 w 872996"/>
                  <a:gd name="connsiteY12" fmla="*/ 307447 h 1636349"/>
                  <a:gd name="connsiteX13" fmla="*/ 872900 w 872996"/>
                  <a:gd name="connsiteY13" fmla="*/ 183622 h 1636349"/>
                  <a:gd name="connsiteX14" fmla="*/ 829832 w 872996"/>
                  <a:gd name="connsiteY14" fmla="*/ 262520 h 1636349"/>
                  <a:gd name="connsiteX15" fmla="*/ 708593 w 872996"/>
                  <a:gd name="connsiteY15" fmla="*/ 238391 h 1636349"/>
                  <a:gd name="connsiteX16" fmla="*/ 727644 w 872996"/>
                  <a:gd name="connsiteY16" fmla="*/ 131233 h 1636349"/>
                  <a:gd name="connsiteX17" fmla="*/ 651443 w 872996"/>
                  <a:gd name="connsiteY17" fmla="*/ 255060 h 1636349"/>
                  <a:gd name="connsiteX18" fmla="*/ 591910 w 872996"/>
                  <a:gd name="connsiteY18" fmla="*/ 462229 h 1636349"/>
                  <a:gd name="connsiteX19" fmla="*/ 449038 w 872996"/>
                  <a:gd name="connsiteY19" fmla="*/ 757502 h 1636349"/>
                  <a:gd name="connsiteX20" fmla="*/ 491898 w 872996"/>
                  <a:gd name="connsiteY20" fmla="*/ 695589 h 1636349"/>
                  <a:gd name="connsiteX21" fmla="*/ 465705 w 872996"/>
                  <a:gd name="connsiteY21" fmla="*/ 676540 h 1636349"/>
                  <a:gd name="connsiteX22" fmla="*/ 546667 w 872996"/>
                  <a:gd name="connsiteY22" fmla="*/ 614628 h 1636349"/>
                  <a:gd name="connsiteX23" fmla="*/ 487137 w 872996"/>
                  <a:gd name="connsiteY23" fmla="*/ 600341 h 1636349"/>
                  <a:gd name="connsiteX24" fmla="*/ 468086 w 872996"/>
                  <a:gd name="connsiteY24" fmla="*/ 567003 h 1636349"/>
                  <a:gd name="connsiteX25" fmla="*/ 549049 w 872996"/>
                  <a:gd name="connsiteY25" fmla="*/ 543191 h 1636349"/>
                  <a:gd name="connsiteX26" fmla="*/ 477612 w 872996"/>
                  <a:gd name="connsiteY26" fmla="*/ 531285 h 1636349"/>
                  <a:gd name="connsiteX27" fmla="*/ 570479 w 872996"/>
                  <a:gd name="connsiteY27" fmla="*/ 521759 h 1636349"/>
                  <a:gd name="connsiteX28" fmla="*/ 427605 w 872996"/>
                  <a:gd name="connsiteY28" fmla="*/ 493186 h 1636349"/>
                  <a:gd name="connsiteX29" fmla="*/ 580005 w 872996"/>
                  <a:gd name="connsiteY29" fmla="*/ 476515 h 1636349"/>
                  <a:gd name="connsiteX30" fmla="*/ 580006 w 872996"/>
                  <a:gd name="connsiteY30" fmla="*/ 428889 h 1636349"/>
                  <a:gd name="connsiteX31" fmla="*/ 460944 w 872996"/>
                  <a:gd name="connsiteY31" fmla="*/ 388408 h 1636349"/>
                  <a:gd name="connsiteX32" fmla="*/ 606200 w 872996"/>
                  <a:gd name="connsiteY32" fmla="*/ 409840 h 1636349"/>
                  <a:gd name="connsiteX33" fmla="*/ 596675 w 872996"/>
                  <a:gd name="connsiteY33" fmla="*/ 376503 h 1636349"/>
                  <a:gd name="connsiteX34" fmla="*/ 518092 w 872996"/>
                  <a:gd name="connsiteY34" fmla="*/ 340784 h 1636349"/>
                  <a:gd name="connsiteX35" fmla="*/ 618106 w 872996"/>
                  <a:gd name="connsiteY35" fmla="*/ 309827 h 1636349"/>
                  <a:gd name="connsiteX36" fmla="*/ 549050 w 872996"/>
                  <a:gd name="connsiteY36" fmla="*/ 295541 h 1636349"/>
                  <a:gd name="connsiteX37" fmla="*/ 613343 w 872996"/>
                  <a:gd name="connsiteY37" fmla="*/ 269347 h 1636349"/>
                  <a:gd name="connsiteX38" fmla="*/ 639538 w 872996"/>
                  <a:gd name="connsiteY38" fmla="*/ 240772 h 1636349"/>
                  <a:gd name="connsiteX39" fmla="*/ 596675 w 872996"/>
                  <a:gd name="connsiteY39" fmla="*/ 240772 h 1636349"/>
                  <a:gd name="connsiteX40" fmla="*/ 653825 w 872996"/>
                  <a:gd name="connsiteY40" fmla="*/ 209816 h 1636349"/>
                  <a:gd name="connsiteX41" fmla="*/ 691924 w 872996"/>
                  <a:gd name="connsiteY41" fmla="*/ 159809 h 1636349"/>
                  <a:gd name="connsiteX42" fmla="*/ 677636 w 872996"/>
                  <a:gd name="connsiteY42" fmla="*/ 114566 h 1636349"/>
                  <a:gd name="connsiteX43" fmla="*/ 706212 w 872996"/>
                  <a:gd name="connsiteY43" fmla="*/ 126473 h 1636349"/>
                  <a:gd name="connsiteX44" fmla="*/ 694032 w 872996"/>
                  <a:gd name="connsiteY44" fmla="*/ 25348 h 1636349"/>
                  <a:gd name="connsiteX45" fmla="*/ 313305 w 872996"/>
                  <a:gd name="connsiteY45" fmla="*/ 359835 h 1636349"/>
                  <a:gd name="connsiteX46" fmla="*/ 278538 w 872996"/>
                  <a:gd name="connsiteY46" fmla="*/ 379202 h 1636349"/>
                  <a:gd name="connsiteX47" fmla="*/ 689680 w 872996"/>
                  <a:gd name="connsiteY47" fmla="*/ 5413 h 1636349"/>
                  <a:gd name="connsiteX0" fmla="*/ 689680 w 872996"/>
                  <a:gd name="connsiteY0" fmla="*/ 5413 h 1636349"/>
                  <a:gd name="connsiteX1" fmla="*/ 462642 w 872996"/>
                  <a:gd name="connsiteY1" fmla="*/ 169858 h 1636349"/>
                  <a:gd name="connsiteX2" fmla="*/ 257857 w 872996"/>
                  <a:gd name="connsiteY2" fmla="*/ 343076 h 1636349"/>
                  <a:gd name="connsiteX3" fmla="*/ 256292 w 872996"/>
                  <a:gd name="connsiteY3" fmla="*/ 663659 h 1636349"/>
                  <a:gd name="connsiteX4" fmla="*/ 240439 w 872996"/>
                  <a:gd name="connsiteY4" fmla="*/ 1033433 h 1636349"/>
                  <a:gd name="connsiteX5" fmla="*/ 160292 w 872996"/>
                  <a:gd name="connsiteY5" fmla="*/ 1236450 h 1636349"/>
                  <a:gd name="connsiteX6" fmla="*/ 12725 w 872996"/>
                  <a:gd name="connsiteY6" fmla="*/ 1591734 h 1636349"/>
                  <a:gd name="connsiteX7" fmla="*/ 520337 w 872996"/>
                  <a:gd name="connsiteY7" fmla="*/ 1601805 h 1636349"/>
                  <a:gd name="connsiteX8" fmla="*/ 656682 w 872996"/>
                  <a:gd name="connsiteY8" fmla="*/ 1259720 h 1636349"/>
                  <a:gd name="connsiteX9" fmla="*/ 826565 w 872996"/>
                  <a:gd name="connsiteY9" fmla="*/ 937094 h 1636349"/>
                  <a:gd name="connsiteX10" fmla="*/ 785336 w 872996"/>
                  <a:gd name="connsiteY10" fmla="*/ 690533 h 1636349"/>
                  <a:gd name="connsiteX11" fmla="*/ 794999 w 872996"/>
                  <a:gd name="connsiteY11" fmla="*/ 520308 h 1636349"/>
                  <a:gd name="connsiteX12" fmla="*/ 868137 w 872996"/>
                  <a:gd name="connsiteY12" fmla="*/ 307447 h 1636349"/>
                  <a:gd name="connsiteX13" fmla="*/ 872900 w 872996"/>
                  <a:gd name="connsiteY13" fmla="*/ 183622 h 1636349"/>
                  <a:gd name="connsiteX14" fmla="*/ 829832 w 872996"/>
                  <a:gd name="connsiteY14" fmla="*/ 262520 h 1636349"/>
                  <a:gd name="connsiteX15" fmla="*/ 708593 w 872996"/>
                  <a:gd name="connsiteY15" fmla="*/ 238391 h 1636349"/>
                  <a:gd name="connsiteX16" fmla="*/ 727644 w 872996"/>
                  <a:gd name="connsiteY16" fmla="*/ 131233 h 1636349"/>
                  <a:gd name="connsiteX17" fmla="*/ 651443 w 872996"/>
                  <a:gd name="connsiteY17" fmla="*/ 255060 h 1636349"/>
                  <a:gd name="connsiteX18" fmla="*/ 591910 w 872996"/>
                  <a:gd name="connsiteY18" fmla="*/ 462229 h 1636349"/>
                  <a:gd name="connsiteX19" fmla="*/ 449038 w 872996"/>
                  <a:gd name="connsiteY19" fmla="*/ 757502 h 1636349"/>
                  <a:gd name="connsiteX20" fmla="*/ 491898 w 872996"/>
                  <a:gd name="connsiteY20" fmla="*/ 695589 h 1636349"/>
                  <a:gd name="connsiteX21" fmla="*/ 465705 w 872996"/>
                  <a:gd name="connsiteY21" fmla="*/ 676540 h 1636349"/>
                  <a:gd name="connsiteX22" fmla="*/ 546667 w 872996"/>
                  <a:gd name="connsiteY22" fmla="*/ 614628 h 1636349"/>
                  <a:gd name="connsiteX23" fmla="*/ 487137 w 872996"/>
                  <a:gd name="connsiteY23" fmla="*/ 600341 h 1636349"/>
                  <a:gd name="connsiteX24" fmla="*/ 468086 w 872996"/>
                  <a:gd name="connsiteY24" fmla="*/ 567003 h 1636349"/>
                  <a:gd name="connsiteX25" fmla="*/ 549049 w 872996"/>
                  <a:gd name="connsiteY25" fmla="*/ 543191 h 1636349"/>
                  <a:gd name="connsiteX26" fmla="*/ 477612 w 872996"/>
                  <a:gd name="connsiteY26" fmla="*/ 531285 h 1636349"/>
                  <a:gd name="connsiteX27" fmla="*/ 570479 w 872996"/>
                  <a:gd name="connsiteY27" fmla="*/ 521759 h 1636349"/>
                  <a:gd name="connsiteX28" fmla="*/ 427605 w 872996"/>
                  <a:gd name="connsiteY28" fmla="*/ 493186 h 1636349"/>
                  <a:gd name="connsiteX29" fmla="*/ 580005 w 872996"/>
                  <a:gd name="connsiteY29" fmla="*/ 476515 h 1636349"/>
                  <a:gd name="connsiteX30" fmla="*/ 580006 w 872996"/>
                  <a:gd name="connsiteY30" fmla="*/ 428889 h 1636349"/>
                  <a:gd name="connsiteX31" fmla="*/ 460944 w 872996"/>
                  <a:gd name="connsiteY31" fmla="*/ 388408 h 1636349"/>
                  <a:gd name="connsiteX32" fmla="*/ 606200 w 872996"/>
                  <a:gd name="connsiteY32" fmla="*/ 409840 h 1636349"/>
                  <a:gd name="connsiteX33" fmla="*/ 596675 w 872996"/>
                  <a:gd name="connsiteY33" fmla="*/ 376503 h 1636349"/>
                  <a:gd name="connsiteX34" fmla="*/ 518092 w 872996"/>
                  <a:gd name="connsiteY34" fmla="*/ 340784 h 1636349"/>
                  <a:gd name="connsiteX35" fmla="*/ 618106 w 872996"/>
                  <a:gd name="connsiteY35" fmla="*/ 309827 h 1636349"/>
                  <a:gd name="connsiteX36" fmla="*/ 549050 w 872996"/>
                  <a:gd name="connsiteY36" fmla="*/ 295541 h 1636349"/>
                  <a:gd name="connsiteX37" fmla="*/ 613343 w 872996"/>
                  <a:gd name="connsiteY37" fmla="*/ 269347 h 1636349"/>
                  <a:gd name="connsiteX38" fmla="*/ 639538 w 872996"/>
                  <a:gd name="connsiteY38" fmla="*/ 240772 h 1636349"/>
                  <a:gd name="connsiteX39" fmla="*/ 596675 w 872996"/>
                  <a:gd name="connsiteY39" fmla="*/ 240772 h 1636349"/>
                  <a:gd name="connsiteX40" fmla="*/ 653825 w 872996"/>
                  <a:gd name="connsiteY40" fmla="*/ 209816 h 1636349"/>
                  <a:gd name="connsiteX41" fmla="*/ 691924 w 872996"/>
                  <a:gd name="connsiteY41" fmla="*/ 159809 h 1636349"/>
                  <a:gd name="connsiteX42" fmla="*/ 677636 w 872996"/>
                  <a:gd name="connsiteY42" fmla="*/ 114566 h 1636349"/>
                  <a:gd name="connsiteX43" fmla="*/ 706212 w 872996"/>
                  <a:gd name="connsiteY43" fmla="*/ 126473 h 1636349"/>
                  <a:gd name="connsiteX44" fmla="*/ 694032 w 872996"/>
                  <a:gd name="connsiteY44" fmla="*/ 25348 h 1636349"/>
                  <a:gd name="connsiteX45" fmla="*/ 313305 w 872996"/>
                  <a:gd name="connsiteY45" fmla="*/ 359835 h 1636349"/>
                  <a:gd name="connsiteX46" fmla="*/ 278538 w 872996"/>
                  <a:gd name="connsiteY46" fmla="*/ 379202 h 1636349"/>
                  <a:gd name="connsiteX47" fmla="*/ 689680 w 872996"/>
                  <a:gd name="connsiteY47" fmla="*/ 5413 h 1636349"/>
                  <a:gd name="connsiteX0" fmla="*/ 689680 w 872996"/>
                  <a:gd name="connsiteY0" fmla="*/ 5413 h 1636349"/>
                  <a:gd name="connsiteX1" fmla="*/ 462642 w 872996"/>
                  <a:gd name="connsiteY1" fmla="*/ 169858 h 1636349"/>
                  <a:gd name="connsiteX2" fmla="*/ 257857 w 872996"/>
                  <a:gd name="connsiteY2" fmla="*/ 343076 h 1636349"/>
                  <a:gd name="connsiteX3" fmla="*/ 256292 w 872996"/>
                  <a:gd name="connsiteY3" fmla="*/ 663659 h 1636349"/>
                  <a:gd name="connsiteX4" fmla="*/ 240439 w 872996"/>
                  <a:gd name="connsiteY4" fmla="*/ 1033433 h 1636349"/>
                  <a:gd name="connsiteX5" fmla="*/ 160292 w 872996"/>
                  <a:gd name="connsiteY5" fmla="*/ 1236450 h 1636349"/>
                  <a:gd name="connsiteX6" fmla="*/ 12725 w 872996"/>
                  <a:gd name="connsiteY6" fmla="*/ 1591734 h 1636349"/>
                  <a:gd name="connsiteX7" fmla="*/ 520337 w 872996"/>
                  <a:gd name="connsiteY7" fmla="*/ 1601805 h 1636349"/>
                  <a:gd name="connsiteX8" fmla="*/ 642395 w 872996"/>
                  <a:gd name="connsiteY8" fmla="*/ 1262102 h 1636349"/>
                  <a:gd name="connsiteX9" fmla="*/ 826565 w 872996"/>
                  <a:gd name="connsiteY9" fmla="*/ 937094 h 1636349"/>
                  <a:gd name="connsiteX10" fmla="*/ 785336 w 872996"/>
                  <a:gd name="connsiteY10" fmla="*/ 690533 h 1636349"/>
                  <a:gd name="connsiteX11" fmla="*/ 794999 w 872996"/>
                  <a:gd name="connsiteY11" fmla="*/ 520308 h 1636349"/>
                  <a:gd name="connsiteX12" fmla="*/ 868137 w 872996"/>
                  <a:gd name="connsiteY12" fmla="*/ 307447 h 1636349"/>
                  <a:gd name="connsiteX13" fmla="*/ 872900 w 872996"/>
                  <a:gd name="connsiteY13" fmla="*/ 183622 h 1636349"/>
                  <a:gd name="connsiteX14" fmla="*/ 829832 w 872996"/>
                  <a:gd name="connsiteY14" fmla="*/ 262520 h 1636349"/>
                  <a:gd name="connsiteX15" fmla="*/ 708593 w 872996"/>
                  <a:gd name="connsiteY15" fmla="*/ 238391 h 1636349"/>
                  <a:gd name="connsiteX16" fmla="*/ 727644 w 872996"/>
                  <a:gd name="connsiteY16" fmla="*/ 131233 h 1636349"/>
                  <a:gd name="connsiteX17" fmla="*/ 651443 w 872996"/>
                  <a:gd name="connsiteY17" fmla="*/ 255060 h 1636349"/>
                  <a:gd name="connsiteX18" fmla="*/ 591910 w 872996"/>
                  <a:gd name="connsiteY18" fmla="*/ 462229 h 1636349"/>
                  <a:gd name="connsiteX19" fmla="*/ 449038 w 872996"/>
                  <a:gd name="connsiteY19" fmla="*/ 757502 h 1636349"/>
                  <a:gd name="connsiteX20" fmla="*/ 491898 w 872996"/>
                  <a:gd name="connsiteY20" fmla="*/ 695589 h 1636349"/>
                  <a:gd name="connsiteX21" fmla="*/ 465705 w 872996"/>
                  <a:gd name="connsiteY21" fmla="*/ 676540 h 1636349"/>
                  <a:gd name="connsiteX22" fmla="*/ 546667 w 872996"/>
                  <a:gd name="connsiteY22" fmla="*/ 614628 h 1636349"/>
                  <a:gd name="connsiteX23" fmla="*/ 487137 w 872996"/>
                  <a:gd name="connsiteY23" fmla="*/ 600341 h 1636349"/>
                  <a:gd name="connsiteX24" fmla="*/ 468086 w 872996"/>
                  <a:gd name="connsiteY24" fmla="*/ 567003 h 1636349"/>
                  <a:gd name="connsiteX25" fmla="*/ 549049 w 872996"/>
                  <a:gd name="connsiteY25" fmla="*/ 543191 h 1636349"/>
                  <a:gd name="connsiteX26" fmla="*/ 477612 w 872996"/>
                  <a:gd name="connsiteY26" fmla="*/ 531285 h 1636349"/>
                  <a:gd name="connsiteX27" fmla="*/ 570479 w 872996"/>
                  <a:gd name="connsiteY27" fmla="*/ 521759 h 1636349"/>
                  <a:gd name="connsiteX28" fmla="*/ 427605 w 872996"/>
                  <a:gd name="connsiteY28" fmla="*/ 493186 h 1636349"/>
                  <a:gd name="connsiteX29" fmla="*/ 580005 w 872996"/>
                  <a:gd name="connsiteY29" fmla="*/ 476515 h 1636349"/>
                  <a:gd name="connsiteX30" fmla="*/ 580006 w 872996"/>
                  <a:gd name="connsiteY30" fmla="*/ 428889 h 1636349"/>
                  <a:gd name="connsiteX31" fmla="*/ 460944 w 872996"/>
                  <a:gd name="connsiteY31" fmla="*/ 388408 h 1636349"/>
                  <a:gd name="connsiteX32" fmla="*/ 606200 w 872996"/>
                  <a:gd name="connsiteY32" fmla="*/ 409840 h 1636349"/>
                  <a:gd name="connsiteX33" fmla="*/ 596675 w 872996"/>
                  <a:gd name="connsiteY33" fmla="*/ 376503 h 1636349"/>
                  <a:gd name="connsiteX34" fmla="*/ 518092 w 872996"/>
                  <a:gd name="connsiteY34" fmla="*/ 340784 h 1636349"/>
                  <a:gd name="connsiteX35" fmla="*/ 618106 w 872996"/>
                  <a:gd name="connsiteY35" fmla="*/ 309827 h 1636349"/>
                  <a:gd name="connsiteX36" fmla="*/ 549050 w 872996"/>
                  <a:gd name="connsiteY36" fmla="*/ 295541 h 1636349"/>
                  <a:gd name="connsiteX37" fmla="*/ 613343 w 872996"/>
                  <a:gd name="connsiteY37" fmla="*/ 269347 h 1636349"/>
                  <a:gd name="connsiteX38" fmla="*/ 639538 w 872996"/>
                  <a:gd name="connsiteY38" fmla="*/ 240772 h 1636349"/>
                  <a:gd name="connsiteX39" fmla="*/ 596675 w 872996"/>
                  <a:gd name="connsiteY39" fmla="*/ 240772 h 1636349"/>
                  <a:gd name="connsiteX40" fmla="*/ 653825 w 872996"/>
                  <a:gd name="connsiteY40" fmla="*/ 209816 h 1636349"/>
                  <a:gd name="connsiteX41" fmla="*/ 691924 w 872996"/>
                  <a:gd name="connsiteY41" fmla="*/ 159809 h 1636349"/>
                  <a:gd name="connsiteX42" fmla="*/ 677636 w 872996"/>
                  <a:gd name="connsiteY42" fmla="*/ 114566 h 1636349"/>
                  <a:gd name="connsiteX43" fmla="*/ 706212 w 872996"/>
                  <a:gd name="connsiteY43" fmla="*/ 126473 h 1636349"/>
                  <a:gd name="connsiteX44" fmla="*/ 694032 w 872996"/>
                  <a:gd name="connsiteY44" fmla="*/ 25348 h 1636349"/>
                  <a:gd name="connsiteX45" fmla="*/ 313305 w 872996"/>
                  <a:gd name="connsiteY45" fmla="*/ 359835 h 1636349"/>
                  <a:gd name="connsiteX46" fmla="*/ 278538 w 872996"/>
                  <a:gd name="connsiteY46" fmla="*/ 379202 h 1636349"/>
                  <a:gd name="connsiteX47" fmla="*/ 689680 w 872996"/>
                  <a:gd name="connsiteY47" fmla="*/ 5413 h 1636349"/>
                  <a:gd name="connsiteX0" fmla="*/ 688647 w 871963"/>
                  <a:gd name="connsiteY0" fmla="*/ 5413 h 1636058"/>
                  <a:gd name="connsiteX1" fmla="*/ 461609 w 871963"/>
                  <a:gd name="connsiteY1" fmla="*/ 169858 h 1636058"/>
                  <a:gd name="connsiteX2" fmla="*/ 256824 w 871963"/>
                  <a:gd name="connsiteY2" fmla="*/ 343076 h 1636058"/>
                  <a:gd name="connsiteX3" fmla="*/ 255259 w 871963"/>
                  <a:gd name="connsiteY3" fmla="*/ 663659 h 1636058"/>
                  <a:gd name="connsiteX4" fmla="*/ 239406 w 871963"/>
                  <a:gd name="connsiteY4" fmla="*/ 1033433 h 1636058"/>
                  <a:gd name="connsiteX5" fmla="*/ 168784 w 871963"/>
                  <a:gd name="connsiteY5" fmla="*/ 1241212 h 1636058"/>
                  <a:gd name="connsiteX6" fmla="*/ 11692 w 871963"/>
                  <a:gd name="connsiteY6" fmla="*/ 1591734 h 1636058"/>
                  <a:gd name="connsiteX7" fmla="*/ 519304 w 871963"/>
                  <a:gd name="connsiteY7" fmla="*/ 1601805 h 1636058"/>
                  <a:gd name="connsiteX8" fmla="*/ 641362 w 871963"/>
                  <a:gd name="connsiteY8" fmla="*/ 1262102 h 1636058"/>
                  <a:gd name="connsiteX9" fmla="*/ 825532 w 871963"/>
                  <a:gd name="connsiteY9" fmla="*/ 937094 h 1636058"/>
                  <a:gd name="connsiteX10" fmla="*/ 784303 w 871963"/>
                  <a:gd name="connsiteY10" fmla="*/ 690533 h 1636058"/>
                  <a:gd name="connsiteX11" fmla="*/ 793966 w 871963"/>
                  <a:gd name="connsiteY11" fmla="*/ 520308 h 1636058"/>
                  <a:gd name="connsiteX12" fmla="*/ 867104 w 871963"/>
                  <a:gd name="connsiteY12" fmla="*/ 307447 h 1636058"/>
                  <a:gd name="connsiteX13" fmla="*/ 871867 w 871963"/>
                  <a:gd name="connsiteY13" fmla="*/ 183622 h 1636058"/>
                  <a:gd name="connsiteX14" fmla="*/ 828799 w 871963"/>
                  <a:gd name="connsiteY14" fmla="*/ 262520 h 1636058"/>
                  <a:gd name="connsiteX15" fmla="*/ 707560 w 871963"/>
                  <a:gd name="connsiteY15" fmla="*/ 238391 h 1636058"/>
                  <a:gd name="connsiteX16" fmla="*/ 726611 w 871963"/>
                  <a:gd name="connsiteY16" fmla="*/ 131233 h 1636058"/>
                  <a:gd name="connsiteX17" fmla="*/ 650410 w 871963"/>
                  <a:gd name="connsiteY17" fmla="*/ 255060 h 1636058"/>
                  <a:gd name="connsiteX18" fmla="*/ 590877 w 871963"/>
                  <a:gd name="connsiteY18" fmla="*/ 462229 h 1636058"/>
                  <a:gd name="connsiteX19" fmla="*/ 448005 w 871963"/>
                  <a:gd name="connsiteY19" fmla="*/ 757502 h 1636058"/>
                  <a:gd name="connsiteX20" fmla="*/ 490865 w 871963"/>
                  <a:gd name="connsiteY20" fmla="*/ 695589 h 1636058"/>
                  <a:gd name="connsiteX21" fmla="*/ 464672 w 871963"/>
                  <a:gd name="connsiteY21" fmla="*/ 676540 h 1636058"/>
                  <a:gd name="connsiteX22" fmla="*/ 545634 w 871963"/>
                  <a:gd name="connsiteY22" fmla="*/ 614628 h 1636058"/>
                  <a:gd name="connsiteX23" fmla="*/ 486104 w 871963"/>
                  <a:gd name="connsiteY23" fmla="*/ 600341 h 1636058"/>
                  <a:gd name="connsiteX24" fmla="*/ 467053 w 871963"/>
                  <a:gd name="connsiteY24" fmla="*/ 567003 h 1636058"/>
                  <a:gd name="connsiteX25" fmla="*/ 548016 w 871963"/>
                  <a:gd name="connsiteY25" fmla="*/ 543191 h 1636058"/>
                  <a:gd name="connsiteX26" fmla="*/ 476579 w 871963"/>
                  <a:gd name="connsiteY26" fmla="*/ 531285 h 1636058"/>
                  <a:gd name="connsiteX27" fmla="*/ 569446 w 871963"/>
                  <a:gd name="connsiteY27" fmla="*/ 521759 h 1636058"/>
                  <a:gd name="connsiteX28" fmla="*/ 426572 w 871963"/>
                  <a:gd name="connsiteY28" fmla="*/ 493186 h 1636058"/>
                  <a:gd name="connsiteX29" fmla="*/ 578972 w 871963"/>
                  <a:gd name="connsiteY29" fmla="*/ 476515 h 1636058"/>
                  <a:gd name="connsiteX30" fmla="*/ 578973 w 871963"/>
                  <a:gd name="connsiteY30" fmla="*/ 428889 h 1636058"/>
                  <a:gd name="connsiteX31" fmla="*/ 459911 w 871963"/>
                  <a:gd name="connsiteY31" fmla="*/ 388408 h 1636058"/>
                  <a:gd name="connsiteX32" fmla="*/ 605167 w 871963"/>
                  <a:gd name="connsiteY32" fmla="*/ 409840 h 1636058"/>
                  <a:gd name="connsiteX33" fmla="*/ 595642 w 871963"/>
                  <a:gd name="connsiteY33" fmla="*/ 376503 h 1636058"/>
                  <a:gd name="connsiteX34" fmla="*/ 517059 w 871963"/>
                  <a:gd name="connsiteY34" fmla="*/ 340784 h 1636058"/>
                  <a:gd name="connsiteX35" fmla="*/ 617073 w 871963"/>
                  <a:gd name="connsiteY35" fmla="*/ 309827 h 1636058"/>
                  <a:gd name="connsiteX36" fmla="*/ 548017 w 871963"/>
                  <a:gd name="connsiteY36" fmla="*/ 295541 h 1636058"/>
                  <a:gd name="connsiteX37" fmla="*/ 612310 w 871963"/>
                  <a:gd name="connsiteY37" fmla="*/ 269347 h 1636058"/>
                  <a:gd name="connsiteX38" fmla="*/ 638505 w 871963"/>
                  <a:gd name="connsiteY38" fmla="*/ 240772 h 1636058"/>
                  <a:gd name="connsiteX39" fmla="*/ 595642 w 871963"/>
                  <a:gd name="connsiteY39" fmla="*/ 240772 h 1636058"/>
                  <a:gd name="connsiteX40" fmla="*/ 652792 w 871963"/>
                  <a:gd name="connsiteY40" fmla="*/ 209816 h 1636058"/>
                  <a:gd name="connsiteX41" fmla="*/ 690891 w 871963"/>
                  <a:gd name="connsiteY41" fmla="*/ 159809 h 1636058"/>
                  <a:gd name="connsiteX42" fmla="*/ 676603 w 871963"/>
                  <a:gd name="connsiteY42" fmla="*/ 114566 h 1636058"/>
                  <a:gd name="connsiteX43" fmla="*/ 705179 w 871963"/>
                  <a:gd name="connsiteY43" fmla="*/ 126473 h 1636058"/>
                  <a:gd name="connsiteX44" fmla="*/ 692999 w 871963"/>
                  <a:gd name="connsiteY44" fmla="*/ 25348 h 1636058"/>
                  <a:gd name="connsiteX45" fmla="*/ 312272 w 871963"/>
                  <a:gd name="connsiteY45" fmla="*/ 359835 h 1636058"/>
                  <a:gd name="connsiteX46" fmla="*/ 277505 w 871963"/>
                  <a:gd name="connsiteY46" fmla="*/ 379202 h 1636058"/>
                  <a:gd name="connsiteX47" fmla="*/ 688647 w 871963"/>
                  <a:gd name="connsiteY47" fmla="*/ 5413 h 1636058"/>
                  <a:gd name="connsiteX0" fmla="*/ 688767 w 872083"/>
                  <a:gd name="connsiteY0" fmla="*/ 5413 h 1636058"/>
                  <a:gd name="connsiteX1" fmla="*/ 461729 w 872083"/>
                  <a:gd name="connsiteY1" fmla="*/ 169858 h 1636058"/>
                  <a:gd name="connsiteX2" fmla="*/ 256944 w 872083"/>
                  <a:gd name="connsiteY2" fmla="*/ 343076 h 1636058"/>
                  <a:gd name="connsiteX3" fmla="*/ 255379 w 872083"/>
                  <a:gd name="connsiteY3" fmla="*/ 663659 h 1636058"/>
                  <a:gd name="connsiteX4" fmla="*/ 253813 w 872083"/>
                  <a:gd name="connsiteY4" fmla="*/ 1033433 h 1636058"/>
                  <a:gd name="connsiteX5" fmla="*/ 168904 w 872083"/>
                  <a:gd name="connsiteY5" fmla="*/ 1241212 h 1636058"/>
                  <a:gd name="connsiteX6" fmla="*/ 11812 w 872083"/>
                  <a:gd name="connsiteY6" fmla="*/ 1591734 h 1636058"/>
                  <a:gd name="connsiteX7" fmla="*/ 519424 w 872083"/>
                  <a:gd name="connsiteY7" fmla="*/ 1601805 h 1636058"/>
                  <a:gd name="connsiteX8" fmla="*/ 641482 w 872083"/>
                  <a:gd name="connsiteY8" fmla="*/ 1262102 h 1636058"/>
                  <a:gd name="connsiteX9" fmla="*/ 825652 w 872083"/>
                  <a:gd name="connsiteY9" fmla="*/ 937094 h 1636058"/>
                  <a:gd name="connsiteX10" fmla="*/ 784423 w 872083"/>
                  <a:gd name="connsiteY10" fmla="*/ 690533 h 1636058"/>
                  <a:gd name="connsiteX11" fmla="*/ 794086 w 872083"/>
                  <a:gd name="connsiteY11" fmla="*/ 520308 h 1636058"/>
                  <a:gd name="connsiteX12" fmla="*/ 867224 w 872083"/>
                  <a:gd name="connsiteY12" fmla="*/ 307447 h 1636058"/>
                  <a:gd name="connsiteX13" fmla="*/ 871987 w 872083"/>
                  <a:gd name="connsiteY13" fmla="*/ 183622 h 1636058"/>
                  <a:gd name="connsiteX14" fmla="*/ 828919 w 872083"/>
                  <a:gd name="connsiteY14" fmla="*/ 262520 h 1636058"/>
                  <a:gd name="connsiteX15" fmla="*/ 707680 w 872083"/>
                  <a:gd name="connsiteY15" fmla="*/ 238391 h 1636058"/>
                  <a:gd name="connsiteX16" fmla="*/ 726731 w 872083"/>
                  <a:gd name="connsiteY16" fmla="*/ 131233 h 1636058"/>
                  <a:gd name="connsiteX17" fmla="*/ 650530 w 872083"/>
                  <a:gd name="connsiteY17" fmla="*/ 255060 h 1636058"/>
                  <a:gd name="connsiteX18" fmla="*/ 590997 w 872083"/>
                  <a:gd name="connsiteY18" fmla="*/ 462229 h 1636058"/>
                  <a:gd name="connsiteX19" fmla="*/ 448125 w 872083"/>
                  <a:gd name="connsiteY19" fmla="*/ 757502 h 1636058"/>
                  <a:gd name="connsiteX20" fmla="*/ 490985 w 872083"/>
                  <a:gd name="connsiteY20" fmla="*/ 695589 h 1636058"/>
                  <a:gd name="connsiteX21" fmla="*/ 464792 w 872083"/>
                  <a:gd name="connsiteY21" fmla="*/ 676540 h 1636058"/>
                  <a:gd name="connsiteX22" fmla="*/ 545754 w 872083"/>
                  <a:gd name="connsiteY22" fmla="*/ 614628 h 1636058"/>
                  <a:gd name="connsiteX23" fmla="*/ 486224 w 872083"/>
                  <a:gd name="connsiteY23" fmla="*/ 600341 h 1636058"/>
                  <a:gd name="connsiteX24" fmla="*/ 467173 w 872083"/>
                  <a:gd name="connsiteY24" fmla="*/ 567003 h 1636058"/>
                  <a:gd name="connsiteX25" fmla="*/ 548136 w 872083"/>
                  <a:gd name="connsiteY25" fmla="*/ 543191 h 1636058"/>
                  <a:gd name="connsiteX26" fmla="*/ 476699 w 872083"/>
                  <a:gd name="connsiteY26" fmla="*/ 531285 h 1636058"/>
                  <a:gd name="connsiteX27" fmla="*/ 569566 w 872083"/>
                  <a:gd name="connsiteY27" fmla="*/ 521759 h 1636058"/>
                  <a:gd name="connsiteX28" fmla="*/ 426692 w 872083"/>
                  <a:gd name="connsiteY28" fmla="*/ 493186 h 1636058"/>
                  <a:gd name="connsiteX29" fmla="*/ 579092 w 872083"/>
                  <a:gd name="connsiteY29" fmla="*/ 476515 h 1636058"/>
                  <a:gd name="connsiteX30" fmla="*/ 579093 w 872083"/>
                  <a:gd name="connsiteY30" fmla="*/ 428889 h 1636058"/>
                  <a:gd name="connsiteX31" fmla="*/ 460031 w 872083"/>
                  <a:gd name="connsiteY31" fmla="*/ 388408 h 1636058"/>
                  <a:gd name="connsiteX32" fmla="*/ 605287 w 872083"/>
                  <a:gd name="connsiteY32" fmla="*/ 409840 h 1636058"/>
                  <a:gd name="connsiteX33" fmla="*/ 595762 w 872083"/>
                  <a:gd name="connsiteY33" fmla="*/ 376503 h 1636058"/>
                  <a:gd name="connsiteX34" fmla="*/ 517179 w 872083"/>
                  <a:gd name="connsiteY34" fmla="*/ 340784 h 1636058"/>
                  <a:gd name="connsiteX35" fmla="*/ 617193 w 872083"/>
                  <a:gd name="connsiteY35" fmla="*/ 309827 h 1636058"/>
                  <a:gd name="connsiteX36" fmla="*/ 548137 w 872083"/>
                  <a:gd name="connsiteY36" fmla="*/ 295541 h 1636058"/>
                  <a:gd name="connsiteX37" fmla="*/ 612430 w 872083"/>
                  <a:gd name="connsiteY37" fmla="*/ 269347 h 1636058"/>
                  <a:gd name="connsiteX38" fmla="*/ 638625 w 872083"/>
                  <a:gd name="connsiteY38" fmla="*/ 240772 h 1636058"/>
                  <a:gd name="connsiteX39" fmla="*/ 595762 w 872083"/>
                  <a:gd name="connsiteY39" fmla="*/ 240772 h 1636058"/>
                  <a:gd name="connsiteX40" fmla="*/ 652912 w 872083"/>
                  <a:gd name="connsiteY40" fmla="*/ 209816 h 1636058"/>
                  <a:gd name="connsiteX41" fmla="*/ 691011 w 872083"/>
                  <a:gd name="connsiteY41" fmla="*/ 159809 h 1636058"/>
                  <a:gd name="connsiteX42" fmla="*/ 676723 w 872083"/>
                  <a:gd name="connsiteY42" fmla="*/ 114566 h 1636058"/>
                  <a:gd name="connsiteX43" fmla="*/ 705299 w 872083"/>
                  <a:gd name="connsiteY43" fmla="*/ 126473 h 1636058"/>
                  <a:gd name="connsiteX44" fmla="*/ 693119 w 872083"/>
                  <a:gd name="connsiteY44" fmla="*/ 25348 h 1636058"/>
                  <a:gd name="connsiteX45" fmla="*/ 312392 w 872083"/>
                  <a:gd name="connsiteY45" fmla="*/ 359835 h 1636058"/>
                  <a:gd name="connsiteX46" fmla="*/ 277625 w 872083"/>
                  <a:gd name="connsiteY46" fmla="*/ 379202 h 1636058"/>
                  <a:gd name="connsiteX47" fmla="*/ 688767 w 872083"/>
                  <a:gd name="connsiteY47" fmla="*/ 5413 h 1636058"/>
                  <a:gd name="connsiteX0" fmla="*/ 695596 w 878912"/>
                  <a:gd name="connsiteY0" fmla="*/ 5413 h 1655895"/>
                  <a:gd name="connsiteX1" fmla="*/ 468558 w 878912"/>
                  <a:gd name="connsiteY1" fmla="*/ 169858 h 1655895"/>
                  <a:gd name="connsiteX2" fmla="*/ 263773 w 878912"/>
                  <a:gd name="connsiteY2" fmla="*/ 343076 h 1655895"/>
                  <a:gd name="connsiteX3" fmla="*/ 262208 w 878912"/>
                  <a:gd name="connsiteY3" fmla="*/ 663659 h 1655895"/>
                  <a:gd name="connsiteX4" fmla="*/ 260642 w 878912"/>
                  <a:gd name="connsiteY4" fmla="*/ 1033433 h 1655895"/>
                  <a:gd name="connsiteX5" fmla="*/ 175733 w 878912"/>
                  <a:gd name="connsiteY5" fmla="*/ 1241212 h 1655895"/>
                  <a:gd name="connsiteX6" fmla="*/ 11497 w 878912"/>
                  <a:gd name="connsiteY6" fmla="*/ 1625071 h 1655895"/>
                  <a:gd name="connsiteX7" fmla="*/ 526253 w 878912"/>
                  <a:gd name="connsiteY7" fmla="*/ 1601805 h 1655895"/>
                  <a:gd name="connsiteX8" fmla="*/ 648311 w 878912"/>
                  <a:gd name="connsiteY8" fmla="*/ 1262102 h 1655895"/>
                  <a:gd name="connsiteX9" fmla="*/ 832481 w 878912"/>
                  <a:gd name="connsiteY9" fmla="*/ 937094 h 1655895"/>
                  <a:gd name="connsiteX10" fmla="*/ 791252 w 878912"/>
                  <a:gd name="connsiteY10" fmla="*/ 690533 h 1655895"/>
                  <a:gd name="connsiteX11" fmla="*/ 800915 w 878912"/>
                  <a:gd name="connsiteY11" fmla="*/ 520308 h 1655895"/>
                  <a:gd name="connsiteX12" fmla="*/ 874053 w 878912"/>
                  <a:gd name="connsiteY12" fmla="*/ 307447 h 1655895"/>
                  <a:gd name="connsiteX13" fmla="*/ 878816 w 878912"/>
                  <a:gd name="connsiteY13" fmla="*/ 183622 h 1655895"/>
                  <a:gd name="connsiteX14" fmla="*/ 835748 w 878912"/>
                  <a:gd name="connsiteY14" fmla="*/ 262520 h 1655895"/>
                  <a:gd name="connsiteX15" fmla="*/ 714509 w 878912"/>
                  <a:gd name="connsiteY15" fmla="*/ 238391 h 1655895"/>
                  <a:gd name="connsiteX16" fmla="*/ 733560 w 878912"/>
                  <a:gd name="connsiteY16" fmla="*/ 131233 h 1655895"/>
                  <a:gd name="connsiteX17" fmla="*/ 657359 w 878912"/>
                  <a:gd name="connsiteY17" fmla="*/ 255060 h 1655895"/>
                  <a:gd name="connsiteX18" fmla="*/ 597826 w 878912"/>
                  <a:gd name="connsiteY18" fmla="*/ 462229 h 1655895"/>
                  <a:gd name="connsiteX19" fmla="*/ 454954 w 878912"/>
                  <a:gd name="connsiteY19" fmla="*/ 757502 h 1655895"/>
                  <a:gd name="connsiteX20" fmla="*/ 497814 w 878912"/>
                  <a:gd name="connsiteY20" fmla="*/ 695589 h 1655895"/>
                  <a:gd name="connsiteX21" fmla="*/ 471621 w 878912"/>
                  <a:gd name="connsiteY21" fmla="*/ 676540 h 1655895"/>
                  <a:gd name="connsiteX22" fmla="*/ 552583 w 878912"/>
                  <a:gd name="connsiteY22" fmla="*/ 614628 h 1655895"/>
                  <a:gd name="connsiteX23" fmla="*/ 493053 w 878912"/>
                  <a:gd name="connsiteY23" fmla="*/ 600341 h 1655895"/>
                  <a:gd name="connsiteX24" fmla="*/ 474002 w 878912"/>
                  <a:gd name="connsiteY24" fmla="*/ 567003 h 1655895"/>
                  <a:gd name="connsiteX25" fmla="*/ 554965 w 878912"/>
                  <a:gd name="connsiteY25" fmla="*/ 543191 h 1655895"/>
                  <a:gd name="connsiteX26" fmla="*/ 483528 w 878912"/>
                  <a:gd name="connsiteY26" fmla="*/ 531285 h 1655895"/>
                  <a:gd name="connsiteX27" fmla="*/ 576395 w 878912"/>
                  <a:gd name="connsiteY27" fmla="*/ 521759 h 1655895"/>
                  <a:gd name="connsiteX28" fmla="*/ 433521 w 878912"/>
                  <a:gd name="connsiteY28" fmla="*/ 493186 h 1655895"/>
                  <a:gd name="connsiteX29" fmla="*/ 585921 w 878912"/>
                  <a:gd name="connsiteY29" fmla="*/ 476515 h 1655895"/>
                  <a:gd name="connsiteX30" fmla="*/ 585922 w 878912"/>
                  <a:gd name="connsiteY30" fmla="*/ 428889 h 1655895"/>
                  <a:gd name="connsiteX31" fmla="*/ 466860 w 878912"/>
                  <a:gd name="connsiteY31" fmla="*/ 388408 h 1655895"/>
                  <a:gd name="connsiteX32" fmla="*/ 612116 w 878912"/>
                  <a:gd name="connsiteY32" fmla="*/ 409840 h 1655895"/>
                  <a:gd name="connsiteX33" fmla="*/ 602591 w 878912"/>
                  <a:gd name="connsiteY33" fmla="*/ 376503 h 1655895"/>
                  <a:gd name="connsiteX34" fmla="*/ 524008 w 878912"/>
                  <a:gd name="connsiteY34" fmla="*/ 340784 h 1655895"/>
                  <a:gd name="connsiteX35" fmla="*/ 624022 w 878912"/>
                  <a:gd name="connsiteY35" fmla="*/ 309827 h 1655895"/>
                  <a:gd name="connsiteX36" fmla="*/ 554966 w 878912"/>
                  <a:gd name="connsiteY36" fmla="*/ 295541 h 1655895"/>
                  <a:gd name="connsiteX37" fmla="*/ 619259 w 878912"/>
                  <a:gd name="connsiteY37" fmla="*/ 269347 h 1655895"/>
                  <a:gd name="connsiteX38" fmla="*/ 645454 w 878912"/>
                  <a:gd name="connsiteY38" fmla="*/ 240772 h 1655895"/>
                  <a:gd name="connsiteX39" fmla="*/ 602591 w 878912"/>
                  <a:gd name="connsiteY39" fmla="*/ 240772 h 1655895"/>
                  <a:gd name="connsiteX40" fmla="*/ 659741 w 878912"/>
                  <a:gd name="connsiteY40" fmla="*/ 209816 h 1655895"/>
                  <a:gd name="connsiteX41" fmla="*/ 697840 w 878912"/>
                  <a:gd name="connsiteY41" fmla="*/ 159809 h 1655895"/>
                  <a:gd name="connsiteX42" fmla="*/ 683552 w 878912"/>
                  <a:gd name="connsiteY42" fmla="*/ 114566 h 1655895"/>
                  <a:gd name="connsiteX43" fmla="*/ 712128 w 878912"/>
                  <a:gd name="connsiteY43" fmla="*/ 126473 h 1655895"/>
                  <a:gd name="connsiteX44" fmla="*/ 699948 w 878912"/>
                  <a:gd name="connsiteY44" fmla="*/ 25348 h 1655895"/>
                  <a:gd name="connsiteX45" fmla="*/ 319221 w 878912"/>
                  <a:gd name="connsiteY45" fmla="*/ 359835 h 1655895"/>
                  <a:gd name="connsiteX46" fmla="*/ 284454 w 878912"/>
                  <a:gd name="connsiteY46" fmla="*/ 379202 h 1655895"/>
                  <a:gd name="connsiteX47" fmla="*/ 695596 w 878912"/>
                  <a:gd name="connsiteY47" fmla="*/ 5413 h 1655895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831285 w 877716"/>
                  <a:gd name="connsiteY9" fmla="*/ 937094 h 1674190"/>
                  <a:gd name="connsiteX10" fmla="*/ 790056 w 877716"/>
                  <a:gd name="connsiteY10" fmla="*/ 690533 h 1674190"/>
                  <a:gd name="connsiteX11" fmla="*/ 799719 w 877716"/>
                  <a:gd name="connsiteY11" fmla="*/ 520308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56163 w 877716"/>
                  <a:gd name="connsiteY17" fmla="*/ 255060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5 w 877716"/>
                  <a:gd name="connsiteY29" fmla="*/ 476515 h 1674190"/>
                  <a:gd name="connsiteX30" fmla="*/ 584726 w 877716"/>
                  <a:gd name="connsiteY30" fmla="*/ 428889 h 1674190"/>
                  <a:gd name="connsiteX31" fmla="*/ 465664 w 877716"/>
                  <a:gd name="connsiteY31" fmla="*/ 388408 h 1674190"/>
                  <a:gd name="connsiteX32" fmla="*/ 610920 w 877716"/>
                  <a:gd name="connsiteY32" fmla="*/ 409840 h 1674190"/>
                  <a:gd name="connsiteX33" fmla="*/ 601395 w 877716"/>
                  <a:gd name="connsiteY33" fmla="*/ 376503 h 1674190"/>
                  <a:gd name="connsiteX34" fmla="*/ 522812 w 877716"/>
                  <a:gd name="connsiteY34" fmla="*/ 340784 h 1674190"/>
                  <a:gd name="connsiteX35" fmla="*/ 622826 w 877716"/>
                  <a:gd name="connsiteY35" fmla="*/ 309827 h 1674190"/>
                  <a:gd name="connsiteX36" fmla="*/ 553770 w 877716"/>
                  <a:gd name="connsiteY36" fmla="*/ 295541 h 1674190"/>
                  <a:gd name="connsiteX37" fmla="*/ 618063 w 877716"/>
                  <a:gd name="connsiteY37" fmla="*/ 269347 h 1674190"/>
                  <a:gd name="connsiteX38" fmla="*/ 644258 w 877716"/>
                  <a:gd name="connsiteY38" fmla="*/ 240772 h 1674190"/>
                  <a:gd name="connsiteX39" fmla="*/ 601395 w 877716"/>
                  <a:gd name="connsiteY39" fmla="*/ 240772 h 1674190"/>
                  <a:gd name="connsiteX40" fmla="*/ 658545 w 877716"/>
                  <a:gd name="connsiteY40" fmla="*/ 209816 h 1674190"/>
                  <a:gd name="connsiteX41" fmla="*/ 696644 w 877716"/>
                  <a:gd name="connsiteY41" fmla="*/ 159809 h 1674190"/>
                  <a:gd name="connsiteX42" fmla="*/ 682356 w 877716"/>
                  <a:gd name="connsiteY42" fmla="*/ 114566 h 1674190"/>
                  <a:gd name="connsiteX43" fmla="*/ 710932 w 877716"/>
                  <a:gd name="connsiteY43" fmla="*/ 126473 h 1674190"/>
                  <a:gd name="connsiteX44" fmla="*/ 698752 w 877716"/>
                  <a:gd name="connsiteY44" fmla="*/ 25348 h 1674190"/>
                  <a:gd name="connsiteX45" fmla="*/ 318025 w 877716"/>
                  <a:gd name="connsiteY45" fmla="*/ 359835 h 1674190"/>
                  <a:gd name="connsiteX46" fmla="*/ 283258 w 877716"/>
                  <a:gd name="connsiteY46" fmla="*/ 379202 h 1674190"/>
                  <a:gd name="connsiteX47" fmla="*/ 694400 w 877716"/>
                  <a:gd name="connsiteY47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831285 w 877716"/>
                  <a:gd name="connsiteY9" fmla="*/ 937094 h 1674190"/>
                  <a:gd name="connsiteX10" fmla="*/ 790056 w 877716"/>
                  <a:gd name="connsiteY10" fmla="*/ 690533 h 1674190"/>
                  <a:gd name="connsiteX11" fmla="*/ 799719 w 877716"/>
                  <a:gd name="connsiteY11" fmla="*/ 520308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56163 w 877716"/>
                  <a:gd name="connsiteY17" fmla="*/ 255060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5 w 877716"/>
                  <a:gd name="connsiteY29" fmla="*/ 476515 h 1674190"/>
                  <a:gd name="connsiteX30" fmla="*/ 584726 w 877716"/>
                  <a:gd name="connsiteY30" fmla="*/ 428889 h 1674190"/>
                  <a:gd name="connsiteX31" fmla="*/ 465664 w 877716"/>
                  <a:gd name="connsiteY31" fmla="*/ 388408 h 1674190"/>
                  <a:gd name="connsiteX32" fmla="*/ 601395 w 877716"/>
                  <a:gd name="connsiteY32" fmla="*/ 376503 h 1674190"/>
                  <a:gd name="connsiteX33" fmla="*/ 522812 w 877716"/>
                  <a:gd name="connsiteY33" fmla="*/ 340784 h 1674190"/>
                  <a:gd name="connsiteX34" fmla="*/ 622826 w 877716"/>
                  <a:gd name="connsiteY34" fmla="*/ 309827 h 1674190"/>
                  <a:gd name="connsiteX35" fmla="*/ 553770 w 877716"/>
                  <a:gd name="connsiteY35" fmla="*/ 295541 h 1674190"/>
                  <a:gd name="connsiteX36" fmla="*/ 618063 w 877716"/>
                  <a:gd name="connsiteY36" fmla="*/ 269347 h 1674190"/>
                  <a:gd name="connsiteX37" fmla="*/ 644258 w 877716"/>
                  <a:gd name="connsiteY37" fmla="*/ 240772 h 1674190"/>
                  <a:gd name="connsiteX38" fmla="*/ 601395 w 877716"/>
                  <a:gd name="connsiteY38" fmla="*/ 240772 h 1674190"/>
                  <a:gd name="connsiteX39" fmla="*/ 658545 w 877716"/>
                  <a:gd name="connsiteY39" fmla="*/ 209816 h 1674190"/>
                  <a:gd name="connsiteX40" fmla="*/ 696644 w 877716"/>
                  <a:gd name="connsiteY40" fmla="*/ 159809 h 1674190"/>
                  <a:gd name="connsiteX41" fmla="*/ 682356 w 877716"/>
                  <a:gd name="connsiteY41" fmla="*/ 114566 h 1674190"/>
                  <a:gd name="connsiteX42" fmla="*/ 710932 w 877716"/>
                  <a:gd name="connsiteY42" fmla="*/ 126473 h 1674190"/>
                  <a:gd name="connsiteX43" fmla="*/ 698752 w 877716"/>
                  <a:gd name="connsiteY43" fmla="*/ 25348 h 1674190"/>
                  <a:gd name="connsiteX44" fmla="*/ 318025 w 877716"/>
                  <a:gd name="connsiteY44" fmla="*/ 359835 h 1674190"/>
                  <a:gd name="connsiteX45" fmla="*/ 283258 w 877716"/>
                  <a:gd name="connsiteY45" fmla="*/ 379202 h 1674190"/>
                  <a:gd name="connsiteX46" fmla="*/ 694400 w 877716"/>
                  <a:gd name="connsiteY46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831285 w 877716"/>
                  <a:gd name="connsiteY9" fmla="*/ 937094 h 1674190"/>
                  <a:gd name="connsiteX10" fmla="*/ 790056 w 877716"/>
                  <a:gd name="connsiteY10" fmla="*/ 690533 h 1674190"/>
                  <a:gd name="connsiteX11" fmla="*/ 799719 w 877716"/>
                  <a:gd name="connsiteY11" fmla="*/ 520308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56163 w 877716"/>
                  <a:gd name="connsiteY17" fmla="*/ 255060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6 w 877716"/>
                  <a:gd name="connsiteY29" fmla="*/ 428889 h 1674190"/>
                  <a:gd name="connsiteX30" fmla="*/ 465664 w 877716"/>
                  <a:gd name="connsiteY30" fmla="*/ 388408 h 1674190"/>
                  <a:gd name="connsiteX31" fmla="*/ 601395 w 877716"/>
                  <a:gd name="connsiteY31" fmla="*/ 376503 h 1674190"/>
                  <a:gd name="connsiteX32" fmla="*/ 522812 w 877716"/>
                  <a:gd name="connsiteY32" fmla="*/ 340784 h 1674190"/>
                  <a:gd name="connsiteX33" fmla="*/ 622826 w 877716"/>
                  <a:gd name="connsiteY33" fmla="*/ 309827 h 1674190"/>
                  <a:gd name="connsiteX34" fmla="*/ 553770 w 877716"/>
                  <a:gd name="connsiteY34" fmla="*/ 295541 h 1674190"/>
                  <a:gd name="connsiteX35" fmla="*/ 618063 w 877716"/>
                  <a:gd name="connsiteY35" fmla="*/ 269347 h 1674190"/>
                  <a:gd name="connsiteX36" fmla="*/ 644258 w 877716"/>
                  <a:gd name="connsiteY36" fmla="*/ 240772 h 1674190"/>
                  <a:gd name="connsiteX37" fmla="*/ 601395 w 877716"/>
                  <a:gd name="connsiteY37" fmla="*/ 240772 h 1674190"/>
                  <a:gd name="connsiteX38" fmla="*/ 658545 w 877716"/>
                  <a:gd name="connsiteY38" fmla="*/ 209816 h 1674190"/>
                  <a:gd name="connsiteX39" fmla="*/ 696644 w 877716"/>
                  <a:gd name="connsiteY39" fmla="*/ 159809 h 1674190"/>
                  <a:gd name="connsiteX40" fmla="*/ 682356 w 877716"/>
                  <a:gd name="connsiteY40" fmla="*/ 114566 h 1674190"/>
                  <a:gd name="connsiteX41" fmla="*/ 710932 w 877716"/>
                  <a:gd name="connsiteY41" fmla="*/ 126473 h 1674190"/>
                  <a:gd name="connsiteX42" fmla="*/ 698752 w 877716"/>
                  <a:gd name="connsiteY42" fmla="*/ 25348 h 1674190"/>
                  <a:gd name="connsiteX43" fmla="*/ 318025 w 877716"/>
                  <a:gd name="connsiteY43" fmla="*/ 359835 h 1674190"/>
                  <a:gd name="connsiteX44" fmla="*/ 283258 w 877716"/>
                  <a:gd name="connsiteY44" fmla="*/ 379202 h 1674190"/>
                  <a:gd name="connsiteX45" fmla="*/ 694400 w 877716"/>
                  <a:gd name="connsiteY45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831285 w 877716"/>
                  <a:gd name="connsiteY9" fmla="*/ 937094 h 1674190"/>
                  <a:gd name="connsiteX10" fmla="*/ 790056 w 877716"/>
                  <a:gd name="connsiteY10" fmla="*/ 690533 h 1674190"/>
                  <a:gd name="connsiteX11" fmla="*/ 799719 w 877716"/>
                  <a:gd name="connsiteY11" fmla="*/ 520308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56163 w 877716"/>
                  <a:gd name="connsiteY17" fmla="*/ 255060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6 w 877716"/>
                  <a:gd name="connsiteY29" fmla="*/ 428889 h 1674190"/>
                  <a:gd name="connsiteX30" fmla="*/ 465664 w 877716"/>
                  <a:gd name="connsiteY30" fmla="*/ 388408 h 1674190"/>
                  <a:gd name="connsiteX31" fmla="*/ 601395 w 877716"/>
                  <a:gd name="connsiteY31" fmla="*/ 376503 h 1674190"/>
                  <a:gd name="connsiteX32" fmla="*/ 522812 w 877716"/>
                  <a:gd name="connsiteY32" fmla="*/ 340784 h 1674190"/>
                  <a:gd name="connsiteX33" fmla="*/ 622826 w 877716"/>
                  <a:gd name="connsiteY33" fmla="*/ 309827 h 1674190"/>
                  <a:gd name="connsiteX34" fmla="*/ 553770 w 877716"/>
                  <a:gd name="connsiteY34" fmla="*/ 295541 h 1674190"/>
                  <a:gd name="connsiteX35" fmla="*/ 618063 w 877716"/>
                  <a:gd name="connsiteY35" fmla="*/ 269347 h 1674190"/>
                  <a:gd name="connsiteX36" fmla="*/ 644258 w 877716"/>
                  <a:gd name="connsiteY36" fmla="*/ 240772 h 1674190"/>
                  <a:gd name="connsiteX37" fmla="*/ 601395 w 877716"/>
                  <a:gd name="connsiteY37" fmla="*/ 240772 h 1674190"/>
                  <a:gd name="connsiteX38" fmla="*/ 658545 w 877716"/>
                  <a:gd name="connsiteY38" fmla="*/ 209816 h 1674190"/>
                  <a:gd name="connsiteX39" fmla="*/ 696644 w 877716"/>
                  <a:gd name="connsiteY39" fmla="*/ 159809 h 1674190"/>
                  <a:gd name="connsiteX40" fmla="*/ 682356 w 877716"/>
                  <a:gd name="connsiteY40" fmla="*/ 114566 h 1674190"/>
                  <a:gd name="connsiteX41" fmla="*/ 710932 w 877716"/>
                  <a:gd name="connsiteY41" fmla="*/ 126473 h 1674190"/>
                  <a:gd name="connsiteX42" fmla="*/ 698752 w 877716"/>
                  <a:gd name="connsiteY42" fmla="*/ 25348 h 1674190"/>
                  <a:gd name="connsiteX43" fmla="*/ 318025 w 877716"/>
                  <a:gd name="connsiteY43" fmla="*/ 359835 h 1674190"/>
                  <a:gd name="connsiteX44" fmla="*/ 283258 w 877716"/>
                  <a:gd name="connsiteY44" fmla="*/ 379202 h 1674190"/>
                  <a:gd name="connsiteX45" fmla="*/ 694400 w 877716"/>
                  <a:gd name="connsiteY45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831285 w 877716"/>
                  <a:gd name="connsiteY9" fmla="*/ 937094 h 1674190"/>
                  <a:gd name="connsiteX10" fmla="*/ 790056 w 877716"/>
                  <a:gd name="connsiteY10" fmla="*/ 690533 h 1674190"/>
                  <a:gd name="connsiteX11" fmla="*/ 799719 w 877716"/>
                  <a:gd name="connsiteY11" fmla="*/ 520308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56163 w 877716"/>
                  <a:gd name="connsiteY17" fmla="*/ 255060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6 w 877716"/>
                  <a:gd name="connsiteY29" fmla="*/ 428889 h 1674190"/>
                  <a:gd name="connsiteX30" fmla="*/ 465664 w 877716"/>
                  <a:gd name="connsiteY30" fmla="*/ 388408 h 1674190"/>
                  <a:gd name="connsiteX31" fmla="*/ 601395 w 877716"/>
                  <a:gd name="connsiteY31" fmla="*/ 376503 h 1674190"/>
                  <a:gd name="connsiteX32" fmla="*/ 522812 w 877716"/>
                  <a:gd name="connsiteY32" fmla="*/ 340784 h 1674190"/>
                  <a:gd name="connsiteX33" fmla="*/ 622826 w 877716"/>
                  <a:gd name="connsiteY33" fmla="*/ 309827 h 1674190"/>
                  <a:gd name="connsiteX34" fmla="*/ 553770 w 877716"/>
                  <a:gd name="connsiteY34" fmla="*/ 295541 h 1674190"/>
                  <a:gd name="connsiteX35" fmla="*/ 618063 w 877716"/>
                  <a:gd name="connsiteY35" fmla="*/ 269347 h 1674190"/>
                  <a:gd name="connsiteX36" fmla="*/ 644258 w 877716"/>
                  <a:gd name="connsiteY36" fmla="*/ 240772 h 1674190"/>
                  <a:gd name="connsiteX37" fmla="*/ 601395 w 877716"/>
                  <a:gd name="connsiteY37" fmla="*/ 240772 h 1674190"/>
                  <a:gd name="connsiteX38" fmla="*/ 658545 w 877716"/>
                  <a:gd name="connsiteY38" fmla="*/ 209816 h 1674190"/>
                  <a:gd name="connsiteX39" fmla="*/ 696644 w 877716"/>
                  <a:gd name="connsiteY39" fmla="*/ 159809 h 1674190"/>
                  <a:gd name="connsiteX40" fmla="*/ 682356 w 877716"/>
                  <a:gd name="connsiteY40" fmla="*/ 114566 h 1674190"/>
                  <a:gd name="connsiteX41" fmla="*/ 710932 w 877716"/>
                  <a:gd name="connsiteY41" fmla="*/ 126473 h 1674190"/>
                  <a:gd name="connsiteX42" fmla="*/ 698752 w 877716"/>
                  <a:gd name="connsiteY42" fmla="*/ 25348 h 1674190"/>
                  <a:gd name="connsiteX43" fmla="*/ 318025 w 877716"/>
                  <a:gd name="connsiteY43" fmla="*/ 359835 h 1674190"/>
                  <a:gd name="connsiteX44" fmla="*/ 283258 w 877716"/>
                  <a:gd name="connsiteY44" fmla="*/ 379202 h 1674190"/>
                  <a:gd name="connsiteX45" fmla="*/ 694400 w 877716"/>
                  <a:gd name="connsiteY45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831285 w 877716"/>
                  <a:gd name="connsiteY9" fmla="*/ 937094 h 1674190"/>
                  <a:gd name="connsiteX10" fmla="*/ 790056 w 877716"/>
                  <a:gd name="connsiteY10" fmla="*/ 690533 h 1674190"/>
                  <a:gd name="connsiteX11" fmla="*/ 799719 w 877716"/>
                  <a:gd name="connsiteY11" fmla="*/ 520308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56163 w 877716"/>
                  <a:gd name="connsiteY17" fmla="*/ 255060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6 w 877716"/>
                  <a:gd name="connsiteY29" fmla="*/ 428889 h 1674190"/>
                  <a:gd name="connsiteX30" fmla="*/ 465664 w 877716"/>
                  <a:gd name="connsiteY30" fmla="*/ 388408 h 1674190"/>
                  <a:gd name="connsiteX31" fmla="*/ 601395 w 877716"/>
                  <a:gd name="connsiteY31" fmla="*/ 376503 h 1674190"/>
                  <a:gd name="connsiteX32" fmla="*/ 522812 w 877716"/>
                  <a:gd name="connsiteY32" fmla="*/ 340784 h 1674190"/>
                  <a:gd name="connsiteX33" fmla="*/ 622826 w 877716"/>
                  <a:gd name="connsiteY33" fmla="*/ 309827 h 1674190"/>
                  <a:gd name="connsiteX34" fmla="*/ 553770 w 877716"/>
                  <a:gd name="connsiteY34" fmla="*/ 295541 h 1674190"/>
                  <a:gd name="connsiteX35" fmla="*/ 618063 w 877716"/>
                  <a:gd name="connsiteY35" fmla="*/ 269347 h 1674190"/>
                  <a:gd name="connsiteX36" fmla="*/ 644258 w 877716"/>
                  <a:gd name="connsiteY36" fmla="*/ 240772 h 1674190"/>
                  <a:gd name="connsiteX37" fmla="*/ 601395 w 877716"/>
                  <a:gd name="connsiteY37" fmla="*/ 240772 h 1674190"/>
                  <a:gd name="connsiteX38" fmla="*/ 658545 w 877716"/>
                  <a:gd name="connsiteY38" fmla="*/ 209816 h 1674190"/>
                  <a:gd name="connsiteX39" fmla="*/ 696644 w 877716"/>
                  <a:gd name="connsiteY39" fmla="*/ 159809 h 1674190"/>
                  <a:gd name="connsiteX40" fmla="*/ 682356 w 877716"/>
                  <a:gd name="connsiteY40" fmla="*/ 114566 h 1674190"/>
                  <a:gd name="connsiteX41" fmla="*/ 710932 w 877716"/>
                  <a:gd name="connsiteY41" fmla="*/ 126473 h 1674190"/>
                  <a:gd name="connsiteX42" fmla="*/ 698752 w 877716"/>
                  <a:gd name="connsiteY42" fmla="*/ 25348 h 1674190"/>
                  <a:gd name="connsiteX43" fmla="*/ 318025 w 877716"/>
                  <a:gd name="connsiteY43" fmla="*/ 359835 h 1674190"/>
                  <a:gd name="connsiteX44" fmla="*/ 283258 w 877716"/>
                  <a:gd name="connsiteY44" fmla="*/ 379202 h 1674190"/>
                  <a:gd name="connsiteX45" fmla="*/ 694400 w 877716"/>
                  <a:gd name="connsiteY45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831285 w 877716"/>
                  <a:gd name="connsiteY9" fmla="*/ 937094 h 1674190"/>
                  <a:gd name="connsiteX10" fmla="*/ 790056 w 877716"/>
                  <a:gd name="connsiteY10" fmla="*/ 690533 h 1674190"/>
                  <a:gd name="connsiteX11" fmla="*/ 811625 w 877716"/>
                  <a:gd name="connsiteY11" fmla="*/ 522690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56163 w 877716"/>
                  <a:gd name="connsiteY17" fmla="*/ 255060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6 w 877716"/>
                  <a:gd name="connsiteY29" fmla="*/ 428889 h 1674190"/>
                  <a:gd name="connsiteX30" fmla="*/ 465664 w 877716"/>
                  <a:gd name="connsiteY30" fmla="*/ 388408 h 1674190"/>
                  <a:gd name="connsiteX31" fmla="*/ 601395 w 877716"/>
                  <a:gd name="connsiteY31" fmla="*/ 376503 h 1674190"/>
                  <a:gd name="connsiteX32" fmla="*/ 522812 w 877716"/>
                  <a:gd name="connsiteY32" fmla="*/ 340784 h 1674190"/>
                  <a:gd name="connsiteX33" fmla="*/ 622826 w 877716"/>
                  <a:gd name="connsiteY33" fmla="*/ 309827 h 1674190"/>
                  <a:gd name="connsiteX34" fmla="*/ 553770 w 877716"/>
                  <a:gd name="connsiteY34" fmla="*/ 295541 h 1674190"/>
                  <a:gd name="connsiteX35" fmla="*/ 618063 w 877716"/>
                  <a:gd name="connsiteY35" fmla="*/ 269347 h 1674190"/>
                  <a:gd name="connsiteX36" fmla="*/ 644258 w 877716"/>
                  <a:gd name="connsiteY36" fmla="*/ 240772 h 1674190"/>
                  <a:gd name="connsiteX37" fmla="*/ 601395 w 877716"/>
                  <a:gd name="connsiteY37" fmla="*/ 240772 h 1674190"/>
                  <a:gd name="connsiteX38" fmla="*/ 658545 w 877716"/>
                  <a:gd name="connsiteY38" fmla="*/ 209816 h 1674190"/>
                  <a:gd name="connsiteX39" fmla="*/ 696644 w 877716"/>
                  <a:gd name="connsiteY39" fmla="*/ 159809 h 1674190"/>
                  <a:gd name="connsiteX40" fmla="*/ 682356 w 877716"/>
                  <a:gd name="connsiteY40" fmla="*/ 114566 h 1674190"/>
                  <a:gd name="connsiteX41" fmla="*/ 710932 w 877716"/>
                  <a:gd name="connsiteY41" fmla="*/ 126473 h 1674190"/>
                  <a:gd name="connsiteX42" fmla="*/ 698752 w 877716"/>
                  <a:gd name="connsiteY42" fmla="*/ 25348 h 1674190"/>
                  <a:gd name="connsiteX43" fmla="*/ 318025 w 877716"/>
                  <a:gd name="connsiteY43" fmla="*/ 359835 h 1674190"/>
                  <a:gd name="connsiteX44" fmla="*/ 283258 w 877716"/>
                  <a:gd name="connsiteY44" fmla="*/ 379202 h 1674190"/>
                  <a:gd name="connsiteX45" fmla="*/ 694400 w 877716"/>
                  <a:gd name="connsiteY45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831285 w 877716"/>
                  <a:gd name="connsiteY9" fmla="*/ 937094 h 1674190"/>
                  <a:gd name="connsiteX10" fmla="*/ 801962 w 877716"/>
                  <a:gd name="connsiteY10" fmla="*/ 690533 h 1674190"/>
                  <a:gd name="connsiteX11" fmla="*/ 811625 w 877716"/>
                  <a:gd name="connsiteY11" fmla="*/ 522690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56163 w 877716"/>
                  <a:gd name="connsiteY17" fmla="*/ 255060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6 w 877716"/>
                  <a:gd name="connsiteY29" fmla="*/ 428889 h 1674190"/>
                  <a:gd name="connsiteX30" fmla="*/ 465664 w 877716"/>
                  <a:gd name="connsiteY30" fmla="*/ 388408 h 1674190"/>
                  <a:gd name="connsiteX31" fmla="*/ 601395 w 877716"/>
                  <a:gd name="connsiteY31" fmla="*/ 376503 h 1674190"/>
                  <a:gd name="connsiteX32" fmla="*/ 522812 w 877716"/>
                  <a:gd name="connsiteY32" fmla="*/ 340784 h 1674190"/>
                  <a:gd name="connsiteX33" fmla="*/ 622826 w 877716"/>
                  <a:gd name="connsiteY33" fmla="*/ 309827 h 1674190"/>
                  <a:gd name="connsiteX34" fmla="*/ 553770 w 877716"/>
                  <a:gd name="connsiteY34" fmla="*/ 295541 h 1674190"/>
                  <a:gd name="connsiteX35" fmla="*/ 618063 w 877716"/>
                  <a:gd name="connsiteY35" fmla="*/ 269347 h 1674190"/>
                  <a:gd name="connsiteX36" fmla="*/ 644258 w 877716"/>
                  <a:gd name="connsiteY36" fmla="*/ 240772 h 1674190"/>
                  <a:gd name="connsiteX37" fmla="*/ 601395 w 877716"/>
                  <a:gd name="connsiteY37" fmla="*/ 240772 h 1674190"/>
                  <a:gd name="connsiteX38" fmla="*/ 658545 w 877716"/>
                  <a:gd name="connsiteY38" fmla="*/ 209816 h 1674190"/>
                  <a:gd name="connsiteX39" fmla="*/ 696644 w 877716"/>
                  <a:gd name="connsiteY39" fmla="*/ 159809 h 1674190"/>
                  <a:gd name="connsiteX40" fmla="*/ 682356 w 877716"/>
                  <a:gd name="connsiteY40" fmla="*/ 114566 h 1674190"/>
                  <a:gd name="connsiteX41" fmla="*/ 710932 w 877716"/>
                  <a:gd name="connsiteY41" fmla="*/ 126473 h 1674190"/>
                  <a:gd name="connsiteX42" fmla="*/ 698752 w 877716"/>
                  <a:gd name="connsiteY42" fmla="*/ 25348 h 1674190"/>
                  <a:gd name="connsiteX43" fmla="*/ 318025 w 877716"/>
                  <a:gd name="connsiteY43" fmla="*/ 359835 h 1674190"/>
                  <a:gd name="connsiteX44" fmla="*/ 283258 w 877716"/>
                  <a:gd name="connsiteY44" fmla="*/ 379202 h 1674190"/>
                  <a:gd name="connsiteX45" fmla="*/ 694400 w 877716"/>
                  <a:gd name="connsiteY45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783660 w 877716"/>
                  <a:gd name="connsiteY9" fmla="*/ 963288 h 1674190"/>
                  <a:gd name="connsiteX10" fmla="*/ 801962 w 877716"/>
                  <a:gd name="connsiteY10" fmla="*/ 690533 h 1674190"/>
                  <a:gd name="connsiteX11" fmla="*/ 811625 w 877716"/>
                  <a:gd name="connsiteY11" fmla="*/ 522690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56163 w 877716"/>
                  <a:gd name="connsiteY17" fmla="*/ 255060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6 w 877716"/>
                  <a:gd name="connsiteY29" fmla="*/ 428889 h 1674190"/>
                  <a:gd name="connsiteX30" fmla="*/ 465664 w 877716"/>
                  <a:gd name="connsiteY30" fmla="*/ 388408 h 1674190"/>
                  <a:gd name="connsiteX31" fmla="*/ 601395 w 877716"/>
                  <a:gd name="connsiteY31" fmla="*/ 376503 h 1674190"/>
                  <a:gd name="connsiteX32" fmla="*/ 522812 w 877716"/>
                  <a:gd name="connsiteY32" fmla="*/ 340784 h 1674190"/>
                  <a:gd name="connsiteX33" fmla="*/ 622826 w 877716"/>
                  <a:gd name="connsiteY33" fmla="*/ 309827 h 1674190"/>
                  <a:gd name="connsiteX34" fmla="*/ 553770 w 877716"/>
                  <a:gd name="connsiteY34" fmla="*/ 295541 h 1674190"/>
                  <a:gd name="connsiteX35" fmla="*/ 618063 w 877716"/>
                  <a:gd name="connsiteY35" fmla="*/ 269347 h 1674190"/>
                  <a:gd name="connsiteX36" fmla="*/ 644258 w 877716"/>
                  <a:gd name="connsiteY36" fmla="*/ 240772 h 1674190"/>
                  <a:gd name="connsiteX37" fmla="*/ 601395 w 877716"/>
                  <a:gd name="connsiteY37" fmla="*/ 240772 h 1674190"/>
                  <a:gd name="connsiteX38" fmla="*/ 658545 w 877716"/>
                  <a:gd name="connsiteY38" fmla="*/ 209816 h 1674190"/>
                  <a:gd name="connsiteX39" fmla="*/ 696644 w 877716"/>
                  <a:gd name="connsiteY39" fmla="*/ 159809 h 1674190"/>
                  <a:gd name="connsiteX40" fmla="*/ 682356 w 877716"/>
                  <a:gd name="connsiteY40" fmla="*/ 114566 h 1674190"/>
                  <a:gd name="connsiteX41" fmla="*/ 710932 w 877716"/>
                  <a:gd name="connsiteY41" fmla="*/ 126473 h 1674190"/>
                  <a:gd name="connsiteX42" fmla="*/ 698752 w 877716"/>
                  <a:gd name="connsiteY42" fmla="*/ 25348 h 1674190"/>
                  <a:gd name="connsiteX43" fmla="*/ 318025 w 877716"/>
                  <a:gd name="connsiteY43" fmla="*/ 359835 h 1674190"/>
                  <a:gd name="connsiteX44" fmla="*/ 283258 w 877716"/>
                  <a:gd name="connsiteY44" fmla="*/ 379202 h 1674190"/>
                  <a:gd name="connsiteX45" fmla="*/ 694400 w 877716"/>
                  <a:gd name="connsiteY45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783660 w 877716"/>
                  <a:gd name="connsiteY9" fmla="*/ 963288 h 1674190"/>
                  <a:gd name="connsiteX10" fmla="*/ 801962 w 877716"/>
                  <a:gd name="connsiteY10" fmla="*/ 690533 h 1674190"/>
                  <a:gd name="connsiteX11" fmla="*/ 811625 w 877716"/>
                  <a:gd name="connsiteY11" fmla="*/ 522690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68070 w 877716"/>
                  <a:gd name="connsiteY17" fmla="*/ 257441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6 w 877716"/>
                  <a:gd name="connsiteY29" fmla="*/ 428889 h 1674190"/>
                  <a:gd name="connsiteX30" fmla="*/ 465664 w 877716"/>
                  <a:gd name="connsiteY30" fmla="*/ 388408 h 1674190"/>
                  <a:gd name="connsiteX31" fmla="*/ 601395 w 877716"/>
                  <a:gd name="connsiteY31" fmla="*/ 376503 h 1674190"/>
                  <a:gd name="connsiteX32" fmla="*/ 522812 w 877716"/>
                  <a:gd name="connsiteY32" fmla="*/ 340784 h 1674190"/>
                  <a:gd name="connsiteX33" fmla="*/ 622826 w 877716"/>
                  <a:gd name="connsiteY33" fmla="*/ 309827 h 1674190"/>
                  <a:gd name="connsiteX34" fmla="*/ 553770 w 877716"/>
                  <a:gd name="connsiteY34" fmla="*/ 295541 h 1674190"/>
                  <a:gd name="connsiteX35" fmla="*/ 618063 w 877716"/>
                  <a:gd name="connsiteY35" fmla="*/ 269347 h 1674190"/>
                  <a:gd name="connsiteX36" fmla="*/ 644258 w 877716"/>
                  <a:gd name="connsiteY36" fmla="*/ 240772 h 1674190"/>
                  <a:gd name="connsiteX37" fmla="*/ 601395 w 877716"/>
                  <a:gd name="connsiteY37" fmla="*/ 240772 h 1674190"/>
                  <a:gd name="connsiteX38" fmla="*/ 658545 w 877716"/>
                  <a:gd name="connsiteY38" fmla="*/ 209816 h 1674190"/>
                  <a:gd name="connsiteX39" fmla="*/ 696644 w 877716"/>
                  <a:gd name="connsiteY39" fmla="*/ 159809 h 1674190"/>
                  <a:gd name="connsiteX40" fmla="*/ 682356 w 877716"/>
                  <a:gd name="connsiteY40" fmla="*/ 114566 h 1674190"/>
                  <a:gd name="connsiteX41" fmla="*/ 710932 w 877716"/>
                  <a:gd name="connsiteY41" fmla="*/ 126473 h 1674190"/>
                  <a:gd name="connsiteX42" fmla="*/ 698752 w 877716"/>
                  <a:gd name="connsiteY42" fmla="*/ 25348 h 1674190"/>
                  <a:gd name="connsiteX43" fmla="*/ 318025 w 877716"/>
                  <a:gd name="connsiteY43" fmla="*/ 359835 h 1674190"/>
                  <a:gd name="connsiteX44" fmla="*/ 283258 w 877716"/>
                  <a:gd name="connsiteY44" fmla="*/ 379202 h 1674190"/>
                  <a:gd name="connsiteX45" fmla="*/ 694400 w 877716"/>
                  <a:gd name="connsiteY45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783660 w 877716"/>
                  <a:gd name="connsiteY9" fmla="*/ 963288 h 1674190"/>
                  <a:gd name="connsiteX10" fmla="*/ 801962 w 877716"/>
                  <a:gd name="connsiteY10" fmla="*/ 690533 h 1674190"/>
                  <a:gd name="connsiteX11" fmla="*/ 811625 w 877716"/>
                  <a:gd name="connsiteY11" fmla="*/ 522690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68070 w 877716"/>
                  <a:gd name="connsiteY17" fmla="*/ 257441 h 1674190"/>
                  <a:gd name="connsiteX18" fmla="*/ 613299 w 877716"/>
                  <a:gd name="connsiteY18" fmla="*/ 466992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6 w 877716"/>
                  <a:gd name="connsiteY29" fmla="*/ 428889 h 1674190"/>
                  <a:gd name="connsiteX30" fmla="*/ 465664 w 877716"/>
                  <a:gd name="connsiteY30" fmla="*/ 388408 h 1674190"/>
                  <a:gd name="connsiteX31" fmla="*/ 601395 w 877716"/>
                  <a:gd name="connsiteY31" fmla="*/ 376503 h 1674190"/>
                  <a:gd name="connsiteX32" fmla="*/ 522812 w 877716"/>
                  <a:gd name="connsiteY32" fmla="*/ 340784 h 1674190"/>
                  <a:gd name="connsiteX33" fmla="*/ 622826 w 877716"/>
                  <a:gd name="connsiteY33" fmla="*/ 309827 h 1674190"/>
                  <a:gd name="connsiteX34" fmla="*/ 553770 w 877716"/>
                  <a:gd name="connsiteY34" fmla="*/ 295541 h 1674190"/>
                  <a:gd name="connsiteX35" fmla="*/ 618063 w 877716"/>
                  <a:gd name="connsiteY35" fmla="*/ 269347 h 1674190"/>
                  <a:gd name="connsiteX36" fmla="*/ 644258 w 877716"/>
                  <a:gd name="connsiteY36" fmla="*/ 240772 h 1674190"/>
                  <a:gd name="connsiteX37" fmla="*/ 601395 w 877716"/>
                  <a:gd name="connsiteY37" fmla="*/ 240772 h 1674190"/>
                  <a:gd name="connsiteX38" fmla="*/ 658545 w 877716"/>
                  <a:gd name="connsiteY38" fmla="*/ 209816 h 1674190"/>
                  <a:gd name="connsiteX39" fmla="*/ 696644 w 877716"/>
                  <a:gd name="connsiteY39" fmla="*/ 159809 h 1674190"/>
                  <a:gd name="connsiteX40" fmla="*/ 682356 w 877716"/>
                  <a:gd name="connsiteY40" fmla="*/ 114566 h 1674190"/>
                  <a:gd name="connsiteX41" fmla="*/ 710932 w 877716"/>
                  <a:gd name="connsiteY41" fmla="*/ 126473 h 1674190"/>
                  <a:gd name="connsiteX42" fmla="*/ 698752 w 877716"/>
                  <a:gd name="connsiteY42" fmla="*/ 25348 h 1674190"/>
                  <a:gd name="connsiteX43" fmla="*/ 318025 w 877716"/>
                  <a:gd name="connsiteY43" fmla="*/ 359835 h 1674190"/>
                  <a:gd name="connsiteX44" fmla="*/ 283258 w 877716"/>
                  <a:gd name="connsiteY44" fmla="*/ 379202 h 1674190"/>
                  <a:gd name="connsiteX45" fmla="*/ 694400 w 877716"/>
                  <a:gd name="connsiteY45" fmla="*/ 5413 h 1674190"/>
                  <a:gd name="connsiteX0" fmla="*/ 694400 w 877704"/>
                  <a:gd name="connsiteY0" fmla="*/ 5413 h 1674190"/>
                  <a:gd name="connsiteX1" fmla="*/ 467362 w 877704"/>
                  <a:gd name="connsiteY1" fmla="*/ 169858 h 1674190"/>
                  <a:gd name="connsiteX2" fmla="*/ 262577 w 877704"/>
                  <a:gd name="connsiteY2" fmla="*/ 343076 h 1674190"/>
                  <a:gd name="connsiteX3" fmla="*/ 261012 w 877704"/>
                  <a:gd name="connsiteY3" fmla="*/ 663659 h 1674190"/>
                  <a:gd name="connsiteX4" fmla="*/ 259446 w 877704"/>
                  <a:gd name="connsiteY4" fmla="*/ 1033433 h 1674190"/>
                  <a:gd name="connsiteX5" fmla="*/ 174537 w 877704"/>
                  <a:gd name="connsiteY5" fmla="*/ 1241212 h 1674190"/>
                  <a:gd name="connsiteX6" fmla="*/ 10301 w 877704"/>
                  <a:gd name="connsiteY6" fmla="*/ 1625071 h 1674190"/>
                  <a:gd name="connsiteX7" fmla="*/ 501244 w 877704"/>
                  <a:gd name="connsiteY7" fmla="*/ 1639905 h 1674190"/>
                  <a:gd name="connsiteX8" fmla="*/ 647115 w 877704"/>
                  <a:gd name="connsiteY8" fmla="*/ 1262102 h 1674190"/>
                  <a:gd name="connsiteX9" fmla="*/ 783660 w 877704"/>
                  <a:gd name="connsiteY9" fmla="*/ 963288 h 1674190"/>
                  <a:gd name="connsiteX10" fmla="*/ 801962 w 877704"/>
                  <a:gd name="connsiteY10" fmla="*/ 690533 h 1674190"/>
                  <a:gd name="connsiteX11" fmla="*/ 811625 w 877704"/>
                  <a:gd name="connsiteY11" fmla="*/ 522690 h 1674190"/>
                  <a:gd name="connsiteX12" fmla="*/ 872857 w 877704"/>
                  <a:gd name="connsiteY12" fmla="*/ 307447 h 1674190"/>
                  <a:gd name="connsiteX13" fmla="*/ 877620 w 877704"/>
                  <a:gd name="connsiteY13" fmla="*/ 183622 h 1674190"/>
                  <a:gd name="connsiteX14" fmla="*/ 834552 w 877704"/>
                  <a:gd name="connsiteY14" fmla="*/ 262520 h 1674190"/>
                  <a:gd name="connsiteX15" fmla="*/ 729982 w 877704"/>
                  <a:gd name="connsiteY15" fmla="*/ 243154 h 1674190"/>
                  <a:gd name="connsiteX16" fmla="*/ 732364 w 877704"/>
                  <a:gd name="connsiteY16" fmla="*/ 131233 h 1674190"/>
                  <a:gd name="connsiteX17" fmla="*/ 668070 w 877704"/>
                  <a:gd name="connsiteY17" fmla="*/ 257441 h 1674190"/>
                  <a:gd name="connsiteX18" fmla="*/ 613299 w 877704"/>
                  <a:gd name="connsiteY18" fmla="*/ 466992 h 1674190"/>
                  <a:gd name="connsiteX19" fmla="*/ 453758 w 877704"/>
                  <a:gd name="connsiteY19" fmla="*/ 757502 h 1674190"/>
                  <a:gd name="connsiteX20" fmla="*/ 496618 w 877704"/>
                  <a:gd name="connsiteY20" fmla="*/ 695589 h 1674190"/>
                  <a:gd name="connsiteX21" fmla="*/ 470425 w 877704"/>
                  <a:gd name="connsiteY21" fmla="*/ 676540 h 1674190"/>
                  <a:gd name="connsiteX22" fmla="*/ 551387 w 877704"/>
                  <a:gd name="connsiteY22" fmla="*/ 614628 h 1674190"/>
                  <a:gd name="connsiteX23" fmla="*/ 491857 w 877704"/>
                  <a:gd name="connsiteY23" fmla="*/ 600341 h 1674190"/>
                  <a:gd name="connsiteX24" fmla="*/ 472806 w 877704"/>
                  <a:gd name="connsiteY24" fmla="*/ 567003 h 1674190"/>
                  <a:gd name="connsiteX25" fmla="*/ 553769 w 877704"/>
                  <a:gd name="connsiteY25" fmla="*/ 543191 h 1674190"/>
                  <a:gd name="connsiteX26" fmla="*/ 482332 w 877704"/>
                  <a:gd name="connsiteY26" fmla="*/ 531285 h 1674190"/>
                  <a:gd name="connsiteX27" fmla="*/ 575199 w 877704"/>
                  <a:gd name="connsiteY27" fmla="*/ 521759 h 1674190"/>
                  <a:gd name="connsiteX28" fmla="*/ 432325 w 877704"/>
                  <a:gd name="connsiteY28" fmla="*/ 493186 h 1674190"/>
                  <a:gd name="connsiteX29" fmla="*/ 584726 w 877704"/>
                  <a:gd name="connsiteY29" fmla="*/ 428889 h 1674190"/>
                  <a:gd name="connsiteX30" fmla="*/ 465664 w 877704"/>
                  <a:gd name="connsiteY30" fmla="*/ 388408 h 1674190"/>
                  <a:gd name="connsiteX31" fmla="*/ 601395 w 877704"/>
                  <a:gd name="connsiteY31" fmla="*/ 376503 h 1674190"/>
                  <a:gd name="connsiteX32" fmla="*/ 522812 w 877704"/>
                  <a:gd name="connsiteY32" fmla="*/ 340784 h 1674190"/>
                  <a:gd name="connsiteX33" fmla="*/ 622826 w 877704"/>
                  <a:gd name="connsiteY33" fmla="*/ 309827 h 1674190"/>
                  <a:gd name="connsiteX34" fmla="*/ 553770 w 877704"/>
                  <a:gd name="connsiteY34" fmla="*/ 295541 h 1674190"/>
                  <a:gd name="connsiteX35" fmla="*/ 618063 w 877704"/>
                  <a:gd name="connsiteY35" fmla="*/ 269347 h 1674190"/>
                  <a:gd name="connsiteX36" fmla="*/ 644258 w 877704"/>
                  <a:gd name="connsiteY36" fmla="*/ 240772 h 1674190"/>
                  <a:gd name="connsiteX37" fmla="*/ 601395 w 877704"/>
                  <a:gd name="connsiteY37" fmla="*/ 240772 h 1674190"/>
                  <a:gd name="connsiteX38" fmla="*/ 658545 w 877704"/>
                  <a:gd name="connsiteY38" fmla="*/ 209816 h 1674190"/>
                  <a:gd name="connsiteX39" fmla="*/ 696644 w 877704"/>
                  <a:gd name="connsiteY39" fmla="*/ 159809 h 1674190"/>
                  <a:gd name="connsiteX40" fmla="*/ 682356 w 877704"/>
                  <a:gd name="connsiteY40" fmla="*/ 114566 h 1674190"/>
                  <a:gd name="connsiteX41" fmla="*/ 710932 w 877704"/>
                  <a:gd name="connsiteY41" fmla="*/ 126473 h 1674190"/>
                  <a:gd name="connsiteX42" fmla="*/ 698752 w 877704"/>
                  <a:gd name="connsiteY42" fmla="*/ 25348 h 1674190"/>
                  <a:gd name="connsiteX43" fmla="*/ 318025 w 877704"/>
                  <a:gd name="connsiteY43" fmla="*/ 359835 h 1674190"/>
                  <a:gd name="connsiteX44" fmla="*/ 283258 w 877704"/>
                  <a:gd name="connsiteY44" fmla="*/ 379202 h 1674190"/>
                  <a:gd name="connsiteX45" fmla="*/ 694400 w 877704"/>
                  <a:gd name="connsiteY45" fmla="*/ 5413 h 1674190"/>
                  <a:gd name="connsiteX0" fmla="*/ 694400 w 877704"/>
                  <a:gd name="connsiteY0" fmla="*/ 5413 h 1674190"/>
                  <a:gd name="connsiteX1" fmla="*/ 467362 w 877704"/>
                  <a:gd name="connsiteY1" fmla="*/ 169858 h 1674190"/>
                  <a:gd name="connsiteX2" fmla="*/ 262577 w 877704"/>
                  <a:gd name="connsiteY2" fmla="*/ 343076 h 1674190"/>
                  <a:gd name="connsiteX3" fmla="*/ 261012 w 877704"/>
                  <a:gd name="connsiteY3" fmla="*/ 663659 h 1674190"/>
                  <a:gd name="connsiteX4" fmla="*/ 259446 w 877704"/>
                  <a:gd name="connsiteY4" fmla="*/ 1033433 h 1674190"/>
                  <a:gd name="connsiteX5" fmla="*/ 174537 w 877704"/>
                  <a:gd name="connsiteY5" fmla="*/ 1241212 h 1674190"/>
                  <a:gd name="connsiteX6" fmla="*/ 10301 w 877704"/>
                  <a:gd name="connsiteY6" fmla="*/ 1625071 h 1674190"/>
                  <a:gd name="connsiteX7" fmla="*/ 501244 w 877704"/>
                  <a:gd name="connsiteY7" fmla="*/ 1639905 h 1674190"/>
                  <a:gd name="connsiteX8" fmla="*/ 647115 w 877704"/>
                  <a:gd name="connsiteY8" fmla="*/ 1262102 h 1674190"/>
                  <a:gd name="connsiteX9" fmla="*/ 783660 w 877704"/>
                  <a:gd name="connsiteY9" fmla="*/ 963288 h 1674190"/>
                  <a:gd name="connsiteX10" fmla="*/ 801962 w 877704"/>
                  <a:gd name="connsiteY10" fmla="*/ 690533 h 1674190"/>
                  <a:gd name="connsiteX11" fmla="*/ 811625 w 877704"/>
                  <a:gd name="connsiteY11" fmla="*/ 522690 h 1674190"/>
                  <a:gd name="connsiteX12" fmla="*/ 872857 w 877704"/>
                  <a:gd name="connsiteY12" fmla="*/ 307447 h 1674190"/>
                  <a:gd name="connsiteX13" fmla="*/ 877620 w 877704"/>
                  <a:gd name="connsiteY13" fmla="*/ 183622 h 1674190"/>
                  <a:gd name="connsiteX14" fmla="*/ 834552 w 877704"/>
                  <a:gd name="connsiteY14" fmla="*/ 262520 h 1674190"/>
                  <a:gd name="connsiteX15" fmla="*/ 729982 w 877704"/>
                  <a:gd name="connsiteY15" fmla="*/ 243154 h 1674190"/>
                  <a:gd name="connsiteX16" fmla="*/ 732364 w 877704"/>
                  <a:gd name="connsiteY16" fmla="*/ 131233 h 1674190"/>
                  <a:gd name="connsiteX17" fmla="*/ 668070 w 877704"/>
                  <a:gd name="connsiteY17" fmla="*/ 257441 h 1674190"/>
                  <a:gd name="connsiteX18" fmla="*/ 613299 w 877704"/>
                  <a:gd name="connsiteY18" fmla="*/ 466992 h 1674190"/>
                  <a:gd name="connsiteX19" fmla="*/ 453758 w 877704"/>
                  <a:gd name="connsiteY19" fmla="*/ 757502 h 1674190"/>
                  <a:gd name="connsiteX20" fmla="*/ 496618 w 877704"/>
                  <a:gd name="connsiteY20" fmla="*/ 695589 h 1674190"/>
                  <a:gd name="connsiteX21" fmla="*/ 470425 w 877704"/>
                  <a:gd name="connsiteY21" fmla="*/ 676540 h 1674190"/>
                  <a:gd name="connsiteX22" fmla="*/ 551387 w 877704"/>
                  <a:gd name="connsiteY22" fmla="*/ 614628 h 1674190"/>
                  <a:gd name="connsiteX23" fmla="*/ 491857 w 877704"/>
                  <a:gd name="connsiteY23" fmla="*/ 600341 h 1674190"/>
                  <a:gd name="connsiteX24" fmla="*/ 472806 w 877704"/>
                  <a:gd name="connsiteY24" fmla="*/ 567003 h 1674190"/>
                  <a:gd name="connsiteX25" fmla="*/ 553769 w 877704"/>
                  <a:gd name="connsiteY25" fmla="*/ 543191 h 1674190"/>
                  <a:gd name="connsiteX26" fmla="*/ 482332 w 877704"/>
                  <a:gd name="connsiteY26" fmla="*/ 531285 h 1674190"/>
                  <a:gd name="connsiteX27" fmla="*/ 575199 w 877704"/>
                  <a:gd name="connsiteY27" fmla="*/ 521759 h 1674190"/>
                  <a:gd name="connsiteX28" fmla="*/ 432325 w 877704"/>
                  <a:gd name="connsiteY28" fmla="*/ 493186 h 1674190"/>
                  <a:gd name="connsiteX29" fmla="*/ 584726 w 877704"/>
                  <a:gd name="connsiteY29" fmla="*/ 428889 h 1674190"/>
                  <a:gd name="connsiteX30" fmla="*/ 465664 w 877704"/>
                  <a:gd name="connsiteY30" fmla="*/ 388408 h 1674190"/>
                  <a:gd name="connsiteX31" fmla="*/ 601395 w 877704"/>
                  <a:gd name="connsiteY31" fmla="*/ 376503 h 1674190"/>
                  <a:gd name="connsiteX32" fmla="*/ 522812 w 877704"/>
                  <a:gd name="connsiteY32" fmla="*/ 340784 h 1674190"/>
                  <a:gd name="connsiteX33" fmla="*/ 622826 w 877704"/>
                  <a:gd name="connsiteY33" fmla="*/ 309827 h 1674190"/>
                  <a:gd name="connsiteX34" fmla="*/ 553770 w 877704"/>
                  <a:gd name="connsiteY34" fmla="*/ 295541 h 1674190"/>
                  <a:gd name="connsiteX35" fmla="*/ 618063 w 877704"/>
                  <a:gd name="connsiteY35" fmla="*/ 269347 h 1674190"/>
                  <a:gd name="connsiteX36" fmla="*/ 644258 w 877704"/>
                  <a:gd name="connsiteY36" fmla="*/ 240772 h 1674190"/>
                  <a:gd name="connsiteX37" fmla="*/ 601395 w 877704"/>
                  <a:gd name="connsiteY37" fmla="*/ 240772 h 1674190"/>
                  <a:gd name="connsiteX38" fmla="*/ 658545 w 877704"/>
                  <a:gd name="connsiteY38" fmla="*/ 209816 h 1674190"/>
                  <a:gd name="connsiteX39" fmla="*/ 696644 w 877704"/>
                  <a:gd name="connsiteY39" fmla="*/ 159809 h 1674190"/>
                  <a:gd name="connsiteX40" fmla="*/ 682356 w 877704"/>
                  <a:gd name="connsiteY40" fmla="*/ 114566 h 1674190"/>
                  <a:gd name="connsiteX41" fmla="*/ 710932 w 877704"/>
                  <a:gd name="connsiteY41" fmla="*/ 126473 h 1674190"/>
                  <a:gd name="connsiteX42" fmla="*/ 698752 w 877704"/>
                  <a:gd name="connsiteY42" fmla="*/ 25348 h 1674190"/>
                  <a:gd name="connsiteX43" fmla="*/ 318025 w 877704"/>
                  <a:gd name="connsiteY43" fmla="*/ 359835 h 1674190"/>
                  <a:gd name="connsiteX44" fmla="*/ 283258 w 877704"/>
                  <a:gd name="connsiteY44" fmla="*/ 379202 h 1674190"/>
                  <a:gd name="connsiteX45" fmla="*/ 694400 w 877704"/>
                  <a:gd name="connsiteY45" fmla="*/ 5413 h 1674190"/>
                  <a:gd name="connsiteX0" fmla="*/ 694400 w 877704"/>
                  <a:gd name="connsiteY0" fmla="*/ 5413 h 1674190"/>
                  <a:gd name="connsiteX1" fmla="*/ 467362 w 877704"/>
                  <a:gd name="connsiteY1" fmla="*/ 169858 h 1674190"/>
                  <a:gd name="connsiteX2" fmla="*/ 262577 w 877704"/>
                  <a:gd name="connsiteY2" fmla="*/ 343076 h 1674190"/>
                  <a:gd name="connsiteX3" fmla="*/ 261012 w 877704"/>
                  <a:gd name="connsiteY3" fmla="*/ 663659 h 1674190"/>
                  <a:gd name="connsiteX4" fmla="*/ 259446 w 877704"/>
                  <a:gd name="connsiteY4" fmla="*/ 1033433 h 1674190"/>
                  <a:gd name="connsiteX5" fmla="*/ 174537 w 877704"/>
                  <a:gd name="connsiteY5" fmla="*/ 1241212 h 1674190"/>
                  <a:gd name="connsiteX6" fmla="*/ 10301 w 877704"/>
                  <a:gd name="connsiteY6" fmla="*/ 1625071 h 1674190"/>
                  <a:gd name="connsiteX7" fmla="*/ 501244 w 877704"/>
                  <a:gd name="connsiteY7" fmla="*/ 1639905 h 1674190"/>
                  <a:gd name="connsiteX8" fmla="*/ 647115 w 877704"/>
                  <a:gd name="connsiteY8" fmla="*/ 1262102 h 1674190"/>
                  <a:gd name="connsiteX9" fmla="*/ 783660 w 877704"/>
                  <a:gd name="connsiteY9" fmla="*/ 963288 h 1674190"/>
                  <a:gd name="connsiteX10" fmla="*/ 801962 w 877704"/>
                  <a:gd name="connsiteY10" fmla="*/ 690533 h 1674190"/>
                  <a:gd name="connsiteX11" fmla="*/ 811625 w 877704"/>
                  <a:gd name="connsiteY11" fmla="*/ 522690 h 1674190"/>
                  <a:gd name="connsiteX12" fmla="*/ 872857 w 877704"/>
                  <a:gd name="connsiteY12" fmla="*/ 307447 h 1674190"/>
                  <a:gd name="connsiteX13" fmla="*/ 877620 w 877704"/>
                  <a:gd name="connsiteY13" fmla="*/ 183622 h 1674190"/>
                  <a:gd name="connsiteX14" fmla="*/ 834552 w 877704"/>
                  <a:gd name="connsiteY14" fmla="*/ 262520 h 1674190"/>
                  <a:gd name="connsiteX15" fmla="*/ 729982 w 877704"/>
                  <a:gd name="connsiteY15" fmla="*/ 243154 h 1674190"/>
                  <a:gd name="connsiteX16" fmla="*/ 732364 w 877704"/>
                  <a:gd name="connsiteY16" fmla="*/ 131233 h 1674190"/>
                  <a:gd name="connsiteX17" fmla="*/ 668070 w 877704"/>
                  <a:gd name="connsiteY17" fmla="*/ 257441 h 1674190"/>
                  <a:gd name="connsiteX18" fmla="*/ 613299 w 877704"/>
                  <a:gd name="connsiteY18" fmla="*/ 466992 h 1674190"/>
                  <a:gd name="connsiteX19" fmla="*/ 453758 w 877704"/>
                  <a:gd name="connsiteY19" fmla="*/ 757502 h 1674190"/>
                  <a:gd name="connsiteX20" fmla="*/ 496618 w 877704"/>
                  <a:gd name="connsiteY20" fmla="*/ 695589 h 1674190"/>
                  <a:gd name="connsiteX21" fmla="*/ 470425 w 877704"/>
                  <a:gd name="connsiteY21" fmla="*/ 676540 h 1674190"/>
                  <a:gd name="connsiteX22" fmla="*/ 551387 w 877704"/>
                  <a:gd name="connsiteY22" fmla="*/ 614628 h 1674190"/>
                  <a:gd name="connsiteX23" fmla="*/ 491857 w 877704"/>
                  <a:gd name="connsiteY23" fmla="*/ 600341 h 1674190"/>
                  <a:gd name="connsiteX24" fmla="*/ 472806 w 877704"/>
                  <a:gd name="connsiteY24" fmla="*/ 567003 h 1674190"/>
                  <a:gd name="connsiteX25" fmla="*/ 553769 w 877704"/>
                  <a:gd name="connsiteY25" fmla="*/ 543191 h 1674190"/>
                  <a:gd name="connsiteX26" fmla="*/ 482332 w 877704"/>
                  <a:gd name="connsiteY26" fmla="*/ 531285 h 1674190"/>
                  <a:gd name="connsiteX27" fmla="*/ 575199 w 877704"/>
                  <a:gd name="connsiteY27" fmla="*/ 521759 h 1674190"/>
                  <a:gd name="connsiteX28" fmla="*/ 432325 w 877704"/>
                  <a:gd name="connsiteY28" fmla="*/ 493186 h 1674190"/>
                  <a:gd name="connsiteX29" fmla="*/ 584726 w 877704"/>
                  <a:gd name="connsiteY29" fmla="*/ 428889 h 1674190"/>
                  <a:gd name="connsiteX30" fmla="*/ 465664 w 877704"/>
                  <a:gd name="connsiteY30" fmla="*/ 388408 h 1674190"/>
                  <a:gd name="connsiteX31" fmla="*/ 601395 w 877704"/>
                  <a:gd name="connsiteY31" fmla="*/ 376503 h 1674190"/>
                  <a:gd name="connsiteX32" fmla="*/ 522812 w 877704"/>
                  <a:gd name="connsiteY32" fmla="*/ 340784 h 1674190"/>
                  <a:gd name="connsiteX33" fmla="*/ 622826 w 877704"/>
                  <a:gd name="connsiteY33" fmla="*/ 309827 h 1674190"/>
                  <a:gd name="connsiteX34" fmla="*/ 553770 w 877704"/>
                  <a:gd name="connsiteY34" fmla="*/ 295541 h 1674190"/>
                  <a:gd name="connsiteX35" fmla="*/ 618063 w 877704"/>
                  <a:gd name="connsiteY35" fmla="*/ 269347 h 1674190"/>
                  <a:gd name="connsiteX36" fmla="*/ 644258 w 877704"/>
                  <a:gd name="connsiteY36" fmla="*/ 240772 h 1674190"/>
                  <a:gd name="connsiteX37" fmla="*/ 601395 w 877704"/>
                  <a:gd name="connsiteY37" fmla="*/ 240772 h 1674190"/>
                  <a:gd name="connsiteX38" fmla="*/ 658545 w 877704"/>
                  <a:gd name="connsiteY38" fmla="*/ 209816 h 1674190"/>
                  <a:gd name="connsiteX39" fmla="*/ 696644 w 877704"/>
                  <a:gd name="connsiteY39" fmla="*/ 159809 h 1674190"/>
                  <a:gd name="connsiteX40" fmla="*/ 682356 w 877704"/>
                  <a:gd name="connsiteY40" fmla="*/ 114566 h 1674190"/>
                  <a:gd name="connsiteX41" fmla="*/ 710932 w 877704"/>
                  <a:gd name="connsiteY41" fmla="*/ 126473 h 1674190"/>
                  <a:gd name="connsiteX42" fmla="*/ 698752 w 877704"/>
                  <a:gd name="connsiteY42" fmla="*/ 25348 h 1674190"/>
                  <a:gd name="connsiteX43" fmla="*/ 318025 w 877704"/>
                  <a:gd name="connsiteY43" fmla="*/ 359835 h 1674190"/>
                  <a:gd name="connsiteX44" fmla="*/ 283258 w 877704"/>
                  <a:gd name="connsiteY44" fmla="*/ 379202 h 1674190"/>
                  <a:gd name="connsiteX45" fmla="*/ 694400 w 877704"/>
                  <a:gd name="connsiteY45" fmla="*/ 5413 h 1674190"/>
                  <a:gd name="connsiteX0" fmla="*/ 694400 w 877704"/>
                  <a:gd name="connsiteY0" fmla="*/ 5413 h 1674190"/>
                  <a:gd name="connsiteX1" fmla="*/ 467362 w 877704"/>
                  <a:gd name="connsiteY1" fmla="*/ 169858 h 1674190"/>
                  <a:gd name="connsiteX2" fmla="*/ 262577 w 877704"/>
                  <a:gd name="connsiteY2" fmla="*/ 343076 h 1674190"/>
                  <a:gd name="connsiteX3" fmla="*/ 261012 w 877704"/>
                  <a:gd name="connsiteY3" fmla="*/ 663659 h 1674190"/>
                  <a:gd name="connsiteX4" fmla="*/ 259446 w 877704"/>
                  <a:gd name="connsiteY4" fmla="*/ 1033433 h 1674190"/>
                  <a:gd name="connsiteX5" fmla="*/ 174537 w 877704"/>
                  <a:gd name="connsiteY5" fmla="*/ 1241212 h 1674190"/>
                  <a:gd name="connsiteX6" fmla="*/ 10301 w 877704"/>
                  <a:gd name="connsiteY6" fmla="*/ 1625071 h 1674190"/>
                  <a:gd name="connsiteX7" fmla="*/ 501244 w 877704"/>
                  <a:gd name="connsiteY7" fmla="*/ 1639905 h 1674190"/>
                  <a:gd name="connsiteX8" fmla="*/ 647115 w 877704"/>
                  <a:gd name="connsiteY8" fmla="*/ 1262102 h 1674190"/>
                  <a:gd name="connsiteX9" fmla="*/ 783660 w 877704"/>
                  <a:gd name="connsiteY9" fmla="*/ 963288 h 1674190"/>
                  <a:gd name="connsiteX10" fmla="*/ 801962 w 877704"/>
                  <a:gd name="connsiteY10" fmla="*/ 690533 h 1674190"/>
                  <a:gd name="connsiteX11" fmla="*/ 811625 w 877704"/>
                  <a:gd name="connsiteY11" fmla="*/ 522690 h 1674190"/>
                  <a:gd name="connsiteX12" fmla="*/ 872857 w 877704"/>
                  <a:gd name="connsiteY12" fmla="*/ 307447 h 1674190"/>
                  <a:gd name="connsiteX13" fmla="*/ 877620 w 877704"/>
                  <a:gd name="connsiteY13" fmla="*/ 183622 h 1674190"/>
                  <a:gd name="connsiteX14" fmla="*/ 834552 w 877704"/>
                  <a:gd name="connsiteY14" fmla="*/ 262520 h 1674190"/>
                  <a:gd name="connsiteX15" fmla="*/ 729982 w 877704"/>
                  <a:gd name="connsiteY15" fmla="*/ 243154 h 1674190"/>
                  <a:gd name="connsiteX16" fmla="*/ 732364 w 877704"/>
                  <a:gd name="connsiteY16" fmla="*/ 131233 h 1674190"/>
                  <a:gd name="connsiteX17" fmla="*/ 677595 w 877704"/>
                  <a:gd name="connsiteY17" fmla="*/ 259822 h 1674190"/>
                  <a:gd name="connsiteX18" fmla="*/ 613299 w 877704"/>
                  <a:gd name="connsiteY18" fmla="*/ 466992 h 1674190"/>
                  <a:gd name="connsiteX19" fmla="*/ 453758 w 877704"/>
                  <a:gd name="connsiteY19" fmla="*/ 757502 h 1674190"/>
                  <a:gd name="connsiteX20" fmla="*/ 496618 w 877704"/>
                  <a:gd name="connsiteY20" fmla="*/ 695589 h 1674190"/>
                  <a:gd name="connsiteX21" fmla="*/ 470425 w 877704"/>
                  <a:gd name="connsiteY21" fmla="*/ 676540 h 1674190"/>
                  <a:gd name="connsiteX22" fmla="*/ 551387 w 877704"/>
                  <a:gd name="connsiteY22" fmla="*/ 614628 h 1674190"/>
                  <a:gd name="connsiteX23" fmla="*/ 491857 w 877704"/>
                  <a:gd name="connsiteY23" fmla="*/ 600341 h 1674190"/>
                  <a:gd name="connsiteX24" fmla="*/ 472806 w 877704"/>
                  <a:gd name="connsiteY24" fmla="*/ 567003 h 1674190"/>
                  <a:gd name="connsiteX25" fmla="*/ 553769 w 877704"/>
                  <a:gd name="connsiteY25" fmla="*/ 543191 h 1674190"/>
                  <a:gd name="connsiteX26" fmla="*/ 482332 w 877704"/>
                  <a:gd name="connsiteY26" fmla="*/ 531285 h 1674190"/>
                  <a:gd name="connsiteX27" fmla="*/ 575199 w 877704"/>
                  <a:gd name="connsiteY27" fmla="*/ 521759 h 1674190"/>
                  <a:gd name="connsiteX28" fmla="*/ 432325 w 877704"/>
                  <a:gd name="connsiteY28" fmla="*/ 493186 h 1674190"/>
                  <a:gd name="connsiteX29" fmla="*/ 584726 w 877704"/>
                  <a:gd name="connsiteY29" fmla="*/ 428889 h 1674190"/>
                  <a:gd name="connsiteX30" fmla="*/ 465664 w 877704"/>
                  <a:gd name="connsiteY30" fmla="*/ 388408 h 1674190"/>
                  <a:gd name="connsiteX31" fmla="*/ 601395 w 877704"/>
                  <a:gd name="connsiteY31" fmla="*/ 376503 h 1674190"/>
                  <a:gd name="connsiteX32" fmla="*/ 522812 w 877704"/>
                  <a:gd name="connsiteY32" fmla="*/ 340784 h 1674190"/>
                  <a:gd name="connsiteX33" fmla="*/ 622826 w 877704"/>
                  <a:gd name="connsiteY33" fmla="*/ 309827 h 1674190"/>
                  <a:gd name="connsiteX34" fmla="*/ 553770 w 877704"/>
                  <a:gd name="connsiteY34" fmla="*/ 295541 h 1674190"/>
                  <a:gd name="connsiteX35" fmla="*/ 618063 w 877704"/>
                  <a:gd name="connsiteY35" fmla="*/ 269347 h 1674190"/>
                  <a:gd name="connsiteX36" fmla="*/ 644258 w 877704"/>
                  <a:gd name="connsiteY36" fmla="*/ 240772 h 1674190"/>
                  <a:gd name="connsiteX37" fmla="*/ 601395 w 877704"/>
                  <a:gd name="connsiteY37" fmla="*/ 240772 h 1674190"/>
                  <a:gd name="connsiteX38" fmla="*/ 658545 w 877704"/>
                  <a:gd name="connsiteY38" fmla="*/ 209816 h 1674190"/>
                  <a:gd name="connsiteX39" fmla="*/ 696644 w 877704"/>
                  <a:gd name="connsiteY39" fmla="*/ 159809 h 1674190"/>
                  <a:gd name="connsiteX40" fmla="*/ 682356 w 877704"/>
                  <a:gd name="connsiteY40" fmla="*/ 114566 h 1674190"/>
                  <a:gd name="connsiteX41" fmla="*/ 710932 w 877704"/>
                  <a:gd name="connsiteY41" fmla="*/ 126473 h 1674190"/>
                  <a:gd name="connsiteX42" fmla="*/ 698752 w 877704"/>
                  <a:gd name="connsiteY42" fmla="*/ 25348 h 1674190"/>
                  <a:gd name="connsiteX43" fmla="*/ 318025 w 877704"/>
                  <a:gd name="connsiteY43" fmla="*/ 359835 h 1674190"/>
                  <a:gd name="connsiteX44" fmla="*/ 283258 w 877704"/>
                  <a:gd name="connsiteY44" fmla="*/ 379202 h 1674190"/>
                  <a:gd name="connsiteX45" fmla="*/ 694400 w 877704"/>
                  <a:gd name="connsiteY45" fmla="*/ 5413 h 1674190"/>
                  <a:gd name="connsiteX0" fmla="*/ 694400 w 877704"/>
                  <a:gd name="connsiteY0" fmla="*/ 5413 h 1674190"/>
                  <a:gd name="connsiteX1" fmla="*/ 467362 w 877704"/>
                  <a:gd name="connsiteY1" fmla="*/ 169858 h 1674190"/>
                  <a:gd name="connsiteX2" fmla="*/ 262577 w 877704"/>
                  <a:gd name="connsiteY2" fmla="*/ 343076 h 1674190"/>
                  <a:gd name="connsiteX3" fmla="*/ 261012 w 877704"/>
                  <a:gd name="connsiteY3" fmla="*/ 663659 h 1674190"/>
                  <a:gd name="connsiteX4" fmla="*/ 259446 w 877704"/>
                  <a:gd name="connsiteY4" fmla="*/ 1033433 h 1674190"/>
                  <a:gd name="connsiteX5" fmla="*/ 174537 w 877704"/>
                  <a:gd name="connsiteY5" fmla="*/ 1241212 h 1674190"/>
                  <a:gd name="connsiteX6" fmla="*/ 10301 w 877704"/>
                  <a:gd name="connsiteY6" fmla="*/ 1625071 h 1674190"/>
                  <a:gd name="connsiteX7" fmla="*/ 501244 w 877704"/>
                  <a:gd name="connsiteY7" fmla="*/ 1639905 h 1674190"/>
                  <a:gd name="connsiteX8" fmla="*/ 647115 w 877704"/>
                  <a:gd name="connsiteY8" fmla="*/ 1262102 h 1674190"/>
                  <a:gd name="connsiteX9" fmla="*/ 783660 w 877704"/>
                  <a:gd name="connsiteY9" fmla="*/ 963288 h 1674190"/>
                  <a:gd name="connsiteX10" fmla="*/ 801962 w 877704"/>
                  <a:gd name="connsiteY10" fmla="*/ 690533 h 1674190"/>
                  <a:gd name="connsiteX11" fmla="*/ 811625 w 877704"/>
                  <a:gd name="connsiteY11" fmla="*/ 522690 h 1674190"/>
                  <a:gd name="connsiteX12" fmla="*/ 865713 w 877704"/>
                  <a:gd name="connsiteY12" fmla="*/ 309828 h 1674190"/>
                  <a:gd name="connsiteX13" fmla="*/ 877620 w 877704"/>
                  <a:gd name="connsiteY13" fmla="*/ 183622 h 1674190"/>
                  <a:gd name="connsiteX14" fmla="*/ 834552 w 877704"/>
                  <a:gd name="connsiteY14" fmla="*/ 262520 h 1674190"/>
                  <a:gd name="connsiteX15" fmla="*/ 729982 w 877704"/>
                  <a:gd name="connsiteY15" fmla="*/ 243154 h 1674190"/>
                  <a:gd name="connsiteX16" fmla="*/ 732364 w 877704"/>
                  <a:gd name="connsiteY16" fmla="*/ 131233 h 1674190"/>
                  <a:gd name="connsiteX17" fmla="*/ 677595 w 877704"/>
                  <a:gd name="connsiteY17" fmla="*/ 259822 h 1674190"/>
                  <a:gd name="connsiteX18" fmla="*/ 613299 w 877704"/>
                  <a:gd name="connsiteY18" fmla="*/ 466992 h 1674190"/>
                  <a:gd name="connsiteX19" fmla="*/ 453758 w 877704"/>
                  <a:gd name="connsiteY19" fmla="*/ 757502 h 1674190"/>
                  <a:gd name="connsiteX20" fmla="*/ 496618 w 877704"/>
                  <a:gd name="connsiteY20" fmla="*/ 695589 h 1674190"/>
                  <a:gd name="connsiteX21" fmla="*/ 470425 w 877704"/>
                  <a:gd name="connsiteY21" fmla="*/ 676540 h 1674190"/>
                  <a:gd name="connsiteX22" fmla="*/ 551387 w 877704"/>
                  <a:gd name="connsiteY22" fmla="*/ 614628 h 1674190"/>
                  <a:gd name="connsiteX23" fmla="*/ 491857 w 877704"/>
                  <a:gd name="connsiteY23" fmla="*/ 600341 h 1674190"/>
                  <a:gd name="connsiteX24" fmla="*/ 472806 w 877704"/>
                  <a:gd name="connsiteY24" fmla="*/ 567003 h 1674190"/>
                  <a:gd name="connsiteX25" fmla="*/ 553769 w 877704"/>
                  <a:gd name="connsiteY25" fmla="*/ 543191 h 1674190"/>
                  <a:gd name="connsiteX26" fmla="*/ 482332 w 877704"/>
                  <a:gd name="connsiteY26" fmla="*/ 531285 h 1674190"/>
                  <a:gd name="connsiteX27" fmla="*/ 575199 w 877704"/>
                  <a:gd name="connsiteY27" fmla="*/ 521759 h 1674190"/>
                  <a:gd name="connsiteX28" fmla="*/ 432325 w 877704"/>
                  <a:gd name="connsiteY28" fmla="*/ 493186 h 1674190"/>
                  <a:gd name="connsiteX29" fmla="*/ 584726 w 877704"/>
                  <a:gd name="connsiteY29" fmla="*/ 428889 h 1674190"/>
                  <a:gd name="connsiteX30" fmla="*/ 465664 w 877704"/>
                  <a:gd name="connsiteY30" fmla="*/ 388408 h 1674190"/>
                  <a:gd name="connsiteX31" fmla="*/ 601395 w 877704"/>
                  <a:gd name="connsiteY31" fmla="*/ 376503 h 1674190"/>
                  <a:gd name="connsiteX32" fmla="*/ 522812 w 877704"/>
                  <a:gd name="connsiteY32" fmla="*/ 340784 h 1674190"/>
                  <a:gd name="connsiteX33" fmla="*/ 622826 w 877704"/>
                  <a:gd name="connsiteY33" fmla="*/ 309827 h 1674190"/>
                  <a:gd name="connsiteX34" fmla="*/ 553770 w 877704"/>
                  <a:gd name="connsiteY34" fmla="*/ 295541 h 1674190"/>
                  <a:gd name="connsiteX35" fmla="*/ 618063 w 877704"/>
                  <a:gd name="connsiteY35" fmla="*/ 269347 h 1674190"/>
                  <a:gd name="connsiteX36" fmla="*/ 644258 w 877704"/>
                  <a:gd name="connsiteY36" fmla="*/ 240772 h 1674190"/>
                  <a:gd name="connsiteX37" fmla="*/ 601395 w 877704"/>
                  <a:gd name="connsiteY37" fmla="*/ 240772 h 1674190"/>
                  <a:gd name="connsiteX38" fmla="*/ 658545 w 877704"/>
                  <a:gd name="connsiteY38" fmla="*/ 209816 h 1674190"/>
                  <a:gd name="connsiteX39" fmla="*/ 696644 w 877704"/>
                  <a:gd name="connsiteY39" fmla="*/ 159809 h 1674190"/>
                  <a:gd name="connsiteX40" fmla="*/ 682356 w 877704"/>
                  <a:gd name="connsiteY40" fmla="*/ 114566 h 1674190"/>
                  <a:gd name="connsiteX41" fmla="*/ 710932 w 877704"/>
                  <a:gd name="connsiteY41" fmla="*/ 126473 h 1674190"/>
                  <a:gd name="connsiteX42" fmla="*/ 698752 w 877704"/>
                  <a:gd name="connsiteY42" fmla="*/ 25348 h 1674190"/>
                  <a:gd name="connsiteX43" fmla="*/ 318025 w 877704"/>
                  <a:gd name="connsiteY43" fmla="*/ 359835 h 1674190"/>
                  <a:gd name="connsiteX44" fmla="*/ 283258 w 877704"/>
                  <a:gd name="connsiteY44" fmla="*/ 379202 h 1674190"/>
                  <a:gd name="connsiteX45" fmla="*/ 694400 w 877704"/>
                  <a:gd name="connsiteY45" fmla="*/ 5413 h 1674190"/>
                  <a:gd name="connsiteX0" fmla="*/ 694400 w 877689"/>
                  <a:gd name="connsiteY0" fmla="*/ 5413 h 1674190"/>
                  <a:gd name="connsiteX1" fmla="*/ 467362 w 877689"/>
                  <a:gd name="connsiteY1" fmla="*/ 169858 h 1674190"/>
                  <a:gd name="connsiteX2" fmla="*/ 262577 w 877689"/>
                  <a:gd name="connsiteY2" fmla="*/ 343076 h 1674190"/>
                  <a:gd name="connsiteX3" fmla="*/ 261012 w 877689"/>
                  <a:gd name="connsiteY3" fmla="*/ 663659 h 1674190"/>
                  <a:gd name="connsiteX4" fmla="*/ 259446 w 877689"/>
                  <a:gd name="connsiteY4" fmla="*/ 1033433 h 1674190"/>
                  <a:gd name="connsiteX5" fmla="*/ 174537 w 877689"/>
                  <a:gd name="connsiteY5" fmla="*/ 1241212 h 1674190"/>
                  <a:gd name="connsiteX6" fmla="*/ 10301 w 877689"/>
                  <a:gd name="connsiteY6" fmla="*/ 1625071 h 1674190"/>
                  <a:gd name="connsiteX7" fmla="*/ 501244 w 877689"/>
                  <a:gd name="connsiteY7" fmla="*/ 1639905 h 1674190"/>
                  <a:gd name="connsiteX8" fmla="*/ 647115 w 877689"/>
                  <a:gd name="connsiteY8" fmla="*/ 1262102 h 1674190"/>
                  <a:gd name="connsiteX9" fmla="*/ 783660 w 877689"/>
                  <a:gd name="connsiteY9" fmla="*/ 963288 h 1674190"/>
                  <a:gd name="connsiteX10" fmla="*/ 801962 w 877689"/>
                  <a:gd name="connsiteY10" fmla="*/ 690533 h 1674190"/>
                  <a:gd name="connsiteX11" fmla="*/ 811625 w 877689"/>
                  <a:gd name="connsiteY11" fmla="*/ 522690 h 1674190"/>
                  <a:gd name="connsiteX12" fmla="*/ 865713 w 877689"/>
                  <a:gd name="connsiteY12" fmla="*/ 309828 h 1674190"/>
                  <a:gd name="connsiteX13" fmla="*/ 877620 w 877689"/>
                  <a:gd name="connsiteY13" fmla="*/ 183622 h 1674190"/>
                  <a:gd name="connsiteX14" fmla="*/ 829789 w 877689"/>
                  <a:gd name="connsiteY14" fmla="*/ 262520 h 1674190"/>
                  <a:gd name="connsiteX15" fmla="*/ 729982 w 877689"/>
                  <a:gd name="connsiteY15" fmla="*/ 243154 h 1674190"/>
                  <a:gd name="connsiteX16" fmla="*/ 732364 w 877689"/>
                  <a:gd name="connsiteY16" fmla="*/ 131233 h 1674190"/>
                  <a:gd name="connsiteX17" fmla="*/ 677595 w 877689"/>
                  <a:gd name="connsiteY17" fmla="*/ 259822 h 1674190"/>
                  <a:gd name="connsiteX18" fmla="*/ 613299 w 877689"/>
                  <a:gd name="connsiteY18" fmla="*/ 466992 h 1674190"/>
                  <a:gd name="connsiteX19" fmla="*/ 453758 w 877689"/>
                  <a:gd name="connsiteY19" fmla="*/ 757502 h 1674190"/>
                  <a:gd name="connsiteX20" fmla="*/ 496618 w 877689"/>
                  <a:gd name="connsiteY20" fmla="*/ 695589 h 1674190"/>
                  <a:gd name="connsiteX21" fmla="*/ 470425 w 877689"/>
                  <a:gd name="connsiteY21" fmla="*/ 676540 h 1674190"/>
                  <a:gd name="connsiteX22" fmla="*/ 551387 w 877689"/>
                  <a:gd name="connsiteY22" fmla="*/ 614628 h 1674190"/>
                  <a:gd name="connsiteX23" fmla="*/ 491857 w 877689"/>
                  <a:gd name="connsiteY23" fmla="*/ 600341 h 1674190"/>
                  <a:gd name="connsiteX24" fmla="*/ 472806 w 877689"/>
                  <a:gd name="connsiteY24" fmla="*/ 567003 h 1674190"/>
                  <a:gd name="connsiteX25" fmla="*/ 553769 w 877689"/>
                  <a:gd name="connsiteY25" fmla="*/ 543191 h 1674190"/>
                  <a:gd name="connsiteX26" fmla="*/ 482332 w 877689"/>
                  <a:gd name="connsiteY26" fmla="*/ 531285 h 1674190"/>
                  <a:gd name="connsiteX27" fmla="*/ 575199 w 877689"/>
                  <a:gd name="connsiteY27" fmla="*/ 521759 h 1674190"/>
                  <a:gd name="connsiteX28" fmla="*/ 432325 w 877689"/>
                  <a:gd name="connsiteY28" fmla="*/ 493186 h 1674190"/>
                  <a:gd name="connsiteX29" fmla="*/ 584726 w 877689"/>
                  <a:gd name="connsiteY29" fmla="*/ 428889 h 1674190"/>
                  <a:gd name="connsiteX30" fmla="*/ 465664 w 877689"/>
                  <a:gd name="connsiteY30" fmla="*/ 388408 h 1674190"/>
                  <a:gd name="connsiteX31" fmla="*/ 601395 w 877689"/>
                  <a:gd name="connsiteY31" fmla="*/ 376503 h 1674190"/>
                  <a:gd name="connsiteX32" fmla="*/ 522812 w 877689"/>
                  <a:gd name="connsiteY32" fmla="*/ 340784 h 1674190"/>
                  <a:gd name="connsiteX33" fmla="*/ 622826 w 877689"/>
                  <a:gd name="connsiteY33" fmla="*/ 309827 h 1674190"/>
                  <a:gd name="connsiteX34" fmla="*/ 553770 w 877689"/>
                  <a:gd name="connsiteY34" fmla="*/ 295541 h 1674190"/>
                  <a:gd name="connsiteX35" fmla="*/ 618063 w 877689"/>
                  <a:gd name="connsiteY35" fmla="*/ 269347 h 1674190"/>
                  <a:gd name="connsiteX36" fmla="*/ 644258 w 877689"/>
                  <a:gd name="connsiteY36" fmla="*/ 240772 h 1674190"/>
                  <a:gd name="connsiteX37" fmla="*/ 601395 w 877689"/>
                  <a:gd name="connsiteY37" fmla="*/ 240772 h 1674190"/>
                  <a:gd name="connsiteX38" fmla="*/ 658545 w 877689"/>
                  <a:gd name="connsiteY38" fmla="*/ 209816 h 1674190"/>
                  <a:gd name="connsiteX39" fmla="*/ 696644 w 877689"/>
                  <a:gd name="connsiteY39" fmla="*/ 159809 h 1674190"/>
                  <a:gd name="connsiteX40" fmla="*/ 682356 w 877689"/>
                  <a:gd name="connsiteY40" fmla="*/ 114566 h 1674190"/>
                  <a:gd name="connsiteX41" fmla="*/ 710932 w 877689"/>
                  <a:gd name="connsiteY41" fmla="*/ 126473 h 1674190"/>
                  <a:gd name="connsiteX42" fmla="*/ 698752 w 877689"/>
                  <a:gd name="connsiteY42" fmla="*/ 25348 h 1674190"/>
                  <a:gd name="connsiteX43" fmla="*/ 318025 w 877689"/>
                  <a:gd name="connsiteY43" fmla="*/ 359835 h 1674190"/>
                  <a:gd name="connsiteX44" fmla="*/ 283258 w 877689"/>
                  <a:gd name="connsiteY44" fmla="*/ 379202 h 1674190"/>
                  <a:gd name="connsiteX45" fmla="*/ 694400 w 877689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72806 w 877683"/>
                  <a:gd name="connsiteY24" fmla="*/ 567003 h 1674190"/>
                  <a:gd name="connsiteX25" fmla="*/ 553769 w 877683"/>
                  <a:gd name="connsiteY25" fmla="*/ 543191 h 1674190"/>
                  <a:gd name="connsiteX26" fmla="*/ 482332 w 877683"/>
                  <a:gd name="connsiteY26" fmla="*/ 531285 h 1674190"/>
                  <a:gd name="connsiteX27" fmla="*/ 575199 w 877683"/>
                  <a:gd name="connsiteY27" fmla="*/ 521759 h 1674190"/>
                  <a:gd name="connsiteX28" fmla="*/ 432325 w 877683"/>
                  <a:gd name="connsiteY28" fmla="*/ 493186 h 1674190"/>
                  <a:gd name="connsiteX29" fmla="*/ 584726 w 877683"/>
                  <a:gd name="connsiteY29" fmla="*/ 428889 h 1674190"/>
                  <a:gd name="connsiteX30" fmla="*/ 465664 w 877683"/>
                  <a:gd name="connsiteY30" fmla="*/ 388408 h 1674190"/>
                  <a:gd name="connsiteX31" fmla="*/ 601395 w 877683"/>
                  <a:gd name="connsiteY31" fmla="*/ 376503 h 1674190"/>
                  <a:gd name="connsiteX32" fmla="*/ 522812 w 877683"/>
                  <a:gd name="connsiteY32" fmla="*/ 340784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72806 w 877683"/>
                  <a:gd name="connsiteY24" fmla="*/ 567003 h 1674190"/>
                  <a:gd name="connsiteX25" fmla="*/ 553769 w 877683"/>
                  <a:gd name="connsiteY25" fmla="*/ 543191 h 1674190"/>
                  <a:gd name="connsiteX26" fmla="*/ 482332 w 877683"/>
                  <a:gd name="connsiteY26" fmla="*/ 531285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465664 w 877683"/>
                  <a:gd name="connsiteY30" fmla="*/ 388408 h 1674190"/>
                  <a:gd name="connsiteX31" fmla="*/ 601395 w 877683"/>
                  <a:gd name="connsiteY31" fmla="*/ 376503 h 1674190"/>
                  <a:gd name="connsiteX32" fmla="*/ 522812 w 877683"/>
                  <a:gd name="connsiteY32" fmla="*/ 340784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72806 w 877683"/>
                  <a:gd name="connsiteY24" fmla="*/ 567003 h 1674190"/>
                  <a:gd name="connsiteX25" fmla="*/ 553769 w 877683"/>
                  <a:gd name="connsiteY25" fmla="*/ 543191 h 1674190"/>
                  <a:gd name="connsiteX26" fmla="*/ 482332 w 877683"/>
                  <a:gd name="connsiteY26" fmla="*/ 531285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22812 w 877683"/>
                  <a:gd name="connsiteY32" fmla="*/ 340784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72806 w 877683"/>
                  <a:gd name="connsiteY24" fmla="*/ 567003 h 1674190"/>
                  <a:gd name="connsiteX25" fmla="*/ 553769 w 877683"/>
                  <a:gd name="connsiteY25" fmla="*/ 543191 h 1674190"/>
                  <a:gd name="connsiteX26" fmla="*/ 482332 w 877683"/>
                  <a:gd name="connsiteY26" fmla="*/ 531285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22812 w 877683"/>
                  <a:gd name="connsiteY32" fmla="*/ 340784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72806 w 877683"/>
                  <a:gd name="connsiteY24" fmla="*/ 567003 h 1674190"/>
                  <a:gd name="connsiteX25" fmla="*/ 553769 w 877683"/>
                  <a:gd name="connsiteY25" fmla="*/ 543191 h 1674190"/>
                  <a:gd name="connsiteX26" fmla="*/ 482332 w 877683"/>
                  <a:gd name="connsiteY26" fmla="*/ 531285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72806 w 877683"/>
                  <a:gd name="connsiteY24" fmla="*/ 567003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84712 w 877683"/>
                  <a:gd name="connsiteY21" fmla="*/ 65749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84712 w 877683"/>
                  <a:gd name="connsiteY21" fmla="*/ 65749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84712 w 877683"/>
                  <a:gd name="connsiteY21" fmla="*/ 65749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84712 w 877683"/>
                  <a:gd name="connsiteY21" fmla="*/ 65749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84712 w 877683"/>
                  <a:gd name="connsiteY21" fmla="*/ 65749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477570 w 877683"/>
                  <a:gd name="connsiteY28" fmla="*/ 440796 h 1674190"/>
                  <a:gd name="connsiteX29" fmla="*/ 377556 w 877683"/>
                  <a:gd name="connsiteY29" fmla="*/ 426511 h 1674190"/>
                  <a:gd name="connsiteX30" fmla="*/ 584726 w 877683"/>
                  <a:gd name="connsiteY30" fmla="*/ 428889 h 1674190"/>
                  <a:gd name="connsiteX31" fmla="*/ 525195 w 877683"/>
                  <a:gd name="connsiteY31" fmla="*/ 400315 h 1674190"/>
                  <a:gd name="connsiteX32" fmla="*/ 601395 w 877683"/>
                  <a:gd name="connsiteY32" fmla="*/ 376503 h 1674190"/>
                  <a:gd name="connsiteX33" fmla="*/ 551387 w 877683"/>
                  <a:gd name="connsiteY33" fmla="*/ 347928 h 1674190"/>
                  <a:gd name="connsiteX34" fmla="*/ 622826 w 877683"/>
                  <a:gd name="connsiteY34" fmla="*/ 309827 h 1674190"/>
                  <a:gd name="connsiteX35" fmla="*/ 553770 w 877683"/>
                  <a:gd name="connsiteY35" fmla="*/ 295541 h 1674190"/>
                  <a:gd name="connsiteX36" fmla="*/ 618063 w 877683"/>
                  <a:gd name="connsiteY36" fmla="*/ 269347 h 1674190"/>
                  <a:gd name="connsiteX37" fmla="*/ 644258 w 877683"/>
                  <a:gd name="connsiteY37" fmla="*/ 240772 h 1674190"/>
                  <a:gd name="connsiteX38" fmla="*/ 601395 w 877683"/>
                  <a:gd name="connsiteY38" fmla="*/ 240772 h 1674190"/>
                  <a:gd name="connsiteX39" fmla="*/ 658545 w 877683"/>
                  <a:gd name="connsiteY39" fmla="*/ 209816 h 1674190"/>
                  <a:gd name="connsiteX40" fmla="*/ 696644 w 877683"/>
                  <a:gd name="connsiteY40" fmla="*/ 159809 h 1674190"/>
                  <a:gd name="connsiteX41" fmla="*/ 682356 w 877683"/>
                  <a:gd name="connsiteY41" fmla="*/ 114566 h 1674190"/>
                  <a:gd name="connsiteX42" fmla="*/ 710932 w 877683"/>
                  <a:gd name="connsiteY42" fmla="*/ 126473 h 1674190"/>
                  <a:gd name="connsiteX43" fmla="*/ 698752 w 877683"/>
                  <a:gd name="connsiteY43" fmla="*/ 25348 h 1674190"/>
                  <a:gd name="connsiteX44" fmla="*/ 318025 w 877683"/>
                  <a:gd name="connsiteY44" fmla="*/ 359835 h 1674190"/>
                  <a:gd name="connsiteX45" fmla="*/ 283258 w 877683"/>
                  <a:gd name="connsiteY45" fmla="*/ 379202 h 1674190"/>
                  <a:gd name="connsiteX46" fmla="*/ 694400 w 877683"/>
                  <a:gd name="connsiteY46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84712 w 877683"/>
                  <a:gd name="connsiteY21" fmla="*/ 65749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477570 w 877683"/>
                  <a:gd name="connsiteY28" fmla="*/ 440796 h 1674190"/>
                  <a:gd name="connsiteX29" fmla="*/ 377556 w 877683"/>
                  <a:gd name="connsiteY29" fmla="*/ 426511 h 1674190"/>
                  <a:gd name="connsiteX30" fmla="*/ 487095 w 877683"/>
                  <a:gd name="connsiteY30" fmla="*/ 416983 h 1674190"/>
                  <a:gd name="connsiteX31" fmla="*/ 584726 w 877683"/>
                  <a:gd name="connsiteY31" fmla="*/ 428889 h 1674190"/>
                  <a:gd name="connsiteX32" fmla="*/ 525195 w 877683"/>
                  <a:gd name="connsiteY32" fmla="*/ 400315 h 1674190"/>
                  <a:gd name="connsiteX33" fmla="*/ 601395 w 877683"/>
                  <a:gd name="connsiteY33" fmla="*/ 376503 h 1674190"/>
                  <a:gd name="connsiteX34" fmla="*/ 551387 w 877683"/>
                  <a:gd name="connsiteY34" fmla="*/ 347928 h 1674190"/>
                  <a:gd name="connsiteX35" fmla="*/ 622826 w 877683"/>
                  <a:gd name="connsiteY35" fmla="*/ 309827 h 1674190"/>
                  <a:gd name="connsiteX36" fmla="*/ 553770 w 877683"/>
                  <a:gd name="connsiteY36" fmla="*/ 295541 h 1674190"/>
                  <a:gd name="connsiteX37" fmla="*/ 618063 w 877683"/>
                  <a:gd name="connsiteY37" fmla="*/ 269347 h 1674190"/>
                  <a:gd name="connsiteX38" fmla="*/ 644258 w 877683"/>
                  <a:gd name="connsiteY38" fmla="*/ 240772 h 1674190"/>
                  <a:gd name="connsiteX39" fmla="*/ 601395 w 877683"/>
                  <a:gd name="connsiteY39" fmla="*/ 240772 h 1674190"/>
                  <a:gd name="connsiteX40" fmla="*/ 658545 w 877683"/>
                  <a:gd name="connsiteY40" fmla="*/ 209816 h 1674190"/>
                  <a:gd name="connsiteX41" fmla="*/ 696644 w 877683"/>
                  <a:gd name="connsiteY41" fmla="*/ 159809 h 1674190"/>
                  <a:gd name="connsiteX42" fmla="*/ 682356 w 877683"/>
                  <a:gd name="connsiteY42" fmla="*/ 114566 h 1674190"/>
                  <a:gd name="connsiteX43" fmla="*/ 710932 w 877683"/>
                  <a:gd name="connsiteY43" fmla="*/ 126473 h 1674190"/>
                  <a:gd name="connsiteX44" fmla="*/ 698752 w 877683"/>
                  <a:gd name="connsiteY44" fmla="*/ 25348 h 1674190"/>
                  <a:gd name="connsiteX45" fmla="*/ 318025 w 877683"/>
                  <a:gd name="connsiteY45" fmla="*/ 359835 h 1674190"/>
                  <a:gd name="connsiteX46" fmla="*/ 283258 w 877683"/>
                  <a:gd name="connsiteY46" fmla="*/ 379202 h 1674190"/>
                  <a:gd name="connsiteX47" fmla="*/ 694400 w 877683"/>
                  <a:gd name="connsiteY47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84712 w 877683"/>
                  <a:gd name="connsiteY21" fmla="*/ 65749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489476 w 877683"/>
                  <a:gd name="connsiteY28" fmla="*/ 433652 h 1674190"/>
                  <a:gd name="connsiteX29" fmla="*/ 377556 w 877683"/>
                  <a:gd name="connsiteY29" fmla="*/ 426511 h 1674190"/>
                  <a:gd name="connsiteX30" fmla="*/ 487095 w 877683"/>
                  <a:gd name="connsiteY30" fmla="*/ 416983 h 1674190"/>
                  <a:gd name="connsiteX31" fmla="*/ 584726 w 877683"/>
                  <a:gd name="connsiteY31" fmla="*/ 428889 h 1674190"/>
                  <a:gd name="connsiteX32" fmla="*/ 525195 w 877683"/>
                  <a:gd name="connsiteY32" fmla="*/ 400315 h 1674190"/>
                  <a:gd name="connsiteX33" fmla="*/ 601395 w 877683"/>
                  <a:gd name="connsiteY33" fmla="*/ 376503 h 1674190"/>
                  <a:gd name="connsiteX34" fmla="*/ 551387 w 877683"/>
                  <a:gd name="connsiteY34" fmla="*/ 347928 h 1674190"/>
                  <a:gd name="connsiteX35" fmla="*/ 622826 w 877683"/>
                  <a:gd name="connsiteY35" fmla="*/ 309827 h 1674190"/>
                  <a:gd name="connsiteX36" fmla="*/ 553770 w 877683"/>
                  <a:gd name="connsiteY36" fmla="*/ 295541 h 1674190"/>
                  <a:gd name="connsiteX37" fmla="*/ 618063 w 877683"/>
                  <a:gd name="connsiteY37" fmla="*/ 269347 h 1674190"/>
                  <a:gd name="connsiteX38" fmla="*/ 644258 w 877683"/>
                  <a:gd name="connsiteY38" fmla="*/ 240772 h 1674190"/>
                  <a:gd name="connsiteX39" fmla="*/ 601395 w 877683"/>
                  <a:gd name="connsiteY39" fmla="*/ 240772 h 1674190"/>
                  <a:gd name="connsiteX40" fmla="*/ 658545 w 877683"/>
                  <a:gd name="connsiteY40" fmla="*/ 209816 h 1674190"/>
                  <a:gd name="connsiteX41" fmla="*/ 696644 w 877683"/>
                  <a:gd name="connsiteY41" fmla="*/ 159809 h 1674190"/>
                  <a:gd name="connsiteX42" fmla="*/ 682356 w 877683"/>
                  <a:gd name="connsiteY42" fmla="*/ 114566 h 1674190"/>
                  <a:gd name="connsiteX43" fmla="*/ 710932 w 877683"/>
                  <a:gd name="connsiteY43" fmla="*/ 126473 h 1674190"/>
                  <a:gd name="connsiteX44" fmla="*/ 698752 w 877683"/>
                  <a:gd name="connsiteY44" fmla="*/ 25348 h 1674190"/>
                  <a:gd name="connsiteX45" fmla="*/ 318025 w 877683"/>
                  <a:gd name="connsiteY45" fmla="*/ 359835 h 1674190"/>
                  <a:gd name="connsiteX46" fmla="*/ 283258 w 877683"/>
                  <a:gd name="connsiteY46" fmla="*/ 379202 h 1674190"/>
                  <a:gd name="connsiteX47" fmla="*/ 694400 w 877683"/>
                  <a:gd name="connsiteY47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84712 w 877683"/>
                  <a:gd name="connsiteY21" fmla="*/ 65749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489476 w 877683"/>
                  <a:gd name="connsiteY28" fmla="*/ 433652 h 1674190"/>
                  <a:gd name="connsiteX29" fmla="*/ 377556 w 877683"/>
                  <a:gd name="connsiteY29" fmla="*/ 426511 h 1674190"/>
                  <a:gd name="connsiteX30" fmla="*/ 487095 w 877683"/>
                  <a:gd name="connsiteY30" fmla="*/ 416983 h 1674190"/>
                  <a:gd name="connsiteX31" fmla="*/ 584726 w 877683"/>
                  <a:gd name="connsiteY31" fmla="*/ 428889 h 1674190"/>
                  <a:gd name="connsiteX32" fmla="*/ 525195 w 877683"/>
                  <a:gd name="connsiteY32" fmla="*/ 400315 h 1674190"/>
                  <a:gd name="connsiteX33" fmla="*/ 601395 w 877683"/>
                  <a:gd name="connsiteY33" fmla="*/ 376503 h 1674190"/>
                  <a:gd name="connsiteX34" fmla="*/ 551387 w 877683"/>
                  <a:gd name="connsiteY34" fmla="*/ 347928 h 1674190"/>
                  <a:gd name="connsiteX35" fmla="*/ 622826 w 877683"/>
                  <a:gd name="connsiteY35" fmla="*/ 309827 h 1674190"/>
                  <a:gd name="connsiteX36" fmla="*/ 553770 w 877683"/>
                  <a:gd name="connsiteY36" fmla="*/ 295541 h 1674190"/>
                  <a:gd name="connsiteX37" fmla="*/ 618063 w 877683"/>
                  <a:gd name="connsiteY37" fmla="*/ 269347 h 1674190"/>
                  <a:gd name="connsiteX38" fmla="*/ 644258 w 877683"/>
                  <a:gd name="connsiteY38" fmla="*/ 240772 h 1674190"/>
                  <a:gd name="connsiteX39" fmla="*/ 601395 w 877683"/>
                  <a:gd name="connsiteY39" fmla="*/ 240772 h 1674190"/>
                  <a:gd name="connsiteX40" fmla="*/ 658545 w 877683"/>
                  <a:gd name="connsiteY40" fmla="*/ 209816 h 1674190"/>
                  <a:gd name="connsiteX41" fmla="*/ 696644 w 877683"/>
                  <a:gd name="connsiteY41" fmla="*/ 159809 h 1674190"/>
                  <a:gd name="connsiteX42" fmla="*/ 682356 w 877683"/>
                  <a:gd name="connsiteY42" fmla="*/ 114566 h 1674190"/>
                  <a:gd name="connsiteX43" fmla="*/ 710932 w 877683"/>
                  <a:gd name="connsiteY43" fmla="*/ 126473 h 1674190"/>
                  <a:gd name="connsiteX44" fmla="*/ 698752 w 877683"/>
                  <a:gd name="connsiteY44" fmla="*/ 25348 h 1674190"/>
                  <a:gd name="connsiteX45" fmla="*/ 318025 w 877683"/>
                  <a:gd name="connsiteY45" fmla="*/ 359835 h 1674190"/>
                  <a:gd name="connsiteX46" fmla="*/ 283258 w 877683"/>
                  <a:gd name="connsiteY46" fmla="*/ 379202 h 1674190"/>
                  <a:gd name="connsiteX47" fmla="*/ 694400 w 877683"/>
                  <a:gd name="connsiteY47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84712 w 877683"/>
                  <a:gd name="connsiteY21" fmla="*/ 65749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489476 w 877683"/>
                  <a:gd name="connsiteY28" fmla="*/ 433652 h 1674190"/>
                  <a:gd name="connsiteX29" fmla="*/ 418037 w 877683"/>
                  <a:gd name="connsiteY29" fmla="*/ 438417 h 1674190"/>
                  <a:gd name="connsiteX30" fmla="*/ 487095 w 877683"/>
                  <a:gd name="connsiteY30" fmla="*/ 416983 h 1674190"/>
                  <a:gd name="connsiteX31" fmla="*/ 584726 w 877683"/>
                  <a:gd name="connsiteY31" fmla="*/ 428889 h 1674190"/>
                  <a:gd name="connsiteX32" fmla="*/ 525195 w 877683"/>
                  <a:gd name="connsiteY32" fmla="*/ 400315 h 1674190"/>
                  <a:gd name="connsiteX33" fmla="*/ 601395 w 877683"/>
                  <a:gd name="connsiteY33" fmla="*/ 376503 h 1674190"/>
                  <a:gd name="connsiteX34" fmla="*/ 551387 w 877683"/>
                  <a:gd name="connsiteY34" fmla="*/ 347928 h 1674190"/>
                  <a:gd name="connsiteX35" fmla="*/ 622826 w 877683"/>
                  <a:gd name="connsiteY35" fmla="*/ 309827 h 1674190"/>
                  <a:gd name="connsiteX36" fmla="*/ 553770 w 877683"/>
                  <a:gd name="connsiteY36" fmla="*/ 295541 h 1674190"/>
                  <a:gd name="connsiteX37" fmla="*/ 618063 w 877683"/>
                  <a:gd name="connsiteY37" fmla="*/ 269347 h 1674190"/>
                  <a:gd name="connsiteX38" fmla="*/ 644258 w 877683"/>
                  <a:gd name="connsiteY38" fmla="*/ 240772 h 1674190"/>
                  <a:gd name="connsiteX39" fmla="*/ 601395 w 877683"/>
                  <a:gd name="connsiteY39" fmla="*/ 240772 h 1674190"/>
                  <a:gd name="connsiteX40" fmla="*/ 658545 w 877683"/>
                  <a:gd name="connsiteY40" fmla="*/ 209816 h 1674190"/>
                  <a:gd name="connsiteX41" fmla="*/ 696644 w 877683"/>
                  <a:gd name="connsiteY41" fmla="*/ 159809 h 1674190"/>
                  <a:gd name="connsiteX42" fmla="*/ 682356 w 877683"/>
                  <a:gd name="connsiteY42" fmla="*/ 114566 h 1674190"/>
                  <a:gd name="connsiteX43" fmla="*/ 710932 w 877683"/>
                  <a:gd name="connsiteY43" fmla="*/ 126473 h 1674190"/>
                  <a:gd name="connsiteX44" fmla="*/ 698752 w 877683"/>
                  <a:gd name="connsiteY44" fmla="*/ 25348 h 1674190"/>
                  <a:gd name="connsiteX45" fmla="*/ 318025 w 877683"/>
                  <a:gd name="connsiteY45" fmla="*/ 359835 h 1674190"/>
                  <a:gd name="connsiteX46" fmla="*/ 283258 w 877683"/>
                  <a:gd name="connsiteY46" fmla="*/ 379202 h 1674190"/>
                  <a:gd name="connsiteX47" fmla="*/ 694400 w 877683"/>
                  <a:gd name="connsiteY47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83660 w 877683"/>
                  <a:gd name="connsiteY10" fmla="*/ 963288 h 1674190"/>
                  <a:gd name="connsiteX11" fmla="*/ 801962 w 877683"/>
                  <a:gd name="connsiteY11" fmla="*/ 690533 h 1674190"/>
                  <a:gd name="connsiteX12" fmla="*/ 811625 w 877683"/>
                  <a:gd name="connsiteY12" fmla="*/ 522690 h 1674190"/>
                  <a:gd name="connsiteX13" fmla="*/ 865713 w 877683"/>
                  <a:gd name="connsiteY13" fmla="*/ 309828 h 1674190"/>
                  <a:gd name="connsiteX14" fmla="*/ 877620 w 877683"/>
                  <a:gd name="connsiteY14" fmla="*/ 183622 h 1674190"/>
                  <a:gd name="connsiteX15" fmla="*/ 829789 w 877683"/>
                  <a:gd name="connsiteY15" fmla="*/ 262520 h 1674190"/>
                  <a:gd name="connsiteX16" fmla="*/ 729982 w 877683"/>
                  <a:gd name="connsiteY16" fmla="*/ 243154 h 1674190"/>
                  <a:gd name="connsiteX17" fmla="*/ 732364 w 877683"/>
                  <a:gd name="connsiteY17" fmla="*/ 131233 h 1674190"/>
                  <a:gd name="connsiteX18" fmla="*/ 677595 w 877683"/>
                  <a:gd name="connsiteY18" fmla="*/ 259822 h 1674190"/>
                  <a:gd name="connsiteX19" fmla="*/ 613299 w 877683"/>
                  <a:gd name="connsiteY19" fmla="*/ 466992 h 1674190"/>
                  <a:gd name="connsiteX20" fmla="*/ 453758 w 877683"/>
                  <a:gd name="connsiteY20" fmla="*/ 757502 h 1674190"/>
                  <a:gd name="connsiteX21" fmla="*/ 496618 w 877683"/>
                  <a:gd name="connsiteY21" fmla="*/ 695589 h 1674190"/>
                  <a:gd name="connsiteX22" fmla="*/ 484712 w 877683"/>
                  <a:gd name="connsiteY22" fmla="*/ 657490 h 1674190"/>
                  <a:gd name="connsiteX23" fmla="*/ 551387 w 877683"/>
                  <a:gd name="connsiteY23" fmla="*/ 614628 h 1674190"/>
                  <a:gd name="connsiteX24" fmla="*/ 491857 w 877683"/>
                  <a:gd name="connsiteY24" fmla="*/ 600341 h 1674190"/>
                  <a:gd name="connsiteX25" fmla="*/ 494238 w 877683"/>
                  <a:gd name="connsiteY25" fmla="*/ 569384 h 1674190"/>
                  <a:gd name="connsiteX26" fmla="*/ 553769 w 877683"/>
                  <a:gd name="connsiteY26" fmla="*/ 543191 h 1674190"/>
                  <a:gd name="connsiteX27" fmla="*/ 506144 w 877683"/>
                  <a:gd name="connsiteY27" fmla="*/ 533666 h 1674190"/>
                  <a:gd name="connsiteX28" fmla="*/ 575199 w 877683"/>
                  <a:gd name="connsiteY28" fmla="*/ 521759 h 1674190"/>
                  <a:gd name="connsiteX29" fmla="*/ 489476 w 877683"/>
                  <a:gd name="connsiteY29" fmla="*/ 433652 h 1674190"/>
                  <a:gd name="connsiteX30" fmla="*/ 418037 w 877683"/>
                  <a:gd name="connsiteY30" fmla="*/ 438417 h 1674190"/>
                  <a:gd name="connsiteX31" fmla="*/ 487095 w 877683"/>
                  <a:gd name="connsiteY31" fmla="*/ 416983 h 1674190"/>
                  <a:gd name="connsiteX32" fmla="*/ 584726 w 877683"/>
                  <a:gd name="connsiteY32" fmla="*/ 428889 h 1674190"/>
                  <a:gd name="connsiteX33" fmla="*/ 525195 w 877683"/>
                  <a:gd name="connsiteY33" fmla="*/ 400315 h 1674190"/>
                  <a:gd name="connsiteX34" fmla="*/ 601395 w 877683"/>
                  <a:gd name="connsiteY34" fmla="*/ 376503 h 1674190"/>
                  <a:gd name="connsiteX35" fmla="*/ 551387 w 877683"/>
                  <a:gd name="connsiteY35" fmla="*/ 347928 h 1674190"/>
                  <a:gd name="connsiteX36" fmla="*/ 622826 w 877683"/>
                  <a:gd name="connsiteY36" fmla="*/ 309827 h 1674190"/>
                  <a:gd name="connsiteX37" fmla="*/ 553770 w 877683"/>
                  <a:gd name="connsiteY37" fmla="*/ 295541 h 1674190"/>
                  <a:gd name="connsiteX38" fmla="*/ 618063 w 877683"/>
                  <a:gd name="connsiteY38" fmla="*/ 269347 h 1674190"/>
                  <a:gd name="connsiteX39" fmla="*/ 644258 w 877683"/>
                  <a:gd name="connsiteY39" fmla="*/ 240772 h 1674190"/>
                  <a:gd name="connsiteX40" fmla="*/ 601395 w 877683"/>
                  <a:gd name="connsiteY40" fmla="*/ 240772 h 1674190"/>
                  <a:gd name="connsiteX41" fmla="*/ 658545 w 877683"/>
                  <a:gd name="connsiteY41" fmla="*/ 209816 h 1674190"/>
                  <a:gd name="connsiteX42" fmla="*/ 696644 w 877683"/>
                  <a:gd name="connsiteY42" fmla="*/ 159809 h 1674190"/>
                  <a:gd name="connsiteX43" fmla="*/ 682356 w 877683"/>
                  <a:gd name="connsiteY43" fmla="*/ 114566 h 1674190"/>
                  <a:gd name="connsiteX44" fmla="*/ 710932 w 877683"/>
                  <a:gd name="connsiteY44" fmla="*/ 126473 h 1674190"/>
                  <a:gd name="connsiteX45" fmla="*/ 698752 w 877683"/>
                  <a:gd name="connsiteY45" fmla="*/ 25348 h 1674190"/>
                  <a:gd name="connsiteX46" fmla="*/ 318025 w 877683"/>
                  <a:gd name="connsiteY46" fmla="*/ 359835 h 1674190"/>
                  <a:gd name="connsiteX47" fmla="*/ 283258 w 877683"/>
                  <a:gd name="connsiteY47" fmla="*/ 379202 h 1674190"/>
                  <a:gd name="connsiteX48" fmla="*/ 694400 w 877683"/>
                  <a:gd name="connsiteY48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27602 w 877683"/>
                  <a:gd name="connsiteY10" fmla="*/ 1083733 h 1674190"/>
                  <a:gd name="connsiteX11" fmla="*/ 783660 w 877683"/>
                  <a:gd name="connsiteY11" fmla="*/ 963288 h 1674190"/>
                  <a:gd name="connsiteX12" fmla="*/ 801962 w 877683"/>
                  <a:gd name="connsiteY12" fmla="*/ 690533 h 1674190"/>
                  <a:gd name="connsiteX13" fmla="*/ 811625 w 877683"/>
                  <a:gd name="connsiteY13" fmla="*/ 522690 h 1674190"/>
                  <a:gd name="connsiteX14" fmla="*/ 865713 w 877683"/>
                  <a:gd name="connsiteY14" fmla="*/ 309828 h 1674190"/>
                  <a:gd name="connsiteX15" fmla="*/ 877620 w 877683"/>
                  <a:gd name="connsiteY15" fmla="*/ 183622 h 1674190"/>
                  <a:gd name="connsiteX16" fmla="*/ 829789 w 877683"/>
                  <a:gd name="connsiteY16" fmla="*/ 262520 h 1674190"/>
                  <a:gd name="connsiteX17" fmla="*/ 729982 w 877683"/>
                  <a:gd name="connsiteY17" fmla="*/ 243154 h 1674190"/>
                  <a:gd name="connsiteX18" fmla="*/ 732364 w 877683"/>
                  <a:gd name="connsiteY18" fmla="*/ 131233 h 1674190"/>
                  <a:gd name="connsiteX19" fmla="*/ 677595 w 877683"/>
                  <a:gd name="connsiteY19" fmla="*/ 259822 h 1674190"/>
                  <a:gd name="connsiteX20" fmla="*/ 613299 w 877683"/>
                  <a:gd name="connsiteY20" fmla="*/ 466992 h 1674190"/>
                  <a:gd name="connsiteX21" fmla="*/ 453758 w 877683"/>
                  <a:gd name="connsiteY21" fmla="*/ 757502 h 1674190"/>
                  <a:gd name="connsiteX22" fmla="*/ 496618 w 877683"/>
                  <a:gd name="connsiteY22" fmla="*/ 695589 h 1674190"/>
                  <a:gd name="connsiteX23" fmla="*/ 484712 w 877683"/>
                  <a:gd name="connsiteY23" fmla="*/ 657490 h 1674190"/>
                  <a:gd name="connsiteX24" fmla="*/ 551387 w 877683"/>
                  <a:gd name="connsiteY24" fmla="*/ 614628 h 1674190"/>
                  <a:gd name="connsiteX25" fmla="*/ 491857 w 877683"/>
                  <a:gd name="connsiteY25" fmla="*/ 600341 h 1674190"/>
                  <a:gd name="connsiteX26" fmla="*/ 494238 w 877683"/>
                  <a:gd name="connsiteY26" fmla="*/ 569384 h 1674190"/>
                  <a:gd name="connsiteX27" fmla="*/ 553769 w 877683"/>
                  <a:gd name="connsiteY27" fmla="*/ 543191 h 1674190"/>
                  <a:gd name="connsiteX28" fmla="*/ 506144 w 877683"/>
                  <a:gd name="connsiteY28" fmla="*/ 533666 h 1674190"/>
                  <a:gd name="connsiteX29" fmla="*/ 575199 w 877683"/>
                  <a:gd name="connsiteY29" fmla="*/ 521759 h 1674190"/>
                  <a:gd name="connsiteX30" fmla="*/ 489476 w 877683"/>
                  <a:gd name="connsiteY30" fmla="*/ 433652 h 1674190"/>
                  <a:gd name="connsiteX31" fmla="*/ 418037 w 877683"/>
                  <a:gd name="connsiteY31" fmla="*/ 438417 h 1674190"/>
                  <a:gd name="connsiteX32" fmla="*/ 487095 w 877683"/>
                  <a:gd name="connsiteY32" fmla="*/ 416983 h 1674190"/>
                  <a:gd name="connsiteX33" fmla="*/ 584726 w 877683"/>
                  <a:gd name="connsiteY33" fmla="*/ 428889 h 1674190"/>
                  <a:gd name="connsiteX34" fmla="*/ 525195 w 877683"/>
                  <a:gd name="connsiteY34" fmla="*/ 400315 h 1674190"/>
                  <a:gd name="connsiteX35" fmla="*/ 601395 w 877683"/>
                  <a:gd name="connsiteY35" fmla="*/ 376503 h 1674190"/>
                  <a:gd name="connsiteX36" fmla="*/ 551387 w 877683"/>
                  <a:gd name="connsiteY36" fmla="*/ 347928 h 1674190"/>
                  <a:gd name="connsiteX37" fmla="*/ 622826 w 877683"/>
                  <a:gd name="connsiteY37" fmla="*/ 309827 h 1674190"/>
                  <a:gd name="connsiteX38" fmla="*/ 553770 w 877683"/>
                  <a:gd name="connsiteY38" fmla="*/ 295541 h 1674190"/>
                  <a:gd name="connsiteX39" fmla="*/ 618063 w 877683"/>
                  <a:gd name="connsiteY39" fmla="*/ 269347 h 1674190"/>
                  <a:gd name="connsiteX40" fmla="*/ 644258 w 877683"/>
                  <a:gd name="connsiteY40" fmla="*/ 240772 h 1674190"/>
                  <a:gd name="connsiteX41" fmla="*/ 601395 w 877683"/>
                  <a:gd name="connsiteY41" fmla="*/ 240772 h 1674190"/>
                  <a:gd name="connsiteX42" fmla="*/ 658545 w 877683"/>
                  <a:gd name="connsiteY42" fmla="*/ 209816 h 1674190"/>
                  <a:gd name="connsiteX43" fmla="*/ 696644 w 877683"/>
                  <a:gd name="connsiteY43" fmla="*/ 159809 h 1674190"/>
                  <a:gd name="connsiteX44" fmla="*/ 682356 w 877683"/>
                  <a:gd name="connsiteY44" fmla="*/ 114566 h 1674190"/>
                  <a:gd name="connsiteX45" fmla="*/ 710932 w 877683"/>
                  <a:gd name="connsiteY45" fmla="*/ 126473 h 1674190"/>
                  <a:gd name="connsiteX46" fmla="*/ 698752 w 877683"/>
                  <a:gd name="connsiteY46" fmla="*/ 25348 h 1674190"/>
                  <a:gd name="connsiteX47" fmla="*/ 318025 w 877683"/>
                  <a:gd name="connsiteY47" fmla="*/ 359835 h 1674190"/>
                  <a:gd name="connsiteX48" fmla="*/ 283258 w 877683"/>
                  <a:gd name="connsiteY48" fmla="*/ 379202 h 1674190"/>
                  <a:gd name="connsiteX49" fmla="*/ 694400 w 877683"/>
                  <a:gd name="connsiteY49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27602 w 877683"/>
                  <a:gd name="connsiteY10" fmla="*/ 1083733 h 1674190"/>
                  <a:gd name="connsiteX11" fmla="*/ 783660 w 877683"/>
                  <a:gd name="connsiteY11" fmla="*/ 963288 h 1674190"/>
                  <a:gd name="connsiteX12" fmla="*/ 737127 w 877683"/>
                  <a:gd name="connsiteY12" fmla="*/ 1062302 h 1674190"/>
                  <a:gd name="connsiteX13" fmla="*/ 801962 w 877683"/>
                  <a:gd name="connsiteY13" fmla="*/ 690533 h 1674190"/>
                  <a:gd name="connsiteX14" fmla="*/ 811625 w 877683"/>
                  <a:gd name="connsiteY14" fmla="*/ 522690 h 1674190"/>
                  <a:gd name="connsiteX15" fmla="*/ 865713 w 877683"/>
                  <a:gd name="connsiteY15" fmla="*/ 309828 h 1674190"/>
                  <a:gd name="connsiteX16" fmla="*/ 877620 w 877683"/>
                  <a:gd name="connsiteY16" fmla="*/ 183622 h 1674190"/>
                  <a:gd name="connsiteX17" fmla="*/ 829789 w 877683"/>
                  <a:gd name="connsiteY17" fmla="*/ 262520 h 1674190"/>
                  <a:gd name="connsiteX18" fmla="*/ 729982 w 877683"/>
                  <a:gd name="connsiteY18" fmla="*/ 243154 h 1674190"/>
                  <a:gd name="connsiteX19" fmla="*/ 732364 w 877683"/>
                  <a:gd name="connsiteY19" fmla="*/ 131233 h 1674190"/>
                  <a:gd name="connsiteX20" fmla="*/ 677595 w 877683"/>
                  <a:gd name="connsiteY20" fmla="*/ 259822 h 1674190"/>
                  <a:gd name="connsiteX21" fmla="*/ 613299 w 877683"/>
                  <a:gd name="connsiteY21" fmla="*/ 466992 h 1674190"/>
                  <a:gd name="connsiteX22" fmla="*/ 453758 w 877683"/>
                  <a:gd name="connsiteY22" fmla="*/ 757502 h 1674190"/>
                  <a:gd name="connsiteX23" fmla="*/ 496618 w 877683"/>
                  <a:gd name="connsiteY23" fmla="*/ 695589 h 1674190"/>
                  <a:gd name="connsiteX24" fmla="*/ 484712 w 877683"/>
                  <a:gd name="connsiteY24" fmla="*/ 657490 h 1674190"/>
                  <a:gd name="connsiteX25" fmla="*/ 551387 w 877683"/>
                  <a:gd name="connsiteY25" fmla="*/ 614628 h 1674190"/>
                  <a:gd name="connsiteX26" fmla="*/ 491857 w 877683"/>
                  <a:gd name="connsiteY26" fmla="*/ 600341 h 1674190"/>
                  <a:gd name="connsiteX27" fmla="*/ 494238 w 877683"/>
                  <a:gd name="connsiteY27" fmla="*/ 569384 h 1674190"/>
                  <a:gd name="connsiteX28" fmla="*/ 553769 w 877683"/>
                  <a:gd name="connsiteY28" fmla="*/ 543191 h 1674190"/>
                  <a:gd name="connsiteX29" fmla="*/ 506144 w 877683"/>
                  <a:gd name="connsiteY29" fmla="*/ 533666 h 1674190"/>
                  <a:gd name="connsiteX30" fmla="*/ 575199 w 877683"/>
                  <a:gd name="connsiteY30" fmla="*/ 521759 h 1674190"/>
                  <a:gd name="connsiteX31" fmla="*/ 489476 w 877683"/>
                  <a:gd name="connsiteY31" fmla="*/ 433652 h 1674190"/>
                  <a:gd name="connsiteX32" fmla="*/ 418037 w 877683"/>
                  <a:gd name="connsiteY32" fmla="*/ 438417 h 1674190"/>
                  <a:gd name="connsiteX33" fmla="*/ 487095 w 877683"/>
                  <a:gd name="connsiteY33" fmla="*/ 416983 h 1674190"/>
                  <a:gd name="connsiteX34" fmla="*/ 584726 w 877683"/>
                  <a:gd name="connsiteY34" fmla="*/ 428889 h 1674190"/>
                  <a:gd name="connsiteX35" fmla="*/ 525195 w 877683"/>
                  <a:gd name="connsiteY35" fmla="*/ 400315 h 1674190"/>
                  <a:gd name="connsiteX36" fmla="*/ 601395 w 877683"/>
                  <a:gd name="connsiteY36" fmla="*/ 376503 h 1674190"/>
                  <a:gd name="connsiteX37" fmla="*/ 551387 w 877683"/>
                  <a:gd name="connsiteY37" fmla="*/ 347928 h 1674190"/>
                  <a:gd name="connsiteX38" fmla="*/ 622826 w 877683"/>
                  <a:gd name="connsiteY38" fmla="*/ 309827 h 1674190"/>
                  <a:gd name="connsiteX39" fmla="*/ 553770 w 877683"/>
                  <a:gd name="connsiteY39" fmla="*/ 295541 h 1674190"/>
                  <a:gd name="connsiteX40" fmla="*/ 618063 w 877683"/>
                  <a:gd name="connsiteY40" fmla="*/ 269347 h 1674190"/>
                  <a:gd name="connsiteX41" fmla="*/ 644258 w 877683"/>
                  <a:gd name="connsiteY41" fmla="*/ 240772 h 1674190"/>
                  <a:gd name="connsiteX42" fmla="*/ 601395 w 877683"/>
                  <a:gd name="connsiteY42" fmla="*/ 240772 h 1674190"/>
                  <a:gd name="connsiteX43" fmla="*/ 658545 w 877683"/>
                  <a:gd name="connsiteY43" fmla="*/ 209816 h 1674190"/>
                  <a:gd name="connsiteX44" fmla="*/ 696644 w 877683"/>
                  <a:gd name="connsiteY44" fmla="*/ 159809 h 1674190"/>
                  <a:gd name="connsiteX45" fmla="*/ 682356 w 877683"/>
                  <a:gd name="connsiteY45" fmla="*/ 114566 h 1674190"/>
                  <a:gd name="connsiteX46" fmla="*/ 710932 w 877683"/>
                  <a:gd name="connsiteY46" fmla="*/ 126473 h 1674190"/>
                  <a:gd name="connsiteX47" fmla="*/ 698752 w 877683"/>
                  <a:gd name="connsiteY47" fmla="*/ 25348 h 1674190"/>
                  <a:gd name="connsiteX48" fmla="*/ 318025 w 877683"/>
                  <a:gd name="connsiteY48" fmla="*/ 359835 h 1674190"/>
                  <a:gd name="connsiteX49" fmla="*/ 283258 w 877683"/>
                  <a:gd name="connsiteY49" fmla="*/ 379202 h 1674190"/>
                  <a:gd name="connsiteX50" fmla="*/ 694400 w 877683"/>
                  <a:gd name="connsiteY50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27602 w 877683"/>
                  <a:gd name="connsiteY10" fmla="*/ 1083733 h 1674190"/>
                  <a:gd name="connsiteX11" fmla="*/ 783660 w 877683"/>
                  <a:gd name="connsiteY11" fmla="*/ 963288 h 1674190"/>
                  <a:gd name="connsiteX12" fmla="*/ 641877 w 877683"/>
                  <a:gd name="connsiteY12" fmla="*/ 1000390 h 1674190"/>
                  <a:gd name="connsiteX13" fmla="*/ 801962 w 877683"/>
                  <a:gd name="connsiteY13" fmla="*/ 690533 h 1674190"/>
                  <a:gd name="connsiteX14" fmla="*/ 811625 w 877683"/>
                  <a:gd name="connsiteY14" fmla="*/ 522690 h 1674190"/>
                  <a:gd name="connsiteX15" fmla="*/ 865713 w 877683"/>
                  <a:gd name="connsiteY15" fmla="*/ 309828 h 1674190"/>
                  <a:gd name="connsiteX16" fmla="*/ 877620 w 877683"/>
                  <a:gd name="connsiteY16" fmla="*/ 183622 h 1674190"/>
                  <a:gd name="connsiteX17" fmla="*/ 829789 w 877683"/>
                  <a:gd name="connsiteY17" fmla="*/ 262520 h 1674190"/>
                  <a:gd name="connsiteX18" fmla="*/ 729982 w 877683"/>
                  <a:gd name="connsiteY18" fmla="*/ 243154 h 1674190"/>
                  <a:gd name="connsiteX19" fmla="*/ 732364 w 877683"/>
                  <a:gd name="connsiteY19" fmla="*/ 131233 h 1674190"/>
                  <a:gd name="connsiteX20" fmla="*/ 677595 w 877683"/>
                  <a:gd name="connsiteY20" fmla="*/ 259822 h 1674190"/>
                  <a:gd name="connsiteX21" fmla="*/ 613299 w 877683"/>
                  <a:gd name="connsiteY21" fmla="*/ 466992 h 1674190"/>
                  <a:gd name="connsiteX22" fmla="*/ 453758 w 877683"/>
                  <a:gd name="connsiteY22" fmla="*/ 757502 h 1674190"/>
                  <a:gd name="connsiteX23" fmla="*/ 496618 w 877683"/>
                  <a:gd name="connsiteY23" fmla="*/ 695589 h 1674190"/>
                  <a:gd name="connsiteX24" fmla="*/ 484712 w 877683"/>
                  <a:gd name="connsiteY24" fmla="*/ 657490 h 1674190"/>
                  <a:gd name="connsiteX25" fmla="*/ 551387 w 877683"/>
                  <a:gd name="connsiteY25" fmla="*/ 614628 h 1674190"/>
                  <a:gd name="connsiteX26" fmla="*/ 491857 w 877683"/>
                  <a:gd name="connsiteY26" fmla="*/ 600341 h 1674190"/>
                  <a:gd name="connsiteX27" fmla="*/ 494238 w 877683"/>
                  <a:gd name="connsiteY27" fmla="*/ 569384 h 1674190"/>
                  <a:gd name="connsiteX28" fmla="*/ 553769 w 877683"/>
                  <a:gd name="connsiteY28" fmla="*/ 543191 h 1674190"/>
                  <a:gd name="connsiteX29" fmla="*/ 506144 w 877683"/>
                  <a:gd name="connsiteY29" fmla="*/ 533666 h 1674190"/>
                  <a:gd name="connsiteX30" fmla="*/ 575199 w 877683"/>
                  <a:gd name="connsiteY30" fmla="*/ 521759 h 1674190"/>
                  <a:gd name="connsiteX31" fmla="*/ 489476 w 877683"/>
                  <a:gd name="connsiteY31" fmla="*/ 433652 h 1674190"/>
                  <a:gd name="connsiteX32" fmla="*/ 418037 w 877683"/>
                  <a:gd name="connsiteY32" fmla="*/ 438417 h 1674190"/>
                  <a:gd name="connsiteX33" fmla="*/ 487095 w 877683"/>
                  <a:gd name="connsiteY33" fmla="*/ 416983 h 1674190"/>
                  <a:gd name="connsiteX34" fmla="*/ 584726 w 877683"/>
                  <a:gd name="connsiteY34" fmla="*/ 428889 h 1674190"/>
                  <a:gd name="connsiteX35" fmla="*/ 525195 w 877683"/>
                  <a:gd name="connsiteY35" fmla="*/ 400315 h 1674190"/>
                  <a:gd name="connsiteX36" fmla="*/ 601395 w 877683"/>
                  <a:gd name="connsiteY36" fmla="*/ 376503 h 1674190"/>
                  <a:gd name="connsiteX37" fmla="*/ 551387 w 877683"/>
                  <a:gd name="connsiteY37" fmla="*/ 347928 h 1674190"/>
                  <a:gd name="connsiteX38" fmla="*/ 622826 w 877683"/>
                  <a:gd name="connsiteY38" fmla="*/ 309827 h 1674190"/>
                  <a:gd name="connsiteX39" fmla="*/ 553770 w 877683"/>
                  <a:gd name="connsiteY39" fmla="*/ 295541 h 1674190"/>
                  <a:gd name="connsiteX40" fmla="*/ 618063 w 877683"/>
                  <a:gd name="connsiteY40" fmla="*/ 269347 h 1674190"/>
                  <a:gd name="connsiteX41" fmla="*/ 644258 w 877683"/>
                  <a:gd name="connsiteY41" fmla="*/ 240772 h 1674190"/>
                  <a:gd name="connsiteX42" fmla="*/ 601395 w 877683"/>
                  <a:gd name="connsiteY42" fmla="*/ 240772 h 1674190"/>
                  <a:gd name="connsiteX43" fmla="*/ 658545 w 877683"/>
                  <a:gd name="connsiteY43" fmla="*/ 209816 h 1674190"/>
                  <a:gd name="connsiteX44" fmla="*/ 696644 w 877683"/>
                  <a:gd name="connsiteY44" fmla="*/ 159809 h 1674190"/>
                  <a:gd name="connsiteX45" fmla="*/ 682356 w 877683"/>
                  <a:gd name="connsiteY45" fmla="*/ 114566 h 1674190"/>
                  <a:gd name="connsiteX46" fmla="*/ 710932 w 877683"/>
                  <a:gd name="connsiteY46" fmla="*/ 126473 h 1674190"/>
                  <a:gd name="connsiteX47" fmla="*/ 698752 w 877683"/>
                  <a:gd name="connsiteY47" fmla="*/ 25348 h 1674190"/>
                  <a:gd name="connsiteX48" fmla="*/ 318025 w 877683"/>
                  <a:gd name="connsiteY48" fmla="*/ 359835 h 1674190"/>
                  <a:gd name="connsiteX49" fmla="*/ 283258 w 877683"/>
                  <a:gd name="connsiteY49" fmla="*/ 379202 h 1674190"/>
                  <a:gd name="connsiteX50" fmla="*/ 694400 w 877683"/>
                  <a:gd name="connsiteY50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27602 w 877683"/>
                  <a:gd name="connsiteY10" fmla="*/ 1083733 h 1674190"/>
                  <a:gd name="connsiteX11" fmla="*/ 783660 w 877683"/>
                  <a:gd name="connsiteY11" fmla="*/ 963288 h 1674190"/>
                  <a:gd name="connsiteX12" fmla="*/ 641877 w 877683"/>
                  <a:gd name="connsiteY12" fmla="*/ 1000390 h 1674190"/>
                  <a:gd name="connsiteX13" fmla="*/ 801962 w 877683"/>
                  <a:gd name="connsiteY13" fmla="*/ 690533 h 1674190"/>
                  <a:gd name="connsiteX14" fmla="*/ 811625 w 877683"/>
                  <a:gd name="connsiteY14" fmla="*/ 522690 h 1674190"/>
                  <a:gd name="connsiteX15" fmla="*/ 865713 w 877683"/>
                  <a:gd name="connsiteY15" fmla="*/ 309828 h 1674190"/>
                  <a:gd name="connsiteX16" fmla="*/ 877620 w 877683"/>
                  <a:gd name="connsiteY16" fmla="*/ 183622 h 1674190"/>
                  <a:gd name="connsiteX17" fmla="*/ 829789 w 877683"/>
                  <a:gd name="connsiteY17" fmla="*/ 262520 h 1674190"/>
                  <a:gd name="connsiteX18" fmla="*/ 729982 w 877683"/>
                  <a:gd name="connsiteY18" fmla="*/ 243154 h 1674190"/>
                  <a:gd name="connsiteX19" fmla="*/ 732364 w 877683"/>
                  <a:gd name="connsiteY19" fmla="*/ 131233 h 1674190"/>
                  <a:gd name="connsiteX20" fmla="*/ 677595 w 877683"/>
                  <a:gd name="connsiteY20" fmla="*/ 259822 h 1674190"/>
                  <a:gd name="connsiteX21" fmla="*/ 613299 w 877683"/>
                  <a:gd name="connsiteY21" fmla="*/ 466992 h 1674190"/>
                  <a:gd name="connsiteX22" fmla="*/ 453758 w 877683"/>
                  <a:gd name="connsiteY22" fmla="*/ 757502 h 1674190"/>
                  <a:gd name="connsiteX23" fmla="*/ 496618 w 877683"/>
                  <a:gd name="connsiteY23" fmla="*/ 695589 h 1674190"/>
                  <a:gd name="connsiteX24" fmla="*/ 484712 w 877683"/>
                  <a:gd name="connsiteY24" fmla="*/ 657490 h 1674190"/>
                  <a:gd name="connsiteX25" fmla="*/ 551387 w 877683"/>
                  <a:gd name="connsiteY25" fmla="*/ 614628 h 1674190"/>
                  <a:gd name="connsiteX26" fmla="*/ 491857 w 877683"/>
                  <a:gd name="connsiteY26" fmla="*/ 600341 h 1674190"/>
                  <a:gd name="connsiteX27" fmla="*/ 494238 w 877683"/>
                  <a:gd name="connsiteY27" fmla="*/ 569384 h 1674190"/>
                  <a:gd name="connsiteX28" fmla="*/ 553769 w 877683"/>
                  <a:gd name="connsiteY28" fmla="*/ 543191 h 1674190"/>
                  <a:gd name="connsiteX29" fmla="*/ 506144 w 877683"/>
                  <a:gd name="connsiteY29" fmla="*/ 533666 h 1674190"/>
                  <a:gd name="connsiteX30" fmla="*/ 575199 w 877683"/>
                  <a:gd name="connsiteY30" fmla="*/ 521759 h 1674190"/>
                  <a:gd name="connsiteX31" fmla="*/ 489476 w 877683"/>
                  <a:gd name="connsiteY31" fmla="*/ 433652 h 1674190"/>
                  <a:gd name="connsiteX32" fmla="*/ 418037 w 877683"/>
                  <a:gd name="connsiteY32" fmla="*/ 438417 h 1674190"/>
                  <a:gd name="connsiteX33" fmla="*/ 487095 w 877683"/>
                  <a:gd name="connsiteY33" fmla="*/ 416983 h 1674190"/>
                  <a:gd name="connsiteX34" fmla="*/ 584726 w 877683"/>
                  <a:gd name="connsiteY34" fmla="*/ 428889 h 1674190"/>
                  <a:gd name="connsiteX35" fmla="*/ 525195 w 877683"/>
                  <a:gd name="connsiteY35" fmla="*/ 400315 h 1674190"/>
                  <a:gd name="connsiteX36" fmla="*/ 601395 w 877683"/>
                  <a:gd name="connsiteY36" fmla="*/ 376503 h 1674190"/>
                  <a:gd name="connsiteX37" fmla="*/ 551387 w 877683"/>
                  <a:gd name="connsiteY37" fmla="*/ 347928 h 1674190"/>
                  <a:gd name="connsiteX38" fmla="*/ 622826 w 877683"/>
                  <a:gd name="connsiteY38" fmla="*/ 309827 h 1674190"/>
                  <a:gd name="connsiteX39" fmla="*/ 553770 w 877683"/>
                  <a:gd name="connsiteY39" fmla="*/ 295541 h 1674190"/>
                  <a:gd name="connsiteX40" fmla="*/ 618063 w 877683"/>
                  <a:gd name="connsiteY40" fmla="*/ 269347 h 1674190"/>
                  <a:gd name="connsiteX41" fmla="*/ 644258 w 877683"/>
                  <a:gd name="connsiteY41" fmla="*/ 240772 h 1674190"/>
                  <a:gd name="connsiteX42" fmla="*/ 601395 w 877683"/>
                  <a:gd name="connsiteY42" fmla="*/ 240772 h 1674190"/>
                  <a:gd name="connsiteX43" fmla="*/ 658545 w 877683"/>
                  <a:gd name="connsiteY43" fmla="*/ 209816 h 1674190"/>
                  <a:gd name="connsiteX44" fmla="*/ 696644 w 877683"/>
                  <a:gd name="connsiteY44" fmla="*/ 159809 h 1674190"/>
                  <a:gd name="connsiteX45" fmla="*/ 682356 w 877683"/>
                  <a:gd name="connsiteY45" fmla="*/ 114566 h 1674190"/>
                  <a:gd name="connsiteX46" fmla="*/ 710932 w 877683"/>
                  <a:gd name="connsiteY46" fmla="*/ 126473 h 1674190"/>
                  <a:gd name="connsiteX47" fmla="*/ 698752 w 877683"/>
                  <a:gd name="connsiteY47" fmla="*/ 25348 h 1674190"/>
                  <a:gd name="connsiteX48" fmla="*/ 318025 w 877683"/>
                  <a:gd name="connsiteY48" fmla="*/ 359835 h 1674190"/>
                  <a:gd name="connsiteX49" fmla="*/ 283258 w 877683"/>
                  <a:gd name="connsiteY49" fmla="*/ 379202 h 1674190"/>
                  <a:gd name="connsiteX50" fmla="*/ 694400 w 877683"/>
                  <a:gd name="connsiteY50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27602 w 877683"/>
                  <a:gd name="connsiteY10" fmla="*/ 1083733 h 1674190"/>
                  <a:gd name="connsiteX11" fmla="*/ 759847 w 877683"/>
                  <a:gd name="connsiteY11" fmla="*/ 996625 h 1674190"/>
                  <a:gd name="connsiteX12" fmla="*/ 641877 w 877683"/>
                  <a:gd name="connsiteY12" fmla="*/ 1000390 h 1674190"/>
                  <a:gd name="connsiteX13" fmla="*/ 801962 w 877683"/>
                  <a:gd name="connsiteY13" fmla="*/ 690533 h 1674190"/>
                  <a:gd name="connsiteX14" fmla="*/ 811625 w 877683"/>
                  <a:gd name="connsiteY14" fmla="*/ 522690 h 1674190"/>
                  <a:gd name="connsiteX15" fmla="*/ 865713 w 877683"/>
                  <a:gd name="connsiteY15" fmla="*/ 309828 h 1674190"/>
                  <a:gd name="connsiteX16" fmla="*/ 877620 w 877683"/>
                  <a:gd name="connsiteY16" fmla="*/ 183622 h 1674190"/>
                  <a:gd name="connsiteX17" fmla="*/ 829789 w 877683"/>
                  <a:gd name="connsiteY17" fmla="*/ 262520 h 1674190"/>
                  <a:gd name="connsiteX18" fmla="*/ 729982 w 877683"/>
                  <a:gd name="connsiteY18" fmla="*/ 243154 h 1674190"/>
                  <a:gd name="connsiteX19" fmla="*/ 732364 w 877683"/>
                  <a:gd name="connsiteY19" fmla="*/ 131233 h 1674190"/>
                  <a:gd name="connsiteX20" fmla="*/ 677595 w 877683"/>
                  <a:gd name="connsiteY20" fmla="*/ 259822 h 1674190"/>
                  <a:gd name="connsiteX21" fmla="*/ 613299 w 877683"/>
                  <a:gd name="connsiteY21" fmla="*/ 466992 h 1674190"/>
                  <a:gd name="connsiteX22" fmla="*/ 453758 w 877683"/>
                  <a:gd name="connsiteY22" fmla="*/ 757502 h 1674190"/>
                  <a:gd name="connsiteX23" fmla="*/ 496618 w 877683"/>
                  <a:gd name="connsiteY23" fmla="*/ 695589 h 1674190"/>
                  <a:gd name="connsiteX24" fmla="*/ 484712 w 877683"/>
                  <a:gd name="connsiteY24" fmla="*/ 657490 h 1674190"/>
                  <a:gd name="connsiteX25" fmla="*/ 551387 w 877683"/>
                  <a:gd name="connsiteY25" fmla="*/ 614628 h 1674190"/>
                  <a:gd name="connsiteX26" fmla="*/ 491857 w 877683"/>
                  <a:gd name="connsiteY26" fmla="*/ 600341 h 1674190"/>
                  <a:gd name="connsiteX27" fmla="*/ 494238 w 877683"/>
                  <a:gd name="connsiteY27" fmla="*/ 569384 h 1674190"/>
                  <a:gd name="connsiteX28" fmla="*/ 553769 w 877683"/>
                  <a:gd name="connsiteY28" fmla="*/ 543191 h 1674190"/>
                  <a:gd name="connsiteX29" fmla="*/ 506144 w 877683"/>
                  <a:gd name="connsiteY29" fmla="*/ 533666 h 1674190"/>
                  <a:gd name="connsiteX30" fmla="*/ 575199 w 877683"/>
                  <a:gd name="connsiteY30" fmla="*/ 521759 h 1674190"/>
                  <a:gd name="connsiteX31" fmla="*/ 489476 w 877683"/>
                  <a:gd name="connsiteY31" fmla="*/ 433652 h 1674190"/>
                  <a:gd name="connsiteX32" fmla="*/ 418037 w 877683"/>
                  <a:gd name="connsiteY32" fmla="*/ 438417 h 1674190"/>
                  <a:gd name="connsiteX33" fmla="*/ 487095 w 877683"/>
                  <a:gd name="connsiteY33" fmla="*/ 416983 h 1674190"/>
                  <a:gd name="connsiteX34" fmla="*/ 584726 w 877683"/>
                  <a:gd name="connsiteY34" fmla="*/ 428889 h 1674190"/>
                  <a:gd name="connsiteX35" fmla="*/ 525195 w 877683"/>
                  <a:gd name="connsiteY35" fmla="*/ 400315 h 1674190"/>
                  <a:gd name="connsiteX36" fmla="*/ 601395 w 877683"/>
                  <a:gd name="connsiteY36" fmla="*/ 376503 h 1674190"/>
                  <a:gd name="connsiteX37" fmla="*/ 551387 w 877683"/>
                  <a:gd name="connsiteY37" fmla="*/ 347928 h 1674190"/>
                  <a:gd name="connsiteX38" fmla="*/ 622826 w 877683"/>
                  <a:gd name="connsiteY38" fmla="*/ 309827 h 1674190"/>
                  <a:gd name="connsiteX39" fmla="*/ 553770 w 877683"/>
                  <a:gd name="connsiteY39" fmla="*/ 295541 h 1674190"/>
                  <a:gd name="connsiteX40" fmla="*/ 618063 w 877683"/>
                  <a:gd name="connsiteY40" fmla="*/ 269347 h 1674190"/>
                  <a:gd name="connsiteX41" fmla="*/ 644258 w 877683"/>
                  <a:gd name="connsiteY41" fmla="*/ 240772 h 1674190"/>
                  <a:gd name="connsiteX42" fmla="*/ 601395 w 877683"/>
                  <a:gd name="connsiteY42" fmla="*/ 240772 h 1674190"/>
                  <a:gd name="connsiteX43" fmla="*/ 658545 w 877683"/>
                  <a:gd name="connsiteY43" fmla="*/ 209816 h 1674190"/>
                  <a:gd name="connsiteX44" fmla="*/ 696644 w 877683"/>
                  <a:gd name="connsiteY44" fmla="*/ 159809 h 1674190"/>
                  <a:gd name="connsiteX45" fmla="*/ 682356 w 877683"/>
                  <a:gd name="connsiteY45" fmla="*/ 114566 h 1674190"/>
                  <a:gd name="connsiteX46" fmla="*/ 710932 w 877683"/>
                  <a:gd name="connsiteY46" fmla="*/ 126473 h 1674190"/>
                  <a:gd name="connsiteX47" fmla="*/ 698752 w 877683"/>
                  <a:gd name="connsiteY47" fmla="*/ 25348 h 1674190"/>
                  <a:gd name="connsiteX48" fmla="*/ 318025 w 877683"/>
                  <a:gd name="connsiteY48" fmla="*/ 359835 h 1674190"/>
                  <a:gd name="connsiteX49" fmla="*/ 283258 w 877683"/>
                  <a:gd name="connsiteY49" fmla="*/ 379202 h 1674190"/>
                  <a:gd name="connsiteX50" fmla="*/ 694400 w 877683"/>
                  <a:gd name="connsiteY50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27602 w 877683"/>
                  <a:gd name="connsiteY10" fmla="*/ 1083733 h 1674190"/>
                  <a:gd name="connsiteX11" fmla="*/ 759847 w 877683"/>
                  <a:gd name="connsiteY11" fmla="*/ 996625 h 1674190"/>
                  <a:gd name="connsiteX12" fmla="*/ 641877 w 877683"/>
                  <a:gd name="connsiteY12" fmla="*/ 1000390 h 1674190"/>
                  <a:gd name="connsiteX13" fmla="*/ 801962 w 877683"/>
                  <a:gd name="connsiteY13" fmla="*/ 690533 h 1674190"/>
                  <a:gd name="connsiteX14" fmla="*/ 811625 w 877683"/>
                  <a:gd name="connsiteY14" fmla="*/ 522690 h 1674190"/>
                  <a:gd name="connsiteX15" fmla="*/ 865713 w 877683"/>
                  <a:gd name="connsiteY15" fmla="*/ 309828 h 1674190"/>
                  <a:gd name="connsiteX16" fmla="*/ 877620 w 877683"/>
                  <a:gd name="connsiteY16" fmla="*/ 183622 h 1674190"/>
                  <a:gd name="connsiteX17" fmla="*/ 829789 w 877683"/>
                  <a:gd name="connsiteY17" fmla="*/ 262520 h 1674190"/>
                  <a:gd name="connsiteX18" fmla="*/ 729982 w 877683"/>
                  <a:gd name="connsiteY18" fmla="*/ 243154 h 1674190"/>
                  <a:gd name="connsiteX19" fmla="*/ 732364 w 877683"/>
                  <a:gd name="connsiteY19" fmla="*/ 131233 h 1674190"/>
                  <a:gd name="connsiteX20" fmla="*/ 677595 w 877683"/>
                  <a:gd name="connsiteY20" fmla="*/ 259822 h 1674190"/>
                  <a:gd name="connsiteX21" fmla="*/ 613299 w 877683"/>
                  <a:gd name="connsiteY21" fmla="*/ 466992 h 1674190"/>
                  <a:gd name="connsiteX22" fmla="*/ 453758 w 877683"/>
                  <a:gd name="connsiteY22" fmla="*/ 757502 h 1674190"/>
                  <a:gd name="connsiteX23" fmla="*/ 496618 w 877683"/>
                  <a:gd name="connsiteY23" fmla="*/ 695589 h 1674190"/>
                  <a:gd name="connsiteX24" fmla="*/ 484712 w 877683"/>
                  <a:gd name="connsiteY24" fmla="*/ 657490 h 1674190"/>
                  <a:gd name="connsiteX25" fmla="*/ 551387 w 877683"/>
                  <a:gd name="connsiteY25" fmla="*/ 614628 h 1674190"/>
                  <a:gd name="connsiteX26" fmla="*/ 491857 w 877683"/>
                  <a:gd name="connsiteY26" fmla="*/ 600341 h 1674190"/>
                  <a:gd name="connsiteX27" fmla="*/ 494238 w 877683"/>
                  <a:gd name="connsiteY27" fmla="*/ 569384 h 1674190"/>
                  <a:gd name="connsiteX28" fmla="*/ 553769 w 877683"/>
                  <a:gd name="connsiteY28" fmla="*/ 543191 h 1674190"/>
                  <a:gd name="connsiteX29" fmla="*/ 506144 w 877683"/>
                  <a:gd name="connsiteY29" fmla="*/ 533666 h 1674190"/>
                  <a:gd name="connsiteX30" fmla="*/ 575199 w 877683"/>
                  <a:gd name="connsiteY30" fmla="*/ 521759 h 1674190"/>
                  <a:gd name="connsiteX31" fmla="*/ 489476 w 877683"/>
                  <a:gd name="connsiteY31" fmla="*/ 433652 h 1674190"/>
                  <a:gd name="connsiteX32" fmla="*/ 418037 w 877683"/>
                  <a:gd name="connsiteY32" fmla="*/ 438417 h 1674190"/>
                  <a:gd name="connsiteX33" fmla="*/ 487095 w 877683"/>
                  <a:gd name="connsiteY33" fmla="*/ 416983 h 1674190"/>
                  <a:gd name="connsiteX34" fmla="*/ 584726 w 877683"/>
                  <a:gd name="connsiteY34" fmla="*/ 428889 h 1674190"/>
                  <a:gd name="connsiteX35" fmla="*/ 525195 w 877683"/>
                  <a:gd name="connsiteY35" fmla="*/ 400315 h 1674190"/>
                  <a:gd name="connsiteX36" fmla="*/ 601395 w 877683"/>
                  <a:gd name="connsiteY36" fmla="*/ 376503 h 1674190"/>
                  <a:gd name="connsiteX37" fmla="*/ 551387 w 877683"/>
                  <a:gd name="connsiteY37" fmla="*/ 347928 h 1674190"/>
                  <a:gd name="connsiteX38" fmla="*/ 622826 w 877683"/>
                  <a:gd name="connsiteY38" fmla="*/ 309827 h 1674190"/>
                  <a:gd name="connsiteX39" fmla="*/ 553770 w 877683"/>
                  <a:gd name="connsiteY39" fmla="*/ 295541 h 1674190"/>
                  <a:gd name="connsiteX40" fmla="*/ 618063 w 877683"/>
                  <a:gd name="connsiteY40" fmla="*/ 269347 h 1674190"/>
                  <a:gd name="connsiteX41" fmla="*/ 644258 w 877683"/>
                  <a:gd name="connsiteY41" fmla="*/ 240772 h 1674190"/>
                  <a:gd name="connsiteX42" fmla="*/ 601395 w 877683"/>
                  <a:gd name="connsiteY42" fmla="*/ 240772 h 1674190"/>
                  <a:gd name="connsiteX43" fmla="*/ 658545 w 877683"/>
                  <a:gd name="connsiteY43" fmla="*/ 209816 h 1674190"/>
                  <a:gd name="connsiteX44" fmla="*/ 696644 w 877683"/>
                  <a:gd name="connsiteY44" fmla="*/ 159809 h 1674190"/>
                  <a:gd name="connsiteX45" fmla="*/ 682356 w 877683"/>
                  <a:gd name="connsiteY45" fmla="*/ 114566 h 1674190"/>
                  <a:gd name="connsiteX46" fmla="*/ 710932 w 877683"/>
                  <a:gd name="connsiteY46" fmla="*/ 126473 h 1674190"/>
                  <a:gd name="connsiteX47" fmla="*/ 698752 w 877683"/>
                  <a:gd name="connsiteY47" fmla="*/ 25348 h 1674190"/>
                  <a:gd name="connsiteX48" fmla="*/ 318025 w 877683"/>
                  <a:gd name="connsiteY48" fmla="*/ 359835 h 1674190"/>
                  <a:gd name="connsiteX49" fmla="*/ 283258 w 877683"/>
                  <a:gd name="connsiteY49" fmla="*/ 379202 h 1674190"/>
                  <a:gd name="connsiteX50" fmla="*/ 694400 w 877683"/>
                  <a:gd name="connsiteY50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27602 w 877683"/>
                  <a:gd name="connsiteY10" fmla="*/ 1083733 h 1674190"/>
                  <a:gd name="connsiteX11" fmla="*/ 641877 w 877683"/>
                  <a:gd name="connsiteY11" fmla="*/ 1000390 h 1674190"/>
                  <a:gd name="connsiteX12" fmla="*/ 801962 w 877683"/>
                  <a:gd name="connsiteY12" fmla="*/ 690533 h 1674190"/>
                  <a:gd name="connsiteX13" fmla="*/ 811625 w 877683"/>
                  <a:gd name="connsiteY13" fmla="*/ 522690 h 1674190"/>
                  <a:gd name="connsiteX14" fmla="*/ 865713 w 877683"/>
                  <a:gd name="connsiteY14" fmla="*/ 309828 h 1674190"/>
                  <a:gd name="connsiteX15" fmla="*/ 877620 w 877683"/>
                  <a:gd name="connsiteY15" fmla="*/ 183622 h 1674190"/>
                  <a:gd name="connsiteX16" fmla="*/ 829789 w 877683"/>
                  <a:gd name="connsiteY16" fmla="*/ 262520 h 1674190"/>
                  <a:gd name="connsiteX17" fmla="*/ 729982 w 877683"/>
                  <a:gd name="connsiteY17" fmla="*/ 243154 h 1674190"/>
                  <a:gd name="connsiteX18" fmla="*/ 732364 w 877683"/>
                  <a:gd name="connsiteY18" fmla="*/ 131233 h 1674190"/>
                  <a:gd name="connsiteX19" fmla="*/ 677595 w 877683"/>
                  <a:gd name="connsiteY19" fmla="*/ 259822 h 1674190"/>
                  <a:gd name="connsiteX20" fmla="*/ 613299 w 877683"/>
                  <a:gd name="connsiteY20" fmla="*/ 466992 h 1674190"/>
                  <a:gd name="connsiteX21" fmla="*/ 453758 w 877683"/>
                  <a:gd name="connsiteY21" fmla="*/ 757502 h 1674190"/>
                  <a:gd name="connsiteX22" fmla="*/ 496618 w 877683"/>
                  <a:gd name="connsiteY22" fmla="*/ 695589 h 1674190"/>
                  <a:gd name="connsiteX23" fmla="*/ 484712 w 877683"/>
                  <a:gd name="connsiteY23" fmla="*/ 657490 h 1674190"/>
                  <a:gd name="connsiteX24" fmla="*/ 551387 w 877683"/>
                  <a:gd name="connsiteY24" fmla="*/ 614628 h 1674190"/>
                  <a:gd name="connsiteX25" fmla="*/ 491857 w 877683"/>
                  <a:gd name="connsiteY25" fmla="*/ 600341 h 1674190"/>
                  <a:gd name="connsiteX26" fmla="*/ 494238 w 877683"/>
                  <a:gd name="connsiteY26" fmla="*/ 569384 h 1674190"/>
                  <a:gd name="connsiteX27" fmla="*/ 553769 w 877683"/>
                  <a:gd name="connsiteY27" fmla="*/ 543191 h 1674190"/>
                  <a:gd name="connsiteX28" fmla="*/ 506144 w 877683"/>
                  <a:gd name="connsiteY28" fmla="*/ 533666 h 1674190"/>
                  <a:gd name="connsiteX29" fmla="*/ 575199 w 877683"/>
                  <a:gd name="connsiteY29" fmla="*/ 521759 h 1674190"/>
                  <a:gd name="connsiteX30" fmla="*/ 489476 w 877683"/>
                  <a:gd name="connsiteY30" fmla="*/ 433652 h 1674190"/>
                  <a:gd name="connsiteX31" fmla="*/ 418037 w 877683"/>
                  <a:gd name="connsiteY31" fmla="*/ 438417 h 1674190"/>
                  <a:gd name="connsiteX32" fmla="*/ 487095 w 877683"/>
                  <a:gd name="connsiteY32" fmla="*/ 416983 h 1674190"/>
                  <a:gd name="connsiteX33" fmla="*/ 584726 w 877683"/>
                  <a:gd name="connsiteY33" fmla="*/ 428889 h 1674190"/>
                  <a:gd name="connsiteX34" fmla="*/ 525195 w 877683"/>
                  <a:gd name="connsiteY34" fmla="*/ 400315 h 1674190"/>
                  <a:gd name="connsiteX35" fmla="*/ 601395 w 877683"/>
                  <a:gd name="connsiteY35" fmla="*/ 376503 h 1674190"/>
                  <a:gd name="connsiteX36" fmla="*/ 551387 w 877683"/>
                  <a:gd name="connsiteY36" fmla="*/ 347928 h 1674190"/>
                  <a:gd name="connsiteX37" fmla="*/ 622826 w 877683"/>
                  <a:gd name="connsiteY37" fmla="*/ 309827 h 1674190"/>
                  <a:gd name="connsiteX38" fmla="*/ 553770 w 877683"/>
                  <a:gd name="connsiteY38" fmla="*/ 295541 h 1674190"/>
                  <a:gd name="connsiteX39" fmla="*/ 618063 w 877683"/>
                  <a:gd name="connsiteY39" fmla="*/ 269347 h 1674190"/>
                  <a:gd name="connsiteX40" fmla="*/ 644258 w 877683"/>
                  <a:gd name="connsiteY40" fmla="*/ 240772 h 1674190"/>
                  <a:gd name="connsiteX41" fmla="*/ 601395 w 877683"/>
                  <a:gd name="connsiteY41" fmla="*/ 240772 h 1674190"/>
                  <a:gd name="connsiteX42" fmla="*/ 658545 w 877683"/>
                  <a:gd name="connsiteY42" fmla="*/ 209816 h 1674190"/>
                  <a:gd name="connsiteX43" fmla="*/ 696644 w 877683"/>
                  <a:gd name="connsiteY43" fmla="*/ 159809 h 1674190"/>
                  <a:gd name="connsiteX44" fmla="*/ 682356 w 877683"/>
                  <a:gd name="connsiteY44" fmla="*/ 114566 h 1674190"/>
                  <a:gd name="connsiteX45" fmla="*/ 710932 w 877683"/>
                  <a:gd name="connsiteY45" fmla="*/ 126473 h 1674190"/>
                  <a:gd name="connsiteX46" fmla="*/ 698752 w 877683"/>
                  <a:gd name="connsiteY46" fmla="*/ 25348 h 1674190"/>
                  <a:gd name="connsiteX47" fmla="*/ 318025 w 877683"/>
                  <a:gd name="connsiteY47" fmla="*/ 359835 h 1674190"/>
                  <a:gd name="connsiteX48" fmla="*/ 283258 w 877683"/>
                  <a:gd name="connsiteY48" fmla="*/ 379202 h 1674190"/>
                  <a:gd name="connsiteX49" fmla="*/ 694400 w 877683"/>
                  <a:gd name="connsiteY49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27602 w 877683"/>
                  <a:gd name="connsiteY10" fmla="*/ 1083733 h 1674190"/>
                  <a:gd name="connsiteX11" fmla="*/ 641877 w 877683"/>
                  <a:gd name="connsiteY11" fmla="*/ 1000390 h 1674190"/>
                  <a:gd name="connsiteX12" fmla="*/ 801962 w 877683"/>
                  <a:gd name="connsiteY12" fmla="*/ 690533 h 1674190"/>
                  <a:gd name="connsiteX13" fmla="*/ 811625 w 877683"/>
                  <a:gd name="connsiteY13" fmla="*/ 522690 h 1674190"/>
                  <a:gd name="connsiteX14" fmla="*/ 865713 w 877683"/>
                  <a:gd name="connsiteY14" fmla="*/ 309828 h 1674190"/>
                  <a:gd name="connsiteX15" fmla="*/ 877620 w 877683"/>
                  <a:gd name="connsiteY15" fmla="*/ 183622 h 1674190"/>
                  <a:gd name="connsiteX16" fmla="*/ 829789 w 877683"/>
                  <a:gd name="connsiteY16" fmla="*/ 262520 h 1674190"/>
                  <a:gd name="connsiteX17" fmla="*/ 729982 w 877683"/>
                  <a:gd name="connsiteY17" fmla="*/ 243154 h 1674190"/>
                  <a:gd name="connsiteX18" fmla="*/ 732364 w 877683"/>
                  <a:gd name="connsiteY18" fmla="*/ 131233 h 1674190"/>
                  <a:gd name="connsiteX19" fmla="*/ 677595 w 877683"/>
                  <a:gd name="connsiteY19" fmla="*/ 259822 h 1674190"/>
                  <a:gd name="connsiteX20" fmla="*/ 613299 w 877683"/>
                  <a:gd name="connsiteY20" fmla="*/ 466992 h 1674190"/>
                  <a:gd name="connsiteX21" fmla="*/ 453758 w 877683"/>
                  <a:gd name="connsiteY21" fmla="*/ 757502 h 1674190"/>
                  <a:gd name="connsiteX22" fmla="*/ 496618 w 877683"/>
                  <a:gd name="connsiteY22" fmla="*/ 695589 h 1674190"/>
                  <a:gd name="connsiteX23" fmla="*/ 484712 w 877683"/>
                  <a:gd name="connsiteY23" fmla="*/ 657490 h 1674190"/>
                  <a:gd name="connsiteX24" fmla="*/ 551387 w 877683"/>
                  <a:gd name="connsiteY24" fmla="*/ 614628 h 1674190"/>
                  <a:gd name="connsiteX25" fmla="*/ 491857 w 877683"/>
                  <a:gd name="connsiteY25" fmla="*/ 600341 h 1674190"/>
                  <a:gd name="connsiteX26" fmla="*/ 494238 w 877683"/>
                  <a:gd name="connsiteY26" fmla="*/ 569384 h 1674190"/>
                  <a:gd name="connsiteX27" fmla="*/ 553769 w 877683"/>
                  <a:gd name="connsiteY27" fmla="*/ 543191 h 1674190"/>
                  <a:gd name="connsiteX28" fmla="*/ 506144 w 877683"/>
                  <a:gd name="connsiteY28" fmla="*/ 533666 h 1674190"/>
                  <a:gd name="connsiteX29" fmla="*/ 575199 w 877683"/>
                  <a:gd name="connsiteY29" fmla="*/ 521759 h 1674190"/>
                  <a:gd name="connsiteX30" fmla="*/ 489476 w 877683"/>
                  <a:gd name="connsiteY30" fmla="*/ 433652 h 1674190"/>
                  <a:gd name="connsiteX31" fmla="*/ 418037 w 877683"/>
                  <a:gd name="connsiteY31" fmla="*/ 438417 h 1674190"/>
                  <a:gd name="connsiteX32" fmla="*/ 487095 w 877683"/>
                  <a:gd name="connsiteY32" fmla="*/ 416983 h 1674190"/>
                  <a:gd name="connsiteX33" fmla="*/ 584726 w 877683"/>
                  <a:gd name="connsiteY33" fmla="*/ 428889 h 1674190"/>
                  <a:gd name="connsiteX34" fmla="*/ 525195 w 877683"/>
                  <a:gd name="connsiteY34" fmla="*/ 400315 h 1674190"/>
                  <a:gd name="connsiteX35" fmla="*/ 601395 w 877683"/>
                  <a:gd name="connsiteY35" fmla="*/ 376503 h 1674190"/>
                  <a:gd name="connsiteX36" fmla="*/ 551387 w 877683"/>
                  <a:gd name="connsiteY36" fmla="*/ 347928 h 1674190"/>
                  <a:gd name="connsiteX37" fmla="*/ 622826 w 877683"/>
                  <a:gd name="connsiteY37" fmla="*/ 309827 h 1674190"/>
                  <a:gd name="connsiteX38" fmla="*/ 553770 w 877683"/>
                  <a:gd name="connsiteY38" fmla="*/ 295541 h 1674190"/>
                  <a:gd name="connsiteX39" fmla="*/ 618063 w 877683"/>
                  <a:gd name="connsiteY39" fmla="*/ 269347 h 1674190"/>
                  <a:gd name="connsiteX40" fmla="*/ 644258 w 877683"/>
                  <a:gd name="connsiteY40" fmla="*/ 240772 h 1674190"/>
                  <a:gd name="connsiteX41" fmla="*/ 601395 w 877683"/>
                  <a:gd name="connsiteY41" fmla="*/ 240772 h 1674190"/>
                  <a:gd name="connsiteX42" fmla="*/ 658545 w 877683"/>
                  <a:gd name="connsiteY42" fmla="*/ 209816 h 1674190"/>
                  <a:gd name="connsiteX43" fmla="*/ 696644 w 877683"/>
                  <a:gd name="connsiteY43" fmla="*/ 159809 h 1674190"/>
                  <a:gd name="connsiteX44" fmla="*/ 682356 w 877683"/>
                  <a:gd name="connsiteY44" fmla="*/ 114566 h 1674190"/>
                  <a:gd name="connsiteX45" fmla="*/ 710932 w 877683"/>
                  <a:gd name="connsiteY45" fmla="*/ 126473 h 1674190"/>
                  <a:gd name="connsiteX46" fmla="*/ 698752 w 877683"/>
                  <a:gd name="connsiteY46" fmla="*/ 25348 h 1674190"/>
                  <a:gd name="connsiteX47" fmla="*/ 318025 w 877683"/>
                  <a:gd name="connsiteY47" fmla="*/ 359835 h 1674190"/>
                  <a:gd name="connsiteX48" fmla="*/ 283258 w 877683"/>
                  <a:gd name="connsiteY48" fmla="*/ 379202 h 1674190"/>
                  <a:gd name="connsiteX49" fmla="*/ 694400 w 877683"/>
                  <a:gd name="connsiteY49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53796 w 877683"/>
                  <a:gd name="connsiteY10" fmla="*/ 1002770 h 1674190"/>
                  <a:gd name="connsiteX11" fmla="*/ 641877 w 877683"/>
                  <a:gd name="connsiteY11" fmla="*/ 1000390 h 1674190"/>
                  <a:gd name="connsiteX12" fmla="*/ 801962 w 877683"/>
                  <a:gd name="connsiteY12" fmla="*/ 690533 h 1674190"/>
                  <a:gd name="connsiteX13" fmla="*/ 811625 w 877683"/>
                  <a:gd name="connsiteY13" fmla="*/ 522690 h 1674190"/>
                  <a:gd name="connsiteX14" fmla="*/ 865713 w 877683"/>
                  <a:gd name="connsiteY14" fmla="*/ 309828 h 1674190"/>
                  <a:gd name="connsiteX15" fmla="*/ 877620 w 877683"/>
                  <a:gd name="connsiteY15" fmla="*/ 183622 h 1674190"/>
                  <a:gd name="connsiteX16" fmla="*/ 829789 w 877683"/>
                  <a:gd name="connsiteY16" fmla="*/ 262520 h 1674190"/>
                  <a:gd name="connsiteX17" fmla="*/ 729982 w 877683"/>
                  <a:gd name="connsiteY17" fmla="*/ 243154 h 1674190"/>
                  <a:gd name="connsiteX18" fmla="*/ 732364 w 877683"/>
                  <a:gd name="connsiteY18" fmla="*/ 131233 h 1674190"/>
                  <a:gd name="connsiteX19" fmla="*/ 677595 w 877683"/>
                  <a:gd name="connsiteY19" fmla="*/ 259822 h 1674190"/>
                  <a:gd name="connsiteX20" fmla="*/ 613299 w 877683"/>
                  <a:gd name="connsiteY20" fmla="*/ 466992 h 1674190"/>
                  <a:gd name="connsiteX21" fmla="*/ 453758 w 877683"/>
                  <a:gd name="connsiteY21" fmla="*/ 757502 h 1674190"/>
                  <a:gd name="connsiteX22" fmla="*/ 496618 w 877683"/>
                  <a:gd name="connsiteY22" fmla="*/ 695589 h 1674190"/>
                  <a:gd name="connsiteX23" fmla="*/ 484712 w 877683"/>
                  <a:gd name="connsiteY23" fmla="*/ 657490 h 1674190"/>
                  <a:gd name="connsiteX24" fmla="*/ 551387 w 877683"/>
                  <a:gd name="connsiteY24" fmla="*/ 614628 h 1674190"/>
                  <a:gd name="connsiteX25" fmla="*/ 491857 w 877683"/>
                  <a:gd name="connsiteY25" fmla="*/ 600341 h 1674190"/>
                  <a:gd name="connsiteX26" fmla="*/ 494238 w 877683"/>
                  <a:gd name="connsiteY26" fmla="*/ 569384 h 1674190"/>
                  <a:gd name="connsiteX27" fmla="*/ 553769 w 877683"/>
                  <a:gd name="connsiteY27" fmla="*/ 543191 h 1674190"/>
                  <a:gd name="connsiteX28" fmla="*/ 506144 w 877683"/>
                  <a:gd name="connsiteY28" fmla="*/ 533666 h 1674190"/>
                  <a:gd name="connsiteX29" fmla="*/ 575199 w 877683"/>
                  <a:gd name="connsiteY29" fmla="*/ 521759 h 1674190"/>
                  <a:gd name="connsiteX30" fmla="*/ 489476 w 877683"/>
                  <a:gd name="connsiteY30" fmla="*/ 433652 h 1674190"/>
                  <a:gd name="connsiteX31" fmla="*/ 418037 w 877683"/>
                  <a:gd name="connsiteY31" fmla="*/ 438417 h 1674190"/>
                  <a:gd name="connsiteX32" fmla="*/ 487095 w 877683"/>
                  <a:gd name="connsiteY32" fmla="*/ 416983 h 1674190"/>
                  <a:gd name="connsiteX33" fmla="*/ 584726 w 877683"/>
                  <a:gd name="connsiteY33" fmla="*/ 428889 h 1674190"/>
                  <a:gd name="connsiteX34" fmla="*/ 525195 w 877683"/>
                  <a:gd name="connsiteY34" fmla="*/ 400315 h 1674190"/>
                  <a:gd name="connsiteX35" fmla="*/ 601395 w 877683"/>
                  <a:gd name="connsiteY35" fmla="*/ 376503 h 1674190"/>
                  <a:gd name="connsiteX36" fmla="*/ 551387 w 877683"/>
                  <a:gd name="connsiteY36" fmla="*/ 347928 h 1674190"/>
                  <a:gd name="connsiteX37" fmla="*/ 622826 w 877683"/>
                  <a:gd name="connsiteY37" fmla="*/ 309827 h 1674190"/>
                  <a:gd name="connsiteX38" fmla="*/ 553770 w 877683"/>
                  <a:gd name="connsiteY38" fmla="*/ 295541 h 1674190"/>
                  <a:gd name="connsiteX39" fmla="*/ 618063 w 877683"/>
                  <a:gd name="connsiteY39" fmla="*/ 269347 h 1674190"/>
                  <a:gd name="connsiteX40" fmla="*/ 644258 w 877683"/>
                  <a:gd name="connsiteY40" fmla="*/ 240772 h 1674190"/>
                  <a:gd name="connsiteX41" fmla="*/ 601395 w 877683"/>
                  <a:gd name="connsiteY41" fmla="*/ 240772 h 1674190"/>
                  <a:gd name="connsiteX42" fmla="*/ 658545 w 877683"/>
                  <a:gd name="connsiteY42" fmla="*/ 209816 h 1674190"/>
                  <a:gd name="connsiteX43" fmla="*/ 696644 w 877683"/>
                  <a:gd name="connsiteY43" fmla="*/ 159809 h 1674190"/>
                  <a:gd name="connsiteX44" fmla="*/ 682356 w 877683"/>
                  <a:gd name="connsiteY44" fmla="*/ 114566 h 1674190"/>
                  <a:gd name="connsiteX45" fmla="*/ 710932 w 877683"/>
                  <a:gd name="connsiteY45" fmla="*/ 126473 h 1674190"/>
                  <a:gd name="connsiteX46" fmla="*/ 698752 w 877683"/>
                  <a:gd name="connsiteY46" fmla="*/ 25348 h 1674190"/>
                  <a:gd name="connsiteX47" fmla="*/ 318025 w 877683"/>
                  <a:gd name="connsiteY47" fmla="*/ 359835 h 1674190"/>
                  <a:gd name="connsiteX48" fmla="*/ 283258 w 877683"/>
                  <a:gd name="connsiteY48" fmla="*/ 379202 h 1674190"/>
                  <a:gd name="connsiteX49" fmla="*/ 694400 w 877683"/>
                  <a:gd name="connsiteY49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20458 w 877683"/>
                  <a:gd name="connsiteY9" fmla="*/ 1117071 h 1674190"/>
                  <a:gd name="connsiteX10" fmla="*/ 753796 w 877683"/>
                  <a:gd name="connsiteY10" fmla="*/ 1002770 h 1674190"/>
                  <a:gd name="connsiteX11" fmla="*/ 641877 w 877683"/>
                  <a:gd name="connsiteY11" fmla="*/ 1000390 h 1674190"/>
                  <a:gd name="connsiteX12" fmla="*/ 801962 w 877683"/>
                  <a:gd name="connsiteY12" fmla="*/ 690533 h 1674190"/>
                  <a:gd name="connsiteX13" fmla="*/ 811625 w 877683"/>
                  <a:gd name="connsiteY13" fmla="*/ 522690 h 1674190"/>
                  <a:gd name="connsiteX14" fmla="*/ 865713 w 877683"/>
                  <a:gd name="connsiteY14" fmla="*/ 309828 h 1674190"/>
                  <a:gd name="connsiteX15" fmla="*/ 877620 w 877683"/>
                  <a:gd name="connsiteY15" fmla="*/ 183622 h 1674190"/>
                  <a:gd name="connsiteX16" fmla="*/ 829789 w 877683"/>
                  <a:gd name="connsiteY16" fmla="*/ 262520 h 1674190"/>
                  <a:gd name="connsiteX17" fmla="*/ 729982 w 877683"/>
                  <a:gd name="connsiteY17" fmla="*/ 243154 h 1674190"/>
                  <a:gd name="connsiteX18" fmla="*/ 732364 w 877683"/>
                  <a:gd name="connsiteY18" fmla="*/ 131233 h 1674190"/>
                  <a:gd name="connsiteX19" fmla="*/ 677595 w 877683"/>
                  <a:gd name="connsiteY19" fmla="*/ 259822 h 1674190"/>
                  <a:gd name="connsiteX20" fmla="*/ 613299 w 877683"/>
                  <a:gd name="connsiteY20" fmla="*/ 466992 h 1674190"/>
                  <a:gd name="connsiteX21" fmla="*/ 453758 w 877683"/>
                  <a:gd name="connsiteY21" fmla="*/ 757502 h 1674190"/>
                  <a:gd name="connsiteX22" fmla="*/ 496618 w 877683"/>
                  <a:gd name="connsiteY22" fmla="*/ 695589 h 1674190"/>
                  <a:gd name="connsiteX23" fmla="*/ 484712 w 877683"/>
                  <a:gd name="connsiteY23" fmla="*/ 657490 h 1674190"/>
                  <a:gd name="connsiteX24" fmla="*/ 551387 w 877683"/>
                  <a:gd name="connsiteY24" fmla="*/ 614628 h 1674190"/>
                  <a:gd name="connsiteX25" fmla="*/ 491857 w 877683"/>
                  <a:gd name="connsiteY25" fmla="*/ 600341 h 1674190"/>
                  <a:gd name="connsiteX26" fmla="*/ 494238 w 877683"/>
                  <a:gd name="connsiteY26" fmla="*/ 569384 h 1674190"/>
                  <a:gd name="connsiteX27" fmla="*/ 553769 w 877683"/>
                  <a:gd name="connsiteY27" fmla="*/ 543191 h 1674190"/>
                  <a:gd name="connsiteX28" fmla="*/ 506144 w 877683"/>
                  <a:gd name="connsiteY28" fmla="*/ 533666 h 1674190"/>
                  <a:gd name="connsiteX29" fmla="*/ 575199 w 877683"/>
                  <a:gd name="connsiteY29" fmla="*/ 521759 h 1674190"/>
                  <a:gd name="connsiteX30" fmla="*/ 489476 w 877683"/>
                  <a:gd name="connsiteY30" fmla="*/ 433652 h 1674190"/>
                  <a:gd name="connsiteX31" fmla="*/ 418037 w 877683"/>
                  <a:gd name="connsiteY31" fmla="*/ 438417 h 1674190"/>
                  <a:gd name="connsiteX32" fmla="*/ 487095 w 877683"/>
                  <a:gd name="connsiteY32" fmla="*/ 416983 h 1674190"/>
                  <a:gd name="connsiteX33" fmla="*/ 584726 w 877683"/>
                  <a:gd name="connsiteY33" fmla="*/ 428889 h 1674190"/>
                  <a:gd name="connsiteX34" fmla="*/ 525195 w 877683"/>
                  <a:gd name="connsiteY34" fmla="*/ 400315 h 1674190"/>
                  <a:gd name="connsiteX35" fmla="*/ 601395 w 877683"/>
                  <a:gd name="connsiteY35" fmla="*/ 376503 h 1674190"/>
                  <a:gd name="connsiteX36" fmla="*/ 551387 w 877683"/>
                  <a:gd name="connsiteY36" fmla="*/ 347928 h 1674190"/>
                  <a:gd name="connsiteX37" fmla="*/ 622826 w 877683"/>
                  <a:gd name="connsiteY37" fmla="*/ 309827 h 1674190"/>
                  <a:gd name="connsiteX38" fmla="*/ 553770 w 877683"/>
                  <a:gd name="connsiteY38" fmla="*/ 295541 h 1674190"/>
                  <a:gd name="connsiteX39" fmla="*/ 618063 w 877683"/>
                  <a:gd name="connsiteY39" fmla="*/ 269347 h 1674190"/>
                  <a:gd name="connsiteX40" fmla="*/ 644258 w 877683"/>
                  <a:gd name="connsiteY40" fmla="*/ 240772 h 1674190"/>
                  <a:gd name="connsiteX41" fmla="*/ 601395 w 877683"/>
                  <a:gd name="connsiteY41" fmla="*/ 240772 h 1674190"/>
                  <a:gd name="connsiteX42" fmla="*/ 658545 w 877683"/>
                  <a:gd name="connsiteY42" fmla="*/ 209816 h 1674190"/>
                  <a:gd name="connsiteX43" fmla="*/ 696644 w 877683"/>
                  <a:gd name="connsiteY43" fmla="*/ 159809 h 1674190"/>
                  <a:gd name="connsiteX44" fmla="*/ 682356 w 877683"/>
                  <a:gd name="connsiteY44" fmla="*/ 114566 h 1674190"/>
                  <a:gd name="connsiteX45" fmla="*/ 710932 w 877683"/>
                  <a:gd name="connsiteY45" fmla="*/ 126473 h 1674190"/>
                  <a:gd name="connsiteX46" fmla="*/ 698752 w 877683"/>
                  <a:gd name="connsiteY46" fmla="*/ 25348 h 1674190"/>
                  <a:gd name="connsiteX47" fmla="*/ 318025 w 877683"/>
                  <a:gd name="connsiteY47" fmla="*/ 359835 h 1674190"/>
                  <a:gd name="connsiteX48" fmla="*/ 283258 w 877683"/>
                  <a:gd name="connsiteY48" fmla="*/ 379202 h 1674190"/>
                  <a:gd name="connsiteX49" fmla="*/ 694400 w 877683"/>
                  <a:gd name="connsiteY49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20458 w 877683"/>
                  <a:gd name="connsiteY9" fmla="*/ 1117071 h 1674190"/>
                  <a:gd name="connsiteX10" fmla="*/ 751415 w 877683"/>
                  <a:gd name="connsiteY10" fmla="*/ 1028964 h 1674190"/>
                  <a:gd name="connsiteX11" fmla="*/ 641877 w 877683"/>
                  <a:gd name="connsiteY11" fmla="*/ 1000390 h 1674190"/>
                  <a:gd name="connsiteX12" fmla="*/ 801962 w 877683"/>
                  <a:gd name="connsiteY12" fmla="*/ 690533 h 1674190"/>
                  <a:gd name="connsiteX13" fmla="*/ 811625 w 877683"/>
                  <a:gd name="connsiteY13" fmla="*/ 522690 h 1674190"/>
                  <a:gd name="connsiteX14" fmla="*/ 865713 w 877683"/>
                  <a:gd name="connsiteY14" fmla="*/ 309828 h 1674190"/>
                  <a:gd name="connsiteX15" fmla="*/ 877620 w 877683"/>
                  <a:gd name="connsiteY15" fmla="*/ 183622 h 1674190"/>
                  <a:gd name="connsiteX16" fmla="*/ 829789 w 877683"/>
                  <a:gd name="connsiteY16" fmla="*/ 262520 h 1674190"/>
                  <a:gd name="connsiteX17" fmla="*/ 729982 w 877683"/>
                  <a:gd name="connsiteY17" fmla="*/ 243154 h 1674190"/>
                  <a:gd name="connsiteX18" fmla="*/ 732364 w 877683"/>
                  <a:gd name="connsiteY18" fmla="*/ 131233 h 1674190"/>
                  <a:gd name="connsiteX19" fmla="*/ 677595 w 877683"/>
                  <a:gd name="connsiteY19" fmla="*/ 259822 h 1674190"/>
                  <a:gd name="connsiteX20" fmla="*/ 613299 w 877683"/>
                  <a:gd name="connsiteY20" fmla="*/ 466992 h 1674190"/>
                  <a:gd name="connsiteX21" fmla="*/ 453758 w 877683"/>
                  <a:gd name="connsiteY21" fmla="*/ 757502 h 1674190"/>
                  <a:gd name="connsiteX22" fmla="*/ 496618 w 877683"/>
                  <a:gd name="connsiteY22" fmla="*/ 695589 h 1674190"/>
                  <a:gd name="connsiteX23" fmla="*/ 484712 w 877683"/>
                  <a:gd name="connsiteY23" fmla="*/ 657490 h 1674190"/>
                  <a:gd name="connsiteX24" fmla="*/ 551387 w 877683"/>
                  <a:gd name="connsiteY24" fmla="*/ 614628 h 1674190"/>
                  <a:gd name="connsiteX25" fmla="*/ 491857 w 877683"/>
                  <a:gd name="connsiteY25" fmla="*/ 600341 h 1674190"/>
                  <a:gd name="connsiteX26" fmla="*/ 494238 w 877683"/>
                  <a:gd name="connsiteY26" fmla="*/ 569384 h 1674190"/>
                  <a:gd name="connsiteX27" fmla="*/ 553769 w 877683"/>
                  <a:gd name="connsiteY27" fmla="*/ 543191 h 1674190"/>
                  <a:gd name="connsiteX28" fmla="*/ 506144 w 877683"/>
                  <a:gd name="connsiteY28" fmla="*/ 533666 h 1674190"/>
                  <a:gd name="connsiteX29" fmla="*/ 575199 w 877683"/>
                  <a:gd name="connsiteY29" fmla="*/ 521759 h 1674190"/>
                  <a:gd name="connsiteX30" fmla="*/ 489476 w 877683"/>
                  <a:gd name="connsiteY30" fmla="*/ 433652 h 1674190"/>
                  <a:gd name="connsiteX31" fmla="*/ 418037 w 877683"/>
                  <a:gd name="connsiteY31" fmla="*/ 438417 h 1674190"/>
                  <a:gd name="connsiteX32" fmla="*/ 487095 w 877683"/>
                  <a:gd name="connsiteY32" fmla="*/ 416983 h 1674190"/>
                  <a:gd name="connsiteX33" fmla="*/ 584726 w 877683"/>
                  <a:gd name="connsiteY33" fmla="*/ 428889 h 1674190"/>
                  <a:gd name="connsiteX34" fmla="*/ 525195 w 877683"/>
                  <a:gd name="connsiteY34" fmla="*/ 400315 h 1674190"/>
                  <a:gd name="connsiteX35" fmla="*/ 601395 w 877683"/>
                  <a:gd name="connsiteY35" fmla="*/ 376503 h 1674190"/>
                  <a:gd name="connsiteX36" fmla="*/ 551387 w 877683"/>
                  <a:gd name="connsiteY36" fmla="*/ 347928 h 1674190"/>
                  <a:gd name="connsiteX37" fmla="*/ 622826 w 877683"/>
                  <a:gd name="connsiteY37" fmla="*/ 309827 h 1674190"/>
                  <a:gd name="connsiteX38" fmla="*/ 553770 w 877683"/>
                  <a:gd name="connsiteY38" fmla="*/ 295541 h 1674190"/>
                  <a:gd name="connsiteX39" fmla="*/ 618063 w 877683"/>
                  <a:gd name="connsiteY39" fmla="*/ 269347 h 1674190"/>
                  <a:gd name="connsiteX40" fmla="*/ 644258 w 877683"/>
                  <a:gd name="connsiteY40" fmla="*/ 240772 h 1674190"/>
                  <a:gd name="connsiteX41" fmla="*/ 601395 w 877683"/>
                  <a:gd name="connsiteY41" fmla="*/ 240772 h 1674190"/>
                  <a:gd name="connsiteX42" fmla="*/ 658545 w 877683"/>
                  <a:gd name="connsiteY42" fmla="*/ 209816 h 1674190"/>
                  <a:gd name="connsiteX43" fmla="*/ 696644 w 877683"/>
                  <a:gd name="connsiteY43" fmla="*/ 159809 h 1674190"/>
                  <a:gd name="connsiteX44" fmla="*/ 682356 w 877683"/>
                  <a:gd name="connsiteY44" fmla="*/ 114566 h 1674190"/>
                  <a:gd name="connsiteX45" fmla="*/ 710932 w 877683"/>
                  <a:gd name="connsiteY45" fmla="*/ 126473 h 1674190"/>
                  <a:gd name="connsiteX46" fmla="*/ 698752 w 877683"/>
                  <a:gd name="connsiteY46" fmla="*/ 25348 h 1674190"/>
                  <a:gd name="connsiteX47" fmla="*/ 318025 w 877683"/>
                  <a:gd name="connsiteY47" fmla="*/ 359835 h 1674190"/>
                  <a:gd name="connsiteX48" fmla="*/ 283258 w 877683"/>
                  <a:gd name="connsiteY48" fmla="*/ 379202 h 1674190"/>
                  <a:gd name="connsiteX49" fmla="*/ 694400 w 877683"/>
                  <a:gd name="connsiteY49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20458 w 877683"/>
                  <a:gd name="connsiteY9" fmla="*/ 1117071 h 1674190"/>
                  <a:gd name="connsiteX10" fmla="*/ 751415 w 877683"/>
                  <a:gd name="connsiteY10" fmla="*/ 1028964 h 1674190"/>
                  <a:gd name="connsiteX11" fmla="*/ 641877 w 877683"/>
                  <a:gd name="connsiteY11" fmla="*/ 1000390 h 1674190"/>
                  <a:gd name="connsiteX12" fmla="*/ 801962 w 877683"/>
                  <a:gd name="connsiteY12" fmla="*/ 690533 h 1674190"/>
                  <a:gd name="connsiteX13" fmla="*/ 811625 w 877683"/>
                  <a:gd name="connsiteY13" fmla="*/ 522690 h 1674190"/>
                  <a:gd name="connsiteX14" fmla="*/ 865713 w 877683"/>
                  <a:gd name="connsiteY14" fmla="*/ 309828 h 1674190"/>
                  <a:gd name="connsiteX15" fmla="*/ 877620 w 877683"/>
                  <a:gd name="connsiteY15" fmla="*/ 183622 h 1674190"/>
                  <a:gd name="connsiteX16" fmla="*/ 829789 w 877683"/>
                  <a:gd name="connsiteY16" fmla="*/ 262520 h 1674190"/>
                  <a:gd name="connsiteX17" fmla="*/ 729982 w 877683"/>
                  <a:gd name="connsiteY17" fmla="*/ 243154 h 1674190"/>
                  <a:gd name="connsiteX18" fmla="*/ 732364 w 877683"/>
                  <a:gd name="connsiteY18" fmla="*/ 131233 h 1674190"/>
                  <a:gd name="connsiteX19" fmla="*/ 677595 w 877683"/>
                  <a:gd name="connsiteY19" fmla="*/ 259822 h 1674190"/>
                  <a:gd name="connsiteX20" fmla="*/ 613299 w 877683"/>
                  <a:gd name="connsiteY20" fmla="*/ 466992 h 1674190"/>
                  <a:gd name="connsiteX21" fmla="*/ 453758 w 877683"/>
                  <a:gd name="connsiteY21" fmla="*/ 757502 h 1674190"/>
                  <a:gd name="connsiteX22" fmla="*/ 496618 w 877683"/>
                  <a:gd name="connsiteY22" fmla="*/ 695589 h 1674190"/>
                  <a:gd name="connsiteX23" fmla="*/ 484712 w 877683"/>
                  <a:gd name="connsiteY23" fmla="*/ 657490 h 1674190"/>
                  <a:gd name="connsiteX24" fmla="*/ 551387 w 877683"/>
                  <a:gd name="connsiteY24" fmla="*/ 614628 h 1674190"/>
                  <a:gd name="connsiteX25" fmla="*/ 491857 w 877683"/>
                  <a:gd name="connsiteY25" fmla="*/ 600341 h 1674190"/>
                  <a:gd name="connsiteX26" fmla="*/ 494238 w 877683"/>
                  <a:gd name="connsiteY26" fmla="*/ 569384 h 1674190"/>
                  <a:gd name="connsiteX27" fmla="*/ 553769 w 877683"/>
                  <a:gd name="connsiteY27" fmla="*/ 543191 h 1674190"/>
                  <a:gd name="connsiteX28" fmla="*/ 506144 w 877683"/>
                  <a:gd name="connsiteY28" fmla="*/ 533666 h 1674190"/>
                  <a:gd name="connsiteX29" fmla="*/ 575199 w 877683"/>
                  <a:gd name="connsiteY29" fmla="*/ 521759 h 1674190"/>
                  <a:gd name="connsiteX30" fmla="*/ 489476 w 877683"/>
                  <a:gd name="connsiteY30" fmla="*/ 433652 h 1674190"/>
                  <a:gd name="connsiteX31" fmla="*/ 418037 w 877683"/>
                  <a:gd name="connsiteY31" fmla="*/ 438417 h 1674190"/>
                  <a:gd name="connsiteX32" fmla="*/ 487095 w 877683"/>
                  <a:gd name="connsiteY32" fmla="*/ 416983 h 1674190"/>
                  <a:gd name="connsiteX33" fmla="*/ 584726 w 877683"/>
                  <a:gd name="connsiteY33" fmla="*/ 428889 h 1674190"/>
                  <a:gd name="connsiteX34" fmla="*/ 525195 w 877683"/>
                  <a:gd name="connsiteY34" fmla="*/ 400315 h 1674190"/>
                  <a:gd name="connsiteX35" fmla="*/ 601395 w 877683"/>
                  <a:gd name="connsiteY35" fmla="*/ 376503 h 1674190"/>
                  <a:gd name="connsiteX36" fmla="*/ 551387 w 877683"/>
                  <a:gd name="connsiteY36" fmla="*/ 347928 h 1674190"/>
                  <a:gd name="connsiteX37" fmla="*/ 622826 w 877683"/>
                  <a:gd name="connsiteY37" fmla="*/ 309827 h 1674190"/>
                  <a:gd name="connsiteX38" fmla="*/ 553770 w 877683"/>
                  <a:gd name="connsiteY38" fmla="*/ 295541 h 1674190"/>
                  <a:gd name="connsiteX39" fmla="*/ 618063 w 877683"/>
                  <a:gd name="connsiteY39" fmla="*/ 269347 h 1674190"/>
                  <a:gd name="connsiteX40" fmla="*/ 644258 w 877683"/>
                  <a:gd name="connsiteY40" fmla="*/ 240772 h 1674190"/>
                  <a:gd name="connsiteX41" fmla="*/ 601395 w 877683"/>
                  <a:gd name="connsiteY41" fmla="*/ 240772 h 1674190"/>
                  <a:gd name="connsiteX42" fmla="*/ 658545 w 877683"/>
                  <a:gd name="connsiteY42" fmla="*/ 209816 h 1674190"/>
                  <a:gd name="connsiteX43" fmla="*/ 696644 w 877683"/>
                  <a:gd name="connsiteY43" fmla="*/ 159809 h 1674190"/>
                  <a:gd name="connsiteX44" fmla="*/ 682356 w 877683"/>
                  <a:gd name="connsiteY44" fmla="*/ 114566 h 1674190"/>
                  <a:gd name="connsiteX45" fmla="*/ 710932 w 877683"/>
                  <a:gd name="connsiteY45" fmla="*/ 126473 h 1674190"/>
                  <a:gd name="connsiteX46" fmla="*/ 698752 w 877683"/>
                  <a:gd name="connsiteY46" fmla="*/ 25348 h 1674190"/>
                  <a:gd name="connsiteX47" fmla="*/ 318025 w 877683"/>
                  <a:gd name="connsiteY47" fmla="*/ 359835 h 1674190"/>
                  <a:gd name="connsiteX48" fmla="*/ 283258 w 877683"/>
                  <a:gd name="connsiteY48" fmla="*/ 379202 h 1674190"/>
                  <a:gd name="connsiteX49" fmla="*/ 694400 w 877683"/>
                  <a:gd name="connsiteY49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20458 w 877683"/>
                  <a:gd name="connsiteY9" fmla="*/ 1117071 h 1674190"/>
                  <a:gd name="connsiteX10" fmla="*/ 751415 w 877683"/>
                  <a:gd name="connsiteY10" fmla="*/ 1057539 h 1674190"/>
                  <a:gd name="connsiteX11" fmla="*/ 641877 w 877683"/>
                  <a:gd name="connsiteY11" fmla="*/ 1000390 h 1674190"/>
                  <a:gd name="connsiteX12" fmla="*/ 801962 w 877683"/>
                  <a:gd name="connsiteY12" fmla="*/ 690533 h 1674190"/>
                  <a:gd name="connsiteX13" fmla="*/ 811625 w 877683"/>
                  <a:gd name="connsiteY13" fmla="*/ 522690 h 1674190"/>
                  <a:gd name="connsiteX14" fmla="*/ 865713 w 877683"/>
                  <a:gd name="connsiteY14" fmla="*/ 309828 h 1674190"/>
                  <a:gd name="connsiteX15" fmla="*/ 877620 w 877683"/>
                  <a:gd name="connsiteY15" fmla="*/ 183622 h 1674190"/>
                  <a:gd name="connsiteX16" fmla="*/ 829789 w 877683"/>
                  <a:gd name="connsiteY16" fmla="*/ 262520 h 1674190"/>
                  <a:gd name="connsiteX17" fmla="*/ 729982 w 877683"/>
                  <a:gd name="connsiteY17" fmla="*/ 243154 h 1674190"/>
                  <a:gd name="connsiteX18" fmla="*/ 732364 w 877683"/>
                  <a:gd name="connsiteY18" fmla="*/ 131233 h 1674190"/>
                  <a:gd name="connsiteX19" fmla="*/ 677595 w 877683"/>
                  <a:gd name="connsiteY19" fmla="*/ 259822 h 1674190"/>
                  <a:gd name="connsiteX20" fmla="*/ 613299 w 877683"/>
                  <a:gd name="connsiteY20" fmla="*/ 466992 h 1674190"/>
                  <a:gd name="connsiteX21" fmla="*/ 453758 w 877683"/>
                  <a:gd name="connsiteY21" fmla="*/ 757502 h 1674190"/>
                  <a:gd name="connsiteX22" fmla="*/ 496618 w 877683"/>
                  <a:gd name="connsiteY22" fmla="*/ 695589 h 1674190"/>
                  <a:gd name="connsiteX23" fmla="*/ 484712 w 877683"/>
                  <a:gd name="connsiteY23" fmla="*/ 657490 h 1674190"/>
                  <a:gd name="connsiteX24" fmla="*/ 551387 w 877683"/>
                  <a:gd name="connsiteY24" fmla="*/ 614628 h 1674190"/>
                  <a:gd name="connsiteX25" fmla="*/ 491857 w 877683"/>
                  <a:gd name="connsiteY25" fmla="*/ 600341 h 1674190"/>
                  <a:gd name="connsiteX26" fmla="*/ 494238 w 877683"/>
                  <a:gd name="connsiteY26" fmla="*/ 569384 h 1674190"/>
                  <a:gd name="connsiteX27" fmla="*/ 553769 w 877683"/>
                  <a:gd name="connsiteY27" fmla="*/ 543191 h 1674190"/>
                  <a:gd name="connsiteX28" fmla="*/ 506144 w 877683"/>
                  <a:gd name="connsiteY28" fmla="*/ 533666 h 1674190"/>
                  <a:gd name="connsiteX29" fmla="*/ 575199 w 877683"/>
                  <a:gd name="connsiteY29" fmla="*/ 521759 h 1674190"/>
                  <a:gd name="connsiteX30" fmla="*/ 489476 w 877683"/>
                  <a:gd name="connsiteY30" fmla="*/ 433652 h 1674190"/>
                  <a:gd name="connsiteX31" fmla="*/ 418037 w 877683"/>
                  <a:gd name="connsiteY31" fmla="*/ 438417 h 1674190"/>
                  <a:gd name="connsiteX32" fmla="*/ 487095 w 877683"/>
                  <a:gd name="connsiteY32" fmla="*/ 416983 h 1674190"/>
                  <a:gd name="connsiteX33" fmla="*/ 584726 w 877683"/>
                  <a:gd name="connsiteY33" fmla="*/ 428889 h 1674190"/>
                  <a:gd name="connsiteX34" fmla="*/ 525195 w 877683"/>
                  <a:gd name="connsiteY34" fmla="*/ 400315 h 1674190"/>
                  <a:gd name="connsiteX35" fmla="*/ 601395 w 877683"/>
                  <a:gd name="connsiteY35" fmla="*/ 376503 h 1674190"/>
                  <a:gd name="connsiteX36" fmla="*/ 551387 w 877683"/>
                  <a:gd name="connsiteY36" fmla="*/ 347928 h 1674190"/>
                  <a:gd name="connsiteX37" fmla="*/ 622826 w 877683"/>
                  <a:gd name="connsiteY37" fmla="*/ 309827 h 1674190"/>
                  <a:gd name="connsiteX38" fmla="*/ 553770 w 877683"/>
                  <a:gd name="connsiteY38" fmla="*/ 295541 h 1674190"/>
                  <a:gd name="connsiteX39" fmla="*/ 618063 w 877683"/>
                  <a:gd name="connsiteY39" fmla="*/ 269347 h 1674190"/>
                  <a:gd name="connsiteX40" fmla="*/ 644258 w 877683"/>
                  <a:gd name="connsiteY40" fmla="*/ 240772 h 1674190"/>
                  <a:gd name="connsiteX41" fmla="*/ 601395 w 877683"/>
                  <a:gd name="connsiteY41" fmla="*/ 240772 h 1674190"/>
                  <a:gd name="connsiteX42" fmla="*/ 658545 w 877683"/>
                  <a:gd name="connsiteY42" fmla="*/ 209816 h 1674190"/>
                  <a:gd name="connsiteX43" fmla="*/ 696644 w 877683"/>
                  <a:gd name="connsiteY43" fmla="*/ 159809 h 1674190"/>
                  <a:gd name="connsiteX44" fmla="*/ 682356 w 877683"/>
                  <a:gd name="connsiteY44" fmla="*/ 114566 h 1674190"/>
                  <a:gd name="connsiteX45" fmla="*/ 710932 w 877683"/>
                  <a:gd name="connsiteY45" fmla="*/ 126473 h 1674190"/>
                  <a:gd name="connsiteX46" fmla="*/ 698752 w 877683"/>
                  <a:gd name="connsiteY46" fmla="*/ 25348 h 1674190"/>
                  <a:gd name="connsiteX47" fmla="*/ 318025 w 877683"/>
                  <a:gd name="connsiteY47" fmla="*/ 359835 h 1674190"/>
                  <a:gd name="connsiteX48" fmla="*/ 283258 w 877683"/>
                  <a:gd name="connsiteY48" fmla="*/ 379202 h 1674190"/>
                  <a:gd name="connsiteX49" fmla="*/ 694400 w 877683"/>
                  <a:gd name="connsiteY49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20458 w 877683"/>
                  <a:gd name="connsiteY9" fmla="*/ 1117071 h 1674190"/>
                  <a:gd name="connsiteX10" fmla="*/ 751415 w 877683"/>
                  <a:gd name="connsiteY10" fmla="*/ 1057539 h 1674190"/>
                  <a:gd name="connsiteX11" fmla="*/ 634733 w 877683"/>
                  <a:gd name="connsiteY11" fmla="*/ 1036109 h 1674190"/>
                  <a:gd name="connsiteX12" fmla="*/ 801962 w 877683"/>
                  <a:gd name="connsiteY12" fmla="*/ 690533 h 1674190"/>
                  <a:gd name="connsiteX13" fmla="*/ 811625 w 877683"/>
                  <a:gd name="connsiteY13" fmla="*/ 522690 h 1674190"/>
                  <a:gd name="connsiteX14" fmla="*/ 865713 w 877683"/>
                  <a:gd name="connsiteY14" fmla="*/ 309828 h 1674190"/>
                  <a:gd name="connsiteX15" fmla="*/ 877620 w 877683"/>
                  <a:gd name="connsiteY15" fmla="*/ 183622 h 1674190"/>
                  <a:gd name="connsiteX16" fmla="*/ 829789 w 877683"/>
                  <a:gd name="connsiteY16" fmla="*/ 262520 h 1674190"/>
                  <a:gd name="connsiteX17" fmla="*/ 729982 w 877683"/>
                  <a:gd name="connsiteY17" fmla="*/ 243154 h 1674190"/>
                  <a:gd name="connsiteX18" fmla="*/ 732364 w 877683"/>
                  <a:gd name="connsiteY18" fmla="*/ 131233 h 1674190"/>
                  <a:gd name="connsiteX19" fmla="*/ 677595 w 877683"/>
                  <a:gd name="connsiteY19" fmla="*/ 259822 h 1674190"/>
                  <a:gd name="connsiteX20" fmla="*/ 613299 w 877683"/>
                  <a:gd name="connsiteY20" fmla="*/ 466992 h 1674190"/>
                  <a:gd name="connsiteX21" fmla="*/ 453758 w 877683"/>
                  <a:gd name="connsiteY21" fmla="*/ 757502 h 1674190"/>
                  <a:gd name="connsiteX22" fmla="*/ 496618 w 877683"/>
                  <a:gd name="connsiteY22" fmla="*/ 695589 h 1674190"/>
                  <a:gd name="connsiteX23" fmla="*/ 484712 w 877683"/>
                  <a:gd name="connsiteY23" fmla="*/ 657490 h 1674190"/>
                  <a:gd name="connsiteX24" fmla="*/ 551387 w 877683"/>
                  <a:gd name="connsiteY24" fmla="*/ 614628 h 1674190"/>
                  <a:gd name="connsiteX25" fmla="*/ 491857 w 877683"/>
                  <a:gd name="connsiteY25" fmla="*/ 600341 h 1674190"/>
                  <a:gd name="connsiteX26" fmla="*/ 494238 w 877683"/>
                  <a:gd name="connsiteY26" fmla="*/ 569384 h 1674190"/>
                  <a:gd name="connsiteX27" fmla="*/ 553769 w 877683"/>
                  <a:gd name="connsiteY27" fmla="*/ 543191 h 1674190"/>
                  <a:gd name="connsiteX28" fmla="*/ 506144 w 877683"/>
                  <a:gd name="connsiteY28" fmla="*/ 533666 h 1674190"/>
                  <a:gd name="connsiteX29" fmla="*/ 575199 w 877683"/>
                  <a:gd name="connsiteY29" fmla="*/ 521759 h 1674190"/>
                  <a:gd name="connsiteX30" fmla="*/ 489476 w 877683"/>
                  <a:gd name="connsiteY30" fmla="*/ 433652 h 1674190"/>
                  <a:gd name="connsiteX31" fmla="*/ 418037 w 877683"/>
                  <a:gd name="connsiteY31" fmla="*/ 438417 h 1674190"/>
                  <a:gd name="connsiteX32" fmla="*/ 487095 w 877683"/>
                  <a:gd name="connsiteY32" fmla="*/ 416983 h 1674190"/>
                  <a:gd name="connsiteX33" fmla="*/ 584726 w 877683"/>
                  <a:gd name="connsiteY33" fmla="*/ 428889 h 1674190"/>
                  <a:gd name="connsiteX34" fmla="*/ 525195 w 877683"/>
                  <a:gd name="connsiteY34" fmla="*/ 400315 h 1674190"/>
                  <a:gd name="connsiteX35" fmla="*/ 601395 w 877683"/>
                  <a:gd name="connsiteY35" fmla="*/ 376503 h 1674190"/>
                  <a:gd name="connsiteX36" fmla="*/ 551387 w 877683"/>
                  <a:gd name="connsiteY36" fmla="*/ 347928 h 1674190"/>
                  <a:gd name="connsiteX37" fmla="*/ 622826 w 877683"/>
                  <a:gd name="connsiteY37" fmla="*/ 309827 h 1674190"/>
                  <a:gd name="connsiteX38" fmla="*/ 553770 w 877683"/>
                  <a:gd name="connsiteY38" fmla="*/ 295541 h 1674190"/>
                  <a:gd name="connsiteX39" fmla="*/ 618063 w 877683"/>
                  <a:gd name="connsiteY39" fmla="*/ 269347 h 1674190"/>
                  <a:gd name="connsiteX40" fmla="*/ 644258 w 877683"/>
                  <a:gd name="connsiteY40" fmla="*/ 240772 h 1674190"/>
                  <a:gd name="connsiteX41" fmla="*/ 601395 w 877683"/>
                  <a:gd name="connsiteY41" fmla="*/ 240772 h 1674190"/>
                  <a:gd name="connsiteX42" fmla="*/ 658545 w 877683"/>
                  <a:gd name="connsiteY42" fmla="*/ 209816 h 1674190"/>
                  <a:gd name="connsiteX43" fmla="*/ 696644 w 877683"/>
                  <a:gd name="connsiteY43" fmla="*/ 159809 h 1674190"/>
                  <a:gd name="connsiteX44" fmla="*/ 682356 w 877683"/>
                  <a:gd name="connsiteY44" fmla="*/ 114566 h 1674190"/>
                  <a:gd name="connsiteX45" fmla="*/ 710932 w 877683"/>
                  <a:gd name="connsiteY45" fmla="*/ 126473 h 1674190"/>
                  <a:gd name="connsiteX46" fmla="*/ 698752 w 877683"/>
                  <a:gd name="connsiteY46" fmla="*/ 25348 h 1674190"/>
                  <a:gd name="connsiteX47" fmla="*/ 318025 w 877683"/>
                  <a:gd name="connsiteY47" fmla="*/ 359835 h 1674190"/>
                  <a:gd name="connsiteX48" fmla="*/ 283258 w 877683"/>
                  <a:gd name="connsiteY48" fmla="*/ 379202 h 1674190"/>
                  <a:gd name="connsiteX49" fmla="*/ 694400 w 877683"/>
                  <a:gd name="connsiteY49" fmla="*/ 5413 h 1674190"/>
                  <a:gd name="connsiteX0" fmla="*/ 694524 w 877807"/>
                  <a:gd name="connsiteY0" fmla="*/ 5413 h 1674190"/>
                  <a:gd name="connsiteX1" fmla="*/ 467486 w 877807"/>
                  <a:gd name="connsiteY1" fmla="*/ 169858 h 1674190"/>
                  <a:gd name="connsiteX2" fmla="*/ 262701 w 877807"/>
                  <a:gd name="connsiteY2" fmla="*/ 343076 h 1674190"/>
                  <a:gd name="connsiteX3" fmla="*/ 261136 w 877807"/>
                  <a:gd name="connsiteY3" fmla="*/ 663659 h 1674190"/>
                  <a:gd name="connsiteX4" fmla="*/ 276016 w 877807"/>
                  <a:gd name="connsiteY4" fmla="*/ 1033433 h 1674190"/>
                  <a:gd name="connsiteX5" fmla="*/ 174661 w 877807"/>
                  <a:gd name="connsiteY5" fmla="*/ 1241212 h 1674190"/>
                  <a:gd name="connsiteX6" fmla="*/ 10425 w 877807"/>
                  <a:gd name="connsiteY6" fmla="*/ 1625071 h 1674190"/>
                  <a:gd name="connsiteX7" fmla="*/ 501368 w 877807"/>
                  <a:gd name="connsiteY7" fmla="*/ 1639905 h 1674190"/>
                  <a:gd name="connsiteX8" fmla="*/ 647239 w 877807"/>
                  <a:gd name="connsiteY8" fmla="*/ 1262102 h 1674190"/>
                  <a:gd name="connsiteX9" fmla="*/ 720582 w 877807"/>
                  <a:gd name="connsiteY9" fmla="*/ 1117071 h 1674190"/>
                  <a:gd name="connsiteX10" fmla="*/ 751539 w 877807"/>
                  <a:gd name="connsiteY10" fmla="*/ 1057539 h 1674190"/>
                  <a:gd name="connsiteX11" fmla="*/ 634857 w 877807"/>
                  <a:gd name="connsiteY11" fmla="*/ 1036109 h 1674190"/>
                  <a:gd name="connsiteX12" fmla="*/ 802086 w 877807"/>
                  <a:gd name="connsiteY12" fmla="*/ 690533 h 1674190"/>
                  <a:gd name="connsiteX13" fmla="*/ 811749 w 877807"/>
                  <a:gd name="connsiteY13" fmla="*/ 522690 h 1674190"/>
                  <a:gd name="connsiteX14" fmla="*/ 865837 w 877807"/>
                  <a:gd name="connsiteY14" fmla="*/ 309828 h 1674190"/>
                  <a:gd name="connsiteX15" fmla="*/ 877744 w 877807"/>
                  <a:gd name="connsiteY15" fmla="*/ 183622 h 1674190"/>
                  <a:gd name="connsiteX16" fmla="*/ 829913 w 877807"/>
                  <a:gd name="connsiteY16" fmla="*/ 262520 h 1674190"/>
                  <a:gd name="connsiteX17" fmla="*/ 730106 w 877807"/>
                  <a:gd name="connsiteY17" fmla="*/ 243154 h 1674190"/>
                  <a:gd name="connsiteX18" fmla="*/ 732488 w 877807"/>
                  <a:gd name="connsiteY18" fmla="*/ 131233 h 1674190"/>
                  <a:gd name="connsiteX19" fmla="*/ 677719 w 877807"/>
                  <a:gd name="connsiteY19" fmla="*/ 259822 h 1674190"/>
                  <a:gd name="connsiteX20" fmla="*/ 613423 w 877807"/>
                  <a:gd name="connsiteY20" fmla="*/ 466992 h 1674190"/>
                  <a:gd name="connsiteX21" fmla="*/ 453882 w 877807"/>
                  <a:gd name="connsiteY21" fmla="*/ 757502 h 1674190"/>
                  <a:gd name="connsiteX22" fmla="*/ 496742 w 877807"/>
                  <a:gd name="connsiteY22" fmla="*/ 695589 h 1674190"/>
                  <a:gd name="connsiteX23" fmla="*/ 484836 w 877807"/>
                  <a:gd name="connsiteY23" fmla="*/ 657490 h 1674190"/>
                  <a:gd name="connsiteX24" fmla="*/ 551511 w 877807"/>
                  <a:gd name="connsiteY24" fmla="*/ 614628 h 1674190"/>
                  <a:gd name="connsiteX25" fmla="*/ 491981 w 877807"/>
                  <a:gd name="connsiteY25" fmla="*/ 600341 h 1674190"/>
                  <a:gd name="connsiteX26" fmla="*/ 494362 w 877807"/>
                  <a:gd name="connsiteY26" fmla="*/ 569384 h 1674190"/>
                  <a:gd name="connsiteX27" fmla="*/ 553893 w 877807"/>
                  <a:gd name="connsiteY27" fmla="*/ 543191 h 1674190"/>
                  <a:gd name="connsiteX28" fmla="*/ 506268 w 877807"/>
                  <a:gd name="connsiteY28" fmla="*/ 533666 h 1674190"/>
                  <a:gd name="connsiteX29" fmla="*/ 575323 w 877807"/>
                  <a:gd name="connsiteY29" fmla="*/ 521759 h 1674190"/>
                  <a:gd name="connsiteX30" fmla="*/ 489600 w 877807"/>
                  <a:gd name="connsiteY30" fmla="*/ 433652 h 1674190"/>
                  <a:gd name="connsiteX31" fmla="*/ 418161 w 877807"/>
                  <a:gd name="connsiteY31" fmla="*/ 438417 h 1674190"/>
                  <a:gd name="connsiteX32" fmla="*/ 487219 w 877807"/>
                  <a:gd name="connsiteY32" fmla="*/ 416983 h 1674190"/>
                  <a:gd name="connsiteX33" fmla="*/ 584850 w 877807"/>
                  <a:gd name="connsiteY33" fmla="*/ 428889 h 1674190"/>
                  <a:gd name="connsiteX34" fmla="*/ 525319 w 877807"/>
                  <a:gd name="connsiteY34" fmla="*/ 400315 h 1674190"/>
                  <a:gd name="connsiteX35" fmla="*/ 601519 w 877807"/>
                  <a:gd name="connsiteY35" fmla="*/ 376503 h 1674190"/>
                  <a:gd name="connsiteX36" fmla="*/ 551511 w 877807"/>
                  <a:gd name="connsiteY36" fmla="*/ 347928 h 1674190"/>
                  <a:gd name="connsiteX37" fmla="*/ 622950 w 877807"/>
                  <a:gd name="connsiteY37" fmla="*/ 309827 h 1674190"/>
                  <a:gd name="connsiteX38" fmla="*/ 553894 w 877807"/>
                  <a:gd name="connsiteY38" fmla="*/ 295541 h 1674190"/>
                  <a:gd name="connsiteX39" fmla="*/ 618187 w 877807"/>
                  <a:gd name="connsiteY39" fmla="*/ 269347 h 1674190"/>
                  <a:gd name="connsiteX40" fmla="*/ 644382 w 877807"/>
                  <a:gd name="connsiteY40" fmla="*/ 240772 h 1674190"/>
                  <a:gd name="connsiteX41" fmla="*/ 601519 w 877807"/>
                  <a:gd name="connsiteY41" fmla="*/ 240772 h 1674190"/>
                  <a:gd name="connsiteX42" fmla="*/ 658669 w 877807"/>
                  <a:gd name="connsiteY42" fmla="*/ 209816 h 1674190"/>
                  <a:gd name="connsiteX43" fmla="*/ 696768 w 877807"/>
                  <a:gd name="connsiteY43" fmla="*/ 159809 h 1674190"/>
                  <a:gd name="connsiteX44" fmla="*/ 682480 w 877807"/>
                  <a:gd name="connsiteY44" fmla="*/ 114566 h 1674190"/>
                  <a:gd name="connsiteX45" fmla="*/ 711056 w 877807"/>
                  <a:gd name="connsiteY45" fmla="*/ 126473 h 1674190"/>
                  <a:gd name="connsiteX46" fmla="*/ 698876 w 877807"/>
                  <a:gd name="connsiteY46" fmla="*/ 25348 h 1674190"/>
                  <a:gd name="connsiteX47" fmla="*/ 318149 w 877807"/>
                  <a:gd name="connsiteY47" fmla="*/ 359835 h 1674190"/>
                  <a:gd name="connsiteX48" fmla="*/ 283382 w 877807"/>
                  <a:gd name="connsiteY48" fmla="*/ 379202 h 1674190"/>
                  <a:gd name="connsiteX49" fmla="*/ 694524 w 877807"/>
                  <a:gd name="connsiteY49" fmla="*/ 5413 h 1674190"/>
                  <a:gd name="connsiteX0" fmla="*/ 692471 w 875754"/>
                  <a:gd name="connsiteY0" fmla="*/ 5413 h 1673795"/>
                  <a:gd name="connsiteX1" fmla="*/ 465433 w 875754"/>
                  <a:gd name="connsiteY1" fmla="*/ 169858 h 1673795"/>
                  <a:gd name="connsiteX2" fmla="*/ 260648 w 875754"/>
                  <a:gd name="connsiteY2" fmla="*/ 343076 h 1673795"/>
                  <a:gd name="connsiteX3" fmla="*/ 259083 w 875754"/>
                  <a:gd name="connsiteY3" fmla="*/ 663659 h 1673795"/>
                  <a:gd name="connsiteX4" fmla="*/ 273963 w 875754"/>
                  <a:gd name="connsiteY4" fmla="*/ 1033433 h 1673795"/>
                  <a:gd name="connsiteX5" fmla="*/ 195633 w 875754"/>
                  <a:gd name="connsiteY5" fmla="*/ 1247791 h 1673795"/>
                  <a:gd name="connsiteX6" fmla="*/ 8372 w 875754"/>
                  <a:gd name="connsiteY6" fmla="*/ 1625071 h 1673795"/>
                  <a:gd name="connsiteX7" fmla="*/ 499315 w 875754"/>
                  <a:gd name="connsiteY7" fmla="*/ 1639905 h 1673795"/>
                  <a:gd name="connsiteX8" fmla="*/ 645186 w 875754"/>
                  <a:gd name="connsiteY8" fmla="*/ 1262102 h 1673795"/>
                  <a:gd name="connsiteX9" fmla="*/ 718529 w 875754"/>
                  <a:gd name="connsiteY9" fmla="*/ 1117071 h 1673795"/>
                  <a:gd name="connsiteX10" fmla="*/ 749486 w 875754"/>
                  <a:gd name="connsiteY10" fmla="*/ 1057539 h 1673795"/>
                  <a:gd name="connsiteX11" fmla="*/ 632804 w 875754"/>
                  <a:gd name="connsiteY11" fmla="*/ 1036109 h 1673795"/>
                  <a:gd name="connsiteX12" fmla="*/ 800033 w 875754"/>
                  <a:gd name="connsiteY12" fmla="*/ 690533 h 1673795"/>
                  <a:gd name="connsiteX13" fmla="*/ 809696 w 875754"/>
                  <a:gd name="connsiteY13" fmla="*/ 522690 h 1673795"/>
                  <a:gd name="connsiteX14" fmla="*/ 863784 w 875754"/>
                  <a:gd name="connsiteY14" fmla="*/ 309828 h 1673795"/>
                  <a:gd name="connsiteX15" fmla="*/ 875691 w 875754"/>
                  <a:gd name="connsiteY15" fmla="*/ 183622 h 1673795"/>
                  <a:gd name="connsiteX16" fmla="*/ 827860 w 875754"/>
                  <a:gd name="connsiteY16" fmla="*/ 262520 h 1673795"/>
                  <a:gd name="connsiteX17" fmla="*/ 728053 w 875754"/>
                  <a:gd name="connsiteY17" fmla="*/ 243154 h 1673795"/>
                  <a:gd name="connsiteX18" fmla="*/ 730435 w 875754"/>
                  <a:gd name="connsiteY18" fmla="*/ 131233 h 1673795"/>
                  <a:gd name="connsiteX19" fmla="*/ 675666 w 875754"/>
                  <a:gd name="connsiteY19" fmla="*/ 259822 h 1673795"/>
                  <a:gd name="connsiteX20" fmla="*/ 611370 w 875754"/>
                  <a:gd name="connsiteY20" fmla="*/ 466992 h 1673795"/>
                  <a:gd name="connsiteX21" fmla="*/ 451829 w 875754"/>
                  <a:gd name="connsiteY21" fmla="*/ 757502 h 1673795"/>
                  <a:gd name="connsiteX22" fmla="*/ 494689 w 875754"/>
                  <a:gd name="connsiteY22" fmla="*/ 695589 h 1673795"/>
                  <a:gd name="connsiteX23" fmla="*/ 482783 w 875754"/>
                  <a:gd name="connsiteY23" fmla="*/ 657490 h 1673795"/>
                  <a:gd name="connsiteX24" fmla="*/ 549458 w 875754"/>
                  <a:gd name="connsiteY24" fmla="*/ 614628 h 1673795"/>
                  <a:gd name="connsiteX25" fmla="*/ 489928 w 875754"/>
                  <a:gd name="connsiteY25" fmla="*/ 600341 h 1673795"/>
                  <a:gd name="connsiteX26" fmla="*/ 492309 w 875754"/>
                  <a:gd name="connsiteY26" fmla="*/ 569384 h 1673795"/>
                  <a:gd name="connsiteX27" fmla="*/ 551840 w 875754"/>
                  <a:gd name="connsiteY27" fmla="*/ 543191 h 1673795"/>
                  <a:gd name="connsiteX28" fmla="*/ 504215 w 875754"/>
                  <a:gd name="connsiteY28" fmla="*/ 533666 h 1673795"/>
                  <a:gd name="connsiteX29" fmla="*/ 573270 w 875754"/>
                  <a:gd name="connsiteY29" fmla="*/ 521759 h 1673795"/>
                  <a:gd name="connsiteX30" fmla="*/ 487547 w 875754"/>
                  <a:gd name="connsiteY30" fmla="*/ 433652 h 1673795"/>
                  <a:gd name="connsiteX31" fmla="*/ 416108 w 875754"/>
                  <a:gd name="connsiteY31" fmla="*/ 438417 h 1673795"/>
                  <a:gd name="connsiteX32" fmla="*/ 485166 w 875754"/>
                  <a:gd name="connsiteY32" fmla="*/ 416983 h 1673795"/>
                  <a:gd name="connsiteX33" fmla="*/ 582797 w 875754"/>
                  <a:gd name="connsiteY33" fmla="*/ 428889 h 1673795"/>
                  <a:gd name="connsiteX34" fmla="*/ 523266 w 875754"/>
                  <a:gd name="connsiteY34" fmla="*/ 400315 h 1673795"/>
                  <a:gd name="connsiteX35" fmla="*/ 599466 w 875754"/>
                  <a:gd name="connsiteY35" fmla="*/ 376503 h 1673795"/>
                  <a:gd name="connsiteX36" fmla="*/ 549458 w 875754"/>
                  <a:gd name="connsiteY36" fmla="*/ 347928 h 1673795"/>
                  <a:gd name="connsiteX37" fmla="*/ 620897 w 875754"/>
                  <a:gd name="connsiteY37" fmla="*/ 309827 h 1673795"/>
                  <a:gd name="connsiteX38" fmla="*/ 551841 w 875754"/>
                  <a:gd name="connsiteY38" fmla="*/ 295541 h 1673795"/>
                  <a:gd name="connsiteX39" fmla="*/ 616134 w 875754"/>
                  <a:gd name="connsiteY39" fmla="*/ 269347 h 1673795"/>
                  <a:gd name="connsiteX40" fmla="*/ 642329 w 875754"/>
                  <a:gd name="connsiteY40" fmla="*/ 240772 h 1673795"/>
                  <a:gd name="connsiteX41" fmla="*/ 599466 w 875754"/>
                  <a:gd name="connsiteY41" fmla="*/ 240772 h 1673795"/>
                  <a:gd name="connsiteX42" fmla="*/ 656616 w 875754"/>
                  <a:gd name="connsiteY42" fmla="*/ 209816 h 1673795"/>
                  <a:gd name="connsiteX43" fmla="*/ 694715 w 875754"/>
                  <a:gd name="connsiteY43" fmla="*/ 159809 h 1673795"/>
                  <a:gd name="connsiteX44" fmla="*/ 680427 w 875754"/>
                  <a:gd name="connsiteY44" fmla="*/ 114566 h 1673795"/>
                  <a:gd name="connsiteX45" fmla="*/ 709003 w 875754"/>
                  <a:gd name="connsiteY45" fmla="*/ 126473 h 1673795"/>
                  <a:gd name="connsiteX46" fmla="*/ 696823 w 875754"/>
                  <a:gd name="connsiteY46" fmla="*/ 25348 h 1673795"/>
                  <a:gd name="connsiteX47" fmla="*/ 316096 w 875754"/>
                  <a:gd name="connsiteY47" fmla="*/ 359835 h 1673795"/>
                  <a:gd name="connsiteX48" fmla="*/ 281329 w 875754"/>
                  <a:gd name="connsiteY48" fmla="*/ 379202 h 1673795"/>
                  <a:gd name="connsiteX49" fmla="*/ 692471 w 875754"/>
                  <a:gd name="connsiteY49" fmla="*/ 5413 h 1673795"/>
                  <a:gd name="connsiteX0" fmla="*/ 692471 w 875754"/>
                  <a:gd name="connsiteY0" fmla="*/ 5413 h 1673795"/>
                  <a:gd name="connsiteX1" fmla="*/ 465433 w 875754"/>
                  <a:gd name="connsiteY1" fmla="*/ 169858 h 1673795"/>
                  <a:gd name="connsiteX2" fmla="*/ 260648 w 875754"/>
                  <a:gd name="connsiteY2" fmla="*/ 343076 h 1673795"/>
                  <a:gd name="connsiteX3" fmla="*/ 275529 w 875754"/>
                  <a:gd name="connsiteY3" fmla="*/ 670238 h 1673795"/>
                  <a:gd name="connsiteX4" fmla="*/ 273963 w 875754"/>
                  <a:gd name="connsiteY4" fmla="*/ 1033433 h 1673795"/>
                  <a:gd name="connsiteX5" fmla="*/ 195633 w 875754"/>
                  <a:gd name="connsiteY5" fmla="*/ 1247791 h 1673795"/>
                  <a:gd name="connsiteX6" fmla="*/ 8372 w 875754"/>
                  <a:gd name="connsiteY6" fmla="*/ 1625071 h 1673795"/>
                  <a:gd name="connsiteX7" fmla="*/ 499315 w 875754"/>
                  <a:gd name="connsiteY7" fmla="*/ 1639905 h 1673795"/>
                  <a:gd name="connsiteX8" fmla="*/ 645186 w 875754"/>
                  <a:gd name="connsiteY8" fmla="*/ 1262102 h 1673795"/>
                  <a:gd name="connsiteX9" fmla="*/ 718529 w 875754"/>
                  <a:gd name="connsiteY9" fmla="*/ 1117071 h 1673795"/>
                  <a:gd name="connsiteX10" fmla="*/ 749486 w 875754"/>
                  <a:gd name="connsiteY10" fmla="*/ 1057539 h 1673795"/>
                  <a:gd name="connsiteX11" fmla="*/ 632804 w 875754"/>
                  <a:gd name="connsiteY11" fmla="*/ 1036109 h 1673795"/>
                  <a:gd name="connsiteX12" fmla="*/ 800033 w 875754"/>
                  <a:gd name="connsiteY12" fmla="*/ 690533 h 1673795"/>
                  <a:gd name="connsiteX13" fmla="*/ 809696 w 875754"/>
                  <a:gd name="connsiteY13" fmla="*/ 522690 h 1673795"/>
                  <a:gd name="connsiteX14" fmla="*/ 863784 w 875754"/>
                  <a:gd name="connsiteY14" fmla="*/ 309828 h 1673795"/>
                  <a:gd name="connsiteX15" fmla="*/ 875691 w 875754"/>
                  <a:gd name="connsiteY15" fmla="*/ 183622 h 1673795"/>
                  <a:gd name="connsiteX16" fmla="*/ 827860 w 875754"/>
                  <a:gd name="connsiteY16" fmla="*/ 262520 h 1673795"/>
                  <a:gd name="connsiteX17" fmla="*/ 728053 w 875754"/>
                  <a:gd name="connsiteY17" fmla="*/ 243154 h 1673795"/>
                  <a:gd name="connsiteX18" fmla="*/ 730435 w 875754"/>
                  <a:gd name="connsiteY18" fmla="*/ 131233 h 1673795"/>
                  <a:gd name="connsiteX19" fmla="*/ 675666 w 875754"/>
                  <a:gd name="connsiteY19" fmla="*/ 259822 h 1673795"/>
                  <a:gd name="connsiteX20" fmla="*/ 611370 w 875754"/>
                  <a:gd name="connsiteY20" fmla="*/ 466992 h 1673795"/>
                  <a:gd name="connsiteX21" fmla="*/ 451829 w 875754"/>
                  <a:gd name="connsiteY21" fmla="*/ 757502 h 1673795"/>
                  <a:gd name="connsiteX22" fmla="*/ 494689 w 875754"/>
                  <a:gd name="connsiteY22" fmla="*/ 695589 h 1673795"/>
                  <a:gd name="connsiteX23" fmla="*/ 482783 w 875754"/>
                  <a:gd name="connsiteY23" fmla="*/ 657490 h 1673795"/>
                  <a:gd name="connsiteX24" fmla="*/ 549458 w 875754"/>
                  <a:gd name="connsiteY24" fmla="*/ 614628 h 1673795"/>
                  <a:gd name="connsiteX25" fmla="*/ 489928 w 875754"/>
                  <a:gd name="connsiteY25" fmla="*/ 600341 h 1673795"/>
                  <a:gd name="connsiteX26" fmla="*/ 492309 w 875754"/>
                  <a:gd name="connsiteY26" fmla="*/ 569384 h 1673795"/>
                  <a:gd name="connsiteX27" fmla="*/ 551840 w 875754"/>
                  <a:gd name="connsiteY27" fmla="*/ 543191 h 1673795"/>
                  <a:gd name="connsiteX28" fmla="*/ 504215 w 875754"/>
                  <a:gd name="connsiteY28" fmla="*/ 533666 h 1673795"/>
                  <a:gd name="connsiteX29" fmla="*/ 573270 w 875754"/>
                  <a:gd name="connsiteY29" fmla="*/ 521759 h 1673795"/>
                  <a:gd name="connsiteX30" fmla="*/ 487547 w 875754"/>
                  <a:gd name="connsiteY30" fmla="*/ 433652 h 1673795"/>
                  <a:gd name="connsiteX31" fmla="*/ 416108 w 875754"/>
                  <a:gd name="connsiteY31" fmla="*/ 438417 h 1673795"/>
                  <a:gd name="connsiteX32" fmla="*/ 485166 w 875754"/>
                  <a:gd name="connsiteY32" fmla="*/ 416983 h 1673795"/>
                  <a:gd name="connsiteX33" fmla="*/ 582797 w 875754"/>
                  <a:gd name="connsiteY33" fmla="*/ 428889 h 1673795"/>
                  <a:gd name="connsiteX34" fmla="*/ 523266 w 875754"/>
                  <a:gd name="connsiteY34" fmla="*/ 400315 h 1673795"/>
                  <a:gd name="connsiteX35" fmla="*/ 599466 w 875754"/>
                  <a:gd name="connsiteY35" fmla="*/ 376503 h 1673795"/>
                  <a:gd name="connsiteX36" fmla="*/ 549458 w 875754"/>
                  <a:gd name="connsiteY36" fmla="*/ 347928 h 1673795"/>
                  <a:gd name="connsiteX37" fmla="*/ 620897 w 875754"/>
                  <a:gd name="connsiteY37" fmla="*/ 309827 h 1673795"/>
                  <a:gd name="connsiteX38" fmla="*/ 551841 w 875754"/>
                  <a:gd name="connsiteY38" fmla="*/ 295541 h 1673795"/>
                  <a:gd name="connsiteX39" fmla="*/ 616134 w 875754"/>
                  <a:gd name="connsiteY39" fmla="*/ 269347 h 1673795"/>
                  <a:gd name="connsiteX40" fmla="*/ 642329 w 875754"/>
                  <a:gd name="connsiteY40" fmla="*/ 240772 h 1673795"/>
                  <a:gd name="connsiteX41" fmla="*/ 599466 w 875754"/>
                  <a:gd name="connsiteY41" fmla="*/ 240772 h 1673795"/>
                  <a:gd name="connsiteX42" fmla="*/ 656616 w 875754"/>
                  <a:gd name="connsiteY42" fmla="*/ 209816 h 1673795"/>
                  <a:gd name="connsiteX43" fmla="*/ 694715 w 875754"/>
                  <a:gd name="connsiteY43" fmla="*/ 159809 h 1673795"/>
                  <a:gd name="connsiteX44" fmla="*/ 680427 w 875754"/>
                  <a:gd name="connsiteY44" fmla="*/ 114566 h 1673795"/>
                  <a:gd name="connsiteX45" fmla="*/ 709003 w 875754"/>
                  <a:gd name="connsiteY45" fmla="*/ 126473 h 1673795"/>
                  <a:gd name="connsiteX46" fmla="*/ 696823 w 875754"/>
                  <a:gd name="connsiteY46" fmla="*/ 25348 h 1673795"/>
                  <a:gd name="connsiteX47" fmla="*/ 316096 w 875754"/>
                  <a:gd name="connsiteY47" fmla="*/ 359835 h 1673795"/>
                  <a:gd name="connsiteX48" fmla="*/ 281329 w 875754"/>
                  <a:gd name="connsiteY48" fmla="*/ 379202 h 1673795"/>
                  <a:gd name="connsiteX49" fmla="*/ 692471 w 875754"/>
                  <a:gd name="connsiteY49" fmla="*/ 5413 h 1673795"/>
                  <a:gd name="connsiteX0" fmla="*/ 692471 w 875754"/>
                  <a:gd name="connsiteY0" fmla="*/ 5429 h 1673811"/>
                  <a:gd name="connsiteX1" fmla="*/ 465433 w 875754"/>
                  <a:gd name="connsiteY1" fmla="*/ 169874 h 1673811"/>
                  <a:gd name="connsiteX2" fmla="*/ 270516 w 875754"/>
                  <a:gd name="connsiteY2" fmla="*/ 346381 h 1673811"/>
                  <a:gd name="connsiteX3" fmla="*/ 275529 w 875754"/>
                  <a:gd name="connsiteY3" fmla="*/ 670254 h 1673811"/>
                  <a:gd name="connsiteX4" fmla="*/ 273963 w 875754"/>
                  <a:gd name="connsiteY4" fmla="*/ 1033449 h 1673811"/>
                  <a:gd name="connsiteX5" fmla="*/ 195633 w 875754"/>
                  <a:gd name="connsiteY5" fmla="*/ 1247807 h 1673811"/>
                  <a:gd name="connsiteX6" fmla="*/ 8372 w 875754"/>
                  <a:gd name="connsiteY6" fmla="*/ 1625087 h 1673811"/>
                  <a:gd name="connsiteX7" fmla="*/ 499315 w 875754"/>
                  <a:gd name="connsiteY7" fmla="*/ 1639921 h 1673811"/>
                  <a:gd name="connsiteX8" fmla="*/ 645186 w 875754"/>
                  <a:gd name="connsiteY8" fmla="*/ 1262118 h 1673811"/>
                  <a:gd name="connsiteX9" fmla="*/ 718529 w 875754"/>
                  <a:gd name="connsiteY9" fmla="*/ 1117087 h 1673811"/>
                  <a:gd name="connsiteX10" fmla="*/ 749486 w 875754"/>
                  <a:gd name="connsiteY10" fmla="*/ 1057555 h 1673811"/>
                  <a:gd name="connsiteX11" fmla="*/ 632804 w 875754"/>
                  <a:gd name="connsiteY11" fmla="*/ 1036125 h 1673811"/>
                  <a:gd name="connsiteX12" fmla="*/ 800033 w 875754"/>
                  <a:gd name="connsiteY12" fmla="*/ 690549 h 1673811"/>
                  <a:gd name="connsiteX13" fmla="*/ 809696 w 875754"/>
                  <a:gd name="connsiteY13" fmla="*/ 522706 h 1673811"/>
                  <a:gd name="connsiteX14" fmla="*/ 863784 w 875754"/>
                  <a:gd name="connsiteY14" fmla="*/ 309844 h 1673811"/>
                  <a:gd name="connsiteX15" fmla="*/ 875691 w 875754"/>
                  <a:gd name="connsiteY15" fmla="*/ 183638 h 1673811"/>
                  <a:gd name="connsiteX16" fmla="*/ 827860 w 875754"/>
                  <a:gd name="connsiteY16" fmla="*/ 262536 h 1673811"/>
                  <a:gd name="connsiteX17" fmla="*/ 728053 w 875754"/>
                  <a:gd name="connsiteY17" fmla="*/ 243170 h 1673811"/>
                  <a:gd name="connsiteX18" fmla="*/ 730435 w 875754"/>
                  <a:gd name="connsiteY18" fmla="*/ 131249 h 1673811"/>
                  <a:gd name="connsiteX19" fmla="*/ 675666 w 875754"/>
                  <a:gd name="connsiteY19" fmla="*/ 259838 h 1673811"/>
                  <a:gd name="connsiteX20" fmla="*/ 611370 w 875754"/>
                  <a:gd name="connsiteY20" fmla="*/ 467008 h 1673811"/>
                  <a:gd name="connsiteX21" fmla="*/ 451829 w 875754"/>
                  <a:gd name="connsiteY21" fmla="*/ 757518 h 1673811"/>
                  <a:gd name="connsiteX22" fmla="*/ 494689 w 875754"/>
                  <a:gd name="connsiteY22" fmla="*/ 695605 h 1673811"/>
                  <a:gd name="connsiteX23" fmla="*/ 482783 w 875754"/>
                  <a:gd name="connsiteY23" fmla="*/ 657506 h 1673811"/>
                  <a:gd name="connsiteX24" fmla="*/ 549458 w 875754"/>
                  <a:gd name="connsiteY24" fmla="*/ 614644 h 1673811"/>
                  <a:gd name="connsiteX25" fmla="*/ 489928 w 875754"/>
                  <a:gd name="connsiteY25" fmla="*/ 600357 h 1673811"/>
                  <a:gd name="connsiteX26" fmla="*/ 492309 w 875754"/>
                  <a:gd name="connsiteY26" fmla="*/ 569400 h 1673811"/>
                  <a:gd name="connsiteX27" fmla="*/ 551840 w 875754"/>
                  <a:gd name="connsiteY27" fmla="*/ 543207 h 1673811"/>
                  <a:gd name="connsiteX28" fmla="*/ 504215 w 875754"/>
                  <a:gd name="connsiteY28" fmla="*/ 533682 h 1673811"/>
                  <a:gd name="connsiteX29" fmla="*/ 573270 w 875754"/>
                  <a:gd name="connsiteY29" fmla="*/ 521775 h 1673811"/>
                  <a:gd name="connsiteX30" fmla="*/ 487547 w 875754"/>
                  <a:gd name="connsiteY30" fmla="*/ 433668 h 1673811"/>
                  <a:gd name="connsiteX31" fmla="*/ 416108 w 875754"/>
                  <a:gd name="connsiteY31" fmla="*/ 438433 h 1673811"/>
                  <a:gd name="connsiteX32" fmla="*/ 485166 w 875754"/>
                  <a:gd name="connsiteY32" fmla="*/ 416999 h 1673811"/>
                  <a:gd name="connsiteX33" fmla="*/ 582797 w 875754"/>
                  <a:gd name="connsiteY33" fmla="*/ 428905 h 1673811"/>
                  <a:gd name="connsiteX34" fmla="*/ 523266 w 875754"/>
                  <a:gd name="connsiteY34" fmla="*/ 400331 h 1673811"/>
                  <a:gd name="connsiteX35" fmla="*/ 599466 w 875754"/>
                  <a:gd name="connsiteY35" fmla="*/ 376519 h 1673811"/>
                  <a:gd name="connsiteX36" fmla="*/ 549458 w 875754"/>
                  <a:gd name="connsiteY36" fmla="*/ 347944 h 1673811"/>
                  <a:gd name="connsiteX37" fmla="*/ 620897 w 875754"/>
                  <a:gd name="connsiteY37" fmla="*/ 309843 h 1673811"/>
                  <a:gd name="connsiteX38" fmla="*/ 551841 w 875754"/>
                  <a:gd name="connsiteY38" fmla="*/ 295557 h 1673811"/>
                  <a:gd name="connsiteX39" fmla="*/ 616134 w 875754"/>
                  <a:gd name="connsiteY39" fmla="*/ 269363 h 1673811"/>
                  <a:gd name="connsiteX40" fmla="*/ 642329 w 875754"/>
                  <a:gd name="connsiteY40" fmla="*/ 240788 h 1673811"/>
                  <a:gd name="connsiteX41" fmla="*/ 599466 w 875754"/>
                  <a:gd name="connsiteY41" fmla="*/ 240788 h 1673811"/>
                  <a:gd name="connsiteX42" fmla="*/ 656616 w 875754"/>
                  <a:gd name="connsiteY42" fmla="*/ 209832 h 1673811"/>
                  <a:gd name="connsiteX43" fmla="*/ 694715 w 875754"/>
                  <a:gd name="connsiteY43" fmla="*/ 159825 h 1673811"/>
                  <a:gd name="connsiteX44" fmla="*/ 680427 w 875754"/>
                  <a:gd name="connsiteY44" fmla="*/ 114582 h 1673811"/>
                  <a:gd name="connsiteX45" fmla="*/ 709003 w 875754"/>
                  <a:gd name="connsiteY45" fmla="*/ 126489 h 1673811"/>
                  <a:gd name="connsiteX46" fmla="*/ 696823 w 875754"/>
                  <a:gd name="connsiteY46" fmla="*/ 25364 h 1673811"/>
                  <a:gd name="connsiteX47" fmla="*/ 316096 w 875754"/>
                  <a:gd name="connsiteY47" fmla="*/ 359851 h 1673811"/>
                  <a:gd name="connsiteX48" fmla="*/ 281329 w 875754"/>
                  <a:gd name="connsiteY48" fmla="*/ 379218 h 1673811"/>
                  <a:gd name="connsiteX49" fmla="*/ 692471 w 875754"/>
                  <a:gd name="connsiteY49" fmla="*/ 5429 h 1673811"/>
                  <a:gd name="connsiteX0" fmla="*/ 692471 w 875754"/>
                  <a:gd name="connsiteY0" fmla="*/ 5429 h 1673811"/>
                  <a:gd name="connsiteX1" fmla="*/ 465433 w 875754"/>
                  <a:gd name="connsiteY1" fmla="*/ 169874 h 1673811"/>
                  <a:gd name="connsiteX2" fmla="*/ 270516 w 875754"/>
                  <a:gd name="connsiteY2" fmla="*/ 346381 h 1673811"/>
                  <a:gd name="connsiteX3" fmla="*/ 275529 w 875754"/>
                  <a:gd name="connsiteY3" fmla="*/ 670254 h 1673811"/>
                  <a:gd name="connsiteX4" fmla="*/ 273963 w 875754"/>
                  <a:gd name="connsiteY4" fmla="*/ 1033449 h 1673811"/>
                  <a:gd name="connsiteX5" fmla="*/ 195633 w 875754"/>
                  <a:gd name="connsiteY5" fmla="*/ 1247807 h 1673811"/>
                  <a:gd name="connsiteX6" fmla="*/ 8372 w 875754"/>
                  <a:gd name="connsiteY6" fmla="*/ 1625087 h 1673811"/>
                  <a:gd name="connsiteX7" fmla="*/ 499315 w 875754"/>
                  <a:gd name="connsiteY7" fmla="*/ 1639921 h 1673811"/>
                  <a:gd name="connsiteX8" fmla="*/ 628740 w 875754"/>
                  <a:gd name="connsiteY8" fmla="*/ 1262118 h 1673811"/>
                  <a:gd name="connsiteX9" fmla="*/ 718529 w 875754"/>
                  <a:gd name="connsiteY9" fmla="*/ 1117087 h 1673811"/>
                  <a:gd name="connsiteX10" fmla="*/ 749486 w 875754"/>
                  <a:gd name="connsiteY10" fmla="*/ 1057555 h 1673811"/>
                  <a:gd name="connsiteX11" fmla="*/ 632804 w 875754"/>
                  <a:gd name="connsiteY11" fmla="*/ 1036125 h 1673811"/>
                  <a:gd name="connsiteX12" fmla="*/ 800033 w 875754"/>
                  <a:gd name="connsiteY12" fmla="*/ 690549 h 1673811"/>
                  <a:gd name="connsiteX13" fmla="*/ 809696 w 875754"/>
                  <a:gd name="connsiteY13" fmla="*/ 522706 h 1673811"/>
                  <a:gd name="connsiteX14" fmla="*/ 863784 w 875754"/>
                  <a:gd name="connsiteY14" fmla="*/ 309844 h 1673811"/>
                  <a:gd name="connsiteX15" fmla="*/ 875691 w 875754"/>
                  <a:gd name="connsiteY15" fmla="*/ 183638 h 1673811"/>
                  <a:gd name="connsiteX16" fmla="*/ 827860 w 875754"/>
                  <a:gd name="connsiteY16" fmla="*/ 262536 h 1673811"/>
                  <a:gd name="connsiteX17" fmla="*/ 728053 w 875754"/>
                  <a:gd name="connsiteY17" fmla="*/ 243170 h 1673811"/>
                  <a:gd name="connsiteX18" fmla="*/ 730435 w 875754"/>
                  <a:gd name="connsiteY18" fmla="*/ 131249 h 1673811"/>
                  <a:gd name="connsiteX19" fmla="*/ 675666 w 875754"/>
                  <a:gd name="connsiteY19" fmla="*/ 259838 h 1673811"/>
                  <a:gd name="connsiteX20" fmla="*/ 611370 w 875754"/>
                  <a:gd name="connsiteY20" fmla="*/ 467008 h 1673811"/>
                  <a:gd name="connsiteX21" fmla="*/ 451829 w 875754"/>
                  <a:gd name="connsiteY21" fmla="*/ 757518 h 1673811"/>
                  <a:gd name="connsiteX22" fmla="*/ 494689 w 875754"/>
                  <a:gd name="connsiteY22" fmla="*/ 695605 h 1673811"/>
                  <a:gd name="connsiteX23" fmla="*/ 482783 w 875754"/>
                  <a:gd name="connsiteY23" fmla="*/ 657506 h 1673811"/>
                  <a:gd name="connsiteX24" fmla="*/ 549458 w 875754"/>
                  <a:gd name="connsiteY24" fmla="*/ 614644 h 1673811"/>
                  <a:gd name="connsiteX25" fmla="*/ 489928 w 875754"/>
                  <a:gd name="connsiteY25" fmla="*/ 600357 h 1673811"/>
                  <a:gd name="connsiteX26" fmla="*/ 492309 w 875754"/>
                  <a:gd name="connsiteY26" fmla="*/ 569400 h 1673811"/>
                  <a:gd name="connsiteX27" fmla="*/ 551840 w 875754"/>
                  <a:gd name="connsiteY27" fmla="*/ 543207 h 1673811"/>
                  <a:gd name="connsiteX28" fmla="*/ 504215 w 875754"/>
                  <a:gd name="connsiteY28" fmla="*/ 533682 h 1673811"/>
                  <a:gd name="connsiteX29" fmla="*/ 573270 w 875754"/>
                  <a:gd name="connsiteY29" fmla="*/ 521775 h 1673811"/>
                  <a:gd name="connsiteX30" fmla="*/ 487547 w 875754"/>
                  <a:gd name="connsiteY30" fmla="*/ 433668 h 1673811"/>
                  <a:gd name="connsiteX31" fmla="*/ 416108 w 875754"/>
                  <a:gd name="connsiteY31" fmla="*/ 438433 h 1673811"/>
                  <a:gd name="connsiteX32" fmla="*/ 485166 w 875754"/>
                  <a:gd name="connsiteY32" fmla="*/ 416999 h 1673811"/>
                  <a:gd name="connsiteX33" fmla="*/ 582797 w 875754"/>
                  <a:gd name="connsiteY33" fmla="*/ 428905 h 1673811"/>
                  <a:gd name="connsiteX34" fmla="*/ 523266 w 875754"/>
                  <a:gd name="connsiteY34" fmla="*/ 400331 h 1673811"/>
                  <a:gd name="connsiteX35" fmla="*/ 599466 w 875754"/>
                  <a:gd name="connsiteY35" fmla="*/ 376519 h 1673811"/>
                  <a:gd name="connsiteX36" fmla="*/ 549458 w 875754"/>
                  <a:gd name="connsiteY36" fmla="*/ 347944 h 1673811"/>
                  <a:gd name="connsiteX37" fmla="*/ 620897 w 875754"/>
                  <a:gd name="connsiteY37" fmla="*/ 309843 h 1673811"/>
                  <a:gd name="connsiteX38" fmla="*/ 551841 w 875754"/>
                  <a:gd name="connsiteY38" fmla="*/ 295557 h 1673811"/>
                  <a:gd name="connsiteX39" fmla="*/ 616134 w 875754"/>
                  <a:gd name="connsiteY39" fmla="*/ 269363 h 1673811"/>
                  <a:gd name="connsiteX40" fmla="*/ 642329 w 875754"/>
                  <a:gd name="connsiteY40" fmla="*/ 240788 h 1673811"/>
                  <a:gd name="connsiteX41" fmla="*/ 599466 w 875754"/>
                  <a:gd name="connsiteY41" fmla="*/ 240788 h 1673811"/>
                  <a:gd name="connsiteX42" fmla="*/ 656616 w 875754"/>
                  <a:gd name="connsiteY42" fmla="*/ 209832 h 1673811"/>
                  <a:gd name="connsiteX43" fmla="*/ 694715 w 875754"/>
                  <a:gd name="connsiteY43" fmla="*/ 159825 h 1673811"/>
                  <a:gd name="connsiteX44" fmla="*/ 680427 w 875754"/>
                  <a:gd name="connsiteY44" fmla="*/ 114582 h 1673811"/>
                  <a:gd name="connsiteX45" fmla="*/ 709003 w 875754"/>
                  <a:gd name="connsiteY45" fmla="*/ 126489 h 1673811"/>
                  <a:gd name="connsiteX46" fmla="*/ 696823 w 875754"/>
                  <a:gd name="connsiteY46" fmla="*/ 25364 h 1673811"/>
                  <a:gd name="connsiteX47" fmla="*/ 316096 w 875754"/>
                  <a:gd name="connsiteY47" fmla="*/ 359851 h 1673811"/>
                  <a:gd name="connsiteX48" fmla="*/ 281329 w 875754"/>
                  <a:gd name="connsiteY48" fmla="*/ 379218 h 1673811"/>
                  <a:gd name="connsiteX49" fmla="*/ 692471 w 875754"/>
                  <a:gd name="connsiteY49" fmla="*/ 5429 h 1673811"/>
                  <a:gd name="connsiteX0" fmla="*/ 692471 w 875754"/>
                  <a:gd name="connsiteY0" fmla="*/ 5429 h 1673811"/>
                  <a:gd name="connsiteX1" fmla="*/ 465433 w 875754"/>
                  <a:gd name="connsiteY1" fmla="*/ 169874 h 1673811"/>
                  <a:gd name="connsiteX2" fmla="*/ 270516 w 875754"/>
                  <a:gd name="connsiteY2" fmla="*/ 346381 h 1673811"/>
                  <a:gd name="connsiteX3" fmla="*/ 275529 w 875754"/>
                  <a:gd name="connsiteY3" fmla="*/ 670254 h 1673811"/>
                  <a:gd name="connsiteX4" fmla="*/ 273963 w 875754"/>
                  <a:gd name="connsiteY4" fmla="*/ 1033449 h 1673811"/>
                  <a:gd name="connsiteX5" fmla="*/ 195633 w 875754"/>
                  <a:gd name="connsiteY5" fmla="*/ 1247807 h 1673811"/>
                  <a:gd name="connsiteX6" fmla="*/ 8372 w 875754"/>
                  <a:gd name="connsiteY6" fmla="*/ 1625087 h 1673811"/>
                  <a:gd name="connsiteX7" fmla="*/ 499315 w 875754"/>
                  <a:gd name="connsiteY7" fmla="*/ 1639921 h 1673811"/>
                  <a:gd name="connsiteX8" fmla="*/ 628740 w 875754"/>
                  <a:gd name="connsiteY8" fmla="*/ 1262118 h 1673811"/>
                  <a:gd name="connsiteX9" fmla="*/ 718529 w 875754"/>
                  <a:gd name="connsiteY9" fmla="*/ 1117087 h 1673811"/>
                  <a:gd name="connsiteX10" fmla="*/ 749486 w 875754"/>
                  <a:gd name="connsiteY10" fmla="*/ 1057555 h 1673811"/>
                  <a:gd name="connsiteX11" fmla="*/ 632804 w 875754"/>
                  <a:gd name="connsiteY11" fmla="*/ 1036125 h 1673811"/>
                  <a:gd name="connsiteX12" fmla="*/ 800033 w 875754"/>
                  <a:gd name="connsiteY12" fmla="*/ 690549 h 1673811"/>
                  <a:gd name="connsiteX13" fmla="*/ 809696 w 875754"/>
                  <a:gd name="connsiteY13" fmla="*/ 522706 h 1673811"/>
                  <a:gd name="connsiteX14" fmla="*/ 863784 w 875754"/>
                  <a:gd name="connsiteY14" fmla="*/ 309844 h 1673811"/>
                  <a:gd name="connsiteX15" fmla="*/ 875691 w 875754"/>
                  <a:gd name="connsiteY15" fmla="*/ 183638 h 1673811"/>
                  <a:gd name="connsiteX16" fmla="*/ 827860 w 875754"/>
                  <a:gd name="connsiteY16" fmla="*/ 262536 h 1673811"/>
                  <a:gd name="connsiteX17" fmla="*/ 728053 w 875754"/>
                  <a:gd name="connsiteY17" fmla="*/ 243170 h 1673811"/>
                  <a:gd name="connsiteX18" fmla="*/ 730435 w 875754"/>
                  <a:gd name="connsiteY18" fmla="*/ 131249 h 1673811"/>
                  <a:gd name="connsiteX19" fmla="*/ 675666 w 875754"/>
                  <a:gd name="connsiteY19" fmla="*/ 259838 h 1673811"/>
                  <a:gd name="connsiteX20" fmla="*/ 611370 w 875754"/>
                  <a:gd name="connsiteY20" fmla="*/ 467008 h 1673811"/>
                  <a:gd name="connsiteX21" fmla="*/ 451829 w 875754"/>
                  <a:gd name="connsiteY21" fmla="*/ 757518 h 1673811"/>
                  <a:gd name="connsiteX22" fmla="*/ 494689 w 875754"/>
                  <a:gd name="connsiteY22" fmla="*/ 695605 h 1673811"/>
                  <a:gd name="connsiteX23" fmla="*/ 482783 w 875754"/>
                  <a:gd name="connsiteY23" fmla="*/ 657506 h 1673811"/>
                  <a:gd name="connsiteX24" fmla="*/ 549458 w 875754"/>
                  <a:gd name="connsiteY24" fmla="*/ 614644 h 1673811"/>
                  <a:gd name="connsiteX25" fmla="*/ 489928 w 875754"/>
                  <a:gd name="connsiteY25" fmla="*/ 600357 h 1673811"/>
                  <a:gd name="connsiteX26" fmla="*/ 492309 w 875754"/>
                  <a:gd name="connsiteY26" fmla="*/ 569400 h 1673811"/>
                  <a:gd name="connsiteX27" fmla="*/ 551840 w 875754"/>
                  <a:gd name="connsiteY27" fmla="*/ 543207 h 1673811"/>
                  <a:gd name="connsiteX28" fmla="*/ 504215 w 875754"/>
                  <a:gd name="connsiteY28" fmla="*/ 533682 h 1673811"/>
                  <a:gd name="connsiteX29" fmla="*/ 573270 w 875754"/>
                  <a:gd name="connsiteY29" fmla="*/ 521775 h 1673811"/>
                  <a:gd name="connsiteX30" fmla="*/ 487547 w 875754"/>
                  <a:gd name="connsiteY30" fmla="*/ 433668 h 1673811"/>
                  <a:gd name="connsiteX31" fmla="*/ 416108 w 875754"/>
                  <a:gd name="connsiteY31" fmla="*/ 438433 h 1673811"/>
                  <a:gd name="connsiteX32" fmla="*/ 485166 w 875754"/>
                  <a:gd name="connsiteY32" fmla="*/ 416999 h 1673811"/>
                  <a:gd name="connsiteX33" fmla="*/ 582797 w 875754"/>
                  <a:gd name="connsiteY33" fmla="*/ 428905 h 1673811"/>
                  <a:gd name="connsiteX34" fmla="*/ 523266 w 875754"/>
                  <a:gd name="connsiteY34" fmla="*/ 400331 h 1673811"/>
                  <a:gd name="connsiteX35" fmla="*/ 599466 w 875754"/>
                  <a:gd name="connsiteY35" fmla="*/ 376519 h 1673811"/>
                  <a:gd name="connsiteX36" fmla="*/ 549458 w 875754"/>
                  <a:gd name="connsiteY36" fmla="*/ 347944 h 1673811"/>
                  <a:gd name="connsiteX37" fmla="*/ 620897 w 875754"/>
                  <a:gd name="connsiteY37" fmla="*/ 309843 h 1673811"/>
                  <a:gd name="connsiteX38" fmla="*/ 551841 w 875754"/>
                  <a:gd name="connsiteY38" fmla="*/ 295557 h 1673811"/>
                  <a:gd name="connsiteX39" fmla="*/ 616134 w 875754"/>
                  <a:gd name="connsiteY39" fmla="*/ 269363 h 1673811"/>
                  <a:gd name="connsiteX40" fmla="*/ 642329 w 875754"/>
                  <a:gd name="connsiteY40" fmla="*/ 240788 h 1673811"/>
                  <a:gd name="connsiteX41" fmla="*/ 599466 w 875754"/>
                  <a:gd name="connsiteY41" fmla="*/ 240788 h 1673811"/>
                  <a:gd name="connsiteX42" fmla="*/ 656616 w 875754"/>
                  <a:gd name="connsiteY42" fmla="*/ 209832 h 1673811"/>
                  <a:gd name="connsiteX43" fmla="*/ 694715 w 875754"/>
                  <a:gd name="connsiteY43" fmla="*/ 159825 h 1673811"/>
                  <a:gd name="connsiteX44" fmla="*/ 680427 w 875754"/>
                  <a:gd name="connsiteY44" fmla="*/ 114582 h 1673811"/>
                  <a:gd name="connsiteX45" fmla="*/ 709003 w 875754"/>
                  <a:gd name="connsiteY45" fmla="*/ 126489 h 1673811"/>
                  <a:gd name="connsiteX46" fmla="*/ 696823 w 875754"/>
                  <a:gd name="connsiteY46" fmla="*/ 25364 h 1673811"/>
                  <a:gd name="connsiteX47" fmla="*/ 316096 w 875754"/>
                  <a:gd name="connsiteY47" fmla="*/ 359851 h 1673811"/>
                  <a:gd name="connsiteX48" fmla="*/ 281329 w 875754"/>
                  <a:gd name="connsiteY48" fmla="*/ 379218 h 1673811"/>
                  <a:gd name="connsiteX49" fmla="*/ 692471 w 875754"/>
                  <a:gd name="connsiteY49" fmla="*/ 5429 h 1673811"/>
                  <a:gd name="connsiteX0" fmla="*/ 692471 w 875754"/>
                  <a:gd name="connsiteY0" fmla="*/ 4370 h 1672752"/>
                  <a:gd name="connsiteX1" fmla="*/ 465433 w 875754"/>
                  <a:gd name="connsiteY1" fmla="*/ 168815 h 1672752"/>
                  <a:gd name="connsiteX2" fmla="*/ 270516 w 875754"/>
                  <a:gd name="connsiteY2" fmla="*/ 345322 h 1672752"/>
                  <a:gd name="connsiteX3" fmla="*/ 275529 w 875754"/>
                  <a:gd name="connsiteY3" fmla="*/ 669195 h 1672752"/>
                  <a:gd name="connsiteX4" fmla="*/ 273963 w 875754"/>
                  <a:gd name="connsiteY4" fmla="*/ 1032390 h 1672752"/>
                  <a:gd name="connsiteX5" fmla="*/ 195633 w 875754"/>
                  <a:gd name="connsiteY5" fmla="*/ 1246748 h 1672752"/>
                  <a:gd name="connsiteX6" fmla="*/ 8372 w 875754"/>
                  <a:gd name="connsiteY6" fmla="*/ 1624028 h 1672752"/>
                  <a:gd name="connsiteX7" fmla="*/ 499315 w 875754"/>
                  <a:gd name="connsiteY7" fmla="*/ 1638862 h 1672752"/>
                  <a:gd name="connsiteX8" fmla="*/ 628740 w 875754"/>
                  <a:gd name="connsiteY8" fmla="*/ 1261059 h 1672752"/>
                  <a:gd name="connsiteX9" fmla="*/ 718529 w 875754"/>
                  <a:gd name="connsiteY9" fmla="*/ 1116028 h 1672752"/>
                  <a:gd name="connsiteX10" fmla="*/ 749486 w 875754"/>
                  <a:gd name="connsiteY10" fmla="*/ 1056496 h 1672752"/>
                  <a:gd name="connsiteX11" fmla="*/ 632804 w 875754"/>
                  <a:gd name="connsiteY11" fmla="*/ 1035066 h 1672752"/>
                  <a:gd name="connsiteX12" fmla="*/ 800033 w 875754"/>
                  <a:gd name="connsiteY12" fmla="*/ 689490 h 1672752"/>
                  <a:gd name="connsiteX13" fmla="*/ 809696 w 875754"/>
                  <a:gd name="connsiteY13" fmla="*/ 521647 h 1672752"/>
                  <a:gd name="connsiteX14" fmla="*/ 863784 w 875754"/>
                  <a:gd name="connsiteY14" fmla="*/ 308785 h 1672752"/>
                  <a:gd name="connsiteX15" fmla="*/ 875691 w 875754"/>
                  <a:gd name="connsiteY15" fmla="*/ 182579 h 1672752"/>
                  <a:gd name="connsiteX16" fmla="*/ 827860 w 875754"/>
                  <a:gd name="connsiteY16" fmla="*/ 261477 h 1672752"/>
                  <a:gd name="connsiteX17" fmla="*/ 728053 w 875754"/>
                  <a:gd name="connsiteY17" fmla="*/ 242111 h 1672752"/>
                  <a:gd name="connsiteX18" fmla="*/ 730435 w 875754"/>
                  <a:gd name="connsiteY18" fmla="*/ 130190 h 1672752"/>
                  <a:gd name="connsiteX19" fmla="*/ 675666 w 875754"/>
                  <a:gd name="connsiteY19" fmla="*/ 258779 h 1672752"/>
                  <a:gd name="connsiteX20" fmla="*/ 611370 w 875754"/>
                  <a:gd name="connsiteY20" fmla="*/ 465949 h 1672752"/>
                  <a:gd name="connsiteX21" fmla="*/ 451829 w 875754"/>
                  <a:gd name="connsiteY21" fmla="*/ 756459 h 1672752"/>
                  <a:gd name="connsiteX22" fmla="*/ 494689 w 875754"/>
                  <a:gd name="connsiteY22" fmla="*/ 694546 h 1672752"/>
                  <a:gd name="connsiteX23" fmla="*/ 482783 w 875754"/>
                  <a:gd name="connsiteY23" fmla="*/ 656447 h 1672752"/>
                  <a:gd name="connsiteX24" fmla="*/ 549458 w 875754"/>
                  <a:gd name="connsiteY24" fmla="*/ 613585 h 1672752"/>
                  <a:gd name="connsiteX25" fmla="*/ 489928 w 875754"/>
                  <a:gd name="connsiteY25" fmla="*/ 599298 h 1672752"/>
                  <a:gd name="connsiteX26" fmla="*/ 492309 w 875754"/>
                  <a:gd name="connsiteY26" fmla="*/ 568341 h 1672752"/>
                  <a:gd name="connsiteX27" fmla="*/ 551840 w 875754"/>
                  <a:gd name="connsiteY27" fmla="*/ 542148 h 1672752"/>
                  <a:gd name="connsiteX28" fmla="*/ 504215 w 875754"/>
                  <a:gd name="connsiteY28" fmla="*/ 532623 h 1672752"/>
                  <a:gd name="connsiteX29" fmla="*/ 573270 w 875754"/>
                  <a:gd name="connsiteY29" fmla="*/ 520716 h 1672752"/>
                  <a:gd name="connsiteX30" fmla="*/ 487547 w 875754"/>
                  <a:gd name="connsiteY30" fmla="*/ 432609 h 1672752"/>
                  <a:gd name="connsiteX31" fmla="*/ 416108 w 875754"/>
                  <a:gd name="connsiteY31" fmla="*/ 437374 h 1672752"/>
                  <a:gd name="connsiteX32" fmla="*/ 485166 w 875754"/>
                  <a:gd name="connsiteY32" fmla="*/ 415940 h 1672752"/>
                  <a:gd name="connsiteX33" fmla="*/ 582797 w 875754"/>
                  <a:gd name="connsiteY33" fmla="*/ 427846 h 1672752"/>
                  <a:gd name="connsiteX34" fmla="*/ 523266 w 875754"/>
                  <a:gd name="connsiteY34" fmla="*/ 399272 h 1672752"/>
                  <a:gd name="connsiteX35" fmla="*/ 599466 w 875754"/>
                  <a:gd name="connsiteY35" fmla="*/ 375460 h 1672752"/>
                  <a:gd name="connsiteX36" fmla="*/ 549458 w 875754"/>
                  <a:gd name="connsiteY36" fmla="*/ 346885 h 1672752"/>
                  <a:gd name="connsiteX37" fmla="*/ 620897 w 875754"/>
                  <a:gd name="connsiteY37" fmla="*/ 308784 h 1672752"/>
                  <a:gd name="connsiteX38" fmla="*/ 551841 w 875754"/>
                  <a:gd name="connsiteY38" fmla="*/ 294498 h 1672752"/>
                  <a:gd name="connsiteX39" fmla="*/ 616134 w 875754"/>
                  <a:gd name="connsiteY39" fmla="*/ 268304 h 1672752"/>
                  <a:gd name="connsiteX40" fmla="*/ 642329 w 875754"/>
                  <a:gd name="connsiteY40" fmla="*/ 239729 h 1672752"/>
                  <a:gd name="connsiteX41" fmla="*/ 599466 w 875754"/>
                  <a:gd name="connsiteY41" fmla="*/ 239729 h 1672752"/>
                  <a:gd name="connsiteX42" fmla="*/ 656616 w 875754"/>
                  <a:gd name="connsiteY42" fmla="*/ 208773 h 1672752"/>
                  <a:gd name="connsiteX43" fmla="*/ 694715 w 875754"/>
                  <a:gd name="connsiteY43" fmla="*/ 158766 h 1672752"/>
                  <a:gd name="connsiteX44" fmla="*/ 680427 w 875754"/>
                  <a:gd name="connsiteY44" fmla="*/ 113523 h 1672752"/>
                  <a:gd name="connsiteX45" fmla="*/ 709003 w 875754"/>
                  <a:gd name="connsiteY45" fmla="*/ 125430 h 1672752"/>
                  <a:gd name="connsiteX46" fmla="*/ 696823 w 875754"/>
                  <a:gd name="connsiteY46" fmla="*/ 24305 h 1672752"/>
                  <a:gd name="connsiteX47" fmla="*/ 316096 w 875754"/>
                  <a:gd name="connsiteY47" fmla="*/ 358792 h 1672752"/>
                  <a:gd name="connsiteX48" fmla="*/ 299691 w 875754"/>
                  <a:gd name="connsiteY48" fmla="*/ 352453 h 1672752"/>
                  <a:gd name="connsiteX49" fmla="*/ 692471 w 875754"/>
                  <a:gd name="connsiteY49" fmla="*/ 4370 h 1672752"/>
                  <a:gd name="connsiteX0" fmla="*/ 692471 w 875754"/>
                  <a:gd name="connsiteY0" fmla="*/ 5602 h 1673984"/>
                  <a:gd name="connsiteX1" fmla="*/ 463052 w 875754"/>
                  <a:gd name="connsiteY1" fmla="*/ 153379 h 1673984"/>
                  <a:gd name="connsiteX2" fmla="*/ 270516 w 875754"/>
                  <a:gd name="connsiteY2" fmla="*/ 346554 h 1673984"/>
                  <a:gd name="connsiteX3" fmla="*/ 275529 w 875754"/>
                  <a:gd name="connsiteY3" fmla="*/ 670427 h 1673984"/>
                  <a:gd name="connsiteX4" fmla="*/ 273963 w 875754"/>
                  <a:gd name="connsiteY4" fmla="*/ 1033622 h 1673984"/>
                  <a:gd name="connsiteX5" fmla="*/ 195633 w 875754"/>
                  <a:gd name="connsiteY5" fmla="*/ 1247980 h 1673984"/>
                  <a:gd name="connsiteX6" fmla="*/ 8372 w 875754"/>
                  <a:gd name="connsiteY6" fmla="*/ 1625260 h 1673984"/>
                  <a:gd name="connsiteX7" fmla="*/ 499315 w 875754"/>
                  <a:gd name="connsiteY7" fmla="*/ 1640094 h 1673984"/>
                  <a:gd name="connsiteX8" fmla="*/ 628740 w 875754"/>
                  <a:gd name="connsiteY8" fmla="*/ 1262291 h 1673984"/>
                  <a:gd name="connsiteX9" fmla="*/ 718529 w 875754"/>
                  <a:gd name="connsiteY9" fmla="*/ 1117260 h 1673984"/>
                  <a:gd name="connsiteX10" fmla="*/ 749486 w 875754"/>
                  <a:gd name="connsiteY10" fmla="*/ 1057728 h 1673984"/>
                  <a:gd name="connsiteX11" fmla="*/ 632804 w 875754"/>
                  <a:gd name="connsiteY11" fmla="*/ 1036298 h 1673984"/>
                  <a:gd name="connsiteX12" fmla="*/ 800033 w 875754"/>
                  <a:gd name="connsiteY12" fmla="*/ 690722 h 1673984"/>
                  <a:gd name="connsiteX13" fmla="*/ 809696 w 875754"/>
                  <a:gd name="connsiteY13" fmla="*/ 522879 h 1673984"/>
                  <a:gd name="connsiteX14" fmla="*/ 863784 w 875754"/>
                  <a:gd name="connsiteY14" fmla="*/ 310017 h 1673984"/>
                  <a:gd name="connsiteX15" fmla="*/ 875691 w 875754"/>
                  <a:gd name="connsiteY15" fmla="*/ 183811 h 1673984"/>
                  <a:gd name="connsiteX16" fmla="*/ 827860 w 875754"/>
                  <a:gd name="connsiteY16" fmla="*/ 262709 h 1673984"/>
                  <a:gd name="connsiteX17" fmla="*/ 728053 w 875754"/>
                  <a:gd name="connsiteY17" fmla="*/ 243343 h 1673984"/>
                  <a:gd name="connsiteX18" fmla="*/ 730435 w 875754"/>
                  <a:gd name="connsiteY18" fmla="*/ 131422 h 1673984"/>
                  <a:gd name="connsiteX19" fmla="*/ 675666 w 875754"/>
                  <a:gd name="connsiteY19" fmla="*/ 260011 h 1673984"/>
                  <a:gd name="connsiteX20" fmla="*/ 611370 w 875754"/>
                  <a:gd name="connsiteY20" fmla="*/ 467181 h 1673984"/>
                  <a:gd name="connsiteX21" fmla="*/ 451829 w 875754"/>
                  <a:gd name="connsiteY21" fmla="*/ 757691 h 1673984"/>
                  <a:gd name="connsiteX22" fmla="*/ 494689 w 875754"/>
                  <a:gd name="connsiteY22" fmla="*/ 695778 h 1673984"/>
                  <a:gd name="connsiteX23" fmla="*/ 482783 w 875754"/>
                  <a:gd name="connsiteY23" fmla="*/ 657679 h 1673984"/>
                  <a:gd name="connsiteX24" fmla="*/ 549458 w 875754"/>
                  <a:gd name="connsiteY24" fmla="*/ 614817 h 1673984"/>
                  <a:gd name="connsiteX25" fmla="*/ 489928 w 875754"/>
                  <a:gd name="connsiteY25" fmla="*/ 600530 h 1673984"/>
                  <a:gd name="connsiteX26" fmla="*/ 492309 w 875754"/>
                  <a:gd name="connsiteY26" fmla="*/ 569573 h 1673984"/>
                  <a:gd name="connsiteX27" fmla="*/ 551840 w 875754"/>
                  <a:gd name="connsiteY27" fmla="*/ 543380 h 1673984"/>
                  <a:gd name="connsiteX28" fmla="*/ 504215 w 875754"/>
                  <a:gd name="connsiteY28" fmla="*/ 533855 h 1673984"/>
                  <a:gd name="connsiteX29" fmla="*/ 573270 w 875754"/>
                  <a:gd name="connsiteY29" fmla="*/ 521948 h 1673984"/>
                  <a:gd name="connsiteX30" fmla="*/ 487547 w 875754"/>
                  <a:gd name="connsiteY30" fmla="*/ 433841 h 1673984"/>
                  <a:gd name="connsiteX31" fmla="*/ 416108 w 875754"/>
                  <a:gd name="connsiteY31" fmla="*/ 438606 h 1673984"/>
                  <a:gd name="connsiteX32" fmla="*/ 485166 w 875754"/>
                  <a:gd name="connsiteY32" fmla="*/ 417172 h 1673984"/>
                  <a:gd name="connsiteX33" fmla="*/ 582797 w 875754"/>
                  <a:gd name="connsiteY33" fmla="*/ 429078 h 1673984"/>
                  <a:gd name="connsiteX34" fmla="*/ 523266 w 875754"/>
                  <a:gd name="connsiteY34" fmla="*/ 400504 h 1673984"/>
                  <a:gd name="connsiteX35" fmla="*/ 599466 w 875754"/>
                  <a:gd name="connsiteY35" fmla="*/ 376692 h 1673984"/>
                  <a:gd name="connsiteX36" fmla="*/ 549458 w 875754"/>
                  <a:gd name="connsiteY36" fmla="*/ 348117 h 1673984"/>
                  <a:gd name="connsiteX37" fmla="*/ 620897 w 875754"/>
                  <a:gd name="connsiteY37" fmla="*/ 310016 h 1673984"/>
                  <a:gd name="connsiteX38" fmla="*/ 551841 w 875754"/>
                  <a:gd name="connsiteY38" fmla="*/ 295730 h 1673984"/>
                  <a:gd name="connsiteX39" fmla="*/ 616134 w 875754"/>
                  <a:gd name="connsiteY39" fmla="*/ 269536 h 1673984"/>
                  <a:gd name="connsiteX40" fmla="*/ 642329 w 875754"/>
                  <a:gd name="connsiteY40" fmla="*/ 240961 h 1673984"/>
                  <a:gd name="connsiteX41" fmla="*/ 599466 w 875754"/>
                  <a:gd name="connsiteY41" fmla="*/ 240961 h 1673984"/>
                  <a:gd name="connsiteX42" fmla="*/ 656616 w 875754"/>
                  <a:gd name="connsiteY42" fmla="*/ 210005 h 1673984"/>
                  <a:gd name="connsiteX43" fmla="*/ 694715 w 875754"/>
                  <a:gd name="connsiteY43" fmla="*/ 159998 h 1673984"/>
                  <a:gd name="connsiteX44" fmla="*/ 680427 w 875754"/>
                  <a:gd name="connsiteY44" fmla="*/ 114755 h 1673984"/>
                  <a:gd name="connsiteX45" fmla="*/ 709003 w 875754"/>
                  <a:gd name="connsiteY45" fmla="*/ 126662 h 1673984"/>
                  <a:gd name="connsiteX46" fmla="*/ 696823 w 875754"/>
                  <a:gd name="connsiteY46" fmla="*/ 25537 h 1673984"/>
                  <a:gd name="connsiteX47" fmla="*/ 316096 w 875754"/>
                  <a:gd name="connsiteY47" fmla="*/ 360024 h 1673984"/>
                  <a:gd name="connsiteX48" fmla="*/ 299691 w 875754"/>
                  <a:gd name="connsiteY48" fmla="*/ 353685 h 1673984"/>
                  <a:gd name="connsiteX49" fmla="*/ 692471 w 875754"/>
                  <a:gd name="connsiteY49" fmla="*/ 5602 h 1673984"/>
                  <a:gd name="connsiteX0" fmla="*/ 692471 w 875754"/>
                  <a:gd name="connsiteY0" fmla="*/ 5602 h 1673984"/>
                  <a:gd name="connsiteX1" fmla="*/ 463052 w 875754"/>
                  <a:gd name="connsiteY1" fmla="*/ 153379 h 1673984"/>
                  <a:gd name="connsiteX2" fmla="*/ 270516 w 875754"/>
                  <a:gd name="connsiteY2" fmla="*/ 346554 h 1673984"/>
                  <a:gd name="connsiteX3" fmla="*/ 275529 w 875754"/>
                  <a:gd name="connsiteY3" fmla="*/ 670427 h 1673984"/>
                  <a:gd name="connsiteX4" fmla="*/ 273963 w 875754"/>
                  <a:gd name="connsiteY4" fmla="*/ 1033622 h 1673984"/>
                  <a:gd name="connsiteX5" fmla="*/ 195633 w 875754"/>
                  <a:gd name="connsiteY5" fmla="*/ 1247980 h 1673984"/>
                  <a:gd name="connsiteX6" fmla="*/ 8372 w 875754"/>
                  <a:gd name="connsiteY6" fmla="*/ 1625260 h 1673984"/>
                  <a:gd name="connsiteX7" fmla="*/ 499315 w 875754"/>
                  <a:gd name="connsiteY7" fmla="*/ 1640094 h 1673984"/>
                  <a:gd name="connsiteX8" fmla="*/ 628740 w 875754"/>
                  <a:gd name="connsiteY8" fmla="*/ 1262291 h 1673984"/>
                  <a:gd name="connsiteX9" fmla="*/ 718529 w 875754"/>
                  <a:gd name="connsiteY9" fmla="*/ 1117260 h 1673984"/>
                  <a:gd name="connsiteX10" fmla="*/ 749486 w 875754"/>
                  <a:gd name="connsiteY10" fmla="*/ 1057728 h 1673984"/>
                  <a:gd name="connsiteX11" fmla="*/ 632804 w 875754"/>
                  <a:gd name="connsiteY11" fmla="*/ 1036298 h 1673984"/>
                  <a:gd name="connsiteX12" fmla="*/ 800033 w 875754"/>
                  <a:gd name="connsiteY12" fmla="*/ 690722 h 1673984"/>
                  <a:gd name="connsiteX13" fmla="*/ 809696 w 875754"/>
                  <a:gd name="connsiteY13" fmla="*/ 522879 h 1673984"/>
                  <a:gd name="connsiteX14" fmla="*/ 863784 w 875754"/>
                  <a:gd name="connsiteY14" fmla="*/ 310017 h 1673984"/>
                  <a:gd name="connsiteX15" fmla="*/ 875691 w 875754"/>
                  <a:gd name="connsiteY15" fmla="*/ 183811 h 1673984"/>
                  <a:gd name="connsiteX16" fmla="*/ 827860 w 875754"/>
                  <a:gd name="connsiteY16" fmla="*/ 262709 h 1673984"/>
                  <a:gd name="connsiteX17" fmla="*/ 728053 w 875754"/>
                  <a:gd name="connsiteY17" fmla="*/ 243343 h 1673984"/>
                  <a:gd name="connsiteX18" fmla="*/ 730435 w 875754"/>
                  <a:gd name="connsiteY18" fmla="*/ 131422 h 1673984"/>
                  <a:gd name="connsiteX19" fmla="*/ 675666 w 875754"/>
                  <a:gd name="connsiteY19" fmla="*/ 260011 h 1673984"/>
                  <a:gd name="connsiteX20" fmla="*/ 611370 w 875754"/>
                  <a:gd name="connsiteY20" fmla="*/ 467181 h 1673984"/>
                  <a:gd name="connsiteX21" fmla="*/ 451829 w 875754"/>
                  <a:gd name="connsiteY21" fmla="*/ 757691 h 1673984"/>
                  <a:gd name="connsiteX22" fmla="*/ 494689 w 875754"/>
                  <a:gd name="connsiteY22" fmla="*/ 695778 h 1673984"/>
                  <a:gd name="connsiteX23" fmla="*/ 482783 w 875754"/>
                  <a:gd name="connsiteY23" fmla="*/ 657679 h 1673984"/>
                  <a:gd name="connsiteX24" fmla="*/ 549458 w 875754"/>
                  <a:gd name="connsiteY24" fmla="*/ 614817 h 1673984"/>
                  <a:gd name="connsiteX25" fmla="*/ 489928 w 875754"/>
                  <a:gd name="connsiteY25" fmla="*/ 600530 h 1673984"/>
                  <a:gd name="connsiteX26" fmla="*/ 492309 w 875754"/>
                  <a:gd name="connsiteY26" fmla="*/ 569573 h 1673984"/>
                  <a:gd name="connsiteX27" fmla="*/ 551840 w 875754"/>
                  <a:gd name="connsiteY27" fmla="*/ 543380 h 1673984"/>
                  <a:gd name="connsiteX28" fmla="*/ 504215 w 875754"/>
                  <a:gd name="connsiteY28" fmla="*/ 533855 h 1673984"/>
                  <a:gd name="connsiteX29" fmla="*/ 573270 w 875754"/>
                  <a:gd name="connsiteY29" fmla="*/ 521948 h 1673984"/>
                  <a:gd name="connsiteX30" fmla="*/ 487547 w 875754"/>
                  <a:gd name="connsiteY30" fmla="*/ 433841 h 1673984"/>
                  <a:gd name="connsiteX31" fmla="*/ 416108 w 875754"/>
                  <a:gd name="connsiteY31" fmla="*/ 438606 h 1673984"/>
                  <a:gd name="connsiteX32" fmla="*/ 485166 w 875754"/>
                  <a:gd name="connsiteY32" fmla="*/ 417172 h 1673984"/>
                  <a:gd name="connsiteX33" fmla="*/ 582797 w 875754"/>
                  <a:gd name="connsiteY33" fmla="*/ 429078 h 1673984"/>
                  <a:gd name="connsiteX34" fmla="*/ 523266 w 875754"/>
                  <a:gd name="connsiteY34" fmla="*/ 400504 h 1673984"/>
                  <a:gd name="connsiteX35" fmla="*/ 599466 w 875754"/>
                  <a:gd name="connsiteY35" fmla="*/ 376692 h 1673984"/>
                  <a:gd name="connsiteX36" fmla="*/ 549458 w 875754"/>
                  <a:gd name="connsiteY36" fmla="*/ 348117 h 1673984"/>
                  <a:gd name="connsiteX37" fmla="*/ 620897 w 875754"/>
                  <a:gd name="connsiteY37" fmla="*/ 310016 h 1673984"/>
                  <a:gd name="connsiteX38" fmla="*/ 551841 w 875754"/>
                  <a:gd name="connsiteY38" fmla="*/ 295730 h 1673984"/>
                  <a:gd name="connsiteX39" fmla="*/ 616134 w 875754"/>
                  <a:gd name="connsiteY39" fmla="*/ 269536 h 1673984"/>
                  <a:gd name="connsiteX40" fmla="*/ 642329 w 875754"/>
                  <a:gd name="connsiteY40" fmla="*/ 240961 h 1673984"/>
                  <a:gd name="connsiteX41" fmla="*/ 599466 w 875754"/>
                  <a:gd name="connsiteY41" fmla="*/ 240961 h 1673984"/>
                  <a:gd name="connsiteX42" fmla="*/ 656616 w 875754"/>
                  <a:gd name="connsiteY42" fmla="*/ 210005 h 1673984"/>
                  <a:gd name="connsiteX43" fmla="*/ 694715 w 875754"/>
                  <a:gd name="connsiteY43" fmla="*/ 159998 h 1673984"/>
                  <a:gd name="connsiteX44" fmla="*/ 680427 w 875754"/>
                  <a:gd name="connsiteY44" fmla="*/ 114755 h 1673984"/>
                  <a:gd name="connsiteX45" fmla="*/ 709003 w 875754"/>
                  <a:gd name="connsiteY45" fmla="*/ 126662 h 1673984"/>
                  <a:gd name="connsiteX46" fmla="*/ 696823 w 875754"/>
                  <a:gd name="connsiteY46" fmla="*/ 25537 h 1673984"/>
                  <a:gd name="connsiteX47" fmla="*/ 316096 w 875754"/>
                  <a:gd name="connsiteY47" fmla="*/ 360024 h 1673984"/>
                  <a:gd name="connsiteX48" fmla="*/ 299691 w 875754"/>
                  <a:gd name="connsiteY48" fmla="*/ 353685 h 1673984"/>
                  <a:gd name="connsiteX49" fmla="*/ 692471 w 875754"/>
                  <a:gd name="connsiteY49" fmla="*/ 5602 h 1673984"/>
                  <a:gd name="connsiteX0" fmla="*/ 692471 w 875754"/>
                  <a:gd name="connsiteY0" fmla="*/ 4696 h 1673078"/>
                  <a:gd name="connsiteX1" fmla="*/ 465433 w 875754"/>
                  <a:gd name="connsiteY1" fmla="*/ 164379 h 1673078"/>
                  <a:gd name="connsiteX2" fmla="*/ 270516 w 875754"/>
                  <a:gd name="connsiteY2" fmla="*/ 345648 h 1673078"/>
                  <a:gd name="connsiteX3" fmla="*/ 275529 w 875754"/>
                  <a:gd name="connsiteY3" fmla="*/ 669521 h 1673078"/>
                  <a:gd name="connsiteX4" fmla="*/ 273963 w 875754"/>
                  <a:gd name="connsiteY4" fmla="*/ 1032716 h 1673078"/>
                  <a:gd name="connsiteX5" fmla="*/ 195633 w 875754"/>
                  <a:gd name="connsiteY5" fmla="*/ 1247074 h 1673078"/>
                  <a:gd name="connsiteX6" fmla="*/ 8372 w 875754"/>
                  <a:gd name="connsiteY6" fmla="*/ 1624354 h 1673078"/>
                  <a:gd name="connsiteX7" fmla="*/ 499315 w 875754"/>
                  <a:gd name="connsiteY7" fmla="*/ 1639188 h 1673078"/>
                  <a:gd name="connsiteX8" fmla="*/ 628740 w 875754"/>
                  <a:gd name="connsiteY8" fmla="*/ 1261385 h 1673078"/>
                  <a:gd name="connsiteX9" fmla="*/ 718529 w 875754"/>
                  <a:gd name="connsiteY9" fmla="*/ 1116354 h 1673078"/>
                  <a:gd name="connsiteX10" fmla="*/ 749486 w 875754"/>
                  <a:gd name="connsiteY10" fmla="*/ 1056822 h 1673078"/>
                  <a:gd name="connsiteX11" fmla="*/ 632804 w 875754"/>
                  <a:gd name="connsiteY11" fmla="*/ 1035392 h 1673078"/>
                  <a:gd name="connsiteX12" fmla="*/ 800033 w 875754"/>
                  <a:gd name="connsiteY12" fmla="*/ 689816 h 1673078"/>
                  <a:gd name="connsiteX13" fmla="*/ 809696 w 875754"/>
                  <a:gd name="connsiteY13" fmla="*/ 521973 h 1673078"/>
                  <a:gd name="connsiteX14" fmla="*/ 863784 w 875754"/>
                  <a:gd name="connsiteY14" fmla="*/ 309111 h 1673078"/>
                  <a:gd name="connsiteX15" fmla="*/ 875691 w 875754"/>
                  <a:gd name="connsiteY15" fmla="*/ 182905 h 1673078"/>
                  <a:gd name="connsiteX16" fmla="*/ 827860 w 875754"/>
                  <a:gd name="connsiteY16" fmla="*/ 261803 h 1673078"/>
                  <a:gd name="connsiteX17" fmla="*/ 728053 w 875754"/>
                  <a:gd name="connsiteY17" fmla="*/ 242437 h 1673078"/>
                  <a:gd name="connsiteX18" fmla="*/ 730435 w 875754"/>
                  <a:gd name="connsiteY18" fmla="*/ 130516 h 1673078"/>
                  <a:gd name="connsiteX19" fmla="*/ 675666 w 875754"/>
                  <a:gd name="connsiteY19" fmla="*/ 259105 h 1673078"/>
                  <a:gd name="connsiteX20" fmla="*/ 611370 w 875754"/>
                  <a:gd name="connsiteY20" fmla="*/ 466275 h 1673078"/>
                  <a:gd name="connsiteX21" fmla="*/ 451829 w 875754"/>
                  <a:gd name="connsiteY21" fmla="*/ 756785 h 1673078"/>
                  <a:gd name="connsiteX22" fmla="*/ 494689 w 875754"/>
                  <a:gd name="connsiteY22" fmla="*/ 694872 h 1673078"/>
                  <a:gd name="connsiteX23" fmla="*/ 482783 w 875754"/>
                  <a:gd name="connsiteY23" fmla="*/ 656773 h 1673078"/>
                  <a:gd name="connsiteX24" fmla="*/ 549458 w 875754"/>
                  <a:gd name="connsiteY24" fmla="*/ 613911 h 1673078"/>
                  <a:gd name="connsiteX25" fmla="*/ 489928 w 875754"/>
                  <a:gd name="connsiteY25" fmla="*/ 599624 h 1673078"/>
                  <a:gd name="connsiteX26" fmla="*/ 492309 w 875754"/>
                  <a:gd name="connsiteY26" fmla="*/ 568667 h 1673078"/>
                  <a:gd name="connsiteX27" fmla="*/ 551840 w 875754"/>
                  <a:gd name="connsiteY27" fmla="*/ 542474 h 1673078"/>
                  <a:gd name="connsiteX28" fmla="*/ 504215 w 875754"/>
                  <a:gd name="connsiteY28" fmla="*/ 532949 h 1673078"/>
                  <a:gd name="connsiteX29" fmla="*/ 573270 w 875754"/>
                  <a:gd name="connsiteY29" fmla="*/ 521042 h 1673078"/>
                  <a:gd name="connsiteX30" fmla="*/ 487547 w 875754"/>
                  <a:gd name="connsiteY30" fmla="*/ 432935 h 1673078"/>
                  <a:gd name="connsiteX31" fmla="*/ 416108 w 875754"/>
                  <a:gd name="connsiteY31" fmla="*/ 437700 h 1673078"/>
                  <a:gd name="connsiteX32" fmla="*/ 485166 w 875754"/>
                  <a:gd name="connsiteY32" fmla="*/ 416266 h 1673078"/>
                  <a:gd name="connsiteX33" fmla="*/ 582797 w 875754"/>
                  <a:gd name="connsiteY33" fmla="*/ 428172 h 1673078"/>
                  <a:gd name="connsiteX34" fmla="*/ 523266 w 875754"/>
                  <a:gd name="connsiteY34" fmla="*/ 399598 h 1673078"/>
                  <a:gd name="connsiteX35" fmla="*/ 599466 w 875754"/>
                  <a:gd name="connsiteY35" fmla="*/ 375786 h 1673078"/>
                  <a:gd name="connsiteX36" fmla="*/ 549458 w 875754"/>
                  <a:gd name="connsiteY36" fmla="*/ 347211 h 1673078"/>
                  <a:gd name="connsiteX37" fmla="*/ 620897 w 875754"/>
                  <a:gd name="connsiteY37" fmla="*/ 309110 h 1673078"/>
                  <a:gd name="connsiteX38" fmla="*/ 551841 w 875754"/>
                  <a:gd name="connsiteY38" fmla="*/ 294824 h 1673078"/>
                  <a:gd name="connsiteX39" fmla="*/ 616134 w 875754"/>
                  <a:gd name="connsiteY39" fmla="*/ 268630 h 1673078"/>
                  <a:gd name="connsiteX40" fmla="*/ 642329 w 875754"/>
                  <a:gd name="connsiteY40" fmla="*/ 240055 h 1673078"/>
                  <a:gd name="connsiteX41" fmla="*/ 599466 w 875754"/>
                  <a:gd name="connsiteY41" fmla="*/ 240055 h 1673078"/>
                  <a:gd name="connsiteX42" fmla="*/ 656616 w 875754"/>
                  <a:gd name="connsiteY42" fmla="*/ 209099 h 1673078"/>
                  <a:gd name="connsiteX43" fmla="*/ 694715 w 875754"/>
                  <a:gd name="connsiteY43" fmla="*/ 159092 h 1673078"/>
                  <a:gd name="connsiteX44" fmla="*/ 680427 w 875754"/>
                  <a:gd name="connsiteY44" fmla="*/ 113849 h 1673078"/>
                  <a:gd name="connsiteX45" fmla="*/ 709003 w 875754"/>
                  <a:gd name="connsiteY45" fmla="*/ 125756 h 1673078"/>
                  <a:gd name="connsiteX46" fmla="*/ 696823 w 875754"/>
                  <a:gd name="connsiteY46" fmla="*/ 24631 h 1673078"/>
                  <a:gd name="connsiteX47" fmla="*/ 316096 w 875754"/>
                  <a:gd name="connsiteY47" fmla="*/ 359118 h 1673078"/>
                  <a:gd name="connsiteX48" fmla="*/ 299691 w 875754"/>
                  <a:gd name="connsiteY48" fmla="*/ 352779 h 1673078"/>
                  <a:gd name="connsiteX49" fmla="*/ 692471 w 875754"/>
                  <a:gd name="connsiteY49" fmla="*/ 4696 h 1673078"/>
                  <a:gd name="connsiteX0" fmla="*/ 599603 w 875754"/>
                  <a:gd name="connsiteY0" fmla="*/ 55448 h 1650011"/>
                  <a:gd name="connsiteX1" fmla="*/ 465433 w 875754"/>
                  <a:gd name="connsiteY1" fmla="*/ 141312 h 1650011"/>
                  <a:gd name="connsiteX2" fmla="*/ 270516 w 875754"/>
                  <a:gd name="connsiteY2" fmla="*/ 322581 h 1650011"/>
                  <a:gd name="connsiteX3" fmla="*/ 275529 w 875754"/>
                  <a:gd name="connsiteY3" fmla="*/ 646454 h 1650011"/>
                  <a:gd name="connsiteX4" fmla="*/ 273963 w 875754"/>
                  <a:gd name="connsiteY4" fmla="*/ 1009649 h 1650011"/>
                  <a:gd name="connsiteX5" fmla="*/ 195633 w 875754"/>
                  <a:gd name="connsiteY5" fmla="*/ 1224007 h 1650011"/>
                  <a:gd name="connsiteX6" fmla="*/ 8372 w 875754"/>
                  <a:gd name="connsiteY6" fmla="*/ 1601287 h 1650011"/>
                  <a:gd name="connsiteX7" fmla="*/ 499315 w 875754"/>
                  <a:gd name="connsiteY7" fmla="*/ 1616121 h 1650011"/>
                  <a:gd name="connsiteX8" fmla="*/ 628740 w 875754"/>
                  <a:gd name="connsiteY8" fmla="*/ 1238318 h 1650011"/>
                  <a:gd name="connsiteX9" fmla="*/ 718529 w 875754"/>
                  <a:gd name="connsiteY9" fmla="*/ 1093287 h 1650011"/>
                  <a:gd name="connsiteX10" fmla="*/ 749486 w 875754"/>
                  <a:gd name="connsiteY10" fmla="*/ 1033755 h 1650011"/>
                  <a:gd name="connsiteX11" fmla="*/ 632804 w 875754"/>
                  <a:gd name="connsiteY11" fmla="*/ 1012325 h 1650011"/>
                  <a:gd name="connsiteX12" fmla="*/ 800033 w 875754"/>
                  <a:gd name="connsiteY12" fmla="*/ 666749 h 1650011"/>
                  <a:gd name="connsiteX13" fmla="*/ 809696 w 875754"/>
                  <a:gd name="connsiteY13" fmla="*/ 498906 h 1650011"/>
                  <a:gd name="connsiteX14" fmla="*/ 863784 w 875754"/>
                  <a:gd name="connsiteY14" fmla="*/ 286044 h 1650011"/>
                  <a:gd name="connsiteX15" fmla="*/ 875691 w 875754"/>
                  <a:gd name="connsiteY15" fmla="*/ 159838 h 1650011"/>
                  <a:gd name="connsiteX16" fmla="*/ 827860 w 875754"/>
                  <a:gd name="connsiteY16" fmla="*/ 238736 h 1650011"/>
                  <a:gd name="connsiteX17" fmla="*/ 728053 w 875754"/>
                  <a:gd name="connsiteY17" fmla="*/ 219370 h 1650011"/>
                  <a:gd name="connsiteX18" fmla="*/ 730435 w 875754"/>
                  <a:gd name="connsiteY18" fmla="*/ 107449 h 1650011"/>
                  <a:gd name="connsiteX19" fmla="*/ 675666 w 875754"/>
                  <a:gd name="connsiteY19" fmla="*/ 236038 h 1650011"/>
                  <a:gd name="connsiteX20" fmla="*/ 611370 w 875754"/>
                  <a:gd name="connsiteY20" fmla="*/ 443208 h 1650011"/>
                  <a:gd name="connsiteX21" fmla="*/ 451829 w 875754"/>
                  <a:gd name="connsiteY21" fmla="*/ 733718 h 1650011"/>
                  <a:gd name="connsiteX22" fmla="*/ 494689 w 875754"/>
                  <a:gd name="connsiteY22" fmla="*/ 671805 h 1650011"/>
                  <a:gd name="connsiteX23" fmla="*/ 482783 w 875754"/>
                  <a:gd name="connsiteY23" fmla="*/ 633706 h 1650011"/>
                  <a:gd name="connsiteX24" fmla="*/ 549458 w 875754"/>
                  <a:gd name="connsiteY24" fmla="*/ 590844 h 1650011"/>
                  <a:gd name="connsiteX25" fmla="*/ 489928 w 875754"/>
                  <a:gd name="connsiteY25" fmla="*/ 576557 h 1650011"/>
                  <a:gd name="connsiteX26" fmla="*/ 492309 w 875754"/>
                  <a:gd name="connsiteY26" fmla="*/ 545600 h 1650011"/>
                  <a:gd name="connsiteX27" fmla="*/ 551840 w 875754"/>
                  <a:gd name="connsiteY27" fmla="*/ 519407 h 1650011"/>
                  <a:gd name="connsiteX28" fmla="*/ 504215 w 875754"/>
                  <a:gd name="connsiteY28" fmla="*/ 509882 h 1650011"/>
                  <a:gd name="connsiteX29" fmla="*/ 573270 w 875754"/>
                  <a:gd name="connsiteY29" fmla="*/ 497975 h 1650011"/>
                  <a:gd name="connsiteX30" fmla="*/ 487547 w 875754"/>
                  <a:gd name="connsiteY30" fmla="*/ 409868 h 1650011"/>
                  <a:gd name="connsiteX31" fmla="*/ 416108 w 875754"/>
                  <a:gd name="connsiteY31" fmla="*/ 414633 h 1650011"/>
                  <a:gd name="connsiteX32" fmla="*/ 485166 w 875754"/>
                  <a:gd name="connsiteY32" fmla="*/ 393199 h 1650011"/>
                  <a:gd name="connsiteX33" fmla="*/ 582797 w 875754"/>
                  <a:gd name="connsiteY33" fmla="*/ 405105 h 1650011"/>
                  <a:gd name="connsiteX34" fmla="*/ 523266 w 875754"/>
                  <a:gd name="connsiteY34" fmla="*/ 376531 h 1650011"/>
                  <a:gd name="connsiteX35" fmla="*/ 599466 w 875754"/>
                  <a:gd name="connsiteY35" fmla="*/ 352719 h 1650011"/>
                  <a:gd name="connsiteX36" fmla="*/ 549458 w 875754"/>
                  <a:gd name="connsiteY36" fmla="*/ 324144 h 1650011"/>
                  <a:gd name="connsiteX37" fmla="*/ 620897 w 875754"/>
                  <a:gd name="connsiteY37" fmla="*/ 286043 h 1650011"/>
                  <a:gd name="connsiteX38" fmla="*/ 551841 w 875754"/>
                  <a:gd name="connsiteY38" fmla="*/ 271757 h 1650011"/>
                  <a:gd name="connsiteX39" fmla="*/ 616134 w 875754"/>
                  <a:gd name="connsiteY39" fmla="*/ 245563 h 1650011"/>
                  <a:gd name="connsiteX40" fmla="*/ 642329 w 875754"/>
                  <a:gd name="connsiteY40" fmla="*/ 216988 h 1650011"/>
                  <a:gd name="connsiteX41" fmla="*/ 599466 w 875754"/>
                  <a:gd name="connsiteY41" fmla="*/ 216988 h 1650011"/>
                  <a:gd name="connsiteX42" fmla="*/ 656616 w 875754"/>
                  <a:gd name="connsiteY42" fmla="*/ 186032 h 1650011"/>
                  <a:gd name="connsiteX43" fmla="*/ 694715 w 875754"/>
                  <a:gd name="connsiteY43" fmla="*/ 136025 h 1650011"/>
                  <a:gd name="connsiteX44" fmla="*/ 680427 w 875754"/>
                  <a:gd name="connsiteY44" fmla="*/ 90782 h 1650011"/>
                  <a:gd name="connsiteX45" fmla="*/ 709003 w 875754"/>
                  <a:gd name="connsiteY45" fmla="*/ 102689 h 1650011"/>
                  <a:gd name="connsiteX46" fmla="*/ 696823 w 875754"/>
                  <a:gd name="connsiteY46" fmla="*/ 1564 h 1650011"/>
                  <a:gd name="connsiteX47" fmla="*/ 316096 w 875754"/>
                  <a:gd name="connsiteY47" fmla="*/ 336051 h 1650011"/>
                  <a:gd name="connsiteX48" fmla="*/ 299691 w 875754"/>
                  <a:gd name="connsiteY48" fmla="*/ 329712 h 1650011"/>
                  <a:gd name="connsiteX49" fmla="*/ 599603 w 875754"/>
                  <a:gd name="connsiteY49" fmla="*/ 55448 h 1650011"/>
                  <a:gd name="connsiteX0" fmla="*/ 599603 w 875754"/>
                  <a:gd name="connsiteY0" fmla="*/ 55448 h 1650011"/>
                  <a:gd name="connsiteX1" fmla="*/ 465433 w 875754"/>
                  <a:gd name="connsiteY1" fmla="*/ 141312 h 1650011"/>
                  <a:gd name="connsiteX2" fmla="*/ 270516 w 875754"/>
                  <a:gd name="connsiteY2" fmla="*/ 322581 h 1650011"/>
                  <a:gd name="connsiteX3" fmla="*/ 275529 w 875754"/>
                  <a:gd name="connsiteY3" fmla="*/ 646454 h 1650011"/>
                  <a:gd name="connsiteX4" fmla="*/ 273963 w 875754"/>
                  <a:gd name="connsiteY4" fmla="*/ 1009649 h 1650011"/>
                  <a:gd name="connsiteX5" fmla="*/ 195633 w 875754"/>
                  <a:gd name="connsiteY5" fmla="*/ 1224007 h 1650011"/>
                  <a:gd name="connsiteX6" fmla="*/ 8372 w 875754"/>
                  <a:gd name="connsiteY6" fmla="*/ 1601287 h 1650011"/>
                  <a:gd name="connsiteX7" fmla="*/ 499315 w 875754"/>
                  <a:gd name="connsiteY7" fmla="*/ 1616121 h 1650011"/>
                  <a:gd name="connsiteX8" fmla="*/ 628740 w 875754"/>
                  <a:gd name="connsiteY8" fmla="*/ 1238318 h 1650011"/>
                  <a:gd name="connsiteX9" fmla="*/ 718529 w 875754"/>
                  <a:gd name="connsiteY9" fmla="*/ 1093287 h 1650011"/>
                  <a:gd name="connsiteX10" fmla="*/ 749486 w 875754"/>
                  <a:gd name="connsiteY10" fmla="*/ 1033755 h 1650011"/>
                  <a:gd name="connsiteX11" fmla="*/ 632804 w 875754"/>
                  <a:gd name="connsiteY11" fmla="*/ 1012325 h 1650011"/>
                  <a:gd name="connsiteX12" fmla="*/ 800033 w 875754"/>
                  <a:gd name="connsiteY12" fmla="*/ 666749 h 1650011"/>
                  <a:gd name="connsiteX13" fmla="*/ 809696 w 875754"/>
                  <a:gd name="connsiteY13" fmla="*/ 498906 h 1650011"/>
                  <a:gd name="connsiteX14" fmla="*/ 863784 w 875754"/>
                  <a:gd name="connsiteY14" fmla="*/ 286044 h 1650011"/>
                  <a:gd name="connsiteX15" fmla="*/ 875691 w 875754"/>
                  <a:gd name="connsiteY15" fmla="*/ 159838 h 1650011"/>
                  <a:gd name="connsiteX16" fmla="*/ 827860 w 875754"/>
                  <a:gd name="connsiteY16" fmla="*/ 238736 h 1650011"/>
                  <a:gd name="connsiteX17" fmla="*/ 728053 w 875754"/>
                  <a:gd name="connsiteY17" fmla="*/ 219370 h 1650011"/>
                  <a:gd name="connsiteX18" fmla="*/ 730435 w 875754"/>
                  <a:gd name="connsiteY18" fmla="*/ 107449 h 1650011"/>
                  <a:gd name="connsiteX19" fmla="*/ 675666 w 875754"/>
                  <a:gd name="connsiteY19" fmla="*/ 236038 h 1650011"/>
                  <a:gd name="connsiteX20" fmla="*/ 611370 w 875754"/>
                  <a:gd name="connsiteY20" fmla="*/ 443208 h 1650011"/>
                  <a:gd name="connsiteX21" fmla="*/ 451829 w 875754"/>
                  <a:gd name="connsiteY21" fmla="*/ 733718 h 1650011"/>
                  <a:gd name="connsiteX22" fmla="*/ 494689 w 875754"/>
                  <a:gd name="connsiteY22" fmla="*/ 671805 h 1650011"/>
                  <a:gd name="connsiteX23" fmla="*/ 482783 w 875754"/>
                  <a:gd name="connsiteY23" fmla="*/ 633706 h 1650011"/>
                  <a:gd name="connsiteX24" fmla="*/ 549458 w 875754"/>
                  <a:gd name="connsiteY24" fmla="*/ 590844 h 1650011"/>
                  <a:gd name="connsiteX25" fmla="*/ 489928 w 875754"/>
                  <a:gd name="connsiteY25" fmla="*/ 576557 h 1650011"/>
                  <a:gd name="connsiteX26" fmla="*/ 492309 w 875754"/>
                  <a:gd name="connsiteY26" fmla="*/ 545600 h 1650011"/>
                  <a:gd name="connsiteX27" fmla="*/ 551840 w 875754"/>
                  <a:gd name="connsiteY27" fmla="*/ 519407 h 1650011"/>
                  <a:gd name="connsiteX28" fmla="*/ 504215 w 875754"/>
                  <a:gd name="connsiteY28" fmla="*/ 509882 h 1650011"/>
                  <a:gd name="connsiteX29" fmla="*/ 573270 w 875754"/>
                  <a:gd name="connsiteY29" fmla="*/ 497975 h 1650011"/>
                  <a:gd name="connsiteX30" fmla="*/ 487547 w 875754"/>
                  <a:gd name="connsiteY30" fmla="*/ 409868 h 1650011"/>
                  <a:gd name="connsiteX31" fmla="*/ 416108 w 875754"/>
                  <a:gd name="connsiteY31" fmla="*/ 414633 h 1650011"/>
                  <a:gd name="connsiteX32" fmla="*/ 485166 w 875754"/>
                  <a:gd name="connsiteY32" fmla="*/ 393199 h 1650011"/>
                  <a:gd name="connsiteX33" fmla="*/ 582797 w 875754"/>
                  <a:gd name="connsiteY33" fmla="*/ 405105 h 1650011"/>
                  <a:gd name="connsiteX34" fmla="*/ 523266 w 875754"/>
                  <a:gd name="connsiteY34" fmla="*/ 376531 h 1650011"/>
                  <a:gd name="connsiteX35" fmla="*/ 599466 w 875754"/>
                  <a:gd name="connsiteY35" fmla="*/ 352719 h 1650011"/>
                  <a:gd name="connsiteX36" fmla="*/ 549458 w 875754"/>
                  <a:gd name="connsiteY36" fmla="*/ 324144 h 1650011"/>
                  <a:gd name="connsiteX37" fmla="*/ 620897 w 875754"/>
                  <a:gd name="connsiteY37" fmla="*/ 286043 h 1650011"/>
                  <a:gd name="connsiteX38" fmla="*/ 551841 w 875754"/>
                  <a:gd name="connsiteY38" fmla="*/ 271757 h 1650011"/>
                  <a:gd name="connsiteX39" fmla="*/ 616134 w 875754"/>
                  <a:gd name="connsiteY39" fmla="*/ 245563 h 1650011"/>
                  <a:gd name="connsiteX40" fmla="*/ 642329 w 875754"/>
                  <a:gd name="connsiteY40" fmla="*/ 216988 h 1650011"/>
                  <a:gd name="connsiteX41" fmla="*/ 599466 w 875754"/>
                  <a:gd name="connsiteY41" fmla="*/ 216988 h 1650011"/>
                  <a:gd name="connsiteX42" fmla="*/ 656616 w 875754"/>
                  <a:gd name="connsiteY42" fmla="*/ 186032 h 1650011"/>
                  <a:gd name="connsiteX43" fmla="*/ 694715 w 875754"/>
                  <a:gd name="connsiteY43" fmla="*/ 136025 h 1650011"/>
                  <a:gd name="connsiteX44" fmla="*/ 680427 w 875754"/>
                  <a:gd name="connsiteY44" fmla="*/ 90782 h 1650011"/>
                  <a:gd name="connsiteX45" fmla="*/ 709003 w 875754"/>
                  <a:gd name="connsiteY45" fmla="*/ 102689 h 1650011"/>
                  <a:gd name="connsiteX46" fmla="*/ 696823 w 875754"/>
                  <a:gd name="connsiteY46" fmla="*/ 1564 h 1650011"/>
                  <a:gd name="connsiteX47" fmla="*/ 316096 w 875754"/>
                  <a:gd name="connsiteY47" fmla="*/ 336051 h 1650011"/>
                  <a:gd name="connsiteX48" fmla="*/ 299691 w 875754"/>
                  <a:gd name="connsiteY48" fmla="*/ 329712 h 1650011"/>
                  <a:gd name="connsiteX49" fmla="*/ 599603 w 875754"/>
                  <a:gd name="connsiteY49" fmla="*/ 55448 h 1650011"/>
                  <a:gd name="connsiteX0" fmla="*/ 599603 w 875754"/>
                  <a:gd name="connsiteY0" fmla="*/ 55448 h 1650011"/>
                  <a:gd name="connsiteX1" fmla="*/ 405902 w 875754"/>
                  <a:gd name="connsiteY1" fmla="*/ 191318 h 1650011"/>
                  <a:gd name="connsiteX2" fmla="*/ 270516 w 875754"/>
                  <a:gd name="connsiteY2" fmla="*/ 322581 h 1650011"/>
                  <a:gd name="connsiteX3" fmla="*/ 275529 w 875754"/>
                  <a:gd name="connsiteY3" fmla="*/ 646454 h 1650011"/>
                  <a:gd name="connsiteX4" fmla="*/ 273963 w 875754"/>
                  <a:gd name="connsiteY4" fmla="*/ 1009649 h 1650011"/>
                  <a:gd name="connsiteX5" fmla="*/ 195633 w 875754"/>
                  <a:gd name="connsiteY5" fmla="*/ 1224007 h 1650011"/>
                  <a:gd name="connsiteX6" fmla="*/ 8372 w 875754"/>
                  <a:gd name="connsiteY6" fmla="*/ 1601287 h 1650011"/>
                  <a:gd name="connsiteX7" fmla="*/ 499315 w 875754"/>
                  <a:gd name="connsiteY7" fmla="*/ 1616121 h 1650011"/>
                  <a:gd name="connsiteX8" fmla="*/ 628740 w 875754"/>
                  <a:gd name="connsiteY8" fmla="*/ 1238318 h 1650011"/>
                  <a:gd name="connsiteX9" fmla="*/ 718529 w 875754"/>
                  <a:gd name="connsiteY9" fmla="*/ 1093287 h 1650011"/>
                  <a:gd name="connsiteX10" fmla="*/ 749486 w 875754"/>
                  <a:gd name="connsiteY10" fmla="*/ 1033755 h 1650011"/>
                  <a:gd name="connsiteX11" fmla="*/ 632804 w 875754"/>
                  <a:gd name="connsiteY11" fmla="*/ 1012325 h 1650011"/>
                  <a:gd name="connsiteX12" fmla="*/ 800033 w 875754"/>
                  <a:gd name="connsiteY12" fmla="*/ 666749 h 1650011"/>
                  <a:gd name="connsiteX13" fmla="*/ 809696 w 875754"/>
                  <a:gd name="connsiteY13" fmla="*/ 498906 h 1650011"/>
                  <a:gd name="connsiteX14" fmla="*/ 863784 w 875754"/>
                  <a:gd name="connsiteY14" fmla="*/ 286044 h 1650011"/>
                  <a:gd name="connsiteX15" fmla="*/ 875691 w 875754"/>
                  <a:gd name="connsiteY15" fmla="*/ 159838 h 1650011"/>
                  <a:gd name="connsiteX16" fmla="*/ 827860 w 875754"/>
                  <a:gd name="connsiteY16" fmla="*/ 238736 h 1650011"/>
                  <a:gd name="connsiteX17" fmla="*/ 728053 w 875754"/>
                  <a:gd name="connsiteY17" fmla="*/ 219370 h 1650011"/>
                  <a:gd name="connsiteX18" fmla="*/ 730435 w 875754"/>
                  <a:gd name="connsiteY18" fmla="*/ 107449 h 1650011"/>
                  <a:gd name="connsiteX19" fmla="*/ 675666 w 875754"/>
                  <a:gd name="connsiteY19" fmla="*/ 236038 h 1650011"/>
                  <a:gd name="connsiteX20" fmla="*/ 611370 w 875754"/>
                  <a:gd name="connsiteY20" fmla="*/ 443208 h 1650011"/>
                  <a:gd name="connsiteX21" fmla="*/ 451829 w 875754"/>
                  <a:gd name="connsiteY21" fmla="*/ 733718 h 1650011"/>
                  <a:gd name="connsiteX22" fmla="*/ 494689 w 875754"/>
                  <a:gd name="connsiteY22" fmla="*/ 671805 h 1650011"/>
                  <a:gd name="connsiteX23" fmla="*/ 482783 w 875754"/>
                  <a:gd name="connsiteY23" fmla="*/ 633706 h 1650011"/>
                  <a:gd name="connsiteX24" fmla="*/ 549458 w 875754"/>
                  <a:gd name="connsiteY24" fmla="*/ 590844 h 1650011"/>
                  <a:gd name="connsiteX25" fmla="*/ 489928 w 875754"/>
                  <a:gd name="connsiteY25" fmla="*/ 576557 h 1650011"/>
                  <a:gd name="connsiteX26" fmla="*/ 492309 w 875754"/>
                  <a:gd name="connsiteY26" fmla="*/ 545600 h 1650011"/>
                  <a:gd name="connsiteX27" fmla="*/ 551840 w 875754"/>
                  <a:gd name="connsiteY27" fmla="*/ 519407 h 1650011"/>
                  <a:gd name="connsiteX28" fmla="*/ 504215 w 875754"/>
                  <a:gd name="connsiteY28" fmla="*/ 509882 h 1650011"/>
                  <a:gd name="connsiteX29" fmla="*/ 573270 w 875754"/>
                  <a:gd name="connsiteY29" fmla="*/ 497975 h 1650011"/>
                  <a:gd name="connsiteX30" fmla="*/ 487547 w 875754"/>
                  <a:gd name="connsiteY30" fmla="*/ 409868 h 1650011"/>
                  <a:gd name="connsiteX31" fmla="*/ 416108 w 875754"/>
                  <a:gd name="connsiteY31" fmla="*/ 414633 h 1650011"/>
                  <a:gd name="connsiteX32" fmla="*/ 485166 w 875754"/>
                  <a:gd name="connsiteY32" fmla="*/ 393199 h 1650011"/>
                  <a:gd name="connsiteX33" fmla="*/ 582797 w 875754"/>
                  <a:gd name="connsiteY33" fmla="*/ 405105 h 1650011"/>
                  <a:gd name="connsiteX34" fmla="*/ 523266 w 875754"/>
                  <a:gd name="connsiteY34" fmla="*/ 376531 h 1650011"/>
                  <a:gd name="connsiteX35" fmla="*/ 599466 w 875754"/>
                  <a:gd name="connsiteY35" fmla="*/ 352719 h 1650011"/>
                  <a:gd name="connsiteX36" fmla="*/ 549458 w 875754"/>
                  <a:gd name="connsiteY36" fmla="*/ 324144 h 1650011"/>
                  <a:gd name="connsiteX37" fmla="*/ 620897 w 875754"/>
                  <a:gd name="connsiteY37" fmla="*/ 286043 h 1650011"/>
                  <a:gd name="connsiteX38" fmla="*/ 551841 w 875754"/>
                  <a:gd name="connsiteY38" fmla="*/ 271757 h 1650011"/>
                  <a:gd name="connsiteX39" fmla="*/ 616134 w 875754"/>
                  <a:gd name="connsiteY39" fmla="*/ 245563 h 1650011"/>
                  <a:gd name="connsiteX40" fmla="*/ 642329 w 875754"/>
                  <a:gd name="connsiteY40" fmla="*/ 216988 h 1650011"/>
                  <a:gd name="connsiteX41" fmla="*/ 599466 w 875754"/>
                  <a:gd name="connsiteY41" fmla="*/ 216988 h 1650011"/>
                  <a:gd name="connsiteX42" fmla="*/ 656616 w 875754"/>
                  <a:gd name="connsiteY42" fmla="*/ 186032 h 1650011"/>
                  <a:gd name="connsiteX43" fmla="*/ 694715 w 875754"/>
                  <a:gd name="connsiteY43" fmla="*/ 136025 h 1650011"/>
                  <a:gd name="connsiteX44" fmla="*/ 680427 w 875754"/>
                  <a:gd name="connsiteY44" fmla="*/ 90782 h 1650011"/>
                  <a:gd name="connsiteX45" fmla="*/ 709003 w 875754"/>
                  <a:gd name="connsiteY45" fmla="*/ 102689 h 1650011"/>
                  <a:gd name="connsiteX46" fmla="*/ 696823 w 875754"/>
                  <a:gd name="connsiteY46" fmla="*/ 1564 h 1650011"/>
                  <a:gd name="connsiteX47" fmla="*/ 316096 w 875754"/>
                  <a:gd name="connsiteY47" fmla="*/ 336051 h 1650011"/>
                  <a:gd name="connsiteX48" fmla="*/ 299691 w 875754"/>
                  <a:gd name="connsiteY48" fmla="*/ 329712 h 1650011"/>
                  <a:gd name="connsiteX49" fmla="*/ 599603 w 875754"/>
                  <a:gd name="connsiteY49" fmla="*/ 55448 h 1650011"/>
                  <a:gd name="connsiteX0" fmla="*/ 599603 w 875754"/>
                  <a:gd name="connsiteY0" fmla="*/ 55448 h 1650011"/>
                  <a:gd name="connsiteX1" fmla="*/ 405902 w 875754"/>
                  <a:gd name="connsiteY1" fmla="*/ 191318 h 1650011"/>
                  <a:gd name="connsiteX2" fmla="*/ 270516 w 875754"/>
                  <a:gd name="connsiteY2" fmla="*/ 322581 h 1650011"/>
                  <a:gd name="connsiteX3" fmla="*/ 275529 w 875754"/>
                  <a:gd name="connsiteY3" fmla="*/ 646454 h 1650011"/>
                  <a:gd name="connsiteX4" fmla="*/ 273963 w 875754"/>
                  <a:gd name="connsiteY4" fmla="*/ 1009649 h 1650011"/>
                  <a:gd name="connsiteX5" fmla="*/ 195633 w 875754"/>
                  <a:gd name="connsiteY5" fmla="*/ 1224007 h 1650011"/>
                  <a:gd name="connsiteX6" fmla="*/ 8372 w 875754"/>
                  <a:gd name="connsiteY6" fmla="*/ 1601287 h 1650011"/>
                  <a:gd name="connsiteX7" fmla="*/ 499315 w 875754"/>
                  <a:gd name="connsiteY7" fmla="*/ 1616121 h 1650011"/>
                  <a:gd name="connsiteX8" fmla="*/ 628740 w 875754"/>
                  <a:gd name="connsiteY8" fmla="*/ 1238318 h 1650011"/>
                  <a:gd name="connsiteX9" fmla="*/ 718529 w 875754"/>
                  <a:gd name="connsiteY9" fmla="*/ 1093287 h 1650011"/>
                  <a:gd name="connsiteX10" fmla="*/ 749486 w 875754"/>
                  <a:gd name="connsiteY10" fmla="*/ 1033755 h 1650011"/>
                  <a:gd name="connsiteX11" fmla="*/ 632804 w 875754"/>
                  <a:gd name="connsiteY11" fmla="*/ 1012325 h 1650011"/>
                  <a:gd name="connsiteX12" fmla="*/ 800033 w 875754"/>
                  <a:gd name="connsiteY12" fmla="*/ 666749 h 1650011"/>
                  <a:gd name="connsiteX13" fmla="*/ 809696 w 875754"/>
                  <a:gd name="connsiteY13" fmla="*/ 498906 h 1650011"/>
                  <a:gd name="connsiteX14" fmla="*/ 863784 w 875754"/>
                  <a:gd name="connsiteY14" fmla="*/ 286044 h 1650011"/>
                  <a:gd name="connsiteX15" fmla="*/ 875691 w 875754"/>
                  <a:gd name="connsiteY15" fmla="*/ 159838 h 1650011"/>
                  <a:gd name="connsiteX16" fmla="*/ 827860 w 875754"/>
                  <a:gd name="connsiteY16" fmla="*/ 238736 h 1650011"/>
                  <a:gd name="connsiteX17" fmla="*/ 728053 w 875754"/>
                  <a:gd name="connsiteY17" fmla="*/ 219370 h 1650011"/>
                  <a:gd name="connsiteX18" fmla="*/ 730435 w 875754"/>
                  <a:gd name="connsiteY18" fmla="*/ 107449 h 1650011"/>
                  <a:gd name="connsiteX19" fmla="*/ 675666 w 875754"/>
                  <a:gd name="connsiteY19" fmla="*/ 236038 h 1650011"/>
                  <a:gd name="connsiteX20" fmla="*/ 611370 w 875754"/>
                  <a:gd name="connsiteY20" fmla="*/ 443208 h 1650011"/>
                  <a:gd name="connsiteX21" fmla="*/ 451829 w 875754"/>
                  <a:gd name="connsiteY21" fmla="*/ 733718 h 1650011"/>
                  <a:gd name="connsiteX22" fmla="*/ 494689 w 875754"/>
                  <a:gd name="connsiteY22" fmla="*/ 671805 h 1650011"/>
                  <a:gd name="connsiteX23" fmla="*/ 482783 w 875754"/>
                  <a:gd name="connsiteY23" fmla="*/ 633706 h 1650011"/>
                  <a:gd name="connsiteX24" fmla="*/ 549458 w 875754"/>
                  <a:gd name="connsiteY24" fmla="*/ 590844 h 1650011"/>
                  <a:gd name="connsiteX25" fmla="*/ 489928 w 875754"/>
                  <a:gd name="connsiteY25" fmla="*/ 576557 h 1650011"/>
                  <a:gd name="connsiteX26" fmla="*/ 492309 w 875754"/>
                  <a:gd name="connsiteY26" fmla="*/ 545600 h 1650011"/>
                  <a:gd name="connsiteX27" fmla="*/ 551840 w 875754"/>
                  <a:gd name="connsiteY27" fmla="*/ 519407 h 1650011"/>
                  <a:gd name="connsiteX28" fmla="*/ 504215 w 875754"/>
                  <a:gd name="connsiteY28" fmla="*/ 509882 h 1650011"/>
                  <a:gd name="connsiteX29" fmla="*/ 573270 w 875754"/>
                  <a:gd name="connsiteY29" fmla="*/ 497975 h 1650011"/>
                  <a:gd name="connsiteX30" fmla="*/ 487547 w 875754"/>
                  <a:gd name="connsiteY30" fmla="*/ 409868 h 1650011"/>
                  <a:gd name="connsiteX31" fmla="*/ 416108 w 875754"/>
                  <a:gd name="connsiteY31" fmla="*/ 414633 h 1650011"/>
                  <a:gd name="connsiteX32" fmla="*/ 485166 w 875754"/>
                  <a:gd name="connsiteY32" fmla="*/ 393199 h 1650011"/>
                  <a:gd name="connsiteX33" fmla="*/ 582797 w 875754"/>
                  <a:gd name="connsiteY33" fmla="*/ 405105 h 1650011"/>
                  <a:gd name="connsiteX34" fmla="*/ 523266 w 875754"/>
                  <a:gd name="connsiteY34" fmla="*/ 376531 h 1650011"/>
                  <a:gd name="connsiteX35" fmla="*/ 599466 w 875754"/>
                  <a:gd name="connsiteY35" fmla="*/ 352719 h 1650011"/>
                  <a:gd name="connsiteX36" fmla="*/ 549458 w 875754"/>
                  <a:gd name="connsiteY36" fmla="*/ 324144 h 1650011"/>
                  <a:gd name="connsiteX37" fmla="*/ 620897 w 875754"/>
                  <a:gd name="connsiteY37" fmla="*/ 286043 h 1650011"/>
                  <a:gd name="connsiteX38" fmla="*/ 551841 w 875754"/>
                  <a:gd name="connsiteY38" fmla="*/ 271757 h 1650011"/>
                  <a:gd name="connsiteX39" fmla="*/ 616134 w 875754"/>
                  <a:gd name="connsiteY39" fmla="*/ 245563 h 1650011"/>
                  <a:gd name="connsiteX40" fmla="*/ 642329 w 875754"/>
                  <a:gd name="connsiteY40" fmla="*/ 216988 h 1650011"/>
                  <a:gd name="connsiteX41" fmla="*/ 599466 w 875754"/>
                  <a:gd name="connsiteY41" fmla="*/ 216988 h 1650011"/>
                  <a:gd name="connsiteX42" fmla="*/ 656616 w 875754"/>
                  <a:gd name="connsiteY42" fmla="*/ 186032 h 1650011"/>
                  <a:gd name="connsiteX43" fmla="*/ 694715 w 875754"/>
                  <a:gd name="connsiteY43" fmla="*/ 136025 h 1650011"/>
                  <a:gd name="connsiteX44" fmla="*/ 680427 w 875754"/>
                  <a:gd name="connsiteY44" fmla="*/ 90782 h 1650011"/>
                  <a:gd name="connsiteX45" fmla="*/ 709003 w 875754"/>
                  <a:gd name="connsiteY45" fmla="*/ 102689 h 1650011"/>
                  <a:gd name="connsiteX46" fmla="*/ 696823 w 875754"/>
                  <a:gd name="connsiteY46" fmla="*/ 1564 h 1650011"/>
                  <a:gd name="connsiteX47" fmla="*/ 316096 w 875754"/>
                  <a:gd name="connsiteY47" fmla="*/ 336051 h 1650011"/>
                  <a:gd name="connsiteX48" fmla="*/ 299691 w 875754"/>
                  <a:gd name="connsiteY48" fmla="*/ 329712 h 1650011"/>
                  <a:gd name="connsiteX49" fmla="*/ 599603 w 875754"/>
                  <a:gd name="connsiteY49" fmla="*/ 55448 h 1650011"/>
                  <a:gd name="connsiteX0" fmla="*/ 299691 w 875754"/>
                  <a:gd name="connsiteY0" fmla="*/ 329712 h 1650011"/>
                  <a:gd name="connsiteX1" fmla="*/ 405902 w 875754"/>
                  <a:gd name="connsiteY1" fmla="*/ 191318 h 1650011"/>
                  <a:gd name="connsiteX2" fmla="*/ 270516 w 875754"/>
                  <a:gd name="connsiteY2" fmla="*/ 322581 h 1650011"/>
                  <a:gd name="connsiteX3" fmla="*/ 275529 w 875754"/>
                  <a:gd name="connsiteY3" fmla="*/ 646454 h 1650011"/>
                  <a:gd name="connsiteX4" fmla="*/ 273963 w 875754"/>
                  <a:gd name="connsiteY4" fmla="*/ 1009649 h 1650011"/>
                  <a:gd name="connsiteX5" fmla="*/ 195633 w 875754"/>
                  <a:gd name="connsiteY5" fmla="*/ 1224007 h 1650011"/>
                  <a:gd name="connsiteX6" fmla="*/ 8372 w 875754"/>
                  <a:gd name="connsiteY6" fmla="*/ 1601287 h 1650011"/>
                  <a:gd name="connsiteX7" fmla="*/ 499315 w 875754"/>
                  <a:gd name="connsiteY7" fmla="*/ 1616121 h 1650011"/>
                  <a:gd name="connsiteX8" fmla="*/ 628740 w 875754"/>
                  <a:gd name="connsiteY8" fmla="*/ 1238318 h 1650011"/>
                  <a:gd name="connsiteX9" fmla="*/ 718529 w 875754"/>
                  <a:gd name="connsiteY9" fmla="*/ 1093287 h 1650011"/>
                  <a:gd name="connsiteX10" fmla="*/ 749486 w 875754"/>
                  <a:gd name="connsiteY10" fmla="*/ 1033755 h 1650011"/>
                  <a:gd name="connsiteX11" fmla="*/ 632804 w 875754"/>
                  <a:gd name="connsiteY11" fmla="*/ 1012325 h 1650011"/>
                  <a:gd name="connsiteX12" fmla="*/ 800033 w 875754"/>
                  <a:gd name="connsiteY12" fmla="*/ 666749 h 1650011"/>
                  <a:gd name="connsiteX13" fmla="*/ 809696 w 875754"/>
                  <a:gd name="connsiteY13" fmla="*/ 498906 h 1650011"/>
                  <a:gd name="connsiteX14" fmla="*/ 863784 w 875754"/>
                  <a:gd name="connsiteY14" fmla="*/ 286044 h 1650011"/>
                  <a:gd name="connsiteX15" fmla="*/ 875691 w 875754"/>
                  <a:gd name="connsiteY15" fmla="*/ 159838 h 1650011"/>
                  <a:gd name="connsiteX16" fmla="*/ 827860 w 875754"/>
                  <a:gd name="connsiteY16" fmla="*/ 238736 h 1650011"/>
                  <a:gd name="connsiteX17" fmla="*/ 728053 w 875754"/>
                  <a:gd name="connsiteY17" fmla="*/ 219370 h 1650011"/>
                  <a:gd name="connsiteX18" fmla="*/ 730435 w 875754"/>
                  <a:gd name="connsiteY18" fmla="*/ 107449 h 1650011"/>
                  <a:gd name="connsiteX19" fmla="*/ 675666 w 875754"/>
                  <a:gd name="connsiteY19" fmla="*/ 236038 h 1650011"/>
                  <a:gd name="connsiteX20" fmla="*/ 611370 w 875754"/>
                  <a:gd name="connsiteY20" fmla="*/ 443208 h 1650011"/>
                  <a:gd name="connsiteX21" fmla="*/ 451829 w 875754"/>
                  <a:gd name="connsiteY21" fmla="*/ 733718 h 1650011"/>
                  <a:gd name="connsiteX22" fmla="*/ 494689 w 875754"/>
                  <a:gd name="connsiteY22" fmla="*/ 671805 h 1650011"/>
                  <a:gd name="connsiteX23" fmla="*/ 482783 w 875754"/>
                  <a:gd name="connsiteY23" fmla="*/ 633706 h 1650011"/>
                  <a:gd name="connsiteX24" fmla="*/ 549458 w 875754"/>
                  <a:gd name="connsiteY24" fmla="*/ 590844 h 1650011"/>
                  <a:gd name="connsiteX25" fmla="*/ 489928 w 875754"/>
                  <a:gd name="connsiteY25" fmla="*/ 576557 h 1650011"/>
                  <a:gd name="connsiteX26" fmla="*/ 492309 w 875754"/>
                  <a:gd name="connsiteY26" fmla="*/ 545600 h 1650011"/>
                  <a:gd name="connsiteX27" fmla="*/ 551840 w 875754"/>
                  <a:gd name="connsiteY27" fmla="*/ 519407 h 1650011"/>
                  <a:gd name="connsiteX28" fmla="*/ 504215 w 875754"/>
                  <a:gd name="connsiteY28" fmla="*/ 509882 h 1650011"/>
                  <a:gd name="connsiteX29" fmla="*/ 573270 w 875754"/>
                  <a:gd name="connsiteY29" fmla="*/ 497975 h 1650011"/>
                  <a:gd name="connsiteX30" fmla="*/ 487547 w 875754"/>
                  <a:gd name="connsiteY30" fmla="*/ 409868 h 1650011"/>
                  <a:gd name="connsiteX31" fmla="*/ 416108 w 875754"/>
                  <a:gd name="connsiteY31" fmla="*/ 414633 h 1650011"/>
                  <a:gd name="connsiteX32" fmla="*/ 485166 w 875754"/>
                  <a:gd name="connsiteY32" fmla="*/ 393199 h 1650011"/>
                  <a:gd name="connsiteX33" fmla="*/ 582797 w 875754"/>
                  <a:gd name="connsiteY33" fmla="*/ 405105 h 1650011"/>
                  <a:gd name="connsiteX34" fmla="*/ 523266 w 875754"/>
                  <a:gd name="connsiteY34" fmla="*/ 376531 h 1650011"/>
                  <a:gd name="connsiteX35" fmla="*/ 599466 w 875754"/>
                  <a:gd name="connsiteY35" fmla="*/ 352719 h 1650011"/>
                  <a:gd name="connsiteX36" fmla="*/ 549458 w 875754"/>
                  <a:gd name="connsiteY36" fmla="*/ 324144 h 1650011"/>
                  <a:gd name="connsiteX37" fmla="*/ 620897 w 875754"/>
                  <a:gd name="connsiteY37" fmla="*/ 286043 h 1650011"/>
                  <a:gd name="connsiteX38" fmla="*/ 551841 w 875754"/>
                  <a:gd name="connsiteY38" fmla="*/ 271757 h 1650011"/>
                  <a:gd name="connsiteX39" fmla="*/ 616134 w 875754"/>
                  <a:gd name="connsiteY39" fmla="*/ 245563 h 1650011"/>
                  <a:gd name="connsiteX40" fmla="*/ 642329 w 875754"/>
                  <a:gd name="connsiteY40" fmla="*/ 216988 h 1650011"/>
                  <a:gd name="connsiteX41" fmla="*/ 599466 w 875754"/>
                  <a:gd name="connsiteY41" fmla="*/ 216988 h 1650011"/>
                  <a:gd name="connsiteX42" fmla="*/ 656616 w 875754"/>
                  <a:gd name="connsiteY42" fmla="*/ 186032 h 1650011"/>
                  <a:gd name="connsiteX43" fmla="*/ 694715 w 875754"/>
                  <a:gd name="connsiteY43" fmla="*/ 136025 h 1650011"/>
                  <a:gd name="connsiteX44" fmla="*/ 680427 w 875754"/>
                  <a:gd name="connsiteY44" fmla="*/ 90782 h 1650011"/>
                  <a:gd name="connsiteX45" fmla="*/ 709003 w 875754"/>
                  <a:gd name="connsiteY45" fmla="*/ 102689 h 1650011"/>
                  <a:gd name="connsiteX46" fmla="*/ 696823 w 875754"/>
                  <a:gd name="connsiteY46" fmla="*/ 1564 h 1650011"/>
                  <a:gd name="connsiteX47" fmla="*/ 316096 w 875754"/>
                  <a:gd name="connsiteY47" fmla="*/ 336051 h 1650011"/>
                  <a:gd name="connsiteX48" fmla="*/ 299691 w 875754"/>
                  <a:gd name="connsiteY48" fmla="*/ 329712 h 1650011"/>
                  <a:gd name="connsiteX0" fmla="*/ 299691 w 875754"/>
                  <a:gd name="connsiteY0" fmla="*/ 329712 h 1650011"/>
                  <a:gd name="connsiteX1" fmla="*/ 270516 w 875754"/>
                  <a:gd name="connsiteY1" fmla="*/ 322581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47" fmla="*/ 299691 w 875754"/>
                  <a:gd name="connsiteY47" fmla="*/ 329712 h 1650011"/>
                  <a:gd name="connsiteX0" fmla="*/ 316096 w 875754"/>
                  <a:gd name="connsiteY0" fmla="*/ 336051 h 1650011"/>
                  <a:gd name="connsiteX1" fmla="*/ 270516 w 875754"/>
                  <a:gd name="connsiteY1" fmla="*/ 322581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258610 w 875754"/>
                  <a:gd name="connsiteY1" fmla="*/ 394018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272898 w 875754"/>
                  <a:gd name="connsiteY1" fmla="*/ 453549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275529 w 875754"/>
                  <a:gd name="connsiteY1" fmla="*/ 646454 h 1650011"/>
                  <a:gd name="connsiteX2" fmla="*/ 273963 w 875754"/>
                  <a:gd name="connsiteY2" fmla="*/ 1009649 h 1650011"/>
                  <a:gd name="connsiteX3" fmla="*/ 195633 w 875754"/>
                  <a:gd name="connsiteY3" fmla="*/ 1224007 h 1650011"/>
                  <a:gd name="connsiteX4" fmla="*/ 8372 w 875754"/>
                  <a:gd name="connsiteY4" fmla="*/ 1601287 h 1650011"/>
                  <a:gd name="connsiteX5" fmla="*/ 499315 w 875754"/>
                  <a:gd name="connsiteY5" fmla="*/ 1616121 h 1650011"/>
                  <a:gd name="connsiteX6" fmla="*/ 628740 w 875754"/>
                  <a:gd name="connsiteY6" fmla="*/ 1238318 h 1650011"/>
                  <a:gd name="connsiteX7" fmla="*/ 718529 w 875754"/>
                  <a:gd name="connsiteY7" fmla="*/ 1093287 h 1650011"/>
                  <a:gd name="connsiteX8" fmla="*/ 749486 w 875754"/>
                  <a:gd name="connsiteY8" fmla="*/ 1033755 h 1650011"/>
                  <a:gd name="connsiteX9" fmla="*/ 632804 w 875754"/>
                  <a:gd name="connsiteY9" fmla="*/ 1012325 h 1650011"/>
                  <a:gd name="connsiteX10" fmla="*/ 800033 w 875754"/>
                  <a:gd name="connsiteY10" fmla="*/ 666749 h 1650011"/>
                  <a:gd name="connsiteX11" fmla="*/ 809696 w 875754"/>
                  <a:gd name="connsiteY11" fmla="*/ 498906 h 1650011"/>
                  <a:gd name="connsiteX12" fmla="*/ 863784 w 875754"/>
                  <a:gd name="connsiteY12" fmla="*/ 286044 h 1650011"/>
                  <a:gd name="connsiteX13" fmla="*/ 875691 w 875754"/>
                  <a:gd name="connsiteY13" fmla="*/ 159838 h 1650011"/>
                  <a:gd name="connsiteX14" fmla="*/ 827860 w 875754"/>
                  <a:gd name="connsiteY14" fmla="*/ 238736 h 1650011"/>
                  <a:gd name="connsiteX15" fmla="*/ 728053 w 875754"/>
                  <a:gd name="connsiteY15" fmla="*/ 219370 h 1650011"/>
                  <a:gd name="connsiteX16" fmla="*/ 730435 w 875754"/>
                  <a:gd name="connsiteY16" fmla="*/ 107449 h 1650011"/>
                  <a:gd name="connsiteX17" fmla="*/ 675666 w 875754"/>
                  <a:gd name="connsiteY17" fmla="*/ 236038 h 1650011"/>
                  <a:gd name="connsiteX18" fmla="*/ 611370 w 875754"/>
                  <a:gd name="connsiteY18" fmla="*/ 443208 h 1650011"/>
                  <a:gd name="connsiteX19" fmla="*/ 451829 w 875754"/>
                  <a:gd name="connsiteY19" fmla="*/ 733718 h 1650011"/>
                  <a:gd name="connsiteX20" fmla="*/ 494689 w 875754"/>
                  <a:gd name="connsiteY20" fmla="*/ 671805 h 1650011"/>
                  <a:gd name="connsiteX21" fmla="*/ 482783 w 875754"/>
                  <a:gd name="connsiteY21" fmla="*/ 633706 h 1650011"/>
                  <a:gd name="connsiteX22" fmla="*/ 549458 w 875754"/>
                  <a:gd name="connsiteY22" fmla="*/ 590844 h 1650011"/>
                  <a:gd name="connsiteX23" fmla="*/ 489928 w 875754"/>
                  <a:gd name="connsiteY23" fmla="*/ 576557 h 1650011"/>
                  <a:gd name="connsiteX24" fmla="*/ 492309 w 875754"/>
                  <a:gd name="connsiteY24" fmla="*/ 545600 h 1650011"/>
                  <a:gd name="connsiteX25" fmla="*/ 551840 w 875754"/>
                  <a:gd name="connsiteY25" fmla="*/ 519407 h 1650011"/>
                  <a:gd name="connsiteX26" fmla="*/ 504215 w 875754"/>
                  <a:gd name="connsiteY26" fmla="*/ 509882 h 1650011"/>
                  <a:gd name="connsiteX27" fmla="*/ 573270 w 875754"/>
                  <a:gd name="connsiteY27" fmla="*/ 497975 h 1650011"/>
                  <a:gd name="connsiteX28" fmla="*/ 487547 w 875754"/>
                  <a:gd name="connsiteY28" fmla="*/ 409868 h 1650011"/>
                  <a:gd name="connsiteX29" fmla="*/ 416108 w 875754"/>
                  <a:gd name="connsiteY29" fmla="*/ 414633 h 1650011"/>
                  <a:gd name="connsiteX30" fmla="*/ 485166 w 875754"/>
                  <a:gd name="connsiteY30" fmla="*/ 393199 h 1650011"/>
                  <a:gd name="connsiteX31" fmla="*/ 582797 w 875754"/>
                  <a:gd name="connsiteY31" fmla="*/ 405105 h 1650011"/>
                  <a:gd name="connsiteX32" fmla="*/ 523266 w 875754"/>
                  <a:gd name="connsiteY32" fmla="*/ 376531 h 1650011"/>
                  <a:gd name="connsiteX33" fmla="*/ 599466 w 875754"/>
                  <a:gd name="connsiteY33" fmla="*/ 352719 h 1650011"/>
                  <a:gd name="connsiteX34" fmla="*/ 549458 w 875754"/>
                  <a:gd name="connsiteY34" fmla="*/ 324144 h 1650011"/>
                  <a:gd name="connsiteX35" fmla="*/ 620897 w 875754"/>
                  <a:gd name="connsiteY35" fmla="*/ 286043 h 1650011"/>
                  <a:gd name="connsiteX36" fmla="*/ 551841 w 875754"/>
                  <a:gd name="connsiteY36" fmla="*/ 271757 h 1650011"/>
                  <a:gd name="connsiteX37" fmla="*/ 616134 w 875754"/>
                  <a:gd name="connsiteY37" fmla="*/ 245563 h 1650011"/>
                  <a:gd name="connsiteX38" fmla="*/ 642329 w 875754"/>
                  <a:gd name="connsiteY38" fmla="*/ 216988 h 1650011"/>
                  <a:gd name="connsiteX39" fmla="*/ 599466 w 875754"/>
                  <a:gd name="connsiteY39" fmla="*/ 216988 h 1650011"/>
                  <a:gd name="connsiteX40" fmla="*/ 656616 w 875754"/>
                  <a:gd name="connsiteY40" fmla="*/ 186032 h 1650011"/>
                  <a:gd name="connsiteX41" fmla="*/ 694715 w 875754"/>
                  <a:gd name="connsiteY41" fmla="*/ 136025 h 1650011"/>
                  <a:gd name="connsiteX42" fmla="*/ 680427 w 875754"/>
                  <a:gd name="connsiteY42" fmla="*/ 90782 h 1650011"/>
                  <a:gd name="connsiteX43" fmla="*/ 709003 w 875754"/>
                  <a:gd name="connsiteY43" fmla="*/ 102689 h 1650011"/>
                  <a:gd name="connsiteX44" fmla="*/ 696823 w 875754"/>
                  <a:gd name="connsiteY44" fmla="*/ 1564 h 1650011"/>
                  <a:gd name="connsiteX45" fmla="*/ 316096 w 875754"/>
                  <a:gd name="connsiteY45" fmla="*/ 336051 h 1650011"/>
                  <a:gd name="connsiteX0" fmla="*/ 316096 w 875754"/>
                  <a:gd name="connsiteY0" fmla="*/ 336051 h 1650011"/>
                  <a:gd name="connsiteX1" fmla="*/ 275529 w 875754"/>
                  <a:gd name="connsiteY1" fmla="*/ 646454 h 1650011"/>
                  <a:gd name="connsiteX2" fmla="*/ 273963 w 875754"/>
                  <a:gd name="connsiteY2" fmla="*/ 1009649 h 1650011"/>
                  <a:gd name="connsiteX3" fmla="*/ 195633 w 875754"/>
                  <a:gd name="connsiteY3" fmla="*/ 1224007 h 1650011"/>
                  <a:gd name="connsiteX4" fmla="*/ 8372 w 875754"/>
                  <a:gd name="connsiteY4" fmla="*/ 1601287 h 1650011"/>
                  <a:gd name="connsiteX5" fmla="*/ 499315 w 875754"/>
                  <a:gd name="connsiteY5" fmla="*/ 1616121 h 1650011"/>
                  <a:gd name="connsiteX6" fmla="*/ 628740 w 875754"/>
                  <a:gd name="connsiteY6" fmla="*/ 1238318 h 1650011"/>
                  <a:gd name="connsiteX7" fmla="*/ 718529 w 875754"/>
                  <a:gd name="connsiteY7" fmla="*/ 1093287 h 1650011"/>
                  <a:gd name="connsiteX8" fmla="*/ 749486 w 875754"/>
                  <a:gd name="connsiteY8" fmla="*/ 1033755 h 1650011"/>
                  <a:gd name="connsiteX9" fmla="*/ 632804 w 875754"/>
                  <a:gd name="connsiteY9" fmla="*/ 1012325 h 1650011"/>
                  <a:gd name="connsiteX10" fmla="*/ 800033 w 875754"/>
                  <a:gd name="connsiteY10" fmla="*/ 666749 h 1650011"/>
                  <a:gd name="connsiteX11" fmla="*/ 809696 w 875754"/>
                  <a:gd name="connsiteY11" fmla="*/ 498906 h 1650011"/>
                  <a:gd name="connsiteX12" fmla="*/ 863784 w 875754"/>
                  <a:gd name="connsiteY12" fmla="*/ 286044 h 1650011"/>
                  <a:gd name="connsiteX13" fmla="*/ 875691 w 875754"/>
                  <a:gd name="connsiteY13" fmla="*/ 159838 h 1650011"/>
                  <a:gd name="connsiteX14" fmla="*/ 827860 w 875754"/>
                  <a:gd name="connsiteY14" fmla="*/ 238736 h 1650011"/>
                  <a:gd name="connsiteX15" fmla="*/ 728053 w 875754"/>
                  <a:gd name="connsiteY15" fmla="*/ 219370 h 1650011"/>
                  <a:gd name="connsiteX16" fmla="*/ 730435 w 875754"/>
                  <a:gd name="connsiteY16" fmla="*/ 107449 h 1650011"/>
                  <a:gd name="connsiteX17" fmla="*/ 675666 w 875754"/>
                  <a:gd name="connsiteY17" fmla="*/ 236038 h 1650011"/>
                  <a:gd name="connsiteX18" fmla="*/ 611370 w 875754"/>
                  <a:gd name="connsiteY18" fmla="*/ 443208 h 1650011"/>
                  <a:gd name="connsiteX19" fmla="*/ 451829 w 875754"/>
                  <a:gd name="connsiteY19" fmla="*/ 733718 h 1650011"/>
                  <a:gd name="connsiteX20" fmla="*/ 494689 w 875754"/>
                  <a:gd name="connsiteY20" fmla="*/ 671805 h 1650011"/>
                  <a:gd name="connsiteX21" fmla="*/ 482783 w 875754"/>
                  <a:gd name="connsiteY21" fmla="*/ 633706 h 1650011"/>
                  <a:gd name="connsiteX22" fmla="*/ 549458 w 875754"/>
                  <a:gd name="connsiteY22" fmla="*/ 590844 h 1650011"/>
                  <a:gd name="connsiteX23" fmla="*/ 489928 w 875754"/>
                  <a:gd name="connsiteY23" fmla="*/ 576557 h 1650011"/>
                  <a:gd name="connsiteX24" fmla="*/ 492309 w 875754"/>
                  <a:gd name="connsiteY24" fmla="*/ 545600 h 1650011"/>
                  <a:gd name="connsiteX25" fmla="*/ 551840 w 875754"/>
                  <a:gd name="connsiteY25" fmla="*/ 519407 h 1650011"/>
                  <a:gd name="connsiteX26" fmla="*/ 504215 w 875754"/>
                  <a:gd name="connsiteY26" fmla="*/ 509882 h 1650011"/>
                  <a:gd name="connsiteX27" fmla="*/ 573270 w 875754"/>
                  <a:gd name="connsiteY27" fmla="*/ 497975 h 1650011"/>
                  <a:gd name="connsiteX28" fmla="*/ 487547 w 875754"/>
                  <a:gd name="connsiteY28" fmla="*/ 409868 h 1650011"/>
                  <a:gd name="connsiteX29" fmla="*/ 416108 w 875754"/>
                  <a:gd name="connsiteY29" fmla="*/ 414633 h 1650011"/>
                  <a:gd name="connsiteX30" fmla="*/ 485166 w 875754"/>
                  <a:gd name="connsiteY30" fmla="*/ 393199 h 1650011"/>
                  <a:gd name="connsiteX31" fmla="*/ 582797 w 875754"/>
                  <a:gd name="connsiteY31" fmla="*/ 405105 h 1650011"/>
                  <a:gd name="connsiteX32" fmla="*/ 523266 w 875754"/>
                  <a:gd name="connsiteY32" fmla="*/ 376531 h 1650011"/>
                  <a:gd name="connsiteX33" fmla="*/ 599466 w 875754"/>
                  <a:gd name="connsiteY33" fmla="*/ 352719 h 1650011"/>
                  <a:gd name="connsiteX34" fmla="*/ 549458 w 875754"/>
                  <a:gd name="connsiteY34" fmla="*/ 324144 h 1650011"/>
                  <a:gd name="connsiteX35" fmla="*/ 620897 w 875754"/>
                  <a:gd name="connsiteY35" fmla="*/ 286043 h 1650011"/>
                  <a:gd name="connsiteX36" fmla="*/ 551841 w 875754"/>
                  <a:gd name="connsiteY36" fmla="*/ 271757 h 1650011"/>
                  <a:gd name="connsiteX37" fmla="*/ 616134 w 875754"/>
                  <a:gd name="connsiteY37" fmla="*/ 245563 h 1650011"/>
                  <a:gd name="connsiteX38" fmla="*/ 642329 w 875754"/>
                  <a:gd name="connsiteY38" fmla="*/ 216988 h 1650011"/>
                  <a:gd name="connsiteX39" fmla="*/ 599466 w 875754"/>
                  <a:gd name="connsiteY39" fmla="*/ 216988 h 1650011"/>
                  <a:gd name="connsiteX40" fmla="*/ 656616 w 875754"/>
                  <a:gd name="connsiteY40" fmla="*/ 186032 h 1650011"/>
                  <a:gd name="connsiteX41" fmla="*/ 694715 w 875754"/>
                  <a:gd name="connsiteY41" fmla="*/ 136025 h 1650011"/>
                  <a:gd name="connsiteX42" fmla="*/ 680427 w 875754"/>
                  <a:gd name="connsiteY42" fmla="*/ 90782 h 1650011"/>
                  <a:gd name="connsiteX43" fmla="*/ 709003 w 875754"/>
                  <a:gd name="connsiteY43" fmla="*/ 102689 h 1650011"/>
                  <a:gd name="connsiteX44" fmla="*/ 696823 w 875754"/>
                  <a:gd name="connsiteY44" fmla="*/ 1564 h 1650011"/>
                  <a:gd name="connsiteX45" fmla="*/ 316096 w 875754"/>
                  <a:gd name="connsiteY45" fmla="*/ 336051 h 1650011"/>
                  <a:gd name="connsiteX0" fmla="*/ 316096 w 875754"/>
                  <a:gd name="connsiteY0" fmla="*/ 336051 h 1650011"/>
                  <a:gd name="connsiteX1" fmla="*/ 285140 w 875754"/>
                  <a:gd name="connsiteY1" fmla="*/ 419393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189890 w 875754"/>
                  <a:gd name="connsiteY1" fmla="*/ 417011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189890 w 875754"/>
                  <a:gd name="connsiteY1" fmla="*/ 417011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273234 w 875754"/>
                  <a:gd name="connsiteY1" fmla="*/ 393198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273234 w 875754"/>
                  <a:gd name="connsiteY1" fmla="*/ 393198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273234 w 875754"/>
                  <a:gd name="connsiteY1" fmla="*/ 393198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273234 w 875754"/>
                  <a:gd name="connsiteY1" fmla="*/ 426535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273234 w 875754"/>
                  <a:gd name="connsiteY1" fmla="*/ 426535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875754" h="1650011">
                    <a:moveTo>
                      <a:pt x="316096" y="336051"/>
                    </a:moveTo>
                    <a:cubicBezTo>
                      <a:pt x="247482" y="405689"/>
                      <a:pt x="279321" y="341859"/>
                      <a:pt x="273234" y="426535"/>
                    </a:cubicBezTo>
                    <a:cubicBezTo>
                      <a:pt x="269493" y="478575"/>
                      <a:pt x="275408" y="549268"/>
                      <a:pt x="275529" y="646454"/>
                    </a:cubicBezTo>
                    <a:cubicBezTo>
                      <a:pt x="275651" y="743640"/>
                      <a:pt x="287279" y="913390"/>
                      <a:pt x="273963" y="1009649"/>
                    </a:cubicBezTo>
                    <a:cubicBezTo>
                      <a:pt x="260647" y="1105908"/>
                      <a:pt x="239898" y="1125401"/>
                      <a:pt x="195633" y="1224007"/>
                    </a:cubicBezTo>
                    <a:cubicBezTo>
                      <a:pt x="151368" y="1322613"/>
                      <a:pt x="-42242" y="1535935"/>
                      <a:pt x="8372" y="1601287"/>
                    </a:cubicBezTo>
                    <a:cubicBezTo>
                      <a:pt x="58986" y="1666639"/>
                      <a:pt x="419373" y="1660741"/>
                      <a:pt x="499315" y="1616121"/>
                    </a:cubicBezTo>
                    <a:cubicBezTo>
                      <a:pt x="555444" y="1561976"/>
                      <a:pt x="592204" y="1325457"/>
                      <a:pt x="628740" y="1238318"/>
                    </a:cubicBezTo>
                    <a:cubicBezTo>
                      <a:pt x="665276" y="1151179"/>
                      <a:pt x="695772" y="1143089"/>
                      <a:pt x="718529" y="1093287"/>
                    </a:cubicBezTo>
                    <a:cubicBezTo>
                      <a:pt x="731943" y="1063559"/>
                      <a:pt x="767742" y="1040105"/>
                      <a:pt x="749486" y="1033755"/>
                    </a:cubicBezTo>
                    <a:cubicBezTo>
                      <a:pt x="731230" y="1027405"/>
                      <a:pt x="632317" y="1073095"/>
                      <a:pt x="632804" y="1012325"/>
                    </a:cubicBezTo>
                    <a:cubicBezTo>
                      <a:pt x="864272" y="1108717"/>
                      <a:pt x="770551" y="752319"/>
                      <a:pt x="800033" y="666749"/>
                    </a:cubicBezTo>
                    <a:cubicBezTo>
                      <a:pt x="829515" y="581179"/>
                      <a:pt x="799071" y="562357"/>
                      <a:pt x="809696" y="498906"/>
                    </a:cubicBezTo>
                    <a:cubicBezTo>
                      <a:pt x="820321" y="435455"/>
                      <a:pt x="846039" y="413595"/>
                      <a:pt x="863784" y="286044"/>
                    </a:cubicBezTo>
                    <a:cubicBezTo>
                      <a:pt x="867242" y="258505"/>
                      <a:pt x="874138" y="186376"/>
                      <a:pt x="875691" y="159838"/>
                    </a:cubicBezTo>
                    <a:cubicBezTo>
                      <a:pt x="877244" y="133300"/>
                      <a:pt x="850084" y="202621"/>
                      <a:pt x="827860" y="238736"/>
                    </a:cubicBezTo>
                    <a:cubicBezTo>
                      <a:pt x="813955" y="261332"/>
                      <a:pt x="744291" y="241251"/>
                      <a:pt x="728053" y="219370"/>
                    </a:cubicBezTo>
                    <a:cubicBezTo>
                      <a:pt x="711816" y="197489"/>
                      <a:pt x="739166" y="104671"/>
                      <a:pt x="730435" y="107449"/>
                    </a:cubicBezTo>
                    <a:cubicBezTo>
                      <a:pt x="721704" y="110227"/>
                      <a:pt x="696304" y="183253"/>
                      <a:pt x="675666" y="236038"/>
                    </a:cubicBezTo>
                    <a:cubicBezTo>
                      <a:pt x="653442" y="317795"/>
                      <a:pt x="648676" y="360261"/>
                      <a:pt x="611370" y="443208"/>
                    </a:cubicBezTo>
                    <a:cubicBezTo>
                      <a:pt x="574064" y="526155"/>
                      <a:pt x="594307" y="653946"/>
                      <a:pt x="451829" y="733718"/>
                    </a:cubicBezTo>
                    <a:cubicBezTo>
                      <a:pt x="545095" y="651565"/>
                      <a:pt x="529614" y="650771"/>
                      <a:pt x="494689" y="671805"/>
                    </a:cubicBezTo>
                    <a:cubicBezTo>
                      <a:pt x="564538" y="580126"/>
                      <a:pt x="533186" y="605131"/>
                      <a:pt x="482783" y="633706"/>
                    </a:cubicBezTo>
                    <a:cubicBezTo>
                      <a:pt x="508580" y="602750"/>
                      <a:pt x="537155" y="596797"/>
                      <a:pt x="549458" y="590844"/>
                    </a:cubicBezTo>
                    <a:cubicBezTo>
                      <a:pt x="533186" y="584891"/>
                      <a:pt x="495484" y="580526"/>
                      <a:pt x="489928" y="576557"/>
                    </a:cubicBezTo>
                    <a:cubicBezTo>
                      <a:pt x="484372" y="572588"/>
                      <a:pt x="651455" y="531710"/>
                      <a:pt x="492309" y="545600"/>
                    </a:cubicBezTo>
                    <a:cubicBezTo>
                      <a:pt x="590338" y="507104"/>
                      <a:pt x="566920" y="531313"/>
                      <a:pt x="551840" y="519407"/>
                    </a:cubicBezTo>
                    <a:cubicBezTo>
                      <a:pt x="533584" y="507104"/>
                      <a:pt x="578431" y="504723"/>
                      <a:pt x="504215" y="509882"/>
                    </a:cubicBezTo>
                    <a:cubicBezTo>
                      <a:pt x="539537" y="488848"/>
                      <a:pt x="543109" y="489244"/>
                      <a:pt x="573270" y="497975"/>
                    </a:cubicBezTo>
                    <a:cubicBezTo>
                      <a:pt x="582796" y="425347"/>
                      <a:pt x="520487" y="425743"/>
                      <a:pt x="487547" y="409868"/>
                    </a:cubicBezTo>
                    <a:cubicBezTo>
                      <a:pt x="454607" y="393993"/>
                      <a:pt x="414521" y="418602"/>
                      <a:pt x="416108" y="414633"/>
                    </a:cubicBezTo>
                    <a:cubicBezTo>
                      <a:pt x="417696" y="410664"/>
                      <a:pt x="450638" y="392803"/>
                      <a:pt x="485166" y="393199"/>
                    </a:cubicBezTo>
                    <a:cubicBezTo>
                      <a:pt x="519694" y="393595"/>
                      <a:pt x="576447" y="407883"/>
                      <a:pt x="582797" y="405105"/>
                    </a:cubicBezTo>
                    <a:cubicBezTo>
                      <a:pt x="576447" y="406693"/>
                      <a:pt x="593910" y="384072"/>
                      <a:pt x="523266" y="376531"/>
                    </a:cubicBezTo>
                    <a:cubicBezTo>
                      <a:pt x="526044" y="367800"/>
                      <a:pt x="589941" y="360656"/>
                      <a:pt x="599466" y="352719"/>
                    </a:cubicBezTo>
                    <a:cubicBezTo>
                      <a:pt x="568113" y="349544"/>
                      <a:pt x="561364" y="327716"/>
                      <a:pt x="549458" y="324144"/>
                    </a:cubicBezTo>
                    <a:cubicBezTo>
                      <a:pt x="582002" y="305094"/>
                      <a:pt x="576446" y="381293"/>
                      <a:pt x="620897" y="286043"/>
                    </a:cubicBezTo>
                    <a:cubicBezTo>
                      <a:pt x="619309" y="255087"/>
                      <a:pt x="574860" y="276519"/>
                      <a:pt x="551841" y="271757"/>
                    </a:cubicBezTo>
                    <a:cubicBezTo>
                      <a:pt x="535172" y="267788"/>
                      <a:pt x="631612" y="248738"/>
                      <a:pt x="616134" y="245563"/>
                    </a:cubicBezTo>
                    <a:cubicBezTo>
                      <a:pt x="600656" y="242388"/>
                      <a:pt x="657410" y="218575"/>
                      <a:pt x="642329" y="216988"/>
                    </a:cubicBezTo>
                    <a:cubicBezTo>
                      <a:pt x="627248" y="215401"/>
                      <a:pt x="604229" y="219766"/>
                      <a:pt x="599466" y="216988"/>
                    </a:cubicBezTo>
                    <a:cubicBezTo>
                      <a:pt x="594703" y="214210"/>
                      <a:pt x="664554" y="193176"/>
                      <a:pt x="656616" y="186032"/>
                    </a:cubicBezTo>
                    <a:cubicBezTo>
                      <a:pt x="648679" y="178888"/>
                      <a:pt x="711781" y="149916"/>
                      <a:pt x="694715" y="136025"/>
                    </a:cubicBezTo>
                    <a:cubicBezTo>
                      <a:pt x="677649" y="122134"/>
                      <a:pt x="684396" y="103085"/>
                      <a:pt x="680427" y="90782"/>
                    </a:cubicBezTo>
                    <a:cubicBezTo>
                      <a:pt x="685983" y="97529"/>
                      <a:pt x="708255" y="120337"/>
                      <a:pt x="709003" y="102689"/>
                    </a:cubicBezTo>
                    <a:cubicBezTo>
                      <a:pt x="709751" y="85041"/>
                      <a:pt x="721826" y="-13517"/>
                      <a:pt x="696823" y="1564"/>
                    </a:cubicBezTo>
                    <a:cubicBezTo>
                      <a:pt x="631605" y="40902"/>
                      <a:pt x="411738" y="250404"/>
                      <a:pt x="316096" y="336051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dirty="0"/>
              </a:p>
            </p:txBody>
          </p:sp>
          <p:sp>
            <p:nvSpPr>
              <p:cNvPr id="754" name="Abgerundetes Rechteck 22"/>
              <p:cNvSpPr/>
              <p:nvPr/>
            </p:nvSpPr>
            <p:spPr>
              <a:xfrm>
                <a:off x="2633663" y="3827317"/>
                <a:ext cx="138112" cy="151698"/>
              </a:xfrm>
              <a:custGeom>
                <a:avLst/>
                <a:gdLst>
                  <a:gd name="connsiteX0" fmla="*/ 0 w 128753"/>
                  <a:gd name="connsiteY0" fmla="*/ 21459 h 173832"/>
                  <a:gd name="connsiteX1" fmla="*/ 21459 w 128753"/>
                  <a:gd name="connsiteY1" fmla="*/ 0 h 173832"/>
                  <a:gd name="connsiteX2" fmla="*/ 107294 w 128753"/>
                  <a:gd name="connsiteY2" fmla="*/ 0 h 173832"/>
                  <a:gd name="connsiteX3" fmla="*/ 128753 w 128753"/>
                  <a:gd name="connsiteY3" fmla="*/ 21459 h 173832"/>
                  <a:gd name="connsiteX4" fmla="*/ 128753 w 128753"/>
                  <a:gd name="connsiteY4" fmla="*/ 152373 h 173832"/>
                  <a:gd name="connsiteX5" fmla="*/ 107294 w 128753"/>
                  <a:gd name="connsiteY5" fmla="*/ 173832 h 173832"/>
                  <a:gd name="connsiteX6" fmla="*/ 21459 w 128753"/>
                  <a:gd name="connsiteY6" fmla="*/ 173832 h 173832"/>
                  <a:gd name="connsiteX7" fmla="*/ 0 w 128753"/>
                  <a:gd name="connsiteY7" fmla="*/ 152373 h 173832"/>
                  <a:gd name="connsiteX8" fmla="*/ 0 w 128753"/>
                  <a:gd name="connsiteY8" fmla="*/ 21459 h 173832"/>
                  <a:gd name="connsiteX0" fmla="*/ 38100 w 166853"/>
                  <a:gd name="connsiteY0" fmla="*/ 21459 h 173832"/>
                  <a:gd name="connsiteX1" fmla="*/ 59559 w 166853"/>
                  <a:gd name="connsiteY1" fmla="*/ 0 h 173832"/>
                  <a:gd name="connsiteX2" fmla="*/ 145394 w 166853"/>
                  <a:gd name="connsiteY2" fmla="*/ 0 h 173832"/>
                  <a:gd name="connsiteX3" fmla="*/ 166853 w 166853"/>
                  <a:gd name="connsiteY3" fmla="*/ 21459 h 173832"/>
                  <a:gd name="connsiteX4" fmla="*/ 166853 w 166853"/>
                  <a:gd name="connsiteY4" fmla="*/ 152373 h 173832"/>
                  <a:gd name="connsiteX5" fmla="*/ 145394 w 166853"/>
                  <a:gd name="connsiteY5" fmla="*/ 173832 h 173832"/>
                  <a:gd name="connsiteX6" fmla="*/ 59559 w 166853"/>
                  <a:gd name="connsiteY6" fmla="*/ 173832 h 173832"/>
                  <a:gd name="connsiteX7" fmla="*/ 0 w 166853"/>
                  <a:gd name="connsiteY7" fmla="*/ 121416 h 173832"/>
                  <a:gd name="connsiteX8" fmla="*/ 38100 w 166853"/>
                  <a:gd name="connsiteY8" fmla="*/ 21459 h 173832"/>
                  <a:gd name="connsiteX0" fmla="*/ 0 w 166853"/>
                  <a:gd name="connsiteY0" fmla="*/ 121416 h 173832"/>
                  <a:gd name="connsiteX1" fmla="*/ 59559 w 166853"/>
                  <a:gd name="connsiteY1" fmla="*/ 0 h 173832"/>
                  <a:gd name="connsiteX2" fmla="*/ 145394 w 166853"/>
                  <a:gd name="connsiteY2" fmla="*/ 0 h 173832"/>
                  <a:gd name="connsiteX3" fmla="*/ 166853 w 166853"/>
                  <a:gd name="connsiteY3" fmla="*/ 21459 h 173832"/>
                  <a:gd name="connsiteX4" fmla="*/ 166853 w 166853"/>
                  <a:gd name="connsiteY4" fmla="*/ 152373 h 173832"/>
                  <a:gd name="connsiteX5" fmla="*/ 145394 w 166853"/>
                  <a:gd name="connsiteY5" fmla="*/ 173832 h 173832"/>
                  <a:gd name="connsiteX6" fmla="*/ 59559 w 166853"/>
                  <a:gd name="connsiteY6" fmla="*/ 173832 h 173832"/>
                  <a:gd name="connsiteX7" fmla="*/ 0 w 166853"/>
                  <a:gd name="connsiteY7" fmla="*/ 121416 h 173832"/>
                  <a:gd name="connsiteX0" fmla="*/ 0 w 166853"/>
                  <a:gd name="connsiteY0" fmla="*/ 121416 h 173832"/>
                  <a:gd name="connsiteX1" fmla="*/ 35746 w 166853"/>
                  <a:gd name="connsiteY1" fmla="*/ 16669 h 173832"/>
                  <a:gd name="connsiteX2" fmla="*/ 145394 w 166853"/>
                  <a:gd name="connsiteY2" fmla="*/ 0 h 173832"/>
                  <a:gd name="connsiteX3" fmla="*/ 166853 w 166853"/>
                  <a:gd name="connsiteY3" fmla="*/ 21459 h 173832"/>
                  <a:gd name="connsiteX4" fmla="*/ 166853 w 166853"/>
                  <a:gd name="connsiteY4" fmla="*/ 152373 h 173832"/>
                  <a:gd name="connsiteX5" fmla="*/ 145394 w 166853"/>
                  <a:gd name="connsiteY5" fmla="*/ 173832 h 173832"/>
                  <a:gd name="connsiteX6" fmla="*/ 59559 w 166853"/>
                  <a:gd name="connsiteY6" fmla="*/ 173832 h 173832"/>
                  <a:gd name="connsiteX7" fmla="*/ 0 w 166853"/>
                  <a:gd name="connsiteY7" fmla="*/ 121416 h 173832"/>
                  <a:gd name="connsiteX0" fmla="*/ 0 w 166853"/>
                  <a:gd name="connsiteY0" fmla="*/ 121416 h 173832"/>
                  <a:gd name="connsiteX1" fmla="*/ 35746 w 166853"/>
                  <a:gd name="connsiteY1" fmla="*/ 16669 h 173832"/>
                  <a:gd name="connsiteX2" fmla="*/ 145394 w 166853"/>
                  <a:gd name="connsiteY2" fmla="*/ 0 h 173832"/>
                  <a:gd name="connsiteX3" fmla="*/ 166853 w 166853"/>
                  <a:gd name="connsiteY3" fmla="*/ 21459 h 173832"/>
                  <a:gd name="connsiteX4" fmla="*/ 166853 w 166853"/>
                  <a:gd name="connsiteY4" fmla="*/ 152373 h 173832"/>
                  <a:gd name="connsiteX5" fmla="*/ 145394 w 166853"/>
                  <a:gd name="connsiteY5" fmla="*/ 173832 h 173832"/>
                  <a:gd name="connsiteX6" fmla="*/ 0 w 166853"/>
                  <a:gd name="connsiteY6" fmla="*/ 121416 h 173832"/>
                  <a:gd name="connsiteX0" fmla="*/ 0 w 166853"/>
                  <a:gd name="connsiteY0" fmla="*/ 121416 h 164307"/>
                  <a:gd name="connsiteX1" fmla="*/ 35746 w 166853"/>
                  <a:gd name="connsiteY1" fmla="*/ 16669 h 164307"/>
                  <a:gd name="connsiteX2" fmla="*/ 145394 w 166853"/>
                  <a:gd name="connsiteY2" fmla="*/ 0 h 164307"/>
                  <a:gd name="connsiteX3" fmla="*/ 166853 w 166853"/>
                  <a:gd name="connsiteY3" fmla="*/ 21459 h 164307"/>
                  <a:gd name="connsiteX4" fmla="*/ 166853 w 166853"/>
                  <a:gd name="connsiteY4" fmla="*/ 152373 h 164307"/>
                  <a:gd name="connsiteX5" fmla="*/ 54907 w 166853"/>
                  <a:gd name="connsiteY5" fmla="*/ 164307 h 164307"/>
                  <a:gd name="connsiteX6" fmla="*/ 0 w 166853"/>
                  <a:gd name="connsiteY6" fmla="*/ 121416 h 164307"/>
                  <a:gd name="connsiteX0" fmla="*/ 0 w 166853"/>
                  <a:gd name="connsiteY0" fmla="*/ 121416 h 157793"/>
                  <a:gd name="connsiteX1" fmla="*/ 35746 w 166853"/>
                  <a:gd name="connsiteY1" fmla="*/ 16669 h 157793"/>
                  <a:gd name="connsiteX2" fmla="*/ 145394 w 166853"/>
                  <a:gd name="connsiteY2" fmla="*/ 0 h 157793"/>
                  <a:gd name="connsiteX3" fmla="*/ 166853 w 166853"/>
                  <a:gd name="connsiteY3" fmla="*/ 21459 h 157793"/>
                  <a:gd name="connsiteX4" fmla="*/ 166853 w 166853"/>
                  <a:gd name="connsiteY4" fmla="*/ 152373 h 157793"/>
                  <a:gd name="connsiteX5" fmla="*/ 0 w 166853"/>
                  <a:gd name="connsiteY5" fmla="*/ 121416 h 157793"/>
                  <a:gd name="connsiteX0" fmla="*/ 0 w 166853"/>
                  <a:gd name="connsiteY0" fmla="*/ 121416 h 166288"/>
                  <a:gd name="connsiteX1" fmla="*/ 35746 w 166853"/>
                  <a:gd name="connsiteY1" fmla="*/ 16669 h 166288"/>
                  <a:gd name="connsiteX2" fmla="*/ 145394 w 166853"/>
                  <a:gd name="connsiteY2" fmla="*/ 0 h 166288"/>
                  <a:gd name="connsiteX3" fmla="*/ 166853 w 166853"/>
                  <a:gd name="connsiteY3" fmla="*/ 21459 h 166288"/>
                  <a:gd name="connsiteX4" fmla="*/ 109703 w 166853"/>
                  <a:gd name="connsiteY4" fmla="*/ 161898 h 166288"/>
                  <a:gd name="connsiteX5" fmla="*/ 0 w 166853"/>
                  <a:gd name="connsiteY5" fmla="*/ 121416 h 166288"/>
                  <a:gd name="connsiteX0" fmla="*/ 0 w 166853"/>
                  <a:gd name="connsiteY0" fmla="*/ 121416 h 166288"/>
                  <a:gd name="connsiteX1" fmla="*/ 35746 w 166853"/>
                  <a:gd name="connsiteY1" fmla="*/ 16669 h 166288"/>
                  <a:gd name="connsiteX2" fmla="*/ 145394 w 166853"/>
                  <a:gd name="connsiteY2" fmla="*/ 0 h 166288"/>
                  <a:gd name="connsiteX3" fmla="*/ 166853 w 166853"/>
                  <a:gd name="connsiteY3" fmla="*/ 21459 h 166288"/>
                  <a:gd name="connsiteX4" fmla="*/ 109703 w 166853"/>
                  <a:gd name="connsiteY4" fmla="*/ 161898 h 166288"/>
                  <a:gd name="connsiteX5" fmla="*/ 0 w 166853"/>
                  <a:gd name="connsiteY5" fmla="*/ 121416 h 166288"/>
                  <a:gd name="connsiteX0" fmla="*/ 0 w 166853"/>
                  <a:gd name="connsiteY0" fmla="*/ 121416 h 166288"/>
                  <a:gd name="connsiteX1" fmla="*/ 35746 w 166853"/>
                  <a:gd name="connsiteY1" fmla="*/ 16669 h 166288"/>
                  <a:gd name="connsiteX2" fmla="*/ 145394 w 166853"/>
                  <a:gd name="connsiteY2" fmla="*/ 0 h 166288"/>
                  <a:gd name="connsiteX3" fmla="*/ 166853 w 166853"/>
                  <a:gd name="connsiteY3" fmla="*/ 21459 h 166288"/>
                  <a:gd name="connsiteX4" fmla="*/ 109703 w 166853"/>
                  <a:gd name="connsiteY4" fmla="*/ 161898 h 166288"/>
                  <a:gd name="connsiteX5" fmla="*/ 0 w 166853"/>
                  <a:gd name="connsiteY5" fmla="*/ 121416 h 166288"/>
                  <a:gd name="connsiteX0" fmla="*/ 0 w 166853"/>
                  <a:gd name="connsiteY0" fmla="*/ 104747 h 149619"/>
                  <a:gd name="connsiteX1" fmla="*/ 35746 w 166853"/>
                  <a:gd name="connsiteY1" fmla="*/ 0 h 149619"/>
                  <a:gd name="connsiteX2" fmla="*/ 166853 w 166853"/>
                  <a:gd name="connsiteY2" fmla="*/ 4790 h 149619"/>
                  <a:gd name="connsiteX3" fmla="*/ 109703 w 166853"/>
                  <a:gd name="connsiteY3" fmla="*/ 145229 h 149619"/>
                  <a:gd name="connsiteX4" fmla="*/ 0 w 166853"/>
                  <a:gd name="connsiteY4" fmla="*/ 104747 h 149619"/>
                  <a:gd name="connsiteX0" fmla="*/ 0 w 147803"/>
                  <a:gd name="connsiteY0" fmla="*/ 104747 h 147940"/>
                  <a:gd name="connsiteX1" fmla="*/ 35746 w 147803"/>
                  <a:gd name="connsiteY1" fmla="*/ 0 h 147940"/>
                  <a:gd name="connsiteX2" fmla="*/ 147803 w 147803"/>
                  <a:gd name="connsiteY2" fmla="*/ 33365 h 147940"/>
                  <a:gd name="connsiteX3" fmla="*/ 109703 w 147803"/>
                  <a:gd name="connsiteY3" fmla="*/ 145229 h 147940"/>
                  <a:gd name="connsiteX4" fmla="*/ 0 w 147803"/>
                  <a:gd name="connsiteY4" fmla="*/ 104747 h 147940"/>
                  <a:gd name="connsiteX0" fmla="*/ 0 w 156344"/>
                  <a:gd name="connsiteY0" fmla="*/ 104747 h 147940"/>
                  <a:gd name="connsiteX1" fmla="*/ 35746 w 156344"/>
                  <a:gd name="connsiteY1" fmla="*/ 0 h 147940"/>
                  <a:gd name="connsiteX2" fmla="*/ 147803 w 156344"/>
                  <a:gd name="connsiteY2" fmla="*/ 33365 h 147940"/>
                  <a:gd name="connsiteX3" fmla="*/ 109703 w 156344"/>
                  <a:gd name="connsiteY3" fmla="*/ 145229 h 147940"/>
                  <a:gd name="connsiteX4" fmla="*/ 0 w 156344"/>
                  <a:gd name="connsiteY4" fmla="*/ 104747 h 147940"/>
                  <a:gd name="connsiteX0" fmla="*/ 0 w 151977"/>
                  <a:gd name="connsiteY0" fmla="*/ 110709 h 153902"/>
                  <a:gd name="connsiteX1" fmla="*/ 35746 w 151977"/>
                  <a:gd name="connsiteY1" fmla="*/ 5962 h 153902"/>
                  <a:gd name="connsiteX2" fmla="*/ 147803 w 151977"/>
                  <a:gd name="connsiteY2" fmla="*/ 39327 h 153902"/>
                  <a:gd name="connsiteX3" fmla="*/ 109703 w 151977"/>
                  <a:gd name="connsiteY3" fmla="*/ 151191 h 153902"/>
                  <a:gd name="connsiteX4" fmla="*/ 0 w 151977"/>
                  <a:gd name="connsiteY4" fmla="*/ 110709 h 153902"/>
                  <a:gd name="connsiteX0" fmla="*/ 0 w 151977"/>
                  <a:gd name="connsiteY0" fmla="*/ 110709 h 153902"/>
                  <a:gd name="connsiteX1" fmla="*/ 35746 w 151977"/>
                  <a:gd name="connsiteY1" fmla="*/ 5962 h 153902"/>
                  <a:gd name="connsiteX2" fmla="*/ 147803 w 151977"/>
                  <a:gd name="connsiteY2" fmla="*/ 39327 h 153902"/>
                  <a:gd name="connsiteX3" fmla="*/ 109703 w 151977"/>
                  <a:gd name="connsiteY3" fmla="*/ 151191 h 153902"/>
                  <a:gd name="connsiteX4" fmla="*/ 0 w 151977"/>
                  <a:gd name="connsiteY4" fmla="*/ 110709 h 153902"/>
                  <a:gd name="connsiteX0" fmla="*/ 0 w 151977"/>
                  <a:gd name="connsiteY0" fmla="*/ 125200 h 168393"/>
                  <a:gd name="connsiteX1" fmla="*/ 35746 w 151977"/>
                  <a:gd name="connsiteY1" fmla="*/ 20453 h 168393"/>
                  <a:gd name="connsiteX2" fmla="*/ 147803 w 151977"/>
                  <a:gd name="connsiteY2" fmla="*/ 53818 h 168393"/>
                  <a:gd name="connsiteX3" fmla="*/ 109703 w 151977"/>
                  <a:gd name="connsiteY3" fmla="*/ 165682 h 168393"/>
                  <a:gd name="connsiteX4" fmla="*/ 0 w 151977"/>
                  <a:gd name="connsiteY4" fmla="*/ 125200 h 168393"/>
                  <a:gd name="connsiteX0" fmla="*/ 0 w 151272"/>
                  <a:gd name="connsiteY0" fmla="*/ 112268 h 155461"/>
                  <a:gd name="connsiteX1" fmla="*/ 30983 w 151272"/>
                  <a:gd name="connsiteY1" fmla="*/ 9902 h 155461"/>
                  <a:gd name="connsiteX2" fmla="*/ 147803 w 151272"/>
                  <a:gd name="connsiteY2" fmla="*/ 40886 h 155461"/>
                  <a:gd name="connsiteX3" fmla="*/ 109703 w 151272"/>
                  <a:gd name="connsiteY3" fmla="*/ 152750 h 155461"/>
                  <a:gd name="connsiteX4" fmla="*/ 0 w 151272"/>
                  <a:gd name="connsiteY4" fmla="*/ 112268 h 155461"/>
                  <a:gd name="connsiteX0" fmla="*/ 0 w 151272"/>
                  <a:gd name="connsiteY0" fmla="*/ 117403 h 160596"/>
                  <a:gd name="connsiteX1" fmla="*/ 30983 w 151272"/>
                  <a:gd name="connsiteY1" fmla="*/ 15037 h 160596"/>
                  <a:gd name="connsiteX2" fmla="*/ 147803 w 151272"/>
                  <a:gd name="connsiteY2" fmla="*/ 46021 h 160596"/>
                  <a:gd name="connsiteX3" fmla="*/ 109703 w 151272"/>
                  <a:gd name="connsiteY3" fmla="*/ 157885 h 160596"/>
                  <a:gd name="connsiteX4" fmla="*/ 0 w 151272"/>
                  <a:gd name="connsiteY4" fmla="*/ 117403 h 160596"/>
                  <a:gd name="connsiteX0" fmla="*/ 0 w 151272"/>
                  <a:gd name="connsiteY0" fmla="*/ 113624 h 150692"/>
                  <a:gd name="connsiteX1" fmla="*/ 30983 w 151272"/>
                  <a:gd name="connsiteY1" fmla="*/ 4114 h 150692"/>
                  <a:gd name="connsiteX2" fmla="*/ 147803 w 151272"/>
                  <a:gd name="connsiteY2" fmla="*/ 35098 h 150692"/>
                  <a:gd name="connsiteX3" fmla="*/ 109703 w 151272"/>
                  <a:gd name="connsiteY3" fmla="*/ 146962 h 150692"/>
                  <a:gd name="connsiteX4" fmla="*/ 0 w 151272"/>
                  <a:gd name="connsiteY4" fmla="*/ 113624 h 150692"/>
                  <a:gd name="connsiteX0" fmla="*/ 0 w 151272"/>
                  <a:gd name="connsiteY0" fmla="*/ 113624 h 151698"/>
                  <a:gd name="connsiteX1" fmla="*/ 30983 w 151272"/>
                  <a:gd name="connsiteY1" fmla="*/ 4114 h 151698"/>
                  <a:gd name="connsiteX2" fmla="*/ 147803 w 151272"/>
                  <a:gd name="connsiteY2" fmla="*/ 35098 h 151698"/>
                  <a:gd name="connsiteX3" fmla="*/ 109703 w 151272"/>
                  <a:gd name="connsiteY3" fmla="*/ 146962 h 151698"/>
                  <a:gd name="connsiteX4" fmla="*/ 0 w 151272"/>
                  <a:gd name="connsiteY4" fmla="*/ 113624 h 151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272" h="151698">
                    <a:moveTo>
                      <a:pt x="0" y="113624"/>
                    </a:moveTo>
                    <a:cubicBezTo>
                      <a:pt x="0" y="84652"/>
                      <a:pt x="6349" y="17202"/>
                      <a:pt x="30983" y="4114"/>
                    </a:cubicBezTo>
                    <a:cubicBezTo>
                      <a:pt x="55617" y="-8974"/>
                      <a:pt x="134683" y="11290"/>
                      <a:pt x="147803" y="35098"/>
                    </a:cubicBezTo>
                    <a:cubicBezTo>
                      <a:pt x="160923" y="58906"/>
                      <a:pt x="134337" y="133874"/>
                      <a:pt x="109703" y="146962"/>
                    </a:cubicBezTo>
                    <a:cubicBezTo>
                      <a:pt x="85069" y="160050"/>
                      <a:pt x="0" y="145072"/>
                      <a:pt x="0" y="113624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sp>
            <p:nvSpPr>
              <p:cNvPr id="755" name="Ellipse 24"/>
              <p:cNvSpPr/>
              <p:nvPr/>
            </p:nvSpPr>
            <p:spPr>
              <a:xfrm>
                <a:off x="2170687" y="3838558"/>
                <a:ext cx="305939" cy="600049"/>
              </a:xfrm>
              <a:custGeom>
                <a:avLst/>
                <a:gdLst>
                  <a:gd name="connsiteX0" fmla="*/ 0 w 319088"/>
                  <a:gd name="connsiteY0" fmla="*/ 92842 h 185684"/>
                  <a:gd name="connsiteX1" fmla="*/ 159544 w 319088"/>
                  <a:gd name="connsiteY1" fmla="*/ 0 h 185684"/>
                  <a:gd name="connsiteX2" fmla="*/ 319088 w 319088"/>
                  <a:gd name="connsiteY2" fmla="*/ 92842 h 185684"/>
                  <a:gd name="connsiteX3" fmla="*/ 159544 w 319088"/>
                  <a:gd name="connsiteY3" fmla="*/ 185684 h 185684"/>
                  <a:gd name="connsiteX4" fmla="*/ 0 w 319088"/>
                  <a:gd name="connsiteY4" fmla="*/ 92842 h 185684"/>
                  <a:gd name="connsiteX0" fmla="*/ 24261 w 343349"/>
                  <a:gd name="connsiteY0" fmla="*/ 92842 h 388091"/>
                  <a:gd name="connsiteX1" fmla="*/ 183805 w 343349"/>
                  <a:gd name="connsiteY1" fmla="*/ 0 h 388091"/>
                  <a:gd name="connsiteX2" fmla="*/ 343349 w 343349"/>
                  <a:gd name="connsiteY2" fmla="*/ 92842 h 388091"/>
                  <a:gd name="connsiteX3" fmla="*/ 57599 w 343349"/>
                  <a:gd name="connsiteY3" fmla="*/ 388091 h 388091"/>
                  <a:gd name="connsiteX4" fmla="*/ 24261 w 343349"/>
                  <a:gd name="connsiteY4" fmla="*/ 92842 h 388091"/>
                  <a:gd name="connsiteX0" fmla="*/ 38799 w 445466"/>
                  <a:gd name="connsiteY0" fmla="*/ 107130 h 402379"/>
                  <a:gd name="connsiteX1" fmla="*/ 417418 w 445466"/>
                  <a:gd name="connsiteY1" fmla="*/ 0 h 402379"/>
                  <a:gd name="connsiteX2" fmla="*/ 357887 w 445466"/>
                  <a:gd name="connsiteY2" fmla="*/ 107130 h 402379"/>
                  <a:gd name="connsiteX3" fmla="*/ 72137 w 445466"/>
                  <a:gd name="connsiteY3" fmla="*/ 402379 h 402379"/>
                  <a:gd name="connsiteX4" fmla="*/ 38799 w 445466"/>
                  <a:gd name="connsiteY4" fmla="*/ 107130 h 402379"/>
                  <a:gd name="connsiteX0" fmla="*/ 44778 w 389633"/>
                  <a:gd name="connsiteY0" fmla="*/ 254341 h 410052"/>
                  <a:gd name="connsiteX1" fmla="*/ 378153 w 389633"/>
                  <a:gd name="connsiteY1" fmla="*/ 4336 h 410052"/>
                  <a:gd name="connsiteX2" fmla="*/ 318622 w 389633"/>
                  <a:gd name="connsiteY2" fmla="*/ 111466 h 410052"/>
                  <a:gd name="connsiteX3" fmla="*/ 32872 w 389633"/>
                  <a:gd name="connsiteY3" fmla="*/ 406715 h 410052"/>
                  <a:gd name="connsiteX4" fmla="*/ 44778 w 389633"/>
                  <a:gd name="connsiteY4" fmla="*/ 254341 h 410052"/>
                  <a:gd name="connsiteX0" fmla="*/ 38540 w 383395"/>
                  <a:gd name="connsiteY0" fmla="*/ 254341 h 409590"/>
                  <a:gd name="connsiteX1" fmla="*/ 371915 w 383395"/>
                  <a:gd name="connsiteY1" fmla="*/ 4336 h 409590"/>
                  <a:gd name="connsiteX2" fmla="*/ 312384 w 383395"/>
                  <a:gd name="connsiteY2" fmla="*/ 111466 h 409590"/>
                  <a:gd name="connsiteX3" fmla="*/ 26634 w 383395"/>
                  <a:gd name="connsiteY3" fmla="*/ 406715 h 409590"/>
                  <a:gd name="connsiteX4" fmla="*/ 38540 w 383395"/>
                  <a:gd name="connsiteY4" fmla="*/ 254341 h 409590"/>
                  <a:gd name="connsiteX0" fmla="*/ 21474 w 354858"/>
                  <a:gd name="connsiteY0" fmla="*/ 250314 h 403798"/>
                  <a:gd name="connsiteX1" fmla="*/ 354849 w 354858"/>
                  <a:gd name="connsiteY1" fmla="*/ 309 h 403798"/>
                  <a:gd name="connsiteX2" fmla="*/ 33380 w 354858"/>
                  <a:gd name="connsiteY2" fmla="*/ 307464 h 403798"/>
                  <a:gd name="connsiteX3" fmla="*/ 9568 w 354858"/>
                  <a:gd name="connsiteY3" fmla="*/ 402688 h 403798"/>
                  <a:gd name="connsiteX4" fmla="*/ 21474 w 354858"/>
                  <a:gd name="connsiteY4" fmla="*/ 250314 h 403798"/>
                  <a:gd name="connsiteX0" fmla="*/ 21474 w 354860"/>
                  <a:gd name="connsiteY0" fmla="*/ 250314 h 403798"/>
                  <a:gd name="connsiteX1" fmla="*/ 354849 w 354860"/>
                  <a:gd name="connsiteY1" fmla="*/ 309 h 403798"/>
                  <a:gd name="connsiteX2" fmla="*/ 33380 w 354860"/>
                  <a:gd name="connsiteY2" fmla="*/ 307464 h 403798"/>
                  <a:gd name="connsiteX3" fmla="*/ 9568 w 354860"/>
                  <a:gd name="connsiteY3" fmla="*/ 402688 h 403798"/>
                  <a:gd name="connsiteX4" fmla="*/ 21474 w 354860"/>
                  <a:gd name="connsiteY4" fmla="*/ 250314 h 403798"/>
                  <a:gd name="connsiteX0" fmla="*/ 28658 w 362044"/>
                  <a:gd name="connsiteY0" fmla="*/ 250403 h 576898"/>
                  <a:gd name="connsiteX1" fmla="*/ 362033 w 362044"/>
                  <a:gd name="connsiteY1" fmla="*/ 398 h 576898"/>
                  <a:gd name="connsiteX2" fmla="*/ 40564 w 362044"/>
                  <a:gd name="connsiteY2" fmla="*/ 307553 h 576898"/>
                  <a:gd name="connsiteX3" fmla="*/ 19133 w 362044"/>
                  <a:gd name="connsiteY3" fmla="*/ 576608 h 576898"/>
                  <a:gd name="connsiteX4" fmla="*/ 28658 w 362044"/>
                  <a:gd name="connsiteY4" fmla="*/ 250403 h 576898"/>
                  <a:gd name="connsiteX0" fmla="*/ 24637 w 374745"/>
                  <a:gd name="connsiteY0" fmla="*/ 266861 h 576546"/>
                  <a:gd name="connsiteX1" fmla="*/ 374681 w 374745"/>
                  <a:gd name="connsiteY1" fmla="*/ 188 h 576546"/>
                  <a:gd name="connsiteX2" fmla="*/ 53212 w 374745"/>
                  <a:gd name="connsiteY2" fmla="*/ 307343 h 576546"/>
                  <a:gd name="connsiteX3" fmla="*/ 31781 w 374745"/>
                  <a:gd name="connsiteY3" fmla="*/ 576398 h 576546"/>
                  <a:gd name="connsiteX4" fmla="*/ 24637 w 374745"/>
                  <a:gd name="connsiteY4" fmla="*/ 266861 h 576546"/>
                  <a:gd name="connsiteX0" fmla="*/ 61661 w 411769"/>
                  <a:gd name="connsiteY0" fmla="*/ 266870 h 576555"/>
                  <a:gd name="connsiteX1" fmla="*/ 411705 w 411769"/>
                  <a:gd name="connsiteY1" fmla="*/ 197 h 576555"/>
                  <a:gd name="connsiteX2" fmla="*/ 90236 w 411769"/>
                  <a:gd name="connsiteY2" fmla="*/ 307352 h 576555"/>
                  <a:gd name="connsiteX3" fmla="*/ 68805 w 411769"/>
                  <a:gd name="connsiteY3" fmla="*/ 576407 h 576555"/>
                  <a:gd name="connsiteX4" fmla="*/ 61661 w 411769"/>
                  <a:gd name="connsiteY4" fmla="*/ 266870 h 576555"/>
                  <a:gd name="connsiteX0" fmla="*/ 11966 w 362074"/>
                  <a:gd name="connsiteY0" fmla="*/ 266812 h 576497"/>
                  <a:gd name="connsiteX1" fmla="*/ 362010 w 362074"/>
                  <a:gd name="connsiteY1" fmla="*/ 139 h 576497"/>
                  <a:gd name="connsiteX2" fmla="*/ 40541 w 362074"/>
                  <a:gd name="connsiteY2" fmla="*/ 307294 h 576497"/>
                  <a:gd name="connsiteX3" fmla="*/ 19110 w 362074"/>
                  <a:gd name="connsiteY3" fmla="*/ 576349 h 576497"/>
                  <a:gd name="connsiteX4" fmla="*/ 11966 w 362074"/>
                  <a:gd name="connsiteY4" fmla="*/ 266812 h 576497"/>
                  <a:gd name="connsiteX0" fmla="*/ 12447 w 360163"/>
                  <a:gd name="connsiteY0" fmla="*/ 271543 h 576433"/>
                  <a:gd name="connsiteX1" fmla="*/ 360109 w 360163"/>
                  <a:gd name="connsiteY1" fmla="*/ 107 h 576433"/>
                  <a:gd name="connsiteX2" fmla="*/ 38640 w 360163"/>
                  <a:gd name="connsiteY2" fmla="*/ 307262 h 576433"/>
                  <a:gd name="connsiteX3" fmla="*/ 17209 w 360163"/>
                  <a:gd name="connsiteY3" fmla="*/ 576317 h 576433"/>
                  <a:gd name="connsiteX4" fmla="*/ 12447 w 360163"/>
                  <a:gd name="connsiteY4" fmla="*/ 271543 h 576433"/>
                  <a:gd name="connsiteX0" fmla="*/ 21085 w 314046"/>
                  <a:gd name="connsiteY0" fmla="*/ 212100 h 516990"/>
                  <a:gd name="connsiteX1" fmla="*/ 313978 w 314046"/>
                  <a:gd name="connsiteY1" fmla="*/ 195 h 516990"/>
                  <a:gd name="connsiteX2" fmla="*/ 47278 w 314046"/>
                  <a:gd name="connsiteY2" fmla="*/ 247819 h 516990"/>
                  <a:gd name="connsiteX3" fmla="*/ 25847 w 314046"/>
                  <a:gd name="connsiteY3" fmla="*/ 516874 h 516990"/>
                  <a:gd name="connsiteX4" fmla="*/ 21085 w 314046"/>
                  <a:gd name="connsiteY4" fmla="*/ 212100 h 516990"/>
                  <a:gd name="connsiteX0" fmla="*/ 20028 w 312989"/>
                  <a:gd name="connsiteY0" fmla="*/ 212072 h 516962"/>
                  <a:gd name="connsiteX1" fmla="*/ 312921 w 312989"/>
                  <a:gd name="connsiteY1" fmla="*/ 167 h 516962"/>
                  <a:gd name="connsiteX2" fmla="*/ 46221 w 312989"/>
                  <a:gd name="connsiteY2" fmla="*/ 247791 h 516962"/>
                  <a:gd name="connsiteX3" fmla="*/ 24790 w 312989"/>
                  <a:gd name="connsiteY3" fmla="*/ 516846 h 516962"/>
                  <a:gd name="connsiteX4" fmla="*/ 20028 w 312989"/>
                  <a:gd name="connsiteY4" fmla="*/ 212072 h 516962"/>
                  <a:gd name="connsiteX0" fmla="*/ 16983 w 309944"/>
                  <a:gd name="connsiteY0" fmla="*/ 212121 h 600324"/>
                  <a:gd name="connsiteX1" fmla="*/ 309876 w 309944"/>
                  <a:gd name="connsiteY1" fmla="*/ 216 h 600324"/>
                  <a:gd name="connsiteX2" fmla="*/ 43176 w 309944"/>
                  <a:gd name="connsiteY2" fmla="*/ 247840 h 600324"/>
                  <a:gd name="connsiteX3" fmla="*/ 36032 w 309944"/>
                  <a:gd name="connsiteY3" fmla="*/ 600239 h 600324"/>
                  <a:gd name="connsiteX4" fmla="*/ 16983 w 309944"/>
                  <a:gd name="connsiteY4" fmla="*/ 212121 h 600324"/>
                  <a:gd name="connsiteX0" fmla="*/ 4078 w 297039"/>
                  <a:gd name="connsiteY0" fmla="*/ 212067 h 600270"/>
                  <a:gd name="connsiteX1" fmla="*/ 296971 w 297039"/>
                  <a:gd name="connsiteY1" fmla="*/ 162 h 600270"/>
                  <a:gd name="connsiteX2" fmla="*/ 30271 w 297039"/>
                  <a:gd name="connsiteY2" fmla="*/ 247786 h 600270"/>
                  <a:gd name="connsiteX3" fmla="*/ 23127 w 297039"/>
                  <a:gd name="connsiteY3" fmla="*/ 600185 h 600270"/>
                  <a:gd name="connsiteX4" fmla="*/ 4078 w 297039"/>
                  <a:gd name="connsiteY4" fmla="*/ 212067 h 600270"/>
                  <a:gd name="connsiteX0" fmla="*/ 3397 w 305939"/>
                  <a:gd name="connsiteY0" fmla="*/ 235735 h 600049"/>
                  <a:gd name="connsiteX1" fmla="*/ 305815 w 305939"/>
                  <a:gd name="connsiteY1" fmla="*/ 17 h 600049"/>
                  <a:gd name="connsiteX2" fmla="*/ 39115 w 305939"/>
                  <a:gd name="connsiteY2" fmla="*/ 247641 h 600049"/>
                  <a:gd name="connsiteX3" fmla="*/ 31971 w 305939"/>
                  <a:gd name="connsiteY3" fmla="*/ 600040 h 600049"/>
                  <a:gd name="connsiteX4" fmla="*/ 3397 w 305939"/>
                  <a:gd name="connsiteY4" fmla="*/ 235735 h 600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5939" h="600049">
                    <a:moveTo>
                      <a:pt x="3397" y="235735"/>
                    </a:moveTo>
                    <a:cubicBezTo>
                      <a:pt x="18081" y="178594"/>
                      <a:pt x="299862" y="-1967"/>
                      <a:pt x="305815" y="17"/>
                    </a:cubicBezTo>
                    <a:cubicBezTo>
                      <a:pt x="311768" y="2001"/>
                      <a:pt x="103409" y="163029"/>
                      <a:pt x="39115" y="247641"/>
                    </a:cubicBezTo>
                    <a:cubicBezTo>
                      <a:pt x="39115" y="298916"/>
                      <a:pt x="37924" y="602024"/>
                      <a:pt x="31971" y="600040"/>
                    </a:cubicBezTo>
                    <a:cubicBezTo>
                      <a:pt x="26018" y="598056"/>
                      <a:pt x="-11287" y="292876"/>
                      <a:pt x="3397" y="235735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</p:grpSp>
        <p:sp>
          <p:nvSpPr>
            <p:cNvPr id="773" name="Textfeld 772"/>
            <p:cNvSpPr txBox="1"/>
            <p:nvPr/>
          </p:nvSpPr>
          <p:spPr>
            <a:xfrm>
              <a:off x="7962895" y="2980772"/>
              <a:ext cx="690818" cy="1692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500" b="1" dirty="0" smtClean="0">
                  <a:latin typeface="Comic Sans MS" panose="030F0702030302020204" pitchFamily="66" charset="0"/>
                  <a:cs typeface="Arial" panose="020B0604020202020204" pitchFamily="34" charset="0"/>
                </a:rPr>
                <a:t>URHEBERNAME</a:t>
              </a:r>
              <a:endParaRPr lang="de-DE" sz="500" b="1" dirty="0">
                <a:latin typeface="Comic Sans MS" panose="030F0702030302020204" pitchFamily="66" charset="0"/>
                <a:cs typeface="Arial" panose="020B0604020202020204" pitchFamily="34" charset="0"/>
              </a:endParaRPr>
            </a:p>
          </p:txBody>
        </p:sp>
        <p:grpSp>
          <p:nvGrpSpPr>
            <p:cNvPr id="795" name="Preis"/>
            <p:cNvGrpSpPr/>
            <p:nvPr/>
          </p:nvGrpSpPr>
          <p:grpSpPr>
            <a:xfrm rot="20610119">
              <a:off x="8589439" y="2979001"/>
              <a:ext cx="211879" cy="424267"/>
              <a:chOff x="5481168" y="3436909"/>
              <a:chExt cx="211879" cy="424267"/>
            </a:xfrm>
          </p:grpSpPr>
          <p:grpSp>
            <p:nvGrpSpPr>
              <p:cNvPr id="796" name="Gruppieren 795"/>
              <p:cNvGrpSpPr/>
              <p:nvPr/>
            </p:nvGrpSpPr>
            <p:grpSpPr>
              <a:xfrm>
                <a:off x="5481168" y="3523600"/>
                <a:ext cx="211879" cy="325106"/>
                <a:chOff x="5481168" y="3523599"/>
                <a:chExt cx="330212" cy="506675"/>
              </a:xfrm>
            </p:grpSpPr>
            <p:sp>
              <p:nvSpPr>
                <p:cNvPr id="799" name="Preis"/>
                <p:cNvSpPr/>
                <p:nvPr/>
              </p:nvSpPr>
              <p:spPr>
                <a:xfrm>
                  <a:off x="5481168" y="3523599"/>
                  <a:ext cx="330212" cy="506675"/>
                </a:xfrm>
                <a:custGeom>
                  <a:avLst/>
                  <a:gdLst>
                    <a:gd name="connsiteX0" fmla="*/ 44451 w 266700"/>
                    <a:gd name="connsiteY0" fmla="*/ 0 h 476250"/>
                    <a:gd name="connsiteX1" fmla="*/ 222249 w 266700"/>
                    <a:gd name="connsiteY1" fmla="*/ 0 h 476250"/>
                    <a:gd name="connsiteX2" fmla="*/ 266700 w 266700"/>
                    <a:gd name="connsiteY2" fmla="*/ 44451 h 476250"/>
                    <a:gd name="connsiteX3" fmla="*/ 266700 w 266700"/>
                    <a:gd name="connsiteY3" fmla="*/ 476250 h 476250"/>
                    <a:gd name="connsiteX4" fmla="*/ 266700 w 266700"/>
                    <a:gd name="connsiteY4" fmla="*/ 476250 h 476250"/>
                    <a:gd name="connsiteX5" fmla="*/ 0 w 266700"/>
                    <a:gd name="connsiteY5" fmla="*/ 476250 h 476250"/>
                    <a:gd name="connsiteX6" fmla="*/ 0 w 266700"/>
                    <a:gd name="connsiteY6" fmla="*/ 476250 h 476250"/>
                    <a:gd name="connsiteX7" fmla="*/ 0 w 266700"/>
                    <a:gd name="connsiteY7" fmla="*/ 44451 h 476250"/>
                    <a:gd name="connsiteX8" fmla="*/ 44451 w 266700"/>
                    <a:gd name="connsiteY8" fmla="*/ 0 h 476250"/>
                    <a:gd name="connsiteX0" fmla="*/ 44451 w 266700"/>
                    <a:gd name="connsiteY0" fmla="*/ 0 h 476250"/>
                    <a:gd name="connsiteX1" fmla="*/ 222249 w 266700"/>
                    <a:gd name="connsiteY1" fmla="*/ 0 h 476250"/>
                    <a:gd name="connsiteX2" fmla="*/ 266700 w 266700"/>
                    <a:gd name="connsiteY2" fmla="*/ 44451 h 476250"/>
                    <a:gd name="connsiteX3" fmla="*/ 266700 w 266700"/>
                    <a:gd name="connsiteY3" fmla="*/ 476250 h 476250"/>
                    <a:gd name="connsiteX4" fmla="*/ 266700 w 266700"/>
                    <a:gd name="connsiteY4" fmla="*/ 476250 h 476250"/>
                    <a:gd name="connsiteX5" fmla="*/ 0 w 266700"/>
                    <a:gd name="connsiteY5" fmla="*/ 476250 h 476250"/>
                    <a:gd name="connsiteX6" fmla="*/ 0 w 266700"/>
                    <a:gd name="connsiteY6" fmla="*/ 476250 h 476250"/>
                    <a:gd name="connsiteX7" fmla="*/ 2382 w 266700"/>
                    <a:gd name="connsiteY7" fmla="*/ 113507 h 476250"/>
                    <a:gd name="connsiteX8" fmla="*/ 44451 w 266700"/>
                    <a:gd name="connsiteY8" fmla="*/ 0 h 476250"/>
                    <a:gd name="connsiteX0" fmla="*/ 44451 w 271463"/>
                    <a:gd name="connsiteY0" fmla="*/ 0 h 476250"/>
                    <a:gd name="connsiteX1" fmla="*/ 222249 w 271463"/>
                    <a:gd name="connsiteY1" fmla="*/ 0 h 476250"/>
                    <a:gd name="connsiteX2" fmla="*/ 271463 w 271463"/>
                    <a:gd name="connsiteY2" fmla="*/ 132557 h 476250"/>
                    <a:gd name="connsiteX3" fmla="*/ 266700 w 271463"/>
                    <a:gd name="connsiteY3" fmla="*/ 476250 h 476250"/>
                    <a:gd name="connsiteX4" fmla="*/ 266700 w 271463"/>
                    <a:gd name="connsiteY4" fmla="*/ 476250 h 476250"/>
                    <a:gd name="connsiteX5" fmla="*/ 0 w 271463"/>
                    <a:gd name="connsiteY5" fmla="*/ 476250 h 476250"/>
                    <a:gd name="connsiteX6" fmla="*/ 0 w 271463"/>
                    <a:gd name="connsiteY6" fmla="*/ 476250 h 476250"/>
                    <a:gd name="connsiteX7" fmla="*/ 2382 w 271463"/>
                    <a:gd name="connsiteY7" fmla="*/ 113507 h 476250"/>
                    <a:gd name="connsiteX8" fmla="*/ 44451 w 271463"/>
                    <a:gd name="connsiteY8" fmla="*/ 0 h 476250"/>
                    <a:gd name="connsiteX0" fmla="*/ 44451 w 268551"/>
                    <a:gd name="connsiteY0" fmla="*/ 0 h 476250"/>
                    <a:gd name="connsiteX1" fmla="*/ 222249 w 268551"/>
                    <a:gd name="connsiteY1" fmla="*/ 0 h 476250"/>
                    <a:gd name="connsiteX2" fmla="*/ 268551 w 268551"/>
                    <a:gd name="connsiteY2" fmla="*/ 112172 h 476250"/>
                    <a:gd name="connsiteX3" fmla="*/ 266700 w 268551"/>
                    <a:gd name="connsiteY3" fmla="*/ 476250 h 476250"/>
                    <a:gd name="connsiteX4" fmla="*/ 266700 w 268551"/>
                    <a:gd name="connsiteY4" fmla="*/ 476250 h 476250"/>
                    <a:gd name="connsiteX5" fmla="*/ 0 w 268551"/>
                    <a:gd name="connsiteY5" fmla="*/ 476250 h 476250"/>
                    <a:gd name="connsiteX6" fmla="*/ 0 w 268551"/>
                    <a:gd name="connsiteY6" fmla="*/ 476250 h 476250"/>
                    <a:gd name="connsiteX7" fmla="*/ 2382 w 268551"/>
                    <a:gd name="connsiteY7" fmla="*/ 113507 h 476250"/>
                    <a:gd name="connsiteX8" fmla="*/ 44451 w 268551"/>
                    <a:gd name="connsiteY8" fmla="*/ 0 h 476250"/>
                    <a:gd name="connsiteX0" fmla="*/ 73715 w 268551"/>
                    <a:gd name="connsiteY0" fmla="*/ 0 h 476250"/>
                    <a:gd name="connsiteX1" fmla="*/ 222249 w 268551"/>
                    <a:gd name="connsiteY1" fmla="*/ 0 h 476250"/>
                    <a:gd name="connsiteX2" fmla="*/ 268551 w 268551"/>
                    <a:gd name="connsiteY2" fmla="*/ 112172 h 476250"/>
                    <a:gd name="connsiteX3" fmla="*/ 266700 w 268551"/>
                    <a:gd name="connsiteY3" fmla="*/ 476250 h 476250"/>
                    <a:gd name="connsiteX4" fmla="*/ 266700 w 268551"/>
                    <a:gd name="connsiteY4" fmla="*/ 476250 h 476250"/>
                    <a:gd name="connsiteX5" fmla="*/ 0 w 268551"/>
                    <a:gd name="connsiteY5" fmla="*/ 476250 h 476250"/>
                    <a:gd name="connsiteX6" fmla="*/ 0 w 268551"/>
                    <a:gd name="connsiteY6" fmla="*/ 476250 h 476250"/>
                    <a:gd name="connsiteX7" fmla="*/ 2382 w 268551"/>
                    <a:gd name="connsiteY7" fmla="*/ 113507 h 476250"/>
                    <a:gd name="connsiteX8" fmla="*/ 73715 w 268551"/>
                    <a:gd name="connsiteY8" fmla="*/ 0 h 476250"/>
                    <a:gd name="connsiteX0" fmla="*/ 73715 w 268551"/>
                    <a:gd name="connsiteY0" fmla="*/ 2807 h 479057"/>
                    <a:gd name="connsiteX1" fmla="*/ 190546 w 268551"/>
                    <a:gd name="connsiteY1" fmla="*/ 0 h 479057"/>
                    <a:gd name="connsiteX2" fmla="*/ 268551 w 268551"/>
                    <a:gd name="connsiteY2" fmla="*/ 114979 h 479057"/>
                    <a:gd name="connsiteX3" fmla="*/ 266700 w 268551"/>
                    <a:gd name="connsiteY3" fmla="*/ 479057 h 479057"/>
                    <a:gd name="connsiteX4" fmla="*/ 266700 w 268551"/>
                    <a:gd name="connsiteY4" fmla="*/ 479057 h 479057"/>
                    <a:gd name="connsiteX5" fmla="*/ 0 w 268551"/>
                    <a:gd name="connsiteY5" fmla="*/ 479057 h 479057"/>
                    <a:gd name="connsiteX6" fmla="*/ 0 w 268551"/>
                    <a:gd name="connsiteY6" fmla="*/ 479057 h 479057"/>
                    <a:gd name="connsiteX7" fmla="*/ 2382 w 268551"/>
                    <a:gd name="connsiteY7" fmla="*/ 116314 h 479057"/>
                    <a:gd name="connsiteX8" fmla="*/ 73715 w 268551"/>
                    <a:gd name="connsiteY8" fmla="*/ 2807 h 479057"/>
                    <a:gd name="connsiteX0" fmla="*/ 73715 w 281332"/>
                    <a:gd name="connsiteY0" fmla="*/ 2807 h 495894"/>
                    <a:gd name="connsiteX1" fmla="*/ 190546 w 281332"/>
                    <a:gd name="connsiteY1" fmla="*/ 0 h 495894"/>
                    <a:gd name="connsiteX2" fmla="*/ 268551 w 281332"/>
                    <a:gd name="connsiteY2" fmla="*/ 114979 h 495894"/>
                    <a:gd name="connsiteX3" fmla="*/ 266700 w 281332"/>
                    <a:gd name="connsiteY3" fmla="*/ 479057 h 495894"/>
                    <a:gd name="connsiteX4" fmla="*/ 281332 w 281332"/>
                    <a:gd name="connsiteY4" fmla="*/ 495894 h 495894"/>
                    <a:gd name="connsiteX5" fmla="*/ 0 w 281332"/>
                    <a:gd name="connsiteY5" fmla="*/ 479057 h 495894"/>
                    <a:gd name="connsiteX6" fmla="*/ 0 w 281332"/>
                    <a:gd name="connsiteY6" fmla="*/ 479057 h 495894"/>
                    <a:gd name="connsiteX7" fmla="*/ 2382 w 281332"/>
                    <a:gd name="connsiteY7" fmla="*/ 116314 h 495894"/>
                    <a:gd name="connsiteX8" fmla="*/ 73715 w 281332"/>
                    <a:gd name="connsiteY8" fmla="*/ 2807 h 495894"/>
                    <a:gd name="connsiteX0" fmla="*/ 73715 w 283183"/>
                    <a:gd name="connsiteY0" fmla="*/ 2807 h 495894"/>
                    <a:gd name="connsiteX1" fmla="*/ 190546 w 283183"/>
                    <a:gd name="connsiteY1" fmla="*/ 0 h 495894"/>
                    <a:gd name="connsiteX2" fmla="*/ 283183 w 283183"/>
                    <a:gd name="connsiteY2" fmla="*/ 112173 h 495894"/>
                    <a:gd name="connsiteX3" fmla="*/ 266700 w 283183"/>
                    <a:gd name="connsiteY3" fmla="*/ 479057 h 495894"/>
                    <a:gd name="connsiteX4" fmla="*/ 281332 w 283183"/>
                    <a:gd name="connsiteY4" fmla="*/ 495894 h 495894"/>
                    <a:gd name="connsiteX5" fmla="*/ 0 w 283183"/>
                    <a:gd name="connsiteY5" fmla="*/ 479057 h 495894"/>
                    <a:gd name="connsiteX6" fmla="*/ 0 w 283183"/>
                    <a:gd name="connsiteY6" fmla="*/ 479057 h 495894"/>
                    <a:gd name="connsiteX7" fmla="*/ 2382 w 283183"/>
                    <a:gd name="connsiteY7" fmla="*/ 116314 h 495894"/>
                    <a:gd name="connsiteX8" fmla="*/ 73715 w 283183"/>
                    <a:gd name="connsiteY8" fmla="*/ 2807 h 495894"/>
                    <a:gd name="connsiteX0" fmla="*/ 73715 w 283183"/>
                    <a:gd name="connsiteY0" fmla="*/ 2807 h 479057"/>
                    <a:gd name="connsiteX1" fmla="*/ 190546 w 283183"/>
                    <a:gd name="connsiteY1" fmla="*/ 0 h 479057"/>
                    <a:gd name="connsiteX2" fmla="*/ 283183 w 283183"/>
                    <a:gd name="connsiteY2" fmla="*/ 112173 h 479057"/>
                    <a:gd name="connsiteX3" fmla="*/ 266700 w 283183"/>
                    <a:gd name="connsiteY3" fmla="*/ 479057 h 479057"/>
                    <a:gd name="connsiteX4" fmla="*/ 0 w 283183"/>
                    <a:gd name="connsiteY4" fmla="*/ 479057 h 479057"/>
                    <a:gd name="connsiteX5" fmla="*/ 0 w 283183"/>
                    <a:gd name="connsiteY5" fmla="*/ 479057 h 479057"/>
                    <a:gd name="connsiteX6" fmla="*/ 2382 w 283183"/>
                    <a:gd name="connsiteY6" fmla="*/ 116314 h 479057"/>
                    <a:gd name="connsiteX7" fmla="*/ 73715 w 283183"/>
                    <a:gd name="connsiteY7" fmla="*/ 2807 h 479057"/>
                    <a:gd name="connsiteX0" fmla="*/ 73715 w 291242"/>
                    <a:gd name="connsiteY0" fmla="*/ 2807 h 509925"/>
                    <a:gd name="connsiteX1" fmla="*/ 190546 w 291242"/>
                    <a:gd name="connsiteY1" fmla="*/ 0 h 509925"/>
                    <a:gd name="connsiteX2" fmla="*/ 283183 w 291242"/>
                    <a:gd name="connsiteY2" fmla="*/ 112173 h 509925"/>
                    <a:gd name="connsiteX3" fmla="*/ 291086 w 291242"/>
                    <a:gd name="connsiteY3" fmla="*/ 509925 h 509925"/>
                    <a:gd name="connsiteX4" fmla="*/ 0 w 291242"/>
                    <a:gd name="connsiteY4" fmla="*/ 479057 h 509925"/>
                    <a:gd name="connsiteX5" fmla="*/ 0 w 291242"/>
                    <a:gd name="connsiteY5" fmla="*/ 479057 h 509925"/>
                    <a:gd name="connsiteX6" fmla="*/ 2382 w 291242"/>
                    <a:gd name="connsiteY6" fmla="*/ 116314 h 509925"/>
                    <a:gd name="connsiteX7" fmla="*/ 73715 w 291242"/>
                    <a:gd name="connsiteY7" fmla="*/ 2807 h 509925"/>
                    <a:gd name="connsiteX0" fmla="*/ 73715 w 283183"/>
                    <a:gd name="connsiteY0" fmla="*/ 2807 h 493088"/>
                    <a:gd name="connsiteX1" fmla="*/ 190546 w 283183"/>
                    <a:gd name="connsiteY1" fmla="*/ 0 h 493088"/>
                    <a:gd name="connsiteX2" fmla="*/ 283183 w 283183"/>
                    <a:gd name="connsiteY2" fmla="*/ 112173 h 493088"/>
                    <a:gd name="connsiteX3" fmla="*/ 278892 w 283183"/>
                    <a:gd name="connsiteY3" fmla="*/ 493088 h 493088"/>
                    <a:gd name="connsiteX4" fmla="*/ 0 w 283183"/>
                    <a:gd name="connsiteY4" fmla="*/ 479057 h 493088"/>
                    <a:gd name="connsiteX5" fmla="*/ 0 w 283183"/>
                    <a:gd name="connsiteY5" fmla="*/ 479057 h 493088"/>
                    <a:gd name="connsiteX6" fmla="*/ 2382 w 283183"/>
                    <a:gd name="connsiteY6" fmla="*/ 116314 h 493088"/>
                    <a:gd name="connsiteX7" fmla="*/ 73715 w 283183"/>
                    <a:gd name="connsiteY7" fmla="*/ 2807 h 493088"/>
                    <a:gd name="connsiteX0" fmla="*/ 76211 w 285679"/>
                    <a:gd name="connsiteY0" fmla="*/ 2807 h 493088"/>
                    <a:gd name="connsiteX1" fmla="*/ 193042 w 285679"/>
                    <a:gd name="connsiteY1" fmla="*/ 0 h 493088"/>
                    <a:gd name="connsiteX2" fmla="*/ 285679 w 285679"/>
                    <a:gd name="connsiteY2" fmla="*/ 112173 h 493088"/>
                    <a:gd name="connsiteX3" fmla="*/ 281388 w 285679"/>
                    <a:gd name="connsiteY3" fmla="*/ 493088 h 493088"/>
                    <a:gd name="connsiteX4" fmla="*/ 2496 w 285679"/>
                    <a:gd name="connsiteY4" fmla="*/ 479057 h 493088"/>
                    <a:gd name="connsiteX5" fmla="*/ 2496 w 285679"/>
                    <a:gd name="connsiteY5" fmla="*/ 479057 h 493088"/>
                    <a:gd name="connsiteX6" fmla="*/ 0 w 285679"/>
                    <a:gd name="connsiteY6" fmla="*/ 107895 h 493088"/>
                    <a:gd name="connsiteX7" fmla="*/ 76211 w 285679"/>
                    <a:gd name="connsiteY7" fmla="*/ 2807 h 493088"/>
                    <a:gd name="connsiteX0" fmla="*/ 76211 w 285679"/>
                    <a:gd name="connsiteY0" fmla="*/ 0 h 501506"/>
                    <a:gd name="connsiteX1" fmla="*/ 193042 w 285679"/>
                    <a:gd name="connsiteY1" fmla="*/ 8418 h 501506"/>
                    <a:gd name="connsiteX2" fmla="*/ 285679 w 285679"/>
                    <a:gd name="connsiteY2" fmla="*/ 120591 h 501506"/>
                    <a:gd name="connsiteX3" fmla="*/ 281388 w 285679"/>
                    <a:gd name="connsiteY3" fmla="*/ 501506 h 501506"/>
                    <a:gd name="connsiteX4" fmla="*/ 2496 w 285679"/>
                    <a:gd name="connsiteY4" fmla="*/ 487475 h 501506"/>
                    <a:gd name="connsiteX5" fmla="*/ 2496 w 285679"/>
                    <a:gd name="connsiteY5" fmla="*/ 487475 h 501506"/>
                    <a:gd name="connsiteX6" fmla="*/ 0 w 285679"/>
                    <a:gd name="connsiteY6" fmla="*/ 116313 h 501506"/>
                    <a:gd name="connsiteX7" fmla="*/ 76211 w 285679"/>
                    <a:gd name="connsiteY7" fmla="*/ 0 h 501506"/>
                    <a:gd name="connsiteX0" fmla="*/ 76211 w 285679"/>
                    <a:gd name="connsiteY0" fmla="*/ 1 h 501507"/>
                    <a:gd name="connsiteX1" fmla="*/ 197920 w 285679"/>
                    <a:gd name="connsiteY1" fmla="*/ 0 h 501507"/>
                    <a:gd name="connsiteX2" fmla="*/ 285679 w 285679"/>
                    <a:gd name="connsiteY2" fmla="*/ 120592 h 501507"/>
                    <a:gd name="connsiteX3" fmla="*/ 281388 w 285679"/>
                    <a:gd name="connsiteY3" fmla="*/ 501507 h 501507"/>
                    <a:gd name="connsiteX4" fmla="*/ 2496 w 285679"/>
                    <a:gd name="connsiteY4" fmla="*/ 487476 h 501507"/>
                    <a:gd name="connsiteX5" fmla="*/ 2496 w 285679"/>
                    <a:gd name="connsiteY5" fmla="*/ 487476 h 501507"/>
                    <a:gd name="connsiteX6" fmla="*/ 0 w 285679"/>
                    <a:gd name="connsiteY6" fmla="*/ 116314 h 501507"/>
                    <a:gd name="connsiteX7" fmla="*/ 76211 w 285679"/>
                    <a:gd name="connsiteY7" fmla="*/ 1 h 501507"/>
                    <a:gd name="connsiteX0" fmla="*/ 78592 w 288060"/>
                    <a:gd name="connsiteY0" fmla="*/ 1 h 504315"/>
                    <a:gd name="connsiteX1" fmla="*/ 200301 w 288060"/>
                    <a:gd name="connsiteY1" fmla="*/ 0 h 504315"/>
                    <a:gd name="connsiteX2" fmla="*/ 288060 w 288060"/>
                    <a:gd name="connsiteY2" fmla="*/ 120592 h 504315"/>
                    <a:gd name="connsiteX3" fmla="*/ 283769 w 288060"/>
                    <a:gd name="connsiteY3" fmla="*/ 501507 h 504315"/>
                    <a:gd name="connsiteX4" fmla="*/ 4877 w 288060"/>
                    <a:gd name="connsiteY4" fmla="*/ 487476 h 504315"/>
                    <a:gd name="connsiteX5" fmla="*/ 0 w 288060"/>
                    <a:gd name="connsiteY5" fmla="*/ 504315 h 504315"/>
                    <a:gd name="connsiteX6" fmla="*/ 2381 w 288060"/>
                    <a:gd name="connsiteY6" fmla="*/ 116314 h 504315"/>
                    <a:gd name="connsiteX7" fmla="*/ 78592 w 288060"/>
                    <a:gd name="connsiteY7" fmla="*/ 1 h 504315"/>
                    <a:gd name="connsiteX0" fmla="*/ 76211 w 285679"/>
                    <a:gd name="connsiteY0" fmla="*/ 1 h 501507"/>
                    <a:gd name="connsiteX1" fmla="*/ 197920 w 285679"/>
                    <a:gd name="connsiteY1" fmla="*/ 0 h 501507"/>
                    <a:gd name="connsiteX2" fmla="*/ 285679 w 285679"/>
                    <a:gd name="connsiteY2" fmla="*/ 120592 h 501507"/>
                    <a:gd name="connsiteX3" fmla="*/ 281388 w 285679"/>
                    <a:gd name="connsiteY3" fmla="*/ 501507 h 501507"/>
                    <a:gd name="connsiteX4" fmla="*/ 2496 w 285679"/>
                    <a:gd name="connsiteY4" fmla="*/ 487476 h 501507"/>
                    <a:gd name="connsiteX5" fmla="*/ 0 w 285679"/>
                    <a:gd name="connsiteY5" fmla="*/ 116314 h 501507"/>
                    <a:gd name="connsiteX6" fmla="*/ 76211 w 285679"/>
                    <a:gd name="connsiteY6" fmla="*/ 1 h 501507"/>
                    <a:gd name="connsiteX0" fmla="*/ 76211 w 285679"/>
                    <a:gd name="connsiteY0" fmla="*/ 1 h 501507"/>
                    <a:gd name="connsiteX1" fmla="*/ 197920 w 285679"/>
                    <a:gd name="connsiteY1" fmla="*/ 0 h 501507"/>
                    <a:gd name="connsiteX2" fmla="*/ 285679 w 285679"/>
                    <a:gd name="connsiteY2" fmla="*/ 120592 h 501507"/>
                    <a:gd name="connsiteX3" fmla="*/ 281388 w 285679"/>
                    <a:gd name="connsiteY3" fmla="*/ 501507 h 501507"/>
                    <a:gd name="connsiteX4" fmla="*/ 57 w 285679"/>
                    <a:gd name="connsiteY4" fmla="*/ 498702 h 501507"/>
                    <a:gd name="connsiteX5" fmla="*/ 0 w 285679"/>
                    <a:gd name="connsiteY5" fmla="*/ 116314 h 501507"/>
                    <a:gd name="connsiteX6" fmla="*/ 76211 w 285679"/>
                    <a:gd name="connsiteY6" fmla="*/ 1 h 501507"/>
                    <a:gd name="connsiteX0" fmla="*/ 76211 w 292435"/>
                    <a:gd name="connsiteY0" fmla="*/ 1 h 516518"/>
                    <a:gd name="connsiteX1" fmla="*/ 197920 w 292435"/>
                    <a:gd name="connsiteY1" fmla="*/ 0 h 516518"/>
                    <a:gd name="connsiteX2" fmla="*/ 285679 w 292435"/>
                    <a:gd name="connsiteY2" fmla="*/ 120592 h 516518"/>
                    <a:gd name="connsiteX3" fmla="*/ 292260 w 292435"/>
                    <a:gd name="connsiteY3" fmla="*/ 516518 h 516518"/>
                    <a:gd name="connsiteX4" fmla="*/ 57 w 292435"/>
                    <a:gd name="connsiteY4" fmla="*/ 498702 h 516518"/>
                    <a:gd name="connsiteX5" fmla="*/ 0 w 292435"/>
                    <a:gd name="connsiteY5" fmla="*/ 116314 h 516518"/>
                    <a:gd name="connsiteX6" fmla="*/ 76211 w 292435"/>
                    <a:gd name="connsiteY6" fmla="*/ 1 h 516518"/>
                    <a:gd name="connsiteX0" fmla="*/ 65339 w 292435"/>
                    <a:gd name="connsiteY0" fmla="*/ 0 h 524023"/>
                    <a:gd name="connsiteX1" fmla="*/ 197920 w 292435"/>
                    <a:gd name="connsiteY1" fmla="*/ 7505 h 524023"/>
                    <a:gd name="connsiteX2" fmla="*/ 285679 w 292435"/>
                    <a:gd name="connsiteY2" fmla="*/ 128097 h 524023"/>
                    <a:gd name="connsiteX3" fmla="*/ 292260 w 292435"/>
                    <a:gd name="connsiteY3" fmla="*/ 524023 h 524023"/>
                    <a:gd name="connsiteX4" fmla="*/ 57 w 292435"/>
                    <a:gd name="connsiteY4" fmla="*/ 506207 h 524023"/>
                    <a:gd name="connsiteX5" fmla="*/ 0 w 292435"/>
                    <a:gd name="connsiteY5" fmla="*/ 123819 h 524023"/>
                    <a:gd name="connsiteX6" fmla="*/ 65339 w 292435"/>
                    <a:gd name="connsiteY6" fmla="*/ 0 h 524023"/>
                    <a:gd name="connsiteX0" fmla="*/ 69687 w 296783"/>
                    <a:gd name="connsiteY0" fmla="*/ 0 h 524023"/>
                    <a:gd name="connsiteX1" fmla="*/ 202268 w 296783"/>
                    <a:gd name="connsiteY1" fmla="*/ 7505 h 524023"/>
                    <a:gd name="connsiteX2" fmla="*/ 290027 w 296783"/>
                    <a:gd name="connsiteY2" fmla="*/ 128097 h 524023"/>
                    <a:gd name="connsiteX3" fmla="*/ 296608 w 296783"/>
                    <a:gd name="connsiteY3" fmla="*/ 524023 h 524023"/>
                    <a:gd name="connsiteX4" fmla="*/ 4405 w 296783"/>
                    <a:gd name="connsiteY4" fmla="*/ 506207 h 524023"/>
                    <a:gd name="connsiteX5" fmla="*/ 0 w 296783"/>
                    <a:gd name="connsiteY5" fmla="*/ 113812 h 524023"/>
                    <a:gd name="connsiteX6" fmla="*/ 69687 w 296783"/>
                    <a:gd name="connsiteY6" fmla="*/ 0 h 524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96783" h="524023">
                      <a:moveTo>
                        <a:pt x="69687" y="0"/>
                      </a:moveTo>
                      <a:lnTo>
                        <a:pt x="202268" y="7505"/>
                      </a:lnTo>
                      <a:lnTo>
                        <a:pt x="290027" y="128097"/>
                      </a:lnTo>
                      <a:cubicBezTo>
                        <a:pt x="288439" y="242661"/>
                        <a:pt x="298196" y="409459"/>
                        <a:pt x="296608" y="524023"/>
                      </a:cubicBezTo>
                      <a:lnTo>
                        <a:pt x="4405" y="506207"/>
                      </a:lnTo>
                      <a:cubicBezTo>
                        <a:pt x="4386" y="378744"/>
                        <a:pt x="19" y="241275"/>
                        <a:pt x="0" y="113812"/>
                      </a:cubicBezTo>
                      <a:lnTo>
                        <a:pt x="69687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800" name="Preis"/>
                <p:cNvSpPr/>
                <p:nvPr/>
              </p:nvSpPr>
              <p:spPr>
                <a:xfrm>
                  <a:off x="5498494" y="3543033"/>
                  <a:ext cx="295200" cy="463198"/>
                </a:xfrm>
                <a:custGeom>
                  <a:avLst/>
                  <a:gdLst>
                    <a:gd name="connsiteX0" fmla="*/ 44451 w 266700"/>
                    <a:gd name="connsiteY0" fmla="*/ 0 h 476250"/>
                    <a:gd name="connsiteX1" fmla="*/ 222249 w 266700"/>
                    <a:gd name="connsiteY1" fmla="*/ 0 h 476250"/>
                    <a:gd name="connsiteX2" fmla="*/ 266700 w 266700"/>
                    <a:gd name="connsiteY2" fmla="*/ 44451 h 476250"/>
                    <a:gd name="connsiteX3" fmla="*/ 266700 w 266700"/>
                    <a:gd name="connsiteY3" fmla="*/ 476250 h 476250"/>
                    <a:gd name="connsiteX4" fmla="*/ 266700 w 266700"/>
                    <a:gd name="connsiteY4" fmla="*/ 476250 h 476250"/>
                    <a:gd name="connsiteX5" fmla="*/ 0 w 266700"/>
                    <a:gd name="connsiteY5" fmla="*/ 476250 h 476250"/>
                    <a:gd name="connsiteX6" fmla="*/ 0 w 266700"/>
                    <a:gd name="connsiteY6" fmla="*/ 476250 h 476250"/>
                    <a:gd name="connsiteX7" fmla="*/ 0 w 266700"/>
                    <a:gd name="connsiteY7" fmla="*/ 44451 h 476250"/>
                    <a:gd name="connsiteX8" fmla="*/ 44451 w 266700"/>
                    <a:gd name="connsiteY8" fmla="*/ 0 h 476250"/>
                    <a:gd name="connsiteX0" fmla="*/ 44451 w 266700"/>
                    <a:gd name="connsiteY0" fmla="*/ 0 h 476250"/>
                    <a:gd name="connsiteX1" fmla="*/ 222249 w 266700"/>
                    <a:gd name="connsiteY1" fmla="*/ 0 h 476250"/>
                    <a:gd name="connsiteX2" fmla="*/ 266700 w 266700"/>
                    <a:gd name="connsiteY2" fmla="*/ 44451 h 476250"/>
                    <a:gd name="connsiteX3" fmla="*/ 266700 w 266700"/>
                    <a:gd name="connsiteY3" fmla="*/ 476250 h 476250"/>
                    <a:gd name="connsiteX4" fmla="*/ 266700 w 266700"/>
                    <a:gd name="connsiteY4" fmla="*/ 476250 h 476250"/>
                    <a:gd name="connsiteX5" fmla="*/ 0 w 266700"/>
                    <a:gd name="connsiteY5" fmla="*/ 476250 h 476250"/>
                    <a:gd name="connsiteX6" fmla="*/ 0 w 266700"/>
                    <a:gd name="connsiteY6" fmla="*/ 476250 h 476250"/>
                    <a:gd name="connsiteX7" fmla="*/ 2382 w 266700"/>
                    <a:gd name="connsiteY7" fmla="*/ 113507 h 476250"/>
                    <a:gd name="connsiteX8" fmla="*/ 44451 w 266700"/>
                    <a:gd name="connsiteY8" fmla="*/ 0 h 476250"/>
                    <a:gd name="connsiteX0" fmla="*/ 44451 w 271463"/>
                    <a:gd name="connsiteY0" fmla="*/ 0 h 476250"/>
                    <a:gd name="connsiteX1" fmla="*/ 222249 w 271463"/>
                    <a:gd name="connsiteY1" fmla="*/ 0 h 476250"/>
                    <a:gd name="connsiteX2" fmla="*/ 271463 w 271463"/>
                    <a:gd name="connsiteY2" fmla="*/ 132557 h 476250"/>
                    <a:gd name="connsiteX3" fmla="*/ 266700 w 271463"/>
                    <a:gd name="connsiteY3" fmla="*/ 476250 h 476250"/>
                    <a:gd name="connsiteX4" fmla="*/ 266700 w 271463"/>
                    <a:gd name="connsiteY4" fmla="*/ 476250 h 476250"/>
                    <a:gd name="connsiteX5" fmla="*/ 0 w 271463"/>
                    <a:gd name="connsiteY5" fmla="*/ 476250 h 476250"/>
                    <a:gd name="connsiteX6" fmla="*/ 0 w 271463"/>
                    <a:gd name="connsiteY6" fmla="*/ 476250 h 476250"/>
                    <a:gd name="connsiteX7" fmla="*/ 2382 w 271463"/>
                    <a:gd name="connsiteY7" fmla="*/ 113507 h 476250"/>
                    <a:gd name="connsiteX8" fmla="*/ 44451 w 271463"/>
                    <a:gd name="connsiteY8" fmla="*/ 0 h 476250"/>
                    <a:gd name="connsiteX0" fmla="*/ 44451 w 268551"/>
                    <a:gd name="connsiteY0" fmla="*/ 0 h 476250"/>
                    <a:gd name="connsiteX1" fmla="*/ 222249 w 268551"/>
                    <a:gd name="connsiteY1" fmla="*/ 0 h 476250"/>
                    <a:gd name="connsiteX2" fmla="*/ 268551 w 268551"/>
                    <a:gd name="connsiteY2" fmla="*/ 112172 h 476250"/>
                    <a:gd name="connsiteX3" fmla="*/ 266700 w 268551"/>
                    <a:gd name="connsiteY3" fmla="*/ 476250 h 476250"/>
                    <a:gd name="connsiteX4" fmla="*/ 266700 w 268551"/>
                    <a:gd name="connsiteY4" fmla="*/ 476250 h 476250"/>
                    <a:gd name="connsiteX5" fmla="*/ 0 w 268551"/>
                    <a:gd name="connsiteY5" fmla="*/ 476250 h 476250"/>
                    <a:gd name="connsiteX6" fmla="*/ 0 w 268551"/>
                    <a:gd name="connsiteY6" fmla="*/ 476250 h 476250"/>
                    <a:gd name="connsiteX7" fmla="*/ 2382 w 268551"/>
                    <a:gd name="connsiteY7" fmla="*/ 113507 h 476250"/>
                    <a:gd name="connsiteX8" fmla="*/ 44451 w 268551"/>
                    <a:gd name="connsiteY8" fmla="*/ 0 h 476250"/>
                    <a:gd name="connsiteX0" fmla="*/ 73715 w 268551"/>
                    <a:gd name="connsiteY0" fmla="*/ 0 h 476250"/>
                    <a:gd name="connsiteX1" fmla="*/ 222249 w 268551"/>
                    <a:gd name="connsiteY1" fmla="*/ 0 h 476250"/>
                    <a:gd name="connsiteX2" fmla="*/ 268551 w 268551"/>
                    <a:gd name="connsiteY2" fmla="*/ 112172 h 476250"/>
                    <a:gd name="connsiteX3" fmla="*/ 266700 w 268551"/>
                    <a:gd name="connsiteY3" fmla="*/ 476250 h 476250"/>
                    <a:gd name="connsiteX4" fmla="*/ 266700 w 268551"/>
                    <a:gd name="connsiteY4" fmla="*/ 476250 h 476250"/>
                    <a:gd name="connsiteX5" fmla="*/ 0 w 268551"/>
                    <a:gd name="connsiteY5" fmla="*/ 476250 h 476250"/>
                    <a:gd name="connsiteX6" fmla="*/ 0 w 268551"/>
                    <a:gd name="connsiteY6" fmla="*/ 476250 h 476250"/>
                    <a:gd name="connsiteX7" fmla="*/ 2382 w 268551"/>
                    <a:gd name="connsiteY7" fmla="*/ 113507 h 476250"/>
                    <a:gd name="connsiteX8" fmla="*/ 73715 w 268551"/>
                    <a:gd name="connsiteY8" fmla="*/ 0 h 476250"/>
                    <a:gd name="connsiteX0" fmla="*/ 73715 w 268551"/>
                    <a:gd name="connsiteY0" fmla="*/ 2807 h 479057"/>
                    <a:gd name="connsiteX1" fmla="*/ 190546 w 268551"/>
                    <a:gd name="connsiteY1" fmla="*/ 0 h 479057"/>
                    <a:gd name="connsiteX2" fmla="*/ 268551 w 268551"/>
                    <a:gd name="connsiteY2" fmla="*/ 114979 h 479057"/>
                    <a:gd name="connsiteX3" fmla="*/ 266700 w 268551"/>
                    <a:gd name="connsiteY3" fmla="*/ 479057 h 479057"/>
                    <a:gd name="connsiteX4" fmla="*/ 266700 w 268551"/>
                    <a:gd name="connsiteY4" fmla="*/ 479057 h 479057"/>
                    <a:gd name="connsiteX5" fmla="*/ 0 w 268551"/>
                    <a:gd name="connsiteY5" fmla="*/ 479057 h 479057"/>
                    <a:gd name="connsiteX6" fmla="*/ 0 w 268551"/>
                    <a:gd name="connsiteY6" fmla="*/ 479057 h 479057"/>
                    <a:gd name="connsiteX7" fmla="*/ 2382 w 268551"/>
                    <a:gd name="connsiteY7" fmla="*/ 116314 h 479057"/>
                    <a:gd name="connsiteX8" fmla="*/ 73715 w 268551"/>
                    <a:gd name="connsiteY8" fmla="*/ 2807 h 4790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8551" h="479057">
                      <a:moveTo>
                        <a:pt x="73715" y="2807"/>
                      </a:moveTo>
                      <a:lnTo>
                        <a:pt x="190546" y="0"/>
                      </a:lnTo>
                      <a:lnTo>
                        <a:pt x="268551" y="114979"/>
                      </a:lnTo>
                      <a:cubicBezTo>
                        <a:pt x="266963" y="229543"/>
                        <a:pt x="268288" y="364493"/>
                        <a:pt x="266700" y="479057"/>
                      </a:cubicBezTo>
                      <a:lnTo>
                        <a:pt x="266700" y="479057"/>
                      </a:lnTo>
                      <a:lnTo>
                        <a:pt x="0" y="479057"/>
                      </a:lnTo>
                      <a:lnTo>
                        <a:pt x="0" y="479057"/>
                      </a:lnTo>
                      <a:lnTo>
                        <a:pt x="2382" y="116314"/>
                      </a:lnTo>
                      <a:lnTo>
                        <a:pt x="73715" y="2807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801" name="Ellipse 800"/>
                <p:cNvSpPr/>
                <p:nvPr/>
              </p:nvSpPr>
              <p:spPr>
                <a:xfrm>
                  <a:off x="5615948" y="3578578"/>
                  <a:ext cx="67327" cy="67327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802" name="Ellipse 801"/>
                <p:cNvSpPr/>
                <p:nvPr/>
              </p:nvSpPr>
              <p:spPr>
                <a:xfrm>
                  <a:off x="5625626" y="3585837"/>
                  <a:ext cx="43200" cy="43200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</p:grpSp>
          <p:sp>
            <p:nvSpPr>
              <p:cNvPr id="797" name="Textfeld 796"/>
              <p:cNvSpPr txBox="1"/>
              <p:nvPr/>
            </p:nvSpPr>
            <p:spPr>
              <a:xfrm>
                <a:off x="5492285" y="3553399"/>
                <a:ext cx="171123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de-DE" sz="1400" b="1" dirty="0" smtClean="0">
                    <a:solidFill>
                      <a:srgbClr val="DB003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€</a:t>
                </a:r>
                <a:endParaRPr lang="de-DE" sz="1400" b="1" dirty="0">
                  <a:solidFill>
                    <a:srgbClr val="DB003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8" name="Freihandform 797"/>
              <p:cNvSpPr/>
              <p:nvPr/>
            </p:nvSpPr>
            <p:spPr>
              <a:xfrm flipH="1" flipV="1">
                <a:off x="5546861" y="3436909"/>
                <a:ext cx="45532" cy="136072"/>
              </a:xfrm>
              <a:custGeom>
                <a:avLst/>
                <a:gdLst>
                  <a:gd name="connsiteX0" fmla="*/ 126335 w 126335"/>
                  <a:gd name="connsiteY0" fmla="*/ 104291 h 113967"/>
                  <a:gd name="connsiteX1" fmla="*/ 48926 w 126335"/>
                  <a:gd name="connsiteY1" fmla="*/ 272 h 113967"/>
                  <a:gd name="connsiteX2" fmla="*/ 545 w 126335"/>
                  <a:gd name="connsiteY2" fmla="*/ 75263 h 113967"/>
                  <a:gd name="connsiteX3" fmla="*/ 27154 w 126335"/>
                  <a:gd name="connsiteY3" fmla="*/ 113967 h 113967"/>
                  <a:gd name="connsiteX0" fmla="*/ 48926 w 48926"/>
                  <a:gd name="connsiteY0" fmla="*/ 272 h 113967"/>
                  <a:gd name="connsiteX1" fmla="*/ 545 w 48926"/>
                  <a:gd name="connsiteY1" fmla="*/ 75263 h 113967"/>
                  <a:gd name="connsiteX2" fmla="*/ 27154 w 48926"/>
                  <a:gd name="connsiteY2" fmla="*/ 113967 h 113967"/>
                  <a:gd name="connsiteX0" fmla="*/ 49063 w 84243"/>
                  <a:gd name="connsiteY0" fmla="*/ 298 h 148265"/>
                  <a:gd name="connsiteX1" fmla="*/ 682 w 84243"/>
                  <a:gd name="connsiteY1" fmla="*/ 75289 h 148265"/>
                  <a:gd name="connsiteX2" fmla="*/ 84243 w 84243"/>
                  <a:gd name="connsiteY2" fmla="*/ 148265 h 148265"/>
                  <a:gd name="connsiteX0" fmla="*/ 13546 w 48726"/>
                  <a:gd name="connsiteY0" fmla="*/ 327 h 148294"/>
                  <a:gd name="connsiteX1" fmla="*/ 6585 w 48726"/>
                  <a:gd name="connsiteY1" fmla="*/ 70046 h 148294"/>
                  <a:gd name="connsiteX2" fmla="*/ 48726 w 48726"/>
                  <a:gd name="connsiteY2" fmla="*/ 148294 h 148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8726" h="148294">
                    <a:moveTo>
                      <a:pt x="13546" y="327"/>
                    </a:moveTo>
                    <a:cubicBezTo>
                      <a:pt x="-7419" y="-4511"/>
                      <a:pt x="722" y="45385"/>
                      <a:pt x="6585" y="70046"/>
                    </a:cubicBezTo>
                    <a:cubicBezTo>
                      <a:pt x="12448" y="94707"/>
                      <a:pt x="33607" y="138416"/>
                      <a:pt x="48726" y="148294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</p:grpSp>
      </p:grpSp>
      <p:pic>
        <p:nvPicPr>
          <p:cNvPr id="820" name="Grafik 819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36000" y="1635475"/>
            <a:ext cx="1260000" cy="440844"/>
          </a:xfrm>
          <a:prstGeom prst="rect">
            <a:avLst/>
          </a:prstGeom>
        </p:spPr>
      </p:pic>
      <p:sp>
        <p:nvSpPr>
          <p:cNvPr id="908" name="Textfeld 907"/>
          <p:cNvSpPr txBox="1"/>
          <p:nvPr/>
        </p:nvSpPr>
        <p:spPr>
          <a:xfrm>
            <a:off x="8957692" y="4144421"/>
            <a:ext cx="1463852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Lizenzbedingung:</a:t>
            </a:r>
          </a:p>
          <a:p>
            <a:r>
              <a:rPr lang="de-DE" sz="900" b="1" dirty="0" smtClean="0">
                <a:latin typeface="Arial" panose="020B0604020202020204" pitchFamily="34" charset="0"/>
                <a:cs typeface="Arial" panose="020B0604020202020204" pitchFamily="34" charset="0"/>
              </a:rPr>
              <a:t>BY = </a:t>
            </a:r>
            <a:r>
              <a:rPr lang="de-DE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Namensnennung </a:t>
            </a:r>
            <a:r>
              <a:rPr lang="de-DE" sz="900" b="1" dirty="0" smtClean="0">
                <a:latin typeface="Arial" panose="020B0604020202020204" pitchFamily="34" charset="0"/>
                <a:cs typeface="Arial" panose="020B0604020202020204" pitchFamily="34" charset="0"/>
              </a:rPr>
              <a:t>NC = </a:t>
            </a:r>
            <a:r>
              <a:rPr lang="de-DE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nicht kommerziell</a:t>
            </a:r>
            <a:br>
              <a:rPr lang="de-DE" sz="1000" dirty="0" smtClean="0">
                <a:latin typeface="Arial" panose="020B0604020202020204" pitchFamily="34" charset="0"/>
                <a:cs typeface="Arial" panose="020B0604020202020204" pitchFamily="34" charset="0"/>
              </a:rPr>
            </a:br>
            <a:r>
              <a:rPr lang="de-DE" sz="900" b="1" dirty="0" smtClean="0">
                <a:latin typeface="Arial" panose="020B0604020202020204" pitchFamily="34" charset="0"/>
                <a:cs typeface="Arial" panose="020B0604020202020204" pitchFamily="34" charset="0"/>
              </a:rPr>
              <a:t>ND = </a:t>
            </a:r>
            <a:r>
              <a:rPr lang="de-DE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keine </a:t>
            </a:r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Bearbeitung </a:t>
            </a:r>
            <a:endParaRPr lang="de-DE" sz="10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de-DE" sz="10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de-DE" sz="1000" b="1"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endParaRPr lang="de-DE" sz="1000" b="1" dirty="0" smtClean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r>
              <a:rPr lang="de-DE" sz="1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Veröffentlichung</a:t>
            </a:r>
            <a:r>
              <a:rPr lang="de-DE" sz="1000" b="1" dirty="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</a:p>
          <a:p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Das Material darf nur unter </a:t>
            </a:r>
            <a:r>
              <a:rPr lang="de-DE" sz="1000" b="1" dirty="0">
                <a:latin typeface="Arial" panose="020B0604020202020204" pitchFamily="34" charset="0"/>
                <a:cs typeface="Arial" panose="020B0604020202020204" pitchFamily="34" charset="0"/>
              </a:rPr>
              <a:t>Nennung</a:t>
            </a:r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DE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der </a:t>
            </a:r>
            <a:r>
              <a:rPr lang="de-DE" sz="1000" b="1" dirty="0" smtClean="0">
                <a:latin typeface="Arial" panose="020B0604020202020204" pitchFamily="34" charset="0"/>
                <a:cs typeface="Arial" panose="020B0604020202020204" pitchFamily="34" charset="0"/>
              </a:rPr>
              <a:t>Urheber*innen</a:t>
            </a:r>
            <a:r>
              <a:rPr lang="de-DE" sz="1000" dirty="0" smtClean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verbreitet werden. Es darf </a:t>
            </a:r>
            <a:r>
              <a:rPr lang="de-DE" sz="1000" b="1" dirty="0">
                <a:latin typeface="Arial" panose="020B0604020202020204" pitchFamily="34" charset="0"/>
                <a:cs typeface="Arial" panose="020B0604020202020204" pitchFamily="34" charset="0"/>
              </a:rPr>
              <a:t>nicht verändert</a:t>
            </a:r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 und </a:t>
            </a:r>
            <a:r>
              <a:rPr lang="de-DE" sz="1000" b="1" dirty="0">
                <a:latin typeface="Arial" panose="020B0604020202020204" pitchFamily="34" charset="0"/>
                <a:cs typeface="Arial" panose="020B0604020202020204" pitchFamily="34" charset="0"/>
              </a:rPr>
              <a:t>kommerziell</a:t>
            </a:r>
            <a:r>
              <a:rPr lang="de-DE" sz="1000" dirty="0">
                <a:latin typeface="Arial" panose="020B0604020202020204" pitchFamily="34" charset="0"/>
                <a:cs typeface="Arial" panose="020B0604020202020204" pitchFamily="34" charset="0"/>
              </a:rPr>
              <a:t> genutzt werden.</a:t>
            </a:r>
          </a:p>
        </p:txBody>
      </p:sp>
      <p:grpSp>
        <p:nvGrpSpPr>
          <p:cNvPr id="937" name="Gruppieren 936"/>
          <p:cNvGrpSpPr/>
          <p:nvPr/>
        </p:nvGrpSpPr>
        <p:grpSpPr>
          <a:xfrm>
            <a:off x="9376413" y="2315015"/>
            <a:ext cx="943689" cy="837008"/>
            <a:chOff x="9408312" y="2317037"/>
            <a:chExt cx="943689" cy="837008"/>
          </a:xfrm>
        </p:grpSpPr>
        <p:grpSp>
          <p:nvGrpSpPr>
            <p:cNvPr id="869" name="Gruppieren 868"/>
            <p:cNvGrpSpPr/>
            <p:nvPr/>
          </p:nvGrpSpPr>
          <p:grpSpPr>
            <a:xfrm>
              <a:off x="9452077" y="3001868"/>
              <a:ext cx="571811" cy="144084"/>
              <a:chOff x="1787194" y="2325699"/>
              <a:chExt cx="538844" cy="144084"/>
            </a:xfrm>
          </p:grpSpPr>
          <p:sp>
            <p:nvSpPr>
              <p:cNvPr id="870" name="Rechteck 510"/>
              <p:cNvSpPr/>
              <p:nvPr/>
            </p:nvSpPr>
            <p:spPr>
              <a:xfrm>
                <a:off x="1787194" y="2326560"/>
                <a:ext cx="538844" cy="143223"/>
              </a:xfrm>
              <a:custGeom>
                <a:avLst/>
                <a:gdLst>
                  <a:gd name="connsiteX0" fmla="*/ 0 w 515222"/>
                  <a:gd name="connsiteY0" fmla="*/ 0 h 121792"/>
                  <a:gd name="connsiteX1" fmla="*/ 515222 w 515222"/>
                  <a:gd name="connsiteY1" fmla="*/ 0 h 121792"/>
                  <a:gd name="connsiteX2" fmla="*/ 515222 w 515222"/>
                  <a:gd name="connsiteY2" fmla="*/ 121792 h 121792"/>
                  <a:gd name="connsiteX3" fmla="*/ 0 w 515222"/>
                  <a:gd name="connsiteY3" fmla="*/ 121792 h 121792"/>
                  <a:gd name="connsiteX4" fmla="*/ 0 w 515222"/>
                  <a:gd name="connsiteY4" fmla="*/ 0 h 121792"/>
                  <a:gd name="connsiteX0" fmla="*/ 11906 w 527128"/>
                  <a:gd name="connsiteY0" fmla="*/ 0 h 143223"/>
                  <a:gd name="connsiteX1" fmla="*/ 527128 w 527128"/>
                  <a:gd name="connsiteY1" fmla="*/ 0 h 143223"/>
                  <a:gd name="connsiteX2" fmla="*/ 527128 w 527128"/>
                  <a:gd name="connsiteY2" fmla="*/ 121792 h 143223"/>
                  <a:gd name="connsiteX3" fmla="*/ 0 w 527128"/>
                  <a:gd name="connsiteY3" fmla="*/ 143223 h 143223"/>
                  <a:gd name="connsiteX4" fmla="*/ 11906 w 527128"/>
                  <a:gd name="connsiteY4" fmla="*/ 0 h 143223"/>
                  <a:gd name="connsiteX0" fmla="*/ 11906 w 536653"/>
                  <a:gd name="connsiteY0" fmla="*/ 0 h 143223"/>
                  <a:gd name="connsiteX1" fmla="*/ 527128 w 536653"/>
                  <a:gd name="connsiteY1" fmla="*/ 0 h 143223"/>
                  <a:gd name="connsiteX2" fmla="*/ 536653 w 536653"/>
                  <a:gd name="connsiteY2" fmla="*/ 131317 h 143223"/>
                  <a:gd name="connsiteX3" fmla="*/ 0 w 536653"/>
                  <a:gd name="connsiteY3" fmla="*/ 143223 h 143223"/>
                  <a:gd name="connsiteX4" fmla="*/ 11906 w 536653"/>
                  <a:gd name="connsiteY4" fmla="*/ 0 h 143223"/>
                  <a:gd name="connsiteX0" fmla="*/ 11906 w 536653"/>
                  <a:gd name="connsiteY0" fmla="*/ 0 h 143223"/>
                  <a:gd name="connsiteX1" fmla="*/ 527128 w 536653"/>
                  <a:gd name="connsiteY1" fmla="*/ 0 h 143223"/>
                  <a:gd name="connsiteX2" fmla="*/ 536653 w 536653"/>
                  <a:gd name="connsiteY2" fmla="*/ 131317 h 143223"/>
                  <a:gd name="connsiteX3" fmla="*/ 0 w 536653"/>
                  <a:gd name="connsiteY3" fmla="*/ 143223 h 143223"/>
                  <a:gd name="connsiteX4" fmla="*/ 11906 w 536653"/>
                  <a:gd name="connsiteY4" fmla="*/ 0 h 143223"/>
                  <a:gd name="connsiteX0" fmla="*/ 14097 w 538844"/>
                  <a:gd name="connsiteY0" fmla="*/ 0 h 143223"/>
                  <a:gd name="connsiteX1" fmla="*/ 529319 w 538844"/>
                  <a:gd name="connsiteY1" fmla="*/ 0 h 143223"/>
                  <a:gd name="connsiteX2" fmla="*/ 538844 w 538844"/>
                  <a:gd name="connsiteY2" fmla="*/ 131317 h 143223"/>
                  <a:gd name="connsiteX3" fmla="*/ 2191 w 538844"/>
                  <a:gd name="connsiteY3" fmla="*/ 143223 h 143223"/>
                  <a:gd name="connsiteX4" fmla="*/ 14097 w 538844"/>
                  <a:gd name="connsiteY4" fmla="*/ 0 h 1432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8844" h="143223">
                    <a:moveTo>
                      <a:pt x="14097" y="0"/>
                    </a:moveTo>
                    <a:lnTo>
                      <a:pt x="529319" y="0"/>
                    </a:lnTo>
                    <a:lnTo>
                      <a:pt x="538844" y="131317"/>
                    </a:lnTo>
                    <a:cubicBezTo>
                      <a:pt x="295666" y="120999"/>
                      <a:pt x="181075" y="139254"/>
                      <a:pt x="2191" y="143223"/>
                    </a:cubicBezTo>
                    <a:cubicBezTo>
                      <a:pt x="-5746" y="85957"/>
                      <a:pt x="10128" y="47741"/>
                      <a:pt x="14097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sp>
            <p:nvSpPr>
              <p:cNvPr id="871" name="Rechteck 870"/>
              <p:cNvSpPr/>
              <p:nvPr/>
            </p:nvSpPr>
            <p:spPr>
              <a:xfrm>
                <a:off x="1801291" y="2325699"/>
                <a:ext cx="515222" cy="12179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</p:grpSp>
        <p:grpSp>
          <p:nvGrpSpPr>
            <p:cNvPr id="872" name="Gruppieren 871"/>
            <p:cNvGrpSpPr/>
            <p:nvPr/>
          </p:nvGrpSpPr>
          <p:grpSpPr>
            <a:xfrm>
              <a:off x="9568016" y="2317037"/>
              <a:ext cx="576000" cy="684000"/>
              <a:chOff x="3624277" y="3078428"/>
              <a:chExt cx="576000" cy="684000"/>
            </a:xfrm>
          </p:grpSpPr>
          <p:sp>
            <p:nvSpPr>
              <p:cNvPr id="873" name="Rechteck 872"/>
              <p:cNvSpPr/>
              <p:nvPr/>
            </p:nvSpPr>
            <p:spPr>
              <a:xfrm>
                <a:off x="3624277" y="3078428"/>
                <a:ext cx="576000" cy="684000"/>
              </a:xfrm>
              <a:prstGeom prst="rect">
                <a:avLst/>
              </a:prstGeom>
              <a:solidFill>
                <a:schemeClr val="bg1"/>
              </a:solidFill>
              <a:ln w="127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grpSp>
            <p:nvGrpSpPr>
              <p:cNvPr id="874" name="Gruppieren 873"/>
              <p:cNvGrpSpPr/>
              <p:nvPr/>
            </p:nvGrpSpPr>
            <p:grpSpPr>
              <a:xfrm>
                <a:off x="3671964" y="3233410"/>
                <a:ext cx="478193" cy="360657"/>
                <a:chOff x="3120968" y="7638182"/>
                <a:chExt cx="1317739" cy="993848"/>
              </a:xfrm>
            </p:grpSpPr>
            <p:sp>
              <p:nvSpPr>
                <p:cNvPr id="875" name="Abgerundetes Rechteck 19"/>
                <p:cNvSpPr/>
                <p:nvPr/>
              </p:nvSpPr>
              <p:spPr>
                <a:xfrm>
                  <a:off x="3120968" y="7755463"/>
                  <a:ext cx="1317739" cy="876567"/>
                </a:xfrm>
                <a:custGeom>
                  <a:avLst/>
                  <a:gdLst>
                    <a:gd name="connsiteX0" fmla="*/ 0 w 1314450"/>
                    <a:gd name="connsiteY0" fmla="*/ 159547 h 957263"/>
                    <a:gd name="connsiteX1" fmla="*/ 159547 w 1314450"/>
                    <a:gd name="connsiteY1" fmla="*/ 0 h 957263"/>
                    <a:gd name="connsiteX2" fmla="*/ 1154903 w 1314450"/>
                    <a:gd name="connsiteY2" fmla="*/ 0 h 957263"/>
                    <a:gd name="connsiteX3" fmla="*/ 1314450 w 1314450"/>
                    <a:gd name="connsiteY3" fmla="*/ 159547 h 957263"/>
                    <a:gd name="connsiteX4" fmla="*/ 1314450 w 1314450"/>
                    <a:gd name="connsiteY4" fmla="*/ 797716 h 957263"/>
                    <a:gd name="connsiteX5" fmla="*/ 1154903 w 1314450"/>
                    <a:gd name="connsiteY5" fmla="*/ 957263 h 957263"/>
                    <a:gd name="connsiteX6" fmla="*/ 159547 w 1314450"/>
                    <a:gd name="connsiteY6" fmla="*/ 957263 h 957263"/>
                    <a:gd name="connsiteX7" fmla="*/ 0 w 1314450"/>
                    <a:gd name="connsiteY7" fmla="*/ 797716 h 957263"/>
                    <a:gd name="connsiteX8" fmla="*/ 0 w 1314450"/>
                    <a:gd name="connsiteY8" fmla="*/ 159547 h 957263"/>
                    <a:gd name="connsiteX0" fmla="*/ 0 w 1314450"/>
                    <a:gd name="connsiteY0" fmla="*/ 159547 h 957263"/>
                    <a:gd name="connsiteX1" fmla="*/ 159547 w 1314450"/>
                    <a:gd name="connsiteY1" fmla="*/ 0 h 957263"/>
                    <a:gd name="connsiteX2" fmla="*/ 1154903 w 1314450"/>
                    <a:gd name="connsiteY2" fmla="*/ 0 h 957263"/>
                    <a:gd name="connsiteX3" fmla="*/ 1314450 w 1314450"/>
                    <a:gd name="connsiteY3" fmla="*/ 159547 h 957263"/>
                    <a:gd name="connsiteX4" fmla="*/ 1314450 w 1314450"/>
                    <a:gd name="connsiteY4" fmla="*/ 797716 h 957263"/>
                    <a:gd name="connsiteX5" fmla="*/ 1154903 w 1314450"/>
                    <a:gd name="connsiteY5" fmla="*/ 957263 h 957263"/>
                    <a:gd name="connsiteX6" fmla="*/ 159547 w 1314450"/>
                    <a:gd name="connsiteY6" fmla="*/ 957263 h 957263"/>
                    <a:gd name="connsiteX7" fmla="*/ 4763 w 1314450"/>
                    <a:gd name="connsiteY7" fmla="*/ 845341 h 957263"/>
                    <a:gd name="connsiteX8" fmla="*/ 0 w 1314450"/>
                    <a:gd name="connsiteY8" fmla="*/ 159547 h 957263"/>
                    <a:gd name="connsiteX0" fmla="*/ 0 w 1314450"/>
                    <a:gd name="connsiteY0" fmla="*/ 159547 h 957263"/>
                    <a:gd name="connsiteX1" fmla="*/ 159547 w 1314450"/>
                    <a:gd name="connsiteY1" fmla="*/ 0 h 957263"/>
                    <a:gd name="connsiteX2" fmla="*/ 1154903 w 1314450"/>
                    <a:gd name="connsiteY2" fmla="*/ 0 h 957263"/>
                    <a:gd name="connsiteX3" fmla="*/ 1314450 w 1314450"/>
                    <a:gd name="connsiteY3" fmla="*/ 159547 h 957263"/>
                    <a:gd name="connsiteX4" fmla="*/ 1314450 w 1314450"/>
                    <a:gd name="connsiteY4" fmla="*/ 869154 h 957263"/>
                    <a:gd name="connsiteX5" fmla="*/ 1154903 w 1314450"/>
                    <a:gd name="connsiteY5" fmla="*/ 957263 h 957263"/>
                    <a:gd name="connsiteX6" fmla="*/ 159547 w 1314450"/>
                    <a:gd name="connsiteY6" fmla="*/ 957263 h 957263"/>
                    <a:gd name="connsiteX7" fmla="*/ 4763 w 1314450"/>
                    <a:gd name="connsiteY7" fmla="*/ 845341 h 957263"/>
                    <a:gd name="connsiteX8" fmla="*/ 0 w 1314450"/>
                    <a:gd name="connsiteY8" fmla="*/ 159547 h 957263"/>
                    <a:gd name="connsiteX0" fmla="*/ 0 w 1317739"/>
                    <a:gd name="connsiteY0" fmla="*/ 159547 h 957263"/>
                    <a:gd name="connsiteX1" fmla="*/ 159547 w 1317739"/>
                    <a:gd name="connsiteY1" fmla="*/ 0 h 957263"/>
                    <a:gd name="connsiteX2" fmla="*/ 1154903 w 1317739"/>
                    <a:gd name="connsiteY2" fmla="*/ 0 h 957263"/>
                    <a:gd name="connsiteX3" fmla="*/ 1314450 w 1317739"/>
                    <a:gd name="connsiteY3" fmla="*/ 159547 h 957263"/>
                    <a:gd name="connsiteX4" fmla="*/ 1317739 w 1317739"/>
                    <a:gd name="connsiteY4" fmla="*/ 842840 h 957263"/>
                    <a:gd name="connsiteX5" fmla="*/ 1154903 w 1317739"/>
                    <a:gd name="connsiteY5" fmla="*/ 957263 h 957263"/>
                    <a:gd name="connsiteX6" fmla="*/ 159547 w 1317739"/>
                    <a:gd name="connsiteY6" fmla="*/ 957263 h 957263"/>
                    <a:gd name="connsiteX7" fmla="*/ 4763 w 1317739"/>
                    <a:gd name="connsiteY7" fmla="*/ 845341 h 957263"/>
                    <a:gd name="connsiteX8" fmla="*/ 0 w 1317739"/>
                    <a:gd name="connsiteY8" fmla="*/ 159547 h 957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17739" h="957263">
                      <a:moveTo>
                        <a:pt x="0" y="159547"/>
                      </a:moveTo>
                      <a:cubicBezTo>
                        <a:pt x="0" y="71432"/>
                        <a:pt x="71432" y="0"/>
                        <a:pt x="159547" y="0"/>
                      </a:cubicBezTo>
                      <a:lnTo>
                        <a:pt x="1154903" y="0"/>
                      </a:lnTo>
                      <a:cubicBezTo>
                        <a:pt x="1243018" y="0"/>
                        <a:pt x="1314450" y="71432"/>
                        <a:pt x="1314450" y="159547"/>
                      </a:cubicBezTo>
                      <a:cubicBezTo>
                        <a:pt x="1315546" y="387311"/>
                        <a:pt x="1316643" y="615076"/>
                        <a:pt x="1317739" y="842840"/>
                      </a:cubicBezTo>
                      <a:cubicBezTo>
                        <a:pt x="1317739" y="930955"/>
                        <a:pt x="1243018" y="957263"/>
                        <a:pt x="1154903" y="957263"/>
                      </a:cubicBezTo>
                      <a:lnTo>
                        <a:pt x="159547" y="957263"/>
                      </a:lnTo>
                      <a:cubicBezTo>
                        <a:pt x="71432" y="957263"/>
                        <a:pt x="4763" y="933456"/>
                        <a:pt x="4763" y="845341"/>
                      </a:cubicBezTo>
                      <a:cubicBezTo>
                        <a:pt x="4763" y="632618"/>
                        <a:pt x="0" y="372270"/>
                        <a:pt x="0" y="159547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876" name="Abgerundetes Rechteck 19"/>
                <p:cNvSpPr/>
                <p:nvPr/>
              </p:nvSpPr>
              <p:spPr>
                <a:xfrm>
                  <a:off x="3550070" y="7638182"/>
                  <a:ext cx="459534" cy="231458"/>
                </a:xfrm>
                <a:custGeom>
                  <a:avLst/>
                  <a:gdLst>
                    <a:gd name="connsiteX0" fmla="*/ 0 w 1314450"/>
                    <a:gd name="connsiteY0" fmla="*/ 159547 h 957263"/>
                    <a:gd name="connsiteX1" fmla="*/ 159547 w 1314450"/>
                    <a:gd name="connsiteY1" fmla="*/ 0 h 957263"/>
                    <a:gd name="connsiteX2" fmla="*/ 1154903 w 1314450"/>
                    <a:gd name="connsiteY2" fmla="*/ 0 h 957263"/>
                    <a:gd name="connsiteX3" fmla="*/ 1314450 w 1314450"/>
                    <a:gd name="connsiteY3" fmla="*/ 159547 h 957263"/>
                    <a:gd name="connsiteX4" fmla="*/ 1314450 w 1314450"/>
                    <a:gd name="connsiteY4" fmla="*/ 797716 h 957263"/>
                    <a:gd name="connsiteX5" fmla="*/ 1154903 w 1314450"/>
                    <a:gd name="connsiteY5" fmla="*/ 957263 h 957263"/>
                    <a:gd name="connsiteX6" fmla="*/ 159547 w 1314450"/>
                    <a:gd name="connsiteY6" fmla="*/ 957263 h 957263"/>
                    <a:gd name="connsiteX7" fmla="*/ 0 w 1314450"/>
                    <a:gd name="connsiteY7" fmla="*/ 797716 h 957263"/>
                    <a:gd name="connsiteX8" fmla="*/ 0 w 1314450"/>
                    <a:gd name="connsiteY8" fmla="*/ 159547 h 957263"/>
                    <a:gd name="connsiteX0" fmla="*/ 0 w 1314450"/>
                    <a:gd name="connsiteY0" fmla="*/ 159547 h 957263"/>
                    <a:gd name="connsiteX1" fmla="*/ 159547 w 1314450"/>
                    <a:gd name="connsiteY1" fmla="*/ 0 h 957263"/>
                    <a:gd name="connsiteX2" fmla="*/ 1154903 w 1314450"/>
                    <a:gd name="connsiteY2" fmla="*/ 0 h 957263"/>
                    <a:gd name="connsiteX3" fmla="*/ 1314450 w 1314450"/>
                    <a:gd name="connsiteY3" fmla="*/ 159547 h 957263"/>
                    <a:gd name="connsiteX4" fmla="*/ 1314450 w 1314450"/>
                    <a:gd name="connsiteY4" fmla="*/ 797716 h 957263"/>
                    <a:gd name="connsiteX5" fmla="*/ 1154903 w 1314450"/>
                    <a:gd name="connsiteY5" fmla="*/ 957263 h 957263"/>
                    <a:gd name="connsiteX6" fmla="*/ 159547 w 1314450"/>
                    <a:gd name="connsiteY6" fmla="*/ 957263 h 957263"/>
                    <a:gd name="connsiteX7" fmla="*/ 4763 w 1314450"/>
                    <a:gd name="connsiteY7" fmla="*/ 845341 h 957263"/>
                    <a:gd name="connsiteX8" fmla="*/ 0 w 1314450"/>
                    <a:gd name="connsiteY8" fmla="*/ 159547 h 957263"/>
                    <a:gd name="connsiteX0" fmla="*/ 0 w 1314450"/>
                    <a:gd name="connsiteY0" fmla="*/ 159547 h 957263"/>
                    <a:gd name="connsiteX1" fmla="*/ 159547 w 1314450"/>
                    <a:gd name="connsiteY1" fmla="*/ 0 h 957263"/>
                    <a:gd name="connsiteX2" fmla="*/ 1154903 w 1314450"/>
                    <a:gd name="connsiteY2" fmla="*/ 0 h 957263"/>
                    <a:gd name="connsiteX3" fmla="*/ 1314450 w 1314450"/>
                    <a:gd name="connsiteY3" fmla="*/ 159547 h 957263"/>
                    <a:gd name="connsiteX4" fmla="*/ 1314450 w 1314450"/>
                    <a:gd name="connsiteY4" fmla="*/ 869154 h 957263"/>
                    <a:gd name="connsiteX5" fmla="*/ 1154903 w 1314450"/>
                    <a:gd name="connsiteY5" fmla="*/ 957263 h 957263"/>
                    <a:gd name="connsiteX6" fmla="*/ 159547 w 1314450"/>
                    <a:gd name="connsiteY6" fmla="*/ 957263 h 957263"/>
                    <a:gd name="connsiteX7" fmla="*/ 4763 w 1314450"/>
                    <a:gd name="connsiteY7" fmla="*/ 845341 h 957263"/>
                    <a:gd name="connsiteX8" fmla="*/ 0 w 1314450"/>
                    <a:gd name="connsiteY8" fmla="*/ 159547 h 957263"/>
                    <a:gd name="connsiteX0" fmla="*/ 0 w 1317739"/>
                    <a:gd name="connsiteY0" fmla="*/ 159547 h 957263"/>
                    <a:gd name="connsiteX1" fmla="*/ 159547 w 1317739"/>
                    <a:gd name="connsiteY1" fmla="*/ 0 h 957263"/>
                    <a:gd name="connsiteX2" fmla="*/ 1154903 w 1317739"/>
                    <a:gd name="connsiteY2" fmla="*/ 0 h 957263"/>
                    <a:gd name="connsiteX3" fmla="*/ 1314450 w 1317739"/>
                    <a:gd name="connsiteY3" fmla="*/ 159547 h 957263"/>
                    <a:gd name="connsiteX4" fmla="*/ 1317739 w 1317739"/>
                    <a:gd name="connsiteY4" fmla="*/ 842840 h 957263"/>
                    <a:gd name="connsiteX5" fmla="*/ 1154903 w 1317739"/>
                    <a:gd name="connsiteY5" fmla="*/ 957263 h 957263"/>
                    <a:gd name="connsiteX6" fmla="*/ 159547 w 1317739"/>
                    <a:gd name="connsiteY6" fmla="*/ 957263 h 957263"/>
                    <a:gd name="connsiteX7" fmla="*/ 4763 w 1317739"/>
                    <a:gd name="connsiteY7" fmla="*/ 845341 h 957263"/>
                    <a:gd name="connsiteX8" fmla="*/ 0 w 1317739"/>
                    <a:gd name="connsiteY8" fmla="*/ 159547 h 957263"/>
                    <a:gd name="connsiteX0" fmla="*/ 250009 w 1567748"/>
                    <a:gd name="connsiteY0" fmla="*/ 159547 h 957263"/>
                    <a:gd name="connsiteX1" fmla="*/ 409556 w 1567748"/>
                    <a:gd name="connsiteY1" fmla="*/ 0 h 957263"/>
                    <a:gd name="connsiteX2" fmla="*/ 1404912 w 1567748"/>
                    <a:gd name="connsiteY2" fmla="*/ 0 h 957263"/>
                    <a:gd name="connsiteX3" fmla="*/ 1564459 w 1567748"/>
                    <a:gd name="connsiteY3" fmla="*/ 159547 h 957263"/>
                    <a:gd name="connsiteX4" fmla="*/ 1567748 w 1567748"/>
                    <a:gd name="connsiteY4" fmla="*/ 842840 h 957263"/>
                    <a:gd name="connsiteX5" fmla="*/ 1404912 w 1567748"/>
                    <a:gd name="connsiteY5" fmla="*/ 957263 h 957263"/>
                    <a:gd name="connsiteX6" fmla="*/ 409556 w 1567748"/>
                    <a:gd name="connsiteY6" fmla="*/ 957263 h 957263"/>
                    <a:gd name="connsiteX7" fmla="*/ 0 w 1567748"/>
                    <a:gd name="connsiteY7" fmla="*/ 824324 h 957263"/>
                    <a:gd name="connsiteX8" fmla="*/ 250009 w 1567748"/>
                    <a:gd name="connsiteY8" fmla="*/ 159547 h 957263"/>
                    <a:gd name="connsiteX0" fmla="*/ 2141 w 1319880"/>
                    <a:gd name="connsiteY0" fmla="*/ 159547 h 957263"/>
                    <a:gd name="connsiteX1" fmla="*/ 161688 w 1319880"/>
                    <a:gd name="connsiteY1" fmla="*/ 0 h 957263"/>
                    <a:gd name="connsiteX2" fmla="*/ 1157044 w 1319880"/>
                    <a:gd name="connsiteY2" fmla="*/ 0 h 957263"/>
                    <a:gd name="connsiteX3" fmla="*/ 1316591 w 1319880"/>
                    <a:gd name="connsiteY3" fmla="*/ 159547 h 957263"/>
                    <a:gd name="connsiteX4" fmla="*/ 1319880 w 1319880"/>
                    <a:gd name="connsiteY4" fmla="*/ 842840 h 957263"/>
                    <a:gd name="connsiteX5" fmla="*/ 1157044 w 1319880"/>
                    <a:gd name="connsiteY5" fmla="*/ 957263 h 957263"/>
                    <a:gd name="connsiteX6" fmla="*/ 161688 w 1319880"/>
                    <a:gd name="connsiteY6" fmla="*/ 957263 h 957263"/>
                    <a:gd name="connsiteX7" fmla="*/ 2141 w 1319880"/>
                    <a:gd name="connsiteY7" fmla="*/ 159547 h 957263"/>
                    <a:gd name="connsiteX0" fmla="*/ 0 w 1317739"/>
                    <a:gd name="connsiteY0" fmla="*/ 159547 h 957263"/>
                    <a:gd name="connsiteX1" fmla="*/ 159547 w 1317739"/>
                    <a:gd name="connsiteY1" fmla="*/ 0 h 957263"/>
                    <a:gd name="connsiteX2" fmla="*/ 1154903 w 1317739"/>
                    <a:gd name="connsiteY2" fmla="*/ 0 h 957263"/>
                    <a:gd name="connsiteX3" fmla="*/ 1314450 w 1317739"/>
                    <a:gd name="connsiteY3" fmla="*/ 159547 h 957263"/>
                    <a:gd name="connsiteX4" fmla="*/ 1317739 w 1317739"/>
                    <a:gd name="connsiteY4" fmla="*/ 842840 h 957263"/>
                    <a:gd name="connsiteX5" fmla="*/ 1154903 w 1317739"/>
                    <a:gd name="connsiteY5" fmla="*/ 957263 h 957263"/>
                    <a:gd name="connsiteX6" fmla="*/ 0 w 1317739"/>
                    <a:gd name="connsiteY6" fmla="*/ 159547 h 957263"/>
                    <a:gd name="connsiteX0" fmla="*/ 0 w 1317739"/>
                    <a:gd name="connsiteY0" fmla="*/ 159547 h 842840"/>
                    <a:gd name="connsiteX1" fmla="*/ 159547 w 1317739"/>
                    <a:gd name="connsiteY1" fmla="*/ 0 h 842840"/>
                    <a:gd name="connsiteX2" fmla="*/ 1154903 w 1317739"/>
                    <a:gd name="connsiteY2" fmla="*/ 0 h 842840"/>
                    <a:gd name="connsiteX3" fmla="*/ 1314450 w 1317739"/>
                    <a:gd name="connsiteY3" fmla="*/ 159547 h 842840"/>
                    <a:gd name="connsiteX4" fmla="*/ 1317739 w 1317739"/>
                    <a:gd name="connsiteY4" fmla="*/ 842840 h 842840"/>
                    <a:gd name="connsiteX5" fmla="*/ 0 w 1317739"/>
                    <a:gd name="connsiteY5" fmla="*/ 159547 h 842840"/>
                    <a:gd name="connsiteX0" fmla="*/ 0 w 1314449"/>
                    <a:gd name="connsiteY0" fmla="*/ 159547 h 179490"/>
                    <a:gd name="connsiteX1" fmla="*/ 159547 w 1314449"/>
                    <a:gd name="connsiteY1" fmla="*/ 0 h 179490"/>
                    <a:gd name="connsiteX2" fmla="*/ 1154903 w 1314449"/>
                    <a:gd name="connsiteY2" fmla="*/ 0 h 179490"/>
                    <a:gd name="connsiteX3" fmla="*/ 1314450 w 1314449"/>
                    <a:gd name="connsiteY3" fmla="*/ 159547 h 179490"/>
                    <a:gd name="connsiteX4" fmla="*/ 0 w 1314449"/>
                    <a:gd name="connsiteY4" fmla="*/ 159547 h 179490"/>
                    <a:gd name="connsiteX0" fmla="*/ 0 w 1674122"/>
                    <a:gd name="connsiteY0" fmla="*/ 159547 h 181327"/>
                    <a:gd name="connsiteX1" fmla="*/ 159547 w 1674122"/>
                    <a:gd name="connsiteY1" fmla="*/ 0 h 181327"/>
                    <a:gd name="connsiteX2" fmla="*/ 1154903 w 1674122"/>
                    <a:gd name="connsiteY2" fmla="*/ 0 h 181327"/>
                    <a:gd name="connsiteX3" fmla="*/ 1674122 w 1674122"/>
                    <a:gd name="connsiteY3" fmla="*/ 163049 h 181327"/>
                    <a:gd name="connsiteX4" fmla="*/ 0 w 1674122"/>
                    <a:gd name="connsiteY4" fmla="*/ 159547 h 181327"/>
                    <a:gd name="connsiteX0" fmla="*/ 0 w 2093741"/>
                    <a:gd name="connsiteY0" fmla="*/ 159547 h 181327"/>
                    <a:gd name="connsiteX1" fmla="*/ 579166 w 2093741"/>
                    <a:gd name="connsiteY1" fmla="*/ 0 h 181327"/>
                    <a:gd name="connsiteX2" fmla="*/ 1574522 w 2093741"/>
                    <a:gd name="connsiteY2" fmla="*/ 0 h 181327"/>
                    <a:gd name="connsiteX3" fmla="*/ 2093741 w 2093741"/>
                    <a:gd name="connsiteY3" fmla="*/ 163049 h 181327"/>
                    <a:gd name="connsiteX4" fmla="*/ 0 w 2093741"/>
                    <a:gd name="connsiteY4" fmla="*/ 159547 h 181327"/>
                    <a:gd name="connsiteX0" fmla="*/ 0 w 2093741"/>
                    <a:gd name="connsiteY0" fmla="*/ 159547 h 181327"/>
                    <a:gd name="connsiteX1" fmla="*/ 519218 w 2093741"/>
                    <a:gd name="connsiteY1" fmla="*/ 0 h 181327"/>
                    <a:gd name="connsiteX2" fmla="*/ 1574522 w 2093741"/>
                    <a:gd name="connsiteY2" fmla="*/ 0 h 181327"/>
                    <a:gd name="connsiteX3" fmla="*/ 2093741 w 2093741"/>
                    <a:gd name="connsiteY3" fmla="*/ 163049 h 181327"/>
                    <a:gd name="connsiteX4" fmla="*/ 0 w 2093741"/>
                    <a:gd name="connsiteY4" fmla="*/ 159547 h 181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93741" h="181327">
                      <a:moveTo>
                        <a:pt x="0" y="159547"/>
                      </a:moveTo>
                      <a:cubicBezTo>
                        <a:pt x="0" y="71432"/>
                        <a:pt x="431103" y="0"/>
                        <a:pt x="519218" y="0"/>
                      </a:cubicBezTo>
                      <a:lnTo>
                        <a:pt x="1574522" y="0"/>
                      </a:lnTo>
                      <a:cubicBezTo>
                        <a:pt x="1662637" y="0"/>
                        <a:pt x="2093741" y="74934"/>
                        <a:pt x="2093741" y="163049"/>
                      </a:cubicBezTo>
                      <a:cubicBezTo>
                        <a:pt x="1901257" y="189640"/>
                        <a:pt x="192484" y="186138"/>
                        <a:pt x="0" y="159547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877" name="Abgerundetes Rechteck 876"/>
                <p:cNvSpPr/>
                <p:nvPr/>
              </p:nvSpPr>
              <p:spPr>
                <a:xfrm>
                  <a:off x="3291466" y="7718355"/>
                  <a:ext cx="192302" cy="109418"/>
                </a:xfrm>
                <a:prstGeom prst="round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878" name="Abgerundetes Rechteck 877"/>
                <p:cNvSpPr/>
                <p:nvPr/>
              </p:nvSpPr>
              <p:spPr>
                <a:xfrm>
                  <a:off x="3344358" y="7690911"/>
                  <a:ext cx="86136" cy="72310"/>
                </a:xfrm>
                <a:prstGeom prst="roundRect">
                  <a:avLst/>
                </a:pr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grpSp>
              <p:nvGrpSpPr>
                <p:cNvPr id="879" name="Gruppieren 878"/>
                <p:cNvGrpSpPr/>
                <p:nvPr/>
              </p:nvGrpSpPr>
              <p:grpSpPr>
                <a:xfrm>
                  <a:off x="3455837" y="7865166"/>
                  <a:ext cx="648000" cy="648000"/>
                  <a:chOff x="3455837" y="5021906"/>
                  <a:chExt cx="648000" cy="648000"/>
                </a:xfrm>
              </p:grpSpPr>
              <p:sp>
                <p:nvSpPr>
                  <p:cNvPr id="883" name="Ellipse 882"/>
                  <p:cNvSpPr/>
                  <p:nvPr/>
                </p:nvSpPr>
                <p:spPr>
                  <a:xfrm>
                    <a:off x="3455837" y="5021906"/>
                    <a:ext cx="648000" cy="648000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884" name="Ellipse 883"/>
                  <p:cNvSpPr/>
                  <p:nvPr/>
                </p:nvSpPr>
                <p:spPr>
                  <a:xfrm>
                    <a:off x="3527837" y="5093906"/>
                    <a:ext cx="504000" cy="504000"/>
                  </a:xfrm>
                  <a:prstGeom prst="ellipse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</p:grpSp>
            <p:sp>
              <p:nvSpPr>
                <p:cNvPr id="880" name="Bogen 879"/>
                <p:cNvSpPr/>
                <p:nvPr/>
              </p:nvSpPr>
              <p:spPr>
                <a:xfrm>
                  <a:off x="3653821" y="8023539"/>
                  <a:ext cx="292894" cy="302418"/>
                </a:xfrm>
                <a:prstGeom prst="arc">
                  <a:avLst/>
                </a:prstGeom>
                <a:ln w="22225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881" name="Abgerundetes Rechteck 880"/>
                <p:cNvSpPr/>
                <p:nvPr/>
              </p:nvSpPr>
              <p:spPr>
                <a:xfrm>
                  <a:off x="4150519" y="7846219"/>
                  <a:ext cx="195262" cy="98012"/>
                </a:xfrm>
                <a:prstGeom prst="roundRect">
                  <a:avLst/>
                </a:pr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cxnSp>
              <p:nvCxnSpPr>
                <p:cNvPr id="882" name="Gerader Verbinder 881"/>
                <p:cNvCxnSpPr/>
                <p:nvPr/>
              </p:nvCxnSpPr>
              <p:spPr>
                <a:xfrm>
                  <a:off x="3320548" y="7932326"/>
                  <a:ext cx="0" cy="530638"/>
                </a:xfrm>
                <a:prstGeom prst="line">
                  <a:avLst/>
                </a:prstGeom>
                <a:ln w="15875" cap="rnd">
                  <a:solidFill>
                    <a:schemeClr val="bg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903" name="Gruppieren 902"/>
            <p:cNvGrpSpPr/>
            <p:nvPr/>
          </p:nvGrpSpPr>
          <p:grpSpPr>
            <a:xfrm flipH="1">
              <a:off x="10094919" y="2564397"/>
              <a:ext cx="257082" cy="492495"/>
              <a:chOff x="1917516" y="3700579"/>
              <a:chExt cx="883000" cy="1692464"/>
            </a:xfrm>
          </p:grpSpPr>
          <p:sp>
            <p:nvSpPr>
              <p:cNvPr id="904" name="Freihandform 903"/>
              <p:cNvSpPr/>
              <p:nvPr/>
            </p:nvSpPr>
            <p:spPr>
              <a:xfrm>
                <a:off x="1920308" y="3700579"/>
                <a:ext cx="880208" cy="1657419"/>
              </a:xfrm>
              <a:custGeom>
                <a:avLst/>
                <a:gdLst>
                  <a:gd name="connsiteX0" fmla="*/ 592183 w 653143"/>
                  <a:gd name="connsiteY0" fmla="*/ 0 h 1576251"/>
                  <a:gd name="connsiteX1" fmla="*/ 548640 w 653143"/>
                  <a:gd name="connsiteY1" fmla="*/ 60960 h 1576251"/>
                  <a:gd name="connsiteX2" fmla="*/ 531223 w 653143"/>
                  <a:gd name="connsiteY2" fmla="*/ 87086 h 1576251"/>
                  <a:gd name="connsiteX3" fmla="*/ 487680 w 653143"/>
                  <a:gd name="connsiteY3" fmla="*/ 121920 h 1576251"/>
                  <a:gd name="connsiteX4" fmla="*/ 452845 w 653143"/>
                  <a:gd name="connsiteY4" fmla="*/ 130628 h 1576251"/>
                  <a:gd name="connsiteX5" fmla="*/ 400594 w 653143"/>
                  <a:gd name="connsiteY5" fmla="*/ 148046 h 1576251"/>
                  <a:gd name="connsiteX6" fmla="*/ 348343 w 653143"/>
                  <a:gd name="connsiteY6" fmla="*/ 165463 h 1576251"/>
                  <a:gd name="connsiteX7" fmla="*/ 322217 w 653143"/>
                  <a:gd name="connsiteY7" fmla="*/ 174171 h 1576251"/>
                  <a:gd name="connsiteX8" fmla="*/ 296091 w 653143"/>
                  <a:gd name="connsiteY8" fmla="*/ 182880 h 1576251"/>
                  <a:gd name="connsiteX9" fmla="*/ 235131 w 653143"/>
                  <a:gd name="connsiteY9" fmla="*/ 200297 h 1576251"/>
                  <a:gd name="connsiteX10" fmla="*/ 209005 w 653143"/>
                  <a:gd name="connsiteY10" fmla="*/ 226423 h 1576251"/>
                  <a:gd name="connsiteX11" fmla="*/ 182880 w 653143"/>
                  <a:gd name="connsiteY11" fmla="*/ 243840 h 1576251"/>
                  <a:gd name="connsiteX12" fmla="*/ 165463 w 653143"/>
                  <a:gd name="connsiteY12" fmla="*/ 269966 h 1576251"/>
                  <a:gd name="connsiteX13" fmla="*/ 148045 w 653143"/>
                  <a:gd name="connsiteY13" fmla="*/ 287383 h 1576251"/>
                  <a:gd name="connsiteX14" fmla="*/ 121920 w 653143"/>
                  <a:gd name="connsiteY14" fmla="*/ 400594 h 1576251"/>
                  <a:gd name="connsiteX15" fmla="*/ 113211 w 653143"/>
                  <a:gd name="connsiteY15" fmla="*/ 426720 h 1576251"/>
                  <a:gd name="connsiteX16" fmla="*/ 104503 w 653143"/>
                  <a:gd name="connsiteY16" fmla="*/ 470263 h 1576251"/>
                  <a:gd name="connsiteX17" fmla="*/ 87085 w 653143"/>
                  <a:gd name="connsiteY17" fmla="*/ 522514 h 1576251"/>
                  <a:gd name="connsiteX18" fmla="*/ 69668 w 653143"/>
                  <a:gd name="connsiteY18" fmla="*/ 609600 h 1576251"/>
                  <a:gd name="connsiteX19" fmla="*/ 52251 w 653143"/>
                  <a:gd name="connsiteY19" fmla="*/ 661851 h 1576251"/>
                  <a:gd name="connsiteX20" fmla="*/ 52251 w 653143"/>
                  <a:gd name="connsiteY20" fmla="*/ 1201783 h 1576251"/>
                  <a:gd name="connsiteX21" fmla="*/ 43543 w 653143"/>
                  <a:gd name="connsiteY21" fmla="*/ 1236617 h 1576251"/>
                  <a:gd name="connsiteX22" fmla="*/ 34834 w 653143"/>
                  <a:gd name="connsiteY22" fmla="*/ 1280160 h 1576251"/>
                  <a:gd name="connsiteX23" fmla="*/ 26125 w 653143"/>
                  <a:gd name="connsiteY23" fmla="*/ 1349828 h 1576251"/>
                  <a:gd name="connsiteX24" fmla="*/ 8708 w 653143"/>
                  <a:gd name="connsiteY24" fmla="*/ 1402080 h 1576251"/>
                  <a:gd name="connsiteX25" fmla="*/ 0 w 653143"/>
                  <a:gd name="connsiteY25" fmla="*/ 1471748 h 1576251"/>
                  <a:gd name="connsiteX26" fmla="*/ 182880 w 653143"/>
                  <a:gd name="connsiteY26" fmla="*/ 1558834 h 1576251"/>
                  <a:gd name="connsiteX27" fmla="*/ 278674 w 653143"/>
                  <a:gd name="connsiteY27" fmla="*/ 1576251 h 1576251"/>
                  <a:gd name="connsiteX28" fmla="*/ 452845 w 653143"/>
                  <a:gd name="connsiteY28" fmla="*/ 1567543 h 1576251"/>
                  <a:gd name="connsiteX29" fmla="*/ 496388 w 653143"/>
                  <a:gd name="connsiteY29" fmla="*/ 1524000 h 1576251"/>
                  <a:gd name="connsiteX30" fmla="*/ 522514 w 653143"/>
                  <a:gd name="connsiteY30" fmla="*/ 1497874 h 1576251"/>
                  <a:gd name="connsiteX31" fmla="*/ 539931 w 653143"/>
                  <a:gd name="connsiteY31" fmla="*/ 1471748 h 1576251"/>
                  <a:gd name="connsiteX32" fmla="*/ 522514 w 653143"/>
                  <a:gd name="connsiteY32" fmla="*/ 1254034 h 1576251"/>
                  <a:gd name="connsiteX33" fmla="*/ 513805 w 653143"/>
                  <a:gd name="connsiteY33" fmla="*/ 1088571 h 1576251"/>
                  <a:gd name="connsiteX34" fmla="*/ 496388 w 653143"/>
                  <a:gd name="connsiteY34" fmla="*/ 975360 h 1576251"/>
                  <a:gd name="connsiteX35" fmla="*/ 487680 w 653143"/>
                  <a:gd name="connsiteY35" fmla="*/ 879566 h 1576251"/>
                  <a:gd name="connsiteX36" fmla="*/ 461554 w 653143"/>
                  <a:gd name="connsiteY36" fmla="*/ 792480 h 1576251"/>
                  <a:gd name="connsiteX37" fmla="*/ 435428 w 653143"/>
                  <a:gd name="connsiteY37" fmla="*/ 661851 h 1576251"/>
                  <a:gd name="connsiteX38" fmla="*/ 444137 w 653143"/>
                  <a:gd name="connsiteY38" fmla="*/ 505097 h 1576251"/>
                  <a:gd name="connsiteX39" fmla="*/ 478971 w 653143"/>
                  <a:gd name="connsiteY39" fmla="*/ 435428 h 1576251"/>
                  <a:gd name="connsiteX40" fmla="*/ 505097 w 653143"/>
                  <a:gd name="connsiteY40" fmla="*/ 374468 h 1576251"/>
                  <a:gd name="connsiteX41" fmla="*/ 522514 w 653143"/>
                  <a:gd name="connsiteY41" fmla="*/ 348343 h 1576251"/>
                  <a:gd name="connsiteX42" fmla="*/ 531223 w 653143"/>
                  <a:gd name="connsiteY42" fmla="*/ 322217 h 1576251"/>
                  <a:gd name="connsiteX43" fmla="*/ 557348 w 653143"/>
                  <a:gd name="connsiteY43" fmla="*/ 296091 h 1576251"/>
                  <a:gd name="connsiteX44" fmla="*/ 574765 w 653143"/>
                  <a:gd name="connsiteY44" fmla="*/ 261257 h 1576251"/>
                  <a:gd name="connsiteX45" fmla="*/ 609600 w 653143"/>
                  <a:gd name="connsiteY45" fmla="*/ 209006 h 1576251"/>
                  <a:gd name="connsiteX46" fmla="*/ 627017 w 653143"/>
                  <a:gd name="connsiteY46" fmla="*/ 182880 h 1576251"/>
                  <a:gd name="connsiteX47" fmla="*/ 644434 w 653143"/>
                  <a:gd name="connsiteY47" fmla="*/ 130628 h 1576251"/>
                  <a:gd name="connsiteX48" fmla="*/ 653143 w 653143"/>
                  <a:gd name="connsiteY48" fmla="*/ 104503 h 1576251"/>
                  <a:gd name="connsiteX49" fmla="*/ 653143 w 653143"/>
                  <a:gd name="connsiteY49" fmla="*/ 43543 h 1576251"/>
                  <a:gd name="connsiteX0" fmla="*/ 592183 w 653143"/>
                  <a:gd name="connsiteY0" fmla="*/ 0 h 1576251"/>
                  <a:gd name="connsiteX1" fmla="*/ 548640 w 653143"/>
                  <a:gd name="connsiteY1" fmla="*/ 60960 h 1576251"/>
                  <a:gd name="connsiteX2" fmla="*/ 531223 w 653143"/>
                  <a:gd name="connsiteY2" fmla="*/ 87086 h 1576251"/>
                  <a:gd name="connsiteX3" fmla="*/ 487680 w 653143"/>
                  <a:gd name="connsiteY3" fmla="*/ 121920 h 1576251"/>
                  <a:gd name="connsiteX4" fmla="*/ 452845 w 653143"/>
                  <a:gd name="connsiteY4" fmla="*/ 130628 h 1576251"/>
                  <a:gd name="connsiteX5" fmla="*/ 400594 w 653143"/>
                  <a:gd name="connsiteY5" fmla="*/ 148046 h 1576251"/>
                  <a:gd name="connsiteX6" fmla="*/ 348343 w 653143"/>
                  <a:gd name="connsiteY6" fmla="*/ 165463 h 1576251"/>
                  <a:gd name="connsiteX7" fmla="*/ 322217 w 653143"/>
                  <a:gd name="connsiteY7" fmla="*/ 174171 h 1576251"/>
                  <a:gd name="connsiteX8" fmla="*/ 296091 w 653143"/>
                  <a:gd name="connsiteY8" fmla="*/ 182880 h 1576251"/>
                  <a:gd name="connsiteX9" fmla="*/ 235131 w 653143"/>
                  <a:gd name="connsiteY9" fmla="*/ 200297 h 1576251"/>
                  <a:gd name="connsiteX10" fmla="*/ 209005 w 653143"/>
                  <a:gd name="connsiteY10" fmla="*/ 226423 h 1576251"/>
                  <a:gd name="connsiteX11" fmla="*/ 182880 w 653143"/>
                  <a:gd name="connsiteY11" fmla="*/ 243840 h 1576251"/>
                  <a:gd name="connsiteX12" fmla="*/ 165463 w 653143"/>
                  <a:gd name="connsiteY12" fmla="*/ 269966 h 1576251"/>
                  <a:gd name="connsiteX13" fmla="*/ 148045 w 653143"/>
                  <a:gd name="connsiteY13" fmla="*/ 287383 h 1576251"/>
                  <a:gd name="connsiteX14" fmla="*/ 121920 w 653143"/>
                  <a:gd name="connsiteY14" fmla="*/ 400594 h 1576251"/>
                  <a:gd name="connsiteX15" fmla="*/ 113211 w 653143"/>
                  <a:gd name="connsiteY15" fmla="*/ 426720 h 1576251"/>
                  <a:gd name="connsiteX16" fmla="*/ 104503 w 653143"/>
                  <a:gd name="connsiteY16" fmla="*/ 470263 h 1576251"/>
                  <a:gd name="connsiteX17" fmla="*/ 87085 w 653143"/>
                  <a:gd name="connsiteY17" fmla="*/ 522514 h 1576251"/>
                  <a:gd name="connsiteX18" fmla="*/ 69668 w 653143"/>
                  <a:gd name="connsiteY18" fmla="*/ 609600 h 1576251"/>
                  <a:gd name="connsiteX19" fmla="*/ 52251 w 653143"/>
                  <a:gd name="connsiteY19" fmla="*/ 661851 h 1576251"/>
                  <a:gd name="connsiteX20" fmla="*/ 52251 w 653143"/>
                  <a:gd name="connsiteY20" fmla="*/ 1201783 h 1576251"/>
                  <a:gd name="connsiteX21" fmla="*/ 43543 w 653143"/>
                  <a:gd name="connsiteY21" fmla="*/ 1236617 h 1576251"/>
                  <a:gd name="connsiteX22" fmla="*/ 34834 w 653143"/>
                  <a:gd name="connsiteY22" fmla="*/ 1280160 h 1576251"/>
                  <a:gd name="connsiteX23" fmla="*/ 26125 w 653143"/>
                  <a:gd name="connsiteY23" fmla="*/ 1349828 h 1576251"/>
                  <a:gd name="connsiteX24" fmla="*/ 8708 w 653143"/>
                  <a:gd name="connsiteY24" fmla="*/ 1402080 h 1576251"/>
                  <a:gd name="connsiteX25" fmla="*/ 0 w 653143"/>
                  <a:gd name="connsiteY25" fmla="*/ 1471748 h 1576251"/>
                  <a:gd name="connsiteX26" fmla="*/ 182880 w 653143"/>
                  <a:gd name="connsiteY26" fmla="*/ 1558834 h 1576251"/>
                  <a:gd name="connsiteX27" fmla="*/ 278674 w 653143"/>
                  <a:gd name="connsiteY27" fmla="*/ 1576251 h 1576251"/>
                  <a:gd name="connsiteX28" fmla="*/ 452845 w 653143"/>
                  <a:gd name="connsiteY28" fmla="*/ 1567543 h 1576251"/>
                  <a:gd name="connsiteX29" fmla="*/ 496388 w 653143"/>
                  <a:gd name="connsiteY29" fmla="*/ 1524000 h 1576251"/>
                  <a:gd name="connsiteX30" fmla="*/ 522514 w 653143"/>
                  <a:gd name="connsiteY30" fmla="*/ 1497874 h 1576251"/>
                  <a:gd name="connsiteX31" fmla="*/ 539931 w 653143"/>
                  <a:gd name="connsiteY31" fmla="*/ 1471748 h 1576251"/>
                  <a:gd name="connsiteX32" fmla="*/ 522514 w 653143"/>
                  <a:gd name="connsiteY32" fmla="*/ 1254034 h 1576251"/>
                  <a:gd name="connsiteX33" fmla="*/ 513805 w 653143"/>
                  <a:gd name="connsiteY33" fmla="*/ 1088571 h 1576251"/>
                  <a:gd name="connsiteX34" fmla="*/ 496388 w 653143"/>
                  <a:gd name="connsiteY34" fmla="*/ 975360 h 1576251"/>
                  <a:gd name="connsiteX35" fmla="*/ 487680 w 653143"/>
                  <a:gd name="connsiteY35" fmla="*/ 879566 h 1576251"/>
                  <a:gd name="connsiteX36" fmla="*/ 461554 w 653143"/>
                  <a:gd name="connsiteY36" fmla="*/ 792480 h 1576251"/>
                  <a:gd name="connsiteX37" fmla="*/ 435428 w 653143"/>
                  <a:gd name="connsiteY37" fmla="*/ 661851 h 1576251"/>
                  <a:gd name="connsiteX38" fmla="*/ 444137 w 653143"/>
                  <a:gd name="connsiteY38" fmla="*/ 505097 h 1576251"/>
                  <a:gd name="connsiteX39" fmla="*/ 478971 w 653143"/>
                  <a:gd name="connsiteY39" fmla="*/ 435428 h 1576251"/>
                  <a:gd name="connsiteX40" fmla="*/ 505097 w 653143"/>
                  <a:gd name="connsiteY40" fmla="*/ 374468 h 1576251"/>
                  <a:gd name="connsiteX41" fmla="*/ 522514 w 653143"/>
                  <a:gd name="connsiteY41" fmla="*/ 348343 h 1576251"/>
                  <a:gd name="connsiteX42" fmla="*/ 531223 w 653143"/>
                  <a:gd name="connsiteY42" fmla="*/ 322217 h 1576251"/>
                  <a:gd name="connsiteX43" fmla="*/ 557348 w 653143"/>
                  <a:gd name="connsiteY43" fmla="*/ 296091 h 1576251"/>
                  <a:gd name="connsiteX44" fmla="*/ 574765 w 653143"/>
                  <a:gd name="connsiteY44" fmla="*/ 261257 h 1576251"/>
                  <a:gd name="connsiteX45" fmla="*/ 609600 w 653143"/>
                  <a:gd name="connsiteY45" fmla="*/ 209006 h 1576251"/>
                  <a:gd name="connsiteX46" fmla="*/ 627017 w 653143"/>
                  <a:gd name="connsiteY46" fmla="*/ 182880 h 1576251"/>
                  <a:gd name="connsiteX47" fmla="*/ 644434 w 653143"/>
                  <a:gd name="connsiteY47" fmla="*/ 130628 h 1576251"/>
                  <a:gd name="connsiteX48" fmla="*/ 653143 w 653143"/>
                  <a:gd name="connsiteY48" fmla="*/ 104503 h 1576251"/>
                  <a:gd name="connsiteX49" fmla="*/ 653143 w 653143"/>
                  <a:gd name="connsiteY49" fmla="*/ 43543 h 1576251"/>
                  <a:gd name="connsiteX50" fmla="*/ 592183 w 653143"/>
                  <a:gd name="connsiteY50" fmla="*/ 0 h 1576251"/>
                  <a:gd name="connsiteX0" fmla="*/ 592183 w 653143"/>
                  <a:gd name="connsiteY0" fmla="*/ 0 h 1576251"/>
                  <a:gd name="connsiteX1" fmla="*/ 531223 w 653143"/>
                  <a:gd name="connsiteY1" fmla="*/ 87086 h 1576251"/>
                  <a:gd name="connsiteX2" fmla="*/ 487680 w 653143"/>
                  <a:gd name="connsiteY2" fmla="*/ 121920 h 1576251"/>
                  <a:gd name="connsiteX3" fmla="*/ 452845 w 653143"/>
                  <a:gd name="connsiteY3" fmla="*/ 130628 h 1576251"/>
                  <a:gd name="connsiteX4" fmla="*/ 400594 w 653143"/>
                  <a:gd name="connsiteY4" fmla="*/ 148046 h 1576251"/>
                  <a:gd name="connsiteX5" fmla="*/ 348343 w 653143"/>
                  <a:gd name="connsiteY5" fmla="*/ 165463 h 1576251"/>
                  <a:gd name="connsiteX6" fmla="*/ 322217 w 653143"/>
                  <a:gd name="connsiteY6" fmla="*/ 174171 h 1576251"/>
                  <a:gd name="connsiteX7" fmla="*/ 296091 w 653143"/>
                  <a:gd name="connsiteY7" fmla="*/ 182880 h 1576251"/>
                  <a:gd name="connsiteX8" fmla="*/ 235131 w 653143"/>
                  <a:gd name="connsiteY8" fmla="*/ 200297 h 1576251"/>
                  <a:gd name="connsiteX9" fmla="*/ 209005 w 653143"/>
                  <a:gd name="connsiteY9" fmla="*/ 226423 h 1576251"/>
                  <a:gd name="connsiteX10" fmla="*/ 182880 w 653143"/>
                  <a:gd name="connsiteY10" fmla="*/ 243840 h 1576251"/>
                  <a:gd name="connsiteX11" fmla="*/ 165463 w 653143"/>
                  <a:gd name="connsiteY11" fmla="*/ 269966 h 1576251"/>
                  <a:gd name="connsiteX12" fmla="*/ 148045 w 653143"/>
                  <a:gd name="connsiteY12" fmla="*/ 287383 h 1576251"/>
                  <a:gd name="connsiteX13" fmla="*/ 121920 w 653143"/>
                  <a:gd name="connsiteY13" fmla="*/ 400594 h 1576251"/>
                  <a:gd name="connsiteX14" fmla="*/ 113211 w 653143"/>
                  <a:gd name="connsiteY14" fmla="*/ 426720 h 1576251"/>
                  <a:gd name="connsiteX15" fmla="*/ 104503 w 653143"/>
                  <a:gd name="connsiteY15" fmla="*/ 470263 h 1576251"/>
                  <a:gd name="connsiteX16" fmla="*/ 87085 w 653143"/>
                  <a:gd name="connsiteY16" fmla="*/ 522514 h 1576251"/>
                  <a:gd name="connsiteX17" fmla="*/ 69668 w 653143"/>
                  <a:gd name="connsiteY17" fmla="*/ 609600 h 1576251"/>
                  <a:gd name="connsiteX18" fmla="*/ 52251 w 653143"/>
                  <a:gd name="connsiteY18" fmla="*/ 661851 h 1576251"/>
                  <a:gd name="connsiteX19" fmla="*/ 52251 w 653143"/>
                  <a:gd name="connsiteY19" fmla="*/ 1201783 h 1576251"/>
                  <a:gd name="connsiteX20" fmla="*/ 43543 w 653143"/>
                  <a:gd name="connsiteY20" fmla="*/ 1236617 h 1576251"/>
                  <a:gd name="connsiteX21" fmla="*/ 34834 w 653143"/>
                  <a:gd name="connsiteY21" fmla="*/ 1280160 h 1576251"/>
                  <a:gd name="connsiteX22" fmla="*/ 26125 w 653143"/>
                  <a:gd name="connsiteY22" fmla="*/ 1349828 h 1576251"/>
                  <a:gd name="connsiteX23" fmla="*/ 8708 w 653143"/>
                  <a:gd name="connsiteY23" fmla="*/ 1402080 h 1576251"/>
                  <a:gd name="connsiteX24" fmla="*/ 0 w 653143"/>
                  <a:gd name="connsiteY24" fmla="*/ 1471748 h 1576251"/>
                  <a:gd name="connsiteX25" fmla="*/ 182880 w 653143"/>
                  <a:gd name="connsiteY25" fmla="*/ 1558834 h 1576251"/>
                  <a:gd name="connsiteX26" fmla="*/ 278674 w 653143"/>
                  <a:gd name="connsiteY26" fmla="*/ 1576251 h 1576251"/>
                  <a:gd name="connsiteX27" fmla="*/ 452845 w 653143"/>
                  <a:gd name="connsiteY27" fmla="*/ 1567543 h 1576251"/>
                  <a:gd name="connsiteX28" fmla="*/ 496388 w 653143"/>
                  <a:gd name="connsiteY28" fmla="*/ 1524000 h 1576251"/>
                  <a:gd name="connsiteX29" fmla="*/ 522514 w 653143"/>
                  <a:gd name="connsiteY29" fmla="*/ 1497874 h 1576251"/>
                  <a:gd name="connsiteX30" fmla="*/ 539931 w 653143"/>
                  <a:gd name="connsiteY30" fmla="*/ 1471748 h 1576251"/>
                  <a:gd name="connsiteX31" fmla="*/ 522514 w 653143"/>
                  <a:gd name="connsiteY31" fmla="*/ 1254034 h 1576251"/>
                  <a:gd name="connsiteX32" fmla="*/ 513805 w 653143"/>
                  <a:gd name="connsiteY32" fmla="*/ 1088571 h 1576251"/>
                  <a:gd name="connsiteX33" fmla="*/ 496388 w 653143"/>
                  <a:gd name="connsiteY33" fmla="*/ 975360 h 1576251"/>
                  <a:gd name="connsiteX34" fmla="*/ 487680 w 653143"/>
                  <a:gd name="connsiteY34" fmla="*/ 879566 h 1576251"/>
                  <a:gd name="connsiteX35" fmla="*/ 461554 w 653143"/>
                  <a:gd name="connsiteY35" fmla="*/ 792480 h 1576251"/>
                  <a:gd name="connsiteX36" fmla="*/ 435428 w 653143"/>
                  <a:gd name="connsiteY36" fmla="*/ 661851 h 1576251"/>
                  <a:gd name="connsiteX37" fmla="*/ 444137 w 653143"/>
                  <a:gd name="connsiteY37" fmla="*/ 505097 h 1576251"/>
                  <a:gd name="connsiteX38" fmla="*/ 478971 w 653143"/>
                  <a:gd name="connsiteY38" fmla="*/ 435428 h 1576251"/>
                  <a:gd name="connsiteX39" fmla="*/ 505097 w 653143"/>
                  <a:gd name="connsiteY39" fmla="*/ 374468 h 1576251"/>
                  <a:gd name="connsiteX40" fmla="*/ 522514 w 653143"/>
                  <a:gd name="connsiteY40" fmla="*/ 348343 h 1576251"/>
                  <a:gd name="connsiteX41" fmla="*/ 531223 w 653143"/>
                  <a:gd name="connsiteY41" fmla="*/ 322217 h 1576251"/>
                  <a:gd name="connsiteX42" fmla="*/ 557348 w 653143"/>
                  <a:gd name="connsiteY42" fmla="*/ 296091 h 1576251"/>
                  <a:gd name="connsiteX43" fmla="*/ 574765 w 653143"/>
                  <a:gd name="connsiteY43" fmla="*/ 261257 h 1576251"/>
                  <a:gd name="connsiteX44" fmla="*/ 609600 w 653143"/>
                  <a:gd name="connsiteY44" fmla="*/ 209006 h 1576251"/>
                  <a:gd name="connsiteX45" fmla="*/ 627017 w 653143"/>
                  <a:gd name="connsiteY45" fmla="*/ 182880 h 1576251"/>
                  <a:gd name="connsiteX46" fmla="*/ 644434 w 653143"/>
                  <a:gd name="connsiteY46" fmla="*/ 130628 h 1576251"/>
                  <a:gd name="connsiteX47" fmla="*/ 653143 w 653143"/>
                  <a:gd name="connsiteY47" fmla="*/ 104503 h 1576251"/>
                  <a:gd name="connsiteX48" fmla="*/ 653143 w 653143"/>
                  <a:gd name="connsiteY48" fmla="*/ 43543 h 1576251"/>
                  <a:gd name="connsiteX49" fmla="*/ 592183 w 653143"/>
                  <a:gd name="connsiteY49" fmla="*/ 0 h 1576251"/>
                  <a:gd name="connsiteX0" fmla="*/ 592183 w 653143"/>
                  <a:gd name="connsiteY0" fmla="*/ 0 h 1576251"/>
                  <a:gd name="connsiteX1" fmla="*/ 487680 w 653143"/>
                  <a:gd name="connsiteY1" fmla="*/ 121920 h 1576251"/>
                  <a:gd name="connsiteX2" fmla="*/ 452845 w 653143"/>
                  <a:gd name="connsiteY2" fmla="*/ 130628 h 1576251"/>
                  <a:gd name="connsiteX3" fmla="*/ 400594 w 653143"/>
                  <a:gd name="connsiteY3" fmla="*/ 148046 h 1576251"/>
                  <a:gd name="connsiteX4" fmla="*/ 348343 w 653143"/>
                  <a:gd name="connsiteY4" fmla="*/ 165463 h 1576251"/>
                  <a:gd name="connsiteX5" fmla="*/ 322217 w 653143"/>
                  <a:gd name="connsiteY5" fmla="*/ 174171 h 1576251"/>
                  <a:gd name="connsiteX6" fmla="*/ 296091 w 653143"/>
                  <a:gd name="connsiteY6" fmla="*/ 182880 h 1576251"/>
                  <a:gd name="connsiteX7" fmla="*/ 235131 w 653143"/>
                  <a:gd name="connsiteY7" fmla="*/ 200297 h 1576251"/>
                  <a:gd name="connsiteX8" fmla="*/ 209005 w 653143"/>
                  <a:gd name="connsiteY8" fmla="*/ 226423 h 1576251"/>
                  <a:gd name="connsiteX9" fmla="*/ 182880 w 653143"/>
                  <a:gd name="connsiteY9" fmla="*/ 243840 h 1576251"/>
                  <a:gd name="connsiteX10" fmla="*/ 165463 w 653143"/>
                  <a:gd name="connsiteY10" fmla="*/ 269966 h 1576251"/>
                  <a:gd name="connsiteX11" fmla="*/ 148045 w 653143"/>
                  <a:gd name="connsiteY11" fmla="*/ 287383 h 1576251"/>
                  <a:gd name="connsiteX12" fmla="*/ 121920 w 653143"/>
                  <a:gd name="connsiteY12" fmla="*/ 400594 h 1576251"/>
                  <a:gd name="connsiteX13" fmla="*/ 113211 w 653143"/>
                  <a:gd name="connsiteY13" fmla="*/ 426720 h 1576251"/>
                  <a:gd name="connsiteX14" fmla="*/ 104503 w 653143"/>
                  <a:gd name="connsiteY14" fmla="*/ 470263 h 1576251"/>
                  <a:gd name="connsiteX15" fmla="*/ 87085 w 653143"/>
                  <a:gd name="connsiteY15" fmla="*/ 522514 h 1576251"/>
                  <a:gd name="connsiteX16" fmla="*/ 69668 w 653143"/>
                  <a:gd name="connsiteY16" fmla="*/ 609600 h 1576251"/>
                  <a:gd name="connsiteX17" fmla="*/ 52251 w 653143"/>
                  <a:gd name="connsiteY17" fmla="*/ 661851 h 1576251"/>
                  <a:gd name="connsiteX18" fmla="*/ 52251 w 653143"/>
                  <a:gd name="connsiteY18" fmla="*/ 1201783 h 1576251"/>
                  <a:gd name="connsiteX19" fmla="*/ 43543 w 653143"/>
                  <a:gd name="connsiteY19" fmla="*/ 1236617 h 1576251"/>
                  <a:gd name="connsiteX20" fmla="*/ 34834 w 653143"/>
                  <a:gd name="connsiteY20" fmla="*/ 1280160 h 1576251"/>
                  <a:gd name="connsiteX21" fmla="*/ 26125 w 653143"/>
                  <a:gd name="connsiteY21" fmla="*/ 1349828 h 1576251"/>
                  <a:gd name="connsiteX22" fmla="*/ 8708 w 653143"/>
                  <a:gd name="connsiteY22" fmla="*/ 1402080 h 1576251"/>
                  <a:gd name="connsiteX23" fmla="*/ 0 w 653143"/>
                  <a:gd name="connsiteY23" fmla="*/ 1471748 h 1576251"/>
                  <a:gd name="connsiteX24" fmla="*/ 182880 w 653143"/>
                  <a:gd name="connsiteY24" fmla="*/ 1558834 h 1576251"/>
                  <a:gd name="connsiteX25" fmla="*/ 278674 w 653143"/>
                  <a:gd name="connsiteY25" fmla="*/ 1576251 h 1576251"/>
                  <a:gd name="connsiteX26" fmla="*/ 452845 w 653143"/>
                  <a:gd name="connsiteY26" fmla="*/ 1567543 h 1576251"/>
                  <a:gd name="connsiteX27" fmla="*/ 496388 w 653143"/>
                  <a:gd name="connsiteY27" fmla="*/ 1524000 h 1576251"/>
                  <a:gd name="connsiteX28" fmla="*/ 522514 w 653143"/>
                  <a:gd name="connsiteY28" fmla="*/ 1497874 h 1576251"/>
                  <a:gd name="connsiteX29" fmla="*/ 539931 w 653143"/>
                  <a:gd name="connsiteY29" fmla="*/ 1471748 h 1576251"/>
                  <a:gd name="connsiteX30" fmla="*/ 522514 w 653143"/>
                  <a:gd name="connsiteY30" fmla="*/ 1254034 h 1576251"/>
                  <a:gd name="connsiteX31" fmla="*/ 513805 w 653143"/>
                  <a:gd name="connsiteY31" fmla="*/ 1088571 h 1576251"/>
                  <a:gd name="connsiteX32" fmla="*/ 496388 w 653143"/>
                  <a:gd name="connsiteY32" fmla="*/ 975360 h 1576251"/>
                  <a:gd name="connsiteX33" fmla="*/ 487680 w 653143"/>
                  <a:gd name="connsiteY33" fmla="*/ 879566 h 1576251"/>
                  <a:gd name="connsiteX34" fmla="*/ 461554 w 653143"/>
                  <a:gd name="connsiteY34" fmla="*/ 792480 h 1576251"/>
                  <a:gd name="connsiteX35" fmla="*/ 435428 w 653143"/>
                  <a:gd name="connsiteY35" fmla="*/ 661851 h 1576251"/>
                  <a:gd name="connsiteX36" fmla="*/ 444137 w 653143"/>
                  <a:gd name="connsiteY36" fmla="*/ 505097 h 1576251"/>
                  <a:gd name="connsiteX37" fmla="*/ 478971 w 653143"/>
                  <a:gd name="connsiteY37" fmla="*/ 435428 h 1576251"/>
                  <a:gd name="connsiteX38" fmla="*/ 505097 w 653143"/>
                  <a:gd name="connsiteY38" fmla="*/ 374468 h 1576251"/>
                  <a:gd name="connsiteX39" fmla="*/ 522514 w 653143"/>
                  <a:gd name="connsiteY39" fmla="*/ 348343 h 1576251"/>
                  <a:gd name="connsiteX40" fmla="*/ 531223 w 653143"/>
                  <a:gd name="connsiteY40" fmla="*/ 322217 h 1576251"/>
                  <a:gd name="connsiteX41" fmla="*/ 557348 w 653143"/>
                  <a:gd name="connsiteY41" fmla="*/ 296091 h 1576251"/>
                  <a:gd name="connsiteX42" fmla="*/ 574765 w 653143"/>
                  <a:gd name="connsiteY42" fmla="*/ 261257 h 1576251"/>
                  <a:gd name="connsiteX43" fmla="*/ 609600 w 653143"/>
                  <a:gd name="connsiteY43" fmla="*/ 209006 h 1576251"/>
                  <a:gd name="connsiteX44" fmla="*/ 627017 w 653143"/>
                  <a:gd name="connsiteY44" fmla="*/ 182880 h 1576251"/>
                  <a:gd name="connsiteX45" fmla="*/ 644434 w 653143"/>
                  <a:gd name="connsiteY45" fmla="*/ 130628 h 1576251"/>
                  <a:gd name="connsiteX46" fmla="*/ 653143 w 653143"/>
                  <a:gd name="connsiteY46" fmla="*/ 104503 h 1576251"/>
                  <a:gd name="connsiteX47" fmla="*/ 653143 w 653143"/>
                  <a:gd name="connsiteY47" fmla="*/ 43543 h 1576251"/>
                  <a:gd name="connsiteX48" fmla="*/ 592183 w 653143"/>
                  <a:gd name="connsiteY48" fmla="*/ 0 h 1576251"/>
                  <a:gd name="connsiteX0" fmla="*/ 592183 w 653143"/>
                  <a:gd name="connsiteY0" fmla="*/ 0 h 1576251"/>
                  <a:gd name="connsiteX1" fmla="*/ 452845 w 653143"/>
                  <a:gd name="connsiteY1" fmla="*/ 130628 h 1576251"/>
                  <a:gd name="connsiteX2" fmla="*/ 400594 w 653143"/>
                  <a:gd name="connsiteY2" fmla="*/ 148046 h 1576251"/>
                  <a:gd name="connsiteX3" fmla="*/ 348343 w 653143"/>
                  <a:gd name="connsiteY3" fmla="*/ 165463 h 1576251"/>
                  <a:gd name="connsiteX4" fmla="*/ 322217 w 653143"/>
                  <a:gd name="connsiteY4" fmla="*/ 174171 h 1576251"/>
                  <a:gd name="connsiteX5" fmla="*/ 296091 w 653143"/>
                  <a:gd name="connsiteY5" fmla="*/ 182880 h 1576251"/>
                  <a:gd name="connsiteX6" fmla="*/ 235131 w 653143"/>
                  <a:gd name="connsiteY6" fmla="*/ 200297 h 1576251"/>
                  <a:gd name="connsiteX7" fmla="*/ 209005 w 653143"/>
                  <a:gd name="connsiteY7" fmla="*/ 226423 h 1576251"/>
                  <a:gd name="connsiteX8" fmla="*/ 182880 w 653143"/>
                  <a:gd name="connsiteY8" fmla="*/ 243840 h 1576251"/>
                  <a:gd name="connsiteX9" fmla="*/ 165463 w 653143"/>
                  <a:gd name="connsiteY9" fmla="*/ 269966 h 1576251"/>
                  <a:gd name="connsiteX10" fmla="*/ 148045 w 653143"/>
                  <a:gd name="connsiteY10" fmla="*/ 287383 h 1576251"/>
                  <a:gd name="connsiteX11" fmla="*/ 121920 w 653143"/>
                  <a:gd name="connsiteY11" fmla="*/ 400594 h 1576251"/>
                  <a:gd name="connsiteX12" fmla="*/ 113211 w 653143"/>
                  <a:gd name="connsiteY12" fmla="*/ 426720 h 1576251"/>
                  <a:gd name="connsiteX13" fmla="*/ 104503 w 653143"/>
                  <a:gd name="connsiteY13" fmla="*/ 470263 h 1576251"/>
                  <a:gd name="connsiteX14" fmla="*/ 87085 w 653143"/>
                  <a:gd name="connsiteY14" fmla="*/ 522514 h 1576251"/>
                  <a:gd name="connsiteX15" fmla="*/ 69668 w 653143"/>
                  <a:gd name="connsiteY15" fmla="*/ 609600 h 1576251"/>
                  <a:gd name="connsiteX16" fmla="*/ 52251 w 653143"/>
                  <a:gd name="connsiteY16" fmla="*/ 661851 h 1576251"/>
                  <a:gd name="connsiteX17" fmla="*/ 52251 w 653143"/>
                  <a:gd name="connsiteY17" fmla="*/ 1201783 h 1576251"/>
                  <a:gd name="connsiteX18" fmla="*/ 43543 w 653143"/>
                  <a:gd name="connsiteY18" fmla="*/ 1236617 h 1576251"/>
                  <a:gd name="connsiteX19" fmla="*/ 34834 w 653143"/>
                  <a:gd name="connsiteY19" fmla="*/ 1280160 h 1576251"/>
                  <a:gd name="connsiteX20" fmla="*/ 26125 w 653143"/>
                  <a:gd name="connsiteY20" fmla="*/ 1349828 h 1576251"/>
                  <a:gd name="connsiteX21" fmla="*/ 8708 w 653143"/>
                  <a:gd name="connsiteY21" fmla="*/ 1402080 h 1576251"/>
                  <a:gd name="connsiteX22" fmla="*/ 0 w 653143"/>
                  <a:gd name="connsiteY22" fmla="*/ 1471748 h 1576251"/>
                  <a:gd name="connsiteX23" fmla="*/ 182880 w 653143"/>
                  <a:gd name="connsiteY23" fmla="*/ 1558834 h 1576251"/>
                  <a:gd name="connsiteX24" fmla="*/ 278674 w 653143"/>
                  <a:gd name="connsiteY24" fmla="*/ 1576251 h 1576251"/>
                  <a:gd name="connsiteX25" fmla="*/ 452845 w 653143"/>
                  <a:gd name="connsiteY25" fmla="*/ 1567543 h 1576251"/>
                  <a:gd name="connsiteX26" fmla="*/ 496388 w 653143"/>
                  <a:gd name="connsiteY26" fmla="*/ 1524000 h 1576251"/>
                  <a:gd name="connsiteX27" fmla="*/ 522514 w 653143"/>
                  <a:gd name="connsiteY27" fmla="*/ 1497874 h 1576251"/>
                  <a:gd name="connsiteX28" fmla="*/ 539931 w 653143"/>
                  <a:gd name="connsiteY28" fmla="*/ 1471748 h 1576251"/>
                  <a:gd name="connsiteX29" fmla="*/ 522514 w 653143"/>
                  <a:gd name="connsiteY29" fmla="*/ 1254034 h 1576251"/>
                  <a:gd name="connsiteX30" fmla="*/ 513805 w 653143"/>
                  <a:gd name="connsiteY30" fmla="*/ 1088571 h 1576251"/>
                  <a:gd name="connsiteX31" fmla="*/ 496388 w 653143"/>
                  <a:gd name="connsiteY31" fmla="*/ 975360 h 1576251"/>
                  <a:gd name="connsiteX32" fmla="*/ 487680 w 653143"/>
                  <a:gd name="connsiteY32" fmla="*/ 879566 h 1576251"/>
                  <a:gd name="connsiteX33" fmla="*/ 461554 w 653143"/>
                  <a:gd name="connsiteY33" fmla="*/ 792480 h 1576251"/>
                  <a:gd name="connsiteX34" fmla="*/ 435428 w 653143"/>
                  <a:gd name="connsiteY34" fmla="*/ 661851 h 1576251"/>
                  <a:gd name="connsiteX35" fmla="*/ 444137 w 653143"/>
                  <a:gd name="connsiteY35" fmla="*/ 505097 h 1576251"/>
                  <a:gd name="connsiteX36" fmla="*/ 478971 w 653143"/>
                  <a:gd name="connsiteY36" fmla="*/ 435428 h 1576251"/>
                  <a:gd name="connsiteX37" fmla="*/ 505097 w 653143"/>
                  <a:gd name="connsiteY37" fmla="*/ 374468 h 1576251"/>
                  <a:gd name="connsiteX38" fmla="*/ 522514 w 653143"/>
                  <a:gd name="connsiteY38" fmla="*/ 348343 h 1576251"/>
                  <a:gd name="connsiteX39" fmla="*/ 531223 w 653143"/>
                  <a:gd name="connsiteY39" fmla="*/ 322217 h 1576251"/>
                  <a:gd name="connsiteX40" fmla="*/ 557348 w 653143"/>
                  <a:gd name="connsiteY40" fmla="*/ 296091 h 1576251"/>
                  <a:gd name="connsiteX41" fmla="*/ 574765 w 653143"/>
                  <a:gd name="connsiteY41" fmla="*/ 261257 h 1576251"/>
                  <a:gd name="connsiteX42" fmla="*/ 609600 w 653143"/>
                  <a:gd name="connsiteY42" fmla="*/ 209006 h 1576251"/>
                  <a:gd name="connsiteX43" fmla="*/ 627017 w 653143"/>
                  <a:gd name="connsiteY43" fmla="*/ 182880 h 1576251"/>
                  <a:gd name="connsiteX44" fmla="*/ 644434 w 653143"/>
                  <a:gd name="connsiteY44" fmla="*/ 130628 h 1576251"/>
                  <a:gd name="connsiteX45" fmla="*/ 653143 w 653143"/>
                  <a:gd name="connsiteY45" fmla="*/ 104503 h 1576251"/>
                  <a:gd name="connsiteX46" fmla="*/ 653143 w 653143"/>
                  <a:gd name="connsiteY46" fmla="*/ 43543 h 1576251"/>
                  <a:gd name="connsiteX47" fmla="*/ 592183 w 653143"/>
                  <a:gd name="connsiteY47" fmla="*/ 0 h 1576251"/>
                  <a:gd name="connsiteX0" fmla="*/ 592183 w 653143"/>
                  <a:gd name="connsiteY0" fmla="*/ 0 h 1576251"/>
                  <a:gd name="connsiteX1" fmla="*/ 400594 w 653143"/>
                  <a:gd name="connsiteY1" fmla="*/ 148046 h 1576251"/>
                  <a:gd name="connsiteX2" fmla="*/ 348343 w 653143"/>
                  <a:gd name="connsiteY2" fmla="*/ 165463 h 1576251"/>
                  <a:gd name="connsiteX3" fmla="*/ 322217 w 653143"/>
                  <a:gd name="connsiteY3" fmla="*/ 174171 h 1576251"/>
                  <a:gd name="connsiteX4" fmla="*/ 296091 w 653143"/>
                  <a:gd name="connsiteY4" fmla="*/ 182880 h 1576251"/>
                  <a:gd name="connsiteX5" fmla="*/ 235131 w 653143"/>
                  <a:gd name="connsiteY5" fmla="*/ 200297 h 1576251"/>
                  <a:gd name="connsiteX6" fmla="*/ 209005 w 653143"/>
                  <a:gd name="connsiteY6" fmla="*/ 226423 h 1576251"/>
                  <a:gd name="connsiteX7" fmla="*/ 182880 w 653143"/>
                  <a:gd name="connsiteY7" fmla="*/ 243840 h 1576251"/>
                  <a:gd name="connsiteX8" fmla="*/ 165463 w 653143"/>
                  <a:gd name="connsiteY8" fmla="*/ 269966 h 1576251"/>
                  <a:gd name="connsiteX9" fmla="*/ 148045 w 653143"/>
                  <a:gd name="connsiteY9" fmla="*/ 287383 h 1576251"/>
                  <a:gd name="connsiteX10" fmla="*/ 121920 w 653143"/>
                  <a:gd name="connsiteY10" fmla="*/ 400594 h 1576251"/>
                  <a:gd name="connsiteX11" fmla="*/ 113211 w 653143"/>
                  <a:gd name="connsiteY11" fmla="*/ 426720 h 1576251"/>
                  <a:gd name="connsiteX12" fmla="*/ 104503 w 653143"/>
                  <a:gd name="connsiteY12" fmla="*/ 470263 h 1576251"/>
                  <a:gd name="connsiteX13" fmla="*/ 87085 w 653143"/>
                  <a:gd name="connsiteY13" fmla="*/ 522514 h 1576251"/>
                  <a:gd name="connsiteX14" fmla="*/ 69668 w 653143"/>
                  <a:gd name="connsiteY14" fmla="*/ 609600 h 1576251"/>
                  <a:gd name="connsiteX15" fmla="*/ 52251 w 653143"/>
                  <a:gd name="connsiteY15" fmla="*/ 661851 h 1576251"/>
                  <a:gd name="connsiteX16" fmla="*/ 52251 w 653143"/>
                  <a:gd name="connsiteY16" fmla="*/ 1201783 h 1576251"/>
                  <a:gd name="connsiteX17" fmla="*/ 43543 w 653143"/>
                  <a:gd name="connsiteY17" fmla="*/ 1236617 h 1576251"/>
                  <a:gd name="connsiteX18" fmla="*/ 34834 w 653143"/>
                  <a:gd name="connsiteY18" fmla="*/ 1280160 h 1576251"/>
                  <a:gd name="connsiteX19" fmla="*/ 26125 w 653143"/>
                  <a:gd name="connsiteY19" fmla="*/ 1349828 h 1576251"/>
                  <a:gd name="connsiteX20" fmla="*/ 8708 w 653143"/>
                  <a:gd name="connsiteY20" fmla="*/ 1402080 h 1576251"/>
                  <a:gd name="connsiteX21" fmla="*/ 0 w 653143"/>
                  <a:gd name="connsiteY21" fmla="*/ 1471748 h 1576251"/>
                  <a:gd name="connsiteX22" fmla="*/ 182880 w 653143"/>
                  <a:gd name="connsiteY22" fmla="*/ 1558834 h 1576251"/>
                  <a:gd name="connsiteX23" fmla="*/ 278674 w 653143"/>
                  <a:gd name="connsiteY23" fmla="*/ 1576251 h 1576251"/>
                  <a:gd name="connsiteX24" fmla="*/ 452845 w 653143"/>
                  <a:gd name="connsiteY24" fmla="*/ 1567543 h 1576251"/>
                  <a:gd name="connsiteX25" fmla="*/ 496388 w 653143"/>
                  <a:gd name="connsiteY25" fmla="*/ 1524000 h 1576251"/>
                  <a:gd name="connsiteX26" fmla="*/ 522514 w 653143"/>
                  <a:gd name="connsiteY26" fmla="*/ 1497874 h 1576251"/>
                  <a:gd name="connsiteX27" fmla="*/ 539931 w 653143"/>
                  <a:gd name="connsiteY27" fmla="*/ 1471748 h 1576251"/>
                  <a:gd name="connsiteX28" fmla="*/ 522514 w 653143"/>
                  <a:gd name="connsiteY28" fmla="*/ 1254034 h 1576251"/>
                  <a:gd name="connsiteX29" fmla="*/ 513805 w 653143"/>
                  <a:gd name="connsiteY29" fmla="*/ 1088571 h 1576251"/>
                  <a:gd name="connsiteX30" fmla="*/ 496388 w 653143"/>
                  <a:gd name="connsiteY30" fmla="*/ 975360 h 1576251"/>
                  <a:gd name="connsiteX31" fmla="*/ 487680 w 653143"/>
                  <a:gd name="connsiteY31" fmla="*/ 879566 h 1576251"/>
                  <a:gd name="connsiteX32" fmla="*/ 461554 w 653143"/>
                  <a:gd name="connsiteY32" fmla="*/ 792480 h 1576251"/>
                  <a:gd name="connsiteX33" fmla="*/ 435428 w 653143"/>
                  <a:gd name="connsiteY33" fmla="*/ 661851 h 1576251"/>
                  <a:gd name="connsiteX34" fmla="*/ 444137 w 653143"/>
                  <a:gd name="connsiteY34" fmla="*/ 505097 h 1576251"/>
                  <a:gd name="connsiteX35" fmla="*/ 478971 w 653143"/>
                  <a:gd name="connsiteY35" fmla="*/ 435428 h 1576251"/>
                  <a:gd name="connsiteX36" fmla="*/ 505097 w 653143"/>
                  <a:gd name="connsiteY36" fmla="*/ 374468 h 1576251"/>
                  <a:gd name="connsiteX37" fmla="*/ 522514 w 653143"/>
                  <a:gd name="connsiteY37" fmla="*/ 348343 h 1576251"/>
                  <a:gd name="connsiteX38" fmla="*/ 531223 w 653143"/>
                  <a:gd name="connsiteY38" fmla="*/ 322217 h 1576251"/>
                  <a:gd name="connsiteX39" fmla="*/ 557348 w 653143"/>
                  <a:gd name="connsiteY39" fmla="*/ 296091 h 1576251"/>
                  <a:gd name="connsiteX40" fmla="*/ 574765 w 653143"/>
                  <a:gd name="connsiteY40" fmla="*/ 261257 h 1576251"/>
                  <a:gd name="connsiteX41" fmla="*/ 609600 w 653143"/>
                  <a:gd name="connsiteY41" fmla="*/ 209006 h 1576251"/>
                  <a:gd name="connsiteX42" fmla="*/ 627017 w 653143"/>
                  <a:gd name="connsiteY42" fmla="*/ 182880 h 1576251"/>
                  <a:gd name="connsiteX43" fmla="*/ 644434 w 653143"/>
                  <a:gd name="connsiteY43" fmla="*/ 130628 h 1576251"/>
                  <a:gd name="connsiteX44" fmla="*/ 653143 w 653143"/>
                  <a:gd name="connsiteY44" fmla="*/ 104503 h 1576251"/>
                  <a:gd name="connsiteX45" fmla="*/ 653143 w 653143"/>
                  <a:gd name="connsiteY45" fmla="*/ 43543 h 1576251"/>
                  <a:gd name="connsiteX46" fmla="*/ 592183 w 653143"/>
                  <a:gd name="connsiteY46" fmla="*/ 0 h 1576251"/>
                  <a:gd name="connsiteX0" fmla="*/ 592183 w 653143"/>
                  <a:gd name="connsiteY0" fmla="*/ 0 h 1576251"/>
                  <a:gd name="connsiteX1" fmla="*/ 348343 w 653143"/>
                  <a:gd name="connsiteY1" fmla="*/ 165463 h 1576251"/>
                  <a:gd name="connsiteX2" fmla="*/ 322217 w 653143"/>
                  <a:gd name="connsiteY2" fmla="*/ 174171 h 1576251"/>
                  <a:gd name="connsiteX3" fmla="*/ 296091 w 653143"/>
                  <a:gd name="connsiteY3" fmla="*/ 182880 h 1576251"/>
                  <a:gd name="connsiteX4" fmla="*/ 235131 w 653143"/>
                  <a:gd name="connsiteY4" fmla="*/ 200297 h 1576251"/>
                  <a:gd name="connsiteX5" fmla="*/ 209005 w 653143"/>
                  <a:gd name="connsiteY5" fmla="*/ 226423 h 1576251"/>
                  <a:gd name="connsiteX6" fmla="*/ 182880 w 653143"/>
                  <a:gd name="connsiteY6" fmla="*/ 243840 h 1576251"/>
                  <a:gd name="connsiteX7" fmla="*/ 165463 w 653143"/>
                  <a:gd name="connsiteY7" fmla="*/ 269966 h 1576251"/>
                  <a:gd name="connsiteX8" fmla="*/ 148045 w 653143"/>
                  <a:gd name="connsiteY8" fmla="*/ 287383 h 1576251"/>
                  <a:gd name="connsiteX9" fmla="*/ 121920 w 653143"/>
                  <a:gd name="connsiteY9" fmla="*/ 400594 h 1576251"/>
                  <a:gd name="connsiteX10" fmla="*/ 113211 w 653143"/>
                  <a:gd name="connsiteY10" fmla="*/ 426720 h 1576251"/>
                  <a:gd name="connsiteX11" fmla="*/ 104503 w 653143"/>
                  <a:gd name="connsiteY11" fmla="*/ 470263 h 1576251"/>
                  <a:gd name="connsiteX12" fmla="*/ 87085 w 653143"/>
                  <a:gd name="connsiteY12" fmla="*/ 522514 h 1576251"/>
                  <a:gd name="connsiteX13" fmla="*/ 69668 w 653143"/>
                  <a:gd name="connsiteY13" fmla="*/ 609600 h 1576251"/>
                  <a:gd name="connsiteX14" fmla="*/ 52251 w 653143"/>
                  <a:gd name="connsiteY14" fmla="*/ 661851 h 1576251"/>
                  <a:gd name="connsiteX15" fmla="*/ 52251 w 653143"/>
                  <a:gd name="connsiteY15" fmla="*/ 1201783 h 1576251"/>
                  <a:gd name="connsiteX16" fmla="*/ 43543 w 653143"/>
                  <a:gd name="connsiteY16" fmla="*/ 1236617 h 1576251"/>
                  <a:gd name="connsiteX17" fmla="*/ 34834 w 653143"/>
                  <a:gd name="connsiteY17" fmla="*/ 1280160 h 1576251"/>
                  <a:gd name="connsiteX18" fmla="*/ 26125 w 653143"/>
                  <a:gd name="connsiteY18" fmla="*/ 1349828 h 1576251"/>
                  <a:gd name="connsiteX19" fmla="*/ 8708 w 653143"/>
                  <a:gd name="connsiteY19" fmla="*/ 1402080 h 1576251"/>
                  <a:gd name="connsiteX20" fmla="*/ 0 w 653143"/>
                  <a:gd name="connsiteY20" fmla="*/ 1471748 h 1576251"/>
                  <a:gd name="connsiteX21" fmla="*/ 182880 w 653143"/>
                  <a:gd name="connsiteY21" fmla="*/ 1558834 h 1576251"/>
                  <a:gd name="connsiteX22" fmla="*/ 278674 w 653143"/>
                  <a:gd name="connsiteY22" fmla="*/ 1576251 h 1576251"/>
                  <a:gd name="connsiteX23" fmla="*/ 452845 w 653143"/>
                  <a:gd name="connsiteY23" fmla="*/ 1567543 h 1576251"/>
                  <a:gd name="connsiteX24" fmla="*/ 496388 w 653143"/>
                  <a:gd name="connsiteY24" fmla="*/ 1524000 h 1576251"/>
                  <a:gd name="connsiteX25" fmla="*/ 522514 w 653143"/>
                  <a:gd name="connsiteY25" fmla="*/ 1497874 h 1576251"/>
                  <a:gd name="connsiteX26" fmla="*/ 539931 w 653143"/>
                  <a:gd name="connsiteY26" fmla="*/ 1471748 h 1576251"/>
                  <a:gd name="connsiteX27" fmla="*/ 522514 w 653143"/>
                  <a:gd name="connsiteY27" fmla="*/ 1254034 h 1576251"/>
                  <a:gd name="connsiteX28" fmla="*/ 513805 w 653143"/>
                  <a:gd name="connsiteY28" fmla="*/ 1088571 h 1576251"/>
                  <a:gd name="connsiteX29" fmla="*/ 496388 w 653143"/>
                  <a:gd name="connsiteY29" fmla="*/ 975360 h 1576251"/>
                  <a:gd name="connsiteX30" fmla="*/ 487680 w 653143"/>
                  <a:gd name="connsiteY30" fmla="*/ 879566 h 1576251"/>
                  <a:gd name="connsiteX31" fmla="*/ 461554 w 653143"/>
                  <a:gd name="connsiteY31" fmla="*/ 792480 h 1576251"/>
                  <a:gd name="connsiteX32" fmla="*/ 435428 w 653143"/>
                  <a:gd name="connsiteY32" fmla="*/ 661851 h 1576251"/>
                  <a:gd name="connsiteX33" fmla="*/ 444137 w 653143"/>
                  <a:gd name="connsiteY33" fmla="*/ 505097 h 1576251"/>
                  <a:gd name="connsiteX34" fmla="*/ 478971 w 653143"/>
                  <a:gd name="connsiteY34" fmla="*/ 435428 h 1576251"/>
                  <a:gd name="connsiteX35" fmla="*/ 505097 w 653143"/>
                  <a:gd name="connsiteY35" fmla="*/ 374468 h 1576251"/>
                  <a:gd name="connsiteX36" fmla="*/ 522514 w 653143"/>
                  <a:gd name="connsiteY36" fmla="*/ 348343 h 1576251"/>
                  <a:gd name="connsiteX37" fmla="*/ 531223 w 653143"/>
                  <a:gd name="connsiteY37" fmla="*/ 322217 h 1576251"/>
                  <a:gd name="connsiteX38" fmla="*/ 557348 w 653143"/>
                  <a:gd name="connsiteY38" fmla="*/ 296091 h 1576251"/>
                  <a:gd name="connsiteX39" fmla="*/ 574765 w 653143"/>
                  <a:gd name="connsiteY39" fmla="*/ 261257 h 1576251"/>
                  <a:gd name="connsiteX40" fmla="*/ 609600 w 653143"/>
                  <a:gd name="connsiteY40" fmla="*/ 209006 h 1576251"/>
                  <a:gd name="connsiteX41" fmla="*/ 627017 w 653143"/>
                  <a:gd name="connsiteY41" fmla="*/ 182880 h 1576251"/>
                  <a:gd name="connsiteX42" fmla="*/ 644434 w 653143"/>
                  <a:gd name="connsiteY42" fmla="*/ 130628 h 1576251"/>
                  <a:gd name="connsiteX43" fmla="*/ 653143 w 653143"/>
                  <a:gd name="connsiteY43" fmla="*/ 104503 h 1576251"/>
                  <a:gd name="connsiteX44" fmla="*/ 653143 w 653143"/>
                  <a:gd name="connsiteY44" fmla="*/ 43543 h 1576251"/>
                  <a:gd name="connsiteX45" fmla="*/ 592183 w 653143"/>
                  <a:gd name="connsiteY45" fmla="*/ 0 h 1576251"/>
                  <a:gd name="connsiteX0" fmla="*/ 592183 w 653143"/>
                  <a:gd name="connsiteY0" fmla="*/ 0 h 1576251"/>
                  <a:gd name="connsiteX1" fmla="*/ 322217 w 653143"/>
                  <a:gd name="connsiteY1" fmla="*/ 174171 h 1576251"/>
                  <a:gd name="connsiteX2" fmla="*/ 296091 w 653143"/>
                  <a:gd name="connsiteY2" fmla="*/ 182880 h 1576251"/>
                  <a:gd name="connsiteX3" fmla="*/ 235131 w 653143"/>
                  <a:gd name="connsiteY3" fmla="*/ 200297 h 1576251"/>
                  <a:gd name="connsiteX4" fmla="*/ 209005 w 653143"/>
                  <a:gd name="connsiteY4" fmla="*/ 226423 h 1576251"/>
                  <a:gd name="connsiteX5" fmla="*/ 182880 w 653143"/>
                  <a:gd name="connsiteY5" fmla="*/ 243840 h 1576251"/>
                  <a:gd name="connsiteX6" fmla="*/ 165463 w 653143"/>
                  <a:gd name="connsiteY6" fmla="*/ 269966 h 1576251"/>
                  <a:gd name="connsiteX7" fmla="*/ 148045 w 653143"/>
                  <a:gd name="connsiteY7" fmla="*/ 287383 h 1576251"/>
                  <a:gd name="connsiteX8" fmla="*/ 121920 w 653143"/>
                  <a:gd name="connsiteY8" fmla="*/ 400594 h 1576251"/>
                  <a:gd name="connsiteX9" fmla="*/ 113211 w 653143"/>
                  <a:gd name="connsiteY9" fmla="*/ 426720 h 1576251"/>
                  <a:gd name="connsiteX10" fmla="*/ 104503 w 653143"/>
                  <a:gd name="connsiteY10" fmla="*/ 470263 h 1576251"/>
                  <a:gd name="connsiteX11" fmla="*/ 87085 w 653143"/>
                  <a:gd name="connsiteY11" fmla="*/ 522514 h 1576251"/>
                  <a:gd name="connsiteX12" fmla="*/ 69668 w 653143"/>
                  <a:gd name="connsiteY12" fmla="*/ 609600 h 1576251"/>
                  <a:gd name="connsiteX13" fmla="*/ 52251 w 653143"/>
                  <a:gd name="connsiteY13" fmla="*/ 661851 h 1576251"/>
                  <a:gd name="connsiteX14" fmla="*/ 52251 w 653143"/>
                  <a:gd name="connsiteY14" fmla="*/ 1201783 h 1576251"/>
                  <a:gd name="connsiteX15" fmla="*/ 43543 w 653143"/>
                  <a:gd name="connsiteY15" fmla="*/ 1236617 h 1576251"/>
                  <a:gd name="connsiteX16" fmla="*/ 34834 w 653143"/>
                  <a:gd name="connsiteY16" fmla="*/ 1280160 h 1576251"/>
                  <a:gd name="connsiteX17" fmla="*/ 26125 w 653143"/>
                  <a:gd name="connsiteY17" fmla="*/ 1349828 h 1576251"/>
                  <a:gd name="connsiteX18" fmla="*/ 8708 w 653143"/>
                  <a:gd name="connsiteY18" fmla="*/ 1402080 h 1576251"/>
                  <a:gd name="connsiteX19" fmla="*/ 0 w 653143"/>
                  <a:gd name="connsiteY19" fmla="*/ 1471748 h 1576251"/>
                  <a:gd name="connsiteX20" fmla="*/ 182880 w 653143"/>
                  <a:gd name="connsiteY20" fmla="*/ 1558834 h 1576251"/>
                  <a:gd name="connsiteX21" fmla="*/ 278674 w 653143"/>
                  <a:gd name="connsiteY21" fmla="*/ 1576251 h 1576251"/>
                  <a:gd name="connsiteX22" fmla="*/ 452845 w 653143"/>
                  <a:gd name="connsiteY22" fmla="*/ 1567543 h 1576251"/>
                  <a:gd name="connsiteX23" fmla="*/ 496388 w 653143"/>
                  <a:gd name="connsiteY23" fmla="*/ 1524000 h 1576251"/>
                  <a:gd name="connsiteX24" fmla="*/ 522514 w 653143"/>
                  <a:gd name="connsiteY24" fmla="*/ 1497874 h 1576251"/>
                  <a:gd name="connsiteX25" fmla="*/ 539931 w 653143"/>
                  <a:gd name="connsiteY25" fmla="*/ 1471748 h 1576251"/>
                  <a:gd name="connsiteX26" fmla="*/ 522514 w 653143"/>
                  <a:gd name="connsiteY26" fmla="*/ 1254034 h 1576251"/>
                  <a:gd name="connsiteX27" fmla="*/ 513805 w 653143"/>
                  <a:gd name="connsiteY27" fmla="*/ 1088571 h 1576251"/>
                  <a:gd name="connsiteX28" fmla="*/ 496388 w 653143"/>
                  <a:gd name="connsiteY28" fmla="*/ 975360 h 1576251"/>
                  <a:gd name="connsiteX29" fmla="*/ 487680 w 653143"/>
                  <a:gd name="connsiteY29" fmla="*/ 879566 h 1576251"/>
                  <a:gd name="connsiteX30" fmla="*/ 461554 w 653143"/>
                  <a:gd name="connsiteY30" fmla="*/ 792480 h 1576251"/>
                  <a:gd name="connsiteX31" fmla="*/ 435428 w 653143"/>
                  <a:gd name="connsiteY31" fmla="*/ 661851 h 1576251"/>
                  <a:gd name="connsiteX32" fmla="*/ 444137 w 653143"/>
                  <a:gd name="connsiteY32" fmla="*/ 505097 h 1576251"/>
                  <a:gd name="connsiteX33" fmla="*/ 478971 w 653143"/>
                  <a:gd name="connsiteY33" fmla="*/ 435428 h 1576251"/>
                  <a:gd name="connsiteX34" fmla="*/ 505097 w 653143"/>
                  <a:gd name="connsiteY34" fmla="*/ 374468 h 1576251"/>
                  <a:gd name="connsiteX35" fmla="*/ 522514 w 653143"/>
                  <a:gd name="connsiteY35" fmla="*/ 348343 h 1576251"/>
                  <a:gd name="connsiteX36" fmla="*/ 531223 w 653143"/>
                  <a:gd name="connsiteY36" fmla="*/ 322217 h 1576251"/>
                  <a:gd name="connsiteX37" fmla="*/ 557348 w 653143"/>
                  <a:gd name="connsiteY37" fmla="*/ 296091 h 1576251"/>
                  <a:gd name="connsiteX38" fmla="*/ 574765 w 653143"/>
                  <a:gd name="connsiteY38" fmla="*/ 261257 h 1576251"/>
                  <a:gd name="connsiteX39" fmla="*/ 609600 w 653143"/>
                  <a:gd name="connsiteY39" fmla="*/ 209006 h 1576251"/>
                  <a:gd name="connsiteX40" fmla="*/ 627017 w 653143"/>
                  <a:gd name="connsiteY40" fmla="*/ 182880 h 1576251"/>
                  <a:gd name="connsiteX41" fmla="*/ 644434 w 653143"/>
                  <a:gd name="connsiteY41" fmla="*/ 130628 h 1576251"/>
                  <a:gd name="connsiteX42" fmla="*/ 653143 w 653143"/>
                  <a:gd name="connsiteY42" fmla="*/ 104503 h 1576251"/>
                  <a:gd name="connsiteX43" fmla="*/ 653143 w 653143"/>
                  <a:gd name="connsiteY43" fmla="*/ 43543 h 1576251"/>
                  <a:gd name="connsiteX44" fmla="*/ 592183 w 653143"/>
                  <a:gd name="connsiteY44" fmla="*/ 0 h 1576251"/>
                  <a:gd name="connsiteX0" fmla="*/ 592183 w 653143"/>
                  <a:gd name="connsiteY0" fmla="*/ 0 h 1576251"/>
                  <a:gd name="connsiteX1" fmla="*/ 296091 w 653143"/>
                  <a:gd name="connsiteY1" fmla="*/ 182880 h 1576251"/>
                  <a:gd name="connsiteX2" fmla="*/ 235131 w 653143"/>
                  <a:gd name="connsiteY2" fmla="*/ 200297 h 1576251"/>
                  <a:gd name="connsiteX3" fmla="*/ 209005 w 653143"/>
                  <a:gd name="connsiteY3" fmla="*/ 226423 h 1576251"/>
                  <a:gd name="connsiteX4" fmla="*/ 182880 w 653143"/>
                  <a:gd name="connsiteY4" fmla="*/ 243840 h 1576251"/>
                  <a:gd name="connsiteX5" fmla="*/ 165463 w 653143"/>
                  <a:gd name="connsiteY5" fmla="*/ 269966 h 1576251"/>
                  <a:gd name="connsiteX6" fmla="*/ 148045 w 653143"/>
                  <a:gd name="connsiteY6" fmla="*/ 287383 h 1576251"/>
                  <a:gd name="connsiteX7" fmla="*/ 121920 w 653143"/>
                  <a:gd name="connsiteY7" fmla="*/ 400594 h 1576251"/>
                  <a:gd name="connsiteX8" fmla="*/ 113211 w 653143"/>
                  <a:gd name="connsiteY8" fmla="*/ 426720 h 1576251"/>
                  <a:gd name="connsiteX9" fmla="*/ 104503 w 653143"/>
                  <a:gd name="connsiteY9" fmla="*/ 470263 h 1576251"/>
                  <a:gd name="connsiteX10" fmla="*/ 87085 w 653143"/>
                  <a:gd name="connsiteY10" fmla="*/ 522514 h 1576251"/>
                  <a:gd name="connsiteX11" fmla="*/ 69668 w 653143"/>
                  <a:gd name="connsiteY11" fmla="*/ 609600 h 1576251"/>
                  <a:gd name="connsiteX12" fmla="*/ 52251 w 653143"/>
                  <a:gd name="connsiteY12" fmla="*/ 661851 h 1576251"/>
                  <a:gd name="connsiteX13" fmla="*/ 52251 w 653143"/>
                  <a:gd name="connsiteY13" fmla="*/ 1201783 h 1576251"/>
                  <a:gd name="connsiteX14" fmla="*/ 43543 w 653143"/>
                  <a:gd name="connsiteY14" fmla="*/ 1236617 h 1576251"/>
                  <a:gd name="connsiteX15" fmla="*/ 34834 w 653143"/>
                  <a:gd name="connsiteY15" fmla="*/ 1280160 h 1576251"/>
                  <a:gd name="connsiteX16" fmla="*/ 26125 w 653143"/>
                  <a:gd name="connsiteY16" fmla="*/ 1349828 h 1576251"/>
                  <a:gd name="connsiteX17" fmla="*/ 8708 w 653143"/>
                  <a:gd name="connsiteY17" fmla="*/ 1402080 h 1576251"/>
                  <a:gd name="connsiteX18" fmla="*/ 0 w 653143"/>
                  <a:gd name="connsiteY18" fmla="*/ 1471748 h 1576251"/>
                  <a:gd name="connsiteX19" fmla="*/ 182880 w 653143"/>
                  <a:gd name="connsiteY19" fmla="*/ 1558834 h 1576251"/>
                  <a:gd name="connsiteX20" fmla="*/ 278674 w 653143"/>
                  <a:gd name="connsiteY20" fmla="*/ 1576251 h 1576251"/>
                  <a:gd name="connsiteX21" fmla="*/ 452845 w 653143"/>
                  <a:gd name="connsiteY21" fmla="*/ 1567543 h 1576251"/>
                  <a:gd name="connsiteX22" fmla="*/ 496388 w 653143"/>
                  <a:gd name="connsiteY22" fmla="*/ 1524000 h 1576251"/>
                  <a:gd name="connsiteX23" fmla="*/ 522514 w 653143"/>
                  <a:gd name="connsiteY23" fmla="*/ 1497874 h 1576251"/>
                  <a:gd name="connsiteX24" fmla="*/ 539931 w 653143"/>
                  <a:gd name="connsiteY24" fmla="*/ 1471748 h 1576251"/>
                  <a:gd name="connsiteX25" fmla="*/ 522514 w 653143"/>
                  <a:gd name="connsiteY25" fmla="*/ 1254034 h 1576251"/>
                  <a:gd name="connsiteX26" fmla="*/ 513805 w 653143"/>
                  <a:gd name="connsiteY26" fmla="*/ 1088571 h 1576251"/>
                  <a:gd name="connsiteX27" fmla="*/ 496388 w 653143"/>
                  <a:gd name="connsiteY27" fmla="*/ 975360 h 1576251"/>
                  <a:gd name="connsiteX28" fmla="*/ 487680 w 653143"/>
                  <a:gd name="connsiteY28" fmla="*/ 879566 h 1576251"/>
                  <a:gd name="connsiteX29" fmla="*/ 461554 w 653143"/>
                  <a:gd name="connsiteY29" fmla="*/ 792480 h 1576251"/>
                  <a:gd name="connsiteX30" fmla="*/ 435428 w 653143"/>
                  <a:gd name="connsiteY30" fmla="*/ 661851 h 1576251"/>
                  <a:gd name="connsiteX31" fmla="*/ 444137 w 653143"/>
                  <a:gd name="connsiteY31" fmla="*/ 505097 h 1576251"/>
                  <a:gd name="connsiteX32" fmla="*/ 478971 w 653143"/>
                  <a:gd name="connsiteY32" fmla="*/ 435428 h 1576251"/>
                  <a:gd name="connsiteX33" fmla="*/ 505097 w 653143"/>
                  <a:gd name="connsiteY33" fmla="*/ 374468 h 1576251"/>
                  <a:gd name="connsiteX34" fmla="*/ 522514 w 653143"/>
                  <a:gd name="connsiteY34" fmla="*/ 348343 h 1576251"/>
                  <a:gd name="connsiteX35" fmla="*/ 531223 w 653143"/>
                  <a:gd name="connsiteY35" fmla="*/ 322217 h 1576251"/>
                  <a:gd name="connsiteX36" fmla="*/ 557348 w 653143"/>
                  <a:gd name="connsiteY36" fmla="*/ 296091 h 1576251"/>
                  <a:gd name="connsiteX37" fmla="*/ 574765 w 653143"/>
                  <a:gd name="connsiteY37" fmla="*/ 261257 h 1576251"/>
                  <a:gd name="connsiteX38" fmla="*/ 609600 w 653143"/>
                  <a:gd name="connsiteY38" fmla="*/ 209006 h 1576251"/>
                  <a:gd name="connsiteX39" fmla="*/ 627017 w 653143"/>
                  <a:gd name="connsiteY39" fmla="*/ 182880 h 1576251"/>
                  <a:gd name="connsiteX40" fmla="*/ 644434 w 653143"/>
                  <a:gd name="connsiteY40" fmla="*/ 130628 h 1576251"/>
                  <a:gd name="connsiteX41" fmla="*/ 653143 w 653143"/>
                  <a:gd name="connsiteY41" fmla="*/ 104503 h 1576251"/>
                  <a:gd name="connsiteX42" fmla="*/ 653143 w 653143"/>
                  <a:gd name="connsiteY42" fmla="*/ 43543 h 1576251"/>
                  <a:gd name="connsiteX43" fmla="*/ 592183 w 653143"/>
                  <a:gd name="connsiteY43" fmla="*/ 0 h 1576251"/>
                  <a:gd name="connsiteX0" fmla="*/ 592183 w 653143"/>
                  <a:gd name="connsiteY0" fmla="*/ 0 h 1576251"/>
                  <a:gd name="connsiteX1" fmla="*/ 235131 w 653143"/>
                  <a:gd name="connsiteY1" fmla="*/ 200297 h 1576251"/>
                  <a:gd name="connsiteX2" fmla="*/ 209005 w 653143"/>
                  <a:gd name="connsiteY2" fmla="*/ 226423 h 1576251"/>
                  <a:gd name="connsiteX3" fmla="*/ 182880 w 653143"/>
                  <a:gd name="connsiteY3" fmla="*/ 243840 h 1576251"/>
                  <a:gd name="connsiteX4" fmla="*/ 165463 w 653143"/>
                  <a:gd name="connsiteY4" fmla="*/ 269966 h 1576251"/>
                  <a:gd name="connsiteX5" fmla="*/ 148045 w 653143"/>
                  <a:gd name="connsiteY5" fmla="*/ 287383 h 1576251"/>
                  <a:gd name="connsiteX6" fmla="*/ 121920 w 653143"/>
                  <a:gd name="connsiteY6" fmla="*/ 400594 h 1576251"/>
                  <a:gd name="connsiteX7" fmla="*/ 113211 w 653143"/>
                  <a:gd name="connsiteY7" fmla="*/ 426720 h 1576251"/>
                  <a:gd name="connsiteX8" fmla="*/ 104503 w 653143"/>
                  <a:gd name="connsiteY8" fmla="*/ 470263 h 1576251"/>
                  <a:gd name="connsiteX9" fmla="*/ 87085 w 653143"/>
                  <a:gd name="connsiteY9" fmla="*/ 522514 h 1576251"/>
                  <a:gd name="connsiteX10" fmla="*/ 69668 w 653143"/>
                  <a:gd name="connsiteY10" fmla="*/ 609600 h 1576251"/>
                  <a:gd name="connsiteX11" fmla="*/ 52251 w 653143"/>
                  <a:gd name="connsiteY11" fmla="*/ 661851 h 1576251"/>
                  <a:gd name="connsiteX12" fmla="*/ 52251 w 653143"/>
                  <a:gd name="connsiteY12" fmla="*/ 1201783 h 1576251"/>
                  <a:gd name="connsiteX13" fmla="*/ 43543 w 653143"/>
                  <a:gd name="connsiteY13" fmla="*/ 1236617 h 1576251"/>
                  <a:gd name="connsiteX14" fmla="*/ 34834 w 653143"/>
                  <a:gd name="connsiteY14" fmla="*/ 1280160 h 1576251"/>
                  <a:gd name="connsiteX15" fmla="*/ 26125 w 653143"/>
                  <a:gd name="connsiteY15" fmla="*/ 1349828 h 1576251"/>
                  <a:gd name="connsiteX16" fmla="*/ 8708 w 653143"/>
                  <a:gd name="connsiteY16" fmla="*/ 1402080 h 1576251"/>
                  <a:gd name="connsiteX17" fmla="*/ 0 w 653143"/>
                  <a:gd name="connsiteY17" fmla="*/ 1471748 h 1576251"/>
                  <a:gd name="connsiteX18" fmla="*/ 182880 w 653143"/>
                  <a:gd name="connsiteY18" fmla="*/ 1558834 h 1576251"/>
                  <a:gd name="connsiteX19" fmla="*/ 278674 w 653143"/>
                  <a:gd name="connsiteY19" fmla="*/ 1576251 h 1576251"/>
                  <a:gd name="connsiteX20" fmla="*/ 452845 w 653143"/>
                  <a:gd name="connsiteY20" fmla="*/ 1567543 h 1576251"/>
                  <a:gd name="connsiteX21" fmla="*/ 496388 w 653143"/>
                  <a:gd name="connsiteY21" fmla="*/ 1524000 h 1576251"/>
                  <a:gd name="connsiteX22" fmla="*/ 522514 w 653143"/>
                  <a:gd name="connsiteY22" fmla="*/ 1497874 h 1576251"/>
                  <a:gd name="connsiteX23" fmla="*/ 539931 w 653143"/>
                  <a:gd name="connsiteY23" fmla="*/ 1471748 h 1576251"/>
                  <a:gd name="connsiteX24" fmla="*/ 522514 w 653143"/>
                  <a:gd name="connsiteY24" fmla="*/ 1254034 h 1576251"/>
                  <a:gd name="connsiteX25" fmla="*/ 513805 w 653143"/>
                  <a:gd name="connsiteY25" fmla="*/ 1088571 h 1576251"/>
                  <a:gd name="connsiteX26" fmla="*/ 496388 w 653143"/>
                  <a:gd name="connsiteY26" fmla="*/ 975360 h 1576251"/>
                  <a:gd name="connsiteX27" fmla="*/ 487680 w 653143"/>
                  <a:gd name="connsiteY27" fmla="*/ 879566 h 1576251"/>
                  <a:gd name="connsiteX28" fmla="*/ 461554 w 653143"/>
                  <a:gd name="connsiteY28" fmla="*/ 792480 h 1576251"/>
                  <a:gd name="connsiteX29" fmla="*/ 435428 w 653143"/>
                  <a:gd name="connsiteY29" fmla="*/ 661851 h 1576251"/>
                  <a:gd name="connsiteX30" fmla="*/ 444137 w 653143"/>
                  <a:gd name="connsiteY30" fmla="*/ 505097 h 1576251"/>
                  <a:gd name="connsiteX31" fmla="*/ 478971 w 653143"/>
                  <a:gd name="connsiteY31" fmla="*/ 435428 h 1576251"/>
                  <a:gd name="connsiteX32" fmla="*/ 505097 w 653143"/>
                  <a:gd name="connsiteY32" fmla="*/ 374468 h 1576251"/>
                  <a:gd name="connsiteX33" fmla="*/ 522514 w 653143"/>
                  <a:gd name="connsiteY33" fmla="*/ 348343 h 1576251"/>
                  <a:gd name="connsiteX34" fmla="*/ 531223 w 653143"/>
                  <a:gd name="connsiteY34" fmla="*/ 322217 h 1576251"/>
                  <a:gd name="connsiteX35" fmla="*/ 557348 w 653143"/>
                  <a:gd name="connsiteY35" fmla="*/ 296091 h 1576251"/>
                  <a:gd name="connsiteX36" fmla="*/ 574765 w 653143"/>
                  <a:gd name="connsiteY36" fmla="*/ 261257 h 1576251"/>
                  <a:gd name="connsiteX37" fmla="*/ 609600 w 653143"/>
                  <a:gd name="connsiteY37" fmla="*/ 209006 h 1576251"/>
                  <a:gd name="connsiteX38" fmla="*/ 627017 w 653143"/>
                  <a:gd name="connsiteY38" fmla="*/ 182880 h 1576251"/>
                  <a:gd name="connsiteX39" fmla="*/ 644434 w 653143"/>
                  <a:gd name="connsiteY39" fmla="*/ 130628 h 1576251"/>
                  <a:gd name="connsiteX40" fmla="*/ 653143 w 653143"/>
                  <a:gd name="connsiteY40" fmla="*/ 104503 h 1576251"/>
                  <a:gd name="connsiteX41" fmla="*/ 653143 w 653143"/>
                  <a:gd name="connsiteY41" fmla="*/ 43543 h 1576251"/>
                  <a:gd name="connsiteX42" fmla="*/ 592183 w 653143"/>
                  <a:gd name="connsiteY42" fmla="*/ 0 h 1576251"/>
                  <a:gd name="connsiteX0" fmla="*/ 592183 w 653143"/>
                  <a:gd name="connsiteY0" fmla="*/ 0 h 1576251"/>
                  <a:gd name="connsiteX1" fmla="*/ 209005 w 653143"/>
                  <a:gd name="connsiteY1" fmla="*/ 226423 h 1576251"/>
                  <a:gd name="connsiteX2" fmla="*/ 182880 w 653143"/>
                  <a:gd name="connsiteY2" fmla="*/ 243840 h 1576251"/>
                  <a:gd name="connsiteX3" fmla="*/ 165463 w 653143"/>
                  <a:gd name="connsiteY3" fmla="*/ 269966 h 1576251"/>
                  <a:gd name="connsiteX4" fmla="*/ 148045 w 653143"/>
                  <a:gd name="connsiteY4" fmla="*/ 287383 h 1576251"/>
                  <a:gd name="connsiteX5" fmla="*/ 121920 w 653143"/>
                  <a:gd name="connsiteY5" fmla="*/ 400594 h 1576251"/>
                  <a:gd name="connsiteX6" fmla="*/ 113211 w 653143"/>
                  <a:gd name="connsiteY6" fmla="*/ 426720 h 1576251"/>
                  <a:gd name="connsiteX7" fmla="*/ 104503 w 653143"/>
                  <a:gd name="connsiteY7" fmla="*/ 470263 h 1576251"/>
                  <a:gd name="connsiteX8" fmla="*/ 87085 w 653143"/>
                  <a:gd name="connsiteY8" fmla="*/ 522514 h 1576251"/>
                  <a:gd name="connsiteX9" fmla="*/ 69668 w 653143"/>
                  <a:gd name="connsiteY9" fmla="*/ 609600 h 1576251"/>
                  <a:gd name="connsiteX10" fmla="*/ 52251 w 653143"/>
                  <a:gd name="connsiteY10" fmla="*/ 661851 h 1576251"/>
                  <a:gd name="connsiteX11" fmla="*/ 52251 w 653143"/>
                  <a:gd name="connsiteY11" fmla="*/ 1201783 h 1576251"/>
                  <a:gd name="connsiteX12" fmla="*/ 43543 w 653143"/>
                  <a:gd name="connsiteY12" fmla="*/ 1236617 h 1576251"/>
                  <a:gd name="connsiteX13" fmla="*/ 34834 w 653143"/>
                  <a:gd name="connsiteY13" fmla="*/ 1280160 h 1576251"/>
                  <a:gd name="connsiteX14" fmla="*/ 26125 w 653143"/>
                  <a:gd name="connsiteY14" fmla="*/ 1349828 h 1576251"/>
                  <a:gd name="connsiteX15" fmla="*/ 8708 w 653143"/>
                  <a:gd name="connsiteY15" fmla="*/ 1402080 h 1576251"/>
                  <a:gd name="connsiteX16" fmla="*/ 0 w 653143"/>
                  <a:gd name="connsiteY16" fmla="*/ 1471748 h 1576251"/>
                  <a:gd name="connsiteX17" fmla="*/ 182880 w 653143"/>
                  <a:gd name="connsiteY17" fmla="*/ 1558834 h 1576251"/>
                  <a:gd name="connsiteX18" fmla="*/ 278674 w 653143"/>
                  <a:gd name="connsiteY18" fmla="*/ 1576251 h 1576251"/>
                  <a:gd name="connsiteX19" fmla="*/ 452845 w 653143"/>
                  <a:gd name="connsiteY19" fmla="*/ 1567543 h 1576251"/>
                  <a:gd name="connsiteX20" fmla="*/ 496388 w 653143"/>
                  <a:gd name="connsiteY20" fmla="*/ 1524000 h 1576251"/>
                  <a:gd name="connsiteX21" fmla="*/ 522514 w 653143"/>
                  <a:gd name="connsiteY21" fmla="*/ 1497874 h 1576251"/>
                  <a:gd name="connsiteX22" fmla="*/ 539931 w 653143"/>
                  <a:gd name="connsiteY22" fmla="*/ 1471748 h 1576251"/>
                  <a:gd name="connsiteX23" fmla="*/ 522514 w 653143"/>
                  <a:gd name="connsiteY23" fmla="*/ 1254034 h 1576251"/>
                  <a:gd name="connsiteX24" fmla="*/ 513805 w 653143"/>
                  <a:gd name="connsiteY24" fmla="*/ 1088571 h 1576251"/>
                  <a:gd name="connsiteX25" fmla="*/ 496388 w 653143"/>
                  <a:gd name="connsiteY25" fmla="*/ 975360 h 1576251"/>
                  <a:gd name="connsiteX26" fmla="*/ 487680 w 653143"/>
                  <a:gd name="connsiteY26" fmla="*/ 879566 h 1576251"/>
                  <a:gd name="connsiteX27" fmla="*/ 461554 w 653143"/>
                  <a:gd name="connsiteY27" fmla="*/ 792480 h 1576251"/>
                  <a:gd name="connsiteX28" fmla="*/ 435428 w 653143"/>
                  <a:gd name="connsiteY28" fmla="*/ 661851 h 1576251"/>
                  <a:gd name="connsiteX29" fmla="*/ 444137 w 653143"/>
                  <a:gd name="connsiteY29" fmla="*/ 505097 h 1576251"/>
                  <a:gd name="connsiteX30" fmla="*/ 478971 w 653143"/>
                  <a:gd name="connsiteY30" fmla="*/ 435428 h 1576251"/>
                  <a:gd name="connsiteX31" fmla="*/ 505097 w 653143"/>
                  <a:gd name="connsiteY31" fmla="*/ 374468 h 1576251"/>
                  <a:gd name="connsiteX32" fmla="*/ 522514 w 653143"/>
                  <a:gd name="connsiteY32" fmla="*/ 348343 h 1576251"/>
                  <a:gd name="connsiteX33" fmla="*/ 531223 w 653143"/>
                  <a:gd name="connsiteY33" fmla="*/ 322217 h 1576251"/>
                  <a:gd name="connsiteX34" fmla="*/ 557348 w 653143"/>
                  <a:gd name="connsiteY34" fmla="*/ 296091 h 1576251"/>
                  <a:gd name="connsiteX35" fmla="*/ 574765 w 653143"/>
                  <a:gd name="connsiteY35" fmla="*/ 261257 h 1576251"/>
                  <a:gd name="connsiteX36" fmla="*/ 609600 w 653143"/>
                  <a:gd name="connsiteY36" fmla="*/ 209006 h 1576251"/>
                  <a:gd name="connsiteX37" fmla="*/ 627017 w 653143"/>
                  <a:gd name="connsiteY37" fmla="*/ 182880 h 1576251"/>
                  <a:gd name="connsiteX38" fmla="*/ 644434 w 653143"/>
                  <a:gd name="connsiteY38" fmla="*/ 130628 h 1576251"/>
                  <a:gd name="connsiteX39" fmla="*/ 653143 w 653143"/>
                  <a:gd name="connsiteY39" fmla="*/ 104503 h 1576251"/>
                  <a:gd name="connsiteX40" fmla="*/ 653143 w 653143"/>
                  <a:gd name="connsiteY40" fmla="*/ 43543 h 1576251"/>
                  <a:gd name="connsiteX41" fmla="*/ 592183 w 653143"/>
                  <a:gd name="connsiteY41" fmla="*/ 0 h 1576251"/>
                  <a:gd name="connsiteX0" fmla="*/ 592183 w 653143"/>
                  <a:gd name="connsiteY0" fmla="*/ 0 h 1576251"/>
                  <a:gd name="connsiteX1" fmla="*/ 182880 w 653143"/>
                  <a:gd name="connsiteY1" fmla="*/ 243840 h 1576251"/>
                  <a:gd name="connsiteX2" fmla="*/ 165463 w 653143"/>
                  <a:gd name="connsiteY2" fmla="*/ 269966 h 1576251"/>
                  <a:gd name="connsiteX3" fmla="*/ 148045 w 653143"/>
                  <a:gd name="connsiteY3" fmla="*/ 287383 h 1576251"/>
                  <a:gd name="connsiteX4" fmla="*/ 121920 w 653143"/>
                  <a:gd name="connsiteY4" fmla="*/ 400594 h 1576251"/>
                  <a:gd name="connsiteX5" fmla="*/ 113211 w 653143"/>
                  <a:gd name="connsiteY5" fmla="*/ 426720 h 1576251"/>
                  <a:gd name="connsiteX6" fmla="*/ 104503 w 653143"/>
                  <a:gd name="connsiteY6" fmla="*/ 470263 h 1576251"/>
                  <a:gd name="connsiteX7" fmla="*/ 87085 w 653143"/>
                  <a:gd name="connsiteY7" fmla="*/ 522514 h 1576251"/>
                  <a:gd name="connsiteX8" fmla="*/ 69668 w 653143"/>
                  <a:gd name="connsiteY8" fmla="*/ 609600 h 1576251"/>
                  <a:gd name="connsiteX9" fmla="*/ 52251 w 653143"/>
                  <a:gd name="connsiteY9" fmla="*/ 661851 h 1576251"/>
                  <a:gd name="connsiteX10" fmla="*/ 52251 w 653143"/>
                  <a:gd name="connsiteY10" fmla="*/ 1201783 h 1576251"/>
                  <a:gd name="connsiteX11" fmla="*/ 43543 w 653143"/>
                  <a:gd name="connsiteY11" fmla="*/ 1236617 h 1576251"/>
                  <a:gd name="connsiteX12" fmla="*/ 34834 w 653143"/>
                  <a:gd name="connsiteY12" fmla="*/ 1280160 h 1576251"/>
                  <a:gd name="connsiteX13" fmla="*/ 26125 w 653143"/>
                  <a:gd name="connsiteY13" fmla="*/ 1349828 h 1576251"/>
                  <a:gd name="connsiteX14" fmla="*/ 8708 w 653143"/>
                  <a:gd name="connsiteY14" fmla="*/ 1402080 h 1576251"/>
                  <a:gd name="connsiteX15" fmla="*/ 0 w 653143"/>
                  <a:gd name="connsiteY15" fmla="*/ 1471748 h 1576251"/>
                  <a:gd name="connsiteX16" fmla="*/ 182880 w 653143"/>
                  <a:gd name="connsiteY16" fmla="*/ 1558834 h 1576251"/>
                  <a:gd name="connsiteX17" fmla="*/ 278674 w 653143"/>
                  <a:gd name="connsiteY17" fmla="*/ 1576251 h 1576251"/>
                  <a:gd name="connsiteX18" fmla="*/ 452845 w 653143"/>
                  <a:gd name="connsiteY18" fmla="*/ 1567543 h 1576251"/>
                  <a:gd name="connsiteX19" fmla="*/ 496388 w 653143"/>
                  <a:gd name="connsiteY19" fmla="*/ 1524000 h 1576251"/>
                  <a:gd name="connsiteX20" fmla="*/ 522514 w 653143"/>
                  <a:gd name="connsiteY20" fmla="*/ 1497874 h 1576251"/>
                  <a:gd name="connsiteX21" fmla="*/ 539931 w 653143"/>
                  <a:gd name="connsiteY21" fmla="*/ 1471748 h 1576251"/>
                  <a:gd name="connsiteX22" fmla="*/ 522514 w 653143"/>
                  <a:gd name="connsiteY22" fmla="*/ 1254034 h 1576251"/>
                  <a:gd name="connsiteX23" fmla="*/ 513805 w 653143"/>
                  <a:gd name="connsiteY23" fmla="*/ 1088571 h 1576251"/>
                  <a:gd name="connsiteX24" fmla="*/ 496388 w 653143"/>
                  <a:gd name="connsiteY24" fmla="*/ 975360 h 1576251"/>
                  <a:gd name="connsiteX25" fmla="*/ 487680 w 653143"/>
                  <a:gd name="connsiteY25" fmla="*/ 879566 h 1576251"/>
                  <a:gd name="connsiteX26" fmla="*/ 461554 w 653143"/>
                  <a:gd name="connsiteY26" fmla="*/ 792480 h 1576251"/>
                  <a:gd name="connsiteX27" fmla="*/ 435428 w 653143"/>
                  <a:gd name="connsiteY27" fmla="*/ 661851 h 1576251"/>
                  <a:gd name="connsiteX28" fmla="*/ 444137 w 653143"/>
                  <a:gd name="connsiteY28" fmla="*/ 505097 h 1576251"/>
                  <a:gd name="connsiteX29" fmla="*/ 478971 w 653143"/>
                  <a:gd name="connsiteY29" fmla="*/ 435428 h 1576251"/>
                  <a:gd name="connsiteX30" fmla="*/ 505097 w 653143"/>
                  <a:gd name="connsiteY30" fmla="*/ 374468 h 1576251"/>
                  <a:gd name="connsiteX31" fmla="*/ 522514 w 653143"/>
                  <a:gd name="connsiteY31" fmla="*/ 348343 h 1576251"/>
                  <a:gd name="connsiteX32" fmla="*/ 531223 w 653143"/>
                  <a:gd name="connsiteY32" fmla="*/ 322217 h 1576251"/>
                  <a:gd name="connsiteX33" fmla="*/ 557348 w 653143"/>
                  <a:gd name="connsiteY33" fmla="*/ 296091 h 1576251"/>
                  <a:gd name="connsiteX34" fmla="*/ 574765 w 653143"/>
                  <a:gd name="connsiteY34" fmla="*/ 261257 h 1576251"/>
                  <a:gd name="connsiteX35" fmla="*/ 609600 w 653143"/>
                  <a:gd name="connsiteY35" fmla="*/ 209006 h 1576251"/>
                  <a:gd name="connsiteX36" fmla="*/ 627017 w 653143"/>
                  <a:gd name="connsiteY36" fmla="*/ 182880 h 1576251"/>
                  <a:gd name="connsiteX37" fmla="*/ 644434 w 653143"/>
                  <a:gd name="connsiteY37" fmla="*/ 130628 h 1576251"/>
                  <a:gd name="connsiteX38" fmla="*/ 653143 w 653143"/>
                  <a:gd name="connsiteY38" fmla="*/ 104503 h 1576251"/>
                  <a:gd name="connsiteX39" fmla="*/ 653143 w 653143"/>
                  <a:gd name="connsiteY39" fmla="*/ 43543 h 1576251"/>
                  <a:gd name="connsiteX40" fmla="*/ 592183 w 653143"/>
                  <a:gd name="connsiteY40" fmla="*/ 0 h 1576251"/>
                  <a:gd name="connsiteX0" fmla="*/ 592183 w 653143"/>
                  <a:gd name="connsiteY0" fmla="*/ 0 h 1576251"/>
                  <a:gd name="connsiteX1" fmla="*/ 165463 w 653143"/>
                  <a:gd name="connsiteY1" fmla="*/ 269966 h 1576251"/>
                  <a:gd name="connsiteX2" fmla="*/ 148045 w 653143"/>
                  <a:gd name="connsiteY2" fmla="*/ 287383 h 1576251"/>
                  <a:gd name="connsiteX3" fmla="*/ 121920 w 653143"/>
                  <a:gd name="connsiteY3" fmla="*/ 400594 h 1576251"/>
                  <a:gd name="connsiteX4" fmla="*/ 113211 w 653143"/>
                  <a:gd name="connsiteY4" fmla="*/ 426720 h 1576251"/>
                  <a:gd name="connsiteX5" fmla="*/ 104503 w 653143"/>
                  <a:gd name="connsiteY5" fmla="*/ 470263 h 1576251"/>
                  <a:gd name="connsiteX6" fmla="*/ 87085 w 653143"/>
                  <a:gd name="connsiteY6" fmla="*/ 522514 h 1576251"/>
                  <a:gd name="connsiteX7" fmla="*/ 69668 w 653143"/>
                  <a:gd name="connsiteY7" fmla="*/ 609600 h 1576251"/>
                  <a:gd name="connsiteX8" fmla="*/ 52251 w 653143"/>
                  <a:gd name="connsiteY8" fmla="*/ 661851 h 1576251"/>
                  <a:gd name="connsiteX9" fmla="*/ 52251 w 653143"/>
                  <a:gd name="connsiteY9" fmla="*/ 1201783 h 1576251"/>
                  <a:gd name="connsiteX10" fmla="*/ 43543 w 653143"/>
                  <a:gd name="connsiteY10" fmla="*/ 1236617 h 1576251"/>
                  <a:gd name="connsiteX11" fmla="*/ 34834 w 653143"/>
                  <a:gd name="connsiteY11" fmla="*/ 1280160 h 1576251"/>
                  <a:gd name="connsiteX12" fmla="*/ 26125 w 653143"/>
                  <a:gd name="connsiteY12" fmla="*/ 1349828 h 1576251"/>
                  <a:gd name="connsiteX13" fmla="*/ 8708 w 653143"/>
                  <a:gd name="connsiteY13" fmla="*/ 1402080 h 1576251"/>
                  <a:gd name="connsiteX14" fmla="*/ 0 w 653143"/>
                  <a:gd name="connsiteY14" fmla="*/ 1471748 h 1576251"/>
                  <a:gd name="connsiteX15" fmla="*/ 182880 w 653143"/>
                  <a:gd name="connsiteY15" fmla="*/ 1558834 h 1576251"/>
                  <a:gd name="connsiteX16" fmla="*/ 278674 w 653143"/>
                  <a:gd name="connsiteY16" fmla="*/ 1576251 h 1576251"/>
                  <a:gd name="connsiteX17" fmla="*/ 452845 w 653143"/>
                  <a:gd name="connsiteY17" fmla="*/ 1567543 h 1576251"/>
                  <a:gd name="connsiteX18" fmla="*/ 496388 w 653143"/>
                  <a:gd name="connsiteY18" fmla="*/ 1524000 h 1576251"/>
                  <a:gd name="connsiteX19" fmla="*/ 522514 w 653143"/>
                  <a:gd name="connsiteY19" fmla="*/ 1497874 h 1576251"/>
                  <a:gd name="connsiteX20" fmla="*/ 539931 w 653143"/>
                  <a:gd name="connsiteY20" fmla="*/ 1471748 h 1576251"/>
                  <a:gd name="connsiteX21" fmla="*/ 522514 w 653143"/>
                  <a:gd name="connsiteY21" fmla="*/ 1254034 h 1576251"/>
                  <a:gd name="connsiteX22" fmla="*/ 513805 w 653143"/>
                  <a:gd name="connsiteY22" fmla="*/ 1088571 h 1576251"/>
                  <a:gd name="connsiteX23" fmla="*/ 496388 w 653143"/>
                  <a:gd name="connsiteY23" fmla="*/ 975360 h 1576251"/>
                  <a:gd name="connsiteX24" fmla="*/ 487680 w 653143"/>
                  <a:gd name="connsiteY24" fmla="*/ 879566 h 1576251"/>
                  <a:gd name="connsiteX25" fmla="*/ 461554 w 653143"/>
                  <a:gd name="connsiteY25" fmla="*/ 792480 h 1576251"/>
                  <a:gd name="connsiteX26" fmla="*/ 435428 w 653143"/>
                  <a:gd name="connsiteY26" fmla="*/ 661851 h 1576251"/>
                  <a:gd name="connsiteX27" fmla="*/ 444137 w 653143"/>
                  <a:gd name="connsiteY27" fmla="*/ 505097 h 1576251"/>
                  <a:gd name="connsiteX28" fmla="*/ 478971 w 653143"/>
                  <a:gd name="connsiteY28" fmla="*/ 435428 h 1576251"/>
                  <a:gd name="connsiteX29" fmla="*/ 505097 w 653143"/>
                  <a:gd name="connsiteY29" fmla="*/ 374468 h 1576251"/>
                  <a:gd name="connsiteX30" fmla="*/ 522514 w 653143"/>
                  <a:gd name="connsiteY30" fmla="*/ 348343 h 1576251"/>
                  <a:gd name="connsiteX31" fmla="*/ 531223 w 653143"/>
                  <a:gd name="connsiteY31" fmla="*/ 322217 h 1576251"/>
                  <a:gd name="connsiteX32" fmla="*/ 557348 w 653143"/>
                  <a:gd name="connsiteY32" fmla="*/ 296091 h 1576251"/>
                  <a:gd name="connsiteX33" fmla="*/ 574765 w 653143"/>
                  <a:gd name="connsiteY33" fmla="*/ 261257 h 1576251"/>
                  <a:gd name="connsiteX34" fmla="*/ 609600 w 653143"/>
                  <a:gd name="connsiteY34" fmla="*/ 209006 h 1576251"/>
                  <a:gd name="connsiteX35" fmla="*/ 627017 w 653143"/>
                  <a:gd name="connsiteY35" fmla="*/ 182880 h 1576251"/>
                  <a:gd name="connsiteX36" fmla="*/ 644434 w 653143"/>
                  <a:gd name="connsiteY36" fmla="*/ 130628 h 1576251"/>
                  <a:gd name="connsiteX37" fmla="*/ 653143 w 653143"/>
                  <a:gd name="connsiteY37" fmla="*/ 104503 h 1576251"/>
                  <a:gd name="connsiteX38" fmla="*/ 653143 w 653143"/>
                  <a:gd name="connsiteY38" fmla="*/ 43543 h 1576251"/>
                  <a:gd name="connsiteX39" fmla="*/ 592183 w 653143"/>
                  <a:gd name="connsiteY39" fmla="*/ 0 h 1576251"/>
                  <a:gd name="connsiteX0" fmla="*/ 592183 w 653143"/>
                  <a:gd name="connsiteY0" fmla="*/ 0 h 1576251"/>
                  <a:gd name="connsiteX1" fmla="*/ 148045 w 653143"/>
                  <a:gd name="connsiteY1" fmla="*/ 287383 h 1576251"/>
                  <a:gd name="connsiteX2" fmla="*/ 121920 w 653143"/>
                  <a:gd name="connsiteY2" fmla="*/ 400594 h 1576251"/>
                  <a:gd name="connsiteX3" fmla="*/ 113211 w 653143"/>
                  <a:gd name="connsiteY3" fmla="*/ 426720 h 1576251"/>
                  <a:gd name="connsiteX4" fmla="*/ 104503 w 653143"/>
                  <a:gd name="connsiteY4" fmla="*/ 470263 h 1576251"/>
                  <a:gd name="connsiteX5" fmla="*/ 87085 w 653143"/>
                  <a:gd name="connsiteY5" fmla="*/ 522514 h 1576251"/>
                  <a:gd name="connsiteX6" fmla="*/ 69668 w 653143"/>
                  <a:gd name="connsiteY6" fmla="*/ 609600 h 1576251"/>
                  <a:gd name="connsiteX7" fmla="*/ 52251 w 653143"/>
                  <a:gd name="connsiteY7" fmla="*/ 661851 h 1576251"/>
                  <a:gd name="connsiteX8" fmla="*/ 52251 w 653143"/>
                  <a:gd name="connsiteY8" fmla="*/ 1201783 h 1576251"/>
                  <a:gd name="connsiteX9" fmla="*/ 43543 w 653143"/>
                  <a:gd name="connsiteY9" fmla="*/ 1236617 h 1576251"/>
                  <a:gd name="connsiteX10" fmla="*/ 34834 w 653143"/>
                  <a:gd name="connsiteY10" fmla="*/ 1280160 h 1576251"/>
                  <a:gd name="connsiteX11" fmla="*/ 26125 w 653143"/>
                  <a:gd name="connsiteY11" fmla="*/ 1349828 h 1576251"/>
                  <a:gd name="connsiteX12" fmla="*/ 8708 w 653143"/>
                  <a:gd name="connsiteY12" fmla="*/ 1402080 h 1576251"/>
                  <a:gd name="connsiteX13" fmla="*/ 0 w 653143"/>
                  <a:gd name="connsiteY13" fmla="*/ 1471748 h 1576251"/>
                  <a:gd name="connsiteX14" fmla="*/ 182880 w 653143"/>
                  <a:gd name="connsiteY14" fmla="*/ 1558834 h 1576251"/>
                  <a:gd name="connsiteX15" fmla="*/ 278674 w 653143"/>
                  <a:gd name="connsiteY15" fmla="*/ 1576251 h 1576251"/>
                  <a:gd name="connsiteX16" fmla="*/ 452845 w 653143"/>
                  <a:gd name="connsiteY16" fmla="*/ 1567543 h 1576251"/>
                  <a:gd name="connsiteX17" fmla="*/ 496388 w 653143"/>
                  <a:gd name="connsiteY17" fmla="*/ 1524000 h 1576251"/>
                  <a:gd name="connsiteX18" fmla="*/ 522514 w 653143"/>
                  <a:gd name="connsiteY18" fmla="*/ 1497874 h 1576251"/>
                  <a:gd name="connsiteX19" fmla="*/ 539931 w 653143"/>
                  <a:gd name="connsiteY19" fmla="*/ 1471748 h 1576251"/>
                  <a:gd name="connsiteX20" fmla="*/ 522514 w 653143"/>
                  <a:gd name="connsiteY20" fmla="*/ 1254034 h 1576251"/>
                  <a:gd name="connsiteX21" fmla="*/ 513805 w 653143"/>
                  <a:gd name="connsiteY21" fmla="*/ 1088571 h 1576251"/>
                  <a:gd name="connsiteX22" fmla="*/ 496388 w 653143"/>
                  <a:gd name="connsiteY22" fmla="*/ 975360 h 1576251"/>
                  <a:gd name="connsiteX23" fmla="*/ 487680 w 653143"/>
                  <a:gd name="connsiteY23" fmla="*/ 879566 h 1576251"/>
                  <a:gd name="connsiteX24" fmla="*/ 461554 w 653143"/>
                  <a:gd name="connsiteY24" fmla="*/ 792480 h 1576251"/>
                  <a:gd name="connsiteX25" fmla="*/ 435428 w 653143"/>
                  <a:gd name="connsiteY25" fmla="*/ 661851 h 1576251"/>
                  <a:gd name="connsiteX26" fmla="*/ 444137 w 653143"/>
                  <a:gd name="connsiteY26" fmla="*/ 505097 h 1576251"/>
                  <a:gd name="connsiteX27" fmla="*/ 478971 w 653143"/>
                  <a:gd name="connsiteY27" fmla="*/ 435428 h 1576251"/>
                  <a:gd name="connsiteX28" fmla="*/ 505097 w 653143"/>
                  <a:gd name="connsiteY28" fmla="*/ 374468 h 1576251"/>
                  <a:gd name="connsiteX29" fmla="*/ 522514 w 653143"/>
                  <a:gd name="connsiteY29" fmla="*/ 348343 h 1576251"/>
                  <a:gd name="connsiteX30" fmla="*/ 531223 w 653143"/>
                  <a:gd name="connsiteY30" fmla="*/ 322217 h 1576251"/>
                  <a:gd name="connsiteX31" fmla="*/ 557348 w 653143"/>
                  <a:gd name="connsiteY31" fmla="*/ 296091 h 1576251"/>
                  <a:gd name="connsiteX32" fmla="*/ 574765 w 653143"/>
                  <a:gd name="connsiteY32" fmla="*/ 261257 h 1576251"/>
                  <a:gd name="connsiteX33" fmla="*/ 609600 w 653143"/>
                  <a:gd name="connsiteY33" fmla="*/ 209006 h 1576251"/>
                  <a:gd name="connsiteX34" fmla="*/ 627017 w 653143"/>
                  <a:gd name="connsiteY34" fmla="*/ 182880 h 1576251"/>
                  <a:gd name="connsiteX35" fmla="*/ 644434 w 653143"/>
                  <a:gd name="connsiteY35" fmla="*/ 130628 h 1576251"/>
                  <a:gd name="connsiteX36" fmla="*/ 653143 w 653143"/>
                  <a:gd name="connsiteY36" fmla="*/ 104503 h 1576251"/>
                  <a:gd name="connsiteX37" fmla="*/ 653143 w 653143"/>
                  <a:gd name="connsiteY37" fmla="*/ 43543 h 1576251"/>
                  <a:gd name="connsiteX38" fmla="*/ 592183 w 653143"/>
                  <a:gd name="connsiteY38" fmla="*/ 0 h 1576251"/>
                  <a:gd name="connsiteX0" fmla="*/ 592183 w 653143"/>
                  <a:gd name="connsiteY0" fmla="*/ 0 h 1576251"/>
                  <a:gd name="connsiteX1" fmla="*/ 121920 w 653143"/>
                  <a:gd name="connsiteY1" fmla="*/ 400594 h 1576251"/>
                  <a:gd name="connsiteX2" fmla="*/ 113211 w 653143"/>
                  <a:gd name="connsiteY2" fmla="*/ 426720 h 1576251"/>
                  <a:gd name="connsiteX3" fmla="*/ 104503 w 653143"/>
                  <a:gd name="connsiteY3" fmla="*/ 470263 h 1576251"/>
                  <a:gd name="connsiteX4" fmla="*/ 87085 w 653143"/>
                  <a:gd name="connsiteY4" fmla="*/ 522514 h 1576251"/>
                  <a:gd name="connsiteX5" fmla="*/ 69668 w 653143"/>
                  <a:gd name="connsiteY5" fmla="*/ 609600 h 1576251"/>
                  <a:gd name="connsiteX6" fmla="*/ 52251 w 653143"/>
                  <a:gd name="connsiteY6" fmla="*/ 661851 h 1576251"/>
                  <a:gd name="connsiteX7" fmla="*/ 52251 w 653143"/>
                  <a:gd name="connsiteY7" fmla="*/ 1201783 h 1576251"/>
                  <a:gd name="connsiteX8" fmla="*/ 43543 w 653143"/>
                  <a:gd name="connsiteY8" fmla="*/ 1236617 h 1576251"/>
                  <a:gd name="connsiteX9" fmla="*/ 34834 w 653143"/>
                  <a:gd name="connsiteY9" fmla="*/ 1280160 h 1576251"/>
                  <a:gd name="connsiteX10" fmla="*/ 26125 w 653143"/>
                  <a:gd name="connsiteY10" fmla="*/ 1349828 h 1576251"/>
                  <a:gd name="connsiteX11" fmla="*/ 8708 w 653143"/>
                  <a:gd name="connsiteY11" fmla="*/ 1402080 h 1576251"/>
                  <a:gd name="connsiteX12" fmla="*/ 0 w 653143"/>
                  <a:gd name="connsiteY12" fmla="*/ 1471748 h 1576251"/>
                  <a:gd name="connsiteX13" fmla="*/ 182880 w 653143"/>
                  <a:gd name="connsiteY13" fmla="*/ 1558834 h 1576251"/>
                  <a:gd name="connsiteX14" fmla="*/ 278674 w 653143"/>
                  <a:gd name="connsiteY14" fmla="*/ 1576251 h 1576251"/>
                  <a:gd name="connsiteX15" fmla="*/ 452845 w 653143"/>
                  <a:gd name="connsiteY15" fmla="*/ 1567543 h 1576251"/>
                  <a:gd name="connsiteX16" fmla="*/ 496388 w 653143"/>
                  <a:gd name="connsiteY16" fmla="*/ 1524000 h 1576251"/>
                  <a:gd name="connsiteX17" fmla="*/ 522514 w 653143"/>
                  <a:gd name="connsiteY17" fmla="*/ 1497874 h 1576251"/>
                  <a:gd name="connsiteX18" fmla="*/ 539931 w 653143"/>
                  <a:gd name="connsiteY18" fmla="*/ 1471748 h 1576251"/>
                  <a:gd name="connsiteX19" fmla="*/ 522514 w 653143"/>
                  <a:gd name="connsiteY19" fmla="*/ 1254034 h 1576251"/>
                  <a:gd name="connsiteX20" fmla="*/ 513805 w 653143"/>
                  <a:gd name="connsiteY20" fmla="*/ 1088571 h 1576251"/>
                  <a:gd name="connsiteX21" fmla="*/ 496388 w 653143"/>
                  <a:gd name="connsiteY21" fmla="*/ 975360 h 1576251"/>
                  <a:gd name="connsiteX22" fmla="*/ 487680 w 653143"/>
                  <a:gd name="connsiteY22" fmla="*/ 879566 h 1576251"/>
                  <a:gd name="connsiteX23" fmla="*/ 461554 w 653143"/>
                  <a:gd name="connsiteY23" fmla="*/ 792480 h 1576251"/>
                  <a:gd name="connsiteX24" fmla="*/ 435428 w 653143"/>
                  <a:gd name="connsiteY24" fmla="*/ 661851 h 1576251"/>
                  <a:gd name="connsiteX25" fmla="*/ 444137 w 653143"/>
                  <a:gd name="connsiteY25" fmla="*/ 505097 h 1576251"/>
                  <a:gd name="connsiteX26" fmla="*/ 478971 w 653143"/>
                  <a:gd name="connsiteY26" fmla="*/ 435428 h 1576251"/>
                  <a:gd name="connsiteX27" fmla="*/ 505097 w 653143"/>
                  <a:gd name="connsiteY27" fmla="*/ 374468 h 1576251"/>
                  <a:gd name="connsiteX28" fmla="*/ 522514 w 653143"/>
                  <a:gd name="connsiteY28" fmla="*/ 348343 h 1576251"/>
                  <a:gd name="connsiteX29" fmla="*/ 531223 w 653143"/>
                  <a:gd name="connsiteY29" fmla="*/ 322217 h 1576251"/>
                  <a:gd name="connsiteX30" fmla="*/ 557348 w 653143"/>
                  <a:gd name="connsiteY30" fmla="*/ 296091 h 1576251"/>
                  <a:gd name="connsiteX31" fmla="*/ 574765 w 653143"/>
                  <a:gd name="connsiteY31" fmla="*/ 261257 h 1576251"/>
                  <a:gd name="connsiteX32" fmla="*/ 609600 w 653143"/>
                  <a:gd name="connsiteY32" fmla="*/ 209006 h 1576251"/>
                  <a:gd name="connsiteX33" fmla="*/ 627017 w 653143"/>
                  <a:gd name="connsiteY33" fmla="*/ 182880 h 1576251"/>
                  <a:gd name="connsiteX34" fmla="*/ 644434 w 653143"/>
                  <a:gd name="connsiteY34" fmla="*/ 130628 h 1576251"/>
                  <a:gd name="connsiteX35" fmla="*/ 653143 w 653143"/>
                  <a:gd name="connsiteY35" fmla="*/ 104503 h 1576251"/>
                  <a:gd name="connsiteX36" fmla="*/ 653143 w 653143"/>
                  <a:gd name="connsiteY36" fmla="*/ 43543 h 1576251"/>
                  <a:gd name="connsiteX37" fmla="*/ 592183 w 653143"/>
                  <a:gd name="connsiteY37" fmla="*/ 0 h 1576251"/>
                  <a:gd name="connsiteX0" fmla="*/ 592183 w 653143"/>
                  <a:gd name="connsiteY0" fmla="*/ 0 h 1576251"/>
                  <a:gd name="connsiteX1" fmla="*/ 113211 w 653143"/>
                  <a:gd name="connsiteY1" fmla="*/ 426720 h 1576251"/>
                  <a:gd name="connsiteX2" fmla="*/ 104503 w 653143"/>
                  <a:gd name="connsiteY2" fmla="*/ 470263 h 1576251"/>
                  <a:gd name="connsiteX3" fmla="*/ 87085 w 653143"/>
                  <a:gd name="connsiteY3" fmla="*/ 522514 h 1576251"/>
                  <a:gd name="connsiteX4" fmla="*/ 69668 w 653143"/>
                  <a:gd name="connsiteY4" fmla="*/ 609600 h 1576251"/>
                  <a:gd name="connsiteX5" fmla="*/ 52251 w 653143"/>
                  <a:gd name="connsiteY5" fmla="*/ 661851 h 1576251"/>
                  <a:gd name="connsiteX6" fmla="*/ 52251 w 653143"/>
                  <a:gd name="connsiteY6" fmla="*/ 1201783 h 1576251"/>
                  <a:gd name="connsiteX7" fmla="*/ 43543 w 653143"/>
                  <a:gd name="connsiteY7" fmla="*/ 1236617 h 1576251"/>
                  <a:gd name="connsiteX8" fmla="*/ 34834 w 653143"/>
                  <a:gd name="connsiteY8" fmla="*/ 1280160 h 1576251"/>
                  <a:gd name="connsiteX9" fmla="*/ 26125 w 653143"/>
                  <a:gd name="connsiteY9" fmla="*/ 1349828 h 1576251"/>
                  <a:gd name="connsiteX10" fmla="*/ 8708 w 653143"/>
                  <a:gd name="connsiteY10" fmla="*/ 1402080 h 1576251"/>
                  <a:gd name="connsiteX11" fmla="*/ 0 w 653143"/>
                  <a:gd name="connsiteY11" fmla="*/ 1471748 h 1576251"/>
                  <a:gd name="connsiteX12" fmla="*/ 182880 w 653143"/>
                  <a:gd name="connsiteY12" fmla="*/ 1558834 h 1576251"/>
                  <a:gd name="connsiteX13" fmla="*/ 278674 w 653143"/>
                  <a:gd name="connsiteY13" fmla="*/ 1576251 h 1576251"/>
                  <a:gd name="connsiteX14" fmla="*/ 452845 w 653143"/>
                  <a:gd name="connsiteY14" fmla="*/ 1567543 h 1576251"/>
                  <a:gd name="connsiteX15" fmla="*/ 496388 w 653143"/>
                  <a:gd name="connsiteY15" fmla="*/ 1524000 h 1576251"/>
                  <a:gd name="connsiteX16" fmla="*/ 522514 w 653143"/>
                  <a:gd name="connsiteY16" fmla="*/ 1497874 h 1576251"/>
                  <a:gd name="connsiteX17" fmla="*/ 539931 w 653143"/>
                  <a:gd name="connsiteY17" fmla="*/ 1471748 h 1576251"/>
                  <a:gd name="connsiteX18" fmla="*/ 522514 w 653143"/>
                  <a:gd name="connsiteY18" fmla="*/ 1254034 h 1576251"/>
                  <a:gd name="connsiteX19" fmla="*/ 513805 w 653143"/>
                  <a:gd name="connsiteY19" fmla="*/ 1088571 h 1576251"/>
                  <a:gd name="connsiteX20" fmla="*/ 496388 w 653143"/>
                  <a:gd name="connsiteY20" fmla="*/ 975360 h 1576251"/>
                  <a:gd name="connsiteX21" fmla="*/ 487680 w 653143"/>
                  <a:gd name="connsiteY21" fmla="*/ 879566 h 1576251"/>
                  <a:gd name="connsiteX22" fmla="*/ 461554 w 653143"/>
                  <a:gd name="connsiteY22" fmla="*/ 792480 h 1576251"/>
                  <a:gd name="connsiteX23" fmla="*/ 435428 w 653143"/>
                  <a:gd name="connsiteY23" fmla="*/ 661851 h 1576251"/>
                  <a:gd name="connsiteX24" fmla="*/ 444137 w 653143"/>
                  <a:gd name="connsiteY24" fmla="*/ 505097 h 1576251"/>
                  <a:gd name="connsiteX25" fmla="*/ 478971 w 653143"/>
                  <a:gd name="connsiteY25" fmla="*/ 435428 h 1576251"/>
                  <a:gd name="connsiteX26" fmla="*/ 505097 w 653143"/>
                  <a:gd name="connsiteY26" fmla="*/ 374468 h 1576251"/>
                  <a:gd name="connsiteX27" fmla="*/ 522514 w 653143"/>
                  <a:gd name="connsiteY27" fmla="*/ 348343 h 1576251"/>
                  <a:gd name="connsiteX28" fmla="*/ 531223 w 653143"/>
                  <a:gd name="connsiteY28" fmla="*/ 322217 h 1576251"/>
                  <a:gd name="connsiteX29" fmla="*/ 557348 w 653143"/>
                  <a:gd name="connsiteY29" fmla="*/ 296091 h 1576251"/>
                  <a:gd name="connsiteX30" fmla="*/ 574765 w 653143"/>
                  <a:gd name="connsiteY30" fmla="*/ 261257 h 1576251"/>
                  <a:gd name="connsiteX31" fmla="*/ 609600 w 653143"/>
                  <a:gd name="connsiteY31" fmla="*/ 209006 h 1576251"/>
                  <a:gd name="connsiteX32" fmla="*/ 627017 w 653143"/>
                  <a:gd name="connsiteY32" fmla="*/ 182880 h 1576251"/>
                  <a:gd name="connsiteX33" fmla="*/ 644434 w 653143"/>
                  <a:gd name="connsiteY33" fmla="*/ 130628 h 1576251"/>
                  <a:gd name="connsiteX34" fmla="*/ 653143 w 653143"/>
                  <a:gd name="connsiteY34" fmla="*/ 104503 h 1576251"/>
                  <a:gd name="connsiteX35" fmla="*/ 653143 w 653143"/>
                  <a:gd name="connsiteY35" fmla="*/ 43543 h 1576251"/>
                  <a:gd name="connsiteX36" fmla="*/ 592183 w 653143"/>
                  <a:gd name="connsiteY36" fmla="*/ 0 h 1576251"/>
                  <a:gd name="connsiteX0" fmla="*/ 592183 w 653143"/>
                  <a:gd name="connsiteY0" fmla="*/ 0 h 1576251"/>
                  <a:gd name="connsiteX1" fmla="*/ 104503 w 653143"/>
                  <a:gd name="connsiteY1" fmla="*/ 470263 h 1576251"/>
                  <a:gd name="connsiteX2" fmla="*/ 87085 w 653143"/>
                  <a:gd name="connsiteY2" fmla="*/ 522514 h 1576251"/>
                  <a:gd name="connsiteX3" fmla="*/ 69668 w 653143"/>
                  <a:gd name="connsiteY3" fmla="*/ 609600 h 1576251"/>
                  <a:gd name="connsiteX4" fmla="*/ 52251 w 653143"/>
                  <a:gd name="connsiteY4" fmla="*/ 661851 h 1576251"/>
                  <a:gd name="connsiteX5" fmla="*/ 52251 w 653143"/>
                  <a:gd name="connsiteY5" fmla="*/ 1201783 h 1576251"/>
                  <a:gd name="connsiteX6" fmla="*/ 43543 w 653143"/>
                  <a:gd name="connsiteY6" fmla="*/ 1236617 h 1576251"/>
                  <a:gd name="connsiteX7" fmla="*/ 34834 w 653143"/>
                  <a:gd name="connsiteY7" fmla="*/ 1280160 h 1576251"/>
                  <a:gd name="connsiteX8" fmla="*/ 26125 w 653143"/>
                  <a:gd name="connsiteY8" fmla="*/ 1349828 h 1576251"/>
                  <a:gd name="connsiteX9" fmla="*/ 8708 w 653143"/>
                  <a:gd name="connsiteY9" fmla="*/ 1402080 h 1576251"/>
                  <a:gd name="connsiteX10" fmla="*/ 0 w 653143"/>
                  <a:gd name="connsiteY10" fmla="*/ 1471748 h 1576251"/>
                  <a:gd name="connsiteX11" fmla="*/ 182880 w 653143"/>
                  <a:gd name="connsiteY11" fmla="*/ 1558834 h 1576251"/>
                  <a:gd name="connsiteX12" fmla="*/ 278674 w 653143"/>
                  <a:gd name="connsiteY12" fmla="*/ 1576251 h 1576251"/>
                  <a:gd name="connsiteX13" fmla="*/ 452845 w 653143"/>
                  <a:gd name="connsiteY13" fmla="*/ 1567543 h 1576251"/>
                  <a:gd name="connsiteX14" fmla="*/ 496388 w 653143"/>
                  <a:gd name="connsiteY14" fmla="*/ 1524000 h 1576251"/>
                  <a:gd name="connsiteX15" fmla="*/ 522514 w 653143"/>
                  <a:gd name="connsiteY15" fmla="*/ 1497874 h 1576251"/>
                  <a:gd name="connsiteX16" fmla="*/ 539931 w 653143"/>
                  <a:gd name="connsiteY16" fmla="*/ 1471748 h 1576251"/>
                  <a:gd name="connsiteX17" fmla="*/ 522514 w 653143"/>
                  <a:gd name="connsiteY17" fmla="*/ 1254034 h 1576251"/>
                  <a:gd name="connsiteX18" fmla="*/ 513805 w 653143"/>
                  <a:gd name="connsiteY18" fmla="*/ 1088571 h 1576251"/>
                  <a:gd name="connsiteX19" fmla="*/ 496388 w 653143"/>
                  <a:gd name="connsiteY19" fmla="*/ 975360 h 1576251"/>
                  <a:gd name="connsiteX20" fmla="*/ 487680 w 653143"/>
                  <a:gd name="connsiteY20" fmla="*/ 879566 h 1576251"/>
                  <a:gd name="connsiteX21" fmla="*/ 461554 w 653143"/>
                  <a:gd name="connsiteY21" fmla="*/ 792480 h 1576251"/>
                  <a:gd name="connsiteX22" fmla="*/ 435428 w 653143"/>
                  <a:gd name="connsiteY22" fmla="*/ 661851 h 1576251"/>
                  <a:gd name="connsiteX23" fmla="*/ 444137 w 653143"/>
                  <a:gd name="connsiteY23" fmla="*/ 505097 h 1576251"/>
                  <a:gd name="connsiteX24" fmla="*/ 478971 w 653143"/>
                  <a:gd name="connsiteY24" fmla="*/ 435428 h 1576251"/>
                  <a:gd name="connsiteX25" fmla="*/ 505097 w 653143"/>
                  <a:gd name="connsiteY25" fmla="*/ 374468 h 1576251"/>
                  <a:gd name="connsiteX26" fmla="*/ 522514 w 653143"/>
                  <a:gd name="connsiteY26" fmla="*/ 348343 h 1576251"/>
                  <a:gd name="connsiteX27" fmla="*/ 531223 w 653143"/>
                  <a:gd name="connsiteY27" fmla="*/ 322217 h 1576251"/>
                  <a:gd name="connsiteX28" fmla="*/ 557348 w 653143"/>
                  <a:gd name="connsiteY28" fmla="*/ 296091 h 1576251"/>
                  <a:gd name="connsiteX29" fmla="*/ 574765 w 653143"/>
                  <a:gd name="connsiteY29" fmla="*/ 261257 h 1576251"/>
                  <a:gd name="connsiteX30" fmla="*/ 609600 w 653143"/>
                  <a:gd name="connsiteY30" fmla="*/ 209006 h 1576251"/>
                  <a:gd name="connsiteX31" fmla="*/ 627017 w 653143"/>
                  <a:gd name="connsiteY31" fmla="*/ 182880 h 1576251"/>
                  <a:gd name="connsiteX32" fmla="*/ 644434 w 653143"/>
                  <a:gd name="connsiteY32" fmla="*/ 130628 h 1576251"/>
                  <a:gd name="connsiteX33" fmla="*/ 653143 w 653143"/>
                  <a:gd name="connsiteY33" fmla="*/ 104503 h 1576251"/>
                  <a:gd name="connsiteX34" fmla="*/ 653143 w 653143"/>
                  <a:gd name="connsiteY34" fmla="*/ 43543 h 1576251"/>
                  <a:gd name="connsiteX35" fmla="*/ 592183 w 653143"/>
                  <a:gd name="connsiteY35" fmla="*/ 0 h 1576251"/>
                  <a:gd name="connsiteX0" fmla="*/ 592183 w 653143"/>
                  <a:gd name="connsiteY0" fmla="*/ 0 h 1576251"/>
                  <a:gd name="connsiteX1" fmla="*/ 87085 w 653143"/>
                  <a:gd name="connsiteY1" fmla="*/ 522514 h 1576251"/>
                  <a:gd name="connsiteX2" fmla="*/ 69668 w 653143"/>
                  <a:gd name="connsiteY2" fmla="*/ 609600 h 1576251"/>
                  <a:gd name="connsiteX3" fmla="*/ 52251 w 653143"/>
                  <a:gd name="connsiteY3" fmla="*/ 661851 h 1576251"/>
                  <a:gd name="connsiteX4" fmla="*/ 52251 w 653143"/>
                  <a:gd name="connsiteY4" fmla="*/ 1201783 h 1576251"/>
                  <a:gd name="connsiteX5" fmla="*/ 43543 w 653143"/>
                  <a:gd name="connsiteY5" fmla="*/ 1236617 h 1576251"/>
                  <a:gd name="connsiteX6" fmla="*/ 34834 w 653143"/>
                  <a:gd name="connsiteY6" fmla="*/ 1280160 h 1576251"/>
                  <a:gd name="connsiteX7" fmla="*/ 26125 w 653143"/>
                  <a:gd name="connsiteY7" fmla="*/ 1349828 h 1576251"/>
                  <a:gd name="connsiteX8" fmla="*/ 8708 w 653143"/>
                  <a:gd name="connsiteY8" fmla="*/ 1402080 h 1576251"/>
                  <a:gd name="connsiteX9" fmla="*/ 0 w 653143"/>
                  <a:gd name="connsiteY9" fmla="*/ 1471748 h 1576251"/>
                  <a:gd name="connsiteX10" fmla="*/ 182880 w 653143"/>
                  <a:gd name="connsiteY10" fmla="*/ 1558834 h 1576251"/>
                  <a:gd name="connsiteX11" fmla="*/ 278674 w 653143"/>
                  <a:gd name="connsiteY11" fmla="*/ 1576251 h 1576251"/>
                  <a:gd name="connsiteX12" fmla="*/ 452845 w 653143"/>
                  <a:gd name="connsiteY12" fmla="*/ 1567543 h 1576251"/>
                  <a:gd name="connsiteX13" fmla="*/ 496388 w 653143"/>
                  <a:gd name="connsiteY13" fmla="*/ 1524000 h 1576251"/>
                  <a:gd name="connsiteX14" fmla="*/ 522514 w 653143"/>
                  <a:gd name="connsiteY14" fmla="*/ 1497874 h 1576251"/>
                  <a:gd name="connsiteX15" fmla="*/ 539931 w 653143"/>
                  <a:gd name="connsiteY15" fmla="*/ 1471748 h 1576251"/>
                  <a:gd name="connsiteX16" fmla="*/ 522514 w 653143"/>
                  <a:gd name="connsiteY16" fmla="*/ 1254034 h 1576251"/>
                  <a:gd name="connsiteX17" fmla="*/ 513805 w 653143"/>
                  <a:gd name="connsiteY17" fmla="*/ 1088571 h 1576251"/>
                  <a:gd name="connsiteX18" fmla="*/ 496388 w 653143"/>
                  <a:gd name="connsiteY18" fmla="*/ 975360 h 1576251"/>
                  <a:gd name="connsiteX19" fmla="*/ 487680 w 653143"/>
                  <a:gd name="connsiteY19" fmla="*/ 879566 h 1576251"/>
                  <a:gd name="connsiteX20" fmla="*/ 461554 w 653143"/>
                  <a:gd name="connsiteY20" fmla="*/ 792480 h 1576251"/>
                  <a:gd name="connsiteX21" fmla="*/ 435428 w 653143"/>
                  <a:gd name="connsiteY21" fmla="*/ 661851 h 1576251"/>
                  <a:gd name="connsiteX22" fmla="*/ 444137 w 653143"/>
                  <a:gd name="connsiteY22" fmla="*/ 505097 h 1576251"/>
                  <a:gd name="connsiteX23" fmla="*/ 478971 w 653143"/>
                  <a:gd name="connsiteY23" fmla="*/ 435428 h 1576251"/>
                  <a:gd name="connsiteX24" fmla="*/ 505097 w 653143"/>
                  <a:gd name="connsiteY24" fmla="*/ 374468 h 1576251"/>
                  <a:gd name="connsiteX25" fmla="*/ 522514 w 653143"/>
                  <a:gd name="connsiteY25" fmla="*/ 348343 h 1576251"/>
                  <a:gd name="connsiteX26" fmla="*/ 531223 w 653143"/>
                  <a:gd name="connsiteY26" fmla="*/ 322217 h 1576251"/>
                  <a:gd name="connsiteX27" fmla="*/ 557348 w 653143"/>
                  <a:gd name="connsiteY27" fmla="*/ 296091 h 1576251"/>
                  <a:gd name="connsiteX28" fmla="*/ 574765 w 653143"/>
                  <a:gd name="connsiteY28" fmla="*/ 261257 h 1576251"/>
                  <a:gd name="connsiteX29" fmla="*/ 609600 w 653143"/>
                  <a:gd name="connsiteY29" fmla="*/ 209006 h 1576251"/>
                  <a:gd name="connsiteX30" fmla="*/ 627017 w 653143"/>
                  <a:gd name="connsiteY30" fmla="*/ 182880 h 1576251"/>
                  <a:gd name="connsiteX31" fmla="*/ 644434 w 653143"/>
                  <a:gd name="connsiteY31" fmla="*/ 130628 h 1576251"/>
                  <a:gd name="connsiteX32" fmla="*/ 653143 w 653143"/>
                  <a:gd name="connsiteY32" fmla="*/ 104503 h 1576251"/>
                  <a:gd name="connsiteX33" fmla="*/ 653143 w 653143"/>
                  <a:gd name="connsiteY33" fmla="*/ 43543 h 1576251"/>
                  <a:gd name="connsiteX34" fmla="*/ 592183 w 653143"/>
                  <a:gd name="connsiteY34" fmla="*/ 0 h 1576251"/>
                  <a:gd name="connsiteX0" fmla="*/ 592183 w 653143"/>
                  <a:gd name="connsiteY0" fmla="*/ 0 h 1576251"/>
                  <a:gd name="connsiteX1" fmla="*/ 69668 w 653143"/>
                  <a:gd name="connsiteY1" fmla="*/ 609600 h 1576251"/>
                  <a:gd name="connsiteX2" fmla="*/ 52251 w 653143"/>
                  <a:gd name="connsiteY2" fmla="*/ 661851 h 1576251"/>
                  <a:gd name="connsiteX3" fmla="*/ 52251 w 653143"/>
                  <a:gd name="connsiteY3" fmla="*/ 1201783 h 1576251"/>
                  <a:gd name="connsiteX4" fmla="*/ 43543 w 653143"/>
                  <a:gd name="connsiteY4" fmla="*/ 1236617 h 1576251"/>
                  <a:gd name="connsiteX5" fmla="*/ 34834 w 653143"/>
                  <a:gd name="connsiteY5" fmla="*/ 1280160 h 1576251"/>
                  <a:gd name="connsiteX6" fmla="*/ 26125 w 653143"/>
                  <a:gd name="connsiteY6" fmla="*/ 1349828 h 1576251"/>
                  <a:gd name="connsiteX7" fmla="*/ 8708 w 653143"/>
                  <a:gd name="connsiteY7" fmla="*/ 1402080 h 1576251"/>
                  <a:gd name="connsiteX8" fmla="*/ 0 w 653143"/>
                  <a:gd name="connsiteY8" fmla="*/ 1471748 h 1576251"/>
                  <a:gd name="connsiteX9" fmla="*/ 182880 w 653143"/>
                  <a:gd name="connsiteY9" fmla="*/ 1558834 h 1576251"/>
                  <a:gd name="connsiteX10" fmla="*/ 278674 w 653143"/>
                  <a:gd name="connsiteY10" fmla="*/ 1576251 h 1576251"/>
                  <a:gd name="connsiteX11" fmla="*/ 452845 w 653143"/>
                  <a:gd name="connsiteY11" fmla="*/ 1567543 h 1576251"/>
                  <a:gd name="connsiteX12" fmla="*/ 496388 w 653143"/>
                  <a:gd name="connsiteY12" fmla="*/ 1524000 h 1576251"/>
                  <a:gd name="connsiteX13" fmla="*/ 522514 w 653143"/>
                  <a:gd name="connsiteY13" fmla="*/ 1497874 h 1576251"/>
                  <a:gd name="connsiteX14" fmla="*/ 539931 w 653143"/>
                  <a:gd name="connsiteY14" fmla="*/ 1471748 h 1576251"/>
                  <a:gd name="connsiteX15" fmla="*/ 522514 w 653143"/>
                  <a:gd name="connsiteY15" fmla="*/ 1254034 h 1576251"/>
                  <a:gd name="connsiteX16" fmla="*/ 513805 w 653143"/>
                  <a:gd name="connsiteY16" fmla="*/ 1088571 h 1576251"/>
                  <a:gd name="connsiteX17" fmla="*/ 496388 w 653143"/>
                  <a:gd name="connsiteY17" fmla="*/ 975360 h 1576251"/>
                  <a:gd name="connsiteX18" fmla="*/ 487680 w 653143"/>
                  <a:gd name="connsiteY18" fmla="*/ 879566 h 1576251"/>
                  <a:gd name="connsiteX19" fmla="*/ 461554 w 653143"/>
                  <a:gd name="connsiteY19" fmla="*/ 792480 h 1576251"/>
                  <a:gd name="connsiteX20" fmla="*/ 435428 w 653143"/>
                  <a:gd name="connsiteY20" fmla="*/ 661851 h 1576251"/>
                  <a:gd name="connsiteX21" fmla="*/ 444137 w 653143"/>
                  <a:gd name="connsiteY21" fmla="*/ 505097 h 1576251"/>
                  <a:gd name="connsiteX22" fmla="*/ 478971 w 653143"/>
                  <a:gd name="connsiteY22" fmla="*/ 435428 h 1576251"/>
                  <a:gd name="connsiteX23" fmla="*/ 505097 w 653143"/>
                  <a:gd name="connsiteY23" fmla="*/ 374468 h 1576251"/>
                  <a:gd name="connsiteX24" fmla="*/ 522514 w 653143"/>
                  <a:gd name="connsiteY24" fmla="*/ 348343 h 1576251"/>
                  <a:gd name="connsiteX25" fmla="*/ 531223 w 653143"/>
                  <a:gd name="connsiteY25" fmla="*/ 322217 h 1576251"/>
                  <a:gd name="connsiteX26" fmla="*/ 557348 w 653143"/>
                  <a:gd name="connsiteY26" fmla="*/ 296091 h 1576251"/>
                  <a:gd name="connsiteX27" fmla="*/ 574765 w 653143"/>
                  <a:gd name="connsiteY27" fmla="*/ 261257 h 1576251"/>
                  <a:gd name="connsiteX28" fmla="*/ 609600 w 653143"/>
                  <a:gd name="connsiteY28" fmla="*/ 209006 h 1576251"/>
                  <a:gd name="connsiteX29" fmla="*/ 627017 w 653143"/>
                  <a:gd name="connsiteY29" fmla="*/ 182880 h 1576251"/>
                  <a:gd name="connsiteX30" fmla="*/ 644434 w 653143"/>
                  <a:gd name="connsiteY30" fmla="*/ 130628 h 1576251"/>
                  <a:gd name="connsiteX31" fmla="*/ 653143 w 653143"/>
                  <a:gd name="connsiteY31" fmla="*/ 104503 h 1576251"/>
                  <a:gd name="connsiteX32" fmla="*/ 653143 w 653143"/>
                  <a:gd name="connsiteY32" fmla="*/ 43543 h 1576251"/>
                  <a:gd name="connsiteX33" fmla="*/ 592183 w 653143"/>
                  <a:gd name="connsiteY33" fmla="*/ 0 h 1576251"/>
                  <a:gd name="connsiteX0" fmla="*/ 592183 w 653143"/>
                  <a:gd name="connsiteY0" fmla="*/ 0 h 1576251"/>
                  <a:gd name="connsiteX1" fmla="*/ 52251 w 653143"/>
                  <a:gd name="connsiteY1" fmla="*/ 661851 h 1576251"/>
                  <a:gd name="connsiteX2" fmla="*/ 52251 w 653143"/>
                  <a:gd name="connsiteY2" fmla="*/ 1201783 h 1576251"/>
                  <a:gd name="connsiteX3" fmla="*/ 43543 w 653143"/>
                  <a:gd name="connsiteY3" fmla="*/ 1236617 h 1576251"/>
                  <a:gd name="connsiteX4" fmla="*/ 34834 w 653143"/>
                  <a:gd name="connsiteY4" fmla="*/ 1280160 h 1576251"/>
                  <a:gd name="connsiteX5" fmla="*/ 26125 w 653143"/>
                  <a:gd name="connsiteY5" fmla="*/ 1349828 h 1576251"/>
                  <a:gd name="connsiteX6" fmla="*/ 8708 w 653143"/>
                  <a:gd name="connsiteY6" fmla="*/ 1402080 h 1576251"/>
                  <a:gd name="connsiteX7" fmla="*/ 0 w 653143"/>
                  <a:gd name="connsiteY7" fmla="*/ 1471748 h 1576251"/>
                  <a:gd name="connsiteX8" fmla="*/ 182880 w 653143"/>
                  <a:gd name="connsiteY8" fmla="*/ 1558834 h 1576251"/>
                  <a:gd name="connsiteX9" fmla="*/ 278674 w 653143"/>
                  <a:gd name="connsiteY9" fmla="*/ 1576251 h 1576251"/>
                  <a:gd name="connsiteX10" fmla="*/ 452845 w 653143"/>
                  <a:gd name="connsiteY10" fmla="*/ 1567543 h 1576251"/>
                  <a:gd name="connsiteX11" fmla="*/ 496388 w 653143"/>
                  <a:gd name="connsiteY11" fmla="*/ 1524000 h 1576251"/>
                  <a:gd name="connsiteX12" fmla="*/ 522514 w 653143"/>
                  <a:gd name="connsiteY12" fmla="*/ 1497874 h 1576251"/>
                  <a:gd name="connsiteX13" fmla="*/ 539931 w 653143"/>
                  <a:gd name="connsiteY13" fmla="*/ 1471748 h 1576251"/>
                  <a:gd name="connsiteX14" fmla="*/ 522514 w 653143"/>
                  <a:gd name="connsiteY14" fmla="*/ 1254034 h 1576251"/>
                  <a:gd name="connsiteX15" fmla="*/ 513805 w 653143"/>
                  <a:gd name="connsiteY15" fmla="*/ 1088571 h 1576251"/>
                  <a:gd name="connsiteX16" fmla="*/ 496388 w 653143"/>
                  <a:gd name="connsiteY16" fmla="*/ 975360 h 1576251"/>
                  <a:gd name="connsiteX17" fmla="*/ 487680 w 653143"/>
                  <a:gd name="connsiteY17" fmla="*/ 879566 h 1576251"/>
                  <a:gd name="connsiteX18" fmla="*/ 461554 w 653143"/>
                  <a:gd name="connsiteY18" fmla="*/ 792480 h 1576251"/>
                  <a:gd name="connsiteX19" fmla="*/ 435428 w 653143"/>
                  <a:gd name="connsiteY19" fmla="*/ 661851 h 1576251"/>
                  <a:gd name="connsiteX20" fmla="*/ 444137 w 653143"/>
                  <a:gd name="connsiteY20" fmla="*/ 505097 h 1576251"/>
                  <a:gd name="connsiteX21" fmla="*/ 478971 w 653143"/>
                  <a:gd name="connsiteY21" fmla="*/ 435428 h 1576251"/>
                  <a:gd name="connsiteX22" fmla="*/ 505097 w 653143"/>
                  <a:gd name="connsiteY22" fmla="*/ 374468 h 1576251"/>
                  <a:gd name="connsiteX23" fmla="*/ 522514 w 653143"/>
                  <a:gd name="connsiteY23" fmla="*/ 348343 h 1576251"/>
                  <a:gd name="connsiteX24" fmla="*/ 531223 w 653143"/>
                  <a:gd name="connsiteY24" fmla="*/ 322217 h 1576251"/>
                  <a:gd name="connsiteX25" fmla="*/ 557348 w 653143"/>
                  <a:gd name="connsiteY25" fmla="*/ 296091 h 1576251"/>
                  <a:gd name="connsiteX26" fmla="*/ 574765 w 653143"/>
                  <a:gd name="connsiteY26" fmla="*/ 261257 h 1576251"/>
                  <a:gd name="connsiteX27" fmla="*/ 609600 w 653143"/>
                  <a:gd name="connsiteY27" fmla="*/ 209006 h 1576251"/>
                  <a:gd name="connsiteX28" fmla="*/ 627017 w 653143"/>
                  <a:gd name="connsiteY28" fmla="*/ 182880 h 1576251"/>
                  <a:gd name="connsiteX29" fmla="*/ 644434 w 653143"/>
                  <a:gd name="connsiteY29" fmla="*/ 130628 h 1576251"/>
                  <a:gd name="connsiteX30" fmla="*/ 653143 w 653143"/>
                  <a:gd name="connsiteY30" fmla="*/ 104503 h 1576251"/>
                  <a:gd name="connsiteX31" fmla="*/ 653143 w 653143"/>
                  <a:gd name="connsiteY31" fmla="*/ 43543 h 1576251"/>
                  <a:gd name="connsiteX32" fmla="*/ 592183 w 653143"/>
                  <a:gd name="connsiteY32" fmla="*/ 0 h 1576251"/>
                  <a:gd name="connsiteX0" fmla="*/ 592183 w 653143"/>
                  <a:gd name="connsiteY0" fmla="*/ 0 h 1576251"/>
                  <a:gd name="connsiteX1" fmla="*/ 123688 w 653143"/>
                  <a:gd name="connsiteY1" fmla="*/ 357051 h 1576251"/>
                  <a:gd name="connsiteX2" fmla="*/ 52251 w 653143"/>
                  <a:gd name="connsiteY2" fmla="*/ 1201783 h 1576251"/>
                  <a:gd name="connsiteX3" fmla="*/ 43543 w 653143"/>
                  <a:gd name="connsiteY3" fmla="*/ 1236617 h 1576251"/>
                  <a:gd name="connsiteX4" fmla="*/ 34834 w 653143"/>
                  <a:gd name="connsiteY4" fmla="*/ 1280160 h 1576251"/>
                  <a:gd name="connsiteX5" fmla="*/ 26125 w 653143"/>
                  <a:gd name="connsiteY5" fmla="*/ 1349828 h 1576251"/>
                  <a:gd name="connsiteX6" fmla="*/ 8708 w 653143"/>
                  <a:gd name="connsiteY6" fmla="*/ 1402080 h 1576251"/>
                  <a:gd name="connsiteX7" fmla="*/ 0 w 653143"/>
                  <a:gd name="connsiteY7" fmla="*/ 1471748 h 1576251"/>
                  <a:gd name="connsiteX8" fmla="*/ 182880 w 653143"/>
                  <a:gd name="connsiteY8" fmla="*/ 1558834 h 1576251"/>
                  <a:gd name="connsiteX9" fmla="*/ 278674 w 653143"/>
                  <a:gd name="connsiteY9" fmla="*/ 1576251 h 1576251"/>
                  <a:gd name="connsiteX10" fmla="*/ 452845 w 653143"/>
                  <a:gd name="connsiteY10" fmla="*/ 1567543 h 1576251"/>
                  <a:gd name="connsiteX11" fmla="*/ 496388 w 653143"/>
                  <a:gd name="connsiteY11" fmla="*/ 1524000 h 1576251"/>
                  <a:gd name="connsiteX12" fmla="*/ 522514 w 653143"/>
                  <a:gd name="connsiteY12" fmla="*/ 1497874 h 1576251"/>
                  <a:gd name="connsiteX13" fmla="*/ 539931 w 653143"/>
                  <a:gd name="connsiteY13" fmla="*/ 1471748 h 1576251"/>
                  <a:gd name="connsiteX14" fmla="*/ 522514 w 653143"/>
                  <a:gd name="connsiteY14" fmla="*/ 1254034 h 1576251"/>
                  <a:gd name="connsiteX15" fmla="*/ 513805 w 653143"/>
                  <a:gd name="connsiteY15" fmla="*/ 1088571 h 1576251"/>
                  <a:gd name="connsiteX16" fmla="*/ 496388 w 653143"/>
                  <a:gd name="connsiteY16" fmla="*/ 975360 h 1576251"/>
                  <a:gd name="connsiteX17" fmla="*/ 487680 w 653143"/>
                  <a:gd name="connsiteY17" fmla="*/ 879566 h 1576251"/>
                  <a:gd name="connsiteX18" fmla="*/ 461554 w 653143"/>
                  <a:gd name="connsiteY18" fmla="*/ 792480 h 1576251"/>
                  <a:gd name="connsiteX19" fmla="*/ 435428 w 653143"/>
                  <a:gd name="connsiteY19" fmla="*/ 661851 h 1576251"/>
                  <a:gd name="connsiteX20" fmla="*/ 444137 w 653143"/>
                  <a:gd name="connsiteY20" fmla="*/ 505097 h 1576251"/>
                  <a:gd name="connsiteX21" fmla="*/ 478971 w 653143"/>
                  <a:gd name="connsiteY21" fmla="*/ 435428 h 1576251"/>
                  <a:gd name="connsiteX22" fmla="*/ 505097 w 653143"/>
                  <a:gd name="connsiteY22" fmla="*/ 374468 h 1576251"/>
                  <a:gd name="connsiteX23" fmla="*/ 522514 w 653143"/>
                  <a:gd name="connsiteY23" fmla="*/ 348343 h 1576251"/>
                  <a:gd name="connsiteX24" fmla="*/ 531223 w 653143"/>
                  <a:gd name="connsiteY24" fmla="*/ 322217 h 1576251"/>
                  <a:gd name="connsiteX25" fmla="*/ 557348 w 653143"/>
                  <a:gd name="connsiteY25" fmla="*/ 296091 h 1576251"/>
                  <a:gd name="connsiteX26" fmla="*/ 574765 w 653143"/>
                  <a:gd name="connsiteY26" fmla="*/ 261257 h 1576251"/>
                  <a:gd name="connsiteX27" fmla="*/ 609600 w 653143"/>
                  <a:gd name="connsiteY27" fmla="*/ 209006 h 1576251"/>
                  <a:gd name="connsiteX28" fmla="*/ 627017 w 653143"/>
                  <a:gd name="connsiteY28" fmla="*/ 182880 h 1576251"/>
                  <a:gd name="connsiteX29" fmla="*/ 644434 w 653143"/>
                  <a:gd name="connsiteY29" fmla="*/ 130628 h 1576251"/>
                  <a:gd name="connsiteX30" fmla="*/ 653143 w 653143"/>
                  <a:gd name="connsiteY30" fmla="*/ 104503 h 1576251"/>
                  <a:gd name="connsiteX31" fmla="*/ 653143 w 653143"/>
                  <a:gd name="connsiteY31" fmla="*/ 43543 h 1576251"/>
                  <a:gd name="connsiteX32" fmla="*/ 592183 w 653143"/>
                  <a:gd name="connsiteY32" fmla="*/ 0 h 1576251"/>
                  <a:gd name="connsiteX0" fmla="*/ 592183 w 653143"/>
                  <a:gd name="connsiteY0" fmla="*/ 0 h 1576251"/>
                  <a:gd name="connsiteX1" fmla="*/ 123688 w 653143"/>
                  <a:gd name="connsiteY1" fmla="*/ 357051 h 1576251"/>
                  <a:gd name="connsiteX2" fmla="*/ 52251 w 653143"/>
                  <a:gd name="connsiteY2" fmla="*/ 1201783 h 1576251"/>
                  <a:gd name="connsiteX3" fmla="*/ 43543 w 653143"/>
                  <a:gd name="connsiteY3" fmla="*/ 1236617 h 1576251"/>
                  <a:gd name="connsiteX4" fmla="*/ 34834 w 653143"/>
                  <a:gd name="connsiteY4" fmla="*/ 1280160 h 1576251"/>
                  <a:gd name="connsiteX5" fmla="*/ 26125 w 653143"/>
                  <a:gd name="connsiteY5" fmla="*/ 1349828 h 1576251"/>
                  <a:gd name="connsiteX6" fmla="*/ 8708 w 653143"/>
                  <a:gd name="connsiteY6" fmla="*/ 1402080 h 1576251"/>
                  <a:gd name="connsiteX7" fmla="*/ 0 w 653143"/>
                  <a:gd name="connsiteY7" fmla="*/ 1471748 h 1576251"/>
                  <a:gd name="connsiteX8" fmla="*/ 182880 w 653143"/>
                  <a:gd name="connsiteY8" fmla="*/ 1558834 h 1576251"/>
                  <a:gd name="connsiteX9" fmla="*/ 278674 w 653143"/>
                  <a:gd name="connsiteY9" fmla="*/ 1576251 h 1576251"/>
                  <a:gd name="connsiteX10" fmla="*/ 452845 w 653143"/>
                  <a:gd name="connsiteY10" fmla="*/ 1567543 h 1576251"/>
                  <a:gd name="connsiteX11" fmla="*/ 496388 w 653143"/>
                  <a:gd name="connsiteY11" fmla="*/ 1524000 h 1576251"/>
                  <a:gd name="connsiteX12" fmla="*/ 522514 w 653143"/>
                  <a:gd name="connsiteY12" fmla="*/ 1497874 h 1576251"/>
                  <a:gd name="connsiteX13" fmla="*/ 539931 w 653143"/>
                  <a:gd name="connsiteY13" fmla="*/ 1471748 h 1576251"/>
                  <a:gd name="connsiteX14" fmla="*/ 522514 w 653143"/>
                  <a:gd name="connsiteY14" fmla="*/ 1254034 h 1576251"/>
                  <a:gd name="connsiteX15" fmla="*/ 513805 w 653143"/>
                  <a:gd name="connsiteY15" fmla="*/ 1088571 h 1576251"/>
                  <a:gd name="connsiteX16" fmla="*/ 496388 w 653143"/>
                  <a:gd name="connsiteY16" fmla="*/ 975360 h 1576251"/>
                  <a:gd name="connsiteX17" fmla="*/ 487680 w 653143"/>
                  <a:gd name="connsiteY17" fmla="*/ 879566 h 1576251"/>
                  <a:gd name="connsiteX18" fmla="*/ 461554 w 653143"/>
                  <a:gd name="connsiteY18" fmla="*/ 792480 h 1576251"/>
                  <a:gd name="connsiteX19" fmla="*/ 435428 w 653143"/>
                  <a:gd name="connsiteY19" fmla="*/ 661851 h 1576251"/>
                  <a:gd name="connsiteX20" fmla="*/ 444137 w 653143"/>
                  <a:gd name="connsiteY20" fmla="*/ 505097 h 1576251"/>
                  <a:gd name="connsiteX21" fmla="*/ 478971 w 653143"/>
                  <a:gd name="connsiteY21" fmla="*/ 435428 h 1576251"/>
                  <a:gd name="connsiteX22" fmla="*/ 505097 w 653143"/>
                  <a:gd name="connsiteY22" fmla="*/ 374468 h 1576251"/>
                  <a:gd name="connsiteX23" fmla="*/ 522514 w 653143"/>
                  <a:gd name="connsiteY23" fmla="*/ 348343 h 1576251"/>
                  <a:gd name="connsiteX24" fmla="*/ 531223 w 653143"/>
                  <a:gd name="connsiteY24" fmla="*/ 322217 h 1576251"/>
                  <a:gd name="connsiteX25" fmla="*/ 557348 w 653143"/>
                  <a:gd name="connsiteY25" fmla="*/ 296091 h 1576251"/>
                  <a:gd name="connsiteX26" fmla="*/ 574765 w 653143"/>
                  <a:gd name="connsiteY26" fmla="*/ 261257 h 1576251"/>
                  <a:gd name="connsiteX27" fmla="*/ 609600 w 653143"/>
                  <a:gd name="connsiteY27" fmla="*/ 209006 h 1576251"/>
                  <a:gd name="connsiteX28" fmla="*/ 627017 w 653143"/>
                  <a:gd name="connsiteY28" fmla="*/ 182880 h 1576251"/>
                  <a:gd name="connsiteX29" fmla="*/ 644434 w 653143"/>
                  <a:gd name="connsiteY29" fmla="*/ 130628 h 1576251"/>
                  <a:gd name="connsiteX30" fmla="*/ 653143 w 653143"/>
                  <a:gd name="connsiteY30" fmla="*/ 104503 h 1576251"/>
                  <a:gd name="connsiteX31" fmla="*/ 653143 w 653143"/>
                  <a:gd name="connsiteY31" fmla="*/ 43543 h 1576251"/>
                  <a:gd name="connsiteX32" fmla="*/ 592183 w 653143"/>
                  <a:gd name="connsiteY32" fmla="*/ 0 h 1576251"/>
                  <a:gd name="connsiteX0" fmla="*/ 653143 w 653143"/>
                  <a:gd name="connsiteY0" fmla="*/ 0 h 1532708"/>
                  <a:gd name="connsiteX1" fmla="*/ 123688 w 653143"/>
                  <a:gd name="connsiteY1" fmla="*/ 313508 h 1532708"/>
                  <a:gd name="connsiteX2" fmla="*/ 52251 w 653143"/>
                  <a:gd name="connsiteY2" fmla="*/ 1158240 h 1532708"/>
                  <a:gd name="connsiteX3" fmla="*/ 43543 w 653143"/>
                  <a:gd name="connsiteY3" fmla="*/ 1193074 h 1532708"/>
                  <a:gd name="connsiteX4" fmla="*/ 34834 w 653143"/>
                  <a:gd name="connsiteY4" fmla="*/ 1236617 h 1532708"/>
                  <a:gd name="connsiteX5" fmla="*/ 26125 w 653143"/>
                  <a:gd name="connsiteY5" fmla="*/ 1306285 h 1532708"/>
                  <a:gd name="connsiteX6" fmla="*/ 8708 w 653143"/>
                  <a:gd name="connsiteY6" fmla="*/ 1358537 h 1532708"/>
                  <a:gd name="connsiteX7" fmla="*/ 0 w 653143"/>
                  <a:gd name="connsiteY7" fmla="*/ 1428205 h 1532708"/>
                  <a:gd name="connsiteX8" fmla="*/ 182880 w 653143"/>
                  <a:gd name="connsiteY8" fmla="*/ 1515291 h 1532708"/>
                  <a:gd name="connsiteX9" fmla="*/ 278674 w 653143"/>
                  <a:gd name="connsiteY9" fmla="*/ 1532708 h 1532708"/>
                  <a:gd name="connsiteX10" fmla="*/ 452845 w 653143"/>
                  <a:gd name="connsiteY10" fmla="*/ 1524000 h 1532708"/>
                  <a:gd name="connsiteX11" fmla="*/ 496388 w 653143"/>
                  <a:gd name="connsiteY11" fmla="*/ 1480457 h 1532708"/>
                  <a:gd name="connsiteX12" fmla="*/ 522514 w 653143"/>
                  <a:gd name="connsiteY12" fmla="*/ 1454331 h 1532708"/>
                  <a:gd name="connsiteX13" fmla="*/ 539931 w 653143"/>
                  <a:gd name="connsiteY13" fmla="*/ 1428205 h 1532708"/>
                  <a:gd name="connsiteX14" fmla="*/ 522514 w 653143"/>
                  <a:gd name="connsiteY14" fmla="*/ 1210491 h 1532708"/>
                  <a:gd name="connsiteX15" fmla="*/ 513805 w 653143"/>
                  <a:gd name="connsiteY15" fmla="*/ 1045028 h 1532708"/>
                  <a:gd name="connsiteX16" fmla="*/ 496388 w 653143"/>
                  <a:gd name="connsiteY16" fmla="*/ 931817 h 1532708"/>
                  <a:gd name="connsiteX17" fmla="*/ 487680 w 653143"/>
                  <a:gd name="connsiteY17" fmla="*/ 836023 h 1532708"/>
                  <a:gd name="connsiteX18" fmla="*/ 461554 w 653143"/>
                  <a:gd name="connsiteY18" fmla="*/ 748937 h 1532708"/>
                  <a:gd name="connsiteX19" fmla="*/ 435428 w 653143"/>
                  <a:gd name="connsiteY19" fmla="*/ 618308 h 1532708"/>
                  <a:gd name="connsiteX20" fmla="*/ 444137 w 653143"/>
                  <a:gd name="connsiteY20" fmla="*/ 461554 h 1532708"/>
                  <a:gd name="connsiteX21" fmla="*/ 478971 w 653143"/>
                  <a:gd name="connsiteY21" fmla="*/ 391885 h 1532708"/>
                  <a:gd name="connsiteX22" fmla="*/ 505097 w 653143"/>
                  <a:gd name="connsiteY22" fmla="*/ 330925 h 1532708"/>
                  <a:gd name="connsiteX23" fmla="*/ 522514 w 653143"/>
                  <a:gd name="connsiteY23" fmla="*/ 304800 h 1532708"/>
                  <a:gd name="connsiteX24" fmla="*/ 531223 w 653143"/>
                  <a:gd name="connsiteY24" fmla="*/ 278674 h 1532708"/>
                  <a:gd name="connsiteX25" fmla="*/ 557348 w 653143"/>
                  <a:gd name="connsiteY25" fmla="*/ 252548 h 1532708"/>
                  <a:gd name="connsiteX26" fmla="*/ 574765 w 653143"/>
                  <a:gd name="connsiteY26" fmla="*/ 217714 h 1532708"/>
                  <a:gd name="connsiteX27" fmla="*/ 609600 w 653143"/>
                  <a:gd name="connsiteY27" fmla="*/ 165463 h 1532708"/>
                  <a:gd name="connsiteX28" fmla="*/ 627017 w 653143"/>
                  <a:gd name="connsiteY28" fmla="*/ 139337 h 1532708"/>
                  <a:gd name="connsiteX29" fmla="*/ 644434 w 653143"/>
                  <a:gd name="connsiteY29" fmla="*/ 87085 h 1532708"/>
                  <a:gd name="connsiteX30" fmla="*/ 653143 w 653143"/>
                  <a:gd name="connsiteY30" fmla="*/ 60960 h 1532708"/>
                  <a:gd name="connsiteX31" fmla="*/ 653143 w 653143"/>
                  <a:gd name="connsiteY31" fmla="*/ 0 h 1532708"/>
                  <a:gd name="connsiteX0" fmla="*/ 595993 w 655634"/>
                  <a:gd name="connsiteY0" fmla="*/ 0 h 1577952"/>
                  <a:gd name="connsiteX1" fmla="*/ 123688 w 655634"/>
                  <a:gd name="connsiteY1" fmla="*/ 358752 h 1577952"/>
                  <a:gd name="connsiteX2" fmla="*/ 52251 w 655634"/>
                  <a:gd name="connsiteY2" fmla="*/ 1203484 h 1577952"/>
                  <a:gd name="connsiteX3" fmla="*/ 43543 w 655634"/>
                  <a:gd name="connsiteY3" fmla="*/ 1238318 h 1577952"/>
                  <a:gd name="connsiteX4" fmla="*/ 34834 w 655634"/>
                  <a:gd name="connsiteY4" fmla="*/ 1281861 h 1577952"/>
                  <a:gd name="connsiteX5" fmla="*/ 26125 w 655634"/>
                  <a:gd name="connsiteY5" fmla="*/ 1351529 h 1577952"/>
                  <a:gd name="connsiteX6" fmla="*/ 8708 w 655634"/>
                  <a:gd name="connsiteY6" fmla="*/ 1403781 h 1577952"/>
                  <a:gd name="connsiteX7" fmla="*/ 0 w 655634"/>
                  <a:gd name="connsiteY7" fmla="*/ 1473449 h 1577952"/>
                  <a:gd name="connsiteX8" fmla="*/ 182880 w 655634"/>
                  <a:gd name="connsiteY8" fmla="*/ 1560535 h 1577952"/>
                  <a:gd name="connsiteX9" fmla="*/ 278674 w 655634"/>
                  <a:gd name="connsiteY9" fmla="*/ 1577952 h 1577952"/>
                  <a:gd name="connsiteX10" fmla="*/ 452845 w 655634"/>
                  <a:gd name="connsiteY10" fmla="*/ 1569244 h 1577952"/>
                  <a:gd name="connsiteX11" fmla="*/ 496388 w 655634"/>
                  <a:gd name="connsiteY11" fmla="*/ 1525701 h 1577952"/>
                  <a:gd name="connsiteX12" fmla="*/ 522514 w 655634"/>
                  <a:gd name="connsiteY12" fmla="*/ 1499575 h 1577952"/>
                  <a:gd name="connsiteX13" fmla="*/ 539931 w 655634"/>
                  <a:gd name="connsiteY13" fmla="*/ 1473449 h 1577952"/>
                  <a:gd name="connsiteX14" fmla="*/ 522514 w 655634"/>
                  <a:gd name="connsiteY14" fmla="*/ 1255735 h 1577952"/>
                  <a:gd name="connsiteX15" fmla="*/ 513805 w 655634"/>
                  <a:gd name="connsiteY15" fmla="*/ 1090272 h 1577952"/>
                  <a:gd name="connsiteX16" fmla="*/ 496388 w 655634"/>
                  <a:gd name="connsiteY16" fmla="*/ 977061 h 1577952"/>
                  <a:gd name="connsiteX17" fmla="*/ 487680 w 655634"/>
                  <a:gd name="connsiteY17" fmla="*/ 881267 h 1577952"/>
                  <a:gd name="connsiteX18" fmla="*/ 461554 w 655634"/>
                  <a:gd name="connsiteY18" fmla="*/ 794181 h 1577952"/>
                  <a:gd name="connsiteX19" fmla="*/ 435428 w 655634"/>
                  <a:gd name="connsiteY19" fmla="*/ 663552 h 1577952"/>
                  <a:gd name="connsiteX20" fmla="*/ 444137 w 655634"/>
                  <a:gd name="connsiteY20" fmla="*/ 506798 h 1577952"/>
                  <a:gd name="connsiteX21" fmla="*/ 478971 w 655634"/>
                  <a:gd name="connsiteY21" fmla="*/ 437129 h 1577952"/>
                  <a:gd name="connsiteX22" fmla="*/ 505097 w 655634"/>
                  <a:gd name="connsiteY22" fmla="*/ 376169 h 1577952"/>
                  <a:gd name="connsiteX23" fmla="*/ 522514 w 655634"/>
                  <a:gd name="connsiteY23" fmla="*/ 350044 h 1577952"/>
                  <a:gd name="connsiteX24" fmla="*/ 531223 w 655634"/>
                  <a:gd name="connsiteY24" fmla="*/ 323918 h 1577952"/>
                  <a:gd name="connsiteX25" fmla="*/ 557348 w 655634"/>
                  <a:gd name="connsiteY25" fmla="*/ 297792 h 1577952"/>
                  <a:gd name="connsiteX26" fmla="*/ 574765 w 655634"/>
                  <a:gd name="connsiteY26" fmla="*/ 262958 h 1577952"/>
                  <a:gd name="connsiteX27" fmla="*/ 609600 w 655634"/>
                  <a:gd name="connsiteY27" fmla="*/ 210707 h 1577952"/>
                  <a:gd name="connsiteX28" fmla="*/ 627017 w 655634"/>
                  <a:gd name="connsiteY28" fmla="*/ 184581 h 1577952"/>
                  <a:gd name="connsiteX29" fmla="*/ 644434 w 655634"/>
                  <a:gd name="connsiteY29" fmla="*/ 132329 h 1577952"/>
                  <a:gd name="connsiteX30" fmla="*/ 653143 w 655634"/>
                  <a:gd name="connsiteY30" fmla="*/ 106204 h 1577952"/>
                  <a:gd name="connsiteX31" fmla="*/ 595993 w 655634"/>
                  <a:gd name="connsiteY31" fmla="*/ 0 h 1577952"/>
                  <a:gd name="connsiteX0" fmla="*/ 595993 w 655634"/>
                  <a:gd name="connsiteY0" fmla="*/ 0 h 1577952"/>
                  <a:gd name="connsiteX1" fmla="*/ 123688 w 655634"/>
                  <a:gd name="connsiteY1" fmla="*/ 358752 h 1577952"/>
                  <a:gd name="connsiteX2" fmla="*/ 52251 w 655634"/>
                  <a:gd name="connsiteY2" fmla="*/ 1203484 h 1577952"/>
                  <a:gd name="connsiteX3" fmla="*/ 43543 w 655634"/>
                  <a:gd name="connsiteY3" fmla="*/ 1238318 h 1577952"/>
                  <a:gd name="connsiteX4" fmla="*/ 34834 w 655634"/>
                  <a:gd name="connsiteY4" fmla="*/ 1281861 h 1577952"/>
                  <a:gd name="connsiteX5" fmla="*/ 26125 w 655634"/>
                  <a:gd name="connsiteY5" fmla="*/ 1351529 h 1577952"/>
                  <a:gd name="connsiteX6" fmla="*/ 8708 w 655634"/>
                  <a:gd name="connsiteY6" fmla="*/ 1403781 h 1577952"/>
                  <a:gd name="connsiteX7" fmla="*/ 0 w 655634"/>
                  <a:gd name="connsiteY7" fmla="*/ 1473449 h 1577952"/>
                  <a:gd name="connsiteX8" fmla="*/ 182880 w 655634"/>
                  <a:gd name="connsiteY8" fmla="*/ 1560535 h 1577952"/>
                  <a:gd name="connsiteX9" fmla="*/ 278674 w 655634"/>
                  <a:gd name="connsiteY9" fmla="*/ 1577952 h 1577952"/>
                  <a:gd name="connsiteX10" fmla="*/ 452845 w 655634"/>
                  <a:gd name="connsiteY10" fmla="*/ 1569244 h 1577952"/>
                  <a:gd name="connsiteX11" fmla="*/ 496388 w 655634"/>
                  <a:gd name="connsiteY11" fmla="*/ 1525701 h 1577952"/>
                  <a:gd name="connsiteX12" fmla="*/ 522514 w 655634"/>
                  <a:gd name="connsiteY12" fmla="*/ 1499575 h 1577952"/>
                  <a:gd name="connsiteX13" fmla="*/ 539931 w 655634"/>
                  <a:gd name="connsiteY13" fmla="*/ 1473449 h 1577952"/>
                  <a:gd name="connsiteX14" fmla="*/ 522514 w 655634"/>
                  <a:gd name="connsiteY14" fmla="*/ 1255735 h 1577952"/>
                  <a:gd name="connsiteX15" fmla="*/ 513805 w 655634"/>
                  <a:gd name="connsiteY15" fmla="*/ 1090272 h 1577952"/>
                  <a:gd name="connsiteX16" fmla="*/ 496388 w 655634"/>
                  <a:gd name="connsiteY16" fmla="*/ 977061 h 1577952"/>
                  <a:gd name="connsiteX17" fmla="*/ 487680 w 655634"/>
                  <a:gd name="connsiteY17" fmla="*/ 881267 h 1577952"/>
                  <a:gd name="connsiteX18" fmla="*/ 461554 w 655634"/>
                  <a:gd name="connsiteY18" fmla="*/ 794181 h 1577952"/>
                  <a:gd name="connsiteX19" fmla="*/ 435428 w 655634"/>
                  <a:gd name="connsiteY19" fmla="*/ 663552 h 1577952"/>
                  <a:gd name="connsiteX20" fmla="*/ 444137 w 655634"/>
                  <a:gd name="connsiteY20" fmla="*/ 506798 h 1577952"/>
                  <a:gd name="connsiteX21" fmla="*/ 478971 w 655634"/>
                  <a:gd name="connsiteY21" fmla="*/ 437129 h 1577952"/>
                  <a:gd name="connsiteX22" fmla="*/ 505097 w 655634"/>
                  <a:gd name="connsiteY22" fmla="*/ 376169 h 1577952"/>
                  <a:gd name="connsiteX23" fmla="*/ 522514 w 655634"/>
                  <a:gd name="connsiteY23" fmla="*/ 350044 h 1577952"/>
                  <a:gd name="connsiteX24" fmla="*/ 531223 w 655634"/>
                  <a:gd name="connsiteY24" fmla="*/ 323918 h 1577952"/>
                  <a:gd name="connsiteX25" fmla="*/ 557348 w 655634"/>
                  <a:gd name="connsiteY25" fmla="*/ 297792 h 1577952"/>
                  <a:gd name="connsiteX26" fmla="*/ 574765 w 655634"/>
                  <a:gd name="connsiteY26" fmla="*/ 262958 h 1577952"/>
                  <a:gd name="connsiteX27" fmla="*/ 609600 w 655634"/>
                  <a:gd name="connsiteY27" fmla="*/ 210707 h 1577952"/>
                  <a:gd name="connsiteX28" fmla="*/ 627017 w 655634"/>
                  <a:gd name="connsiteY28" fmla="*/ 184581 h 1577952"/>
                  <a:gd name="connsiteX29" fmla="*/ 644434 w 655634"/>
                  <a:gd name="connsiteY29" fmla="*/ 132329 h 1577952"/>
                  <a:gd name="connsiteX30" fmla="*/ 653143 w 655634"/>
                  <a:gd name="connsiteY30" fmla="*/ 106204 h 1577952"/>
                  <a:gd name="connsiteX31" fmla="*/ 595993 w 655634"/>
                  <a:gd name="connsiteY31" fmla="*/ 0 h 1577952"/>
                  <a:gd name="connsiteX0" fmla="*/ 595993 w 655634"/>
                  <a:gd name="connsiteY0" fmla="*/ 0 h 1577952"/>
                  <a:gd name="connsiteX1" fmla="*/ 123688 w 655634"/>
                  <a:gd name="connsiteY1" fmla="*/ 358752 h 1577952"/>
                  <a:gd name="connsiteX2" fmla="*/ 52251 w 655634"/>
                  <a:gd name="connsiteY2" fmla="*/ 1203484 h 1577952"/>
                  <a:gd name="connsiteX3" fmla="*/ 43543 w 655634"/>
                  <a:gd name="connsiteY3" fmla="*/ 1238318 h 1577952"/>
                  <a:gd name="connsiteX4" fmla="*/ 34834 w 655634"/>
                  <a:gd name="connsiteY4" fmla="*/ 1281861 h 1577952"/>
                  <a:gd name="connsiteX5" fmla="*/ 26125 w 655634"/>
                  <a:gd name="connsiteY5" fmla="*/ 1351529 h 1577952"/>
                  <a:gd name="connsiteX6" fmla="*/ 8708 w 655634"/>
                  <a:gd name="connsiteY6" fmla="*/ 1403781 h 1577952"/>
                  <a:gd name="connsiteX7" fmla="*/ 0 w 655634"/>
                  <a:gd name="connsiteY7" fmla="*/ 1473449 h 1577952"/>
                  <a:gd name="connsiteX8" fmla="*/ 182880 w 655634"/>
                  <a:gd name="connsiteY8" fmla="*/ 1560535 h 1577952"/>
                  <a:gd name="connsiteX9" fmla="*/ 278674 w 655634"/>
                  <a:gd name="connsiteY9" fmla="*/ 1577952 h 1577952"/>
                  <a:gd name="connsiteX10" fmla="*/ 452845 w 655634"/>
                  <a:gd name="connsiteY10" fmla="*/ 1569244 h 1577952"/>
                  <a:gd name="connsiteX11" fmla="*/ 496388 w 655634"/>
                  <a:gd name="connsiteY11" fmla="*/ 1525701 h 1577952"/>
                  <a:gd name="connsiteX12" fmla="*/ 522514 w 655634"/>
                  <a:gd name="connsiteY12" fmla="*/ 1499575 h 1577952"/>
                  <a:gd name="connsiteX13" fmla="*/ 539931 w 655634"/>
                  <a:gd name="connsiteY13" fmla="*/ 1473449 h 1577952"/>
                  <a:gd name="connsiteX14" fmla="*/ 522514 w 655634"/>
                  <a:gd name="connsiteY14" fmla="*/ 1255735 h 1577952"/>
                  <a:gd name="connsiteX15" fmla="*/ 513805 w 655634"/>
                  <a:gd name="connsiteY15" fmla="*/ 1090272 h 1577952"/>
                  <a:gd name="connsiteX16" fmla="*/ 496388 w 655634"/>
                  <a:gd name="connsiteY16" fmla="*/ 977061 h 1577952"/>
                  <a:gd name="connsiteX17" fmla="*/ 487680 w 655634"/>
                  <a:gd name="connsiteY17" fmla="*/ 881267 h 1577952"/>
                  <a:gd name="connsiteX18" fmla="*/ 461554 w 655634"/>
                  <a:gd name="connsiteY18" fmla="*/ 794181 h 1577952"/>
                  <a:gd name="connsiteX19" fmla="*/ 435428 w 655634"/>
                  <a:gd name="connsiteY19" fmla="*/ 663552 h 1577952"/>
                  <a:gd name="connsiteX20" fmla="*/ 444137 w 655634"/>
                  <a:gd name="connsiteY20" fmla="*/ 506798 h 1577952"/>
                  <a:gd name="connsiteX21" fmla="*/ 478971 w 655634"/>
                  <a:gd name="connsiteY21" fmla="*/ 437129 h 1577952"/>
                  <a:gd name="connsiteX22" fmla="*/ 505097 w 655634"/>
                  <a:gd name="connsiteY22" fmla="*/ 376169 h 1577952"/>
                  <a:gd name="connsiteX23" fmla="*/ 522514 w 655634"/>
                  <a:gd name="connsiteY23" fmla="*/ 350044 h 1577952"/>
                  <a:gd name="connsiteX24" fmla="*/ 531223 w 655634"/>
                  <a:gd name="connsiteY24" fmla="*/ 323918 h 1577952"/>
                  <a:gd name="connsiteX25" fmla="*/ 557348 w 655634"/>
                  <a:gd name="connsiteY25" fmla="*/ 297792 h 1577952"/>
                  <a:gd name="connsiteX26" fmla="*/ 574765 w 655634"/>
                  <a:gd name="connsiteY26" fmla="*/ 262958 h 1577952"/>
                  <a:gd name="connsiteX27" fmla="*/ 609600 w 655634"/>
                  <a:gd name="connsiteY27" fmla="*/ 210707 h 1577952"/>
                  <a:gd name="connsiteX28" fmla="*/ 627017 w 655634"/>
                  <a:gd name="connsiteY28" fmla="*/ 184581 h 1577952"/>
                  <a:gd name="connsiteX29" fmla="*/ 644434 w 655634"/>
                  <a:gd name="connsiteY29" fmla="*/ 132329 h 1577952"/>
                  <a:gd name="connsiteX30" fmla="*/ 653143 w 655634"/>
                  <a:gd name="connsiteY30" fmla="*/ 106204 h 1577952"/>
                  <a:gd name="connsiteX31" fmla="*/ 595993 w 655634"/>
                  <a:gd name="connsiteY31" fmla="*/ 0 h 1577952"/>
                  <a:gd name="connsiteX0" fmla="*/ 595993 w 655634"/>
                  <a:gd name="connsiteY0" fmla="*/ 0 h 1577952"/>
                  <a:gd name="connsiteX1" fmla="*/ 123688 w 655634"/>
                  <a:gd name="connsiteY1" fmla="*/ 358752 h 1577952"/>
                  <a:gd name="connsiteX2" fmla="*/ 52251 w 655634"/>
                  <a:gd name="connsiteY2" fmla="*/ 1203484 h 1577952"/>
                  <a:gd name="connsiteX3" fmla="*/ 43543 w 655634"/>
                  <a:gd name="connsiteY3" fmla="*/ 1238318 h 1577952"/>
                  <a:gd name="connsiteX4" fmla="*/ 34834 w 655634"/>
                  <a:gd name="connsiteY4" fmla="*/ 1281861 h 1577952"/>
                  <a:gd name="connsiteX5" fmla="*/ 26125 w 655634"/>
                  <a:gd name="connsiteY5" fmla="*/ 1351529 h 1577952"/>
                  <a:gd name="connsiteX6" fmla="*/ 8708 w 655634"/>
                  <a:gd name="connsiteY6" fmla="*/ 1403781 h 1577952"/>
                  <a:gd name="connsiteX7" fmla="*/ 0 w 655634"/>
                  <a:gd name="connsiteY7" fmla="*/ 1473449 h 1577952"/>
                  <a:gd name="connsiteX8" fmla="*/ 182880 w 655634"/>
                  <a:gd name="connsiteY8" fmla="*/ 1560535 h 1577952"/>
                  <a:gd name="connsiteX9" fmla="*/ 278674 w 655634"/>
                  <a:gd name="connsiteY9" fmla="*/ 1577952 h 1577952"/>
                  <a:gd name="connsiteX10" fmla="*/ 452845 w 655634"/>
                  <a:gd name="connsiteY10" fmla="*/ 1569244 h 1577952"/>
                  <a:gd name="connsiteX11" fmla="*/ 496388 w 655634"/>
                  <a:gd name="connsiteY11" fmla="*/ 1525701 h 1577952"/>
                  <a:gd name="connsiteX12" fmla="*/ 522514 w 655634"/>
                  <a:gd name="connsiteY12" fmla="*/ 1499575 h 1577952"/>
                  <a:gd name="connsiteX13" fmla="*/ 539931 w 655634"/>
                  <a:gd name="connsiteY13" fmla="*/ 1473449 h 1577952"/>
                  <a:gd name="connsiteX14" fmla="*/ 522514 w 655634"/>
                  <a:gd name="connsiteY14" fmla="*/ 1255735 h 1577952"/>
                  <a:gd name="connsiteX15" fmla="*/ 513805 w 655634"/>
                  <a:gd name="connsiteY15" fmla="*/ 1090272 h 1577952"/>
                  <a:gd name="connsiteX16" fmla="*/ 496388 w 655634"/>
                  <a:gd name="connsiteY16" fmla="*/ 977061 h 1577952"/>
                  <a:gd name="connsiteX17" fmla="*/ 487680 w 655634"/>
                  <a:gd name="connsiteY17" fmla="*/ 881267 h 1577952"/>
                  <a:gd name="connsiteX18" fmla="*/ 461554 w 655634"/>
                  <a:gd name="connsiteY18" fmla="*/ 794181 h 1577952"/>
                  <a:gd name="connsiteX19" fmla="*/ 435428 w 655634"/>
                  <a:gd name="connsiteY19" fmla="*/ 663552 h 1577952"/>
                  <a:gd name="connsiteX20" fmla="*/ 444137 w 655634"/>
                  <a:gd name="connsiteY20" fmla="*/ 506798 h 1577952"/>
                  <a:gd name="connsiteX21" fmla="*/ 478971 w 655634"/>
                  <a:gd name="connsiteY21" fmla="*/ 437129 h 1577952"/>
                  <a:gd name="connsiteX22" fmla="*/ 505097 w 655634"/>
                  <a:gd name="connsiteY22" fmla="*/ 376169 h 1577952"/>
                  <a:gd name="connsiteX23" fmla="*/ 522514 w 655634"/>
                  <a:gd name="connsiteY23" fmla="*/ 350044 h 1577952"/>
                  <a:gd name="connsiteX24" fmla="*/ 531223 w 655634"/>
                  <a:gd name="connsiteY24" fmla="*/ 323918 h 1577952"/>
                  <a:gd name="connsiteX25" fmla="*/ 557348 w 655634"/>
                  <a:gd name="connsiteY25" fmla="*/ 297792 h 1577952"/>
                  <a:gd name="connsiteX26" fmla="*/ 574765 w 655634"/>
                  <a:gd name="connsiteY26" fmla="*/ 262958 h 1577952"/>
                  <a:gd name="connsiteX27" fmla="*/ 609600 w 655634"/>
                  <a:gd name="connsiteY27" fmla="*/ 210707 h 1577952"/>
                  <a:gd name="connsiteX28" fmla="*/ 627017 w 655634"/>
                  <a:gd name="connsiteY28" fmla="*/ 184581 h 1577952"/>
                  <a:gd name="connsiteX29" fmla="*/ 644434 w 655634"/>
                  <a:gd name="connsiteY29" fmla="*/ 132329 h 1577952"/>
                  <a:gd name="connsiteX30" fmla="*/ 653143 w 655634"/>
                  <a:gd name="connsiteY30" fmla="*/ 106204 h 1577952"/>
                  <a:gd name="connsiteX31" fmla="*/ 595993 w 655634"/>
                  <a:gd name="connsiteY31" fmla="*/ 0 h 1577952"/>
                  <a:gd name="connsiteX0" fmla="*/ 595993 w 655634"/>
                  <a:gd name="connsiteY0" fmla="*/ 7401 h 1585353"/>
                  <a:gd name="connsiteX1" fmla="*/ 123688 w 655634"/>
                  <a:gd name="connsiteY1" fmla="*/ 366153 h 1585353"/>
                  <a:gd name="connsiteX2" fmla="*/ 52251 w 655634"/>
                  <a:gd name="connsiteY2" fmla="*/ 1210885 h 1585353"/>
                  <a:gd name="connsiteX3" fmla="*/ 43543 w 655634"/>
                  <a:gd name="connsiteY3" fmla="*/ 1245719 h 1585353"/>
                  <a:gd name="connsiteX4" fmla="*/ 34834 w 655634"/>
                  <a:gd name="connsiteY4" fmla="*/ 1289262 h 1585353"/>
                  <a:gd name="connsiteX5" fmla="*/ 26125 w 655634"/>
                  <a:gd name="connsiteY5" fmla="*/ 1358930 h 1585353"/>
                  <a:gd name="connsiteX6" fmla="*/ 8708 w 655634"/>
                  <a:gd name="connsiteY6" fmla="*/ 1411182 h 1585353"/>
                  <a:gd name="connsiteX7" fmla="*/ 0 w 655634"/>
                  <a:gd name="connsiteY7" fmla="*/ 1480850 h 1585353"/>
                  <a:gd name="connsiteX8" fmla="*/ 182880 w 655634"/>
                  <a:gd name="connsiteY8" fmla="*/ 1567936 h 1585353"/>
                  <a:gd name="connsiteX9" fmla="*/ 278674 w 655634"/>
                  <a:gd name="connsiteY9" fmla="*/ 1585353 h 1585353"/>
                  <a:gd name="connsiteX10" fmla="*/ 452845 w 655634"/>
                  <a:gd name="connsiteY10" fmla="*/ 1576645 h 1585353"/>
                  <a:gd name="connsiteX11" fmla="*/ 496388 w 655634"/>
                  <a:gd name="connsiteY11" fmla="*/ 1533102 h 1585353"/>
                  <a:gd name="connsiteX12" fmla="*/ 522514 w 655634"/>
                  <a:gd name="connsiteY12" fmla="*/ 1506976 h 1585353"/>
                  <a:gd name="connsiteX13" fmla="*/ 539931 w 655634"/>
                  <a:gd name="connsiteY13" fmla="*/ 1480850 h 1585353"/>
                  <a:gd name="connsiteX14" fmla="*/ 522514 w 655634"/>
                  <a:gd name="connsiteY14" fmla="*/ 1263136 h 1585353"/>
                  <a:gd name="connsiteX15" fmla="*/ 513805 w 655634"/>
                  <a:gd name="connsiteY15" fmla="*/ 1097673 h 1585353"/>
                  <a:gd name="connsiteX16" fmla="*/ 496388 w 655634"/>
                  <a:gd name="connsiteY16" fmla="*/ 984462 h 1585353"/>
                  <a:gd name="connsiteX17" fmla="*/ 487680 w 655634"/>
                  <a:gd name="connsiteY17" fmla="*/ 888668 h 1585353"/>
                  <a:gd name="connsiteX18" fmla="*/ 461554 w 655634"/>
                  <a:gd name="connsiteY18" fmla="*/ 801582 h 1585353"/>
                  <a:gd name="connsiteX19" fmla="*/ 435428 w 655634"/>
                  <a:gd name="connsiteY19" fmla="*/ 670953 h 1585353"/>
                  <a:gd name="connsiteX20" fmla="*/ 444137 w 655634"/>
                  <a:gd name="connsiteY20" fmla="*/ 514199 h 1585353"/>
                  <a:gd name="connsiteX21" fmla="*/ 478971 w 655634"/>
                  <a:gd name="connsiteY21" fmla="*/ 444530 h 1585353"/>
                  <a:gd name="connsiteX22" fmla="*/ 505097 w 655634"/>
                  <a:gd name="connsiteY22" fmla="*/ 383570 h 1585353"/>
                  <a:gd name="connsiteX23" fmla="*/ 522514 w 655634"/>
                  <a:gd name="connsiteY23" fmla="*/ 357445 h 1585353"/>
                  <a:gd name="connsiteX24" fmla="*/ 531223 w 655634"/>
                  <a:gd name="connsiteY24" fmla="*/ 331319 h 1585353"/>
                  <a:gd name="connsiteX25" fmla="*/ 557348 w 655634"/>
                  <a:gd name="connsiteY25" fmla="*/ 305193 h 1585353"/>
                  <a:gd name="connsiteX26" fmla="*/ 574765 w 655634"/>
                  <a:gd name="connsiteY26" fmla="*/ 270359 h 1585353"/>
                  <a:gd name="connsiteX27" fmla="*/ 609600 w 655634"/>
                  <a:gd name="connsiteY27" fmla="*/ 218108 h 1585353"/>
                  <a:gd name="connsiteX28" fmla="*/ 627017 w 655634"/>
                  <a:gd name="connsiteY28" fmla="*/ 191982 h 1585353"/>
                  <a:gd name="connsiteX29" fmla="*/ 644434 w 655634"/>
                  <a:gd name="connsiteY29" fmla="*/ 139730 h 1585353"/>
                  <a:gd name="connsiteX30" fmla="*/ 653143 w 655634"/>
                  <a:gd name="connsiteY30" fmla="*/ 113605 h 1585353"/>
                  <a:gd name="connsiteX31" fmla="*/ 595993 w 655634"/>
                  <a:gd name="connsiteY31" fmla="*/ 7401 h 1585353"/>
                  <a:gd name="connsiteX0" fmla="*/ 595993 w 655634"/>
                  <a:gd name="connsiteY0" fmla="*/ 7401 h 1585353"/>
                  <a:gd name="connsiteX1" fmla="*/ 123688 w 655634"/>
                  <a:gd name="connsiteY1" fmla="*/ 366153 h 1585353"/>
                  <a:gd name="connsiteX2" fmla="*/ 52251 w 655634"/>
                  <a:gd name="connsiteY2" fmla="*/ 1210885 h 1585353"/>
                  <a:gd name="connsiteX3" fmla="*/ 43543 w 655634"/>
                  <a:gd name="connsiteY3" fmla="*/ 1245719 h 1585353"/>
                  <a:gd name="connsiteX4" fmla="*/ 34834 w 655634"/>
                  <a:gd name="connsiteY4" fmla="*/ 1289262 h 1585353"/>
                  <a:gd name="connsiteX5" fmla="*/ 26125 w 655634"/>
                  <a:gd name="connsiteY5" fmla="*/ 1358930 h 1585353"/>
                  <a:gd name="connsiteX6" fmla="*/ 8708 w 655634"/>
                  <a:gd name="connsiteY6" fmla="*/ 1411182 h 1585353"/>
                  <a:gd name="connsiteX7" fmla="*/ 0 w 655634"/>
                  <a:gd name="connsiteY7" fmla="*/ 1480850 h 1585353"/>
                  <a:gd name="connsiteX8" fmla="*/ 182880 w 655634"/>
                  <a:gd name="connsiteY8" fmla="*/ 1567936 h 1585353"/>
                  <a:gd name="connsiteX9" fmla="*/ 278674 w 655634"/>
                  <a:gd name="connsiteY9" fmla="*/ 1585353 h 1585353"/>
                  <a:gd name="connsiteX10" fmla="*/ 452845 w 655634"/>
                  <a:gd name="connsiteY10" fmla="*/ 1576645 h 1585353"/>
                  <a:gd name="connsiteX11" fmla="*/ 496388 w 655634"/>
                  <a:gd name="connsiteY11" fmla="*/ 1533102 h 1585353"/>
                  <a:gd name="connsiteX12" fmla="*/ 522514 w 655634"/>
                  <a:gd name="connsiteY12" fmla="*/ 1506976 h 1585353"/>
                  <a:gd name="connsiteX13" fmla="*/ 539931 w 655634"/>
                  <a:gd name="connsiteY13" fmla="*/ 1480850 h 1585353"/>
                  <a:gd name="connsiteX14" fmla="*/ 522514 w 655634"/>
                  <a:gd name="connsiteY14" fmla="*/ 1263136 h 1585353"/>
                  <a:gd name="connsiteX15" fmla="*/ 513805 w 655634"/>
                  <a:gd name="connsiteY15" fmla="*/ 1097673 h 1585353"/>
                  <a:gd name="connsiteX16" fmla="*/ 496388 w 655634"/>
                  <a:gd name="connsiteY16" fmla="*/ 984462 h 1585353"/>
                  <a:gd name="connsiteX17" fmla="*/ 487680 w 655634"/>
                  <a:gd name="connsiteY17" fmla="*/ 888668 h 1585353"/>
                  <a:gd name="connsiteX18" fmla="*/ 461554 w 655634"/>
                  <a:gd name="connsiteY18" fmla="*/ 801582 h 1585353"/>
                  <a:gd name="connsiteX19" fmla="*/ 435428 w 655634"/>
                  <a:gd name="connsiteY19" fmla="*/ 670953 h 1585353"/>
                  <a:gd name="connsiteX20" fmla="*/ 444137 w 655634"/>
                  <a:gd name="connsiteY20" fmla="*/ 514199 h 1585353"/>
                  <a:gd name="connsiteX21" fmla="*/ 478971 w 655634"/>
                  <a:gd name="connsiteY21" fmla="*/ 444530 h 1585353"/>
                  <a:gd name="connsiteX22" fmla="*/ 505097 w 655634"/>
                  <a:gd name="connsiteY22" fmla="*/ 383570 h 1585353"/>
                  <a:gd name="connsiteX23" fmla="*/ 522514 w 655634"/>
                  <a:gd name="connsiteY23" fmla="*/ 357445 h 1585353"/>
                  <a:gd name="connsiteX24" fmla="*/ 531223 w 655634"/>
                  <a:gd name="connsiteY24" fmla="*/ 331319 h 1585353"/>
                  <a:gd name="connsiteX25" fmla="*/ 557348 w 655634"/>
                  <a:gd name="connsiteY25" fmla="*/ 305193 h 1585353"/>
                  <a:gd name="connsiteX26" fmla="*/ 574765 w 655634"/>
                  <a:gd name="connsiteY26" fmla="*/ 270359 h 1585353"/>
                  <a:gd name="connsiteX27" fmla="*/ 609600 w 655634"/>
                  <a:gd name="connsiteY27" fmla="*/ 218108 h 1585353"/>
                  <a:gd name="connsiteX28" fmla="*/ 627017 w 655634"/>
                  <a:gd name="connsiteY28" fmla="*/ 191982 h 1585353"/>
                  <a:gd name="connsiteX29" fmla="*/ 644434 w 655634"/>
                  <a:gd name="connsiteY29" fmla="*/ 139730 h 1585353"/>
                  <a:gd name="connsiteX30" fmla="*/ 653143 w 655634"/>
                  <a:gd name="connsiteY30" fmla="*/ 113605 h 1585353"/>
                  <a:gd name="connsiteX31" fmla="*/ 595993 w 655634"/>
                  <a:gd name="connsiteY31" fmla="*/ 7401 h 1585353"/>
                  <a:gd name="connsiteX0" fmla="*/ 603137 w 655161"/>
                  <a:gd name="connsiteY0" fmla="*/ 7304 h 1587638"/>
                  <a:gd name="connsiteX1" fmla="*/ 123688 w 655161"/>
                  <a:gd name="connsiteY1" fmla="*/ 368438 h 1587638"/>
                  <a:gd name="connsiteX2" fmla="*/ 52251 w 655161"/>
                  <a:gd name="connsiteY2" fmla="*/ 1213170 h 1587638"/>
                  <a:gd name="connsiteX3" fmla="*/ 43543 w 655161"/>
                  <a:gd name="connsiteY3" fmla="*/ 1248004 h 1587638"/>
                  <a:gd name="connsiteX4" fmla="*/ 34834 w 655161"/>
                  <a:gd name="connsiteY4" fmla="*/ 1291547 h 1587638"/>
                  <a:gd name="connsiteX5" fmla="*/ 26125 w 655161"/>
                  <a:gd name="connsiteY5" fmla="*/ 1361215 h 1587638"/>
                  <a:gd name="connsiteX6" fmla="*/ 8708 w 655161"/>
                  <a:gd name="connsiteY6" fmla="*/ 1413467 h 1587638"/>
                  <a:gd name="connsiteX7" fmla="*/ 0 w 655161"/>
                  <a:gd name="connsiteY7" fmla="*/ 1483135 h 1587638"/>
                  <a:gd name="connsiteX8" fmla="*/ 182880 w 655161"/>
                  <a:gd name="connsiteY8" fmla="*/ 1570221 h 1587638"/>
                  <a:gd name="connsiteX9" fmla="*/ 278674 w 655161"/>
                  <a:gd name="connsiteY9" fmla="*/ 1587638 h 1587638"/>
                  <a:gd name="connsiteX10" fmla="*/ 452845 w 655161"/>
                  <a:gd name="connsiteY10" fmla="*/ 1578930 h 1587638"/>
                  <a:gd name="connsiteX11" fmla="*/ 496388 w 655161"/>
                  <a:gd name="connsiteY11" fmla="*/ 1535387 h 1587638"/>
                  <a:gd name="connsiteX12" fmla="*/ 522514 w 655161"/>
                  <a:gd name="connsiteY12" fmla="*/ 1509261 h 1587638"/>
                  <a:gd name="connsiteX13" fmla="*/ 539931 w 655161"/>
                  <a:gd name="connsiteY13" fmla="*/ 1483135 h 1587638"/>
                  <a:gd name="connsiteX14" fmla="*/ 522514 w 655161"/>
                  <a:gd name="connsiteY14" fmla="*/ 1265421 h 1587638"/>
                  <a:gd name="connsiteX15" fmla="*/ 513805 w 655161"/>
                  <a:gd name="connsiteY15" fmla="*/ 1099958 h 1587638"/>
                  <a:gd name="connsiteX16" fmla="*/ 496388 w 655161"/>
                  <a:gd name="connsiteY16" fmla="*/ 986747 h 1587638"/>
                  <a:gd name="connsiteX17" fmla="*/ 487680 w 655161"/>
                  <a:gd name="connsiteY17" fmla="*/ 890953 h 1587638"/>
                  <a:gd name="connsiteX18" fmla="*/ 461554 w 655161"/>
                  <a:gd name="connsiteY18" fmla="*/ 803867 h 1587638"/>
                  <a:gd name="connsiteX19" fmla="*/ 435428 w 655161"/>
                  <a:gd name="connsiteY19" fmla="*/ 673238 h 1587638"/>
                  <a:gd name="connsiteX20" fmla="*/ 444137 w 655161"/>
                  <a:gd name="connsiteY20" fmla="*/ 516484 h 1587638"/>
                  <a:gd name="connsiteX21" fmla="*/ 478971 w 655161"/>
                  <a:gd name="connsiteY21" fmla="*/ 446815 h 1587638"/>
                  <a:gd name="connsiteX22" fmla="*/ 505097 w 655161"/>
                  <a:gd name="connsiteY22" fmla="*/ 385855 h 1587638"/>
                  <a:gd name="connsiteX23" fmla="*/ 522514 w 655161"/>
                  <a:gd name="connsiteY23" fmla="*/ 359730 h 1587638"/>
                  <a:gd name="connsiteX24" fmla="*/ 531223 w 655161"/>
                  <a:gd name="connsiteY24" fmla="*/ 333604 h 1587638"/>
                  <a:gd name="connsiteX25" fmla="*/ 557348 w 655161"/>
                  <a:gd name="connsiteY25" fmla="*/ 307478 h 1587638"/>
                  <a:gd name="connsiteX26" fmla="*/ 574765 w 655161"/>
                  <a:gd name="connsiteY26" fmla="*/ 272644 h 1587638"/>
                  <a:gd name="connsiteX27" fmla="*/ 609600 w 655161"/>
                  <a:gd name="connsiteY27" fmla="*/ 220393 h 1587638"/>
                  <a:gd name="connsiteX28" fmla="*/ 627017 w 655161"/>
                  <a:gd name="connsiteY28" fmla="*/ 194267 h 1587638"/>
                  <a:gd name="connsiteX29" fmla="*/ 644434 w 655161"/>
                  <a:gd name="connsiteY29" fmla="*/ 142015 h 1587638"/>
                  <a:gd name="connsiteX30" fmla="*/ 653143 w 655161"/>
                  <a:gd name="connsiteY30" fmla="*/ 115890 h 1587638"/>
                  <a:gd name="connsiteX31" fmla="*/ 603137 w 655161"/>
                  <a:gd name="connsiteY31" fmla="*/ 7304 h 1587638"/>
                  <a:gd name="connsiteX0" fmla="*/ 603137 w 655161"/>
                  <a:gd name="connsiteY0" fmla="*/ 7304 h 1587638"/>
                  <a:gd name="connsiteX1" fmla="*/ 307045 w 655161"/>
                  <a:gd name="connsiteY1" fmla="*/ 227945 h 1587638"/>
                  <a:gd name="connsiteX2" fmla="*/ 52251 w 655161"/>
                  <a:gd name="connsiteY2" fmla="*/ 1213170 h 1587638"/>
                  <a:gd name="connsiteX3" fmla="*/ 43543 w 655161"/>
                  <a:gd name="connsiteY3" fmla="*/ 1248004 h 1587638"/>
                  <a:gd name="connsiteX4" fmla="*/ 34834 w 655161"/>
                  <a:gd name="connsiteY4" fmla="*/ 1291547 h 1587638"/>
                  <a:gd name="connsiteX5" fmla="*/ 26125 w 655161"/>
                  <a:gd name="connsiteY5" fmla="*/ 1361215 h 1587638"/>
                  <a:gd name="connsiteX6" fmla="*/ 8708 w 655161"/>
                  <a:gd name="connsiteY6" fmla="*/ 1413467 h 1587638"/>
                  <a:gd name="connsiteX7" fmla="*/ 0 w 655161"/>
                  <a:gd name="connsiteY7" fmla="*/ 1483135 h 1587638"/>
                  <a:gd name="connsiteX8" fmla="*/ 182880 w 655161"/>
                  <a:gd name="connsiteY8" fmla="*/ 1570221 h 1587638"/>
                  <a:gd name="connsiteX9" fmla="*/ 278674 w 655161"/>
                  <a:gd name="connsiteY9" fmla="*/ 1587638 h 1587638"/>
                  <a:gd name="connsiteX10" fmla="*/ 452845 w 655161"/>
                  <a:gd name="connsiteY10" fmla="*/ 1578930 h 1587638"/>
                  <a:gd name="connsiteX11" fmla="*/ 496388 w 655161"/>
                  <a:gd name="connsiteY11" fmla="*/ 1535387 h 1587638"/>
                  <a:gd name="connsiteX12" fmla="*/ 522514 w 655161"/>
                  <a:gd name="connsiteY12" fmla="*/ 1509261 h 1587638"/>
                  <a:gd name="connsiteX13" fmla="*/ 539931 w 655161"/>
                  <a:gd name="connsiteY13" fmla="*/ 1483135 h 1587638"/>
                  <a:gd name="connsiteX14" fmla="*/ 522514 w 655161"/>
                  <a:gd name="connsiteY14" fmla="*/ 1265421 h 1587638"/>
                  <a:gd name="connsiteX15" fmla="*/ 513805 w 655161"/>
                  <a:gd name="connsiteY15" fmla="*/ 1099958 h 1587638"/>
                  <a:gd name="connsiteX16" fmla="*/ 496388 w 655161"/>
                  <a:gd name="connsiteY16" fmla="*/ 986747 h 1587638"/>
                  <a:gd name="connsiteX17" fmla="*/ 487680 w 655161"/>
                  <a:gd name="connsiteY17" fmla="*/ 890953 h 1587638"/>
                  <a:gd name="connsiteX18" fmla="*/ 461554 w 655161"/>
                  <a:gd name="connsiteY18" fmla="*/ 803867 h 1587638"/>
                  <a:gd name="connsiteX19" fmla="*/ 435428 w 655161"/>
                  <a:gd name="connsiteY19" fmla="*/ 673238 h 1587638"/>
                  <a:gd name="connsiteX20" fmla="*/ 444137 w 655161"/>
                  <a:gd name="connsiteY20" fmla="*/ 516484 h 1587638"/>
                  <a:gd name="connsiteX21" fmla="*/ 478971 w 655161"/>
                  <a:gd name="connsiteY21" fmla="*/ 446815 h 1587638"/>
                  <a:gd name="connsiteX22" fmla="*/ 505097 w 655161"/>
                  <a:gd name="connsiteY22" fmla="*/ 385855 h 1587638"/>
                  <a:gd name="connsiteX23" fmla="*/ 522514 w 655161"/>
                  <a:gd name="connsiteY23" fmla="*/ 359730 h 1587638"/>
                  <a:gd name="connsiteX24" fmla="*/ 531223 w 655161"/>
                  <a:gd name="connsiteY24" fmla="*/ 333604 h 1587638"/>
                  <a:gd name="connsiteX25" fmla="*/ 557348 w 655161"/>
                  <a:gd name="connsiteY25" fmla="*/ 307478 h 1587638"/>
                  <a:gd name="connsiteX26" fmla="*/ 574765 w 655161"/>
                  <a:gd name="connsiteY26" fmla="*/ 272644 h 1587638"/>
                  <a:gd name="connsiteX27" fmla="*/ 609600 w 655161"/>
                  <a:gd name="connsiteY27" fmla="*/ 220393 h 1587638"/>
                  <a:gd name="connsiteX28" fmla="*/ 627017 w 655161"/>
                  <a:gd name="connsiteY28" fmla="*/ 194267 h 1587638"/>
                  <a:gd name="connsiteX29" fmla="*/ 644434 w 655161"/>
                  <a:gd name="connsiteY29" fmla="*/ 142015 h 1587638"/>
                  <a:gd name="connsiteX30" fmla="*/ 653143 w 655161"/>
                  <a:gd name="connsiteY30" fmla="*/ 115890 h 1587638"/>
                  <a:gd name="connsiteX31" fmla="*/ 603137 w 655161"/>
                  <a:gd name="connsiteY31" fmla="*/ 7304 h 1587638"/>
                  <a:gd name="connsiteX0" fmla="*/ 603137 w 655161"/>
                  <a:gd name="connsiteY0" fmla="*/ 7304 h 1587638"/>
                  <a:gd name="connsiteX1" fmla="*/ 307045 w 655161"/>
                  <a:gd name="connsiteY1" fmla="*/ 227945 h 1587638"/>
                  <a:gd name="connsiteX2" fmla="*/ 52251 w 655161"/>
                  <a:gd name="connsiteY2" fmla="*/ 1213170 h 1587638"/>
                  <a:gd name="connsiteX3" fmla="*/ 43543 w 655161"/>
                  <a:gd name="connsiteY3" fmla="*/ 1248004 h 1587638"/>
                  <a:gd name="connsiteX4" fmla="*/ 34834 w 655161"/>
                  <a:gd name="connsiteY4" fmla="*/ 1291547 h 1587638"/>
                  <a:gd name="connsiteX5" fmla="*/ 26125 w 655161"/>
                  <a:gd name="connsiteY5" fmla="*/ 1361215 h 1587638"/>
                  <a:gd name="connsiteX6" fmla="*/ 8708 w 655161"/>
                  <a:gd name="connsiteY6" fmla="*/ 1413467 h 1587638"/>
                  <a:gd name="connsiteX7" fmla="*/ 0 w 655161"/>
                  <a:gd name="connsiteY7" fmla="*/ 1483135 h 1587638"/>
                  <a:gd name="connsiteX8" fmla="*/ 182880 w 655161"/>
                  <a:gd name="connsiteY8" fmla="*/ 1570221 h 1587638"/>
                  <a:gd name="connsiteX9" fmla="*/ 278674 w 655161"/>
                  <a:gd name="connsiteY9" fmla="*/ 1587638 h 1587638"/>
                  <a:gd name="connsiteX10" fmla="*/ 452845 w 655161"/>
                  <a:gd name="connsiteY10" fmla="*/ 1578930 h 1587638"/>
                  <a:gd name="connsiteX11" fmla="*/ 496388 w 655161"/>
                  <a:gd name="connsiteY11" fmla="*/ 1535387 h 1587638"/>
                  <a:gd name="connsiteX12" fmla="*/ 522514 w 655161"/>
                  <a:gd name="connsiteY12" fmla="*/ 1509261 h 1587638"/>
                  <a:gd name="connsiteX13" fmla="*/ 539931 w 655161"/>
                  <a:gd name="connsiteY13" fmla="*/ 1483135 h 1587638"/>
                  <a:gd name="connsiteX14" fmla="*/ 522514 w 655161"/>
                  <a:gd name="connsiteY14" fmla="*/ 1265421 h 1587638"/>
                  <a:gd name="connsiteX15" fmla="*/ 513805 w 655161"/>
                  <a:gd name="connsiteY15" fmla="*/ 1099958 h 1587638"/>
                  <a:gd name="connsiteX16" fmla="*/ 496388 w 655161"/>
                  <a:gd name="connsiteY16" fmla="*/ 986747 h 1587638"/>
                  <a:gd name="connsiteX17" fmla="*/ 487680 w 655161"/>
                  <a:gd name="connsiteY17" fmla="*/ 890953 h 1587638"/>
                  <a:gd name="connsiteX18" fmla="*/ 461554 w 655161"/>
                  <a:gd name="connsiteY18" fmla="*/ 803867 h 1587638"/>
                  <a:gd name="connsiteX19" fmla="*/ 435428 w 655161"/>
                  <a:gd name="connsiteY19" fmla="*/ 673238 h 1587638"/>
                  <a:gd name="connsiteX20" fmla="*/ 444137 w 655161"/>
                  <a:gd name="connsiteY20" fmla="*/ 516484 h 1587638"/>
                  <a:gd name="connsiteX21" fmla="*/ 478971 w 655161"/>
                  <a:gd name="connsiteY21" fmla="*/ 446815 h 1587638"/>
                  <a:gd name="connsiteX22" fmla="*/ 505097 w 655161"/>
                  <a:gd name="connsiteY22" fmla="*/ 385855 h 1587638"/>
                  <a:gd name="connsiteX23" fmla="*/ 522514 w 655161"/>
                  <a:gd name="connsiteY23" fmla="*/ 359730 h 1587638"/>
                  <a:gd name="connsiteX24" fmla="*/ 531223 w 655161"/>
                  <a:gd name="connsiteY24" fmla="*/ 333604 h 1587638"/>
                  <a:gd name="connsiteX25" fmla="*/ 557348 w 655161"/>
                  <a:gd name="connsiteY25" fmla="*/ 307478 h 1587638"/>
                  <a:gd name="connsiteX26" fmla="*/ 574765 w 655161"/>
                  <a:gd name="connsiteY26" fmla="*/ 272644 h 1587638"/>
                  <a:gd name="connsiteX27" fmla="*/ 609600 w 655161"/>
                  <a:gd name="connsiteY27" fmla="*/ 220393 h 1587638"/>
                  <a:gd name="connsiteX28" fmla="*/ 627017 w 655161"/>
                  <a:gd name="connsiteY28" fmla="*/ 194267 h 1587638"/>
                  <a:gd name="connsiteX29" fmla="*/ 644434 w 655161"/>
                  <a:gd name="connsiteY29" fmla="*/ 142015 h 1587638"/>
                  <a:gd name="connsiteX30" fmla="*/ 653143 w 655161"/>
                  <a:gd name="connsiteY30" fmla="*/ 115890 h 1587638"/>
                  <a:gd name="connsiteX31" fmla="*/ 603137 w 655161"/>
                  <a:gd name="connsiteY31" fmla="*/ 7304 h 1587638"/>
                  <a:gd name="connsiteX0" fmla="*/ 595993 w 655634"/>
                  <a:gd name="connsiteY0" fmla="*/ 8159 h 1569443"/>
                  <a:gd name="connsiteX1" fmla="*/ 307045 w 655634"/>
                  <a:gd name="connsiteY1" fmla="*/ 209750 h 1569443"/>
                  <a:gd name="connsiteX2" fmla="*/ 52251 w 655634"/>
                  <a:gd name="connsiteY2" fmla="*/ 1194975 h 1569443"/>
                  <a:gd name="connsiteX3" fmla="*/ 43543 w 655634"/>
                  <a:gd name="connsiteY3" fmla="*/ 1229809 h 1569443"/>
                  <a:gd name="connsiteX4" fmla="*/ 34834 w 655634"/>
                  <a:gd name="connsiteY4" fmla="*/ 1273352 h 1569443"/>
                  <a:gd name="connsiteX5" fmla="*/ 26125 w 655634"/>
                  <a:gd name="connsiteY5" fmla="*/ 1343020 h 1569443"/>
                  <a:gd name="connsiteX6" fmla="*/ 8708 w 655634"/>
                  <a:gd name="connsiteY6" fmla="*/ 1395272 h 1569443"/>
                  <a:gd name="connsiteX7" fmla="*/ 0 w 655634"/>
                  <a:gd name="connsiteY7" fmla="*/ 1464940 h 1569443"/>
                  <a:gd name="connsiteX8" fmla="*/ 182880 w 655634"/>
                  <a:gd name="connsiteY8" fmla="*/ 1552026 h 1569443"/>
                  <a:gd name="connsiteX9" fmla="*/ 278674 w 655634"/>
                  <a:gd name="connsiteY9" fmla="*/ 1569443 h 1569443"/>
                  <a:gd name="connsiteX10" fmla="*/ 452845 w 655634"/>
                  <a:gd name="connsiteY10" fmla="*/ 1560735 h 1569443"/>
                  <a:gd name="connsiteX11" fmla="*/ 496388 w 655634"/>
                  <a:gd name="connsiteY11" fmla="*/ 1517192 h 1569443"/>
                  <a:gd name="connsiteX12" fmla="*/ 522514 w 655634"/>
                  <a:gd name="connsiteY12" fmla="*/ 1491066 h 1569443"/>
                  <a:gd name="connsiteX13" fmla="*/ 539931 w 655634"/>
                  <a:gd name="connsiteY13" fmla="*/ 1464940 h 1569443"/>
                  <a:gd name="connsiteX14" fmla="*/ 522514 w 655634"/>
                  <a:gd name="connsiteY14" fmla="*/ 1247226 h 1569443"/>
                  <a:gd name="connsiteX15" fmla="*/ 513805 w 655634"/>
                  <a:gd name="connsiteY15" fmla="*/ 1081763 h 1569443"/>
                  <a:gd name="connsiteX16" fmla="*/ 496388 w 655634"/>
                  <a:gd name="connsiteY16" fmla="*/ 968552 h 1569443"/>
                  <a:gd name="connsiteX17" fmla="*/ 487680 w 655634"/>
                  <a:gd name="connsiteY17" fmla="*/ 872758 h 1569443"/>
                  <a:gd name="connsiteX18" fmla="*/ 461554 w 655634"/>
                  <a:gd name="connsiteY18" fmla="*/ 785672 h 1569443"/>
                  <a:gd name="connsiteX19" fmla="*/ 435428 w 655634"/>
                  <a:gd name="connsiteY19" fmla="*/ 655043 h 1569443"/>
                  <a:gd name="connsiteX20" fmla="*/ 444137 w 655634"/>
                  <a:gd name="connsiteY20" fmla="*/ 498289 h 1569443"/>
                  <a:gd name="connsiteX21" fmla="*/ 478971 w 655634"/>
                  <a:gd name="connsiteY21" fmla="*/ 428620 h 1569443"/>
                  <a:gd name="connsiteX22" fmla="*/ 505097 w 655634"/>
                  <a:gd name="connsiteY22" fmla="*/ 367660 h 1569443"/>
                  <a:gd name="connsiteX23" fmla="*/ 522514 w 655634"/>
                  <a:gd name="connsiteY23" fmla="*/ 341535 h 1569443"/>
                  <a:gd name="connsiteX24" fmla="*/ 531223 w 655634"/>
                  <a:gd name="connsiteY24" fmla="*/ 315409 h 1569443"/>
                  <a:gd name="connsiteX25" fmla="*/ 557348 w 655634"/>
                  <a:gd name="connsiteY25" fmla="*/ 289283 h 1569443"/>
                  <a:gd name="connsiteX26" fmla="*/ 574765 w 655634"/>
                  <a:gd name="connsiteY26" fmla="*/ 254449 h 1569443"/>
                  <a:gd name="connsiteX27" fmla="*/ 609600 w 655634"/>
                  <a:gd name="connsiteY27" fmla="*/ 202198 h 1569443"/>
                  <a:gd name="connsiteX28" fmla="*/ 627017 w 655634"/>
                  <a:gd name="connsiteY28" fmla="*/ 176072 h 1569443"/>
                  <a:gd name="connsiteX29" fmla="*/ 644434 w 655634"/>
                  <a:gd name="connsiteY29" fmla="*/ 123820 h 1569443"/>
                  <a:gd name="connsiteX30" fmla="*/ 653143 w 655634"/>
                  <a:gd name="connsiteY30" fmla="*/ 97695 h 1569443"/>
                  <a:gd name="connsiteX31" fmla="*/ 595993 w 655634"/>
                  <a:gd name="connsiteY31" fmla="*/ 8159 h 1569443"/>
                  <a:gd name="connsiteX0" fmla="*/ 595993 w 655634"/>
                  <a:gd name="connsiteY0" fmla="*/ 8159 h 1569443"/>
                  <a:gd name="connsiteX1" fmla="*/ 307045 w 655634"/>
                  <a:gd name="connsiteY1" fmla="*/ 209750 h 1569443"/>
                  <a:gd name="connsiteX2" fmla="*/ 52251 w 655634"/>
                  <a:gd name="connsiteY2" fmla="*/ 1194975 h 1569443"/>
                  <a:gd name="connsiteX3" fmla="*/ 43543 w 655634"/>
                  <a:gd name="connsiteY3" fmla="*/ 1229809 h 1569443"/>
                  <a:gd name="connsiteX4" fmla="*/ 34834 w 655634"/>
                  <a:gd name="connsiteY4" fmla="*/ 1273352 h 1569443"/>
                  <a:gd name="connsiteX5" fmla="*/ 26125 w 655634"/>
                  <a:gd name="connsiteY5" fmla="*/ 1343020 h 1569443"/>
                  <a:gd name="connsiteX6" fmla="*/ 8708 w 655634"/>
                  <a:gd name="connsiteY6" fmla="*/ 1395272 h 1569443"/>
                  <a:gd name="connsiteX7" fmla="*/ 0 w 655634"/>
                  <a:gd name="connsiteY7" fmla="*/ 1464940 h 1569443"/>
                  <a:gd name="connsiteX8" fmla="*/ 182880 w 655634"/>
                  <a:gd name="connsiteY8" fmla="*/ 1552026 h 1569443"/>
                  <a:gd name="connsiteX9" fmla="*/ 278674 w 655634"/>
                  <a:gd name="connsiteY9" fmla="*/ 1569443 h 1569443"/>
                  <a:gd name="connsiteX10" fmla="*/ 452845 w 655634"/>
                  <a:gd name="connsiteY10" fmla="*/ 1560735 h 1569443"/>
                  <a:gd name="connsiteX11" fmla="*/ 496388 w 655634"/>
                  <a:gd name="connsiteY11" fmla="*/ 1517192 h 1569443"/>
                  <a:gd name="connsiteX12" fmla="*/ 522514 w 655634"/>
                  <a:gd name="connsiteY12" fmla="*/ 1491066 h 1569443"/>
                  <a:gd name="connsiteX13" fmla="*/ 539931 w 655634"/>
                  <a:gd name="connsiteY13" fmla="*/ 1464940 h 1569443"/>
                  <a:gd name="connsiteX14" fmla="*/ 522514 w 655634"/>
                  <a:gd name="connsiteY14" fmla="*/ 1247226 h 1569443"/>
                  <a:gd name="connsiteX15" fmla="*/ 513805 w 655634"/>
                  <a:gd name="connsiteY15" fmla="*/ 1081763 h 1569443"/>
                  <a:gd name="connsiteX16" fmla="*/ 496388 w 655634"/>
                  <a:gd name="connsiteY16" fmla="*/ 968552 h 1569443"/>
                  <a:gd name="connsiteX17" fmla="*/ 487680 w 655634"/>
                  <a:gd name="connsiteY17" fmla="*/ 872758 h 1569443"/>
                  <a:gd name="connsiteX18" fmla="*/ 461554 w 655634"/>
                  <a:gd name="connsiteY18" fmla="*/ 785672 h 1569443"/>
                  <a:gd name="connsiteX19" fmla="*/ 435428 w 655634"/>
                  <a:gd name="connsiteY19" fmla="*/ 655043 h 1569443"/>
                  <a:gd name="connsiteX20" fmla="*/ 444137 w 655634"/>
                  <a:gd name="connsiteY20" fmla="*/ 498289 h 1569443"/>
                  <a:gd name="connsiteX21" fmla="*/ 478971 w 655634"/>
                  <a:gd name="connsiteY21" fmla="*/ 428620 h 1569443"/>
                  <a:gd name="connsiteX22" fmla="*/ 505097 w 655634"/>
                  <a:gd name="connsiteY22" fmla="*/ 367660 h 1569443"/>
                  <a:gd name="connsiteX23" fmla="*/ 522514 w 655634"/>
                  <a:gd name="connsiteY23" fmla="*/ 341535 h 1569443"/>
                  <a:gd name="connsiteX24" fmla="*/ 531223 w 655634"/>
                  <a:gd name="connsiteY24" fmla="*/ 315409 h 1569443"/>
                  <a:gd name="connsiteX25" fmla="*/ 557348 w 655634"/>
                  <a:gd name="connsiteY25" fmla="*/ 289283 h 1569443"/>
                  <a:gd name="connsiteX26" fmla="*/ 574765 w 655634"/>
                  <a:gd name="connsiteY26" fmla="*/ 254449 h 1569443"/>
                  <a:gd name="connsiteX27" fmla="*/ 609600 w 655634"/>
                  <a:gd name="connsiteY27" fmla="*/ 202198 h 1569443"/>
                  <a:gd name="connsiteX28" fmla="*/ 627017 w 655634"/>
                  <a:gd name="connsiteY28" fmla="*/ 176072 h 1569443"/>
                  <a:gd name="connsiteX29" fmla="*/ 644434 w 655634"/>
                  <a:gd name="connsiteY29" fmla="*/ 123820 h 1569443"/>
                  <a:gd name="connsiteX30" fmla="*/ 653143 w 655634"/>
                  <a:gd name="connsiteY30" fmla="*/ 97695 h 1569443"/>
                  <a:gd name="connsiteX31" fmla="*/ 595993 w 655634"/>
                  <a:gd name="connsiteY31" fmla="*/ 8159 h 1569443"/>
                  <a:gd name="connsiteX0" fmla="*/ 653143 w 676626"/>
                  <a:gd name="connsiteY0" fmla="*/ 7612 h 1479360"/>
                  <a:gd name="connsiteX1" fmla="*/ 307045 w 676626"/>
                  <a:gd name="connsiteY1" fmla="*/ 119667 h 1479360"/>
                  <a:gd name="connsiteX2" fmla="*/ 52251 w 676626"/>
                  <a:gd name="connsiteY2" fmla="*/ 1104892 h 1479360"/>
                  <a:gd name="connsiteX3" fmla="*/ 43543 w 676626"/>
                  <a:gd name="connsiteY3" fmla="*/ 1139726 h 1479360"/>
                  <a:gd name="connsiteX4" fmla="*/ 34834 w 676626"/>
                  <a:gd name="connsiteY4" fmla="*/ 1183269 h 1479360"/>
                  <a:gd name="connsiteX5" fmla="*/ 26125 w 676626"/>
                  <a:gd name="connsiteY5" fmla="*/ 1252937 h 1479360"/>
                  <a:gd name="connsiteX6" fmla="*/ 8708 w 676626"/>
                  <a:gd name="connsiteY6" fmla="*/ 1305189 h 1479360"/>
                  <a:gd name="connsiteX7" fmla="*/ 0 w 676626"/>
                  <a:gd name="connsiteY7" fmla="*/ 1374857 h 1479360"/>
                  <a:gd name="connsiteX8" fmla="*/ 182880 w 676626"/>
                  <a:gd name="connsiteY8" fmla="*/ 1461943 h 1479360"/>
                  <a:gd name="connsiteX9" fmla="*/ 278674 w 676626"/>
                  <a:gd name="connsiteY9" fmla="*/ 1479360 h 1479360"/>
                  <a:gd name="connsiteX10" fmla="*/ 452845 w 676626"/>
                  <a:gd name="connsiteY10" fmla="*/ 1470652 h 1479360"/>
                  <a:gd name="connsiteX11" fmla="*/ 496388 w 676626"/>
                  <a:gd name="connsiteY11" fmla="*/ 1427109 h 1479360"/>
                  <a:gd name="connsiteX12" fmla="*/ 522514 w 676626"/>
                  <a:gd name="connsiteY12" fmla="*/ 1400983 h 1479360"/>
                  <a:gd name="connsiteX13" fmla="*/ 539931 w 676626"/>
                  <a:gd name="connsiteY13" fmla="*/ 1374857 h 1479360"/>
                  <a:gd name="connsiteX14" fmla="*/ 522514 w 676626"/>
                  <a:gd name="connsiteY14" fmla="*/ 1157143 h 1479360"/>
                  <a:gd name="connsiteX15" fmla="*/ 513805 w 676626"/>
                  <a:gd name="connsiteY15" fmla="*/ 991680 h 1479360"/>
                  <a:gd name="connsiteX16" fmla="*/ 496388 w 676626"/>
                  <a:gd name="connsiteY16" fmla="*/ 878469 h 1479360"/>
                  <a:gd name="connsiteX17" fmla="*/ 487680 w 676626"/>
                  <a:gd name="connsiteY17" fmla="*/ 782675 h 1479360"/>
                  <a:gd name="connsiteX18" fmla="*/ 461554 w 676626"/>
                  <a:gd name="connsiteY18" fmla="*/ 695589 h 1479360"/>
                  <a:gd name="connsiteX19" fmla="*/ 435428 w 676626"/>
                  <a:gd name="connsiteY19" fmla="*/ 564960 h 1479360"/>
                  <a:gd name="connsiteX20" fmla="*/ 444137 w 676626"/>
                  <a:gd name="connsiteY20" fmla="*/ 408206 h 1479360"/>
                  <a:gd name="connsiteX21" fmla="*/ 478971 w 676626"/>
                  <a:gd name="connsiteY21" fmla="*/ 338537 h 1479360"/>
                  <a:gd name="connsiteX22" fmla="*/ 505097 w 676626"/>
                  <a:gd name="connsiteY22" fmla="*/ 277577 h 1479360"/>
                  <a:gd name="connsiteX23" fmla="*/ 522514 w 676626"/>
                  <a:gd name="connsiteY23" fmla="*/ 251452 h 1479360"/>
                  <a:gd name="connsiteX24" fmla="*/ 531223 w 676626"/>
                  <a:gd name="connsiteY24" fmla="*/ 225326 h 1479360"/>
                  <a:gd name="connsiteX25" fmla="*/ 557348 w 676626"/>
                  <a:gd name="connsiteY25" fmla="*/ 199200 h 1479360"/>
                  <a:gd name="connsiteX26" fmla="*/ 574765 w 676626"/>
                  <a:gd name="connsiteY26" fmla="*/ 164366 h 1479360"/>
                  <a:gd name="connsiteX27" fmla="*/ 609600 w 676626"/>
                  <a:gd name="connsiteY27" fmla="*/ 112115 h 1479360"/>
                  <a:gd name="connsiteX28" fmla="*/ 627017 w 676626"/>
                  <a:gd name="connsiteY28" fmla="*/ 85989 h 1479360"/>
                  <a:gd name="connsiteX29" fmla="*/ 644434 w 676626"/>
                  <a:gd name="connsiteY29" fmla="*/ 33737 h 1479360"/>
                  <a:gd name="connsiteX30" fmla="*/ 653143 w 676626"/>
                  <a:gd name="connsiteY30" fmla="*/ 7612 h 1479360"/>
                  <a:gd name="connsiteX0" fmla="*/ 600755 w 645182"/>
                  <a:gd name="connsiteY0" fmla="*/ 1337 h 1565954"/>
                  <a:gd name="connsiteX1" fmla="*/ 307045 w 645182"/>
                  <a:gd name="connsiteY1" fmla="*/ 206261 h 1565954"/>
                  <a:gd name="connsiteX2" fmla="*/ 52251 w 645182"/>
                  <a:gd name="connsiteY2" fmla="*/ 1191486 h 1565954"/>
                  <a:gd name="connsiteX3" fmla="*/ 43543 w 645182"/>
                  <a:gd name="connsiteY3" fmla="*/ 1226320 h 1565954"/>
                  <a:gd name="connsiteX4" fmla="*/ 34834 w 645182"/>
                  <a:gd name="connsiteY4" fmla="*/ 1269863 h 1565954"/>
                  <a:gd name="connsiteX5" fmla="*/ 26125 w 645182"/>
                  <a:gd name="connsiteY5" fmla="*/ 1339531 h 1565954"/>
                  <a:gd name="connsiteX6" fmla="*/ 8708 w 645182"/>
                  <a:gd name="connsiteY6" fmla="*/ 1391783 h 1565954"/>
                  <a:gd name="connsiteX7" fmla="*/ 0 w 645182"/>
                  <a:gd name="connsiteY7" fmla="*/ 1461451 h 1565954"/>
                  <a:gd name="connsiteX8" fmla="*/ 182880 w 645182"/>
                  <a:gd name="connsiteY8" fmla="*/ 1548537 h 1565954"/>
                  <a:gd name="connsiteX9" fmla="*/ 278674 w 645182"/>
                  <a:gd name="connsiteY9" fmla="*/ 1565954 h 1565954"/>
                  <a:gd name="connsiteX10" fmla="*/ 452845 w 645182"/>
                  <a:gd name="connsiteY10" fmla="*/ 1557246 h 1565954"/>
                  <a:gd name="connsiteX11" fmla="*/ 496388 w 645182"/>
                  <a:gd name="connsiteY11" fmla="*/ 1513703 h 1565954"/>
                  <a:gd name="connsiteX12" fmla="*/ 522514 w 645182"/>
                  <a:gd name="connsiteY12" fmla="*/ 1487577 h 1565954"/>
                  <a:gd name="connsiteX13" fmla="*/ 539931 w 645182"/>
                  <a:gd name="connsiteY13" fmla="*/ 1461451 h 1565954"/>
                  <a:gd name="connsiteX14" fmla="*/ 522514 w 645182"/>
                  <a:gd name="connsiteY14" fmla="*/ 1243737 h 1565954"/>
                  <a:gd name="connsiteX15" fmla="*/ 513805 w 645182"/>
                  <a:gd name="connsiteY15" fmla="*/ 1078274 h 1565954"/>
                  <a:gd name="connsiteX16" fmla="*/ 496388 w 645182"/>
                  <a:gd name="connsiteY16" fmla="*/ 965063 h 1565954"/>
                  <a:gd name="connsiteX17" fmla="*/ 487680 w 645182"/>
                  <a:gd name="connsiteY17" fmla="*/ 869269 h 1565954"/>
                  <a:gd name="connsiteX18" fmla="*/ 461554 w 645182"/>
                  <a:gd name="connsiteY18" fmla="*/ 782183 h 1565954"/>
                  <a:gd name="connsiteX19" fmla="*/ 435428 w 645182"/>
                  <a:gd name="connsiteY19" fmla="*/ 651554 h 1565954"/>
                  <a:gd name="connsiteX20" fmla="*/ 444137 w 645182"/>
                  <a:gd name="connsiteY20" fmla="*/ 494800 h 1565954"/>
                  <a:gd name="connsiteX21" fmla="*/ 478971 w 645182"/>
                  <a:gd name="connsiteY21" fmla="*/ 425131 h 1565954"/>
                  <a:gd name="connsiteX22" fmla="*/ 505097 w 645182"/>
                  <a:gd name="connsiteY22" fmla="*/ 364171 h 1565954"/>
                  <a:gd name="connsiteX23" fmla="*/ 522514 w 645182"/>
                  <a:gd name="connsiteY23" fmla="*/ 338046 h 1565954"/>
                  <a:gd name="connsiteX24" fmla="*/ 531223 w 645182"/>
                  <a:gd name="connsiteY24" fmla="*/ 311920 h 1565954"/>
                  <a:gd name="connsiteX25" fmla="*/ 557348 w 645182"/>
                  <a:gd name="connsiteY25" fmla="*/ 285794 h 1565954"/>
                  <a:gd name="connsiteX26" fmla="*/ 574765 w 645182"/>
                  <a:gd name="connsiteY26" fmla="*/ 250960 h 1565954"/>
                  <a:gd name="connsiteX27" fmla="*/ 609600 w 645182"/>
                  <a:gd name="connsiteY27" fmla="*/ 198709 h 1565954"/>
                  <a:gd name="connsiteX28" fmla="*/ 627017 w 645182"/>
                  <a:gd name="connsiteY28" fmla="*/ 172583 h 1565954"/>
                  <a:gd name="connsiteX29" fmla="*/ 644434 w 645182"/>
                  <a:gd name="connsiteY29" fmla="*/ 120331 h 1565954"/>
                  <a:gd name="connsiteX30" fmla="*/ 600755 w 645182"/>
                  <a:gd name="connsiteY30" fmla="*/ 1337 h 1565954"/>
                  <a:gd name="connsiteX0" fmla="*/ 600755 w 645182"/>
                  <a:gd name="connsiteY0" fmla="*/ 1337 h 1565954"/>
                  <a:gd name="connsiteX1" fmla="*/ 307045 w 645182"/>
                  <a:gd name="connsiteY1" fmla="*/ 206261 h 1565954"/>
                  <a:gd name="connsiteX2" fmla="*/ 52251 w 645182"/>
                  <a:gd name="connsiteY2" fmla="*/ 1191486 h 1565954"/>
                  <a:gd name="connsiteX3" fmla="*/ 43543 w 645182"/>
                  <a:gd name="connsiteY3" fmla="*/ 1226320 h 1565954"/>
                  <a:gd name="connsiteX4" fmla="*/ 34834 w 645182"/>
                  <a:gd name="connsiteY4" fmla="*/ 1269863 h 1565954"/>
                  <a:gd name="connsiteX5" fmla="*/ 26125 w 645182"/>
                  <a:gd name="connsiteY5" fmla="*/ 1339531 h 1565954"/>
                  <a:gd name="connsiteX6" fmla="*/ 8708 w 645182"/>
                  <a:gd name="connsiteY6" fmla="*/ 1391783 h 1565954"/>
                  <a:gd name="connsiteX7" fmla="*/ 0 w 645182"/>
                  <a:gd name="connsiteY7" fmla="*/ 1461451 h 1565954"/>
                  <a:gd name="connsiteX8" fmla="*/ 182880 w 645182"/>
                  <a:gd name="connsiteY8" fmla="*/ 1548537 h 1565954"/>
                  <a:gd name="connsiteX9" fmla="*/ 278674 w 645182"/>
                  <a:gd name="connsiteY9" fmla="*/ 1565954 h 1565954"/>
                  <a:gd name="connsiteX10" fmla="*/ 452845 w 645182"/>
                  <a:gd name="connsiteY10" fmla="*/ 1557246 h 1565954"/>
                  <a:gd name="connsiteX11" fmla="*/ 496388 w 645182"/>
                  <a:gd name="connsiteY11" fmla="*/ 1513703 h 1565954"/>
                  <a:gd name="connsiteX12" fmla="*/ 522514 w 645182"/>
                  <a:gd name="connsiteY12" fmla="*/ 1487577 h 1565954"/>
                  <a:gd name="connsiteX13" fmla="*/ 539931 w 645182"/>
                  <a:gd name="connsiteY13" fmla="*/ 1461451 h 1565954"/>
                  <a:gd name="connsiteX14" fmla="*/ 522514 w 645182"/>
                  <a:gd name="connsiteY14" fmla="*/ 1243737 h 1565954"/>
                  <a:gd name="connsiteX15" fmla="*/ 513805 w 645182"/>
                  <a:gd name="connsiteY15" fmla="*/ 1078274 h 1565954"/>
                  <a:gd name="connsiteX16" fmla="*/ 496388 w 645182"/>
                  <a:gd name="connsiteY16" fmla="*/ 965063 h 1565954"/>
                  <a:gd name="connsiteX17" fmla="*/ 487680 w 645182"/>
                  <a:gd name="connsiteY17" fmla="*/ 869269 h 1565954"/>
                  <a:gd name="connsiteX18" fmla="*/ 461554 w 645182"/>
                  <a:gd name="connsiteY18" fmla="*/ 782183 h 1565954"/>
                  <a:gd name="connsiteX19" fmla="*/ 435428 w 645182"/>
                  <a:gd name="connsiteY19" fmla="*/ 651554 h 1565954"/>
                  <a:gd name="connsiteX20" fmla="*/ 444137 w 645182"/>
                  <a:gd name="connsiteY20" fmla="*/ 494800 h 1565954"/>
                  <a:gd name="connsiteX21" fmla="*/ 478971 w 645182"/>
                  <a:gd name="connsiteY21" fmla="*/ 425131 h 1565954"/>
                  <a:gd name="connsiteX22" fmla="*/ 505097 w 645182"/>
                  <a:gd name="connsiteY22" fmla="*/ 364171 h 1565954"/>
                  <a:gd name="connsiteX23" fmla="*/ 522514 w 645182"/>
                  <a:gd name="connsiteY23" fmla="*/ 338046 h 1565954"/>
                  <a:gd name="connsiteX24" fmla="*/ 531223 w 645182"/>
                  <a:gd name="connsiteY24" fmla="*/ 311920 h 1565954"/>
                  <a:gd name="connsiteX25" fmla="*/ 557348 w 645182"/>
                  <a:gd name="connsiteY25" fmla="*/ 285794 h 1565954"/>
                  <a:gd name="connsiteX26" fmla="*/ 574765 w 645182"/>
                  <a:gd name="connsiteY26" fmla="*/ 250960 h 1565954"/>
                  <a:gd name="connsiteX27" fmla="*/ 609600 w 645182"/>
                  <a:gd name="connsiteY27" fmla="*/ 198709 h 1565954"/>
                  <a:gd name="connsiteX28" fmla="*/ 627017 w 645182"/>
                  <a:gd name="connsiteY28" fmla="*/ 172583 h 1565954"/>
                  <a:gd name="connsiteX29" fmla="*/ 644434 w 645182"/>
                  <a:gd name="connsiteY29" fmla="*/ 120331 h 1565954"/>
                  <a:gd name="connsiteX30" fmla="*/ 600755 w 645182"/>
                  <a:gd name="connsiteY30" fmla="*/ 1337 h 1565954"/>
                  <a:gd name="connsiteX0" fmla="*/ 600755 w 645182"/>
                  <a:gd name="connsiteY0" fmla="*/ 781 h 1565398"/>
                  <a:gd name="connsiteX1" fmla="*/ 307045 w 645182"/>
                  <a:gd name="connsiteY1" fmla="*/ 205705 h 1565398"/>
                  <a:gd name="connsiteX2" fmla="*/ 52251 w 645182"/>
                  <a:gd name="connsiteY2" fmla="*/ 1190930 h 1565398"/>
                  <a:gd name="connsiteX3" fmla="*/ 43543 w 645182"/>
                  <a:gd name="connsiteY3" fmla="*/ 1225764 h 1565398"/>
                  <a:gd name="connsiteX4" fmla="*/ 34834 w 645182"/>
                  <a:gd name="connsiteY4" fmla="*/ 1269307 h 1565398"/>
                  <a:gd name="connsiteX5" fmla="*/ 26125 w 645182"/>
                  <a:gd name="connsiteY5" fmla="*/ 1338975 h 1565398"/>
                  <a:gd name="connsiteX6" fmla="*/ 8708 w 645182"/>
                  <a:gd name="connsiteY6" fmla="*/ 1391227 h 1565398"/>
                  <a:gd name="connsiteX7" fmla="*/ 0 w 645182"/>
                  <a:gd name="connsiteY7" fmla="*/ 1460895 h 1565398"/>
                  <a:gd name="connsiteX8" fmla="*/ 182880 w 645182"/>
                  <a:gd name="connsiteY8" fmla="*/ 1547981 h 1565398"/>
                  <a:gd name="connsiteX9" fmla="*/ 278674 w 645182"/>
                  <a:gd name="connsiteY9" fmla="*/ 1565398 h 1565398"/>
                  <a:gd name="connsiteX10" fmla="*/ 452845 w 645182"/>
                  <a:gd name="connsiteY10" fmla="*/ 1556690 h 1565398"/>
                  <a:gd name="connsiteX11" fmla="*/ 496388 w 645182"/>
                  <a:gd name="connsiteY11" fmla="*/ 1513147 h 1565398"/>
                  <a:gd name="connsiteX12" fmla="*/ 522514 w 645182"/>
                  <a:gd name="connsiteY12" fmla="*/ 1487021 h 1565398"/>
                  <a:gd name="connsiteX13" fmla="*/ 539931 w 645182"/>
                  <a:gd name="connsiteY13" fmla="*/ 1460895 h 1565398"/>
                  <a:gd name="connsiteX14" fmla="*/ 522514 w 645182"/>
                  <a:gd name="connsiteY14" fmla="*/ 1243181 h 1565398"/>
                  <a:gd name="connsiteX15" fmla="*/ 513805 w 645182"/>
                  <a:gd name="connsiteY15" fmla="*/ 1077718 h 1565398"/>
                  <a:gd name="connsiteX16" fmla="*/ 496388 w 645182"/>
                  <a:gd name="connsiteY16" fmla="*/ 964507 h 1565398"/>
                  <a:gd name="connsiteX17" fmla="*/ 487680 w 645182"/>
                  <a:gd name="connsiteY17" fmla="*/ 868713 h 1565398"/>
                  <a:gd name="connsiteX18" fmla="*/ 461554 w 645182"/>
                  <a:gd name="connsiteY18" fmla="*/ 781627 h 1565398"/>
                  <a:gd name="connsiteX19" fmla="*/ 435428 w 645182"/>
                  <a:gd name="connsiteY19" fmla="*/ 650998 h 1565398"/>
                  <a:gd name="connsiteX20" fmla="*/ 444137 w 645182"/>
                  <a:gd name="connsiteY20" fmla="*/ 494244 h 1565398"/>
                  <a:gd name="connsiteX21" fmla="*/ 478971 w 645182"/>
                  <a:gd name="connsiteY21" fmla="*/ 424575 h 1565398"/>
                  <a:gd name="connsiteX22" fmla="*/ 505097 w 645182"/>
                  <a:gd name="connsiteY22" fmla="*/ 363615 h 1565398"/>
                  <a:gd name="connsiteX23" fmla="*/ 522514 w 645182"/>
                  <a:gd name="connsiteY23" fmla="*/ 337490 h 1565398"/>
                  <a:gd name="connsiteX24" fmla="*/ 531223 w 645182"/>
                  <a:gd name="connsiteY24" fmla="*/ 311364 h 1565398"/>
                  <a:gd name="connsiteX25" fmla="*/ 557348 w 645182"/>
                  <a:gd name="connsiteY25" fmla="*/ 285238 h 1565398"/>
                  <a:gd name="connsiteX26" fmla="*/ 574765 w 645182"/>
                  <a:gd name="connsiteY26" fmla="*/ 250404 h 1565398"/>
                  <a:gd name="connsiteX27" fmla="*/ 609600 w 645182"/>
                  <a:gd name="connsiteY27" fmla="*/ 198153 h 1565398"/>
                  <a:gd name="connsiteX28" fmla="*/ 627017 w 645182"/>
                  <a:gd name="connsiteY28" fmla="*/ 172027 h 1565398"/>
                  <a:gd name="connsiteX29" fmla="*/ 644434 w 645182"/>
                  <a:gd name="connsiteY29" fmla="*/ 119775 h 1565398"/>
                  <a:gd name="connsiteX30" fmla="*/ 600755 w 645182"/>
                  <a:gd name="connsiteY30" fmla="*/ 781 h 1565398"/>
                  <a:gd name="connsiteX0" fmla="*/ 600755 w 645182"/>
                  <a:gd name="connsiteY0" fmla="*/ 5656 h 1570273"/>
                  <a:gd name="connsiteX1" fmla="*/ 307045 w 645182"/>
                  <a:gd name="connsiteY1" fmla="*/ 210580 h 1570273"/>
                  <a:gd name="connsiteX2" fmla="*/ 52251 w 645182"/>
                  <a:gd name="connsiteY2" fmla="*/ 1195805 h 1570273"/>
                  <a:gd name="connsiteX3" fmla="*/ 43543 w 645182"/>
                  <a:gd name="connsiteY3" fmla="*/ 1230639 h 1570273"/>
                  <a:gd name="connsiteX4" fmla="*/ 34834 w 645182"/>
                  <a:gd name="connsiteY4" fmla="*/ 1274182 h 1570273"/>
                  <a:gd name="connsiteX5" fmla="*/ 26125 w 645182"/>
                  <a:gd name="connsiteY5" fmla="*/ 1343850 h 1570273"/>
                  <a:gd name="connsiteX6" fmla="*/ 8708 w 645182"/>
                  <a:gd name="connsiteY6" fmla="*/ 1396102 h 1570273"/>
                  <a:gd name="connsiteX7" fmla="*/ 0 w 645182"/>
                  <a:gd name="connsiteY7" fmla="*/ 1465770 h 1570273"/>
                  <a:gd name="connsiteX8" fmla="*/ 182880 w 645182"/>
                  <a:gd name="connsiteY8" fmla="*/ 1552856 h 1570273"/>
                  <a:gd name="connsiteX9" fmla="*/ 278674 w 645182"/>
                  <a:gd name="connsiteY9" fmla="*/ 1570273 h 1570273"/>
                  <a:gd name="connsiteX10" fmla="*/ 452845 w 645182"/>
                  <a:gd name="connsiteY10" fmla="*/ 1561565 h 1570273"/>
                  <a:gd name="connsiteX11" fmla="*/ 496388 w 645182"/>
                  <a:gd name="connsiteY11" fmla="*/ 1518022 h 1570273"/>
                  <a:gd name="connsiteX12" fmla="*/ 522514 w 645182"/>
                  <a:gd name="connsiteY12" fmla="*/ 1491896 h 1570273"/>
                  <a:gd name="connsiteX13" fmla="*/ 539931 w 645182"/>
                  <a:gd name="connsiteY13" fmla="*/ 1465770 h 1570273"/>
                  <a:gd name="connsiteX14" fmla="*/ 522514 w 645182"/>
                  <a:gd name="connsiteY14" fmla="*/ 1248056 h 1570273"/>
                  <a:gd name="connsiteX15" fmla="*/ 513805 w 645182"/>
                  <a:gd name="connsiteY15" fmla="*/ 1082593 h 1570273"/>
                  <a:gd name="connsiteX16" fmla="*/ 496388 w 645182"/>
                  <a:gd name="connsiteY16" fmla="*/ 969382 h 1570273"/>
                  <a:gd name="connsiteX17" fmla="*/ 487680 w 645182"/>
                  <a:gd name="connsiteY17" fmla="*/ 873588 h 1570273"/>
                  <a:gd name="connsiteX18" fmla="*/ 461554 w 645182"/>
                  <a:gd name="connsiteY18" fmla="*/ 786502 h 1570273"/>
                  <a:gd name="connsiteX19" fmla="*/ 435428 w 645182"/>
                  <a:gd name="connsiteY19" fmla="*/ 655873 h 1570273"/>
                  <a:gd name="connsiteX20" fmla="*/ 444137 w 645182"/>
                  <a:gd name="connsiteY20" fmla="*/ 499119 h 1570273"/>
                  <a:gd name="connsiteX21" fmla="*/ 478971 w 645182"/>
                  <a:gd name="connsiteY21" fmla="*/ 429450 h 1570273"/>
                  <a:gd name="connsiteX22" fmla="*/ 505097 w 645182"/>
                  <a:gd name="connsiteY22" fmla="*/ 368490 h 1570273"/>
                  <a:gd name="connsiteX23" fmla="*/ 522514 w 645182"/>
                  <a:gd name="connsiteY23" fmla="*/ 342365 h 1570273"/>
                  <a:gd name="connsiteX24" fmla="*/ 531223 w 645182"/>
                  <a:gd name="connsiteY24" fmla="*/ 316239 h 1570273"/>
                  <a:gd name="connsiteX25" fmla="*/ 557348 w 645182"/>
                  <a:gd name="connsiteY25" fmla="*/ 290113 h 1570273"/>
                  <a:gd name="connsiteX26" fmla="*/ 574765 w 645182"/>
                  <a:gd name="connsiteY26" fmla="*/ 255279 h 1570273"/>
                  <a:gd name="connsiteX27" fmla="*/ 609600 w 645182"/>
                  <a:gd name="connsiteY27" fmla="*/ 203028 h 1570273"/>
                  <a:gd name="connsiteX28" fmla="*/ 627017 w 645182"/>
                  <a:gd name="connsiteY28" fmla="*/ 176902 h 1570273"/>
                  <a:gd name="connsiteX29" fmla="*/ 644434 w 645182"/>
                  <a:gd name="connsiteY29" fmla="*/ 124650 h 1570273"/>
                  <a:gd name="connsiteX30" fmla="*/ 600755 w 645182"/>
                  <a:gd name="connsiteY30" fmla="*/ 5656 h 1570273"/>
                  <a:gd name="connsiteX0" fmla="*/ 600755 w 645182"/>
                  <a:gd name="connsiteY0" fmla="*/ 8110 h 1572727"/>
                  <a:gd name="connsiteX1" fmla="*/ 347526 w 645182"/>
                  <a:gd name="connsiteY1" fmla="*/ 143978 h 1572727"/>
                  <a:gd name="connsiteX2" fmla="*/ 52251 w 645182"/>
                  <a:gd name="connsiteY2" fmla="*/ 1198259 h 1572727"/>
                  <a:gd name="connsiteX3" fmla="*/ 43543 w 645182"/>
                  <a:gd name="connsiteY3" fmla="*/ 1233093 h 1572727"/>
                  <a:gd name="connsiteX4" fmla="*/ 34834 w 645182"/>
                  <a:gd name="connsiteY4" fmla="*/ 1276636 h 1572727"/>
                  <a:gd name="connsiteX5" fmla="*/ 26125 w 645182"/>
                  <a:gd name="connsiteY5" fmla="*/ 1346304 h 1572727"/>
                  <a:gd name="connsiteX6" fmla="*/ 8708 w 645182"/>
                  <a:gd name="connsiteY6" fmla="*/ 1398556 h 1572727"/>
                  <a:gd name="connsiteX7" fmla="*/ 0 w 645182"/>
                  <a:gd name="connsiteY7" fmla="*/ 1468224 h 1572727"/>
                  <a:gd name="connsiteX8" fmla="*/ 182880 w 645182"/>
                  <a:gd name="connsiteY8" fmla="*/ 1555310 h 1572727"/>
                  <a:gd name="connsiteX9" fmla="*/ 278674 w 645182"/>
                  <a:gd name="connsiteY9" fmla="*/ 1572727 h 1572727"/>
                  <a:gd name="connsiteX10" fmla="*/ 452845 w 645182"/>
                  <a:gd name="connsiteY10" fmla="*/ 1564019 h 1572727"/>
                  <a:gd name="connsiteX11" fmla="*/ 496388 w 645182"/>
                  <a:gd name="connsiteY11" fmla="*/ 1520476 h 1572727"/>
                  <a:gd name="connsiteX12" fmla="*/ 522514 w 645182"/>
                  <a:gd name="connsiteY12" fmla="*/ 1494350 h 1572727"/>
                  <a:gd name="connsiteX13" fmla="*/ 539931 w 645182"/>
                  <a:gd name="connsiteY13" fmla="*/ 1468224 h 1572727"/>
                  <a:gd name="connsiteX14" fmla="*/ 522514 w 645182"/>
                  <a:gd name="connsiteY14" fmla="*/ 1250510 h 1572727"/>
                  <a:gd name="connsiteX15" fmla="*/ 513805 w 645182"/>
                  <a:gd name="connsiteY15" fmla="*/ 1085047 h 1572727"/>
                  <a:gd name="connsiteX16" fmla="*/ 496388 w 645182"/>
                  <a:gd name="connsiteY16" fmla="*/ 971836 h 1572727"/>
                  <a:gd name="connsiteX17" fmla="*/ 487680 w 645182"/>
                  <a:gd name="connsiteY17" fmla="*/ 876042 h 1572727"/>
                  <a:gd name="connsiteX18" fmla="*/ 461554 w 645182"/>
                  <a:gd name="connsiteY18" fmla="*/ 788956 h 1572727"/>
                  <a:gd name="connsiteX19" fmla="*/ 435428 w 645182"/>
                  <a:gd name="connsiteY19" fmla="*/ 658327 h 1572727"/>
                  <a:gd name="connsiteX20" fmla="*/ 444137 w 645182"/>
                  <a:gd name="connsiteY20" fmla="*/ 501573 h 1572727"/>
                  <a:gd name="connsiteX21" fmla="*/ 478971 w 645182"/>
                  <a:gd name="connsiteY21" fmla="*/ 431904 h 1572727"/>
                  <a:gd name="connsiteX22" fmla="*/ 505097 w 645182"/>
                  <a:gd name="connsiteY22" fmla="*/ 370944 h 1572727"/>
                  <a:gd name="connsiteX23" fmla="*/ 522514 w 645182"/>
                  <a:gd name="connsiteY23" fmla="*/ 344819 h 1572727"/>
                  <a:gd name="connsiteX24" fmla="*/ 531223 w 645182"/>
                  <a:gd name="connsiteY24" fmla="*/ 318693 h 1572727"/>
                  <a:gd name="connsiteX25" fmla="*/ 557348 w 645182"/>
                  <a:gd name="connsiteY25" fmla="*/ 292567 h 1572727"/>
                  <a:gd name="connsiteX26" fmla="*/ 574765 w 645182"/>
                  <a:gd name="connsiteY26" fmla="*/ 257733 h 1572727"/>
                  <a:gd name="connsiteX27" fmla="*/ 609600 w 645182"/>
                  <a:gd name="connsiteY27" fmla="*/ 205482 h 1572727"/>
                  <a:gd name="connsiteX28" fmla="*/ 627017 w 645182"/>
                  <a:gd name="connsiteY28" fmla="*/ 179356 h 1572727"/>
                  <a:gd name="connsiteX29" fmla="*/ 644434 w 645182"/>
                  <a:gd name="connsiteY29" fmla="*/ 127104 h 1572727"/>
                  <a:gd name="connsiteX30" fmla="*/ 600755 w 645182"/>
                  <a:gd name="connsiteY30" fmla="*/ 8110 h 1572727"/>
                  <a:gd name="connsiteX0" fmla="*/ 600755 w 645182"/>
                  <a:gd name="connsiteY0" fmla="*/ 63 h 1564680"/>
                  <a:gd name="connsiteX1" fmla="*/ 347526 w 645182"/>
                  <a:gd name="connsiteY1" fmla="*/ 135931 h 1564680"/>
                  <a:gd name="connsiteX2" fmla="*/ 123689 w 645182"/>
                  <a:gd name="connsiteY2" fmla="*/ 366300 h 1564680"/>
                  <a:gd name="connsiteX3" fmla="*/ 43543 w 645182"/>
                  <a:gd name="connsiteY3" fmla="*/ 1225046 h 1564680"/>
                  <a:gd name="connsiteX4" fmla="*/ 34834 w 645182"/>
                  <a:gd name="connsiteY4" fmla="*/ 1268589 h 1564680"/>
                  <a:gd name="connsiteX5" fmla="*/ 26125 w 645182"/>
                  <a:gd name="connsiteY5" fmla="*/ 1338257 h 1564680"/>
                  <a:gd name="connsiteX6" fmla="*/ 8708 w 645182"/>
                  <a:gd name="connsiteY6" fmla="*/ 1390509 h 1564680"/>
                  <a:gd name="connsiteX7" fmla="*/ 0 w 645182"/>
                  <a:gd name="connsiteY7" fmla="*/ 1460177 h 1564680"/>
                  <a:gd name="connsiteX8" fmla="*/ 182880 w 645182"/>
                  <a:gd name="connsiteY8" fmla="*/ 1547263 h 1564680"/>
                  <a:gd name="connsiteX9" fmla="*/ 278674 w 645182"/>
                  <a:gd name="connsiteY9" fmla="*/ 1564680 h 1564680"/>
                  <a:gd name="connsiteX10" fmla="*/ 452845 w 645182"/>
                  <a:gd name="connsiteY10" fmla="*/ 1555972 h 1564680"/>
                  <a:gd name="connsiteX11" fmla="*/ 496388 w 645182"/>
                  <a:gd name="connsiteY11" fmla="*/ 1512429 h 1564680"/>
                  <a:gd name="connsiteX12" fmla="*/ 522514 w 645182"/>
                  <a:gd name="connsiteY12" fmla="*/ 1486303 h 1564680"/>
                  <a:gd name="connsiteX13" fmla="*/ 539931 w 645182"/>
                  <a:gd name="connsiteY13" fmla="*/ 1460177 h 1564680"/>
                  <a:gd name="connsiteX14" fmla="*/ 522514 w 645182"/>
                  <a:gd name="connsiteY14" fmla="*/ 1242463 h 1564680"/>
                  <a:gd name="connsiteX15" fmla="*/ 513805 w 645182"/>
                  <a:gd name="connsiteY15" fmla="*/ 1077000 h 1564680"/>
                  <a:gd name="connsiteX16" fmla="*/ 496388 w 645182"/>
                  <a:gd name="connsiteY16" fmla="*/ 963789 h 1564680"/>
                  <a:gd name="connsiteX17" fmla="*/ 487680 w 645182"/>
                  <a:gd name="connsiteY17" fmla="*/ 867995 h 1564680"/>
                  <a:gd name="connsiteX18" fmla="*/ 461554 w 645182"/>
                  <a:gd name="connsiteY18" fmla="*/ 780909 h 1564680"/>
                  <a:gd name="connsiteX19" fmla="*/ 435428 w 645182"/>
                  <a:gd name="connsiteY19" fmla="*/ 650280 h 1564680"/>
                  <a:gd name="connsiteX20" fmla="*/ 444137 w 645182"/>
                  <a:gd name="connsiteY20" fmla="*/ 493526 h 1564680"/>
                  <a:gd name="connsiteX21" fmla="*/ 478971 w 645182"/>
                  <a:gd name="connsiteY21" fmla="*/ 423857 h 1564680"/>
                  <a:gd name="connsiteX22" fmla="*/ 505097 w 645182"/>
                  <a:gd name="connsiteY22" fmla="*/ 362897 h 1564680"/>
                  <a:gd name="connsiteX23" fmla="*/ 522514 w 645182"/>
                  <a:gd name="connsiteY23" fmla="*/ 336772 h 1564680"/>
                  <a:gd name="connsiteX24" fmla="*/ 531223 w 645182"/>
                  <a:gd name="connsiteY24" fmla="*/ 310646 h 1564680"/>
                  <a:gd name="connsiteX25" fmla="*/ 557348 w 645182"/>
                  <a:gd name="connsiteY25" fmla="*/ 284520 h 1564680"/>
                  <a:gd name="connsiteX26" fmla="*/ 574765 w 645182"/>
                  <a:gd name="connsiteY26" fmla="*/ 249686 h 1564680"/>
                  <a:gd name="connsiteX27" fmla="*/ 609600 w 645182"/>
                  <a:gd name="connsiteY27" fmla="*/ 197435 h 1564680"/>
                  <a:gd name="connsiteX28" fmla="*/ 627017 w 645182"/>
                  <a:gd name="connsiteY28" fmla="*/ 171309 h 1564680"/>
                  <a:gd name="connsiteX29" fmla="*/ 644434 w 645182"/>
                  <a:gd name="connsiteY29" fmla="*/ 119057 h 1564680"/>
                  <a:gd name="connsiteX30" fmla="*/ 600755 w 645182"/>
                  <a:gd name="connsiteY30" fmla="*/ 63 h 1564680"/>
                  <a:gd name="connsiteX0" fmla="*/ 600755 w 645182"/>
                  <a:gd name="connsiteY0" fmla="*/ 63 h 1564680"/>
                  <a:gd name="connsiteX1" fmla="*/ 347526 w 645182"/>
                  <a:gd name="connsiteY1" fmla="*/ 135931 h 1564680"/>
                  <a:gd name="connsiteX2" fmla="*/ 123689 w 645182"/>
                  <a:gd name="connsiteY2" fmla="*/ 366300 h 1564680"/>
                  <a:gd name="connsiteX3" fmla="*/ 43543 w 645182"/>
                  <a:gd name="connsiteY3" fmla="*/ 1225046 h 1564680"/>
                  <a:gd name="connsiteX4" fmla="*/ 34834 w 645182"/>
                  <a:gd name="connsiteY4" fmla="*/ 1268589 h 1564680"/>
                  <a:gd name="connsiteX5" fmla="*/ 26125 w 645182"/>
                  <a:gd name="connsiteY5" fmla="*/ 1338257 h 1564680"/>
                  <a:gd name="connsiteX6" fmla="*/ 8708 w 645182"/>
                  <a:gd name="connsiteY6" fmla="*/ 1390509 h 1564680"/>
                  <a:gd name="connsiteX7" fmla="*/ 0 w 645182"/>
                  <a:gd name="connsiteY7" fmla="*/ 1460177 h 1564680"/>
                  <a:gd name="connsiteX8" fmla="*/ 182880 w 645182"/>
                  <a:gd name="connsiteY8" fmla="*/ 1547263 h 1564680"/>
                  <a:gd name="connsiteX9" fmla="*/ 278674 w 645182"/>
                  <a:gd name="connsiteY9" fmla="*/ 1564680 h 1564680"/>
                  <a:gd name="connsiteX10" fmla="*/ 452845 w 645182"/>
                  <a:gd name="connsiteY10" fmla="*/ 1555972 h 1564680"/>
                  <a:gd name="connsiteX11" fmla="*/ 496388 w 645182"/>
                  <a:gd name="connsiteY11" fmla="*/ 1512429 h 1564680"/>
                  <a:gd name="connsiteX12" fmla="*/ 522514 w 645182"/>
                  <a:gd name="connsiteY12" fmla="*/ 1486303 h 1564680"/>
                  <a:gd name="connsiteX13" fmla="*/ 539931 w 645182"/>
                  <a:gd name="connsiteY13" fmla="*/ 1460177 h 1564680"/>
                  <a:gd name="connsiteX14" fmla="*/ 522514 w 645182"/>
                  <a:gd name="connsiteY14" fmla="*/ 1242463 h 1564680"/>
                  <a:gd name="connsiteX15" fmla="*/ 513805 w 645182"/>
                  <a:gd name="connsiteY15" fmla="*/ 1077000 h 1564680"/>
                  <a:gd name="connsiteX16" fmla="*/ 496388 w 645182"/>
                  <a:gd name="connsiteY16" fmla="*/ 963789 h 1564680"/>
                  <a:gd name="connsiteX17" fmla="*/ 487680 w 645182"/>
                  <a:gd name="connsiteY17" fmla="*/ 867995 h 1564680"/>
                  <a:gd name="connsiteX18" fmla="*/ 461554 w 645182"/>
                  <a:gd name="connsiteY18" fmla="*/ 780909 h 1564680"/>
                  <a:gd name="connsiteX19" fmla="*/ 435428 w 645182"/>
                  <a:gd name="connsiteY19" fmla="*/ 650280 h 1564680"/>
                  <a:gd name="connsiteX20" fmla="*/ 444137 w 645182"/>
                  <a:gd name="connsiteY20" fmla="*/ 493526 h 1564680"/>
                  <a:gd name="connsiteX21" fmla="*/ 478971 w 645182"/>
                  <a:gd name="connsiteY21" fmla="*/ 423857 h 1564680"/>
                  <a:gd name="connsiteX22" fmla="*/ 505097 w 645182"/>
                  <a:gd name="connsiteY22" fmla="*/ 362897 h 1564680"/>
                  <a:gd name="connsiteX23" fmla="*/ 522514 w 645182"/>
                  <a:gd name="connsiteY23" fmla="*/ 336772 h 1564680"/>
                  <a:gd name="connsiteX24" fmla="*/ 531223 w 645182"/>
                  <a:gd name="connsiteY24" fmla="*/ 310646 h 1564680"/>
                  <a:gd name="connsiteX25" fmla="*/ 557348 w 645182"/>
                  <a:gd name="connsiteY25" fmla="*/ 284520 h 1564680"/>
                  <a:gd name="connsiteX26" fmla="*/ 574765 w 645182"/>
                  <a:gd name="connsiteY26" fmla="*/ 249686 h 1564680"/>
                  <a:gd name="connsiteX27" fmla="*/ 609600 w 645182"/>
                  <a:gd name="connsiteY27" fmla="*/ 197435 h 1564680"/>
                  <a:gd name="connsiteX28" fmla="*/ 627017 w 645182"/>
                  <a:gd name="connsiteY28" fmla="*/ 171309 h 1564680"/>
                  <a:gd name="connsiteX29" fmla="*/ 644434 w 645182"/>
                  <a:gd name="connsiteY29" fmla="*/ 119057 h 1564680"/>
                  <a:gd name="connsiteX30" fmla="*/ 600755 w 645182"/>
                  <a:gd name="connsiteY30" fmla="*/ 63 h 1564680"/>
                  <a:gd name="connsiteX0" fmla="*/ 600755 w 645182"/>
                  <a:gd name="connsiteY0" fmla="*/ 592 h 1565209"/>
                  <a:gd name="connsiteX1" fmla="*/ 333238 w 645182"/>
                  <a:gd name="connsiteY1" fmla="*/ 174560 h 1565209"/>
                  <a:gd name="connsiteX2" fmla="*/ 123689 w 645182"/>
                  <a:gd name="connsiteY2" fmla="*/ 366829 h 1565209"/>
                  <a:gd name="connsiteX3" fmla="*/ 43543 w 645182"/>
                  <a:gd name="connsiteY3" fmla="*/ 1225575 h 1565209"/>
                  <a:gd name="connsiteX4" fmla="*/ 34834 w 645182"/>
                  <a:gd name="connsiteY4" fmla="*/ 1269118 h 1565209"/>
                  <a:gd name="connsiteX5" fmla="*/ 26125 w 645182"/>
                  <a:gd name="connsiteY5" fmla="*/ 1338786 h 1565209"/>
                  <a:gd name="connsiteX6" fmla="*/ 8708 w 645182"/>
                  <a:gd name="connsiteY6" fmla="*/ 1391038 h 1565209"/>
                  <a:gd name="connsiteX7" fmla="*/ 0 w 645182"/>
                  <a:gd name="connsiteY7" fmla="*/ 1460706 h 1565209"/>
                  <a:gd name="connsiteX8" fmla="*/ 182880 w 645182"/>
                  <a:gd name="connsiteY8" fmla="*/ 1547792 h 1565209"/>
                  <a:gd name="connsiteX9" fmla="*/ 278674 w 645182"/>
                  <a:gd name="connsiteY9" fmla="*/ 1565209 h 1565209"/>
                  <a:gd name="connsiteX10" fmla="*/ 452845 w 645182"/>
                  <a:gd name="connsiteY10" fmla="*/ 1556501 h 1565209"/>
                  <a:gd name="connsiteX11" fmla="*/ 496388 w 645182"/>
                  <a:gd name="connsiteY11" fmla="*/ 1512958 h 1565209"/>
                  <a:gd name="connsiteX12" fmla="*/ 522514 w 645182"/>
                  <a:gd name="connsiteY12" fmla="*/ 1486832 h 1565209"/>
                  <a:gd name="connsiteX13" fmla="*/ 539931 w 645182"/>
                  <a:gd name="connsiteY13" fmla="*/ 1460706 h 1565209"/>
                  <a:gd name="connsiteX14" fmla="*/ 522514 w 645182"/>
                  <a:gd name="connsiteY14" fmla="*/ 1242992 h 1565209"/>
                  <a:gd name="connsiteX15" fmla="*/ 513805 w 645182"/>
                  <a:gd name="connsiteY15" fmla="*/ 1077529 h 1565209"/>
                  <a:gd name="connsiteX16" fmla="*/ 496388 w 645182"/>
                  <a:gd name="connsiteY16" fmla="*/ 964318 h 1565209"/>
                  <a:gd name="connsiteX17" fmla="*/ 487680 w 645182"/>
                  <a:gd name="connsiteY17" fmla="*/ 868524 h 1565209"/>
                  <a:gd name="connsiteX18" fmla="*/ 461554 w 645182"/>
                  <a:gd name="connsiteY18" fmla="*/ 781438 h 1565209"/>
                  <a:gd name="connsiteX19" fmla="*/ 435428 w 645182"/>
                  <a:gd name="connsiteY19" fmla="*/ 650809 h 1565209"/>
                  <a:gd name="connsiteX20" fmla="*/ 444137 w 645182"/>
                  <a:gd name="connsiteY20" fmla="*/ 494055 h 1565209"/>
                  <a:gd name="connsiteX21" fmla="*/ 478971 w 645182"/>
                  <a:gd name="connsiteY21" fmla="*/ 424386 h 1565209"/>
                  <a:gd name="connsiteX22" fmla="*/ 505097 w 645182"/>
                  <a:gd name="connsiteY22" fmla="*/ 363426 h 1565209"/>
                  <a:gd name="connsiteX23" fmla="*/ 522514 w 645182"/>
                  <a:gd name="connsiteY23" fmla="*/ 337301 h 1565209"/>
                  <a:gd name="connsiteX24" fmla="*/ 531223 w 645182"/>
                  <a:gd name="connsiteY24" fmla="*/ 311175 h 1565209"/>
                  <a:gd name="connsiteX25" fmla="*/ 557348 w 645182"/>
                  <a:gd name="connsiteY25" fmla="*/ 285049 h 1565209"/>
                  <a:gd name="connsiteX26" fmla="*/ 574765 w 645182"/>
                  <a:gd name="connsiteY26" fmla="*/ 250215 h 1565209"/>
                  <a:gd name="connsiteX27" fmla="*/ 609600 w 645182"/>
                  <a:gd name="connsiteY27" fmla="*/ 197964 h 1565209"/>
                  <a:gd name="connsiteX28" fmla="*/ 627017 w 645182"/>
                  <a:gd name="connsiteY28" fmla="*/ 171838 h 1565209"/>
                  <a:gd name="connsiteX29" fmla="*/ 644434 w 645182"/>
                  <a:gd name="connsiteY29" fmla="*/ 119586 h 1565209"/>
                  <a:gd name="connsiteX30" fmla="*/ 600755 w 645182"/>
                  <a:gd name="connsiteY30" fmla="*/ 592 h 1565209"/>
                  <a:gd name="connsiteX0" fmla="*/ 600755 w 645182"/>
                  <a:gd name="connsiteY0" fmla="*/ 592 h 1565209"/>
                  <a:gd name="connsiteX1" fmla="*/ 333238 w 645182"/>
                  <a:gd name="connsiteY1" fmla="*/ 174560 h 1565209"/>
                  <a:gd name="connsiteX2" fmla="*/ 123689 w 645182"/>
                  <a:gd name="connsiteY2" fmla="*/ 366829 h 1565209"/>
                  <a:gd name="connsiteX3" fmla="*/ 43543 w 645182"/>
                  <a:gd name="connsiteY3" fmla="*/ 1225575 h 1565209"/>
                  <a:gd name="connsiteX4" fmla="*/ 34834 w 645182"/>
                  <a:gd name="connsiteY4" fmla="*/ 1269118 h 1565209"/>
                  <a:gd name="connsiteX5" fmla="*/ 26125 w 645182"/>
                  <a:gd name="connsiteY5" fmla="*/ 1338786 h 1565209"/>
                  <a:gd name="connsiteX6" fmla="*/ 8708 w 645182"/>
                  <a:gd name="connsiteY6" fmla="*/ 1391038 h 1565209"/>
                  <a:gd name="connsiteX7" fmla="*/ 0 w 645182"/>
                  <a:gd name="connsiteY7" fmla="*/ 1460706 h 1565209"/>
                  <a:gd name="connsiteX8" fmla="*/ 182880 w 645182"/>
                  <a:gd name="connsiteY8" fmla="*/ 1547792 h 1565209"/>
                  <a:gd name="connsiteX9" fmla="*/ 278674 w 645182"/>
                  <a:gd name="connsiteY9" fmla="*/ 1565209 h 1565209"/>
                  <a:gd name="connsiteX10" fmla="*/ 452845 w 645182"/>
                  <a:gd name="connsiteY10" fmla="*/ 1556501 h 1565209"/>
                  <a:gd name="connsiteX11" fmla="*/ 496388 w 645182"/>
                  <a:gd name="connsiteY11" fmla="*/ 1512958 h 1565209"/>
                  <a:gd name="connsiteX12" fmla="*/ 522514 w 645182"/>
                  <a:gd name="connsiteY12" fmla="*/ 1486832 h 1565209"/>
                  <a:gd name="connsiteX13" fmla="*/ 539931 w 645182"/>
                  <a:gd name="connsiteY13" fmla="*/ 1460706 h 1565209"/>
                  <a:gd name="connsiteX14" fmla="*/ 522514 w 645182"/>
                  <a:gd name="connsiteY14" fmla="*/ 1242992 h 1565209"/>
                  <a:gd name="connsiteX15" fmla="*/ 513805 w 645182"/>
                  <a:gd name="connsiteY15" fmla="*/ 1077529 h 1565209"/>
                  <a:gd name="connsiteX16" fmla="*/ 496388 w 645182"/>
                  <a:gd name="connsiteY16" fmla="*/ 964318 h 1565209"/>
                  <a:gd name="connsiteX17" fmla="*/ 487680 w 645182"/>
                  <a:gd name="connsiteY17" fmla="*/ 868524 h 1565209"/>
                  <a:gd name="connsiteX18" fmla="*/ 461554 w 645182"/>
                  <a:gd name="connsiteY18" fmla="*/ 781438 h 1565209"/>
                  <a:gd name="connsiteX19" fmla="*/ 435428 w 645182"/>
                  <a:gd name="connsiteY19" fmla="*/ 650809 h 1565209"/>
                  <a:gd name="connsiteX20" fmla="*/ 444137 w 645182"/>
                  <a:gd name="connsiteY20" fmla="*/ 494055 h 1565209"/>
                  <a:gd name="connsiteX21" fmla="*/ 478971 w 645182"/>
                  <a:gd name="connsiteY21" fmla="*/ 424386 h 1565209"/>
                  <a:gd name="connsiteX22" fmla="*/ 505097 w 645182"/>
                  <a:gd name="connsiteY22" fmla="*/ 363426 h 1565209"/>
                  <a:gd name="connsiteX23" fmla="*/ 522514 w 645182"/>
                  <a:gd name="connsiteY23" fmla="*/ 337301 h 1565209"/>
                  <a:gd name="connsiteX24" fmla="*/ 531223 w 645182"/>
                  <a:gd name="connsiteY24" fmla="*/ 311175 h 1565209"/>
                  <a:gd name="connsiteX25" fmla="*/ 557348 w 645182"/>
                  <a:gd name="connsiteY25" fmla="*/ 285049 h 1565209"/>
                  <a:gd name="connsiteX26" fmla="*/ 574765 w 645182"/>
                  <a:gd name="connsiteY26" fmla="*/ 250215 h 1565209"/>
                  <a:gd name="connsiteX27" fmla="*/ 609600 w 645182"/>
                  <a:gd name="connsiteY27" fmla="*/ 197964 h 1565209"/>
                  <a:gd name="connsiteX28" fmla="*/ 627017 w 645182"/>
                  <a:gd name="connsiteY28" fmla="*/ 171838 h 1565209"/>
                  <a:gd name="connsiteX29" fmla="*/ 644434 w 645182"/>
                  <a:gd name="connsiteY29" fmla="*/ 119586 h 1565209"/>
                  <a:gd name="connsiteX30" fmla="*/ 600755 w 645182"/>
                  <a:gd name="connsiteY30" fmla="*/ 592 h 1565209"/>
                  <a:gd name="connsiteX0" fmla="*/ 600755 w 645182"/>
                  <a:gd name="connsiteY0" fmla="*/ 592 h 1565209"/>
                  <a:gd name="connsiteX1" fmla="*/ 333238 w 645182"/>
                  <a:gd name="connsiteY1" fmla="*/ 174560 h 1565209"/>
                  <a:gd name="connsiteX2" fmla="*/ 123689 w 645182"/>
                  <a:gd name="connsiteY2" fmla="*/ 366829 h 1565209"/>
                  <a:gd name="connsiteX3" fmla="*/ 43543 w 645182"/>
                  <a:gd name="connsiteY3" fmla="*/ 1225575 h 1565209"/>
                  <a:gd name="connsiteX4" fmla="*/ 34834 w 645182"/>
                  <a:gd name="connsiteY4" fmla="*/ 1269118 h 1565209"/>
                  <a:gd name="connsiteX5" fmla="*/ 26125 w 645182"/>
                  <a:gd name="connsiteY5" fmla="*/ 1338786 h 1565209"/>
                  <a:gd name="connsiteX6" fmla="*/ 8708 w 645182"/>
                  <a:gd name="connsiteY6" fmla="*/ 1391038 h 1565209"/>
                  <a:gd name="connsiteX7" fmla="*/ 0 w 645182"/>
                  <a:gd name="connsiteY7" fmla="*/ 1460706 h 1565209"/>
                  <a:gd name="connsiteX8" fmla="*/ 182880 w 645182"/>
                  <a:gd name="connsiteY8" fmla="*/ 1547792 h 1565209"/>
                  <a:gd name="connsiteX9" fmla="*/ 278674 w 645182"/>
                  <a:gd name="connsiteY9" fmla="*/ 1565209 h 1565209"/>
                  <a:gd name="connsiteX10" fmla="*/ 452845 w 645182"/>
                  <a:gd name="connsiteY10" fmla="*/ 1556501 h 1565209"/>
                  <a:gd name="connsiteX11" fmla="*/ 496388 w 645182"/>
                  <a:gd name="connsiteY11" fmla="*/ 1512958 h 1565209"/>
                  <a:gd name="connsiteX12" fmla="*/ 522514 w 645182"/>
                  <a:gd name="connsiteY12" fmla="*/ 1486832 h 1565209"/>
                  <a:gd name="connsiteX13" fmla="*/ 539931 w 645182"/>
                  <a:gd name="connsiteY13" fmla="*/ 1460706 h 1565209"/>
                  <a:gd name="connsiteX14" fmla="*/ 522514 w 645182"/>
                  <a:gd name="connsiteY14" fmla="*/ 1242992 h 1565209"/>
                  <a:gd name="connsiteX15" fmla="*/ 513805 w 645182"/>
                  <a:gd name="connsiteY15" fmla="*/ 1077529 h 1565209"/>
                  <a:gd name="connsiteX16" fmla="*/ 496388 w 645182"/>
                  <a:gd name="connsiteY16" fmla="*/ 964318 h 1565209"/>
                  <a:gd name="connsiteX17" fmla="*/ 487680 w 645182"/>
                  <a:gd name="connsiteY17" fmla="*/ 868524 h 1565209"/>
                  <a:gd name="connsiteX18" fmla="*/ 461554 w 645182"/>
                  <a:gd name="connsiteY18" fmla="*/ 781438 h 1565209"/>
                  <a:gd name="connsiteX19" fmla="*/ 435428 w 645182"/>
                  <a:gd name="connsiteY19" fmla="*/ 650809 h 1565209"/>
                  <a:gd name="connsiteX20" fmla="*/ 444137 w 645182"/>
                  <a:gd name="connsiteY20" fmla="*/ 494055 h 1565209"/>
                  <a:gd name="connsiteX21" fmla="*/ 478971 w 645182"/>
                  <a:gd name="connsiteY21" fmla="*/ 424386 h 1565209"/>
                  <a:gd name="connsiteX22" fmla="*/ 505097 w 645182"/>
                  <a:gd name="connsiteY22" fmla="*/ 363426 h 1565209"/>
                  <a:gd name="connsiteX23" fmla="*/ 522514 w 645182"/>
                  <a:gd name="connsiteY23" fmla="*/ 337301 h 1565209"/>
                  <a:gd name="connsiteX24" fmla="*/ 531223 w 645182"/>
                  <a:gd name="connsiteY24" fmla="*/ 311175 h 1565209"/>
                  <a:gd name="connsiteX25" fmla="*/ 557348 w 645182"/>
                  <a:gd name="connsiteY25" fmla="*/ 285049 h 1565209"/>
                  <a:gd name="connsiteX26" fmla="*/ 574765 w 645182"/>
                  <a:gd name="connsiteY26" fmla="*/ 250215 h 1565209"/>
                  <a:gd name="connsiteX27" fmla="*/ 609600 w 645182"/>
                  <a:gd name="connsiteY27" fmla="*/ 197964 h 1565209"/>
                  <a:gd name="connsiteX28" fmla="*/ 627017 w 645182"/>
                  <a:gd name="connsiteY28" fmla="*/ 171838 h 1565209"/>
                  <a:gd name="connsiteX29" fmla="*/ 644434 w 645182"/>
                  <a:gd name="connsiteY29" fmla="*/ 119586 h 1565209"/>
                  <a:gd name="connsiteX30" fmla="*/ 600755 w 645182"/>
                  <a:gd name="connsiteY30" fmla="*/ 592 h 1565209"/>
                  <a:gd name="connsiteX0" fmla="*/ 600755 w 645182"/>
                  <a:gd name="connsiteY0" fmla="*/ 641 h 1565258"/>
                  <a:gd name="connsiteX1" fmla="*/ 323713 w 645182"/>
                  <a:gd name="connsiteY1" fmla="*/ 176991 h 1565258"/>
                  <a:gd name="connsiteX2" fmla="*/ 123689 w 645182"/>
                  <a:gd name="connsiteY2" fmla="*/ 366878 h 1565258"/>
                  <a:gd name="connsiteX3" fmla="*/ 43543 w 645182"/>
                  <a:gd name="connsiteY3" fmla="*/ 1225624 h 1565258"/>
                  <a:gd name="connsiteX4" fmla="*/ 34834 w 645182"/>
                  <a:gd name="connsiteY4" fmla="*/ 1269167 h 1565258"/>
                  <a:gd name="connsiteX5" fmla="*/ 26125 w 645182"/>
                  <a:gd name="connsiteY5" fmla="*/ 1338835 h 1565258"/>
                  <a:gd name="connsiteX6" fmla="*/ 8708 w 645182"/>
                  <a:gd name="connsiteY6" fmla="*/ 1391087 h 1565258"/>
                  <a:gd name="connsiteX7" fmla="*/ 0 w 645182"/>
                  <a:gd name="connsiteY7" fmla="*/ 1460755 h 1565258"/>
                  <a:gd name="connsiteX8" fmla="*/ 182880 w 645182"/>
                  <a:gd name="connsiteY8" fmla="*/ 1547841 h 1565258"/>
                  <a:gd name="connsiteX9" fmla="*/ 278674 w 645182"/>
                  <a:gd name="connsiteY9" fmla="*/ 1565258 h 1565258"/>
                  <a:gd name="connsiteX10" fmla="*/ 452845 w 645182"/>
                  <a:gd name="connsiteY10" fmla="*/ 1556550 h 1565258"/>
                  <a:gd name="connsiteX11" fmla="*/ 496388 w 645182"/>
                  <a:gd name="connsiteY11" fmla="*/ 1513007 h 1565258"/>
                  <a:gd name="connsiteX12" fmla="*/ 522514 w 645182"/>
                  <a:gd name="connsiteY12" fmla="*/ 1486881 h 1565258"/>
                  <a:gd name="connsiteX13" fmla="*/ 539931 w 645182"/>
                  <a:gd name="connsiteY13" fmla="*/ 1460755 h 1565258"/>
                  <a:gd name="connsiteX14" fmla="*/ 522514 w 645182"/>
                  <a:gd name="connsiteY14" fmla="*/ 1243041 h 1565258"/>
                  <a:gd name="connsiteX15" fmla="*/ 513805 w 645182"/>
                  <a:gd name="connsiteY15" fmla="*/ 1077578 h 1565258"/>
                  <a:gd name="connsiteX16" fmla="*/ 496388 w 645182"/>
                  <a:gd name="connsiteY16" fmla="*/ 964367 h 1565258"/>
                  <a:gd name="connsiteX17" fmla="*/ 487680 w 645182"/>
                  <a:gd name="connsiteY17" fmla="*/ 868573 h 1565258"/>
                  <a:gd name="connsiteX18" fmla="*/ 461554 w 645182"/>
                  <a:gd name="connsiteY18" fmla="*/ 781487 h 1565258"/>
                  <a:gd name="connsiteX19" fmla="*/ 435428 w 645182"/>
                  <a:gd name="connsiteY19" fmla="*/ 650858 h 1565258"/>
                  <a:gd name="connsiteX20" fmla="*/ 444137 w 645182"/>
                  <a:gd name="connsiteY20" fmla="*/ 494104 h 1565258"/>
                  <a:gd name="connsiteX21" fmla="*/ 478971 w 645182"/>
                  <a:gd name="connsiteY21" fmla="*/ 424435 h 1565258"/>
                  <a:gd name="connsiteX22" fmla="*/ 505097 w 645182"/>
                  <a:gd name="connsiteY22" fmla="*/ 363475 h 1565258"/>
                  <a:gd name="connsiteX23" fmla="*/ 522514 w 645182"/>
                  <a:gd name="connsiteY23" fmla="*/ 337350 h 1565258"/>
                  <a:gd name="connsiteX24" fmla="*/ 531223 w 645182"/>
                  <a:gd name="connsiteY24" fmla="*/ 311224 h 1565258"/>
                  <a:gd name="connsiteX25" fmla="*/ 557348 w 645182"/>
                  <a:gd name="connsiteY25" fmla="*/ 285098 h 1565258"/>
                  <a:gd name="connsiteX26" fmla="*/ 574765 w 645182"/>
                  <a:gd name="connsiteY26" fmla="*/ 250264 h 1565258"/>
                  <a:gd name="connsiteX27" fmla="*/ 609600 w 645182"/>
                  <a:gd name="connsiteY27" fmla="*/ 198013 h 1565258"/>
                  <a:gd name="connsiteX28" fmla="*/ 627017 w 645182"/>
                  <a:gd name="connsiteY28" fmla="*/ 171887 h 1565258"/>
                  <a:gd name="connsiteX29" fmla="*/ 644434 w 645182"/>
                  <a:gd name="connsiteY29" fmla="*/ 119635 h 1565258"/>
                  <a:gd name="connsiteX30" fmla="*/ 600755 w 645182"/>
                  <a:gd name="connsiteY30" fmla="*/ 641 h 1565258"/>
                  <a:gd name="connsiteX0" fmla="*/ 600755 w 645182"/>
                  <a:gd name="connsiteY0" fmla="*/ 641 h 1565258"/>
                  <a:gd name="connsiteX1" fmla="*/ 323713 w 645182"/>
                  <a:gd name="connsiteY1" fmla="*/ 176991 h 1565258"/>
                  <a:gd name="connsiteX2" fmla="*/ 123689 w 645182"/>
                  <a:gd name="connsiteY2" fmla="*/ 366878 h 1565258"/>
                  <a:gd name="connsiteX3" fmla="*/ 43543 w 645182"/>
                  <a:gd name="connsiteY3" fmla="*/ 1225624 h 1565258"/>
                  <a:gd name="connsiteX4" fmla="*/ 34834 w 645182"/>
                  <a:gd name="connsiteY4" fmla="*/ 1269167 h 1565258"/>
                  <a:gd name="connsiteX5" fmla="*/ 26125 w 645182"/>
                  <a:gd name="connsiteY5" fmla="*/ 1338835 h 1565258"/>
                  <a:gd name="connsiteX6" fmla="*/ 8708 w 645182"/>
                  <a:gd name="connsiteY6" fmla="*/ 1391087 h 1565258"/>
                  <a:gd name="connsiteX7" fmla="*/ 0 w 645182"/>
                  <a:gd name="connsiteY7" fmla="*/ 1460755 h 1565258"/>
                  <a:gd name="connsiteX8" fmla="*/ 182880 w 645182"/>
                  <a:gd name="connsiteY8" fmla="*/ 1547841 h 1565258"/>
                  <a:gd name="connsiteX9" fmla="*/ 278674 w 645182"/>
                  <a:gd name="connsiteY9" fmla="*/ 1565258 h 1565258"/>
                  <a:gd name="connsiteX10" fmla="*/ 452845 w 645182"/>
                  <a:gd name="connsiteY10" fmla="*/ 1556550 h 1565258"/>
                  <a:gd name="connsiteX11" fmla="*/ 496388 w 645182"/>
                  <a:gd name="connsiteY11" fmla="*/ 1513007 h 1565258"/>
                  <a:gd name="connsiteX12" fmla="*/ 522514 w 645182"/>
                  <a:gd name="connsiteY12" fmla="*/ 1486881 h 1565258"/>
                  <a:gd name="connsiteX13" fmla="*/ 539931 w 645182"/>
                  <a:gd name="connsiteY13" fmla="*/ 1460755 h 1565258"/>
                  <a:gd name="connsiteX14" fmla="*/ 522514 w 645182"/>
                  <a:gd name="connsiteY14" fmla="*/ 1243041 h 1565258"/>
                  <a:gd name="connsiteX15" fmla="*/ 513805 w 645182"/>
                  <a:gd name="connsiteY15" fmla="*/ 1077578 h 1565258"/>
                  <a:gd name="connsiteX16" fmla="*/ 496388 w 645182"/>
                  <a:gd name="connsiteY16" fmla="*/ 964367 h 1565258"/>
                  <a:gd name="connsiteX17" fmla="*/ 487680 w 645182"/>
                  <a:gd name="connsiteY17" fmla="*/ 868573 h 1565258"/>
                  <a:gd name="connsiteX18" fmla="*/ 461554 w 645182"/>
                  <a:gd name="connsiteY18" fmla="*/ 781487 h 1565258"/>
                  <a:gd name="connsiteX19" fmla="*/ 435428 w 645182"/>
                  <a:gd name="connsiteY19" fmla="*/ 650858 h 1565258"/>
                  <a:gd name="connsiteX20" fmla="*/ 444137 w 645182"/>
                  <a:gd name="connsiteY20" fmla="*/ 494104 h 1565258"/>
                  <a:gd name="connsiteX21" fmla="*/ 478971 w 645182"/>
                  <a:gd name="connsiteY21" fmla="*/ 424435 h 1565258"/>
                  <a:gd name="connsiteX22" fmla="*/ 505097 w 645182"/>
                  <a:gd name="connsiteY22" fmla="*/ 363475 h 1565258"/>
                  <a:gd name="connsiteX23" fmla="*/ 522514 w 645182"/>
                  <a:gd name="connsiteY23" fmla="*/ 337350 h 1565258"/>
                  <a:gd name="connsiteX24" fmla="*/ 531223 w 645182"/>
                  <a:gd name="connsiteY24" fmla="*/ 311224 h 1565258"/>
                  <a:gd name="connsiteX25" fmla="*/ 557348 w 645182"/>
                  <a:gd name="connsiteY25" fmla="*/ 285098 h 1565258"/>
                  <a:gd name="connsiteX26" fmla="*/ 574765 w 645182"/>
                  <a:gd name="connsiteY26" fmla="*/ 250264 h 1565258"/>
                  <a:gd name="connsiteX27" fmla="*/ 609600 w 645182"/>
                  <a:gd name="connsiteY27" fmla="*/ 198013 h 1565258"/>
                  <a:gd name="connsiteX28" fmla="*/ 627017 w 645182"/>
                  <a:gd name="connsiteY28" fmla="*/ 171887 h 1565258"/>
                  <a:gd name="connsiteX29" fmla="*/ 644434 w 645182"/>
                  <a:gd name="connsiteY29" fmla="*/ 119635 h 1565258"/>
                  <a:gd name="connsiteX30" fmla="*/ 600755 w 645182"/>
                  <a:gd name="connsiteY30" fmla="*/ 641 h 1565258"/>
                  <a:gd name="connsiteX0" fmla="*/ 600755 w 645182"/>
                  <a:gd name="connsiteY0" fmla="*/ 641 h 1565258"/>
                  <a:gd name="connsiteX1" fmla="*/ 323713 w 645182"/>
                  <a:gd name="connsiteY1" fmla="*/ 176991 h 1565258"/>
                  <a:gd name="connsiteX2" fmla="*/ 123689 w 645182"/>
                  <a:gd name="connsiteY2" fmla="*/ 366878 h 1565258"/>
                  <a:gd name="connsiteX3" fmla="*/ 43543 w 645182"/>
                  <a:gd name="connsiteY3" fmla="*/ 1225624 h 1565258"/>
                  <a:gd name="connsiteX4" fmla="*/ 34834 w 645182"/>
                  <a:gd name="connsiteY4" fmla="*/ 1269167 h 1565258"/>
                  <a:gd name="connsiteX5" fmla="*/ 26125 w 645182"/>
                  <a:gd name="connsiteY5" fmla="*/ 1338835 h 1565258"/>
                  <a:gd name="connsiteX6" fmla="*/ 8708 w 645182"/>
                  <a:gd name="connsiteY6" fmla="*/ 1391087 h 1565258"/>
                  <a:gd name="connsiteX7" fmla="*/ 0 w 645182"/>
                  <a:gd name="connsiteY7" fmla="*/ 1460755 h 1565258"/>
                  <a:gd name="connsiteX8" fmla="*/ 182880 w 645182"/>
                  <a:gd name="connsiteY8" fmla="*/ 1547841 h 1565258"/>
                  <a:gd name="connsiteX9" fmla="*/ 278674 w 645182"/>
                  <a:gd name="connsiteY9" fmla="*/ 1565258 h 1565258"/>
                  <a:gd name="connsiteX10" fmla="*/ 452845 w 645182"/>
                  <a:gd name="connsiteY10" fmla="*/ 1556550 h 1565258"/>
                  <a:gd name="connsiteX11" fmla="*/ 496388 w 645182"/>
                  <a:gd name="connsiteY11" fmla="*/ 1513007 h 1565258"/>
                  <a:gd name="connsiteX12" fmla="*/ 522514 w 645182"/>
                  <a:gd name="connsiteY12" fmla="*/ 1486881 h 1565258"/>
                  <a:gd name="connsiteX13" fmla="*/ 539931 w 645182"/>
                  <a:gd name="connsiteY13" fmla="*/ 1460755 h 1565258"/>
                  <a:gd name="connsiteX14" fmla="*/ 522514 w 645182"/>
                  <a:gd name="connsiteY14" fmla="*/ 1243041 h 1565258"/>
                  <a:gd name="connsiteX15" fmla="*/ 513805 w 645182"/>
                  <a:gd name="connsiteY15" fmla="*/ 1077578 h 1565258"/>
                  <a:gd name="connsiteX16" fmla="*/ 496388 w 645182"/>
                  <a:gd name="connsiteY16" fmla="*/ 964367 h 1565258"/>
                  <a:gd name="connsiteX17" fmla="*/ 487680 w 645182"/>
                  <a:gd name="connsiteY17" fmla="*/ 868573 h 1565258"/>
                  <a:gd name="connsiteX18" fmla="*/ 461554 w 645182"/>
                  <a:gd name="connsiteY18" fmla="*/ 781487 h 1565258"/>
                  <a:gd name="connsiteX19" fmla="*/ 435428 w 645182"/>
                  <a:gd name="connsiteY19" fmla="*/ 650858 h 1565258"/>
                  <a:gd name="connsiteX20" fmla="*/ 444137 w 645182"/>
                  <a:gd name="connsiteY20" fmla="*/ 494104 h 1565258"/>
                  <a:gd name="connsiteX21" fmla="*/ 478971 w 645182"/>
                  <a:gd name="connsiteY21" fmla="*/ 424435 h 1565258"/>
                  <a:gd name="connsiteX22" fmla="*/ 505097 w 645182"/>
                  <a:gd name="connsiteY22" fmla="*/ 363475 h 1565258"/>
                  <a:gd name="connsiteX23" fmla="*/ 522514 w 645182"/>
                  <a:gd name="connsiteY23" fmla="*/ 337350 h 1565258"/>
                  <a:gd name="connsiteX24" fmla="*/ 531223 w 645182"/>
                  <a:gd name="connsiteY24" fmla="*/ 311224 h 1565258"/>
                  <a:gd name="connsiteX25" fmla="*/ 557348 w 645182"/>
                  <a:gd name="connsiteY25" fmla="*/ 285098 h 1565258"/>
                  <a:gd name="connsiteX26" fmla="*/ 574765 w 645182"/>
                  <a:gd name="connsiteY26" fmla="*/ 250264 h 1565258"/>
                  <a:gd name="connsiteX27" fmla="*/ 609600 w 645182"/>
                  <a:gd name="connsiteY27" fmla="*/ 198013 h 1565258"/>
                  <a:gd name="connsiteX28" fmla="*/ 627017 w 645182"/>
                  <a:gd name="connsiteY28" fmla="*/ 171887 h 1565258"/>
                  <a:gd name="connsiteX29" fmla="*/ 644434 w 645182"/>
                  <a:gd name="connsiteY29" fmla="*/ 119635 h 1565258"/>
                  <a:gd name="connsiteX30" fmla="*/ 600755 w 645182"/>
                  <a:gd name="connsiteY30" fmla="*/ 641 h 1565258"/>
                  <a:gd name="connsiteX0" fmla="*/ 600755 w 645182"/>
                  <a:gd name="connsiteY0" fmla="*/ 416 h 1565033"/>
                  <a:gd name="connsiteX1" fmla="*/ 347526 w 645182"/>
                  <a:gd name="connsiteY1" fmla="*/ 164860 h 1565033"/>
                  <a:gd name="connsiteX2" fmla="*/ 123689 w 645182"/>
                  <a:gd name="connsiteY2" fmla="*/ 366653 h 1565033"/>
                  <a:gd name="connsiteX3" fmla="*/ 43543 w 645182"/>
                  <a:gd name="connsiteY3" fmla="*/ 1225399 h 1565033"/>
                  <a:gd name="connsiteX4" fmla="*/ 34834 w 645182"/>
                  <a:gd name="connsiteY4" fmla="*/ 1268942 h 1565033"/>
                  <a:gd name="connsiteX5" fmla="*/ 26125 w 645182"/>
                  <a:gd name="connsiteY5" fmla="*/ 1338610 h 1565033"/>
                  <a:gd name="connsiteX6" fmla="*/ 8708 w 645182"/>
                  <a:gd name="connsiteY6" fmla="*/ 1390862 h 1565033"/>
                  <a:gd name="connsiteX7" fmla="*/ 0 w 645182"/>
                  <a:gd name="connsiteY7" fmla="*/ 1460530 h 1565033"/>
                  <a:gd name="connsiteX8" fmla="*/ 182880 w 645182"/>
                  <a:gd name="connsiteY8" fmla="*/ 1547616 h 1565033"/>
                  <a:gd name="connsiteX9" fmla="*/ 278674 w 645182"/>
                  <a:gd name="connsiteY9" fmla="*/ 1565033 h 1565033"/>
                  <a:gd name="connsiteX10" fmla="*/ 452845 w 645182"/>
                  <a:gd name="connsiteY10" fmla="*/ 1556325 h 1565033"/>
                  <a:gd name="connsiteX11" fmla="*/ 496388 w 645182"/>
                  <a:gd name="connsiteY11" fmla="*/ 1512782 h 1565033"/>
                  <a:gd name="connsiteX12" fmla="*/ 522514 w 645182"/>
                  <a:gd name="connsiteY12" fmla="*/ 1486656 h 1565033"/>
                  <a:gd name="connsiteX13" fmla="*/ 539931 w 645182"/>
                  <a:gd name="connsiteY13" fmla="*/ 1460530 h 1565033"/>
                  <a:gd name="connsiteX14" fmla="*/ 522514 w 645182"/>
                  <a:gd name="connsiteY14" fmla="*/ 1242816 h 1565033"/>
                  <a:gd name="connsiteX15" fmla="*/ 513805 w 645182"/>
                  <a:gd name="connsiteY15" fmla="*/ 1077353 h 1565033"/>
                  <a:gd name="connsiteX16" fmla="*/ 496388 w 645182"/>
                  <a:gd name="connsiteY16" fmla="*/ 964142 h 1565033"/>
                  <a:gd name="connsiteX17" fmla="*/ 487680 w 645182"/>
                  <a:gd name="connsiteY17" fmla="*/ 868348 h 1565033"/>
                  <a:gd name="connsiteX18" fmla="*/ 461554 w 645182"/>
                  <a:gd name="connsiteY18" fmla="*/ 781262 h 1565033"/>
                  <a:gd name="connsiteX19" fmla="*/ 435428 w 645182"/>
                  <a:gd name="connsiteY19" fmla="*/ 650633 h 1565033"/>
                  <a:gd name="connsiteX20" fmla="*/ 444137 w 645182"/>
                  <a:gd name="connsiteY20" fmla="*/ 493879 h 1565033"/>
                  <a:gd name="connsiteX21" fmla="*/ 478971 w 645182"/>
                  <a:gd name="connsiteY21" fmla="*/ 424210 h 1565033"/>
                  <a:gd name="connsiteX22" fmla="*/ 505097 w 645182"/>
                  <a:gd name="connsiteY22" fmla="*/ 363250 h 1565033"/>
                  <a:gd name="connsiteX23" fmla="*/ 522514 w 645182"/>
                  <a:gd name="connsiteY23" fmla="*/ 337125 h 1565033"/>
                  <a:gd name="connsiteX24" fmla="*/ 531223 w 645182"/>
                  <a:gd name="connsiteY24" fmla="*/ 310999 h 1565033"/>
                  <a:gd name="connsiteX25" fmla="*/ 557348 w 645182"/>
                  <a:gd name="connsiteY25" fmla="*/ 284873 h 1565033"/>
                  <a:gd name="connsiteX26" fmla="*/ 574765 w 645182"/>
                  <a:gd name="connsiteY26" fmla="*/ 250039 h 1565033"/>
                  <a:gd name="connsiteX27" fmla="*/ 609600 w 645182"/>
                  <a:gd name="connsiteY27" fmla="*/ 197788 h 1565033"/>
                  <a:gd name="connsiteX28" fmla="*/ 627017 w 645182"/>
                  <a:gd name="connsiteY28" fmla="*/ 171662 h 1565033"/>
                  <a:gd name="connsiteX29" fmla="*/ 644434 w 645182"/>
                  <a:gd name="connsiteY29" fmla="*/ 119410 h 1565033"/>
                  <a:gd name="connsiteX30" fmla="*/ 600755 w 645182"/>
                  <a:gd name="connsiteY30" fmla="*/ 416 h 1565033"/>
                  <a:gd name="connsiteX0" fmla="*/ 600755 w 645182"/>
                  <a:gd name="connsiteY0" fmla="*/ 416 h 1565033"/>
                  <a:gd name="connsiteX1" fmla="*/ 347526 w 645182"/>
                  <a:gd name="connsiteY1" fmla="*/ 164860 h 1565033"/>
                  <a:gd name="connsiteX2" fmla="*/ 123689 w 645182"/>
                  <a:gd name="connsiteY2" fmla="*/ 366653 h 1565033"/>
                  <a:gd name="connsiteX3" fmla="*/ 43543 w 645182"/>
                  <a:gd name="connsiteY3" fmla="*/ 1225399 h 1565033"/>
                  <a:gd name="connsiteX4" fmla="*/ 34834 w 645182"/>
                  <a:gd name="connsiteY4" fmla="*/ 1268942 h 1565033"/>
                  <a:gd name="connsiteX5" fmla="*/ 26125 w 645182"/>
                  <a:gd name="connsiteY5" fmla="*/ 1338610 h 1565033"/>
                  <a:gd name="connsiteX6" fmla="*/ 8708 w 645182"/>
                  <a:gd name="connsiteY6" fmla="*/ 1390862 h 1565033"/>
                  <a:gd name="connsiteX7" fmla="*/ 0 w 645182"/>
                  <a:gd name="connsiteY7" fmla="*/ 1460530 h 1565033"/>
                  <a:gd name="connsiteX8" fmla="*/ 182880 w 645182"/>
                  <a:gd name="connsiteY8" fmla="*/ 1547616 h 1565033"/>
                  <a:gd name="connsiteX9" fmla="*/ 278674 w 645182"/>
                  <a:gd name="connsiteY9" fmla="*/ 1565033 h 1565033"/>
                  <a:gd name="connsiteX10" fmla="*/ 452845 w 645182"/>
                  <a:gd name="connsiteY10" fmla="*/ 1556325 h 1565033"/>
                  <a:gd name="connsiteX11" fmla="*/ 496388 w 645182"/>
                  <a:gd name="connsiteY11" fmla="*/ 1512782 h 1565033"/>
                  <a:gd name="connsiteX12" fmla="*/ 522514 w 645182"/>
                  <a:gd name="connsiteY12" fmla="*/ 1486656 h 1565033"/>
                  <a:gd name="connsiteX13" fmla="*/ 539931 w 645182"/>
                  <a:gd name="connsiteY13" fmla="*/ 1460530 h 1565033"/>
                  <a:gd name="connsiteX14" fmla="*/ 522514 w 645182"/>
                  <a:gd name="connsiteY14" fmla="*/ 1242816 h 1565033"/>
                  <a:gd name="connsiteX15" fmla="*/ 513805 w 645182"/>
                  <a:gd name="connsiteY15" fmla="*/ 1077353 h 1565033"/>
                  <a:gd name="connsiteX16" fmla="*/ 496388 w 645182"/>
                  <a:gd name="connsiteY16" fmla="*/ 964142 h 1565033"/>
                  <a:gd name="connsiteX17" fmla="*/ 487680 w 645182"/>
                  <a:gd name="connsiteY17" fmla="*/ 868348 h 1565033"/>
                  <a:gd name="connsiteX18" fmla="*/ 461554 w 645182"/>
                  <a:gd name="connsiteY18" fmla="*/ 781262 h 1565033"/>
                  <a:gd name="connsiteX19" fmla="*/ 435428 w 645182"/>
                  <a:gd name="connsiteY19" fmla="*/ 650633 h 1565033"/>
                  <a:gd name="connsiteX20" fmla="*/ 444137 w 645182"/>
                  <a:gd name="connsiteY20" fmla="*/ 493879 h 1565033"/>
                  <a:gd name="connsiteX21" fmla="*/ 478971 w 645182"/>
                  <a:gd name="connsiteY21" fmla="*/ 424210 h 1565033"/>
                  <a:gd name="connsiteX22" fmla="*/ 505097 w 645182"/>
                  <a:gd name="connsiteY22" fmla="*/ 363250 h 1565033"/>
                  <a:gd name="connsiteX23" fmla="*/ 522514 w 645182"/>
                  <a:gd name="connsiteY23" fmla="*/ 337125 h 1565033"/>
                  <a:gd name="connsiteX24" fmla="*/ 531223 w 645182"/>
                  <a:gd name="connsiteY24" fmla="*/ 310999 h 1565033"/>
                  <a:gd name="connsiteX25" fmla="*/ 557348 w 645182"/>
                  <a:gd name="connsiteY25" fmla="*/ 284873 h 1565033"/>
                  <a:gd name="connsiteX26" fmla="*/ 574765 w 645182"/>
                  <a:gd name="connsiteY26" fmla="*/ 250039 h 1565033"/>
                  <a:gd name="connsiteX27" fmla="*/ 609600 w 645182"/>
                  <a:gd name="connsiteY27" fmla="*/ 197788 h 1565033"/>
                  <a:gd name="connsiteX28" fmla="*/ 627017 w 645182"/>
                  <a:gd name="connsiteY28" fmla="*/ 171662 h 1565033"/>
                  <a:gd name="connsiteX29" fmla="*/ 644434 w 645182"/>
                  <a:gd name="connsiteY29" fmla="*/ 119410 h 1565033"/>
                  <a:gd name="connsiteX30" fmla="*/ 600755 w 645182"/>
                  <a:gd name="connsiteY30" fmla="*/ 416 h 1565033"/>
                  <a:gd name="connsiteX0" fmla="*/ 600755 w 645182"/>
                  <a:gd name="connsiteY0" fmla="*/ 416 h 1565033"/>
                  <a:gd name="connsiteX1" fmla="*/ 347526 w 645182"/>
                  <a:gd name="connsiteY1" fmla="*/ 164860 h 1565033"/>
                  <a:gd name="connsiteX2" fmla="*/ 123689 w 645182"/>
                  <a:gd name="connsiteY2" fmla="*/ 366653 h 1565033"/>
                  <a:gd name="connsiteX3" fmla="*/ 43543 w 645182"/>
                  <a:gd name="connsiteY3" fmla="*/ 1225399 h 1565033"/>
                  <a:gd name="connsiteX4" fmla="*/ 34834 w 645182"/>
                  <a:gd name="connsiteY4" fmla="*/ 1268942 h 1565033"/>
                  <a:gd name="connsiteX5" fmla="*/ 26125 w 645182"/>
                  <a:gd name="connsiteY5" fmla="*/ 1338610 h 1565033"/>
                  <a:gd name="connsiteX6" fmla="*/ 8708 w 645182"/>
                  <a:gd name="connsiteY6" fmla="*/ 1390862 h 1565033"/>
                  <a:gd name="connsiteX7" fmla="*/ 0 w 645182"/>
                  <a:gd name="connsiteY7" fmla="*/ 1460530 h 1565033"/>
                  <a:gd name="connsiteX8" fmla="*/ 182880 w 645182"/>
                  <a:gd name="connsiteY8" fmla="*/ 1547616 h 1565033"/>
                  <a:gd name="connsiteX9" fmla="*/ 278674 w 645182"/>
                  <a:gd name="connsiteY9" fmla="*/ 1565033 h 1565033"/>
                  <a:gd name="connsiteX10" fmla="*/ 452845 w 645182"/>
                  <a:gd name="connsiteY10" fmla="*/ 1556325 h 1565033"/>
                  <a:gd name="connsiteX11" fmla="*/ 496388 w 645182"/>
                  <a:gd name="connsiteY11" fmla="*/ 1512782 h 1565033"/>
                  <a:gd name="connsiteX12" fmla="*/ 522514 w 645182"/>
                  <a:gd name="connsiteY12" fmla="*/ 1486656 h 1565033"/>
                  <a:gd name="connsiteX13" fmla="*/ 539931 w 645182"/>
                  <a:gd name="connsiteY13" fmla="*/ 1460530 h 1565033"/>
                  <a:gd name="connsiteX14" fmla="*/ 522514 w 645182"/>
                  <a:gd name="connsiteY14" fmla="*/ 1242816 h 1565033"/>
                  <a:gd name="connsiteX15" fmla="*/ 513805 w 645182"/>
                  <a:gd name="connsiteY15" fmla="*/ 1077353 h 1565033"/>
                  <a:gd name="connsiteX16" fmla="*/ 496388 w 645182"/>
                  <a:gd name="connsiteY16" fmla="*/ 964142 h 1565033"/>
                  <a:gd name="connsiteX17" fmla="*/ 487680 w 645182"/>
                  <a:gd name="connsiteY17" fmla="*/ 868348 h 1565033"/>
                  <a:gd name="connsiteX18" fmla="*/ 461554 w 645182"/>
                  <a:gd name="connsiteY18" fmla="*/ 781262 h 1565033"/>
                  <a:gd name="connsiteX19" fmla="*/ 435428 w 645182"/>
                  <a:gd name="connsiteY19" fmla="*/ 650633 h 1565033"/>
                  <a:gd name="connsiteX20" fmla="*/ 444137 w 645182"/>
                  <a:gd name="connsiteY20" fmla="*/ 493879 h 1565033"/>
                  <a:gd name="connsiteX21" fmla="*/ 478971 w 645182"/>
                  <a:gd name="connsiteY21" fmla="*/ 424210 h 1565033"/>
                  <a:gd name="connsiteX22" fmla="*/ 505097 w 645182"/>
                  <a:gd name="connsiteY22" fmla="*/ 363250 h 1565033"/>
                  <a:gd name="connsiteX23" fmla="*/ 522514 w 645182"/>
                  <a:gd name="connsiteY23" fmla="*/ 337125 h 1565033"/>
                  <a:gd name="connsiteX24" fmla="*/ 531223 w 645182"/>
                  <a:gd name="connsiteY24" fmla="*/ 310999 h 1565033"/>
                  <a:gd name="connsiteX25" fmla="*/ 557348 w 645182"/>
                  <a:gd name="connsiteY25" fmla="*/ 284873 h 1565033"/>
                  <a:gd name="connsiteX26" fmla="*/ 574765 w 645182"/>
                  <a:gd name="connsiteY26" fmla="*/ 250039 h 1565033"/>
                  <a:gd name="connsiteX27" fmla="*/ 609600 w 645182"/>
                  <a:gd name="connsiteY27" fmla="*/ 197788 h 1565033"/>
                  <a:gd name="connsiteX28" fmla="*/ 627017 w 645182"/>
                  <a:gd name="connsiteY28" fmla="*/ 171662 h 1565033"/>
                  <a:gd name="connsiteX29" fmla="*/ 644434 w 645182"/>
                  <a:gd name="connsiteY29" fmla="*/ 119410 h 1565033"/>
                  <a:gd name="connsiteX30" fmla="*/ 600755 w 645182"/>
                  <a:gd name="connsiteY30" fmla="*/ 416 h 1565033"/>
                  <a:gd name="connsiteX0" fmla="*/ 600755 w 645182"/>
                  <a:gd name="connsiteY0" fmla="*/ 457 h 1565074"/>
                  <a:gd name="connsiteX1" fmla="*/ 352288 w 645182"/>
                  <a:gd name="connsiteY1" fmla="*/ 167283 h 1565074"/>
                  <a:gd name="connsiteX2" fmla="*/ 123689 w 645182"/>
                  <a:gd name="connsiteY2" fmla="*/ 366694 h 1565074"/>
                  <a:gd name="connsiteX3" fmla="*/ 43543 w 645182"/>
                  <a:gd name="connsiteY3" fmla="*/ 1225440 h 1565074"/>
                  <a:gd name="connsiteX4" fmla="*/ 34834 w 645182"/>
                  <a:gd name="connsiteY4" fmla="*/ 1268983 h 1565074"/>
                  <a:gd name="connsiteX5" fmla="*/ 26125 w 645182"/>
                  <a:gd name="connsiteY5" fmla="*/ 1338651 h 1565074"/>
                  <a:gd name="connsiteX6" fmla="*/ 8708 w 645182"/>
                  <a:gd name="connsiteY6" fmla="*/ 1390903 h 1565074"/>
                  <a:gd name="connsiteX7" fmla="*/ 0 w 645182"/>
                  <a:gd name="connsiteY7" fmla="*/ 1460571 h 1565074"/>
                  <a:gd name="connsiteX8" fmla="*/ 182880 w 645182"/>
                  <a:gd name="connsiteY8" fmla="*/ 1547657 h 1565074"/>
                  <a:gd name="connsiteX9" fmla="*/ 278674 w 645182"/>
                  <a:gd name="connsiteY9" fmla="*/ 1565074 h 1565074"/>
                  <a:gd name="connsiteX10" fmla="*/ 452845 w 645182"/>
                  <a:gd name="connsiteY10" fmla="*/ 1556366 h 1565074"/>
                  <a:gd name="connsiteX11" fmla="*/ 496388 w 645182"/>
                  <a:gd name="connsiteY11" fmla="*/ 1512823 h 1565074"/>
                  <a:gd name="connsiteX12" fmla="*/ 522514 w 645182"/>
                  <a:gd name="connsiteY12" fmla="*/ 1486697 h 1565074"/>
                  <a:gd name="connsiteX13" fmla="*/ 539931 w 645182"/>
                  <a:gd name="connsiteY13" fmla="*/ 1460571 h 1565074"/>
                  <a:gd name="connsiteX14" fmla="*/ 522514 w 645182"/>
                  <a:gd name="connsiteY14" fmla="*/ 1242857 h 1565074"/>
                  <a:gd name="connsiteX15" fmla="*/ 513805 w 645182"/>
                  <a:gd name="connsiteY15" fmla="*/ 1077394 h 1565074"/>
                  <a:gd name="connsiteX16" fmla="*/ 496388 w 645182"/>
                  <a:gd name="connsiteY16" fmla="*/ 964183 h 1565074"/>
                  <a:gd name="connsiteX17" fmla="*/ 487680 w 645182"/>
                  <a:gd name="connsiteY17" fmla="*/ 868389 h 1565074"/>
                  <a:gd name="connsiteX18" fmla="*/ 461554 w 645182"/>
                  <a:gd name="connsiteY18" fmla="*/ 781303 h 1565074"/>
                  <a:gd name="connsiteX19" fmla="*/ 435428 w 645182"/>
                  <a:gd name="connsiteY19" fmla="*/ 650674 h 1565074"/>
                  <a:gd name="connsiteX20" fmla="*/ 444137 w 645182"/>
                  <a:gd name="connsiteY20" fmla="*/ 493920 h 1565074"/>
                  <a:gd name="connsiteX21" fmla="*/ 478971 w 645182"/>
                  <a:gd name="connsiteY21" fmla="*/ 424251 h 1565074"/>
                  <a:gd name="connsiteX22" fmla="*/ 505097 w 645182"/>
                  <a:gd name="connsiteY22" fmla="*/ 363291 h 1565074"/>
                  <a:gd name="connsiteX23" fmla="*/ 522514 w 645182"/>
                  <a:gd name="connsiteY23" fmla="*/ 337166 h 1565074"/>
                  <a:gd name="connsiteX24" fmla="*/ 531223 w 645182"/>
                  <a:gd name="connsiteY24" fmla="*/ 311040 h 1565074"/>
                  <a:gd name="connsiteX25" fmla="*/ 557348 w 645182"/>
                  <a:gd name="connsiteY25" fmla="*/ 284914 h 1565074"/>
                  <a:gd name="connsiteX26" fmla="*/ 574765 w 645182"/>
                  <a:gd name="connsiteY26" fmla="*/ 250080 h 1565074"/>
                  <a:gd name="connsiteX27" fmla="*/ 609600 w 645182"/>
                  <a:gd name="connsiteY27" fmla="*/ 197829 h 1565074"/>
                  <a:gd name="connsiteX28" fmla="*/ 627017 w 645182"/>
                  <a:gd name="connsiteY28" fmla="*/ 171703 h 1565074"/>
                  <a:gd name="connsiteX29" fmla="*/ 644434 w 645182"/>
                  <a:gd name="connsiteY29" fmla="*/ 119451 h 1565074"/>
                  <a:gd name="connsiteX30" fmla="*/ 600755 w 645182"/>
                  <a:gd name="connsiteY30" fmla="*/ 457 h 1565074"/>
                  <a:gd name="connsiteX0" fmla="*/ 600755 w 645182"/>
                  <a:gd name="connsiteY0" fmla="*/ 457 h 1565074"/>
                  <a:gd name="connsiteX1" fmla="*/ 352288 w 645182"/>
                  <a:gd name="connsiteY1" fmla="*/ 167283 h 1565074"/>
                  <a:gd name="connsiteX2" fmla="*/ 123689 w 645182"/>
                  <a:gd name="connsiteY2" fmla="*/ 366694 h 1565074"/>
                  <a:gd name="connsiteX3" fmla="*/ 43543 w 645182"/>
                  <a:gd name="connsiteY3" fmla="*/ 1225440 h 1565074"/>
                  <a:gd name="connsiteX4" fmla="*/ 34834 w 645182"/>
                  <a:gd name="connsiteY4" fmla="*/ 1268983 h 1565074"/>
                  <a:gd name="connsiteX5" fmla="*/ 26125 w 645182"/>
                  <a:gd name="connsiteY5" fmla="*/ 1338651 h 1565074"/>
                  <a:gd name="connsiteX6" fmla="*/ 8708 w 645182"/>
                  <a:gd name="connsiteY6" fmla="*/ 1390903 h 1565074"/>
                  <a:gd name="connsiteX7" fmla="*/ 0 w 645182"/>
                  <a:gd name="connsiteY7" fmla="*/ 1460571 h 1565074"/>
                  <a:gd name="connsiteX8" fmla="*/ 182880 w 645182"/>
                  <a:gd name="connsiteY8" fmla="*/ 1547657 h 1565074"/>
                  <a:gd name="connsiteX9" fmla="*/ 278674 w 645182"/>
                  <a:gd name="connsiteY9" fmla="*/ 1565074 h 1565074"/>
                  <a:gd name="connsiteX10" fmla="*/ 452845 w 645182"/>
                  <a:gd name="connsiteY10" fmla="*/ 1556366 h 1565074"/>
                  <a:gd name="connsiteX11" fmla="*/ 496388 w 645182"/>
                  <a:gd name="connsiteY11" fmla="*/ 1512823 h 1565074"/>
                  <a:gd name="connsiteX12" fmla="*/ 522514 w 645182"/>
                  <a:gd name="connsiteY12" fmla="*/ 1486697 h 1565074"/>
                  <a:gd name="connsiteX13" fmla="*/ 539931 w 645182"/>
                  <a:gd name="connsiteY13" fmla="*/ 1460571 h 1565074"/>
                  <a:gd name="connsiteX14" fmla="*/ 522514 w 645182"/>
                  <a:gd name="connsiteY14" fmla="*/ 1242857 h 1565074"/>
                  <a:gd name="connsiteX15" fmla="*/ 513805 w 645182"/>
                  <a:gd name="connsiteY15" fmla="*/ 1077394 h 1565074"/>
                  <a:gd name="connsiteX16" fmla="*/ 496388 w 645182"/>
                  <a:gd name="connsiteY16" fmla="*/ 964183 h 1565074"/>
                  <a:gd name="connsiteX17" fmla="*/ 487680 w 645182"/>
                  <a:gd name="connsiteY17" fmla="*/ 868389 h 1565074"/>
                  <a:gd name="connsiteX18" fmla="*/ 461554 w 645182"/>
                  <a:gd name="connsiteY18" fmla="*/ 781303 h 1565074"/>
                  <a:gd name="connsiteX19" fmla="*/ 435428 w 645182"/>
                  <a:gd name="connsiteY19" fmla="*/ 650674 h 1565074"/>
                  <a:gd name="connsiteX20" fmla="*/ 444137 w 645182"/>
                  <a:gd name="connsiteY20" fmla="*/ 493920 h 1565074"/>
                  <a:gd name="connsiteX21" fmla="*/ 478971 w 645182"/>
                  <a:gd name="connsiteY21" fmla="*/ 424251 h 1565074"/>
                  <a:gd name="connsiteX22" fmla="*/ 505097 w 645182"/>
                  <a:gd name="connsiteY22" fmla="*/ 363291 h 1565074"/>
                  <a:gd name="connsiteX23" fmla="*/ 522514 w 645182"/>
                  <a:gd name="connsiteY23" fmla="*/ 337166 h 1565074"/>
                  <a:gd name="connsiteX24" fmla="*/ 531223 w 645182"/>
                  <a:gd name="connsiteY24" fmla="*/ 311040 h 1565074"/>
                  <a:gd name="connsiteX25" fmla="*/ 557348 w 645182"/>
                  <a:gd name="connsiteY25" fmla="*/ 284914 h 1565074"/>
                  <a:gd name="connsiteX26" fmla="*/ 574765 w 645182"/>
                  <a:gd name="connsiteY26" fmla="*/ 250080 h 1565074"/>
                  <a:gd name="connsiteX27" fmla="*/ 609600 w 645182"/>
                  <a:gd name="connsiteY27" fmla="*/ 197829 h 1565074"/>
                  <a:gd name="connsiteX28" fmla="*/ 627017 w 645182"/>
                  <a:gd name="connsiteY28" fmla="*/ 171703 h 1565074"/>
                  <a:gd name="connsiteX29" fmla="*/ 644434 w 645182"/>
                  <a:gd name="connsiteY29" fmla="*/ 119451 h 1565074"/>
                  <a:gd name="connsiteX30" fmla="*/ 600755 w 645182"/>
                  <a:gd name="connsiteY30" fmla="*/ 457 h 1565074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43543 w 645182"/>
                  <a:gd name="connsiteY3" fmla="*/ 1225576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43543 w 645182"/>
                  <a:gd name="connsiteY3" fmla="*/ 1225576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6886 w 645182"/>
                  <a:gd name="connsiteY3" fmla="*/ 1032695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6886 w 645182"/>
                  <a:gd name="connsiteY3" fmla="*/ 1032695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9268 w 645182"/>
                  <a:gd name="connsiteY3" fmla="*/ 677889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9268 w 645182"/>
                  <a:gd name="connsiteY3" fmla="*/ 677889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9268 w 645182"/>
                  <a:gd name="connsiteY3" fmla="*/ 677889 h 1565210"/>
                  <a:gd name="connsiteX4" fmla="*/ 122940 w 645182"/>
                  <a:gd name="connsiteY4" fmla="*/ 1042900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3553 w 647980"/>
                  <a:gd name="connsiteY0" fmla="*/ 593 h 1565210"/>
                  <a:gd name="connsiteX1" fmla="*/ 345561 w 647980"/>
                  <a:gd name="connsiteY1" fmla="*/ 174563 h 1565210"/>
                  <a:gd name="connsiteX2" fmla="*/ 126487 w 647980"/>
                  <a:gd name="connsiteY2" fmla="*/ 366830 h 1565210"/>
                  <a:gd name="connsiteX3" fmla="*/ 132066 w 647980"/>
                  <a:gd name="connsiteY3" fmla="*/ 677889 h 1565210"/>
                  <a:gd name="connsiteX4" fmla="*/ 125738 w 647980"/>
                  <a:gd name="connsiteY4" fmla="*/ 1042900 h 1565210"/>
                  <a:gd name="connsiteX5" fmla="*/ 117029 w 647980"/>
                  <a:gd name="connsiteY5" fmla="*/ 1205437 h 1565210"/>
                  <a:gd name="connsiteX6" fmla="*/ 11506 w 647980"/>
                  <a:gd name="connsiteY6" fmla="*/ 1391039 h 1565210"/>
                  <a:gd name="connsiteX7" fmla="*/ 2798 w 647980"/>
                  <a:gd name="connsiteY7" fmla="*/ 1460707 h 1565210"/>
                  <a:gd name="connsiteX8" fmla="*/ 185678 w 647980"/>
                  <a:gd name="connsiteY8" fmla="*/ 1547793 h 1565210"/>
                  <a:gd name="connsiteX9" fmla="*/ 281472 w 647980"/>
                  <a:gd name="connsiteY9" fmla="*/ 1565210 h 1565210"/>
                  <a:gd name="connsiteX10" fmla="*/ 455643 w 647980"/>
                  <a:gd name="connsiteY10" fmla="*/ 1556502 h 1565210"/>
                  <a:gd name="connsiteX11" fmla="*/ 499186 w 647980"/>
                  <a:gd name="connsiteY11" fmla="*/ 1512959 h 1565210"/>
                  <a:gd name="connsiteX12" fmla="*/ 525312 w 647980"/>
                  <a:gd name="connsiteY12" fmla="*/ 1486833 h 1565210"/>
                  <a:gd name="connsiteX13" fmla="*/ 542729 w 647980"/>
                  <a:gd name="connsiteY13" fmla="*/ 1460707 h 1565210"/>
                  <a:gd name="connsiteX14" fmla="*/ 525312 w 647980"/>
                  <a:gd name="connsiteY14" fmla="*/ 1242993 h 1565210"/>
                  <a:gd name="connsiteX15" fmla="*/ 516603 w 647980"/>
                  <a:gd name="connsiteY15" fmla="*/ 1077530 h 1565210"/>
                  <a:gd name="connsiteX16" fmla="*/ 499186 w 647980"/>
                  <a:gd name="connsiteY16" fmla="*/ 964319 h 1565210"/>
                  <a:gd name="connsiteX17" fmla="*/ 490478 w 647980"/>
                  <a:gd name="connsiteY17" fmla="*/ 868525 h 1565210"/>
                  <a:gd name="connsiteX18" fmla="*/ 464352 w 647980"/>
                  <a:gd name="connsiteY18" fmla="*/ 781439 h 1565210"/>
                  <a:gd name="connsiteX19" fmla="*/ 438226 w 647980"/>
                  <a:gd name="connsiteY19" fmla="*/ 650810 h 1565210"/>
                  <a:gd name="connsiteX20" fmla="*/ 446935 w 647980"/>
                  <a:gd name="connsiteY20" fmla="*/ 494056 h 1565210"/>
                  <a:gd name="connsiteX21" fmla="*/ 481769 w 647980"/>
                  <a:gd name="connsiteY21" fmla="*/ 424387 h 1565210"/>
                  <a:gd name="connsiteX22" fmla="*/ 507895 w 647980"/>
                  <a:gd name="connsiteY22" fmla="*/ 363427 h 1565210"/>
                  <a:gd name="connsiteX23" fmla="*/ 525312 w 647980"/>
                  <a:gd name="connsiteY23" fmla="*/ 337302 h 1565210"/>
                  <a:gd name="connsiteX24" fmla="*/ 534021 w 647980"/>
                  <a:gd name="connsiteY24" fmla="*/ 311176 h 1565210"/>
                  <a:gd name="connsiteX25" fmla="*/ 560146 w 647980"/>
                  <a:gd name="connsiteY25" fmla="*/ 285050 h 1565210"/>
                  <a:gd name="connsiteX26" fmla="*/ 577563 w 647980"/>
                  <a:gd name="connsiteY26" fmla="*/ 250216 h 1565210"/>
                  <a:gd name="connsiteX27" fmla="*/ 612398 w 647980"/>
                  <a:gd name="connsiteY27" fmla="*/ 197965 h 1565210"/>
                  <a:gd name="connsiteX28" fmla="*/ 629815 w 647980"/>
                  <a:gd name="connsiteY28" fmla="*/ 171839 h 1565210"/>
                  <a:gd name="connsiteX29" fmla="*/ 647232 w 647980"/>
                  <a:gd name="connsiteY29" fmla="*/ 119587 h 1565210"/>
                  <a:gd name="connsiteX30" fmla="*/ 603553 w 647980"/>
                  <a:gd name="connsiteY30" fmla="*/ 593 h 1565210"/>
                  <a:gd name="connsiteX0" fmla="*/ 601623 w 646050"/>
                  <a:gd name="connsiteY0" fmla="*/ 593 h 1565210"/>
                  <a:gd name="connsiteX1" fmla="*/ 343631 w 646050"/>
                  <a:gd name="connsiteY1" fmla="*/ 174563 h 1565210"/>
                  <a:gd name="connsiteX2" fmla="*/ 124557 w 646050"/>
                  <a:gd name="connsiteY2" fmla="*/ 366830 h 1565210"/>
                  <a:gd name="connsiteX3" fmla="*/ 130136 w 646050"/>
                  <a:gd name="connsiteY3" fmla="*/ 677889 h 1565210"/>
                  <a:gd name="connsiteX4" fmla="*/ 123808 w 646050"/>
                  <a:gd name="connsiteY4" fmla="*/ 1042900 h 1565210"/>
                  <a:gd name="connsiteX5" fmla="*/ 115099 w 646050"/>
                  <a:gd name="connsiteY5" fmla="*/ 1205437 h 1565210"/>
                  <a:gd name="connsiteX6" fmla="*/ 868 w 646050"/>
                  <a:gd name="connsiteY6" fmla="*/ 1460707 h 1565210"/>
                  <a:gd name="connsiteX7" fmla="*/ 183748 w 646050"/>
                  <a:gd name="connsiteY7" fmla="*/ 1547793 h 1565210"/>
                  <a:gd name="connsiteX8" fmla="*/ 279542 w 646050"/>
                  <a:gd name="connsiteY8" fmla="*/ 1565210 h 1565210"/>
                  <a:gd name="connsiteX9" fmla="*/ 453713 w 646050"/>
                  <a:gd name="connsiteY9" fmla="*/ 1556502 h 1565210"/>
                  <a:gd name="connsiteX10" fmla="*/ 497256 w 646050"/>
                  <a:gd name="connsiteY10" fmla="*/ 1512959 h 1565210"/>
                  <a:gd name="connsiteX11" fmla="*/ 523382 w 646050"/>
                  <a:gd name="connsiteY11" fmla="*/ 1486833 h 1565210"/>
                  <a:gd name="connsiteX12" fmla="*/ 540799 w 646050"/>
                  <a:gd name="connsiteY12" fmla="*/ 1460707 h 1565210"/>
                  <a:gd name="connsiteX13" fmla="*/ 523382 w 646050"/>
                  <a:gd name="connsiteY13" fmla="*/ 1242993 h 1565210"/>
                  <a:gd name="connsiteX14" fmla="*/ 514673 w 646050"/>
                  <a:gd name="connsiteY14" fmla="*/ 1077530 h 1565210"/>
                  <a:gd name="connsiteX15" fmla="*/ 497256 w 646050"/>
                  <a:gd name="connsiteY15" fmla="*/ 964319 h 1565210"/>
                  <a:gd name="connsiteX16" fmla="*/ 488548 w 646050"/>
                  <a:gd name="connsiteY16" fmla="*/ 868525 h 1565210"/>
                  <a:gd name="connsiteX17" fmla="*/ 462422 w 646050"/>
                  <a:gd name="connsiteY17" fmla="*/ 781439 h 1565210"/>
                  <a:gd name="connsiteX18" fmla="*/ 436296 w 646050"/>
                  <a:gd name="connsiteY18" fmla="*/ 650810 h 1565210"/>
                  <a:gd name="connsiteX19" fmla="*/ 445005 w 646050"/>
                  <a:gd name="connsiteY19" fmla="*/ 494056 h 1565210"/>
                  <a:gd name="connsiteX20" fmla="*/ 479839 w 646050"/>
                  <a:gd name="connsiteY20" fmla="*/ 424387 h 1565210"/>
                  <a:gd name="connsiteX21" fmla="*/ 505965 w 646050"/>
                  <a:gd name="connsiteY21" fmla="*/ 363427 h 1565210"/>
                  <a:gd name="connsiteX22" fmla="*/ 523382 w 646050"/>
                  <a:gd name="connsiteY22" fmla="*/ 337302 h 1565210"/>
                  <a:gd name="connsiteX23" fmla="*/ 532091 w 646050"/>
                  <a:gd name="connsiteY23" fmla="*/ 311176 h 1565210"/>
                  <a:gd name="connsiteX24" fmla="*/ 558216 w 646050"/>
                  <a:gd name="connsiteY24" fmla="*/ 285050 h 1565210"/>
                  <a:gd name="connsiteX25" fmla="*/ 575633 w 646050"/>
                  <a:gd name="connsiteY25" fmla="*/ 250216 h 1565210"/>
                  <a:gd name="connsiteX26" fmla="*/ 610468 w 646050"/>
                  <a:gd name="connsiteY26" fmla="*/ 197965 h 1565210"/>
                  <a:gd name="connsiteX27" fmla="*/ 627885 w 646050"/>
                  <a:gd name="connsiteY27" fmla="*/ 171839 h 1565210"/>
                  <a:gd name="connsiteX28" fmla="*/ 645302 w 646050"/>
                  <a:gd name="connsiteY28" fmla="*/ 119587 h 1565210"/>
                  <a:gd name="connsiteX29" fmla="*/ 601623 w 646050"/>
                  <a:gd name="connsiteY29" fmla="*/ 593 h 1565210"/>
                  <a:gd name="connsiteX0" fmla="*/ 520021 w 564448"/>
                  <a:gd name="connsiteY0" fmla="*/ 593 h 1565210"/>
                  <a:gd name="connsiteX1" fmla="*/ 262029 w 564448"/>
                  <a:gd name="connsiteY1" fmla="*/ 174563 h 1565210"/>
                  <a:gd name="connsiteX2" fmla="*/ 42955 w 564448"/>
                  <a:gd name="connsiteY2" fmla="*/ 366830 h 1565210"/>
                  <a:gd name="connsiteX3" fmla="*/ 48534 w 564448"/>
                  <a:gd name="connsiteY3" fmla="*/ 677889 h 1565210"/>
                  <a:gd name="connsiteX4" fmla="*/ 42206 w 564448"/>
                  <a:gd name="connsiteY4" fmla="*/ 1042900 h 1565210"/>
                  <a:gd name="connsiteX5" fmla="*/ 33497 w 564448"/>
                  <a:gd name="connsiteY5" fmla="*/ 1205437 h 1565210"/>
                  <a:gd name="connsiteX6" fmla="*/ 14516 w 564448"/>
                  <a:gd name="connsiteY6" fmla="*/ 1534526 h 1565210"/>
                  <a:gd name="connsiteX7" fmla="*/ 102146 w 564448"/>
                  <a:gd name="connsiteY7" fmla="*/ 1547793 h 1565210"/>
                  <a:gd name="connsiteX8" fmla="*/ 197940 w 564448"/>
                  <a:gd name="connsiteY8" fmla="*/ 1565210 h 1565210"/>
                  <a:gd name="connsiteX9" fmla="*/ 372111 w 564448"/>
                  <a:gd name="connsiteY9" fmla="*/ 1556502 h 1565210"/>
                  <a:gd name="connsiteX10" fmla="*/ 415654 w 564448"/>
                  <a:gd name="connsiteY10" fmla="*/ 1512959 h 1565210"/>
                  <a:gd name="connsiteX11" fmla="*/ 441780 w 564448"/>
                  <a:gd name="connsiteY11" fmla="*/ 1486833 h 1565210"/>
                  <a:gd name="connsiteX12" fmla="*/ 459197 w 564448"/>
                  <a:gd name="connsiteY12" fmla="*/ 1460707 h 1565210"/>
                  <a:gd name="connsiteX13" fmla="*/ 441780 w 564448"/>
                  <a:gd name="connsiteY13" fmla="*/ 1242993 h 1565210"/>
                  <a:gd name="connsiteX14" fmla="*/ 433071 w 564448"/>
                  <a:gd name="connsiteY14" fmla="*/ 1077530 h 1565210"/>
                  <a:gd name="connsiteX15" fmla="*/ 415654 w 564448"/>
                  <a:gd name="connsiteY15" fmla="*/ 964319 h 1565210"/>
                  <a:gd name="connsiteX16" fmla="*/ 406946 w 564448"/>
                  <a:gd name="connsiteY16" fmla="*/ 868525 h 1565210"/>
                  <a:gd name="connsiteX17" fmla="*/ 380820 w 564448"/>
                  <a:gd name="connsiteY17" fmla="*/ 781439 h 1565210"/>
                  <a:gd name="connsiteX18" fmla="*/ 354694 w 564448"/>
                  <a:gd name="connsiteY18" fmla="*/ 650810 h 1565210"/>
                  <a:gd name="connsiteX19" fmla="*/ 363403 w 564448"/>
                  <a:gd name="connsiteY19" fmla="*/ 494056 h 1565210"/>
                  <a:gd name="connsiteX20" fmla="*/ 398237 w 564448"/>
                  <a:gd name="connsiteY20" fmla="*/ 424387 h 1565210"/>
                  <a:gd name="connsiteX21" fmla="*/ 424363 w 564448"/>
                  <a:gd name="connsiteY21" fmla="*/ 363427 h 1565210"/>
                  <a:gd name="connsiteX22" fmla="*/ 441780 w 564448"/>
                  <a:gd name="connsiteY22" fmla="*/ 337302 h 1565210"/>
                  <a:gd name="connsiteX23" fmla="*/ 450489 w 564448"/>
                  <a:gd name="connsiteY23" fmla="*/ 311176 h 1565210"/>
                  <a:gd name="connsiteX24" fmla="*/ 476614 w 564448"/>
                  <a:gd name="connsiteY24" fmla="*/ 285050 h 1565210"/>
                  <a:gd name="connsiteX25" fmla="*/ 494031 w 564448"/>
                  <a:gd name="connsiteY25" fmla="*/ 250216 h 1565210"/>
                  <a:gd name="connsiteX26" fmla="*/ 528866 w 564448"/>
                  <a:gd name="connsiteY26" fmla="*/ 197965 h 1565210"/>
                  <a:gd name="connsiteX27" fmla="*/ 546283 w 564448"/>
                  <a:gd name="connsiteY27" fmla="*/ 171839 h 1565210"/>
                  <a:gd name="connsiteX28" fmla="*/ 563700 w 564448"/>
                  <a:gd name="connsiteY28" fmla="*/ 119587 h 1565210"/>
                  <a:gd name="connsiteX29" fmla="*/ 520021 w 564448"/>
                  <a:gd name="connsiteY29" fmla="*/ 593 h 1565210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410389 w 559183"/>
                  <a:gd name="connsiteY9" fmla="*/ 1512959 h 1570988"/>
                  <a:gd name="connsiteX10" fmla="*/ 436515 w 559183"/>
                  <a:gd name="connsiteY10" fmla="*/ 1486833 h 1570988"/>
                  <a:gd name="connsiteX11" fmla="*/ 453932 w 559183"/>
                  <a:gd name="connsiteY11" fmla="*/ 1460707 h 1570988"/>
                  <a:gd name="connsiteX12" fmla="*/ 436515 w 559183"/>
                  <a:gd name="connsiteY12" fmla="*/ 1242993 h 1570988"/>
                  <a:gd name="connsiteX13" fmla="*/ 427806 w 559183"/>
                  <a:gd name="connsiteY13" fmla="*/ 1077530 h 1570988"/>
                  <a:gd name="connsiteX14" fmla="*/ 410389 w 559183"/>
                  <a:gd name="connsiteY14" fmla="*/ 964319 h 1570988"/>
                  <a:gd name="connsiteX15" fmla="*/ 401681 w 559183"/>
                  <a:gd name="connsiteY15" fmla="*/ 868525 h 1570988"/>
                  <a:gd name="connsiteX16" fmla="*/ 375555 w 559183"/>
                  <a:gd name="connsiteY16" fmla="*/ 781439 h 1570988"/>
                  <a:gd name="connsiteX17" fmla="*/ 349429 w 559183"/>
                  <a:gd name="connsiteY17" fmla="*/ 650810 h 1570988"/>
                  <a:gd name="connsiteX18" fmla="*/ 358138 w 559183"/>
                  <a:gd name="connsiteY18" fmla="*/ 494056 h 1570988"/>
                  <a:gd name="connsiteX19" fmla="*/ 392972 w 559183"/>
                  <a:gd name="connsiteY19" fmla="*/ 424387 h 1570988"/>
                  <a:gd name="connsiteX20" fmla="*/ 419098 w 559183"/>
                  <a:gd name="connsiteY20" fmla="*/ 363427 h 1570988"/>
                  <a:gd name="connsiteX21" fmla="*/ 436515 w 559183"/>
                  <a:gd name="connsiteY21" fmla="*/ 337302 h 1570988"/>
                  <a:gd name="connsiteX22" fmla="*/ 445224 w 559183"/>
                  <a:gd name="connsiteY22" fmla="*/ 311176 h 1570988"/>
                  <a:gd name="connsiteX23" fmla="*/ 471349 w 559183"/>
                  <a:gd name="connsiteY23" fmla="*/ 285050 h 1570988"/>
                  <a:gd name="connsiteX24" fmla="*/ 488766 w 559183"/>
                  <a:gd name="connsiteY24" fmla="*/ 250216 h 1570988"/>
                  <a:gd name="connsiteX25" fmla="*/ 523601 w 559183"/>
                  <a:gd name="connsiteY25" fmla="*/ 197965 h 1570988"/>
                  <a:gd name="connsiteX26" fmla="*/ 541018 w 559183"/>
                  <a:gd name="connsiteY26" fmla="*/ 171839 h 1570988"/>
                  <a:gd name="connsiteX27" fmla="*/ 558435 w 559183"/>
                  <a:gd name="connsiteY27" fmla="*/ 119587 h 1570988"/>
                  <a:gd name="connsiteX28" fmla="*/ 514756 w 559183"/>
                  <a:gd name="connsiteY28" fmla="*/ 593 h 1570988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410389 w 559183"/>
                  <a:gd name="connsiteY9" fmla="*/ 1512959 h 1570988"/>
                  <a:gd name="connsiteX10" fmla="*/ 436515 w 559183"/>
                  <a:gd name="connsiteY10" fmla="*/ 1486833 h 1570988"/>
                  <a:gd name="connsiteX11" fmla="*/ 453932 w 559183"/>
                  <a:gd name="connsiteY11" fmla="*/ 1460707 h 1570988"/>
                  <a:gd name="connsiteX12" fmla="*/ 343647 w 559183"/>
                  <a:gd name="connsiteY12" fmla="*/ 1266805 h 1570988"/>
                  <a:gd name="connsiteX13" fmla="*/ 427806 w 559183"/>
                  <a:gd name="connsiteY13" fmla="*/ 1077530 h 1570988"/>
                  <a:gd name="connsiteX14" fmla="*/ 410389 w 559183"/>
                  <a:gd name="connsiteY14" fmla="*/ 964319 h 1570988"/>
                  <a:gd name="connsiteX15" fmla="*/ 401681 w 559183"/>
                  <a:gd name="connsiteY15" fmla="*/ 868525 h 1570988"/>
                  <a:gd name="connsiteX16" fmla="*/ 375555 w 559183"/>
                  <a:gd name="connsiteY16" fmla="*/ 781439 h 1570988"/>
                  <a:gd name="connsiteX17" fmla="*/ 349429 w 559183"/>
                  <a:gd name="connsiteY17" fmla="*/ 650810 h 1570988"/>
                  <a:gd name="connsiteX18" fmla="*/ 358138 w 559183"/>
                  <a:gd name="connsiteY18" fmla="*/ 494056 h 1570988"/>
                  <a:gd name="connsiteX19" fmla="*/ 392972 w 559183"/>
                  <a:gd name="connsiteY19" fmla="*/ 424387 h 1570988"/>
                  <a:gd name="connsiteX20" fmla="*/ 419098 w 559183"/>
                  <a:gd name="connsiteY20" fmla="*/ 363427 h 1570988"/>
                  <a:gd name="connsiteX21" fmla="*/ 436515 w 559183"/>
                  <a:gd name="connsiteY21" fmla="*/ 337302 h 1570988"/>
                  <a:gd name="connsiteX22" fmla="*/ 445224 w 559183"/>
                  <a:gd name="connsiteY22" fmla="*/ 311176 h 1570988"/>
                  <a:gd name="connsiteX23" fmla="*/ 471349 w 559183"/>
                  <a:gd name="connsiteY23" fmla="*/ 285050 h 1570988"/>
                  <a:gd name="connsiteX24" fmla="*/ 488766 w 559183"/>
                  <a:gd name="connsiteY24" fmla="*/ 250216 h 1570988"/>
                  <a:gd name="connsiteX25" fmla="*/ 523601 w 559183"/>
                  <a:gd name="connsiteY25" fmla="*/ 197965 h 1570988"/>
                  <a:gd name="connsiteX26" fmla="*/ 541018 w 559183"/>
                  <a:gd name="connsiteY26" fmla="*/ 171839 h 1570988"/>
                  <a:gd name="connsiteX27" fmla="*/ 558435 w 559183"/>
                  <a:gd name="connsiteY27" fmla="*/ 119587 h 1570988"/>
                  <a:gd name="connsiteX28" fmla="*/ 514756 w 559183"/>
                  <a:gd name="connsiteY28" fmla="*/ 593 h 1570988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410389 w 559183"/>
                  <a:gd name="connsiteY9" fmla="*/ 1512959 h 1570988"/>
                  <a:gd name="connsiteX10" fmla="*/ 436515 w 559183"/>
                  <a:gd name="connsiteY10" fmla="*/ 1486833 h 1570988"/>
                  <a:gd name="connsiteX11" fmla="*/ 343647 w 559183"/>
                  <a:gd name="connsiteY11" fmla="*/ 1266805 h 1570988"/>
                  <a:gd name="connsiteX12" fmla="*/ 427806 w 559183"/>
                  <a:gd name="connsiteY12" fmla="*/ 1077530 h 1570988"/>
                  <a:gd name="connsiteX13" fmla="*/ 410389 w 559183"/>
                  <a:gd name="connsiteY13" fmla="*/ 964319 h 1570988"/>
                  <a:gd name="connsiteX14" fmla="*/ 401681 w 559183"/>
                  <a:gd name="connsiteY14" fmla="*/ 868525 h 1570988"/>
                  <a:gd name="connsiteX15" fmla="*/ 375555 w 559183"/>
                  <a:gd name="connsiteY15" fmla="*/ 781439 h 1570988"/>
                  <a:gd name="connsiteX16" fmla="*/ 349429 w 559183"/>
                  <a:gd name="connsiteY16" fmla="*/ 650810 h 1570988"/>
                  <a:gd name="connsiteX17" fmla="*/ 358138 w 559183"/>
                  <a:gd name="connsiteY17" fmla="*/ 494056 h 1570988"/>
                  <a:gd name="connsiteX18" fmla="*/ 392972 w 559183"/>
                  <a:gd name="connsiteY18" fmla="*/ 424387 h 1570988"/>
                  <a:gd name="connsiteX19" fmla="*/ 419098 w 559183"/>
                  <a:gd name="connsiteY19" fmla="*/ 363427 h 1570988"/>
                  <a:gd name="connsiteX20" fmla="*/ 436515 w 559183"/>
                  <a:gd name="connsiteY20" fmla="*/ 337302 h 1570988"/>
                  <a:gd name="connsiteX21" fmla="*/ 445224 w 559183"/>
                  <a:gd name="connsiteY21" fmla="*/ 311176 h 1570988"/>
                  <a:gd name="connsiteX22" fmla="*/ 471349 w 559183"/>
                  <a:gd name="connsiteY22" fmla="*/ 285050 h 1570988"/>
                  <a:gd name="connsiteX23" fmla="*/ 488766 w 559183"/>
                  <a:gd name="connsiteY23" fmla="*/ 250216 h 1570988"/>
                  <a:gd name="connsiteX24" fmla="*/ 523601 w 559183"/>
                  <a:gd name="connsiteY24" fmla="*/ 197965 h 1570988"/>
                  <a:gd name="connsiteX25" fmla="*/ 541018 w 559183"/>
                  <a:gd name="connsiteY25" fmla="*/ 171839 h 1570988"/>
                  <a:gd name="connsiteX26" fmla="*/ 558435 w 559183"/>
                  <a:gd name="connsiteY26" fmla="*/ 119587 h 1570988"/>
                  <a:gd name="connsiteX27" fmla="*/ 514756 w 559183"/>
                  <a:gd name="connsiteY27" fmla="*/ 593 h 1570988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410389 w 559183"/>
                  <a:gd name="connsiteY9" fmla="*/ 1512959 h 1570988"/>
                  <a:gd name="connsiteX10" fmla="*/ 343647 w 559183"/>
                  <a:gd name="connsiteY10" fmla="*/ 1266805 h 1570988"/>
                  <a:gd name="connsiteX11" fmla="*/ 427806 w 559183"/>
                  <a:gd name="connsiteY11" fmla="*/ 1077530 h 1570988"/>
                  <a:gd name="connsiteX12" fmla="*/ 410389 w 559183"/>
                  <a:gd name="connsiteY12" fmla="*/ 964319 h 1570988"/>
                  <a:gd name="connsiteX13" fmla="*/ 401681 w 559183"/>
                  <a:gd name="connsiteY13" fmla="*/ 868525 h 1570988"/>
                  <a:gd name="connsiteX14" fmla="*/ 375555 w 559183"/>
                  <a:gd name="connsiteY14" fmla="*/ 781439 h 1570988"/>
                  <a:gd name="connsiteX15" fmla="*/ 349429 w 559183"/>
                  <a:gd name="connsiteY15" fmla="*/ 650810 h 1570988"/>
                  <a:gd name="connsiteX16" fmla="*/ 358138 w 559183"/>
                  <a:gd name="connsiteY16" fmla="*/ 494056 h 1570988"/>
                  <a:gd name="connsiteX17" fmla="*/ 392972 w 559183"/>
                  <a:gd name="connsiteY17" fmla="*/ 424387 h 1570988"/>
                  <a:gd name="connsiteX18" fmla="*/ 419098 w 559183"/>
                  <a:gd name="connsiteY18" fmla="*/ 363427 h 1570988"/>
                  <a:gd name="connsiteX19" fmla="*/ 436515 w 559183"/>
                  <a:gd name="connsiteY19" fmla="*/ 337302 h 1570988"/>
                  <a:gd name="connsiteX20" fmla="*/ 445224 w 559183"/>
                  <a:gd name="connsiteY20" fmla="*/ 311176 h 1570988"/>
                  <a:gd name="connsiteX21" fmla="*/ 471349 w 559183"/>
                  <a:gd name="connsiteY21" fmla="*/ 285050 h 1570988"/>
                  <a:gd name="connsiteX22" fmla="*/ 488766 w 559183"/>
                  <a:gd name="connsiteY22" fmla="*/ 250216 h 1570988"/>
                  <a:gd name="connsiteX23" fmla="*/ 523601 w 559183"/>
                  <a:gd name="connsiteY23" fmla="*/ 197965 h 1570988"/>
                  <a:gd name="connsiteX24" fmla="*/ 541018 w 559183"/>
                  <a:gd name="connsiteY24" fmla="*/ 171839 h 1570988"/>
                  <a:gd name="connsiteX25" fmla="*/ 558435 w 559183"/>
                  <a:gd name="connsiteY25" fmla="*/ 119587 h 1570988"/>
                  <a:gd name="connsiteX26" fmla="*/ 514756 w 559183"/>
                  <a:gd name="connsiteY26" fmla="*/ 593 h 1570988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343647 w 559183"/>
                  <a:gd name="connsiteY9" fmla="*/ 1266805 h 1570988"/>
                  <a:gd name="connsiteX10" fmla="*/ 427806 w 559183"/>
                  <a:gd name="connsiteY10" fmla="*/ 1077530 h 1570988"/>
                  <a:gd name="connsiteX11" fmla="*/ 410389 w 559183"/>
                  <a:gd name="connsiteY11" fmla="*/ 964319 h 1570988"/>
                  <a:gd name="connsiteX12" fmla="*/ 401681 w 559183"/>
                  <a:gd name="connsiteY12" fmla="*/ 868525 h 1570988"/>
                  <a:gd name="connsiteX13" fmla="*/ 375555 w 559183"/>
                  <a:gd name="connsiteY13" fmla="*/ 781439 h 1570988"/>
                  <a:gd name="connsiteX14" fmla="*/ 349429 w 559183"/>
                  <a:gd name="connsiteY14" fmla="*/ 650810 h 1570988"/>
                  <a:gd name="connsiteX15" fmla="*/ 358138 w 559183"/>
                  <a:gd name="connsiteY15" fmla="*/ 494056 h 1570988"/>
                  <a:gd name="connsiteX16" fmla="*/ 392972 w 559183"/>
                  <a:gd name="connsiteY16" fmla="*/ 424387 h 1570988"/>
                  <a:gd name="connsiteX17" fmla="*/ 419098 w 559183"/>
                  <a:gd name="connsiteY17" fmla="*/ 363427 h 1570988"/>
                  <a:gd name="connsiteX18" fmla="*/ 436515 w 559183"/>
                  <a:gd name="connsiteY18" fmla="*/ 337302 h 1570988"/>
                  <a:gd name="connsiteX19" fmla="*/ 445224 w 559183"/>
                  <a:gd name="connsiteY19" fmla="*/ 311176 h 1570988"/>
                  <a:gd name="connsiteX20" fmla="*/ 471349 w 559183"/>
                  <a:gd name="connsiteY20" fmla="*/ 285050 h 1570988"/>
                  <a:gd name="connsiteX21" fmla="*/ 488766 w 559183"/>
                  <a:gd name="connsiteY21" fmla="*/ 250216 h 1570988"/>
                  <a:gd name="connsiteX22" fmla="*/ 523601 w 559183"/>
                  <a:gd name="connsiteY22" fmla="*/ 197965 h 1570988"/>
                  <a:gd name="connsiteX23" fmla="*/ 541018 w 559183"/>
                  <a:gd name="connsiteY23" fmla="*/ 171839 h 1570988"/>
                  <a:gd name="connsiteX24" fmla="*/ 558435 w 559183"/>
                  <a:gd name="connsiteY24" fmla="*/ 119587 h 1570988"/>
                  <a:gd name="connsiteX25" fmla="*/ 514756 w 559183"/>
                  <a:gd name="connsiteY25" fmla="*/ 593 h 1570988"/>
                  <a:gd name="connsiteX0" fmla="*/ 514756 w 559183"/>
                  <a:gd name="connsiteY0" fmla="*/ 593 h 1570553"/>
                  <a:gd name="connsiteX1" fmla="*/ 256764 w 559183"/>
                  <a:gd name="connsiteY1" fmla="*/ 174563 h 1570553"/>
                  <a:gd name="connsiteX2" fmla="*/ 37690 w 559183"/>
                  <a:gd name="connsiteY2" fmla="*/ 366830 h 1570553"/>
                  <a:gd name="connsiteX3" fmla="*/ 43269 w 559183"/>
                  <a:gd name="connsiteY3" fmla="*/ 677889 h 1570553"/>
                  <a:gd name="connsiteX4" fmla="*/ 36941 w 559183"/>
                  <a:gd name="connsiteY4" fmla="*/ 1042900 h 1570553"/>
                  <a:gd name="connsiteX5" fmla="*/ 28232 w 559183"/>
                  <a:gd name="connsiteY5" fmla="*/ 1205437 h 1570553"/>
                  <a:gd name="connsiteX6" fmla="*/ 9251 w 559183"/>
                  <a:gd name="connsiteY6" fmla="*/ 1534526 h 1570553"/>
                  <a:gd name="connsiteX7" fmla="*/ 192675 w 559183"/>
                  <a:gd name="connsiteY7" fmla="*/ 1565210 h 1570553"/>
                  <a:gd name="connsiteX8" fmla="*/ 343033 w 559183"/>
                  <a:gd name="connsiteY8" fmla="*/ 1563646 h 1570553"/>
                  <a:gd name="connsiteX9" fmla="*/ 343647 w 559183"/>
                  <a:gd name="connsiteY9" fmla="*/ 1266805 h 1570553"/>
                  <a:gd name="connsiteX10" fmla="*/ 427806 w 559183"/>
                  <a:gd name="connsiteY10" fmla="*/ 1077530 h 1570553"/>
                  <a:gd name="connsiteX11" fmla="*/ 410389 w 559183"/>
                  <a:gd name="connsiteY11" fmla="*/ 964319 h 1570553"/>
                  <a:gd name="connsiteX12" fmla="*/ 401681 w 559183"/>
                  <a:gd name="connsiteY12" fmla="*/ 868525 h 1570553"/>
                  <a:gd name="connsiteX13" fmla="*/ 375555 w 559183"/>
                  <a:gd name="connsiteY13" fmla="*/ 781439 h 1570553"/>
                  <a:gd name="connsiteX14" fmla="*/ 349429 w 559183"/>
                  <a:gd name="connsiteY14" fmla="*/ 650810 h 1570553"/>
                  <a:gd name="connsiteX15" fmla="*/ 358138 w 559183"/>
                  <a:gd name="connsiteY15" fmla="*/ 494056 h 1570553"/>
                  <a:gd name="connsiteX16" fmla="*/ 392972 w 559183"/>
                  <a:gd name="connsiteY16" fmla="*/ 424387 h 1570553"/>
                  <a:gd name="connsiteX17" fmla="*/ 419098 w 559183"/>
                  <a:gd name="connsiteY17" fmla="*/ 363427 h 1570553"/>
                  <a:gd name="connsiteX18" fmla="*/ 436515 w 559183"/>
                  <a:gd name="connsiteY18" fmla="*/ 337302 h 1570553"/>
                  <a:gd name="connsiteX19" fmla="*/ 445224 w 559183"/>
                  <a:gd name="connsiteY19" fmla="*/ 311176 h 1570553"/>
                  <a:gd name="connsiteX20" fmla="*/ 471349 w 559183"/>
                  <a:gd name="connsiteY20" fmla="*/ 285050 h 1570553"/>
                  <a:gd name="connsiteX21" fmla="*/ 488766 w 559183"/>
                  <a:gd name="connsiteY21" fmla="*/ 250216 h 1570553"/>
                  <a:gd name="connsiteX22" fmla="*/ 523601 w 559183"/>
                  <a:gd name="connsiteY22" fmla="*/ 197965 h 1570553"/>
                  <a:gd name="connsiteX23" fmla="*/ 541018 w 559183"/>
                  <a:gd name="connsiteY23" fmla="*/ 171839 h 1570553"/>
                  <a:gd name="connsiteX24" fmla="*/ 558435 w 559183"/>
                  <a:gd name="connsiteY24" fmla="*/ 119587 h 1570553"/>
                  <a:gd name="connsiteX25" fmla="*/ 514756 w 559183"/>
                  <a:gd name="connsiteY25" fmla="*/ 593 h 1570553"/>
                  <a:gd name="connsiteX0" fmla="*/ 514756 w 558435"/>
                  <a:gd name="connsiteY0" fmla="*/ 593 h 1570553"/>
                  <a:gd name="connsiteX1" fmla="*/ 256764 w 558435"/>
                  <a:gd name="connsiteY1" fmla="*/ 174563 h 1570553"/>
                  <a:gd name="connsiteX2" fmla="*/ 37690 w 558435"/>
                  <a:gd name="connsiteY2" fmla="*/ 366830 h 1570553"/>
                  <a:gd name="connsiteX3" fmla="*/ 43269 w 558435"/>
                  <a:gd name="connsiteY3" fmla="*/ 677889 h 1570553"/>
                  <a:gd name="connsiteX4" fmla="*/ 36941 w 558435"/>
                  <a:gd name="connsiteY4" fmla="*/ 1042900 h 1570553"/>
                  <a:gd name="connsiteX5" fmla="*/ 28232 w 558435"/>
                  <a:gd name="connsiteY5" fmla="*/ 1205437 h 1570553"/>
                  <a:gd name="connsiteX6" fmla="*/ 9251 w 558435"/>
                  <a:gd name="connsiteY6" fmla="*/ 1534526 h 1570553"/>
                  <a:gd name="connsiteX7" fmla="*/ 192675 w 558435"/>
                  <a:gd name="connsiteY7" fmla="*/ 1565210 h 1570553"/>
                  <a:gd name="connsiteX8" fmla="*/ 343033 w 558435"/>
                  <a:gd name="connsiteY8" fmla="*/ 1563646 h 1570553"/>
                  <a:gd name="connsiteX9" fmla="*/ 343647 w 558435"/>
                  <a:gd name="connsiteY9" fmla="*/ 1266805 h 1570553"/>
                  <a:gd name="connsiteX10" fmla="*/ 427806 w 558435"/>
                  <a:gd name="connsiteY10" fmla="*/ 1077530 h 1570553"/>
                  <a:gd name="connsiteX11" fmla="*/ 410389 w 558435"/>
                  <a:gd name="connsiteY11" fmla="*/ 964319 h 1570553"/>
                  <a:gd name="connsiteX12" fmla="*/ 401681 w 558435"/>
                  <a:gd name="connsiteY12" fmla="*/ 868525 h 1570553"/>
                  <a:gd name="connsiteX13" fmla="*/ 375555 w 558435"/>
                  <a:gd name="connsiteY13" fmla="*/ 781439 h 1570553"/>
                  <a:gd name="connsiteX14" fmla="*/ 349429 w 558435"/>
                  <a:gd name="connsiteY14" fmla="*/ 650810 h 1570553"/>
                  <a:gd name="connsiteX15" fmla="*/ 358138 w 558435"/>
                  <a:gd name="connsiteY15" fmla="*/ 494056 h 1570553"/>
                  <a:gd name="connsiteX16" fmla="*/ 392972 w 558435"/>
                  <a:gd name="connsiteY16" fmla="*/ 424387 h 1570553"/>
                  <a:gd name="connsiteX17" fmla="*/ 419098 w 558435"/>
                  <a:gd name="connsiteY17" fmla="*/ 363427 h 1570553"/>
                  <a:gd name="connsiteX18" fmla="*/ 436515 w 558435"/>
                  <a:gd name="connsiteY18" fmla="*/ 337302 h 1570553"/>
                  <a:gd name="connsiteX19" fmla="*/ 445224 w 558435"/>
                  <a:gd name="connsiteY19" fmla="*/ 311176 h 1570553"/>
                  <a:gd name="connsiteX20" fmla="*/ 471349 w 558435"/>
                  <a:gd name="connsiteY20" fmla="*/ 285050 h 1570553"/>
                  <a:gd name="connsiteX21" fmla="*/ 488766 w 558435"/>
                  <a:gd name="connsiteY21" fmla="*/ 250216 h 1570553"/>
                  <a:gd name="connsiteX22" fmla="*/ 523601 w 558435"/>
                  <a:gd name="connsiteY22" fmla="*/ 197965 h 1570553"/>
                  <a:gd name="connsiteX23" fmla="*/ 558435 w 558435"/>
                  <a:gd name="connsiteY23" fmla="*/ 119587 h 1570553"/>
                  <a:gd name="connsiteX24" fmla="*/ 514756 w 558435"/>
                  <a:gd name="connsiteY24" fmla="*/ 593 h 1570553"/>
                  <a:gd name="connsiteX0" fmla="*/ 514756 w 560509"/>
                  <a:gd name="connsiteY0" fmla="*/ 674 h 1570634"/>
                  <a:gd name="connsiteX1" fmla="*/ 256764 w 560509"/>
                  <a:gd name="connsiteY1" fmla="*/ 174644 h 1570634"/>
                  <a:gd name="connsiteX2" fmla="*/ 37690 w 560509"/>
                  <a:gd name="connsiteY2" fmla="*/ 366911 h 1570634"/>
                  <a:gd name="connsiteX3" fmla="*/ 43269 w 560509"/>
                  <a:gd name="connsiteY3" fmla="*/ 677970 h 1570634"/>
                  <a:gd name="connsiteX4" fmla="*/ 36941 w 560509"/>
                  <a:gd name="connsiteY4" fmla="*/ 1042981 h 1570634"/>
                  <a:gd name="connsiteX5" fmla="*/ 28232 w 560509"/>
                  <a:gd name="connsiteY5" fmla="*/ 1205518 h 1570634"/>
                  <a:gd name="connsiteX6" fmla="*/ 9251 w 560509"/>
                  <a:gd name="connsiteY6" fmla="*/ 1534607 h 1570634"/>
                  <a:gd name="connsiteX7" fmla="*/ 192675 w 560509"/>
                  <a:gd name="connsiteY7" fmla="*/ 1565291 h 1570634"/>
                  <a:gd name="connsiteX8" fmla="*/ 343033 w 560509"/>
                  <a:gd name="connsiteY8" fmla="*/ 1563727 h 1570634"/>
                  <a:gd name="connsiteX9" fmla="*/ 343647 w 560509"/>
                  <a:gd name="connsiteY9" fmla="*/ 1266886 h 1570634"/>
                  <a:gd name="connsiteX10" fmla="*/ 427806 w 560509"/>
                  <a:gd name="connsiteY10" fmla="*/ 1077611 h 1570634"/>
                  <a:gd name="connsiteX11" fmla="*/ 410389 w 560509"/>
                  <a:gd name="connsiteY11" fmla="*/ 964400 h 1570634"/>
                  <a:gd name="connsiteX12" fmla="*/ 401681 w 560509"/>
                  <a:gd name="connsiteY12" fmla="*/ 868606 h 1570634"/>
                  <a:gd name="connsiteX13" fmla="*/ 375555 w 560509"/>
                  <a:gd name="connsiteY13" fmla="*/ 781520 h 1570634"/>
                  <a:gd name="connsiteX14" fmla="*/ 349429 w 560509"/>
                  <a:gd name="connsiteY14" fmla="*/ 650891 h 1570634"/>
                  <a:gd name="connsiteX15" fmla="*/ 358138 w 560509"/>
                  <a:gd name="connsiteY15" fmla="*/ 494137 h 1570634"/>
                  <a:gd name="connsiteX16" fmla="*/ 392972 w 560509"/>
                  <a:gd name="connsiteY16" fmla="*/ 424468 h 1570634"/>
                  <a:gd name="connsiteX17" fmla="*/ 419098 w 560509"/>
                  <a:gd name="connsiteY17" fmla="*/ 363508 h 1570634"/>
                  <a:gd name="connsiteX18" fmla="*/ 436515 w 560509"/>
                  <a:gd name="connsiteY18" fmla="*/ 337383 h 1570634"/>
                  <a:gd name="connsiteX19" fmla="*/ 445224 w 560509"/>
                  <a:gd name="connsiteY19" fmla="*/ 311257 h 1570634"/>
                  <a:gd name="connsiteX20" fmla="*/ 471349 w 560509"/>
                  <a:gd name="connsiteY20" fmla="*/ 285131 h 1570634"/>
                  <a:gd name="connsiteX21" fmla="*/ 488766 w 560509"/>
                  <a:gd name="connsiteY21" fmla="*/ 250297 h 1570634"/>
                  <a:gd name="connsiteX22" fmla="*/ 558435 w 560509"/>
                  <a:gd name="connsiteY22" fmla="*/ 119668 h 1570634"/>
                  <a:gd name="connsiteX23" fmla="*/ 514756 w 560509"/>
                  <a:gd name="connsiteY23" fmla="*/ 674 h 1570634"/>
                  <a:gd name="connsiteX0" fmla="*/ 514756 w 561751"/>
                  <a:gd name="connsiteY0" fmla="*/ 717 h 1570677"/>
                  <a:gd name="connsiteX1" fmla="*/ 256764 w 561751"/>
                  <a:gd name="connsiteY1" fmla="*/ 174687 h 1570677"/>
                  <a:gd name="connsiteX2" fmla="*/ 37690 w 561751"/>
                  <a:gd name="connsiteY2" fmla="*/ 366954 h 1570677"/>
                  <a:gd name="connsiteX3" fmla="*/ 43269 w 561751"/>
                  <a:gd name="connsiteY3" fmla="*/ 678013 h 1570677"/>
                  <a:gd name="connsiteX4" fmla="*/ 36941 w 561751"/>
                  <a:gd name="connsiteY4" fmla="*/ 1043024 h 1570677"/>
                  <a:gd name="connsiteX5" fmla="*/ 28232 w 561751"/>
                  <a:gd name="connsiteY5" fmla="*/ 1205561 h 1570677"/>
                  <a:gd name="connsiteX6" fmla="*/ 9251 w 561751"/>
                  <a:gd name="connsiteY6" fmla="*/ 1534650 h 1570677"/>
                  <a:gd name="connsiteX7" fmla="*/ 192675 w 561751"/>
                  <a:gd name="connsiteY7" fmla="*/ 1565334 h 1570677"/>
                  <a:gd name="connsiteX8" fmla="*/ 343033 w 561751"/>
                  <a:gd name="connsiteY8" fmla="*/ 1563770 h 1570677"/>
                  <a:gd name="connsiteX9" fmla="*/ 343647 w 561751"/>
                  <a:gd name="connsiteY9" fmla="*/ 1266929 h 1570677"/>
                  <a:gd name="connsiteX10" fmla="*/ 427806 w 561751"/>
                  <a:gd name="connsiteY10" fmla="*/ 1077654 h 1570677"/>
                  <a:gd name="connsiteX11" fmla="*/ 410389 w 561751"/>
                  <a:gd name="connsiteY11" fmla="*/ 964443 h 1570677"/>
                  <a:gd name="connsiteX12" fmla="*/ 401681 w 561751"/>
                  <a:gd name="connsiteY12" fmla="*/ 868649 h 1570677"/>
                  <a:gd name="connsiteX13" fmla="*/ 375555 w 561751"/>
                  <a:gd name="connsiteY13" fmla="*/ 781563 h 1570677"/>
                  <a:gd name="connsiteX14" fmla="*/ 349429 w 561751"/>
                  <a:gd name="connsiteY14" fmla="*/ 650934 h 1570677"/>
                  <a:gd name="connsiteX15" fmla="*/ 358138 w 561751"/>
                  <a:gd name="connsiteY15" fmla="*/ 494180 h 1570677"/>
                  <a:gd name="connsiteX16" fmla="*/ 392972 w 561751"/>
                  <a:gd name="connsiteY16" fmla="*/ 424511 h 1570677"/>
                  <a:gd name="connsiteX17" fmla="*/ 419098 w 561751"/>
                  <a:gd name="connsiteY17" fmla="*/ 363551 h 1570677"/>
                  <a:gd name="connsiteX18" fmla="*/ 436515 w 561751"/>
                  <a:gd name="connsiteY18" fmla="*/ 337426 h 1570677"/>
                  <a:gd name="connsiteX19" fmla="*/ 445224 w 561751"/>
                  <a:gd name="connsiteY19" fmla="*/ 311300 h 1570677"/>
                  <a:gd name="connsiteX20" fmla="*/ 471349 w 561751"/>
                  <a:gd name="connsiteY20" fmla="*/ 285174 h 1570677"/>
                  <a:gd name="connsiteX21" fmla="*/ 558435 w 561751"/>
                  <a:gd name="connsiteY21" fmla="*/ 119711 h 1570677"/>
                  <a:gd name="connsiteX22" fmla="*/ 514756 w 561751"/>
                  <a:gd name="connsiteY22" fmla="*/ 717 h 1570677"/>
                  <a:gd name="connsiteX0" fmla="*/ 514756 w 563640"/>
                  <a:gd name="connsiteY0" fmla="*/ 753 h 1570713"/>
                  <a:gd name="connsiteX1" fmla="*/ 256764 w 563640"/>
                  <a:gd name="connsiteY1" fmla="*/ 174723 h 1570713"/>
                  <a:gd name="connsiteX2" fmla="*/ 37690 w 563640"/>
                  <a:gd name="connsiteY2" fmla="*/ 366990 h 1570713"/>
                  <a:gd name="connsiteX3" fmla="*/ 43269 w 563640"/>
                  <a:gd name="connsiteY3" fmla="*/ 678049 h 1570713"/>
                  <a:gd name="connsiteX4" fmla="*/ 36941 w 563640"/>
                  <a:gd name="connsiteY4" fmla="*/ 1043060 h 1570713"/>
                  <a:gd name="connsiteX5" fmla="*/ 28232 w 563640"/>
                  <a:gd name="connsiteY5" fmla="*/ 1205597 h 1570713"/>
                  <a:gd name="connsiteX6" fmla="*/ 9251 w 563640"/>
                  <a:gd name="connsiteY6" fmla="*/ 1534686 h 1570713"/>
                  <a:gd name="connsiteX7" fmla="*/ 192675 w 563640"/>
                  <a:gd name="connsiteY7" fmla="*/ 1565370 h 1570713"/>
                  <a:gd name="connsiteX8" fmla="*/ 343033 w 563640"/>
                  <a:gd name="connsiteY8" fmla="*/ 1563806 h 1570713"/>
                  <a:gd name="connsiteX9" fmla="*/ 343647 w 563640"/>
                  <a:gd name="connsiteY9" fmla="*/ 1266965 h 1570713"/>
                  <a:gd name="connsiteX10" fmla="*/ 427806 w 563640"/>
                  <a:gd name="connsiteY10" fmla="*/ 1077690 h 1570713"/>
                  <a:gd name="connsiteX11" fmla="*/ 410389 w 563640"/>
                  <a:gd name="connsiteY11" fmla="*/ 964479 h 1570713"/>
                  <a:gd name="connsiteX12" fmla="*/ 401681 w 563640"/>
                  <a:gd name="connsiteY12" fmla="*/ 868685 h 1570713"/>
                  <a:gd name="connsiteX13" fmla="*/ 375555 w 563640"/>
                  <a:gd name="connsiteY13" fmla="*/ 781599 h 1570713"/>
                  <a:gd name="connsiteX14" fmla="*/ 349429 w 563640"/>
                  <a:gd name="connsiteY14" fmla="*/ 650970 h 1570713"/>
                  <a:gd name="connsiteX15" fmla="*/ 358138 w 563640"/>
                  <a:gd name="connsiteY15" fmla="*/ 494216 h 1570713"/>
                  <a:gd name="connsiteX16" fmla="*/ 392972 w 563640"/>
                  <a:gd name="connsiteY16" fmla="*/ 424547 h 1570713"/>
                  <a:gd name="connsiteX17" fmla="*/ 419098 w 563640"/>
                  <a:gd name="connsiteY17" fmla="*/ 363587 h 1570713"/>
                  <a:gd name="connsiteX18" fmla="*/ 436515 w 563640"/>
                  <a:gd name="connsiteY18" fmla="*/ 337462 h 1570713"/>
                  <a:gd name="connsiteX19" fmla="*/ 445224 w 563640"/>
                  <a:gd name="connsiteY19" fmla="*/ 311336 h 1570713"/>
                  <a:gd name="connsiteX20" fmla="*/ 558435 w 563640"/>
                  <a:gd name="connsiteY20" fmla="*/ 119747 h 1570713"/>
                  <a:gd name="connsiteX21" fmla="*/ 514756 w 563640"/>
                  <a:gd name="connsiteY21" fmla="*/ 753 h 1570713"/>
                  <a:gd name="connsiteX0" fmla="*/ 514756 w 564273"/>
                  <a:gd name="connsiteY0" fmla="*/ 793 h 1570753"/>
                  <a:gd name="connsiteX1" fmla="*/ 256764 w 564273"/>
                  <a:gd name="connsiteY1" fmla="*/ 174763 h 1570753"/>
                  <a:gd name="connsiteX2" fmla="*/ 37690 w 564273"/>
                  <a:gd name="connsiteY2" fmla="*/ 367030 h 1570753"/>
                  <a:gd name="connsiteX3" fmla="*/ 43269 w 564273"/>
                  <a:gd name="connsiteY3" fmla="*/ 678089 h 1570753"/>
                  <a:gd name="connsiteX4" fmla="*/ 36941 w 564273"/>
                  <a:gd name="connsiteY4" fmla="*/ 1043100 h 1570753"/>
                  <a:gd name="connsiteX5" fmla="*/ 28232 w 564273"/>
                  <a:gd name="connsiteY5" fmla="*/ 1205637 h 1570753"/>
                  <a:gd name="connsiteX6" fmla="*/ 9251 w 564273"/>
                  <a:gd name="connsiteY6" fmla="*/ 1534726 h 1570753"/>
                  <a:gd name="connsiteX7" fmla="*/ 192675 w 564273"/>
                  <a:gd name="connsiteY7" fmla="*/ 1565410 h 1570753"/>
                  <a:gd name="connsiteX8" fmla="*/ 343033 w 564273"/>
                  <a:gd name="connsiteY8" fmla="*/ 1563846 h 1570753"/>
                  <a:gd name="connsiteX9" fmla="*/ 343647 w 564273"/>
                  <a:gd name="connsiteY9" fmla="*/ 1267005 h 1570753"/>
                  <a:gd name="connsiteX10" fmla="*/ 427806 w 564273"/>
                  <a:gd name="connsiteY10" fmla="*/ 1077730 h 1570753"/>
                  <a:gd name="connsiteX11" fmla="*/ 410389 w 564273"/>
                  <a:gd name="connsiteY11" fmla="*/ 964519 h 1570753"/>
                  <a:gd name="connsiteX12" fmla="*/ 401681 w 564273"/>
                  <a:gd name="connsiteY12" fmla="*/ 868725 h 1570753"/>
                  <a:gd name="connsiteX13" fmla="*/ 375555 w 564273"/>
                  <a:gd name="connsiteY13" fmla="*/ 781639 h 1570753"/>
                  <a:gd name="connsiteX14" fmla="*/ 349429 w 564273"/>
                  <a:gd name="connsiteY14" fmla="*/ 651010 h 1570753"/>
                  <a:gd name="connsiteX15" fmla="*/ 358138 w 564273"/>
                  <a:gd name="connsiteY15" fmla="*/ 494256 h 1570753"/>
                  <a:gd name="connsiteX16" fmla="*/ 392972 w 564273"/>
                  <a:gd name="connsiteY16" fmla="*/ 424587 h 1570753"/>
                  <a:gd name="connsiteX17" fmla="*/ 419098 w 564273"/>
                  <a:gd name="connsiteY17" fmla="*/ 363627 h 1570753"/>
                  <a:gd name="connsiteX18" fmla="*/ 436515 w 564273"/>
                  <a:gd name="connsiteY18" fmla="*/ 337502 h 1570753"/>
                  <a:gd name="connsiteX19" fmla="*/ 558435 w 564273"/>
                  <a:gd name="connsiteY19" fmla="*/ 119787 h 1570753"/>
                  <a:gd name="connsiteX20" fmla="*/ 514756 w 564273"/>
                  <a:gd name="connsiteY20" fmla="*/ 793 h 1570753"/>
                  <a:gd name="connsiteX0" fmla="*/ 514756 w 565543"/>
                  <a:gd name="connsiteY0" fmla="*/ 838 h 1570798"/>
                  <a:gd name="connsiteX1" fmla="*/ 256764 w 565543"/>
                  <a:gd name="connsiteY1" fmla="*/ 174808 h 1570798"/>
                  <a:gd name="connsiteX2" fmla="*/ 37690 w 565543"/>
                  <a:gd name="connsiteY2" fmla="*/ 367075 h 1570798"/>
                  <a:gd name="connsiteX3" fmla="*/ 43269 w 565543"/>
                  <a:gd name="connsiteY3" fmla="*/ 678134 h 1570798"/>
                  <a:gd name="connsiteX4" fmla="*/ 36941 w 565543"/>
                  <a:gd name="connsiteY4" fmla="*/ 1043145 h 1570798"/>
                  <a:gd name="connsiteX5" fmla="*/ 28232 w 565543"/>
                  <a:gd name="connsiteY5" fmla="*/ 1205682 h 1570798"/>
                  <a:gd name="connsiteX6" fmla="*/ 9251 w 565543"/>
                  <a:gd name="connsiteY6" fmla="*/ 1534771 h 1570798"/>
                  <a:gd name="connsiteX7" fmla="*/ 192675 w 565543"/>
                  <a:gd name="connsiteY7" fmla="*/ 1565455 h 1570798"/>
                  <a:gd name="connsiteX8" fmla="*/ 343033 w 565543"/>
                  <a:gd name="connsiteY8" fmla="*/ 1563891 h 1570798"/>
                  <a:gd name="connsiteX9" fmla="*/ 343647 w 565543"/>
                  <a:gd name="connsiteY9" fmla="*/ 1267050 h 1570798"/>
                  <a:gd name="connsiteX10" fmla="*/ 427806 w 565543"/>
                  <a:gd name="connsiteY10" fmla="*/ 1077775 h 1570798"/>
                  <a:gd name="connsiteX11" fmla="*/ 410389 w 565543"/>
                  <a:gd name="connsiteY11" fmla="*/ 964564 h 1570798"/>
                  <a:gd name="connsiteX12" fmla="*/ 401681 w 565543"/>
                  <a:gd name="connsiteY12" fmla="*/ 868770 h 1570798"/>
                  <a:gd name="connsiteX13" fmla="*/ 375555 w 565543"/>
                  <a:gd name="connsiteY13" fmla="*/ 781684 h 1570798"/>
                  <a:gd name="connsiteX14" fmla="*/ 349429 w 565543"/>
                  <a:gd name="connsiteY14" fmla="*/ 651055 h 1570798"/>
                  <a:gd name="connsiteX15" fmla="*/ 358138 w 565543"/>
                  <a:gd name="connsiteY15" fmla="*/ 494301 h 1570798"/>
                  <a:gd name="connsiteX16" fmla="*/ 392972 w 565543"/>
                  <a:gd name="connsiteY16" fmla="*/ 424632 h 1570798"/>
                  <a:gd name="connsiteX17" fmla="*/ 419098 w 565543"/>
                  <a:gd name="connsiteY17" fmla="*/ 363672 h 1570798"/>
                  <a:gd name="connsiteX18" fmla="*/ 558435 w 565543"/>
                  <a:gd name="connsiteY18" fmla="*/ 119832 h 1570798"/>
                  <a:gd name="connsiteX19" fmla="*/ 514756 w 565543"/>
                  <a:gd name="connsiteY19" fmla="*/ 838 h 1570798"/>
                  <a:gd name="connsiteX0" fmla="*/ 514756 w 565717"/>
                  <a:gd name="connsiteY0" fmla="*/ 798 h 1570758"/>
                  <a:gd name="connsiteX1" fmla="*/ 256764 w 565717"/>
                  <a:gd name="connsiteY1" fmla="*/ 174768 h 1570758"/>
                  <a:gd name="connsiteX2" fmla="*/ 37690 w 565717"/>
                  <a:gd name="connsiteY2" fmla="*/ 367035 h 1570758"/>
                  <a:gd name="connsiteX3" fmla="*/ 43269 w 565717"/>
                  <a:gd name="connsiteY3" fmla="*/ 678094 h 1570758"/>
                  <a:gd name="connsiteX4" fmla="*/ 36941 w 565717"/>
                  <a:gd name="connsiteY4" fmla="*/ 1043105 h 1570758"/>
                  <a:gd name="connsiteX5" fmla="*/ 28232 w 565717"/>
                  <a:gd name="connsiteY5" fmla="*/ 1205642 h 1570758"/>
                  <a:gd name="connsiteX6" fmla="*/ 9251 w 565717"/>
                  <a:gd name="connsiteY6" fmla="*/ 1534731 h 1570758"/>
                  <a:gd name="connsiteX7" fmla="*/ 192675 w 565717"/>
                  <a:gd name="connsiteY7" fmla="*/ 1565415 h 1570758"/>
                  <a:gd name="connsiteX8" fmla="*/ 343033 w 565717"/>
                  <a:gd name="connsiteY8" fmla="*/ 1563851 h 1570758"/>
                  <a:gd name="connsiteX9" fmla="*/ 343647 w 565717"/>
                  <a:gd name="connsiteY9" fmla="*/ 1267010 h 1570758"/>
                  <a:gd name="connsiteX10" fmla="*/ 427806 w 565717"/>
                  <a:gd name="connsiteY10" fmla="*/ 1077735 h 1570758"/>
                  <a:gd name="connsiteX11" fmla="*/ 410389 w 565717"/>
                  <a:gd name="connsiteY11" fmla="*/ 964524 h 1570758"/>
                  <a:gd name="connsiteX12" fmla="*/ 401681 w 565717"/>
                  <a:gd name="connsiteY12" fmla="*/ 868730 h 1570758"/>
                  <a:gd name="connsiteX13" fmla="*/ 375555 w 565717"/>
                  <a:gd name="connsiteY13" fmla="*/ 781644 h 1570758"/>
                  <a:gd name="connsiteX14" fmla="*/ 349429 w 565717"/>
                  <a:gd name="connsiteY14" fmla="*/ 651015 h 1570758"/>
                  <a:gd name="connsiteX15" fmla="*/ 358138 w 565717"/>
                  <a:gd name="connsiteY15" fmla="*/ 494261 h 1570758"/>
                  <a:gd name="connsiteX16" fmla="*/ 392972 w 565717"/>
                  <a:gd name="connsiteY16" fmla="*/ 424592 h 1570758"/>
                  <a:gd name="connsiteX17" fmla="*/ 416717 w 565717"/>
                  <a:gd name="connsiteY17" fmla="*/ 339820 h 1570758"/>
                  <a:gd name="connsiteX18" fmla="*/ 558435 w 565717"/>
                  <a:gd name="connsiteY18" fmla="*/ 119792 h 1570758"/>
                  <a:gd name="connsiteX19" fmla="*/ 514756 w 565717"/>
                  <a:gd name="connsiteY19" fmla="*/ 798 h 1570758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75555 w 554669"/>
                  <a:gd name="connsiteY13" fmla="*/ 782042 h 1571156"/>
                  <a:gd name="connsiteX14" fmla="*/ 349429 w 554669"/>
                  <a:gd name="connsiteY14" fmla="*/ 651413 h 1571156"/>
                  <a:gd name="connsiteX15" fmla="*/ 358138 w 554669"/>
                  <a:gd name="connsiteY15" fmla="*/ 494659 h 1571156"/>
                  <a:gd name="connsiteX16" fmla="*/ 392972 w 554669"/>
                  <a:gd name="connsiteY16" fmla="*/ 424990 h 1571156"/>
                  <a:gd name="connsiteX17" fmla="*/ 416717 w 554669"/>
                  <a:gd name="connsiteY17" fmla="*/ 340218 h 1571156"/>
                  <a:gd name="connsiteX18" fmla="*/ 544147 w 554669"/>
                  <a:gd name="connsiteY18" fmla="*/ 110665 h 1571156"/>
                  <a:gd name="connsiteX19" fmla="*/ 514756 w 554669"/>
                  <a:gd name="connsiteY19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75555 w 554669"/>
                  <a:gd name="connsiteY13" fmla="*/ 782042 h 1571156"/>
                  <a:gd name="connsiteX14" fmla="*/ 349429 w 554669"/>
                  <a:gd name="connsiteY14" fmla="*/ 651413 h 1571156"/>
                  <a:gd name="connsiteX15" fmla="*/ 391475 w 554669"/>
                  <a:gd name="connsiteY15" fmla="*/ 497040 h 1571156"/>
                  <a:gd name="connsiteX16" fmla="*/ 392972 w 554669"/>
                  <a:gd name="connsiteY16" fmla="*/ 424990 h 1571156"/>
                  <a:gd name="connsiteX17" fmla="*/ 416717 w 554669"/>
                  <a:gd name="connsiteY17" fmla="*/ 340218 h 1571156"/>
                  <a:gd name="connsiteX18" fmla="*/ 544147 w 554669"/>
                  <a:gd name="connsiteY18" fmla="*/ 110665 h 1571156"/>
                  <a:gd name="connsiteX19" fmla="*/ 514756 w 554669"/>
                  <a:gd name="connsiteY19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75555 w 554669"/>
                  <a:gd name="connsiteY13" fmla="*/ 782042 h 1571156"/>
                  <a:gd name="connsiteX14" fmla="*/ 406579 w 554669"/>
                  <a:gd name="connsiteY14" fmla="*/ 658556 h 1571156"/>
                  <a:gd name="connsiteX15" fmla="*/ 391475 w 554669"/>
                  <a:gd name="connsiteY15" fmla="*/ 497040 h 1571156"/>
                  <a:gd name="connsiteX16" fmla="*/ 392972 w 554669"/>
                  <a:gd name="connsiteY16" fmla="*/ 424990 h 1571156"/>
                  <a:gd name="connsiteX17" fmla="*/ 416717 w 554669"/>
                  <a:gd name="connsiteY17" fmla="*/ 340218 h 1571156"/>
                  <a:gd name="connsiteX18" fmla="*/ 544147 w 554669"/>
                  <a:gd name="connsiteY18" fmla="*/ 110665 h 1571156"/>
                  <a:gd name="connsiteX19" fmla="*/ 514756 w 554669"/>
                  <a:gd name="connsiteY19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75555 w 554669"/>
                  <a:gd name="connsiteY13" fmla="*/ 782042 h 1571156"/>
                  <a:gd name="connsiteX14" fmla="*/ 391475 w 554669"/>
                  <a:gd name="connsiteY14" fmla="*/ 497040 h 1571156"/>
                  <a:gd name="connsiteX15" fmla="*/ 392972 w 554669"/>
                  <a:gd name="connsiteY15" fmla="*/ 424990 h 1571156"/>
                  <a:gd name="connsiteX16" fmla="*/ 416717 w 554669"/>
                  <a:gd name="connsiteY16" fmla="*/ 340218 h 1571156"/>
                  <a:gd name="connsiteX17" fmla="*/ 544147 w 554669"/>
                  <a:gd name="connsiteY17" fmla="*/ 110665 h 1571156"/>
                  <a:gd name="connsiteX18" fmla="*/ 514756 w 554669"/>
                  <a:gd name="connsiteY18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91475 w 554669"/>
                  <a:gd name="connsiteY13" fmla="*/ 497040 h 1571156"/>
                  <a:gd name="connsiteX14" fmla="*/ 392972 w 554669"/>
                  <a:gd name="connsiteY14" fmla="*/ 424990 h 1571156"/>
                  <a:gd name="connsiteX15" fmla="*/ 416717 w 554669"/>
                  <a:gd name="connsiteY15" fmla="*/ 340218 h 1571156"/>
                  <a:gd name="connsiteX16" fmla="*/ 544147 w 554669"/>
                  <a:gd name="connsiteY16" fmla="*/ 110665 h 1571156"/>
                  <a:gd name="connsiteX17" fmla="*/ 514756 w 554669"/>
                  <a:gd name="connsiteY17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391475 w 554669"/>
                  <a:gd name="connsiteY12" fmla="*/ 497040 h 1571156"/>
                  <a:gd name="connsiteX13" fmla="*/ 392972 w 554669"/>
                  <a:gd name="connsiteY13" fmla="*/ 424990 h 1571156"/>
                  <a:gd name="connsiteX14" fmla="*/ 416717 w 554669"/>
                  <a:gd name="connsiteY14" fmla="*/ 340218 h 1571156"/>
                  <a:gd name="connsiteX15" fmla="*/ 544147 w 554669"/>
                  <a:gd name="connsiteY15" fmla="*/ 110665 h 1571156"/>
                  <a:gd name="connsiteX16" fmla="*/ 514756 w 554669"/>
                  <a:gd name="connsiteY16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5151 w 554669"/>
                  <a:gd name="connsiteY11" fmla="*/ 714891 h 1571156"/>
                  <a:gd name="connsiteX12" fmla="*/ 391475 w 554669"/>
                  <a:gd name="connsiteY12" fmla="*/ 497040 h 1571156"/>
                  <a:gd name="connsiteX13" fmla="*/ 392972 w 554669"/>
                  <a:gd name="connsiteY13" fmla="*/ 424990 h 1571156"/>
                  <a:gd name="connsiteX14" fmla="*/ 416717 w 554669"/>
                  <a:gd name="connsiteY14" fmla="*/ 340218 h 1571156"/>
                  <a:gd name="connsiteX15" fmla="*/ 544147 w 554669"/>
                  <a:gd name="connsiteY15" fmla="*/ 110665 h 1571156"/>
                  <a:gd name="connsiteX16" fmla="*/ 514756 w 554669"/>
                  <a:gd name="connsiteY16" fmla="*/ 1196 h 1571156"/>
                  <a:gd name="connsiteX0" fmla="*/ 653856 w 693769"/>
                  <a:gd name="connsiteY0" fmla="*/ 1196 h 1571156"/>
                  <a:gd name="connsiteX1" fmla="*/ 395864 w 693769"/>
                  <a:gd name="connsiteY1" fmla="*/ 175166 h 1571156"/>
                  <a:gd name="connsiteX2" fmla="*/ 176790 w 693769"/>
                  <a:gd name="connsiteY2" fmla="*/ 367433 h 1571156"/>
                  <a:gd name="connsiteX3" fmla="*/ 182369 w 693769"/>
                  <a:gd name="connsiteY3" fmla="*/ 678492 h 1571156"/>
                  <a:gd name="connsiteX4" fmla="*/ 176041 w 693769"/>
                  <a:gd name="connsiteY4" fmla="*/ 1043503 h 1571156"/>
                  <a:gd name="connsiteX5" fmla="*/ 167332 w 693769"/>
                  <a:gd name="connsiteY5" fmla="*/ 1206040 h 1571156"/>
                  <a:gd name="connsiteX6" fmla="*/ 3095 w 693769"/>
                  <a:gd name="connsiteY6" fmla="*/ 1535129 h 1571156"/>
                  <a:gd name="connsiteX7" fmla="*/ 331775 w 693769"/>
                  <a:gd name="connsiteY7" fmla="*/ 1565813 h 1571156"/>
                  <a:gd name="connsiteX8" fmla="*/ 482133 w 693769"/>
                  <a:gd name="connsiteY8" fmla="*/ 1564249 h 1571156"/>
                  <a:gd name="connsiteX9" fmla="*/ 482747 w 693769"/>
                  <a:gd name="connsiteY9" fmla="*/ 1267408 h 1571156"/>
                  <a:gd name="connsiteX10" fmla="*/ 566906 w 693769"/>
                  <a:gd name="connsiteY10" fmla="*/ 1078133 h 1571156"/>
                  <a:gd name="connsiteX11" fmla="*/ 554251 w 693769"/>
                  <a:gd name="connsiteY11" fmla="*/ 714891 h 1571156"/>
                  <a:gd name="connsiteX12" fmla="*/ 530575 w 693769"/>
                  <a:gd name="connsiteY12" fmla="*/ 497040 h 1571156"/>
                  <a:gd name="connsiteX13" fmla="*/ 532072 w 693769"/>
                  <a:gd name="connsiteY13" fmla="*/ 424990 h 1571156"/>
                  <a:gd name="connsiteX14" fmla="*/ 555817 w 693769"/>
                  <a:gd name="connsiteY14" fmla="*/ 340218 h 1571156"/>
                  <a:gd name="connsiteX15" fmla="*/ 683247 w 693769"/>
                  <a:gd name="connsiteY15" fmla="*/ 110665 h 1571156"/>
                  <a:gd name="connsiteX16" fmla="*/ 653856 w 693769"/>
                  <a:gd name="connsiteY16" fmla="*/ 1196 h 1571156"/>
                  <a:gd name="connsiteX0" fmla="*/ 655560 w 695473"/>
                  <a:gd name="connsiteY0" fmla="*/ 1196 h 1571003"/>
                  <a:gd name="connsiteX1" fmla="*/ 397568 w 695473"/>
                  <a:gd name="connsiteY1" fmla="*/ 175166 h 1571003"/>
                  <a:gd name="connsiteX2" fmla="*/ 178494 w 695473"/>
                  <a:gd name="connsiteY2" fmla="*/ 367433 h 1571003"/>
                  <a:gd name="connsiteX3" fmla="*/ 184073 w 695473"/>
                  <a:gd name="connsiteY3" fmla="*/ 678492 h 1571003"/>
                  <a:gd name="connsiteX4" fmla="*/ 177745 w 695473"/>
                  <a:gd name="connsiteY4" fmla="*/ 1043503 h 1571003"/>
                  <a:gd name="connsiteX5" fmla="*/ 140461 w 695473"/>
                  <a:gd name="connsiteY5" fmla="*/ 1208421 h 1571003"/>
                  <a:gd name="connsiteX6" fmla="*/ 4799 w 695473"/>
                  <a:gd name="connsiteY6" fmla="*/ 1535129 h 1571003"/>
                  <a:gd name="connsiteX7" fmla="*/ 333479 w 695473"/>
                  <a:gd name="connsiteY7" fmla="*/ 1565813 h 1571003"/>
                  <a:gd name="connsiteX8" fmla="*/ 483837 w 695473"/>
                  <a:gd name="connsiteY8" fmla="*/ 1564249 h 1571003"/>
                  <a:gd name="connsiteX9" fmla="*/ 484451 w 695473"/>
                  <a:gd name="connsiteY9" fmla="*/ 1267408 h 1571003"/>
                  <a:gd name="connsiteX10" fmla="*/ 568610 w 695473"/>
                  <a:gd name="connsiteY10" fmla="*/ 1078133 h 1571003"/>
                  <a:gd name="connsiteX11" fmla="*/ 555955 w 695473"/>
                  <a:gd name="connsiteY11" fmla="*/ 714891 h 1571003"/>
                  <a:gd name="connsiteX12" fmla="*/ 532279 w 695473"/>
                  <a:gd name="connsiteY12" fmla="*/ 497040 h 1571003"/>
                  <a:gd name="connsiteX13" fmla="*/ 533776 w 695473"/>
                  <a:gd name="connsiteY13" fmla="*/ 424990 h 1571003"/>
                  <a:gd name="connsiteX14" fmla="*/ 557521 w 695473"/>
                  <a:gd name="connsiteY14" fmla="*/ 340218 h 1571003"/>
                  <a:gd name="connsiteX15" fmla="*/ 684951 w 695473"/>
                  <a:gd name="connsiteY15" fmla="*/ 110665 h 1571003"/>
                  <a:gd name="connsiteX16" fmla="*/ 655560 w 695473"/>
                  <a:gd name="connsiteY16" fmla="*/ 1196 h 1571003"/>
                  <a:gd name="connsiteX0" fmla="*/ 650782 w 690695"/>
                  <a:gd name="connsiteY0" fmla="*/ 1196 h 1618499"/>
                  <a:gd name="connsiteX1" fmla="*/ 392790 w 690695"/>
                  <a:gd name="connsiteY1" fmla="*/ 175166 h 1618499"/>
                  <a:gd name="connsiteX2" fmla="*/ 173716 w 690695"/>
                  <a:gd name="connsiteY2" fmla="*/ 367433 h 1618499"/>
                  <a:gd name="connsiteX3" fmla="*/ 179295 w 690695"/>
                  <a:gd name="connsiteY3" fmla="*/ 678492 h 1618499"/>
                  <a:gd name="connsiteX4" fmla="*/ 172967 w 690695"/>
                  <a:gd name="connsiteY4" fmla="*/ 1043503 h 1618499"/>
                  <a:gd name="connsiteX5" fmla="*/ 135683 w 690695"/>
                  <a:gd name="connsiteY5" fmla="*/ 1208421 h 1618499"/>
                  <a:gd name="connsiteX6" fmla="*/ 21 w 690695"/>
                  <a:gd name="connsiteY6" fmla="*/ 1535129 h 1618499"/>
                  <a:gd name="connsiteX7" fmla="*/ 128676 w 690695"/>
                  <a:gd name="connsiteY7" fmla="*/ 1618201 h 1618499"/>
                  <a:gd name="connsiteX8" fmla="*/ 479059 w 690695"/>
                  <a:gd name="connsiteY8" fmla="*/ 1564249 h 1618499"/>
                  <a:gd name="connsiteX9" fmla="*/ 479673 w 690695"/>
                  <a:gd name="connsiteY9" fmla="*/ 1267408 h 1618499"/>
                  <a:gd name="connsiteX10" fmla="*/ 563832 w 690695"/>
                  <a:gd name="connsiteY10" fmla="*/ 1078133 h 1618499"/>
                  <a:gd name="connsiteX11" fmla="*/ 551177 w 690695"/>
                  <a:gd name="connsiteY11" fmla="*/ 714891 h 1618499"/>
                  <a:gd name="connsiteX12" fmla="*/ 527501 w 690695"/>
                  <a:gd name="connsiteY12" fmla="*/ 497040 h 1618499"/>
                  <a:gd name="connsiteX13" fmla="*/ 528998 w 690695"/>
                  <a:gd name="connsiteY13" fmla="*/ 424990 h 1618499"/>
                  <a:gd name="connsiteX14" fmla="*/ 552743 w 690695"/>
                  <a:gd name="connsiteY14" fmla="*/ 340218 h 1618499"/>
                  <a:gd name="connsiteX15" fmla="*/ 680173 w 690695"/>
                  <a:gd name="connsiteY15" fmla="*/ 110665 h 1618499"/>
                  <a:gd name="connsiteX16" fmla="*/ 650782 w 690695"/>
                  <a:gd name="connsiteY16" fmla="*/ 1196 h 1618499"/>
                  <a:gd name="connsiteX0" fmla="*/ 662785 w 702698"/>
                  <a:gd name="connsiteY0" fmla="*/ 1196 h 1590356"/>
                  <a:gd name="connsiteX1" fmla="*/ 404793 w 702698"/>
                  <a:gd name="connsiteY1" fmla="*/ 175166 h 1590356"/>
                  <a:gd name="connsiteX2" fmla="*/ 185719 w 702698"/>
                  <a:gd name="connsiteY2" fmla="*/ 367433 h 1590356"/>
                  <a:gd name="connsiteX3" fmla="*/ 191298 w 702698"/>
                  <a:gd name="connsiteY3" fmla="*/ 678492 h 1590356"/>
                  <a:gd name="connsiteX4" fmla="*/ 184970 w 702698"/>
                  <a:gd name="connsiteY4" fmla="*/ 1043503 h 1590356"/>
                  <a:gd name="connsiteX5" fmla="*/ 147686 w 702698"/>
                  <a:gd name="connsiteY5" fmla="*/ 1208421 h 1590356"/>
                  <a:gd name="connsiteX6" fmla="*/ 12024 w 702698"/>
                  <a:gd name="connsiteY6" fmla="*/ 1535129 h 1590356"/>
                  <a:gd name="connsiteX7" fmla="*/ 491062 w 702698"/>
                  <a:gd name="connsiteY7" fmla="*/ 1564249 h 1590356"/>
                  <a:gd name="connsiteX8" fmla="*/ 491676 w 702698"/>
                  <a:gd name="connsiteY8" fmla="*/ 1267408 h 1590356"/>
                  <a:gd name="connsiteX9" fmla="*/ 575835 w 702698"/>
                  <a:gd name="connsiteY9" fmla="*/ 1078133 h 1590356"/>
                  <a:gd name="connsiteX10" fmla="*/ 563180 w 702698"/>
                  <a:gd name="connsiteY10" fmla="*/ 714891 h 1590356"/>
                  <a:gd name="connsiteX11" fmla="*/ 539504 w 702698"/>
                  <a:gd name="connsiteY11" fmla="*/ 497040 h 1590356"/>
                  <a:gd name="connsiteX12" fmla="*/ 541001 w 702698"/>
                  <a:gd name="connsiteY12" fmla="*/ 424990 h 1590356"/>
                  <a:gd name="connsiteX13" fmla="*/ 564746 w 702698"/>
                  <a:gd name="connsiteY13" fmla="*/ 340218 h 1590356"/>
                  <a:gd name="connsiteX14" fmla="*/ 692176 w 702698"/>
                  <a:gd name="connsiteY14" fmla="*/ 110665 h 1590356"/>
                  <a:gd name="connsiteX15" fmla="*/ 662785 w 702698"/>
                  <a:gd name="connsiteY15" fmla="*/ 1196 h 1590356"/>
                  <a:gd name="connsiteX0" fmla="*/ 659016 w 698929"/>
                  <a:gd name="connsiteY0" fmla="*/ 1196 h 1630227"/>
                  <a:gd name="connsiteX1" fmla="*/ 401024 w 698929"/>
                  <a:gd name="connsiteY1" fmla="*/ 175166 h 1630227"/>
                  <a:gd name="connsiteX2" fmla="*/ 181950 w 698929"/>
                  <a:gd name="connsiteY2" fmla="*/ 367433 h 1630227"/>
                  <a:gd name="connsiteX3" fmla="*/ 187529 w 698929"/>
                  <a:gd name="connsiteY3" fmla="*/ 678492 h 1630227"/>
                  <a:gd name="connsiteX4" fmla="*/ 181201 w 698929"/>
                  <a:gd name="connsiteY4" fmla="*/ 1043503 h 1630227"/>
                  <a:gd name="connsiteX5" fmla="*/ 143917 w 698929"/>
                  <a:gd name="connsiteY5" fmla="*/ 1208421 h 1630227"/>
                  <a:gd name="connsiteX6" fmla="*/ 8255 w 698929"/>
                  <a:gd name="connsiteY6" fmla="*/ 1535129 h 1630227"/>
                  <a:gd name="connsiteX7" fmla="*/ 413474 w 698929"/>
                  <a:gd name="connsiteY7" fmla="*/ 1614255 h 1630227"/>
                  <a:gd name="connsiteX8" fmla="*/ 487907 w 698929"/>
                  <a:gd name="connsiteY8" fmla="*/ 1267408 h 1630227"/>
                  <a:gd name="connsiteX9" fmla="*/ 572066 w 698929"/>
                  <a:gd name="connsiteY9" fmla="*/ 1078133 h 1630227"/>
                  <a:gd name="connsiteX10" fmla="*/ 559411 w 698929"/>
                  <a:gd name="connsiteY10" fmla="*/ 714891 h 1630227"/>
                  <a:gd name="connsiteX11" fmla="*/ 535735 w 698929"/>
                  <a:gd name="connsiteY11" fmla="*/ 497040 h 1630227"/>
                  <a:gd name="connsiteX12" fmla="*/ 537232 w 698929"/>
                  <a:gd name="connsiteY12" fmla="*/ 424990 h 1630227"/>
                  <a:gd name="connsiteX13" fmla="*/ 560977 w 698929"/>
                  <a:gd name="connsiteY13" fmla="*/ 340218 h 1630227"/>
                  <a:gd name="connsiteX14" fmla="*/ 688407 w 698929"/>
                  <a:gd name="connsiteY14" fmla="*/ 110665 h 1630227"/>
                  <a:gd name="connsiteX15" fmla="*/ 659016 w 698929"/>
                  <a:gd name="connsiteY15" fmla="*/ 1196 h 1630227"/>
                  <a:gd name="connsiteX0" fmla="*/ 796293 w 836206"/>
                  <a:gd name="connsiteY0" fmla="*/ 1196 h 1641084"/>
                  <a:gd name="connsiteX1" fmla="*/ 538301 w 836206"/>
                  <a:gd name="connsiteY1" fmla="*/ 175166 h 1641084"/>
                  <a:gd name="connsiteX2" fmla="*/ 319227 w 836206"/>
                  <a:gd name="connsiteY2" fmla="*/ 367433 h 1641084"/>
                  <a:gd name="connsiteX3" fmla="*/ 324806 w 836206"/>
                  <a:gd name="connsiteY3" fmla="*/ 678492 h 1641084"/>
                  <a:gd name="connsiteX4" fmla="*/ 318478 w 836206"/>
                  <a:gd name="connsiteY4" fmla="*/ 1043503 h 1641084"/>
                  <a:gd name="connsiteX5" fmla="*/ 281194 w 836206"/>
                  <a:gd name="connsiteY5" fmla="*/ 1208421 h 1641084"/>
                  <a:gd name="connsiteX6" fmla="*/ 5039 w 836206"/>
                  <a:gd name="connsiteY6" fmla="*/ 1580373 h 1641084"/>
                  <a:gd name="connsiteX7" fmla="*/ 550751 w 836206"/>
                  <a:gd name="connsiteY7" fmla="*/ 1614255 h 1641084"/>
                  <a:gd name="connsiteX8" fmla="*/ 625184 w 836206"/>
                  <a:gd name="connsiteY8" fmla="*/ 1267408 h 1641084"/>
                  <a:gd name="connsiteX9" fmla="*/ 709343 w 836206"/>
                  <a:gd name="connsiteY9" fmla="*/ 1078133 h 1641084"/>
                  <a:gd name="connsiteX10" fmla="*/ 696688 w 836206"/>
                  <a:gd name="connsiteY10" fmla="*/ 714891 h 1641084"/>
                  <a:gd name="connsiteX11" fmla="*/ 673012 w 836206"/>
                  <a:gd name="connsiteY11" fmla="*/ 497040 h 1641084"/>
                  <a:gd name="connsiteX12" fmla="*/ 674509 w 836206"/>
                  <a:gd name="connsiteY12" fmla="*/ 424990 h 1641084"/>
                  <a:gd name="connsiteX13" fmla="*/ 698254 w 836206"/>
                  <a:gd name="connsiteY13" fmla="*/ 340218 h 1641084"/>
                  <a:gd name="connsiteX14" fmla="*/ 825684 w 836206"/>
                  <a:gd name="connsiteY14" fmla="*/ 110665 h 1641084"/>
                  <a:gd name="connsiteX15" fmla="*/ 796293 w 836206"/>
                  <a:gd name="connsiteY15" fmla="*/ 1196 h 1641084"/>
                  <a:gd name="connsiteX0" fmla="*/ 796293 w 836206"/>
                  <a:gd name="connsiteY0" fmla="*/ 1196 h 1641084"/>
                  <a:gd name="connsiteX1" fmla="*/ 538301 w 836206"/>
                  <a:gd name="connsiteY1" fmla="*/ 175166 h 1641084"/>
                  <a:gd name="connsiteX2" fmla="*/ 319227 w 836206"/>
                  <a:gd name="connsiteY2" fmla="*/ 367433 h 1641084"/>
                  <a:gd name="connsiteX3" fmla="*/ 324806 w 836206"/>
                  <a:gd name="connsiteY3" fmla="*/ 678492 h 1641084"/>
                  <a:gd name="connsiteX4" fmla="*/ 318478 w 836206"/>
                  <a:gd name="connsiteY4" fmla="*/ 1043503 h 1641084"/>
                  <a:gd name="connsiteX5" fmla="*/ 281194 w 836206"/>
                  <a:gd name="connsiteY5" fmla="*/ 1208421 h 1641084"/>
                  <a:gd name="connsiteX6" fmla="*/ 5039 w 836206"/>
                  <a:gd name="connsiteY6" fmla="*/ 1580373 h 1641084"/>
                  <a:gd name="connsiteX7" fmla="*/ 550751 w 836206"/>
                  <a:gd name="connsiteY7" fmla="*/ 1614255 h 1641084"/>
                  <a:gd name="connsiteX8" fmla="*/ 668046 w 836206"/>
                  <a:gd name="connsiteY8" fmla="*/ 1276933 h 1641084"/>
                  <a:gd name="connsiteX9" fmla="*/ 709343 w 836206"/>
                  <a:gd name="connsiteY9" fmla="*/ 1078133 h 1641084"/>
                  <a:gd name="connsiteX10" fmla="*/ 696688 w 836206"/>
                  <a:gd name="connsiteY10" fmla="*/ 714891 h 1641084"/>
                  <a:gd name="connsiteX11" fmla="*/ 673012 w 836206"/>
                  <a:gd name="connsiteY11" fmla="*/ 497040 h 1641084"/>
                  <a:gd name="connsiteX12" fmla="*/ 674509 w 836206"/>
                  <a:gd name="connsiteY12" fmla="*/ 424990 h 1641084"/>
                  <a:gd name="connsiteX13" fmla="*/ 698254 w 836206"/>
                  <a:gd name="connsiteY13" fmla="*/ 340218 h 1641084"/>
                  <a:gd name="connsiteX14" fmla="*/ 825684 w 836206"/>
                  <a:gd name="connsiteY14" fmla="*/ 110665 h 1641084"/>
                  <a:gd name="connsiteX15" fmla="*/ 796293 w 836206"/>
                  <a:gd name="connsiteY15" fmla="*/ 1196 h 1641084"/>
                  <a:gd name="connsiteX0" fmla="*/ 796293 w 836206"/>
                  <a:gd name="connsiteY0" fmla="*/ 1196 h 1641084"/>
                  <a:gd name="connsiteX1" fmla="*/ 538301 w 836206"/>
                  <a:gd name="connsiteY1" fmla="*/ 175166 h 1641084"/>
                  <a:gd name="connsiteX2" fmla="*/ 319227 w 836206"/>
                  <a:gd name="connsiteY2" fmla="*/ 367433 h 1641084"/>
                  <a:gd name="connsiteX3" fmla="*/ 324806 w 836206"/>
                  <a:gd name="connsiteY3" fmla="*/ 678492 h 1641084"/>
                  <a:gd name="connsiteX4" fmla="*/ 318478 w 836206"/>
                  <a:gd name="connsiteY4" fmla="*/ 1043503 h 1641084"/>
                  <a:gd name="connsiteX5" fmla="*/ 281194 w 836206"/>
                  <a:gd name="connsiteY5" fmla="*/ 1208421 h 1641084"/>
                  <a:gd name="connsiteX6" fmla="*/ 5039 w 836206"/>
                  <a:gd name="connsiteY6" fmla="*/ 1580373 h 1641084"/>
                  <a:gd name="connsiteX7" fmla="*/ 550751 w 836206"/>
                  <a:gd name="connsiteY7" fmla="*/ 1614255 h 1641084"/>
                  <a:gd name="connsiteX8" fmla="*/ 668046 w 836206"/>
                  <a:gd name="connsiteY8" fmla="*/ 1276933 h 1641084"/>
                  <a:gd name="connsiteX9" fmla="*/ 735536 w 836206"/>
                  <a:gd name="connsiteY9" fmla="*/ 992408 h 1641084"/>
                  <a:gd name="connsiteX10" fmla="*/ 696688 w 836206"/>
                  <a:gd name="connsiteY10" fmla="*/ 714891 h 1641084"/>
                  <a:gd name="connsiteX11" fmla="*/ 673012 w 836206"/>
                  <a:gd name="connsiteY11" fmla="*/ 497040 h 1641084"/>
                  <a:gd name="connsiteX12" fmla="*/ 674509 w 836206"/>
                  <a:gd name="connsiteY12" fmla="*/ 424990 h 1641084"/>
                  <a:gd name="connsiteX13" fmla="*/ 698254 w 836206"/>
                  <a:gd name="connsiteY13" fmla="*/ 340218 h 1641084"/>
                  <a:gd name="connsiteX14" fmla="*/ 825684 w 836206"/>
                  <a:gd name="connsiteY14" fmla="*/ 110665 h 1641084"/>
                  <a:gd name="connsiteX15" fmla="*/ 796293 w 836206"/>
                  <a:gd name="connsiteY15" fmla="*/ 1196 h 1641084"/>
                  <a:gd name="connsiteX0" fmla="*/ 796293 w 836206"/>
                  <a:gd name="connsiteY0" fmla="*/ 1196 h 1641084"/>
                  <a:gd name="connsiteX1" fmla="*/ 538301 w 836206"/>
                  <a:gd name="connsiteY1" fmla="*/ 175166 h 1641084"/>
                  <a:gd name="connsiteX2" fmla="*/ 319227 w 836206"/>
                  <a:gd name="connsiteY2" fmla="*/ 367433 h 1641084"/>
                  <a:gd name="connsiteX3" fmla="*/ 324806 w 836206"/>
                  <a:gd name="connsiteY3" fmla="*/ 678492 h 1641084"/>
                  <a:gd name="connsiteX4" fmla="*/ 318478 w 836206"/>
                  <a:gd name="connsiteY4" fmla="*/ 1043503 h 1641084"/>
                  <a:gd name="connsiteX5" fmla="*/ 281194 w 836206"/>
                  <a:gd name="connsiteY5" fmla="*/ 1208421 h 1641084"/>
                  <a:gd name="connsiteX6" fmla="*/ 5039 w 836206"/>
                  <a:gd name="connsiteY6" fmla="*/ 1580373 h 1641084"/>
                  <a:gd name="connsiteX7" fmla="*/ 550751 w 836206"/>
                  <a:gd name="connsiteY7" fmla="*/ 1614255 h 1641084"/>
                  <a:gd name="connsiteX8" fmla="*/ 668046 w 836206"/>
                  <a:gd name="connsiteY8" fmla="*/ 1276933 h 1641084"/>
                  <a:gd name="connsiteX9" fmla="*/ 735536 w 836206"/>
                  <a:gd name="connsiteY9" fmla="*/ 992408 h 1641084"/>
                  <a:gd name="connsiteX10" fmla="*/ 689544 w 836206"/>
                  <a:gd name="connsiteY10" fmla="*/ 669647 h 1641084"/>
                  <a:gd name="connsiteX11" fmla="*/ 673012 w 836206"/>
                  <a:gd name="connsiteY11" fmla="*/ 497040 h 1641084"/>
                  <a:gd name="connsiteX12" fmla="*/ 674509 w 836206"/>
                  <a:gd name="connsiteY12" fmla="*/ 424990 h 1641084"/>
                  <a:gd name="connsiteX13" fmla="*/ 698254 w 836206"/>
                  <a:gd name="connsiteY13" fmla="*/ 340218 h 1641084"/>
                  <a:gd name="connsiteX14" fmla="*/ 825684 w 836206"/>
                  <a:gd name="connsiteY14" fmla="*/ 110665 h 1641084"/>
                  <a:gd name="connsiteX15" fmla="*/ 796293 w 836206"/>
                  <a:gd name="connsiteY15" fmla="*/ 1196 h 1641084"/>
                  <a:gd name="connsiteX0" fmla="*/ 797579 w 837492"/>
                  <a:gd name="connsiteY0" fmla="*/ 1196 h 1641314"/>
                  <a:gd name="connsiteX1" fmla="*/ 539587 w 837492"/>
                  <a:gd name="connsiteY1" fmla="*/ 175166 h 1641314"/>
                  <a:gd name="connsiteX2" fmla="*/ 320513 w 837492"/>
                  <a:gd name="connsiteY2" fmla="*/ 367433 h 1641314"/>
                  <a:gd name="connsiteX3" fmla="*/ 326092 w 837492"/>
                  <a:gd name="connsiteY3" fmla="*/ 678492 h 1641314"/>
                  <a:gd name="connsiteX4" fmla="*/ 319764 w 837492"/>
                  <a:gd name="connsiteY4" fmla="*/ 1043503 h 1641314"/>
                  <a:gd name="connsiteX5" fmla="*/ 258667 w 837492"/>
                  <a:gd name="connsiteY5" fmla="*/ 1203658 h 1641314"/>
                  <a:gd name="connsiteX6" fmla="*/ 6325 w 837492"/>
                  <a:gd name="connsiteY6" fmla="*/ 1580373 h 1641314"/>
                  <a:gd name="connsiteX7" fmla="*/ 552037 w 837492"/>
                  <a:gd name="connsiteY7" fmla="*/ 1614255 h 1641314"/>
                  <a:gd name="connsiteX8" fmla="*/ 669332 w 837492"/>
                  <a:gd name="connsiteY8" fmla="*/ 1276933 h 1641314"/>
                  <a:gd name="connsiteX9" fmla="*/ 736822 w 837492"/>
                  <a:gd name="connsiteY9" fmla="*/ 992408 h 1641314"/>
                  <a:gd name="connsiteX10" fmla="*/ 690830 w 837492"/>
                  <a:gd name="connsiteY10" fmla="*/ 669647 h 1641314"/>
                  <a:gd name="connsiteX11" fmla="*/ 674298 w 837492"/>
                  <a:gd name="connsiteY11" fmla="*/ 497040 h 1641314"/>
                  <a:gd name="connsiteX12" fmla="*/ 675795 w 837492"/>
                  <a:gd name="connsiteY12" fmla="*/ 424990 h 1641314"/>
                  <a:gd name="connsiteX13" fmla="*/ 699540 w 837492"/>
                  <a:gd name="connsiteY13" fmla="*/ 340218 h 1641314"/>
                  <a:gd name="connsiteX14" fmla="*/ 826970 w 837492"/>
                  <a:gd name="connsiteY14" fmla="*/ 110665 h 1641314"/>
                  <a:gd name="connsiteX15" fmla="*/ 797579 w 837492"/>
                  <a:gd name="connsiteY15" fmla="*/ 1196 h 1641314"/>
                  <a:gd name="connsiteX0" fmla="*/ 713982 w 753895"/>
                  <a:gd name="connsiteY0" fmla="*/ 1196 h 1650425"/>
                  <a:gd name="connsiteX1" fmla="*/ 455990 w 753895"/>
                  <a:gd name="connsiteY1" fmla="*/ 175166 h 1650425"/>
                  <a:gd name="connsiteX2" fmla="*/ 236916 w 753895"/>
                  <a:gd name="connsiteY2" fmla="*/ 367433 h 1650425"/>
                  <a:gd name="connsiteX3" fmla="*/ 242495 w 753895"/>
                  <a:gd name="connsiteY3" fmla="*/ 678492 h 1650425"/>
                  <a:gd name="connsiteX4" fmla="*/ 236167 w 753895"/>
                  <a:gd name="connsiteY4" fmla="*/ 1043503 h 1650425"/>
                  <a:gd name="connsiteX5" fmla="*/ 175070 w 753895"/>
                  <a:gd name="connsiteY5" fmla="*/ 1203658 h 1650425"/>
                  <a:gd name="connsiteX6" fmla="*/ 8453 w 753895"/>
                  <a:gd name="connsiteY6" fmla="*/ 1601804 h 1650425"/>
                  <a:gd name="connsiteX7" fmla="*/ 468440 w 753895"/>
                  <a:gd name="connsiteY7" fmla="*/ 1614255 h 1650425"/>
                  <a:gd name="connsiteX8" fmla="*/ 585735 w 753895"/>
                  <a:gd name="connsiteY8" fmla="*/ 1276933 h 1650425"/>
                  <a:gd name="connsiteX9" fmla="*/ 653225 w 753895"/>
                  <a:gd name="connsiteY9" fmla="*/ 992408 h 1650425"/>
                  <a:gd name="connsiteX10" fmla="*/ 607233 w 753895"/>
                  <a:gd name="connsiteY10" fmla="*/ 669647 h 1650425"/>
                  <a:gd name="connsiteX11" fmla="*/ 590701 w 753895"/>
                  <a:gd name="connsiteY11" fmla="*/ 497040 h 1650425"/>
                  <a:gd name="connsiteX12" fmla="*/ 592198 w 753895"/>
                  <a:gd name="connsiteY12" fmla="*/ 424990 h 1650425"/>
                  <a:gd name="connsiteX13" fmla="*/ 615943 w 753895"/>
                  <a:gd name="connsiteY13" fmla="*/ 340218 h 1650425"/>
                  <a:gd name="connsiteX14" fmla="*/ 743373 w 753895"/>
                  <a:gd name="connsiteY14" fmla="*/ 110665 h 1650425"/>
                  <a:gd name="connsiteX15" fmla="*/ 713982 w 753895"/>
                  <a:gd name="connsiteY15" fmla="*/ 1196 h 1650425"/>
                  <a:gd name="connsiteX0" fmla="*/ 717338 w 757251"/>
                  <a:gd name="connsiteY0" fmla="*/ 1196 h 1651788"/>
                  <a:gd name="connsiteX1" fmla="*/ 459346 w 757251"/>
                  <a:gd name="connsiteY1" fmla="*/ 175166 h 1651788"/>
                  <a:gd name="connsiteX2" fmla="*/ 240272 w 757251"/>
                  <a:gd name="connsiteY2" fmla="*/ 367433 h 1651788"/>
                  <a:gd name="connsiteX3" fmla="*/ 245851 w 757251"/>
                  <a:gd name="connsiteY3" fmla="*/ 678492 h 1651788"/>
                  <a:gd name="connsiteX4" fmla="*/ 239523 w 757251"/>
                  <a:gd name="connsiteY4" fmla="*/ 1043503 h 1651788"/>
                  <a:gd name="connsiteX5" fmla="*/ 178426 w 757251"/>
                  <a:gd name="connsiteY5" fmla="*/ 1203658 h 1651788"/>
                  <a:gd name="connsiteX6" fmla="*/ 11809 w 757251"/>
                  <a:gd name="connsiteY6" fmla="*/ 1601804 h 1651788"/>
                  <a:gd name="connsiteX7" fmla="*/ 540852 w 757251"/>
                  <a:gd name="connsiteY7" fmla="*/ 1616637 h 1651788"/>
                  <a:gd name="connsiteX8" fmla="*/ 589091 w 757251"/>
                  <a:gd name="connsiteY8" fmla="*/ 1276933 h 1651788"/>
                  <a:gd name="connsiteX9" fmla="*/ 656581 w 757251"/>
                  <a:gd name="connsiteY9" fmla="*/ 992408 h 1651788"/>
                  <a:gd name="connsiteX10" fmla="*/ 610589 w 757251"/>
                  <a:gd name="connsiteY10" fmla="*/ 669647 h 1651788"/>
                  <a:gd name="connsiteX11" fmla="*/ 594057 w 757251"/>
                  <a:gd name="connsiteY11" fmla="*/ 497040 h 1651788"/>
                  <a:gd name="connsiteX12" fmla="*/ 595554 w 757251"/>
                  <a:gd name="connsiteY12" fmla="*/ 424990 h 1651788"/>
                  <a:gd name="connsiteX13" fmla="*/ 619299 w 757251"/>
                  <a:gd name="connsiteY13" fmla="*/ 340218 h 1651788"/>
                  <a:gd name="connsiteX14" fmla="*/ 746729 w 757251"/>
                  <a:gd name="connsiteY14" fmla="*/ 110665 h 1651788"/>
                  <a:gd name="connsiteX15" fmla="*/ 717338 w 757251"/>
                  <a:gd name="connsiteY15" fmla="*/ 1196 h 1651788"/>
                  <a:gd name="connsiteX0" fmla="*/ 715105 w 755018"/>
                  <a:gd name="connsiteY0" fmla="*/ 1196 h 1651788"/>
                  <a:gd name="connsiteX1" fmla="*/ 457113 w 755018"/>
                  <a:gd name="connsiteY1" fmla="*/ 175166 h 1651788"/>
                  <a:gd name="connsiteX2" fmla="*/ 238039 w 755018"/>
                  <a:gd name="connsiteY2" fmla="*/ 367433 h 1651788"/>
                  <a:gd name="connsiteX3" fmla="*/ 243618 w 755018"/>
                  <a:gd name="connsiteY3" fmla="*/ 678492 h 1651788"/>
                  <a:gd name="connsiteX4" fmla="*/ 237290 w 755018"/>
                  <a:gd name="connsiteY4" fmla="*/ 1043503 h 1651788"/>
                  <a:gd name="connsiteX5" fmla="*/ 176193 w 755018"/>
                  <a:gd name="connsiteY5" fmla="*/ 1203658 h 1651788"/>
                  <a:gd name="connsiteX6" fmla="*/ 9576 w 755018"/>
                  <a:gd name="connsiteY6" fmla="*/ 1601804 h 1651788"/>
                  <a:gd name="connsiteX7" fmla="*/ 493375 w 755018"/>
                  <a:gd name="connsiteY7" fmla="*/ 1616637 h 1651788"/>
                  <a:gd name="connsiteX8" fmla="*/ 586858 w 755018"/>
                  <a:gd name="connsiteY8" fmla="*/ 1276933 h 1651788"/>
                  <a:gd name="connsiteX9" fmla="*/ 654348 w 755018"/>
                  <a:gd name="connsiteY9" fmla="*/ 992408 h 1651788"/>
                  <a:gd name="connsiteX10" fmla="*/ 608356 w 755018"/>
                  <a:gd name="connsiteY10" fmla="*/ 669647 h 1651788"/>
                  <a:gd name="connsiteX11" fmla="*/ 591824 w 755018"/>
                  <a:gd name="connsiteY11" fmla="*/ 497040 h 1651788"/>
                  <a:gd name="connsiteX12" fmla="*/ 593321 w 755018"/>
                  <a:gd name="connsiteY12" fmla="*/ 424990 h 1651788"/>
                  <a:gd name="connsiteX13" fmla="*/ 617066 w 755018"/>
                  <a:gd name="connsiteY13" fmla="*/ 340218 h 1651788"/>
                  <a:gd name="connsiteX14" fmla="*/ 744496 w 755018"/>
                  <a:gd name="connsiteY14" fmla="*/ 110665 h 1651788"/>
                  <a:gd name="connsiteX15" fmla="*/ 715105 w 755018"/>
                  <a:gd name="connsiteY15" fmla="*/ 1196 h 1651788"/>
                  <a:gd name="connsiteX0" fmla="*/ 715105 w 755238"/>
                  <a:gd name="connsiteY0" fmla="*/ 1121 h 1651713"/>
                  <a:gd name="connsiteX1" fmla="*/ 452350 w 755238"/>
                  <a:gd name="connsiteY1" fmla="*/ 172709 h 1651713"/>
                  <a:gd name="connsiteX2" fmla="*/ 238039 w 755238"/>
                  <a:gd name="connsiteY2" fmla="*/ 367358 h 1651713"/>
                  <a:gd name="connsiteX3" fmla="*/ 243618 w 755238"/>
                  <a:gd name="connsiteY3" fmla="*/ 678417 h 1651713"/>
                  <a:gd name="connsiteX4" fmla="*/ 237290 w 755238"/>
                  <a:gd name="connsiteY4" fmla="*/ 1043428 h 1651713"/>
                  <a:gd name="connsiteX5" fmla="*/ 176193 w 755238"/>
                  <a:gd name="connsiteY5" fmla="*/ 1203583 h 1651713"/>
                  <a:gd name="connsiteX6" fmla="*/ 9576 w 755238"/>
                  <a:gd name="connsiteY6" fmla="*/ 1601729 h 1651713"/>
                  <a:gd name="connsiteX7" fmla="*/ 493375 w 755238"/>
                  <a:gd name="connsiteY7" fmla="*/ 1616562 h 1651713"/>
                  <a:gd name="connsiteX8" fmla="*/ 586858 w 755238"/>
                  <a:gd name="connsiteY8" fmla="*/ 1276858 h 1651713"/>
                  <a:gd name="connsiteX9" fmla="*/ 654348 w 755238"/>
                  <a:gd name="connsiteY9" fmla="*/ 992333 h 1651713"/>
                  <a:gd name="connsiteX10" fmla="*/ 608356 w 755238"/>
                  <a:gd name="connsiteY10" fmla="*/ 669572 h 1651713"/>
                  <a:gd name="connsiteX11" fmla="*/ 591824 w 755238"/>
                  <a:gd name="connsiteY11" fmla="*/ 496965 h 1651713"/>
                  <a:gd name="connsiteX12" fmla="*/ 593321 w 755238"/>
                  <a:gd name="connsiteY12" fmla="*/ 424915 h 1651713"/>
                  <a:gd name="connsiteX13" fmla="*/ 617066 w 755238"/>
                  <a:gd name="connsiteY13" fmla="*/ 340143 h 1651713"/>
                  <a:gd name="connsiteX14" fmla="*/ 744496 w 755238"/>
                  <a:gd name="connsiteY14" fmla="*/ 110590 h 1651713"/>
                  <a:gd name="connsiteX15" fmla="*/ 715105 w 755238"/>
                  <a:gd name="connsiteY15" fmla="*/ 1121 h 1651713"/>
                  <a:gd name="connsiteX0" fmla="*/ 715105 w 755238"/>
                  <a:gd name="connsiteY0" fmla="*/ 1121 h 1651713"/>
                  <a:gd name="connsiteX1" fmla="*/ 452350 w 755238"/>
                  <a:gd name="connsiteY1" fmla="*/ 172709 h 1651713"/>
                  <a:gd name="connsiteX2" fmla="*/ 238039 w 755238"/>
                  <a:gd name="connsiteY2" fmla="*/ 367358 h 1651713"/>
                  <a:gd name="connsiteX3" fmla="*/ 243618 w 755238"/>
                  <a:gd name="connsiteY3" fmla="*/ 678417 h 1651713"/>
                  <a:gd name="connsiteX4" fmla="*/ 237290 w 755238"/>
                  <a:gd name="connsiteY4" fmla="*/ 1043428 h 1651713"/>
                  <a:gd name="connsiteX5" fmla="*/ 176193 w 755238"/>
                  <a:gd name="connsiteY5" fmla="*/ 1203583 h 1651713"/>
                  <a:gd name="connsiteX6" fmla="*/ 9576 w 755238"/>
                  <a:gd name="connsiteY6" fmla="*/ 1601729 h 1651713"/>
                  <a:gd name="connsiteX7" fmla="*/ 493375 w 755238"/>
                  <a:gd name="connsiteY7" fmla="*/ 1616562 h 1651713"/>
                  <a:gd name="connsiteX8" fmla="*/ 586858 w 755238"/>
                  <a:gd name="connsiteY8" fmla="*/ 1276858 h 1651713"/>
                  <a:gd name="connsiteX9" fmla="*/ 654348 w 755238"/>
                  <a:gd name="connsiteY9" fmla="*/ 992333 h 1651713"/>
                  <a:gd name="connsiteX10" fmla="*/ 608356 w 755238"/>
                  <a:gd name="connsiteY10" fmla="*/ 669572 h 1651713"/>
                  <a:gd name="connsiteX11" fmla="*/ 591824 w 755238"/>
                  <a:gd name="connsiteY11" fmla="*/ 496965 h 1651713"/>
                  <a:gd name="connsiteX12" fmla="*/ 593321 w 755238"/>
                  <a:gd name="connsiteY12" fmla="*/ 424915 h 1651713"/>
                  <a:gd name="connsiteX13" fmla="*/ 617066 w 755238"/>
                  <a:gd name="connsiteY13" fmla="*/ 340143 h 1651713"/>
                  <a:gd name="connsiteX14" fmla="*/ 744496 w 755238"/>
                  <a:gd name="connsiteY14" fmla="*/ 110590 h 1651713"/>
                  <a:gd name="connsiteX15" fmla="*/ 715105 w 755238"/>
                  <a:gd name="connsiteY15" fmla="*/ 1121 h 1651713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38039 w 758463"/>
                  <a:gd name="connsiteY2" fmla="*/ 372062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38039 w 758463"/>
                  <a:gd name="connsiteY2" fmla="*/ 372062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38039 w 758463"/>
                  <a:gd name="connsiteY2" fmla="*/ 372062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38039 w 758463"/>
                  <a:gd name="connsiteY2" fmla="*/ 372062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40420 w 758463"/>
                  <a:gd name="connsiteY2" fmla="*/ 355393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40420 w 758463"/>
                  <a:gd name="connsiteY2" fmla="*/ 355393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40420 w 758463"/>
                  <a:gd name="connsiteY2" fmla="*/ 355393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40420 w 758463"/>
                  <a:gd name="connsiteY2" fmla="*/ 355393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19868 w 757327"/>
                  <a:gd name="connsiteY0" fmla="*/ 1036 h 1658772"/>
                  <a:gd name="connsiteX1" fmla="*/ 452350 w 757327"/>
                  <a:gd name="connsiteY1" fmla="*/ 179768 h 1658772"/>
                  <a:gd name="connsiteX2" fmla="*/ 240420 w 757327"/>
                  <a:gd name="connsiteY2" fmla="*/ 357748 h 1658772"/>
                  <a:gd name="connsiteX3" fmla="*/ 243618 w 757327"/>
                  <a:gd name="connsiteY3" fmla="*/ 685476 h 1658772"/>
                  <a:gd name="connsiteX4" fmla="*/ 237290 w 757327"/>
                  <a:gd name="connsiteY4" fmla="*/ 1050487 h 1658772"/>
                  <a:gd name="connsiteX5" fmla="*/ 176193 w 757327"/>
                  <a:gd name="connsiteY5" fmla="*/ 1210642 h 1658772"/>
                  <a:gd name="connsiteX6" fmla="*/ 9576 w 757327"/>
                  <a:gd name="connsiteY6" fmla="*/ 1608788 h 1658772"/>
                  <a:gd name="connsiteX7" fmla="*/ 493375 w 757327"/>
                  <a:gd name="connsiteY7" fmla="*/ 1623621 h 1658772"/>
                  <a:gd name="connsiteX8" fmla="*/ 586858 w 757327"/>
                  <a:gd name="connsiteY8" fmla="*/ 1283917 h 1658772"/>
                  <a:gd name="connsiteX9" fmla="*/ 654348 w 757327"/>
                  <a:gd name="connsiteY9" fmla="*/ 999392 h 1658772"/>
                  <a:gd name="connsiteX10" fmla="*/ 608356 w 757327"/>
                  <a:gd name="connsiteY10" fmla="*/ 676631 h 1658772"/>
                  <a:gd name="connsiteX11" fmla="*/ 591824 w 757327"/>
                  <a:gd name="connsiteY11" fmla="*/ 504024 h 1658772"/>
                  <a:gd name="connsiteX12" fmla="*/ 593321 w 757327"/>
                  <a:gd name="connsiteY12" fmla="*/ 431974 h 1658772"/>
                  <a:gd name="connsiteX13" fmla="*/ 617066 w 757327"/>
                  <a:gd name="connsiteY13" fmla="*/ 347202 h 1658772"/>
                  <a:gd name="connsiteX14" fmla="*/ 744496 w 757327"/>
                  <a:gd name="connsiteY14" fmla="*/ 117649 h 1658772"/>
                  <a:gd name="connsiteX15" fmla="*/ 719868 w 757327"/>
                  <a:gd name="connsiteY15" fmla="*/ 1036 h 1658772"/>
                  <a:gd name="connsiteX0" fmla="*/ 719868 w 744414"/>
                  <a:gd name="connsiteY0" fmla="*/ 848 h 1658584"/>
                  <a:gd name="connsiteX1" fmla="*/ 452350 w 744414"/>
                  <a:gd name="connsiteY1" fmla="*/ 179580 h 1658584"/>
                  <a:gd name="connsiteX2" fmla="*/ 240420 w 744414"/>
                  <a:gd name="connsiteY2" fmla="*/ 357560 h 1658584"/>
                  <a:gd name="connsiteX3" fmla="*/ 243618 w 744414"/>
                  <a:gd name="connsiteY3" fmla="*/ 685288 h 1658584"/>
                  <a:gd name="connsiteX4" fmla="*/ 237290 w 744414"/>
                  <a:gd name="connsiteY4" fmla="*/ 1050299 h 1658584"/>
                  <a:gd name="connsiteX5" fmla="*/ 176193 w 744414"/>
                  <a:gd name="connsiteY5" fmla="*/ 1210454 h 1658584"/>
                  <a:gd name="connsiteX6" fmla="*/ 9576 w 744414"/>
                  <a:gd name="connsiteY6" fmla="*/ 1608600 h 1658584"/>
                  <a:gd name="connsiteX7" fmla="*/ 493375 w 744414"/>
                  <a:gd name="connsiteY7" fmla="*/ 1623433 h 1658584"/>
                  <a:gd name="connsiteX8" fmla="*/ 586858 w 744414"/>
                  <a:gd name="connsiteY8" fmla="*/ 1283729 h 1658584"/>
                  <a:gd name="connsiteX9" fmla="*/ 654348 w 744414"/>
                  <a:gd name="connsiteY9" fmla="*/ 999204 h 1658584"/>
                  <a:gd name="connsiteX10" fmla="*/ 608356 w 744414"/>
                  <a:gd name="connsiteY10" fmla="*/ 676443 h 1658584"/>
                  <a:gd name="connsiteX11" fmla="*/ 591824 w 744414"/>
                  <a:gd name="connsiteY11" fmla="*/ 503836 h 1658584"/>
                  <a:gd name="connsiteX12" fmla="*/ 593321 w 744414"/>
                  <a:gd name="connsiteY12" fmla="*/ 431786 h 1658584"/>
                  <a:gd name="connsiteX13" fmla="*/ 617066 w 744414"/>
                  <a:gd name="connsiteY13" fmla="*/ 347014 h 1658584"/>
                  <a:gd name="connsiteX14" fmla="*/ 720683 w 744414"/>
                  <a:gd name="connsiteY14" fmla="*/ 122224 h 1658584"/>
                  <a:gd name="connsiteX15" fmla="*/ 719868 w 744414"/>
                  <a:gd name="connsiteY15" fmla="*/ 848 h 1658584"/>
                  <a:gd name="connsiteX0" fmla="*/ 719868 w 737605"/>
                  <a:gd name="connsiteY0" fmla="*/ 618 h 1658354"/>
                  <a:gd name="connsiteX1" fmla="*/ 452350 w 737605"/>
                  <a:gd name="connsiteY1" fmla="*/ 179350 h 1658354"/>
                  <a:gd name="connsiteX2" fmla="*/ 240420 w 737605"/>
                  <a:gd name="connsiteY2" fmla="*/ 357330 h 1658354"/>
                  <a:gd name="connsiteX3" fmla="*/ 243618 w 737605"/>
                  <a:gd name="connsiteY3" fmla="*/ 685058 h 1658354"/>
                  <a:gd name="connsiteX4" fmla="*/ 237290 w 737605"/>
                  <a:gd name="connsiteY4" fmla="*/ 1050069 h 1658354"/>
                  <a:gd name="connsiteX5" fmla="*/ 176193 w 737605"/>
                  <a:gd name="connsiteY5" fmla="*/ 1210224 h 1658354"/>
                  <a:gd name="connsiteX6" fmla="*/ 9576 w 737605"/>
                  <a:gd name="connsiteY6" fmla="*/ 1608370 h 1658354"/>
                  <a:gd name="connsiteX7" fmla="*/ 493375 w 737605"/>
                  <a:gd name="connsiteY7" fmla="*/ 1623203 h 1658354"/>
                  <a:gd name="connsiteX8" fmla="*/ 586858 w 737605"/>
                  <a:gd name="connsiteY8" fmla="*/ 1283499 h 1658354"/>
                  <a:gd name="connsiteX9" fmla="*/ 654348 w 737605"/>
                  <a:gd name="connsiteY9" fmla="*/ 998974 h 1658354"/>
                  <a:gd name="connsiteX10" fmla="*/ 608356 w 737605"/>
                  <a:gd name="connsiteY10" fmla="*/ 676213 h 1658354"/>
                  <a:gd name="connsiteX11" fmla="*/ 591824 w 737605"/>
                  <a:gd name="connsiteY11" fmla="*/ 503606 h 1658354"/>
                  <a:gd name="connsiteX12" fmla="*/ 593321 w 737605"/>
                  <a:gd name="connsiteY12" fmla="*/ 431556 h 1658354"/>
                  <a:gd name="connsiteX13" fmla="*/ 617066 w 737605"/>
                  <a:gd name="connsiteY13" fmla="*/ 346784 h 1658354"/>
                  <a:gd name="connsiteX14" fmla="*/ 720683 w 737605"/>
                  <a:gd name="connsiteY14" fmla="*/ 121994 h 1658354"/>
                  <a:gd name="connsiteX15" fmla="*/ 719868 w 737605"/>
                  <a:gd name="connsiteY15" fmla="*/ 618 h 1658354"/>
                  <a:gd name="connsiteX0" fmla="*/ 719868 w 724108"/>
                  <a:gd name="connsiteY0" fmla="*/ 7357 h 1665093"/>
                  <a:gd name="connsiteX1" fmla="*/ 452350 w 724108"/>
                  <a:gd name="connsiteY1" fmla="*/ 186089 h 1665093"/>
                  <a:gd name="connsiteX2" fmla="*/ 240420 w 724108"/>
                  <a:gd name="connsiteY2" fmla="*/ 364069 h 1665093"/>
                  <a:gd name="connsiteX3" fmla="*/ 243618 w 724108"/>
                  <a:gd name="connsiteY3" fmla="*/ 691797 h 1665093"/>
                  <a:gd name="connsiteX4" fmla="*/ 237290 w 724108"/>
                  <a:gd name="connsiteY4" fmla="*/ 1056808 h 1665093"/>
                  <a:gd name="connsiteX5" fmla="*/ 176193 w 724108"/>
                  <a:gd name="connsiteY5" fmla="*/ 1216963 h 1665093"/>
                  <a:gd name="connsiteX6" fmla="*/ 9576 w 724108"/>
                  <a:gd name="connsiteY6" fmla="*/ 1615109 h 1665093"/>
                  <a:gd name="connsiteX7" fmla="*/ 493375 w 724108"/>
                  <a:gd name="connsiteY7" fmla="*/ 1629942 h 1665093"/>
                  <a:gd name="connsiteX8" fmla="*/ 586858 w 724108"/>
                  <a:gd name="connsiteY8" fmla="*/ 1290238 h 1665093"/>
                  <a:gd name="connsiteX9" fmla="*/ 654348 w 724108"/>
                  <a:gd name="connsiteY9" fmla="*/ 1005713 h 1665093"/>
                  <a:gd name="connsiteX10" fmla="*/ 608356 w 724108"/>
                  <a:gd name="connsiteY10" fmla="*/ 682952 h 1665093"/>
                  <a:gd name="connsiteX11" fmla="*/ 591824 w 724108"/>
                  <a:gd name="connsiteY11" fmla="*/ 510345 h 1665093"/>
                  <a:gd name="connsiteX12" fmla="*/ 593321 w 724108"/>
                  <a:gd name="connsiteY12" fmla="*/ 438295 h 1665093"/>
                  <a:gd name="connsiteX13" fmla="*/ 617066 w 724108"/>
                  <a:gd name="connsiteY13" fmla="*/ 353523 h 1665093"/>
                  <a:gd name="connsiteX14" fmla="*/ 720683 w 724108"/>
                  <a:gd name="connsiteY14" fmla="*/ 128733 h 1665093"/>
                  <a:gd name="connsiteX15" fmla="*/ 719868 w 724108"/>
                  <a:gd name="connsiteY15" fmla="*/ 7357 h 1665093"/>
                  <a:gd name="connsiteX0" fmla="*/ 719868 w 815338"/>
                  <a:gd name="connsiteY0" fmla="*/ 7357 h 1665093"/>
                  <a:gd name="connsiteX1" fmla="*/ 452350 w 815338"/>
                  <a:gd name="connsiteY1" fmla="*/ 186089 h 1665093"/>
                  <a:gd name="connsiteX2" fmla="*/ 240420 w 815338"/>
                  <a:gd name="connsiteY2" fmla="*/ 364069 h 1665093"/>
                  <a:gd name="connsiteX3" fmla="*/ 243618 w 815338"/>
                  <a:gd name="connsiteY3" fmla="*/ 691797 h 1665093"/>
                  <a:gd name="connsiteX4" fmla="*/ 237290 w 815338"/>
                  <a:gd name="connsiteY4" fmla="*/ 1056808 h 1665093"/>
                  <a:gd name="connsiteX5" fmla="*/ 176193 w 815338"/>
                  <a:gd name="connsiteY5" fmla="*/ 1216963 h 1665093"/>
                  <a:gd name="connsiteX6" fmla="*/ 9576 w 815338"/>
                  <a:gd name="connsiteY6" fmla="*/ 1615109 h 1665093"/>
                  <a:gd name="connsiteX7" fmla="*/ 493375 w 815338"/>
                  <a:gd name="connsiteY7" fmla="*/ 1629942 h 1665093"/>
                  <a:gd name="connsiteX8" fmla="*/ 586858 w 815338"/>
                  <a:gd name="connsiteY8" fmla="*/ 1290238 h 1665093"/>
                  <a:gd name="connsiteX9" fmla="*/ 654348 w 815338"/>
                  <a:gd name="connsiteY9" fmla="*/ 1005713 h 1665093"/>
                  <a:gd name="connsiteX10" fmla="*/ 608356 w 815338"/>
                  <a:gd name="connsiteY10" fmla="*/ 682952 h 1665093"/>
                  <a:gd name="connsiteX11" fmla="*/ 591824 w 815338"/>
                  <a:gd name="connsiteY11" fmla="*/ 510345 h 1665093"/>
                  <a:gd name="connsiteX12" fmla="*/ 593321 w 815338"/>
                  <a:gd name="connsiteY12" fmla="*/ 438295 h 1665093"/>
                  <a:gd name="connsiteX13" fmla="*/ 812328 w 815338"/>
                  <a:gd name="connsiteY13" fmla="*/ 132067 h 1665093"/>
                  <a:gd name="connsiteX14" fmla="*/ 720683 w 815338"/>
                  <a:gd name="connsiteY14" fmla="*/ 128733 h 1665093"/>
                  <a:gd name="connsiteX15" fmla="*/ 719868 w 815338"/>
                  <a:gd name="connsiteY15" fmla="*/ 7357 h 1665093"/>
                  <a:gd name="connsiteX0" fmla="*/ 719868 w 871499"/>
                  <a:gd name="connsiteY0" fmla="*/ 7357 h 1665093"/>
                  <a:gd name="connsiteX1" fmla="*/ 452350 w 871499"/>
                  <a:gd name="connsiteY1" fmla="*/ 186089 h 1665093"/>
                  <a:gd name="connsiteX2" fmla="*/ 240420 w 871499"/>
                  <a:gd name="connsiteY2" fmla="*/ 364069 h 1665093"/>
                  <a:gd name="connsiteX3" fmla="*/ 243618 w 871499"/>
                  <a:gd name="connsiteY3" fmla="*/ 691797 h 1665093"/>
                  <a:gd name="connsiteX4" fmla="*/ 237290 w 871499"/>
                  <a:gd name="connsiteY4" fmla="*/ 1056808 h 1665093"/>
                  <a:gd name="connsiteX5" fmla="*/ 176193 w 871499"/>
                  <a:gd name="connsiteY5" fmla="*/ 1216963 h 1665093"/>
                  <a:gd name="connsiteX6" fmla="*/ 9576 w 871499"/>
                  <a:gd name="connsiteY6" fmla="*/ 1615109 h 1665093"/>
                  <a:gd name="connsiteX7" fmla="*/ 493375 w 871499"/>
                  <a:gd name="connsiteY7" fmla="*/ 1629942 h 1665093"/>
                  <a:gd name="connsiteX8" fmla="*/ 586858 w 871499"/>
                  <a:gd name="connsiteY8" fmla="*/ 1290238 h 1665093"/>
                  <a:gd name="connsiteX9" fmla="*/ 654348 w 871499"/>
                  <a:gd name="connsiteY9" fmla="*/ 1005713 h 1665093"/>
                  <a:gd name="connsiteX10" fmla="*/ 608356 w 871499"/>
                  <a:gd name="connsiteY10" fmla="*/ 682952 h 1665093"/>
                  <a:gd name="connsiteX11" fmla="*/ 591824 w 871499"/>
                  <a:gd name="connsiteY11" fmla="*/ 510345 h 1665093"/>
                  <a:gd name="connsiteX12" fmla="*/ 860021 w 871499"/>
                  <a:gd name="connsiteY12" fmla="*/ 378764 h 1665093"/>
                  <a:gd name="connsiteX13" fmla="*/ 812328 w 871499"/>
                  <a:gd name="connsiteY13" fmla="*/ 132067 h 1665093"/>
                  <a:gd name="connsiteX14" fmla="*/ 720683 w 871499"/>
                  <a:gd name="connsiteY14" fmla="*/ 128733 h 1665093"/>
                  <a:gd name="connsiteX15" fmla="*/ 719868 w 871499"/>
                  <a:gd name="connsiteY15" fmla="*/ 7357 h 1665093"/>
                  <a:gd name="connsiteX0" fmla="*/ 719868 w 881647"/>
                  <a:gd name="connsiteY0" fmla="*/ 7357 h 1665093"/>
                  <a:gd name="connsiteX1" fmla="*/ 452350 w 881647"/>
                  <a:gd name="connsiteY1" fmla="*/ 186089 h 1665093"/>
                  <a:gd name="connsiteX2" fmla="*/ 240420 w 881647"/>
                  <a:gd name="connsiteY2" fmla="*/ 364069 h 1665093"/>
                  <a:gd name="connsiteX3" fmla="*/ 243618 w 881647"/>
                  <a:gd name="connsiteY3" fmla="*/ 691797 h 1665093"/>
                  <a:gd name="connsiteX4" fmla="*/ 237290 w 881647"/>
                  <a:gd name="connsiteY4" fmla="*/ 1056808 h 1665093"/>
                  <a:gd name="connsiteX5" fmla="*/ 176193 w 881647"/>
                  <a:gd name="connsiteY5" fmla="*/ 1216963 h 1665093"/>
                  <a:gd name="connsiteX6" fmla="*/ 9576 w 881647"/>
                  <a:gd name="connsiteY6" fmla="*/ 1615109 h 1665093"/>
                  <a:gd name="connsiteX7" fmla="*/ 493375 w 881647"/>
                  <a:gd name="connsiteY7" fmla="*/ 1629942 h 1665093"/>
                  <a:gd name="connsiteX8" fmla="*/ 586858 w 881647"/>
                  <a:gd name="connsiteY8" fmla="*/ 1290238 h 1665093"/>
                  <a:gd name="connsiteX9" fmla="*/ 654348 w 881647"/>
                  <a:gd name="connsiteY9" fmla="*/ 1005713 h 1665093"/>
                  <a:gd name="connsiteX10" fmla="*/ 608356 w 881647"/>
                  <a:gd name="connsiteY10" fmla="*/ 682952 h 1665093"/>
                  <a:gd name="connsiteX11" fmla="*/ 591824 w 881647"/>
                  <a:gd name="connsiteY11" fmla="*/ 510345 h 1665093"/>
                  <a:gd name="connsiteX12" fmla="*/ 860021 w 881647"/>
                  <a:gd name="connsiteY12" fmla="*/ 378764 h 1665093"/>
                  <a:gd name="connsiteX13" fmla="*/ 812328 w 881647"/>
                  <a:gd name="connsiteY13" fmla="*/ 132067 h 1665093"/>
                  <a:gd name="connsiteX14" fmla="*/ 720683 w 881647"/>
                  <a:gd name="connsiteY14" fmla="*/ 128733 h 1665093"/>
                  <a:gd name="connsiteX15" fmla="*/ 719868 w 881647"/>
                  <a:gd name="connsiteY15" fmla="*/ 7357 h 1665093"/>
                  <a:gd name="connsiteX0" fmla="*/ 719868 w 882602"/>
                  <a:gd name="connsiteY0" fmla="*/ 7357 h 1665093"/>
                  <a:gd name="connsiteX1" fmla="*/ 452350 w 882602"/>
                  <a:gd name="connsiteY1" fmla="*/ 186089 h 1665093"/>
                  <a:gd name="connsiteX2" fmla="*/ 240420 w 882602"/>
                  <a:gd name="connsiteY2" fmla="*/ 364069 h 1665093"/>
                  <a:gd name="connsiteX3" fmla="*/ 243618 w 882602"/>
                  <a:gd name="connsiteY3" fmla="*/ 691797 h 1665093"/>
                  <a:gd name="connsiteX4" fmla="*/ 237290 w 882602"/>
                  <a:gd name="connsiteY4" fmla="*/ 1056808 h 1665093"/>
                  <a:gd name="connsiteX5" fmla="*/ 176193 w 882602"/>
                  <a:gd name="connsiteY5" fmla="*/ 1216963 h 1665093"/>
                  <a:gd name="connsiteX6" fmla="*/ 9576 w 882602"/>
                  <a:gd name="connsiteY6" fmla="*/ 1615109 h 1665093"/>
                  <a:gd name="connsiteX7" fmla="*/ 493375 w 882602"/>
                  <a:gd name="connsiteY7" fmla="*/ 1629942 h 1665093"/>
                  <a:gd name="connsiteX8" fmla="*/ 586858 w 882602"/>
                  <a:gd name="connsiteY8" fmla="*/ 1290238 h 1665093"/>
                  <a:gd name="connsiteX9" fmla="*/ 654348 w 882602"/>
                  <a:gd name="connsiteY9" fmla="*/ 1005713 h 1665093"/>
                  <a:gd name="connsiteX10" fmla="*/ 608356 w 882602"/>
                  <a:gd name="connsiteY10" fmla="*/ 682952 h 1665093"/>
                  <a:gd name="connsiteX11" fmla="*/ 591824 w 882602"/>
                  <a:gd name="connsiteY11" fmla="*/ 510345 h 1665093"/>
                  <a:gd name="connsiteX12" fmla="*/ 860021 w 882602"/>
                  <a:gd name="connsiteY12" fmla="*/ 378764 h 1665093"/>
                  <a:gd name="connsiteX13" fmla="*/ 814709 w 882602"/>
                  <a:gd name="connsiteY13" fmla="*/ 113017 h 1665093"/>
                  <a:gd name="connsiteX14" fmla="*/ 720683 w 882602"/>
                  <a:gd name="connsiteY14" fmla="*/ 128733 h 1665093"/>
                  <a:gd name="connsiteX15" fmla="*/ 719868 w 882602"/>
                  <a:gd name="connsiteY15" fmla="*/ 7357 h 1665093"/>
                  <a:gd name="connsiteX0" fmla="*/ 719868 w 882602"/>
                  <a:gd name="connsiteY0" fmla="*/ 7357 h 1665093"/>
                  <a:gd name="connsiteX1" fmla="*/ 452350 w 882602"/>
                  <a:gd name="connsiteY1" fmla="*/ 186089 h 1665093"/>
                  <a:gd name="connsiteX2" fmla="*/ 240420 w 882602"/>
                  <a:gd name="connsiteY2" fmla="*/ 364069 h 1665093"/>
                  <a:gd name="connsiteX3" fmla="*/ 243618 w 882602"/>
                  <a:gd name="connsiteY3" fmla="*/ 691797 h 1665093"/>
                  <a:gd name="connsiteX4" fmla="*/ 237290 w 882602"/>
                  <a:gd name="connsiteY4" fmla="*/ 1056808 h 1665093"/>
                  <a:gd name="connsiteX5" fmla="*/ 176193 w 882602"/>
                  <a:gd name="connsiteY5" fmla="*/ 1216963 h 1665093"/>
                  <a:gd name="connsiteX6" fmla="*/ 9576 w 882602"/>
                  <a:gd name="connsiteY6" fmla="*/ 1615109 h 1665093"/>
                  <a:gd name="connsiteX7" fmla="*/ 493375 w 882602"/>
                  <a:gd name="connsiteY7" fmla="*/ 1629942 h 1665093"/>
                  <a:gd name="connsiteX8" fmla="*/ 586858 w 882602"/>
                  <a:gd name="connsiteY8" fmla="*/ 1290238 h 1665093"/>
                  <a:gd name="connsiteX9" fmla="*/ 654348 w 882602"/>
                  <a:gd name="connsiteY9" fmla="*/ 1005713 h 1665093"/>
                  <a:gd name="connsiteX10" fmla="*/ 608356 w 882602"/>
                  <a:gd name="connsiteY10" fmla="*/ 682952 h 1665093"/>
                  <a:gd name="connsiteX11" fmla="*/ 591824 w 882602"/>
                  <a:gd name="connsiteY11" fmla="*/ 510345 h 1665093"/>
                  <a:gd name="connsiteX12" fmla="*/ 860021 w 882602"/>
                  <a:gd name="connsiteY12" fmla="*/ 378764 h 1665093"/>
                  <a:gd name="connsiteX13" fmla="*/ 814709 w 882602"/>
                  <a:gd name="connsiteY13" fmla="*/ 113017 h 1665093"/>
                  <a:gd name="connsiteX14" fmla="*/ 720683 w 882602"/>
                  <a:gd name="connsiteY14" fmla="*/ 128733 h 1665093"/>
                  <a:gd name="connsiteX15" fmla="*/ 719868 w 882602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586858 w 868043"/>
                  <a:gd name="connsiteY8" fmla="*/ 1290238 h 1665093"/>
                  <a:gd name="connsiteX9" fmla="*/ 654348 w 868043"/>
                  <a:gd name="connsiteY9" fmla="*/ 1005713 h 1665093"/>
                  <a:gd name="connsiteX10" fmla="*/ 608356 w 868043"/>
                  <a:gd name="connsiteY10" fmla="*/ 682952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586858 w 868043"/>
                  <a:gd name="connsiteY8" fmla="*/ 1290238 h 1665093"/>
                  <a:gd name="connsiteX9" fmla="*/ 654348 w 868043"/>
                  <a:gd name="connsiteY9" fmla="*/ 1005713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586858 w 868043"/>
                  <a:gd name="connsiteY8" fmla="*/ 1290238 h 1665093"/>
                  <a:gd name="connsiteX9" fmla="*/ 809129 w 868043"/>
                  <a:gd name="connsiteY9" fmla="*/ 936656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41627 w 868043"/>
                  <a:gd name="connsiteY8" fmla="*/ 1290238 h 1665093"/>
                  <a:gd name="connsiteX9" fmla="*/ 809129 w 868043"/>
                  <a:gd name="connsiteY9" fmla="*/ 936656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41627 w 868043"/>
                  <a:gd name="connsiteY8" fmla="*/ 1290238 h 1665093"/>
                  <a:gd name="connsiteX9" fmla="*/ 809129 w 868043"/>
                  <a:gd name="connsiteY9" fmla="*/ 936656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44008 w 868043"/>
                  <a:gd name="connsiteY8" fmla="*/ 1311670 h 1665093"/>
                  <a:gd name="connsiteX9" fmla="*/ 809129 w 868043"/>
                  <a:gd name="connsiteY9" fmla="*/ 936656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44008 w 868043"/>
                  <a:gd name="connsiteY8" fmla="*/ 1311670 h 1665093"/>
                  <a:gd name="connsiteX9" fmla="*/ 821035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21035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21035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32941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32941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32941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32941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21754 w 869929"/>
                  <a:gd name="connsiteY0" fmla="*/ 7357 h 1662530"/>
                  <a:gd name="connsiteX1" fmla="*/ 454236 w 869929"/>
                  <a:gd name="connsiteY1" fmla="*/ 186089 h 1662530"/>
                  <a:gd name="connsiteX2" fmla="*/ 242306 w 869929"/>
                  <a:gd name="connsiteY2" fmla="*/ 364069 h 1662530"/>
                  <a:gd name="connsiteX3" fmla="*/ 245504 w 869929"/>
                  <a:gd name="connsiteY3" fmla="*/ 691797 h 1662530"/>
                  <a:gd name="connsiteX4" fmla="*/ 239176 w 869929"/>
                  <a:gd name="connsiteY4" fmla="*/ 1056808 h 1662530"/>
                  <a:gd name="connsiteX5" fmla="*/ 159029 w 869929"/>
                  <a:gd name="connsiteY5" fmla="*/ 1259825 h 1662530"/>
                  <a:gd name="connsiteX6" fmla="*/ 11462 w 869929"/>
                  <a:gd name="connsiteY6" fmla="*/ 1615109 h 1662530"/>
                  <a:gd name="connsiteX7" fmla="*/ 495261 w 869929"/>
                  <a:gd name="connsiteY7" fmla="*/ 1629942 h 1662530"/>
                  <a:gd name="connsiteX8" fmla="*/ 655419 w 869929"/>
                  <a:gd name="connsiteY8" fmla="*/ 1283095 h 1662530"/>
                  <a:gd name="connsiteX9" fmla="*/ 834827 w 869929"/>
                  <a:gd name="connsiteY9" fmla="*/ 965231 h 1662530"/>
                  <a:gd name="connsiteX10" fmla="*/ 791217 w 869929"/>
                  <a:gd name="connsiteY10" fmla="*/ 713908 h 1662530"/>
                  <a:gd name="connsiteX11" fmla="*/ 798498 w 869929"/>
                  <a:gd name="connsiteY11" fmla="*/ 527014 h 1662530"/>
                  <a:gd name="connsiteX12" fmla="*/ 861907 w 869929"/>
                  <a:gd name="connsiteY12" fmla="*/ 378764 h 1662530"/>
                  <a:gd name="connsiteX13" fmla="*/ 816595 w 869929"/>
                  <a:gd name="connsiteY13" fmla="*/ 113017 h 1662530"/>
                  <a:gd name="connsiteX14" fmla="*/ 722569 w 869929"/>
                  <a:gd name="connsiteY14" fmla="*/ 128733 h 1662530"/>
                  <a:gd name="connsiteX15" fmla="*/ 721754 w 869929"/>
                  <a:gd name="connsiteY15" fmla="*/ 7357 h 1662530"/>
                  <a:gd name="connsiteX0" fmla="*/ 721754 w 869929"/>
                  <a:gd name="connsiteY0" fmla="*/ 7357 h 1662530"/>
                  <a:gd name="connsiteX1" fmla="*/ 454236 w 869929"/>
                  <a:gd name="connsiteY1" fmla="*/ 186089 h 1662530"/>
                  <a:gd name="connsiteX2" fmla="*/ 242306 w 869929"/>
                  <a:gd name="connsiteY2" fmla="*/ 364069 h 1662530"/>
                  <a:gd name="connsiteX3" fmla="*/ 245504 w 869929"/>
                  <a:gd name="connsiteY3" fmla="*/ 691797 h 1662530"/>
                  <a:gd name="connsiteX4" fmla="*/ 239176 w 869929"/>
                  <a:gd name="connsiteY4" fmla="*/ 1056808 h 1662530"/>
                  <a:gd name="connsiteX5" fmla="*/ 159029 w 869929"/>
                  <a:gd name="connsiteY5" fmla="*/ 1259825 h 1662530"/>
                  <a:gd name="connsiteX6" fmla="*/ 11462 w 869929"/>
                  <a:gd name="connsiteY6" fmla="*/ 1615109 h 1662530"/>
                  <a:gd name="connsiteX7" fmla="*/ 495261 w 869929"/>
                  <a:gd name="connsiteY7" fmla="*/ 1629942 h 1662530"/>
                  <a:gd name="connsiteX8" fmla="*/ 655419 w 869929"/>
                  <a:gd name="connsiteY8" fmla="*/ 1283095 h 1662530"/>
                  <a:gd name="connsiteX9" fmla="*/ 834827 w 869929"/>
                  <a:gd name="connsiteY9" fmla="*/ 965231 h 1662530"/>
                  <a:gd name="connsiteX10" fmla="*/ 791217 w 869929"/>
                  <a:gd name="connsiteY10" fmla="*/ 713908 h 1662530"/>
                  <a:gd name="connsiteX11" fmla="*/ 798498 w 869929"/>
                  <a:gd name="connsiteY11" fmla="*/ 527014 h 1662530"/>
                  <a:gd name="connsiteX12" fmla="*/ 861907 w 869929"/>
                  <a:gd name="connsiteY12" fmla="*/ 378764 h 1662530"/>
                  <a:gd name="connsiteX13" fmla="*/ 816595 w 869929"/>
                  <a:gd name="connsiteY13" fmla="*/ 113017 h 1662530"/>
                  <a:gd name="connsiteX14" fmla="*/ 722569 w 869929"/>
                  <a:gd name="connsiteY14" fmla="*/ 128733 h 1662530"/>
                  <a:gd name="connsiteX15" fmla="*/ 721754 w 869929"/>
                  <a:gd name="connsiteY15" fmla="*/ 7357 h 1662530"/>
                  <a:gd name="connsiteX0" fmla="*/ 723919 w 872094"/>
                  <a:gd name="connsiteY0" fmla="*/ 7357 h 1662530"/>
                  <a:gd name="connsiteX1" fmla="*/ 456401 w 872094"/>
                  <a:gd name="connsiteY1" fmla="*/ 186089 h 1662530"/>
                  <a:gd name="connsiteX2" fmla="*/ 244471 w 872094"/>
                  <a:gd name="connsiteY2" fmla="*/ 364069 h 1662530"/>
                  <a:gd name="connsiteX3" fmla="*/ 247669 w 872094"/>
                  <a:gd name="connsiteY3" fmla="*/ 691797 h 1662530"/>
                  <a:gd name="connsiteX4" fmla="*/ 241341 w 872094"/>
                  <a:gd name="connsiteY4" fmla="*/ 1056808 h 1662530"/>
                  <a:gd name="connsiteX5" fmla="*/ 161194 w 872094"/>
                  <a:gd name="connsiteY5" fmla="*/ 1259825 h 1662530"/>
                  <a:gd name="connsiteX6" fmla="*/ 13627 w 872094"/>
                  <a:gd name="connsiteY6" fmla="*/ 1615109 h 1662530"/>
                  <a:gd name="connsiteX7" fmla="*/ 537907 w 872094"/>
                  <a:gd name="connsiteY7" fmla="*/ 1629942 h 1662530"/>
                  <a:gd name="connsiteX8" fmla="*/ 657584 w 872094"/>
                  <a:gd name="connsiteY8" fmla="*/ 1283095 h 1662530"/>
                  <a:gd name="connsiteX9" fmla="*/ 836992 w 872094"/>
                  <a:gd name="connsiteY9" fmla="*/ 965231 h 1662530"/>
                  <a:gd name="connsiteX10" fmla="*/ 793382 w 872094"/>
                  <a:gd name="connsiteY10" fmla="*/ 713908 h 1662530"/>
                  <a:gd name="connsiteX11" fmla="*/ 800663 w 872094"/>
                  <a:gd name="connsiteY11" fmla="*/ 527014 h 1662530"/>
                  <a:gd name="connsiteX12" fmla="*/ 864072 w 872094"/>
                  <a:gd name="connsiteY12" fmla="*/ 378764 h 1662530"/>
                  <a:gd name="connsiteX13" fmla="*/ 818760 w 872094"/>
                  <a:gd name="connsiteY13" fmla="*/ 113017 h 1662530"/>
                  <a:gd name="connsiteX14" fmla="*/ 724734 w 872094"/>
                  <a:gd name="connsiteY14" fmla="*/ 128733 h 1662530"/>
                  <a:gd name="connsiteX15" fmla="*/ 723919 w 872094"/>
                  <a:gd name="connsiteY15" fmla="*/ 7357 h 1662530"/>
                  <a:gd name="connsiteX0" fmla="*/ 723919 w 872094"/>
                  <a:gd name="connsiteY0" fmla="*/ 7357 h 1662530"/>
                  <a:gd name="connsiteX1" fmla="*/ 456401 w 872094"/>
                  <a:gd name="connsiteY1" fmla="*/ 186089 h 1662530"/>
                  <a:gd name="connsiteX2" fmla="*/ 244471 w 872094"/>
                  <a:gd name="connsiteY2" fmla="*/ 364069 h 1662530"/>
                  <a:gd name="connsiteX3" fmla="*/ 247669 w 872094"/>
                  <a:gd name="connsiteY3" fmla="*/ 691797 h 1662530"/>
                  <a:gd name="connsiteX4" fmla="*/ 241341 w 872094"/>
                  <a:gd name="connsiteY4" fmla="*/ 1056808 h 1662530"/>
                  <a:gd name="connsiteX5" fmla="*/ 161194 w 872094"/>
                  <a:gd name="connsiteY5" fmla="*/ 1259825 h 1662530"/>
                  <a:gd name="connsiteX6" fmla="*/ 13627 w 872094"/>
                  <a:gd name="connsiteY6" fmla="*/ 1615109 h 1662530"/>
                  <a:gd name="connsiteX7" fmla="*/ 537907 w 872094"/>
                  <a:gd name="connsiteY7" fmla="*/ 1629942 h 1662530"/>
                  <a:gd name="connsiteX8" fmla="*/ 657584 w 872094"/>
                  <a:gd name="connsiteY8" fmla="*/ 1283095 h 1662530"/>
                  <a:gd name="connsiteX9" fmla="*/ 836992 w 872094"/>
                  <a:gd name="connsiteY9" fmla="*/ 965231 h 1662530"/>
                  <a:gd name="connsiteX10" fmla="*/ 793382 w 872094"/>
                  <a:gd name="connsiteY10" fmla="*/ 713908 h 1662530"/>
                  <a:gd name="connsiteX11" fmla="*/ 800663 w 872094"/>
                  <a:gd name="connsiteY11" fmla="*/ 527014 h 1662530"/>
                  <a:gd name="connsiteX12" fmla="*/ 864072 w 872094"/>
                  <a:gd name="connsiteY12" fmla="*/ 378764 h 1662530"/>
                  <a:gd name="connsiteX13" fmla="*/ 818760 w 872094"/>
                  <a:gd name="connsiteY13" fmla="*/ 113017 h 1662530"/>
                  <a:gd name="connsiteX14" fmla="*/ 724734 w 872094"/>
                  <a:gd name="connsiteY14" fmla="*/ 128733 h 1662530"/>
                  <a:gd name="connsiteX15" fmla="*/ 723919 w 872094"/>
                  <a:gd name="connsiteY15" fmla="*/ 7357 h 1662530"/>
                  <a:gd name="connsiteX0" fmla="*/ 723017 w 871192"/>
                  <a:gd name="connsiteY0" fmla="*/ 7357 h 1659724"/>
                  <a:gd name="connsiteX1" fmla="*/ 455499 w 871192"/>
                  <a:gd name="connsiteY1" fmla="*/ 186089 h 1659724"/>
                  <a:gd name="connsiteX2" fmla="*/ 243569 w 871192"/>
                  <a:gd name="connsiteY2" fmla="*/ 364069 h 1659724"/>
                  <a:gd name="connsiteX3" fmla="*/ 246767 w 871192"/>
                  <a:gd name="connsiteY3" fmla="*/ 691797 h 1659724"/>
                  <a:gd name="connsiteX4" fmla="*/ 240439 w 871192"/>
                  <a:gd name="connsiteY4" fmla="*/ 1056808 h 1659724"/>
                  <a:gd name="connsiteX5" fmla="*/ 160292 w 871192"/>
                  <a:gd name="connsiteY5" fmla="*/ 1259825 h 1659724"/>
                  <a:gd name="connsiteX6" fmla="*/ 12725 w 871192"/>
                  <a:gd name="connsiteY6" fmla="*/ 1615109 h 1659724"/>
                  <a:gd name="connsiteX7" fmla="*/ 520337 w 871192"/>
                  <a:gd name="connsiteY7" fmla="*/ 1625180 h 1659724"/>
                  <a:gd name="connsiteX8" fmla="*/ 656682 w 871192"/>
                  <a:gd name="connsiteY8" fmla="*/ 1283095 h 1659724"/>
                  <a:gd name="connsiteX9" fmla="*/ 836090 w 871192"/>
                  <a:gd name="connsiteY9" fmla="*/ 965231 h 1659724"/>
                  <a:gd name="connsiteX10" fmla="*/ 792480 w 871192"/>
                  <a:gd name="connsiteY10" fmla="*/ 713908 h 1659724"/>
                  <a:gd name="connsiteX11" fmla="*/ 799761 w 871192"/>
                  <a:gd name="connsiteY11" fmla="*/ 527014 h 1659724"/>
                  <a:gd name="connsiteX12" fmla="*/ 863170 w 871192"/>
                  <a:gd name="connsiteY12" fmla="*/ 378764 h 1659724"/>
                  <a:gd name="connsiteX13" fmla="*/ 817858 w 871192"/>
                  <a:gd name="connsiteY13" fmla="*/ 113017 h 1659724"/>
                  <a:gd name="connsiteX14" fmla="*/ 723832 w 871192"/>
                  <a:gd name="connsiteY14" fmla="*/ 128733 h 1659724"/>
                  <a:gd name="connsiteX15" fmla="*/ 723017 w 871192"/>
                  <a:gd name="connsiteY15" fmla="*/ 7357 h 1659724"/>
                  <a:gd name="connsiteX0" fmla="*/ 723017 w 870705"/>
                  <a:gd name="connsiteY0" fmla="*/ 7357 h 1659724"/>
                  <a:gd name="connsiteX1" fmla="*/ 455499 w 870705"/>
                  <a:gd name="connsiteY1" fmla="*/ 186089 h 1659724"/>
                  <a:gd name="connsiteX2" fmla="*/ 243569 w 870705"/>
                  <a:gd name="connsiteY2" fmla="*/ 364069 h 1659724"/>
                  <a:gd name="connsiteX3" fmla="*/ 246767 w 870705"/>
                  <a:gd name="connsiteY3" fmla="*/ 691797 h 1659724"/>
                  <a:gd name="connsiteX4" fmla="*/ 240439 w 870705"/>
                  <a:gd name="connsiteY4" fmla="*/ 1056808 h 1659724"/>
                  <a:gd name="connsiteX5" fmla="*/ 160292 w 870705"/>
                  <a:gd name="connsiteY5" fmla="*/ 1259825 h 1659724"/>
                  <a:gd name="connsiteX6" fmla="*/ 12725 w 870705"/>
                  <a:gd name="connsiteY6" fmla="*/ 1615109 h 1659724"/>
                  <a:gd name="connsiteX7" fmla="*/ 520337 w 870705"/>
                  <a:gd name="connsiteY7" fmla="*/ 1625180 h 1659724"/>
                  <a:gd name="connsiteX8" fmla="*/ 656682 w 870705"/>
                  <a:gd name="connsiteY8" fmla="*/ 1283095 h 1659724"/>
                  <a:gd name="connsiteX9" fmla="*/ 836090 w 870705"/>
                  <a:gd name="connsiteY9" fmla="*/ 965231 h 1659724"/>
                  <a:gd name="connsiteX10" fmla="*/ 792480 w 870705"/>
                  <a:gd name="connsiteY10" fmla="*/ 713908 h 1659724"/>
                  <a:gd name="connsiteX11" fmla="*/ 806905 w 870705"/>
                  <a:gd name="connsiteY11" fmla="*/ 534158 h 1659724"/>
                  <a:gd name="connsiteX12" fmla="*/ 863170 w 870705"/>
                  <a:gd name="connsiteY12" fmla="*/ 378764 h 1659724"/>
                  <a:gd name="connsiteX13" fmla="*/ 817858 w 870705"/>
                  <a:gd name="connsiteY13" fmla="*/ 113017 h 1659724"/>
                  <a:gd name="connsiteX14" fmla="*/ 723832 w 870705"/>
                  <a:gd name="connsiteY14" fmla="*/ 128733 h 1659724"/>
                  <a:gd name="connsiteX15" fmla="*/ 723017 w 870705"/>
                  <a:gd name="connsiteY15" fmla="*/ 7357 h 1659724"/>
                  <a:gd name="connsiteX0" fmla="*/ 723017 w 880385"/>
                  <a:gd name="connsiteY0" fmla="*/ 7357 h 1659724"/>
                  <a:gd name="connsiteX1" fmla="*/ 455499 w 880385"/>
                  <a:gd name="connsiteY1" fmla="*/ 186089 h 1659724"/>
                  <a:gd name="connsiteX2" fmla="*/ 243569 w 880385"/>
                  <a:gd name="connsiteY2" fmla="*/ 364069 h 1659724"/>
                  <a:gd name="connsiteX3" fmla="*/ 246767 w 880385"/>
                  <a:gd name="connsiteY3" fmla="*/ 691797 h 1659724"/>
                  <a:gd name="connsiteX4" fmla="*/ 240439 w 880385"/>
                  <a:gd name="connsiteY4" fmla="*/ 1056808 h 1659724"/>
                  <a:gd name="connsiteX5" fmla="*/ 160292 w 880385"/>
                  <a:gd name="connsiteY5" fmla="*/ 1259825 h 1659724"/>
                  <a:gd name="connsiteX6" fmla="*/ 12725 w 880385"/>
                  <a:gd name="connsiteY6" fmla="*/ 1615109 h 1659724"/>
                  <a:gd name="connsiteX7" fmla="*/ 520337 w 880385"/>
                  <a:gd name="connsiteY7" fmla="*/ 1625180 h 1659724"/>
                  <a:gd name="connsiteX8" fmla="*/ 656682 w 880385"/>
                  <a:gd name="connsiteY8" fmla="*/ 1283095 h 1659724"/>
                  <a:gd name="connsiteX9" fmla="*/ 836090 w 880385"/>
                  <a:gd name="connsiteY9" fmla="*/ 965231 h 1659724"/>
                  <a:gd name="connsiteX10" fmla="*/ 792480 w 880385"/>
                  <a:gd name="connsiteY10" fmla="*/ 713908 h 1659724"/>
                  <a:gd name="connsiteX11" fmla="*/ 806905 w 880385"/>
                  <a:gd name="connsiteY11" fmla="*/ 534158 h 1659724"/>
                  <a:gd name="connsiteX12" fmla="*/ 863170 w 880385"/>
                  <a:gd name="connsiteY12" fmla="*/ 378764 h 1659724"/>
                  <a:gd name="connsiteX13" fmla="*/ 817858 w 880385"/>
                  <a:gd name="connsiteY13" fmla="*/ 113017 h 1659724"/>
                  <a:gd name="connsiteX14" fmla="*/ 723832 w 880385"/>
                  <a:gd name="connsiteY14" fmla="*/ 128733 h 1659724"/>
                  <a:gd name="connsiteX15" fmla="*/ 723017 w 880385"/>
                  <a:gd name="connsiteY15" fmla="*/ 7357 h 1659724"/>
                  <a:gd name="connsiteX0" fmla="*/ 723017 w 878975"/>
                  <a:gd name="connsiteY0" fmla="*/ 7357 h 1659724"/>
                  <a:gd name="connsiteX1" fmla="*/ 455499 w 878975"/>
                  <a:gd name="connsiteY1" fmla="*/ 186089 h 1659724"/>
                  <a:gd name="connsiteX2" fmla="*/ 243569 w 878975"/>
                  <a:gd name="connsiteY2" fmla="*/ 364069 h 1659724"/>
                  <a:gd name="connsiteX3" fmla="*/ 246767 w 878975"/>
                  <a:gd name="connsiteY3" fmla="*/ 691797 h 1659724"/>
                  <a:gd name="connsiteX4" fmla="*/ 240439 w 878975"/>
                  <a:gd name="connsiteY4" fmla="*/ 1056808 h 1659724"/>
                  <a:gd name="connsiteX5" fmla="*/ 160292 w 878975"/>
                  <a:gd name="connsiteY5" fmla="*/ 1259825 h 1659724"/>
                  <a:gd name="connsiteX6" fmla="*/ 12725 w 878975"/>
                  <a:gd name="connsiteY6" fmla="*/ 1615109 h 1659724"/>
                  <a:gd name="connsiteX7" fmla="*/ 520337 w 878975"/>
                  <a:gd name="connsiteY7" fmla="*/ 1625180 h 1659724"/>
                  <a:gd name="connsiteX8" fmla="*/ 656682 w 878975"/>
                  <a:gd name="connsiteY8" fmla="*/ 1283095 h 1659724"/>
                  <a:gd name="connsiteX9" fmla="*/ 836090 w 878975"/>
                  <a:gd name="connsiteY9" fmla="*/ 965231 h 1659724"/>
                  <a:gd name="connsiteX10" fmla="*/ 792480 w 878975"/>
                  <a:gd name="connsiteY10" fmla="*/ 713908 h 1659724"/>
                  <a:gd name="connsiteX11" fmla="*/ 806905 w 878975"/>
                  <a:gd name="connsiteY11" fmla="*/ 534158 h 1659724"/>
                  <a:gd name="connsiteX12" fmla="*/ 863170 w 878975"/>
                  <a:gd name="connsiteY12" fmla="*/ 378764 h 1659724"/>
                  <a:gd name="connsiteX13" fmla="*/ 815476 w 878975"/>
                  <a:gd name="connsiteY13" fmla="*/ 117780 h 1659724"/>
                  <a:gd name="connsiteX14" fmla="*/ 723832 w 878975"/>
                  <a:gd name="connsiteY14" fmla="*/ 128733 h 1659724"/>
                  <a:gd name="connsiteX15" fmla="*/ 723017 w 878975"/>
                  <a:gd name="connsiteY15" fmla="*/ 7357 h 1659724"/>
                  <a:gd name="connsiteX0" fmla="*/ 723017 w 878360"/>
                  <a:gd name="connsiteY0" fmla="*/ 7357 h 1659724"/>
                  <a:gd name="connsiteX1" fmla="*/ 455499 w 878360"/>
                  <a:gd name="connsiteY1" fmla="*/ 186089 h 1659724"/>
                  <a:gd name="connsiteX2" fmla="*/ 243569 w 878360"/>
                  <a:gd name="connsiteY2" fmla="*/ 364069 h 1659724"/>
                  <a:gd name="connsiteX3" fmla="*/ 246767 w 878360"/>
                  <a:gd name="connsiteY3" fmla="*/ 691797 h 1659724"/>
                  <a:gd name="connsiteX4" fmla="*/ 240439 w 878360"/>
                  <a:gd name="connsiteY4" fmla="*/ 1056808 h 1659724"/>
                  <a:gd name="connsiteX5" fmla="*/ 160292 w 878360"/>
                  <a:gd name="connsiteY5" fmla="*/ 1259825 h 1659724"/>
                  <a:gd name="connsiteX6" fmla="*/ 12725 w 878360"/>
                  <a:gd name="connsiteY6" fmla="*/ 1615109 h 1659724"/>
                  <a:gd name="connsiteX7" fmla="*/ 520337 w 878360"/>
                  <a:gd name="connsiteY7" fmla="*/ 1625180 h 1659724"/>
                  <a:gd name="connsiteX8" fmla="*/ 656682 w 878360"/>
                  <a:gd name="connsiteY8" fmla="*/ 1283095 h 1659724"/>
                  <a:gd name="connsiteX9" fmla="*/ 836090 w 878360"/>
                  <a:gd name="connsiteY9" fmla="*/ 965231 h 1659724"/>
                  <a:gd name="connsiteX10" fmla="*/ 792480 w 878360"/>
                  <a:gd name="connsiteY10" fmla="*/ 713908 h 1659724"/>
                  <a:gd name="connsiteX11" fmla="*/ 806905 w 878360"/>
                  <a:gd name="connsiteY11" fmla="*/ 534158 h 1659724"/>
                  <a:gd name="connsiteX12" fmla="*/ 863170 w 878360"/>
                  <a:gd name="connsiteY12" fmla="*/ 378764 h 1659724"/>
                  <a:gd name="connsiteX13" fmla="*/ 815476 w 878360"/>
                  <a:gd name="connsiteY13" fmla="*/ 117780 h 1659724"/>
                  <a:gd name="connsiteX14" fmla="*/ 723832 w 878360"/>
                  <a:gd name="connsiteY14" fmla="*/ 128733 h 1659724"/>
                  <a:gd name="connsiteX15" fmla="*/ 723017 w 878360"/>
                  <a:gd name="connsiteY15" fmla="*/ 7357 h 1659724"/>
                  <a:gd name="connsiteX0" fmla="*/ 723017 w 880208"/>
                  <a:gd name="connsiteY0" fmla="*/ 7357 h 1659724"/>
                  <a:gd name="connsiteX1" fmla="*/ 455499 w 880208"/>
                  <a:gd name="connsiteY1" fmla="*/ 186089 h 1659724"/>
                  <a:gd name="connsiteX2" fmla="*/ 243569 w 880208"/>
                  <a:gd name="connsiteY2" fmla="*/ 364069 h 1659724"/>
                  <a:gd name="connsiteX3" fmla="*/ 246767 w 880208"/>
                  <a:gd name="connsiteY3" fmla="*/ 691797 h 1659724"/>
                  <a:gd name="connsiteX4" fmla="*/ 240439 w 880208"/>
                  <a:gd name="connsiteY4" fmla="*/ 1056808 h 1659724"/>
                  <a:gd name="connsiteX5" fmla="*/ 160292 w 880208"/>
                  <a:gd name="connsiteY5" fmla="*/ 1259825 h 1659724"/>
                  <a:gd name="connsiteX6" fmla="*/ 12725 w 880208"/>
                  <a:gd name="connsiteY6" fmla="*/ 1615109 h 1659724"/>
                  <a:gd name="connsiteX7" fmla="*/ 520337 w 880208"/>
                  <a:gd name="connsiteY7" fmla="*/ 1625180 h 1659724"/>
                  <a:gd name="connsiteX8" fmla="*/ 656682 w 880208"/>
                  <a:gd name="connsiteY8" fmla="*/ 1283095 h 1659724"/>
                  <a:gd name="connsiteX9" fmla="*/ 836090 w 880208"/>
                  <a:gd name="connsiteY9" fmla="*/ 965231 h 1659724"/>
                  <a:gd name="connsiteX10" fmla="*/ 792480 w 880208"/>
                  <a:gd name="connsiteY10" fmla="*/ 713908 h 1659724"/>
                  <a:gd name="connsiteX11" fmla="*/ 806905 w 880208"/>
                  <a:gd name="connsiteY11" fmla="*/ 534158 h 1659724"/>
                  <a:gd name="connsiteX12" fmla="*/ 863170 w 880208"/>
                  <a:gd name="connsiteY12" fmla="*/ 378764 h 1659724"/>
                  <a:gd name="connsiteX13" fmla="*/ 815476 w 880208"/>
                  <a:gd name="connsiteY13" fmla="*/ 117780 h 1659724"/>
                  <a:gd name="connsiteX14" fmla="*/ 723832 w 880208"/>
                  <a:gd name="connsiteY14" fmla="*/ 128733 h 1659724"/>
                  <a:gd name="connsiteX15" fmla="*/ 723017 w 880208"/>
                  <a:gd name="connsiteY15" fmla="*/ 7357 h 1659724"/>
                  <a:gd name="connsiteX0" fmla="*/ 715873 w 880208"/>
                  <a:gd name="connsiteY0" fmla="*/ 7433 h 1657419"/>
                  <a:gd name="connsiteX1" fmla="*/ 455499 w 880208"/>
                  <a:gd name="connsiteY1" fmla="*/ 183784 h 1657419"/>
                  <a:gd name="connsiteX2" fmla="*/ 243569 w 880208"/>
                  <a:gd name="connsiteY2" fmla="*/ 361764 h 1657419"/>
                  <a:gd name="connsiteX3" fmla="*/ 246767 w 880208"/>
                  <a:gd name="connsiteY3" fmla="*/ 689492 h 1657419"/>
                  <a:gd name="connsiteX4" fmla="*/ 240439 w 880208"/>
                  <a:gd name="connsiteY4" fmla="*/ 1054503 h 1657419"/>
                  <a:gd name="connsiteX5" fmla="*/ 160292 w 880208"/>
                  <a:gd name="connsiteY5" fmla="*/ 1257520 h 1657419"/>
                  <a:gd name="connsiteX6" fmla="*/ 12725 w 880208"/>
                  <a:gd name="connsiteY6" fmla="*/ 1612804 h 1657419"/>
                  <a:gd name="connsiteX7" fmla="*/ 520337 w 880208"/>
                  <a:gd name="connsiteY7" fmla="*/ 1622875 h 1657419"/>
                  <a:gd name="connsiteX8" fmla="*/ 656682 w 880208"/>
                  <a:gd name="connsiteY8" fmla="*/ 1280790 h 1657419"/>
                  <a:gd name="connsiteX9" fmla="*/ 836090 w 880208"/>
                  <a:gd name="connsiteY9" fmla="*/ 962926 h 1657419"/>
                  <a:gd name="connsiteX10" fmla="*/ 792480 w 880208"/>
                  <a:gd name="connsiteY10" fmla="*/ 711603 h 1657419"/>
                  <a:gd name="connsiteX11" fmla="*/ 806905 w 880208"/>
                  <a:gd name="connsiteY11" fmla="*/ 531853 h 1657419"/>
                  <a:gd name="connsiteX12" fmla="*/ 863170 w 880208"/>
                  <a:gd name="connsiteY12" fmla="*/ 376459 h 1657419"/>
                  <a:gd name="connsiteX13" fmla="*/ 815476 w 880208"/>
                  <a:gd name="connsiteY13" fmla="*/ 115475 h 1657419"/>
                  <a:gd name="connsiteX14" fmla="*/ 723832 w 880208"/>
                  <a:gd name="connsiteY14" fmla="*/ 126428 h 1657419"/>
                  <a:gd name="connsiteX15" fmla="*/ 715873 w 880208"/>
                  <a:gd name="connsiteY15" fmla="*/ 7433 h 1657419"/>
                  <a:gd name="connsiteX0" fmla="*/ 715873 w 880208"/>
                  <a:gd name="connsiteY0" fmla="*/ 7433 h 1657419"/>
                  <a:gd name="connsiteX1" fmla="*/ 455499 w 880208"/>
                  <a:gd name="connsiteY1" fmla="*/ 183784 h 1657419"/>
                  <a:gd name="connsiteX2" fmla="*/ 243569 w 880208"/>
                  <a:gd name="connsiteY2" fmla="*/ 361764 h 1657419"/>
                  <a:gd name="connsiteX3" fmla="*/ 246767 w 880208"/>
                  <a:gd name="connsiteY3" fmla="*/ 689492 h 1657419"/>
                  <a:gd name="connsiteX4" fmla="*/ 240439 w 880208"/>
                  <a:gd name="connsiteY4" fmla="*/ 1054503 h 1657419"/>
                  <a:gd name="connsiteX5" fmla="*/ 160292 w 880208"/>
                  <a:gd name="connsiteY5" fmla="*/ 1257520 h 1657419"/>
                  <a:gd name="connsiteX6" fmla="*/ 12725 w 880208"/>
                  <a:gd name="connsiteY6" fmla="*/ 1612804 h 1657419"/>
                  <a:gd name="connsiteX7" fmla="*/ 520337 w 880208"/>
                  <a:gd name="connsiteY7" fmla="*/ 1622875 h 1657419"/>
                  <a:gd name="connsiteX8" fmla="*/ 656682 w 880208"/>
                  <a:gd name="connsiteY8" fmla="*/ 1280790 h 1657419"/>
                  <a:gd name="connsiteX9" fmla="*/ 836090 w 880208"/>
                  <a:gd name="connsiteY9" fmla="*/ 962926 h 1657419"/>
                  <a:gd name="connsiteX10" fmla="*/ 792480 w 880208"/>
                  <a:gd name="connsiteY10" fmla="*/ 711603 h 1657419"/>
                  <a:gd name="connsiteX11" fmla="*/ 806905 w 880208"/>
                  <a:gd name="connsiteY11" fmla="*/ 531853 h 1657419"/>
                  <a:gd name="connsiteX12" fmla="*/ 863170 w 880208"/>
                  <a:gd name="connsiteY12" fmla="*/ 376459 h 1657419"/>
                  <a:gd name="connsiteX13" fmla="*/ 815476 w 880208"/>
                  <a:gd name="connsiteY13" fmla="*/ 115475 h 1657419"/>
                  <a:gd name="connsiteX14" fmla="*/ 723832 w 880208"/>
                  <a:gd name="connsiteY14" fmla="*/ 126428 h 1657419"/>
                  <a:gd name="connsiteX15" fmla="*/ 715873 w 880208"/>
                  <a:gd name="connsiteY15" fmla="*/ 7433 h 1657419"/>
                  <a:gd name="connsiteX0" fmla="*/ 715873 w 880208"/>
                  <a:gd name="connsiteY0" fmla="*/ 7433 h 1657419"/>
                  <a:gd name="connsiteX1" fmla="*/ 455499 w 880208"/>
                  <a:gd name="connsiteY1" fmla="*/ 183784 h 1657419"/>
                  <a:gd name="connsiteX2" fmla="*/ 243569 w 880208"/>
                  <a:gd name="connsiteY2" fmla="*/ 361764 h 1657419"/>
                  <a:gd name="connsiteX3" fmla="*/ 246767 w 880208"/>
                  <a:gd name="connsiteY3" fmla="*/ 689492 h 1657419"/>
                  <a:gd name="connsiteX4" fmla="*/ 240439 w 880208"/>
                  <a:gd name="connsiteY4" fmla="*/ 1054503 h 1657419"/>
                  <a:gd name="connsiteX5" fmla="*/ 160292 w 880208"/>
                  <a:gd name="connsiteY5" fmla="*/ 1257520 h 1657419"/>
                  <a:gd name="connsiteX6" fmla="*/ 12725 w 880208"/>
                  <a:gd name="connsiteY6" fmla="*/ 1612804 h 1657419"/>
                  <a:gd name="connsiteX7" fmla="*/ 520337 w 880208"/>
                  <a:gd name="connsiteY7" fmla="*/ 1622875 h 1657419"/>
                  <a:gd name="connsiteX8" fmla="*/ 656682 w 880208"/>
                  <a:gd name="connsiteY8" fmla="*/ 1280790 h 1657419"/>
                  <a:gd name="connsiteX9" fmla="*/ 836090 w 880208"/>
                  <a:gd name="connsiteY9" fmla="*/ 962926 h 1657419"/>
                  <a:gd name="connsiteX10" fmla="*/ 792480 w 880208"/>
                  <a:gd name="connsiteY10" fmla="*/ 711603 h 1657419"/>
                  <a:gd name="connsiteX11" fmla="*/ 806905 w 880208"/>
                  <a:gd name="connsiteY11" fmla="*/ 531853 h 1657419"/>
                  <a:gd name="connsiteX12" fmla="*/ 863170 w 880208"/>
                  <a:gd name="connsiteY12" fmla="*/ 376459 h 1657419"/>
                  <a:gd name="connsiteX13" fmla="*/ 815476 w 880208"/>
                  <a:gd name="connsiteY13" fmla="*/ 115475 h 1657419"/>
                  <a:gd name="connsiteX14" fmla="*/ 723832 w 880208"/>
                  <a:gd name="connsiteY14" fmla="*/ 126428 h 1657419"/>
                  <a:gd name="connsiteX15" fmla="*/ 715873 w 880208"/>
                  <a:gd name="connsiteY15" fmla="*/ 7433 h 1657419"/>
                  <a:gd name="connsiteX0" fmla="*/ 715873 w 880208"/>
                  <a:gd name="connsiteY0" fmla="*/ 7433 h 1657419"/>
                  <a:gd name="connsiteX1" fmla="*/ 455499 w 880208"/>
                  <a:gd name="connsiteY1" fmla="*/ 183784 h 1657419"/>
                  <a:gd name="connsiteX2" fmla="*/ 243569 w 880208"/>
                  <a:gd name="connsiteY2" fmla="*/ 361764 h 1657419"/>
                  <a:gd name="connsiteX3" fmla="*/ 246767 w 880208"/>
                  <a:gd name="connsiteY3" fmla="*/ 689492 h 1657419"/>
                  <a:gd name="connsiteX4" fmla="*/ 240439 w 880208"/>
                  <a:gd name="connsiteY4" fmla="*/ 1054503 h 1657419"/>
                  <a:gd name="connsiteX5" fmla="*/ 160292 w 880208"/>
                  <a:gd name="connsiteY5" fmla="*/ 1257520 h 1657419"/>
                  <a:gd name="connsiteX6" fmla="*/ 12725 w 880208"/>
                  <a:gd name="connsiteY6" fmla="*/ 1612804 h 1657419"/>
                  <a:gd name="connsiteX7" fmla="*/ 520337 w 880208"/>
                  <a:gd name="connsiteY7" fmla="*/ 1622875 h 1657419"/>
                  <a:gd name="connsiteX8" fmla="*/ 656682 w 880208"/>
                  <a:gd name="connsiteY8" fmla="*/ 1280790 h 1657419"/>
                  <a:gd name="connsiteX9" fmla="*/ 836090 w 880208"/>
                  <a:gd name="connsiteY9" fmla="*/ 962926 h 1657419"/>
                  <a:gd name="connsiteX10" fmla="*/ 809149 w 880208"/>
                  <a:gd name="connsiteY10" fmla="*/ 711603 h 1657419"/>
                  <a:gd name="connsiteX11" fmla="*/ 806905 w 880208"/>
                  <a:gd name="connsiteY11" fmla="*/ 531853 h 1657419"/>
                  <a:gd name="connsiteX12" fmla="*/ 863170 w 880208"/>
                  <a:gd name="connsiteY12" fmla="*/ 376459 h 1657419"/>
                  <a:gd name="connsiteX13" fmla="*/ 815476 w 880208"/>
                  <a:gd name="connsiteY13" fmla="*/ 115475 h 1657419"/>
                  <a:gd name="connsiteX14" fmla="*/ 723832 w 880208"/>
                  <a:gd name="connsiteY14" fmla="*/ 126428 h 1657419"/>
                  <a:gd name="connsiteX15" fmla="*/ 715873 w 880208"/>
                  <a:gd name="connsiteY15" fmla="*/ 7433 h 1657419"/>
                  <a:gd name="connsiteX0" fmla="*/ 715873 w 880208"/>
                  <a:gd name="connsiteY0" fmla="*/ 7433 h 1657419"/>
                  <a:gd name="connsiteX1" fmla="*/ 455499 w 880208"/>
                  <a:gd name="connsiteY1" fmla="*/ 183784 h 1657419"/>
                  <a:gd name="connsiteX2" fmla="*/ 243569 w 880208"/>
                  <a:gd name="connsiteY2" fmla="*/ 361764 h 1657419"/>
                  <a:gd name="connsiteX3" fmla="*/ 246767 w 880208"/>
                  <a:gd name="connsiteY3" fmla="*/ 689492 h 1657419"/>
                  <a:gd name="connsiteX4" fmla="*/ 240439 w 880208"/>
                  <a:gd name="connsiteY4" fmla="*/ 1054503 h 1657419"/>
                  <a:gd name="connsiteX5" fmla="*/ 160292 w 880208"/>
                  <a:gd name="connsiteY5" fmla="*/ 1257520 h 1657419"/>
                  <a:gd name="connsiteX6" fmla="*/ 12725 w 880208"/>
                  <a:gd name="connsiteY6" fmla="*/ 1612804 h 1657419"/>
                  <a:gd name="connsiteX7" fmla="*/ 520337 w 880208"/>
                  <a:gd name="connsiteY7" fmla="*/ 1622875 h 1657419"/>
                  <a:gd name="connsiteX8" fmla="*/ 656682 w 880208"/>
                  <a:gd name="connsiteY8" fmla="*/ 1280790 h 1657419"/>
                  <a:gd name="connsiteX9" fmla="*/ 797990 w 880208"/>
                  <a:gd name="connsiteY9" fmla="*/ 974832 h 1657419"/>
                  <a:gd name="connsiteX10" fmla="*/ 809149 w 880208"/>
                  <a:gd name="connsiteY10" fmla="*/ 711603 h 1657419"/>
                  <a:gd name="connsiteX11" fmla="*/ 806905 w 880208"/>
                  <a:gd name="connsiteY11" fmla="*/ 531853 h 1657419"/>
                  <a:gd name="connsiteX12" fmla="*/ 863170 w 880208"/>
                  <a:gd name="connsiteY12" fmla="*/ 376459 h 1657419"/>
                  <a:gd name="connsiteX13" fmla="*/ 815476 w 880208"/>
                  <a:gd name="connsiteY13" fmla="*/ 115475 h 1657419"/>
                  <a:gd name="connsiteX14" fmla="*/ 723832 w 880208"/>
                  <a:gd name="connsiteY14" fmla="*/ 126428 h 1657419"/>
                  <a:gd name="connsiteX15" fmla="*/ 715873 w 880208"/>
                  <a:gd name="connsiteY15" fmla="*/ 7433 h 1657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880208" h="1657419">
                    <a:moveTo>
                      <a:pt x="715873" y="7433"/>
                    </a:moveTo>
                    <a:cubicBezTo>
                      <a:pt x="729249" y="-36299"/>
                      <a:pt x="534216" y="124729"/>
                      <a:pt x="455499" y="183784"/>
                    </a:cubicBezTo>
                    <a:cubicBezTo>
                      <a:pt x="376782" y="242839"/>
                      <a:pt x="268051" y="300972"/>
                      <a:pt x="243569" y="361764"/>
                    </a:cubicBezTo>
                    <a:cubicBezTo>
                      <a:pt x="218264" y="424601"/>
                      <a:pt x="247289" y="574036"/>
                      <a:pt x="246767" y="689492"/>
                    </a:cubicBezTo>
                    <a:cubicBezTo>
                      <a:pt x="246245" y="804948"/>
                      <a:pt x="254851" y="959832"/>
                      <a:pt x="240439" y="1054503"/>
                    </a:cubicBezTo>
                    <a:cubicBezTo>
                      <a:pt x="226027" y="1149174"/>
                      <a:pt x="198244" y="1164470"/>
                      <a:pt x="160292" y="1257520"/>
                    </a:cubicBezTo>
                    <a:cubicBezTo>
                      <a:pt x="122340" y="1350570"/>
                      <a:pt x="-47282" y="1551912"/>
                      <a:pt x="12725" y="1612804"/>
                    </a:cubicBezTo>
                    <a:cubicBezTo>
                      <a:pt x="72732" y="1673696"/>
                      <a:pt x="440395" y="1667495"/>
                      <a:pt x="520337" y="1622875"/>
                    </a:cubicBezTo>
                    <a:cubicBezTo>
                      <a:pt x="576466" y="1568730"/>
                      <a:pt x="610407" y="1388797"/>
                      <a:pt x="656682" y="1280790"/>
                    </a:cubicBezTo>
                    <a:cubicBezTo>
                      <a:pt x="702957" y="1172783"/>
                      <a:pt x="772579" y="1069697"/>
                      <a:pt x="797990" y="974832"/>
                    </a:cubicBezTo>
                    <a:cubicBezTo>
                      <a:pt x="823401" y="879968"/>
                      <a:pt x="807663" y="785433"/>
                      <a:pt x="809149" y="711603"/>
                    </a:cubicBezTo>
                    <a:cubicBezTo>
                      <a:pt x="810635" y="637773"/>
                      <a:pt x="797901" y="587710"/>
                      <a:pt x="806905" y="531853"/>
                    </a:cubicBezTo>
                    <a:cubicBezTo>
                      <a:pt x="815909" y="475996"/>
                      <a:pt x="861742" y="445855"/>
                      <a:pt x="863170" y="376459"/>
                    </a:cubicBezTo>
                    <a:cubicBezTo>
                      <a:pt x="864599" y="307063"/>
                      <a:pt x="922829" y="138563"/>
                      <a:pt x="815476" y="115475"/>
                    </a:cubicBezTo>
                    <a:cubicBezTo>
                      <a:pt x="744124" y="100130"/>
                      <a:pt x="731161" y="129616"/>
                      <a:pt x="723832" y="126428"/>
                    </a:cubicBezTo>
                    <a:cubicBezTo>
                      <a:pt x="714060" y="122177"/>
                      <a:pt x="712970" y="16924"/>
                      <a:pt x="715873" y="7433"/>
                    </a:cubicBezTo>
                    <a:close/>
                  </a:path>
                </a:pathLst>
              </a:custGeom>
              <a:solidFill>
                <a:schemeClr val="tx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sp>
            <p:nvSpPr>
              <p:cNvPr id="905" name="Freihandform 904"/>
              <p:cNvSpPr/>
              <p:nvPr/>
            </p:nvSpPr>
            <p:spPr>
              <a:xfrm>
                <a:off x="1917516" y="3743032"/>
                <a:ext cx="875754" cy="1650011"/>
              </a:xfrm>
              <a:custGeom>
                <a:avLst/>
                <a:gdLst>
                  <a:gd name="connsiteX0" fmla="*/ 592183 w 653143"/>
                  <a:gd name="connsiteY0" fmla="*/ 0 h 1576251"/>
                  <a:gd name="connsiteX1" fmla="*/ 548640 w 653143"/>
                  <a:gd name="connsiteY1" fmla="*/ 60960 h 1576251"/>
                  <a:gd name="connsiteX2" fmla="*/ 531223 w 653143"/>
                  <a:gd name="connsiteY2" fmla="*/ 87086 h 1576251"/>
                  <a:gd name="connsiteX3" fmla="*/ 487680 w 653143"/>
                  <a:gd name="connsiteY3" fmla="*/ 121920 h 1576251"/>
                  <a:gd name="connsiteX4" fmla="*/ 452845 w 653143"/>
                  <a:gd name="connsiteY4" fmla="*/ 130628 h 1576251"/>
                  <a:gd name="connsiteX5" fmla="*/ 400594 w 653143"/>
                  <a:gd name="connsiteY5" fmla="*/ 148046 h 1576251"/>
                  <a:gd name="connsiteX6" fmla="*/ 348343 w 653143"/>
                  <a:gd name="connsiteY6" fmla="*/ 165463 h 1576251"/>
                  <a:gd name="connsiteX7" fmla="*/ 322217 w 653143"/>
                  <a:gd name="connsiteY7" fmla="*/ 174171 h 1576251"/>
                  <a:gd name="connsiteX8" fmla="*/ 296091 w 653143"/>
                  <a:gd name="connsiteY8" fmla="*/ 182880 h 1576251"/>
                  <a:gd name="connsiteX9" fmla="*/ 235131 w 653143"/>
                  <a:gd name="connsiteY9" fmla="*/ 200297 h 1576251"/>
                  <a:gd name="connsiteX10" fmla="*/ 209005 w 653143"/>
                  <a:gd name="connsiteY10" fmla="*/ 226423 h 1576251"/>
                  <a:gd name="connsiteX11" fmla="*/ 182880 w 653143"/>
                  <a:gd name="connsiteY11" fmla="*/ 243840 h 1576251"/>
                  <a:gd name="connsiteX12" fmla="*/ 165463 w 653143"/>
                  <a:gd name="connsiteY12" fmla="*/ 269966 h 1576251"/>
                  <a:gd name="connsiteX13" fmla="*/ 148045 w 653143"/>
                  <a:gd name="connsiteY13" fmla="*/ 287383 h 1576251"/>
                  <a:gd name="connsiteX14" fmla="*/ 121920 w 653143"/>
                  <a:gd name="connsiteY14" fmla="*/ 400594 h 1576251"/>
                  <a:gd name="connsiteX15" fmla="*/ 113211 w 653143"/>
                  <a:gd name="connsiteY15" fmla="*/ 426720 h 1576251"/>
                  <a:gd name="connsiteX16" fmla="*/ 104503 w 653143"/>
                  <a:gd name="connsiteY16" fmla="*/ 470263 h 1576251"/>
                  <a:gd name="connsiteX17" fmla="*/ 87085 w 653143"/>
                  <a:gd name="connsiteY17" fmla="*/ 522514 h 1576251"/>
                  <a:gd name="connsiteX18" fmla="*/ 69668 w 653143"/>
                  <a:gd name="connsiteY18" fmla="*/ 609600 h 1576251"/>
                  <a:gd name="connsiteX19" fmla="*/ 52251 w 653143"/>
                  <a:gd name="connsiteY19" fmla="*/ 661851 h 1576251"/>
                  <a:gd name="connsiteX20" fmla="*/ 52251 w 653143"/>
                  <a:gd name="connsiteY20" fmla="*/ 1201783 h 1576251"/>
                  <a:gd name="connsiteX21" fmla="*/ 43543 w 653143"/>
                  <a:gd name="connsiteY21" fmla="*/ 1236617 h 1576251"/>
                  <a:gd name="connsiteX22" fmla="*/ 34834 w 653143"/>
                  <a:gd name="connsiteY22" fmla="*/ 1280160 h 1576251"/>
                  <a:gd name="connsiteX23" fmla="*/ 26125 w 653143"/>
                  <a:gd name="connsiteY23" fmla="*/ 1349828 h 1576251"/>
                  <a:gd name="connsiteX24" fmla="*/ 8708 w 653143"/>
                  <a:gd name="connsiteY24" fmla="*/ 1402080 h 1576251"/>
                  <a:gd name="connsiteX25" fmla="*/ 0 w 653143"/>
                  <a:gd name="connsiteY25" fmla="*/ 1471748 h 1576251"/>
                  <a:gd name="connsiteX26" fmla="*/ 182880 w 653143"/>
                  <a:gd name="connsiteY26" fmla="*/ 1558834 h 1576251"/>
                  <a:gd name="connsiteX27" fmla="*/ 278674 w 653143"/>
                  <a:gd name="connsiteY27" fmla="*/ 1576251 h 1576251"/>
                  <a:gd name="connsiteX28" fmla="*/ 452845 w 653143"/>
                  <a:gd name="connsiteY28" fmla="*/ 1567543 h 1576251"/>
                  <a:gd name="connsiteX29" fmla="*/ 496388 w 653143"/>
                  <a:gd name="connsiteY29" fmla="*/ 1524000 h 1576251"/>
                  <a:gd name="connsiteX30" fmla="*/ 522514 w 653143"/>
                  <a:gd name="connsiteY30" fmla="*/ 1497874 h 1576251"/>
                  <a:gd name="connsiteX31" fmla="*/ 539931 w 653143"/>
                  <a:gd name="connsiteY31" fmla="*/ 1471748 h 1576251"/>
                  <a:gd name="connsiteX32" fmla="*/ 522514 w 653143"/>
                  <a:gd name="connsiteY32" fmla="*/ 1254034 h 1576251"/>
                  <a:gd name="connsiteX33" fmla="*/ 513805 w 653143"/>
                  <a:gd name="connsiteY33" fmla="*/ 1088571 h 1576251"/>
                  <a:gd name="connsiteX34" fmla="*/ 496388 w 653143"/>
                  <a:gd name="connsiteY34" fmla="*/ 975360 h 1576251"/>
                  <a:gd name="connsiteX35" fmla="*/ 487680 w 653143"/>
                  <a:gd name="connsiteY35" fmla="*/ 879566 h 1576251"/>
                  <a:gd name="connsiteX36" fmla="*/ 461554 w 653143"/>
                  <a:gd name="connsiteY36" fmla="*/ 792480 h 1576251"/>
                  <a:gd name="connsiteX37" fmla="*/ 435428 w 653143"/>
                  <a:gd name="connsiteY37" fmla="*/ 661851 h 1576251"/>
                  <a:gd name="connsiteX38" fmla="*/ 444137 w 653143"/>
                  <a:gd name="connsiteY38" fmla="*/ 505097 h 1576251"/>
                  <a:gd name="connsiteX39" fmla="*/ 478971 w 653143"/>
                  <a:gd name="connsiteY39" fmla="*/ 435428 h 1576251"/>
                  <a:gd name="connsiteX40" fmla="*/ 505097 w 653143"/>
                  <a:gd name="connsiteY40" fmla="*/ 374468 h 1576251"/>
                  <a:gd name="connsiteX41" fmla="*/ 522514 w 653143"/>
                  <a:gd name="connsiteY41" fmla="*/ 348343 h 1576251"/>
                  <a:gd name="connsiteX42" fmla="*/ 531223 w 653143"/>
                  <a:gd name="connsiteY42" fmla="*/ 322217 h 1576251"/>
                  <a:gd name="connsiteX43" fmla="*/ 557348 w 653143"/>
                  <a:gd name="connsiteY43" fmla="*/ 296091 h 1576251"/>
                  <a:gd name="connsiteX44" fmla="*/ 574765 w 653143"/>
                  <a:gd name="connsiteY44" fmla="*/ 261257 h 1576251"/>
                  <a:gd name="connsiteX45" fmla="*/ 609600 w 653143"/>
                  <a:gd name="connsiteY45" fmla="*/ 209006 h 1576251"/>
                  <a:gd name="connsiteX46" fmla="*/ 627017 w 653143"/>
                  <a:gd name="connsiteY46" fmla="*/ 182880 h 1576251"/>
                  <a:gd name="connsiteX47" fmla="*/ 644434 w 653143"/>
                  <a:gd name="connsiteY47" fmla="*/ 130628 h 1576251"/>
                  <a:gd name="connsiteX48" fmla="*/ 653143 w 653143"/>
                  <a:gd name="connsiteY48" fmla="*/ 104503 h 1576251"/>
                  <a:gd name="connsiteX49" fmla="*/ 653143 w 653143"/>
                  <a:gd name="connsiteY49" fmla="*/ 43543 h 1576251"/>
                  <a:gd name="connsiteX0" fmla="*/ 592183 w 653143"/>
                  <a:gd name="connsiteY0" fmla="*/ 0 h 1576251"/>
                  <a:gd name="connsiteX1" fmla="*/ 548640 w 653143"/>
                  <a:gd name="connsiteY1" fmla="*/ 60960 h 1576251"/>
                  <a:gd name="connsiteX2" fmla="*/ 531223 w 653143"/>
                  <a:gd name="connsiteY2" fmla="*/ 87086 h 1576251"/>
                  <a:gd name="connsiteX3" fmla="*/ 487680 w 653143"/>
                  <a:gd name="connsiteY3" fmla="*/ 121920 h 1576251"/>
                  <a:gd name="connsiteX4" fmla="*/ 452845 w 653143"/>
                  <a:gd name="connsiteY4" fmla="*/ 130628 h 1576251"/>
                  <a:gd name="connsiteX5" fmla="*/ 400594 w 653143"/>
                  <a:gd name="connsiteY5" fmla="*/ 148046 h 1576251"/>
                  <a:gd name="connsiteX6" fmla="*/ 348343 w 653143"/>
                  <a:gd name="connsiteY6" fmla="*/ 165463 h 1576251"/>
                  <a:gd name="connsiteX7" fmla="*/ 322217 w 653143"/>
                  <a:gd name="connsiteY7" fmla="*/ 174171 h 1576251"/>
                  <a:gd name="connsiteX8" fmla="*/ 296091 w 653143"/>
                  <a:gd name="connsiteY8" fmla="*/ 182880 h 1576251"/>
                  <a:gd name="connsiteX9" fmla="*/ 235131 w 653143"/>
                  <a:gd name="connsiteY9" fmla="*/ 200297 h 1576251"/>
                  <a:gd name="connsiteX10" fmla="*/ 209005 w 653143"/>
                  <a:gd name="connsiteY10" fmla="*/ 226423 h 1576251"/>
                  <a:gd name="connsiteX11" fmla="*/ 182880 w 653143"/>
                  <a:gd name="connsiteY11" fmla="*/ 243840 h 1576251"/>
                  <a:gd name="connsiteX12" fmla="*/ 165463 w 653143"/>
                  <a:gd name="connsiteY12" fmla="*/ 269966 h 1576251"/>
                  <a:gd name="connsiteX13" fmla="*/ 148045 w 653143"/>
                  <a:gd name="connsiteY13" fmla="*/ 287383 h 1576251"/>
                  <a:gd name="connsiteX14" fmla="*/ 121920 w 653143"/>
                  <a:gd name="connsiteY14" fmla="*/ 400594 h 1576251"/>
                  <a:gd name="connsiteX15" fmla="*/ 113211 w 653143"/>
                  <a:gd name="connsiteY15" fmla="*/ 426720 h 1576251"/>
                  <a:gd name="connsiteX16" fmla="*/ 104503 w 653143"/>
                  <a:gd name="connsiteY16" fmla="*/ 470263 h 1576251"/>
                  <a:gd name="connsiteX17" fmla="*/ 87085 w 653143"/>
                  <a:gd name="connsiteY17" fmla="*/ 522514 h 1576251"/>
                  <a:gd name="connsiteX18" fmla="*/ 69668 w 653143"/>
                  <a:gd name="connsiteY18" fmla="*/ 609600 h 1576251"/>
                  <a:gd name="connsiteX19" fmla="*/ 52251 w 653143"/>
                  <a:gd name="connsiteY19" fmla="*/ 661851 h 1576251"/>
                  <a:gd name="connsiteX20" fmla="*/ 52251 w 653143"/>
                  <a:gd name="connsiteY20" fmla="*/ 1201783 h 1576251"/>
                  <a:gd name="connsiteX21" fmla="*/ 43543 w 653143"/>
                  <a:gd name="connsiteY21" fmla="*/ 1236617 h 1576251"/>
                  <a:gd name="connsiteX22" fmla="*/ 34834 w 653143"/>
                  <a:gd name="connsiteY22" fmla="*/ 1280160 h 1576251"/>
                  <a:gd name="connsiteX23" fmla="*/ 26125 w 653143"/>
                  <a:gd name="connsiteY23" fmla="*/ 1349828 h 1576251"/>
                  <a:gd name="connsiteX24" fmla="*/ 8708 w 653143"/>
                  <a:gd name="connsiteY24" fmla="*/ 1402080 h 1576251"/>
                  <a:gd name="connsiteX25" fmla="*/ 0 w 653143"/>
                  <a:gd name="connsiteY25" fmla="*/ 1471748 h 1576251"/>
                  <a:gd name="connsiteX26" fmla="*/ 182880 w 653143"/>
                  <a:gd name="connsiteY26" fmla="*/ 1558834 h 1576251"/>
                  <a:gd name="connsiteX27" fmla="*/ 278674 w 653143"/>
                  <a:gd name="connsiteY27" fmla="*/ 1576251 h 1576251"/>
                  <a:gd name="connsiteX28" fmla="*/ 452845 w 653143"/>
                  <a:gd name="connsiteY28" fmla="*/ 1567543 h 1576251"/>
                  <a:gd name="connsiteX29" fmla="*/ 496388 w 653143"/>
                  <a:gd name="connsiteY29" fmla="*/ 1524000 h 1576251"/>
                  <a:gd name="connsiteX30" fmla="*/ 522514 w 653143"/>
                  <a:gd name="connsiteY30" fmla="*/ 1497874 h 1576251"/>
                  <a:gd name="connsiteX31" fmla="*/ 539931 w 653143"/>
                  <a:gd name="connsiteY31" fmla="*/ 1471748 h 1576251"/>
                  <a:gd name="connsiteX32" fmla="*/ 522514 w 653143"/>
                  <a:gd name="connsiteY32" fmla="*/ 1254034 h 1576251"/>
                  <a:gd name="connsiteX33" fmla="*/ 513805 w 653143"/>
                  <a:gd name="connsiteY33" fmla="*/ 1088571 h 1576251"/>
                  <a:gd name="connsiteX34" fmla="*/ 496388 w 653143"/>
                  <a:gd name="connsiteY34" fmla="*/ 975360 h 1576251"/>
                  <a:gd name="connsiteX35" fmla="*/ 487680 w 653143"/>
                  <a:gd name="connsiteY35" fmla="*/ 879566 h 1576251"/>
                  <a:gd name="connsiteX36" fmla="*/ 461554 w 653143"/>
                  <a:gd name="connsiteY36" fmla="*/ 792480 h 1576251"/>
                  <a:gd name="connsiteX37" fmla="*/ 435428 w 653143"/>
                  <a:gd name="connsiteY37" fmla="*/ 661851 h 1576251"/>
                  <a:gd name="connsiteX38" fmla="*/ 444137 w 653143"/>
                  <a:gd name="connsiteY38" fmla="*/ 505097 h 1576251"/>
                  <a:gd name="connsiteX39" fmla="*/ 478971 w 653143"/>
                  <a:gd name="connsiteY39" fmla="*/ 435428 h 1576251"/>
                  <a:gd name="connsiteX40" fmla="*/ 505097 w 653143"/>
                  <a:gd name="connsiteY40" fmla="*/ 374468 h 1576251"/>
                  <a:gd name="connsiteX41" fmla="*/ 522514 w 653143"/>
                  <a:gd name="connsiteY41" fmla="*/ 348343 h 1576251"/>
                  <a:gd name="connsiteX42" fmla="*/ 531223 w 653143"/>
                  <a:gd name="connsiteY42" fmla="*/ 322217 h 1576251"/>
                  <a:gd name="connsiteX43" fmla="*/ 557348 w 653143"/>
                  <a:gd name="connsiteY43" fmla="*/ 296091 h 1576251"/>
                  <a:gd name="connsiteX44" fmla="*/ 574765 w 653143"/>
                  <a:gd name="connsiteY44" fmla="*/ 261257 h 1576251"/>
                  <a:gd name="connsiteX45" fmla="*/ 609600 w 653143"/>
                  <a:gd name="connsiteY45" fmla="*/ 209006 h 1576251"/>
                  <a:gd name="connsiteX46" fmla="*/ 627017 w 653143"/>
                  <a:gd name="connsiteY46" fmla="*/ 182880 h 1576251"/>
                  <a:gd name="connsiteX47" fmla="*/ 644434 w 653143"/>
                  <a:gd name="connsiteY47" fmla="*/ 130628 h 1576251"/>
                  <a:gd name="connsiteX48" fmla="*/ 653143 w 653143"/>
                  <a:gd name="connsiteY48" fmla="*/ 104503 h 1576251"/>
                  <a:gd name="connsiteX49" fmla="*/ 653143 w 653143"/>
                  <a:gd name="connsiteY49" fmla="*/ 43543 h 1576251"/>
                  <a:gd name="connsiteX50" fmla="*/ 592183 w 653143"/>
                  <a:gd name="connsiteY50" fmla="*/ 0 h 1576251"/>
                  <a:gd name="connsiteX0" fmla="*/ 592183 w 653143"/>
                  <a:gd name="connsiteY0" fmla="*/ 0 h 1576251"/>
                  <a:gd name="connsiteX1" fmla="*/ 531223 w 653143"/>
                  <a:gd name="connsiteY1" fmla="*/ 87086 h 1576251"/>
                  <a:gd name="connsiteX2" fmla="*/ 487680 w 653143"/>
                  <a:gd name="connsiteY2" fmla="*/ 121920 h 1576251"/>
                  <a:gd name="connsiteX3" fmla="*/ 452845 w 653143"/>
                  <a:gd name="connsiteY3" fmla="*/ 130628 h 1576251"/>
                  <a:gd name="connsiteX4" fmla="*/ 400594 w 653143"/>
                  <a:gd name="connsiteY4" fmla="*/ 148046 h 1576251"/>
                  <a:gd name="connsiteX5" fmla="*/ 348343 w 653143"/>
                  <a:gd name="connsiteY5" fmla="*/ 165463 h 1576251"/>
                  <a:gd name="connsiteX6" fmla="*/ 322217 w 653143"/>
                  <a:gd name="connsiteY6" fmla="*/ 174171 h 1576251"/>
                  <a:gd name="connsiteX7" fmla="*/ 296091 w 653143"/>
                  <a:gd name="connsiteY7" fmla="*/ 182880 h 1576251"/>
                  <a:gd name="connsiteX8" fmla="*/ 235131 w 653143"/>
                  <a:gd name="connsiteY8" fmla="*/ 200297 h 1576251"/>
                  <a:gd name="connsiteX9" fmla="*/ 209005 w 653143"/>
                  <a:gd name="connsiteY9" fmla="*/ 226423 h 1576251"/>
                  <a:gd name="connsiteX10" fmla="*/ 182880 w 653143"/>
                  <a:gd name="connsiteY10" fmla="*/ 243840 h 1576251"/>
                  <a:gd name="connsiteX11" fmla="*/ 165463 w 653143"/>
                  <a:gd name="connsiteY11" fmla="*/ 269966 h 1576251"/>
                  <a:gd name="connsiteX12" fmla="*/ 148045 w 653143"/>
                  <a:gd name="connsiteY12" fmla="*/ 287383 h 1576251"/>
                  <a:gd name="connsiteX13" fmla="*/ 121920 w 653143"/>
                  <a:gd name="connsiteY13" fmla="*/ 400594 h 1576251"/>
                  <a:gd name="connsiteX14" fmla="*/ 113211 w 653143"/>
                  <a:gd name="connsiteY14" fmla="*/ 426720 h 1576251"/>
                  <a:gd name="connsiteX15" fmla="*/ 104503 w 653143"/>
                  <a:gd name="connsiteY15" fmla="*/ 470263 h 1576251"/>
                  <a:gd name="connsiteX16" fmla="*/ 87085 w 653143"/>
                  <a:gd name="connsiteY16" fmla="*/ 522514 h 1576251"/>
                  <a:gd name="connsiteX17" fmla="*/ 69668 w 653143"/>
                  <a:gd name="connsiteY17" fmla="*/ 609600 h 1576251"/>
                  <a:gd name="connsiteX18" fmla="*/ 52251 w 653143"/>
                  <a:gd name="connsiteY18" fmla="*/ 661851 h 1576251"/>
                  <a:gd name="connsiteX19" fmla="*/ 52251 w 653143"/>
                  <a:gd name="connsiteY19" fmla="*/ 1201783 h 1576251"/>
                  <a:gd name="connsiteX20" fmla="*/ 43543 w 653143"/>
                  <a:gd name="connsiteY20" fmla="*/ 1236617 h 1576251"/>
                  <a:gd name="connsiteX21" fmla="*/ 34834 w 653143"/>
                  <a:gd name="connsiteY21" fmla="*/ 1280160 h 1576251"/>
                  <a:gd name="connsiteX22" fmla="*/ 26125 w 653143"/>
                  <a:gd name="connsiteY22" fmla="*/ 1349828 h 1576251"/>
                  <a:gd name="connsiteX23" fmla="*/ 8708 w 653143"/>
                  <a:gd name="connsiteY23" fmla="*/ 1402080 h 1576251"/>
                  <a:gd name="connsiteX24" fmla="*/ 0 w 653143"/>
                  <a:gd name="connsiteY24" fmla="*/ 1471748 h 1576251"/>
                  <a:gd name="connsiteX25" fmla="*/ 182880 w 653143"/>
                  <a:gd name="connsiteY25" fmla="*/ 1558834 h 1576251"/>
                  <a:gd name="connsiteX26" fmla="*/ 278674 w 653143"/>
                  <a:gd name="connsiteY26" fmla="*/ 1576251 h 1576251"/>
                  <a:gd name="connsiteX27" fmla="*/ 452845 w 653143"/>
                  <a:gd name="connsiteY27" fmla="*/ 1567543 h 1576251"/>
                  <a:gd name="connsiteX28" fmla="*/ 496388 w 653143"/>
                  <a:gd name="connsiteY28" fmla="*/ 1524000 h 1576251"/>
                  <a:gd name="connsiteX29" fmla="*/ 522514 w 653143"/>
                  <a:gd name="connsiteY29" fmla="*/ 1497874 h 1576251"/>
                  <a:gd name="connsiteX30" fmla="*/ 539931 w 653143"/>
                  <a:gd name="connsiteY30" fmla="*/ 1471748 h 1576251"/>
                  <a:gd name="connsiteX31" fmla="*/ 522514 w 653143"/>
                  <a:gd name="connsiteY31" fmla="*/ 1254034 h 1576251"/>
                  <a:gd name="connsiteX32" fmla="*/ 513805 w 653143"/>
                  <a:gd name="connsiteY32" fmla="*/ 1088571 h 1576251"/>
                  <a:gd name="connsiteX33" fmla="*/ 496388 w 653143"/>
                  <a:gd name="connsiteY33" fmla="*/ 975360 h 1576251"/>
                  <a:gd name="connsiteX34" fmla="*/ 487680 w 653143"/>
                  <a:gd name="connsiteY34" fmla="*/ 879566 h 1576251"/>
                  <a:gd name="connsiteX35" fmla="*/ 461554 w 653143"/>
                  <a:gd name="connsiteY35" fmla="*/ 792480 h 1576251"/>
                  <a:gd name="connsiteX36" fmla="*/ 435428 w 653143"/>
                  <a:gd name="connsiteY36" fmla="*/ 661851 h 1576251"/>
                  <a:gd name="connsiteX37" fmla="*/ 444137 w 653143"/>
                  <a:gd name="connsiteY37" fmla="*/ 505097 h 1576251"/>
                  <a:gd name="connsiteX38" fmla="*/ 478971 w 653143"/>
                  <a:gd name="connsiteY38" fmla="*/ 435428 h 1576251"/>
                  <a:gd name="connsiteX39" fmla="*/ 505097 w 653143"/>
                  <a:gd name="connsiteY39" fmla="*/ 374468 h 1576251"/>
                  <a:gd name="connsiteX40" fmla="*/ 522514 w 653143"/>
                  <a:gd name="connsiteY40" fmla="*/ 348343 h 1576251"/>
                  <a:gd name="connsiteX41" fmla="*/ 531223 w 653143"/>
                  <a:gd name="connsiteY41" fmla="*/ 322217 h 1576251"/>
                  <a:gd name="connsiteX42" fmla="*/ 557348 w 653143"/>
                  <a:gd name="connsiteY42" fmla="*/ 296091 h 1576251"/>
                  <a:gd name="connsiteX43" fmla="*/ 574765 w 653143"/>
                  <a:gd name="connsiteY43" fmla="*/ 261257 h 1576251"/>
                  <a:gd name="connsiteX44" fmla="*/ 609600 w 653143"/>
                  <a:gd name="connsiteY44" fmla="*/ 209006 h 1576251"/>
                  <a:gd name="connsiteX45" fmla="*/ 627017 w 653143"/>
                  <a:gd name="connsiteY45" fmla="*/ 182880 h 1576251"/>
                  <a:gd name="connsiteX46" fmla="*/ 644434 w 653143"/>
                  <a:gd name="connsiteY46" fmla="*/ 130628 h 1576251"/>
                  <a:gd name="connsiteX47" fmla="*/ 653143 w 653143"/>
                  <a:gd name="connsiteY47" fmla="*/ 104503 h 1576251"/>
                  <a:gd name="connsiteX48" fmla="*/ 653143 w 653143"/>
                  <a:gd name="connsiteY48" fmla="*/ 43543 h 1576251"/>
                  <a:gd name="connsiteX49" fmla="*/ 592183 w 653143"/>
                  <a:gd name="connsiteY49" fmla="*/ 0 h 1576251"/>
                  <a:gd name="connsiteX0" fmla="*/ 592183 w 653143"/>
                  <a:gd name="connsiteY0" fmla="*/ 0 h 1576251"/>
                  <a:gd name="connsiteX1" fmla="*/ 487680 w 653143"/>
                  <a:gd name="connsiteY1" fmla="*/ 121920 h 1576251"/>
                  <a:gd name="connsiteX2" fmla="*/ 452845 w 653143"/>
                  <a:gd name="connsiteY2" fmla="*/ 130628 h 1576251"/>
                  <a:gd name="connsiteX3" fmla="*/ 400594 w 653143"/>
                  <a:gd name="connsiteY3" fmla="*/ 148046 h 1576251"/>
                  <a:gd name="connsiteX4" fmla="*/ 348343 w 653143"/>
                  <a:gd name="connsiteY4" fmla="*/ 165463 h 1576251"/>
                  <a:gd name="connsiteX5" fmla="*/ 322217 w 653143"/>
                  <a:gd name="connsiteY5" fmla="*/ 174171 h 1576251"/>
                  <a:gd name="connsiteX6" fmla="*/ 296091 w 653143"/>
                  <a:gd name="connsiteY6" fmla="*/ 182880 h 1576251"/>
                  <a:gd name="connsiteX7" fmla="*/ 235131 w 653143"/>
                  <a:gd name="connsiteY7" fmla="*/ 200297 h 1576251"/>
                  <a:gd name="connsiteX8" fmla="*/ 209005 w 653143"/>
                  <a:gd name="connsiteY8" fmla="*/ 226423 h 1576251"/>
                  <a:gd name="connsiteX9" fmla="*/ 182880 w 653143"/>
                  <a:gd name="connsiteY9" fmla="*/ 243840 h 1576251"/>
                  <a:gd name="connsiteX10" fmla="*/ 165463 w 653143"/>
                  <a:gd name="connsiteY10" fmla="*/ 269966 h 1576251"/>
                  <a:gd name="connsiteX11" fmla="*/ 148045 w 653143"/>
                  <a:gd name="connsiteY11" fmla="*/ 287383 h 1576251"/>
                  <a:gd name="connsiteX12" fmla="*/ 121920 w 653143"/>
                  <a:gd name="connsiteY12" fmla="*/ 400594 h 1576251"/>
                  <a:gd name="connsiteX13" fmla="*/ 113211 w 653143"/>
                  <a:gd name="connsiteY13" fmla="*/ 426720 h 1576251"/>
                  <a:gd name="connsiteX14" fmla="*/ 104503 w 653143"/>
                  <a:gd name="connsiteY14" fmla="*/ 470263 h 1576251"/>
                  <a:gd name="connsiteX15" fmla="*/ 87085 w 653143"/>
                  <a:gd name="connsiteY15" fmla="*/ 522514 h 1576251"/>
                  <a:gd name="connsiteX16" fmla="*/ 69668 w 653143"/>
                  <a:gd name="connsiteY16" fmla="*/ 609600 h 1576251"/>
                  <a:gd name="connsiteX17" fmla="*/ 52251 w 653143"/>
                  <a:gd name="connsiteY17" fmla="*/ 661851 h 1576251"/>
                  <a:gd name="connsiteX18" fmla="*/ 52251 w 653143"/>
                  <a:gd name="connsiteY18" fmla="*/ 1201783 h 1576251"/>
                  <a:gd name="connsiteX19" fmla="*/ 43543 w 653143"/>
                  <a:gd name="connsiteY19" fmla="*/ 1236617 h 1576251"/>
                  <a:gd name="connsiteX20" fmla="*/ 34834 w 653143"/>
                  <a:gd name="connsiteY20" fmla="*/ 1280160 h 1576251"/>
                  <a:gd name="connsiteX21" fmla="*/ 26125 w 653143"/>
                  <a:gd name="connsiteY21" fmla="*/ 1349828 h 1576251"/>
                  <a:gd name="connsiteX22" fmla="*/ 8708 w 653143"/>
                  <a:gd name="connsiteY22" fmla="*/ 1402080 h 1576251"/>
                  <a:gd name="connsiteX23" fmla="*/ 0 w 653143"/>
                  <a:gd name="connsiteY23" fmla="*/ 1471748 h 1576251"/>
                  <a:gd name="connsiteX24" fmla="*/ 182880 w 653143"/>
                  <a:gd name="connsiteY24" fmla="*/ 1558834 h 1576251"/>
                  <a:gd name="connsiteX25" fmla="*/ 278674 w 653143"/>
                  <a:gd name="connsiteY25" fmla="*/ 1576251 h 1576251"/>
                  <a:gd name="connsiteX26" fmla="*/ 452845 w 653143"/>
                  <a:gd name="connsiteY26" fmla="*/ 1567543 h 1576251"/>
                  <a:gd name="connsiteX27" fmla="*/ 496388 w 653143"/>
                  <a:gd name="connsiteY27" fmla="*/ 1524000 h 1576251"/>
                  <a:gd name="connsiteX28" fmla="*/ 522514 w 653143"/>
                  <a:gd name="connsiteY28" fmla="*/ 1497874 h 1576251"/>
                  <a:gd name="connsiteX29" fmla="*/ 539931 w 653143"/>
                  <a:gd name="connsiteY29" fmla="*/ 1471748 h 1576251"/>
                  <a:gd name="connsiteX30" fmla="*/ 522514 w 653143"/>
                  <a:gd name="connsiteY30" fmla="*/ 1254034 h 1576251"/>
                  <a:gd name="connsiteX31" fmla="*/ 513805 w 653143"/>
                  <a:gd name="connsiteY31" fmla="*/ 1088571 h 1576251"/>
                  <a:gd name="connsiteX32" fmla="*/ 496388 w 653143"/>
                  <a:gd name="connsiteY32" fmla="*/ 975360 h 1576251"/>
                  <a:gd name="connsiteX33" fmla="*/ 487680 w 653143"/>
                  <a:gd name="connsiteY33" fmla="*/ 879566 h 1576251"/>
                  <a:gd name="connsiteX34" fmla="*/ 461554 w 653143"/>
                  <a:gd name="connsiteY34" fmla="*/ 792480 h 1576251"/>
                  <a:gd name="connsiteX35" fmla="*/ 435428 w 653143"/>
                  <a:gd name="connsiteY35" fmla="*/ 661851 h 1576251"/>
                  <a:gd name="connsiteX36" fmla="*/ 444137 w 653143"/>
                  <a:gd name="connsiteY36" fmla="*/ 505097 h 1576251"/>
                  <a:gd name="connsiteX37" fmla="*/ 478971 w 653143"/>
                  <a:gd name="connsiteY37" fmla="*/ 435428 h 1576251"/>
                  <a:gd name="connsiteX38" fmla="*/ 505097 w 653143"/>
                  <a:gd name="connsiteY38" fmla="*/ 374468 h 1576251"/>
                  <a:gd name="connsiteX39" fmla="*/ 522514 w 653143"/>
                  <a:gd name="connsiteY39" fmla="*/ 348343 h 1576251"/>
                  <a:gd name="connsiteX40" fmla="*/ 531223 w 653143"/>
                  <a:gd name="connsiteY40" fmla="*/ 322217 h 1576251"/>
                  <a:gd name="connsiteX41" fmla="*/ 557348 w 653143"/>
                  <a:gd name="connsiteY41" fmla="*/ 296091 h 1576251"/>
                  <a:gd name="connsiteX42" fmla="*/ 574765 w 653143"/>
                  <a:gd name="connsiteY42" fmla="*/ 261257 h 1576251"/>
                  <a:gd name="connsiteX43" fmla="*/ 609600 w 653143"/>
                  <a:gd name="connsiteY43" fmla="*/ 209006 h 1576251"/>
                  <a:gd name="connsiteX44" fmla="*/ 627017 w 653143"/>
                  <a:gd name="connsiteY44" fmla="*/ 182880 h 1576251"/>
                  <a:gd name="connsiteX45" fmla="*/ 644434 w 653143"/>
                  <a:gd name="connsiteY45" fmla="*/ 130628 h 1576251"/>
                  <a:gd name="connsiteX46" fmla="*/ 653143 w 653143"/>
                  <a:gd name="connsiteY46" fmla="*/ 104503 h 1576251"/>
                  <a:gd name="connsiteX47" fmla="*/ 653143 w 653143"/>
                  <a:gd name="connsiteY47" fmla="*/ 43543 h 1576251"/>
                  <a:gd name="connsiteX48" fmla="*/ 592183 w 653143"/>
                  <a:gd name="connsiteY48" fmla="*/ 0 h 1576251"/>
                  <a:gd name="connsiteX0" fmla="*/ 592183 w 653143"/>
                  <a:gd name="connsiteY0" fmla="*/ 0 h 1576251"/>
                  <a:gd name="connsiteX1" fmla="*/ 452845 w 653143"/>
                  <a:gd name="connsiteY1" fmla="*/ 130628 h 1576251"/>
                  <a:gd name="connsiteX2" fmla="*/ 400594 w 653143"/>
                  <a:gd name="connsiteY2" fmla="*/ 148046 h 1576251"/>
                  <a:gd name="connsiteX3" fmla="*/ 348343 w 653143"/>
                  <a:gd name="connsiteY3" fmla="*/ 165463 h 1576251"/>
                  <a:gd name="connsiteX4" fmla="*/ 322217 w 653143"/>
                  <a:gd name="connsiteY4" fmla="*/ 174171 h 1576251"/>
                  <a:gd name="connsiteX5" fmla="*/ 296091 w 653143"/>
                  <a:gd name="connsiteY5" fmla="*/ 182880 h 1576251"/>
                  <a:gd name="connsiteX6" fmla="*/ 235131 w 653143"/>
                  <a:gd name="connsiteY6" fmla="*/ 200297 h 1576251"/>
                  <a:gd name="connsiteX7" fmla="*/ 209005 w 653143"/>
                  <a:gd name="connsiteY7" fmla="*/ 226423 h 1576251"/>
                  <a:gd name="connsiteX8" fmla="*/ 182880 w 653143"/>
                  <a:gd name="connsiteY8" fmla="*/ 243840 h 1576251"/>
                  <a:gd name="connsiteX9" fmla="*/ 165463 w 653143"/>
                  <a:gd name="connsiteY9" fmla="*/ 269966 h 1576251"/>
                  <a:gd name="connsiteX10" fmla="*/ 148045 w 653143"/>
                  <a:gd name="connsiteY10" fmla="*/ 287383 h 1576251"/>
                  <a:gd name="connsiteX11" fmla="*/ 121920 w 653143"/>
                  <a:gd name="connsiteY11" fmla="*/ 400594 h 1576251"/>
                  <a:gd name="connsiteX12" fmla="*/ 113211 w 653143"/>
                  <a:gd name="connsiteY12" fmla="*/ 426720 h 1576251"/>
                  <a:gd name="connsiteX13" fmla="*/ 104503 w 653143"/>
                  <a:gd name="connsiteY13" fmla="*/ 470263 h 1576251"/>
                  <a:gd name="connsiteX14" fmla="*/ 87085 w 653143"/>
                  <a:gd name="connsiteY14" fmla="*/ 522514 h 1576251"/>
                  <a:gd name="connsiteX15" fmla="*/ 69668 w 653143"/>
                  <a:gd name="connsiteY15" fmla="*/ 609600 h 1576251"/>
                  <a:gd name="connsiteX16" fmla="*/ 52251 w 653143"/>
                  <a:gd name="connsiteY16" fmla="*/ 661851 h 1576251"/>
                  <a:gd name="connsiteX17" fmla="*/ 52251 w 653143"/>
                  <a:gd name="connsiteY17" fmla="*/ 1201783 h 1576251"/>
                  <a:gd name="connsiteX18" fmla="*/ 43543 w 653143"/>
                  <a:gd name="connsiteY18" fmla="*/ 1236617 h 1576251"/>
                  <a:gd name="connsiteX19" fmla="*/ 34834 w 653143"/>
                  <a:gd name="connsiteY19" fmla="*/ 1280160 h 1576251"/>
                  <a:gd name="connsiteX20" fmla="*/ 26125 w 653143"/>
                  <a:gd name="connsiteY20" fmla="*/ 1349828 h 1576251"/>
                  <a:gd name="connsiteX21" fmla="*/ 8708 w 653143"/>
                  <a:gd name="connsiteY21" fmla="*/ 1402080 h 1576251"/>
                  <a:gd name="connsiteX22" fmla="*/ 0 w 653143"/>
                  <a:gd name="connsiteY22" fmla="*/ 1471748 h 1576251"/>
                  <a:gd name="connsiteX23" fmla="*/ 182880 w 653143"/>
                  <a:gd name="connsiteY23" fmla="*/ 1558834 h 1576251"/>
                  <a:gd name="connsiteX24" fmla="*/ 278674 w 653143"/>
                  <a:gd name="connsiteY24" fmla="*/ 1576251 h 1576251"/>
                  <a:gd name="connsiteX25" fmla="*/ 452845 w 653143"/>
                  <a:gd name="connsiteY25" fmla="*/ 1567543 h 1576251"/>
                  <a:gd name="connsiteX26" fmla="*/ 496388 w 653143"/>
                  <a:gd name="connsiteY26" fmla="*/ 1524000 h 1576251"/>
                  <a:gd name="connsiteX27" fmla="*/ 522514 w 653143"/>
                  <a:gd name="connsiteY27" fmla="*/ 1497874 h 1576251"/>
                  <a:gd name="connsiteX28" fmla="*/ 539931 w 653143"/>
                  <a:gd name="connsiteY28" fmla="*/ 1471748 h 1576251"/>
                  <a:gd name="connsiteX29" fmla="*/ 522514 w 653143"/>
                  <a:gd name="connsiteY29" fmla="*/ 1254034 h 1576251"/>
                  <a:gd name="connsiteX30" fmla="*/ 513805 w 653143"/>
                  <a:gd name="connsiteY30" fmla="*/ 1088571 h 1576251"/>
                  <a:gd name="connsiteX31" fmla="*/ 496388 w 653143"/>
                  <a:gd name="connsiteY31" fmla="*/ 975360 h 1576251"/>
                  <a:gd name="connsiteX32" fmla="*/ 487680 w 653143"/>
                  <a:gd name="connsiteY32" fmla="*/ 879566 h 1576251"/>
                  <a:gd name="connsiteX33" fmla="*/ 461554 w 653143"/>
                  <a:gd name="connsiteY33" fmla="*/ 792480 h 1576251"/>
                  <a:gd name="connsiteX34" fmla="*/ 435428 w 653143"/>
                  <a:gd name="connsiteY34" fmla="*/ 661851 h 1576251"/>
                  <a:gd name="connsiteX35" fmla="*/ 444137 w 653143"/>
                  <a:gd name="connsiteY35" fmla="*/ 505097 h 1576251"/>
                  <a:gd name="connsiteX36" fmla="*/ 478971 w 653143"/>
                  <a:gd name="connsiteY36" fmla="*/ 435428 h 1576251"/>
                  <a:gd name="connsiteX37" fmla="*/ 505097 w 653143"/>
                  <a:gd name="connsiteY37" fmla="*/ 374468 h 1576251"/>
                  <a:gd name="connsiteX38" fmla="*/ 522514 w 653143"/>
                  <a:gd name="connsiteY38" fmla="*/ 348343 h 1576251"/>
                  <a:gd name="connsiteX39" fmla="*/ 531223 w 653143"/>
                  <a:gd name="connsiteY39" fmla="*/ 322217 h 1576251"/>
                  <a:gd name="connsiteX40" fmla="*/ 557348 w 653143"/>
                  <a:gd name="connsiteY40" fmla="*/ 296091 h 1576251"/>
                  <a:gd name="connsiteX41" fmla="*/ 574765 w 653143"/>
                  <a:gd name="connsiteY41" fmla="*/ 261257 h 1576251"/>
                  <a:gd name="connsiteX42" fmla="*/ 609600 w 653143"/>
                  <a:gd name="connsiteY42" fmla="*/ 209006 h 1576251"/>
                  <a:gd name="connsiteX43" fmla="*/ 627017 w 653143"/>
                  <a:gd name="connsiteY43" fmla="*/ 182880 h 1576251"/>
                  <a:gd name="connsiteX44" fmla="*/ 644434 w 653143"/>
                  <a:gd name="connsiteY44" fmla="*/ 130628 h 1576251"/>
                  <a:gd name="connsiteX45" fmla="*/ 653143 w 653143"/>
                  <a:gd name="connsiteY45" fmla="*/ 104503 h 1576251"/>
                  <a:gd name="connsiteX46" fmla="*/ 653143 w 653143"/>
                  <a:gd name="connsiteY46" fmla="*/ 43543 h 1576251"/>
                  <a:gd name="connsiteX47" fmla="*/ 592183 w 653143"/>
                  <a:gd name="connsiteY47" fmla="*/ 0 h 1576251"/>
                  <a:gd name="connsiteX0" fmla="*/ 592183 w 653143"/>
                  <a:gd name="connsiteY0" fmla="*/ 0 h 1576251"/>
                  <a:gd name="connsiteX1" fmla="*/ 400594 w 653143"/>
                  <a:gd name="connsiteY1" fmla="*/ 148046 h 1576251"/>
                  <a:gd name="connsiteX2" fmla="*/ 348343 w 653143"/>
                  <a:gd name="connsiteY2" fmla="*/ 165463 h 1576251"/>
                  <a:gd name="connsiteX3" fmla="*/ 322217 w 653143"/>
                  <a:gd name="connsiteY3" fmla="*/ 174171 h 1576251"/>
                  <a:gd name="connsiteX4" fmla="*/ 296091 w 653143"/>
                  <a:gd name="connsiteY4" fmla="*/ 182880 h 1576251"/>
                  <a:gd name="connsiteX5" fmla="*/ 235131 w 653143"/>
                  <a:gd name="connsiteY5" fmla="*/ 200297 h 1576251"/>
                  <a:gd name="connsiteX6" fmla="*/ 209005 w 653143"/>
                  <a:gd name="connsiteY6" fmla="*/ 226423 h 1576251"/>
                  <a:gd name="connsiteX7" fmla="*/ 182880 w 653143"/>
                  <a:gd name="connsiteY7" fmla="*/ 243840 h 1576251"/>
                  <a:gd name="connsiteX8" fmla="*/ 165463 w 653143"/>
                  <a:gd name="connsiteY8" fmla="*/ 269966 h 1576251"/>
                  <a:gd name="connsiteX9" fmla="*/ 148045 w 653143"/>
                  <a:gd name="connsiteY9" fmla="*/ 287383 h 1576251"/>
                  <a:gd name="connsiteX10" fmla="*/ 121920 w 653143"/>
                  <a:gd name="connsiteY10" fmla="*/ 400594 h 1576251"/>
                  <a:gd name="connsiteX11" fmla="*/ 113211 w 653143"/>
                  <a:gd name="connsiteY11" fmla="*/ 426720 h 1576251"/>
                  <a:gd name="connsiteX12" fmla="*/ 104503 w 653143"/>
                  <a:gd name="connsiteY12" fmla="*/ 470263 h 1576251"/>
                  <a:gd name="connsiteX13" fmla="*/ 87085 w 653143"/>
                  <a:gd name="connsiteY13" fmla="*/ 522514 h 1576251"/>
                  <a:gd name="connsiteX14" fmla="*/ 69668 w 653143"/>
                  <a:gd name="connsiteY14" fmla="*/ 609600 h 1576251"/>
                  <a:gd name="connsiteX15" fmla="*/ 52251 w 653143"/>
                  <a:gd name="connsiteY15" fmla="*/ 661851 h 1576251"/>
                  <a:gd name="connsiteX16" fmla="*/ 52251 w 653143"/>
                  <a:gd name="connsiteY16" fmla="*/ 1201783 h 1576251"/>
                  <a:gd name="connsiteX17" fmla="*/ 43543 w 653143"/>
                  <a:gd name="connsiteY17" fmla="*/ 1236617 h 1576251"/>
                  <a:gd name="connsiteX18" fmla="*/ 34834 w 653143"/>
                  <a:gd name="connsiteY18" fmla="*/ 1280160 h 1576251"/>
                  <a:gd name="connsiteX19" fmla="*/ 26125 w 653143"/>
                  <a:gd name="connsiteY19" fmla="*/ 1349828 h 1576251"/>
                  <a:gd name="connsiteX20" fmla="*/ 8708 w 653143"/>
                  <a:gd name="connsiteY20" fmla="*/ 1402080 h 1576251"/>
                  <a:gd name="connsiteX21" fmla="*/ 0 w 653143"/>
                  <a:gd name="connsiteY21" fmla="*/ 1471748 h 1576251"/>
                  <a:gd name="connsiteX22" fmla="*/ 182880 w 653143"/>
                  <a:gd name="connsiteY22" fmla="*/ 1558834 h 1576251"/>
                  <a:gd name="connsiteX23" fmla="*/ 278674 w 653143"/>
                  <a:gd name="connsiteY23" fmla="*/ 1576251 h 1576251"/>
                  <a:gd name="connsiteX24" fmla="*/ 452845 w 653143"/>
                  <a:gd name="connsiteY24" fmla="*/ 1567543 h 1576251"/>
                  <a:gd name="connsiteX25" fmla="*/ 496388 w 653143"/>
                  <a:gd name="connsiteY25" fmla="*/ 1524000 h 1576251"/>
                  <a:gd name="connsiteX26" fmla="*/ 522514 w 653143"/>
                  <a:gd name="connsiteY26" fmla="*/ 1497874 h 1576251"/>
                  <a:gd name="connsiteX27" fmla="*/ 539931 w 653143"/>
                  <a:gd name="connsiteY27" fmla="*/ 1471748 h 1576251"/>
                  <a:gd name="connsiteX28" fmla="*/ 522514 w 653143"/>
                  <a:gd name="connsiteY28" fmla="*/ 1254034 h 1576251"/>
                  <a:gd name="connsiteX29" fmla="*/ 513805 w 653143"/>
                  <a:gd name="connsiteY29" fmla="*/ 1088571 h 1576251"/>
                  <a:gd name="connsiteX30" fmla="*/ 496388 w 653143"/>
                  <a:gd name="connsiteY30" fmla="*/ 975360 h 1576251"/>
                  <a:gd name="connsiteX31" fmla="*/ 487680 w 653143"/>
                  <a:gd name="connsiteY31" fmla="*/ 879566 h 1576251"/>
                  <a:gd name="connsiteX32" fmla="*/ 461554 w 653143"/>
                  <a:gd name="connsiteY32" fmla="*/ 792480 h 1576251"/>
                  <a:gd name="connsiteX33" fmla="*/ 435428 w 653143"/>
                  <a:gd name="connsiteY33" fmla="*/ 661851 h 1576251"/>
                  <a:gd name="connsiteX34" fmla="*/ 444137 w 653143"/>
                  <a:gd name="connsiteY34" fmla="*/ 505097 h 1576251"/>
                  <a:gd name="connsiteX35" fmla="*/ 478971 w 653143"/>
                  <a:gd name="connsiteY35" fmla="*/ 435428 h 1576251"/>
                  <a:gd name="connsiteX36" fmla="*/ 505097 w 653143"/>
                  <a:gd name="connsiteY36" fmla="*/ 374468 h 1576251"/>
                  <a:gd name="connsiteX37" fmla="*/ 522514 w 653143"/>
                  <a:gd name="connsiteY37" fmla="*/ 348343 h 1576251"/>
                  <a:gd name="connsiteX38" fmla="*/ 531223 w 653143"/>
                  <a:gd name="connsiteY38" fmla="*/ 322217 h 1576251"/>
                  <a:gd name="connsiteX39" fmla="*/ 557348 w 653143"/>
                  <a:gd name="connsiteY39" fmla="*/ 296091 h 1576251"/>
                  <a:gd name="connsiteX40" fmla="*/ 574765 w 653143"/>
                  <a:gd name="connsiteY40" fmla="*/ 261257 h 1576251"/>
                  <a:gd name="connsiteX41" fmla="*/ 609600 w 653143"/>
                  <a:gd name="connsiteY41" fmla="*/ 209006 h 1576251"/>
                  <a:gd name="connsiteX42" fmla="*/ 627017 w 653143"/>
                  <a:gd name="connsiteY42" fmla="*/ 182880 h 1576251"/>
                  <a:gd name="connsiteX43" fmla="*/ 644434 w 653143"/>
                  <a:gd name="connsiteY43" fmla="*/ 130628 h 1576251"/>
                  <a:gd name="connsiteX44" fmla="*/ 653143 w 653143"/>
                  <a:gd name="connsiteY44" fmla="*/ 104503 h 1576251"/>
                  <a:gd name="connsiteX45" fmla="*/ 653143 w 653143"/>
                  <a:gd name="connsiteY45" fmla="*/ 43543 h 1576251"/>
                  <a:gd name="connsiteX46" fmla="*/ 592183 w 653143"/>
                  <a:gd name="connsiteY46" fmla="*/ 0 h 1576251"/>
                  <a:gd name="connsiteX0" fmla="*/ 592183 w 653143"/>
                  <a:gd name="connsiteY0" fmla="*/ 0 h 1576251"/>
                  <a:gd name="connsiteX1" fmla="*/ 348343 w 653143"/>
                  <a:gd name="connsiteY1" fmla="*/ 165463 h 1576251"/>
                  <a:gd name="connsiteX2" fmla="*/ 322217 w 653143"/>
                  <a:gd name="connsiteY2" fmla="*/ 174171 h 1576251"/>
                  <a:gd name="connsiteX3" fmla="*/ 296091 w 653143"/>
                  <a:gd name="connsiteY3" fmla="*/ 182880 h 1576251"/>
                  <a:gd name="connsiteX4" fmla="*/ 235131 w 653143"/>
                  <a:gd name="connsiteY4" fmla="*/ 200297 h 1576251"/>
                  <a:gd name="connsiteX5" fmla="*/ 209005 w 653143"/>
                  <a:gd name="connsiteY5" fmla="*/ 226423 h 1576251"/>
                  <a:gd name="connsiteX6" fmla="*/ 182880 w 653143"/>
                  <a:gd name="connsiteY6" fmla="*/ 243840 h 1576251"/>
                  <a:gd name="connsiteX7" fmla="*/ 165463 w 653143"/>
                  <a:gd name="connsiteY7" fmla="*/ 269966 h 1576251"/>
                  <a:gd name="connsiteX8" fmla="*/ 148045 w 653143"/>
                  <a:gd name="connsiteY8" fmla="*/ 287383 h 1576251"/>
                  <a:gd name="connsiteX9" fmla="*/ 121920 w 653143"/>
                  <a:gd name="connsiteY9" fmla="*/ 400594 h 1576251"/>
                  <a:gd name="connsiteX10" fmla="*/ 113211 w 653143"/>
                  <a:gd name="connsiteY10" fmla="*/ 426720 h 1576251"/>
                  <a:gd name="connsiteX11" fmla="*/ 104503 w 653143"/>
                  <a:gd name="connsiteY11" fmla="*/ 470263 h 1576251"/>
                  <a:gd name="connsiteX12" fmla="*/ 87085 w 653143"/>
                  <a:gd name="connsiteY12" fmla="*/ 522514 h 1576251"/>
                  <a:gd name="connsiteX13" fmla="*/ 69668 w 653143"/>
                  <a:gd name="connsiteY13" fmla="*/ 609600 h 1576251"/>
                  <a:gd name="connsiteX14" fmla="*/ 52251 w 653143"/>
                  <a:gd name="connsiteY14" fmla="*/ 661851 h 1576251"/>
                  <a:gd name="connsiteX15" fmla="*/ 52251 w 653143"/>
                  <a:gd name="connsiteY15" fmla="*/ 1201783 h 1576251"/>
                  <a:gd name="connsiteX16" fmla="*/ 43543 w 653143"/>
                  <a:gd name="connsiteY16" fmla="*/ 1236617 h 1576251"/>
                  <a:gd name="connsiteX17" fmla="*/ 34834 w 653143"/>
                  <a:gd name="connsiteY17" fmla="*/ 1280160 h 1576251"/>
                  <a:gd name="connsiteX18" fmla="*/ 26125 w 653143"/>
                  <a:gd name="connsiteY18" fmla="*/ 1349828 h 1576251"/>
                  <a:gd name="connsiteX19" fmla="*/ 8708 w 653143"/>
                  <a:gd name="connsiteY19" fmla="*/ 1402080 h 1576251"/>
                  <a:gd name="connsiteX20" fmla="*/ 0 w 653143"/>
                  <a:gd name="connsiteY20" fmla="*/ 1471748 h 1576251"/>
                  <a:gd name="connsiteX21" fmla="*/ 182880 w 653143"/>
                  <a:gd name="connsiteY21" fmla="*/ 1558834 h 1576251"/>
                  <a:gd name="connsiteX22" fmla="*/ 278674 w 653143"/>
                  <a:gd name="connsiteY22" fmla="*/ 1576251 h 1576251"/>
                  <a:gd name="connsiteX23" fmla="*/ 452845 w 653143"/>
                  <a:gd name="connsiteY23" fmla="*/ 1567543 h 1576251"/>
                  <a:gd name="connsiteX24" fmla="*/ 496388 w 653143"/>
                  <a:gd name="connsiteY24" fmla="*/ 1524000 h 1576251"/>
                  <a:gd name="connsiteX25" fmla="*/ 522514 w 653143"/>
                  <a:gd name="connsiteY25" fmla="*/ 1497874 h 1576251"/>
                  <a:gd name="connsiteX26" fmla="*/ 539931 w 653143"/>
                  <a:gd name="connsiteY26" fmla="*/ 1471748 h 1576251"/>
                  <a:gd name="connsiteX27" fmla="*/ 522514 w 653143"/>
                  <a:gd name="connsiteY27" fmla="*/ 1254034 h 1576251"/>
                  <a:gd name="connsiteX28" fmla="*/ 513805 w 653143"/>
                  <a:gd name="connsiteY28" fmla="*/ 1088571 h 1576251"/>
                  <a:gd name="connsiteX29" fmla="*/ 496388 w 653143"/>
                  <a:gd name="connsiteY29" fmla="*/ 975360 h 1576251"/>
                  <a:gd name="connsiteX30" fmla="*/ 487680 w 653143"/>
                  <a:gd name="connsiteY30" fmla="*/ 879566 h 1576251"/>
                  <a:gd name="connsiteX31" fmla="*/ 461554 w 653143"/>
                  <a:gd name="connsiteY31" fmla="*/ 792480 h 1576251"/>
                  <a:gd name="connsiteX32" fmla="*/ 435428 w 653143"/>
                  <a:gd name="connsiteY32" fmla="*/ 661851 h 1576251"/>
                  <a:gd name="connsiteX33" fmla="*/ 444137 w 653143"/>
                  <a:gd name="connsiteY33" fmla="*/ 505097 h 1576251"/>
                  <a:gd name="connsiteX34" fmla="*/ 478971 w 653143"/>
                  <a:gd name="connsiteY34" fmla="*/ 435428 h 1576251"/>
                  <a:gd name="connsiteX35" fmla="*/ 505097 w 653143"/>
                  <a:gd name="connsiteY35" fmla="*/ 374468 h 1576251"/>
                  <a:gd name="connsiteX36" fmla="*/ 522514 w 653143"/>
                  <a:gd name="connsiteY36" fmla="*/ 348343 h 1576251"/>
                  <a:gd name="connsiteX37" fmla="*/ 531223 w 653143"/>
                  <a:gd name="connsiteY37" fmla="*/ 322217 h 1576251"/>
                  <a:gd name="connsiteX38" fmla="*/ 557348 w 653143"/>
                  <a:gd name="connsiteY38" fmla="*/ 296091 h 1576251"/>
                  <a:gd name="connsiteX39" fmla="*/ 574765 w 653143"/>
                  <a:gd name="connsiteY39" fmla="*/ 261257 h 1576251"/>
                  <a:gd name="connsiteX40" fmla="*/ 609600 w 653143"/>
                  <a:gd name="connsiteY40" fmla="*/ 209006 h 1576251"/>
                  <a:gd name="connsiteX41" fmla="*/ 627017 w 653143"/>
                  <a:gd name="connsiteY41" fmla="*/ 182880 h 1576251"/>
                  <a:gd name="connsiteX42" fmla="*/ 644434 w 653143"/>
                  <a:gd name="connsiteY42" fmla="*/ 130628 h 1576251"/>
                  <a:gd name="connsiteX43" fmla="*/ 653143 w 653143"/>
                  <a:gd name="connsiteY43" fmla="*/ 104503 h 1576251"/>
                  <a:gd name="connsiteX44" fmla="*/ 653143 w 653143"/>
                  <a:gd name="connsiteY44" fmla="*/ 43543 h 1576251"/>
                  <a:gd name="connsiteX45" fmla="*/ 592183 w 653143"/>
                  <a:gd name="connsiteY45" fmla="*/ 0 h 1576251"/>
                  <a:gd name="connsiteX0" fmla="*/ 592183 w 653143"/>
                  <a:gd name="connsiteY0" fmla="*/ 0 h 1576251"/>
                  <a:gd name="connsiteX1" fmla="*/ 322217 w 653143"/>
                  <a:gd name="connsiteY1" fmla="*/ 174171 h 1576251"/>
                  <a:gd name="connsiteX2" fmla="*/ 296091 w 653143"/>
                  <a:gd name="connsiteY2" fmla="*/ 182880 h 1576251"/>
                  <a:gd name="connsiteX3" fmla="*/ 235131 w 653143"/>
                  <a:gd name="connsiteY3" fmla="*/ 200297 h 1576251"/>
                  <a:gd name="connsiteX4" fmla="*/ 209005 w 653143"/>
                  <a:gd name="connsiteY4" fmla="*/ 226423 h 1576251"/>
                  <a:gd name="connsiteX5" fmla="*/ 182880 w 653143"/>
                  <a:gd name="connsiteY5" fmla="*/ 243840 h 1576251"/>
                  <a:gd name="connsiteX6" fmla="*/ 165463 w 653143"/>
                  <a:gd name="connsiteY6" fmla="*/ 269966 h 1576251"/>
                  <a:gd name="connsiteX7" fmla="*/ 148045 w 653143"/>
                  <a:gd name="connsiteY7" fmla="*/ 287383 h 1576251"/>
                  <a:gd name="connsiteX8" fmla="*/ 121920 w 653143"/>
                  <a:gd name="connsiteY8" fmla="*/ 400594 h 1576251"/>
                  <a:gd name="connsiteX9" fmla="*/ 113211 w 653143"/>
                  <a:gd name="connsiteY9" fmla="*/ 426720 h 1576251"/>
                  <a:gd name="connsiteX10" fmla="*/ 104503 w 653143"/>
                  <a:gd name="connsiteY10" fmla="*/ 470263 h 1576251"/>
                  <a:gd name="connsiteX11" fmla="*/ 87085 w 653143"/>
                  <a:gd name="connsiteY11" fmla="*/ 522514 h 1576251"/>
                  <a:gd name="connsiteX12" fmla="*/ 69668 w 653143"/>
                  <a:gd name="connsiteY12" fmla="*/ 609600 h 1576251"/>
                  <a:gd name="connsiteX13" fmla="*/ 52251 w 653143"/>
                  <a:gd name="connsiteY13" fmla="*/ 661851 h 1576251"/>
                  <a:gd name="connsiteX14" fmla="*/ 52251 w 653143"/>
                  <a:gd name="connsiteY14" fmla="*/ 1201783 h 1576251"/>
                  <a:gd name="connsiteX15" fmla="*/ 43543 w 653143"/>
                  <a:gd name="connsiteY15" fmla="*/ 1236617 h 1576251"/>
                  <a:gd name="connsiteX16" fmla="*/ 34834 w 653143"/>
                  <a:gd name="connsiteY16" fmla="*/ 1280160 h 1576251"/>
                  <a:gd name="connsiteX17" fmla="*/ 26125 w 653143"/>
                  <a:gd name="connsiteY17" fmla="*/ 1349828 h 1576251"/>
                  <a:gd name="connsiteX18" fmla="*/ 8708 w 653143"/>
                  <a:gd name="connsiteY18" fmla="*/ 1402080 h 1576251"/>
                  <a:gd name="connsiteX19" fmla="*/ 0 w 653143"/>
                  <a:gd name="connsiteY19" fmla="*/ 1471748 h 1576251"/>
                  <a:gd name="connsiteX20" fmla="*/ 182880 w 653143"/>
                  <a:gd name="connsiteY20" fmla="*/ 1558834 h 1576251"/>
                  <a:gd name="connsiteX21" fmla="*/ 278674 w 653143"/>
                  <a:gd name="connsiteY21" fmla="*/ 1576251 h 1576251"/>
                  <a:gd name="connsiteX22" fmla="*/ 452845 w 653143"/>
                  <a:gd name="connsiteY22" fmla="*/ 1567543 h 1576251"/>
                  <a:gd name="connsiteX23" fmla="*/ 496388 w 653143"/>
                  <a:gd name="connsiteY23" fmla="*/ 1524000 h 1576251"/>
                  <a:gd name="connsiteX24" fmla="*/ 522514 w 653143"/>
                  <a:gd name="connsiteY24" fmla="*/ 1497874 h 1576251"/>
                  <a:gd name="connsiteX25" fmla="*/ 539931 w 653143"/>
                  <a:gd name="connsiteY25" fmla="*/ 1471748 h 1576251"/>
                  <a:gd name="connsiteX26" fmla="*/ 522514 w 653143"/>
                  <a:gd name="connsiteY26" fmla="*/ 1254034 h 1576251"/>
                  <a:gd name="connsiteX27" fmla="*/ 513805 w 653143"/>
                  <a:gd name="connsiteY27" fmla="*/ 1088571 h 1576251"/>
                  <a:gd name="connsiteX28" fmla="*/ 496388 w 653143"/>
                  <a:gd name="connsiteY28" fmla="*/ 975360 h 1576251"/>
                  <a:gd name="connsiteX29" fmla="*/ 487680 w 653143"/>
                  <a:gd name="connsiteY29" fmla="*/ 879566 h 1576251"/>
                  <a:gd name="connsiteX30" fmla="*/ 461554 w 653143"/>
                  <a:gd name="connsiteY30" fmla="*/ 792480 h 1576251"/>
                  <a:gd name="connsiteX31" fmla="*/ 435428 w 653143"/>
                  <a:gd name="connsiteY31" fmla="*/ 661851 h 1576251"/>
                  <a:gd name="connsiteX32" fmla="*/ 444137 w 653143"/>
                  <a:gd name="connsiteY32" fmla="*/ 505097 h 1576251"/>
                  <a:gd name="connsiteX33" fmla="*/ 478971 w 653143"/>
                  <a:gd name="connsiteY33" fmla="*/ 435428 h 1576251"/>
                  <a:gd name="connsiteX34" fmla="*/ 505097 w 653143"/>
                  <a:gd name="connsiteY34" fmla="*/ 374468 h 1576251"/>
                  <a:gd name="connsiteX35" fmla="*/ 522514 w 653143"/>
                  <a:gd name="connsiteY35" fmla="*/ 348343 h 1576251"/>
                  <a:gd name="connsiteX36" fmla="*/ 531223 w 653143"/>
                  <a:gd name="connsiteY36" fmla="*/ 322217 h 1576251"/>
                  <a:gd name="connsiteX37" fmla="*/ 557348 w 653143"/>
                  <a:gd name="connsiteY37" fmla="*/ 296091 h 1576251"/>
                  <a:gd name="connsiteX38" fmla="*/ 574765 w 653143"/>
                  <a:gd name="connsiteY38" fmla="*/ 261257 h 1576251"/>
                  <a:gd name="connsiteX39" fmla="*/ 609600 w 653143"/>
                  <a:gd name="connsiteY39" fmla="*/ 209006 h 1576251"/>
                  <a:gd name="connsiteX40" fmla="*/ 627017 w 653143"/>
                  <a:gd name="connsiteY40" fmla="*/ 182880 h 1576251"/>
                  <a:gd name="connsiteX41" fmla="*/ 644434 w 653143"/>
                  <a:gd name="connsiteY41" fmla="*/ 130628 h 1576251"/>
                  <a:gd name="connsiteX42" fmla="*/ 653143 w 653143"/>
                  <a:gd name="connsiteY42" fmla="*/ 104503 h 1576251"/>
                  <a:gd name="connsiteX43" fmla="*/ 653143 w 653143"/>
                  <a:gd name="connsiteY43" fmla="*/ 43543 h 1576251"/>
                  <a:gd name="connsiteX44" fmla="*/ 592183 w 653143"/>
                  <a:gd name="connsiteY44" fmla="*/ 0 h 1576251"/>
                  <a:gd name="connsiteX0" fmla="*/ 592183 w 653143"/>
                  <a:gd name="connsiteY0" fmla="*/ 0 h 1576251"/>
                  <a:gd name="connsiteX1" fmla="*/ 296091 w 653143"/>
                  <a:gd name="connsiteY1" fmla="*/ 182880 h 1576251"/>
                  <a:gd name="connsiteX2" fmla="*/ 235131 w 653143"/>
                  <a:gd name="connsiteY2" fmla="*/ 200297 h 1576251"/>
                  <a:gd name="connsiteX3" fmla="*/ 209005 w 653143"/>
                  <a:gd name="connsiteY3" fmla="*/ 226423 h 1576251"/>
                  <a:gd name="connsiteX4" fmla="*/ 182880 w 653143"/>
                  <a:gd name="connsiteY4" fmla="*/ 243840 h 1576251"/>
                  <a:gd name="connsiteX5" fmla="*/ 165463 w 653143"/>
                  <a:gd name="connsiteY5" fmla="*/ 269966 h 1576251"/>
                  <a:gd name="connsiteX6" fmla="*/ 148045 w 653143"/>
                  <a:gd name="connsiteY6" fmla="*/ 287383 h 1576251"/>
                  <a:gd name="connsiteX7" fmla="*/ 121920 w 653143"/>
                  <a:gd name="connsiteY7" fmla="*/ 400594 h 1576251"/>
                  <a:gd name="connsiteX8" fmla="*/ 113211 w 653143"/>
                  <a:gd name="connsiteY8" fmla="*/ 426720 h 1576251"/>
                  <a:gd name="connsiteX9" fmla="*/ 104503 w 653143"/>
                  <a:gd name="connsiteY9" fmla="*/ 470263 h 1576251"/>
                  <a:gd name="connsiteX10" fmla="*/ 87085 w 653143"/>
                  <a:gd name="connsiteY10" fmla="*/ 522514 h 1576251"/>
                  <a:gd name="connsiteX11" fmla="*/ 69668 w 653143"/>
                  <a:gd name="connsiteY11" fmla="*/ 609600 h 1576251"/>
                  <a:gd name="connsiteX12" fmla="*/ 52251 w 653143"/>
                  <a:gd name="connsiteY12" fmla="*/ 661851 h 1576251"/>
                  <a:gd name="connsiteX13" fmla="*/ 52251 w 653143"/>
                  <a:gd name="connsiteY13" fmla="*/ 1201783 h 1576251"/>
                  <a:gd name="connsiteX14" fmla="*/ 43543 w 653143"/>
                  <a:gd name="connsiteY14" fmla="*/ 1236617 h 1576251"/>
                  <a:gd name="connsiteX15" fmla="*/ 34834 w 653143"/>
                  <a:gd name="connsiteY15" fmla="*/ 1280160 h 1576251"/>
                  <a:gd name="connsiteX16" fmla="*/ 26125 w 653143"/>
                  <a:gd name="connsiteY16" fmla="*/ 1349828 h 1576251"/>
                  <a:gd name="connsiteX17" fmla="*/ 8708 w 653143"/>
                  <a:gd name="connsiteY17" fmla="*/ 1402080 h 1576251"/>
                  <a:gd name="connsiteX18" fmla="*/ 0 w 653143"/>
                  <a:gd name="connsiteY18" fmla="*/ 1471748 h 1576251"/>
                  <a:gd name="connsiteX19" fmla="*/ 182880 w 653143"/>
                  <a:gd name="connsiteY19" fmla="*/ 1558834 h 1576251"/>
                  <a:gd name="connsiteX20" fmla="*/ 278674 w 653143"/>
                  <a:gd name="connsiteY20" fmla="*/ 1576251 h 1576251"/>
                  <a:gd name="connsiteX21" fmla="*/ 452845 w 653143"/>
                  <a:gd name="connsiteY21" fmla="*/ 1567543 h 1576251"/>
                  <a:gd name="connsiteX22" fmla="*/ 496388 w 653143"/>
                  <a:gd name="connsiteY22" fmla="*/ 1524000 h 1576251"/>
                  <a:gd name="connsiteX23" fmla="*/ 522514 w 653143"/>
                  <a:gd name="connsiteY23" fmla="*/ 1497874 h 1576251"/>
                  <a:gd name="connsiteX24" fmla="*/ 539931 w 653143"/>
                  <a:gd name="connsiteY24" fmla="*/ 1471748 h 1576251"/>
                  <a:gd name="connsiteX25" fmla="*/ 522514 w 653143"/>
                  <a:gd name="connsiteY25" fmla="*/ 1254034 h 1576251"/>
                  <a:gd name="connsiteX26" fmla="*/ 513805 w 653143"/>
                  <a:gd name="connsiteY26" fmla="*/ 1088571 h 1576251"/>
                  <a:gd name="connsiteX27" fmla="*/ 496388 w 653143"/>
                  <a:gd name="connsiteY27" fmla="*/ 975360 h 1576251"/>
                  <a:gd name="connsiteX28" fmla="*/ 487680 w 653143"/>
                  <a:gd name="connsiteY28" fmla="*/ 879566 h 1576251"/>
                  <a:gd name="connsiteX29" fmla="*/ 461554 w 653143"/>
                  <a:gd name="connsiteY29" fmla="*/ 792480 h 1576251"/>
                  <a:gd name="connsiteX30" fmla="*/ 435428 w 653143"/>
                  <a:gd name="connsiteY30" fmla="*/ 661851 h 1576251"/>
                  <a:gd name="connsiteX31" fmla="*/ 444137 w 653143"/>
                  <a:gd name="connsiteY31" fmla="*/ 505097 h 1576251"/>
                  <a:gd name="connsiteX32" fmla="*/ 478971 w 653143"/>
                  <a:gd name="connsiteY32" fmla="*/ 435428 h 1576251"/>
                  <a:gd name="connsiteX33" fmla="*/ 505097 w 653143"/>
                  <a:gd name="connsiteY33" fmla="*/ 374468 h 1576251"/>
                  <a:gd name="connsiteX34" fmla="*/ 522514 w 653143"/>
                  <a:gd name="connsiteY34" fmla="*/ 348343 h 1576251"/>
                  <a:gd name="connsiteX35" fmla="*/ 531223 w 653143"/>
                  <a:gd name="connsiteY35" fmla="*/ 322217 h 1576251"/>
                  <a:gd name="connsiteX36" fmla="*/ 557348 w 653143"/>
                  <a:gd name="connsiteY36" fmla="*/ 296091 h 1576251"/>
                  <a:gd name="connsiteX37" fmla="*/ 574765 w 653143"/>
                  <a:gd name="connsiteY37" fmla="*/ 261257 h 1576251"/>
                  <a:gd name="connsiteX38" fmla="*/ 609600 w 653143"/>
                  <a:gd name="connsiteY38" fmla="*/ 209006 h 1576251"/>
                  <a:gd name="connsiteX39" fmla="*/ 627017 w 653143"/>
                  <a:gd name="connsiteY39" fmla="*/ 182880 h 1576251"/>
                  <a:gd name="connsiteX40" fmla="*/ 644434 w 653143"/>
                  <a:gd name="connsiteY40" fmla="*/ 130628 h 1576251"/>
                  <a:gd name="connsiteX41" fmla="*/ 653143 w 653143"/>
                  <a:gd name="connsiteY41" fmla="*/ 104503 h 1576251"/>
                  <a:gd name="connsiteX42" fmla="*/ 653143 w 653143"/>
                  <a:gd name="connsiteY42" fmla="*/ 43543 h 1576251"/>
                  <a:gd name="connsiteX43" fmla="*/ 592183 w 653143"/>
                  <a:gd name="connsiteY43" fmla="*/ 0 h 1576251"/>
                  <a:gd name="connsiteX0" fmla="*/ 592183 w 653143"/>
                  <a:gd name="connsiteY0" fmla="*/ 0 h 1576251"/>
                  <a:gd name="connsiteX1" fmla="*/ 235131 w 653143"/>
                  <a:gd name="connsiteY1" fmla="*/ 200297 h 1576251"/>
                  <a:gd name="connsiteX2" fmla="*/ 209005 w 653143"/>
                  <a:gd name="connsiteY2" fmla="*/ 226423 h 1576251"/>
                  <a:gd name="connsiteX3" fmla="*/ 182880 w 653143"/>
                  <a:gd name="connsiteY3" fmla="*/ 243840 h 1576251"/>
                  <a:gd name="connsiteX4" fmla="*/ 165463 w 653143"/>
                  <a:gd name="connsiteY4" fmla="*/ 269966 h 1576251"/>
                  <a:gd name="connsiteX5" fmla="*/ 148045 w 653143"/>
                  <a:gd name="connsiteY5" fmla="*/ 287383 h 1576251"/>
                  <a:gd name="connsiteX6" fmla="*/ 121920 w 653143"/>
                  <a:gd name="connsiteY6" fmla="*/ 400594 h 1576251"/>
                  <a:gd name="connsiteX7" fmla="*/ 113211 w 653143"/>
                  <a:gd name="connsiteY7" fmla="*/ 426720 h 1576251"/>
                  <a:gd name="connsiteX8" fmla="*/ 104503 w 653143"/>
                  <a:gd name="connsiteY8" fmla="*/ 470263 h 1576251"/>
                  <a:gd name="connsiteX9" fmla="*/ 87085 w 653143"/>
                  <a:gd name="connsiteY9" fmla="*/ 522514 h 1576251"/>
                  <a:gd name="connsiteX10" fmla="*/ 69668 w 653143"/>
                  <a:gd name="connsiteY10" fmla="*/ 609600 h 1576251"/>
                  <a:gd name="connsiteX11" fmla="*/ 52251 w 653143"/>
                  <a:gd name="connsiteY11" fmla="*/ 661851 h 1576251"/>
                  <a:gd name="connsiteX12" fmla="*/ 52251 w 653143"/>
                  <a:gd name="connsiteY12" fmla="*/ 1201783 h 1576251"/>
                  <a:gd name="connsiteX13" fmla="*/ 43543 w 653143"/>
                  <a:gd name="connsiteY13" fmla="*/ 1236617 h 1576251"/>
                  <a:gd name="connsiteX14" fmla="*/ 34834 w 653143"/>
                  <a:gd name="connsiteY14" fmla="*/ 1280160 h 1576251"/>
                  <a:gd name="connsiteX15" fmla="*/ 26125 w 653143"/>
                  <a:gd name="connsiteY15" fmla="*/ 1349828 h 1576251"/>
                  <a:gd name="connsiteX16" fmla="*/ 8708 w 653143"/>
                  <a:gd name="connsiteY16" fmla="*/ 1402080 h 1576251"/>
                  <a:gd name="connsiteX17" fmla="*/ 0 w 653143"/>
                  <a:gd name="connsiteY17" fmla="*/ 1471748 h 1576251"/>
                  <a:gd name="connsiteX18" fmla="*/ 182880 w 653143"/>
                  <a:gd name="connsiteY18" fmla="*/ 1558834 h 1576251"/>
                  <a:gd name="connsiteX19" fmla="*/ 278674 w 653143"/>
                  <a:gd name="connsiteY19" fmla="*/ 1576251 h 1576251"/>
                  <a:gd name="connsiteX20" fmla="*/ 452845 w 653143"/>
                  <a:gd name="connsiteY20" fmla="*/ 1567543 h 1576251"/>
                  <a:gd name="connsiteX21" fmla="*/ 496388 w 653143"/>
                  <a:gd name="connsiteY21" fmla="*/ 1524000 h 1576251"/>
                  <a:gd name="connsiteX22" fmla="*/ 522514 w 653143"/>
                  <a:gd name="connsiteY22" fmla="*/ 1497874 h 1576251"/>
                  <a:gd name="connsiteX23" fmla="*/ 539931 w 653143"/>
                  <a:gd name="connsiteY23" fmla="*/ 1471748 h 1576251"/>
                  <a:gd name="connsiteX24" fmla="*/ 522514 w 653143"/>
                  <a:gd name="connsiteY24" fmla="*/ 1254034 h 1576251"/>
                  <a:gd name="connsiteX25" fmla="*/ 513805 w 653143"/>
                  <a:gd name="connsiteY25" fmla="*/ 1088571 h 1576251"/>
                  <a:gd name="connsiteX26" fmla="*/ 496388 w 653143"/>
                  <a:gd name="connsiteY26" fmla="*/ 975360 h 1576251"/>
                  <a:gd name="connsiteX27" fmla="*/ 487680 w 653143"/>
                  <a:gd name="connsiteY27" fmla="*/ 879566 h 1576251"/>
                  <a:gd name="connsiteX28" fmla="*/ 461554 w 653143"/>
                  <a:gd name="connsiteY28" fmla="*/ 792480 h 1576251"/>
                  <a:gd name="connsiteX29" fmla="*/ 435428 w 653143"/>
                  <a:gd name="connsiteY29" fmla="*/ 661851 h 1576251"/>
                  <a:gd name="connsiteX30" fmla="*/ 444137 w 653143"/>
                  <a:gd name="connsiteY30" fmla="*/ 505097 h 1576251"/>
                  <a:gd name="connsiteX31" fmla="*/ 478971 w 653143"/>
                  <a:gd name="connsiteY31" fmla="*/ 435428 h 1576251"/>
                  <a:gd name="connsiteX32" fmla="*/ 505097 w 653143"/>
                  <a:gd name="connsiteY32" fmla="*/ 374468 h 1576251"/>
                  <a:gd name="connsiteX33" fmla="*/ 522514 w 653143"/>
                  <a:gd name="connsiteY33" fmla="*/ 348343 h 1576251"/>
                  <a:gd name="connsiteX34" fmla="*/ 531223 w 653143"/>
                  <a:gd name="connsiteY34" fmla="*/ 322217 h 1576251"/>
                  <a:gd name="connsiteX35" fmla="*/ 557348 w 653143"/>
                  <a:gd name="connsiteY35" fmla="*/ 296091 h 1576251"/>
                  <a:gd name="connsiteX36" fmla="*/ 574765 w 653143"/>
                  <a:gd name="connsiteY36" fmla="*/ 261257 h 1576251"/>
                  <a:gd name="connsiteX37" fmla="*/ 609600 w 653143"/>
                  <a:gd name="connsiteY37" fmla="*/ 209006 h 1576251"/>
                  <a:gd name="connsiteX38" fmla="*/ 627017 w 653143"/>
                  <a:gd name="connsiteY38" fmla="*/ 182880 h 1576251"/>
                  <a:gd name="connsiteX39" fmla="*/ 644434 w 653143"/>
                  <a:gd name="connsiteY39" fmla="*/ 130628 h 1576251"/>
                  <a:gd name="connsiteX40" fmla="*/ 653143 w 653143"/>
                  <a:gd name="connsiteY40" fmla="*/ 104503 h 1576251"/>
                  <a:gd name="connsiteX41" fmla="*/ 653143 w 653143"/>
                  <a:gd name="connsiteY41" fmla="*/ 43543 h 1576251"/>
                  <a:gd name="connsiteX42" fmla="*/ 592183 w 653143"/>
                  <a:gd name="connsiteY42" fmla="*/ 0 h 1576251"/>
                  <a:gd name="connsiteX0" fmla="*/ 592183 w 653143"/>
                  <a:gd name="connsiteY0" fmla="*/ 0 h 1576251"/>
                  <a:gd name="connsiteX1" fmla="*/ 209005 w 653143"/>
                  <a:gd name="connsiteY1" fmla="*/ 226423 h 1576251"/>
                  <a:gd name="connsiteX2" fmla="*/ 182880 w 653143"/>
                  <a:gd name="connsiteY2" fmla="*/ 243840 h 1576251"/>
                  <a:gd name="connsiteX3" fmla="*/ 165463 w 653143"/>
                  <a:gd name="connsiteY3" fmla="*/ 269966 h 1576251"/>
                  <a:gd name="connsiteX4" fmla="*/ 148045 w 653143"/>
                  <a:gd name="connsiteY4" fmla="*/ 287383 h 1576251"/>
                  <a:gd name="connsiteX5" fmla="*/ 121920 w 653143"/>
                  <a:gd name="connsiteY5" fmla="*/ 400594 h 1576251"/>
                  <a:gd name="connsiteX6" fmla="*/ 113211 w 653143"/>
                  <a:gd name="connsiteY6" fmla="*/ 426720 h 1576251"/>
                  <a:gd name="connsiteX7" fmla="*/ 104503 w 653143"/>
                  <a:gd name="connsiteY7" fmla="*/ 470263 h 1576251"/>
                  <a:gd name="connsiteX8" fmla="*/ 87085 w 653143"/>
                  <a:gd name="connsiteY8" fmla="*/ 522514 h 1576251"/>
                  <a:gd name="connsiteX9" fmla="*/ 69668 w 653143"/>
                  <a:gd name="connsiteY9" fmla="*/ 609600 h 1576251"/>
                  <a:gd name="connsiteX10" fmla="*/ 52251 w 653143"/>
                  <a:gd name="connsiteY10" fmla="*/ 661851 h 1576251"/>
                  <a:gd name="connsiteX11" fmla="*/ 52251 w 653143"/>
                  <a:gd name="connsiteY11" fmla="*/ 1201783 h 1576251"/>
                  <a:gd name="connsiteX12" fmla="*/ 43543 w 653143"/>
                  <a:gd name="connsiteY12" fmla="*/ 1236617 h 1576251"/>
                  <a:gd name="connsiteX13" fmla="*/ 34834 w 653143"/>
                  <a:gd name="connsiteY13" fmla="*/ 1280160 h 1576251"/>
                  <a:gd name="connsiteX14" fmla="*/ 26125 w 653143"/>
                  <a:gd name="connsiteY14" fmla="*/ 1349828 h 1576251"/>
                  <a:gd name="connsiteX15" fmla="*/ 8708 w 653143"/>
                  <a:gd name="connsiteY15" fmla="*/ 1402080 h 1576251"/>
                  <a:gd name="connsiteX16" fmla="*/ 0 w 653143"/>
                  <a:gd name="connsiteY16" fmla="*/ 1471748 h 1576251"/>
                  <a:gd name="connsiteX17" fmla="*/ 182880 w 653143"/>
                  <a:gd name="connsiteY17" fmla="*/ 1558834 h 1576251"/>
                  <a:gd name="connsiteX18" fmla="*/ 278674 w 653143"/>
                  <a:gd name="connsiteY18" fmla="*/ 1576251 h 1576251"/>
                  <a:gd name="connsiteX19" fmla="*/ 452845 w 653143"/>
                  <a:gd name="connsiteY19" fmla="*/ 1567543 h 1576251"/>
                  <a:gd name="connsiteX20" fmla="*/ 496388 w 653143"/>
                  <a:gd name="connsiteY20" fmla="*/ 1524000 h 1576251"/>
                  <a:gd name="connsiteX21" fmla="*/ 522514 w 653143"/>
                  <a:gd name="connsiteY21" fmla="*/ 1497874 h 1576251"/>
                  <a:gd name="connsiteX22" fmla="*/ 539931 w 653143"/>
                  <a:gd name="connsiteY22" fmla="*/ 1471748 h 1576251"/>
                  <a:gd name="connsiteX23" fmla="*/ 522514 w 653143"/>
                  <a:gd name="connsiteY23" fmla="*/ 1254034 h 1576251"/>
                  <a:gd name="connsiteX24" fmla="*/ 513805 w 653143"/>
                  <a:gd name="connsiteY24" fmla="*/ 1088571 h 1576251"/>
                  <a:gd name="connsiteX25" fmla="*/ 496388 w 653143"/>
                  <a:gd name="connsiteY25" fmla="*/ 975360 h 1576251"/>
                  <a:gd name="connsiteX26" fmla="*/ 487680 w 653143"/>
                  <a:gd name="connsiteY26" fmla="*/ 879566 h 1576251"/>
                  <a:gd name="connsiteX27" fmla="*/ 461554 w 653143"/>
                  <a:gd name="connsiteY27" fmla="*/ 792480 h 1576251"/>
                  <a:gd name="connsiteX28" fmla="*/ 435428 w 653143"/>
                  <a:gd name="connsiteY28" fmla="*/ 661851 h 1576251"/>
                  <a:gd name="connsiteX29" fmla="*/ 444137 w 653143"/>
                  <a:gd name="connsiteY29" fmla="*/ 505097 h 1576251"/>
                  <a:gd name="connsiteX30" fmla="*/ 478971 w 653143"/>
                  <a:gd name="connsiteY30" fmla="*/ 435428 h 1576251"/>
                  <a:gd name="connsiteX31" fmla="*/ 505097 w 653143"/>
                  <a:gd name="connsiteY31" fmla="*/ 374468 h 1576251"/>
                  <a:gd name="connsiteX32" fmla="*/ 522514 w 653143"/>
                  <a:gd name="connsiteY32" fmla="*/ 348343 h 1576251"/>
                  <a:gd name="connsiteX33" fmla="*/ 531223 w 653143"/>
                  <a:gd name="connsiteY33" fmla="*/ 322217 h 1576251"/>
                  <a:gd name="connsiteX34" fmla="*/ 557348 w 653143"/>
                  <a:gd name="connsiteY34" fmla="*/ 296091 h 1576251"/>
                  <a:gd name="connsiteX35" fmla="*/ 574765 w 653143"/>
                  <a:gd name="connsiteY35" fmla="*/ 261257 h 1576251"/>
                  <a:gd name="connsiteX36" fmla="*/ 609600 w 653143"/>
                  <a:gd name="connsiteY36" fmla="*/ 209006 h 1576251"/>
                  <a:gd name="connsiteX37" fmla="*/ 627017 w 653143"/>
                  <a:gd name="connsiteY37" fmla="*/ 182880 h 1576251"/>
                  <a:gd name="connsiteX38" fmla="*/ 644434 w 653143"/>
                  <a:gd name="connsiteY38" fmla="*/ 130628 h 1576251"/>
                  <a:gd name="connsiteX39" fmla="*/ 653143 w 653143"/>
                  <a:gd name="connsiteY39" fmla="*/ 104503 h 1576251"/>
                  <a:gd name="connsiteX40" fmla="*/ 653143 w 653143"/>
                  <a:gd name="connsiteY40" fmla="*/ 43543 h 1576251"/>
                  <a:gd name="connsiteX41" fmla="*/ 592183 w 653143"/>
                  <a:gd name="connsiteY41" fmla="*/ 0 h 1576251"/>
                  <a:gd name="connsiteX0" fmla="*/ 592183 w 653143"/>
                  <a:gd name="connsiteY0" fmla="*/ 0 h 1576251"/>
                  <a:gd name="connsiteX1" fmla="*/ 182880 w 653143"/>
                  <a:gd name="connsiteY1" fmla="*/ 243840 h 1576251"/>
                  <a:gd name="connsiteX2" fmla="*/ 165463 w 653143"/>
                  <a:gd name="connsiteY2" fmla="*/ 269966 h 1576251"/>
                  <a:gd name="connsiteX3" fmla="*/ 148045 w 653143"/>
                  <a:gd name="connsiteY3" fmla="*/ 287383 h 1576251"/>
                  <a:gd name="connsiteX4" fmla="*/ 121920 w 653143"/>
                  <a:gd name="connsiteY4" fmla="*/ 400594 h 1576251"/>
                  <a:gd name="connsiteX5" fmla="*/ 113211 w 653143"/>
                  <a:gd name="connsiteY5" fmla="*/ 426720 h 1576251"/>
                  <a:gd name="connsiteX6" fmla="*/ 104503 w 653143"/>
                  <a:gd name="connsiteY6" fmla="*/ 470263 h 1576251"/>
                  <a:gd name="connsiteX7" fmla="*/ 87085 w 653143"/>
                  <a:gd name="connsiteY7" fmla="*/ 522514 h 1576251"/>
                  <a:gd name="connsiteX8" fmla="*/ 69668 w 653143"/>
                  <a:gd name="connsiteY8" fmla="*/ 609600 h 1576251"/>
                  <a:gd name="connsiteX9" fmla="*/ 52251 w 653143"/>
                  <a:gd name="connsiteY9" fmla="*/ 661851 h 1576251"/>
                  <a:gd name="connsiteX10" fmla="*/ 52251 w 653143"/>
                  <a:gd name="connsiteY10" fmla="*/ 1201783 h 1576251"/>
                  <a:gd name="connsiteX11" fmla="*/ 43543 w 653143"/>
                  <a:gd name="connsiteY11" fmla="*/ 1236617 h 1576251"/>
                  <a:gd name="connsiteX12" fmla="*/ 34834 w 653143"/>
                  <a:gd name="connsiteY12" fmla="*/ 1280160 h 1576251"/>
                  <a:gd name="connsiteX13" fmla="*/ 26125 w 653143"/>
                  <a:gd name="connsiteY13" fmla="*/ 1349828 h 1576251"/>
                  <a:gd name="connsiteX14" fmla="*/ 8708 w 653143"/>
                  <a:gd name="connsiteY14" fmla="*/ 1402080 h 1576251"/>
                  <a:gd name="connsiteX15" fmla="*/ 0 w 653143"/>
                  <a:gd name="connsiteY15" fmla="*/ 1471748 h 1576251"/>
                  <a:gd name="connsiteX16" fmla="*/ 182880 w 653143"/>
                  <a:gd name="connsiteY16" fmla="*/ 1558834 h 1576251"/>
                  <a:gd name="connsiteX17" fmla="*/ 278674 w 653143"/>
                  <a:gd name="connsiteY17" fmla="*/ 1576251 h 1576251"/>
                  <a:gd name="connsiteX18" fmla="*/ 452845 w 653143"/>
                  <a:gd name="connsiteY18" fmla="*/ 1567543 h 1576251"/>
                  <a:gd name="connsiteX19" fmla="*/ 496388 w 653143"/>
                  <a:gd name="connsiteY19" fmla="*/ 1524000 h 1576251"/>
                  <a:gd name="connsiteX20" fmla="*/ 522514 w 653143"/>
                  <a:gd name="connsiteY20" fmla="*/ 1497874 h 1576251"/>
                  <a:gd name="connsiteX21" fmla="*/ 539931 w 653143"/>
                  <a:gd name="connsiteY21" fmla="*/ 1471748 h 1576251"/>
                  <a:gd name="connsiteX22" fmla="*/ 522514 w 653143"/>
                  <a:gd name="connsiteY22" fmla="*/ 1254034 h 1576251"/>
                  <a:gd name="connsiteX23" fmla="*/ 513805 w 653143"/>
                  <a:gd name="connsiteY23" fmla="*/ 1088571 h 1576251"/>
                  <a:gd name="connsiteX24" fmla="*/ 496388 w 653143"/>
                  <a:gd name="connsiteY24" fmla="*/ 975360 h 1576251"/>
                  <a:gd name="connsiteX25" fmla="*/ 487680 w 653143"/>
                  <a:gd name="connsiteY25" fmla="*/ 879566 h 1576251"/>
                  <a:gd name="connsiteX26" fmla="*/ 461554 w 653143"/>
                  <a:gd name="connsiteY26" fmla="*/ 792480 h 1576251"/>
                  <a:gd name="connsiteX27" fmla="*/ 435428 w 653143"/>
                  <a:gd name="connsiteY27" fmla="*/ 661851 h 1576251"/>
                  <a:gd name="connsiteX28" fmla="*/ 444137 w 653143"/>
                  <a:gd name="connsiteY28" fmla="*/ 505097 h 1576251"/>
                  <a:gd name="connsiteX29" fmla="*/ 478971 w 653143"/>
                  <a:gd name="connsiteY29" fmla="*/ 435428 h 1576251"/>
                  <a:gd name="connsiteX30" fmla="*/ 505097 w 653143"/>
                  <a:gd name="connsiteY30" fmla="*/ 374468 h 1576251"/>
                  <a:gd name="connsiteX31" fmla="*/ 522514 w 653143"/>
                  <a:gd name="connsiteY31" fmla="*/ 348343 h 1576251"/>
                  <a:gd name="connsiteX32" fmla="*/ 531223 w 653143"/>
                  <a:gd name="connsiteY32" fmla="*/ 322217 h 1576251"/>
                  <a:gd name="connsiteX33" fmla="*/ 557348 w 653143"/>
                  <a:gd name="connsiteY33" fmla="*/ 296091 h 1576251"/>
                  <a:gd name="connsiteX34" fmla="*/ 574765 w 653143"/>
                  <a:gd name="connsiteY34" fmla="*/ 261257 h 1576251"/>
                  <a:gd name="connsiteX35" fmla="*/ 609600 w 653143"/>
                  <a:gd name="connsiteY35" fmla="*/ 209006 h 1576251"/>
                  <a:gd name="connsiteX36" fmla="*/ 627017 w 653143"/>
                  <a:gd name="connsiteY36" fmla="*/ 182880 h 1576251"/>
                  <a:gd name="connsiteX37" fmla="*/ 644434 w 653143"/>
                  <a:gd name="connsiteY37" fmla="*/ 130628 h 1576251"/>
                  <a:gd name="connsiteX38" fmla="*/ 653143 w 653143"/>
                  <a:gd name="connsiteY38" fmla="*/ 104503 h 1576251"/>
                  <a:gd name="connsiteX39" fmla="*/ 653143 w 653143"/>
                  <a:gd name="connsiteY39" fmla="*/ 43543 h 1576251"/>
                  <a:gd name="connsiteX40" fmla="*/ 592183 w 653143"/>
                  <a:gd name="connsiteY40" fmla="*/ 0 h 1576251"/>
                  <a:gd name="connsiteX0" fmla="*/ 592183 w 653143"/>
                  <a:gd name="connsiteY0" fmla="*/ 0 h 1576251"/>
                  <a:gd name="connsiteX1" fmla="*/ 165463 w 653143"/>
                  <a:gd name="connsiteY1" fmla="*/ 269966 h 1576251"/>
                  <a:gd name="connsiteX2" fmla="*/ 148045 w 653143"/>
                  <a:gd name="connsiteY2" fmla="*/ 287383 h 1576251"/>
                  <a:gd name="connsiteX3" fmla="*/ 121920 w 653143"/>
                  <a:gd name="connsiteY3" fmla="*/ 400594 h 1576251"/>
                  <a:gd name="connsiteX4" fmla="*/ 113211 w 653143"/>
                  <a:gd name="connsiteY4" fmla="*/ 426720 h 1576251"/>
                  <a:gd name="connsiteX5" fmla="*/ 104503 w 653143"/>
                  <a:gd name="connsiteY5" fmla="*/ 470263 h 1576251"/>
                  <a:gd name="connsiteX6" fmla="*/ 87085 w 653143"/>
                  <a:gd name="connsiteY6" fmla="*/ 522514 h 1576251"/>
                  <a:gd name="connsiteX7" fmla="*/ 69668 w 653143"/>
                  <a:gd name="connsiteY7" fmla="*/ 609600 h 1576251"/>
                  <a:gd name="connsiteX8" fmla="*/ 52251 w 653143"/>
                  <a:gd name="connsiteY8" fmla="*/ 661851 h 1576251"/>
                  <a:gd name="connsiteX9" fmla="*/ 52251 w 653143"/>
                  <a:gd name="connsiteY9" fmla="*/ 1201783 h 1576251"/>
                  <a:gd name="connsiteX10" fmla="*/ 43543 w 653143"/>
                  <a:gd name="connsiteY10" fmla="*/ 1236617 h 1576251"/>
                  <a:gd name="connsiteX11" fmla="*/ 34834 w 653143"/>
                  <a:gd name="connsiteY11" fmla="*/ 1280160 h 1576251"/>
                  <a:gd name="connsiteX12" fmla="*/ 26125 w 653143"/>
                  <a:gd name="connsiteY12" fmla="*/ 1349828 h 1576251"/>
                  <a:gd name="connsiteX13" fmla="*/ 8708 w 653143"/>
                  <a:gd name="connsiteY13" fmla="*/ 1402080 h 1576251"/>
                  <a:gd name="connsiteX14" fmla="*/ 0 w 653143"/>
                  <a:gd name="connsiteY14" fmla="*/ 1471748 h 1576251"/>
                  <a:gd name="connsiteX15" fmla="*/ 182880 w 653143"/>
                  <a:gd name="connsiteY15" fmla="*/ 1558834 h 1576251"/>
                  <a:gd name="connsiteX16" fmla="*/ 278674 w 653143"/>
                  <a:gd name="connsiteY16" fmla="*/ 1576251 h 1576251"/>
                  <a:gd name="connsiteX17" fmla="*/ 452845 w 653143"/>
                  <a:gd name="connsiteY17" fmla="*/ 1567543 h 1576251"/>
                  <a:gd name="connsiteX18" fmla="*/ 496388 w 653143"/>
                  <a:gd name="connsiteY18" fmla="*/ 1524000 h 1576251"/>
                  <a:gd name="connsiteX19" fmla="*/ 522514 w 653143"/>
                  <a:gd name="connsiteY19" fmla="*/ 1497874 h 1576251"/>
                  <a:gd name="connsiteX20" fmla="*/ 539931 w 653143"/>
                  <a:gd name="connsiteY20" fmla="*/ 1471748 h 1576251"/>
                  <a:gd name="connsiteX21" fmla="*/ 522514 w 653143"/>
                  <a:gd name="connsiteY21" fmla="*/ 1254034 h 1576251"/>
                  <a:gd name="connsiteX22" fmla="*/ 513805 w 653143"/>
                  <a:gd name="connsiteY22" fmla="*/ 1088571 h 1576251"/>
                  <a:gd name="connsiteX23" fmla="*/ 496388 w 653143"/>
                  <a:gd name="connsiteY23" fmla="*/ 975360 h 1576251"/>
                  <a:gd name="connsiteX24" fmla="*/ 487680 w 653143"/>
                  <a:gd name="connsiteY24" fmla="*/ 879566 h 1576251"/>
                  <a:gd name="connsiteX25" fmla="*/ 461554 w 653143"/>
                  <a:gd name="connsiteY25" fmla="*/ 792480 h 1576251"/>
                  <a:gd name="connsiteX26" fmla="*/ 435428 w 653143"/>
                  <a:gd name="connsiteY26" fmla="*/ 661851 h 1576251"/>
                  <a:gd name="connsiteX27" fmla="*/ 444137 w 653143"/>
                  <a:gd name="connsiteY27" fmla="*/ 505097 h 1576251"/>
                  <a:gd name="connsiteX28" fmla="*/ 478971 w 653143"/>
                  <a:gd name="connsiteY28" fmla="*/ 435428 h 1576251"/>
                  <a:gd name="connsiteX29" fmla="*/ 505097 w 653143"/>
                  <a:gd name="connsiteY29" fmla="*/ 374468 h 1576251"/>
                  <a:gd name="connsiteX30" fmla="*/ 522514 w 653143"/>
                  <a:gd name="connsiteY30" fmla="*/ 348343 h 1576251"/>
                  <a:gd name="connsiteX31" fmla="*/ 531223 w 653143"/>
                  <a:gd name="connsiteY31" fmla="*/ 322217 h 1576251"/>
                  <a:gd name="connsiteX32" fmla="*/ 557348 w 653143"/>
                  <a:gd name="connsiteY32" fmla="*/ 296091 h 1576251"/>
                  <a:gd name="connsiteX33" fmla="*/ 574765 w 653143"/>
                  <a:gd name="connsiteY33" fmla="*/ 261257 h 1576251"/>
                  <a:gd name="connsiteX34" fmla="*/ 609600 w 653143"/>
                  <a:gd name="connsiteY34" fmla="*/ 209006 h 1576251"/>
                  <a:gd name="connsiteX35" fmla="*/ 627017 w 653143"/>
                  <a:gd name="connsiteY35" fmla="*/ 182880 h 1576251"/>
                  <a:gd name="connsiteX36" fmla="*/ 644434 w 653143"/>
                  <a:gd name="connsiteY36" fmla="*/ 130628 h 1576251"/>
                  <a:gd name="connsiteX37" fmla="*/ 653143 w 653143"/>
                  <a:gd name="connsiteY37" fmla="*/ 104503 h 1576251"/>
                  <a:gd name="connsiteX38" fmla="*/ 653143 w 653143"/>
                  <a:gd name="connsiteY38" fmla="*/ 43543 h 1576251"/>
                  <a:gd name="connsiteX39" fmla="*/ 592183 w 653143"/>
                  <a:gd name="connsiteY39" fmla="*/ 0 h 1576251"/>
                  <a:gd name="connsiteX0" fmla="*/ 592183 w 653143"/>
                  <a:gd name="connsiteY0" fmla="*/ 0 h 1576251"/>
                  <a:gd name="connsiteX1" fmla="*/ 148045 w 653143"/>
                  <a:gd name="connsiteY1" fmla="*/ 287383 h 1576251"/>
                  <a:gd name="connsiteX2" fmla="*/ 121920 w 653143"/>
                  <a:gd name="connsiteY2" fmla="*/ 400594 h 1576251"/>
                  <a:gd name="connsiteX3" fmla="*/ 113211 w 653143"/>
                  <a:gd name="connsiteY3" fmla="*/ 426720 h 1576251"/>
                  <a:gd name="connsiteX4" fmla="*/ 104503 w 653143"/>
                  <a:gd name="connsiteY4" fmla="*/ 470263 h 1576251"/>
                  <a:gd name="connsiteX5" fmla="*/ 87085 w 653143"/>
                  <a:gd name="connsiteY5" fmla="*/ 522514 h 1576251"/>
                  <a:gd name="connsiteX6" fmla="*/ 69668 w 653143"/>
                  <a:gd name="connsiteY6" fmla="*/ 609600 h 1576251"/>
                  <a:gd name="connsiteX7" fmla="*/ 52251 w 653143"/>
                  <a:gd name="connsiteY7" fmla="*/ 661851 h 1576251"/>
                  <a:gd name="connsiteX8" fmla="*/ 52251 w 653143"/>
                  <a:gd name="connsiteY8" fmla="*/ 1201783 h 1576251"/>
                  <a:gd name="connsiteX9" fmla="*/ 43543 w 653143"/>
                  <a:gd name="connsiteY9" fmla="*/ 1236617 h 1576251"/>
                  <a:gd name="connsiteX10" fmla="*/ 34834 w 653143"/>
                  <a:gd name="connsiteY10" fmla="*/ 1280160 h 1576251"/>
                  <a:gd name="connsiteX11" fmla="*/ 26125 w 653143"/>
                  <a:gd name="connsiteY11" fmla="*/ 1349828 h 1576251"/>
                  <a:gd name="connsiteX12" fmla="*/ 8708 w 653143"/>
                  <a:gd name="connsiteY12" fmla="*/ 1402080 h 1576251"/>
                  <a:gd name="connsiteX13" fmla="*/ 0 w 653143"/>
                  <a:gd name="connsiteY13" fmla="*/ 1471748 h 1576251"/>
                  <a:gd name="connsiteX14" fmla="*/ 182880 w 653143"/>
                  <a:gd name="connsiteY14" fmla="*/ 1558834 h 1576251"/>
                  <a:gd name="connsiteX15" fmla="*/ 278674 w 653143"/>
                  <a:gd name="connsiteY15" fmla="*/ 1576251 h 1576251"/>
                  <a:gd name="connsiteX16" fmla="*/ 452845 w 653143"/>
                  <a:gd name="connsiteY16" fmla="*/ 1567543 h 1576251"/>
                  <a:gd name="connsiteX17" fmla="*/ 496388 w 653143"/>
                  <a:gd name="connsiteY17" fmla="*/ 1524000 h 1576251"/>
                  <a:gd name="connsiteX18" fmla="*/ 522514 w 653143"/>
                  <a:gd name="connsiteY18" fmla="*/ 1497874 h 1576251"/>
                  <a:gd name="connsiteX19" fmla="*/ 539931 w 653143"/>
                  <a:gd name="connsiteY19" fmla="*/ 1471748 h 1576251"/>
                  <a:gd name="connsiteX20" fmla="*/ 522514 w 653143"/>
                  <a:gd name="connsiteY20" fmla="*/ 1254034 h 1576251"/>
                  <a:gd name="connsiteX21" fmla="*/ 513805 w 653143"/>
                  <a:gd name="connsiteY21" fmla="*/ 1088571 h 1576251"/>
                  <a:gd name="connsiteX22" fmla="*/ 496388 w 653143"/>
                  <a:gd name="connsiteY22" fmla="*/ 975360 h 1576251"/>
                  <a:gd name="connsiteX23" fmla="*/ 487680 w 653143"/>
                  <a:gd name="connsiteY23" fmla="*/ 879566 h 1576251"/>
                  <a:gd name="connsiteX24" fmla="*/ 461554 w 653143"/>
                  <a:gd name="connsiteY24" fmla="*/ 792480 h 1576251"/>
                  <a:gd name="connsiteX25" fmla="*/ 435428 w 653143"/>
                  <a:gd name="connsiteY25" fmla="*/ 661851 h 1576251"/>
                  <a:gd name="connsiteX26" fmla="*/ 444137 w 653143"/>
                  <a:gd name="connsiteY26" fmla="*/ 505097 h 1576251"/>
                  <a:gd name="connsiteX27" fmla="*/ 478971 w 653143"/>
                  <a:gd name="connsiteY27" fmla="*/ 435428 h 1576251"/>
                  <a:gd name="connsiteX28" fmla="*/ 505097 w 653143"/>
                  <a:gd name="connsiteY28" fmla="*/ 374468 h 1576251"/>
                  <a:gd name="connsiteX29" fmla="*/ 522514 w 653143"/>
                  <a:gd name="connsiteY29" fmla="*/ 348343 h 1576251"/>
                  <a:gd name="connsiteX30" fmla="*/ 531223 w 653143"/>
                  <a:gd name="connsiteY30" fmla="*/ 322217 h 1576251"/>
                  <a:gd name="connsiteX31" fmla="*/ 557348 w 653143"/>
                  <a:gd name="connsiteY31" fmla="*/ 296091 h 1576251"/>
                  <a:gd name="connsiteX32" fmla="*/ 574765 w 653143"/>
                  <a:gd name="connsiteY32" fmla="*/ 261257 h 1576251"/>
                  <a:gd name="connsiteX33" fmla="*/ 609600 w 653143"/>
                  <a:gd name="connsiteY33" fmla="*/ 209006 h 1576251"/>
                  <a:gd name="connsiteX34" fmla="*/ 627017 w 653143"/>
                  <a:gd name="connsiteY34" fmla="*/ 182880 h 1576251"/>
                  <a:gd name="connsiteX35" fmla="*/ 644434 w 653143"/>
                  <a:gd name="connsiteY35" fmla="*/ 130628 h 1576251"/>
                  <a:gd name="connsiteX36" fmla="*/ 653143 w 653143"/>
                  <a:gd name="connsiteY36" fmla="*/ 104503 h 1576251"/>
                  <a:gd name="connsiteX37" fmla="*/ 653143 w 653143"/>
                  <a:gd name="connsiteY37" fmla="*/ 43543 h 1576251"/>
                  <a:gd name="connsiteX38" fmla="*/ 592183 w 653143"/>
                  <a:gd name="connsiteY38" fmla="*/ 0 h 1576251"/>
                  <a:gd name="connsiteX0" fmla="*/ 592183 w 653143"/>
                  <a:gd name="connsiteY0" fmla="*/ 0 h 1576251"/>
                  <a:gd name="connsiteX1" fmla="*/ 121920 w 653143"/>
                  <a:gd name="connsiteY1" fmla="*/ 400594 h 1576251"/>
                  <a:gd name="connsiteX2" fmla="*/ 113211 w 653143"/>
                  <a:gd name="connsiteY2" fmla="*/ 426720 h 1576251"/>
                  <a:gd name="connsiteX3" fmla="*/ 104503 w 653143"/>
                  <a:gd name="connsiteY3" fmla="*/ 470263 h 1576251"/>
                  <a:gd name="connsiteX4" fmla="*/ 87085 w 653143"/>
                  <a:gd name="connsiteY4" fmla="*/ 522514 h 1576251"/>
                  <a:gd name="connsiteX5" fmla="*/ 69668 w 653143"/>
                  <a:gd name="connsiteY5" fmla="*/ 609600 h 1576251"/>
                  <a:gd name="connsiteX6" fmla="*/ 52251 w 653143"/>
                  <a:gd name="connsiteY6" fmla="*/ 661851 h 1576251"/>
                  <a:gd name="connsiteX7" fmla="*/ 52251 w 653143"/>
                  <a:gd name="connsiteY7" fmla="*/ 1201783 h 1576251"/>
                  <a:gd name="connsiteX8" fmla="*/ 43543 w 653143"/>
                  <a:gd name="connsiteY8" fmla="*/ 1236617 h 1576251"/>
                  <a:gd name="connsiteX9" fmla="*/ 34834 w 653143"/>
                  <a:gd name="connsiteY9" fmla="*/ 1280160 h 1576251"/>
                  <a:gd name="connsiteX10" fmla="*/ 26125 w 653143"/>
                  <a:gd name="connsiteY10" fmla="*/ 1349828 h 1576251"/>
                  <a:gd name="connsiteX11" fmla="*/ 8708 w 653143"/>
                  <a:gd name="connsiteY11" fmla="*/ 1402080 h 1576251"/>
                  <a:gd name="connsiteX12" fmla="*/ 0 w 653143"/>
                  <a:gd name="connsiteY12" fmla="*/ 1471748 h 1576251"/>
                  <a:gd name="connsiteX13" fmla="*/ 182880 w 653143"/>
                  <a:gd name="connsiteY13" fmla="*/ 1558834 h 1576251"/>
                  <a:gd name="connsiteX14" fmla="*/ 278674 w 653143"/>
                  <a:gd name="connsiteY14" fmla="*/ 1576251 h 1576251"/>
                  <a:gd name="connsiteX15" fmla="*/ 452845 w 653143"/>
                  <a:gd name="connsiteY15" fmla="*/ 1567543 h 1576251"/>
                  <a:gd name="connsiteX16" fmla="*/ 496388 w 653143"/>
                  <a:gd name="connsiteY16" fmla="*/ 1524000 h 1576251"/>
                  <a:gd name="connsiteX17" fmla="*/ 522514 w 653143"/>
                  <a:gd name="connsiteY17" fmla="*/ 1497874 h 1576251"/>
                  <a:gd name="connsiteX18" fmla="*/ 539931 w 653143"/>
                  <a:gd name="connsiteY18" fmla="*/ 1471748 h 1576251"/>
                  <a:gd name="connsiteX19" fmla="*/ 522514 w 653143"/>
                  <a:gd name="connsiteY19" fmla="*/ 1254034 h 1576251"/>
                  <a:gd name="connsiteX20" fmla="*/ 513805 w 653143"/>
                  <a:gd name="connsiteY20" fmla="*/ 1088571 h 1576251"/>
                  <a:gd name="connsiteX21" fmla="*/ 496388 w 653143"/>
                  <a:gd name="connsiteY21" fmla="*/ 975360 h 1576251"/>
                  <a:gd name="connsiteX22" fmla="*/ 487680 w 653143"/>
                  <a:gd name="connsiteY22" fmla="*/ 879566 h 1576251"/>
                  <a:gd name="connsiteX23" fmla="*/ 461554 w 653143"/>
                  <a:gd name="connsiteY23" fmla="*/ 792480 h 1576251"/>
                  <a:gd name="connsiteX24" fmla="*/ 435428 w 653143"/>
                  <a:gd name="connsiteY24" fmla="*/ 661851 h 1576251"/>
                  <a:gd name="connsiteX25" fmla="*/ 444137 w 653143"/>
                  <a:gd name="connsiteY25" fmla="*/ 505097 h 1576251"/>
                  <a:gd name="connsiteX26" fmla="*/ 478971 w 653143"/>
                  <a:gd name="connsiteY26" fmla="*/ 435428 h 1576251"/>
                  <a:gd name="connsiteX27" fmla="*/ 505097 w 653143"/>
                  <a:gd name="connsiteY27" fmla="*/ 374468 h 1576251"/>
                  <a:gd name="connsiteX28" fmla="*/ 522514 w 653143"/>
                  <a:gd name="connsiteY28" fmla="*/ 348343 h 1576251"/>
                  <a:gd name="connsiteX29" fmla="*/ 531223 w 653143"/>
                  <a:gd name="connsiteY29" fmla="*/ 322217 h 1576251"/>
                  <a:gd name="connsiteX30" fmla="*/ 557348 w 653143"/>
                  <a:gd name="connsiteY30" fmla="*/ 296091 h 1576251"/>
                  <a:gd name="connsiteX31" fmla="*/ 574765 w 653143"/>
                  <a:gd name="connsiteY31" fmla="*/ 261257 h 1576251"/>
                  <a:gd name="connsiteX32" fmla="*/ 609600 w 653143"/>
                  <a:gd name="connsiteY32" fmla="*/ 209006 h 1576251"/>
                  <a:gd name="connsiteX33" fmla="*/ 627017 w 653143"/>
                  <a:gd name="connsiteY33" fmla="*/ 182880 h 1576251"/>
                  <a:gd name="connsiteX34" fmla="*/ 644434 w 653143"/>
                  <a:gd name="connsiteY34" fmla="*/ 130628 h 1576251"/>
                  <a:gd name="connsiteX35" fmla="*/ 653143 w 653143"/>
                  <a:gd name="connsiteY35" fmla="*/ 104503 h 1576251"/>
                  <a:gd name="connsiteX36" fmla="*/ 653143 w 653143"/>
                  <a:gd name="connsiteY36" fmla="*/ 43543 h 1576251"/>
                  <a:gd name="connsiteX37" fmla="*/ 592183 w 653143"/>
                  <a:gd name="connsiteY37" fmla="*/ 0 h 1576251"/>
                  <a:gd name="connsiteX0" fmla="*/ 592183 w 653143"/>
                  <a:gd name="connsiteY0" fmla="*/ 0 h 1576251"/>
                  <a:gd name="connsiteX1" fmla="*/ 113211 w 653143"/>
                  <a:gd name="connsiteY1" fmla="*/ 426720 h 1576251"/>
                  <a:gd name="connsiteX2" fmla="*/ 104503 w 653143"/>
                  <a:gd name="connsiteY2" fmla="*/ 470263 h 1576251"/>
                  <a:gd name="connsiteX3" fmla="*/ 87085 w 653143"/>
                  <a:gd name="connsiteY3" fmla="*/ 522514 h 1576251"/>
                  <a:gd name="connsiteX4" fmla="*/ 69668 w 653143"/>
                  <a:gd name="connsiteY4" fmla="*/ 609600 h 1576251"/>
                  <a:gd name="connsiteX5" fmla="*/ 52251 w 653143"/>
                  <a:gd name="connsiteY5" fmla="*/ 661851 h 1576251"/>
                  <a:gd name="connsiteX6" fmla="*/ 52251 w 653143"/>
                  <a:gd name="connsiteY6" fmla="*/ 1201783 h 1576251"/>
                  <a:gd name="connsiteX7" fmla="*/ 43543 w 653143"/>
                  <a:gd name="connsiteY7" fmla="*/ 1236617 h 1576251"/>
                  <a:gd name="connsiteX8" fmla="*/ 34834 w 653143"/>
                  <a:gd name="connsiteY8" fmla="*/ 1280160 h 1576251"/>
                  <a:gd name="connsiteX9" fmla="*/ 26125 w 653143"/>
                  <a:gd name="connsiteY9" fmla="*/ 1349828 h 1576251"/>
                  <a:gd name="connsiteX10" fmla="*/ 8708 w 653143"/>
                  <a:gd name="connsiteY10" fmla="*/ 1402080 h 1576251"/>
                  <a:gd name="connsiteX11" fmla="*/ 0 w 653143"/>
                  <a:gd name="connsiteY11" fmla="*/ 1471748 h 1576251"/>
                  <a:gd name="connsiteX12" fmla="*/ 182880 w 653143"/>
                  <a:gd name="connsiteY12" fmla="*/ 1558834 h 1576251"/>
                  <a:gd name="connsiteX13" fmla="*/ 278674 w 653143"/>
                  <a:gd name="connsiteY13" fmla="*/ 1576251 h 1576251"/>
                  <a:gd name="connsiteX14" fmla="*/ 452845 w 653143"/>
                  <a:gd name="connsiteY14" fmla="*/ 1567543 h 1576251"/>
                  <a:gd name="connsiteX15" fmla="*/ 496388 w 653143"/>
                  <a:gd name="connsiteY15" fmla="*/ 1524000 h 1576251"/>
                  <a:gd name="connsiteX16" fmla="*/ 522514 w 653143"/>
                  <a:gd name="connsiteY16" fmla="*/ 1497874 h 1576251"/>
                  <a:gd name="connsiteX17" fmla="*/ 539931 w 653143"/>
                  <a:gd name="connsiteY17" fmla="*/ 1471748 h 1576251"/>
                  <a:gd name="connsiteX18" fmla="*/ 522514 w 653143"/>
                  <a:gd name="connsiteY18" fmla="*/ 1254034 h 1576251"/>
                  <a:gd name="connsiteX19" fmla="*/ 513805 w 653143"/>
                  <a:gd name="connsiteY19" fmla="*/ 1088571 h 1576251"/>
                  <a:gd name="connsiteX20" fmla="*/ 496388 w 653143"/>
                  <a:gd name="connsiteY20" fmla="*/ 975360 h 1576251"/>
                  <a:gd name="connsiteX21" fmla="*/ 487680 w 653143"/>
                  <a:gd name="connsiteY21" fmla="*/ 879566 h 1576251"/>
                  <a:gd name="connsiteX22" fmla="*/ 461554 w 653143"/>
                  <a:gd name="connsiteY22" fmla="*/ 792480 h 1576251"/>
                  <a:gd name="connsiteX23" fmla="*/ 435428 w 653143"/>
                  <a:gd name="connsiteY23" fmla="*/ 661851 h 1576251"/>
                  <a:gd name="connsiteX24" fmla="*/ 444137 w 653143"/>
                  <a:gd name="connsiteY24" fmla="*/ 505097 h 1576251"/>
                  <a:gd name="connsiteX25" fmla="*/ 478971 w 653143"/>
                  <a:gd name="connsiteY25" fmla="*/ 435428 h 1576251"/>
                  <a:gd name="connsiteX26" fmla="*/ 505097 w 653143"/>
                  <a:gd name="connsiteY26" fmla="*/ 374468 h 1576251"/>
                  <a:gd name="connsiteX27" fmla="*/ 522514 w 653143"/>
                  <a:gd name="connsiteY27" fmla="*/ 348343 h 1576251"/>
                  <a:gd name="connsiteX28" fmla="*/ 531223 w 653143"/>
                  <a:gd name="connsiteY28" fmla="*/ 322217 h 1576251"/>
                  <a:gd name="connsiteX29" fmla="*/ 557348 w 653143"/>
                  <a:gd name="connsiteY29" fmla="*/ 296091 h 1576251"/>
                  <a:gd name="connsiteX30" fmla="*/ 574765 w 653143"/>
                  <a:gd name="connsiteY30" fmla="*/ 261257 h 1576251"/>
                  <a:gd name="connsiteX31" fmla="*/ 609600 w 653143"/>
                  <a:gd name="connsiteY31" fmla="*/ 209006 h 1576251"/>
                  <a:gd name="connsiteX32" fmla="*/ 627017 w 653143"/>
                  <a:gd name="connsiteY32" fmla="*/ 182880 h 1576251"/>
                  <a:gd name="connsiteX33" fmla="*/ 644434 w 653143"/>
                  <a:gd name="connsiteY33" fmla="*/ 130628 h 1576251"/>
                  <a:gd name="connsiteX34" fmla="*/ 653143 w 653143"/>
                  <a:gd name="connsiteY34" fmla="*/ 104503 h 1576251"/>
                  <a:gd name="connsiteX35" fmla="*/ 653143 w 653143"/>
                  <a:gd name="connsiteY35" fmla="*/ 43543 h 1576251"/>
                  <a:gd name="connsiteX36" fmla="*/ 592183 w 653143"/>
                  <a:gd name="connsiteY36" fmla="*/ 0 h 1576251"/>
                  <a:gd name="connsiteX0" fmla="*/ 592183 w 653143"/>
                  <a:gd name="connsiteY0" fmla="*/ 0 h 1576251"/>
                  <a:gd name="connsiteX1" fmla="*/ 104503 w 653143"/>
                  <a:gd name="connsiteY1" fmla="*/ 470263 h 1576251"/>
                  <a:gd name="connsiteX2" fmla="*/ 87085 w 653143"/>
                  <a:gd name="connsiteY2" fmla="*/ 522514 h 1576251"/>
                  <a:gd name="connsiteX3" fmla="*/ 69668 w 653143"/>
                  <a:gd name="connsiteY3" fmla="*/ 609600 h 1576251"/>
                  <a:gd name="connsiteX4" fmla="*/ 52251 w 653143"/>
                  <a:gd name="connsiteY4" fmla="*/ 661851 h 1576251"/>
                  <a:gd name="connsiteX5" fmla="*/ 52251 w 653143"/>
                  <a:gd name="connsiteY5" fmla="*/ 1201783 h 1576251"/>
                  <a:gd name="connsiteX6" fmla="*/ 43543 w 653143"/>
                  <a:gd name="connsiteY6" fmla="*/ 1236617 h 1576251"/>
                  <a:gd name="connsiteX7" fmla="*/ 34834 w 653143"/>
                  <a:gd name="connsiteY7" fmla="*/ 1280160 h 1576251"/>
                  <a:gd name="connsiteX8" fmla="*/ 26125 w 653143"/>
                  <a:gd name="connsiteY8" fmla="*/ 1349828 h 1576251"/>
                  <a:gd name="connsiteX9" fmla="*/ 8708 w 653143"/>
                  <a:gd name="connsiteY9" fmla="*/ 1402080 h 1576251"/>
                  <a:gd name="connsiteX10" fmla="*/ 0 w 653143"/>
                  <a:gd name="connsiteY10" fmla="*/ 1471748 h 1576251"/>
                  <a:gd name="connsiteX11" fmla="*/ 182880 w 653143"/>
                  <a:gd name="connsiteY11" fmla="*/ 1558834 h 1576251"/>
                  <a:gd name="connsiteX12" fmla="*/ 278674 w 653143"/>
                  <a:gd name="connsiteY12" fmla="*/ 1576251 h 1576251"/>
                  <a:gd name="connsiteX13" fmla="*/ 452845 w 653143"/>
                  <a:gd name="connsiteY13" fmla="*/ 1567543 h 1576251"/>
                  <a:gd name="connsiteX14" fmla="*/ 496388 w 653143"/>
                  <a:gd name="connsiteY14" fmla="*/ 1524000 h 1576251"/>
                  <a:gd name="connsiteX15" fmla="*/ 522514 w 653143"/>
                  <a:gd name="connsiteY15" fmla="*/ 1497874 h 1576251"/>
                  <a:gd name="connsiteX16" fmla="*/ 539931 w 653143"/>
                  <a:gd name="connsiteY16" fmla="*/ 1471748 h 1576251"/>
                  <a:gd name="connsiteX17" fmla="*/ 522514 w 653143"/>
                  <a:gd name="connsiteY17" fmla="*/ 1254034 h 1576251"/>
                  <a:gd name="connsiteX18" fmla="*/ 513805 w 653143"/>
                  <a:gd name="connsiteY18" fmla="*/ 1088571 h 1576251"/>
                  <a:gd name="connsiteX19" fmla="*/ 496388 w 653143"/>
                  <a:gd name="connsiteY19" fmla="*/ 975360 h 1576251"/>
                  <a:gd name="connsiteX20" fmla="*/ 487680 w 653143"/>
                  <a:gd name="connsiteY20" fmla="*/ 879566 h 1576251"/>
                  <a:gd name="connsiteX21" fmla="*/ 461554 w 653143"/>
                  <a:gd name="connsiteY21" fmla="*/ 792480 h 1576251"/>
                  <a:gd name="connsiteX22" fmla="*/ 435428 w 653143"/>
                  <a:gd name="connsiteY22" fmla="*/ 661851 h 1576251"/>
                  <a:gd name="connsiteX23" fmla="*/ 444137 w 653143"/>
                  <a:gd name="connsiteY23" fmla="*/ 505097 h 1576251"/>
                  <a:gd name="connsiteX24" fmla="*/ 478971 w 653143"/>
                  <a:gd name="connsiteY24" fmla="*/ 435428 h 1576251"/>
                  <a:gd name="connsiteX25" fmla="*/ 505097 w 653143"/>
                  <a:gd name="connsiteY25" fmla="*/ 374468 h 1576251"/>
                  <a:gd name="connsiteX26" fmla="*/ 522514 w 653143"/>
                  <a:gd name="connsiteY26" fmla="*/ 348343 h 1576251"/>
                  <a:gd name="connsiteX27" fmla="*/ 531223 w 653143"/>
                  <a:gd name="connsiteY27" fmla="*/ 322217 h 1576251"/>
                  <a:gd name="connsiteX28" fmla="*/ 557348 w 653143"/>
                  <a:gd name="connsiteY28" fmla="*/ 296091 h 1576251"/>
                  <a:gd name="connsiteX29" fmla="*/ 574765 w 653143"/>
                  <a:gd name="connsiteY29" fmla="*/ 261257 h 1576251"/>
                  <a:gd name="connsiteX30" fmla="*/ 609600 w 653143"/>
                  <a:gd name="connsiteY30" fmla="*/ 209006 h 1576251"/>
                  <a:gd name="connsiteX31" fmla="*/ 627017 w 653143"/>
                  <a:gd name="connsiteY31" fmla="*/ 182880 h 1576251"/>
                  <a:gd name="connsiteX32" fmla="*/ 644434 w 653143"/>
                  <a:gd name="connsiteY32" fmla="*/ 130628 h 1576251"/>
                  <a:gd name="connsiteX33" fmla="*/ 653143 w 653143"/>
                  <a:gd name="connsiteY33" fmla="*/ 104503 h 1576251"/>
                  <a:gd name="connsiteX34" fmla="*/ 653143 w 653143"/>
                  <a:gd name="connsiteY34" fmla="*/ 43543 h 1576251"/>
                  <a:gd name="connsiteX35" fmla="*/ 592183 w 653143"/>
                  <a:gd name="connsiteY35" fmla="*/ 0 h 1576251"/>
                  <a:gd name="connsiteX0" fmla="*/ 592183 w 653143"/>
                  <a:gd name="connsiteY0" fmla="*/ 0 h 1576251"/>
                  <a:gd name="connsiteX1" fmla="*/ 87085 w 653143"/>
                  <a:gd name="connsiteY1" fmla="*/ 522514 h 1576251"/>
                  <a:gd name="connsiteX2" fmla="*/ 69668 w 653143"/>
                  <a:gd name="connsiteY2" fmla="*/ 609600 h 1576251"/>
                  <a:gd name="connsiteX3" fmla="*/ 52251 w 653143"/>
                  <a:gd name="connsiteY3" fmla="*/ 661851 h 1576251"/>
                  <a:gd name="connsiteX4" fmla="*/ 52251 w 653143"/>
                  <a:gd name="connsiteY4" fmla="*/ 1201783 h 1576251"/>
                  <a:gd name="connsiteX5" fmla="*/ 43543 w 653143"/>
                  <a:gd name="connsiteY5" fmla="*/ 1236617 h 1576251"/>
                  <a:gd name="connsiteX6" fmla="*/ 34834 w 653143"/>
                  <a:gd name="connsiteY6" fmla="*/ 1280160 h 1576251"/>
                  <a:gd name="connsiteX7" fmla="*/ 26125 w 653143"/>
                  <a:gd name="connsiteY7" fmla="*/ 1349828 h 1576251"/>
                  <a:gd name="connsiteX8" fmla="*/ 8708 w 653143"/>
                  <a:gd name="connsiteY8" fmla="*/ 1402080 h 1576251"/>
                  <a:gd name="connsiteX9" fmla="*/ 0 w 653143"/>
                  <a:gd name="connsiteY9" fmla="*/ 1471748 h 1576251"/>
                  <a:gd name="connsiteX10" fmla="*/ 182880 w 653143"/>
                  <a:gd name="connsiteY10" fmla="*/ 1558834 h 1576251"/>
                  <a:gd name="connsiteX11" fmla="*/ 278674 w 653143"/>
                  <a:gd name="connsiteY11" fmla="*/ 1576251 h 1576251"/>
                  <a:gd name="connsiteX12" fmla="*/ 452845 w 653143"/>
                  <a:gd name="connsiteY12" fmla="*/ 1567543 h 1576251"/>
                  <a:gd name="connsiteX13" fmla="*/ 496388 w 653143"/>
                  <a:gd name="connsiteY13" fmla="*/ 1524000 h 1576251"/>
                  <a:gd name="connsiteX14" fmla="*/ 522514 w 653143"/>
                  <a:gd name="connsiteY14" fmla="*/ 1497874 h 1576251"/>
                  <a:gd name="connsiteX15" fmla="*/ 539931 w 653143"/>
                  <a:gd name="connsiteY15" fmla="*/ 1471748 h 1576251"/>
                  <a:gd name="connsiteX16" fmla="*/ 522514 w 653143"/>
                  <a:gd name="connsiteY16" fmla="*/ 1254034 h 1576251"/>
                  <a:gd name="connsiteX17" fmla="*/ 513805 w 653143"/>
                  <a:gd name="connsiteY17" fmla="*/ 1088571 h 1576251"/>
                  <a:gd name="connsiteX18" fmla="*/ 496388 w 653143"/>
                  <a:gd name="connsiteY18" fmla="*/ 975360 h 1576251"/>
                  <a:gd name="connsiteX19" fmla="*/ 487680 w 653143"/>
                  <a:gd name="connsiteY19" fmla="*/ 879566 h 1576251"/>
                  <a:gd name="connsiteX20" fmla="*/ 461554 w 653143"/>
                  <a:gd name="connsiteY20" fmla="*/ 792480 h 1576251"/>
                  <a:gd name="connsiteX21" fmla="*/ 435428 w 653143"/>
                  <a:gd name="connsiteY21" fmla="*/ 661851 h 1576251"/>
                  <a:gd name="connsiteX22" fmla="*/ 444137 w 653143"/>
                  <a:gd name="connsiteY22" fmla="*/ 505097 h 1576251"/>
                  <a:gd name="connsiteX23" fmla="*/ 478971 w 653143"/>
                  <a:gd name="connsiteY23" fmla="*/ 435428 h 1576251"/>
                  <a:gd name="connsiteX24" fmla="*/ 505097 w 653143"/>
                  <a:gd name="connsiteY24" fmla="*/ 374468 h 1576251"/>
                  <a:gd name="connsiteX25" fmla="*/ 522514 w 653143"/>
                  <a:gd name="connsiteY25" fmla="*/ 348343 h 1576251"/>
                  <a:gd name="connsiteX26" fmla="*/ 531223 w 653143"/>
                  <a:gd name="connsiteY26" fmla="*/ 322217 h 1576251"/>
                  <a:gd name="connsiteX27" fmla="*/ 557348 w 653143"/>
                  <a:gd name="connsiteY27" fmla="*/ 296091 h 1576251"/>
                  <a:gd name="connsiteX28" fmla="*/ 574765 w 653143"/>
                  <a:gd name="connsiteY28" fmla="*/ 261257 h 1576251"/>
                  <a:gd name="connsiteX29" fmla="*/ 609600 w 653143"/>
                  <a:gd name="connsiteY29" fmla="*/ 209006 h 1576251"/>
                  <a:gd name="connsiteX30" fmla="*/ 627017 w 653143"/>
                  <a:gd name="connsiteY30" fmla="*/ 182880 h 1576251"/>
                  <a:gd name="connsiteX31" fmla="*/ 644434 w 653143"/>
                  <a:gd name="connsiteY31" fmla="*/ 130628 h 1576251"/>
                  <a:gd name="connsiteX32" fmla="*/ 653143 w 653143"/>
                  <a:gd name="connsiteY32" fmla="*/ 104503 h 1576251"/>
                  <a:gd name="connsiteX33" fmla="*/ 653143 w 653143"/>
                  <a:gd name="connsiteY33" fmla="*/ 43543 h 1576251"/>
                  <a:gd name="connsiteX34" fmla="*/ 592183 w 653143"/>
                  <a:gd name="connsiteY34" fmla="*/ 0 h 1576251"/>
                  <a:gd name="connsiteX0" fmla="*/ 592183 w 653143"/>
                  <a:gd name="connsiteY0" fmla="*/ 0 h 1576251"/>
                  <a:gd name="connsiteX1" fmla="*/ 69668 w 653143"/>
                  <a:gd name="connsiteY1" fmla="*/ 609600 h 1576251"/>
                  <a:gd name="connsiteX2" fmla="*/ 52251 w 653143"/>
                  <a:gd name="connsiteY2" fmla="*/ 661851 h 1576251"/>
                  <a:gd name="connsiteX3" fmla="*/ 52251 w 653143"/>
                  <a:gd name="connsiteY3" fmla="*/ 1201783 h 1576251"/>
                  <a:gd name="connsiteX4" fmla="*/ 43543 w 653143"/>
                  <a:gd name="connsiteY4" fmla="*/ 1236617 h 1576251"/>
                  <a:gd name="connsiteX5" fmla="*/ 34834 w 653143"/>
                  <a:gd name="connsiteY5" fmla="*/ 1280160 h 1576251"/>
                  <a:gd name="connsiteX6" fmla="*/ 26125 w 653143"/>
                  <a:gd name="connsiteY6" fmla="*/ 1349828 h 1576251"/>
                  <a:gd name="connsiteX7" fmla="*/ 8708 w 653143"/>
                  <a:gd name="connsiteY7" fmla="*/ 1402080 h 1576251"/>
                  <a:gd name="connsiteX8" fmla="*/ 0 w 653143"/>
                  <a:gd name="connsiteY8" fmla="*/ 1471748 h 1576251"/>
                  <a:gd name="connsiteX9" fmla="*/ 182880 w 653143"/>
                  <a:gd name="connsiteY9" fmla="*/ 1558834 h 1576251"/>
                  <a:gd name="connsiteX10" fmla="*/ 278674 w 653143"/>
                  <a:gd name="connsiteY10" fmla="*/ 1576251 h 1576251"/>
                  <a:gd name="connsiteX11" fmla="*/ 452845 w 653143"/>
                  <a:gd name="connsiteY11" fmla="*/ 1567543 h 1576251"/>
                  <a:gd name="connsiteX12" fmla="*/ 496388 w 653143"/>
                  <a:gd name="connsiteY12" fmla="*/ 1524000 h 1576251"/>
                  <a:gd name="connsiteX13" fmla="*/ 522514 w 653143"/>
                  <a:gd name="connsiteY13" fmla="*/ 1497874 h 1576251"/>
                  <a:gd name="connsiteX14" fmla="*/ 539931 w 653143"/>
                  <a:gd name="connsiteY14" fmla="*/ 1471748 h 1576251"/>
                  <a:gd name="connsiteX15" fmla="*/ 522514 w 653143"/>
                  <a:gd name="connsiteY15" fmla="*/ 1254034 h 1576251"/>
                  <a:gd name="connsiteX16" fmla="*/ 513805 w 653143"/>
                  <a:gd name="connsiteY16" fmla="*/ 1088571 h 1576251"/>
                  <a:gd name="connsiteX17" fmla="*/ 496388 w 653143"/>
                  <a:gd name="connsiteY17" fmla="*/ 975360 h 1576251"/>
                  <a:gd name="connsiteX18" fmla="*/ 487680 w 653143"/>
                  <a:gd name="connsiteY18" fmla="*/ 879566 h 1576251"/>
                  <a:gd name="connsiteX19" fmla="*/ 461554 w 653143"/>
                  <a:gd name="connsiteY19" fmla="*/ 792480 h 1576251"/>
                  <a:gd name="connsiteX20" fmla="*/ 435428 w 653143"/>
                  <a:gd name="connsiteY20" fmla="*/ 661851 h 1576251"/>
                  <a:gd name="connsiteX21" fmla="*/ 444137 w 653143"/>
                  <a:gd name="connsiteY21" fmla="*/ 505097 h 1576251"/>
                  <a:gd name="connsiteX22" fmla="*/ 478971 w 653143"/>
                  <a:gd name="connsiteY22" fmla="*/ 435428 h 1576251"/>
                  <a:gd name="connsiteX23" fmla="*/ 505097 w 653143"/>
                  <a:gd name="connsiteY23" fmla="*/ 374468 h 1576251"/>
                  <a:gd name="connsiteX24" fmla="*/ 522514 w 653143"/>
                  <a:gd name="connsiteY24" fmla="*/ 348343 h 1576251"/>
                  <a:gd name="connsiteX25" fmla="*/ 531223 w 653143"/>
                  <a:gd name="connsiteY25" fmla="*/ 322217 h 1576251"/>
                  <a:gd name="connsiteX26" fmla="*/ 557348 w 653143"/>
                  <a:gd name="connsiteY26" fmla="*/ 296091 h 1576251"/>
                  <a:gd name="connsiteX27" fmla="*/ 574765 w 653143"/>
                  <a:gd name="connsiteY27" fmla="*/ 261257 h 1576251"/>
                  <a:gd name="connsiteX28" fmla="*/ 609600 w 653143"/>
                  <a:gd name="connsiteY28" fmla="*/ 209006 h 1576251"/>
                  <a:gd name="connsiteX29" fmla="*/ 627017 w 653143"/>
                  <a:gd name="connsiteY29" fmla="*/ 182880 h 1576251"/>
                  <a:gd name="connsiteX30" fmla="*/ 644434 w 653143"/>
                  <a:gd name="connsiteY30" fmla="*/ 130628 h 1576251"/>
                  <a:gd name="connsiteX31" fmla="*/ 653143 w 653143"/>
                  <a:gd name="connsiteY31" fmla="*/ 104503 h 1576251"/>
                  <a:gd name="connsiteX32" fmla="*/ 653143 w 653143"/>
                  <a:gd name="connsiteY32" fmla="*/ 43543 h 1576251"/>
                  <a:gd name="connsiteX33" fmla="*/ 592183 w 653143"/>
                  <a:gd name="connsiteY33" fmla="*/ 0 h 1576251"/>
                  <a:gd name="connsiteX0" fmla="*/ 592183 w 653143"/>
                  <a:gd name="connsiteY0" fmla="*/ 0 h 1576251"/>
                  <a:gd name="connsiteX1" fmla="*/ 52251 w 653143"/>
                  <a:gd name="connsiteY1" fmla="*/ 661851 h 1576251"/>
                  <a:gd name="connsiteX2" fmla="*/ 52251 w 653143"/>
                  <a:gd name="connsiteY2" fmla="*/ 1201783 h 1576251"/>
                  <a:gd name="connsiteX3" fmla="*/ 43543 w 653143"/>
                  <a:gd name="connsiteY3" fmla="*/ 1236617 h 1576251"/>
                  <a:gd name="connsiteX4" fmla="*/ 34834 w 653143"/>
                  <a:gd name="connsiteY4" fmla="*/ 1280160 h 1576251"/>
                  <a:gd name="connsiteX5" fmla="*/ 26125 w 653143"/>
                  <a:gd name="connsiteY5" fmla="*/ 1349828 h 1576251"/>
                  <a:gd name="connsiteX6" fmla="*/ 8708 w 653143"/>
                  <a:gd name="connsiteY6" fmla="*/ 1402080 h 1576251"/>
                  <a:gd name="connsiteX7" fmla="*/ 0 w 653143"/>
                  <a:gd name="connsiteY7" fmla="*/ 1471748 h 1576251"/>
                  <a:gd name="connsiteX8" fmla="*/ 182880 w 653143"/>
                  <a:gd name="connsiteY8" fmla="*/ 1558834 h 1576251"/>
                  <a:gd name="connsiteX9" fmla="*/ 278674 w 653143"/>
                  <a:gd name="connsiteY9" fmla="*/ 1576251 h 1576251"/>
                  <a:gd name="connsiteX10" fmla="*/ 452845 w 653143"/>
                  <a:gd name="connsiteY10" fmla="*/ 1567543 h 1576251"/>
                  <a:gd name="connsiteX11" fmla="*/ 496388 w 653143"/>
                  <a:gd name="connsiteY11" fmla="*/ 1524000 h 1576251"/>
                  <a:gd name="connsiteX12" fmla="*/ 522514 w 653143"/>
                  <a:gd name="connsiteY12" fmla="*/ 1497874 h 1576251"/>
                  <a:gd name="connsiteX13" fmla="*/ 539931 w 653143"/>
                  <a:gd name="connsiteY13" fmla="*/ 1471748 h 1576251"/>
                  <a:gd name="connsiteX14" fmla="*/ 522514 w 653143"/>
                  <a:gd name="connsiteY14" fmla="*/ 1254034 h 1576251"/>
                  <a:gd name="connsiteX15" fmla="*/ 513805 w 653143"/>
                  <a:gd name="connsiteY15" fmla="*/ 1088571 h 1576251"/>
                  <a:gd name="connsiteX16" fmla="*/ 496388 w 653143"/>
                  <a:gd name="connsiteY16" fmla="*/ 975360 h 1576251"/>
                  <a:gd name="connsiteX17" fmla="*/ 487680 w 653143"/>
                  <a:gd name="connsiteY17" fmla="*/ 879566 h 1576251"/>
                  <a:gd name="connsiteX18" fmla="*/ 461554 w 653143"/>
                  <a:gd name="connsiteY18" fmla="*/ 792480 h 1576251"/>
                  <a:gd name="connsiteX19" fmla="*/ 435428 w 653143"/>
                  <a:gd name="connsiteY19" fmla="*/ 661851 h 1576251"/>
                  <a:gd name="connsiteX20" fmla="*/ 444137 w 653143"/>
                  <a:gd name="connsiteY20" fmla="*/ 505097 h 1576251"/>
                  <a:gd name="connsiteX21" fmla="*/ 478971 w 653143"/>
                  <a:gd name="connsiteY21" fmla="*/ 435428 h 1576251"/>
                  <a:gd name="connsiteX22" fmla="*/ 505097 w 653143"/>
                  <a:gd name="connsiteY22" fmla="*/ 374468 h 1576251"/>
                  <a:gd name="connsiteX23" fmla="*/ 522514 w 653143"/>
                  <a:gd name="connsiteY23" fmla="*/ 348343 h 1576251"/>
                  <a:gd name="connsiteX24" fmla="*/ 531223 w 653143"/>
                  <a:gd name="connsiteY24" fmla="*/ 322217 h 1576251"/>
                  <a:gd name="connsiteX25" fmla="*/ 557348 w 653143"/>
                  <a:gd name="connsiteY25" fmla="*/ 296091 h 1576251"/>
                  <a:gd name="connsiteX26" fmla="*/ 574765 w 653143"/>
                  <a:gd name="connsiteY26" fmla="*/ 261257 h 1576251"/>
                  <a:gd name="connsiteX27" fmla="*/ 609600 w 653143"/>
                  <a:gd name="connsiteY27" fmla="*/ 209006 h 1576251"/>
                  <a:gd name="connsiteX28" fmla="*/ 627017 w 653143"/>
                  <a:gd name="connsiteY28" fmla="*/ 182880 h 1576251"/>
                  <a:gd name="connsiteX29" fmla="*/ 644434 w 653143"/>
                  <a:gd name="connsiteY29" fmla="*/ 130628 h 1576251"/>
                  <a:gd name="connsiteX30" fmla="*/ 653143 w 653143"/>
                  <a:gd name="connsiteY30" fmla="*/ 104503 h 1576251"/>
                  <a:gd name="connsiteX31" fmla="*/ 653143 w 653143"/>
                  <a:gd name="connsiteY31" fmla="*/ 43543 h 1576251"/>
                  <a:gd name="connsiteX32" fmla="*/ 592183 w 653143"/>
                  <a:gd name="connsiteY32" fmla="*/ 0 h 1576251"/>
                  <a:gd name="connsiteX0" fmla="*/ 592183 w 653143"/>
                  <a:gd name="connsiteY0" fmla="*/ 0 h 1576251"/>
                  <a:gd name="connsiteX1" fmla="*/ 123688 w 653143"/>
                  <a:gd name="connsiteY1" fmla="*/ 357051 h 1576251"/>
                  <a:gd name="connsiteX2" fmla="*/ 52251 w 653143"/>
                  <a:gd name="connsiteY2" fmla="*/ 1201783 h 1576251"/>
                  <a:gd name="connsiteX3" fmla="*/ 43543 w 653143"/>
                  <a:gd name="connsiteY3" fmla="*/ 1236617 h 1576251"/>
                  <a:gd name="connsiteX4" fmla="*/ 34834 w 653143"/>
                  <a:gd name="connsiteY4" fmla="*/ 1280160 h 1576251"/>
                  <a:gd name="connsiteX5" fmla="*/ 26125 w 653143"/>
                  <a:gd name="connsiteY5" fmla="*/ 1349828 h 1576251"/>
                  <a:gd name="connsiteX6" fmla="*/ 8708 w 653143"/>
                  <a:gd name="connsiteY6" fmla="*/ 1402080 h 1576251"/>
                  <a:gd name="connsiteX7" fmla="*/ 0 w 653143"/>
                  <a:gd name="connsiteY7" fmla="*/ 1471748 h 1576251"/>
                  <a:gd name="connsiteX8" fmla="*/ 182880 w 653143"/>
                  <a:gd name="connsiteY8" fmla="*/ 1558834 h 1576251"/>
                  <a:gd name="connsiteX9" fmla="*/ 278674 w 653143"/>
                  <a:gd name="connsiteY9" fmla="*/ 1576251 h 1576251"/>
                  <a:gd name="connsiteX10" fmla="*/ 452845 w 653143"/>
                  <a:gd name="connsiteY10" fmla="*/ 1567543 h 1576251"/>
                  <a:gd name="connsiteX11" fmla="*/ 496388 w 653143"/>
                  <a:gd name="connsiteY11" fmla="*/ 1524000 h 1576251"/>
                  <a:gd name="connsiteX12" fmla="*/ 522514 w 653143"/>
                  <a:gd name="connsiteY12" fmla="*/ 1497874 h 1576251"/>
                  <a:gd name="connsiteX13" fmla="*/ 539931 w 653143"/>
                  <a:gd name="connsiteY13" fmla="*/ 1471748 h 1576251"/>
                  <a:gd name="connsiteX14" fmla="*/ 522514 w 653143"/>
                  <a:gd name="connsiteY14" fmla="*/ 1254034 h 1576251"/>
                  <a:gd name="connsiteX15" fmla="*/ 513805 w 653143"/>
                  <a:gd name="connsiteY15" fmla="*/ 1088571 h 1576251"/>
                  <a:gd name="connsiteX16" fmla="*/ 496388 w 653143"/>
                  <a:gd name="connsiteY16" fmla="*/ 975360 h 1576251"/>
                  <a:gd name="connsiteX17" fmla="*/ 487680 w 653143"/>
                  <a:gd name="connsiteY17" fmla="*/ 879566 h 1576251"/>
                  <a:gd name="connsiteX18" fmla="*/ 461554 w 653143"/>
                  <a:gd name="connsiteY18" fmla="*/ 792480 h 1576251"/>
                  <a:gd name="connsiteX19" fmla="*/ 435428 w 653143"/>
                  <a:gd name="connsiteY19" fmla="*/ 661851 h 1576251"/>
                  <a:gd name="connsiteX20" fmla="*/ 444137 w 653143"/>
                  <a:gd name="connsiteY20" fmla="*/ 505097 h 1576251"/>
                  <a:gd name="connsiteX21" fmla="*/ 478971 w 653143"/>
                  <a:gd name="connsiteY21" fmla="*/ 435428 h 1576251"/>
                  <a:gd name="connsiteX22" fmla="*/ 505097 w 653143"/>
                  <a:gd name="connsiteY22" fmla="*/ 374468 h 1576251"/>
                  <a:gd name="connsiteX23" fmla="*/ 522514 w 653143"/>
                  <a:gd name="connsiteY23" fmla="*/ 348343 h 1576251"/>
                  <a:gd name="connsiteX24" fmla="*/ 531223 w 653143"/>
                  <a:gd name="connsiteY24" fmla="*/ 322217 h 1576251"/>
                  <a:gd name="connsiteX25" fmla="*/ 557348 w 653143"/>
                  <a:gd name="connsiteY25" fmla="*/ 296091 h 1576251"/>
                  <a:gd name="connsiteX26" fmla="*/ 574765 w 653143"/>
                  <a:gd name="connsiteY26" fmla="*/ 261257 h 1576251"/>
                  <a:gd name="connsiteX27" fmla="*/ 609600 w 653143"/>
                  <a:gd name="connsiteY27" fmla="*/ 209006 h 1576251"/>
                  <a:gd name="connsiteX28" fmla="*/ 627017 w 653143"/>
                  <a:gd name="connsiteY28" fmla="*/ 182880 h 1576251"/>
                  <a:gd name="connsiteX29" fmla="*/ 644434 w 653143"/>
                  <a:gd name="connsiteY29" fmla="*/ 130628 h 1576251"/>
                  <a:gd name="connsiteX30" fmla="*/ 653143 w 653143"/>
                  <a:gd name="connsiteY30" fmla="*/ 104503 h 1576251"/>
                  <a:gd name="connsiteX31" fmla="*/ 653143 w 653143"/>
                  <a:gd name="connsiteY31" fmla="*/ 43543 h 1576251"/>
                  <a:gd name="connsiteX32" fmla="*/ 592183 w 653143"/>
                  <a:gd name="connsiteY32" fmla="*/ 0 h 1576251"/>
                  <a:gd name="connsiteX0" fmla="*/ 592183 w 653143"/>
                  <a:gd name="connsiteY0" fmla="*/ 0 h 1576251"/>
                  <a:gd name="connsiteX1" fmla="*/ 123688 w 653143"/>
                  <a:gd name="connsiteY1" fmla="*/ 357051 h 1576251"/>
                  <a:gd name="connsiteX2" fmla="*/ 52251 w 653143"/>
                  <a:gd name="connsiteY2" fmla="*/ 1201783 h 1576251"/>
                  <a:gd name="connsiteX3" fmla="*/ 43543 w 653143"/>
                  <a:gd name="connsiteY3" fmla="*/ 1236617 h 1576251"/>
                  <a:gd name="connsiteX4" fmla="*/ 34834 w 653143"/>
                  <a:gd name="connsiteY4" fmla="*/ 1280160 h 1576251"/>
                  <a:gd name="connsiteX5" fmla="*/ 26125 w 653143"/>
                  <a:gd name="connsiteY5" fmla="*/ 1349828 h 1576251"/>
                  <a:gd name="connsiteX6" fmla="*/ 8708 w 653143"/>
                  <a:gd name="connsiteY6" fmla="*/ 1402080 h 1576251"/>
                  <a:gd name="connsiteX7" fmla="*/ 0 w 653143"/>
                  <a:gd name="connsiteY7" fmla="*/ 1471748 h 1576251"/>
                  <a:gd name="connsiteX8" fmla="*/ 182880 w 653143"/>
                  <a:gd name="connsiteY8" fmla="*/ 1558834 h 1576251"/>
                  <a:gd name="connsiteX9" fmla="*/ 278674 w 653143"/>
                  <a:gd name="connsiteY9" fmla="*/ 1576251 h 1576251"/>
                  <a:gd name="connsiteX10" fmla="*/ 452845 w 653143"/>
                  <a:gd name="connsiteY10" fmla="*/ 1567543 h 1576251"/>
                  <a:gd name="connsiteX11" fmla="*/ 496388 w 653143"/>
                  <a:gd name="connsiteY11" fmla="*/ 1524000 h 1576251"/>
                  <a:gd name="connsiteX12" fmla="*/ 522514 w 653143"/>
                  <a:gd name="connsiteY12" fmla="*/ 1497874 h 1576251"/>
                  <a:gd name="connsiteX13" fmla="*/ 539931 w 653143"/>
                  <a:gd name="connsiteY13" fmla="*/ 1471748 h 1576251"/>
                  <a:gd name="connsiteX14" fmla="*/ 522514 w 653143"/>
                  <a:gd name="connsiteY14" fmla="*/ 1254034 h 1576251"/>
                  <a:gd name="connsiteX15" fmla="*/ 513805 w 653143"/>
                  <a:gd name="connsiteY15" fmla="*/ 1088571 h 1576251"/>
                  <a:gd name="connsiteX16" fmla="*/ 496388 w 653143"/>
                  <a:gd name="connsiteY16" fmla="*/ 975360 h 1576251"/>
                  <a:gd name="connsiteX17" fmla="*/ 487680 w 653143"/>
                  <a:gd name="connsiteY17" fmla="*/ 879566 h 1576251"/>
                  <a:gd name="connsiteX18" fmla="*/ 461554 w 653143"/>
                  <a:gd name="connsiteY18" fmla="*/ 792480 h 1576251"/>
                  <a:gd name="connsiteX19" fmla="*/ 435428 w 653143"/>
                  <a:gd name="connsiteY19" fmla="*/ 661851 h 1576251"/>
                  <a:gd name="connsiteX20" fmla="*/ 444137 w 653143"/>
                  <a:gd name="connsiteY20" fmla="*/ 505097 h 1576251"/>
                  <a:gd name="connsiteX21" fmla="*/ 478971 w 653143"/>
                  <a:gd name="connsiteY21" fmla="*/ 435428 h 1576251"/>
                  <a:gd name="connsiteX22" fmla="*/ 505097 w 653143"/>
                  <a:gd name="connsiteY22" fmla="*/ 374468 h 1576251"/>
                  <a:gd name="connsiteX23" fmla="*/ 522514 w 653143"/>
                  <a:gd name="connsiteY23" fmla="*/ 348343 h 1576251"/>
                  <a:gd name="connsiteX24" fmla="*/ 531223 w 653143"/>
                  <a:gd name="connsiteY24" fmla="*/ 322217 h 1576251"/>
                  <a:gd name="connsiteX25" fmla="*/ 557348 w 653143"/>
                  <a:gd name="connsiteY25" fmla="*/ 296091 h 1576251"/>
                  <a:gd name="connsiteX26" fmla="*/ 574765 w 653143"/>
                  <a:gd name="connsiteY26" fmla="*/ 261257 h 1576251"/>
                  <a:gd name="connsiteX27" fmla="*/ 609600 w 653143"/>
                  <a:gd name="connsiteY27" fmla="*/ 209006 h 1576251"/>
                  <a:gd name="connsiteX28" fmla="*/ 627017 w 653143"/>
                  <a:gd name="connsiteY28" fmla="*/ 182880 h 1576251"/>
                  <a:gd name="connsiteX29" fmla="*/ 644434 w 653143"/>
                  <a:gd name="connsiteY29" fmla="*/ 130628 h 1576251"/>
                  <a:gd name="connsiteX30" fmla="*/ 653143 w 653143"/>
                  <a:gd name="connsiteY30" fmla="*/ 104503 h 1576251"/>
                  <a:gd name="connsiteX31" fmla="*/ 653143 w 653143"/>
                  <a:gd name="connsiteY31" fmla="*/ 43543 h 1576251"/>
                  <a:gd name="connsiteX32" fmla="*/ 592183 w 653143"/>
                  <a:gd name="connsiteY32" fmla="*/ 0 h 1576251"/>
                  <a:gd name="connsiteX0" fmla="*/ 653143 w 653143"/>
                  <a:gd name="connsiteY0" fmla="*/ 0 h 1532708"/>
                  <a:gd name="connsiteX1" fmla="*/ 123688 w 653143"/>
                  <a:gd name="connsiteY1" fmla="*/ 313508 h 1532708"/>
                  <a:gd name="connsiteX2" fmla="*/ 52251 w 653143"/>
                  <a:gd name="connsiteY2" fmla="*/ 1158240 h 1532708"/>
                  <a:gd name="connsiteX3" fmla="*/ 43543 w 653143"/>
                  <a:gd name="connsiteY3" fmla="*/ 1193074 h 1532708"/>
                  <a:gd name="connsiteX4" fmla="*/ 34834 w 653143"/>
                  <a:gd name="connsiteY4" fmla="*/ 1236617 h 1532708"/>
                  <a:gd name="connsiteX5" fmla="*/ 26125 w 653143"/>
                  <a:gd name="connsiteY5" fmla="*/ 1306285 h 1532708"/>
                  <a:gd name="connsiteX6" fmla="*/ 8708 w 653143"/>
                  <a:gd name="connsiteY6" fmla="*/ 1358537 h 1532708"/>
                  <a:gd name="connsiteX7" fmla="*/ 0 w 653143"/>
                  <a:gd name="connsiteY7" fmla="*/ 1428205 h 1532708"/>
                  <a:gd name="connsiteX8" fmla="*/ 182880 w 653143"/>
                  <a:gd name="connsiteY8" fmla="*/ 1515291 h 1532708"/>
                  <a:gd name="connsiteX9" fmla="*/ 278674 w 653143"/>
                  <a:gd name="connsiteY9" fmla="*/ 1532708 h 1532708"/>
                  <a:gd name="connsiteX10" fmla="*/ 452845 w 653143"/>
                  <a:gd name="connsiteY10" fmla="*/ 1524000 h 1532708"/>
                  <a:gd name="connsiteX11" fmla="*/ 496388 w 653143"/>
                  <a:gd name="connsiteY11" fmla="*/ 1480457 h 1532708"/>
                  <a:gd name="connsiteX12" fmla="*/ 522514 w 653143"/>
                  <a:gd name="connsiteY12" fmla="*/ 1454331 h 1532708"/>
                  <a:gd name="connsiteX13" fmla="*/ 539931 w 653143"/>
                  <a:gd name="connsiteY13" fmla="*/ 1428205 h 1532708"/>
                  <a:gd name="connsiteX14" fmla="*/ 522514 w 653143"/>
                  <a:gd name="connsiteY14" fmla="*/ 1210491 h 1532708"/>
                  <a:gd name="connsiteX15" fmla="*/ 513805 w 653143"/>
                  <a:gd name="connsiteY15" fmla="*/ 1045028 h 1532708"/>
                  <a:gd name="connsiteX16" fmla="*/ 496388 w 653143"/>
                  <a:gd name="connsiteY16" fmla="*/ 931817 h 1532708"/>
                  <a:gd name="connsiteX17" fmla="*/ 487680 w 653143"/>
                  <a:gd name="connsiteY17" fmla="*/ 836023 h 1532708"/>
                  <a:gd name="connsiteX18" fmla="*/ 461554 w 653143"/>
                  <a:gd name="connsiteY18" fmla="*/ 748937 h 1532708"/>
                  <a:gd name="connsiteX19" fmla="*/ 435428 w 653143"/>
                  <a:gd name="connsiteY19" fmla="*/ 618308 h 1532708"/>
                  <a:gd name="connsiteX20" fmla="*/ 444137 w 653143"/>
                  <a:gd name="connsiteY20" fmla="*/ 461554 h 1532708"/>
                  <a:gd name="connsiteX21" fmla="*/ 478971 w 653143"/>
                  <a:gd name="connsiteY21" fmla="*/ 391885 h 1532708"/>
                  <a:gd name="connsiteX22" fmla="*/ 505097 w 653143"/>
                  <a:gd name="connsiteY22" fmla="*/ 330925 h 1532708"/>
                  <a:gd name="connsiteX23" fmla="*/ 522514 w 653143"/>
                  <a:gd name="connsiteY23" fmla="*/ 304800 h 1532708"/>
                  <a:gd name="connsiteX24" fmla="*/ 531223 w 653143"/>
                  <a:gd name="connsiteY24" fmla="*/ 278674 h 1532708"/>
                  <a:gd name="connsiteX25" fmla="*/ 557348 w 653143"/>
                  <a:gd name="connsiteY25" fmla="*/ 252548 h 1532708"/>
                  <a:gd name="connsiteX26" fmla="*/ 574765 w 653143"/>
                  <a:gd name="connsiteY26" fmla="*/ 217714 h 1532708"/>
                  <a:gd name="connsiteX27" fmla="*/ 609600 w 653143"/>
                  <a:gd name="connsiteY27" fmla="*/ 165463 h 1532708"/>
                  <a:gd name="connsiteX28" fmla="*/ 627017 w 653143"/>
                  <a:gd name="connsiteY28" fmla="*/ 139337 h 1532708"/>
                  <a:gd name="connsiteX29" fmla="*/ 644434 w 653143"/>
                  <a:gd name="connsiteY29" fmla="*/ 87085 h 1532708"/>
                  <a:gd name="connsiteX30" fmla="*/ 653143 w 653143"/>
                  <a:gd name="connsiteY30" fmla="*/ 60960 h 1532708"/>
                  <a:gd name="connsiteX31" fmla="*/ 653143 w 653143"/>
                  <a:gd name="connsiteY31" fmla="*/ 0 h 1532708"/>
                  <a:gd name="connsiteX0" fmla="*/ 595993 w 655634"/>
                  <a:gd name="connsiteY0" fmla="*/ 0 h 1577952"/>
                  <a:gd name="connsiteX1" fmla="*/ 123688 w 655634"/>
                  <a:gd name="connsiteY1" fmla="*/ 358752 h 1577952"/>
                  <a:gd name="connsiteX2" fmla="*/ 52251 w 655634"/>
                  <a:gd name="connsiteY2" fmla="*/ 1203484 h 1577952"/>
                  <a:gd name="connsiteX3" fmla="*/ 43543 w 655634"/>
                  <a:gd name="connsiteY3" fmla="*/ 1238318 h 1577952"/>
                  <a:gd name="connsiteX4" fmla="*/ 34834 w 655634"/>
                  <a:gd name="connsiteY4" fmla="*/ 1281861 h 1577952"/>
                  <a:gd name="connsiteX5" fmla="*/ 26125 w 655634"/>
                  <a:gd name="connsiteY5" fmla="*/ 1351529 h 1577952"/>
                  <a:gd name="connsiteX6" fmla="*/ 8708 w 655634"/>
                  <a:gd name="connsiteY6" fmla="*/ 1403781 h 1577952"/>
                  <a:gd name="connsiteX7" fmla="*/ 0 w 655634"/>
                  <a:gd name="connsiteY7" fmla="*/ 1473449 h 1577952"/>
                  <a:gd name="connsiteX8" fmla="*/ 182880 w 655634"/>
                  <a:gd name="connsiteY8" fmla="*/ 1560535 h 1577952"/>
                  <a:gd name="connsiteX9" fmla="*/ 278674 w 655634"/>
                  <a:gd name="connsiteY9" fmla="*/ 1577952 h 1577952"/>
                  <a:gd name="connsiteX10" fmla="*/ 452845 w 655634"/>
                  <a:gd name="connsiteY10" fmla="*/ 1569244 h 1577952"/>
                  <a:gd name="connsiteX11" fmla="*/ 496388 w 655634"/>
                  <a:gd name="connsiteY11" fmla="*/ 1525701 h 1577952"/>
                  <a:gd name="connsiteX12" fmla="*/ 522514 w 655634"/>
                  <a:gd name="connsiteY12" fmla="*/ 1499575 h 1577952"/>
                  <a:gd name="connsiteX13" fmla="*/ 539931 w 655634"/>
                  <a:gd name="connsiteY13" fmla="*/ 1473449 h 1577952"/>
                  <a:gd name="connsiteX14" fmla="*/ 522514 w 655634"/>
                  <a:gd name="connsiteY14" fmla="*/ 1255735 h 1577952"/>
                  <a:gd name="connsiteX15" fmla="*/ 513805 w 655634"/>
                  <a:gd name="connsiteY15" fmla="*/ 1090272 h 1577952"/>
                  <a:gd name="connsiteX16" fmla="*/ 496388 w 655634"/>
                  <a:gd name="connsiteY16" fmla="*/ 977061 h 1577952"/>
                  <a:gd name="connsiteX17" fmla="*/ 487680 w 655634"/>
                  <a:gd name="connsiteY17" fmla="*/ 881267 h 1577952"/>
                  <a:gd name="connsiteX18" fmla="*/ 461554 w 655634"/>
                  <a:gd name="connsiteY18" fmla="*/ 794181 h 1577952"/>
                  <a:gd name="connsiteX19" fmla="*/ 435428 w 655634"/>
                  <a:gd name="connsiteY19" fmla="*/ 663552 h 1577952"/>
                  <a:gd name="connsiteX20" fmla="*/ 444137 w 655634"/>
                  <a:gd name="connsiteY20" fmla="*/ 506798 h 1577952"/>
                  <a:gd name="connsiteX21" fmla="*/ 478971 w 655634"/>
                  <a:gd name="connsiteY21" fmla="*/ 437129 h 1577952"/>
                  <a:gd name="connsiteX22" fmla="*/ 505097 w 655634"/>
                  <a:gd name="connsiteY22" fmla="*/ 376169 h 1577952"/>
                  <a:gd name="connsiteX23" fmla="*/ 522514 w 655634"/>
                  <a:gd name="connsiteY23" fmla="*/ 350044 h 1577952"/>
                  <a:gd name="connsiteX24" fmla="*/ 531223 w 655634"/>
                  <a:gd name="connsiteY24" fmla="*/ 323918 h 1577952"/>
                  <a:gd name="connsiteX25" fmla="*/ 557348 w 655634"/>
                  <a:gd name="connsiteY25" fmla="*/ 297792 h 1577952"/>
                  <a:gd name="connsiteX26" fmla="*/ 574765 w 655634"/>
                  <a:gd name="connsiteY26" fmla="*/ 262958 h 1577952"/>
                  <a:gd name="connsiteX27" fmla="*/ 609600 w 655634"/>
                  <a:gd name="connsiteY27" fmla="*/ 210707 h 1577952"/>
                  <a:gd name="connsiteX28" fmla="*/ 627017 w 655634"/>
                  <a:gd name="connsiteY28" fmla="*/ 184581 h 1577952"/>
                  <a:gd name="connsiteX29" fmla="*/ 644434 w 655634"/>
                  <a:gd name="connsiteY29" fmla="*/ 132329 h 1577952"/>
                  <a:gd name="connsiteX30" fmla="*/ 653143 w 655634"/>
                  <a:gd name="connsiteY30" fmla="*/ 106204 h 1577952"/>
                  <a:gd name="connsiteX31" fmla="*/ 595993 w 655634"/>
                  <a:gd name="connsiteY31" fmla="*/ 0 h 1577952"/>
                  <a:gd name="connsiteX0" fmla="*/ 595993 w 655634"/>
                  <a:gd name="connsiteY0" fmla="*/ 0 h 1577952"/>
                  <a:gd name="connsiteX1" fmla="*/ 123688 w 655634"/>
                  <a:gd name="connsiteY1" fmla="*/ 358752 h 1577952"/>
                  <a:gd name="connsiteX2" fmla="*/ 52251 w 655634"/>
                  <a:gd name="connsiteY2" fmla="*/ 1203484 h 1577952"/>
                  <a:gd name="connsiteX3" fmla="*/ 43543 w 655634"/>
                  <a:gd name="connsiteY3" fmla="*/ 1238318 h 1577952"/>
                  <a:gd name="connsiteX4" fmla="*/ 34834 w 655634"/>
                  <a:gd name="connsiteY4" fmla="*/ 1281861 h 1577952"/>
                  <a:gd name="connsiteX5" fmla="*/ 26125 w 655634"/>
                  <a:gd name="connsiteY5" fmla="*/ 1351529 h 1577952"/>
                  <a:gd name="connsiteX6" fmla="*/ 8708 w 655634"/>
                  <a:gd name="connsiteY6" fmla="*/ 1403781 h 1577952"/>
                  <a:gd name="connsiteX7" fmla="*/ 0 w 655634"/>
                  <a:gd name="connsiteY7" fmla="*/ 1473449 h 1577952"/>
                  <a:gd name="connsiteX8" fmla="*/ 182880 w 655634"/>
                  <a:gd name="connsiteY8" fmla="*/ 1560535 h 1577952"/>
                  <a:gd name="connsiteX9" fmla="*/ 278674 w 655634"/>
                  <a:gd name="connsiteY9" fmla="*/ 1577952 h 1577952"/>
                  <a:gd name="connsiteX10" fmla="*/ 452845 w 655634"/>
                  <a:gd name="connsiteY10" fmla="*/ 1569244 h 1577952"/>
                  <a:gd name="connsiteX11" fmla="*/ 496388 w 655634"/>
                  <a:gd name="connsiteY11" fmla="*/ 1525701 h 1577952"/>
                  <a:gd name="connsiteX12" fmla="*/ 522514 w 655634"/>
                  <a:gd name="connsiteY12" fmla="*/ 1499575 h 1577952"/>
                  <a:gd name="connsiteX13" fmla="*/ 539931 w 655634"/>
                  <a:gd name="connsiteY13" fmla="*/ 1473449 h 1577952"/>
                  <a:gd name="connsiteX14" fmla="*/ 522514 w 655634"/>
                  <a:gd name="connsiteY14" fmla="*/ 1255735 h 1577952"/>
                  <a:gd name="connsiteX15" fmla="*/ 513805 w 655634"/>
                  <a:gd name="connsiteY15" fmla="*/ 1090272 h 1577952"/>
                  <a:gd name="connsiteX16" fmla="*/ 496388 w 655634"/>
                  <a:gd name="connsiteY16" fmla="*/ 977061 h 1577952"/>
                  <a:gd name="connsiteX17" fmla="*/ 487680 w 655634"/>
                  <a:gd name="connsiteY17" fmla="*/ 881267 h 1577952"/>
                  <a:gd name="connsiteX18" fmla="*/ 461554 w 655634"/>
                  <a:gd name="connsiteY18" fmla="*/ 794181 h 1577952"/>
                  <a:gd name="connsiteX19" fmla="*/ 435428 w 655634"/>
                  <a:gd name="connsiteY19" fmla="*/ 663552 h 1577952"/>
                  <a:gd name="connsiteX20" fmla="*/ 444137 w 655634"/>
                  <a:gd name="connsiteY20" fmla="*/ 506798 h 1577952"/>
                  <a:gd name="connsiteX21" fmla="*/ 478971 w 655634"/>
                  <a:gd name="connsiteY21" fmla="*/ 437129 h 1577952"/>
                  <a:gd name="connsiteX22" fmla="*/ 505097 w 655634"/>
                  <a:gd name="connsiteY22" fmla="*/ 376169 h 1577952"/>
                  <a:gd name="connsiteX23" fmla="*/ 522514 w 655634"/>
                  <a:gd name="connsiteY23" fmla="*/ 350044 h 1577952"/>
                  <a:gd name="connsiteX24" fmla="*/ 531223 w 655634"/>
                  <a:gd name="connsiteY24" fmla="*/ 323918 h 1577952"/>
                  <a:gd name="connsiteX25" fmla="*/ 557348 w 655634"/>
                  <a:gd name="connsiteY25" fmla="*/ 297792 h 1577952"/>
                  <a:gd name="connsiteX26" fmla="*/ 574765 w 655634"/>
                  <a:gd name="connsiteY26" fmla="*/ 262958 h 1577952"/>
                  <a:gd name="connsiteX27" fmla="*/ 609600 w 655634"/>
                  <a:gd name="connsiteY27" fmla="*/ 210707 h 1577952"/>
                  <a:gd name="connsiteX28" fmla="*/ 627017 w 655634"/>
                  <a:gd name="connsiteY28" fmla="*/ 184581 h 1577952"/>
                  <a:gd name="connsiteX29" fmla="*/ 644434 w 655634"/>
                  <a:gd name="connsiteY29" fmla="*/ 132329 h 1577952"/>
                  <a:gd name="connsiteX30" fmla="*/ 653143 w 655634"/>
                  <a:gd name="connsiteY30" fmla="*/ 106204 h 1577952"/>
                  <a:gd name="connsiteX31" fmla="*/ 595993 w 655634"/>
                  <a:gd name="connsiteY31" fmla="*/ 0 h 1577952"/>
                  <a:gd name="connsiteX0" fmla="*/ 595993 w 655634"/>
                  <a:gd name="connsiteY0" fmla="*/ 0 h 1577952"/>
                  <a:gd name="connsiteX1" fmla="*/ 123688 w 655634"/>
                  <a:gd name="connsiteY1" fmla="*/ 358752 h 1577952"/>
                  <a:gd name="connsiteX2" fmla="*/ 52251 w 655634"/>
                  <a:gd name="connsiteY2" fmla="*/ 1203484 h 1577952"/>
                  <a:gd name="connsiteX3" fmla="*/ 43543 w 655634"/>
                  <a:gd name="connsiteY3" fmla="*/ 1238318 h 1577952"/>
                  <a:gd name="connsiteX4" fmla="*/ 34834 w 655634"/>
                  <a:gd name="connsiteY4" fmla="*/ 1281861 h 1577952"/>
                  <a:gd name="connsiteX5" fmla="*/ 26125 w 655634"/>
                  <a:gd name="connsiteY5" fmla="*/ 1351529 h 1577952"/>
                  <a:gd name="connsiteX6" fmla="*/ 8708 w 655634"/>
                  <a:gd name="connsiteY6" fmla="*/ 1403781 h 1577952"/>
                  <a:gd name="connsiteX7" fmla="*/ 0 w 655634"/>
                  <a:gd name="connsiteY7" fmla="*/ 1473449 h 1577952"/>
                  <a:gd name="connsiteX8" fmla="*/ 182880 w 655634"/>
                  <a:gd name="connsiteY8" fmla="*/ 1560535 h 1577952"/>
                  <a:gd name="connsiteX9" fmla="*/ 278674 w 655634"/>
                  <a:gd name="connsiteY9" fmla="*/ 1577952 h 1577952"/>
                  <a:gd name="connsiteX10" fmla="*/ 452845 w 655634"/>
                  <a:gd name="connsiteY10" fmla="*/ 1569244 h 1577952"/>
                  <a:gd name="connsiteX11" fmla="*/ 496388 w 655634"/>
                  <a:gd name="connsiteY11" fmla="*/ 1525701 h 1577952"/>
                  <a:gd name="connsiteX12" fmla="*/ 522514 w 655634"/>
                  <a:gd name="connsiteY12" fmla="*/ 1499575 h 1577952"/>
                  <a:gd name="connsiteX13" fmla="*/ 539931 w 655634"/>
                  <a:gd name="connsiteY13" fmla="*/ 1473449 h 1577952"/>
                  <a:gd name="connsiteX14" fmla="*/ 522514 w 655634"/>
                  <a:gd name="connsiteY14" fmla="*/ 1255735 h 1577952"/>
                  <a:gd name="connsiteX15" fmla="*/ 513805 w 655634"/>
                  <a:gd name="connsiteY15" fmla="*/ 1090272 h 1577952"/>
                  <a:gd name="connsiteX16" fmla="*/ 496388 w 655634"/>
                  <a:gd name="connsiteY16" fmla="*/ 977061 h 1577952"/>
                  <a:gd name="connsiteX17" fmla="*/ 487680 w 655634"/>
                  <a:gd name="connsiteY17" fmla="*/ 881267 h 1577952"/>
                  <a:gd name="connsiteX18" fmla="*/ 461554 w 655634"/>
                  <a:gd name="connsiteY18" fmla="*/ 794181 h 1577952"/>
                  <a:gd name="connsiteX19" fmla="*/ 435428 w 655634"/>
                  <a:gd name="connsiteY19" fmla="*/ 663552 h 1577952"/>
                  <a:gd name="connsiteX20" fmla="*/ 444137 w 655634"/>
                  <a:gd name="connsiteY20" fmla="*/ 506798 h 1577952"/>
                  <a:gd name="connsiteX21" fmla="*/ 478971 w 655634"/>
                  <a:gd name="connsiteY21" fmla="*/ 437129 h 1577952"/>
                  <a:gd name="connsiteX22" fmla="*/ 505097 w 655634"/>
                  <a:gd name="connsiteY22" fmla="*/ 376169 h 1577952"/>
                  <a:gd name="connsiteX23" fmla="*/ 522514 w 655634"/>
                  <a:gd name="connsiteY23" fmla="*/ 350044 h 1577952"/>
                  <a:gd name="connsiteX24" fmla="*/ 531223 w 655634"/>
                  <a:gd name="connsiteY24" fmla="*/ 323918 h 1577952"/>
                  <a:gd name="connsiteX25" fmla="*/ 557348 w 655634"/>
                  <a:gd name="connsiteY25" fmla="*/ 297792 h 1577952"/>
                  <a:gd name="connsiteX26" fmla="*/ 574765 w 655634"/>
                  <a:gd name="connsiteY26" fmla="*/ 262958 h 1577952"/>
                  <a:gd name="connsiteX27" fmla="*/ 609600 w 655634"/>
                  <a:gd name="connsiteY27" fmla="*/ 210707 h 1577952"/>
                  <a:gd name="connsiteX28" fmla="*/ 627017 w 655634"/>
                  <a:gd name="connsiteY28" fmla="*/ 184581 h 1577952"/>
                  <a:gd name="connsiteX29" fmla="*/ 644434 w 655634"/>
                  <a:gd name="connsiteY29" fmla="*/ 132329 h 1577952"/>
                  <a:gd name="connsiteX30" fmla="*/ 653143 w 655634"/>
                  <a:gd name="connsiteY30" fmla="*/ 106204 h 1577952"/>
                  <a:gd name="connsiteX31" fmla="*/ 595993 w 655634"/>
                  <a:gd name="connsiteY31" fmla="*/ 0 h 1577952"/>
                  <a:gd name="connsiteX0" fmla="*/ 595993 w 655634"/>
                  <a:gd name="connsiteY0" fmla="*/ 0 h 1577952"/>
                  <a:gd name="connsiteX1" fmla="*/ 123688 w 655634"/>
                  <a:gd name="connsiteY1" fmla="*/ 358752 h 1577952"/>
                  <a:gd name="connsiteX2" fmla="*/ 52251 w 655634"/>
                  <a:gd name="connsiteY2" fmla="*/ 1203484 h 1577952"/>
                  <a:gd name="connsiteX3" fmla="*/ 43543 w 655634"/>
                  <a:gd name="connsiteY3" fmla="*/ 1238318 h 1577952"/>
                  <a:gd name="connsiteX4" fmla="*/ 34834 w 655634"/>
                  <a:gd name="connsiteY4" fmla="*/ 1281861 h 1577952"/>
                  <a:gd name="connsiteX5" fmla="*/ 26125 w 655634"/>
                  <a:gd name="connsiteY5" fmla="*/ 1351529 h 1577952"/>
                  <a:gd name="connsiteX6" fmla="*/ 8708 w 655634"/>
                  <a:gd name="connsiteY6" fmla="*/ 1403781 h 1577952"/>
                  <a:gd name="connsiteX7" fmla="*/ 0 w 655634"/>
                  <a:gd name="connsiteY7" fmla="*/ 1473449 h 1577952"/>
                  <a:gd name="connsiteX8" fmla="*/ 182880 w 655634"/>
                  <a:gd name="connsiteY8" fmla="*/ 1560535 h 1577952"/>
                  <a:gd name="connsiteX9" fmla="*/ 278674 w 655634"/>
                  <a:gd name="connsiteY9" fmla="*/ 1577952 h 1577952"/>
                  <a:gd name="connsiteX10" fmla="*/ 452845 w 655634"/>
                  <a:gd name="connsiteY10" fmla="*/ 1569244 h 1577952"/>
                  <a:gd name="connsiteX11" fmla="*/ 496388 w 655634"/>
                  <a:gd name="connsiteY11" fmla="*/ 1525701 h 1577952"/>
                  <a:gd name="connsiteX12" fmla="*/ 522514 w 655634"/>
                  <a:gd name="connsiteY12" fmla="*/ 1499575 h 1577952"/>
                  <a:gd name="connsiteX13" fmla="*/ 539931 w 655634"/>
                  <a:gd name="connsiteY13" fmla="*/ 1473449 h 1577952"/>
                  <a:gd name="connsiteX14" fmla="*/ 522514 w 655634"/>
                  <a:gd name="connsiteY14" fmla="*/ 1255735 h 1577952"/>
                  <a:gd name="connsiteX15" fmla="*/ 513805 w 655634"/>
                  <a:gd name="connsiteY15" fmla="*/ 1090272 h 1577952"/>
                  <a:gd name="connsiteX16" fmla="*/ 496388 w 655634"/>
                  <a:gd name="connsiteY16" fmla="*/ 977061 h 1577952"/>
                  <a:gd name="connsiteX17" fmla="*/ 487680 w 655634"/>
                  <a:gd name="connsiteY17" fmla="*/ 881267 h 1577952"/>
                  <a:gd name="connsiteX18" fmla="*/ 461554 w 655634"/>
                  <a:gd name="connsiteY18" fmla="*/ 794181 h 1577952"/>
                  <a:gd name="connsiteX19" fmla="*/ 435428 w 655634"/>
                  <a:gd name="connsiteY19" fmla="*/ 663552 h 1577952"/>
                  <a:gd name="connsiteX20" fmla="*/ 444137 w 655634"/>
                  <a:gd name="connsiteY20" fmla="*/ 506798 h 1577952"/>
                  <a:gd name="connsiteX21" fmla="*/ 478971 w 655634"/>
                  <a:gd name="connsiteY21" fmla="*/ 437129 h 1577952"/>
                  <a:gd name="connsiteX22" fmla="*/ 505097 w 655634"/>
                  <a:gd name="connsiteY22" fmla="*/ 376169 h 1577952"/>
                  <a:gd name="connsiteX23" fmla="*/ 522514 w 655634"/>
                  <a:gd name="connsiteY23" fmla="*/ 350044 h 1577952"/>
                  <a:gd name="connsiteX24" fmla="*/ 531223 w 655634"/>
                  <a:gd name="connsiteY24" fmla="*/ 323918 h 1577952"/>
                  <a:gd name="connsiteX25" fmla="*/ 557348 w 655634"/>
                  <a:gd name="connsiteY25" fmla="*/ 297792 h 1577952"/>
                  <a:gd name="connsiteX26" fmla="*/ 574765 w 655634"/>
                  <a:gd name="connsiteY26" fmla="*/ 262958 h 1577952"/>
                  <a:gd name="connsiteX27" fmla="*/ 609600 w 655634"/>
                  <a:gd name="connsiteY27" fmla="*/ 210707 h 1577952"/>
                  <a:gd name="connsiteX28" fmla="*/ 627017 w 655634"/>
                  <a:gd name="connsiteY28" fmla="*/ 184581 h 1577952"/>
                  <a:gd name="connsiteX29" fmla="*/ 644434 w 655634"/>
                  <a:gd name="connsiteY29" fmla="*/ 132329 h 1577952"/>
                  <a:gd name="connsiteX30" fmla="*/ 653143 w 655634"/>
                  <a:gd name="connsiteY30" fmla="*/ 106204 h 1577952"/>
                  <a:gd name="connsiteX31" fmla="*/ 595993 w 655634"/>
                  <a:gd name="connsiteY31" fmla="*/ 0 h 1577952"/>
                  <a:gd name="connsiteX0" fmla="*/ 595993 w 655634"/>
                  <a:gd name="connsiteY0" fmla="*/ 7401 h 1585353"/>
                  <a:gd name="connsiteX1" fmla="*/ 123688 w 655634"/>
                  <a:gd name="connsiteY1" fmla="*/ 366153 h 1585353"/>
                  <a:gd name="connsiteX2" fmla="*/ 52251 w 655634"/>
                  <a:gd name="connsiteY2" fmla="*/ 1210885 h 1585353"/>
                  <a:gd name="connsiteX3" fmla="*/ 43543 w 655634"/>
                  <a:gd name="connsiteY3" fmla="*/ 1245719 h 1585353"/>
                  <a:gd name="connsiteX4" fmla="*/ 34834 w 655634"/>
                  <a:gd name="connsiteY4" fmla="*/ 1289262 h 1585353"/>
                  <a:gd name="connsiteX5" fmla="*/ 26125 w 655634"/>
                  <a:gd name="connsiteY5" fmla="*/ 1358930 h 1585353"/>
                  <a:gd name="connsiteX6" fmla="*/ 8708 w 655634"/>
                  <a:gd name="connsiteY6" fmla="*/ 1411182 h 1585353"/>
                  <a:gd name="connsiteX7" fmla="*/ 0 w 655634"/>
                  <a:gd name="connsiteY7" fmla="*/ 1480850 h 1585353"/>
                  <a:gd name="connsiteX8" fmla="*/ 182880 w 655634"/>
                  <a:gd name="connsiteY8" fmla="*/ 1567936 h 1585353"/>
                  <a:gd name="connsiteX9" fmla="*/ 278674 w 655634"/>
                  <a:gd name="connsiteY9" fmla="*/ 1585353 h 1585353"/>
                  <a:gd name="connsiteX10" fmla="*/ 452845 w 655634"/>
                  <a:gd name="connsiteY10" fmla="*/ 1576645 h 1585353"/>
                  <a:gd name="connsiteX11" fmla="*/ 496388 w 655634"/>
                  <a:gd name="connsiteY11" fmla="*/ 1533102 h 1585353"/>
                  <a:gd name="connsiteX12" fmla="*/ 522514 w 655634"/>
                  <a:gd name="connsiteY12" fmla="*/ 1506976 h 1585353"/>
                  <a:gd name="connsiteX13" fmla="*/ 539931 w 655634"/>
                  <a:gd name="connsiteY13" fmla="*/ 1480850 h 1585353"/>
                  <a:gd name="connsiteX14" fmla="*/ 522514 w 655634"/>
                  <a:gd name="connsiteY14" fmla="*/ 1263136 h 1585353"/>
                  <a:gd name="connsiteX15" fmla="*/ 513805 w 655634"/>
                  <a:gd name="connsiteY15" fmla="*/ 1097673 h 1585353"/>
                  <a:gd name="connsiteX16" fmla="*/ 496388 w 655634"/>
                  <a:gd name="connsiteY16" fmla="*/ 984462 h 1585353"/>
                  <a:gd name="connsiteX17" fmla="*/ 487680 w 655634"/>
                  <a:gd name="connsiteY17" fmla="*/ 888668 h 1585353"/>
                  <a:gd name="connsiteX18" fmla="*/ 461554 w 655634"/>
                  <a:gd name="connsiteY18" fmla="*/ 801582 h 1585353"/>
                  <a:gd name="connsiteX19" fmla="*/ 435428 w 655634"/>
                  <a:gd name="connsiteY19" fmla="*/ 670953 h 1585353"/>
                  <a:gd name="connsiteX20" fmla="*/ 444137 w 655634"/>
                  <a:gd name="connsiteY20" fmla="*/ 514199 h 1585353"/>
                  <a:gd name="connsiteX21" fmla="*/ 478971 w 655634"/>
                  <a:gd name="connsiteY21" fmla="*/ 444530 h 1585353"/>
                  <a:gd name="connsiteX22" fmla="*/ 505097 w 655634"/>
                  <a:gd name="connsiteY22" fmla="*/ 383570 h 1585353"/>
                  <a:gd name="connsiteX23" fmla="*/ 522514 w 655634"/>
                  <a:gd name="connsiteY23" fmla="*/ 357445 h 1585353"/>
                  <a:gd name="connsiteX24" fmla="*/ 531223 w 655634"/>
                  <a:gd name="connsiteY24" fmla="*/ 331319 h 1585353"/>
                  <a:gd name="connsiteX25" fmla="*/ 557348 w 655634"/>
                  <a:gd name="connsiteY25" fmla="*/ 305193 h 1585353"/>
                  <a:gd name="connsiteX26" fmla="*/ 574765 w 655634"/>
                  <a:gd name="connsiteY26" fmla="*/ 270359 h 1585353"/>
                  <a:gd name="connsiteX27" fmla="*/ 609600 w 655634"/>
                  <a:gd name="connsiteY27" fmla="*/ 218108 h 1585353"/>
                  <a:gd name="connsiteX28" fmla="*/ 627017 w 655634"/>
                  <a:gd name="connsiteY28" fmla="*/ 191982 h 1585353"/>
                  <a:gd name="connsiteX29" fmla="*/ 644434 w 655634"/>
                  <a:gd name="connsiteY29" fmla="*/ 139730 h 1585353"/>
                  <a:gd name="connsiteX30" fmla="*/ 653143 w 655634"/>
                  <a:gd name="connsiteY30" fmla="*/ 113605 h 1585353"/>
                  <a:gd name="connsiteX31" fmla="*/ 595993 w 655634"/>
                  <a:gd name="connsiteY31" fmla="*/ 7401 h 1585353"/>
                  <a:gd name="connsiteX0" fmla="*/ 595993 w 655634"/>
                  <a:gd name="connsiteY0" fmla="*/ 7401 h 1585353"/>
                  <a:gd name="connsiteX1" fmla="*/ 123688 w 655634"/>
                  <a:gd name="connsiteY1" fmla="*/ 366153 h 1585353"/>
                  <a:gd name="connsiteX2" fmla="*/ 52251 w 655634"/>
                  <a:gd name="connsiteY2" fmla="*/ 1210885 h 1585353"/>
                  <a:gd name="connsiteX3" fmla="*/ 43543 w 655634"/>
                  <a:gd name="connsiteY3" fmla="*/ 1245719 h 1585353"/>
                  <a:gd name="connsiteX4" fmla="*/ 34834 w 655634"/>
                  <a:gd name="connsiteY4" fmla="*/ 1289262 h 1585353"/>
                  <a:gd name="connsiteX5" fmla="*/ 26125 w 655634"/>
                  <a:gd name="connsiteY5" fmla="*/ 1358930 h 1585353"/>
                  <a:gd name="connsiteX6" fmla="*/ 8708 w 655634"/>
                  <a:gd name="connsiteY6" fmla="*/ 1411182 h 1585353"/>
                  <a:gd name="connsiteX7" fmla="*/ 0 w 655634"/>
                  <a:gd name="connsiteY7" fmla="*/ 1480850 h 1585353"/>
                  <a:gd name="connsiteX8" fmla="*/ 182880 w 655634"/>
                  <a:gd name="connsiteY8" fmla="*/ 1567936 h 1585353"/>
                  <a:gd name="connsiteX9" fmla="*/ 278674 w 655634"/>
                  <a:gd name="connsiteY9" fmla="*/ 1585353 h 1585353"/>
                  <a:gd name="connsiteX10" fmla="*/ 452845 w 655634"/>
                  <a:gd name="connsiteY10" fmla="*/ 1576645 h 1585353"/>
                  <a:gd name="connsiteX11" fmla="*/ 496388 w 655634"/>
                  <a:gd name="connsiteY11" fmla="*/ 1533102 h 1585353"/>
                  <a:gd name="connsiteX12" fmla="*/ 522514 w 655634"/>
                  <a:gd name="connsiteY12" fmla="*/ 1506976 h 1585353"/>
                  <a:gd name="connsiteX13" fmla="*/ 539931 w 655634"/>
                  <a:gd name="connsiteY13" fmla="*/ 1480850 h 1585353"/>
                  <a:gd name="connsiteX14" fmla="*/ 522514 w 655634"/>
                  <a:gd name="connsiteY14" fmla="*/ 1263136 h 1585353"/>
                  <a:gd name="connsiteX15" fmla="*/ 513805 w 655634"/>
                  <a:gd name="connsiteY15" fmla="*/ 1097673 h 1585353"/>
                  <a:gd name="connsiteX16" fmla="*/ 496388 w 655634"/>
                  <a:gd name="connsiteY16" fmla="*/ 984462 h 1585353"/>
                  <a:gd name="connsiteX17" fmla="*/ 487680 w 655634"/>
                  <a:gd name="connsiteY17" fmla="*/ 888668 h 1585353"/>
                  <a:gd name="connsiteX18" fmla="*/ 461554 w 655634"/>
                  <a:gd name="connsiteY18" fmla="*/ 801582 h 1585353"/>
                  <a:gd name="connsiteX19" fmla="*/ 435428 w 655634"/>
                  <a:gd name="connsiteY19" fmla="*/ 670953 h 1585353"/>
                  <a:gd name="connsiteX20" fmla="*/ 444137 w 655634"/>
                  <a:gd name="connsiteY20" fmla="*/ 514199 h 1585353"/>
                  <a:gd name="connsiteX21" fmla="*/ 478971 w 655634"/>
                  <a:gd name="connsiteY21" fmla="*/ 444530 h 1585353"/>
                  <a:gd name="connsiteX22" fmla="*/ 505097 w 655634"/>
                  <a:gd name="connsiteY22" fmla="*/ 383570 h 1585353"/>
                  <a:gd name="connsiteX23" fmla="*/ 522514 w 655634"/>
                  <a:gd name="connsiteY23" fmla="*/ 357445 h 1585353"/>
                  <a:gd name="connsiteX24" fmla="*/ 531223 w 655634"/>
                  <a:gd name="connsiteY24" fmla="*/ 331319 h 1585353"/>
                  <a:gd name="connsiteX25" fmla="*/ 557348 w 655634"/>
                  <a:gd name="connsiteY25" fmla="*/ 305193 h 1585353"/>
                  <a:gd name="connsiteX26" fmla="*/ 574765 w 655634"/>
                  <a:gd name="connsiteY26" fmla="*/ 270359 h 1585353"/>
                  <a:gd name="connsiteX27" fmla="*/ 609600 w 655634"/>
                  <a:gd name="connsiteY27" fmla="*/ 218108 h 1585353"/>
                  <a:gd name="connsiteX28" fmla="*/ 627017 w 655634"/>
                  <a:gd name="connsiteY28" fmla="*/ 191982 h 1585353"/>
                  <a:gd name="connsiteX29" fmla="*/ 644434 w 655634"/>
                  <a:gd name="connsiteY29" fmla="*/ 139730 h 1585353"/>
                  <a:gd name="connsiteX30" fmla="*/ 653143 w 655634"/>
                  <a:gd name="connsiteY30" fmla="*/ 113605 h 1585353"/>
                  <a:gd name="connsiteX31" fmla="*/ 595993 w 655634"/>
                  <a:gd name="connsiteY31" fmla="*/ 7401 h 1585353"/>
                  <a:gd name="connsiteX0" fmla="*/ 603137 w 655161"/>
                  <a:gd name="connsiteY0" fmla="*/ 7304 h 1587638"/>
                  <a:gd name="connsiteX1" fmla="*/ 123688 w 655161"/>
                  <a:gd name="connsiteY1" fmla="*/ 368438 h 1587638"/>
                  <a:gd name="connsiteX2" fmla="*/ 52251 w 655161"/>
                  <a:gd name="connsiteY2" fmla="*/ 1213170 h 1587638"/>
                  <a:gd name="connsiteX3" fmla="*/ 43543 w 655161"/>
                  <a:gd name="connsiteY3" fmla="*/ 1248004 h 1587638"/>
                  <a:gd name="connsiteX4" fmla="*/ 34834 w 655161"/>
                  <a:gd name="connsiteY4" fmla="*/ 1291547 h 1587638"/>
                  <a:gd name="connsiteX5" fmla="*/ 26125 w 655161"/>
                  <a:gd name="connsiteY5" fmla="*/ 1361215 h 1587638"/>
                  <a:gd name="connsiteX6" fmla="*/ 8708 w 655161"/>
                  <a:gd name="connsiteY6" fmla="*/ 1413467 h 1587638"/>
                  <a:gd name="connsiteX7" fmla="*/ 0 w 655161"/>
                  <a:gd name="connsiteY7" fmla="*/ 1483135 h 1587638"/>
                  <a:gd name="connsiteX8" fmla="*/ 182880 w 655161"/>
                  <a:gd name="connsiteY8" fmla="*/ 1570221 h 1587638"/>
                  <a:gd name="connsiteX9" fmla="*/ 278674 w 655161"/>
                  <a:gd name="connsiteY9" fmla="*/ 1587638 h 1587638"/>
                  <a:gd name="connsiteX10" fmla="*/ 452845 w 655161"/>
                  <a:gd name="connsiteY10" fmla="*/ 1578930 h 1587638"/>
                  <a:gd name="connsiteX11" fmla="*/ 496388 w 655161"/>
                  <a:gd name="connsiteY11" fmla="*/ 1535387 h 1587638"/>
                  <a:gd name="connsiteX12" fmla="*/ 522514 w 655161"/>
                  <a:gd name="connsiteY12" fmla="*/ 1509261 h 1587638"/>
                  <a:gd name="connsiteX13" fmla="*/ 539931 w 655161"/>
                  <a:gd name="connsiteY13" fmla="*/ 1483135 h 1587638"/>
                  <a:gd name="connsiteX14" fmla="*/ 522514 w 655161"/>
                  <a:gd name="connsiteY14" fmla="*/ 1265421 h 1587638"/>
                  <a:gd name="connsiteX15" fmla="*/ 513805 w 655161"/>
                  <a:gd name="connsiteY15" fmla="*/ 1099958 h 1587638"/>
                  <a:gd name="connsiteX16" fmla="*/ 496388 w 655161"/>
                  <a:gd name="connsiteY16" fmla="*/ 986747 h 1587638"/>
                  <a:gd name="connsiteX17" fmla="*/ 487680 w 655161"/>
                  <a:gd name="connsiteY17" fmla="*/ 890953 h 1587638"/>
                  <a:gd name="connsiteX18" fmla="*/ 461554 w 655161"/>
                  <a:gd name="connsiteY18" fmla="*/ 803867 h 1587638"/>
                  <a:gd name="connsiteX19" fmla="*/ 435428 w 655161"/>
                  <a:gd name="connsiteY19" fmla="*/ 673238 h 1587638"/>
                  <a:gd name="connsiteX20" fmla="*/ 444137 w 655161"/>
                  <a:gd name="connsiteY20" fmla="*/ 516484 h 1587638"/>
                  <a:gd name="connsiteX21" fmla="*/ 478971 w 655161"/>
                  <a:gd name="connsiteY21" fmla="*/ 446815 h 1587638"/>
                  <a:gd name="connsiteX22" fmla="*/ 505097 w 655161"/>
                  <a:gd name="connsiteY22" fmla="*/ 385855 h 1587638"/>
                  <a:gd name="connsiteX23" fmla="*/ 522514 w 655161"/>
                  <a:gd name="connsiteY23" fmla="*/ 359730 h 1587638"/>
                  <a:gd name="connsiteX24" fmla="*/ 531223 w 655161"/>
                  <a:gd name="connsiteY24" fmla="*/ 333604 h 1587638"/>
                  <a:gd name="connsiteX25" fmla="*/ 557348 w 655161"/>
                  <a:gd name="connsiteY25" fmla="*/ 307478 h 1587638"/>
                  <a:gd name="connsiteX26" fmla="*/ 574765 w 655161"/>
                  <a:gd name="connsiteY26" fmla="*/ 272644 h 1587638"/>
                  <a:gd name="connsiteX27" fmla="*/ 609600 w 655161"/>
                  <a:gd name="connsiteY27" fmla="*/ 220393 h 1587638"/>
                  <a:gd name="connsiteX28" fmla="*/ 627017 w 655161"/>
                  <a:gd name="connsiteY28" fmla="*/ 194267 h 1587638"/>
                  <a:gd name="connsiteX29" fmla="*/ 644434 w 655161"/>
                  <a:gd name="connsiteY29" fmla="*/ 142015 h 1587638"/>
                  <a:gd name="connsiteX30" fmla="*/ 653143 w 655161"/>
                  <a:gd name="connsiteY30" fmla="*/ 115890 h 1587638"/>
                  <a:gd name="connsiteX31" fmla="*/ 603137 w 655161"/>
                  <a:gd name="connsiteY31" fmla="*/ 7304 h 1587638"/>
                  <a:gd name="connsiteX0" fmla="*/ 603137 w 655161"/>
                  <a:gd name="connsiteY0" fmla="*/ 7304 h 1587638"/>
                  <a:gd name="connsiteX1" fmla="*/ 307045 w 655161"/>
                  <a:gd name="connsiteY1" fmla="*/ 227945 h 1587638"/>
                  <a:gd name="connsiteX2" fmla="*/ 52251 w 655161"/>
                  <a:gd name="connsiteY2" fmla="*/ 1213170 h 1587638"/>
                  <a:gd name="connsiteX3" fmla="*/ 43543 w 655161"/>
                  <a:gd name="connsiteY3" fmla="*/ 1248004 h 1587638"/>
                  <a:gd name="connsiteX4" fmla="*/ 34834 w 655161"/>
                  <a:gd name="connsiteY4" fmla="*/ 1291547 h 1587638"/>
                  <a:gd name="connsiteX5" fmla="*/ 26125 w 655161"/>
                  <a:gd name="connsiteY5" fmla="*/ 1361215 h 1587638"/>
                  <a:gd name="connsiteX6" fmla="*/ 8708 w 655161"/>
                  <a:gd name="connsiteY6" fmla="*/ 1413467 h 1587638"/>
                  <a:gd name="connsiteX7" fmla="*/ 0 w 655161"/>
                  <a:gd name="connsiteY7" fmla="*/ 1483135 h 1587638"/>
                  <a:gd name="connsiteX8" fmla="*/ 182880 w 655161"/>
                  <a:gd name="connsiteY8" fmla="*/ 1570221 h 1587638"/>
                  <a:gd name="connsiteX9" fmla="*/ 278674 w 655161"/>
                  <a:gd name="connsiteY9" fmla="*/ 1587638 h 1587638"/>
                  <a:gd name="connsiteX10" fmla="*/ 452845 w 655161"/>
                  <a:gd name="connsiteY10" fmla="*/ 1578930 h 1587638"/>
                  <a:gd name="connsiteX11" fmla="*/ 496388 w 655161"/>
                  <a:gd name="connsiteY11" fmla="*/ 1535387 h 1587638"/>
                  <a:gd name="connsiteX12" fmla="*/ 522514 w 655161"/>
                  <a:gd name="connsiteY12" fmla="*/ 1509261 h 1587638"/>
                  <a:gd name="connsiteX13" fmla="*/ 539931 w 655161"/>
                  <a:gd name="connsiteY13" fmla="*/ 1483135 h 1587638"/>
                  <a:gd name="connsiteX14" fmla="*/ 522514 w 655161"/>
                  <a:gd name="connsiteY14" fmla="*/ 1265421 h 1587638"/>
                  <a:gd name="connsiteX15" fmla="*/ 513805 w 655161"/>
                  <a:gd name="connsiteY15" fmla="*/ 1099958 h 1587638"/>
                  <a:gd name="connsiteX16" fmla="*/ 496388 w 655161"/>
                  <a:gd name="connsiteY16" fmla="*/ 986747 h 1587638"/>
                  <a:gd name="connsiteX17" fmla="*/ 487680 w 655161"/>
                  <a:gd name="connsiteY17" fmla="*/ 890953 h 1587638"/>
                  <a:gd name="connsiteX18" fmla="*/ 461554 w 655161"/>
                  <a:gd name="connsiteY18" fmla="*/ 803867 h 1587638"/>
                  <a:gd name="connsiteX19" fmla="*/ 435428 w 655161"/>
                  <a:gd name="connsiteY19" fmla="*/ 673238 h 1587638"/>
                  <a:gd name="connsiteX20" fmla="*/ 444137 w 655161"/>
                  <a:gd name="connsiteY20" fmla="*/ 516484 h 1587638"/>
                  <a:gd name="connsiteX21" fmla="*/ 478971 w 655161"/>
                  <a:gd name="connsiteY21" fmla="*/ 446815 h 1587638"/>
                  <a:gd name="connsiteX22" fmla="*/ 505097 w 655161"/>
                  <a:gd name="connsiteY22" fmla="*/ 385855 h 1587638"/>
                  <a:gd name="connsiteX23" fmla="*/ 522514 w 655161"/>
                  <a:gd name="connsiteY23" fmla="*/ 359730 h 1587638"/>
                  <a:gd name="connsiteX24" fmla="*/ 531223 w 655161"/>
                  <a:gd name="connsiteY24" fmla="*/ 333604 h 1587638"/>
                  <a:gd name="connsiteX25" fmla="*/ 557348 w 655161"/>
                  <a:gd name="connsiteY25" fmla="*/ 307478 h 1587638"/>
                  <a:gd name="connsiteX26" fmla="*/ 574765 w 655161"/>
                  <a:gd name="connsiteY26" fmla="*/ 272644 h 1587638"/>
                  <a:gd name="connsiteX27" fmla="*/ 609600 w 655161"/>
                  <a:gd name="connsiteY27" fmla="*/ 220393 h 1587638"/>
                  <a:gd name="connsiteX28" fmla="*/ 627017 w 655161"/>
                  <a:gd name="connsiteY28" fmla="*/ 194267 h 1587638"/>
                  <a:gd name="connsiteX29" fmla="*/ 644434 w 655161"/>
                  <a:gd name="connsiteY29" fmla="*/ 142015 h 1587638"/>
                  <a:gd name="connsiteX30" fmla="*/ 653143 w 655161"/>
                  <a:gd name="connsiteY30" fmla="*/ 115890 h 1587638"/>
                  <a:gd name="connsiteX31" fmla="*/ 603137 w 655161"/>
                  <a:gd name="connsiteY31" fmla="*/ 7304 h 1587638"/>
                  <a:gd name="connsiteX0" fmla="*/ 603137 w 655161"/>
                  <a:gd name="connsiteY0" fmla="*/ 7304 h 1587638"/>
                  <a:gd name="connsiteX1" fmla="*/ 307045 w 655161"/>
                  <a:gd name="connsiteY1" fmla="*/ 227945 h 1587638"/>
                  <a:gd name="connsiteX2" fmla="*/ 52251 w 655161"/>
                  <a:gd name="connsiteY2" fmla="*/ 1213170 h 1587638"/>
                  <a:gd name="connsiteX3" fmla="*/ 43543 w 655161"/>
                  <a:gd name="connsiteY3" fmla="*/ 1248004 h 1587638"/>
                  <a:gd name="connsiteX4" fmla="*/ 34834 w 655161"/>
                  <a:gd name="connsiteY4" fmla="*/ 1291547 h 1587638"/>
                  <a:gd name="connsiteX5" fmla="*/ 26125 w 655161"/>
                  <a:gd name="connsiteY5" fmla="*/ 1361215 h 1587638"/>
                  <a:gd name="connsiteX6" fmla="*/ 8708 w 655161"/>
                  <a:gd name="connsiteY6" fmla="*/ 1413467 h 1587638"/>
                  <a:gd name="connsiteX7" fmla="*/ 0 w 655161"/>
                  <a:gd name="connsiteY7" fmla="*/ 1483135 h 1587638"/>
                  <a:gd name="connsiteX8" fmla="*/ 182880 w 655161"/>
                  <a:gd name="connsiteY8" fmla="*/ 1570221 h 1587638"/>
                  <a:gd name="connsiteX9" fmla="*/ 278674 w 655161"/>
                  <a:gd name="connsiteY9" fmla="*/ 1587638 h 1587638"/>
                  <a:gd name="connsiteX10" fmla="*/ 452845 w 655161"/>
                  <a:gd name="connsiteY10" fmla="*/ 1578930 h 1587638"/>
                  <a:gd name="connsiteX11" fmla="*/ 496388 w 655161"/>
                  <a:gd name="connsiteY11" fmla="*/ 1535387 h 1587638"/>
                  <a:gd name="connsiteX12" fmla="*/ 522514 w 655161"/>
                  <a:gd name="connsiteY12" fmla="*/ 1509261 h 1587638"/>
                  <a:gd name="connsiteX13" fmla="*/ 539931 w 655161"/>
                  <a:gd name="connsiteY13" fmla="*/ 1483135 h 1587638"/>
                  <a:gd name="connsiteX14" fmla="*/ 522514 w 655161"/>
                  <a:gd name="connsiteY14" fmla="*/ 1265421 h 1587638"/>
                  <a:gd name="connsiteX15" fmla="*/ 513805 w 655161"/>
                  <a:gd name="connsiteY15" fmla="*/ 1099958 h 1587638"/>
                  <a:gd name="connsiteX16" fmla="*/ 496388 w 655161"/>
                  <a:gd name="connsiteY16" fmla="*/ 986747 h 1587638"/>
                  <a:gd name="connsiteX17" fmla="*/ 487680 w 655161"/>
                  <a:gd name="connsiteY17" fmla="*/ 890953 h 1587638"/>
                  <a:gd name="connsiteX18" fmla="*/ 461554 w 655161"/>
                  <a:gd name="connsiteY18" fmla="*/ 803867 h 1587638"/>
                  <a:gd name="connsiteX19" fmla="*/ 435428 w 655161"/>
                  <a:gd name="connsiteY19" fmla="*/ 673238 h 1587638"/>
                  <a:gd name="connsiteX20" fmla="*/ 444137 w 655161"/>
                  <a:gd name="connsiteY20" fmla="*/ 516484 h 1587638"/>
                  <a:gd name="connsiteX21" fmla="*/ 478971 w 655161"/>
                  <a:gd name="connsiteY21" fmla="*/ 446815 h 1587638"/>
                  <a:gd name="connsiteX22" fmla="*/ 505097 w 655161"/>
                  <a:gd name="connsiteY22" fmla="*/ 385855 h 1587638"/>
                  <a:gd name="connsiteX23" fmla="*/ 522514 w 655161"/>
                  <a:gd name="connsiteY23" fmla="*/ 359730 h 1587638"/>
                  <a:gd name="connsiteX24" fmla="*/ 531223 w 655161"/>
                  <a:gd name="connsiteY24" fmla="*/ 333604 h 1587638"/>
                  <a:gd name="connsiteX25" fmla="*/ 557348 w 655161"/>
                  <a:gd name="connsiteY25" fmla="*/ 307478 h 1587638"/>
                  <a:gd name="connsiteX26" fmla="*/ 574765 w 655161"/>
                  <a:gd name="connsiteY26" fmla="*/ 272644 h 1587638"/>
                  <a:gd name="connsiteX27" fmla="*/ 609600 w 655161"/>
                  <a:gd name="connsiteY27" fmla="*/ 220393 h 1587638"/>
                  <a:gd name="connsiteX28" fmla="*/ 627017 w 655161"/>
                  <a:gd name="connsiteY28" fmla="*/ 194267 h 1587638"/>
                  <a:gd name="connsiteX29" fmla="*/ 644434 w 655161"/>
                  <a:gd name="connsiteY29" fmla="*/ 142015 h 1587638"/>
                  <a:gd name="connsiteX30" fmla="*/ 653143 w 655161"/>
                  <a:gd name="connsiteY30" fmla="*/ 115890 h 1587638"/>
                  <a:gd name="connsiteX31" fmla="*/ 603137 w 655161"/>
                  <a:gd name="connsiteY31" fmla="*/ 7304 h 1587638"/>
                  <a:gd name="connsiteX0" fmla="*/ 595993 w 655634"/>
                  <a:gd name="connsiteY0" fmla="*/ 8159 h 1569443"/>
                  <a:gd name="connsiteX1" fmla="*/ 307045 w 655634"/>
                  <a:gd name="connsiteY1" fmla="*/ 209750 h 1569443"/>
                  <a:gd name="connsiteX2" fmla="*/ 52251 w 655634"/>
                  <a:gd name="connsiteY2" fmla="*/ 1194975 h 1569443"/>
                  <a:gd name="connsiteX3" fmla="*/ 43543 w 655634"/>
                  <a:gd name="connsiteY3" fmla="*/ 1229809 h 1569443"/>
                  <a:gd name="connsiteX4" fmla="*/ 34834 w 655634"/>
                  <a:gd name="connsiteY4" fmla="*/ 1273352 h 1569443"/>
                  <a:gd name="connsiteX5" fmla="*/ 26125 w 655634"/>
                  <a:gd name="connsiteY5" fmla="*/ 1343020 h 1569443"/>
                  <a:gd name="connsiteX6" fmla="*/ 8708 w 655634"/>
                  <a:gd name="connsiteY6" fmla="*/ 1395272 h 1569443"/>
                  <a:gd name="connsiteX7" fmla="*/ 0 w 655634"/>
                  <a:gd name="connsiteY7" fmla="*/ 1464940 h 1569443"/>
                  <a:gd name="connsiteX8" fmla="*/ 182880 w 655634"/>
                  <a:gd name="connsiteY8" fmla="*/ 1552026 h 1569443"/>
                  <a:gd name="connsiteX9" fmla="*/ 278674 w 655634"/>
                  <a:gd name="connsiteY9" fmla="*/ 1569443 h 1569443"/>
                  <a:gd name="connsiteX10" fmla="*/ 452845 w 655634"/>
                  <a:gd name="connsiteY10" fmla="*/ 1560735 h 1569443"/>
                  <a:gd name="connsiteX11" fmla="*/ 496388 w 655634"/>
                  <a:gd name="connsiteY11" fmla="*/ 1517192 h 1569443"/>
                  <a:gd name="connsiteX12" fmla="*/ 522514 w 655634"/>
                  <a:gd name="connsiteY12" fmla="*/ 1491066 h 1569443"/>
                  <a:gd name="connsiteX13" fmla="*/ 539931 w 655634"/>
                  <a:gd name="connsiteY13" fmla="*/ 1464940 h 1569443"/>
                  <a:gd name="connsiteX14" fmla="*/ 522514 w 655634"/>
                  <a:gd name="connsiteY14" fmla="*/ 1247226 h 1569443"/>
                  <a:gd name="connsiteX15" fmla="*/ 513805 w 655634"/>
                  <a:gd name="connsiteY15" fmla="*/ 1081763 h 1569443"/>
                  <a:gd name="connsiteX16" fmla="*/ 496388 w 655634"/>
                  <a:gd name="connsiteY16" fmla="*/ 968552 h 1569443"/>
                  <a:gd name="connsiteX17" fmla="*/ 487680 w 655634"/>
                  <a:gd name="connsiteY17" fmla="*/ 872758 h 1569443"/>
                  <a:gd name="connsiteX18" fmla="*/ 461554 w 655634"/>
                  <a:gd name="connsiteY18" fmla="*/ 785672 h 1569443"/>
                  <a:gd name="connsiteX19" fmla="*/ 435428 w 655634"/>
                  <a:gd name="connsiteY19" fmla="*/ 655043 h 1569443"/>
                  <a:gd name="connsiteX20" fmla="*/ 444137 w 655634"/>
                  <a:gd name="connsiteY20" fmla="*/ 498289 h 1569443"/>
                  <a:gd name="connsiteX21" fmla="*/ 478971 w 655634"/>
                  <a:gd name="connsiteY21" fmla="*/ 428620 h 1569443"/>
                  <a:gd name="connsiteX22" fmla="*/ 505097 w 655634"/>
                  <a:gd name="connsiteY22" fmla="*/ 367660 h 1569443"/>
                  <a:gd name="connsiteX23" fmla="*/ 522514 w 655634"/>
                  <a:gd name="connsiteY23" fmla="*/ 341535 h 1569443"/>
                  <a:gd name="connsiteX24" fmla="*/ 531223 w 655634"/>
                  <a:gd name="connsiteY24" fmla="*/ 315409 h 1569443"/>
                  <a:gd name="connsiteX25" fmla="*/ 557348 w 655634"/>
                  <a:gd name="connsiteY25" fmla="*/ 289283 h 1569443"/>
                  <a:gd name="connsiteX26" fmla="*/ 574765 w 655634"/>
                  <a:gd name="connsiteY26" fmla="*/ 254449 h 1569443"/>
                  <a:gd name="connsiteX27" fmla="*/ 609600 w 655634"/>
                  <a:gd name="connsiteY27" fmla="*/ 202198 h 1569443"/>
                  <a:gd name="connsiteX28" fmla="*/ 627017 w 655634"/>
                  <a:gd name="connsiteY28" fmla="*/ 176072 h 1569443"/>
                  <a:gd name="connsiteX29" fmla="*/ 644434 w 655634"/>
                  <a:gd name="connsiteY29" fmla="*/ 123820 h 1569443"/>
                  <a:gd name="connsiteX30" fmla="*/ 653143 w 655634"/>
                  <a:gd name="connsiteY30" fmla="*/ 97695 h 1569443"/>
                  <a:gd name="connsiteX31" fmla="*/ 595993 w 655634"/>
                  <a:gd name="connsiteY31" fmla="*/ 8159 h 1569443"/>
                  <a:gd name="connsiteX0" fmla="*/ 595993 w 655634"/>
                  <a:gd name="connsiteY0" fmla="*/ 8159 h 1569443"/>
                  <a:gd name="connsiteX1" fmla="*/ 307045 w 655634"/>
                  <a:gd name="connsiteY1" fmla="*/ 209750 h 1569443"/>
                  <a:gd name="connsiteX2" fmla="*/ 52251 w 655634"/>
                  <a:gd name="connsiteY2" fmla="*/ 1194975 h 1569443"/>
                  <a:gd name="connsiteX3" fmla="*/ 43543 w 655634"/>
                  <a:gd name="connsiteY3" fmla="*/ 1229809 h 1569443"/>
                  <a:gd name="connsiteX4" fmla="*/ 34834 w 655634"/>
                  <a:gd name="connsiteY4" fmla="*/ 1273352 h 1569443"/>
                  <a:gd name="connsiteX5" fmla="*/ 26125 w 655634"/>
                  <a:gd name="connsiteY5" fmla="*/ 1343020 h 1569443"/>
                  <a:gd name="connsiteX6" fmla="*/ 8708 w 655634"/>
                  <a:gd name="connsiteY6" fmla="*/ 1395272 h 1569443"/>
                  <a:gd name="connsiteX7" fmla="*/ 0 w 655634"/>
                  <a:gd name="connsiteY7" fmla="*/ 1464940 h 1569443"/>
                  <a:gd name="connsiteX8" fmla="*/ 182880 w 655634"/>
                  <a:gd name="connsiteY8" fmla="*/ 1552026 h 1569443"/>
                  <a:gd name="connsiteX9" fmla="*/ 278674 w 655634"/>
                  <a:gd name="connsiteY9" fmla="*/ 1569443 h 1569443"/>
                  <a:gd name="connsiteX10" fmla="*/ 452845 w 655634"/>
                  <a:gd name="connsiteY10" fmla="*/ 1560735 h 1569443"/>
                  <a:gd name="connsiteX11" fmla="*/ 496388 w 655634"/>
                  <a:gd name="connsiteY11" fmla="*/ 1517192 h 1569443"/>
                  <a:gd name="connsiteX12" fmla="*/ 522514 w 655634"/>
                  <a:gd name="connsiteY12" fmla="*/ 1491066 h 1569443"/>
                  <a:gd name="connsiteX13" fmla="*/ 539931 w 655634"/>
                  <a:gd name="connsiteY13" fmla="*/ 1464940 h 1569443"/>
                  <a:gd name="connsiteX14" fmla="*/ 522514 w 655634"/>
                  <a:gd name="connsiteY14" fmla="*/ 1247226 h 1569443"/>
                  <a:gd name="connsiteX15" fmla="*/ 513805 w 655634"/>
                  <a:gd name="connsiteY15" fmla="*/ 1081763 h 1569443"/>
                  <a:gd name="connsiteX16" fmla="*/ 496388 w 655634"/>
                  <a:gd name="connsiteY16" fmla="*/ 968552 h 1569443"/>
                  <a:gd name="connsiteX17" fmla="*/ 487680 w 655634"/>
                  <a:gd name="connsiteY17" fmla="*/ 872758 h 1569443"/>
                  <a:gd name="connsiteX18" fmla="*/ 461554 w 655634"/>
                  <a:gd name="connsiteY18" fmla="*/ 785672 h 1569443"/>
                  <a:gd name="connsiteX19" fmla="*/ 435428 w 655634"/>
                  <a:gd name="connsiteY19" fmla="*/ 655043 h 1569443"/>
                  <a:gd name="connsiteX20" fmla="*/ 444137 w 655634"/>
                  <a:gd name="connsiteY20" fmla="*/ 498289 h 1569443"/>
                  <a:gd name="connsiteX21" fmla="*/ 478971 w 655634"/>
                  <a:gd name="connsiteY21" fmla="*/ 428620 h 1569443"/>
                  <a:gd name="connsiteX22" fmla="*/ 505097 w 655634"/>
                  <a:gd name="connsiteY22" fmla="*/ 367660 h 1569443"/>
                  <a:gd name="connsiteX23" fmla="*/ 522514 w 655634"/>
                  <a:gd name="connsiteY23" fmla="*/ 341535 h 1569443"/>
                  <a:gd name="connsiteX24" fmla="*/ 531223 w 655634"/>
                  <a:gd name="connsiteY24" fmla="*/ 315409 h 1569443"/>
                  <a:gd name="connsiteX25" fmla="*/ 557348 w 655634"/>
                  <a:gd name="connsiteY25" fmla="*/ 289283 h 1569443"/>
                  <a:gd name="connsiteX26" fmla="*/ 574765 w 655634"/>
                  <a:gd name="connsiteY26" fmla="*/ 254449 h 1569443"/>
                  <a:gd name="connsiteX27" fmla="*/ 609600 w 655634"/>
                  <a:gd name="connsiteY27" fmla="*/ 202198 h 1569443"/>
                  <a:gd name="connsiteX28" fmla="*/ 627017 w 655634"/>
                  <a:gd name="connsiteY28" fmla="*/ 176072 h 1569443"/>
                  <a:gd name="connsiteX29" fmla="*/ 644434 w 655634"/>
                  <a:gd name="connsiteY29" fmla="*/ 123820 h 1569443"/>
                  <a:gd name="connsiteX30" fmla="*/ 653143 w 655634"/>
                  <a:gd name="connsiteY30" fmla="*/ 97695 h 1569443"/>
                  <a:gd name="connsiteX31" fmla="*/ 595993 w 655634"/>
                  <a:gd name="connsiteY31" fmla="*/ 8159 h 1569443"/>
                  <a:gd name="connsiteX0" fmla="*/ 653143 w 676626"/>
                  <a:gd name="connsiteY0" fmla="*/ 7612 h 1479360"/>
                  <a:gd name="connsiteX1" fmla="*/ 307045 w 676626"/>
                  <a:gd name="connsiteY1" fmla="*/ 119667 h 1479360"/>
                  <a:gd name="connsiteX2" fmla="*/ 52251 w 676626"/>
                  <a:gd name="connsiteY2" fmla="*/ 1104892 h 1479360"/>
                  <a:gd name="connsiteX3" fmla="*/ 43543 w 676626"/>
                  <a:gd name="connsiteY3" fmla="*/ 1139726 h 1479360"/>
                  <a:gd name="connsiteX4" fmla="*/ 34834 w 676626"/>
                  <a:gd name="connsiteY4" fmla="*/ 1183269 h 1479360"/>
                  <a:gd name="connsiteX5" fmla="*/ 26125 w 676626"/>
                  <a:gd name="connsiteY5" fmla="*/ 1252937 h 1479360"/>
                  <a:gd name="connsiteX6" fmla="*/ 8708 w 676626"/>
                  <a:gd name="connsiteY6" fmla="*/ 1305189 h 1479360"/>
                  <a:gd name="connsiteX7" fmla="*/ 0 w 676626"/>
                  <a:gd name="connsiteY7" fmla="*/ 1374857 h 1479360"/>
                  <a:gd name="connsiteX8" fmla="*/ 182880 w 676626"/>
                  <a:gd name="connsiteY8" fmla="*/ 1461943 h 1479360"/>
                  <a:gd name="connsiteX9" fmla="*/ 278674 w 676626"/>
                  <a:gd name="connsiteY9" fmla="*/ 1479360 h 1479360"/>
                  <a:gd name="connsiteX10" fmla="*/ 452845 w 676626"/>
                  <a:gd name="connsiteY10" fmla="*/ 1470652 h 1479360"/>
                  <a:gd name="connsiteX11" fmla="*/ 496388 w 676626"/>
                  <a:gd name="connsiteY11" fmla="*/ 1427109 h 1479360"/>
                  <a:gd name="connsiteX12" fmla="*/ 522514 w 676626"/>
                  <a:gd name="connsiteY12" fmla="*/ 1400983 h 1479360"/>
                  <a:gd name="connsiteX13" fmla="*/ 539931 w 676626"/>
                  <a:gd name="connsiteY13" fmla="*/ 1374857 h 1479360"/>
                  <a:gd name="connsiteX14" fmla="*/ 522514 w 676626"/>
                  <a:gd name="connsiteY14" fmla="*/ 1157143 h 1479360"/>
                  <a:gd name="connsiteX15" fmla="*/ 513805 w 676626"/>
                  <a:gd name="connsiteY15" fmla="*/ 991680 h 1479360"/>
                  <a:gd name="connsiteX16" fmla="*/ 496388 w 676626"/>
                  <a:gd name="connsiteY16" fmla="*/ 878469 h 1479360"/>
                  <a:gd name="connsiteX17" fmla="*/ 487680 w 676626"/>
                  <a:gd name="connsiteY17" fmla="*/ 782675 h 1479360"/>
                  <a:gd name="connsiteX18" fmla="*/ 461554 w 676626"/>
                  <a:gd name="connsiteY18" fmla="*/ 695589 h 1479360"/>
                  <a:gd name="connsiteX19" fmla="*/ 435428 w 676626"/>
                  <a:gd name="connsiteY19" fmla="*/ 564960 h 1479360"/>
                  <a:gd name="connsiteX20" fmla="*/ 444137 w 676626"/>
                  <a:gd name="connsiteY20" fmla="*/ 408206 h 1479360"/>
                  <a:gd name="connsiteX21" fmla="*/ 478971 w 676626"/>
                  <a:gd name="connsiteY21" fmla="*/ 338537 h 1479360"/>
                  <a:gd name="connsiteX22" fmla="*/ 505097 w 676626"/>
                  <a:gd name="connsiteY22" fmla="*/ 277577 h 1479360"/>
                  <a:gd name="connsiteX23" fmla="*/ 522514 w 676626"/>
                  <a:gd name="connsiteY23" fmla="*/ 251452 h 1479360"/>
                  <a:gd name="connsiteX24" fmla="*/ 531223 w 676626"/>
                  <a:gd name="connsiteY24" fmla="*/ 225326 h 1479360"/>
                  <a:gd name="connsiteX25" fmla="*/ 557348 w 676626"/>
                  <a:gd name="connsiteY25" fmla="*/ 199200 h 1479360"/>
                  <a:gd name="connsiteX26" fmla="*/ 574765 w 676626"/>
                  <a:gd name="connsiteY26" fmla="*/ 164366 h 1479360"/>
                  <a:gd name="connsiteX27" fmla="*/ 609600 w 676626"/>
                  <a:gd name="connsiteY27" fmla="*/ 112115 h 1479360"/>
                  <a:gd name="connsiteX28" fmla="*/ 627017 w 676626"/>
                  <a:gd name="connsiteY28" fmla="*/ 85989 h 1479360"/>
                  <a:gd name="connsiteX29" fmla="*/ 644434 w 676626"/>
                  <a:gd name="connsiteY29" fmla="*/ 33737 h 1479360"/>
                  <a:gd name="connsiteX30" fmla="*/ 653143 w 676626"/>
                  <a:gd name="connsiteY30" fmla="*/ 7612 h 1479360"/>
                  <a:gd name="connsiteX0" fmla="*/ 600755 w 645182"/>
                  <a:gd name="connsiteY0" fmla="*/ 1337 h 1565954"/>
                  <a:gd name="connsiteX1" fmla="*/ 307045 w 645182"/>
                  <a:gd name="connsiteY1" fmla="*/ 206261 h 1565954"/>
                  <a:gd name="connsiteX2" fmla="*/ 52251 w 645182"/>
                  <a:gd name="connsiteY2" fmla="*/ 1191486 h 1565954"/>
                  <a:gd name="connsiteX3" fmla="*/ 43543 w 645182"/>
                  <a:gd name="connsiteY3" fmla="*/ 1226320 h 1565954"/>
                  <a:gd name="connsiteX4" fmla="*/ 34834 w 645182"/>
                  <a:gd name="connsiteY4" fmla="*/ 1269863 h 1565954"/>
                  <a:gd name="connsiteX5" fmla="*/ 26125 w 645182"/>
                  <a:gd name="connsiteY5" fmla="*/ 1339531 h 1565954"/>
                  <a:gd name="connsiteX6" fmla="*/ 8708 w 645182"/>
                  <a:gd name="connsiteY6" fmla="*/ 1391783 h 1565954"/>
                  <a:gd name="connsiteX7" fmla="*/ 0 w 645182"/>
                  <a:gd name="connsiteY7" fmla="*/ 1461451 h 1565954"/>
                  <a:gd name="connsiteX8" fmla="*/ 182880 w 645182"/>
                  <a:gd name="connsiteY8" fmla="*/ 1548537 h 1565954"/>
                  <a:gd name="connsiteX9" fmla="*/ 278674 w 645182"/>
                  <a:gd name="connsiteY9" fmla="*/ 1565954 h 1565954"/>
                  <a:gd name="connsiteX10" fmla="*/ 452845 w 645182"/>
                  <a:gd name="connsiteY10" fmla="*/ 1557246 h 1565954"/>
                  <a:gd name="connsiteX11" fmla="*/ 496388 w 645182"/>
                  <a:gd name="connsiteY11" fmla="*/ 1513703 h 1565954"/>
                  <a:gd name="connsiteX12" fmla="*/ 522514 w 645182"/>
                  <a:gd name="connsiteY12" fmla="*/ 1487577 h 1565954"/>
                  <a:gd name="connsiteX13" fmla="*/ 539931 w 645182"/>
                  <a:gd name="connsiteY13" fmla="*/ 1461451 h 1565954"/>
                  <a:gd name="connsiteX14" fmla="*/ 522514 w 645182"/>
                  <a:gd name="connsiteY14" fmla="*/ 1243737 h 1565954"/>
                  <a:gd name="connsiteX15" fmla="*/ 513805 w 645182"/>
                  <a:gd name="connsiteY15" fmla="*/ 1078274 h 1565954"/>
                  <a:gd name="connsiteX16" fmla="*/ 496388 w 645182"/>
                  <a:gd name="connsiteY16" fmla="*/ 965063 h 1565954"/>
                  <a:gd name="connsiteX17" fmla="*/ 487680 w 645182"/>
                  <a:gd name="connsiteY17" fmla="*/ 869269 h 1565954"/>
                  <a:gd name="connsiteX18" fmla="*/ 461554 w 645182"/>
                  <a:gd name="connsiteY18" fmla="*/ 782183 h 1565954"/>
                  <a:gd name="connsiteX19" fmla="*/ 435428 w 645182"/>
                  <a:gd name="connsiteY19" fmla="*/ 651554 h 1565954"/>
                  <a:gd name="connsiteX20" fmla="*/ 444137 w 645182"/>
                  <a:gd name="connsiteY20" fmla="*/ 494800 h 1565954"/>
                  <a:gd name="connsiteX21" fmla="*/ 478971 w 645182"/>
                  <a:gd name="connsiteY21" fmla="*/ 425131 h 1565954"/>
                  <a:gd name="connsiteX22" fmla="*/ 505097 w 645182"/>
                  <a:gd name="connsiteY22" fmla="*/ 364171 h 1565954"/>
                  <a:gd name="connsiteX23" fmla="*/ 522514 w 645182"/>
                  <a:gd name="connsiteY23" fmla="*/ 338046 h 1565954"/>
                  <a:gd name="connsiteX24" fmla="*/ 531223 w 645182"/>
                  <a:gd name="connsiteY24" fmla="*/ 311920 h 1565954"/>
                  <a:gd name="connsiteX25" fmla="*/ 557348 w 645182"/>
                  <a:gd name="connsiteY25" fmla="*/ 285794 h 1565954"/>
                  <a:gd name="connsiteX26" fmla="*/ 574765 w 645182"/>
                  <a:gd name="connsiteY26" fmla="*/ 250960 h 1565954"/>
                  <a:gd name="connsiteX27" fmla="*/ 609600 w 645182"/>
                  <a:gd name="connsiteY27" fmla="*/ 198709 h 1565954"/>
                  <a:gd name="connsiteX28" fmla="*/ 627017 w 645182"/>
                  <a:gd name="connsiteY28" fmla="*/ 172583 h 1565954"/>
                  <a:gd name="connsiteX29" fmla="*/ 644434 w 645182"/>
                  <a:gd name="connsiteY29" fmla="*/ 120331 h 1565954"/>
                  <a:gd name="connsiteX30" fmla="*/ 600755 w 645182"/>
                  <a:gd name="connsiteY30" fmla="*/ 1337 h 1565954"/>
                  <a:gd name="connsiteX0" fmla="*/ 600755 w 645182"/>
                  <a:gd name="connsiteY0" fmla="*/ 1337 h 1565954"/>
                  <a:gd name="connsiteX1" fmla="*/ 307045 w 645182"/>
                  <a:gd name="connsiteY1" fmla="*/ 206261 h 1565954"/>
                  <a:gd name="connsiteX2" fmla="*/ 52251 w 645182"/>
                  <a:gd name="connsiteY2" fmla="*/ 1191486 h 1565954"/>
                  <a:gd name="connsiteX3" fmla="*/ 43543 w 645182"/>
                  <a:gd name="connsiteY3" fmla="*/ 1226320 h 1565954"/>
                  <a:gd name="connsiteX4" fmla="*/ 34834 w 645182"/>
                  <a:gd name="connsiteY4" fmla="*/ 1269863 h 1565954"/>
                  <a:gd name="connsiteX5" fmla="*/ 26125 w 645182"/>
                  <a:gd name="connsiteY5" fmla="*/ 1339531 h 1565954"/>
                  <a:gd name="connsiteX6" fmla="*/ 8708 w 645182"/>
                  <a:gd name="connsiteY6" fmla="*/ 1391783 h 1565954"/>
                  <a:gd name="connsiteX7" fmla="*/ 0 w 645182"/>
                  <a:gd name="connsiteY7" fmla="*/ 1461451 h 1565954"/>
                  <a:gd name="connsiteX8" fmla="*/ 182880 w 645182"/>
                  <a:gd name="connsiteY8" fmla="*/ 1548537 h 1565954"/>
                  <a:gd name="connsiteX9" fmla="*/ 278674 w 645182"/>
                  <a:gd name="connsiteY9" fmla="*/ 1565954 h 1565954"/>
                  <a:gd name="connsiteX10" fmla="*/ 452845 w 645182"/>
                  <a:gd name="connsiteY10" fmla="*/ 1557246 h 1565954"/>
                  <a:gd name="connsiteX11" fmla="*/ 496388 w 645182"/>
                  <a:gd name="connsiteY11" fmla="*/ 1513703 h 1565954"/>
                  <a:gd name="connsiteX12" fmla="*/ 522514 w 645182"/>
                  <a:gd name="connsiteY12" fmla="*/ 1487577 h 1565954"/>
                  <a:gd name="connsiteX13" fmla="*/ 539931 w 645182"/>
                  <a:gd name="connsiteY13" fmla="*/ 1461451 h 1565954"/>
                  <a:gd name="connsiteX14" fmla="*/ 522514 w 645182"/>
                  <a:gd name="connsiteY14" fmla="*/ 1243737 h 1565954"/>
                  <a:gd name="connsiteX15" fmla="*/ 513805 w 645182"/>
                  <a:gd name="connsiteY15" fmla="*/ 1078274 h 1565954"/>
                  <a:gd name="connsiteX16" fmla="*/ 496388 w 645182"/>
                  <a:gd name="connsiteY16" fmla="*/ 965063 h 1565954"/>
                  <a:gd name="connsiteX17" fmla="*/ 487680 w 645182"/>
                  <a:gd name="connsiteY17" fmla="*/ 869269 h 1565954"/>
                  <a:gd name="connsiteX18" fmla="*/ 461554 w 645182"/>
                  <a:gd name="connsiteY18" fmla="*/ 782183 h 1565954"/>
                  <a:gd name="connsiteX19" fmla="*/ 435428 w 645182"/>
                  <a:gd name="connsiteY19" fmla="*/ 651554 h 1565954"/>
                  <a:gd name="connsiteX20" fmla="*/ 444137 w 645182"/>
                  <a:gd name="connsiteY20" fmla="*/ 494800 h 1565954"/>
                  <a:gd name="connsiteX21" fmla="*/ 478971 w 645182"/>
                  <a:gd name="connsiteY21" fmla="*/ 425131 h 1565954"/>
                  <a:gd name="connsiteX22" fmla="*/ 505097 w 645182"/>
                  <a:gd name="connsiteY22" fmla="*/ 364171 h 1565954"/>
                  <a:gd name="connsiteX23" fmla="*/ 522514 w 645182"/>
                  <a:gd name="connsiteY23" fmla="*/ 338046 h 1565954"/>
                  <a:gd name="connsiteX24" fmla="*/ 531223 w 645182"/>
                  <a:gd name="connsiteY24" fmla="*/ 311920 h 1565954"/>
                  <a:gd name="connsiteX25" fmla="*/ 557348 w 645182"/>
                  <a:gd name="connsiteY25" fmla="*/ 285794 h 1565954"/>
                  <a:gd name="connsiteX26" fmla="*/ 574765 w 645182"/>
                  <a:gd name="connsiteY26" fmla="*/ 250960 h 1565954"/>
                  <a:gd name="connsiteX27" fmla="*/ 609600 w 645182"/>
                  <a:gd name="connsiteY27" fmla="*/ 198709 h 1565954"/>
                  <a:gd name="connsiteX28" fmla="*/ 627017 w 645182"/>
                  <a:gd name="connsiteY28" fmla="*/ 172583 h 1565954"/>
                  <a:gd name="connsiteX29" fmla="*/ 644434 w 645182"/>
                  <a:gd name="connsiteY29" fmla="*/ 120331 h 1565954"/>
                  <a:gd name="connsiteX30" fmla="*/ 600755 w 645182"/>
                  <a:gd name="connsiteY30" fmla="*/ 1337 h 1565954"/>
                  <a:gd name="connsiteX0" fmla="*/ 600755 w 645182"/>
                  <a:gd name="connsiteY0" fmla="*/ 781 h 1565398"/>
                  <a:gd name="connsiteX1" fmla="*/ 307045 w 645182"/>
                  <a:gd name="connsiteY1" fmla="*/ 205705 h 1565398"/>
                  <a:gd name="connsiteX2" fmla="*/ 52251 w 645182"/>
                  <a:gd name="connsiteY2" fmla="*/ 1190930 h 1565398"/>
                  <a:gd name="connsiteX3" fmla="*/ 43543 w 645182"/>
                  <a:gd name="connsiteY3" fmla="*/ 1225764 h 1565398"/>
                  <a:gd name="connsiteX4" fmla="*/ 34834 w 645182"/>
                  <a:gd name="connsiteY4" fmla="*/ 1269307 h 1565398"/>
                  <a:gd name="connsiteX5" fmla="*/ 26125 w 645182"/>
                  <a:gd name="connsiteY5" fmla="*/ 1338975 h 1565398"/>
                  <a:gd name="connsiteX6" fmla="*/ 8708 w 645182"/>
                  <a:gd name="connsiteY6" fmla="*/ 1391227 h 1565398"/>
                  <a:gd name="connsiteX7" fmla="*/ 0 w 645182"/>
                  <a:gd name="connsiteY7" fmla="*/ 1460895 h 1565398"/>
                  <a:gd name="connsiteX8" fmla="*/ 182880 w 645182"/>
                  <a:gd name="connsiteY8" fmla="*/ 1547981 h 1565398"/>
                  <a:gd name="connsiteX9" fmla="*/ 278674 w 645182"/>
                  <a:gd name="connsiteY9" fmla="*/ 1565398 h 1565398"/>
                  <a:gd name="connsiteX10" fmla="*/ 452845 w 645182"/>
                  <a:gd name="connsiteY10" fmla="*/ 1556690 h 1565398"/>
                  <a:gd name="connsiteX11" fmla="*/ 496388 w 645182"/>
                  <a:gd name="connsiteY11" fmla="*/ 1513147 h 1565398"/>
                  <a:gd name="connsiteX12" fmla="*/ 522514 w 645182"/>
                  <a:gd name="connsiteY12" fmla="*/ 1487021 h 1565398"/>
                  <a:gd name="connsiteX13" fmla="*/ 539931 w 645182"/>
                  <a:gd name="connsiteY13" fmla="*/ 1460895 h 1565398"/>
                  <a:gd name="connsiteX14" fmla="*/ 522514 w 645182"/>
                  <a:gd name="connsiteY14" fmla="*/ 1243181 h 1565398"/>
                  <a:gd name="connsiteX15" fmla="*/ 513805 w 645182"/>
                  <a:gd name="connsiteY15" fmla="*/ 1077718 h 1565398"/>
                  <a:gd name="connsiteX16" fmla="*/ 496388 w 645182"/>
                  <a:gd name="connsiteY16" fmla="*/ 964507 h 1565398"/>
                  <a:gd name="connsiteX17" fmla="*/ 487680 w 645182"/>
                  <a:gd name="connsiteY17" fmla="*/ 868713 h 1565398"/>
                  <a:gd name="connsiteX18" fmla="*/ 461554 w 645182"/>
                  <a:gd name="connsiteY18" fmla="*/ 781627 h 1565398"/>
                  <a:gd name="connsiteX19" fmla="*/ 435428 w 645182"/>
                  <a:gd name="connsiteY19" fmla="*/ 650998 h 1565398"/>
                  <a:gd name="connsiteX20" fmla="*/ 444137 w 645182"/>
                  <a:gd name="connsiteY20" fmla="*/ 494244 h 1565398"/>
                  <a:gd name="connsiteX21" fmla="*/ 478971 w 645182"/>
                  <a:gd name="connsiteY21" fmla="*/ 424575 h 1565398"/>
                  <a:gd name="connsiteX22" fmla="*/ 505097 w 645182"/>
                  <a:gd name="connsiteY22" fmla="*/ 363615 h 1565398"/>
                  <a:gd name="connsiteX23" fmla="*/ 522514 w 645182"/>
                  <a:gd name="connsiteY23" fmla="*/ 337490 h 1565398"/>
                  <a:gd name="connsiteX24" fmla="*/ 531223 w 645182"/>
                  <a:gd name="connsiteY24" fmla="*/ 311364 h 1565398"/>
                  <a:gd name="connsiteX25" fmla="*/ 557348 w 645182"/>
                  <a:gd name="connsiteY25" fmla="*/ 285238 h 1565398"/>
                  <a:gd name="connsiteX26" fmla="*/ 574765 w 645182"/>
                  <a:gd name="connsiteY26" fmla="*/ 250404 h 1565398"/>
                  <a:gd name="connsiteX27" fmla="*/ 609600 w 645182"/>
                  <a:gd name="connsiteY27" fmla="*/ 198153 h 1565398"/>
                  <a:gd name="connsiteX28" fmla="*/ 627017 w 645182"/>
                  <a:gd name="connsiteY28" fmla="*/ 172027 h 1565398"/>
                  <a:gd name="connsiteX29" fmla="*/ 644434 w 645182"/>
                  <a:gd name="connsiteY29" fmla="*/ 119775 h 1565398"/>
                  <a:gd name="connsiteX30" fmla="*/ 600755 w 645182"/>
                  <a:gd name="connsiteY30" fmla="*/ 781 h 1565398"/>
                  <a:gd name="connsiteX0" fmla="*/ 600755 w 645182"/>
                  <a:gd name="connsiteY0" fmla="*/ 5656 h 1570273"/>
                  <a:gd name="connsiteX1" fmla="*/ 307045 w 645182"/>
                  <a:gd name="connsiteY1" fmla="*/ 210580 h 1570273"/>
                  <a:gd name="connsiteX2" fmla="*/ 52251 w 645182"/>
                  <a:gd name="connsiteY2" fmla="*/ 1195805 h 1570273"/>
                  <a:gd name="connsiteX3" fmla="*/ 43543 w 645182"/>
                  <a:gd name="connsiteY3" fmla="*/ 1230639 h 1570273"/>
                  <a:gd name="connsiteX4" fmla="*/ 34834 w 645182"/>
                  <a:gd name="connsiteY4" fmla="*/ 1274182 h 1570273"/>
                  <a:gd name="connsiteX5" fmla="*/ 26125 w 645182"/>
                  <a:gd name="connsiteY5" fmla="*/ 1343850 h 1570273"/>
                  <a:gd name="connsiteX6" fmla="*/ 8708 w 645182"/>
                  <a:gd name="connsiteY6" fmla="*/ 1396102 h 1570273"/>
                  <a:gd name="connsiteX7" fmla="*/ 0 w 645182"/>
                  <a:gd name="connsiteY7" fmla="*/ 1465770 h 1570273"/>
                  <a:gd name="connsiteX8" fmla="*/ 182880 w 645182"/>
                  <a:gd name="connsiteY8" fmla="*/ 1552856 h 1570273"/>
                  <a:gd name="connsiteX9" fmla="*/ 278674 w 645182"/>
                  <a:gd name="connsiteY9" fmla="*/ 1570273 h 1570273"/>
                  <a:gd name="connsiteX10" fmla="*/ 452845 w 645182"/>
                  <a:gd name="connsiteY10" fmla="*/ 1561565 h 1570273"/>
                  <a:gd name="connsiteX11" fmla="*/ 496388 w 645182"/>
                  <a:gd name="connsiteY11" fmla="*/ 1518022 h 1570273"/>
                  <a:gd name="connsiteX12" fmla="*/ 522514 w 645182"/>
                  <a:gd name="connsiteY12" fmla="*/ 1491896 h 1570273"/>
                  <a:gd name="connsiteX13" fmla="*/ 539931 w 645182"/>
                  <a:gd name="connsiteY13" fmla="*/ 1465770 h 1570273"/>
                  <a:gd name="connsiteX14" fmla="*/ 522514 w 645182"/>
                  <a:gd name="connsiteY14" fmla="*/ 1248056 h 1570273"/>
                  <a:gd name="connsiteX15" fmla="*/ 513805 w 645182"/>
                  <a:gd name="connsiteY15" fmla="*/ 1082593 h 1570273"/>
                  <a:gd name="connsiteX16" fmla="*/ 496388 w 645182"/>
                  <a:gd name="connsiteY16" fmla="*/ 969382 h 1570273"/>
                  <a:gd name="connsiteX17" fmla="*/ 487680 w 645182"/>
                  <a:gd name="connsiteY17" fmla="*/ 873588 h 1570273"/>
                  <a:gd name="connsiteX18" fmla="*/ 461554 w 645182"/>
                  <a:gd name="connsiteY18" fmla="*/ 786502 h 1570273"/>
                  <a:gd name="connsiteX19" fmla="*/ 435428 w 645182"/>
                  <a:gd name="connsiteY19" fmla="*/ 655873 h 1570273"/>
                  <a:gd name="connsiteX20" fmla="*/ 444137 w 645182"/>
                  <a:gd name="connsiteY20" fmla="*/ 499119 h 1570273"/>
                  <a:gd name="connsiteX21" fmla="*/ 478971 w 645182"/>
                  <a:gd name="connsiteY21" fmla="*/ 429450 h 1570273"/>
                  <a:gd name="connsiteX22" fmla="*/ 505097 w 645182"/>
                  <a:gd name="connsiteY22" fmla="*/ 368490 h 1570273"/>
                  <a:gd name="connsiteX23" fmla="*/ 522514 w 645182"/>
                  <a:gd name="connsiteY23" fmla="*/ 342365 h 1570273"/>
                  <a:gd name="connsiteX24" fmla="*/ 531223 w 645182"/>
                  <a:gd name="connsiteY24" fmla="*/ 316239 h 1570273"/>
                  <a:gd name="connsiteX25" fmla="*/ 557348 w 645182"/>
                  <a:gd name="connsiteY25" fmla="*/ 290113 h 1570273"/>
                  <a:gd name="connsiteX26" fmla="*/ 574765 w 645182"/>
                  <a:gd name="connsiteY26" fmla="*/ 255279 h 1570273"/>
                  <a:gd name="connsiteX27" fmla="*/ 609600 w 645182"/>
                  <a:gd name="connsiteY27" fmla="*/ 203028 h 1570273"/>
                  <a:gd name="connsiteX28" fmla="*/ 627017 w 645182"/>
                  <a:gd name="connsiteY28" fmla="*/ 176902 h 1570273"/>
                  <a:gd name="connsiteX29" fmla="*/ 644434 w 645182"/>
                  <a:gd name="connsiteY29" fmla="*/ 124650 h 1570273"/>
                  <a:gd name="connsiteX30" fmla="*/ 600755 w 645182"/>
                  <a:gd name="connsiteY30" fmla="*/ 5656 h 1570273"/>
                  <a:gd name="connsiteX0" fmla="*/ 600755 w 645182"/>
                  <a:gd name="connsiteY0" fmla="*/ 8110 h 1572727"/>
                  <a:gd name="connsiteX1" fmla="*/ 347526 w 645182"/>
                  <a:gd name="connsiteY1" fmla="*/ 143978 h 1572727"/>
                  <a:gd name="connsiteX2" fmla="*/ 52251 w 645182"/>
                  <a:gd name="connsiteY2" fmla="*/ 1198259 h 1572727"/>
                  <a:gd name="connsiteX3" fmla="*/ 43543 w 645182"/>
                  <a:gd name="connsiteY3" fmla="*/ 1233093 h 1572727"/>
                  <a:gd name="connsiteX4" fmla="*/ 34834 w 645182"/>
                  <a:gd name="connsiteY4" fmla="*/ 1276636 h 1572727"/>
                  <a:gd name="connsiteX5" fmla="*/ 26125 w 645182"/>
                  <a:gd name="connsiteY5" fmla="*/ 1346304 h 1572727"/>
                  <a:gd name="connsiteX6" fmla="*/ 8708 w 645182"/>
                  <a:gd name="connsiteY6" fmla="*/ 1398556 h 1572727"/>
                  <a:gd name="connsiteX7" fmla="*/ 0 w 645182"/>
                  <a:gd name="connsiteY7" fmla="*/ 1468224 h 1572727"/>
                  <a:gd name="connsiteX8" fmla="*/ 182880 w 645182"/>
                  <a:gd name="connsiteY8" fmla="*/ 1555310 h 1572727"/>
                  <a:gd name="connsiteX9" fmla="*/ 278674 w 645182"/>
                  <a:gd name="connsiteY9" fmla="*/ 1572727 h 1572727"/>
                  <a:gd name="connsiteX10" fmla="*/ 452845 w 645182"/>
                  <a:gd name="connsiteY10" fmla="*/ 1564019 h 1572727"/>
                  <a:gd name="connsiteX11" fmla="*/ 496388 w 645182"/>
                  <a:gd name="connsiteY11" fmla="*/ 1520476 h 1572727"/>
                  <a:gd name="connsiteX12" fmla="*/ 522514 w 645182"/>
                  <a:gd name="connsiteY12" fmla="*/ 1494350 h 1572727"/>
                  <a:gd name="connsiteX13" fmla="*/ 539931 w 645182"/>
                  <a:gd name="connsiteY13" fmla="*/ 1468224 h 1572727"/>
                  <a:gd name="connsiteX14" fmla="*/ 522514 w 645182"/>
                  <a:gd name="connsiteY14" fmla="*/ 1250510 h 1572727"/>
                  <a:gd name="connsiteX15" fmla="*/ 513805 w 645182"/>
                  <a:gd name="connsiteY15" fmla="*/ 1085047 h 1572727"/>
                  <a:gd name="connsiteX16" fmla="*/ 496388 w 645182"/>
                  <a:gd name="connsiteY16" fmla="*/ 971836 h 1572727"/>
                  <a:gd name="connsiteX17" fmla="*/ 487680 w 645182"/>
                  <a:gd name="connsiteY17" fmla="*/ 876042 h 1572727"/>
                  <a:gd name="connsiteX18" fmla="*/ 461554 w 645182"/>
                  <a:gd name="connsiteY18" fmla="*/ 788956 h 1572727"/>
                  <a:gd name="connsiteX19" fmla="*/ 435428 w 645182"/>
                  <a:gd name="connsiteY19" fmla="*/ 658327 h 1572727"/>
                  <a:gd name="connsiteX20" fmla="*/ 444137 w 645182"/>
                  <a:gd name="connsiteY20" fmla="*/ 501573 h 1572727"/>
                  <a:gd name="connsiteX21" fmla="*/ 478971 w 645182"/>
                  <a:gd name="connsiteY21" fmla="*/ 431904 h 1572727"/>
                  <a:gd name="connsiteX22" fmla="*/ 505097 w 645182"/>
                  <a:gd name="connsiteY22" fmla="*/ 370944 h 1572727"/>
                  <a:gd name="connsiteX23" fmla="*/ 522514 w 645182"/>
                  <a:gd name="connsiteY23" fmla="*/ 344819 h 1572727"/>
                  <a:gd name="connsiteX24" fmla="*/ 531223 w 645182"/>
                  <a:gd name="connsiteY24" fmla="*/ 318693 h 1572727"/>
                  <a:gd name="connsiteX25" fmla="*/ 557348 w 645182"/>
                  <a:gd name="connsiteY25" fmla="*/ 292567 h 1572727"/>
                  <a:gd name="connsiteX26" fmla="*/ 574765 w 645182"/>
                  <a:gd name="connsiteY26" fmla="*/ 257733 h 1572727"/>
                  <a:gd name="connsiteX27" fmla="*/ 609600 w 645182"/>
                  <a:gd name="connsiteY27" fmla="*/ 205482 h 1572727"/>
                  <a:gd name="connsiteX28" fmla="*/ 627017 w 645182"/>
                  <a:gd name="connsiteY28" fmla="*/ 179356 h 1572727"/>
                  <a:gd name="connsiteX29" fmla="*/ 644434 w 645182"/>
                  <a:gd name="connsiteY29" fmla="*/ 127104 h 1572727"/>
                  <a:gd name="connsiteX30" fmla="*/ 600755 w 645182"/>
                  <a:gd name="connsiteY30" fmla="*/ 8110 h 1572727"/>
                  <a:gd name="connsiteX0" fmla="*/ 600755 w 645182"/>
                  <a:gd name="connsiteY0" fmla="*/ 63 h 1564680"/>
                  <a:gd name="connsiteX1" fmla="*/ 347526 w 645182"/>
                  <a:gd name="connsiteY1" fmla="*/ 135931 h 1564680"/>
                  <a:gd name="connsiteX2" fmla="*/ 123689 w 645182"/>
                  <a:gd name="connsiteY2" fmla="*/ 366300 h 1564680"/>
                  <a:gd name="connsiteX3" fmla="*/ 43543 w 645182"/>
                  <a:gd name="connsiteY3" fmla="*/ 1225046 h 1564680"/>
                  <a:gd name="connsiteX4" fmla="*/ 34834 w 645182"/>
                  <a:gd name="connsiteY4" fmla="*/ 1268589 h 1564680"/>
                  <a:gd name="connsiteX5" fmla="*/ 26125 w 645182"/>
                  <a:gd name="connsiteY5" fmla="*/ 1338257 h 1564680"/>
                  <a:gd name="connsiteX6" fmla="*/ 8708 w 645182"/>
                  <a:gd name="connsiteY6" fmla="*/ 1390509 h 1564680"/>
                  <a:gd name="connsiteX7" fmla="*/ 0 w 645182"/>
                  <a:gd name="connsiteY7" fmla="*/ 1460177 h 1564680"/>
                  <a:gd name="connsiteX8" fmla="*/ 182880 w 645182"/>
                  <a:gd name="connsiteY8" fmla="*/ 1547263 h 1564680"/>
                  <a:gd name="connsiteX9" fmla="*/ 278674 w 645182"/>
                  <a:gd name="connsiteY9" fmla="*/ 1564680 h 1564680"/>
                  <a:gd name="connsiteX10" fmla="*/ 452845 w 645182"/>
                  <a:gd name="connsiteY10" fmla="*/ 1555972 h 1564680"/>
                  <a:gd name="connsiteX11" fmla="*/ 496388 w 645182"/>
                  <a:gd name="connsiteY11" fmla="*/ 1512429 h 1564680"/>
                  <a:gd name="connsiteX12" fmla="*/ 522514 w 645182"/>
                  <a:gd name="connsiteY12" fmla="*/ 1486303 h 1564680"/>
                  <a:gd name="connsiteX13" fmla="*/ 539931 w 645182"/>
                  <a:gd name="connsiteY13" fmla="*/ 1460177 h 1564680"/>
                  <a:gd name="connsiteX14" fmla="*/ 522514 w 645182"/>
                  <a:gd name="connsiteY14" fmla="*/ 1242463 h 1564680"/>
                  <a:gd name="connsiteX15" fmla="*/ 513805 w 645182"/>
                  <a:gd name="connsiteY15" fmla="*/ 1077000 h 1564680"/>
                  <a:gd name="connsiteX16" fmla="*/ 496388 w 645182"/>
                  <a:gd name="connsiteY16" fmla="*/ 963789 h 1564680"/>
                  <a:gd name="connsiteX17" fmla="*/ 487680 w 645182"/>
                  <a:gd name="connsiteY17" fmla="*/ 867995 h 1564680"/>
                  <a:gd name="connsiteX18" fmla="*/ 461554 w 645182"/>
                  <a:gd name="connsiteY18" fmla="*/ 780909 h 1564680"/>
                  <a:gd name="connsiteX19" fmla="*/ 435428 w 645182"/>
                  <a:gd name="connsiteY19" fmla="*/ 650280 h 1564680"/>
                  <a:gd name="connsiteX20" fmla="*/ 444137 w 645182"/>
                  <a:gd name="connsiteY20" fmla="*/ 493526 h 1564680"/>
                  <a:gd name="connsiteX21" fmla="*/ 478971 w 645182"/>
                  <a:gd name="connsiteY21" fmla="*/ 423857 h 1564680"/>
                  <a:gd name="connsiteX22" fmla="*/ 505097 w 645182"/>
                  <a:gd name="connsiteY22" fmla="*/ 362897 h 1564680"/>
                  <a:gd name="connsiteX23" fmla="*/ 522514 w 645182"/>
                  <a:gd name="connsiteY23" fmla="*/ 336772 h 1564680"/>
                  <a:gd name="connsiteX24" fmla="*/ 531223 w 645182"/>
                  <a:gd name="connsiteY24" fmla="*/ 310646 h 1564680"/>
                  <a:gd name="connsiteX25" fmla="*/ 557348 w 645182"/>
                  <a:gd name="connsiteY25" fmla="*/ 284520 h 1564680"/>
                  <a:gd name="connsiteX26" fmla="*/ 574765 w 645182"/>
                  <a:gd name="connsiteY26" fmla="*/ 249686 h 1564680"/>
                  <a:gd name="connsiteX27" fmla="*/ 609600 w 645182"/>
                  <a:gd name="connsiteY27" fmla="*/ 197435 h 1564680"/>
                  <a:gd name="connsiteX28" fmla="*/ 627017 w 645182"/>
                  <a:gd name="connsiteY28" fmla="*/ 171309 h 1564680"/>
                  <a:gd name="connsiteX29" fmla="*/ 644434 w 645182"/>
                  <a:gd name="connsiteY29" fmla="*/ 119057 h 1564680"/>
                  <a:gd name="connsiteX30" fmla="*/ 600755 w 645182"/>
                  <a:gd name="connsiteY30" fmla="*/ 63 h 1564680"/>
                  <a:gd name="connsiteX0" fmla="*/ 600755 w 645182"/>
                  <a:gd name="connsiteY0" fmla="*/ 63 h 1564680"/>
                  <a:gd name="connsiteX1" fmla="*/ 347526 w 645182"/>
                  <a:gd name="connsiteY1" fmla="*/ 135931 h 1564680"/>
                  <a:gd name="connsiteX2" fmla="*/ 123689 w 645182"/>
                  <a:gd name="connsiteY2" fmla="*/ 366300 h 1564680"/>
                  <a:gd name="connsiteX3" fmla="*/ 43543 w 645182"/>
                  <a:gd name="connsiteY3" fmla="*/ 1225046 h 1564680"/>
                  <a:gd name="connsiteX4" fmla="*/ 34834 w 645182"/>
                  <a:gd name="connsiteY4" fmla="*/ 1268589 h 1564680"/>
                  <a:gd name="connsiteX5" fmla="*/ 26125 w 645182"/>
                  <a:gd name="connsiteY5" fmla="*/ 1338257 h 1564680"/>
                  <a:gd name="connsiteX6" fmla="*/ 8708 w 645182"/>
                  <a:gd name="connsiteY6" fmla="*/ 1390509 h 1564680"/>
                  <a:gd name="connsiteX7" fmla="*/ 0 w 645182"/>
                  <a:gd name="connsiteY7" fmla="*/ 1460177 h 1564680"/>
                  <a:gd name="connsiteX8" fmla="*/ 182880 w 645182"/>
                  <a:gd name="connsiteY8" fmla="*/ 1547263 h 1564680"/>
                  <a:gd name="connsiteX9" fmla="*/ 278674 w 645182"/>
                  <a:gd name="connsiteY9" fmla="*/ 1564680 h 1564680"/>
                  <a:gd name="connsiteX10" fmla="*/ 452845 w 645182"/>
                  <a:gd name="connsiteY10" fmla="*/ 1555972 h 1564680"/>
                  <a:gd name="connsiteX11" fmla="*/ 496388 w 645182"/>
                  <a:gd name="connsiteY11" fmla="*/ 1512429 h 1564680"/>
                  <a:gd name="connsiteX12" fmla="*/ 522514 w 645182"/>
                  <a:gd name="connsiteY12" fmla="*/ 1486303 h 1564680"/>
                  <a:gd name="connsiteX13" fmla="*/ 539931 w 645182"/>
                  <a:gd name="connsiteY13" fmla="*/ 1460177 h 1564680"/>
                  <a:gd name="connsiteX14" fmla="*/ 522514 w 645182"/>
                  <a:gd name="connsiteY14" fmla="*/ 1242463 h 1564680"/>
                  <a:gd name="connsiteX15" fmla="*/ 513805 w 645182"/>
                  <a:gd name="connsiteY15" fmla="*/ 1077000 h 1564680"/>
                  <a:gd name="connsiteX16" fmla="*/ 496388 w 645182"/>
                  <a:gd name="connsiteY16" fmla="*/ 963789 h 1564680"/>
                  <a:gd name="connsiteX17" fmla="*/ 487680 w 645182"/>
                  <a:gd name="connsiteY17" fmla="*/ 867995 h 1564680"/>
                  <a:gd name="connsiteX18" fmla="*/ 461554 w 645182"/>
                  <a:gd name="connsiteY18" fmla="*/ 780909 h 1564680"/>
                  <a:gd name="connsiteX19" fmla="*/ 435428 w 645182"/>
                  <a:gd name="connsiteY19" fmla="*/ 650280 h 1564680"/>
                  <a:gd name="connsiteX20" fmla="*/ 444137 w 645182"/>
                  <a:gd name="connsiteY20" fmla="*/ 493526 h 1564680"/>
                  <a:gd name="connsiteX21" fmla="*/ 478971 w 645182"/>
                  <a:gd name="connsiteY21" fmla="*/ 423857 h 1564680"/>
                  <a:gd name="connsiteX22" fmla="*/ 505097 w 645182"/>
                  <a:gd name="connsiteY22" fmla="*/ 362897 h 1564680"/>
                  <a:gd name="connsiteX23" fmla="*/ 522514 w 645182"/>
                  <a:gd name="connsiteY23" fmla="*/ 336772 h 1564680"/>
                  <a:gd name="connsiteX24" fmla="*/ 531223 w 645182"/>
                  <a:gd name="connsiteY24" fmla="*/ 310646 h 1564680"/>
                  <a:gd name="connsiteX25" fmla="*/ 557348 w 645182"/>
                  <a:gd name="connsiteY25" fmla="*/ 284520 h 1564680"/>
                  <a:gd name="connsiteX26" fmla="*/ 574765 w 645182"/>
                  <a:gd name="connsiteY26" fmla="*/ 249686 h 1564680"/>
                  <a:gd name="connsiteX27" fmla="*/ 609600 w 645182"/>
                  <a:gd name="connsiteY27" fmla="*/ 197435 h 1564680"/>
                  <a:gd name="connsiteX28" fmla="*/ 627017 w 645182"/>
                  <a:gd name="connsiteY28" fmla="*/ 171309 h 1564680"/>
                  <a:gd name="connsiteX29" fmla="*/ 644434 w 645182"/>
                  <a:gd name="connsiteY29" fmla="*/ 119057 h 1564680"/>
                  <a:gd name="connsiteX30" fmla="*/ 600755 w 645182"/>
                  <a:gd name="connsiteY30" fmla="*/ 63 h 1564680"/>
                  <a:gd name="connsiteX0" fmla="*/ 600755 w 645182"/>
                  <a:gd name="connsiteY0" fmla="*/ 592 h 1565209"/>
                  <a:gd name="connsiteX1" fmla="*/ 333238 w 645182"/>
                  <a:gd name="connsiteY1" fmla="*/ 174560 h 1565209"/>
                  <a:gd name="connsiteX2" fmla="*/ 123689 w 645182"/>
                  <a:gd name="connsiteY2" fmla="*/ 366829 h 1565209"/>
                  <a:gd name="connsiteX3" fmla="*/ 43543 w 645182"/>
                  <a:gd name="connsiteY3" fmla="*/ 1225575 h 1565209"/>
                  <a:gd name="connsiteX4" fmla="*/ 34834 w 645182"/>
                  <a:gd name="connsiteY4" fmla="*/ 1269118 h 1565209"/>
                  <a:gd name="connsiteX5" fmla="*/ 26125 w 645182"/>
                  <a:gd name="connsiteY5" fmla="*/ 1338786 h 1565209"/>
                  <a:gd name="connsiteX6" fmla="*/ 8708 w 645182"/>
                  <a:gd name="connsiteY6" fmla="*/ 1391038 h 1565209"/>
                  <a:gd name="connsiteX7" fmla="*/ 0 w 645182"/>
                  <a:gd name="connsiteY7" fmla="*/ 1460706 h 1565209"/>
                  <a:gd name="connsiteX8" fmla="*/ 182880 w 645182"/>
                  <a:gd name="connsiteY8" fmla="*/ 1547792 h 1565209"/>
                  <a:gd name="connsiteX9" fmla="*/ 278674 w 645182"/>
                  <a:gd name="connsiteY9" fmla="*/ 1565209 h 1565209"/>
                  <a:gd name="connsiteX10" fmla="*/ 452845 w 645182"/>
                  <a:gd name="connsiteY10" fmla="*/ 1556501 h 1565209"/>
                  <a:gd name="connsiteX11" fmla="*/ 496388 w 645182"/>
                  <a:gd name="connsiteY11" fmla="*/ 1512958 h 1565209"/>
                  <a:gd name="connsiteX12" fmla="*/ 522514 w 645182"/>
                  <a:gd name="connsiteY12" fmla="*/ 1486832 h 1565209"/>
                  <a:gd name="connsiteX13" fmla="*/ 539931 w 645182"/>
                  <a:gd name="connsiteY13" fmla="*/ 1460706 h 1565209"/>
                  <a:gd name="connsiteX14" fmla="*/ 522514 w 645182"/>
                  <a:gd name="connsiteY14" fmla="*/ 1242992 h 1565209"/>
                  <a:gd name="connsiteX15" fmla="*/ 513805 w 645182"/>
                  <a:gd name="connsiteY15" fmla="*/ 1077529 h 1565209"/>
                  <a:gd name="connsiteX16" fmla="*/ 496388 w 645182"/>
                  <a:gd name="connsiteY16" fmla="*/ 964318 h 1565209"/>
                  <a:gd name="connsiteX17" fmla="*/ 487680 w 645182"/>
                  <a:gd name="connsiteY17" fmla="*/ 868524 h 1565209"/>
                  <a:gd name="connsiteX18" fmla="*/ 461554 w 645182"/>
                  <a:gd name="connsiteY18" fmla="*/ 781438 h 1565209"/>
                  <a:gd name="connsiteX19" fmla="*/ 435428 w 645182"/>
                  <a:gd name="connsiteY19" fmla="*/ 650809 h 1565209"/>
                  <a:gd name="connsiteX20" fmla="*/ 444137 w 645182"/>
                  <a:gd name="connsiteY20" fmla="*/ 494055 h 1565209"/>
                  <a:gd name="connsiteX21" fmla="*/ 478971 w 645182"/>
                  <a:gd name="connsiteY21" fmla="*/ 424386 h 1565209"/>
                  <a:gd name="connsiteX22" fmla="*/ 505097 w 645182"/>
                  <a:gd name="connsiteY22" fmla="*/ 363426 h 1565209"/>
                  <a:gd name="connsiteX23" fmla="*/ 522514 w 645182"/>
                  <a:gd name="connsiteY23" fmla="*/ 337301 h 1565209"/>
                  <a:gd name="connsiteX24" fmla="*/ 531223 w 645182"/>
                  <a:gd name="connsiteY24" fmla="*/ 311175 h 1565209"/>
                  <a:gd name="connsiteX25" fmla="*/ 557348 w 645182"/>
                  <a:gd name="connsiteY25" fmla="*/ 285049 h 1565209"/>
                  <a:gd name="connsiteX26" fmla="*/ 574765 w 645182"/>
                  <a:gd name="connsiteY26" fmla="*/ 250215 h 1565209"/>
                  <a:gd name="connsiteX27" fmla="*/ 609600 w 645182"/>
                  <a:gd name="connsiteY27" fmla="*/ 197964 h 1565209"/>
                  <a:gd name="connsiteX28" fmla="*/ 627017 w 645182"/>
                  <a:gd name="connsiteY28" fmla="*/ 171838 h 1565209"/>
                  <a:gd name="connsiteX29" fmla="*/ 644434 w 645182"/>
                  <a:gd name="connsiteY29" fmla="*/ 119586 h 1565209"/>
                  <a:gd name="connsiteX30" fmla="*/ 600755 w 645182"/>
                  <a:gd name="connsiteY30" fmla="*/ 592 h 1565209"/>
                  <a:gd name="connsiteX0" fmla="*/ 600755 w 645182"/>
                  <a:gd name="connsiteY0" fmla="*/ 592 h 1565209"/>
                  <a:gd name="connsiteX1" fmla="*/ 333238 w 645182"/>
                  <a:gd name="connsiteY1" fmla="*/ 174560 h 1565209"/>
                  <a:gd name="connsiteX2" fmla="*/ 123689 w 645182"/>
                  <a:gd name="connsiteY2" fmla="*/ 366829 h 1565209"/>
                  <a:gd name="connsiteX3" fmla="*/ 43543 w 645182"/>
                  <a:gd name="connsiteY3" fmla="*/ 1225575 h 1565209"/>
                  <a:gd name="connsiteX4" fmla="*/ 34834 w 645182"/>
                  <a:gd name="connsiteY4" fmla="*/ 1269118 h 1565209"/>
                  <a:gd name="connsiteX5" fmla="*/ 26125 w 645182"/>
                  <a:gd name="connsiteY5" fmla="*/ 1338786 h 1565209"/>
                  <a:gd name="connsiteX6" fmla="*/ 8708 w 645182"/>
                  <a:gd name="connsiteY6" fmla="*/ 1391038 h 1565209"/>
                  <a:gd name="connsiteX7" fmla="*/ 0 w 645182"/>
                  <a:gd name="connsiteY7" fmla="*/ 1460706 h 1565209"/>
                  <a:gd name="connsiteX8" fmla="*/ 182880 w 645182"/>
                  <a:gd name="connsiteY8" fmla="*/ 1547792 h 1565209"/>
                  <a:gd name="connsiteX9" fmla="*/ 278674 w 645182"/>
                  <a:gd name="connsiteY9" fmla="*/ 1565209 h 1565209"/>
                  <a:gd name="connsiteX10" fmla="*/ 452845 w 645182"/>
                  <a:gd name="connsiteY10" fmla="*/ 1556501 h 1565209"/>
                  <a:gd name="connsiteX11" fmla="*/ 496388 w 645182"/>
                  <a:gd name="connsiteY11" fmla="*/ 1512958 h 1565209"/>
                  <a:gd name="connsiteX12" fmla="*/ 522514 w 645182"/>
                  <a:gd name="connsiteY12" fmla="*/ 1486832 h 1565209"/>
                  <a:gd name="connsiteX13" fmla="*/ 539931 w 645182"/>
                  <a:gd name="connsiteY13" fmla="*/ 1460706 h 1565209"/>
                  <a:gd name="connsiteX14" fmla="*/ 522514 w 645182"/>
                  <a:gd name="connsiteY14" fmla="*/ 1242992 h 1565209"/>
                  <a:gd name="connsiteX15" fmla="*/ 513805 w 645182"/>
                  <a:gd name="connsiteY15" fmla="*/ 1077529 h 1565209"/>
                  <a:gd name="connsiteX16" fmla="*/ 496388 w 645182"/>
                  <a:gd name="connsiteY16" fmla="*/ 964318 h 1565209"/>
                  <a:gd name="connsiteX17" fmla="*/ 487680 w 645182"/>
                  <a:gd name="connsiteY17" fmla="*/ 868524 h 1565209"/>
                  <a:gd name="connsiteX18" fmla="*/ 461554 w 645182"/>
                  <a:gd name="connsiteY18" fmla="*/ 781438 h 1565209"/>
                  <a:gd name="connsiteX19" fmla="*/ 435428 w 645182"/>
                  <a:gd name="connsiteY19" fmla="*/ 650809 h 1565209"/>
                  <a:gd name="connsiteX20" fmla="*/ 444137 w 645182"/>
                  <a:gd name="connsiteY20" fmla="*/ 494055 h 1565209"/>
                  <a:gd name="connsiteX21" fmla="*/ 478971 w 645182"/>
                  <a:gd name="connsiteY21" fmla="*/ 424386 h 1565209"/>
                  <a:gd name="connsiteX22" fmla="*/ 505097 w 645182"/>
                  <a:gd name="connsiteY22" fmla="*/ 363426 h 1565209"/>
                  <a:gd name="connsiteX23" fmla="*/ 522514 w 645182"/>
                  <a:gd name="connsiteY23" fmla="*/ 337301 h 1565209"/>
                  <a:gd name="connsiteX24" fmla="*/ 531223 w 645182"/>
                  <a:gd name="connsiteY24" fmla="*/ 311175 h 1565209"/>
                  <a:gd name="connsiteX25" fmla="*/ 557348 w 645182"/>
                  <a:gd name="connsiteY25" fmla="*/ 285049 h 1565209"/>
                  <a:gd name="connsiteX26" fmla="*/ 574765 w 645182"/>
                  <a:gd name="connsiteY26" fmla="*/ 250215 h 1565209"/>
                  <a:gd name="connsiteX27" fmla="*/ 609600 w 645182"/>
                  <a:gd name="connsiteY27" fmla="*/ 197964 h 1565209"/>
                  <a:gd name="connsiteX28" fmla="*/ 627017 w 645182"/>
                  <a:gd name="connsiteY28" fmla="*/ 171838 h 1565209"/>
                  <a:gd name="connsiteX29" fmla="*/ 644434 w 645182"/>
                  <a:gd name="connsiteY29" fmla="*/ 119586 h 1565209"/>
                  <a:gd name="connsiteX30" fmla="*/ 600755 w 645182"/>
                  <a:gd name="connsiteY30" fmla="*/ 592 h 1565209"/>
                  <a:gd name="connsiteX0" fmla="*/ 600755 w 645182"/>
                  <a:gd name="connsiteY0" fmla="*/ 592 h 1565209"/>
                  <a:gd name="connsiteX1" fmla="*/ 333238 w 645182"/>
                  <a:gd name="connsiteY1" fmla="*/ 174560 h 1565209"/>
                  <a:gd name="connsiteX2" fmla="*/ 123689 w 645182"/>
                  <a:gd name="connsiteY2" fmla="*/ 366829 h 1565209"/>
                  <a:gd name="connsiteX3" fmla="*/ 43543 w 645182"/>
                  <a:gd name="connsiteY3" fmla="*/ 1225575 h 1565209"/>
                  <a:gd name="connsiteX4" fmla="*/ 34834 w 645182"/>
                  <a:gd name="connsiteY4" fmla="*/ 1269118 h 1565209"/>
                  <a:gd name="connsiteX5" fmla="*/ 26125 w 645182"/>
                  <a:gd name="connsiteY5" fmla="*/ 1338786 h 1565209"/>
                  <a:gd name="connsiteX6" fmla="*/ 8708 w 645182"/>
                  <a:gd name="connsiteY6" fmla="*/ 1391038 h 1565209"/>
                  <a:gd name="connsiteX7" fmla="*/ 0 w 645182"/>
                  <a:gd name="connsiteY7" fmla="*/ 1460706 h 1565209"/>
                  <a:gd name="connsiteX8" fmla="*/ 182880 w 645182"/>
                  <a:gd name="connsiteY8" fmla="*/ 1547792 h 1565209"/>
                  <a:gd name="connsiteX9" fmla="*/ 278674 w 645182"/>
                  <a:gd name="connsiteY9" fmla="*/ 1565209 h 1565209"/>
                  <a:gd name="connsiteX10" fmla="*/ 452845 w 645182"/>
                  <a:gd name="connsiteY10" fmla="*/ 1556501 h 1565209"/>
                  <a:gd name="connsiteX11" fmla="*/ 496388 w 645182"/>
                  <a:gd name="connsiteY11" fmla="*/ 1512958 h 1565209"/>
                  <a:gd name="connsiteX12" fmla="*/ 522514 w 645182"/>
                  <a:gd name="connsiteY12" fmla="*/ 1486832 h 1565209"/>
                  <a:gd name="connsiteX13" fmla="*/ 539931 w 645182"/>
                  <a:gd name="connsiteY13" fmla="*/ 1460706 h 1565209"/>
                  <a:gd name="connsiteX14" fmla="*/ 522514 w 645182"/>
                  <a:gd name="connsiteY14" fmla="*/ 1242992 h 1565209"/>
                  <a:gd name="connsiteX15" fmla="*/ 513805 w 645182"/>
                  <a:gd name="connsiteY15" fmla="*/ 1077529 h 1565209"/>
                  <a:gd name="connsiteX16" fmla="*/ 496388 w 645182"/>
                  <a:gd name="connsiteY16" fmla="*/ 964318 h 1565209"/>
                  <a:gd name="connsiteX17" fmla="*/ 487680 w 645182"/>
                  <a:gd name="connsiteY17" fmla="*/ 868524 h 1565209"/>
                  <a:gd name="connsiteX18" fmla="*/ 461554 w 645182"/>
                  <a:gd name="connsiteY18" fmla="*/ 781438 h 1565209"/>
                  <a:gd name="connsiteX19" fmla="*/ 435428 w 645182"/>
                  <a:gd name="connsiteY19" fmla="*/ 650809 h 1565209"/>
                  <a:gd name="connsiteX20" fmla="*/ 444137 w 645182"/>
                  <a:gd name="connsiteY20" fmla="*/ 494055 h 1565209"/>
                  <a:gd name="connsiteX21" fmla="*/ 478971 w 645182"/>
                  <a:gd name="connsiteY21" fmla="*/ 424386 h 1565209"/>
                  <a:gd name="connsiteX22" fmla="*/ 505097 w 645182"/>
                  <a:gd name="connsiteY22" fmla="*/ 363426 h 1565209"/>
                  <a:gd name="connsiteX23" fmla="*/ 522514 w 645182"/>
                  <a:gd name="connsiteY23" fmla="*/ 337301 h 1565209"/>
                  <a:gd name="connsiteX24" fmla="*/ 531223 w 645182"/>
                  <a:gd name="connsiteY24" fmla="*/ 311175 h 1565209"/>
                  <a:gd name="connsiteX25" fmla="*/ 557348 w 645182"/>
                  <a:gd name="connsiteY25" fmla="*/ 285049 h 1565209"/>
                  <a:gd name="connsiteX26" fmla="*/ 574765 w 645182"/>
                  <a:gd name="connsiteY26" fmla="*/ 250215 h 1565209"/>
                  <a:gd name="connsiteX27" fmla="*/ 609600 w 645182"/>
                  <a:gd name="connsiteY27" fmla="*/ 197964 h 1565209"/>
                  <a:gd name="connsiteX28" fmla="*/ 627017 w 645182"/>
                  <a:gd name="connsiteY28" fmla="*/ 171838 h 1565209"/>
                  <a:gd name="connsiteX29" fmla="*/ 644434 w 645182"/>
                  <a:gd name="connsiteY29" fmla="*/ 119586 h 1565209"/>
                  <a:gd name="connsiteX30" fmla="*/ 600755 w 645182"/>
                  <a:gd name="connsiteY30" fmla="*/ 592 h 1565209"/>
                  <a:gd name="connsiteX0" fmla="*/ 600755 w 645182"/>
                  <a:gd name="connsiteY0" fmla="*/ 641 h 1565258"/>
                  <a:gd name="connsiteX1" fmla="*/ 323713 w 645182"/>
                  <a:gd name="connsiteY1" fmla="*/ 176991 h 1565258"/>
                  <a:gd name="connsiteX2" fmla="*/ 123689 w 645182"/>
                  <a:gd name="connsiteY2" fmla="*/ 366878 h 1565258"/>
                  <a:gd name="connsiteX3" fmla="*/ 43543 w 645182"/>
                  <a:gd name="connsiteY3" fmla="*/ 1225624 h 1565258"/>
                  <a:gd name="connsiteX4" fmla="*/ 34834 w 645182"/>
                  <a:gd name="connsiteY4" fmla="*/ 1269167 h 1565258"/>
                  <a:gd name="connsiteX5" fmla="*/ 26125 w 645182"/>
                  <a:gd name="connsiteY5" fmla="*/ 1338835 h 1565258"/>
                  <a:gd name="connsiteX6" fmla="*/ 8708 w 645182"/>
                  <a:gd name="connsiteY6" fmla="*/ 1391087 h 1565258"/>
                  <a:gd name="connsiteX7" fmla="*/ 0 w 645182"/>
                  <a:gd name="connsiteY7" fmla="*/ 1460755 h 1565258"/>
                  <a:gd name="connsiteX8" fmla="*/ 182880 w 645182"/>
                  <a:gd name="connsiteY8" fmla="*/ 1547841 h 1565258"/>
                  <a:gd name="connsiteX9" fmla="*/ 278674 w 645182"/>
                  <a:gd name="connsiteY9" fmla="*/ 1565258 h 1565258"/>
                  <a:gd name="connsiteX10" fmla="*/ 452845 w 645182"/>
                  <a:gd name="connsiteY10" fmla="*/ 1556550 h 1565258"/>
                  <a:gd name="connsiteX11" fmla="*/ 496388 w 645182"/>
                  <a:gd name="connsiteY11" fmla="*/ 1513007 h 1565258"/>
                  <a:gd name="connsiteX12" fmla="*/ 522514 w 645182"/>
                  <a:gd name="connsiteY12" fmla="*/ 1486881 h 1565258"/>
                  <a:gd name="connsiteX13" fmla="*/ 539931 w 645182"/>
                  <a:gd name="connsiteY13" fmla="*/ 1460755 h 1565258"/>
                  <a:gd name="connsiteX14" fmla="*/ 522514 w 645182"/>
                  <a:gd name="connsiteY14" fmla="*/ 1243041 h 1565258"/>
                  <a:gd name="connsiteX15" fmla="*/ 513805 w 645182"/>
                  <a:gd name="connsiteY15" fmla="*/ 1077578 h 1565258"/>
                  <a:gd name="connsiteX16" fmla="*/ 496388 w 645182"/>
                  <a:gd name="connsiteY16" fmla="*/ 964367 h 1565258"/>
                  <a:gd name="connsiteX17" fmla="*/ 487680 w 645182"/>
                  <a:gd name="connsiteY17" fmla="*/ 868573 h 1565258"/>
                  <a:gd name="connsiteX18" fmla="*/ 461554 w 645182"/>
                  <a:gd name="connsiteY18" fmla="*/ 781487 h 1565258"/>
                  <a:gd name="connsiteX19" fmla="*/ 435428 w 645182"/>
                  <a:gd name="connsiteY19" fmla="*/ 650858 h 1565258"/>
                  <a:gd name="connsiteX20" fmla="*/ 444137 w 645182"/>
                  <a:gd name="connsiteY20" fmla="*/ 494104 h 1565258"/>
                  <a:gd name="connsiteX21" fmla="*/ 478971 w 645182"/>
                  <a:gd name="connsiteY21" fmla="*/ 424435 h 1565258"/>
                  <a:gd name="connsiteX22" fmla="*/ 505097 w 645182"/>
                  <a:gd name="connsiteY22" fmla="*/ 363475 h 1565258"/>
                  <a:gd name="connsiteX23" fmla="*/ 522514 w 645182"/>
                  <a:gd name="connsiteY23" fmla="*/ 337350 h 1565258"/>
                  <a:gd name="connsiteX24" fmla="*/ 531223 w 645182"/>
                  <a:gd name="connsiteY24" fmla="*/ 311224 h 1565258"/>
                  <a:gd name="connsiteX25" fmla="*/ 557348 w 645182"/>
                  <a:gd name="connsiteY25" fmla="*/ 285098 h 1565258"/>
                  <a:gd name="connsiteX26" fmla="*/ 574765 w 645182"/>
                  <a:gd name="connsiteY26" fmla="*/ 250264 h 1565258"/>
                  <a:gd name="connsiteX27" fmla="*/ 609600 w 645182"/>
                  <a:gd name="connsiteY27" fmla="*/ 198013 h 1565258"/>
                  <a:gd name="connsiteX28" fmla="*/ 627017 w 645182"/>
                  <a:gd name="connsiteY28" fmla="*/ 171887 h 1565258"/>
                  <a:gd name="connsiteX29" fmla="*/ 644434 w 645182"/>
                  <a:gd name="connsiteY29" fmla="*/ 119635 h 1565258"/>
                  <a:gd name="connsiteX30" fmla="*/ 600755 w 645182"/>
                  <a:gd name="connsiteY30" fmla="*/ 641 h 1565258"/>
                  <a:gd name="connsiteX0" fmla="*/ 600755 w 645182"/>
                  <a:gd name="connsiteY0" fmla="*/ 641 h 1565258"/>
                  <a:gd name="connsiteX1" fmla="*/ 323713 w 645182"/>
                  <a:gd name="connsiteY1" fmla="*/ 176991 h 1565258"/>
                  <a:gd name="connsiteX2" fmla="*/ 123689 w 645182"/>
                  <a:gd name="connsiteY2" fmla="*/ 366878 h 1565258"/>
                  <a:gd name="connsiteX3" fmla="*/ 43543 w 645182"/>
                  <a:gd name="connsiteY3" fmla="*/ 1225624 h 1565258"/>
                  <a:gd name="connsiteX4" fmla="*/ 34834 w 645182"/>
                  <a:gd name="connsiteY4" fmla="*/ 1269167 h 1565258"/>
                  <a:gd name="connsiteX5" fmla="*/ 26125 w 645182"/>
                  <a:gd name="connsiteY5" fmla="*/ 1338835 h 1565258"/>
                  <a:gd name="connsiteX6" fmla="*/ 8708 w 645182"/>
                  <a:gd name="connsiteY6" fmla="*/ 1391087 h 1565258"/>
                  <a:gd name="connsiteX7" fmla="*/ 0 w 645182"/>
                  <a:gd name="connsiteY7" fmla="*/ 1460755 h 1565258"/>
                  <a:gd name="connsiteX8" fmla="*/ 182880 w 645182"/>
                  <a:gd name="connsiteY8" fmla="*/ 1547841 h 1565258"/>
                  <a:gd name="connsiteX9" fmla="*/ 278674 w 645182"/>
                  <a:gd name="connsiteY9" fmla="*/ 1565258 h 1565258"/>
                  <a:gd name="connsiteX10" fmla="*/ 452845 w 645182"/>
                  <a:gd name="connsiteY10" fmla="*/ 1556550 h 1565258"/>
                  <a:gd name="connsiteX11" fmla="*/ 496388 w 645182"/>
                  <a:gd name="connsiteY11" fmla="*/ 1513007 h 1565258"/>
                  <a:gd name="connsiteX12" fmla="*/ 522514 w 645182"/>
                  <a:gd name="connsiteY12" fmla="*/ 1486881 h 1565258"/>
                  <a:gd name="connsiteX13" fmla="*/ 539931 w 645182"/>
                  <a:gd name="connsiteY13" fmla="*/ 1460755 h 1565258"/>
                  <a:gd name="connsiteX14" fmla="*/ 522514 w 645182"/>
                  <a:gd name="connsiteY14" fmla="*/ 1243041 h 1565258"/>
                  <a:gd name="connsiteX15" fmla="*/ 513805 w 645182"/>
                  <a:gd name="connsiteY15" fmla="*/ 1077578 h 1565258"/>
                  <a:gd name="connsiteX16" fmla="*/ 496388 w 645182"/>
                  <a:gd name="connsiteY16" fmla="*/ 964367 h 1565258"/>
                  <a:gd name="connsiteX17" fmla="*/ 487680 w 645182"/>
                  <a:gd name="connsiteY17" fmla="*/ 868573 h 1565258"/>
                  <a:gd name="connsiteX18" fmla="*/ 461554 w 645182"/>
                  <a:gd name="connsiteY18" fmla="*/ 781487 h 1565258"/>
                  <a:gd name="connsiteX19" fmla="*/ 435428 w 645182"/>
                  <a:gd name="connsiteY19" fmla="*/ 650858 h 1565258"/>
                  <a:gd name="connsiteX20" fmla="*/ 444137 w 645182"/>
                  <a:gd name="connsiteY20" fmla="*/ 494104 h 1565258"/>
                  <a:gd name="connsiteX21" fmla="*/ 478971 w 645182"/>
                  <a:gd name="connsiteY21" fmla="*/ 424435 h 1565258"/>
                  <a:gd name="connsiteX22" fmla="*/ 505097 w 645182"/>
                  <a:gd name="connsiteY22" fmla="*/ 363475 h 1565258"/>
                  <a:gd name="connsiteX23" fmla="*/ 522514 w 645182"/>
                  <a:gd name="connsiteY23" fmla="*/ 337350 h 1565258"/>
                  <a:gd name="connsiteX24" fmla="*/ 531223 w 645182"/>
                  <a:gd name="connsiteY24" fmla="*/ 311224 h 1565258"/>
                  <a:gd name="connsiteX25" fmla="*/ 557348 w 645182"/>
                  <a:gd name="connsiteY25" fmla="*/ 285098 h 1565258"/>
                  <a:gd name="connsiteX26" fmla="*/ 574765 w 645182"/>
                  <a:gd name="connsiteY26" fmla="*/ 250264 h 1565258"/>
                  <a:gd name="connsiteX27" fmla="*/ 609600 w 645182"/>
                  <a:gd name="connsiteY27" fmla="*/ 198013 h 1565258"/>
                  <a:gd name="connsiteX28" fmla="*/ 627017 w 645182"/>
                  <a:gd name="connsiteY28" fmla="*/ 171887 h 1565258"/>
                  <a:gd name="connsiteX29" fmla="*/ 644434 w 645182"/>
                  <a:gd name="connsiteY29" fmla="*/ 119635 h 1565258"/>
                  <a:gd name="connsiteX30" fmla="*/ 600755 w 645182"/>
                  <a:gd name="connsiteY30" fmla="*/ 641 h 1565258"/>
                  <a:gd name="connsiteX0" fmla="*/ 600755 w 645182"/>
                  <a:gd name="connsiteY0" fmla="*/ 641 h 1565258"/>
                  <a:gd name="connsiteX1" fmla="*/ 323713 w 645182"/>
                  <a:gd name="connsiteY1" fmla="*/ 176991 h 1565258"/>
                  <a:gd name="connsiteX2" fmla="*/ 123689 w 645182"/>
                  <a:gd name="connsiteY2" fmla="*/ 366878 h 1565258"/>
                  <a:gd name="connsiteX3" fmla="*/ 43543 w 645182"/>
                  <a:gd name="connsiteY3" fmla="*/ 1225624 h 1565258"/>
                  <a:gd name="connsiteX4" fmla="*/ 34834 w 645182"/>
                  <a:gd name="connsiteY4" fmla="*/ 1269167 h 1565258"/>
                  <a:gd name="connsiteX5" fmla="*/ 26125 w 645182"/>
                  <a:gd name="connsiteY5" fmla="*/ 1338835 h 1565258"/>
                  <a:gd name="connsiteX6" fmla="*/ 8708 w 645182"/>
                  <a:gd name="connsiteY6" fmla="*/ 1391087 h 1565258"/>
                  <a:gd name="connsiteX7" fmla="*/ 0 w 645182"/>
                  <a:gd name="connsiteY7" fmla="*/ 1460755 h 1565258"/>
                  <a:gd name="connsiteX8" fmla="*/ 182880 w 645182"/>
                  <a:gd name="connsiteY8" fmla="*/ 1547841 h 1565258"/>
                  <a:gd name="connsiteX9" fmla="*/ 278674 w 645182"/>
                  <a:gd name="connsiteY9" fmla="*/ 1565258 h 1565258"/>
                  <a:gd name="connsiteX10" fmla="*/ 452845 w 645182"/>
                  <a:gd name="connsiteY10" fmla="*/ 1556550 h 1565258"/>
                  <a:gd name="connsiteX11" fmla="*/ 496388 w 645182"/>
                  <a:gd name="connsiteY11" fmla="*/ 1513007 h 1565258"/>
                  <a:gd name="connsiteX12" fmla="*/ 522514 w 645182"/>
                  <a:gd name="connsiteY12" fmla="*/ 1486881 h 1565258"/>
                  <a:gd name="connsiteX13" fmla="*/ 539931 w 645182"/>
                  <a:gd name="connsiteY13" fmla="*/ 1460755 h 1565258"/>
                  <a:gd name="connsiteX14" fmla="*/ 522514 w 645182"/>
                  <a:gd name="connsiteY14" fmla="*/ 1243041 h 1565258"/>
                  <a:gd name="connsiteX15" fmla="*/ 513805 w 645182"/>
                  <a:gd name="connsiteY15" fmla="*/ 1077578 h 1565258"/>
                  <a:gd name="connsiteX16" fmla="*/ 496388 w 645182"/>
                  <a:gd name="connsiteY16" fmla="*/ 964367 h 1565258"/>
                  <a:gd name="connsiteX17" fmla="*/ 487680 w 645182"/>
                  <a:gd name="connsiteY17" fmla="*/ 868573 h 1565258"/>
                  <a:gd name="connsiteX18" fmla="*/ 461554 w 645182"/>
                  <a:gd name="connsiteY18" fmla="*/ 781487 h 1565258"/>
                  <a:gd name="connsiteX19" fmla="*/ 435428 w 645182"/>
                  <a:gd name="connsiteY19" fmla="*/ 650858 h 1565258"/>
                  <a:gd name="connsiteX20" fmla="*/ 444137 w 645182"/>
                  <a:gd name="connsiteY20" fmla="*/ 494104 h 1565258"/>
                  <a:gd name="connsiteX21" fmla="*/ 478971 w 645182"/>
                  <a:gd name="connsiteY21" fmla="*/ 424435 h 1565258"/>
                  <a:gd name="connsiteX22" fmla="*/ 505097 w 645182"/>
                  <a:gd name="connsiteY22" fmla="*/ 363475 h 1565258"/>
                  <a:gd name="connsiteX23" fmla="*/ 522514 w 645182"/>
                  <a:gd name="connsiteY23" fmla="*/ 337350 h 1565258"/>
                  <a:gd name="connsiteX24" fmla="*/ 531223 w 645182"/>
                  <a:gd name="connsiteY24" fmla="*/ 311224 h 1565258"/>
                  <a:gd name="connsiteX25" fmla="*/ 557348 w 645182"/>
                  <a:gd name="connsiteY25" fmla="*/ 285098 h 1565258"/>
                  <a:gd name="connsiteX26" fmla="*/ 574765 w 645182"/>
                  <a:gd name="connsiteY26" fmla="*/ 250264 h 1565258"/>
                  <a:gd name="connsiteX27" fmla="*/ 609600 w 645182"/>
                  <a:gd name="connsiteY27" fmla="*/ 198013 h 1565258"/>
                  <a:gd name="connsiteX28" fmla="*/ 627017 w 645182"/>
                  <a:gd name="connsiteY28" fmla="*/ 171887 h 1565258"/>
                  <a:gd name="connsiteX29" fmla="*/ 644434 w 645182"/>
                  <a:gd name="connsiteY29" fmla="*/ 119635 h 1565258"/>
                  <a:gd name="connsiteX30" fmla="*/ 600755 w 645182"/>
                  <a:gd name="connsiteY30" fmla="*/ 641 h 1565258"/>
                  <a:gd name="connsiteX0" fmla="*/ 600755 w 645182"/>
                  <a:gd name="connsiteY0" fmla="*/ 416 h 1565033"/>
                  <a:gd name="connsiteX1" fmla="*/ 347526 w 645182"/>
                  <a:gd name="connsiteY1" fmla="*/ 164860 h 1565033"/>
                  <a:gd name="connsiteX2" fmla="*/ 123689 w 645182"/>
                  <a:gd name="connsiteY2" fmla="*/ 366653 h 1565033"/>
                  <a:gd name="connsiteX3" fmla="*/ 43543 w 645182"/>
                  <a:gd name="connsiteY3" fmla="*/ 1225399 h 1565033"/>
                  <a:gd name="connsiteX4" fmla="*/ 34834 w 645182"/>
                  <a:gd name="connsiteY4" fmla="*/ 1268942 h 1565033"/>
                  <a:gd name="connsiteX5" fmla="*/ 26125 w 645182"/>
                  <a:gd name="connsiteY5" fmla="*/ 1338610 h 1565033"/>
                  <a:gd name="connsiteX6" fmla="*/ 8708 w 645182"/>
                  <a:gd name="connsiteY6" fmla="*/ 1390862 h 1565033"/>
                  <a:gd name="connsiteX7" fmla="*/ 0 w 645182"/>
                  <a:gd name="connsiteY7" fmla="*/ 1460530 h 1565033"/>
                  <a:gd name="connsiteX8" fmla="*/ 182880 w 645182"/>
                  <a:gd name="connsiteY8" fmla="*/ 1547616 h 1565033"/>
                  <a:gd name="connsiteX9" fmla="*/ 278674 w 645182"/>
                  <a:gd name="connsiteY9" fmla="*/ 1565033 h 1565033"/>
                  <a:gd name="connsiteX10" fmla="*/ 452845 w 645182"/>
                  <a:gd name="connsiteY10" fmla="*/ 1556325 h 1565033"/>
                  <a:gd name="connsiteX11" fmla="*/ 496388 w 645182"/>
                  <a:gd name="connsiteY11" fmla="*/ 1512782 h 1565033"/>
                  <a:gd name="connsiteX12" fmla="*/ 522514 w 645182"/>
                  <a:gd name="connsiteY12" fmla="*/ 1486656 h 1565033"/>
                  <a:gd name="connsiteX13" fmla="*/ 539931 w 645182"/>
                  <a:gd name="connsiteY13" fmla="*/ 1460530 h 1565033"/>
                  <a:gd name="connsiteX14" fmla="*/ 522514 w 645182"/>
                  <a:gd name="connsiteY14" fmla="*/ 1242816 h 1565033"/>
                  <a:gd name="connsiteX15" fmla="*/ 513805 w 645182"/>
                  <a:gd name="connsiteY15" fmla="*/ 1077353 h 1565033"/>
                  <a:gd name="connsiteX16" fmla="*/ 496388 w 645182"/>
                  <a:gd name="connsiteY16" fmla="*/ 964142 h 1565033"/>
                  <a:gd name="connsiteX17" fmla="*/ 487680 w 645182"/>
                  <a:gd name="connsiteY17" fmla="*/ 868348 h 1565033"/>
                  <a:gd name="connsiteX18" fmla="*/ 461554 w 645182"/>
                  <a:gd name="connsiteY18" fmla="*/ 781262 h 1565033"/>
                  <a:gd name="connsiteX19" fmla="*/ 435428 w 645182"/>
                  <a:gd name="connsiteY19" fmla="*/ 650633 h 1565033"/>
                  <a:gd name="connsiteX20" fmla="*/ 444137 w 645182"/>
                  <a:gd name="connsiteY20" fmla="*/ 493879 h 1565033"/>
                  <a:gd name="connsiteX21" fmla="*/ 478971 w 645182"/>
                  <a:gd name="connsiteY21" fmla="*/ 424210 h 1565033"/>
                  <a:gd name="connsiteX22" fmla="*/ 505097 w 645182"/>
                  <a:gd name="connsiteY22" fmla="*/ 363250 h 1565033"/>
                  <a:gd name="connsiteX23" fmla="*/ 522514 w 645182"/>
                  <a:gd name="connsiteY23" fmla="*/ 337125 h 1565033"/>
                  <a:gd name="connsiteX24" fmla="*/ 531223 w 645182"/>
                  <a:gd name="connsiteY24" fmla="*/ 310999 h 1565033"/>
                  <a:gd name="connsiteX25" fmla="*/ 557348 w 645182"/>
                  <a:gd name="connsiteY25" fmla="*/ 284873 h 1565033"/>
                  <a:gd name="connsiteX26" fmla="*/ 574765 w 645182"/>
                  <a:gd name="connsiteY26" fmla="*/ 250039 h 1565033"/>
                  <a:gd name="connsiteX27" fmla="*/ 609600 w 645182"/>
                  <a:gd name="connsiteY27" fmla="*/ 197788 h 1565033"/>
                  <a:gd name="connsiteX28" fmla="*/ 627017 w 645182"/>
                  <a:gd name="connsiteY28" fmla="*/ 171662 h 1565033"/>
                  <a:gd name="connsiteX29" fmla="*/ 644434 w 645182"/>
                  <a:gd name="connsiteY29" fmla="*/ 119410 h 1565033"/>
                  <a:gd name="connsiteX30" fmla="*/ 600755 w 645182"/>
                  <a:gd name="connsiteY30" fmla="*/ 416 h 1565033"/>
                  <a:gd name="connsiteX0" fmla="*/ 600755 w 645182"/>
                  <a:gd name="connsiteY0" fmla="*/ 416 h 1565033"/>
                  <a:gd name="connsiteX1" fmla="*/ 347526 w 645182"/>
                  <a:gd name="connsiteY1" fmla="*/ 164860 h 1565033"/>
                  <a:gd name="connsiteX2" fmla="*/ 123689 w 645182"/>
                  <a:gd name="connsiteY2" fmla="*/ 366653 h 1565033"/>
                  <a:gd name="connsiteX3" fmla="*/ 43543 w 645182"/>
                  <a:gd name="connsiteY3" fmla="*/ 1225399 h 1565033"/>
                  <a:gd name="connsiteX4" fmla="*/ 34834 w 645182"/>
                  <a:gd name="connsiteY4" fmla="*/ 1268942 h 1565033"/>
                  <a:gd name="connsiteX5" fmla="*/ 26125 w 645182"/>
                  <a:gd name="connsiteY5" fmla="*/ 1338610 h 1565033"/>
                  <a:gd name="connsiteX6" fmla="*/ 8708 w 645182"/>
                  <a:gd name="connsiteY6" fmla="*/ 1390862 h 1565033"/>
                  <a:gd name="connsiteX7" fmla="*/ 0 w 645182"/>
                  <a:gd name="connsiteY7" fmla="*/ 1460530 h 1565033"/>
                  <a:gd name="connsiteX8" fmla="*/ 182880 w 645182"/>
                  <a:gd name="connsiteY8" fmla="*/ 1547616 h 1565033"/>
                  <a:gd name="connsiteX9" fmla="*/ 278674 w 645182"/>
                  <a:gd name="connsiteY9" fmla="*/ 1565033 h 1565033"/>
                  <a:gd name="connsiteX10" fmla="*/ 452845 w 645182"/>
                  <a:gd name="connsiteY10" fmla="*/ 1556325 h 1565033"/>
                  <a:gd name="connsiteX11" fmla="*/ 496388 w 645182"/>
                  <a:gd name="connsiteY11" fmla="*/ 1512782 h 1565033"/>
                  <a:gd name="connsiteX12" fmla="*/ 522514 w 645182"/>
                  <a:gd name="connsiteY12" fmla="*/ 1486656 h 1565033"/>
                  <a:gd name="connsiteX13" fmla="*/ 539931 w 645182"/>
                  <a:gd name="connsiteY13" fmla="*/ 1460530 h 1565033"/>
                  <a:gd name="connsiteX14" fmla="*/ 522514 w 645182"/>
                  <a:gd name="connsiteY14" fmla="*/ 1242816 h 1565033"/>
                  <a:gd name="connsiteX15" fmla="*/ 513805 w 645182"/>
                  <a:gd name="connsiteY15" fmla="*/ 1077353 h 1565033"/>
                  <a:gd name="connsiteX16" fmla="*/ 496388 w 645182"/>
                  <a:gd name="connsiteY16" fmla="*/ 964142 h 1565033"/>
                  <a:gd name="connsiteX17" fmla="*/ 487680 w 645182"/>
                  <a:gd name="connsiteY17" fmla="*/ 868348 h 1565033"/>
                  <a:gd name="connsiteX18" fmla="*/ 461554 w 645182"/>
                  <a:gd name="connsiteY18" fmla="*/ 781262 h 1565033"/>
                  <a:gd name="connsiteX19" fmla="*/ 435428 w 645182"/>
                  <a:gd name="connsiteY19" fmla="*/ 650633 h 1565033"/>
                  <a:gd name="connsiteX20" fmla="*/ 444137 w 645182"/>
                  <a:gd name="connsiteY20" fmla="*/ 493879 h 1565033"/>
                  <a:gd name="connsiteX21" fmla="*/ 478971 w 645182"/>
                  <a:gd name="connsiteY21" fmla="*/ 424210 h 1565033"/>
                  <a:gd name="connsiteX22" fmla="*/ 505097 w 645182"/>
                  <a:gd name="connsiteY22" fmla="*/ 363250 h 1565033"/>
                  <a:gd name="connsiteX23" fmla="*/ 522514 w 645182"/>
                  <a:gd name="connsiteY23" fmla="*/ 337125 h 1565033"/>
                  <a:gd name="connsiteX24" fmla="*/ 531223 w 645182"/>
                  <a:gd name="connsiteY24" fmla="*/ 310999 h 1565033"/>
                  <a:gd name="connsiteX25" fmla="*/ 557348 w 645182"/>
                  <a:gd name="connsiteY25" fmla="*/ 284873 h 1565033"/>
                  <a:gd name="connsiteX26" fmla="*/ 574765 w 645182"/>
                  <a:gd name="connsiteY26" fmla="*/ 250039 h 1565033"/>
                  <a:gd name="connsiteX27" fmla="*/ 609600 w 645182"/>
                  <a:gd name="connsiteY27" fmla="*/ 197788 h 1565033"/>
                  <a:gd name="connsiteX28" fmla="*/ 627017 w 645182"/>
                  <a:gd name="connsiteY28" fmla="*/ 171662 h 1565033"/>
                  <a:gd name="connsiteX29" fmla="*/ 644434 w 645182"/>
                  <a:gd name="connsiteY29" fmla="*/ 119410 h 1565033"/>
                  <a:gd name="connsiteX30" fmla="*/ 600755 w 645182"/>
                  <a:gd name="connsiteY30" fmla="*/ 416 h 1565033"/>
                  <a:gd name="connsiteX0" fmla="*/ 600755 w 645182"/>
                  <a:gd name="connsiteY0" fmla="*/ 416 h 1565033"/>
                  <a:gd name="connsiteX1" fmla="*/ 347526 w 645182"/>
                  <a:gd name="connsiteY1" fmla="*/ 164860 h 1565033"/>
                  <a:gd name="connsiteX2" fmla="*/ 123689 w 645182"/>
                  <a:gd name="connsiteY2" fmla="*/ 366653 h 1565033"/>
                  <a:gd name="connsiteX3" fmla="*/ 43543 w 645182"/>
                  <a:gd name="connsiteY3" fmla="*/ 1225399 h 1565033"/>
                  <a:gd name="connsiteX4" fmla="*/ 34834 w 645182"/>
                  <a:gd name="connsiteY4" fmla="*/ 1268942 h 1565033"/>
                  <a:gd name="connsiteX5" fmla="*/ 26125 w 645182"/>
                  <a:gd name="connsiteY5" fmla="*/ 1338610 h 1565033"/>
                  <a:gd name="connsiteX6" fmla="*/ 8708 w 645182"/>
                  <a:gd name="connsiteY6" fmla="*/ 1390862 h 1565033"/>
                  <a:gd name="connsiteX7" fmla="*/ 0 w 645182"/>
                  <a:gd name="connsiteY7" fmla="*/ 1460530 h 1565033"/>
                  <a:gd name="connsiteX8" fmla="*/ 182880 w 645182"/>
                  <a:gd name="connsiteY8" fmla="*/ 1547616 h 1565033"/>
                  <a:gd name="connsiteX9" fmla="*/ 278674 w 645182"/>
                  <a:gd name="connsiteY9" fmla="*/ 1565033 h 1565033"/>
                  <a:gd name="connsiteX10" fmla="*/ 452845 w 645182"/>
                  <a:gd name="connsiteY10" fmla="*/ 1556325 h 1565033"/>
                  <a:gd name="connsiteX11" fmla="*/ 496388 w 645182"/>
                  <a:gd name="connsiteY11" fmla="*/ 1512782 h 1565033"/>
                  <a:gd name="connsiteX12" fmla="*/ 522514 w 645182"/>
                  <a:gd name="connsiteY12" fmla="*/ 1486656 h 1565033"/>
                  <a:gd name="connsiteX13" fmla="*/ 539931 w 645182"/>
                  <a:gd name="connsiteY13" fmla="*/ 1460530 h 1565033"/>
                  <a:gd name="connsiteX14" fmla="*/ 522514 w 645182"/>
                  <a:gd name="connsiteY14" fmla="*/ 1242816 h 1565033"/>
                  <a:gd name="connsiteX15" fmla="*/ 513805 w 645182"/>
                  <a:gd name="connsiteY15" fmla="*/ 1077353 h 1565033"/>
                  <a:gd name="connsiteX16" fmla="*/ 496388 w 645182"/>
                  <a:gd name="connsiteY16" fmla="*/ 964142 h 1565033"/>
                  <a:gd name="connsiteX17" fmla="*/ 487680 w 645182"/>
                  <a:gd name="connsiteY17" fmla="*/ 868348 h 1565033"/>
                  <a:gd name="connsiteX18" fmla="*/ 461554 w 645182"/>
                  <a:gd name="connsiteY18" fmla="*/ 781262 h 1565033"/>
                  <a:gd name="connsiteX19" fmla="*/ 435428 w 645182"/>
                  <a:gd name="connsiteY19" fmla="*/ 650633 h 1565033"/>
                  <a:gd name="connsiteX20" fmla="*/ 444137 w 645182"/>
                  <a:gd name="connsiteY20" fmla="*/ 493879 h 1565033"/>
                  <a:gd name="connsiteX21" fmla="*/ 478971 w 645182"/>
                  <a:gd name="connsiteY21" fmla="*/ 424210 h 1565033"/>
                  <a:gd name="connsiteX22" fmla="*/ 505097 w 645182"/>
                  <a:gd name="connsiteY22" fmla="*/ 363250 h 1565033"/>
                  <a:gd name="connsiteX23" fmla="*/ 522514 w 645182"/>
                  <a:gd name="connsiteY23" fmla="*/ 337125 h 1565033"/>
                  <a:gd name="connsiteX24" fmla="*/ 531223 w 645182"/>
                  <a:gd name="connsiteY24" fmla="*/ 310999 h 1565033"/>
                  <a:gd name="connsiteX25" fmla="*/ 557348 w 645182"/>
                  <a:gd name="connsiteY25" fmla="*/ 284873 h 1565033"/>
                  <a:gd name="connsiteX26" fmla="*/ 574765 w 645182"/>
                  <a:gd name="connsiteY26" fmla="*/ 250039 h 1565033"/>
                  <a:gd name="connsiteX27" fmla="*/ 609600 w 645182"/>
                  <a:gd name="connsiteY27" fmla="*/ 197788 h 1565033"/>
                  <a:gd name="connsiteX28" fmla="*/ 627017 w 645182"/>
                  <a:gd name="connsiteY28" fmla="*/ 171662 h 1565033"/>
                  <a:gd name="connsiteX29" fmla="*/ 644434 w 645182"/>
                  <a:gd name="connsiteY29" fmla="*/ 119410 h 1565033"/>
                  <a:gd name="connsiteX30" fmla="*/ 600755 w 645182"/>
                  <a:gd name="connsiteY30" fmla="*/ 416 h 1565033"/>
                  <a:gd name="connsiteX0" fmla="*/ 600755 w 645182"/>
                  <a:gd name="connsiteY0" fmla="*/ 457 h 1565074"/>
                  <a:gd name="connsiteX1" fmla="*/ 352288 w 645182"/>
                  <a:gd name="connsiteY1" fmla="*/ 167283 h 1565074"/>
                  <a:gd name="connsiteX2" fmla="*/ 123689 w 645182"/>
                  <a:gd name="connsiteY2" fmla="*/ 366694 h 1565074"/>
                  <a:gd name="connsiteX3" fmla="*/ 43543 w 645182"/>
                  <a:gd name="connsiteY3" fmla="*/ 1225440 h 1565074"/>
                  <a:gd name="connsiteX4" fmla="*/ 34834 w 645182"/>
                  <a:gd name="connsiteY4" fmla="*/ 1268983 h 1565074"/>
                  <a:gd name="connsiteX5" fmla="*/ 26125 w 645182"/>
                  <a:gd name="connsiteY5" fmla="*/ 1338651 h 1565074"/>
                  <a:gd name="connsiteX6" fmla="*/ 8708 w 645182"/>
                  <a:gd name="connsiteY6" fmla="*/ 1390903 h 1565074"/>
                  <a:gd name="connsiteX7" fmla="*/ 0 w 645182"/>
                  <a:gd name="connsiteY7" fmla="*/ 1460571 h 1565074"/>
                  <a:gd name="connsiteX8" fmla="*/ 182880 w 645182"/>
                  <a:gd name="connsiteY8" fmla="*/ 1547657 h 1565074"/>
                  <a:gd name="connsiteX9" fmla="*/ 278674 w 645182"/>
                  <a:gd name="connsiteY9" fmla="*/ 1565074 h 1565074"/>
                  <a:gd name="connsiteX10" fmla="*/ 452845 w 645182"/>
                  <a:gd name="connsiteY10" fmla="*/ 1556366 h 1565074"/>
                  <a:gd name="connsiteX11" fmla="*/ 496388 w 645182"/>
                  <a:gd name="connsiteY11" fmla="*/ 1512823 h 1565074"/>
                  <a:gd name="connsiteX12" fmla="*/ 522514 w 645182"/>
                  <a:gd name="connsiteY12" fmla="*/ 1486697 h 1565074"/>
                  <a:gd name="connsiteX13" fmla="*/ 539931 w 645182"/>
                  <a:gd name="connsiteY13" fmla="*/ 1460571 h 1565074"/>
                  <a:gd name="connsiteX14" fmla="*/ 522514 w 645182"/>
                  <a:gd name="connsiteY14" fmla="*/ 1242857 h 1565074"/>
                  <a:gd name="connsiteX15" fmla="*/ 513805 w 645182"/>
                  <a:gd name="connsiteY15" fmla="*/ 1077394 h 1565074"/>
                  <a:gd name="connsiteX16" fmla="*/ 496388 w 645182"/>
                  <a:gd name="connsiteY16" fmla="*/ 964183 h 1565074"/>
                  <a:gd name="connsiteX17" fmla="*/ 487680 w 645182"/>
                  <a:gd name="connsiteY17" fmla="*/ 868389 h 1565074"/>
                  <a:gd name="connsiteX18" fmla="*/ 461554 w 645182"/>
                  <a:gd name="connsiteY18" fmla="*/ 781303 h 1565074"/>
                  <a:gd name="connsiteX19" fmla="*/ 435428 w 645182"/>
                  <a:gd name="connsiteY19" fmla="*/ 650674 h 1565074"/>
                  <a:gd name="connsiteX20" fmla="*/ 444137 w 645182"/>
                  <a:gd name="connsiteY20" fmla="*/ 493920 h 1565074"/>
                  <a:gd name="connsiteX21" fmla="*/ 478971 w 645182"/>
                  <a:gd name="connsiteY21" fmla="*/ 424251 h 1565074"/>
                  <a:gd name="connsiteX22" fmla="*/ 505097 w 645182"/>
                  <a:gd name="connsiteY22" fmla="*/ 363291 h 1565074"/>
                  <a:gd name="connsiteX23" fmla="*/ 522514 w 645182"/>
                  <a:gd name="connsiteY23" fmla="*/ 337166 h 1565074"/>
                  <a:gd name="connsiteX24" fmla="*/ 531223 w 645182"/>
                  <a:gd name="connsiteY24" fmla="*/ 311040 h 1565074"/>
                  <a:gd name="connsiteX25" fmla="*/ 557348 w 645182"/>
                  <a:gd name="connsiteY25" fmla="*/ 284914 h 1565074"/>
                  <a:gd name="connsiteX26" fmla="*/ 574765 w 645182"/>
                  <a:gd name="connsiteY26" fmla="*/ 250080 h 1565074"/>
                  <a:gd name="connsiteX27" fmla="*/ 609600 w 645182"/>
                  <a:gd name="connsiteY27" fmla="*/ 197829 h 1565074"/>
                  <a:gd name="connsiteX28" fmla="*/ 627017 w 645182"/>
                  <a:gd name="connsiteY28" fmla="*/ 171703 h 1565074"/>
                  <a:gd name="connsiteX29" fmla="*/ 644434 w 645182"/>
                  <a:gd name="connsiteY29" fmla="*/ 119451 h 1565074"/>
                  <a:gd name="connsiteX30" fmla="*/ 600755 w 645182"/>
                  <a:gd name="connsiteY30" fmla="*/ 457 h 1565074"/>
                  <a:gd name="connsiteX0" fmla="*/ 600755 w 645182"/>
                  <a:gd name="connsiteY0" fmla="*/ 457 h 1565074"/>
                  <a:gd name="connsiteX1" fmla="*/ 352288 w 645182"/>
                  <a:gd name="connsiteY1" fmla="*/ 167283 h 1565074"/>
                  <a:gd name="connsiteX2" fmla="*/ 123689 w 645182"/>
                  <a:gd name="connsiteY2" fmla="*/ 366694 h 1565074"/>
                  <a:gd name="connsiteX3" fmla="*/ 43543 w 645182"/>
                  <a:gd name="connsiteY3" fmla="*/ 1225440 h 1565074"/>
                  <a:gd name="connsiteX4" fmla="*/ 34834 w 645182"/>
                  <a:gd name="connsiteY4" fmla="*/ 1268983 h 1565074"/>
                  <a:gd name="connsiteX5" fmla="*/ 26125 w 645182"/>
                  <a:gd name="connsiteY5" fmla="*/ 1338651 h 1565074"/>
                  <a:gd name="connsiteX6" fmla="*/ 8708 w 645182"/>
                  <a:gd name="connsiteY6" fmla="*/ 1390903 h 1565074"/>
                  <a:gd name="connsiteX7" fmla="*/ 0 w 645182"/>
                  <a:gd name="connsiteY7" fmla="*/ 1460571 h 1565074"/>
                  <a:gd name="connsiteX8" fmla="*/ 182880 w 645182"/>
                  <a:gd name="connsiteY8" fmla="*/ 1547657 h 1565074"/>
                  <a:gd name="connsiteX9" fmla="*/ 278674 w 645182"/>
                  <a:gd name="connsiteY9" fmla="*/ 1565074 h 1565074"/>
                  <a:gd name="connsiteX10" fmla="*/ 452845 w 645182"/>
                  <a:gd name="connsiteY10" fmla="*/ 1556366 h 1565074"/>
                  <a:gd name="connsiteX11" fmla="*/ 496388 w 645182"/>
                  <a:gd name="connsiteY11" fmla="*/ 1512823 h 1565074"/>
                  <a:gd name="connsiteX12" fmla="*/ 522514 w 645182"/>
                  <a:gd name="connsiteY12" fmla="*/ 1486697 h 1565074"/>
                  <a:gd name="connsiteX13" fmla="*/ 539931 w 645182"/>
                  <a:gd name="connsiteY13" fmla="*/ 1460571 h 1565074"/>
                  <a:gd name="connsiteX14" fmla="*/ 522514 w 645182"/>
                  <a:gd name="connsiteY14" fmla="*/ 1242857 h 1565074"/>
                  <a:gd name="connsiteX15" fmla="*/ 513805 w 645182"/>
                  <a:gd name="connsiteY15" fmla="*/ 1077394 h 1565074"/>
                  <a:gd name="connsiteX16" fmla="*/ 496388 w 645182"/>
                  <a:gd name="connsiteY16" fmla="*/ 964183 h 1565074"/>
                  <a:gd name="connsiteX17" fmla="*/ 487680 w 645182"/>
                  <a:gd name="connsiteY17" fmla="*/ 868389 h 1565074"/>
                  <a:gd name="connsiteX18" fmla="*/ 461554 w 645182"/>
                  <a:gd name="connsiteY18" fmla="*/ 781303 h 1565074"/>
                  <a:gd name="connsiteX19" fmla="*/ 435428 w 645182"/>
                  <a:gd name="connsiteY19" fmla="*/ 650674 h 1565074"/>
                  <a:gd name="connsiteX20" fmla="*/ 444137 w 645182"/>
                  <a:gd name="connsiteY20" fmla="*/ 493920 h 1565074"/>
                  <a:gd name="connsiteX21" fmla="*/ 478971 w 645182"/>
                  <a:gd name="connsiteY21" fmla="*/ 424251 h 1565074"/>
                  <a:gd name="connsiteX22" fmla="*/ 505097 w 645182"/>
                  <a:gd name="connsiteY22" fmla="*/ 363291 h 1565074"/>
                  <a:gd name="connsiteX23" fmla="*/ 522514 w 645182"/>
                  <a:gd name="connsiteY23" fmla="*/ 337166 h 1565074"/>
                  <a:gd name="connsiteX24" fmla="*/ 531223 w 645182"/>
                  <a:gd name="connsiteY24" fmla="*/ 311040 h 1565074"/>
                  <a:gd name="connsiteX25" fmla="*/ 557348 w 645182"/>
                  <a:gd name="connsiteY25" fmla="*/ 284914 h 1565074"/>
                  <a:gd name="connsiteX26" fmla="*/ 574765 w 645182"/>
                  <a:gd name="connsiteY26" fmla="*/ 250080 h 1565074"/>
                  <a:gd name="connsiteX27" fmla="*/ 609600 w 645182"/>
                  <a:gd name="connsiteY27" fmla="*/ 197829 h 1565074"/>
                  <a:gd name="connsiteX28" fmla="*/ 627017 w 645182"/>
                  <a:gd name="connsiteY28" fmla="*/ 171703 h 1565074"/>
                  <a:gd name="connsiteX29" fmla="*/ 644434 w 645182"/>
                  <a:gd name="connsiteY29" fmla="*/ 119451 h 1565074"/>
                  <a:gd name="connsiteX30" fmla="*/ 600755 w 645182"/>
                  <a:gd name="connsiteY30" fmla="*/ 457 h 1565074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43543 w 645182"/>
                  <a:gd name="connsiteY3" fmla="*/ 1225576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43543 w 645182"/>
                  <a:gd name="connsiteY3" fmla="*/ 1225576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6886 w 645182"/>
                  <a:gd name="connsiteY3" fmla="*/ 1032695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6886 w 645182"/>
                  <a:gd name="connsiteY3" fmla="*/ 1032695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9268 w 645182"/>
                  <a:gd name="connsiteY3" fmla="*/ 677889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9268 w 645182"/>
                  <a:gd name="connsiteY3" fmla="*/ 677889 h 1565210"/>
                  <a:gd name="connsiteX4" fmla="*/ 34834 w 645182"/>
                  <a:gd name="connsiteY4" fmla="*/ 1269119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0755 w 645182"/>
                  <a:gd name="connsiteY0" fmla="*/ 593 h 1565210"/>
                  <a:gd name="connsiteX1" fmla="*/ 342763 w 645182"/>
                  <a:gd name="connsiteY1" fmla="*/ 174563 h 1565210"/>
                  <a:gd name="connsiteX2" fmla="*/ 123689 w 645182"/>
                  <a:gd name="connsiteY2" fmla="*/ 366830 h 1565210"/>
                  <a:gd name="connsiteX3" fmla="*/ 129268 w 645182"/>
                  <a:gd name="connsiteY3" fmla="*/ 677889 h 1565210"/>
                  <a:gd name="connsiteX4" fmla="*/ 122940 w 645182"/>
                  <a:gd name="connsiteY4" fmla="*/ 1042900 h 1565210"/>
                  <a:gd name="connsiteX5" fmla="*/ 26125 w 645182"/>
                  <a:gd name="connsiteY5" fmla="*/ 1338787 h 1565210"/>
                  <a:gd name="connsiteX6" fmla="*/ 8708 w 645182"/>
                  <a:gd name="connsiteY6" fmla="*/ 1391039 h 1565210"/>
                  <a:gd name="connsiteX7" fmla="*/ 0 w 645182"/>
                  <a:gd name="connsiteY7" fmla="*/ 1460707 h 1565210"/>
                  <a:gd name="connsiteX8" fmla="*/ 182880 w 645182"/>
                  <a:gd name="connsiteY8" fmla="*/ 1547793 h 1565210"/>
                  <a:gd name="connsiteX9" fmla="*/ 278674 w 645182"/>
                  <a:gd name="connsiteY9" fmla="*/ 1565210 h 1565210"/>
                  <a:gd name="connsiteX10" fmla="*/ 452845 w 645182"/>
                  <a:gd name="connsiteY10" fmla="*/ 1556502 h 1565210"/>
                  <a:gd name="connsiteX11" fmla="*/ 496388 w 645182"/>
                  <a:gd name="connsiteY11" fmla="*/ 1512959 h 1565210"/>
                  <a:gd name="connsiteX12" fmla="*/ 522514 w 645182"/>
                  <a:gd name="connsiteY12" fmla="*/ 1486833 h 1565210"/>
                  <a:gd name="connsiteX13" fmla="*/ 539931 w 645182"/>
                  <a:gd name="connsiteY13" fmla="*/ 1460707 h 1565210"/>
                  <a:gd name="connsiteX14" fmla="*/ 522514 w 645182"/>
                  <a:gd name="connsiteY14" fmla="*/ 1242993 h 1565210"/>
                  <a:gd name="connsiteX15" fmla="*/ 513805 w 645182"/>
                  <a:gd name="connsiteY15" fmla="*/ 1077530 h 1565210"/>
                  <a:gd name="connsiteX16" fmla="*/ 496388 w 645182"/>
                  <a:gd name="connsiteY16" fmla="*/ 964319 h 1565210"/>
                  <a:gd name="connsiteX17" fmla="*/ 487680 w 645182"/>
                  <a:gd name="connsiteY17" fmla="*/ 868525 h 1565210"/>
                  <a:gd name="connsiteX18" fmla="*/ 461554 w 645182"/>
                  <a:gd name="connsiteY18" fmla="*/ 781439 h 1565210"/>
                  <a:gd name="connsiteX19" fmla="*/ 435428 w 645182"/>
                  <a:gd name="connsiteY19" fmla="*/ 650810 h 1565210"/>
                  <a:gd name="connsiteX20" fmla="*/ 444137 w 645182"/>
                  <a:gd name="connsiteY20" fmla="*/ 494056 h 1565210"/>
                  <a:gd name="connsiteX21" fmla="*/ 478971 w 645182"/>
                  <a:gd name="connsiteY21" fmla="*/ 424387 h 1565210"/>
                  <a:gd name="connsiteX22" fmla="*/ 505097 w 645182"/>
                  <a:gd name="connsiteY22" fmla="*/ 363427 h 1565210"/>
                  <a:gd name="connsiteX23" fmla="*/ 522514 w 645182"/>
                  <a:gd name="connsiteY23" fmla="*/ 337302 h 1565210"/>
                  <a:gd name="connsiteX24" fmla="*/ 531223 w 645182"/>
                  <a:gd name="connsiteY24" fmla="*/ 311176 h 1565210"/>
                  <a:gd name="connsiteX25" fmla="*/ 557348 w 645182"/>
                  <a:gd name="connsiteY25" fmla="*/ 285050 h 1565210"/>
                  <a:gd name="connsiteX26" fmla="*/ 574765 w 645182"/>
                  <a:gd name="connsiteY26" fmla="*/ 250216 h 1565210"/>
                  <a:gd name="connsiteX27" fmla="*/ 609600 w 645182"/>
                  <a:gd name="connsiteY27" fmla="*/ 197965 h 1565210"/>
                  <a:gd name="connsiteX28" fmla="*/ 627017 w 645182"/>
                  <a:gd name="connsiteY28" fmla="*/ 171839 h 1565210"/>
                  <a:gd name="connsiteX29" fmla="*/ 644434 w 645182"/>
                  <a:gd name="connsiteY29" fmla="*/ 119587 h 1565210"/>
                  <a:gd name="connsiteX30" fmla="*/ 600755 w 645182"/>
                  <a:gd name="connsiteY30" fmla="*/ 593 h 1565210"/>
                  <a:gd name="connsiteX0" fmla="*/ 603553 w 647980"/>
                  <a:gd name="connsiteY0" fmla="*/ 593 h 1565210"/>
                  <a:gd name="connsiteX1" fmla="*/ 345561 w 647980"/>
                  <a:gd name="connsiteY1" fmla="*/ 174563 h 1565210"/>
                  <a:gd name="connsiteX2" fmla="*/ 126487 w 647980"/>
                  <a:gd name="connsiteY2" fmla="*/ 366830 h 1565210"/>
                  <a:gd name="connsiteX3" fmla="*/ 132066 w 647980"/>
                  <a:gd name="connsiteY3" fmla="*/ 677889 h 1565210"/>
                  <a:gd name="connsiteX4" fmla="*/ 125738 w 647980"/>
                  <a:gd name="connsiteY4" fmla="*/ 1042900 h 1565210"/>
                  <a:gd name="connsiteX5" fmla="*/ 117029 w 647980"/>
                  <a:gd name="connsiteY5" fmla="*/ 1205437 h 1565210"/>
                  <a:gd name="connsiteX6" fmla="*/ 11506 w 647980"/>
                  <a:gd name="connsiteY6" fmla="*/ 1391039 h 1565210"/>
                  <a:gd name="connsiteX7" fmla="*/ 2798 w 647980"/>
                  <a:gd name="connsiteY7" fmla="*/ 1460707 h 1565210"/>
                  <a:gd name="connsiteX8" fmla="*/ 185678 w 647980"/>
                  <a:gd name="connsiteY8" fmla="*/ 1547793 h 1565210"/>
                  <a:gd name="connsiteX9" fmla="*/ 281472 w 647980"/>
                  <a:gd name="connsiteY9" fmla="*/ 1565210 h 1565210"/>
                  <a:gd name="connsiteX10" fmla="*/ 455643 w 647980"/>
                  <a:gd name="connsiteY10" fmla="*/ 1556502 h 1565210"/>
                  <a:gd name="connsiteX11" fmla="*/ 499186 w 647980"/>
                  <a:gd name="connsiteY11" fmla="*/ 1512959 h 1565210"/>
                  <a:gd name="connsiteX12" fmla="*/ 525312 w 647980"/>
                  <a:gd name="connsiteY12" fmla="*/ 1486833 h 1565210"/>
                  <a:gd name="connsiteX13" fmla="*/ 542729 w 647980"/>
                  <a:gd name="connsiteY13" fmla="*/ 1460707 h 1565210"/>
                  <a:gd name="connsiteX14" fmla="*/ 525312 w 647980"/>
                  <a:gd name="connsiteY14" fmla="*/ 1242993 h 1565210"/>
                  <a:gd name="connsiteX15" fmla="*/ 516603 w 647980"/>
                  <a:gd name="connsiteY15" fmla="*/ 1077530 h 1565210"/>
                  <a:gd name="connsiteX16" fmla="*/ 499186 w 647980"/>
                  <a:gd name="connsiteY16" fmla="*/ 964319 h 1565210"/>
                  <a:gd name="connsiteX17" fmla="*/ 490478 w 647980"/>
                  <a:gd name="connsiteY17" fmla="*/ 868525 h 1565210"/>
                  <a:gd name="connsiteX18" fmla="*/ 464352 w 647980"/>
                  <a:gd name="connsiteY18" fmla="*/ 781439 h 1565210"/>
                  <a:gd name="connsiteX19" fmla="*/ 438226 w 647980"/>
                  <a:gd name="connsiteY19" fmla="*/ 650810 h 1565210"/>
                  <a:gd name="connsiteX20" fmla="*/ 446935 w 647980"/>
                  <a:gd name="connsiteY20" fmla="*/ 494056 h 1565210"/>
                  <a:gd name="connsiteX21" fmla="*/ 481769 w 647980"/>
                  <a:gd name="connsiteY21" fmla="*/ 424387 h 1565210"/>
                  <a:gd name="connsiteX22" fmla="*/ 507895 w 647980"/>
                  <a:gd name="connsiteY22" fmla="*/ 363427 h 1565210"/>
                  <a:gd name="connsiteX23" fmla="*/ 525312 w 647980"/>
                  <a:gd name="connsiteY23" fmla="*/ 337302 h 1565210"/>
                  <a:gd name="connsiteX24" fmla="*/ 534021 w 647980"/>
                  <a:gd name="connsiteY24" fmla="*/ 311176 h 1565210"/>
                  <a:gd name="connsiteX25" fmla="*/ 560146 w 647980"/>
                  <a:gd name="connsiteY25" fmla="*/ 285050 h 1565210"/>
                  <a:gd name="connsiteX26" fmla="*/ 577563 w 647980"/>
                  <a:gd name="connsiteY26" fmla="*/ 250216 h 1565210"/>
                  <a:gd name="connsiteX27" fmla="*/ 612398 w 647980"/>
                  <a:gd name="connsiteY27" fmla="*/ 197965 h 1565210"/>
                  <a:gd name="connsiteX28" fmla="*/ 629815 w 647980"/>
                  <a:gd name="connsiteY28" fmla="*/ 171839 h 1565210"/>
                  <a:gd name="connsiteX29" fmla="*/ 647232 w 647980"/>
                  <a:gd name="connsiteY29" fmla="*/ 119587 h 1565210"/>
                  <a:gd name="connsiteX30" fmla="*/ 603553 w 647980"/>
                  <a:gd name="connsiteY30" fmla="*/ 593 h 1565210"/>
                  <a:gd name="connsiteX0" fmla="*/ 601623 w 646050"/>
                  <a:gd name="connsiteY0" fmla="*/ 593 h 1565210"/>
                  <a:gd name="connsiteX1" fmla="*/ 343631 w 646050"/>
                  <a:gd name="connsiteY1" fmla="*/ 174563 h 1565210"/>
                  <a:gd name="connsiteX2" fmla="*/ 124557 w 646050"/>
                  <a:gd name="connsiteY2" fmla="*/ 366830 h 1565210"/>
                  <a:gd name="connsiteX3" fmla="*/ 130136 w 646050"/>
                  <a:gd name="connsiteY3" fmla="*/ 677889 h 1565210"/>
                  <a:gd name="connsiteX4" fmla="*/ 123808 w 646050"/>
                  <a:gd name="connsiteY4" fmla="*/ 1042900 h 1565210"/>
                  <a:gd name="connsiteX5" fmla="*/ 115099 w 646050"/>
                  <a:gd name="connsiteY5" fmla="*/ 1205437 h 1565210"/>
                  <a:gd name="connsiteX6" fmla="*/ 868 w 646050"/>
                  <a:gd name="connsiteY6" fmla="*/ 1460707 h 1565210"/>
                  <a:gd name="connsiteX7" fmla="*/ 183748 w 646050"/>
                  <a:gd name="connsiteY7" fmla="*/ 1547793 h 1565210"/>
                  <a:gd name="connsiteX8" fmla="*/ 279542 w 646050"/>
                  <a:gd name="connsiteY8" fmla="*/ 1565210 h 1565210"/>
                  <a:gd name="connsiteX9" fmla="*/ 453713 w 646050"/>
                  <a:gd name="connsiteY9" fmla="*/ 1556502 h 1565210"/>
                  <a:gd name="connsiteX10" fmla="*/ 497256 w 646050"/>
                  <a:gd name="connsiteY10" fmla="*/ 1512959 h 1565210"/>
                  <a:gd name="connsiteX11" fmla="*/ 523382 w 646050"/>
                  <a:gd name="connsiteY11" fmla="*/ 1486833 h 1565210"/>
                  <a:gd name="connsiteX12" fmla="*/ 540799 w 646050"/>
                  <a:gd name="connsiteY12" fmla="*/ 1460707 h 1565210"/>
                  <a:gd name="connsiteX13" fmla="*/ 523382 w 646050"/>
                  <a:gd name="connsiteY13" fmla="*/ 1242993 h 1565210"/>
                  <a:gd name="connsiteX14" fmla="*/ 514673 w 646050"/>
                  <a:gd name="connsiteY14" fmla="*/ 1077530 h 1565210"/>
                  <a:gd name="connsiteX15" fmla="*/ 497256 w 646050"/>
                  <a:gd name="connsiteY15" fmla="*/ 964319 h 1565210"/>
                  <a:gd name="connsiteX16" fmla="*/ 488548 w 646050"/>
                  <a:gd name="connsiteY16" fmla="*/ 868525 h 1565210"/>
                  <a:gd name="connsiteX17" fmla="*/ 462422 w 646050"/>
                  <a:gd name="connsiteY17" fmla="*/ 781439 h 1565210"/>
                  <a:gd name="connsiteX18" fmla="*/ 436296 w 646050"/>
                  <a:gd name="connsiteY18" fmla="*/ 650810 h 1565210"/>
                  <a:gd name="connsiteX19" fmla="*/ 445005 w 646050"/>
                  <a:gd name="connsiteY19" fmla="*/ 494056 h 1565210"/>
                  <a:gd name="connsiteX20" fmla="*/ 479839 w 646050"/>
                  <a:gd name="connsiteY20" fmla="*/ 424387 h 1565210"/>
                  <a:gd name="connsiteX21" fmla="*/ 505965 w 646050"/>
                  <a:gd name="connsiteY21" fmla="*/ 363427 h 1565210"/>
                  <a:gd name="connsiteX22" fmla="*/ 523382 w 646050"/>
                  <a:gd name="connsiteY22" fmla="*/ 337302 h 1565210"/>
                  <a:gd name="connsiteX23" fmla="*/ 532091 w 646050"/>
                  <a:gd name="connsiteY23" fmla="*/ 311176 h 1565210"/>
                  <a:gd name="connsiteX24" fmla="*/ 558216 w 646050"/>
                  <a:gd name="connsiteY24" fmla="*/ 285050 h 1565210"/>
                  <a:gd name="connsiteX25" fmla="*/ 575633 w 646050"/>
                  <a:gd name="connsiteY25" fmla="*/ 250216 h 1565210"/>
                  <a:gd name="connsiteX26" fmla="*/ 610468 w 646050"/>
                  <a:gd name="connsiteY26" fmla="*/ 197965 h 1565210"/>
                  <a:gd name="connsiteX27" fmla="*/ 627885 w 646050"/>
                  <a:gd name="connsiteY27" fmla="*/ 171839 h 1565210"/>
                  <a:gd name="connsiteX28" fmla="*/ 645302 w 646050"/>
                  <a:gd name="connsiteY28" fmla="*/ 119587 h 1565210"/>
                  <a:gd name="connsiteX29" fmla="*/ 601623 w 646050"/>
                  <a:gd name="connsiteY29" fmla="*/ 593 h 1565210"/>
                  <a:gd name="connsiteX0" fmla="*/ 520021 w 564448"/>
                  <a:gd name="connsiteY0" fmla="*/ 593 h 1565210"/>
                  <a:gd name="connsiteX1" fmla="*/ 262029 w 564448"/>
                  <a:gd name="connsiteY1" fmla="*/ 174563 h 1565210"/>
                  <a:gd name="connsiteX2" fmla="*/ 42955 w 564448"/>
                  <a:gd name="connsiteY2" fmla="*/ 366830 h 1565210"/>
                  <a:gd name="connsiteX3" fmla="*/ 48534 w 564448"/>
                  <a:gd name="connsiteY3" fmla="*/ 677889 h 1565210"/>
                  <a:gd name="connsiteX4" fmla="*/ 42206 w 564448"/>
                  <a:gd name="connsiteY4" fmla="*/ 1042900 h 1565210"/>
                  <a:gd name="connsiteX5" fmla="*/ 33497 w 564448"/>
                  <a:gd name="connsiteY5" fmla="*/ 1205437 h 1565210"/>
                  <a:gd name="connsiteX6" fmla="*/ 14516 w 564448"/>
                  <a:gd name="connsiteY6" fmla="*/ 1534526 h 1565210"/>
                  <a:gd name="connsiteX7" fmla="*/ 102146 w 564448"/>
                  <a:gd name="connsiteY7" fmla="*/ 1547793 h 1565210"/>
                  <a:gd name="connsiteX8" fmla="*/ 197940 w 564448"/>
                  <a:gd name="connsiteY8" fmla="*/ 1565210 h 1565210"/>
                  <a:gd name="connsiteX9" fmla="*/ 372111 w 564448"/>
                  <a:gd name="connsiteY9" fmla="*/ 1556502 h 1565210"/>
                  <a:gd name="connsiteX10" fmla="*/ 415654 w 564448"/>
                  <a:gd name="connsiteY10" fmla="*/ 1512959 h 1565210"/>
                  <a:gd name="connsiteX11" fmla="*/ 441780 w 564448"/>
                  <a:gd name="connsiteY11" fmla="*/ 1486833 h 1565210"/>
                  <a:gd name="connsiteX12" fmla="*/ 459197 w 564448"/>
                  <a:gd name="connsiteY12" fmla="*/ 1460707 h 1565210"/>
                  <a:gd name="connsiteX13" fmla="*/ 441780 w 564448"/>
                  <a:gd name="connsiteY13" fmla="*/ 1242993 h 1565210"/>
                  <a:gd name="connsiteX14" fmla="*/ 433071 w 564448"/>
                  <a:gd name="connsiteY14" fmla="*/ 1077530 h 1565210"/>
                  <a:gd name="connsiteX15" fmla="*/ 415654 w 564448"/>
                  <a:gd name="connsiteY15" fmla="*/ 964319 h 1565210"/>
                  <a:gd name="connsiteX16" fmla="*/ 406946 w 564448"/>
                  <a:gd name="connsiteY16" fmla="*/ 868525 h 1565210"/>
                  <a:gd name="connsiteX17" fmla="*/ 380820 w 564448"/>
                  <a:gd name="connsiteY17" fmla="*/ 781439 h 1565210"/>
                  <a:gd name="connsiteX18" fmla="*/ 354694 w 564448"/>
                  <a:gd name="connsiteY18" fmla="*/ 650810 h 1565210"/>
                  <a:gd name="connsiteX19" fmla="*/ 363403 w 564448"/>
                  <a:gd name="connsiteY19" fmla="*/ 494056 h 1565210"/>
                  <a:gd name="connsiteX20" fmla="*/ 398237 w 564448"/>
                  <a:gd name="connsiteY20" fmla="*/ 424387 h 1565210"/>
                  <a:gd name="connsiteX21" fmla="*/ 424363 w 564448"/>
                  <a:gd name="connsiteY21" fmla="*/ 363427 h 1565210"/>
                  <a:gd name="connsiteX22" fmla="*/ 441780 w 564448"/>
                  <a:gd name="connsiteY22" fmla="*/ 337302 h 1565210"/>
                  <a:gd name="connsiteX23" fmla="*/ 450489 w 564448"/>
                  <a:gd name="connsiteY23" fmla="*/ 311176 h 1565210"/>
                  <a:gd name="connsiteX24" fmla="*/ 476614 w 564448"/>
                  <a:gd name="connsiteY24" fmla="*/ 285050 h 1565210"/>
                  <a:gd name="connsiteX25" fmla="*/ 494031 w 564448"/>
                  <a:gd name="connsiteY25" fmla="*/ 250216 h 1565210"/>
                  <a:gd name="connsiteX26" fmla="*/ 528866 w 564448"/>
                  <a:gd name="connsiteY26" fmla="*/ 197965 h 1565210"/>
                  <a:gd name="connsiteX27" fmla="*/ 546283 w 564448"/>
                  <a:gd name="connsiteY27" fmla="*/ 171839 h 1565210"/>
                  <a:gd name="connsiteX28" fmla="*/ 563700 w 564448"/>
                  <a:gd name="connsiteY28" fmla="*/ 119587 h 1565210"/>
                  <a:gd name="connsiteX29" fmla="*/ 520021 w 564448"/>
                  <a:gd name="connsiteY29" fmla="*/ 593 h 1565210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410389 w 559183"/>
                  <a:gd name="connsiteY9" fmla="*/ 1512959 h 1570988"/>
                  <a:gd name="connsiteX10" fmla="*/ 436515 w 559183"/>
                  <a:gd name="connsiteY10" fmla="*/ 1486833 h 1570988"/>
                  <a:gd name="connsiteX11" fmla="*/ 453932 w 559183"/>
                  <a:gd name="connsiteY11" fmla="*/ 1460707 h 1570988"/>
                  <a:gd name="connsiteX12" fmla="*/ 436515 w 559183"/>
                  <a:gd name="connsiteY12" fmla="*/ 1242993 h 1570988"/>
                  <a:gd name="connsiteX13" fmla="*/ 427806 w 559183"/>
                  <a:gd name="connsiteY13" fmla="*/ 1077530 h 1570988"/>
                  <a:gd name="connsiteX14" fmla="*/ 410389 w 559183"/>
                  <a:gd name="connsiteY14" fmla="*/ 964319 h 1570988"/>
                  <a:gd name="connsiteX15" fmla="*/ 401681 w 559183"/>
                  <a:gd name="connsiteY15" fmla="*/ 868525 h 1570988"/>
                  <a:gd name="connsiteX16" fmla="*/ 375555 w 559183"/>
                  <a:gd name="connsiteY16" fmla="*/ 781439 h 1570988"/>
                  <a:gd name="connsiteX17" fmla="*/ 349429 w 559183"/>
                  <a:gd name="connsiteY17" fmla="*/ 650810 h 1570988"/>
                  <a:gd name="connsiteX18" fmla="*/ 358138 w 559183"/>
                  <a:gd name="connsiteY18" fmla="*/ 494056 h 1570988"/>
                  <a:gd name="connsiteX19" fmla="*/ 392972 w 559183"/>
                  <a:gd name="connsiteY19" fmla="*/ 424387 h 1570988"/>
                  <a:gd name="connsiteX20" fmla="*/ 419098 w 559183"/>
                  <a:gd name="connsiteY20" fmla="*/ 363427 h 1570988"/>
                  <a:gd name="connsiteX21" fmla="*/ 436515 w 559183"/>
                  <a:gd name="connsiteY21" fmla="*/ 337302 h 1570988"/>
                  <a:gd name="connsiteX22" fmla="*/ 445224 w 559183"/>
                  <a:gd name="connsiteY22" fmla="*/ 311176 h 1570988"/>
                  <a:gd name="connsiteX23" fmla="*/ 471349 w 559183"/>
                  <a:gd name="connsiteY23" fmla="*/ 285050 h 1570988"/>
                  <a:gd name="connsiteX24" fmla="*/ 488766 w 559183"/>
                  <a:gd name="connsiteY24" fmla="*/ 250216 h 1570988"/>
                  <a:gd name="connsiteX25" fmla="*/ 523601 w 559183"/>
                  <a:gd name="connsiteY25" fmla="*/ 197965 h 1570988"/>
                  <a:gd name="connsiteX26" fmla="*/ 541018 w 559183"/>
                  <a:gd name="connsiteY26" fmla="*/ 171839 h 1570988"/>
                  <a:gd name="connsiteX27" fmla="*/ 558435 w 559183"/>
                  <a:gd name="connsiteY27" fmla="*/ 119587 h 1570988"/>
                  <a:gd name="connsiteX28" fmla="*/ 514756 w 559183"/>
                  <a:gd name="connsiteY28" fmla="*/ 593 h 1570988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410389 w 559183"/>
                  <a:gd name="connsiteY9" fmla="*/ 1512959 h 1570988"/>
                  <a:gd name="connsiteX10" fmla="*/ 436515 w 559183"/>
                  <a:gd name="connsiteY10" fmla="*/ 1486833 h 1570988"/>
                  <a:gd name="connsiteX11" fmla="*/ 453932 w 559183"/>
                  <a:gd name="connsiteY11" fmla="*/ 1460707 h 1570988"/>
                  <a:gd name="connsiteX12" fmla="*/ 343647 w 559183"/>
                  <a:gd name="connsiteY12" fmla="*/ 1266805 h 1570988"/>
                  <a:gd name="connsiteX13" fmla="*/ 427806 w 559183"/>
                  <a:gd name="connsiteY13" fmla="*/ 1077530 h 1570988"/>
                  <a:gd name="connsiteX14" fmla="*/ 410389 w 559183"/>
                  <a:gd name="connsiteY14" fmla="*/ 964319 h 1570988"/>
                  <a:gd name="connsiteX15" fmla="*/ 401681 w 559183"/>
                  <a:gd name="connsiteY15" fmla="*/ 868525 h 1570988"/>
                  <a:gd name="connsiteX16" fmla="*/ 375555 w 559183"/>
                  <a:gd name="connsiteY16" fmla="*/ 781439 h 1570988"/>
                  <a:gd name="connsiteX17" fmla="*/ 349429 w 559183"/>
                  <a:gd name="connsiteY17" fmla="*/ 650810 h 1570988"/>
                  <a:gd name="connsiteX18" fmla="*/ 358138 w 559183"/>
                  <a:gd name="connsiteY18" fmla="*/ 494056 h 1570988"/>
                  <a:gd name="connsiteX19" fmla="*/ 392972 w 559183"/>
                  <a:gd name="connsiteY19" fmla="*/ 424387 h 1570988"/>
                  <a:gd name="connsiteX20" fmla="*/ 419098 w 559183"/>
                  <a:gd name="connsiteY20" fmla="*/ 363427 h 1570988"/>
                  <a:gd name="connsiteX21" fmla="*/ 436515 w 559183"/>
                  <a:gd name="connsiteY21" fmla="*/ 337302 h 1570988"/>
                  <a:gd name="connsiteX22" fmla="*/ 445224 w 559183"/>
                  <a:gd name="connsiteY22" fmla="*/ 311176 h 1570988"/>
                  <a:gd name="connsiteX23" fmla="*/ 471349 w 559183"/>
                  <a:gd name="connsiteY23" fmla="*/ 285050 h 1570988"/>
                  <a:gd name="connsiteX24" fmla="*/ 488766 w 559183"/>
                  <a:gd name="connsiteY24" fmla="*/ 250216 h 1570988"/>
                  <a:gd name="connsiteX25" fmla="*/ 523601 w 559183"/>
                  <a:gd name="connsiteY25" fmla="*/ 197965 h 1570988"/>
                  <a:gd name="connsiteX26" fmla="*/ 541018 w 559183"/>
                  <a:gd name="connsiteY26" fmla="*/ 171839 h 1570988"/>
                  <a:gd name="connsiteX27" fmla="*/ 558435 w 559183"/>
                  <a:gd name="connsiteY27" fmla="*/ 119587 h 1570988"/>
                  <a:gd name="connsiteX28" fmla="*/ 514756 w 559183"/>
                  <a:gd name="connsiteY28" fmla="*/ 593 h 1570988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410389 w 559183"/>
                  <a:gd name="connsiteY9" fmla="*/ 1512959 h 1570988"/>
                  <a:gd name="connsiteX10" fmla="*/ 436515 w 559183"/>
                  <a:gd name="connsiteY10" fmla="*/ 1486833 h 1570988"/>
                  <a:gd name="connsiteX11" fmla="*/ 343647 w 559183"/>
                  <a:gd name="connsiteY11" fmla="*/ 1266805 h 1570988"/>
                  <a:gd name="connsiteX12" fmla="*/ 427806 w 559183"/>
                  <a:gd name="connsiteY12" fmla="*/ 1077530 h 1570988"/>
                  <a:gd name="connsiteX13" fmla="*/ 410389 w 559183"/>
                  <a:gd name="connsiteY13" fmla="*/ 964319 h 1570988"/>
                  <a:gd name="connsiteX14" fmla="*/ 401681 w 559183"/>
                  <a:gd name="connsiteY14" fmla="*/ 868525 h 1570988"/>
                  <a:gd name="connsiteX15" fmla="*/ 375555 w 559183"/>
                  <a:gd name="connsiteY15" fmla="*/ 781439 h 1570988"/>
                  <a:gd name="connsiteX16" fmla="*/ 349429 w 559183"/>
                  <a:gd name="connsiteY16" fmla="*/ 650810 h 1570988"/>
                  <a:gd name="connsiteX17" fmla="*/ 358138 w 559183"/>
                  <a:gd name="connsiteY17" fmla="*/ 494056 h 1570988"/>
                  <a:gd name="connsiteX18" fmla="*/ 392972 w 559183"/>
                  <a:gd name="connsiteY18" fmla="*/ 424387 h 1570988"/>
                  <a:gd name="connsiteX19" fmla="*/ 419098 w 559183"/>
                  <a:gd name="connsiteY19" fmla="*/ 363427 h 1570988"/>
                  <a:gd name="connsiteX20" fmla="*/ 436515 w 559183"/>
                  <a:gd name="connsiteY20" fmla="*/ 337302 h 1570988"/>
                  <a:gd name="connsiteX21" fmla="*/ 445224 w 559183"/>
                  <a:gd name="connsiteY21" fmla="*/ 311176 h 1570988"/>
                  <a:gd name="connsiteX22" fmla="*/ 471349 w 559183"/>
                  <a:gd name="connsiteY22" fmla="*/ 285050 h 1570988"/>
                  <a:gd name="connsiteX23" fmla="*/ 488766 w 559183"/>
                  <a:gd name="connsiteY23" fmla="*/ 250216 h 1570988"/>
                  <a:gd name="connsiteX24" fmla="*/ 523601 w 559183"/>
                  <a:gd name="connsiteY24" fmla="*/ 197965 h 1570988"/>
                  <a:gd name="connsiteX25" fmla="*/ 541018 w 559183"/>
                  <a:gd name="connsiteY25" fmla="*/ 171839 h 1570988"/>
                  <a:gd name="connsiteX26" fmla="*/ 558435 w 559183"/>
                  <a:gd name="connsiteY26" fmla="*/ 119587 h 1570988"/>
                  <a:gd name="connsiteX27" fmla="*/ 514756 w 559183"/>
                  <a:gd name="connsiteY27" fmla="*/ 593 h 1570988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410389 w 559183"/>
                  <a:gd name="connsiteY9" fmla="*/ 1512959 h 1570988"/>
                  <a:gd name="connsiteX10" fmla="*/ 343647 w 559183"/>
                  <a:gd name="connsiteY10" fmla="*/ 1266805 h 1570988"/>
                  <a:gd name="connsiteX11" fmla="*/ 427806 w 559183"/>
                  <a:gd name="connsiteY11" fmla="*/ 1077530 h 1570988"/>
                  <a:gd name="connsiteX12" fmla="*/ 410389 w 559183"/>
                  <a:gd name="connsiteY12" fmla="*/ 964319 h 1570988"/>
                  <a:gd name="connsiteX13" fmla="*/ 401681 w 559183"/>
                  <a:gd name="connsiteY13" fmla="*/ 868525 h 1570988"/>
                  <a:gd name="connsiteX14" fmla="*/ 375555 w 559183"/>
                  <a:gd name="connsiteY14" fmla="*/ 781439 h 1570988"/>
                  <a:gd name="connsiteX15" fmla="*/ 349429 w 559183"/>
                  <a:gd name="connsiteY15" fmla="*/ 650810 h 1570988"/>
                  <a:gd name="connsiteX16" fmla="*/ 358138 w 559183"/>
                  <a:gd name="connsiteY16" fmla="*/ 494056 h 1570988"/>
                  <a:gd name="connsiteX17" fmla="*/ 392972 w 559183"/>
                  <a:gd name="connsiteY17" fmla="*/ 424387 h 1570988"/>
                  <a:gd name="connsiteX18" fmla="*/ 419098 w 559183"/>
                  <a:gd name="connsiteY18" fmla="*/ 363427 h 1570988"/>
                  <a:gd name="connsiteX19" fmla="*/ 436515 w 559183"/>
                  <a:gd name="connsiteY19" fmla="*/ 337302 h 1570988"/>
                  <a:gd name="connsiteX20" fmla="*/ 445224 w 559183"/>
                  <a:gd name="connsiteY20" fmla="*/ 311176 h 1570988"/>
                  <a:gd name="connsiteX21" fmla="*/ 471349 w 559183"/>
                  <a:gd name="connsiteY21" fmla="*/ 285050 h 1570988"/>
                  <a:gd name="connsiteX22" fmla="*/ 488766 w 559183"/>
                  <a:gd name="connsiteY22" fmla="*/ 250216 h 1570988"/>
                  <a:gd name="connsiteX23" fmla="*/ 523601 w 559183"/>
                  <a:gd name="connsiteY23" fmla="*/ 197965 h 1570988"/>
                  <a:gd name="connsiteX24" fmla="*/ 541018 w 559183"/>
                  <a:gd name="connsiteY24" fmla="*/ 171839 h 1570988"/>
                  <a:gd name="connsiteX25" fmla="*/ 558435 w 559183"/>
                  <a:gd name="connsiteY25" fmla="*/ 119587 h 1570988"/>
                  <a:gd name="connsiteX26" fmla="*/ 514756 w 559183"/>
                  <a:gd name="connsiteY26" fmla="*/ 593 h 1570988"/>
                  <a:gd name="connsiteX0" fmla="*/ 514756 w 559183"/>
                  <a:gd name="connsiteY0" fmla="*/ 593 h 1570988"/>
                  <a:gd name="connsiteX1" fmla="*/ 256764 w 559183"/>
                  <a:gd name="connsiteY1" fmla="*/ 174563 h 1570988"/>
                  <a:gd name="connsiteX2" fmla="*/ 37690 w 559183"/>
                  <a:gd name="connsiteY2" fmla="*/ 366830 h 1570988"/>
                  <a:gd name="connsiteX3" fmla="*/ 43269 w 559183"/>
                  <a:gd name="connsiteY3" fmla="*/ 677889 h 1570988"/>
                  <a:gd name="connsiteX4" fmla="*/ 36941 w 559183"/>
                  <a:gd name="connsiteY4" fmla="*/ 1042900 h 1570988"/>
                  <a:gd name="connsiteX5" fmla="*/ 28232 w 559183"/>
                  <a:gd name="connsiteY5" fmla="*/ 1205437 h 1570988"/>
                  <a:gd name="connsiteX6" fmla="*/ 9251 w 559183"/>
                  <a:gd name="connsiteY6" fmla="*/ 1534526 h 1570988"/>
                  <a:gd name="connsiteX7" fmla="*/ 192675 w 559183"/>
                  <a:gd name="connsiteY7" fmla="*/ 1565210 h 1570988"/>
                  <a:gd name="connsiteX8" fmla="*/ 366846 w 559183"/>
                  <a:gd name="connsiteY8" fmla="*/ 1556502 h 1570988"/>
                  <a:gd name="connsiteX9" fmla="*/ 343647 w 559183"/>
                  <a:gd name="connsiteY9" fmla="*/ 1266805 h 1570988"/>
                  <a:gd name="connsiteX10" fmla="*/ 427806 w 559183"/>
                  <a:gd name="connsiteY10" fmla="*/ 1077530 h 1570988"/>
                  <a:gd name="connsiteX11" fmla="*/ 410389 w 559183"/>
                  <a:gd name="connsiteY11" fmla="*/ 964319 h 1570988"/>
                  <a:gd name="connsiteX12" fmla="*/ 401681 w 559183"/>
                  <a:gd name="connsiteY12" fmla="*/ 868525 h 1570988"/>
                  <a:gd name="connsiteX13" fmla="*/ 375555 w 559183"/>
                  <a:gd name="connsiteY13" fmla="*/ 781439 h 1570988"/>
                  <a:gd name="connsiteX14" fmla="*/ 349429 w 559183"/>
                  <a:gd name="connsiteY14" fmla="*/ 650810 h 1570988"/>
                  <a:gd name="connsiteX15" fmla="*/ 358138 w 559183"/>
                  <a:gd name="connsiteY15" fmla="*/ 494056 h 1570988"/>
                  <a:gd name="connsiteX16" fmla="*/ 392972 w 559183"/>
                  <a:gd name="connsiteY16" fmla="*/ 424387 h 1570988"/>
                  <a:gd name="connsiteX17" fmla="*/ 419098 w 559183"/>
                  <a:gd name="connsiteY17" fmla="*/ 363427 h 1570988"/>
                  <a:gd name="connsiteX18" fmla="*/ 436515 w 559183"/>
                  <a:gd name="connsiteY18" fmla="*/ 337302 h 1570988"/>
                  <a:gd name="connsiteX19" fmla="*/ 445224 w 559183"/>
                  <a:gd name="connsiteY19" fmla="*/ 311176 h 1570988"/>
                  <a:gd name="connsiteX20" fmla="*/ 471349 w 559183"/>
                  <a:gd name="connsiteY20" fmla="*/ 285050 h 1570988"/>
                  <a:gd name="connsiteX21" fmla="*/ 488766 w 559183"/>
                  <a:gd name="connsiteY21" fmla="*/ 250216 h 1570988"/>
                  <a:gd name="connsiteX22" fmla="*/ 523601 w 559183"/>
                  <a:gd name="connsiteY22" fmla="*/ 197965 h 1570988"/>
                  <a:gd name="connsiteX23" fmla="*/ 541018 w 559183"/>
                  <a:gd name="connsiteY23" fmla="*/ 171839 h 1570988"/>
                  <a:gd name="connsiteX24" fmla="*/ 558435 w 559183"/>
                  <a:gd name="connsiteY24" fmla="*/ 119587 h 1570988"/>
                  <a:gd name="connsiteX25" fmla="*/ 514756 w 559183"/>
                  <a:gd name="connsiteY25" fmla="*/ 593 h 1570988"/>
                  <a:gd name="connsiteX0" fmla="*/ 514756 w 559183"/>
                  <a:gd name="connsiteY0" fmla="*/ 593 h 1570553"/>
                  <a:gd name="connsiteX1" fmla="*/ 256764 w 559183"/>
                  <a:gd name="connsiteY1" fmla="*/ 174563 h 1570553"/>
                  <a:gd name="connsiteX2" fmla="*/ 37690 w 559183"/>
                  <a:gd name="connsiteY2" fmla="*/ 366830 h 1570553"/>
                  <a:gd name="connsiteX3" fmla="*/ 43269 w 559183"/>
                  <a:gd name="connsiteY3" fmla="*/ 677889 h 1570553"/>
                  <a:gd name="connsiteX4" fmla="*/ 36941 w 559183"/>
                  <a:gd name="connsiteY4" fmla="*/ 1042900 h 1570553"/>
                  <a:gd name="connsiteX5" fmla="*/ 28232 w 559183"/>
                  <a:gd name="connsiteY5" fmla="*/ 1205437 h 1570553"/>
                  <a:gd name="connsiteX6" fmla="*/ 9251 w 559183"/>
                  <a:gd name="connsiteY6" fmla="*/ 1534526 h 1570553"/>
                  <a:gd name="connsiteX7" fmla="*/ 192675 w 559183"/>
                  <a:gd name="connsiteY7" fmla="*/ 1565210 h 1570553"/>
                  <a:gd name="connsiteX8" fmla="*/ 343033 w 559183"/>
                  <a:gd name="connsiteY8" fmla="*/ 1563646 h 1570553"/>
                  <a:gd name="connsiteX9" fmla="*/ 343647 w 559183"/>
                  <a:gd name="connsiteY9" fmla="*/ 1266805 h 1570553"/>
                  <a:gd name="connsiteX10" fmla="*/ 427806 w 559183"/>
                  <a:gd name="connsiteY10" fmla="*/ 1077530 h 1570553"/>
                  <a:gd name="connsiteX11" fmla="*/ 410389 w 559183"/>
                  <a:gd name="connsiteY11" fmla="*/ 964319 h 1570553"/>
                  <a:gd name="connsiteX12" fmla="*/ 401681 w 559183"/>
                  <a:gd name="connsiteY12" fmla="*/ 868525 h 1570553"/>
                  <a:gd name="connsiteX13" fmla="*/ 375555 w 559183"/>
                  <a:gd name="connsiteY13" fmla="*/ 781439 h 1570553"/>
                  <a:gd name="connsiteX14" fmla="*/ 349429 w 559183"/>
                  <a:gd name="connsiteY14" fmla="*/ 650810 h 1570553"/>
                  <a:gd name="connsiteX15" fmla="*/ 358138 w 559183"/>
                  <a:gd name="connsiteY15" fmla="*/ 494056 h 1570553"/>
                  <a:gd name="connsiteX16" fmla="*/ 392972 w 559183"/>
                  <a:gd name="connsiteY16" fmla="*/ 424387 h 1570553"/>
                  <a:gd name="connsiteX17" fmla="*/ 419098 w 559183"/>
                  <a:gd name="connsiteY17" fmla="*/ 363427 h 1570553"/>
                  <a:gd name="connsiteX18" fmla="*/ 436515 w 559183"/>
                  <a:gd name="connsiteY18" fmla="*/ 337302 h 1570553"/>
                  <a:gd name="connsiteX19" fmla="*/ 445224 w 559183"/>
                  <a:gd name="connsiteY19" fmla="*/ 311176 h 1570553"/>
                  <a:gd name="connsiteX20" fmla="*/ 471349 w 559183"/>
                  <a:gd name="connsiteY20" fmla="*/ 285050 h 1570553"/>
                  <a:gd name="connsiteX21" fmla="*/ 488766 w 559183"/>
                  <a:gd name="connsiteY21" fmla="*/ 250216 h 1570553"/>
                  <a:gd name="connsiteX22" fmla="*/ 523601 w 559183"/>
                  <a:gd name="connsiteY22" fmla="*/ 197965 h 1570553"/>
                  <a:gd name="connsiteX23" fmla="*/ 541018 w 559183"/>
                  <a:gd name="connsiteY23" fmla="*/ 171839 h 1570553"/>
                  <a:gd name="connsiteX24" fmla="*/ 558435 w 559183"/>
                  <a:gd name="connsiteY24" fmla="*/ 119587 h 1570553"/>
                  <a:gd name="connsiteX25" fmla="*/ 514756 w 559183"/>
                  <a:gd name="connsiteY25" fmla="*/ 593 h 1570553"/>
                  <a:gd name="connsiteX0" fmla="*/ 514756 w 558435"/>
                  <a:gd name="connsiteY0" fmla="*/ 593 h 1570553"/>
                  <a:gd name="connsiteX1" fmla="*/ 256764 w 558435"/>
                  <a:gd name="connsiteY1" fmla="*/ 174563 h 1570553"/>
                  <a:gd name="connsiteX2" fmla="*/ 37690 w 558435"/>
                  <a:gd name="connsiteY2" fmla="*/ 366830 h 1570553"/>
                  <a:gd name="connsiteX3" fmla="*/ 43269 w 558435"/>
                  <a:gd name="connsiteY3" fmla="*/ 677889 h 1570553"/>
                  <a:gd name="connsiteX4" fmla="*/ 36941 w 558435"/>
                  <a:gd name="connsiteY4" fmla="*/ 1042900 h 1570553"/>
                  <a:gd name="connsiteX5" fmla="*/ 28232 w 558435"/>
                  <a:gd name="connsiteY5" fmla="*/ 1205437 h 1570553"/>
                  <a:gd name="connsiteX6" fmla="*/ 9251 w 558435"/>
                  <a:gd name="connsiteY6" fmla="*/ 1534526 h 1570553"/>
                  <a:gd name="connsiteX7" fmla="*/ 192675 w 558435"/>
                  <a:gd name="connsiteY7" fmla="*/ 1565210 h 1570553"/>
                  <a:gd name="connsiteX8" fmla="*/ 343033 w 558435"/>
                  <a:gd name="connsiteY8" fmla="*/ 1563646 h 1570553"/>
                  <a:gd name="connsiteX9" fmla="*/ 343647 w 558435"/>
                  <a:gd name="connsiteY9" fmla="*/ 1266805 h 1570553"/>
                  <a:gd name="connsiteX10" fmla="*/ 427806 w 558435"/>
                  <a:gd name="connsiteY10" fmla="*/ 1077530 h 1570553"/>
                  <a:gd name="connsiteX11" fmla="*/ 410389 w 558435"/>
                  <a:gd name="connsiteY11" fmla="*/ 964319 h 1570553"/>
                  <a:gd name="connsiteX12" fmla="*/ 401681 w 558435"/>
                  <a:gd name="connsiteY12" fmla="*/ 868525 h 1570553"/>
                  <a:gd name="connsiteX13" fmla="*/ 375555 w 558435"/>
                  <a:gd name="connsiteY13" fmla="*/ 781439 h 1570553"/>
                  <a:gd name="connsiteX14" fmla="*/ 349429 w 558435"/>
                  <a:gd name="connsiteY14" fmla="*/ 650810 h 1570553"/>
                  <a:gd name="connsiteX15" fmla="*/ 358138 w 558435"/>
                  <a:gd name="connsiteY15" fmla="*/ 494056 h 1570553"/>
                  <a:gd name="connsiteX16" fmla="*/ 392972 w 558435"/>
                  <a:gd name="connsiteY16" fmla="*/ 424387 h 1570553"/>
                  <a:gd name="connsiteX17" fmla="*/ 419098 w 558435"/>
                  <a:gd name="connsiteY17" fmla="*/ 363427 h 1570553"/>
                  <a:gd name="connsiteX18" fmla="*/ 436515 w 558435"/>
                  <a:gd name="connsiteY18" fmla="*/ 337302 h 1570553"/>
                  <a:gd name="connsiteX19" fmla="*/ 445224 w 558435"/>
                  <a:gd name="connsiteY19" fmla="*/ 311176 h 1570553"/>
                  <a:gd name="connsiteX20" fmla="*/ 471349 w 558435"/>
                  <a:gd name="connsiteY20" fmla="*/ 285050 h 1570553"/>
                  <a:gd name="connsiteX21" fmla="*/ 488766 w 558435"/>
                  <a:gd name="connsiteY21" fmla="*/ 250216 h 1570553"/>
                  <a:gd name="connsiteX22" fmla="*/ 523601 w 558435"/>
                  <a:gd name="connsiteY22" fmla="*/ 197965 h 1570553"/>
                  <a:gd name="connsiteX23" fmla="*/ 558435 w 558435"/>
                  <a:gd name="connsiteY23" fmla="*/ 119587 h 1570553"/>
                  <a:gd name="connsiteX24" fmla="*/ 514756 w 558435"/>
                  <a:gd name="connsiteY24" fmla="*/ 593 h 1570553"/>
                  <a:gd name="connsiteX0" fmla="*/ 514756 w 560509"/>
                  <a:gd name="connsiteY0" fmla="*/ 674 h 1570634"/>
                  <a:gd name="connsiteX1" fmla="*/ 256764 w 560509"/>
                  <a:gd name="connsiteY1" fmla="*/ 174644 h 1570634"/>
                  <a:gd name="connsiteX2" fmla="*/ 37690 w 560509"/>
                  <a:gd name="connsiteY2" fmla="*/ 366911 h 1570634"/>
                  <a:gd name="connsiteX3" fmla="*/ 43269 w 560509"/>
                  <a:gd name="connsiteY3" fmla="*/ 677970 h 1570634"/>
                  <a:gd name="connsiteX4" fmla="*/ 36941 w 560509"/>
                  <a:gd name="connsiteY4" fmla="*/ 1042981 h 1570634"/>
                  <a:gd name="connsiteX5" fmla="*/ 28232 w 560509"/>
                  <a:gd name="connsiteY5" fmla="*/ 1205518 h 1570634"/>
                  <a:gd name="connsiteX6" fmla="*/ 9251 w 560509"/>
                  <a:gd name="connsiteY6" fmla="*/ 1534607 h 1570634"/>
                  <a:gd name="connsiteX7" fmla="*/ 192675 w 560509"/>
                  <a:gd name="connsiteY7" fmla="*/ 1565291 h 1570634"/>
                  <a:gd name="connsiteX8" fmla="*/ 343033 w 560509"/>
                  <a:gd name="connsiteY8" fmla="*/ 1563727 h 1570634"/>
                  <a:gd name="connsiteX9" fmla="*/ 343647 w 560509"/>
                  <a:gd name="connsiteY9" fmla="*/ 1266886 h 1570634"/>
                  <a:gd name="connsiteX10" fmla="*/ 427806 w 560509"/>
                  <a:gd name="connsiteY10" fmla="*/ 1077611 h 1570634"/>
                  <a:gd name="connsiteX11" fmla="*/ 410389 w 560509"/>
                  <a:gd name="connsiteY11" fmla="*/ 964400 h 1570634"/>
                  <a:gd name="connsiteX12" fmla="*/ 401681 w 560509"/>
                  <a:gd name="connsiteY12" fmla="*/ 868606 h 1570634"/>
                  <a:gd name="connsiteX13" fmla="*/ 375555 w 560509"/>
                  <a:gd name="connsiteY13" fmla="*/ 781520 h 1570634"/>
                  <a:gd name="connsiteX14" fmla="*/ 349429 w 560509"/>
                  <a:gd name="connsiteY14" fmla="*/ 650891 h 1570634"/>
                  <a:gd name="connsiteX15" fmla="*/ 358138 w 560509"/>
                  <a:gd name="connsiteY15" fmla="*/ 494137 h 1570634"/>
                  <a:gd name="connsiteX16" fmla="*/ 392972 w 560509"/>
                  <a:gd name="connsiteY16" fmla="*/ 424468 h 1570634"/>
                  <a:gd name="connsiteX17" fmla="*/ 419098 w 560509"/>
                  <a:gd name="connsiteY17" fmla="*/ 363508 h 1570634"/>
                  <a:gd name="connsiteX18" fmla="*/ 436515 w 560509"/>
                  <a:gd name="connsiteY18" fmla="*/ 337383 h 1570634"/>
                  <a:gd name="connsiteX19" fmla="*/ 445224 w 560509"/>
                  <a:gd name="connsiteY19" fmla="*/ 311257 h 1570634"/>
                  <a:gd name="connsiteX20" fmla="*/ 471349 w 560509"/>
                  <a:gd name="connsiteY20" fmla="*/ 285131 h 1570634"/>
                  <a:gd name="connsiteX21" fmla="*/ 488766 w 560509"/>
                  <a:gd name="connsiteY21" fmla="*/ 250297 h 1570634"/>
                  <a:gd name="connsiteX22" fmla="*/ 558435 w 560509"/>
                  <a:gd name="connsiteY22" fmla="*/ 119668 h 1570634"/>
                  <a:gd name="connsiteX23" fmla="*/ 514756 w 560509"/>
                  <a:gd name="connsiteY23" fmla="*/ 674 h 1570634"/>
                  <a:gd name="connsiteX0" fmla="*/ 514756 w 561751"/>
                  <a:gd name="connsiteY0" fmla="*/ 717 h 1570677"/>
                  <a:gd name="connsiteX1" fmla="*/ 256764 w 561751"/>
                  <a:gd name="connsiteY1" fmla="*/ 174687 h 1570677"/>
                  <a:gd name="connsiteX2" fmla="*/ 37690 w 561751"/>
                  <a:gd name="connsiteY2" fmla="*/ 366954 h 1570677"/>
                  <a:gd name="connsiteX3" fmla="*/ 43269 w 561751"/>
                  <a:gd name="connsiteY3" fmla="*/ 678013 h 1570677"/>
                  <a:gd name="connsiteX4" fmla="*/ 36941 w 561751"/>
                  <a:gd name="connsiteY4" fmla="*/ 1043024 h 1570677"/>
                  <a:gd name="connsiteX5" fmla="*/ 28232 w 561751"/>
                  <a:gd name="connsiteY5" fmla="*/ 1205561 h 1570677"/>
                  <a:gd name="connsiteX6" fmla="*/ 9251 w 561751"/>
                  <a:gd name="connsiteY6" fmla="*/ 1534650 h 1570677"/>
                  <a:gd name="connsiteX7" fmla="*/ 192675 w 561751"/>
                  <a:gd name="connsiteY7" fmla="*/ 1565334 h 1570677"/>
                  <a:gd name="connsiteX8" fmla="*/ 343033 w 561751"/>
                  <a:gd name="connsiteY8" fmla="*/ 1563770 h 1570677"/>
                  <a:gd name="connsiteX9" fmla="*/ 343647 w 561751"/>
                  <a:gd name="connsiteY9" fmla="*/ 1266929 h 1570677"/>
                  <a:gd name="connsiteX10" fmla="*/ 427806 w 561751"/>
                  <a:gd name="connsiteY10" fmla="*/ 1077654 h 1570677"/>
                  <a:gd name="connsiteX11" fmla="*/ 410389 w 561751"/>
                  <a:gd name="connsiteY11" fmla="*/ 964443 h 1570677"/>
                  <a:gd name="connsiteX12" fmla="*/ 401681 w 561751"/>
                  <a:gd name="connsiteY12" fmla="*/ 868649 h 1570677"/>
                  <a:gd name="connsiteX13" fmla="*/ 375555 w 561751"/>
                  <a:gd name="connsiteY13" fmla="*/ 781563 h 1570677"/>
                  <a:gd name="connsiteX14" fmla="*/ 349429 w 561751"/>
                  <a:gd name="connsiteY14" fmla="*/ 650934 h 1570677"/>
                  <a:gd name="connsiteX15" fmla="*/ 358138 w 561751"/>
                  <a:gd name="connsiteY15" fmla="*/ 494180 h 1570677"/>
                  <a:gd name="connsiteX16" fmla="*/ 392972 w 561751"/>
                  <a:gd name="connsiteY16" fmla="*/ 424511 h 1570677"/>
                  <a:gd name="connsiteX17" fmla="*/ 419098 w 561751"/>
                  <a:gd name="connsiteY17" fmla="*/ 363551 h 1570677"/>
                  <a:gd name="connsiteX18" fmla="*/ 436515 w 561751"/>
                  <a:gd name="connsiteY18" fmla="*/ 337426 h 1570677"/>
                  <a:gd name="connsiteX19" fmla="*/ 445224 w 561751"/>
                  <a:gd name="connsiteY19" fmla="*/ 311300 h 1570677"/>
                  <a:gd name="connsiteX20" fmla="*/ 471349 w 561751"/>
                  <a:gd name="connsiteY20" fmla="*/ 285174 h 1570677"/>
                  <a:gd name="connsiteX21" fmla="*/ 558435 w 561751"/>
                  <a:gd name="connsiteY21" fmla="*/ 119711 h 1570677"/>
                  <a:gd name="connsiteX22" fmla="*/ 514756 w 561751"/>
                  <a:gd name="connsiteY22" fmla="*/ 717 h 1570677"/>
                  <a:gd name="connsiteX0" fmla="*/ 514756 w 563640"/>
                  <a:gd name="connsiteY0" fmla="*/ 753 h 1570713"/>
                  <a:gd name="connsiteX1" fmla="*/ 256764 w 563640"/>
                  <a:gd name="connsiteY1" fmla="*/ 174723 h 1570713"/>
                  <a:gd name="connsiteX2" fmla="*/ 37690 w 563640"/>
                  <a:gd name="connsiteY2" fmla="*/ 366990 h 1570713"/>
                  <a:gd name="connsiteX3" fmla="*/ 43269 w 563640"/>
                  <a:gd name="connsiteY3" fmla="*/ 678049 h 1570713"/>
                  <a:gd name="connsiteX4" fmla="*/ 36941 w 563640"/>
                  <a:gd name="connsiteY4" fmla="*/ 1043060 h 1570713"/>
                  <a:gd name="connsiteX5" fmla="*/ 28232 w 563640"/>
                  <a:gd name="connsiteY5" fmla="*/ 1205597 h 1570713"/>
                  <a:gd name="connsiteX6" fmla="*/ 9251 w 563640"/>
                  <a:gd name="connsiteY6" fmla="*/ 1534686 h 1570713"/>
                  <a:gd name="connsiteX7" fmla="*/ 192675 w 563640"/>
                  <a:gd name="connsiteY7" fmla="*/ 1565370 h 1570713"/>
                  <a:gd name="connsiteX8" fmla="*/ 343033 w 563640"/>
                  <a:gd name="connsiteY8" fmla="*/ 1563806 h 1570713"/>
                  <a:gd name="connsiteX9" fmla="*/ 343647 w 563640"/>
                  <a:gd name="connsiteY9" fmla="*/ 1266965 h 1570713"/>
                  <a:gd name="connsiteX10" fmla="*/ 427806 w 563640"/>
                  <a:gd name="connsiteY10" fmla="*/ 1077690 h 1570713"/>
                  <a:gd name="connsiteX11" fmla="*/ 410389 w 563640"/>
                  <a:gd name="connsiteY11" fmla="*/ 964479 h 1570713"/>
                  <a:gd name="connsiteX12" fmla="*/ 401681 w 563640"/>
                  <a:gd name="connsiteY12" fmla="*/ 868685 h 1570713"/>
                  <a:gd name="connsiteX13" fmla="*/ 375555 w 563640"/>
                  <a:gd name="connsiteY13" fmla="*/ 781599 h 1570713"/>
                  <a:gd name="connsiteX14" fmla="*/ 349429 w 563640"/>
                  <a:gd name="connsiteY14" fmla="*/ 650970 h 1570713"/>
                  <a:gd name="connsiteX15" fmla="*/ 358138 w 563640"/>
                  <a:gd name="connsiteY15" fmla="*/ 494216 h 1570713"/>
                  <a:gd name="connsiteX16" fmla="*/ 392972 w 563640"/>
                  <a:gd name="connsiteY16" fmla="*/ 424547 h 1570713"/>
                  <a:gd name="connsiteX17" fmla="*/ 419098 w 563640"/>
                  <a:gd name="connsiteY17" fmla="*/ 363587 h 1570713"/>
                  <a:gd name="connsiteX18" fmla="*/ 436515 w 563640"/>
                  <a:gd name="connsiteY18" fmla="*/ 337462 h 1570713"/>
                  <a:gd name="connsiteX19" fmla="*/ 445224 w 563640"/>
                  <a:gd name="connsiteY19" fmla="*/ 311336 h 1570713"/>
                  <a:gd name="connsiteX20" fmla="*/ 558435 w 563640"/>
                  <a:gd name="connsiteY20" fmla="*/ 119747 h 1570713"/>
                  <a:gd name="connsiteX21" fmla="*/ 514756 w 563640"/>
                  <a:gd name="connsiteY21" fmla="*/ 753 h 1570713"/>
                  <a:gd name="connsiteX0" fmla="*/ 514756 w 564273"/>
                  <a:gd name="connsiteY0" fmla="*/ 793 h 1570753"/>
                  <a:gd name="connsiteX1" fmla="*/ 256764 w 564273"/>
                  <a:gd name="connsiteY1" fmla="*/ 174763 h 1570753"/>
                  <a:gd name="connsiteX2" fmla="*/ 37690 w 564273"/>
                  <a:gd name="connsiteY2" fmla="*/ 367030 h 1570753"/>
                  <a:gd name="connsiteX3" fmla="*/ 43269 w 564273"/>
                  <a:gd name="connsiteY3" fmla="*/ 678089 h 1570753"/>
                  <a:gd name="connsiteX4" fmla="*/ 36941 w 564273"/>
                  <a:gd name="connsiteY4" fmla="*/ 1043100 h 1570753"/>
                  <a:gd name="connsiteX5" fmla="*/ 28232 w 564273"/>
                  <a:gd name="connsiteY5" fmla="*/ 1205637 h 1570753"/>
                  <a:gd name="connsiteX6" fmla="*/ 9251 w 564273"/>
                  <a:gd name="connsiteY6" fmla="*/ 1534726 h 1570753"/>
                  <a:gd name="connsiteX7" fmla="*/ 192675 w 564273"/>
                  <a:gd name="connsiteY7" fmla="*/ 1565410 h 1570753"/>
                  <a:gd name="connsiteX8" fmla="*/ 343033 w 564273"/>
                  <a:gd name="connsiteY8" fmla="*/ 1563846 h 1570753"/>
                  <a:gd name="connsiteX9" fmla="*/ 343647 w 564273"/>
                  <a:gd name="connsiteY9" fmla="*/ 1267005 h 1570753"/>
                  <a:gd name="connsiteX10" fmla="*/ 427806 w 564273"/>
                  <a:gd name="connsiteY10" fmla="*/ 1077730 h 1570753"/>
                  <a:gd name="connsiteX11" fmla="*/ 410389 w 564273"/>
                  <a:gd name="connsiteY11" fmla="*/ 964519 h 1570753"/>
                  <a:gd name="connsiteX12" fmla="*/ 401681 w 564273"/>
                  <a:gd name="connsiteY12" fmla="*/ 868725 h 1570753"/>
                  <a:gd name="connsiteX13" fmla="*/ 375555 w 564273"/>
                  <a:gd name="connsiteY13" fmla="*/ 781639 h 1570753"/>
                  <a:gd name="connsiteX14" fmla="*/ 349429 w 564273"/>
                  <a:gd name="connsiteY14" fmla="*/ 651010 h 1570753"/>
                  <a:gd name="connsiteX15" fmla="*/ 358138 w 564273"/>
                  <a:gd name="connsiteY15" fmla="*/ 494256 h 1570753"/>
                  <a:gd name="connsiteX16" fmla="*/ 392972 w 564273"/>
                  <a:gd name="connsiteY16" fmla="*/ 424587 h 1570753"/>
                  <a:gd name="connsiteX17" fmla="*/ 419098 w 564273"/>
                  <a:gd name="connsiteY17" fmla="*/ 363627 h 1570753"/>
                  <a:gd name="connsiteX18" fmla="*/ 436515 w 564273"/>
                  <a:gd name="connsiteY18" fmla="*/ 337502 h 1570753"/>
                  <a:gd name="connsiteX19" fmla="*/ 558435 w 564273"/>
                  <a:gd name="connsiteY19" fmla="*/ 119787 h 1570753"/>
                  <a:gd name="connsiteX20" fmla="*/ 514756 w 564273"/>
                  <a:gd name="connsiteY20" fmla="*/ 793 h 1570753"/>
                  <a:gd name="connsiteX0" fmla="*/ 514756 w 565543"/>
                  <a:gd name="connsiteY0" fmla="*/ 838 h 1570798"/>
                  <a:gd name="connsiteX1" fmla="*/ 256764 w 565543"/>
                  <a:gd name="connsiteY1" fmla="*/ 174808 h 1570798"/>
                  <a:gd name="connsiteX2" fmla="*/ 37690 w 565543"/>
                  <a:gd name="connsiteY2" fmla="*/ 367075 h 1570798"/>
                  <a:gd name="connsiteX3" fmla="*/ 43269 w 565543"/>
                  <a:gd name="connsiteY3" fmla="*/ 678134 h 1570798"/>
                  <a:gd name="connsiteX4" fmla="*/ 36941 w 565543"/>
                  <a:gd name="connsiteY4" fmla="*/ 1043145 h 1570798"/>
                  <a:gd name="connsiteX5" fmla="*/ 28232 w 565543"/>
                  <a:gd name="connsiteY5" fmla="*/ 1205682 h 1570798"/>
                  <a:gd name="connsiteX6" fmla="*/ 9251 w 565543"/>
                  <a:gd name="connsiteY6" fmla="*/ 1534771 h 1570798"/>
                  <a:gd name="connsiteX7" fmla="*/ 192675 w 565543"/>
                  <a:gd name="connsiteY7" fmla="*/ 1565455 h 1570798"/>
                  <a:gd name="connsiteX8" fmla="*/ 343033 w 565543"/>
                  <a:gd name="connsiteY8" fmla="*/ 1563891 h 1570798"/>
                  <a:gd name="connsiteX9" fmla="*/ 343647 w 565543"/>
                  <a:gd name="connsiteY9" fmla="*/ 1267050 h 1570798"/>
                  <a:gd name="connsiteX10" fmla="*/ 427806 w 565543"/>
                  <a:gd name="connsiteY10" fmla="*/ 1077775 h 1570798"/>
                  <a:gd name="connsiteX11" fmla="*/ 410389 w 565543"/>
                  <a:gd name="connsiteY11" fmla="*/ 964564 h 1570798"/>
                  <a:gd name="connsiteX12" fmla="*/ 401681 w 565543"/>
                  <a:gd name="connsiteY12" fmla="*/ 868770 h 1570798"/>
                  <a:gd name="connsiteX13" fmla="*/ 375555 w 565543"/>
                  <a:gd name="connsiteY13" fmla="*/ 781684 h 1570798"/>
                  <a:gd name="connsiteX14" fmla="*/ 349429 w 565543"/>
                  <a:gd name="connsiteY14" fmla="*/ 651055 h 1570798"/>
                  <a:gd name="connsiteX15" fmla="*/ 358138 w 565543"/>
                  <a:gd name="connsiteY15" fmla="*/ 494301 h 1570798"/>
                  <a:gd name="connsiteX16" fmla="*/ 392972 w 565543"/>
                  <a:gd name="connsiteY16" fmla="*/ 424632 h 1570798"/>
                  <a:gd name="connsiteX17" fmla="*/ 419098 w 565543"/>
                  <a:gd name="connsiteY17" fmla="*/ 363672 h 1570798"/>
                  <a:gd name="connsiteX18" fmla="*/ 558435 w 565543"/>
                  <a:gd name="connsiteY18" fmla="*/ 119832 h 1570798"/>
                  <a:gd name="connsiteX19" fmla="*/ 514756 w 565543"/>
                  <a:gd name="connsiteY19" fmla="*/ 838 h 1570798"/>
                  <a:gd name="connsiteX0" fmla="*/ 514756 w 565717"/>
                  <a:gd name="connsiteY0" fmla="*/ 798 h 1570758"/>
                  <a:gd name="connsiteX1" fmla="*/ 256764 w 565717"/>
                  <a:gd name="connsiteY1" fmla="*/ 174768 h 1570758"/>
                  <a:gd name="connsiteX2" fmla="*/ 37690 w 565717"/>
                  <a:gd name="connsiteY2" fmla="*/ 367035 h 1570758"/>
                  <a:gd name="connsiteX3" fmla="*/ 43269 w 565717"/>
                  <a:gd name="connsiteY3" fmla="*/ 678094 h 1570758"/>
                  <a:gd name="connsiteX4" fmla="*/ 36941 w 565717"/>
                  <a:gd name="connsiteY4" fmla="*/ 1043105 h 1570758"/>
                  <a:gd name="connsiteX5" fmla="*/ 28232 w 565717"/>
                  <a:gd name="connsiteY5" fmla="*/ 1205642 h 1570758"/>
                  <a:gd name="connsiteX6" fmla="*/ 9251 w 565717"/>
                  <a:gd name="connsiteY6" fmla="*/ 1534731 h 1570758"/>
                  <a:gd name="connsiteX7" fmla="*/ 192675 w 565717"/>
                  <a:gd name="connsiteY7" fmla="*/ 1565415 h 1570758"/>
                  <a:gd name="connsiteX8" fmla="*/ 343033 w 565717"/>
                  <a:gd name="connsiteY8" fmla="*/ 1563851 h 1570758"/>
                  <a:gd name="connsiteX9" fmla="*/ 343647 w 565717"/>
                  <a:gd name="connsiteY9" fmla="*/ 1267010 h 1570758"/>
                  <a:gd name="connsiteX10" fmla="*/ 427806 w 565717"/>
                  <a:gd name="connsiteY10" fmla="*/ 1077735 h 1570758"/>
                  <a:gd name="connsiteX11" fmla="*/ 410389 w 565717"/>
                  <a:gd name="connsiteY11" fmla="*/ 964524 h 1570758"/>
                  <a:gd name="connsiteX12" fmla="*/ 401681 w 565717"/>
                  <a:gd name="connsiteY12" fmla="*/ 868730 h 1570758"/>
                  <a:gd name="connsiteX13" fmla="*/ 375555 w 565717"/>
                  <a:gd name="connsiteY13" fmla="*/ 781644 h 1570758"/>
                  <a:gd name="connsiteX14" fmla="*/ 349429 w 565717"/>
                  <a:gd name="connsiteY14" fmla="*/ 651015 h 1570758"/>
                  <a:gd name="connsiteX15" fmla="*/ 358138 w 565717"/>
                  <a:gd name="connsiteY15" fmla="*/ 494261 h 1570758"/>
                  <a:gd name="connsiteX16" fmla="*/ 392972 w 565717"/>
                  <a:gd name="connsiteY16" fmla="*/ 424592 h 1570758"/>
                  <a:gd name="connsiteX17" fmla="*/ 416717 w 565717"/>
                  <a:gd name="connsiteY17" fmla="*/ 339820 h 1570758"/>
                  <a:gd name="connsiteX18" fmla="*/ 558435 w 565717"/>
                  <a:gd name="connsiteY18" fmla="*/ 119792 h 1570758"/>
                  <a:gd name="connsiteX19" fmla="*/ 514756 w 565717"/>
                  <a:gd name="connsiteY19" fmla="*/ 798 h 1570758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75555 w 554669"/>
                  <a:gd name="connsiteY13" fmla="*/ 782042 h 1571156"/>
                  <a:gd name="connsiteX14" fmla="*/ 349429 w 554669"/>
                  <a:gd name="connsiteY14" fmla="*/ 651413 h 1571156"/>
                  <a:gd name="connsiteX15" fmla="*/ 358138 w 554669"/>
                  <a:gd name="connsiteY15" fmla="*/ 494659 h 1571156"/>
                  <a:gd name="connsiteX16" fmla="*/ 392972 w 554669"/>
                  <a:gd name="connsiteY16" fmla="*/ 424990 h 1571156"/>
                  <a:gd name="connsiteX17" fmla="*/ 416717 w 554669"/>
                  <a:gd name="connsiteY17" fmla="*/ 340218 h 1571156"/>
                  <a:gd name="connsiteX18" fmla="*/ 544147 w 554669"/>
                  <a:gd name="connsiteY18" fmla="*/ 110665 h 1571156"/>
                  <a:gd name="connsiteX19" fmla="*/ 514756 w 554669"/>
                  <a:gd name="connsiteY19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75555 w 554669"/>
                  <a:gd name="connsiteY13" fmla="*/ 782042 h 1571156"/>
                  <a:gd name="connsiteX14" fmla="*/ 349429 w 554669"/>
                  <a:gd name="connsiteY14" fmla="*/ 651413 h 1571156"/>
                  <a:gd name="connsiteX15" fmla="*/ 391475 w 554669"/>
                  <a:gd name="connsiteY15" fmla="*/ 497040 h 1571156"/>
                  <a:gd name="connsiteX16" fmla="*/ 392972 w 554669"/>
                  <a:gd name="connsiteY16" fmla="*/ 424990 h 1571156"/>
                  <a:gd name="connsiteX17" fmla="*/ 416717 w 554669"/>
                  <a:gd name="connsiteY17" fmla="*/ 340218 h 1571156"/>
                  <a:gd name="connsiteX18" fmla="*/ 544147 w 554669"/>
                  <a:gd name="connsiteY18" fmla="*/ 110665 h 1571156"/>
                  <a:gd name="connsiteX19" fmla="*/ 514756 w 554669"/>
                  <a:gd name="connsiteY19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75555 w 554669"/>
                  <a:gd name="connsiteY13" fmla="*/ 782042 h 1571156"/>
                  <a:gd name="connsiteX14" fmla="*/ 406579 w 554669"/>
                  <a:gd name="connsiteY14" fmla="*/ 658556 h 1571156"/>
                  <a:gd name="connsiteX15" fmla="*/ 391475 w 554669"/>
                  <a:gd name="connsiteY15" fmla="*/ 497040 h 1571156"/>
                  <a:gd name="connsiteX16" fmla="*/ 392972 w 554669"/>
                  <a:gd name="connsiteY16" fmla="*/ 424990 h 1571156"/>
                  <a:gd name="connsiteX17" fmla="*/ 416717 w 554669"/>
                  <a:gd name="connsiteY17" fmla="*/ 340218 h 1571156"/>
                  <a:gd name="connsiteX18" fmla="*/ 544147 w 554669"/>
                  <a:gd name="connsiteY18" fmla="*/ 110665 h 1571156"/>
                  <a:gd name="connsiteX19" fmla="*/ 514756 w 554669"/>
                  <a:gd name="connsiteY19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75555 w 554669"/>
                  <a:gd name="connsiteY13" fmla="*/ 782042 h 1571156"/>
                  <a:gd name="connsiteX14" fmla="*/ 391475 w 554669"/>
                  <a:gd name="connsiteY14" fmla="*/ 497040 h 1571156"/>
                  <a:gd name="connsiteX15" fmla="*/ 392972 w 554669"/>
                  <a:gd name="connsiteY15" fmla="*/ 424990 h 1571156"/>
                  <a:gd name="connsiteX16" fmla="*/ 416717 w 554669"/>
                  <a:gd name="connsiteY16" fmla="*/ 340218 h 1571156"/>
                  <a:gd name="connsiteX17" fmla="*/ 544147 w 554669"/>
                  <a:gd name="connsiteY17" fmla="*/ 110665 h 1571156"/>
                  <a:gd name="connsiteX18" fmla="*/ 514756 w 554669"/>
                  <a:gd name="connsiteY18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401681 w 554669"/>
                  <a:gd name="connsiteY12" fmla="*/ 869128 h 1571156"/>
                  <a:gd name="connsiteX13" fmla="*/ 391475 w 554669"/>
                  <a:gd name="connsiteY13" fmla="*/ 497040 h 1571156"/>
                  <a:gd name="connsiteX14" fmla="*/ 392972 w 554669"/>
                  <a:gd name="connsiteY14" fmla="*/ 424990 h 1571156"/>
                  <a:gd name="connsiteX15" fmla="*/ 416717 w 554669"/>
                  <a:gd name="connsiteY15" fmla="*/ 340218 h 1571156"/>
                  <a:gd name="connsiteX16" fmla="*/ 544147 w 554669"/>
                  <a:gd name="connsiteY16" fmla="*/ 110665 h 1571156"/>
                  <a:gd name="connsiteX17" fmla="*/ 514756 w 554669"/>
                  <a:gd name="connsiteY17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0389 w 554669"/>
                  <a:gd name="connsiteY11" fmla="*/ 964922 h 1571156"/>
                  <a:gd name="connsiteX12" fmla="*/ 391475 w 554669"/>
                  <a:gd name="connsiteY12" fmla="*/ 497040 h 1571156"/>
                  <a:gd name="connsiteX13" fmla="*/ 392972 w 554669"/>
                  <a:gd name="connsiteY13" fmla="*/ 424990 h 1571156"/>
                  <a:gd name="connsiteX14" fmla="*/ 416717 w 554669"/>
                  <a:gd name="connsiteY14" fmla="*/ 340218 h 1571156"/>
                  <a:gd name="connsiteX15" fmla="*/ 544147 w 554669"/>
                  <a:gd name="connsiteY15" fmla="*/ 110665 h 1571156"/>
                  <a:gd name="connsiteX16" fmla="*/ 514756 w 554669"/>
                  <a:gd name="connsiteY16" fmla="*/ 1196 h 1571156"/>
                  <a:gd name="connsiteX0" fmla="*/ 514756 w 554669"/>
                  <a:gd name="connsiteY0" fmla="*/ 1196 h 1571156"/>
                  <a:gd name="connsiteX1" fmla="*/ 256764 w 554669"/>
                  <a:gd name="connsiteY1" fmla="*/ 175166 h 1571156"/>
                  <a:gd name="connsiteX2" fmla="*/ 37690 w 554669"/>
                  <a:gd name="connsiteY2" fmla="*/ 367433 h 1571156"/>
                  <a:gd name="connsiteX3" fmla="*/ 43269 w 554669"/>
                  <a:gd name="connsiteY3" fmla="*/ 678492 h 1571156"/>
                  <a:gd name="connsiteX4" fmla="*/ 36941 w 554669"/>
                  <a:gd name="connsiteY4" fmla="*/ 1043503 h 1571156"/>
                  <a:gd name="connsiteX5" fmla="*/ 28232 w 554669"/>
                  <a:gd name="connsiteY5" fmla="*/ 1206040 h 1571156"/>
                  <a:gd name="connsiteX6" fmla="*/ 9251 w 554669"/>
                  <a:gd name="connsiteY6" fmla="*/ 1535129 h 1571156"/>
                  <a:gd name="connsiteX7" fmla="*/ 192675 w 554669"/>
                  <a:gd name="connsiteY7" fmla="*/ 1565813 h 1571156"/>
                  <a:gd name="connsiteX8" fmla="*/ 343033 w 554669"/>
                  <a:gd name="connsiteY8" fmla="*/ 1564249 h 1571156"/>
                  <a:gd name="connsiteX9" fmla="*/ 343647 w 554669"/>
                  <a:gd name="connsiteY9" fmla="*/ 1267408 h 1571156"/>
                  <a:gd name="connsiteX10" fmla="*/ 427806 w 554669"/>
                  <a:gd name="connsiteY10" fmla="*/ 1078133 h 1571156"/>
                  <a:gd name="connsiteX11" fmla="*/ 415151 w 554669"/>
                  <a:gd name="connsiteY11" fmla="*/ 714891 h 1571156"/>
                  <a:gd name="connsiteX12" fmla="*/ 391475 w 554669"/>
                  <a:gd name="connsiteY12" fmla="*/ 497040 h 1571156"/>
                  <a:gd name="connsiteX13" fmla="*/ 392972 w 554669"/>
                  <a:gd name="connsiteY13" fmla="*/ 424990 h 1571156"/>
                  <a:gd name="connsiteX14" fmla="*/ 416717 w 554669"/>
                  <a:gd name="connsiteY14" fmla="*/ 340218 h 1571156"/>
                  <a:gd name="connsiteX15" fmla="*/ 544147 w 554669"/>
                  <a:gd name="connsiteY15" fmla="*/ 110665 h 1571156"/>
                  <a:gd name="connsiteX16" fmla="*/ 514756 w 554669"/>
                  <a:gd name="connsiteY16" fmla="*/ 1196 h 1571156"/>
                  <a:gd name="connsiteX0" fmla="*/ 653856 w 693769"/>
                  <a:gd name="connsiteY0" fmla="*/ 1196 h 1571156"/>
                  <a:gd name="connsiteX1" fmla="*/ 395864 w 693769"/>
                  <a:gd name="connsiteY1" fmla="*/ 175166 h 1571156"/>
                  <a:gd name="connsiteX2" fmla="*/ 176790 w 693769"/>
                  <a:gd name="connsiteY2" fmla="*/ 367433 h 1571156"/>
                  <a:gd name="connsiteX3" fmla="*/ 182369 w 693769"/>
                  <a:gd name="connsiteY3" fmla="*/ 678492 h 1571156"/>
                  <a:gd name="connsiteX4" fmla="*/ 176041 w 693769"/>
                  <a:gd name="connsiteY4" fmla="*/ 1043503 h 1571156"/>
                  <a:gd name="connsiteX5" fmla="*/ 167332 w 693769"/>
                  <a:gd name="connsiteY5" fmla="*/ 1206040 h 1571156"/>
                  <a:gd name="connsiteX6" fmla="*/ 3095 w 693769"/>
                  <a:gd name="connsiteY6" fmla="*/ 1535129 h 1571156"/>
                  <a:gd name="connsiteX7" fmla="*/ 331775 w 693769"/>
                  <a:gd name="connsiteY7" fmla="*/ 1565813 h 1571156"/>
                  <a:gd name="connsiteX8" fmla="*/ 482133 w 693769"/>
                  <a:gd name="connsiteY8" fmla="*/ 1564249 h 1571156"/>
                  <a:gd name="connsiteX9" fmla="*/ 482747 w 693769"/>
                  <a:gd name="connsiteY9" fmla="*/ 1267408 h 1571156"/>
                  <a:gd name="connsiteX10" fmla="*/ 566906 w 693769"/>
                  <a:gd name="connsiteY10" fmla="*/ 1078133 h 1571156"/>
                  <a:gd name="connsiteX11" fmla="*/ 554251 w 693769"/>
                  <a:gd name="connsiteY11" fmla="*/ 714891 h 1571156"/>
                  <a:gd name="connsiteX12" fmla="*/ 530575 w 693769"/>
                  <a:gd name="connsiteY12" fmla="*/ 497040 h 1571156"/>
                  <a:gd name="connsiteX13" fmla="*/ 532072 w 693769"/>
                  <a:gd name="connsiteY13" fmla="*/ 424990 h 1571156"/>
                  <a:gd name="connsiteX14" fmla="*/ 555817 w 693769"/>
                  <a:gd name="connsiteY14" fmla="*/ 340218 h 1571156"/>
                  <a:gd name="connsiteX15" fmla="*/ 683247 w 693769"/>
                  <a:gd name="connsiteY15" fmla="*/ 110665 h 1571156"/>
                  <a:gd name="connsiteX16" fmla="*/ 653856 w 693769"/>
                  <a:gd name="connsiteY16" fmla="*/ 1196 h 1571156"/>
                  <a:gd name="connsiteX0" fmla="*/ 655560 w 695473"/>
                  <a:gd name="connsiteY0" fmla="*/ 1196 h 1571003"/>
                  <a:gd name="connsiteX1" fmla="*/ 397568 w 695473"/>
                  <a:gd name="connsiteY1" fmla="*/ 175166 h 1571003"/>
                  <a:gd name="connsiteX2" fmla="*/ 178494 w 695473"/>
                  <a:gd name="connsiteY2" fmla="*/ 367433 h 1571003"/>
                  <a:gd name="connsiteX3" fmla="*/ 184073 w 695473"/>
                  <a:gd name="connsiteY3" fmla="*/ 678492 h 1571003"/>
                  <a:gd name="connsiteX4" fmla="*/ 177745 w 695473"/>
                  <a:gd name="connsiteY4" fmla="*/ 1043503 h 1571003"/>
                  <a:gd name="connsiteX5" fmla="*/ 140461 w 695473"/>
                  <a:gd name="connsiteY5" fmla="*/ 1208421 h 1571003"/>
                  <a:gd name="connsiteX6" fmla="*/ 4799 w 695473"/>
                  <a:gd name="connsiteY6" fmla="*/ 1535129 h 1571003"/>
                  <a:gd name="connsiteX7" fmla="*/ 333479 w 695473"/>
                  <a:gd name="connsiteY7" fmla="*/ 1565813 h 1571003"/>
                  <a:gd name="connsiteX8" fmla="*/ 483837 w 695473"/>
                  <a:gd name="connsiteY8" fmla="*/ 1564249 h 1571003"/>
                  <a:gd name="connsiteX9" fmla="*/ 484451 w 695473"/>
                  <a:gd name="connsiteY9" fmla="*/ 1267408 h 1571003"/>
                  <a:gd name="connsiteX10" fmla="*/ 568610 w 695473"/>
                  <a:gd name="connsiteY10" fmla="*/ 1078133 h 1571003"/>
                  <a:gd name="connsiteX11" fmla="*/ 555955 w 695473"/>
                  <a:gd name="connsiteY11" fmla="*/ 714891 h 1571003"/>
                  <a:gd name="connsiteX12" fmla="*/ 532279 w 695473"/>
                  <a:gd name="connsiteY12" fmla="*/ 497040 h 1571003"/>
                  <a:gd name="connsiteX13" fmla="*/ 533776 w 695473"/>
                  <a:gd name="connsiteY13" fmla="*/ 424990 h 1571003"/>
                  <a:gd name="connsiteX14" fmla="*/ 557521 w 695473"/>
                  <a:gd name="connsiteY14" fmla="*/ 340218 h 1571003"/>
                  <a:gd name="connsiteX15" fmla="*/ 684951 w 695473"/>
                  <a:gd name="connsiteY15" fmla="*/ 110665 h 1571003"/>
                  <a:gd name="connsiteX16" fmla="*/ 655560 w 695473"/>
                  <a:gd name="connsiteY16" fmla="*/ 1196 h 1571003"/>
                  <a:gd name="connsiteX0" fmla="*/ 650782 w 690695"/>
                  <a:gd name="connsiteY0" fmla="*/ 1196 h 1618499"/>
                  <a:gd name="connsiteX1" fmla="*/ 392790 w 690695"/>
                  <a:gd name="connsiteY1" fmla="*/ 175166 h 1618499"/>
                  <a:gd name="connsiteX2" fmla="*/ 173716 w 690695"/>
                  <a:gd name="connsiteY2" fmla="*/ 367433 h 1618499"/>
                  <a:gd name="connsiteX3" fmla="*/ 179295 w 690695"/>
                  <a:gd name="connsiteY3" fmla="*/ 678492 h 1618499"/>
                  <a:gd name="connsiteX4" fmla="*/ 172967 w 690695"/>
                  <a:gd name="connsiteY4" fmla="*/ 1043503 h 1618499"/>
                  <a:gd name="connsiteX5" fmla="*/ 135683 w 690695"/>
                  <a:gd name="connsiteY5" fmla="*/ 1208421 h 1618499"/>
                  <a:gd name="connsiteX6" fmla="*/ 21 w 690695"/>
                  <a:gd name="connsiteY6" fmla="*/ 1535129 h 1618499"/>
                  <a:gd name="connsiteX7" fmla="*/ 128676 w 690695"/>
                  <a:gd name="connsiteY7" fmla="*/ 1618201 h 1618499"/>
                  <a:gd name="connsiteX8" fmla="*/ 479059 w 690695"/>
                  <a:gd name="connsiteY8" fmla="*/ 1564249 h 1618499"/>
                  <a:gd name="connsiteX9" fmla="*/ 479673 w 690695"/>
                  <a:gd name="connsiteY9" fmla="*/ 1267408 h 1618499"/>
                  <a:gd name="connsiteX10" fmla="*/ 563832 w 690695"/>
                  <a:gd name="connsiteY10" fmla="*/ 1078133 h 1618499"/>
                  <a:gd name="connsiteX11" fmla="*/ 551177 w 690695"/>
                  <a:gd name="connsiteY11" fmla="*/ 714891 h 1618499"/>
                  <a:gd name="connsiteX12" fmla="*/ 527501 w 690695"/>
                  <a:gd name="connsiteY12" fmla="*/ 497040 h 1618499"/>
                  <a:gd name="connsiteX13" fmla="*/ 528998 w 690695"/>
                  <a:gd name="connsiteY13" fmla="*/ 424990 h 1618499"/>
                  <a:gd name="connsiteX14" fmla="*/ 552743 w 690695"/>
                  <a:gd name="connsiteY14" fmla="*/ 340218 h 1618499"/>
                  <a:gd name="connsiteX15" fmla="*/ 680173 w 690695"/>
                  <a:gd name="connsiteY15" fmla="*/ 110665 h 1618499"/>
                  <a:gd name="connsiteX16" fmla="*/ 650782 w 690695"/>
                  <a:gd name="connsiteY16" fmla="*/ 1196 h 1618499"/>
                  <a:gd name="connsiteX0" fmla="*/ 662785 w 702698"/>
                  <a:gd name="connsiteY0" fmla="*/ 1196 h 1590356"/>
                  <a:gd name="connsiteX1" fmla="*/ 404793 w 702698"/>
                  <a:gd name="connsiteY1" fmla="*/ 175166 h 1590356"/>
                  <a:gd name="connsiteX2" fmla="*/ 185719 w 702698"/>
                  <a:gd name="connsiteY2" fmla="*/ 367433 h 1590356"/>
                  <a:gd name="connsiteX3" fmla="*/ 191298 w 702698"/>
                  <a:gd name="connsiteY3" fmla="*/ 678492 h 1590356"/>
                  <a:gd name="connsiteX4" fmla="*/ 184970 w 702698"/>
                  <a:gd name="connsiteY4" fmla="*/ 1043503 h 1590356"/>
                  <a:gd name="connsiteX5" fmla="*/ 147686 w 702698"/>
                  <a:gd name="connsiteY5" fmla="*/ 1208421 h 1590356"/>
                  <a:gd name="connsiteX6" fmla="*/ 12024 w 702698"/>
                  <a:gd name="connsiteY6" fmla="*/ 1535129 h 1590356"/>
                  <a:gd name="connsiteX7" fmla="*/ 491062 w 702698"/>
                  <a:gd name="connsiteY7" fmla="*/ 1564249 h 1590356"/>
                  <a:gd name="connsiteX8" fmla="*/ 491676 w 702698"/>
                  <a:gd name="connsiteY8" fmla="*/ 1267408 h 1590356"/>
                  <a:gd name="connsiteX9" fmla="*/ 575835 w 702698"/>
                  <a:gd name="connsiteY9" fmla="*/ 1078133 h 1590356"/>
                  <a:gd name="connsiteX10" fmla="*/ 563180 w 702698"/>
                  <a:gd name="connsiteY10" fmla="*/ 714891 h 1590356"/>
                  <a:gd name="connsiteX11" fmla="*/ 539504 w 702698"/>
                  <a:gd name="connsiteY11" fmla="*/ 497040 h 1590356"/>
                  <a:gd name="connsiteX12" fmla="*/ 541001 w 702698"/>
                  <a:gd name="connsiteY12" fmla="*/ 424990 h 1590356"/>
                  <a:gd name="connsiteX13" fmla="*/ 564746 w 702698"/>
                  <a:gd name="connsiteY13" fmla="*/ 340218 h 1590356"/>
                  <a:gd name="connsiteX14" fmla="*/ 692176 w 702698"/>
                  <a:gd name="connsiteY14" fmla="*/ 110665 h 1590356"/>
                  <a:gd name="connsiteX15" fmla="*/ 662785 w 702698"/>
                  <a:gd name="connsiteY15" fmla="*/ 1196 h 1590356"/>
                  <a:gd name="connsiteX0" fmla="*/ 659016 w 698929"/>
                  <a:gd name="connsiteY0" fmla="*/ 1196 h 1630227"/>
                  <a:gd name="connsiteX1" fmla="*/ 401024 w 698929"/>
                  <a:gd name="connsiteY1" fmla="*/ 175166 h 1630227"/>
                  <a:gd name="connsiteX2" fmla="*/ 181950 w 698929"/>
                  <a:gd name="connsiteY2" fmla="*/ 367433 h 1630227"/>
                  <a:gd name="connsiteX3" fmla="*/ 187529 w 698929"/>
                  <a:gd name="connsiteY3" fmla="*/ 678492 h 1630227"/>
                  <a:gd name="connsiteX4" fmla="*/ 181201 w 698929"/>
                  <a:gd name="connsiteY4" fmla="*/ 1043503 h 1630227"/>
                  <a:gd name="connsiteX5" fmla="*/ 143917 w 698929"/>
                  <a:gd name="connsiteY5" fmla="*/ 1208421 h 1630227"/>
                  <a:gd name="connsiteX6" fmla="*/ 8255 w 698929"/>
                  <a:gd name="connsiteY6" fmla="*/ 1535129 h 1630227"/>
                  <a:gd name="connsiteX7" fmla="*/ 413474 w 698929"/>
                  <a:gd name="connsiteY7" fmla="*/ 1614255 h 1630227"/>
                  <a:gd name="connsiteX8" fmla="*/ 487907 w 698929"/>
                  <a:gd name="connsiteY8" fmla="*/ 1267408 h 1630227"/>
                  <a:gd name="connsiteX9" fmla="*/ 572066 w 698929"/>
                  <a:gd name="connsiteY9" fmla="*/ 1078133 h 1630227"/>
                  <a:gd name="connsiteX10" fmla="*/ 559411 w 698929"/>
                  <a:gd name="connsiteY10" fmla="*/ 714891 h 1630227"/>
                  <a:gd name="connsiteX11" fmla="*/ 535735 w 698929"/>
                  <a:gd name="connsiteY11" fmla="*/ 497040 h 1630227"/>
                  <a:gd name="connsiteX12" fmla="*/ 537232 w 698929"/>
                  <a:gd name="connsiteY12" fmla="*/ 424990 h 1630227"/>
                  <a:gd name="connsiteX13" fmla="*/ 560977 w 698929"/>
                  <a:gd name="connsiteY13" fmla="*/ 340218 h 1630227"/>
                  <a:gd name="connsiteX14" fmla="*/ 688407 w 698929"/>
                  <a:gd name="connsiteY14" fmla="*/ 110665 h 1630227"/>
                  <a:gd name="connsiteX15" fmla="*/ 659016 w 698929"/>
                  <a:gd name="connsiteY15" fmla="*/ 1196 h 1630227"/>
                  <a:gd name="connsiteX0" fmla="*/ 796293 w 836206"/>
                  <a:gd name="connsiteY0" fmla="*/ 1196 h 1641084"/>
                  <a:gd name="connsiteX1" fmla="*/ 538301 w 836206"/>
                  <a:gd name="connsiteY1" fmla="*/ 175166 h 1641084"/>
                  <a:gd name="connsiteX2" fmla="*/ 319227 w 836206"/>
                  <a:gd name="connsiteY2" fmla="*/ 367433 h 1641084"/>
                  <a:gd name="connsiteX3" fmla="*/ 324806 w 836206"/>
                  <a:gd name="connsiteY3" fmla="*/ 678492 h 1641084"/>
                  <a:gd name="connsiteX4" fmla="*/ 318478 w 836206"/>
                  <a:gd name="connsiteY4" fmla="*/ 1043503 h 1641084"/>
                  <a:gd name="connsiteX5" fmla="*/ 281194 w 836206"/>
                  <a:gd name="connsiteY5" fmla="*/ 1208421 h 1641084"/>
                  <a:gd name="connsiteX6" fmla="*/ 5039 w 836206"/>
                  <a:gd name="connsiteY6" fmla="*/ 1580373 h 1641084"/>
                  <a:gd name="connsiteX7" fmla="*/ 550751 w 836206"/>
                  <a:gd name="connsiteY7" fmla="*/ 1614255 h 1641084"/>
                  <a:gd name="connsiteX8" fmla="*/ 625184 w 836206"/>
                  <a:gd name="connsiteY8" fmla="*/ 1267408 h 1641084"/>
                  <a:gd name="connsiteX9" fmla="*/ 709343 w 836206"/>
                  <a:gd name="connsiteY9" fmla="*/ 1078133 h 1641084"/>
                  <a:gd name="connsiteX10" fmla="*/ 696688 w 836206"/>
                  <a:gd name="connsiteY10" fmla="*/ 714891 h 1641084"/>
                  <a:gd name="connsiteX11" fmla="*/ 673012 w 836206"/>
                  <a:gd name="connsiteY11" fmla="*/ 497040 h 1641084"/>
                  <a:gd name="connsiteX12" fmla="*/ 674509 w 836206"/>
                  <a:gd name="connsiteY12" fmla="*/ 424990 h 1641084"/>
                  <a:gd name="connsiteX13" fmla="*/ 698254 w 836206"/>
                  <a:gd name="connsiteY13" fmla="*/ 340218 h 1641084"/>
                  <a:gd name="connsiteX14" fmla="*/ 825684 w 836206"/>
                  <a:gd name="connsiteY14" fmla="*/ 110665 h 1641084"/>
                  <a:gd name="connsiteX15" fmla="*/ 796293 w 836206"/>
                  <a:gd name="connsiteY15" fmla="*/ 1196 h 1641084"/>
                  <a:gd name="connsiteX0" fmla="*/ 796293 w 836206"/>
                  <a:gd name="connsiteY0" fmla="*/ 1196 h 1641084"/>
                  <a:gd name="connsiteX1" fmla="*/ 538301 w 836206"/>
                  <a:gd name="connsiteY1" fmla="*/ 175166 h 1641084"/>
                  <a:gd name="connsiteX2" fmla="*/ 319227 w 836206"/>
                  <a:gd name="connsiteY2" fmla="*/ 367433 h 1641084"/>
                  <a:gd name="connsiteX3" fmla="*/ 324806 w 836206"/>
                  <a:gd name="connsiteY3" fmla="*/ 678492 h 1641084"/>
                  <a:gd name="connsiteX4" fmla="*/ 318478 w 836206"/>
                  <a:gd name="connsiteY4" fmla="*/ 1043503 h 1641084"/>
                  <a:gd name="connsiteX5" fmla="*/ 281194 w 836206"/>
                  <a:gd name="connsiteY5" fmla="*/ 1208421 h 1641084"/>
                  <a:gd name="connsiteX6" fmla="*/ 5039 w 836206"/>
                  <a:gd name="connsiteY6" fmla="*/ 1580373 h 1641084"/>
                  <a:gd name="connsiteX7" fmla="*/ 550751 w 836206"/>
                  <a:gd name="connsiteY7" fmla="*/ 1614255 h 1641084"/>
                  <a:gd name="connsiteX8" fmla="*/ 668046 w 836206"/>
                  <a:gd name="connsiteY8" fmla="*/ 1276933 h 1641084"/>
                  <a:gd name="connsiteX9" fmla="*/ 709343 w 836206"/>
                  <a:gd name="connsiteY9" fmla="*/ 1078133 h 1641084"/>
                  <a:gd name="connsiteX10" fmla="*/ 696688 w 836206"/>
                  <a:gd name="connsiteY10" fmla="*/ 714891 h 1641084"/>
                  <a:gd name="connsiteX11" fmla="*/ 673012 w 836206"/>
                  <a:gd name="connsiteY11" fmla="*/ 497040 h 1641084"/>
                  <a:gd name="connsiteX12" fmla="*/ 674509 w 836206"/>
                  <a:gd name="connsiteY12" fmla="*/ 424990 h 1641084"/>
                  <a:gd name="connsiteX13" fmla="*/ 698254 w 836206"/>
                  <a:gd name="connsiteY13" fmla="*/ 340218 h 1641084"/>
                  <a:gd name="connsiteX14" fmla="*/ 825684 w 836206"/>
                  <a:gd name="connsiteY14" fmla="*/ 110665 h 1641084"/>
                  <a:gd name="connsiteX15" fmla="*/ 796293 w 836206"/>
                  <a:gd name="connsiteY15" fmla="*/ 1196 h 1641084"/>
                  <a:gd name="connsiteX0" fmla="*/ 796293 w 836206"/>
                  <a:gd name="connsiteY0" fmla="*/ 1196 h 1641084"/>
                  <a:gd name="connsiteX1" fmla="*/ 538301 w 836206"/>
                  <a:gd name="connsiteY1" fmla="*/ 175166 h 1641084"/>
                  <a:gd name="connsiteX2" fmla="*/ 319227 w 836206"/>
                  <a:gd name="connsiteY2" fmla="*/ 367433 h 1641084"/>
                  <a:gd name="connsiteX3" fmla="*/ 324806 w 836206"/>
                  <a:gd name="connsiteY3" fmla="*/ 678492 h 1641084"/>
                  <a:gd name="connsiteX4" fmla="*/ 318478 w 836206"/>
                  <a:gd name="connsiteY4" fmla="*/ 1043503 h 1641084"/>
                  <a:gd name="connsiteX5" fmla="*/ 281194 w 836206"/>
                  <a:gd name="connsiteY5" fmla="*/ 1208421 h 1641084"/>
                  <a:gd name="connsiteX6" fmla="*/ 5039 w 836206"/>
                  <a:gd name="connsiteY6" fmla="*/ 1580373 h 1641084"/>
                  <a:gd name="connsiteX7" fmla="*/ 550751 w 836206"/>
                  <a:gd name="connsiteY7" fmla="*/ 1614255 h 1641084"/>
                  <a:gd name="connsiteX8" fmla="*/ 668046 w 836206"/>
                  <a:gd name="connsiteY8" fmla="*/ 1276933 h 1641084"/>
                  <a:gd name="connsiteX9" fmla="*/ 735536 w 836206"/>
                  <a:gd name="connsiteY9" fmla="*/ 992408 h 1641084"/>
                  <a:gd name="connsiteX10" fmla="*/ 696688 w 836206"/>
                  <a:gd name="connsiteY10" fmla="*/ 714891 h 1641084"/>
                  <a:gd name="connsiteX11" fmla="*/ 673012 w 836206"/>
                  <a:gd name="connsiteY11" fmla="*/ 497040 h 1641084"/>
                  <a:gd name="connsiteX12" fmla="*/ 674509 w 836206"/>
                  <a:gd name="connsiteY12" fmla="*/ 424990 h 1641084"/>
                  <a:gd name="connsiteX13" fmla="*/ 698254 w 836206"/>
                  <a:gd name="connsiteY13" fmla="*/ 340218 h 1641084"/>
                  <a:gd name="connsiteX14" fmla="*/ 825684 w 836206"/>
                  <a:gd name="connsiteY14" fmla="*/ 110665 h 1641084"/>
                  <a:gd name="connsiteX15" fmla="*/ 796293 w 836206"/>
                  <a:gd name="connsiteY15" fmla="*/ 1196 h 1641084"/>
                  <a:gd name="connsiteX0" fmla="*/ 796293 w 836206"/>
                  <a:gd name="connsiteY0" fmla="*/ 1196 h 1641084"/>
                  <a:gd name="connsiteX1" fmla="*/ 538301 w 836206"/>
                  <a:gd name="connsiteY1" fmla="*/ 175166 h 1641084"/>
                  <a:gd name="connsiteX2" fmla="*/ 319227 w 836206"/>
                  <a:gd name="connsiteY2" fmla="*/ 367433 h 1641084"/>
                  <a:gd name="connsiteX3" fmla="*/ 324806 w 836206"/>
                  <a:gd name="connsiteY3" fmla="*/ 678492 h 1641084"/>
                  <a:gd name="connsiteX4" fmla="*/ 318478 w 836206"/>
                  <a:gd name="connsiteY4" fmla="*/ 1043503 h 1641084"/>
                  <a:gd name="connsiteX5" fmla="*/ 281194 w 836206"/>
                  <a:gd name="connsiteY5" fmla="*/ 1208421 h 1641084"/>
                  <a:gd name="connsiteX6" fmla="*/ 5039 w 836206"/>
                  <a:gd name="connsiteY6" fmla="*/ 1580373 h 1641084"/>
                  <a:gd name="connsiteX7" fmla="*/ 550751 w 836206"/>
                  <a:gd name="connsiteY7" fmla="*/ 1614255 h 1641084"/>
                  <a:gd name="connsiteX8" fmla="*/ 668046 w 836206"/>
                  <a:gd name="connsiteY8" fmla="*/ 1276933 h 1641084"/>
                  <a:gd name="connsiteX9" fmla="*/ 735536 w 836206"/>
                  <a:gd name="connsiteY9" fmla="*/ 992408 h 1641084"/>
                  <a:gd name="connsiteX10" fmla="*/ 689544 w 836206"/>
                  <a:gd name="connsiteY10" fmla="*/ 669647 h 1641084"/>
                  <a:gd name="connsiteX11" fmla="*/ 673012 w 836206"/>
                  <a:gd name="connsiteY11" fmla="*/ 497040 h 1641084"/>
                  <a:gd name="connsiteX12" fmla="*/ 674509 w 836206"/>
                  <a:gd name="connsiteY12" fmla="*/ 424990 h 1641084"/>
                  <a:gd name="connsiteX13" fmla="*/ 698254 w 836206"/>
                  <a:gd name="connsiteY13" fmla="*/ 340218 h 1641084"/>
                  <a:gd name="connsiteX14" fmla="*/ 825684 w 836206"/>
                  <a:gd name="connsiteY14" fmla="*/ 110665 h 1641084"/>
                  <a:gd name="connsiteX15" fmla="*/ 796293 w 836206"/>
                  <a:gd name="connsiteY15" fmla="*/ 1196 h 1641084"/>
                  <a:gd name="connsiteX0" fmla="*/ 797579 w 837492"/>
                  <a:gd name="connsiteY0" fmla="*/ 1196 h 1641314"/>
                  <a:gd name="connsiteX1" fmla="*/ 539587 w 837492"/>
                  <a:gd name="connsiteY1" fmla="*/ 175166 h 1641314"/>
                  <a:gd name="connsiteX2" fmla="*/ 320513 w 837492"/>
                  <a:gd name="connsiteY2" fmla="*/ 367433 h 1641314"/>
                  <a:gd name="connsiteX3" fmla="*/ 326092 w 837492"/>
                  <a:gd name="connsiteY3" fmla="*/ 678492 h 1641314"/>
                  <a:gd name="connsiteX4" fmla="*/ 319764 w 837492"/>
                  <a:gd name="connsiteY4" fmla="*/ 1043503 h 1641314"/>
                  <a:gd name="connsiteX5" fmla="*/ 258667 w 837492"/>
                  <a:gd name="connsiteY5" fmla="*/ 1203658 h 1641314"/>
                  <a:gd name="connsiteX6" fmla="*/ 6325 w 837492"/>
                  <a:gd name="connsiteY6" fmla="*/ 1580373 h 1641314"/>
                  <a:gd name="connsiteX7" fmla="*/ 552037 w 837492"/>
                  <a:gd name="connsiteY7" fmla="*/ 1614255 h 1641314"/>
                  <a:gd name="connsiteX8" fmla="*/ 669332 w 837492"/>
                  <a:gd name="connsiteY8" fmla="*/ 1276933 h 1641314"/>
                  <a:gd name="connsiteX9" fmla="*/ 736822 w 837492"/>
                  <a:gd name="connsiteY9" fmla="*/ 992408 h 1641314"/>
                  <a:gd name="connsiteX10" fmla="*/ 690830 w 837492"/>
                  <a:gd name="connsiteY10" fmla="*/ 669647 h 1641314"/>
                  <a:gd name="connsiteX11" fmla="*/ 674298 w 837492"/>
                  <a:gd name="connsiteY11" fmla="*/ 497040 h 1641314"/>
                  <a:gd name="connsiteX12" fmla="*/ 675795 w 837492"/>
                  <a:gd name="connsiteY12" fmla="*/ 424990 h 1641314"/>
                  <a:gd name="connsiteX13" fmla="*/ 699540 w 837492"/>
                  <a:gd name="connsiteY13" fmla="*/ 340218 h 1641314"/>
                  <a:gd name="connsiteX14" fmla="*/ 826970 w 837492"/>
                  <a:gd name="connsiteY14" fmla="*/ 110665 h 1641314"/>
                  <a:gd name="connsiteX15" fmla="*/ 797579 w 837492"/>
                  <a:gd name="connsiteY15" fmla="*/ 1196 h 1641314"/>
                  <a:gd name="connsiteX0" fmla="*/ 713982 w 753895"/>
                  <a:gd name="connsiteY0" fmla="*/ 1196 h 1650425"/>
                  <a:gd name="connsiteX1" fmla="*/ 455990 w 753895"/>
                  <a:gd name="connsiteY1" fmla="*/ 175166 h 1650425"/>
                  <a:gd name="connsiteX2" fmla="*/ 236916 w 753895"/>
                  <a:gd name="connsiteY2" fmla="*/ 367433 h 1650425"/>
                  <a:gd name="connsiteX3" fmla="*/ 242495 w 753895"/>
                  <a:gd name="connsiteY3" fmla="*/ 678492 h 1650425"/>
                  <a:gd name="connsiteX4" fmla="*/ 236167 w 753895"/>
                  <a:gd name="connsiteY4" fmla="*/ 1043503 h 1650425"/>
                  <a:gd name="connsiteX5" fmla="*/ 175070 w 753895"/>
                  <a:gd name="connsiteY5" fmla="*/ 1203658 h 1650425"/>
                  <a:gd name="connsiteX6" fmla="*/ 8453 w 753895"/>
                  <a:gd name="connsiteY6" fmla="*/ 1601804 h 1650425"/>
                  <a:gd name="connsiteX7" fmla="*/ 468440 w 753895"/>
                  <a:gd name="connsiteY7" fmla="*/ 1614255 h 1650425"/>
                  <a:gd name="connsiteX8" fmla="*/ 585735 w 753895"/>
                  <a:gd name="connsiteY8" fmla="*/ 1276933 h 1650425"/>
                  <a:gd name="connsiteX9" fmla="*/ 653225 w 753895"/>
                  <a:gd name="connsiteY9" fmla="*/ 992408 h 1650425"/>
                  <a:gd name="connsiteX10" fmla="*/ 607233 w 753895"/>
                  <a:gd name="connsiteY10" fmla="*/ 669647 h 1650425"/>
                  <a:gd name="connsiteX11" fmla="*/ 590701 w 753895"/>
                  <a:gd name="connsiteY11" fmla="*/ 497040 h 1650425"/>
                  <a:gd name="connsiteX12" fmla="*/ 592198 w 753895"/>
                  <a:gd name="connsiteY12" fmla="*/ 424990 h 1650425"/>
                  <a:gd name="connsiteX13" fmla="*/ 615943 w 753895"/>
                  <a:gd name="connsiteY13" fmla="*/ 340218 h 1650425"/>
                  <a:gd name="connsiteX14" fmla="*/ 743373 w 753895"/>
                  <a:gd name="connsiteY14" fmla="*/ 110665 h 1650425"/>
                  <a:gd name="connsiteX15" fmla="*/ 713982 w 753895"/>
                  <a:gd name="connsiteY15" fmla="*/ 1196 h 1650425"/>
                  <a:gd name="connsiteX0" fmla="*/ 717338 w 757251"/>
                  <a:gd name="connsiteY0" fmla="*/ 1196 h 1651788"/>
                  <a:gd name="connsiteX1" fmla="*/ 459346 w 757251"/>
                  <a:gd name="connsiteY1" fmla="*/ 175166 h 1651788"/>
                  <a:gd name="connsiteX2" fmla="*/ 240272 w 757251"/>
                  <a:gd name="connsiteY2" fmla="*/ 367433 h 1651788"/>
                  <a:gd name="connsiteX3" fmla="*/ 245851 w 757251"/>
                  <a:gd name="connsiteY3" fmla="*/ 678492 h 1651788"/>
                  <a:gd name="connsiteX4" fmla="*/ 239523 w 757251"/>
                  <a:gd name="connsiteY4" fmla="*/ 1043503 h 1651788"/>
                  <a:gd name="connsiteX5" fmla="*/ 178426 w 757251"/>
                  <a:gd name="connsiteY5" fmla="*/ 1203658 h 1651788"/>
                  <a:gd name="connsiteX6" fmla="*/ 11809 w 757251"/>
                  <a:gd name="connsiteY6" fmla="*/ 1601804 h 1651788"/>
                  <a:gd name="connsiteX7" fmla="*/ 540852 w 757251"/>
                  <a:gd name="connsiteY7" fmla="*/ 1616637 h 1651788"/>
                  <a:gd name="connsiteX8" fmla="*/ 589091 w 757251"/>
                  <a:gd name="connsiteY8" fmla="*/ 1276933 h 1651788"/>
                  <a:gd name="connsiteX9" fmla="*/ 656581 w 757251"/>
                  <a:gd name="connsiteY9" fmla="*/ 992408 h 1651788"/>
                  <a:gd name="connsiteX10" fmla="*/ 610589 w 757251"/>
                  <a:gd name="connsiteY10" fmla="*/ 669647 h 1651788"/>
                  <a:gd name="connsiteX11" fmla="*/ 594057 w 757251"/>
                  <a:gd name="connsiteY11" fmla="*/ 497040 h 1651788"/>
                  <a:gd name="connsiteX12" fmla="*/ 595554 w 757251"/>
                  <a:gd name="connsiteY12" fmla="*/ 424990 h 1651788"/>
                  <a:gd name="connsiteX13" fmla="*/ 619299 w 757251"/>
                  <a:gd name="connsiteY13" fmla="*/ 340218 h 1651788"/>
                  <a:gd name="connsiteX14" fmla="*/ 746729 w 757251"/>
                  <a:gd name="connsiteY14" fmla="*/ 110665 h 1651788"/>
                  <a:gd name="connsiteX15" fmla="*/ 717338 w 757251"/>
                  <a:gd name="connsiteY15" fmla="*/ 1196 h 1651788"/>
                  <a:gd name="connsiteX0" fmla="*/ 715105 w 755018"/>
                  <a:gd name="connsiteY0" fmla="*/ 1196 h 1651788"/>
                  <a:gd name="connsiteX1" fmla="*/ 457113 w 755018"/>
                  <a:gd name="connsiteY1" fmla="*/ 175166 h 1651788"/>
                  <a:gd name="connsiteX2" fmla="*/ 238039 w 755018"/>
                  <a:gd name="connsiteY2" fmla="*/ 367433 h 1651788"/>
                  <a:gd name="connsiteX3" fmla="*/ 243618 w 755018"/>
                  <a:gd name="connsiteY3" fmla="*/ 678492 h 1651788"/>
                  <a:gd name="connsiteX4" fmla="*/ 237290 w 755018"/>
                  <a:gd name="connsiteY4" fmla="*/ 1043503 h 1651788"/>
                  <a:gd name="connsiteX5" fmla="*/ 176193 w 755018"/>
                  <a:gd name="connsiteY5" fmla="*/ 1203658 h 1651788"/>
                  <a:gd name="connsiteX6" fmla="*/ 9576 w 755018"/>
                  <a:gd name="connsiteY6" fmla="*/ 1601804 h 1651788"/>
                  <a:gd name="connsiteX7" fmla="*/ 493375 w 755018"/>
                  <a:gd name="connsiteY7" fmla="*/ 1616637 h 1651788"/>
                  <a:gd name="connsiteX8" fmla="*/ 586858 w 755018"/>
                  <a:gd name="connsiteY8" fmla="*/ 1276933 h 1651788"/>
                  <a:gd name="connsiteX9" fmla="*/ 654348 w 755018"/>
                  <a:gd name="connsiteY9" fmla="*/ 992408 h 1651788"/>
                  <a:gd name="connsiteX10" fmla="*/ 608356 w 755018"/>
                  <a:gd name="connsiteY10" fmla="*/ 669647 h 1651788"/>
                  <a:gd name="connsiteX11" fmla="*/ 591824 w 755018"/>
                  <a:gd name="connsiteY11" fmla="*/ 497040 h 1651788"/>
                  <a:gd name="connsiteX12" fmla="*/ 593321 w 755018"/>
                  <a:gd name="connsiteY12" fmla="*/ 424990 h 1651788"/>
                  <a:gd name="connsiteX13" fmla="*/ 617066 w 755018"/>
                  <a:gd name="connsiteY13" fmla="*/ 340218 h 1651788"/>
                  <a:gd name="connsiteX14" fmla="*/ 744496 w 755018"/>
                  <a:gd name="connsiteY14" fmla="*/ 110665 h 1651788"/>
                  <a:gd name="connsiteX15" fmla="*/ 715105 w 755018"/>
                  <a:gd name="connsiteY15" fmla="*/ 1196 h 1651788"/>
                  <a:gd name="connsiteX0" fmla="*/ 715105 w 755238"/>
                  <a:gd name="connsiteY0" fmla="*/ 1121 h 1651713"/>
                  <a:gd name="connsiteX1" fmla="*/ 452350 w 755238"/>
                  <a:gd name="connsiteY1" fmla="*/ 172709 h 1651713"/>
                  <a:gd name="connsiteX2" fmla="*/ 238039 w 755238"/>
                  <a:gd name="connsiteY2" fmla="*/ 367358 h 1651713"/>
                  <a:gd name="connsiteX3" fmla="*/ 243618 w 755238"/>
                  <a:gd name="connsiteY3" fmla="*/ 678417 h 1651713"/>
                  <a:gd name="connsiteX4" fmla="*/ 237290 w 755238"/>
                  <a:gd name="connsiteY4" fmla="*/ 1043428 h 1651713"/>
                  <a:gd name="connsiteX5" fmla="*/ 176193 w 755238"/>
                  <a:gd name="connsiteY5" fmla="*/ 1203583 h 1651713"/>
                  <a:gd name="connsiteX6" fmla="*/ 9576 w 755238"/>
                  <a:gd name="connsiteY6" fmla="*/ 1601729 h 1651713"/>
                  <a:gd name="connsiteX7" fmla="*/ 493375 w 755238"/>
                  <a:gd name="connsiteY7" fmla="*/ 1616562 h 1651713"/>
                  <a:gd name="connsiteX8" fmla="*/ 586858 w 755238"/>
                  <a:gd name="connsiteY8" fmla="*/ 1276858 h 1651713"/>
                  <a:gd name="connsiteX9" fmla="*/ 654348 w 755238"/>
                  <a:gd name="connsiteY9" fmla="*/ 992333 h 1651713"/>
                  <a:gd name="connsiteX10" fmla="*/ 608356 w 755238"/>
                  <a:gd name="connsiteY10" fmla="*/ 669572 h 1651713"/>
                  <a:gd name="connsiteX11" fmla="*/ 591824 w 755238"/>
                  <a:gd name="connsiteY11" fmla="*/ 496965 h 1651713"/>
                  <a:gd name="connsiteX12" fmla="*/ 593321 w 755238"/>
                  <a:gd name="connsiteY12" fmla="*/ 424915 h 1651713"/>
                  <a:gd name="connsiteX13" fmla="*/ 617066 w 755238"/>
                  <a:gd name="connsiteY13" fmla="*/ 340143 h 1651713"/>
                  <a:gd name="connsiteX14" fmla="*/ 744496 w 755238"/>
                  <a:gd name="connsiteY14" fmla="*/ 110590 h 1651713"/>
                  <a:gd name="connsiteX15" fmla="*/ 715105 w 755238"/>
                  <a:gd name="connsiteY15" fmla="*/ 1121 h 1651713"/>
                  <a:gd name="connsiteX0" fmla="*/ 715105 w 755238"/>
                  <a:gd name="connsiteY0" fmla="*/ 1121 h 1651713"/>
                  <a:gd name="connsiteX1" fmla="*/ 452350 w 755238"/>
                  <a:gd name="connsiteY1" fmla="*/ 172709 h 1651713"/>
                  <a:gd name="connsiteX2" fmla="*/ 238039 w 755238"/>
                  <a:gd name="connsiteY2" fmla="*/ 367358 h 1651713"/>
                  <a:gd name="connsiteX3" fmla="*/ 243618 w 755238"/>
                  <a:gd name="connsiteY3" fmla="*/ 678417 h 1651713"/>
                  <a:gd name="connsiteX4" fmla="*/ 237290 w 755238"/>
                  <a:gd name="connsiteY4" fmla="*/ 1043428 h 1651713"/>
                  <a:gd name="connsiteX5" fmla="*/ 176193 w 755238"/>
                  <a:gd name="connsiteY5" fmla="*/ 1203583 h 1651713"/>
                  <a:gd name="connsiteX6" fmla="*/ 9576 w 755238"/>
                  <a:gd name="connsiteY6" fmla="*/ 1601729 h 1651713"/>
                  <a:gd name="connsiteX7" fmla="*/ 493375 w 755238"/>
                  <a:gd name="connsiteY7" fmla="*/ 1616562 h 1651713"/>
                  <a:gd name="connsiteX8" fmla="*/ 586858 w 755238"/>
                  <a:gd name="connsiteY8" fmla="*/ 1276858 h 1651713"/>
                  <a:gd name="connsiteX9" fmla="*/ 654348 w 755238"/>
                  <a:gd name="connsiteY9" fmla="*/ 992333 h 1651713"/>
                  <a:gd name="connsiteX10" fmla="*/ 608356 w 755238"/>
                  <a:gd name="connsiteY10" fmla="*/ 669572 h 1651713"/>
                  <a:gd name="connsiteX11" fmla="*/ 591824 w 755238"/>
                  <a:gd name="connsiteY11" fmla="*/ 496965 h 1651713"/>
                  <a:gd name="connsiteX12" fmla="*/ 593321 w 755238"/>
                  <a:gd name="connsiteY12" fmla="*/ 424915 h 1651713"/>
                  <a:gd name="connsiteX13" fmla="*/ 617066 w 755238"/>
                  <a:gd name="connsiteY13" fmla="*/ 340143 h 1651713"/>
                  <a:gd name="connsiteX14" fmla="*/ 744496 w 755238"/>
                  <a:gd name="connsiteY14" fmla="*/ 110590 h 1651713"/>
                  <a:gd name="connsiteX15" fmla="*/ 715105 w 755238"/>
                  <a:gd name="connsiteY15" fmla="*/ 1121 h 1651713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38039 w 758463"/>
                  <a:gd name="connsiteY2" fmla="*/ 372062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38039 w 758463"/>
                  <a:gd name="connsiteY2" fmla="*/ 372062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38039 w 758463"/>
                  <a:gd name="connsiteY2" fmla="*/ 372062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38039 w 758463"/>
                  <a:gd name="connsiteY2" fmla="*/ 372062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40420 w 758463"/>
                  <a:gd name="connsiteY2" fmla="*/ 355393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40420 w 758463"/>
                  <a:gd name="connsiteY2" fmla="*/ 355393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40420 w 758463"/>
                  <a:gd name="connsiteY2" fmla="*/ 355393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22249 w 758463"/>
                  <a:gd name="connsiteY0" fmla="*/ 1062 h 1656417"/>
                  <a:gd name="connsiteX1" fmla="*/ 452350 w 758463"/>
                  <a:gd name="connsiteY1" fmla="*/ 177413 h 1656417"/>
                  <a:gd name="connsiteX2" fmla="*/ 240420 w 758463"/>
                  <a:gd name="connsiteY2" fmla="*/ 355393 h 1656417"/>
                  <a:gd name="connsiteX3" fmla="*/ 243618 w 758463"/>
                  <a:gd name="connsiteY3" fmla="*/ 683121 h 1656417"/>
                  <a:gd name="connsiteX4" fmla="*/ 237290 w 758463"/>
                  <a:gd name="connsiteY4" fmla="*/ 1048132 h 1656417"/>
                  <a:gd name="connsiteX5" fmla="*/ 176193 w 758463"/>
                  <a:gd name="connsiteY5" fmla="*/ 1208287 h 1656417"/>
                  <a:gd name="connsiteX6" fmla="*/ 9576 w 758463"/>
                  <a:gd name="connsiteY6" fmla="*/ 1606433 h 1656417"/>
                  <a:gd name="connsiteX7" fmla="*/ 493375 w 758463"/>
                  <a:gd name="connsiteY7" fmla="*/ 1621266 h 1656417"/>
                  <a:gd name="connsiteX8" fmla="*/ 586858 w 758463"/>
                  <a:gd name="connsiteY8" fmla="*/ 1281562 h 1656417"/>
                  <a:gd name="connsiteX9" fmla="*/ 654348 w 758463"/>
                  <a:gd name="connsiteY9" fmla="*/ 997037 h 1656417"/>
                  <a:gd name="connsiteX10" fmla="*/ 608356 w 758463"/>
                  <a:gd name="connsiteY10" fmla="*/ 674276 h 1656417"/>
                  <a:gd name="connsiteX11" fmla="*/ 591824 w 758463"/>
                  <a:gd name="connsiteY11" fmla="*/ 501669 h 1656417"/>
                  <a:gd name="connsiteX12" fmla="*/ 593321 w 758463"/>
                  <a:gd name="connsiteY12" fmla="*/ 429619 h 1656417"/>
                  <a:gd name="connsiteX13" fmla="*/ 617066 w 758463"/>
                  <a:gd name="connsiteY13" fmla="*/ 344847 h 1656417"/>
                  <a:gd name="connsiteX14" fmla="*/ 744496 w 758463"/>
                  <a:gd name="connsiteY14" fmla="*/ 115294 h 1656417"/>
                  <a:gd name="connsiteX15" fmla="*/ 722249 w 758463"/>
                  <a:gd name="connsiteY15" fmla="*/ 1062 h 1656417"/>
                  <a:gd name="connsiteX0" fmla="*/ 719868 w 757327"/>
                  <a:gd name="connsiteY0" fmla="*/ 1036 h 1658772"/>
                  <a:gd name="connsiteX1" fmla="*/ 452350 w 757327"/>
                  <a:gd name="connsiteY1" fmla="*/ 179768 h 1658772"/>
                  <a:gd name="connsiteX2" fmla="*/ 240420 w 757327"/>
                  <a:gd name="connsiteY2" fmla="*/ 357748 h 1658772"/>
                  <a:gd name="connsiteX3" fmla="*/ 243618 w 757327"/>
                  <a:gd name="connsiteY3" fmla="*/ 685476 h 1658772"/>
                  <a:gd name="connsiteX4" fmla="*/ 237290 w 757327"/>
                  <a:gd name="connsiteY4" fmla="*/ 1050487 h 1658772"/>
                  <a:gd name="connsiteX5" fmla="*/ 176193 w 757327"/>
                  <a:gd name="connsiteY5" fmla="*/ 1210642 h 1658772"/>
                  <a:gd name="connsiteX6" fmla="*/ 9576 w 757327"/>
                  <a:gd name="connsiteY6" fmla="*/ 1608788 h 1658772"/>
                  <a:gd name="connsiteX7" fmla="*/ 493375 w 757327"/>
                  <a:gd name="connsiteY7" fmla="*/ 1623621 h 1658772"/>
                  <a:gd name="connsiteX8" fmla="*/ 586858 w 757327"/>
                  <a:gd name="connsiteY8" fmla="*/ 1283917 h 1658772"/>
                  <a:gd name="connsiteX9" fmla="*/ 654348 w 757327"/>
                  <a:gd name="connsiteY9" fmla="*/ 999392 h 1658772"/>
                  <a:gd name="connsiteX10" fmla="*/ 608356 w 757327"/>
                  <a:gd name="connsiteY10" fmla="*/ 676631 h 1658772"/>
                  <a:gd name="connsiteX11" fmla="*/ 591824 w 757327"/>
                  <a:gd name="connsiteY11" fmla="*/ 504024 h 1658772"/>
                  <a:gd name="connsiteX12" fmla="*/ 593321 w 757327"/>
                  <a:gd name="connsiteY12" fmla="*/ 431974 h 1658772"/>
                  <a:gd name="connsiteX13" fmla="*/ 617066 w 757327"/>
                  <a:gd name="connsiteY13" fmla="*/ 347202 h 1658772"/>
                  <a:gd name="connsiteX14" fmla="*/ 744496 w 757327"/>
                  <a:gd name="connsiteY14" fmla="*/ 117649 h 1658772"/>
                  <a:gd name="connsiteX15" fmla="*/ 719868 w 757327"/>
                  <a:gd name="connsiteY15" fmla="*/ 1036 h 1658772"/>
                  <a:gd name="connsiteX0" fmla="*/ 719868 w 744414"/>
                  <a:gd name="connsiteY0" fmla="*/ 848 h 1658584"/>
                  <a:gd name="connsiteX1" fmla="*/ 452350 w 744414"/>
                  <a:gd name="connsiteY1" fmla="*/ 179580 h 1658584"/>
                  <a:gd name="connsiteX2" fmla="*/ 240420 w 744414"/>
                  <a:gd name="connsiteY2" fmla="*/ 357560 h 1658584"/>
                  <a:gd name="connsiteX3" fmla="*/ 243618 w 744414"/>
                  <a:gd name="connsiteY3" fmla="*/ 685288 h 1658584"/>
                  <a:gd name="connsiteX4" fmla="*/ 237290 w 744414"/>
                  <a:gd name="connsiteY4" fmla="*/ 1050299 h 1658584"/>
                  <a:gd name="connsiteX5" fmla="*/ 176193 w 744414"/>
                  <a:gd name="connsiteY5" fmla="*/ 1210454 h 1658584"/>
                  <a:gd name="connsiteX6" fmla="*/ 9576 w 744414"/>
                  <a:gd name="connsiteY6" fmla="*/ 1608600 h 1658584"/>
                  <a:gd name="connsiteX7" fmla="*/ 493375 w 744414"/>
                  <a:gd name="connsiteY7" fmla="*/ 1623433 h 1658584"/>
                  <a:gd name="connsiteX8" fmla="*/ 586858 w 744414"/>
                  <a:gd name="connsiteY8" fmla="*/ 1283729 h 1658584"/>
                  <a:gd name="connsiteX9" fmla="*/ 654348 w 744414"/>
                  <a:gd name="connsiteY9" fmla="*/ 999204 h 1658584"/>
                  <a:gd name="connsiteX10" fmla="*/ 608356 w 744414"/>
                  <a:gd name="connsiteY10" fmla="*/ 676443 h 1658584"/>
                  <a:gd name="connsiteX11" fmla="*/ 591824 w 744414"/>
                  <a:gd name="connsiteY11" fmla="*/ 503836 h 1658584"/>
                  <a:gd name="connsiteX12" fmla="*/ 593321 w 744414"/>
                  <a:gd name="connsiteY12" fmla="*/ 431786 h 1658584"/>
                  <a:gd name="connsiteX13" fmla="*/ 617066 w 744414"/>
                  <a:gd name="connsiteY13" fmla="*/ 347014 h 1658584"/>
                  <a:gd name="connsiteX14" fmla="*/ 720683 w 744414"/>
                  <a:gd name="connsiteY14" fmla="*/ 122224 h 1658584"/>
                  <a:gd name="connsiteX15" fmla="*/ 719868 w 744414"/>
                  <a:gd name="connsiteY15" fmla="*/ 848 h 1658584"/>
                  <a:gd name="connsiteX0" fmla="*/ 719868 w 737605"/>
                  <a:gd name="connsiteY0" fmla="*/ 618 h 1658354"/>
                  <a:gd name="connsiteX1" fmla="*/ 452350 w 737605"/>
                  <a:gd name="connsiteY1" fmla="*/ 179350 h 1658354"/>
                  <a:gd name="connsiteX2" fmla="*/ 240420 w 737605"/>
                  <a:gd name="connsiteY2" fmla="*/ 357330 h 1658354"/>
                  <a:gd name="connsiteX3" fmla="*/ 243618 w 737605"/>
                  <a:gd name="connsiteY3" fmla="*/ 685058 h 1658354"/>
                  <a:gd name="connsiteX4" fmla="*/ 237290 w 737605"/>
                  <a:gd name="connsiteY4" fmla="*/ 1050069 h 1658354"/>
                  <a:gd name="connsiteX5" fmla="*/ 176193 w 737605"/>
                  <a:gd name="connsiteY5" fmla="*/ 1210224 h 1658354"/>
                  <a:gd name="connsiteX6" fmla="*/ 9576 w 737605"/>
                  <a:gd name="connsiteY6" fmla="*/ 1608370 h 1658354"/>
                  <a:gd name="connsiteX7" fmla="*/ 493375 w 737605"/>
                  <a:gd name="connsiteY7" fmla="*/ 1623203 h 1658354"/>
                  <a:gd name="connsiteX8" fmla="*/ 586858 w 737605"/>
                  <a:gd name="connsiteY8" fmla="*/ 1283499 h 1658354"/>
                  <a:gd name="connsiteX9" fmla="*/ 654348 w 737605"/>
                  <a:gd name="connsiteY9" fmla="*/ 998974 h 1658354"/>
                  <a:gd name="connsiteX10" fmla="*/ 608356 w 737605"/>
                  <a:gd name="connsiteY10" fmla="*/ 676213 h 1658354"/>
                  <a:gd name="connsiteX11" fmla="*/ 591824 w 737605"/>
                  <a:gd name="connsiteY11" fmla="*/ 503606 h 1658354"/>
                  <a:gd name="connsiteX12" fmla="*/ 593321 w 737605"/>
                  <a:gd name="connsiteY12" fmla="*/ 431556 h 1658354"/>
                  <a:gd name="connsiteX13" fmla="*/ 617066 w 737605"/>
                  <a:gd name="connsiteY13" fmla="*/ 346784 h 1658354"/>
                  <a:gd name="connsiteX14" fmla="*/ 720683 w 737605"/>
                  <a:gd name="connsiteY14" fmla="*/ 121994 h 1658354"/>
                  <a:gd name="connsiteX15" fmla="*/ 719868 w 737605"/>
                  <a:gd name="connsiteY15" fmla="*/ 618 h 1658354"/>
                  <a:gd name="connsiteX0" fmla="*/ 719868 w 724108"/>
                  <a:gd name="connsiteY0" fmla="*/ 7357 h 1665093"/>
                  <a:gd name="connsiteX1" fmla="*/ 452350 w 724108"/>
                  <a:gd name="connsiteY1" fmla="*/ 186089 h 1665093"/>
                  <a:gd name="connsiteX2" fmla="*/ 240420 w 724108"/>
                  <a:gd name="connsiteY2" fmla="*/ 364069 h 1665093"/>
                  <a:gd name="connsiteX3" fmla="*/ 243618 w 724108"/>
                  <a:gd name="connsiteY3" fmla="*/ 691797 h 1665093"/>
                  <a:gd name="connsiteX4" fmla="*/ 237290 w 724108"/>
                  <a:gd name="connsiteY4" fmla="*/ 1056808 h 1665093"/>
                  <a:gd name="connsiteX5" fmla="*/ 176193 w 724108"/>
                  <a:gd name="connsiteY5" fmla="*/ 1216963 h 1665093"/>
                  <a:gd name="connsiteX6" fmla="*/ 9576 w 724108"/>
                  <a:gd name="connsiteY6" fmla="*/ 1615109 h 1665093"/>
                  <a:gd name="connsiteX7" fmla="*/ 493375 w 724108"/>
                  <a:gd name="connsiteY7" fmla="*/ 1629942 h 1665093"/>
                  <a:gd name="connsiteX8" fmla="*/ 586858 w 724108"/>
                  <a:gd name="connsiteY8" fmla="*/ 1290238 h 1665093"/>
                  <a:gd name="connsiteX9" fmla="*/ 654348 w 724108"/>
                  <a:gd name="connsiteY9" fmla="*/ 1005713 h 1665093"/>
                  <a:gd name="connsiteX10" fmla="*/ 608356 w 724108"/>
                  <a:gd name="connsiteY10" fmla="*/ 682952 h 1665093"/>
                  <a:gd name="connsiteX11" fmla="*/ 591824 w 724108"/>
                  <a:gd name="connsiteY11" fmla="*/ 510345 h 1665093"/>
                  <a:gd name="connsiteX12" fmla="*/ 593321 w 724108"/>
                  <a:gd name="connsiteY12" fmla="*/ 438295 h 1665093"/>
                  <a:gd name="connsiteX13" fmla="*/ 617066 w 724108"/>
                  <a:gd name="connsiteY13" fmla="*/ 353523 h 1665093"/>
                  <a:gd name="connsiteX14" fmla="*/ 720683 w 724108"/>
                  <a:gd name="connsiteY14" fmla="*/ 128733 h 1665093"/>
                  <a:gd name="connsiteX15" fmla="*/ 719868 w 724108"/>
                  <a:gd name="connsiteY15" fmla="*/ 7357 h 1665093"/>
                  <a:gd name="connsiteX0" fmla="*/ 719868 w 815338"/>
                  <a:gd name="connsiteY0" fmla="*/ 7357 h 1665093"/>
                  <a:gd name="connsiteX1" fmla="*/ 452350 w 815338"/>
                  <a:gd name="connsiteY1" fmla="*/ 186089 h 1665093"/>
                  <a:gd name="connsiteX2" fmla="*/ 240420 w 815338"/>
                  <a:gd name="connsiteY2" fmla="*/ 364069 h 1665093"/>
                  <a:gd name="connsiteX3" fmla="*/ 243618 w 815338"/>
                  <a:gd name="connsiteY3" fmla="*/ 691797 h 1665093"/>
                  <a:gd name="connsiteX4" fmla="*/ 237290 w 815338"/>
                  <a:gd name="connsiteY4" fmla="*/ 1056808 h 1665093"/>
                  <a:gd name="connsiteX5" fmla="*/ 176193 w 815338"/>
                  <a:gd name="connsiteY5" fmla="*/ 1216963 h 1665093"/>
                  <a:gd name="connsiteX6" fmla="*/ 9576 w 815338"/>
                  <a:gd name="connsiteY6" fmla="*/ 1615109 h 1665093"/>
                  <a:gd name="connsiteX7" fmla="*/ 493375 w 815338"/>
                  <a:gd name="connsiteY7" fmla="*/ 1629942 h 1665093"/>
                  <a:gd name="connsiteX8" fmla="*/ 586858 w 815338"/>
                  <a:gd name="connsiteY8" fmla="*/ 1290238 h 1665093"/>
                  <a:gd name="connsiteX9" fmla="*/ 654348 w 815338"/>
                  <a:gd name="connsiteY9" fmla="*/ 1005713 h 1665093"/>
                  <a:gd name="connsiteX10" fmla="*/ 608356 w 815338"/>
                  <a:gd name="connsiteY10" fmla="*/ 682952 h 1665093"/>
                  <a:gd name="connsiteX11" fmla="*/ 591824 w 815338"/>
                  <a:gd name="connsiteY11" fmla="*/ 510345 h 1665093"/>
                  <a:gd name="connsiteX12" fmla="*/ 593321 w 815338"/>
                  <a:gd name="connsiteY12" fmla="*/ 438295 h 1665093"/>
                  <a:gd name="connsiteX13" fmla="*/ 812328 w 815338"/>
                  <a:gd name="connsiteY13" fmla="*/ 132067 h 1665093"/>
                  <a:gd name="connsiteX14" fmla="*/ 720683 w 815338"/>
                  <a:gd name="connsiteY14" fmla="*/ 128733 h 1665093"/>
                  <a:gd name="connsiteX15" fmla="*/ 719868 w 815338"/>
                  <a:gd name="connsiteY15" fmla="*/ 7357 h 1665093"/>
                  <a:gd name="connsiteX0" fmla="*/ 719868 w 871499"/>
                  <a:gd name="connsiteY0" fmla="*/ 7357 h 1665093"/>
                  <a:gd name="connsiteX1" fmla="*/ 452350 w 871499"/>
                  <a:gd name="connsiteY1" fmla="*/ 186089 h 1665093"/>
                  <a:gd name="connsiteX2" fmla="*/ 240420 w 871499"/>
                  <a:gd name="connsiteY2" fmla="*/ 364069 h 1665093"/>
                  <a:gd name="connsiteX3" fmla="*/ 243618 w 871499"/>
                  <a:gd name="connsiteY3" fmla="*/ 691797 h 1665093"/>
                  <a:gd name="connsiteX4" fmla="*/ 237290 w 871499"/>
                  <a:gd name="connsiteY4" fmla="*/ 1056808 h 1665093"/>
                  <a:gd name="connsiteX5" fmla="*/ 176193 w 871499"/>
                  <a:gd name="connsiteY5" fmla="*/ 1216963 h 1665093"/>
                  <a:gd name="connsiteX6" fmla="*/ 9576 w 871499"/>
                  <a:gd name="connsiteY6" fmla="*/ 1615109 h 1665093"/>
                  <a:gd name="connsiteX7" fmla="*/ 493375 w 871499"/>
                  <a:gd name="connsiteY7" fmla="*/ 1629942 h 1665093"/>
                  <a:gd name="connsiteX8" fmla="*/ 586858 w 871499"/>
                  <a:gd name="connsiteY8" fmla="*/ 1290238 h 1665093"/>
                  <a:gd name="connsiteX9" fmla="*/ 654348 w 871499"/>
                  <a:gd name="connsiteY9" fmla="*/ 1005713 h 1665093"/>
                  <a:gd name="connsiteX10" fmla="*/ 608356 w 871499"/>
                  <a:gd name="connsiteY10" fmla="*/ 682952 h 1665093"/>
                  <a:gd name="connsiteX11" fmla="*/ 591824 w 871499"/>
                  <a:gd name="connsiteY11" fmla="*/ 510345 h 1665093"/>
                  <a:gd name="connsiteX12" fmla="*/ 860021 w 871499"/>
                  <a:gd name="connsiteY12" fmla="*/ 378764 h 1665093"/>
                  <a:gd name="connsiteX13" fmla="*/ 812328 w 871499"/>
                  <a:gd name="connsiteY13" fmla="*/ 132067 h 1665093"/>
                  <a:gd name="connsiteX14" fmla="*/ 720683 w 871499"/>
                  <a:gd name="connsiteY14" fmla="*/ 128733 h 1665093"/>
                  <a:gd name="connsiteX15" fmla="*/ 719868 w 871499"/>
                  <a:gd name="connsiteY15" fmla="*/ 7357 h 1665093"/>
                  <a:gd name="connsiteX0" fmla="*/ 719868 w 881647"/>
                  <a:gd name="connsiteY0" fmla="*/ 7357 h 1665093"/>
                  <a:gd name="connsiteX1" fmla="*/ 452350 w 881647"/>
                  <a:gd name="connsiteY1" fmla="*/ 186089 h 1665093"/>
                  <a:gd name="connsiteX2" fmla="*/ 240420 w 881647"/>
                  <a:gd name="connsiteY2" fmla="*/ 364069 h 1665093"/>
                  <a:gd name="connsiteX3" fmla="*/ 243618 w 881647"/>
                  <a:gd name="connsiteY3" fmla="*/ 691797 h 1665093"/>
                  <a:gd name="connsiteX4" fmla="*/ 237290 w 881647"/>
                  <a:gd name="connsiteY4" fmla="*/ 1056808 h 1665093"/>
                  <a:gd name="connsiteX5" fmla="*/ 176193 w 881647"/>
                  <a:gd name="connsiteY5" fmla="*/ 1216963 h 1665093"/>
                  <a:gd name="connsiteX6" fmla="*/ 9576 w 881647"/>
                  <a:gd name="connsiteY6" fmla="*/ 1615109 h 1665093"/>
                  <a:gd name="connsiteX7" fmla="*/ 493375 w 881647"/>
                  <a:gd name="connsiteY7" fmla="*/ 1629942 h 1665093"/>
                  <a:gd name="connsiteX8" fmla="*/ 586858 w 881647"/>
                  <a:gd name="connsiteY8" fmla="*/ 1290238 h 1665093"/>
                  <a:gd name="connsiteX9" fmla="*/ 654348 w 881647"/>
                  <a:gd name="connsiteY9" fmla="*/ 1005713 h 1665093"/>
                  <a:gd name="connsiteX10" fmla="*/ 608356 w 881647"/>
                  <a:gd name="connsiteY10" fmla="*/ 682952 h 1665093"/>
                  <a:gd name="connsiteX11" fmla="*/ 591824 w 881647"/>
                  <a:gd name="connsiteY11" fmla="*/ 510345 h 1665093"/>
                  <a:gd name="connsiteX12" fmla="*/ 860021 w 881647"/>
                  <a:gd name="connsiteY12" fmla="*/ 378764 h 1665093"/>
                  <a:gd name="connsiteX13" fmla="*/ 812328 w 881647"/>
                  <a:gd name="connsiteY13" fmla="*/ 132067 h 1665093"/>
                  <a:gd name="connsiteX14" fmla="*/ 720683 w 881647"/>
                  <a:gd name="connsiteY14" fmla="*/ 128733 h 1665093"/>
                  <a:gd name="connsiteX15" fmla="*/ 719868 w 881647"/>
                  <a:gd name="connsiteY15" fmla="*/ 7357 h 1665093"/>
                  <a:gd name="connsiteX0" fmla="*/ 719868 w 882602"/>
                  <a:gd name="connsiteY0" fmla="*/ 7357 h 1665093"/>
                  <a:gd name="connsiteX1" fmla="*/ 452350 w 882602"/>
                  <a:gd name="connsiteY1" fmla="*/ 186089 h 1665093"/>
                  <a:gd name="connsiteX2" fmla="*/ 240420 w 882602"/>
                  <a:gd name="connsiteY2" fmla="*/ 364069 h 1665093"/>
                  <a:gd name="connsiteX3" fmla="*/ 243618 w 882602"/>
                  <a:gd name="connsiteY3" fmla="*/ 691797 h 1665093"/>
                  <a:gd name="connsiteX4" fmla="*/ 237290 w 882602"/>
                  <a:gd name="connsiteY4" fmla="*/ 1056808 h 1665093"/>
                  <a:gd name="connsiteX5" fmla="*/ 176193 w 882602"/>
                  <a:gd name="connsiteY5" fmla="*/ 1216963 h 1665093"/>
                  <a:gd name="connsiteX6" fmla="*/ 9576 w 882602"/>
                  <a:gd name="connsiteY6" fmla="*/ 1615109 h 1665093"/>
                  <a:gd name="connsiteX7" fmla="*/ 493375 w 882602"/>
                  <a:gd name="connsiteY7" fmla="*/ 1629942 h 1665093"/>
                  <a:gd name="connsiteX8" fmla="*/ 586858 w 882602"/>
                  <a:gd name="connsiteY8" fmla="*/ 1290238 h 1665093"/>
                  <a:gd name="connsiteX9" fmla="*/ 654348 w 882602"/>
                  <a:gd name="connsiteY9" fmla="*/ 1005713 h 1665093"/>
                  <a:gd name="connsiteX10" fmla="*/ 608356 w 882602"/>
                  <a:gd name="connsiteY10" fmla="*/ 682952 h 1665093"/>
                  <a:gd name="connsiteX11" fmla="*/ 591824 w 882602"/>
                  <a:gd name="connsiteY11" fmla="*/ 510345 h 1665093"/>
                  <a:gd name="connsiteX12" fmla="*/ 860021 w 882602"/>
                  <a:gd name="connsiteY12" fmla="*/ 378764 h 1665093"/>
                  <a:gd name="connsiteX13" fmla="*/ 814709 w 882602"/>
                  <a:gd name="connsiteY13" fmla="*/ 113017 h 1665093"/>
                  <a:gd name="connsiteX14" fmla="*/ 720683 w 882602"/>
                  <a:gd name="connsiteY14" fmla="*/ 128733 h 1665093"/>
                  <a:gd name="connsiteX15" fmla="*/ 719868 w 882602"/>
                  <a:gd name="connsiteY15" fmla="*/ 7357 h 1665093"/>
                  <a:gd name="connsiteX0" fmla="*/ 719868 w 882602"/>
                  <a:gd name="connsiteY0" fmla="*/ 7357 h 1665093"/>
                  <a:gd name="connsiteX1" fmla="*/ 452350 w 882602"/>
                  <a:gd name="connsiteY1" fmla="*/ 186089 h 1665093"/>
                  <a:gd name="connsiteX2" fmla="*/ 240420 w 882602"/>
                  <a:gd name="connsiteY2" fmla="*/ 364069 h 1665093"/>
                  <a:gd name="connsiteX3" fmla="*/ 243618 w 882602"/>
                  <a:gd name="connsiteY3" fmla="*/ 691797 h 1665093"/>
                  <a:gd name="connsiteX4" fmla="*/ 237290 w 882602"/>
                  <a:gd name="connsiteY4" fmla="*/ 1056808 h 1665093"/>
                  <a:gd name="connsiteX5" fmla="*/ 176193 w 882602"/>
                  <a:gd name="connsiteY5" fmla="*/ 1216963 h 1665093"/>
                  <a:gd name="connsiteX6" fmla="*/ 9576 w 882602"/>
                  <a:gd name="connsiteY6" fmla="*/ 1615109 h 1665093"/>
                  <a:gd name="connsiteX7" fmla="*/ 493375 w 882602"/>
                  <a:gd name="connsiteY7" fmla="*/ 1629942 h 1665093"/>
                  <a:gd name="connsiteX8" fmla="*/ 586858 w 882602"/>
                  <a:gd name="connsiteY8" fmla="*/ 1290238 h 1665093"/>
                  <a:gd name="connsiteX9" fmla="*/ 654348 w 882602"/>
                  <a:gd name="connsiteY9" fmla="*/ 1005713 h 1665093"/>
                  <a:gd name="connsiteX10" fmla="*/ 608356 w 882602"/>
                  <a:gd name="connsiteY10" fmla="*/ 682952 h 1665093"/>
                  <a:gd name="connsiteX11" fmla="*/ 591824 w 882602"/>
                  <a:gd name="connsiteY11" fmla="*/ 510345 h 1665093"/>
                  <a:gd name="connsiteX12" fmla="*/ 860021 w 882602"/>
                  <a:gd name="connsiteY12" fmla="*/ 378764 h 1665093"/>
                  <a:gd name="connsiteX13" fmla="*/ 814709 w 882602"/>
                  <a:gd name="connsiteY13" fmla="*/ 113017 h 1665093"/>
                  <a:gd name="connsiteX14" fmla="*/ 720683 w 882602"/>
                  <a:gd name="connsiteY14" fmla="*/ 128733 h 1665093"/>
                  <a:gd name="connsiteX15" fmla="*/ 719868 w 882602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586858 w 868043"/>
                  <a:gd name="connsiteY8" fmla="*/ 1290238 h 1665093"/>
                  <a:gd name="connsiteX9" fmla="*/ 654348 w 868043"/>
                  <a:gd name="connsiteY9" fmla="*/ 1005713 h 1665093"/>
                  <a:gd name="connsiteX10" fmla="*/ 608356 w 868043"/>
                  <a:gd name="connsiteY10" fmla="*/ 682952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586858 w 868043"/>
                  <a:gd name="connsiteY8" fmla="*/ 1290238 h 1665093"/>
                  <a:gd name="connsiteX9" fmla="*/ 654348 w 868043"/>
                  <a:gd name="connsiteY9" fmla="*/ 1005713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586858 w 868043"/>
                  <a:gd name="connsiteY8" fmla="*/ 1290238 h 1665093"/>
                  <a:gd name="connsiteX9" fmla="*/ 809129 w 868043"/>
                  <a:gd name="connsiteY9" fmla="*/ 936656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41627 w 868043"/>
                  <a:gd name="connsiteY8" fmla="*/ 1290238 h 1665093"/>
                  <a:gd name="connsiteX9" fmla="*/ 809129 w 868043"/>
                  <a:gd name="connsiteY9" fmla="*/ 936656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41627 w 868043"/>
                  <a:gd name="connsiteY8" fmla="*/ 1290238 h 1665093"/>
                  <a:gd name="connsiteX9" fmla="*/ 809129 w 868043"/>
                  <a:gd name="connsiteY9" fmla="*/ 936656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44008 w 868043"/>
                  <a:gd name="connsiteY8" fmla="*/ 1311670 h 1665093"/>
                  <a:gd name="connsiteX9" fmla="*/ 809129 w 868043"/>
                  <a:gd name="connsiteY9" fmla="*/ 936656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44008 w 868043"/>
                  <a:gd name="connsiteY8" fmla="*/ 1311670 h 1665093"/>
                  <a:gd name="connsiteX9" fmla="*/ 821035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21035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21035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32941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32941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32941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19868 w 868043"/>
                  <a:gd name="connsiteY0" fmla="*/ 7357 h 1665093"/>
                  <a:gd name="connsiteX1" fmla="*/ 452350 w 868043"/>
                  <a:gd name="connsiteY1" fmla="*/ 186089 h 1665093"/>
                  <a:gd name="connsiteX2" fmla="*/ 240420 w 868043"/>
                  <a:gd name="connsiteY2" fmla="*/ 364069 h 1665093"/>
                  <a:gd name="connsiteX3" fmla="*/ 243618 w 868043"/>
                  <a:gd name="connsiteY3" fmla="*/ 691797 h 1665093"/>
                  <a:gd name="connsiteX4" fmla="*/ 237290 w 868043"/>
                  <a:gd name="connsiteY4" fmla="*/ 1056808 h 1665093"/>
                  <a:gd name="connsiteX5" fmla="*/ 176193 w 868043"/>
                  <a:gd name="connsiteY5" fmla="*/ 1216963 h 1665093"/>
                  <a:gd name="connsiteX6" fmla="*/ 9576 w 868043"/>
                  <a:gd name="connsiteY6" fmla="*/ 1615109 h 1665093"/>
                  <a:gd name="connsiteX7" fmla="*/ 493375 w 868043"/>
                  <a:gd name="connsiteY7" fmla="*/ 1629942 h 1665093"/>
                  <a:gd name="connsiteX8" fmla="*/ 653533 w 868043"/>
                  <a:gd name="connsiteY8" fmla="*/ 1283095 h 1665093"/>
                  <a:gd name="connsiteX9" fmla="*/ 832941 w 868043"/>
                  <a:gd name="connsiteY9" fmla="*/ 965231 h 1665093"/>
                  <a:gd name="connsiteX10" fmla="*/ 789331 w 868043"/>
                  <a:gd name="connsiteY10" fmla="*/ 713908 h 1665093"/>
                  <a:gd name="connsiteX11" fmla="*/ 796612 w 868043"/>
                  <a:gd name="connsiteY11" fmla="*/ 527014 h 1665093"/>
                  <a:gd name="connsiteX12" fmla="*/ 860021 w 868043"/>
                  <a:gd name="connsiteY12" fmla="*/ 378764 h 1665093"/>
                  <a:gd name="connsiteX13" fmla="*/ 814709 w 868043"/>
                  <a:gd name="connsiteY13" fmla="*/ 113017 h 1665093"/>
                  <a:gd name="connsiteX14" fmla="*/ 720683 w 868043"/>
                  <a:gd name="connsiteY14" fmla="*/ 128733 h 1665093"/>
                  <a:gd name="connsiteX15" fmla="*/ 719868 w 868043"/>
                  <a:gd name="connsiteY15" fmla="*/ 7357 h 1665093"/>
                  <a:gd name="connsiteX0" fmla="*/ 721754 w 869929"/>
                  <a:gd name="connsiteY0" fmla="*/ 7357 h 1662530"/>
                  <a:gd name="connsiteX1" fmla="*/ 454236 w 869929"/>
                  <a:gd name="connsiteY1" fmla="*/ 186089 h 1662530"/>
                  <a:gd name="connsiteX2" fmla="*/ 242306 w 869929"/>
                  <a:gd name="connsiteY2" fmla="*/ 364069 h 1662530"/>
                  <a:gd name="connsiteX3" fmla="*/ 245504 w 869929"/>
                  <a:gd name="connsiteY3" fmla="*/ 691797 h 1662530"/>
                  <a:gd name="connsiteX4" fmla="*/ 239176 w 869929"/>
                  <a:gd name="connsiteY4" fmla="*/ 1056808 h 1662530"/>
                  <a:gd name="connsiteX5" fmla="*/ 159029 w 869929"/>
                  <a:gd name="connsiteY5" fmla="*/ 1259825 h 1662530"/>
                  <a:gd name="connsiteX6" fmla="*/ 11462 w 869929"/>
                  <a:gd name="connsiteY6" fmla="*/ 1615109 h 1662530"/>
                  <a:gd name="connsiteX7" fmla="*/ 495261 w 869929"/>
                  <a:gd name="connsiteY7" fmla="*/ 1629942 h 1662530"/>
                  <a:gd name="connsiteX8" fmla="*/ 655419 w 869929"/>
                  <a:gd name="connsiteY8" fmla="*/ 1283095 h 1662530"/>
                  <a:gd name="connsiteX9" fmla="*/ 834827 w 869929"/>
                  <a:gd name="connsiteY9" fmla="*/ 965231 h 1662530"/>
                  <a:gd name="connsiteX10" fmla="*/ 791217 w 869929"/>
                  <a:gd name="connsiteY10" fmla="*/ 713908 h 1662530"/>
                  <a:gd name="connsiteX11" fmla="*/ 798498 w 869929"/>
                  <a:gd name="connsiteY11" fmla="*/ 527014 h 1662530"/>
                  <a:gd name="connsiteX12" fmla="*/ 861907 w 869929"/>
                  <a:gd name="connsiteY12" fmla="*/ 378764 h 1662530"/>
                  <a:gd name="connsiteX13" fmla="*/ 816595 w 869929"/>
                  <a:gd name="connsiteY13" fmla="*/ 113017 h 1662530"/>
                  <a:gd name="connsiteX14" fmla="*/ 722569 w 869929"/>
                  <a:gd name="connsiteY14" fmla="*/ 128733 h 1662530"/>
                  <a:gd name="connsiteX15" fmla="*/ 721754 w 869929"/>
                  <a:gd name="connsiteY15" fmla="*/ 7357 h 1662530"/>
                  <a:gd name="connsiteX0" fmla="*/ 721754 w 869929"/>
                  <a:gd name="connsiteY0" fmla="*/ 7357 h 1662530"/>
                  <a:gd name="connsiteX1" fmla="*/ 454236 w 869929"/>
                  <a:gd name="connsiteY1" fmla="*/ 186089 h 1662530"/>
                  <a:gd name="connsiteX2" fmla="*/ 242306 w 869929"/>
                  <a:gd name="connsiteY2" fmla="*/ 364069 h 1662530"/>
                  <a:gd name="connsiteX3" fmla="*/ 245504 w 869929"/>
                  <a:gd name="connsiteY3" fmla="*/ 691797 h 1662530"/>
                  <a:gd name="connsiteX4" fmla="*/ 239176 w 869929"/>
                  <a:gd name="connsiteY4" fmla="*/ 1056808 h 1662530"/>
                  <a:gd name="connsiteX5" fmla="*/ 159029 w 869929"/>
                  <a:gd name="connsiteY5" fmla="*/ 1259825 h 1662530"/>
                  <a:gd name="connsiteX6" fmla="*/ 11462 w 869929"/>
                  <a:gd name="connsiteY6" fmla="*/ 1615109 h 1662530"/>
                  <a:gd name="connsiteX7" fmla="*/ 495261 w 869929"/>
                  <a:gd name="connsiteY7" fmla="*/ 1629942 h 1662530"/>
                  <a:gd name="connsiteX8" fmla="*/ 655419 w 869929"/>
                  <a:gd name="connsiteY8" fmla="*/ 1283095 h 1662530"/>
                  <a:gd name="connsiteX9" fmla="*/ 834827 w 869929"/>
                  <a:gd name="connsiteY9" fmla="*/ 965231 h 1662530"/>
                  <a:gd name="connsiteX10" fmla="*/ 791217 w 869929"/>
                  <a:gd name="connsiteY10" fmla="*/ 713908 h 1662530"/>
                  <a:gd name="connsiteX11" fmla="*/ 798498 w 869929"/>
                  <a:gd name="connsiteY11" fmla="*/ 527014 h 1662530"/>
                  <a:gd name="connsiteX12" fmla="*/ 861907 w 869929"/>
                  <a:gd name="connsiteY12" fmla="*/ 378764 h 1662530"/>
                  <a:gd name="connsiteX13" fmla="*/ 816595 w 869929"/>
                  <a:gd name="connsiteY13" fmla="*/ 113017 h 1662530"/>
                  <a:gd name="connsiteX14" fmla="*/ 722569 w 869929"/>
                  <a:gd name="connsiteY14" fmla="*/ 128733 h 1662530"/>
                  <a:gd name="connsiteX15" fmla="*/ 721754 w 869929"/>
                  <a:gd name="connsiteY15" fmla="*/ 7357 h 1662530"/>
                  <a:gd name="connsiteX0" fmla="*/ 723919 w 872094"/>
                  <a:gd name="connsiteY0" fmla="*/ 7357 h 1662530"/>
                  <a:gd name="connsiteX1" fmla="*/ 456401 w 872094"/>
                  <a:gd name="connsiteY1" fmla="*/ 186089 h 1662530"/>
                  <a:gd name="connsiteX2" fmla="*/ 244471 w 872094"/>
                  <a:gd name="connsiteY2" fmla="*/ 364069 h 1662530"/>
                  <a:gd name="connsiteX3" fmla="*/ 247669 w 872094"/>
                  <a:gd name="connsiteY3" fmla="*/ 691797 h 1662530"/>
                  <a:gd name="connsiteX4" fmla="*/ 241341 w 872094"/>
                  <a:gd name="connsiteY4" fmla="*/ 1056808 h 1662530"/>
                  <a:gd name="connsiteX5" fmla="*/ 161194 w 872094"/>
                  <a:gd name="connsiteY5" fmla="*/ 1259825 h 1662530"/>
                  <a:gd name="connsiteX6" fmla="*/ 13627 w 872094"/>
                  <a:gd name="connsiteY6" fmla="*/ 1615109 h 1662530"/>
                  <a:gd name="connsiteX7" fmla="*/ 537907 w 872094"/>
                  <a:gd name="connsiteY7" fmla="*/ 1629942 h 1662530"/>
                  <a:gd name="connsiteX8" fmla="*/ 657584 w 872094"/>
                  <a:gd name="connsiteY8" fmla="*/ 1283095 h 1662530"/>
                  <a:gd name="connsiteX9" fmla="*/ 836992 w 872094"/>
                  <a:gd name="connsiteY9" fmla="*/ 965231 h 1662530"/>
                  <a:gd name="connsiteX10" fmla="*/ 793382 w 872094"/>
                  <a:gd name="connsiteY10" fmla="*/ 713908 h 1662530"/>
                  <a:gd name="connsiteX11" fmla="*/ 800663 w 872094"/>
                  <a:gd name="connsiteY11" fmla="*/ 527014 h 1662530"/>
                  <a:gd name="connsiteX12" fmla="*/ 864072 w 872094"/>
                  <a:gd name="connsiteY12" fmla="*/ 378764 h 1662530"/>
                  <a:gd name="connsiteX13" fmla="*/ 818760 w 872094"/>
                  <a:gd name="connsiteY13" fmla="*/ 113017 h 1662530"/>
                  <a:gd name="connsiteX14" fmla="*/ 724734 w 872094"/>
                  <a:gd name="connsiteY14" fmla="*/ 128733 h 1662530"/>
                  <a:gd name="connsiteX15" fmla="*/ 723919 w 872094"/>
                  <a:gd name="connsiteY15" fmla="*/ 7357 h 1662530"/>
                  <a:gd name="connsiteX0" fmla="*/ 723919 w 872094"/>
                  <a:gd name="connsiteY0" fmla="*/ 7357 h 1662530"/>
                  <a:gd name="connsiteX1" fmla="*/ 456401 w 872094"/>
                  <a:gd name="connsiteY1" fmla="*/ 186089 h 1662530"/>
                  <a:gd name="connsiteX2" fmla="*/ 244471 w 872094"/>
                  <a:gd name="connsiteY2" fmla="*/ 364069 h 1662530"/>
                  <a:gd name="connsiteX3" fmla="*/ 247669 w 872094"/>
                  <a:gd name="connsiteY3" fmla="*/ 691797 h 1662530"/>
                  <a:gd name="connsiteX4" fmla="*/ 241341 w 872094"/>
                  <a:gd name="connsiteY4" fmla="*/ 1056808 h 1662530"/>
                  <a:gd name="connsiteX5" fmla="*/ 161194 w 872094"/>
                  <a:gd name="connsiteY5" fmla="*/ 1259825 h 1662530"/>
                  <a:gd name="connsiteX6" fmla="*/ 13627 w 872094"/>
                  <a:gd name="connsiteY6" fmla="*/ 1615109 h 1662530"/>
                  <a:gd name="connsiteX7" fmla="*/ 537907 w 872094"/>
                  <a:gd name="connsiteY7" fmla="*/ 1629942 h 1662530"/>
                  <a:gd name="connsiteX8" fmla="*/ 657584 w 872094"/>
                  <a:gd name="connsiteY8" fmla="*/ 1283095 h 1662530"/>
                  <a:gd name="connsiteX9" fmla="*/ 836992 w 872094"/>
                  <a:gd name="connsiteY9" fmla="*/ 965231 h 1662530"/>
                  <a:gd name="connsiteX10" fmla="*/ 793382 w 872094"/>
                  <a:gd name="connsiteY10" fmla="*/ 713908 h 1662530"/>
                  <a:gd name="connsiteX11" fmla="*/ 800663 w 872094"/>
                  <a:gd name="connsiteY11" fmla="*/ 527014 h 1662530"/>
                  <a:gd name="connsiteX12" fmla="*/ 864072 w 872094"/>
                  <a:gd name="connsiteY12" fmla="*/ 378764 h 1662530"/>
                  <a:gd name="connsiteX13" fmla="*/ 818760 w 872094"/>
                  <a:gd name="connsiteY13" fmla="*/ 113017 h 1662530"/>
                  <a:gd name="connsiteX14" fmla="*/ 724734 w 872094"/>
                  <a:gd name="connsiteY14" fmla="*/ 128733 h 1662530"/>
                  <a:gd name="connsiteX15" fmla="*/ 723919 w 872094"/>
                  <a:gd name="connsiteY15" fmla="*/ 7357 h 1662530"/>
                  <a:gd name="connsiteX0" fmla="*/ 723017 w 871192"/>
                  <a:gd name="connsiteY0" fmla="*/ 7357 h 1659724"/>
                  <a:gd name="connsiteX1" fmla="*/ 455499 w 871192"/>
                  <a:gd name="connsiteY1" fmla="*/ 186089 h 1659724"/>
                  <a:gd name="connsiteX2" fmla="*/ 243569 w 871192"/>
                  <a:gd name="connsiteY2" fmla="*/ 364069 h 1659724"/>
                  <a:gd name="connsiteX3" fmla="*/ 246767 w 871192"/>
                  <a:gd name="connsiteY3" fmla="*/ 691797 h 1659724"/>
                  <a:gd name="connsiteX4" fmla="*/ 240439 w 871192"/>
                  <a:gd name="connsiteY4" fmla="*/ 1056808 h 1659724"/>
                  <a:gd name="connsiteX5" fmla="*/ 160292 w 871192"/>
                  <a:gd name="connsiteY5" fmla="*/ 1259825 h 1659724"/>
                  <a:gd name="connsiteX6" fmla="*/ 12725 w 871192"/>
                  <a:gd name="connsiteY6" fmla="*/ 1615109 h 1659724"/>
                  <a:gd name="connsiteX7" fmla="*/ 520337 w 871192"/>
                  <a:gd name="connsiteY7" fmla="*/ 1625180 h 1659724"/>
                  <a:gd name="connsiteX8" fmla="*/ 656682 w 871192"/>
                  <a:gd name="connsiteY8" fmla="*/ 1283095 h 1659724"/>
                  <a:gd name="connsiteX9" fmla="*/ 836090 w 871192"/>
                  <a:gd name="connsiteY9" fmla="*/ 965231 h 1659724"/>
                  <a:gd name="connsiteX10" fmla="*/ 792480 w 871192"/>
                  <a:gd name="connsiteY10" fmla="*/ 713908 h 1659724"/>
                  <a:gd name="connsiteX11" fmla="*/ 799761 w 871192"/>
                  <a:gd name="connsiteY11" fmla="*/ 527014 h 1659724"/>
                  <a:gd name="connsiteX12" fmla="*/ 863170 w 871192"/>
                  <a:gd name="connsiteY12" fmla="*/ 378764 h 1659724"/>
                  <a:gd name="connsiteX13" fmla="*/ 817858 w 871192"/>
                  <a:gd name="connsiteY13" fmla="*/ 113017 h 1659724"/>
                  <a:gd name="connsiteX14" fmla="*/ 723832 w 871192"/>
                  <a:gd name="connsiteY14" fmla="*/ 128733 h 1659724"/>
                  <a:gd name="connsiteX15" fmla="*/ 723017 w 871192"/>
                  <a:gd name="connsiteY15" fmla="*/ 7357 h 1659724"/>
                  <a:gd name="connsiteX0" fmla="*/ 723017 w 870705"/>
                  <a:gd name="connsiteY0" fmla="*/ 7357 h 1659724"/>
                  <a:gd name="connsiteX1" fmla="*/ 455499 w 870705"/>
                  <a:gd name="connsiteY1" fmla="*/ 186089 h 1659724"/>
                  <a:gd name="connsiteX2" fmla="*/ 243569 w 870705"/>
                  <a:gd name="connsiteY2" fmla="*/ 364069 h 1659724"/>
                  <a:gd name="connsiteX3" fmla="*/ 246767 w 870705"/>
                  <a:gd name="connsiteY3" fmla="*/ 691797 h 1659724"/>
                  <a:gd name="connsiteX4" fmla="*/ 240439 w 870705"/>
                  <a:gd name="connsiteY4" fmla="*/ 1056808 h 1659724"/>
                  <a:gd name="connsiteX5" fmla="*/ 160292 w 870705"/>
                  <a:gd name="connsiteY5" fmla="*/ 1259825 h 1659724"/>
                  <a:gd name="connsiteX6" fmla="*/ 12725 w 870705"/>
                  <a:gd name="connsiteY6" fmla="*/ 1615109 h 1659724"/>
                  <a:gd name="connsiteX7" fmla="*/ 520337 w 870705"/>
                  <a:gd name="connsiteY7" fmla="*/ 1625180 h 1659724"/>
                  <a:gd name="connsiteX8" fmla="*/ 656682 w 870705"/>
                  <a:gd name="connsiteY8" fmla="*/ 1283095 h 1659724"/>
                  <a:gd name="connsiteX9" fmla="*/ 836090 w 870705"/>
                  <a:gd name="connsiteY9" fmla="*/ 965231 h 1659724"/>
                  <a:gd name="connsiteX10" fmla="*/ 792480 w 870705"/>
                  <a:gd name="connsiteY10" fmla="*/ 713908 h 1659724"/>
                  <a:gd name="connsiteX11" fmla="*/ 806905 w 870705"/>
                  <a:gd name="connsiteY11" fmla="*/ 534158 h 1659724"/>
                  <a:gd name="connsiteX12" fmla="*/ 863170 w 870705"/>
                  <a:gd name="connsiteY12" fmla="*/ 378764 h 1659724"/>
                  <a:gd name="connsiteX13" fmla="*/ 817858 w 870705"/>
                  <a:gd name="connsiteY13" fmla="*/ 113017 h 1659724"/>
                  <a:gd name="connsiteX14" fmla="*/ 723832 w 870705"/>
                  <a:gd name="connsiteY14" fmla="*/ 128733 h 1659724"/>
                  <a:gd name="connsiteX15" fmla="*/ 723017 w 870705"/>
                  <a:gd name="connsiteY15" fmla="*/ 7357 h 1659724"/>
                  <a:gd name="connsiteX0" fmla="*/ 723017 w 880385"/>
                  <a:gd name="connsiteY0" fmla="*/ 7357 h 1659724"/>
                  <a:gd name="connsiteX1" fmla="*/ 455499 w 880385"/>
                  <a:gd name="connsiteY1" fmla="*/ 186089 h 1659724"/>
                  <a:gd name="connsiteX2" fmla="*/ 243569 w 880385"/>
                  <a:gd name="connsiteY2" fmla="*/ 364069 h 1659724"/>
                  <a:gd name="connsiteX3" fmla="*/ 246767 w 880385"/>
                  <a:gd name="connsiteY3" fmla="*/ 691797 h 1659724"/>
                  <a:gd name="connsiteX4" fmla="*/ 240439 w 880385"/>
                  <a:gd name="connsiteY4" fmla="*/ 1056808 h 1659724"/>
                  <a:gd name="connsiteX5" fmla="*/ 160292 w 880385"/>
                  <a:gd name="connsiteY5" fmla="*/ 1259825 h 1659724"/>
                  <a:gd name="connsiteX6" fmla="*/ 12725 w 880385"/>
                  <a:gd name="connsiteY6" fmla="*/ 1615109 h 1659724"/>
                  <a:gd name="connsiteX7" fmla="*/ 520337 w 880385"/>
                  <a:gd name="connsiteY7" fmla="*/ 1625180 h 1659724"/>
                  <a:gd name="connsiteX8" fmla="*/ 656682 w 880385"/>
                  <a:gd name="connsiteY8" fmla="*/ 1283095 h 1659724"/>
                  <a:gd name="connsiteX9" fmla="*/ 836090 w 880385"/>
                  <a:gd name="connsiteY9" fmla="*/ 965231 h 1659724"/>
                  <a:gd name="connsiteX10" fmla="*/ 792480 w 880385"/>
                  <a:gd name="connsiteY10" fmla="*/ 713908 h 1659724"/>
                  <a:gd name="connsiteX11" fmla="*/ 806905 w 880385"/>
                  <a:gd name="connsiteY11" fmla="*/ 534158 h 1659724"/>
                  <a:gd name="connsiteX12" fmla="*/ 863170 w 880385"/>
                  <a:gd name="connsiteY12" fmla="*/ 378764 h 1659724"/>
                  <a:gd name="connsiteX13" fmla="*/ 817858 w 880385"/>
                  <a:gd name="connsiteY13" fmla="*/ 113017 h 1659724"/>
                  <a:gd name="connsiteX14" fmla="*/ 723832 w 880385"/>
                  <a:gd name="connsiteY14" fmla="*/ 128733 h 1659724"/>
                  <a:gd name="connsiteX15" fmla="*/ 723017 w 880385"/>
                  <a:gd name="connsiteY15" fmla="*/ 7357 h 1659724"/>
                  <a:gd name="connsiteX0" fmla="*/ 723017 w 878975"/>
                  <a:gd name="connsiteY0" fmla="*/ 7357 h 1659724"/>
                  <a:gd name="connsiteX1" fmla="*/ 455499 w 878975"/>
                  <a:gd name="connsiteY1" fmla="*/ 186089 h 1659724"/>
                  <a:gd name="connsiteX2" fmla="*/ 243569 w 878975"/>
                  <a:gd name="connsiteY2" fmla="*/ 364069 h 1659724"/>
                  <a:gd name="connsiteX3" fmla="*/ 246767 w 878975"/>
                  <a:gd name="connsiteY3" fmla="*/ 691797 h 1659724"/>
                  <a:gd name="connsiteX4" fmla="*/ 240439 w 878975"/>
                  <a:gd name="connsiteY4" fmla="*/ 1056808 h 1659724"/>
                  <a:gd name="connsiteX5" fmla="*/ 160292 w 878975"/>
                  <a:gd name="connsiteY5" fmla="*/ 1259825 h 1659724"/>
                  <a:gd name="connsiteX6" fmla="*/ 12725 w 878975"/>
                  <a:gd name="connsiteY6" fmla="*/ 1615109 h 1659724"/>
                  <a:gd name="connsiteX7" fmla="*/ 520337 w 878975"/>
                  <a:gd name="connsiteY7" fmla="*/ 1625180 h 1659724"/>
                  <a:gd name="connsiteX8" fmla="*/ 656682 w 878975"/>
                  <a:gd name="connsiteY8" fmla="*/ 1283095 h 1659724"/>
                  <a:gd name="connsiteX9" fmla="*/ 836090 w 878975"/>
                  <a:gd name="connsiteY9" fmla="*/ 965231 h 1659724"/>
                  <a:gd name="connsiteX10" fmla="*/ 792480 w 878975"/>
                  <a:gd name="connsiteY10" fmla="*/ 713908 h 1659724"/>
                  <a:gd name="connsiteX11" fmla="*/ 806905 w 878975"/>
                  <a:gd name="connsiteY11" fmla="*/ 534158 h 1659724"/>
                  <a:gd name="connsiteX12" fmla="*/ 863170 w 878975"/>
                  <a:gd name="connsiteY12" fmla="*/ 378764 h 1659724"/>
                  <a:gd name="connsiteX13" fmla="*/ 815476 w 878975"/>
                  <a:gd name="connsiteY13" fmla="*/ 117780 h 1659724"/>
                  <a:gd name="connsiteX14" fmla="*/ 723832 w 878975"/>
                  <a:gd name="connsiteY14" fmla="*/ 128733 h 1659724"/>
                  <a:gd name="connsiteX15" fmla="*/ 723017 w 878975"/>
                  <a:gd name="connsiteY15" fmla="*/ 7357 h 1659724"/>
                  <a:gd name="connsiteX0" fmla="*/ 723017 w 878360"/>
                  <a:gd name="connsiteY0" fmla="*/ 7357 h 1659724"/>
                  <a:gd name="connsiteX1" fmla="*/ 455499 w 878360"/>
                  <a:gd name="connsiteY1" fmla="*/ 186089 h 1659724"/>
                  <a:gd name="connsiteX2" fmla="*/ 243569 w 878360"/>
                  <a:gd name="connsiteY2" fmla="*/ 364069 h 1659724"/>
                  <a:gd name="connsiteX3" fmla="*/ 246767 w 878360"/>
                  <a:gd name="connsiteY3" fmla="*/ 691797 h 1659724"/>
                  <a:gd name="connsiteX4" fmla="*/ 240439 w 878360"/>
                  <a:gd name="connsiteY4" fmla="*/ 1056808 h 1659724"/>
                  <a:gd name="connsiteX5" fmla="*/ 160292 w 878360"/>
                  <a:gd name="connsiteY5" fmla="*/ 1259825 h 1659724"/>
                  <a:gd name="connsiteX6" fmla="*/ 12725 w 878360"/>
                  <a:gd name="connsiteY6" fmla="*/ 1615109 h 1659724"/>
                  <a:gd name="connsiteX7" fmla="*/ 520337 w 878360"/>
                  <a:gd name="connsiteY7" fmla="*/ 1625180 h 1659724"/>
                  <a:gd name="connsiteX8" fmla="*/ 656682 w 878360"/>
                  <a:gd name="connsiteY8" fmla="*/ 1283095 h 1659724"/>
                  <a:gd name="connsiteX9" fmla="*/ 836090 w 878360"/>
                  <a:gd name="connsiteY9" fmla="*/ 965231 h 1659724"/>
                  <a:gd name="connsiteX10" fmla="*/ 792480 w 878360"/>
                  <a:gd name="connsiteY10" fmla="*/ 713908 h 1659724"/>
                  <a:gd name="connsiteX11" fmla="*/ 806905 w 878360"/>
                  <a:gd name="connsiteY11" fmla="*/ 534158 h 1659724"/>
                  <a:gd name="connsiteX12" fmla="*/ 863170 w 878360"/>
                  <a:gd name="connsiteY12" fmla="*/ 378764 h 1659724"/>
                  <a:gd name="connsiteX13" fmla="*/ 815476 w 878360"/>
                  <a:gd name="connsiteY13" fmla="*/ 117780 h 1659724"/>
                  <a:gd name="connsiteX14" fmla="*/ 723832 w 878360"/>
                  <a:gd name="connsiteY14" fmla="*/ 128733 h 1659724"/>
                  <a:gd name="connsiteX15" fmla="*/ 723017 w 878360"/>
                  <a:gd name="connsiteY15" fmla="*/ 7357 h 1659724"/>
                  <a:gd name="connsiteX0" fmla="*/ 723017 w 880208"/>
                  <a:gd name="connsiteY0" fmla="*/ 7357 h 1659724"/>
                  <a:gd name="connsiteX1" fmla="*/ 455499 w 880208"/>
                  <a:gd name="connsiteY1" fmla="*/ 186089 h 1659724"/>
                  <a:gd name="connsiteX2" fmla="*/ 243569 w 880208"/>
                  <a:gd name="connsiteY2" fmla="*/ 364069 h 1659724"/>
                  <a:gd name="connsiteX3" fmla="*/ 246767 w 880208"/>
                  <a:gd name="connsiteY3" fmla="*/ 691797 h 1659724"/>
                  <a:gd name="connsiteX4" fmla="*/ 240439 w 880208"/>
                  <a:gd name="connsiteY4" fmla="*/ 1056808 h 1659724"/>
                  <a:gd name="connsiteX5" fmla="*/ 160292 w 880208"/>
                  <a:gd name="connsiteY5" fmla="*/ 1259825 h 1659724"/>
                  <a:gd name="connsiteX6" fmla="*/ 12725 w 880208"/>
                  <a:gd name="connsiteY6" fmla="*/ 1615109 h 1659724"/>
                  <a:gd name="connsiteX7" fmla="*/ 520337 w 880208"/>
                  <a:gd name="connsiteY7" fmla="*/ 1625180 h 1659724"/>
                  <a:gd name="connsiteX8" fmla="*/ 656682 w 880208"/>
                  <a:gd name="connsiteY8" fmla="*/ 1283095 h 1659724"/>
                  <a:gd name="connsiteX9" fmla="*/ 836090 w 880208"/>
                  <a:gd name="connsiteY9" fmla="*/ 965231 h 1659724"/>
                  <a:gd name="connsiteX10" fmla="*/ 792480 w 880208"/>
                  <a:gd name="connsiteY10" fmla="*/ 713908 h 1659724"/>
                  <a:gd name="connsiteX11" fmla="*/ 806905 w 880208"/>
                  <a:gd name="connsiteY11" fmla="*/ 534158 h 1659724"/>
                  <a:gd name="connsiteX12" fmla="*/ 863170 w 880208"/>
                  <a:gd name="connsiteY12" fmla="*/ 378764 h 1659724"/>
                  <a:gd name="connsiteX13" fmla="*/ 815476 w 880208"/>
                  <a:gd name="connsiteY13" fmla="*/ 117780 h 1659724"/>
                  <a:gd name="connsiteX14" fmla="*/ 723832 w 880208"/>
                  <a:gd name="connsiteY14" fmla="*/ 128733 h 1659724"/>
                  <a:gd name="connsiteX15" fmla="*/ 723017 w 880208"/>
                  <a:gd name="connsiteY15" fmla="*/ 7357 h 1659724"/>
                  <a:gd name="connsiteX0" fmla="*/ 715873 w 880208"/>
                  <a:gd name="connsiteY0" fmla="*/ 7433 h 1657419"/>
                  <a:gd name="connsiteX1" fmla="*/ 455499 w 880208"/>
                  <a:gd name="connsiteY1" fmla="*/ 183784 h 1657419"/>
                  <a:gd name="connsiteX2" fmla="*/ 243569 w 880208"/>
                  <a:gd name="connsiteY2" fmla="*/ 361764 h 1657419"/>
                  <a:gd name="connsiteX3" fmla="*/ 246767 w 880208"/>
                  <a:gd name="connsiteY3" fmla="*/ 689492 h 1657419"/>
                  <a:gd name="connsiteX4" fmla="*/ 240439 w 880208"/>
                  <a:gd name="connsiteY4" fmla="*/ 1054503 h 1657419"/>
                  <a:gd name="connsiteX5" fmla="*/ 160292 w 880208"/>
                  <a:gd name="connsiteY5" fmla="*/ 1257520 h 1657419"/>
                  <a:gd name="connsiteX6" fmla="*/ 12725 w 880208"/>
                  <a:gd name="connsiteY6" fmla="*/ 1612804 h 1657419"/>
                  <a:gd name="connsiteX7" fmla="*/ 520337 w 880208"/>
                  <a:gd name="connsiteY7" fmla="*/ 1622875 h 1657419"/>
                  <a:gd name="connsiteX8" fmla="*/ 656682 w 880208"/>
                  <a:gd name="connsiteY8" fmla="*/ 1280790 h 1657419"/>
                  <a:gd name="connsiteX9" fmla="*/ 836090 w 880208"/>
                  <a:gd name="connsiteY9" fmla="*/ 962926 h 1657419"/>
                  <a:gd name="connsiteX10" fmla="*/ 792480 w 880208"/>
                  <a:gd name="connsiteY10" fmla="*/ 711603 h 1657419"/>
                  <a:gd name="connsiteX11" fmla="*/ 806905 w 880208"/>
                  <a:gd name="connsiteY11" fmla="*/ 531853 h 1657419"/>
                  <a:gd name="connsiteX12" fmla="*/ 863170 w 880208"/>
                  <a:gd name="connsiteY12" fmla="*/ 376459 h 1657419"/>
                  <a:gd name="connsiteX13" fmla="*/ 815476 w 880208"/>
                  <a:gd name="connsiteY13" fmla="*/ 115475 h 1657419"/>
                  <a:gd name="connsiteX14" fmla="*/ 723832 w 880208"/>
                  <a:gd name="connsiteY14" fmla="*/ 126428 h 1657419"/>
                  <a:gd name="connsiteX15" fmla="*/ 715873 w 880208"/>
                  <a:gd name="connsiteY15" fmla="*/ 7433 h 1657419"/>
                  <a:gd name="connsiteX0" fmla="*/ 715873 w 880208"/>
                  <a:gd name="connsiteY0" fmla="*/ 7433 h 1657419"/>
                  <a:gd name="connsiteX1" fmla="*/ 455499 w 880208"/>
                  <a:gd name="connsiteY1" fmla="*/ 183784 h 1657419"/>
                  <a:gd name="connsiteX2" fmla="*/ 243569 w 880208"/>
                  <a:gd name="connsiteY2" fmla="*/ 361764 h 1657419"/>
                  <a:gd name="connsiteX3" fmla="*/ 246767 w 880208"/>
                  <a:gd name="connsiteY3" fmla="*/ 689492 h 1657419"/>
                  <a:gd name="connsiteX4" fmla="*/ 240439 w 880208"/>
                  <a:gd name="connsiteY4" fmla="*/ 1054503 h 1657419"/>
                  <a:gd name="connsiteX5" fmla="*/ 160292 w 880208"/>
                  <a:gd name="connsiteY5" fmla="*/ 1257520 h 1657419"/>
                  <a:gd name="connsiteX6" fmla="*/ 12725 w 880208"/>
                  <a:gd name="connsiteY6" fmla="*/ 1612804 h 1657419"/>
                  <a:gd name="connsiteX7" fmla="*/ 520337 w 880208"/>
                  <a:gd name="connsiteY7" fmla="*/ 1622875 h 1657419"/>
                  <a:gd name="connsiteX8" fmla="*/ 656682 w 880208"/>
                  <a:gd name="connsiteY8" fmla="*/ 1280790 h 1657419"/>
                  <a:gd name="connsiteX9" fmla="*/ 836090 w 880208"/>
                  <a:gd name="connsiteY9" fmla="*/ 962926 h 1657419"/>
                  <a:gd name="connsiteX10" fmla="*/ 792480 w 880208"/>
                  <a:gd name="connsiteY10" fmla="*/ 711603 h 1657419"/>
                  <a:gd name="connsiteX11" fmla="*/ 806905 w 880208"/>
                  <a:gd name="connsiteY11" fmla="*/ 531853 h 1657419"/>
                  <a:gd name="connsiteX12" fmla="*/ 863170 w 880208"/>
                  <a:gd name="connsiteY12" fmla="*/ 376459 h 1657419"/>
                  <a:gd name="connsiteX13" fmla="*/ 815476 w 880208"/>
                  <a:gd name="connsiteY13" fmla="*/ 115475 h 1657419"/>
                  <a:gd name="connsiteX14" fmla="*/ 723832 w 880208"/>
                  <a:gd name="connsiteY14" fmla="*/ 126428 h 1657419"/>
                  <a:gd name="connsiteX15" fmla="*/ 715873 w 880208"/>
                  <a:gd name="connsiteY15" fmla="*/ 7433 h 1657419"/>
                  <a:gd name="connsiteX0" fmla="*/ 715873 w 880208"/>
                  <a:gd name="connsiteY0" fmla="*/ 7433 h 1657419"/>
                  <a:gd name="connsiteX1" fmla="*/ 455499 w 880208"/>
                  <a:gd name="connsiteY1" fmla="*/ 183784 h 1657419"/>
                  <a:gd name="connsiteX2" fmla="*/ 243569 w 880208"/>
                  <a:gd name="connsiteY2" fmla="*/ 361764 h 1657419"/>
                  <a:gd name="connsiteX3" fmla="*/ 246767 w 880208"/>
                  <a:gd name="connsiteY3" fmla="*/ 689492 h 1657419"/>
                  <a:gd name="connsiteX4" fmla="*/ 240439 w 880208"/>
                  <a:gd name="connsiteY4" fmla="*/ 1054503 h 1657419"/>
                  <a:gd name="connsiteX5" fmla="*/ 160292 w 880208"/>
                  <a:gd name="connsiteY5" fmla="*/ 1257520 h 1657419"/>
                  <a:gd name="connsiteX6" fmla="*/ 12725 w 880208"/>
                  <a:gd name="connsiteY6" fmla="*/ 1612804 h 1657419"/>
                  <a:gd name="connsiteX7" fmla="*/ 520337 w 880208"/>
                  <a:gd name="connsiteY7" fmla="*/ 1622875 h 1657419"/>
                  <a:gd name="connsiteX8" fmla="*/ 656682 w 880208"/>
                  <a:gd name="connsiteY8" fmla="*/ 1280790 h 1657419"/>
                  <a:gd name="connsiteX9" fmla="*/ 836090 w 880208"/>
                  <a:gd name="connsiteY9" fmla="*/ 962926 h 1657419"/>
                  <a:gd name="connsiteX10" fmla="*/ 792480 w 880208"/>
                  <a:gd name="connsiteY10" fmla="*/ 711603 h 1657419"/>
                  <a:gd name="connsiteX11" fmla="*/ 806905 w 880208"/>
                  <a:gd name="connsiteY11" fmla="*/ 531853 h 1657419"/>
                  <a:gd name="connsiteX12" fmla="*/ 863170 w 880208"/>
                  <a:gd name="connsiteY12" fmla="*/ 376459 h 1657419"/>
                  <a:gd name="connsiteX13" fmla="*/ 815476 w 880208"/>
                  <a:gd name="connsiteY13" fmla="*/ 115475 h 1657419"/>
                  <a:gd name="connsiteX14" fmla="*/ 723832 w 880208"/>
                  <a:gd name="connsiteY14" fmla="*/ 126428 h 1657419"/>
                  <a:gd name="connsiteX15" fmla="*/ 715873 w 880208"/>
                  <a:gd name="connsiteY15" fmla="*/ 7433 h 1657419"/>
                  <a:gd name="connsiteX0" fmla="*/ 715873 w 880208"/>
                  <a:gd name="connsiteY0" fmla="*/ 653 h 1650639"/>
                  <a:gd name="connsiteX1" fmla="*/ 462642 w 880208"/>
                  <a:gd name="connsiteY1" fmla="*/ 184148 h 1650639"/>
                  <a:gd name="connsiteX2" fmla="*/ 243569 w 880208"/>
                  <a:gd name="connsiteY2" fmla="*/ 354984 h 1650639"/>
                  <a:gd name="connsiteX3" fmla="*/ 246767 w 880208"/>
                  <a:gd name="connsiteY3" fmla="*/ 682712 h 1650639"/>
                  <a:gd name="connsiteX4" fmla="*/ 240439 w 880208"/>
                  <a:gd name="connsiteY4" fmla="*/ 1047723 h 1650639"/>
                  <a:gd name="connsiteX5" fmla="*/ 160292 w 880208"/>
                  <a:gd name="connsiteY5" fmla="*/ 1250740 h 1650639"/>
                  <a:gd name="connsiteX6" fmla="*/ 12725 w 880208"/>
                  <a:gd name="connsiteY6" fmla="*/ 1606024 h 1650639"/>
                  <a:gd name="connsiteX7" fmla="*/ 520337 w 880208"/>
                  <a:gd name="connsiteY7" fmla="*/ 1616095 h 1650639"/>
                  <a:gd name="connsiteX8" fmla="*/ 656682 w 880208"/>
                  <a:gd name="connsiteY8" fmla="*/ 1274010 h 1650639"/>
                  <a:gd name="connsiteX9" fmla="*/ 836090 w 880208"/>
                  <a:gd name="connsiteY9" fmla="*/ 956146 h 1650639"/>
                  <a:gd name="connsiteX10" fmla="*/ 792480 w 880208"/>
                  <a:gd name="connsiteY10" fmla="*/ 704823 h 1650639"/>
                  <a:gd name="connsiteX11" fmla="*/ 806905 w 880208"/>
                  <a:gd name="connsiteY11" fmla="*/ 525073 h 1650639"/>
                  <a:gd name="connsiteX12" fmla="*/ 863170 w 880208"/>
                  <a:gd name="connsiteY12" fmla="*/ 369679 h 1650639"/>
                  <a:gd name="connsiteX13" fmla="*/ 815476 w 880208"/>
                  <a:gd name="connsiteY13" fmla="*/ 108695 h 1650639"/>
                  <a:gd name="connsiteX14" fmla="*/ 723832 w 880208"/>
                  <a:gd name="connsiteY14" fmla="*/ 119648 h 1650639"/>
                  <a:gd name="connsiteX15" fmla="*/ 715873 w 880208"/>
                  <a:gd name="connsiteY15" fmla="*/ 653 h 1650639"/>
                  <a:gd name="connsiteX0" fmla="*/ 689680 w 880208"/>
                  <a:gd name="connsiteY0" fmla="*/ 839 h 1631775"/>
                  <a:gd name="connsiteX1" fmla="*/ 462642 w 880208"/>
                  <a:gd name="connsiteY1" fmla="*/ 165284 h 1631775"/>
                  <a:gd name="connsiteX2" fmla="*/ 243569 w 880208"/>
                  <a:gd name="connsiteY2" fmla="*/ 336120 h 1631775"/>
                  <a:gd name="connsiteX3" fmla="*/ 246767 w 880208"/>
                  <a:gd name="connsiteY3" fmla="*/ 663848 h 1631775"/>
                  <a:gd name="connsiteX4" fmla="*/ 240439 w 880208"/>
                  <a:gd name="connsiteY4" fmla="*/ 1028859 h 1631775"/>
                  <a:gd name="connsiteX5" fmla="*/ 160292 w 880208"/>
                  <a:gd name="connsiteY5" fmla="*/ 1231876 h 1631775"/>
                  <a:gd name="connsiteX6" fmla="*/ 12725 w 880208"/>
                  <a:gd name="connsiteY6" fmla="*/ 1587160 h 1631775"/>
                  <a:gd name="connsiteX7" fmla="*/ 520337 w 880208"/>
                  <a:gd name="connsiteY7" fmla="*/ 1597231 h 1631775"/>
                  <a:gd name="connsiteX8" fmla="*/ 656682 w 880208"/>
                  <a:gd name="connsiteY8" fmla="*/ 1255146 h 1631775"/>
                  <a:gd name="connsiteX9" fmla="*/ 836090 w 880208"/>
                  <a:gd name="connsiteY9" fmla="*/ 937282 h 1631775"/>
                  <a:gd name="connsiteX10" fmla="*/ 792480 w 880208"/>
                  <a:gd name="connsiteY10" fmla="*/ 685959 h 1631775"/>
                  <a:gd name="connsiteX11" fmla="*/ 806905 w 880208"/>
                  <a:gd name="connsiteY11" fmla="*/ 506209 h 1631775"/>
                  <a:gd name="connsiteX12" fmla="*/ 863170 w 880208"/>
                  <a:gd name="connsiteY12" fmla="*/ 350815 h 1631775"/>
                  <a:gd name="connsiteX13" fmla="*/ 815476 w 880208"/>
                  <a:gd name="connsiteY13" fmla="*/ 89831 h 1631775"/>
                  <a:gd name="connsiteX14" fmla="*/ 723832 w 880208"/>
                  <a:gd name="connsiteY14" fmla="*/ 100784 h 1631775"/>
                  <a:gd name="connsiteX15" fmla="*/ 689680 w 880208"/>
                  <a:gd name="connsiteY15" fmla="*/ 839 h 1631775"/>
                  <a:gd name="connsiteX0" fmla="*/ 689680 w 880208"/>
                  <a:gd name="connsiteY0" fmla="*/ 839 h 1631775"/>
                  <a:gd name="connsiteX1" fmla="*/ 462642 w 880208"/>
                  <a:gd name="connsiteY1" fmla="*/ 165284 h 1631775"/>
                  <a:gd name="connsiteX2" fmla="*/ 257857 w 880208"/>
                  <a:gd name="connsiteY2" fmla="*/ 338502 h 1631775"/>
                  <a:gd name="connsiteX3" fmla="*/ 246767 w 880208"/>
                  <a:gd name="connsiteY3" fmla="*/ 663848 h 1631775"/>
                  <a:gd name="connsiteX4" fmla="*/ 240439 w 880208"/>
                  <a:gd name="connsiteY4" fmla="*/ 1028859 h 1631775"/>
                  <a:gd name="connsiteX5" fmla="*/ 160292 w 880208"/>
                  <a:gd name="connsiteY5" fmla="*/ 1231876 h 1631775"/>
                  <a:gd name="connsiteX6" fmla="*/ 12725 w 880208"/>
                  <a:gd name="connsiteY6" fmla="*/ 1587160 h 1631775"/>
                  <a:gd name="connsiteX7" fmla="*/ 520337 w 880208"/>
                  <a:gd name="connsiteY7" fmla="*/ 1597231 h 1631775"/>
                  <a:gd name="connsiteX8" fmla="*/ 656682 w 880208"/>
                  <a:gd name="connsiteY8" fmla="*/ 1255146 h 1631775"/>
                  <a:gd name="connsiteX9" fmla="*/ 836090 w 880208"/>
                  <a:gd name="connsiteY9" fmla="*/ 937282 h 1631775"/>
                  <a:gd name="connsiteX10" fmla="*/ 792480 w 880208"/>
                  <a:gd name="connsiteY10" fmla="*/ 685959 h 1631775"/>
                  <a:gd name="connsiteX11" fmla="*/ 806905 w 880208"/>
                  <a:gd name="connsiteY11" fmla="*/ 506209 h 1631775"/>
                  <a:gd name="connsiteX12" fmla="*/ 863170 w 880208"/>
                  <a:gd name="connsiteY12" fmla="*/ 350815 h 1631775"/>
                  <a:gd name="connsiteX13" fmla="*/ 815476 w 880208"/>
                  <a:gd name="connsiteY13" fmla="*/ 89831 h 1631775"/>
                  <a:gd name="connsiteX14" fmla="*/ 723832 w 880208"/>
                  <a:gd name="connsiteY14" fmla="*/ 100784 h 1631775"/>
                  <a:gd name="connsiteX15" fmla="*/ 689680 w 880208"/>
                  <a:gd name="connsiteY15" fmla="*/ 839 h 1631775"/>
                  <a:gd name="connsiteX0" fmla="*/ 689680 w 880208"/>
                  <a:gd name="connsiteY0" fmla="*/ 839 h 1631775"/>
                  <a:gd name="connsiteX1" fmla="*/ 462642 w 880208"/>
                  <a:gd name="connsiteY1" fmla="*/ 165284 h 1631775"/>
                  <a:gd name="connsiteX2" fmla="*/ 257857 w 880208"/>
                  <a:gd name="connsiteY2" fmla="*/ 338502 h 1631775"/>
                  <a:gd name="connsiteX3" fmla="*/ 256292 w 880208"/>
                  <a:gd name="connsiteY3" fmla="*/ 659085 h 1631775"/>
                  <a:gd name="connsiteX4" fmla="*/ 240439 w 880208"/>
                  <a:gd name="connsiteY4" fmla="*/ 1028859 h 1631775"/>
                  <a:gd name="connsiteX5" fmla="*/ 160292 w 880208"/>
                  <a:gd name="connsiteY5" fmla="*/ 1231876 h 1631775"/>
                  <a:gd name="connsiteX6" fmla="*/ 12725 w 880208"/>
                  <a:gd name="connsiteY6" fmla="*/ 1587160 h 1631775"/>
                  <a:gd name="connsiteX7" fmla="*/ 520337 w 880208"/>
                  <a:gd name="connsiteY7" fmla="*/ 1597231 h 1631775"/>
                  <a:gd name="connsiteX8" fmla="*/ 656682 w 880208"/>
                  <a:gd name="connsiteY8" fmla="*/ 1255146 h 1631775"/>
                  <a:gd name="connsiteX9" fmla="*/ 836090 w 880208"/>
                  <a:gd name="connsiteY9" fmla="*/ 937282 h 1631775"/>
                  <a:gd name="connsiteX10" fmla="*/ 792480 w 880208"/>
                  <a:gd name="connsiteY10" fmla="*/ 685959 h 1631775"/>
                  <a:gd name="connsiteX11" fmla="*/ 806905 w 880208"/>
                  <a:gd name="connsiteY11" fmla="*/ 506209 h 1631775"/>
                  <a:gd name="connsiteX12" fmla="*/ 863170 w 880208"/>
                  <a:gd name="connsiteY12" fmla="*/ 350815 h 1631775"/>
                  <a:gd name="connsiteX13" fmla="*/ 815476 w 880208"/>
                  <a:gd name="connsiteY13" fmla="*/ 89831 h 1631775"/>
                  <a:gd name="connsiteX14" fmla="*/ 723832 w 880208"/>
                  <a:gd name="connsiteY14" fmla="*/ 100784 h 1631775"/>
                  <a:gd name="connsiteX15" fmla="*/ 689680 w 880208"/>
                  <a:gd name="connsiteY15" fmla="*/ 839 h 1631775"/>
                  <a:gd name="connsiteX0" fmla="*/ 689680 w 876398"/>
                  <a:gd name="connsiteY0" fmla="*/ 5412 h 1636348"/>
                  <a:gd name="connsiteX1" fmla="*/ 462642 w 876398"/>
                  <a:gd name="connsiteY1" fmla="*/ 169857 h 1636348"/>
                  <a:gd name="connsiteX2" fmla="*/ 257857 w 876398"/>
                  <a:gd name="connsiteY2" fmla="*/ 343075 h 1636348"/>
                  <a:gd name="connsiteX3" fmla="*/ 256292 w 876398"/>
                  <a:gd name="connsiteY3" fmla="*/ 663658 h 1636348"/>
                  <a:gd name="connsiteX4" fmla="*/ 240439 w 876398"/>
                  <a:gd name="connsiteY4" fmla="*/ 1033432 h 1636348"/>
                  <a:gd name="connsiteX5" fmla="*/ 160292 w 876398"/>
                  <a:gd name="connsiteY5" fmla="*/ 1236449 h 1636348"/>
                  <a:gd name="connsiteX6" fmla="*/ 12725 w 876398"/>
                  <a:gd name="connsiteY6" fmla="*/ 1591733 h 1636348"/>
                  <a:gd name="connsiteX7" fmla="*/ 520337 w 876398"/>
                  <a:gd name="connsiteY7" fmla="*/ 1601804 h 1636348"/>
                  <a:gd name="connsiteX8" fmla="*/ 656682 w 876398"/>
                  <a:gd name="connsiteY8" fmla="*/ 1259719 h 1636348"/>
                  <a:gd name="connsiteX9" fmla="*/ 836090 w 876398"/>
                  <a:gd name="connsiteY9" fmla="*/ 941855 h 1636348"/>
                  <a:gd name="connsiteX10" fmla="*/ 792480 w 876398"/>
                  <a:gd name="connsiteY10" fmla="*/ 690532 h 1636348"/>
                  <a:gd name="connsiteX11" fmla="*/ 806905 w 876398"/>
                  <a:gd name="connsiteY11" fmla="*/ 510782 h 1636348"/>
                  <a:gd name="connsiteX12" fmla="*/ 863170 w 876398"/>
                  <a:gd name="connsiteY12" fmla="*/ 355388 h 1636348"/>
                  <a:gd name="connsiteX13" fmla="*/ 815476 w 876398"/>
                  <a:gd name="connsiteY13" fmla="*/ 94404 h 1636348"/>
                  <a:gd name="connsiteX14" fmla="*/ 278538 w 876398"/>
                  <a:gd name="connsiteY14" fmla="*/ 379201 h 1636348"/>
                  <a:gd name="connsiteX15" fmla="*/ 689680 w 876398"/>
                  <a:gd name="connsiteY15" fmla="*/ 5412 h 1636348"/>
                  <a:gd name="connsiteX0" fmla="*/ 689680 w 876398"/>
                  <a:gd name="connsiteY0" fmla="*/ 5412 h 1636348"/>
                  <a:gd name="connsiteX1" fmla="*/ 462642 w 876398"/>
                  <a:gd name="connsiteY1" fmla="*/ 169857 h 1636348"/>
                  <a:gd name="connsiteX2" fmla="*/ 257857 w 876398"/>
                  <a:gd name="connsiteY2" fmla="*/ 343075 h 1636348"/>
                  <a:gd name="connsiteX3" fmla="*/ 256292 w 876398"/>
                  <a:gd name="connsiteY3" fmla="*/ 663658 h 1636348"/>
                  <a:gd name="connsiteX4" fmla="*/ 240439 w 876398"/>
                  <a:gd name="connsiteY4" fmla="*/ 1033432 h 1636348"/>
                  <a:gd name="connsiteX5" fmla="*/ 160292 w 876398"/>
                  <a:gd name="connsiteY5" fmla="*/ 1236449 h 1636348"/>
                  <a:gd name="connsiteX6" fmla="*/ 12725 w 876398"/>
                  <a:gd name="connsiteY6" fmla="*/ 1591733 h 1636348"/>
                  <a:gd name="connsiteX7" fmla="*/ 520337 w 876398"/>
                  <a:gd name="connsiteY7" fmla="*/ 1601804 h 1636348"/>
                  <a:gd name="connsiteX8" fmla="*/ 656682 w 876398"/>
                  <a:gd name="connsiteY8" fmla="*/ 1259719 h 1636348"/>
                  <a:gd name="connsiteX9" fmla="*/ 836090 w 876398"/>
                  <a:gd name="connsiteY9" fmla="*/ 941855 h 1636348"/>
                  <a:gd name="connsiteX10" fmla="*/ 792480 w 876398"/>
                  <a:gd name="connsiteY10" fmla="*/ 690532 h 1636348"/>
                  <a:gd name="connsiteX11" fmla="*/ 806905 w 876398"/>
                  <a:gd name="connsiteY11" fmla="*/ 510782 h 1636348"/>
                  <a:gd name="connsiteX12" fmla="*/ 863170 w 876398"/>
                  <a:gd name="connsiteY12" fmla="*/ 355388 h 1636348"/>
                  <a:gd name="connsiteX13" fmla="*/ 815476 w 876398"/>
                  <a:gd name="connsiteY13" fmla="*/ 94404 h 1636348"/>
                  <a:gd name="connsiteX14" fmla="*/ 363311 w 876398"/>
                  <a:gd name="connsiteY14" fmla="*/ 328877 h 1636348"/>
                  <a:gd name="connsiteX15" fmla="*/ 278538 w 876398"/>
                  <a:gd name="connsiteY15" fmla="*/ 379201 h 1636348"/>
                  <a:gd name="connsiteX16" fmla="*/ 689680 w 876398"/>
                  <a:gd name="connsiteY16" fmla="*/ 5412 h 1636348"/>
                  <a:gd name="connsiteX0" fmla="*/ 689680 w 876398"/>
                  <a:gd name="connsiteY0" fmla="*/ 5412 h 1636348"/>
                  <a:gd name="connsiteX1" fmla="*/ 462642 w 876398"/>
                  <a:gd name="connsiteY1" fmla="*/ 169857 h 1636348"/>
                  <a:gd name="connsiteX2" fmla="*/ 257857 w 876398"/>
                  <a:gd name="connsiteY2" fmla="*/ 343075 h 1636348"/>
                  <a:gd name="connsiteX3" fmla="*/ 256292 w 876398"/>
                  <a:gd name="connsiteY3" fmla="*/ 663658 h 1636348"/>
                  <a:gd name="connsiteX4" fmla="*/ 240439 w 876398"/>
                  <a:gd name="connsiteY4" fmla="*/ 1033432 h 1636348"/>
                  <a:gd name="connsiteX5" fmla="*/ 160292 w 876398"/>
                  <a:gd name="connsiteY5" fmla="*/ 1236449 h 1636348"/>
                  <a:gd name="connsiteX6" fmla="*/ 12725 w 876398"/>
                  <a:gd name="connsiteY6" fmla="*/ 1591733 h 1636348"/>
                  <a:gd name="connsiteX7" fmla="*/ 520337 w 876398"/>
                  <a:gd name="connsiteY7" fmla="*/ 1601804 h 1636348"/>
                  <a:gd name="connsiteX8" fmla="*/ 656682 w 876398"/>
                  <a:gd name="connsiteY8" fmla="*/ 1259719 h 1636348"/>
                  <a:gd name="connsiteX9" fmla="*/ 836090 w 876398"/>
                  <a:gd name="connsiteY9" fmla="*/ 941855 h 1636348"/>
                  <a:gd name="connsiteX10" fmla="*/ 792480 w 876398"/>
                  <a:gd name="connsiteY10" fmla="*/ 690532 h 1636348"/>
                  <a:gd name="connsiteX11" fmla="*/ 806905 w 876398"/>
                  <a:gd name="connsiteY11" fmla="*/ 510782 h 1636348"/>
                  <a:gd name="connsiteX12" fmla="*/ 863170 w 876398"/>
                  <a:gd name="connsiteY12" fmla="*/ 355388 h 1636348"/>
                  <a:gd name="connsiteX13" fmla="*/ 815476 w 876398"/>
                  <a:gd name="connsiteY13" fmla="*/ 94404 h 1636348"/>
                  <a:gd name="connsiteX14" fmla="*/ 363311 w 876398"/>
                  <a:gd name="connsiteY14" fmla="*/ 328877 h 1636348"/>
                  <a:gd name="connsiteX15" fmla="*/ 441892 w 876398"/>
                  <a:gd name="connsiteY15" fmla="*/ 281252 h 1636348"/>
                  <a:gd name="connsiteX16" fmla="*/ 278538 w 876398"/>
                  <a:gd name="connsiteY16" fmla="*/ 379201 h 1636348"/>
                  <a:gd name="connsiteX17" fmla="*/ 689680 w 876398"/>
                  <a:gd name="connsiteY17" fmla="*/ 5412 h 1636348"/>
                  <a:gd name="connsiteX0" fmla="*/ 689680 w 876398"/>
                  <a:gd name="connsiteY0" fmla="*/ 5412 h 1636348"/>
                  <a:gd name="connsiteX1" fmla="*/ 462642 w 876398"/>
                  <a:gd name="connsiteY1" fmla="*/ 169857 h 1636348"/>
                  <a:gd name="connsiteX2" fmla="*/ 257857 w 876398"/>
                  <a:gd name="connsiteY2" fmla="*/ 343075 h 1636348"/>
                  <a:gd name="connsiteX3" fmla="*/ 256292 w 876398"/>
                  <a:gd name="connsiteY3" fmla="*/ 663658 h 1636348"/>
                  <a:gd name="connsiteX4" fmla="*/ 240439 w 876398"/>
                  <a:gd name="connsiteY4" fmla="*/ 1033432 h 1636348"/>
                  <a:gd name="connsiteX5" fmla="*/ 160292 w 876398"/>
                  <a:gd name="connsiteY5" fmla="*/ 1236449 h 1636348"/>
                  <a:gd name="connsiteX6" fmla="*/ 12725 w 876398"/>
                  <a:gd name="connsiteY6" fmla="*/ 1591733 h 1636348"/>
                  <a:gd name="connsiteX7" fmla="*/ 520337 w 876398"/>
                  <a:gd name="connsiteY7" fmla="*/ 1601804 h 1636348"/>
                  <a:gd name="connsiteX8" fmla="*/ 656682 w 876398"/>
                  <a:gd name="connsiteY8" fmla="*/ 1259719 h 1636348"/>
                  <a:gd name="connsiteX9" fmla="*/ 836090 w 876398"/>
                  <a:gd name="connsiteY9" fmla="*/ 941855 h 1636348"/>
                  <a:gd name="connsiteX10" fmla="*/ 792480 w 876398"/>
                  <a:gd name="connsiteY10" fmla="*/ 690532 h 1636348"/>
                  <a:gd name="connsiteX11" fmla="*/ 806905 w 876398"/>
                  <a:gd name="connsiteY11" fmla="*/ 510782 h 1636348"/>
                  <a:gd name="connsiteX12" fmla="*/ 863170 w 876398"/>
                  <a:gd name="connsiteY12" fmla="*/ 355388 h 1636348"/>
                  <a:gd name="connsiteX13" fmla="*/ 815476 w 876398"/>
                  <a:gd name="connsiteY13" fmla="*/ 94404 h 1636348"/>
                  <a:gd name="connsiteX14" fmla="*/ 363311 w 876398"/>
                  <a:gd name="connsiteY14" fmla="*/ 328877 h 1636348"/>
                  <a:gd name="connsiteX15" fmla="*/ 301398 w 876398"/>
                  <a:gd name="connsiteY15" fmla="*/ 614627 h 1636348"/>
                  <a:gd name="connsiteX16" fmla="*/ 278538 w 876398"/>
                  <a:gd name="connsiteY16" fmla="*/ 379201 h 1636348"/>
                  <a:gd name="connsiteX17" fmla="*/ 689680 w 876398"/>
                  <a:gd name="connsiteY17" fmla="*/ 5412 h 1636348"/>
                  <a:gd name="connsiteX0" fmla="*/ 689680 w 873535"/>
                  <a:gd name="connsiteY0" fmla="*/ 5412 h 1636348"/>
                  <a:gd name="connsiteX1" fmla="*/ 462642 w 873535"/>
                  <a:gd name="connsiteY1" fmla="*/ 169857 h 1636348"/>
                  <a:gd name="connsiteX2" fmla="*/ 257857 w 873535"/>
                  <a:gd name="connsiteY2" fmla="*/ 343075 h 1636348"/>
                  <a:gd name="connsiteX3" fmla="*/ 256292 w 873535"/>
                  <a:gd name="connsiteY3" fmla="*/ 663658 h 1636348"/>
                  <a:gd name="connsiteX4" fmla="*/ 240439 w 873535"/>
                  <a:gd name="connsiteY4" fmla="*/ 1033432 h 1636348"/>
                  <a:gd name="connsiteX5" fmla="*/ 160292 w 873535"/>
                  <a:gd name="connsiteY5" fmla="*/ 1236449 h 1636348"/>
                  <a:gd name="connsiteX6" fmla="*/ 12725 w 873535"/>
                  <a:gd name="connsiteY6" fmla="*/ 1591733 h 1636348"/>
                  <a:gd name="connsiteX7" fmla="*/ 520337 w 873535"/>
                  <a:gd name="connsiteY7" fmla="*/ 1601804 h 1636348"/>
                  <a:gd name="connsiteX8" fmla="*/ 656682 w 873535"/>
                  <a:gd name="connsiteY8" fmla="*/ 1259719 h 1636348"/>
                  <a:gd name="connsiteX9" fmla="*/ 836090 w 873535"/>
                  <a:gd name="connsiteY9" fmla="*/ 941855 h 1636348"/>
                  <a:gd name="connsiteX10" fmla="*/ 792480 w 873535"/>
                  <a:gd name="connsiteY10" fmla="*/ 690532 h 1636348"/>
                  <a:gd name="connsiteX11" fmla="*/ 806905 w 873535"/>
                  <a:gd name="connsiteY11" fmla="*/ 510782 h 1636348"/>
                  <a:gd name="connsiteX12" fmla="*/ 863170 w 873535"/>
                  <a:gd name="connsiteY12" fmla="*/ 355388 h 1636348"/>
                  <a:gd name="connsiteX13" fmla="*/ 815476 w 873535"/>
                  <a:gd name="connsiteY13" fmla="*/ 94404 h 1636348"/>
                  <a:gd name="connsiteX14" fmla="*/ 325211 w 873535"/>
                  <a:gd name="connsiteY14" fmla="*/ 364596 h 1636348"/>
                  <a:gd name="connsiteX15" fmla="*/ 301398 w 873535"/>
                  <a:gd name="connsiteY15" fmla="*/ 614627 h 1636348"/>
                  <a:gd name="connsiteX16" fmla="*/ 278538 w 873535"/>
                  <a:gd name="connsiteY16" fmla="*/ 379201 h 1636348"/>
                  <a:gd name="connsiteX17" fmla="*/ 689680 w 873535"/>
                  <a:gd name="connsiteY17" fmla="*/ 5412 h 1636348"/>
                  <a:gd name="connsiteX0" fmla="*/ 689680 w 873535"/>
                  <a:gd name="connsiteY0" fmla="*/ 5412 h 1636348"/>
                  <a:gd name="connsiteX1" fmla="*/ 462642 w 873535"/>
                  <a:gd name="connsiteY1" fmla="*/ 169857 h 1636348"/>
                  <a:gd name="connsiteX2" fmla="*/ 257857 w 873535"/>
                  <a:gd name="connsiteY2" fmla="*/ 343075 h 1636348"/>
                  <a:gd name="connsiteX3" fmla="*/ 256292 w 873535"/>
                  <a:gd name="connsiteY3" fmla="*/ 663658 h 1636348"/>
                  <a:gd name="connsiteX4" fmla="*/ 240439 w 873535"/>
                  <a:gd name="connsiteY4" fmla="*/ 1033432 h 1636348"/>
                  <a:gd name="connsiteX5" fmla="*/ 160292 w 873535"/>
                  <a:gd name="connsiteY5" fmla="*/ 1236449 h 1636348"/>
                  <a:gd name="connsiteX6" fmla="*/ 12725 w 873535"/>
                  <a:gd name="connsiteY6" fmla="*/ 1591733 h 1636348"/>
                  <a:gd name="connsiteX7" fmla="*/ 520337 w 873535"/>
                  <a:gd name="connsiteY7" fmla="*/ 1601804 h 1636348"/>
                  <a:gd name="connsiteX8" fmla="*/ 656682 w 873535"/>
                  <a:gd name="connsiteY8" fmla="*/ 1259719 h 1636348"/>
                  <a:gd name="connsiteX9" fmla="*/ 836090 w 873535"/>
                  <a:gd name="connsiteY9" fmla="*/ 941855 h 1636348"/>
                  <a:gd name="connsiteX10" fmla="*/ 792480 w 873535"/>
                  <a:gd name="connsiteY10" fmla="*/ 690532 h 1636348"/>
                  <a:gd name="connsiteX11" fmla="*/ 806905 w 873535"/>
                  <a:gd name="connsiteY11" fmla="*/ 510782 h 1636348"/>
                  <a:gd name="connsiteX12" fmla="*/ 863170 w 873535"/>
                  <a:gd name="connsiteY12" fmla="*/ 355388 h 1636348"/>
                  <a:gd name="connsiteX13" fmla="*/ 815476 w 873535"/>
                  <a:gd name="connsiteY13" fmla="*/ 94404 h 1636348"/>
                  <a:gd name="connsiteX14" fmla="*/ 325211 w 873535"/>
                  <a:gd name="connsiteY14" fmla="*/ 364596 h 1636348"/>
                  <a:gd name="connsiteX15" fmla="*/ 301398 w 873535"/>
                  <a:gd name="connsiteY15" fmla="*/ 614627 h 1636348"/>
                  <a:gd name="connsiteX16" fmla="*/ 278538 w 873535"/>
                  <a:gd name="connsiteY16" fmla="*/ 379201 h 1636348"/>
                  <a:gd name="connsiteX17" fmla="*/ 689680 w 873535"/>
                  <a:gd name="connsiteY17" fmla="*/ 5412 h 1636348"/>
                  <a:gd name="connsiteX0" fmla="*/ 689680 w 866295"/>
                  <a:gd name="connsiteY0" fmla="*/ 5412 h 1636348"/>
                  <a:gd name="connsiteX1" fmla="*/ 462642 w 866295"/>
                  <a:gd name="connsiteY1" fmla="*/ 169857 h 1636348"/>
                  <a:gd name="connsiteX2" fmla="*/ 257857 w 866295"/>
                  <a:gd name="connsiteY2" fmla="*/ 343075 h 1636348"/>
                  <a:gd name="connsiteX3" fmla="*/ 256292 w 866295"/>
                  <a:gd name="connsiteY3" fmla="*/ 663658 h 1636348"/>
                  <a:gd name="connsiteX4" fmla="*/ 240439 w 866295"/>
                  <a:gd name="connsiteY4" fmla="*/ 1033432 h 1636348"/>
                  <a:gd name="connsiteX5" fmla="*/ 160292 w 866295"/>
                  <a:gd name="connsiteY5" fmla="*/ 1236449 h 1636348"/>
                  <a:gd name="connsiteX6" fmla="*/ 12725 w 866295"/>
                  <a:gd name="connsiteY6" fmla="*/ 1591733 h 1636348"/>
                  <a:gd name="connsiteX7" fmla="*/ 520337 w 866295"/>
                  <a:gd name="connsiteY7" fmla="*/ 1601804 h 1636348"/>
                  <a:gd name="connsiteX8" fmla="*/ 656682 w 866295"/>
                  <a:gd name="connsiteY8" fmla="*/ 1259719 h 1636348"/>
                  <a:gd name="connsiteX9" fmla="*/ 836090 w 866295"/>
                  <a:gd name="connsiteY9" fmla="*/ 941855 h 1636348"/>
                  <a:gd name="connsiteX10" fmla="*/ 792480 w 866295"/>
                  <a:gd name="connsiteY10" fmla="*/ 690532 h 1636348"/>
                  <a:gd name="connsiteX11" fmla="*/ 806905 w 866295"/>
                  <a:gd name="connsiteY11" fmla="*/ 510782 h 1636348"/>
                  <a:gd name="connsiteX12" fmla="*/ 863170 w 866295"/>
                  <a:gd name="connsiteY12" fmla="*/ 355388 h 1636348"/>
                  <a:gd name="connsiteX13" fmla="*/ 701176 w 866295"/>
                  <a:gd name="connsiteY13" fmla="*/ 25347 h 1636348"/>
                  <a:gd name="connsiteX14" fmla="*/ 325211 w 866295"/>
                  <a:gd name="connsiteY14" fmla="*/ 364596 h 1636348"/>
                  <a:gd name="connsiteX15" fmla="*/ 301398 w 866295"/>
                  <a:gd name="connsiteY15" fmla="*/ 614627 h 1636348"/>
                  <a:gd name="connsiteX16" fmla="*/ 278538 w 866295"/>
                  <a:gd name="connsiteY16" fmla="*/ 379201 h 1636348"/>
                  <a:gd name="connsiteX17" fmla="*/ 689680 w 866295"/>
                  <a:gd name="connsiteY17" fmla="*/ 5412 h 1636348"/>
                  <a:gd name="connsiteX0" fmla="*/ 689680 w 866295"/>
                  <a:gd name="connsiteY0" fmla="*/ 5412 h 1636348"/>
                  <a:gd name="connsiteX1" fmla="*/ 462642 w 866295"/>
                  <a:gd name="connsiteY1" fmla="*/ 169857 h 1636348"/>
                  <a:gd name="connsiteX2" fmla="*/ 257857 w 866295"/>
                  <a:gd name="connsiteY2" fmla="*/ 343075 h 1636348"/>
                  <a:gd name="connsiteX3" fmla="*/ 256292 w 866295"/>
                  <a:gd name="connsiteY3" fmla="*/ 663658 h 1636348"/>
                  <a:gd name="connsiteX4" fmla="*/ 240439 w 866295"/>
                  <a:gd name="connsiteY4" fmla="*/ 1033432 h 1636348"/>
                  <a:gd name="connsiteX5" fmla="*/ 160292 w 866295"/>
                  <a:gd name="connsiteY5" fmla="*/ 1236449 h 1636348"/>
                  <a:gd name="connsiteX6" fmla="*/ 12725 w 866295"/>
                  <a:gd name="connsiteY6" fmla="*/ 1591733 h 1636348"/>
                  <a:gd name="connsiteX7" fmla="*/ 520337 w 866295"/>
                  <a:gd name="connsiteY7" fmla="*/ 1601804 h 1636348"/>
                  <a:gd name="connsiteX8" fmla="*/ 656682 w 866295"/>
                  <a:gd name="connsiteY8" fmla="*/ 1259719 h 1636348"/>
                  <a:gd name="connsiteX9" fmla="*/ 836090 w 866295"/>
                  <a:gd name="connsiteY9" fmla="*/ 941855 h 1636348"/>
                  <a:gd name="connsiteX10" fmla="*/ 792480 w 866295"/>
                  <a:gd name="connsiteY10" fmla="*/ 690532 h 1636348"/>
                  <a:gd name="connsiteX11" fmla="*/ 806905 w 866295"/>
                  <a:gd name="connsiteY11" fmla="*/ 510782 h 1636348"/>
                  <a:gd name="connsiteX12" fmla="*/ 863170 w 866295"/>
                  <a:gd name="connsiteY12" fmla="*/ 355388 h 1636348"/>
                  <a:gd name="connsiteX13" fmla="*/ 701176 w 866295"/>
                  <a:gd name="connsiteY13" fmla="*/ 25347 h 1636348"/>
                  <a:gd name="connsiteX14" fmla="*/ 353786 w 866295"/>
                  <a:gd name="connsiteY14" fmla="*/ 319353 h 1636348"/>
                  <a:gd name="connsiteX15" fmla="*/ 301398 w 866295"/>
                  <a:gd name="connsiteY15" fmla="*/ 614627 h 1636348"/>
                  <a:gd name="connsiteX16" fmla="*/ 278538 w 866295"/>
                  <a:gd name="connsiteY16" fmla="*/ 379201 h 1636348"/>
                  <a:gd name="connsiteX17" fmla="*/ 689680 w 866295"/>
                  <a:gd name="connsiteY17" fmla="*/ 5412 h 1636348"/>
                  <a:gd name="connsiteX0" fmla="*/ 689680 w 866295"/>
                  <a:gd name="connsiteY0" fmla="*/ 5412 h 1636348"/>
                  <a:gd name="connsiteX1" fmla="*/ 462642 w 866295"/>
                  <a:gd name="connsiteY1" fmla="*/ 169857 h 1636348"/>
                  <a:gd name="connsiteX2" fmla="*/ 257857 w 866295"/>
                  <a:gd name="connsiteY2" fmla="*/ 343075 h 1636348"/>
                  <a:gd name="connsiteX3" fmla="*/ 256292 w 866295"/>
                  <a:gd name="connsiteY3" fmla="*/ 663658 h 1636348"/>
                  <a:gd name="connsiteX4" fmla="*/ 240439 w 866295"/>
                  <a:gd name="connsiteY4" fmla="*/ 1033432 h 1636348"/>
                  <a:gd name="connsiteX5" fmla="*/ 160292 w 866295"/>
                  <a:gd name="connsiteY5" fmla="*/ 1236449 h 1636348"/>
                  <a:gd name="connsiteX6" fmla="*/ 12725 w 866295"/>
                  <a:gd name="connsiteY6" fmla="*/ 1591733 h 1636348"/>
                  <a:gd name="connsiteX7" fmla="*/ 520337 w 866295"/>
                  <a:gd name="connsiteY7" fmla="*/ 1601804 h 1636348"/>
                  <a:gd name="connsiteX8" fmla="*/ 656682 w 866295"/>
                  <a:gd name="connsiteY8" fmla="*/ 1259719 h 1636348"/>
                  <a:gd name="connsiteX9" fmla="*/ 836090 w 866295"/>
                  <a:gd name="connsiteY9" fmla="*/ 941855 h 1636348"/>
                  <a:gd name="connsiteX10" fmla="*/ 792480 w 866295"/>
                  <a:gd name="connsiteY10" fmla="*/ 690532 h 1636348"/>
                  <a:gd name="connsiteX11" fmla="*/ 806905 w 866295"/>
                  <a:gd name="connsiteY11" fmla="*/ 510782 h 1636348"/>
                  <a:gd name="connsiteX12" fmla="*/ 863170 w 866295"/>
                  <a:gd name="connsiteY12" fmla="*/ 355388 h 1636348"/>
                  <a:gd name="connsiteX13" fmla="*/ 701176 w 866295"/>
                  <a:gd name="connsiteY13" fmla="*/ 25347 h 1636348"/>
                  <a:gd name="connsiteX14" fmla="*/ 353786 w 866295"/>
                  <a:gd name="connsiteY14" fmla="*/ 319353 h 1636348"/>
                  <a:gd name="connsiteX15" fmla="*/ 301398 w 866295"/>
                  <a:gd name="connsiteY15" fmla="*/ 614627 h 1636348"/>
                  <a:gd name="connsiteX16" fmla="*/ 278538 w 866295"/>
                  <a:gd name="connsiteY16" fmla="*/ 379201 h 1636348"/>
                  <a:gd name="connsiteX17" fmla="*/ 689680 w 866295"/>
                  <a:gd name="connsiteY17" fmla="*/ 5412 h 1636348"/>
                  <a:gd name="connsiteX0" fmla="*/ 689680 w 866295"/>
                  <a:gd name="connsiteY0" fmla="*/ 5412 h 1636348"/>
                  <a:gd name="connsiteX1" fmla="*/ 462642 w 866295"/>
                  <a:gd name="connsiteY1" fmla="*/ 169857 h 1636348"/>
                  <a:gd name="connsiteX2" fmla="*/ 257857 w 866295"/>
                  <a:gd name="connsiteY2" fmla="*/ 343075 h 1636348"/>
                  <a:gd name="connsiteX3" fmla="*/ 256292 w 866295"/>
                  <a:gd name="connsiteY3" fmla="*/ 663658 h 1636348"/>
                  <a:gd name="connsiteX4" fmla="*/ 240439 w 866295"/>
                  <a:gd name="connsiteY4" fmla="*/ 1033432 h 1636348"/>
                  <a:gd name="connsiteX5" fmla="*/ 160292 w 866295"/>
                  <a:gd name="connsiteY5" fmla="*/ 1236449 h 1636348"/>
                  <a:gd name="connsiteX6" fmla="*/ 12725 w 866295"/>
                  <a:gd name="connsiteY6" fmla="*/ 1591733 h 1636348"/>
                  <a:gd name="connsiteX7" fmla="*/ 520337 w 866295"/>
                  <a:gd name="connsiteY7" fmla="*/ 1601804 h 1636348"/>
                  <a:gd name="connsiteX8" fmla="*/ 656682 w 866295"/>
                  <a:gd name="connsiteY8" fmla="*/ 1259719 h 1636348"/>
                  <a:gd name="connsiteX9" fmla="*/ 836090 w 866295"/>
                  <a:gd name="connsiteY9" fmla="*/ 941855 h 1636348"/>
                  <a:gd name="connsiteX10" fmla="*/ 792480 w 866295"/>
                  <a:gd name="connsiteY10" fmla="*/ 690532 h 1636348"/>
                  <a:gd name="connsiteX11" fmla="*/ 806905 w 866295"/>
                  <a:gd name="connsiteY11" fmla="*/ 510782 h 1636348"/>
                  <a:gd name="connsiteX12" fmla="*/ 863170 w 866295"/>
                  <a:gd name="connsiteY12" fmla="*/ 355388 h 1636348"/>
                  <a:gd name="connsiteX13" fmla="*/ 701176 w 866295"/>
                  <a:gd name="connsiteY13" fmla="*/ 25347 h 1636348"/>
                  <a:gd name="connsiteX14" fmla="*/ 313305 w 866295"/>
                  <a:gd name="connsiteY14" fmla="*/ 359834 h 1636348"/>
                  <a:gd name="connsiteX15" fmla="*/ 301398 w 866295"/>
                  <a:gd name="connsiteY15" fmla="*/ 614627 h 1636348"/>
                  <a:gd name="connsiteX16" fmla="*/ 278538 w 866295"/>
                  <a:gd name="connsiteY16" fmla="*/ 379201 h 1636348"/>
                  <a:gd name="connsiteX17" fmla="*/ 689680 w 866295"/>
                  <a:gd name="connsiteY17" fmla="*/ 5412 h 1636348"/>
                  <a:gd name="connsiteX0" fmla="*/ 689680 w 866295"/>
                  <a:gd name="connsiteY0" fmla="*/ 5412 h 1636348"/>
                  <a:gd name="connsiteX1" fmla="*/ 462642 w 866295"/>
                  <a:gd name="connsiteY1" fmla="*/ 169857 h 1636348"/>
                  <a:gd name="connsiteX2" fmla="*/ 257857 w 866295"/>
                  <a:gd name="connsiteY2" fmla="*/ 343075 h 1636348"/>
                  <a:gd name="connsiteX3" fmla="*/ 256292 w 866295"/>
                  <a:gd name="connsiteY3" fmla="*/ 663658 h 1636348"/>
                  <a:gd name="connsiteX4" fmla="*/ 240439 w 866295"/>
                  <a:gd name="connsiteY4" fmla="*/ 1033432 h 1636348"/>
                  <a:gd name="connsiteX5" fmla="*/ 160292 w 866295"/>
                  <a:gd name="connsiteY5" fmla="*/ 1236449 h 1636348"/>
                  <a:gd name="connsiteX6" fmla="*/ 12725 w 866295"/>
                  <a:gd name="connsiteY6" fmla="*/ 1591733 h 1636348"/>
                  <a:gd name="connsiteX7" fmla="*/ 520337 w 866295"/>
                  <a:gd name="connsiteY7" fmla="*/ 1601804 h 1636348"/>
                  <a:gd name="connsiteX8" fmla="*/ 656682 w 866295"/>
                  <a:gd name="connsiteY8" fmla="*/ 1259719 h 1636348"/>
                  <a:gd name="connsiteX9" fmla="*/ 836090 w 866295"/>
                  <a:gd name="connsiteY9" fmla="*/ 941855 h 1636348"/>
                  <a:gd name="connsiteX10" fmla="*/ 792480 w 866295"/>
                  <a:gd name="connsiteY10" fmla="*/ 690532 h 1636348"/>
                  <a:gd name="connsiteX11" fmla="*/ 806905 w 866295"/>
                  <a:gd name="connsiteY11" fmla="*/ 510782 h 1636348"/>
                  <a:gd name="connsiteX12" fmla="*/ 863170 w 866295"/>
                  <a:gd name="connsiteY12" fmla="*/ 355388 h 1636348"/>
                  <a:gd name="connsiteX13" fmla="*/ 701176 w 866295"/>
                  <a:gd name="connsiteY13" fmla="*/ 25347 h 1636348"/>
                  <a:gd name="connsiteX14" fmla="*/ 313305 w 866295"/>
                  <a:gd name="connsiteY14" fmla="*/ 359834 h 1636348"/>
                  <a:gd name="connsiteX15" fmla="*/ 301398 w 866295"/>
                  <a:gd name="connsiteY15" fmla="*/ 614627 h 1636348"/>
                  <a:gd name="connsiteX16" fmla="*/ 278538 w 866295"/>
                  <a:gd name="connsiteY16" fmla="*/ 379201 h 1636348"/>
                  <a:gd name="connsiteX17" fmla="*/ 689680 w 866295"/>
                  <a:gd name="connsiteY17" fmla="*/ 5412 h 1636348"/>
                  <a:gd name="connsiteX0" fmla="*/ 689680 w 866073"/>
                  <a:gd name="connsiteY0" fmla="*/ 5412 h 1636348"/>
                  <a:gd name="connsiteX1" fmla="*/ 462642 w 866073"/>
                  <a:gd name="connsiteY1" fmla="*/ 169857 h 1636348"/>
                  <a:gd name="connsiteX2" fmla="*/ 257857 w 866073"/>
                  <a:gd name="connsiteY2" fmla="*/ 343075 h 1636348"/>
                  <a:gd name="connsiteX3" fmla="*/ 256292 w 866073"/>
                  <a:gd name="connsiteY3" fmla="*/ 663658 h 1636348"/>
                  <a:gd name="connsiteX4" fmla="*/ 240439 w 866073"/>
                  <a:gd name="connsiteY4" fmla="*/ 1033432 h 1636348"/>
                  <a:gd name="connsiteX5" fmla="*/ 160292 w 866073"/>
                  <a:gd name="connsiteY5" fmla="*/ 1236449 h 1636348"/>
                  <a:gd name="connsiteX6" fmla="*/ 12725 w 866073"/>
                  <a:gd name="connsiteY6" fmla="*/ 1591733 h 1636348"/>
                  <a:gd name="connsiteX7" fmla="*/ 520337 w 866073"/>
                  <a:gd name="connsiteY7" fmla="*/ 1601804 h 1636348"/>
                  <a:gd name="connsiteX8" fmla="*/ 656682 w 866073"/>
                  <a:gd name="connsiteY8" fmla="*/ 1259719 h 1636348"/>
                  <a:gd name="connsiteX9" fmla="*/ 836090 w 866073"/>
                  <a:gd name="connsiteY9" fmla="*/ 941855 h 1636348"/>
                  <a:gd name="connsiteX10" fmla="*/ 792480 w 866073"/>
                  <a:gd name="connsiteY10" fmla="*/ 690532 h 1636348"/>
                  <a:gd name="connsiteX11" fmla="*/ 806905 w 866073"/>
                  <a:gd name="connsiteY11" fmla="*/ 510782 h 1636348"/>
                  <a:gd name="connsiteX12" fmla="*/ 863170 w 866073"/>
                  <a:gd name="connsiteY12" fmla="*/ 355388 h 1636348"/>
                  <a:gd name="connsiteX13" fmla="*/ 705938 w 866073"/>
                  <a:gd name="connsiteY13" fmla="*/ 30109 h 1636348"/>
                  <a:gd name="connsiteX14" fmla="*/ 313305 w 866073"/>
                  <a:gd name="connsiteY14" fmla="*/ 359834 h 1636348"/>
                  <a:gd name="connsiteX15" fmla="*/ 301398 w 866073"/>
                  <a:gd name="connsiteY15" fmla="*/ 614627 h 1636348"/>
                  <a:gd name="connsiteX16" fmla="*/ 278538 w 866073"/>
                  <a:gd name="connsiteY16" fmla="*/ 379201 h 1636348"/>
                  <a:gd name="connsiteX17" fmla="*/ 689680 w 866073"/>
                  <a:gd name="connsiteY17" fmla="*/ 5412 h 1636348"/>
                  <a:gd name="connsiteX0" fmla="*/ 689680 w 866073"/>
                  <a:gd name="connsiteY0" fmla="*/ 5412 h 1636348"/>
                  <a:gd name="connsiteX1" fmla="*/ 462642 w 866073"/>
                  <a:gd name="connsiteY1" fmla="*/ 169857 h 1636348"/>
                  <a:gd name="connsiteX2" fmla="*/ 257857 w 866073"/>
                  <a:gd name="connsiteY2" fmla="*/ 343075 h 1636348"/>
                  <a:gd name="connsiteX3" fmla="*/ 256292 w 866073"/>
                  <a:gd name="connsiteY3" fmla="*/ 663658 h 1636348"/>
                  <a:gd name="connsiteX4" fmla="*/ 240439 w 866073"/>
                  <a:gd name="connsiteY4" fmla="*/ 1033432 h 1636348"/>
                  <a:gd name="connsiteX5" fmla="*/ 160292 w 866073"/>
                  <a:gd name="connsiteY5" fmla="*/ 1236449 h 1636348"/>
                  <a:gd name="connsiteX6" fmla="*/ 12725 w 866073"/>
                  <a:gd name="connsiteY6" fmla="*/ 1591733 h 1636348"/>
                  <a:gd name="connsiteX7" fmla="*/ 520337 w 866073"/>
                  <a:gd name="connsiteY7" fmla="*/ 1601804 h 1636348"/>
                  <a:gd name="connsiteX8" fmla="*/ 656682 w 866073"/>
                  <a:gd name="connsiteY8" fmla="*/ 1259719 h 1636348"/>
                  <a:gd name="connsiteX9" fmla="*/ 836090 w 866073"/>
                  <a:gd name="connsiteY9" fmla="*/ 941855 h 1636348"/>
                  <a:gd name="connsiteX10" fmla="*/ 792480 w 866073"/>
                  <a:gd name="connsiteY10" fmla="*/ 690532 h 1636348"/>
                  <a:gd name="connsiteX11" fmla="*/ 806905 w 866073"/>
                  <a:gd name="connsiteY11" fmla="*/ 510782 h 1636348"/>
                  <a:gd name="connsiteX12" fmla="*/ 863170 w 866073"/>
                  <a:gd name="connsiteY12" fmla="*/ 355388 h 1636348"/>
                  <a:gd name="connsiteX13" fmla="*/ 705938 w 866073"/>
                  <a:gd name="connsiteY13" fmla="*/ 30109 h 1636348"/>
                  <a:gd name="connsiteX14" fmla="*/ 313305 w 866073"/>
                  <a:gd name="connsiteY14" fmla="*/ 359834 h 1636348"/>
                  <a:gd name="connsiteX15" fmla="*/ 301398 w 866073"/>
                  <a:gd name="connsiteY15" fmla="*/ 614627 h 1636348"/>
                  <a:gd name="connsiteX16" fmla="*/ 278538 w 866073"/>
                  <a:gd name="connsiteY16" fmla="*/ 379201 h 1636348"/>
                  <a:gd name="connsiteX17" fmla="*/ 689680 w 866073"/>
                  <a:gd name="connsiteY17" fmla="*/ 5412 h 1636348"/>
                  <a:gd name="connsiteX0" fmla="*/ 689680 w 866073"/>
                  <a:gd name="connsiteY0" fmla="*/ 5412 h 1636348"/>
                  <a:gd name="connsiteX1" fmla="*/ 462642 w 866073"/>
                  <a:gd name="connsiteY1" fmla="*/ 169857 h 1636348"/>
                  <a:gd name="connsiteX2" fmla="*/ 257857 w 866073"/>
                  <a:gd name="connsiteY2" fmla="*/ 343075 h 1636348"/>
                  <a:gd name="connsiteX3" fmla="*/ 256292 w 866073"/>
                  <a:gd name="connsiteY3" fmla="*/ 663658 h 1636348"/>
                  <a:gd name="connsiteX4" fmla="*/ 240439 w 866073"/>
                  <a:gd name="connsiteY4" fmla="*/ 1033432 h 1636348"/>
                  <a:gd name="connsiteX5" fmla="*/ 160292 w 866073"/>
                  <a:gd name="connsiteY5" fmla="*/ 1236449 h 1636348"/>
                  <a:gd name="connsiteX6" fmla="*/ 12725 w 866073"/>
                  <a:gd name="connsiteY6" fmla="*/ 1591733 h 1636348"/>
                  <a:gd name="connsiteX7" fmla="*/ 520337 w 866073"/>
                  <a:gd name="connsiteY7" fmla="*/ 1601804 h 1636348"/>
                  <a:gd name="connsiteX8" fmla="*/ 656682 w 866073"/>
                  <a:gd name="connsiteY8" fmla="*/ 1259719 h 1636348"/>
                  <a:gd name="connsiteX9" fmla="*/ 836090 w 866073"/>
                  <a:gd name="connsiteY9" fmla="*/ 941855 h 1636348"/>
                  <a:gd name="connsiteX10" fmla="*/ 792480 w 866073"/>
                  <a:gd name="connsiteY10" fmla="*/ 690532 h 1636348"/>
                  <a:gd name="connsiteX11" fmla="*/ 806905 w 866073"/>
                  <a:gd name="connsiteY11" fmla="*/ 510782 h 1636348"/>
                  <a:gd name="connsiteX12" fmla="*/ 863170 w 866073"/>
                  <a:gd name="connsiteY12" fmla="*/ 355388 h 1636348"/>
                  <a:gd name="connsiteX13" fmla="*/ 705938 w 866073"/>
                  <a:gd name="connsiteY13" fmla="*/ 25347 h 1636348"/>
                  <a:gd name="connsiteX14" fmla="*/ 313305 w 866073"/>
                  <a:gd name="connsiteY14" fmla="*/ 359834 h 1636348"/>
                  <a:gd name="connsiteX15" fmla="*/ 301398 w 866073"/>
                  <a:gd name="connsiteY15" fmla="*/ 614627 h 1636348"/>
                  <a:gd name="connsiteX16" fmla="*/ 278538 w 866073"/>
                  <a:gd name="connsiteY16" fmla="*/ 379201 h 1636348"/>
                  <a:gd name="connsiteX17" fmla="*/ 689680 w 866073"/>
                  <a:gd name="connsiteY17" fmla="*/ 5412 h 1636348"/>
                  <a:gd name="connsiteX0" fmla="*/ 689680 w 866073"/>
                  <a:gd name="connsiteY0" fmla="*/ 5412 h 1636348"/>
                  <a:gd name="connsiteX1" fmla="*/ 462642 w 866073"/>
                  <a:gd name="connsiteY1" fmla="*/ 169857 h 1636348"/>
                  <a:gd name="connsiteX2" fmla="*/ 257857 w 866073"/>
                  <a:gd name="connsiteY2" fmla="*/ 343075 h 1636348"/>
                  <a:gd name="connsiteX3" fmla="*/ 256292 w 866073"/>
                  <a:gd name="connsiteY3" fmla="*/ 663658 h 1636348"/>
                  <a:gd name="connsiteX4" fmla="*/ 240439 w 866073"/>
                  <a:gd name="connsiteY4" fmla="*/ 1033432 h 1636348"/>
                  <a:gd name="connsiteX5" fmla="*/ 160292 w 866073"/>
                  <a:gd name="connsiteY5" fmla="*/ 1236449 h 1636348"/>
                  <a:gd name="connsiteX6" fmla="*/ 12725 w 866073"/>
                  <a:gd name="connsiteY6" fmla="*/ 1591733 h 1636348"/>
                  <a:gd name="connsiteX7" fmla="*/ 520337 w 866073"/>
                  <a:gd name="connsiteY7" fmla="*/ 1601804 h 1636348"/>
                  <a:gd name="connsiteX8" fmla="*/ 656682 w 866073"/>
                  <a:gd name="connsiteY8" fmla="*/ 1259719 h 1636348"/>
                  <a:gd name="connsiteX9" fmla="*/ 836090 w 866073"/>
                  <a:gd name="connsiteY9" fmla="*/ 941855 h 1636348"/>
                  <a:gd name="connsiteX10" fmla="*/ 792480 w 866073"/>
                  <a:gd name="connsiteY10" fmla="*/ 690532 h 1636348"/>
                  <a:gd name="connsiteX11" fmla="*/ 806905 w 866073"/>
                  <a:gd name="connsiteY11" fmla="*/ 510782 h 1636348"/>
                  <a:gd name="connsiteX12" fmla="*/ 863170 w 866073"/>
                  <a:gd name="connsiteY12" fmla="*/ 355388 h 1636348"/>
                  <a:gd name="connsiteX13" fmla="*/ 705938 w 866073"/>
                  <a:gd name="connsiteY13" fmla="*/ 25347 h 1636348"/>
                  <a:gd name="connsiteX14" fmla="*/ 313305 w 866073"/>
                  <a:gd name="connsiteY14" fmla="*/ 359834 h 1636348"/>
                  <a:gd name="connsiteX15" fmla="*/ 301398 w 866073"/>
                  <a:gd name="connsiteY15" fmla="*/ 614627 h 1636348"/>
                  <a:gd name="connsiteX16" fmla="*/ 278538 w 866073"/>
                  <a:gd name="connsiteY16" fmla="*/ 379201 h 1636348"/>
                  <a:gd name="connsiteX17" fmla="*/ 689680 w 866073"/>
                  <a:gd name="connsiteY17" fmla="*/ 5412 h 1636348"/>
                  <a:gd name="connsiteX0" fmla="*/ 689680 w 865748"/>
                  <a:gd name="connsiteY0" fmla="*/ 5412 h 1636348"/>
                  <a:gd name="connsiteX1" fmla="*/ 462642 w 865748"/>
                  <a:gd name="connsiteY1" fmla="*/ 169857 h 1636348"/>
                  <a:gd name="connsiteX2" fmla="*/ 257857 w 865748"/>
                  <a:gd name="connsiteY2" fmla="*/ 343075 h 1636348"/>
                  <a:gd name="connsiteX3" fmla="*/ 256292 w 865748"/>
                  <a:gd name="connsiteY3" fmla="*/ 663658 h 1636348"/>
                  <a:gd name="connsiteX4" fmla="*/ 240439 w 865748"/>
                  <a:gd name="connsiteY4" fmla="*/ 1033432 h 1636348"/>
                  <a:gd name="connsiteX5" fmla="*/ 160292 w 865748"/>
                  <a:gd name="connsiteY5" fmla="*/ 1236449 h 1636348"/>
                  <a:gd name="connsiteX6" fmla="*/ 12725 w 865748"/>
                  <a:gd name="connsiteY6" fmla="*/ 1591733 h 1636348"/>
                  <a:gd name="connsiteX7" fmla="*/ 520337 w 865748"/>
                  <a:gd name="connsiteY7" fmla="*/ 1601804 h 1636348"/>
                  <a:gd name="connsiteX8" fmla="*/ 656682 w 865748"/>
                  <a:gd name="connsiteY8" fmla="*/ 1259719 h 1636348"/>
                  <a:gd name="connsiteX9" fmla="*/ 836090 w 865748"/>
                  <a:gd name="connsiteY9" fmla="*/ 941855 h 1636348"/>
                  <a:gd name="connsiteX10" fmla="*/ 792480 w 865748"/>
                  <a:gd name="connsiteY10" fmla="*/ 690532 h 1636348"/>
                  <a:gd name="connsiteX11" fmla="*/ 806905 w 865748"/>
                  <a:gd name="connsiteY11" fmla="*/ 510782 h 1636348"/>
                  <a:gd name="connsiteX12" fmla="*/ 863170 w 865748"/>
                  <a:gd name="connsiteY12" fmla="*/ 355388 h 1636348"/>
                  <a:gd name="connsiteX13" fmla="*/ 713082 w 865748"/>
                  <a:gd name="connsiteY13" fmla="*/ 13441 h 1636348"/>
                  <a:gd name="connsiteX14" fmla="*/ 313305 w 865748"/>
                  <a:gd name="connsiteY14" fmla="*/ 359834 h 1636348"/>
                  <a:gd name="connsiteX15" fmla="*/ 301398 w 865748"/>
                  <a:gd name="connsiteY15" fmla="*/ 614627 h 1636348"/>
                  <a:gd name="connsiteX16" fmla="*/ 278538 w 865748"/>
                  <a:gd name="connsiteY16" fmla="*/ 379201 h 1636348"/>
                  <a:gd name="connsiteX17" fmla="*/ 689680 w 865748"/>
                  <a:gd name="connsiteY17" fmla="*/ 5412 h 1636348"/>
                  <a:gd name="connsiteX0" fmla="*/ 689680 w 865748"/>
                  <a:gd name="connsiteY0" fmla="*/ 5412 h 1636348"/>
                  <a:gd name="connsiteX1" fmla="*/ 462642 w 865748"/>
                  <a:gd name="connsiteY1" fmla="*/ 169857 h 1636348"/>
                  <a:gd name="connsiteX2" fmla="*/ 257857 w 865748"/>
                  <a:gd name="connsiteY2" fmla="*/ 343075 h 1636348"/>
                  <a:gd name="connsiteX3" fmla="*/ 256292 w 865748"/>
                  <a:gd name="connsiteY3" fmla="*/ 663658 h 1636348"/>
                  <a:gd name="connsiteX4" fmla="*/ 240439 w 865748"/>
                  <a:gd name="connsiteY4" fmla="*/ 1033432 h 1636348"/>
                  <a:gd name="connsiteX5" fmla="*/ 160292 w 865748"/>
                  <a:gd name="connsiteY5" fmla="*/ 1236449 h 1636348"/>
                  <a:gd name="connsiteX6" fmla="*/ 12725 w 865748"/>
                  <a:gd name="connsiteY6" fmla="*/ 1591733 h 1636348"/>
                  <a:gd name="connsiteX7" fmla="*/ 520337 w 865748"/>
                  <a:gd name="connsiteY7" fmla="*/ 1601804 h 1636348"/>
                  <a:gd name="connsiteX8" fmla="*/ 656682 w 865748"/>
                  <a:gd name="connsiteY8" fmla="*/ 1259719 h 1636348"/>
                  <a:gd name="connsiteX9" fmla="*/ 836090 w 865748"/>
                  <a:gd name="connsiteY9" fmla="*/ 941855 h 1636348"/>
                  <a:gd name="connsiteX10" fmla="*/ 792480 w 865748"/>
                  <a:gd name="connsiteY10" fmla="*/ 690532 h 1636348"/>
                  <a:gd name="connsiteX11" fmla="*/ 806905 w 865748"/>
                  <a:gd name="connsiteY11" fmla="*/ 510782 h 1636348"/>
                  <a:gd name="connsiteX12" fmla="*/ 863170 w 865748"/>
                  <a:gd name="connsiteY12" fmla="*/ 355388 h 1636348"/>
                  <a:gd name="connsiteX13" fmla="*/ 713082 w 865748"/>
                  <a:gd name="connsiteY13" fmla="*/ 13441 h 1636348"/>
                  <a:gd name="connsiteX14" fmla="*/ 313305 w 865748"/>
                  <a:gd name="connsiteY14" fmla="*/ 359834 h 1636348"/>
                  <a:gd name="connsiteX15" fmla="*/ 301398 w 865748"/>
                  <a:gd name="connsiteY15" fmla="*/ 614627 h 1636348"/>
                  <a:gd name="connsiteX16" fmla="*/ 278538 w 865748"/>
                  <a:gd name="connsiteY16" fmla="*/ 379201 h 1636348"/>
                  <a:gd name="connsiteX17" fmla="*/ 689680 w 865748"/>
                  <a:gd name="connsiteY17" fmla="*/ 5412 h 1636348"/>
                  <a:gd name="connsiteX0" fmla="*/ 689680 w 863215"/>
                  <a:gd name="connsiteY0" fmla="*/ 6896 h 1637832"/>
                  <a:gd name="connsiteX1" fmla="*/ 462642 w 863215"/>
                  <a:gd name="connsiteY1" fmla="*/ 171341 h 1637832"/>
                  <a:gd name="connsiteX2" fmla="*/ 257857 w 863215"/>
                  <a:gd name="connsiteY2" fmla="*/ 344559 h 1637832"/>
                  <a:gd name="connsiteX3" fmla="*/ 256292 w 863215"/>
                  <a:gd name="connsiteY3" fmla="*/ 665142 h 1637832"/>
                  <a:gd name="connsiteX4" fmla="*/ 240439 w 863215"/>
                  <a:gd name="connsiteY4" fmla="*/ 1034916 h 1637832"/>
                  <a:gd name="connsiteX5" fmla="*/ 160292 w 863215"/>
                  <a:gd name="connsiteY5" fmla="*/ 1237933 h 1637832"/>
                  <a:gd name="connsiteX6" fmla="*/ 12725 w 863215"/>
                  <a:gd name="connsiteY6" fmla="*/ 1593217 h 1637832"/>
                  <a:gd name="connsiteX7" fmla="*/ 520337 w 863215"/>
                  <a:gd name="connsiteY7" fmla="*/ 1603288 h 1637832"/>
                  <a:gd name="connsiteX8" fmla="*/ 656682 w 863215"/>
                  <a:gd name="connsiteY8" fmla="*/ 1261203 h 1637832"/>
                  <a:gd name="connsiteX9" fmla="*/ 836090 w 863215"/>
                  <a:gd name="connsiteY9" fmla="*/ 943339 h 1637832"/>
                  <a:gd name="connsiteX10" fmla="*/ 792480 w 863215"/>
                  <a:gd name="connsiteY10" fmla="*/ 692016 h 1637832"/>
                  <a:gd name="connsiteX11" fmla="*/ 806905 w 863215"/>
                  <a:gd name="connsiteY11" fmla="*/ 512266 h 1637832"/>
                  <a:gd name="connsiteX12" fmla="*/ 863170 w 863215"/>
                  <a:gd name="connsiteY12" fmla="*/ 356872 h 1637832"/>
                  <a:gd name="connsiteX13" fmla="*/ 796699 w 863215"/>
                  <a:gd name="connsiteY13" fmla="*/ 92236 h 1637832"/>
                  <a:gd name="connsiteX14" fmla="*/ 713082 w 863215"/>
                  <a:gd name="connsiteY14" fmla="*/ 14925 h 1637832"/>
                  <a:gd name="connsiteX15" fmla="*/ 313305 w 863215"/>
                  <a:gd name="connsiteY15" fmla="*/ 361318 h 1637832"/>
                  <a:gd name="connsiteX16" fmla="*/ 301398 w 863215"/>
                  <a:gd name="connsiteY16" fmla="*/ 616111 h 1637832"/>
                  <a:gd name="connsiteX17" fmla="*/ 278538 w 863215"/>
                  <a:gd name="connsiteY17" fmla="*/ 380685 h 1637832"/>
                  <a:gd name="connsiteX18" fmla="*/ 689680 w 863215"/>
                  <a:gd name="connsiteY18" fmla="*/ 6896 h 1637832"/>
                  <a:gd name="connsiteX0" fmla="*/ 689680 w 864172"/>
                  <a:gd name="connsiteY0" fmla="*/ 5413 h 1636349"/>
                  <a:gd name="connsiteX1" fmla="*/ 462642 w 864172"/>
                  <a:gd name="connsiteY1" fmla="*/ 169858 h 1636349"/>
                  <a:gd name="connsiteX2" fmla="*/ 257857 w 864172"/>
                  <a:gd name="connsiteY2" fmla="*/ 343076 h 1636349"/>
                  <a:gd name="connsiteX3" fmla="*/ 256292 w 864172"/>
                  <a:gd name="connsiteY3" fmla="*/ 663659 h 1636349"/>
                  <a:gd name="connsiteX4" fmla="*/ 240439 w 864172"/>
                  <a:gd name="connsiteY4" fmla="*/ 1033433 h 1636349"/>
                  <a:gd name="connsiteX5" fmla="*/ 160292 w 864172"/>
                  <a:gd name="connsiteY5" fmla="*/ 1236450 h 1636349"/>
                  <a:gd name="connsiteX6" fmla="*/ 12725 w 864172"/>
                  <a:gd name="connsiteY6" fmla="*/ 1591734 h 1636349"/>
                  <a:gd name="connsiteX7" fmla="*/ 520337 w 864172"/>
                  <a:gd name="connsiteY7" fmla="*/ 1601805 h 1636349"/>
                  <a:gd name="connsiteX8" fmla="*/ 656682 w 864172"/>
                  <a:gd name="connsiteY8" fmla="*/ 1259720 h 1636349"/>
                  <a:gd name="connsiteX9" fmla="*/ 836090 w 864172"/>
                  <a:gd name="connsiteY9" fmla="*/ 941856 h 1636349"/>
                  <a:gd name="connsiteX10" fmla="*/ 792480 w 864172"/>
                  <a:gd name="connsiteY10" fmla="*/ 690533 h 1636349"/>
                  <a:gd name="connsiteX11" fmla="*/ 806905 w 864172"/>
                  <a:gd name="connsiteY11" fmla="*/ 510783 h 1636349"/>
                  <a:gd name="connsiteX12" fmla="*/ 863170 w 864172"/>
                  <a:gd name="connsiteY12" fmla="*/ 355389 h 1636349"/>
                  <a:gd name="connsiteX13" fmla="*/ 839563 w 864172"/>
                  <a:gd name="connsiteY13" fmla="*/ 219341 h 1636349"/>
                  <a:gd name="connsiteX14" fmla="*/ 796699 w 864172"/>
                  <a:gd name="connsiteY14" fmla="*/ 90753 h 1636349"/>
                  <a:gd name="connsiteX15" fmla="*/ 713082 w 864172"/>
                  <a:gd name="connsiteY15" fmla="*/ 13442 h 1636349"/>
                  <a:gd name="connsiteX16" fmla="*/ 313305 w 864172"/>
                  <a:gd name="connsiteY16" fmla="*/ 359835 h 1636349"/>
                  <a:gd name="connsiteX17" fmla="*/ 301398 w 864172"/>
                  <a:gd name="connsiteY17" fmla="*/ 614628 h 1636349"/>
                  <a:gd name="connsiteX18" fmla="*/ 278538 w 864172"/>
                  <a:gd name="connsiteY18" fmla="*/ 379202 h 1636349"/>
                  <a:gd name="connsiteX19" fmla="*/ 689680 w 864172"/>
                  <a:gd name="connsiteY19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96699 w 865186"/>
                  <a:gd name="connsiteY15" fmla="*/ 90753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301398 w 865186"/>
                  <a:gd name="connsiteY18" fmla="*/ 614628 h 1636349"/>
                  <a:gd name="connsiteX19" fmla="*/ 278538 w 865186"/>
                  <a:gd name="connsiteY19" fmla="*/ 379202 h 1636349"/>
                  <a:gd name="connsiteX20" fmla="*/ 689680 w 865186"/>
                  <a:gd name="connsiteY20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96699 w 865186"/>
                  <a:gd name="connsiteY15" fmla="*/ 90753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301398 w 865186"/>
                  <a:gd name="connsiteY18" fmla="*/ 614628 h 1636349"/>
                  <a:gd name="connsiteX19" fmla="*/ 278538 w 865186"/>
                  <a:gd name="connsiteY19" fmla="*/ 379202 h 1636349"/>
                  <a:gd name="connsiteX20" fmla="*/ 689680 w 865186"/>
                  <a:gd name="connsiteY20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96699 w 865186"/>
                  <a:gd name="connsiteY15" fmla="*/ 90753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301398 w 865186"/>
                  <a:gd name="connsiteY18" fmla="*/ 614628 h 1636349"/>
                  <a:gd name="connsiteX19" fmla="*/ 278538 w 865186"/>
                  <a:gd name="connsiteY19" fmla="*/ 379202 h 1636349"/>
                  <a:gd name="connsiteX20" fmla="*/ 689680 w 865186"/>
                  <a:gd name="connsiteY20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96699 w 865186"/>
                  <a:gd name="connsiteY15" fmla="*/ 90753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278538 w 865186"/>
                  <a:gd name="connsiteY18" fmla="*/ 379202 h 1636349"/>
                  <a:gd name="connsiteX19" fmla="*/ 689680 w 865186"/>
                  <a:gd name="connsiteY19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96699 w 865186"/>
                  <a:gd name="connsiteY15" fmla="*/ 90753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278538 w 865186"/>
                  <a:gd name="connsiteY18" fmla="*/ 379202 h 1636349"/>
                  <a:gd name="connsiteX19" fmla="*/ 689680 w 865186"/>
                  <a:gd name="connsiteY19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96699 w 865186"/>
                  <a:gd name="connsiteY15" fmla="*/ 90753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278538 w 865186"/>
                  <a:gd name="connsiteY18" fmla="*/ 379202 h 1636349"/>
                  <a:gd name="connsiteX19" fmla="*/ 689680 w 865186"/>
                  <a:gd name="connsiteY19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10974 w 865186"/>
                  <a:gd name="connsiteY15" fmla="*/ 133616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278538 w 865186"/>
                  <a:gd name="connsiteY18" fmla="*/ 379202 h 1636349"/>
                  <a:gd name="connsiteX19" fmla="*/ 689680 w 865186"/>
                  <a:gd name="connsiteY19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10974 w 865186"/>
                  <a:gd name="connsiteY15" fmla="*/ 133616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278538 w 865186"/>
                  <a:gd name="connsiteY18" fmla="*/ 379202 h 1636349"/>
                  <a:gd name="connsiteX19" fmla="*/ 689680 w 865186"/>
                  <a:gd name="connsiteY19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08593 w 865186"/>
                  <a:gd name="connsiteY15" fmla="*/ 119328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278538 w 865186"/>
                  <a:gd name="connsiteY18" fmla="*/ 379202 h 1636349"/>
                  <a:gd name="connsiteX19" fmla="*/ 689680 w 865186"/>
                  <a:gd name="connsiteY19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08593 w 865186"/>
                  <a:gd name="connsiteY15" fmla="*/ 119328 h 1636349"/>
                  <a:gd name="connsiteX16" fmla="*/ 713082 w 865186"/>
                  <a:gd name="connsiteY16" fmla="*/ 13442 h 1636349"/>
                  <a:gd name="connsiteX17" fmla="*/ 313305 w 865186"/>
                  <a:gd name="connsiteY17" fmla="*/ 359835 h 1636349"/>
                  <a:gd name="connsiteX18" fmla="*/ 278538 w 865186"/>
                  <a:gd name="connsiteY18" fmla="*/ 379202 h 1636349"/>
                  <a:gd name="connsiteX19" fmla="*/ 689680 w 865186"/>
                  <a:gd name="connsiteY19" fmla="*/ 5413 h 1636349"/>
                  <a:gd name="connsiteX0" fmla="*/ 689680 w 865186"/>
                  <a:gd name="connsiteY0" fmla="*/ 8867 h 1639803"/>
                  <a:gd name="connsiteX1" fmla="*/ 462642 w 865186"/>
                  <a:gd name="connsiteY1" fmla="*/ 173312 h 1639803"/>
                  <a:gd name="connsiteX2" fmla="*/ 257857 w 865186"/>
                  <a:gd name="connsiteY2" fmla="*/ 346530 h 1639803"/>
                  <a:gd name="connsiteX3" fmla="*/ 256292 w 865186"/>
                  <a:gd name="connsiteY3" fmla="*/ 667113 h 1639803"/>
                  <a:gd name="connsiteX4" fmla="*/ 240439 w 865186"/>
                  <a:gd name="connsiteY4" fmla="*/ 1036887 h 1639803"/>
                  <a:gd name="connsiteX5" fmla="*/ 160292 w 865186"/>
                  <a:gd name="connsiteY5" fmla="*/ 1239904 h 1639803"/>
                  <a:gd name="connsiteX6" fmla="*/ 12725 w 865186"/>
                  <a:gd name="connsiteY6" fmla="*/ 1595188 h 1639803"/>
                  <a:gd name="connsiteX7" fmla="*/ 520337 w 865186"/>
                  <a:gd name="connsiteY7" fmla="*/ 1605259 h 1639803"/>
                  <a:gd name="connsiteX8" fmla="*/ 656682 w 865186"/>
                  <a:gd name="connsiteY8" fmla="*/ 1263174 h 1639803"/>
                  <a:gd name="connsiteX9" fmla="*/ 836090 w 865186"/>
                  <a:gd name="connsiteY9" fmla="*/ 945310 h 1639803"/>
                  <a:gd name="connsiteX10" fmla="*/ 792480 w 865186"/>
                  <a:gd name="connsiteY10" fmla="*/ 693987 h 1639803"/>
                  <a:gd name="connsiteX11" fmla="*/ 806905 w 865186"/>
                  <a:gd name="connsiteY11" fmla="*/ 514237 h 1639803"/>
                  <a:gd name="connsiteX12" fmla="*/ 863170 w 865186"/>
                  <a:gd name="connsiteY12" fmla="*/ 358843 h 1639803"/>
                  <a:gd name="connsiteX13" fmla="*/ 851468 w 865186"/>
                  <a:gd name="connsiteY13" fmla="*/ 294232 h 1639803"/>
                  <a:gd name="connsiteX14" fmla="*/ 839563 w 865186"/>
                  <a:gd name="connsiteY14" fmla="*/ 222795 h 1639803"/>
                  <a:gd name="connsiteX15" fmla="*/ 708593 w 865186"/>
                  <a:gd name="connsiteY15" fmla="*/ 122782 h 1639803"/>
                  <a:gd name="connsiteX16" fmla="*/ 708593 w 865186"/>
                  <a:gd name="connsiteY16" fmla="*/ 60870 h 1639803"/>
                  <a:gd name="connsiteX17" fmla="*/ 713082 w 865186"/>
                  <a:gd name="connsiteY17" fmla="*/ 16896 h 1639803"/>
                  <a:gd name="connsiteX18" fmla="*/ 313305 w 865186"/>
                  <a:gd name="connsiteY18" fmla="*/ 363289 h 1639803"/>
                  <a:gd name="connsiteX19" fmla="*/ 278538 w 865186"/>
                  <a:gd name="connsiteY19" fmla="*/ 382656 h 1639803"/>
                  <a:gd name="connsiteX20" fmla="*/ 689680 w 865186"/>
                  <a:gd name="connsiteY20" fmla="*/ 8867 h 1639803"/>
                  <a:gd name="connsiteX0" fmla="*/ 689680 w 865186"/>
                  <a:gd name="connsiteY0" fmla="*/ 8867 h 1639803"/>
                  <a:gd name="connsiteX1" fmla="*/ 462642 w 865186"/>
                  <a:gd name="connsiteY1" fmla="*/ 173312 h 1639803"/>
                  <a:gd name="connsiteX2" fmla="*/ 257857 w 865186"/>
                  <a:gd name="connsiteY2" fmla="*/ 346530 h 1639803"/>
                  <a:gd name="connsiteX3" fmla="*/ 256292 w 865186"/>
                  <a:gd name="connsiteY3" fmla="*/ 667113 h 1639803"/>
                  <a:gd name="connsiteX4" fmla="*/ 240439 w 865186"/>
                  <a:gd name="connsiteY4" fmla="*/ 1036887 h 1639803"/>
                  <a:gd name="connsiteX5" fmla="*/ 160292 w 865186"/>
                  <a:gd name="connsiteY5" fmla="*/ 1239904 h 1639803"/>
                  <a:gd name="connsiteX6" fmla="*/ 12725 w 865186"/>
                  <a:gd name="connsiteY6" fmla="*/ 1595188 h 1639803"/>
                  <a:gd name="connsiteX7" fmla="*/ 520337 w 865186"/>
                  <a:gd name="connsiteY7" fmla="*/ 1605259 h 1639803"/>
                  <a:gd name="connsiteX8" fmla="*/ 656682 w 865186"/>
                  <a:gd name="connsiteY8" fmla="*/ 1263174 h 1639803"/>
                  <a:gd name="connsiteX9" fmla="*/ 836090 w 865186"/>
                  <a:gd name="connsiteY9" fmla="*/ 945310 h 1639803"/>
                  <a:gd name="connsiteX10" fmla="*/ 792480 w 865186"/>
                  <a:gd name="connsiteY10" fmla="*/ 693987 h 1639803"/>
                  <a:gd name="connsiteX11" fmla="*/ 806905 w 865186"/>
                  <a:gd name="connsiteY11" fmla="*/ 514237 h 1639803"/>
                  <a:gd name="connsiteX12" fmla="*/ 863170 w 865186"/>
                  <a:gd name="connsiteY12" fmla="*/ 358843 h 1639803"/>
                  <a:gd name="connsiteX13" fmla="*/ 851468 w 865186"/>
                  <a:gd name="connsiteY13" fmla="*/ 294232 h 1639803"/>
                  <a:gd name="connsiteX14" fmla="*/ 839563 w 865186"/>
                  <a:gd name="connsiteY14" fmla="*/ 222795 h 1639803"/>
                  <a:gd name="connsiteX15" fmla="*/ 732406 w 865186"/>
                  <a:gd name="connsiteY15" fmla="*/ 134688 h 1639803"/>
                  <a:gd name="connsiteX16" fmla="*/ 708593 w 865186"/>
                  <a:gd name="connsiteY16" fmla="*/ 122782 h 1639803"/>
                  <a:gd name="connsiteX17" fmla="*/ 708593 w 865186"/>
                  <a:gd name="connsiteY17" fmla="*/ 60870 h 1639803"/>
                  <a:gd name="connsiteX18" fmla="*/ 713082 w 865186"/>
                  <a:gd name="connsiteY18" fmla="*/ 16896 h 1639803"/>
                  <a:gd name="connsiteX19" fmla="*/ 313305 w 865186"/>
                  <a:gd name="connsiteY19" fmla="*/ 363289 h 1639803"/>
                  <a:gd name="connsiteX20" fmla="*/ 278538 w 865186"/>
                  <a:gd name="connsiteY20" fmla="*/ 382656 h 1639803"/>
                  <a:gd name="connsiteX21" fmla="*/ 689680 w 865186"/>
                  <a:gd name="connsiteY21" fmla="*/ 8867 h 1639803"/>
                  <a:gd name="connsiteX0" fmla="*/ 689680 w 865186"/>
                  <a:gd name="connsiteY0" fmla="*/ 8867 h 1639803"/>
                  <a:gd name="connsiteX1" fmla="*/ 462642 w 865186"/>
                  <a:gd name="connsiteY1" fmla="*/ 173312 h 1639803"/>
                  <a:gd name="connsiteX2" fmla="*/ 257857 w 865186"/>
                  <a:gd name="connsiteY2" fmla="*/ 346530 h 1639803"/>
                  <a:gd name="connsiteX3" fmla="*/ 256292 w 865186"/>
                  <a:gd name="connsiteY3" fmla="*/ 667113 h 1639803"/>
                  <a:gd name="connsiteX4" fmla="*/ 240439 w 865186"/>
                  <a:gd name="connsiteY4" fmla="*/ 1036887 h 1639803"/>
                  <a:gd name="connsiteX5" fmla="*/ 160292 w 865186"/>
                  <a:gd name="connsiteY5" fmla="*/ 1239904 h 1639803"/>
                  <a:gd name="connsiteX6" fmla="*/ 12725 w 865186"/>
                  <a:gd name="connsiteY6" fmla="*/ 1595188 h 1639803"/>
                  <a:gd name="connsiteX7" fmla="*/ 520337 w 865186"/>
                  <a:gd name="connsiteY7" fmla="*/ 1605259 h 1639803"/>
                  <a:gd name="connsiteX8" fmla="*/ 656682 w 865186"/>
                  <a:gd name="connsiteY8" fmla="*/ 1263174 h 1639803"/>
                  <a:gd name="connsiteX9" fmla="*/ 836090 w 865186"/>
                  <a:gd name="connsiteY9" fmla="*/ 945310 h 1639803"/>
                  <a:gd name="connsiteX10" fmla="*/ 792480 w 865186"/>
                  <a:gd name="connsiteY10" fmla="*/ 693987 h 1639803"/>
                  <a:gd name="connsiteX11" fmla="*/ 806905 w 865186"/>
                  <a:gd name="connsiteY11" fmla="*/ 514237 h 1639803"/>
                  <a:gd name="connsiteX12" fmla="*/ 863170 w 865186"/>
                  <a:gd name="connsiteY12" fmla="*/ 358843 h 1639803"/>
                  <a:gd name="connsiteX13" fmla="*/ 851468 w 865186"/>
                  <a:gd name="connsiteY13" fmla="*/ 294232 h 1639803"/>
                  <a:gd name="connsiteX14" fmla="*/ 839563 w 865186"/>
                  <a:gd name="connsiteY14" fmla="*/ 222795 h 1639803"/>
                  <a:gd name="connsiteX15" fmla="*/ 780031 w 865186"/>
                  <a:gd name="connsiteY15" fmla="*/ 177551 h 1639803"/>
                  <a:gd name="connsiteX16" fmla="*/ 732406 w 865186"/>
                  <a:gd name="connsiteY16" fmla="*/ 134688 h 1639803"/>
                  <a:gd name="connsiteX17" fmla="*/ 708593 w 865186"/>
                  <a:gd name="connsiteY17" fmla="*/ 122782 h 1639803"/>
                  <a:gd name="connsiteX18" fmla="*/ 708593 w 865186"/>
                  <a:gd name="connsiteY18" fmla="*/ 60870 h 1639803"/>
                  <a:gd name="connsiteX19" fmla="*/ 713082 w 865186"/>
                  <a:gd name="connsiteY19" fmla="*/ 16896 h 1639803"/>
                  <a:gd name="connsiteX20" fmla="*/ 313305 w 865186"/>
                  <a:gd name="connsiteY20" fmla="*/ 363289 h 1639803"/>
                  <a:gd name="connsiteX21" fmla="*/ 278538 w 865186"/>
                  <a:gd name="connsiteY21" fmla="*/ 382656 h 1639803"/>
                  <a:gd name="connsiteX22" fmla="*/ 689680 w 865186"/>
                  <a:gd name="connsiteY22" fmla="*/ 8867 h 1639803"/>
                  <a:gd name="connsiteX0" fmla="*/ 689680 w 865186"/>
                  <a:gd name="connsiteY0" fmla="*/ 8867 h 1639803"/>
                  <a:gd name="connsiteX1" fmla="*/ 462642 w 865186"/>
                  <a:gd name="connsiteY1" fmla="*/ 173312 h 1639803"/>
                  <a:gd name="connsiteX2" fmla="*/ 257857 w 865186"/>
                  <a:gd name="connsiteY2" fmla="*/ 346530 h 1639803"/>
                  <a:gd name="connsiteX3" fmla="*/ 256292 w 865186"/>
                  <a:gd name="connsiteY3" fmla="*/ 667113 h 1639803"/>
                  <a:gd name="connsiteX4" fmla="*/ 240439 w 865186"/>
                  <a:gd name="connsiteY4" fmla="*/ 1036887 h 1639803"/>
                  <a:gd name="connsiteX5" fmla="*/ 160292 w 865186"/>
                  <a:gd name="connsiteY5" fmla="*/ 1239904 h 1639803"/>
                  <a:gd name="connsiteX6" fmla="*/ 12725 w 865186"/>
                  <a:gd name="connsiteY6" fmla="*/ 1595188 h 1639803"/>
                  <a:gd name="connsiteX7" fmla="*/ 520337 w 865186"/>
                  <a:gd name="connsiteY7" fmla="*/ 1605259 h 1639803"/>
                  <a:gd name="connsiteX8" fmla="*/ 656682 w 865186"/>
                  <a:gd name="connsiteY8" fmla="*/ 1263174 h 1639803"/>
                  <a:gd name="connsiteX9" fmla="*/ 836090 w 865186"/>
                  <a:gd name="connsiteY9" fmla="*/ 945310 h 1639803"/>
                  <a:gd name="connsiteX10" fmla="*/ 792480 w 865186"/>
                  <a:gd name="connsiteY10" fmla="*/ 693987 h 1639803"/>
                  <a:gd name="connsiteX11" fmla="*/ 806905 w 865186"/>
                  <a:gd name="connsiteY11" fmla="*/ 514237 h 1639803"/>
                  <a:gd name="connsiteX12" fmla="*/ 863170 w 865186"/>
                  <a:gd name="connsiteY12" fmla="*/ 358843 h 1639803"/>
                  <a:gd name="connsiteX13" fmla="*/ 851468 w 865186"/>
                  <a:gd name="connsiteY13" fmla="*/ 294232 h 1639803"/>
                  <a:gd name="connsiteX14" fmla="*/ 839563 w 865186"/>
                  <a:gd name="connsiteY14" fmla="*/ 222795 h 1639803"/>
                  <a:gd name="connsiteX15" fmla="*/ 780031 w 865186"/>
                  <a:gd name="connsiteY15" fmla="*/ 177551 h 1639803"/>
                  <a:gd name="connsiteX16" fmla="*/ 810987 w 865186"/>
                  <a:gd name="connsiteY16" fmla="*/ 206126 h 1639803"/>
                  <a:gd name="connsiteX17" fmla="*/ 732406 w 865186"/>
                  <a:gd name="connsiteY17" fmla="*/ 134688 h 1639803"/>
                  <a:gd name="connsiteX18" fmla="*/ 708593 w 865186"/>
                  <a:gd name="connsiteY18" fmla="*/ 122782 h 1639803"/>
                  <a:gd name="connsiteX19" fmla="*/ 708593 w 865186"/>
                  <a:gd name="connsiteY19" fmla="*/ 60870 h 1639803"/>
                  <a:gd name="connsiteX20" fmla="*/ 713082 w 865186"/>
                  <a:gd name="connsiteY20" fmla="*/ 16896 h 1639803"/>
                  <a:gd name="connsiteX21" fmla="*/ 313305 w 865186"/>
                  <a:gd name="connsiteY21" fmla="*/ 363289 h 1639803"/>
                  <a:gd name="connsiteX22" fmla="*/ 278538 w 865186"/>
                  <a:gd name="connsiteY22" fmla="*/ 382656 h 1639803"/>
                  <a:gd name="connsiteX23" fmla="*/ 689680 w 865186"/>
                  <a:gd name="connsiteY23" fmla="*/ 8867 h 1639803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732406 w 865186"/>
                  <a:gd name="connsiteY17" fmla="*/ 131234 h 1636349"/>
                  <a:gd name="connsiteX18" fmla="*/ 708593 w 865186"/>
                  <a:gd name="connsiteY18" fmla="*/ 119328 h 1636349"/>
                  <a:gd name="connsiteX19" fmla="*/ 668112 w 865186"/>
                  <a:gd name="connsiteY19" fmla="*/ 116948 h 1636349"/>
                  <a:gd name="connsiteX20" fmla="*/ 713082 w 865186"/>
                  <a:gd name="connsiteY20" fmla="*/ 13442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732406 w 865186"/>
                  <a:gd name="connsiteY17" fmla="*/ 131234 h 1636349"/>
                  <a:gd name="connsiteX18" fmla="*/ 708593 w 865186"/>
                  <a:gd name="connsiteY18" fmla="*/ 119328 h 1636349"/>
                  <a:gd name="connsiteX19" fmla="*/ 668112 w 865186"/>
                  <a:gd name="connsiteY19" fmla="*/ 116948 h 1636349"/>
                  <a:gd name="connsiteX20" fmla="*/ 713082 w 865186"/>
                  <a:gd name="connsiteY20" fmla="*/ 13442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732406 w 865186"/>
                  <a:gd name="connsiteY17" fmla="*/ 131234 h 1636349"/>
                  <a:gd name="connsiteX18" fmla="*/ 708593 w 865186"/>
                  <a:gd name="connsiteY18" fmla="*/ 119328 h 1636349"/>
                  <a:gd name="connsiteX19" fmla="*/ 699068 w 865186"/>
                  <a:gd name="connsiteY19" fmla="*/ 95517 h 1636349"/>
                  <a:gd name="connsiteX20" fmla="*/ 713082 w 865186"/>
                  <a:gd name="connsiteY20" fmla="*/ 13442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732406 w 865186"/>
                  <a:gd name="connsiteY17" fmla="*/ 131234 h 1636349"/>
                  <a:gd name="connsiteX18" fmla="*/ 708593 w 865186"/>
                  <a:gd name="connsiteY18" fmla="*/ 119328 h 1636349"/>
                  <a:gd name="connsiteX19" fmla="*/ 699068 w 865186"/>
                  <a:gd name="connsiteY19" fmla="*/ 95517 h 1636349"/>
                  <a:gd name="connsiteX20" fmla="*/ 713082 w 865186"/>
                  <a:gd name="connsiteY20" fmla="*/ 13442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732406 w 865186"/>
                  <a:gd name="connsiteY17" fmla="*/ 131234 h 1636349"/>
                  <a:gd name="connsiteX18" fmla="*/ 708593 w 865186"/>
                  <a:gd name="connsiteY18" fmla="*/ 119328 h 1636349"/>
                  <a:gd name="connsiteX19" fmla="*/ 699068 w 865186"/>
                  <a:gd name="connsiteY19" fmla="*/ 95517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732406 w 865186"/>
                  <a:gd name="connsiteY17" fmla="*/ 131234 h 1636349"/>
                  <a:gd name="connsiteX18" fmla="*/ 708593 w 865186"/>
                  <a:gd name="connsiteY18" fmla="*/ 119328 h 1636349"/>
                  <a:gd name="connsiteX19" fmla="*/ 691924 w 865186"/>
                  <a:gd name="connsiteY19" fmla="*/ 97898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732406 w 865186"/>
                  <a:gd name="connsiteY17" fmla="*/ 131234 h 1636349"/>
                  <a:gd name="connsiteX18" fmla="*/ 665730 w 865186"/>
                  <a:gd name="connsiteY18" fmla="*/ 119328 h 1636349"/>
                  <a:gd name="connsiteX19" fmla="*/ 691924 w 865186"/>
                  <a:gd name="connsiteY19" fmla="*/ 97898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691924 w 865186"/>
                  <a:gd name="connsiteY17" fmla="*/ 159809 h 1636349"/>
                  <a:gd name="connsiteX18" fmla="*/ 665730 w 865186"/>
                  <a:gd name="connsiteY18" fmla="*/ 119328 h 1636349"/>
                  <a:gd name="connsiteX19" fmla="*/ 691924 w 865186"/>
                  <a:gd name="connsiteY19" fmla="*/ 97898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691924 w 865186"/>
                  <a:gd name="connsiteY17" fmla="*/ 159809 h 1636349"/>
                  <a:gd name="connsiteX18" fmla="*/ 665730 w 865186"/>
                  <a:gd name="connsiteY18" fmla="*/ 119328 h 1636349"/>
                  <a:gd name="connsiteX19" fmla="*/ 706212 w 865186"/>
                  <a:gd name="connsiteY19" fmla="*/ 126473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691924 w 865186"/>
                  <a:gd name="connsiteY17" fmla="*/ 159809 h 1636349"/>
                  <a:gd name="connsiteX18" fmla="*/ 677636 w 865186"/>
                  <a:gd name="connsiteY18" fmla="*/ 114566 h 1636349"/>
                  <a:gd name="connsiteX19" fmla="*/ 706212 w 865186"/>
                  <a:gd name="connsiteY19" fmla="*/ 126473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691924 w 865186"/>
                  <a:gd name="connsiteY17" fmla="*/ 159809 h 1636349"/>
                  <a:gd name="connsiteX18" fmla="*/ 677636 w 865186"/>
                  <a:gd name="connsiteY18" fmla="*/ 114566 h 1636349"/>
                  <a:gd name="connsiteX19" fmla="*/ 706212 w 865186"/>
                  <a:gd name="connsiteY19" fmla="*/ 126473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810987 w 865186"/>
                  <a:gd name="connsiteY16" fmla="*/ 202672 h 1636349"/>
                  <a:gd name="connsiteX17" fmla="*/ 691924 w 865186"/>
                  <a:gd name="connsiteY17" fmla="*/ 159809 h 1636349"/>
                  <a:gd name="connsiteX18" fmla="*/ 677636 w 865186"/>
                  <a:gd name="connsiteY18" fmla="*/ 114566 h 1636349"/>
                  <a:gd name="connsiteX19" fmla="*/ 706212 w 865186"/>
                  <a:gd name="connsiteY19" fmla="*/ 126473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780031 w 865186"/>
                  <a:gd name="connsiteY15" fmla="*/ 174097 h 1636349"/>
                  <a:gd name="connsiteX16" fmla="*/ 653825 w 865186"/>
                  <a:gd name="connsiteY16" fmla="*/ 209816 h 1636349"/>
                  <a:gd name="connsiteX17" fmla="*/ 691924 w 865186"/>
                  <a:gd name="connsiteY17" fmla="*/ 159809 h 1636349"/>
                  <a:gd name="connsiteX18" fmla="*/ 677636 w 865186"/>
                  <a:gd name="connsiteY18" fmla="*/ 114566 h 1636349"/>
                  <a:gd name="connsiteX19" fmla="*/ 706212 w 865186"/>
                  <a:gd name="connsiteY19" fmla="*/ 126473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839563 w 865186"/>
                  <a:gd name="connsiteY14" fmla="*/ 219341 h 1636349"/>
                  <a:gd name="connsiteX15" fmla="*/ 596675 w 865186"/>
                  <a:gd name="connsiteY15" fmla="*/ 240772 h 1636349"/>
                  <a:gd name="connsiteX16" fmla="*/ 653825 w 865186"/>
                  <a:gd name="connsiteY16" fmla="*/ 209816 h 1636349"/>
                  <a:gd name="connsiteX17" fmla="*/ 691924 w 865186"/>
                  <a:gd name="connsiteY17" fmla="*/ 159809 h 1636349"/>
                  <a:gd name="connsiteX18" fmla="*/ 677636 w 865186"/>
                  <a:gd name="connsiteY18" fmla="*/ 114566 h 1636349"/>
                  <a:gd name="connsiteX19" fmla="*/ 706212 w 865186"/>
                  <a:gd name="connsiteY19" fmla="*/ 126473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5186"/>
                  <a:gd name="connsiteY0" fmla="*/ 5413 h 1636349"/>
                  <a:gd name="connsiteX1" fmla="*/ 462642 w 865186"/>
                  <a:gd name="connsiteY1" fmla="*/ 169858 h 1636349"/>
                  <a:gd name="connsiteX2" fmla="*/ 257857 w 865186"/>
                  <a:gd name="connsiteY2" fmla="*/ 343076 h 1636349"/>
                  <a:gd name="connsiteX3" fmla="*/ 256292 w 865186"/>
                  <a:gd name="connsiteY3" fmla="*/ 663659 h 1636349"/>
                  <a:gd name="connsiteX4" fmla="*/ 240439 w 865186"/>
                  <a:gd name="connsiteY4" fmla="*/ 1033433 h 1636349"/>
                  <a:gd name="connsiteX5" fmla="*/ 160292 w 865186"/>
                  <a:gd name="connsiteY5" fmla="*/ 1236450 h 1636349"/>
                  <a:gd name="connsiteX6" fmla="*/ 12725 w 865186"/>
                  <a:gd name="connsiteY6" fmla="*/ 1591734 h 1636349"/>
                  <a:gd name="connsiteX7" fmla="*/ 520337 w 865186"/>
                  <a:gd name="connsiteY7" fmla="*/ 1601805 h 1636349"/>
                  <a:gd name="connsiteX8" fmla="*/ 656682 w 865186"/>
                  <a:gd name="connsiteY8" fmla="*/ 1259720 h 1636349"/>
                  <a:gd name="connsiteX9" fmla="*/ 836090 w 865186"/>
                  <a:gd name="connsiteY9" fmla="*/ 941856 h 1636349"/>
                  <a:gd name="connsiteX10" fmla="*/ 792480 w 865186"/>
                  <a:gd name="connsiteY10" fmla="*/ 690533 h 1636349"/>
                  <a:gd name="connsiteX11" fmla="*/ 806905 w 865186"/>
                  <a:gd name="connsiteY11" fmla="*/ 510783 h 1636349"/>
                  <a:gd name="connsiteX12" fmla="*/ 863170 w 865186"/>
                  <a:gd name="connsiteY12" fmla="*/ 355389 h 1636349"/>
                  <a:gd name="connsiteX13" fmla="*/ 851468 w 865186"/>
                  <a:gd name="connsiteY13" fmla="*/ 290778 h 1636349"/>
                  <a:gd name="connsiteX14" fmla="*/ 639538 w 865186"/>
                  <a:gd name="connsiteY14" fmla="*/ 240772 h 1636349"/>
                  <a:gd name="connsiteX15" fmla="*/ 596675 w 865186"/>
                  <a:gd name="connsiteY15" fmla="*/ 240772 h 1636349"/>
                  <a:gd name="connsiteX16" fmla="*/ 653825 w 865186"/>
                  <a:gd name="connsiteY16" fmla="*/ 209816 h 1636349"/>
                  <a:gd name="connsiteX17" fmla="*/ 691924 w 865186"/>
                  <a:gd name="connsiteY17" fmla="*/ 159809 h 1636349"/>
                  <a:gd name="connsiteX18" fmla="*/ 677636 w 865186"/>
                  <a:gd name="connsiteY18" fmla="*/ 114566 h 1636349"/>
                  <a:gd name="connsiteX19" fmla="*/ 706212 w 865186"/>
                  <a:gd name="connsiteY19" fmla="*/ 126473 h 1636349"/>
                  <a:gd name="connsiteX20" fmla="*/ 694032 w 865186"/>
                  <a:gd name="connsiteY20" fmla="*/ 25348 h 1636349"/>
                  <a:gd name="connsiteX21" fmla="*/ 313305 w 865186"/>
                  <a:gd name="connsiteY21" fmla="*/ 359835 h 1636349"/>
                  <a:gd name="connsiteX22" fmla="*/ 278538 w 865186"/>
                  <a:gd name="connsiteY22" fmla="*/ 379202 h 1636349"/>
                  <a:gd name="connsiteX23" fmla="*/ 689680 w 865186"/>
                  <a:gd name="connsiteY23" fmla="*/ 5413 h 1636349"/>
                  <a:gd name="connsiteX0" fmla="*/ 689680 w 868548"/>
                  <a:gd name="connsiteY0" fmla="*/ 5413 h 1636349"/>
                  <a:gd name="connsiteX1" fmla="*/ 462642 w 868548"/>
                  <a:gd name="connsiteY1" fmla="*/ 169858 h 1636349"/>
                  <a:gd name="connsiteX2" fmla="*/ 257857 w 868548"/>
                  <a:gd name="connsiteY2" fmla="*/ 343076 h 1636349"/>
                  <a:gd name="connsiteX3" fmla="*/ 256292 w 868548"/>
                  <a:gd name="connsiteY3" fmla="*/ 663659 h 1636349"/>
                  <a:gd name="connsiteX4" fmla="*/ 240439 w 868548"/>
                  <a:gd name="connsiteY4" fmla="*/ 1033433 h 1636349"/>
                  <a:gd name="connsiteX5" fmla="*/ 160292 w 868548"/>
                  <a:gd name="connsiteY5" fmla="*/ 1236450 h 1636349"/>
                  <a:gd name="connsiteX6" fmla="*/ 12725 w 868548"/>
                  <a:gd name="connsiteY6" fmla="*/ 1591734 h 1636349"/>
                  <a:gd name="connsiteX7" fmla="*/ 520337 w 868548"/>
                  <a:gd name="connsiteY7" fmla="*/ 1601805 h 1636349"/>
                  <a:gd name="connsiteX8" fmla="*/ 656682 w 868548"/>
                  <a:gd name="connsiteY8" fmla="*/ 1259720 h 1636349"/>
                  <a:gd name="connsiteX9" fmla="*/ 836090 w 868548"/>
                  <a:gd name="connsiteY9" fmla="*/ 941856 h 1636349"/>
                  <a:gd name="connsiteX10" fmla="*/ 792480 w 868548"/>
                  <a:gd name="connsiteY10" fmla="*/ 690533 h 1636349"/>
                  <a:gd name="connsiteX11" fmla="*/ 806905 w 868548"/>
                  <a:gd name="connsiteY11" fmla="*/ 510783 h 1636349"/>
                  <a:gd name="connsiteX12" fmla="*/ 863170 w 868548"/>
                  <a:gd name="connsiteY12" fmla="*/ 355389 h 1636349"/>
                  <a:gd name="connsiteX13" fmla="*/ 851468 w 868548"/>
                  <a:gd name="connsiteY13" fmla="*/ 290778 h 1636349"/>
                  <a:gd name="connsiteX14" fmla="*/ 732406 w 868548"/>
                  <a:gd name="connsiteY14" fmla="*/ 259822 h 1636349"/>
                  <a:gd name="connsiteX15" fmla="*/ 639538 w 868548"/>
                  <a:gd name="connsiteY15" fmla="*/ 240772 h 1636349"/>
                  <a:gd name="connsiteX16" fmla="*/ 596675 w 868548"/>
                  <a:gd name="connsiteY16" fmla="*/ 240772 h 1636349"/>
                  <a:gd name="connsiteX17" fmla="*/ 653825 w 868548"/>
                  <a:gd name="connsiteY17" fmla="*/ 209816 h 1636349"/>
                  <a:gd name="connsiteX18" fmla="*/ 691924 w 868548"/>
                  <a:gd name="connsiteY18" fmla="*/ 159809 h 1636349"/>
                  <a:gd name="connsiteX19" fmla="*/ 677636 w 868548"/>
                  <a:gd name="connsiteY19" fmla="*/ 114566 h 1636349"/>
                  <a:gd name="connsiteX20" fmla="*/ 706212 w 868548"/>
                  <a:gd name="connsiteY20" fmla="*/ 126473 h 1636349"/>
                  <a:gd name="connsiteX21" fmla="*/ 694032 w 868548"/>
                  <a:gd name="connsiteY21" fmla="*/ 25348 h 1636349"/>
                  <a:gd name="connsiteX22" fmla="*/ 313305 w 868548"/>
                  <a:gd name="connsiteY22" fmla="*/ 359835 h 1636349"/>
                  <a:gd name="connsiteX23" fmla="*/ 278538 w 868548"/>
                  <a:gd name="connsiteY23" fmla="*/ 379202 h 1636349"/>
                  <a:gd name="connsiteX24" fmla="*/ 689680 w 868548"/>
                  <a:gd name="connsiteY24" fmla="*/ 5413 h 1636349"/>
                  <a:gd name="connsiteX0" fmla="*/ 689680 w 866314"/>
                  <a:gd name="connsiteY0" fmla="*/ 5413 h 1636349"/>
                  <a:gd name="connsiteX1" fmla="*/ 462642 w 866314"/>
                  <a:gd name="connsiteY1" fmla="*/ 169858 h 1636349"/>
                  <a:gd name="connsiteX2" fmla="*/ 257857 w 866314"/>
                  <a:gd name="connsiteY2" fmla="*/ 343076 h 1636349"/>
                  <a:gd name="connsiteX3" fmla="*/ 256292 w 866314"/>
                  <a:gd name="connsiteY3" fmla="*/ 663659 h 1636349"/>
                  <a:gd name="connsiteX4" fmla="*/ 240439 w 866314"/>
                  <a:gd name="connsiteY4" fmla="*/ 1033433 h 1636349"/>
                  <a:gd name="connsiteX5" fmla="*/ 160292 w 866314"/>
                  <a:gd name="connsiteY5" fmla="*/ 1236450 h 1636349"/>
                  <a:gd name="connsiteX6" fmla="*/ 12725 w 866314"/>
                  <a:gd name="connsiteY6" fmla="*/ 1591734 h 1636349"/>
                  <a:gd name="connsiteX7" fmla="*/ 520337 w 866314"/>
                  <a:gd name="connsiteY7" fmla="*/ 1601805 h 1636349"/>
                  <a:gd name="connsiteX8" fmla="*/ 656682 w 866314"/>
                  <a:gd name="connsiteY8" fmla="*/ 1259720 h 1636349"/>
                  <a:gd name="connsiteX9" fmla="*/ 836090 w 866314"/>
                  <a:gd name="connsiteY9" fmla="*/ 941856 h 1636349"/>
                  <a:gd name="connsiteX10" fmla="*/ 792480 w 866314"/>
                  <a:gd name="connsiteY10" fmla="*/ 690533 h 1636349"/>
                  <a:gd name="connsiteX11" fmla="*/ 806905 w 866314"/>
                  <a:gd name="connsiteY11" fmla="*/ 510783 h 1636349"/>
                  <a:gd name="connsiteX12" fmla="*/ 863170 w 866314"/>
                  <a:gd name="connsiteY12" fmla="*/ 355389 h 1636349"/>
                  <a:gd name="connsiteX13" fmla="*/ 851468 w 866314"/>
                  <a:gd name="connsiteY13" fmla="*/ 290778 h 1636349"/>
                  <a:gd name="connsiteX14" fmla="*/ 787174 w 866314"/>
                  <a:gd name="connsiteY14" fmla="*/ 274109 h 1636349"/>
                  <a:gd name="connsiteX15" fmla="*/ 732406 w 866314"/>
                  <a:gd name="connsiteY15" fmla="*/ 259822 h 1636349"/>
                  <a:gd name="connsiteX16" fmla="*/ 639538 w 866314"/>
                  <a:gd name="connsiteY16" fmla="*/ 240772 h 1636349"/>
                  <a:gd name="connsiteX17" fmla="*/ 596675 w 866314"/>
                  <a:gd name="connsiteY17" fmla="*/ 240772 h 1636349"/>
                  <a:gd name="connsiteX18" fmla="*/ 653825 w 866314"/>
                  <a:gd name="connsiteY18" fmla="*/ 209816 h 1636349"/>
                  <a:gd name="connsiteX19" fmla="*/ 691924 w 866314"/>
                  <a:gd name="connsiteY19" fmla="*/ 159809 h 1636349"/>
                  <a:gd name="connsiteX20" fmla="*/ 677636 w 866314"/>
                  <a:gd name="connsiteY20" fmla="*/ 114566 h 1636349"/>
                  <a:gd name="connsiteX21" fmla="*/ 706212 w 866314"/>
                  <a:gd name="connsiteY21" fmla="*/ 126473 h 1636349"/>
                  <a:gd name="connsiteX22" fmla="*/ 694032 w 866314"/>
                  <a:gd name="connsiteY22" fmla="*/ 25348 h 1636349"/>
                  <a:gd name="connsiteX23" fmla="*/ 313305 w 866314"/>
                  <a:gd name="connsiteY23" fmla="*/ 359835 h 1636349"/>
                  <a:gd name="connsiteX24" fmla="*/ 278538 w 866314"/>
                  <a:gd name="connsiteY24" fmla="*/ 379202 h 1636349"/>
                  <a:gd name="connsiteX25" fmla="*/ 689680 w 866314"/>
                  <a:gd name="connsiteY25" fmla="*/ 5413 h 1636349"/>
                  <a:gd name="connsiteX0" fmla="*/ 689680 w 866314"/>
                  <a:gd name="connsiteY0" fmla="*/ 5413 h 1636349"/>
                  <a:gd name="connsiteX1" fmla="*/ 462642 w 866314"/>
                  <a:gd name="connsiteY1" fmla="*/ 169858 h 1636349"/>
                  <a:gd name="connsiteX2" fmla="*/ 257857 w 866314"/>
                  <a:gd name="connsiteY2" fmla="*/ 343076 h 1636349"/>
                  <a:gd name="connsiteX3" fmla="*/ 256292 w 866314"/>
                  <a:gd name="connsiteY3" fmla="*/ 663659 h 1636349"/>
                  <a:gd name="connsiteX4" fmla="*/ 240439 w 866314"/>
                  <a:gd name="connsiteY4" fmla="*/ 1033433 h 1636349"/>
                  <a:gd name="connsiteX5" fmla="*/ 160292 w 866314"/>
                  <a:gd name="connsiteY5" fmla="*/ 1236450 h 1636349"/>
                  <a:gd name="connsiteX6" fmla="*/ 12725 w 866314"/>
                  <a:gd name="connsiteY6" fmla="*/ 1591734 h 1636349"/>
                  <a:gd name="connsiteX7" fmla="*/ 520337 w 866314"/>
                  <a:gd name="connsiteY7" fmla="*/ 1601805 h 1636349"/>
                  <a:gd name="connsiteX8" fmla="*/ 656682 w 866314"/>
                  <a:gd name="connsiteY8" fmla="*/ 1259720 h 1636349"/>
                  <a:gd name="connsiteX9" fmla="*/ 836090 w 866314"/>
                  <a:gd name="connsiteY9" fmla="*/ 941856 h 1636349"/>
                  <a:gd name="connsiteX10" fmla="*/ 792480 w 866314"/>
                  <a:gd name="connsiteY10" fmla="*/ 690533 h 1636349"/>
                  <a:gd name="connsiteX11" fmla="*/ 806905 w 866314"/>
                  <a:gd name="connsiteY11" fmla="*/ 510783 h 1636349"/>
                  <a:gd name="connsiteX12" fmla="*/ 863170 w 866314"/>
                  <a:gd name="connsiteY12" fmla="*/ 355389 h 1636349"/>
                  <a:gd name="connsiteX13" fmla="*/ 851468 w 866314"/>
                  <a:gd name="connsiteY13" fmla="*/ 290778 h 1636349"/>
                  <a:gd name="connsiteX14" fmla="*/ 787174 w 866314"/>
                  <a:gd name="connsiteY14" fmla="*/ 274109 h 1636349"/>
                  <a:gd name="connsiteX15" fmla="*/ 732406 w 866314"/>
                  <a:gd name="connsiteY15" fmla="*/ 259822 h 1636349"/>
                  <a:gd name="connsiteX16" fmla="*/ 687162 w 866314"/>
                  <a:gd name="connsiteY16" fmla="*/ 250297 h 1636349"/>
                  <a:gd name="connsiteX17" fmla="*/ 639538 w 866314"/>
                  <a:gd name="connsiteY17" fmla="*/ 240772 h 1636349"/>
                  <a:gd name="connsiteX18" fmla="*/ 596675 w 866314"/>
                  <a:gd name="connsiteY18" fmla="*/ 240772 h 1636349"/>
                  <a:gd name="connsiteX19" fmla="*/ 653825 w 866314"/>
                  <a:gd name="connsiteY19" fmla="*/ 209816 h 1636349"/>
                  <a:gd name="connsiteX20" fmla="*/ 691924 w 866314"/>
                  <a:gd name="connsiteY20" fmla="*/ 159809 h 1636349"/>
                  <a:gd name="connsiteX21" fmla="*/ 677636 w 866314"/>
                  <a:gd name="connsiteY21" fmla="*/ 114566 h 1636349"/>
                  <a:gd name="connsiteX22" fmla="*/ 706212 w 866314"/>
                  <a:gd name="connsiteY22" fmla="*/ 126473 h 1636349"/>
                  <a:gd name="connsiteX23" fmla="*/ 694032 w 866314"/>
                  <a:gd name="connsiteY23" fmla="*/ 25348 h 1636349"/>
                  <a:gd name="connsiteX24" fmla="*/ 313305 w 866314"/>
                  <a:gd name="connsiteY24" fmla="*/ 359835 h 1636349"/>
                  <a:gd name="connsiteX25" fmla="*/ 278538 w 866314"/>
                  <a:gd name="connsiteY25" fmla="*/ 379202 h 1636349"/>
                  <a:gd name="connsiteX26" fmla="*/ 689680 w 866314"/>
                  <a:gd name="connsiteY26" fmla="*/ 5413 h 1636349"/>
                  <a:gd name="connsiteX0" fmla="*/ 689680 w 866314"/>
                  <a:gd name="connsiteY0" fmla="*/ 5413 h 1636349"/>
                  <a:gd name="connsiteX1" fmla="*/ 462642 w 866314"/>
                  <a:gd name="connsiteY1" fmla="*/ 169858 h 1636349"/>
                  <a:gd name="connsiteX2" fmla="*/ 257857 w 866314"/>
                  <a:gd name="connsiteY2" fmla="*/ 343076 h 1636349"/>
                  <a:gd name="connsiteX3" fmla="*/ 256292 w 866314"/>
                  <a:gd name="connsiteY3" fmla="*/ 663659 h 1636349"/>
                  <a:gd name="connsiteX4" fmla="*/ 240439 w 866314"/>
                  <a:gd name="connsiteY4" fmla="*/ 1033433 h 1636349"/>
                  <a:gd name="connsiteX5" fmla="*/ 160292 w 866314"/>
                  <a:gd name="connsiteY5" fmla="*/ 1236450 h 1636349"/>
                  <a:gd name="connsiteX6" fmla="*/ 12725 w 866314"/>
                  <a:gd name="connsiteY6" fmla="*/ 1591734 h 1636349"/>
                  <a:gd name="connsiteX7" fmla="*/ 520337 w 866314"/>
                  <a:gd name="connsiteY7" fmla="*/ 1601805 h 1636349"/>
                  <a:gd name="connsiteX8" fmla="*/ 656682 w 866314"/>
                  <a:gd name="connsiteY8" fmla="*/ 1259720 h 1636349"/>
                  <a:gd name="connsiteX9" fmla="*/ 836090 w 866314"/>
                  <a:gd name="connsiteY9" fmla="*/ 941856 h 1636349"/>
                  <a:gd name="connsiteX10" fmla="*/ 792480 w 866314"/>
                  <a:gd name="connsiteY10" fmla="*/ 690533 h 1636349"/>
                  <a:gd name="connsiteX11" fmla="*/ 806905 w 866314"/>
                  <a:gd name="connsiteY11" fmla="*/ 510783 h 1636349"/>
                  <a:gd name="connsiteX12" fmla="*/ 863170 w 866314"/>
                  <a:gd name="connsiteY12" fmla="*/ 355389 h 1636349"/>
                  <a:gd name="connsiteX13" fmla="*/ 851468 w 866314"/>
                  <a:gd name="connsiteY13" fmla="*/ 290778 h 1636349"/>
                  <a:gd name="connsiteX14" fmla="*/ 787174 w 866314"/>
                  <a:gd name="connsiteY14" fmla="*/ 274109 h 1636349"/>
                  <a:gd name="connsiteX15" fmla="*/ 756218 w 866314"/>
                  <a:gd name="connsiteY15" fmla="*/ 264584 h 1636349"/>
                  <a:gd name="connsiteX16" fmla="*/ 732406 w 866314"/>
                  <a:gd name="connsiteY16" fmla="*/ 259822 h 1636349"/>
                  <a:gd name="connsiteX17" fmla="*/ 687162 w 866314"/>
                  <a:gd name="connsiteY17" fmla="*/ 250297 h 1636349"/>
                  <a:gd name="connsiteX18" fmla="*/ 639538 w 866314"/>
                  <a:gd name="connsiteY18" fmla="*/ 240772 h 1636349"/>
                  <a:gd name="connsiteX19" fmla="*/ 596675 w 866314"/>
                  <a:gd name="connsiteY19" fmla="*/ 240772 h 1636349"/>
                  <a:gd name="connsiteX20" fmla="*/ 653825 w 866314"/>
                  <a:gd name="connsiteY20" fmla="*/ 209816 h 1636349"/>
                  <a:gd name="connsiteX21" fmla="*/ 691924 w 866314"/>
                  <a:gd name="connsiteY21" fmla="*/ 159809 h 1636349"/>
                  <a:gd name="connsiteX22" fmla="*/ 677636 w 866314"/>
                  <a:gd name="connsiteY22" fmla="*/ 114566 h 1636349"/>
                  <a:gd name="connsiteX23" fmla="*/ 706212 w 866314"/>
                  <a:gd name="connsiteY23" fmla="*/ 126473 h 1636349"/>
                  <a:gd name="connsiteX24" fmla="*/ 694032 w 866314"/>
                  <a:gd name="connsiteY24" fmla="*/ 25348 h 1636349"/>
                  <a:gd name="connsiteX25" fmla="*/ 313305 w 866314"/>
                  <a:gd name="connsiteY25" fmla="*/ 359835 h 1636349"/>
                  <a:gd name="connsiteX26" fmla="*/ 278538 w 866314"/>
                  <a:gd name="connsiteY26" fmla="*/ 379202 h 1636349"/>
                  <a:gd name="connsiteX27" fmla="*/ 689680 w 866314"/>
                  <a:gd name="connsiteY27" fmla="*/ 5413 h 1636349"/>
                  <a:gd name="connsiteX0" fmla="*/ 689680 w 866314"/>
                  <a:gd name="connsiteY0" fmla="*/ 5413 h 1636349"/>
                  <a:gd name="connsiteX1" fmla="*/ 462642 w 866314"/>
                  <a:gd name="connsiteY1" fmla="*/ 169858 h 1636349"/>
                  <a:gd name="connsiteX2" fmla="*/ 257857 w 866314"/>
                  <a:gd name="connsiteY2" fmla="*/ 343076 h 1636349"/>
                  <a:gd name="connsiteX3" fmla="*/ 256292 w 866314"/>
                  <a:gd name="connsiteY3" fmla="*/ 663659 h 1636349"/>
                  <a:gd name="connsiteX4" fmla="*/ 240439 w 866314"/>
                  <a:gd name="connsiteY4" fmla="*/ 1033433 h 1636349"/>
                  <a:gd name="connsiteX5" fmla="*/ 160292 w 866314"/>
                  <a:gd name="connsiteY5" fmla="*/ 1236450 h 1636349"/>
                  <a:gd name="connsiteX6" fmla="*/ 12725 w 866314"/>
                  <a:gd name="connsiteY6" fmla="*/ 1591734 h 1636349"/>
                  <a:gd name="connsiteX7" fmla="*/ 520337 w 866314"/>
                  <a:gd name="connsiteY7" fmla="*/ 1601805 h 1636349"/>
                  <a:gd name="connsiteX8" fmla="*/ 656682 w 866314"/>
                  <a:gd name="connsiteY8" fmla="*/ 1259720 h 1636349"/>
                  <a:gd name="connsiteX9" fmla="*/ 836090 w 866314"/>
                  <a:gd name="connsiteY9" fmla="*/ 941856 h 1636349"/>
                  <a:gd name="connsiteX10" fmla="*/ 792480 w 866314"/>
                  <a:gd name="connsiteY10" fmla="*/ 690533 h 1636349"/>
                  <a:gd name="connsiteX11" fmla="*/ 806905 w 866314"/>
                  <a:gd name="connsiteY11" fmla="*/ 510783 h 1636349"/>
                  <a:gd name="connsiteX12" fmla="*/ 863170 w 866314"/>
                  <a:gd name="connsiteY12" fmla="*/ 355389 h 1636349"/>
                  <a:gd name="connsiteX13" fmla="*/ 851468 w 866314"/>
                  <a:gd name="connsiteY13" fmla="*/ 290778 h 1636349"/>
                  <a:gd name="connsiteX14" fmla="*/ 787174 w 866314"/>
                  <a:gd name="connsiteY14" fmla="*/ 274109 h 1636349"/>
                  <a:gd name="connsiteX15" fmla="*/ 756218 w 866314"/>
                  <a:gd name="connsiteY15" fmla="*/ 264584 h 1636349"/>
                  <a:gd name="connsiteX16" fmla="*/ 732406 w 866314"/>
                  <a:gd name="connsiteY16" fmla="*/ 259822 h 1636349"/>
                  <a:gd name="connsiteX17" fmla="*/ 613343 w 866314"/>
                  <a:gd name="connsiteY17" fmla="*/ 269347 h 1636349"/>
                  <a:gd name="connsiteX18" fmla="*/ 639538 w 866314"/>
                  <a:gd name="connsiteY18" fmla="*/ 240772 h 1636349"/>
                  <a:gd name="connsiteX19" fmla="*/ 596675 w 866314"/>
                  <a:gd name="connsiteY19" fmla="*/ 240772 h 1636349"/>
                  <a:gd name="connsiteX20" fmla="*/ 653825 w 866314"/>
                  <a:gd name="connsiteY20" fmla="*/ 209816 h 1636349"/>
                  <a:gd name="connsiteX21" fmla="*/ 691924 w 866314"/>
                  <a:gd name="connsiteY21" fmla="*/ 159809 h 1636349"/>
                  <a:gd name="connsiteX22" fmla="*/ 677636 w 866314"/>
                  <a:gd name="connsiteY22" fmla="*/ 114566 h 1636349"/>
                  <a:gd name="connsiteX23" fmla="*/ 706212 w 866314"/>
                  <a:gd name="connsiteY23" fmla="*/ 126473 h 1636349"/>
                  <a:gd name="connsiteX24" fmla="*/ 694032 w 866314"/>
                  <a:gd name="connsiteY24" fmla="*/ 25348 h 1636349"/>
                  <a:gd name="connsiteX25" fmla="*/ 313305 w 866314"/>
                  <a:gd name="connsiteY25" fmla="*/ 359835 h 1636349"/>
                  <a:gd name="connsiteX26" fmla="*/ 278538 w 866314"/>
                  <a:gd name="connsiteY26" fmla="*/ 379202 h 1636349"/>
                  <a:gd name="connsiteX27" fmla="*/ 689680 w 866314"/>
                  <a:gd name="connsiteY27" fmla="*/ 5413 h 1636349"/>
                  <a:gd name="connsiteX0" fmla="*/ 689680 w 866314"/>
                  <a:gd name="connsiteY0" fmla="*/ 5413 h 1636349"/>
                  <a:gd name="connsiteX1" fmla="*/ 462642 w 866314"/>
                  <a:gd name="connsiteY1" fmla="*/ 169858 h 1636349"/>
                  <a:gd name="connsiteX2" fmla="*/ 257857 w 866314"/>
                  <a:gd name="connsiteY2" fmla="*/ 343076 h 1636349"/>
                  <a:gd name="connsiteX3" fmla="*/ 256292 w 866314"/>
                  <a:gd name="connsiteY3" fmla="*/ 663659 h 1636349"/>
                  <a:gd name="connsiteX4" fmla="*/ 240439 w 866314"/>
                  <a:gd name="connsiteY4" fmla="*/ 1033433 h 1636349"/>
                  <a:gd name="connsiteX5" fmla="*/ 160292 w 866314"/>
                  <a:gd name="connsiteY5" fmla="*/ 1236450 h 1636349"/>
                  <a:gd name="connsiteX6" fmla="*/ 12725 w 866314"/>
                  <a:gd name="connsiteY6" fmla="*/ 1591734 h 1636349"/>
                  <a:gd name="connsiteX7" fmla="*/ 520337 w 866314"/>
                  <a:gd name="connsiteY7" fmla="*/ 1601805 h 1636349"/>
                  <a:gd name="connsiteX8" fmla="*/ 656682 w 866314"/>
                  <a:gd name="connsiteY8" fmla="*/ 1259720 h 1636349"/>
                  <a:gd name="connsiteX9" fmla="*/ 836090 w 866314"/>
                  <a:gd name="connsiteY9" fmla="*/ 941856 h 1636349"/>
                  <a:gd name="connsiteX10" fmla="*/ 792480 w 866314"/>
                  <a:gd name="connsiteY10" fmla="*/ 690533 h 1636349"/>
                  <a:gd name="connsiteX11" fmla="*/ 806905 w 866314"/>
                  <a:gd name="connsiteY11" fmla="*/ 510783 h 1636349"/>
                  <a:gd name="connsiteX12" fmla="*/ 863170 w 866314"/>
                  <a:gd name="connsiteY12" fmla="*/ 355389 h 1636349"/>
                  <a:gd name="connsiteX13" fmla="*/ 851468 w 866314"/>
                  <a:gd name="connsiteY13" fmla="*/ 290778 h 1636349"/>
                  <a:gd name="connsiteX14" fmla="*/ 787174 w 866314"/>
                  <a:gd name="connsiteY14" fmla="*/ 274109 h 1636349"/>
                  <a:gd name="connsiteX15" fmla="*/ 756218 w 866314"/>
                  <a:gd name="connsiteY15" fmla="*/ 264584 h 1636349"/>
                  <a:gd name="connsiteX16" fmla="*/ 549050 w 866314"/>
                  <a:gd name="connsiteY16" fmla="*/ 295541 h 1636349"/>
                  <a:gd name="connsiteX17" fmla="*/ 613343 w 866314"/>
                  <a:gd name="connsiteY17" fmla="*/ 269347 h 1636349"/>
                  <a:gd name="connsiteX18" fmla="*/ 639538 w 866314"/>
                  <a:gd name="connsiteY18" fmla="*/ 240772 h 1636349"/>
                  <a:gd name="connsiteX19" fmla="*/ 596675 w 866314"/>
                  <a:gd name="connsiteY19" fmla="*/ 240772 h 1636349"/>
                  <a:gd name="connsiteX20" fmla="*/ 653825 w 866314"/>
                  <a:gd name="connsiteY20" fmla="*/ 209816 h 1636349"/>
                  <a:gd name="connsiteX21" fmla="*/ 691924 w 866314"/>
                  <a:gd name="connsiteY21" fmla="*/ 159809 h 1636349"/>
                  <a:gd name="connsiteX22" fmla="*/ 677636 w 866314"/>
                  <a:gd name="connsiteY22" fmla="*/ 114566 h 1636349"/>
                  <a:gd name="connsiteX23" fmla="*/ 706212 w 866314"/>
                  <a:gd name="connsiteY23" fmla="*/ 126473 h 1636349"/>
                  <a:gd name="connsiteX24" fmla="*/ 694032 w 866314"/>
                  <a:gd name="connsiteY24" fmla="*/ 25348 h 1636349"/>
                  <a:gd name="connsiteX25" fmla="*/ 313305 w 866314"/>
                  <a:gd name="connsiteY25" fmla="*/ 359835 h 1636349"/>
                  <a:gd name="connsiteX26" fmla="*/ 278538 w 866314"/>
                  <a:gd name="connsiteY26" fmla="*/ 379202 h 1636349"/>
                  <a:gd name="connsiteX27" fmla="*/ 689680 w 866314"/>
                  <a:gd name="connsiteY27" fmla="*/ 5413 h 1636349"/>
                  <a:gd name="connsiteX0" fmla="*/ 689680 w 866314"/>
                  <a:gd name="connsiteY0" fmla="*/ 5413 h 1636349"/>
                  <a:gd name="connsiteX1" fmla="*/ 462642 w 866314"/>
                  <a:gd name="connsiteY1" fmla="*/ 169858 h 1636349"/>
                  <a:gd name="connsiteX2" fmla="*/ 257857 w 866314"/>
                  <a:gd name="connsiteY2" fmla="*/ 343076 h 1636349"/>
                  <a:gd name="connsiteX3" fmla="*/ 256292 w 866314"/>
                  <a:gd name="connsiteY3" fmla="*/ 663659 h 1636349"/>
                  <a:gd name="connsiteX4" fmla="*/ 240439 w 866314"/>
                  <a:gd name="connsiteY4" fmla="*/ 1033433 h 1636349"/>
                  <a:gd name="connsiteX5" fmla="*/ 160292 w 866314"/>
                  <a:gd name="connsiteY5" fmla="*/ 1236450 h 1636349"/>
                  <a:gd name="connsiteX6" fmla="*/ 12725 w 866314"/>
                  <a:gd name="connsiteY6" fmla="*/ 1591734 h 1636349"/>
                  <a:gd name="connsiteX7" fmla="*/ 520337 w 866314"/>
                  <a:gd name="connsiteY7" fmla="*/ 1601805 h 1636349"/>
                  <a:gd name="connsiteX8" fmla="*/ 656682 w 866314"/>
                  <a:gd name="connsiteY8" fmla="*/ 1259720 h 1636349"/>
                  <a:gd name="connsiteX9" fmla="*/ 836090 w 866314"/>
                  <a:gd name="connsiteY9" fmla="*/ 941856 h 1636349"/>
                  <a:gd name="connsiteX10" fmla="*/ 792480 w 866314"/>
                  <a:gd name="connsiteY10" fmla="*/ 690533 h 1636349"/>
                  <a:gd name="connsiteX11" fmla="*/ 806905 w 866314"/>
                  <a:gd name="connsiteY11" fmla="*/ 510783 h 1636349"/>
                  <a:gd name="connsiteX12" fmla="*/ 863170 w 866314"/>
                  <a:gd name="connsiteY12" fmla="*/ 355389 h 1636349"/>
                  <a:gd name="connsiteX13" fmla="*/ 851468 w 866314"/>
                  <a:gd name="connsiteY13" fmla="*/ 290778 h 1636349"/>
                  <a:gd name="connsiteX14" fmla="*/ 787174 w 866314"/>
                  <a:gd name="connsiteY14" fmla="*/ 274109 h 1636349"/>
                  <a:gd name="connsiteX15" fmla="*/ 606199 w 866314"/>
                  <a:gd name="connsiteY15" fmla="*/ 309827 h 1636349"/>
                  <a:gd name="connsiteX16" fmla="*/ 549050 w 866314"/>
                  <a:gd name="connsiteY16" fmla="*/ 295541 h 1636349"/>
                  <a:gd name="connsiteX17" fmla="*/ 613343 w 866314"/>
                  <a:gd name="connsiteY17" fmla="*/ 269347 h 1636349"/>
                  <a:gd name="connsiteX18" fmla="*/ 639538 w 866314"/>
                  <a:gd name="connsiteY18" fmla="*/ 240772 h 1636349"/>
                  <a:gd name="connsiteX19" fmla="*/ 596675 w 866314"/>
                  <a:gd name="connsiteY19" fmla="*/ 240772 h 1636349"/>
                  <a:gd name="connsiteX20" fmla="*/ 653825 w 866314"/>
                  <a:gd name="connsiteY20" fmla="*/ 209816 h 1636349"/>
                  <a:gd name="connsiteX21" fmla="*/ 691924 w 866314"/>
                  <a:gd name="connsiteY21" fmla="*/ 159809 h 1636349"/>
                  <a:gd name="connsiteX22" fmla="*/ 677636 w 866314"/>
                  <a:gd name="connsiteY22" fmla="*/ 114566 h 1636349"/>
                  <a:gd name="connsiteX23" fmla="*/ 706212 w 866314"/>
                  <a:gd name="connsiteY23" fmla="*/ 126473 h 1636349"/>
                  <a:gd name="connsiteX24" fmla="*/ 694032 w 866314"/>
                  <a:gd name="connsiteY24" fmla="*/ 25348 h 1636349"/>
                  <a:gd name="connsiteX25" fmla="*/ 313305 w 866314"/>
                  <a:gd name="connsiteY25" fmla="*/ 359835 h 1636349"/>
                  <a:gd name="connsiteX26" fmla="*/ 278538 w 866314"/>
                  <a:gd name="connsiteY26" fmla="*/ 379202 h 1636349"/>
                  <a:gd name="connsiteX27" fmla="*/ 689680 w 866314"/>
                  <a:gd name="connsiteY27" fmla="*/ 5413 h 1636349"/>
                  <a:gd name="connsiteX0" fmla="*/ 689680 w 866314"/>
                  <a:gd name="connsiteY0" fmla="*/ 5413 h 1636349"/>
                  <a:gd name="connsiteX1" fmla="*/ 462642 w 866314"/>
                  <a:gd name="connsiteY1" fmla="*/ 169858 h 1636349"/>
                  <a:gd name="connsiteX2" fmla="*/ 257857 w 866314"/>
                  <a:gd name="connsiteY2" fmla="*/ 343076 h 1636349"/>
                  <a:gd name="connsiteX3" fmla="*/ 256292 w 866314"/>
                  <a:gd name="connsiteY3" fmla="*/ 663659 h 1636349"/>
                  <a:gd name="connsiteX4" fmla="*/ 240439 w 866314"/>
                  <a:gd name="connsiteY4" fmla="*/ 1033433 h 1636349"/>
                  <a:gd name="connsiteX5" fmla="*/ 160292 w 866314"/>
                  <a:gd name="connsiteY5" fmla="*/ 1236450 h 1636349"/>
                  <a:gd name="connsiteX6" fmla="*/ 12725 w 866314"/>
                  <a:gd name="connsiteY6" fmla="*/ 1591734 h 1636349"/>
                  <a:gd name="connsiteX7" fmla="*/ 520337 w 866314"/>
                  <a:gd name="connsiteY7" fmla="*/ 1601805 h 1636349"/>
                  <a:gd name="connsiteX8" fmla="*/ 656682 w 866314"/>
                  <a:gd name="connsiteY8" fmla="*/ 1259720 h 1636349"/>
                  <a:gd name="connsiteX9" fmla="*/ 836090 w 866314"/>
                  <a:gd name="connsiteY9" fmla="*/ 941856 h 1636349"/>
                  <a:gd name="connsiteX10" fmla="*/ 792480 w 866314"/>
                  <a:gd name="connsiteY10" fmla="*/ 690533 h 1636349"/>
                  <a:gd name="connsiteX11" fmla="*/ 806905 w 866314"/>
                  <a:gd name="connsiteY11" fmla="*/ 510783 h 1636349"/>
                  <a:gd name="connsiteX12" fmla="*/ 863170 w 866314"/>
                  <a:gd name="connsiteY12" fmla="*/ 355389 h 1636349"/>
                  <a:gd name="connsiteX13" fmla="*/ 851468 w 866314"/>
                  <a:gd name="connsiteY13" fmla="*/ 290778 h 1636349"/>
                  <a:gd name="connsiteX14" fmla="*/ 508567 w 866314"/>
                  <a:gd name="connsiteY14" fmla="*/ 366977 h 1636349"/>
                  <a:gd name="connsiteX15" fmla="*/ 606199 w 866314"/>
                  <a:gd name="connsiteY15" fmla="*/ 309827 h 1636349"/>
                  <a:gd name="connsiteX16" fmla="*/ 549050 w 866314"/>
                  <a:gd name="connsiteY16" fmla="*/ 295541 h 1636349"/>
                  <a:gd name="connsiteX17" fmla="*/ 613343 w 866314"/>
                  <a:gd name="connsiteY17" fmla="*/ 269347 h 1636349"/>
                  <a:gd name="connsiteX18" fmla="*/ 639538 w 866314"/>
                  <a:gd name="connsiteY18" fmla="*/ 240772 h 1636349"/>
                  <a:gd name="connsiteX19" fmla="*/ 596675 w 866314"/>
                  <a:gd name="connsiteY19" fmla="*/ 240772 h 1636349"/>
                  <a:gd name="connsiteX20" fmla="*/ 653825 w 866314"/>
                  <a:gd name="connsiteY20" fmla="*/ 209816 h 1636349"/>
                  <a:gd name="connsiteX21" fmla="*/ 691924 w 866314"/>
                  <a:gd name="connsiteY21" fmla="*/ 159809 h 1636349"/>
                  <a:gd name="connsiteX22" fmla="*/ 677636 w 866314"/>
                  <a:gd name="connsiteY22" fmla="*/ 114566 h 1636349"/>
                  <a:gd name="connsiteX23" fmla="*/ 706212 w 866314"/>
                  <a:gd name="connsiteY23" fmla="*/ 126473 h 1636349"/>
                  <a:gd name="connsiteX24" fmla="*/ 694032 w 866314"/>
                  <a:gd name="connsiteY24" fmla="*/ 25348 h 1636349"/>
                  <a:gd name="connsiteX25" fmla="*/ 313305 w 866314"/>
                  <a:gd name="connsiteY25" fmla="*/ 359835 h 1636349"/>
                  <a:gd name="connsiteX26" fmla="*/ 278538 w 866314"/>
                  <a:gd name="connsiteY26" fmla="*/ 379202 h 1636349"/>
                  <a:gd name="connsiteX27" fmla="*/ 689680 w 866314"/>
                  <a:gd name="connsiteY27" fmla="*/ 5413 h 1636349"/>
                  <a:gd name="connsiteX0" fmla="*/ 689680 w 871699"/>
                  <a:gd name="connsiteY0" fmla="*/ 5413 h 1636349"/>
                  <a:gd name="connsiteX1" fmla="*/ 462642 w 871699"/>
                  <a:gd name="connsiteY1" fmla="*/ 169858 h 1636349"/>
                  <a:gd name="connsiteX2" fmla="*/ 257857 w 871699"/>
                  <a:gd name="connsiteY2" fmla="*/ 343076 h 1636349"/>
                  <a:gd name="connsiteX3" fmla="*/ 256292 w 871699"/>
                  <a:gd name="connsiteY3" fmla="*/ 663659 h 1636349"/>
                  <a:gd name="connsiteX4" fmla="*/ 240439 w 871699"/>
                  <a:gd name="connsiteY4" fmla="*/ 1033433 h 1636349"/>
                  <a:gd name="connsiteX5" fmla="*/ 160292 w 871699"/>
                  <a:gd name="connsiteY5" fmla="*/ 1236450 h 1636349"/>
                  <a:gd name="connsiteX6" fmla="*/ 12725 w 871699"/>
                  <a:gd name="connsiteY6" fmla="*/ 1591734 h 1636349"/>
                  <a:gd name="connsiteX7" fmla="*/ 520337 w 871699"/>
                  <a:gd name="connsiteY7" fmla="*/ 1601805 h 1636349"/>
                  <a:gd name="connsiteX8" fmla="*/ 656682 w 871699"/>
                  <a:gd name="connsiteY8" fmla="*/ 1259720 h 1636349"/>
                  <a:gd name="connsiteX9" fmla="*/ 836090 w 871699"/>
                  <a:gd name="connsiteY9" fmla="*/ 941856 h 1636349"/>
                  <a:gd name="connsiteX10" fmla="*/ 792480 w 871699"/>
                  <a:gd name="connsiteY10" fmla="*/ 690533 h 1636349"/>
                  <a:gd name="connsiteX11" fmla="*/ 806905 w 871699"/>
                  <a:gd name="connsiteY11" fmla="*/ 510783 h 1636349"/>
                  <a:gd name="connsiteX12" fmla="*/ 863170 w 871699"/>
                  <a:gd name="connsiteY12" fmla="*/ 355389 h 1636349"/>
                  <a:gd name="connsiteX13" fmla="*/ 851468 w 871699"/>
                  <a:gd name="connsiteY13" fmla="*/ 290778 h 1636349"/>
                  <a:gd name="connsiteX14" fmla="*/ 677637 w 871699"/>
                  <a:gd name="connsiteY14" fmla="*/ 331259 h 1636349"/>
                  <a:gd name="connsiteX15" fmla="*/ 508567 w 871699"/>
                  <a:gd name="connsiteY15" fmla="*/ 366977 h 1636349"/>
                  <a:gd name="connsiteX16" fmla="*/ 606199 w 871699"/>
                  <a:gd name="connsiteY16" fmla="*/ 309827 h 1636349"/>
                  <a:gd name="connsiteX17" fmla="*/ 549050 w 871699"/>
                  <a:gd name="connsiteY17" fmla="*/ 295541 h 1636349"/>
                  <a:gd name="connsiteX18" fmla="*/ 613343 w 871699"/>
                  <a:gd name="connsiteY18" fmla="*/ 269347 h 1636349"/>
                  <a:gd name="connsiteX19" fmla="*/ 639538 w 871699"/>
                  <a:gd name="connsiteY19" fmla="*/ 240772 h 1636349"/>
                  <a:gd name="connsiteX20" fmla="*/ 596675 w 871699"/>
                  <a:gd name="connsiteY20" fmla="*/ 240772 h 1636349"/>
                  <a:gd name="connsiteX21" fmla="*/ 653825 w 871699"/>
                  <a:gd name="connsiteY21" fmla="*/ 209816 h 1636349"/>
                  <a:gd name="connsiteX22" fmla="*/ 691924 w 871699"/>
                  <a:gd name="connsiteY22" fmla="*/ 159809 h 1636349"/>
                  <a:gd name="connsiteX23" fmla="*/ 677636 w 871699"/>
                  <a:gd name="connsiteY23" fmla="*/ 114566 h 1636349"/>
                  <a:gd name="connsiteX24" fmla="*/ 706212 w 871699"/>
                  <a:gd name="connsiteY24" fmla="*/ 126473 h 1636349"/>
                  <a:gd name="connsiteX25" fmla="*/ 694032 w 871699"/>
                  <a:gd name="connsiteY25" fmla="*/ 25348 h 1636349"/>
                  <a:gd name="connsiteX26" fmla="*/ 313305 w 871699"/>
                  <a:gd name="connsiteY26" fmla="*/ 359835 h 1636349"/>
                  <a:gd name="connsiteX27" fmla="*/ 278538 w 871699"/>
                  <a:gd name="connsiteY27" fmla="*/ 379202 h 1636349"/>
                  <a:gd name="connsiteX28" fmla="*/ 689680 w 871699"/>
                  <a:gd name="connsiteY28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677637 w 866957"/>
                  <a:gd name="connsiteY15" fmla="*/ 331259 h 1636349"/>
                  <a:gd name="connsiteX16" fmla="*/ 508567 w 866957"/>
                  <a:gd name="connsiteY16" fmla="*/ 366977 h 1636349"/>
                  <a:gd name="connsiteX17" fmla="*/ 606199 w 866957"/>
                  <a:gd name="connsiteY17" fmla="*/ 309827 h 1636349"/>
                  <a:gd name="connsiteX18" fmla="*/ 549050 w 866957"/>
                  <a:gd name="connsiteY18" fmla="*/ 295541 h 1636349"/>
                  <a:gd name="connsiteX19" fmla="*/ 613343 w 866957"/>
                  <a:gd name="connsiteY19" fmla="*/ 269347 h 1636349"/>
                  <a:gd name="connsiteX20" fmla="*/ 639538 w 866957"/>
                  <a:gd name="connsiteY20" fmla="*/ 240772 h 1636349"/>
                  <a:gd name="connsiteX21" fmla="*/ 596675 w 866957"/>
                  <a:gd name="connsiteY21" fmla="*/ 240772 h 1636349"/>
                  <a:gd name="connsiteX22" fmla="*/ 653825 w 866957"/>
                  <a:gd name="connsiteY22" fmla="*/ 209816 h 1636349"/>
                  <a:gd name="connsiteX23" fmla="*/ 691924 w 866957"/>
                  <a:gd name="connsiteY23" fmla="*/ 159809 h 1636349"/>
                  <a:gd name="connsiteX24" fmla="*/ 677636 w 866957"/>
                  <a:gd name="connsiteY24" fmla="*/ 114566 h 1636349"/>
                  <a:gd name="connsiteX25" fmla="*/ 706212 w 866957"/>
                  <a:gd name="connsiteY25" fmla="*/ 126473 h 1636349"/>
                  <a:gd name="connsiteX26" fmla="*/ 694032 w 866957"/>
                  <a:gd name="connsiteY26" fmla="*/ 25348 h 1636349"/>
                  <a:gd name="connsiteX27" fmla="*/ 313305 w 866957"/>
                  <a:gd name="connsiteY27" fmla="*/ 359835 h 1636349"/>
                  <a:gd name="connsiteX28" fmla="*/ 278538 w 866957"/>
                  <a:gd name="connsiteY28" fmla="*/ 379202 h 1636349"/>
                  <a:gd name="connsiteX29" fmla="*/ 689680 w 866957"/>
                  <a:gd name="connsiteY29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596675 w 866957"/>
                  <a:gd name="connsiteY15" fmla="*/ 369359 h 1636349"/>
                  <a:gd name="connsiteX16" fmla="*/ 508567 w 866957"/>
                  <a:gd name="connsiteY16" fmla="*/ 366977 h 1636349"/>
                  <a:gd name="connsiteX17" fmla="*/ 606199 w 866957"/>
                  <a:gd name="connsiteY17" fmla="*/ 309827 h 1636349"/>
                  <a:gd name="connsiteX18" fmla="*/ 549050 w 866957"/>
                  <a:gd name="connsiteY18" fmla="*/ 295541 h 1636349"/>
                  <a:gd name="connsiteX19" fmla="*/ 613343 w 866957"/>
                  <a:gd name="connsiteY19" fmla="*/ 269347 h 1636349"/>
                  <a:gd name="connsiteX20" fmla="*/ 639538 w 866957"/>
                  <a:gd name="connsiteY20" fmla="*/ 240772 h 1636349"/>
                  <a:gd name="connsiteX21" fmla="*/ 596675 w 866957"/>
                  <a:gd name="connsiteY21" fmla="*/ 240772 h 1636349"/>
                  <a:gd name="connsiteX22" fmla="*/ 653825 w 866957"/>
                  <a:gd name="connsiteY22" fmla="*/ 209816 h 1636349"/>
                  <a:gd name="connsiteX23" fmla="*/ 691924 w 866957"/>
                  <a:gd name="connsiteY23" fmla="*/ 159809 h 1636349"/>
                  <a:gd name="connsiteX24" fmla="*/ 677636 w 866957"/>
                  <a:gd name="connsiteY24" fmla="*/ 114566 h 1636349"/>
                  <a:gd name="connsiteX25" fmla="*/ 706212 w 866957"/>
                  <a:gd name="connsiteY25" fmla="*/ 126473 h 1636349"/>
                  <a:gd name="connsiteX26" fmla="*/ 694032 w 866957"/>
                  <a:gd name="connsiteY26" fmla="*/ 25348 h 1636349"/>
                  <a:gd name="connsiteX27" fmla="*/ 313305 w 866957"/>
                  <a:gd name="connsiteY27" fmla="*/ 359835 h 1636349"/>
                  <a:gd name="connsiteX28" fmla="*/ 278538 w 866957"/>
                  <a:gd name="connsiteY28" fmla="*/ 379202 h 1636349"/>
                  <a:gd name="connsiteX29" fmla="*/ 689680 w 866957"/>
                  <a:gd name="connsiteY29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596675 w 866957"/>
                  <a:gd name="connsiteY15" fmla="*/ 369359 h 1636349"/>
                  <a:gd name="connsiteX16" fmla="*/ 508567 w 866957"/>
                  <a:gd name="connsiteY16" fmla="*/ 366977 h 1636349"/>
                  <a:gd name="connsiteX17" fmla="*/ 606199 w 866957"/>
                  <a:gd name="connsiteY17" fmla="*/ 309827 h 1636349"/>
                  <a:gd name="connsiteX18" fmla="*/ 549050 w 866957"/>
                  <a:gd name="connsiteY18" fmla="*/ 295541 h 1636349"/>
                  <a:gd name="connsiteX19" fmla="*/ 613343 w 866957"/>
                  <a:gd name="connsiteY19" fmla="*/ 269347 h 1636349"/>
                  <a:gd name="connsiteX20" fmla="*/ 639538 w 866957"/>
                  <a:gd name="connsiteY20" fmla="*/ 240772 h 1636349"/>
                  <a:gd name="connsiteX21" fmla="*/ 596675 w 866957"/>
                  <a:gd name="connsiteY21" fmla="*/ 240772 h 1636349"/>
                  <a:gd name="connsiteX22" fmla="*/ 653825 w 866957"/>
                  <a:gd name="connsiteY22" fmla="*/ 209816 h 1636349"/>
                  <a:gd name="connsiteX23" fmla="*/ 691924 w 866957"/>
                  <a:gd name="connsiteY23" fmla="*/ 159809 h 1636349"/>
                  <a:gd name="connsiteX24" fmla="*/ 677636 w 866957"/>
                  <a:gd name="connsiteY24" fmla="*/ 114566 h 1636349"/>
                  <a:gd name="connsiteX25" fmla="*/ 706212 w 866957"/>
                  <a:gd name="connsiteY25" fmla="*/ 126473 h 1636349"/>
                  <a:gd name="connsiteX26" fmla="*/ 694032 w 866957"/>
                  <a:gd name="connsiteY26" fmla="*/ 25348 h 1636349"/>
                  <a:gd name="connsiteX27" fmla="*/ 313305 w 866957"/>
                  <a:gd name="connsiteY27" fmla="*/ 359835 h 1636349"/>
                  <a:gd name="connsiteX28" fmla="*/ 278538 w 866957"/>
                  <a:gd name="connsiteY28" fmla="*/ 379202 h 1636349"/>
                  <a:gd name="connsiteX29" fmla="*/ 689680 w 866957"/>
                  <a:gd name="connsiteY29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596675 w 866957"/>
                  <a:gd name="connsiteY15" fmla="*/ 369359 h 1636349"/>
                  <a:gd name="connsiteX16" fmla="*/ 508567 w 866957"/>
                  <a:gd name="connsiteY16" fmla="*/ 366977 h 1636349"/>
                  <a:gd name="connsiteX17" fmla="*/ 606199 w 866957"/>
                  <a:gd name="connsiteY17" fmla="*/ 309827 h 1636349"/>
                  <a:gd name="connsiteX18" fmla="*/ 549050 w 866957"/>
                  <a:gd name="connsiteY18" fmla="*/ 295541 h 1636349"/>
                  <a:gd name="connsiteX19" fmla="*/ 613343 w 866957"/>
                  <a:gd name="connsiteY19" fmla="*/ 269347 h 1636349"/>
                  <a:gd name="connsiteX20" fmla="*/ 639538 w 866957"/>
                  <a:gd name="connsiteY20" fmla="*/ 240772 h 1636349"/>
                  <a:gd name="connsiteX21" fmla="*/ 596675 w 866957"/>
                  <a:gd name="connsiteY21" fmla="*/ 240772 h 1636349"/>
                  <a:gd name="connsiteX22" fmla="*/ 653825 w 866957"/>
                  <a:gd name="connsiteY22" fmla="*/ 209816 h 1636349"/>
                  <a:gd name="connsiteX23" fmla="*/ 691924 w 866957"/>
                  <a:gd name="connsiteY23" fmla="*/ 159809 h 1636349"/>
                  <a:gd name="connsiteX24" fmla="*/ 677636 w 866957"/>
                  <a:gd name="connsiteY24" fmla="*/ 114566 h 1636349"/>
                  <a:gd name="connsiteX25" fmla="*/ 706212 w 866957"/>
                  <a:gd name="connsiteY25" fmla="*/ 126473 h 1636349"/>
                  <a:gd name="connsiteX26" fmla="*/ 694032 w 866957"/>
                  <a:gd name="connsiteY26" fmla="*/ 25348 h 1636349"/>
                  <a:gd name="connsiteX27" fmla="*/ 313305 w 866957"/>
                  <a:gd name="connsiteY27" fmla="*/ 359835 h 1636349"/>
                  <a:gd name="connsiteX28" fmla="*/ 278538 w 866957"/>
                  <a:gd name="connsiteY28" fmla="*/ 379202 h 1636349"/>
                  <a:gd name="connsiteX29" fmla="*/ 689680 w 866957"/>
                  <a:gd name="connsiteY29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596675 w 866957"/>
                  <a:gd name="connsiteY15" fmla="*/ 369359 h 1636349"/>
                  <a:gd name="connsiteX16" fmla="*/ 508567 w 866957"/>
                  <a:gd name="connsiteY16" fmla="*/ 366977 h 1636349"/>
                  <a:gd name="connsiteX17" fmla="*/ 606199 w 866957"/>
                  <a:gd name="connsiteY17" fmla="*/ 309827 h 1636349"/>
                  <a:gd name="connsiteX18" fmla="*/ 549050 w 866957"/>
                  <a:gd name="connsiteY18" fmla="*/ 295541 h 1636349"/>
                  <a:gd name="connsiteX19" fmla="*/ 613343 w 866957"/>
                  <a:gd name="connsiteY19" fmla="*/ 269347 h 1636349"/>
                  <a:gd name="connsiteX20" fmla="*/ 639538 w 866957"/>
                  <a:gd name="connsiteY20" fmla="*/ 240772 h 1636349"/>
                  <a:gd name="connsiteX21" fmla="*/ 596675 w 866957"/>
                  <a:gd name="connsiteY21" fmla="*/ 240772 h 1636349"/>
                  <a:gd name="connsiteX22" fmla="*/ 653825 w 866957"/>
                  <a:gd name="connsiteY22" fmla="*/ 209816 h 1636349"/>
                  <a:gd name="connsiteX23" fmla="*/ 691924 w 866957"/>
                  <a:gd name="connsiteY23" fmla="*/ 159809 h 1636349"/>
                  <a:gd name="connsiteX24" fmla="*/ 677636 w 866957"/>
                  <a:gd name="connsiteY24" fmla="*/ 114566 h 1636349"/>
                  <a:gd name="connsiteX25" fmla="*/ 706212 w 866957"/>
                  <a:gd name="connsiteY25" fmla="*/ 126473 h 1636349"/>
                  <a:gd name="connsiteX26" fmla="*/ 694032 w 866957"/>
                  <a:gd name="connsiteY26" fmla="*/ 25348 h 1636349"/>
                  <a:gd name="connsiteX27" fmla="*/ 313305 w 866957"/>
                  <a:gd name="connsiteY27" fmla="*/ 359835 h 1636349"/>
                  <a:gd name="connsiteX28" fmla="*/ 278538 w 866957"/>
                  <a:gd name="connsiteY28" fmla="*/ 379202 h 1636349"/>
                  <a:gd name="connsiteX29" fmla="*/ 689680 w 866957"/>
                  <a:gd name="connsiteY29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596675 w 866957"/>
                  <a:gd name="connsiteY15" fmla="*/ 369359 h 1636349"/>
                  <a:gd name="connsiteX16" fmla="*/ 508567 w 866957"/>
                  <a:gd name="connsiteY16" fmla="*/ 366977 h 1636349"/>
                  <a:gd name="connsiteX17" fmla="*/ 618106 w 866957"/>
                  <a:gd name="connsiteY17" fmla="*/ 309827 h 1636349"/>
                  <a:gd name="connsiteX18" fmla="*/ 549050 w 866957"/>
                  <a:gd name="connsiteY18" fmla="*/ 295541 h 1636349"/>
                  <a:gd name="connsiteX19" fmla="*/ 613343 w 866957"/>
                  <a:gd name="connsiteY19" fmla="*/ 269347 h 1636349"/>
                  <a:gd name="connsiteX20" fmla="*/ 639538 w 866957"/>
                  <a:gd name="connsiteY20" fmla="*/ 240772 h 1636349"/>
                  <a:gd name="connsiteX21" fmla="*/ 596675 w 866957"/>
                  <a:gd name="connsiteY21" fmla="*/ 240772 h 1636349"/>
                  <a:gd name="connsiteX22" fmla="*/ 653825 w 866957"/>
                  <a:gd name="connsiteY22" fmla="*/ 209816 h 1636349"/>
                  <a:gd name="connsiteX23" fmla="*/ 691924 w 866957"/>
                  <a:gd name="connsiteY23" fmla="*/ 159809 h 1636349"/>
                  <a:gd name="connsiteX24" fmla="*/ 677636 w 866957"/>
                  <a:gd name="connsiteY24" fmla="*/ 114566 h 1636349"/>
                  <a:gd name="connsiteX25" fmla="*/ 706212 w 866957"/>
                  <a:gd name="connsiteY25" fmla="*/ 126473 h 1636349"/>
                  <a:gd name="connsiteX26" fmla="*/ 694032 w 866957"/>
                  <a:gd name="connsiteY26" fmla="*/ 25348 h 1636349"/>
                  <a:gd name="connsiteX27" fmla="*/ 313305 w 866957"/>
                  <a:gd name="connsiteY27" fmla="*/ 359835 h 1636349"/>
                  <a:gd name="connsiteX28" fmla="*/ 278538 w 866957"/>
                  <a:gd name="connsiteY28" fmla="*/ 379202 h 1636349"/>
                  <a:gd name="connsiteX29" fmla="*/ 689680 w 866957"/>
                  <a:gd name="connsiteY29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596675 w 866957"/>
                  <a:gd name="connsiteY15" fmla="*/ 369359 h 1636349"/>
                  <a:gd name="connsiteX16" fmla="*/ 508567 w 866957"/>
                  <a:gd name="connsiteY16" fmla="*/ 366977 h 1636349"/>
                  <a:gd name="connsiteX17" fmla="*/ 618106 w 866957"/>
                  <a:gd name="connsiteY17" fmla="*/ 309827 h 1636349"/>
                  <a:gd name="connsiteX18" fmla="*/ 549050 w 866957"/>
                  <a:gd name="connsiteY18" fmla="*/ 295541 h 1636349"/>
                  <a:gd name="connsiteX19" fmla="*/ 613343 w 866957"/>
                  <a:gd name="connsiteY19" fmla="*/ 269347 h 1636349"/>
                  <a:gd name="connsiteX20" fmla="*/ 639538 w 866957"/>
                  <a:gd name="connsiteY20" fmla="*/ 240772 h 1636349"/>
                  <a:gd name="connsiteX21" fmla="*/ 596675 w 866957"/>
                  <a:gd name="connsiteY21" fmla="*/ 240772 h 1636349"/>
                  <a:gd name="connsiteX22" fmla="*/ 653825 w 866957"/>
                  <a:gd name="connsiteY22" fmla="*/ 209816 h 1636349"/>
                  <a:gd name="connsiteX23" fmla="*/ 691924 w 866957"/>
                  <a:gd name="connsiteY23" fmla="*/ 159809 h 1636349"/>
                  <a:gd name="connsiteX24" fmla="*/ 677636 w 866957"/>
                  <a:gd name="connsiteY24" fmla="*/ 114566 h 1636349"/>
                  <a:gd name="connsiteX25" fmla="*/ 706212 w 866957"/>
                  <a:gd name="connsiteY25" fmla="*/ 126473 h 1636349"/>
                  <a:gd name="connsiteX26" fmla="*/ 694032 w 866957"/>
                  <a:gd name="connsiteY26" fmla="*/ 25348 h 1636349"/>
                  <a:gd name="connsiteX27" fmla="*/ 313305 w 866957"/>
                  <a:gd name="connsiteY27" fmla="*/ 359835 h 1636349"/>
                  <a:gd name="connsiteX28" fmla="*/ 278538 w 866957"/>
                  <a:gd name="connsiteY28" fmla="*/ 379202 h 1636349"/>
                  <a:gd name="connsiteX29" fmla="*/ 689680 w 866957"/>
                  <a:gd name="connsiteY29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596675 w 866957"/>
                  <a:gd name="connsiteY15" fmla="*/ 369359 h 1636349"/>
                  <a:gd name="connsiteX16" fmla="*/ 508567 w 866957"/>
                  <a:gd name="connsiteY16" fmla="*/ 366977 h 1636349"/>
                  <a:gd name="connsiteX17" fmla="*/ 618106 w 866957"/>
                  <a:gd name="connsiteY17" fmla="*/ 309827 h 1636349"/>
                  <a:gd name="connsiteX18" fmla="*/ 549050 w 866957"/>
                  <a:gd name="connsiteY18" fmla="*/ 295541 h 1636349"/>
                  <a:gd name="connsiteX19" fmla="*/ 613343 w 866957"/>
                  <a:gd name="connsiteY19" fmla="*/ 269347 h 1636349"/>
                  <a:gd name="connsiteX20" fmla="*/ 639538 w 866957"/>
                  <a:gd name="connsiteY20" fmla="*/ 240772 h 1636349"/>
                  <a:gd name="connsiteX21" fmla="*/ 596675 w 866957"/>
                  <a:gd name="connsiteY21" fmla="*/ 240772 h 1636349"/>
                  <a:gd name="connsiteX22" fmla="*/ 653825 w 866957"/>
                  <a:gd name="connsiteY22" fmla="*/ 209816 h 1636349"/>
                  <a:gd name="connsiteX23" fmla="*/ 691924 w 866957"/>
                  <a:gd name="connsiteY23" fmla="*/ 159809 h 1636349"/>
                  <a:gd name="connsiteX24" fmla="*/ 677636 w 866957"/>
                  <a:gd name="connsiteY24" fmla="*/ 114566 h 1636349"/>
                  <a:gd name="connsiteX25" fmla="*/ 706212 w 866957"/>
                  <a:gd name="connsiteY25" fmla="*/ 126473 h 1636349"/>
                  <a:gd name="connsiteX26" fmla="*/ 694032 w 866957"/>
                  <a:gd name="connsiteY26" fmla="*/ 25348 h 1636349"/>
                  <a:gd name="connsiteX27" fmla="*/ 313305 w 866957"/>
                  <a:gd name="connsiteY27" fmla="*/ 359835 h 1636349"/>
                  <a:gd name="connsiteX28" fmla="*/ 278538 w 866957"/>
                  <a:gd name="connsiteY28" fmla="*/ 379202 h 1636349"/>
                  <a:gd name="connsiteX29" fmla="*/ 689680 w 866957"/>
                  <a:gd name="connsiteY29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670493 w 866957"/>
                  <a:gd name="connsiteY15" fmla="*/ 343166 h 1636349"/>
                  <a:gd name="connsiteX16" fmla="*/ 596675 w 866957"/>
                  <a:gd name="connsiteY16" fmla="*/ 369359 h 1636349"/>
                  <a:gd name="connsiteX17" fmla="*/ 508567 w 866957"/>
                  <a:gd name="connsiteY17" fmla="*/ 366977 h 1636349"/>
                  <a:gd name="connsiteX18" fmla="*/ 618106 w 866957"/>
                  <a:gd name="connsiteY18" fmla="*/ 309827 h 1636349"/>
                  <a:gd name="connsiteX19" fmla="*/ 549050 w 866957"/>
                  <a:gd name="connsiteY19" fmla="*/ 295541 h 1636349"/>
                  <a:gd name="connsiteX20" fmla="*/ 613343 w 866957"/>
                  <a:gd name="connsiteY20" fmla="*/ 269347 h 1636349"/>
                  <a:gd name="connsiteX21" fmla="*/ 639538 w 866957"/>
                  <a:gd name="connsiteY21" fmla="*/ 240772 h 1636349"/>
                  <a:gd name="connsiteX22" fmla="*/ 596675 w 866957"/>
                  <a:gd name="connsiteY22" fmla="*/ 240772 h 1636349"/>
                  <a:gd name="connsiteX23" fmla="*/ 653825 w 866957"/>
                  <a:gd name="connsiteY23" fmla="*/ 209816 h 1636349"/>
                  <a:gd name="connsiteX24" fmla="*/ 691924 w 866957"/>
                  <a:gd name="connsiteY24" fmla="*/ 159809 h 1636349"/>
                  <a:gd name="connsiteX25" fmla="*/ 677636 w 866957"/>
                  <a:gd name="connsiteY25" fmla="*/ 114566 h 1636349"/>
                  <a:gd name="connsiteX26" fmla="*/ 706212 w 866957"/>
                  <a:gd name="connsiteY26" fmla="*/ 126473 h 1636349"/>
                  <a:gd name="connsiteX27" fmla="*/ 694032 w 866957"/>
                  <a:gd name="connsiteY27" fmla="*/ 25348 h 1636349"/>
                  <a:gd name="connsiteX28" fmla="*/ 313305 w 866957"/>
                  <a:gd name="connsiteY28" fmla="*/ 359835 h 1636349"/>
                  <a:gd name="connsiteX29" fmla="*/ 278538 w 866957"/>
                  <a:gd name="connsiteY29" fmla="*/ 379202 h 1636349"/>
                  <a:gd name="connsiteX30" fmla="*/ 689680 w 866957"/>
                  <a:gd name="connsiteY30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694306 w 866957"/>
                  <a:gd name="connsiteY15" fmla="*/ 331259 h 1636349"/>
                  <a:gd name="connsiteX16" fmla="*/ 670493 w 866957"/>
                  <a:gd name="connsiteY16" fmla="*/ 343166 h 1636349"/>
                  <a:gd name="connsiteX17" fmla="*/ 596675 w 866957"/>
                  <a:gd name="connsiteY17" fmla="*/ 369359 h 1636349"/>
                  <a:gd name="connsiteX18" fmla="*/ 508567 w 866957"/>
                  <a:gd name="connsiteY18" fmla="*/ 366977 h 1636349"/>
                  <a:gd name="connsiteX19" fmla="*/ 618106 w 866957"/>
                  <a:gd name="connsiteY19" fmla="*/ 309827 h 1636349"/>
                  <a:gd name="connsiteX20" fmla="*/ 549050 w 866957"/>
                  <a:gd name="connsiteY20" fmla="*/ 295541 h 1636349"/>
                  <a:gd name="connsiteX21" fmla="*/ 613343 w 866957"/>
                  <a:gd name="connsiteY21" fmla="*/ 269347 h 1636349"/>
                  <a:gd name="connsiteX22" fmla="*/ 639538 w 866957"/>
                  <a:gd name="connsiteY22" fmla="*/ 240772 h 1636349"/>
                  <a:gd name="connsiteX23" fmla="*/ 596675 w 866957"/>
                  <a:gd name="connsiteY23" fmla="*/ 240772 h 1636349"/>
                  <a:gd name="connsiteX24" fmla="*/ 653825 w 866957"/>
                  <a:gd name="connsiteY24" fmla="*/ 209816 h 1636349"/>
                  <a:gd name="connsiteX25" fmla="*/ 691924 w 866957"/>
                  <a:gd name="connsiteY25" fmla="*/ 159809 h 1636349"/>
                  <a:gd name="connsiteX26" fmla="*/ 677636 w 866957"/>
                  <a:gd name="connsiteY26" fmla="*/ 114566 h 1636349"/>
                  <a:gd name="connsiteX27" fmla="*/ 706212 w 866957"/>
                  <a:gd name="connsiteY27" fmla="*/ 126473 h 1636349"/>
                  <a:gd name="connsiteX28" fmla="*/ 694032 w 866957"/>
                  <a:gd name="connsiteY28" fmla="*/ 25348 h 1636349"/>
                  <a:gd name="connsiteX29" fmla="*/ 313305 w 866957"/>
                  <a:gd name="connsiteY29" fmla="*/ 359835 h 1636349"/>
                  <a:gd name="connsiteX30" fmla="*/ 278538 w 866957"/>
                  <a:gd name="connsiteY30" fmla="*/ 379202 h 1636349"/>
                  <a:gd name="connsiteX31" fmla="*/ 689680 w 866957"/>
                  <a:gd name="connsiteY31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694306 w 866957"/>
                  <a:gd name="connsiteY15" fmla="*/ 331259 h 1636349"/>
                  <a:gd name="connsiteX16" fmla="*/ 687162 w 866957"/>
                  <a:gd name="connsiteY16" fmla="*/ 326497 h 1636349"/>
                  <a:gd name="connsiteX17" fmla="*/ 670493 w 866957"/>
                  <a:gd name="connsiteY17" fmla="*/ 343166 h 1636349"/>
                  <a:gd name="connsiteX18" fmla="*/ 596675 w 866957"/>
                  <a:gd name="connsiteY18" fmla="*/ 369359 h 1636349"/>
                  <a:gd name="connsiteX19" fmla="*/ 508567 w 866957"/>
                  <a:gd name="connsiteY19" fmla="*/ 366977 h 1636349"/>
                  <a:gd name="connsiteX20" fmla="*/ 618106 w 866957"/>
                  <a:gd name="connsiteY20" fmla="*/ 309827 h 1636349"/>
                  <a:gd name="connsiteX21" fmla="*/ 549050 w 866957"/>
                  <a:gd name="connsiteY21" fmla="*/ 295541 h 1636349"/>
                  <a:gd name="connsiteX22" fmla="*/ 613343 w 866957"/>
                  <a:gd name="connsiteY22" fmla="*/ 269347 h 1636349"/>
                  <a:gd name="connsiteX23" fmla="*/ 639538 w 866957"/>
                  <a:gd name="connsiteY23" fmla="*/ 240772 h 1636349"/>
                  <a:gd name="connsiteX24" fmla="*/ 596675 w 866957"/>
                  <a:gd name="connsiteY24" fmla="*/ 240772 h 1636349"/>
                  <a:gd name="connsiteX25" fmla="*/ 653825 w 866957"/>
                  <a:gd name="connsiteY25" fmla="*/ 209816 h 1636349"/>
                  <a:gd name="connsiteX26" fmla="*/ 691924 w 866957"/>
                  <a:gd name="connsiteY26" fmla="*/ 159809 h 1636349"/>
                  <a:gd name="connsiteX27" fmla="*/ 677636 w 866957"/>
                  <a:gd name="connsiteY27" fmla="*/ 114566 h 1636349"/>
                  <a:gd name="connsiteX28" fmla="*/ 706212 w 866957"/>
                  <a:gd name="connsiteY28" fmla="*/ 126473 h 1636349"/>
                  <a:gd name="connsiteX29" fmla="*/ 694032 w 866957"/>
                  <a:gd name="connsiteY29" fmla="*/ 25348 h 1636349"/>
                  <a:gd name="connsiteX30" fmla="*/ 313305 w 866957"/>
                  <a:gd name="connsiteY30" fmla="*/ 359835 h 1636349"/>
                  <a:gd name="connsiteX31" fmla="*/ 278538 w 866957"/>
                  <a:gd name="connsiteY31" fmla="*/ 379202 h 1636349"/>
                  <a:gd name="connsiteX32" fmla="*/ 689680 w 866957"/>
                  <a:gd name="connsiteY32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725262 w 866957"/>
                  <a:gd name="connsiteY15" fmla="*/ 316972 h 1636349"/>
                  <a:gd name="connsiteX16" fmla="*/ 694306 w 866957"/>
                  <a:gd name="connsiteY16" fmla="*/ 331259 h 1636349"/>
                  <a:gd name="connsiteX17" fmla="*/ 687162 w 866957"/>
                  <a:gd name="connsiteY17" fmla="*/ 326497 h 1636349"/>
                  <a:gd name="connsiteX18" fmla="*/ 670493 w 866957"/>
                  <a:gd name="connsiteY18" fmla="*/ 343166 h 1636349"/>
                  <a:gd name="connsiteX19" fmla="*/ 596675 w 866957"/>
                  <a:gd name="connsiteY19" fmla="*/ 369359 h 1636349"/>
                  <a:gd name="connsiteX20" fmla="*/ 508567 w 866957"/>
                  <a:gd name="connsiteY20" fmla="*/ 366977 h 1636349"/>
                  <a:gd name="connsiteX21" fmla="*/ 618106 w 866957"/>
                  <a:gd name="connsiteY21" fmla="*/ 309827 h 1636349"/>
                  <a:gd name="connsiteX22" fmla="*/ 549050 w 866957"/>
                  <a:gd name="connsiteY22" fmla="*/ 295541 h 1636349"/>
                  <a:gd name="connsiteX23" fmla="*/ 613343 w 866957"/>
                  <a:gd name="connsiteY23" fmla="*/ 269347 h 1636349"/>
                  <a:gd name="connsiteX24" fmla="*/ 639538 w 866957"/>
                  <a:gd name="connsiteY24" fmla="*/ 240772 h 1636349"/>
                  <a:gd name="connsiteX25" fmla="*/ 596675 w 866957"/>
                  <a:gd name="connsiteY25" fmla="*/ 240772 h 1636349"/>
                  <a:gd name="connsiteX26" fmla="*/ 653825 w 866957"/>
                  <a:gd name="connsiteY26" fmla="*/ 209816 h 1636349"/>
                  <a:gd name="connsiteX27" fmla="*/ 691924 w 866957"/>
                  <a:gd name="connsiteY27" fmla="*/ 159809 h 1636349"/>
                  <a:gd name="connsiteX28" fmla="*/ 677636 w 866957"/>
                  <a:gd name="connsiteY28" fmla="*/ 114566 h 1636349"/>
                  <a:gd name="connsiteX29" fmla="*/ 706212 w 866957"/>
                  <a:gd name="connsiteY29" fmla="*/ 126473 h 1636349"/>
                  <a:gd name="connsiteX30" fmla="*/ 694032 w 866957"/>
                  <a:gd name="connsiteY30" fmla="*/ 25348 h 1636349"/>
                  <a:gd name="connsiteX31" fmla="*/ 313305 w 866957"/>
                  <a:gd name="connsiteY31" fmla="*/ 359835 h 1636349"/>
                  <a:gd name="connsiteX32" fmla="*/ 278538 w 866957"/>
                  <a:gd name="connsiteY32" fmla="*/ 379202 h 1636349"/>
                  <a:gd name="connsiteX33" fmla="*/ 689680 w 866957"/>
                  <a:gd name="connsiteY33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751456 w 866957"/>
                  <a:gd name="connsiteY15" fmla="*/ 305066 h 1636349"/>
                  <a:gd name="connsiteX16" fmla="*/ 725262 w 866957"/>
                  <a:gd name="connsiteY16" fmla="*/ 316972 h 1636349"/>
                  <a:gd name="connsiteX17" fmla="*/ 694306 w 866957"/>
                  <a:gd name="connsiteY17" fmla="*/ 331259 h 1636349"/>
                  <a:gd name="connsiteX18" fmla="*/ 687162 w 866957"/>
                  <a:gd name="connsiteY18" fmla="*/ 326497 h 1636349"/>
                  <a:gd name="connsiteX19" fmla="*/ 670493 w 866957"/>
                  <a:gd name="connsiteY19" fmla="*/ 343166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751456 w 866957"/>
                  <a:gd name="connsiteY15" fmla="*/ 305066 h 1636349"/>
                  <a:gd name="connsiteX16" fmla="*/ 725262 w 866957"/>
                  <a:gd name="connsiteY16" fmla="*/ 316972 h 1636349"/>
                  <a:gd name="connsiteX17" fmla="*/ 694306 w 866957"/>
                  <a:gd name="connsiteY17" fmla="*/ 331259 h 1636349"/>
                  <a:gd name="connsiteX18" fmla="*/ 687162 w 866957"/>
                  <a:gd name="connsiteY18" fmla="*/ 326497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751456 w 866957"/>
                  <a:gd name="connsiteY15" fmla="*/ 305066 h 1636349"/>
                  <a:gd name="connsiteX16" fmla="*/ 725262 w 866957"/>
                  <a:gd name="connsiteY16" fmla="*/ 316972 h 1636349"/>
                  <a:gd name="connsiteX17" fmla="*/ 694306 w 866957"/>
                  <a:gd name="connsiteY17" fmla="*/ 331259 h 1636349"/>
                  <a:gd name="connsiteX18" fmla="*/ 491900 w 866957"/>
                  <a:gd name="connsiteY18" fmla="*/ 378884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751456 w 866957"/>
                  <a:gd name="connsiteY15" fmla="*/ 305066 h 1636349"/>
                  <a:gd name="connsiteX16" fmla="*/ 725262 w 866957"/>
                  <a:gd name="connsiteY16" fmla="*/ 316972 h 1636349"/>
                  <a:gd name="connsiteX17" fmla="*/ 580006 w 866957"/>
                  <a:gd name="connsiteY17" fmla="*/ 443177 h 1636349"/>
                  <a:gd name="connsiteX18" fmla="*/ 491900 w 866957"/>
                  <a:gd name="connsiteY18" fmla="*/ 378884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751456 w 866957"/>
                  <a:gd name="connsiteY15" fmla="*/ 305066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91900 w 866957"/>
                  <a:gd name="connsiteY18" fmla="*/ 378884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768124 w 866957"/>
                  <a:gd name="connsiteY14" fmla="*/ 300303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91900 w 866957"/>
                  <a:gd name="connsiteY18" fmla="*/ 378884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91900 w 866957"/>
                  <a:gd name="connsiteY18" fmla="*/ 378884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89519 w 866957"/>
                  <a:gd name="connsiteY18" fmla="*/ 395552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96663 w 866957"/>
                  <a:gd name="connsiteY18" fmla="*/ 395552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96663 w 866957"/>
                  <a:gd name="connsiteY18" fmla="*/ 386027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96663 w 866957"/>
                  <a:gd name="connsiteY18" fmla="*/ 386027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394269 w 866957"/>
                  <a:gd name="connsiteY18" fmla="*/ 400315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399032 w 866957"/>
                  <a:gd name="connsiteY18" fmla="*/ 397934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377601 w 866957"/>
                  <a:gd name="connsiteY18" fmla="*/ 376503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379982 w 866957"/>
                  <a:gd name="connsiteY18" fmla="*/ 369359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396651 w 866957"/>
                  <a:gd name="connsiteY18" fmla="*/ 357453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396651 w 866957"/>
                  <a:gd name="connsiteY18" fmla="*/ 357453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41894 w 866957"/>
                  <a:gd name="connsiteY18" fmla="*/ 362215 h 1636349"/>
                  <a:gd name="connsiteX19" fmla="*/ 594293 w 866957"/>
                  <a:gd name="connsiteY19" fmla="*/ 43603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41894 w 866957"/>
                  <a:gd name="connsiteY18" fmla="*/ 362215 h 1636349"/>
                  <a:gd name="connsiteX19" fmla="*/ 694305 w 866957"/>
                  <a:gd name="connsiteY19" fmla="*/ 376504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08557 w 866957"/>
                  <a:gd name="connsiteY18" fmla="*/ 369358 h 1636349"/>
                  <a:gd name="connsiteX19" fmla="*/ 694305 w 866957"/>
                  <a:gd name="connsiteY19" fmla="*/ 376504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08557 w 866957"/>
                  <a:gd name="connsiteY18" fmla="*/ 369358 h 1636349"/>
                  <a:gd name="connsiteX19" fmla="*/ 694305 w 866957"/>
                  <a:gd name="connsiteY19" fmla="*/ 376504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9519 w 866957"/>
                  <a:gd name="connsiteY15" fmla="*/ 469373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08557 w 866957"/>
                  <a:gd name="connsiteY18" fmla="*/ 369358 h 1636349"/>
                  <a:gd name="connsiteX19" fmla="*/ 587149 w 866957"/>
                  <a:gd name="connsiteY19" fmla="*/ 41698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03794 w 866957"/>
                  <a:gd name="connsiteY15" fmla="*/ 516998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08557 w 866957"/>
                  <a:gd name="connsiteY18" fmla="*/ 369358 h 1636349"/>
                  <a:gd name="connsiteX19" fmla="*/ 587149 w 866957"/>
                  <a:gd name="connsiteY19" fmla="*/ 41698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03794 w 866957"/>
                  <a:gd name="connsiteY15" fmla="*/ 516998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08557 w 866957"/>
                  <a:gd name="connsiteY18" fmla="*/ 369358 h 1636349"/>
                  <a:gd name="connsiteX19" fmla="*/ 587149 w 866957"/>
                  <a:gd name="connsiteY19" fmla="*/ 41698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03794 w 866957"/>
                  <a:gd name="connsiteY15" fmla="*/ 516998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08557 w 866957"/>
                  <a:gd name="connsiteY18" fmla="*/ 369358 h 1636349"/>
                  <a:gd name="connsiteX19" fmla="*/ 587149 w 866957"/>
                  <a:gd name="connsiteY19" fmla="*/ 41698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03794 w 866957"/>
                  <a:gd name="connsiteY15" fmla="*/ 516998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44275 w 866957"/>
                  <a:gd name="connsiteY18" fmla="*/ 419364 h 1636349"/>
                  <a:gd name="connsiteX19" fmla="*/ 587149 w 866957"/>
                  <a:gd name="connsiteY19" fmla="*/ 41698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03794 w 866957"/>
                  <a:gd name="connsiteY15" fmla="*/ 516998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43177 h 1636349"/>
                  <a:gd name="connsiteX18" fmla="*/ 460944 w 866957"/>
                  <a:gd name="connsiteY18" fmla="*/ 388408 h 1636349"/>
                  <a:gd name="connsiteX19" fmla="*/ 587149 w 866957"/>
                  <a:gd name="connsiteY19" fmla="*/ 41698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03794 w 866957"/>
                  <a:gd name="connsiteY15" fmla="*/ 516998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28889 h 1636349"/>
                  <a:gd name="connsiteX18" fmla="*/ 460944 w 866957"/>
                  <a:gd name="connsiteY18" fmla="*/ 388408 h 1636349"/>
                  <a:gd name="connsiteX19" fmla="*/ 587149 w 866957"/>
                  <a:gd name="connsiteY19" fmla="*/ 41698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66957"/>
                  <a:gd name="connsiteY0" fmla="*/ 5413 h 1636349"/>
                  <a:gd name="connsiteX1" fmla="*/ 462642 w 866957"/>
                  <a:gd name="connsiteY1" fmla="*/ 169858 h 1636349"/>
                  <a:gd name="connsiteX2" fmla="*/ 257857 w 866957"/>
                  <a:gd name="connsiteY2" fmla="*/ 343076 h 1636349"/>
                  <a:gd name="connsiteX3" fmla="*/ 256292 w 866957"/>
                  <a:gd name="connsiteY3" fmla="*/ 663659 h 1636349"/>
                  <a:gd name="connsiteX4" fmla="*/ 240439 w 866957"/>
                  <a:gd name="connsiteY4" fmla="*/ 1033433 h 1636349"/>
                  <a:gd name="connsiteX5" fmla="*/ 160292 w 866957"/>
                  <a:gd name="connsiteY5" fmla="*/ 1236450 h 1636349"/>
                  <a:gd name="connsiteX6" fmla="*/ 12725 w 866957"/>
                  <a:gd name="connsiteY6" fmla="*/ 1591734 h 1636349"/>
                  <a:gd name="connsiteX7" fmla="*/ 520337 w 866957"/>
                  <a:gd name="connsiteY7" fmla="*/ 1601805 h 1636349"/>
                  <a:gd name="connsiteX8" fmla="*/ 656682 w 866957"/>
                  <a:gd name="connsiteY8" fmla="*/ 1259720 h 1636349"/>
                  <a:gd name="connsiteX9" fmla="*/ 836090 w 866957"/>
                  <a:gd name="connsiteY9" fmla="*/ 941856 h 1636349"/>
                  <a:gd name="connsiteX10" fmla="*/ 792480 w 866957"/>
                  <a:gd name="connsiteY10" fmla="*/ 690533 h 1636349"/>
                  <a:gd name="connsiteX11" fmla="*/ 806905 w 866957"/>
                  <a:gd name="connsiteY11" fmla="*/ 510783 h 1636349"/>
                  <a:gd name="connsiteX12" fmla="*/ 863170 w 866957"/>
                  <a:gd name="connsiteY12" fmla="*/ 355389 h 1636349"/>
                  <a:gd name="connsiteX13" fmla="*/ 851468 w 866957"/>
                  <a:gd name="connsiteY13" fmla="*/ 290778 h 1636349"/>
                  <a:gd name="connsiteX14" fmla="*/ 582386 w 866957"/>
                  <a:gd name="connsiteY14" fmla="*/ 524140 h 1636349"/>
                  <a:gd name="connsiteX15" fmla="*/ 487138 w 866957"/>
                  <a:gd name="connsiteY15" fmla="*/ 445561 h 1636349"/>
                  <a:gd name="connsiteX16" fmla="*/ 584768 w 866957"/>
                  <a:gd name="connsiteY16" fmla="*/ 509854 h 1636349"/>
                  <a:gd name="connsiteX17" fmla="*/ 580006 w 866957"/>
                  <a:gd name="connsiteY17" fmla="*/ 428889 h 1636349"/>
                  <a:gd name="connsiteX18" fmla="*/ 460944 w 866957"/>
                  <a:gd name="connsiteY18" fmla="*/ 388408 h 1636349"/>
                  <a:gd name="connsiteX19" fmla="*/ 587149 w 866957"/>
                  <a:gd name="connsiteY19" fmla="*/ 416985 h 1636349"/>
                  <a:gd name="connsiteX20" fmla="*/ 596675 w 866957"/>
                  <a:gd name="connsiteY20" fmla="*/ 369359 h 1636349"/>
                  <a:gd name="connsiteX21" fmla="*/ 508567 w 866957"/>
                  <a:gd name="connsiteY21" fmla="*/ 366977 h 1636349"/>
                  <a:gd name="connsiteX22" fmla="*/ 618106 w 866957"/>
                  <a:gd name="connsiteY22" fmla="*/ 309827 h 1636349"/>
                  <a:gd name="connsiteX23" fmla="*/ 549050 w 866957"/>
                  <a:gd name="connsiteY23" fmla="*/ 295541 h 1636349"/>
                  <a:gd name="connsiteX24" fmla="*/ 613343 w 866957"/>
                  <a:gd name="connsiteY24" fmla="*/ 269347 h 1636349"/>
                  <a:gd name="connsiteX25" fmla="*/ 639538 w 866957"/>
                  <a:gd name="connsiteY25" fmla="*/ 240772 h 1636349"/>
                  <a:gd name="connsiteX26" fmla="*/ 596675 w 866957"/>
                  <a:gd name="connsiteY26" fmla="*/ 240772 h 1636349"/>
                  <a:gd name="connsiteX27" fmla="*/ 653825 w 866957"/>
                  <a:gd name="connsiteY27" fmla="*/ 209816 h 1636349"/>
                  <a:gd name="connsiteX28" fmla="*/ 691924 w 866957"/>
                  <a:gd name="connsiteY28" fmla="*/ 159809 h 1636349"/>
                  <a:gd name="connsiteX29" fmla="*/ 677636 w 866957"/>
                  <a:gd name="connsiteY29" fmla="*/ 114566 h 1636349"/>
                  <a:gd name="connsiteX30" fmla="*/ 706212 w 866957"/>
                  <a:gd name="connsiteY30" fmla="*/ 126473 h 1636349"/>
                  <a:gd name="connsiteX31" fmla="*/ 694032 w 866957"/>
                  <a:gd name="connsiteY31" fmla="*/ 25348 h 1636349"/>
                  <a:gd name="connsiteX32" fmla="*/ 313305 w 866957"/>
                  <a:gd name="connsiteY32" fmla="*/ 359835 h 1636349"/>
                  <a:gd name="connsiteX33" fmla="*/ 278538 w 866957"/>
                  <a:gd name="connsiteY33" fmla="*/ 379202 h 1636349"/>
                  <a:gd name="connsiteX34" fmla="*/ 689680 w 866957"/>
                  <a:gd name="connsiteY34" fmla="*/ 5413 h 1636349"/>
                  <a:gd name="connsiteX0" fmla="*/ 689680 w 872150"/>
                  <a:gd name="connsiteY0" fmla="*/ 5413 h 1636349"/>
                  <a:gd name="connsiteX1" fmla="*/ 462642 w 872150"/>
                  <a:gd name="connsiteY1" fmla="*/ 169858 h 1636349"/>
                  <a:gd name="connsiteX2" fmla="*/ 257857 w 872150"/>
                  <a:gd name="connsiteY2" fmla="*/ 343076 h 1636349"/>
                  <a:gd name="connsiteX3" fmla="*/ 256292 w 872150"/>
                  <a:gd name="connsiteY3" fmla="*/ 663659 h 1636349"/>
                  <a:gd name="connsiteX4" fmla="*/ 240439 w 872150"/>
                  <a:gd name="connsiteY4" fmla="*/ 1033433 h 1636349"/>
                  <a:gd name="connsiteX5" fmla="*/ 160292 w 872150"/>
                  <a:gd name="connsiteY5" fmla="*/ 1236450 h 1636349"/>
                  <a:gd name="connsiteX6" fmla="*/ 12725 w 872150"/>
                  <a:gd name="connsiteY6" fmla="*/ 1591734 h 1636349"/>
                  <a:gd name="connsiteX7" fmla="*/ 520337 w 872150"/>
                  <a:gd name="connsiteY7" fmla="*/ 1601805 h 1636349"/>
                  <a:gd name="connsiteX8" fmla="*/ 656682 w 872150"/>
                  <a:gd name="connsiteY8" fmla="*/ 1259720 h 1636349"/>
                  <a:gd name="connsiteX9" fmla="*/ 836090 w 872150"/>
                  <a:gd name="connsiteY9" fmla="*/ 941856 h 1636349"/>
                  <a:gd name="connsiteX10" fmla="*/ 792480 w 872150"/>
                  <a:gd name="connsiteY10" fmla="*/ 690533 h 1636349"/>
                  <a:gd name="connsiteX11" fmla="*/ 806905 w 872150"/>
                  <a:gd name="connsiteY11" fmla="*/ 510783 h 1636349"/>
                  <a:gd name="connsiteX12" fmla="*/ 863170 w 872150"/>
                  <a:gd name="connsiteY12" fmla="*/ 355389 h 1636349"/>
                  <a:gd name="connsiteX13" fmla="*/ 851468 w 872150"/>
                  <a:gd name="connsiteY13" fmla="*/ 290778 h 1636349"/>
                  <a:gd name="connsiteX14" fmla="*/ 670493 w 872150"/>
                  <a:gd name="connsiteY14" fmla="*/ 450322 h 1636349"/>
                  <a:gd name="connsiteX15" fmla="*/ 582386 w 872150"/>
                  <a:gd name="connsiteY15" fmla="*/ 524140 h 1636349"/>
                  <a:gd name="connsiteX16" fmla="*/ 487138 w 872150"/>
                  <a:gd name="connsiteY16" fmla="*/ 445561 h 1636349"/>
                  <a:gd name="connsiteX17" fmla="*/ 584768 w 872150"/>
                  <a:gd name="connsiteY17" fmla="*/ 509854 h 1636349"/>
                  <a:gd name="connsiteX18" fmla="*/ 580006 w 872150"/>
                  <a:gd name="connsiteY18" fmla="*/ 428889 h 1636349"/>
                  <a:gd name="connsiteX19" fmla="*/ 460944 w 872150"/>
                  <a:gd name="connsiteY19" fmla="*/ 388408 h 1636349"/>
                  <a:gd name="connsiteX20" fmla="*/ 587149 w 872150"/>
                  <a:gd name="connsiteY20" fmla="*/ 416985 h 1636349"/>
                  <a:gd name="connsiteX21" fmla="*/ 596675 w 872150"/>
                  <a:gd name="connsiteY21" fmla="*/ 369359 h 1636349"/>
                  <a:gd name="connsiteX22" fmla="*/ 508567 w 872150"/>
                  <a:gd name="connsiteY22" fmla="*/ 366977 h 1636349"/>
                  <a:gd name="connsiteX23" fmla="*/ 618106 w 872150"/>
                  <a:gd name="connsiteY23" fmla="*/ 309827 h 1636349"/>
                  <a:gd name="connsiteX24" fmla="*/ 549050 w 872150"/>
                  <a:gd name="connsiteY24" fmla="*/ 295541 h 1636349"/>
                  <a:gd name="connsiteX25" fmla="*/ 613343 w 872150"/>
                  <a:gd name="connsiteY25" fmla="*/ 269347 h 1636349"/>
                  <a:gd name="connsiteX26" fmla="*/ 639538 w 872150"/>
                  <a:gd name="connsiteY26" fmla="*/ 240772 h 1636349"/>
                  <a:gd name="connsiteX27" fmla="*/ 596675 w 872150"/>
                  <a:gd name="connsiteY27" fmla="*/ 240772 h 1636349"/>
                  <a:gd name="connsiteX28" fmla="*/ 653825 w 872150"/>
                  <a:gd name="connsiteY28" fmla="*/ 209816 h 1636349"/>
                  <a:gd name="connsiteX29" fmla="*/ 691924 w 872150"/>
                  <a:gd name="connsiteY29" fmla="*/ 159809 h 1636349"/>
                  <a:gd name="connsiteX30" fmla="*/ 677636 w 872150"/>
                  <a:gd name="connsiteY30" fmla="*/ 114566 h 1636349"/>
                  <a:gd name="connsiteX31" fmla="*/ 706212 w 872150"/>
                  <a:gd name="connsiteY31" fmla="*/ 126473 h 1636349"/>
                  <a:gd name="connsiteX32" fmla="*/ 694032 w 872150"/>
                  <a:gd name="connsiteY32" fmla="*/ 25348 h 1636349"/>
                  <a:gd name="connsiteX33" fmla="*/ 313305 w 872150"/>
                  <a:gd name="connsiteY33" fmla="*/ 359835 h 1636349"/>
                  <a:gd name="connsiteX34" fmla="*/ 278538 w 872150"/>
                  <a:gd name="connsiteY34" fmla="*/ 379202 h 1636349"/>
                  <a:gd name="connsiteX35" fmla="*/ 689680 w 872150"/>
                  <a:gd name="connsiteY35" fmla="*/ 5413 h 1636349"/>
                  <a:gd name="connsiteX0" fmla="*/ 689680 w 872150"/>
                  <a:gd name="connsiteY0" fmla="*/ 5413 h 1636349"/>
                  <a:gd name="connsiteX1" fmla="*/ 462642 w 872150"/>
                  <a:gd name="connsiteY1" fmla="*/ 169858 h 1636349"/>
                  <a:gd name="connsiteX2" fmla="*/ 257857 w 872150"/>
                  <a:gd name="connsiteY2" fmla="*/ 343076 h 1636349"/>
                  <a:gd name="connsiteX3" fmla="*/ 256292 w 872150"/>
                  <a:gd name="connsiteY3" fmla="*/ 663659 h 1636349"/>
                  <a:gd name="connsiteX4" fmla="*/ 240439 w 872150"/>
                  <a:gd name="connsiteY4" fmla="*/ 1033433 h 1636349"/>
                  <a:gd name="connsiteX5" fmla="*/ 160292 w 872150"/>
                  <a:gd name="connsiteY5" fmla="*/ 1236450 h 1636349"/>
                  <a:gd name="connsiteX6" fmla="*/ 12725 w 872150"/>
                  <a:gd name="connsiteY6" fmla="*/ 1591734 h 1636349"/>
                  <a:gd name="connsiteX7" fmla="*/ 520337 w 872150"/>
                  <a:gd name="connsiteY7" fmla="*/ 1601805 h 1636349"/>
                  <a:gd name="connsiteX8" fmla="*/ 656682 w 872150"/>
                  <a:gd name="connsiteY8" fmla="*/ 1259720 h 1636349"/>
                  <a:gd name="connsiteX9" fmla="*/ 836090 w 872150"/>
                  <a:gd name="connsiteY9" fmla="*/ 941856 h 1636349"/>
                  <a:gd name="connsiteX10" fmla="*/ 792480 w 872150"/>
                  <a:gd name="connsiteY10" fmla="*/ 690533 h 1636349"/>
                  <a:gd name="connsiteX11" fmla="*/ 806905 w 872150"/>
                  <a:gd name="connsiteY11" fmla="*/ 510783 h 1636349"/>
                  <a:gd name="connsiteX12" fmla="*/ 863170 w 872150"/>
                  <a:gd name="connsiteY12" fmla="*/ 355389 h 1636349"/>
                  <a:gd name="connsiteX13" fmla="*/ 851468 w 872150"/>
                  <a:gd name="connsiteY13" fmla="*/ 290778 h 1636349"/>
                  <a:gd name="connsiteX14" fmla="*/ 670493 w 872150"/>
                  <a:gd name="connsiteY14" fmla="*/ 450322 h 1636349"/>
                  <a:gd name="connsiteX15" fmla="*/ 677636 w 872150"/>
                  <a:gd name="connsiteY15" fmla="*/ 464609 h 1636349"/>
                  <a:gd name="connsiteX16" fmla="*/ 582386 w 872150"/>
                  <a:gd name="connsiteY16" fmla="*/ 524140 h 1636349"/>
                  <a:gd name="connsiteX17" fmla="*/ 487138 w 872150"/>
                  <a:gd name="connsiteY17" fmla="*/ 445561 h 1636349"/>
                  <a:gd name="connsiteX18" fmla="*/ 584768 w 872150"/>
                  <a:gd name="connsiteY18" fmla="*/ 509854 h 1636349"/>
                  <a:gd name="connsiteX19" fmla="*/ 580006 w 872150"/>
                  <a:gd name="connsiteY19" fmla="*/ 428889 h 1636349"/>
                  <a:gd name="connsiteX20" fmla="*/ 460944 w 872150"/>
                  <a:gd name="connsiteY20" fmla="*/ 388408 h 1636349"/>
                  <a:gd name="connsiteX21" fmla="*/ 587149 w 872150"/>
                  <a:gd name="connsiteY21" fmla="*/ 416985 h 1636349"/>
                  <a:gd name="connsiteX22" fmla="*/ 596675 w 872150"/>
                  <a:gd name="connsiteY22" fmla="*/ 369359 h 1636349"/>
                  <a:gd name="connsiteX23" fmla="*/ 508567 w 872150"/>
                  <a:gd name="connsiteY23" fmla="*/ 366977 h 1636349"/>
                  <a:gd name="connsiteX24" fmla="*/ 618106 w 872150"/>
                  <a:gd name="connsiteY24" fmla="*/ 309827 h 1636349"/>
                  <a:gd name="connsiteX25" fmla="*/ 549050 w 872150"/>
                  <a:gd name="connsiteY25" fmla="*/ 295541 h 1636349"/>
                  <a:gd name="connsiteX26" fmla="*/ 613343 w 872150"/>
                  <a:gd name="connsiteY26" fmla="*/ 269347 h 1636349"/>
                  <a:gd name="connsiteX27" fmla="*/ 639538 w 872150"/>
                  <a:gd name="connsiteY27" fmla="*/ 240772 h 1636349"/>
                  <a:gd name="connsiteX28" fmla="*/ 596675 w 872150"/>
                  <a:gd name="connsiteY28" fmla="*/ 240772 h 1636349"/>
                  <a:gd name="connsiteX29" fmla="*/ 653825 w 872150"/>
                  <a:gd name="connsiteY29" fmla="*/ 209816 h 1636349"/>
                  <a:gd name="connsiteX30" fmla="*/ 691924 w 872150"/>
                  <a:gd name="connsiteY30" fmla="*/ 159809 h 1636349"/>
                  <a:gd name="connsiteX31" fmla="*/ 677636 w 872150"/>
                  <a:gd name="connsiteY31" fmla="*/ 114566 h 1636349"/>
                  <a:gd name="connsiteX32" fmla="*/ 706212 w 872150"/>
                  <a:gd name="connsiteY32" fmla="*/ 126473 h 1636349"/>
                  <a:gd name="connsiteX33" fmla="*/ 694032 w 872150"/>
                  <a:gd name="connsiteY33" fmla="*/ 25348 h 1636349"/>
                  <a:gd name="connsiteX34" fmla="*/ 313305 w 872150"/>
                  <a:gd name="connsiteY34" fmla="*/ 359835 h 1636349"/>
                  <a:gd name="connsiteX35" fmla="*/ 278538 w 872150"/>
                  <a:gd name="connsiteY35" fmla="*/ 379202 h 1636349"/>
                  <a:gd name="connsiteX36" fmla="*/ 689680 w 872150"/>
                  <a:gd name="connsiteY36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395553 h 1636349"/>
                  <a:gd name="connsiteX15" fmla="*/ 670493 w 869436"/>
                  <a:gd name="connsiteY15" fmla="*/ 450322 h 1636349"/>
                  <a:gd name="connsiteX16" fmla="*/ 677636 w 869436"/>
                  <a:gd name="connsiteY16" fmla="*/ 464609 h 1636349"/>
                  <a:gd name="connsiteX17" fmla="*/ 582386 w 869436"/>
                  <a:gd name="connsiteY17" fmla="*/ 524140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395553 h 1636349"/>
                  <a:gd name="connsiteX15" fmla="*/ 670493 w 869436"/>
                  <a:gd name="connsiteY15" fmla="*/ 450322 h 1636349"/>
                  <a:gd name="connsiteX16" fmla="*/ 577624 w 869436"/>
                  <a:gd name="connsiteY16" fmla="*/ 640822 h 1636349"/>
                  <a:gd name="connsiteX17" fmla="*/ 582386 w 869436"/>
                  <a:gd name="connsiteY17" fmla="*/ 524140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395553 h 1636349"/>
                  <a:gd name="connsiteX15" fmla="*/ 568099 w 869436"/>
                  <a:gd name="connsiteY15" fmla="*/ 736072 h 1636349"/>
                  <a:gd name="connsiteX16" fmla="*/ 577624 w 869436"/>
                  <a:gd name="connsiteY16" fmla="*/ 640822 h 1636349"/>
                  <a:gd name="connsiteX17" fmla="*/ 582386 w 869436"/>
                  <a:gd name="connsiteY17" fmla="*/ 524140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568099 w 869436"/>
                  <a:gd name="connsiteY15" fmla="*/ 736072 h 1636349"/>
                  <a:gd name="connsiteX16" fmla="*/ 577624 w 869436"/>
                  <a:gd name="connsiteY16" fmla="*/ 640822 h 1636349"/>
                  <a:gd name="connsiteX17" fmla="*/ 582386 w 869436"/>
                  <a:gd name="connsiteY17" fmla="*/ 524140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568099 w 869436"/>
                  <a:gd name="connsiteY15" fmla="*/ 736072 h 1636349"/>
                  <a:gd name="connsiteX16" fmla="*/ 477612 w 869436"/>
                  <a:gd name="connsiteY16" fmla="*/ 531285 h 1636349"/>
                  <a:gd name="connsiteX17" fmla="*/ 582386 w 869436"/>
                  <a:gd name="connsiteY17" fmla="*/ 524140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568099 w 869436"/>
                  <a:gd name="connsiteY15" fmla="*/ 736072 h 1636349"/>
                  <a:gd name="connsiteX16" fmla="*/ 477612 w 869436"/>
                  <a:gd name="connsiteY16" fmla="*/ 531285 h 1636349"/>
                  <a:gd name="connsiteX17" fmla="*/ 553811 w 869436"/>
                  <a:gd name="connsiteY17" fmla="*/ 519378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568099 w 869436"/>
                  <a:gd name="connsiteY15" fmla="*/ 736072 h 1636349"/>
                  <a:gd name="connsiteX16" fmla="*/ 477612 w 869436"/>
                  <a:gd name="connsiteY16" fmla="*/ 531285 h 1636349"/>
                  <a:gd name="connsiteX17" fmla="*/ 553811 w 869436"/>
                  <a:gd name="connsiteY17" fmla="*/ 519378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568099 w 869436"/>
                  <a:gd name="connsiteY15" fmla="*/ 736072 h 1636349"/>
                  <a:gd name="connsiteX16" fmla="*/ 477612 w 869436"/>
                  <a:gd name="connsiteY16" fmla="*/ 531285 h 1636349"/>
                  <a:gd name="connsiteX17" fmla="*/ 570479 w 869436"/>
                  <a:gd name="connsiteY17" fmla="*/ 521759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549049 w 869436"/>
                  <a:gd name="connsiteY15" fmla="*/ 543191 h 1636349"/>
                  <a:gd name="connsiteX16" fmla="*/ 477612 w 869436"/>
                  <a:gd name="connsiteY16" fmla="*/ 531285 h 1636349"/>
                  <a:gd name="connsiteX17" fmla="*/ 570479 w 869436"/>
                  <a:gd name="connsiteY17" fmla="*/ 521759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549049 w 869436"/>
                  <a:gd name="connsiteY15" fmla="*/ 543191 h 1636349"/>
                  <a:gd name="connsiteX16" fmla="*/ 477612 w 869436"/>
                  <a:gd name="connsiteY16" fmla="*/ 531285 h 1636349"/>
                  <a:gd name="connsiteX17" fmla="*/ 570479 w 869436"/>
                  <a:gd name="connsiteY17" fmla="*/ 521759 h 1636349"/>
                  <a:gd name="connsiteX18" fmla="*/ 487138 w 869436"/>
                  <a:gd name="connsiteY18" fmla="*/ 445561 h 1636349"/>
                  <a:gd name="connsiteX19" fmla="*/ 584768 w 869436"/>
                  <a:gd name="connsiteY19" fmla="*/ 509854 h 1636349"/>
                  <a:gd name="connsiteX20" fmla="*/ 580006 w 869436"/>
                  <a:gd name="connsiteY20" fmla="*/ 428889 h 1636349"/>
                  <a:gd name="connsiteX21" fmla="*/ 460944 w 869436"/>
                  <a:gd name="connsiteY21" fmla="*/ 388408 h 1636349"/>
                  <a:gd name="connsiteX22" fmla="*/ 587149 w 869436"/>
                  <a:gd name="connsiteY22" fmla="*/ 416985 h 1636349"/>
                  <a:gd name="connsiteX23" fmla="*/ 596675 w 869436"/>
                  <a:gd name="connsiteY23" fmla="*/ 369359 h 1636349"/>
                  <a:gd name="connsiteX24" fmla="*/ 508567 w 869436"/>
                  <a:gd name="connsiteY24" fmla="*/ 366977 h 1636349"/>
                  <a:gd name="connsiteX25" fmla="*/ 618106 w 869436"/>
                  <a:gd name="connsiteY25" fmla="*/ 309827 h 1636349"/>
                  <a:gd name="connsiteX26" fmla="*/ 549050 w 869436"/>
                  <a:gd name="connsiteY26" fmla="*/ 295541 h 1636349"/>
                  <a:gd name="connsiteX27" fmla="*/ 613343 w 869436"/>
                  <a:gd name="connsiteY27" fmla="*/ 269347 h 1636349"/>
                  <a:gd name="connsiteX28" fmla="*/ 639538 w 869436"/>
                  <a:gd name="connsiteY28" fmla="*/ 240772 h 1636349"/>
                  <a:gd name="connsiteX29" fmla="*/ 596675 w 869436"/>
                  <a:gd name="connsiteY29" fmla="*/ 240772 h 1636349"/>
                  <a:gd name="connsiteX30" fmla="*/ 653825 w 869436"/>
                  <a:gd name="connsiteY30" fmla="*/ 209816 h 1636349"/>
                  <a:gd name="connsiteX31" fmla="*/ 691924 w 869436"/>
                  <a:gd name="connsiteY31" fmla="*/ 159809 h 1636349"/>
                  <a:gd name="connsiteX32" fmla="*/ 677636 w 869436"/>
                  <a:gd name="connsiteY32" fmla="*/ 114566 h 1636349"/>
                  <a:gd name="connsiteX33" fmla="*/ 706212 w 869436"/>
                  <a:gd name="connsiteY33" fmla="*/ 126473 h 1636349"/>
                  <a:gd name="connsiteX34" fmla="*/ 694032 w 869436"/>
                  <a:gd name="connsiteY34" fmla="*/ 25348 h 1636349"/>
                  <a:gd name="connsiteX35" fmla="*/ 313305 w 869436"/>
                  <a:gd name="connsiteY35" fmla="*/ 359835 h 1636349"/>
                  <a:gd name="connsiteX36" fmla="*/ 278538 w 869436"/>
                  <a:gd name="connsiteY36" fmla="*/ 379202 h 1636349"/>
                  <a:gd name="connsiteX37" fmla="*/ 689680 w 869436"/>
                  <a:gd name="connsiteY37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618105 w 869436"/>
                  <a:gd name="connsiteY15" fmla="*/ 588434 h 1636349"/>
                  <a:gd name="connsiteX16" fmla="*/ 549049 w 869436"/>
                  <a:gd name="connsiteY16" fmla="*/ 543191 h 1636349"/>
                  <a:gd name="connsiteX17" fmla="*/ 477612 w 869436"/>
                  <a:gd name="connsiteY17" fmla="*/ 531285 h 1636349"/>
                  <a:gd name="connsiteX18" fmla="*/ 570479 w 869436"/>
                  <a:gd name="connsiteY18" fmla="*/ 521759 h 1636349"/>
                  <a:gd name="connsiteX19" fmla="*/ 487138 w 869436"/>
                  <a:gd name="connsiteY19" fmla="*/ 445561 h 1636349"/>
                  <a:gd name="connsiteX20" fmla="*/ 584768 w 869436"/>
                  <a:gd name="connsiteY20" fmla="*/ 509854 h 1636349"/>
                  <a:gd name="connsiteX21" fmla="*/ 580006 w 869436"/>
                  <a:gd name="connsiteY21" fmla="*/ 428889 h 1636349"/>
                  <a:gd name="connsiteX22" fmla="*/ 460944 w 869436"/>
                  <a:gd name="connsiteY22" fmla="*/ 388408 h 1636349"/>
                  <a:gd name="connsiteX23" fmla="*/ 587149 w 869436"/>
                  <a:gd name="connsiteY23" fmla="*/ 416985 h 1636349"/>
                  <a:gd name="connsiteX24" fmla="*/ 596675 w 869436"/>
                  <a:gd name="connsiteY24" fmla="*/ 369359 h 1636349"/>
                  <a:gd name="connsiteX25" fmla="*/ 508567 w 869436"/>
                  <a:gd name="connsiteY25" fmla="*/ 366977 h 1636349"/>
                  <a:gd name="connsiteX26" fmla="*/ 618106 w 869436"/>
                  <a:gd name="connsiteY26" fmla="*/ 309827 h 1636349"/>
                  <a:gd name="connsiteX27" fmla="*/ 549050 w 869436"/>
                  <a:gd name="connsiteY27" fmla="*/ 295541 h 1636349"/>
                  <a:gd name="connsiteX28" fmla="*/ 613343 w 869436"/>
                  <a:gd name="connsiteY28" fmla="*/ 269347 h 1636349"/>
                  <a:gd name="connsiteX29" fmla="*/ 639538 w 869436"/>
                  <a:gd name="connsiteY29" fmla="*/ 240772 h 1636349"/>
                  <a:gd name="connsiteX30" fmla="*/ 596675 w 869436"/>
                  <a:gd name="connsiteY30" fmla="*/ 240772 h 1636349"/>
                  <a:gd name="connsiteX31" fmla="*/ 653825 w 869436"/>
                  <a:gd name="connsiteY31" fmla="*/ 209816 h 1636349"/>
                  <a:gd name="connsiteX32" fmla="*/ 691924 w 869436"/>
                  <a:gd name="connsiteY32" fmla="*/ 159809 h 1636349"/>
                  <a:gd name="connsiteX33" fmla="*/ 677636 w 869436"/>
                  <a:gd name="connsiteY33" fmla="*/ 114566 h 1636349"/>
                  <a:gd name="connsiteX34" fmla="*/ 706212 w 869436"/>
                  <a:gd name="connsiteY34" fmla="*/ 126473 h 1636349"/>
                  <a:gd name="connsiteX35" fmla="*/ 694032 w 869436"/>
                  <a:gd name="connsiteY35" fmla="*/ 25348 h 1636349"/>
                  <a:gd name="connsiteX36" fmla="*/ 313305 w 869436"/>
                  <a:gd name="connsiteY36" fmla="*/ 359835 h 1636349"/>
                  <a:gd name="connsiteX37" fmla="*/ 278538 w 869436"/>
                  <a:gd name="connsiteY37" fmla="*/ 379202 h 1636349"/>
                  <a:gd name="connsiteX38" fmla="*/ 689680 w 869436"/>
                  <a:gd name="connsiteY38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618105 w 869436"/>
                  <a:gd name="connsiteY15" fmla="*/ 588434 h 1636349"/>
                  <a:gd name="connsiteX16" fmla="*/ 653823 w 869436"/>
                  <a:gd name="connsiteY16" fmla="*/ 617009 h 1636349"/>
                  <a:gd name="connsiteX17" fmla="*/ 549049 w 869436"/>
                  <a:gd name="connsiteY17" fmla="*/ 543191 h 1636349"/>
                  <a:gd name="connsiteX18" fmla="*/ 477612 w 869436"/>
                  <a:gd name="connsiteY18" fmla="*/ 531285 h 1636349"/>
                  <a:gd name="connsiteX19" fmla="*/ 570479 w 869436"/>
                  <a:gd name="connsiteY19" fmla="*/ 521759 h 1636349"/>
                  <a:gd name="connsiteX20" fmla="*/ 487138 w 869436"/>
                  <a:gd name="connsiteY20" fmla="*/ 445561 h 1636349"/>
                  <a:gd name="connsiteX21" fmla="*/ 584768 w 869436"/>
                  <a:gd name="connsiteY21" fmla="*/ 509854 h 1636349"/>
                  <a:gd name="connsiteX22" fmla="*/ 580006 w 869436"/>
                  <a:gd name="connsiteY22" fmla="*/ 428889 h 1636349"/>
                  <a:gd name="connsiteX23" fmla="*/ 460944 w 869436"/>
                  <a:gd name="connsiteY23" fmla="*/ 388408 h 1636349"/>
                  <a:gd name="connsiteX24" fmla="*/ 587149 w 869436"/>
                  <a:gd name="connsiteY24" fmla="*/ 416985 h 1636349"/>
                  <a:gd name="connsiteX25" fmla="*/ 596675 w 869436"/>
                  <a:gd name="connsiteY25" fmla="*/ 369359 h 1636349"/>
                  <a:gd name="connsiteX26" fmla="*/ 508567 w 869436"/>
                  <a:gd name="connsiteY26" fmla="*/ 366977 h 1636349"/>
                  <a:gd name="connsiteX27" fmla="*/ 618106 w 869436"/>
                  <a:gd name="connsiteY27" fmla="*/ 309827 h 1636349"/>
                  <a:gd name="connsiteX28" fmla="*/ 549050 w 869436"/>
                  <a:gd name="connsiteY28" fmla="*/ 295541 h 1636349"/>
                  <a:gd name="connsiteX29" fmla="*/ 613343 w 869436"/>
                  <a:gd name="connsiteY29" fmla="*/ 269347 h 1636349"/>
                  <a:gd name="connsiteX30" fmla="*/ 639538 w 869436"/>
                  <a:gd name="connsiteY30" fmla="*/ 240772 h 1636349"/>
                  <a:gd name="connsiteX31" fmla="*/ 596675 w 869436"/>
                  <a:gd name="connsiteY31" fmla="*/ 240772 h 1636349"/>
                  <a:gd name="connsiteX32" fmla="*/ 653825 w 869436"/>
                  <a:gd name="connsiteY32" fmla="*/ 209816 h 1636349"/>
                  <a:gd name="connsiteX33" fmla="*/ 691924 w 869436"/>
                  <a:gd name="connsiteY33" fmla="*/ 159809 h 1636349"/>
                  <a:gd name="connsiteX34" fmla="*/ 677636 w 869436"/>
                  <a:gd name="connsiteY34" fmla="*/ 114566 h 1636349"/>
                  <a:gd name="connsiteX35" fmla="*/ 706212 w 869436"/>
                  <a:gd name="connsiteY35" fmla="*/ 126473 h 1636349"/>
                  <a:gd name="connsiteX36" fmla="*/ 694032 w 869436"/>
                  <a:gd name="connsiteY36" fmla="*/ 25348 h 1636349"/>
                  <a:gd name="connsiteX37" fmla="*/ 313305 w 869436"/>
                  <a:gd name="connsiteY37" fmla="*/ 359835 h 1636349"/>
                  <a:gd name="connsiteX38" fmla="*/ 278538 w 869436"/>
                  <a:gd name="connsiteY38" fmla="*/ 379202 h 1636349"/>
                  <a:gd name="connsiteX39" fmla="*/ 689680 w 869436"/>
                  <a:gd name="connsiteY39" fmla="*/ 5413 h 1636349"/>
                  <a:gd name="connsiteX0" fmla="*/ 689680 w 869436"/>
                  <a:gd name="connsiteY0" fmla="*/ 5413 h 1636349"/>
                  <a:gd name="connsiteX1" fmla="*/ 462642 w 869436"/>
                  <a:gd name="connsiteY1" fmla="*/ 169858 h 1636349"/>
                  <a:gd name="connsiteX2" fmla="*/ 257857 w 869436"/>
                  <a:gd name="connsiteY2" fmla="*/ 343076 h 1636349"/>
                  <a:gd name="connsiteX3" fmla="*/ 256292 w 869436"/>
                  <a:gd name="connsiteY3" fmla="*/ 663659 h 1636349"/>
                  <a:gd name="connsiteX4" fmla="*/ 240439 w 869436"/>
                  <a:gd name="connsiteY4" fmla="*/ 1033433 h 1636349"/>
                  <a:gd name="connsiteX5" fmla="*/ 160292 w 869436"/>
                  <a:gd name="connsiteY5" fmla="*/ 1236450 h 1636349"/>
                  <a:gd name="connsiteX6" fmla="*/ 12725 w 869436"/>
                  <a:gd name="connsiteY6" fmla="*/ 1591734 h 1636349"/>
                  <a:gd name="connsiteX7" fmla="*/ 520337 w 869436"/>
                  <a:gd name="connsiteY7" fmla="*/ 1601805 h 1636349"/>
                  <a:gd name="connsiteX8" fmla="*/ 656682 w 869436"/>
                  <a:gd name="connsiteY8" fmla="*/ 1259720 h 1636349"/>
                  <a:gd name="connsiteX9" fmla="*/ 836090 w 869436"/>
                  <a:gd name="connsiteY9" fmla="*/ 941856 h 1636349"/>
                  <a:gd name="connsiteX10" fmla="*/ 792480 w 869436"/>
                  <a:gd name="connsiteY10" fmla="*/ 690533 h 1636349"/>
                  <a:gd name="connsiteX11" fmla="*/ 806905 w 869436"/>
                  <a:gd name="connsiteY11" fmla="*/ 510783 h 1636349"/>
                  <a:gd name="connsiteX12" fmla="*/ 863170 w 869436"/>
                  <a:gd name="connsiteY12" fmla="*/ 355389 h 1636349"/>
                  <a:gd name="connsiteX13" fmla="*/ 851468 w 869436"/>
                  <a:gd name="connsiteY13" fmla="*/ 290778 h 1636349"/>
                  <a:gd name="connsiteX14" fmla="*/ 715736 w 869436"/>
                  <a:gd name="connsiteY14" fmla="*/ 624153 h 1636349"/>
                  <a:gd name="connsiteX15" fmla="*/ 687161 w 869436"/>
                  <a:gd name="connsiteY15" fmla="*/ 640822 h 1636349"/>
                  <a:gd name="connsiteX16" fmla="*/ 618105 w 869436"/>
                  <a:gd name="connsiteY16" fmla="*/ 588434 h 1636349"/>
                  <a:gd name="connsiteX17" fmla="*/ 653823 w 869436"/>
                  <a:gd name="connsiteY17" fmla="*/ 617009 h 1636349"/>
                  <a:gd name="connsiteX18" fmla="*/ 549049 w 869436"/>
                  <a:gd name="connsiteY18" fmla="*/ 543191 h 1636349"/>
                  <a:gd name="connsiteX19" fmla="*/ 477612 w 869436"/>
                  <a:gd name="connsiteY19" fmla="*/ 531285 h 1636349"/>
                  <a:gd name="connsiteX20" fmla="*/ 570479 w 869436"/>
                  <a:gd name="connsiteY20" fmla="*/ 521759 h 1636349"/>
                  <a:gd name="connsiteX21" fmla="*/ 487138 w 869436"/>
                  <a:gd name="connsiteY21" fmla="*/ 445561 h 1636349"/>
                  <a:gd name="connsiteX22" fmla="*/ 584768 w 869436"/>
                  <a:gd name="connsiteY22" fmla="*/ 509854 h 1636349"/>
                  <a:gd name="connsiteX23" fmla="*/ 580006 w 869436"/>
                  <a:gd name="connsiteY23" fmla="*/ 428889 h 1636349"/>
                  <a:gd name="connsiteX24" fmla="*/ 460944 w 869436"/>
                  <a:gd name="connsiteY24" fmla="*/ 388408 h 1636349"/>
                  <a:gd name="connsiteX25" fmla="*/ 587149 w 869436"/>
                  <a:gd name="connsiteY25" fmla="*/ 416985 h 1636349"/>
                  <a:gd name="connsiteX26" fmla="*/ 596675 w 869436"/>
                  <a:gd name="connsiteY26" fmla="*/ 369359 h 1636349"/>
                  <a:gd name="connsiteX27" fmla="*/ 508567 w 869436"/>
                  <a:gd name="connsiteY27" fmla="*/ 366977 h 1636349"/>
                  <a:gd name="connsiteX28" fmla="*/ 618106 w 869436"/>
                  <a:gd name="connsiteY28" fmla="*/ 309827 h 1636349"/>
                  <a:gd name="connsiteX29" fmla="*/ 549050 w 869436"/>
                  <a:gd name="connsiteY29" fmla="*/ 295541 h 1636349"/>
                  <a:gd name="connsiteX30" fmla="*/ 613343 w 869436"/>
                  <a:gd name="connsiteY30" fmla="*/ 269347 h 1636349"/>
                  <a:gd name="connsiteX31" fmla="*/ 639538 w 869436"/>
                  <a:gd name="connsiteY31" fmla="*/ 240772 h 1636349"/>
                  <a:gd name="connsiteX32" fmla="*/ 596675 w 869436"/>
                  <a:gd name="connsiteY32" fmla="*/ 240772 h 1636349"/>
                  <a:gd name="connsiteX33" fmla="*/ 653825 w 869436"/>
                  <a:gd name="connsiteY33" fmla="*/ 209816 h 1636349"/>
                  <a:gd name="connsiteX34" fmla="*/ 691924 w 869436"/>
                  <a:gd name="connsiteY34" fmla="*/ 159809 h 1636349"/>
                  <a:gd name="connsiteX35" fmla="*/ 677636 w 869436"/>
                  <a:gd name="connsiteY35" fmla="*/ 114566 h 1636349"/>
                  <a:gd name="connsiteX36" fmla="*/ 706212 w 869436"/>
                  <a:gd name="connsiteY36" fmla="*/ 126473 h 1636349"/>
                  <a:gd name="connsiteX37" fmla="*/ 694032 w 869436"/>
                  <a:gd name="connsiteY37" fmla="*/ 25348 h 1636349"/>
                  <a:gd name="connsiteX38" fmla="*/ 313305 w 869436"/>
                  <a:gd name="connsiteY38" fmla="*/ 359835 h 1636349"/>
                  <a:gd name="connsiteX39" fmla="*/ 278538 w 869436"/>
                  <a:gd name="connsiteY39" fmla="*/ 379202 h 1636349"/>
                  <a:gd name="connsiteX40" fmla="*/ 689680 w 869436"/>
                  <a:gd name="connsiteY40" fmla="*/ 5413 h 1636349"/>
                  <a:gd name="connsiteX0" fmla="*/ 689680 w 867855"/>
                  <a:gd name="connsiteY0" fmla="*/ 5413 h 1636349"/>
                  <a:gd name="connsiteX1" fmla="*/ 462642 w 867855"/>
                  <a:gd name="connsiteY1" fmla="*/ 169858 h 1636349"/>
                  <a:gd name="connsiteX2" fmla="*/ 257857 w 867855"/>
                  <a:gd name="connsiteY2" fmla="*/ 343076 h 1636349"/>
                  <a:gd name="connsiteX3" fmla="*/ 256292 w 867855"/>
                  <a:gd name="connsiteY3" fmla="*/ 663659 h 1636349"/>
                  <a:gd name="connsiteX4" fmla="*/ 240439 w 867855"/>
                  <a:gd name="connsiteY4" fmla="*/ 1033433 h 1636349"/>
                  <a:gd name="connsiteX5" fmla="*/ 160292 w 867855"/>
                  <a:gd name="connsiteY5" fmla="*/ 1236450 h 1636349"/>
                  <a:gd name="connsiteX6" fmla="*/ 12725 w 867855"/>
                  <a:gd name="connsiteY6" fmla="*/ 1591734 h 1636349"/>
                  <a:gd name="connsiteX7" fmla="*/ 520337 w 867855"/>
                  <a:gd name="connsiteY7" fmla="*/ 1601805 h 1636349"/>
                  <a:gd name="connsiteX8" fmla="*/ 656682 w 867855"/>
                  <a:gd name="connsiteY8" fmla="*/ 1259720 h 1636349"/>
                  <a:gd name="connsiteX9" fmla="*/ 836090 w 867855"/>
                  <a:gd name="connsiteY9" fmla="*/ 941856 h 1636349"/>
                  <a:gd name="connsiteX10" fmla="*/ 792480 w 867855"/>
                  <a:gd name="connsiteY10" fmla="*/ 690533 h 1636349"/>
                  <a:gd name="connsiteX11" fmla="*/ 806905 w 867855"/>
                  <a:gd name="connsiteY11" fmla="*/ 510783 h 1636349"/>
                  <a:gd name="connsiteX12" fmla="*/ 863170 w 867855"/>
                  <a:gd name="connsiteY12" fmla="*/ 355389 h 1636349"/>
                  <a:gd name="connsiteX13" fmla="*/ 851468 w 867855"/>
                  <a:gd name="connsiteY13" fmla="*/ 290778 h 1636349"/>
                  <a:gd name="connsiteX14" fmla="*/ 746692 w 867855"/>
                  <a:gd name="connsiteY14" fmla="*/ 555097 h 1636349"/>
                  <a:gd name="connsiteX15" fmla="*/ 715736 w 867855"/>
                  <a:gd name="connsiteY15" fmla="*/ 624153 h 1636349"/>
                  <a:gd name="connsiteX16" fmla="*/ 687161 w 867855"/>
                  <a:gd name="connsiteY16" fmla="*/ 640822 h 1636349"/>
                  <a:gd name="connsiteX17" fmla="*/ 618105 w 867855"/>
                  <a:gd name="connsiteY17" fmla="*/ 588434 h 1636349"/>
                  <a:gd name="connsiteX18" fmla="*/ 653823 w 867855"/>
                  <a:gd name="connsiteY18" fmla="*/ 617009 h 1636349"/>
                  <a:gd name="connsiteX19" fmla="*/ 549049 w 867855"/>
                  <a:gd name="connsiteY19" fmla="*/ 543191 h 1636349"/>
                  <a:gd name="connsiteX20" fmla="*/ 477612 w 867855"/>
                  <a:gd name="connsiteY20" fmla="*/ 531285 h 1636349"/>
                  <a:gd name="connsiteX21" fmla="*/ 570479 w 867855"/>
                  <a:gd name="connsiteY21" fmla="*/ 521759 h 1636349"/>
                  <a:gd name="connsiteX22" fmla="*/ 487138 w 867855"/>
                  <a:gd name="connsiteY22" fmla="*/ 445561 h 1636349"/>
                  <a:gd name="connsiteX23" fmla="*/ 584768 w 867855"/>
                  <a:gd name="connsiteY23" fmla="*/ 509854 h 1636349"/>
                  <a:gd name="connsiteX24" fmla="*/ 580006 w 867855"/>
                  <a:gd name="connsiteY24" fmla="*/ 428889 h 1636349"/>
                  <a:gd name="connsiteX25" fmla="*/ 460944 w 867855"/>
                  <a:gd name="connsiteY25" fmla="*/ 388408 h 1636349"/>
                  <a:gd name="connsiteX26" fmla="*/ 587149 w 867855"/>
                  <a:gd name="connsiteY26" fmla="*/ 416985 h 1636349"/>
                  <a:gd name="connsiteX27" fmla="*/ 596675 w 867855"/>
                  <a:gd name="connsiteY27" fmla="*/ 369359 h 1636349"/>
                  <a:gd name="connsiteX28" fmla="*/ 508567 w 867855"/>
                  <a:gd name="connsiteY28" fmla="*/ 366977 h 1636349"/>
                  <a:gd name="connsiteX29" fmla="*/ 618106 w 867855"/>
                  <a:gd name="connsiteY29" fmla="*/ 309827 h 1636349"/>
                  <a:gd name="connsiteX30" fmla="*/ 549050 w 867855"/>
                  <a:gd name="connsiteY30" fmla="*/ 295541 h 1636349"/>
                  <a:gd name="connsiteX31" fmla="*/ 613343 w 867855"/>
                  <a:gd name="connsiteY31" fmla="*/ 269347 h 1636349"/>
                  <a:gd name="connsiteX32" fmla="*/ 639538 w 867855"/>
                  <a:gd name="connsiteY32" fmla="*/ 240772 h 1636349"/>
                  <a:gd name="connsiteX33" fmla="*/ 596675 w 867855"/>
                  <a:gd name="connsiteY33" fmla="*/ 240772 h 1636349"/>
                  <a:gd name="connsiteX34" fmla="*/ 653825 w 867855"/>
                  <a:gd name="connsiteY34" fmla="*/ 209816 h 1636349"/>
                  <a:gd name="connsiteX35" fmla="*/ 691924 w 867855"/>
                  <a:gd name="connsiteY35" fmla="*/ 159809 h 1636349"/>
                  <a:gd name="connsiteX36" fmla="*/ 677636 w 867855"/>
                  <a:gd name="connsiteY36" fmla="*/ 114566 h 1636349"/>
                  <a:gd name="connsiteX37" fmla="*/ 706212 w 867855"/>
                  <a:gd name="connsiteY37" fmla="*/ 126473 h 1636349"/>
                  <a:gd name="connsiteX38" fmla="*/ 694032 w 867855"/>
                  <a:gd name="connsiteY38" fmla="*/ 25348 h 1636349"/>
                  <a:gd name="connsiteX39" fmla="*/ 313305 w 867855"/>
                  <a:gd name="connsiteY39" fmla="*/ 359835 h 1636349"/>
                  <a:gd name="connsiteX40" fmla="*/ 278538 w 867855"/>
                  <a:gd name="connsiteY40" fmla="*/ 379202 h 1636349"/>
                  <a:gd name="connsiteX41" fmla="*/ 689680 w 867855"/>
                  <a:gd name="connsiteY41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618105 w 866461"/>
                  <a:gd name="connsiteY18" fmla="*/ 588434 h 1636349"/>
                  <a:gd name="connsiteX19" fmla="*/ 653823 w 866461"/>
                  <a:gd name="connsiteY19" fmla="*/ 617009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501424 w 866461"/>
                  <a:gd name="connsiteY18" fmla="*/ 774171 h 1636349"/>
                  <a:gd name="connsiteX19" fmla="*/ 653823 w 866461"/>
                  <a:gd name="connsiteY19" fmla="*/ 617009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501424 w 866461"/>
                  <a:gd name="connsiteY18" fmla="*/ 774171 h 1636349"/>
                  <a:gd name="connsiteX19" fmla="*/ 472848 w 866461"/>
                  <a:gd name="connsiteY19" fmla="*/ 581290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501424 w 866461"/>
                  <a:gd name="connsiteY18" fmla="*/ 774171 h 1636349"/>
                  <a:gd name="connsiteX19" fmla="*/ 472848 w 866461"/>
                  <a:gd name="connsiteY19" fmla="*/ 58605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501424 w 866461"/>
                  <a:gd name="connsiteY18" fmla="*/ 774171 h 1636349"/>
                  <a:gd name="connsiteX19" fmla="*/ 468086 w 866461"/>
                  <a:gd name="connsiteY19" fmla="*/ 593197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501424 w 866461"/>
                  <a:gd name="connsiteY18" fmla="*/ 774171 h 1636349"/>
                  <a:gd name="connsiteX19" fmla="*/ 468086 w 866461"/>
                  <a:gd name="connsiteY19" fmla="*/ 593197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501424 w 866461"/>
                  <a:gd name="connsiteY18" fmla="*/ 774171 h 1636349"/>
                  <a:gd name="connsiteX19" fmla="*/ 456180 w 866461"/>
                  <a:gd name="connsiteY19" fmla="*/ 574147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501424 w 866461"/>
                  <a:gd name="connsiteY18" fmla="*/ 774171 h 1636349"/>
                  <a:gd name="connsiteX19" fmla="*/ 456180 w 866461"/>
                  <a:gd name="connsiteY19" fmla="*/ 574147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501424 w 866461"/>
                  <a:gd name="connsiteY18" fmla="*/ 774171 h 1636349"/>
                  <a:gd name="connsiteX19" fmla="*/ 456180 w 866461"/>
                  <a:gd name="connsiteY19" fmla="*/ 574147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501424 w 866461"/>
                  <a:gd name="connsiteY18" fmla="*/ 77417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456181 w 866461"/>
                  <a:gd name="connsiteY18" fmla="*/ 624153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687161 w 866461"/>
                  <a:gd name="connsiteY17" fmla="*/ 640822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715736 w 866461"/>
                  <a:gd name="connsiteY16" fmla="*/ 624153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456180 w 866461"/>
                  <a:gd name="connsiteY16" fmla="*/ 697972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456180 w 866461"/>
                  <a:gd name="connsiteY16" fmla="*/ 697972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456180 w 866461"/>
                  <a:gd name="connsiteY16" fmla="*/ 697972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456180 w 866461"/>
                  <a:gd name="connsiteY16" fmla="*/ 697972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456180 w 866461"/>
                  <a:gd name="connsiteY16" fmla="*/ 697972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46692 w 866461"/>
                  <a:gd name="connsiteY15" fmla="*/ 555097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587149 w 866461"/>
                  <a:gd name="connsiteY27" fmla="*/ 416985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84781 w 866461"/>
                  <a:gd name="connsiteY27" fmla="*/ 414603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87162 w 866461"/>
                  <a:gd name="connsiteY27" fmla="*/ 428890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87162 w 866461"/>
                  <a:gd name="connsiteY27" fmla="*/ 428890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87162 w 866461"/>
                  <a:gd name="connsiteY27" fmla="*/ 428890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87162 w 866461"/>
                  <a:gd name="connsiteY27" fmla="*/ 428890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69359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665731 w 866461"/>
                  <a:gd name="connsiteY28" fmla="*/ 352691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08567 w 866461"/>
                  <a:gd name="connsiteY29" fmla="*/ 366977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87138 w 866461"/>
                  <a:gd name="connsiteY23" fmla="*/ 4455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84768 w 866461"/>
                  <a:gd name="connsiteY24" fmla="*/ 50985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87149 w 866461"/>
                  <a:gd name="connsiteY24" fmla="*/ 495567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84767 w 866461"/>
                  <a:gd name="connsiteY24" fmla="*/ 500329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87148 w 866461"/>
                  <a:gd name="connsiteY24" fmla="*/ 486041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87148 w 866461"/>
                  <a:gd name="connsiteY24" fmla="*/ 486041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91911 w 866461"/>
                  <a:gd name="connsiteY24" fmla="*/ 490803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91911 w 866461"/>
                  <a:gd name="connsiteY24" fmla="*/ 47413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91911 w 866461"/>
                  <a:gd name="connsiteY24" fmla="*/ 47413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91911 w 866461"/>
                  <a:gd name="connsiteY24" fmla="*/ 474134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80005 w 866461"/>
                  <a:gd name="connsiteY24" fmla="*/ 476515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18081 w 866461"/>
                  <a:gd name="connsiteY23" fmla="*/ 483661 h 1636349"/>
                  <a:gd name="connsiteX24" fmla="*/ 580005 w 866461"/>
                  <a:gd name="connsiteY24" fmla="*/ 476515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63324 w 866461"/>
                  <a:gd name="connsiteY23" fmla="*/ 462230 h 1636349"/>
                  <a:gd name="connsiteX24" fmla="*/ 580005 w 866461"/>
                  <a:gd name="connsiteY24" fmla="*/ 476515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63324 w 866461"/>
                  <a:gd name="connsiteY23" fmla="*/ 462230 h 1636349"/>
                  <a:gd name="connsiteX24" fmla="*/ 580005 w 866461"/>
                  <a:gd name="connsiteY24" fmla="*/ 476515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63324 w 866461"/>
                  <a:gd name="connsiteY23" fmla="*/ 462230 h 1636349"/>
                  <a:gd name="connsiteX24" fmla="*/ 580005 w 866461"/>
                  <a:gd name="connsiteY24" fmla="*/ 476515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63324 w 866461"/>
                  <a:gd name="connsiteY23" fmla="*/ 462230 h 1636349"/>
                  <a:gd name="connsiteX24" fmla="*/ 580005 w 866461"/>
                  <a:gd name="connsiteY24" fmla="*/ 476515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22843 w 866461"/>
                  <a:gd name="connsiteY23" fmla="*/ 493186 h 1636349"/>
                  <a:gd name="connsiteX24" fmla="*/ 580005 w 866461"/>
                  <a:gd name="connsiteY24" fmla="*/ 476515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546667 w 866461"/>
                  <a:gd name="connsiteY15" fmla="*/ 655109 h 1636349"/>
                  <a:gd name="connsiteX16" fmla="*/ 465705 w 866461"/>
                  <a:gd name="connsiteY16" fmla="*/ 676540 h 1636349"/>
                  <a:gd name="connsiteX17" fmla="*/ 546667 w 866461"/>
                  <a:gd name="connsiteY17" fmla="*/ 614628 h 1636349"/>
                  <a:gd name="connsiteX18" fmla="*/ 487137 w 866461"/>
                  <a:gd name="connsiteY18" fmla="*/ 600341 h 1636349"/>
                  <a:gd name="connsiteX19" fmla="*/ 468086 w 866461"/>
                  <a:gd name="connsiteY19" fmla="*/ 567003 h 1636349"/>
                  <a:gd name="connsiteX20" fmla="*/ 549049 w 866461"/>
                  <a:gd name="connsiteY20" fmla="*/ 543191 h 1636349"/>
                  <a:gd name="connsiteX21" fmla="*/ 477612 w 866461"/>
                  <a:gd name="connsiteY21" fmla="*/ 531285 h 1636349"/>
                  <a:gd name="connsiteX22" fmla="*/ 570479 w 866461"/>
                  <a:gd name="connsiteY22" fmla="*/ 521759 h 1636349"/>
                  <a:gd name="connsiteX23" fmla="*/ 427605 w 866461"/>
                  <a:gd name="connsiteY23" fmla="*/ 493186 h 1636349"/>
                  <a:gd name="connsiteX24" fmla="*/ 580005 w 866461"/>
                  <a:gd name="connsiteY24" fmla="*/ 476515 h 1636349"/>
                  <a:gd name="connsiteX25" fmla="*/ 580006 w 866461"/>
                  <a:gd name="connsiteY25" fmla="*/ 428889 h 1636349"/>
                  <a:gd name="connsiteX26" fmla="*/ 460944 w 866461"/>
                  <a:gd name="connsiteY26" fmla="*/ 388408 h 1636349"/>
                  <a:gd name="connsiteX27" fmla="*/ 606200 w 866461"/>
                  <a:gd name="connsiteY27" fmla="*/ 409840 h 1636349"/>
                  <a:gd name="connsiteX28" fmla="*/ 596675 w 866461"/>
                  <a:gd name="connsiteY28" fmla="*/ 376503 h 1636349"/>
                  <a:gd name="connsiteX29" fmla="*/ 518092 w 866461"/>
                  <a:gd name="connsiteY29" fmla="*/ 340784 h 1636349"/>
                  <a:gd name="connsiteX30" fmla="*/ 618106 w 866461"/>
                  <a:gd name="connsiteY30" fmla="*/ 309827 h 1636349"/>
                  <a:gd name="connsiteX31" fmla="*/ 549050 w 866461"/>
                  <a:gd name="connsiteY31" fmla="*/ 295541 h 1636349"/>
                  <a:gd name="connsiteX32" fmla="*/ 613343 w 866461"/>
                  <a:gd name="connsiteY32" fmla="*/ 269347 h 1636349"/>
                  <a:gd name="connsiteX33" fmla="*/ 639538 w 866461"/>
                  <a:gd name="connsiteY33" fmla="*/ 240772 h 1636349"/>
                  <a:gd name="connsiteX34" fmla="*/ 596675 w 866461"/>
                  <a:gd name="connsiteY34" fmla="*/ 240772 h 1636349"/>
                  <a:gd name="connsiteX35" fmla="*/ 653825 w 866461"/>
                  <a:gd name="connsiteY35" fmla="*/ 209816 h 1636349"/>
                  <a:gd name="connsiteX36" fmla="*/ 691924 w 866461"/>
                  <a:gd name="connsiteY36" fmla="*/ 159809 h 1636349"/>
                  <a:gd name="connsiteX37" fmla="*/ 677636 w 866461"/>
                  <a:gd name="connsiteY37" fmla="*/ 114566 h 1636349"/>
                  <a:gd name="connsiteX38" fmla="*/ 706212 w 866461"/>
                  <a:gd name="connsiteY38" fmla="*/ 126473 h 1636349"/>
                  <a:gd name="connsiteX39" fmla="*/ 694032 w 866461"/>
                  <a:gd name="connsiteY39" fmla="*/ 25348 h 1636349"/>
                  <a:gd name="connsiteX40" fmla="*/ 313305 w 866461"/>
                  <a:gd name="connsiteY40" fmla="*/ 359835 h 1636349"/>
                  <a:gd name="connsiteX41" fmla="*/ 278538 w 866461"/>
                  <a:gd name="connsiteY41" fmla="*/ 379202 h 1636349"/>
                  <a:gd name="connsiteX42" fmla="*/ 689680 w 866461"/>
                  <a:gd name="connsiteY42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630012 w 866461"/>
                  <a:gd name="connsiteY15" fmla="*/ 590816 h 1636349"/>
                  <a:gd name="connsiteX16" fmla="*/ 546667 w 866461"/>
                  <a:gd name="connsiteY16" fmla="*/ 655109 h 1636349"/>
                  <a:gd name="connsiteX17" fmla="*/ 465705 w 866461"/>
                  <a:gd name="connsiteY17" fmla="*/ 676540 h 1636349"/>
                  <a:gd name="connsiteX18" fmla="*/ 546667 w 866461"/>
                  <a:gd name="connsiteY18" fmla="*/ 614628 h 1636349"/>
                  <a:gd name="connsiteX19" fmla="*/ 487137 w 866461"/>
                  <a:gd name="connsiteY19" fmla="*/ 600341 h 1636349"/>
                  <a:gd name="connsiteX20" fmla="*/ 468086 w 866461"/>
                  <a:gd name="connsiteY20" fmla="*/ 567003 h 1636349"/>
                  <a:gd name="connsiteX21" fmla="*/ 549049 w 866461"/>
                  <a:gd name="connsiteY21" fmla="*/ 543191 h 1636349"/>
                  <a:gd name="connsiteX22" fmla="*/ 477612 w 866461"/>
                  <a:gd name="connsiteY22" fmla="*/ 531285 h 1636349"/>
                  <a:gd name="connsiteX23" fmla="*/ 570479 w 866461"/>
                  <a:gd name="connsiteY23" fmla="*/ 521759 h 1636349"/>
                  <a:gd name="connsiteX24" fmla="*/ 427605 w 866461"/>
                  <a:gd name="connsiteY24" fmla="*/ 493186 h 1636349"/>
                  <a:gd name="connsiteX25" fmla="*/ 580005 w 866461"/>
                  <a:gd name="connsiteY25" fmla="*/ 476515 h 1636349"/>
                  <a:gd name="connsiteX26" fmla="*/ 580006 w 866461"/>
                  <a:gd name="connsiteY26" fmla="*/ 428889 h 1636349"/>
                  <a:gd name="connsiteX27" fmla="*/ 460944 w 866461"/>
                  <a:gd name="connsiteY27" fmla="*/ 388408 h 1636349"/>
                  <a:gd name="connsiteX28" fmla="*/ 606200 w 866461"/>
                  <a:gd name="connsiteY28" fmla="*/ 409840 h 1636349"/>
                  <a:gd name="connsiteX29" fmla="*/ 596675 w 866461"/>
                  <a:gd name="connsiteY29" fmla="*/ 376503 h 1636349"/>
                  <a:gd name="connsiteX30" fmla="*/ 518092 w 866461"/>
                  <a:gd name="connsiteY30" fmla="*/ 340784 h 1636349"/>
                  <a:gd name="connsiteX31" fmla="*/ 618106 w 866461"/>
                  <a:gd name="connsiteY31" fmla="*/ 309827 h 1636349"/>
                  <a:gd name="connsiteX32" fmla="*/ 549050 w 866461"/>
                  <a:gd name="connsiteY32" fmla="*/ 295541 h 1636349"/>
                  <a:gd name="connsiteX33" fmla="*/ 613343 w 866461"/>
                  <a:gd name="connsiteY33" fmla="*/ 269347 h 1636349"/>
                  <a:gd name="connsiteX34" fmla="*/ 639538 w 866461"/>
                  <a:gd name="connsiteY34" fmla="*/ 240772 h 1636349"/>
                  <a:gd name="connsiteX35" fmla="*/ 596675 w 866461"/>
                  <a:gd name="connsiteY35" fmla="*/ 240772 h 1636349"/>
                  <a:gd name="connsiteX36" fmla="*/ 653825 w 866461"/>
                  <a:gd name="connsiteY36" fmla="*/ 209816 h 1636349"/>
                  <a:gd name="connsiteX37" fmla="*/ 691924 w 866461"/>
                  <a:gd name="connsiteY37" fmla="*/ 159809 h 1636349"/>
                  <a:gd name="connsiteX38" fmla="*/ 677636 w 866461"/>
                  <a:gd name="connsiteY38" fmla="*/ 114566 h 1636349"/>
                  <a:gd name="connsiteX39" fmla="*/ 706212 w 866461"/>
                  <a:gd name="connsiteY39" fmla="*/ 126473 h 1636349"/>
                  <a:gd name="connsiteX40" fmla="*/ 694032 w 866461"/>
                  <a:gd name="connsiteY40" fmla="*/ 25348 h 1636349"/>
                  <a:gd name="connsiteX41" fmla="*/ 313305 w 866461"/>
                  <a:gd name="connsiteY41" fmla="*/ 359835 h 1636349"/>
                  <a:gd name="connsiteX42" fmla="*/ 278538 w 866461"/>
                  <a:gd name="connsiteY42" fmla="*/ 379202 h 1636349"/>
                  <a:gd name="connsiteX43" fmla="*/ 689680 w 866461"/>
                  <a:gd name="connsiteY43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630012 w 866461"/>
                  <a:gd name="connsiteY15" fmla="*/ 590816 h 1636349"/>
                  <a:gd name="connsiteX16" fmla="*/ 675256 w 866461"/>
                  <a:gd name="connsiteY16" fmla="*/ 550334 h 1636349"/>
                  <a:gd name="connsiteX17" fmla="*/ 546667 w 866461"/>
                  <a:gd name="connsiteY17" fmla="*/ 655109 h 1636349"/>
                  <a:gd name="connsiteX18" fmla="*/ 465705 w 866461"/>
                  <a:gd name="connsiteY18" fmla="*/ 676540 h 1636349"/>
                  <a:gd name="connsiteX19" fmla="*/ 546667 w 866461"/>
                  <a:gd name="connsiteY19" fmla="*/ 614628 h 1636349"/>
                  <a:gd name="connsiteX20" fmla="*/ 487137 w 866461"/>
                  <a:gd name="connsiteY20" fmla="*/ 600341 h 1636349"/>
                  <a:gd name="connsiteX21" fmla="*/ 468086 w 866461"/>
                  <a:gd name="connsiteY21" fmla="*/ 567003 h 1636349"/>
                  <a:gd name="connsiteX22" fmla="*/ 549049 w 866461"/>
                  <a:gd name="connsiteY22" fmla="*/ 543191 h 1636349"/>
                  <a:gd name="connsiteX23" fmla="*/ 477612 w 866461"/>
                  <a:gd name="connsiteY23" fmla="*/ 531285 h 1636349"/>
                  <a:gd name="connsiteX24" fmla="*/ 570479 w 866461"/>
                  <a:gd name="connsiteY24" fmla="*/ 521759 h 1636349"/>
                  <a:gd name="connsiteX25" fmla="*/ 427605 w 866461"/>
                  <a:gd name="connsiteY25" fmla="*/ 493186 h 1636349"/>
                  <a:gd name="connsiteX26" fmla="*/ 580005 w 866461"/>
                  <a:gd name="connsiteY26" fmla="*/ 476515 h 1636349"/>
                  <a:gd name="connsiteX27" fmla="*/ 580006 w 866461"/>
                  <a:gd name="connsiteY27" fmla="*/ 428889 h 1636349"/>
                  <a:gd name="connsiteX28" fmla="*/ 460944 w 866461"/>
                  <a:gd name="connsiteY28" fmla="*/ 388408 h 1636349"/>
                  <a:gd name="connsiteX29" fmla="*/ 606200 w 866461"/>
                  <a:gd name="connsiteY29" fmla="*/ 409840 h 1636349"/>
                  <a:gd name="connsiteX30" fmla="*/ 596675 w 866461"/>
                  <a:gd name="connsiteY30" fmla="*/ 376503 h 1636349"/>
                  <a:gd name="connsiteX31" fmla="*/ 518092 w 866461"/>
                  <a:gd name="connsiteY31" fmla="*/ 340784 h 1636349"/>
                  <a:gd name="connsiteX32" fmla="*/ 618106 w 866461"/>
                  <a:gd name="connsiteY32" fmla="*/ 309827 h 1636349"/>
                  <a:gd name="connsiteX33" fmla="*/ 549050 w 866461"/>
                  <a:gd name="connsiteY33" fmla="*/ 295541 h 1636349"/>
                  <a:gd name="connsiteX34" fmla="*/ 613343 w 866461"/>
                  <a:gd name="connsiteY34" fmla="*/ 269347 h 1636349"/>
                  <a:gd name="connsiteX35" fmla="*/ 639538 w 866461"/>
                  <a:gd name="connsiteY35" fmla="*/ 240772 h 1636349"/>
                  <a:gd name="connsiteX36" fmla="*/ 596675 w 866461"/>
                  <a:gd name="connsiteY36" fmla="*/ 240772 h 1636349"/>
                  <a:gd name="connsiteX37" fmla="*/ 653825 w 866461"/>
                  <a:gd name="connsiteY37" fmla="*/ 209816 h 1636349"/>
                  <a:gd name="connsiteX38" fmla="*/ 691924 w 866461"/>
                  <a:gd name="connsiteY38" fmla="*/ 159809 h 1636349"/>
                  <a:gd name="connsiteX39" fmla="*/ 677636 w 866461"/>
                  <a:gd name="connsiteY39" fmla="*/ 114566 h 1636349"/>
                  <a:gd name="connsiteX40" fmla="*/ 706212 w 866461"/>
                  <a:gd name="connsiteY40" fmla="*/ 126473 h 1636349"/>
                  <a:gd name="connsiteX41" fmla="*/ 694032 w 866461"/>
                  <a:gd name="connsiteY41" fmla="*/ 25348 h 1636349"/>
                  <a:gd name="connsiteX42" fmla="*/ 313305 w 866461"/>
                  <a:gd name="connsiteY42" fmla="*/ 359835 h 1636349"/>
                  <a:gd name="connsiteX43" fmla="*/ 278538 w 866461"/>
                  <a:gd name="connsiteY43" fmla="*/ 379202 h 1636349"/>
                  <a:gd name="connsiteX44" fmla="*/ 689680 w 866461"/>
                  <a:gd name="connsiteY44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546667 w 866461"/>
                  <a:gd name="connsiteY18" fmla="*/ 65510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546667 w 866461"/>
                  <a:gd name="connsiteY18" fmla="*/ 65510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491899 w 866461"/>
                  <a:gd name="connsiteY18" fmla="*/ 757502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491899 w 866461"/>
                  <a:gd name="connsiteY18" fmla="*/ 757502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477611 w 866461"/>
                  <a:gd name="connsiteY18" fmla="*/ 757502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477611 w 866461"/>
                  <a:gd name="connsiteY18" fmla="*/ 757502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479992 w 866461"/>
                  <a:gd name="connsiteY18" fmla="*/ 719402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479992 w 866461"/>
                  <a:gd name="connsiteY18" fmla="*/ 719402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30012 w 866461"/>
                  <a:gd name="connsiteY16" fmla="*/ 590816 h 1636349"/>
                  <a:gd name="connsiteX17" fmla="*/ 675256 w 866461"/>
                  <a:gd name="connsiteY17" fmla="*/ 550334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732406 w 866461"/>
                  <a:gd name="connsiteY16" fmla="*/ 759885 h 1636349"/>
                  <a:gd name="connsiteX17" fmla="*/ 675256 w 866461"/>
                  <a:gd name="connsiteY17" fmla="*/ 550334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732406 w 866461"/>
                  <a:gd name="connsiteY16" fmla="*/ 759885 h 1636349"/>
                  <a:gd name="connsiteX17" fmla="*/ 451419 w 866461"/>
                  <a:gd name="connsiteY17" fmla="*/ 750359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732406 w 866461"/>
                  <a:gd name="connsiteY16" fmla="*/ 759885 h 1636349"/>
                  <a:gd name="connsiteX17" fmla="*/ 451419 w 866461"/>
                  <a:gd name="connsiteY17" fmla="*/ 750359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732406 w 866461"/>
                  <a:gd name="connsiteY16" fmla="*/ 759885 h 1636349"/>
                  <a:gd name="connsiteX17" fmla="*/ 451419 w 866461"/>
                  <a:gd name="connsiteY17" fmla="*/ 750359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732406 w 866461"/>
                  <a:gd name="connsiteY16" fmla="*/ 759885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549049 w 866461"/>
                  <a:gd name="connsiteY16" fmla="*/ 686067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534762 w 866461"/>
                  <a:gd name="connsiteY16" fmla="*/ 721785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08580 w 866461"/>
                  <a:gd name="connsiteY16" fmla="*/ 871803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08580 w 866461"/>
                  <a:gd name="connsiteY16" fmla="*/ 871803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451418 w 866461"/>
                  <a:gd name="connsiteY16" fmla="*/ 783697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451418 w 866461"/>
                  <a:gd name="connsiteY16" fmla="*/ 783697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534762 w 866461"/>
                  <a:gd name="connsiteY16" fmla="*/ 924191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534762 w 866461"/>
                  <a:gd name="connsiteY16" fmla="*/ 924191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534762 w 866461"/>
                  <a:gd name="connsiteY16" fmla="*/ 924191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84780 w 866461"/>
                  <a:gd name="connsiteY16" fmla="*/ 917048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84780 w 866461"/>
                  <a:gd name="connsiteY16" fmla="*/ 917048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84780 w 866461"/>
                  <a:gd name="connsiteY16" fmla="*/ 917048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84780 w 866461"/>
                  <a:gd name="connsiteY16" fmla="*/ 917048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08580 w 866461"/>
                  <a:gd name="connsiteY16" fmla="*/ 436036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08580 w 866461"/>
                  <a:gd name="connsiteY16" fmla="*/ 436036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22867 w 866461"/>
                  <a:gd name="connsiteY16" fmla="*/ 476517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08579 w 866461"/>
                  <a:gd name="connsiteY16" fmla="*/ 464610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608579 w 866461"/>
                  <a:gd name="connsiteY16" fmla="*/ 464610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727643 w 866461"/>
                  <a:gd name="connsiteY15" fmla="*/ 507472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82412 w 866461"/>
                  <a:gd name="connsiteY14" fmla="*/ 459847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39549 w 866461"/>
                  <a:gd name="connsiteY14" fmla="*/ 102659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39549 w 866461"/>
                  <a:gd name="connsiteY14" fmla="*/ 102659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63362 w 866461"/>
                  <a:gd name="connsiteY14" fmla="*/ 295540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63362 w 866461"/>
                  <a:gd name="connsiteY14" fmla="*/ 295540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18119 w 866461"/>
                  <a:gd name="connsiteY14" fmla="*/ 340784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18119 w 866461"/>
                  <a:gd name="connsiteY14" fmla="*/ 340784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39550 w 866461"/>
                  <a:gd name="connsiteY14" fmla="*/ 100278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461"/>
                  <a:gd name="connsiteY0" fmla="*/ 5413 h 1636349"/>
                  <a:gd name="connsiteX1" fmla="*/ 462642 w 866461"/>
                  <a:gd name="connsiteY1" fmla="*/ 169858 h 1636349"/>
                  <a:gd name="connsiteX2" fmla="*/ 257857 w 866461"/>
                  <a:gd name="connsiteY2" fmla="*/ 343076 h 1636349"/>
                  <a:gd name="connsiteX3" fmla="*/ 256292 w 866461"/>
                  <a:gd name="connsiteY3" fmla="*/ 663659 h 1636349"/>
                  <a:gd name="connsiteX4" fmla="*/ 240439 w 866461"/>
                  <a:gd name="connsiteY4" fmla="*/ 1033433 h 1636349"/>
                  <a:gd name="connsiteX5" fmla="*/ 160292 w 866461"/>
                  <a:gd name="connsiteY5" fmla="*/ 1236450 h 1636349"/>
                  <a:gd name="connsiteX6" fmla="*/ 12725 w 866461"/>
                  <a:gd name="connsiteY6" fmla="*/ 1591734 h 1636349"/>
                  <a:gd name="connsiteX7" fmla="*/ 520337 w 866461"/>
                  <a:gd name="connsiteY7" fmla="*/ 1601805 h 1636349"/>
                  <a:gd name="connsiteX8" fmla="*/ 656682 w 866461"/>
                  <a:gd name="connsiteY8" fmla="*/ 1259720 h 1636349"/>
                  <a:gd name="connsiteX9" fmla="*/ 836090 w 866461"/>
                  <a:gd name="connsiteY9" fmla="*/ 941856 h 1636349"/>
                  <a:gd name="connsiteX10" fmla="*/ 792480 w 866461"/>
                  <a:gd name="connsiteY10" fmla="*/ 690533 h 1636349"/>
                  <a:gd name="connsiteX11" fmla="*/ 806905 w 866461"/>
                  <a:gd name="connsiteY11" fmla="*/ 510783 h 1636349"/>
                  <a:gd name="connsiteX12" fmla="*/ 863170 w 866461"/>
                  <a:gd name="connsiteY12" fmla="*/ 355389 h 1636349"/>
                  <a:gd name="connsiteX13" fmla="*/ 851468 w 866461"/>
                  <a:gd name="connsiteY13" fmla="*/ 290778 h 1636349"/>
                  <a:gd name="connsiteX14" fmla="*/ 715737 w 866461"/>
                  <a:gd name="connsiteY14" fmla="*/ 145521 h 1636349"/>
                  <a:gd name="connsiteX15" fmla="*/ 651443 w 866461"/>
                  <a:gd name="connsiteY15" fmla="*/ 255060 h 1636349"/>
                  <a:gd name="connsiteX16" fmla="*/ 591910 w 866461"/>
                  <a:gd name="connsiteY16" fmla="*/ 462229 h 1636349"/>
                  <a:gd name="connsiteX17" fmla="*/ 449038 w 866461"/>
                  <a:gd name="connsiteY17" fmla="*/ 757502 h 1636349"/>
                  <a:gd name="connsiteX18" fmla="*/ 491898 w 866461"/>
                  <a:gd name="connsiteY18" fmla="*/ 695589 h 1636349"/>
                  <a:gd name="connsiteX19" fmla="*/ 465705 w 866461"/>
                  <a:gd name="connsiteY19" fmla="*/ 676540 h 1636349"/>
                  <a:gd name="connsiteX20" fmla="*/ 546667 w 866461"/>
                  <a:gd name="connsiteY20" fmla="*/ 614628 h 1636349"/>
                  <a:gd name="connsiteX21" fmla="*/ 487137 w 866461"/>
                  <a:gd name="connsiteY21" fmla="*/ 600341 h 1636349"/>
                  <a:gd name="connsiteX22" fmla="*/ 468086 w 866461"/>
                  <a:gd name="connsiteY22" fmla="*/ 567003 h 1636349"/>
                  <a:gd name="connsiteX23" fmla="*/ 549049 w 866461"/>
                  <a:gd name="connsiteY23" fmla="*/ 543191 h 1636349"/>
                  <a:gd name="connsiteX24" fmla="*/ 477612 w 866461"/>
                  <a:gd name="connsiteY24" fmla="*/ 531285 h 1636349"/>
                  <a:gd name="connsiteX25" fmla="*/ 570479 w 866461"/>
                  <a:gd name="connsiteY25" fmla="*/ 521759 h 1636349"/>
                  <a:gd name="connsiteX26" fmla="*/ 427605 w 866461"/>
                  <a:gd name="connsiteY26" fmla="*/ 493186 h 1636349"/>
                  <a:gd name="connsiteX27" fmla="*/ 580005 w 866461"/>
                  <a:gd name="connsiteY27" fmla="*/ 476515 h 1636349"/>
                  <a:gd name="connsiteX28" fmla="*/ 580006 w 866461"/>
                  <a:gd name="connsiteY28" fmla="*/ 428889 h 1636349"/>
                  <a:gd name="connsiteX29" fmla="*/ 460944 w 866461"/>
                  <a:gd name="connsiteY29" fmla="*/ 388408 h 1636349"/>
                  <a:gd name="connsiteX30" fmla="*/ 606200 w 866461"/>
                  <a:gd name="connsiteY30" fmla="*/ 409840 h 1636349"/>
                  <a:gd name="connsiteX31" fmla="*/ 596675 w 866461"/>
                  <a:gd name="connsiteY31" fmla="*/ 376503 h 1636349"/>
                  <a:gd name="connsiteX32" fmla="*/ 518092 w 866461"/>
                  <a:gd name="connsiteY32" fmla="*/ 340784 h 1636349"/>
                  <a:gd name="connsiteX33" fmla="*/ 618106 w 866461"/>
                  <a:gd name="connsiteY33" fmla="*/ 309827 h 1636349"/>
                  <a:gd name="connsiteX34" fmla="*/ 549050 w 866461"/>
                  <a:gd name="connsiteY34" fmla="*/ 295541 h 1636349"/>
                  <a:gd name="connsiteX35" fmla="*/ 613343 w 866461"/>
                  <a:gd name="connsiteY35" fmla="*/ 269347 h 1636349"/>
                  <a:gd name="connsiteX36" fmla="*/ 639538 w 866461"/>
                  <a:gd name="connsiteY36" fmla="*/ 240772 h 1636349"/>
                  <a:gd name="connsiteX37" fmla="*/ 596675 w 866461"/>
                  <a:gd name="connsiteY37" fmla="*/ 240772 h 1636349"/>
                  <a:gd name="connsiteX38" fmla="*/ 653825 w 866461"/>
                  <a:gd name="connsiteY38" fmla="*/ 209816 h 1636349"/>
                  <a:gd name="connsiteX39" fmla="*/ 691924 w 866461"/>
                  <a:gd name="connsiteY39" fmla="*/ 159809 h 1636349"/>
                  <a:gd name="connsiteX40" fmla="*/ 677636 w 866461"/>
                  <a:gd name="connsiteY40" fmla="*/ 114566 h 1636349"/>
                  <a:gd name="connsiteX41" fmla="*/ 706212 w 866461"/>
                  <a:gd name="connsiteY41" fmla="*/ 126473 h 1636349"/>
                  <a:gd name="connsiteX42" fmla="*/ 694032 w 866461"/>
                  <a:gd name="connsiteY42" fmla="*/ 25348 h 1636349"/>
                  <a:gd name="connsiteX43" fmla="*/ 313305 w 866461"/>
                  <a:gd name="connsiteY43" fmla="*/ 359835 h 1636349"/>
                  <a:gd name="connsiteX44" fmla="*/ 278538 w 866461"/>
                  <a:gd name="connsiteY44" fmla="*/ 379202 h 1636349"/>
                  <a:gd name="connsiteX45" fmla="*/ 689680 w 866461"/>
                  <a:gd name="connsiteY45" fmla="*/ 5413 h 1636349"/>
                  <a:gd name="connsiteX0" fmla="*/ 689680 w 866282"/>
                  <a:gd name="connsiteY0" fmla="*/ 5413 h 1636349"/>
                  <a:gd name="connsiteX1" fmla="*/ 462642 w 866282"/>
                  <a:gd name="connsiteY1" fmla="*/ 169858 h 1636349"/>
                  <a:gd name="connsiteX2" fmla="*/ 257857 w 866282"/>
                  <a:gd name="connsiteY2" fmla="*/ 343076 h 1636349"/>
                  <a:gd name="connsiteX3" fmla="*/ 256292 w 866282"/>
                  <a:gd name="connsiteY3" fmla="*/ 663659 h 1636349"/>
                  <a:gd name="connsiteX4" fmla="*/ 240439 w 866282"/>
                  <a:gd name="connsiteY4" fmla="*/ 1033433 h 1636349"/>
                  <a:gd name="connsiteX5" fmla="*/ 160292 w 866282"/>
                  <a:gd name="connsiteY5" fmla="*/ 1236450 h 1636349"/>
                  <a:gd name="connsiteX6" fmla="*/ 12725 w 866282"/>
                  <a:gd name="connsiteY6" fmla="*/ 1591734 h 1636349"/>
                  <a:gd name="connsiteX7" fmla="*/ 520337 w 866282"/>
                  <a:gd name="connsiteY7" fmla="*/ 1601805 h 1636349"/>
                  <a:gd name="connsiteX8" fmla="*/ 656682 w 866282"/>
                  <a:gd name="connsiteY8" fmla="*/ 1259720 h 1636349"/>
                  <a:gd name="connsiteX9" fmla="*/ 836090 w 866282"/>
                  <a:gd name="connsiteY9" fmla="*/ 941856 h 1636349"/>
                  <a:gd name="connsiteX10" fmla="*/ 792480 w 866282"/>
                  <a:gd name="connsiteY10" fmla="*/ 690533 h 1636349"/>
                  <a:gd name="connsiteX11" fmla="*/ 806905 w 866282"/>
                  <a:gd name="connsiteY11" fmla="*/ 510783 h 1636349"/>
                  <a:gd name="connsiteX12" fmla="*/ 863170 w 866282"/>
                  <a:gd name="connsiteY12" fmla="*/ 355389 h 1636349"/>
                  <a:gd name="connsiteX13" fmla="*/ 701449 w 866282"/>
                  <a:gd name="connsiteY13" fmla="*/ 224103 h 1636349"/>
                  <a:gd name="connsiteX14" fmla="*/ 715737 w 866282"/>
                  <a:gd name="connsiteY14" fmla="*/ 145521 h 1636349"/>
                  <a:gd name="connsiteX15" fmla="*/ 651443 w 866282"/>
                  <a:gd name="connsiteY15" fmla="*/ 255060 h 1636349"/>
                  <a:gd name="connsiteX16" fmla="*/ 591910 w 866282"/>
                  <a:gd name="connsiteY16" fmla="*/ 462229 h 1636349"/>
                  <a:gd name="connsiteX17" fmla="*/ 449038 w 866282"/>
                  <a:gd name="connsiteY17" fmla="*/ 757502 h 1636349"/>
                  <a:gd name="connsiteX18" fmla="*/ 491898 w 866282"/>
                  <a:gd name="connsiteY18" fmla="*/ 695589 h 1636349"/>
                  <a:gd name="connsiteX19" fmla="*/ 465705 w 866282"/>
                  <a:gd name="connsiteY19" fmla="*/ 676540 h 1636349"/>
                  <a:gd name="connsiteX20" fmla="*/ 546667 w 866282"/>
                  <a:gd name="connsiteY20" fmla="*/ 614628 h 1636349"/>
                  <a:gd name="connsiteX21" fmla="*/ 487137 w 866282"/>
                  <a:gd name="connsiteY21" fmla="*/ 600341 h 1636349"/>
                  <a:gd name="connsiteX22" fmla="*/ 468086 w 866282"/>
                  <a:gd name="connsiteY22" fmla="*/ 567003 h 1636349"/>
                  <a:gd name="connsiteX23" fmla="*/ 549049 w 866282"/>
                  <a:gd name="connsiteY23" fmla="*/ 543191 h 1636349"/>
                  <a:gd name="connsiteX24" fmla="*/ 477612 w 866282"/>
                  <a:gd name="connsiteY24" fmla="*/ 531285 h 1636349"/>
                  <a:gd name="connsiteX25" fmla="*/ 570479 w 866282"/>
                  <a:gd name="connsiteY25" fmla="*/ 521759 h 1636349"/>
                  <a:gd name="connsiteX26" fmla="*/ 427605 w 866282"/>
                  <a:gd name="connsiteY26" fmla="*/ 493186 h 1636349"/>
                  <a:gd name="connsiteX27" fmla="*/ 580005 w 866282"/>
                  <a:gd name="connsiteY27" fmla="*/ 476515 h 1636349"/>
                  <a:gd name="connsiteX28" fmla="*/ 580006 w 866282"/>
                  <a:gd name="connsiteY28" fmla="*/ 428889 h 1636349"/>
                  <a:gd name="connsiteX29" fmla="*/ 460944 w 866282"/>
                  <a:gd name="connsiteY29" fmla="*/ 388408 h 1636349"/>
                  <a:gd name="connsiteX30" fmla="*/ 606200 w 866282"/>
                  <a:gd name="connsiteY30" fmla="*/ 409840 h 1636349"/>
                  <a:gd name="connsiteX31" fmla="*/ 596675 w 866282"/>
                  <a:gd name="connsiteY31" fmla="*/ 376503 h 1636349"/>
                  <a:gd name="connsiteX32" fmla="*/ 518092 w 866282"/>
                  <a:gd name="connsiteY32" fmla="*/ 340784 h 1636349"/>
                  <a:gd name="connsiteX33" fmla="*/ 618106 w 866282"/>
                  <a:gd name="connsiteY33" fmla="*/ 309827 h 1636349"/>
                  <a:gd name="connsiteX34" fmla="*/ 549050 w 866282"/>
                  <a:gd name="connsiteY34" fmla="*/ 295541 h 1636349"/>
                  <a:gd name="connsiteX35" fmla="*/ 613343 w 866282"/>
                  <a:gd name="connsiteY35" fmla="*/ 269347 h 1636349"/>
                  <a:gd name="connsiteX36" fmla="*/ 639538 w 866282"/>
                  <a:gd name="connsiteY36" fmla="*/ 240772 h 1636349"/>
                  <a:gd name="connsiteX37" fmla="*/ 596675 w 866282"/>
                  <a:gd name="connsiteY37" fmla="*/ 240772 h 1636349"/>
                  <a:gd name="connsiteX38" fmla="*/ 653825 w 866282"/>
                  <a:gd name="connsiteY38" fmla="*/ 209816 h 1636349"/>
                  <a:gd name="connsiteX39" fmla="*/ 691924 w 866282"/>
                  <a:gd name="connsiteY39" fmla="*/ 159809 h 1636349"/>
                  <a:gd name="connsiteX40" fmla="*/ 677636 w 866282"/>
                  <a:gd name="connsiteY40" fmla="*/ 114566 h 1636349"/>
                  <a:gd name="connsiteX41" fmla="*/ 706212 w 866282"/>
                  <a:gd name="connsiteY41" fmla="*/ 126473 h 1636349"/>
                  <a:gd name="connsiteX42" fmla="*/ 694032 w 866282"/>
                  <a:gd name="connsiteY42" fmla="*/ 25348 h 1636349"/>
                  <a:gd name="connsiteX43" fmla="*/ 313305 w 866282"/>
                  <a:gd name="connsiteY43" fmla="*/ 359835 h 1636349"/>
                  <a:gd name="connsiteX44" fmla="*/ 278538 w 866282"/>
                  <a:gd name="connsiteY44" fmla="*/ 379202 h 1636349"/>
                  <a:gd name="connsiteX45" fmla="*/ 689680 w 866282"/>
                  <a:gd name="connsiteY45" fmla="*/ 5413 h 1636349"/>
                  <a:gd name="connsiteX0" fmla="*/ 689680 w 866282"/>
                  <a:gd name="connsiteY0" fmla="*/ 5413 h 1636349"/>
                  <a:gd name="connsiteX1" fmla="*/ 462642 w 866282"/>
                  <a:gd name="connsiteY1" fmla="*/ 169858 h 1636349"/>
                  <a:gd name="connsiteX2" fmla="*/ 257857 w 866282"/>
                  <a:gd name="connsiteY2" fmla="*/ 343076 h 1636349"/>
                  <a:gd name="connsiteX3" fmla="*/ 256292 w 866282"/>
                  <a:gd name="connsiteY3" fmla="*/ 663659 h 1636349"/>
                  <a:gd name="connsiteX4" fmla="*/ 240439 w 866282"/>
                  <a:gd name="connsiteY4" fmla="*/ 1033433 h 1636349"/>
                  <a:gd name="connsiteX5" fmla="*/ 160292 w 866282"/>
                  <a:gd name="connsiteY5" fmla="*/ 1236450 h 1636349"/>
                  <a:gd name="connsiteX6" fmla="*/ 12725 w 866282"/>
                  <a:gd name="connsiteY6" fmla="*/ 1591734 h 1636349"/>
                  <a:gd name="connsiteX7" fmla="*/ 520337 w 866282"/>
                  <a:gd name="connsiteY7" fmla="*/ 1601805 h 1636349"/>
                  <a:gd name="connsiteX8" fmla="*/ 656682 w 866282"/>
                  <a:gd name="connsiteY8" fmla="*/ 1259720 h 1636349"/>
                  <a:gd name="connsiteX9" fmla="*/ 836090 w 866282"/>
                  <a:gd name="connsiteY9" fmla="*/ 941856 h 1636349"/>
                  <a:gd name="connsiteX10" fmla="*/ 792480 w 866282"/>
                  <a:gd name="connsiteY10" fmla="*/ 690533 h 1636349"/>
                  <a:gd name="connsiteX11" fmla="*/ 806905 w 866282"/>
                  <a:gd name="connsiteY11" fmla="*/ 510783 h 1636349"/>
                  <a:gd name="connsiteX12" fmla="*/ 863170 w 866282"/>
                  <a:gd name="connsiteY12" fmla="*/ 355389 h 1636349"/>
                  <a:gd name="connsiteX13" fmla="*/ 701449 w 866282"/>
                  <a:gd name="connsiteY13" fmla="*/ 224103 h 1636349"/>
                  <a:gd name="connsiteX14" fmla="*/ 715737 w 866282"/>
                  <a:gd name="connsiteY14" fmla="*/ 145521 h 1636349"/>
                  <a:gd name="connsiteX15" fmla="*/ 651443 w 866282"/>
                  <a:gd name="connsiteY15" fmla="*/ 255060 h 1636349"/>
                  <a:gd name="connsiteX16" fmla="*/ 591910 w 866282"/>
                  <a:gd name="connsiteY16" fmla="*/ 462229 h 1636349"/>
                  <a:gd name="connsiteX17" fmla="*/ 449038 w 866282"/>
                  <a:gd name="connsiteY17" fmla="*/ 757502 h 1636349"/>
                  <a:gd name="connsiteX18" fmla="*/ 491898 w 866282"/>
                  <a:gd name="connsiteY18" fmla="*/ 695589 h 1636349"/>
                  <a:gd name="connsiteX19" fmla="*/ 465705 w 866282"/>
                  <a:gd name="connsiteY19" fmla="*/ 676540 h 1636349"/>
                  <a:gd name="connsiteX20" fmla="*/ 546667 w 866282"/>
                  <a:gd name="connsiteY20" fmla="*/ 614628 h 1636349"/>
                  <a:gd name="connsiteX21" fmla="*/ 487137 w 866282"/>
                  <a:gd name="connsiteY21" fmla="*/ 600341 h 1636349"/>
                  <a:gd name="connsiteX22" fmla="*/ 468086 w 866282"/>
                  <a:gd name="connsiteY22" fmla="*/ 567003 h 1636349"/>
                  <a:gd name="connsiteX23" fmla="*/ 549049 w 866282"/>
                  <a:gd name="connsiteY23" fmla="*/ 543191 h 1636349"/>
                  <a:gd name="connsiteX24" fmla="*/ 477612 w 866282"/>
                  <a:gd name="connsiteY24" fmla="*/ 531285 h 1636349"/>
                  <a:gd name="connsiteX25" fmla="*/ 570479 w 866282"/>
                  <a:gd name="connsiteY25" fmla="*/ 521759 h 1636349"/>
                  <a:gd name="connsiteX26" fmla="*/ 427605 w 866282"/>
                  <a:gd name="connsiteY26" fmla="*/ 493186 h 1636349"/>
                  <a:gd name="connsiteX27" fmla="*/ 580005 w 866282"/>
                  <a:gd name="connsiteY27" fmla="*/ 476515 h 1636349"/>
                  <a:gd name="connsiteX28" fmla="*/ 580006 w 866282"/>
                  <a:gd name="connsiteY28" fmla="*/ 428889 h 1636349"/>
                  <a:gd name="connsiteX29" fmla="*/ 460944 w 866282"/>
                  <a:gd name="connsiteY29" fmla="*/ 388408 h 1636349"/>
                  <a:gd name="connsiteX30" fmla="*/ 606200 w 866282"/>
                  <a:gd name="connsiteY30" fmla="*/ 409840 h 1636349"/>
                  <a:gd name="connsiteX31" fmla="*/ 596675 w 866282"/>
                  <a:gd name="connsiteY31" fmla="*/ 376503 h 1636349"/>
                  <a:gd name="connsiteX32" fmla="*/ 518092 w 866282"/>
                  <a:gd name="connsiteY32" fmla="*/ 340784 h 1636349"/>
                  <a:gd name="connsiteX33" fmla="*/ 618106 w 866282"/>
                  <a:gd name="connsiteY33" fmla="*/ 309827 h 1636349"/>
                  <a:gd name="connsiteX34" fmla="*/ 549050 w 866282"/>
                  <a:gd name="connsiteY34" fmla="*/ 295541 h 1636349"/>
                  <a:gd name="connsiteX35" fmla="*/ 613343 w 866282"/>
                  <a:gd name="connsiteY35" fmla="*/ 269347 h 1636349"/>
                  <a:gd name="connsiteX36" fmla="*/ 639538 w 866282"/>
                  <a:gd name="connsiteY36" fmla="*/ 240772 h 1636349"/>
                  <a:gd name="connsiteX37" fmla="*/ 596675 w 866282"/>
                  <a:gd name="connsiteY37" fmla="*/ 240772 h 1636349"/>
                  <a:gd name="connsiteX38" fmla="*/ 653825 w 866282"/>
                  <a:gd name="connsiteY38" fmla="*/ 209816 h 1636349"/>
                  <a:gd name="connsiteX39" fmla="*/ 691924 w 866282"/>
                  <a:gd name="connsiteY39" fmla="*/ 159809 h 1636349"/>
                  <a:gd name="connsiteX40" fmla="*/ 677636 w 866282"/>
                  <a:gd name="connsiteY40" fmla="*/ 114566 h 1636349"/>
                  <a:gd name="connsiteX41" fmla="*/ 706212 w 866282"/>
                  <a:gd name="connsiteY41" fmla="*/ 126473 h 1636349"/>
                  <a:gd name="connsiteX42" fmla="*/ 694032 w 866282"/>
                  <a:gd name="connsiteY42" fmla="*/ 25348 h 1636349"/>
                  <a:gd name="connsiteX43" fmla="*/ 313305 w 866282"/>
                  <a:gd name="connsiteY43" fmla="*/ 359835 h 1636349"/>
                  <a:gd name="connsiteX44" fmla="*/ 278538 w 866282"/>
                  <a:gd name="connsiteY44" fmla="*/ 379202 h 1636349"/>
                  <a:gd name="connsiteX45" fmla="*/ 689680 w 866282"/>
                  <a:gd name="connsiteY45" fmla="*/ 5413 h 1636349"/>
                  <a:gd name="connsiteX0" fmla="*/ 689680 w 866282"/>
                  <a:gd name="connsiteY0" fmla="*/ 5413 h 1636349"/>
                  <a:gd name="connsiteX1" fmla="*/ 462642 w 866282"/>
                  <a:gd name="connsiteY1" fmla="*/ 169858 h 1636349"/>
                  <a:gd name="connsiteX2" fmla="*/ 257857 w 866282"/>
                  <a:gd name="connsiteY2" fmla="*/ 343076 h 1636349"/>
                  <a:gd name="connsiteX3" fmla="*/ 256292 w 866282"/>
                  <a:gd name="connsiteY3" fmla="*/ 663659 h 1636349"/>
                  <a:gd name="connsiteX4" fmla="*/ 240439 w 866282"/>
                  <a:gd name="connsiteY4" fmla="*/ 1033433 h 1636349"/>
                  <a:gd name="connsiteX5" fmla="*/ 160292 w 866282"/>
                  <a:gd name="connsiteY5" fmla="*/ 1236450 h 1636349"/>
                  <a:gd name="connsiteX6" fmla="*/ 12725 w 866282"/>
                  <a:gd name="connsiteY6" fmla="*/ 1591734 h 1636349"/>
                  <a:gd name="connsiteX7" fmla="*/ 520337 w 866282"/>
                  <a:gd name="connsiteY7" fmla="*/ 1601805 h 1636349"/>
                  <a:gd name="connsiteX8" fmla="*/ 656682 w 866282"/>
                  <a:gd name="connsiteY8" fmla="*/ 1259720 h 1636349"/>
                  <a:gd name="connsiteX9" fmla="*/ 836090 w 866282"/>
                  <a:gd name="connsiteY9" fmla="*/ 941856 h 1636349"/>
                  <a:gd name="connsiteX10" fmla="*/ 792480 w 866282"/>
                  <a:gd name="connsiteY10" fmla="*/ 690533 h 1636349"/>
                  <a:gd name="connsiteX11" fmla="*/ 806905 w 866282"/>
                  <a:gd name="connsiteY11" fmla="*/ 510783 h 1636349"/>
                  <a:gd name="connsiteX12" fmla="*/ 863170 w 866282"/>
                  <a:gd name="connsiteY12" fmla="*/ 355389 h 1636349"/>
                  <a:gd name="connsiteX13" fmla="*/ 701449 w 866282"/>
                  <a:gd name="connsiteY13" fmla="*/ 224103 h 1636349"/>
                  <a:gd name="connsiteX14" fmla="*/ 715737 w 866282"/>
                  <a:gd name="connsiteY14" fmla="*/ 145521 h 1636349"/>
                  <a:gd name="connsiteX15" fmla="*/ 651443 w 866282"/>
                  <a:gd name="connsiteY15" fmla="*/ 255060 h 1636349"/>
                  <a:gd name="connsiteX16" fmla="*/ 591910 w 866282"/>
                  <a:gd name="connsiteY16" fmla="*/ 462229 h 1636349"/>
                  <a:gd name="connsiteX17" fmla="*/ 449038 w 866282"/>
                  <a:gd name="connsiteY17" fmla="*/ 757502 h 1636349"/>
                  <a:gd name="connsiteX18" fmla="*/ 491898 w 866282"/>
                  <a:gd name="connsiteY18" fmla="*/ 695589 h 1636349"/>
                  <a:gd name="connsiteX19" fmla="*/ 465705 w 866282"/>
                  <a:gd name="connsiteY19" fmla="*/ 676540 h 1636349"/>
                  <a:gd name="connsiteX20" fmla="*/ 546667 w 866282"/>
                  <a:gd name="connsiteY20" fmla="*/ 614628 h 1636349"/>
                  <a:gd name="connsiteX21" fmla="*/ 487137 w 866282"/>
                  <a:gd name="connsiteY21" fmla="*/ 600341 h 1636349"/>
                  <a:gd name="connsiteX22" fmla="*/ 468086 w 866282"/>
                  <a:gd name="connsiteY22" fmla="*/ 567003 h 1636349"/>
                  <a:gd name="connsiteX23" fmla="*/ 549049 w 866282"/>
                  <a:gd name="connsiteY23" fmla="*/ 543191 h 1636349"/>
                  <a:gd name="connsiteX24" fmla="*/ 477612 w 866282"/>
                  <a:gd name="connsiteY24" fmla="*/ 531285 h 1636349"/>
                  <a:gd name="connsiteX25" fmla="*/ 570479 w 866282"/>
                  <a:gd name="connsiteY25" fmla="*/ 521759 h 1636349"/>
                  <a:gd name="connsiteX26" fmla="*/ 427605 w 866282"/>
                  <a:gd name="connsiteY26" fmla="*/ 493186 h 1636349"/>
                  <a:gd name="connsiteX27" fmla="*/ 580005 w 866282"/>
                  <a:gd name="connsiteY27" fmla="*/ 476515 h 1636349"/>
                  <a:gd name="connsiteX28" fmla="*/ 580006 w 866282"/>
                  <a:gd name="connsiteY28" fmla="*/ 428889 h 1636349"/>
                  <a:gd name="connsiteX29" fmla="*/ 460944 w 866282"/>
                  <a:gd name="connsiteY29" fmla="*/ 388408 h 1636349"/>
                  <a:gd name="connsiteX30" fmla="*/ 606200 w 866282"/>
                  <a:gd name="connsiteY30" fmla="*/ 409840 h 1636349"/>
                  <a:gd name="connsiteX31" fmla="*/ 596675 w 866282"/>
                  <a:gd name="connsiteY31" fmla="*/ 376503 h 1636349"/>
                  <a:gd name="connsiteX32" fmla="*/ 518092 w 866282"/>
                  <a:gd name="connsiteY32" fmla="*/ 340784 h 1636349"/>
                  <a:gd name="connsiteX33" fmla="*/ 618106 w 866282"/>
                  <a:gd name="connsiteY33" fmla="*/ 309827 h 1636349"/>
                  <a:gd name="connsiteX34" fmla="*/ 549050 w 866282"/>
                  <a:gd name="connsiteY34" fmla="*/ 295541 h 1636349"/>
                  <a:gd name="connsiteX35" fmla="*/ 613343 w 866282"/>
                  <a:gd name="connsiteY35" fmla="*/ 269347 h 1636349"/>
                  <a:gd name="connsiteX36" fmla="*/ 639538 w 866282"/>
                  <a:gd name="connsiteY36" fmla="*/ 240772 h 1636349"/>
                  <a:gd name="connsiteX37" fmla="*/ 596675 w 866282"/>
                  <a:gd name="connsiteY37" fmla="*/ 240772 h 1636349"/>
                  <a:gd name="connsiteX38" fmla="*/ 653825 w 866282"/>
                  <a:gd name="connsiteY38" fmla="*/ 209816 h 1636349"/>
                  <a:gd name="connsiteX39" fmla="*/ 691924 w 866282"/>
                  <a:gd name="connsiteY39" fmla="*/ 159809 h 1636349"/>
                  <a:gd name="connsiteX40" fmla="*/ 677636 w 866282"/>
                  <a:gd name="connsiteY40" fmla="*/ 114566 h 1636349"/>
                  <a:gd name="connsiteX41" fmla="*/ 706212 w 866282"/>
                  <a:gd name="connsiteY41" fmla="*/ 126473 h 1636349"/>
                  <a:gd name="connsiteX42" fmla="*/ 694032 w 866282"/>
                  <a:gd name="connsiteY42" fmla="*/ 25348 h 1636349"/>
                  <a:gd name="connsiteX43" fmla="*/ 313305 w 866282"/>
                  <a:gd name="connsiteY43" fmla="*/ 359835 h 1636349"/>
                  <a:gd name="connsiteX44" fmla="*/ 278538 w 866282"/>
                  <a:gd name="connsiteY44" fmla="*/ 379202 h 1636349"/>
                  <a:gd name="connsiteX45" fmla="*/ 689680 w 866282"/>
                  <a:gd name="connsiteY45" fmla="*/ 5413 h 1636349"/>
                  <a:gd name="connsiteX0" fmla="*/ 689680 w 866282"/>
                  <a:gd name="connsiteY0" fmla="*/ 5413 h 1636349"/>
                  <a:gd name="connsiteX1" fmla="*/ 462642 w 866282"/>
                  <a:gd name="connsiteY1" fmla="*/ 169858 h 1636349"/>
                  <a:gd name="connsiteX2" fmla="*/ 257857 w 866282"/>
                  <a:gd name="connsiteY2" fmla="*/ 343076 h 1636349"/>
                  <a:gd name="connsiteX3" fmla="*/ 256292 w 866282"/>
                  <a:gd name="connsiteY3" fmla="*/ 663659 h 1636349"/>
                  <a:gd name="connsiteX4" fmla="*/ 240439 w 866282"/>
                  <a:gd name="connsiteY4" fmla="*/ 1033433 h 1636349"/>
                  <a:gd name="connsiteX5" fmla="*/ 160292 w 866282"/>
                  <a:gd name="connsiteY5" fmla="*/ 1236450 h 1636349"/>
                  <a:gd name="connsiteX6" fmla="*/ 12725 w 866282"/>
                  <a:gd name="connsiteY6" fmla="*/ 1591734 h 1636349"/>
                  <a:gd name="connsiteX7" fmla="*/ 520337 w 866282"/>
                  <a:gd name="connsiteY7" fmla="*/ 1601805 h 1636349"/>
                  <a:gd name="connsiteX8" fmla="*/ 656682 w 866282"/>
                  <a:gd name="connsiteY8" fmla="*/ 1259720 h 1636349"/>
                  <a:gd name="connsiteX9" fmla="*/ 836090 w 866282"/>
                  <a:gd name="connsiteY9" fmla="*/ 941856 h 1636349"/>
                  <a:gd name="connsiteX10" fmla="*/ 792480 w 866282"/>
                  <a:gd name="connsiteY10" fmla="*/ 690533 h 1636349"/>
                  <a:gd name="connsiteX11" fmla="*/ 806905 w 866282"/>
                  <a:gd name="connsiteY11" fmla="*/ 510783 h 1636349"/>
                  <a:gd name="connsiteX12" fmla="*/ 863170 w 866282"/>
                  <a:gd name="connsiteY12" fmla="*/ 355389 h 1636349"/>
                  <a:gd name="connsiteX13" fmla="*/ 701449 w 866282"/>
                  <a:gd name="connsiteY13" fmla="*/ 224103 h 1636349"/>
                  <a:gd name="connsiteX14" fmla="*/ 715737 w 866282"/>
                  <a:gd name="connsiteY14" fmla="*/ 145521 h 1636349"/>
                  <a:gd name="connsiteX15" fmla="*/ 651443 w 866282"/>
                  <a:gd name="connsiteY15" fmla="*/ 255060 h 1636349"/>
                  <a:gd name="connsiteX16" fmla="*/ 591910 w 866282"/>
                  <a:gd name="connsiteY16" fmla="*/ 462229 h 1636349"/>
                  <a:gd name="connsiteX17" fmla="*/ 449038 w 866282"/>
                  <a:gd name="connsiteY17" fmla="*/ 757502 h 1636349"/>
                  <a:gd name="connsiteX18" fmla="*/ 491898 w 866282"/>
                  <a:gd name="connsiteY18" fmla="*/ 695589 h 1636349"/>
                  <a:gd name="connsiteX19" fmla="*/ 465705 w 866282"/>
                  <a:gd name="connsiteY19" fmla="*/ 676540 h 1636349"/>
                  <a:gd name="connsiteX20" fmla="*/ 546667 w 866282"/>
                  <a:gd name="connsiteY20" fmla="*/ 614628 h 1636349"/>
                  <a:gd name="connsiteX21" fmla="*/ 487137 w 866282"/>
                  <a:gd name="connsiteY21" fmla="*/ 600341 h 1636349"/>
                  <a:gd name="connsiteX22" fmla="*/ 468086 w 866282"/>
                  <a:gd name="connsiteY22" fmla="*/ 567003 h 1636349"/>
                  <a:gd name="connsiteX23" fmla="*/ 549049 w 866282"/>
                  <a:gd name="connsiteY23" fmla="*/ 543191 h 1636349"/>
                  <a:gd name="connsiteX24" fmla="*/ 477612 w 866282"/>
                  <a:gd name="connsiteY24" fmla="*/ 531285 h 1636349"/>
                  <a:gd name="connsiteX25" fmla="*/ 570479 w 866282"/>
                  <a:gd name="connsiteY25" fmla="*/ 521759 h 1636349"/>
                  <a:gd name="connsiteX26" fmla="*/ 427605 w 866282"/>
                  <a:gd name="connsiteY26" fmla="*/ 493186 h 1636349"/>
                  <a:gd name="connsiteX27" fmla="*/ 580005 w 866282"/>
                  <a:gd name="connsiteY27" fmla="*/ 476515 h 1636349"/>
                  <a:gd name="connsiteX28" fmla="*/ 580006 w 866282"/>
                  <a:gd name="connsiteY28" fmla="*/ 428889 h 1636349"/>
                  <a:gd name="connsiteX29" fmla="*/ 460944 w 866282"/>
                  <a:gd name="connsiteY29" fmla="*/ 388408 h 1636349"/>
                  <a:gd name="connsiteX30" fmla="*/ 606200 w 866282"/>
                  <a:gd name="connsiteY30" fmla="*/ 409840 h 1636349"/>
                  <a:gd name="connsiteX31" fmla="*/ 596675 w 866282"/>
                  <a:gd name="connsiteY31" fmla="*/ 376503 h 1636349"/>
                  <a:gd name="connsiteX32" fmla="*/ 518092 w 866282"/>
                  <a:gd name="connsiteY32" fmla="*/ 340784 h 1636349"/>
                  <a:gd name="connsiteX33" fmla="*/ 618106 w 866282"/>
                  <a:gd name="connsiteY33" fmla="*/ 309827 h 1636349"/>
                  <a:gd name="connsiteX34" fmla="*/ 549050 w 866282"/>
                  <a:gd name="connsiteY34" fmla="*/ 295541 h 1636349"/>
                  <a:gd name="connsiteX35" fmla="*/ 613343 w 866282"/>
                  <a:gd name="connsiteY35" fmla="*/ 269347 h 1636349"/>
                  <a:gd name="connsiteX36" fmla="*/ 639538 w 866282"/>
                  <a:gd name="connsiteY36" fmla="*/ 240772 h 1636349"/>
                  <a:gd name="connsiteX37" fmla="*/ 596675 w 866282"/>
                  <a:gd name="connsiteY37" fmla="*/ 240772 h 1636349"/>
                  <a:gd name="connsiteX38" fmla="*/ 653825 w 866282"/>
                  <a:gd name="connsiteY38" fmla="*/ 209816 h 1636349"/>
                  <a:gd name="connsiteX39" fmla="*/ 691924 w 866282"/>
                  <a:gd name="connsiteY39" fmla="*/ 159809 h 1636349"/>
                  <a:gd name="connsiteX40" fmla="*/ 677636 w 866282"/>
                  <a:gd name="connsiteY40" fmla="*/ 114566 h 1636349"/>
                  <a:gd name="connsiteX41" fmla="*/ 706212 w 866282"/>
                  <a:gd name="connsiteY41" fmla="*/ 126473 h 1636349"/>
                  <a:gd name="connsiteX42" fmla="*/ 694032 w 866282"/>
                  <a:gd name="connsiteY42" fmla="*/ 25348 h 1636349"/>
                  <a:gd name="connsiteX43" fmla="*/ 313305 w 866282"/>
                  <a:gd name="connsiteY43" fmla="*/ 359835 h 1636349"/>
                  <a:gd name="connsiteX44" fmla="*/ 278538 w 866282"/>
                  <a:gd name="connsiteY44" fmla="*/ 379202 h 1636349"/>
                  <a:gd name="connsiteX45" fmla="*/ 689680 w 866282"/>
                  <a:gd name="connsiteY45" fmla="*/ 5413 h 1636349"/>
                  <a:gd name="connsiteX0" fmla="*/ 689680 w 866282"/>
                  <a:gd name="connsiteY0" fmla="*/ 5413 h 1636349"/>
                  <a:gd name="connsiteX1" fmla="*/ 462642 w 866282"/>
                  <a:gd name="connsiteY1" fmla="*/ 169858 h 1636349"/>
                  <a:gd name="connsiteX2" fmla="*/ 257857 w 866282"/>
                  <a:gd name="connsiteY2" fmla="*/ 343076 h 1636349"/>
                  <a:gd name="connsiteX3" fmla="*/ 256292 w 866282"/>
                  <a:gd name="connsiteY3" fmla="*/ 663659 h 1636349"/>
                  <a:gd name="connsiteX4" fmla="*/ 240439 w 866282"/>
                  <a:gd name="connsiteY4" fmla="*/ 1033433 h 1636349"/>
                  <a:gd name="connsiteX5" fmla="*/ 160292 w 866282"/>
                  <a:gd name="connsiteY5" fmla="*/ 1236450 h 1636349"/>
                  <a:gd name="connsiteX6" fmla="*/ 12725 w 866282"/>
                  <a:gd name="connsiteY6" fmla="*/ 1591734 h 1636349"/>
                  <a:gd name="connsiteX7" fmla="*/ 520337 w 866282"/>
                  <a:gd name="connsiteY7" fmla="*/ 1601805 h 1636349"/>
                  <a:gd name="connsiteX8" fmla="*/ 656682 w 866282"/>
                  <a:gd name="connsiteY8" fmla="*/ 1259720 h 1636349"/>
                  <a:gd name="connsiteX9" fmla="*/ 836090 w 866282"/>
                  <a:gd name="connsiteY9" fmla="*/ 941856 h 1636349"/>
                  <a:gd name="connsiteX10" fmla="*/ 792480 w 866282"/>
                  <a:gd name="connsiteY10" fmla="*/ 690533 h 1636349"/>
                  <a:gd name="connsiteX11" fmla="*/ 806905 w 866282"/>
                  <a:gd name="connsiteY11" fmla="*/ 510783 h 1636349"/>
                  <a:gd name="connsiteX12" fmla="*/ 863170 w 866282"/>
                  <a:gd name="connsiteY12" fmla="*/ 355389 h 1636349"/>
                  <a:gd name="connsiteX13" fmla="*/ 701449 w 866282"/>
                  <a:gd name="connsiteY13" fmla="*/ 224103 h 1636349"/>
                  <a:gd name="connsiteX14" fmla="*/ 715737 w 866282"/>
                  <a:gd name="connsiteY14" fmla="*/ 145521 h 1636349"/>
                  <a:gd name="connsiteX15" fmla="*/ 651443 w 866282"/>
                  <a:gd name="connsiteY15" fmla="*/ 255060 h 1636349"/>
                  <a:gd name="connsiteX16" fmla="*/ 591910 w 866282"/>
                  <a:gd name="connsiteY16" fmla="*/ 462229 h 1636349"/>
                  <a:gd name="connsiteX17" fmla="*/ 449038 w 866282"/>
                  <a:gd name="connsiteY17" fmla="*/ 757502 h 1636349"/>
                  <a:gd name="connsiteX18" fmla="*/ 491898 w 866282"/>
                  <a:gd name="connsiteY18" fmla="*/ 695589 h 1636349"/>
                  <a:gd name="connsiteX19" fmla="*/ 465705 w 866282"/>
                  <a:gd name="connsiteY19" fmla="*/ 676540 h 1636349"/>
                  <a:gd name="connsiteX20" fmla="*/ 546667 w 866282"/>
                  <a:gd name="connsiteY20" fmla="*/ 614628 h 1636349"/>
                  <a:gd name="connsiteX21" fmla="*/ 487137 w 866282"/>
                  <a:gd name="connsiteY21" fmla="*/ 600341 h 1636349"/>
                  <a:gd name="connsiteX22" fmla="*/ 468086 w 866282"/>
                  <a:gd name="connsiteY22" fmla="*/ 567003 h 1636349"/>
                  <a:gd name="connsiteX23" fmla="*/ 549049 w 866282"/>
                  <a:gd name="connsiteY23" fmla="*/ 543191 h 1636349"/>
                  <a:gd name="connsiteX24" fmla="*/ 477612 w 866282"/>
                  <a:gd name="connsiteY24" fmla="*/ 531285 h 1636349"/>
                  <a:gd name="connsiteX25" fmla="*/ 570479 w 866282"/>
                  <a:gd name="connsiteY25" fmla="*/ 521759 h 1636349"/>
                  <a:gd name="connsiteX26" fmla="*/ 427605 w 866282"/>
                  <a:gd name="connsiteY26" fmla="*/ 493186 h 1636349"/>
                  <a:gd name="connsiteX27" fmla="*/ 580005 w 866282"/>
                  <a:gd name="connsiteY27" fmla="*/ 476515 h 1636349"/>
                  <a:gd name="connsiteX28" fmla="*/ 580006 w 866282"/>
                  <a:gd name="connsiteY28" fmla="*/ 428889 h 1636349"/>
                  <a:gd name="connsiteX29" fmla="*/ 460944 w 866282"/>
                  <a:gd name="connsiteY29" fmla="*/ 388408 h 1636349"/>
                  <a:gd name="connsiteX30" fmla="*/ 606200 w 866282"/>
                  <a:gd name="connsiteY30" fmla="*/ 409840 h 1636349"/>
                  <a:gd name="connsiteX31" fmla="*/ 596675 w 866282"/>
                  <a:gd name="connsiteY31" fmla="*/ 376503 h 1636349"/>
                  <a:gd name="connsiteX32" fmla="*/ 518092 w 866282"/>
                  <a:gd name="connsiteY32" fmla="*/ 340784 h 1636349"/>
                  <a:gd name="connsiteX33" fmla="*/ 618106 w 866282"/>
                  <a:gd name="connsiteY33" fmla="*/ 309827 h 1636349"/>
                  <a:gd name="connsiteX34" fmla="*/ 549050 w 866282"/>
                  <a:gd name="connsiteY34" fmla="*/ 295541 h 1636349"/>
                  <a:gd name="connsiteX35" fmla="*/ 613343 w 866282"/>
                  <a:gd name="connsiteY35" fmla="*/ 269347 h 1636349"/>
                  <a:gd name="connsiteX36" fmla="*/ 639538 w 866282"/>
                  <a:gd name="connsiteY36" fmla="*/ 240772 h 1636349"/>
                  <a:gd name="connsiteX37" fmla="*/ 596675 w 866282"/>
                  <a:gd name="connsiteY37" fmla="*/ 240772 h 1636349"/>
                  <a:gd name="connsiteX38" fmla="*/ 653825 w 866282"/>
                  <a:gd name="connsiteY38" fmla="*/ 209816 h 1636349"/>
                  <a:gd name="connsiteX39" fmla="*/ 691924 w 866282"/>
                  <a:gd name="connsiteY39" fmla="*/ 159809 h 1636349"/>
                  <a:gd name="connsiteX40" fmla="*/ 677636 w 866282"/>
                  <a:gd name="connsiteY40" fmla="*/ 114566 h 1636349"/>
                  <a:gd name="connsiteX41" fmla="*/ 706212 w 866282"/>
                  <a:gd name="connsiteY41" fmla="*/ 126473 h 1636349"/>
                  <a:gd name="connsiteX42" fmla="*/ 694032 w 866282"/>
                  <a:gd name="connsiteY42" fmla="*/ 25348 h 1636349"/>
                  <a:gd name="connsiteX43" fmla="*/ 313305 w 866282"/>
                  <a:gd name="connsiteY43" fmla="*/ 359835 h 1636349"/>
                  <a:gd name="connsiteX44" fmla="*/ 278538 w 866282"/>
                  <a:gd name="connsiteY44" fmla="*/ 379202 h 1636349"/>
                  <a:gd name="connsiteX45" fmla="*/ 689680 w 866282"/>
                  <a:gd name="connsiteY45" fmla="*/ 5413 h 1636349"/>
                  <a:gd name="connsiteX0" fmla="*/ 689680 w 866282"/>
                  <a:gd name="connsiteY0" fmla="*/ 5413 h 1636349"/>
                  <a:gd name="connsiteX1" fmla="*/ 462642 w 866282"/>
                  <a:gd name="connsiteY1" fmla="*/ 169858 h 1636349"/>
                  <a:gd name="connsiteX2" fmla="*/ 257857 w 866282"/>
                  <a:gd name="connsiteY2" fmla="*/ 343076 h 1636349"/>
                  <a:gd name="connsiteX3" fmla="*/ 256292 w 866282"/>
                  <a:gd name="connsiteY3" fmla="*/ 663659 h 1636349"/>
                  <a:gd name="connsiteX4" fmla="*/ 240439 w 866282"/>
                  <a:gd name="connsiteY4" fmla="*/ 1033433 h 1636349"/>
                  <a:gd name="connsiteX5" fmla="*/ 160292 w 866282"/>
                  <a:gd name="connsiteY5" fmla="*/ 1236450 h 1636349"/>
                  <a:gd name="connsiteX6" fmla="*/ 12725 w 866282"/>
                  <a:gd name="connsiteY6" fmla="*/ 1591734 h 1636349"/>
                  <a:gd name="connsiteX7" fmla="*/ 520337 w 866282"/>
                  <a:gd name="connsiteY7" fmla="*/ 1601805 h 1636349"/>
                  <a:gd name="connsiteX8" fmla="*/ 656682 w 866282"/>
                  <a:gd name="connsiteY8" fmla="*/ 1259720 h 1636349"/>
                  <a:gd name="connsiteX9" fmla="*/ 836090 w 866282"/>
                  <a:gd name="connsiteY9" fmla="*/ 941856 h 1636349"/>
                  <a:gd name="connsiteX10" fmla="*/ 792480 w 866282"/>
                  <a:gd name="connsiteY10" fmla="*/ 690533 h 1636349"/>
                  <a:gd name="connsiteX11" fmla="*/ 806905 w 866282"/>
                  <a:gd name="connsiteY11" fmla="*/ 510783 h 1636349"/>
                  <a:gd name="connsiteX12" fmla="*/ 863170 w 866282"/>
                  <a:gd name="connsiteY12" fmla="*/ 355389 h 1636349"/>
                  <a:gd name="connsiteX13" fmla="*/ 701449 w 866282"/>
                  <a:gd name="connsiteY13" fmla="*/ 224103 h 1636349"/>
                  <a:gd name="connsiteX14" fmla="*/ 703831 w 866282"/>
                  <a:gd name="connsiteY14" fmla="*/ 164571 h 1636349"/>
                  <a:gd name="connsiteX15" fmla="*/ 651443 w 866282"/>
                  <a:gd name="connsiteY15" fmla="*/ 255060 h 1636349"/>
                  <a:gd name="connsiteX16" fmla="*/ 591910 w 866282"/>
                  <a:gd name="connsiteY16" fmla="*/ 462229 h 1636349"/>
                  <a:gd name="connsiteX17" fmla="*/ 449038 w 866282"/>
                  <a:gd name="connsiteY17" fmla="*/ 757502 h 1636349"/>
                  <a:gd name="connsiteX18" fmla="*/ 491898 w 866282"/>
                  <a:gd name="connsiteY18" fmla="*/ 695589 h 1636349"/>
                  <a:gd name="connsiteX19" fmla="*/ 465705 w 866282"/>
                  <a:gd name="connsiteY19" fmla="*/ 676540 h 1636349"/>
                  <a:gd name="connsiteX20" fmla="*/ 546667 w 866282"/>
                  <a:gd name="connsiteY20" fmla="*/ 614628 h 1636349"/>
                  <a:gd name="connsiteX21" fmla="*/ 487137 w 866282"/>
                  <a:gd name="connsiteY21" fmla="*/ 600341 h 1636349"/>
                  <a:gd name="connsiteX22" fmla="*/ 468086 w 866282"/>
                  <a:gd name="connsiteY22" fmla="*/ 567003 h 1636349"/>
                  <a:gd name="connsiteX23" fmla="*/ 549049 w 866282"/>
                  <a:gd name="connsiteY23" fmla="*/ 543191 h 1636349"/>
                  <a:gd name="connsiteX24" fmla="*/ 477612 w 866282"/>
                  <a:gd name="connsiteY24" fmla="*/ 531285 h 1636349"/>
                  <a:gd name="connsiteX25" fmla="*/ 570479 w 866282"/>
                  <a:gd name="connsiteY25" fmla="*/ 521759 h 1636349"/>
                  <a:gd name="connsiteX26" fmla="*/ 427605 w 866282"/>
                  <a:gd name="connsiteY26" fmla="*/ 493186 h 1636349"/>
                  <a:gd name="connsiteX27" fmla="*/ 580005 w 866282"/>
                  <a:gd name="connsiteY27" fmla="*/ 476515 h 1636349"/>
                  <a:gd name="connsiteX28" fmla="*/ 580006 w 866282"/>
                  <a:gd name="connsiteY28" fmla="*/ 428889 h 1636349"/>
                  <a:gd name="connsiteX29" fmla="*/ 460944 w 866282"/>
                  <a:gd name="connsiteY29" fmla="*/ 388408 h 1636349"/>
                  <a:gd name="connsiteX30" fmla="*/ 606200 w 866282"/>
                  <a:gd name="connsiteY30" fmla="*/ 409840 h 1636349"/>
                  <a:gd name="connsiteX31" fmla="*/ 596675 w 866282"/>
                  <a:gd name="connsiteY31" fmla="*/ 376503 h 1636349"/>
                  <a:gd name="connsiteX32" fmla="*/ 518092 w 866282"/>
                  <a:gd name="connsiteY32" fmla="*/ 340784 h 1636349"/>
                  <a:gd name="connsiteX33" fmla="*/ 618106 w 866282"/>
                  <a:gd name="connsiteY33" fmla="*/ 309827 h 1636349"/>
                  <a:gd name="connsiteX34" fmla="*/ 549050 w 866282"/>
                  <a:gd name="connsiteY34" fmla="*/ 295541 h 1636349"/>
                  <a:gd name="connsiteX35" fmla="*/ 613343 w 866282"/>
                  <a:gd name="connsiteY35" fmla="*/ 269347 h 1636349"/>
                  <a:gd name="connsiteX36" fmla="*/ 639538 w 866282"/>
                  <a:gd name="connsiteY36" fmla="*/ 240772 h 1636349"/>
                  <a:gd name="connsiteX37" fmla="*/ 596675 w 866282"/>
                  <a:gd name="connsiteY37" fmla="*/ 240772 h 1636349"/>
                  <a:gd name="connsiteX38" fmla="*/ 653825 w 866282"/>
                  <a:gd name="connsiteY38" fmla="*/ 209816 h 1636349"/>
                  <a:gd name="connsiteX39" fmla="*/ 691924 w 866282"/>
                  <a:gd name="connsiteY39" fmla="*/ 159809 h 1636349"/>
                  <a:gd name="connsiteX40" fmla="*/ 677636 w 866282"/>
                  <a:gd name="connsiteY40" fmla="*/ 114566 h 1636349"/>
                  <a:gd name="connsiteX41" fmla="*/ 706212 w 866282"/>
                  <a:gd name="connsiteY41" fmla="*/ 126473 h 1636349"/>
                  <a:gd name="connsiteX42" fmla="*/ 694032 w 866282"/>
                  <a:gd name="connsiteY42" fmla="*/ 25348 h 1636349"/>
                  <a:gd name="connsiteX43" fmla="*/ 313305 w 866282"/>
                  <a:gd name="connsiteY43" fmla="*/ 359835 h 1636349"/>
                  <a:gd name="connsiteX44" fmla="*/ 278538 w 866282"/>
                  <a:gd name="connsiteY44" fmla="*/ 379202 h 1636349"/>
                  <a:gd name="connsiteX45" fmla="*/ 689680 w 866282"/>
                  <a:gd name="connsiteY45" fmla="*/ 5413 h 1636349"/>
                  <a:gd name="connsiteX0" fmla="*/ 689680 w 866282"/>
                  <a:gd name="connsiteY0" fmla="*/ 5413 h 1636349"/>
                  <a:gd name="connsiteX1" fmla="*/ 462642 w 866282"/>
                  <a:gd name="connsiteY1" fmla="*/ 169858 h 1636349"/>
                  <a:gd name="connsiteX2" fmla="*/ 257857 w 866282"/>
                  <a:gd name="connsiteY2" fmla="*/ 343076 h 1636349"/>
                  <a:gd name="connsiteX3" fmla="*/ 256292 w 866282"/>
                  <a:gd name="connsiteY3" fmla="*/ 663659 h 1636349"/>
                  <a:gd name="connsiteX4" fmla="*/ 240439 w 866282"/>
                  <a:gd name="connsiteY4" fmla="*/ 1033433 h 1636349"/>
                  <a:gd name="connsiteX5" fmla="*/ 160292 w 866282"/>
                  <a:gd name="connsiteY5" fmla="*/ 1236450 h 1636349"/>
                  <a:gd name="connsiteX6" fmla="*/ 12725 w 866282"/>
                  <a:gd name="connsiteY6" fmla="*/ 1591734 h 1636349"/>
                  <a:gd name="connsiteX7" fmla="*/ 520337 w 866282"/>
                  <a:gd name="connsiteY7" fmla="*/ 1601805 h 1636349"/>
                  <a:gd name="connsiteX8" fmla="*/ 656682 w 866282"/>
                  <a:gd name="connsiteY8" fmla="*/ 1259720 h 1636349"/>
                  <a:gd name="connsiteX9" fmla="*/ 836090 w 866282"/>
                  <a:gd name="connsiteY9" fmla="*/ 941856 h 1636349"/>
                  <a:gd name="connsiteX10" fmla="*/ 792480 w 866282"/>
                  <a:gd name="connsiteY10" fmla="*/ 690533 h 1636349"/>
                  <a:gd name="connsiteX11" fmla="*/ 806905 w 866282"/>
                  <a:gd name="connsiteY11" fmla="*/ 510783 h 1636349"/>
                  <a:gd name="connsiteX12" fmla="*/ 863170 w 866282"/>
                  <a:gd name="connsiteY12" fmla="*/ 355389 h 1636349"/>
                  <a:gd name="connsiteX13" fmla="*/ 701449 w 866282"/>
                  <a:gd name="connsiteY13" fmla="*/ 224103 h 1636349"/>
                  <a:gd name="connsiteX14" fmla="*/ 799081 w 866282"/>
                  <a:gd name="connsiteY14" fmla="*/ 193146 h 1636349"/>
                  <a:gd name="connsiteX15" fmla="*/ 651443 w 866282"/>
                  <a:gd name="connsiteY15" fmla="*/ 255060 h 1636349"/>
                  <a:gd name="connsiteX16" fmla="*/ 591910 w 866282"/>
                  <a:gd name="connsiteY16" fmla="*/ 462229 h 1636349"/>
                  <a:gd name="connsiteX17" fmla="*/ 449038 w 866282"/>
                  <a:gd name="connsiteY17" fmla="*/ 757502 h 1636349"/>
                  <a:gd name="connsiteX18" fmla="*/ 491898 w 866282"/>
                  <a:gd name="connsiteY18" fmla="*/ 695589 h 1636349"/>
                  <a:gd name="connsiteX19" fmla="*/ 465705 w 866282"/>
                  <a:gd name="connsiteY19" fmla="*/ 676540 h 1636349"/>
                  <a:gd name="connsiteX20" fmla="*/ 546667 w 866282"/>
                  <a:gd name="connsiteY20" fmla="*/ 614628 h 1636349"/>
                  <a:gd name="connsiteX21" fmla="*/ 487137 w 866282"/>
                  <a:gd name="connsiteY21" fmla="*/ 600341 h 1636349"/>
                  <a:gd name="connsiteX22" fmla="*/ 468086 w 866282"/>
                  <a:gd name="connsiteY22" fmla="*/ 567003 h 1636349"/>
                  <a:gd name="connsiteX23" fmla="*/ 549049 w 866282"/>
                  <a:gd name="connsiteY23" fmla="*/ 543191 h 1636349"/>
                  <a:gd name="connsiteX24" fmla="*/ 477612 w 866282"/>
                  <a:gd name="connsiteY24" fmla="*/ 531285 h 1636349"/>
                  <a:gd name="connsiteX25" fmla="*/ 570479 w 866282"/>
                  <a:gd name="connsiteY25" fmla="*/ 521759 h 1636349"/>
                  <a:gd name="connsiteX26" fmla="*/ 427605 w 866282"/>
                  <a:gd name="connsiteY26" fmla="*/ 493186 h 1636349"/>
                  <a:gd name="connsiteX27" fmla="*/ 580005 w 866282"/>
                  <a:gd name="connsiteY27" fmla="*/ 476515 h 1636349"/>
                  <a:gd name="connsiteX28" fmla="*/ 580006 w 866282"/>
                  <a:gd name="connsiteY28" fmla="*/ 428889 h 1636349"/>
                  <a:gd name="connsiteX29" fmla="*/ 460944 w 866282"/>
                  <a:gd name="connsiteY29" fmla="*/ 388408 h 1636349"/>
                  <a:gd name="connsiteX30" fmla="*/ 606200 w 866282"/>
                  <a:gd name="connsiteY30" fmla="*/ 409840 h 1636349"/>
                  <a:gd name="connsiteX31" fmla="*/ 596675 w 866282"/>
                  <a:gd name="connsiteY31" fmla="*/ 376503 h 1636349"/>
                  <a:gd name="connsiteX32" fmla="*/ 518092 w 866282"/>
                  <a:gd name="connsiteY32" fmla="*/ 340784 h 1636349"/>
                  <a:gd name="connsiteX33" fmla="*/ 618106 w 866282"/>
                  <a:gd name="connsiteY33" fmla="*/ 309827 h 1636349"/>
                  <a:gd name="connsiteX34" fmla="*/ 549050 w 866282"/>
                  <a:gd name="connsiteY34" fmla="*/ 295541 h 1636349"/>
                  <a:gd name="connsiteX35" fmla="*/ 613343 w 866282"/>
                  <a:gd name="connsiteY35" fmla="*/ 269347 h 1636349"/>
                  <a:gd name="connsiteX36" fmla="*/ 639538 w 866282"/>
                  <a:gd name="connsiteY36" fmla="*/ 240772 h 1636349"/>
                  <a:gd name="connsiteX37" fmla="*/ 596675 w 866282"/>
                  <a:gd name="connsiteY37" fmla="*/ 240772 h 1636349"/>
                  <a:gd name="connsiteX38" fmla="*/ 653825 w 866282"/>
                  <a:gd name="connsiteY38" fmla="*/ 209816 h 1636349"/>
                  <a:gd name="connsiteX39" fmla="*/ 691924 w 866282"/>
                  <a:gd name="connsiteY39" fmla="*/ 159809 h 1636349"/>
                  <a:gd name="connsiteX40" fmla="*/ 677636 w 866282"/>
                  <a:gd name="connsiteY40" fmla="*/ 114566 h 1636349"/>
                  <a:gd name="connsiteX41" fmla="*/ 706212 w 866282"/>
                  <a:gd name="connsiteY41" fmla="*/ 126473 h 1636349"/>
                  <a:gd name="connsiteX42" fmla="*/ 694032 w 866282"/>
                  <a:gd name="connsiteY42" fmla="*/ 25348 h 1636349"/>
                  <a:gd name="connsiteX43" fmla="*/ 313305 w 866282"/>
                  <a:gd name="connsiteY43" fmla="*/ 359835 h 1636349"/>
                  <a:gd name="connsiteX44" fmla="*/ 278538 w 866282"/>
                  <a:gd name="connsiteY44" fmla="*/ 379202 h 1636349"/>
                  <a:gd name="connsiteX45" fmla="*/ 689680 w 866282"/>
                  <a:gd name="connsiteY45" fmla="*/ 5413 h 1636349"/>
                  <a:gd name="connsiteX0" fmla="*/ 689680 w 863458"/>
                  <a:gd name="connsiteY0" fmla="*/ 5413 h 1636349"/>
                  <a:gd name="connsiteX1" fmla="*/ 462642 w 863458"/>
                  <a:gd name="connsiteY1" fmla="*/ 169858 h 1636349"/>
                  <a:gd name="connsiteX2" fmla="*/ 257857 w 863458"/>
                  <a:gd name="connsiteY2" fmla="*/ 343076 h 1636349"/>
                  <a:gd name="connsiteX3" fmla="*/ 256292 w 863458"/>
                  <a:gd name="connsiteY3" fmla="*/ 663659 h 1636349"/>
                  <a:gd name="connsiteX4" fmla="*/ 240439 w 863458"/>
                  <a:gd name="connsiteY4" fmla="*/ 1033433 h 1636349"/>
                  <a:gd name="connsiteX5" fmla="*/ 160292 w 863458"/>
                  <a:gd name="connsiteY5" fmla="*/ 1236450 h 1636349"/>
                  <a:gd name="connsiteX6" fmla="*/ 12725 w 863458"/>
                  <a:gd name="connsiteY6" fmla="*/ 1591734 h 1636349"/>
                  <a:gd name="connsiteX7" fmla="*/ 520337 w 863458"/>
                  <a:gd name="connsiteY7" fmla="*/ 1601805 h 1636349"/>
                  <a:gd name="connsiteX8" fmla="*/ 656682 w 863458"/>
                  <a:gd name="connsiteY8" fmla="*/ 1259720 h 1636349"/>
                  <a:gd name="connsiteX9" fmla="*/ 836090 w 863458"/>
                  <a:gd name="connsiteY9" fmla="*/ 941856 h 1636349"/>
                  <a:gd name="connsiteX10" fmla="*/ 792480 w 863458"/>
                  <a:gd name="connsiteY10" fmla="*/ 690533 h 1636349"/>
                  <a:gd name="connsiteX11" fmla="*/ 806905 w 863458"/>
                  <a:gd name="connsiteY11" fmla="*/ 510783 h 1636349"/>
                  <a:gd name="connsiteX12" fmla="*/ 863170 w 863458"/>
                  <a:gd name="connsiteY12" fmla="*/ 355389 h 1636349"/>
                  <a:gd name="connsiteX13" fmla="*/ 780031 w 863458"/>
                  <a:gd name="connsiteY13" fmla="*/ 371741 h 1636349"/>
                  <a:gd name="connsiteX14" fmla="*/ 799081 w 863458"/>
                  <a:gd name="connsiteY14" fmla="*/ 193146 h 1636349"/>
                  <a:gd name="connsiteX15" fmla="*/ 651443 w 863458"/>
                  <a:gd name="connsiteY15" fmla="*/ 255060 h 1636349"/>
                  <a:gd name="connsiteX16" fmla="*/ 591910 w 863458"/>
                  <a:gd name="connsiteY16" fmla="*/ 462229 h 1636349"/>
                  <a:gd name="connsiteX17" fmla="*/ 449038 w 863458"/>
                  <a:gd name="connsiteY17" fmla="*/ 757502 h 1636349"/>
                  <a:gd name="connsiteX18" fmla="*/ 491898 w 863458"/>
                  <a:gd name="connsiteY18" fmla="*/ 695589 h 1636349"/>
                  <a:gd name="connsiteX19" fmla="*/ 465705 w 863458"/>
                  <a:gd name="connsiteY19" fmla="*/ 676540 h 1636349"/>
                  <a:gd name="connsiteX20" fmla="*/ 546667 w 863458"/>
                  <a:gd name="connsiteY20" fmla="*/ 614628 h 1636349"/>
                  <a:gd name="connsiteX21" fmla="*/ 487137 w 863458"/>
                  <a:gd name="connsiteY21" fmla="*/ 600341 h 1636349"/>
                  <a:gd name="connsiteX22" fmla="*/ 468086 w 863458"/>
                  <a:gd name="connsiteY22" fmla="*/ 567003 h 1636349"/>
                  <a:gd name="connsiteX23" fmla="*/ 549049 w 863458"/>
                  <a:gd name="connsiteY23" fmla="*/ 543191 h 1636349"/>
                  <a:gd name="connsiteX24" fmla="*/ 477612 w 863458"/>
                  <a:gd name="connsiteY24" fmla="*/ 531285 h 1636349"/>
                  <a:gd name="connsiteX25" fmla="*/ 570479 w 863458"/>
                  <a:gd name="connsiteY25" fmla="*/ 521759 h 1636349"/>
                  <a:gd name="connsiteX26" fmla="*/ 427605 w 863458"/>
                  <a:gd name="connsiteY26" fmla="*/ 493186 h 1636349"/>
                  <a:gd name="connsiteX27" fmla="*/ 580005 w 863458"/>
                  <a:gd name="connsiteY27" fmla="*/ 476515 h 1636349"/>
                  <a:gd name="connsiteX28" fmla="*/ 580006 w 863458"/>
                  <a:gd name="connsiteY28" fmla="*/ 428889 h 1636349"/>
                  <a:gd name="connsiteX29" fmla="*/ 460944 w 863458"/>
                  <a:gd name="connsiteY29" fmla="*/ 388408 h 1636349"/>
                  <a:gd name="connsiteX30" fmla="*/ 606200 w 863458"/>
                  <a:gd name="connsiteY30" fmla="*/ 409840 h 1636349"/>
                  <a:gd name="connsiteX31" fmla="*/ 596675 w 863458"/>
                  <a:gd name="connsiteY31" fmla="*/ 376503 h 1636349"/>
                  <a:gd name="connsiteX32" fmla="*/ 518092 w 863458"/>
                  <a:gd name="connsiteY32" fmla="*/ 340784 h 1636349"/>
                  <a:gd name="connsiteX33" fmla="*/ 618106 w 863458"/>
                  <a:gd name="connsiteY33" fmla="*/ 309827 h 1636349"/>
                  <a:gd name="connsiteX34" fmla="*/ 549050 w 863458"/>
                  <a:gd name="connsiteY34" fmla="*/ 295541 h 1636349"/>
                  <a:gd name="connsiteX35" fmla="*/ 613343 w 863458"/>
                  <a:gd name="connsiteY35" fmla="*/ 269347 h 1636349"/>
                  <a:gd name="connsiteX36" fmla="*/ 639538 w 863458"/>
                  <a:gd name="connsiteY36" fmla="*/ 240772 h 1636349"/>
                  <a:gd name="connsiteX37" fmla="*/ 596675 w 863458"/>
                  <a:gd name="connsiteY37" fmla="*/ 240772 h 1636349"/>
                  <a:gd name="connsiteX38" fmla="*/ 653825 w 863458"/>
                  <a:gd name="connsiteY38" fmla="*/ 209816 h 1636349"/>
                  <a:gd name="connsiteX39" fmla="*/ 691924 w 863458"/>
                  <a:gd name="connsiteY39" fmla="*/ 159809 h 1636349"/>
                  <a:gd name="connsiteX40" fmla="*/ 677636 w 863458"/>
                  <a:gd name="connsiteY40" fmla="*/ 114566 h 1636349"/>
                  <a:gd name="connsiteX41" fmla="*/ 706212 w 863458"/>
                  <a:gd name="connsiteY41" fmla="*/ 126473 h 1636349"/>
                  <a:gd name="connsiteX42" fmla="*/ 694032 w 863458"/>
                  <a:gd name="connsiteY42" fmla="*/ 25348 h 1636349"/>
                  <a:gd name="connsiteX43" fmla="*/ 313305 w 863458"/>
                  <a:gd name="connsiteY43" fmla="*/ 359835 h 1636349"/>
                  <a:gd name="connsiteX44" fmla="*/ 278538 w 863458"/>
                  <a:gd name="connsiteY44" fmla="*/ 379202 h 1636349"/>
                  <a:gd name="connsiteX45" fmla="*/ 689680 w 863458"/>
                  <a:gd name="connsiteY45" fmla="*/ 5413 h 1636349"/>
                  <a:gd name="connsiteX0" fmla="*/ 689680 w 863458"/>
                  <a:gd name="connsiteY0" fmla="*/ 5413 h 1636349"/>
                  <a:gd name="connsiteX1" fmla="*/ 462642 w 863458"/>
                  <a:gd name="connsiteY1" fmla="*/ 169858 h 1636349"/>
                  <a:gd name="connsiteX2" fmla="*/ 257857 w 863458"/>
                  <a:gd name="connsiteY2" fmla="*/ 343076 h 1636349"/>
                  <a:gd name="connsiteX3" fmla="*/ 256292 w 863458"/>
                  <a:gd name="connsiteY3" fmla="*/ 663659 h 1636349"/>
                  <a:gd name="connsiteX4" fmla="*/ 240439 w 863458"/>
                  <a:gd name="connsiteY4" fmla="*/ 1033433 h 1636349"/>
                  <a:gd name="connsiteX5" fmla="*/ 160292 w 863458"/>
                  <a:gd name="connsiteY5" fmla="*/ 1236450 h 1636349"/>
                  <a:gd name="connsiteX6" fmla="*/ 12725 w 863458"/>
                  <a:gd name="connsiteY6" fmla="*/ 1591734 h 1636349"/>
                  <a:gd name="connsiteX7" fmla="*/ 520337 w 863458"/>
                  <a:gd name="connsiteY7" fmla="*/ 1601805 h 1636349"/>
                  <a:gd name="connsiteX8" fmla="*/ 656682 w 863458"/>
                  <a:gd name="connsiteY8" fmla="*/ 1259720 h 1636349"/>
                  <a:gd name="connsiteX9" fmla="*/ 836090 w 863458"/>
                  <a:gd name="connsiteY9" fmla="*/ 941856 h 1636349"/>
                  <a:gd name="connsiteX10" fmla="*/ 792480 w 863458"/>
                  <a:gd name="connsiteY10" fmla="*/ 690533 h 1636349"/>
                  <a:gd name="connsiteX11" fmla="*/ 806905 w 863458"/>
                  <a:gd name="connsiteY11" fmla="*/ 510783 h 1636349"/>
                  <a:gd name="connsiteX12" fmla="*/ 863170 w 863458"/>
                  <a:gd name="connsiteY12" fmla="*/ 355389 h 1636349"/>
                  <a:gd name="connsiteX13" fmla="*/ 780031 w 863458"/>
                  <a:gd name="connsiteY13" fmla="*/ 371741 h 1636349"/>
                  <a:gd name="connsiteX14" fmla="*/ 727644 w 863458"/>
                  <a:gd name="connsiteY14" fmla="*/ 131233 h 1636349"/>
                  <a:gd name="connsiteX15" fmla="*/ 651443 w 863458"/>
                  <a:gd name="connsiteY15" fmla="*/ 255060 h 1636349"/>
                  <a:gd name="connsiteX16" fmla="*/ 591910 w 863458"/>
                  <a:gd name="connsiteY16" fmla="*/ 462229 h 1636349"/>
                  <a:gd name="connsiteX17" fmla="*/ 449038 w 863458"/>
                  <a:gd name="connsiteY17" fmla="*/ 757502 h 1636349"/>
                  <a:gd name="connsiteX18" fmla="*/ 491898 w 863458"/>
                  <a:gd name="connsiteY18" fmla="*/ 695589 h 1636349"/>
                  <a:gd name="connsiteX19" fmla="*/ 465705 w 863458"/>
                  <a:gd name="connsiteY19" fmla="*/ 676540 h 1636349"/>
                  <a:gd name="connsiteX20" fmla="*/ 546667 w 863458"/>
                  <a:gd name="connsiteY20" fmla="*/ 614628 h 1636349"/>
                  <a:gd name="connsiteX21" fmla="*/ 487137 w 863458"/>
                  <a:gd name="connsiteY21" fmla="*/ 600341 h 1636349"/>
                  <a:gd name="connsiteX22" fmla="*/ 468086 w 863458"/>
                  <a:gd name="connsiteY22" fmla="*/ 567003 h 1636349"/>
                  <a:gd name="connsiteX23" fmla="*/ 549049 w 863458"/>
                  <a:gd name="connsiteY23" fmla="*/ 543191 h 1636349"/>
                  <a:gd name="connsiteX24" fmla="*/ 477612 w 863458"/>
                  <a:gd name="connsiteY24" fmla="*/ 531285 h 1636349"/>
                  <a:gd name="connsiteX25" fmla="*/ 570479 w 863458"/>
                  <a:gd name="connsiteY25" fmla="*/ 521759 h 1636349"/>
                  <a:gd name="connsiteX26" fmla="*/ 427605 w 863458"/>
                  <a:gd name="connsiteY26" fmla="*/ 493186 h 1636349"/>
                  <a:gd name="connsiteX27" fmla="*/ 580005 w 863458"/>
                  <a:gd name="connsiteY27" fmla="*/ 476515 h 1636349"/>
                  <a:gd name="connsiteX28" fmla="*/ 580006 w 863458"/>
                  <a:gd name="connsiteY28" fmla="*/ 428889 h 1636349"/>
                  <a:gd name="connsiteX29" fmla="*/ 460944 w 863458"/>
                  <a:gd name="connsiteY29" fmla="*/ 388408 h 1636349"/>
                  <a:gd name="connsiteX30" fmla="*/ 606200 w 863458"/>
                  <a:gd name="connsiteY30" fmla="*/ 409840 h 1636349"/>
                  <a:gd name="connsiteX31" fmla="*/ 596675 w 863458"/>
                  <a:gd name="connsiteY31" fmla="*/ 376503 h 1636349"/>
                  <a:gd name="connsiteX32" fmla="*/ 518092 w 863458"/>
                  <a:gd name="connsiteY32" fmla="*/ 340784 h 1636349"/>
                  <a:gd name="connsiteX33" fmla="*/ 618106 w 863458"/>
                  <a:gd name="connsiteY33" fmla="*/ 309827 h 1636349"/>
                  <a:gd name="connsiteX34" fmla="*/ 549050 w 863458"/>
                  <a:gd name="connsiteY34" fmla="*/ 295541 h 1636349"/>
                  <a:gd name="connsiteX35" fmla="*/ 613343 w 863458"/>
                  <a:gd name="connsiteY35" fmla="*/ 269347 h 1636349"/>
                  <a:gd name="connsiteX36" fmla="*/ 639538 w 863458"/>
                  <a:gd name="connsiteY36" fmla="*/ 240772 h 1636349"/>
                  <a:gd name="connsiteX37" fmla="*/ 596675 w 863458"/>
                  <a:gd name="connsiteY37" fmla="*/ 240772 h 1636349"/>
                  <a:gd name="connsiteX38" fmla="*/ 653825 w 863458"/>
                  <a:gd name="connsiteY38" fmla="*/ 209816 h 1636349"/>
                  <a:gd name="connsiteX39" fmla="*/ 691924 w 863458"/>
                  <a:gd name="connsiteY39" fmla="*/ 159809 h 1636349"/>
                  <a:gd name="connsiteX40" fmla="*/ 677636 w 863458"/>
                  <a:gd name="connsiteY40" fmla="*/ 114566 h 1636349"/>
                  <a:gd name="connsiteX41" fmla="*/ 706212 w 863458"/>
                  <a:gd name="connsiteY41" fmla="*/ 126473 h 1636349"/>
                  <a:gd name="connsiteX42" fmla="*/ 694032 w 863458"/>
                  <a:gd name="connsiteY42" fmla="*/ 25348 h 1636349"/>
                  <a:gd name="connsiteX43" fmla="*/ 313305 w 863458"/>
                  <a:gd name="connsiteY43" fmla="*/ 359835 h 1636349"/>
                  <a:gd name="connsiteX44" fmla="*/ 278538 w 863458"/>
                  <a:gd name="connsiteY44" fmla="*/ 379202 h 1636349"/>
                  <a:gd name="connsiteX45" fmla="*/ 689680 w 863458"/>
                  <a:gd name="connsiteY45" fmla="*/ 5413 h 1636349"/>
                  <a:gd name="connsiteX0" fmla="*/ 689680 w 863458"/>
                  <a:gd name="connsiteY0" fmla="*/ 5413 h 1636349"/>
                  <a:gd name="connsiteX1" fmla="*/ 462642 w 863458"/>
                  <a:gd name="connsiteY1" fmla="*/ 169858 h 1636349"/>
                  <a:gd name="connsiteX2" fmla="*/ 257857 w 863458"/>
                  <a:gd name="connsiteY2" fmla="*/ 343076 h 1636349"/>
                  <a:gd name="connsiteX3" fmla="*/ 256292 w 863458"/>
                  <a:gd name="connsiteY3" fmla="*/ 663659 h 1636349"/>
                  <a:gd name="connsiteX4" fmla="*/ 240439 w 863458"/>
                  <a:gd name="connsiteY4" fmla="*/ 1033433 h 1636349"/>
                  <a:gd name="connsiteX5" fmla="*/ 160292 w 863458"/>
                  <a:gd name="connsiteY5" fmla="*/ 1236450 h 1636349"/>
                  <a:gd name="connsiteX6" fmla="*/ 12725 w 863458"/>
                  <a:gd name="connsiteY6" fmla="*/ 1591734 h 1636349"/>
                  <a:gd name="connsiteX7" fmla="*/ 520337 w 863458"/>
                  <a:gd name="connsiteY7" fmla="*/ 1601805 h 1636349"/>
                  <a:gd name="connsiteX8" fmla="*/ 656682 w 863458"/>
                  <a:gd name="connsiteY8" fmla="*/ 1259720 h 1636349"/>
                  <a:gd name="connsiteX9" fmla="*/ 836090 w 863458"/>
                  <a:gd name="connsiteY9" fmla="*/ 941856 h 1636349"/>
                  <a:gd name="connsiteX10" fmla="*/ 792480 w 863458"/>
                  <a:gd name="connsiteY10" fmla="*/ 690533 h 1636349"/>
                  <a:gd name="connsiteX11" fmla="*/ 806905 w 863458"/>
                  <a:gd name="connsiteY11" fmla="*/ 510783 h 1636349"/>
                  <a:gd name="connsiteX12" fmla="*/ 863170 w 863458"/>
                  <a:gd name="connsiteY12" fmla="*/ 355389 h 1636349"/>
                  <a:gd name="connsiteX13" fmla="*/ 780031 w 863458"/>
                  <a:gd name="connsiteY13" fmla="*/ 371741 h 1636349"/>
                  <a:gd name="connsiteX14" fmla="*/ 727644 w 863458"/>
                  <a:gd name="connsiteY14" fmla="*/ 131233 h 1636349"/>
                  <a:gd name="connsiteX15" fmla="*/ 651443 w 863458"/>
                  <a:gd name="connsiteY15" fmla="*/ 255060 h 1636349"/>
                  <a:gd name="connsiteX16" fmla="*/ 591910 w 863458"/>
                  <a:gd name="connsiteY16" fmla="*/ 462229 h 1636349"/>
                  <a:gd name="connsiteX17" fmla="*/ 449038 w 863458"/>
                  <a:gd name="connsiteY17" fmla="*/ 757502 h 1636349"/>
                  <a:gd name="connsiteX18" fmla="*/ 491898 w 863458"/>
                  <a:gd name="connsiteY18" fmla="*/ 695589 h 1636349"/>
                  <a:gd name="connsiteX19" fmla="*/ 465705 w 863458"/>
                  <a:gd name="connsiteY19" fmla="*/ 676540 h 1636349"/>
                  <a:gd name="connsiteX20" fmla="*/ 546667 w 863458"/>
                  <a:gd name="connsiteY20" fmla="*/ 614628 h 1636349"/>
                  <a:gd name="connsiteX21" fmla="*/ 487137 w 863458"/>
                  <a:gd name="connsiteY21" fmla="*/ 600341 h 1636349"/>
                  <a:gd name="connsiteX22" fmla="*/ 468086 w 863458"/>
                  <a:gd name="connsiteY22" fmla="*/ 567003 h 1636349"/>
                  <a:gd name="connsiteX23" fmla="*/ 549049 w 863458"/>
                  <a:gd name="connsiteY23" fmla="*/ 543191 h 1636349"/>
                  <a:gd name="connsiteX24" fmla="*/ 477612 w 863458"/>
                  <a:gd name="connsiteY24" fmla="*/ 531285 h 1636349"/>
                  <a:gd name="connsiteX25" fmla="*/ 570479 w 863458"/>
                  <a:gd name="connsiteY25" fmla="*/ 521759 h 1636349"/>
                  <a:gd name="connsiteX26" fmla="*/ 427605 w 863458"/>
                  <a:gd name="connsiteY26" fmla="*/ 493186 h 1636349"/>
                  <a:gd name="connsiteX27" fmla="*/ 580005 w 863458"/>
                  <a:gd name="connsiteY27" fmla="*/ 476515 h 1636349"/>
                  <a:gd name="connsiteX28" fmla="*/ 580006 w 863458"/>
                  <a:gd name="connsiteY28" fmla="*/ 428889 h 1636349"/>
                  <a:gd name="connsiteX29" fmla="*/ 460944 w 863458"/>
                  <a:gd name="connsiteY29" fmla="*/ 388408 h 1636349"/>
                  <a:gd name="connsiteX30" fmla="*/ 606200 w 863458"/>
                  <a:gd name="connsiteY30" fmla="*/ 409840 h 1636349"/>
                  <a:gd name="connsiteX31" fmla="*/ 596675 w 863458"/>
                  <a:gd name="connsiteY31" fmla="*/ 376503 h 1636349"/>
                  <a:gd name="connsiteX32" fmla="*/ 518092 w 863458"/>
                  <a:gd name="connsiteY32" fmla="*/ 340784 h 1636349"/>
                  <a:gd name="connsiteX33" fmla="*/ 618106 w 863458"/>
                  <a:gd name="connsiteY33" fmla="*/ 309827 h 1636349"/>
                  <a:gd name="connsiteX34" fmla="*/ 549050 w 863458"/>
                  <a:gd name="connsiteY34" fmla="*/ 295541 h 1636349"/>
                  <a:gd name="connsiteX35" fmla="*/ 613343 w 863458"/>
                  <a:gd name="connsiteY35" fmla="*/ 269347 h 1636349"/>
                  <a:gd name="connsiteX36" fmla="*/ 639538 w 863458"/>
                  <a:gd name="connsiteY36" fmla="*/ 240772 h 1636349"/>
                  <a:gd name="connsiteX37" fmla="*/ 596675 w 863458"/>
                  <a:gd name="connsiteY37" fmla="*/ 240772 h 1636349"/>
                  <a:gd name="connsiteX38" fmla="*/ 653825 w 863458"/>
                  <a:gd name="connsiteY38" fmla="*/ 209816 h 1636349"/>
                  <a:gd name="connsiteX39" fmla="*/ 691924 w 863458"/>
                  <a:gd name="connsiteY39" fmla="*/ 159809 h 1636349"/>
                  <a:gd name="connsiteX40" fmla="*/ 677636 w 863458"/>
                  <a:gd name="connsiteY40" fmla="*/ 114566 h 1636349"/>
                  <a:gd name="connsiteX41" fmla="*/ 706212 w 863458"/>
                  <a:gd name="connsiteY41" fmla="*/ 126473 h 1636349"/>
                  <a:gd name="connsiteX42" fmla="*/ 694032 w 863458"/>
                  <a:gd name="connsiteY42" fmla="*/ 25348 h 1636349"/>
                  <a:gd name="connsiteX43" fmla="*/ 313305 w 863458"/>
                  <a:gd name="connsiteY43" fmla="*/ 359835 h 1636349"/>
                  <a:gd name="connsiteX44" fmla="*/ 278538 w 863458"/>
                  <a:gd name="connsiteY44" fmla="*/ 379202 h 1636349"/>
                  <a:gd name="connsiteX45" fmla="*/ 689680 w 863458"/>
                  <a:gd name="connsiteY45" fmla="*/ 5413 h 1636349"/>
                  <a:gd name="connsiteX0" fmla="*/ 689680 w 865950"/>
                  <a:gd name="connsiteY0" fmla="*/ 5413 h 1636349"/>
                  <a:gd name="connsiteX1" fmla="*/ 462642 w 865950"/>
                  <a:gd name="connsiteY1" fmla="*/ 169858 h 1636349"/>
                  <a:gd name="connsiteX2" fmla="*/ 257857 w 865950"/>
                  <a:gd name="connsiteY2" fmla="*/ 343076 h 1636349"/>
                  <a:gd name="connsiteX3" fmla="*/ 256292 w 865950"/>
                  <a:gd name="connsiteY3" fmla="*/ 663659 h 1636349"/>
                  <a:gd name="connsiteX4" fmla="*/ 240439 w 865950"/>
                  <a:gd name="connsiteY4" fmla="*/ 1033433 h 1636349"/>
                  <a:gd name="connsiteX5" fmla="*/ 160292 w 865950"/>
                  <a:gd name="connsiteY5" fmla="*/ 1236450 h 1636349"/>
                  <a:gd name="connsiteX6" fmla="*/ 12725 w 865950"/>
                  <a:gd name="connsiteY6" fmla="*/ 1591734 h 1636349"/>
                  <a:gd name="connsiteX7" fmla="*/ 520337 w 865950"/>
                  <a:gd name="connsiteY7" fmla="*/ 1601805 h 1636349"/>
                  <a:gd name="connsiteX8" fmla="*/ 656682 w 865950"/>
                  <a:gd name="connsiteY8" fmla="*/ 1259720 h 1636349"/>
                  <a:gd name="connsiteX9" fmla="*/ 836090 w 865950"/>
                  <a:gd name="connsiteY9" fmla="*/ 941856 h 1636349"/>
                  <a:gd name="connsiteX10" fmla="*/ 792480 w 865950"/>
                  <a:gd name="connsiteY10" fmla="*/ 690533 h 1636349"/>
                  <a:gd name="connsiteX11" fmla="*/ 806905 w 865950"/>
                  <a:gd name="connsiteY11" fmla="*/ 510783 h 1636349"/>
                  <a:gd name="connsiteX12" fmla="*/ 863170 w 865950"/>
                  <a:gd name="connsiteY12" fmla="*/ 355389 h 1636349"/>
                  <a:gd name="connsiteX13" fmla="*/ 708593 w 865950"/>
                  <a:gd name="connsiteY13" fmla="*/ 238391 h 1636349"/>
                  <a:gd name="connsiteX14" fmla="*/ 727644 w 865950"/>
                  <a:gd name="connsiteY14" fmla="*/ 131233 h 1636349"/>
                  <a:gd name="connsiteX15" fmla="*/ 651443 w 865950"/>
                  <a:gd name="connsiteY15" fmla="*/ 255060 h 1636349"/>
                  <a:gd name="connsiteX16" fmla="*/ 591910 w 865950"/>
                  <a:gd name="connsiteY16" fmla="*/ 462229 h 1636349"/>
                  <a:gd name="connsiteX17" fmla="*/ 449038 w 865950"/>
                  <a:gd name="connsiteY17" fmla="*/ 757502 h 1636349"/>
                  <a:gd name="connsiteX18" fmla="*/ 491898 w 865950"/>
                  <a:gd name="connsiteY18" fmla="*/ 695589 h 1636349"/>
                  <a:gd name="connsiteX19" fmla="*/ 465705 w 865950"/>
                  <a:gd name="connsiteY19" fmla="*/ 676540 h 1636349"/>
                  <a:gd name="connsiteX20" fmla="*/ 546667 w 865950"/>
                  <a:gd name="connsiteY20" fmla="*/ 614628 h 1636349"/>
                  <a:gd name="connsiteX21" fmla="*/ 487137 w 865950"/>
                  <a:gd name="connsiteY21" fmla="*/ 600341 h 1636349"/>
                  <a:gd name="connsiteX22" fmla="*/ 468086 w 865950"/>
                  <a:gd name="connsiteY22" fmla="*/ 567003 h 1636349"/>
                  <a:gd name="connsiteX23" fmla="*/ 549049 w 865950"/>
                  <a:gd name="connsiteY23" fmla="*/ 543191 h 1636349"/>
                  <a:gd name="connsiteX24" fmla="*/ 477612 w 865950"/>
                  <a:gd name="connsiteY24" fmla="*/ 531285 h 1636349"/>
                  <a:gd name="connsiteX25" fmla="*/ 570479 w 865950"/>
                  <a:gd name="connsiteY25" fmla="*/ 521759 h 1636349"/>
                  <a:gd name="connsiteX26" fmla="*/ 427605 w 865950"/>
                  <a:gd name="connsiteY26" fmla="*/ 493186 h 1636349"/>
                  <a:gd name="connsiteX27" fmla="*/ 580005 w 865950"/>
                  <a:gd name="connsiteY27" fmla="*/ 476515 h 1636349"/>
                  <a:gd name="connsiteX28" fmla="*/ 580006 w 865950"/>
                  <a:gd name="connsiteY28" fmla="*/ 428889 h 1636349"/>
                  <a:gd name="connsiteX29" fmla="*/ 460944 w 865950"/>
                  <a:gd name="connsiteY29" fmla="*/ 388408 h 1636349"/>
                  <a:gd name="connsiteX30" fmla="*/ 606200 w 865950"/>
                  <a:gd name="connsiteY30" fmla="*/ 409840 h 1636349"/>
                  <a:gd name="connsiteX31" fmla="*/ 596675 w 865950"/>
                  <a:gd name="connsiteY31" fmla="*/ 376503 h 1636349"/>
                  <a:gd name="connsiteX32" fmla="*/ 518092 w 865950"/>
                  <a:gd name="connsiteY32" fmla="*/ 340784 h 1636349"/>
                  <a:gd name="connsiteX33" fmla="*/ 618106 w 865950"/>
                  <a:gd name="connsiteY33" fmla="*/ 309827 h 1636349"/>
                  <a:gd name="connsiteX34" fmla="*/ 549050 w 865950"/>
                  <a:gd name="connsiteY34" fmla="*/ 295541 h 1636349"/>
                  <a:gd name="connsiteX35" fmla="*/ 613343 w 865950"/>
                  <a:gd name="connsiteY35" fmla="*/ 269347 h 1636349"/>
                  <a:gd name="connsiteX36" fmla="*/ 639538 w 865950"/>
                  <a:gd name="connsiteY36" fmla="*/ 240772 h 1636349"/>
                  <a:gd name="connsiteX37" fmla="*/ 596675 w 865950"/>
                  <a:gd name="connsiteY37" fmla="*/ 240772 h 1636349"/>
                  <a:gd name="connsiteX38" fmla="*/ 653825 w 865950"/>
                  <a:gd name="connsiteY38" fmla="*/ 209816 h 1636349"/>
                  <a:gd name="connsiteX39" fmla="*/ 691924 w 865950"/>
                  <a:gd name="connsiteY39" fmla="*/ 159809 h 1636349"/>
                  <a:gd name="connsiteX40" fmla="*/ 677636 w 865950"/>
                  <a:gd name="connsiteY40" fmla="*/ 114566 h 1636349"/>
                  <a:gd name="connsiteX41" fmla="*/ 706212 w 865950"/>
                  <a:gd name="connsiteY41" fmla="*/ 126473 h 1636349"/>
                  <a:gd name="connsiteX42" fmla="*/ 694032 w 865950"/>
                  <a:gd name="connsiteY42" fmla="*/ 25348 h 1636349"/>
                  <a:gd name="connsiteX43" fmla="*/ 313305 w 865950"/>
                  <a:gd name="connsiteY43" fmla="*/ 359835 h 1636349"/>
                  <a:gd name="connsiteX44" fmla="*/ 278538 w 865950"/>
                  <a:gd name="connsiteY44" fmla="*/ 379202 h 1636349"/>
                  <a:gd name="connsiteX45" fmla="*/ 689680 w 865950"/>
                  <a:gd name="connsiteY45" fmla="*/ 5413 h 1636349"/>
                  <a:gd name="connsiteX0" fmla="*/ 689680 w 840890"/>
                  <a:gd name="connsiteY0" fmla="*/ 5413 h 1636349"/>
                  <a:gd name="connsiteX1" fmla="*/ 462642 w 840890"/>
                  <a:gd name="connsiteY1" fmla="*/ 169858 h 1636349"/>
                  <a:gd name="connsiteX2" fmla="*/ 257857 w 840890"/>
                  <a:gd name="connsiteY2" fmla="*/ 343076 h 1636349"/>
                  <a:gd name="connsiteX3" fmla="*/ 256292 w 840890"/>
                  <a:gd name="connsiteY3" fmla="*/ 663659 h 1636349"/>
                  <a:gd name="connsiteX4" fmla="*/ 240439 w 840890"/>
                  <a:gd name="connsiteY4" fmla="*/ 1033433 h 1636349"/>
                  <a:gd name="connsiteX5" fmla="*/ 160292 w 840890"/>
                  <a:gd name="connsiteY5" fmla="*/ 1236450 h 1636349"/>
                  <a:gd name="connsiteX6" fmla="*/ 12725 w 840890"/>
                  <a:gd name="connsiteY6" fmla="*/ 1591734 h 1636349"/>
                  <a:gd name="connsiteX7" fmla="*/ 520337 w 840890"/>
                  <a:gd name="connsiteY7" fmla="*/ 1601805 h 1636349"/>
                  <a:gd name="connsiteX8" fmla="*/ 656682 w 840890"/>
                  <a:gd name="connsiteY8" fmla="*/ 1259720 h 1636349"/>
                  <a:gd name="connsiteX9" fmla="*/ 836090 w 840890"/>
                  <a:gd name="connsiteY9" fmla="*/ 941856 h 1636349"/>
                  <a:gd name="connsiteX10" fmla="*/ 792480 w 840890"/>
                  <a:gd name="connsiteY10" fmla="*/ 690533 h 1636349"/>
                  <a:gd name="connsiteX11" fmla="*/ 806905 w 840890"/>
                  <a:gd name="connsiteY11" fmla="*/ 510783 h 1636349"/>
                  <a:gd name="connsiteX12" fmla="*/ 829832 w 840890"/>
                  <a:gd name="connsiteY12" fmla="*/ 262520 h 1636349"/>
                  <a:gd name="connsiteX13" fmla="*/ 708593 w 840890"/>
                  <a:gd name="connsiteY13" fmla="*/ 238391 h 1636349"/>
                  <a:gd name="connsiteX14" fmla="*/ 727644 w 840890"/>
                  <a:gd name="connsiteY14" fmla="*/ 131233 h 1636349"/>
                  <a:gd name="connsiteX15" fmla="*/ 651443 w 840890"/>
                  <a:gd name="connsiteY15" fmla="*/ 255060 h 1636349"/>
                  <a:gd name="connsiteX16" fmla="*/ 591910 w 840890"/>
                  <a:gd name="connsiteY16" fmla="*/ 462229 h 1636349"/>
                  <a:gd name="connsiteX17" fmla="*/ 449038 w 840890"/>
                  <a:gd name="connsiteY17" fmla="*/ 757502 h 1636349"/>
                  <a:gd name="connsiteX18" fmla="*/ 491898 w 840890"/>
                  <a:gd name="connsiteY18" fmla="*/ 695589 h 1636349"/>
                  <a:gd name="connsiteX19" fmla="*/ 465705 w 840890"/>
                  <a:gd name="connsiteY19" fmla="*/ 676540 h 1636349"/>
                  <a:gd name="connsiteX20" fmla="*/ 546667 w 840890"/>
                  <a:gd name="connsiteY20" fmla="*/ 614628 h 1636349"/>
                  <a:gd name="connsiteX21" fmla="*/ 487137 w 840890"/>
                  <a:gd name="connsiteY21" fmla="*/ 600341 h 1636349"/>
                  <a:gd name="connsiteX22" fmla="*/ 468086 w 840890"/>
                  <a:gd name="connsiteY22" fmla="*/ 567003 h 1636349"/>
                  <a:gd name="connsiteX23" fmla="*/ 549049 w 840890"/>
                  <a:gd name="connsiteY23" fmla="*/ 543191 h 1636349"/>
                  <a:gd name="connsiteX24" fmla="*/ 477612 w 840890"/>
                  <a:gd name="connsiteY24" fmla="*/ 531285 h 1636349"/>
                  <a:gd name="connsiteX25" fmla="*/ 570479 w 840890"/>
                  <a:gd name="connsiteY25" fmla="*/ 521759 h 1636349"/>
                  <a:gd name="connsiteX26" fmla="*/ 427605 w 840890"/>
                  <a:gd name="connsiteY26" fmla="*/ 493186 h 1636349"/>
                  <a:gd name="connsiteX27" fmla="*/ 580005 w 840890"/>
                  <a:gd name="connsiteY27" fmla="*/ 476515 h 1636349"/>
                  <a:gd name="connsiteX28" fmla="*/ 580006 w 840890"/>
                  <a:gd name="connsiteY28" fmla="*/ 428889 h 1636349"/>
                  <a:gd name="connsiteX29" fmla="*/ 460944 w 840890"/>
                  <a:gd name="connsiteY29" fmla="*/ 388408 h 1636349"/>
                  <a:gd name="connsiteX30" fmla="*/ 606200 w 840890"/>
                  <a:gd name="connsiteY30" fmla="*/ 409840 h 1636349"/>
                  <a:gd name="connsiteX31" fmla="*/ 596675 w 840890"/>
                  <a:gd name="connsiteY31" fmla="*/ 376503 h 1636349"/>
                  <a:gd name="connsiteX32" fmla="*/ 518092 w 840890"/>
                  <a:gd name="connsiteY32" fmla="*/ 340784 h 1636349"/>
                  <a:gd name="connsiteX33" fmla="*/ 618106 w 840890"/>
                  <a:gd name="connsiteY33" fmla="*/ 309827 h 1636349"/>
                  <a:gd name="connsiteX34" fmla="*/ 549050 w 840890"/>
                  <a:gd name="connsiteY34" fmla="*/ 295541 h 1636349"/>
                  <a:gd name="connsiteX35" fmla="*/ 613343 w 840890"/>
                  <a:gd name="connsiteY35" fmla="*/ 269347 h 1636349"/>
                  <a:gd name="connsiteX36" fmla="*/ 639538 w 840890"/>
                  <a:gd name="connsiteY36" fmla="*/ 240772 h 1636349"/>
                  <a:gd name="connsiteX37" fmla="*/ 596675 w 840890"/>
                  <a:gd name="connsiteY37" fmla="*/ 240772 h 1636349"/>
                  <a:gd name="connsiteX38" fmla="*/ 653825 w 840890"/>
                  <a:gd name="connsiteY38" fmla="*/ 209816 h 1636349"/>
                  <a:gd name="connsiteX39" fmla="*/ 691924 w 840890"/>
                  <a:gd name="connsiteY39" fmla="*/ 159809 h 1636349"/>
                  <a:gd name="connsiteX40" fmla="*/ 677636 w 840890"/>
                  <a:gd name="connsiteY40" fmla="*/ 114566 h 1636349"/>
                  <a:gd name="connsiteX41" fmla="*/ 706212 w 840890"/>
                  <a:gd name="connsiteY41" fmla="*/ 126473 h 1636349"/>
                  <a:gd name="connsiteX42" fmla="*/ 694032 w 840890"/>
                  <a:gd name="connsiteY42" fmla="*/ 25348 h 1636349"/>
                  <a:gd name="connsiteX43" fmla="*/ 313305 w 840890"/>
                  <a:gd name="connsiteY43" fmla="*/ 359835 h 1636349"/>
                  <a:gd name="connsiteX44" fmla="*/ 278538 w 840890"/>
                  <a:gd name="connsiteY44" fmla="*/ 379202 h 1636349"/>
                  <a:gd name="connsiteX45" fmla="*/ 689680 w 840890"/>
                  <a:gd name="connsiteY45" fmla="*/ 5413 h 1636349"/>
                  <a:gd name="connsiteX0" fmla="*/ 689680 w 846010"/>
                  <a:gd name="connsiteY0" fmla="*/ 5413 h 1636349"/>
                  <a:gd name="connsiteX1" fmla="*/ 462642 w 846010"/>
                  <a:gd name="connsiteY1" fmla="*/ 169858 h 1636349"/>
                  <a:gd name="connsiteX2" fmla="*/ 257857 w 846010"/>
                  <a:gd name="connsiteY2" fmla="*/ 343076 h 1636349"/>
                  <a:gd name="connsiteX3" fmla="*/ 256292 w 846010"/>
                  <a:gd name="connsiteY3" fmla="*/ 663659 h 1636349"/>
                  <a:gd name="connsiteX4" fmla="*/ 240439 w 846010"/>
                  <a:gd name="connsiteY4" fmla="*/ 1033433 h 1636349"/>
                  <a:gd name="connsiteX5" fmla="*/ 160292 w 846010"/>
                  <a:gd name="connsiteY5" fmla="*/ 1236450 h 1636349"/>
                  <a:gd name="connsiteX6" fmla="*/ 12725 w 846010"/>
                  <a:gd name="connsiteY6" fmla="*/ 1591734 h 1636349"/>
                  <a:gd name="connsiteX7" fmla="*/ 520337 w 846010"/>
                  <a:gd name="connsiteY7" fmla="*/ 1601805 h 1636349"/>
                  <a:gd name="connsiteX8" fmla="*/ 656682 w 846010"/>
                  <a:gd name="connsiteY8" fmla="*/ 1259720 h 1636349"/>
                  <a:gd name="connsiteX9" fmla="*/ 836090 w 846010"/>
                  <a:gd name="connsiteY9" fmla="*/ 941856 h 1636349"/>
                  <a:gd name="connsiteX10" fmla="*/ 792480 w 846010"/>
                  <a:gd name="connsiteY10" fmla="*/ 690533 h 1636349"/>
                  <a:gd name="connsiteX11" fmla="*/ 806905 w 846010"/>
                  <a:gd name="connsiteY11" fmla="*/ 510783 h 1636349"/>
                  <a:gd name="connsiteX12" fmla="*/ 829832 w 846010"/>
                  <a:gd name="connsiteY12" fmla="*/ 262520 h 1636349"/>
                  <a:gd name="connsiteX13" fmla="*/ 708593 w 846010"/>
                  <a:gd name="connsiteY13" fmla="*/ 238391 h 1636349"/>
                  <a:gd name="connsiteX14" fmla="*/ 727644 w 846010"/>
                  <a:gd name="connsiteY14" fmla="*/ 131233 h 1636349"/>
                  <a:gd name="connsiteX15" fmla="*/ 651443 w 846010"/>
                  <a:gd name="connsiteY15" fmla="*/ 255060 h 1636349"/>
                  <a:gd name="connsiteX16" fmla="*/ 591910 w 846010"/>
                  <a:gd name="connsiteY16" fmla="*/ 462229 h 1636349"/>
                  <a:gd name="connsiteX17" fmla="*/ 449038 w 846010"/>
                  <a:gd name="connsiteY17" fmla="*/ 757502 h 1636349"/>
                  <a:gd name="connsiteX18" fmla="*/ 491898 w 846010"/>
                  <a:gd name="connsiteY18" fmla="*/ 695589 h 1636349"/>
                  <a:gd name="connsiteX19" fmla="*/ 465705 w 846010"/>
                  <a:gd name="connsiteY19" fmla="*/ 676540 h 1636349"/>
                  <a:gd name="connsiteX20" fmla="*/ 546667 w 846010"/>
                  <a:gd name="connsiteY20" fmla="*/ 614628 h 1636349"/>
                  <a:gd name="connsiteX21" fmla="*/ 487137 w 846010"/>
                  <a:gd name="connsiteY21" fmla="*/ 600341 h 1636349"/>
                  <a:gd name="connsiteX22" fmla="*/ 468086 w 846010"/>
                  <a:gd name="connsiteY22" fmla="*/ 567003 h 1636349"/>
                  <a:gd name="connsiteX23" fmla="*/ 549049 w 846010"/>
                  <a:gd name="connsiteY23" fmla="*/ 543191 h 1636349"/>
                  <a:gd name="connsiteX24" fmla="*/ 477612 w 846010"/>
                  <a:gd name="connsiteY24" fmla="*/ 531285 h 1636349"/>
                  <a:gd name="connsiteX25" fmla="*/ 570479 w 846010"/>
                  <a:gd name="connsiteY25" fmla="*/ 521759 h 1636349"/>
                  <a:gd name="connsiteX26" fmla="*/ 427605 w 846010"/>
                  <a:gd name="connsiteY26" fmla="*/ 493186 h 1636349"/>
                  <a:gd name="connsiteX27" fmla="*/ 580005 w 846010"/>
                  <a:gd name="connsiteY27" fmla="*/ 476515 h 1636349"/>
                  <a:gd name="connsiteX28" fmla="*/ 580006 w 846010"/>
                  <a:gd name="connsiteY28" fmla="*/ 428889 h 1636349"/>
                  <a:gd name="connsiteX29" fmla="*/ 460944 w 846010"/>
                  <a:gd name="connsiteY29" fmla="*/ 388408 h 1636349"/>
                  <a:gd name="connsiteX30" fmla="*/ 606200 w 846010"/>
                  <a:gd name="connsiteY30" fmla="*/ 409840 h 1636349"/>
                  <a:gd name="connsiteX31" fmla="*/ 596675 w 846010"/>
                  <a:gd name="connsiteY31" fmla="*/ 376503 h 1636349"/>
                  <a:gd name="connsiteX32" fmla="*/ 518092 w 846010"/>
                  <a:gd name="connsiteY32" fmla="*/ 340784 h 1636349"/>
                  <a:gd name="connsiteX33" fmla="*/ 618106 w 846010"/>
                  <a:gd name="connsiteY33" fmla="*/ 309827 h 1636349"/>
                  <a:gd name="connsiteX34" fmla="*/ 549050 w 846010"/>
                  <a:gd name="connsiteY34" fmla="*/ 295541 h 1636349"/>
                  <a:gd name="connsiteX35" fmla="*/ 613343 w 846010"/>
                  <a:gd name="connsiteY35" fmla="*/ 269347 h 1636349"/>
                  <a:gd name="connsiteX36" fmla="*/ 639538 w 846010"/>
                  <a:gd name="connsiteY36" fmla="*/ 240772 h 1636349"/>
                  <a:gd name="connsiteX37" fmla="*/ 596675 w 846010"/>
                  <a:gd name="connsiteY37" fmla="*/ 240772 h 1636349"/>
                  <a:gd name="connsiteX38" fmla="*/ 653825 w 846010"/>
                  <a:gd name="connsiteY38" fmla="*/ 209816 h 1636349"/>
                  <a:gd name="connsiteX39" fmla="*/ 691924 w 846010"/>
                  <a:gd name="connsiteY39" fmla="*/ 159809 h 1636349"/>
                  <a:gd name="connsiteX40" fmla="*/ 677636 w 846010"/>
                  <a:gd name="connsiteY40" fmla="*/ 114566 h 1636349"/>
                  <a:gd name="connsiteX41" fmla="*/ 706212 w 846010"/>
                  <a:gd name="connsiteY41" fmla="*/ 126473 h 1636349"/>
                  <a:gd name="connsiteX42" fmla="*/ 694032 w 846010"/>
                  <a:gd name="connsiteY42" fmla="*/ 25348 h 1636349"/>
                  <a:gd name="connsiteX43" fmla="*/ 313305 w 846010"/>
                  <a:gd name="connsiteY43" fmla="*/ 359835 h 1636349"/>
                  <a:gd name="connsiteX44" fmla="*/ 278538 w 846010"/>
                  <a:gd name="connsiteY44" fmla="*/ 379202 h 1636349"/>
                  <a:gd name="connsiteX45" fmla="*/ 689680 w 846010"/>
                  <a:gd name="connsiteY45" fmla="*/ 5413 h 1636349"/>
                  <a:gd name="connsiteX0" fmla="*/ 689680 w 847429"/>
                  <a:gd name="connsiteY0" fmla="*/ 5413 h 1636349"/>
                  <a:gd name="connsiteX1" fmla="*/ 462642 w 847429"/>
                  <a:gd name="connsiteY1" fmla="*/ 169858 h 1636349"/>
                  <a:gd name="connsiteX2" fmla="*/ 257857 w 847429"/>
                  <a:gd name="connsiteY2" fmla="*/ 343076 h 1636349"/>
                  <a:gd name="connsiteX3" fmla="*/ 256292 w 847429"/>
                  <a:gd name="connsiteY3" fmla="*/ 663659 h 1636349"/>
                  <a:gd name="connsiteX4" fmla="*/ 240439 w 847429"/>
                  <a:gd name="connsiteY4" fmla="*/ 1033433 h 1636349"/>
                  <a:gd name="connsiteX5" fmla="*/ 160292 w 847429"/>
                  <a:gd name="connsiteY5" fmla="*/ 1236450 h 1636349"/>
                  <a:gd name="connsiteX6" fmla="*/ 12725 w 847429"/>
                  <a:gd name="connsiteY6" fmla="*/ 1591734 h 1636349"/>
                  <a:gd name="connsiteX7" fmla="*/ 520337 w 847429"/>
                  <a:gd name="connsiteY7" fmla="*/ 1601805 h 1636349"/>
                  <a:gd name="connsiteX8" fmla="*/ 656682 w 847429"/>
                  <a:gd name="connsiteY8" fmla="*/ 1259720 h 1636349"/>
                  <a:gd name="connsiteX9" fmla="*/ 836090 w 847429"/>
                  <a:gd name="connsiteY9" fmla="*/ 941856 h 1636349"/>
                  <a:gd name="connsiteX10" fmla="*/ 792480 w 847429"/>
                  <a:gd name="connsiteY10" fmla="*/ 690533 h 1636349"/>
                  <a:gd name="connsiteX11" fmla="*/ 806905 w 847429"/>
                  <a:gd name="connsiteY11" fmla="*/ 510783 h 1636349"/>
                  <a:gd name="connsiteX12" fmla="*/ 829832 w 847429"/>
                  <a:gd name="connsiteY12" fmla="*/ 262520 h 1636349"/>
                  <a:gd name="connsiteX13" fmla="*/ 708593 w 847429"/>
                  <a:gd name="connsiteY13" fmla="*/ 238391 h 1636349"/>
                  <a:gd name="connsiteX14" fmla="*/ 727644 w 847429"/>
                  <a:gd name="connsiteY14" fmla="*/ 131233 h 1636349"/>
                  <a:gd name="connsiteX15" fmla="*/ 651443 w 847429"/>
                  <a:gd name="connsiteY15" fmla="*/ 255060 h 1636349"/>
                  <a:gd name="connsiteX16" fmla="*/ 591910 w 847429"/>
                  <a:gd name="connsiteY16" fmla="*/ 462229 h 1636349"/>
                  <a:gd name="connsiteX17" fmla="*/ 449038 w 847429"/>
                  <a:gd name="connsiteY17" fmla="*/ 757502 h 1636349"/>
                  <a:gd name="connsiteX18" fmla="*/ 491898 w 847429"/>
                  <a:gd name="connsiteY18" fmla="*/ 695589 h 1636349"/>
                  <a:gd name="connsiteX19" fmla="*/ 465705 w 847429"/>
                  <a:gd name="connsiteY19" fmla="*/ 676540 h 1636349"/>
                  <a:gd name="connsiteX20" fmla="*/ 546667 w 847429"/>
                  <a:gd name="connsiteY20" fmla="*/ 614628 h 1636349"/>
                  <a:gd name="connsiteX21" fmla="*/ 487137 w 847429"/>
                  <a:gd name="connsiteY21" fmla="*/ 600341 h 1636349"/>
                  <a:gd name="connsiteX22" fmla="*/ 468086 w 847429"/>
                  <a:gd name="connsiteY22" fmla="*/ 567003 h 1636349"/>
                  <a:gd name="connsiteX23" fmla="*/ 549049 w 847429"/>
                  <a:gd name="connsiteY23" fmla="*/ 543191 h 1636349"/>
                  <a:gd name="connsiteX24" fmla="*/ 477612 w 847429"/>
                  <a:gd name="connsiteY24" fmla="*/ 531285 h 1636349"/>
                  <a:gd name="connsiteX25" fmla="*/ 570479 w 847429"/>
                  <a:gd name="connsiteY25" fmla="*/ 521759 h 1636349"/>
                  <a:gd name="connsiteX26" fmla="*/ 427605 w 847429"/>
                  <a:gd name="connsiteY26" fmla="*/ 493186 h 1636349"/>
                  <a:gd name="connsiteX27" fmla="*/ 580005 w 847429"/>
                  <a:gd name="connsiteY27" fmla="*/ 476515 h 1636349"/>
                  <a:gd name="connsiteX28" fmla="*/ 580006 w 847429"/>
                  <a:gd name="connsiteY28" fmla="*/ 428889 h 1636349"/>
                  <a:gd name="connsiteX29" fmla="*/ 460944 w 847429"/>
                  <a:gd name="connsiteY29" fmla="*/ 388408 h 1636349"/>
                  <a:gd name="connsiteX30" fmla="*/ 606200 w 847429"/>
                  <a:gd name="connsiteY30" fmla="*/ 409840 h 1636349"/>
                  <a:gd name="connsiteX31" fmla="*/ 596675 w 847429"/>
                  <a:gd name="connsiteY31" fmla="*/ 376503 h 1636349"/>
                  <a:gd name="connsiteX32" fmla="*/ 518092 w 847429"/>
                  <a:gd name="connsiteY32" fmla="*/ 340784 h 1636349"/>
                  <a:gd name="connsiteX33" fmla="*/ 618106 w 847429"/>
                  <a:gd name="connsiteY33" fmla="*/ 309827 h 1636349"/>
                  <a:gd name="connsiteX34" fmla="*/ 549050 w 847429"/>
                  <a:gd name="connsiteY34" fmla="*/ 295541 h 1636349"/>
                  <a:gd name="connsiteX35" fmla="*/ 613343 w 847429"/>
                  <a:gd name="connsiteY35" fmla="*/ 269347 h 1636349"/>
                  <a:gd name="connsiteX36" fmla="*/ 639538 w 847429"/>
                  <a:gd name="connsiteY36" fmla="*/ 240772 h 1636349"/>
                  <a:gd name="connsiteX37" fmla="*/ 596675 w 847429"/>
                  <a:gd name="connsiteY37" fmla="*/ 240772 h 1636349"/>
                  <a:gd name="connsiteX38" fmla="*/ 653825 w 847429"/>
                  <a:gd name="connsiteY38" fmla="*/ 209816 h 1636349"/>
                  <a:gd name="connsiteX39" fmla="*/ 691924 w 847429"/>
                  <a:gd name="connsiteY39" fmla="*/ 159809 h 1636349"/>
                  <a:gd name="connsiteX40" fmla="*/ 677636 w 847429"/>
                  <a:gd name="connsiteY40" fmla="*/ 114566 h 1636349"/>
                  <a:gd name="connsiteX41" fmla="*/ 706212 w 847429"/>
                  <a:gd name="connsiteY41" fmla="*/ 126473 h 1636349"/>
                  <a:gd name="connsiteX42" fmla="*/ 694032 w 847429"/>
                  <a:gd name="connsiteY42" fmla="*/ 25348 h 1636349"/>
                  <a:gd name="connsiteX43" fmla="*/ 313305 w 847429"/>
                  <a:gd name="connsiteY43" fmla="*/ 359835 h 1636349"/>
                  <a:gd name="connsiteX44" fmla="*/ 278538 w 847429"/>
                  <a:gd name="connsiteY44" fmla="*/ 379202 h 1636349"/>
                  <a:gd name="connsiteX45" fmla="*/ 689680 w 847429"/>
                  <a:gd name="connsiteY45" fmla="*/ 5413 h 1636349"/>
                  <a:gd name="connsiteX0" fmla="*/ 689680 w 847429"/>
                  <a:gd name="connsiteY0" fmla="*/ 5413 h 1636349"/>
                  <a:gd name="connsiteX1" fmla="*/ 462642 w 847429"/>
                  <a:gd name="connsiteY1" fmla="*/ 169858 h 1636349"/>
                  <a:gd name="connsiteX2" fmla="*/ 257857 w 847429"/>
                  <a:gd name="connsiteY2" fmla="*/ 343076 h 1636349"/>
                  <a:gd name="connsiteX3" fmla="*/ 256292 w 847429"/>
                  <a:gd name="connsiteY3" fmla="*/ 663659 h 1636349"/>
                  <a:gd name="connsiteX4" fmla="*/ 240439 w 847429"/>
                  <a:gd name="connsiteY4" fmla="*/ 1033433 h 1636349"/>
                  <a:gd name="connsiteX5" fmla="*/ 160292 w 847429"/>
                  <a:gd name="connsiteY5" fmla="*/ 1236450 h 1636349"/>
                  <a:gd name="connsiteX6" fmla="*/ 12725 w 847429"/>
                  <a:gd name="connsiteY6" fmla="*/ 1591734 h 1636349"/>
                  <a:gd name="connsiteX7" fmla="*/ 520337 w 847429"/>
                  <a:gd name="connsiteY7" fmla="*/ 1601805 h 1636349"/>
                  <a:gd name="connsiteX8" fmla="*/ 656682 w 847429"/>
                  <a:gd name="connsiteY8" fmla="*/ 1259720 h 1636349"/>
                  <a:gd name="connsiteX9" fmla="*/ 836090 w 847429"/>
                  <a:gd name="connsiteY9" fmla="*/ 941856 h 1636349"/>
                  <a:gd name="connsiteX10" fmla="*/ 792480 w 847429"/>
                  <a:gd name="connsiteY10" fmla="*/ 690533 h 1636349"/>
                  <a:gd name="connsiteX11" fmla="*/ 806905 w 847429"/>
                  <a:gd name="connsiteY11" fmla="*/ 510783 h 1636349"/>
                  <a:gd name="connsiteX12" fmla="*/ 829832 w 847429"/>
                  <a:gd name="connsiteY12" fmla="*/ 262520 h 1636349"/>
                  <a:gd name="connsiteX13" fmla="*/ 708593 w 847429"/>
                  <a:gd name="connsiteY13" fmla="*/ 238391 h 1636349"/>
                  <a:gd name="connsiteX14" fmla="*/ 727644 w 847429"/>
                  <a:gd name="connsiteY14" fmla="*/ 131233 h 1636349"/>
                  <a:gd name="connsiteX15" fmla="*/ 651443 w 847429"/>
                  <a:gd name="connsiteY15" fmla="*/ 255060 h 1636349"/>
                  <a:gd name="connsiteX16" fmla="*/ 591910 w 847429"/>
                  <a:gd name="connsiteY16" fmla="*/ 462229 h 1636349"/>
                  <a:gd name="connsiteX17" fmla="*/ 449038 w 847429"/>
                  <a:gd name="connsiteY17" fmla="*/ 757502 h 1636349"/>
                  <a:gd name="connsiteX18" fmla="*/ 491898 w 847429"/>
                  <a:gd name="connsiteY18" fmla="*/ 695589 h 1636349"/>
                  <a:gd name="connsiteX19" fmla="*/ 465705 w 847429"/>
                  <a:gd name="connsiteY19" fmla="*/ 676540 h 1636349"/>
                  <a:gd name="connsiteX20" fmla="*/ 546667 w 847429"/>
                  <a:gd name="connsiteY20" fmla="*/ 614628 h 1636349"/>
                  <a:gd name="connsiteX21" fmla="*/ 487137 w 847429"/>
                  <a:gd name="connsiteY21" fmla="*/ 600341 h 1636349"/>
                  <a:gd name="connsiteX22" fmla="*/ 468086 w 847429"/>
                  <a:gd name="connsiteY22" fmla="*/ 567003 h 1636349"/>
                  <a:gd name="connsiteX23" fmla="*/ 549049 w 847429"/>
                  <a:gd name="connsiteY23" fmla="*/ 543191 h 1636349"/>
                  <a:gd name="connsiteX24" fmla="*/ 477612 w 847429"/>
                  <a:gd name="connsiteY24" fmla="*/ 531285 h 1636349"/>
                  <a:gd name="connsiteX25" fmla="*/ 570479 w 847429"/>
                  <a:gd name="connsiteY25" fmla="*/ 521759 h 1636349"/>
                  <a:gd name="connsiteX26" fmla="*/ 427605 w 847429"/>
                  <a:gd name="connsiteY26" fmla="*/ 493186 h 1636349"/>
                  <a:gd name="connsiteX27" fmla="*/ 580005 w 847429"/>
                  <a:gd name="connsiteY27" fmla="*/ 476515 h 1636349"/>
                  <a:gd name="connsiteX28" fmla="*/ 580006 w 847429"/>
                  <a:gd name="connsiteY28" fmla="*/ 428889 h 1636349"/>
                  <a:gd name="connsiteX29" fmla="*/ 460944 w 847429"/>
                  <a:gd name="connsiteY29" fmla="*/ 388408 h 1636349"/>
                  <a:gd name="connsiteX30" fmla="*/ 606200 w 847429"/>
                  <a:gd name="connsiteY30" fmla="*/ 409840 h 1636349"/>
                  <a:gd name="connsiteX31" fmla="*/ 596675 w 847429"/>
                  <a:gd name="connsiteY31" fmla="*/ 376503 h 1636349"/>
                  <a:gd name="connsiteX32" fmla="*/ 518092 w 847429"/>
                  <a:gd name="connsiteY32" fmla="*/ 340784 h 1636349"/>
                  <a:gd name="connsiteX33" fmla="*/ 618106 w 847429"/>
                  <a:gd name="connsiteY33" fmla="*/ 309827 h 1636349"/>
                  <a:gd name="connsiteX34" fmla="*/ 549050 w 847429"/>
                  <a:gd name="connsiteY34" fmla="*/ 295541 h 1636349"/>
                  <a:gd name="connsiteX35" fmla="*/ 613343 w 847429"/>
                  <a:gd name="connsiteY35" fmla="*/ 269347 h 1636349"/>
                  <a:gd name="connsiteX36" fmla="*/ 639538 w 847429"/>
                  <a:gd name="connsiteY36" fmla="*/ 240772 h 1636349"/>
                  <a:gd name="connsiteX37" fmla="*/ 596675 w 847429"/>
                  <a:gd name="connsiteY37" fmla="*/ 240772 h 1636349"/>
                  <a:gd name="connsiteX38" fmla="*/ 653825 w 847429"/>
                  <a:gd name="connsiteY38" fmla="*/ 209816 h 1636349"/>
                  <a:gd name="connsiteX39" fmla="*/ 691924 w 847429"/>
                  <a:gd name="connsiteY39" fmla="*/ 159809 h 1636349"/>
                  <a:gd name="connsiteX40" fmla="*/ 677636 w 847429"/>
                  <a:gd name="connsiteY40" fmla="*/ 114566 h 1636349"/>
                  <a:gd name="connsiteX41" fmla="*/ 706212 w 847429"/>
                  <a:gd name="connsiteY41" fmla="*/ 126473 h 1636349"/>
                  <a:gd name="connsiteX42" fmla="*/ 694032 w 847429"/>
                  <a:gd name="connsiteY42" fmla="*/ 25348 h 1636349"/>
                  <a:gd name="connsiteX43" fmla="*/ 313305 w 847429"/>
                  <a:gd name="connsiteY43" fmla="*/ 359835 h 1636349"/>
                  <a:gd name="connsiteX44" fmla="*/ 278538 w 847429"/>
                  <a:gd name="connsiteY44" fmla="*/ 379202 h 1636349"/>
                  <a:gd name="connsiteX45" fmla="*/ 689680 w 847429"/>
                  <a:gd name="connsiteY45" fmla="*/ 5413 h 1636349"/>
                  <a:gd name="connsiteX0" fmla="*/ 689680 w 840890"/>
                  <a:gd name="connsiteY0" fmla="*/ 5413 h 1636349"/>
                  <a:gd name="connsiteX1" fmla="*/ 462642 w 840890"/>
                  <a:gd name="connsiteY1" fmla="*/ 169858 h 1636349"/>
                  <a:gd name="connsiteX2" fmla="*/ 257857 w 840890"/>
                  <a:gd name="connsiteY2" fmla="*/ 343076 h 1636349"/>
                  <a:gd name="connsiteX3" fmla="*/ 256292 w 840890"/>
                  <a:gd name="connsiteY3" fmla="*/ 663659 h 1636349"/>
                  <a:gd name="connsiteX4" fmla="*/ 240439 w 840890"/>
                  <a:gd name="connsiteY4" fmla="*/ 1033433 h 1636349"/>
                  <a:gd name="connsiteX5" fmla="*/ 160292 w 840890"/>
                  <a:gd name="connsiteY5" fmla="*/ 1236450 h 1636349"/>
                  <a:gd name="connsiteX6" fmla="*/ 12725 w 840890"/>
                  <a:gd name="connsiteY6" fmla="*/ 1591734 h 1636349"/>
                  <a:gd name="connsiteX7" fmla="*/ 520337 w 840890"/>
                  <a:gd name="connsiteY7" fmla="*/ 1601805 h 1636349"/>
                  <a:gd name="connsiteX8" fmla="*/ 656682 w 840890"/>
                  <a:gd name="connsiteY8" fmla="*/ 1259720 h 1636349"/>
                  <a:gd name="connsiteX9" fmla="*/ 836090 w 840890"/>
                  <a:gd name="connsiteY9" fmla="*/ 941856 h 1636349"/>
                  <a:gd name="connsiteX10" fmla="*/ 792480 w 840890"/>
                  <a:gd name="connsiteY10" fmla="*/ 690533 h 1636349"/>
                  <a:gd name="connsiteX11" fmla="*/ 806905 w 840890"/>
                  <a:gd name="connsiteY11" fmla="*/ 510783 h 1636349"/>
                  <a:gd name="connsiteX12" fmla="*/ 820512 w 840890"/>
                  <a:gd name="connsiteY12" fmla="*/ 421747 h 1636349"/>
                  <a:gd name="connsiteX13" fmla="*/ 829832 w 840890"/>
                  <a:gd name="connsiteY13" fmla="*/ 262520 h 1636349"/>
                  <a:gd name="connsiteX14" fmla="*/ 708593 w 840890"/>
                  <a:gd name="connsiteY14" fmla="*/ 238391 h 1636349"/>
                  <a:gd name="connsiteX15" fmla="*/ 727644 w 840890"/>
                  <a:gd name="connsiteY15" fmla="*/ 131233 h 1636349"/>
                  <a:gd name="connsiteX16" fmla="*/ 651443 w 840890"/>
                  <a:gd name="connsiteY16" fmla="*/ 255060 h 1636349"/>
                  <a:gd name="connsiteX17" fmla="*/ 591910 w 840890"/>
                  <a:gd name="connsiteY17" fmla="*/ 462229 h 1636349"/>
                  <a:gd name="connsiteX18" fmla="*/ 449038 w 840890"/>
                  <a:gd name="connsiteY18" fmla="*/ 757502 h 1636349"/>
                  <a:gd name="connsiteX19" fmla="*/ 491898 w 840890"/>
                  <a:gd name="connsiteY19" fmla="*/ 695589 h 1636349"/>
                  <a:gd name="connsiteX20" fmla="*/ 465705 w 840890"/>
                  <a:gd name="connsiteY20" fmla="*/ 676540 h 1636349"/>
                  <a:gd name="connsiteX21" fmla="*/ 546667 w 840890"/>
                  <a:gd name="connsiteY21" fmla="*/ 614628 h 1636349"/>
                  <a:gd name="connsiteX22" fmla="*/ 487137 w 840890"/>
                  <a:gd name="connsiteY22" fmla="*/ 600341 h 1636349"/>
                  <a:gd name="connsiteX23" fmla="*/ 468086 w 840890"/>
                  <a:gd name="connsiteY23" fmla="*/ 567003 h 1636349"/>
                  <a:gd name="connsiteX24" fmla="*/ 549049 w 840890"/>
                  <a:gd name="connsiteY24" fmla="*/ 543191 h 1636349"/>
                  <a:gd name="connsiteX25" fmla="*/ 477612 w 840890"/>
                  <a:gd name="connsiteY25" fmla="*/ 531285 h 1636349"/>
                  <a:gd name="connsiteX26" fmla="*/ 570479 w 840890"/>
                  <a:gd name="connsiteY26" fmla="*/ 521759 h 1636349"/>
                  <a:gd name="connsiteX27" fmla="*/ 427605 w 840890"/>
                  <a:gd name="connsiteY27" fmla="*/ 493186 h 1636349"/>
                  <a:gd name="connsiteX28" fmla="*/ 580005 w 840890"/>
                  <a:gd name="connsiteY28" fmla="*/ 476515 h 1636349"/>
                  <a:gd name="connsiteX29" fmla="*/ 580006 w 840890"/>
                  <a:gd name="connsiteY29" fmla="*/ 428889 h 1636349"/>
                  <a:gd name="connsiteX30" fmla="*/ 460944 w 840890"/>
                  <a:gd name="connsiteY30" fmla="*/ 388408 h 1636349"/>
                  <a:gd name="connsiteX31" fmla="*/ 606200 w 840890"/>
                  <a:gd name="connsiteY31" fmla="*/ 409840 h 1636349"/>
                  <a:gd name="connsiteX32" fmla="*/ 596675 w 840890"/>
                  <a:gd name="connsiteY32" fmla="*/ 376503 h 1636349"/>
                  <a:gd name="connsiteX33" fmla="*/ 518092 w 840890"/>
                  <a:gd name="connsiteY33" fmla="*/ 340784 h 1636349"/>
                  <a:gd name="connsiteX34" fmla="*/ 618106 w 840890"/>
                  <a:gd name="connsiteY34" fmla="*/ 309827 h 1636349"/>
                  <a:gd name="connsiteX35" fmla="*/ 549050 w 840890"/>
                  <a:gd name="connsiteY35" fmla="*/ 295541 h 1636349"/>
                  <a:gd name="connsiteX36" fmla="*/ 613343 w 840890"/>
                  <a:gd name="connsiteY36" fmla="*/ 269347 h 1636349"/>
                  <a:gd name="connsiteX37" fmla="*/ 639538 w 840890"/>
                  <a:gd name="connsiteY37" fmla="*/ 240772 h 1636349"/>
                  <a:gd name="connsiteX38" fmla="*/ 596675 w 840890"/>
                  <a:gd name="connsiteY38" fmla="*/ 240772 h 1636349"/>
                  <a:gd name="connsiteX39" fmla="*/ 653825 w 840890"/>
                  <a:gd name="connsiteY39" fmla="*/ 209816 h 1636349"/>
                  <a:gd name="connsiteX40" fmla="*/ 691924 w 840890"/>
                  <a:gd name="connsiteY40" fmla="*/ 159809 h 1636349"/>
                  <a:gd name="connsiteX41" fmla="*/ 677636 w 840890"/>
                  <a:gd name="connsiteY41" fmla="*/ 114566 h 1636349"/>
                  <a:gd name="connsiteX42" fmla="*/ 706212 w 840890"/>
                  <a:gd name="connsiteY42" fmla="*/ 126473 h 1636349"/>
                  <a:gd name="connsiteX43" fmla="*/ 694032 w 840890"/>
                  <a:gd name="connsiteY43" fmla="*/ 25348 h 1636349"/>
                  <a:gd name="connsiteX44" fmla="*/ 313305 w 840890"/>
                  <a:gd name="connsiteY44" fmla="*/ 359835 h 1636349"/>
                  <a:gd name="connsiteX45" fmla="*/ 278538 w 840890"/>
                  <a:gd name="connsiteY45" fmla="*/ 379202 h 1636349"/>
                  <a:gd name="connsiteX46" fmla="*/ 689680 w 840890"/>
                  <a:gd name="connsiteY46" fmla="*/ 5413 h 1636349"/>
                  <a:gd name="connsiteX0" fmla="*/ 689680 w 840890"/>
                  <a:gd name="connsiteY0" fmla="*/ 5413 h 1636349"/>
                  <a:gd name="connsiteX1" fmla="*/ 462642 w 840890"/>
                  <a:gd name="connsiteY1" fmla="*/ 169858 h 1636349"/>
                  <a:gd name="connsiteX2" fmla="*/ 257857 w 840890"/>
                  <a:gd name="connsiteY2" fmla="*/ 343076 h 1636349"/>
                  <a:gd name="connsiteX3" fmla="*/ 256292 w 840890"/>
                  <a:gd name="connsiteY3" fmla="*/ 663659 h 1636349"/>
                  <a:gd name="connsiteX4" fmla="*/ 240439 w 840890"/>
                  <a:gd name="connsiteY4" fmla="*/ 1033433 h 1636349"/>
                  <a:gd name="connsiteX5" fmla="*/ 160292 w 840890"/>
                  <a:gd name="connsiteY5" fmla="*/ 1236450 h 1636349"/>
                  <a:gd name="connsiteX6" fmla="*/ 12725 w 840890"/>
                  <a:gd name="connsiteY6" fmla="*/ 1591734 h 1636349"/>
                  <a:gd name="connsiteX7" fmla="*/ 520337 w 840890"/>
                  <a:gd name="connsiteY7" fmla="*/ 1601805 h 1636349"/>
                  <a:gd name="connsiteX8" fmla="*/ 656682 w 840890"/>
                  <a:gd name="connsiteY8" fmla="*/ 1259720 h 1636349"/>
                  <a:gd name="connsiteX9" fmla="*/ 836090 w 840890"/>
                  <a:gd name="connsiteY9" fmla="*/ 941856 h 1636349"/>
                  <a:gd name="connsiteX10" fmla="*/ 792480 w 840890"/>
                  <a:gd name="connsiteY10" fmla="*/ 690533 h 1636349"/>
                  <a:gd name="connsiteX11" fmla="*/ 806905 w 840890"/>
                  <a:gd name="connsiteY11" fmla="*/ 510783 h 1636349"/>
                  <a:gd name="connsiteX12" fmla="*/ 820512 w 840890"/>
                  <a:gd name="connsiteY12" fmla="*/ 421747 h 1636349"/>
                  <a:gd name="connsiteX13" fmla="*/ 827656 w 840890"/>
                  <a:gd name="connsiteY13" fmla="*/ 345547 h 1636349"/>
                  <a:gd name="connsiteX14" fmla="*/ 829832 w 840890"/>
                  <a:gd name="connsiteY14" fmla="*/ 262520 h 1636349"/>
                  <a:gd name="connsiteX15" fmla="*/ 708593 w 840890"/>
                  <a:gd name="connsiteY15" fmla="*/ 238391 h 1636349"/>
                  <a:gd name="connsiteX16" fmla="*/ 727644 w 840890"/>
                  <a:gd name="connsiteY16" fmla="*/ 131233 h 1636349"/>
                  <a:gd name="connsiteX17" fmla="*/ 651443 w 840890"/>
                  <a:gd name="connsiteY17" fmla="*/ 255060 h 1636349"/>
                  <a:gd name="connsiteX18" fmla="*/ 591910 w 840890"/>
                  <a:gd name="connsiteY18" fmla="*/ 462229 h 1636349"/>
                  <a:gd name="connsiteX19" fmla="*/ 449038 w 840890"/>
                  <a:gd name="connsiteY19" fmla="*/ 757502 h 1636349"/>
                  <a:gd name="connsiteX20" fmla="*/ 491898 w 840890"/>
                  <a:gd name="connsiteY20" fmla="*/ 695589 h 1636349"/>
                  <a:gd name="connsiteX21" fmla="*/ 465705 w 840890"/>
                  <a:gd name="connsiteY21" fmla="*/ 676540 h 1636349"/>
                  <a:gd name="connsiteX22" fmla="*/ 546667 w 840890"/>
                  <a:gd name="connsiteY22" fmla="*/ 614628 h 1636349"/>
                  <a:gd name="connsiteX23" fmla="*/ 487137 w 840890"/>
                  <a:gd name="connsiteY23" fmla="*/ 600341 h 1636349"/>
                  <a:gd name="connsiteX24" fmla="*/ 468086 w 840890"/>
                  <a:gd name="connsiteY24" fmla="*/ 567003 h 1636349"/>
                  <a:gd name="connsiteX25" fmla="*/ 549049 w 840890"/>
                  <a:gd name="connsiteY25" fmla="*/ 543191 h 1636349"/>
                  <a:gd name="connsiteX26" fmla="*/ 477612 w 840890"/>
                  <a:gd name="connsiteY26" fmla="*/ 531285 h 1636349"/>
                  <a:gd name="connsiteX27" fmla="*/ 570479 w 840890"/>
                  <a:gd name="connsiteY27" fmla="*/ 521759 h 1636349"/>
                  <a:gd name="connsiteX28" fmla="*/ 427605 w 840890"/>
                  <a:gd name="connsiteY28" fmla="*/ 493186 h 1636349"/>
                  <a:gd name="connsiteX29" fmla="*/ 580005 w 840890"/>
                  <a:gd name="connsiteY29" fmla="*/ 476515 h 1636349"/>
                  <a:gd name="connsiteX30" fmla="*/ 580006 w 840890"/>
                  <a:gd name="connsiteY30" fmla="*/ 428889 h 1636349"/>
                  <a:gd name="connsiteX31" fmla="*/ 460944 w 840890"/>
                  <a:gd name="connsiteY31" fmla="*/ 388408 h 1636349"/>
                  <a:gd name="connsiteX32" fmla="*/ 606200 w 840890"/>
                  <a:gd name="connsiteY32" fmla="*/ 409840 h 1636349"/>
                  <a:gd name="connsiteX33" fmla="*/ 596675 w 840890"/>
                  <a:gd name="connsiteY33" fmla="*/ 376503 h 1636349"/>
                  <a:gd name="connsiteX34" fmla="*/ 518092 w 840890"/>
                  <a:gd name="connsiteY34" fmla="*/ 340784 h 1636349"/>
                  <a:gd name="connsiteX35" fmla="*/ 618106 w 840890"/>
                  <a:gd name="connsiteY35" fmla="*/ 309827 h 1636349"/>
                  <a:gd name="connsiteX36" fmla="*/ 549050 w 840890"/>
                  <a:gd name="connsiteY36" fmla="*/ 295541 h 1636349"/>
                  <a:gd name="connsiteX37" fmla="*/ 613343 w 840890"/>
                  <a:gd name="connsiteY37" fmla="*/ 269347 h 1636349"/>
                  <a:gd name="connsiteX38" fmla="*/ 639538 w 840890"/>
                  <a:gd name="connsiteY38" fmla="*/ 240772 h 1636349"/>
                  <a:gd name="connsiteX39" fmla="*/ 596675 w 840890"/>
                  <a:gd name="connsiteY39" fmla="*/ 240772 h 1636349"/>
                  <a:gd name="connsiteX40" fmla="*/ 653825 w 840890"/>
                  <a:gd name="connsiteY40" fmla="*/ 209816 h 1636349"/>
                  <a:gd name="connsiteX41" fmla="*/ 691924 w 840890"/>
                  <a:gd name="connsiteY41" fmla="*/ 159809 h 1636349"/>
                  <a:gd name="connsiteX42" fmla="*/ 677636 w 840890"/>
                  <a:gd name="connsiteY42" fmla="*/ 114566 h 1636349"/>
                  <a:gd name="connsiteX43" fmla="*/ 706212 w 840890"/>
                  <a:gd name="connsiteY43" fmla="*/ 126473 h 1636349"/>
                  <a:gd name="connsiteX44" fmla="*/ 694032 w 840890"/>
                  <a:gd name="connsiteY44" fmla="*/ 25348 h 1636349"/>
                  <a:gd name="connsiteX45" fmla="*/ 313305 w 840890"/>
                  <a:gd name="connsiteY45" fmla="*/ 359835 h 1636349"/>
                  <a:gd name="connsiteX46" fmla="*/ 278538 w 840890"/>
                  <a:gd name="connsiteY46" fmla="*/ 379202 h 1636349"/>
                  <a:gd name="connsiteX47" fmla="*/ 689680 w 840890"/>
                  <a:gd name="connsiteY47" fmla="*/ 5413 h 1636349"/>
                  <a:gd name="connsiteX0" fmla="*/ 689680 w 884869"/>
                  <a:gd name="connsiteY0" fmla="*/ 5413 h 1636349"/>
                  <a:gd name="connsiteX1" fmla="*/ 462642 w 884869"/>
                  <a:gd name="connsiteY1" fmla="*/ 169858 h 1636349"/>
                  <a:gd name="connsiteX2" fmla="*/ 257857 w 884869"/>
                  <a:gd name="connsiteY2" fmla="*/ 343076 h 1636349"/>
                  <a:gd name="connsiteX3" fmla="*/ 256292 w 884869"/>
                  <a:gd name="connsiteY3" fmla="*/ 663659 h 1636349"/>
                  <a:gd name="connsiteX4" fmla="*/ 240439 w 884869"/>
                  <a:gd name="connsiteY4" fmla="*/ 1033433 h 1636349"/>
                  <a:gd name="connsiteX5" fmla="*/ 160292 w 884869"/>
                  <a:gd name="connsiteY5" fmla="*/ 1236450 h 1636349"/>
                  <a:gd name="connsiteX6" fmla="*/ 12725 w 884869"/>
                  <a:gd name="connsiteY6" fmla="*/ 1591734 h 1636349"/>
                  <a:gd name="connsiteX7" fmla="*/ 520337 w 884869"/>
                  <a:gd name="connsiteY7" fmla="*/ 1601805 h 1636349"/>
                  <a:gd name="connsiteX8" fmla="*/ 656682 w 884869"/>
                  <a:gd name="connsiteY8" fmla="*/ 1259720 h 1636349"/>
                  <a:gd name="connsiteX9" fmla="*/ 836090 w 884869"/>
                  <a:gd name="connsiteY9" fmla="*/ 941856 h 1636349"/>
                  <a:gd name="connsiteX10" fmla="*/ 792480 w 884869"/>
                  <a:gd name="connsiteY10" fmla="*/ 690533 h 1636349"/>
                  <a:gd name="connsiteX11" fmla="*/ 806905 w 884869"/>
                  <a:gd name="connsiteY11" fmla="*/ 510783 h 1636349"/>
                  <a:gd name="connsiteX12" fmla="*/ 820512 w 884869"/>
                  <a:gd name="connsiteY12" fmla="*/ 421747 h 1636349"/>
                  <a:gd name="connsiteX13" fmla="*/ 884806 w 884869"/>
                  <a:gd name="connsiteY13" fmla="*/ 169334 h 1636349"/>
                  <a:gd name="connsiteX14" fmla="*/ 829832 w 884869"/>
                  <a:gd name="connsiteY14" fmla="*/ 262520 h 1636349"/>
                  <a:gd name="connsiteX15" fmla="*/ 708593 w 884869"/>
                  <a:gd name="connsiteY15" fmla="*/ 238391 h 1636349"/>
                  <a:gd name="connsiteX16" fmla="*/ 727644 w 884869"/>
                  <a:gd name="connsiteY16" fmla="*/ 131233 h 1636349"/>
                  <a:gd name="connsiteX17" fmla="*/ 651443 w 884869"/>
                  <a:gd name="connsiteY17" fmla="*/ 255060 h 1636349"/>
                  <a:gd name="connsiteX18" fmla="*/ 591910 w 884869"/>
                  <a:gd name="connsiteY18" fmla="*/ 462229 h 1636349"/>
                  <a:gd name="connsiteX19" fmla="*/ 449038 w 884869"/>
                  <a:gd name="connsiteY19" fmla="*/ 757502 h 1636349"/>
                  <a:gd name="connsiteX20" fmla="*/ 491898 w 884869"/>
                  <a:gd name="connsiteY20" fmla="*/ 695589 h 1636349"/>
                  <a:gd name="connsiteX21" fmla="*/ 465705 w 884869"/>
                  <a:gd name="connsiteY21" fmla="*/ 676540 h 1636349"/>
                  <a:gd name="connsiteX22" fmla="*/ 546667 w 884869"/>
                  <a:gd name="connsiteY22" fmla="*/ 614628 h 1636349"/>
                  <a:gd name="connsiteX23" fmla="*/ 487137 w 884869"/>
                  <a:gd name="connsiteY23" fmla="*/ 600341 h 1636349"/>
                  <a:gd name="connsiteX24" fmla="*/ 468086 w 884869"/>
                  <a:gd name="connsiteY24" fmla="*/ 567003 h 1636349"/>
                  <a:gd name="connsiteX25" fmla="*/ 549049 w 884869"/>
                  <a:gd name="connsiteY25" fmla="*/ 543191 h 1636349"/>
                  <a:gd name="connsiteX26" fmla="*/ 477612 w 884869"/>
                  <a:gd name="connsiteY26" fmla="*/ 531285 h 1636349"/>
                  <a:gd name="connsiteX27" fmla="*/ 570479 w 884869"/>
                  <a:gd name="connsiteY27" fmla="*/ 521759 h 1636349"/>
                  <a:gd name="connsiteX28" fmla="*/ 427605 w 884869"/>
                  <a:gd name="connsiteY28" fmla="*/ 493186 h 1636349"/>
                  <a:gd name="connsiteX29" fmla="*/ 580005 w 884869"/>
                  <a:gd name="connsiteY29" fmla="*/ 476515 h 1636349"/>
                  <a:gd name="connsiteX30" fmla="*/ 580006 w 884869"/>
                  <a:gd name="connsiteY30" fmla="*/ 428889 h 1636349"/>
                  <a:gd name="connsiteX31" fmla="*/ 460944 w 884869"/>
                  <a:gd name="connsiteY31" fmla="*/ 388408 h 1636349"/>
                  <a:gd name="connsiteX32" fmla="*/ 606200 w 884869"/>
                  <a:gd name="connsiteY32" fmla="*/ 409840 h 1636349"/>
                  <a:gd name="connsiteX33" fmla="*/ 596675 w 884869"/>
                  <a:gd name="connsiteY33" fmla="*/ 376503 h 1636349"/>
                  <a:gd name="connsiteX34" fmla="*/ 518092 w 884869"/>
                  <a:gd name="connsiteY34" fmla="*/ 340784 h 1636349"/>
                  <a:gd name="connsiteX35" fmla="*/ 618106 w 884869"/>
                  <a:gd name="connsiteY35" fmla="*/ 309827 h 1636349"/>
                  <a:gd name="connsiteX36" fmla="*/ 549050 w 884869"/>
                  <a:gd name="connsiteY36" fmla="*/ 295541 h 1636349"/>
                  <a:gd name="connsiteX37" fmla="*/ 613343 w 884869"/>
                  <a:gd name="connsiteY37" fmla="*/ 269347 h 1636349"/>
                  <a:gd name="connsiteX38" fmla="*/ 639538 w 884869"/>
                  <a:gd name="connsiteY38" fmla="*/ 240772 h 1636349"/>
                  <a:gd name="connsiteX39" fmla="*/ 596675 w 884869"/>
                  <a:gd name="connsiteY39" fmla="*/ 240772 h 1636349"/>
                  <a:gd name="connsiteX40" fmla="*/ 653825 w 884869"/>
                  <a:gd name="connsiteY40" fmla="*/ 209816 h 1636349"/>
                  <a:gd name="connsiteX41" fmla="*/ 691924 w 884869"/>
                  <a:gd name="connsiteY41" fmla="*/ 159809 h 1636349"/>
                  <a:gd name="connsiteX42" fmla="*/ 677636 w 884869"/>
                  <a:gd name="connsiteY42" fmla="*/ 114566 h 1636349"/>
                  <a:gd name="connsiteX43" fmla="*/ 706212 w 884869"/>
                  <a:gd name="connsiteY43" fmla="*/ 126473 h 1636349"/>
                  <a:gd name="connsiteX44" fmla="*/ 694032 w 884869"/>
                  <a:gd name="connsiteY44" fmla="*/ 25348 h 1636349"/>
                  <a:gd name="connsiteX45" fmla="*/ 313305 w 884869"/>
                  <a:gd name="connsiteY45" fmla="*/ 359835 h 1636349"/>
                  <a:gd name="connsiteX46" fmla="*/ 278538 w 884869"/>
                  <a:gd name="connsiteY46" fmla="*/ 379202 h 1636349"/>
                  <a:gd name="connsiteX47" fmla="*/ 689680 w 884869"/>
                  <a:gd name="connsiteY47" fmla="*/ 5413 h 1636349"/>
                  <a:gd name="connsiteX0" fmla="*/ 689680 w 872996"/>
                  <a:gd name="connsiteY0" fmla="*/ 5413 h 1636349"/>
                  <a:gd name="connsiteX1" fmla="*/ 462642 w 872996"/>
                  <a:gd name="connsiteY1" fmla="*/ 169858 h 1636349"/>
                  <a:gd name="connsiteX2" fmla="*/ 257857 w 872996"/>
                  <a:gd name="connsiteY2" fmla="*/ 343076 h 1636349"/>
                  <a:gd name="connsiteX3" fmla="*/ 256292 w 872996"/>
                  <a:gd name="connsiteY3" fmla="*/ 663659 h 1636349"/>
                  <a:gd name="connsiteX4" fmla="*/ 240439 w 872996"/>
                  <a:gd name="connsiteY4" fmla="*/ 1033433 h 1636349"/>
                  <a:gd name="connsiteX5" fmla="*/ 160292 w 872996"/>
                  <a:gd name="connsiteY5" fmla="*/ 1236450 h 1636349"/>
                  <a:gd name="connsiteX6" fmla="*/ 12725 w 872996"/>
                  <a:gd name="connsiteY6" fmla="*/ 1591734 h 1636349"/>
                  <a:gd name="connsiteX7" fmla="*/ 520337 w 872996"/>
                  <a:gd name="connsiteY7" fmla="*/ 1601805 h 1636349"/>
                  <a:gd name="connsiteX8" fmla="*/ 656682 w 872996"/>
                  <a:gd name="connsiteY8" fmla="*/ 1259720 h 1636349"/>
                  <a:gd name="connsiteX9" fmla="*/ 836090 w 872996"/>
                  <a:gd name="connsiteY9" fmla="*/ 941856 h 1636349"/>
                  <a:gd name="connsiteX10" fmla="*/ 792480 w 872996"/>
                  <a:gd name="connsiteY10" fmla="*/ 690533 h 1636349"/>
                  <a:gd name="connsiteX11" fmla="*/ 806905 w 872996"/>
                  <a:gd name="connsiteY11" fmla="*/ 510783 h 1636349"/>
                  <a:gd name="connsiteX12" fmla="*/ 820512 w 872996"/>
                  <a:gd name="connsiteY12" fmla="*/ 421747 h 1636349"/>
                  <a:gd name="connsiteX13" fmla="*/ 872900 w 872996"/>
                  <a:gd name="connsiteY13" fmla="*/ 183622 h 1636349"/>
                  <a:gd name="connsiteX14" fmla="*/ 829832 w 872996"/>
                  <a:gd name="connsiteY14" fmla="*/ 262520 h 1636349"/>
                  <a:gd name="connsiteX15" fmla="*/ 708593 w 872996"/>
                  <a:gd name="connsiteY15" fmla="*/ 238391 h 1636349"/>
                  <a:gd name="connsiteX16" fmla="*/ 727644 w 872996"/>
                  <a:gd name="connsiteY16" fmla="*/ 131233 h 1636349"/>
                  <a:gd name="connsiteX17" fmla="*/ 651443 w 872996"/>
                  <a:gd name="connsiteY17" fmla="*/ 255060 h 1636349"/>
                  <a:gd name="connsiteX18" fmla="*/ 591910 w 872996"/>
                  <a:gd name="connsiteY18" fmla="*/ 462229 h 1636349"/>
                  <a:gd name="connsiteX19" fmla="*/ 449038 w 872996"/>
                  <a:gd name="connsiteY19" fmla="*/ 757502 h 1636349"/>
                  <a:gd name="connsiteX20" fmla="*/ 491898 w 872996"/>
                  <a:gd name="connsiteY20" fmla="*/ 695589 h 1636349"/>
                  <a:gd name="connsiteX21" fmla="*/ 465705 w 872996"/>
                  <a:gd name="connsiteY21" fmla="*/ 676540 h 1636349"/>
                  <a:gd name="connsiteX22" fmla="*/ 546667 w 872996"/>
                  <a:gd name="connsiteY22" fmla="*/ 614628 h 1636349"/>
                  <a:gd name="connsiteX23" fmla="*/ 487137 w 872996"/>
                  <a:gd name="connsiteY23" fmla="*/ 600341 h 1636349"/>
                  <a:gd name="connsiteX24" fmla="*/ 468086 w 872996"/>
                  <a:gd name="connsiteY24" fmla="*/ 567003 h 1636349"/>
                  <a:gd name="connsiteX25" fmla="*/ 549049 w 872996"/>
                  <a:gd name="connsiteY25" fmla="*/ 543191 h 1636349"/>
                  <a:gd name="connsiteX26" fmla="*/ 477612 w 872996"/>
                  <a:gd name="connsiteY26" fmla="*/ 531285 h 1636349"/>
                  <a:gd name="connsiteX27" fmla="*/ 570479 w 872996"/>
                  <a:gd name="connsiteY27" fmla="*/ 521759 h 1636349"/>
                  <a:gd name="connsiteX28" fmla="*/ 427605 w 872996"/>
                  <a:gd name="connsiteY28" fmla="*/ 493186 h 1636349"/>
                  <a:gd name="connsiteX29" fmla="*/ 580005 w 872996"/>
                  <a:gd name="connsiteY29" fmla="*/ 476515 h 1636349"/>
                  <a:gd name="connsiteX30" fmla="*/ 580006 w 872996"/>
                  <a:gd name="connsiteY30" fmla="*/ 428889 h 1636349"/>
                  <a:gd name="connsiteX31" fmla="*/ 460944 w 872996"/>
                  <a:gd name="connsiteY31" fmla="*/ 388408 h 1636349"/>
                  <a:gd name="connsiteX32" fmla="*/ 606200 w 872996"/>
                  <a:gd name="connsiteY32" fmla="*/ 409840 h 1636349"/>
                  <a:gd name="connsiteX33" fmla="*/ 596675 w 872996"/>
                  <a:gd name="connsiteY33" fmla="*/ 376503 h 1636349"/>
                  <a:gd name="connsiteX34" fmla="*/ 518092 w 872996"/>
                  <a:gd name="connsiteY34" fmla="*/ 340784 h 1636349"/>
                  <a:gd name="connsiteX35" fmla="*/ 618106 w 872996"/>
                  <a:gd name="connsiteY35" fmla="*/ 309827 h 1636349"/>
                  <a:gd name="connsiteX36" fmla="*/ 549050 w 872996"/>
                  <a:gd name="connsiteY36" fmla="*/ 295541 h 1636349"/>
                  <a:gd name="connsiteX37" fmla="*/ 613343 w 872996"/>
                  <a:gd name="connsiteY37" fmla="*/ 269347 h 1636349"/>
                  <a:gd name="connsiteX38" fmla="*/ 639538 w 872996"/>
                  <a:gd name="connsiteY38" fmla="*/ 240772 h 1636349"/>
                  <a:gd name="connsiteX39" fmla="*/ 596675 w 872996"/>
                  <a:gd name="connsiteY39" fmla="*/ 240772 h 1636349"/>
                  <a:gd name="connsiteX40" fmla="*/ 653825 w 872996"/>
                  <a:gd name="connsiteY40" fmla="*/ 209816 h 1636349"/>
                  <a:gd name="connsiteX41" fmla="*/ 691924 w 872996"/>
                  <a:gd name="connsiteY41" fmla="*/ 159809 h 1636349"/>
                  <a:gd name="connsiteX42" fmla="*/ 677636 w 872996"/>
                  <a:gd name="connsiteY42" fmla="*/ 114566 h 1636349"/>
                  <a:gd name="connsiteX43" fmla="*/ 706212 w 872996"/>
                  <a:gd name="connsiteY43" fmla="*/ 126473 h 1636349"/>
                  <a:gd name="connsiteX44" fmla="*/ 694032 w 872996"/>
                  <a:gd name="connsiteY44" fmla="*/ 25348 h 1636349"/>
                  <a:gd name="connsiteX45" fmla="*/ 313305 w 872996"/>
                  <a:gd name="connsiteY45" fmla="*/ 359835 h 1636349"/>
                  <a:gd name="connsiteX46" fmla="*/ 278538 w 872996"/>
                  <a:gd name="connsiteY46" fmla="*/ 379202 h 1636349"/>
                  <a:gd name="connsiteX47" fmla="*/ 689680 w 872996"/>
                  <a:gd name="connsiteY47" fmla="*/ 5413 h 1636349"/>
                  <a:gd name="connsiteX0" fmla="*/ 689680 w 872996"/>
                  <a:gd name="connsiteY0" fmla="*/ 5413 h 1636349"/>
                  <a:gd name="connsiteX1" fmla="*/ 462642 w 872996"/>
                  <a:gd name="connsiteY1" fmla="*/ 169858 h 1636349"/>
                  <a:gd name="connsiteX2" fmla="*/ 257857 w 872996"/>
                  <a:gd name="connsiteY2" fmla="*/ 343076 h 1636349"/>
                  <a:gd name="connsiteX3" fmla="*/ 256292 w 872996"/>
                  <a:gd name="connsiteY3" fmla="*/ 663659 h 1636349"/>
                  <a:gd name="connsiteX4" fmla="*/ 240439 w 872996"/>
                  <a:gd name="connsiteY4" fmla="*/ 1033433 h 1636349"/>
                  <a:gd name="connsiteX5" fmla="*/ 160292 w 872996"/>
                  <a:gd name="connsiteY5" fmla="*/ 1236450 h 1636349"/>
                  <a:gd name="connsiteX6" fmla="*/ 12725 w 872996"/>
                  <a:gd name="connsiteY6" fmla="*/ 1591734 h 1636349"/>
                  <a:gd name="connsiteX7" fmla="*/ 520337 w 872996"/>
                  <a:gd name="connsiteY7" fmla="*/ 1601805 h 1636349"/>
                  <a:gd name="connsiteX8" fmla="*/ 656682 w 872996"/>
                  <a:gd name="connsiteY8" fmla="*/ 1259720 h 1636349"/>
                  <a:gd name="connsiteX9" fmla="*/ 836090 w 872996"/>
                  <a:gd name="connsiteY9" fmla="*/ 941856 h 1636349"/>
                  <a:gd name="connsiteX10" fmla="*/ 792480 w 872996"/>
                  <a:gd name="connsiteY10" fmla="*/ 690533 h 1636349"/>
                  <a:gd name="connsiteX11" fmla="*/ 806905 w 872996"/>
                  <a:gd name="connsiteY11" fmla="*/ 510783 h 1636349"/>
                  <a:gd name="connsiteX12" fmla="*/ 868137 w 872996"/>
                  <a:gd name="connsiteY12" fmla="*/ 307447 h 1636349"/>
                  <a:gd name="connsiteX13" fmla="*/ 872900 w 872996"/>
                  <a:gd name="connsiteY13" fmla="*/ 183622 h 1636349"/>
                  <a:gd name="connsiteX14" fmla="*/ 829832 w 872996"/>
                  <a:gd name="connsiteY14" fmla="*/ 262520 h 1636349"/>
                  <a:gd name="connsiteX15" fmla="*/ 708593 w 872996"/>
                  <a:gd name="connsiteY15" fmla="*/ 238391 h 1636349"/>
                  <a:gd name="connsiteX16" fmla="*/ 727644 w 872996"/>
                  <a:gd name="connsiteY16" fmla="*/ 131233 h 1636349"/>
                  <a:gd name="connsiteX17" fmla="*/ 651443 w 872996"/>
                  <a:gd name="connsiteY17" fmla="*/ 255060 h 1636349"/>
                  <a:gd name="connsiteX18" fmla="*/ 591910 w 872996"/>
                  <a:gd name="connsiteY18" fmla="*/ 462229 h 1636349"/>
                  <a:gd name="connsiteX19" fmla="*/ 449038 w 872996"/>
                  <a:gd name="connsiteY19" fmla="*/ 757502 h 1636349"/>
                  <a:gd name="connsiteX20" fmla="*/ 491898 w 872996"/>
                  <a:gd name="connsiteY20" fmla="*/ 695589 h 1636349"/>
                  <a:gd name="connsiteX21" fmla="*/ 465705 w 872996"/>
                  <a:gd name="connsiteY21" fmla="*/ 676540 h 1636349"/>
                  <a:gd name="connsiteX22" fmla="*/ 546667 w 872996"/>
                  <a:gd name="connsiteY22" fmla="*/ 614628 h 1636349"/>
                  <a:gd name="connsiteX23" fmla="*/ 487137 w 872996"/>
                  <a:gd name="connsiteY23" fmla="*/ 600341 h 1636349"/>
                  <a:gd name="connsiteX24" fmla="*/ 468086 w 872996"/>
                  <a:gd name="connsiteY24" fmla="*/ 567003 h 1636349"/>
                  <a:gd name="connsiteX25" fmla="*/ 549049 w 872996"/>
                  <a:gd name="connsiteY25" fmla="*/ 543191 h 1636349"/>
                  <a:gd name="connsiteX26" fmla="*/ 477612 w 872996"/>
                  <a:gd name="connsiteY26" fmla="*/ 531285 h 1636349"/>
                  <a:gd name="connsiteX27" fmla="*/ 570479 w 872996"/>
                  <a:gd name="connsiteY27" fmla="*/ 521759 h 1636349"/>
                  <a:gd name="connsiteX28" fmla="*/ 427605 w 872996"/>
                  <a:gd name="connsiteY28" fmla="*/ 493186 h 1636349"/>
                  <a:gd name="connsiteX29" fmla="*/ 580005 w 872996"/>
                  <a:gd name="connsiteY29" fmla="*/ 476515 h 1636349"/>
                  <a:gd name="connsiteX30" fmla="*/ 580006 w 872996"/>
                  <a:gd name="connsiteY30" fmla="*/ 428889 h 1636349"/>
                  <a:gd name="connsiteX31" fmla="*/ 460944 w 872996"/>
                  <a:gd name="connsiteY31" fmla="*/ 388408 h 1636349"/>
                  <a:gd name="connsiteX32" fmla="*/ 606200 w 872996"/>
                  <a:gd name="connsiteY32" fmla="*/ 409840 h 1636349"/>
                  <a:gd name="connsiteX33" fmla="*/ 596675 w 872996"/>
                  <a:gd name="connsiteY33" fmla="*/ 376503 h 1636349"/>
                  <a:gd name="connsiteX34" fmla="*/ 518092 w 872996"/>
                  <a:gd name="connsiteY34" fmla="*/ 340784 h 1636349"/>
                  <a:gd name="connsiteX35" fmla="*/ 618106 w 872996"/>
                  <a:gd name="connsiteY35" fmla="*/ 309827 h 1636349"/>
                  <a:gd name="connsiteX36" fmla="*/ 549050 w 872996"/>
                  <a:gd name="connsiteY36" fmla="*/ 295541 h 1636349"/>
                  <a:gd name="connsiteX37" fmla="*/ 613343 w 872996"/>
                  <a:gd name="connsiteY37" fmla="*/ 269347 h 1636349"/>
                  <a:gd name="connsiteX38" fmla="*/ 639538 w 872996"/>
                  <a:gd name="connsiteY38" fmla="*/ 240772 h 1636349"/>
                  <a:gd name="connsiteX39" fmla="*/ 596675 w 872996"/>
                  <a:gd name="connsiteY39" fmla="*/ 240772 h 1636349"/>
                  <a:gd name="connsiteX40" fmla="*/ 653825 w 872996"/>
                  <a:gd name="connsiteY40" fmla="*/ 209816 h 1636349"/>
                  <a:gd name="connsiteX41" fmla="*/ 691924 w 872996"/>
                  <a:gd name="connsiteY41" fmla="*/ 159809 h 1636349"/>
                  <a:gd name="connsiteX42" fmla="*/ 677636 w 872996"/>
                  <a:gd name="connsiteY42" fmla="*/ 114566 h 1636349"/>
                  <a:gd name="connsiteX43" fmla="*/ 706212 w 872996"/>
                  <a:gd name="connsiteY43" fmla="*/ 126473 h 1636349"/>
                  <a:gd name="connsiteX44" fmla="*/ 694032 w 872996"/>
                  <a:gd name="connsiteY44" fmla="*/ 25348 h 1636349"/>
                  <a:gd name="connsiteX45" fmla="*/ 313305 w 872996"/>
                  <a:gd name="connsiteY45" fmla="*/ 359835 h 1636349"/>
                  <a:gd name="connsiteX46" fmla="*/ 278538 w 872996"/>
                  <a:gd name="connsiteY46" fmla="*/ 379202 h 1636349"/>
                  <a:gd name="connsiteX47" fmla="*/ 689680 w 872996"/>
                  <a:gd name="connsiteY47" fmla="*/ 5413 h 1636349"/>
                  <a:gd name="connsiteX0" fmla="*/ 689680 w 872996"/>
                  <a:gd name="connsiteY0" fmla="*/ 5413 h 1636349"/>
                  <a:gd name="connsiteX1" fmla="*/ 462642 w 872996"/>
                  <a:gd name="connsiteY1" fmla="*/ 169858 h 1636349"/>
                  <a:gd name="connsiteX2" fmla="*/ 257857 w 872996"/>
                  <a:gd name="connsiteY2" fmla="*/ 343076 h 1636349"/>
                  <a:gd name="connsiteX3" fmla="*/ 256292 w 872996"/>
                  <a:gd name="connsiteY3" fmla="*/ 663659 h 1636349"/>
                  <a:gd name="connsiteX4" fmla="*/ 240439 w 872996"/>
                  <a:gd name="connsiteY4" fmla="*/ 1033433 h 1636349"/>
                  <a:gd name="connsiteX5" fmla="*/ 160292 w 872996"/>
                  <a:gd name="connsiteY5" fmla="*/ 1236450 h 1636349"/>
                  <a:gd name="connsiteX6" fmla="*/ 12725 w 872996"/>
                  <a:gd name="connsiteY6" fmla="*/ 1591734 h 1636349"/>
                  <a:gd name="connsiteX7" fmla="*/ 520337 w 872996"/>
                  <a:gd name="connsiteY7" fmla="*/ 1601805 h 1636349"/>
                  <a:gd name="connsiteX8" fmla="*/ 656682 w 872996"/>
                  <a:gd name="connsiteY8" fmla="*/ 1259720 h 1636349"/>
                  <a:gd name="connsiteX9" fmla="*/ 836090 w 872996"/>
                  <a:gd name="connsiteY9" fmla="*/ 941856 h 1636349"/>
                  <a:gd name="connsiteX10" fmla="*/ 792480 w 872996"/>
                  <a:gd name="connsiteY10" fmla="*/ 690533 h 1636349"/>
                  <a:gd name="connsiteX11" fmla="*/ 794999 w 872996"/>
                  <a:gd name="connsiteY11" fmla="*/ 520308 h 1636349"/>
                  <a:gd name="connsiteX12" fmla="*/ 868137 w 872996"/>
                  <a:gd name="connsiteY12" fmla="*/ 307447 h 1636349"/>
                  <a:gd name="connsiteX13" fmla="*/ 872900 w 872996"/>
                  <a:gd name="connsiteY13" fmla="*/ 183622 h 1636349"/>
                  <a:gd name="connsiteX14" fmla="*/ 829832 w 872996"/>
                  <a:gd name="connsiteY14" fmla="*/ 262520 h 1636349"/>
                  <a:gd name="connsiteX15" fmla="*/ 708593 w 872996"/>
                  <a:gd name="connsiteY15" fmla="*/ 238391 h 1636349"/>
                  <a:gd name="connsiteX16" fmla="*/ 727644 w 872996"/>
                  <a:gd name="connsiteY16" fmla="*/ 131233 h 1636349"/>
                  <a:gd name="connsiteX17" fmla="*/ 651443 w 872996"/>
                  <a:gd name="connsiteY17" fmla="*/ 255060 h 1636349"/>
                  <a:gd name="connsiteX18" fmla="*/ 591910 w 872996"/>
                  <a:gd name="connsiteY18" fmla="*/ 462229 h 1636349"/>
                  <a:gd name="connsiteX19" fmla="*/ 449038 w 872996"/>
                  <a:gd name="connsiteY19" fmla="*/ 757502 h 1636349"/>
                  <a:gd name="connsiteX20" fmla="*/ 491898 w 872996"/>
                  <a:gd name="connsiteY20" fmla="*/ 695589 h 1636349"/>
                  <a:gd name="connsiteX21" fmla="*/ 465705 w 872996"/>
                  <a:gd name="connsiteY21" fmla="*/ 676540 h 1636349"/>
                  <a:gd name="connsiteX22" fmla="*/ 546667 w 872996"/>
                  <a:gd name="connsiteY22" fmla="*/ 614628 h 1636349"/>
                  <a:gd name="connsiteX23" fmla="*/ 487137 w 872996"/>
                  <a:gd name="connsiteY23" fmla="*/ 600341 h 1636349"/>
                  <a:gd name="connsiteX24" fmla="*/ 468086 w 872996"/>
                  <a:gd name="connsiteY24" fmla="*/ 567003 h 1636349"/>
                  <a:gd name="connsiteX25" fmla="*/ 549049 w 872996"/>
                  <a:gd name="connsiteY25" fmla="*/ 543191 h 1636349"/>
                  <a:gd name="connsiteX26" fmla="*/ 477612 w 872996"/>
                  <a:gd name="connsiteY26" fmla="*/ 531285 h 1636349"/>
                  <a:gd name="connsiteX27" fmla="*/ 570479 w 872996"/>
                  <a:gd name="connsiteY27" fmla="*/ 521759 h 1636349"/>
                  <a:gd name="connsiteX28" fmla="*/ 427605 w 872996"/>
                  <a:gd name="connsiteY28" fmla="*/ 493186 h 1636349"/>
                  <a:gd name="connsiteX29" fmla="*/ 580005 w 872996"/>
                  <a:gd name="connsiteY29" fmla="*/ 476515 h 1636349"/>
                  <a:gd name="connsiteX30" fmla="*/ 580006 w 872996"/>
                  <a:gd name="connsiteY30" fmla="*/ 428889 h 1636349"/>
                  <a:gd name="connsiteX31" fmla="*/ 460944 w 872996"/>
                  <a:gd name="connsiteY31" fmla="*/ 388408 h 1636349"/>
                  <a:gd name="connsiteX32" fmla="*/ 606200 w 872996"/>
                  <a:gd name="connsiteY32" fmla="*/ 409840 h 1636349"/>
                  <a:gd name="connsiteX33" fmla="*/ 596675 w 872996"/>
                  <a:gd name="connsiteY33" fmla="*/ 376503 h 1636349"/>
                  <a:gd name="connsiteX34" fmla="*/ 518092 w 872996"/>
                  <a:gd name="connsiteY34" fmla="*/ 340784 h 1636349"/>
                  <a:gd name="connsiteX35" fmla="*/ 618106 w 872996"/>
                  <a:gd name="connsiteY35" fmla="*/ 309827 h 1636349"/>
                  <a:gd name="connsiteX36" fmla="*/ 549050 w 872996"/>
                  <a:gd name="connsiteY36" fmla="*/ 295541 h 1636349"/>
                  <a:gd name="connsiteX37" fmla="*/ 613343 w 872996"/>
                  <a:gd name="connsiteY37" fmla="*/ 269347 h 1636349"/>
                  <a:gd name="connsiteX38" fmla="*/ 639538 w 872996"/>
                  <a:gd name="connsiteY38" fmla="*/ 240772 h 1636349"/>
                  <a:gd name="connsiteX39" fmla="*/ 596675 w 872996"/>
                  <a:gd name="connsiteY39" fmla="*/ 240772 h 1636349"/>
                  <a:gd name="connsiteX40" fmla="*/ 653825 w 872996"/>
                  <a:gd name="connsiteY40" fmla="*/ 209816 h 1636349"/>
                  <a:gd name="connsiteX41" fmla="*/ 691924 w 872996"/>
                  <a:gd name="connsiteY41" fmla="*/ 159809 h 1636349"/>
                  <a:gd name="connsiteX42" fmla="*/ 677636 w 872996"/>
                  <a:gd name="connsiteY42" fmla="*/ 114566 h 1636349"/>
                  <a:gd name="connsiteX43" fmla="*/ 706212 w 872996"/>
                  <a:gd name="connsiteY43" fmla="*/ 126473 h 1636349"/>
                  <a:gd name="connsiteX44" fmla="*/ 694032 w 872996"/>
                  <a:gd name="connsiteY44" fmla="*/ 25348 h 1636349"/>
                  <a:gd name="connsiteX45" fmla="*/ 313305 w 872996"/>
                  <a:gd name="connsiteY45" fmla="*/ 359835 h 1636349"/>
                  <a:gd name="connsiteX46" fmla="*/ 278538 w 872996"/>
                  <a:gd name="connsiteY46" fmla="*/ 379202 h 1636349"/>
                  <a:gd name="connsiteX47" fmla="*/ 689680 w 872996"/>
                  <a:gd name="connsiteY47" fmla="*/ 5413 h 1636349"/>
                  <a:gd name="connsiteX0" fmla="*/ 689680 w 872996"/>
                  <a:gd name="connsiteY0" fmla="*/ 5413 h 1636349"/>
                  <a:gd name="connsiteX1" fmla="*/ 462642 w 872996"/>
                  <a:gd name="connsiteY1" fmla="*/ 169858 h 1636349"/>
                  <a:gd name="connsiteX2" fmla="*/ 257857 w 872996"/>
                  <a:gd name="connsiteY2" fmla="*/ 343076 h 1636349"/>
                  <a:gd name="connsiteX3" fmla="*/ 256292 w 872996"/>
                  <a:gd name="connsiteY3" fmla="*/ 663659 h 1636349"/>
                  <a:gd name="connsiteX4" fmla="*/ 240439 w 872996"/>
                  <a:gd name="connsiteY4" fmla="*/ 1033433 h 1636349"/>
                  <a:gd name="connsiteX5" fmla="*/ 160292 w 872996"/>
                  <a:gd name="connsiteY5" fmla="*/ 1236450 h 1636349"/>
                  <a:gd name="connsiteX6" fmla="*/ 12725 w 872996"/>
                  <a:gd name="connsiteY6" fmla="*/ 1591734 h 1636349"/>
                  <a:gd name="connsiteX7" fmla="*/ 520337 w 872996"/>
                  <a:gd name="connsiteY7" fmla="*/ 1601805 h 1636349"/>
                  <a:gd name="connsiteX8" fmla="*/ 656682 w 872996"/>
                  <a:gd name="connsiteY8" fmla="*/ 1259720 h 1636349"/>
                  <a:gd name="connsiteX9" fmla="*/ 836090 w 872996"/>
                  <a:gd name="connsiteY9" fmla="*/ 941856 h 1636349"/>
                  <a:gd name="connsiteX10" fmla="*/ 792480 w 872996"/>
                  <a:gd name="connsiteY10" fmla="*/ 690533 h 1636349"/>
                  <a:gd name="connsiteX11" fmla="*/ 794999 w 872996"/>
                  <a:gd name="connsiteY11" fmla="*/ 520308 h 1636349"/>
                  <a:gd name="connsiteX12" fmla="*/ 868137 w 872996"/>
                  <a:gd name="connsiteY12" fmla="*/ 307447 h 1636349"/>
                  <a:gd name="connsiteX13" fmla="*/ 872900 w 872996"/>
                  <a:gd name="connsiteY13" fmla="*/ 183622 h 1636349"/>
                  <a:gd name="connsiteX14" fmla="*/ 829832 w 872996"/>
                  <a:gd name="connsiteY14" fmla="*/ 262520 h 1636349"/>
                  <a:gd name="connsiteX15" fmla="*/ 708593 w 872996"/>
                  <a:gd name="connsiteY15" fmla="*/ 238391 h 1636349"/>
                  <a:gd name="connsiteX16" fmla="*/ 727644 w 872996"/>
                  <a:gd name="connsiteY16" fmla="*/ 131233 h 1636349"/>
                  <a:gd name="connsiteX17" fmla="*/ 651443 w 872996"/>
                  <a:gd name="connsiteY17" fmla="*/ 255060 h 1636349"/>
                  <a:gd name="connsiteX18" fmla="*/ 591910 w 872996"/>
                  <a:gd name="connsiteY18" fmla="*/ 462229 h 1636349"/>
                  <a:gd name="connsiteX19" fmla="*/ 449038 w 872996"/>
                  <a:gd name="connsiteY19" fmla="*/ 757502 h 1636349"/>
                  <a:gd name="connsiteX20" fmla="*/ 491898 w 872996"/>
                  <a:gd name="connsiteY20" fmla="*/ 695589 h 1636349"/>
                  <a:gd name="connsiteX21" fmla="*/ 465705 w 872996"/>
                  <a:gd name="connsiteY21" fmla="*/ 676540 h 1636349"/>
                  <a:gd name="connsiteX22" fmla="*/ 546667 w 872996"/>
                  <a:gd name="connsiteY22" fmla="*/ 614628 h 1636349"/>
                  <a:gd name="connsiteX23" fmla="*/ 487137 w 872996"/>
                  <a:gd name="connsiteY23" fmla="*/ 600341 h 1636349"/>
                  <a:gd name="connsiteX24" fmla="*/ 468086 w 872996"/>
                  <a:gd name="connsiteY24" fmla="*/ 567003 h 1636349"/>
                  <a:gd name="connsiteX25" fmla="*/ 549049 w 872996"/>
                  <a:gd name="connsiteY25" fmla="*/ 543191 h 1636349"/>
                  <a:gd name="connsiteX26" fmla="*/ 477612 w 872996"/>
                  <a:gd name="connsiteY26" fmla="*/ 531285 h 1636349"/>
                  <a:gd name="connsiteX27" fmla="*/ 570479 w 872996"/>
                  <a:gd name="connsiteY27" fmla="*/ 521759 h 1636349"/>
                  <a:gd name="connsiteX28" fmla="*/ 427605 w 872996"/>
                  <a:gd name="connsiteY28" fmla="*/ 493186 h 1636349"/>
                  <a:gd name="connsiteX29" fmla="*/ 580005 w 872996"/>
                  <a:gd name="connsiteY29" fmla="*/ 476515 h 1636349"/>
                  <a:gd name="connsiteX30" fmla="*/ 580006 w 872996"/>
                  <a:gd name="connsiteY30" fmla="*/ 428889 h 1636349"/>
                  <a:gd name="connsiteX31" fmla="*/ 460944 w 872996"/>
                  <a:gd name="connsiteY31" fmla="*/ 388408 h 1636349"/>
                  <a:gd name="connsiteX32" fmla="*/ 606200 w 872996"/>
                  <a:gd name="connsiteY32" fmla="*/ 409840 h 1636349"/>
                  <a:gd name="connsiteX33" fmla="*/ 596675 w 872996"/>
                  <a:gd name="connsiteY33" fmla="*/ 376503 h 1636349"/>
                  <a:gd name="connsiteX34" fmla="*/ 518092 w 872996"/>
                  <a:gd name="connsiteY34" fmla="*/ 340784 h 1636349"/>
                  <a:gd name="connsiteX35" fmla="*/ 618106 w 872996"/>
                  <a:gd name="connsiteY35" fmla="*/ 309827 h 1636349"/>
                  <a:gd name="connsiteX36" fmla="*/ 549050 w 872996"/>
                  <a:gd name="connsiteY36" fmla="*/ 295541 h 1636349"/>
                  <a:gd name="connsiteX37" fmla="*/ 613343 w 872996"/>
                  <a:gd name="connsiteY37" fmla="*/ 269347 h 1636349"/>
                  <a:gd name="connsiteX38" fmla="*/ 639538 w 872996"/>
                  <a:gd name="connsiteY38" fmla="*/ 240772 h 1636349"/>
                  <a:gd name="connsiteX39" fmla="*/ 596675 w 872996"/>
                  <a:gd name="connsiteY39" fmla="*/ 240772 h 1636349"/>
                  <a:gd name="connsiteX40" fmla="*/ 653825 w 872996"/>
                  <a:gd name="connsiteY40" fmla="*/ 209816 h 1636349"/>
                  <a:gd name="connsiteX41" fmla="*/ 691924 w 872996"/>
                  <a:gd name="connsiteY41" fmla="*/ 159809 h 1636349"/>
                  <a:gd name="connsiteX42" fmla="*/ 677636 w 872996"/>
                  <a:gd name="connsiteY42" fmla="*/ 114566 h 1636349"/>
                  <a:gd name="connsiteX43" fmla="*/ 706212 w 872996"/>
                  <a:gd name="connsiteY43" fmla="*/ 126473 h 1636349"/>
                  <a:gd name="connsiteX44" fmla="*/ 694032 w 872996"/>
                  <a:gd name="connsiteY44" fmla="*/ 25348 h 1636349"/>
                  <a:gd name="connsiteX45" fmla="*/ 313305 w 872996"/>
                  <a:gd name="connsiteY45" fmla="*/ 359835 h 1636349"/>
                  <a:gd name="connsiteX46" fmla="*/ 278538 w 872996"/>
                  <a:gd name="connsiteY46" fmla="*/ 379202 h 1636349"/>
                  <a:gd name="connsiteX47" fmla="*/ 689680 w 872996"/>
                  <a:gd name="connsiteY47" fmla="*/ 5413 h 1636349"/>
                  <a:gd name="connsiteX0" fmla="*/ 689680 w 872996"/>
                  <a:gd name="connsiteY0" fmla="*/ 5413 h 1636349"/>
                  <a:gd name="connsiteX1" fmla="*/ 462642 w 872996"/>
                  <a:gd name="connsiteY1" fmla="*/ 169858 h 1636349"/>
                  <a:gd name="connsiteX2" fmla="*/ 257857 w 872996"/>
                  <a:gd name="connsiteY2" fmla="*/ 343076 h 1636349"/>
                  <a:gd name="connsiteX3" fmla="*/ 256292 w 872996"/>
                  <a:gd name="connsiteY3" fmla="*/ 663659 h 1636349"/>
                  <a:gd name="connsiteX4" fmla="*/ 240439 w 872996"/>
                  <a:gd name="connsiteY4" fmla="*/ 1033433 h 1636349"/>
                  <a:gd name="connsiteX5" fmla="*/ 160292 w 872996"/>
                  <a:gd name="connsiteY5" fmla="*/ 1236450 h 1636349"/>
                  <a:gd name="connsiteX6" fmla="*/ 12725 w 872996"/>
                  <a:gd name="connsiteY6" fmla="*/ 1591734 h 1636349"/>
                  <a:gd name="connsiteX7" fmla="*/ 520337 w 872996"/>
                  <a:gd name="connsiteY7" fmla="*/ 1601805 h 1636349"/>
                  <a:gd name="connsiteX8" fmla="*/ 656682 w 872996"/>
                  <a:gd name="connsiteY8" fmla="*/ 1259720 h 1636349"/>
                  <a:gd name="connsiteX9" fmla="*/ 826565 w 872996"/>
                  <a:gd name="connsiteY9" fmla="*/ 937094 h 1636349"/>
                  <a:gd name="connsiteX10" fmla="*/ 792480 w 872996"/>
                  <a:gd name="connsiteY10" fmla="*/ 690533 h 1636349"/>
                  <a:gd name="connsiteX11" fmla="*/ 794999 w 872996"/>
                  <a:gd name="connsiteY11" fmla="*/ 520308 h 1636349"/>
                  <a:gd name="connsiteX12" fmla="*/ 868137 w 872996"/>
                  <a:gd name="connsiteY12" fmla="*/ 307447 h 1636349"/>
                  <a:gd name="connsiteX13" fmla="*/ 872900 w 872996"/>
                  <a:gd name="connsiteY13" fmla="*/ 183622 h 1636349"/>
                  <a:gd name="connsiteX14" fmla="*/ 829832 w 872996"/>
                  <a:gd name="connsiteY14" fmla="*/ 262520 h 1636349"/>
                  <a:gd name="connsiteX15" fmla="*/ 708593 w 872996"/>
                  <a:gd name="connsiteY15" fmla="*/ 238391 h 1636349"/>
                  <a:gd name="connsiteX16" fmla="*/ 727644 w 872996"/>
                  <a:gd name="connsiteY16" fmla="*/ 131233 h 1636349"/>
                  <a:gd name="connsiteX17" fmla="*/ 651443 w 872996"/>
                  <a:gd name="connsiteY17" fmla="*/ 255060 h 1636349"/>
                  <a:gd name="connsiteX18" fmla="*/ 591910 w 872996"/>
                  <a:gd name="connsiteY18" fmla="*/ 462229 h 1636349"/>
                  <a:gd name="connsiteX19" fmla="*/ 449038 w 872996"/>
                  <a:gd name="connsiteY19" fmla="*/ 757502 h 1636349"/>
                  <a:gd name="connsiteX20" fmla="*/ 491898 w 872996"/>
                  <a:gd name="connsiteY20" fmla="*/ 695589 h 1636349"/>
                  <a:gd name="connsiteX21" fmla="*/ 465705 w 872996"/>
                  <a:gd name="connsiteY21" fmla="*/ 676540 h 1636349"/>
                  <a:gd name="connsiteX22" fmla="*/ 546667 w 872996"/>
                  <a:gd name="connsiteY22" fmla="*/ 614628 h 1636349"/>
                  <a:gd name="connsiteX23" fmla="*/ 487137 w 872996"/>
                  <a:gd name="connsiteY23" fmla="*/ 600341 h 1636349"/>
                  <a:gd name="connsiteX24" fmla="*/ 468086 w 872996"/>
                  <a:gd name="connsiteY24" fmla="*/ 567003 h 1636349"/>
                  <a:gd name="connsiteX25" fmla="*/ 549049 w 872996"/>
                  <a:gd name="connsiteY25" fmla="*/ 543191 h 1636349"/>
                  <a:gd name="connsiteX26" fmla="*/ 477612 w 872996"/>
                  <a:gd name="connsiteY26" fmla="*/ 531285 h 1636349"/>
                  <a:gd name="connsiteX27" fmla="*/ 570479 w 872996"/>
                  <a:gd name="connsiteY27" fmla="*/ 521759 h 1636349"/>
                  <a:gd name="connsiteX28" fmla="*/ 427605 w 872996"/>
                  <a:gd name="connsiteY28" fmla="*/ 493186 h 1636349"/>
                  <a:gd name="connsiteX29" fmla="*/ 580005 w 872996"/>
                  <a:gd name="connsiteY29" fmla="*/ 476515 h 1636349"/>
                  <a:gd name="connsiteX30" fmla="*/ 580006 w 872996"/>
                  <a:gd name="connsiteY30" fmla="*/ 428889 h 1636349"/>
                  <a:gd name="connsiteX31" fmla="*/ 460944 w 872996"/>
                  <a:gd name="connsiteY31" fmla="*/ 388408 h 1636349"/>
                  <a:gd name="connsiteX32" fmla="*/ 606200 w 872996"/>
                  <a:gd name="connsiteY32" fmla="*/ 409840 h 1636349"/>
                  <a:gd name="connsiteX33" fmla="*/ 596675 w 872996"/>
                  <a:gd name="connsiteY33" fmla="*/ 376503 h 1636349"/>
                  <a:gd name="connsiteX34" fmla="*/ 518092 w 872996"/>
                  <a:gd name="connsiteY34" fmla="*/ 340784 h 1636349"/>
                  <a:gd name="connsiteX35" fmla="*/ 618106 w 872996"/>
                  <a:gd name="connsiteY35" fmla="*/ 309827 h 1636349"/>
                  <a:gd name="connsiteX36" fmla="*/ 549050 w 872996"/>
                  <a:gd name="connsiteY36" fmla="*/ 295541 h 1636349"/>
                  <a:gd name="connsiteX37" fmla="*/ 613343 w 872996"/>
                  <a:gd name="connsiteY37" fmla="*/ 269347 h 1636349"/>
                  <a:gd name="connsiteX38" fmla="*/ 639538 w 872996"/>
                  <a:gd name="connsiteY38" fmla="*/ 240772 h 1636349"/>
                  <a:gd name="connsiteX39" fmla="*/ 596675 w 872996"/>
                  <a:gd name="connsiteY39" fmla="*/ 240772 h 1636349"/>
                  <a:gd name="connsiteX40" fmla="*/ 653825 w 872996"/>
                  <a:gd name="connsiteY40" fmla="*/ 209816 h 1636349"/>
                  <a:gd name="connsiteX41" fmla="*/ 691924 w 872996"/>
                  <a:gd name="connsiteY41" fmla="*/ 159809 h 1636349"/>
                  <a:gd name="connsiteX42" fmla="*/ 677636 w 872996"/>
                  <a:gd name="connsiteY42" fmla="*/ 114566 h 1636349"/>
                  <a:gd name="connsiteX43" fmla="*/ 706212 w 872996"/>
                  <a:gd name="connsiteY43" fmla="*/ 126473 h 1636349"/>
                  <a:gd name="connsiteX44" fmla="*/ 694032 w 872996"/>
                  <a:gd name="connsiteY44" fmla="*/ 25348 h 1636349"/>
                  <a:gd name="connsiteX45" fmla="*/ 313305 w 872996"/>
                  <a:gd name="connsiteY45" fmla="*/ 359835 h 1636349"/>
                  <a:gd name="connsiteX46" fmla="*/ 278538 w 872996"/>
                  <a:gd name="connsiteY46" fmla="*/ 379202 h 1636349"/>
                  <a:gd name="connsiteX47" fmla="*/ 689680 w 872996"/>
                  <a:gd name="connsiteY47" fmla="*/ 5413 h 1636349"/>
                  <a:gd name="connsiteX0" fmla="*/ 689680 w 872996"/>
                  <a:gd name="connsiteY0" fmla="*/ 5413 h 1636349"/>
                  <a:gd name="connsiteX1" fmla="*/ 462642 w 872996"/>
                  <a:gd name="connsiteY1" fmla="*/ 169858 h 1636349"/>
                  <a:gd name="connsiteX2" fmla="*/ 257857 w 872996"/>
                  <a:gd name="connsiteY2" fmla="*/ 343076 h 1636349"/>
                  <a:gd name="connsiteX3" fmla="*/ 256292 w 872996"/>
                  <a:gd name="connsiteY3" fmla="*/ 663659 h 1636349"/>
                  <a:gd name="connsiteX4" fmla="*/ 240439 w 872996"/>
                  <a:gd name="connsiteY4" fmla="*/ 1033433 h 1636349"/>
                  <a:gd name="connsiteX5" fmla="*/ 160292 w 872996"/>
                  <a:gd name="connsiteY5" fmla="*/ 1236450 h 1636349"/>
                  <a:gd name="connsiteX6" fmla="*/ 12725 w 872996"/>
                  <a:gd name="connsiteY6" fmla="*/ 1591734 h 1636349"/>
                  <a:gd name="connsiteX7" fmla="*/ 520337 w 872996"/>
                  <a:gd name="connsiteY7" fmla="*/ 1601805 h 1636349"/>
                  <a:gd name="connsiteX8" fmla="*/ 656682 w 872996"/>
                  <a:gd name="connsiteY8" fmla="*/ 1259720 h 1636349"/>
                  <a:gd name="connsiteX9" fmla="*/ 826565 w 872996"/>
                  <a:gd name="connsiteY9" fmla="*/ 937094 h 1636349"/>
                  <a:gd name="connsiteX10" fmla="*/ 785336 w 872996"/>
                  <a:gd name="connsiteY10" fmla="*/ 690533 h 1636349"/>
                  <a:gd name="connsiteX11" fmla="*/ 794999 w 872996"/>
                  <a:gd name="connsiteY11" fmla="*/ 520308 h 1636349"/>
                  <a:gd name="connsiteX12" fmla="*/ 868137 w 872996"/>
                  <a:gd name="connsiteY12" fmla="*/ 307447 h 1636349"/>
                  <a:gd name="connsiteX13" fmla="*/ 872900 w 872996"/>
                  <a:gd name="connsiteY13" fmla="*/ 183622 h 1636349"/>
                  <a:gd name="connsiteX14" fmla="*/ 829832 w 872996"/>
                  <a:gd name="connsiteY14" fmla="*/ 262520 h 1636349"/>
                  <a:gd name="connsiteX15" fmla="*/ 708593 w 872996"/>
                  <a:gd name="connsiteY15" fmla="*/ 238391 h 1636349"/>
                  <a:gd name="connsiteX16" fmla="*/ 727644 w 872996"/>
                  <a:gd name="connsiteY16" fmla="*/ 131233 h 1636349"/>
                  <a:gd name="connsiteX17" fmla="*/ 651443 w 872996"/>
                  <a:gd name="connsiteY17" fmla="*/ 255060 h 1636349"/>
                  <a:gd name="connsiteX18" fmla="*/ 591910 w 872996"/>
                  <a:gd name="connsiteY18" fmla="*/ 462229 h 1636349"/>
                  <a:gd name="connsiteX19" fmla="*/ 449038 w 872996"/>
                  <a:gd name="connsiteY19" fmla="*/ 757502 h 1636349"/>
                  <a:gd name="connsiteX20" fmla="*/ 491898 w 872996"/>
                  <a:gd name="connsiteY20" fmla="*/ 695589 h 1636349"/>
                  <a:gd name="connsiteX21" fmla="*/ 465705 w 872996"/>
                  <a:gd name="connsiteY21" fmla="*/ 676540 h 1636349"/>
                  <a:gd name="connsiteX22" fmla="*/ 546667 w 872996"/>
                  <a:gd name="connsiteY22" fmla="*/ 614628 h 1636349"/>
                  <a:gd name="connsiteX23" fmla="*/ 487137 w 872996"/>
                  <a:gd name="connsiteY23" fmla="*/ 600341 h 1636349"/>
                  <a:gd name="connsiteX24" fmla="*/ 468086 w 872996"/>
                  <a:gd name="connsiteY24" fmla="*/ 567003 h 1636349"/>
                  <a:gd name="connsiteX25" fmla="*/ 549049 w 872996"/>
                  <a:gd name="connsiteY25" fmla="*/ 543191 h 1636349"/>
                  <a:gd name="connsiteX26" fmla="*/ 477612 w 872996"/>
                  <a:gd name="connsiteY26" fmla="*/ 531285 h 1636349"/>
                  <a:gd name="connsiteX27" fmla="*/ 570479 w 872996"/>
                  <a:gd name="connsiteY27" fmla="*/ 521759 h 1636349"/>
                  <a:gd name="connsiteX28" fmla="*/ 427605 w 872996"/>
                  <a:gd name="connsiteY28" fmla="*/ 493186 h 1636349"/>
                  <a:gd name="connsiteX29" fmla="*/ 580005 w 872996"/>
                  <a:gd name="connsiteY29" fmla="*/ 476515 h 1636349"/>
                  <a:gd name="connsiteX30" fmla="*/ 580006 w 872996"/>
                  <a:gd name="connsiteY30" fmla="*/ 428889 h 1636349"/>
                  <a:gd name="connsiteX31" fmla="*/ 460944 w 872996"/>
                  <a:gd name="connsiteY31" fmla="*/ 388408 h 1636349"/>
                  <a:gd name="connsiteX32" fmla="*/ 606200 w 872996"/>
                  <a:gd name="connsiteY32" fmla="*/ 409840 h 1636349"/>
                  <a:gd name="connsiteX33" fmla="*/ 596675 w 872996"/>
                  <a:gd name="connsiteY33" fmla="*/ 376503 h 1636349"/>
                  <a:gd name="connsiteX34" fmla="*/ 518092 w 872996"/>
                  <a:gd name="connsiteY34" fmla="*/ 340784 h 1636349"/>
                  <a:gd name="connsiteX35" fmla="*/ 618106 w 872996"/>
                  <a:gd name="connsiteY35" fmla="*/ 309827 h 1636349"/>
                  <a:gd name="connsiteX36" fmla="*/ 549050 w 872996"/>
                  <a:gd name="connsiteY36" fmla="*/ 295541 h 1636349"/>
                  <a:gd name="connsiteX37" fmla="*/ 613343 w 872996"/>
                  <a:gd name="connsiteY37" fmla="*/ 269347 h 1636349"/>
                  <a:gd name="connsiteX38" fmla="*/ 639538 w 872996"/>
                  <a:gd name="connsiteY38" fmla="*/ 240772 h 1636349"/>
                  <a:gd name="connsiteX39" fmla="*/ 596675 w 872996"/>
                  <a:gd name="connsiteY39" fmla="*/ 240772 h 1636349"/>
                  <a:gd name="connsiteX40" fmla="*/ 653825 w 872996"/>
                  <a:gd name="connsiteY40" fmla="*/ 209816 h 1636349"/>
                  <a:gd name="connsiteX41" fmla="*/ 691924 w 872996"/>
                  <a:gd name="connsiteY41" fmla="*/ 159809 h 1636349"/>
                  <a:gd name="connsiteX42" fmla="*/ 677636 w 872996"/>
                  <a:gd name="connsiteY42" fmla="*/ 114566 h 1636349"/>
                  <a:gd name="connsiteX43" fmla="*/ 706212 w 872996"/>
                  <a:gd name="connsiteY43" fmla="*/ 126473 h 1636349"/>
                  <a:gd name="connsiteX44" fmla="*/ 694032 w 872996"/>
                  <a:gd name="connsiteY44" fmla="*/ 25348 h 1636349"/>
                  <a:gd name="connsiteX45" fmla="*/ 313305 w 872996"/>
                  <a:gd name="connsiteY45" fmla="*/ 359835 h 1636349"/>
                  <a:gd name="connsiteX46" fmla="*/ 278538 w 872996"/>
                  <a:gd name="connsiteY46" fmla="*/ 379202 h 1636349"/>
                  <a:gd name="connsiteX47" fmla="*/ 689680 w 872996"/>
                  <a:gd name="connsiteY47" fmla="*/ 5413 h 1636349"/>
                  <a:gd name="connsiteX0" fmla="*/ 689680 w 872996"/>
                  <a:gd name="connsiteY0" fmla="*/ 5413 h 1636349"/>
                  <a:gd name="connsiteX1" fmla="*/ 462642 w 872996"/>
                  <a:gd name="connsiteY1" fmla="*/ 169858 h 1636349"/>
                  <a:gd name="connsiteX2" fmla="*/ 257857 w 872996"/>
                  <a:gd name="connsiteY2" fmla="*/ 343076 h 1636349"/>
                  <a:gd name="connsiteX3" fmla="*/ 256292 w 872996"/>
                  <a:gd name="connsiteY3" fmla="*/ 663659 h 1636349"/>
                  <a:gd name="connsiteX4" fmla="*/ 240439 w 872996"/>
                  <a:gd name="connsiteY4" fmla="*/ 1033433 h 1636349"/>
                  <a:gd name="connsiteX5" fmla="*/ 160292 w 872996"/>
                  <a:gd name="connsiteY5" fmla="*/ 1236450 h 1636349"/>
                  <a:gd name="connsiteX6" fmla="*/ 12725 w 872996"/>
                  <a:gd name="connsiteY6" fmla="*/ 1591734 h 1636349"/>
                  <a:gd name="connsiteX7" fmla="*/ 520337 w 872996"/>
                  <a:gd name="connsiteY7" fmla="*/ 1601805 h 1636349"/>
                  <a:gd name="connsiteX8" fmla="*/ 642395 w 872996"/>
                  <a:gd name="connsiteY8" fmla="*/ 1262102 h 1636349"/>
                  <a:gd name="connsiteX9" fmla="*/ 826565 w 872996"/>
                  <a:gd name="connsiteY9" fmla="*/ 937094 h 1636349"/>
                  <a:gd name="connsiteX10" fmla="*/ 785336 w 872996"/>
                  <a:gd name="connsiteY10" fmla="*/ 690533 h 1636349"/>
                  <a:gd name="connsiteX11" fmla="*/ 794999 w 872996"/>
                  <a:gd name="connsiteY11" fmla="*/ 520308 h 1636349"/>
                  <a:gd name="connsiteX12" fmla="*/ 868137 w 872996"/>
                  <a:gd name="connsiteY12" fmla="*/ 307447 h 1636349"/>
                  <a:gd name="connsiteX13" fmla="*/ 872900 w 872996"/>
                  <a:gd name="connsiteY13" fmla="*/ 183622 h 1636349"/>
                  <a:gd name="connsiteX14" fmla="*/ 829832 w 872996"/>
                  <a:gd name="connsiteY14" fmla="*/ 262520 h 1636349"/>
                  <a:gd name="connsiteX15" fmla="*/ 708593 w 872996"/>
                  <a:gd name="connsiteY15" fmla="*/ 238391 h 1636349"/>
                  <a:gd name="connsiteX16" fmla="*/ 727644 w 872996"/>
                  <a:gd name="connsiteY16" fmla="*/ 131233 h 1636349"/>
                  <a:gd name="connsiteX17" fmla="*/ 651443 w 872996"/>
                  <a:gd name="connsiteY17" fmla="*/ 255060 h 1636349"/>
                  <a:gd name="connsiteX18" fmla="*/ 591910 w 872996"/>
                  <a:gd name="connsiteY18" fmla="*/ 462229 h 1636349"/>
                  <a:gd name="connsiteX19" fmla="*/ 449038 w 872996"/>
                  <a:gd name="connsiteY19" fmla="*/ 757502 h 1636349"/>
                  <a:gd name="connsiteX20" fmla="*/ 491898 w 872996"/>
                  <a:gd name="connsiteY20" fmla="*/ 695589 h 1636349"/>
                  <a:gd name="connsiteX21" fmla="*/ 465705 w 872996"/>
                  <a:gd name="connsiteY21" fmla="*/ 676540 h 1636349"/>
                  <a:gd name="connsiteX22" fmla="*/ 546667 w 872996"/>
                  <a:gd name="connsiteY22" fmla="*/ 614628 h 1636349"/>
                  <a:gd name="connsiteX23" fmla="*/ 487137 w 872996"/>
                  <a:gd name="connsiteY23" fmla="*/ 600341 h 1636349"/>
                  <a:gd name="connsiteX24" fmla="*/ 468086 w 872996"/>
                  <a:gd name="connsiteY24" fmla="*/ 567003 h 1636349"/>
                  <a:gd name="connsiteX25" fmla="*/ 549049 w 872996"/>
                  <a:gd name="connsiteY25" fmla="*/ 543191 h 1636349"/>
                  <a:gd name="connsiteX26" fmla="*/ 477612 w 872996"/>
                  <a:gd name="connsiteY26" fmla="*/ 531285 h 1636349"/>
                  <a:gd name="connsiteX27" fmla="*/ 570479 w 872996"/>
                  <a:gd name="connsiteY27" fmla="*/ 521759 h 1636349"/>
                  <a:gd name="connsiteX28" fmla="*/ 427605 w 872996"/>
                  <a:gd name="connsiteY28" fmla="*/ 493186 h 1636349"/>
                  <a:gd name="connsiteX29" fmla="*/ 580005 w 872996"/>
                  <a:gd name="connsiteY29" fmla="*/ 476515 h 1636349"/>
                  <a:gd name="connsiteX30" fmla="*/ 580006 w 872996"/>
                  <a:gd name="connsiteY30" fmla="*/ 428889 h 1636349"/>
                  <a:gd name="connsiteX31" fmla="*/ 460944 w 872996"/>
                  <a:gd name="connsiteY31" fmla="*/ 388408 h 1636349"/>
                  <a:gd name="connsiteX32" fmla="*/ 606200 w 872996"/>
                  <a:gd name="connsiteY32" fmla="*/ 409840 h 1636349"/>
                  <a:gd name="connsiteX33" fmla="*/ 596675 w 872996"/>
                  <a:gd name="connsiteY33" fmla="*/ 376503 h 1636349"/>
                  <a:gd name="connsiteX34" fmla="*/ 518092 w 872996"/>
                  <a:gd name="connsiteY34" fmla="*/ 340784 h 1636349"/>
                  <a:gd name="connsiteX35" fmla="*/ 618106 w 872996"/>
                  <a:gd name="connsiteY35" fmla="*/ 309827 h 1636349"/>
                  <a:gd name="connsiteX36" fmla="*/ 549050 w 872996"/>
                  <a:gd name="connsiteY36" fmla="*/ 295541 h 1636349"/>
                  <a:gd name="connsiteX37" fmla="*/ 613343 w 872996"/>
                  <a:gd name="connsiteY37" fmla="*/ 269347 h 1636349"/>
                  <a:gd name="connsiteX38" fmla="*/ 639538 w 872996"/>
                  <a:gd name="connsiteY38" fmla="*/ 240772 h 1636349"/>
                  <a:gd name="connsiteX39" fmla="*/ 596675 w 872996"/>
                  <a:gd name="connsiteY39" fmla="*/ 240772 h 1636349"/>
                  <a:gd name="connsiteX40" fmla="*/ 653825 w 872996"/>
                  <a:gd name="connsiteY40" fmla="*/ 209816 h 1636349"/>
                  <a:gd name="connsiteX41" fmla="*/ 691924 w 872996"/>
                  <a:gd name="connsiteY41" fmla="*/ 159809 h 1636349"/>
                  <a:gd name="connsiteX42" fmla="*/ 677636 w 872996"/>
                  <a:gd name="connsiteY42" fmla="*/ 114566 h 1636349"/>
                  <a:gd name="connsiteX43" fmla="*/ 706212 w 872996"/>
                  <a:gd name="connsiteY43" fmla="*/ 126473 h 1636349"/>
                  <a:gd name="connsiteX44" fmla="*/ 694032 w 872996"/>
                  <a:gd name="connsiteY44" fmla="*/ 25348 h 1636349"/>
                  <a:gd name="connsiteX45" fmla="*/ 313305 w 872996"/>
                  <a:gd name="connsiteY45" fmla="*/ 359835 h 1636349"/>
                  <a:gd name="connsiteX46" fmla="*/ 278538 w 872996"/>
                  <a:gd name="connsiteY46" fmla="*/ 379202 h 1636349"/>
                  <a:gd name="connsiteX47" fmla="*/ 689680 w 872996"/>
                  <a:gd name="connsiteY47" fmla="*/ 5413 h 1636349"/>
                  <a:gd name="connsiteX0" fmla="*/ 688647 w 871963"/>
                  <a:gd name="connsiteY0" fmla="*/ 5413 h 1636058"/>
                  <a:gd name="connsiteX1" fmla="*/ 461609 w 871963"/>
                  <a:gd name="connsiteY1" fmla="*/ 169858 h 1636058"/>
                  <a:gd name="connsiteX2" fmla="*/ 256824 w 871963"/>
                  <a:gd name="connsiteY2" fmla="*/ 343076 h 1636058"/>
                  <a:gd name="connsiteX3" fmla="*/ 255259 w 871963"/>
                  <a:gd name="connsiteY3" fmla="*/ 663659 h 1636058"/>
                  <a:gd name="connsiteX4" fmla="*/ 239406 w 871963"/>
                  <a:gd name="connsiteY4" fmla="*/ 1033433 h 1636058"/>
                  <a:gd name="connsiteX5" fmla="*/ 168784 w 871963"/>
                  <a:gd name="connsiteY5" fmla="*/ 1241212 h 1636058"/>
                  <a:gd name="connsiteX6" fmla="*/ 11692 w 871963"/>
                  <a:gd name="connsiteY6" fmla="*/ 1591734 h 1636058"/>
                  <a:gd name="connsiteX7" fmla="*/ 519304 w 871963"/>
                  <a:gd name="connsiteY7" fmla="*/ 1601805 h 1636058"/>
                  <a:gd name="connsiteX8" fmla="*/ 641362 w 871963"/>
                  <a:gd name="connsiteY8" fmla="*/ 1262102 h 1636058"/>
                  <a:gd name="connsiteX9" fmla="*/ 825532 w 871963"/>
                  <a:gd name="connsiteY9" fmla="*/ 937094 h 1636058"/>
                  <a:gd name="connsiteX10" fmla="*/ 784303 w 871963"/>
                  <a:gd name="connsiteY10" fmla="*/ 690533 h 1636058"/>
                  <a:gd name="connsiteX11" fmla="*/ 793966 w 871963"/>
                  <a:gd name="connsiteY11" fmla="*/ 520308 h 1636058"/>
                  <a:gd name="connsiteX12" fmla="*/ 867104 w 871963"/>
                  <a:gd name="connsiteY12" fmla="*/ 307447 h 1636058"/>
                  <a:gd name="connsiteX13" fmla="*/ 871867 w 871963"/>
                  <a:gd name="connsiteY13" fmla="*/ 183622 h 1636058"/>
                  <a:gd name="connsiteX14" fmla="*/ 828799 w 871963"/>
                  <a:gd name="connsiteY14" fmla="*/ 262520 h 1636058"/>
                  <a:gd name="connsiteX15" fmla="*/ 707560 w 871963"/>
                  <a:gd name="connsiteY15" fmla="*/ 238391 h 1636058"/>
                  <a:gd name="connsiteX16" fmla="*/ 726611 w 871963"/>
                  <a:gd name="connsiteY16" fmla="*/ 131233 h 1636058"/>
                  <a:gd name="connsiteX17" fmla="*/ 650410 w 871963"/>
                  <a:gd name="connsiteY17" fmla="*/ 255060 h 1636058"/>
                  <a:gd name="connsiteX18" fmla="*/ 590877 w 871963"/>
                  <a:gd name="connsiteY18" fmla="*/ 462229 h 1636058"/>
                  <a:gd name="connsiteX19" fmla="*/ 448005 w 871963"/>
                  <a:gd name="connsiteY19" fmla="*/ 757502 h 1636058"/>
                  <a:gd name="connsiteX20" fmla="*/ 490865 w 871963"/>
                  <a:gd name="connsiteY20" fmla="*/ 695589 h 1636058"/>
                  <a:gd name="connsiteX21" fmla="*/ 464672 w 871963"/>
                  <a:gd name="connsiteY21" fmla="*/ 676540 h 1636058"/>
                  <a:gd name="connsiteX22" fmla="*/ 545634 w 871963"/>
                  <a:gd name="connsiteY22" fmla="*/ 614628 h 1636058"/>
                  <a:gd name="connsiteX23" fmla="*/ 486104 w 871963"/>
                  <a:gd name="connsiteY23" fmla="*/ 600341 h 1636058"/>
                  <a:gd name="connsiteX24" fmla="*/ 467053 w 871963"/>
                  <a:gd name="connsiteY24" fmla="*/ 567003 h 1636058"/>
                  <a:gd name="connsiteX25" fmla="*/ 548016 w 871963"/>
                  <a:gd name="connsiteY25" fmla="*/ 543191 h 1636058"/>
                  <a:gd name="connsiteX26" fmla="*/ 476579 w 871963"/>
                  <a:gd name="connsiteY26" fmla="*/ 531285 h 1636058"/>
                  <a:gd name="connsiteX27" fmla="*/ 569446 w 871963"/>
                  <a:gd name="connsiteY27" fmla="*/ 521759 h 1636058"/>
                  <a:gd name="connsiteX28" fmla="*/ 426572 w 871963"/>
                  <a:gd name="connsiteY28" fmla="*/ 493186 h 1636058"/>
                  <a:gd name="connsiteX29" fmla="*/ 578972 w 871963"/>
                  <a:gd name="connsiteY29" fmla="*/ 476515 h 1636058"/>
                  <a:gd name="connsiteX30" fmla="*/ 578973 w 871963"/>
                  <a:gd name="connsiteY30" fmla="*/ 428889 h 1636058"/>
                  <a:gd name="connsiteX31" fmla="*/ 459911 w 871963"/>
                  <a:gd name="connsiteY31" fmla="*/ 388408 h 1636058"/>
                  <a:gd name="connsiteX32" fmla="*/ 605167 w 871963"/>
                  <a:gd name="connsiteY32" fmla="*/ 409840 h 1636058"/>
                  <a:gd name="connsiteX33" fmla="*/ 595642 w 871963"/>
                  <a:gd name="connsiteY33" fmla="*/ 376503 h 1636058"/>
                  <a:gd name="connsiteX34" fmla="*/ 517059 w 871963"/>
                  <a:gd name="connsiteY34" fmla="*/ 340784 h 1636058"/>
                  <a:gd name="connsiteX35" fmla="*/ 617073 w 871963"/>
                  <a:gd name="connsiteY35" fmla="*/ 309827 h 1636058"/>
                  <a:gd name="connsiteX36" fmla="*/ 548017 w 871963"/>
                  <a:gd name="connsiteY36" fmla="*/ 295541 h 1636058"/>
                  <a:gd name="connsiteX37" fmla="*/ 612310 w 871963"/>
                  <a:gd name="connsiteY37" fmla="*/ 269347 h 1636058"/>
                  <a:gd name="connsiteX38" fmla="*/ 638505 w 871963"/>
                  <a:gd name="connsiteY38" fmla="*/ 240772 h 1636058"/>
                  <a:gd name="connsiteX39" fmla="*/ 595642 w 871963"/>
                  <a:gd name="connsiteY39" fmla="*/ 240772 h 1636058"/>
                  <a:gd name="connsiteX40" fmla="*/ 652792 w 871963"/>
                  <a:gd name="connsiteY40" fmla="*/ 209816 h 1636058"/>
                  <a:gd name="connsiteX41" fmla="*/ 690891 w 871963"/>
                  <a:gd name="connsiteY41" fmla="*/ 159809 h 1636058"/>
                  <a:gd name="connsiteX42" fmla="*/ 676603 w 871963"/>
                  <a:gd name="connsiteY42" fmla="*/ 114566 h 1636058"/>
                  <a:gd name="connsiteX43" fmla="*/ 705179 w 871963"/>
                  <a:gd name="connsiteY43" fmla="*/ 126473 h 1636058"/>
                  <a:gd name="connsiteX44" fmla="*/ 692999 w 871963"/>
                  <a:gd name="connsiteY44" fmla="*/ 25348 h 1636058"/>
                  <a:gd name="connsiteX45" fmla="*/ 312272 w 871963"/>
                  <a:gd name="connsiteY45" fmla="*/ 359835 h 1636058"/>
                  <a:gd name="connsiteX46" fmla="*/ 277505 w 871963"/>
                  <a:gd name="connsiteY46" fmla="*/ 379202 h 1636058"/>
                  <a:gd name="connsiteX47" fmla="*/ 688647 w 871963"/>
                  <a:gd name="connsiteY47" fmla="*/ 5413 h 1636058"/>
                  <a:gd name="connsiteX0" fmla="*/ 688767 w 872083"/>
                  <a:gd name="connsiteY0" fmla="*/ 5413 h 1636058"/>
                  <a:gd name="connsiteX1" fmla="*/ 461729 w 872083"/>
                  <a:gd name="connsiteY1" fmla="*/ 169858 h 1636058"/>
                  <a:gd name="connsiteX2" fmla="*/ 256944 w 872083"/>
                  <a:gd name="connsiteY2" fmla="*/ 343076 h 1636058"/>
                  <a:gd name="connsiteX3" fmla="*/ 255379 w 872083"/>
                  <a:gd name="connsiteY3" fmla="*/ 663659 h 1636058"/>
                  <a:gd name="connsiteX4" fmla="*/ 253813 w 872083"/>
                  <a:gd name="connsiteY4" fmla="*/ 1033433 h 1636058"/>
                  <a:gd name="connsiteX5" fmla="*/ 168904 w 872083"/>
                  <a:gd name="connsiteY5" fmla="*/ 1241212 h 1636058"/>
                  <a:gd name="connsiteX6" fmla="*/ 11812 w 872083"/>
                  <a:gd name="connsiteY6" fmla="*/ 1591734 h 1636058"/>
                  <a:gd name="connsiteX7" fmla="*/ 519424 w 872083"/>
                  <a:gd name="connsiteY7" fmla="*/ 1601805 h 1636058"/>
                  <a:gd name="connsiteX8" fmla="*/ 641482 w 872083"/>
                  <a:gd name="connsiteY8" fmla="*/ 1262102 h 1636058"/>
                  <a:gd name="connsiteX9" fmla="*/ 825652 w 872083"/>
                  <a:gd name="connsiteY9" fmla="*/ 937094 h 1636058"/>
                  <a:gd name="connsiteX10" fmla="*/ 784423 w 872083"/>
                  <a:gd name="connsiteY10" fmla="*/ 690533 h 1636058"/>
                  <a:gd name="connsiteX11" fmla="*/ 794086 w 872083"/>
                  <a:gd name="connsiteY11" fmla="*/ 520308 h 1636058"/>
                  <a:gd name="connsiteX12" fmla="*/ 867224 w 872083"/>
                  <a:gd name="connsiteY12" fmla="*/ 307447 h 1636058"/>
                  <a:gd name="connsiteX13" fmla="*/ 871987 w 872083"/>
                  <a:gd name="connsiteY13" fmla="*/ 183622 h 1636058"/>
                  <a:gd name="connsiteX14" fmla="*/ 828919 w 872083"/>
                  <a:gd name="connsiteY14" fmla="*/ 262520 h 1636058"/>
                  <a:gd name="connsiteX15" fmla="*/ 707680 w 872083"/>
                  <a:gd name="connsiteY15" fmla="*/ 238391 h 1636058"/>
                  <a:gd name="connsiteX16" fmla="*/ 726731 w 872083"/>
                  <a:gd name="connsiteY16" fmla="*/ 131233 h 1636058"/>
                  <a:gd name="connsiteX17" fmla="*/ 650530 w 872083"/>
                  <a:gd name="connsiteY17" fmla="*/ 255060 h 1636058"/>
                  <a:gd name="connsiteX18" fmla="*/ 590997 w 872083"/>
                  <a:gd name="connsiteY18" fmla="*/ 462229 h 1636058"/>
                  <a:gd name="connsiteX19" fmla="*/ 448125 w 872083"/>
                  <a:gd name="connsiteY19" fmla="*/ 757502 h 1636058"/>
                  <a:gd name="connsiteX20" fmla="*/ 490985 w 872083"/>
                  <a:gd name="connsiteY20" fmla="*/ 695589 h 1636058"/>
                  <a:gd name="connsiteX21" fmla="*/ 464792 w 872083"/>
                  <a:gd name="connsiteY21" fmla="*/ 676540 h 1636058"/>
                  <a:gd name="connsiteX22" fmla="*/ 545754 w 872083"/>
                  <a:gd name="connsiteY22" fmla="*/ 614628 h 1636058"/>
                  <a:gd name="connsiteX23" fmla="*/ 486224 w 872083"/>
                  <a:gd name="connsiteY23" fmla="*/ 600341 h 1636058"/>
                  <a:gd name="connsiteX24" fmla="*/ 467173 w 872083"/>
                  <a:gd name="connsiteY24" fmla="*/ 567003 h 1636058"/>
                  <a:gd name="connsiteX25" fmla="*/ 548136 w 872083"/>
                  <a:gd name="connsiteY25" fmla="*/ 543191 h 1636058"/>
                  <a:gd name="connsiteX26" fmla="*/ 476699 w 872083"/>
                  <a:gd name="connsiteY26" fmla="*/ 531285 h 1636058"/>
                  <a:gd name="connsiteX27" fmla="*/ 569566 w 872083"/>
                  <a:gd name="connsiteY27" fmla="*/ 521759 h 1636058"/>
                  <a:gd name="connsiteX28" fmla="*/ 426692 w 872083"/>
                  <a:gd name="connsiteY28" fmla="*/ 493186 h 1636058"/>
                  <a:gd name="connsiteX29" fmla="*/ 579092 w 872083"/>
                  <a:gd name="connsiteY29" fmla="*/ 476515 h 1636058"/>
                  <a:gd name="connsiteX30" fmla="*/ 579093 w 872083"/>
                  <a:gd name="connsiteY30" fmla="*/ 428889 h 1636058"/>
                  <a:gd name="connsiteX31" fmla="*/ 460031 w 872083"/>
                  <a:gd name="connsiteY31" fmla="*/ 388408 h 1636058"/>
                  <a:gd name="connsiteX32" fmla="*/ 605287 w 872083"/>
                  <a:gd name="connsiteY32" fmla="*/ 409840 h 1636058"/>
                  <a:gd name="connsiteX33" fmla="*/ 595762 w 872083"/>
                  <a:gd name="connsiteY33" fmla="*/ 376503 h 1636058"/>
                  <a:gd name="connsiteX34" fmla="*/ 517179 w 872083"/>
                  <a:gd name="connsiteY34" fmla="*/ 340784 h 1636058"/>
                  <a:gd name="connsiteX35" fmla="*/ 617193 w 872083"/>
                  <a:gd name="connsiteY35" fmla="*/ 309827 h 1636058"/>
                  <a:gd name="connsiteX36" fmla="*/ 548137 w 872083"/>
                  <a:gd name="connsiteY36" fmla="*/ 295541 h 1636058"/>
                  <a:gd name="connsiteX37" fmla="*/ 612430 w 872083"/>
                  <a:gd name="connsiteY37" fmla="*/ 269347 h 1636058"/>
                  <a:gd name="connsiteX38" fmla="*/ 638625 w 872083"/>
                  <a:gd name="connsiteY38" fmla="*/ 240772 h 1636058"/>
                  <a:gd name="connsiteX39" fmla="*/ 595762 w 872083"/>
                  <a:gd name="connsiteY39" fmla="*/ 240772 h 1636058"/>
                  <a:gd name="connsiteX40" fmla="*/ 652912 w 872083"/>
                  <a:gd name="connsiteY40" fmla="*/ 209816 h 1636058"/>
                  <a:gd name="connsiteX41" fmla="*/ 691011 w 872083"/>
                  <a:gd name="connsiteY41" fmla="*/ 159809 h 1636058"/>
                  <a:gd name="connsiteX42" fmla="*/ 676723 w 872083"/>
                  <a:gd name="connsiteY42" fmla="*/ 114566 h 1636058"/>
                  <a:gd name="connsiteX43" fmla="*/ 705299 w 872083"/>
                  <a:gd name="connsiteY43" fmla="*/ 126473 h 1636058"/>
                  <a:gd name="connsiteX44" fmla="*/ 693119 w 872083"/>
                  <a:gd name="connsiteY44" fmla="*/ 25348 h 1636058"/>
                  <a:gd name="connsiteX45" fmla="*/ 312392 w 872083"/>
                  <a:gd name="connsiteY45" fmla="*/ 359835 h 1636058"/>
                  <a:gd name="connsiteX46" fmla="*/ 277625 w 872083"/>
                  <a:gd name="connsiteY46" fmla="*/ 379202 h 1636058"/>
                  <a:gd name="connsiteX47" fmla="*/ 688767 w 872083"/>
                  <a:gd name="connsiteY47" fmla="*/ 5413 h 1636058"/>
                  <a:gd name="connsiteX0" fmla="*/ 695596 w 878912"/>
                  <a:gd name="connsiteY0" fmla="*/ 5413 h 1655895"/>
                  <a:gd name="connsiteX1" fmla="*/ 468558 w 878912"/>
                  <a:gd name="connsiteY1" fmla="*/ 169858 h 1655895"/>
                  <a:gd name="connsiteX2" fmla="*/ 263773 w 878912"/>
                  <a:gd name="connsiteY2" fmla="*/ 343076 h 1655895"/>
                  <a:gd name="connsiteX3" fmla="*/ 262208 w 878912"/>
                  <a:gd name="connsiteY3" fmla="*/ 663659 h 1655895"/>
                  <a:gd name="connsiteX4" fmla="*/ 260642 w 878912"/>
                  <a:gd name="connsiteY4" fmla="*/ 1033433 h 1655895"/>
                  <a:gd name="connsiteX5" fmla="*/ 175733 w 878912"/>
                  <a:gd name="connsiteY5" fmla="*/ 1241212 h 1655895"/>
                  <a:gd name="connsiteX6" fmla="*/ 11497 w 878912"/>
                  <a:gd name="connsiteY6" fmla="*/ 1625071 h 1655895"/>
                  <a:gd name="connsiteX7" fmla="*/ 526253 w 878912"/>
                  <a:gd name="connsiteY7" fmla="*/ 1601805 h 1655895"/>
                  <a:gd name="connsiteX8" fmla="*/ 648311 w 878912"/>
                  <a:gd name="connsiteY8" fmla="*/ 1262102 h 1655895"/>
                  <a:gd name="connsiteX9" fmla="*/ 832481 w 878912"/>
                  <a:gd name="connsiteY9" fmla="*/ 937094 h 1655895"/>
                  <a:gd name="connsiteX10" fmla="*/ 791252 w 878912"/>
                  <a:gd name="connsiteY10" fmla="*/ 690533 h 1655895"/>
                  <a:gd name="connsiteX11" fmla="*/ 800915 w 878912"/>
                  <a:gd name="connsiteY11" fmla="*/ 520308 h 1655895"/>
                  <a:gd name="connsiteX12" fmla="*/ 874053 w 878912"/>
                  <a:gd name="connsiteY12" fmla="*/ 307447 h 1655895"/>
                  <a:gd name="connsiteX13" fmla="*/ 878816 w 878912"/>
                  <a:gd name="connsiteY13" fmla="*/ 183622 h 1655895"/>
                  <a:gd name="connsiteX14" fmla="*/ 835748 w 878912"/>
                  <a:gd name="connsiteY14" fmla="*/ 262520 h 1655895"/>
                  <a:gd name="connsiteX15" fmla="*/ 714509 w 878912"/>
                  <a:gd name="connsiteY15" fmla="*/ 238391 h 1655895"/>
                  <a:gd name="connsiteX16" fmla="*/ 733560 w 878912"/>
                  <a:gd name="connsiteY16" fmla="*/ 131233 h 1655895"/>
                  <a:gd name="connsiteX17" fmla="*/ 657359 w 878912"/>
                  <a:gd name="connsiteY17" fmla="*/ 255060 h 1655895"/>
                  <a:gd name="connsiteX18" fmla="*/ 597826 w 878912"/>
                  <a:gd name="connsiteY18" fmla="*/ 462229 h 1655895"/>
                  <a:gd name="connsiteX19" fmla="*/ 454954 w 878912"/>
                  <a:gd name="connsiteY19" fmla="*/ 757502 h 1655895"/>
                  <a:gd name="connsiteX20" fmla="*/ 497814 w 878912"/>
                  <a:gd name="connsiteY20" fmla="*/ 695589 h 1655895"/>
                  <a:gd name="connsiteX21" fmla="*/ 471621 w 878912"/>
                  <a:gd name="connsiteY21" fmla="*/ 676540 h 1655895"/>
                  <a:gd name="connsiteX22" fmla="*/ 552583 w 878912"/>
                  <a:gd name="connsiteY22" fmla="*/ 614628 h 1655895"/>
                  <a:gd name="connsiteX23" fmla="*/ 493053 w 878912"/>
                  <a:gd name="connsiteY23" fmla="*/ 600341 h 1655895"/>
                  <a:gd name="connsiteX24" fmla="*/ 474002 w 878912"/>
                  <a:gd name="connsiteY24" fmla="*/ 567003 h 1655895"/>
                  <a:gd name="connsiteX25" fmla="*/ 554965 w 878912"/>
                  <a:gd name="connsiteY25" fmla="*/ 543191 h 1655895"/>
                  <a:gd name="connsiteX26" fmla="*/ 483528 w 878912"/>
                  <a:gd name="connsiteY26" fmla="*/ 531285 h 1655895"/>
                  <a:gd name="connsiteX27" fmla="*/ 576395 w 878912"/>
                  <a:gd name="connsiteY27" fmla="*/ 521759 h 1655895"/>
                  <a:gd name="connsiteX28" fmla="*/ 433521 w 878912"/>
                  <a:gd name="connsiteY28" fmla="*/ 493186 h 1655895"/>
                  <a:gd name="connsiteX29" fmla="*/ 585921 w 878912"/>
                  <a:gd name="connsiteY29" fmla="*/ 476515 h 1655895"/>
                  <a:gd name="connsiteX30" fmla="*/ 585922 w 878912"/>
                  <a:gd name="connsiteY30" fmla="*/ 428889 h 1655895"/>
                  <a:gd name="connsiteX31" fmla="*/ 466860 w 878912"/>
                  <a:gd name="connsiteY31" fmla="*/ 388408 h 1655895"/>
                  <a:gd name="connsiteX32" fmla="*/ 612116 w 878912"/>
                  <a:gd name="connsiteY32" fmla="*/ 409840 h 1655895"/>
                  <a:gd name="connsiteX33" fmla="*/ 602591 w 878912"/>
                  <a:gd name="connsiteY33" fmla="*/ 376503 h 1655895"/>
                  <a:gd name="connsiteX34" fmla="*/ 524008 w 878912"/>
                  <a:gd name="connsiteY34" fmla="*/ 340784 h 1655895"/>
                  <a:gd name="connsiteX35" fmla="*/ 624022 w 878912"/>
                  <a:gd name="connsiteY35" fmla="*/ 309827 h 1655895"/>
                  <a:gd name="connsiteX36" fmla="*/ 554966 w 878912"/>
                  <a:gd name="connsiteY36" fmla="*/ 295541 h 1655895"/>
                  <a:gd name="connsiteX37" fmla="*/ 619259 w 878912"/>
                  <a:gd name="connsiteY37" fmla="*/ 269347 h 1655895"/>
                  <a:gd name="connsiteX38" fmla="*/ 645454 w 878912"/>
                  <a:gd name="connsiteY38" fmla="*/ 240772 h 1655895"/>
                  <a:gd name="connsiteX39" fmla="*/ 602591 w 878912"/>
                  <a:gd name="connsiteY39" fmla="*/ 240772 h 1655895"/>
                  <a:gd name="connsiteX40" fmla="*/ 659741 w 878912"/>
                  <a:gd name="connsiteY40" fmla="*/ 209816 h 1655895"/>
                  <a:gd name="connsiteX41" fmla="*/ 697840 w 878912"/>
                  <a:gd name="connsiteY41" fmla="*/ 159809 h 1655895"/>
                  <a:gd name="connsiteX42" fmla="*/ 683552 w 878912"/>
                  <a:gd name="connsiteY42" fmla="*/ 114566 h 1655895"/>
                  <a:gd name="connsiteX43" fmla="*/ 712128 w 878912"/>
                  <a:gd name="connsiteY43" fmla="*/ 126473 h 1655895"/>
                  <a:gd name="connsiteX44" fmla="*/ 699948 w 878912"/>
                  <a:gd name="connsiteY44" fmla="*/ 25348 h 1655895"/>
                  <a:gd name="connsiteX45" fmla="*/ 319221 w 878912"/>
                  <a:gd name="connsiteY45" fmla="*/ 359835 h 1655895"/>
                  <a:gd name="connsiteX46" fmla="*/ 284454 w 878912"/>
                  <a:gd name="connsiteY46" fmla="*/ 379202 h 1655895"/>
                  <a:gd name="connsiteX47" fmla="*/ 695596 w 878912"/>
                  <a:gd name="connsiteY47" fmla="*/ 5413 h 1655895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831285 w 877716"/>
                  <a:gd name="connsiteY9" fmla="*/ 937094 h 1674190"/>
                  <a:gd name="connsiteX10" fmla="*/ 790056 w 877716"/>
                  <a:gd name="connsiteY10" fmla="*/ 690533 h 1674190"/>
                  <a:gd name="connsiteX11" fmla="*/ 799719 w 877716"/>
                  <a:gd name="connsiteY11" fmla="*/ 520308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56163 w 877716"/>
                  <a:gd name="connsiteY17" fmla="*/ 255060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5 w 877716"/>
                  <a:gd name="connsiteY29" fmla="*/ 476515 h 1674190"/>
                  <a:gd name="connsiteX30" fmla="*/ 584726 w 877716"/>
                  <a:gd name="connsiteY30" fmla="*/ 428889 h 1674190"/>
                  <a:gd name="connsiteX31" fmla="*/ 465664 w 877716"/>
                  <a:gd name="connsiteY31" fmla="*/ 388408 h 1674190"/>
                  <a:gd name="connsiteX32" fmla="*/ 610920 w 877716"/>
                  <a:gd name="connsiteY32" fmla="*/ 409840 h 1674190"/>
                  <a:gd name="connsiteX33" fmla="*/ 601395 w 877716"/>
                  <a:gd name="connsiteY33" fmla="*/ 376503 h 1674190"/>
                  <a:gd name="connsiteX34" fmla="*/ 522812 w 877716"/>
                  <a:gd name="connsiteY34" fmla="*/ 340784 h 1674190"/>
                  <a:gd name="connsiteX35" fmla="*/ 622826 w 877716"/>
                  <a:gd name="connsiteY35" fmla="*/ 309827 h 1674190"/>
                  <a:gd name="connsiteX36" fmla="*/ 553770 w 877716"/>
                  <a:gd name="connsiteY36" fmla="*/ 295541 h 1674190"/>
                  <a:gd name="connsiteX37" fmla="*/ 618063 w 877716"/>
                  <a:gd name="connsiteY37" fmla="*/ 269347 h 1674190"/>
                  <a:gd name="connsiteX38" fmla="*/ 644258 w 877716"/>
                  <a:gd name="connsiteY38" fmla="*/ 240772 h 1674190"/>
                  <a:gd name="connsiteX39" fmla="*/ 601395 w 877716"/>
                  <a:gd name="connsiteY39" fmla="*/ 240772 h 1674190"/>
                  <a:gd name="connsiteX40" fmla="*/ 658545 w 877716"/>
                  <a:gd name="connsiteY40" fmla="*/ 209816 h 1674190"/>
                  <a:gd name="connsiteX41" fmla="*/ 696644 w 877716"/>
                  <a:gd name="connsiteY41" fmla="*/ 159809 h 1674190"/>
                  <a:gd name="connsiteX42" fmla="*/ 682356 w 877716"/>
                  <a:gd name="connsiteY42" fmla="*/ 114566 h 1674190"/>
                  <a:gd name="connsiteX43" fmla="*/ 710932 w 877716"/>
                  <a:gd name="connsiteY43" fmla="*/ 126473 h 1674190"/>
                  <a:gd name="connsiteX44" fmla="*/ 698752 w 877716"/>
                  <a:gd name="connsiteY44" fmla="*/ 25348 h 1674190"/>
                  <a:gd name="connsiteX45" fmla="*/ 318025 w 877716"/>
                  <a:gd name="connsiteY45" fmla="*/ 359835 h 1674190"/>
                  <a:gd name="connsiteX46" fmla="*/ 283258 w 877716"/>
                  <a:gd name="connsiteY46" fmla="*/ 379202 h 1674190"/>
                  <a:gd name="connsiteX47" fmla="*/ 694400 w 877716"/>
                  <a:gd name="connsiteY47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831285 w 877716"/>
                  <a:gd name="connsiteY9" fmla="*/ 937094 h 1674190"/>
                  <a:gd name="connsiteX10" fmla="*/ 790056 w 877716"/>
                  <a:gd name="connsiteY10" fmla="*/ 690533 h 1674190"/>
                  <a:gd name="connsiteX11" fmla="*/ 799719 w 877716"/>
                  <a:gd name="connsiteY11" fmla="*/ 520308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56163 w 877716"/>
                  <a:gd name="connsiteY17" fmla="*/ 255060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5 w 877716"/>
                  <a:gd name="connsiteY29" fmla="*/ 476515 h 1674190"/>
                  <a:gd name="connsiteX30" fmla="*/ 584726 w 877716"/>
                  <a:gd name="connsiteY30" fmla="*/ 428889 h 1674190"/>
                  <a:gd name="connsiteX31" fmla="*/ 465664 w 877716"/>
                  <a:gd name="connsiteY31" fmla="*/ 388408 h 1674190"/>
                  <a:gd name="connsiteX32" fmla="*/ 601395 w 877716"/>
                  <a:gd name="connsiteY32" fmla="*/ 376503 h 1674190"/>
                  <a:gd name="connsiteX33" fmla="*/ 522812 w 877716"/>
                  <a:gd name="connsiteY33" fmla="*/ 340784 h 1674190"/>
                  <a:gd name="connsiteX34" fmla="*/ 622826 w 877716"/>
                  <a:gd name="connsiteY34" fmla="*/ 309827 h 1674190"/>
                  <a:gd name="connsiteX35" fmla="*/ 553770 w 877716"/>
                  <a:gd name="connsiteY35" fmla="*/ 295541 h 1674190"/>
                  <a:gd name="connsiteX36" fmla="*/ 618063 w 877716"/>
                  <a:gd name="connsiteY36" fmla="*/ 269347 h 1674190"/>
                  <a:gd name="connsiteX37" fmla="*/ 644258 w 877716"/>
                  <a:gd name="connsiteY37" fmla="*/ 240772 h 1674190"/>
                  <a:gd name="connsiteX38" fmla="*/ 601395 w 877716"/>
                  <a:gd name="connsiteY38" fmla="*/ 240772 h 1674190"/>
                  <a:gd name="connsiteX39" fmla="*/ 658545 w 877716"/>
                  <a:gd name="connsiteY39" fmla="*/ 209816 h 1674190"/>
                  <a:gd name="connsiteX40" fmla="*/ 696644 w 877716"/>
                  <a:gd name="connsiteY40" fmla="*/ 159809 h 1674190"/>
                  <a:gd name="connsiteX41" fmla="*/ 682356 w 877716"/>
                  <a:gd name="connsiteY41" fmla="*/ 114566 h 1674190"/>
                  <a:gd name="connsiteX42" fmla="*/ 710932 w 877716"/>
                  <a:gd name="connsiteY42" fmla="*/ 126473 h 1674190"/>
                  <a:gd name="connsiteX43" fmla="*/ 698752 w 877716"/>
                  <a:gd name="connsiteY43" fmla="*/ 25348 h 1674190"/>
                  <a:gd name="connsiteX44" fmla="*/ 318025 w 877716"/>
                  <a:gd name="connsiteY44" fmla="*/ 359835 h 1674190"/>
                  <a:gd name="connsiteX45" fmla="*/ 283258 w 877716"/>
                  <a:gd name="connsiteY45" fmla="*/ 379202 h 1674190"/>
                  <a:gd name="connsiteX46" fmla="*/ 694400 w 877716"/>
                  <a:gd name="connsiteY46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831285 w 877716"/>
                  <a:gd name="connsiteY9" fmla="*/ 937094 h 1674190"/>
                  <a:gd name="connsiteX10" fmla="*/ 790056 w 877716"/>
                  <a:gd name="connsiteY10" fmla="*/ 690533 h 1674190"/>
                  <a:gd name="connsiteX11" fmla="*/ 799719 w 877716"/>
                  <a:gd name="connsiteY11" fmla="*/ 520308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56163 w 877716"/>
                  <a:gd name="connsiteY17" fmla="*/ 255060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6 w 877716"/>
                  <a:gd name="connsiteY29" fmla="*/ 428889 h 1674190"/>
                  <a:gd name="connsiteX30" fmla="*/ 465664 w 877716"/>
                  <a:gd name="connsiteY30" fmla="*/ 388408 h 1674190"/>
                  <a:gd name="connsiteX31" fmla="*/ 601395 w 877716"/>
                  <a:gd name="connsiteY31" fmla="*/ 376503 h 1674190"/>
                  <a:gd name="connsiteX32" fmla="*/ 522812 w 877716"/>
                  <a:gd name="connsiteY32" fmla="*/ 340784 h 1674190"/>
                  <a:gd name="connsiteX33" fmla="*/ 622826 w 877716"/>
                  <a:gd name="connsiteY33" fmla="*/ 309827 h 1674190"/>
                  <a:gd name="connsiteX34" fmla="*/ 553770 w 877716"/>
                  <a:gd name="connsiteY34" fmla="*/ 295541 h 1674190"/>
                  <a:gd name="connsiteX35" fmla="*/ 618063 w 877716"/>
                  <a:gd name="connsiteY35" fmla="*/ 269347 h 1674190"/>
                  <a:gd name="connsiteX36" fmla="*/ 644258 w 877716"/>
                  <a:gd name="connsiteY36" fmla="*/ 240772 h 1674190"/>
                  <a:gd name="connsiteX37" fmla="*/ 601395 w 877716"/>
                  <a:gd name="connsiteY37" fmla="*/ 240772 h 1674190"/>
                  <a:gd name="connsiteX38" fmla="*/ 658545 w 877716"/>
                  <a:gd name="connsiteY38" fmla="*/ 209816 h 1674190"/>
                  <a:gd name="connsiteX39" fmla="*/ 696644 w 877716"/>
                  <a:gd name="connsiteY39" fmla="*/ 159809 h 1674190"/>
                  <a:gd name="connsiteX40" fmla="*/ 682356 w 877716"/>
                  <a:gd name="connsiteY40" fmla="*/ 114566 h 1674190"/>
                  <a:gd name="connsiteX41" fmla="*/ 710932 w 877716"/>
                  <a:gd name="connsiteY41" fmla="*/ 126473 h 1674190"/>
                  <a:gd name="connsiteX42" fmla="*/ 698752 w 877716"/>
                  <a:gd name="connsiteY42" fmla="*/ 25348 h 1674190"/>
                  <a:gd name="connsiteX43" fmla="*/ 318025 w 877716"/>
                  <a:gd name="connsiteY43" fmla="*/ 359835 h 1674190"/>
                  <a:gd name="connsiteX44" fmla="*/ 283258 w 877716"/>
                  <a:gd name="connsiteY44" fmla="*/ 379202 h 1674190"/>
                  <a:gd name="connsiteX45" fmla="*/ 694400 w 877716"/>
                  <a:gd name="connsiteY45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831285 w 877716"/>
                  <a:gd name="connsiteY9" fmla="*/ 937094 h 1674190"/>
                  <a:gd name="connsiteX10" fmla="*/ 790056 w 877716"/>
                  <a:gd name="connsiteY10" fmla="*/ 690533 h 1674190"/>
                  <a:gd name="connsiteX11" fmla="*/ 799719 w 877716"/>
                  <a:gd name="connsiteY11" fmla="*/ 520308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56163 w 877716"/>
                  <a:gd name="connsiteY17" fmla="*/ 255060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6 w 877716"/>
                  <a:gd name="connsiteY29" fmla="*/ 428889 h 1674190"/>
                  <a:gd name="connsiteX30" fmla="*/ 465664 w 877716"/>
                  <a:gd name="connsiteY30" fmla="*/ 388408 h 1674190"/>
                  <a:gd name="connsiteX31" fmla="*/ 601395 w 877716"/>
                  <a:gd name="connsiteY31" fmla="*/ 376503 h 1674190"/>
                  <a:gd name="connsiteX32" fmla="*/ 522812 w 877716"/>
                  <a:gd name="connsiteY32" fmla="*/ 340784 h 1674190"/>
                  <a:gd name="connsiteX33" fmla="*/ 622826 w 877716"/>
                  <a:gd name="connsiteY33" fmla="*/ 309827 h 1674190"/>
                  <a:gd name="connsiteX34" fmla="*/ 553770 w 877716"/>
                  <a:gd name="connsiteY34" fmla="*/ 295541 h 1674190"/>
                  <a:gd name="connsiteX35" fmla="*/ 618063 w 877716"/>
                  <a:gd name="connsiteY35" fmla="*/ 269347 h 1674190"/>
                  <a:gd name="connsiteX36" fmla="*/ 644258 w 877716"/>
                  <a:gd name="connsiteY36" fmla="*/ 240772 h 1674190"/>
                  <a:gd name="connsiteX37" fmla="*/ 601395 w 877716"/>
                  <a:gd name="connsiteY37" fmla="*/ 240772 h 1674190"/>
                  <a:gd name="connsiteX38" fmla="*/ 658545 w 877716"/>
                  <a:gd name="connsiteY38" fmla="*/ 209816 h 1674190"/>
                  <a:gd name="connsiteX39" fmla="*/ 696644 w 877716"/>
                  <a:gd name="connsiteY39" fmla="*/ 159809 h 1674190"/>
                  <a:gd name="connsiteX40" fmla="*/ 682356 w 877716"/>
                  <a:gd name="connsiteY40" fmla="*/ 114566 h 1674190"/>
                  <a:gd name="connsiteX41" fmla="*/ 710932 w 877716"/>
                  <a:gd name="connsiteY41" fmla="*/ 126473 h 1674190"/>
                  <a:gd name="connsiteX42" fmla="*/ 698752 w 877716"/>
                  <a:gd name="connsiteY42" fmla="*/ 25348 h 1674190"/>
                  <a:gd name="connsiteX43" fmla="*/ 318025 w 877716"/>
                  <a:gd name="connsiteY43" fmla="*/ 359835 h 1674190"/>
                  <a:gd name="connsiteX44" fmla="*/ 283258 w 877716"/>
                  <a:gd name="connsiteY44" fmla="*/ 379202 h 1674190"/>
                  <a:gd name="connsiteX45" fmla="*/ 694400 w 877716"/>
                  <a:gd name="connsiteY45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831285 w 877716"/>
                  <a:gd name="connsiteY9" fmla="*/ 937094 h 1674190"/>
                  <a:gd name="connsiteX10" fmla="*/ 790056 w 877716"/>
                  <a:gd name="connsiteY10" fmla="*/ 690533 h 1674190"/>
                  <a:gd name="connsiteX11" fmla="*/ 799719 w 877716"/>
                  <a:gd name="connsiteY11" fmla="*/ 520308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56163 w 877716"/>
                  <a:gd name="connsiteY17" fmla="*/ 255060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6 w 877716"/>
                  <a:gd name="connsiteY29" fmla="*/ 428889 h 1674190"/>
                  <a:gd name="connsiteX30" fmla="*/ 465664 w 877716"/>
                  <a:gd name="connsiteY30" fmla="*/ 388408 h 1674190"/>
                  <a:gd name="connsiteX31" fmla="*/ 601395 w 877716"/>
                  <a:gd name="connsiteY31" fmla="*/ 376503 h 1674190"/>
                  <a:gd name="connsiteX32" fmla="*/ 522812 w 877716"/>
                  <a:gd name="connsiteY32" fmla="*/ 340784 h 1674190"/>
                  <a:gd name="connsiteX33" fmla="*/ 622826 w 877716"/>
                  <a:gd name="connsiteY33" fmla="*/ 309827 h 1674190"/>
                  <a:gd name="connsiteX34" fmla="*/ 553770 w 877716"/>
                  <a:gd name="connsiteY34" fmla="*/ 295541 h 1674190"/>
                  <a:gd name="connsiteX35" fmla="*/ 618063 w 877716"/>
                  <a:gd name="connsiteY35" fmla="*/ 269347 h 1674190"/>
                  <a:gd name="connsiteX36" fmla="*/ 644258 w 877716"/>
                  <a:gd name="connsiteY36" fmla="*/ 240772 h 1674190"/>
                  <a:gd name="connsiteX37" fmla="*/ 601395 w 877716"/>
                  <a:gd name="connsiteY37" fmla="*/ 240772 h 1674190"/>
                  <a:gd name="connsiteX38" fmla="*/ 658545 w 877716"/>
                  <a:gd name="connsiteY38" fmla="*/ 209816 h 1674190"/>
                  <a:gd name="connsiteX39" fmla="*/ 696644 w 877716"/>
                  <a:gd name="connsiteY39" fmla="*/ 159809 h 1674190"/>
                  <a:gd name="connsiteX40" fmla="*/ 682356 w 877716"/>
                  <a:gd name="connsiteY40" fmla="*/ 114566 h 1674190"/>
                  <a:gd name="connsiteX41" fmla="*/ 710932 w 877716"/>
                  <a:gd name="connsiteY41" fmla="*/ 126473 h 1674190"/>
                  <a:gd name="connsiteX42" fmla="*/ 698752 w 877716"/>
                  <a:gd name="connsiteY42" fmla="*/ 25348 h 1674190"/>
                  <a:gd name="connsiteX43" fmla="*/ 318025 w 877716"/>
                  <a:gd name="connsiteY43" fmla="*/ 359835 h 1674190"/>
                  <a:gd name="connsiteX44" fmla="*/ 283258 w 877716"/>
                  <a:gd name="connsiteY44" fmla="*/ 379202 h 1674190"/>
                  <a:gd name="connsiteX45" fmla="*/ 694400 w 877716"/>
                  <a:gd name="connsiteY45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831285 w 877716"/>
                  <a:gd name="connsiteY9" fmla="*/ 937094 h 1674190"/>
                  <a:gd name="connsiteX10" fmla="*/ 790056 w 877716"/>
                  <a:gd name="connsiteY10" fmla="*/ 690533 h 1674190"/>
                  <a:gd name="connsiteX11" fmla="*/ 799719 w 877716"/>
                  <a:gd name="connsiteY11" fmla="*/ 520308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56163 w 877716"/>
                  <a:gd name="connsiteY17" fmla="*/ 255060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6 w 877716"/>
                  <a:gd name="connsiteY29" fmla="*/ 428889 h 1674190"/>
                  <a:gd name="connsiteX30" fmla="*/ 465664 w 877716"/>
                  <a:gd name="connsiteY30" fmla="*/ 388408 h 1674190"/>
                  <a:gd name="connsiteX31" fmla="*/ 601395 w 877716"/>
                  <a:gd name="connsiteY31" fmla="*/ 376503 h 1674190"/>
                  <a:gd name="connsiteX32" fmla="*/ 522812 w 877716"/>
                  <a:gd name="connsiteY32" fmla="*/ 340784 h 1674190"/>
                  <a:gd name="connsiteX33" fmla="*/ 622826 w 877716"/>
                  <a:gd name="connsiteY33" fmla="*/ 309827 h 1674190"/>
                  <a:gd name="connsiteX34" fmla="*/ 553770 w 877716"/>
                  <a:gd name="connsiteY34" fmla="*/ 295541 h 1674190"/>
                  <a:gd name="connsiteX35" fmla="*/ 618063 w 877716"/>
                  <a:gd name="connsiteY35" fmla="*/ 269347 h 1674190"/>
                  <a:gd name="connsiteX36" fmla="*/ 644258 w 877716"/>
                  <a:gd name="connsiteY36" fmla="*/ 240772 h 1674190"/>
                  <a:gd name="connsiteX37" fmla="*/ 601395 w 877716"/>
                  <a:gd name="connsiteY37" fmla="*/ 240772 h 1674190"/>
                  <a:gd name="connsiteX38" fmla="*/ 658545 w 877716"/>
                  <a:gd name="connsiteY38" fmla="*/ 209816 h 1674190"/>
                  <a:gd name="connsiteX39" fmla="*/ 696644 w 877716"/>
                  <a:gd name="connsiteY39" fmla="*/ 159809 h 1674190"/>
                  <a:gd name="connsiteX40" fmla="*/ 682356 w 877716"/>
                  <a:gd name="connsiteY40" fmla="*/ 114566 h 1674190"/>
                  <a:gd name="connsiteX41" fmla="*/ 710932 w 877716"/>
                  <a:gd name="connsiteY41" fmla="*/ 126473 h 1674190"/>
                  <a:gd name="connsiteX42" fmla="*/ 698752 w 877716"/>
                  <a:gd name="connsiteY42" fmla="*/ 25348 h 1674190"/>
                  <a:gd name="connsiteX43" fmla="*/ 318025 w 877716"/>
                  <a:gd name="connsiteY43" fmla="*/ 359835 h 1674190"/>
                  <a:gd name="connsiteX44" fmla="*/ 283258 w 877716"/>
                  <a:gd name="connsiteY44" fmla="*/ 379202 h 1674190"/>
                  <a:gd name="connsiteX45" fmla="*/ 694400 w 877716"/>
                  <a:gd name="connsiteY45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831285 w 877716"/>
                  <a:gd name="connsiteY9" fmla="*/ 937094 h 1674190"/>
                  <a:gd name="connsiteX10" fmla="*/ 790056 w 877716"/>
                  <a:gd name="connsiteY10" fmla="*/ 690533 h 1674190"/>
                  <a:gd name="connsiteX11" fmla="*/ 811625 w 877716"/>
                  <a:gd name="connsiteY11" fmla="*/ 522690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56163 w 877716"/>
                  <a:gd name="connsiteY17" fmla="*/ 255060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6 w 877716"/>
                  <a:gd name="connsiteY29" fmla="*/ 428889 h 1674190"/>
                  <a:gd name="connsiteX30" fmla="*/ 465664 w 877716"/>
                  <a:gd name="connsiteY30" fmla="*/ 388408 h 1674190"/>
                  <a:gd name="connsiteX31" fmla="*/ 601395 w 877716"/>
                  <a:gd name="connsiteY31" fmla="*/ 376503 h 1674190"/>
                  <a:gd name="connsiteX32" fmla="*/ 522812 w 877716"/>
                  <a:gd name="connsiteY32" fmla="*/ 340784 h 1674190"/>
                  <a:gd name="connsiteX33" fmla="*/ 622826 w 877716"/>
                  <a:gd name="connsiteY33" fmla="*/ 309827 h 1674190"/>
                  <a:gd name="connsiteX34" fmla="*/ 553770 w 877716"/>
                  <a:gd name="connsiteY34" fmla="*/ 295541 h 1674190"/>
                  <a:gd name="connsiteX35" fmla="*/ 618063 w 877716"/>
                  <a:gd name="connsiteY35" fmla="*/ 269347 h 1674190"/>
                  <a:gd name="connsiteX36" fmla="*/ 644258 w 877716"/>
                  <a:gd name="connsiteY36" fmla="*/ 240772 h 1674190"/>
                  <a:gd name="connsiteX37" fmla="*/ 601395 w 877716"/>
                  <a:gd name="connsiteY37" fmla="*/ 240772 h 1674190"/>
                  <a:gd name="connsiteX38" fmla="*/ 658545 w 877716"/>
                  <a:gd name="connsiteY38" fmla="*/ 209816 h 1674190"/>
                  <a:gd name="connsiteX39" fmla="*/ 696644 w 877716"/>
                  <a:gd name="connsiteY39" fmla="*/ 159809 h 1674190"/>
                  <a:gd name="connsiteX40" fmla="*/ 682356 w 877716"/>
                  <a:gd name="connsiteY40" fmla="*/ 114566 h 1674190"/>
                  <a:gd name="connsiteX41" fmla="*/ 710932 w 877716"/>
                  <a:gd name="connsiteY41" fmla="*/ 126473 h 1674190"/>
                  <a:gd name="connsiteX42" fmla="*/ 698752 w 877716"/>
                  <a:gd name="connsiteY42" fmla="*/ 25348 h 1674190"/>
                  <a:gd name="connsiteX43" fmla="*/ 318025 w 877716"/>
                  <a:gd name="connsiteY43" fmla="*/ 359835 h 1674190"/>
                  <a:gd name="connsiteX44" fmla="*/ 283258 w 877716"/>
                  <a:gd name="connsiteY44" fmla="*/ 379202 h 1674190"/>
                  <a:gd name="connsiteX45" fmla="*/ 694400 w 877716"/>
                  <a:gd name="connsiteY45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831285 w 877716"/>
                  <a:gd name="connsiteY9" fmla="*/ 937094 h 1674190"/>
                  <a:gd name="connsiteX10" fmla="*/ 801962 w 877716"/>
                  <a:gd name="connsiteY10" fmla="*/ 690533 h 1674190"/>
                  <a:gd name="connsiteX11" fmla="*/ 811625 w 877716"/>
                  <a:gd name="connsiteY11" fmla="*/ 522690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56163 w 877716"/>
                  <a:gd name="connsiteY17" fmla="*/ 255060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6 w 877716"/>
                  <a:gd name="connsiteY29" fmla="*/ 428889 h 1674190"/>
                  <a:gd name="connsiteX30" fmla="*/ 465664 w 877716"/>
                  <a:gd name="connsiteY30" fmla="*/ 388408 h 1674190"/>
                  <a:gd name="connsiteX31" fmla="*/ 601395 w 877716"/>
                  <a:gd name="connsiteY31" fmla="*/ 376503 h 1674190"/>
                  <a:gd name="connsiteX32" fmla="*/ 522812 w 877716"/>
                  <a:gd name="connsiteY32" fmla="*/ 340784 h 1674190"/>
                  <a:gd name="connsiteX33" fmla="*/ 622826 w 877716"/>
                  <a:gd name="connsiteY33" fmla="*/ 309827 h 1674190"/>
                  <a:gd name="connsiteX34" fmla="*/ 553770 w 877716"/>
                  <a:gd name="connsiteY34" fmla="*/ 295541 h 1674190"/>
                  <a:gd name="connsiteX35" fmla="*/ 618063 w 877716"/>
                  <a:gd name="connsiteY35" fmla="*/ 269347 h 1674190"/>
                  <a:gd name="connsiteX36" fmla="*/ 644258 w 877716"/>
                  <a:gd name="connsiteY36" fmla="*/ 240772 h 1674190"/>
                  <a:gd name="connsiteX37" fmla="*/ 601395 w 877716"/>
                  <a:gd name="connsiteY37" fmla="*/ 240772 h 1674190"/>
                  <a:gd name="connsiteX38" fmla="*/ 658545 w 877716"/>
                  <a:gd name="connsiteY38" fmla="*/ 209816 h 1674190"/>
                  <a:gd name="connsiteX39" fmla="*/ 696644 w 877716"/>
                  <a:gd name="connsiteY39" fmla="*/ 159809 h 1674190"/>
                  <a:gd name="connsiteX40" fmla="*/ 682356 w 877716"/>
                  <a:gd name="connsiteY40" fmla="*/ 114566 h 1674190"/>
                  <a:gd name="connsiteX41" fmla="*/ 710932 w 877716"/>
                  <a:gd name="connsiteY41" fmla="*/ 126473 h 1674190"/>
                  <a:gd name="connsiteX42" fmla="*/ 698752 w 877716"/>
                  <a:gd name="connsiteY42" fmla="*/ 25348 h 1674190"/>
                  <a:gd name="connsiteX43" fmla="*/ 318025 w 877716"/>
                  <a:gd name="connsiteY43" fmla="*/ 359835 h 1674190"/>
                  <a:gd name="connsiteX44" fmla="*/ 283258 w 877716"/>
                  <a:gd name="connsiteY44" fmla="*/ 379202 h 1674190"/>
                  <a:gd name="connsiteX45" fmla="*/ 694400 w 877716"/>
                  <a:gd name="connsiteY45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783660 w 877716"/>
                  <a:gd name="connsiteY9" fmla="*/ 963288 h 1674190"/>
                  <a:gd name="connsiteX10" fmla="*/ 801962 w 877716"/>
                  <a:gd name="connsiteY10" fmla="*/ 690533 h 1674190"/>
                  <a:gd name="connsiteX11" fmla="*/ 811625 w 877716"/>
                  <a:gd name="connsiteY11" fmla="*/ 522690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56163 w 877716"/>
                  <a:gd name="connsiteY17" fmla="*/ 255060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6 w 877716"/>
                  <a:gd name="connsiteY29" fmla="*/ 428889 h 1674190"/>
                  <a:gd name="connsiteX30" fmla="*/ 465664 w 877716"/>
                  <a:gd name="connsiteY30" fmla="*/ 388408 h 1674190"/>
                  <a:gd name="connsiteX31" fmla="*/ 601395 w 877716"/>
                  <a:gd name="connsiteY31" fmla="*/ 376503 h 1674190"/>
                  <a:gd name="connsiteX32" fmla="*/ 522812 w 877716"/>
                  <a:gd name="connsiteY32" fmla="*/ 340784 h 1674190"/>
                  <a:gd name="connsiteX33" fmla="*/ 622826 w 877716"/>
                  <a:gd name="connsiteY33" fmla="*/ 309827 h 1674190"/>
                  <a:gd name="connsiteX34" fmla="*/ 553770 w 877716"/>
                  <a:gd name="connsiteY34" fmla="*/ 295541 h 1674190"/>
                  <a:gd name="connsiteX35" fmla="*/ 618063 w 877716"/>
                  <a:gd name="connsiteY35" fmla="*/ 269347 h 1674190"/>
                  <a:gd name="connsiteX36" fmla="*/ 644258 w 877716"/>
                  <a:gd name="connsiteY36" fmla="*/ 240772 h 1674190"/>
                  <a:gd name="connsiteX37" fmla="*/ 601395 w 877716"/>
                  <a:gd name="connsiteY37" fmla="*/ 240772 h 1674190"/>
                  <a:gd name="connsiteX38" fmla="*/ 658545 w 877716"/>
                  <a:gd name="connsiteY38" fmla="*/ 209816 h 1674190"/>
                  <a:gd name="connsiteX39" fmla="*/ 696644 w 877716"/>
                  <a:gd name="connsiteY39" fmla="*/ 159809 h 1674190"/>
                  <a:gd name="connsiteX40" fmla="*/ 682356 w 877716"/>
                  <a:gd name="connsiteY40" fmla="*/ 114566 h 1674190"/>
                  <a:gd name="connsiteX41" fmla="*/ 710932 w 877716"/>
                  <a:gd name="connsiteY41" fmla="*/ 126473 h 1674190"/>
                  <a:gd name="connsiteX42" fmla="*/ 698752 w 877716"/>
                  <a:gd name="connsiteY42" fmla="*/ 25348 h 1674190"/>
                  <a:gd name="connsiteX43" fmla="*/ 318025 w 877716"/>
                  <a:gd name="connsiteY43" fmla="*/ 359835 h 1674190"/>
                  <a:gd name="connsiteX44" fmla="*/ 283258 w 877716"/>
                  <a:gd name="connsiteY44" fmla="*/ 379202 h 1674190"/>
                  <a:gd name="connsiteX45" fmla="*/ 694400 w 877716"/>
                  <a:gd name="connsiteY45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783660 w 877716"/>
                  <a:gd name="connsiteY9" fmla="*/ 963288 h 1674190"/>
                  <a:gd name="connsiteX10" fmla="*/ 801962 w 877716"/>
                  <a:gd name="connsiteY10" fmla="*/ 690533 h 1674190"/>
                  <a:gd name="connsiteX11" fmla="*/ 811625 w 877716"/>
                  <a:gd name="connsiteY11" fmla="*/ 522690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68070 w 877716"/>
                  <a:gd name="connsiteY17" fmla="*/ 257441 h 1674190"/>
                  <a:gd name="connsiteX18" fmla="*/ 596630 w 877716"/>
                  <a:gd name="connsiteY18" fmla="*/ 462229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6 w 877716"/>
                  <a:gd name="connsiteY29" fmla="*/ 428889 h 1674190"/>
                  <a:gd name="connsiteX30" fmla="*/ 465664 w 877716"/>
                  <a:gd name="connsiteY30" fmla="*/ 388408 h 1674190"/>
                  <a:gd name="connsiteX31" fmla="*/ 601395 w 877716"/>
                  <a:gd name="connsiteY31" fmla="*/ 376503 h 1674190"/>
                  <a:gd name="connsiteX32" fmla="*/ 522812 w 877716"/>
                  <a:gd name="connsiteY32" fmla="*/ 340784 h 1674190"/>
                  <a:gd name="connsiteX33" fmla="*/ 622826 w 877716"/>
                  <a:gd name="connsiteY33" fmla="*/ 309827 h 1674190"/>
                  <a:gd name="connsiteX34" fmla="*/ 553770 w 877716"/>
                  <a:gd name="connsiteY34" fmla="*/ 295541 h 1674190"/>
                  <a:gd name="connsiteX35" fmla="*/ 618063 w 877716"/>
                  <a:gd name="connsiteY35" fmla="*/ 269347 h 1674190"/>
                  <a:gd name="connsiteX36" fmla="*/ 644258 w 877716"/>
                  <a:gd name="connsiteY36" fmla="*/ 240772 h 1674190"/>
                  <a:gd name="connsiteX37" fmla="*/ 601395 w 877716"/>
                  <a:gd name="connsiteY37" fmla="*/ 240772 h 1674190"/>
                  <a:gd name="connsiteX38" fmla="*/ 658545 w 877716"/>
                  <a:gd name="connsiteY38" fmla="*/ 209816 h 1674190"/>
                  <a:gd name="connsiteX39" fmla="*/ 696644 w 877716"/>
                  <a:gd name="connsiteY39" fmla="*/ 159809 h 1674190"/>
                  <a:gd name="connsiteX40" fmla="*/ 682356 w 877716"/>
                  <a:gd name="connsiteY40" fmla="*/ 114566 h 1674190"/>
                  <a:gd name="connsiteX41" fmla="*/ 710932 w 877716"/>
                  <a:gd name="connsiteY41" fmla="*/ 126473 h 1674190"/>
                  <a:gd name="connsiteX42" fmla="*/ 698752 w 877716"/>
                  <a:gd name="connsiteY42" fmla="*/ 25348 h 1674190"/>
                  <a:gd name="connsiteX43" fmla="*/ 318025 w 877716"/>
                  <a:gd name="connsiteY43" fmla="*/ 359835 h 1674190"/>
                  <a:gd name="connsiteX44" fmla="*/ 283258 w 877716"/>
                  <a:gd name="connsiteY44" fmla="*/ 379202 h 1674190"/>
                  <a:gd name="connsiteX45" fmla="*/ 694400 w 877716"/>
                  <a:gd name="connsiteY45" fmla="*/ 5413 h 1674190"/>
                  <a:gd name="connsiteX0" fmla="*/ 694400 w 877716"/>
                  <a:gd name="connsiteY0" fmla="*/ 5413 h 1674190"/>
                  <a:gd name="connsiteX1" fmla="*/ 467362 w 877716"/>
                  <a:gd name="connsiteY1" fmla="*/ 169858 h 1674190"/>
                  <a:gd name="connsiteX2" fmla="*/ 262577 w 877716"/>
                  <a:gd name="connsiteY2" fmla="*/ 343076 h 1674190"/>
                  <a:gd name="connsiteX3" fmla="*/ 261012 w 877716"/>
                  <a:gd name="connsiteY3" fmla="*/ 663659 h 1674190"/>
                  <a:gd name="connsiteX4" fmla="*/ 259446 w 877716"/>
                  <a:gd name="connsiteY4" fmla="*/ 1033433 h 1674190"/>
                  <a:gd name="connsiteX5" fmla="*/ 174537 w 877716"/>
                  <a:gd name="connsiteY5" fmla="*/ 1241212 h 1674190"/>
                  <a:gd name="connsiteX6" fmla="*/ 10301 w 877716"/>
                  <a:gd name="connsiteY6" fmla="*/ 1625071 h 1674190"/>
                  <a:gd name="connsiteX7" fmla="*/ 501244 w 877716"/>
                  <a:gd name="connsiteY7" fmla="*/ 1639905 h 1674190"/>
                  <a:gd name="connsiteX8" fmla="*/ 647115 w 877716"/>
                  <a:gd name="connsiteY8" fmla="*/ 1262102 h 1674190"/>
                  <a:gd name="connsiteX9" fmla="*/ 783660 w 877716"/>
                  <a:gd name="connsiteY9" fmla="*/ 963288 h 1674190"/>
                  <a:gd name="connsiteX10" fmla="*/ 801962 w 877716"/>
                  <a:gd name="connsiteY10" fmla="*/ 690533 h 1674190"/>
                  <a:gd name="connsiteX11" fmla="*/ 811625 w 877716"/>
                  <a:gd name="connsiteY11" fmla="*/ 522690 h 1674190"/>
                  <a:gd name="connsiteX12" fmla="*/ 872857 w 877716"/>
                  <a:gd name="connsiteY12" fmla="*/ 307447 h 1674190"/>
                  <a:gd name="connsiteX13" fmla="*/ 877620 w 877716"/>
                  <a:gd name="connsiteY13" fmla="*/ 183622 h 1674190"/>
                  <a:gd name="connsiteX14" fmla="*/ 834552 w 877716"/>
                  <a:gd name="connsiteY14" fmla="*/ 262520 h 1674190"/>
                  <a:gd name="connsiteX15" fmla="*/ 713313 w 877716"/>
                  <a:gd name="connsiteY15" fmla="*/ 238391 h 1674190"/>
                  <a:gd name="connsiteX16" fmla="*/ 732364 w 877716"/>
                  <a:gd name="connsiteY16" fmla="*/ 131233 h 1674190"/>
                  <a:gd name="connsiteX17" fmla="*/ 668070 w 877716"/>
                  <a:gd name="connsiteY17" fmla="*/ 257441 h 1674190"/>
                  <a:gd name="connsiteX18" fmla="*/ 613299 w 877716"/>
                  <a:gd name="connsiteY18" fmla="*/ 466992 h 1674190"/>
                  <a:gd name="connsiteX19" fmla="*/ 453758 w 877716"/>
                  <a:gd name="connsiteY19" fmla="*/ 757502 h 1674190"/>
                  <a:gd name="connsiteX20" fmla="*/ 496618 w 877716"/>
                  <a:gd name="connsiteY20" fmla="*/ 695589 h 1674190"/>
                  <a:gd name="connsiteX21" fmla="*/ 470425 w 877716"/>
                  <a:gd name="connsiteY21" fmla="*/ 676540 h 1674190"/>
                  <a:gd name="connsiteX22" fmla="*/ 551387 w 877716"/>
                  <a:gd name="connsiteY22" fmla="*/ 614628 h 1674190"/>
                  <a:gd name="connsiteX23" fmla="*/ 491857 w 877716"/>
                  <a:gd name="connsiteY23" fmla="*/ 600341 h 1674190"/>
                  <a:gd name="connsiteX24" fmla="*/ 472806 w 877716"/>
                  <a:gd name="connsiteY24" fmla="*/ 567003 h 1674190"/>
                  <a:gd name="connsiteX25" fmla="*/ 553769 w 877716"/>
                  <a:gd name="connsiteY25" fmla="*/ 543191 h 1674190"/>
                  <a:gd name="connsiteX26" fmla="*/ 482332 w 877716"/>
                  <a:gd name="connsiteY26" fmla="*/ 531285 h 1674190"/>
                  <a:gd name="connsiteX27" fmla="*/ 575199 w 877716"/>
                  <a:gd name="connsiteY27" fmla="*/ 521759 h 1674190"/>
                  <a:gd name="connsiteX28" fmla="*/ 432325 w 877716"/>
                  <a:gd name="connsiteY28" fmla="*/ 493186 h 1674190"/>
                  <a:gd name="connsiteX29" fmla="*/ 584726 w 877716"/>
                  <a:gd name="connsiteY29" fmla="*/ 428889 h 1674190"/>
                  <a:gd name="connsiteX30" fmla="*/ 465664 w 877716"/>
                  <a:gd name="connsiteY30" fmla="*/ 388408 h 1674190"/>
                  <a:gd name="connsiteX31" fmla="*/ 601395 w 877716"/>
                  <a:gd name="connsiteY31" fmla="*/ 376503 h 1674190"/>
                  <a:gd name="connsiteX32" fmla="*/ 522812 w 877716"/>
                  <a:gd name="connsiteY32" fmla="*/ 340784 h 1674190"/>
                  <a:gd name="connsiteX33" fmla="*/ 622826 w 877716"/>
                  <a:gd name="connsiteY33" fmla="*/ 309827 h 1674190"/>
                  <a:gd name="connsiteX34" fmla="*/ 553770 w 877716"/>
                  <a:gd name="connsiteY34" fmla="*/ 295541 h 1674190"/>
                  <a:gd name="connsiteX35" fmla="*/ 618063 w 877716"/>
                  <a:gd name="connsiteY35" fmla="*/ 269347 h 1674190"/>
                  <a:gd name="connsiteX36" fmla="*/ 644258 w 877716"/>
                  <a:gd name="connsiteY36" fmla="*/ 240772 h 1674190"/>
                  <a:gd name="connsiteX37" fmla="*/ 601395 w 877716"/>
                  <a:gd name="connsiteY37" fmla="*/ 240772 h 1674190"/>
                  <a:gd name="connsiteX38" fmla="*/ 658545 w 877716"/>
                  <a:gd name="connsiteY38" fmla="*/ 209816 h 1674190"/>
                  <a:gd name="connsiteX39" fmla="*/ 696644 w 877716"/>
                  <a:gd name="connsiteY39" fmla="*/ 159809 h 1674190"/>
                  <a:gd name="connsiteX40" fmla="*/ 682356 w 877716"/>
                  <a:gd name="connsiteY40" fmla="*/ 114566 h 1674190"/>
                  <a:gd name="connsiteX41" fmla="*/ 710932 w 877716"/>
                  <a:gd name="connsiteY41" fmla="*/ 126473 h 1674190"/>
                  <a:gd name="connsiteX42" fmla="*/ 698752 w 877716"/>
                  <a:gd name="connsiteY42" fmla="*/ 25348 h 1674190"/>
                  <a:gd name="connsiteX43" fmla="*/ 318025 w 877716"/>
                  <a:gd name="connsiteY43" fmla="*/ 359835 h 1674190"/>
                  <a:gd name="connsiteX44" fmla="*/ 283258 w 877716"/>
                  <a:gd name="connsiteY44" fmla="*/ 379202 h 1674190"/>
                  <a:gd name="connsiteX45" fmla="*/ 694400 w 877716"/>
                  <a:gd name="connsiteY45" fmla="*/ 5413 h 1674190"/>
                  <a:gd name="connsiteX0" fmla="*/ 694400 w 877704"/>
                  <a:gd name="connsiteY0" fmla="*/ 5413 h 1674190"/>
                  <a:gd name="connsiteX1" fmla="*/ 467362 w 877704"/>
                  <a:gd name="connsiteY1" fmla="*/ 169858 h 1674190"/>
                  <a:gd name="connsiteX2" fmla="*/ 262577 w 877704"/>
                  <a:gd name="connsiteY2" fmla="*/ 343076 h 1674190"/>
                  <a:gd name="connsiteX3" fmla="*/ 261012 w 877704"/>
                  <a:gd name="connsiteY3" fmla="*/ 663659 h 1674190"/>
                  <a:gd name="connsiteX4" fmla="*/ 259446 w 877704"/>
                  <a:gd name="connsiteY4" fmla="*/ 1033433 h 1674190"/>
                  <a:gd name="connsiteX5" fmla="*/ 174537 w 877704"/>
                  <a:gd name="connsiteY5" fmla="*/ 1241212 h 1674190"/>
                  <a:gd name="connsiteX6" fmla="*/ 10301 w 877704"/>
                  <a:gd name="connsiteY6" fmla="*/ 1625071 h 1674190"/>
                  <a:gd name="connsiteX7" fmla="*/ 501244 w 877704"/>
                  <a:gd name="connsiteY7" fmla="*/ 1639905 h 1674190"/>
                  <a:gd name="connsiteX8" fmla="*/ 647115 w 877704"/>
                  <a:gd name="connsiteY8" fmla="*/ 1262102 h 1674190"/>
                  <a:gd name="connsiteX9" fmla="*/ 783660 w 877704"/>
                  <a:gd name="connsiteY9" fmla="*/ 963288 h 1674190"/>
                  <a:gd name="connsiteX10" fmla="*/ 801962 w 877704"/>
                  <a:gd name="connsiteY10" fmla="*/ 690533 h 1674190"/>
                  <a:gd name="connsiteX11" fmla="*/ 811625 w 877704"/>
                  <a:gd name="connsiteY11" fmla="*/ 522690 h 1674190"/>
                  <a:gd name="connsiteX12" fmla="*/ 872857 w 877704"/>
                  <a:gd name="connsiteY12" fmla="*/ 307447 h 1674190"/>
                  <a:gd name="connsiteX13" fmla="*/ 877620 w 877704"/>
                  <a:gd name="connsiteY13" fmla="*/ 183622 h 1674190"/>
                  <a:gd name="connsiteX14" fmla="*/ 834552 w 877704"/>
                  <a:gd name="connsiteY14" fmla="*/ 262520 h 1674190"/>
                  <a:gd name="connsiteX15" fmla="*/ 729982 w 877704"/>
                  <a:gd name="connsiteY15" fmla="*/ 243154 h 1674190"/>
                  <a:gd name="connsiteX16" fmla="*/ 732364 w 877704"/>
                  <a:gd name="connsiteY16" fmla="*/ 131233 h 1674190"/>
                  <a:gd name="connsiteX17" fmla="*/ 668070 w 877704"/>
                  <a:gd name="connsiteY17" fmla="*/ 257441 h 1674190"/>
                  <a:gd name="connsiteX18" fmla="*/ 613299 w 877704"/>
                  <a:gd name="connsiteY18" fmla="*/ 466992 h 1674190"/>
                  <a:gd name="connsiteX19" fmla="*/ 453758 w 877704"/>
                  <a:gd name="connsiteY19" fmla="*/ 757502 h 1674190"/>
                  <a:gd name="connsiteX20" fmla="*/ 496618 w 877704"/>
                  <a:gd name="connsiteY20" fmla="*/ 695589 h 1674190"/>
                  <a:gd name="connsiteX21" fmla="*/ 470425 w 877704"/>
                  <a:gd name="connsiteY21" fmla="*/ 676540 h 1674190"/>
                  <a:gd name="connsiteX22" fmla="*/ 551387 w 877704"/>
                  <a:gd name="connsiteY22" fmla="*/ 614628 h 1674190"/>
                  <a:gd name="connsiteX23" fmla="*/ 491857 w 877704"/>
                  <a:gd name="connsiteY23" fmla="*/ 600341 h 1674190"/>
                  <a:gd name="connsiteX24" fmla="*/ 472806 w 877704"/>
                  <a:gd name="connsiteY24" fmla="*/ 567003 h 1674190"/>
                  <a:gd name="connsiteX25" fmla="*/ 553769 w 877704"/>
                  <a:gd name="connsiteY25" fmla="*/ 543191 h 1674190"/>
                  <a:gd name="connsiteX26" fmla="*/ 482332 w 877704"/>
                  <a:gd name="connsiteY26" fmla="*/ 531285 h 1674190"/>
                  <a:gd name="connsiteX27" fmla="*/ 575199 w 877704"/>
                  <a:gd name="connsiteY27" fmla="*/ 521759 h 1674190"/>
                  <a:gd name="connsiteX28" fmla="*/ 432325 w 877704"/>
                  <a:gd name="connsiteY28" fmla="*/ 493186 h 1674190"/>
                  <a:gd name="connsiteX29" fmla="*/ 584726 w 877704"/>
                  <a:gd name="connsiteY29" fmla="*/ 428889 h 1674190"/>
                  <a:gd name="connsiteX30" fmla="*/ 465664 w 877704"/>
                  <a:gd name="connsiteY30" fmla="*/ 388408 h 1674190"/>
                  <a:gd name="connsiteX31" fmla="*/ 601395 w 877704"/>
                  <a:gd name="connsiteY31" fmla="*/ 376503 h 1674190"/>
                  <a:gd name="connsiteX32" fmla="*/ 522812 w 877704"/>
                  <a:gd name="connsiteY32" fmla="*/ 340784 h 1674190"/>
                  <a:gd name="connsiteX33" fmla="*/ 622826 w 877704"/>
                  <a:gd name="connsiteY33" fmla="*/ 309827 h 1674190"/>
                  <a:gd name="connsiteX34" fmla="*/ 553770 w 877704"/>
                  <a:gd name="connsiteY34" fmla="*/ 295541 h 1674190"/>
                  <a:gd name="connsiteX35" fmla="*/ 618063 w 877704"/>
                  <a:gd name="connsiteY35" fmla="*/ 269347 h 1674190"/>
                  <a:gd name="connsiteX36" fmla="*/ 644258 w 877704"/>
                  <a:gd name="connsiteY36" fmla="*/ 240772 h 1674190"/>
                  <a:gd name="connsiteX37" fmla="*/ 601395 w 877704"/>
                  <a:gd name="connsiteY37" fmla="*/ 240772 h 1674190"/>
                  <a:gd name="connsiteX38" fmla="*/ 658545 w 877704"/>
                  <a:gd name="connsiteY38" fmla="*/ 209816 h 1674190"/>
                  <a:gd name="connsiteX39" fmla="*/ 696644 w 877704"/>
                  <a:gd name="connsiteY39" fmla="*/ 159809 h 1674190"/>
                  <a:gd name="connsiteX40" fmla="*/ 682356 w 877704"/>
                  <a:gd name="connsiteY40" fmla="*/ 114566 h 1674190"/>
                  <a:gd name="connsiteX41" fmla="*/ 710932 w 877704"/>
                  <a:gd name="connsiteY41" fmla="*/ 126473 h 1674190"/>
                  <a:gd name="connsiteX42" fmla="*/ 698752 w 877704"/>
                  <a:gd name="connsiteY42" fmla="*/ 25348 h 1674190"/>
                  <a:gd name="connsiteX43" fmla="*/ 318025 w 877704"/>
                  <a:gd name="connsiteY43" fmla="*/ 359835 h 1674190"/>
                  <a:gd name="connsiteX44" fmla="*/ 283258 w 877704"/>
                  <a:gd name="connsiteY44" fmla="*/ 379202 h 1674190"/>
                  <a:gd name="connsiteX45" fmla="*/ 694400 w 877704"/>
                  <a:gd name="connsiteY45" fmla="*/ 5413 h 1674190"/>
                  <a:gd name="connsiteX0" fmla="*/ 694400 w 877704"/>
                  <a:gd name="connsiteY0" fmla="*/ 5413 h 1674190"/>
                  <a:gd name="connsiteX1" fmla="*/ 467362 w 877704"/>
                  <a:gd name="connsiteY1" fmla="*/ 169858 h 1674190"/>
                  <a:gd name="connsiteX2" fmla="*/ 262577 w 877704"/>
                  <a:gd name="connsiteY2" fmla="*/ 343076 h 1674190"/>
                  <a:gd name="connsiteX3" fmla="*/ 261012 w 877704"/>
                  <a:gd name="connsiteY3" fmla="*/ 663659 h 1674190"/>
                  <a:gd name="connsiteX4" fmla="*/ 259446 w 877704"/>
                  <a:gd name="connsiteY4" fmla="*/ 1033433 h 1674190"/>
                  <a:gd name="connsiteX5" fmla="*/ 174537 w 877704"/>
                  <a:gd name="connsiteY5" fmla="*/ 1241212 h 1674190"/>
                  <a:gd name="connsiteX6" fmla="*/ 10301 w 877704"/>
                  <a:gd name="connsiteY6" fmla="*/ 1625071 h 1674190"/>
                  <a:gd name="connsiteX7" fmla="*/ 501244 w 877704"/>
                  <a:gd name="connsiteY7" fmla="*/ 1639905 h 1674190"/>
                  <a:gd name="connsiteX8" fmla="*/ 647115 w 877704"/>
                  <a:gd name="connsiteY8" fmla="*/ 1262102 h 1674190"/>
                  <a:gd name="connsiteX9" fmla="*/ 783660 w 877704"/>
                  <a:gd name="connsiteY9" fmla="*/ 963288 h 1674190"/>
                  <a:gd name="connsiteX10" fmla="*/ 801962 w 877704"/>
                  <a:gd name="connsiteY10" fmla="*/ 690533 h 1674190"/>
                  <a:gd name="connsiteX11" fmla="*/ 811625 w 877704"/>
                  <a:gd name="connsiteY11" fmla="*/ 522690 h 1674190"/>
                  <a:gd name="connsiteX12" fmla="*/ 872857 w 877704"/>
                  <a:gd name="connsiteY12" fmla="*/ 307447 h 1674190"/>
                  <a:gd name="connsiteX13" fmla="*/ 877620 w 877704"/>
                  <a:gd name="connsiteY13" fmla="*/ 183622 h 1674190"/>
                  <a:gd name="connsiteX14" fmla="*/ 834552 w 877704"/>
                  <a:gd name="connsiteY14" fmla="*/ 262520 h 1674190"/>
                  <a:gd name="connsiteX15" fmla="*/ 729982 w 877704"/>
                  <a:gd name="connsiteY15" fmla="*/ 243154 h 1674190"/>
                  <a:gd name="connsiteX16" fmla="*/ 732364 w 877704"/>
                  <a:gd name="connsiteY16" fmla="*/ 131233 h 1674190"/>
                  <a:gd name="connsiteX17" fmla="*/ 668070 w 877704"/>
                  <a:gd name="connsiteY17" fmla="*/ 257441 h 1674190"/>
                  <a:gd name="connsiteX18" fmla="*/ 613299 w 877704"/>
                  <a:gd name="connsiteY18" fmla="*/ 466992 h 1674190"/>
                  <a:gd name="connsiteX19" fmla="*/ 453758 w 877704"/>
                  <a:gd name="connsiteY19" fmla="*/ 757502 h 1674190"/>
                  <a:gd name="connsiteX20" fmla="*/ 496618 w 877704"/>
                  <a:gd name="connsiteY20" fmla="*/ 695589 h 1674190"/>
                  <a:gd name="connsiteX21" fmla="*/ 470425 w 877704"/>
                  <a:gd name="connsiteY21" fmla="*/ 676540 h 1674190"/>
                  <a:gd name="connsiteX22" fmla="*/ 551387 w 877704"/>
                  <a:gd name="connsiteY22" fmla="*/ 614628 h 1674190"/>
                  <a:gd name="connsiteX23" fmla="*/ 491857 w 877704"/>
                  <a:gd name="connsiteY23" fmla="*/ 600341 h 1674190"/>
                  <a:gd name="connsiteX24" fmla="*/ 472806 w 877704"/>
                  <a:gd name="connsiteY24" fmla="*/ 567003 h 1674190"/>
                  <a:gd name="connsiteX25" fmla="*/ 553769 w 877704"/>
                  <a:gd name="connsiteY25" fmla="*/ 543191 h 1674190"/>
                  <a:gd name="connsiteX26" fmla="*/ 482332 w 877704"/>
                  <a:gd name="connsiteY26" fmla="*/ 531285 h 1674190"/>
                  <a:gd name="connsiteX27" fmla="*/ 575199 w 877704"/>
                  <a:gd name="connsiteY27" fmla="*/ 521759 h 1674190"/>
                  <a:gd name="connsiteX28" fmla="*/ 432325 w 877704"/>
                  <a:gd name="connsiteY28" fmla="*/ 493186 h 1674190"/>
                  <a:gd name="connsiteX29" fmla="*/ 584726 w 877704"/>
                  <a:gd name="connsiteY29" fmla="*/ 428889 h 1674190"/>
                  <a:gd name="connsiteX30" fmla="*/ 465664 w 877704"/>
                  <a:gd name="connsiteY30" fmla="*/ 388408 h 1674190"/>
                  <a:gd name="connsiteX31" fmla="*/ 601395 w 877704"/>
                  <a:gd name="connsiteY31" fmla="*/ 376503 h 1674190"/>
                  <a:gd name="connsiteX32" fmla="*/ 522812 w 877704"/>
                  <a:gd name="connsiteY32" fmla="*/ 340784 h 1674190"/>
                  <a:gd name="connsiteX33" fmla="*/ 622826 w 877704"/>
                  <a:gd name="connsiteY33" fmla="*/ 309827 h 1674190"/>
                  <a:gd name="connsiteX34" fmla="*/ 553770 w 877704"/>
                  <a:gd name="connsiteY34" fmla="*/ 295541 h 1674190"/>
                  <a:gd name="connsiteX35" fmla="*/ 618063 w 877704"/>
                  <a:gd name="connsiteY35" fmla="*/ 269347 h 1674190"/>
                  <a:gd name="connsiteX36" fmla="*/ 644258 w 877704"/>
                  <a:gd name="connsiteY36" fmla="*/ 240772 h 1674190"/>
                  <a:gd name="connsiteX37" fmla="*/ 601395 w 877704"/>
                  <a:gd name="connsiteY37" fmla="*/ 240772 h 1674190"/>
                  <a:gd name="connsiteX38" fmla="*/ 658545 w 877704"/>
                  <a:gd name="connsiteY38" fmla="*/ 209816 h 1674190"/>
                  <a:gd name="connsiteX39" fmla="*/ 696644 w 877704"/>
                  <a:gd name="connsiteY39" fmla="*/ 159809 h 1674190"/>
                  <a:gd name="connsiteX40" fmla="*/ 682356 w 877704"/>
                  <a:gd name="connsiteY40" fmla="*/ 114566 h 1674190"/>
                  <a:gd name="connsiteX41" fmla="*/ 710932 w 877704"/>
                  <a:gd name="connsiteY41" fmla="*/ 126473 h 1674190"/>
                  <a:gd name="connsiteX42" fmla="*/ 698752 w 877704"/>
                  <a:gd name="connsiteY42" fmla="*/ 25348 h 1674190"/>
                  <a:gd name="connsiteX43" fmla="*/ 318025 w 877704"/>
                  <a:gd name="connsiteY43" fmla="*/ 359835 h 1674190"/>
                  <a:gd name="connsiteX44" fmla="*/ 283258 w 877704"/>
                  <a:gd name="connsiteY44" fmla="*/ 379202 h 1674190"/>
                  <a:gd name="connsiteX45" fmla="*/ 694400 w 877704"/>
                  <a:gd name="connsiteY45" fmla="*/ 5413 h 1674190"/>
                  <a:gd name="connsiteX0" fmla="*/ 694400 w 877704"/>
                  <a:gd name="connsiteY0" fmla="*/ 5413 h 1674190"/>
                  <a:gd name="connsiteX1" fmla="*/ 467362 w 877704"/>
                  <a:gd name="connsiteY1" fmla="*/ 169858 h 1674190"/>
                  <a:gd name="connsiteX2" fmla="*/ 262577 w 877704"/>
                  <a:gd name="connsiteY2" fmla="*/ 343076 h 1674190"/>
                  <a:gd name="connsiteX3" fmla="*/ 261012 w 877704"/>
                  <a:gd name="connsiteY3" fmla="*/ 663659 h 1674190"/>
                  <a:gd name="connsiteX4" fmla="*/ 259446 w 877704"/>
                  <a:gd name="connsiteY4" fmla="*/ 1033433 h 1674190"/>
                  <a:gd name="connsiteX5" fmla="*/ 174537 w 877704"/>
                  <a:gd name="connsiteY5" fmla="*/ 1241212 h 1674190"/>
                  <a:gd name="connsiteX6" fmla="*/ 10301 w 877704"/>
                  <a:gd name="connsiteY6" fmla="*/ 1625071 h 1674190"/>
                  <a:gd name="connsiteX7" fmla="*/ 501244 w 877704"/>
                  <a:gd name="connsiteY7" fmla="*/ 1639905 h 1674190"/>
                  <a:gd name="connsiteX8" fmla="*/ 647115 w 877704"/>
                  <a:gd name="connsiteY8" fmla="*/ 1262102 h 1674190"/>
                  <a:gd name="connsiteX9" fmla="*/ 783660 w 877704"/>
                  <a:gd name="connsiteY9" fmla="*/ 963288 h 1674190"/>
                  <a:gd name="connsiteX10" fmla="*/ 801962 w 877704"/>
                  <a:gd name="connsiteY10" fmla="*/ 690533 h 1674190"/>
                  <a:gd name="connsiteX11" fmla="*/ 811625 w 877704"/>
                  <a:gd name="connsiteY11" fmla="*/ 522690 h 1674190"/>
                  <a:gd name="connsiteX12" fmla="*/ 872857 w 877704"/>
                  <a:gd name="connsiteY12" fmla="*/ 307447 h 1674190"/>
                  <a:gd name="connsiteX13" fmla="*/ 877620 w 877704"/>
                  <a:gd name="connsiteY13" fmla="*/ 183622 h 1674190"/>
                  <a:gd name="connsiteX14" fmla="*/ 834552 w 877704"/>
                  <a:gd name="connsiteY14" fmla="*/ 262520 h 1674190"/>
                  <a:gd name="connsiteX15" fmla="*/ 729982 w 877704"/>
                  <a:gd name="connsiteY15" fmla="*/ 243154 h 1674190"/>
                  <a:gd name="connsiteX16" fmla="*/ 732364 w 877704"/>
                  <a:gd name="connsiteY16" fmla="*/ 131233 h 1674190"/>
                  <a:gd name="connsiteX17" fmla="*/ 668070 w 877704"/>
                  <a:gd name="connsiteY17" fmla="*/ 257441 h 1674190"/>
                  <a:gd name="connsiteX18" fmla="*/ 613299 w 877704"/>
                  <a:gd name="connsiteY18" fmla="*/ 466992 h 1674190"/>
                  <a:gd name="connsiteX19" fmla="*/ 453758 w 877704"/>
                  <a:gd name="connsiteY19" fmla="*/ 757502 h 1674190"/>
                  <a:gd name="connsiteX20" fmla="*/ 496618 w 877704"/>
                  <a:gd name="connsiteY20" fmla="*/ 695589 h 1674190"/>
                  <a:gd name="connsiteX21" fmla="*/ 470425 w 877704"/>
                  <a:gd name="connsiteY21" fmla="*/ 676540 h 1674190"/>
                  <a:gd name="connsiteX22" fmla="*/ 551387 w 877704"/>
                  <a:gd name="connsiteY22" fmla="*/ 614628 h 1674190"/>
                  <a:gd name="connsiteX23" fmla="*/ 491857 w 877704"/>
                  <a:gd name="connsiteY23" fmla="*/ 600341 h 1674190"/>
                  <a:gd name="connsiteX24" fmla="*/ 472806 w 877704"/>
                  <a:gd name="connsiteY24" fmla="*/ 567003 h 1674190"/>
                  <a:gd name="connsiteX25" fmla="*/ 553769 w 877704"/>
                  <a:gd name="connsiteY25" fmla="*/ 543191 h 1674190"/>
                  <a:gd name="connsiteX26" fmla="*/ 482332 w 877704"/>
                  <a:gd name="connsiteY26" fmla="*/ 531285 h 1674190"/>
                  <a:gd name="connsiteX27" fmla="*/ 575199 w 877704"/>
                  <a:gd name="connsiteY27" fmla="*/ 521759 h 1674190"/>
                  <a:gd name="connsiteX28" fmla="*/ 432325 w 877704"/>
                  <a:gd name="connsiteY28" fmla="*/ 493186 h 1674190"/>
                  <a:gd name="connsiteX29" fmla="*/ 584726 w 877704"/>
                  <a:gd name="connsiteY29" fmla="*/ 428889 h 1674190"/>
                  <a:gd name="connsiteX30" fmla="*/ 465664 w 877704"/>
                  <a:gd name="connsiteY30" fmla="*/ 388408 h 1674190"/>
                  <a:gd name="connsiteX31" fmla="*/ 601395 w 877704"/>
                  <a:gd name="connsiteY31" fmla="*/ 376503 h 1674190"/>
                  <a:gd name="connsiteX32" fmla="*/ 522812 w 877704"/>
                  <a:gd name="connsiteY32" fmla="*/ 340784 h 1674190"/>
                  <a:gd name="connsiteX33" fmla="*/ 622826 w 877704"/>
                  <a:gd name="connsiteY33" fmla="*/ 309827 h 1674190"/>
                  <a:gd name="connsiteX34" fmla="*/ 553770 w 877704"/>
                  <a:gd name="connsiteY34" fmla="*/ 295541 h 1674190"/>
                  <a:gd name="connsiteX35" fmla="*/ 618063 w 877704"/>
                  <a:gd name="connsiteY35" fmla="*/ 269347 h 1674190"/>
                  <a:gd name="connsiteX36" fmla="*/ 644258 w 877704"/>
                  <a:gd name="connsiteY36" fmla="*/ 240772 h 1674190"/>
                  <a:gd name="connsiteX37" fmla="*/ 601395 w 877704"/>
                  <a:gd name="connsiteY37" fmla="*/ 240772 h 1674190"/>
                  <a:gd name="connsiteX38" fmla="*/ 658545 w 877704"/>
                  <a:gd name="connsiteY38" fmla="*/ 209816 h 1674190"/>
                  <a:gd name="connsiteX39" fmla="*/ 696644 w 877704"/>
                  <a:gd name="connsiteY39" fmla="*/ 159809 h 1674190"/>
                  <a:gd name="connsiteX40" fmla="*/ 682356 w 877704"/>
                  <a:gd name="connsiteY40" fmla="*/ 114566 h 1674190"/>
                  <a:gd name="connsiteX41" fmla="*/ 710932 w 877704"/>
                  <a:gd name="connsiteY41" fmla="*/ 126473 h 1674190"/>
                  <a:gd name="connsiteX42" fmla="*/ 698752 w 877704"/>
                  <a:gd name="connsiteY42" fmla="*/ 25348 h 1674190"/>
                  <a:gd name="connsiteX43" fmla="*/ 318025 w 877704"/>
                  <a:gd name="connsiteY43" fmla="*/ 359835 h 1674190"/>
                  <a:gd name="connsiteX44" fmla="*/ 283258 w 877704"/>
                  <a:gd name="connsiteY44" fmla="*/ 379202 h 1674190"/>
                  <a:gd name="connsiteX45" fmla="*/ 694400 w 877704"/>
                  <a:gd name="connsiteY45" fmla="*/ 5413 h 1674190"/>
                  <a:gd name="connsiteX0" fmla="*/ 694400 w 877704"/>
                  <a:gd name="connsiteY0" fmla="*/ 5413 h 1674190"/>
                  <a:gd name="connsiteX1" fmla="*/ 467362 w 877704"/>
                  <a:gd name="connsiteY1" fmla="*/ 169858 h 1674190"/>
                  <a:gd name="connsiteX2" fmla="*/ 262577 w 877704"/>
                  <a:gd name="connsiteY2" fmla="*/ 343076 h 1674190"/>
                  <a:gd name="connsiteX3" fmla="*/ 261012 w 877704"/>
                  <a:gd name="connsiteY3" fmla="*/ 663659 h 1674190"/>
                  <a:gd name="connsiteX4" fmla="*/ 259446 w 877704"/>
                  <a:gd name="connsiteY4" fmla="*/ 1033433 h 1674190"/>
                  <a:gd name="connsiteX5" fmla="*/ 174537 w 877704"/>
                  <a:gd name="connsiteY5" fmla="*/ 1241212 h 1674190"/>
                  <a:gd name="connsiteX6" fmla="*/ 10301 w 877704"/>
                  <a:gd name="connsiteY6" fmla="*/ 1625071 h 1674190"/>
                  <a:gd name="connsiteX7" fmla="*/ 501244 w 877704"/>
                  <a:gd name="connsiteY7" fmla="*/ 1639905 h 1674190"/>
                  <a:gd name="connsiteX8" fmla="*/ 647115 w 877704"/>
                  <a:gd name="connsiteY8" fmla="*/ 1262102 h 1674190"/>
                  <a:gd name="connsiteX9" fmla="*/ 783660 w 877704"/>
                  <a:gd name="connsiteY9" fmla="*/ 963288 h 1674190"/>
                  <a:gd name="connsiteX10" fmla="*/ 801962 w 877704"/>
                  <a:gd name="connsiteY10" fmla="*/ 690533 h 1674190"/>
                  <a:gd name="connsiteX11" fmla="*/ 811625 w 877704"/>
                  <a:gd name="connsiteY11" fmla="*/ 522690 h 1674190"/>
                  <a:gd name="connsiteX12" fmla="*/ 872857 w 877704"/>
                  <a:gd name="connsiteY12" fmla="*/ 307447 h 1674190"/>
                  <a:gd name="connsiteX13" fmla="*/ 877620 w 877704"/>
                  <a:gd name="connsiteY13" fmla="*/ 183622 h 1674190"/>
                  <a:gd name="connsiteX14" fmla="*/ 834552 w 877704"/>
                  <a:gd name="connsiteY14" fmla="*/ 262520 h 1674190"/>
                  <a:gd name="connsiteX15" fmla="*/ 729982 w 877704"/>
                  <a:gd name="connsiteY15" fmla="*/ 243154 h 1674190"/>
                  <a:gd name="connsiteX16" fmla="*/ 732364 w 877704"/>
                  <a:gd name="connsiteY16" fmla="*/ 131233 h 1674190"/>
                  <a:gd name="connsiteX17" fmla="*/ 677595 w 877704"/>
                  <a:gd name="connsiteY17" fmla="*/ 259822 h 1674190"/>
                  <a:gd name="connsiteX18" fmla="*/ 613299 w 877704"/>
                  <a:gd name="connsiteY18" fmla="*/ 466992 h 1674190"/>
                  <a:gd name="connsiteX19" fmla="*/ 453758 w 877704"/>
                  <a:gd name="connsiteY19" fmla="*/ 757502 h 1674190"/>
                  <a:gd name="connsiteX20" fmla="*/ 496618 w 877704"/>
                  <a:gd name="connsiteY20" fmla="*/ 695589 h 1674190"/>
                  <a:gd name="connsiteX21" fmla="*/ 470425 w 877704"/>
                  <a:gd name="connsiteY21" fmla="*/ 676540 h 1674190"/>
                  <a:gd name="connsiteX22" fmla="*/ 551387 w 877704"/>
                  <a:gd name="connsiteY22" fmla="*/ 614628 h 1674190"/>
                  <a:gd name="connsiteX23" fmla="*/ 491857 w 877704"/>
                  <a:gd name="connsiteY23" fmla="*/ 600341 h 1674190"/>
                  <a:gd name="connsiteX24" fmla="*/ 472806 w 877704"/>
                  <a:gd name="connsiteY24" fmla="*/ 567003 h 1674190"/>
                  <a:gd name="connsiteX25" fmla="*/ 553769 w 877704"/>
                  <a:gd name="connsiteY25" fmla="*/ 543191 h 1674190"/>
                  <a:gd name="connsiteX26" fmla="*/ 482332 w 877704"/>
                  <a:gd name="connsiteY26" fmla="*/ 531285 h 1674190"/>
                  <a:gd name="connsiteX27" fmla="*/ 575199 w 877704"/>
                  <a:gd name="connsiteY27" fmla="*/ 521759 h 1674190"/>
                  <a:gd name="connsiteX28" fmla="*/ 432325 w 877704"/>
                  <a:gd name="connsiteY28" fmla="*/ 493186 h 1674190"/>
                  <a:gd name="connsiteX29" fmla="*/ 584726 w 877704"/>
                  <a:gd name="connsiteY29" fmla="*/ 428889 h 1674190"/>
                  <a:gd name="connsiteX30" fmla="*/ 465664 w 877704"/>
                  <a:gd name="connsiteY30" fmla="*/ 388408 h 1674190"/>
                  <a:gd name="connsiteX31" fmla="*/ 601395 w 877704"/>
                  <a:gd name="connsiteY31" fmla="*/ 376503 h 1674190"/>
                  <a:gd name="connsiteX32" fmla="*/ 522812 w 877704"/>
                  <a:gd name="connsiteY32" fmla="*/ 340784 h 1674190"/>
                  <a:gd name="connsiteX33" fmla="*/ 622826 w 877704"/>
                  <a:gd name="connsiteY33" fmla="*/ 309827 h 1674190"/>
                  <a:gd name="connsiteX34" fmla="*/ 553770 w 877704"/>
                  <a:gd name="connsiteY34" fmla="*/ 295541 h 1674190"/>
                  <a:gd name="connsiteX35" fmla="*/ 618063 w 877704"/>
                  <a:gd name="connsiteY35" fmla="*/ 269347 h 1674190"/>
                  <a:gd name="connsiteX36" fmla="*/ 644258 w 877704"/>
                  <a:gd name="connsiteY36" fmla="*/ 240772 h 1674190"/>
                  <a:gd name="connsiteX37" fmla="*/ 601395 w 877704"/>
                  <a:gd name="connsiteY37" fmla="*/ 240772 h 1674190"/>
                  <a:gd name="connsiteX38" fmla="*/ 658545 w 877704"/>
                  <a:gd name="connsiteY38" fmla="*/ 209816 h 1674190"/>
                  <a:gd name="connsiteX39" fmla="*/ 696644 w 877704"/>
                  <a:gd name="connsiteY39" fmla="*/ 159809 h 1674190"/>
                  <a:gd name="connsiteX40" fmla="*/ 682356 w 877704"/>
                  <a:gd name="connsiteY40" fmla="*/ 114566 h 1674190"/>
                  <a:gd name="connsiteX41" fmla="*/ 710932 w 877704"/>
                  <a:gd name="connsiteY41" fmla="*/ 126473 h 1674190"/>
                  <a:gd name="connsiteX42" fmla="*/ 698752 w 877704"/>
                  <a:gd name="connsiteY42" fmla="*/ 25348 h 1674190"/>
                  <a:gd name="connsiteX43" fmla="*/ 318025 w 877704"/>
                  <a:gd name="connsiteY43" fmla="*/ 359835 h 1674190"/>
                  <a:gd name="connsiteX44" fmla="*/ 283258 w 877704"/>
                  <a:gd name="connsiteY44" fmla="*/ 379202 h 1674190"/>
                  <a:gd name="connsiteX45" fmla="*/ 694400 w 877704"/>
                  <a:gd name="connsiteY45" fmla="*/ 5413 h 1674190"/>
                  <a:gd name="connsiteX0" fmla="*/ 694400 w 877704"/>
                  <a:gd name="connsiteY0" fmla="*/ 5413 h 1674190"/>
                  <a:gd name="connsiteX1" fmla="*/ 467362 w 877704"/>
                  <a:gd name="connsiteY1" fmla="*/ 169858 h 1674190"/>
                  <a:gd name="connsiteX2" fmla="*/ 262577 w 877704"/>
                  <a:gd name="connsiteY2" fmla="*/ 343076 h 1674190"/>
                  <a:gd name="connsiteX3" fmla="*/ 261012 w 877704"/>
                  <a:gd name="connsiteY3" fmla="*/ 663659 h 1674190"/>
                  <a:gd name="connsiteX4" fmla="*/ 259446 w 877704"/>
                  <a:gd name="connsiteY4" fmla="*/ 1033433 h 1674190"/>
                  <a:gd name="connsiteX5" fmla="*/ 174537 w 877704"/>
                  <a:gd name="connsiteY5" fmla="*/ 1241212 h 1674190"/>
                  <a:gd name="connsiteX6" fmla="*/ 10301 w 877704"/>
                  <a:gd name="connsiteY6" fmla="*/ 1625071 h 1674190"/>
                  <a:gd name="connsiteX7" fmla="*/ 501244 w 877704"/>
                  <a:gd name="connsiteY7" fmla="*/ 1639905 h 1674190"/>
                  <a:gd name="connsiteX8" fmla="*/ 647115 w 877704"/>
                  <a:gd name="connsiteY8" fmla="*/ 1262102 h 1674190"/>
                  <a:gd name="connsiteX9" fmla="*/ 783660 w 877704"/>
                  <a:gd name="connsiteY9" fmla="*/ 963288 h 1674190"/>
                  <a:gd name="connsiteX10" fmla="*/ 801962 w 877704"/>
                  <a:gd name="connsiteY10" fmla="*/ 690533 h 1674190"/>
                  <a:gd name="connsiteX11" fmla="*/ 811625 w 877704"/>
                  <a:gd name="connsiteY11" fmla="*/ 522690 h 1674190"/>
                  <a:gd name="connsiteX12" fmla="*/ 865713 w 877704"/>
                  <a:gd name="connsiteY12" fmla="*/ 309828 h 1674190"/>
                  <a:gd name="connsiteX13" fmla="*/ 877620 w 877704"/>
                  <a:gd name="connsiteY13" fmla="*/ 183622 h 1674190"/>
                  <a:gd name="connsiteX14" fmla="*/ 834552 w 877704"/>
                  <a:gd name="connsiteY14" fmla="*/ 262520 h 1674190"/>
                  <a:gd name="connsiteX15" fmla="*/ 729982 w 877704"/>
                  <a:gd name="connsiteY15" fmla="*/ 243154 h 1674190"/>
                  <a:gd name="connsiteX16" fmla="*/ 732364 w 877704"/>
                  <a:gd name="connsiteY16" fmla="*/ 131233 h 1674190"/>
                  <a:gd name="connsiteX17" fmla="*/ 677595 w 877704"/>
                  <a:gd name="connsiteY17" fmla="*/ 259822 h 1674190"/>
                  <a:gd name="connsiteX18" fmla="*/ 613299 w 877704"/>
                  <a:gd name="connsiteY18" fmla="*/ 466992 h 1674190"/>
                  <a:gd name="connsiteX19" fmla="*/ 453758 w 877704"/>
                  <a:gd name="connsiteY19" fmla="*/ 757502 h 1674190"/>
                  <a:gd name="connsiteX20" fmla="*/ 496618 w 877704"/>
                  <a:gd name="connsiteY20" fmla="*/ 695589 h 1674190"/>
                  <a:gd name="connsiteX21" fmla="*/ 470425 w 877704"/>
                  <a:gd name="connsiteY21" fmla="*/ 676540 h 1674190"/>
                  <a:gd name="connsiteX22" fmla="*/ 551387 w 877704"/>
                  <a:gd name="connsiteY22" fmla="*/ 614628 h 1674190"/>
                  <a:gd name="connsiteX23" fmla="*/ 491857 w 877704"/>
                  <a:gd name="connsiteY23" fmla="*/ 600341 h 1674190"/>
                  <a:gd name="connsiteX24" fmla="*/ 472806 w 877704"/>
                  <a:gd name="connsiteY24" fmla="*/ 567003 h 1674190"/>
                  <a:gd name="connsiteX25" fmla="*/ 553769 w 877704"/>
                  <a:gd name="connsiteY25" fmla="*/ 543191 h 1674190"/>
                  <a:gd name="connsiteX26" fmla="*/ 482332 w 877704"/>
                  <a:gd name="connsiteY26" fmla="*/ 531285 h 1674190"/>
                  <a:gd name="connsiteX27" fmla="*/ 575199 w 877704"/>
                  <a:gd name="connsiteY27" fmla="*/ 521759 h 1674190"/>
                  <a:gd name="connsiteX28" fmla="*/ 432325 w 877704"/>
                  <a:gd name="connsiteY28" fmla="*/ 493186 h 1674190"/>
                  <a:gd name="connsiteX29" fmla="*/ 584726 w 877704"/>
                  <a:gd name="connsiteY29" fmla="*/ 428889 h 1674190"/>
                  <a:gd name="connsiteX30" fmla="*/ 465664 w 877704"/>
                  <a:gd name="connsiteY30" fmla="*/ 388408 h 1674190"/>
                  <a:gd name="connsiteX31" fmla="*/ 601395 w 877704"/>
                  <a:gd name="connsiteY31" fmla="*/ 376503 h 1674190"/>
                  <a:gd name="connsiteX32" fmla="*/ 522812 w 877704"/>
                  <a:gd name="connsiteY32" fmla="*/ 340784 h 1674190"/>
                  <a:gd name="connsiteX33" fmla="*/ 622826 w 877704"/>
                  <a:gd name="connsiteY33" fmla="*/ 309827 h 1674190"/>
                  <a:gd name="connsiteX34" fmla="*/ 553770 w 877704"/>
                  <a:gd name="connsiteY34" fmla="*/ 295541 h 1674190"/>
                  <a:gd name="connsiteX35" fmla="*/ 618063 w 877704"/>
                  <a:gd name="connsiteY35" fmla="*/ 269347 h 1674190"/>
                  <a:gd name="connsiteX36" fmla="*/ 644258 w 877704"/>
                  <a:gd name="connsiteY36" fmla="*/ 240772 h 1674190"/>
                  <a:gd name="connsiteX37" fmla="*/ 601395 w 877704"/>
                  <a:gd name="connsiteY37" fmla="*/ 240772 h 1674190"/>
                  <a:gd name="connsiteX38" fmla="*/ 658545 w 877704"/>
                  <a:gd name="connsiteY38" fmla="*/ 209816 h 1674190"/>
                  <a:gd name="connsiteX39" fmla="*/ 696644 w 877704"/>
                  <a:gd name="connsiteY39" fmla="*/ 159809 h 1674190"/>
                  <a:gd name="connsiteX40" fmla="*/ 682356 w 877704"/>
                  <a:gd name="connsiteY40" fmla="*/ 114566 h 1674190"/>
                  <a:gd name="connsiteX41" fmla="*/ 710932 w 877704"/>
                  <a:gd name="connsiteY41" fmla="*/ 126473 h 1674190"/>
                  <a:gd name="connsiteX42" fmla="*/ 698752 w 877704"/>
                  <a:gd name="connsiteY42" fmla="*/ 25348 h 1674190"/>
                  <a:gd name="connsiteX43" fmla="*/ 318025 w 877704"/>
                  <a:gd name="connsiteY43" fmla="*/ 359835 h 1674190"/>
                  <a:gd name="connsiteX44" fmla="*/ 283258 w 877704"/>
                  <a:gd name="connsiteY44" fmla="*/ 379202 h 1674190"/>
                  <a:gd name="connsiteX45" fmla="*/ 694400 w 877704"/>
                  <a:gd name="connsiteY45" fmla="*/ 5413 h 1674190"/>
                  <a:gd name="connsiteX0" fmla="*/ 694400 w 877689"/>
                  <a:gd name="connsiteY0" fmla="*/ 5413 h 1674190"/>
                  <a:gd name="connsiteX1" fmla="*/ 467362 w 877689"/>
                  <a:gd name="connsiteY1" fmla="*/ 169858 h 1674190"/>
                  <a:gd name="connsiteX2" fmla="*/ 262577 w 877689"/>
                  <a:gd name="connsiteY2" fmla="*/ 343076 h 1674190"/>
                  <a:gd name="connsiteX3" fmla="*/ 261012 w 877689"/>
                  <a:gd name="connsiteY3" fmla="*/ 663659 h 1674190"/>
                  <a:gd name="connsiteX4" fmla="*/ 259446 w 877689"/>
                  <a:gd name="connsiteY4" fmla="*/ 1033433 h 1674190"/>
                  <a:gd name="connsiteX5" fmla="*/ 174537 w 877689"/>
                  <a:gd name="connsiteY5" fmla="*/ 1241212 h 1674190"/>
                  <a:gd name="connsiteX6" fmla="*/ 10301 w 877689"/>
                  <a:gd name="connsiteY6" fmla="*/ 1625071 h 1674190"/>
                  <a:gd name="connsiteX7" fmla="*/ 501244 w 877689"/>
                  <a:gd name="connsiteY7" fmla="*/ 1639905 h 1674190"/>
                  <a:gd name="connsiteX8" fmla="*/ 647115 w 877689"/>
                  <a:gd name="connsiteY8" fmla="*/ 1262102 h 1674190"/>
                  <a:gd name="connsiteX9" fmla="*/ 783660 w 877689"/>
                  <a:gd name="connsiteY9" fmla="*/ 963288 h 1674190"/>
                  <a:gd name="connsiteX10" fmla="*/ 801962 w 877689"/>
                  <a:gd name="connsiteY10" fmla="*/ 690533 h 1674190"/>
                  <a:gd name="connsiteX11" fmla="*/ 811625 w 877689"/>
                  <a:gd name="connsiteY11" fmla="*/ 522690 h 1674190"/>
                  <a:gd name="connsiteX12" fmla="*/ 865713 w 877689"/>
                  <a:gd name="connsiteY12" fmla="*/ 309828 h 1674190"/>
                  <a:gd name="connsiteX13" fmla="*/ 877620 w 877689"/>
                  <a:gd name="connsiteY13" fmla="*/ 183622 h 1674190"/>
                  <a:gd name="connsiteX14" fmla="*/ 829789 w 877689"/>
                  <a:gd name="connsiteY14" fmla="*/ 262520 h 1674190"/>
                  <a:gd name="connsiteX15" fmla="*/ 729982 w 877689"/>
                  <a:gd name="connsiteY15" fmla="*/ 243154 h 1674190"/>
                  <a:gd name="connsiteX16" fmla="*/ 732364 w 877689"/>
                  <a:gd name="connsiteY16" fmla="*/ 131233 h 1674190"/>
                  <a:gd name="connsiteX17" fmla="*/ 677595 w 877689"/>
                  <a:gd name="connsiteY17" fmla="*/ 259822 h 1674190"/>
                  <a:gd name="connsiteX18" fmla="*/ 613299 w 877689"/>
                  <a:gd name="connsiteY18" fmla="*/ 466992 h 1674190"/>
                  <a:gd name="connsiteX19" fmla="*/ 453758 w 877689"/>
                  <a:gd name="connsiteY19" fmla="*/ 757502 h 1674190"/>
                  <a:gd name="connsiteX20" fmla="*/ 496618 w 877689"/>
                  <a:gd name="connsiteY20" fmla="*/ 695589 h 1674190"/>
                  <a:gd name="connsiteX21" fmla="*/ 470425 w 877689"/>
                  <a:gd name="connsiteY21" fmla="*/ 676540 h 1674190"/>
                  <a:gd name="connsiteX22" fmla="*/ 551387 w 877689"/>
                  <a:gd name="connsiteY22" fmla="*/ 614628 h 1674190"/>
                  <a:gd name="connsiteX23" fmla="*/ 491857 w 877689"/>
                  <a:gd name="connsiteY23" fmla="*/ 600341 h 1674190"/>
                  <a:gd name="connsiteX24" fmla="*/ 472806 w 877689"/>
                  <a:gd name="connsiteY24" fmla="*/ 567003 h 1674190"/>
                  <a:gd name="connsiteX25" fmla="*/ 553769 w 877689"/>
                  <a:gd name="connsiteY25" fmla="*/ 543191 h 1674190"/>
                  <a:gd name="connsiteX26" fmla="*/ 482332 w 877689"/>
                  <a:gd name="connsiteY26" fmla="*/ 531285 h 1674190"/>
                  <a:gd name="connsiteX27" fmla="*/ 575199 w 877689"/>
                  <a:gd name="connsiteY27" fmla="*/ 521759 h 1674190"/>
                  <a:gd name="connsiteX28" fmla="*/ 432325 w 877689"/>
                  <a:gd name="connsiteY28" fmla="*/ 493186 h 1674190"/>
                  <a:gd name="connsiteX29" fmla="*/ 584726 w 877689"/>
                  <a:gd name="connsiteY29" fmla="*/ 428889 h 1674190"/>
                  <a:gd name="connsiteX30" fmla="*/ 465664 w 877689"/>
                  <a:gd name="connsiteY30" fmla="*/ 388408 h 1674190"/>
                  <a:gd name="connsiteX31" fmla="*/ 601395 w 877689"/>
                  <a:gd name="connsiteY31" fmla="*/ 376503 h 1674190"/>
                  <a:gd name="connsiteX32" fmla="*/ 522812 w 877689"/>
                  <a:gd name="connsiteY32" fmla="*/ 340784 h 1674190"/>
                  <a:gd name="connsiteX33" fmla="*/ 622826 w 877689"/>
                  <a:gd name="connsiteY33" fmla="*/ 309827 h 1674190"/>
                  <a:gd name="connsiteX34" fmla="*/ 553770 w 877689"/>
                  <a:gd name="connsiteY34" fmla="*/ 295541 h 1674190"/>
                  <a:gd name="connsiteX35" fmla="*/ 618063 w 877689"/>
                  <a:gd name="connsiteY35" fmla="*/ 269347 h 1674190"/>
                  <a:gd name="connsiteX36" fmla="*/ 644258 w 877689"/>
                  <a:gd name="connsiteY36" fmla="*/ 240772 h 1674190"/>
                  <a:gd name="connsiteX37" fmla="*/ 601395 w 877689"/>
                  <a:gd name="connsiteY37" fmla="*/ 240772 h 1674190"/>
                  <a:gd name="connsiteX38" fmla="*/ 658545 w 877689"/>
                  <a:gd name="connsiteY38" fmla="*/ 209816 h 1674190"/>
                  <a:gd name="connsiteX39" fmla="*/ 696644 w 877689"/>
                  <a:gd name="connsiteY39" fmla="*/ 159809 h 1674190"/>
                  <a:gd name="connsiteX40" fmla="*/ 682356 w 877689"/>
                  <a:gd name="connsiteY40" fmla="*/ 114566 h 1674190"/>
                  <a:gd name="connsiteX41" fmla="*/ 710932 w 877689"/>
                  <a:gd name="connsiteY41" fmla="*/ 126473 h 1674190"/>
                  <a:gd name="connsiteX42" fmla="*/ 698752 w 877689"/>
                  <a:gd name="connsiteY42" fmla="*/ 25348 h 1674190"/>
                  <a:gd name="connsiteX43" fmla="*/ 318025 w 877689"/>
                  <a:gd name="connsiteY43" fmla="*/ 359835 h 1674190"/>
                  <a:gd name="connsiteX44" fmla="*/ 283258 w 877689"/>
                  <a:gd name="connsiteY44" fmla="*/ 379202 h 1674190"/>
                  <a:gd name="connsiteX45" fmla="*/ 694400 w 877689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72806 w 877683"/>
                  <a:gd name="connsiteY24" fmla="*/ 567003 h 1674190"/>
                  <a:gd name="connsiteX25" fmla="*/ 553769 w 877683"/>
                  <a:gd name="connsiteY25" fmla="*/ 543191 h 1674190"/>
                  <a:gd name="connsiteX26" fmla="*/ 482332 w 877683"/>
                  <a:gd name="connsiteY26" fmla="*/ 531285 h 1674190"/>
                  <a:gd name="connsiteX27" fmla="*/ 575199 w 877683"/>
                  <a:gd name="connsiteY27" fmla="*/ 521759 h 1674190"/>
                  <a:gd name="connsiteX28" fmla="*/ 432325 w 877683"/>
                  <a:gd name="connsiteY28" fmla="*/ 493186 h 1674190"/>
                  <a:gd name="connsiteX29" fmla="*/ 584726 w 877683"/>
                  <a:gd name="connsiteY29" fmla="*/ 428889 h 1674190"/>
                  <a:gd name="connsiteX30" fmla="*/ 465664 w 877683"/>
                  <a:gd name="connsiteY30" fmla="*/ 388408 h 1674190"/>
                  <a:gd name="connsiteX31" fmla="*/ 601395 w 877683"/>
                  <a:gd name="connsiteY31" fmla="*/ 376503 h 1674190"/>
                  <a:gd name="connsiteX32" fmla="*/ 522812 w 877683"/>
                  <a:gd name="connsiteY32" fmla="*/ 340784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72806 w 877683"/>
                  <a:gd name="connsiteY24" fmla="*/ 567003 h 1674190"/>
                  <a:gd name="connsiteX25" fmla="*/ 553769 w 877683"/>
                  <a:gd name="connsiteY25" fmla="*/ 543191 h 1674190"/>
                  <a:gd name="connsiteX26" fmla="*/ 482332 w 877683"/>
                  <a:gd name="connsiteY26" fmla="*/ 531285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465664 w 877683"/>
                  <a:gd name="connsiteY30" fmla="*/ 388408 h 1674190"/>
                  <a:gd name="connsiteX31" fmla="*/ 601395 w 877683"/>
                  <a:gd name="connsiteY31" fmla="*/ 376503 h 1674190"/>
                  <a:gd name="connsiteX32" fmla="*/ 522812 w 877683"/>
                  <a:gd name="connsiteY32" fmla="*/ 340784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72806 w 877683"/>
                  <a:gd name="connsiteY24" fmla="*/ 567003 h 1674190"/>
                  <a:gd name="connsiteX25" fmla="*/ 553769 w 877683"/>
                  <a:gd name="connsiteY25" fmla="*/ 543191 h 1674190"/>
                  <a:gd name="connsiteX26" fmla="*/ 482332 w 877683"/>
                  <a:gd name="connsiteY26" fmla="*/ 531285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22812 w 877683"/>
                  <a:gd name="connsiteY32" fmla="*/ 340784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72806 w 877683"/>
                  <a:gd name="connsiteY24" fmla="*/ 567003 h 1674190"/>
                  <a:gd name="connsiteX25" fmla="*/ 553769 w 877683"/>
                  <a:gd name="connsiteY25" fmla="*/ 543191 h 1674190"/>
                  <a:gd name="connsiteX26" fmla="*/ 482332 w 877683"/>
                  <a:gd name="connsiteY26" fmla="*/ 531285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22812 w 877683"/>
                  <a:gd name="connsiteY32" fmla="*/ 340784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72806 w 877683"/>
                  <a:gd name="connsiteY24" fmla="*/ 567003 h 1674190"/>
                  <a:gd name="connsiteX25" fmla="*/ 553769 w 877683"/>
                  <a:gd name="connsiteY25" fmla="*/ 543191 h 1674190"/>
                  <a:gd name="connsiteX26" fmla="*/ 482332 w 877683"/>
                  <a:gd name="connsiteY26" fmla="*/ 531285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72806 w 877683"/>
                  <a:gd name="connsiteY24" fmla="*/ 567003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70425 w 877683"/>
                  <a:gd name="connsiteY21" fmla="*/ 67654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84712 w 877683"/>
                  <a:gd name="connsiteY21" fmla="*/ 65749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84712 w 877683"/>
                  <a:gd name="connsiteY21" fmla="*/ 65749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84712 w 877683"/>
                  <a:gd name="connsiteY21" fmla="*/ 65749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84712 w 877683"/>
                  <a:gd name="connsiteY21" fmla="*/ 65749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377556 w 877683"/>
                  <a:gd name="connsiteY28" fmla="*/ 426511 h 1674190"/>
                  <a:gd name="connsiteX29" fmla="*/ 584726 w 877683"/>
                  <a:gd name="connsiteY29" fmla="*/ 428889 h 1674190"/>
                  <a:gd name="connsiteX30" fmla="*/ 525195 w 877683"/>
                  <a:gd name="connsiteY30" fmla="*/ 400315 h 1674190"/>
                  <a:gd name="connsiteX31" fmla="*/ 601395 w 877683"/>
                  <a:gd name="connsiteY31" fmla="*/ 376503 h 1674190"/>
                  <a:gd name="connsiteX32" fmla="*/ 551387 w 877683"/>
                  <a:gd name="connsiteY32" fmla="*/ 347928 h 1674190"/>
                  <a:gd name="connsiteX33" fmla="*/ 622826 w 877683"/>
                  <a:gd name="connsiteY33" fmla="*/ 309827 h 1674190"/>
                  <a:gd name="connsiteX34" fmla="*/ 553770 w 877683"/>
                  <a:gd name="connsiteY34" fmla="*/ 295541 h 1674190"/>
                  <a:gd name="connsiteX35" fmla="*/ 618063 w 877683"/>
                  <a:gd name="connsiteY35" fmla="*/ 269347 h 1674190"/>
                  <a:gd name="connsiteX36" fmla="*/ 644258 w 877683"/>
                  <a:gd name="connsiteY36" fmla="*/ 240772 h 1674190"/>
                  <a:gd name="connsiteX37" fmla="*/ 601395 w 877683"/>
                  <a:gd name="connsiteY37" fmla="*/ 240772 h 1674190"/>
                  <a:gd name="connsiteX38" fmla="*/ 658545 w 877683"/>
                  <a:gd name="connsiteY38" fmla="*/ 209816 h 1674190"/>
                  <a:gd name="connsiteX39" fmla="*/ 696644 w 877683"/>
                  <a:gd name="connsiteY39" fmla="*/ 159809 h 1674190"/>
                  <a:gd name="connsiteX40" fmla="*/ 682356 w 877683"/>
                  <a:gd name="connsiteY40" fmla="*/ 114566 h 1674190"/>
                  <a:gd name="connsiteX41" fmla="*/ 710932 w 877683"/>
                  <a:gd name="connsiteY41" fmla="*/ 126473 h 1674190"/>
                  <a:gd name="connsiteX42" fmla="*/ 698752 w 877683"/>
                  <a:gd name="connsiteY42" fmla="*/ 25348 h 1674190"/>
                  <a:gd name="connsiteX43" fmla="*/ 318025 w 877683"/>
                  <a:gd name="connsiteY43" fmla="*/ 359835 h 1674190"/>
                  <a:gd name="connsiteX44" fmla="*/ 283258 w 877683"/>
                  <a:gd name="connsiteY44" fmla="*/ 379202 h 1674190"/>
                  <a:gd name="connsiteX45" fmla="*/ 694400 w 877683"/>
                  <a:gd name="connsiteY45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84712 w 877683"/>
                  <a:gd name="connsiteY21" fmla="*/ 65749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477570 w 877683"/>
                  <a:gd name="connsiteY28" fmla="*/ 440796 h 1674190"/>
                  <a:gd name="connsiteX29" fmla="*/ 377556 w 877683"/>
                  <a:gd name="connsiteY29" fmla="*/ 426511 h 1674190"/>
                  <a:gd name="connsiteX30" fmla="*/ 584726 w 877683"/>
                  <a:gd name="connsiteY30" fmla="*/ 428889 h 1674190"/>
                  <a:gd name="connsiteX31" fmla="*/ 525195 w 877683"/>
                  <a:gd name="connsiteY31" fmla="*/ 400315 h 1674190"/>
                  <a:gd name="connsiteX32" fmla="*/ 601395 w 877683"/>
                  <a:gd name="connsiteY32" fmla="*/ 376503 h 1674190"/>
                  <a:gd name="connsiteX33" fmla="*/ 551387 w 877683"/>
                  <a:gd name="connsiteY33" fmla="*/ 347928 h 1674190"/>
                  <a:gd name="connsiteX34" fmla="*/ 622826 w 877683"/>
                  <a:gd name="connsiteY34" fmla="*/ 309827 h 1674190"/>
                  <a:gd name="connsiteX35" fmla="*/ 553770 w 877683"/>
                  <a:gd name="connsiteY35" fmla="*/ 295541 h 1674190"/>
                  <a:gd name="connsiteX36" fmla="*/ 618063 w 877683"/>
                  <a:gd name="connsiteY36" fmla="*/ 269347 h 1674190"/>
                  <a:gd name="connsiteX37" fmla="*/ 644258 w 877683"/>
                  <a:gd name="connsiteY37" fmla="*/ 240772 h 1674190"/>
                  <a:gd name="connsiteX38" fmla="*/ 601395 w 877683"/>
                  <a:gd name="connsiteY38" fmla="*/ 240772 h 1674190"/>
                  <a:gd name="connsiteX39" fmla="*/ 658545 w 877683"/>
                  <a:gd name="connsiteY39" fmla="*/ 209816 h 1674190"/>
                  <a:gd name="connsiteX40" fmla="*/ 696644 w 877683"/>
                  <a:gd name="connsiteY40" fmla="*/ 159809 h 1674190"/>
                  <a:gd name="connsiteX41" fmla="*/ 682356 w 877683"/>
                  <a:gd name="connsiteY41" fmla="*/ 114566 h 1674190"/>
                  <a:gd name="connsiteX42" fmla="*/ 710932 w 877683"/>
                  <a:gd name="connsiteY42" fmla="*/ 126473 h 1674190"/>
                  <a:gd name="connsiteX43" fmla="*/ 698752 w 877683"/>
                  <a:gd name="connsiteY43" fmla="*/ 25348 h 1674190"/>
                  <a:gd name="connsiteX44" fmla="*/ 318025 w 877683"/>
                  <a:gd name="connsiteY44" fmla="*/ 359835 h 1674190"/>
                  <a:gd name="connsiteX45" fmla="*/ 283258 w 877683"/>
                  <a:gd name="connsiteY45" fmla="*/ 379202 h 1674190"/>
                  <a:gd name="connsiteX46" fmla="*/ 694400 w 877683"/>
                  <a:gd name="connsiteY46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84712 w 877683"/>
                  <a:gd name="connsiteY21" fmla="*/ 65749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477570 w 877683"/>
                  <a:gd name="connsiteY28" fmla="*/ 440796 h 1674190"/>
                  <a:gd name="connsiteX29" fmla="*/ 377556 w 877683"/>
                  <a:gd name="connsiteY29" fmla="*/ 426511 h 1674190"/>
                  <a:gd name="connsiteX30" fmla="*/ 487095 w 877683"/>
                  <a:gd name="connsiteY30" fmla="*/ 416983 h 1674190"/>
                  <a:gd name="connsiteX31" fmla="*/ 584726 w 877683"/>
                  <a:gd name="connsiteY31" fmla="*/ 428889 h 1674190"/>
                  <a:gd name="connsiteX32" fmla="*/ 525195 w 877683"/>
                  <a:gd name="connsiteY32" fmla="*/ 400315 h 1674190"/>
                  <a:gd name="connsiteX33" fmla="*/ 601395 w 877683"/>
                  <a:gd name="connsiteY33" fmla="*/ 376503 h 1674190"/>
                  <a:gd name="connsiteX34" fmla="*/ 551387 w 877683"/>
                  <a:gd name="connsiteY34" fmla="*/ 347928 h 1674190"/>
                  <a:gd name="connsiteX35" fmla="*/ 622826 w 877683"/>
                  <a:gd name="connsiteY35" fmla="*/ 309827 h 1674190"/>
                  <a:gd name="connsiteX36" fmla="*/ 553770 w 877683"/>
                  <a:gd name="connsiteY36" fmla="*/ 295541 h 1674190"/>
                  <a:gd name="connsiteX37" fmla="*/ 618063 w 877683"/>
                  <a:gd name="connsiteY37" fmla="*/ 269347 h 1674190"/>
                  <a:gd name="connsiteX38" fmla="*/ 644258 w 877683"/>
                  <a:gd name="connsiteY38" fmla="*/ 240772 h 1674190"/>
                  <a:gd name="connsiteX39" fmla="*/ 601395 w 877683"/>
                  <a:gd name="connsiteY39" fmla="*/ 240772 h 1674190"/>
                  <a:gd name="connsiteX40" fmla="*/ 658545 w 877683"/>
                  <a:gd name="connsiteY40" fmla="*/ 209816 h 1674190"/>
                  <a:gd name="connsiteX41" fmla="*/ 696644 w 877683"/>
                  <a:gd name="connsiteY41" fmla="*/ 159809 h 1674190"/>
                  <a:gd name="connsiteX42" fmla="*/ 682356 w 877683"/>
                  <a:gd name="connsiteY42" fmla="*/ 114566 h 1674190"/>
                  <a:gd name="connsiteX43" fmla="*/ 710932 w 877683"/>
                  <a:gd name="connsiteY43" fmla="*/ 126473 h 1674190"/>
                  <a:gd name="connsiteX44" fmla="*/ 698752 w 877683"/>
                  <a:gd name="connsiteY44" fmla="*/ 25348 h 1674190"/>
                  <a:gd name="connsiteX45" fmla="*/ 318025 w 877683"/>
                  <a:gd name="connsiteY45" fmla="*/ 359835 h 1674190"/>
                  <a:gd name="connsiteX46" fmla="*/ 283258 w 877683"/>
                  <a:gd name="connsiteY46" fmla="*/ 379202 h 1674190"/>
                  <a:gd name="connsiteX47" fmla="*/ 694400 w 877683"/>
                  <a:gd name="connsiteY47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84712 w 877683"/>
                  <a:gd name="connsiteY21" fmla="*/ 65749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489476 w 877683"/>
                  <a:gd name="connsiteY28" fmla="*/ 433652 h 1674190"/>
                  <a:gd name="connsiteX29" fmla="*/ 377556 w 877683"/>
                  <a:gd name="connsiteY29" fmla="*/ 426511 h 1674190"/>
                  <a:gd name="connsiteX30" fmla="*/ 487095 w 877683"/>
                  <a:gd name="connsiteY30" fmla="*/ 416983 h 1674190"/>
                  <a:gd name="connsiteX31" fmla="*/ 584726 w 877683"/>
                  <a:gd name="connsiteY31" fmla="*/ 428889 h 1674190"/>
                  <a:gd name="connsiteX32" fmla="*/ 525195 w 877683"/>
                  <a:gd name="connsiteY32" fmla="*/ 400315 h 1674190"/>
                  <a:gd name="connsiteX33" fmla="*/ 601395 w 877683"/>
                  <a:gd name="connsiteY33" fmla="*/ 376503 h 1674190"/>
                  <a:gd name="connsiteX34" fmla="*/ 551387 w 877683"/>
                  <a:gd name="connsiteY34" fmla="*/ 347928 h 1674190"/>
                  <a:gd name="connsiteX35" fmla="*/ 622826 w 877683"/>
                  <a:gd name="connsiteY35" fmla="*/ 309827 h 1674190"/>
                  <a:gd name="connsiteX36" fmla="*/ 553770 w 877683"/>
                  <a:gd name="connsiteY36" fmla="*/ 295541 h 1674190"/>
                  <a:gd name="connsiteX37" fmla="*/ 618063 w 877683"/>
                  <a:gd name="connsiteY37" fmla="*/ 269347 h 1674190"/>
                  <a:gd name="connsiteX38" fmla="*/ 644258 w 877683"/>
                  <a:gd name="connsiteY38" fmla="*/ 240772 h 1674190"/>
                  <a:gd name="connsiteX39" fmla="*/ 601395 w 877683"/>
                  <a:gd name="connsiteY39" fmla="*/ 240772 h 1674190"/>
                  <a:gd name="connsiteX40" fmla="*/ 658545 w 877683"/>
                  <a:gd name="connsiteY40" fmla="*/ 209816 h 1674190"/>
                  <a:gd name="connsiteX41" fmla="*/ 696644 w 877683"/>
                  <a:gd name="connsiteY41" fmla="*/ 159809 h 1674190"/>
                  <a:gd name="connsiteX42" fmla="*/ 682356 w 877683"/>
                  <a:gd name="connsiteY42" fmla="*/ 114566 h 1674190"/>
                  <a:gd name="connsiteX43" fmla="*/ 710932 w 877683"/>
                  <a:gd name="connsiteY43" fmla="*/ 126473 h 1674190"/>
                  <a:gd name="connsiteX44" fmla="*/ 698752 w 877683"/>
                  <a:gd name="connsiteY44" fmla="*/ 25348 h 1674190"/>
                  <a:gd name="connsiteX45" fmla="*/ 318025 w 877683"/>
                  <a:gd name="connsiteY45" fmla="*/ 359835 h 1674190"/>
                  <a:gd name="connsiteX46" fmla="*/ 283258 w 877683"/>
                  <a:gd name="connsiteY46" fmla="*/ 379202 h 1674190"/>
                  <a:gd name="connsiteX47" fmla="*/ 694400 w 877683"/>
                  <a:gd name="connsiteY47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84712 w 877683"/>
                  <a:gd name="connsiteY21" fmla="*/ 65749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489476 w 877683"/>
                  <a:gd name="connsiteY28" fmla="*/ 433652 h 1674190"/>
                  <a:gd name="connsiteX29" fmla="*/ 377556 w 877683"/>
                  <a:gd name="connsiteY29" fmla="*/ 426511 h 1674190"/>
                  <a:gd name="connsiteX30" fmla="*/ 487095 w 877683"/>
                  <a:gd name="connsiteY30" fmla="*/ 416983 h 1674190"/>
                  <a:gd name="connsiteX31" fmla="*/ 584726 w 877683"/>
                  <a:gd name="connsiteY31" fmla="*/ 428889 h 1674190"/>
                  <a:gd name="connsiteX32" fmla="*/ 525195 w 877683"/>
                  <a:gd name="connsiteY32" fmla="*/ 400315 h 1674190"/>
                  <a:gd name="connsiteX33" fmla="*/ 601395 w 877683"/>
                  <a:gd name="connsiteY33" fmla="*/ 376503 h 1674190"/>
                  <a:gd name="connsiteX34" fmla="*/ 551387 w 877683"/>
                  <a:gd name="connsiteY34" fmla="*/ 347928 h 1674190"/>
                  <a:gd name="connsiteX35" fmla="*/ 622826 w 877683"/>
                  <a:gd name="connsiteY35" fmla="*/ 309827 h 1674190"/>
                  <a:gd name="connsiteX36" fmla="*/ 553770 w 877683"/>
                  <a:gd name="connsiteY36" fmla="*/ 295541 h 1674190"/>
                  <a:gd name="connsiteX37" fmla="*/ 618063 w 877683"/>
                  <a:gd name="connsiteY37" fmla="*/ 269347 h 1674190"/>
                  <a:gd name="connsiteX38" fmla="*/ 644258 w 877683"/>
                  <a:gd name="connsiteY38" fmla="*/ 240772 h 1674190"/>
                  <a:gd name="connsiteX39" fmla="*/ 601395 w 877683"/>
                  <a:gd name="connsiteY39" fmla="*/ 240772 h 1674190"/>
                  <a:gd name="connsiteX40" fmla="*/ 658545 w 877683"/>
                  <a:gd name="connsiteY40" fmla="*/ 209816 h 1674190"/>
                  <a:gd name="connsiteX41" fmla="*/ 696644 w 877683"/>
                  <a:gd name="connsiteY41" fmla="*/ 159809 h 1674190"/>
                  <a:gd name="connsiteX42" fmla="*/ 682356 w 877683"/>
                  <a:gd name="connsiteY42" fmla="*/ 114566 h 1674190"/>
                  <a:gd name="connsiteX43" fmla="*/ 710932 w 877683"/>
                  <a:gd name="connsiteY43" fmla="*/ 126473 h 1674190"/>
                  <a:gd name="connsiteX44" fmla="*/ 698752 w 877683"/>
                  <a:gd name="connsiteY44" fmla="*/ 25348 h 1674190"/>
                  <a:gd name="connsiteX45" fmla="*/ 318025 w 877683"/>
                  <a:gd name="connsiteY45" fmla="*/ 359835 h 1674190"/>
                  <a:gd name="connsiteX46" fmla="*/ 283258 w 877683"/>
                  <a:gd name="connsiteY46" fmla="*/ 379202 h 1674190"/>
                  <a:gd name="connsiteX47" fmla="*/ 694400 w 877683"/>
                  <a:gd name="connsiteY47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83660 w 877683"/>
                  <a:gd name="connsiteY9" fmla="*/ 963288 h 1674190"/>
                  <a:gd name="connsiteX10" fmla="*/ 801962 w 877683"/>
                  <a:gd name="connsiteY10" fmla="*/ 690533 h 1674190"/>
                  <a:gd name="connsiteX11" fmla="*/ 811625 w 877683"/>
                  <a:gd name="connsiteY11" fmla="*/ 522690 h 1674190"/>
                  <a:gd name="connsiteX12" fmla="*/ 865713 w 877683"/>
                  <a:gd name="connsiteY12" fmla="*/ 309828 h 1674190"/>
                  <a:gd name="connsiteX13" fmla="*/ 877620 w 877683"/>
                  <a:gd name="connsiteY13" fmla="*/ 183622 h 1674190"/>
                  <a:gd name="connsiteX14" fmla="*/ 829789 w 877683"/>
                  <a:gd name="connsiteY14" fmla="*/ 262520 h 1674190"/>
                  <a:gd name="connsiteX15" fmla="*/ 729982 w 877683"/>
                  <a:gd name="connsiteY15" fmla="*/ 243154 h 1674190"/>
                  <a:gd name="connsiteX16" fmla="*/ 732364 w 877683"/>
                  <a:gd name="connsiteY16" fmla="*/ 131233 h 1674190"/>
                  <a:gd name="connsiteX17" fmla="*/ 677595 w 877683"/>
                  <a:gd name="connsiteY17" fmla="*/ 259822 h 1674190"/>
                  <a:gd name="connsiteX18" fmla="*/ 613299 w 877683"/>
                  <a:gd name="connsiteY18" fmla="*/ 466992 h 1674190"/>
                  <a:gd name="connsiteX19" fmla="*/ 453758 w 877683"/>
                  <a:gd name="connsiteY19" fmla="*/ 757502 h 1674190"/>
                  <a:gd name="connsiteX20" fmla="*/ 496618 w 877683"/>
                  <a:gd name="connsiteY20" fmla="*/ 695589 h 1674190"/>
                  <a:gd name="connsiteX21" fmla="*/ 484712 w 877683"/>
                  <a:gd name="connsiteY21" fmla="*/ 657490 h 1674190"/>
                  <a:gd name="connsiteX22" fmla="*/ 551387 w 877683"/>
                  <a:gd name="connsiteY22" fmla="*/ 614628 h 1674190"/>
                  <a:gd name="connsiteX23" fmla="*/ 491857 w 877683"/>
                  <a:gd name="connsiteY23" fmla="*/ 600341 h 1674190"/>
                  <a:gd name="connsiteX24" fmla="*/ 494238 w 877683"/>
                  <a:gd name="connsiteY24" fmla="*/ 569384 h 1674190"/>
                  <a:gd name="connsiteX25" fmla="*/ 553769 w 877683"/>
                  <a:gd name="connsiteY25" fmla="*/ 543191 h 1674190"/>
                  <a:gd name="connsiteX26" fmla="*/ 506144 w 877683"/>
                  <a:gd name="connsiteY26" fmla="*/ 533666 h 1674190"/>
                  <a:gd name="connsiteX27" fmla="*/ 575199 w 877683"/>
                  <a:gd name="connsiteY27" fmla="*/ 521759 h 1674190"/>
                  <a:gd name="connsiteX28" fmla="*/ 489476 w 877683"/>
                  <a:gd name="connsiteY28" fmla="*/ 433652 h 1674190"/>
                  <a:gd name="connsiteX29" fmla="*/ 418037 w 877683"/>
                  <a:gd name="connsiteY29" fmla="*/ 438417 h 1674190"/>
                  <a:gd name="connsiteX30" fmla="*/ 487095 w 877683"/>
                  <a:gd name="connsiteY30" fmla="*/ 416983 h 1674190"/>
                  <a:gd name="connsiteX31" fmla="*/ 584726 w 877683"/>
                  <a:gd name="connsiteY31" fmla="*/ 428889 h 1674190"/>
                  <a:gd name="connsiteX32" fmla="*/ 525195 w 877683"/>
                  <a:gd name="connsiteY32" fmla="*/ 400315 h 1674190"/>
                  <a:gd name="connsiteX33" fmla="*/ 601395 w 877683"/>
                  <a:gd name="connsiteY33" fmla="*/ 376503 h 1674190"/>
                  <a:gd name="connsiteX34" fmla="*/ 551387 w 877683"/>
                  <a:gd name="connsiteY34" fmla="*/ 347928 h 1674190"/>
                  <a:gd name="connsiteX35" fmla="*/ 622826 w 877683"/>
                  <a:gd name="connsiteY35" fmla="*/ 309827 h 1674190"/>
                  <a:gd name="connsiteX36" fmla="*/ 553770 w 877683"/>
                  <a:gd name="connsiteY36" fmla="*/ 295541 h 1674190"/>
                  <a:gd name="connsiteX37" fmla="*/ 618063 w 877683"/>
                  <a:gd name="connsiteY37" fmla="*/ 269347 h 1674190"/>
                  <a:gd name="connsiteX38" fmla="*/ 644258 w 877683"/>
                  <a:gd name="connsiteY38" fmla="*/ 240772 h 1674190"/>
                  <a:gd name="connsiteX39" fmla="*/ 601395 w 877683"/>
                  <a:gd name="connsiteY39" fmla="*/ 240772 h 1674190"/>
                  <a:gd name="connsiteX40" fmla="*/ 658545 w 877683"/>
                  <a:gd name="connsiteY40" fmla="*/ 209816 h 1674190"/>
                  <a:gd name="connsiteX41" fmla="*/ 696644 w 877683"/>
                  <a:gd name="connsiteY41" fmla="*/ 159809 h 1674190"/>
                  <a:gd name="connsiteX42" fmla="*/ 682356 w 877683"/>
                  <a:gd name="connsiteY42" fmla="*/ 114566 h 1674190"/>
                  <a:gd name="connsiteX43" fmla="*/ 710932 w 877683"/>
                  <a:gd name="connsiteY43" fmla="*/ 126473 h 1674190"/>
                  <a:gd name="connsiteX44" fmla="*/ 698752 w 877683"/>
                  <a:gd name="connsiteY44" fmla="*/ 25348 h 1674190"/>
                  <a:gd name="connsiteX45" fmla="*/ 318025 w 877683"/>
                  <a:gd name="connsiteY45" fmla="*/ 359835 h 1674190"/>
                  <a:gd name="connsiteX46" fmla="*/ 283258 w 877683"/>
                  <a:gd name="connsiteY46" fmla="*/ 379202 h 1674190"/>
                  <a:gd name="connsiteX47" fmla="*/ 694400 w 877683"/>
                  <a:gd name="connsiteY47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83660 w 877683"/>
                  <a:gd name="connsiteY10" fmla="*/ 963288 h 1674190"/>
                  <a:gd name="connsiteX11" fmla="*/ 801962 w 877683"/>
                  <a:gd name="connsiteY11" fmla="*/ 690533 h 1674190"/>
                  <a:gd name="connsiteX12" fmla="*/ 811625 w 877683"/>
                  <a:gd name="connsiteY12" fmla="*/ 522690 h 1674190"/>
                  <a:gd name="connsiteX13" fmla="*/ 865713 w 877683"/>
                  <a:gd name="connsiteY13" fmla="*/ 309828 h 1674190"/>
                  <a:gd name="connsiteX14" fmla="*/ 877620 w 877683"/>
                  <a:gd name="connsiteY14" fmla="*/ 183622 h 1674190"/>
                  <a:gd name="connsiteX15" fmla="*/ 829789 w 877683"/>
                  <a:gd name="connsiteY15" fmla="*/ 262520 h 1674190"/>
                  <a:gd name="connsiteX16" fmla="*/ 729982 w 877683"/>
                  <a:gd name="connsiteY16" fmla="*/ 243154 h 1674190"/>
                  <a:gd name="connsiteX17" fmla="*/ 732364 w 877683"/>
                  <a:gd name="connsiteY17" fmla="*/ 131233 h 1674190"/>
                  <a:gd name="connsiteX18" fmla="*/ 677595 w 877683"/>
                  <a:gd name="connsiteY18" fmla="*/ 259822 h 1674190"/>
                  <a:gd name="connsiteX19" fmla="*/ 613299 w 877683"/>
                  <a:gd name="connsiteY19" fmla="*/ 466992 h 1674190"/>
                  <a:gd name="connsiteX20" fmla="*/ 453758 w 877683"/>
                  <a:gd name="connsiteY20" fmla="*/ 757502 h 1674190"/>
                  <a:gd name="connsiteX21" fmla="*/ 496618 w 877683"/>
                  <a:gd name="connsiteY21" fmla="*/ 695589 h 1674190"/>
                  <a:gd name="connsiteX22" fmla="*/ 484712 w 877683"/>
                  <a:gd name="connsiteY22" fmla="*/ 657490 h 1674190"/>
                  <a:gd name="connsiteX23" fmla="*/ 551387 w 877683"/>
                  <a:gd name="connsiteY23" fmla="*/ 614628 h 1674190"/>
                  <a:gd name="connsiteX24" fmla="*/ 491857 w 877683"/>
                  <a:gd name="connsiteY24" fmla="*/ 600341 h 1674190"/>
                  <a:gd name="connsiteX25" fmla="*/ 494238 w 877683"/>
                  <a:gd name="connsiteY25" fmla="*/ 569384 h 1674190"/>
                  <a:gd name="connsiteX26" fmla="*/ 553769 w 877683"/>
                  <a:gd name="connsiteY26" fmla="*/ 543191 h 1674190"/>
                  <a:gd name="connsiteX27" fmla="*/ 506144 w 877683"/>
                  <a:gd name="connsiteY27" fmla="*/ 533666 h 1674190"/>
                  <a:gd name="connsiteX28" fmla="*/ 575199 w 877683"/>
                  <a:gd name="connsiteY28" fmla="*/ 521759 h 1674190"/>
                  <a:gd name="connsiteX29" fmla="*/ 489476 w 877683"/>
                  <a:gd name="connsiteY29" fmla="*/ 433652 h 1674190"/>
                  <a:gd name="connsiteX30" fmla="*/ 418037 w 877683"/>
                  <a:gd name="connsiteY30" fmla="*/ 438417 h 1674190"/>
                  <a:gd name="connsiteX31" fmla="*/ 487095 w 877683"/>
                  <a:gd name="connsiteY31" fmla="*/ 416983 h 1674190"/>
                  <a:gd name="connsiteX32" fmla="*/ 584726 w 877683"/>
                  <a:gd name="connsiteY32" fmla="*/ 428889 h 1674190"/>
                  <a:gd name="connsiteX33" fmla="*/ 525195 w 877683"/>
                  <a:gd name="connsiteY33" fmla="*/ 400315 h 1674190"/>
                  <a:gd name="connsiteX34" fmla="*/ 601395 w 877683"/>
                  <a:gd name="connsiteY34" fmla="*/ 376503 h 1674190"/>
                  <a:gd name="connsiteX35" fmla="*/ 551387 w 877683"/>
                  <a:gd name="connsiteY35" fmla="*/ 347928 h 1674190"/>
                  <a:gd name="connsiteX36" fmla="*/ 622826 w 877683"/>
                  <a:gd name="connsiteY36" fmla="*/ 309827 h 1674190"/>
                  <a:gd name="connsiteX37" fmla="*/ 553770 w 877683"/>
                  <a:gd name="connsiteY37" fmla="*/ 295541 h 1674190"/>
                  <a:gd name="connsiteX38" fmla="*/ 618063 w 877683"/>
                  <a:gd name="connsiteY38" fmla="*/ 269347 h 1674190"/>
                  <a:gd name="connsiteX39" fmla="*/ 644258 w 877683"/>
                  <a:gd name="connsiteY39" fmla="*/ 240772 h 1674190"/>
                  <a:gd name="connsiteX40" fmla="*/ 601395 w 877683"/>
                  <a:gd name="connsiteY40" fmla="*/ 240772 h 1674190"/>
                  <a:gd name="connsiteX41" fmla="*/ 658545 w 877683"/>
                  <a:gd name="connsiteY41" fmla="*/ 209816 h 1674190"/>
                  <a:gd name="connsiteX42" fmla="*/ 696644 w 877683"/>
                  <a:gd name="connsiteY42" fmla="*/ 159809 h 1674190"/>
                  <a:gd name="connsiteX43" fmla="*/ 682356 w 877683"/>
                  <a:gd name="connsiteY43" fmla="*/ 114566 h 1674190"/>
                  <a:gd name="connsiteX44" fmla="*/ 710932 w 877683"/>
                  <a:gd name="connsiteY44" fmla="*/ 126473 h 1674190"/>
                  <a:gd name="connsiteX45" fmla="*/ 698752 w 877683"/>
                  <a:gd name="connsiteY45" fmla="*/ 25348 h 1674190"/>
                  <a:gd name="connsiteX46" fmla="*/ 318025 w 877683"/>
                  <a:gd name="connsiteY46" fmla="*/ 359835 h 1674190"/>
                  <a:gd name="connsiteX47" fmla="*/ 283258 w 877683"/>
                  <a:gd name="connsiteY47" fmla="*/ 379202 h 1674190"/>
                  <a:gd name="connsiteX48" fmla="*/ 694400 w 877683"/>
                  <a:gd name="connsiteY48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27602 w 877683"/>
                  <a:gd name="connsiteY10" fmla="*/ 1083733 h 1674190"/>
                  <a:gd name="connsiteX11" fmla="*/ 783660 w 877683"/>
                  <a:gd name="connsiteY11" fmla="*/ 963288 h 1674190"/>
                  <a:gd name="connsiteX12" fmla="*/ 801962 w 877683"/>
                  <a:gd name="connsiteY12" fmla="*/ 690533 h 1674190"/>
                  <a:gd name="connsiteX13" fmla="*/ 811625 w 877683"/>
                  <a:gd name="connsiteY13" fmla="*/ 522690 h 1674190"/>
                  <a:gd name="connsiteX14" fmla="*/ 865713 w 877683"/>
                  <a:gd name="connsiteY14" fmla="*/ 309828 h 1674190"/>
                  <a:gd name="connsiteX15" fmla="*/ 877620 w 877683"/>
                  <a:gd name="connsiteY15" fmla="*/ 183622 h 1674190"/>
                  <a:gd name="connsiteX16" fmla="*/ 829789 w 877683"/>
                  <a:gd name="connsiteY16" fmla="*/ 262520 h 1674190"/>
                  <a:gd name="connsiteX17" fmla="*/ 729982 w 877683"/>
                  <a:gd name="connsiteY17" fmla="*/ 243154 h 1674190"/>
                  <a:gd name="connsiteX18" fmla="*/ 732364 w 877683"/>
                  <a:gd name="connsiteY18" fmla="*/ 131233 h 1674190"/>
                  <a:gd name="connsiteX19" fmla="*/ 677595 w 877683"/>
                  <a:gd name="connsiteY19" fmla="*/ 259822 h 1674190"/>
                  <a:gd name="connsiteX20" fmla="*/ 613299 w 877683"/>
                  <a:gd name="connsiteY20" fmla="*/ 466992 h 1674190"/>
                  <a:gd name="connsiteX21" fmla="*/ 453758 w 877683"/>
                  <a:gd name="connsiteY21" fmla="*/ 757502 h 1674190"/>
                  <a:gd name="connsiteX22" fmla="*/ 496618 w 877683"/>
                  <a:gd name="connsiteY22" fmla="*/ 695589 h 1674190"/>
                  <a:gd name="connsiteX23" fmla="*/ 484712 w 877683"/>
                  <a:gd name="connsiteY23" fmla="*/ 657490 h 1674190"/>
                  <a:gd name="connsiteX24" fmla="*/ 551387 w 877683"/>
                  <a:gd name="connsiteY24" fmla="*/ 614628 h 1674190"/>
                  <a:gd name="connsiteX25" fmla="*/ 491857 w 877683"/>
                  <a:gd name="connsiteY25" fmla="*/ 600341 h 1674190"/>
                  <a:gd name="connsiteX26" fmla="*/ 494238 w 877683"/>
                  <a:gd name="connsiteY26" fmla="*/ 569384 h 1674190"/>
                  <a:gd name="connsiteX27" fmla="*/ 553769 w 877683"/>
                  <a:gd name="connsiteY27" fmla="*/ 543191 h 1674190"/>
                  <a:gd name="connsiteX28" fmla="*/ 506144 w 877683"/>
                  <a:gd name="connsiteY28" fmla="*/ 533666 h 1674190"/>
                  <a:gd name="connsiteX29" fmla="*/ 575199 w 877683"/>
                  <a:gd name="connsiteY29" fmla="*/ 521759 h 1674190"/>
                  <a:gd name="connsiteX30" fmla="*/ 489476 w 877683"/>
                  <a:gd name="connsiteY30" fmla="*/ 433652 h 1674190"/>
                  <a:gd name="connsiteX31" fmla="*/ 418037 w 877683"/>
                  <a:gd name="connsiteY31" fmla="*/ 438417 h 1674190"/>
                  <a:gd name="connsiteX32" fmla="*/ 487095 w 877683"/>
                  <a:gd name="connsiteY32" fmla="*/ 416983 h 1674190"/>
                  <a:gd name="connsiteX33" fmla="*/ 584726 w 877683"/>
                  <a:gd name="connsiteY33" fmla="*/ 428889 h 1674190"/>
                  <a:gd name="connsiteX34" fmla="*/ 525195 w 877683"/>
                  <a:gd name="connsiteY34" fmla="*/ 400315 h 1674190"/>
                  <a:gd name="connsiteX35" fmla="*/ 601395 w 877683"/>
                  <a:gd name="connsiteY35" fmla="*/ 376503 h 1674190"/>
                  <a:gd name="connsiteX36" fmla="*/ 551387 w 877683"/>
                  <a:gd name="connsiteY36" fmla="*/ 347928 h 1674190"/>
                  <a:gd name="connsiteX37" fmla="*/ 622826 w 877683"/>
                  <a:gd name="connsiteY37" fmla="*/ 309827 h 1674190"/>
                  <a:gd name="connsiteX38" fmla="*/ 553770 w 877683"/>
                  <a:gd name="connsiteY38" fmla="*/ 295541 h 1674190"/>
                  <a:gd name="connsiteX39" fmla="*/ 618063 w 877683"/>
                  <a:gd name="connsiteY39" fmla="*/ 269347 h 1674190"/>
                  <a:gd name="connsiteX40" fmla="*/ 644258 w 877683"/>
                  <a:gd name="connsiteY40" fmla="*/ 240772 h 1674190"/>
                  <a:gd name="connsiteX41" fmla="*/ 601395 w 877683"/>
                  <a:gd name="connsiteY41" fmla="*/ 240772 h 1674190"/>
                  <a:gd name="connsiteX42" fmla="*/ 658545 w 877683"/>
                  <a:gd name="connsiteY42" fmla="*/ 209816 h 1674190"/>
                  <a:gd name="connsiteX43" fmla="*/ 696644 w 877683"/>
                  <a:gd name="connsiteY43" fmla="*/ 159809 h 1674190"/>
                  <a:gd name="connsiteX44" fmla="*/ 682356 w 877683"/>
                  <a:gd name="connsiteY44" fmla="*/ 114566 h 1674190"/>
                  <a:gd name="connsiteX45" fmla="*/ 710932 w 877683"/>
                  <a:gd name="connsiteY45" fmla="*/ 126473 h 1674190"/>
                  <a:gd name="connsiteX46" fmla="*/ 698752 w 877683"/>
                  <a:gd name="connsiteY46" fmla="*/ 25348 h 1674190"/>
                  <a:gd name="connsiteX47" fmla="*/ 318025 w 877683"/>
                  <a:gd name="connsiteY47" fmla="*/ 359835 h 1674190"/>
                  <a:gd name="connsiteX48" fmla="*/ 283258 w 877683"/>
                  <a:gd name="connsiteY48" fmla="*/ 379202 h 1674190"/>
                  <a:gd name="connsiteX49" fmla="*/ 694400 w 877683"/>
                  <a:gd name="connsiteY49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27602 w 877683"/>
                  <a:gd name="connsiteY10" fmla="*/ 1083733 h 1674190"/>
                  <a:gd name="connsiteX11" fmla="*/ 783660 w 877683"/>
                  <a:gd name="connsiteY11" fmla="*/ 963288 h 1674190"/>
                  <a:gd name="connsiteX12" fmla="*/ 737127 w 877683"/>
                  <a:gd name="connsiteY12" fmla="*/ 1062302 h 1674190"/>
                  <a:gd name="connsiteX13" fmla="*/ 801962 w 877683"/>
                  <a:gd name="connsiteY13" fmla="*/ 690533 h 1674190"/>
                  <a:gd name="connsiteX14" fmla="*/ 811625 w 877683"/>
                  <a:gd name="connsiteY14" fmla="*/ 522690 h 1674190"/>
                  <a:gd name="connsiteX15" fmla="*/ 865713 w 877683"/>
                  <a:gd name="connsiteY15" fmla="*/ 309828 h 1674190"/>
                  <a:gd name="connsiteX16" fmla="*/ 877620 w 877683"/>
                  <a:gd name="connsiteY16" fmla="*/ 183622 h 1674190"/>
                  <a:gd name="connsiteX17" fmla="*/ 829789 w 877683"/>
                  <a:gd name="connsiteY17" fmla="*/ 262520 h 1674190"/>
                  <a:gd name="connsiteX18" fmla="*/ 729982 w 877683"/>
                  <a:gd name="connsiteY18" fmla="*/ 243154 h 1674190"/>
                  <a:gd name="connsiteX19" fmla="*/ 732364 w 877683"/>
                  <a:gd name="connsiteY19" fmla="*/ 131233 h 1674190"/>
                  <a:gd name="connsiteX20" fmla="*/ 677595 w 877683"/>
                  <a:gd name="connsiteY20" fmla="*/ 259822 h 1674190"/>
                  <a:gd name="connsiteX21" fmla="*/ 613299 w 877683"/>
                  <a:gd name="connsiteY21" fmla="*/ 466992 h 1674190"/>
                  <a:gd name="connsiteX22" fmla="*/ 453758 w 877683"/>
                  <a:gd name="connsiteY22" fmla="*/ 757502 h 1674190"/>
                  <a:gd name="connsiteX23" fmla="*/ 496618 w 877683"/>
                  <a:gd name="connsiteY23" fmla="*/ 695589 h 1674190"/>
                  <a:gd name="connsiteX24" fmla="*/ 484712 w 877683"/>
                  <a:gd name="connsiteY24" fmla="*/ 657490 h 1674190"/>
                  <a:gd name="connsiteX25" fmla="*/ 551387 w 877683"/>
                  <a:gd name="connsiteY25" fmla="*/ 614628 h 1674190"/>
                  <a:gd name="connsiteX26" fmla="*/ 491857 w 877683"/>
                  <a:gd name="connsiteY26" fmla="*/ 600341 h 1674190"/>
                  <a:gd name="connsiteX27" fmla="*/ 494238 w 877683"/>
                  <a:gd name="connsiteY27" fmla="*/ 569384 h 1674190"/>
                  <a:gd name="connsiteX28" fmla="*/ 553769 w 877683"/>
                  <a:gd name="connsiteY28" fmla="*/ 543191 h 1674190"/>
                  <a:gd name="connsiteX29" fmla="*/ 506144 w 877683"/>
                  <a:gd name="connsiteY29" fmla="*/ 533666 h 1674190"/>
                  <a:gd name="connsiteX30" fmla="*/ 575199 w 877683"/>
                  <a:gd name="connsiteY30" fmla="*/ 521759 h 1674190"/>
                  <a:gd name="connsiteX31" fmla="*/ 489476 w 877683"/>
                  <a:gd name="connsiteY31" fmla="*/ 433652 h 1674190"/>
                  <a:gd name="connsiteX32" fmla="*/ 418037 w 877683"/>
                  <a:gd name="connsiteY32" fmla="*/ 438417 h 1674190"/>
                  <a:gd name="connsiteX33" fmla="*/ 487095 w 877683"/>
                  <a:gd name="connsiteY33" fmla="*/ 416983 h 1674190"/>
                  <a:gd name="connsiteX34" fmla="*/ 584726 w 877683"/>
                  <a:gd name="connsiteY34" fmla="*/ 428889 h 1674190"/>
                  <a:gd name="connsiteX35" fmla="*/ 525195 w 877683"/>
                  <a:gd name="connsiteY35" fmla="*/ 400315 h 1674190"/>
                  <a:gd name="connsiteX36" fmla="*/ 601395 w 877683"/>
                  <a:gd name="connsiteY36" fmla="*/ 376503 h 1674190"/>
                  <a:gd name="connsiteX37" fmla="*/ 551387 w 877683"/>
                  <a:gd name="connsiteY37" fmla="*/ 347928 h 1674190"/>
                  <a:gd name="connsiteX38" fmla="*/ 622826 w 877683"/>
                  <a:gd name="connsiteY38" fmla="*/ 309827 h 1674190"/>
                  <a:gd name="connsiteX39" fmla="*/ 553770 w 877683"/>
                  <a:gd name="connsiteY39" fmla="*/ 295541 h 1674190"/>
                  <a:gd name="connsiteX40" fmla="*/ 618063 w 877683"/>
                  <a:gd name="connsiteY40" fmla="*/ 269347 h 1674190"/>
                  <a:gd name="connsiteX41" fmla="*/ 644258 w 877683"/>
                  <a:gd name="connsiteY41" fmla="*/ 240772 h 1674190"/>
                  <a:gd name="connsiteX42" fmla="*/ 601395 w 877683"/>
                  <a:gd name="connsiteY42" fmla="*/ 240772 h 1674190"/>
                  <a:gd name="connsiteX43" fmla="*/ 658545 w 877683"/>
                  <a:gd name="connsiteY43" fmla="*/ 209816 h 1674190"/>
                  <a:gd name="connsiteX44" fmla="*/ 696644 w 877683"/>
                  <a:gd name="connsiteY44" fmla="*/ 159809 h 1674190"/>
                  <a:gd name="connsiteX45" fmla="*/ 682356 w 877683"/>
                  <a:gd name="connsiteY45" fmla="*/ 114566 h 1674190"/>
                  <a:gd name="connsiteX46" fmla="*/ 710932 w 877683"/>
                  <a:gd name="connsiteY46" fmla="*/ 126473 h 1674190"/>
                  <a:gd name="connsiteX47" fmla="*/ 698752 w 877683"/>
                  <a:gd name="connsiteY47" fmla="*/ 25348 h 1674190"/>
                  <a:gd name="connsiteX48" fmla="*/ 318025 w 877683"/>
                  <a:gd name="connsiteY48" fmla="*/ 359835 h 1674190"/>
                  <a:gd name="connsiteX49" fmla="*/ 283258 w 877683"/>
                  <a:gd name="connsiteY49" fmla="*/ 379202 h 1674190"/>
                  <a:gd name="connsiteX50" fmla="*/ 694400 w 877683"/>
                  <a:gd name="connsiteY50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27602 w 877683"/>
                  <a:gd name="connsiteY10" fmla="*/ 1083733 h 1674190"/>
                  <a:gd name="connsiteX11" fmla="*/ 783660 w 877683"/>
                  <a:gd name="connsiteY11" fmla="*/ 963288 h 1674190"/>
                  <a:gd name="connsiteX12" fmla="*/ 641877 w 877683"/>
                  <a:gd name="connsiteY12" fmla="*/ 1000390 h 1674190"/>
                  <a:gd name="connsiteX13" fmla="*/ 801962 w 877683"/>
                  <a:gd name="connsiteY13" fmla="*/ 690533 h 1674190"/>
                  <a:gd name="connsiteX14" fmla="*/ 811625 w 877683"/>
                  <a:gd name="connsiteY14" fmla="*/ 522690 h 1674190"/>
                  <a:gd name="connsiteX15" fmla="*/ 865713 w 877683"/>
                  <a:gd name="connsiteY15" fmla="*/ 309828 h 1674190"/>
                  <a:gd name="connsiteX16" fmla="*/ 877620 w 877683"/>
                  <a:gd name="connsiteY16" fmla="*/ 183622 h 1674190"/>
                  <a:gd name="connsiteX17" fmla="*/ 829789 w 877683"/>
                  <a:gd name="connsiteY17" fmla="*/ 262520 h 1674190"/>
                  <a:gd name="connsiteX18" fmla="*/ 729982 w 877683"/>
                  <a:gd name="connsiteY18" fmla="*/ 243154 h 1674190"/>
                  <a:gd name="connsiteX19" fmla="*/ 732364 w 877683"/>
                  <a:gd name="connsiteY19" fmla="*/ 131233 h 1674190"/>
                  <a:gd name="connsiteX20" fmla="*/ 677595 w 877683"/>
                  <a:gd name="connsiteY20" fmla="*/ 259822 h 1674190"/>
                  <a:gd name="connsiteX21" fmla="*/ 613299 w 877683"/>
                  <a:gd name="connsiteY21" fmla="*/ 466992 h 1674190"/>
                  <a:gd name="connsiteX22" fmla="*/ 453758 w 877683"/>
                  <a:gd name="connsiteY22" fmla="*/ 757502 h 1674190"/>
                  <a:gd name="connsiteX23" fmla="*/ 496618 w 877683"/>
                  <a:gd name="connsiteY23" fmla="*/ 695589 h 1674190"/>
                  <a:gd name="connsiteX24" fmla="*/ 484712 w 877683"/>
                  <a:gd name="connsiteY24" fmla="*/ 657490 h 1674190"/>
                  <a:gd name="connsiteX25" fmla="*/ 551387 w 877683"/>
                  <a:gd name="connsiteY25" fmla="*/ 614628 h 1674190"/>
                  <a:gd name="connsiteX26" fmla="*/ 491857 w 877683"/>
                  <a:gd name="connsiteY26" fmla="*/ 600341 h 1674190"/>
                  <a:gd name="connsiteX27" fmla="*/ 494238 w 877683"/>
                  <a:gd name="connsiteY27" fmla="*/ 569384 h 1674190"/>
                  <a:gd name="connsiteX28" fmla="*/ 553769 w 877683"/>
                  <a:gd name="connsiteY28" fmla="*/ 543191 h 1674190"/>
                  <a:gd name="connsiteX29" fmla="*/ 506144 w 877683"/>
                  <a:gd name="connsiteY29" fmla="*/ 533666 h 1674190"/>
                  <a:gd name="connsiteX30" fmla="*/ 575199 w 877683"/>
                  <a:gd name="connsiteY30" fmla="*/ 521759 h 1674190"/>
                  <a:gd name="connsiteX31" fmla="*/ 489476 w 877683"/>
                  <a:gd name="connsiteY31" fmla="*/ 433652 h 1674190"/>
                  <a:gd name="connsiteX32" fmla="*/ 418037 w 877683"/>
                  <a:gd name="connsiteY32" fmla="*/ 438417 h 1674190"/>
                  <a:gd name="connsiteX33" fmla="*/ 487095 w 877683"/>
                  <a:gd name="connsiteY33" fmla="*/ 416983 h 1674190"/>
                  <a:gd name="connsiteX34" fmla="*/ 584726 w 877683"/>
                  <a:gd name="connsiteY34" fmla="*/ 428889 h 1674190"/>
                  <a:gd name="connsiteX35" fmla="*/ 525195 w 877683"/>
                  <a:gd name="connsiteY35" fmla="*/ 400315 h 1674190"/>
                  <a:gd name="connsiteX36" fmla="*/ 601395 w 877683"/>
                  <a:gd name="connsiteY36" fmla="*/ 376503 h 1674190"/>
                  <a:gd name="connsiteX37" fmla="*/ 551387 w 877683"/>
                  <a:gd name="connsiteY37" fmla="*/ 347928 h 1674190"/>
                  <a:gd name="connsiteX38" fmla="*/ 622826 w 877683"/>
                  <a:gd name="connsiteY38" fmla="*/ 309827 h 1674190"/>
                  <a:gd name="connsiteX39" fmla="*/ 553770 w 877683"/>
                  <a:gd name="connsiteY39" fmla="*/ 295541 h 1674190"/>
                  <a:gd name="connsiteX40" fmla="*/ 618063 w 877683"/>
                  <a:gd name="connsiteY40" fmla="*/ 269347 h 1674190"/>
                  <a:gd name="connsiteX41" fmla="*/ 644258 w 877683"/>
                  <a:gd name="connsiteY41" fmla="*/ 240772 h 1674190"/>
                  <a:gd name="connsiteX42" fmla="*/ 601395 w 877683"/>
                  <a:gd name="connsiteY42" fmla="*/ 240772 h 1674190"/>
                  <a:gd name="connsiteX43" fmla="*/ 658545 w 877683"/>
                  <a:gd name="connsiteY43" fmla="*/ 209816 h 1674190"/>
                  <a:gd name="connsiteX44" fmla="*/ 696644 w 877683"/>
                  <a:gd name="connsiteY44" fmla="*/ 159809 h 1674190"/>
                  <a:gd name="connsiteX45" fmla="*/ 682356 w 877683"/>
                  <a:gd name="connsiteY45" fmla="*/ 114566 h 1674190"/>
                  <a:gd name="connsiteX46" fmla="*/ 710932 w 877683"/>
                  <a:gd name="connsiteY46" fmla="*/ 126473 h 1674190"/>
                  <a:gd name="connsiteX47" fmla="*/ 698752 w 877683"/>
                  <a:gd name="connsiteY47" fmla="*/ 25348 h 1674190"/>
                  <a:gd name="connsiteX48" fmla="*/ 318025 w 877683"/>
                  <a:gd name="connsiteY48" fmla="*/ 359835 h 1674190"/>
                  <a:gd name="connsiteX49" fmla="*/ 283258 w 877683"/>
                  <a:gd name="connsiteY49" fmla="*/ 379202 h 1674190"/>
                  <a:gd name="connsiteX50" fmla="*/ 694400 w 877683"/>
                  <a:gd name="connsiteY50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27602 w 877683"/>
                  <a:gd name="connsiteY10" fmla="*/ 1083733 h 1674190"/>
                  <a:gd name="connsiteX11" fmla="*/ 783660 w 877683"/>
                  <a:gd name="connsiteY11" fmla="*/ 963288 h 1674190"/>
                  <a:gd name="connsiteX12" fmla="*/ 641877 w 877683"/>
                  <a:gd name="connsiteY12" fmla="*/ 1000390 h 1674190"/>
                  <a:gd name="connsiteX13" fmla="*/ 801962 w 877683"/>
                  <a:gd name="connsiteY13" fmla="*/ 690533 h 1674190"/>
                  <a:gd name="connsiteX14" fmla="*/ 811625 w 877683"/>
                  <a:gd name="connsiteY14" fmla="*/ 522690 h 1674190"/>
                  <a:gd name="connsiteX15" fmla="*/ 865713 w 877683"/>
                  <a:gd name="connsiteY15" fmla="*/ 309828 h 1674190"/>
                  <a:gd name="connsiteX16" fmla="*/ 877620 w 877683"/>
                  <a:gd name="connsiteY16" fmla="*/ 183622 h 1674190"/>
                  <a:gd name="connsiteX17" fmla="*/ 829789 w 877683"/>
                  <a:gd name="connsiteY17" fmla="*/ 262520 h 1674190"/>
                  <a:gd name="connsiteX18" fmla="*/ 729982 w 877683"/>
                  <a:gd name="connsiteY18" fmla="*/ 243154 h 1674190"/>
                  <a:gd name="connsiteX19" fmla="*/ 732364 w 877683"/>
                  <a:gd name="connsiteY19" fmla="*/ 131233 h 1674190"/>
                  <a:gd name="connsiteX20" fmla="*/ 677595 w 877683"/>
                  <a:gd name="connsiteY20" fmla="*/ 259822 h 1674190"/>
                  <a:gd name="connsiteX21" fmla="*/ 613299 w 877683"/>
                  <a:gd name="connsiteY21" fmla="*/ 466992 h 1674190"/>
                  <a:gd name="connsiteX22" fmla="*/ 453758 w 877683"/>
                  <a:gd name="connsiteY22" fmla="*/ 757502 h 1674190"/>
                  <a:gd name="connsiteX23" fmla="*/ 496618 w 877683"/>
                  <a:gd name="connsiteY23" fmla="*/ 695589 h 1674190"/>
                  <a:gd name="connsiteX24" fmla="*/ 484712 w 877683"/>
                  <a:gd name="connsiteY24" fmla="*/ 657490 h 1674190"/>
                  <a:gd name="connsiteX25" fmla="*/ 551387 w 877683"/>
                  <a:gd name="connsiteY25" fmla="*/ 614628 h 1674190"/>
                  <a:gd name="connsiteX26" fmla="*/ 491857 w 877683"/>
                  <a:gd name="connsiteY26" fmla="*/ 600341 h 1674190"/>
                  <a:gd name="connsiteX27" fmla="*/ 494238 w 877683"/>
                  <a:gd name="connsiteY27" fmla="*/ 569384 h 1674190"/>
                  <a:gd name="connsiteX28" fmla="*/ 553769 w 877683"/>
                  <a:gd name="connsiteY28" fmla="*/ 543191 h 1674190"/>
                  <a:gd name="connsiteX29" fmla="*/ 506144 w 877683"/>
                  <a:gd name="connsiteY29" fmla="*/ 533666 h 1674190"/>
                  <a:gd name="connsiteX30" fmla="*/ 575199 w 877683"/>
                  <a:gd name="connsiteY30" fmla="*/ 521759 h 1674190"/>
                  <a:gd name="connsiteX31" fmla="*/ 489476 w 877683"/>
                  <a:gd name="connsiteY31" fmla="*/ 433652 h 1674190"/>
                  <a:gd name="connsiteX32" fmla="*/ 418037 w 877683"/>
                  <a:gd name="connsiteY32" fmla="*/ 438417 h 1674190"/>
                  <a:gd name="connsiteX33" fmla="*/ 487095 w 877683"/>
                  <a:gd name="connsiteY33" fmla="*/ 416983 h 1674190"/>
                  <a:gd name="connsiteX34" fmla="*/ 584726 w 877683"/>
                  <a:gd name="connsiteY34" fmla="*/ 428889 h 1674190"/>
                  <a:gd name="connsiteX35" fmla="*/ 525195 w 877683"/>
                  <a:gd name="connsiteY35" fmla="*/ 400315 h 1674190"/>
                  <a:gd name="connsiteX36" fmla="*/ 601395 w 877683"/>
                  <a:gd name="connsiteY36" fmla="*/ 376503 h 1674190"/>
                  <a:gd name="connsiteX37" fmla="*/ 551387 w 877683"/>
                  <a:gd name="connsiteY37" fmla="*/ 347928 h 1674190"/>
                  <a:gd name="connsiteX38" fmla="*/ 622826 w 877683"/>
                  <a:gd name="connsiteY38" fmla="*/ 309827 h 1674190"/>
                  <a:gd name="connsiteX39" fmla="*/ 553770 w 877683"/>
                  <a:gd name="connsiteY39" fmla="*/ 295541 h 1674190"/>
                  <a:gd name="connsiteX40" fmla="*/ 618063 w 877683"/>
                  <a:gd name="connsiteY40" fmla="*/ 269347 h 1674190"/>
                  <a:gd name="connsiteX41" fmla="*/ 644258 w 877683"/>
                  <a:gd name="connsiteY41" fmla="*/ 240772 h 1674190"/>
                  <a:gd name="connsiteX42" fmla="*/ 601395 w 877683"/>
                  <a:gd name="connsiteY42" fmla="*/ 240772 h 1674190"/>
                  <a:gd name="connsiteX43" fmla="*/ 658545 w 877683"/>
                  <a:gd name="connsiteY43" fmla="*/ 209816 h 1674190"/>
                  <a:gd name="connsiteX44" fmla="*/ 696644 w 877683"/>
                  <a:gd name="connsiteY44" fmla="*/ 159809 h 1674190"/>
                  <a:gd name="connsiteX45" fmla="*/ 682356 w 877683"/>
                  <a:gd name="connsiteY45" fmla="*/ 114566 h 1674190"/>
                  <a:gd name="connsiteX46" fmla="*/ 710932 w 877683"/>
                  <a:gd name="connsiteY46" fmla="*/ 126473 h 1674190"/>
                  <a:gd name="connsiteX47" fmla="*/ 698752 w 877683"/>
                  <a:gd name="connsiteY47" fmla="*/ 25348 h 1674190"/>
                  <a:gd name="connsiteX48" fmla="*/ 318025 w 877683"/>
                  <a:gd name="connsiteY48" fmla="*/ 359835 h 1674190"/>
                  <a:gd name="connsiteX49" fmla="*/ 283258 w 877683"/>
                  <a:gd name="connsiteY49" fmla="*/ 379202 h 1674190"/>
                  <a:gd name="connsiteX50" fmla="*/ 694400 w 877683"/>
                  <a:gd name="connsiteY50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27602 w 877683"/>
                  <a:gd name="connsiteY10" fmla="*/ 1083733 h 1674190"/>
                  <a:gd name="connsiteX11" fmla="*/ 759847 w 877683"/>
                  <a:gd name="connsiteY11" fmla="*/ 996625 h 1674190"/>
                  <a:gd name="connsiteX12" fmla="*/ 641877 w 877683"/>
                  <a:gd name="connsiteY12" fmla="*/ 1000390 h 1674190"/>
                  <a:gd name="connsiteX13" fmla="*/ 801962 w 877683"/>
                  <a:gd name="connsiteY13" fmla="*/ 690533 h 1674190"/>
                  <a:gd name="connsiteX14" fmla="*/ 811625 w 877683"/>
                  <a:gd name="connsiteY14" fmla="*/ 522690 h 1674190"/>
                  <a:gd name="connsiteX15" fmla="*/ 865713 w 877683"/>
                  <a:gd name="connsiteY15" fmla="*/ 309828 h 1674190"/>
                  <a:gd name="connsiteX16" fmla="*/ 877620 w 877683"/>
                  <a:gd name="connsiteY16" fmla="*/ 183622 h 1674190"/>
                  <a:gd name="connsiteX17" fmla="*/ 829789 w 877683"/>
                  <a:gd name="connsiteY17" fmla="*/ 262520 h 1674190"/>
                  <a:gd name="connsiteX18" fmla="*/ 729982 w 877683"/>
                  <a:gd name="connsiteY18" fmla="*/ 243154 h 1674190"/>
                  <a:gd name="connsiteX19" fmla="*/ 732364 w 877683"/>
                  <a:gd name="connsiteY19" fmla="*/ 131233 h 1674190"/>
                  <a:gd name="connsiteX20" fmla="*/ 677595 w 877683"/>
                  <a:gd name="connsiteY20" fmla="*/ 259822 h 1674190"/>
                  <a:gd name="connsiteX21" fmla="*/ 613299 w 877683"/>
                  <a:gd name="connsiteY21" fmla="*/ 466992 h 1674190"/>
                  <a:gd name="connsiteX22" fmla="*/ 453758 w 877683"/>
                  <a:gd name="connsiteY22" fmla="*/ 757502 h 1674190"/>
                  <a:gd name="connsiteX23" fmla="*/ 496618 w 877683"/>
                  <a:gd name="connsiteY23" fmla="*/ 695589 h 1674190"/>
                  <a:gd name="connsiteX24" fmla="*/ 484712 w 877683"/>
                  <a:gd name="connsiteY24" fmla="*/ 657490 h 1674190"/>
                  <a:gd name="connsiteX25" fmla="*/ 551387 w 877683"/>
                  <a:gd name="connsiteY25" fmla="*/ 614628 h 1674190"/>
                  <a:gd name="connsiteX26" fmla="*/ 491857 w 877683"/>
                  <a:gd name="connsiteY26" fmla="*/ 600341 h 1674190"/>
                  <a:gd name="connsiteX27" fmla="*/ 494238 w 877683"/>
                  <a:gd name="connsiteY27" fmla="*/ 569384 h 1674190"/>
                  <a:gd name="connsiteX28" fmla="*/ 553769 w 877683"/>
                  <a:gd name="connsiteY28" fmla="*/ 543191 h 1674190"/>
                  <a:gd name="connsiteX29" fmla="*/ 506144 w 877683"/>
                  <a:gd name="connsiteY29" fmla="*/ 533666 h 1674190"/>
                  <a:gd name="connsiteX30" fmla="*/ 575199 w 877683"/>
                  <a:gd name="connsiteY30" fmla="*/ 521759 h 1674190"/>
                  <a:gd name="connsiteX31" fmla="*/ 489476 w 877683"/>
                  <a:gd name="connsiteY31" fmla="*/ 433652 h 1674190"/>
                  <a:gd name="connsiteX32" fmla="*/ 418037 w 877683"/>
                  <a:gd name="connsiteY32" fmla="*/ 438417 h 1674190"/>
                  <a:gd name="connsiteX33" fmla="*/ 487095 w 877683"/>
                  <a:gd name="connsiteY33" fmla="*/ 416983 h 1674190"/>
                  <a:gd name="connsiteX34" fmla="*/ 584726 w 877683"/>
                  <a:gd name="connsiteY34" fmla="*/ 428889 h 1674190"/>
                  <a:gd name="connsiteX35" fmla="*/ 525195 w 877683"/>
                  <a:gd name="connsiteY35" fmla="*/ 400315 h 1674190"/>
                  <a:gd name="connsiteX36" fmla="*/ 601395 w 877683"/>
                  <a:gd name="connsiteY36" fmla="*/ 376503 h 1674190"/>
                  <a:gd name="connsiteX37" fmla="*/ 551387 w 877683"/>
                  <a:gd name="connsiteY37" fmla="*/ 347928 h 1674190"/>
                  <a:gd name="connsiteX38" fmla="*/ 622826 w 877683"/>
                  <a:gd name="connsiteY38" fmla="*/ 309827 h 1674190"/>
                  <a:gd name="connsiteX39" fmla="*/ 553770 w 877683"/>
                  <a:gd name="connsiteY39" fmla="*/ 295541 h 1674190"/>
                  <a:gd name="connsiteX40" fmla="*/ 618063 w 877683"/>
                  <a:gd name="connsiteY40" fmla="*/ 269347 h 1674190"/>
                  <a:gd name="connsiteX41" fmla="*/ 644258 w 877683"/>
                  <a:gd name="connsiteY41" fmla="*/ 240772 h 1674190"/>
                  <a:gd name="connsiteX42" fmla="*/ 601395 w 877683"/>
                  <a:gd name="connsiteY42" fmla="*/ 240772 h 1674190"/>
                  <a:gd name="connsiteX43" fmla="*/ 658545 w 877683"/>
                  <a:gd name="connsiteY43" fmla="*/ 209816 h 1674190"/>
                  <a:gd name="connsiteX44" fmla="*/ 696644 w 877683"/>
                  <a:gd name="connsiteY44" fmla="*/ 159809 h 1674190"/>
                  <a:gd name="connsiteX45" fmla="*/ 682356 w 877683"/>
                  <a:gd name="connsiteY45" fmla="*/ 114566 h 1674190"/>
                  <a:gd name="connsiteX46" fmla="*/ 710932 w 877683"/>
                  <a:gd name="connsiteY46" fmla="*/ 126473 h 1674190"/>
                  <a:gd name="connsiteX47" fmla="*/ 698752 w 877683"/>
                  <a:gd name="connsiteY47" fmla="*/ 25348 h 1674190"/>
                  <a:gd name="connsiteX48" fmla="*/ 318025 w 877683"/>
                  <a:gd name="connsiteY48" fmla="*/ 359835 h 1674190"/>
                  <a:gd name="connsiteX49" fmla="*/ 283258 w 877683"/>
                  <a:gd name="connsiteY49" fmla="*/ 379202 h 1674190"/>
                  <a:gd name="connsiteX50" fmla="*/ 694400 w 877683"/>
                  <a:gd name="connsiteY50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27602 w 877683"/>
                  <a:gd name="connsiteY10" fmla="*/ 1083733 h 1674190"/>
                  <a:gd name="connsiteX11" fmla="*/ 759847 w 877683"/>
                  <a:gd name="connsiteY11" fmla="*/ 996625 h 1674190"/>
                  <a:gd name="connsiteX12" fmla="*/ 641877 w 877683"/>
                  <a:gd name="connsiteY12" fmla="*/ 1000390 h 1674190"/>
                  <a:gd name="connsiteX13" fmla="*/ 801962 w 877683"/>
                  <a:gd name="connsiteY13" fmla="*/ 690533 h 1674190"/>
                  <a:gd name="connsiteX14" fmla="*/ 811625 w 877683"/>
                  <a:gd name="connsiteY14" fmla="*/ 522690 h 1674190"/>
                  <a:gd name="connsiteX15" fmla="*/ 865713 w 877683"/>
                  <a:gd name="connsiteY15" fmla="*/ 309828 h 1674190"/>
                  <a:gd name="connsiteX16" fmla="*/ 877620 w 877683"/>
                  <a:gd name="connsiteY16" fmla="*/ 183622 h 1674190"/>
                  <a:gd name="connsiteX17" fmla="*/ 829789 w 877683"/>
                  <a:gd name="connsiteY17" fmla="*/ 262520 h 1674190"/>
                  <a:gd name="connsiteX18" fmla="*/ 729982 w 877683"/>
                  <a:gd name="connsiteY18" fmla="*/ 243154 h 1674190"/>
                  <a:gd name="connsiteX19" fmla="*/ 732364 w 877683"/>
                  <a:gd name="connsiteY19" fmla="*/ 131233 h 1674190"/>
                  <a:gd name="connsiteX20" fmla="*/ 677595 w 877683"/>
                  <a:gd name="connsiteY20" fmla="*/ 259822 h 1674190"/>
                  <a:gd name="connsiteX21" fmla="*/ 613299 w 877683"/>
                  <a:gd name="connsiteY21" fmla="*/ 466992 h 1674190"/>
                  <a:gd name="connsiteX22" fmla="*/ 453758 w 877683"/>
                  <a:gd name="connsiteY22" fmla="*/ 757502 h 1674190"/>
                  <a:gd name="connsiteX23" fmla="*/ 496618 w 877683"/>
                  <a:gd name="connsiteY23" fmla="*/ 695589 h 1674190"/>
                  <a:gd name="connsiteX24" fmla="*/ 484712 w 877683"/>
                  <a:gd name="connsiteY24" fmla="*/ 657490 h 1674190"/>
                  <a:gd name="connsiteX25" fmla="*/ 551387 w 877683"/>
                  <a:gd name="connsiteY25" fmla="*/ 614628 h 1674190"/>
                  <a:gd name="connsiteX26" fmla="*/ 491857 w 877683"/>
                  <a:gd name="connsiteY26" fmla="*/ 600341 h 1674190"/>
                  <a:gd name="connsiteX27" fmla="*/ 494238 w 877683"/>
                  <a:gd name="connsiteY27" fmla="*/ 569384 h 1674190"/>
                  <a:gd name="connsiteX28" fmla="*/ 553769 w 877683"/>
                  <a:gd name="connsiteY28" fmla="*/ 543191 h 1674190"/>
                  <a:gd name="connsiteX29" fmla="*/ 506144 w 877683"/>
                  <a:gd name="connsiteY29" fmla="*/ 533666 h 1674190"/>
                  <a:gd name="connsiteX30" fmla="*/ 575199 w 877683"/>
                  <a:gd name="connsiteY30" fmla="*/ 521759 h 1674190"/>
                  <a:gd name="connsiteX31" fmla="*/ 489476 w 877683"/>
                  <a:gd name="connsiteY31" fmla="*/ 433652 h 1674190"/>
                  <a:gd name="connsiteX32" fmla="*/ 418037 w 877683"/>
                  <a:gd name="connsiteY32" fmla="*/ 438417 h 1674190"/>
                  <a:gd name="connsiteX33" fmla="*/ 487095 w 877683"/>
                  <a:gd name="connsiteY33" fmla="*/ 416983 h 1674190"/>
                  <a:gd name="connsiteX34" fmla="*/ 584726 w 877683"/>
                  <a:gd name="connsiteY34" fmla="*/ 428889 h 1674190"/>
                  <a:gd name="connsiteX35" fmla="*/ 525195 w 877683"/>
                  <a:gd name="connsiteY35" fmla="*/ 400315 h 1674190"/>
                  <a:gd name="connsiteX36" fmla="*/ 601395 w 877683"/>
                  <a:gd name="connsiteY36" fmla="*/ 376503 h 1674190"/>
                  <a:gd name="connsiteX37" fmla="*/ 551387 w 877683"/>
                  <a:gd name="connsiteY37" fmla="*/ 347928 h 1674190"/>
                  <a:gd name="connsiteX38" fmla="*/ 622826 w 877683"/>
                  <a:gd name="connsiteY38" fmla="*/ 309827 h 1674190"/>
                  <a:gd name="connsiteX39" fmla="*/ 553770 w 877683"/>
                  <a:gd name="connsiteY39" fmla="*/ 295541 h 1674190"/>
                  <a:gd name="connsiteX40" fmla="*/ 618063 w 877683"/>
                  <a:gd name="connsiteY40" fmla="*/ 269347 h 1674190"/>
                  <a:gd name="connsiteX41" fmla="*/ 644258 w 877683"/>
                  <a:gd name="connsiteY41" fmla="*/ 240772 h 1674190"/>
                  <a:gd name="connsiteX42" fmla="*/ 601395 w 877683"/>
                  <a:gd name="connsiteY42" fmla="*/ 240772 h 1674190"/>
                  <a:gd name="connsiteX43" fmla="*/ 658545 w 877683"/>
                  <a:gd name="connsiteY43" fmla="*/ 209816 h 1674190"/>
                  <a:gd name="connsiteX44" fmla="*/ 696644 w 877683"/>
                  <a:gd name="connsiteY44" fmla="*/ 159809 h 1674190"/>
                  <a:gd name="connsiteX45" fmla="*/ 682356 w 877683"/>
                  <a:gd name="connsiteY45" fmla="*/ 114566 h 1674190"/>
                  <a:gd name="connsiteX46" fmla="*/ 710932 w 877683"/>
                  <a:gd name="connsiteY46" fmla="*/ 126473 h 1674190"/>
                  <a:gd name="connsiteX47" fmla="*/ 698752 w 877683"/>
                  <a:gd name="connsiteY47" fmla="*/ 25348 h 1674190"/>
                  <a:gd name="connsiteX48" fmla="*/ 318025 w 877683"/>
                  <a:gd name="connsiteY48" fmla="*/ 359835 h 1674190"/>
                  <a:gd name="connsiteX49" fmla="*/ 283258 w 877683"/>
                  <a:gd name="connsiteY49" fmla="*/ 379202 h 1674190"/>
                  <a:gd name="connsiteX50" fmla="*/ 694400 w 877683"/>
                  <a:gd name="connsiteY50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27602 w 877683"/>
                  <a:gd name="connsiteY10" fmla="*/ 1083733 h 1674190"/>
                  <a:gd name="connsiteX11" fmla="*/ 641877 w 877683"/>
                  <a:gd name="connsiteY11" fmla="*/ 1000390 h 1674190"/>
                  <a:gd name="connsiteX12" fmla="*/ 801962 w 877683"/>
                  <a:gd name="connsiteY12" fmla="*/ 690533 h 1674190"/>
                  <a:gd name="connsiteX13" fmla="*/ 811625 w 877683"/>
                  <a:gd name="connsiteY13" fmla="*/ 522690 h 1674190"/>
                  <a:gd name="connsiteX14" fmla="*/ 865713 w 877683"/>
                  <a:gd name="connsiteY14" fmla="*/ 309828 h 1674190"/>
                  <a:gd name="connsiteX15" fmla="*/ 877620 w 877683"/>
                  <a:gd name="connsiteY15" fmla="*/ 183622 h 1674190"/>
                  <a:gd name="connsiteX16" fmla="*/ 829789 w 877683"/>
                  <a:gd name="connsiteY16" fmla="*/ 262520 h 1674190"/>
                  <a:gd name="connsiteX17" fmla="*/ 729982 w 877683"/>
                  <a:gd name="connsiteY17" fmla="*/ 243154 h 1674190"/>
                  <a:gd name="connsiteX18" fmla="*/ 732364 w 877683"/>
                  <a:gd name="connsiteY18" fmla="*/ 131233 h 1674190"/>
                  <a:gd name="connsiteX19" fmla="*/ 677595 w 877683"/>
                  <a:gd name="connsiteY19" fmla="*/ 259822 h 1674190"/>
                  <a:gd name="connsiteX20" fmla="*/ 613299 w 877683"/>
                  <a:gd name="connsiteY20" fmla="*/ 466992 h 1674190"/>
                  <a:gd name="connsiteX21" fmla="*/ 453758 w 877683"/>
                  <a:gd name="connsiteY21" fmla="*/ 757502 h 1674190"/>
                  <a:gd name="connsiteX22" fmla="*/ 496618 w 877683"/>
                  <a:gd name="connsiteY22" fmla="*/ 695589 h 1674190"/>
                  <a:gd name="connsiteX23" fmla="*/ 484712 w 877683"/>
                  <a:gd name="connsiteY23" fmla="*/ 657490 h 1674190"/>
                  <a:gd name="connsiteX24" fmla="*/ 551387 w 877683"/>
                  <a:gd name="connsiteY24" fmla="*/ 614628 h 1674190"/>
                  <a:gd name="connsiteX25" fmla="*/ 491857 w 877683"/>
                  <a:gd name="connsiteY25" fmla="*/ 600341 h 1674190"/>
                  <a:gd name="connsiteX26" fmla="*/ 494238 w 877683"/>
                  <a:gd name="connsiteY26" fmla="*/ 569384 h 1674190"/>
                  <a:gd name="connsiteX27" fmla="*/ 553769 w 877683"/>
                  <a:gd name="connsiteY27" fmla="*/ 543191 h 1674190"/>
                  <a:gd name="connsiteX28" fmla="*/ 506144 w 877683"/>
                  <a:gd name="connsiteY28" fmla="*/ 533666 h 1674190"/>
                  <a:gd name="connsiteX29" fmla="*/ 575199 w 877683"/>
                  <a:gd name="connsiteY29" fmla="*/ 521759 h 1674190"/>
                  <a:gd name="connsiteX30" fmla="*/ 489476 w 877683"/>
                  <a:gd name="connsiteY30" fmla="*/ 433652 h 1674190"/>
                  <a:gd name="connsiteX31" fmla="*/ 418037 w 877683"/>
                  <a:gd name="connsiteY31" fmla="*/ 438417 h 1674190"/>
                  <a:gd name="connsiteX32" fmla="*/ 487095 w 877683"/>
                  <a:gd name="connsiteY32" fmla="*/ 416983 h 1674190"/>
                  <a:gd name="connsiteX33" fmla="*/ 584726 w 877683"/>
                  <a:gd name="connsiteY33" fmla="*/ 428889 h 1674190"/>
                  <a:gd name="connsiteX34" fmla="*/ 525195 w 877683"/>
                  <a:gd name="connsiteY34" fmla="*/ 400315 h 1674190"/>
                  <a:gd name="connsiteX35" fmla="*/ 601395 w 877683"/>
                  <a:gd name="connsiteY35" fmla="*/ 376503 h 1674190"/>
                  <a:gd name="connsiteX36" fmla="*/ 551387 w 877683"/>
                  <a:gd name="connsiteY36" fmla="*/ 347928 h 1674190"/>
                  <a:gd name="connsiteX37" fmla="*/ 622826 w 877683"/>
                  <a:gd name="connsiteY37" fmla="*/ 309827 h 1674190"/>
                  <a:gd name="connsiteX38" fmla="*/ 553770 w 877683"/>
                  <a:gd name="connsiteY38" fmla="*/ 295541 h 1674190"/>
                  <a:gd name="connsiteX39" fmla="*/ 618063 w 877683"/>
                  <a:gd name="connsiteY39" fmla="*/ 269347 h 1674190"/>
                  <a:gd name="connsiteX40" fmla="*/ 644258 w 877683"/>
                  <a:gd name="connsiteY40" fmla="*/ 240772 h 1674190"/>
                  <a:gd name="connsiteX41" fmla="*/ 601395 w 877683"/>
                  <a:gd name="connsiteY41" fmla="*/ 240772 h 1674190"/>
                  <a:gd name="connsiteX42" fmla="*/ 658545 w 877683"/>
                  <a:gd name="connsiteY42" fmla="*/ 209816 h 1674190"/>
                  <a:gd name="connsiteX43" fmla="*/ 696644 w 877683"/>
                  <a:gd name="connsiteY43" fmla="*/ 159809 h 1674190"/>
                  <a:gd name="connsiteX44" fmla="*/ 682356 w 877683"/>
                  <a:gd name="connsiteY44" fmla="*/ 114566 h 1674190"/>
                  <a:gd name="connsiteX45" fmla="*/ 710932 w 877683"/>
                  <a:gd name="connsiteY45" fmla="*/ 126473 h 1674190"/>
                  <a:gd name="connsiteX46" fmla="*/ 698752 w 877683"/>
                  <a:gd name="connsiteY46" fmla="*/ 25348 h 1674190"/>
                  <a:gd name="connsiteX47" fmla="*/ 318025 w 877683"/>
                  <a:gd name="connsiteY47" fmla="*/ 359835 h 1674190"/>
                  <a:gd name="connsiteX48" fmla="*/ 283258 w 877683"/>
                  <a:gd name="connsiteY48" fmla="*/ 379202 h 1674190"/>
                  <a:gd name="connsiteX49" fmla="*/ 694400 w 877683"/>
                  <a:gd name="connsiteY49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27602 w 877683"/>
                  <a:gd name="connsiteY10" fmla="*/ 1083733 h 1674190"/>
                  <a:gd name="connsiteX11" fmla="*/ 641877 w 877683"/>
                  <a:gd name="connsiteY11" fmla="*/ 1000390 h 1674190"/>
                  <a:gd name="connsiteX12" fmla="*/ 801962 w 877683"/>
                  <a:gd name="connsiteY12" fmla="*/ 690533 h 1674190"/>
                  <a:gd name="connsiteX13" fmla="*/ 811625 w 877683"/>
                  <a:gd name="connsiteY13" fmla="*/ 522690 h 1674190"/>
                  <a:gd name="connsiteX14" fmla="*/ 865713 w 877683"/>
                  <a:gd name="connsiteY14" fmla="*/ 309828 h 1674190"/>
                  <a:gd name="connsiteX15" fmla="*/ 877620 w 877683"/>
                  <a:gd name="connsiteY15" fmla="*/ 183622 h 1674190"/>
                  <a:gd name="connsiteX16" fmla="*/ 829789 w 877683"/>
                  <a:gd name="connsiteY16" fmla="*/ 262520 h 1674190"/>
                  <a:gd name="connsiteX17" fmla="*/ 729982 w 877683"/>
                  <a:gd name="connsiteY17" fmla="*/ 243154 h 1674190"/>
                  <a:gd name="connsiteX18" fmla="*/ 732364 w 877683"/>
                  <a:gd name="connsiteY18" fmla="*/ 131233 h 1674190"/>
                  <a:gd name="connsiteX19" fmla="*/ 677595 w 877683"/>
                  <a:gd name="connsiteY19" fmla="*/ 259822 h 1674190"/>
                  <a:gd name="connsiteX20" fmla="*/ 613299 w 877683"/>
                  <a:gd name="connsiteY20" fmla="*/ 466992 h 1674190"/>
                  <a:gd name="connsiteX21" fmla="*/ 453758 w 877683"/>
                  <a:gd name="connsiteY21" fmla="*/ 757502 h 1674190"/>
                  <a:gd name="connsiteX22" fmla="*/ 496618 w 877683"/>
                  <a:gd name="connsiteY22" fmla="*/ 695589 h 1674190"/>
                  <a:gd name="connsiteX23" fmla="*/ 484712 w 877683"/>
                  <a:gd name="connsiteY23" fmla="*/ 657490 h 1674190"/>
                  <a:gd name="connsiteX24" fmla="*/ 551387 w 877683"/>
                  <a:gd name="connsiteY24" fmla="*/ 614628 h 1674190"/>
                  <a:gd name="connsiteX25" fmla="*/ 491857 w 877683"/>
                  <a:gd name="connsiteY25" fmla="*/ 600341 h 1674190"/>
                  <a:gd name="connsiteX26" fmla="*/ 494238 w 877683"/>
                  <a:gd name="connsiteY26" fmla="*/ 569384 h 1674190"/>
                  <a:gd name="connsiteX27" fmla="*/ 553769 w 877683"/>
                  <a:gd name="connsiteY27" fmla="*/ 543191 h 1674190"/>
                  <a:gd name="connsiteX28" fmla="*/ 506144 w 877683"/>
                  <a:gd name="connsiteY28" fmla="*/ 533666 h 1674190"/>
                  <a:gd name="connsiteX29" fmla="*/ 575199 w 877683"/>
                  <a:gd name="connsiteY29" fmla="*/ 521759 h 1674190"/>
                  <a:gd name="connsiteX30" fmla="*/ 489476 w 877683"/>
                  <a:gd name="connsiteY30" fmla="*/ 433652 h 1674190"/>
                  <a:gd name="connsiteX31" fmla="*/ 418037 w 877683"/>
                  <a:gd name="connsiteY31" fmla="*/ 438417 h 1674190"/>
                  <a:gd name="connsiteX32" fmla="*/ 487095 w 877683"/>
                  <a:gd name="connsiteY32" fmla="*/ 416983 h 1674190"/>
                  <a:gd name="connsiteX33" fmla="*/ 584726 w 877683"/>
                  <a:gd name="connsiteY33" fmla="*/ 428889 h 1674190"/>
                  <a:gd name="connsiteX34" fmla="*/ 525195 w 877683"/>
                  <a:gd name="connsiteY34" fmla="*/ 400315 h 1674190"/>
                  <a:gd name="connsiteX35" fmla="*/ 601395 w 877683"/>
                  <a:gd name="connsiteY35" fmla="*/ 376503 h 1674190"/>
                  <a:gd name="connsiteX36" fmla="*/ 551387 w 877683"/>
                  <a:gd name="connsiteY36" fmla="*/ 347928 h 1674190"/>
                  <a:gd name="connsiteX37" fmla="*/ 622826 w 877683"/>
                  <a:gd name="connsiteY37" fmla="*/ 309827 h 1674190"/>
                  <a:gd name="connsiteX38" fmla="*/ 553770 w 877683"/>
                  <a:gd name="connsiteY38" fmla="*/ 295541 h 1674190"/>
                  <a:gd name="connsiteX39" fmla="*/ 618063 w 877683"/>
                  <a:gd name="connsiteY39" fmla="*/ 269347 h 1674190"/>
                  <a:gd name="connsiteX40" fmla="*/ 644258 w 877683"/>
                  <a:gd name="connsiteY40" fmla="*/ 240772 h 1674190"/>
                  <a:gd name="connsiteX41" fmla="*/ 601395 w 877683"/>
                  <a:gd name="connsiteY41" fmla="*/ 240772 h 1674190"/>
                  <a:gd name="connsiteX42" fmla="*/ 658545 w 877683"/>
                  <a:gd name="connsiteY42" fmla="*/ 209816 h 1674190"/>
                  <a:gd name="connsiteX43" fmla="*/ 696644 w 877683"/>
                  <a:gd name="connsiteY43" fmla="*/ 159809 h 1674190"/>
                  <a:gd name="connsiteX44" fmla="*/ 682356 w 877683"/>
                  <a:gd name="connsiteY44" fmla="*/ 114566 h 1674190"/>
                  <a:gd name="connsiteX45" fmla="*/ 710932 w 877683"/>
                  <a:gd name="connsiteY45" fmla="*/ 126473 h 1674190"/>
                  <a:gd name="connsiteX46" fmla="*/ 698752 w 877683"/>
                  <a:gd name="connsiteY46" fmla="*/ 25348 h 1674190"/>
                  <a:gd name="connsiteX47" fmla="*/ 318025 w 877683"/>
                  <a:gd name="connsiteY47" fmla="*/ 359835 h 1674190"/>
                  <a:gd name="connsiteX48" fmla="*/ 283258 w 877683"/>
                  <a:gd name="connsiteY48" fmla="*/ 379202 h 1674190"/>
                  <a:gd name="connsiteX49" fmla="*/ 694400 w 877683"/>
                  <a:gd name="connsiteY49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51414 w 877683"/>
                  <a:gd name="connsiteY9" fmla="*/ 1038490 h 1674190"/>
                  <a:gd name="connsiteX10" fmla="*/ 753796 w 877683"/>
                  <a:gd name="connsiteY10" fmla="*/ 1002770 h 1674190"/>
                  <a:gd name="connsiteX11" fmla="*/ 641877 w 877683"/>
                  <a:gd name="connsiteY11" fmla="*/ 1000390 h 1674190"/>
                  <a:gd name="connsiteX12" fmla="*/ 801962 w 877683"/>
                  <a:gd name="connsiteY12" fmla="*/ 690533 h 1674190"/>
                  <a:gd name="connsiteX13" fmla="*/ 811625 w 877683"/>
                  <a:gd name="connsiteY13" fmla="*/ 522690 h 1674190"/>
                  <a:gd name="connsiteX14" fmla="*/ 865713 w 877683"/>
                  <a:gd name="connsiteY14" fmla="*/ 309828 h 1674190"/>
                  <a:gd name="connsiteX15" fmla="*/ 877620 w 877683"/>
                  <a:gd name="connsiteY15" fmla="*/ 183622 h 1674190"/>
                  <a:gd name="connsiteX16" fmla="*/ 829789 w 877683"/>
                  <a:gd name="connsiteY16" fmla="*/ 262520 h 1674190"/>
                  <a:gd name="connsiteX17" fmla="*/ 729982 w 877683"/>
                  <a:gd name="connsiteY17" fmla="*/ 243154 h 1674190"/>
                  <a:gd name="connsiteX18" fmla="*/ 732364 w 877683"/>
                  <a:gd name="connsiteY18" fmla="*/ 131233 h 1674190"/>
                  <a:gd name="connsiteX19" fmla="*/ 677595 w 877683"/>
                  <a:gd name="connsiteY19" fmla="*/ 259822 h 1674190"/>
                  <a:gd name="connsiteX20" fmla="*/ 613299 w 877683"/>
                  <a:gd name="connsiteY20" fmla="*/ 466992 h 1674190"/>
                  <a:gd name="connsiteX21" fmla="*/ 453758 w 877683"/>
                  <a:gd name="connsiteY21" fmla="*/ 757502 h 1674190"/>
                  <a:gd name="connsiteX22" fmla="*/ 496618 w 877683"/>
                  <a:gd name="connsiteY22" fmla="*/ 695589 h 1674190"/>
                  <a:gd name="connsiteX23" fmla="*/ 484712 w 877683"/>
                  <a:gd name="connsiteY23" fmla="*/ 657490 h 1674190"/>
                  <a:gd name="connsiteX24" fmla="*/ 551387 w 877683"/>
                  <a:gd name="connsiteY24" fmla="*/ 614628 h 1674190"/>
                  <a:gd name="connsiteX25" fmla="*/ 491857 w 877683"/>
                  <a:gd name="connsiteY25" fmla="*/ 600341 h 1674190"/>
                  <a:gd name="connsiteX26" fmla="*/ 494238 w 877683"/>
                  <a:gd name="connsiteY26" fmla="*/ 569384 h 1674190"/>
                  <a:gd name="connsiteX27" fmla="*/ 553769 w 877683"/>
                  <a:gd name="connsiteY27" fmla="*/ 543191 h 1674190"/>
                  <a:gd name="connsiteX28" fmla="*/ 506144 w 877683"/>
                  <a:gd name="connsiteY28" fmla="*/ 533666 h 1674190"/>
                  <a:gd name="connsiteX29" fmla="*/ 575199 w 877683"/>
                  <a:gd name="connsiteY29" fmla="*/ 521759 h 1674190"/>
                  <a:gd name="connsiteX30" fmla="*/ 489476 w 877683"/>
                  <a:gd name="connsiteY30" fmla="*/ 433652 h 1674190"/>
                  <a:gd name="connsiteX31" fmla="*/ 418037 w 877683"/>
                  <a:gd name="connsiteY31" fmla="*/ 438417 h 1674190"/>
                  <a:gd name="connsiteX32" fmla="*/ 487095 w 877683"/>
                  <a:gd name="connsiteY32" fmla="*/ 416983 h 1674190"/>
                  <a:gd name="connsiteX33" fmla="*/ 584726 w 877683"/>
                  <a:gd name="connsiteY33" fmla="*/ 428889 h 1674190"/>
                  <a:gd name="connsiteX34" fmla="*/ 525195 w 877683"/>
                  <a:gd name="connsiteY34" fmla="*/ 400315 h 1674190"/>
                  <a:gd name="connsiteX35" fmla="*/ 601395 w 877683"/>
                  <a:gd name="connsiteY35" fmla="*/ 376503 h 1674190"/>
                  <a:gd name="connsiteX36" fmla="*/ 551387 w 877683"/>
                  <a:gd name="connsiteY36" fmla="*/ 347928 h 1674190"/>
                  <a:gd name="connsiteX37" fmla="*/ 622826 w 877683"/>
                  <a:gd name="connsiteY37" fmla="*/ 309827 h 1674190"/>
                  <a:gd name="connsiteX38" fmla="*/ 553770 w 877683"/>
                  <a:gd name="connsiteY38" fmla="*/ 295541 h 1674190"/>
                  <a:gd name="connsiteX39" fmla="*/ 618063 w 877683"/>
                  <a:gd name="connsiteY39" fmla="*/ 269347 h 1674190"/>
                  <a:gd name="connsiteX40" fmla="*/ 644258 w 877683"/>
                  <a:gd name="connsiteY40" fmla="*/ 240772 h 1674190"/>
                  <a:gd name="connsiteX41" fmla="*/ 601395 w 877683"/>
                  <a:gd name="connsiteY41" fmla="*/ 240772 h 1674190"/>
                  <a:gd name="connsiteX42" fmla="*/ 658545 w 877683"/>
                  <a:gd name="connsiteY42" fmla="*/ 209816 h 1674190"/>
                  <a:gd name="connsiteX43" fmla="*/ 696644 w 877683"/>
                  <a:gd name="connsiteY43" fmla="*/ 159809 h 1674190"/>
                  <a:gd name="connsiteX44" fmla="*/ 682356 w 877683"/>
                  <a:gd name="connsiteY44" fmla="*/ 114566 h 1674190"/>
                  <a:gd name="connsiteX45" fmla="*/ 710932 w 877683"/>
                  <a:gd name="connsiteY45" fmla="*/ 126473 h 1674190"/>
                  <a:gd name="connsiteX46" fmla="*/ 698752 w 877683"/>
                  <a:gd name="connsiteY46" fmla="*/ 25348 h 1674190"/>
                  <a:gd name="connsiteX47" fmla="*/ 318025 w 877683"/>
                  <a:gd name="connsiteY47" fmla="*/ 359835 h 1674190"/>
                  <a:gd name="connsiteX48" fmla="*/ 283258 w 877683"/>
                  <a:gd name="connsiteY48" fmla="*/ 379202 h 1674190"/>
                  <a:gd name="connsiteX49" fmla="*/ 694400 w 877683"/>
                  <a:gd name="connsiteY49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20458 w 877683"/>
                  <a:gd name="connsiteY9" fmla="*/ 1117071 h 1674190"/>
                  <a:gd name="connsiteX10" fmla="*/ 753796 w 877683"/>
                  <a:gd name="connsiteY10" fmla="*/ 1002770 h 1674190"/>
                  <a:gd name="connsiteX11" fmla="*/ 641877 w 877683"/>
                  <a:gd name="connsiteY11" fmla="*/ 1000390 h 1674190"/>
                  <a:gd name="connsiteX12" fmla="*/ 801962 w 877683"/>
                  <a:gd name="connsiteY12" fmla="*/ 690533 h 1674190"/>
                  <a:gd name="connsiteX13" fmla="*/ 811625 w 877683"/>
                  <a:gd name="connsiteY13" fmla="*/ 522690 h 1674190"/>
                  <a:gd name="connsiteX14" fmla="*/ 865713 w 877683"/>
                  <a:gd name="connsiteY14" fmla="*/ 309828 h 1674190"/>
                  <a:gd name="connsiteX15" fmla="*/ 877620 w 877683"/>
                  <a:gd name="connsiteY15" fmla="*/ 183622 h 1674190"/>
                  <a:gd name="connsiteX16" fmla="*/ 829789 w 877683"/>
                  <a:gd name="connsiteY16" fmla="*/ 262520 h 1674190"/>
                  <a:gd name="connsiteX17" fmla="*/ 729982 w 877683"/>
                  <a:gd name="connsiteY17" fmla="*/ 243154 h 1674190"/>
                  <a:gd name="connsiteX18" fmla="*/ 732364 w 877683"/>
                  <a:gd name="connsiteY18" fmla="*/ 131233 h 1674190"/>
                  <a:gd name="connsiteX19" fmla="*/ 677595 w 877683"/>
                  <a:gd name="connsiteY19" fmla="*/ 259822 h 1674190"/>
                  <a:gd name="connsiteX20" fmla="*/ 613299 w 877683"/>
                  <a:gd name="connsiteY20" fmla="*/ 466992 h 1674190"/>
                  <a:gd name="connsiteX21" fmla="*/ 453758 w 877683"/>
                  <a:gd name="connsiteY21" fmla="*/ 757502 h 1674190"/>
                  <a:gd name="connsiteX22" fmla="*/ 496618 w 877683"/>
                  <a:gd name="connsiteY22" fmla="*/ 695589 h 1674190"/>
                  <a:gd name="connsiteX23" fmla="*/ 484712 w 877683"/>
                  <a:gd name="connsiteY23" fmla="*/ 657490 h 1674190"/>
                  <a:gd name="connsiteX24" fmla="*/ 551387 w 877683"/>
                  <a:gd name="connsiteY24" fmla="*/ 614628 h 1674190"/>
                  <a:gd name="connsiteX25" fmla="*/ 491857 w 877683"/>
                  <a:gd name="connsiteY25" fmla="*/ 600341 h 1674190"/>
                  <a:gd name="connsiteX26" fmla="*/ 494238 w 877683"/>
                  <a:gd name="connsiteY26" fmla="*/ 569384 h 1674190"/>
                  <a:gd name="connsiteX27" fmla="*/ 553769 w 877683"/>
                  <a:gd name="connsiteY27" fmla="*/ 543191 h 1674190"/>
                  <a:gd name="connsiteX28" fmla="*/ 506144 w 877683"/>
                  <a:gd name="connsiteY28" fmla="*/ 533666 h 1674190"/>
                  <a:gd name="connsiteX29" fmla="*/ 575199 w 877683"/>
                  <a:gd name="connsiteY29" fmla="*/ 521759 h 1674190"/>
                  <a:gd name="connsiteX30" fmla="*/ 489476 w 877683"/>
                  <a:gd name="connsiteY30" fmla="*/ 433652 h 1674190"/>
                  <a:gd name="connsiteX31" fmla="*/ 418037 w 877683"/>
                  <a:gd name="connsiteY31" fmla="*/ 438417 h 1674190"/>
                  <a:gd name="connsiteX32" fmla="*/ 487095 w 877683"/>
                  <a:gd name="connsiteY32" fmla="*/ 416983 h 1674190"/>
                  <a:gd name="connsiteX33" fmla="*/ 584726 w 877683"/>
                  <a:gd name="connsiteY33" fmla="*/ 428889 h 1674190"/>
                  <a:gd name="connsiteX34" fmla="*/ 525195 w 877683"/>
                  <a:gd name="connsiteY34" fmla="*/ 400315 h 1674190"/>
                  <a:gd name="connsiteX35" fmla="*/ 601395 w 877683"/>
                  <a:gd name="connsiteY35" fmla="*/ 376503 h 1674190"/>
                  <a:gd name="connsiteX36" fmla="*/ 551387 w 877683"/>
                  <a:gd name="connsiteY36" fmla="*/ 347928 h 1674190"/>
                  <a:gd name="connsiteX37" fmla="*/ 622826 w 877683"/>
                  <a:gd name="connsiteY37" fmla="*/ 309827 h 1674190"/>
                  <a:gd name="connsiteX38" fmla="*/ 553770 w 877683"/>
                  <a:gd name="connsiteY38" fmla="*/ 295541 h 1674190"/>
                  <a:gd name="connsiteX39" fmla="*/ 618063 w 877683"/>
                  <a:gd name="connsiteY39" fmla="*/ 269347 h 1674190"/>
                  <a:gd name="connsiteX40" fmla="*/ 644258 w 877683"/>
                  <a:gd name="connsiteY40" fmla="*/ 240772 h 1674190"/>
                  <a:gd name="connsiteX41" fmla="*/ 601395 w 877683"/>
                  <a:gd name="connsiteY41" fmla="*/ 240772 h 1674190"/>
                  <a:gd name="connsiteX42" fmla="*/ 658545 w 877683"/>
                  <a:gd name="connsiteY42" fmla="*/ 209816 h 1674190"/>
                  <a:gd name="connsiteX43" fmla="*/ 696644 w 877683"/>
                  <a:gd name="connsiteY43" fmla="*/ 159809 h 1674190"/>
                  <a:gd name="connsiteX44" fmla="*/ 682356 w 877683"/>
                  <a:gd name="connsiteY44" fmla="*/ 114566 h 1674190"/>
                  <a:gd name="connsiteX45" fmla="*/ 710932 w 877683"/>
                  <a:gd name="connsiteY45" fmla="*/ 126473 h 1674190"/>
                  <a:gd name="connsiteX46" fmla="*/ 698752 w 877683"/>
                  <a:gd name="connsiteY46" fmla="*/ 25348 h 1674190"/>
                  <a:gd name="connsiteX47" fmla="*/ 318025 w 877683"/>
                  <a:gd name="connsiteY47" fmla="*/ 359835 h 1674190"/>
                  <a:gd name="connsiteX48" fmla="*/ 283258 w 877683"/>
                  <a:gd name="connsiteY48" fmla="*/ 379202 h 1674190"/>
                  <a:gd name="connsiteX49" fmla="*/ 694400 w 877683"/>
                  <a:gd name="connsiteY49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20458 w 877683"/>
                  <a:gd name="connsiteY9" fmla="*/ 1117071 h 1674190"/>
                  <a:gd name="connsiteX10" fmla="*/ 751415 w 877683"/>
                  <a:gd name="connsiteY10" fmla="*/ 1028964 h 1674190"/>
                  <a:gd name="connsiteX11" fmla="*/ 641877 w 877683"/>
                  <a:gd name="connsiteY11" fmla="*/ 1000390 h 1674190"/>
                  <a:gd name="connsiteX12" fmla="*/ 801962 w 877683"/>
                  <a:gd name="connsiteY12" fmla="*/ 690533 h 1674190"/>
                  <a:gd name="connsiteX13" fmla="*/ 811625 w 877683"/>
                  <a:gd name="connsiteY13" fmla="*/ 522690 h 1674190"/>
                  <a:gd name="connsiteX14" fmla="*/ 865713 w 877683"/>
                  <a:gd name="connsiteY14" fmla="*/ 309828 h 1674190"/>
                  <a:gd name="connsiteX15" fmla="*/ 877620 w 877683"/>
                  <a:gd name="connsiteY15" fmla="*/ 183622 h 1674190"/>
                  <a:gd name="connsiteX16" fmla="*/ 829789 w 877683"/>
                  <a:gd name="connsiteY16" fmla="*/ 262520 h 1674190"/>
                  <a:gd name="connsiteX17" fmla="*/ 729982 w 877683"/>
                  <a:gd name="connsiteY17" fmla="*/ 243154 h 1674190"/>
                  <a:gd name="connsiteX18" fmla="*/ 732364 w 877683"/>
                  <a:gd name="connsiteY18" fmla="*/ 131233 h 1674190"/>
                  <a:gd name="connsiteX19" fmla="*/ 677595 w 877683"/>
                  <a:gd name="connsiteY19" fmla="*/ 259822 h 1674190"/>
                  <a:gd name="connsiteX20" fmla="*/ 613299 w 877683"/>
                  <a:gd name="connsiteY20" fmla="*/ 466992 h 1674190"/>
                  <a:gd name="connsiteX21" fmla="*/ 453758 w 877683"/>
                  <a:gd name="connsiteY21" fmla="*/ 757502 h 1674190"/>
                  <a:gd name="connsiteX22" fmla="*/ 496618 w 877683"/>
                  <a:gd name="connsiteY22" fmla="*/ 695589 h 1674190"/>
                  <a:gd name="connsiteX23" fmla="*/ 484712 w 877683"/>
                  <a:gd name="connsiteY23" fmla="*/ 657490 h 1674190"/>
                  <a:gd name="connsiteX24" fmla="*/ 551387 w 877683"/>
                  <a:gd name="connsiteY24" fmla="*/ 614628 h 1674190"/>
                  <a:gd name="connsiteX25" fmla="*/ 491857 w 877683"/>
                  <a:gd name="connsiteY25" fmla="*/ 600341 h 1674190"/>
                  <a:gd name="connsiteX26" fmla="*/ 494238 w 877683"/>
                  <a:gd name="connsiteY26" fmla="*/ 569384 h 1674190"/>
                  <a:gd name="connsiteX27" fmla="*/ 553769 w 877683"/>
                  <a:gd name="connsiteY27" fmla="*/ 543191 h 1674190"/>
                  <a:gd name="connsiteX28" fmla="*/ 506144 w 877683"/>
                  <a:gd name="connsiteY28" fmla="*/ 533666 h 1674190"/>
                  <a:gd name="connsiteX29" fmla="*/ 575199 w 877683"/>
                  <a:gd name="connsiteY29" fmla="*/ 521759 h 1674190"/>
                  <a:gd name="connsiteX30" fmla="*/ 489476 w 877683"/>
                  <a:gd name="connsiteY30" fmla="*/ 433652 h 1674190"/>
                  <a:gd name="connsiteX31" fmla="*/ 418037 w 877683"/>
                  <a:gd name="connsiteY31" fmla="*/ 438417 h 1674190"/>
                  <a:gd name="connsiteX32" fmla="*/ 487095 w 877683"/>
                  <a:gd name="connsiteY32" fmla="*/ 416983 h 1674190"/>
                  <a:gd name="connsiteX33" fmla="*/ 584726 w 877683"/>
                  <a:gd name="connsiteY33" fmla="*/ 428889 h 1674190"/>
                  <a:gd name="connsiteX34" fmla="*/ 525195 w 877683"/>
                  <a:gd name="connsiteY34" fmla="*/ 400315 h 1674190"/>
                  <a:gd name="connsiteX35" fmla="*/ 601395 w 877683"/>
                  <a:gd name="connsiteY35" fmla="*/ 376503 h 1674190"/>
                  <a:gd name="connsiteX36" fmla="*/ 551387 w 877683"/>
                  <a:gd name="connsiteY36" fmla="*/ 347928 h 1674190"/>
                  <a:gd name="connsiteX37" fmla="*/ 622826 w 877683"/>
                  <a:gd name="connsiteY37" fmla="*/ 309827 h 1674190"/>
                  <a:gd name="connsiteX38" fmla="*/ 553770 w 877683"/>
                  <a:gd name="connsiteY38" fmla="*/ 295541 h 1674190"/>
                  <a:gd name="connsiteX39" fmla="*/ 618063 w 877683"/>
                  <a:gd name="connsiteY39" fmla="*/ 269347 h 1674190"/>
                  <a:gd name="connsiteX40" fmla="*/ 644258 w 877683"/>
                  <a:gd name="connsiteY40" fmla="*/ 240772 h 1674190"/>
                  <a:gd name="connsiteX41" fmla="*/ 601395 w 877683"/>
                  <a:gd name="connsiteY41" fmla="*/ 240772 h 1674190"/>
                  <a:gd name="connsiteX42" fmla="*/ 658545 w 877683"/>
                  <a:gd name="connsiteY42" fmla="*/ 209816 h 1674190"/>
                  <a:gd name="connsiteX43" fmla="*/ 696644 w 877683"/>
                  <a:gd name="connsiteY43" fmla="*/ 159809 h 1674190"/>
                  <a:gd name="connsiteX44" fmla="*/ 682356 w 877683"/>
                  <a:gd name="connsiteY44" fmla="*/ 114566 h 1674190"/>
                  <a:gd name="connsiteX45" fmla="*/ 710932 w 877683"/>
                  <a:gd name="connsiteY45" fmla="*/ 126473 h 1674190"/>
                  <a:gd name="connsiteX46" fmla="*/ 698752 w 877683"/>
                  <a:gd name="connsiteY46" fmla="*/ 25348 h 1674190"/>
                  <a:gd name="connsiteX47" fmla="*/ 318025 w 877683"/>
                  <a:gd name="connsiteY47" fmla="*/ 359835 h 1674190"/>
                  <a:gd name="connsiteX48" fmla="*/ 283258 w 877683"/>
                  <a:gd name="connsiteY48" fmla="*/ 379202 h 1674190"/>
                  <a:gd name="connsiteX49" fmla="*/ 694400 w 877683"/>
                  <a:gd name="connsiteY49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20458 w 877683"/>
                  <a:gd name="connsiteY9" fmla="*/ 1117071 h 1674190"/>
                  <a:gd name="connsiteX10" fmla="*/ 751415 w 877683"/>
                  <a:gd name="connsiteY10" fmla="*/ 1028964 h 1674190"/>
                  <a:gd name="connsiteX11" fmla="*/ 641877 w 877683"/>
                  <a:gd name="connsiteY11" fmla="*/ 1000390 h 1674190"/>
                  <a:gd name="connsiteX12" fmla="*/ 801962 w 877683"/>
                  <a:gd name="connsiteY12" fmla="*/ 690533 h 1674190"/>
                  <a:gd name="connsiteX13" fmla="*/ 811625 w 877683"/>
                  <a:gd name="connsiteY13" fmla="*/ 522690 h 1674190"/>
                  <a:gd name="connsiteX14" fmla="*/ 865713 w 877683"/>
                  <a:gd name="connsiteY14" fmla="*/ 309828 h 1674190"/>
                  <a:gd name="connsiteX15" fmla="*/ 877620 w 877683"/>
                  <a:gd name="connsiteY15" fmla="*/ 183622 h 1674190"/>
                  <a:gd name="connsiteX16" fmla="*/ 829789 w 877683"/>
                  <a:gd name="connsiteY16" fmla="*/ 262520 h 1674190"/>
                  <a:gd name="connsiteX17" fmla="*/ 729982 w 877683"/>
                  <a:gd name="connsiteY17" fmla="*/ 243154 h 1674190"/>
                  <a:gd name="connsiteX18" fmla="*/ 732364 w 877683"/>
                  <a:gd name="connsiteY18" fmla="*/ 131233 h 1674190"/>
                  <a:gd name="connsiteX19" fmla="*/ 677595 w 877683"/>
                  <a:gd name="connsiteY19" fmla="*/ 259822 h 1674190"/>
                  <a:gd name="connsiteX20" fmla="*/ 613299 w 877683"/>
                  <a:gd name="connsiteY20" fmla="*/ 466992 h 1674190"/>
                  <a:gd name="connsiteX21" fmla="*/ 453758 w 877683"/>
                  <a:gd name="connsiteY21" fmla="*/ 757502 h 1674190"/>
                  <a:gd name="connsiteX22" fmla="*/ 496618 w 877683"/>
                  <a:gd name="connsiteY22" fmla="*/ 695589 h 1674190"/>
                  <a:gd name="connsiteX23" fmla="*/ 484712 w 877683"/>
                  <a:gd name="connsiteY23" fmla="*/ 657490 h 1674190"/>
                  <a:gd name="connsiteX24" fmla="*/ 551387 w 877683"/>
                  <a:gd name="connsiteY24" fmla="*/ 614628 h 1674190"/>
                  <a:gd name="connsiteX25" fmla="*/ 491857 w 877683"/>
                  <a:gd name="connsiteY25" fmla="*/ 600341 h 1674190"/>
                  <a:gd name="connsiteX26" fmla="*/ 494238 w 877683"/>
                  <a:gd name="connsiteY26" fmla="*/ 569384 h 1674190"/>
                  <a:gd name="connsiteX27" fmla="*/ 553769 w 877683"/>
                  <a:gd name="connsiteY27" fmla="*/ 543191 h 1674190"/>
                  <a:gd name="connsiteX28" fmla="*/ 506144 w 877683"/>
                  <a:gd name="connsiteY28" fmla="*/ 533666 h 1674190"/>
                  <a:gd name="connsiteX29" fmla="*/ 575199 w 877683"/>
                  <a:gd name="connsiteY29" fmla="*/ 521759 h 1674190"/>
                  <a:gd name="connsiteX30" fmla="*/ 489476 w 877683"/>
                  <a:gd name="connsiteY30" fmla="*/ 433652 h 1674190"/>
                  <a:gd name="connsiteX31" fmla="*/ 418037 w 877683"/>
                  <a:gd name="connsiteY31" fmla="*/ 438417 h 1674190"/>
                  <a:gd name="connsiteX32" fmla="*/ 487095 w 877683"/>
                  <a:gd name="connsiteY32" fmla="*/ 416983 h 1674190"/>
                  <a:gd name="connsiteX33" fmla="*/ 584726 w 877683"/>
                  <a:gd name="connsiteY33" fmla="*/ 428889 h 1674190"/>
                  <a:gd name="connsiteX34" fmla="*/ 525195 w 877683"/>
                  <a:gd name="connsiteY34" fmla="*/ 400315 h 1674190"/>
                  <a:gd name="connsiteX35" fmla="*/ 601395 w 877683"/>
                  <a:gd name="connsiteY35" fmla="*/ 376503 h 1674190"/>
                  <a:gd name="connsiteX36" fmla="*/ 551387 w 877683"/>
                  <a:gd name="connsiteY36" fmla="*/ 347928 h 1674190"/>
                  <a:gd name="connsiteX37" fmla="*/ 622826 w 877683"/>
                  <a:gd name="connsiteY37" fmla="*/ 309827 h 1674190"/>
                  <a:gd name="connsiteX38" fmla="*/ 553770 w 877683"/>
                  <a:gd name="connsiteY38" fmla="*/ 295541 h 1674190"/>
                  <a:gd name="connsiteX39" fmla="*/ 618063 w 877683"/>
                  <a:gd name="connsiteY39" fmla="*/ 269347 h 1674190"/>
                  <a:gd name="connsiteX40" fmla="*/ 644258 w 877683"/>
                  <a:gd name="connsiteY40" fmla="*/ 240772 h 1674190"/>
                  <a:gd name="connsiteX41" fmla="*/ 601395 w 877683"/>
                  <a:gd name="connsiteY41" fmla="*/ 240772 h 1674190"/>
                  <a:gd name="connsiteX42" fmla="*/ 658545 w 877683"/>
                  <a:gd name="connsiteY42" fmla="*/ 209816 h 1674190"/>
                  <a:gd name="connsiteX43" fmla="*/ 696644 w 877683"/>
                  <a:gd name="connsiteY43" fmla="*/ 159809 h 1674190"/>
                  <a:gd name="connsiteX44" fmla="*/ 682356 w 877683"/>
                  <a:gd name="connsiteY44" fmla="*/ 114566 h 1674190"/>
                  <a:gd name="connsiteX45" fmla="*/ 710932 w 877683"/>
                  <a:gd name="connsiteY45" fmla="*/ 126473 h 1674190"/>
                  <a:gd name="connsiteX46" fmla="*/ 698752 w 877683"/>
                  <a:gd name="connsiteY46" fmla="*/ 25348 h 1674190"/>
                  <a:gd name="connsiteX47" fmla="*/ 318025 w 877683"/>
                  <a:gd name="connsiteY47" fmla="*/ 359835 h 1674190"/>
                  <a:gd name="connsiteX48" fmla="*/ 283258 w 877683"/>
                  <a:gd name="connsiteY48" fmla="*/ 379202 h 1674190"/>
                  <a:gd name="connsiteX49" fmla="*/ 694400 w 877683"/>
                  <a:gd name="connsiteY49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20458 w 877683"/>
                  <a:gd name="connsiteY9" fmla="*/ 1117071 h 1674190"/>
                  <a:gd name="connsiteX10" fmla="*/ 751415 w 877683"/>
                  <a:gd name="connsiteY10" fmla="*/ 1057539 h 1674190"/>
                  <a:gd name="connsiteX11" fmla="*/ 641877 w 877683"/>
                  <a:gd name="connsiteY11" fmla="*/ 1000390 h 1674190"/>
                  <a:gd name="connsiteX12" fmla="*/ 801962 w 877683"/>
                  <a:gd name="connsiteY12" fmla="*/ 690533 h 1674190"/>
                  <a:gd name="connsiteX13" fmla="*/ 811625 w 877683"/>
                  <a:gd name="connsiteY13" fmla="*/ 522690 h 1674190"/>
                  <a:gd name="connsiteX14" fmla="*/ 865713 w 877683"/>
                  <a:gd name="connsiteY14" fmla="*/ 309828 h 1674190"/>
                  <a:gd name="connsiteX15" fmla="*/ 877620 w 877683"/>
                  <a:gd name="connsiteY15" fmla="*/ 183622 h 1674190"/>
                  <a:gd name="connsiteX16" fmla="*/ 829789 w 877683"/>
                  <a:gd name="connsiteY16" fmla="*/ 262520 h 1674190"/>
                  <a:gd name="connsiteX17" fmla="*/ 729982 w 877683"/>
                  <a:gd name="connsiteY17" fmla="*/ 243154 h 1674190"/>
                  <a:gd name="connsiteX18" fmla="*/ 732364 w 877683"/>
                  <a:gd name="connsiteY18" fmla="*/ 131233 h 1674190"/>
                  <a:gd name="connsiteX19" fmla="*/ 677595 w 877683"/>
                  <a:gd name="connsiteY19" fmla="*/ 259822 h 1674190"/>
                  <a:gd name="connsiteX20" fmla="*/ 613299 w 877683"/>
                  <a:gd name="connsiteY20" fmla="*/ 466992 h 1674190"/>
                  <a:gd name="connsiteX21" fmla="*/ 453758 w 877683"/>
                  <a:gd name="connsiteY21" fmla="*/ 757502 h 1674190"/>
                  <a:gd name="connsiteX22" fmla="*/ 496618 w 877683"/>
                  <a:gd name="connsiteY22" fmla="*/ 695589 h 1674190"/>
                  <a:gd name="connsiteX23" fmla="*/ 484712 w 877683"/>
                  <a:gd name="connsiteY23" fmla="*/ 657490 h 1674190"/>
                  <a:gd name="connsiteX24" fmla="*/ 551387 w 877683"/>
                  <a:gd name="connsiteY24" fmla="*/ 614628 h 1674190"/>
                  <a:gd name="connsiteX25" fmla="*/ 491857 w 877683"/>
                  <a:gd name="connsiteY25" fmla="*/ 600341 h 1674190"/>
                  <a:gd name="connsiteX26" fmla="*/ 494238 w 877683"/>
                  <a:gd name="connsiteY26" fmla="*/ 569384 h 1674190"/>
                  <a:gd name="connsiteX27" fmla="*/ 553769 w 877683"/>
                  <a:gd name="connsiteY27" fmla="*/ 543191 h 1674190"/>
                  <a:gd name="connsiteX28" fmla="*/ 506144 w 877683"/>
                  <a:gd name="connsiteY28" fmla="*/ 533666 h 1674190"/>
                  <a:gd name="connsiteX29" fmla="*/ 575199 w 877683"/>
                  <a:gd name="connsiteY29" fmla="*/ 521759 h 1674190"/>
                  <a:gd name="connsiteX30" fmla="*/ 489476 w 877683"/>
                  <a:gd name="connsiteY30" fmla="*/ 433652 h 1674190"/>
                  <a:gd name="connsiteX31" fmla="*/ 418037 w 877683"/>
                  <a:gd name="connsiteY31" fmla="*/ 438417 h 1674190"/>
                  <a:gd name="connsiteX32" fmla="*/ 487095 w 877683"/>
                  <a:gd name="connsiteY32" fmla="*/ 416983 h 1674190"/>
                  <a:gd name="connsiteX33" fmla="*/ 584726 w 877683"/>
                  <a:gd name="connsiteY33" fmla="*/ 428889 h 1674190"/>
                  <a:gd name="connsiteX34" fmla="*/ 525195 w 877683"/>
                  <a:gd name="connsiteY34" fmla="*/ 400315 h 1674190"/>
                  <a:gd name="connsiteX35" fmla="*/ 601395 w 877683"/>
                  <a:gd name="connsiteY35" fmla="*/ 376503 h 1674190"/>
                  <a:gd name="connsiteX36" fmla="*/ 551387 w 877683"/>
                  <a:gd name="connsiteY36" fmla="*/ 347928 h 1674190"/>
                  <a:gd name="connsiteX37" fmla="*/ 622826 w 877683"/>
                  <a:gd name="connsiteY37" fmla="*/ 309827 h 1674190"/>
                  <a:gd name="connsiteX38" fmla="*/ 553770 w 877683"/>
                  <a:gd name="connsiteY38" fmla="*/ 295541 h 1674190"/>
                  <a:gd name="connsiteX39" fmla="*/ 618063 w 877683"/>
                  <a:gd name="connsiteY39" fmla="*/ 269347 h 1674190"/>
                  <a:gd name="connsiteX40" fmla="*/ 644258 w 877683"/>
                  <a:gd name="connsiteY40" fmla="*/ 240772 h 1674190"/>
                  <a:gd name="connsiteX41" fmla="*/ 601395 w 877683"/>
                  <a:gd name="connsiteY41" fmla="*/ 240772 h 1674190"/>
                  <a:gd name="connsiteX42" fmla="*/ 658545 w 877683"/>
                  <a:gd name="connsiteY42" fmla="*/ 209816 h 1674190"/>
                  <a:gd name="connsiteX43" fmla="*/ 696644 w 877683"/>
                  <a:gd name="connsiteY43" fmla="*/ 159809 h 1674190"/>
                  <a:gd name="connsiteX44" fmla="*/ 682356 w 877683"/>
                  <a:gd name="connsiteY44" fmla="*/ 114566 h 1674190"/>
                  <a:gd name="connsiteX45" fmla="*/ 710932 w 877683"/>
                  <a:gd name="connsiteY45" fmla="*/ 126473 h 1674190"/>
                  <a:gd name="connsiteX46" fmla="*/ 698752 w 877683"/>
                  <a:gd name="connsiteY46" fmla="*/ 25348 h 1674190"/>
                  <a:gd name="connsiteX47" fmla="*/ 318025 w 877683"/>
                  <a:gd name="connsiteY47" fmla="*/ 359835 h 1674190"/>
                  <a:gd name="connsiteX48" fmla="*/ 283258 w 877683"/>
                  <a:gd name="connsiteY48" fmla="*/ 379202 h 1674190"/>
                  <a:gd name="connsiteX49" fmla="*/ 694400 w 877683"/>
                  <a:gd name="connsiteY49" fmla="*/ 5413 h 1674190"/>
                  <a:gd name="connsiteX0" fmla="*/ 694400 w 877683"/>
                  <a:gd name="connsiteY0" fmla="*/ 5413 h 1674190"/>
                  <a:gd name="connsiteX1" fmla="*/ 467362 w 877683"/>
                  <a:gd name="connsiteY1" fmla="*/ 169858 h 1674190"/>
                  <a:gd name="connsiteX2" fmla="*/ 262577 w 877683"/>
                  <a:gd name="connsiteY2" fmla="*/ 343076 h 1674190"/>
                  <a:gd name="connsiteX3" fmla="*/ 261012 w 877683"/>
                  <a:gd name="connsiteY3" fmla="*/ 663659 h 1674190"/>
                  <a:gd name="connsiteX4" fmla="*/ 259446 w 877683"/>
                  <a:gd name="connsiteY4" fmla="*/ 1033433 h 1674190"/>
                  <a:gd name="connsiteX5" fmla="*/ 174537 w 877683"/>
                  <a:gd name="connsiteY5" fmla="*/ 1241212 h 1674190"/>
                  <a:gd name="connsiteX6" fmla="*/ 10301 w 877683"/>
                  <a:gd name="connsiteY6" fmla="*/ 1625071 h 1674190"/>
                  <a:gd name="connsiteX7" fmla="*/ 501244 w 877683"/>
                  <a:gd name="connsiteY7" fmla="*/ 1639905 h 1674190"/>
                  <a:gd name="connsiteX8" fmla="*/ 647115 w 877683"/>
                  <a:gd name="connsiteY8" fmla="*/ 1262102 h 1674190"/>
                  <a:gd name="connsiteX9" fmla="*/ 720458 w 877683"/>
                  <a:gd name="connsiteY9" fmla="*/ 1117071 h 1674190"/>
                  <a:gd name="connsiteX10" fmla="*/ 751415 w 877683"/>
                  <a:gd name="connsiteY10" fmla="*/ 1057539 h 1674190"/>
                  <a:gd name="connsiteX11" fmla="*/ 634733 w 877683"/>
                  <a:gd name="connsiteY11" fmla="*/ 1036109 h 1674190"/>
                  <a:gd name="connsiteX12" fmla="*/ 801962 w 877683"/>
                  <a:gd name="connsiteY12" fmla="*/ 690533 h 1674190"/>
                  <a:gd name="connsiteX13" fmla="*/ 811625 w 877683"/>
                  <a:gd name="connsiteY13" fmla="*/ 522690 h 1674190"/>
                  <a:gd name="connsiteX14" fmla="*/ 865713 w 877683"/>
                  <a:gd name="connsiteY14" fmla="*/ 309828 h 1674190"/>
                  <a:gd name="connsiteX15" fmla="*/ 877620 w 877683"/>
                  <a:gd name="connsiteY15" fmla="*/ 183622 h 1674190"/>
                  <a:gd name="connsiteX16" fmla="*/ 829789 w 877683"/>
                  <a:gd name="connsiteY16" fmla="*/ 262520 h 1674190"/>
                  <a:gd name="connsiteX17" fmla="*/ 729982 w 877683"/>
                  <a:gd name="connsiteY17" fmla="*/ 243154 h 1674190"/>
                  <a:gd name="connsiteX18" fmla="*/ 732364 w 877683"/>
                  <a:gd name="connsiteY18" fmla="*/ 131233 h 1674190"/>
                  <a:gd name="connsiteX19" fmla="*/ 677595 w 877683"/>
                  <a:gd name="connsiteY19" fmla="*/ 259822 h 1674190"/>
                  <a:gd name="connsiteX20" fmla="*/ 613299 w 877683"/>
                  <a:gd name="connsiteY20" fmla="*/ 466992 h 1674190"/>
                  <a:gd name="connsiteX21" fmla="*/ 453758 w 877683"/>
                  <a:gd name="connsiteY21" fmla="*/ 757502 h 1674190"/>
                  <a:gd name="connsiteX22" fmla="*/ 496618 w 877683"/>
                  <a:gd name="connsiteY22" fmla="*/ 695589 h 1674190"/>
                  <a:gd name="connsiteX23" fmla="*/ 484712 w 877683"/>
                  <a:gd name="connsiteY23" fmla="*/ 657490 h 1674190"/>
                  <a:gd name="connsiteX24" fmla="*/ 551387 w 877683"/>
                  <a:gd name="connsiteY24" fmla="*/ 614628 h 1674190"/>
                  <a:gd name="connsiteX25" fmla="*/ 491857 w 877683"/>
                  <a:gd name="connsiteY25" fmla="*/ 600341 h 1674190"/>
                  <a:gd name="connsiteX26" fmla="*/ 494238 w 877683"/>
                  <a:gd name="connsiteY26" fmla="*/ 569384 h 1674190"/>
                  <a:gd name="connsiteX27" fmla="*/ 553769 w 877683"/>
                  <a:gd name="connsiteY27" fmla="*/ 543191 h 1674190"/>
                  <a:gd name="connsiteX28" fmla="*/ 506144 w 877683"/>
                  <a:gd name="connsiteY28" fmla="*/ 533666 h 1674190"/>
                  <a:gd name="connsiteX29" fmla="*/ 575199 w 877683"/>
                  <a:gd name="connsiteY29" fmla="*/ 521759 h 1674190"/>
                  <a:gd name="connsiteX30" fmla="*/ 489476 w 877683"/>
                  <a:gd name="connsiteY30" fmla="*/ 433652 h 1674190"/>
                  <a:gd name="connsiteX31" fmla="*/ 418037 w 877683"/>
                  <a:gd name="connsiteY31" fmla="*/ 438417 h 1674190"/>
                  <a:gd name="connsiteX32" fmla="*/ 487095 w 877683"/>
                  <a:gd name="connsiteY32" fmla="*/ 416983 h 1674190"/>
                  <a:gd name="connsiteX33" fmla="*/ 584726 w 877683"/>
                  <a:gd name="connsiteY33" fmla="*/ 428889 h 1674190"/>
                  <a:gd name="connsiteX34" fmla="*/ 525195 w 877683"/>
                  <a:gd name="connsiteY34" fmla="*/ 400315 h 1674190"/>
                  <a:gd name="connsiteX35" fmla="*/ 601395 w 877683"/>
                  <a:gd name="connsiteY35" fmla="*/ 376503 h 1674190"/>
                  <a:gd name="connsiteX36" fmla="*/ 551387 w 877683"/>
                  <a:gd name="connsiteY36" fmla="*/ 347928 h 1674190"/>
                  <a:gd name="connsiteX37" fmla="*/ 622826 w 877683"/>
                  <a:gd name="connsiteY37" fmla="*/ 309827 h 1674190"/>
                  <a:gd name="connsiteX38" fmla="*/ 553770 w 877683"/>
                  <a:gd name="connsiteY38" fmla="*/ 295541 h 1674190"/>
                  <a:gd name="connsiteX39" fmla="*/ 618063 w 877683"/>
                  <a:gd name="connsiteY39" fmla="*/ 269347 h 1674190"/>
                  <a:gd name="connsiteX40" fmla="*/ 644258 w 877683"/>
                  <a:gd name="connsiteY40" fmla="*/ 240772 h 1674190"/>
                  <a:gd name="connsiteX41" fmla="*/ 601395 w 877683"/>
                  <a:gd name="connsiteY41" fmla="*/ 240772 h 1674190"/>
                  <a:gd name="connsiteX42" fmla="*/ 658545 w 877683"/>
                  <a:gd name="connsiteY42" fmla="*/ 209816 h 1674190"/>
                  <a:gd name="connsiteX43" fmla="*/ 696644 w 877683"/>
                  <a:gd name="connsiteY43" fmla="*/ 159809 h 1674190"/>
                  <a:gd name="connsiteX44" fmla="*/ 682356 w 877683"/>
                  <a:gd name="connsiteY44" fmla="*/ 114566 h 1674190"/>
                  <a:gd name="connsiteX45" fmla="*/ 710932 w 877683"/>
                  <a:gd name="connsiteY45" fmla="*/ 126473 h 1674190"/>
                  <a:gd name="connsiteX46" fmla="*/ 698752 w 877683"/>
                  <a:gd name="connsiteY46" fmla="*/ 25348 h 1674190"/>
                  <a:gd name="connsiteX47" fmla="*/ 318025 w 877683"/>
                  <a:gd name="connsiteY47" fmla="*/ 359835 h 1674190"/>
                  <a:gd name="connsiteX48" fmla="*/ 283258 w 877683"/>
                  <a:gd name="connsiteY48" fmla="*/ 379202 h 1674190"/>
                  <a:gd name="connsiteX49" fmla="*/ 694400 w 877683"/>
                  <a:gd name="connsiteY49" fmla="*/ 5413 h 1674190"/>
                  <a:gd name="connsiteX0" fmla="*/ 694524 w 877807"/>
                  <a:gd name="connsiteY0" fmla="*/ 5413 h 1674190"/>
                  <a:gd name="connsiteX1" fmla="*/ 467486 w 877807"/>
                  <a:gd name="connsiteY1" fmla="*/ 169858 h 1674190"/>
                  <a:gd name="connsiteX2" fmla="*/ 262701 w 877807"/>
                  <a:gd name="connsiteY2" fmla="*/ 343076 h 1674190"/>
                  <a:gd name="connsiteX3" fmla="*/ 261136 w 877807"/>
                  <a:gd name="connsiteY3" fmla="*/ 663659 h 1674190"/>
                  <a:gd name="connsiteX4" fmla="*/ 276016 w 877807"/>
                  <a:gd name="connsiteY4" fmla="*/ 1033433 h 1674190"/>
                  <a:gd name="connsiteX5" fmla="*/ 174661 w 877807"/>
                  <a:gd name="connsiteY5" fmla="*/ 1241212 h 1674190"/>
                  <a:gd name="connsiteX6" fmla="*/ 10425 w 877807"/>
                  <a:gd name="connsiteY6" fmla="*/ 1625071 h 1674190"/>
                  <a:gd name="connsiteX7" fmla="*/ 501368 w 877807"/>
                  <a:gd name="connsiteY7" fmla="*/ 1639905 h 1674190"/>
                  <a:gd name="connsiteX8" fmla="*/ 647239 w 877807"/>
                  <a:gd name="connsiteY8" fmla="*/ 1262102 h 1674190"/>
                  <a:gd name="connsiteX9" fmla="*/ 720582 w 877807"/>
                  <a:gd name="connsiteY9" fmla="*/ 1117071 h 1674190"/>
                  <a:gd name="connsiteX10" fmla="*/ 751539 w 877807"/>
                  <a:gd name="connsiteY10" fmla="*/ 1057539 h 1674190"/>
                  <a:gd name="connsiteX11" fmla="*/ 634857 w 877807"/>
                  <a:gd name="connsiteY11" fmla="*/ 1036109 h 1674190"/>
                  <a:gd name="connsiteX12" fmla="*/ 802086 w 877807"/>
                  <a:gd name="connsiteY12" fmla="*/ 690533 h 1674190"/>
                  <a:gd name="connsiteX13" fmla="*/ 811749 w 877807"/>
                  <a:gd name="connsiteY13" fmla="*/ 522690 h 1674190"/>
                  <a:gd name="connsiteX14" fmla="*/ 865837 w 877807"/>
                  <a:gd name="connsiteY14" fmla="*/ 309828 h 1674190"/>
                  <a:gd name="connsiteX15" fmla="*/ 877744 w 877807"/>
                  <a:gd name="connsiteY15" fmla="*/ 183622 h 1674190"/>
                  <a:gd name="connsiteX16" fmla="*/ 829913 w 877807"/>
                  <a:gd name="connsiteY16" fmla="*/ 262520 h 1674190"/>
                  <a:gd name="connsiteX17" fmla="*/ 730106 w 877807"/>
                  <a:gd name="connsiteY17" fmla="*/ 243154 h 1674190"/>
                  <a:gd name="connsiteX18" fmla="*/ 732488 w 877807"/>
                  <a:gd name="connsiteY18" fmla="*/ 131233 h 1674190"/>
                  <a:gd name="connsiteX19" fmla="*/ 677719 w 877807"/>
                  <a:gd name="connsiteY19" fmla="*/ 259822 h 1674190"/>
                  <a:gd name="connsiteX20" fmla="*/ 613423 w 877807"/>
                  <a:gd name="connsiteY20" fmla="*/ 466992 h 1674190"/>
                  <a:gd name="connsiteX21" fmla="*/ 453882 w 877807"/>
                  <a:gd name="connsiteY21" fmla="*/ 757502 h 1674190"/>
                  <a:gd name="connsiteX22" fmla="*/ 496742 w 877807"/>
                  <a:gd name="connsiteY22" fmla="*/ 695589 h 1674190"/>
                  <a:gd name="connsiteX23" fmla="*/ 484836 w 877807"/>
                  <a:gd name="connsiteY23" fmla="*/ 657490 h 1674190"/>
                  <a:gd name="connsiteX24" fmla="*/ 551511 w 877807"/>
                  <a:gd name="connsiteY24" fmla="*/ 614628 h 1674190"/>
                  <a:gd name="connsiteX25" fmla="*/ 491981 w 877807"/>
                  <a:gd name="connsiteY25" fmla="*/ 600341 h 1674190"/>
                  <a:gd name="connsiteX26" fmla="*/ 494362 w 877807"/>
                  <a:gd name="connsiteY26" fmla="*/ 569384 h 1674190"/>
                  <a:gd name="connsiteX27" fmla="*/ 553893 w 877807"/>
                  <a:gd name="connsiteY27" fmla="*/ 543191 h 1674190"/>
                  <a:gd name="connsiteX28" fmla="*/ 506268 w 877807"/>
                  <a:gd name="connsiteY28" fmla="*/ 533666 h 1674190"/>
                  <a:gd name="connsiteX29" fmla="*/ 575323 w 877807"/>
                  <a:gd name="connsiteY29" fmla="*/ 521759 h 1674190"/>
                  <a:gd name="connsiteX30" fmla="*/ 489600 w 877807"/>
                  <a:gd name="connsiteY30" fmla="*/ 433652 h 1674190"/>
                  <a:gd name="connsiteX31" fmla="*/ 418161 w 877807"/>
                  <a:gd name="connsiteY31" fmla="*/ 438417 h 1674190"/>
                  <a:gd name="connsiteX32" fmla="*/ 487219 w 877807"/>
                  <a:gd name="connsiteY32" fmla="*/ 416983 h 1674190"/>
                  <a:gd name="connsiteX33" fmla="*/ 584850 w 877807"/>
                  <a:gd name="connsiteY33" fmla="*/ 428889 h 1674190"/>
                  <a:gd name="connsiteX34" fmla="*/ 525319 w 877807"/>
                  <a:gd name="connsiteY34" fmla="*/ 400315 h 1674190"/>
                  <a:gd name="connsiteX35" fmla="*/ 601519 w 877807"/>
                  <a:gd name="connsiteY35" fmla="*/ 376503 h 1674190"/>
                  <a:gd name="connsiteX36" fmla="*/ 551511 w 877807"/>
                  <a:gd name="connsiteY36" fmla="*/ 347928 h 1674190"/>
                  <a:gd name="connsiteX37" fmla="*/ 622950 w 877807"/>
                  <a:gd name="connsiteY37" fmla="*/ 309827 h 1674190"/>
                  <a:gd name="connsiteX38" fmla="*/ 553894 w 877807"/>
                  <a:gd name="connsiteY38" fmla="*/ 295541 h 1674190"/>
                  <a:gd name="connsiteX39" fmla="*/ 618187 w 877807"/>
                  <a:gd name="connsiteY39" fmla="*/ 269347 h 1674190"/>
                  <a:gd name="connsiteX40" fmla="*/ 644382 w 877807"/>
                  <a:gd name="connsiteY40" fmla="*/ 240772 h 1674190"/>
                  <a:gd name="connsiteX41" fmla="*/ 601519 w 877807"/>
                  <a:gd name="connsiteY41" fmla="*/ 240772 h 1674190"/>
                  <a:gd name="connsiteX42" fmla="*/ 658669 w 877807"/>
                  <a:gd name="connsiteY42" fmla="*/ 209816 h 1674190"/>
                  <a:gd name="connsiteX43" fmla="*/ 696768 w 877807"/>
                  <a:gd name="connsiteY43" fmla="*/ 159809 h 1674190"/>
                  <a:gd name="connsiteX44" fmla="*/ 682480 w 877807"/>
                  <a:gd name="connsiteY44" fmla="*/ 114566 h 1674190"/>
                  <a:gd name="connsiteX45" fmla="*/ 711056 w 877807"/>
                  <a:gd name="connsiteY45" fmla="*/ 126473 h 1674190"/>
                  <a:gd name="connsiteX46" fmla="*/ 698876 w 877807"/>
                  <a:gd name="connsiteY46" fmla="*/ 25348 h 1674190"/>
                  <a:gd name="connsiteX47" fmla="*/ 318149 w 877807"/>
                  <a:gd name="connsiteY47" fmla="*/ 359835 h 1674190"/>
                  <a:gd name="connsiteX48" fmla="*/ 283382 w 877807"/>
                  <a:gd name="connsiteY48" fmla="*/ 379202 h 1674190"/>
                  <a:gd name="connsiteX49" fmla="*/ 694524 w 877807"/>
                  <a:gd name="connsiteY49" fmla="*/ 5413 h 1674190"/>
                  <a:gd name="connsiteX0" fmla="*/ 692471 w 875754"/>
                  <a:gd name="connsiteY0" fmla="*/ 5413 h 1673795"/>
                  <a:gd name="connsiteX1" fmla="*/ 465433 w 875754"/>
                  <a:gd name="connsiteY1" fmla="*/ 169858 h 1673795"/>
                  <a:gd name="connsiteX2" fmla="*/ 260648 w 875754"/>
                  <a:gd name="connsiteY2" fmla="*/ 343076 h 1673795"/>
                  <a:gd name="connsiteX3" fmla="*/ 259083 w 875754"/>
                  <a:gd name="connsiteY3" fmla="*/ 663659 h 1673795"/>
                  <a:gd name="connsiteX4" fmla="*/ 273963 w 875754"/>
                  <a:gd name="connsiteY4" fmla="*/ 1033433 h 1673795"/>
                  <a:gd name="connsiteX5" fmla="*/ 195633 w 875754"/>
                  <a:gd name="connsiteY5" fmla="*/ 1247791 h 1673795"/>
                  <a:gd name="connsiteX6" fmla="*/ 8372 w 875754"/>
                  <a:gd name="connsiteY6" fmla="*/ 1625071 h 1673795"/>
                  <a:gd name="connsiteX7" fmla="*/ 499315 w 875754"/>
                  <a:gd name="connsiteY7" fmla="*/ 1639905 h 1673795"/>
                  <a:gd name="connsiteX8" fmla="*/ 645186 w 875754"/>
                  <a:gd name="connsiteY8" fmla="*/ 1262102 h 1673795"/>
                  <a:gd name="connsiteX9" fmla="*/ 718529 w 875754"/>
                  <a:gd name="connsiteY9" fmla="*/ 1117071 h 1673795"/>
                  <a:gd name="connsiteX10" fmla="*/ 749486 w 875754"/>
                  <a:gd name="connsiteY10" fmla="*/ 1057539 h 1673795"/>
                  <a:gd name="connsiteX11" fmla="*/ 632804 w 875754"/>
                  <a:gd name="connsiteY11" fmla="*/ 1036109 h 1673795"/>
                  <a:gd name="connsiteX12" fmla="*/ 800033 w 875754"/>
                  <a:gd name="connsiteY12" fmla="*/ 690533 h 1673795"/>
                  <a:gd name="connsiteX13" fmla="*/ 809696 w 875754"/>
                  <a:gd name="connsiteY13" fmla="*/ 522690 h 1673795"/>
                  <a:gd name="connsiteX14" fmla="*/ 863784 w 875754"/>
                  <a:gd name="connsiteY14" fmla="*/ 309828 h 1673795"/>
                  <a:gd name="connsiteX15" fmla="*/ 875691 w 875754"/>
                  <a:gd name="connsiteY15" fmla="*/ 183622 h 1673795"/>
                  <a:gd name="connsiteX16" fmla="*/ 827860 w 875754"/>
                  <a:gd name="connsiteY16" fmla="*/ 262520 h 1673795"/>
                  <a:gd name="connsiteX17" fmla="*/ 728053 w 875754"/>
                  <a:gd name="connsiteY17" fmla="*/ 243154 h 1673795"/>
                  <a:gd name="connsiteX18" fmla="*/ 730435 w 875754"/>
                  <a:gd name="connsiteY18" fmla="*/ 131233 h 1673795"/>
                  <a:gd name="connsiteX19" fmla="*/ 675666 w 875754"/>
                  <a:gd name="connsiteY19" fmla="*/ 259822 h 1673795"/>
                  <a:gd name="connsiteX20" fmla="*/ 611370 w 875754"/>
                  <a:gd name="connsiteY20" fmla="*/ 466992 h 1673795"/>
                  <a:gd name="connsiteX21" fmla="*/ 451829 w 875754"/>
                  <a:gd name="connsiteY21" fmla="*/ 757502 h 1673795"/>
                  <a:gd name="connsiteX22" fmla="*/ 494689 w 875754"/>
                  <a:gd name="connsiteY22" fmla="*/ 695589 h 1673795"/>
                  <a:gd name="connsiteX23" fmla="*/ 482783 w 875754"/>
                  <a:gd name="connsiteY23" fmla="*/ 657490 h 1673795"/>
                  <a:gd name="connsiteX24" fmla="*/ 549458 w 875754"/>
                  <a:gd name="connsiteY24" fmla="*/ 614628 h 1673795"/>
                  <a:gd name="connsiteX25" fmla="*/ 489928 w 875754"/>
                  <a:gd name="connsiteY25" fmla="*/ 600341 h 1673795"/>
                  <a:gd name="connsiteX26" fmla="*/ 492309 w 875754"/>
                  <a:gd name="connsiteY26" fmla="*/ 569384 h 1673795"/>
                  <a:gd name="connsiteX27" fmla="*/ 551840 w 875754"/>
                  <a:gd name="connsiteY27" fmla="*/ 543191 h 1673795"/>
                  <a:gd name="connsiteX28" fmla="*/ 504215 w 875754"/>
                  <a:gd name="connsiteY28" fmla="*/ 533666 h 1673795"/>
                  <a:gd name="connsiteX29" fmla="*/ 573270 w 875754"/>
                  <a:gd name="connsiteY29" fmla="*/ 521759 h 1673795"/>
                  <a:gd name="connsiteX30" fmla="*/ 487547 w 875754"/>
                  <a:gd name="connsiteY30" fmla="*/ 433652 h 1673795"/>
                  <a:gd name="connsiteX31" fmla="*/ 416108 w 875754"/>
                  <a:gd name="connsiteY31" fmla="*/ 438417 h 1673795"/>
                  <a:gd name="connsiteX32" fmla="*/ 485166 w 875754"/>
                  <a:gd name="connsiteY32" fmla="*/ 416983 h 1673795"/>
                  <a:gd name="connsiteX33" fmla="*/ 582797 w 875754"/>
                  <a:gd name="connsiteY33" fmla="*/ 428889 h 1673795"/>
                  <a:gd name="connsiteX34" fmla="*/ 523266 w 875754"/>
                  <a:gd name="connsiteY34" fmla="*/ 400315 h 1673795"/>
                  <a:gd name="connsiteX35" fmla="*/ 599466 w 875754"/>
                  <a:gd name="connsiteY35" fmla="*/ 376503 h 1673795"/>
                  <a:gd name="connsiteX36" fmla="*/ 549458 w 875754"/>
                  <a:gd name="connsiteY36" fmla="*/ 347928 h 1673795"/>
                  <a:gd name="connsiteX37" fmla="*/ 620897 w 875754"/>
                  <a:gd name="connsiteY37" fmla="*/ 309827 h 1673795"/>
                  <a:gd name="connsiteX38" fmla="*/ 551841 w 875754"/>
                  <a:gd name="connsiteY38" fmla="*/ 295541 h 1673795"/>
                  <a:gd name="connsiteX39" fmla="*/ 616134 w 875754"/>
                  <a:gd name="connsiteY39" fmla="*/ 269347 h 1673795"/>
                  <a:gd name="connsiteX40" fmla="*/ 642329 w 875754"/>
                  <a:gd name="connsiteY40" fmla="*/ 240772 h 1673795"/>
                  <a:gd name="connsiteX41" fmla="*/ 599466 w 875754"/>
                  <a:gd name="connsiteY41" fmla="*/ 240772 h 1673795"/>
                  <a:gd name="connsiteX42" fmla="*/ 656616 w 875754"/>
                  <a:gd name="connsiteY42" fmla="*/ 209816 h 1673795"/>
                  <a:gd name="connsiteX43" fmla="*/ 694715 w 875754"/>
                  <a:gd name="connsiteY43" fmla="*/ 159809 h 1673795"/>
                  <a:gd name="connsiteX44" fmla="*/ 680427 w 875754"/>
                  <a:gd name="connsiteY44" fmla="*/ 114566 h 1673795"/>
                  <a:gd name="connsiteX45" fmla="*/ 709003 w 875754"/>
                  <a:gd name="connsiteY45" fmla="*/ 126473 h 1673795"/>
                  <a:gd name="connsiteX46" fmla="*/ 696823 w 875754"/>
                  <a:gd name="connsiteY46" fmla="*/ 25348 h 1673795"/>
                  <a:gd name="connsiteX47" fmla="*/ 316096 w 875754"/>
                  <a:gd name="connsiteY47" fmla="*/ 359835 h 1673795"/>
                  <a:gd name="connsiteX48" fmla="*/ 281329 w 875754"/>
                  <a:gd name="connsiteY48" fmla="*/ 379202 h 1673795"/>
                  <a:gd name="connsiteX49" fmla="*/ 692471 w 875754"/>
                  <a:gd name="connsiteY49" fmla="*/ 5413 h 1673795"/>
                  <a:gd name="connsiteX0" fmla="*/ 692471 w 875754"/>
                  <a:gd name="connsiteY0" fmla="*/ 5413 h 1673795"/>
                  <a:gd name="connsiteX1" fmla="*/ 465433 w 875754"/>
                  <a:gd name="connsiteY1" fmla="*/ 169858 h 1673795"/>
                  <a:gd name="connsiteX2" fmla="*/ 260648 w 875754"/>
                  <a:gd name="connsiteY2" fmla="*/ 343076 h 1673795"/>
                  <a:gd name="connsiteX3" fmla="*/ 275529 w 875754"/>
                  <a:gd name="connsiteY3" fmla="*/ 670238 h 1673795"/>
                  <a:gd name="connsiteX4" fmla="*/ 273963 w 875754"/>
                  <a:gd name="connsiteY4" fmla="*/ 1033433 h 1673795"/>
                  <a:gd name="connsiteX5" fmla="*/ 195633 w 875754"/>
                  <a:gd name="connsiteY5" fmla="*/ 1247791 h 1673795"/>
                  <a:gd name="connsiteX6" fmla="*/ 8372 w 875754"/>
                  <a:gd name="connsiteY6" fmla="*/ 1625071 h 1673795"/>
                  <a:gd name="connsiteX7" fmla="*/ 499315 w 875754"/>
                  <a:gd name="connsiteY7" fmla="*/ 1639905 h 1673795"/>
                  <a:gd name="connsiteX8" fmla="*/ 645186 w 875754"/>
                  <a:gd name="connsiteY8" fmla="*/ 1262102 h 1673795"/>
                  <a:gd name="connsiteX9" fmla="*/ 718529 w 875754"/>
                  <a:gd name="connsiteY9" fmla="*/ 1117071 h 1673795"/>
                  <a:gd name="connsiteX10" fmla="*/ 749486 w 875754"/>
                  <a:gd name="connsiteY10" fmla="*/ 1057539 h 1673795"/>
                  <a:gd name="connsiteX11" fmla="*/ 632804 w 875754"/>
                  <a:gd name="connsiteY11" fmla="*/ 1036109 h 1673795"/>
                  <a:gd name="connsiteX12" fmla="*/ 800033 w 875754"/>
                  <a:gd name="connsiteY12" fmla="*/ 690533 h 1673795"/>
                  <a:gd name="connsiteX13" fmla="*/ 809696 w 875754"/>
                  <a:gd name="connsiteY13" fmla="*/ 522690 h 1673795"/>
                  <a:gd name="connsiteX14" fmla="*/ 863784 w 875754"/>
                  <a:gd name="connsiteY14" fmla="*/ 309828 h 1673795"/>
                  <a:gd name="connsiteX15" fmla="*/ 875691 w 875754"/>
                  <a:gd name="connsiteY15" fmla="*/ 183622 h 1673795"/>
                  <a:gd name="connsiteX16" fmla="*/ 827860 w 875754"/>
                  <a:gd name="connsiteY16" fmla="*/ 262520 h 1673795"/>
                  <a:gd name="connsiteX17" fmla="*/ 728053 w 875754"/>
                  <a:gd name="connsiteY17" fmla="*/ 243154 h 1673795"/>
                  <a:gd name="connsiteX18" fmla="*/ 730435 w 875754"/>
                  <a:gd name="connsiteY18" fmla="*/ 131233 h 1673795"/>
                  <a:gd name="connsiteX19" fmla="*/ 675666 w 875754"/>
                  <a:gd name="connsiteY19" fmla="*/ 259822 h 1673795"/>
                  <a:gd name="connsiteX20" fmla="*/ 611370 w 875754"/>
                  <a:gd name="connsiteY20" fmla="*/ 466992 h 1673795"/>
                  <a:gd name="connsiteX21" fmla="*/ 451829 w 875754"/>
                  <a:gd name="connsiteY21" fmla="*/ 757502 h 1673795"/>
                  <a:gd name="connsiteX22" fmla="*/ 494689 w 875754"/>
                  <a:gd name="connsiteY22" fmla="*/ 695589 h 1673795"/>
                  <a:gd name="connsiteX23" fmla="*/ 482783 w 875754"/>
                  <a:gd name="connsiteY23" fmla="*/ 657490 h 1673795"/>
                  <a:gd name="connsiteX24" fmla="*/ 549458 w 875754"/>
                  <a:gd name="connsiteY24" fmla="*/ 614628 h 1673795"/>
                  <a:gd name="connsiteX25" fmla="*/ 489928 w 875754"/>
                  <a:gd name="connsiteY25" fmla="*/ 600341 h 1673795"/>
                  <a:gd name="connsiteX26" fmla="*/ 492309 w 875754"/>
                  <a:gd name="connsiteY26" fmla="*/ 569384 h 1673795"/>
                  <a:gd name="connsiteX27" fmla="*/ 551840 w 875754"/>
                  <a:gd name="connsiteY27" fmla="*/ 543191 h 1673795"/>
                  <a:gd name="connsiteX28" fmla="*/ 504215 w 875754"/>
                  <a:gd name="connsiteY28" fmla="*/ 533666 h 1673795"/>
                  <a:gd name="connsiteX29" fmla="*/ 573270 w 875754"/>
                  <a:gd name="connsiteY29" fmla="*/ 521759 h 1673795"/>
                  <a:gd name="connsiteX30" fmla="*/ 487547 w 875754"/>
                  <a:gd name="connsiteY30" fmla="*/ 433652 h 1673795"/>
                  <a:gd name="connsiteX31" fmla="*/ 416108 w 875754"/>
                  <a:gd name="connsiteY31" fmla="*/ 438417 h 1673795"/>
                  <a:gd name="connsiteX32" fmla="*/ 485166 w 875754"/>
                  <a:gd name="connsiteY32" fmla="*/ 416983 h 1673795"/>
                  <a:gd name="connsiteX33" fmla="*/ 582797 w 875754"/>
                  <a:gd name="connsiteY33" fmla="*/ 428889 h 1673795"/>
                  <a:gd name="connsiteX34" fmla="*/ 523266 w 875754"/>
                  <a:gd name="connsiteY34" fmla="*/ 400315 h 1673795"/>
                  <a:gd name="connsiteX35" fmla="*/ 599466 w 875754"/>
                  <a:gd name="connsiteY35" fmla="*/ 376503 h 1673795"/>
                  <a:gd name="connsiteX36" fmla="*/ 549458 w 875754"/>
                  <a:gd name="connsiteY36" fmla="*/ 347928 h 1673795"/>
                  <a:gd name="connsiteX37" fmla="*/ 620897 w 875754"/>
                  <a:gd name="connsiteY37" fmla="*/ 309827 h 1673795"/>
                  <a:gd name="connsiteX38" fmla="*/ 551841 w 875754"/>
                  <a:gd name="connsiteY38" fmla="*/ 295541 h 1673795"/>
                  <a:gd name="connsiteX39" fmla="*/ 616134 w 875754"/>
                  <a:gd name="connsiteY39" fmla="*/ 269347 h 1673795"/>
                  <a:gd name="connsiteX40" fmla="*/ 642329 w 875754"/>
                  <a:gd name="connsiteY40" fmla="*/ 240772 h 1673795"/>
                  <a:gd name="connsiteX41" fmla="*/ 599466 w 875754"/>
                  <a:gd name="connsiteY41" fmla="*/ 240772 h 1673795"/>
                  <a:gd name="connsiteX42" fmla="*/ 656616 w 875754"/>
                  <a:gd name="connsiteY42" fmla="*/ 209816 h 1673795"/>
                  <a:gd name="connsiteX43" fmla="*/ 694715 w 875754"/>
                  <a:gd name="connsiteY43" fmla="*/ 159809 h 1673795"/>
                  <a:gd name="connsiteX44" fmla="*/ 680427 w 875754"/>
                  <a:gd name="connsiteY44" fmla="*/ 114566 h 1673795"/>
                  <a:gd name="connsiteX45" fmla="*/ 709003 w 875754"/>
                  <a:gd name="connsiteY45" fmla="*/ 126473 h 1673795"/>
                  <a:gd name="connsiteX46" fmla="*/ 696823 w 875754"/>
                  <a:gd name="connsiteY46" fmla="*/ 25348 h 1673795"/>
                  <a:gd name="connsiteX47" fmla="*/ 316096 w 875754"/>
                  <a:gd name="connsiteY47" fmla="*/ 359835 h 1673795"/>
                  <a:gd name="connsiteX48" fmla="*/ 281329 w 875754"/>
                  <a:gd name="connsiteY48" fmla="*/ 379202 h 1673795"/>
                  <a:gd name="connsiteX49" fmla="*/ 692471 w 875754"/>
                  <a:gd name="connsiteY49" fmla="*/ 5413 h 1673795"/>
                  <a:gd name="connsiteX0" fmla="*/ 692471 w 875754"/>
                  <a:gd name="connsiteY0" fmla="*/ 5429 h 1673811"/>
                  <a:gd name="connsiteX1" fmla="*/ 465433 w 875754"/>
                  <a:gd name="connsiteY1" fmla="*/ 169874 h 1673811"/>
                  <a:gd name="connsiteX2" fmla="*/ 270516 w 875754"/>
                  <a:gd name="connsiteY2" fmla="*/ 346381 h 1673811"/>
                  <a:gd name="connsiteX3" fmla="*/ 275529 w 875754"/>
                  <a:gd name="connsiteY3" fmla="*/ 670254 h 1673811"/>
                  <a:gd name="connsiteX4" fmla="*/ 273963 w 875754"/>
                  <a:gd name="connsiteY4" fmla="*/ 1033449 h 1673811"/>
                  <a:gd name="connsiteX5" fmla="*/ 195633 w 875754"/>
                  <a:gd name="connsiteY5" fmla="*/ 1247807 h 1673811"/>
                  <a:gd name="connsiteX6" fmla="*/ 8372 w 875754"/>
                  <a:gd name="connsiteY6" fmla="*/ 1625087 h 1673811"/>
                  <a:gd name="connsiteX7" fmla="*/ 499315 w 875754"/>
                  <a:gd name="connsiteY7" fmla="*/ 1639921 h 1673811"/>
                  <a:gd name="connsiteX8" fmla="*/ 645186 w 875754"/>
                  <a:gd name="connsiteY8" fmla="*/ 1262118 h 1673811"/>
                  <a:gd name="connsiteX9" fmla="*/ 718529 w 875754"/>
                  <a:gd name="connsiteY9" fmla="*/ 1117087 h 1673811"/>
                  <a:gd name="connsiteX10" fmla="*/ 749486 w 875754"/>
                  <a:gd name="connsiteY10" fmla="*/ 1057555 h 1673811"/>
                  <a:gd name="connsiteX11" fmla="*/ 632804 w 875754"/>
                  <a:gd name="connsiteY11" fmla="*/ 1036125 h 1673811"/>
                  <a:gd name="connsiteX12" fmla="*/ 800033 w 875754"/>
                  <a:gd name="connsiteY12" fmla="*/ 690549 h 1673811"/>
                  <a:gd name="connsiteX13" fmla="*/ 809696 w 875754"/>
                  <a:gd name="connsiteY13" fmla="*/ 522706 h 1673811"/>
                  <a:gd name="connsiteX14" fmla="*/ 863784 w 875754"/>
                  <a:gd name="connsiteY14" fmla="*/ 309844 h 1673811"/>
                  <a:gd name="connsiteX15" fmla="*/ 875691 w 875754"/>
                  <a:gd name="connsiteY15" fmla="*/ 183638 h 1673811"/>
                  <a:gd name="connsiteX16" fmla="*/ 827860 w 875754"/>
                  <a:gd name="connsiteY16" fmla="*/ 262536 h 1673811"/>
                  <a:gd name="connsiteX17" fmla="*/ 728053 w 875754"/>
                  <a:gd name="connsiteY17" fmla="*/ 243170 h 1673811"/>
                  <a:gd name="connsiteX18" fmla="*/ 730435 w 875754"/>
                  <a:gd name="connsiteY18" fmla="*/ 131249 h 1673811"/>
                  <a:gd name="connsiteX19" fmla="*/ 675666 w 875754"/>
                  <a:gd name="connsiteY19" fmla="*/ 259838 h 1673811"/>
                  <a:gd name="connsiteX20" fmla="*/ 611370 w 875754"/>
                  <a:gd name="connsiteY20" fmla="*/ 467008 h 1673811"/>
                  <a:gd name="connsiteX21" fmla="*/ 451829 w 875754"/>
                  <a:gd name="connsiteY21" fmla="*/ 757518 h 1673811"/>
                  <a:gd name="connsiteX22" fmla="*/ 494689 w 875754"/>
                  <a:gd name="connsiteY22" fmla="*/ 695605 h 1673811"/>
                  <a:gd name="connsiteX23" fmla="*/ 482783 w 875754"/>
                  <a:gd name="connsiteY23" fmla="*/ 657506 h 1673811"/>
                  <a:gd name="connsiteX24" fmla="*/ 549458 w 875754"/>
                  <a:gd name="connsiteY24" fmla="*/ 614644 h 1673811"/>
                  <a:gd name="connsiteX25" fmla="*/ 489928 w 875754"/>
                  <a:gd name="connsiteY25" fmla="*/ 600357 h 1673811"/>
                  <a:gd name="connsiteX26" fmla="*/ 492309 w 875754"/>
                  <a:gd name="connsiteY26" fmla="*/ 569400 h 1673811"/>
                  <a:gd name="connsiteX27" fmla="*/ 551840 w 875754"/>
                  <a:gd name="connsiteY27" fmla="*/ 543207 h 1673811"/>
                  <a:gd name="connsiteX28" fmla="*/ 504215 w 875754"/>
                  <a:gd name="connsiteY28" fmla="*/ 533682 h 1673811"/>
                  <a:gd name="connsiteX29" fmla="*/ 573270 w 875754"/>
                  <a:gd name="connsiteY29" fmla="*/ 521775 h 1673811"/>
                  <a:gd name="connsiteX30" fmla="*/ 487547 w 875754"/>
                  <a:gd name="connsiteY30" fmla="*/ 433668 h 1673811"/>
                  <a:gd name="connsiteX31" fmla="*/ 416108 w 875754"/>
                  <a:gd name="connsiteY31" fmla="*/ 438433 h 1673811"/>
                  <a:gd name="connsiteX32" fmla="*/ 485166 w 875754"/>
                  <a:gd name="connsiteY32" fmla="*/ 416999 h 1673811"/>
                  <a:gd name="connsiteX33" fmla="*/ 582797 w 875754"/>
                  <a:gd name="connsiteY33" fmla="*/ 428905 h 1673811"/>
                  <a:gd name="connsiteX34" fmla="*/ 523266 w 875754"/>
                  <a:gd name="connsiteY34" fmla="*/ 400331 h 1673811"/>
                  <a:gd name="connsiteX35" fmla="*/ 599466 w 875754"/>
                  <a:gd name="connsiteY35" fmla="*/ 376519 h 1673811"/>
                  <a:gd name="connsiteX36" fmla="*/ 549458 w 875754"/>
                  <a:gd name="connsiteY36" fmla="*/ 347944 h 1673811"/>
                  <a:gd name="connsiteX37" fmla="*/ 620897 w 875754"/>
                  <a:gd name="connsiteY37" fmla="*/ 309843 h 1673811"/>
                  <a:gd name="connsiteX38" fmla="*/ 551841 w 875754"/>
                  <a:gd name="connsiteY38" fmla="*/ 295557 h 1673811"/>
                  <a:gd name="connsiteX39" fmla="*/ 616134 w 875754"/>
                  <a:gd name="connsiteY39" fmla="*/ 269363 h 1673811"/>
                  <a:gd name="connsiteX40" fmla="*/ 642329 w 875754"/>
                  <a:gd name="connsiteY40" fmla="*/ 240788 h 1673811"/>
                  <a:gd name="connsiteX41" fmla="*/ 599466 w 875754"/>
                  <a:gd name="connsiteY41" fmla="*/ 240788 h 1673811"/>
                  <a:gd name="connsiteX42" fmla="*/ 656616 w 875754"/>
                  <a:gd name="connsiteY42" fmla="*/ 209832 h 1673811"/>
                  <a:gd name="connsiteX43" fmla="*/ 694715 w 875754"/>
                  <a:gd name="connsiteY43" fmla="*/ 159825 h 1673811"/>
                  <a:gd name="connsiteX44" fmla="*/ 680427 w 875754"/>
                  <a:gd name="connsiteY44" fmla="*/ 114582 h 1673811"/>
                  <a:gd name="connsiteX45" fmla="*/ 709003 w 875754"/>
                  <a:gd name="connsiteY45" fmla="*/ 126489 h 1673811"/>
                  <a:gd name="connsiteX46" fmla="*/ 696823 w 875754"/>
                  <a:gd name="connsiteY46" fmla="*/ 25364 h 1673811"/>
                  <a:gd name="connsiteX47" fmla="*/ 316096 w 875754"/>
                  <a:gd name="connsiteY47" fmla="*/ 359851 h 1673811"/>
                  <a:gd name="connsiteX48" fmla="*/ 281329 w 875754"/>
                  <a:gd name="connsiteY48" fmla="*/ 379218 h 1673811"/>
                  <a:gd name="connsiteX49" fmla="*/ 692471 w 875754"/>
                  <a:gd name="connsiteY49" fmla="*/ 5429 h 1673811"/>
                  <a:gd name="connsiteX0" fmla="*/ 692471 w 875754"/>
                  <a:gd name="connsiteY0" fmla="*/ 5429 h 1673811"/>
                  <a:gd name="connsiteX1" fmla="*/ 465433 w 875754"/>
                  <a:gd name="connsiteY1" fmla="*/ 169874 h 1673811"/>
                  <a:gd name="connsiteX2" fmla="*/ 270516 w 875754"/>
                  <a:gd name="connsiteY2" fmla="*/ 346381 h 1673811"/>
                  <a:gd name="connsiteX3" fmla="*/ 275529 w 875754"/>
                  <a:gd name="connsiteY3" fmla="*/ 670254 h 1673811"/>
                  <a:gd name="connsiteX4" fmla="*/ 273963 w 875754"/>
                  <a:gd name="connsiteY4" fmla="*/ 1033449 h 1673811"/>
                  <a:gd name="connsiteX5" fmla="*/ 195633 w 875754"/>
                  <a:gd name="connsiteY5" fmla="*/ 1247807 h 1673811"/>
                  <a:gd name="connsiteX6" fmla="*/ 8372 w 875754"/>
                  <a:gd name="connsiteY6" fmla="*/ 1625087 h 1673811"/>
                  <a:gd name="connsiteX7" fmla="*/ 499315 w 875754"/>
                  <a:gd name="connsiteY7" fmla="*/ 1639921 h 1673811"/>
                  <a:gd name="connsiteX8" fmla="*/ 628740 w 875754"/>
                  <a:gd name="connsiteY8" fmla="*/ 1262118 h 1673811"/>
                  <a:gd name="connsiteX9" fmla="*/ 718529 w 875754"/>
                  <a:gd name="connsiteY9" fmla="*/ 1117087 h 1673811"/>
                  <a:gd name="connsiteX10" fmla="*/ 749486 w 875754"/>
                  <a:gd name="connsiteY10" fmla="*/ 1057555 h 1673811"/>
                  <a:gd name="connsiteX11" fmla="*/ 632804 w 875754"/>
                  <a:gd name="connsiteY11" fmla="*/ 1036125 h 1673811"/>
                  <a:gd name="connsiteX12" fmla="*/ 800033 w 875754"/>
                  <a:gd name="connsiteY12" fmla="*/ 690549 h 1673811"/>
                  <a:gd name="connsiteX13" fmla="*/ 809696 w 875754"/>
                  <a:gd name="connsiteY13" fmla="*/ 522706 h 1673811"/>
                  <a:gd name="connsiteX14" fmla="*/ 863784 w 875754"/>
                  <a:gd name="connsiteY14" fmla="*/ 309844 h 1673811"/>
                  <a:gd name="connsiteX15" fmla="*/ 875691 w 875754"/>
                  <a:gd name="connsiteY15" fmla="*/ 183638 h 1673811"/>
                  <a:gd name="connsiteX16" fmla="*/ 827860 w 875754"/>
                  <a:gd name="connsiteY16" fmla="*/ 262536 h 1673811"/>
                  <a:gd name="connsiteX17" fmla="*/ 728053 w 875754"/>
                  <a:gd name="connsiteY17" fmla="*/ 243170 h 1673811"/>
                  <a:gd name="connsiteX18" fmla="*/ 730435 w 875754"/>
                  <a:gd name="connsiteY18" fmla="*/ 131249 h 1673811"/>
                  <a:gd name="connsiteX19" fmla="*/ 675666 w 875754"/>
                  <a:gd name="connsiteY19" fmla="*/ 259838 h 1673811"/>
                  <a:gd name="connsiteX20" fmla="*/ 611370 w 875754"/>
                  <a:gd name="connsiteY20" fmla="*/ 467008 h 1673811"/>
                  <a:gd name="connsiteX21" fmla="*/ 451829 w 875754"/>
                  <a:gd name="connsiteY21" fmla="*/ 757518 h 1673811"/>
                  <a:gd name="connsiteX22" fmla="*/ 494689 w 875754"/>
                  <a:gd name="connsiteY22" fmla="*/ 695605 h 1673811"/>
                  <a:gd name="connsiteX23" fmla="*/ 482783 w 875754"/>
                  <a:gd name="connsiteY23" fmla="*/ 657506 h 1673811"/>
                  <a:gd name="connsiteX24" fmla="*/ 549458 w 875754"/>
                  <a:gd name="connsiteY24" fmla="*/ 614644 h 1673811"/>
                  <a:gd name="connsiteX25" fmla="*/ 489928 w 875754"/>
                  <a:gd name="connsiteY25" fmla="*/ 600357 h 1673811"/>
                  <a:gd name="connsiteX26" fmla="*/ 492309 w 875754"/>
                  <a:gd name="connsiteY26" fmla="*/ 569400 h 1673811"/>
                  <a:gd name="connsiteX27" fmla="*/ 551840 w 875754"/>
                  <a:gd name="connsiteY27" fmla="*/ 543207 h 1673811"/>
                  <a:gd name="connsiteX28" fmla="*/ 504215 w 875754"/>
                  <a:gd name="connsiteY28" fmla="*/ 533682 h 1673811"/>
                  <a:gd name="connsiteX29" fmla="*/ 573270 w 875754"/>
                  <a:gd name="connsiteY29" fmla="*/ 521775 h 1673811"/>
                  <a:gd name="connsiteX30" fmla="*/ 487547 w 875754"/>
                  <a:gd name="connsiteY30" fmla="*/ 433668 h 1673811"/>
                  <a:gd name="connsiteX31" fmla="*/ 416108 w 875754"/>
                  <a:gd name="connsiteY31" fmla="*/ 438433 h 1673811"/>
                  <a:gd name="connsiteX32" fmla="*/ 485166 w 875754"/>
                  <a:gd name="connsiteY32" fmla="*/ 416999 h 1673811"/>
                  <a:gd name="connsiteX33" fmla="*/ 582797 w 875754"/>
                  <a:gd name="connsiteY33" fmla="*/ 428905 h 1673811"/>
                  <a:gd name="connsiteX34" fmla="*/ 523266 w 875754"/>
                  <a:gd name="connsiteY34" fmla="*/ 400331 h 1673811"/>
                  <a:gd name="connsiteX35" fmla="*/ 599466 w 875754"/>
                  <a:gd name="connsiteY35" fmla="*/ 376519 h 1673811"/>
                  <a:gd name="connsiteX36" fmla="*/ 549458 w 875754"/>
                  <a:gd name="connsiteY36" fmla="*/ 347944 h 1673811"/>
                  <a:gd name="connsiteX37" fmla="*/ 620897 w 875754"/>
                  <a:gd name="connsiteY37" fmla="*/ 309843 h 1673811"/>
                  <a:gd name="connsiteX38" fmla="*/ 551841 w 875754"/>
                  <a:gd name="connsiteY38" fmla="*/ 295557 h 1673811"/>
                  <a:gd name="connsiteX39" fmla="*/ 616134 w 875754"/>
                  <a:gd name="connsiteY39" fmla="*/ 269363 h 1673811"/>
                  <a:gd name="connsiteX40" fmla="*/ 642329 w 875754"/>
                  <a:gd name="connsiteY40" fmla="*/ 240788 h 1673811"/>
                  <a:gd name="connsiteX41" fmla="*/ 599466 w 875754"/>
                  <a:gd name="connsiteY41" fmla="*/ 240788 h 1673811"/>
                  <a:gd name="connsiteX42" fmla="*/ 656616 w 875754"/>
                  <a:gd name="connsiteY42" fmla="*/ 209832 h 1673811"/>
                  <a:gd name="connsiteX43" fmla="*/ 694715 w 875754"/>
                  <a:gd name="connsiteY43" fmla="*/ 159825 h 1673811"/>
                  <a:gd name="connsiteX44" fmla="*/ 680427 w 875754"/>
                  <a:gd name="connsiteY44" fmla="*/ 114582 h 1673811"/>
                  <a:gd name="connsiteX45" fmla="*/ 709003 w 875754"/>
                  <a:gd name="connsiteY45" fmla="*/ 126489 h 1673811"/>
                  <a:gd name="connsiteX46" fmla="*/ 696823 w 875754"/>
                  <a:gd name="connsiteY46" fmla="*/ 25364 h 1673811"/>
                  <a:gd name="connsiteX47" fmla="*/ 316096 w 875754"/>
                  <a:gd name="connsiteY47" fmla="*/ 359851 h 1673811"/>
                  <a:gd name="connsiteX48" fmla="*/ 281329 w 875754"/>
                  <a:gd name="connsiteY48" fmla="*/ 379218 h 1673811"/>
                  <a:gd name="connsiteX49" fmla="*/ 692471 w 875754"/>
                  <a:gd name="connsiteY49" fmla="*/ 5429 h 1673811"/>
                  <a:gd name="connsiteX0" fmla="*/ 692471 w 875754"/>
                  <a:gd name="connsiteY0" fmla="*/ 5429 h 1673811"/>
                  <a:gd name="connsiteX1" fmla="*/ 465433 w 875754"/>
                  <a:gd name="connsiteY1" fmla="*/ 169874 h 1673811"/>
                  <a:gd name="connsiteX2" fmla="*/ 270516 w 875754"/>
                  <a:gd name="connsiteY2" fmla="*/ 346381 h 1673811"/>
                  <a:gd name="connsiteX3" fmla="*/ 275529 w 875754"/>
                  <a:gd name="connsiteY3" fmla="*/ 670254 h 1673811"/>
                  <a:gd name="connsiteX4" fmla="*/ 273963 w 875754"/>
                  <a:gd name="connsiteY4" fmla="*/ 1033449 h 1673811"/>
                  <a:gd name="connsiteX5" fmla="*/ 195633 w 875754"/>
                  <a:gd name="connsiteY5" fmla="*/ 1247807 h 1673811"/>
                  <a:gd name="connsiteX6" fmla="*/ 8372 w 875754"/>
                  <a:gd name="connsiteY6" fmla="*/ 1625087 h 1673811"/>
                  <a:gd name="connsiteX7" fmla="*/ 499315 w 875754"/>
                  <a:gd name="connsiteY7" fmla="*/ 1639921 h 1673811"/>
                  <a:gd name="connsiteX8" fmla="*/ 628740 w 875754"/>
                  <a:gd name="connsiteY8" fmla="*/ 1262118 h 1673811"/>
                  <a:gd name="connsiteX9" fmla="*/ 718529 w 875754"/>
                  <a:gd name="connsiteY9" fmla="*/ 1117087 h 1673811"/>
                  <a:gd name="connsiteX10" fmla="*/ 749486 w 875754"/>
                  <a:gd name="connsiteY10" fmla="*/ 1057555 h 1673811"/>
                  <a:gd name="connsiteX11" fmla="*/ 632804 w 875754"/>
                  <a:gd name="connsiteY11" fmla="*/ 1036125 h 1673811"/>
                  <a:gd name="connsiteX12" fmla="*/ 800033 w 875754"/>
                  <a:gd name="connsiteY12" fmla="*/ 690549 h 1673811"/>
                  <a:gd name="connsiteX13" fmla="*/ 809696 w 875754"/>
                  <a:gd name="connsiteY13" fmla="*/ 522706 h 1673811"/>
                  <a:gd name="connsiteX14" fmla="*/ 863784 w 875754"/>
                  <a:gd name="connsiteY14" fmla="*/ 309844 h 1673811"/>
                  <a:gd name="connsiteX15" fmla="*/ 875691 w 875754"/>
                  <a:gd name="connsiteY15" fmla="*/ 183638 h 1673811"/>
                  <a:gd name="connsiteX16" fmla="*/ 827860 w 875754"/>
                  <a:gd name="connsiteY16" fmla="*/ 262536 h 1673811"/>
                  <a:gd name="connsiteX17" fmla="*/ 728053 w 875754"/>
                  <a:gd name="connsiteY17" fmla="*/ 243170 h 1673811"/>
                  <a:gd name="connsiteX18" fmla="*/ 730435 w 875754"/>
                  <a:gd name="connsiteY18" fmla="*/ 131249 h 1673811"/>
                  <a:gd name="connsiteX19" fmla="*/ 675666 w 875754"/>
                  <a:gd name="connsiteY19" fmla="*/ 259838 h 1673811"/>
                  <a:gd name="connsiteX20" fmla="*/ 611370 w 875754"/>
                  <a:gd name="connsiteY20" fmla="*/ 467008 h 1673811"/>
                  <a:gd name="connsiteX21" fmla="*/ 451829 w 875754"/>
                  <a:gd name="connsiteY21" fmla="*/ 757518 h 1673811"/>
                  <a:gd name="connsiteX22" fmla="*/ 494689 w 875754"/>
                  <a:gd name="connsiteY22" fmla="*/ 695605 h 1673811"/>
                  <a:gd name="connsiteX23" fmla="*/ 482783 w 875754"/>
                  <a:gd name="connsiteY23" fmla="*/ 657506 h 1673811"/>
                  <a:gd name="connsiteX24" fmla="*/ 549458 w 875754"/>
                  <a:gd name="connsiteY24" fmla="*/ 614644 h 1673811"/>
                  <a:gd name="connsiteX25" fmla="*/ 489928 w 875754"/>
                  <a:gd name="connsiteY25" fmla="*/ 600357 h 1673811"/>
                  <a:gd name="connsiteX26" fmla="*/ 492309 w 875754"/>
                  <a:gd name="connsiteY26" fmla="*/ 569400 h 1673811"/>
                  <a:gd name="connsiteX27" fmla="*/ 551840 w 875754"/>
                  <a:gd name="connsiteY27" fmla="*/ 543207 h 1673811"/>
                  <a:gd name="connsiteX28" fmla="*/ 504215 w 875754"/>
                  <a:gd name="connsiteY28" fmla="*/ 533682 h 1673811"/>
                  <a:gd name="connsiteX29" fmla="*/ 573270 w 875754"/>
                  <a:gd name="connsiteY29" fmla="*/ 521775 h 1673811"/>
                  <a:gd name="connsiteX30" fmla="*/ 487547 w 875754"/>
                  <a:gd name="connsiteY30" fmla="*/ 433668 h 1673811"/>
                  <a:gd name="connsiteX31" fmla="*/ 416108 w 875754"/>
                  <a:gd name="connsiteY31" fmla="*/ 438433 h 1673811"/>
                  <a:gd name="connsiteX32" fmla="*/ 485166 w 875754"/>
                  <a:gd name="connsiteY32" fmla="*/ 416999 h 1673811"/>
                  <a:gd name="connsiteX33" fmla="*/ 582797 w 875754"/>
                  <a:gd name="connsiteY33" fmla="*/ 428905 h 1673811"/>
                  <a:gd name="connsiteX34" fmla="*/ 523266 w 875754"/>
                  <a:gd name="connsiteY34" fmla="*/ 400331 h 1673811"/>
                  <a:gd name="connsiteX35" fmla="*/ 599466 w 875754"/>
                  <a:gd name="connsiteY35" fmla="*/ 376519 h 1673811"/>
                  <a:gd name="connsiteX36" fmla="*/ 549458 w 875754"/>
                  <a:gd name="connsiteY36" fmla="*/ 347944 h 1673811"/>
                  <a:gd name="connsiteX37" fmla="*/ 620897 w 875754"/>
                  <a:gd name="connsiteY37" fmla="*/ 309843 h 1673811"/>
                  <a:gd name="connsiteX38" fmla="*/ 551841 w 875754"/>
                  <a:gd name="connsiteY38" fmla="*/ 295557 h 1673811"/>
                  <a:gd name="connsiteX39" fmla="*/ 616134 w 875754"/>
                  <a:gd name="connsiteY39" fmla="*/ 269363 h 1673811"/>
                  <a:gd name="connsiteX40" fmla="*/ 642329 w 875754"/>
                  <a:gd name="connsiteY40" fmla="*/ 240788 h 1673811"/>
                  <a:gd name="connsiteX41" fmla="*/ 599466 w 875754"/>
                  <a:gd name="connsiteY41" fmla="*/ 240788 h 1673811"/>
                  <a:gd name="connsiteX42" fmla="*/ 656616 w 875754"/>
                  <a:gd name="connsiteY42" fmla="*/ 209832 h 1673811"/>
                  <a:gd name="connsiteX43" fmla="*/ 694715 w 875754"/>
                  <a:gd name="connsiteY43" fmla="*/ 159825 h 1673811"/>
                  <a:gd name="connsiteX44" fmla="*/ 680427 w 875754"/>
                  <a:gd name="connsiteY44" fmla="*/ 114582 h 1673811"/>
                  <a:gd name="connsiteX45" fmla="*/ 709003 w 875754"/>
                  <a:gd name="connsiteY45" fmla="*/ 126489 h 1673811"/>
                  <a:gd name="connsiteX46" fmla="*/ 696823 w 875754"/>
                  <a:gd name="connsiteY46" fmla="*/ 25364 h 1673811"/>
                  <a:gd name="connsiteX47" fmla="*/ 316096 w 875754"/>
                  <a:gd name="connsiteY47" fmla="*/ 359851 h 1673811"/>
                  <a:gd name="connsiteX48" fmla="*/ 281329 w 875754"/>
                  <a:gd name="connsiteY48" fmla="*/ 379218 h 1673811"/>
                  <a:gd name="connsiteX49" fmla="*/ 692471 w 875754"/>
                  <a:gd name="connsiteY49" fmla="*/ 5429 h 1673811"/>
                  <a:gd name="connsiteX0" fmla="*/ 692471 w 875754"/>
                  <a:gd name="connsiteY0" fmla="*/ 4370 h 1672752"/>
                  <a:gd name="connsiteX1" fmla="*/ 465433 w 875754"/>
                  <a:gd name="connsiteY1" fmla="*/ 168815 h 1672752"/>
                  <a:gd name="connsiteX2" fmla="*/ 270516 w 875754"/>
                  <a:gd name="connsiteY2" fmla="*/ 345322 h 1672752"/>
                  <a:gd name="connsiteX3" fmla="*/ 275529 w 875754"/>
                  <a:gd name="connsiteY3" fmla="*/ 669195 h 1672752"/>
                  <a:gd name="connsiteX4" fmla="*/ 273963 w 875754"/>
                  <a:gd name="connsiteY4" fmla="*/ 1032390 h 1672752"/>
                  <a:gd name="connsiteX5" fmla="*/ 195633 w 875754"/>
                  <a:gd name="connsiteY5" fmla="*/ 1246748 h 1672752"/>
                  <a:gd name="connsiteX6" fmla="*/ 8372 w 875754"/>
                  <a:gd name="connsiteY6" fmla="*/ 1624028 h 1672752"/>
                  <a:gd name="connsiteX7" fmla="*/ 499315 w 875754"/>
                  <a:gd name="connsiteY7" fmla="*/ 1638862 h 1672752"/>
                  <a:gd name="connsiteX8" fmla="*/ 628740 w 875754"/>
                  <a:gd name="connsiteY8" fmla="*/ 1261059 h 1672752"/>
                  <a:gd name="connsiteX9" fmla="*/ 718529 w 875754"/>
                  <a:gd name="connsiteY9" fmla="*/ 1116028 h 1672752"/>
                  <a:gd name="connsiteX10" fmla="*/ 749486 w 875754"/>
                  <a:gd name="connsiteY10" fmla="*/ 1056496 h 1672752"/>
                  <a:gd name="connsiteX11" fmla="*/ 632804 w 875754"/>
                  <a:gd name="connsiteY11" fmla="*/ 1035066 h 1672752"/>
                  <a:gd name="connsiteX12" fmla="*/ 800033 w 875754"/>
                  <a:gd name="connsiteY12" fmla="*/ 689490 h 1672752"/>
                  <a:gd name="connsiteX13" fmla="*/ 809696 w 875754"/>
                  <a:gd name="connsiteY13" fmla="*/ 521647 h 1672752"/>
                  <a:gd name="connsiteX14" fmla="*/ 863784 w 875754"/>
                  <a:gd name="connsiteY14" fmla="*/ 308785 h 1672752"/>
                  <a:gd name="connsiteX15" fmla="*/ 875691 w 875754"/>
                  <a:gd name="connsiteY15" fmla="*/ 182579 h 1672752"/>
                  <a:gd name="connsiteX16" fmla="*/ 827860 w 875754"/>
                  <a:gd name="connsiteY16" fmla="*/ 261477 h 1672752"/>
                  <a:gd name="connsiteX17" fmla="*/ 728053 w 875754"/>
                  <a:gd name="connsiteY17" fmla="*/ 242111 h 1672752"/>
                  <a:gd name="connsiteX18" fmla="*/ 730435 w 875754"/>
                  <a:gd name="connsiteY18" fmla="*/ 130190 h 1672752"/>
                  <a:gd name="connsiteX19" fmla="*/ 675666 w 875754"/>
                  <a:gd name="connsiteY19" fmla="*/ 258779 h 1672752"/>
                  <a:gd name="connsiteX20" fmla="*/ 611370 w 875754"/>
                  <a:gd name="connsiteY20" fmla="*/ 465949 h 1672752"/>
                  <a:gd name="connsiteX21" fmla="*/ 451829 w 875754"/>
                  <a:gd name="connsiteY21" fmla="*/ 756459 h 1672752"/>
                  <a:gd name="connsiteX22" fmla="*/ 494689 w 875754"/>
                  <a:gd name="connsiteY22" fmla="*/ 694546 h 1672752"/>
                  <a:gd name="connsiteX23" fmla="*/ 482783 w 875754"/>
                  <a:gd name="connsiteY23" fmla="*/ 656447 h 1672752"/>
                  <a:gd name="connsiteX24" fmla="*/ 549458 w 875754"/>
                  <a:gd name="connsiteY24" fmla="*/ 613585 h 1672752"/>
                  <a:gd name="connsiteX25" fmla="*/ 489928 w 875754"/>
                  <a:gd name="connsiteY25" fmla="*/ 599298 h 1672752"/>
                  <a:gd name="connsiteX26" fmla="*/ 492309 w 875754"/>
                  <a:gd name="connsiteY26" fmla="*/ 568341 h 1672752"/>
                  <a:gd name="connsiteX27" fmla="*/ 551840 w 875754"/>
                  <a:gd name="connsiteY27" fmla="*/ 542148 h 1672752"/>
                  <a:gd name="connsiteX28" fmla="*/ 504215 w 875754"/>
                  <a:gd name="connsiteY28" fmla="*/ 532623 h 1672752"/>
                  <a:gd name="connsiteX29" fmla="*/ 573270 w 875754"/>
                  <a:gd name="connsiteY29" fmla="*/ 520716 h 1672752"/>
                  <a:gd name="connsiteX30" fmla="*/ 487547 w 875754"/>
                  <a:gd name="connsiteY30" fmla="*/ 432609 h 1672752"/>
                  <a:gd name="connsiteX31" fmla="*/ 416108 w 875754"/>
                  <a:gd name="connsiteY31" fmla="*/ 437374 h 1672752"/>
                  <a:gd name="connsiteX32" fmla="*/ 485166 w 875754"/>
                  <a:gd name="connsiteY32" fmla="*/ 415940 h 1672752"/>
                  <a:gd name="connsiteX33" fmla="*/ 582797 w 875754"/>
                  <a:gd name="connsiteY33" fmla="*/ 427846 h 1672752"/>
                  <a:gd name="connsiteX34" fmla="*/ 523266 w 875754"/>
                  <a:gd name="connsiteY34" fmla="*/ 399272 h 1672752"/>
                  <a:gd name="connsiteX35" fmla="*/ 599466 w 875754"/>
                  <a:gd name="connsiteY35" fmla="*/ 375460 h 1672752"/>
                  <a:gd name="connsiteX36" fmla="*/ 549458 w 875754"/>
                  <a:gd name="connsiteY36" fmla="*/ 346885 h 1672752"/>
                  <a:gd name="connsiteX37" fmla="*/ 620897 w 875754"/>
                  <a:gd name="connsiteY37" fmla="*/ 308784 h 1672752"/>
                  <a:gd name="connsiteX38" fmla="*/ 551841 w 875754"/>
                  <a:gd name="connsiteY38" fmla="*/ 294498 h 1672752"/>
                  <a:gd name="connsiteX39" fmla="*/ 616134 w 875754"/>
                  <a:gd name="connsiteY39" fmla="*/ 268304 h 1672752"/>
                  <a:gd name="connsiteX40" fmla="*/ 642329 w 875754"/>
                  <a:gd name="connsiteY40" fmla="*/ 239729 h 1672752"/>
                  <a:gd name="connsiteX41" fmla="*/ 599466 w 875754"/>
                  <a:gd name="connsiteY41" fmla="*/ 239729 h 1672752"/>
                  <a:gd name="connsiteX42" fmla="*/ 656616 w 875754"/>
                  <a:gd name="connsiteY42" fmla="*/ 208773 h 1672752"/>
                  <a:gd name="connsiteX43" fmla="*/ 694715 w 875754"/>
                  <a:gd name="connsiteY43" fmla="*/ 158766 h 1672752"/>
                  <a:gd name="connsiteX44" fmla="*/ 680427 w 875754"/>
                  <a:gd name="connsiteY44" fmla="*/ 113523 h 1672752"/>
                  <a:gd name="connsiteX45" fmla="*/ 709003 w 875754"/>
                  <a:gd name="connsiteY45" fmla="*/ 125430 h 1672752"/>
                  <a:gd name="connsiteX46" fmla="*/ 696823 w 875754"/>
                  <a:gd name="connsiteY46" fmla="*/ 24305 h 1672752"/>
                  <a:gd name="connsiteX47" fmla="*/ 316096 w 875754"/>
                  <a:gd name="connsiteY47" fmla="*/ 358792 h 1672752"/>
                  <a:gd name="connsiteX48" fmla="*/ 299691 w 875754"/>
                  <a:gd name="connsiteY48" fmla="*/ 352453 h 1672752"/>
                  <a:gd name="connsiteX49" fmla="*/ 692471 w 875754"/>
                  <a:gd name="connsiteY49" fmla="*/ 4370 h 1672752"/>
                  <a:gd name="connsiteX0" fmla="*/ 692471 w 875754"/>
                  <a:gd name="connsiteY0" fmla="*/ 5602 h 1673984"/>
                  <a:gd name="connsiteX1" fmla="*/ 463052 w 875754"/>
                  <a:gd name="connsiteY1" fmla="*/ 153379 h 1673984"/>
                  <a:gd name="connsiteX2" fmla="*/ 270516 w 875754"/>
                  <a:gd name="connsiteY2" fmla="*/ 346554 h 1673984"/>
                  <a:gd name="connsiteX3" fmla="*/ 275529 w 875754"/>
                  <a:gd name="connsiteY3" fmla="*/ 670427 h 1673984"/>
                  <a:gd name="connsiteX4" fmla="*/ 273963 w 875754"/>
                  <a:gd name="connsiteY4" fmla="*/ 1033622 h 1673984"/>
                  <a:gd name="connsiteX5" fmla="*/ 195633 w 875754"/>
                  <a:gd name="connsiteY5" fmla="*/ 1247980 h 1673984"/>
                  <a:gd name="connsiteX6" fmla="*/ 8372 w 875754"/>
                  <a:gd name="connsiteY6" fmla="*/ 1625260 h 1673984"/>
                  <a:gd name="connsiteX7" fmla="*/ 499315 w 875754"/>
                  <a:gd name="connsiteY7" fmla="*/ 1640094 h 1673984"/>
                  <a:gd name="connsiteX8" fmla="*/ 628740 w 875754"/>
                  <a:gd name="connsiteY8" fmla="*/ 1262291 h 1673984"/>
                  <a:gd name="connsiteX9" fmla="*/ 718529 w 875754"/>
                  <a:gd name="connsiteY9" fmla="*/ 1117260 h 1673984"/>
                  <a:gd name="connsiteX10" fmla="*/ 749486 w 875754"/>
                  <a:gd name="connsiteY10" fmla="*/ 1057728 h 1673984"/>
                  <a:gd name="connsiteX11" fmla="*/ 632804 w 875754"/>
                  <a:gd name="connsiteY11" fmla="*/ 1036298 h 1673984"/>
                  <a:gd name="connsiteX12" fmla="*/ 800033 w 875754"/>
                  <a:gd name="connsiteY12" fmla="*/ 690722 h 1673984"/>
                  <a:gd name="connsiteX13" fmla="*/ 809696 w 875754"/>
                  <a:gd name="connsiteY13" fmla="*/ 522879 h 1673984"/>
                  <a:gd name="connsiteX14" fmla="*/ 863784 w 875754"/>
                  <a:gd name="connsiteY14" fmla="*/ 310017 h 1673984"/>
                  <a:gd name="connsiteX15" fmla="*/ 875691 w 875754"/>
                  <a:gd name="connsiteY15" fmla="*/ 183811 h 1673984"/>
                  <a:gd name="connsiteX16" fmla="*/ 827860 w 875754"/>
                  <a:gd name="connsiteY16" fmla="*/ 262709 h 1673984"/>
                  <a:gd name="connsiteX17" fmla="*/ 728053 w 875754"/>
                  <a:gd name="connsiteY17" fmla="*/ 243343 h 1673984"/>
                  <a:gd name="connsiteX18" fmla="*/ 730435 w 875754"/>
                  <a:gd name="connsiteY18" fmla="*/ 131422 h 1673984"/>
                  <a:gd name="connsiteX19" fmla="*/ 675666 w 875754"/>
                  <a:gd name="connsiteY19" fmla="*/ 260011 h 1673984"/>
                  <a:gd name="connsiteX20" fmla="*/ 611370 w 875754"/>
                  <a:gd name="connsiteY20" fmla="*/ 467181 h 1673984"/>
                  <a:gd name="connsiteX21" fmla="*/ 451829 w 875754"/>
                  <a:gd name="connsiteY21" fmla="*/ 757691 h 1673984"/>
                  <a:gd name="connsiteX22" fmla="*/ 494689 w 875754"/>
                  <a:gd name="connsiteY22" fmla="*/ 695778 h 1673984"/>
                  <a:gd name="connsiteX23" fmla="*/ 482783 w 875754"/>
                  <a:gd name="connsiteY23" fmla="*/ 657679 h 1673984"/>
                  <a:gd name="connsiteX24" fmla="*/ 549458 w 875754"/>
                  <a:gd name="connsiteY24" fmla="*/ 614817 h 1673984"/>
                  <a:gd name="connsiteX25" fmla="*/ 489928 w 875754"/>
                  <a:gd name="connsiteY25" fmla="*/ 600530 h 1673984"/>
                  <a:gd name="connsiteX26" fmla="*/ 492309 w 875754"/>
                  <a:gd name="connsiteY26" fmla="*/ 569573 h 1673984"/>
                  <a:gd name="connsiteX27" fmla="*/ 551840 w 875754"/>
                  <a:gd name="connsiteY27" fmla="*/ 543380 h 1673984"/>
                  <a:gd name="connsiteX28" fmla="*/ 504215 w 875754"/>
                  <a:gd name="connsiteY28" fmla="*/ 533855 h 1673984"/>
                  <a:gd name="connsiteX29" fmla="*/ 573270 w 875754"/>
                  <a:gd name="connsiteY29" fmla="*/ 521948 h 1673984"/>
                  <a:gd name="connsiteX30" fmla="*/ 487547 w 875754"/>
                  <a:gd name="connsiteY30" fmla="*/ 433841 h 1673984"/>
                  <a:gd name="connsiteX31" fmla="*/ 416108 w 875754"/>
                  <a:gd name="connsiteY31" fmla="*/ 438606 h 1673984"/>
                  <a:gd name="connsiteX32" fmla="*/ 485166 w 875754"/>
                  <a:gd name="connsiteY32" fmla="*/ 417172 h 1673984"/>
                  <a:gd name="connsiteX33" fmla="*/ 582797 w 875754"/>
                  <a:gd name="connsiteY33" fmla="*/ 429078 h 1673984"/>
                  <a:gd name="connsiteX34" fmla="*/ 523266 w 875754"/>
                  <a:gd name="connsiteY34" fmla="*/ 400504 h 1673984"/>
                  <a:gd name="connsiteX35" fmla="*/ 599466 w 875754"/>
                  <a:gd name="connsiteY35" fmla="*/ 376692 h 1673984"/>
                  <a:gd name="connsiteX36" fmla="*/ 549458 w 875754"/>
                  <a:gd name="connsiteY36" fmla="*/ 348117 h 1673984"/>
                  <a:gd name="connsiteX37" fmla="*/ 620897 w 875754"/>
                  <a:gd name="connsiteY37" fmla="*/ 310016 h 1673984"/>
                  <a:gd name="connsiteX38" fmla="*/ 551841 w 875754"/>
                  <a:gd name="connsiteY38" fmla="*/ 295730 h 1673984"/>
                  <a:gd name="connsiteX39" fmla="*/ 616134 w 875754"/>
                  <a:gd name="connsiteY39" fmla="*/ 269536 h 1673984"/>
                  <a:gd name="connsiteX40" fmla="*/ 642329 w 875754"/>
                  <a:gd name="connsiteY40" fmla="*/ 240961 h 1673984"/>
                  <a:gd name="connsiteX41" fmla="*/ 599466 w 875754"/>
                  <a:gd name="connsiteY41" fmla="*/ 240961 h 1673984"/>
                  <a:gd name="connsiteX42" fmla="*/ 656616 w 875754"/>
                  <a:gd name="connsiteY42" fmla="*/ 210005 h 1673984"/>
                  <a:gd name="connsiteX43" fmla="*/ 694715 w 875754"/>
                  <a:gd name="connsiteY43" fmla="*/ 159998 h 1673984"/>
                  <a:gd name="connsiteX44" fmla="*/ 680427 w 875754"/>
                  <a:gd name="connsiteY44" fmla="*/ 114755 h 1673984"/>
                  <a:gd name="connsiteX45" fmla="*/ 709003 w 875754"/>
                  <a:gd name="connsiteY45" fmla="*/ 126662 h 1673984"/>
                  <a:gd name="connsiteX46" fmla="*/ 696823 w 875754"/>
                  <a:gd name="connsiteY46" fmla="*/ 25537 h 1673984"/>
                  <a:gd name="connsiteX47" fmla="*/ 316096 w 875754"/>
                  <a:gd name="connsiteY47" fmla="*/ 360024 h 1673984"/>
                  <a:gd name="connsiteX48" fmla="*/ 299691 w 875754"/>
                  <a:gd name="connsiteY48" fmla="*/ 353685 h 1673984"/>
                  <a:gd name="connsiteX49" fmla="*/ 692471 w 875754"/>
                  <a:gd name="connsiteY49" fmla="*/ 5602 h 1673984"/>
                  <a:gd name="connsiteX0" fmla="*/ 692471 w 875754"/>
                  <a:gd name="connsiteY0" fmla="*/ 5602 h 1673984"/>
                  <a:gd name="connsiteX1" fmla="*/ 463052 w 875754"/>
                  <a:gd name="connsiteY1" fmla="*/ 153379 h 1673984"/>
                  <a:gd name="connsiteX2" fmla="*/ 270516 w 875754"/>
                  <a:gd name="connsiteY2" fmla="*/ 346554 h 1673984"/>
                  <a:gd name="connsiteX3" fmla="*/ 275529 w 875754"/>
                  <a:gd name="connsiteY3" fmla="*/ 670427 h 1673984"/>
                  <a:gd name="connsiteX4" fmla="*/ 273963 w 875754"/>
                  <a:gd name="connsiteY4" fmla="*/ 1033622 h 1673984"/>
                  <a:gd name="connsiteX5" fmla="*/ 195633 w 875754"/>
                  <a:gd name="connsiteY5" fmla="*/ 1247980 h 1673984"/>
                  <a:gd name="connsiteX6" fmla="*/ 8372 w 875754"/>
                  <a:gd name="connsiteY6" fmla="*/ 1625260 h 1673984"/>
                  <a:gd name="connsiteX7" fmla="*/ 499315 w 875754"/>
                  <a:gd name="connsiteY7" fmla="*/ 1640094 h 1673984"/>
                  <a:gd name="connsiteX8" fmla="*/ 628740 w 875754"/>
                  <a:gd name="connsiteY8" fmla="*/ 1262291 h 1673984"/>
                  <a:gd name="connsiteX9" fmla="*/ 718529 w 875754"/>
                  <a:gd name="connsiteY9" fmla="*/ 1117260 h 1673984"/>
                  <a:gd name="connsiteX10" fmla="*/ 749486 w 875754"/>
                  <a:gd name="connsiteY10" fmla="*/ 1057728 h 1673984"/>
                  <a:gd name="connsiteX11" fmla="*/ 632804 w 875754"/>
                  <a:gd name="connsiteY11" fmla="*/ 1036298 h 1673984"/>
                  <a:gd name="connsiteX12" fmla="*/ 800033 w 875754"/>
                  <a:gd name="connsiteY12" fmla="*/ 690722 h 1673984"/>
                  <a:gd name="connsiteX13" fmla="*/ 809696 w 875754"/>
                  <a:gd name="connsiteY13" fmla="*/ 522879 h 1673984"/>
                  <a:gd name="connsiteX14" fmla="*/ 863784 w 875754"/>
                  <a:gd name="connsiteY14" fmla="*/ 310017 h 1673984"/>
                  <a:gd name="connsiteX15" fmla="*/ 875691 w 875754"/>
                  <a:gd name="connsiteY15" fmla="*/ 183811 h 1673984"/>
                  <a:gd name="connsiteX16" fmla="*/ 827860 w 875754"/>
                  <a:gd name="connsiteY16" fmla="*/ 262709 h 1673984"/>
                  <a:gd name="connsiteX17" fmla="*/ 728053 w 875754"/>
                  <a:gd name="connsiteY17" fmla="*/ 243343 h 1673984"/>
                  <a:gd name="connsiteX18" fmla="*/ 730435 w 875754"/>
                  <a:gd name="connsiteY18" fmla="*/ 131422 h 1673984"/>
                  <a:gd name="connsiteX19" fmla="*/ 675666 w 875754"/>
                  <a:gd name="connsiteY19" fmla="*/ 260011 h 1673984"/>
                  <a:gd name="connsiteX20" fmla="*/ 611370 w 875754"/>
                  <a:gd name="connsiteY20" fmla="*/ 467181 h 1673984"/>
                  <a:gd name="connsiteX21" fmla="*/ 451829 w 875754"/>
                  <a:gd name="connsiteY21" fmla="*/ 757691 h 1673984"/>
                  <a:gd name="connsiteX22" fmla="*/ 494689 w 875754"/>
                  <a:gd name="connsiteY22" fmla="*/ 695778 h 1673984"/>
                  <a:gd name="connsiteX23" fmla="*/ 482783 w 875754"/>
                  <a:gd name="connsiteY23" fmla="*/ 657679 h 1673984"/>
                  <a:gd name="connsiteX24" fmla="*/ 549458 w 875754"/>
                  <a:gd name="connsiteY24" fmla="*/ 614817 h 1673984"/>
                  <a:gd name="connsiteX25" fmla="*/ 489928 w 875754"/>
                  <a:gd name="connsiteY25" fmla="*/ 600530 h 1673984"/>
                  <a:gd name="connsiteX26" fmla="*/ 492309 w 875754"/>
                  <a:gd name="connsiteY26" fmla="*/ 569573 h 1673984"/>
                  <a:gd name="connsiteX27" fmla="*/ 551840 w 875754"/>
                  <a:gd name="connsiteY27" fmla="*/ 543380 h 1673984"/>
                  <a:gd name="connsiteX28" fmla="*/ 504215 w 875754"/>
                  <a:gd name="connsiteY28" fmla="*/ 533855 h 1673984"/>
                  <a:gd name="connsiteX29" fmla="*/ 573270 w 875754"/>
                  <a:gd name="connsiteY29" fmla="*/ 521948 h 1673984"/>
                  <a:gd name="connsiteX30" fmla="*/ 487547 w 875754"/>
                  <a:gd name="connsiteY30" fmla="*/ 433841 h 1673984"/>
                  <a:gd name="connsiteX31" fmla="*/ 416108 w 875754"/>
                  <a:gd name="connsiteY31" fmla="*/ 438606 h 1673984"/>
                  <a:gd name="connsiteX32" fmla="*/ 485166 w 875754"/>
                  <a:gd name="connsiteY32" fmla="*/ 417172 h 1673984"/>
                  <a:gd name="connsiteX33" fmla="*/ 582797 w 875754"/>
                  <a:gd name="connsiteY33" fmla="*/ 429078 h 1673984"/>
                  <a:gd name="connsiteX34" fmla="*/ 523266 w 875754"/>
                  <a:gd name="connsiteY34" fmla="*/ 400504 h 1673984"/>
                  <a:gd name="connsiteX35" fmla="*/ 599466 w 875754"/>
                  <a:gd name="connsiteY35" fmla="*/ 376692 h 1673984"/>
                  <a:gd name="connsiteX36" fmla="*/ 549458 w 875754"/>
                  <a:gd name="connsiteY36" fmla="*/ 348117 h 1673984"/>
                  <a:gd name="connsiteX37" fmla="*/ 620897 w 875754"/>
                  <a:gd name="connsiteY37" fmla="*/ 310016 h 1673984"/>
                  <a:gd name="connsiteX38" fmla="*/ 551841 w 875754"/>
                  <a:gd name="connsiteY38" fmla="*/ 295730 h 1673984"/>
                  <a:gd name="connsiteX39" fmla="*/ 616134 w 875754"/>
                  <a:gd name="connsiteY39" fmla="*/ 269536 h 1673984"/>
                  <a:gd name="connsiteX40" fmla="*/ 642329 w 875754"/>
                  <a:gd name="connsiteY40" fmla="*/ 240961 h 1673984"/>
                  <a:gd name="connsiteX41" fmla="*/ 599466 w 875754"/>
                  <a:gd name="connsiteY41" fmla="*/ 240961 h 1673984"/>
                  <a:gd name="connsiteX42" fmla="*/ 656616 w 875754"/>
                  <a:gd name="connsiteY42" fmla="*/ 210005 h 1673984"/>
                  <a:gd name="connsiteX43" fmla="*/ 694715 w 875754"/>
                  <a:gd name="connsiteY43" fmla="*/ 159998 h 1673984"/>
                  <a:gd name="connsiteX44" fmla="*/ 680427 w 875754"/>
                  <a:gd name="connsiteY44" fmla="*/ 114755 h 1673984"/>
                  <a:gd name="connsiteX45" fmla="*/ 709003 w 875754"/>
                  <a:gd name="connsiteY45" fmla="*/ 126662 h 1673984"/>
                  <a:gd name="connsiteX46" fmla="*/ 696823 w 875754"/>
                  <a:gd name="connsiteY46" fmla="*/ 25537 h 1673984"/>
                  <a:gd name="connsiteX47" fmla="*/ 316096 w 875754"/>
                  <a:gd name="connsiteY47" fmla="*/ 360024 h 1673984"/>
                  <a:gd name="connsiteX48" fmla="*/ 299691 w 875754"/>
                  <a:gd name="connsiteY48" fmla="*/ 353685 h 1673984"/>
                  <a:gd name="connsiteX49" fmla="*/ 692471 w 875754"/>
                  <a:gd name="connsiteY49" fmla="*/ 5602 h 1673984"/>
                  <a:gd name="connsiteX0" fmla="*/ 692471 w 875754"/>
                  <a:gd name="connsiteY0" fmla="*/ 4696 h 1673078"/>
                  <a:gd name="connsiteX1" fmla="*/ 465433 w 875754"/>
                  <a:gd name="connsiteY1" fmla="*/ 164379 h 1673078"/>
                  <a:gd name="connsiteX2" fmla="*/ 270516 w 875754"/>
                  <a:gd name="connsiteY2" fmla="*/ 345648 h 1673078"/>
                  <a:gd name="connsiteX3" fmla="*/ 275529 w 875754"/>
                  <a:gd name="connsiteY3" fmla="*/ 669521 h 1673078"/>
                  <a:gd name="connsiteX4" fmla="*/ 273963 w 875754"/>
                  <a:gd name="connsiteY4" fmla="*/ 1032716 h 1673078"/>
                  <a:gd name="connsiteX5" fmla="*/ 195633 w 875754"/>
                  <a:gd name="connsiteY5" fmla="*/ 1247074 h 1673078"/>
                  <a:gd name="connsiteX6" fmla="*/ 8372 w 875754"/>
                  <a:gd name="connsiteY6" fmla="*/ 1624354 h 1673078"/>
                  <a:gd name="connsiteX7" fmla="*/ 499315 w 875754"/>
                  <a:gd name="connsiteY7" fmla="*/ 1639188 h 1673078"/>
                  <a:gd name="connsiteX8" fmla="*/ 628740 w 875754"/>
                  <a:gd name="connsiteY8" fmla="*/ 1261385 h 1673078"/>
                  <a:gd name="connsiteX9" fmla="*/ 718529 w 875754"/>
                  <a:gd name="connsiteY9" fmla="*/ 1116354 h 1673078"/>
                  <a:gd name="connsiteX10" fmla="*/ 749486 w 875754"/>
                  <a:gd name="connsiteY10" fmla="*/ 1056822 h 1673078"/>
                  <a:gd name="connsiteX11" fmla="*/ 632804 w 875754"/>
                  <a:gd name="connsiteY11" fmla="*/ 1035392 h 1673078"/>
                  <a:gd name="connsiteX12" fmla="*/ 800033 w 875754"/>
                  <a:gd name="connsiteY12" fmla="*/ 689816 h 1673078"/>
                  <a:gd name="connsiteX13" fmla="*/ 809696 w 875754"/>
                  <a:gd name="connsiteY13" fmla="*/ 521973 h 1673078"/>
                  <a:gd name="connsiteX14" fmla="*/ 863784 w 875754"/>
                  <a:gd name="connsiteY14" fmla="*/ 309111 h 1673078"/>
                  <a:gd name="connsiteX15" fmla="*/ 875691 w 875754"/>
                  <a:gd name="connsiteY15" fmla="*/ 182905 h 1673078"/>
                  <a:gd name="connsiteX16" fmla="*/ 827860 w 875754"/>
                  <a:gd name="connsiteY16" fmla="*/ 261803 h 1673078"/>
                  <a:gd name="connsiteX17" fmla="*/ 728053 w 875754"/>
                  <a:gd name="connsiteY17" fmla="*/ 242437 h 1673078"/>
                  <a:gd name="connsiteX18" fmla="*/ 730435 w 875754"/>
                  <a:gd name="connsiteY18" fmla="*/ 130516 h 1673078"/>
                  <a:gd name="connsiteX19" fmla="*/ 675666 w 875754"/>
                  <a:gd name="connsiteY19" fmla="*/ 259105 h 1673078"/>
                  <a:gd name="connsiteX20" fmla="*/ 611370 w 875754"/>
                  <a:gd name="connsiteY20" fmla="*/ 466275 h 1673078"/>
                  <a:gd name="connsiteX21" fmla="*/ 451829 w 875754"/>
                  <a:gd name="connsiteY21" fmla="*/ 756785 h 1673078"/>
                  <a:gd name="connsiteX22" fmla="*/ 494689 w 875754"/>
                  <a:gd name="connsiteY22" fmla="*/ 694872 h 1673078"/>
                  <a:gd name="connsiteX23" fmla="*/ 482783 w 875754"/>
                  <a:gd name="connsiteY23" fmla="*/ 656773 h 1673078"/>
                  <a:gd name="connsiteX24" fmla="*/ 549458 w 875754"/>
                  <a:gd name="connsiteY24" fmla="*/ 613911 h 1673078"/>
                  <a:gd name="connsiteX25" fmla="*/ 489928 w 875754"/>
                  <a:gd name="connsiteY25" fmla="*/ 599624 h 1673078"/>
                  <a:gd name="connsiteX26" fmla="*/ 492309 w 875754"/>
                  <a:gd name="connsiteY26" fmla="*/ 568667 h 1673078"/>
                  <a:gd name="connsiteX27" fmla="*/ 551840 w 875754"/>
                  <a:gd name="connsiteY27" fmla="*/ 542474 h 1673078"/>
                  <a:gd name="connsiteX28" fmla="*/ 504215 w 875754"/>
                  <a:gd name="connsiteY28" fmla="*/ 532949 h 1673078"/>
                  <a:gd name="connsiteX29" fmla="*/ 573270 w 875754"/>
                  <a:gd name="connsiteY29" fmla="*/ 521042 h 1673078"/>
                  <a:gd name="connsiteX30" fmla="*/ 487547 w 875754"/>
                  <a:gd name="connsiteY30" fmla="*/ 432935 h 1673078"/>
                  <a:gd name="connsiteX31" fmla="*/ 416108 w 875754"/>
                  <a:gd name="connsiteY31" fmla="*/ 437700 h 1673078"/>
                  <a:gd name="connsiteX32" fmla="*/ 485166 w 875754"/>
                  <a:gd name="connsiteY32" fmla="*/ 416266 h 1673078"/>
                  <a:gd name="connsiteX33" fmla="*/ 582797 w 875754"/>
                  <a:gd name="connsiteY33" fmla="*/ 428172 h 1673078"/>
                  <a:gd name="connsiteX34" fmla="*/ 523266 w 875754"/>
                  <a:gd name="connsiteY34" fmla="*/ 399598 h 1673078"/>
                  <a:gd name="connsiteX35" fmla="*/ 599466 w 875754"/>
                  <a:gd name="connsiteY35" fmla="*/ 375786 h 1673078"/>
                  <a:gd name="connsiteX36" fmla="*/ 549458 w 875754"/>
                  <a:gd name="connsiteY36" fmla="*/ 347211 h 1673078"/>
                  <a:gd name="connsiteX37" fmla="*/ 620897 w 875754"/>
                  <a:gd name="connsiteY37" fmla="*/ 309110 h 1673078"/>
                  <a:gd name="connsiteX38" fmla="*/ 551841 w 875754"/>
                  <a:gd name="connsiteY38" fmla="*/ 294824 h 1673078"/>
                  <a:gd name="connsiteX39" fmla="*/ 616134 w 875754"/>
                  <a:gd name="connsiteY39" fmla="*/ 268630 h 1673078"/>
                  <a:gd name="connsiteX40" fmla="*/ 642329 w 875754"/>
                  <a:gd name="connsiteY40" fmla="*/ 240055 h 1673078"/>
                  <a:gd name="connsiteX41" fmla="*/ 599466 w 875754"/>
                  <a:gd name="connsiteY41" fmla="*/ 240055 h 1673078"/>
                  <a:gd name="connsiteX42" fmla="*/ 656616 w 875754"/>
                  <a:gd name="connsiteY42" fmla="*/ 209099 h 1673078"/>
                  <a:gd name="connsiteX43" fmla="*/ 694715 w 875754"/>
                  <a:gd name="connsiteY43" fmla="*/ 159092 h 1673078"/>
                  <a:gd name="connsiteX44" fmla="*/ 680427 w 875754"/>
                  <a:gd name="connsiteY44" fmla="*/ 113849 h 1673078"/>
                  <a:gd name="connsiteX45" fmla="*/ 709003 w 875754"/>
                  <a:gd name="connsiteY45" fmla="*/ 125756 h 1673078"/>
                  <a:gd name="connsiteX46" fmla="*/ 696823 w 875754"/>
                  <a:gd name="connsiteY46" fmla="*/ 24631 h 1673078"/>
                  <a:gd name="connsiteX47" fmla="*/ 316096 w 875754"/>
                  <a:gd name="connsiteY47" fmla="*/ 359118 h 1673078"/>
                  <a:gd name="connsiteX48" fmla="*/ 299691 w 875754"/>
                  <a:gd name="connsiteY48" fmla="*/ 352779 h 1673078"/>
                  <a:gd name="connsiteX49" fmla="*/ 692471 w 875754"/>
                  <a:gd name="connsiteY49" fmla="*/ 4696 h 1673078"/>
                  <a:gd name="connsiteX0" fmla="*/ 599603 w 875754"/>
                  <a:gd name="connsiteY0" fmla="*/ 55448 h 1650011"/>
                  <a:gd name="connsiteX1" fmla="*/ 465433 w 875754"/>
                  <a:gd name="connsiteY1" fmla="*/ 141312 h 1650011"/>
                  <a:gd name="connsiteX2" fmla="*/ 270516 w 875754"/>
                  <a:gd name="connsiteY2" fmla="*/ 322581 h 1650011"/>
                  <a:gd name="connsiteX3" fmla="*/ 275529 w 875754"/>
                  <a:gd name="connsiteY3" fmla="*/ 646454 h 1650011"/>
                  <a:gd name="connsiteX4" fmla="*/ 273963 w 875754"/>
                  <a:gd name="connsiteY4" fmla="*/ 1009649 h 1650011"/>
                  <a:gd name="connsiteX5" fmla="*/ 195633 w 875754"/>
                  <a:gd name="connsiteY5" fmla="*/ 1224007 h 1650011"/>
                  <a:gd name="connsiteX6" fmla="*/ 8372 w 875754"/>
                  <a:gd name="connsiteY6" fmla="*/ 1601287 h 1650011"/>
                  <a:gd name="connsiteX7" fmla="*/ 499315 w 875754"/>
                  <a:gd name="connsiteY7" fmla="*/ 1616121 h 1650011"/>
                  <a:gd name="connsiteX8" fmla="*/ 628740 w 875754"/>
                  <a:gd name="connsiteY8" fmla="*/ 1238318 h 1650011"/>
                  <a:gd name="connsiteX9" fmla="*/ 718529 w 875754"/>
                  <a:gd name="connsiteY9" fmla="*/ 1093287 h 1650011"/>
                  <a:gd name="connsiteX10" fmla="*/ 749486 w 875754"/>
                  <a:gd name="connsiteY10" fmla="*/ 1033755 h 1650011"/>
                  <a:gd name="connsiteX11" fmla="*/ 632804 w 875754"/>
                  <a:gd name="connsiteY11" fmla="*/ 1012325 h 1650011"/>
                  <a:gd name="connsiteX12" fmla="*/ 800033 w 875754"/>
                  <a:gd name="connsiteY12" fmla="*/ 666749 h 1650011"/>
                  <a:gd name="connsiteX13" fmla="*/ 809696 w 875754"/>
                  <a:gd name="connsiteY13" fmla="*/ 498906 h 1650011"/>
                  <a:gd name="connsiteX14" fmla="*/ 863784 w 875754"/>
                  <a:gd name="connsiteY14" fmla="*/ 286044 h 1650011"/>
                  <a:gd name="connsiteX15" fmla="*/ 875691 w 875754"/>
                  <a:gd name="connsiteY15" fmla="*/ 159838 h 1650011"/>
                  <a:gd name="connsiteX16" fmla="*/ 827860 w 875754"/>
                  <a:gd name="connsiteY16" fmla="*/ 238736 h 1650011"/>
                  <a:gd name="connsiteX17" fmla="*/ 728053 w 875754"/>
                  <a:gd name="connsiteY17" fmla="*/ 219370 h 1650011"/>
                  <a:gd name="connsiteX18" fmla="*/ 730435 w 875754"/>
                  <a:gd name="connsiteY18" fmla="*/ 107449 h 1650011"/>
                  <a:gd name="connsiteX19" fmla="*/ 675666 w 875754"/>
                  <a:gd name="connsiteY19" fmla="*/ 236038 h 1650011"/>
                  <a:gd name="connsiteX20" fmla="*/ 611370 w 875754"/>
                  <a:gd name="connsiteY20" fmla="*/ 443208 h 1650011"/>
                  <a:gd name="connsiteX21" fmla="*/ 451829 w 875754"/>
                  <a:gd name="connsiteY21" fmla="*/ 733718 h 1650011"/>
                  <a:gd name="connsiteX22" fmla="*/ 494689 w 875754"/>
                  <a:gd name="connsiteY22" fmla="*/ 671805 h 1650011"/>
                  <a:gd name="connsiteX23" fmla="*/ 482783 w 875754"/>
                  <a:gd name="connsiteY23" fmla="*/ 633706 h 1650011"/>
                  <a:gd name="connsiteX24" fmla="*/ 549458 w 875754"/>
                  <a:gd name="connsiteY24" fmla="*/ 590844 h 1650011"/>
                  <a:gd name="connsiteX25" fmla="*/ 489928 w 875754"/>
                  <a:gd name="connsiteY25" fmla="*/ 576557 h 1650011"/>
                  <a:gd name="connsiteX26" fmla="*/ 492309 w 875754"/>
                  <a:gd name="connsiteY26" fmla="*/ 545600 h 1650011"/>
                  <a:gd name="connsiteX27" fmla="*/ 551840 w 875754"/>
                  <a:gd name="connsiteY27" fmla="*/ 519407 h 1650011"/>
                  <a:gd name="connsiteX28" fmla="*/ 504215 w 875754"/>
                  <a:gd name="connsiteY28" fmla="*/ 509882 h 1650011"/>
                  <a:gd name="connsiteX29" fmla="*/ 573270 w 875754"/>
                  <a:gd name="connsiteY29" fmla="*/ 497975 h 1650011"/>
                  <a:gd name="connsiteX30" fmla="*/ 487547 w 875754"/>
                  <a:gd name="connsiteY30" fmla="*/ 409868 h 1650011"/>
                  <a:gd name="connsiteX31" fmla="*/ 416108 w 875754"/>
                  <a:gd name="connsiteY31" fmla="*/ 414633 h 1650011"/>
                  <a:gd name="connsiteX32" fmla="*/ 485166 w 875754"/>
                  <a:gd name="connsiteY32" fmla="*/ 393199 h 1650011"/>
                  <a:gd name="connsiteX33" fmla="*/ 582797 w 875754"/>
                  <a:gd name="connsiteY33" fmla="*/ 405105 h 1650011"/>
                  <a:gd name="connsiteX34" fmla="*/ 523266 w 875754"/>
                  <a:gd name="connsiteY34" fmla="*/ 376531 h 1650011"/>
                  <a:gd name="connsiteX35" fmla="*/ 599466 w 875754"/>
                  <a:gd name="connsiteY35" fmla="*/ 352719 h 1650011"/>
                  <a:gd name="connsiteX36" fmla="*/ 549458 w 875754"/>
                  <a:gd name="connsiteY36" fmla="*/ 324144 h 1650011"/>
                  <a:gd name="connsiteX37" fmla="*/ 620897 w 875754"/>
                  <a:gd name="connsiteY37" fmla="*/ 286043 h 1650011"/>
                  <a:gd name="connsiteX38" fmla="*/ 551841 w 875754"/>
                  <a:gd name="connsiteY38" fmla="*/ 271757 h 1650011"/>
                  <a:gd name="connsiteX39" fmla="*/ 616134 w 875754"/>
                  <a:gd name="connsiteY39" fmla="*/ 245563 h 1650011"/>
                  <a:gd name="connsiteX40" fmla="*/ 642329 w 875754"/>
                  <a:gd name="connsiteY40" fmla="*/ 216988 h 1650011"/>
                  <a:gd name="connsiteX41" fmla="*/ 599466 w 875754"/>
                  <a:gd name="connsiteY41" fmla="*/ 216988 h 1650011"/>
                  <a:gd name="connsiteX42" fmla="*/ 656616 w 875754"/>
                  <a:gd name="connsiteY42" fmla="*/ 186032 h 1650011"/>
                  <a:gd name="connsiteX43" fmla="*/ 694715 w 875754"/>
                  <a:gd name="connsiteY43" fmla="*/ 136025 h 1650011"/>
                  <a:gd name="connsiteX44" fmla="*/ 680427 w 875754"/>
                  <a:gd name="connsiteY44" fmla="*/ 90782 h 1650011"/>
                  <a:gd name="connsiteX45" fmla="*/ 709003 w 875754"/>
                  <a:gd name="connsiteY45" fmla="*/ 102689 h 1650011"/>
                  <a:gd name="connsiteX46" fmla="*/ 696823 w 875754"/>
                  <a:gd name="connsiteY46" fmla="*/ 1564 h 1650011"/>
                  <a:gd name="connsiteX47" fmla="*/ 316096 w 875754"/>
                  <a:gd name="connsiteY47" fmla="*/ 336051 h 1650011"/>
                  <a:gd name="connsiteX48" fmla="*/ 299691 w 875754"/>
                  <a:gd name="connsiteY48" fmla="*/ 329712 h 1650011"/>
                  <a:gd name="connsiteX49" fmla="*/ 599603 w 875754"/>
                  <a:gd name="connsiteY49" fmla="*/ 55448 h 1650011"/>
                  <a:gd name="connsiteX0" fmla="*/ 599603 w 875754"/>
                  <a:gd name="connsiteY0" fmla="*/ 55448 h 1650011"/>
                  <a:gd name="connsiteX1" fmla="*/ 465433 w 875754"/>
                  <a:gd name="connsiteY1" fmla="*/ 141312 h 1650011"/>
                  <a:gd name="connsiteX2" fmla="*/ 270516 w 875754"/>
                  <a:gd name="connsiteY2" fmla="*/ 322581 h 1650011"/>
                  <a:gd name="connsiteX3" fmla="*/ 275529 w 875754"/>
                  <a:gd name="connsiteY3" fmla="*/ 646454 h 1650011"/>
                  <a:gd name="connsiteX4" fmla="*/ 273963 w 875754"/>
                  <a:gd name="connsiteY4" fmla="*/ 1009649 h 1650011"/>
                  <a:gd name="connsiteX5" fmla="*/ 195633 w 875754"/>
                  <a:gd name="connsiteY5" fmla="*/ 1224007 h 1650011"/>
                  <a:gd name="connsiteX6" fmla="*/ 8372 w 875754"/>
                  <a:gd name="connsiteY6" fmla="*/ 1601287 h 1650011"/>
                  <a:gd name="connsiteX7" fmla="*/ 499315 w 875754"/>
                  <a:gd name="connsiteY7" fmla="*/ 1616121 h 1650011"/>
                  <a:gd name="connsiteX8" fmla="*/ 628740 w 875754"/>
                  <a:gd name="connsiteY8" fmla="*/ 1238318 h 1650011"/>
                  <a:gd name="connsiteX9" fmla="*/ 718529 w 875754"/>
                  <a:gd name="connsiteY9" fmla="*/ 1093287 h 1650011"/>
                  <a:gd name="connsiteX10" fmla="*/ 749486 w 875754"/>
                  <a:gd name="connsiteY10" fmla="*/ 1033755 h 1650011"/>
                  <a:gd name="connsiteX11" fmla="*/ 632804 w 875754"/>
                  <a:gd name="connsiteY11" fmla="*/ 1012325 h 1650011"/>
                  <a:gd name="connsiteX12" fmla="*/ 800033 w 875754"/>
                  <a:gd name="connsiteY12" fmla="*/ 666749 h 1650011"/>
                  <a:gd name="connsiteX13" fmla="*/ 809696 w 875754"/>
                  <a:gd name="connsiteY13" fmla="*/ 498906 h 1650011"/>
                  <a:gd name="connsiteX14" fmla="*/ 863784 w 875754"/>
                  <a:gd name="connsiteY14" fmla="*/ 286044 h 1650011"/>
                  <a:gd name="connsiteX15" fmla="*/ 875691 w 875754"/>
                  <a:gd name="connsiteY15" fmla="*/ 159838 h 1650011"/>
                  <a:gd name="connsiteX16" fmla="*/ 827860 w 875754"/>
                  <a:gd name="connsiteY16" fmla="*/ 238736 h 1650011"/>
                  <a:gd name="connsiteX17" fmla="*/ 728053 w 875754"/>
                  <a:gd name="connsiteY17" fmla="*/ 219370 h 1650011"/>
                  <a:gd name="connsiteX18" fmla="*/ 730435 w 875754"/>
                  <a:gd name="connsiteY18" fmla="*/ 107449 h 1650011"/>
                  <a:gd name="connsiteX19" fmla="*/ 675666 w 875754"/>
                  <a:gd name="connsiteY19" fmla="*/ 236038 h 1650011"/>
                  <a:gd name="connsiteX20" fmla="*/ 611370 w 875754"/>
                  <a:gd name="connsiteY20" fmla="*/ 443208 h 1650011"/>
                  <a:gd name="connsiteX21" fmla="*/ 451829 w 875754"/>
                  <a:gd name="connsiteY21" fmla="*/ 733718 h 1650011"/>
                  <a:gd name="connsiteX22" fmla="*/ 494689 w 875754"/>
                  <a:gd name="connsiteY22" fmla="*/ 671805 h 1650011"/>
                  <a:gd name="connsiteX23" fmla="*/ 482783 w 875754"/>
                  <a:gd name="connsiteY23" fmla="*/ 633706 h 1650011"/>
                  <a:gd name="connsiteX24" fmla="*/ 549458 w 875754"/>
                  <a:gd name="connsiteY24" fmla="*/ 590844 h 1650011"/>
                  <a:gd name="connsiteX25" fmla="*/ 489928 w 875754"/>
                  <a:gd name="connsiteY25" fmla="*/ 576557 h 1650011"/>
                  <a:gd name="connsiteX26" fmla="*/ 492309 w 875754"/>
                  <a:gd name="connsiteY26" fmla="*/ 545600 h 1650011"/>
                  <a:gd name="connsiteX27" fmla="*/ 551840 w 875754"/>
                  <a:gd name="connsiteY27" fmla="*/ 519407 h 1650011"/>
                  <a:gd name="connsiteX28" fmla="*/ 504215 w 875754"/>
                  <a:gd name="connsiteY28" fmla="*/ 509882 h 1650011"/>
                  <a:gd name="connsiteX29" fmla="*/ 573270 w 875754"/>
                  <a:gd name="connsiteY29" fmla="*/ 497975 h 1650011"/>
                  <a:gd name="connsiteX30" fmla="*/ 487547 w 875754"/>
                  <a:gd name="connsiteY30" fmla="*/ 409868 h 1650011"/>
                  <a:gd name="connsiteX31" fmla="*/ 416108 w 875754"/>
                  <a:gd name="connsiteY31" fmla="*/ 414633 h 1650011"/>
                  <a:gd name="connsiteX32" fmla="*/ 485166 w 875754"/>
                  <a:gd name="connsiteY32" fmla="*/ 393199 h 1650011"/>
                  <a:gd name="connsiteX33" fmla="*/ 582797 w 875754"/>
                  <a:gd name="connsiteY33" fmla="*/ 405105 h 1650011"/>
                  <a:gd name="connsiteX34" fmla="*/ 523266 w 875754"/>
                  <a:gd name="connsiteY34" fmla="*/ 376531 h 1650011"/>
                  <a:gd name="connsiteX35" fmla="*/ 599466 w 875754"/>
                  <a:gd name="connsiteY35" fmla="*/ 352719 h 1650011"/>
                  <a:gd name="connsiteX36" fmla="*/ 549458 w 875754"/>
                  <a:gd name="connsiteY36" fmla="*/ 324144 h 1650011"/>
                  <a:gd name="connsiteX37" fmla="*/ 620897 w 875754"/>
                  <a:gd name="connsiteY37" fmla="*/ 286043 h 1650011"/>
                  <a:gd name="connsiteX38" fmla="*/ 551841 w 875754"/>
                  <a:gd name="connsiteY38" fmla="*/ 271757 h 1650011"/>
                  <a:gd name="connsiteX39" fmla="*/ 616134 w 875754"/>
                  <a:gd name="connsiteY39" fmla="*/ 245563 h 1650011"/>
                  <a:gd name="connsiteX40" fmla="*/ 642329 w 875754"/>
                  <a:gd name="connsiteY40" fmla="*/ 216988 h 1650011"/>
                  <a:gd name="connsiteX41" fmla="*/ 599466 w 875754"/>
                  <a:gd name="connsiteY41" fmla="*/ 216988 h 1650011"/>
                  <a:gd name="connsiteX42" fmla="*/ 656616 w 875754"/>
                  <a:gd name="connsiteY42" fmla="*/ 186032 h 1650011"/>
                  <a:gd name="connsiteX43" fmla="*/ 694715 w 875754"/>
                  <a:gd name="connsiteY43" fmla="*/ 136025 h 1650011"/>
                  <a:gd name="connsiteX44" fmla="*/ 680427 w 875754"/>
                  <a:gd name="connsiteY44" fmla="*/ 90782 h 1650011"/>
                  <a:gd name="connsiteX45" fmla="*/ 709003 w 875754"/>
                  <a:gd name="connsiteY45" fmla="*/ 102689 h 1650011"/>
                  <a:gd name="connsiteX46" fmla="*/ 696823 w 875754"/>
                  <a:gd name="connsiteY46" fmla="*/ 1564 h 1650011"/>
                  <a:gd name="connsiteX47" fmla="*/ 316096 w 875754"/>
                  <a:gd name="connsiteY47" fmla="*/ 336051 h 1650011"/>
                  <a:gd name="connsiteX48" fmla="*/ 299691 w 875754"/>
                  <a:gd name="connsiteY48" fmla="*/ 329712 h 1650011"/>
                  <a:gd name="connsiteX49" fmla="*/ 599603 w 875754"/>
                  <a:gd name="connsiteY49" fmla="*/ 55448 h 1650011"/>
                  <a:gd name="connsiteX0" fmla="*/ 599603 w 875754"/>
                  <a:gd name="connsiteY0" fmla="*/ 55448 h 1650011"/>
                  <a:gd name="connsiteX1" fmla="*/ 405902 w 875754"/>
                  <a:gd name="connsiteY1" fmla="*/ 191318 h 1650011"/>
                  <a:gd name="connsiteX2" fmla="*/ 270516 w 875754"/>
                  <a:gd name="connsiteY2" fmla="*/ 322581 h 1650011"/>
                  <a:gd name="connsiteX3" fmla="*/ 275529 w 875754"/>
                  <a:gd name="connsiteY3" fmla="*/ 646454 h 1650011"/>
                  <a:gd name="connsiteX4" fmla="*/ 273963 w 875754"/>
                  <a:gd name="connsiteY4" fmla="*/ 1009649 h 1650011"/>
                  <a:gd name="connsiteX5" fmla="*/ 195633 w 875754"/>
                  <a:gd name="connsiteY5" fmla="*/ 1224007 h 1650011"/>
                  <a:gd name="connsiteX6" fmla="*/ 8372 w 875754"/>
                  <a:gd name="connsiteY6" fmla="*/ 1601287 h 1650011"/>
                  <a:gd name="connsiteX7" fmla="*/ 499315 w 875754"/>
                  <a:gd name="connsiteY7" fmla="*/ 1616121 h 1650011"/>
                  <a:gd name="connsiteX8" fmla="*/ 628740 w 875754"/>
                  <a:gd name="connsiteY8" fmla="*/ 1238318 h 1650011"/>
                  <a:gd name="connsiteX9" fmla="*/ 718529 w 875754"/>
                  <a:gd name="connsiteY9" fmla="*/ 1093287 h 1650011"/>
                  <a:gd name="connsiteX10" fmla="*/ 749486 w 875754"/>
                  <a:gd name="connsiteY10" fmla="*/ 1033755 h 1650011"/>
                  <a:gd name="connsiteX11" fmla="*/ 632804 w 875754"/>
                  <a:gd name="connsiteY11" fmla="*/ 1012325 h 1650011"/>
                  <a:gd name="connsiteX12" fmla="*/ 800033 w 875754"/>
                  <a:gd name="connsiteY12" fmla="*/ 666749 h 1650011"/>
                  <a:gd name="connsiteX13" fmla="*/ 809696 w 875754"/>
                  <a:gd name="connsiteY13" fmla="*/ 498906 h 1650011"/>
                  <a:gd name="connsiteX14" fmla="*/ 863784 w 875754"/>
                  <a:gd name="connsiteY14" fmla="*/ 286044 h 1650011"/>
                  <a:gd name="connsiteX15" fmla="*/ 875691 w 875754"/>
                  <a:gd name="connsiteY15" fmla="*/ 159838 h 1650011"/>
                  <a:gd name="connsiteX16" fmla="*/ 827860 w 875754"/>
                  <a:gd name="connsiteY16" fmla="*/ 238736 h 1650011"/>
                  <a:gd name="connsiteX17" fmla="*/ 728053 w 875754"/>
                  <a:gd name="connsiteY17" fmla="*/ 219370 h 1650011"/>
                  <a:gd name="connsiteX18" fmla="*/ 730435 w 875754"/>
                  <a:gd name="connsiteY18" fmla="*/ 107449 h 1650011"/>
                  <a:gd name="connsiteX19" fmla="*/ 675666 w 875754"/>
                  <a:gd name="connsiteY19" fmla="*/ 236038 h 1650011"/>
                  <a:gd name="connsiteX20" fmla="*/ 611370 w 875754"/>
                  <a:gd name="connsiteY20" fmla="*/ 443208 h 1650011"/>
                  <a:gd name="connsiteX21" fmla="*/ 451829 w 875754"/>
                  <a:gd name="connsiteY21" fmla="*/ 733718 h 1650011"/>
                  <a:gd name="connsiteX22" fmla="*/ 494689 w 875754"/>
                  <a:gd name="connsiteY22" fmla="*/ 671805 h 1650011"/>
                  <a:gd name="connsiteX23" fmla="*/ 482783 w 875754"/>
                  <a:gd name="connsiteY23" fmla="*/ 633706 h 1650011"/>
                  <a:gd name="connsiteX24" fmla="*/ 549458 w 875754"/>
                  <a:gd name="connsiteY24" fmla="*/ 590844 h 1650011"/>
                  <a:gd name="connsiteX25" fmla="*/ 489928 w 875754"/>
                  <a:gd name="connsiteY25" fmla="*/ 576557 h 1650011"/>
                  <a:gd name="connsiteX26" fmla="*/ 492309 w 875754"/>
                  <a:gd name="connsiteY26" fmla="*/ 545600 h 1650011"/>
                  <a:gd name="connsiteX27" fmla="*/ 551840 w 875754"/>
                  <a:gd name="connsiteY27" fmla="*/ 519407 h 1650011"/>
                  <a:gd name="connsiteX28" fmla="*/ 504215 w 875754"/>
                  <a:gd name="connsiteY28" fmla="*/ 509882 h 1650011"/>
                  <a:gd name="connsiteX29" fmla="*/ 573270 w 875754"/>
                  <a:gd name="connsiteY29" fmla="*/ 497975 h 1650011"/>
                  <a:gd name="connsiteX30" fmla="*/ 487547 w 875754"/>
                  <a:gd name="connsiteY30" fmla="*/ 409868 h 1650011"/>
                  <a:gd name="connsiteX31" fmla="*/ 416108 w 875754"/>
                  <a:gd name="connsiteY31" fmla="*/ 414633 h 1650011"/>
                  <a:gd name="connsiteX32" fmla="*/ 485166 w 875754"/>
                  <a:gd name="connsiteY32" fmla="*/ 393199 h 1650011"/>
                  <a:gd name="connsiteX33" fmla="*/ 582797 w 875754"/>
                  <a:gd name="connsiteY33" fmla="*/ 405105 h 1650011"/>
                  <a:gd name="connsiteX34" fmla="*/ 523266 w 875754"/>
                  <a:gd name="connsiteY34" fmla="*/ 376531 h 1650011"/>
                  <a:gd name="connsiteX35" fmla="*/ 599466 w 875754"/>
                  <a:gd name="connsiteY35" fmla="*/ 352719 h 1650011"/>
                  <a:gd name="connsiteX36" fmla="*/ 549458 w 875754"/>
                  <a:gd name="connsiteY36" fmla="*/ 324144 h 1650011"/>
                  <a:gd name="connsiteX37" fmla="*/ 620897 w 875754"/>
                  <a:gd name="connsiteY37" fmla="*/ 286043 h 1650011"/>
                  <a:gd name="connsiteX38" fmla="*/ 551841 w 875754"/>
                  <a:gd name="connsiteY38" fmla="*/ 271757 h 1650011"/>
                  <a:gd name="connsiteX39" fmla="*/ 616134 w 875754"/>
                  <a:gd name="connsiteY39" fmla="*/ 245563 h 1650011"/>
                  <a:gd name="connsiteX40" fmla="*/ 642329 w 875754"/>
                  <a:gd name="connsiteY40" fmla="*/ 216988 h 1650011"/>
                  <a:gd name="connsiteX41" fmla="*/ 599466 w 875754"/>
                  <a:gd name="connsiteY41" fmla="*/ 216988 h 1650011"/>
                  <a:gd name="connsiteX42" fmla="*/ 656616 w 875754"/>
                  <a:gd name="connsiteY42" fmla="*/ 186032 h 1650011"/>
                  <a:gd name="connsiteX43" fmla="*/ 694715 w 875754"/>
                  <a:gd name="connsiteY43" fmla="*/ 136025 h 1650011"/>
                  <a:gd name="connsiteX44" fmla="*/ 680427 w 875754"/>
                  <a:gd name="connsiteY44" fmla="*/ 90782 h 1650011"/>
                  <a:gd name="connsiteX45" fmla="*/ 709003 w 875754"/>
                  <a:gd name="connsiteY45" fmla="*/ 102689 h 1650011"/>
                  <a:gd name="connsiteX46" fmla="*/ 696823 w 875754"/>
                  <a:gd name="connsiteY46" fmla="*/ 1564 h 1650011"/>
                  <a:gd name="connsiteX47" fmla="*/ 316096 w 875754"/>
                  <a:gd name="connsiteY47" fmla="*/ 336051 h 1650011"/>
                  <a:gd name="connsiteX48" fmla="*/ 299691 w 875754"/>
                  <a:gd name="connsiteY48" fmla="*/ 329712 h 1650011"/>
                  <a:gd name="connsiteX49" fmla="*/ 599603 w 875754"/>
                  <a:gd name="connsiteY49" fmla="*/ 55448 h 1650011"/>
                  <a:gd name="connsiteX0" fmla="*/ 599603 w 875754"/>
                  <a:gd name="connsiteY0" fmla="*/ 55448 h 1650011"/>
                  <a:gd name="connsiteX1" fmla="*/ 405902 w 875754"/>
                  <a:gd name="connsiteY1" fmla="*/ 191318 h 1650011"/>
                  <a:gd name="connsiteX2" fmla="*/ 270516 w 875754"/>
                  <a:gd name="connsiteY2" fmla="*/ 322581 h 1650011"/>
                  <a:gd name="connsiteX3" fmla="*/ 275529 w 875754"/>
                  <a:gd name="connsiteY3" fmla="*/ 646454 h 1650011"/>
                  <a:gd name="connsiteX4" fmla="*/ 273963 w 875754"/>
                  <a:gd name="connsiteY4" fmla="*/ 1009649 h 1650011"/>
                  <a:gd name="connsiteX5" fmla="*/ 195633 w 875754"/>
                  <a:gd name="connsiteY5" fmla="*/ 1224007 h 1650011"/>
                  <a:gd name="connsiteX6" fmla="*/ 8372 w 875754"/>
                  <a:gd name="connsiteY6" fmla="*/ 1601287 h 1650011"/>
                  <a:gd name="connsiteX7" fmla="*/ 499315 w 875754"/>
                  <a:gd name="connsiteY7" fmla="*/ 1616121 h 1650011"/>
                  <a:gd name="connsiteX8" fmla="*/ 628740 w 875754"/>
                  <a:gd name="connsiteY8" fmla="*/ 1238318 h 1650011"/>
                  <a:gd name="connsiteX9" fmla="*/ 718529 w 875754"/>
                  <a:gd name="connsiteY9" fmla="*/ 1093287 h 1650011"/>
                  <a:gd name="connsiteX10" fmla="*/ 749486 w 875754"/>
                  <a:gd name="connsiteY10" fmla="*/ 1033755 h 1650011"/>
                  <a:gd name="connsiteX11" fmla="*/ 632804 w 875754"/>
                  <a:gd name="connsiteY11" fmla="*/ 1012325 h 1650011"/>
                  <a:gd name="connsiteX12" fmla="*/ 800033 w 875754"/>
                  <a:gd name="connsiteY12" fmla="*/ 666749 h 1650011"/>
                  <a:gd name="connsiteX13" fmla="*/ 809696 w 875754"/>
                  <a:gd name="connsiteY13" fmla="*/ 498906 h 1650011"/>
                  <a:gd name="connsiteX14" fmla="*/ 863784 w 875754"/>
                  <a:gd name="connsiteY14" fmla="*/ 286044 h 1650011"/>
                  <a:gd name="connsiteX15" fmla="*/ 875691 w 875754"/>
                  <a:gd name="connsiteY15" fmla="*/ 159838 h 1650011"/>
                  <a:gd name="connsiteX16" fmla="*/ 827860 w 875754"/>
                  <a:gd name="connsiteY16" fmla="*/ 238736 h 1650011"/>
                  <a:gd name="connsiteX17" fmla="*/ 728053 w 875754"/>
                  <a:gd name="connsiteY17" fmla="*/ 219370 h 1650011"/>
                  <a:gd name="connsiteX18" fmla="*/ 730435 w 875754"/>
                  <a:gd name="connsiteY18" fmla="*/ 107449 h 1650011"/>
                  <a:gd name="connsiteX19" fmla="*/ 675666 w 875754"/>
                  <a:gd name="connsiteY19" fmla="*/ 236038 h 1650011"/>
                  <a:gd name="connsiteX20" fmla="*/ 611370 w 875754"/>
                  <a:gd name="connsiteY20" fmla="*/ 443208 h 1650011"/>
                  <a:gd name="connsiteX21" fmla="*/ 451829 w 875754"/>
                  <a:gd name="connsiteY21" fmla="*/ 733718 h 1650011"/>
                  <a:gd name="connsiteX22" fmla="*/ 494689 w 875754"/>
                  <a:gd name="connsiteY22" fmla="*/ 671805 h 1650011"/>
                  <a:gd name="connsiteX23" fmla="*/ 482783 w 875754"/>
                  <a:gd name="connsiteY23" fmla="*/ 633706 h 1650011"/>
                  <a:gd name="connsiteX24" fmla="*/ 549458 w 875754"/>
                  <a:gd name="connsiteY24" fmla="*/ 590844 h 1650011"/>
                  <a:gd name="connsiteX25" fmla="*/ 489928 w 875754"/>
                  <a:gd name="connsiteY25" fmla="*/ 576557 h 1650011"/>
                  <a:gd name="connsiteX26" fmla="*/ 492309 w 875754"/>
                  <a:gd name="connsiteY26" fmla="*/ 545600 h 1650011"/>
                  <a:gd name="connsiteX27" fmla="*/ 551840 w 875754"/>
                  <a:gd name="connsiteY27" fmla="*/ 519407 h 1650011"/>
                  <a:gd name="connsiteX28" fmla="*/ 504215 w 875754"/>
                  <a:gd name="connsiteY28" fmla="*/ 509882 h 1650011"/>
                  <a:gd name="connsiteX29" fmla="*/ 573270 w 875754"/>
                  <a:gd name="connsiteY29" fmla="*/ 497975 h 1650011"/>
                  <a:gd name="connsiteX30" fmla="*/ 487547 w 875754"/>
                  <a:gd name="connsiteY30" fmla="*/ 409868 h 1650011"/>
                  <a:gd name="connsiteX31" fmla="*/ 416108 w 875754"/>
                  <a:gd name="connsiteY31" fmla="*/ 414633 h 1650011"/>
                  <a:gd name="connsiteX32" fmla="*/ 485166 w 875754"/>
                  <a:gd name="connsiteY32" fmla="*/ 393199 h 1650011"/>
                  <a:gd name="connsiteX33" fmla="*/ 582797 w 875754"/>
                  <a:gd name="connsiteY33" fmla="*/ 405105 h 1650011"/>
                  <a:gd name="connsiteX34" fmla="*/ 523266 w 875754"/>
                  <a:gd name="connsiteY34" fmla="*/ 376531 h 1650011"/>
                  <a:gd name="connsiteX35" fmla="*/ 599466 w 875754"/>
                  <a:gd name="connsiteY35" fmla="*/ 352719 h 1650011"/>
                  <a:gd name="connsiteX36" fmla="*/ 549458 w 875754"/>
                  <a:gd name="connsiteY36" fmla="*/ 324144 h 1650011"/>
                  <a:gd name="connsiteX37" fmla="*/ 620897 w 875754"/>
                  <a:gd name="connsiteY37" fmla="*/ 286043 h 1650011"/>
                  <a:gd name="connsiteX38" fmla="*/ 551841 w 875754"/>
                  <a:gd name="connsiteY38" fmla="*/ 271757 h 1650011"/>
                  <a:gd name="connsiteX39" fmla="*/ 616134 w 875754"/>
                  <a:gd name="connsiteY39" fmla="*/ 245563 h 1650011"/>
                  <a:gd name="connsiteX40" fmla="*/ 642329 w 875754"/>
                  <a:gd name="connsiteY40" fmla="*/ 216988 h 1650011"/>
                  <a:gd name="connsiteX41" fmla="*/ 599466 w 875754"/>
                  <a:gd name="connsiteY41" fmla="*/ 216988 h 1650011"/>
                  <a:gd name="connsiteX42" fmla="*/ 656616 w 875754"/>
                  <a:gd name="connsiteY42" fmla="*/ 186032 h 1650011"/>
                  <a:gd name="connsiteX43" fmla="*/ 694715 w 875754"/>
                  <a:gd name="connsiteY43" fmla="*/ 136025 h 1650011"/>
                  <a:gd name="connsiteX44" fmla="*/ 680427 w 875754"/>
                  <a:gd name="connsiteY44" fmla="*/ 90782 h 1650011"/>
                  <a:gd name="connsiteX45" fmla="*/ 709003 w 875754"/>
                  <a:gd name="connsiteY45" fmla="*/ 102689 h 1650011"/>
                  <a:gd name="connsiteX46" fmla="*/ 696823 w 875754"/>
                  <a:gd name="connsiteY46" fmla="*/ 1564 h 1650011"/>
                  <a:gd name="connsiteX47" fmla="*/ 316096 w 875754"/>
                  <a:gd name="connsiteY47" fmla="*/ 336051 h 1650011"/>
                  <a:gd name="connsiteX48" fmla="*/ 299691 w 875754"/>
                  <a:gd name="connsiteY48" fmla="*/ 329712 h 1650011"/>
                  <a:gd name="connsiteX49" fmla="*/ 599603 w 875754"/>
                  <a:gd name="connsiteY49" fmla="*/ 55448 h 1650011"/>
                  <a:gd name="connsiteX0" fmla="*/ 299691 w 875754"/>
                  <a:gd name="connsiteY0" fmla="*/ 329712 h 1650011"/>
                  <a:gd name="connsiteX1" fmla="*/ 405902 w 875754"/>
                  <a:gd name="connsiteY1" fmla="*/ 191318 h 1650011"/>
                  <a:gd name="connsiteX2" fmla="*/ 270516 w 875754"/>
                  <a:gd name="connsiteY2" fmla="*/ 322581 h 1650011"/>
                  <a:gd name="connsiteX3" fmla="*/ 275529 w 875754"/>
                  <a:gd name="connsiteY3" fmla="*/ 646454 h 1650011"/>
                  <a:gd name="connsiteX4" fmla="*/ 273963 w 875754"/>
                  <a:gd name="connsiteY4" fmla="*/ 1009649 h 1650011"/>
                  <a:gd name="connsiteX5" fmla="*/ 195633 w 875754"/>
                  <a:gd name="connsiteY5" fmla="*/ 1224007 h 1650011"/>
                  <a:gd name="connsiteX6" fmla="*/ 8372 w 875754"/>
                  <a:gd name="connsiteY6" fmla="*/ 1601287 h 1650011"/>
                  <a:gd name="connsiteX7" fmla="*/ 499315 w 875754"/>
                  <a:gd name="connsiteY7" fmla="*/ 1616121 h 1650011"/>
                  <a:gd name="connsiteX8" fmla="*/ 628740 w 875754"/>
                  <a:gd name="connsiteY8" fmla="*/ 1238318 h 1650011"/>
                  <a:gd name="connsiteX9" fmla="*/ 718529 w 875754"/>
                  <a:gd name="connsiteY9" fmla="*/ 1093287 h 1650011"/>
                  <a:gd name="connsiteX10" fmla="*/ 749486 w 875754"/>
                  <a:gd name="connsiteY10" fmla="*/ 1033755 h 1650011"/>
                  <a:gd name="connsiteX11" fmla="*/ 632804 w 875754"/>
                  <a:gd name="connsiteY11" fmla="*/ 1012325 h 1650011"/>
                  <a:gd name="connsiteX12" fmla="*/ 800033 w 875754"/>
                  <a:gd name="connsiteY12" fmla="*/ 666749 h 1650011"/>
                  <a:gd name="connsiteX13" fmla="*/ 809696 w 875754"/>
                  <a:gd name="connsiteY13" fmla="*/ 498906 h 1650011"/>
                  <a:gd name="connsiteX14" fmla="*/ 863784 w 875754"/>
                  <a:gd name="connsiteY14" fmla="*/ 286044 h 1650011"/>
                  <a:gd name="connsiteX15" fmla="*/ 875691 w 875754"/>
                  <a:gd name="connsiteY15" fmla="*/ 159838 h 1650011"/>
                  <a:gd name="connsiteX16" fmla="*/ 827860 w 875754"/>
                  <a:gd name="connsiteY16" fmla="*/ 238736 h 1650011"/>
                  <a:gd name="connsiteX17" fmla="*/ 728053 w 875754"/>
                  <a:gd name="connsiteY17" fmla="*/ 219370 h 1650011"/>
                  <a:gd name="connsiteX18" fmla="*/ 730435 w 875754"/>
                  <a:gd name="connsiteY18" fmla="*/ 107449 h 1650011"/>
                  <a:gd name="connsiteX19" fmla="*/ 675666 w 875754"/>
                  <a:gd name="connsiteY19" fmla="*/ 236038 h 1650011"/>
                  <a:gd name="connsiteX20" fmla="*/ 611370 w 875754"/>
                  <a:gd name="connsiteY20" fmla="*/ 443208 h 1650011"/>
                  <a:gd name="connsiteX21" fmla="*/ 451829 w 875754"/>
                  <a:gd name="connsiteY21" fmla="*/ 733718 h 1650011"/>
                  <a:gd name="connsiteX22" fmla="*/ 494689 w 875754"/>
                  <a:gd name="connsiteY22" fmla="*/ 671805 h 1650011"/>
                  <a:gd name="connsiteX23" fmla="*/ 482783 w 875754"/>
                  <a:gd name="connsiteY23" fmla="*/ 633706 h 1650011"/>
                  <a:gd name="connsiteX24" fmla="*/ 549458 w 875754"/>
                  <a:gd name="connsiteY24" fmla="*/ 590844 h 1650011"/>
                  <a:gd name="connsiteX25" fmla="*/ 489928 w 875754"/>
                  <a:gd name="connsiteY25" fmla="*/ 576557 h 1650011"/>
                  <a:gd name="connsiteX26" fmla="*/ 492309 w 875754"/>
                  <a:gd name="connsiteY26" fmla="*/ 545600 h 1650011"/>
                  <a:gd name="connsiteX27" fmla="*/ 551840 w 875754"/>
                  <a:gd name="connsiteY27" fmla="*/ 519407 h 1650011"/>
                  <a:gd name="connsiteX28" fmla="*/ 504215 w 875754"/>
                  <a:gd name="connsiteY28" fmla="*/ 509882 h 1650011"/>
                  <a:gd name="connsiteX29" fmla="*/ 573270 w 875754"/>
                  <a:gd name="connsiteY29" fmla="*/ 497975 h 1650011"/>
                  <a:gd name="connsiteX30" fmla="*/ 487547 w 875754"/>
                  <a:gd name="connsiteY30" fmla="*/ 409868 h 1650011"/>
                  <a:gd name="connsiteX31" fmla="*/ 416108 w 875754"/>
                  <a:gd name="connsiteY31" fmla="*/ 414633 h 1650011"/>
                  <a:gd name="connsiteX32" fmla="*/ 485166 w 875754"/>
                  <a:gd name="connsiteY32" fmla="*/ 393199 h 1650011"/>
                  <a:gd name="connsiteX33" fmla="*/ 582797 w 875754"/>
                  <a:gd name="connsiteY33" fmla="*/ 405105 h 1650011"/>
                  <a:gd name="connsiteX34" fmla="*/ 523266 w 875754"/>
                  <a:gd name="connsiteY34" fmla="*/ 376531 h 1650011"/>
                  <a:gd name="connsiteX35" fmla="*/ 599466 w 875754"/>
                  <a:gd name="connsiteY35" fmla="*/ 352719 h 1650011"/>
                  <a:gd name="connsiteX36" fmla="*/ 549458 w 875754"/>
                  <a:gd name="connsiteY36" fmla="*/ 324144 h 1650011"/>
                  <a:gd name="connsiteX37" fmla="*/ 620897 w 875754"/>
                  <a:gd name="connsiteY37" fmla="*/ 286043 h 1650011"/>
                  <a:gd name="connsiteX38" fmla="*/ 551841 w 875754"/>
                  <a:gd name="connsiteY38" fmla="*/ 271757 h 1650011"/>
                  <a:gd name="connsiteX39" fmla="*/ 616134 w 875754"/>
                  <a:gd name="connsiteY39" fmla="*/ 245563 h 1650011"/>
                  <a:gd name="connsiteX40" fmla="*/ 642329 w 875754"/>
                  <a:gd name="connsiteY40" fmla="*/ 216988 h 1650011"/>
                  <a:gd name="connsiteX41" fmla="*/ 599466 w 875754"/>
                  <a:gd name="connsiteY41" fmla="*/ 216988 h 1650011"/>
                  <a:gd name="connsiteX42" fmla="*/ 656616 w 875754"/>
                  <a:gd name="connsiteY42" fmla="*/ 186032 h 1650011"/>
                  <a:gd name="connsiteX43" fmla="*/ 694715 w 875754"/>
                  <a:gd name="connsiteY43" fmla="*/ 136025 h 1650011"/>
                  <a:gd name="connsiteX44" fmla="*/ 680427 w 875754"/>
                  <a:gd name="connsiteY44" fmla="*/ 90782 h 1650011"/>
                  <a:gd name="connsiteX45" fmla="*/ 709003 w 875754"/>
                  <a:gd name="connsiteY45" fmla="*/ 102689 h 1650011"/>
                  <a:gd name="connsiteX46" fmla="*/ 696823 w 875754"/>
                  <a:gd name="connsiteY46" fmla="*/ 1564 h 1650011"/>
                  <a:gd name="connsiteX47" fmla="*/ 316096 w 875754"/>
                  <a:gd name="connsiteY47" fmla="*/ 336051 h 1650011"/>
                  <a:gd name="connsiteX48" fmla="*/ 299691 w 875754"/>
                  <a:gd name="connsiteY48" fmla="*/ 329712 h 1650011"/>
                  <a:gd name="connsiteX0" fmla="*/ 299691 w 875754"/>
                  <a:gd name="connsiteY0" fmla="*/ 329712 h 1650011"/>
                  <a:gd name="connsiteX1" fmla="*/ 270516 w 875754"/>
                  <a:gd name="connsiteY1" fmla="*/ 322581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47" fmla="*/ 299691 w 875754"/>
                  <a:gd name="connsiteY47" fmla="*/ 329712 h 1650011"/>
                  <a:gd name="connsiteX0" fmla="*/ 316096 w 875754"/>
                  <a:gd name="connsiteY0" fmla="*/ 336051 h 1650011"/>
                  <a:gd name="connsiteX1" fmla="*/ 270516 w 875754"/>
                  <a:gd name="connsiteY1" fmla="*/ 322581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258610 w 875754"/>
                  <a:gd name="connsiteY1" fmla="*/ 394018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272898 w 875754"/>
                  <a:gd name="connsiteY1" fmla="*/ 453549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275529 w 875754"/>
                  <a:gd name="connsiteY1" fmla="*/ 646454 h 1650011"/>
                  <a:gd name="connsiteX2" fmla="*/ 273963 w 875754"/>
                  <a:gd name="connsiteY2" fmla="*/ 1009649 h 1650011"/>
                  <a:gd name="connsiteX3" fmla="*/ 195633 w 875754"/>
                  <a:gd name="connsiteY3" fmla="*/ 1224007 h 1650011"/>
                  <a:gd name="connsiteX4" fmla="*/ 8372 w 875754"/>
                  <a:gd name="connsiteY4" fmla="*/ 1601287 h 1650011"/>
                  <a:gd name="connsiteX5" fmla="*/ 499315 w 875754"/>
                  <a:gd name="connsiteY5" fmla="*/ 1616121 h 1650011"/>
                  <a:gd name="connsiteX6" fmla="*/ 628740 w 875754"/>
                  <a:gd name="connsiteY6" fmla="*/ 1238318 h 1650011"/>
                  <a:gd name="connsiteX7" fmla="*/ 718529 w 875754"/>
                  <a:gd name="connsiteY7" fmla="*/ 1093287 h 1650011"/>
                  <a:gd name="connsiteX8" fmla="*/ 749486 w 875754"/>
                  <a:gd name="connsiteY8" fmla="*/ 1033755 h 1650011"/>
                  <a:gd name="connsiteX9" fmla="*/ 632804 w 875754"/>
                  <a:gd name="connsiteY9" fmla="*/ 1012325 h 1650011"/>
                  <a:gd name="connsiteX10" fmla="*/ 800033 w 875754"/>
                  <a:gd name="connsiteY10" fmla="*/ 666749 h 1650011"/>
                  <a:gd name="connsiteX11" fmla="*/ 809696 w 875754"/>
                  <a:gd name="connsiteY11" fmla="*/ 498906 h 1650011"/>
                  <a:gd name="connsiteX12" fmla="*/ 863784 w 875754"/>
                  <a:gd name="connsiteY12" fmla="*/ 286044 h 1650011"/>
                  <a:gd name="connsiteX13" fmla="*/ 875691 w 875754"/>
                  <a:gd name="connsiteY13" fmla="*/ 159838 h 1650011"/>
                  <a:gd name="connsiteX14" fmla="*/ 827860 w 875754"/>
                  <a:gd name="connsiteY14" fmla="*/ 238736 h 1650011"/>
                  <a:gd name="connsiteX15" fmla="*/ 728053 w 875754"/>
                  <a:gd name="connsiteY15" fmla="*/ 219370 h 1650011"/>
                  <a:gd name="connsiteX16" fmla="*/ 730435 w 875754"/>
                  <a:gd name="connsiteY16" fmla="*/ 107449 h 1650011"/>
                  <a:gd name="connsiteX17" fmla="*/ 675666 w 875754"/>
                  <a:gd name="connsiteY17" fmla="*/ 236038 h 1650011"/>
                  <a:gd name="connsiteX18" fmla="*/ 611370 w 875754"/>
                  <a:gd name="connsiteY18" fmla="*/ 443208 h 1650011"/>
                  <a:gd name="connsiteX19" fmla="*/ 451829 w 875754"/>
                  <a:gd name="connsiteY19" fmla="*/ 733718 h 1650011"/>
                  <a:gd name="connsiteX20" fmla="*/ 494689 w 875754"/>
                  <a:gd name="connsiteY20" fmla="*/ 671805 h 1650011"/>
                  <a:gd name="connsiteX21" fmla="*/ 482783 w 875754"/>
                  <a:gd name="connsiteY21" fmla="*/ 633706 h 1650011"/>
                  <a:gd name="connsiteX22" fmla="*/ 549458 w 875754"/>
                  <a:gd name="connsiteY22" fmla="*/ 590844 h 1650011"/>
                  <a:gd name="connsiteX23" fmla="*/ 489928 w 875754"/>
                  <a:gd name="connsiteY23" fmla="*/ 576557 h 1650011"/>
                  <a:gd name="connsiteX24" fmla="*/ 492309 w 875754"/>
                  <a:gd name="connsiteY24" fmla="*/ 545600 h 1650011"/>
                  <a:gd name="connsiteX25" fmla="*/ 551840 w 875754"/>
                  <a:gd name="connsiteY25" fmla="*/ 519407 h 1650011"/>
                  <a:gd name="connsiteX26" fmla="*/ 504215 w 875754"/>
                  <a:gd name="connsiteY26" fmla="*/ 509882 h 1650011"/>
                  <a:gd name="connsiteX27" fmla="*/ 573270 w 875754"/>
                  <a:gd name="connsiteY27" fmla="*/ 497975 h 1650011"/>
                  <a:gd name="connsiteX28" fmla="*/ 487547 w 875754"/>
                  <a:gd name="connsiteY28" fmla="*/ 409868 h 1650011"/>
                  <a:gd name="connsiteX29" fmla="*/ 416108 w 875754"/>
                  <a:gd name="connsiteY29" fmla="*/ 414633 h 1650011"/>
                  <a:gd name="connsiteX30" fmla="*/ 485166 w 875754"/>
                  <a:gd name="connsiteY30" fmla="*/ 393199 h 1650011"/>
                  <a:gd name="connsiteX31" fmla="*/ 582797 w 875754"/>
                  <a:gd name="connsiteY31" fmla="*/ 405105 h 1650011"/>
                  <a:gd name="connsiteX32" fmla="*/ 523266 w 875754"/>
                  <a:gd name="connsiteY32" fmla="*/ 376531 h 1650011"/>
                  <a:gd name="connsiteX33" fmla="*/ 599466 w 875754"/>
                  <a:gd name="connsiteY33" fmla="*/ 352719 h 1650011"/>
                  <a:gd name="connsiteX34" fmla="*/ 549458 w 875754"/>
                  <a:gd name="connsiteY34" fmla="*/ 324144 h 1650011"/>
                  <a:gd name="connsiteX35" fmla="*/ 620897 w 875754"/>
                  <a:gd name="connsiteY35" fmla="*/ 286043 h 1650011"/>
                  <a:gd name="connsiteX36" fmla="*/ 551841 w 875754"/>
                  <a:gd name="connsiteY36" fmla="*/ 271757 h 1650011"/>
                  <a:gd name="connsiteX37" fmla="*/ 616134 w 875754"/>
                  <a:gd name="connsiteY37" fmla="*/ 245563 h 1650011"/>
                  <a:gd name="connsiteX38" fmla="*/ 642329 w 875754"/>
                  <a:gd name="connsiteY38" fmla="*/ 216988 h 1650011"/>
                  <a:gd name="connsiteX39" fmla="*/ 599466 w 875754"/>
                  <a:gd name="connsiteY39" fmla="*/ 216988 h 1650011"/>
                  <a:gd name="connsiteX40" fmla="*/ 656616 w 875754"/>
                  <a:gd name="connsiteY40" fmla="*/ 186032 h 1650011"/>
                  <a:gd name="connsiteX41" fmla="*/ 694715 w 875754"/>
                  <a:gd name="connsiteY41" fmla="*/ 136025 h 1650011"/>
                  <a:gd name="connsiteX42" fmla="*/ 680427 w 875754"/>
                  <a:gd name="connsiteY42" fmla="*/ 90782 h 1650011"/>
                  <a:gd name="connsiteX43" fmla="*/ 709003 w 875754"/>
                  <a:gd name="connsiteY43" fmla="*/ 102689 h 1650011"/>
                  <a:gd name="connsiteX44" fmla="*/ 696823 w 875754"/>
                  <a:gd name="connsiteY44" fmla="*/ 1564 h 1650011"/>
                  <a:gd name="connsiteX45" fmla="*/ 316096 w 875754"/>
                  <a:gd name="connsiteY45" fmla="*/ 336051 h 1650011"/>
                  <a:gd name="connsiteX0" fmla="*/ 316096 w 875754"/>
                  <a:gd name="connsiteY0" fmla="*/ 336051 h 1650011"/>
                  <a:gd name="connsiteX1" fmla="*/ 275529 w 875754"/>
                  <a:gd name="connsiteY1" fmla="*/ 646454 h 1650011"/>
                  <a:gd name="connsiteX2" fmla="*/ 273963 w 875754"/>
                  <a:gd name="connsiteY2" fmla="*/ 1009649 h 1650011"/>
                  <a:gd name="connsiteX3" fmla="*/ 195633 w 875754"/>
                  <a:gd name="connsiteY3" fmla="*/ 1224007 h 1650011"/>
                  <a:gd name="connsiteX4" fmla="*/ 8372 w 875754"/>
                  <a:gd name="connsiteY4" fmla="*/ 1601287 h 1650011"/>
                  <a:gd name="connsiteX5" fmla="*/ 499315 w 875754"/>
                  <a:gd name="connsiteY5" fmla="*/ 1616121 h 1650011"/>
                  <a:gd name="connsiteX6" fmla="*/ 628740 w 875754"/>
                  <a:gd name="connsiteY6" fmla="*/ 1238318 h 1650011"/>
                  <a:gd name="connsiteX7" fmla="*/ 718529 w 875754"/>
                  <a:gd name="connsiteY7" fmla="*/ 1093287 h 1650011"/>
                  <a:gd name="connsiteX8" fmla="*/ 749486 w 875754"/>
                  <a:gd name="connsiteY8" fmla="*/ 1033755 h 1650011"/>
                  <a:gd name="connsiteX9" fmla="*/ 632804 w 875754"/>
                  <a:gd name="connsiteY9" fmla="*/ 1012325 h 1650011"/>
                  <a:gd name="connsiteX10" fmla="*/ 800033 w 875754"/>
                  <a:gd name="connsiteY10" fmla="*/ 666749 h 1650011"/>
                  <a:gd name="connsiteX11" fmla="*/ 809696 w 875754"/>
                  <a:gd name="connsiteY11" fmla="*/ 498906 h 1650011"/>
                  <a:gd name="connsiteX12" fmla="*/ 863784 w 875754"/>
                  <a:gd name="connsiteY12" fmla="*/ 286044 h 1650011"/>
                  <a:gd name="connsiteX13" fmla="*/ 875691 w 875754"/>
                  <a:gd name="connsiteY13" fmla="*/ 159838 h 1650011"/>
                  <a:gd name="connsiteX14" fmla="*/ 827860 w 875754"/>
                  <a:gd name="connsiteY14" fmla="*/ 238736 h 1650011"/>
                  <a:gd name="connsiteX15" fmla="*/ 728053 w 875754"/>
                  <a:gd name="connsiteY15" fmla="*/ 219370 h 1650011"/>
                  <a:gd name="connsiteX16" fmla="*/ 730435 w 875754"/>
                  <a:gd name="connsiteY16" fmla="*/ 107449 h 1650011"/>
                  <a:gd name="connsiteX17" fmla="*/ 675666 w 875754"/>
                  <a:gd name="connsiteY17" fmla="*/ 236038 h 1650011"/>
                  <a:gd name="connsiteX18" fmla="*/ 611370 w 875754"/>
                  <a:gd name="connsiteY18" fmla="*/ 443208 h 1650011"/>
                  <a:gd name="connsiteX19" fmla="*/ 451829 w 875754"/>
                  <a:gd name="connsiteY19" fmla="*/ 733718 h 1650011"/>
                  <a:gd name="connsiteX20" fmla="*/ 494689 w 875754"/>
                  <a:gd name="connsiteY20" fmla="*/ 671805 h 1650011"/>
                  <a:gd name="connsiteX21" fmla="*/ 482783 w 875754"/>
                  <a:gd name="connsiteY21" fmla="*/ 633706 h 1650011"/>
                  <a:gd name="connsiteX22" fmla="*/ 549458 w 875754"/>
                  <a:gd name="connsiteY22" fmla="*/ 590844 h 1650011"/>
                  <a:gd name="connsiteX23" fmla="*/ 489928 w 875754"/>
                  <a:gd name="connsiteY23" fmla="*/ 576557 h 1650011"/>
                  <a:gd name="connsiteX24" fmla="*/ 492309 w 875754"/>
                  <a:gd name="connsiteY24" fmla="*/ 545600 h 1650011"/>
                  <a:gd name="connsiteX25" fmla="*/ 551840 w 875754"/>
                  <a:gd name="connsiteY25" fmla="*/ 519407 h 1650011"/>
                  <a:gd name="connsiteX26" fmla="*/ 504215 w 875754"/>
                  <a:gd name="connsiteY26" fmla="*/ 509882 h 1650011"/>
                  <a:gd name="connsiteX27" fmla="*/ 573270 w 875754"/>
                  <a:gd name="connsiteY27" fmla="*/ 497975 h 1650011"/>
                  <a:gd name="connsiteX28" fmla="*/ 487547 w 875754"/>
                  <a:gd name="connsiteY28" fmla="*/ 409868 h 1650011"/>
                  <a:gd name="connsiteX29" fmla="*/ 416108 w 875754"/>
                  <a:gd name="connsiteY29" fmla="*/ 414633 h 1650011"/>
                  <a:gd name="connsiteX30" fmla="*/ 485166 w 875754"/>
                  <a:gd name="connsiteY30" fmla="*/ 393199 h 1650011"/>
                  <a:gd name="connsiteX31" fmla="*/ 582797 w 875754"/>
                  <a:gd name="connsiteY31" fmla="*/ 405105 h 1650011"/>
                  <a:gd name="connsiteX32" fmla="*/ 523266 w 875754"/>
                  <a:gd name="connsiteY32" fmla="*/ 376531 h 1650011"/>
                  <a:gd name="connsiteX33" fmla="*/ 599466 w 875754"/>
                  <a:gd name="connsiteY33" fmla="*/ 352719 h 1650011"/>
                  <a:gd name="connsiteX34" fmla="*/ 549458 w 875754"/>
                  <a:gd name="connsiteY34" fmla="*/ 324144 h 1650011"/>
                  <a:gd name="connsiteX35" fmla="*/ 620897 w 875754"/>
                  <a:gd name="connsiteY35" fmla="*/ 286043 h 1650011"/>
                  <a:gd name="connsiteX36" fmla="*/ 551841 w 875754"/>
                  <a:gd name="connsiteY36" fmla="*/ 271757 h 1650011"/>
                  <a:gd name="connsiteX37" fmla="*/ 616134 w 875754"/>
                  <a:gd name="connsiteY37" fmla="*/ 245563 h 1650011"/>
                  <a:gd name="connsiteX38" fmla="*/ 642329 w 875754"/>
                  <a:gd name="connsiteY38" fmla="*/ 216988 h 1650011"/>
                  <a:gd name="connsiteX39" fmla="*/ 599466 w 875754"/>
                  <a:gd name="connsiteY39" fmla="*/ 216988 h 1650011"/>
                  <a:gd name="connsiteX40" fmla="*/ 656616 w 875754"/>
                  <a:gd name="connsiteY40" fmla="*/ 186032 h 1650011"/>
                  <a:gd name="connsiteX41" fmla="*/ 694715 w 875754"/>
                  <a:gd name="connsiteY41" fmla="*/ 136025 h 1650011"/>
                  <a:gd name="connsiteX42" fmla="*/ 680427 w 875754"/>
                  <a:gd name="connsiteY42" fmla="*/ 90782 h 1650011"/>
                  <a:gd name="connsiteX43" fmla="*/ 709003 w 875754"/>
                  <a:gd name="connsiteY43" fmla="*/ 102689 h 1650011"/>
                  <a:gd name="connsiteX44" fmla="*/ 696823 w 875754"/>
                  <a:gd name="connsiteY44" fmla="*/ 1564 h 1650011"/>
                  <a:gd name="connsiteX45" fmla="*/ 316096 w 875754"/>
                  <a:gd name="connsiteY45" fmla="*/ 336051 h 1650011"/>
                  <a:gd name="connsiteX0" fmla="*/ 316096 w 875754"/>
                  <a:gd name="connsiteY0" fmla="*/ 336051 h 1650011"/>
                  <a:gd name="connsiteX1" fmla="*/ 285140 w 875754"/>
                  <a:gd name="connsiteY1" fmla="*/ 419393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189890 w 875754"/>
                  <a:gd name="connsiteY1" fmla="*/ 417011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189890 w 875754"/>
                  <a:gd name="connsiteY1" fmla="*/ 417011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273234 w 875754"/>
                  <a:gd name="connsiteY1" fmla="*/ 393198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273234 w 875754"/>
                  <a:gd name="connsiteY1" fmla="*/ 393198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273234 w 875754"/>
                  <a:gd name="connsiteY1" fmla="*/ 393198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273234 w 875754"/>
                  <a:gd name="connsiteY1" fmla="*/ 426535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  <a:gd name="connsiteX0" fmla="*/ 316096 w 875754"/>
                  <a:gd name="connsiteY0" fmla="*/ 336051 h 1650011"/>
                  <a:gd name="connsiteX1" fmla="*/ 273234 w 875754"/>
                  <a:gd name="connsiteY1" fmla="*/ 426535 h 1650011"/>
                  <a:gd name="connsiteX2" fmla="*/ 275529 w 875754"/>
                  <a:gd name="connsiteY2" fmla="*/ 646454 h 1650011"/>
                  <a:gd name="connsiteX3" fmla="*/ 273963 w 875754"/>
                  <a:gd name="connsiteY3" fmla="*/ 1009649 h 1650011"/>
                  <a:gd name="connsiteX4" fmla="*/ 195633 w 875754"/>
                  <a:gd name="connsiteY4" fmla="*/ 1224007 h 1650011"/>
                  <a:gd name="connsiteX5" fmla="*/ 8372 w 875754"/>
                  <a:gd name="connsiteY5" fmla="*/ 1601287 h 1650011"/>
                  <a:gd name="connsiteX6" fmla="*/ 499315 w 875754"/>
                  <a:gd name="connsiteY6" fmla="*/ 1616121 h 1650011"/>
                  <a:gd name="connsiteX7" fmla="*/ 628740 w 875754"/>
                  <a:gd name="connsiteY7" fmla="*/ 1238318 h 1650011"/>
                  <a:gd name="connsiteX8" fmla="*/ 718529 w 875754"/>
                  <a:gd name="connsiteY8" fmla="*/ 1093287 h 1650011"/>
                  <a:gd name="connsiteX9" fmla="*/ 749486 w 875754"/>
                  <a:gd name="connsiteY9" fmla="*/ 1033755 h 1650011"/>
                  <a:gd name="connsiteX10" fmla="*/ 632804 w 875754"/>
                  <a:gd name="connsiteY10" fmla="*/ 1012325 h 1650011"/>
                  <a:gd name="connsiteX11" fmla="*/ 800033 w 875754"/>
                  <a:gd name="connsiteY11" fmla="*/ 666749 h 1650011"/>
                  <a:gd name="connsiteX12" fmla="*/ 809696 w 875754"/>
                  <a:gd name="connsiteY12" fmla="*/ 498906 h 1650011"/>
                  <a:gd name="connsiteX13" fmla="*/ 863784 w 875754"/>
                  <a:gd name="connsiteY13" fmla="*/ 286044 h 1650011"/>
                  <a:gd name="connsiteX14" fmla="*/ 875691 w 875754"/>
                  <a:gd name="connsiteY14" fmla="*/ 159838 h 1650011"/>
                  <a:gd name="connsiteX15" fmla="*/ 827860 w 875754"/>
                  <a:gd name="connsiteY15" fmla="*/ 238736 h 1650011"/>
                  <a:gd name="connsiteX16" fmla="*/ 728053 w 875754"/>
                  <a:gd name="connsiteY16" fmla="*/ 219370 h 1650011"/>
                  <a:gd name="connsiteX17" fmla="*/ 730435 w 875754"/>
                  <a:gd name="connsiteY17" fmla="*/ 107449 h 1650011"/>
                  <a:gd name="connsiteX18" fmla="*/ 675666 w 875754"/>
                  <a:gd name="connsiteY18" fmla="*/ 236038 h 1650011"/>
                  <a:gd name="connsiteX19" fmla="*/ 611370 w 875754"/>
                  <a:gd name="connsiteY19" fmla="*/ 443208 h 1650011"/>
                  <a:gd name="connsiteX20" fmla="*/ 451829 w 875754"/>
                  <a:gd name="connsiteY20" fmla="*/ 733718 h 1650011"/>
                  <a:gd name="connsiteX21" fmla="*/ 494689 w 875754"/>
                  <a:gd name="connsiteY21" fmla="*/ 671805 h 1650011"/>
                  <a:gd name="connsiteX22" fmla="*/ 482783 w 875754"/>
                  <a:gd name="connsiteY22" fmla="*/ 633706 h 1650011"/>
                  <a:gd name="connsiteX23" fmla="*/ 549458 w 875754"/>
                  <a:gd name="connsiteY23" fmla="*/ 590844 h 1650011"/>
                  <a:gd name="connsiteX24" fmla="*/ 489928 w 875754"/>
                  <a:gd name="connsiteY24" fmla="*/ 576557 h 1650011"/>
                  <a:gd name="connsiteX25" fmla="*/ 492309 w 875754"/>
                  <a:gd name="connsiteY25" fmla="*/ 545600 h 1650011"/>
                  <a:gd name="connsiteX26" fmla="*/ 551840 w 875754"/>
                  <a:gd name="connsiteY26" fmla="*/ 519407 h 1650011"/>
                  <a:gd name="connsiteX27" fmla="*/ 504215 w 875754"/>
                  <a:gd name="connsiteY27" fmla="*/ 509882 h 1650011"/>
                  <a:gd name="connsiteX28" fmla="*/ 573270 w 875754"/>
                  <a:gd name="connsiteY28" fmla="*/ 497975 h 1650011"/>
                  <a:gd name="connsiteX29" fmla="*/ 487547 w 875754"/>
                  <a:gd name="connsiteY29" fmla="*/ 409868 h 1650011"/>
                  <a:gd name="connsiteX30" fmla="*/ 416108 w 875754"/>
                  <a:gd name="connsiteY30" fmla="*/ 414633 h 1650011"/>
                  <a:gd name="connsiteX31" fmla="*/ 485166 w 875754"/>
                  <a:gd name="connsiteY31" fmla="*/ 393199 h 1650011"/>
                  <a:gd name="connsiteX32" fmla="*/ 582797 w 875754"/>
                  <a:gd name="connsiteY32" fmla="*/ 405105 h 1650011"/>
                  <a:gd name="connsiteX33" fmla="*/ 523266 w 875754"/>
                  <a:gd name="connsiteY33" fmla="*/ 376531 h 1650011"/>
                  <a:gd name="connsiteX34" fmla="*/ 599466 w 875754"/>
                  <a:gd name="connsiteY34" fmla="*/ 352719 h 1650011"/>
                  <a:gd name="connsiteX35" fmla="*/ 549458 w 875754"/>
                  <a:gd name="connsiteY35" fmla="*/ 324144 h 1650011"/>
                  <a:gd name="connsiteX36" fmla="*/ 620897 w 875754"/>
                  <a:gd name="connsiteY36" fmla="*/ 286043 h 1650011"/>
                  <a:gd name="connsiteX37" fmla="*/ 551841 w 875754"/>
                  <a:gd name="connsiteY37" fmla="*/ 271757 h 1650011"/>
                  <a:gd name="connsiteX38" fmla="*/ 616134 w 875754"/>
                  <a:gd name="connsiteY38" fmla="*/ 245563 h 1650011"/>
                  <a:gd name="connsiteX39" fmla="*/ 642329 w 875754"/>
                  <a:gd name="connsiteY39" fmla="*/ 216988 h 1650011"/>
                  <a:gd name="connsiteX40" fmla="*/ 599466 w 875754"/>
                  <a:gd name="connsiteY40" fmla="*/ 216988 h 1650011"/>
                  <a:gd name="connsiteX41" fmla="*/ 656616 w 875754"/>
                  <a:gd name="connsiteY41" fmla="*/ 186032 h 1650011"/>
                  <a:gd name="connsiteX42" fmla="*/ 694715 w 875754"/>
                  <a:gd name="connsiteY42" fmla="*/ 136025 h 1650011"/>
                  <a:gd name="connsiteX43" fmla="*/ 680427 w 875754"/>
                  <a:gd name="connsiteY43" fmla="*/ 90782 h 1650011"/>
                  <a:gd name="connsiteX44" fmla="*/ 709003 w 875754"/>
                  <a:gd name="connsiteY44" fmla="*/ 102689 h 1650011"/>
                  <a:gd name="connsiteX45" fmla="*/ 696823 w 875754"/>
                  <a:gd name="connsiteY45" fmla="*/ 1564 h 1650011"/>
                  <a:gd name="connsiteX46" fmla="*/ 316096 w 875754"/>
                  <a:gd name="connsiteY46" fmla="*/ 336051 h 16500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875754" h="1650011">
                    <a:moveTo>
                      <a:pt x="316096" y="336051"/>
                    </a:moveTo>
                    <a:cubicBezTo>
                      <a:pt x="247482" y="405689"/>
                      <a:pt x="279321" y="341859"/>
                      <a:pt x="273234" y="426535"/>
                    </a:cubicBezTo>
                    <a:cubicBezTo>
                      <a:pt x="269493" y="478575"/>
                      <a:pt x="275408" y="549268"/>
                      <a:pt x="275529" y="646454"/>
                    </a:cubicBezTo>
                    <a:cubicBezTo>
                      <a:pt x="275651" y="743640"/>
                      <a:pt x="287279" y="913390"/>
                      <a:pt x="273963" y="1009649"/>
                    </a:cubicBezTo>
                    <a:cubicBezTo>
                      <a:pt x="260647" y="1105908"/>
                      <a:pt x="239898" y="1125401"/>
                      <a:pt x="195633" y="1224007"/>
                    </a:cubicBezTo>
                    <a:cubicBezTo>
                      <a:pt x="151368" y="1322613"/>
                      <a:pt x="-42242" y="1535935"/>
                      <a:pt x="8372" y="1601287"/>
                    </a:cubicBezTo>
                    <a:cubicBezTo>
                      <a:pt x="58986" y="1666639"/>
                      <a:pt x="419373" y="1660741"/>
                      <a:pt x="499315" y="1616121"/>
                    </a:cubicBezTo>
                    <a:cubicBezTo>
                      <a:pt x="555444" y="1561976"/>
                      <a:pt x="592204" y="1325457"/>
                      <a:pt x="628740" y="1238318"/>
                    </a:cubicBezTo>
                    <a:cubicBezTo>
                      <a:pt x="665276" y="1151179"/>
                      <a:pt x="695772" y="1143089"/>
                      <a:pt x="718529" y="1093287"/>
                    </a:cubicBezTo>
                    <a:cubicBezTo>
                      <a:pt x="731943" y="1063559"/>
                      <a:pt x="767742" y="1040105"/>
                      <a:pt x="749486" y="1033755"/>
                    </a:cubicBezTo>
                    <a:cubicBezTo>
                      <a:pt x="731230" y="1027405"/>
                      <a:pt x="632317" y="1073095"/>
                      <a:pt x="632804" y="1012325"/>
                    </a:cubicBezTo>
                    <a:cubicBezTo>
                      <a:pt x="864272" y="1108717"/>
                      <a:pt x="770551" y="752319"/>
                      <a:pt x="800033" y="666749"/>
                    </a:cubicBezTo>
                    <a:cubicBezTo>
                      <a:pt x="829515" y="581179"/>
                      <a:pt x="799071" y="562357"/>
                      <a:pt x="809696" y="498906"/>
                    </a:cubicBezTo>
                    <a:cubicBezTo>
                      <a:pt x="820321" y="435455"/>
                      <a:pt x="846039" y="413595"/>
                      <a:pt x="863784" y="286044"/>
                    </a:cubicBezTo>
                    <a:cubicBezTo>
                      <a:pt x="867242" y="258505"/>
                      <a:pt x="874138" y="186376"/>
                      <a:pt x="875691" y="159838"/>
                    </a:cubicBezTo>
                    <a:cubicBezTo>
                      <a:pt x="877244" y="133300"/>
                      <a:pt x="850084" y="202621"/>
                      <a:pt x="827860" y="238736"/>
                    </a:cubicBezTo>
                    <a:cubicBezTo>
                      <a:pt x="813955" y="261332"/>
                      <a:pt x="744291" y="241251"/>
                      <a:pt x="728053" y="219370"/>
                    </a:cubicBezTo>
                    <a:cubicBezTo>
                      <a:pt x="711816" y="197489"/>
                      <a:pt x="739166" y="104671"/>
                      <a:pt x="730435" y="107449"/>
                    </a:cubicBezTo>
                    <a:cubicBezTo>
                      <a:pt x="721704" y="110227"/>
                      <a:pt x="696304" y="183253"/>
                      <a:pt x="675666" y="236038"/>
                    </a:cubicBezTo>
                    <a:cubicBezTo>
                      <a:pt x="653442" y="317795"/>
                      <a:pt x="648676" y="360261"/>
                      <a:pt x="611370" y="443208"/>
                    </a:cubicBezTo>
                    <a:cubicBezTo>
                      <a:pt x="574064" y="526155"/>
                      <a:pt x="594307" y="653946"/>
                      <a:pt x="451829" y="733718"/>
                    </a:cubicBezTo>
                    <a:cubicBezTo>
                      <a:pt x="545095" y="651565"/>
                      <a:pt x="529614" y="650771"/>
                      <a:pt x="494689" y="671805"/>
                    </a:cubicBezTo>
                    <a:cubicBezTo>
                      <a:pt x="564538" y="580126"/>
                      <a:pt x="533186" y="605131"/>
                      <a:pt x="482783" y="633706"/>
                    </a:cubicBezTo>
                    <a:cubicBezTo>
                      <a:pt x="508580" y="602750"/>
                      <a:pt x="537155" y="596797"/>
                      <a:pt x="549458" y="590844"/>
                    </a:cubicBezTo>
                    <a:cubicBezTo>
                      <a:pt x="533186" y="584891"/>
                      <a:pt x="495484" y="580526"/>
                      <a:pt x="489928" y="576557"/>
                    </a:cubicBezTo>
                    <a:cubicBezTo>
                      <a:pt x="484372" y="572588"/>
                      <a:pt x="651455" y="531710"/>
                      <a:pt x="492309" y="545600"/>
                    </a:cubicBezTo>
                    <a:cubicBezTo>
                      <a:pt x="590338" y="507104"/>
                      <a:pt x="566920" y="531313"/>
                      <a:pt x="551840" y="519407"/>
                    </a:cubicBezTo>
                    <a:cubicBezTo>
                      <a:pt x="533584" y="507104"/>
                      <a:pt x="578431" y="504723"/>
                      <a:pt x="504215" y="509882"/>
                    </a:cubicBezTo>
                    <a:cubicBezTo>
                      <a:pt x="539537" y="488848"/>
                      <a:pt x="543109" y="489244"/>
                      <a:pt x="573270" y="497975"/>
                    </a:cubicBezTo>
                    <a:cubicBezTo>
                      <a:pt x="582796" y="425347"/>
                      <a:pt x="520487" y="425743"/>
                      <a:pt x="487547" y="409868"/>
                    </a:cubicBezTo>
                    <a:cubicBezTo>
                      <a:pt x="454607" y="393993"/>
                      <a:pt x="414521" y="418602"/>
                      <a:pt x="416108" y="414633"/>
                    </a:cubicBezTo>
                    <a:cubicBezTo>
                      <a:pt x="417696" y="410664"/>
                      <a:pt x="450638" y="392803"/>
                      <a:pt x="485166" y="393199"/>
                    </a:cubicBezTo>
                    <a:cubicBezTo>
                      <a:pt x="519694" y="393595"/>
                      <a:pt x="576447" y="407883"/>
                      <a:pt x="582797" y="405105"/>
                    </a:cubicBezTo>
                    <a:cubicBezTo>
                      <a:pt x="576447" y="406693"/>
                      <a:pt x="593910" y="384072"/>
                      <a:pt x="523266" y="376531"/>
                    </a:cubicBezTo>
                    <a:cubicBezTo>
                      <a:pt x="526044" y="367800"/>
                      <a:pt x="589941" y="360656"/>
                      <a:pt x="599466" y="352719"/>
                    </a:cubicBezTo>
                    <a:cubicBezTo>
                      <a:pt x="568113" y="349544"/>
                      <a:pt x="561364" y="327716"/>
                      <a:pt x="549458" y="324144"/>
                    </a:cubicBezTo>
                    <a:cubicBezTo>
                      <a:pt x="582002" y="305094"/>
                      <a:pt x="576446" y="381293"/>
                      <a:pt x="620897" y="286043"/>
                    </a:cubicBezTo>
                    <a:cubicBezTo>
                      <a:pt x="619309" y="255087"/>
                      <a:pt x="574860" y="276519"/>
                      <a:pt x="551841" y="271757"/>
                    </a:cubicBezTo>
                    <a:cubicBezTo>
                      <a:pt x="535172" y="267788"/>
                      <a:pt x="631612" y="248738"/>
                      <a:pt x="616134" y="245563"/>
                    </a:cubicBezTo>
                    <a:cubicBezTo>
                      <a:pt x="600656" y="242388"/>
                      <a:pt x="657410" y="218575"/>
                      <a:pt x="642329" y="216988"/>
                    </a:cubicBezTo>
                    <a:cubicBezTo>
                      <a:pt x="627248" y="215401"/>
                      <a:pt x="604229" y="219766"/>
                      <a:pt x="599466" y="216988"/>
                    </a:cubicBezTo>
                    <a:cubicBezTo>
                      <a:pt x="594703" y="214210"/>
                      <a:pt x="664554" y="193176"/>
                      <a:pt x="656616" y="186032"/>
                    </a:cubicBezTo>
                    <a:cubicBezTo>
                      <a:pt x="648679" y="178888"/>
                      <a:pt x="711781" y="149916"/>
                      <a:pt x="694715" y="136025"/>
                    </a:cubicBezTo>
                    <a:cubicBezTo>
                      <a:pt x="677649" y="122134"/>
                      <a:pt x="684396" y="103085"/>
                      <a:pt x="680427" y="90782"/>
                    </a:cubicBezTo>
                    <a:cubicBezTo>
                      <a:pt x="685983" y="97529"/>
                      <a:pt x="708255" y="120337"/>
                      <a:pt x="709003" y="102689"/>
                    </a:cubicBezTo>
                    <a:cubicBezTo>
                      <a:pt x="709751" y="85041"/>
                      <a:pt x="721826" y="-13517"/>
                      <a:pt x="696823" y="1564"/>
                    </a:cubicBezTo>
                    <a:cubicBezTo>
                      <a:pt x="631605" y="40902"/>
                      <a:pt x="411738" y="250404"/>
                      <a:pt x="316096" y="336051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dirty="0"/>
              </a:p>
            </p:txBody>
          </p:sp>
          <p:sp>
            <p:nvSpPr>
              <p:cNvPr id="906" name="Abgerundetes Rechteck 22"/>
              <p:cNvSpPr/>
              <p:nvPr/>
            </p:nvSpPr>
            <p:spPr>
              <a:xfrm>
                <a:off x="2633663" y="3827317"/>
                <a:ext cx="138112" cy="151698"/>
              </a:xfrm>
              <a:custGeom>
                <a:avLst/>
                <a:gdLst>
                  <a:gd name="connsiteX0" fmla="*/ 0 w 128753"/>
                  <a:gd name="connsiteY0" fmla="*/ 21459 h 173832"/>
                  <a:gd name="connsiteX1" fmla="*/ 21459 w 128753"/>
                  <a:gd name="connsiteY1" fmla="*/ 0 h 173832"/>
                  <a:gd name="connsiteX2" fmla="*/ 107294 w 128753"/>
                  <a:gd name="connsiteY2" fmla="*/ 0 h 173832"/>
                  <a:gd name="connsiteX3" fmla="*/ 128753 w 128753"/>
                  <a:gd name="connsiteY3" fmla="*/ 21459 h 173832"/>
                  <a:gd name="connsiteX4" fmla="*/ 128753 w 128753"/>
                  <a:gd name="connsiteY4" fmla="*/ 152373 h 173832"/>
                  <a:gd name="connsiteX5" fmla="*/ 107294 w 128753"/>
                  <a:gd name="connsiteY5" fmla="*/ 173832 h 173832"/>
                  <a:gd name="connsiteX6" fmla="*/ 21459 w 128753"/>
                  <a:gd name="connsiteY6" fmla="*/ 173832 h 173832"/>
                  <a:gd name="connsiteX7" fmla="*/ 0 w 128753"/>
                  <a:gd name="connsiteY7" fmla="*/ 152373 h 173832"/>
                  <a:gd name="connsiteX8" fmla="*/ 0 w 128753"/>
                  <a:gd name="connsiteY8" fmla="*/ 21459 h 173832"/>
                  <a:gd name="connsiteX0" fmla="*/ 38100 w 166853"/>
                  <a:gd name="connsiteY0" fmla="*/ 21459 h 173832"/>
                  <a:gd name="connsiteX1" fmla="*/ 59559 w 166853"/>
                  <a:gd name="connsiteY1" fmla="*/ 0 h 173832"/>
                  <a:gd name="connsiteX2" fmla="*/ 145394 w 166853"/>
                  <a:gd name="connsiteY2" fmla="*/ 0 h 173832"/>
                  <a:gd name="connsiteX3" fmla="*/ 166853 w 166853"/>
                  <a:gd name="connsiteY3" fmla="*/ 21459 h 173832"/>
                  <a:gd name="connsiteX4" fmla="*/ 166853 w 166853"/>
                  <a:gd name="connsiteY4" fmla="*/ 152373 h 173832"/>
                  <a:gd name="connsiteX5" fmla="*/ 145394 w 166853"/>
                  <a:gd name="connsiteY5" fmla="*/ 173832 h 173832"/>
                  <a:gd name="connsiteX6" fmla="*/ 59559 w 166853"/>
                  <a:gd name="connsiteY6" fmla="*/ 173832 h 173832"/>
                  <a:gd name="connsiteX7" fmla="*/ 0 w 166853"/>
                  <a:gd name="connsiteY7" fmla="*/ 121416 h 173832"/>
                  <a:gd name="connsiteX8" fmla="*/ 38100 w 166853"/>
                  <a:gd name="connsiteY8" fmla="*/ 21459 h 173832"/>
                  <a:gd name="connsiteX0" fmla="*/ 0 w 166853"/>
                  <a:gd name="connsiteY0" fmla="*/ 121416 h 173832"/>
                  <a:gd name="connsiteX1" fmla="*/ 59559 w 166853"/>
                  <a:gd name="connsiteY1" fmla="*/ 0 h 173832"/>
                  <a:gd name="connsiteX2" fmla="*/ 145394 w 166853"/>
                  <a:gd name="connsiteY2" fmla="*/ 0 h 173832"/>
                  <a:gd name="connsiteX3" fmla="*/ 166853 w 166853"/>
                  <a:gd name="connsiteY3" fmla="*/ 21459 h 173832"/>
                  <a:gd name="connsiteX4" fmla="*/ 166853 w 166853"/>
                  <a:gd name="connsiteY4" fmla="*/ 152373 h 173832"/>
                  <a:gd name="connsiteX5" fmla="*/ 145394 w 166853"/>
                  <a:gd name="connsiteY5" fmla="*/ 173832 h 173832"/>
                  <a:gd name="connsiteX6" fmla="*/ 59559 w 166853"/>
                  <a:gd name="connsiteY6" fmla="*/ 173832 h 173832"/>
                  <a:gd name="connsiteX7" fmla="*/ 0 w 166853"/>
                  <a:gd name="connsiteY7" fmla="*/ 121416 h 173832"/>
                  <a:gd name="connsiteX0" fmla="*/ 0 w 166853"/>
                  <a:gd name="connsiteY0" fmla="*/ 121416 h 173832"/>
                  <a:gd name="connsiteX1" fmla="*/ 35746 w 166853"/>
                  <a:gd name="connsiteY1" fmla="*/ 16669 h 173832"/>
                  <a:gd name="connsiteX2" fmla="*/ 145394 w 166853"/>
                  <a:gd name="connsiteY2" fmla="*/ 0 h 173832"/>
                  <a:gd name="connsiteX3" fmla="*/ 166853 w 166853"/>
                  <a:gd name="connsiteY3" fmla="*/ 21459 h 173832"/>
                  <a:gd name="connsiteX4" fmla="*/ 166853 w 166853"/>
                  <a:gd name="connsiteY4" fmla="*/ 152373 h 173832"/>
                  <a:gd name="connsiteX5" fmla="*/ 145394 w 166853"/>
                  <a:gd name="connsiteY5" fmla="*/ 173832 h 173832"/>
                  <a:gd name="connsiteX6" fmla="*/ 59559 w 166853"/>
                  <a:gd name="connsiteY6" fmla="*/ 173832 h 173832"/>
                  <a:gd name="connsiteX7" fmla="*/ 0 w 166853"/>
                  <a:gd name="connsiteY7" fmla="*/ 121416 h 173832"/>
                  <a:gd name="connsiteX0" fmla="*/ 0 w 166853"/>
                  <a:gd name="connsiteY0" fmla="*/ 121416 h 173832"/>
                  <a:gd name="connsiteX1" fmla="*/ 35746 w 166853"/>
                  <a:gd name="connsiteY1" fmla="*/ 16669 h 173832"/>
                  <a:gd name="connsiteX2" fmla="*/ 145394 w 166853"/>
                  <a:gd name="connsiteY2" fmla="*/ 0 h 173832"/>
                  <a:gd name="connsiteX3" fmla="*/ 166853 w 166853"/>
                  <a:gd name="connsiteY3" fmla="*/ 21459 h 173832"/>
                  <a:gd name="connsiteX4" fmla="*/ 166853 w 166853"/>
                  <a:gd name="connsiteY4" fmla="*/ 152373 h 173832"/>
                  <a:gd name="connsiteX5" fmla="*/ 145394 w 166853"/>
                  <a:gd name="connsiteY5" fmla="*/ 173832 h 173832"/>
                  <a:gd name="connsiteX6" fmla="*/ 0 w 166853"/>
                  <a:gd name="connsiteY6" fmla="*/ 121416 h 173832"/>
                  <a:gd name="connsiteX0" fmla="*/ 0 w 166853"/>
                  <a:gd name="connsiteY0" fmla="*/ 121416 h 164307"/>
                  <a:gd name="connsiteX1" fmla="*/ 35746 w 166853"/>
                  <a:gd name="connsiteY1" fmla="*/ 16669 h 164307"/>
                  <a:gd name="connsiteX2" fmla="*/ 145394 w 166853"/>
                  <a:gd name="connsiteY2" fmla="*/ 0 h 164307"/>
                  <a:gd name="connsiteX3" fmla="*/ 166853 w 166853"/>
                  <a:gd name="connsiteY3" fmla="*/ 21459 h 164307"/>
                  <a:gd name="connsiteX4" fmla="*/ 166853 w 166853"/>
                  <a:gd name="connsiteY4" fmla="*/ 152373 h 164307"/>
                  <a:gd name="connsiteX5" fmla="*/ 54907 w 166853"/>
                  <a:gd name="connsiteY5" fmla="*/ 164307 h 164307"/>
                  <a:gd name="connsiteX6" fmla="*/ 0 w 166853"/>
                  <a:gd name="connsiteY6" fmla="*/ 121416 h 164307"/>
                  <a:gd name="connsiteX0" fmla="*/ 0 w 166853"/>
                  <a:gd name="connsiteY0" fmla="*/ 121416 h 157793"/>
                  <a:gd name="connsiteX1" fmla="*/ 35746 w 166853"/>
                  <a:gd name="connsiteY1" fmla="*/ 16669 h 157793"/>
                  <a:gd name="connsiteX2" fmla="*/ 145394 w 166853"/>
                  <a:gd name="connsiteY2" fmla="*/ 0 h 157793"/>
                  <a:gd name="connsiteX3" fmla="*/ 166853 w 166853"/>
                  <a:gd name="connsiteY3" fmla="*/ 21459 h 157793"/>
                  <a:gd name="connsiteX4" fmla="*/ 166853 w 166853"/>
                  <a:gd name="connsiteY4" fmla="*/ 152373 h 157793"/>
                  <a:gd name="connsiteX5" fmla="*/ 0 w 166853"/>
                  <a:gd name="connsiteY5" fmla="*/ 121416 h 157793"/>
                  <a:gd name="connsiteX0" fmla="*/ 0 w 166853"/>
                  <a:gd name="connsiteY0" fmla="*/ 121416 h 166288"/>
                  <a:gd name="connsiteX1" fmla="*/ 35746 w 166853"/>
                  <a:gd name="connsiteY1" fmla="*/ 16669 h 166288"/>
                  <a:gd name="connsiteX2" fmla="*/ 145394 w 166853"/>
                  <a:gd name="connsiteY2" fmla="*/ 0 h 166288"/>
                  <a:gd name="connsiteX3" fmla="*/ 166853 w 166853"/>
                  <a:gd name="connsiteY3" fmla="*/ 21459 h 166288"/>
                  <a:gd name="connsiteX4" fmla="*/ 109703 w 166853"/>
                  <a:gd name="connsiteY4" fmla="*/ 161898 h 166288"/>
                  <a:gd name="connsiteX5" fmla="*/ 0 w 166853"/>
                  <a:gd name="connsiteY5" fmla="*/ 121416 h 166288"/>
                  <a:gd name="connsiteX0" fmla="*/ 0 w 166853"/>
                  <a:gd name="connsiteY0" fmla="*/ 121416 h 166288"/>
                  <a:gd name="connsiteX1" fmla="*/ 35746 w 166853"/>
                  <a:gd name="connsiteY1" fmla="*/ 16669 h 166288"/>
                  <a:gd name="connsiteX2" fmla="*/ 145394 w 166853"/>
                  <a:gd name="connsiteY2" fmla="*/ 0 h 166288"/>
                  <a:gd name="connsiteX3" fmla="*/ 166853 w 166853"/>
                  <a:gd name="connsiteY3" fmla="*/ 21459 h 166288"/>
                  <a:gd name="connsiteX4" fmla="*/ 109703 w 166853"/>
                  <a:gd name="connsiteY4" fmla="*/ 161898 h 166288"/>
                  <a:gd name="connsiteX5" fmla="*/ 0 w 166853"/>
                  <a:gd name="connsiteY5" fmla="*/ 121416 h 166288"/>
                  <a:gd name="connsiteX0" fmla="*/ 0 w 166853"/>
                  <a:gd name="connsiteY0" fmla="*/ 121416 h 166288"/>
                  <a:gd name="connsiteX1" fmla="*/ 35746 w 166853"/>
                  <a:gd name="connsiteY1" fmla="*/ 16669 h 166288"/>
                  <a:gd name="connsiteX2" fmla="*/ 145394 w 166853"/>
                  <a:gd name="connsiteY2" fmla="*/ 0 h 166288"/>
                  <a:gd name="connsiteX3" fmla="*/ 166853 w 166853"/>
                  <a:gd name="connsiteY3" fmla="*/ 21459 h 166288"/>
                  <a:gd name="connsiteX4" fmla="*/ 109703 w 166853"/>
                  <a:gd name="connsiteY4" fmla="*/ 161898 h 166288"/>
                  <a:gd name="connsiteX5" fmla="*/ 0 w 166853"/>
                  <a:gd name="connsiteY5" fmla="*/ 121416 h 166288"/>
                  <a:gd name="connsiteX0" fmla="*/ 0 w 166853"/>
                  <a:gd name="connsiteY0" fmla="*/ 104747 h 149619"/>
                  <a:gd name="connsiteX1" fmla="*/ 35746 w 166853"/>
                  <a:gd name="connsiteY1" fmla="*/ 0 h 149619"/>
                  <a:gd name="connsiteX2" fmla="*/ 166853 w 166853"/>
                  <a:gd name="connsiteY2" fmla="*/ 4790 h 149619"/>
                  <a:gd name="connsiteX3" fmla="*/ 109703 w 166853"/>
                  <a:gd name="connsiteY3" fmla="*/ 145229 h 149619"/>
                  <a:gd name="connsiteX4" fmla="*/ 0 w 166853"/>
                  <a:gd name="connsiteY4" fmla="*/ 104747 h 149619"/>
                  <a:gd name="connsiteX0" fmla="*/ 0 w 147803"/>
                  <a:gd name="connsiteY0" fmla="*/ 104747 h 147940"/>
                  <a:gd name="connsiteX1" fmla="*/ 35746 w 147803"/>
                  <a:gd name="connsiteY1" fmla="*/ 0 h 147940"/>
                  <a:gd name="connsiteX2" fmla="*/ 147803 w 147803"/>
                  <a:gd name="connsiteY2" fmla="*/ 33365 h 147940"/>
                  <a:gd name="connsiteX3" fmla="*/ 109703 w 147803"/>
                  <a:gd name="connsiteY3" fmla="*/ 145229 h 147940"/>
                  <a:gd name="connsiteX4" fmla="*/ 0 w 147803"/>
                  <a:gd name="connsiteY4" fmla="*/ 104747 h 147940"/>
                  <a:gd name="connsiteX0" fmla="*/ 0 w 156344"/>
                  <a:gd name="connsiteY0" fmla="*/ 104747 h 147940"/>
                  <a:gd name="connsiteX1" fmla="*/ 35746 w 156344"/>
                  <a:gd name="connsiteY1" fmla="*/ 0 h 147940"/>
                  <a:gd name="connsiteX2" fmla="*/ 147803 w 156344"/>
                  <a:gd name="connsiteY2" fmla="*/ 33365 h 147940"/>
                  <a:gd name="connsiteX3" fmla="*/ 109703 w 156344"/>
                  <a:gd name="connsiteY3" fmla="*/ 145229 h 147940"/>
                  <a:gd name="connsiteX4" fmla="*/ 0 w 156344"/>
                  <a:gd name="connsiteY4" fmla="*/ 104747 h 147940"/>
                  <a:gd name="connsiteX0" fmla="*/ 0 w 151977"/>
                  <a:gd name="connsiteY0" fmla="*/ 110709 h 153902"/>
                  <a:gd name="connsiteX1" fmla="*/ 35746 w 151977"/>
                  <a:gd name="connsiteY1" fmla="*/ 5962 h 153902"/>
                  <a:gd name="connsiteX2" fmla="*/ 147803 w 151977"/>
                  <a:gd name="connsiteY2" fmla="*/ 39327 h 153902"/>
                  <a:gd name="connsiteX3" fmla="*/ 109703 w 151977"/>
                  <a:gd name="connsiteY3" fmla="*/ 151191 h 153902"/>
                  <a:gd name="connsiteX4" fmla="*/ 0 w 151977"/>
                  <a:gd name="connsiteY4" fmla="*/ 110709 h 153902"/>
                  <a:gd name="connsiteX0" fmla="*/ 0 w 151977"/>
                  <a:gd name="connsiteY0" fmla="*/ 110709 h 153902"/>
                  <a:gd name="connsiteX1" fmla="*/ 35746 w 151977"/>
                  <a:gd name="connsiteY1" fmla="*/ 5962 h 153902"/>
                  <a:gd name="connsiteX2" fmla="*/ 147803 w 151977"/>
                  <a:gd name="connsiteY2" fmla="*/ 39327 h 153902"/>
                  <a:gd name="connsiteX3" fmla="*/ 109703 w 151977"/>
                  <a:gd name="connsiteY3" fmla="*/ 151191 h 153902"/>
                  <a:gd name="connsiteX4" fmla="*/ 0 w 151977"/>
                  <a:gd name="connsiteY4" fmla="*/ 110709 h 153902"/>
                  <a:gd name="connsiteX0" fmla="*/ 0 w 151977"/>
                  <a:gd name="connsiteY0" fmla="*/ 125200 h 168393"/>
                  <a:gd name="connsiteX1" fmla="*/ 35746 w 151977"/>
                  <a:gd name="connsiteY1" fmla="*/ 20453 h 168393"/>
                  <a:gd name="connsiteX2" fmla="*/ 147803 w 151977"/>
                  <a:gd name="connsiteY2" fmla="*/ 53818 h 168393"/>
                  <a:gd name="connsiteX3" fmla="*/ 109703 w 151977"/>
                  <a:gd name="connsiteY3" fmla="*/ 165682 h 168393"/>
                  <a:gd name="connsiteX4" fmla="*/ 0 w 151977"/>
                  <a:gd name="connsiteY4" fmla="*/ 125200 h 168393"/>
                  <a:gd name="connsiteX0" fmla="*/ 0 w 151272"/>
                  <a:gd name="connsiteY0" fmla="*/ 112268 h 155461"/>
                  <a:gd name="connsiteX1" fmla="*/ 30983 w 151272"/>
                  <a:gd name="connsiteY1" fmla="*/ 9902 h 155461"/>
                  <a:gd name="connsiteX2" fmla="*/ 147803 w 151272"/>
                  <a:gd name="connsiteY2" fmla="*/ 40886 h 155461"/>
                  <a:gd name="connsiteX3" fmla="*/ 109703 w 151272"/>
                  <a:gd name="connsiteY3" fmla="*/ 152750 h 155461"/>
                  <a:gd name="connsiteX4" fmla="*/ 0 w 151272"/>
                  <a:gd name="connsiteY4" fmla="*/ 112268 h 155461"/>
                  <a:gd name="connsiteX0" fmla="*/ 0 w 151272"/>
                  <a:gd name="connsiteY0" fmla="*/ 117403 h 160596"/>
                  <a:gd name="connsiteX1" fmla="*/ 30983 w 151272"/>
                  <a:gd name="connsiteY1" fmla="*/ 15037 h 160596"/>
                  <a:gd name="connsiteX2" fmla="*/ 147803 w 151272"/>
                  <a:gd name="connsiteY2" fmla="*/ 46021 h 160596"/>
                  <a:gd name="connsiteX3" fmla="*/ 109703 w 151272"/>
                  <a:gd name="connsiteY3" fmla="*/ 157885 h 160596"/>
                  <a:gd name="connsiteX4" fmla="*/ 0 w 151272"/>
                  <a:gd name="connsiteY4" fmla="*/ 117403 h 160596"/>
                  <a:gd name="connsiteX0" fmla="*/ 0 w 151272"/>
                  <a:gd name="connsiteY0" fmla="*/ 113624 h 150692"/>
                  <a:gd name="connsiteX1" fmla="*/ 30983 w 151272"/>
                  <a:gd name="connsiteY1" fmla="*/ 4114 h 150692"/>
                  <a:gd name="connsiteX2" fmla="*/ 147803 w 151272"/>
                  <a:gd name="connsiteY2" fmla="*/ 35098 h 150692"/>
                  <a:gd name="connsiteX3" fmla="*/ 109703 w 151272"/>
                  <a:gd name="connsiteY3" fmla="*/ 146962 h 150692"/>
                  <a:gd name="connsiteX4" fmla="*/ 0 w 151272"/>
                  <a:gd name="connsiteY4" fmla="*/ 113624 h 150692"/>
                  <a:gd name="connsiteX0" fmla="*/ 0 w 151272"/>
                  <a:gd name="connsiteY0" fmla="*/ 113624 h 151698"/>
                  <a:gd name="connsiteX1" fmla="*/ 30983 w 151272"/>
                  <a:gd name="connsiteY1" fmla="*/ 4114 h 151698"/>
                  <a:gd name="connsiteX2" fmla="*/ 147803 w 151272"/>
                  <a:gd name="connsiteY2" fmla="*/ 35098 h 151698"/>
                  <a:gd name="connsiteX3" fmla="*/ 109703 w 151272"/>
                  <a:gd name="connsiteY3" fmla="*/ 146962 h 151698"/>
                  <a:gd name="connsiteX4" fmla="*/ 0 w 151272"/>
                  <a:gd name="connsiteY4" fmla="*/ 113624 h 1516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272" h="151698">
                    <a:moveTo>
                      <a:pt x="0" y="113624"/>
                    </a:moveTo>
                    <a:cubicBezTo>
                      <a:pt x="0" y="84652"/>
                      <a:pt x="6349" y="17202"/>
                      <a:pt x="30983" y="4114"/>
                    </a:cubicBezTo>
                    <a:cubicBezTo>
                      <a:pt x="55617" y="-8974"/>
                      <a:pt x="134683" y="11290"/>
                      <a:pt x="147803" y="35098"/>
                    </a:cubicBezTo>
                    <a:cubicBezTo>
                      <a:pt x="160923" y="58906"/>
                      <a:pt x="134337" y="133874"/>
                      <a:pt x="109703" y="146962"/>
                    </a:cubicBezTo>
                    <a:cubicBezTo>
                      <a:pt x="85069" y="160050"/>
                      <a:pt x="0" y="145072"/>
                      <a:pt x="0" y="113624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sp>
            <p:nvSpPr>
              <p:cNvPr id="907" name="Ellipse 24"/>
              <p:cNvSpPr/>
              <p:nvPr/>
            </p:nvSpPr>
            <p:spPr>
              <a:xfrm>
                <a:off x="2170687" y="3838558"/>
                <a:ext cx="305939" cy="600049"/>
              </a:xfrm>
              <a:custGeom>
                <a:avLst/>
                <a:gdLst>
                  <a:gd name="connsiteX0" fmla="*/ 0 w 319088"/>
                  <a:gd name="connsiteY0" fmla="*/ 92842 h 185684"/>
                  <a:gd name="connsiteX1" fmla="*/ 159544 w 319088"/>
                  <a:gd name="connsiteY1" fmla="*/ 0 h 185684"/>
                  <a:gd name="connsiteX2" fmla="*/ 319088 w 319088"/>
                  <a:gd name="connsiteY2" fmla="*/ 92842 h 185684"/>
                  <a:gd name="connsiteX3" fmla="*/ 159544 w 319088"/>
                  <a:gd name="connsiteY3" fmla="*/ 185684 h 185684"/>
                  <a:gd name="connsiteX4" fmla="*/ 0 w 319088"/>
                  <a:gd name="connsiteY4" fmla="*/ 92842 h 185684"/>
                  <a:gd name="connsiteX0" fmla="*/ 24261 w 343349"/>
                  <a:gd name="connsiteY0" fmla="*/ 92842 h 388091"/>
                  <a:gd name="connsiteX1" fmla="*/ 183805 w 343349"/>
                  <a:gd name="connsiteY1" fmla="*/ 0 h 388091"/>
                  <a:gd name="connsiteX2" fmla="*/ 343349 w 343349"/>
                  <a:gd name="connsiteY2" fmla="*/ 92842 h 388091"/>
                  <a:gd name="connsiteX3" fmla="*/ 57599 w 343349"/>
                  <a:gd name="connsiteY3" fmla="*/ 388091 h 388091"/>
                  <a:gd name="connsiteX4" fmla="*/ 24261 w 343349"/>
                  <a:gd name="connsiteY4" fmla="*/ 92842 h 388091"/>
                  <a:gd name="connsiteX0" fmla="*/ 38799 w 445466"/>
                  <a:gd name="connsiteY0" fmla="*/ 107130 h 402379"/>
                  <a:gd name="connsiteX1" fmla="*/ 417418 w 445466"/>
                  <a:gd name="connsiteY1" fmla="*/ 0 h 402379"/>
                  <a:gd name="connsiteX2" fmla="*/ 357887 w 445466"/>
                  <a:gd name="connsiteY2" fmla="*/ 107130 h 402379"/>
                  <a:gd name="connsiteX3" fmla="*/ 72137 w 445466"/>
                  <a:gd name="connsiteY3" fmla="*/ 402379 h 402379"/>
                  <a:gd name="connsiteX4" fmla="*/ 38799 w 445466"/>
                  <a:gd name="connsiteY4" fmla="*/ 107130 h 402379"/>
                  <a:gd name="connsiteX0" fmla="*/ 44778 w 389633"/>
                  <a:gd name="connsiteY0" fmla="*/ 254341 h 410052"/>
                  <a:gd name="connsiteX1" fmla="*/ 378153 w 389633"/>
                  <a:gd name="connsiteY1" fmla="*/ 4336 h 410052"/>
                  <a:gd name="connsiteX2" fmla="*/ 318622 w 389633"/>
                  <a:gd name="connsiteY2" fmla="*/ 111466 h 410052"/>
                  <a:gd name="connsiteX3" fmla="*/ 32872 w 389633"/>
                  <a:gd name="connsiteY3" fmla="*/ 406715 h 410052"/>
                  <a:gd name="connsiteX4" fmla="*/ 44778 w 389633"/>
                  <a:gd name="connsiteY4" fmla="*/ 254341 h 410052"/>
                  <a:gd name="connsiteX0" fmla="*/ 38540 w 383395"/>
                  <a:gd name="connsiteY0" fmla="*/ 254341 h 409590"/>
                  <a:gd name="connsiteX1" fmla="*/ 371915 w 383395"/>
                  <a:gd name="connsiteY1" fmla="*/ 4336 h 409590"/>
                  <a:gd name="connsiteX2" fmla="*/ 312384 w 383395"/>
                  <a:gd name="connsiteY2" fmla="*/ 111466 h 409590"/>
                  <a:gd name="connsiteX3" fmla="*/ 26634 w 383395"/>
                  <a:gd name="connsiteY3" fmla="*/ 406715 h 409590"/>
                  <a:gd name="connsiteX4" fmla="*/ 38540 w 383395"/>
                  <a:gd name="connsiteY4" fmla="*/ 254341 h 409590"/>
                  <a:gd name="connsiteX0" fmla="*/ 21474 w 354858"/>
                  <a:gd name="connsiteY0" fmla="*/ 250314 h 403798"/>
                  <a:gd name="connsiteX1" fmla="*/ 354849 w 354858"/>
                  <a:gd name="connsiteY1" fmla="*/ 309 h 403798"/>
                  <a:gd name="connsiteX2" fmla="*/ 33380 w 354858"/>
                  <a:gd name="connsiteY2" fmla="*/ 307464 h 403798"/>
                  <a:gd name="connsiteX3" fmla="*/ 9568 w 354858"/>
                  <a:gd name="connsiteY3" fmla="*/ 402688 h 403798"/>
                  <a:gd name="connsiteX4" fmla="*/ 21474 w 354858"/>
                  <a:gd name="connsiteY4" fmla="*/ 250314 h 403798"/>
                  <a:gd name="connsiteX0" fmla="*/ 21474 w 354860"/>
                  <a:gd name="connsiteY0" fmla="*/ 250314 h 403798"/>
                  <a:gd name="connsiteX1" fmla="*/ 354849 w 354860"/>
                  <a:gd name="connsiteY1" fmla="*/ 309 h 403798"/>
                  <a:gd name="connsiteX2" fmla="*/ 33380 w 354860"/>
                  <a:gd name="connsiteY2" fmla="*/ 307464 h 403798"/>
                  <a:gd name="connsiteX3" fmla="*/ 9568 w 354860"/>
                  <a:gd name="connsiteY3" fmla="*/ 402688 h 403798"/>
                  <a:gd name="connsiteX4" fmla="*/ 21474 w 354860"/>
                  <a:gd name="connsiteY4" fmla="*/ 250314 h 403798"/>
                  <a:gd name="connsiteX0" fmla="*/ 28658 w 362044"/>
                  <a:gd name="connsiteY0" fmla="*/ 250403 h 576898"/>
                  <a:gd name="connsiteX1" fmla="*/ 362033 w 362044"/>
                  <a:gd name="connsiteY1" fmla="*/ 398 h 576898"/>
                  <a:gd name="connsiteX2" fmla="*/ 40564 w 362044"/>
                  <a:gd name="connsiteY2" fmla="*/ 307553 h 576898"/>
                  <a:gd name="connsiteX3" fmla="*/ 19133 w 362044"/>
                  <a:gd name="connsiteY3" fmla="*/ 576608 h 576898"/>
                  <a:gd name="connsiteX4" fmla="*/ 28658 w 362044"/>
                  <a:gd name="connsiteY4" fmla="*/ 250403 h 576898"/>
                  <a:gd name="connsiteX0" fmla="*/ 24637 w 374745"/>
                  <a:gd name="connsiteY0" fmla="*/ 266861 h 576546"/>
                  <a:gd name="connsiteX1" fmla="*/ 374681 w 374745"/>
                  <a:gd name="connsiteY1" fmla="*/ 188 h 576546"/>
                  <a:gd name="connsiteX2" fmla="*/ 53212 w 374745"/>
                  <a:gd name="connsiteY2" fmla="*/ 307343 h 576546"/>
                  <a:gd name="connsiteX3" fmla="*/ 31781 w 374745"/>
                  <a:gd name="connsiteY3" fmla="*/ 576398 h 576546"/>
                  <a:gd name="connsiteX4" fmla="*/ 24637 w 374745"/>
                  <a:gd name="connsiteY4" fmla="*/ 266861 h 576546"/>
                  <a:gd name="connsiteX0" fmla="*/ 61661 w 411769"/>
                  <a:gd name="connsiteY0" fmla="*/ 266870 h 576555"/>
                  <a:gd name="connsiteX1" fmla="*/ 411705 w 411769"/>
                  <a:gd name="connsiteY1" fmla="*/ 197 h 576555"/>
                  <a:gd name="connsiteX2" fmla="*/ 90236 w 411769"/>
                  <a:gd name="connsiteY2" fmla="*/ 307352 h 576555"/>
                  <a:gd name="connsiteX3" fmla="*/ 68805 w 411769"/>
                  <a:gd name="connsiteY3" fmla="*/ 576407 h 576555"/>
                  <a:gd name="connsiteX4" fmla="*/ 61661 w 411769"/>
                  <a:gd name="connsiteY4" fmla="*/ 266870 h 576555"/>
                  <a:gd name="connsiteX0" fmla="*/ 11966 w 362074"/>
                  <a:gd name="connsiteY0" fmla="*/ 266812 h 576497"/>
                  <a:gd name="connsiteX1" fmla="*/ 362010 w 362074"/>
                  <a:gd name="connsiteY1" fmla="*/ 139 h 576497"/>
                  <a:gd name="connsiteX2" fmla="*/ 40541 w 362074"/>
                  <a:gd name="connsiteY2" fmla="*/ 307294 h 576497"/>
                  <a:gd name="connsiteX3" fmla="*/ 19110 w 362074"/>
                  <a:gd name="connsiteY3" fmla="*/ 576349 h 576497"/>
                  <a:gd name="connsiteX4" fmla="*/ 11966 w 362074"/>
                  <a:gd name="connsiteY4" fmla="*/ 266812 h 576497"/>
                  <a:gd name="connsiteX0" fmla="*/ 12447 w 360163"/>
                  <a:gd name="connsiteY0" fmla="*/ 271543 h 576433"/>
                  <a:gd name="connsiteX1" fmla="*/ 360109 w 360163"/>
                  <a:gd name="connsiteY1" fmla="*/ 107 h 576433"/>
                  <a:gd name="connsiteX2" fmla="*/ 38640 w 360163"/>
                  <a:gd name="connsiteY2" fmla="*/ 307262 h 576433"/>
                  <a:gd name="connsiteX3" fmla="*/ 17209 w 360163"/>
                  <a:gd name="connsiteY3" fmla="*/ 576317 h 576433"/>
                  <a:gd name="connsiteX4" fmla="*/ 12447 w 360163"/>
                  <a:gd name="connsiteY4" fmla="*/ 271543 h 576433"/>
                  <a:gd name="connsiteX0" fmla="*/ 21085 w 314046"/>
                  <a:gd name="connsiteY0" fmla="*/ 212100 h 516990"/>
                  <a:gd name="connsiteX1" fmla="*/ 313978 w 314046"/>
                  <a:gd name="connsiteY1" fmla="*/ 195 h 516990"/>
                  <a:gd name="connsiteX2" fmla="*/ 47278 w 314046"/>
                  <a:gd name="connsiteY2" fmla="*/ 247819 h 516990"/>
                  <a:gd name="connsiteX3" fmla="*/ 25847 w 314046"/>
                  <a:gd name="connsiteY3" fmla="*/ 516874 h 516990"/>
                  <a:gd name="connsiteX4" fmla="*/ 21085 w 314046"/>
                  <a:gd name="connsiteY4" fmla="*/ 212100 h 516990"/>
                  <a:gd name="connsiteX0" fmla="*/ 20028 w 312989"/>
                  <a:gd name="connsiteY0" fmla="*/ 212072 h 516962"/>
                  <a:gd name="connsiteX1" fmla="*/ 312921 w 312989"/>
                  <a:gd name="connsiteY1" fmla="*/ 167 h 516962"/>
                  <a:gd name="connsiteX2" fmla="*/ 46221 w 312989"/>
                  <a:gd name="connsiteY2" fmla="*/ 247791 h 516962"/>
                  <a:gd name="connsiteX3" fmla="*/ 24790 w 312989"/>
                  <a:gd name="connsiteY3" fmla="*/ 516846 h 516962"/>
                  <a:gd name="connsiteX4" fmla="*/ 20028 w 312989"/>
                  <a:gd name="connsiteY4" fmla="*/ 212072 h 516962"/>
                  <a:gd name="connsiteX0" fmla="*/ 16983 w 309944"/>
                  <a:gd name="connsiteY0" fmla="*/ 212121 h 600324"/>
                  <a:gd name="connsiteX1" fmla="*/ 309876 w 309944"/>
                  <a:gd name="connsiteY1" fmla="*/ 216 h 600324"/>
                  <a:gd name="connsiteX2" fmla="*/ 43176 w 309944"/>
                  <a:gd name="connsiteY2" fmla="*/ 247840 h 600324"/>
                  <a:gd name="connsiteX3" fmla="*/ 36032 w 309944"/>
                  <a:gd name="connsiteY3" fmla="*/ 600239 h 600324"/>
                  <a:gd name="connsiteX4" fmla="*/ 16983 w 309944"/>
                  <a:gd name="connsiteY4" fmla="*/ 212121 h 600324"/>
                  <a:gd name="connsiteX0" fmla="*/ 4078 w 297039"/>
                  <a:gd name="connsiteY0" fmla="*/ 212067 h 600270"/>
                  <a:gd name="connsiteX1" fmla="*/ 296971 w 297039"/>
                  <a:gd name="connsiteY1" fmla="*/ 162 h 600270"/>
                  <a:gd name="connsiteX2" fmla="*/ 30271 w 297039"/>
                  <a:gd name="connsiteY2" fmla="*/ 247786 h 600270"/>
                  <a:gd name="connsiteX3" fmla="*/ 23127 w 297039"/>
                  <a:gd name="connsiteY3" fmla="*/ 600185 h 600270"/>
                  <a:gd name="connsiteX4" fmla="*/ 4078 w 297039"/>
                  <a:gd name="connsiteY4" fmla="*/ 212067 h 600270"/>
                  <a:gd name="connsiteX0" fmla="*/ 3397 w 305939"/>
                  <a:gd name="connsiteY0" fmla="*/ 235735 h 600049"/>
                  <a:gd name="connsiteX1" fmla="*/ 305815 w 305939"/>
                  <a:gd name="connsiteY1" fmla="*/ 17 h 600049"/>
                  <a:gd name="connsiteX2" fmla="*/ 39115 w 305939"/>
                  <a:gd name="connsiteY2" fmla="*/ 247641 h 600049"/>
                  <a:gd name="connsiteX3" fmla="*/ 31971 w 305939"/>
                  <a:gd name="connsiteY3" fmla="*/ 600040 h 600049"/>
                  <a:gd name="connsiteX4" fmla="*/ 3397 w 305939"/>
                  <a:gd name="connsiteY4" fmla="*/ 235735 h 600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5939" h="600049">
                    <a:moveTo>
                      <a:pt x="3397" y="235735"/>
                    </a:moveTo>
                    <a:cubicBezTo>
                      <a:pt x="18081" y="178594"/>
                      <a:pt x="299862" y="-1967"/>
                      <a:pt x="305815" y="17"/>
                    </a:cubicBezTo>
                    <a:cubicBezTo>
                      <a:pt x="311768" y="2001"/>
                      <a:pt x="103409" y="163029"/>
                      <a:pt x="39115" y="247641"/>
                    </a:cubicBezTo>
                    <a:cubicBezTo>
                      <a:pt x="39115" y="298916"/>
                      <a:pt x="37924" y="602024"/>
                      <a:pt x="31971" y="600040"/>
                    </a:cubicBezTo>
                    <a:cubicBezTo>
                      <a:pt x="26018" y="598056"/>
                      <a:pt x="-11287" y="292876"/>
                      <a:pt x="3397" y="235735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</p:grpSp>
        <p:sp>
          <p:nvSpPr>
            <p:cNvPr id="909" name="Textfeld 908"/>
            <p:cNvSpPr txBox="1"/>
            <p:nvPr/>
          </p:nvSpPr>
          <p:spPr>
            <a:xfrm>
              <a:off x="9408312" y="2984768"/>
              <a:ext cx="690818" cy="1692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sz="500" b="1" dirty="0" smtClean="0">
                  <a:latin typeface="Comic Sans MS" panose="030F0702030302020204" pitchFamily="66" charset="0"/>
                  <a:cs typeface="Arial" panose="020B0604020202020204" pitchFamily="34" charset="0"/>
                </a:rPr>
                <a:t>URHEBERNAME</a:t>
              </a:r>
              <a:endParaRPr lang="de-DE" sz="500" b="1" dirty="0">
                <a:latin typeface="Comic Sans MS" panose="030F0702030302020204" pitchFamily="66" charset="0"/>
                <a:cs typeface="Arial" panose="020B0604020202020204" pitchFamily="34" charset="0"/>
              </a:endParaRPr>
            </a:p>
          </p:txBody>
        </p:sp>
      </p:grpSp>
      <p:sp>
        <p:nvSpPr>
          <p:cNvPr id="945" name="Textfeld 944"/>
          <p:cNvSpPr txBox="1"/>
          <p:nvPr/>
        </p:nvSpPr>
        <p:spPr>
          <a:xfrm>
            <a:off x="310610" y="1256509"/>
            <a:ext cx="146385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200" dirty="0" smtClean="0">
                <a:solidFill>
                  <a:srgbClr val="44505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CC ZERO</a:t>
            </a:r>
            <a:endParaRPr lang="de-DE" sz="1200" dirty="0">
              <a:solidFill>
                <a:srgbClr val="445052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46" name="Textfeld 945"/>
          <p:cNvSpPr txBox="1"/>
          <p:nvPr/>
        </p:nvSpPr>
        <p:spPr>
          <a:xfrm>
            <a:off x="1755222" y="1256509"/>
            <a:ext cx="146385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de-DE" sz="1200" dirty="0">
                <a:solidFill>
                  <a:srgbClr val="44505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CC </a:t>
            </a:r>
            <a:r>
              <a:rPr lang="de-DE" sz="1200" dirty="0" smtClean="0">
                <a:solidFill>
                  <a:srgbClr val="44505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BY</a:t>
            </a:r>
            <a:endParaRPr lang="de-DE" sz="1200" dirty="0">
              <a:solidFill>
                <a:srgbClr val="445052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47" name="Textfeld 946"/>
          <p:cNvSpPr txBox="1"/>
          <p:nvPr/>
        </p:nvSpPr>
        <p:spPr>
          <a:xfrm>
            <a:off x="3193287" y="1256509"/>
            <a:ext cx="146385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de-DE" sz="1200" dirty="0">
                <a:solidFill>
                  <a:srgbClr val="44505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CC </a:t>
            </a:r>
            <a:r>
              <a:rPr lang="de-DE" sz="1200" dirty="0" smtClean="0">
                <a:solidFill>
                  <a:srgbClr val="44505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BY-SA</a:t>
            </a:r>
            <a:endParaRPr lang="de-DE" sz="1200" dirty="0">
              <a:solidFill>
                <a:srgbClr val="445052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48" name="Textfeld 947"/>
          <p:cNvSpPr txBox="1"/>
          <p:nvPr/>
        </p:nvSpPr>
        <p:spPr>
          <a:xfrm>
            <a:off x="4632456" y="1255678"/>
            <a:ext cx="146385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de-DE" sz="1200" dirty="0">
                <a:solidFill>
                  <a:srgbClr val="44505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CC </a:t>
            </a:r>
            <a:r>
              <a:rPr lang="de-DE" sz="1200" dirty="0" smtClean="0">
                <a:solidFill>
                  <a:srgbClr val="44505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BY-NC</a:t>
            </a:r>
            <a:endParaRPr lang="de-DE" sz="1200" dirty="0">
              <a:solidFill>
                <a:srgbClr val="445052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49" name="Textfeld 948"/>
          <p:cNvSpPr txBox="1"/>
          <p:nvPr/>
        </p:nvSpPr>
        <p:spPr>
          <a:xfrm>
            <a:off x="6069565" y="1254847"/>
            <a:ext cx="146385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de-DE" sz="1200" dirty="0">
                <a:solidFill>
                  <a:srgbClr val="44505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CC </a:t>
            </a:r>
            <a:r>
              <a:rPr lang="de-DE" sz="1200" dirty="0" smtClean="0">
                <a:solidFill>
                  <a:srgbClr val="44505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BY-NC-SA</a:t>
            </a:r>
            <a:endParaRPr lang="de-DE" sz="1200" dirty="0">
              <a:solidFill>
                <a:srgbClr val="445052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50" name="Textfeld 949"/>
          <p:cNvSpPr txBox="1"/>
          <p:nvPr/>
        </p:nvSpPr>
        <p:spPr>
          <a:xfrm>
            <a:off x="7508178" y="1260956"/>
            <a:ext cx="146385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de-DE" sz="1200" dirty="0">
                <a:solidFill>
                  <a:srgbClr val="44505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CC </a:t>
            </a:r>
            <a:r>
              <a:rPr lang="de-DE" sz="1200" dirty="0" smtClean="0">
                <a:solidFill>
                  <a:srgbClr val="44505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BY-ND</a:t>
            </a:r>
            <a:endParaRPr lang="de-DE" sz="1200" dirty="0">
              <a:solidFill>
                <a:srgbClr val="445052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951" name="Textfeld 950"/>
          <p:cNvSpPr txBox="1"/>
          <p:nvPr/>
        </p:nvSpPr>
        <p:spPr>
          <a:xfrm>
            <a:off x="8953595" y="1264952"/>
            <a:ext cx="146385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/>
            <a:r>
              <a:rPr lang="de-DE" sz="1200" dirty="0">
                <a:solidFill>
                  <a:srgbClr val="44505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CC </a:t>
            </a:r>
            <a:r>
              <a:rPr lang="de-DE" sz="1200" dirty="0" smtClean="0">
                <a:solidFill>
                  <a:srgbClr val="44505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BY-NC-ND</a:t>
            </a:r>
            <a:endParaRPr lang="de-DE" sz="1200" dirty="0">
              <a:solidFill>
                <a:srgbClr val="445052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957" name="Grafik 956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5369" y="1632926"/>
            <a:ext cx="1260000" cy="444063"/>
          </a:xfrm>
          <a:prstGeom prst="rect">
            <a:avLst/>
          </a:prstGeom>
        </p:spPr>
      </p:pic>
      <p:cxnSp>
        <p:nvCxnSpPr>
          <p:cNvPr id="939" name="Gerader Verbinder 938"/>
          <p:cNvCxnSpPr/>
          <p:nvPr/>
        </p:nvCxnSpPr>
        <p:spPr>
          <a:xfrm>
            <a:off x="1746000" y="1467810"/>
            <a:ext cx="0" cy="5616000"/>
          </a:xfrm>
          <a:prstGeom prst="line">
            <a:avLst/>
          </a:prstGeom>
          <a:ln w="6350">
            <a:solidFill>
              <a:srgbClr val="4450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1" name="Gerader Verbinder 940"/>
          <p:cNvCxnSpPr/>
          <p:nvPr/>
        </p:nvCxnSpPr>
        <p:spPr>
          <a:xfrm>
            <a:off x="4625920" y="1457536"/>
            <a:ext cx="0" cy="5616000"/>
          </a:xfrm>
          <a:prstGeom prst="line">
            <a:avLst/>
          </a:prstGeom>
          <a:ln w="6350">
            <a:solidFill>
              <a:srgbClr val="4450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2" name="Gerader Verbinder 941"/>
          <p:cNvCxnSpPr/>
          <p:nvPr/>
        </p:nvCxnSpPr>
        <p:spPr>
          <a:xfrm>
            <a:off x="6066000" y="1457536"/>
            <a:ext cx="0" cy="5616000"/>
          </a:xfrm>
          <a:prstGeom prst="line">
            <a:avLst/>
          </a:prstGeom>
          <a:ln w="6350">
            <a:solidFill>
              <a:srgbClr val="4450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4" name="Gerader Verbinder 943"/>
          <p:cNvCxnSpPr/>
          <p:nvPr/>
        </p:nvCxnSpPr>
        <p:spPr>
          <a:xfrm>
            <a:off x="8946000" y="1457536"/>
            <a:ext cx="0" cy="5616000"/>
          </a:xfrm>
          <a:prstGeom prst="line">
            <a:avLst/>
          </a:prstGeom>
          <a:ln w="6350">
            <a:solidFill>
              <a:srgbClr val="4450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99" name="Chevron 957"/>
          <p:cNvSpPr/>
          <p:nvPr/>
        </p:nvSpPr>
        <p:spPr>
          <a:xfrm>
            <a:off x="330130" y="4887524"/>
            <a:ext cx="10008679" cy="464475"/>
          </a:xfrm>
          <a:custGeom>
            <a:avLst/>
            <a:gdLst>
              <a:gd name="connsiteX0" fmla="*/ 0 w 4208287"/>
              <a:gd name="connsiteY0" fmla="*/ 0 h 316451"/>
              <a:gd name="connsiteX1" fmla="*/ 4050062 w 4208287"/>
              <a:gd name="connsiteY1" fmla="*/ 0 h 316451"/>
              <a:gd name="connsiteX2" fmla="*/ 4208287 w 4208287"/>
              <a:gd name="connsiteY2" fmla="*/ 158226 h 316451"/>
              <a:gd name="connsiteX3" fmla="*/ 4050062 w 4208287"/>
              <a:gd name="connsiteY3" fmla="*/ 316451 h 316451"/>
              <a:gd name="connsiteX4" fmla="*/ 0 w 4208287"/>
              <a:gd name="connsiteY4" fmla="*/ 316451 h 316451"/>
              <a:gd name="connsiteX5" fmla="*/ 158226 w 4208287"/>
              <a:gd name="connsiteY5" fmla="*/ 158226 h 316451"/>
              <a:gd name="connsiteX6" fmla="*/ 0 w 4208287"/>
              <a:gd name="connsiteY6" fmla="*/ 0 h 316451"/>
              <a:gd name="connsiteX0" fmla="*/ 0 w 4208287"/>
              <a:gd name="connsiteY0" fmla="*/ 0 h 316451"/>
              <a:gd name="connsiteX1" fmla="*/ 4050062 w 4208287"/>
              <a:gd name="connsiteY1" fmla="*/ 0 h 316451"/>
              <a:gd name="connsiteX2" fmla="*/ 4208287 w 4208287"/>
              <a:gd name="connsiteY2" fmla="*/ 158226 h 316451"/>
              <a:gd name="connsiteX3" fmla="*/ 4050062 w 4208287"/>
              <a:gd name="connsiteY3" fmla="*/ 316451 h 316451"/>
              <a:gd name="connsiteX4" fmla="*/ 0 w 4208287"/>
              <a:gd name="connsiteY4" fmla="*/ 316451 h 316451"/>
              <a:gd name="connsiteX5" fmla="*/ 0 w 4208287"/>
              <a:gd name="connsiteY5" fmla="*/ 0 h 316451"/>
              <a:gd name="connsiteX0" fmla="*/ 0 w 4208287"/>
              <a:gd name="connsiteY0" fmla="*/ 0 h 316451"/>
              <a:gd name="connsiteX1" fmla="*/ 4088162 w 4208287"/>
              <a:gd name="connsiteY1" fmla="*/ 97631 h 316451"/>
              <a:gd name="connsiteX2" fmla="*/ 4208287 w 4208287"/>
              <a:gd name="connsiteY2" fmla="*/ 158226 h 316451"/>
              <a:gd name="connsiteX3" fmla="*/ 4050062 w 4208287"/>
              <a:gd name="connsiteY3" fmla="*/ 316451 h 316451"/>
              <a:gd name="connsiteX4" fmla="*/ 0 w 4208287"/>
              <a:gd name="connsiteY4" fmla="*/ 316451 h 316451"/>
              <a:gd name="connsiteX5" fmla="*/ 0 w 4208287"/>
              <a:gd name="connsiteY5" fmla="*/ 0 h 316451"/>
              <a:gd name="connsiteX0" fmla="*/ 0 w 4220193"/>
              <a:gd name="connsiteY0" fmla="*/ 0 h 316451"/>
              <a:gd name="connsiteX1" fmla="*/ 4088162 w 4220193"/>
              <a:gd name="connsiteY1" fmla="*/ 97631 h 316451"/>
              <a:gd name="connsiteX2" fmla="*/ 4220193 w 4220193"/>
              <a:gd name="connsiteY2" fmla="*/ 205851 h 316451"/>
              <a:gd name="connsiteX3" fmla="*/ 4050062 w 4220193"/>
              <a:gd name="connsiteY3" fmla="*/ 316451 h 316451"/>
              <a:gd name="connsiteX4" fmla="*/ 0 w 4220193"/>
              <a:gd name="connsiteY4" fmla="*/ 316451 h 316451"/>
              <a:gd name="connsiteX5" fmla="*/ 0 w 4220193"/>
              <a:gd name="connsiteY5" fmla="*/ 0 h 316451"/>
              <a:gd name="connsiteX0" fmla="*/ 0 w 4220193"/>
              <a:gd name="connsiteY0" fmla="*/ 0 h 316451"/>
              <a:gd name="connsiteX1" fmla="*/ 4088162 w 4220193"/>
              <a:gd name="connsiteY1" fmla="*/ 97631 h 316451"/>
              <a:gd name="connsiteX2" fmla="*/ 4220193 w 4220193"/>
              <a:gd name="connsiteY2" fmla="*/ 208232 h 316451"/>
              <a:gd name="connsiteX3" fmla="*/ 4050062 w 4220193"/>
              <a:gd name="connsiteY3" fmla="*/ 316451 h 316451"/>
              <a:gd name="connsiteX4" fmla="*/ 0 w 4220193"/>
              <a:gd name="connsiteY4" fmla="*/ 316451 h 316451"/>
              <a:gd name="connsiteX5" fmla="*/ 0 w 4220193"/>
              <a:gd name="connsiteY5" fmla="*/ 0 h 316451"/>
              <a:gd name="connsiteX0" fmla="*/ 0 w 4217812"/>
              <a:gd name="connsiteY0" fmla="*/ 0 h 316451"/>
              <a:gd name="connsiteX1" fmla="*/ 4088162 w 4217812"/>
              <a:gd name="connsiteY1" fmla="*/ 97631 h 316451"/>
              <a:gd name="connsiteX2" fmla="*/ 4217812 w 4217812"/>
              <a:gd name="connsiteY2" fmla="*/ 224901 h 316451"/>
              <a:gd name="connsiteX3" fmla="*/ 4050062 w 4217812"/>
              <a:gd name="connsiteY3" fmla="*/ 316451 h 316451"/>
              <a:gd name="connsiteX4" fmla="*/ 0 w 4217812"/>
              <a:gd name="connsiteY4" fmla="*/ 316451 h 316451"/>
              <a:gd name="connsiteX5" fmla="*/ 0 w 4217812"/>
              <a:gd name="connsiteY5" fmla="*/ 0 h 316451"/>
              <a:gd name="connsiteX0" fmla="*/ 0 w 4217812"/>
              <a:gd name="connsiteY0" fmla="*/ 0 h 316451"/>
              <a:gd name="connsiteX1" fmla="*/ 4057206 w 4217812"/>
              <a:gd name="connsiteY1" fmla="*/ 95250 h 316451"/>
              <a:gd name="connsiteX2" fmla="*/ 4217812 w 4217812"/>
              <a:gd name="connsiteY2" fmla="*/ 224901 h 316451"/>
              <a:gd name="connsiteX3" fmla="*/ 4050062 w 4217812"/>
              <a:gd name="connsiteY3" fmla="*/ 316451 h 316451"/>
              <a:gd name="connsiteX4" fmla="*/ 0 w 4217812"/>
              <a:gd name="connsiteY4" fmla="*/ 316451 h 316451"/>
              <a:gd name="connsiteX5" fmla="*/ 0 w 4217812"/>
              <a:gd name="connsiteY5" fmla="*/ 0 h 316451"/>
              <a:gd name="connsiteX0" fmla="*/ 0 w 4213049"/>
              <a:gd name="connsiteY0" fmla="*/ 0 h 316451"/>
              <a:gd name="connsiteX1" fmla="*/ 4057206 w 4213049"/>
              <a:gd name="connsiteY1" fmla="*/ 95250 h 316451"/>
              <a:gd name="connsiteX2" fmla="*/ 4213049 w 4213049"/>
              <a:gd name="connsiteY2" fmla="*/ 196326 h 316451"/>
              <a:gd name="connsiteX3" fmla="*/ 4050062 w 4213049"/>
              <a:gd name="connsiteY3" fmla="*/ 316451 h 316451"/>
              <a:gd name="connsiteX4" fmla="*/ 0 w 4213049"/>
              <a:gd name="connsiteY4" fmla="*/ 316451 h 316451"/>
              <a:gd name="connsiteX5" fmla="*/ 0 w 4213049"/>
              <a:gd name="connsiteY5" fmla="*/ 0 h 316451"/>
              <a:gd name="connsiteX0" fmla="*/ 0 w 4165424"/>
              <a:gd name="connsiteY0" fmla="*/ 0 h 316451"/>
              <a:gd name="connsiteX1" fmla="*/ 4057206 w 4165424"/>
              <a:gd name="connsiteY1" fmla="*/ 95250 h 316451"/>
              <a:gd name="connsiteX2" fmla="*/ 4165424 w 4165424"/>
              <a:gd name="connsiteY2" fmla="*/ 212995 h 316451"/>
              <a:gd name="connsiteX3" fmla="*/ 4050062 w 4165424"/>
              <a:gd name="connsiteY3" fmla="*/ 316451 h 316451"/>
              <a:gd name="connsiteX4" fmla="*/ 0 w 4165424"/>
              <a:gd name="connsiteY4" fmla="*/ 316451 h 316451"/>
              <a:gd name="connsiteX5" fmla="*/ 0 w 4165424"/>
              <a:gd name="connsiteY5" fmla="*/ 0 h 316451"/>
              <a:gd name="connsiteX0" fmla="*/ 0 w 4165424"/>
              <a:gd name="connsiteY0" fmla="*/ 0 h 316451"/>
              <a:gd name="connsiteX1" fmla="*/ 4045300 w 4165424"/>
              <a:gd name="connsiteY1" fmla="*/ 119062 h 316451"/>
              <a:gd name="connsiteX2" fmla="*/ 4165424 w 4165424"/>
              <a:gd name="connsiteY2" fmla="*/ 212995 h 316451"/>
              <a:gd name="connsiteX3" fmla="*/ 4050062 w 4165424"/>
              <a:gd name="connsiteY3" fmla="*/ 316451 h 316451"/>
              <a:gd name="connsiteX4" fmla="*/ 0 w 4165424"/>
              <a:gd name="connsiteY4" fmla="*/ 316451 h 316451"/>
              <a:gd name="connsiteX5" fmla="*/ 0 w 4165424"/>
              <a:gd name="connsiteY5" fmla="*/ 0 h 316451"/>
              <a:gd name="connsiteX0" fmla="*/ 0 w 4174949"/>
              <a:gd name="connsiteY0" fmla="*/ 0 h 316451"/>
              <a:gd name="connsiteX1" fmla="*/ 4045300 w 4174949"/>
              <a:gd name="connsiteY1" fmla="*/ 119062 h 316451"/>
              <a:gd name="connsiteX2" fmla="*/ 4174949 w 4174949"/>
              <a:gd name="connsiteY2" fmla="*/ 191563 h 316451"/>
              <a:gd name="connsiteX3" fmla="*/ 4050062 w 4174949"/>
              <a:gd name="connsiteY3" fmla="*/ 316451 h 316451"/>
              <a:gd name="connsiteX4" fmla="*/ 0 w 4174949"/>
              <a:gd name="connsiteY4" fmla="*/ 316451 h 316451"/>
              <a:gd name="connsiteX5" fmla="*/ 0 w 4174949"/>
              <a:gd name="connsiteY5" fmla="*/ 0 h 316451"/>
              <a:gd name="connsiteX0" fmla="*/ 0 w 4174949"/>
              <a:gd name="connsiteY0" fmla="*/ 0 h 316451"/>
              <a:gd name="connsiteX1" fmla="*/ 4045300 w 4174949"/>
              <a:gd name="connsiteY1" fmla="*/ 119062 h 316451"/>
              <a:gd name="connsiteX2" fmla="*/ 4174949 w 4174949"/>
              <a:gd name="connsiteY2" fmla="*/ 220138 h 316451"/>
              <a:gd name="connsiteX3" fmla="*/ 4050062 w 4174949"/>
              <a:gd name="connsiteY3" fmla="*/ 316451 h 316451"/>
              <a:gd name="connsiteX4" fmla="*/ 0 w 4174949"/>
              <a:gd name="connsiteY4" fmla="*/ 316451 h 316451"/>
              <a:gd name="connsiteX5" fmla="*/ 0 w 4174949"/>
              <a:gd name="connsiteY5" fmla="*/ 0 h 316451"/>
              <a:gd name="connsiteX0" fmla="*/ 0 w 4050062"/>
              <a:gd name="connsiteY0" fmla="*/ 0 h 316451"/>
              <a:gd name="connsiteX1" fmla="*/ 4045300 w 4050062"/>
              <a:gd name="connsiteY1" fmla="*/ 119062 h 316451"/>
              <a:gd name="connsiteX2" fmla="*/ 4050062 w 4050062"/>
              <a:gd name="connsiteY2" fmla="*/ 316451 h 316451"/>
              <a:gd name="connsiteX3" fmla="*/ 0 w 4050062"/>
              <a:gd name="connsiteY3" fmla="*/ 316451 h 316451"/>
              <a:gd name="connsiteX4" fmla="*/ 0 w 4050062"/>
              <a:gd name="connsiteY4" fmla="*/ 0 h 316451"/>
              <a:gd name="connsiteX0" fmla="*/ 0 w 4050542"/>
              <a:gd name="connsiteY0" fmla="*/ 0 h 316451"/>
              <a:gd name="connsiteX1" fmla="*/ 4050542 w 4050542"/>
              <a:gd name="connsiteY1" fmla="*/ 153475 h 316451"/>
              <a:gd name="connsiteX2" fmla="*/ 4050062 w 4050542"/>
              <a:gd name="connsiteY2" fmla="*/ 316451 h 316451"/>
              <a:gd name="connsiteX3" fmla="*/ 0 w 4050542"/>
              <a:gd name="connsiteY3" fmla="*/ 316451 h 316451"/>
              <a:gd name="connsiteX4" fmla="*/ 0 w 4050542"/>
              <a:gd name="connsiteY4" fmla="*/ 0 h 316451"/>
              <a:gd name="connsiteX0" fmla="*/ 0 w 4050542"/>
              <a:gd name="connsiteY0" fmla="*/ 0 h 316451"/>
              <a:gd name="connsiteX1" fmla="*/ 4050542 w 4050542"/>
              <a:gd name="connsiteY1" fmla="*/ 198718 h 316451"/>
              <a:gd name="connsiteX2" fmla="*/ 4050062 w 4050542"/>
              <a:gd name="connsiteY2" fmla="*/ 316451 h 316451"/>
              <a:gd name="connsiteX3" fmla="*/ 0 w 4050542"/>
              <a:gd name="connsiteY3" fmla="*/ 316451 h 316451"/>
              <a:gd name="connsiteX4" fmla="*/ 0 w 4050542"/>
              <a:gd name="connsiteY4" fmla="*/ 0 h 316451"/>
              <a:gd name="connsiteX0" fmla="*/ 0 w 4050542"/>
              <a:gd name="connsiteY0" fmla="*/ 0 h 316451"/>
              <a:gd name="connsiteX1" fmla="*/ 4050542 w 4050542"/>
              <a:gd name="connsiteY1" fmla="*/ 155769 h 316451"/>
              <a:gd name="connsiteX2" fmla="*/ 4050062 w 4050542"/>
              <a:gd name="connsiteY2" fmla="*/ 316451 h 316451"/>
              <a:gd name="connsiteX3" fmla="*/ 0 w 4050542"/>
              <a:gd name="connsiteY3" fmla="*/ 316451 h 316451"/>
              <a:gd name="connsiteX4" fmla="*/ 0 w 4050542"/>
              <a:gd name="connsiteY4" fmla="*/ 0 h 316451"/>
              <a:gd name="connsiteX0" fmla="*/ 0 w 4050542"/>
              <a:gd name="connsiteY0" fmla="*/ 0 h 316451"/>
              <a:gd name="connsiteX1" fmla="*/ 4050542 w 4050542"/>
              <a:gd name="connsiteY1" fmla="*/ 141453 h 316451"/>
              <a:gd name="connsiteX2" fmla="*/ 4050062 w 4050542"/>
              <a:gd name="connsiteY2" fmla="*/ 316451 h 316451"/>
              <a:gd name="connsiteX3" fmla="*/ 0 w 4050542"/>
              <a:gd name="connsiteY3" fmla="*/ 316451 h 316451"/>
              <a:gd name="connsiteX4" fmla="*/ 0 w 4050542"/>
              <a:gd name="connsiteY4" fmla="*/ 0 h 316451"/>
              <a:gd name="connsiteX0" fmla="*/ 0 w 4050542"/>
              <a:gd name="connsiteY0" fmla="*/ 0 h 323609"/>
              <a:gd name="connsiteX1" fmla="*/ 4050542 w 4050542"/>
              <a:gd name="connsiteY1" fmla="*/ 148611 h 323609"/>
              <a:gd name="connsiteX2" fmla="*/ 4050062 w 4050542"/>
              <a:gd name="connsiteY2" fmla="*/ 323609 h 323609"/>
              <a:gd name="connsiteX3" fmla="*/ 0 w 4050542"/>
              <a:gd name="connsiteY3" fmla="*/ 323609 h 323609"/>
              <a:gd name="connsiteX4" fmla="*/ 0 w 4050542"/>
              <a:gd name="connsiteY4" fmla="*/ 0 h 323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50542" h="323609">
                <a:moveTo>
                  <a:pt x="0" y="0"/>
                </a:moveTo>
                <a:lnTo>
                  <a:pt x="4050542" y="148611"/>
                </a:lnTo>
                <a:lnTo>
                  <a:pt x="4050062" y="323609"/>
                </a:lnTo>
                <a:lnTo>
                  <a:pt x="0" y="323609"/>
                </a:lnTo>
                <a:lnTo>
                  <a:pt x="0" y="0"/>
                </a:lnTo>
                <a:close/>
              </a:path>
            </a:pathLst>
          </a:custGeom>
          <a:solidFill>
            <a:schemeClr val="bg1"/>
          </a:solidFill>
          <a:ln w="31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>
              <a:solidFill>
                <a:schemeClr val="tx1"/>
              </a:solidFill>
            </a:endParaRPr>
          </a:p>
        </p:txBody>
      </p:sp>
      <p:grpSp>
        <p:nvGrpSpPr>
          <p:cNvPr id="998" name="Gruppieren 997"/>
          <p:cNvGrpSpPr/>
          <p:nvPr/>
        </p:nvGrpSpPr>
        <p:grpSpPr>
          <a:xfrm>
            <a:off x="310610" y="4945346"/>
            <a:ext cx="10008679" cy="488551"/>
            <a:chOff x="310610" y="4905578"/>
            <a:chExt cx="10008679" cy="488551"/>
          </a:xfrm>
        </p:grpSpPr>
        <p:grpSp>
          <p:nvGrpSpPr>
            <p:cNvPr id="990" name="Gruppieren 989"/>
            <p:cNvGrpSpPr/>
            <p:nvPr/>
          </p:nvGrpSpPr>
          <p:grpSpPr>
            <a:xfrm>
              <a:off x="310610" y="4916569"/>
              <a:ext cx="10008679" cy="316451"/>
              <a:chOff x="637481" y="678033"/>
              <a:chExt cx="2226338" cy="344251"/>
            </a:xfrm>
            <a:gradFill>
              <a:gsLst>
                <a:gs pos="0">
                  <a:srgbClr val="DB0031"/>
                </a:gs>
                <a:gs pos="57000">
                  <a:srgbClr val="FF2F5C"/>
                </a:gs>
                <a:gs pos="100000">
                  <a:srgbClr val="FF6D8C"/>
                </a:gs>
              </a:gsLst>
              <a:lin ang="0" scaled="0"/>
            </a:gradFill>
          </p:grpSpPr>
          <p:sp>
            <p:nvSpPr>
              <p:cNvPr id="991" name="Chevron 957"/>
              <p:cNvSpPr/>
              <p:nvPr/>
            </p:nvSpPr>
            <p:spPr>
              <a:xfrm>
                <a:off x="637481" y="678034"/>
                <a:ext cx="2226338" cy="344251"/>
              </a:xfrm>
              <a:custGeom>
                <a:avLst/>
                <a:gdLst>
                  <a:gd name="connsiteX0" fmla="*/ 0 w 4208287"/>
                  <a:gd name="connsiteY0" fmla="*/ 0 h 316451"/>
                  <a:gd name="connsiteX1" fmla="*/ 4050062 w 4208287"/>
                  <a:gd name="connsiteY1" fmla="*/ 0 h 316451"/>
                  <a:gd name="connsiteX2" fmla="*/ 4208287 w 4208287"/>
                  <a:gd name="connsiteY2" fmla="*/ 158226 h 316451"/>
                  <a:gd name="connsiteX3" fmla="*/ 4050062 w 4208287"/>
                  <a:gd name="connsiteY3" fmla="*/ 316451 h 316451"/>
                  <a:gd name="connsiteX4" fmla="*/ 0 w 4208287"/>
                  <a:gd name="connsiteY4" fmla="*/ 316451 h 316451"/>
                  <a:gd name="connsiteX5" fmla="*/ 158226 w 4208287"/>
                  <a:gd name="connsiteY5" fmla="*/ 158226 h 316451"/>
                  <a:gd name="connsiteX6" fmla="*/ 0 w 4208287"/>
                  <a:gd name="connsiteY6" fmla="*/ 0 h 316451"/>
                  <a:gd name="connsiteX0" fmla="*/ 0 w 4208287"/>
                  <a:gd name="connsiteY0" fmla="*/ 0 h 316451"/>
                  <a:gd name="connsiteX1" fmla="*/ 4050062 w 4208287"/>
                  <a:gd name="connsiteY1" fmla="*/ 0 h 316451"/>
                  <a:gd name="connsiteX2" fmla="*/ 4208287 w 4208287"/>
                  <a:gd name="connsiteY2" fmla="*/ 158226 h 316451"/>
                  <a:gd name="connsiteX3" fmla="*/ 4050062 w 4208287"/>
                  <a:gd name="connsiteY3" fmla="*/ 316451 h 316451"/>
                  <a:gd name="connsiteX4" fmla="*/ 0 w 4208287"/>
                  <a:gd name="connsiteY4" fmla="*/ 316451 h 316451"/>
                  <a:gd name="connsiteX5" fmla="*/ 0 w 4208287"/>
                  <a:gd name="connsiteY5" fmla="*/ 0 h 316451"/>
                  <a:gd name="connsiteX0" fmla="*/ 0 w 4208287"/>
                  <a:gd name="connsiteY0" fmla="*/ 0 h 316451"/>
                  <a:gd name="connsiteX1" fmla="*/ 4088162 w 4208287"/>
                  <a:gd name="connsiteY1" fmla="*/ 97631 h 316451"/>
                  <a:gd name="connsiteX2" fmla="*/ 4208287 w 4208287"/>
                  <a:gd name="connsiteY2" fmla="*/ 158226 h 316451"/>
                  <a:gd name="connsiteX3" fmla="*/ 4050062 w 4208287"/>
                  <a:gd name="connsiteY3" fmla="*/ 316451 h 316451"/>
                  <a:gd name="connsiteX4" fmla="*/ 0 w 4208287"/>
                  <a:gd name="connsiteY4" fmla="*/ 316451 h 316451"/>
                  <a:gd name="connsiteX5" fmla="*/ 0 w 4208287"/>
                  <a:gd name="connsiteY5" fmla="*/ 0 h 316451"/>
                  <a:gd name="connsiteX0" fmla="*/ 0 w 4220193"/>
                  <a:gd name="connsiteY0" fmla="*/ 0 h 316451"/>
                  <a:gd name="connsiteX1" fmla="*/ 4088162 w 4220193"/>
                  <a:gd name="connsiteY1" fmla="*/ 97631 h 316451"/>
                  <a:gd name="connsiteX2" fmla="*/ 4220193 w 4220193"/>
                  <a:gd name="connsiteY2" fmla="*/ 205851 h 316451"/>
                  <a:gd name="connsiteX3" fmla="*/ 4050062 w 4220193"/>
                  <a:gd name="connsiteY3" fmla="*/ 316451 h 316451"/>
                  <a:gd name="connsiteX4" fmla="*/ 0 w 4220193"/>
                  <a:gd name="connsiteY4" fmla="*/ 316451 h 316451"/>
                  <a:gd name="connsiteX5" fmla="*/ 0 w 4220193"/>
                  <a:gd name="connsiteY5" fmla="*/ 0 h 316451"/>
                  <a:gd name="connsiteX0" fmla="*/ 0 w 4220193"/>
                  <a:gd name="connsiteY0" fmla="*/ 0 h 316451"/>
                  <a:gd name="connsiteX1" fmla="*/ 4088162 w 4220193"/>
                  <a:gd name="connsiteY1" fmla="*/ 97631 h 316451"/>
                  <a:gd name="connsiteX2" fmla="*/ 4220193 w 4220193"/>
                  <a:gd name="connsiteY2" fmla="*/ 208232 h 316451"/>
                  <a:gd name="connsiteX3" fmla="*/ 4050062 w 4220193"/>
                  <a:gd name="connsiteY3" fmla="*/ 316451 h 316451"/>
                  <a:gd name="connsiteX4" fmla="*/ 0 w 4220193"/>
                  <a:gd name="connsiteY4" fmla="*/ 316451 h 316451"/>
                  <a:gd name="connsiteX5" fmla="*/ 0 w 4220193"/>
                  <a:gd name="connsiteY5" fmla="*/ 0 h 316451"/>
                  <a:gd name="connsiteX0" fmla="*/ 0 w 4217812"/>
                  <a:gd name="connsiteY0" fmla="*/ 0 h 316451"/>
                  <a:gd name="connsiteX1" fmla="*/ 4088162 w 4217812"/>
                  <a:gd name="connsiteY1" fmla="*/ 97631 h 316451"/>
                  <a:gd name="connsiteX2" fmla="*/ 4217812 w 4217812"/>
                  <a:gd name="connsiteY2" fmla="*/ 224901 h 316451"/>
                  <a:gd name="connsiteX3" fmla="*/ 4050062 w 4217812"/>
                  <a:gd name="connsiteY3" fmla="*/ 316451 h 316451"/>
                  <a:gd name="connsiteX4" fmla="*/ 0 w 4217812"/>
                  <a:gd name="connsiteY4" fmla="*/ 316451 h 316451"/>
                  <a:gd name="connsiteX5" fmla="*/ 0 w 4217812"/>
                  <a:gd name="connsiteY5" fmla="*/ 0 h 316451"/>
                  <a:gd name="connsiteX0" fmla="*/ 0 w 4217812"/>
                  <a:gd name="connsiteY0" fmla="*/ 0 h 316451"/>
                  <a:gd name="connsiteX1" fmla="*/ 4057206 w 4217812"/>
                  <a:gd name="connsiteY1" fmla="*/ 95250 h 316451"/>
                  <a:gd name="connsiteX2" fmla="*/ 4217812 w 4217812"/>
                  <a:gd name="connsiteY2" fmla="*/ 224901 h 316451"/>
                  <a:gd name="connsiteX3" fmla="*/ 4050062 w 4217812"/>
                  <a:gd name="connsiteY3" fmla="*/ 316451 h 316451"/>
                  <a:gd name="connsiteX4" fmla="*/ 0 w 4217812"/>
                  <a:gd name="connsiteY4" fmla="*/ 316451 h 316451"/>
                  <a:gd name="connsiteX5" fmla="*/ 0 w 4217812"/>
                  <a:gd name="connsiteY5" fmla="*/ 0 h 316451"/>
                  <a:gd name="connsiteX0" fmla="*/ 0 w 4213049"/>
                  <a:gd name="connsiteY0" fmla="*/ 0 h 316451"/>
                  <a:gd name="connsiteX1" fmla="*/ 4057206 w 4213049"/>
                  <a:gd name="connsiteY1" fmla="*/ 95250 h 316451"/>
                  <a:gd name="connsiteX2" fmla="*/ 4213049 w 4213049"/>
                  <a:gd name="connsiteY2" fmla="*/ 196326 h 316451"/>
                  <a:gd name="connsiteX3" fmla="*/ 4050062 w 4213049"/>
                  <a:gd name="connsiteY3" fmla="*/ 316451 h 316451"/>
                  <a:gd name="connsiteX4" fmla="*/ 0 w 4213049"/>
                  <a:gd name="connsiteY4" fmla="*/ 316451 h 316451"/>
                  <a:gd name="connsiteX5" fmla="*/ 0 w 4213049"/>
                  <a:gd name="connsiteY5" fmla="*/ 0 h 316451"/>
                  <a:gd name="connsiteX0" fmla="*/ 0 w 4165424"/>
                  <a:gd name="connsiteY0" fmla="*/ 0 h 316451"/>
                  <a:gd name="connsiteX1" fmla="*/ 4057206 w 4165424"/>
                  <a:gd name="connsiteY1" fmla="*/ 95250 h 316451"/>
                  <a:gd name="connsiteX2" fmla="*/ 4165424 w 4165424"/>
                  <a:gd name="connsiteY2" fmla="*/ 212995 h 316451"/>
                  <a:gd name="connsiteX3" fmla="*/ 4050062 w 4165424"/>
                  <a:gd name="connsiteY3" fmla="*/ 316451 h 316451"/>
                  <a:gd name="connsiteX4" fmla="*/ 0 w 4165424"/>
                  <a:gd name="connsiteY4" fmla="*/ 316451 h 316451"/>
                  <a:gd name="connsiteX5" fmla="*/ 0 w 4165424"/>
                  <a:gd name="connsiteY5" fmla="*/ 0 h 316451"/>
                  <a:gd name="connsiteX0" fmla="*/ 0 w 4165424"/>
                  <a:gd name="connsiteY0" fmla="*/ 0 h 316451"/>
                  <a:gd name="connsiteX1" fmla="*/ 4045300 w 4165424"/>
                  <a:gd name="connsiteY1" fmla="*/ 119062 h 316451"/>
                  <a:gd name="connsiteX2" fmla="*/ 4165424 w 4165424"/>
                  <a:gd name="connsiteY2" fmla="*/ 212995 h 316451"/>
                  <a:gd name="connsiteX3" fmla="*/ 4050062 w 4165424"/>
                  <a:gd name="connsiteY3" fmla="*/ 316451 h 316451"/>
                  <a:gd name="connsiteX4" fmla="*/ 0 w 4165424"/>
                  <a:gd name="connsiteY4" fmla="*/ 316451 h 316451"/>
                  <a:gd name="connsiteX5" fmla="*/ 0 w 4165424"/>
                  <a:gd name="connsiteY5" fmla="*/ 0 h 316451"/>
                  <a:gd name="connsiteX0" fmla="*/ 0 w 4174949"/>
                  <a:gd name="connsiteY0" fmla="*/ 0 h 316451"/>
                  <a:gd name="connsiteX1" fmla="*/ 4045300 w 4174949"/>
                  <a:gd name="connsiteY1" fmla="*/ 119062 h 316451"/>
                  <a:gd name="connsiteX2" fmla="*/ 4174949 w 4174949"/>
                  <a:gd name="connsiteY2" fmla="*/ 191563 h 316451"/>
                  <a:gd name="connsiteX3" fmla="*/ 4050062 w 4174949"/>
                  <a:gd name="connsiteY3" fmla="*/ 316451 h 316451"/>
                  <a:gd name="connsiteX4" fmla="*/ 0 w 4174949"/>
                  <a:gd name="connsiteY4" fmla="*/ 316451 h 316451"/>
                  <a:gd name="connsiteX5" fmla="*/ 0 w 4174949"/>
                  <a:gd name="connsiteY5" fmla="*/ 0 h 316451"/>
                  <a:gd name="connsiteX0" fmla="*/ 0 w 4174949"/>
                  <a:gd name="connsiteY0" fmla="*/ 0 h 316451"/>
                  <a:gd name="connsiteX1" fmla="*/ 4045300 w 4174949"/>
                  <a:gd name="connsiteY1" fmla="*/ 119062 h 316451"/>
                  <a:gd name="connsiteX2" fmla="*/ 4174949 w 4174949"/>
                  <a:gd name="connsiteY2" fmla="*/ 220138 h 316451"/>
                  <a:gd name="connsiteX3" fmla="*/ 4050062 w 4174949"/>
                  <a:gd name="connsiteY3" fmla="*/ 316451 h 316451"/>
                  <a:gd name="connsiteX4" fmla="*/ 0 w 4174949"/>
                  <a:gd name="connsiteY4" fmla="*/ 316451 h 316451"/>
                  <a:gd name="connsiteX5" fmla="*/ 0 w 4174949"/>
                  <a:gd name="connsiteY5" fmla="*/ 0 h 316451"/>
                  <a:gd name="connsiteX0" fmla="*/ 0 w 4050062"/>
                  <a:gd name="connsiteY0" fmla="*/ 0 h 316451"/>
                  <a:gd name="connsiteX1" fmla="*/ 4045300 w 4050062"/>
                  <a:gd name="connsiteY1" fmla="*/ 119062 h 316451"/>
                  <a:gd name="connsiteX2" fmla="*/ 4050062 w 4050062"/>
                  <a:gd name="connsiteY2" fmla="*/ 316451 h 316451"/>
                  <a:gd name="connsiteX3" fmla="*/ 0 w 4050062"/>
                  <a:gd name="connsiteY3" fmla="*/ 316451 h 316451"/>
                  <a:gd name="connsiteX4" fmla="*/ 0 w 4050062"/>
                  <a:gd name="connsiteY4" fmla="*/ 0 h 316451"/>
                  <a:gd name="connsiteX0" fmla="*/ 0 w 4050542"/>
                  <a:gd name="connsiteY0" fmla="*/ 0 h 316451"/>
                  <a:gd name="connsiteX1" fmla="*/ 4050542 w 4050542"/>
                  <a:gd name="connsiteY1" fmla="*/ 153475 h 316451"/>
                  <a:gd name="connsiteX2" fmla="*/ 4050062 w 4050542"/>
                  <a:gd name="connsiteY2" fmla="*/ 316451 h 316451"/>
                  <a:gd name="connsiteX3" fmla="*/ 0 w 4050542"/>
                  <a:gd name="connsiteY3" fmla="*/ 316451 h 316451"/>
                  <a:gd name="connsiteX4" fmla="*/ 0 w 4050542"/>
                  <a:gd name="connsiteY4" fmla="*/ 0 h 316451"/>
                  <a:gd name="connsiteX0" fmla="*/ 0 w 4050542"/>
                  <a:gd name="connsiteY0" fmla="*/ 0 h 316451"/>
                  <a:gd name="connsiteX1" fmla="*/ 4050542 w 4050542"/>
                  <a:gd name="connsiteY1" fmla="*/ 198718 h 316451"/>
                  <a:gd name="connsiteX2" fmla="*/ 4050062 w 4050542"/>
                  <a:gd name="connsiteY2" fmla="*/ 316451 h 316451"/>
                  <a:gd name="connsiteX3" fmla="*/ 0 w 4050542"/>
                  <a:gd name="connsiteY3" fmla="*/ 316451 h 316451"/>
                  <a:gd name="connsiteX4" fmla="*/ 0 w 4050542"/>
                  <a:gd name="connsiteY4" fmla="*/ 0 h 316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50542" h="316451">
                    <a:moveTo>
                      <a:pt x="0" y="0"/>
                    </a:moveTo>
                    <a:lnTo>
                      <a:pt x="4050542" y="198718"/>
                    </a:lnTo>
                    <a:lnTo>
                      <a:pt x="4050062" y="316451"/>
                    </a:lnTo>
                    <a:lnTo>
                      <a:pt x="0" y="316451"/>
                    </a:lnTo>
                    <a:lnTo>
                      <a:pt x="0" y="0"/>
                    </a:lnTo>
                    <a:close/>
                  </a:path>
                </a:pathLst>
              </a:custGeom>
              <a:gradFill>
                <a:gsLst>
                  <a:gs pos="100000">
                    <a:srgbClr val="FF2F5C"/>
                  </a:gs>
                  <a:gs pos="53000">
                    <a:srgbClr val="FEA23C"/>
                  </a:gs>
                  <a:gs pos="0">
                    <a:srgbClr val="5E923A"/>
                  </a:gs>
                </a:gsLst>
                <a:lin ang="0" scaled="0"/>
              </a:gradFill>
              <a:ln w="317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>
                  <a:solidFill>
                    <a:schemeClr val="tx1"/>
                  </a:solidFill>
                </a:endParaRPr>
              </a:p>
            </p:txBody>
          </p:sp>
          <p:sp>
            <p:nvSpPr>
              <p:cNvPr id="994" name="Textfeld 993"/>
              <p:cNvSpPr txBox="1"/>
              <p:nvPr/>
            </p:nvSpPr>
            <p:spPr>
              <a:xfrm>
                <a:off x="641494" y="728094"/>
                <a:ext cx="315530" cy="26748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de-DE" sz="1000" b="1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</a:t>
                </a:r>
                <a:r>
                  <a:rPr lang="de-DE" sz="1000" b="1" dirty="0" smtClean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ehr offene Lizenz</a:t>
                </a:r>
                <a:endParaRPr lang="de-DE" sz="1000" b="1" dirty="0">
                  <a:solidFill>
                    <a:schemeClr val="bg1"/>
                  </a:solidFill>
                  <a:latin typeface="Corbel" panose="020B0503020204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996" name="Rechteck 995"/>
            <p:cNvSpPr/>
            <p:nvPr/>
          </p:nvSpPr>
          <p:spPr>
            <a:xfrm>
              <a:off x="3114000" y="4905578"/>
              <a:ext cx="144000" cy="4000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997" name="Rechteck 996"/>
            <p:cNvSpPr/>
            <p:nvPr/>
          </p:nvSpPr>
          <p:spPr>
            <a:xfrm>
              <a:off x="7435259" y="4994061"/>
              <a:ext cx="144000" cy="4000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</p:grpSp>
      <p:cxnSp>
        <p:nvCxnSpPr>
          <p:cNvPr id="940" name="Gerader Verbinder 939"/>
          <p:cNvCxnSpPr/>
          <p:nvPr/>
        </p:nvCxnSpPr>
        <p:spPr>
          <a:xfrm>
            <a:off x="3186000" y="1456426"/>
            <a:ext cx="0" cy="5616000"/>
          </a:xfrm>
          <a:prstGeom prst="line">
            <a:avLst/>
          </a:prstGeom>
          <a:ln w="6350">
            <a:solidFill>
              <a:srgbClr val="4450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43" name="Gerader Verbinder 942"/>
          <p:cNvCxnSpPr/>
          <p:nvPr/>
        </p:nvCxnSpPr>
        <p:spPr>
          <a:xfrm>
            <a:off x="7506000" y="1457536"/>
            <a:ext cx="0" cy="5616000"/>
          </a:xfrm>
          <a:prstGeom prst="line">
            <a:avLst/>
          </a:prstGeom>
          <a:ln w="6350">
            <a:solidFill>
              <a:srgbClr val="44505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02" name="Überschrift"/>
          <p:cNvSpPr>
            <a:spLocks noChangeArrowheads="1"/>
          </p:cNvSpPr>
          <p:nvPr/>
        </p:nvSpPr>
        <p:spPr bwMode="auto">
          <a:xfrm>
            <a:off x="355068" y="508620"/>
            <a:ext cx="3188950" cy="6309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lvl="0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kumimoji="0" lang="de-DE" altLang="de-DE" sz="1200" b="0" i="0" u="none" strike="noStrike" cap="none" normalizeH="0" baseline="0" dirty="0" smtClean="0">
                <a:ln>
                  <a:noFill/>
                </a:ln>
                <a:solidFill>
                  <a:srgbClr val="445052"/>
                </a:solidFill>
                <a:effectLst/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UNTERRICHTEN MIT DIGITALEN MEDIEN</a:t>
            </a:r>
          </a:p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de-DE" altLang="de-DE" sz="500" b="0" i="0" u="none" strike="noStrike" cap="none" normalizeH="0" baseline="0" dirty="0" smtClean="0">
              <a:ln>
                <a:noFill/>
              </a:ln>
              <a:solidFill>
                <a:schemeClr val="tx1"/>
              </a:solidFill>
              <a:effectLst/>
            </a:endParaRPr>
          </a:p>
          <a:p>
            <a:pPr lvl="0" defTabSz="914400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de-DE" altLang="de-DE">
                <a:solidFill>
                  <a:srgbClr val="445052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INFOBLATT </a:t>
            </a:r>
            <a:r>
              <a:rPr lang="de-DE" altLang="de-DE" smtClean="0">
                <a:solidFill>
                  <a:srgbClr val="445052"/>
                </a:solidFill>
                <a:latin typeface="Arial" panose="020B0604020202020204" pitchFamily="34" charset="0"/>
                <a:ea typeface="Calibri" panose="020F0502020204030204" pitchFamily="34" charset="0"/>
                <a:cs typeface="Arial" panose="020B0604020202020204" pitchFamily="34" charset="0"/>
              </a:rPr>
              <a:t>– CC-LIZENZEN</a:t>
            </a:r>
            <a:endParaRPr lang="de-DE" altLang="de-DE" sz="700" dirty="0">
              <a:solidFill>
                <a:srgbClr val="445052"/>
              </a:solidFill>
            </a:endParaRPr>
          </a:p>
        </p:txBody>
      </p:sp>
      <p:sp>
        <p:nvSpPr>
          <p:cNvPr id="1003" name="Datumsplatzhalter 7"/>
          <p:cNvSpPr>
            <a:spLocks noGrp="1"/>
          </p:cNvSpPr>
          <p:nvPr>
            <p:ph type="dt" sz="half" idx="2"/>
          </p:nvPr>
        </p:nvSpPr>
        <p:spPr>
          <a:xfrm>
            <a:off x="519114" y="6972050"/>
            <a:ext cx="1701800" cy="56991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000">
                <a:solidFill>
                  <a:schemeClr val="tx1">
                    <a:tint val="7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de-DE" smtClean="0"/>
              <a:t>03.11.2021</a:t>
            </a:r>
            <a:endParaRPr lang="de-DE" dirty="0" smtClean="0"/>
          </a:p>
        </p:txBody>
      </p:sp>
      <p:pic>
        <p:nvPicPr>
          <p:cNvPr id="2" name="Grafik 1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49785" y="2199600"/>
            <a:ext cx="576721" cy="108000"/>
          </a:xfrm>
          <a:prstGeom prst="rect">
            <a:avLst/>
          </a:prstGeom>
        </p:spPr>
      </p:pic>
      <p:grpSp>
        <p:nvGrpSpPr>
          <p:cNvPr id="27" name="Gruppieren 26"/>
          <p:cNvGrpSpPr/>
          <p:nvPr/>
        </p:nvGrpSpPr>
        <p:grpSpPr>
          <a:xfrm>
            <a:off x="366701" y="2357170"/>
            <a:ext cx="734868" cy="1675775"/>
            <a:chOff x="366701" y="2357170"/>
            <a:chExt cx="734868" cy="1675775"/>
          </a:xfrm>
        </p:grpSpPr>
        <p:grpSp>
          <p:nvGrpSpPr>
            <p:cNvPr id="7" name="Gruppieren 6"/>
            <p:cNvGrpSpPr/>
            <p:nvPr/>
          </p:nvGrpSpPr>
          <p:grpSpPr>
            <a:xfrm>
              <a:off x="366701" y="3196212"/>
              <a:ext cx="734868" cy="836733"/>
              <a:chOff x="366701" y="3196212"/>
              <a:chExt cx="734868" cy="836733"/>
            </a:xfrm>
          </p:grpSpPr>
          <p:grpSp>
            <p:nvGrpSpPr>
              <p:cNvPr id="6" name="Gruppieren 5"/>
              <p:cNvGrpSpPr/>
              <p:nvPr/>
            </p:nvGrpSpPr>
            <p:grpSpPr>
              <a:xfrm>
                <a:off x="480589" y="3863668"/>
                <a:ext cx="526714" cy="169277"/>
                <a:chOff x="-318710" y="2830206"/>
                <a:chExt cx="526714" cy="169277"/>
              </a:xfrm>
            </p:grpSpPr>
            <p:grpSp>
              <p:nvGrpSpPr>
                <p:cNvPr id="512" name="Gruppieren 511"/>
                <p:cNvGrpSpPr/>
                <p:nvPr/>
              </p:nvGrpSpPr>
              <p:grpSpPr>
                <a:xfrm>
                  <a:off x="-274938" y="2847306"/>
                  <a:ext cx="410971" cy="144084"/>
                  <a:chOff x="1787195" y="2325699"/>
                  <a:chExt cx="387276" cy="144084"/>
                </a:xfrm>
              </p:grpSpPr>
              <p:sp>
                <p:nvSpPr>
                  <p:cNvPr id="775" name="Rechteck 510"/>
                  <p:cNvSpPr/>
                  <p:nvPr/>
                </p:nvSpPr>
                <p:spPr>
                  <a:xfrm>
                    <a:off x="1787195" y="2326560"/>
                    <a:ext cx="387276" cy="143223"/>
                  </a:xfrm>
                  <a:custGeom>
                    <a:avLst/>
                    <a:gdLst>
                      <a:gd name="connsiteX0" fmla="*/ 0 w 515222"/>
                      <a:gd name="connsiteY0" fmla="*/ 0 h 121792"/>
                      <a:gd name="connsiteX1" fmla="*/ 515222 w 515222"/>
                      <a:gd name="connsiteY1" fmla="*/ 0 h 121792"/>
                      <a:gd name="connsiteX2" fmla="*/ 515222 w 515222"/>
                      <a:gd name="connsiteY2" fmla="*/ 121792 h 121792"/>
                      <a:gd name="connsiteX3" fmla="*/ 0 w 515222"/>
                      <a:gd name="connsiteY3" fmla="*/ 121792 h 121792"/>
                      <a:gd name="connsiteX4" fmla="*/ 0 w 515222"/>
                      <a:gd name="connsiteY4" fmla="*/ 0 h 121792"/>
                      <a:gd name="connsiteX0" fmla="*/ 11906 w 527128"/>
                      <a:gd name="connsiteY0" fmla="*/ 0 h 143223"/>
                      <a:gd name="connsiteX1" fmla="*/ 527128 w 527128"/>
                      <a:gd name="connsiteY1" fmla="*/ 0 h 143223"/>
                      <a:gd name="connsiteX2" fmla="*/ 527128 w 527128"/>
                      <a:gd name="connsiteY2" fmla="*/ 121792 h 143223"/>
                      <a:gd name="connsiteX3" fmla="*/ 0 w 527128"/>
                      <a:gd name="connsiteY3" fmla="*/ 143223 h 143223"/>
                      <a:gd name="connsiteX4" fmla="*/ 11906 w 527128"/>
                      <a:gd name="connsiteY4" fmla="*/ 0 h 143223"/>
                      <a:gd name="connsiteX0" fmla="*/ 11906 w 536653"/>
                      <a:gd name="connsiteY0" fmla="*/ 0 h 143223"/>
                      <a:gd name="connsiteX1" fmla="*/ 527128 w 536653"/>
                      <a:gd name="connsiteY1" fmla="*/ 0 h 143223"/>
                      <a:gd name="connsiteX2" fmla="*/ 536653 w 536653"/>
                      <a:gd name="connsiteY2" fmla="*/ 131317 h 143223"/>
                      <a:gd name="connsiteX3" fmla="*/ 0 w 536653"/>
                      <a:gd name="connsiteY3" fmla="*/ 143223 h 143223"/>
                      <a:gd name="connsiteX4" fmla="*/ 11906 w 536653"/>
                      <a:gd name="connsiteY4" fmla="*/ 0 h 143223"/>
                      <a:gd name="connsiteX0" fmla="*/ 11906 w 536653"/>
                      <a:gd name="connsiteY0" fmla="*/ 0 h 143223"/>
                      <a:gd name="connsiteX1" fmla="*/ 527128 w 536653"/>
                      <a:gd name="connsiteY1" fmla="*/ 0 h 143223"/>
                      <a:gd name="connsiteX2" fmla="*/ 536653 w 536653"/>
                      <a:gd name="connsiteY2" fmla="*/ 131317 h 143223"/>
                      <a:gd name="connsiteX3" fmla="*/ 0 w 536653"/>
                      <a:gd name="connsiteY3" fmla="*/ 143223 h 143223"/>
                      <a:gd name="connsiteX4" fmla="*/ 11906 w 536653"/>
                      <a:gd name="connsiteY4" fmla="*/ 0 h 143223"/>
                      <a:gd name="connsiteX0" fmla="*/ 14097 w 538844"/>
                      <a:gd name="connsiteY0" fmla="*/ 0 h 143223"/>
                      <a:gd name="connsiteX1" fmla="*/ 529319 w 538844"/>
                      <a:gd name="connsiteY1" fmla="*/ 0 h 143223"/>
                      <a:gd name="connsiteX2" fmla="*/ 538844 w 538844"/>
                      <a:gd name="connsiteY2" fmla="*/ 131317 h 143223"/>
                      <a:gd name="connsiteX3" fmla="*/ 2191 w 538844"/>
                      <a:gd name="connsiteY3" fmla="*/ 143223 h 143223"/>
                      <a:gd name="connsiteX4" fmla="*/ 14097 w 538844"/>
                      <a:gd name="connsiteY4" fmla="*/ 0 h 14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8844" h="143223">
                        <a:moveTo>
                          <a:pt x="14097" y="0"/>
                        </a:moveTo>
                        <a:lnTo>
                          <a:pt x="529319" y="0"/>
                        </a:lnTo>
                        <a:lnTo>
                          <a:pt x="538844" y="131317"/>
                        </a:lnTo>
                        <a:cubicBezTo>
                          <a:pt x="295666" y="120999"/>
                          <a:pt x="181075" y="139254"/>
                          <a:pt x="2191" y="143223"/>
                        </a:cubicBezTo>
                        <a:cubicBezTo>
                          <a:pt x="-5746" y="85957"/>
                          <a:pt x="10128" y="47741"/>
                          <a:pt x="14097" y="0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776" name="Rechteck 775"/>
                  <p:cNvSpPr/>
                  <p:nvPr/>
                </p:nvSpPr>
                <p:spPr>
                  <a:xfrm>
                    <a:off x="1801291" y="2325699"/>
                    <a:ext cx="366546" cy="121792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</p:grpSp>
            <p:sp>
              <p:nvSpPr>
                <p:cNvPr id="624" name="Textfeld 623"/>
                <p:cNvSpPr txBox="1"/>
                <p:nvPr/>
              </p:nvSpPr>
              <p:spPr>
                <a:xfrm>
                  <a:off x="-318710" y="2830206"/>
                  <a:ext cx="526714" cy="1692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500" b="1" dirty="0" smtClean="0">
                      <a:latin typeface="Comic Sans MS" panose="030F0702030302020204" pitchFamily="66" charset="0"/>
                      <a:cs typeface="Arial" panose="020B0604020202020204" pitchFamily="34" charset="0"/>
                    </a:rPr>
                    <a:t>ORIGINAL</a:t>
                  </a:r>
                  <a:endParaRPr lang="de-DE" sz="500" b="1" dirty="0">
                    <a:latin typeface="Comic Sans MS" panose="030F0702030302020204" pitchFamily="66" charset="0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393" name="Gruppieren 392"/>
              <p:cNvGrpSpPr/>
              <p:nvPr/>
            </p:nvGrpSpPr>
            <p:grpSpPr>
              <a:xfrm>
                <a:off x="525569" y="3196212"/>
                <a:ext cx="576000" cy="684000"/>
                <a:chOff x="3624277" y="3078428"/>
                <a:chExt cx="576000" cy="684000"/>
              </a:xfrm>
            </p:grpSpPr>
            <p:sp>
              <p:nvSpPr>
                <p:cNvPr id="128" name="Rechteck 127"/>
                <p:cNvSpPr/>
                <p:nvPr/>
              </p:nvSpPr>
              <p:spPr>
                <a:xfrm>
                  <a:off x="3624277" y="3078428"/>
                  <a:ext cx="576000" cy="684000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grpSp>
              <p:nvGrpSpPr>
                <p:cNvPr id="131" name="Gruppieren 130"/>
                <p:cNvGrpSpPr/>
                <p:nvPr/>
              </p:nvGrpSpPr>
              <p:grpSpPr>
                <a:xfrm>
                  <a:off x="3671964" y="3233410"/>
                  <a:ext cx="478193" cy="360657"/>
                  <a:chOff x="3120968" y="7638182"/>
                  <a:chExt cx="1317739" cy="993848"/>
                </a:xfrm>
              </p:grpSpPr>
              <p:sp>
                <p:nvSpPr>
                  <p:cNvPr id="341" name="Abgerundetes Rechteck 19"/>
                  <p:cNvSpPr/>
                  <p:nvPr/>
                </p:nvSpPr>
                <p:spPr>
                  <a:xfrm>
                    <a:off x="3120968" y="7755463"/>
                    <a:ext cx="1317739" cy="876567"/>
                  </a:xfrm>
                  <a:custGeom>
                    <a:avLst/>
                    <a:gdLst>
                      <a:gd name="connsiteX0" fmla="*/ 0 w 1314450"/>
                      <a:gd name="connsiteY0" fmla="*/ 159547 h 957263"/>
                      <a:gd name="connsiteX1" fmla="*/ 159547 w 1314450"/>
                      <a:gd name="connsiteY1" fmla="*/ 0 h 957263"/>
                      <a:gd name="connsiteX2" fmla="*/ 1154903 w 1314450"/>
                      <a:gd name="connsiteY2" fmla="*/ 0 h 957263"/>
                      <a:gd name="connsiteX3" fmla="*/ 1314450 w 1314450"/>
                      <a:gd name="connsiteY3" fmla="*/ 159547 h 957263"/>
                      <a:gd name="connsiteX4" fmla="*/ 1314450 w 1314450"/>
                      <a:gd name="connsiteY4" fmla="*/ 797716 h 957263"/>
                      <a:gd name="connsiteX5" fmla="*/ 1154903 w 1314450"/>
                      <a:gd name="connsiteY5" fmla="*/ 957263 h 957263"/>
                      <a:gd name="connsiteX6" fmla="*/ 159547 w 1314450"/>
                      <a:gd name="connsiteY6" fmla="*/ 957263 h 957263"/>
                      <a:gd name="connsiteX7" fmla="*/ 0 w 1314450"/>
                      <a:gd name="connsiteY7" fmla="*/ 797716 h 957263"/>
                      <a:gd name="connsiteX8" fmla="*/ 0 w 1314450"/>
                      <a:gd name="connsiteY8" fmla="*/ 159547 h 957263"/>
                      <a:gd name="connsiteX0" fmla="*/ 0 w 1314450"/>
                      <a:gd name="connsiteY0" fmla="*/ 159547 h 957263"/>
                      <a:gd name="connsiteX1" fmla="*/ 159547 w 1314450"/>
                      <a:gd name="connsiteY1" fmla="*/ 0 h 957263"/>
                      <a:gd name="connsiteX2" fmla="*/ 1154903 w 1314450"/>
                      <a:gd name="connsiteY2" fmla="*/ 0 h 957263"/>
                      <a:gd name="connsiteX3" fmla="*/ 1314450 w 1314450"/>
                      <a:gd name="connsiteY3" fmla="*/ 159547 h 957263"/>
                      <a:gd name="connsiteX4" fmla="*/ 1314450 w 1314450"/>
                      <a:gd name="connsiteY4" fmla="*/ 797716 h 957263"/>
                      <a:gd name="connsiteX5" fmla="*/ 1154903 w 1314450"/>
                      <a:gd name="connsiteY5" fmla="*/ 957263 h 957263"/>
                      <a:gd name="connsiteX6" fmla="*/ 159547 w 1314450"/>
                      <a:gd name="connsiteY6" fmla="*/ 957263 h 957263"/>
                      <a:gd name="connsiteX7" fmla="*/ 4763 w 1314450"/>
                      <a:gd name="connsiteY7" fmla="*/ 845341 h 957263"/>
                      <a:gd name="connsiteX8" fmla="*/ 0 w 1314450"/>
                      <a:gd name="connsiteY8" fmla="*/ 159547 h 957263"/>
                      <a:gd name="connsiteX0" fmla="*/ 0 w 1314450"/>
                      <a:gd name="connsiteY0" fmla="*/ 159547 h 957263"/>
                      <a:gd name="connsiteX1" fmla="*/ 159547 w 1314450"/>
                      <a:gd name="connsiteY1" fmla="*/ 0 h 957263"/>
                      <a:gd name="connsiteX2" fmla="*/ 1154903 w 1314450"/>
                      <a:gd name="connsiteY2" fmla="*/ 0 h 957263"/>
                      <a:gd name="connsiteX3" fmla="*/ 1314450 w 1314450"/>
                      <a:gd name="connsiteY3" fmla="*/ 159547 h 957263"/>
                      <a:gd name="connsiteX4" fmla="*/ 1314450 w 1314450"/>
                      <a:gd name="connsiteY4" fmla="*/ 869154 h 957263"/>
                      <a:gd name="connsiteX5" fmla="*/ 1154903 w 1314450"/>
                      <a:gd name="connsiteY5" fmla="*/ 957263 h 957263"/>
                      <a:gd name="connsiteX6" fmla="*/ 159547 w 1314450"/>
                      <a:gd name="connsiteY6" fmla="*/ 957263 h 957263"/>
                      <a:gd name="connsiteX7" fmla="*/ 4763 w 1314450"/>
                      <a:gd name="connsiteY7" fmla="*/ 845341 h 957263"/>
                      <a:gd name="connsiteX8" fmla="*/ 0 w 1314450"/>
                      <a:gd name="connsiteY8" fmla="*/ 159547 h 957263"/>
                      <a:gd name="connsiteX0" fmla="*/ 0 w 1317739"/>
                      <a:gd name="connsiteY0" fmla="*/ 159547 h 957263"/>
                      <a:gd name="connsiteX1" fmla="*/ 159547 w 1317739"/>
                      <a:gd name="connsiteY1" fmla="*/ 0 h 957263"/>
                      <a:gd name="connsiteX2" fmla="*/ 1154903 w 1317739"/>
                      <a:gd name="connsiteY2" fmla="*/ 0 h 957263"/>
                      <a:gd name="connsiteX3" fmla="*/ 1314450 w 1317739"/>
                      <a:gd name="connsiteY3" fmla="*/ 159547 h 957263"/>
                      <a:gd name="connsiteX4" fmla="*/ 1317739 w 1317739"/>
                      <a:gd name="connsiteY4" fmla="*/ 842840 h 957263"/>
                      <a:gd name="connsiteX5" fmla="*/ 1154903 w 1317739"/>
                      <a:gd name="connsiteY5" fmla="*/ 957263 h 957263"/>
                      <a:gd name="connsiteX6" fmla="*/ 159547 w 1317739"/>
                      <a:gd name="connsiteY6" fmla="*/ 957263 h 957263"/>
                      <a:gd name="connsiteX7" fmla="*/ 4763 w 1317739"/>
                      <a:gd name="connsiteY7" fmla="*/ 845341 h 957263"/>
                      <a:gd name="connsiteX8" fmla="*/ 0 w 1317739"/>
                      <a:gd name="connsiteY8" fmla="*/ 159547 h 957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17739" h="957263">
                        <a:moveTo>
                          <a:pt x="0" y="159547"/>
                        </a:moveTo>
                        <a:cubicBezTo>
                          <a:pt x="0" y="71432"/>
                          <a:pt x="71432" y="0"/>
                          <a:pt x="159547" y="0"/>
                        </a:cubicBezTo>
                        <a:lnTo>
                          <a:pt x="1154903" y="0"/>
                        </a:lnTo>
                        <a:cubicBezTo>
                          <a:pt x="1243018" y="0"/>
                          <a:pt x="1314450" y="71432"/>
                          <a:pt x="1314450" y="159547"/>
                        </a:cubicBezTo>
                        <a:cubicBezTo>
                          <a:pt x="1315546" y="387311"/>
                          <a:pt x="1316643" y="615076"/>
                          <a:pt x="1317739" y="842840"/>
                        </a:cubicBezTo>
                        <a:cubicBezTo>
                          <a:pt x="1317739" y="930955"/>
                          <a:pt x="1243018" y="957263"/>
                          <a:pt x="1154903" y="957263"/>
                        </a:cubicBezTo>
                        <a:lnTo>
                          <a:pt x="159547" y="957263"/>
                        </a:lnTo>
                        <a:cubicBezTo>
                          <a:pt x="71432" y="957263"/>
                          <a:pt x="4763" y="933456"/>
                          <a:pt x="4763" y="845341"/>
                        </a:cubicBezTo>
                        <a:cubicBezTo>
                          <a:pt x="4763" y="632618"/>
                          <a:pt x="0" y="372270"/>
                          <a:pt x="0" y="159547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342" name="Abgerundetes Rechteck 19"/>
                  <p:cNvSpPr/>
                  <p:nvPr/>
                </p:nvSpPr>
                <p:spPr>
                  <a:xfrm>
                    <a:off x="3550070" y="7638182"/>
                    <a:ext cx="459534" cy="231458"/>
                  </a:xfrm>
                  <a:custGeom>
                    <a:avLst/>
                    <a:gdLst>
                      <a:gd name="connsiteX0" fmla="*/ 0 w 1314450"/>
                      <a:gd name="connsiteY0" fmla="*/ 159547 h 957263"/>
                      <a:gd name="connsiteX1" fmla="*/ 159547 w 1314450"/>
                      <a:gd name="connsiteY1" fmla="*/ 0 h 957263"/>
                      <a:gd name="connsiteX2" fmla="*/ 1154903 w 1314450"/>
                      <a:gd name="connsiteY2" fmla="*/ 0 h 957263"/>
                      <a:gd name="connsiteX3" fmla="*/ 1314450 w 1314450"/>
                      <a:gd name="connsiteY3" fmla="*/ 159547 h 957263"/>
                      <a:gd name="connsiteX4" fmla="*/ 1314450 w 1314450"/>
                      <a:gd name="connsiteY4" fmla="*/ 797716 h 957263"/>
                      <a:gd name="connsiteX5" fmla="*/ 1154903 w 1314450"/>
                      <a:gd name="connsiteY5" fmla="*/ 957263 h 957263"/>
                      <a:gd name="connsiteX6" fmla="*/ 159547 w 1314450"/>
                      <a:gd name="connsiteY6" fmla="*/ 957263 h 957263"/>
                      <a:gd name="connsiteX7" fmla="*/ 0 w 1314450"/>
                      <a:gd name="connsiteY7" fmla="*/ 797716 h 957263"/>
                      <a:gd name="connsiteX8" fmla="*/ 0 w 1314450"/>
                      <a:gd name="connsiteY8" fmla="*/ 159547 h 957263"/>
                      <a:gd name="connsiteX0" fmla="*/ 0 w 1314450"/>
                      <a:gd name="connsiteY0" fmla="*/ 159547 h 957263"/>
                      <a:gd name="connsiteX1" fmla="*/ 159547 w 1314450"/>
                      <a:gd name="connsiteY1" fmla="*/ 0 h 957263"/>
                      <a:gd name="connsiteX2" fmla="*/ 1154903 w 1314450"/>
                      <a:gd name="connsiteY2" fmla="*/ 0 h 957263"/>
                      <a:gd name="connsiteX3" fmla="*/ 1314450 w 1314450"/>
                      <a:gd name="connsiteY3" fmla="*/ 159547 h 957263"/>
                      <a:gd name="connsiteX4" fmla="*/ 1314450 w 1314450"/>
                      <a:gd name="connsiteY4" fmla="*/ 797716 h 957263"/>
                      <a:gd name="connsiteX5" fmla="*/ 1154903 w 1314450"/>
                      <a:gd name="connsiteY5" fmla="*/ 957263 h 957263"/>
                      <a:gd name="connsiteX6" fmla="*/ 159547 w 1314450"/>
                      <a:gd name="connsiteY6" fmla="*/ 957263 h 957263"/>
                      <a:gd name="connsiteX7" fmla="*/ 4763 w 1314450"/>
                      <a:gd name="connsiteY7" fmla="*/ 845341 h 957263"/>
                      <a:gd name="connsiteX8" fmla="*/ 0 w 1314450"/>
                      <a:gd name="connsiteY8" fmla="*/ 159547 h 957263"/>
                      <a:gd name="connsiteX0" fmla="*/ 0 w 1314450"/>
                      <a:gd name="connsiteY0" fmla="*/ 159547 h 957263"/>
                      <a:gd name="connsiteX1" fmla="*/ 159547 w 1314450"/>
                      <a:gd name="connsiteY1" fmla="*/ 0 h 957263"/>
                      <a:gd name="connsiteX2" fmla="*/ 1154903 w 1314450"/>
                      <a:gd name="connsiteY2" fmla="*/ 0 h 957263"/>
                      <a:gd name="connsiteX3" fmla="*/ 1314450 w 1314450"/>
                      <a:gd name="connsiteY3" fmla="*/ 159547 h 957263"/>
                      <a:gd name="connsiteX4" fmla="*/ 1314450 w 1314450"/>
                      <a:gd name="connsiteY4" fmla="*/ 869154 h 957263"/>
                      <a:gd name="connsiteX5" fmla="*/ 1154903 w 1314450"/>
                      <a:gd name="connsiteY5" fmla="*/ 957263 h 957263"/>
                      <a:gd name="connsiteX6" fmla="*/ 159547 w 1314450"/>
                      <a:gd name="connsiteY6" fmla="*/ 957263 h 957263"/>
                      <a:gd name="connsiteX7" fmla="*/ 4763 w 1314450"/>
                      <a:gd name="connsiteY7" fmla="*/ 845341 h 957263"/>
                      <a:gd name="connsiteX8" fmla="*/ 0 w 1314450"/>
                      <a:gd name="connsiteY8" fmla="*/ 159547 h 957263"/>
                      <a:gd name="connsiteX0" fmla="*/ 0 w 1317739"/>
                      <a:gd name="connsiteY0" fmla="*/ 159547 h 957263"/>
                      <a:gd name="connsiteX1" fmla="*/ 159547 w 1317739"/>
                      <a:gd name="connsiteY1" fmla="*/ 0 h 957263"/>
                      <a:gd name="connsiteX2" fmla="*/ 1154903 w 1317739"/>
                      <a:gd name="connsiteY2" fmla="*/ 0 h 957263"/>
                      <a:gd name="connsiteX3" fmla="*/ 1314450 w 1317739"/>
                      <a:gd name="connsiteY3" fmla="*/ 159547 h 957263"/>
                      <a:gd name="connsiteX4" fmla="*/ 1317739 w 1317739"/>
                      <a:gd name="connsiteY4" fmla="*/ 842840 h 957263"/>
                      <a:gd name="connsiteX5" fmla="*/ 1154903 w 1317739"/>
                      <a:gd name="connsiteY5" fmla="*/ 957263 h 957263"/>
                      <a:gd name="connsiteX6" fmla="*/ 159547 w 1317739"/>
                      <a:gd name="connsiteY6" fmla="*/ 957263 h 957263"/>
                      <a:gd name="connsiteX7" fmla="*/ 4763 w 1317739"/>
                      <a:gd name="connsiteY7" fmla="*/ 845341 h 957263"/>
                      <a:gd name="connsiteX8" fmla="*/ 0 w 1317739"/>
                      <a:gd name="connsiteY8" fmla="*/ 159547 h 957263"/>
                      <a:gd name="connsiteX0" fmla="*/ 250009 w 1567748"/>
                      <a:gd name="connsiteY0" fmla="*/ 159547 h 957263"/>
                      <a:gd name="connsiteX1" fmla="*/ 409556 w 1567748"/>
                      <a:gd name="connsiteY1" fmla="*/ 0 h 957263"/>
                      <a:gd name="connsiteX2" fmla="*/ 1404912 w 1567748"/>
                      <a:gd name="connsiteY2" fmla="*/ 0 h 957263"/>
                      <a:gd name="connsiteX3" fmla="*/ 1564459 w 1567748"/>
                      <a:gd name="connsiteY3" fmla="*/ 159547 h 957263"/>
                      <a:gd name="connsiteX4" fmla="*/ 1567748 w 1567748"/>
                      <a:gd name="connsiteY4" fmla="*/ 842840 h 957263"/>
                      <a:gd name="connsiteX5" fmla="*/ 1404912 w 1567748"/>
                      <a:gd name="connsiteY5" fmla="*/ 957263 h 957263"/>
                      <a:gd name="connsiteX6" fmla="*/ 409556 w 1567748"/>
                      <a:gd name="connsiteY6" fmla="*/ 957263 h 957263"/>
                      <a:gd name="connsiteX7" fmla="*/ 0 w 1567748"/>
                      <a:gd name="connsiteY7" fmla="*/ 824324 h 957263"/>
                      <a:gd name="connsiteX8" fmla="*/ 250009 w 1567748"/>
                      <a:gd name="connsiteY8" fmla="*/ 159547 h 957263"/>
                      <a:gd name="connsiteX0" fmla="*/ 2141 w 1319880"/>
                      <a:gd name="connsiteY0" fmla="*/ 159547 h 957263"/>
                      <a:gd name="connsiteX1" fmla="*/ 161688 w 1319880"/>
                      <a:gd name="connsiteY1" fmla="*/ 0 h 957263"/>
                      <a:gd name="connsiteX2" fmla="*/ 1157044 w 1319880"/>
                      <a:gd name="connsiteY2" fmla="*/ 0 h 957263"/>
                      <a:gd name="connsiteX3" fmla="*/ 1316591 w 1319880"/>
                      <a:gd name="connsiteY3" fmla="*/ 159547 h 957263"/>
                      <a:gd name="connsiteX4" fmla="*/ 1319880 w 1319880"/>
                      <a:gd name="connsiteY4" fmla="*/ 842840 h 957263"/>
                      <a:gd name="connsiteX5" fmla="*/ 1157044 w 1319880"/>
                      <a:gd name="connsiteY5" fmla="*/ 957263 h 957263"/>
                      <a:gd name="connsiteX6" fmla="*/ 161688 w 1319880"/>
                      <a:gd name="connsiteY6" fmla="*/ 957263 h 957263"/>
                      <a:gd name="connsiteX7" fmla="*/ 2141 w 1319880"/>
                      <a:gd name="connsiteY7" fmla="*/ 159547 h 957263"/>
                      <a:gd name="connsiteX0" fmla="*/ 0 w 1317739"/>
                      <a:gd name="connsiteY0" fmla="*/ 159547 h 957263"/>
                      <a:gd name="connsiteX1" fmla="*/ 159547 w 1317739"/>
                      <a:gd name="connsiteY1" fmla="*/ 0 h 957263"/>
                      <a:gd name="connsiteX2" fmla="*/ 1154903 w 1317739"/>
                      <a:gd name="connsiteY2" fmla="*/ 0 h 957263"/>
                      <a:gd name="connsiteX3" fmla="*/ 1314450 w 1317739"/>
                      <a:gd name="connsiteY3" fmla="*/ 159547 h 957263"/>
                      <a:gd name="connsiteX4" fmla="*/ 1317739 w 1317739"/>
                      <a:gd name="connsiteY4" fmla="*/ 842840 h 957263"/>
                      <a:gd name="connsiteX5" fmla="*/ 1154903 w 1317739"/>
                      <a:gd name="connsiteY5" fmla="*/ 957263 h 957263"/>
                      <a:gd name="connsiteX6" fmla="*/ 0 w 1317739"/>
                      <a:gd name="connsiteY6" fmla="*/ 159547 h 957263"/>
                      <a:gd name="connsiteX0" fmla="*/ 0 w 1317739"/>
                      <a:gd name="connsiteY0" fmla="*/ 159547 h 842840"/>
                      <a:gd name="connsiteX1" fmla="*/ 159547 w 1317739"/>
                      <a:gd name="connsiteY1" fmla="*/ 0 h 842840"/>
                      <a:gd name="connsiteX2" fmla="*/ 1154903 w 1317739"/>
                      <a:gd name="connsiteY2" fmla="*/ 0 h 842840"/>
                      <a:gd name="connsiteX3" fmla="*/ 1314450 w 1317739"/>
                      <a:gd name="connsiteY3" fmla="*/ 159547 h 842840"/>
                      <a:gd name="connsiteX4" fmla="*/ 1317739 w 1317739"/>
                      <a:gd name="connsiteY4" fmla="*/ 842840 h 842840"/>
                      <a:gd name="connsiteX5" fmla="*/ 0 w 1317739"/>
                      <a:gd name="connsiteY5" fmla="*/ 159547 h 842840"/>
                      <a:gd name="connsiteX0" fmla="*/ 0 w 1314449"/>
                      <a:gd name="connsiteY0" fmla="*/ 159547 h 179490"/>
                      <a:gd name="connsiteX1" fmla="*/ 159547 w 1314449"/>
                      <a:gd name="connsiteY1" fmla="*/ 0 h 179490"/>
                      <a:gd name="connsiteX2" fmla="*/ 1154903 w 1314449"/>
                      <a:gd name="connsiteY2" fmla="*/ 0 h 179490"/>
                      <a:gd name="connsiteX3" fmla="*/ 1314450 w 1314449"/>
                      <a:gd name="connsiteY3" fmla="*/ 159547 h 179490"/>
                      <a:gd name="connsiteX4" fmla="*/ 0 w 1314449"/>
                      <a:gd name="connsiteY4" fmla="*/ 159547 h 179490"/>
                      <a:gd name="connsiteX0" fmla="*/ 0 w 1674122"/>
                      <a:gd name="connsiteY0" fmla="*/ 159547 h 181327"/>
                      <a:gd name="connsiteX1" fmla="*/ 159547 w 1674122"/>
                      <a:gd name="connsiteY1" fmla="*/ 0 h 181327"/>
                      <a:gd name="connsiteX2" fmla="*/ 1154903 w 1674122"/>
                      <a:gd name="connsiteY2" fmla="*/ 0 h 181327"/>
                      <a:gd name="connsiteX3" fmla="*/ 1674122 w 1674122"/>
                      <a:gd name="connsiteY3" fmla="*/ 163049 h 181327"/>
                      <a:gd name="connsiteX4" fmla="*/ 0 w 1674122"/>
                      <a:gd name="connsiteY4" fmla="*/ 159547 h 181327"/>
                      <a:gd name="connsiteX0" fmla="*/ 0 w 2093741"/>
                      <a:gd name="connsiteY0" fmla="*/ 159547 h 181327"/>
                      <a:gd name="connsiteX1" fmla="*/ 579166 w 2093741"/>
                      <a:gd name="connsiteY1" fmla="*/ 0 h 181327"/>
                      <a:gd name="connsiteX2" fmla="*/ 1574522 w 2093741"/>
                      <a:gd name="connsiteY2" fmla="*/ 0 h 181327"/>
                      <a:gd name="connsiteX3" fmla="*/ 2093741 w 2093741"/>
                      <a:gd name="connsiteY3" fmla="*/ 163049 h 181327"/>
                      <a:gd name="connsiteX4" fmla="*/ 0 w 2093741"/>
                      <a:gd name="connsiteY4" fmla="*/ 159547 h 181327"/>
                      <a:gd name="connsiteX0" fmla="*/ 0 w 2093741"/>
                      <a:gd name="connsiteY0" fmla="*/ 159547 h 181327"/>
                      <a:gd name="connsiteX1" fmla="*/ 519218 w 2093741"/>
                      <a:gd name="connsiteY1" fmla="*/ 0 h 181327"/>
                      <a:gd name="connsiteX2" fmla="*/ 1574522 w 2093741"/>
                      <a:gd name="connsiteY2" fmla="*/ 0 h 181327"/>
                      <a:gd name="connsiteX3" fmla="*/ 2093741 w 2093741"/>
                      <a:gd name="connsiteY3" fmla="*/ 163049 h 181327"/>
                      <a:gd name="connsiteX4" fmla="*/ 0 w 2093741"/>
                      <a:gd name="connsiteY4" fmla="*/ 159547 h 1813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93741" h="181327">
                        <a:moveTo>
                          <a:pt x="0" y="159547"/>
                        </a:moveTo>
                        <a:cubicBezTo>
                          <a:pt x="0" y="71432"/>
                          <a:pt x="431103" y="0"/>
                          <a:pt x="519218" y="0"/>
                        </a:cubicBezTo>
                        <a:lnTo>
                          <a:pt x="1574522" y="0"/>
                        </a:lnTo>
                        <a:cubicBezTo>
                          <a:pt x="1662637" y="0"/>
                          <a:pt x="2093741" y="74934"/>
                          <a:pt x="2093741" y="163049"/>
                        </a:cubicBezTo>
                        <a:cubicBezTo>
                          <a:pt x="1901257" y="189640"/>
                          <a:pt x="192484" y="186138"/>
                          <a:pt x="0" y="159547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343" name="Abgerundetes Rechteck 342"/>
                  <p:cNvSpPr/>
                  <p:nvPr/>
                </p:nvSpPr>
                <p:spPr>
                  <a:xfrm>
                    <a:off x="3291466" y="7718355"/>
                    <a:ext cx="192302" cy="109418"/>
                  </a:xfrm>
                  <a:prstGeom prst="roundRect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344" name="Abgerundetes Rechteck 343"/>
                  <p:cNvSpPr/>
                  <p:nvPr/>
                </p:nvSpPr>
                <p:spPr>
                  <a:xfrm>
                    <a:off x="3344358" y="7690911"/>
                    <a:ext cx="86136" cy="72310"/>
                  </a:xfrm>
                  <a:prstGeom prst="roundRect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grpSp>
                <p:nvGrpSpPr>
                  <p:cNvPr id="345" name="Gruppieren 344"/>
                  <p:cNvGrpSpPr/>
                  <p:nvPr/>
                </p:nvGrpSpPr>
                <p:grpSpPr>
                  <a:xfrm>
                    <a:off x="3455837" y="7865166"/>
                    <a:ext cx="648000" cy="648000"/>
                    <a:chOff x="3455837" y="5021906"/>
                    <a:chExt cx="648000" cy="648000"/>
                  </a:xfrm>
                </p:grpSpPr>
                <p:sp>
                  <p:nvSpPr>
                    <p:cNvPr id="349" name="Ellipse 348"/>
                    <p:cNvSpPr/>
                    <p:nvPr/>
                  </p:nvSpPr>
                  <p:spPr>
                    <a:xfrm>
                      <a:off x="3455837" y="5021906"/>
                      <a:ext cx="648000" cy="648000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de-DE"/>
                    </a:p>
                  </p:txBody>
                </p:sp>
                <p:sp>
                  <p:nvSpPr>
                    <p:cNvPr id="350" name="Ellipse 349"/>
                    <p:cNvSpPr/>
                    <p:nvPr/>
                  </p:nvSpPr>
                  <p:spPr>
                    <a:xfrm>
                      <a:off x="3527837" y="5093906"/>
                      <a:ext cx="504000" cy="504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de-DE"/>
                    </a:p>
                  </p:txBody>
                </p:sp>
              </p:grpSp>
              <p:sp>
                <p:nvSpPr>
                  <p:cNvPr id="346" name="Bogen 345"/>
                  <p:cNvSpPr/>
                  <p:nvPr/>
                </p:nvSpPr>
                <p:spPr>
                  <a:xfrm>
                    <a:off x="3653821" y="8023539"/>
                    <a:ext cx="292894" cy="302418"/>
                  </a:xfrm>
                  <a:prstGeom prst="arc">
                    <a:avLst/>
                  </a:prstGeom>
                  <a:ln w="22225" cap="rnd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347" name="Abgerundetes Rechteck 346"/>
                  <p:cNvSpPr/>
                  <p:nvPr/>
                </p:nvSpPr>
                <p:spPr>
                  <a:xfrm>
                    <a:off x="4150519" y="7846219"/>
                    <a:ext cx="195262" cy="98012"/>
                  </a:xfrm>
                  <a:prstGeom prst="round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cxnSp>
                <p:nvCxnSpPr>
                  <p:cNvPr id="348" name="Gerader Verbinder 347"/>
                  <p:cNvCxnSpPr/>
                  <p:nvPr/>
                </p:nvCxnSpPr>
                <p:spPr>
                  <a:xfrm>
                    <a:off x="3320548" y="7932326"/>
                    <a:ext cx="0" cy="530638"/>
                  </a:xfrm>
                  <a:prstGeom prst="line">
                    <a:avLst/>
                  </a:prstGeom>
                  <a:ln w="15875" cap="rnd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383" name="Gruppieren 382"/>
              <p:cNvGrpSpPr/>
              <p:nvPr/>
            </p:nvGrpSpPr>
            <p:grpSpPr>
              <a:xfrm>
                <a:off x="366701" y="3521316"/>
                <a:ext cx="205247" cy="377219"/>
                <a:chOff x="2095546" y="3700576"/>
                <a:chExt cx="704966" cy="1296320"/>
              </a:xfrm>
            </p:grpSpPr>
            <p:sp>
              <p:nvSpPr>
                <p:cNvPr id="384" name="Freihandform 383"/>
                <p:cNvSpPr/>
                <p:nvPr/>
              </p:nvSpPr>
              <p:spPr>
                <a:xfrm>
                  <a:off x="2095546" y="3700576"/>
                  <a:ext cx="704966" cy="1292525"/>
                </a:xfrm>
                <a:custGeom>
                  <a:avLst/>
                  <a:gdLst>
                    <a:gd name="connsiteX0" fmla="*/ 592183 w 653143"/>
                    <a:gd name="connsiteY0" fmla="*/ 0 h 1576251"/>
                    <a:gd name="connsiteX1" fmla="*/ 548640 w 653143"/>
                    <a:gd name="connsiteY1" fmla="*/ 60960 h 1576251"/>
                    <a:gd name="connsiteX2" fmla="*/ 531223 w 653143"/>
                    <a:gd name="connsiteY2" fmla="*/ 87086 h 1576251"/>
                    <a:gd name="connsiteX3" fmla="*/ 487680 w 653143"/>
                    <a:gd name="connsiteY3" fmla="*/ 121920 h 1576251"/>
                    <a:gd name="connsiteX4" fmla="*/ 452845 w 653143"/>
                    <a:gd name="connsiteY4" fmla="*/ 130628 h 1576251"/>
                    <a:gd name="connsiteX5" fmla="*/ 400594 w 653143"/>
                    <a:gd name="connsiteY5" fmla="*/ 148046 h 1576251"/>
                    <a:gd name="connsiteX6" fmla="*/ 348343 w 653143"/>
                    <a:gd name="connsiteY6" fmla="*/ 165463 h 1576251"/>
                    <a:gd name="connsiteX7" fmla="*/ 322217 w 653143"/>
                    <a:gd name="connsiteY7" fmla="*/ 174171 h 1576251"/>
                    <a:gd name="connsiteX8" fmla="*/ 296091 w 653143"/>
                    <a:gd name="connsiteY8" fmla="*/ 182880 h 1576251"/>
                    <a:gd name="connsiteX9" fmla="*/ 235131 w 653143"/>
                    <a:gd name="connsiteY9" fmla="*/ 200297 h 1576251"/>
                    <a:gd name="connsiteX10" fmla="*/ 209005 w 653143"/>
                    <a:gd name="connsiteY10" fmla="*/ 226423 h 1576251"/>
                    <a:gd name="connsiteX11" fmla="*/ 182880 w 653143"/>
                    <a:gd name="connsiteY11" fmla="*/ 243840 h 1576251"/>
                    <a:gd name="connsiteX12" fmla="*/ 165463 w 653143"/>
                    <a:gd name="connsiteY12" fmla="*/ 269966 h 1576251"/>
                    <a:gd name="connsiteX13" fmla="*/ 148045 w 653143"/>
                    <a:gd name="connsiteY13" fmla="*/ 287383 h 1576251"/>
                    <a:gd name="connsiteX14" fmla="*/ 121920 w 653143"/>
                    <a:gd name="connsiteY14" fmla="*/ 400594 h 1576251"/>
                    <a:gd name="connsiteX15" fmla="*/ 113211 w 653143"/>
                    <a:gd name="connsiteY15" fmla="*/ 426720 h 1576251"/>
                    <a:gd name="connsiteX16" fmla="*/ 104503 w 653143"/>
                    <a:gd name="connsiteY16" fmla="*/ 470263 h 1576251"/>
                    <a:gd name="connsiteX17" fmla="*/ 87085 w 653143"/>
                    <a:gd name="connsiteY17" fmla="*/ 522514 h 1576251"/>
                    <a:gd name="connsiteX18" fmla="*/ 69668 w 653143"/>
                    <a:gd name="connsiteY18" fmla="*/ 609600 h 1576251"/>
                    <a:gd name="connsiteX19" fmla="*/ 52251 w 653143"/>
                    <a:gd name="connsiteY19" fmla="*/ 661851 h 1576251"/>
                    <a:gd name="connsiteX20" fmla="*/ 52251 w 653143"/>
                    <a:gd name="connsiteY20" fmla="*/ 1201783 h 1576251"/>
                    <a:gd name="connsiteX21" fmla="*/ 43543 w 653143"/>
                    <a:gd name="connsiteY21" fmla="*/ 1236617 h 1576251"/>
                    <a:gd name="connsiteX22" fmla="*/ 34834 w 653143"/>
                    <a:gd name="connsiteY22" fmla="*/ 1280160 h 1576251"/>
                    <a:gd name="connsiteX23" fmla="*/ 26125 w 653143"/>
                    <a:gd name="connsiteY23" fmla="*/ 1349828 h 1576251"/>
                    <a:gd name="connsiteX24" fmla="*/ 8708 w 653143"/>
                    <a:gd name="connsiteY24" fmla="*/ 1402080 h 1576251"/>
                    <a:gd name="connsiteX25" fmla="*/ 0 w 653143"/>
                    <a:gd name="connsiteY25" fmla="*/ 1471748 h 1576251"/>
                    <a:gd name="connsiteX26" fmla="*/ 182880 w 653143"/>
                    <a:gd name="connsiteY26" fmla="*/ 1558834 h 1576251"/>
                    <a:gd name="connsiteX27" fmla="*/ 278674 w 653143"/>
                    <a:gd name="connsiteY27" fmla="*/ 1576251 h 1576251"/>
                    <a:gd name="connsiteX28" fmla="*/ 452845 w 653143"/>
                    <a:gd name="connsiteY28" fmla="*/ 1567543 h 1576251"/>
                    <a:gd name="connsiteX29" fmla="*/ 496388 w 653143"/>
                    <a:gd name="connsiteY29" fmla="*/ 1524000 h 1576251"/>
                    <a:gd name="connsiteX30" fmla="*/ 522514 w 653143"/>
                    <a:gd name="connsiteY30" fmla="*/ 1497874 h 1576251"/>
                    <a:gd name="connsiteX31" fmla="*/ 539931 w 653143"/>
                    <a:gd name="connsiteY31" fmla="*/ 1471748 h 1576251"/>
                    <a:gd name="connsiteX32" fmla="*/ 522514 w 653143"/>
                    <a:gd name="connsiteY32" fmla="*/ 1254034 h 1576251"/>
                    <a:gd name="connsiteX33" fmla="*/ 513805 w 653143"/>
                    <a:gd name="connsiteY33" fmla="*/ 1088571 h 1576251"/>
                    <a:gd name="connsiteX34" fmla="*/ 496388 w 653143"/>
                    <a:gd name="connsiteY34" fmla="*/ 975360 h 1576251"/>
                    <a:gd name="connsiteX35" fmla="*/ 487680 w 653143"/>
                    <a:gd name="connsiteY35" fmla="*/ 879566 h 1576251"/>
                    <a:gd name="connsiteX36" fmla="*/ 461554 w 653143"/>
                    <a:gd name="connsiteY36" fmla="*/ 792480 h 1576251"/>
                    <a:gd name="connsiteX37" fmla="*/ 435428 w 653143"/>
                    <a:gd name="connsiteY37" fmla="*/ 661851 h 1576251"/>
                    <a:gd name="connsiteX38" fmla="*/ 444137 w 653143"/>
                    <a:gd name="connsiteY38" fmla="*/ 505097 h 1576251"/>
                    <a:gd name="connsiteX39" fmla="*/ 478971 w 653143"/>
                    <a:gd name="connsiteY39" fmla="*/ 435428 h 1576251"/>
                    <a:gd name="connsiteX40" fmla="*/ 505097 w 653143"/>
                    <a:gd name="connsiteY40" fmla="*/ 374468 h 1576251"/>
                    <a:gd name="connsiteX41" fmla="*/ 522514 w 653143"/>
                    <a:gd name="connsiteY41" fmla="*/ 348343 h 1576251"/>
                    <a:gd name="connsiteX42" fmla="*/ 531223 w 653143"/>
                    <a:gd name="connsiteY42" fmla="*/ 322217 h 1576251"/>
                    <a:gd name="connsiteX43" fmla="*/ 557348 w 653143"/>
                    <a:gd name="connsiteY43" fmla="*/ 296091 h 1576251"/>
                    <a:gd name="connsiteX44" fmla="*/ 574765 w 653143"/>
                    <a:gd name="connsiteY44" fmla="*/ 261257 h 1576251"/>
                    <a:gd name="connsiteX45" fmla="*/ 609600 w 653143"/>
                    <a:gd name="connsiteY45" fmla="*/ 209006 h 1576251"/>
                    <a:gd name="connsiteX46" fmla="*/ 627017 w 653143"/>
                    <a:gd name="connsiteY46" fmla="*/ 182880 h 1576251"/>
                    <a:gd name="connsiteX47" fmla="*/ 644434 w 653143"/>
                    <a:gd name="connsiteY47" fmla="*/ 130628 h 1576251"/>
                    <a:gd name="connsiteX48" fmla="*/ 653143 w 653143"/>
                    <a:gd name="connsiteY48" fmla="*/ 104503 h 1576251"/>
                    <a:gd name="connsiteX49" fmla="*/ 653143 w 653143"/>
                    <a:gd name="connsiteY49" fmla="*/ 43543 h 1576251"/>
                    <a:gd name="connsiteX0" fmla="*/ 592183 w 653143"/>
                    <a:gd name="connsiteY0" fmla="*/ 0 h 1576251"/>
                    <a:gd name="connsiteX1" fmla="*/ 548640 w 653143"/>
                    <a:gd name="connsiteY1" fmla="*/ 60960 h 1576251"/>
                    <a:gd name="connsiteX2" fmla="*/ 531223 w 653143"/>
                    <a:gd name="connsiteY2" fmla="*/ 87086 h 1576251"/>
                    <a:gd name="connsiteX3" fmla="*/ 487680 w 653143"/>
                    <a:gd name="connsiteY3" fmla="*/ 121920 h 1576251"/>
                    <a:gd name="connsiteX4" fmla="*/ 452845 w 653143"/>
                    <a:gd name="connsiteY4" fmla="*/ 130628 h 1576251"/>
                    <a:gd name="connsiteX5" fmla="*/ 400594 w 653143"/>
                    <a:gd name="connsiteY5" fmla="*/ 148046 h 1576251"/>
                    <a:gd name="connsiteX6" fmla="*/ 348343 w 653143"/>
                    <a:gd name="connsiteY6" fmla="*/ 165463 h 1576251"/>
                    <a:gd name="connsiteX7" fmla="*/ 322217 w 653143"/>
                    <a:gd name="connsiteY7" fmla="*/ 174171 h 1576251"/>
                    <a:gd name="connsiteX8" fmla="*/ 296091 w 653143"/>
                    <a:gd name="connsiteY8" fmla="*/ 182880 h 1576251"/>
                    <a:gd name="connsiteX9" fmla="*/ 235131 w 653143"/>
                    <a:gd name="connsiteY9" fmla="*/ 200297 h 1576251"/>
                    <a:gd name="connsiteX10" fmla="*/ 209005 w 653143"/>
                    <a:gd name="connsiteY10" fmla="*/ 226423 h 1576251"/>
                    <a:gd name="connsiteX11" fmla="*/ 182880 w 653143"/>
                    <a:gd name="connsiteY11" fmla="*/ 243840 h 1576251"/>
                    <a:gd name="connsiteX12" fmla="*/ 165463 w 653143"/>
                    <a:gd name="connsiteY12" fmla="*/ 269966 h 1576251"/>
                    <a:gd name="connsiteX13" fmla="*/ 148045 w 653143"/>
                    <a:gd name="connsiteY13" fmla="*/ 287383 h 1576251"/>
                    <a:gd name="connsiteX14" fmla="*/ 121920 w 653143"/>
                    <a:gd name="connsiteY14" fmla="*/ 400594 h 1576251"/>
                    <a:gd name="connsiteX15" fmla="*/ 113211 w 653143"/>
                    <a:gd name="connsiteY15" fmla="*/ 426720 h 1576251"/>
                    <a:gd name="connsiteX16" fmla="*/ 104503 w 653143"/>
                    <a:gd name="connsiteY16" fmla="*/ 470263 h 1576251"/>
                    <a:gd name="connsiteX17" fmla="*/ 87085 w 653143"/>
                    <a:gd name="connsiteY17" fmla="*/ 522514 h 1576251"/>
                    <a:gd name="connsiteX18" fmla="*/ 69668 w 653143"/>
                    <a:gd name="connsiteY18" fmla="*/ 609600 h 1576251"/>
                    <a:gd name="connsiteX19" fmla="*/ 52251 w 653143"/>
                    <a:gd name="connsiteY19" fmla="*/ 661851 h 1576251"/>
                    <a:gd name="connsiteX20" fmla="*/ 52251 w 653143"/>
                    <a:gd name="connsiteY20" fmla="*/ 1201783 h 1576251"/>
                    <a:gd name="connsiteX21" fmla="*/ 43543 w 653143"/>
                    <a:gd name="connsiteY21" fmla="*/ 1236617 h 1576251"/>
                    <a:gd name="connsiteX22" fmla="*/ 34834 w 653143"/>
                    <a:gd name="connsiteY22" fmla="*/ 1280160 h 1576251"/>
                    <a:gd name="connsiteX23" fmla="*/ 26125 w 653143"/>
                    <a:gd name="connsiteY23" fmla="*/ 1349828 h 1576251"/>
                    <a:gd name="connsiteX24" fmla="*/ 8708 w 653143"/>
                    <a:gd name="connsiteY24" fmla="*/ 1402080 h 1576251"/>
                    <a:gd name="connsiteX25" fmla="*/ 0 w 653143"/>
                    <a:gd name="connsiteY25" fmla="*/ 1471748 h 1576251"/>
                    <a:gd name="connsiteX26" fmla="*/ 182880 w 653143"/>
                    <a:gd name="connsiteY26" fmla="*/ 1558834 h 1576251"/>
                    <a:gd name="connsiteX27" fmla="*/ 278674 w 653143"/>
                    <a:gd name="connsiteY27" fmla="*/ 1576251 h 1576251"/>
                    <a:gd name="connsiteX28" fmla="*/ 452845 w 653143"/>
                    <a:gd name="connsiteY28" fmla="*/ 1567543 h 1576251"/>
                    <a:gd name="connsiteX29" fmla="*/ 496388 w 653143"/>
                    <a:gd name="connsiteY29" fmla="*/ 1524000 h 1576251"/>
                    <a:gd name="connsiteX30" fmla="*/ 522514 w 653143"/>
                    <a:gd name="connsiteY30" fmla="*/ 1497874 h 1576251"/>
                    <a:gd name="connsiteX31" fmla="*/ 539931 w 653143"/>
                    <a:gd name="connsiteY31" fmla="*/ 1471748 h 1576251"/>
                    <a:gd name="connsiteX32" fmla="*/ 522514 w 653143"/>
                    <a:gd name="connsiteY32" fmla="*/ 1254034 h 1576251"/>
                    <a:gd name="connsiteX33" fmla="*/ 513805 w 653143"/>
                    <a:gd name="connsiteY33" fmla="*/ 1088571 h 1576251"/>
                    <a:gd name="connsiteX34" fmla="*/ 496388 w 653143"/>
                    <a:gd name="connsiteY34" fmla="*/ 975360 h 1576251"/>
                    <a:gd name="connsiteX35" fmla="*/ 487680 w 653143"/>
                    <a:gd name="connsiteY35" fmla="*/ 879566 h 1576251"/>
                    <a:gd name="connsiteX36" fmla="*/ 461554 w 653143"/>
                    <a:gd name="connsiteY36" fmla="*/ 792480 h 1576251"/>
                    <a:gd name="connsiteX37" fmla="*/ 435428 w 653143"/>
                    <a:gd name="connsiteY37" fmla="*/ 661851 h 1576251"/>
                    <a:gd name="connsiteX38" fmla="*/ 444137 w 653143"/>
                    <a:gd name="connsiteY38" fmla="*/ 505097 h 1576251"/>
                    <a:gd name="connsiteX39" fmla="*/ 478971 w 653143"/>
                    <a:gd name="connsiteY39" fmla="*/ 435428 h 1576251"/>
                    <a:gd name="connsiteX40" fmla="*/ 505097 w 653143"/>
                    <a:gd name="connsiteY40" fmla="*/ 374468 h 1576251"/>
                    <a:gd name="connsiteX41" fmla="*/ 522514 w 653143"/>
                    <a:gd name="connsiteY41" fmla="*/ 348343 h 1576251"/>
                    <a:gd name="connsiteX42" fmla="*/ 531223 w 653143"/>
                    <a:gd name="connsiteY42" fmla="*/ 322217 h 1576251"/>
                    <a:gd name="connsiteX43" fmla="*/ 557348 w 653143"/>
                    <a:gd name="connsiteY43" fmla="*/ 296091 h 1576251"/>
                    <a:gd name="connsiteX44" fmla="*/ 574765 w 653143"/>
                    <a:gd name="connsiteY44" fmla="*/ 261257 h 1576251"/>
                    <a:gd name="connsiteX45" fmla="*/ 609600 w 653143"/>
                    <a:gd name="connsiteY45" fmla="*/ 209006 h 1576251"/>
                    <a:gd name="connsiteX46" fmla="*/ 627017 w 653143"/>
                    <a:gd name="connsiteY46" fmla="*/ 182880 h 1576251"/>
                    <a:gd name="connsiteX47" fmla="*/ 644434 w 653143"/>
                    <a:gd name="connsiteY47" fmla="*/ 130628 h 1576251"/>
                    <a:gd name="connsiteX48" fmla="*/ 653143 w 653143"/>
                    <a:gd name="connsiteY48" fmla="*/ 104503 h 1576251"/>
                    <a:gd name="connsiteX49" fmla="*/ 653143 w 653143"/>
                    <a:gd name="connsiteY49" fmla="*/ 43543 h 1576251"/>
                    <a:gd name="connsiteX50" fmla="*/ 592183 w 653143"/>
                    <a:gd name="connsiteY50" fmla="*/ 0 h 1576251"/>
                    <a:gd name="connsiteX0" fmla="*/ 592183 w 653143"/>
                    <a:gd name="connsiteY0" fmla="*/ 0 h 1576251"/>
                    <a:gd name="connsiteX1" fmla="*/ 531223 w 653143"/>
                    <a:gd name="connsiteY1" fmla="*/ 87086 h 1576251"/>
                    <a:gd name="connsiteX2" fmla="*/ 487680 w 653143"/>
                    <a:gd name="connsiteY2" fmla="*/ 121920 h 1576251"/>
                    <a:gd name="connsiteX3" fmla="*/ 452845 w 653143"/>
                    <a:gd name="connsiteY3" fmla="*/ 130628 h 1576251"/>
                    <a:gd name="connsiteX4" fmla="*/ 400594 w 653143"/>
                    <a:gd name="connsiteY4" fmla="*/ 148046 h 1576251"/>
                    <a:gd name="connsiteX5" fmla="*/ 348343 w 653143"/>
                    <a:gd name="connsiteY5" fmla="*/ 165463 h 1576251"/>
                    <a:gd name="connsiteX6" fmla="*/ 322217 w 653143"/>
                    <a:gd name="connsiteY6" fmla="*/ 174171 h 1576251"/>
                    <a:gd name="connsiteX7" fmla="*/ 296091 w 653143"/>
                    <a:gd name="connsiteY7" fmla="*/ 182880 h 1576251"/>
                    <a:gd name="connsiteX8" fmla="*/ 235131 w 653143"/>
                    <a:gd name="connsiteY8" fmla="*/ 200297 h 1576251"/>
                    <a:gd name="connsiteX9" fmla="*/ 209005 w 653143"/>
                    <a:gd name="connsiteY9" fmla="*/ 226423 h 1576251"/>
                    <a:gd name="connsiteX10" fmla="*/ 182880 w 653143"/>
                    <a:gd name="connsiteY10" fmla="*/ 243840 h 1576251"/>
                    <a:gd name="connsiteX11" fmla="*/ 165463 w 653143"/>
                    <a:gd name="connsiteY11" fmla="*/ 269966 h 1576251"/>
                    <a:gd name="connsiteX12" fmla="*/ 148045 w 653143"/>
                    <a:gd name="connsiteY12" fmla="*/ 287383 h 1576251"/>
                    <a:gd name="connsiteX13" fmla="*/ 121920 w 653143"/>
                    <a:gd name="connsiteY13" fmla="*/ 400594 h 1576251"/>
                    <a:gd name="connsiteX14" fmla="*/ 113211 w 653143"/>
                    <a:gd name="connsiteY14" fmla="*/ 426720 h 1576251"/>
                    <a:gd name="connsiteX15" fmla="*/ 104503 w 653143"/>
                    <a:gd name="connsiteY15" fmla="*/ 470263 h 1576251"/>
                    <a:gd name="connsiteX16" fmla="*/ 87085 w 653143"/>
                    <a:gd name="connsiteY16" fmla="*/ 522514 h 1576251"/>
                    <a:gd name="connsiteX17" fmla="*/ 69668 w 653143"/>
                    <a:gd name="connsiteY17" fmla="*/ 609600 h 1576251"/>
                    <a:gd name="connsiteX18" fmla="*/ 52251 w 653143"/>
                    <a:gd name="connsiteY18" fmla="*/ 661851 h 1576251"/>
                    <a:gd name="connsiteX19" fmla="*/ 52251 w 653143"/>
                    <a:gd name="connsiteY19" fmla="*/ 1201783 h 1576251"/>
                    <a:gd name="connsiteX20" fmla="*/ 43543 w 653143"/>
                    <a:gd name="connsiteY20" fmla="*/ 1236617 h 1576251"/>
                    <a:gd name="connsiteX21" fmla="*/ 34834 w 653143"/>
                    <a:gd name="connsiteY21" fmla="*/ 1280160 h 1576251"/>
                    <a:gd name="connsiteX22" fmla="*/ 26125 w 653143"/>
                    <a:gd name="connsiteY22" fmla="*/ 1349828 h 1576251"/>
                    <a:gd name="connsiteX23" fmla="*/ 8708 w 653143"/>
                    <a:gd name="connsiteY23" fmla="*/ 1402080 h 1576251"/>
                    <a:gd name="connsiteX24" fmla="*/ 0 w 653143"/>
                    <a:gd name="connsiteY24" fmla="*/ 1471748 h 1576251"/>
                    <a:gd name="connsiteX25" fmla="*/ 182880 w 653143"/>
                    <a:gd name="connsiteY25" fmla="*/ 1558834 h 1576251"/>
                    <a:gd name="connsiteX26" fmla="*/ 278674 w 653143"/>
                    <a:gd name="connsiteY26" fmla="*/ 1576251 h 1576251"/>
                    <a:gd name="connsiteX27" fmla="*/ 452845 w 653143"/>
                    <a:gd name="connsiteY27" fmla="*/ 1567543 h 1576251"/>
                    <a:gd name="connsiteX28" fmla="*/ 496388 w 653143"/>
                    <a:gd name="connsiteY28" fmla="*/ 1524000 h 1576251"/>
                    <a:gd name="connsiteX29" fmla="*/ 522514 w 653143"/>
                    <a:gd name="connsiteY29" fmla="*/ 1497874 h 1576251"/>
                    <a:gd name="connsiteX30" fmla="*/ 539931 w 653143"/>
                    <a:gd name="connsiteY30" fmla="*/ 1471748 h 1576251"/>
                    <a:gd name="connsiteX31" fmla="*/ 522514 w 653143"/>
                    <a:gd name="connsiteY31" fmla="*/ 1254034 h 1576251"/>
                    <a:gd name="connsiteX32" fmla="*/ 513805 w 653143"/>
                    <a:gd name="connsiteY32" fmla="*/ 1088571 h 1576251"/>
                    <a:gd name="connsiteX33" fmla="*/ 496388 w 653143"/>
                    <a:gd name="connsiteY33" fmla="*/ 975360 h 1576251"/>
                    <a:gd name="connsiteX34" fmla="*/ 487680 w 653143"/>
                    <a:gd name="connsiteY34" fmla="*/ 879566 h 1576251"/>
                    <a:gd name="connsiteX35" fmla="*/ 461554 w 653143"/>
                    <a:gd name="connsiteY35" fmla="*/ 792480 h 1576251"/>
                    <a:gd name="connsiteX36" fmla="*/ 435428 w 653143"/>
                    <a:gd name="connsiteY36" fmla="*/ 661851 h 1576251"/>
                    <a:gd name="connsiteX37" fmla="*/ 444137 w 653143"/>
                    <a:gd name="connsiteY37" fmla="*/ 505097 h 1576251"/>
                    <a:gd name="connsiteX38" fmla="*/ 478971 w 653143"/>
                    <a:gd name="connsiteY38" fmla="*/ 435428 h 1576251"/>
                    <a:gd name="connsiteX39" fmla="*/ 505097 w 653143"/>
                    <a:gd name="connsiteY39" fmla="*/ 374468 h 1576251"/>
                    <a:gd name="connsiteX40" fmla="*/ 522514 w 653143"/>
                    <a:gd name="connsiteY40" fmla="*/ 348343 h 1576251"/>
                    <a:gd name="connsiteX41" fmla="*/ 531223 w 653143"/>
                    <a:gd name="connsiteY41" fmla="*/ 322217 h 1576251"/>
                    <a:gd name="connsiteX42" fmla="*/ 557348 w 653143"/>
                    <a:gd name="connsiteY42" fmla="*/ 296091 h 1576251"/>
                    <a:gd name="connsiteX43" fmla="*/ 574765 w 653143"/>
                    <a:gd name="connsiteY43" fmla="*/ 261257 h 1576251"/>
                    <a:gd name="connsiteX44" fmla="*/ 609600 w 653143"/>
                    <a:gd name="connsiteY44" fmla="*/ 209006 h 1576251"/>
                    <a:gd name="connsiteX45" fmla="*/ 627017 w 653143"/>
                    <a:gd name="connsiteY45" fmla="*/ 182880 h 1576251"/>
                    <a:gd name="connsiteX46" fmla="*/ 644434 w 653143"/>
                    <a:gd name="connsiteY46" fmla="*/ 130628 h 1576251"/>
                    <a:gd name="connsiteX47" fmla="*/ 653143 w 653143"/>
                    <a:gd name="connsiteY47" fmla="*/ 104503 h 1576251"/>
                    <a:gd name="connsiteX48" fmla="*/ 653143 w 653143"/>
                    <a:gd name="connsiteY48" fmla="*/ 43543 h 1576251"/>
                    <a:gd name="connsiteX49" fmla="*/ 592183 w 653143"/>
                    <a:gd name="connsiteY49" fmla="*/ 0 h 1576251"/>
                    <a:gd name="connsiteX0" fmla="*/ 592183 w 653143"/>
                    <a:gd name="connsiteY0" fmla="*/ 0 h 1576251"/>
                    <a:gd name="connsiteX1" fmla="*/ 487680 w 653143"/>
                    <a:gd name="connsiteY1" fmla="*/ 121920 h 1576251"/>
                    <a:gd name="connsiteX2" fmla="*/ 452845 w 653143"/>
                    <a:gd name="connsiteY2" fmla="*/ 130628 h 1576251"/>
                    <a:gd name="connsiteX3" fmla="*/ 400594 w 653143"/>
                    <a:gd name="connsiteY3" fmla="*/ 148046 h 1576251"/>
                    <a:gd name="connsiteX4" fmla="*/ 348343 w 653143"/>
                    <a:gd name="connsiteY4" fmla="*/ 165463 h 1576251"/>
                    <a:gd name="connsiteX5" fmla="*/ 322217 w 653143"/>
                    <a:gd name="connsiteY5" fmla="*/ 174171 h 1576251"/>
                    <a:gd name="connsiteX6" fmla="*/ 296091 w 653143"/>
                    <a:gd name="connsiteY6" fmla="*/ 182880 h 1576251"/>
                    <a:gd name="connsiteX7" fmla="*/ 235131 w 653143"/>
                    <a:gd name="connsiteY7" fmla="*/ 200297 h 1576251"/>
                    <a:gd name="connsiteX8" fmla="*/ 209005 w 653143"/>
                    <a:gd name="connsiteY8" fmla="*/ 226423 h 1576251"/>
                    <a:gd name="connsiteX9" fmla="*/ 182880 w 653143"/>
                    <a:gd name="connsiteY9" fmla="*/ 243840 h 1576251"/>
                    <a:gd name="connsiteX10" fmla="*/ 165463 w 653143"/>
                    <a:gd name="connsiteY10" fmla="*/ 269966 h 1576251"/>
                    <a:gd name="connsiteX11" fmla="*/ 148045 w 653143"/>
                    <a:gd name="connsiteY11" fmla="*/ 287383 h 1576251"/>
                    <a:gd name="connsiteX12" fmla="*/ 121920 w 653143"/>
                    <a:gd name="connsiteY12" fmla="*/ 400594 h 1576251"/>
                    <a:gd name="connsiteX13" fmla="*/ 113211 w 653143"/>
                    <a:gd name="connsiteY13" fmla="*/ 426720 h 1576251"/>
                    <a:gd name="connsiteX14" fmla="*/ 104503 w 653143"/>
                    <a:gd name="connsiteY14" fmla="*/ 470263 h 1576251"/>
                    <a:gd name="connsiteX15" fmla="*/ 87085 w 653143"/>
                    <a:gd name="connsiteY15" fmla="*/ 522514 h 1576251"/>
                    <a:gd name="connsiteX16" fmla="*/ 69668 w 653143"/>
                    <a:gd name="connsiteY16" fmla="*/ 609600 h 1576251"/>
                    <a:gd name="connsiteX17" fmla="*/ 52251 w 653143"/>
                    <a:gd name="connsiteY17" fmla="*/ 661851 h 1576251"/>
                    <a:gd name="connsiteX18" fmla="*/ 52251 w 653143"/>
                    <a:gd name="connsiteY18" fmla="*/ 1201783 h 1576251"/>
                    <a:gd name="connsiteX19" fmla="*/ 43543 w 653143"/>
                    <a:gd name="connsiteY19" fmla="*/ 1236617 h 1576251"/>
                    <a:gd name="connsiteX20" fmla="*/ 34834 w 653143"/>
                    <a:gd name="connsiteY20" fmla="*/ 1280160 h 1576251"/>
                    <a:gd name="connsiteX21" fmla="*/ 26125 w 653143"/>
                    <a:gd name="connsiteY21" fmla="*/ 1349828 h 1576251"/>
                    <a:gd name="connsiteX22" fmla="*/ 8708 w 653143"/>
                    <a:gd name="connsiteY22" fmla="*/ 1402080 h 1576251"/>
                    <a:gd name="connsiteX23" fmla="*/ 0 w 653143"/>
                    <a:gd name="connsiteY23" fmla="*/ 1471748 h 1576251"/>
                    <a:gd name="connsiteX24" fmla="*/ 182880 w 653143"/>
                    <a:gd name="connsiteY24" fmla="*/ 1558834 h 1576251"/>
                    <a:gd name="connsiteX25" fmla="*/ 278674 w 653143"/>
                    <a:gd name="connsiteY25" fmla="*/ 1576251 h 1576251"/>
                    <a:gd name="connsiteX26" fmla="*/ 452845 w 653143"/>
                    <a:gd name="connsiteY26" fmla="*/ 1567543 h 1576251"/>
                    <a:gd name="connsiteX27" fmla="*/ 496388 w 653143"/>
                    <a:gd name="connsiteY27" fmla="*/ 1524000 h 1576251"/>
                    <a:gd name="connsiteX28" fmla="*/ 522514 w 653143"/>
                    <a:gd name="connsiteY28" fmla="*/ 1497874 h 1576251"/>
                    <a:gd name="connsiteX29" fmla="*/ 539931 w 653143"/>
                    <a:gd name="connsiteY29" fmla="*/ 1471748 h 1576251"/>
                    <a:gd name="connsiteX30" fmla="*/ 522514 w 653143"/>
                    <a:gd name="connsiteY30" fmla="*/ 1254034 h 1576251"/>
                    <a:gd name="connsiteX31" fmla="*/ 513805 w 653143"/>
                    <a:gd name="connsiteY31" fmla="*/ 1088571 h 1576251"/>
                    <a:gd name="connsiteX32" fmla="*/ 496388 w 653143"/>
                    <a:gd name="connsiteY32" fmla="*/ 975360 h 1576251"/>
                    <a:gd name="connsiteX33" fmla="*/ 487680 w 653143"/>
                    <a:gd name="connsiteY33" fmla="*/ 879566 h 1576251"/>
                    <a:gd name="connsiteX34" fmla="*/ 461554 w 653143"/>
                    <a:gd name="connsiteY34" fmla="*/ 792480 h 1576251"/>
                    <a:gd name="connsiteX35" fmla="*/ 435428 w 653143"/>
                    <a:gd name="connsiteY35" fmla="*/ 661851 h 1576251"/>
                    <a:gd name="connsiteX36" fmla="*/ 444137 w 653143"/>
                    <a:gd name="connsiteY36" fmla="*/ 505097 h 1576251"/>
                    <a:gd name="connsiteX37" fmla="*/ 478971 w 653143"/>
                    <a:gd name="connsiteY37" fmla="*/ 435428 h 1576251"/>
                    <a:gd name="connsiteX38" fmla="*/ 505097 w 653143"/>
                    <a:gd name="connsiteY38" fmla="*/ 374468 h 1576251"/>
                    <a:gd name="connsiteX39" fmla="*/ 522514 w 653143"/>
                    <a:gd name="connsiteY39" fmla="*/ 348343 h 1576251"/>
                    <a:gd name="connsiteX40" fmla="*/ 531223 w 653143"/>
                    <a:gd name="connsiteY40" fmla="*/ 322217 h 1576251"/>
                    <a:gd name="connsiteX41" fmla="*/ 557348 w 653143"/>
                    <a:gd name="connsiteY41" fmla="*/ 296091 h 1576251"/>
                    <a:gd name="connsiteX42" fmla="*/ 574765 w 653143"/>
                    <a:gd name="connsiteY42" fmla="*/ 261257 h 1576251"/>
                    <a:gd name="connsiteX43" fmla="*/ 609600 w 653143"/>
                    <a:gd name="connsiteY43" fmla="*/ 209006 h 1576251"/>
                    <a:gd name="connsiteX44" fmla="*/ 627017 w 653143"/>
                    <a:gd name="connsiteY44" fmla="*/ 182880 h 1576251"/>
                    <a:gd name="connsiteX45" fmla="*/ 644434 w 653143"/>
                    <a:gd name="connsiteY45" fmla="*/ 130628 h 1576251"/>
                    <a:gd name="connsiteX46" fmla="*/ 653143 w 653143"/>
                    <a:gd name="connsiteY46" fmla="*/ 104503 h 1576251"/>
                    <a:gd name="connsiteX47" fmla="*/ 653143 w 653143"/>
                    <a:gd name="connsiteY47" fmla="*/ 43543 h 1576251"/>
                    <a:gd name="connsiteX48" fmla="*/ 592183 w 653143"/>
                    <a:gd name="connsiteY48" fmla="*/ 0 h 1576251"/>
                    <a:gd name="connsiteX0" fmla="*/ 592183 w 653143"/>
                    <a:gd name="connsiteY0" fmla="*/ 0 h 1576251"/>
                    <a:gd name="connsiteX1" fmla="*/ 452845 w 653143"/>
                    <a:gd name="connsiteY1" fmla="*/ 130628 h 1576251"/>
                    <a:gd name="connsiteX2" fmla="*/ 400594 w 653143"/>
                    <a:gd name="connsiteY2" fmla="*/ 148046 h 1576251"/>
                    <a:gd name="connsiteX3" fmla="*/ 348343 w 653143"/>
                    <a:gd name="connsiteY3" fmla="*/ 165463 h 1576251"/>
                    <a:gd name="connsiteX4" fmla="*/ 322217 w 653143"/>
                    <a:gd name="connsiteY4" fmla="*/ 174171 h 1576251"/>
                    <a:gd name="connsiteX5" fmla="*/ 296091 w 653143"/>
                    <a:gd name="connsiteY5" fmla="*/ 182880 h 1576251"/>
                    <a:gd name="connsiteX6" fmla="*/ 235131 w 653143"/>
                    <a:gd name="connsiteY6" fmla="*/ 200297 h 1576251"/>
                    <a:gd name="connsiteX7" fmla="*/ 209005 w 653143"/>
                    <a:gd name="connsiteY7" fmla="*/ 226423 h 1576251"/>
                    <a:gd name="connsiteX8" fmla="*/ 182880 w 653143"/>
                    <a:gd name="connsiteY8" fmla="*/ 243840 h 1576251"/>
                    <a:gd name="connsiteX9" fmla="*/ 165463 w 653143"/>
                    <a:gd name="connsiteY9" fmla="*/ 269966 h 1576251"/>
                    <a:gd name="connsiteX10" fmla="*/ 148045 w 653143"/>
                    <a:gd name="connsiteY10" fmla="*/ 287383 h 1576251"/>
                    <a:gd name="connsiteX11" fmla="*/ 121920 w 653143"/>
                    <a:gd name="connsiteY11" fmla="*/ 400594 h 1576251"/>
                    <a:gd name="connsiteX12" fmla="*/ 113211 w 653143"/>
                    <a:gd name="connsiteY12" fmla="*/ 426720 h 1576251"/>
                    <a:gd name="connsiteX13" fmla="*/ 104503 w 653143"/>
                    <a:gd name="connsiteY13" fmla="*/ 470263 h 1576251"/>
                    <a:gd name="connsiteX14" fmla="*/ 87085 w 653143"/>
                    <a:gd name="connsiteY14" fmla="*/ 522514 h 1576251"/>
                    <a:gd name="connsiteX15" fmla="*/ 69668 w 653143"/>
                    <a:gd name="connsiteY15" fmla="*/ 609600 h 1576251"/>
                    <a:gd name="connsiteX16" fmla="*/ 52251 w 653143"/>
                    <a:gd name="connsiteY16" fmla="*/ 661851 h 1576251"/>
                    <a:gd name="connsiteX17" fmla="*/ 52251 w 653143"/>
                    <a:gd name="connsiteY17" fmla="*/ 1201783 h 1576251"/>
                    <a:gd name="connsiteX18" fmla="*/ 43543 w 653143"/>
                    <a:gd name="connsiteY18" fmla="*/ 1236617 h 1576251"/>
                    <a:gd name="connsiteX19" fmla="*/ 34834 w 653143"/>
                    <a:gd name="connsiteY19" fmla="*/ 1280160 h 1576251"/>
                    <a:gd name="connsiteX20" fmla="*/ 26125 w 653143"/>
                    <a:gd name="connsiteY20" fmla="*/ 1349828 h 1576251"/>
                    <a:gd name="connsiteX21" fmla="*/ 8708 w 653143"/>
                    <a:gd name="connsiteY21" fmla="*/ 1402080 h 1576251"/>
                    <a:gd name="connsiteX22" fmla="*/ 0 w 653143"/>
                    <a:gd name="connsiteY22" fmla="*/ 1471748 h 1576251"/>
                    <a:gd name="connsiteX23" fmla="*/ 182880 w 653143"/>
                    <a:gd name="connsiteY23" fmla="*/ 1558834 h 1576251"/>
                    <a:gd name="connsiteX24" fmla="*/ 278674 w 653143"/>
                    <a:gd name="connsiteY24" fmla="*/ 1576251 h 1576251"/>
                    <a:gd name="connsiteX25" fmla="*/ 452845 w 653143"/>
                    <a:gd name="connsiteY25" fmla="*/ 1567543 h 1576251"/>
                    <a:gd name="connsiteX26" fmla="*/ 496388 w 653143"/>
                    <a:gd name="connsiteY26" fmla="*/ 1524000 h 1576251"/>
                    <a:gd name="connsiteX27" fmla="*/ 522514 w 653143"/>
                    <a:gd name="connsiteY27" fmla="*/ 1497874 h 1576251"/>
                    <a:gd name="connsiteX28" fmla="*/ 539931 w 653143"/>
                    <a:gd name="connsiteY28" fmla="*/ 1471748 h 1576251"/>
                    <a:gd name="connsiteX29" fmla="*/ 522514 w 653143"/>
                    <a:gd name="connsiteY29" fmla="*/ 1254034 h 1576251"/>
                    <a:gd name="connsiteX30" fmla="*/ 513805 w 653143"/>
                    <a:gd name="connsiteY30" fmla="*/ 1088571 h 1576251"/>
                    <a:gd name="connsiteX31" fmla="*/ 496388 w 653143"/>
                    <a:gd name="connsiteY31" fmla="*/ 975360 h 1576251"/>
                    <a:gd name="connsiteX32" fmla="*/ 487680 w 653143"/>
                    <a:gd name="connsiteY32" fmla="*/ 879566 h 1576251"/>
                    <a:gd name="connsiteX33" fmla="*/ 461554 w 653143"/>
                    <a:gd name="connsiteY33" fmla="*/ 792480 h 1576251"/>
                    <a:gd name="connsiteX34" fmla="*/ 435428 w 653143"/>
                    <a:gd name="connsiteY34" fmla="*/ 661851 h 1576251"/>
                    <a:gd name="connsiteX35" fmla="*/ 444137 w 653143"/>
                    <a:gd name="connsiteY35" fmla="*/ 505097 h 1576251"/>
                    <a:gd name="connsiteX36" fmla="*/ 478971 w 653143"/>
                    <a:gd name="connsiteY36" fmla="*/ 435428 h 1576251"/>
                    <a:gd name="connsiteX37" fmla="*/ 505097 w 653143"/>
                    <a:gd name="connsiteY37" fmla="*/ 374468 h 1576251"/>
                    <a:gd name="connsiteX38" fmla="*/ 522514 w 653143"/>
                    <a:gd name="connsiteY38" fmla="*/ 348343 h 1576251"/>
                    <a:gd name="connsiteX39" fmla="*/ 531223 w 653143"/>
                    <a:gd name="connsiteY39" fmla="*/ 322217 h 1576251"/>
                    <a:gd name="connsiteX40" fmla="*/ 557348 w 653143"/>
                    <a:gd name="connsiteY40" fmla="*/ 296091 h 1576251"/>
                    <a:gd name="connsiteX41" fmla="*/ 574765 w 653143"/>
                    <a:gd name="connsiteY41" fmla="*/ 261257 h 1576251"/>
                    <a:gd name="connsiteX42" fmla="*/ 609600 w 653143"/>
                    <a:gd name="connsiteY42" fmla="*/ 209006 h 1576251"/>
                    <a:gd name="connsiteX43" fmla="*/ 627017 w 653143"/>
                    <a:gd name="connsiteY43" fmla="*/ 182880 h 1576251"/>
                    <a:gd name="connsiteX44" fmla="*/ 644434 w 653143"/>
                    <a:gd name="connsiteY44" fmla="*/ 130628 h 1576251"/>
                    <a:gd name="connsiteX45" fmla="*/ 653143 w 653143"/>
                    <a:gd name="connsiteY45" fmla="*/ 104503 h 1576251"/>
                    <a:gd name="connsiteX46" fmla="*/ 653143 w 653143"/>
                    <a:gd name="connsiteY46" fmla="*/ 43543 h 1576251"/>
                    <a:gd name="connsiteX47" fmla="*/ 592183 w 653143"/>
                    <a:gd name="connsiteY47" fmla="*/ 0 h 1576251"/>
                    <a:gd name="connsiteX0" fmla="*/ 592183 w 653143"/>
                    <a:gd name="connsiteY0" fmla="*/ 0 h 1576251"/>
                    <a:gd name="connsiteX1" fmla="*/ 400594 w 653143"/>
                    <a:gd name="connsiteY1" fmla="*/ 148046 h 1576251"/>
                    <a:gd name="connsiteX2" fmla="*/ 348343 w 653143"/>
                    <a:gd name="connsiteY2" fmla="*/ 165463 h 1576251"/>
                    <a:gd name="connsiteX3" fmla="*/ 322217 w 653143"/>
                    <a:gd name="connsiteY3" fmla="*/ 174171 h 1576251"/>
                    <a:gd name="connsiteX4" fmla="*/ 296091 w 653143"/>
                    <a:gd name="connsiteY4" fmla="*/ 182880 h 1576251"/>
                    <a:gd name="connsiteX5" fmla="*/ 235131 w 653143"/>
                    <a:gd name="connsiteY5" fmla="*/ 200297 h 1576251"/>
                    <a:gd name="connsiteX6" fmla="*/ 209005 w 653143"/>
                    <a:gd name="connsiteY6" fmla="*/ 226423 h 1576251"/>
                    <a:gd name="connsiteX7" fmla="*/ 182880 w 653143"/>
                    <a:gd name="connsiteY7" fmla="*/ 243840 h 1576251"/>
                    <a:gd name="connsiteX8" fmla="*/ 165463 w 653143"/>
                    <a:gd name="connsiteY8" fmla="*/ 269966 h 1576251"/>
                    <a:gd name="connsiteX9" fmla="*/ 148045 w 653143"/>
                    <a:gd name="connsiteY9" fmla="*/ 287383 h 1576251"/>
                    <a:gd name="connsiteX10" fmla="*/ 121920 w 653143"/>
                    <a:gd name="connsiteY10" fmla="*/ 400594 h 1576251"/>
                    <a:gd name="connsiteX11" fmla="*/ 113211 w 653143"/>
                    <a:gd name="connsiteY11" fmla="*/ 426720 h 1576251"/>
                    <a:gd name="connsiteX12" fmla="*/ 104503 w 653143"/>
                    <a:gd name="connsiteY12" fmla="*/ 470263 h 1576251"/>
                    <a:gd name="connsiteX13" fmla="*/ 87085 w 653143"/>
                    <a:gd name="connsiteY13" fmla="*/ 522514 h 1576251"/>
                    <a:gd name="connsiteX14" fmla="*/ 69668 w 653143"/>
                    <a:gd name="connsiteY14" fmla="*/ 609600 h 1576251"/>
                    <a:gd name="connsiteX15" fmla="*/ 52251 w 653143"/>
                    <a:gd name="connsiteY15" fmla="*/ 661851 h 1576251"/>
                    <a:gd name="connsiteX16" fmla="*/ 52251 w 653143"/>
                    <a:gd name="connsiteY16" fmla="*/ 1201783 h 1576251"/>
                    <a:gd name="connsiteX17" fmla="*/ 43543 w 653143"/>
                    <a:gd name="connsiteY17" fmla="*/ 1236617 h 1576251"/>
                    <a:gd name="connsiteX18" fmla="*/ 34834 w 653143"/>
                    <a:gd name="connsiteY18" fmla="*/ 1280160 h 1576251"/>
                    <a:gd name="connsiteX19" fmla="*/ 26125 w 653143"/>
                    <a:gd name="connsiteY19" fmla="*/ 1349828 h 1576251"/>
                    <a:gd name="connsiteX20" fmla="*/ 8708 w 653143"/>
                    <a:gd name="connsiteY20" fmla="*/ 1402080 h 1576251"/>
                    <a:gd name="connsiteX21" fmla="*/ 0 w 653143"/>
                    <a:gd name="connsiteY21" fmla="*/ 1471748 h 1576251"/>
                    <a:gd name="connsiteX22" fmla="*/ 182880 w 653143"/>
                    <a:gd name="connsiteY22" fmla="*/ 1558834 h 1576251"/>
                    <a:gd name="connsiteX23" fmla="*/ 278674 w 653143"/>
                    <a:gd name="connsiteY23" fmla="*/ 1576251 h 1576251"/>
                    <a:gd name="connsiteX24" fmla="*/ 452845 w 653143"/>
                    <a:gd name="connsiteY24" fmla="*/ 1567543 h 1576251"/>
                    <a:gd name="connsiteX25" fmla="*/ 496388 w 653143"/>
                    <a:gd name="connsiteY25" fmla="*/ 1524000 h 1576251"/>
                    <a:gd name="connsiteX26" fmla="*/ 522514 w 653143"/>
                    <a:gd name="connsiteY26" fmla="*/ 1497874 h 1576251"/>
                    <a:gd name="connsiteX27" fmla="*/ 539931 w 653143"/>
                    <a:gd name="connsiteY27" fmla="*/ 1471748 h 1576251"/>
                    <a:gd name="connsiteX28" fmla="*/ 522514 w 653143"/>
                    <a:gd name="connsiteY28" fmla="*/ 1254034 h 1576251"/>
                    <a:gd name="connsiteX29" fmla="*/ 513805 w 653143"/>
                    <a:gd name="connsiteY29" fmla="*/ 1088571 h 1576251"/>
                    <a:gd name="connsiteX30" fmla="*/ 496388 w 653143"/>
                    <a:gd name="connsiteY30" fmla="*/ 975360 h 1576251"/>
                    <a:gd name="connsiteX31" fmla="*/ 487680 w 653143"/>
                    <a:gd name="connsiteY31" fmla="*/ 879566 h 1576251"/>
                    <a:gd name="connsiteX32" fmla="*/ 461554 w 653143"/>
                    <a:gd name="connsiteY32" fmla="*/ 792480 h 1576251"/>
                    <a:gd name="connsiteX33" fmla="*/ 435428 w 653143"/>
                    <a:gd name="connsiteY33" fmla="*/ 661851 h 1576251"/>
                    <a:gd name="connsiteX34" fmla="*/ 444137 w 653143"/>
                    <a:gd name="connsiteY34" fmla="*/ 505097 h 1576251"/>
                    <a:gd name="connsiteX35" fmla="*/ 478971 w 653143"/>
                    <a:gd name="connsiteY35" fmla="*/ 435428 h 1576251"/>
                    <a:gd name="connsiteX36" fmla="*/ 505097 w 653143"/>
                    <a:gd name="connsiteY36" fmla="*/ 374468 h 1576251"/>
                    <a:gd name="connsiteX37" fmla="*/ 522514 w 653143"/>
                    <a:gd name="connsiteY37" fmla="*/ 348343 h 1576251"/>
                    <a:gd name="connsiteX38" fmla="*/ 531223 w 653143"/>
                    <a:gd name="connsiteY38" fmla="*/ 322217 h 1576251"/>
                    <a:gd name="connsiteX39" fmla="*/ 557348 w 653143"/>
                    <a:gd name="connsiteY39" fmla="*/ 296091 h 1576251"/>
                    <a:gd name="connsiteX40" fmla="*/ 574765 w 653143"/>
                    <a:gd name="connsiteY40" fmla="*/ 261257 h 1576251"/>
                    <a:gd name="connsiteX41" fmla="*/ 609600 w 653143"/>
                    <a:gd name="connsiteY41" fmla="*/ 209006 h 1576251"/>
                    <a:gd name="connsiteX42" fmla="*/ 627017 w 653143"/>
                    <a:gd name="connsiteY42" fmla="*/ 182880 h 1576251"/>
                    <a:gd name="connsiteX43" fmla="*/ 644434 w 653143"/>
                    <a:gd name="connsiteY43" fmla="*/ 130628 h 1576251"/>
                    <a:gd name="connsiteX44" fmla="*/ 653143 w 653143"/>
                    <a:gd name="connsiteY44" fmla="*/ 104503 h 1576251"/>
                    <a:gd name="connsiteX45" fmla="*/ 653143 w 653143"/>
                    <a:gd name="connsiteY45" fmla="*/ 43543 h 1576251"/>
                    <a:gd name="connsiteX46" fmla="*/ 592183 w 653143"/>
                    <a:gd name="connsiteY46" fmla="*/ 0 h 1576251"/>
                    <a:gd name="connsiteX0" fmla="*/ 592183 w 653143"/>
                    <a:gd name="connsiteY0" fmla="*/ 0 h 1576251"/>
                    <a:gd name="connsiteX1" fmla="*/ 348343 w 653143"/>
                    <a:gd name="connsiteY1" fmla="*/ 165463 h 1576251"/>
                    <a:gd name="connsiteX2" fmla="*/ 322217 w 653143"/>
                    <a:gd name="connsiteY2" fmla="*/ 174171 h 1576251"/>
                    <a:gd name="connsiteX3" fmla="*/ 296091 w 653143"/>
                    <a:gd name="connsiteY3" fmla="*/ 182880 h 1576251"/>
                    <a:gd name="connsiteX4" fmla="*/ 235131 w 653143"/>
                    <a:gd name="connsiteY4" fmla="*/ 200297 h 1576251"/>
                    <a:gd name="connsiteX5" fmla="*/ 209005 w 653143"/>
                    <a:gd name="connsiteY5" fmla="*/ 226423 h 1576251"/>
                    <a:gd name="connsiteX6" fmla="*/ 182880 w 653143"/>
                    <a:gd name="connsiteY6" fmla="*/ 243840 h 1576251"/>
                    <a:gd name="connsiteX7" fmla="*/ 165463 w 653143"/>
                    <a:gd name="connsiteY7" fmla="*/ 269966 h 1576251"/>
                    <a:gd name="connsiteX8" fmla="*/ 148045 w 653143"/>
                    <a:gd name="connsiteY8" fmla="*/ 287383 h 1576251"/>
                    <a:gd name="connsiteX9" fmla="*/ 121920 w 653143"/>
                    <a:gd name="connsiteY9" fmla="*/ 400594 h 1576251"/>
                    <a:gd name="connsiteX10" fmla="*/ 113211 w 653143"/>
                    <a:gd name="connsiteY10" fmla="*/ 426720 h 1576251"/>
                    <a:gd name="connsiteX11" fmla="*/ 104503 w 653143"/>
                    <a:gd name="connsiteY11" fmla="*/ 470263 h 1576251"/>
                    <a:gd name="connsiteX12" fmla="*/ 87085 w 653143"/>
                    <a:gd name="connsiteY12" fmla="*/ 522514 h 1576251"/>
                    <a:gd name="connsiteX13" fmla="*/ 69668 w 653143"/>
                    <a:gd name="connsiteY13" fmla="*/ 609600 h 1576251"/>
                    <a:gd name="connsiteX14" fmla="*/ 52251 w 653143"/>
                    <a:gd name="connsiteY14" fmla="*/ 661851 h 1576251"/>
                    <a:gd name="connsiteX15" fmla="*/ 52251 w 653143"/>
                    <a:gd name="connsiteY15" fmla="*/ 1201783 h 1576251"/>
                    <a:gd name="connsiteX16" fmla="*/ 43543 w 653143"/>
                    <a:gd name="connsiteY16" fmla="*/ 1236617 h 1576251"/>
                    <a:gd name="connsiteX17" fmla="*/ 34834 w 653143"/>
                    <a:gd name="connsiteY17" fmla="*/ 1280160 h 1576251"/>
                    <a:gd name="connsiteX18" fmla="*/ 26125 w 653143"/>
                    <a:gd name="connsiteY18" fmla="*/ 1349828 h 1576251"/>
                    <a:gd name="connsiteX19" fmla="*/ 8708 w 653143"/>
                    <a:gd name="connsiteY19" fmla="*/ 1402080 h 1576251"/>
                    <a:gd name="connsiteX20" fmla="*/ 0 w 653143"/>
                    <a:gd name="connsiteY20" fmla="*/ 1471748 h 1576251"/>
                    <a:gd name="connsiteX21" fmla="*/ 182880 w 653143"/>
                    <a:gd name="connsiteY21" fmla="*/ 1558834 h 1576251"/>
                    <a:gd name="connsiteX22" fmla="*/ 278674 w 653143"/>
                    <a:gd name="connsiteY22" fmla="*/ 1576251 h 1576251"/>
                    <a:gd name="connsiteX23" fmla="*/ 452845 w 653143"/>
                    <a:gd name="connsiteY23" fmla="*/ 1567543 h 1576251"/>
                    <a:gd name="connsiteX24" fmla="*/ 496388 w 653143"/>
                    <a:gd name="connsiteY24" fmla="*/ 1524000 h 1576251"/>
                    <a:gd name="connsiteX25" fmla="*/ 522514 w 653143"/>
                    <a:gd name="connsiteY25" fmla="*/ 1497874 h 1576251"/>
                    <a:gd name="connsiteX26" fmla="*/ 539931 w 653143"/>
                    <a:gd name="connsiteY26" fmla="*/ 1471748 h 1576251"/>
                    <a:gd name="connsiteX27" fmla="*/ 522514 w 653143"/>
                    <a:gd name="connsiteY27" fmla="*/ 1254034 h 1576251"/>
                    <a:gd name="connsiteX28" fmla="*/ 513805 w 653143"/>
                    <a:gd name="connsiteY28" fmla="*/ 1088571 h 1576251"/>
                    <a:gd name="connsiteX29" fmla="*/ 496388 w 653143"/>
                    <a:gd name="connsiteY29" fmla="*/ 975360 h 1576251"/>
                    <a:gd name="connsiteX30" fmla="*/ 487680 w 653143"/>
                    <a:gd name="connsiteY30" fmla="*/ 879566 h 1576251"/>
                    <a:gd name="connsiteX31" fmla="*/ 461554 w 653143"/>
                    <a:gd name="connsiteY31" fmla="*/ 792480 h 1576251"/>
                    <a:gd name="connsiteX32" fmla="*/ 435428 w 653143"/>
                    <a:gd name="connsiteY32" fmla="*/ 661851 h 1576251"/>
                    <a:gd name="connsiteX33" fmla="*/ 444137 w 653143"/>
                    <a:gd name="connsiteY33" fmla="*/ 505097 h 1576251"/>
                    <a:gd name="connsiteX34" fmla="*/ 478971 w 653143"/>
                    <a:gd name="connsiteY34" fmla="*/ 435428 h 1576251"/>
                    <a:gd name="connsiteX35" fmla="*/ 505097 w 653143"/>
                    <a:gd name="connsiteY35" fmla="*/ 374468 h 1576251"/>
                    <a:gd name="connsiteX36" fmla="*/ 522514 w 653143"/>
                    <a:gd name="connsiteY36" fmla="*/ 348343 h 1576251"/>
                    <a:gd name="connsiteX37" fmla="*/ 531223 w 653143"/>
                    <a:gd name="connsiteY37" fmla="*/ 322217 h 1576251"/>
                    <a:gd name="connsiteX38" fmla="*/ 557348 w 653143"/>
                    <a:gd name="connsiteY38" fmla="*/ 296091 h 1576251"/>
                    <a:gd name="connsiteX39" fmla="*/ 574765 w 653143"/>
                    <a:gd name="connsiteY39" fmla="*/ 261257 h 1576251"/>
                    <a:gd name="connsiteX40" fmla="*/ 609600 w 653143"/>
                    <a:gd name="connsiteY40" fmla="*/ 209006 h 1576251"/>
                    <a:gd name="connsiteX41" fmla="*/ 627017 w 653143"/>
                    <a:gd name="connsiteY41" fmla="*/ 182880 h 1576251"/>
                    <a:gd name="connsiteX42" fmla="*/ 644434 w 653143"/>
                    <a:gd name="connsiteY42" fmla="*/ 130628 h 1576251"/>
                    <a:gd name="connsiteX43" fmla="*/ 653143 w 653143"/>
                    <a:gd name="connsiteY43" fmla="*/ 104503 h 1576251"/>
                    <a:gd name="connsiteX44" fmla="*/ 653143 w 653143"/>
                    <a:gd name="connsiteY44" fmla="*/ 43543 h 1576251"/>
                    <a:gd name="connsiteX45" fmla="*/ 592183 w 653143"/>
                    <a:gd name="connsiteY45" fmla="*/ 0 h 1576251"/>
                    <a:gd name="connsiteX0" fmla="*/ 592183 w 653143"/>
                    <a:gd name="connsiteY0" fmla="*/ 0 h 1576251"/>
                    <a:gd name="connsiteX1" fmla="*/ 322217 w 653143"/>
                    <a:gd name="connsiteY1" fmla="*/ 174171 h 1576251"/>
                    <a:gd name="connsiteX2" fmla="*/ 296091 w 653143"/>
                    <a:gd name="connsiteY2" fmla="*/ 182880 h 1576251"/>
                    <a:gd name="connsiteX3" fmla="*/ 235131 w 653143"/>
                    <a:gd name="connsiteY3" fmla="*/ 200297 h 1576251"/>
                    <a:gd name="connsiteX4" fmla="*/ 209005 w 653143"/>
                    <a:gd name="connsiteY4" fmla="*/ 226423 h 1576251"/>
                    <a:gd name="connsiteX5" fmla="*/ 182880 w 653143"/>
                    <a:gd name="connsiteY5" fmla="*/ 243840 h 1576251"/>
                    <a:gd name="connsiteX6" fmla="*/ 165463 w 653143"/>
                    <a:gd name="connsiteY6" fmla="*/ 269966 h 1576251"/>
                    <a:gd name="connsiteX7" fmla="*/ 148045 w 653143"/>
                    <a:gd name="connsiteY7" fmla="*/ 287383 h 1576251"/>
                    <a:gd name="connsiteX8" fmla="*/ 121920 w 653143"/>
                    <a:gd name="connsiteY8" fmla="*/ 400594 h 1576251"/>
                    <a:gd name="connsiteX9" fmla="*/ 113211 w 653143"/>
                    <a:gd name="connsiteY9" fmla="*/ 426720 h 1576251"/>
                    <a:gd name="connsiteX10" fmla="*/ 104503 w 653143"/>
                    <a:gd name="connsiteY10" fmla="*/ 470263 h 1576251"/>
                    <a:gd name="connsiteX11" fmla="*/ 87085 w 653143"/>
                    <a:gd name="connsiteY11" fmla="*/ 522514 h 1576251"/>
                    <a:gd name="connsiteX12" fmla="*/ 69668 w 653143"/>
                    <a:gd name="connsiteY12" fmla="*/ 609600 h 1576251"/>
                    <a:gd name="connsiteX13" fmla="*/ 52251 w 653143"/>
                    <a:gd name="connsiteY13" fmla="*/ 661851 h 1576251"/>
                    <a:gd name="connsiteX14" fmla="*/ 52251 w 653143"/>
                    <a:gd name="connsiteY14" fmla="*/ 1201783 h 1576251"/>
                    <a:gd name="connsiteX15" fmla="*/ 43543 w 653143"/>
                    <a:gd name="connsiteY15" fmla="*/ 1236617 h 1576251"/>
                    <a:gd name="connsiteX16" fmla="*/ 34834 w 653143"/>
                    <a:gd name="connsiteY16" fmla="*/ 1280160 h 1576251"/>
                    <a:gd name="connsiteX17" fmla="*/ 26125 w 653143"/>
                    <a:gd name="connsiteY17" fmla="*/ 1349828 h 1576251"/>
                    <a:gd name="connsiteX18" fmla="*/ 8708 w 653143"/>
                    <a:gd name="connsiteY18" fmla="*/ 1402080 h 1576251"/>
                    <a:gd name="connsiteX19" fmla="*/ 0 w 653143"/>
                    <a:gd name="connsiteY19" fmla="*/ 1471748 h 1576251"/>
                    <a:gd name="connsiteX20" fmla="*/ 182880 w 653143"/>
                    <a:gd name="connsiteY20" fmla="*/ 1558834 h 1576251"/>
                    <a:gd name="connsiteX21" fmla="*/ 278674 w 653143"/>
                    <a:gd name="connsiteY21" fmla="*/ 1576251 h 1576251"/>
                    <a:gd name="connsiteX22" fmla="*/ 452845 w 653143"/>
                    <a:gd name="connsiteY22" fmla="*/ 1567543 h 1576251"/>
                    <a:gd name="connsiteX23" fmla="*/ 496388 w 653143"/>
                    <a:gd name="connsiteY23" fmla="*/ 1524000 h 1576251"/>
                    <a:gd name="connsiteX24" fmla="*/ 522514 w 653143"/>
                    <a:gd name="connsiteY24" fmla="*/ 1497874 h 1576251"/>
                    <a:gd name="connsiteX25" fmla="*/ 539931 w 653143"/>
                    <a:gd name="connsiteY25" fmla="*/ 1471748 h 1576251"/>
                    <a:gd name="connsiteX26" fmla="*/ 522514 w 653143"/>
                    <a:gd name="connsiteY26" fmla="*/ 1254034 h 1576251"/>
                    <a:gd name="connsiteX27" fmla="*/ 513805 w 653143"/>
                    <a:gd name="connsiteY27" fmla="*/ 1088571 h 1576251"/>
                    <a:gd name="connsiteX28" fmla="*/ 496388 w 653143"/>
                    <a:gd name="connsiteY28" fmla="*/ 975360 h 1576251"/>
                    <a:gd name="connsiteX29" fmla="*/ 487680 w 653143"/>
                    <a:gd name="connsiteY29" fmla="*/ 879566 h 1576251"/>
                    <a:gd name="connsiteX30" fmla="*/ 461554 w 653143"/>
                    <a:gd name="connsiteY30" fmla="*/ 792480 h 1576251"/>
                    <a:gd name="connsiteX31" fmla="*/ 435428 w 653143"/>
                    <a:gd name="connsiteY31" fmla="*/ 661851 h 1576251"/>
                    <a:gd name="connsiteX32" fmla="*/ 444137 w 653143"/>
                    <a:gd name="connsiteY32" fmla="*/ 505097 h 1576251"/>
                    <a:gd name="connsiteX33" fmla="*/ 478971 w 653143"/>
                    <a:gd name="connsiteY33" fmla="*/ 435428 h 1576251"/>
                    <a:gd name="connsiteX34" fmla="*/ 505097 w 653143"/>
                    <a:gd name="connsiteY34" fmla="*/ 374468 h 1576251"/>
                    <a:gd name="connsiteX35" fmla="*/ 522514 w 653143"/>
                    <a:gd name="connsiteY35" fmla="*/ 348343 h 1576251"/>
                    <a:gd name="connsiteX36" fmla="*/ 531223 w 653143"/>
                    <a:gd name="connsiteY36" fmla="*/ 322217 h 1576251"/>
                    <a:gd name="connsiteX37" fmla="*/ 557348 w 653143"/>
                    <a:gd name="connsiteY37" fmla="*/ 296091 h 1576251"/>
                    <a:gd name="connsiteX38" fmla="*/ 574765 w 653143"/>
                    <a:gd name="connsiteY38" fmla="*/ 261257 h 1576251"/>
                    <a:gd name="connsiteX39" fmla="*/ 609600 w 653143"/>
                    <a:gd name="connsiteY39" fmla="*/ 209006 h 1576251"/>
                    <a:gd name="connsiteX40" fmla="*/ 627017 w 653143"/>
                    <a:gd name="connsiteY40" fmla="*/ 182880 h 1576251"/>
                    <a:gd name="connsiteX41" fmla="*/ 644434 w 653143"/>
                    <a:gd name="connsiteY41" fmla="*/ 130628 h 1576251"/>
                    <a:gd name="connsiteX42" fmla="*/ 653143 w 653143"/>
                    <a:gd name="connsiteY42" fmla="*/ 104503 h 1576251"/>
                    <a:gd name="connsiteX43" fmla="*/ 653143 w 653143"/>
                    <a:gd name="connsiteY43" fmla="*/ 43543 h 1576251"/>
                    <a:gd name="connsiteX44" fmla="*/ 592183 w 653143"/>
                    <a:gd name="connsiteY44" fmla="*/ 0 h 1576251"/>
                    <a:gd name="connsiteX0" fmla="*/ 592183 w 653143"/>
                    <a:gd name="connsiteY0" fmla="*/ 0 h 1576251"/>
                    <a:gd name="connsiteX1" fmla="*/ 296091 w 653143"/>
                    <a:gd name="connsiteY1" fmla="*/ 182880 h 1576251"/>
                    <a:gd name="connsiteX2" fmla="*/ 235131 w 653143"/>
                    <a:gd name="connsiteY2" fmla="*/ 200297 h 1576251"/>
                    <a:gd name="connsiteX3" fmla="*/ 209005 w 653143"/>
                    <a:gd name="connsiteY3" fmla="*/ 226423 h 1576251"/>
                    <a:gd name="connsiteX4" fmla="*/ 182880 w 653143"/>
                    <a:gd name="connsiteY4" fmla="*/ 243840 h 1576251"/>
                    <a:gd name="connsiteX5" fmla="*/ 165463 w 653143"/>
                    <a:gd name="connsiteY5" fmla="*/ 269966 h 1576251"/>
                    <a:gd name="connsiteX6" fmla="*/ 148045 w 653143"/>
                    <a:gd name="connsiteY6" fmla="*/ 287383 h 1576251"/>
                    <a:gd name="connsiteX7" fmla="*/ 121920 w 653143"/>
                    <a:gd name="connsiteY7" fmla="*/ 400594 h 1576251"/>
                    <a:gd name="connsiteX8" fmla="*/ 113211 w 653143"/>
                    <a:gd name="connsiteY8" fmla="*/ 426720 h 1576251"/>
                    <a:gd name="connsiteX9" fmla="*/ 104503 w 653143"/>
                    <a:gd name="connsiteY9" fmla="*/ 470263 h 1576251"/>
                    <a:gd name="connsiteX10" fmla="*/ 87085 w 653143"/>
                    <a:gd name="connsiteY10" fmla="*/ 522514 h 1576251"/>
                    <a:gd name="connsiteX11" fmla="*/ 69668 w 653143"/>
                    <a:gd name="connsiteY11" fmla="*/ 609600 h 1576251"/>
                    <a:gd name="connsiteX12" fmla="*/ 52251 w 653143"/>
                    <a:gd name="connsiteY12" fmla="*/ 661851 h 1576251"/>
                    <a:gd name="connsiteX13" fmla="*/ 52251 w 653143"/>
                    <a:gd name="connsiteY13" fmla="*/ 1201783 h 1576251"/>
                    <a:gd name="connsiteX14" fmla="*/ 43543 w 653143"/>
                    <a:gd name="connsiteY14" fmla="*/ 1236617 h 1576251"/>
                    <a:gd name="connsiteX15" fmla="*/ 34834 w 653143"/>
                    <a:gd name="connsiteY15" fmla="*/ 1280160 h 1576251"/>
                    <a:gd name="connsiteX16" fmla="*/ 26125 w 653143"/>
                    <a:gd name="connsiteY16" fmla="*/ 1349828 h 1576251"/>
                    <a:gd name="connsiteX17" fmla="*/ 8708 w 653143"/>
                    <a:gd name="connsiteY17" fmla="*/ 1402080 h 1576251"/>
                    <a:gd name="connsiteX18" fmla="*/ 0 w 653143"/>
                    <a:gd name="connsiteY18" fmla="*/ 1471748 h 1576251"/>
                    <a:gd name="connsiteX19" fmla="*/ 182880 w 653143"/>
                    <a:gd name="connsiteY19" fmla="*/ 1558834 h 1576251"/>
                    <a:gd name="connsiteX20" fmla="*/ 278674 w 653143"/>
                    <a:gd name="connsiteY20" fmla="*/ 1576251 h 1576251"/>
                    <a:gd name="connsiteX21" fmla="*/ 452845 w 653143"/>
                    <a:gd name="connsiteY21" fmla="*/ 1567543 h 1576251"/>
                    <a:gd name="connsiteX22" fmla="*/ 496388 w 653143"/>
                    <a:gd name="connsiteY22" fmla="*/ 1524000 h 1576251"/>
                    <a:gd name="connsiteX23" fmla="*/ 522514 w 653143"/>
                    <a:gd name="connsiteY23" fmla="*/ 1497874 h 1576251"/>
                    <a:gd name="connsiteX24" fmla="*/ 539931 w 653143"/>
                    <a:gd name="connsiteY24" fmla="*/ 1471748 h 1576251"/>
                    <a:gd name="connsiteX25" fmla="*/ 522514 w 653143"/>
                    <a:gd name="connsiteY25" fmla="*/ 1254034 h 1576251"/>
                    <a:gd name="connsiteX26" fmla="*/ 513805 w 653143"/>
                    <a:gd name="connsiteY26" fmla="*/ 1088571 h 1576251"/>
                    <a:gd name="connsiteX27" fmla="*/ 496388 w 653143"/>
                    <a:gd name="connsiteY27" fmla="*/ 975360 h 1576251"/>
                    <a:gd name="connsiteX28" fmla="*/ 487680 w 653143"/>
                    <a:gd name="connsiteY28" fmla="*/ 879566 h 1576251"/>
                    <a:gd name="connsiteX29" fmla="*/ 461554 w 653143"/>
                    <a:gd name="connsiteY29" fmla="*/ 792480 h 1576251"/>
                    <a:gd name="connsiteX30" fmla="*/ 435428 w 653143"/>
                    <a:gd name="connsiteY30" fmla="*/ 661851 h 1576251"/>
                    <a:gd name="connsiteX31" fmla="*/ 444137 w 653143"/>
                    <a:gd name="connsiteY31" fmla="*/ 505097 h 1576251"/>
                    <a:gd name="connsiteX32" fmla="*/ 478971 w 653143"/>
                    <a:gd name="connsiteY32" fmla="*/ 435428 h 1576251"/>
                    <a:gd name="connsiteX33" fmla="*/ 505097 w 653143"/>
                    <a:gd name="connsiteY33" fmla="*/ 374468 h 1576251"/>
                    <a:gd name="connsiteX34" fmla="*/ 522514 w 653143"/>
                    <a:gd name="connsiteY34" fmla="*/ 348343 h 1576251"/>
                    <a:gd name="connsiteX35" fmla="*/ 531223 w 653143"/>
                    <a:gd name="connsiteY35" fmla="*/ 322217 h 1576251"/>
                    <a:gd name="connsiteX36" fmla="*/ 557348 w 653143"/>
                    <a:gd name="connsiteY36" fmla="*/ 296091 h 1576251"/>
                    <a:gd name="connsiteX37" fmla="*/ 574765 w 653143"/>
                    <a:gd name="connsiteY37" fmla="*/ 261257 h 1576251"/>
                    <a:gd name="connsiteX38" fmla="*/ 609600 w 653143"/>
                    <a:gd name="connsiteY38" fmla="*/ 209006 h 1576251"/>
                    <a:gd name="connsiteX39" fmla="*/ 627017 w 653143"/>
                    <a:gd name="connsiteY39" fmla="*/ 182880 h 1576251"/>
                    <a:gd name="connsiteX40" fmla="*/ 644434 w 653143"/>
                    <a:gd name="connsiteY40" fmla="*/ 130628 h 1576251"/>
                    <a:gd name="connsiteX41" fmla="*/ 653143 w 653143"/>
                    <a:gd name="connsiteY41" fmla="*/ 104503 h 1576251"/>
                    <a:gd name="connsiteX42" fmla="*/ 653143 w 653143"/>
                    <a:gd name="connsiteY42" fmla="*/ 43543 h 1576251"/>
                    <a:gd name="connsiteX43" fmla="*/ 592183 w 653143"/>
                    <a:gd name="connsiteY43" fmla="*/ 0 h 1576251"/>
                    <a:gd name="connsiteX0" fmla="*/ 592183 w 653143"/>
                    <a:gd name="connsiteY0" fmla="*/ 0 h 1576251"/>
                    <a:gd name="connsiteX1" fmla="*/ 235131 w 653143"/>
                    <a:gd name="connsiteY1" fmla="*/ 200297 h 1576251"/>
                    <a:gd name="connsiteX2" fmla="*/ 209005 w 653143"/>
                    <a:gd name="connsiteY2" fmla="*/ 226423 h 1576251"/>
                    <a:gd name="connsiteX3" fmla="*/ 182880 w 653143"/>
                    <a:gd name="connsiteY3" fmla="*/ 243840 h 1576251"/>
                    <a:gd name="connsiteX4" fmla="*/ 165463 w 653143"/>
                    <a:gd name="connsiteY4" fmla="*/ 269966 h 1576251"/>
                    <a:gd name="connsiteX5" fmla="*/ 148045 w 653143"/>
                    <a:gd name="connsiteY5" fmla="*/ 287383 h 1576251"/>
                    <a:gd name="connsiteX6" fmla="*/ 121920 w 653143"/>
                    <a:gd name="connsiteY6" fmla="*/ 400594 h 1576251"/>
                    <a:gd name="connsiteX7" fmla="*/ 113211 w 653143"/>
                    <a:gd name="connsiteY7" fmla="*/ 426720 h 1576251"/>
                    <a:gd name="connsiteX8" fmla="*/ 104503 w 653143"/>
                    <a:gd name="connsiteY8" fmla="*/ 470263 h 1576251"/>
                    <a:gd name="connsiteX9" fmla="*/ 87085 w 653143"/>
                    <a:gd name="connsiteY9" fmla="*/ 522514 h 1576251"/>
                    <a:gd name="connsiteX10" fmla="*/ 69668 w 653143"/>
                    <a:gd name="connsiteY10" fmla="*/ 609600 h 1576251"/>
                    <a:gd name="connsiteX11" fmla="*/ 52251 w 653143"/>
                    <a:gd name="connsiteY11" fmla="*/ 661851 h 1576251"/>
                    <a:gd name="connsiteX12" fmla="*/ 52251 w 653143"/>
                    <a:gd name="connsiteY12" fmla="*/ 1201783 h 1576251"/>
                    <a:gd name="connsiteX13" fmla="*/ 43543 w 653143"/>
                    <a:gd name="connsiteY13" fmla="*/ 1236617 h 1576251"/>
                    <a:gd name="connsiteX14" fmla="*/ 34834 w 653143"/>
                    <a:gd name="connsiteY14" fmla="*/ 1280160 h 1576251"/>
                    <a:gd name="connsiteX15" fmla="*/ 26125 w 653143"/>
                    <a:gd name="connsiteY15" fmla="*/ 1349828 h 1576251"/>
                    <a:gd name="connsiteX16" fmla="*/ 8708 w 653143"/>
                    <a:gd name="connsiteY16" fmla="*/ 1402080 h 1576251"/>
                    <a:gd name="connsiteX17" fmla="*/ 0 w 653143"/>
                    <a:gd name="connsiteY17" fmla="*/ 1471748 h 1576251"/>
                    <a:gd name="connsiteX18" fmla="*/ 182880 w 653143"/>
                    <a:gd name="connsiteY18" fmla="*/ 1558834 h 1576251"/>
                    <a:gd name="connsiteX19" fmla="*/ 278674 w 653143"/>
                    <a:gd name="connsiteY19" fmla="*/ 1576251 h 1576251"/>
                    <a:gd name="connsiteX20" fmla="*/ 452845 w 653143"/>
                    <a:gd name="connsiteY20" fmla="*/ 1567543 h 1576251"/>
                    <a:gd name="connsiteX21" fmla="*/ 496388 w 653143"/>
                    <a:gd name="connsiteY21" fmla="*/ 1524000 h 1576251"/>
                    <a:gd name="connsiteX22" fmla="*/ 522514 w 653143"/>
                    <a:gd name="connsiteY22" fmla="*/ 1497874 h 1576251"/>
                    <a:gd name="connsiteX23" fmla="*/ 539931 w 653143"/>
                    <a:gd name="connsiteY23" fmla="*/ 1471748 h 1576251"/>
                    <a:gd name="connsiteX24" fmla="*/ 522514 w 653143"/>
                    <a:gd name="connsiteY24" fmla="*/ 1254034 h 1576251"/>
                    <a:gd name="connsiteX25" fmla="*/ 513805 w 653143"/>
                    <a:gd name="connsiteY25" fmla="*/ 1088571 h 1576251"/>
                    <a:gd name="connsiteX26" fmla="*/ 496388 w 653143"/>
                    <a:gd name="connsiteY26" fmla="*/ 975360 h 1576251"/>
                    <a:gd name="connsiteX27" fmla="*/ 487680 w 653143"/>
                    <a:gd name="connsiteY27" fmla="*/ 879566 h 1576251"/>
                    <a:gd name="connsiteX28" fmla="*/ 461554 w 653143"/>
                    <a:gd name="connsiteY28" fmla="*/ 792480 h 1576251"/>
                    <a:gd name="connsiteX29" fmla="*/ 435428 w 653143"/>
                    <a:gd name="connsiteY29" fmla="*/ 661851 h 1576251"/>
                    <a:gd name="connsiteX30" fmla="*/ 444137 w 653143"/>
                    <a:gd name="connsiteY30" fmla="*/ 505097 h 1576251"/>
                    <a:gd name="connsiteX31" fmla="*/ 478971 w 653143"/>
                    <a:gd name="connsiteY31" fmla="*/ 435428 h 1576251"/>
                    <a:gd name="connsiteX32" fmla="*/ 505097 w 653143"/>
                    <a:gd name="connsiteY32" fmla="*/ 374468 h 1576251"/>
                    <a:gd name="connsiteX33" fmla="*/ 522514 w 653143"/>
                    <a:gd name="connsiteY33" fmla="*/ 348343 h 1576251"/>
                    <a:gd name="connsiteX34" fmla="*/ 531223 w 653143"/>
                    <a:gd name="connsiteY34" fmla="*/ 322217 h 1576251"/>
                    <a:gd name="connsiteX35" fmla="*/ 557348 w 653143"/>
                    <a:gd name="connsiteY35" fmla="*/ 296091 h 1576251"/>
                    <a:gd name="connsiteX36" fmla="*/ 574765 w 653143"/>
                    <a:gd name="connsiteY36" fmla="*/ 261257 h 1576251"/>
                    <a:gd name="connsiteX37" fmla="*/ 609600 w 653143"/>
                    <a:gd name="connsiteY37" fmla="*/ 209006 h 1576251"/>
                    <a:gd name="connsiteX38" fmla="*/ 627017 w 653143"/>
                    <a:gd name="connsiteY38" fmla="*/ 182880 h 1576251"/>
                    <a:gd name="connsiteX39" fmla="*/ 644434 w 653143"/>
                    <a:gd name="connsiteY39" fmla="*/ 130628 h 1576251"/>
                    <a:gd name="connsiteX40" fmla="*/ 653143 w 653143"/>
                    <a:gd name="connsiteY40" fmla="*/ 104503 h 1576251"/>
                    <a:gd name="connsiteX41" fmla="*/ 653143 w 653143"/>
                    <a:gd name="connsiteY41" fmla="*/ 43543 h 1576251"/>
                    <a:gd name="connsiteX42" fmla="*/ 592183 w 653143"/>
                    <a:gd name="connsiteY42" fmla="*/ 0 h 1576251"/>
                    <a:gd name="connsiteX0" fmla="*/ 592183 w 653143"/>
                    <a:gd name="connsiteY0" fmla="*/ 0 h 1576251"/>
                    <a:gd name="connsiteX1" fmla="*/ 209005 w 653143"/>
                    <a:gd name="connsiteY1" fmla="*/ 226423 h 1576251"/>
                    <a:gd name="connsiteX2" fmla="*/ 182880 w 653143"/>
                    <a:gd name="connsiteY2" fmla="*/ 243840 h 1576251"/>
                    <a:gd name="connsiteX3" fmla="*/ 165463 w 653143"/>
                    <a:gd name="connsiteY3" fmla="*/ 269966 h 1576251"/>
                    <a:gd name="connsiteX4" fmla="*/ 148045 w 653143"/>
                    <a:gd name="connsiteY4" fmla="*/ 287383 h 1576251"/>
                    <a:gd name="connsiteX5" fmla="*/ 121920 w 653143"/>
                    <a:gd name="connsiteY5" fmla="*/ 400594 h 1576251"/>
                    <a:gd name="connsiteX6" fmla="*/ 113211 w 653143"/>
                    <a:gd name="connsiteY6" fmla="*/ 426720 h 1576251"/>
                    <a:gd name="connsiteX7" fmla="*/ 104503 w 653143"/>
                    <a:gd name="connsiteY7" fmla="*/ 470263 h 1576251"/>
                    <a:gd name="connsiteX8" fmla="*/ 87085 w 653143"/>
                    <a:gd name="connsiteY8" fmla="*/ 522514 h 1576251"/>
                    <a:gd name="connsiteX9" fmla="*/ 69668 w 653143"/>
                    <a:gd name="connsiteY9" fmla="*/ 609600 h 1576251"/>
                    <a:gd name="connsiteX10" fmla="*/ 52251 w 653143"/>
                    <a:gd name="connsiteY10" fmla="*/ 661851 h 1576251"/>
                    <a:gd name="connsiteX11" fmla="*/ 52251 w 653143"/>
                    <a:gd name="connsiteY11" fmla="*/ 1201783 h 1576251"/>
                    <a:gd name="connsiteX12" fmla="*/ 43543 w 653143"/>
                    <a:gd name="connsiteY12" fmla="*/ 1236617 h 1576251"/>
                    <a:gd name="connsiteX13" fmla="*/ 34834 w 653143"/>
                    <a:gd name="connsiteY13" fmla="*/ 1280160 h 1576251"/>
                    <a:gd name="connsiteX14" fmla="*/ 26125 w 653143"/>
                    <a:gd name="connsiteY14" fmla="*/ 1349828 h 1576251"/>
                    <a:gd name="connsiteX15" fmla="*/ 8708 w 653143"/>
                    <a:gd name="connsiteY15" fmla="*/ 1402080 h 1576251"/>
                    <a:gd name="connsiteX16" fmla="*/ 0 w 653143"/>
                    <a:gd name="connsiteY16" fmla="*/ 1471748 h 1576251"/>
                    <a:gd name="connsiteX17" fmla="*/ 182880 w 653143"/>
                    <a:gd name="connsiteY17" fmla="*/ 1558834 h 1576251"/>
                    <a:gd name="connsiteX18" fmla="*/ 278674 w 653143"/>
                    <a:gd name="connsiteY18" fmla="*/ 1576251 h 1576251"/>
                    <a:gd name="connsiteX19" fmla="*/ 452845 w 653143"/>
                    <a:gd name="connsiteY19" fmla="*/ 1567543 h 1576251"/>
                    <a:gd name="connsiteX20" fmla="*/ 496388 w 653143"/>
                    <a:gd name="connsiteY20" fmla="*/ 1524000 h 1576251"/>
                    <a:gd name="connsiteX21" fmla="*/ 522514 w 653143"/>
                    <a:gd name="connsiteY21" fmla="*/ 1497874 h 1576251"/>
                    <a:gd name="connsiteX22" fmla="*/ 539931 w 653143"/>
                    <a:gd name="connsiteY22" fmla="*/ 1471748 h 1576251"/>
                    <a:gd name="connsiteX23" fmla="*/ 522514 w 653143"/>
                    <a:gd name="connsiteY23" fmla="*/ 1254034 h 1576251"/>
                    <a:gd name="connsiteX24" fmla="*/ 513805 w 653143"/>
                    <a:gd name="connsiteY24" fmla="*/ 1088571 h 1576251"/>
                    <a:gd name="connsiteX25" fmla="*/ 496388 w 653143"/>
                    <a:gd name="connsiteY25" fmla="*/ 975360 h 1576251"/>
                    <a:gd name="connsiteX26" fmla="*/ 487680 w 653143"/>
                    <a:gd name="connsiteY26" fmla="*/ 879566 h 1576251"/>
                    <a:gd name="connsiteX27" fmla="*/ 461554 w 653143"/>
                    <a:gd name="connsiteY27" fmla="*/ 792480 h 1576251"/>
                    <a:gd name="connsiteX28" fmla="*/ 435428 w 653143"/>
                    <a:gd name="connsiteY28" fmla="*/ 661851 h 1576251"/>
                    <a:gd name="connsiteX29" fmla="*/ 444137 w 653143"/>
                    <a:gd name="connsiteY29" fmla="*/ 505097 h 1576251"/>
                    <a:gd name="connsiteX30" fmla="*/ 478971 w 653143"/>
                    <a:gd name="connsiteY30" fmla="*/ 435428 h 1576251"/>
                    <a:gd name="connsiteX31" fmla="*/ 505097 w 653143"/>
                    <a:gd name="connsiteY31" fmla="*/ 374468 h 1576251"/>
                    <a:gd name="connsiteX32" fmla="*/ 522514 w 653143"/>
                    <a:gd name="connsiteY32" fmla="*/ 348343 h 1576251"/>
                    <a:gd name="connsiteX33" fmla="*/ 531223 w 653143"/>
                    <a:gd name="connsiteY33" fmla="*/ 322217 h 1576251"/>
                    <a:gd name="connsiteX34" fmla="*/ 557348 w 653143"/>
                    <a:gd name="connsiteY34" fmla="*/ 296091 h 1576251"/>
                    <a:gd name="connsiteX35" fmla="*/ 574765 w 653143"/>
                    <a:gd name="connsiteY35" fmla="*/ 261257 h 1576251"/>
                    <a:gd name="connsiteX36" fmla="*/ 609600 w 653143"/>
                    <a:gd name="connsiteY36" fmla="*/ 209006 h 1576251"/>
                    <a:gd name="connsiteX37" fmla="*/ 627017 w 653143"/>
                    <a:gd name="connsiteY37" fmla="*/ 182880 h 1576251"/>
                    <a:gd name="connsiteX38" fmla="*/ 644434 w 653143"/>
                    <a:gd name="connsiteY38" fmla="*/ 130628 h 1576251"/>
                    <a:gd name="connsiteX39" fmla="*/ 653143 w 653143"/>
                    <a:gd name="connsiteY39" fmla="*/ 104503 h 1576251"/>
                    <a:gd name="connsiteX40" fmla="*/ 653143 w 653143"/>
                    <a:gd name="connsiteY40" fmla="*/ 43543 h 1576251"/>
                    <a:gd name="connsiteX41" fmla="*/ 592183 w 653143"/>
                    <a:gd name="connsiteY41" fmla="*/ 0 h 1576251"/>
                    <a:gd name="connsiteX0" fmla="*/ 592183 w 653143"/>
                    <a:gd name="connsiteY0" fmla="*/ 0 h 1576251"/>
                    <a:gd name="connsiteX1" fmla="*/ 182880 w 653143"/>
                    <a:gd name="connsiteY1" fmla="*/ 243840 h 1576251"/>
                    <a:gd name="connsiteX2" fmla="*/ 165463 w 653143"/>
                    <a:gd name="connsiteY2" fmla="*/ 269966 h 1576251"/>
                    <a:gd name="connsiteX3" fmla="*/ 148045 w 653143"/>
                    <a:gd name="connsiteY3" fmla="*/ 287383 h 1576251"/>
                    <a:gd name="connsiteX4" fmla="*/ 121920 w 653143"/>
                    <a:gd name="connsiteY4" fmla="*/ 400594 h 1576251"/>
                    <a:gd name="connsiteX5" fmla="*/ 113211 w 653143"/>
                    <a:gd name="connsiteY5" fmla="*/ 426720 h 1576251"/>
                    <a:gd name="connsiteX6" fmla="*/ 104503 w 653143"/>
                    <a:gd name="connsiteY6" fmla="*/ 470263 h 1576251"/>
                    <a:gd name="connsiteX7" fmla="*/ 87085 w 653143"/>
                    <a:gd name="connsiteY7" fmla="*/ 522514 h 1576251"/>
                    <a:gd name="connsiteX8" fmla="*/ 69668 w 653143"/>
                    <a:gd name="connsiteY8" fmla="*/ 609600 h 1576251"/>
                    <a:gd name="connsiteX9" fmla="*/ 52251 w 653143"/>
                    <a:gd name="connsiteY9" fmla="*/ 661851 h 1576251"/>
                    <a:gd name="connsiteX10" fmla="*/ 52251 w 653143"/>
                    <a:gd name="connsiteY10" fmla="*/ 1201783 h 1576251"/>
                    <a:gd name="connsiteX11" fmla="*/ 43543 w 653143"/>
                    <a:gd name="connsiteY11" fmla="*/ 1236617 h 1576251"/>
                    <a:gd name="connsiteX12" fmla="*/ 34834 w 653143"/>
                    <a:gd name="connsiteY12" fmla="*/ 1280160 h 1576251"/>
                    <a:gd name="connsiteX13" fmla="*/ 26125 w 653143"/>
                    <a:gd name="connsiteY13" fmla="*/ 1349828 h 1576251"/>
                    <a:gd name="connsiteX14" fmla="*/ 8708 w 653143"/>
                    <a:gd name="connsiteY14" fmla="*/ 1402080 h 1576251"/>
                    <a:gd name="connsiteX15" fmla="*/ 0 w 653143"/>
                    <a:gd name="connsiteY15" fmla="*/ 1471748 h 1576251"/>
                    <a:gd name="connsiteX16" fmla="*/ 182880 w 653143"/>
                    <a:gd name="connsiteY16" fmla="*/ 1558834 h 1576251"/>
                    <a:gd name="connsiteX17" fmla="*/ 278674 w 653143"/>
                    <a:gd name="connsiteY17" fmla="*/ 1576251 h 1576251"/>
                    <a:gd name="connsiteX18" fmla="*/ 452845 w 653143"/>
                    <a:gd name="connsiteY18" fmla="*/ 1567543 h 1576251"/>
                    <a:gd name="connsiteX19" fmla="*/ 496388 w 653143"/>
                    <a:gd name="connsiteY19" fmla="*/ 1524000 h 1576251"/>
                    <a:gd name="connsiteX20" fmla="*/ 522514 w 653143"/>
                    <a:gd name="connsiteY20" fmla="*/ 1497874 h 1576251"/>
                    <a:gd name="connsiteX21" fmla="*/ 539931 w 653143"/>
                    <a:gd name="connsiteY21" fmla="*/ 1471748 h 1576251"/>
                    <a:gd name="connsiteX22" fmla="*/ 522514 w 653143"/>
                    <a:gd name="connsiteY22" fmla="*/ 1254034 h 1576251"/>
                    <a:gd name="connsiteX23" fmla="*/ 513805 w 653143"/>
                    <a:gd name="connsiteY23" fmla="*/ 1088571 h 1576251"/>
                    <a:gd name="connsiteX24" fmla="*/ 496388 w 653143"/>
                    <a:gd name="connsiteY24" fmla="*/ 975360 h 1576251"/>
                    <a:gd name="connsiteX25" fmla="*/ 487680 w 653143"/>
                    <a:gd name="connsiteY25" fmla="*/ 879566 h 1576251"/>
                    <a:gd name="connsiteX26" fmla="*/ 461554 w 653143"/>
                    <a:gd name="connsiteY26" fmla="*/ 792480 h 1576251"/>
                    <a:gd name="connsiteX27" fmla="*/ 435428 w 653143"/>
                    <a:gd name="connsiteY27" fmla="*/ 661851 h 1576251"/>
                    <a:gd name="connsiteX28" fmla="*/ 444137 w 653143"/>
                    <a:gd name="connsiteY28" fmla="*/ 505097 h 1576251"/>
                    <a:gd name="connsiteX29" fmla="*/ 478971 w 653143"/>
                    <a:gd name="connsiteY29" fmla="*/ 435428 h 1576251"/>
                    <a:gd name="connsiteX30" fmla="*/ 505097 w 653143"/>
                    <a:gd name="connsiteY30" fmla="*/ 374468 h 1576251"/>
                    <a:gd name="connsiteX31" fmla="*/ 522514 w 653143"/>
                    <a:gd name="connsiteY31" fmla="*/ 348343 h 1576251"/>
                    <a:gd name="connsiteX32" fmla="*/ 531223 w 653143"/>
                    <a:gd name="connsiteY32" fmla="*/ 322217 h 1576251"/>
                    <a:gd name="connsiteX33" fmla="*/ 557348 w 653143"/>
                    <a:gd name="connsiteY33" fmla="*/ 296091 h 1576251"/>
                    <a:gd name="connsiteX34" fmla="*/ 574765 w 653143"/>
                    <a:gd name="connsiteY34" fmla="*/ 261257 h 1576251"/>
                    <a:gd name="connsiteX35" fmla="*/ 609600 w 653143"/>
                    <a:gd name="connsiteY35" fmla="*/ 209006 h 1576251"/>
                    <a:gd name="connsiteX36" fmla="*/ 627017 w 653143"/>
                    <a:gd name="connsiteY36" fmla="*/ 182880 h 1576251"/>
                    <a:gd name="connsiteX37" fmla="*/ 644434 w 653143"/>
                    <a:gd name="connsiteY37" fmla="*/ 130628 h 1576251"/>
                    <a:gd name="connsiteX38" fmla="*/ 653143 w 653143"/>
                    <a:gd name="connsiteY38" fmla="*/ 104503 h 1576251"/>
                    <a:gd name="connsiteX39" fmla="*/ 653143 w 653143"/>
                    <a:gd name="connsiteY39" fmla="*/ 43543 h 1576251"/>
                    <a:gd name="connsiteX40" fmla="*/ 592183 w 653143"/>
                    <a:gd name="connsiteY40" fmla="*/ 0 h 1576251"/>
                    <a:gd name="connsiteX0" fmla="*/ 592183 w 653143"/>
                    <a:gd name="connsiteY0" fmla="*/ 0 h 1576251"/>
                    <a:gd name="connsiteX1" fmla="*/ 165463 w 653143"/>
                    <a:gd name="connsiteY1" fmla="*/ 269966 h 1576251"/>
                    <a:gd name="connsiteX2" fmla="*/ 148045 w 653143"/>
                    <a:gd name="connsiteY2" fmla="*/ 287383 h 1576251"/>
                    <a:gd name="connsiteX3" fmla="*/ 121920 w 653143"/>
                    <a:gd name="connsiteY3" fmla="*/ 400594 h 1576251"/>
                    <a:gd name="connsiteX4" fmla="*/ 113211 w 653143"/>
                    <a:gd name="connsiteY4" fmla="*/ 426720 h 1576251"/>
                    <a:gd name="connsiteX5" fmla="*/ 104503 w 653143"/>
                    <a:gd name="connsiteY5" fmla="*/ 470263 h 1576251"/>
                    <a:gd name="connsiteX6" fmla="*/ 87085 w 653143"/>
                    <a:gd name="connsiteY6" fmla="*/ 522514 h 1576251"/>
                    <a:gd name="connsiteX7" fmla="*/ 69668 w 653143"/>
                    <a:gd name="connsiteY7" fmla="*/ 609600 h 1576251"/>
                    <a:gd name="connsiteX8" fmla="*/ 52251 w 653143"/>
                    <a:gd name="connsiteY8" fmla="*/ 661851 h 1576251"/>
                    <a:gd name="connsiteX9" fmla="*/ 52251 w 653143"/>
                    <a:gd name="connsiteY9" fmla="*/ 1201783 h 1576251"/>
                    <a:gd name="connsiteX10" fmla="*/ 43543 w 653143"/>
                    <a:gd name="connsiteY10" fmla="*/ 1236617 h 1576251"/>
                    <a:gd name="connsiteX11" fmla="*/ 34834 w 653143"/>
                    <a:gd name="connsiteY11" fmla="*/ 1280160 h 1576251"/>
                    <a:gd name="connsiteX12" fmla="*/ 26125 w 653143"/>
                    <a:gd name="connsiteY12" fmla="*/ 1349828 h 1576251"/>
                    <a:gd name="connsiteX13" fmla="*/ 8708 w 653143"/>
                    <a:gd name="connsiteY13" fmla="*/ 1402080 h 1576251"/>
                    <a:gd name="connsiteX14" fmla="*/ 0 w 653143"/>
                    <a:gd name="connsiteY14" fmla="*/ 1471748 h 1576251"/>
                    <a:gd name="connsiteX15" fmla="*/ 182880 w 653143"/>
                    <a:gd name="connsiteY15" fmla="*/ 1558834 h 1576251"/>
                    <a:gd name="connsiteX16" fmla="*/ 278674 w 653143"/>
                    <a:gd name="connsiteY16" fmla="*/ 1576251 h 1576251"/>
                    <a:gd name="connsiteX17" fmla="*/ 452845 w 653143"/>
                    <a:gd name="connsiteY17" fmla="*/ 1567543 h 1576251"/>
                    <a:gd name="connsiteX18" fmla="*/ 496388 w 653143"/>
                    <a:gd name="connsiteY18" fmla="*/ 1524000 h 1576251"/>
                    <a:gd name="connsiteX19" fmla="*/ 522514 w 653143"/>
                    <a:gd name="connsiteY19" fmla="*/ 1497874 h 1576251"/>
                    <a:gd name="connsiteX20" fmla="*/ 539931 w 653143"/>
                    <a:gd name="connsiteY20" fmla="*/ 1471748 h 1576251"/>
                    <a:gd name="connsiteX21" fmla="*/ 522514 w 653143"/>
                    <a:gd name="connsiteY21" fmla="*/ 1254034 h 1576251"/>
                    <a:gd name="connsiteX22" fmla="*/ 513805 w 653143"/>
                    <a:gd name="connsiteY22" fmla="*/ 1088571 h 1576251"/>
                    <a:gd name="connsiteX23" fmla="*/ 496388 w 653143"/>
                    <a:gd name="connsiteY23" fmla="*/ 975360 h 1576251"/>
                    <a:gd name="connsiteX24" fmla="*/ 487680 w 653143"/>
                    <a:gd name="connsiteY24" fmla="*/ 879566 h 1576251"/>
                    <a:gd name="connsiteX25" fmla="*/ 461554 w 653143"/>
                    <a:gd name="connsiteY25" fmla="*/ 792480 h 1576251"/>
                    <a:gd name="connsiteX26" fmla="*/ 435428 w 653143"/>
                    <a:gd name="connsiteY26" fmla="*/ 661851 h 1576251"/>
                    <a:gd name="connsiteX27" fmla="*/ 444137 w 653143"/>
                    <a:gd name="connsiteY27" fmla="*/ 505097 h 1576251"/>
                    <a:gd name="connsiteX28" fmla="*/ 478971 w 653143"/>
                    <a:gd name="connsiteY28" fmla="*/ 435428 h 1576251"/>
                    <a:gd name="connsiteX29" fmla="*/ 505097 w 653143"/>
                    <a:gd name="connsiteY29" fmla="*/ 374468 h 1576251"/>
                    <a:gd name="connsiteX30" fmla="*/ 522514 w 653143"/>
                    <a:gd name="connsiteY30" fmla="*/ 348343 h 1576251"/>
                    <a:gd name="connsiteX31" fmla="*/ 531223 w 653143"/>
                    <a:gd name="connsiteY31" fmla="*/ 322217 h 1576251"/>
                    <a:gd name="connsiteX32" fmla="*/ 557348 w 653143"/>
                    <a:gd name="connsiteY32" fmla="*/ 296091 h 1576251"/>
                    <a:gd name="connsiteX33" fmla="*/ 574765 w 653143"/>
                    <a:gd name="connsiteY33" fmla="*/ 261257 h 1576251"/>
                    <a:gd name="connsiteX34" fmla="*/ 609600 w 653143"/>
                    <a:gd name="connsiteY34" fmla="*/ 209006 h 1576251"/>
                    <a:gd name="connsiteX35" fmla="*/ 627017 w 653143"/>
                    <a:gd name="connsiteY35" fmla="*/ 182880 h 1576251"/>
                    <a:gd name="connsiteX36" fmla="*/ 644434 w 653143"/>
                    <a:gd name="connsiteY36" fmla="*/ 130628 h 1576251"/>
                    <a:gd name="connsiteX37" fmla="*/ 653143 w 653143"/>
                    <a:gd name="connsiteY37" fmla="*/ 104503 h 1576251"/>
                    <a:gd name="connsiteX38" fmla="*/ 653143 w 653143"/>
                    <a:gd name="connsiteY38" fmla="*/ 43543 h 1576251"/>
                    <a:gd name="connsiteX39" fmla="*/ 592183 w 653143"/>
                    <a:gd name="connsiteY39" fmla="*/ 0 h 1576251"/>
                    <a:gd name="connsiteX0" fmla="*/ 592183 w 653143"/>
                    <a:gd name="connsiteY0" fmla="*/ 0 h 1576251"/>
                    <a:gd name="connsiteX1" fmla="*/ 148045 w 653143"/>
                    <a:gd name="connsiteY1" fmla="*/ 287383 h 1576251"/>
                    <a:gd name="connsiteX2" fmla="*/ 121920 w 653143"/>
                    <a:gd name="connsiteY2" fmla="*/ 400594 h 1576251"/>
                    <a:gd name="connsiteX3" fmla="*/ 113211 w 653143"/>
                    <a:gd name="connsiteY3" fmla="*/ 426720 h 1576251"/>
                    <a:gd name="connsiteX4" fmla="*/ 104503 w 653143"/>
                    <a:gd name="connsiteY4" fmla="*/ 470263 h 1576251"/>
                    <a:gd name="connsiteX5" fmla="*/ 87085 w 653143"/>
                    <a:gd name="connsiteY5" fmla="*/ 522514 h 1576251"/>
                    <a:gd name="connsiteX6" fmla="*/ 69668 w 653143"/>
                    <a:gd name="connsiteY6" fmla="*/ 609600 h 1576251"/>
                    <a:gd name="connsiteX7" fmla="*/ 52251 w 653143"/>
                    <a:gd name="connsiteY7" fmla="*/ 661851 h 1576251"/>
                    <a:gd name="connsiteX8" fmla="*/ 52251 w 653143"/>
                    <a:gd name="connsiteY8" fmla="*/ 1201783 h 1576251"/>
                    <a:gd name="connsiteX9" fmla="*/ 43543 w 653143"/>
                    <a:gd name="connsiteY9" fmla="*/ 1236617 h 1576251"/>
                    <a:gd name="connsiteX10" fmla="*/ 34834 w 653143"/>
                    <a:gd name="connsiteY10" fmla="*/ 1280160 h 1576251"/>
                    <a:gd name="connsiteX11" fmla="*/ 26125 w 653143"/>
                    <a:gd name="connsiteY11" fmla="*/ 1349828 h 1576251"/>
                    <a:gd name="connsiteX12" fmla="*/ 8708 w 653143"/>
                    <a:gd name="connsiteY12" fmla="*/ 1402080 h 1576251"/>
                    <a:gd name="connsiteX13" fmla="*/ 0 w 653143"/>
                    <a:gd name="connsiteY13" fmla="*/ 1471748 h 1576251"/>
                    <a:gd name="connsiteX14" fmla="*/ 182880 w 653143"/>
                    <a:gd name="connsiteY14" fmla="*/ 1558834 h 1576251"/>
                    <a:gd name="connsiteX15" fmla="*/ 278674 w 653143"/>
                    <a:gd name="connsiteY15" fmla="*/ 1576251 h 1576251"/>
                    <a:gd name="connsiteX16" fmla="*/ 452845 w 653143"/>
                    <a:gd name="connsiteY16" fmla="*/ 1567543 h 1576251"/>
                    <a:gd name="connsiteX17" fmla="*/ 496388 w 653143"/>
                    <a:gd name="connsiteY17" fmla="*/ 1524000 h 1576251"/>
                    <a:gd name="connsiteX18" fmla="*/ 522514 w 653143"/>
                    <a:gd name="connsiteY18" fmla="*/ 1497874 h 1576251"/>
                    <a:gd name="connsiteX19" fmla="*/ 539931 w 653143"/>
                    <a:gd name="connsiteY19" fmla="*/ 1471748 h 1576251"/>
                    <a:gd name="connsiteX20" fmla="*/ 522514 w 653143"/>
                    <a:gd name="connsiteY20" fmla="*/ 1254034 h 1576251"/>
                    <a:gd name="connsiteX21" fmla="*/ 513805 w 653143"/>
                    <a:gd name="connsiteY21" fmla="*/ 1088571 h 1576251"/>
                    <a:gd name="connsiteX22" fmla="*/ 496388 w 653143"/>
                    <a:gd name="connsiteY22" fmla="*/ 975360 h 1576251"/>
                    <a:gd name="connsiteX23" fmla="*/ 487680 w 653143"/>
                    <a:gd name="connsiteY23" fmla="*/ 879566 h 1576251"/>
                    <a:gd name="connsiteX24" fmla="*/ 461554 w 653143"/>
                    <a:gd name="connsiteY24" fmla="*/ 792480 h 1576251"/>
                    <a:gd name="connsiteX25" fmla="*/ 435428 w 653143"/>
                    <a:gd name="connsiteY25" fmla="*/ 661851 h 1576251"/>
                    <a:gd name="connsiteX26" fmla="*/ 444137 w 653143"/>
                    <a:gd name="connsiteY26" fmla="*/ 505097 h 1576251"/>
                    <a:gd name="connsiteX27" fmla="*/ 478971 w 653143"/>
                    <a:gd name="connsiteY27" fmla="*/ 435428 h 1576251"/>
                    <a:gd name="connsiteX28" fmla="*/ 505097 w 653143"/>
                    <a:gd name="connsiteY28" fmla="*/ 374468 h 1576251"/>
                    <a:gd name="connsiteX29" fmla="*/ 522514 w 653143"/>
                    <a:gd name="connsiteY29" fmla="*/ 348343 h 1576251"/>
                    <a:gd name="connsiteX30" fmla="*/ 531223 w 653143"/>
                    <a:gd name="connsiteY30" fmla="*/ 322217 h 1576251"/>
                    <a:gd name="connsiteX31" fmla="*/ 557348 w 653143"/>
                    <a:gd name="connsiteY31" fmla="*/ 296091 h 1576251"/>
                    <a:gd name="connsiteX32" fmla="*/ 574765 w 653143"/>
                    <a:gd name="connsiteY32" fmla="*/ 261257 h 1576251"/>
                    <a:gd name="connsiteX33" fmla="*/ 609600 w 653143"/>
                    <a:gd name="connsiteY33" fmla="*/ 209006 h 1576251"/>
                    <a:gd name="connsiteX34" fmla="*/ 627017 w 653143"/>
                    <a:gd name="connsiteY34" fmla="*/ 182880 h 1576251"/>
                    <a:gd name="connsiteX35" fmla="*/ 644434 w 653143"/>
                    <a:gd name="connsiteY35" fmla="*/ 130628 h 1576251"/>
                    <a:gd name="connsiteX36" fmla="*/ 653143 w 653143"/>
                    <a:gd name="connsiteY36" fmla="*/ 104503 h 1576251"/>
                    <a:gd name="connsiteX37" fmla="*/ 653143 w 653143"/>
                    <a:gd name="connsiteY37" fmla="*/ 43543 h 1576251"/>
                    <a:gd name="connsiteX38" fmla="*/ 592183 w 653143"/>
                    <a:gd name="connsiteY38" fmla="*/ 0 h 1576251"/>
                    <a:gd name="connsiteX0" fmla="*/ 592183 w 653143"/>
                    <a:gd name="connsiteY0" fmla="*/ 0 h 1576251"/>
                    <a:gd name="connsiteX1" fmla="*/ 121920 w 653143"/>
                    <a:gd name="connsiteY1" fmla="*/ 400594 h 1576251"/>
                    <a:gd name="connsiteX2" fmla="*/ 113211 w 653143"/>
                    <a:gd name="connsiteY2" fmla="*/ 426720 h 1576251"/>
                    <a:gd name="connsiteX3" fmla="*/ 104503 w 653143"/>
                    <a:gd name="connsiteY3" fmla="*/ 470263 h 1576251"/>
                    <a:gd name="connsiteX4" fmla="*/ 87085 w 653143"/>
                    <a:gd name="connsiteY4" fmla="*/ 522514 h 1576251"/>
                    <a:gd name="connsiteX5" fmla="*/ 69668 w 653143"/>
                    <a:gd name="connsiteY5" fmla="*/ 609600 h 1576251"/>
                    <a:gd name="connsiteX6" fmla="*/ 52251 w 653143"/>
                    <a:gd name="connsiteY6" fmla="*/ 661851 h 1576251"/>
                    <a:gd name="connsiteX7" fmla="*/ 52251 w 653143"/>
                    <a:gd name="connsiteY7" fmla="*/ 1201783 h 1576251"/>
                    <a:gd name="connsiteX8" fmla="*/ 43543 w 653143"/>
                    <a:gd name="connsiteY8" fmla="*/ 1236617 h 1576251"/>
                    <a:gd name="connsiteX9" fmla="*/ 34834 w 653143"/>
                    <a:gd name="connsiteY9" fmla="*/ 1280160 h 1576251"/>
                    <a:gd name="connsiteX10" fmla="*/ 26125 w 653143"/>
                    <a:gd name="connsiteY10" fmla="*/ 1349828 h 1576251"/>
                    <a:gd name="connsiteX11" fmla="*/ 8708 w 653143"/>
                    <a:gd name="connsiteY11" fmla="*/ 1402080 h 1576251"/>
                    <a:gd name="connsiteX12" fmla="*/ 0 w 653143"/>
                    <a:gd name="connsiteY12" fmla="*/ 1471748 h 1576251"/>
                    <a:gd name="connsiteX13" fmla="*/ 182880 w 653143"/>
                    <a:gd name="connsiteY13" fmla="*/ 1558834 h 1576251"/>
                    <a:gd name="connsiteX14" fmla="*/ 278674 w 653143"/>
                    <a:gd name="connsiteY14" fmla="*/ 1576251 h 1576251"/>
                    <a:gd name="connsiteX15" fmla="*/ 452845 w 653143"/>
                    <a:gd name="connsiteY15" fmla="*/ 1567543 h 1576251"/>
                    <a:gd name="connsiteX16" fmla="*/ 496388 w 653143"/>
                    <a:gd name="connsiteY16" fmla="*/ 1524000 h 1576251"/>
                    <a:gd name="connsiteX17" fmla="*/ 522514 w 653143"/>
                    <a:gd name="connsiteY17" fmla="*/ 1497874 h 1576251"/>
                    <a:gd name="connsiteX18" fmla="*/ 539931 w 653143"/>
                    <a:gd name="connsiteY18" fmla="*/ 1471748 h 1576251"/>
                    <a:gd name="connsiteX19" fmla="*/ 522514 w 653143"/>
                    <a:gd name="connsiteY19" fmla="*/ 1254034 h 1576251"/>
                    <a:gd name="connsiteX20" fmla="*/ 513805 w 653143"/>
                    <a:gd name="connsiteY20" fmla="*/ 1088571 h 1576251"/>
                    <a:gd name="connsiteX21" fmla="*/ 496388 w 653143"/>
                    <a:gd name="connsiteY21" fmla="*/ 975360 h 1576251"/>
                    <a:gd name="connsiteX22" fmla="*/ 487680 w 653143"/>
                    <a:gd name="connsiteY22" fmla="*/ 879566 h 1576251"/>
                    <a:gd name="connsiteX23" fmla="*/ 461554 w 653143"/>
                    <a:gd name="connsiteY23" fmla="*/ 792480 h 1576251"/>
                    <a:gd name="connsiteX24" fmla="*/ 435428 w 653143"/>
                    <a:gd name="connsiteY24" fmla="*/ 661851 h 1576251"/>
                    <a:gd name="connsiteX25" fmla="*/ 444137 w 653143"/>
                    <a:gd name="connsiteY25" fmla="*/ 505097 h 1576251"/>
                    <a:gd name="connsiteX26" fmla="*/ 478971 w 653143"/>
                    <a:gd name="connsiteY26" fmla="*/ 435428 h 1576251"/>
                    <a:gd name="connsiteX27" fmla="*/ 505097 w 653143"/>
                    <a:gd name="connsiteY27" fmla="*/ 374468 h 1576251"/>
                    <a:gd name="connsiteX28" fmla="*/ 522514 w 653143"/>
                    <a:gd name="connsiteY28" fmla="*/ 348343 h 1576251"/>
                    <a:gd name="connsiteX29" fmla="*/ 531223 w 653143"/>
                    <a:gd name="connsiteY29" fmla="*/ 322217 h 1576251"/>
                    <a:gd name="connsiteX30" fmla="*/ 557348 w 653143"/>
                    <a:gd name="connsiteY30" fmla="*/ 296091 h 1576251"/>
                    <a:gd name="connsiteX31" fmla="*/ 574765 w 653143"/>
                    <a:gd name="connsiteY31" fmla="*/ 261257 h 1576251"/>
                    <a:gd name="connsiteX32" fmla="*/ 609600 w 653143"/>
                    <a:gd name="connsiteY32" fmla="*/ 209006 h 1576251"/>
                    <a:gd name="connsiteX33" fmla="*/ 627017 w 653143"/>
                    <a:gd name="connsiteY33" fmla="*/ 182880 h 1576251"/>
                    <a:gd name="connsiteX34" fmla="*/ 644434 w 653143"/>
                    <a:gd name="connsiteY34" fmla="*/ 130628 h 1576251"/>
                    <a:gd name="connsiteX35" fmla="*/ 653143 w 653143"/>
                    <a:gd name="connsiteY35" fmla="*/ 104503 h 1576251"/>
                    <a:gd name="connsiteX36" fmla="*/ 653143 w 653143"/>
                    <a:gd name="connsiteY36" fmla="*/ 43543 h 1576251"/>
                    <a:gd name="connsiteX37" fmla="*/ 592183 w 653143"/>
                    <a:gd name="connsiteY37" fmla="*/ 0 h 1576251"/>
                    <a:gd name="connsiteX0" fmla="*/ 592183 w 653143"/>
                    <a:gd name="connsiteY0" fmla="*/ 0 h 1576251"/>
                    <a:gd name="connsiteX1" fmla="*/ 113211 w 653143"/>
                    <a:gd name="connsiteY1" fmla="*/ 426720 h 1576251"/>
                    <a:gd name="connsiteX2" fmla="*/ 104503 w 653143"/>
                    <a:gd name="connsiteY2" fmla="*/ 470263 h 1576251"/>
                    <a:gd name="connsiteX3" fmla="*/ 87085 w 653143"/>
                    <a:gd name="connsiteY3" fmla="*/ 522514 h 1576251"/>
                    <a:gd name="connsiteX4" fmla="*/ 69668 w 653143"/>
                    <a:gd name="connsiteY4" fmla="*/ 609600 h 1576251"/>
                    <a:gd name="connsiteX5" fmla="*/ 52251 w 653143"/>
                    <a:gd name="connsiteY5" fmla="*/ 661851 h 1576251"/>
                    <a:gd name="connsiteX6" fmla="*/ 52251 w 653143"/>
                    <a:gd name="connsiteY6" fmla="*/ 1201783 h 1576251"/>
                    <a:gd name="connsiteX7" fmla="*/ 43543 w 653143"/>
                    <a:gd name="connsiteY7" fmla="*/ 1236617 h 1576251"/>
                    <a:gd name="connsiteX8" fmla="*/ 34834 w 653143"/>
                    <a:gd name="connsiteY8" fmla="*/ 1280160 h 1576251"/>
                    <a:gd name="connsiteX9" fmla="*/ 26125 w 653143"/>
                    <a:gd name="connsiteY9" fmla="*/ 1349828 h 1576251"/>
                    <a:gd name="connsiteX10" fmla="*/ 8708 w 653143"/>
                    <a:gd name="connsiteY10" fmla="*/ 1402080 h 1576251"/>
                    <a:gd name="connsiteX11" fmla="*/ 0 w 653143"/>
                    <a:gd name="connsiteY11" fmla="*/ 1471748 h 1576251"/>
                    <a:gd name="connsiteX12" fmla="*/ 182880 w 653143"/>
                    <a:gd name="connsiteY12" fmla="*/ 1558834 h 1576251"/>
                    <a:gd name="connsiteX13" fmla="*/ 278674 w 653143"/>
                    <a:gd name="connsiteY13" fmla="*/ 1576251 h 1576251"/>
                    <a:gd name="connsiteX14" fmla="*/ 452845 w 653143"/>
                    <a:gd name="connsiteY14" fmla="*/ 1567543 h 1576251"/>
                    <a:gd name="connsiteX15" fmla="*/ 496388 w 653143"/>
                    <a:gd name="connsiteY15" fmla="*/ 1524000 h 1576251"/>
                    <a:gd name="connsiteX16" fmla="*/ 522514 w 653143"/>
                    <a:gd name="connsiteY16" fmla="*/ 1497874 h 1576251"/>
                    <a:gd name="connsiteX17" fmla="*/ 539931 w 653143"/>
                    <a:gd name="connsiteY17" fmla="*/ 1471748 h 1576251"/>
                    <a:gd name="connsiteX18" fmla="*/ 522514 w 653143"/>
                    <a:gd name="connsiteY18" fmla="*/ 1254034 h 1576251"/>
                    <a:gd name="connsiteX19" fmla="*/ 513805 w 653143"/>
                    <a:gd name="connsiteY19" fmla="*/ 1088571 h 1576251"/>
                    <a:gd name="connsiteX20" fmla="*/ 496388 w 653143"/>
                    <a:gd name="connsiteY20" fmla="*/ 975360 h 1576251"/>
                    <a:gd name="connsiteX21" fmla="*/ 487680 w 653143"/>
                    <a:gd name="connsiteY21" fmla="*/ 879566 h 1576251"/>
                    <a:gd name="connsiteX22" fmla="*/ 461554 w 653143"/>
                    <a:gd name="connsiteY22" fmla="*/ 792480 h 1576251"/>
                    <a:gd name="connsiteX23" fmla="*/ 435428 w 653143"/>
                    <a:gd name="connsiteY23" fmla="*/ 661851 h 1576251"/>
                    <a:gd name="connsiteX24" fmla="*/ 444137 w 653143"/>
                    <a:gd name="connsiteY24" fmla="*/ 505097 h 1576251"/>
                    <a:gd name="connsiteX25" fmla="*/ 478971 w 653143"/>
                    <a:gd name="connsiteY25" fmla="*/ 435428 h 1576251"/>
                    <a:gd name="connsiteX26" fmla="*/ 505097 w 653143"/>
                    <a:gd name="connsiteY26" fmla="*/ 374468 h 1576251"/>
                    <a:gd name="connsiteX27" fmla="*/ 522514 w 653143"/>
                    <a:gd name="connsiteY27" fmla="*/ 348343 h 1576251"/>
                    <a:gd name="connsiteX28" fmla="*/ 531223 w 653143"/>
                    <a:gd name="connsiteY28" fmla="*/ 322217 h 1576251"/>
                    <a:gd name="connsiteX29" fmla="*/ 557348 w 653143"/>
                    <a:gd name="connsiteY29" fmla="*/ 296091 h 1576251"/>
                    <a:gd name="connsiteX30" fmla="*/ 574765 w 653143"/>
                    <a:gd name="connsiteY30" fmla="*/ 261257 h 1576251"/>
                    <a:gd name="connsiteX31" fmla="*/ 609600 w 653143"/>
                    <a:gd name="connsiteY31" fmla="*/ 209006 h 1576251"/>
                    <a:gd name="connsiteX32" fmla="*/ 627017 w 653143"/>
                    <a:gd name="connsiteY32" fmla="*/ 182880 h 1576251"/>
                    <a:gd name="connsiteX33" fmla="*/ 644434 w 653143"/>
                    <a:gd name="connsiteY33" fmla="*/ 130628 h 1576251"/>
                    <a:gd name="connsiteX34" fmla="*/ 653143 w 653143"/>
                    <a:gd name="connsiteY34" fmla="*/ 104503 h 1576251"/>
                    <a:gd name="connsiteX35" fmla="*/ 653143 w 653143"/>
                    <a:gd name="connsiteY35" fmla="*/ 43543 h 1576251"/>
                    <a:gd name="connsiteX36" fmla="*/ 592183 w 653143"/>
                    <a:gd name="connsiteY36" fmla="*/ 0 h 1576251"/>
                    <a:gd name="connsiteX0" fmla="*/ 592183 w 653143"/>
                    <a:gd name="connsiteY0" fmla="*/ 0 h 1576251"/>
                    <a:gd name="connsiteX1" fmla="*/ 104503 w 653143"/>
                    <a:gd name="connsiteY1" fmla="*/ 470263 h 1576251"/>
                    <a:gd name="connsiteX2" fmla="*/ 87085 w 653143"/>
                    <a:gd name="connsiteY2" fmla="*/ 522514 h 1576251"/>
                    <a:gd name="connsiteX3" fmla="*/ 69668 w 653143"/>
                    <a:gd name="connsiteY3" fmla="*/ 609600 h 1576251"/>
                    <a:gd name="connsiteX4" fmla="*/ 52251 w 653143"/>
                    <a:gd name="connsiteY4" fmla="*/ 661851 h 1576251"/>
                    <a:gd name="connsiteX5" fmla="*/ 52251 w 653143"/>
                    <a:gd name="connsiteY5" fmla="*/ 1201783 h 1576251"/>
                    <a:gd name="connsiteX6" fmla="*/ 43543 w 653143"/>
                    <a:gd name="connsiteY6" fmla="*/ 1236617 h 1576251"/>
                    <a:gd name="connsiteX7" fmla="*/ 34834 w 653143"/>
                    <a:gd name="connsiteY7" fmla="*/ 1280160 h 1576251"/>
                    <a:gd name="connsiteX8" fmla="*/ 26125 w 653143"/>
                    <a:gd name="connsiteY8" fmla="*/ 1349828 h 1576251"/>
                    <a:gd name="connsiteX9" fmla="*/ 8708 w 653143"/>
                    <a:gd name="connsiteY9" fmla="*/ 1402080 h 1576251"/>
                    <a:gd name="connsiteX10" fmla="*/ 0 w 653143"/>
                    <a:gd name="connsiteY10" fmla="*/ 1471748 h 1576251"/>
                    <a:gd name="connsiteX11" fmla="*/ 182880 w 653143"/>
                    <a:gd name="connsiteY11" fmla="*/ 1558834 h 1576251"/>
                    <a:gd name="connsiteX12" fmla="*/ 278674 w 653143"/>
                    <a:gd name="connsiteY12" fmla="*/ 1576251 h 1576251"/>
                    <a:gd name="connsiteX13" fmla="*/ 452845 w 653143"/>
                    <a:gd name="connsiteY13" fmla="*/ 1567543 h 1576251"/>
                    <a:gd name="connsiteX14" fmla="*/ 496388 w 653143"/>
                    <a:gd name="connsiteY14" fmla="*/ 1524000 h 1576251"/>
                    <a:gd name="connsiteX15" fmla="*/ 522514 w 653143"/>
                    <a:gd name="connsiteY15" fmla="*/ 1497874 h 1576251"/>
                    <a:gd name="connsiteX16" fmla="*/ 539931 w 653143"/>
                    <a:gd name="connsiteY16" fmla="*/ 1471748 h 1576251"/>
                    <a:gd name="connsiteX17" fmla="*/ 522514 w 653143"/>
                    <a:gd name="connsiteY17" fmla="*/ 1254034 h 1576251"/>
                    <a:gd name="connsiteX18" fmla="*/ 513805 w 653143"/>
                    <a:gd name="connsiteY18" fmla="*/ 1088571 h 1576251"/>
                    <a:gd name="connsiteX19" fmla="*/ 496388 w 653143"/>
                    <a:gd name="connsiteY19" fmla="*/ 975360 h 1576251"/>
                    <a:gd name="connsiteX20" fmla="*/ 487680 w 653143"/>
                    <a:gd name="connsiteY20" fmla="*/ 879566 h 1576251"/>
                    <a:gd name="connsiteX21" fmla="*/ 461554 w 653143"/>
                    <a:gd name="connsiteY21" fmla="*/ 792480 h 1576251"/>
                    <a:gd name="connsiteX22" fmla="*/ 435428 w 653143"/>
                    <a:gd name="connsiteY22" fmla="*/ 661851 h 1576251"/>
                    <a:gd name="connsiteX23" fmla="*/ 444137 w 653143"/>
                    <a:gd name="connsiteY23" fmla="*/ 505097 h 1576251"/>
                    <a:gd name="connsiteX24" fmla="*/ 478971 w 653143"/>
                    <a:gd name="connsiteY24" fmla="*/ 435428 h 1576251"/>
                    <a:gd name="connsiteX25" fmla="*/ 505097 w 653143"/>
                    <a:gd name="connsiteY25" fmla="*/ 374468 h 1576251"/>
                    <a:gd name="connsiteX26" fmla="*/ 522514 w 653143"/>
                    <a:gd name="connsiteY26" fmla="*/ 348343 h 1576251"/>
                    <a:gd name="connsiteX27" fmla="*/ 531223 w 653143"/>
                    <a:gd name="connsiteY27" fmla="*/ 322217 h 1576251"/>
                    <a:gd name="connsiteX28" fmla="*/ 557348 w 653143"/>
                    <a:gd name="connsiteY28" fmla="*/ 296091 h 1576251"/>
                    <a:gd name="connsiteX29" fmla="*/ 574765 w 653143"/>
                    <a:gd name="connsiteY29" fmla="*/ 261257 h 1576251"/>
                    <a:gd name="connsiteX30" fmla="*/ 609600 w 653143"/>
                    <a:gd name="connsiteY30" fmla="*/ 209006 h 1576251"/>
                    <a:gd name="connsiteX31" fmla="*/ 627017 w 653143"/>
                    <a:gd name="connsiteY31" fmla="*/ 182880 h 1576251"/>
                    <a:gd name="connsiteX32" fmla="*/ 644434 w 653143"/>
                    <a:gd name="connsiteY32" fmla="*/ 130628 h 1576251"/>
                    <a:gd name="connsiteX33" fmla="*/ 653143 w 653143"/>
                    <a:gd name="connsiteY33" fmla="*/ 104503 h 1576251"/>
                    <a:gd name="connsiteX34" fmla="*/ 653143 w 653143"/>
                    <a:gd name="connsiteY34" fmla="*/ 43543 h 1576251"/>
                    <a:gd name="connsiteX35" fmla="*/ 592183 w 653143"/>
                    <a:gd name="connsiteY35" fmla="*/ 0 h 1576251"/>
                    <a:gd name="connsiteX0" fmla="*/ 592183 w 653143"/>
                    <a:gd name="connsiteY0" fmla="*/ 0 h 1576251"/>
                    <a:gd name="connsiteX1" fmla="*/ 87085 w 653143"/>
                    <a:gd name="connsiteY1" fmla="*/ 522514 h 1576251"/>
                    <a:gd name="connsiteX2" fmla="*/ 69668 w 653143"/>
                    <a:gd name="connsiteY2" fmla="*/ 609600 h 1576251"/>
                    <a:gd name="connsiteX3" fmla="*/ 52251 w 653143"/>
                    <a:gd name="connsiteY3" fmla="*/ 661851 h 1576251"/>
                    <a:gd name="connsiteX4" fmla="*/ 52251 w 653143"/>
                    <a:gd name="connsiteY4" fmla="*/ 1201783 h 1576251"/>
                    <a:gd name="connsiteX5" fmla="*/ 43543 w 653143"/>
                    <a:gd name="connsiteY5" fmla="*/ 1236617 h 1576251"/>
                    <a:gd name="connsiteX6" fmla="*/ 34834 w 653143"/>
                    <a:gd name="connsiteY6" fmla="*/ 1280160 h 1576251"/>
                    <a:gd name="connsiteX7" fmla="*/ 26125 w 653143"/>
                    <a:gd name="connsiteY7" fmla="*/ 1349828 h 1576251"/>
                    <a:gd name="connsiteX8" fmla="*/ 8708 w 653143"/>
                    <a:gd name="connsiteY8" fmla="*/ 1402080 h 1576251"/>
                    <a:gd name="connsiteX9" fmla="*/ 0 w 653143"/>
                    <a:gd name="connsiteY9" fmla="*/ 1471748 h 1576251"/>
                    <a:gd name="connsiteX10" fmla="*/ 182880 w 653143"/>
                    <a:gd name="connsiteY10" fmla="*/ 1558834 h 1576251"/>
                    <a:gd name="connsiteX11" fmla="*/ 278674 w 653143"/>
                    <a:gd name="connsiteY11" fmla="*/ 1576251 h 1576251"/>
                    <a:gd name="connsiteX12" fmla="*/ 452845 w 653143"/>
                    <a:gd name="connsiteY12" fmla="*/ 1567543 h 1576251"/>
                    <a:gd name="connsiteX13" fmla="*/ 496388 w 653143"/>
                    <a:gd name="connsiteY13" fmla="*/ 1524000 h 1576251"/>
                    <a:gd name="connsiteX14" fmla="*/ 522514 w 653143"/>
                    <a:gd name="connsiteY14" fmla="*/ 1497874 h 1576251"/>
                    <a:gd name="connsiteX15" fmla="*/ 539931 w 653143"/>
                    <a:gd name="connsiteY15" fmla="*/ 1471748 h 1576251"/>
                    <a:gd name="connsiteX16" fmla="*/ 522514 w 653143"/>
                    <a:gd name="connsiteY16" fmla="*/ 1254034 h 1576251"/>
                    <a:gd name="connsiteX17" fmla="*/ 513805 w 653143"/>
                    <a:gd name="connsiteY17" fmla="*/ 1088571 h 1576251"/>
                    <a:gd name="connsiteX18" fmla="*/ 496388 w 653143"/>
                    <a:gd name="connsiteY18" fmla="*/ 975360 h 1576251"/>
                    <a:gd name="connsiteX19" fmla="*/ 487680 w 653143"/>
                    <a:gd name="connsiteY19" fmla="*/ 879566 h 1576251"/>
                    <a:gd name="connsiteX20" fmla="*/ 461554 w 653143"/>
                    <a:gd name="connsiteY20" fmla="*/ 792480 h 1576251"/>
                    <a:gd name="connsiteX21" fmla="*/ 435428 w 653143"/>
                    <a:gd name="connsiteY21" fmla="*/ 661851 h 1576251"/>
                    <a:gd name="connsiteX22" fmla="*/ 444137 w 653143"/>
                    <a:gd name="connsiteY22" fmla="*/ 505097 h 1576251"/>
                    <a:gd name="connsiteX23" fmla="*/ 478971 w 653143"/>
                    <a:gd name="connsiteY23" fmla="*/ 435428 h 1576251"/>
                    <a:gd name="connsiteX24" fmla="*/ 505097 w 653143"/>
                    <a:gd name="connsiteY24" fmla="*/ 374468 h 1576251"/>
                    <a:gd name="connsiteX25" fmla="*/ 522514 w 653143"/>
                    <a:gd name="connsiteY25" fmla="*/ 348343 h 1576251"/>
                    <a:gd name="connsiteX26" fmla="*/ 531223 w 653143"/>
                    <a:gd name="connsiteY26" fmla="*/ 322217 h 1576251"/>
                    <a:gd name="connsiteX27" fmla="*/ 557348 w 653143"/>
                    <a:gd name="connsiteY27" fmla="*/ 296091 h 1576251"/>
                    <a:gd name="connsiteX28" fmla="*/ 574765 w 653143"/>
                    <a:gd name="connsiteY28" fmla="*/ 261257 h 1576251"/>
                    <a:gd name="connsiteX29" fmla="*/ 609600 w 653143"/>
                    <a:gd name="connsiteY29" fmla="*/ 209006 h 1576251"/>
                    <a:gd name="connsiteX30" fmla="*/ 627017 w 653143"/>
                    <a:gd name="connsiteY30" fmla="*/ 182880 h 1576251"/>
                    <a:gd name="connsiteX31" fmla="*/ 644434 w 653143"/>
                    <a:gd name="connsiteY31" fmla="*/ 130628 h 1576251"/>
                    <a:gd name="connsiteX32" fmla="*/ 653143 w 653143"/>
                    <a:gd name="connsiteY32" fmla="*/ 104503 h 1576251"/>
                    <a:gd name="connsiteX33" fmla="*/ 653143 w 653143"/>
                    <a:gd name="connsiteY33" fmla="*/ 43543 h 1576251"/>
                    <a:gd name="connsiteX34" fmla="*/ 592183 w 653143"/>
                    <a:gd name="connsiteY34" fmla="*/ 0 h 1576251"/>
                    <a:gd name="connsiteX0" fmla="*/ 592183 w 653143"/>
                    <a:gd name="connsiteY0" fmla="*/ 0 h 1576251"/>
                    <a:gd name="connsiteX1" fmla="*/ 69668 w 653143"/>
                    <a:gd name="connsiteY1" fmla="*/ 609600 h 1576251"/>
                    <a:gd name="connsiteX2" fmla="*/ 52251 w 653143"/>
                    <a:gd name="connsiteY2" fmla="*/ 661851 h 1576251"/>
                    <a:gd name="connsiteX3" fmla="*/ 52251 w 653143"/>
                    <a:gd name="connsiteY3" fmla="*/ 1201783 h 1576251"/>
                    <a:gd name="connsiteX4" fmla="*/ 43543 w 653143"/>
                    <a:gd name="connsiteY4" fmla="*/ 1236617 h 1576251"/>
                    <a:gd name="connsiteX5" fmla="*/ 34834 w 653143"/>
                    <a:gd name="connsiteY5" fmla="*/ 1280160 h 1576251"/>
                    <a:gd name="connsiteX6" fmla="*/ 26125 w 653143"/>
                    <a:gd name="connsiteY6" fmla="*/ 1349828 h 1576251"/>
                    <a:gd name="connsiteX7" fmla="*/ 8708 w 653143"/>
                    <a:gd name="connsiteY7" fmla="*/ 1402080 h 1576251"/>
                    <a:gd name="connsiteX8" fmla="*/ 0 w 653143"/>
                    <a:gd name="connsiteY8" fmla="*/ 1471748 h 1576251"/>
                    <a:gd name="connsiteX9" fmla="*/ 182880 w 653143"/>
                    <a:gd name="connsiteY9" fmla="*/ 1558834 h 1576251"/>
                    <a:gd name="connsiteX10" fmla="*/ 278674 w 653143"/>
                    <a:gd name="connsiteY10" fmla="*/ 1576251 h 1576251"/>
                    <a:gd name="connsiteX11" fmla="*/ 452845 w 653143"/>
                    <a:gd name="connsiteY11" fmla="*/ 1567543 h 1576251"/>
                    <a:gd name="connsiteX12" fmla="*/ 496388 w 653143"/>
                    <a:gd name="connsiteY12" fmla="*/ 1524000 h 1576251"/>
                    <a:gd name="connsiteX13" fmla="*/ 522514 w 653143"/>
                    <a:gd name="connsiteY13" fmla="*/ 1497874 h 1576251"/>
                    <a:gd name="connsiteX14" fmla="*/ 539931 w 653143"/>
                    <a:gd name="connsiteY14" fmla="*/ 1471748 h 1576251"/>
                    <a:gd name="connsiteX15" fmla="*/ 522514 w 653143"/>
                    <a:gd name="connsiteY15" fmla="*/ 1254034 h 1576251"/>
                    <a:gd name="connsiteX16" fmla="*/ 513805 w 653143"/>
                    <a:gd name="connsiteY16" fmla="*/ 1088571 h 1576251"/>
                    <a:gd name="connsiteX17" fmla="*/ 496388 w 653143"/>
                    <a:gd name="connsiteY17" fmla="*/ 975360 h 1576251"/>
                    <a:gd name="connsiteX18" fmla="*/ 487680 w 653143"/>
                    <a:gd name="connsiteY18" fmla="*/ 879566 h 1576251"/>
                    <a:gd name="connsiteX19" fmla="*/ 461554 w 653143"/>
                    <a:gd name="connsiteY19" fmla="*/ 792480 h 1576251"/>
                    <a:gd name="connsiteX20" fmla="*/ 435428 w 653143"/>
                    <a:gd name="connsiteY20" fmla="*/ 661851 h 1576251"/>
                    <a:gd name="connsiteX21" fmla="*/ 444137 w 653143"/>
                    <a:gd name="connsiteY21" fmla="*/ 505097 h 1576251"/>
                    <a:gd name="connsiteX22" fmla="*/ 478971 w 653143"/>
                    <a:gd name="connsiteY22" fmla="*/ 435428 h 1576251"/>
                    <a:gd name="connsiteX23" fmla="*/ 505097 w 653143"/>
                    <a:gd name="connsiteY23" fmla="*/ 374468 h 1576251"/>
                    <a:gd name="connsiteX24" fmla="*/ 522514 w 653143"/>
                    <a:gd name="connsiteY24" fmla="*/ 348343 h 1576251"/>
                    <a:gd name="connsiteX25" fmla="*/ 531223 w 653143"/>
                    <a:gd name="connsiteY25" fmla="*/ 322217 h 1576251"/>
                    <a:gd name="connsiteX26" fmla="*/ 557348 w 653143"/>
                    <a:gd name="connsiteY26" fmla="*/ 296091 h 1576251"/>
                    <a:gd name="connsiteX27" fmla="*/ 574765 w 653143"/>
                    <a:gd name="connsiteY27" fmla="*/ 261257 h 1576251"/>
                    <a:gd name="connsiteX28" fmla="*/ 609600 w 653143"/>
                    <a:gd name="connsiteY28" fmla="*/ 209006 h 1576251"/>
                    <a:gd name="connsiteX29" fmla="*/ 627017 w 653143"/>
                    <a:gd name="connsiteY29" fmla="*/ 182880 h 1576251"/>
                    <a:gd name="connsiteX30" fmla="*/ 644434 w 653143"/>
                    <a:gd name="connsiteY30" fmla="*/ 130628 h 1576251"/>
                    <a:gd name="connsiteX31" fmla="*/ 653143 w 653143"/>
                    <a:gd name="connsiteY31" fmla="*/ 104503 h 1576251"/>
                    <a:gd name="connsiteX32" fmla="*/ 653143 w 653143"/>
                    <a:gd name="connsiteY32" fmla="*/ 43543 h 1576251"/>
                    <a:gd name="connsiteX33" fmla="*/ 592183 w 653143"/>
                    <a:gd name="connsiteY33" fmla="*/ 0 h 1576251"/>
                    <a:gd name="connsiteX0" fmla="*/ 592183 w 653143"/>
                    <a:gd name="connsiteY0" fmla="*/ 0 h 1576251"/>
                    <a:gd name="connsiteX1" fmla="*/ 52251 w 653143"/>
                    <a:gd name="connsiteY1" fmla="*/ 6618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592183 w 653143"/>
                    <a:gd name="connsiteY0" fmla="*/ 0 h 1576251"/>
                    <a:gd name="connsiteX1" fmla="*/ 123688 w 653143"/>
                    <a:gd name="connsiteY1" fmla="*/ 3570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592183 w 653143"/>
                    <a:gd name="connsiteY0" fmla="*/ 0 h 1576251"/>
                    <a:gd name="connsiteX1" fmla="*/ 123688 w 653143"/>
                    <a:gd name="connsiteY1" fmla="*/ 3570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653143 w 653143"/>
                    <a:gd name="connsiteY0" fmla="*/ 0 h 1532708"/>
                    <a:gd name="connsiteX1" fmla="*/ 123688 w 653143"/>
                    <a:gd name="connsiteY1" fmla="*/ 313508 h 1532708"/>
                    <a:gd name="connsiteX2" fmla="*/ 52251 w 653143"/>
                    <a:gd name="connsiteY2" fmla="*/ 1158240 h 1532708"/>
                    <a:gd name="connsiteX3" fmla="*/ 43543 w 653143"/>
                    <a:gd name="connsiteY3" fmla="*/ 1193074 h 1532708"/>
                    <a:gd name="connsiteX4" fmla="*/ 34834 w 653143"/>
                    <a:gd name="connsiteY4" fmla="*/ 1236617 h 1532708"/>
                    <a:gd name="connsiteX5" fmla="*/ 26125 w 653143"/>
                    <a:gd name="connsiteY5" fmla="*/ 1306285 h 1532708"/>
                    <a:gd name="connsiteX6" fmla="*/ 8708 w 653143"/>
                    <a:gd name="connsiteY6" fmla="*/ 1358537 h 1532708"/>
                    <a:gd name="connsiteX7" fmla="*/ 0 w 653143"/>
                    <a:gd name="connsiteY7" fmla="*/ 1428205 h 1532708"/>
                    <a:gd name="connsiteX8" fmla="*/ 182880 w 653143"/>
                    <a:gd name="connsiteY8" fmla="*/ 1515291 h 1532708"/>
                    <a:gd name="connsiteX9" fmla="*/ 278674 w 653143"/>
                    <a:gd name="connsiteY9" fmla="*/ 1532708 h 1532708"/>
                    <a:gd name="connsiteX10" fmla="*/ 452845 w 653143"/>
                    <a:gd name="connsiteY10" fmla="*/ 1524000 h 1532708"/>
                    <a:gd name="connsiteX11" fmla="*/ 496388 w 653143"/>
                    <a:gd name="connsiteY11" fmla="*/ 1480457 h 1532708"/>
                    <a:gd name="connsiteX12" fmla="*/ 522514 w 653143"/>
                    <a:gd name="connsiteY12" fmla="*/ 1454331 h 1532708"/>
                    <a:gd name="connsiteX13" fmla="*/ 539931 w 653143"/>
                    <a:gd name="connsiteY13" fmla="*/ 1428205 h 1532708"/>
                    <a:gd name="connsiteX14" fmla="*/ 522514 w 653143"/>
                    <a:gd name="connsiteY14" fmla="*/ 1210491 h 1532708"/>
                    <a:gd name="connsiteX15" fmla="*/ 513805 w 653143"/>
                    <a:gd name="connsiteY15" fmla="*/ 1045028 h 1532708"/>
                    <a:gd name="connsiteX16" fmla="*/ 496388 w 653143"/>
                    <a:gd name="connsiteY16" fmla="*/ 931817 h 1532708"/>
                    <a:gd name="connsiteX17" fmla="*/ 487680 w 653143"/>
                    <a:gd name="connsiteY17" fmla="*/ 836023 h 1532708"/>
                    <a:gd name="connsiteX18" fmla="*/ 461554 w 653143"/>
                    <a:gd name="connsiteY18" fmla="*/ 748937 h 1532708"/>
                    <a:gd name="connsiteX19" fmla="*/ 435428 w 653143"/>
                    <a:gd name="connsiteY19" fmla="*/ 618308 h 1532708"/>
                    <a:gd name="connsiteX20" fmla="*/ 444137 w 653143"/>
                    <a:gd name="connsiteY20" fmla="*/ 461554 h 1532708"/>
                    <a:gd name="connsiteX21" fmla="*/ 478971 w 653143"/>
                    <a:gd name="connsiteY21" fmla="*/ 391885 h 1532708"/>
                    <a:gd name="connsiteX22" fmla="*/ 505097 w 653143"/>
                    <a:gd name="connsiteY22" fmla="*/ 330925 h 1532708"/>
                    <a:gd name="connsiteX23" fmla="*/ 522514 w 653143"/>
                    <a:gd name="connsiteY23" fmla="*/ 304800 h 1532708"/>
                    <a:gd name="connsiteX24" fmla="*/ 531223 w 653143"/>
                    <a:gd name="connsiteY24" fmla="*/ 278674 h 1532708"/>
                    <a:gd name="connsiteX25" fmla="*/ 557348 w 653143"/>
                    <a:gd name="connsiteY25" fmla="*/ 252548 h 1532708"/>
                    <a:gd name="connsiteX26" fmla="*/ 574765 w 653143"/>
                    <a:gd name="connsiteY26" fmla="*/ 217714 h 1532708"/>
                    <a:gd name="connsiteX27" fmla="*/ 609600 w 653143"/>
                    <a:gd name="connsiteY27" fmla="*/ 165463 h 1532708"/>
                    <a:gd name="connsiteX28" fmla="*/ 627017 w 653143"/>
                    <a:gd name="connsiteY28" fmla="*/ 139337 h 1532708"/>
                    <a:gd name="connsiteX29" fmla="*/ 644434 w 653143"/>
                    <a:gd name="connsiteY29" fmla="*/ 87085 h 1532708"/>
                    <a:gd name="connsiteX30" fmla="*/ 653143 w 653143"/>
                    <a:gd name="connsiteY30" fmla="*/ 60960 h 1532708"/>
                    <a:gd name="connsiteX31" fmla="*/ 653143 w 653143"/>
                    <a:gd name="connsiteY31" fmla="*/ 0 h 1532708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7401 h 1585353"/>
                    <a:gd name="connsiteX1" fmla="*/ 123688 w 655634"/>
                    <a:gd name="connsiteY1" fmla="*/ 366153 h 1585353"/>
                    <a:gd name="connsiteX2" fmla="*/ 52251 w 655634"/>
                    <a:gd name="connsiteY2" fmla="*/ 1210885 h 1585353"/>
                    <a:gd name="connsiteX3" fmla="*/ 43543 w 655634"/>
                    <a:gd name="connsiteY3" fmla="*/ 1245719 h 1585353"/>
                    <a:gd name="connsiteX4" fmla="*/ 34834 w 655634"/>
                    <a:gd name="connsiteY4" fmla="*/ 1289262 h 1585353"/>
                    <a:gd name="connsiteX5" fmla="*/ 26125 w 655634"/>
                    <a:gd name="connsiteY5" fmla="*/ 1358930 h 1585353"/>
                    <a:gd name="connsiteX6" fmla="*/ 8708 w 655634"/>
                    <a:gd name="connsiteY6" fmla="*/ 1411182 h 1585353"/>
                    <a:gd name="connsiteX7" fmla="*/ 0 w 655634"/>
                    <a:gd name="connsiteY7" fmla="*/ 1480850 h 1585353"/>
                    <a:gd name="connsiteX8" fmla="*/ 182880 w 655634"/>
                    <a:gd name="connsiteY8" fmla="*/ 1567936 h 1585353"/>
                    <a:gd name="connsiteX9" fmla="*/ 278674 w 655634"/>
                    <a:gd name="connsiteY9" fmla="*/ 1585353 h 1585353"/>
                    <a:gd name="connsiteX10" fmla="*/ 452845 w 655634"/>
                    <a:gd name="connsiteY10" fmla="*/ 1576645 h 1585353"/>
                    <a:gd name="connsiteX11" fmla="*/ 496388 w 655634"/>
                    <a:gd name="connsiteY11" fmla="*/ 1533102 h 1585353"/>
                    <a:gd name="connsiteX12" fmla="*/ 522514 w 655634"/>
                    <a:gd name="connsiteY12" fmla="*/ 1506976 h 1585353"/>
                    <a:gd name="connsiteX13" fmla="*/ 539931 w 655634"/>
                    <a:gd name="connsiteY13" fmla="*/ 1480850 h 1585353"/>
                    <a:gd name="connsiteX14" fmla="*/ 522514 w 655634"/>
                    <a:gd name="connsiteY14" fmla="*/ 1263136 h 1585353"/>
                    <a:gd name="connsiteX15" fmla="*/ 513805 w 655634"/>
                    <a:gd name="connsiteY15" fmla="*/ 1097673 h 1585353"/>
                    <a:gd name="connsiteX16" fmla="*/ 496388 w 655634"/>
                    <a:gd name="connsiteY16" fmla="*/ 984462 h 1585353"/>
                    <a:gd name="connsiteX17" fmla="*/ 487680 w 655634"/>
                    <a:gd name="connsiteY17" fmla="*/ 888668 h 1585353"/>
                    <a:gd name="connsiteX18" fmla="*/ 461554 w 655634"/>
                    <a:gd name="connsiteY18" fmla="*/ 801582 h 1585353"/>
                    <a:gd name="connsiteX19" fmla="*/ 435428 w 655634"/>
                    <a:gd name="connsiteY19" fmla="*/ 670953 h 1585353"/>
                    <a:gd name="connsiteX20" fmla="*/ 444137 w 655634"/>
                    <a:gd name="connsiteY20" fmla="*/ 514199 h 1585353"/>
                    <a:gd name="connsiteX21" fmla="*/ 478971 w 655634"/>
                    <a:gd name="connsiteY21" fmla="*/ 444530 h 1585353"/>
                    <a:gd name="connsiteX22" fmla="*/ 505097 w 655634"/>
                    <a:gd name="connsiteY22" fmla="*/ 383570 h 1585353"/>
                    <a:gd name="connsiteX23" fmla="*/ 522514 w 655634"/>
                    <a:gd name="connsiteY23" fmla="*/ 357445 h 1585353"/>
                    <a:gd name="connsiteX24" fmla="*/ 531223 w 655634"/>
                    <a:gd name="connsiteY24" fmla="*/ 331319 h 1585353"/>
                    <a:gd name="connsiteX25" fmla="*/ 557348 w 655634"/>
                    <a:gd name="connsiteY25" fmla="*/ 305193 h 1585353"/>
                    <a:gd name="connsiteX26" fmla="*/ 574765 w 655634"/>
                    <a:gd name="connsiteY26" fmla="*/ 270359 h 1585353"/>
                    <a:gd name="connsiteX27" fmla="*/ 609600 w 655634"/>
                    <a:gd name="connsiteY27" fmla="*/ 218108 h 1585353"/>
                    <a:gd name="connsiteX28" fmla="*/ 627017 w 655634"/>
                    <a:gd name="connsiteY28" fmla="*/ 191982 h 1585353"/>
                    <a:gd name="connsiteX29" fmla="*/ 644434 w 655634"/>
                    <a:gd name="connsiteY29" fmla="*/ 139730 h 1585353"/>
                    <a:gd name="connsiteX30" fmla="*/ 653143 w 655634"/>
                    <a:gd name="connsiteY30" fmla="*/ 113605 h 1585353"/>
                    <a:gd name="connsiteX31" fmla="*/ 595993 w 655634"/>
                    <a:gd name="connsiteY31" fmla="*/ 7401 h 1585353"/>
                    <a:gd name="connsiteX0" fmla="*/ 595993 w 655634"/>
                    <a:gd name="connsiteY0" fmla="*/ 7401 h 1585353"/>
                    <a:gd name="connsiteX1" fmla="*/ 123688 w 655634"/>
                    <a:gd name="connsiteY1" fmla="*/ 366153 h 1585353"/>
                    <a:gd name="connsiteX2" fmla="*/ 52251 w 655634"/>
                    <a:gd name="connsiteY2" fmla="*/ 1210885 h 1585353"/>
                    <a:gd name="connsiteX3" fmla="*/ 43543 w 655634"/>
                    <a:gd name="connsiteY3" fmla="*/ 1245719 h 1585353"/>
                    <a:gd name="connsiteX4" fmla="*/ 34834 w 655634"/>
                    <a:gd name="connsiteY4" fmla="*/ 1289262 h 1585353"/>
                    <a:gd name="connsiteX5" fmla="*/ 26125 w 655634"/>
                    <a:gd name="connsiteY5" fmla="*/ 1358930 h 1585353"/>
                    <a:gd name="connsiteX6" fmla="*/ 8708 w 655634"/>
                    <a:gd name="connsiteY6" fmla="*/ 1411182 h 1585353"/>
                    <a:gd name="connsiteX7" fmla="*/ 0 w 655634"/>
                    <a:gd name="connsiteY7" fmla="*/ 1480850 h 1585353"/>
                    <a:gd name="connsiteX8" fmla="*/ 182880 w 655634"/>
                    <a:gd name="connsiteY8" fmla="*/ 1567936 h 1585353"/>
                    <a:gd name="connsiteX9" fmla="*/ 278674 w 655634"/>
                    <a:gd name="connsiteY9" fmla="*/ 1585353 h 1585353"/>
                    <a:gd name="connsiteX10" fmla="*/ 452845 w 655634"/>
                    <a:gd name="connsiteY10" fmla="*/ 1576645 h 1585353"/>
                    <a:gd name="connsiteX11" fmla="*/ 496388 w 655634"/>
                    <a:gd name="connsiteY11" fmla="*/ 1533102 h 1585353"/>
                    <a:gd name="connsiteX12" fmla="*/ 522514 w 655634"/>
                    <a:gd name="connsiteY12" fmla="*/ 1506976 h 1585353"/>
                    <a:gd name="connsiteX13" fmla="*/ 539931 w 655634"/>
                    <a:gd name="connsiteY13" fmla="*/ 1480850 h 1585353"/>
                    <a:gd name="connsiteX14" fmla="*/ 522514 w 655634"/>
                    <a:gd name="connsiteY14" fmla="*/ 1263136 h 1585353"/>
                    <a:gd name="connsiteX15" fmla="*/ 513805 w 655634"/>
                    <a:gd name="connsiteY15" fmla="*/ 1097673 h 1585353"/>
                    <a:gd name="connsiteX16" fmla="*/ 496388 w 655634"/>
                    <a:gd name="connsiteY16" fmla="*/ 984462 h 1585353"/>
                    <a:gd name="connsiteX17" fmla="*/ 487680 w 655634"/>
                    <a:gd name="connsiteY17" fmla="*/ 888668 h 1585353"/>
                    <a:gd name="connsiteX18" fmla="*/ 461554 w 655634"/>
                    <a:gd name="connsiteY18" fmla="*/ 801582 h 1585353"/>
                    <a:gd name="connsiteX19" fmla="*/ 435428 w 655634"/>
                    <a:gd name="connsiteY19" fmla="*/ 670953 h 1585353"/>
                    <a:gd name="connsiteX20" fmla="*/ 444137 w 655634"/>
                    <a:gd name="connsiteY20" fmla="*/ 514199 h 1585353"/>
                    <a:gd name="connsiteX21" fmla="*/ 478971 w 655634"/>
                    <a:gd name="connsiteY21" fmla="*/ 444530 h 1585353"/>
                    <a:gd name="connsiteX22" fmla="*/ 505097 w 655634"/>
                    <a:gd name="connsiteY22" fmla="*/ 383570 h 1585353"/>
                    <a:gd name="connsiteX23" fmla="*/ 522514 w 655634"/>
                    <a:gd name="connsiteY23" fmla="*/ 357445 h 1585353"/>
                    <a:gd name="connsiteX24" fmla="*/ 531223 w 655634"/>
                    <a:gd name="connsiteY24" fmla="*/ 331319 h 1585353"/>
                    <a:gd name="connsiteX25" fmla="*/ 557348 w 655634"/>
                    <a:gd name="connsiteY25" fmla="*/ 305193 h 1585353"/>
                    <a:gd name="connsiteX26" fmla="*/ 574765 w 655634"/>
                    <a:gd name="connsiteY26" fmla="*/ 270359 h 1585353"/>
                    <a:gd name="connsiteX27" fmla="*/ 609600 w 655634"/>
                    <a:gd name="connsiteY27" fmla="*/ 218108 h 1585353"/>
                    <a:gd name="connsiteX28" fmla="*/ 627017 w 655634"/>
                    <a:gd name="connsiteY28" fmla="*/ 191982 h 1585353"/>
                    <a:gd name="connsiteX29" fmla="*/ 644434 w 655634"/>
                    <a:gd name="connsiteY29" fmla="*/ 139730 h 1585353"/>
                    <a:gd name="connsiteX30" fmla="*/ 653143 w 655634"/>
                    <a:gd name="connsiteY30" fmla="*/ 113605 h 1585353"/>
                    <a:gd name="connsiteX31" fmla="*/ 595993 w 655634"/>
                    <a:gd name="connsiteY31" fmla="*/ 7401 h 1585353"/>
                    <a:gd name="connsiteX0" fmla="*/ 603137 w 655161"/>
                    <a:gd name="connsiteY0" fmla="*/ 7304 h 1587638"/>
                    <a:gd name="connsiteX1" fmla="*/ 123688 w 655161"/>
                    <a:gd name="connsiteY1" fmla="*/ 368438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603137 w 655161"/>
                    <a:gd name="connsiteY0" fmla="*/ 7304 h 1587638"/>
                    <a:gd name="connsiteX1" fmla="*/ 307045 w 655161"/>
                    <a:gd name="connsiteY1" fmla="*/ 227945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603137 w 655161"/>
                    <a:gd name="connsiteY0" fmla="*/ 7304 h 1587638"/>
                    <a:gd name="connsiteX1" fmla="*/ 307045 w 655161"/>
                    <a:gd name="connsiteY1" fmla="*/ 227945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595993 w 655634"/>
                    <a:gd name="connsiteY0" fmla="*/ 8159 h 1569443"/>
                    <a:gd name="connsiteX1" fmla="*/ 307045 w 655634"/>
                    <a:gd name="connsiteY1" fmla="*/ 209750 h 1569443"/>
                    <a:gd name="connsiteX2" fmla="*/ 52251 w 655634"/>
                    <a:gd name="connsiteY2" fmla="*/ 1194975 h 1569443"/>
                    <a:gd name="connsiteX3" fmla="*/ 43543 w 655634"/>
                    <a:gd name="connsiteY3" fmla="*/ 1229809 h 1569443"/>
                    <a:gd name="connsiteX4" fmla="*/ 34834 w 655634"/>
                    <a:gd name="connsiteY4" fmla="*/ 1273352 h 1569443"/>
                    <a:gd name="connsiteX5" fmla="*/ 26125 w 655634"/>
                    <a:gd name="connsiteY5" fmla="*/ 1343020 h 1569443"/>
                    <a:gd name="connsiteX6" fmla="*/ 8708 w 655634"/>
                    <a:gd name="connsiteY6" fmla="*/ 1395272 h 1569443"/>
                    <a:gd name="connsiteX7" fmla="*/ 0 w 655634"/>
                    <a:gd name="connsiteY7" fmla="*/ 1464940 h 1569443"/>
                    <a:gd name="connsiteX8" fmla="*/ 182880 w 655634"/>
                    <a:gd name="connsiteY8" fmla="*/ 1552026 h 1569443"/>
                    <a:gd name="connsiteX9" fmla="*/ 278674 w 655634"/>
                    <a:gd name="connsiteY9" fmla="*/ 1569443 h 1569443"/>
                    <a:gd name="connsiteX10" fmla="*/ 452845 w 655634"/>
                    <a:gd name="connsiteY10" fmla="*/ 1560735 h 1569443"/>
                    <a:gd name="connsiteX11" fmla="*/ 496388 w 655634"/>
                    <a:gd name="connsiteY11" fmla="*/ 1517192 h 1569443"/>
                    <a:gd name="connsiteX12" fmla="*/ 522514 w 655634"/>
                    <a:gd name="connsiteY12" fmla="*/ 1491066 h 1569443"/>
                    <a:gd name="connsiteX13" fmla="*/ 539931 w 655634"/>
                    <a:gd name="connsiteY13" fmla="*/ 1464940 h 1569443"/>
                    <a:gd name="connsiteX14" fmla="*/ 522514 w 655634"/>
                    <a:gd name="connsiteY14" fmla="*/ 1247226 h 1569443"/>
                    <a:gd name="connsiteX15" fmla="*/ 513805 w 655634"/>
                    <a:gd name="connsiteY15" fmla="*/ 1081763 h 1569443"/>
                    <a:gd name="connsiteX16" fmla="*/ 496388 w 655634"/>
                    <a:gd name="connsiteY16" fmla="*/ 968552 h 1569443"/>
                    <a:gd name="connsiteX17" fmla="*/ 487680 w 655634"/>
                    <a:gd name="connsiteY17" fmla="*/ 872758 h 1569443"/>
                    <a:gd name="connsiteX18" fmla="*/ 461554 w 655634"/>
                    <a:gd name="connsiteY18" fmla="*/ 785672 h 1569443"/>
                    <a:gd name="connsiteX19" fmla="*/ 435428 w 655634"/>
                    <a:gd name="connsiteY19" fmla="*/ 655043 h 1569443"/>
                    <a:gd name="connsiteX20" fmla="*/ 444137 w 655634"/>
                    <a:gd name="connsiteY20" fmla="*/ 498289 h 1569443"/>
                    <a:gd name="connsiteX21" fmla="*/ 478971 w 655634"/>
                    <a:gd name="connsiteY21" fmla="*/ 428620 h 1569443"/>
                    <a:gd name="connsiteX22" fmla="*/ 505097 w 655634"/>
                    <a:gd name="connsiteY22" fmla="*/ 367660 h 1569443"/>
                    <a:gd name="connsiteX23" fmla="*/ 522514 w 655634"/>
                    <a:gd name="connsiteY23" fmla="*/ 341535 h 1569443"/>
                    <a:gd name="connsiteX24" fmla="*/ 531223 w 655634"/>
                    <a:gd name="connsiteY24" fmla="*/ 315409 h 1569443"/>
                    <a:gd name="connsiteX25" fmla="*/ 557348 w 655634"/>
                    <a:gd name="connsiteY25" fmla="*/ 289283 h 1569443"/>
                    <a:gd name="connsiteX26" fmla="*/ 574765 w 655634"/>
                    <a:gd name="connsiteY26" fmla="*/ 254449 h 1569443"/>
                    <a:gd name="connsiteX27" fmla="*/ 609600 w 655634"/>
                    <a:gd name="connsiteY27" fmla="*/ 202198 h 1569443"/>
                    <a:gd name="connsiteX28" fmla="*/ 627017 w 655634"/>
                    <a:gd name="connsiteY28" fmla="*/ 176072 h 1569443"/>
                    <a:gd name="connsiteX29" fmla="*/ 644434 w 655634"/>
                    <a:gd name="connsiteY29" fmla="*/ 123820 h 1569443"/>
                    <a:gd name="connsiteX30" fmla="*/ 653143 w 655634"/>
                    <a:gd name="connsiteY30" fmla="*/ 97695 h 1569443"/>
                    <a:gd name="connsiteX31" fmla="*/ 595993 w 655634"/>
                    <a:gd name="connsiteY31" fmla="*/ 8159 h 1569443"/>
                    <a:gd name="connsiteX0" fmla="*/ 595993 w 655634"/>
                    <a:gd name="connsiteY0" fmla="*/ 8159 h 1569443"/>
                    <a:gd name="connsiteX1" fmla="*/ 307045 w 655634"/>
                    <a:gd name="connsiteY1" fmla="*/ 209750 h 1569443"/>
                    <a:gd name="connsiteX2" fmla="*/ 52251 w 655634"/>
                    <a:gd name="connsiteY2" fmla="*/ 1194975 h 1569443"/>
                    <a:gd name="connsiteX3" fmla="*/ 43543 w 655634"/>
                    <a:gd name="connsiteY3" fmla="*/ 1229809 h 1569443"/>
                    <a:gd name="connsiteX4" fmla="*/ 34834 w 655634"/>
                    <a:gd name="connsiteY4" fmla="*/ 1273352 h 1569443"/>
                    <a:gd name="connsiteX5" fmla="*/ 26125 w 655634"/>
                    <a:gd name="connsiteY5" fmla="*/ 1343020 h 1569443"/>
                    <a:gd name="connsiteX6" fmla="*/ 8708 w 655634"/>
                    <a:gd name="connsiteY6" fmla="*/ 1395272 h 1569443"/>
                    <a:gd name="connsiteX7" fmla="*/ 0 w 655634"/>
                    <a:gd name="connsiteY7" fmla="*/ 1464940 h 1569443"/>
                    <a:gd name="connsiteX8" fmla="*/ 182880 w 655634"/>
                    <a:gd name="connsiteY8" fmla="*/ 1552026 h 1569443"/>
                    <a:gd name="connsiteX9" fmla="*/ 278674 w 655634"/>
                    <a:gd name="connsiteY9" fmla="*/ 1569443 h 1569443"/>
                    <a:gd name="connsiteX10" fmla="*/ 452845 w 655634"/>
                    <a:gd name="connsiteY10" fmla="*/ 1560735 h 1569443"/>
                    <a:gd name="connsiteX11" fmla="*/ 496388 w 655634"/>
                    <a:gd name="connsiteY11" fmla="*/ 1517192 h 1569443"/>
                    <a:gd name="connsiteX12" fmla="*/ 522514 w 655634"/>
                    <a:gd name="connsiteY12" fmla="*/ 1491066 h 1569443"/>
                    <a:gd name="connsiteX13" fmla="*/ 539931 w 655634"/>
                    <a:gd name="connsiteY13" fmla="*/ 1464940 h 1569443"/>
                    <a:gd name="connsiteX14" fmla="*/ 522514 w 655634"/>
                    <a:gd name="connsiteY14" fmla="*/ 1247226 h 1569443"/>
                    <a:gd name="connsiteX15" fmla="*/ 513805 w 655634"/>
                    <a:gd name="connsiteY15" fmla="*/ 1081763 h 1569443"/>
                    <a:gd name="connsiteX16" fmla="*/ 496388 w 655634"/>
                    <a:gd name="connsiteY16" fmla="*/ 968552 h 1569443"/>
                    <a:gd name="connsiteX17" fmla="*/ 487680 w 655634"/>
                    <a:gd name="connsiteY17" fmla="*/ 872758 h 1569443"/>
                    <a:gd name="connsiteX18" fmla="*/ 461554 w 655634"/>
                    <a:gd name="connsiteY18" fmla="*/ 785672 h 1569443"/>
                    <a:gd name="connsiteX19" fmla="*/ 435428 w 655634"/>
                    <a:gd name="connsiteY19" fmla="*/ 655043 h 1569443"/>
                    <a:gd name="connsiteX20" fmla="*/ 444137 w 655634"/>
                    <a:gd name="connsiteY20" fmla="*/ 498289 h 1569443"/>
                    <a:gd name="connsiteX21" fmla="*/ 478971 w 655634"/>
                    <a:gd name="connsiteY21" fmla="*/ 428620 h 1569443"/>
                    <a:gd name="connsiteX22" fmla="*/ 505097 w 655634"/>
                    <a:gd name="connsiteY22" fmla="*/ 367660 h 1569443"/>
                    <a:gd name="connsiteX23" fmla="*/ 522514 w 655634"/>
                    <a:gd name="connsiteY23" fmla="*/ 341535 h 1569443"/>
                    <a:gd name="connsiteX24" fmla="*/ 531223 w 655634"/>
                    <a:gd name="connsiteY24" fmla="*/ 315409 h 1569443"/>
                    <a:gd name="connsiteX25" fmla="*/ 557348 w 655634"/>
                    <a:gd name="connsiteY25" fmla="*/ 289283 h 1569443"/>
                    <a:gd name="connsiteX26" fmla="*/ 574765 w 655634"/>
                    <a:gd name="connsiteY26" fmla="*/ 254449 h 1569443"/>
                    <a:gd name="connsiteX27" fmla="*/ 609600 w 655634"/>
                    <a:gd name="connsiteY27" fmla="*/ 202198 h 1569443"/>
                    <a:gd name="connsiteX28" fmla="*/ 627017 w 655634"/>
                    <a:gd name="connsiteY28" fmla="*/ 176072 h 1569443"/>
                    <a:gd name="connsiteX29" fmla="*/ 644434 w 655634"/>
                    <a:gd name="connsiteY29" fmla="*/ 123820 h 1569443"/>
                    <a:gd name="connsiteX30" fmla="*/ 653143 w 655634"/>
                    <a:gd name="connsiteY30" fmla="*/ 97695 h 1569443"/>
                    <a:gd name="connsiteX31" fmla="*/ 595993 w 655634"/>
                    <a:gd name="connsiteY31" fmla="*/ 8159 h 1569443"/>
                    <a:gd name="connsiteX0" fmla="*/ 653143 w 676626"/>
                    <a:gd name="connsiteY0" fmla="*/ 7612 h 1479360"/>
                    <a:gd name="connsiteX1" fmla="*/ 307045 w 676626"/>
                    <a:gd name="connsiteY1" fmla="*/ 119667 h 1479360"/>
                    <a:gd name="connsiteX2" fmla="*/ 52251 w 676626"/>
                    <a:gd name="connsiteY2" fmla="*/ 1104892 h 1479360"/>
                    <a:gd name="connsiteX3" fmla="*/ 43543 w 676626"/>
                    <a:gd name="connsiteY3" fmla="*/ 1139726 h 1479360"/>
                    <a:gd name="connsiteX4" fmla="*/ 34834 w 676626"/>
                    <a:gd name="connsiteY4" fmla="*/ 1183269 h 1479360"/>
                    <a:gd name="connsiteX5" fmla="*/ 26125 w 676626"/>
                    <a:gd name="connsiteY5" fmla="*/ 1252937 h 1479360"/>
                    <a:gd name="connsiteX6" fmla="*/ 8708 w 676626"/>
                    <a:gd name="connsiteY6" fmla="*/ 1305189 h 1479360"/>
                    <a:gd name="connsiteX7" fmla="*/ 0 w 676626"/>
                    <a:gd name="connsiteY7" fmla="*/ 1374857 h 1479360"/>
                    <a:gd name="connsiteX8" fmla="*/ 182880 w 676626"/>
                    <a:gd name="connsiteY8" fmla="*/ 1461943 h 1479360"/>
                    <a:gd name="connsiteX9" fmla="*/ 278674 w 676626"/>
                    <a:gd name="connsiteY9" fmla="*/ 1479360 h 1479360"/>
                    <a:gd name="connsiteX10" fmla="*/ 452845 w 676626"/>
                    <a:gd name="connsiteY10" fmla="*/ 1470652 h 1479360"/>
                    <a:gd name="connsiteX11" fmla="*/ 496388 w 676626"/>
                    <a:gd name="connsiteY11" fmla="*/ 1427109 h 1479360"/>
                    <a:gd name="connsiteX12" fmla="*/ 522514 w 676626"/>
                    <a:gd name="connsiteY12" fmla="*/ 1400983 h 1479360"/>
                    <a:gd name="connsiteX13" fmla="*/ 539931 w 676626"/>
                    <a:gd name="connsiteY13" fmla="*/ 1374857 h 1479360"/>
                    <a:gd name="connsiteX14" fmla="*/ 522514 w 676626"/>
                    <a:gd name="connsiteY14" fmla="*/ 1157143 h 1479360"/>
                    <a:gd name="connsiteX15" fmla="*/ 513805 w 676626"/>
                    <a:gd name="connsiteY15" fmla="*/ 991680 h 1479360"/>
                    <a:gd name="connsiteX16" fmla="*/ 496388 w 676626"/>
                    <a:gd name="connsiteY16" fmla="*/ 878469 h 1479360"/>
                    <a:gd name="connsiteX17" fmla="*/ 487680 w 676626"/>
                    <a:gd name="connsiteY17" fmla="*/ 782675 h 1479360"/>
                    <a:gd name="connsiteX18" fmla="*/ 461554 w 676626"/>
                    <a:gd name="connsiteY18" fmla="*/ 695589 h 1479360"/>
                    <a:gd name="connsiteX19" fmla="*/ 435428 w 676626"/>
                    <a:gd name="connsiteY19" fmla="*/ 564960 h 1479360"/>
                    <a:gd name="connsiteX20" fmla="*/ 444137 w 676626"/>
                    <a:gd name="connsiteY20" fmla="*/ 408206 h 1479360"/>
                    <a:gd name="connsiteX21" fmla="*/ 478971 w 676626"/>
                    <a:gd name="connsiteY21" fmla="*/ 338537 h 1479360"/>
                    <a:gd name="connsiteX22" fmla="*/ 505097 w 676626"/>
                    <a:gd name="connsiteY22" fmla="*/ 277577 h 1479360"/>
                    <a:gd name="connsiteX23" fmla="*/ 522514 w 676626"/>
                    <a:gd name="connsiteY23" fmla="*/ 251452 h 1479360"/>
                    <a:gd name="connsiteX24" fmla="*/ 531223 w 676626"/>
                    <a:gd name="connsiteY24" fmla="*/ 225326 h 1479360"/>
                    <a:gd name="connsiteX25" fmla="*/ 557348 w 676626"/>
                    <a:gd name="connsiteY25" fmla="*/ 199200 h 1479360"/>
                    <a:gd name="connsiteX26" fmla="*/ 574765 w 676626"/>
                    <a:gd name="connsiteY26" fmla="*/ 164366 h 1479360"/>
                    <a:gd name="connsiteX27" fmla="*/ 609600 w 676626"/>
                    <a:gd name="connsiteY27" fmla="*/ 112115 h 1479360"/>
                    <a:gd name="connsiteX28" fmla="*/ 627017 w 676626"/>
                    <a:gd name="connsiteY28" fmla="*/ 85989 h 1479360"/>
                    <a:gd name="connsiteX29" fmla="*/ 644434 w 676626"/>
                    <a:gd name="connsiteY29" fmla="*/ 33737 h 1479360"/>
                    <a:gd name="connsiteX30" fmla="*/ 653143 w 676626"/>
                    <a:gd name="connsiteY30" fmla="*/ 7612 h 1479360"/>
                    <a:gd name="connsiteX0" fmla="*/ 600755 w 645182"/>
                    <a:gd name="connsiteY0" fmla="*/ 1337 h 1565954"/>
                    <a:gd name="connsiteX1" fmla="*/ 307045 w 645182"/>
                    <a:gd name="connsiteY1" fmla="*/ 206261 h 1565954"/>
                    <a:gd name="connsiteX2" fmla="*/ 52251 w 645182"/>
                    <a:gd name="connsiteY2" fmla="*/ 1191486 h 1565954"/>
                    <a:gd name="connsiteX3" fmla="*/ 43543 w 645182"/>
                    <a:gd name="connsiteY3" fmla="*/ 1226320 h 1565954"/>
                    <a:gd name="connsiteX4" fmla="*/ 34834 w 645182"/>
                    <a:gd name="connsiteY4" fmla="*/ 1269863 h 1565954"/>
                    <a:gd name="connsiteX5" fmla="*/ 26125 w 645182"/>
                    <a:gd name="connsiteY5" fmla="*/ 1339531 h 1565954"/>
                    <a:gd name="connsiteX6" fmla="*/ 8708 w 645182"/>
                    <a:gd name="connsiteY6" fmla="*/ 1391783 h 1565954"/>
                    <a:gd name="connsiteX7" fmla="*/ 0 w 645182"/>
                    <a:gd name="connsiteY7" fmla="*/ 1461451 h 1565954"/>
                    <a:gd name="connsiteX8" fmla="*/ 182880 w 645182"/>
                    <a:gd name="connsiteY8" fmla="*/ 1548537 h 1565954"/>
                    <a:gd name="connsiteX9" fmla="*/ 278674 w 645182"/>
                    <a:gd name="connsiteY9" fmla="*/ 1565954 h 1565954"/>
                    <a:gd name="connsiteX10" fmla="*/ 452845 w 645182"/>
                    <a:gd name="connsiteY10" fmla="*/ 1557246 h 1565954"/>
                    <a:gd name="connsiteX11" fmla="*/ 496388 w 645182"/>
                    <a:gd name="connsiteY11" fmla="*/ 1513703 h 1565954"/>
                    <a:gd name="connsiteX12" fmla="*/ 522514 w 645182"/>
                    <a:gd name="connsiteY12" fmla="*/ 1487577 h 1565954"/>
                    <a:gd name="connsiteX13" fmla="*/ 539931 w 645182"/>
                    <a:gd name="connsiteY13" fmla="*/ 1461451 h 1565954"/>
                    <a:gd name="connsiteX14" fmla="*/ 522514 w 645182"/>
                    <a:gd name="connsiteY14" fmla="*/ 1243737 h 1565954"/>
                    <a:gd name="connsiteX15" fmla="*/ 513805 w 645182"/>
                    <a:gd name="connsiteY15" fmla="*/ 1078274 h 1565954"/>
                    <a:gd name="connsiteX16" fmla="*/ 496388 w 645182"/>
                    <a:gd name="connsiteY16" fmla="*/ 965063 h 1565954"/>
                    <a:gd name="connsiteX17" fmla="*/ 487680 w 645182"/>
                    <a:gd name="connsiteY17" fmla="*/ 869269 h 1565954"/>
                    <a:gd name="connsiteX18" fmla="*/ 461554 w 645182"/>
                    <a:gd name="connsiteY18" fmla="*/ 782183 h 1565954"/>
                    <a:gd name="connsiteX19" fmla="*/ 435428 w 645182"/>
                    <a:gd name="connsiteY19" fmla="*/ 651554 h 1565954"/>
                    <a:gd name="connsiteX20" fmla="*/ 444137 w 645182"/>
                    <a:gd name="connsiteY20" fmla="*/ 494800 h 1565954"/>
                    <a:gd name="connsiteX21" fmla="*/ 478971 w 645182"/>
                    <a:gd name="connsiteY21" fmla="*/ 425131 h 1565954"/>
                    <a:gd name="connsiteX22" fmla="*/ 505097 w 645182"/>
                    <a:gd name="connsiteY22" fmla="*/ 364171 h 1565954"/>
                    <a:gd name="connsiteX23" fmla="*/ 522514 w 645182"/>
                    <a:gd name="connsiteY23" fmla="*/ 338046 h 1565954"/>
                    <a:gd name="connsiteX24" fmla="*/ 531223 w 645182"/>
                    <a:gd name="connsiteY24" fmla="*/ 311920 h 1565954"/>
                    <a:gd name="connsiteX25" fmla="*/ 557348 w 645182"/>
                    <a:gd name="connsiteY25" fmla="*/ 285794 h 1565954"/>
                    <a:gd name="connsiteX26" fmla="*/ 574765 w 645182"/>
                    <a:gd name="connsiteY26" fmla="*/ 250960 h 1565954"/>
                    <a:gd name="connsiteX27" fmla="*/ 609600 w 645182"/>
                    <a:gd name="connsiteY27" fmla="*/ 198709 h 1565954"/>
                    <a:gd name="connsiteX28" fmla="*/ 627017 w 645182"/>
                    <a:gd name="connsiteY28" fmla="*/ 172583 h 1565954"/>
                    <a:gd name="connsiteX29" fmla="*/ 644434 w 645182"/>
                    <a:gd name="connsiteY29" fmla="*/ 120331 h 1565954"/>
                    <a:gd name="connsiteX30" fmla="*/ 600755 w 645182"/>
                    <a:gd name="connsiteY30" fmla="*/ 1337 h 1565954"/>
                    <a:gd name="connsiteX0" fmla="*/ 600755 w 645182"/>
                    <a:gd name="connsiteY0" fmla="*/ 1337 h 1565954"/>
                    <a:gd name="connsiteX1" fmla="*/ 307045 w 645182"/>
                    <a:gd name="connsiteY1" fmla="*/ 206261 h 1565954"/>
                    <a:gd name="connsiteX2" fmla="*/ 52251 w 645182"/>
                    <a:gd name="connsiteY2" fmla="*/ 1191486 h 1565954"/>
                    <a:gd name="connsiteX3" fmla="*/ 43543 w 645182"/>
                    <a:gd name="connsiteY3" fmla="*/ 1226320 h 1565954"/>
                    <a:gd name="connsiteX4" fmla="*/ 34834 w 645182"/>
                    <a:gd name="connsiteY4" fmla="*/ 1269863 h 1565954"/>
                    <a:gd name="connsiteX5" fmla="*/ 26125 w 645182"/>
                    <a:gd name="connsiteY5" fmla="*/ 1339531 h 1565954"/>
                    <a:gd name="connsiteX6" fmla="*/ 8708 w 645182"/>
                    <a:gd name="connsiteY6" fmla="*/ 1391783 h 1565954"/>
                    <a:gd name="connsiteX7" fmla="*/ 0 w 645182"/>
                    <a:gd name="connsiteY7" fmla="*/ 1461451 h 1565954"/>
                    <a:gd name="connsiteX8" fmla="*/ 182880 w 645182"/>
                    <a:gd name="connsiteY8" fmla="*/ 1548537 h 1565954"/>
                    <a:gd name="connsiteX9" fmla="*/ 278674 w 645182"/>
                    <a:gd name="connsiteY9" fmla="*/ 1565954 h 1565954"/>
                    <a:gd name="connsiteX10" fmla="*/ 452845 w 645182"/>
                    <a:gd name="connsiteY10" fmla="*/ 1557246 h 1565954"/>
                    <a:gd name="connsiteX11" fmla="*/ 496388 w 645182"/>
                    <a:gd name="connsiteY11" fmla="*/ 1513703 h 1565954"/>
                    <a:gd name="connsiteX12" fmla="*/ 522514 w 645182"/>
                    <a:gd name="connsiteY12" fmla="*/ 1487577 h 1565954"/>
                    <a:gd name="connsiteX13" fmla="*/ 539931 w 645182"/>
                    <a:gd name="connsiteY13" fmla="*/ 1461451 h 1565954"/>
                    <a:gd name="connsiteX14" fmla="*/ 522514 w 645182"/>
                    <a:gd name="connsiteY14" fmla="*/ 1243737 h 1565954"/>
                    <a:gd name="connsiteX15" fmla="*/ 513805 w 645182"/>
                    <a:gd name="connsiteY15" fmla="*/ 1078274 h 1565954"/>
                    <a:gd name="connsiteX16" fmla="*/ 496388 w 645182"/>
                    <a:gd name="connsiteY16" fmla="*/ 965063 h 1565954"/>
                    <a:gd name="connsiteX17" fmla="*/ 487680 w 645182"/>
                    <a:gd name="connsiteY17" fmla="*/ 869269 h 1565954"/>
                    <a:gd name="connsiteX18" fmla="*/ 461554 w 645182"/>
                    <a:gd name="connsiteY18" fmla="*/ 782183 h 1565954"/>
                    <a:gd name="connsiteX19" fmla="*/ 435428 w 645182"/>
                    <a:gd name="connsiteY19" fmla="*/ 651554 h 1565954"/>
                    <a:gd name="connsiteX20" fmla="*/ 444137 w 645182"/>
                    <a:gd name="connsiteY20" fmla="*/ 494800 h 1565954"/>
                    <a:gd name="connsiteX21" fmla="*/ 478971 w 645182"/>
                    <a:gd name="connsiteY21" fmla="*/ 425131 h 1565954"/>
                    <a:gd name="connsiteX22" fmla="*/ 505097 w 645182"/>
                    <a:gd name="connsiteY22" fmla="*/ 364171 h 1565954"/>
                    <a:gd name="connsiteX23" fmla="*/ 522514 w 645182"/>
                    <a:gd name="connsiteY23" fmla="*/ 338046 h 1565954"/>
                    <a:gd name="connsiteX24" fmla="*/ 531223 w 645182"/>
                    <a:gd name="connsiteY24" fmla="*/ 311920 h 1565954"/>
                    <a:gd name="connsiteX25" fmla="*/ 557348 w 645182"/>
                    <a:gd name="connsiteY25" fmla="*/ 285794 h 1565954"/>
                    <a:gd name="connsiteX26" fmla="*/ 574765 w 645182"/>
                    <a:gd name="connsiteY26" fmla="*/ 250960 h 1565954"/>
                    <a:gd name="connsiteX27" fmla="*/ 609600 w 645182"/>
                    <a:gd name="connsiteY27" fmla="*/ 198709 h 1565954"/>
                    <a:gd name="connsiteX28" fmla="*/ 627017 w 645182"/>
                    <a:gd name="connsiteY28" fmla="*/ 172583 h 1565954"/>
                    <a:gd name="connsiteX29" fmla="*/ 644434 w 645182"/>
                    <a:gd name="connsiteY29" fmla="*/ 120331 h 1565954"/>
                    <a:gd name="connsiteX30" fmla="*/ 600755 w 645182"/>
                    <a:gd name="connsiteY30" fmla="*/ 1337 h 1565954"/>
                    <a:gd name="connsiteX0" fmla="*/ 600755 w 645182"/>
                    <a:gd name="connsiteY0" fmla="*/ 781 h 1565398"/>
                    <a:gd name="connsiteX1" fmla="*/ 307045 w 645182"/>
                    <a:gd name="connsiteY1" fmla="*/ 205705 h 1565398"/>
                    <a:gd name="connsiteX2" fmla="*/ 52251 w 645182"/>
                    <a:gd name="connsiteY2" fmla="*/ 1190930 h 1565398"/>
                    <a:gd name="connsiteX3" fmla="*/ 43543 w 645182"/>
                    <a:gd name="connsiteY3" fmla="*/ 1225764 h 1565398"/>
                    <a:gd name="connsiteX4" fmla="*/ 34834 w 645182"/>
                    <a:gd name="connsiteY4" fmla="*/ 1269307 h 1565398"/>
                    <a:gd name="connsiteX5" fmla="*/ 26125 w 645182"/>
                    <a:gd name="connsiteY5" fmla="*/ 1338975 h 1565398"/>
                    <a:gd name="connsiteX6" fmla="*/ 8708 w 645182"/>
                    <a:gd name="connsiteY6" fmla="*/ 1391227 h 1565398"/>
                    <a:gd name="connsiteX7" fmla="*/ 0 w 645182"/>
                    <a:gd name="connsiteY7" fmla="*/ 1460895 h 1565398"/>
                    <a:gd name="connsiteX8" fmla="*/ 182880 w 645182"/>
                    <a:gd name="connsiteY8" fmla="*/ 1547981 h 1565398"/>
                    <a:gd name="connsiteX9" fmla="*/ 278674 w 645182"/>
                    <a:gd name="connsiteY9" fmla="*/ 1565398 h 1565398"/>
                    <a:gd name="connsiteX10" fmla="*/ 452845 w 645182"/>
                    <a:gd name="connsiteY10" fmla="*/ 1556690 h 1565398"/>
                    <a:gd name="connsiteX11" fmla="*/ 496388 w 645182"/>
                    <a:gd name="connsiteY11" fmla="*/ 1513147 h 1565398"/>
                    <a:gd name="connsiteX12" fmla="*/ 522514 w 645182"/>
                    <a:gd name="connsiteY12" fmla="*/ 1487021 h 1565398"/>
                    <a:gd name="connsiteX13" fmla="*/ 539931 w 645182"/>
                    <a:gd name="connsiteY13" fmla="*/ 1460895 h 1565398"/>
                    <a:gd name="connsiteX14" fmla="*/ 522514 w 645182"/>
                    <a:gd name="connsiteY14" fmla="*/ 1243181 h 1565398"/>
                    <a:gd name="connsiteX15" fmla="*/ 513805 w 645182"/>
                    <a:gd name="connsiteY15" fmla="*/ 1077718 h 1565398"/>
                    <a:gd name="connsiteX16" fmla="*/ 496388 w 645182"/>
                    <a:gd name="connsiteY16" fmla="*/ 964507 h 1565398"/>
                    <a:gd name="connsiteX17" fmla="*/ 487680 w 645182"/>
                    <a:gd name="connsiteY17" fmla="*/ 868713 h 1565398"/>
                    <a:gd name="connsiteX18" fmla="*/ 461554 w 645182"/>
                    <a:gd name="connsiteY18" fmla="*/ 781627 h 1565398"/>
                    <a:gd name="connsiteX19" fmla="*/ 435428 w 645182"/>
                    <a:gd name="connsiteY19" fmla="*/ 650998 h 1565398"/>
                    <a:gd name="connsiteX20" fmla="*/ 444137 w 645182"/>
                    <a:gd name="connsiteY20" fmla="*/ 494244 h 1565398"/>
                    <a:gd name="connsiteX21" fmla="*/ 478971 w 645182"/>
                    <a:gd name="connsiteY21" fmla="*/ 424575 h 1565398"/>
                    <a:gd name="connsiteX22" fmla="*/ 505097 w 645182"/>
                    <a:gd name="connsiteY22" fmla="*/ 363615 h 1565398"/>
                    <a:gd name="connsiteX23" fmla="*/ 522514 w 645182"/>
                    <a:gd name="connsiteY23" fmla="*/ 337490 h 1565398"/>
                    <a:gd name="connsiteX24" fmla="*/ 531223 w 645182"/>
                    <a:gd name="connsiteY24" fmla="*/ 311364 h 1565398"/>
                    <a:gd name="connsiteX25" fmla="*/ 557348 w 645182"/>
                    <a:gd name="connsiteY25" fmla="*/ 285238 h 1565398"/>
                    <a:gd name="connsiteX26" fmla="*/ 574765 w 645182"/>
                    <a:gd name="connsiteY26" fmla="*/ 250404 h 1565398"/>
                    <a:gd name="connsiteX27" fmla="*/ 609600 w 645182"/>
                    <a:gd name="connsiteY27" fmla="*/ 198153 h 1565398"/>
                    <a:gd name="connsiteX28" fmla="*/ 627017 w 645182"/>
                    <a:gd name="connsiteY28" fmla="*/ 172027 h 1565398"/>
                    <a:gd name="connsiteX29" fmla="*/ 644434 w 645182"/>
                    <a:gd name="connsiteY29" fmla="*/ 119775 h 1565398"/>
                    <a:gd name="connsiteX30" fmla="*/ 600755 w 645182"/>
                    <a:gd name="connsiteY30" fmla="*/ 781 h 1565398"/>
                    <a:gd name="connsiteX0" fmla="*/ 600755 w 645182"/>
                    <a:gd name="connsiteY0" fmla="*/ 5656 h 1570273"/>
                    <a:gd name="connsiteX1" fmla="*/ 307045 w 645182"/>
                    <a:gd name="connsiteY1" fmla="*/ 210580 h 1570273"/>
                    <a:gd name="connsiteX2" fmla="*/ 52251 w 645182"/>
                    <a:gd name="connsiteY2" fmla="*/ 1195805 h 1570273"/>
                    <a:gd name="connsiteX3" fmla="*/ 43543 w 645182"/>
                    <a:gd name="connsiteY3" fmla="*/ 1230639 h 1570273"/>
                    <a:gd name="connsiteX4" fmla="*/ 34834 w 645182"/>
                    <a:gd name="connsiteY4" fmla="*/ 1274182 h 1570273"/>
                    <a:gd name="connsiteX5" fmla="*/ 26125 w 645182"/>
                    <a:gd name="connsiteY5" fmla="*/ 1343850 h 1570273"/>
                    <a:gd name="connsiteX6" fmla="*/ 8708 w 645182"/>
                    <a:gd name="connsiteY6" fmla="*/ 1396102 h 1570273"/>
                    <a:gd name="connsiteX7" fmla="*/ 0 w 645182"/>
                    <a:gd name="connsiteY7" fmla="*/ 1465770 h 1570273"/>
                    <a:gd name="connsiteX8" fmla="*/ 182880 w 645182"/>
                    <a:gd name="connsiteY8" fmla="*/ 1552856 h 1570273"/>
                    <a:gd name="connsiteX9" fmla="*/ 278674 w 645182"/>
                    <a:gd name="connsiteY9" fmla="*/ 1570273 h 1570273"/>
                    <a:gd name="connsiteX10" fmla="*/ 452845 w 645182"/>
                    <a:gd name="connsiteY10" fmla="*/ 1561565 h 1570273"/>
                    <a:gd name="connsiteX11" fmla="*/ 496388 w 645182"/>
                    <a:gd name="connsiteY11" fmla="*/ 1518022 h 1570273"/>
                    <a:gd name="connsiteX12" fmla="*/ 522514 w 645182"/>
                    <a:gd name="connsiteY12" fmla="*/ 1491896 h 1570273"/>
                    <a:gd name="connsiteX13" fmla="*/ 539931 w 645182"/>
                    <a:gd name="connsiteY13" fmla="*/ 1465770 h 1570273"/>
                    <a:gd name="connsiteX14" fmla="*/ 522514 w 645182"/>
                    <a:gd name="connsiteY14" fmla="*/ 1248056 h 1570273"/>
                    <a:gd name="connsiteX15" fmla="*/ 513805 w 645182"/>
                    <a:gd name="connsiteY15" fmla="*/ 1082593 h 1570273"/>
                    <a:gd name="connsiteX16" fmla="*/ 496388 w 645182"/>
                    <a:gd name="connsiteY16" fmla="*/ 969382 h 1570273"/>
                    <a:gd name="connsiteX17" fmla="*/ 487680 w 645182"/>
                    <a:gd name="connsiteY17" fmla="*/ 873588 h 1570273"/>
                    <a:gd name="connsiteX18" fmla="*/ 461554 w 645182"/>
                    <a:gd name="connsiteY18" fmla="*/ 786502 h 1570273"/>
                    <a:gd name="connsiteX19" fmla="*/ 435428 w 645182"/>
                    <a:gd name="connsiteY19" fmla="*/ 655873 h 1570273"/>
                    <a:gd name="connsiteX20" fmla="*/ 444137 w 645182"/>
                    <a:gd name="connsiteY20" fmla="*/ 499119 h 1570273"/>
                    <a:gd name="connsiteX21" fmla="*/ 478971 w 645182"/>
                    <a:gd name="connsiteY21" fmla="*/ 429450 h 1570273"/>
                    <a:gd name="connsiteX22" fmla="*/ 505097 w 645182"/>
                    <a:gd name="connsiteY22" fmla="*/ 368490 h 1570273"/>
                    <a:gd name="connsiteX23" fmla="*/ 522514 w 645182"/>
                    <a:gd name="connsiteY23" fmla="*/ 342365 h 1570273"/>
                    <a:gd name="connsiteX24" fmla="*/ 531223 w 645182"/>
                    <a:gd name="connsiteY24" fmla="*/ 316239 h 1570273"/>
                    <a:gd name="connsiteX25" fmla="*/ 557348 w 645182"/>
                    <a:gd name="connsiteY25" fmla="*/ 290113 h 1570273"/>
                    <a:gd name="connsiteX26" fmla="*/ 574765 w 645182"/>
                    <a:gd name="connsiteY26" fmla="*/ 255279 h 1570273"/>
                    <a:gd name="connsiteX27" fmla="*/ 609600 w 645182"/>
                    <a:gd name="connsiteY27" fmla="*/ 203028 h 1570273"/>
                    <a:gd name="connsiteX28" fmla="*/ 627017 w 645182"/>
                    <a:gd name="connsiteY28" fmla="*/ 176902 h 1570273"/>
                    <a:gd name="connsiteX29" fmla="*/ 644434 w 645182"/>
                    <a:gd name="connsiteY29" fmla="*/ 124650 h 1570273"/>
                    <a:gd name="connsiteX30" fmla="*/ 600755 w 645182"/>
                    <a:gd name="connsiteY30" fmla="*/ 5656 h 1570273"/>
                    <a:gd name="connsiteX0" fmla="*/ 600755 w 645182"/>
                    <a:gd name="connsiteY0" fmla="*/ 8110 h 1572727"/>
                    <a:gd name="connsiteX1" fmla="*/ 347526 w 645182"/>
                    <a:gd name="connsiteY1" fmla="*/ 143978 h 1572727"/>
                    <a:gd name="connsiteX2" fmla="*/ 52251 w 645182"/>
                    <a:gd name="connsiteY2" fmla="*/ 1198259 h 1572727"/>
                    <a:gd name="connsiteX3" fmla="*/ 43543 w 645182"/>
                    <a:gd name="connsiteY3" fmla="*/ 1233093 h 1572727"/>
                    <a:gd name="connsiteX4" fmla="*/ 34834 w 645182"/>
                    <a:gd name="connsiteY4" fmla="*/ 1276636 h 1572727"/>
                    <a:gd name="connsiteX5" fmla="*/ 26125 w 645182"/>
                    <a:gd name="connsiteY5" fmla="*/ 1346304 h 1572727"/>
                    <a:gd name="connsiteX6" fmla="*/ 8708 w 645182"/>
                    <a:gd name="connsiteY6" fmla="*/ 1398556 h 1572727"/>
                    <a:gd name="connsiteX7" fmla="*/ 0 w 645182"/>
                    <a:gd name="connsiteY7" fmla="*/ 1468224 h 1572727"/>
                    <a:gd name="connsiteX8" fmla="*/ 182880 w 645182"/>
                    <a:gd name="connsiteY8" fmla="*/ 1555310 h 1572727"/>
                    <a:gd name="connsiteX9" fmla="*/ 278674 w 645182"/>
                    <a:gd name="connsiteY9" fmla="*/ 1572727 h 1572727"/>
                    <a:gd name="connsiteX10" fmla="*/ 452845 w 645182"/>
                    <a:gd name="connsiteY10" fmla="*/ 1564019 h 1572727"/>
                    <a:gd name="connsiteX11" fmla="*/ 496388 w 645182"/>
                    <a:gd name="connsiteY11" fmla="*/ 1520476 h 1572727"/>
                    <a:gd name="connsiteX12" fmla="*/ 522514 w 645182"/>
                    <a:gd name="connsiteY12" fmla="*/ 1494350 h 1572727"/>
                    <a:gd name="connsiteX13" fmla="*/ 539931 w 645182"/>
                    <a:gd name="connsiteY13" fmla="*/ 1468224 h 1572727"/>
                    <a:gd name="connsiteX14" fmla="*/ 522514 w 645182"/>
                    <a:gd name="connsiteY14" fmla="*/ 1250510 h 1572727"/>
                    <a:gd name="connsiteX15" fmla="*/ 513805 w 645182"/>
                    <a:gd name="connsiteY15" fmla="*/ 1085047 h 1572727"/>
                    <a:gd name="connsiteX16" fmla="*/ 496388 w 645182"/>
                    <a:gd name="connsiteY16" fmla="*/ 971836 h 1572727"/>
                    <a:gd name="connsiteX17" fmla="*/ 487680 w 645182"/>
                    <a:gd name="connsiteY17" fmla="*/ 876042 h 1572727"/>
                    <a:gd name="connsiteX18" fmla="*/ 461554 w 645182"/>
                    <a:gd name="connsiteY18" fmla="*/ 788956 h 1572727"/>
                    <a:gd name="connsiteX19" fmla="*/ 435428 w 645182"/>
                    <a:gd name="connsiteY19" fmla="*/ 658327 h 1572727"/>
                    <a:gd name="connsiteX20" fmla="*/ 444137 w 645182"/>
                    <a:gd name="connsiteY20" fmla="*/ 501573 h 1572727"/>
                    <a:gd name="connsiteX21" fmla="*/ 478971 w 645182"/>
                    <a:gd name="connsiteY21" fmla="*/ 431904 h 1572727"/>
                    <a:gd name="connsiteX22" fmla="*/ 505097 w 645182"/>
                    <a:gd name="connsiteY22" fmla="*/ 370944 h 1572727"/>
                    <a:gd name="connsiteX23" fmla="*/ 522514 w 645182"/>
                    <a:gd name="connsiteY23" fmla="*/ 344819 h 1572727"/>
                    <a:gd name="connsiteX24" fmla="*/ 531223 w 645182"/>
                    <a:gd name="connsiteY24" fmla="*/ 318693 h 1572727"/>
                    <a:gd name="connsiteX25" fmla="*/ 557348 w 645182"/>
                    <a:gd name="connsiteY25" fmla="*/ 292567 h 1572727"/>
                    <a:gd name="connsiteX26" fmla="*/ 574765 w 645182"/>
                    <a:gd name="connsiteY26" fmla="*/ 257733 h 1572727"/>
                    <a:gd name="connsiteX27" fmla="*/ 609600 w 645182"/>
                    <a:gd name="connsiteY27" fmla="*/ 205482 h 1572727"/>
                    <a:gd name="connsiteX28" fmla="*/ 627017 w 645182"/>
                    <a:gd name="connsiteY28" fmla="*/ 179356 h 1572727"/>
                    <a:gd name="connsiteX29" fmla="*/ 644434 w 645182"/>
                    <a:gd name="connsiteY29" fmla="*/ 127104 h 1572727"/>
                    <a:gd name="connsiteX30" fmla="*/ 600755 w 645182"/>
                    <a:gd name="connsiteY30" fmla="*/ 8110 h 1572727"/>
                    <a:gd name="connsiteX0" fmla="*/ 600755 w 645182"/>
                    <a:gd name="connsiteY0" fmla="*/ 63 h 1564680"/>
                    <a:gd name="connsiteX1" fmla="*/ 347526 w 645182"/>
                    <a:gd name="connsiteY1" fmla="*/ 135931 h 1564680"/>
                    <a:gd name="connsiteX2" fmla="*/ 123689 w 645182"/>
                    <a:gd name="connsiteY2" fmla="*/ 366300 h 1564680"/>
                    <a:gd name="connsiteX3" fmla="*/ 43543 w 645182"/>
                    <a:gd name="connsiteY3" fmla="*/ 1225046 h 1564680"/>
                    <a:gd name="connsiteX4" fmla="*/ 34834 w 645182"/>
                    <a:gd name="connsiteY4" fmla="*/ 1268589 h 1564680"/>
                    <a:gd name="connsiteX5" fmla="*/ 26125 w 645182"/>
                    <a:gd name="connsiteY5" fmla="*/ 1338257 h 1564680"/>
                    <a:gd name="connsiteX6" fmla="*/ 8708 w 645182"/>
                    <a:gd name="connsiteY6" fmla="*/ 1390509 h 1564680"/>
                    <a:gd name="connsiteX7" fmla="*/ 0 w 645182"/>
                    <a:gd name="connsiteY7" fmla="*/ 1460177 h 1564680"/>
                    <a:gd name="connsiteX8" fmla="*/ 182880 w 645182"/>
                    <a:gd name="connsiteY8" fmla="*/ 1547263 h 1564680"/>
                    <a:gd name="connsiteX9" fmla="*/ 278674 w 645182"/>
                    <a:gd name="connsiteY9" fmla="*/ 1564680 h 1564680"/>
                    <a:gd name="connsiteX10" fmla="*/ 452845 w 645182"/>
                    <a:gd name="connsiteY10" fmla="*/ 1555972 h 1564680"/>
                    <a:gd name="connsiteX11" fmla="*/ 496388 w 645182"/>
                    <a:gd name="connsiteY11" fmla="*/ 1512429 h 1564680"/>
                    <a:gd name="connsiteX12" fmla="*/ 522514 w 645182"/>
                    <a:gd name="connsiteY12" fmla="*/ 1486303 h 1564680"/>
                    <a:gd name="connsiteX13" fmla="*/ 539931 w 645182"/>
                    <a:gd name="connsiteY13" fmla="*/ 1460177 h 1564680"/>
                    <a:gd name="connsiteX14" fmla="*/ 522514 w 645182"/>
                    <a:gd name="connsiteY14" fmla="*/ 1242463 h 1564680"/>
                    <a:gd name="connsiteX15" fmla="*/ 513805 w 645182"/>
                    <a:gd name="connsiteY15" fmla="*/ 1077000 h 1564680"/>
                    <a:gd name="connsiteX16" fmla="*/ 496388 w 645182"/>
                    <a:gd name="connsiteY16" fmla="*/ 963789 h 1564680"/>
                    <a:gd name="connsiteX17" fmla="*/ 487680 w 645182"/>
                    <a:gd name="connsiteY17" fmla="*/ 867995 h 1564680"/>
                    <a:gd name="connsiteX18" fmla="*/ 461554 w 645182"/>
                    <a:gd name="connsiteY18" fmla="*/ 780909 h 1564680"/>
                    <a:gd name="connsiteX19" fmla="*/ 435428 w 645182"/>
                    <a:gd name="connsiteY19" fmla="*/ 650280 h 1564680"/>
                    <a:gd name="connsiteX20" fmla="*/ 444137 w 645182"/>
                    <a:gd name="connsiteY20" fmla="*/ 493526 h 1564680"/>
                    <a:gd name="connsiteX21" fmla="*/ 478971 w 645182"/>
                    <a:gd name="connsiteY21" fmla="*/ 423857 h 1564680"/>
                    <a:gd name="connsiteX22" fmla="*/ 505097 w 645182"/>
                    <a:gd name="connsiteY22" fmla="*/ 362897 h 1564680"/>
                    <a:gd name="connsiteX23" fmla="*/ 522514 w 645182"/>
                    <a:gd name="connsiteY23" fmla="*/ 336772 h 1564680"/>
                    <a:gd name="connsiteX24" fmla="*/ 531223 w 645182"/>
                    <a:gd name="connsiteY24" fmla="*/ 310646 h 1564680"/>
                    <a:gd name="connsiteX25" fmla="*/ 557348 w 645182"/>
                    <a:gd name="connsiteY25" fmla="*/ 284520 h 1564680"/>
                    <a:gd name="connsiteX26" fmla="*/ 574765 w 645182"/>
                    <a:gd name="connsiteY26" fmla="*/ 249686 h 1564680"/>
                    <a:gd name="connsiteX27" fmla="*/ 609600 w 645182"/>
                    <a:gd name="connsiteY27" fmla="*/ 197435 h 1564680"/>
                    <a:gd name="connsiteX28" fmla="*/ 627017 w 645182"/>
                    <a:gd name="connsiteY28" fmla="*/ 171309 h 1564680"/>
                    <a:gd name="connsiteX29" fmla="*/ 644434 w 645182"/>
                    <a:gd name="connsiteY29" fmla="*/ 119057 h 1564680"/>
                    <a:gd name="connsiteX30" fmla="*/ 600755 w 645182"/>
                    <a:gd name="connsiteY30" fmla="*/ 63 h 1564680"/>
                    <a:gd name="connsiteX0" fmla="*/ 600755 w 645182"/>
                    <a:gd name="connsiteY0" fmla="*/ 63 h 1564680"/>
                    <a:gd name="connsiteX1" fmla="*/ 347526 w 645182"/>
                    <a:gd name="connsiteY1" fmla="*/ 135931 h 1564680"/>
                    <a:gd name="connsiteX2" fmla="*/ 123689 w 645182"/>
                    <a:gd name="connsiteY2" fmla="*/ 366300 h 1564680"/>
                    <a:gd name="connsiteX3" fmla="*/ 43543 w 645182"/>
                    <a:gd name="connsiteY3" fmla="*/ 1225046 h 1564680"/>
                    <a:gd name="connsiteX4" fmla="*/ 34834 w 645182"/>
                    <a:gd name="connsiteY4" fmla="*/ 1268589 h 1564680"/>
                    <a:gd name="connsiteX5" fmla="*/ 26125 w 645182"/>
                    <a:gd name="connsiteY5" fmla="*/ 1338257 h 1564680"/>
                    <a:gd name="connsiteX6" fmla="*/ 8708 w 645182"/>
                    <a:gd name="connsiteY6" fmla="*/ 1390509 h 1564680"/>
                    <a:gd name="connsiteX7" fmla="*/ 0 w 645182"/>
                    <a:gd name="connsiteY7" fmla="*/ 1460177 h 1564680"/>
                    <a:gd name="connsiteX8" fmla="*/ 182880 w 645182"/>
                    <a:gd name="connsiteY8" fmla="*/ 1547263 h 1564680"/>
                    <a:gd name="connsiteX9" fmla="*/ 278674 w 645182"/>
                    <a:gd name="connsiteY9" fmla="*/ 1564680 h 1564680"/>
                    <a:gd name="connsiteX10" fmla="*/ 452845 w 645182"/>
                    <a:gd name="connsiteY10" fmla="*/ 1555972 h 1564680"/>
                    <a:gd name="connsiteX11" fmla="*/ 496388 w 645182"/>
                    <a:gd name="connsiteY11" fmla="*/ 1512429 h 1564680"/>
                    <a:gd name="connsiteX12" fmla="*/ 522514 w 645182"/>
                    <a:gd name="connsiteY12" fmla="*/ 1486303 h 1564680"/>
                    <a:gd name="connsiteX13" fmla="*/ 539931 w 645182"/>
                    <a:gd name="connsiteY13" fmla="*/ 1460177 h 1564680"/>
                    <a:gd name="connsiteX14" fmla="*/ 522514 w 645182"/>
                    <a:gd name="connsiteY14" fmla="*/ 1242463 h 1564680"/>
                    <a:gd name="connsiteX15" fmla="*/ 513805 w 645182"/>
                    <a:gd name="connsiteY15" fmla="*/ 1077000 h 1564680"/>
                    <a:gd name="connsiteX16" fmla="*/ 496388 w 645182"/>
                    <a:gd name="connsiteY16" fmla="*/ 963789 h 1564680"/>
                    <a:gd name="connsiteX17" fmla="*/ 487680 w 645182"/>
                    <a:gd name="connsiteY17" fmla="*/ 867995 h 1564680"/>
                    <a:gd name="connsiteX18" fmla="*/ 461554 w 645182"/>
                    <a:gd name="connsiteY18" fmla="*/ 780909 h 1564680"/>
                    <a:gd name="connsiteX19" fmla="*/ 435428 w 645182"/>
                    <a:gd name="connsiteY19" fmla="*/ 650280 h 1564680"/>
                    <a:gd name="connsiteX20" fmla="*/ 444137 w 645182"/>
                    <a:gd name="connsiteY20" fmla="*/ 493526 h 1564680"/>
                    <a:gd name="connsiteX21" fmla="*/ 478971 w 645182"/>
                    <a:gd name="connsiteY21" fmla="*/ 423857 h 1564680"/>
                    <a:gd name="connsiteX22" fmla="*/ 505097 w 645182"/>
                    <a:gd name="connsiteY22" fmla="*/ 362897 h 1564680"/>
                    <a:gd name="connsiteX23" fmla="*/ 522514 w 645182"/>
                    <a:gd name="connsiteY23" fmla="*/ 336772 h 1564680"/>
                    <a:gd name="connsiteX24" fmla="*/ 531223 w 645182"/>
                    <a:gd name="connsiteY24" fmla="*/ 310646 h 1564680"/>
                    <a:gd name="connsiteX25" fmla="*/ 557348 w 645182"/>
                    <a:gd name="connsiteY25" fmla="*/ 284520 h 1564680"/>
                    <a:gd name="connsiteX26" fmla="*/ 574765 w 645182"/>
                    <a:gd name="connsiteY26" fmla="*/ 249686 h 1564680"/>
                    <a:gd name="connsiteX27" fmla="*/ 609600 w 645182"/>
                    <a:gd name="connsiteY27" fmla="*/ 197435 h 1564680"/>
                    <a:gd name="connsiteX28" fmla="*/ 627017 w 645182"/>
                    <a:gd name="connsiteY28" fmla="*/ 171309 h 1564680"/>
                    <a:gd name="connsiteX29" fmla="*/ 644434 w 645182"/>
                    <a:gd name="connsiteY29" fmla="*/ 119057 h 1564680"/>
                    <a:gd name="connsiteX30" fmla="*/ 600755 w 645182"/>
                    <a:gd name="connsiteY30" fmla="*/ 63 h 1564680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57 h 1565074"/>
                    <a:gd name="connsiteX1" fmla="*/ 352288 w 645182"/>
                    <a:gd name="connsiteY1" fmla="*/ 167283 h 1565074"/>
                    <a:gd name="connsiteX2" fmla="*/ 123689 w 645182"/>
                    <a:gd name="connsiteY2" fmla="*/ 366694 h 1565074"/>
                    <a:gd name="connsiteX3" fmla="*/ 43543 w 645182"/>
                    <a:gd name="connsiteY3" fmla="*/ 1225440 h 1565074"/>
                    <a:gd name="connsiteX4" fmla="*/ 34834 w 645182"/>
                    <a:gd name="connsiteY4" fmla="*/ 1268983 h 1565074"/>
                    <a:gd name="connsiteX5" fmla="*/ 26125 w 645182"/>
                    <a:gd name="connsiteY5" fmla="*/ 1338651 h 1565074"/>
                    <a:gd name="connsiteX6" fmla="*/ 8708 w 645182"/>
                    <a:gd name="connsiteY6" fmla="*/ 1390903 h 1565074"/>
                    <a:gd name="connsiteX7" fmla="*/ 0 w 645182"/>
                    <a:gd name="connsiteY7" fmla="*/ 1460571 h 1565074"/>
                    <a:gd name="connsiteX8" fmla="*/ 182880 w 645182"/>
                    <a:gd name="connsiteY8" fmla="*/ 1547657 h 1565074"/>
                    <a:gd name="connsiteX9" fmla="*/ 278674 w 645182"/>
                    <a:gd name="connsiteY9" fmla="*/ 1565074 h 1565074"/>
                    <a:gd name="connsiteX10" fmla="*/ 452845 w 645182"/>
                    <a:gd name="connsiteY10" fmla="*/ 1556366 h 1565074"/>
                    <a:gd name="connsiteX11" fmla="*/ 496388 w 645182"/>
                    <a:gd name="connsiteY11" fmla="*/ 1512823 h 1565074"/>
                    <a:gd name="connsiteX12" fmla="*/ 522514 w 645182"/>
                    <a:gd name="connsiteY12" fmla="*/ 1486697 h 1565074"/>
                    <a:gd name="connsiteX13" fmla="*/ 539931 w 645182"/>
                    <a:gd name="connsiteY13" fmla="*/ 1460571 h 1565074"/>
                    <a:gd name="connsiteX14" fmla="*/ 522514 w 645182"/>
                    <a:gd name="connsiteY14" fmla="*/ 1242857 h 1565074"/>
                    <a:gd name="connsiteX15" fmla="*/ 513805 w 645182"/>
                    <a:gd name="connsiteY15" fmla="*/ 1077394 h 1565074"/>
                    <a:gd name="connsiteX16" fmla="*/ 496388 w 645182"/>
                    <a:gd name="connsiteY16" fmla="*/ 964183 h 1565074"/>
                    <a:gd name="connsiteX17" fmla="*/ 487680 w 645182"/>
                    <a:gd name="connsiteY17" fmla="*/ 868389 h 1565074"/>
                    <a:gd name="connsiteX18" fmla="*/ 461554 w 645182"/>
                    <a:gd name="connsiteY18" fmla="*/ 781303 h 1565074"/>
                    <a:gd name="connsiteX19" fmla="*/ 435428 w 645182"/>
                    <a:gd name="connsiteY19" fmla="*/ 650674 h 1565074"/>
                    <a:gd name="connsiteX20" fmla="*/ 444137 w 645182"/>
                    <a:gd name="connsiteY20" fmla="*/ 493920 h 1565074"/>
                    <a:gd name="connsiteX21" fmla="*/ 478971 w 645182"/>
                    <a:gd name="connsiteY21" fmla="*/ 424251 h 1565074"/>
                    <a:gd name="connsiteX22" fmla="*/ 505097 w 645182"/>
                    <a:gd name="connsiteY22" fmla="*/ 363291 h 1565074"/>
                    <a:gd name="connsiteX23" fmla="*/ 522514 w 645182"/>
                    <a:gd name="connsiteY23" fmla="*/ 337166 h 1565074"/>
                    <a:gd name="connsiteX24" fmla="*/ 531223 w 645182"/>
                    <a:gd name="connsiteY24" fmla="*/ 311040 h 1565074"/>
                    <a:gd name="connsiteX25" fmla="*/ 557348 w 645182"/>
                    <a:gd name="connsiteY25" fmla="*/ 284914 h 1565074"/>
                    <a:gd name="connsiteX26" fmla="*/ 574765 w 645182"/>
                    <a:gd name="connsiteY26" fmla="*/ 250080 h 1565074"/>
                    <a:gd name="connsiteX27" fmla="*/ 609600 w 645182"/>
                    <a:gd name="connsiteY27" fmla="*/ 197829 h 1565074"/>
                    <a:gd name="connsiteX28" fmla="*/ 627017 w 645182"/>
                    <a:gd name="connsiteY28" fmla="*/ 171703 h 1565074"/>
                    <a:gd name="connsiteX29" fmla="*/ 644434 w 645182"/>
                    <a:gd name="connsiteY29" fmla="*/ 119451 h 1565074"/>
                    <a:gd name="connsiteX30" fmla="*/ 600755 w 645182"/>
                    <a:gd name="connsiteY30" fmla="*/ 457 h 1565074"/>
                    <a:gd name="connsiteX0" fmla="*/ 600755 w 645182"/>
                    <a:gd name="connsiteY0" fmla="*/ 457 h 1565074"/>
                    <a:gd name="connsiteX1" fmla="*/ 352288 w 645182"/>
                    <a:gd name="connsiteY1" fmla="*/ 167283 h 1565074"/>
                    <a:gd name="connsiteX2" fmla="*/ 123689 w 645182"/>
                    <a:gd name="connsiteY2" fmla="*/ 366694 h 1565074"/>
                    <a:gd name="connsiteX3" fmla="*/ 43543 w 645182"/>
                    <a:gd name="connsiteY3" fmla="*/ 1225440 h 1565074"/>
                    <a:gd name="connsiteX4" fmla="*/ 34834 w 645182"/>
                    <a:gd name="connsiteY4" fmla="*/ 1268983 h 1565074"/>
                    <a:gd name="connsiteX5" fmla="*/ 26125 w 645182"/>
                    <a:gd name="connsiteY5" fmla="*/ 1338651 h 1565074"/>
                    <a:gd name="connsiteX6" fmla="*/ 8708 w 645182"/>
                    <a:gd name="connsiteY6" fmla="*/ 1390903 h 1565074"/>
                    <a:gd name="connsiteX7" fmla="*/ 0 w 645182"/>
                    <a:gd name="connsiteY7" fmla="*/ 1460571 h 1565074"/>
                    <a:gd name="connsiteX8" fmla="*/ 182880 w 645182"/>
                    <a:gd name="connsiteY8" fmla="*/ 1547657 h 1565074"/>
                    <a:gd name="connsiteX9" fmla="*/ 278674 w 645182"/>
                    <a:gd name="connsiteY9" fmla="*/ 1565074 h 1565074"/>
                    <a:gd name="connsiteX10" fmla="*/ 452845 w 645182"/>
                    <a:gd name="connsiteY10" fmla="*/ 1556366 h 1565074"/>
                    <a:gd name="connsiteX11" fmla="*/ 496388 w 645182"/>
                    <a:gd name="connsiteY11" fmla="*/ 1512823 h 1565074"/>
                    <a:gd name="connsiteX12" fmla="*/ 522514 w 645182"/>
                    <a:gd name="connsiteY12" fmla="*/ 1486697 h 1565074"/>
                    <a:gd name="connsiteX13" fmla="*/ 539931 w 645182"/>
                    <a:gd name="connsiteY13" fmla="*/ 1460571 h 1565074"/>
                    <a:gd name="connsiteX14" fmla="*/ 522514 w 645182"/>
                    <a:gd name="connsiteY14" fmla="*/ 1242857 h 1565074"/>
                    <a:gd name="connsiteX15" fmla="*/ 513805 w 645182"/>
                    <a:gd name="connsiteY15" fmla="*/ 1077394 h 1565074"/>
                    <a:gd name="connsiteX16" fmla="*/ 496388 w 645182"/>
                    <a:gd name="connsiteY16" fmla="*/ 964183 h 1565074"/>
                    <a:gd name="connsiteX17" fmla="*/ 487680 w 645182"/>
                    <a:gd name="connsiteY17" fmla="*/ 868389 h 1565074"/>
                    <a:gd name="connsiteX18" fmla="*/ 461554 w 645182"/>
                    <a:gd name="connsiteY18" fmla="*/ 781303 h 1565074"/>
                    <a:gd name="connsiteX19" fmla="*/ 435428 w 645182"/>
                    <a:gd name="connsiteY19" fmla="*/ 650674 h 1565074"/>
                    <a:gd name="connsiteX20" fmla="*/ 444137 w 645182"/>
                    <a:gd name="connsiteY20" fmla="*/ 493920 h 1565074"/>
                    <a:gd name="connsiteX21" fmla="*/ 478971 w 645182"/>
                    <a:gd name="connsiteY21" fmla="*/ 424251 h 1565074"/>
                    <a:gd name="connsiteX22" fmla="*/ 505097 w 645182"/>
                    <a:gd name="connsiteY22" fmla="*/ 363291 h 1565074"/>
                    <a:gd name="connsiteX23" fmla="*/ 522514 w 645182"/>
                    <a:gd name="connsiteY23" fmla="*/ 337166 h 1565074"/>
                    <a:gd name="connsiteX24" fmla="*/ 531223 w 645182"/>
                    <a:gd name="connsiteY24" fmla="*/ 311040 h 1565074"/>
                    <a:gd name="connsiteX25" fmla="*/ 557348 w 645182"/>
                    <a:gd name="connsiteY25" fmla="*/ 284914 h 1565074"/>
                    <a:gd name="connsiteX26" fmla="*/ 574765 w 645182"/>
                    <a:gd name="connsiteY26" fmla="*/ 250080 h 1565074"/>
                    <a:gd name="connsiteX27" fmla="*/ 609600 w 645182"/>
                    <a:gd name="connsiteY27" fmla="*/ 197829 h 1565074"/>
                    <a:gd name="connsiteX28" fmla="*/ 627017 w 645182"/>
                    <a:gd name="connsiteY28" fmla="*/ 171703 h 1565074"/>
                    <a:gd name="connsiteX29" fmla="*/ 644434 w 645182"/>
                    <a:gd name="connsiteY29" fmla="*/ 119451 h 1565074"/>
                    <a:gd name="connsiteX30" fmla="*/ 600755 w 645182"/>
                    <a:gd name="connsiteY30" fmla="*/ 457 h 1565074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43543 w 645182"/>
                    <a:gd name="connsiteY3" fmla="*/ 1225576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43543 w 645182"/>
                    <a:gd name="connsiteY3" fmla="*/ 1225576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6886 w 645182"/>
                    <a:gd name="connsiteY3" fmla="*/ 1032695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6886 w 645182"/>
                    <a:gd name="connsiteY3" fmla="*/ 1032695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122940 w 645182"/>
                    <a:gd name="connsiteY4" fmla="*/ 1042900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3553 w 647980"/>
                    <a:gd name="connsiteY0" fmla="*/ 593 h 1565210"/>
                    <a:gd name="connsiteX1" fmla="*/ 345561 w 647980"/>
                    <a:gd name="connsiteY1" fmla="*/ 174563 h 1565210"/>
                    <a:gd name="connsiteX2" fmla="*/ 126487 w 647980"/>
                    <a:gd name="connsiteY2" fmla="*/ 366830 h 1565210"/>
                    <a:gd name="connsiteX3" fmla="*/ 132066 w 647980"/>
                    <a:gd name="connsiteY3" fmla="*/ 677889 h 1565210"/>
                    <a:gd name="connsiteX4" fmla="*/ 125738 w 647980"/>
                    <a:gd name="connsiteY4" fmla="*/ 1042900 h 1565210"/>
                    <a:gd name="connsiteX5" fmla="*/ 117029 w 647980"/>
                    <a:gd name="connsiteY5" fmla="*/ 1205437 h 1565210"/>
                    <a:gd name="connsiteX6" fmla="*/ 11506 w 647980"/>
                    <a:gd name="connsiteY6" fmla="*/ 1391039 h 1565210"/>
                    <a:gd name="connsiteX7" fmla="*/ 2798 w 647980"/>
                    <a:gd name="connsiteY7" fmla="*/ 1460707 h 1565210"/>
                    <a:gd name="connsiteX8" fmla="*/ 185678 w 647980"/>
                    <a:gd name="connsiteY8" fmla="*/ 1547793 h 1565210"/>
                    <a:gd name="connsiteX9" fmla="*/ 281472 w 647980"/>
                    <a:gd name="connsiteY9" fmla="*/ 1565210 h 1565210"/>
                    <a:gd name="connsiteX10" fmla="*/ 455643 w 647980"/>
                    <a:gd name="connsiteY10" fmla="*/ 1556502 h 1565210"/>
                    <a:gd name="connsiteX11" fmla="*/ 499186 w 647980"/>
                    <a:gd name="connsiteY11" fmla="*/ 1512959 h 1565210"/>
                    <a:gd name="connsiteX12" fmla="*/ 525312 w 647980"/>
                    <a:gd name="connsiteY12" fmla="*/ 1486833 h 1565210"/>
                    <a:gd name="connsiteX13" fmla="*/ 542729 w 647980"/>
                    <a:gd name="connsiteY13" fmla="*/ 1460707 h 1565210"/>
                    <a:gd name="connsiteX14" fmla="*/ 525312 w 647980"/>
                    <a:gd name="connsiteY14" fmla="*/ 1242993 h 1565210"/>
                    <a:gd name="connsiteX15" fmla="*/ 516603 w 647980"/>
                    <a:gd name="connsiteY15" fmla="*/ 1077530 h 1565210"/>
                    <a:gd name="connsiteX16" fmla="*/ 499186 w 647980"/>
                    <a:gd name="connsiteY16" fmla="*/ 964319 h 1565210"/>
                    <a:gd name="connsiteX17" fmla="*/ 490478 w 647980"/>
                    <a:gd name="connsiteY17" fmla="*/ 868525 h 1565210"/>
                    <a:gd name="connsiteX18" fmla="*/ 464352 w 647980"/>
                    <a:gd name="connsiteY18" fmla="*/ 781439 h 1565210"/>
                    <a:gd name="connsiteX19" fmla="*/ 438226 w 647980"/>
                    <a:gd name="connsiteY19" fmla="*/ 650810 h 1565210"/>
                    <a:gd name="connsiteX20" fmla="*/ 446935 w 647980"/>
                    <a:gd name="connsiteY20" fmla="*/ 494056 h 1565210"/>
                    <a:gd name="connsiteX21" fmla="*/ 481769 w 647980"/>
                    <a:gd name="connsiteY21" fmla="*/ 424387 h 1565210"/>
                    <a:gd name="connsiteX22" fmla="*/ 507895 w 647980"/>
                    <a:gd name="connsiteY22" fmla="*/ 363427 h 1565210"/>
                    <a:gd name="connsiteX23" fmla="*/ 525312 w 647980"/>
                    <a:gd name="connsiteY23" fmla="*/ 337302 h 1565210"/>
                    <a:gd name="connsiteX24" fmla="*/ 534021 w 647980"/>
                    <a:gd name="connsiteY24" fmla="*/ 311176 h 1565210"/>
                    <a:gd name="connsiteX25" fmla="*/ 560146 w 647980"/>
                    <a:gd name="connsiteY25" fmla="*/ 285050 h 1565210"/>
                    <a:gd name="connsiteX26" fmla="*/ 577563 w 647980"/>
                    <a:gd name="connsiteY26" fmla="*/ 250216 h 1565210"/>
                    <a:gd name="connsiteX27" fmla="*/ 612398 w 647980"/>
                    <a:gd name="connsiteY27" fmla="*/ 197965 h 1565210"/>
                    <a:gd name="connsiteX28" fmla="*/ 629815 w 647980"/>
                    <a:gd name="connsiteY28" fmla="*/ 171839 h 1565210"/>
                    <a:gd name="connsiteX29" fmla="*/ 647232 w 647980"/>
                    <a:gd name="connsiteY29" fmla="*/ 119587 h 1565210"/>
                    <a:gd name="connsiteX30" fmla="*/ 603553 w 647980"/>
                    <a:gd name="connsiteY30" fmla="*/ 593 h 1565210"/>
                    <a:gd name="connsiteX0" fmla="*/ 601623 w 646050"/>
                    <a:gd name="connsiteY0" fmla="*/ 593 h 1565210"/>
                    <a:gd name="connsiteX1" fmla="*/ 343631 w 646050"/>
                    <a:gd name="connsiteY1" fmla="*/ 174563 h 1565210"/>
                    <a:gd name="connsiteX2" fmla="*/ 124557 w 646050"/>
                    <a:gd name="connsiteY2" fmla="*/ 366830 h 1565210"/>
                    <a:gd name="connsiteX3" fmla="*/ 130136 w 646050"/>
                    <a:gd name="connsiteY3" fmla="*/ 677889 h 1565210"/>
                    <a:gd name="connsiteX4" fmla="*/ 123808 w 646050"/>
                    <a:gd name="connsiteY4" fmla="*/ 1042900 h 1565210"/>
                    <a:gd name="connsiteX5" fmla="*/ 115099 w 646050"/>
                    <a:gd name="connsiteY5" fmla="*/ 1205437 h 1565210"/>
                    <a:gd name="connsiteX6" fmla="*/ 868 w 646050"/>
                    <a:gd name="connsiteY6" fmla="*/ 1460707 h 1565210"/>
                    <a:gd name="connsiteX7" fmla="*/ 183748 w 646050"/>
                    <a:gd name="connsiteY7" fmla="*/ 1547793 h 1565210"/>
                    <a:gd name="connsiteX8" fmla="*/ 279542 w 646050"/>
                    <a:gd name="connsiteY8" fmla="*/ 1565210 h 1565210"/>
                    <a:gd name="connsiteX9" fmla="*/ 453713 w 646050"/>
                    <a:gd name="connsiteY9" fmla="*/ 1556502 h 1565210"/>
                    <a:gd name="connsiteX10" fmla="*/ 497256 w 646050"/>
                    <a:gd name="connsiteY10" fmla="*/ 1512959 h 1565210"/>
                    <a:gd name="connsiteX11" fmla="*/ 523382 w 646050"/>
                    <a:gd name="connsiteY11" fmla="*/ 1486833 h 1565210"/>
                    <a:gd name="connsiteX12" fmla="*/ 540799 w 646050"/>
                    <a:gd name="connsiteY12" fmla="*/ 1460707 h 1565210"/>
                    <a:gd name="connsiteX13" fmla="*/ 523382 w 646050"/>
                    <a:gd name="connsiteY13" fmla="*/ 1242993 h 1565210"/>
                    <a:gd name="connsiteX14" fmla="*/ 514673 w 646050"/>
                    <a:gd name="connsiteY14" fmla="*/ 1077530 h 1565210"/>
                    <a:gd name="connsiteX15" fmla="*/ 497256 w 646050"/>
                    <a:gd name="connsiteY15" fmla="*/ 964319 h 1565210"/>
                    <a:gd name="connsiteX16" fmla="*/ 488548 w 646050"/>
                    <a:gd name="connsiteY16" fmla="*/ 868525 h 1565210"/>
                    <a:gd name="connsiteX17" fmla="*/ 462422 w 646050"/>
                    <a:gd name="connsiteY17" fmla="*/ 781439 h 1565210"/>
                    <a:gd name="connsiteX18" fmla="*/ 436296 w 646050"/>
                    <a:gd name="connsiteY18" fmla="*/ 650810 h 1565210"/>
                    <a:gd name="connsiteX19" fmla="*/ 445005 w 646050"/>
                    <a:gd name="connsiteY19" fmla="*/ 494056 h 1565210"/>
                    <a:gd name="connsiteX20" fmla="*/ 479839 w 646050"/>
                    <a:gd name="connsiteY20" fmla="*/ 424387 h 1565210"/>
                    <a:gd name="connsiteX21" fmla="*/ 505965 w 646050"/>
                    <a:gd name="connsiteY21" fmla="*/ 363427 h 1565210"/>
                    <a:gd name="connsiteX22" fmla="*/ 523382 w 646050"/>
                    <a:gd name="connsiteY22" fmla="*/ 337302 h 1565210"/>
                    <a:gd name="connsiteX23" fmla="*/ 532091 w 646050"/>
                    <a:gd name="connsiteY23" fmla="*/ 311176 h 1565210"/>
                    <a:gd name="connsiteX24" fmla="*/ 558216 w 646050"/>
                    <a:gd name="connsiteY24" fmla="*/ 285050 h 1565210"/>
                    <a:gd name="connsiteX25" fmla="*/ 575633 w 646050"/>
                    <a:gd name="connsiteY25" fmla="*/ 250216 h 1565210"/>
                    <a:gd name="connsiteX26" fmla="*/ 610468 w 646050"/>
                    <a:gd name="connsiteY26" fmla="*/ 197965 h 1565210"/>
                    <a:gd name="connsiteX27" fmla="*/ 627885 w 646050"/>
                    <a:gd name="connsiteY27" fmla="*/ 171839 h 1565210"/>
                    <a:gd name="connsiteX28" fmla="*/ 645302 w 646050"/>
                    <a:gd name="connsiteY28" fmla="*/ 119587 h 1565210"/>
                    <a:gd name="connsiteX29" fmla="*/ 601623 w 646050"/>
                    <a:gd name="connsiteY29" fmla="*/ 593 h 1565210"/>
                    <a:gd name="connsiteX0" fmla="*/ 520021 w 564448"/>
                    <a:gd name="connsiteY0" fmla="*/ 593 h 1565210"/>
                    <a:gd name="connsiteX1" fmla="*/ 262029 w 564448"/>
                    <a:gd name="connsiteY1" fmla="*/ 174563 h 1565210"/>
                    <a:gd name="connsiteX2" fmla="*/ 42955 w 564448"/>
                    <a:gd name="connsiteY2" fmla="*/ 366830 h 1565210"/>
                    <a:gd name="connsiteX3" fmla="*/ 48534 w 564448"/>
                    <a:gd name="connsiteY3" fmla="*/ 677889 h 1565210"/>
                    <a:gd name="connsiteX4" fmla="*/ 42206 w 564448"/>
                    <a:gd name="connsiteY4" fmla="*/ 1042900 h 1565210"/>
                    <a:gd name="connsiteX5" fmla="*/ 33497 w 564448"/>
                    <a:gd name="connsiteY5" fmla="*/ 1205437 h 1565210"/>
                    <a:gd name="connsiteX6" fmla="*/ 14516 w 564448"/>
                    <a:gd name="connsiteY6" fmla="*/ 1534526 h 1565210"/>
                    <a:gd name="connsiteX7" fmla="*/ 102146 w 564448"/>
                    <a:gd name="connsiteY7" fmla="*/ 1547793 h 1565210"/>
                    <a:gd name="connsiteX8" fmla="*/ 197940 w 564448"/>
                    <a:gd name="connsiteY8" fmla="*/ 1565210 h 1565210"/>
                    <a:gd name="connsiteX9" fmla="*/ 372111 w 564448"/>
                    <a:gd name="connsiteY9" fmla="*/ 1556502 h 1565210"/>
                    <a:gd name="connsiteX10" fmla="*/ 415654 w 564448"/>
                    <a:gd name="connsiteY10" fmla="*/ 1512959 h 1565210"/>
                    <a:gd name="connsiteX11" fmla="*/ 441780 w 564448"/>
                    <a:gd name="connsiteY11" fmla="*/ 1486833 h 1565210"/>
                    <a:gd name="connsiteX12" fmla="*/ 459197 w 564448"/>
                    <a:gd name="connsiteY12" fmla="*/ 1460707 h 1565210"/>
                    <a:gd name="connsiteX13" fmla="*/ 441780 w 564448"/>
                    <a:gd name="connsiteY13" fmla="*/ 1242993 h 1565210"/>
                    <a:gd name="connsiteX14" fmla="*/ 433071 w 564448"/>
                    <a:gd name="connsiteY14" fmla="*/ 1077530 h 1565210"/>
                    <a:gd name="connsiteX15" fmla="*/ 415654 w 564448"/>
                    <a:gd name="connsiteY15" fmla="*/ 964319 h 1565210"/>
                    <a:gd name="connsiteX16" fmla="*/ 406946 w 564448"/>
                    <a:gd name="connsiteY16" fmla="*/ 868525 h 1565210"/>
                    <a:gd name="connsiteX17" fmla="*/ 380820 w 564448"/>
                    <a:gd name="connsiteY17" fmla="*/ 781439 h 1565210"/>
                    <a:gd name="connsiteX18" fmla="*/ 354694 w 564448"/>
                    <a:gd name="connsiteY18" fmla="*/ 650810 h 1565210"/>
                    <a:gd name="connsiteX19" fmla="*/ 363403 w 564448"/>
                    <a:gd name="connsiteY19" fmla="*/ 494056 h 1565210"/>
                    <a:gd name="connsiteX20" fmla="*/ 398237 w 564448"/>
                    <a:gd name="connsiteY20" fmla="*/ 424387 h 1565210"/>
                    <a:gd name="connsiteX21" fmla="*/ 424363 w 564448"/>
                    <a:gd name="connsiteY21" fmla="*/ 363427 h 1565210"/>
                    <a:gd name="connsiteX22" fmla="*/ 441780 w 564448"/>
                    <a:gd name="connsiteY22" fmla="*/ 337302 h 1565210"/>
                    <a:gd name="connsiteX23" fmla="*/ 450489 w 564448"/>
                    <a:gd name="connsiteY23" fmla="*/ 311176 h 1565210"/>
                    <a:gd name="connsiteX24" fmla="*/ 476614 w 564448"/>
                    <a:gd name="connsiteY24" fmla="*/ 285050 h 1565210"/>
                    <a:gd name="connsiteX25" fmla="*/ 494031 w 564448"/>
                    <a:gd name="connsiteY25" fmla="*/ 250216 h 1565210"/>
                    <a:gd name="connsiteX26" fmla="*/ 528866 w 564448"/>
                    <a:gd name="connsiteY26" fmla="*/ 197965 h 1565210"/>
                    <a:gd name="connsiteX27" fmla="*/ 546283 w 564448"/>
                    <a:gd name="connsiteY27" fmla="*/ 171839 h 1565210"/>
                    <a:gd name="connsiteX28" fmla="*/ 563700 w 564448"/>
                    <a:gd name="connsiteY28" fmla="*/ 119587 h 1565210"/>
                    <a:gd name="connsiteX29" fmla="*/ 520021 w 564448"/>
                    <a:gd name="connsiteY29" fmla="*/ 593 h 1565210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453932 w 559183"/>
                    <a:gd name="connsiteY11" fmla="*/ 1460707 h 1570988"/>
                    <a:gd name="connsiteX12" fmla="*/ 436515 w 559183"/>
                    <a:gd name="connsiteY12" fmla="*/ 1242993 h 1570988"/>
                    <a:gd name="connsiteX13" fmla="*/ 427806 w 559183"/>
                    <a:gd name="connsiteY13" fmla="*/ 1077530 h 1570988"/>
                    <a:gd name="connsiteX14" fmla="*/ 410389 w 559183"/>
                    <a:gd name="connsiteY14" fmla="*/ 964319 h 1570988"/>
                    <a:gd name="connsiteX15" fmla="*/ 401681 w 559183"/>
                    <a:gd name="connsiteY15" fmla="*/ 868525 h 1570988"/>
                    <a:gd name="connsiteX16" fmla="*/ 375555 w 559183"/>
                    <a:gd name="connsiteY16" fmla="*/ 781439 h 1570988"/>
                    <a:gd name="connsiteX17" fmla="*/ 349429 w 559183"/>
                    <a:gd name="connsiteY17" fmla="*/ 650810 h 1570988"/>
                    <a:gd name="connsiteX18" fmla="*/ 358138 w 559183"/>
                    <a:gd name="connsiteY18" fmla="*/ 494056 h 1570988"/>
                    <a:gd name="connsiteX19" fmla="*/ 392972 w 559183"/>
                    <a:gd name="connsiteY19" fmla="*/ 424387 h 1570988"/>
                    <a:gd name="connsiteX20" fmla="*/ 419098 w 559183"/>
                    <a:gd name="connsiteY20" fmla="*/ 363427 h 1570988"/>
                    <a:gd name="connsiteX21" fmla="*/ 436515 w 559183"/>
                    <a:gd name="connsiteY21" fmla="*/ 337302 h 1570988"/>
                    <a:gd name="connsiteX22" fmla="*/ 445224 w 559183"/>
                    <a:gd name="connsiteY22" fmla="*/ 311176 h 1570988"/>
                    <a:gd name="connsiteX23" fmla="*/ 471349 w 559183"/>
                    <a:gd name="connsiteY23" fmla="*/ 285050 h 1570988"/>
                    <a:gd name="connsiteX24" fmla="*/ 488766 w 559183"/>
                    <a:gd name="connsiteY24" fmla="*/ 250216 h 1570988"/>
                    <a:gd name="connsiteX25" fmla="*/ 523601 w 559183"/>
                    <a:gd name="connsiteY25" fmla="*/ 197965 h 1570988"/>
                    <a:gd name="connsiteX26" fmla="*/ 541018 w 559183"/>
                    <a:gd name="connsiteY26" fmla="*/ 171839 h 1570988"/>
                    <a:gd name="connsiteX27" fmla="*/ 558435 w 559183"/>
                    <a:gd name="connsiteY27" fmla="*/ 119587 h 1570988"/>
                    <a:gd name="connsiteX28" fmla="*/ 514756 w 559183"/>
                    <a:gd name="connsiteY28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453932 w 559183"/>
                    <a:gd name="connsiteY11" fmla="*/ 1460707 h 1570988"/>
                    <a:gd name="connsiteX12" fmla="*/ 343647 w 559183"/>
                    <a:gd name="connsiteY12" fmla="*/ 1266805 h 1570988"/>
                    <a:gd name="connsiteX13" fmla="*/ 427806 w 559183"/>
                    <a:gd name="connsiteY13" fmla="*/ 1077530 h 1570988"/>
                    <a:gd name="connsiteX14" fmla="*/ 410389 w 559183"/>
                    <a:gd name="connsiteY14" fmla="*/ 964319 h 1570988"/>
                    <a:gd name="connsiteX15" fmla="*/ 401681 w 559183"/>
                    <a:gd name="connsiteY15" fmla="*/ 868525 h 1570988"/>
                    <a:gd name="connsiteX16" fmla="*/ 375555 w 559183"/>
                    <a:gd name="connsiteY16" fmla="*/ 781439 h 1570988"/>
                    <a:gd name="connsiteX17" fmla="*/ 349429 w 559183"/>
                    <a:gd name="connsiteY17" fmla="*/ 650810 h 1570988"/>
                    <a:gd name="connsiteX18" fmla="*/ 358138 w 559183"/>
                    <a:gd name="connsiteY18" fmla="*/ 494056 h 1570988"/>
                    <a:gd name="connsiteX19" fmla="*/ 392972 w 559183"/>
                    <a:gd name="connsiteY19" fmla="*/ 424387 h 1570988"/>
                    <a:gd name="connsiteX20" fmla="*/ 419098 w 559183"/>
                    <a:gd name="connsiteY20" fmla="*/ 363427 h 1570988"/>
                    <a:gd name="connsiteX21" fmla="*/ 436515 w 559183"/>
                    <a:gd name="connsiteY21" fmla="*/ 337302 h 1570988"/>
                    <a:gd name="connsiteX22" fmla="*/ 445224 w 559183"/>
                    <a:gd name="connsiteY22" fmla="*/ 311176 h 1570988"/>
                    <a:gd name="connsiteX23" fmla="*/ 471349 w 559183"/>
                    <a:gd name="connsiteY23" fmla="*/ 285050 h 1570988"/>
                    <a:gd name="connsiteX24" fmla="*/ 488766 w 559183"/>
                    <a:gd name="connsiteY24" fmla="*/ 250216 h 1570988"/>
                    <a:gd name="connsiteX25" fmla="*/ 523601 w 559183"/>
                    <a:gd name="connsiteY25" fmla="*/ 197965 h 1570988"/>
                    <a:gd name="connsiteX26" fmla="*/ 541018 w 559183"/>
                    <a:gd name="connsiteY26" fmla="*/ 171839 h 1570988"/>
                    <a:gd name="connsiteX27" fmla="*/ 558435 w 559183"/>
                    <a:gd name="connsiteY27" fmla="*/ 119587 h 1570988"/>
                    <a:gd name="connsiteX28" fmla="*/ 514756 w 559183"/>
                    <a:gd name="connsiteY28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343647 w 559183"/>
                    <a:gd name="connsiteY11" fmla="*/ 1266805 h 1570988"/>
                    <a:gd name="connsiteX12" fmla="*/ 427806 w 559183"/>
                    <a:gd name="connsiteY12" fmla="*/ 1077530 h 1570988"/>
                    <a:gd name="connsiteX13" fmla="*/ 410389 w 559183"/>
                    <a:gd name="connsiteY13" fmla="*/ 964319 h 1570988"/>
                    <a:gd name="connsiteX14" fmla="*/ 401681 w 559183"/>
                    <a:gd name="connsiteY14" fmla="*/ 868525 h 1570988"/>
                    <a:gd name="connsiteX15" fmla="*/ 375555 w 559183"/>
                    <a:gd name="connsiteY15" fmla="*/ 781439 h 1570988"/>
                    <a:gd name="connsiteX16" fmla="*/ 349429 w 559183"/>
                    <a:gd name="connsiteY16" fmla="*/ 650810 h 1570988"/>
                    <a:gd name="connsiteX17" fmla="*/ 358138 w 559183"/>
                    <a:gd name="connsiteY17" fmla="*/ 494056 h 1570988"/>
                    <a:gd name="connsiteX18" fmla="*/ 392972 w 559183"/>
                    <a:gd name="connsiteY18" fmla="*/ 424387 h 1570988"/>
                    <a:gd name="connsiteX19" fmla="*/ 419098 w 559183"/>
                    <a:gd name="connsiteY19" fmla="*/ 363427 h 1570988"/>
                    <a:gd name="connsiteX20" fmla="*/ 436515 w 559183"/>
                    <a:gd name="connsiteY20" fmla="*/ 337302 h 1570988"/>
                    <a:gd name="connsiteX21" fmla="*/ 445224 w 559183"/>
                    <a:gd name="connsiteY21" fmla="*/ 311176 h 1570988"/>
                    <a:gd name="connsiteX22" fmla="*/ 471349 w 559183"/>
                    <a:gd name="connsiteY22" fmla="*/ 285050 h 1570988"/>
                    <a:gd name="connsiteX23" fmla="*/ 488766 w 559183"/>
                    <a:gd name="connsiteY23" fmla="*/ 250216 h 1570988"/>
                    <a:gd name="connsiteX24" fmla="*/ 523601 w 559183"/>
                    <a:gd name="connsiteY24" fmla="*/ 197965 h 1570988"/>
                    <a:gd name="connsiteX25" fmla="*/ 541018 w 559183"/>
                    <a:gd name="connsiteY25" fmla="*/ 171839 h 1570988"/>
                    <a:gd name="connsiteX26" fmla="*/ 558435 w 559183"/>
                    <a:gd name="connsiteY26" fmla="*/ 119587 h 1570988"/>
                    <a:gd name="connsiteX27" fmla="*/ 514756 w 559183"/>
                    <a:gd name="connsiteY27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343647 w 559183"/>
                    <a:gd name="connsiteY10" fmla="*/ 1266805 h 1570988"/>
                    <a:gd name="connsiteX11" fmla="*/ 427806 w 559183"/>
                    <a:gd name="connsiteY11" fmla="*/ 1077530 h 1570988"/>
                    <a:gd name="connsiteX12" fmla="*/ 410389 w 559183"/>
                    <a:gd name="connsiteY12" fmla="*/ 964319 h 1570988"/>
                    <a:gd name="connsiteX13" fmla="*/ 401681 w 559183"/>
                    <a:gd name="connsiteY13" fmla="*/ 868525 h 1570988"/>
                    <a:gd name="connsiteX14" fmla="*/ 375555 w 559183"/>
                    <a:gd name="connsiteY14" fmla="*/ 781439 h 1570988"/>
                    <a:gd name="connsiteX15" fmla="*/ 349429 w 559183"/>
                    <a:gd name="connsiteY15" fmla="*/ 650810 h 1570988"/>
                    <a:gd name="connsiteX16" fmla="*/ 358138 w 559183"/>
                    <a:gd name="connsiteY16" fmla="*/ 494056 h 1570988"/>
                    <a:gd name="connsiteX17" fmla="*/ 392972 w 559183"/>
                    <a:gd name="connsiteY17" fmla="*/ 424387 h 1570988"/>
                    <a:gd name="connsiteX18" fmla="*/ 419098 w 559183"/>
                    <a:gd name="connsiteY18" fmla="*/ 363427 h 1570988"/>
                    <a:gd name="connsiteX19" fmla="*/ 436515 w 559183"/>
                    <a:gd name="connsiteY19" fmla="*/ 337302 h 1570988"/>
                    <a:gd name="connsiteX20" fmla="*/ 445224 w 559183"/>
                    <a:gd name="connsiteY20" fmla="*/ 311176 h 1570988"/>
                    <a:gd name="connsiteX21" fmla="*/ 471349 w 559183"/>
                    <a:gd name="connsiteY21" fmla="*/ 285050 h 1570988"/>
                    <a:gd name="connsiteX22" fmla="*/ 488766 w 559183"/>
                    <a:gd name="connsiteY22" fmla="*/ 250216 h 1570988"/>
                    <a:gd name="connsiteX23" fmla="*/ 523601 w 559183"/>
                    <a:gd name="connsiteY23" fmla="*/ 197965 h 1570988"/>
                    <a:gd name="connsiteX24" fmla="*/ 541018 w 559183"/>
                    <a:gd name="connsiteY24" fmla="*/ 171839 h 1570988"/>
                    <a:gd name="connsiteX25" fmla="*/ 558435 w 559183"/>
                    <a:gd name="connsiteY25" fmla="*/ 119587 h 1570988"/>
                    <a:gd name="connsiteX26" fmla="*/ 514756 w 559183"/>
                    <a:gd name="connsiteY26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343647 w 559183"/>
                    <a:gd name="connsiteY9" fmla="*/ 1266805 h 1570988"/>
                    <a:gd name="connsiteX10" fmla="*/ 427806 w 559183"/>
                    <a:gd name="connsiteY10" fmla="*/ 1077530 h 1570988"/>
                    <a:gd name="connsiteX11" fmla="*/ 410389 w 559183"/>
                    <a:gd name="connsiteY11" fmla="*/ 964319 h 1570988"/>
                    <a:gd name="connsiteX12" fmla="*/ 401681 w 559183"/>
                    <a:gd name="connsiteY12" fmla="*/ 868525 h 1570988"/>
                    <a:gd name="connsiteX13" fmla="*/ 375555 w 559183"/>
                    <a:gd name="connsiteY13" fmla="*/ 781439 h 1570988"/>
                    <a:gd name="connsiteX14" fmla="*/ 349429 w 559183"/>
                    <a:gd name="connsiteY14" fmla="*/ 650810 h 1570988"/>
                    <a:gd name="connsiteX15" fmla="*/ 358138 w 559183"/>
                    <a:gd name="connsiteY15" fmla="*/ 494056 h 1570988"/>
                    <a:gd name="connsiteX16" fmla="*/ 392972 w 559183"/>
                    <a:gd name="connsiteY16" fmla="*/ 424387 h 1570988"/>
                    <a:gd name="connsiteX17" fmla="*/ 419098 w 559183"/>
                    <a:gd name="connsiteY17" fmla="*/ 363427 h 1570988"/>
                    <a:gd name="connsiteX18" fmla="*/ 436515 w 559183"/>
                    <a:gd name="connsiteY18" fmla="*/ 337302 h 1570988"/>
                    <a:gd name="connsiteX19" fmla="*/ 445224 w 559183"/>
                    <a:gd name="connsiteY19" fmla="*/ 311176 h 1570988"/>
                    <a:gd name="connsiteX20" fmla="*/ 471349 w 559183"/>
                    <a:gd name="connsiteY20" fmla="*/ 285050 h 1570988"/>
                    <a:gd name="connsiteX21" fmla="*/ 488766 w 559183"/>
                    <a:gd name="connsiteY21" fmla="*/ 250216 h 1570988"/>
                    <a:gd name="connsiteX22" fmla="*/ 523601 w 559183"/>
                    <a:gd name="connsiteY22" fmla="*/ 197965 h 1570988"/>
                    <a:gd name="connsiteX23" fmla="*/ 541018 w 559183"/>
                    <a:gd name="connsiteY23" fmla="*/ 171839 h 1570988"/>
                    <a:gd name="connsiteX24" fmla="*/ 558435 w 559183"/>
                    <a:gd name="connsiteY24" fmla="*/ 119587 h 1570988"/>
                    <a:gd name="connsiteX25" fmla="*/ 514756 w 559183"/>
                    <a:gd name="connsiteY25" fmla="*/ 593 h 1570988"/>
                    <a:gd name="connsiteX0" fmla="*/ 514756 w 559183"/>
                    <a:gd name="connsiteY0" fmla="*/ 593 h 1570553"/>
                    <a:gd name="connsiteX1" fmla="*/ 256764 w 559183"/>
                    <a:gd name="connsiteY1" fmla="*/ 174563 h 1570553"/>
                    <a:gd name="connsiteX2" fmla="*/ 37690 w 559183"/>
                    <a:gd name="connsiteY2" fmla="*/ 366830 h 1570553"/>
                    <a:gd name="connsiteX3" fmla="*/ 43269 w 559183"/>
                    <a:gd name="connsiteY3" fmla="*/ 677889 h 1570553"/>
                    <a:gd name="connsiteX4" fmla="*/ 36941 w 559183"/>
                    <a:gd name="connsiteY4" fmla="*/ 1042900 h 1570553"/>
                    <a:gd name="connsiteX5" fmla="*/ 28232 w 559183"/>
                    <a:gd name="connsiteY5" fmla="*/ 1205437 h 1570553"/>
                    <a:gd name="connsiteX6" fmla="*/ 9251 w 559183"/>
                    <a:gd name="connsiteY6" fmla="*/ 1534526 h 1570553"/>
                    <a:gd name="connsiteX7" fmla="*/ 192675 w 559183"/>
                    <a:gd name="connsiteY7" fmla="*/ 1565210 h 1570553"/>
                    <a:gd name="connsiteX8" fmla="*/ 343033 w 559183"/>
                    <a:gd name="connsiteY8" fmla="*/ 1563646 h 1570553"/>
                    <a:gd name="connsiteX9" fmla="*/ 343647 w 559183"/>
                    <a:gd name="connsiteY9" fmla="*/ 1266805 h 1570553"/>
                    <a:gd name="connsiteX10" fmla="*/ 427806 w 559183"/>
                    <a:gd name="connsiteY10" fmla="*/ 1077530 h 1570553"/>
                    <a:gd name="connsiteX11" fmla="*/ 410389 w 559183"/>
                    <a:gd name="connsiteY11" fmla="*/ 964319 h 1570553"/>
                    <a:gd name="connsiteX12" fmla="*/ 401681 w 559183"/>
                    <a:gd name="connsiteY12" fmla="*/ 868525 h 1570553"/>
                    <a:gd name="connsiteX13" fmla="*/ 375555 w 559183"/>
                    <a:gd name="connsiteY13" fmla="*/ 781439 h 1570553"/>
                    <a:gd name="connsiteX14" fmla="*/ 349429 w 559183"/>
                    <a:gd name="connsiteY14" fmla="*/ 650810 h 1570553"/>
                    <a:gd name="connsiteX15" fmla="*/ 358138 w 559183"/>
                    <a:gd name="connsiteY15" fmla="*/ 494056 h 1570553"/>
                    <a:gd name="connsiteX16" fmla="*/ 392972 w 559183"/>
                    <a:gd name="connsiteY16" fmla="*/ 424387 h 1570553"/>
                    <a:gd name="connsiteX17" fmla="*/ 419098 w 559183"/>
                    <a:gd name="connsiteY17" fmla="*/ 363427 h 1570553"/>
                    <a:gd name="connsiteX18" fmla="*/ 436515 w 559183"/>
                    <a:gd name="connsiteY18" fmla="*/ 337302 h 1570553"/>
                    <a:gd name="connsiteX19" fmla="*/ 445224 w 559183"/>
                    <a:gd name="connsiteY19" fmla="*/ 311176 h 1570553"/>
                    <a:gd name="connsiteX20" fmla="*/ 471349 w 559183"/>
                    <a:gd name="connsiteY20" fmla="*/ 285050 h 1570553"/>
                    <a:gd name="connsiteX21" fmla="*/ 488766 w 559183"/>
                    <a:gd name="connsiteY21" fmla="*/ 250216 h 1570553"/>
                    <a:gd name="connsiteX22" fmla="*/ 523601 w 559183"/>
                    <a:gd name="connsiteY22" fmla="*/ 197965 h 1570553"/>
                    <a:gd name="connsiteX23" fmla="*/ 541018 w 559183"/>
                    <a:gd name="connsiteY23" fmla="*/ 171839 h 1570553"/>
                    <a:gd name="connsiteX24" fmla="*/ 558435 w 559183"/>
                    <a:gd name="connsiteY24" fmla="*/ 119587 h 1570553"/>
                    <a:gd name="connsiteX25" fmla="*/ 514756 w 559183"/>
                    <a:gd name="connsiteY25" fmla="*/ 593 h 1570553"/>
                    <a:gd name="connsiteX0" fmla="*/ 514756 w 558435"/>
                    <a:gd name="connsiteY0" fmla="*/ 593 h 1570553"/>
                    <a:gd name="connsiteX1" fmla="*/ 256764 w 558435"/>
                    <a:gd name="connsiteY1" fmla="*/ 174563 h 1570553"/>
                    <a:gd name="connsiteX2" fmla="*/ 37690 w 558435"/>
                    <a:gd name="connsiteY2" fmla="*/ 366830 h 1570553"/>
                    <a:gd name="connsiteX3" fmla="*/ 43269 w 558435"/>
                    <a:gd name="connsiteY3" fmla="*/ 677889 h 1570553"/>
                    <a:gd name="connsiteX4" fmla="*/ 36941 w 558435"/>
                    <a:gd name="connsiteY4" fmla="*/ 1042900 h 1570553"/>
                    <a:gd name="connsiteX5" fmla="*/ 28232 w 558435"/>
                    <a:gd name="connsiteY5" fmla="*/ 1205437 h 1570553"/>
                    <a:gd name="connsiteX6" fmla="*/ 9251 w 558435"/>
                    <a:gd name="connsiteY6" fmla="*/ 1534526 h 1570553"/>
                    <a:gd name="connsiteX7" fmla="*/ 192675 w 558435"/>
                    <a:gd name="connsiteY7" fmla="*/ 1565210 h 1570553"/>
                    <a:gd name="connsiteX8" fmla="*/ 343033 w 558435"/>
                    <a:gd name="connsiteY8" fmla="*/ 1563646 h 1570553"/>
                    <a:gd name="connsiteX9" fmla="*/ 343647 w 558435"/>
                    <a:gd name="connsiteY9" fmla="*/ 1266805 h 1570553"/>
                    <a:gd name="connsiteX10" fmla="*/ 427806 w 558435"/>
                    <a:gd name="connsiteY10" fmla="*/ 1077530 h 1570553"/>
                    <a:gd name="connsiteX11" fmla="*/ 410389 w 558435"/>
                    <a:gd name="connsiteY11" fmla="*/ 964319 h 1570553"/>
                    <a:gd name="connsiteX12" fmla="*/ 401681 w 558435"/>
                    <a:gd name="connsiteY12" fmla="*/ 868525 h 1570553"/>
                    <a:gd name="connsiteX13" fmla="*/ 375555 w 558435"/>
                    <a:gd name="connsiteY13" fmla="*/ 781439 h 1570553"/>
                    <a:gd name="connsiteX14" fmla="*/ 349429 w 558435"/>
                    <a:gd name="connsiteY14" fmla="*/ 650810 h 1570553"/>
                    <a:gd name="connsiteX15" fmla="*/ 358138 w 558435"/>
                    <a:gd name="connsiteY15" fmla="*/ 494056 h 1570553"/>
                    <a:gd name="connsiteX16" fmla="*/ 392972 w 558435"/>
                    <a:gd name="connsiteY16" fmla="*/ 424387 h 1570553"/>
                    <a:gd name="connsiteX17" fmla="*/ 419098 w 558435"/>
                    <a:gd name="connsiteY17" fmla="*/ 363427 h 1570553"/>
                    <a:gd name="connsiteX18" fmla="*/ 436515 w 558435"/>
                    <a:gd name="connsiteY18" fmla="*/ 337302 h 1570553"/>
                    <a:gd name="connsiteX19" fmla="*/ 445224 w 558435"/>
                    <a:gd name="connsiteY19" fmla="*/ 311176 h 1570553"/>
                    <a:gd name="connsiteX20" fmla="*/ 471349 w 558435"/>
                    <a:gd name="connsiteY20" fmla="*/ 285050 h 1570553"/>
                    <a:gd name="connsiteX21" fmla="*/ 488766 w 558435"/>
                    <a:gd name="connsiteY21" fmla="*/ 250216 h 1570553"/>
                    <a:gd name="connsiteX22" fmla="*/ 523601 w 558435"/>
                    <a:gd name="connsiteY22" fmla="*/ 197965 h 1570553"/>
                    <a:gd name="connsiteX23" fmla="*/ 558435 w 558435"/>
                    <a:gd name="connsiteY23" fmla="*/ 119587 h 1570553"/>
                    <a:gd name="connsiteX24" fmla="*/ 514756 w 558435"/>
                    <a:gd name="connsiteY24" fmla="*/ 593 h 1570553"/>
                    <a:gd name="connsiteX0" fmla="*/ 514756 w 560509"/>
                    <a:gd name="connsiteY0" fmla="*/ 674 h 1570634"/>
                    <a:gd name="connsiteX1" fmla="*/ 256764 w 560509"/>
                    <a:gd name="connsiteY1" fmla="*/ 174644 h 1570634"/>
                    <a:gd name="connsiteX2" fmla="*/ 37690 w 560509"/>
                    <a:gd name="connsiteY2" fmla="*/ 366911 h 1570634"/>
                    <a:gd name="connsiteX3" fmla="*/ 43269 w 560509"/>
                    <a:gd name="connsiteY3" fmla="*/ 677970 h 1570634"/>
                    <a:gd name="connsiteX4" fmla="*/ 36941 w 560509"/>
                    <a:gd name="connsiteY4" fmla="*/ 1042981 h 1570634"/>
                    <a:gd name="connsiteX5" fmla="*/ 28232 w 560509"/>
                    <a:gd name="connsiteY5" fmla="*/ 1205518 h 1570634"/>
                    <a:gd name="connsiteX6" fmla="*/ 9251 w 560509"/>
                    <a:gd name="connsiteY6" fmla="*/ 1534607 h 1570634"/>
                    <a:gd name="connsiteX7" fmla="*/ 192675 w 560509"/>
                    <a:gd name="connsiteY7" fmla="*/ 1565291 h 1570634"/>
                    <a:gd name="connsiteX8" fmla="*/ 343033 w 560509"/>
                    <a:gd name="connsiteY8" fmla="*/ 1563727 h 1570634"/>
                    <a:gd name="connsiteX9" fmla="*/ 343647 w 560509"/>
                    <a:gd name="connsiteY9" fmla="*/ 1266886 h 1570634"/>
                    <a:gd name="connsiteX10" fmla="*/ 427806 w 560509"/>
                    <a:gd name="connsiteY10" fmla="*/ 1077611 h 1570634"/>
                    <a:gd name="connsiteX11" fmla="*/ 410389 w 560509"/>
                    <a:gd name="connsiteY11" fmla="*/ 964400 h 1570634"/>
                    <a:gd name="connsiteX12" fmla="*/ 401681 w 560509"/>
                    <a:gd name="connsiteY12" fmla="*/ 868606 h 1570634"/>
                    <a:gd name="connsiteX13" fmla="*/ 375555 w 560509"/>
                    <a:gd name="connsiteY13" fmla="*/ 781520 h 1570634"/>
                    <a:gd name="connsiteX14" fmla="*/ 349429 w 560509"/>
                    <a:gd name="connsiteY14" fmla="*/ 650891 h 1570634"/>
                    <a:gd name="connsiteX15" fmla="*/ 358138 w 560509"/>
                    <a:gd name="connsiteY15" fmla="*/ 494137 h 1570634"/>
                    <a:gd name="connsiteX16" fmla="*/ 392972 w 560509"/>
                    <a:gd name="connsiteY16" fmla="*/ 424468 h 1570634"/>
                    <a:gd name="connsiteX17" fmla="*/ 419098 w 560509"/>
                    <a:gd name="connsiteY17" fmla="*/ 363508 h 1570634"/>
                    <a:gd name="connsiteX18" fmla="*/ 436515 w 560509"/>
                    <a:gd name="connsiteY18" fmla="*/ 337383 h 1570634"/>
                    <a:gd name="connsiteX19" fmla="*/ 445224 w 560509"/>
                    <a:gd name="connsiteY19" fmla="*/ 311257 h 1570634"/>
                    <a:gd name="connsiteX20" fmla="*/ 471349 w 560509"/>
                    <a:gd name="connsiteY20" fmla="*/ 285131 h 1570634"/>
                    <a:gd name="connsiteX21" fmla="*/ 488766 w 560509"/>
                    <a:gd name="connsiteY21" fmla="*/ 250297 h 1570634"/>
                    <a:gd name="connsiteX22" fmla="*/ 558435 w 560509"/>
                    <a:gd name="connsiteY22" fmla="*/ 119668 h 1570634"/>
                    <a:gd name="connsiteX23" fmla="*/ 514756 w 560509"/>
                    <a:gd name="connsiteY23" fmla="*/ 674 h 1570634"/>
                    <a:gd name="connsiteX0" fmla="*/ 514756 w 561751"/>
                    <a:gd name="connsiteY0" fmla="*/ 717 h 1570677"/>
                    <a:gd name="connsiteX1" fmla="*/ 256764 w 561751"/>
                    <a:gd name="connsiteY1" fmla="*/ 174687 h 1570677"/>
                    <a:gd name="connsiteX2" fmla="*/ 37690 w 561751"/>
                    <a:gd name="connsiteY2" fmla="*/ 366954 h 1570677"/>
                    <a:gd name="connsiteX3" fmla="*/ 43269 w 561751"/>
                    <a:gd name="connsiteY3" fmla="*/ 678013 h 1570677"/>
                    <a:gd name="connsiteX4" fmla="*/ 36941 w 561751"/>
                    <a:gd name="connsiteY4" fmla="*/ 1043024 h 1570677"/>
                    <a:gd name="connsiteX5" fmla="*/ 28232 w 561751"/>
                    <a:gd name="connsiteY5" fmla="*/ 1205561 h 1570677"/>
                    <a:gd name="connsiteX6" fmla="*/ 9251 w 561751"/>
                    <a:gd name="connsiteY6" fmla="*/ 1534650 h 1570677"/>
                    <a:gd name="connsiteX7" fmla="*/ 192675 w 561751"/>
                    <a:gd name="connsiteY7" fmla="*/ 1565334 h 1570677"/>
                    <a:gd name="connsiteX8" fmla="*/ 343033 w 561751"/>
                    <a:gd name="connsiteY8" fmla="*/ 1563770 h 1570677"/>
                    <a:gd name="connsiteX9" fmla="*/ 343647 w 561751"/>
                    <a:gd name="connsiteY9" fmla="*/ 1266929 h 1570677"/>
                    <a:gd name="connsiteX10" fmla="*/ 427806 w 561751"/>
                    <a:gd name="connsiteY10" fmla="*/ 1077654 h 1570677"/>
                    <a:gd name="connsiteX11" fmla="*/ 410389 w 561751"/>
                    <a:gd name="connsiteY11" fmla="*/ 964443 h 1570677"/>
                    <a:gd name="connsiteX12" fmla="*/ 401681 w 561751"/>
                    <a:gd name="connsiteY12" fmla="*/ 868649 h 1570677"/>
                    <a:gd name="connsiteX13" fmla="*/ 375555 w 561751"/>
                    <a:gd name="connsiteY13" fmla="*/ 781563 h 1570677"/>
                    <a:gd name="connsiteX14" fmla="*/ 349429 w 561751"/>
                    <a:gd name="connsiteY14" fmla="*/ 650934 h 1570677"/>
                    <a:gd name="connsiteX15" fmla="*/ 358138 w 561751"/>
                    <a:gd name="connsiteY15" fmla="*/ 494180 h 1570677"/>
                    <a:gd name="connsiteX16" fmla="*/ 392972 w 561751"/>
                    <a:gd name="connsiteY16" fmla="*/ 424511 h 1570677"/>
                    <a:gd name="connsiteX17" fmla="*/ 419098 w 561751"/>
                    <a:gd name="connsiteY17" fmla="*/ 363551 h 1570677"/>
                    <a:gd name="connsiteX18" fmla="*/ 436515 w 561751"/>
                    <a:gd name="connsiteY18" fmla="*/ 337426 h 1570677"/>
                    <a:gd name="connsiteX19" fmla="*/ 445224 w 561751"/>
                    <a:gd name="connsiteY19" fmla="*/ 311300 h 1570677"/>
                    <a:gd name="connsiteX20" fmla="*/ 471349 w 561751"/>
                    <a:gd name="connsiteY20" fmla="*/ 285174 h 1570677"/>
                    <a:gd name="connsiteX21" fmla="*/ 558435 w 561751"/>
                    <a:gd name="connsiteY21" fmla="*/ 119711 h 1570677"/>
                    <a:gd name="connsiteX22" fmla="*/ 514756 w 561751"/>
                    <a:gd name="connsiteY22" fmla="*/ 717 h 1570677"/>
                    <a:gd name="connsiteX0" fmla="*/ 514756 w 563640"/>
                    <a:gd name="connsiteY0" fmla="*/ 753 h 1570713"/>
                    <a:gd name="connsiteX1" fmla="*/ 256764 w 563640"/>
                    <a:gd name="connsiteY1" fmla="*/ 174723 h 1570713"/>
                    <a:gd name="connsiteX2" fmla="*/ 37690 w 563640"/>
                    <a:gd name="connsiteY2" fmla="*/ 366990 h 1570713"/>
                    <a:gd name="connsiteX3" fmla="*/ 43269 w 563640"/>
                    <a:gd name="connsiteY3" fmla="*/ 678049 h 1570713"/>
                    <a:gd name="connsiteX4" fmla="*/ 36941 w 563640"/>
                    <a:gd name="connsiteY4" fmla="*/ 1043060 h 1570713"/>
                    <a:gd name="connsiteX5" fmla="*/ 28232 w 563640"/>
                    <a:gd name="connsiteY5" fmla="*/ 1205597 h 1570713"/>
                    <a:gd name="connsiteX6" fmla="*/ 9251 w 563640"/>
                    <a:gd name="connsiteY6" fmla="*/ 1534686 h 1570713"/>
                    <a:gd name="connsiteX7" fmla="*/ 192675 w 563640"/>
                    <a:gd name="connsiteY7" fmla="*/ 1565370 h 1570713"/>
                    <a:gd name="connsiteX8" fmla="*/ 343033 w 563640"/>
                    <a:gd name="connsiteY8" fmla="*/ 1563806 h 1570713"/>
                    <a:gd name="connsiteX9" fmla="*/ 343647 w 563640"/>
                    <a:gd name="connsiteY9" fmla="*/ 1266965 h 1570713"/>
                    <a:gd name="connsiteX10" fmla="*/ 427806 w 563640"/>
                    <a:gd name="connsiteY10" fmla="*/ 1077690 h 1570713"/>
                    <a:gd name="connsiteX11" fmla="*/ 410389 w 563640"/>
                    <a:gd name="connsiteY11" fmla="*/ 964479 h 1570713"/>
                    <a:gd name="connsiteX12" fmla="*/ 401681 w 563640"/>
                    <a:gd name="connsiteY12" fmla="*/ 868685 h 1570713"/>
                    <a:gd name="connsiteX13" fmla="*/ 375555 w 563640"/>
                    <a:gd name="connsiteY13" fmla="*/ 781599 h 1570713"/>
                    <a:gd name="connsiteX14" fmla="*/ 349429 w 563640"/>
                    <a:gd name="connsiteY14" fmla="*/ 650970 h 1570713"/>
                    <a:gd name="connsiteX15" fmla="*/ 358138 w 563640"/>
                    <a:gd name="connsiteY15" fmla="*/ 494216 h 1570713"/>
                    <a:gd name="connsiteX16" fmla="*/ 392972 w 563640"/>
                    <a:gd name="connsiteY16" fmla="*/ 424547 h 1570713"/>
                    <a:gd name="connsiteX17" fmla="*/ 419098 w 563640"/>
                    <a:gd name="connsiteY17" fmla="*/ 363587 h 1570713"/>
                    <a:gd name="connsiteX18" fmla="*/ 436515 w 563640"/>
                    <a:gd name="connsiteY18" fmla="*/ 337462 h 1570713"/>
                    <a:gd name="connsiteX19" fmla="*/ 445224 w 563640"/>
                    <a:gd name="connsiteY19" fmla="*/ 311336 h 1570713"/>
                    <a:gd name="connsiteX20" fmla="*/ 558435 w 563640"/>
                    <a:gd name="connsiteY20" fmla="*/ 119747 h 1570713"/>
                    <a:gd name="connsiteX21" fmla="*/ 514756 w 563640"/>
                    <a:gd name="connsiteY21" fmla="*/ 753 h 1570713"/>
                    <a:gd name="connsiteX0" fmla="*/ 514756 w 564273"/>
                    <a:gd name="connsiteY0" fmla="*/ 793 h 1570753"/>
                    <a:gd name="connsiteX1" fmla="*/ 256764 w 564273"/>
                    <a:gd name="connsiteY1" fmla="*/ 174763 h 1570753"/>
                    <a:gd name="connsiteX2" fmla="*/ 37690 w 564273"/>
                    <a:gd name="connsiteY2" fmla="*/ 367030 h 1570753"/>
                    <a:gd name="connsiteX3" fmla="*/ 43269 w 564273"/>
                    <a:gd name="connsiteY3" fmla="*/ 678089 h 1570753"/>
                    <a:gd name="connsiteX4" fmla="*/ 36941 w 564273"/>
                    <a:gd name="connsiteY4" fmla="*/ 1043100 h 1570753"/>
                    <a:gd name="connsiteX5" fmla="*/ 28232 w 564273"/>
                    <a:gd name="connsiteY5" fmla="*/ 1205637 h 1570753"/>
                    <a:gd name="connsiteX6" fmla="*/ 9251 w 564273"/>
                    <a:gd name="connsiteY6" fmla="*/ 1534726 h 1570753"/>
                    <a:gd name="connsiteX7" fmla="*/ 192675 w 564273"/>
                    <a:gd name="connsiteY7" fmla="*/ 1565410 h 1570753"/>
                    <a:gd name="connsiteX8" fmla="*/ 343033 w 564273"/>
                    <a:gd name="connsiteY8" fmla="*/ 1563846 h 1570753"/>
                    <a:gd name="connsiteX9" fmla="*/ 343647 w 564273"/>
                    <a:gd name="connsiteY9" fmla="*/ 1267005 h 1570753"/>
                    <a:gd name="connsiteX10" fmla="*/ 427806 w 564273"/>
                    <a:gd name="connsiteY10" fmla="*/ 1077730 h 1570753"/>
                    <a:gd name="connsiteX11" fmla="*/ 410389 w 564273"/>
                    <a:gd name="connsiteY11" fmla="*/ 964519 h 1570753"/>
                    <a:gd name="connsiteX12" fmla="*/ 401681 w 564273"/>
                    <a:gd name="connsiteY12" fmla="*/ 868725 h 1570753"/>
                    <a:gd name="connsiteX13" fmla="*/ 375555 w 564273"/>
                    <a:gd name="connsiteY13" fmla="*/ 781639 h 1570753"/>
                    <a:gd name="connsiteX14" fmla="*/ 349429 w 564273"/>
                    <a:gd name="connsiteY14" fmla="*/ 651010 h 1570753"/>
                    <a:gd name="connsiteX15" fmla="*/ 358138 w 564273"/>
                    <a:gd name="connsiteY15" fmla="*/ 494256 h 1570753"/>
                    <a:gd name="connsiteX16" fmla="*/ 392972 w 564273"/>
                    <a:gd name="connsiteY16" fmla="*/ 424587 h 1570753"/>
                    <a:gd name="connsiteX17" fmla="*/ 419098 w 564273"/>
                    <a:gd name="connsiteY17" fmla="*/ 363627 h 1570753"/>
                    <a:gd name="connsiteX18" fmla="*/ 436515 w 564273"/>
                    <a:gd name="connsiteY18" fmla="*/ 337502 h 1570753"/>
                    <a:gd name="connsiteX19" fmla="*/ 558435 w 564273"/>
                    <a:gd name="connsiteY19" fmla="*/ 119787 h 1570753"/>
                    <a:gd name="connsiteX20" fmla="*/ 514756 w 564273"/>
                    <a:gd name="connsiteY20" fmla="*/ 793 h 1570753"/>
                    <a:gd name="connsiteX0" fmla="*/ 514756 w 565543"/>
                    <a:gd name="connsiteY0" fmla="*/ 838 h 1570798"/>
                    <a:gd name="connsiteX1" fmla="*/ 256764 w 565543"/>
                    <a:gd name="connsiteY1" fmla="*/ 174808 h 1570798"/>
                    <a:gd name="connsiteX2" fmla="*/ 37690 w 565543"/>
                    <a:gd name="connsiteY2" fmla="*/ 367075 h 1570798"/>
                    <a:gd name="connsiteX3" fmla="*/ 43269 w 565543"/>
                    <a:gd name="connsiteY3" fmla="*/ 678134 h 1570798"/>
                    <a:gd name="connsiteX4" fmla="*/ 36941 w 565543"/>
                    <a:gd name="connsiteY4" fmla="*/ 1043145 h 1570798"/>
                    <a:gd name="connsiteX5" fmla="*/ 28232 w 565543"/>
                    <a:gd name="connsiteY5" fmla="*/ 1205682 h 1570798"/>
                    <a:gd name="connsiteX6" fmla="*/ 9251 w 565543"/>
                    <a:gd name="connsiteY6" fmla="*/ 1534771 h 1570798"/>
                    <a:gd name="connsiteX7" fmla="*/ 192675 w 565543"/>
                    <a:gd name="connsiteY7" fmla="*/ 1565455 h 1570798"/>
                    <a:gd name="connsiteX8" fmla="*/ 343033 w 565543"/>
                    <a:gd name="connsiteY8" fmla="*/ 1563891 h 1570798"/>
                    <a:gd name="connsiteX9" fmla="*/ 343647 w 565543"/>
                    <a:gd name="connsiteY9" fmla="*/ 1267050 h 1570798"/>
                    <a:gd name="connsiteX10" fmla="*/ 427806 w 565543"/>
                    <a:gd name="connsiteY10" fmla="*/ 1077775 h 1570798"/>
                    <a:gd name="connsiteX11" fmla="*/ 410389 w 565543"/>
                    <a:gd name="connsiteY11" fmla="*/ 964564 h 1570798"/>
                    <a:gd name="connsiteX12" fmla="*/ 401681 w 565543"/>
                    <a:gd name="connsiteY12" fmla="*/ 868770 h 1570798"/>
                    <a:gd name="connsiteX13" fmla="*/ 375555 w 565543"/>
                    <a:gd name="connsiteY13" fmla="*/ 781684 h 1570798"/>
                    <a:gd name="connsiteX14" fmla="*/ 349429 w 565543"/>
                    <a:gd name="connsiteY14" fmla="*/ 651055 h 1570798"/>
                    <a:gd name="connsiteX15" fmla="*/ 358138 w 565543"/>
                    <a:gd name="connsiteY15" fmla="*/ 494301 h 1570798"/>
                    <a:gd name="connsiteX16" fmla="*/ 392972 w 565543"/>
                    <a:gd name="connsiteY16" fmla="*/ 424632 h 1570798"/>
                    <a:gd name="connsiteX17" fmla="*/ 419098 w 565543"/>
                    <a:gd name="connsiteY17" fmla="*/ 363672 h 1570798"/>
                    <a:gd name="connsiteX18" fmla="*/ 558435 w 565543"/>
                    <a:gd name="connsiteY18" fmla="*/ 119832 h 1570798"/>
                    <a:gd name="connsiteX19" fmla="*/ 514756 w 565543"/>
                    <a:gd name="connsiteY19" fmla="*/ 838 h 1570798"/>
                    <a:gd name="connsiteX0" fmla="*/ 514756 w 565717"/>
                    <a:gd name="connsiteY0" fmla="*/ 798 h 1570758"/>
                    <a:gd name="connsiteX1" fmla="*/ 256764 w 565717"/>
                    <a:gd name="connsiteY1" fmla="*/ 174768 h 1570758"/>
                    <a:gd name="connsiteX2" fmla="*/ 37690 w 565717"/>
                    <a:gd name="connsiteY2" fmla="*/ 367035 h 1570758"/>
                    <a:gd name="connsiteX3" fmla="*/ 43269 w 565717"/>
                    <a:gd name="connsiteY3" fmla="*/ 678094 h 1570758"/>
                    <a:gd name="connsiteX4" fmla="*/ 36941 w 565717"/>
                    <a:gd name="connsiteY4" fmla="*/ 1043105 h 1570758"/>
                    <a:gd name="connsiteX5" fmla="*/ 28232 w 565717"/>
                    <a:gd name="connsiteY5" fmla="*/ 1205642 h 1570758"/>
                    <a:gd name="connsiteX6" fmla="*/ 9251 w 565717"/>
                    <a:gd name="connsiteY6" fmla="*/ 1534731 h 1570758"/>
                    <a:gd name="connsiteX7" fmla="*/ 192675 w 565717"/>
                    <a:gd name="connsiteY7" fmla="*/ 1565415 h 1570758"/>
                    <a:gd name="connsiteX8" fmla="*/ 343033 w 565717"/>
                    <a:gd name="connsiteY8" fmla="*/ 1563851 h 1570758"/>
                    <a:gd name="connsiteX9" fmla="*/ 343647 w 565717"/>
                    <a:gd name="connsiteY9" fmla="*/ 1267010 h 1570758"/>
                    <a:gd name="connsiteX10" fmla="*/ 427806 w 565717"/>
                    <a:gd name="connsiteY10" fmla="*/ 1077735 h 1570758"/>
                    <a:gd name="connsiteX11" fmla="*/ 410389 w 565717"/>
                    <a:gd name="connsiteY11" fmla="*/ 964524 h 1570758"/>
                    <a:gd name="connsiteX12" fmla="*/ 401681 w 565717"/>
                    <a:gd name="connsiteY12" fmla="*/ 868730 h 1570758"/>
                    <a:gd name="connsiteX13" fmla="*/ 375555 w 565717"/>
                    <a:gd name="connsiteY13" fmla="*/ 781644 h 1570758"/>
                    <a:gd name="connsiteX14" fmla="*/ 349429 w 565717"/>
                    <a:gd name="connsiteY14" fmla="*/ 651015 h 1570758"/>
                    <a:gd name="connsiteX15" fmla="*/ 358138 w 565717"/>
                    <a:gd name="connsiteY15" fmla="*/ 494261 h 1570758"/>
                    <a:gd name="connsiteX16" fmla="*/ 392972 w 565717"/>
                    <a:gd name="connsiteY16" fmla="*/ 424592 h 1570758"/>
                    <a:gd name="connsiteX17" fmla="*/ 416717 w 565717"/>
                    <a:gd name="connsiteY17" fmla="*/ 339820 h 1570758"/>
                    <a:gd name="connsiteX18" fmla="*/ 558435 w 565717"/>
                    <a:gd name="connsiteY18" fmla="*/ 119792 h 1570758"/>
                    <a:gd name="connsiteX19" fmla="*/ 514756 w 565717"/>
                    <a:gd name="connsiteY19" fmla="*/ 798 h 1570758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49429 w 554669"/>
                    <a:gd name="connsiteY14" fmla="*/ 651413 h 1571156"/>
                    <a:gd name="connsiteX15" fmla="*/ 358138 w 554669"/>
                    <a:gd name="connsiteY15" fmla="*/ 494659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49429 w 554669"/>
                    <a:gd name="connsiteY14" fmla="*/ 651413 h 1571156"/>
                    <a:gd name="connsiteX15" fmla="*/ 391475 w 554669"/>
                    <a:gd name="connsiteY15" fmla="*/ 497040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406579 w 554669"/>
                    <a:gd name="connsiteY14" fmla="*/ 658556 h 1571156"/>
                    <a:gd name="connsiteX15" fmla="*/ 391475 w 554669"/>
                    <a:gd name="connsiteY15" fmla="*/ 497040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91475 w 554669"/>
                    <a:gd name="connsiteY14" fmla="*/ 497040 h 1571156"/>
                    <a:gd name="connsiteX15" fmla="*/ 392972 w 554669"/>
                    <a:gd name="connsiteY15" fmla="*/ 424990 h 1571156"/>
                    <a:gd name="connsiteX16" fmla="*/ 416717 w 554669"/>
                    <a:gd name="connsiteY16" fmla="*/ 340218 h 1571156"/>
                    <a:gd name="connsiteX17" fmla="*/ 544147 w 554669"/>
                    <a:gd name="connsiteY17" fmla="*/ 110665 h 1571156"/>
                    <a:gd name="connsiteX18" fmla="*/ 514756 w 554669"/>
                    <a:gd name="connsiteY18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91475 w 554669"/>
                    <a:gd name="connsiteY13" fmla="*/ 497040 h 1571156"/>
                    <a:gd name="connsiteX14" fmla="*/ 392972 w 554669"/>
                    <a:gd name="connsiteY14" fmla="*/ 424990 h 1571156"/>
                    <a:gd name="connsiteX15" fmla="*/ 416717 w 554669"/>
                    <a:gd name="connsiteY15" fmla="*/ 340218 h 1571156"/>
                    <a:gd name="connsiteX16" fmla="*/ 544147 w 554669"/>
                    <a:gd name="connsiteY16" fmla="*/ 110665 h 1571156"/>
                    <a:gd name="connsiteX17" fmla="*/ 514756 w 554669"/>
                    <a:gd name="connsiteY17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391475 w 554669"/>
                    <a:gd name="connsiteY12" fmla="*/ 497040 h 1571156"/>
                    <a:gd name="connsiteX13" fmla="*/ 392972 w 554669"/>
                    <a:gd name="connsiteY13" fmla="*/ 424990 h 1571156"/>
                    <a:gd name="connsiteX14" fmla="*/ 416717 w 554669"/>
                    <a:gd name="connsiteY14" fmla="*/ 340218 h 1571156"/>
                    <a:gd name="connsiteX15" fmla="*/ 544147 w 554669"/>
                    <a:gd name="connsiteY15" fmla="*/ 110665 h 1571156"/>
                    <a:gd name="connsiteX16" fmla="*/ 514756 w 554669"/>
                    <a:gd name="connsiteY16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5151 w 554669"/>
                    <a:gd name="connsiteY11" fmla="*/ 714891 h 1571156"/>
                    <a:gd name="connsiteX12" fmla="*/ 391475 w 554669"/>
                    <a:gd name="connsiteY12" fmla="*/ 497040 h 1571156"/>
                    <a:gd name="connsiteX13" fmla="*/ 392972 w 554669"/>
                    <a:gd name="connsiteY13" fmla="*/ 424990 h 1571156"/>
                    <a:gd name="connsiteX14" fmla="*/ 416717 w 554669"/>
                    <a:gd name="connsiteY14" fmla="*/ 340218 h 1571156"/>
                    <a:gd name="connsiteX15" fmla="*/ 544147 w 554669"/>
                    <a:gd name="connsiteY15" fmla="*/ 110665 h 1571156"/>
                    <a:gd name="connsiteX16" fmla="*/ 514756 w 554669"/>
                    <a:gd name="connsiteY16" fmla="*/ 1196 h 1571156"/>
                    <a:gd name="connsiteX0" fmla="*/ 653856 w 693769"/>
                    <a:gd name="connsiteY0" fmla="*/ 1196 h 1571156"/>
                    <a:gd name="connsiteX1" fmla="*/ 395864 w 693769"/>
                    <a:gd name="connsiteY1" fmla="*/ 175166 h 1571156"/>
                    <a:gd name="connsiteX2" fmla="*/ 176790 w 693769"/>
                    <a:gd name="connsiteY2" fmla="*/ 367433 h 1571156"/>
                    <a:gd name="connsiteX3" fmla="*/ 182369 w 693769"/>
                    <a:gd name="connsiteY3" fmla="*/ 678492 h 1571156"/>
                    <a:gd name="connsiteX4" fmla="*/ 176041 w 693769"/>
                    <a:gd name="connsiteY4" fmla="*/ 1043503 h 1571156"/>
                    <a:gd name="connsiteX5" fmla="*/ 167332 w 693769"/>
                    <a:gd name="connsiteY5" fmla="*/ 1206040 h 1571156"/>
                    <a:gd name="connsiteX6" fmla="*/ 3095 w 693769"/>
                    <a:gd name="connsiteY6" fmla="*/ 1535129 h 1571156"/>
                    <a:gd name="connsiteX7" fmla="*/ 331775 w 693769"/>
                    <a:gd name="connsiteY7" fmla="*/ 1565813 h 1571156"/>
                    <a:gd name="connsiteX8" fmla="*/ 482133 w 693769"/>
                    <a:gd name="connsiteY8" fmla="*/ 1564249 h 1571156"/>
                    <a:gd name="connsiteX9" fmla="*/ 482747 w 693769"/>
                    <a:gd name="connsiteY9" fmla="*/ 1267408 h 1571156"/>
                    <a:gd name="connsiteX10" fmla="*/ 566906 w 693769"/>
                    <a:gd name="connsiteY10" fmla="*/ 1078133 h 1571156"/>
                    <a:gd name="connsiteX11" fmla="*/ 554251 w 693769"/>
                    <a:gd name="connsiteY11" fmla="*/ 714891 h 1571156"/>
                    <a:gd name="connsiteX12" fmla="*/ 530575 w 693769"/>
                    <a:gd name="connsiteY12" fmla="*/ 497040 h 1571156"/>
                    <a:gd name="connsiteX13" fmla="*/ 532072 w 693769"/>
                    <a:gd name="connsiteY13" fmla="*/ 424990 h 1571156"/>
                    <a:gd name="connsiteX14" fmla="*/ 555817 w 693769"/>
                    <a:gd name="connsiteY14" fmla="*/ 340218 h 1571156"/>
                    <a:gd name="connsiteX15" fmla="*/ 683247 w 693769"/>
                    <a:gd name="connsiteY15" fmla="*/ 110665 h 1571156"/>
                    <a:gd name="connsiteX16" fmla="*/ 653856 w 693769"/>
                    <a:gd name="connsiteY16" fmla="*/ 1196 h 1571156"/>
                    <a:gd name="connsiteX0" fmla="*/ 655560 w 695473"/>
                    <a:gd name="connsiteY0" fmla="*/ 1196 h 1571003"/>
                    <a:gd name="connsiteX1" fmla="*/ 397568 w 695473"/>
                    <a:gd name="connsiteY1" fmla="*/ 175166 h 1571003"/>
                    <a:gd name="connsiteX2" fmla="*/ 178494 w 695473"/>
                    <a:gd name="connsiteY2" fmla="*/ 367433 h 1571003"/>
                    <a:gd name="connsiteX3" fmla="*/ 184073 w 695473"/>
                    <a:gd name="connsiteY3" fmla="*/ 678492 h 1571003"/>
                    <a:gd name="connsiteX4" fmla="*/ 177745 w 695473"/>
                    <a:gd name="connsiteY4" fmla="*/ 1043503 h 1571003"/>
                    <a:gd name="connsiteX5" fmla="*/ 140461 w 695473"/>
                    <a:gd name="connsiteY5" fmla="*/ 1208421 h 1571003"/>
                    <a:gd name="connsiteX6" fmla="*/ 4799 w 695473"/>
                    <a:gd name="connsiteY6" fmla="*/ 1535129 h 1571003"/>
                    <a:gd name="connsiteX7" fmla="*/ 333479 w 695473"/>
                    <a:gd name="connsiteY7" fmla="*/ 1565813 h 1571003"/>
                    <a:gd name="connsiteX8" fmla="*/ 483837 w 695473"/>
                    <a:gd name="connsiteY8" fmla="*/ 1564249 h 1571003"/>
                    <a:gd name="connsiteX9" fmla="*/ 484451 w 695473"/>
                    <a:gd name="connsiteY9" fmla="*/ 1267408 h 1571003"/>
                    <a:gd name="connsiteX10" fmla="*/ 568610 w 695473"/>
                    <a:gd name="connsiteY10" fmla="*/ 1078133 h 1571003"/>
                    <a:gd name="connsiteX11" fmla="*/ 555955 w 695473"/>
                    <a:gd name="connsiteY11" fmla="*/ 714891 h 1571003"/>
                    <a:gd name="connsiteX12" fmla="*/ 532279 w 695473"/>
                    <a:gd name="connsiteY12" fmla="*/ 497040 h 1571003"/>
                    <a:gd name="connsiteX13" fmla="*/ 533776 w 695473"/>
                    <a:gd name="connsiteY13" fmla="*/ 424990 h 1571003"/>
                    <a:gd name="connsiteX14" fmla="*/ 557521 w 695473"/>
                    <a:gd name="connsiteY14" fmla="*/ 340218 h 1571003"/>
                    <a:gd name="connsiteX15" fmla="*/ 684951 w 695473"/>
                    <a:gd name="connsiteY15" fmla="*/ 110665 h 1571003"/>
                    <a:gd name="connsiteX16" fmla="*/ 655560 w 695473"/>
                    <a:gd name="connsiteY16" fmla="*/ 1196 h 1571003"/>
                    <a:gd name="connsiteX0" fmla="*/ 650782 w 690695"/>
                    <a:gd name="connsiteY0" fmla="*/ 1196 h 1618499"/>
                    <a:gd name="connsiteX1" fmla="*/ 392790 w 690695"/>
                    <a:gd name="connsiteY1" fmla="*/ 175166 h 1618499"/>
                    <a:gd name="connsiteX2" fmla="*/ 173716 w 690695"/>
                    <a:gd name="connsiteY2" fmla="*/ 367433 h 1618499"/>
                    <a:gd name="connsiteX3" fmla="*/ 179295 w 690695"/>
                    <a:gd name="connsiteY3" fmla="*/ 678492 h 1618499"/>
                    <a:gd name="connsiteX4" fmla="*/ 172967 w 690695"/>
                    <a:gd name="connsiteY4" fmla="*/ 1043503 h 1618499"/>
                    <a:gd name="connsiteX5" fmla="*/ 135683 w 690695"/>
                    <a:gd name="connsiteY5" fmla="*/ 1208421 h 1618499"/>
                    <a:gd name="connsiteX6" fmla="*/ 21 w 690695"/>
                    <a:gd name="connsiteY6" fmla="*/ 1535129 h 1618499"/>
                    <a:gd name="connsiteX7" fmla="*/ 128676 w 690695"/>
                    <a:gd name="connsiteY7" fmla="*/ 1618201 h 1618499"/>
                    <a:gd name="connsiteX8" fmla="*/ 479059 w 690695"/>
                    <a:gd name="connsiteY8" fmla="*/ 1564249 h 1618499"/>
                    <a:gd name="connsiteX9" fmla="*/ 479673 w 690695"/>
                    <a:gd name="connsiteY9" fmla="*/ 1267408 h 1618499"/>
                    <a:gd name="connsiteX10" fmla="*/ 563832 w 690695"/>
                    <a:gd name="connsiteY10" fmla="*/ 1078133 h 1618499"/>
                    <a:gd name="connsiteX11" fmla="*/ 551177 w 690695"/>
                    <a:gd name="connsiteY11" fmla="*/ 714891 h 1618499"/>
                    <a:gd name="connsiteX12" fmla="*/ 527501 w 690695"/>
                    <a:gd name="connsiteY12" fmla="*/ 497040 h 1618499"/>
                    <a:gd name="connsiteX13" fmla="*/ 528998 w 690695"/>
                    <a:gd name="connsiteY13" fmla="*/ 424990 h 1618499"/>
                    <a:gd name="connsiteX14" fmla="*/ 552743 w 690695"/>
                    <a:gd name="connsiteY14" fmla="*/ 340218 h 1618499"/>
                    <a:gd name="connsiteX15" fmla="*/ 680173 w 690695"/>
                    <a:gd name="connsiteY15" fmla="*/ 110665 h 1618499"/>
                    <a:gd name="connsiteX16" fmla="*/ 650782 w 690695"/>
                    <a:gd name="connsiteY16" fmla="*/ 1196 h 1618499"/>
                    <a:gd name="connsiteX0" fmla="*/ 662785 w 702698"/>
                    <a:gd name="connsiteY0" fmla="*/ 1196 h 1590356"/>
                    <a:gd name="connsiteX1" fmla="*/ 404793 w 702698"/>
                    <a:gd name="connsiteY1" fmla="*/ 175166 h 1590356"/>
                    <a:gd name="connsiteX2" fmla="*/ 185719 w 702698"/>
                    <a:gd name="connsiteY2" fmla="*/ 367433 h 1590356"/>
                    <a:gd name="connsiteX3" fmla="*/ 191298 w 702698"/>
                    <a:gd name="connsiteY3" fmla="*/ 678492 h 1590356"/>
                    <a:gd name="connsiteX4" fmla="*/ 184970 w 702698"/>
                    <a:gd name="connsiteY4" fmla="*/ 1043503 h 1590356"/>
                    <a:gd name="connsiteX5" fmla="*/ 147686 w 702698"/>
                    <a:gd name="connsiteY5" fmla="*/ 1208421 h 1590356"/>
                    <a:gd name="connsiteX6" fmla="*/ 12024 w 702698"/>
                    <a:gd name="connsiteY6" fmla="*/ 1535129 h 1590356"/>
                    <a:gd name="connsiteX7" fmla="*/ 491062 w 702698"/>
                    <a:gd name="connsiteY7" fmla="*/ 1564249 h 1590356"/>
                    <a:gd name="connsiteX8" fmla="*/ 491676 w 702698"/>
                    <a:gd name="connsiteY8" fmla="*/ 1267408 h 1590356"/>
                    <a:gd name="connsiteX9" fmla="*/ 575835 w 702698"/>
                    <a:gd name="connsiteY9" fmla="*/ 1078133 h 1590356"/>
                    <a:gd name="connsiteX10" fmla="*/ 563180 w 702698"/>
                    <a:gd name="connsiteY10" fmla="*/ 714891 h 1590356"/>
                    <a:gd name="connsiteX11" fmla="*/ 539504 w 702698"/>
                    <a:gd name="connsiteY11" fmla="*/ 497040 h 1590356"/>
                    <a:gd name="connsiteX12" fmla="*/ 541001 w 702698"/>
                    <a:gd name="connsiteY12" fmla="*/ 424990 h 1590356"/>
                    <a:gd name="connsiteX13" fmla="*/ 564746 w 702698"/>
                    <a:gd name="connsiteY13" fmla="*/ 340218 h 1590356"/>
                    <a:gd name="connsiteX14" fmla="*/ 692176 w 702698"/>
                    <a:gd name="connsiteY14" fmla="*/ 110665 h 1590356"/>
                    <a:gd name="connsiteX15" fmla="*/ 662785 w 702698"/>
                    <a:gd name="connsiteY15" fmla="*/ 1196 h 1590356"/>
                    <a:gd name="connsiteX0" fmla="*/ 659016 w 698929"/>
                    <a:gd name="connsiteY0" fmla="*/ 1196 h 1630227"/>
                    <a:gd name="connsiteX1" fmla="*/ 401024 w 698929"/>
                    <a:gd name="connsiteY1" fmla="*/ 175166 h 1630227"/>
                    <a:gd name="connsiteX2" fmla="*/ 181950 w 698929"/>
                    <a:gd name="connsiteY2" fmla="*/ 367433 h 1630227"/>
                    <a:gd name="connsiteX3" fmla="*/ 187529 w 698929"/>
                    <a:gd name="connsiteY3" fmla="*/ 678492 h 1630227"/>
                    <a:gd name="connsiteX4" fmla="*/ 181201 w 698929"/>
                    <a:gd name="connsiteY4" fmla="*/ 1043503 h 1630227"/>
                    <a:gd name="connsiteX5" fmla="*/ 143917 w 698929"/>
                    <a:gd name="connsiteY5" fmla="*/ 1208421 h 1630227"/>
                    <a:gd name="connsiteX6" fmla="*/ 8255 w 698929"/>
                    <a:gd name="connsiteY6" fmla="*/ 1535129 h 1630227"/>
                    <a:gd name="connsiteX7" fmla="*/ 413474 w 698929"/>
                    <a:gd name="connsiteY7" fmla="*/ 1614255 h 1630227"/>
                    <a:gd name="connsiteX8" fmla="*/ 487907 w 698929"/>
                    <a:gd name="connsiteY8" fmla="*/ 1267408 h 1630227"/>
                    <a:gd name="connsiteX9" fmla="*/ 572066 w 698929"/>
                    <a:gd name="connsiteY9" fmla="*/ 1078133 h 1630227"/>
                    <a:gd name="connsiteX10" fmla="*/ 559411 w 698929"/>
                    <a:gd name="connsiteY10" fmla="*/ 714891 h 1630227"/>
                    <a:gd name="connsiteX11" fmla="*/ 535735 w 698929"/>
                    <a:gd name="connsiteY11" fmla="*/ 497040 h 1630227"/>
                    <a:gd name="connsiteX12" fmla="*/ 537232 w 698929"/>
                    <a:gd name="connsiteY12" fmla="*/ 424990 h 1630227"/>
                    <a:gd name="connsiteX13" fmla="*/ 560977 w 698929"/>
                    <a:gd name="connsiteY13" fmla="*/ 340218 h 1630227"/>
                    <a:gd name="connsiteX14" fmla="*/ 688407 w 698929"/>
                    <a:gd name="connsiteY14" fmla="*/ 110665 h 1630227"/>
                    <a:gd name="connsiteX15" fmla="*/ 659016 w 698929"/>
                    <a:gd name="connsiteY15" fmla="*/ 1196 h 1630227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25184 w 836206"/>
                    <a:gd name="connsiteY8" fmla="*/ 1267408 h 1641084"/>
                    <a:gd name="connsiteX9" fmla="*/ 709343 w 836206"/>
                    <a:gd name="connsiteY9" fmla="*/ 1078133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09343 w 836206"/>
                    <a:gd name="connsiteY9" fmla="*/ 1078133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35536 w 836206"/>
                    <a:gd name="connsiteY9" fmla="*/ 992408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35536 w 836206"/>
                    <a:gd name="connsiteY9" fmla="*/ 992408 h 1641084"/>
                    <a:gd name="connsiteX10" fmla="*/ 689544 w 836206"/>
                    <a:gd name="connsiteY10" fmla="*/ 669647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7579 w 837492"/>
                    <a:gd name="connsiteY0" fmla="*/ 1196 h 1641314"/>
                    <a:gd name="connsiteX1" fmla="*/ 539587 w 837492"/>
                    <a:gd name="connsiteY1" fmla="*/ 175166 h 1641314"/>
                    <a:gd name="connsiteX2" fmla="*/ 320513 w 837492"/>
                    <a:gd name="connsiteY2" fmla="*/ 367433 h 1641314"/>
                    <a:gd name="connsiteX3" fmla="*/ 326092 w 837492"/>
                    <a:gd name="connsiteY3" fmla="*/ 678492 h 1641314"/>
                    <a:gd name="connsiteX4" fmla="*/ 319764 w 837492"/>
                    <a:gd name="connsiteY4" fmla="*/ 1043503 h 1641314"/>
                    <a:gd name="connsiteX5" fmla="*/ 258667 w 837492"/>
                    <a:gd name="connsiteY5" fmla="*/ 1203658 h 1641314"/>
                    <a:gd name="connsiteX6" fmla="*/ 6325 w 837492"/>
                    <a:gd name="connsiteY6" fmla="*/ 1580373 h 1641314"/>
                    <a:gd name="connsiteX7" fmla="*/ 552037 w 837492"/>
                    <a:gd name="connsiteY7" fmla="*/ 1614255 h 1641314"/>
                    <a:gd name="connsiteX8" fmla="*/ 669332 w 837492"/>
                    <a:gd name="connsiteY8" fmla="*/ 1276933 h 1641314"/>
                    <a:gd name="connsiteX9" fmla="*/ 736822 w 837492"/>
                    <a:gd name="connsiteY9" fmla="*/ 992408 h 1641314"/>
                    <a:gd name="connsiteX10" fmla="*/ 690830 w 837492"/>
                    <a:gd name="connsiteY10" fmla="*/ 669647 h 1641314"/>
                    <a:gd name="connsiteX11" fmla="*/ 674298 w 837492"/>
                    <a:gd name="connsiteY11" fmla="*/ 497040 h 1641314"/>
                    <a:gd name="connsiteX12" fmla="*/ 675795 w 837492"/>
                    <a:gd name="connsiteY12" fmla="*/ 424990 h 1641314"/>
                    <a:gd name="connsiteX13" fmla="*/ 699540 w 837492"/>
                    <a:gd name="connsiteY13" fmla="*/ 340218 h 1641314"/>
                    <a:gd name="connsiteX14" fmla="*/ 826970 w 837492"/>
                    <a:gd name="connsiteY14" fmla="*/ 110665 h 1641314"/>
                    <a:gd name="connsiteX15" fmla="*/ 797579 w 837492"/>
                    <a:gd name="connsiteY15" fmla="*/ 1196 h 1641314"/>
                    <a:gd name="connsiteX0" fmla="*/ 713982 w 753895"/>
                    <a:gd name="connsiteY0" fmla="*/ 1196 h 1650425"/>
                    <a:gd name="connsiteX1" fmla="*/ 455990 w 753895"/>
                    <a:gd name="connsiteY1" fmla="*/ 175166 h 1650425"/>
                    <a:gd name="connsiteX2" fmla="*/ 236916 w 753895"/>
                    <a:gd name="connsiteY2" fmla="*/ 367433 h 1650425"/>
                    <a:gd name="connsiteX3" fmla="*/ 242495 w 753895"/>
                    <a:gd name="connsiteY3" fmla="*/ 678492 h 1650425"/>
                    <a:gd name="connsiteX4" fmla="*/ 236167 w 753895"/>
                    <a:gd name="connsiteY4" fmla="*/ 1043503 h 1650425"/>
                    <a:gd name="connsiteX5" fmla="*/ 175070 w 753895"/>
                    <a:gd name="connsiteY5" fmla="*/ 1203658 h 1650425"/>
                    <a:gd name="connsiteX6" fmla="*/ 8453 w 753895"/>
                    <a:gd name="connsiteY6" fmla="*/ 1601804 h 1650425"/>
                    <a:gd name="connsiteX7" fmla="*/ 468440 w 753895"/>
                    <a:gd name="connsiteY7" fmla="*/ 1614255 h 1650425"/>
                    <a:gd name="connsiteX8" fmla="*/ 585735 w 753895"/>
                    <a:gd name="connsiteY8" fmla="*/ 1276933 h 1650425"/>
                    <a:gd name="connsiteX9" fmla="*/ 653225 w 753895"/>
                    <a:gd name="connsiteY9" fmla="*/ 992408 h 1650425"/>
                    <a:gd name="connsiteX10" fmla="*/ 607233 w 753895"/>
                    <a:gd name="connsiteY10" fmla="*/ 669647 h 1650425"/>
                    <a:gd name="connsiteX11" fmla="*/ 590701 w 753895"/>
                    <a:gd name="connsiteY11" fmla="*/ 497040 h 1650425"/>
                    <a:gd name="connsiteX12" fmla="*/ 592198 w 753895"/>
                    <a:gd name="connsiteY12" fmla="*/ 424990 h 1650425"/>
                    <a:gd name="connsiteX13" fmla="*/ 615943 w 753895"/>
                    <a:gd name="connsiteY13" fmla="*/ 340218 h 1650425"/>
                    <a:gd name="connsiteX14" fmla="*/ 743373 w 753895"/>
                    <a:gd name="connsiteY14" fmla="*/ 110665 h 1650425"/>
                    <a:gd name="connsiteX15" fmla="*/ 713982 w 753895"/>
                    <a:gd name="connsiteY15" fmla="*/ 1196 h 1650425"/>
                    <a:gd name="connsiteX0" fmla="*/ 717338 w 757251"/>
                    <a:gd name="connsiteY0" fmla="*/ 1196 h 1651788"/>
                    <a:gd name="connsiteX1" fmla="*/ 459346 w 757251"/>
                    <a:gd name="connsiteY1" fmla="*/ 175166 h 1651788"/>
                    <a:gd name="connsiteX2" fmla="*/ 240272 w 757251"/>
                    <a:gd name="connsiteY2" fmla="*/ 367433 h 1651788"/>
                    <a:gd name="connsiteX3" fmla="*/ 245851 w 757251"/>
                    <a:gd name="connsiteY3" fmla="*/ 678492 h 1651788"/>
                    <a:gd name="connsiteX4" fmla="*/ 239523 w 757251"/>
                    <a:gd name="connsiteY4" fmla="*/ 1043503 h 1651788"/>
                    <a:gd name="connsiteX5" fmla="*/ 178426 w 757251"/>
                    <a:gd name="connsiteY5" fmla="*/ 1203658 h 1651788"/>
                    <a:gd name="connsiteX6" fmla="*/ 11809 w 757251"/>
                    <a:gd name="connsiteY6" fmla="*/ 1601804 h 1651788"/>
                    <a:gd name="connsiteX7" fmla="*/ 540852 w 757251"/>
                    <a:gd name="connsiteY7" fmla="*/ 1616637 h 1651788"/>
                    <a:gd name="connsiteX8" fmla="*/ 589091 w 757251"/>
                    <a:gd name="connsiteY8" fmla="*/ 1276933 h 1651788"/>
                    <a:gd name="connsiteX9" fmla="*/ 656581 w 757251"/>
                    <a:gd name="connsiteY9" fmla="*/ 992408 h 1651788"/>
                    <a:gd name="connsiteX10" fmla="*/ 610589 w 757251"/>
                    <a:gd name="connsiteY10" fmla="*/ 669647 h 1651788"/>
                    <a:gd name="connsiteX11" fmla="*/ 594057 w 757251"/>
                    <a:gd name="connsiteY11" fmla="*/ 497040 h 1651788"/>
                    <a:gd name="connsiteX12" fmla="*/ 595554 w 757251"/>
                    <a:gd name="connsiteY12" fmla="*/ 424990 h 1651788"/>
                    <a:gd name="connsiteX13" fmla="*/ 619299 w 757251"/>
                    <a:gd name="connsiteY13" fmla="*/ 340218 h 1651788"/>
                    <a:gd name="connsiteX14" fmla="*/ 746729 w 757251"/>
                    <a:gd name="connsiteY14" fmla="*/ 110665 h 1651788"/>
                    <a:gd name="connsiteX15" fmla="*/ 717338 w 757251"/>
                    <a:gd name="connsiteY15" fmla="*/ 1196 h 1651788"/>
                    <a:gd name="connsiteX0" fmla="*/ 715105 w 755018"/>
                    <a:gd name="connsiteY0" fmla="*/ 1196 h 1651788"/>
                    <a:gd name="connsiteX1" fmla="*/ 457113 w 755018"/>
                    <a:gd name="connsiteY1" fmla="*/ 175166 h 1651788"/>
                    <a:gd name="connsiteX2" fmla="*/ 238039 w 755018"/>
                    <a:gd name="connsiteY2" fmla="*/ 367433 h 1651788"/>
                    <a:gd name="connsiteX3" fmla="*/ 243618 w 755018"/>
                    <a:gd name="connsiteY3" fmla="*/ 678492 h 1651788"/>
                    <a:gd name="connsiteX4" fmla="*/ 237290 w 755018"/>
                    <a:gd name="connsiteY4" fmla="*/ 1043503 h 1651788"/>
                    <a:gd name="connsiteX5" fmla="*/ 176193 w 755018"/>
                    <a:gd name="connsiteY5" fmla="*/ 1203658 h 1651788"/>
                    <a:gd name="connsiteX6" fmla="*/ 9576 w 755018"/>
                    <a:gd name="connsiteY6" fmla="*/ 1601804 h 1651788"/>
                    <a:gd name="connsiteX7" fmla="*/ 493375 w 755018"/>
                    <a:gd name="connsiteY7" fmla="*/ 1616637 h 1651788"/>
                    <a:gd name="connsiteX8" fmla="*/ 586858 w 755018"/>
                    <a:gd name="connsiteY8" fmla="*/ 1276933 h 1651788"/>
                    <a:gd name="connsiteX9" fmla="*/ 654348 w 755018"/>
                    <a:gd name="connsiteY9" fmla="*/ 992408 h 1651788"/>
                    <a:gd name="connsiteX10" fmla="*/ 608356 w 755018"/>
                    <a:gd name="connsiteY10" fmla="*/ 669647 h 1651788"/>
                    <a:gd name="connsiteX11" fmla="*/ 591824 w 755018"/>
                    <a:gd name="connsiteY11" fmla="*/ 497040 h 1651788"/>
                    <a:gd name="connsiteX12" fmla="*/ 593321 w 755018"/>
                    <a:gd name="connsiteY12" fmla="*/ 424990 h 1651788"/>
                    <a:gd name="connsiteX13" fmla="*/ 617066 w 755018"/>
                    <a:gd name="connsiteY13" fmla="*/ 340218 h 1651788"/>
                    <a:gd name="connsiteX14" fmla="*/ 744496 w 755018"/>
                    <a:gd name="connsiteY14" fmla="*/ 110665 h 1651788"/>
                    <a:gd name="connsiteX15" fmla="*/ 715105 w 755018"/>
                    <a:gd name="connsiteY15" fmla="*/ 1196 h 1651788"/>
                    <a:gd name="connsiteX0" fmla="*/ 715105 w 755238"/>
                    <a:gd name="connsiteY0" fmla="*/ 1121 h 1651713"/>
                    <a:gd name="connsiteX1" fmla="*/ 452350 w 755238"/>
                    <a:gd name="connsiteY1" fmla="*/ 172709 h 1651713"/>
                    <a:gd name="connsiteX2" fmla="*/ 238039 w 755238"/>
                    <a:gd name="connsiteY2" fmla="*/ 367358 h 1651713"/>
                    <a:gd name="connsiteX3" fmla="*/ 243618 w 755238"/>
                    <a:gd name="connsiteY3" fmla="*/ 678417 h 1651713"/>
                    <a:gd name="connsiteX4" fmla="*/ 237290 w 755238"/>
                    <a:gd name="connsiteY4" fmla="*/ 1043428 h 1651713"/>
                    <a:gd name="connsiteX5" fmla="*/ 176193 w 755238"/>
                    <a:gd name="connsiteY5" fmla="*/ 1203583 h 1651713"/>
                    <a:gd name="connsiteX6" fmla="*/ 9576 w 755238"/>
                    <a:gd name="connsiteY6" fmla="*/ 1601729 h 1651713"/>
                    <a:gd name="connsiteX7" fmla="*/ 493375 w 755238"/>
                    <a:gd name="connsiteY7" fmla="*/ 1616562 h 1651713"/>
                    <a:gd name="connsiteX8" fmla="*/ 586858 w 755238"/>
                    <a:gd name="connsiteY8" fmla="*/ 1276858 h 1651713"/>
                    <a:gd name="connsiteX9" fmla="*/ 654348 w 755238"/>
                    <a:gd name="connsiteY9" fmla="*/ 992333 h 1651713"/>
                    <a:gd name="connsiteX10" fmla="*/ 608356 w 755238"/>
                    <a:gd name="connsiteY10" fmla="*/ 669572 h 1651713"/>
                    <a:gd name="connsiteX11" fmla="*/ 591824 w 755238"/>
                    <a:gd name="connsiteY11" fmla="*/ 496965 h 1651713"/>
                    <a:gd name="connsiteX12" fmla="*/ 593321 w 755238"/>
                    <a:gd name="connsiteY12" fmla="*/ 424915 h 1651713"/>
                    <a:gd name="connsiteX13" fmla="*/ 617066 w 755238"/>
                    <a:gd name="connsiteY13" fmla="*/ 340143 h 1651713"/>
                    <a:gd name="connsiteX14" fmla="*/ 744496 w 755238"/>
                    <a:gd name="connsiteY14" fmla="*/ 110590 h 1651713"/>
                    <a:gd name="connsiteX15" fmla="*/ 715105 w 755238"/>
                    <a:gd name="connsiteY15" fmla="*/ 1121 h 1651713"/>
                    <a:gd name="connsiteX0" fmla="*/ 715105 w 755238"/>
                    <a:gd name="connsiteY0" fmla="*/ 1121 h 1651713"/>
                    <a:gd name="connsiteX1" fmla="*/ 452350 w 755238"/>
                    <a:gd name="connsiteY1" fmla="*/ 172709 h 1651713"/>
                    <a:gd name="connsiteX2" fmla="*/ 238039 w 755238"/>
                    <a:gd name="connsiteY2" fmla="*/ 367358 h 1651713"/>
                    <a:gd name="connsiteX3" fmla="*/ 243618 w 755238"/>
                    <a:gd name="connsiteY3" fmla="*/ 678417 h 1651713"/>
                    <a:gd name="connsiteX4" fmla="*/ 237290 w 755238"/>
                    <a:gd name="connsiteY4" fmla="*/ 1043428 h 1651713"/>
                    <a:gd name="connsiteX5" fmla="*/ 176193 w 755238"/>
                    <a:gd name="connsiteY5" fmla="*/ 1203583 h 1651713"/>
                    <a:gd name="connsiteX6" fmla="*/ 9576 w 755238"/>
                    <a:gd name="connsiteY6" fmla="*/ 1601729 h 1651713"/>
                    <a:gd name="connsiteX7" fmla="*/ 493375 w 755238"/>
                    <a:gd name="connsiteY7" fmla="*/ 1616562 h 1651713"/>
                    <a:gd name="connsiteX8" fmla="*/ 586858 w 755238"/>
                    <a:gd name="connsiteY8" fmla="*/ 1276858 h 1651713"/>
                    <a:gd name="connsiteX9" fmla="*/ 654348 w 755238"/>
                    <a:gd name="connsiteY9" fmla="*/ 992333 h 1651713"/>
                    <a:gd name="connsiteX10" fmla="*/ 608356 w 755238"/>
                    <a:gd name="connsiteY10" fmla="*/ 669572 h 1651713"/>
                    <a:gd name="connsiteX11" fmla="*/ 591824 w 755238"/>
                    <a:gd name="connsiteY11" fmla="*/ 496965 h 1651713"/>
                    <a:gd name="connsiteX12" fmla="*/ 593321 w 755238"/>
                    <a:gd name="connsiteY12" fmla="*/ 424915 h 1651713"/>
                    <a:gd name="connsiteX13" fmla="*/ 617066 w 755238"/>
                    <a:gd name="connsiteY13" fmla="*/ 340143 h 1651713"/>
                    <a:gd name="connsiteX14" fmla="*/ 744496 w 755238"/>
                    <a:gd name="connsiteY14" fmla="*/ 110590 h 1651713"/>
                    <a:gd name="connsiteX15" fmla="*/ 715105 w 755238"/>
                    <a:gd name="connsiteY15" fmla="*/ 1121 h 1651713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19868 w 757327"/>
                    <a:gd name="connsiteY0" fmla="*/ 1036 h 1658772"/>
                    <a:gd name="connsiteX1" fmla="*/ 452350 w 757327"/>
                    <a:gd name="connsiteY1" fmla="*/ 179768 h 1658772"/>
                    <a:gd name="connsiteX2" fmla="*/ 240420 w 757327"/>
                    <a:gd name="connsiteY2" fmla="*/ 357748 h 1658772"/>
                    <a:gd name="connsiteX3" fmla="*/ 243618 w 757327"/>
                    <a:gd name="connsiteY3" fmla="*/ 685476 h 1658772"/>
                    <a:gd name="connsiteX4" fmla="*/ 237290 w 757327"/>
                    <a:gd name="connsiteY4" fmla="*/ 1050487 h 1658772"/>
                    <a:gd name="connsiteX5" fmla="*/ 176193 w 757327"/>
                    <a:gd name="connsiteY5" fmla="*/ 1210642 h 1658772"/>
                    <a:gd name="connsiteX6" fmla="*/ 9576 w 757327"/>
                    <a:gd name="connsiteY6" fmla="*/ 1608788 h 1658772"/>
                    <a:gd name="connsiteX7" fmla="*/ 493375 w 757327"/>
                    <a:gd name="connsiteY7" fmla="*/ 1623621 h 1658772"/>
                    <a:gd name="connsiteX8" fmla="*/ 586858 w 757327"/>
                    <a:gd name="connsiteY8" fmla="*/ 1283917 h 1658772"/>
                    <a:gd name="connsiteX9" fmla="*/ 654348 w 757327"/>
                    <a:gd name="connsiteY9" fmla="*/ 999392 h 1658772"/>
                    <a:gd name="connsiteX10" fmla="*/ 608356 w 757327"/>
                    <a:gd name="connsiteY10" fmla="*/ 676631 h 1658772"/>
                    <a:gd name="connsiteX11" fmla="*/ 591824 w 757327"/>
                    <a:gd name="connsiteY11" fmla="*/ 504024 h 1658772"/>
                    <a:gd name="connsiteX12" fmla="*/ 593321 w 757327"/>
                    <a:gd name="connsiteY12" fmla="*/ 431974 h 1658772"/>
                    <a:gd name="connsiteX13" fmla="*/ 617066 w 757327"/>
                    <a:gd name="connsiteY13" fmla="*/ 347202 h 1658772"/>
                    <a:gd name="connsiteX14" fmla="*/ 744496 w 757327"/>
                    <a:gd name="connsiteY14" fmla="*/ 117649 h 1658772"/>
                    <a:gd name="connsiteX15" fmla="*/ 719868 w 757327"/>
                    <a:gd name="connsiteY15" fmla="*/ 1036 h 1658772"/>
                    <a:gd name="connsiteX0" fmla="*/ 719868 w 744414"/>
                    <a:gd name="connsiteY0" fmla="*/ 848 h 1658584"/>
                    <a:gd name="connsiteX1" fmla="*/ 452350 w 744414"/>
                    <a:gd name="connsiteY1" fmla="*/ 179580 h 1658584"/>
                    <a:gd name="connsiteX2" fmla="*/ 240420 w 744414"/>
                    <a:gd name="connsiteY2" fmla="*/ 357560 h 1658584"/>
                    <a:gd name="connsiteX3" fmla="*/ 243618 w 744414"/>
                    <a:gd name="connsiteY3" fmla="*/ 685288 h 1658584"/>
                    <a:gd name="connsiteX4" fmla="*/ 237290 w 744414"/>
                    <a:gd name="connsiteY4" fmla="*/ 1050299 h 1658584"/>
                    <a:gd name="connsiteX5" fmla="*/ 176193 w 744414"/>
                    <a:gd name="connsiteY5" fmla="*/ 1210454 h 1658584"/>
                    <a:gd name="connsiteX6" fmla="*/ 9576 w 744414"/>
                    <a:gd name="connsiteY6" fmla="*/ 1608600 h 1658584"/>
                    <a:gd name="connsiteX7" fmla="*/ 493375 w 744414"/>
                    <a:gd name="connsiteY7" fmla="*/ 1623433 h 1658584"/>
                    <a:gd name="connsiteX8" fmla="*/ 586858 w 744414"/>
                    <a:gd name="connsiteY8" fmla="*/ 1283729 h 1658584"/>
                    <a:gd name="connsiteX9" fmla="*/ 654348 w 744414"/>
                    <a:gd name="connsiteY9" fmla="*/ 999204 h 1658584"/>
                    <a:gd name="connsiteX10" fmla="*/ 608356 w 744414"/>
                    <a:gd name="connsiteY10" fmla="*/ 676443 h 1658584"/>
                    <a:gd name="connsiteX11" fmla="*/ 591824 w 744414"/>
                    <a:gd name="connsiteY11" fmla="*/ 503836 h 1658584"/>
                    <a:gd name="connsiteX12" fmla="*/ 593321 w 744414"/>
                    <a:gd name="connsiteY12" fmla="*/ 431786 h 1658584"/>
                    <a:gd name="connsiteX13" fmla="*/ 617066 w 744414"/>
                    <a:gd name="connsiteY13" fmla="*/ 347014 h 1658584"/>
                    <a:gd name="connsiteX14" fmla="*/ 720683 w 744414"/>
                    <a:gd name="connsiteY14" fmla="*/ 122224 h 1658584"/>
                    <a:gd name="connsiteX15" fmla="*/ 719868 w 744414"/>
                    <a:gd name="connsiteY15" fmla="*/ 848 h 1658584"/>
                    <a:gd name="connsiteX0" fmla="*/ 719868 w 737605"/>
                    <a:gd name="connsiteY0" fmla="*/ 618 h 1658354"/>
                    <a:gd name="connsiteX1" fmla="*/ 452350 w 737605"/>
                    <a:gd name="connsiteY1" fmla="*/ 179350 h 1658354"/>
                    <a:gd name="connsiteX2" fmla="*/ 240420 w 737605"/>
                    <a:gd name="connsiteY2" fmla="*/ 357330 h 1658354"/>
                    <a:gd name="connsiteX3" fmla="*/ 243618 w 737605"/>
                    <a:gd name="connsiteY3" fmla="*/ 685058 h 1658354"/>
                    <a:gd name="connsiteX4" fmla="*/ 237290 w 737605"/>
                    <a:gd name="connsiteY4" fmla="*/ 1050069 h 1658354"/>
                    <a:gd name="connsiteX5" fmla="*/ 176193 w 737605"/>
                    <a:gd name="connsiteY5" fmla="*/ 1210224 h 1658354"/>
                    <a:gd name="connsiteX6" fmla="*/ 9576 w 737605"/>
                    <a:gd name="connsiteY6" fmla="*/ 1608370 h 1658354"/>
                    <a:gd name="connsiteX7" fmla="*/ 493375 w 737605"/>
                    <a:gd name="connsiteY7" fmla="*/ 1623203 h 1658354"/>
                    <a:gd name="connsiteX8" fmla="*/ 586858 w 737605"/>
                    <a:gd name="connsiteY8" fmla="*/ 1283499 h 1658354"/>
                    <a:gd name="connsiteX9" fmla="*/ 654348 w 737605"/>
                    <a:gd name="connsiteY9" fmla="*/ 998974 h 1658354"/>
                    <a:gd name="connsiteX10" fmla="*/ 608356 w 737605"/>
                    <a:gd name="connsiteY10" fmla="*/ 676213 h 1658354"/>
                    <a:gd name="connsiteX11" fmla="*/ 591824 w 737605"/>
                    <a:gd name="connsiteY11" fmla="*/ 503606 h 1658354"/>
                    <a:gd name="connsiteX12" fmla="*/ 593321 w 737605"/>
                    <a:gd name="connsiteY12" fmla="*/ 431556 h 1658354"/>
                    <a:gd name="connsiteX13" fmla="*/ 617066 w 737605"/>
                    <a:gd name="connsiteY13" fmla="*/ 346784 h 1658354"/>
                    <a:gd name="connsiteX14" fmla="*/ 720683 w 737605"/>
                    <a:gd name="connsiteY14" fmla="*/ 121994 h 1658354"/>
                    <a:gd name="connsiteX15" fmla="*/ 719868 w 737605"/>
                    <a:gd name="connsiteY15" fmla="*/ 618 h 1658354"/>
                    <a:gd name="connsiteX0" fmla="*/ 719868 w 724108"/>
                    <a:gd name="connsiteY0" fmla="*/ 7357 h 1665093"/>
                    <a:gd name="connsiteX1" fmla="*/ 452350 w 724108"/>
                    <a:gd name="connsiteY1" fmla="*/ 186089 h 1665093"/>
                    <a:gd name="connsiteX2" fmla="*/ 240420 w 724108"/>
                    <a:gd name="connsiteY2" fmla="*/ 364069 h 1665093"/>
                    <a:gd name="connsiteX3" fmla="*/ 243618 w 724108"/>
                    <a:gd name="connsiteY3" fmla="*/ 691797 h 1665093"/>
                    <a:gd name="connsiteX4" fmla="*/ 237290 w 724108"/>
                    <a:gd name="connsiteY4" fmla="*/ 1056808 h 1665093"/>
                    <a:gd name="connsiteX5" fmla="*/ 176193 w 724108"/>
                    <a:gd name="connsiteY5" fmla="*/ 1216963 h 1665093"/>
                    <a:gd name="connsiteX6" fmla="*/ 9576 w 724108"/>
                    <a:gd name="connsiteY6" fmla="*/ 1615109 h 1665093"/>
                    <a:gd name="connsiteX7" fmla="*/ 493375 w 724108"/>
                    <a:gd name="connsiteY7" fmla="*/ 1629942 h 1665093"/>
                    <a:gd name="connsiteX8" fmla="*/ 586858 w 724108"/>
                    <a:gd name="connsiteY8" fmla="*/ 1290238 h 1665093"/>
                    <a:gd name="connsiteX9" fmla="*/ 654348 w 724108"/>
                    <a:gd name="connsiteY9" fmla="*/ 1005713 h 1665093"/>
                    <a:gd name="connsiteX10" fmla="*/ 608356 w 724108"/>
                    <a:gd name="connsiteY10" fmla="*/ 682952 h 1665093"/>
                    <a:gd name="connsiteX11" fmla="*/ 591824 w 724108"/>
                    <a:gd name="connsiteY11" fmla="*/ 510345 h 1665093"/>
                    <a:gd name="connsiteX12" fmla="*/ 593321 w 724108"/>
                    <a:gd name="connsiteY12" fmla="*/ 438295 h 1665093"/>
                    <a:gd name="connsiteX13" fmla="*/ 617066 w 724108"/>
                    <a:gd name="connsiteY13" fmla="*/ 353523 h 1665093"/>
                    <a:gd name="connsiteX14" fmla="*/ 720683 w 724108"/>
                    <a:gd name="connsiteY14" fmla="*/ 128733 h 1665093"/>
                    <a:gd name="connsiteX15" fmla="*/ 719868 w 724108"/>
                    <a:gd name="connsiteY15" fmla="*/ 7357 h 1665093"/>
                    <a:gd name="connsiteX0" fmla="*/ 719868 w 815338"/>
                    <a:gd name="connsiteY0" fmla="*/ 7357 h 1665093"/>
                    <a:gd name="connsiteX1" fmla="*/ 452350 w 815338"/>
                    <a:gd name="connsiteY1" fmla="*/ 186089 h 1665093"/>
                    <a:gd name="connsiteX2" fmla="*/ 240420 w 815338"/>
                    <a:gd name="connsiteY2" fmla="*/ 364069 h 1665093"/>
                    <a:gd name="connsiteX3" fmla="*/ 243618 w 815338"/>
                    <a:gd name="connsiteY3" fmla="*/ 691797 h 1665093"/>
                    <a:gd name="connsiteX4" fmla="*/ 237290 w 815338"/>
                    <a:gd name="connsiteY4" fmla="*/ 1056808 h 1665093"/>
                    <a:gd name="connsiteX5" fmla="*/ 176193 w 815338"/>
                    <a:gd name="connsiteY5" fmla="*/ 1216963 h 1665093"/>
                    <a:gd name="connsiteX6" fmla="*/ 9576 w 815338"/>
                    <a:gd name="connsiteY6" fmla="*/ 1615109 h 1665093"/>
                    <a:gd name="connsiteX7" fmla="*/ 493375 w 815338"/>
                    <a:gd name="connsiteY7" fmla="*/ 1629942 h 1665093"/>
                    <a:gd name="connsiteX8" fmla="*/ 586858 w 815338"/>
                    <a:gd name="connsiteY8" fmla="*/ 1290238 h 1665093"/>
                    <a:gd name="connsiteX9" fmla="*/ 654348 w 815338"/>
                    <a:gd name="connsiteY9" fmla="*/ 1005713 h 1665093"/>
                    <a:gd name="connsiteX10" fmla="*/ 608356 w 815338"/>
                    <a:gd name="connsiteY10" fmla="*/ 682952 h 1665093"/>
                    <a:gd name="connsiteX11" fmla="*/ 591824 w 815338"/>
                    <a:gd name="connsiteY11" fmla="*/ 510345 h 1665093"/>
                    <a:gd name="connsiteX12" fmla="*/ 593321 w 815338"/>
                    <a:gd name="connsiteY12" fmla="*/ 438295 h 1665093"/>
                    <a:gd name="connsiteX13" fmla="*/ 812328 w 815338"/>
                    <a:gd name="connsiteY13" fmla="*/ 132067 h 1665093"/>
                    <a:gd name="connsiteX14" fmla="*/ 720683 w 815338"/>
                    <a:gd name="connsiteY14" fmla="*/ 128733 h 1665093"/>
                    <a:gd name="connsiteX15" fmla="*/ 719868 w 815338"/>
                    <a:gd name="connsiteY15" fmla="*/ 7357 h 1665093"/>
                    <a:gd name="connsiteX0" fmla="*/ 719868 w 871499"/>
                    <a:gd name="connsiteY0" fmla="*/ 7357 h 1665093"/>
                    <a:gd name="connsiteX1" fmla="*/ 452350 w 871499"/>
                    <a:gd name="connsiteY1" fmla="*/ 186089 h 1665093"/>
                    <a:gd name="connsiteX2" fmla="*/ 240420 w 871499"/>
                    <a:gd name="connsiteY2" fmla="*/ 364069 h 1665093"/>
                    <a:gd name="connsiteX3" fmla="*/ 243618 w 871499"/>
                    <a:gd name="connsiteY3" fmla="*/ 691797 h 1665093"/>
                    <a:gd name="connsiteX4" fmla="*/ 237290 w 871499"/>
                    <a:gd name="connsiteY4" fmla="*/ 1056808 h 1665093"/>
                    <a:gd name="connsiteX5" fmla="*/ 176193 w 871499"/>
                    <a:gd name="connsiteY5" fmla="*/ 1216963 h 1665093"/>
                    <a:gd name="connsiteX6" fmla="*/ 9576 w 871499"/>
                    <a:gd name="connsiteY6" fmla="*/ 1615109 h 1665093"/>
                    <a:gd name="connsiteX7" fmla="*/ 493375 w 871499"/>
                    <a:gd name="connsiteY7" fmla="*/ 1629942 h 1665093"/>
                    <a:gd name="connsiteX8" fmla="*/ 586858 w 871499"/>
                    <a:gd name="connsiteY8" fmla="*/ 1290238 h 1665093"/>
                    <a:gd name="connsiteX9" fmla="*/ 654348 w 871499"/>
                    <a:gd name="connsiteY9" fmla="*/ 1005713 h 1665093"/>
                    <a:gd name="connsiteX10" fmla="*/ 608356 w 871499"/>
                    <a:gd name="connsiteY10" fmla="*/ 682952 h 1665093"/>
                    <a:gd name="connsiteX11" fmla="*/ 591824 w 871499"/>
                    <a:gd name="connsiteY11" fmla="*/ 510345 h 1665093"/>
                    <a:gd name="connsiteX12" fmla="*/ 860021 w 871499"/>
                    <a:gd name="connsiteY12" fmla="*/ 378764 h 1665093"/>
                    <a:gd name="connsiteX13" fmla="*/ 812328 w 871499"/>
                    <a:gd name="connsiteY13" fmla="*/ 132067 h 1665093"/>
                    <a:gd name="connsiteX14" fmla="*/ 720683 w 871499"/>
                    <a:gd name="connsiteY14" fmla="*/ 128733 h 1665093"/>
                    <a:gd name="connsiteX15" fmla="*/ 719868 w 871499"/>
                    <a:gd name="connsiteY15" fmla="*/ 7357 h 1665093"/>
                    <a:gd name="connsiteX0" fmla="*/ 719868 w 881647"/>
                    <a:gd name="connsiteY0" fmla="*/ 7357 h 1665093"/>
                    <a:gd name="connsiteX1" fmla="*/ 452350 w 881647"/>
                    <a:gd name="connsiteY1" fmla="*/ 186089 h 1665093"/>
                    <a:gd name="connsiteX2" fmla="*/ 240420 w 881647"/>
                    <a:gd name="connsiteY2" fmla="*/ 364069 h 1665093"/>
                    <a:gd name="connsiteX3" fmla="*/ 243618 w 881647"/>
                    <a:gd name="connsiteY3" fmla="*/ 691797 h 1665093"/>
                    <a:gd name="connsiteX4" fmla="*/ 237290 w 881647"/>
                    <a:gd name="connsiteY4" fmla="*/ 1056808 h 1665093"/>
                    <a:gd name="connsiteX5" fmla="*/ 176193 w 881647"/>
                    <a:gd name="connsiteY5" fmla="*/ 1216963 h 1665093"/>
                    <a:gd name="connsiteX6" fmla="*/ 9576 w 881647"/>
                    <a:gd name="connsiteY6" fmla="*/ 1615109 h 1665093"/>
                    <a:gd name="connsiteX7" fmla="*/ 493375 w 881647"/>
                    <a:gd name="connsiteY7" fmla="*/ 1629942 h 1665093"/>
                    <a:gd name="connsiteX8" fmla="*/ 586858 w 881647"/>
                    <a:gd name="connsiteY8" fmla="*/ 1290238 h 1665093"/>
                    <a:gd name="connsiteX9" fmla="*/ 654348 w 881647"/>
                    <a:gd name="connsiteY9" fmla="*/ 1005713 h 1665093"/>
                    <a:gd name="connsiteX10" fmla="*/ 608356 w 881647"/>
                    <a:gd name="connsiteY10" fmla="*/ 682952 h 1665093"/>
                    <a:gd name="connsiteX11" fmla="*/ 591824 w 881647"/>
                    <a:gd name="connsiteY11" fmla="*/ 510345 h 1665093"/>
                    <a:gd name="connsiteX12" fmla="*/ 860021 w 881647"/>
                    <a:gd name="connsiteY12" fmla="*/ 378764 h 1665093"/>
                    <a:gd name="connsiteX13" fmla="*/ 812328 w 881647"/>
                    <a:gd name="connsiteY13" fmla="*/ 132067 h 1665093"/>
                    <a:gd name="connsiteX14" fmla="*/ 720683 w 881647"/>
                    <a:gd name="connsiteY14" fmla="*/ 128733 h 1665093"/>
                    <a:gd name="connsiteX15" fmla="*/ 719868 w 881647"/>
                    <a:gd name="connsiteY15" fmla="*/ 7357 h 1665093"/>
                    <a:gd name="connsiteX0" fmla="*/ 719868 w 882602"/>
                    <a:gd name="connsiteY0" fmla="*/ 7357 h 1665093"/>
                    <a:gd name="connsiteX1" fmla="*/ 452350 w 882602"/>
                    <a:gd name="connsiteY1" fmla="*/ 186089 h 1665093"/>
                    <a:gd name="connsiteX2" fmla="*/ 240420 w 882602"/>
                    <a:gd name="connsiteY2" fmla="*/ 364069 h 1665093"/>
                    <a:gd name="connsiteX3" fmla="*/ 243618 w 882602"/>
                    <a:gd name="connsiteY3" fmla="*/ 691797 h 1665093"/>
                    <a:gd name="connsiteX4" fmla="*/ 237290 w 882602"/>
                    <a:gd name="connsiteY4" fmla="*/ 1056808 h 1665093"/>
                    <a:gd name="connsiteX5" fmla="*/ 176193 w 882602"/>
                    <a:gd name="connsiteY5" fmla="*/ 1216963 h 1665093"/>
                    <a:gd name="connsiteX6" fmla="*/ 9576 w 882602"/>
                    <a:gd name="connsiteY6" fmla="*/ 1615109 h 1665093"/>
                    <a:gd name="connsiteX7" fmla="*/ 493375 w 882602"/>
                    <a:gd name="connsiteY7" fmla="*/ 1629942 h 1665093"/>
                    <a:gd name="connsiteX8" fmla="*/ 586858 w 882602"/>
                    <a:gd name="connsiteY8" fmla="*/ 1290238 h 1665093"/>
                    <a:gd name="connsiteX9" fmla="*/ 654348 w 882602"/>
                    <a:gd name="connsiteY9" fmla="*/ 1005713 h 1665093"/>
                    <a:gd name="connsiteX10" fmla="*/ 608356 w 882602"/>
                    <a:gd name="connsiteY10" fmla="*/ 682952 h 1665093"/>
                    <a:gd name="connsiteX11" fmla="*/ 591824 w 882602"/>
                    <a:gd name="connsiteY11" fmla="*/ 510345 h 1665093"/>
                    <a:gd name="connsiteX12" fmla="*/ 860021 w 882602"/>
                    <a:gd name="connsiteY12" fmla="*/ 378764 h 1665093"/>
                    <a:gd name="connsiteX13" fmla="*/ 814709 w 882602"/>
                    <a:gd name="connsiteY13" fmla="*/ 113017 h 1665093"/>
                    <a:gd name="connsiteX14" fmla="*/ 720683 w 882602"/>
                    <a:gd name="connsiteY14" fmla="*/ 128733 h 1665093"/>
                    <a:gd name="connsiteX15" fmla="*/ 719868 w 882602"/>
                    <a:gd name="connsiteY15" fmla="*/ 7357 h 1665093"/>
                    <a:gd name="connsiteX0" fmla="*/ 719868 w 882602"/>
                    <a:gd name="connsiteY0" fmla="*/ 7357 h 1665093"/>
                    <a:gd name="connsiteX1" fmla="*/ 452350 w 882602"/>
                    <a:gd name="connsiteY1" fmla="*/ 186089 h 1665093"/>
                    <a:gd name="connsiteX2" fmla="*/ 240420 w 882602"/>
                    <a:gd name="connsiteY2" fmla="*/ 364069 h 1665093"/>
                    <a:gd name="connsiteX3" fmla="*/ 243618 w 882602"/>
                    <a:gd name="connsiteY3" fmla="*/ 691797 h 1665093"/>
                    <a:gd name="connsiteX4" fmla="*/ 237290 w 882602"/>
                    <a:gd name="connsiteY4" fmla="*/ 1056808 h 1665093"/>
                    <a:gd name="connsiteX5" fmla="*/ 176193 w 882602"/>
                    <a:gd name="connsiteY5" fmla="*/ 1216963 h 1665093"/>
                    <a:gd name="connsiteX6" fmla="*/ 9576 w 882602"/>
                    <a:gd name="connsiteY6" fmla="*/ 1615109 h 1665093"/>
                    <a:gd name="connsiteX7" fmla="*/ 493375 w 882602"/>
                    <a:gd name="connsiteY7" fmla="*/ 1629942 h 1665093"/>
                    <a:gd name="connsiteX8" fmla="*/ 586858 w 882602"/>
                    <a:gd name="connsiteY8" fmla="*/ 1290238 h 1665093"/>
                    <a:gd name="connsiteX9" fmla="*/ 654348 w 882602"/>
                    <a:gd name="connsiteY9" fmla="*/ 1005713 h 1665093"/>
                    <a:gd name="connsiteX10" fmla="*/ 608356 w 882602"/>
                    <a:gd name="connsiteY10" fmla="*/ 682952 h 1665093"/>
                    <a:gd name="connsiteX11" fmla="*/ 591824 w 882602"/>
                    <a:gd name="connsiteY11" fmla="*/ 510345 h 1665093"/>
                    <a:gd name="connsiteX12" fmla="*/ 860021 w 882602"/>
                    <a:gd name="connsiteY12" fmla="*/ 378764 h 1665093"/>
                    <a:gd name="connsiteX13" fmla="*/ 814709 w 882602"/>
                    <a:gd name="connsiteY13" fmla="*/ 113017 h 1665093"/>
                    <a:gd name="connsiteX14" fmla="*/ 720683 w 882602"/>
                    <a:gd name="connsiteY14" fmla="*/ 128733 h 1665093"/>
                    <a:gd name="connsiteX15" fmla="*/ 719868 w 882602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654348 w 868043"/>
                    <a:gd name="connsiteY9" fmla="*/ 1005713 h 1665093"/>
                    <a:gd name="connsiteX10" fmla="*/ 608356 w 868043"/>
                    <a:gd name="connsiteY10" fmla="*/ 682952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654348 w 868043"/>
                    <a:gd name="connsiteY9" fmla="*/ 1005713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1627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1627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4008 w 868043"/>
                    <a:gd name="connsiteY8" fmla="*/ 1311670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4008 w 868043"/>
                    <a:gd name="connsiteY8" fmla="*/ 1311670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21754 w 869929"/>
                    <a:gd name="connsiteY0" fmla="*/ 7357 h 1662530"/>
                    <a:gd name="connsiteX1" fmla="*/ 454236 w 869929"/>
                    <a:gd name="connsiteY1" fmla="*/ 186089 h 1662530"/>
                    <a:gd name="connsiteX2" fmla="*/ 242306 w 869929"/>
                    <a:gd name="connsiteY2" fmla="*/ 364069 h 1662530"/>
                    <a:gd name="connsiteX3" fmla="*/ 245504 w 869929"/>
                    <a:gd name="connsiteY3" fmla="*/ 691797 h 1662530"/>
                    <a:gd name="connsiteX4" fmla="*/ 239176 w 869929"/>
                    <a:gd name="connsiteY4" fmla="*/ 1056808 h 1662530"/>
                    <a:gd name="connsiteX5" fmla="*/ 159029 w 869929"/>
                    <a:gd name="connsiteY5" fmla="*/ 1259825 h 1662530"/>
                    <a:gd name="connsiteX6" fmla="*/ 11462 w 869929"/>
                    <a:gd name="connsiteY6" fmla="*/ 1615109 h 1662530"/>
                    <a:gd name="connsiteX7" fmla="*/ 495261 w 869929"/>
                    <a:gd name="connsiteY7" fmla="*/ 1629942 h 1662530"/>
                    <a:gd name="connsiteX8" fmla="*/ 655419 w 869929"/>
                    <a:gd name="connsiteY8" fmla="*/ 1283095 h 1662530"/>
                    <a:gd name="connsiteX9" fmla="*/ 834827 w 869929"/>
                    <a:gd name="connsiteY9" fmla="*/ 965231 h 1662530"/>
                    <a:gd name="connsiteX10" fmla="*/ 791217 w 869929"/>
                    <a:gd name="connsiteY10" fmla="*/ 713908 h 1662530"/>
                    <a:gd name="connsiteX11" fmla="*/ 798498 w 869929"/>
                    <a:gd name="connsiteY11" fmla="*/ 527014 h 1662530"/>
                    <a:gd name="connsiteX12" fmla="*/ 861907 w 869929"/>
                    <a:gd name="connsiteY12" fmla="*/ 378764 h 1662530"/>
                    <a:gd name="connsiteX13" fmla="*/ 816595 w 869929"/>
                    <a:gd name="connsiteY13" fmla="*/ 113017 h 1662530"/>
                    <a:gd name="connsiteX14" fmla="*/ 722569 w 869929"/>
                    <a:gd name="connsiteY14" fmla="*/ 128733 h 1662530"/>
                    <a:gd name="connsiteX15" fmla="*/ 721754 w 869929"/>
                    <a:gd name="connsiteY15" fmla="*/ 7357 h 1662530"/>
                    <a:gd name="connsiteX0" fmla="*/ 721754 w 869929"/>
                    <a:gd name="connsiteY0" fmla="*/ 7357 h 1662530"/>
                    <a:gd name="connsiteX1" fmla="*/ 454236 w 869929"/>
                    <a:gd name="connsiteY1" fmla="*/ 186089 h 1662530"/>
                    <a:gd name="connsiteX2" fmla="*/ 242306 w 869929"/>
                    <a:gd name="connsiteY2" fmla="*/ 364069 h 1662530"/>
                    <a:gd name="connsiteX3" fmla="*/ 245504 w 869929"/>
                    <a:gd name="connsiteY3" fmla="*/ 691797 h 1662530"/>
                    <a:gd name="connsiteX4" fmla="*/ 239176 w 869929"/>
                    <a:gd name="connsiteY4" fmla="*/ 1056808 h 1662530"/>
                    <a:gd name="connsiteX5" fmla="*/ 159029 w 869929"/>
                    <a:gd name="connsiteY5" fmla="*/ 1259825 h 1662530"/>
                    <a:gd name="connsiteX6" fmla="*/ 11462 w 869929"/>
                    <a:gd name="connsiteY6" fmla="*/ 1615109 h 1662530"/>
                    <a:gd name="connsiteX7" fmla="*/ 495261 w 869929"/>
                    <a:gd name="connsiteY7" fmla="*/ 1629942 h 1662530"/>
                    <a:gd name="connsiteX8" fmla="*/ 655419 w 869929"/>
                    <a:gd name="connsiteY8" fmla="*/ 1283095 h 1662530"/>
                    <a:gd name="connsiteX9" fmla="*/ 834827 w 869929"/>
                    <a:gd name="connsiteY9" fmla="*/ 965231 h 1662530"/>
                    <a:gd name="connsiteX10" fmla="*/ 791217 w 869929"/>
                    <a:gd name="connsiteY10" fmla="*/ 713908 h 1662530"/>
                    <a:gd name="connsiteX11" fmla="*/ 798498 w 869929"/>
                    <a:gd name="connsiteY11" fmla="*/ 527014 h 1662530"/>
                    <a:gd name="connsiteX12" fmla="*/ 861907 w 869929"/>
                    <a:gd name="connsiteY12" fmla="*/ 378764 h 1662530"/>
                    <a:gd name="connsiteX13" fmla="*/ 816595 w 869929"/>
                    <a:gd name="connsiteY13" fmla="*/ 113017 h 1662530"/>
                    <a:gd name="connsiteX14" fmla="*/ 722569 w 869929"/>
                    <a:gd name="connsiteY14" fmla="*/ 128733 h 1662530"/>
                    <a:gd name="connsiteX15" fmla="*/ 721754 w 869929"/>
                    <a:gd name="connsiteY15" fmla="*/ 7357 h 1662530"/>
                    <a:gd name="connsiteX0" fmla="*/ 723919 w 872094"/>
                    <a:gd name="connsiteY0" fmla="*/ 7357 h 1662530"/>
                    <a:gd name="connsiteX1" fmla="*/ 456401 w 872094"/>
                    <a:gd name="connsiteY1" fmla="*/ 186089 h 1662530"/>
                    <a:gd name="connsiteX2" fmla="*/ 244471 w 872094"/>
                    <a:gd name="connsiteY2" fmla="*/ 364069 h 1662530"/>
                    <a:gd name="connsiteX3" fmla="*/ 247669 w 872094"/>
                    <a:gd name="connsiteY3" fmla="*/ 691797 h 1662530"/>
                    <a:gd name="connsiteX4" fmla="*/ 241341 w 872094"/>
                    <a:gd name="connsiteY4" fmla="*/ 1056808 h 1662530"/>
                    <a:gd name="connsiteX5" fmla="*/ 161194 w 872094"/>
                    <a:gd name="connsiteY5" fmla="*/ 1259825 h 1662530"/>
                    <a:gd name="connsiteX6" fmla="*/ 13627 w 872094"/>
                    <a:gd name="connsiteY6" fmla="*/ 1615109 h 1662530"/>
                    <a:gd name="connsiteX7" fmla="*/ 537907 w 872094"/>
                    <a:gd name="connsiteY7" fmla="*/ 1629942 h 1662530"/>
                    <a:gd name="connsiteX8" fmla="*/ 657584 w 872094"/>
                    <a:gd name="connsiteY8" fmla="*/ 1283095 h 1662530"/>
                    <a:gd name="connsiteX9" fmla="*/ 836992 w 872094"/>
                    <a:gd name="connsiteY9" fmla="*/ 965231 h 1662530"/>
                    <a:gd name="connsiteX10" fmla="*/ 793382 w 872094"/>
                    <a:gd name="connsiteY10" fmla="*/ 713908 h 1662530"/>
                    <a:gd name="connsiteX11" fmla="*/ 800663 w 872094"/>
                    <a:gd name="connsiteY11" fmla="*/ 527014 h 1662530"/>
                    <a:gd name="connsiteX12" fmla="*/ 864072 w 872094"/>
                    <a:gd name="connsiteY12" fmla="*/ 378764 h 1662530"/>
                    <a:gd name="connsiteX13" fmla="*/ 818760 w 872094"/>
                    <a:gd name="connsiteY13" fmla="*/ 113017 h 1662530"/>
                    <a:gd name="connsiteX14" fmla="*/ 724734 w 872094"/>
                    <a:gd name="connsiteY14" fmla="*/ 128733 h 1662530"/>
                    <a:gd name="connsiteX15" fmla="*/ 723919 w 872094"/>
                    <a:gd name="connsiteY15" fmla="*/ 7357 h 1662530"/>
                    <a:gd name="connsiteX0" fmla="*/ 723919 w 872094"/>
                    <a:gd name="connsiteY0" fmla="*/ 7357 h 1662530"/>
                    <a:gd name="connsiteX1" fmla="*/ 456401 w 872094"/>
                    <a:gd name="connsiteY1" fmla="*/ 186089 h 1662530"/>
                    <a:gd name="connsiteX2" fmla="*/ 244471 w 872094"/>
                    <a:gd name="connsiteY2" fmla="*/ 364069 h 1662530"/>
                    <a:gd name="connsiteX3" fmla="*/ 247669 w 872094"/>
                    <a:gd name="connsiteY3" fmla="*/ 691797 h 1662530"/>
                    <a:gd name="connsiteX4" fmla="*/ 241341 w 872094"/>
                    <a:gd name="connsiteY4" fmla="*/ 1056808 h 1662530"/>
                    <a:gd name="connsiteX5" fmla="*/ 161194 w 872094"/>
                    <a:gd name="connsiteY5" fmla="*/ 1259825 h 1662530"/>
                    <a:gd name="connsiteX6" fmla="*/ 13627 w 872094"/>
                    <a:gd name="connsiteY6" fmla="*/ 1615109 h 1662530"/>
                    <a:gd name="connsiteX7" fmla="*/ 537907 w 872094"/>
                    <a:gd name="connsiteY7" fmla="*/ 1629942 h 1662530"/>
                    <a:gd name="connsiteX8" fmla="*/ 657584 w 872094"/>
                    <a:gd name="connsiteY8" fmla="*/ 1283095 h 1662530"/>
                    <a:gd name="connsiteX9" fmla="*/ 836992 w 872094"/>
                    <a:gd name="connsiteY9" fmla="*/ 965231 h 1662530"/>
                    <a:gd name="connsiteX10" fmla="*/ 793382 w 872094"/>
                    <a:gd name="connsiteY10" fmla="*/ 713908 h 1662530"/>
                    <a:gd name="connsiteX11" fmla="*/ 800663 w 872094"/>
                    <a:gd name="connsiteY11" fmla="*/ 527014 h 1662530"/>
                    <a:gd name="connsiteX12" fmla="*/ 864072 w 872094"/>
                    <a:gd name="connsiteY12" fmla="*/ 378764 h 1662530"/>
                    <a:gd name="connsiteX13" fmla="*/ 818760 w 872094"/>
                    <a:gd name="connsiteY13" fmla="*/ 113017 h 1662530"/>
                    <a:gd name="connsiteX14" fmla="*/ 724734 w 872094"/>
                    <a:gd name="connsiteY14" fmla="*/ 128733 h 1662530"/>
                    <a:gd name="connsiteX15" fmla="*/ 723919 w 872094"/>
                    <a:gd name="connsiteY15" fmla="*/ 7357 h 1662530"/>
                    <a:gd name="connsiteX0" fmla="*/ 723017 w 871192"/>
                    <a:gd name="connsiteY0" fmla="*/ 7357 h 1659724"/>
                    <a:gd name="connsiteX1" fmla="*/ 455499 w 871192"/>
                    <a:gd name="connsiteY1" fmla="*/ 186089 h 1659724"/>
                    <a:gd name="connsiteX2" fmla="*/ 243569 w 871192"/>
                    <a:gd name="connsiteY2" fmla="*/ 364069 h 1659724"/>
                    <a:gd name="connsiteX3" fmla="*/ 246767 w 871192"/>
                    <a:gd name="connsiteY3" fmla="*/ 691797 h 1659724"/>
                    <a:gd name="connsiteX4" fmla="*/ 240439 w 871192"/>
                    <a:gd name="connsiteY4" fmla="*/ 1056808 h 1659724"/>
                    <a:gd name="connsiteX5" fmla="*/ 160292 w 871192"/>
                    <a:gd name="connsiteY5" fmla="*/ 1259825 h 1659724"/>
                    <a:gd name="connsiteX6" fmla="*/ 12725 w 871192"/>
                    <a:gd name="connsiteY6" fmla="*/ 1615109 h 1659724"/>
                    <a:gd name="connsiteX7" fmla="*/ 520337 w 871192"/>
                    <a:gd name="connsiteY7" fmla="*/ 1625180 h 1659724"/>
                    <a:gd name="connsiteX8" fmla="*/ 656682 w 871192"/>
                    <a:gd name="connsiteY8" fmla="*/ 1283095 h 1659724"/>
                    <a:gd name="connsiteX9" fmla="*/ 836090 w 871192"/>
                    <a:gd name="connsiteY9" fmla="*/ 965231 h 1659724"/>
                    <a:gd name="connsiteX10" fmla="*/ 792480 w 871192"/>
                    <a:gd name="connsiteY10" fmla="*/ 713908 h 1659724"/>
                    <a:gd name="connsiteX11" fmla="*/ 799761 w 871192"/>
                    <a:gd name="connsiteY11" fmla="*/ 527014 h 1659724"/>
                    <a:gd name="connsiteX12" fmla="*/ 863170 w 871192"/>
                    <a:gd name="connsiteY12" fmla="*/ 378764 h 1659724"/>
                    <a:gd name="connsiteX13" fmla="*/ 817858 w 871192"/>
                    <a:gd name="connsiteY13" fmla="*/ 113017 h 1659724"/>
                    <a:gd name="connsiteX14" fmla="*/ 723832 w 871192"/>
                    <a:gd name="connsiteY14" fmla="*/ 128733 h 1659724"/>
                    <a:gd name="connsiteX15" fmla="*/ 723017 w 871192"/>
                    <a:gd name="connsiteY15" fmla="*/ 7357 h 1659724"/>
                    <a:gd name="connsiteX0" fmla="*/ 723017 w 870705"/>
                    <a:gd name="connsiteY0" fmla="*/ 7357 h 1659724"/>
                    <a:gd name="connsiteX1" fmla="*/ 455499 w 870705"/>
                    <a:gd name="connsiteY1" fmla="*/ 186089 h 1659724"/>
                    <a:gd name="connsiteX2" fmla="*/ 243569 w 870705"/>
                    <a:gd name="connsiteY2" fmla="*/ 364069 h 1659724"/>
                    <a:gd name="connsiteX3" fmla="*/ 246767 w 870705"/>
                    <a:gd name="connsiteY3" fmla="*/ 691797 h 1659724"/>
                    <a:gd name="connsiteX4" fmla="*/ 240439 w 870705"/>
                    <a:gd name="connsiteY4" fmla="*/ 1056808 h 1659724"/>
                    <a:gd name="connsiteX5" fmla="*/ 160292 w 870705"/>
                    <a:gd name="connsiteY5" fmla="*/ 1259825 h 1659724"/>
                    <a:gd name="connsiteX6" fmla="*/ 12725 w 870705"/>
                    <a:gd name="connsiteY6" fmla="*/ 1615109 h 1659724"/>
                    <a:gd name="connsiteX7" fmla="*/ 520337 w 870705"/>
                    <a:gd name="connsiteY7" fmla="*/ 1625180 h 1659724"/>
                    <a:gd name="connsiteX8" fmla="*/ 656682 w 870705"/>
                    <a:gd name="connsiteY8" fmla="*/ 1283095 h 1659724"/>
                    <a:gd name="connsiteX9" fmla="*/ 836090 w 870705"/>
                    <a:gd name="connsiteY9" fmla="*/ 965231 h 1659724"/>
                    <a:gd name="connsiteX10" fmla="*/ 792480 w 870705"/>
                    <a:gd name="connsiteY10" fmla="*/ 713908 h 1659724"/>
                    <a:gd name="connsiteX11" fmla="*/ 806905 w 870705"/>
                    <a:gd name="connsiteY11" fmla="*/ 534158 h 1659724"/>
                    <a:gd name="connsiteX12" fmla="*/ 863170 w 870705"/>
                    <a:gd name="connsiteY12" fmla="*/ 378764 h 1659724"/>
                    <a:gd name="connsiteX13" fmla="*/ 817858 w 870705"/>
                    <a:gd name="connsiteY13" fmla="*/ 113017 h 1659724"/>
                    <a:gd name="connsiteX14" fmla="*/ 723832 w 870705"/>
                    <a:gd name="connsiteY14" fmla="*/ 128733 h 1659724"/>
                    <a:gd name="connsiteX15" fmla="*/ 723017 w 870705"/>
                    <a:gd name="connsiteY15" fmla="*/ 7357 h 1659724"/>
                    <a:gd name="connsiteX0" fmla="*/ 723017 w 880385"/>
                    <a:gd name="connsiteY0" fmla="*/ 7357 h 1659724"/>
                    <a:gd name="connsiteX1" fmla="*/ 455499 w 880385"/>
                    <a:gd name="connsiteY1" fmla="*/ 186089 h 1659724"/>
                    <a:gd name="connsiteX2" fmla="*/ 243569 w 880385"/>
                    <a:gd name="connsiteY2" fmla="*/ 364069 h 1659724"/>
                    <a:gd name="connsiteX3" fmla="*/ 246767 w 880385"/>
                    <a:gd name="connsiteY3" fmla="*/ 691797 h 1659724"/>
                    <a:gd name="connsiteX4" fmla="*/ 240439 w 880385"/>
                    <a:gd name="connsiteY4" fmla="*/ 1056808 h 1659724"/>
                    <a:gd name="connsiteX5" fmla="*/ 160292 w 880385"/>
                    <a:gd name="connsiteY5" fmla="*/ 1259825 h 1659724"/>
                    <a:gd name="connsiteX6" fmla="*/ 12725 w 880385"/>
                    <a:gd name="connsiteY6" fmla="*/ 1615109 h 1659724"/>
                    <a:gd name="connsiteX7" fmla="*/ 520337 w 880385"/>
                    <a:gd name="connsiteY7" fmla="*/ 1625180 h 1659724"/>
                    <a:gd name="connsiteX8" fmla="*/ 656682 w 880385"/>
                    <a:gd name="connsiteY8" fmla="*/ 1283095 h 1659724"/>
                    <a:gd name="connsiteX9" fmla="*/ 836090 w 880385"/>
                    <a:gd name="connsiteY9" fmla="*/ 965231 h 1659724"/>
                    <a:gd name="connsiteX10" fmla="*/ 792480 w 880385"/>
                    <a:gd name="connsiteY10" fmla="*/ 713908 h 1659724"/>
                    <a:gd name="connsiteX11" fmla="*/ 806905 w 880385"/>
                    <a:gd name="connsiteY11" fmla="*/ 534158 h 1659724"/>
                    <a:gd name="connsiteX12" fmla="*/ 863170 w 880385"/>
                    <a:gd name="connsiteY12" fmla="*/ 378764 h 1659724"/>
                    <a:gd name="connsiteX13" fmla="*/ 817858 w 880385"/>
                    <a:gd name="connsiteY13" fmla="*/ 113017 h 1659724"/>
                    <a:gd name="connsiteX14" fmla="*/ 723832 w 880385"/>
                    <a:gd name="connsiteY14" fmla="*/ 128733 h 1659724"/>
                    <a:gd name="connsiteX15" fmla="*/ 723017 w 880385"/>
                    <a:gd name="connsiteY15" fmla="*/ 7357 h 1659724"/>
                    <a:gd name="connsiteX0" fmla="*/ 723017 w 878975"/>
                    <a:gd name="connsiteY0" fmla="*/ 7357 h 1659724"/>
                    <a:gd name="connsiteX1" fmla="*/ 455499 w 878975"/>
                    <a:gd name="connsiteY1" fmla="*/ 186089 h 1659724"/>
                    <a:gd name="connsiteX2" fmla="*/ 243569 w 878975"/>
                    <a:gd name="connsiteY2" fmla="*/ 364069 h 1659724"/>
                    <a:gd name="connsiteX3" fmla="*/ 246767 w 878975"/>
                    <a:gd name="connsiteY3" fmla="*/ 691797 h 1659724"/>
                    <a:gd name="connsiteX4" fmla="*/ 240439 w 878975"/>
                    <a:gd name="connsiteY4" fmla="*/ 1056808 h 1659724"/>
                    <a:gd name="connsiteX5" fmla="*/ 160292 w 878975"/>
                    <a:gd name="connsiteY5" fmla="*/ 1259825 h 1659724"/>
                    <a:gd name="connsiteX6" fmla="*/ 12725 w 878975"/>
                    <a:gd name="connsiteY6" fmla="*/ 1615109 h 1659724"/>
                    <a:gd name="connsiteX7" fmla="*/ 520337 w 878975"/>
                    <a:gd name="connsiteY7" fmla="*/ 1625180 h 1659724"/>
                    <a:gd name="connsiteX8" fmla="*/ 656682 w 878975"/>
                    <a:gd name="connsiteY8" fmla="*/ 1283095 h 1659724"/>
                    <a:gd name="connsiteX9" fmla="*/ 836090 w 878975"/>
                    <a:gd name="connsiteY9" fmla="*/ 965231 h 1659724"/>
                    <a:gd name="connsiteX10" fmla="*/ 792480 w 878975"/>
                    <a:gd name="connsiteY10" fmla="*/ 713908 h 1659724"/>
                    <a:gd name="connsiteX11" fmla="*/ 806905 w 878975"/>
                    <a:gd name="connsiteY11" fmla="*/ 534158 h 1659724"/>
                    <a:gd name="connsiteX12" fmla="*/ 863170 w 878975"/>
                    <a:gd name="connsiteY12" fmla="*/ 378764 h 1659724"/>
                    <a:gd name="connsiteX13" fmla="*/ 815476 w 878975"/>
                    <a:gd name="connsiteY13" fmla="*/ 117780 h 1659724"/>
                    <a:gd name="connsiteX14" fmla="*/ 723832 w 878975"/>
                    <a:gd name="connsiteY14" fmla="*/ 128733 h 1659724"/>
                    <a:gd name="connsiteX15" fmla="*/ 723017 w 878975"/>
                    <a:gd name="connsiteY15" fmla="*/ 7357 h 1659724"/>
                    <a:gd name="connsiteX0" fmla="*/ 723017 w 878360"/>
                    <a:gd name="connsiteY0" fmla="*/ 7357 h 1659724"/>
                    <a:gd name="connsiteX1" fmla="*/ 455499 w 878360"/>
                    <a:gd name="connsiteY1" fmla="*/ 186089 h 1659724"/>
                    <a:gd name="connsiteX2" fmla="*/ 243569 w 878360"/>
                    <a:gd name="connsiteY2" fmla="*/ 364069 h 1659724"/>
                    <a:gd name="connsiteX3" fmla="*/ 246767 w 878360"/>
                    <a:gd name="connsiteY3" fmla="*/ 691797 h 1659724"/>
                    <a:gd name="connsiteX4" fmla="*/ 240439 w 878360"/>
                    <a:gd name="connsiteY4" fmla="*/ 1056808 h 1659724"/>
                    <a:gd name="connsiteX5" fmla="*/ 160292 w 878360"/>
                    <a:gd name="connsiteY5" fmla="*/ 1259825 h 1659724"/>
                    <a:gd name="connsiteX6" fmla="*/ 12725 w 878360"/>
                    <a:gd name="connsiteY6" fmla="*/ 1615109 h 1659724"/>
                    <a:gd name="connsiteX7" fmla="*/ 520337 w 878360"/>
                    <a:gd name="connsiteY7" fmla="*/ 1625180 h 1659724"/>
                    <a:gd name="connsiteX8" fmla="*/ 656682 w 878360"/>
                    <a:gd name="connsiteY8" fmla="*/ 1283095 h 1659724"/>
                    <a:gd name="connsiteX9" fmla="*/ 836090 w 878360"/>
                    <a:gd name="connsiteY9" fmla="*/ 965231 h 1659724"/>
                    <a:gd name="connsiteX10" fmla="*/ 792480 w 878360"/>
                    <a:gd name="connsiteY10" fmla="*/ 713908 h 1659724"/>
                    <a:gd name="connsiteX11" fmla="*/ 806905 w 878360"/>
                    <a:gd name="connsiteY11" fmla="*/ 534158 h 1659724"/>
                    <a:gd name="connsiteX12" fmla="*/ 863170 w 878360"/>
                    <a:gd name="connsiteY12" fmla="*/ 378764 h 1659724"/>
                    <a:gd name="connsiteX13" fmla="*/ 815476 w 878360"/>
                    <a:gd name="connsiteY13" fmla="*/ 117780 h 1659724"/>
                    <a:gd name="connsiteX14" fmla="*/ 723832 w 878360"/>
                    <a:gd name="connsiteY14" fmla="*/ 128733 h 1659724"/>
                    <a:gd name="connsiteX15" fmla="*/ 723017 w 878360"/>
                    <a:gd name="connsiteY15" fmla="*/ 7357 h 1659724"/>
                    <a:gd name="connsiteX0" fmla="*/ 723017 w 880208"/>
                    <a:gd name="connsiteY0" fmla="*/ 7357 h 1659724"/>
                    <a:gd name="connsiteX1" fmla="*/ 455499 w 880208"/>
                    <a:gd name="connsiteY1" fmla="*/ 186089 h 1659724"/>
                    <a:gd name="connsiteX2" fmla="*/ 243569 w 880208"/>
                    <a:gd name="connsiteY2" fmla="*/ 364069 h 1659724"/>
                    <a:gd name="connsiteX3" fmla="*/ 246767 w 880208"/>
                    <a:gd name="connsiteY3" fmla="*/ 691797 h 1659724"/>
                    <a:gd name="connsiteX4" fmla="*/ 240439 w 880208"/>
                    <a:gd name="connsiteY4" fmla="*/ 1056808 h 1659724"/>
                    <a:gd name="connsiteX5" fmla="*/ 160292 w 880208"/>
                    <a:gd name="connsiteY5" fmla="*/ 1259825 h 1659724"/>
                    <a:gd name="connsiteX6" fmla="*/ 12725 w 880208"/>
                    <a:gd name="connsiteY6" fmla="*/ 1615109 h 1659724"/>
                    <a:gd name="connsiteX7" fmla="*/ 520337 w 880208"/>
                    <a:gd name="connsiteY7" fmla="*/ 1625180 h 1659724"/>
                    <a:gd name="connsiteX8" fmla="*/ 656682 w 880208"/>
                    <a:gd name="connsiteY8" fmla="*/ 1283095 h 1659724"/>
                    <a:gd name="connsiteX9" fmla="*/ 836090 w 880208"/>
                    <a:gd name="connsiteY9" fmla="*/ 965231 h 1659724"/>
                    <a:gd name="connsiteX10" fmla="*/ 792480 w 880208"/>
                    <a:gd name="connsiteY10" fmla="*/ 713908 h 1659724"/>
                    <a:gd name="connsiteX11" fmla="*/ 806905 w 880208"/>
                    <a:gd name="connsiteY11" fmla="*/ 534158 h 1659724"/>
                    <a:gd name="connsiteX12" fmla="*/ 863170 w 880208"/>
                    <a:gd name="connsiteY12" fmla="*/ 378764 h 1659724"/>
                    <a:gd name="connsiteX13" fmla="*/ 815476 w 880208"/>
                    <a:gd name="connsiteY13" fmla="*/ 117780 h 1659724"/>
                    <a:gd name="connsiteX14" fmla="*/ 723832 w 880208"/>
                    <a:gd name="connsiteY14" fmla="*/ 128733 h 1659724"/>
                    <a:gd name="connsiteX15" fmla="*/ 723017 w 880208"/>
                    <a:gd name="connsiteY15" fmla="*/ 7357 h 1659724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809149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797990 w 880208"/>
                    <a:gd name="connsiteY9" fmla="*/ 974832 h 1657419"/>
                    <a:gd name="connsiteX10" fmla="*/ 809149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566848 w 731183"/>
                    <a:gd name="connsiteY0" fmla="*/ 7433 h 1622920"/>
                    <a:gd name="connsiteX1" fmla="*/ 306474 w 731183"/>
                    <a:gd name="connsiteY1" fmla="*/ 183784 h 1622920"/>
                    <a:gd name="connsiteX2" fmla="*/ 94544 w 731183"/>
                    <a:gd name="connsiteY2" fmla="*/ 361764 h 1622920"/>
                    <a:gd name="connsiteX3" fmla="*/ 97742 w 731183"/>
                    <a:gd name="connsiteY3" fmla="*/ 689492 h 1622920"/>
                    <a:gd name="connsiteX4" fmla="*/ 91414 w 731183"/>
                    <a:gd name="connsiteY4" fmla="*/ 1054503 h 1622920"/>
                    <a:gd name="connsiteX5" fmla="*/ 11267 w 731183"/>
                    <a:gd name="connsiteY5" fmla="*/ 1257520 h 1622920"/>
                    <a:gd name="connsiteX6" fmla="*/ 371312 w 731183"/>
                    <a:gd name="connsiteY6" fmla="*/ 1622875 h 1622920"/>
                    <a:gd name="connsiteX7" fmla="*/ 507657 w 731183"/>
                    <a:gd name="connsiteY7" fmla="*/ 1280790 h 1622920"/>
                    <a:gd name="connsiteX8" fmla="*/ 648965 w 731183"/>
                    <a:gd name="connsiteY8" fmla="*/ 974832 h 1622920"/>
                    <a:gd name="connsiteX9" fmla="*/ 660124 w 731183"/>
                    <a:gd name="connsiteY9" fmla="*/ 711603 h 1622920"/>
                    <a:gd name="connsiteX10" fmla="*/ 657880 w 731183"/>
                    <a:gd name="connsiteY10" fmla="*/ 531853 h 1622920"/>
                    <a:gd name="connsiteX11" fmla="*/ 714145 w 731183"/>
                    <a:gd name="connsiteY11" fmla="*/ 376459 h 1622920"/>
                    <a:gd name="connsiteX12" fmla="*/ 666451 w 731183"/>
                    <a:gd name="connsiteY12" fmla="*/ 115475 h 1622920"/>
                    <a:gd name="connsiteX13" fmla="*/ 574807 w 731183"/>
                    <a:gd name="connsiteY13" fmla="*/ 126428 h 1622920"/>
                    <a:gd name="connsiteX14" fmla="*/ 566848 w 731183"/>
                    <a:gd name="connsiteY14" fmla="*/ 7433 h 1622920"/>
                    <a:gd name="connsiteX0" fmla="*/ 575270 w 739605"/>
                    <a:gd name="connsiteY0" fmla="*/ 7433 h 1304145"/>
                    <a:gd name="connsiteX1" fmla="*/ 314896 w 739605"/>
                    <a:gd name="connsiteY1" fmla="*/ 183784 h 1304145"/>
                    <a:gd name="connsiteX2" fmla="*/ 102966 w 739605"/>
                    <a:gd name="connsiteY2" fmla="*/ 361764 h 1304145"/>
                    <a:gd name="connsiteX3" fmla="*/ 106164 w 739605"/>
                    <a:gd name="connsiteY3" fmla="*/ 689492 h 1304145"/>
                    <a:gd name="connsiteX4" fmla="*/ 99836 w 739605"/>
                    <a:gd name="connsiteY4" fmla="*/ 1054503 h 1304145"/>
                    <a:gd name="connsiteX5" fmla="*/ 19689 w 739605"/>
                    <a:gd name="connsiteY5" fmla="*/ 1257520 h 1304145"/>
                    <a:gd name="connsiteX6" fmla="*/ 516079 w 739605"/>
                    <a:gd name="connsiteY6" fmla="*/ 1280790 h 1304145"/>
                    <a:gd name="connsiteX7" fmla="*/ 657387 w 739605"/>
                    <a:gd name="connsiteY7" fmla="*/ 974832 h 1304145"/>
                    <a:gd name="connsiteX8" fmla="*/ 668546 w 739605"/>
                    <a:gd name="connsiteY8" fmla="*/ 711603 h 1304145"/>
                    <a:gd name="connsiteX9" fmla="*/ 666302 w 739605"/>
                    <a:gd name="connsiteY9" fmla="*/ 531853 h 1304145"/>
                    <a:gd name="connsiteX10" fmla="*/ 722567 w 739605"/>
                    <a:gd name="connsiteY10" fmla="*/ 376459 h 1304145"/>
                    <a:gd name="connsiteX11" fmla="*/ 674873 w 739605"/>
                    <a:gd name="connsiteY11" fmla="*/ 115475 h 1304145"/>
                    <a:gd name="connsiteX12" fmla="*/ 583229 w 739605"/>
                    <a:gd name="connsiteY12" fmla="*/ 126428 h 1304145"/>
                    <a:gd name="connsiteX13" fmla="*/ 575270 w 739605"/>
                    <a:gd name="connsiteY13" fmla="*/ 7433 h 1304145"/>
                    <a:gd name="connsiteX0" fmla="*/ 538896 w 703231"/>
                    <a:gd name="connsiteY0" fmla="*/ 7433 h 1304148"/>
                    <a:gd name="connsiteX1" fmla="*/ 278522 w 703231"/>
                    <a:gd name="connsiteY1" fmla="*/ 183784 h 1304148"/>
                    <a:gd name="connsiteX2" fmla="*/ 66592 w 703231"/>
                    <a:gd name="connsiteY2" fmla="*/ 361764 h 1304148"/>
                    <a:gd name="connsiteX3" fmla="*/ 69790 w 703231"/>
                    <a:gd name="connsiteY3" fmla="*/ 689492 h 1304148"/>
                    <a:gd name="connsiteX4" fmla="*/ 63462 w 703231"/>
                    <a:gd name="connsiteY4" fmla="*/ 1054503 h 1304148"/>
                    <a:gd name="connsiteX5" fmla="*/ 24207 w 703231"/>
                    <a:gd name="connsiteY5" fmla="*/ 1257522 h 1304148"/>
                    <a:gd name="connsiteX6" fmla="*/ 479705 w 703231"/>
                    <a:gd name="connsiteY6" fmla="*/ 1280790 h 1304148"/>
                    <a:gd name="connsiteX7" fmla="*/ 621013 w 703231"/>
                    <a:gd name="connsiteY7" fmla="*/ 974832 h 1304148"/>
                    <a:gd name="connsiteX8" fmla="*/ 632172 w 703231"/>
                    <a:gd name="connsiteY8" fmla="*/ 711603 h 1304148"/>
                    <a:gd name="connsiteX9" fmla="*/ 629928 w 703231"/>
                    <a:gd name="connsiteY9" fmla="*/ 531853 h 1304148"/>
                    <a:gd name="connsiteX10" fmla="*/ 686193 w 703231"/>
                    <a:gd name="connsiteY10" fmla="*/ 376459 h 1304148"/>
                    <a:gd name="connsiteX11" fmla="*/ 638499 w 703231"/>
                    <a:gd name="connsiteY11" fmla="*/ 115475 h 1304148"/>
                    <a:gd name="connsiteX12" fmla="*/ 546855 w 703231"/>
                    <a:gd name="connsiteY12" fmla="*/ 126428 h 1304148"/>
                    <a:gd name="connsiteX13" fmla="*/ 538896 w 703231"/>
                    <a:gd name="connsiteY13" fmla="*/ 7433 h 1304148"/>
                    <a:gd name="connsiteX0" fmla="*/ 538896 w 703231"/>
                    <a:gd name="connsiteY0" fmla="*/ 7433 h 1321052"/>
                    <a:gd name="connsiteX1" fmla="*/ 278522 w 703231"/>
                    <a:gd name="connsiteY1" fmla="*/ 183784 h 1321052"/>
                    <a:gd name="connsiteX2" fmla="*/ 66592 w 703231"/>
                    <a:gd name="connsiteY2" fmla="*/ 361764 h 1321052"/>
                    <a:gd name="connsiteX3" fmla="*/ 69790 w 703231"/>
                    <a:gd name="connsiteY3" fmla="*/ 689492 h 1321052"/>
                    <a:gd name="connsiteX4" fmla="*/ 63462 w 703231"/>
                    <a:gd name="connsiteY4" fmla="*/ 1054503 h 1321052"/>
                    <a:gd name="connsiteX5" fmla="*/ 24207 w 703231"/>
                    <a:gd name="connsiteY5" fmla="*/ 1257522 h 1321052"/>
                    <a:gd name="connsiteX6" fmla="*/ 479705 w 703231"/>
                    <a:gd name="connsiteY6" fmla="*/ 1280790 h 1321052"/>
                    <a:gd name="connsiteX7" fmla="*/ 621013 w 703231"/>
                    <a:gd name="connsiteY7" fmla="*/ 974832 h 1321052"/>
                    <a:gd name="connsiteX8" fmla="*/ 632172 w 703231"/>
                    <a:gd name="connsiteY8" fmla="*/ 711603 h 1321052"/>
                    <a:gd name="connsiteX9" fmla="*/ 629928 w 703231"/>
                    <a:gd name="connsiteY9" fmla="*/ 531853 h 1321052"/>
                    <a:gd name="connsiteX10" fmla="*/ 686193 w 703231"/>
                    <a:gd name="connsiteY10" fmla="*/ 376459 h 1321052"/>
                    <a:gd name="connsiteX11" fmla="*/ 638499 w 703231"/>
                    <a:gd name="connsiteY11" fmla="*/ 115475 h 1321052"/>
                    <a:gd name="connsiteX12" fmla="*/ 546855 w 703231"/>
                    <a:gd name="connsiteY12" fmla="*/ 126428 h 1321052"/>
                    <a:gd name="connsiteX13" fmla="*/ 538896 w 703231"/>
                    <a:gd name="connsiteY13" fmla="*/ 7433 h 1321052"/>
                    <a:gd name="connsiteX0" fmla="*/ 540631 w 704966"/>
                    <a:gd name="connsiteY0" fmla="*/ 7433 h 1292525"/>
                    <a:gd name="connsiteX1" fmla="*/ 280257 w 704966"/>
                    <a:gd name="connsiteY1" fmla="*/ 183784 h 1292525"/>
                    <a:gd name="connsiteX2" fmla="*/ 68327 w 704966"/>
                    <a:gd name="connsiteY2" fmla="*/ 361764 h 1292525"/>
                    <a:gd name="connsiteX3" fmla="*/ 71525 w 704966"/>
                    <a:gd name="connsiteY3" fmla="*/ 689492 h 1292525"/>
                    <a:gd name="connsiteX4" fmla="*/ 65197 w 704966"/>
                    <a:gd name="connsiteY4" fmla="*/ 1054503 h 1292525"/>
                    <a:gd name="connsiteX5" fmla="*/ 25942 w 704966"/>
                    <a:gd name="connsiteY5" fmla="*/ 1257522 h 1292525"/>
                    <a:gd name="connsiteX6" fmla="*/ 505979 w 704966"/>
                    <a:gd name="connsiteY6" fmla="*/ 1239875 h 1292525"/>
                    <a:gd name="connsiteX7" fmla="*/ 622748 w 704966"/>
                    <a:gd name="connsiteY7" fmla="*/ 974832 h 1292525"/>
                    <a:gd name="connsiteX8" fmla="*/ 633907 w 704966"/>
                    <a:gd name="connsiteY8" fmla="*/ 711603 h 1292525"/>
                    <a:gd name="connsiteX9" fmla="*/ 631663 w 704966"/>
                    <a:gd name="connsiteY9" fmla="*/ 531853 h 1292525"/>
                    <a:gd name="connsiteX10" fmla="*/ 687928 w 704966"/>
                    <a:gd name="connsiteY10" fmla="*/ 376459 h 1292525"/>
                    <a:gd name="connsiteX11" fmla="*/ 640234 w 704966"/>
                    <a:gd name="connsiteY11" fmla="*/ 115475 h 1292525"/>
                    <a:gd name="connsiteX12" fmla="*/ 548590 w 704966"/>
                    <a:gd name="connsiteY12" fmla="*/ 126428 h 1292525"/>
                    <a:gd name="connsiteX13" fmla="*/ 540631 w 704966"/>
                    <a:gd name="connsiteY13" fmla="*/ 7433 h 1292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04966" h="1292525">
                      <a:moveTo>
                        <a:pt x="540631" y="7433"/>
                      </a:moveTo>
                      <a:cubicBezTo>
                        <a:pt x="554007" y="-36299"/>
                        <a:pt x="358974" y="124729"/>
                        <a:pt x="280257" y="183784"/>
                      </a:cubicBezTo>
                      <a:cubicBezTo>
                        <a:pt x="201540" y="242839"/>
                        <a:pt x="92809" y="300972"/>
                        <a:pt x="68327" y="361764"/>
                      </a:cubicBezTo>
                      <a:cubicBezTo>
                        <a:pt x="43022" y="424601"/>
                        <a:pt x="72047" y="574036"/>
                        <a:pt x="71525" y="689492"/>
                      </a:cubicBezTo>
                      <a:cubicBezTo>
                        <a:pt x="71003" y="804948"/>
                        <a:pt x="72794" y="959831"/>
                        <a:pt x="65197" y="1054503"/>
                      </a:cubicBezTo>
                      <a:cubicBezTo>
                        <a:pt x="57600" y="1149175"/>
                        <a:pt x="-47522" y="1226627"/>
                        <a:pt x="25942" y="1257522"/>
                      </a:cubicBezTo>
                      <a:cubicBezTo>
                        <a:pt x="99406" y="1288417"/>
                        <a:pt x="436325" y="1325093"/>
                        <a:pt x="505979" y="1239875"/>
                      </a:cubicBezTo>
                      <a:cubicBezTo>
                        <a:pt x="564553" y="1168213"/>
                        <a:pt x="601427" y="1062877"/>
                        <a:pt x="622748" y="974832"/>
                      </a:cubicBezTo>
                      <a:cubicBezTo>
                        <a:pt x="644069" y="886787"/>
                        <a:pt x="632421" y="785433"/>
                        <a:pt x="633907" y="711603"/>
                      </a:cubicBezTo>
                      <a:cubicBezTo>
                        <a:pt x="635393" y="637773"/>
                        <a:pt x="622659" y="587710"/>
                        <a:pt x="631663" y="531853"/>
                      </a:cubicBezTo>
                      <a:cubicBezTo>
                        <a:pt x="640667" y="475996"/>
                        <a:pt x="686500" y="445855"/>
                        <a:pt x="687928" y="376459"/>
                      </a:cubicBezTo>
                      <a:cubicBezTo>
                        <a:pt x="689357" y="307063"/>
                        <a:pt x="747587" y="138563"/>
                        <a:pt x="640234" y="115475"/>
                      </a:cubicBezTo>
                      <a:cubicBezTo>
                        <a:pt x="568882" y="100130"/>
                        <a:pt x="555919" y="129616"/>
                        <a:pt x="548590" y="126428"/>
                      </a:cubicBezTo>
                      <a:cubicBezTo>
                        <a:pt x="538818" y="122177"/>
                        <a:pt x="537728" y="16924"/>
                        <a:pt x="540631" y="7433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385" name="Freihandform 384"/>
                <p:cNvSpPr/>
                <p:nvPr/>
              </p:nvSpPr>
              <p:spPr>
                <a:xfrm>
                  <a:off x="2097274" y="3743034"/>
                  <a:ext cx="695991" cy="1253862"/>
                </a:xfrm>
                <a:custGeom>
                  <a:avLst/>
                  <a:gdLst>
                    <a:gd name="connsiteX0" fmla="*/ 592183 w 653143"/>
                    <a:gd name="connsiteY0" fmla="*/ 0 h 1576251"/>
                    <a:gd name="connsiteX1" fmla="*/ 548640 w 653143"/>
                    <a:gd name="connsiteY1" fmla="*/ 60960 h 1576251"/>
                    <a:gd name="connsiteX2" fmla="*/ 531223 w 653143"/>
                    <a:gd name="connsiteY2" fmla="*/ 87086 h 1576251"/>
                    <a:gd name="connsiteX3" fmla="*/ 487680 w 653143"/>
                    <a:gd name="connsiteY3" fmla="*/ 121920 h 1576251"/>
                    <a:gd name="connsiteX4" fmla="*/ 452845 w 653143"/>
                    <a:gd name="connsiteY4" fmla="*/ 130628 h 1576251"/>
                    <a:gd name="connsiteX5" fmla="*/ 400594 w 653143"/>
                    <a:gd name="connsiteY5" fmla="*/ 148046 h 1576251"/>
                    <a:gd name="connsiteX6" fmla="*/ 348343 w 653143"/>
                    <a:gd name="connsiteY6" fmla="*/ 165463 h 1576251"/>
                    <a:gd name="connsiteX7" fmla="*/ 322217 w 653143"/>
                    <a:gd name="connsiteY7" fmla="*/ 174171 h 1576251"/>
                    <a:gd name="connsiteX8" fmla="*/ 296091 w 653143"/>
                    <a:gd name="connsiteY8" fmla="*/ 182880 h 1576251"/>
                    <a:gd name="connsiteX9" fmla="*/ 235131 w 653143"/>
                    <a:gd name="connsiteY9" fmla="*/ 200297 h 1576251"/>
                    <a:gd name="connsiteX10" fmla="*/ 209005 w 653143"/>
                    <a:gd name="connsiteY10" fmla="*/ 226423 h 1576251"/>
                    <a:gd name="connsiteX11" fmla="*/ 182880 w 653143"/>
                    <a:gd name="connsiteY11" fmla="*/ 243840 h 1576251"/>
                    <a:gd name="connsiteX12" fmla="*/ 165463 w 653143"/>
                    <a:gd name="connsiteY12" fmla="*/ 269966 h 1576251"/>
                    <a:gd name="connsiteX13" fmla="*/ 148045 w 653143"/>
                    <a:gd name="connsiteY13" fmla="*/ 287383 h 1576251"/>
                    <a:gd name="connsiteX14" fmla="*/ 121920 w 653143"/>
                    <a:gd name="connsiteY14" fmla="*/ 400594 h 1576251"/>
                    <a:gd name="connsiteX15" fmla="*/ 113211 w 653143"/>
                    <a:gd name="connsiteY15" fmla="*/ 426720 h 1576251"/>
                    <a:gd name="connsiteX16" fmla="*/ 104503 w 653143"/>
                    <a:gd name="connsiteY16" fmla="*/ 470263 h 1576251"/>
                    <a:gd name="connsiteX17" fmla="*/ 87085 w 653143"/>
                    <a:gd name="connsiteY17" fmla="*/ 522514 h 1576251"/>
                    <a:gd name="connsiteX18" fmla="*/ 69668 w 653143"/>
                    <a:gd name="connsiteY18" fmla="*/ 609600 h 1576251"/>
                    <a:gd name="connsiteX19" fmla="*/ 52251 w 653143"/>
                    <a:gd name="connsiteY19" fmla="*/ 661851 h 1576251"/>
                    <a:gd name="connsiteX20" fmla="*/ 52251 w 653143"/>
                    <a:gd name="connsiteY20" fmla="*/ 1201783 h 1576251"/>
                    <a:gd name="connsiteX21" fmla="*/ 43543 w 653143"/>
                    <a:gd name="connsiteY21" fmla="*/ 1236617 h 1576251"/>
                    <a:gd name="connsiteX22" fmla="*/ 34834 w 653143"/>
                    <a:gd name="connsiteY22" fmla="*/ 1280160 h 1576251"/>
                    <a:gd name="connsiteX23" fmla="*/ 26125 w 653143"/>
                    <a:gd name="connsiteY23" fmla="*/ 1349828 h 1576251"/>
                    <a:gd name="connsiteX24" fmla="*/ 8708 w 653143"/>
                    <a:gd name="connsiteY24" fmla="*/ 1402080 h 1576251"/>
                    <a:gd name="connsiteX25" fmla="*/ 0 w 653143"/>
                    <a:gd name="connsiteY25" fmla="*/ 1471748 h 1576251"/>
                    <a:gd name="connsiteX26" fmla="*/ 182880 w 653143"/>
                    <a:gd name="connsiteY26" fmla="*/ 1558834 h 1576251"/>
                    <a:gd name="connsiteX27" fmla="*/ 278674 w 653143"/>
                    <a:gd name="connsiteY27" fmla="*/ 1576251 h 1576251"/>
                    <a:gd name="connsiteX28" fmla="*/ 452845 w 653143"/>
                    <a:gd name="connsiteY28" fmla="*/ 1567543 h 1576251"/>
                    <a:gd name="connsiteX29" fmla="*/ 496388 w 653143"/>
                    <a:gd name="connsiteY29" fmla="*/ 1524000 h 1576251"/>
                    <a:gd name="connsiteX30" fmla="*/ 522514 w 653143"/>
                    <a:gd name="connsiteY30" fmla="*/ 1497874 h 1576251"/>
                    <a:gd name="connsiteX31" fmla="*/ 539931 w 653143"/>
                    <a:gd name="connsiteY31" fmla="*/ 1471748 h 1576251"/>
                    <a:gd name="connsiteX32" fmla="*/ 522514 w 653143"/>
                    <a:gd name="connsiteY32" fmla="*/ 1254034 h 1576251"/>
                    <a:gd name="connsiteX33" fmla="*/ 513805 w 653143"/>
                    <a:gd name="connsiteY33" fmla="*/ 1088571 h 1576251"/>
                    <a:gd name="connsiteX34" fmla="*/ 496388 w 653143"/>
                    <a:gd name="connsiteY34" fmla="*/ 975360 h 1576251"/>
                    <a:gd name="connsiteX35" fmla="*/ 487680 w 653143"/>
                    <a:gd name="connsiteY35" fmla="*/ 879566 h 1576251"/>
                    <a:gd name="connsiteX36" fmla="*/ 461554 w 653143"/>
                    <a:gd name="connsiteY36" fmla="*/ 792480 h 1576251"/>
                    <a:gd name="connsiteX37" fmla="*/ 435428 w 653143"/>
                    <a:gd name="connsiteY37" fmla="*/ 661851 h 1576251"/>
                    <a:gd name="connsiteX38" fmla="*/ 444137 w 653143"/>
                    <a:gd name="connsiteY38" fmla="*/ 505097 h 1576251"/>
                    <a:gd name="connsiteX39" fmla="*/ 478971 w 653143"/>
                    <a:gd name="connsiteY39" fmla="*/ 435428 h 1576251"/>
                    <a:gd name="connsiteX40" fmla="*/ 505097 w 653143"/>
                    <a:gd name="connsiteY40" fmla="*/ 374468 h 1576251"/>
                    <a:gd name="connsiteX41" fmla="*/ 522514 w 653143"/>
                    <a:gd name="connsiteY41" fmla="*/ 348343 h 1576251"/>
                    <a:gd name="connsiteX42" fmla="*/ 531223 w 653143"/>
                    <a:gd name="connsiteY42" fmla="*/ 322217 h 1576251"/>
                    <a:gd name="connsiteX43" fmla="*/ 557348 w 653143"/>
                    <a:gd name="connsiteY43" fmla="*/ 296091 h 1576251"/>
                    <a:gd name="connsiteX44" fmla="*/ 574765 w 653143"/>
                    <a:gd name="connsiteY44" fmla="*/ 261257 h 1576251"/>
                    <a:gd name="connsiteX45" fmla="*/ 609600 w 653143"/>
                    <a:gd name="connsiteY45" fmla="*/ 209006 h 1576251"/>
                    <a:gd name="connsiteX46" fmla="*/ 627017 w 653143"/>
                    <a:gd name="connsiteY46" fmla="*/ 182880 h 1576251"/>
                    <a:gd name="connsiteX47" fmla="*/ 644434 w 653143"/>
                    <a:gd name="connsiteY47" fmla="*/ 130628 h 1576251"/>
                    <a:gd name="connsiteX48" fmla="*/ 653143 w 653143"/>
                    <a:gd name="connsiteY48" fmla="*/ 104503 h 1576251"/>
                    <a:gd name="connsiteX49" fmla="*/ 653143 w 653143"/>
                    <a:gd name="connsiteY49" fmla="*/ 43543 h 1576251"/>
                    <a:gd name="connsiteX0" fmla="*/ 592183 w 653143"/>
                    <a:gd name="connsiteY0" fmla="*/ 0 h 1576251"/>
                    <a:gd name="connsiteX1" fmla="*/ 548640 w 653143"/>
                    <a:gd name="connsiteY1" fmla="*/ 60960 h 1576251"/>
                    <a:gd name="connsiteX2" fmla="*/ 531223 w 653143"/>
                    <a:gd name="connsiteY2" fmla="*/ 87086 h 1576251"/>
                    <a:gd name="connsiteX3" fmla="*/ 487680 w 653143"/>
                    <a:gd name="connsiteY3" fmla="*/ 121920 h 1576251"/>
                    <a:gd name="connsiteX4" fmla="*/ 452845 w 653143"/>
                    <a:gd name="connsiteY4" fmla="*/ 130628 h 1576251"/>
                    <a:gd name="connsiteX5" fmla="*/ 400594 w 653143"/>
                    <a:gd name="connsiteY5" fmla="*/ 148046 h 1576251"/>
                    <a:gd name="connsiteX6" fmla="*/ 348343 w 653143"/>
                    <a:gd name="connsiteY6" fmla="*/ 165463 h 1576251"/>
                    <a:gd name="connsiteX7" fmla="*/ 322217 w 653143"/>
                    <a:gd name="connsiteY7" fmla="*/ 174171 h 1576251"/>
                    <a:gd name="connsiteX8" fmla="*/ 296091 w 653143"/>
                    <a:gd name="connsiteY8" fmla="*/ 182880 h 1576251"/>
                    <a:gd name="connsiteX9" fmla="*/ 235131 w 653143"/>
                    <a:gd name="connsiteY9" fmla="*/ 200297 h 1576251"/>
                    <a:gd name="connsiteX10" fmla="*/ 209005 w 653143"/>
                    <a:gd name="connsiteY10" fmla="*/ 226423 h 1576251"/>
                    <a:gd name="connsiteX11" fmla="*/ 182880 w 653143"/>
                    <a:gd name="connsiteY11" fmla="*/ 243840 h 1576251"/>
                    <a:gd name="connsiteX12" fmla="*/ 165463 w 653143"/>
                    <a:gd name="connsiteY12" fmla="*/ 269966 h 1576251"/>
                    <a:gd name="connsiteX13" fmla="*/ 148045 w 653143"/>
                    <a:gd name="connsiteY13" fmla="*/ 287383 h 1576251"/>
                    <a:gd name="connsiteX14" fmla="*/ 121920 w 653143"/>
                    <a:gd name="connsiteY14" fmla="*/ 400594 h 1576251"/>
                    <a:gd name="connsiteX15" fmla="*/ 113211 w 653143"/>
                    <a:gd name="connsiteY15" fmla="*/ 426720 h 1576251"/>
                    <a:gd name="connsiteX16" fmla="*/ 104503 w 653143"/>
                    <a:gd name="connsiteY16" fmla="*/ 470263 h 1576251"/>
                    <a:gd name="connsiteX17" fmla="*/ 87085 w 653143"/>
                    <a:gd name="connsiteY17" fmla="*/ 522514 h 1576251"/>
                    <a:gd name="connsiteX18" fmla="*/ 69668 w 653143"/>
                    <a:gd name="connsiteY18" fmla="*/ 609600 h 1576251"/>
                    <a:gd name="connsiteX19" fmla="*/ 52251 w 653143"/>
                    <a:gd name="connsiteY19" fmla="*/ 661851 h 1576251"/>
                    <a:gd name="connsiteX20" fmla="*/ 52251 w 653143"/>
                    <a:gd name="connsiteY20" fmla="*/ 1201783 h 1576251"/>
                    <a:gd name="connsiteX21" fmla="*/ 43543 w 653143"/>
                    <a:gd name="connsiteY21" fmla="*/ 1236617 h 1576251"/>
                    <a:gd name="connsiteX22" fmla="*/ 34834 w 653143"/>
                    <a:gd name="connsiteY22" fmla="*/ 1280160 h 1576251"/>
                    <a:gd name="connsiteX23" fmla="*/ 26125 w 653143"/>
                    <a:gd name="connsiteY23" fmla="*/ 1349828 h 1576251"/>
                    <a:gd name="connsiteX24" fmla="*/ 8708 w 653143"/>
                    <a:gd name="connsiteY24" fmla="*/ 1402080 h 1576251"/>
                    <a:gd name="connsiteX25" fmla="*/ 0 w 653143"/>
                    <a:gd name="connsiteY25" fmla="*/ 1471748 h 1576251"/>
                    <a:gd name="connsiteX26" fmla="*/ 182880 w 653143"/>
                    <a:gd name="connsiteY26" fmla="*/ 1558834 h 1576251"/>
                    <a:gd name="connsiteX27" fmla="*/ 278674 w 653143"/>
                    <a:gd name="connsiteY27" fmla="*/ 1576251 h 1576251"/>
                    <a:gd name="connsiteX28" fmla="*/ 452845 w 653143"/>
                    <a:gd name="connsiteY28" fmla="*/ 1567543 h 1576251"/>
                    <a:gd name="connsiteX29" fmla="*/ 496388 w 653143"/>
                    <a:gd name="connsiteY29" fmla="*/ 1524000 h 1576251"/>
                    <a:gd name="connsiteX30" fmla="*/ 522514 w 653143"/>
                    <a:gd name="connsiteY30" fmla="*/ 1497874 h 1576251"/>
                    <a:gd name="connsiteX31" fmla="*/ 539931 w 653143"/>
                    <a:gd name="connsiteY31" fmla="*/ 1471748 h 1576251"/>
                    <a:gd name="connsiteX32" fmla="*/ 522514 w 653143"/>
                    <a:gd name="connsiteY32" fmla="*/ 1254034 h 1576251"/>
                    <a:gd name="connsiteX33" fmla="*/ 513805 w 653143"/>
                    <a:gd name="connsiteY33" fmla="*/ 1088571 h 1576251"/>
                    <a:gd name="connsiteX34" fmla="*/ 496388 w 653143"/>
                    <a:gd name="connsiteY34" fmla="*/ 975360 h 1576251"/>
                    <a:gd name="connsiteX35" fmla="*/ 487680 w 653143"/>
                    <a:gd name="connsiteY35" fmla="*/ 879566 h 1576251"/>
                    <a:gd name="connsiteX36" fmla="*/ 461554 w 653143"/>
                    <a:gd name="connsiteY36" fmla="*/ 792480 h 1576251"/>
                    <a:gd name="connsiteX37" fmla="*/ 435428 w 653143"/>
                    <a:gd name="connsiteY37" fmla="*/ 661851 h 1576251"/>
                    <a:gd name="connsiteX38" fmla="*/ 444137 w 653143"/>
                    <a:gd name="connsiteY38" fmla="*/ 505097 h 1576251"/>
                    <a:gd name="connsiteX39" fmla="*/ 478971 w 653143"/>
                    <a:gd name="connsiteY39" fmla="*/ 435428 h 1576251"/>
                    <a:gd name="connsiteX40" fmla="*/ 505097 w 653143"/>
                    <a:gd name="connsiteY40" fmla="*/ 374468 h 1576251"/>
                    <a:gd name="connsiteX41" fmla="*/ 522514 w 653143"/>
                    <a:gd name="connsiteY41" fmla="*/ 348343 h 1576251"/>
                    <a:gd name="connsiteX42" fmla="*/ 531223 w 653143"/>
                    <a:gd name="connsiteY42" fmla="*/ 322217 h 1576251"/>
                    <a:gd name="connsiteX43" fmla="*/ 557348 w 653143"/>
                    <a:gd name="connsiteY43" fmla="*/ 296091 h 1576251"/>
                    <a:gd name="connsiteX44" fmla="*/ 574765 w 653143"/>
                    <a:gd name="connsiteY44" fmla="*/ 261257 h 1576251"/>
                    <a:gd name="connsiteX45" fmla="*/ 609600 w 653143"/>
                    <a:gd name="connsiteY45" fmla="*/ 209006 h 1576251"/>
                    <a:gd name="connsiteX46" fmla="*/ 627017 w 653143"/>
                    <a:gd name="connsiteY46" fmla="*/ 182880 h 1576251"/>
                    <a:gd name="connsiteX47" fmla="*/ 644434 w 653143"/>
                    <a:gd name="connsiteY47" fmla="*/ 130628 h 1576251"/>
                    <a:gd name="connsiteX48" fmla="*/ 653143 w 653143"/>
                    <a:gd name="connsiteY48" fmla="*/ 104503 h 1576251"/>
                    <a:gd name="connsiteX49" fmla="*/ 653143 w 653143"/>
                    <a:gd name="connsiteY49" fmla="*/ 43543 h 1576251"/>
                    <a:gd name="connsiteX50" fmla="*/ 592183 w 653143"/>
                    <a:gd name="connsiteY50" fmla="*/ 0 h 1576251"/>
                    <a:gd name="connsiteX0" fmla="*/ 592183 w 653143"/>
                    <a:gd name="connsiteY0" fmla="*/ 0 h 1576251"/>
                    <a:gd name="connsiteX1" fmla="*/ 531223 w 653143"/>
                    <a:gd name="connsiteY1" fmla="*/ 87086 h 1576251"/>
                    <a:gd name="connsiteX2" fmla="*/ 487680 w 653143"/>
                    <a:gd name="connsiteY2" fmla="*/ 121920 h 1576251"/>
                    <a:gd name="connsiteX3" fmla="*/ 452845 w 653143"/>
                    <a:gd name="connsiteY3" fmla="*/ 130628 h 1576251"/>
                    <a:gd name="connsiteX4" fmla="*/ 400594 w 653143"/>
                    <a:gd name="connsiteY4" fmla="*/ 148046 h 1576251"/>
                    <a:gd name="connsiteX5" fmla="*/ 348343 w 653143"/>
                    <a:gd name="connsiteY5" fmla="*/ 165463 h 1576251"/>
                    <a:gd name="connsiteX6" fmla="*/ 322217 w 653143"/>
                    <a:gd name="connsiteY6" fmla="*/ 174171 h 1576251"/>
                    <a:gd name="connsiteX7" fmla="*/ 296091 w 653143"/>
                    <a:gd name="connsiteY7" fmla="*/ 182880 h 1576251"/>
                    <a:gd name="connsiteX8" fmla="*/ 235131 w 653143"/>
                    <a:gd name="connsiteY8" fmla="*/ 200297 h 1576251"/>
                    <a:gd name="connsiteX9" fmla="*/ 209005 w 653143"/>
                    <a:gd name="connsiteY9" fmla="*/ 226423 h 1576251"/>
                    <a:gd name="connsiteX10" fmla="*/ 182880 w 653143"/>
                    <a:gd name="connsiteY10" fmla="*/ 243840 h 1576251"/>
                    <a:gd name="connsiteX11" fmla="*/ 165463 w 653143"/>
                    <a:gd name="connsiteY11" fmla="*/ 269966 h 1576251"/>
                    <a:gd name="connsiteX12" fmla="*/ 148045 w 653143"/>
                    <a:gd name="connsiteY12" fmla="*/ 287383 h 1576251"/>
                    <a:gd name="connsiteX13" fmla="*/ 121920 w 653143"/>
                    <a:gd name="connsiteY13" fmla="*/ 400594 h 1576251"/>
                    <a:gd name="connsiteX14" fmla="*/ 113211 w 653143"/>
                    <a:gd name="connsiteY14" fmla="*/ 426720 h 1576251"/>
                    <a:gd name="connsiteX15" fmla="*/ 104503 w 653143"/>
                    <a:gd name="connsiteY15" fmla="*/ 470263 h 1576251"/>
                    <a:gd name="connsiteX16" fmla="*/ 87085 w 653143"/>
                    <a:gd name="connsiteY16" fmla="*/ 522514 h 1576251"/>
                    <a:gd name="connsiteX17" fmla="*/ 69668 w 653143"/>
                    <a:gd name="connsiteY17" fmla="*/ 609600 h 1576251"/>
                    <a:gd name="connsiteX18" fmla="*/ 52251 w 653143"/>
                    <a:gd name="connsiteY18" fmla="*/ 661851 h 1576251"/>
                    <a:gd name="connsiteX19" fmla="*/ 52251 w 653143"/>
                    <a:gd name="connsiteY19" fmla="*/ 1201783 h 1576251"/>
                    <a:gd name="connsiteX20" fmla="*/ 43543 w 653143"/>
                    <a:gd name="connsiteY20" fmla="*/ 1236617 h 1576251"/>
                    <a:gd name="connsiteX21" fmla="*/ 34834 w 653143"/>
                    <a:gd name="connsiteY21" fmla="*/ 1280160 h 1576251"/>
                    <a:gd name="connsiteX22" fmla="*/ 26125 w 653143"/>
                    <a:gd name="connsiteY22" fmla="*/ 1349828 h 1576251"/>
                    <a:gd name="connsiteX23" fmla="*/ 8708 w 653143"/>
                    <a:gd name="connsiteY23" fmla="*/ 1402080 h 1576251"/>
                    <a:gd name="connsiteX24" fmla="*/ 0 w 653143"/>
                    <a:gd name="connsiteY24" fmla="*/ 1471748 h 1576251"/>
                    <a:gd name="connsiteX25" fmla="*/ 182880 w 653143"/>
                    <a:gd name="connsiteY25" fmla="*/ 1558834 h 1576251"/>
                    <a:gd name="connsiteX26" fmla="*/ 278674 w 653143"/>
                    <a:gd name="connsiteY26" fmla="*/ 1576251 h 1576251"/>
                    <a:gd name="connsiteX27" fmla="*/ 452845 w 653143"/>
                    <a:gd name="connsiteY27" fmla="*/ 1567543 h 1576251"/>
                    <a:gd name="connsiteX28" fmla="*/ 496388 w 653143"/>
                    <a:gd name="connsiteY28" fmla="*/ 1524000 h 1576251"/>
                    <a:gd name="connsiteX29" fmla="*/ 522514 w 653143"/>
                    <a:gd name="connsiteY29" fmla="*/ 1497874 h 1576251"/>
                    <a:gd name="connsiteX30" fmla="*/ 539931 w 653143"/>
                    <a:gd name="connsiteY30" fmla="*/ 1471748 h 1576251"/>
                    <a:gd name="connsiteX31" fmla="*/ 522514 w 653143"/>
                    <a:gd name="connsiteY31" fmla="*/ 1254034 h 1576251"/>
                    <a:gd name="connsiteX32" fmla="*/ 513805 w 653143"/>
                    <a:gd name="connsiteY32" fmla="*/ 1088571 h 1576251"/>
                    <a:gd name="connsiteX33" fmla="*/ 496388 w 653143"/>
                    <a:gd name="connsiteY33" fmla="*/ 975360 h 1576251"/>
                    <a:gd name="connsiteX34" fmla="*/ 487680 w 653143"/>
                    <a:gd name="connsiteY34" fmla="*/ 879566 h 1576251"/>
                    <a:gd name="connsiteX35" fmla="*/ 461554 w 653143"/>
                    <a:gd name="connsiteY35" fmla="*/ 792480 h 1576251"/>
                    <a:gd name="connsiteX36" fmla="*/ 435428 w 653143"/>
                    <a:gd name="connsiteY36" fmla="*/ 661851 h 1576251"/>
                    <a:gd name="connsiteX37" fmla="*/ 444137 w 653143"/>
                    <a:gd name="connsiteY37" fmla="*/ 505097 h 1576251"/>
                    <a:gd name="connsiteX38" fmla="*/ 478971 w 653143"/>
                    <a:gd name="connsiteY38" fmla="*/ 435428 h 1576251"/>
                    <a:gd name="connsiteX39" fmla="*/ 505097 w 653143"/>
                    <a:gd name="connsiteY39" fmla="*/ 374468 h 1576251"/>
                    <a:gd name="connsiteX40" fmla="*/ 522514 w 653143"/>
                    <a:gd name="connsiteY40" fmla="*/ 348343 h 1576251"/>
                    <a:gd name="connsiteX41" fmla="*/ 531223 w 653143"/>
                    <a:gd name="connsiteY41" fmla="*/ 322217 h 1576251"/>
                    <a:gd name="connsiteX42" fmla="*/ 557348 w 653143"/>
                    <a:gd name="connsiteY42" fmla="*/ 296091 h 1576251"/>
                    <a:gd name="connsiteX43" fmla="*/ 574765 w 653143"/>
                    <a:gd name="connsiteY43" fmla="*/ 261257 h 1576251"/>
                    <a:gd name="connsiteX44" fmla="*/ 609600 w 653143"/>
                    <a:gd name="connsiteY44" fmla="*/ 209006 h 1576251"/>
                    <a:gd name="connsiteX45" fmla="*/ 627017 w 653143"/>
                    <a:gd name="connsiteY45" fmla="*/ 182880 h 1576251"/>
                    <a:gd name="connsiteX46" fmla="*/ 644434 w 653143"/>
                    <a:gd name="connsiteY46" fmla="*/ 130628 h 1576251"/>
                    <a:gd name="connsiteX47" fmla="*/ 653143 w 653143"/>
                    <a:gd name="connsiteY47" fmla="*/ 104503 h 1576251"/>
                    <a:gd name="connsiteX48" fmla="*/ 653143 w 653143"/>
                    <a:gd name="connsiteY48" fmla="*/ 43543 h 1576251"/>
                    <a:gd name="connsiteX49" fmla="*/ 592183 w 653143"/>
                    <a:gd name="connsiteY49" fmla="*/ 0 h 1576251"/>
                    <a:gd name="connsiteX0" fmla="*/ 592183 w 653143"/>
                    <a:gd name="connsiteY0" fmla="*/ 0 h 1576251"/>
                    <a:gd name="connsiteX1" fmla="*/ 487680 w 653143"/>
                    <a:gd name="connsiteY1" fmla="*/ 121920 h 1576251"/>
                    <a:gd name="connsiteX2" fmla="*/ 452845 w 653143"/>
                    <a:gd name="connsiteY2" fmla="*/ 130628 h 1576251"/>
                    <a:gd name="connsiteX3" fmla="*/ 400594 w 653143"/>
                    <a:gd name="connsiteY3" fmla="*/ 148046 h 1576251"/>
                    <a:gd name="connsiteX4" fmla="*/ 348343 w 653143"/>
                    <a:gd name="connsiteY4" fmla="*/ 165463 h 1576251"/>
                    <a:gd name="connsiteX5" fmla="*/ 322217 w 653143"/>
                    <a:gd name="connsiteY5" fmla="*/ 174171 h 1576251"/>
                    <a:gd name="connsiteX6" fmla="*/ 296091 w 653143"/>
                    <a:gd name="connsiteY6" fmla="*/ 182880 h 1576251"/>
                    <a:gd name="connsiteX7" fmla="*/ 235131 w 653143"/>
                    <a:gd name="connsiteY7" fmla="*/ 200297 h 1576251"/>
                    <a:gd name="connsiteX8" fmla="*/ 209005 w 653143"/>
                    <a:gd name="connsiteY8" fmla="*/ 226423 h 1576251"/>
                    <a:gd name="connsiteX9" fmla="*/ 182880 w 653143"/>
                    <a:gd name="connsiteY9" fmla="*/ 243840 h 1576251"/>
                    <a:gd name="connsiteX10" fmla="*/ 165463 w 653143"/>
                    <a:gd name="connsiteY10" fmla="*/ 269966 h 1576251"/>
                    <a:gd name="connsiteX11" fmla="*/ 148045 w 653143"/>
                    <a:gd name="connsiteY11" fmla="*/ 287383 h 1576251"/>
                    <a:gd name="connsiteX12" fmla="*/ 121920 w 653143"/>
                    <a:gd name="connsiteY12" fmla="*/ 400594 h 1576251"/>
                    <a:gd name="connsiteX13" fmla="*/ 113211 w 653143"/>
                    <a:gd name="connsiteY13" fmla="*/ 426720 h 1576251"/>
                    <a:gd name="connsiteX14" fmla="*/ 104503 w 653143"/>
                    <a:gd name="connsiteY14" fmla="*/ 470263 h 1576251"/>
                    <a:gd name="connsiteX15" fmla="*/ 87085 w 653143"/>
                    <a:gd name="connsiteY15" fmla="*/ 522514 h 1576251"/>
                    <a:gd name="connsiteX16" fmla="*/ 69668 w 653143"/>
                    <a:gd name="connsiteY16" fmla="*/ 609600 h 1576251"/>
                    <a:gd name="connsiteX17" fmla="*/ 52251 w 653143"/>
                    <a:gd name="connsiteY17" fmla="*/ 661851 h 1576251"/>
                    <a:gd name="connsiteX18" fmla="*/ 52251 w 653143"/>
                    <a:gd name="connsiteY18" fmla="*/ 1201783 h 1576251"/>
                    <a:gd name="connsiteX19" fmla="*/ 43543 w 653143"/>
                    <a:gd name="connsiteY19" fmla="*/ 1236617 h 1576251"/>
                    <a:gd name="connsiteX20" fmla="*/ 34834 w 653143"/>
                    <a:gd name="connsiteY20" fmla="*/ 1280160 h 1576251"/>
                    <a:gd name="connsiteX21" fmla="*/ 26125 w 653143"/>
                    <a:gd name="connsiteY21" fmla="*/ 1349828 h 1576251"/>
                    <a:gd name="connsiteX22" fmla="*/ 8708 w 653143"/>
                    <a:gd name="connsiteY22" fmla="*/ 1402080 h 1576251"/>
                    <a:gd name="connsiteX23" fmla="*/ 0 w 653143"/>
                    <a:gd name="connsiteY23" fmla="*/ 1471748 h 1576251"/>
                    <a:gd name="connsiteX24" fmla="*/ 182880 w 653143"/>
                    <a:gd name="connsiteY24" fmla="*/ 1558834 h 1576251"/>
                    <a:gd name="connsiteX25" fmla="*/ 278674 w 653143"/>
                    <a:gd name="connsiteY25" fmla="*/ 1576251 h 1576251"/>
                    <a:gd name="connsiteX26" fmla="*/ 452845 w 653143"/>
                    <a:gd name="connsiteY26" fmla="*/ 1567543 h 1576251"/>
                    <a:gd name="connsiteX27" fmla="*/ 496388 w 653143"/>
                    <a:gd name="connsiteY27" fmla="*/ 1524000 h 1576251"/>
                    <a:gd name="connsiteX28" fmla="*/ 522514 w 653143"/>
                    <a:gd name="connsiteY28" fmla="*/ 1497874 h 1576251"/>
                    <a:gd name="connsiteX29" fmla="*/ 539931 w 653143"/>
                    <a:gd name="connsiteY29" fmla="*/ 1471748 h 1576251"/>
                    <a:gd name="connsiteX30" fmla="*/ 522514 w 653143"/>
                    <a:gd name="connsiteY30" fmla="*/ 1254034 h 1576251"/>
                    <a:gd name="connsiteX31" fmla="*/ 513805 w 653143"/>
                    <a:gd name="connsiteY31" fmla="*/ 1088571 h 1576251"/>
                    <a:gd name="connsiteX32" fmla="*/ 496388 w 653143"/>
                    <a:gd name="connsiteY32" fmla="*/ 975360 h 1576251"/>
                    <a:gd name="connsiteX33" fmla="*/ 487680 w 653143"/>
                    <a:gd name="connsiteY33" fmla="*/ 879566 h 1576251"/>
                    <a:gd name="connsiteX34" fmla="*/ 461554 w 653143"/>
                    <a:gd name="connsiteY34" fmla="*/ 792480 h 1576251"/>
                    <a:gd name="connsiteX35" fmla="*/ 435428 w 653143"/>
                    <a:gd name="connsiteY35" fmla="*/ 661851 h 1576251"/>
                    <a:gd name="connsiteX36" fmla="*/ 444137 w 653143"/>
                    <a:gd name="connsiteY36" fmla="*/ 505097 h 1576251"/>
                    <a:gd name="connsiteX37" fmla="*/ 478971 w 653143"/>
                    <a:gd name="connsiteY37" fmla="*/ 435428 h 1576251"/>
                    <a:gd name="connsiteX38" fmla="*/ 505097 w 653143"/>
                    <a:gd name="connsiteY38" fmla="*/ 374468 h 1576251"/>
                    <a:gd name="connsiteX39" fmla="*/ 522514 w 653143"/>
                    <a:gd name="connsiteY39" fmla="*/ 348343 h 1576251"/>
                    <a:gd name="connsiteX40" fmla="*/ 531223 w 653143"/>
                    <a:gd name="connsiteY40" fmla="*/ 322217 h 1576251"/>
                    <a:gd name="connsiteX41" fmla="*/ 557348 w 653143"/>
                    <a:gd name="connsiteY41" fmla="*/ 296091 h 1576251"/>
                    <a:gd name="connsiteX42" fmla="*/ 574765 w 653143"/>
                    <a:gd name="connsiteY42" fmla="*/ 261257 h 1576251"/>
                    <a:gd name="connsiteX43" fmla="*/ 609600 w 653143"/>
                    <a:gd name="connsiteY43" fmla="*/ 209006 h 1576251"/>
                    <a:gd name="connsiteX44" fmla="*/ 627017 w 653143"/>
                    <a:gd name="connsiteY44" fmla="*/ 182880 h 1576251"/>
                    <a:gd name="connsiteX45" fmla="*/ 644434 w 653143"/>
                    <a:gd name="connsiteY45" fmla="*/ 130628 h 1576251"/>
                    <a:gd name="connsiteX46" fmla="*/ 653143 w 653143"/>
                    <a:gd name="connsiteY46" fmla="*/ 104503 h 1576251"/>
                    <a:gd name="connsiteX47" fmla="*/ 653143 w 653143"/>
                    <a:gd name="connsiteY47" fmla="*/ 43543 h 1576251"/>
                    <a:gd name="connsiteX48" fmla="*/ 592183 w 653143"/>
                    <a:gd name="connsiteY48" fmla="*/ 0 h 1576251"/>
                    <a:gd name="connsiteX0" fmla="*/ 592183 w 653143"/>
                    <a:gd name="connsiteY0" fmla="*/ 0 h 1576251"/>
                    <a:gd name="connsiteX1" fmla="*/ 452845 w 653143"/>
                    <a:gd name="connsiteY1" fmla="*/ 130628 h 1576251"/>
                    <a:gd name="connsiteX2" fmla="*/ 400594 w 653143"/>
                    <a:gd name="connsiteY2" fmla="*/ 148046 h 1576251"/>
                    <a:gd name="connsiteX3" fmla="*/ 348343 w 653143"/>
                    <a:gd name="connsiteY3" fmla="*/ 165463 h 1576251"/>
                    <a:gd name="connsiteX4" fmla="*/ 322217 w 653143"/>
                    <a:gd name="connsiteY4" fmla="*/ 174171 h 1576251"/>
                    <a:gd name="connsiteX5" fmla="*/ 296091 w 653143"/>
                    <a:gd name="connsiteY5" fmla="*/ 182880 h 1576251"/>
                    <a:gd name="connsiteX6" fmla="*/ 235131 w 653143"/>
                    <a:gd name="connsiteY6" fmla="*/ 200297 h 1576251"/>
                    <a:gd name="connsiteX7" fmla="*/ 209005 w 653143"/>
                    <a:gd name="connsiteY7" fmla="*/ 226423 h 1576251"/>
                    <a:gd name="connsiteX8" fmla="*/ 182880 w 653143"/>
                    <a:gd name="connsiteY8" fmla="*/ 243840 h 1576251"/>
                    <a:gd name="connsiteX9" fmla="*/ 165463 w 653143"/>
                    <a:gd name="connsiteY9" fmla="*/ 269966 h 1576251"/>
                    <a:gd name="connsiteX10" fmla="*/ 148045 w 653143"/>
                    <a:gd name="connsiteY10" fmla="*/ 287383 h 1576251"/>
                    <a:gd name="connsiteX11" fmla="*/ 121920 w 653143"/>
                    <a:gd name="connsiteY11" fmla="*/ 400594 h 1576251"/>
                    <a:gd name="connsiteX12" fmla="*/ 113211 w 653143"/>
                    <a:gd name="connsiteY12" fmla="*/ 426720 h 1576251"/>
                    <a:gd name="connsiteX13" fmla="*/ 104503 w 653143"/>
                    <a:gd name="connsiteY13" fmla="*/ 470263 h 1576251"/>
                    <a:gd name="connsiteX14" fmla="*/ 87085 w 653143"/>
                    <a:gd name="connsiteY14" fmla="*/ 522514 h 1576251"/>
                    <a:gd name="connsiteX15" fmla="*/ 69668 w 653143"/>
                    <a:gd name="connsiteY15" fmla="*/ 609600 h 1576251"/>
                    <a:gd name="connsiteX16" fmla="*/ 52251 w 653143"/>
                    <a:gd name="connsiteY16" fmla="*/ 661851 h 1576251"/>
                    <a:gd name="connsiteX17" fmla="*/ 52251 w 653143"/>
                    <a:gd name="connsiteY17" fmla="*/ 1201783 h 1576251"/>
                    <a:gd name="connsiteX18" fmla="*/ 43543 w 653143"/>
                    <a:gd name="connsiteY18" fmla="*/ 1236617 h 1576251"/>
                    <a:gd name="connsiteX19" fmla="*/ 34834 w 653143"/>
                    <a:gd name="connsiteY19" fmla="*/ 1280160 h 1576251"/>
                    <a:gd name="connsiteX20" fmla="*/ 26125 w 653143"/>
                    <a:gd name="connsiteY20" fmla="*/ 1349828 h 1576251"/>
                    <a:gd name="connsiteX21" fmla="*/ 8708 w 653143"/>
                    <a:gd name="connsiteY21" fmla="*/ 1402080 h 1576251"/>
                    <a:gd name="connsiteX22" fmla="*/ 0 w 653143"/>
                    <a:gd name="connsiteY22" fmla="*/ 1471748 h 1576251"/>
                    <a:gd name="connsiteX23" fmla="*/ 182880 w 653143"/>
                    <a:gd name="connsiteY23" fmla="*/ 1558834 h 1576251"/>
                    <a:gd name="connsiteX24" fmla="*/ 278674 w 653143"/>
                    <a:gd name="connsiteY24" fmla="*/ 1576251 h 1576251"/>
                    <a:gd name="connsiteX25" fmla="*/ 452845 w 653143"/>
                    <a:gd name="connsiteY25" fmla="*/ 1567543 h 1576251"/>
                    <a:gd name="connsiteX26" fmla="*/ 496388 w 653143"/>
                    <a:gd name="connsiteY26" fmla="*/ 1524000 h 1576251"/>
                    <a:gd name="connsiteX27" fmla="*/ 522514 w 653143"/>
                    <a:gd name="connsiteY27" fmla="*/ 1497874 h 1576251"/>
                    <a:gd name="connsiteX28" fmla="*/ 539931 w 653143"/>
                    <a:gd name="connsiteY28" fmla="*/ 1471748 h 1576251"/>
                    <a:gd name="connsiteX29" fmla="*/ 522514 w 653143"/>
                    <a:gd name="connsiteY29" fmla="*/ 1254034 h 1576251"/>
                    <a:gd name="connsiteX30" fmla="*/ 513805 w 653143"/>
                    <a:gd name="connsiteY30" fmla="*/ 1088571 h 1576251"/>
                    <a:gd name="connsiteX31" fmla="*/ 496388 w 653143"/>
                    <a:gd name="connsiteY31" fmla="*/ 975360 h 1576251"/>
                    <a:gd name="connsiteX32" fmla="*/ 487680 w 653143"/>
                    <a:gd name="connsiteY32" fmla="*/ 879566 h 1576251"/>
                    <a:gd name="connsiteX33" fmla="*/ 461554 w 653143"/>
                    <a:gd name="connsiteY33" fmla="*/ 792480 h 1576251"/>
                    <a:gd name="connsiteX34" fmla="*/ 435428 w 653143"/>
                    <a:gd name="connsiteY34" fmla="*/ 661851 h 1576251"/>
                    <a:gd name="connsiteX35" fmla="*/ 444137 w 653143"/>
                    <a:gd name="connsiteY35" fmla="*/ 505097 h 1576251"/>
                    <a:gd name="connsiteX36" fmla="*/ 478971 w 653143"/>
                    <a:gd name="connsiteY36" fmla="*/ 435428 h 1576251"/>
                    <a:gd name="connsiteX37" fmla="*/ 505097 w 653143"/>
                    <a:gd name="connsiteY37" fmla="*/ 374468 h 1576251"/>
                    <a:gd name="connsiteX38" fmla="*/ 522514 w 653143"/>
                    <a:gd name="connsiteY38" fmla="*/ 348343 h 1576251"/>
                    <a:gd name="connsiteX39" fmla="*/ 531223 w 653143"/>
                    <a:gd name="connsiteY39" fmla="*/ 322217 h 1576251"/>
                    <a:gd name="connsiteX40" fmla="*/ 557348 w 653143"/>
                    <a:gd name="connsiteY40" fmla="*/ 296091 h 1576251"/>
                    <a:gd name="connsiteX41" fmla="*/ 574765 w 653143"/>
                    <a:gd name="connsiteY41" fmla="*/ 261257 h 1576251"/>
                    <a:gd name="connsiteX42" fmla="*/ 609600 w 653143"/>
                    <a:gd name="connsiteY42" fmla="*/ 209006 h 1576251"/>
                    <a:gd name="connsiteX43" fmla="*/ 627017 w 653143"/>
                    <a:gd name="connsiteY43" fmla="*/ 182880 h 1576251"/>
                    <a:gd name="connsiteX44" fmla="*/ 644434 w 653143"/>
                    <a:gd name="connsiteY44" fmla="*/ 130628 h 1576251"/>
                    <a:gd name="connsiteX45" fmla="*/ 653143 w 653143"/>
                    <a:gd name="connsiteY45" fmla="*/ 104503 h 1576251"/>
                    <a:gd name="connsiteX46" fmla="*/ 653143 w 653143"/>
                    <a:gd name="connsiteY46" fmla="*/ 43543 h 1576251"/>
                    <a:gd name="connsiteX47" fmla="*/ 592183 w 653143"/>
                    <a:gd name="connsiteY47" fmla="*/ 0 h 1576251"/>
                    <a:gd name="connsiteX0" fmla="*/ 592183 w 653143"/>
                    <a:gd name="connsiteY0" fmla="*/ 0 h 1576251"/>
                    <a:gd name="connsiteX1" fmla="*/ 400594 w 653143"/>
                    <a:gd name="connsiteY1" fmla="*/ 148046 h 1576251"/>
                    <a:gd name="connsiteX2" fmla="*/ 348343 w 653143"/>
                    <a:gd name="connsiteY2" fmla="*/ 165463 h 1576251"/>
                    <a:gd name="connsiteX3" fmla="*/ 322217 w 653143"/>
                    <a:gd name="connsiteY3" fmla="*/ 174171 h 1576251"/>
                    <a:gd name="connsiteX4" fmla="*/ 296091 w 653143"/>
                    <a:gd name="connsiteY4" fmla="*/ 182880 h 1576251"/>
                    <a:gd name="connsiteX5" fmla="*/ 235131 w 653143"/>
                    <a:gd name="connsiteY5" fmla="*/ 200297 h 1576251"/>
                    <a:gd name="connsiteX6" fmla="*/ 209005 w 653143"/>
                    <a:gd name="connsiteY6" fmla="*/ 226423 h 1576251"/>
                    <a:gd name="connsiteX7" fmla="*/ 182880 w 653143"/>
                    <a:gd name="connsiteY7" fmla="*/ 243840 h 1576251"/>
                    <a:gd name="connsiteX8" fmla="*/ 165463 w 653143"/>
                    <a:gd name="connsiteY8" fmla="*/ 269966 h 1576251"/>
                    <a:gd name="connsiteX9" fmla="*/ 148045 w 653143"/>
                    <a:gd name="connsiteY9" fmla="*/ 287383 h 1576251"/>
                    <a:gd name="connsiteX10" fmla="*/ 121920 w 653143"/>
                    <a:gd name="connsiteY10" fmla="*/ 400594 h 1576251"/>
                    <a:gd name="connsiteX11" fmla="*/ 113211 w 653143"/>
                    <a:gd name="connsiteY11" fmla="*/ 426720 h 1576251"/>
                    <a:gd name="connsiteX12" fmla="*/ 104503 w 653143"/>
                    <a:gd name="connsiteY12" fmla="*/ 470263 h 1576251"/>
                    <a:gd name="connsiteX13" fmla="*/ 87085 w 653143"/>
                    <a:gd name="connsiteY13" fmla="*/ 522514 h 1576251"/>
                    <a:gd name="connsiteX14" fmla="*/ 69668 w 653143"/>
                    <a:gd name="connsiteY14" fmla="*/ 609600 h 1576251"/>
                    <a:gd name="connsiteX15" fmla="*/ 52251 w 653143"/>
                    <a:gd name="connsiteY15" fmla="*/ 661851 h 1576251"/>
                    <a:gd name="connsiteX16" fmla="*/ 52251 w 653143"/>
                    <a:gd name="connsiteY16" fmla="*/ 1201783 h 1576251"/>
                    <a:gd name="connsiteX17" fmla="*/ 43543 w 653143"/>
                    <a:gd name="connsiteY17" fmla="*/ 1236617 h 1576251"/>
                    <a:gd name="connsiteX18" fmla="*/ 34834 w 653143"/>
                    <a:gd name="connsiteY18" fmla="*/ 1280160 h 1576251"/>
                    <a:gd name="connsiteX19" fmla="*/ 26125 w 653143"/>
                    <a:gd name="connsiteY19" fmla="*/ 1349828 h 1576251"/>
                    <a:gd name="connsiteX20" fmla="*/ 8708 w 653143"/>
                    <a:gd name="connsiteY20" fmla="*/ 1402080 h 1576251"/>
                    <a:gd name="connsiteX21" fmla="*/ 0 w 653143"/>
                    <a:gd name="connsiteY21" fmla="*/ 1471748 h 1576251"/>
                    <a:gd name="connsiteX22" fmla="*/ 182880 w 653143"/>
                    <a:gd name="connsiteY22" fmla="*/ 1558834 h 1576251"/>
                    <a:gd name="connsiteX23" fmla="*/ 278674 w 653143"/>
                    <a:gd name="connsiteY23" fmla="*/ 1576251 h 1576251"/>
                    <a:gd name="connsiteX24" fmla="*/ 452845 w 653143"/>
                    <a:gd name="connsiteY24" fmla="*/ 1567543 h 1576251"/>
                    <a:gd name="connsiteX25" fmla="*/ 496388 w 653143"/>
                    <a:gd name="connsiteY25" fmla="*/ 1524000 h 1576251"/>
                    <a:gd name="connsiteX26" fmla="*/ 522514 w 653143"/>
                    <a:gd name="connsiteY26" fmla="*/ 1497874 h 1576251"/>
                    <a:gd name="connsiteX27" fmla="*/ 539931 w 653143"/>
                    <a:gd name="connsiteY27" fmla="*/ 1471748 h 1576251"/>
                    <a:gd name="connsiteX28" fmla="*/ 522514 w 653143"/>
                    <a:gd name="connsiteY28" fmla="*/ 1254034 h 1576251"/>
                    <a:gd name="connsiteX29" fmla="*/ 513805 w 653143"/>
                    <a:gd name="connsiteY29" fmla="*/ 1088571 h 1576251"/>
                    <a:gd name="connsiteX30" fmla="*/ 496388 w 653143"/>
                    <a:gd name="connsiteY30" fmla="*/ 975360 h 1576251"/>
                    <a:gd name="connsiteX31" fmla="*/ 487680 w 653143"/>
                    <a:gd name="connsiteY31" fmla="*/ 879566 h 1576251"/>
                    <a:gd name="connsiteX32" fmla="*/ 461554 w 653143"/>
                    <a:gd name="connsiteY32" fmla="*/ 792480 h 1576251"/>
                    <a:gd name="connsiteX33" fmla="*/ 435428 w 653143"/>
                    <a:gd name="connsiteY33" fmla="*/ 661851 h 1576251"/>
                    <a:gd name="connsiteX34" fmla="*/ 444137 w 653143"/>
                    <a:gd name="connsiteY34" fmla="*/ 505097 h 1576251"/>
                    <a:gd name="connsiteX35" fmla="*/ 478971 w 653143"/>
                    <a:gd name="connsiteY35" fmla="*/ 435428 h 1576251"/>
                    <a:gd name="connsiteX36" fmla="*/ 505097 w 653143"/>
                    <a:gd name="connsiteY36" fmla="*/ 374468 h 1576251"/>
                    <a:gd name="connsiteX37" fmla="*/ 522514 w 653143"/>
                    <a:gd name="connsiteY37" fmla="*/ 348343 h 1576251"/>
                    <a:gd name="connsiteX38" fmla="*/ 531223 w 653143"/>
                    <a:gd name="connsiteY38" fmla="*/ 322217 h 1576251"/>
                    <a:gd name="connsiteX39" fmla="*/ 557348 w 653143"/>
                    <a:gd name="connsiteY39" fmla="*/ 296091 h 1576251"/>
                    <a:gd name="connsiteX40" fmla="*/ 574765 w 653143"/>
                    <a:gd name="connsiteY40" fmla="*/ 261257 h 1576251"/>
                    <a:gd name="connsiteX41" fmla="*/ 609600 w 653143"/>
                    <a:gd name="connsiteY41" fmla="*/ 209006 h 1576251"/>
                    <a:gd name="connsiteX42" fmla="*/ 627017 w 653143"/>
                    <a:gd name="connsiteY42" fmla="*/ 182880 h 1576251"/>
                    <a:gd name="connsiteX43" fmla="*/ 644434 w 653143"/>
                    <a:gd name="connsiteY43" fmla="*/ 130628 h 1576251"/>
                    <a:gd name="connsiteX44" fmla="*/ 653143 w 653143"/>
                    <a:gd name="connsiteY44" fmla="*/ 104503 h 1576251"/>
                    <a:gd name="connsiteX45" fmla="*/ 653143 w 653143"/>
                    <a:gd name="connsiteY45" fmla="*/ 43543 h 1576251"/>
                    <a:gd name="connsiteX46" fmla="*/ 592183 w 653143"/>
                    <a:gd name="connsiteY46" fmla="*/ 0 h 1576251"/>
                    <a:gd name="connsiteX0" fmla="*/ 592183 w 653143"/>
                    <a:gd name="connsiteY0" fmla="*/ 0 h 1576251"/>
                    <a:gd name="connsiteX1" fmla="*/ 348343 w 653143"/>
                    <a:gd name="connsiteY1" fmla="*/ 165463 h 1576251"/>
                    <a:gd name="connsiteX2" fmla="*/ 322217 w 653143"/>
                    <a:gd name="connsiteY2" fmla="*/ 174171 h 1576251"/>
                    <a:gd name="connsiteX3" fmla="*/ 296091 w 653143"/>
                    <a:gd name="connsiteY3" fmla="*/ 182880 h 1576251"/>
                    <a:gd name="connsiteX4" fmla="*/ 235131 w 653143"/>
                    <a:gd name="connsiteY4" fmla="*/ 200297 h 1576251"/>
                    <a:gd name="connsiteX5" fmla="*/ 209005 w 653143"/>
                    <a:gd name="connsiteY5" fmla="*/ 226423 h 1576251"/>
                    <a:gd name="connsiteX6" fmla="*/ 182880 w 653143"/>
                    <a:gd name="connsiteY6" fmla="*/ 243840 h 1576251"/>
                    <a:gd name="connsiteX7" fmla="*/ 165463 w 653143"/>
                    <a:gd name="connsiteY7" fmla="*/ 269966 h 1576251"/>
                    <a:gd name="connsiteX8" fmla="*/ 148045 w 653143"/>
                    <a:gd name="connsiteY8" fmla="*/ 287383 h 1576251"/>
                    <a:gd name="connsiteX9" fmla="*/ 121920 w 653143"/>
                    <a:gd name="connsiteY9" fmla="*/ 400594 h 1576251"/>
                    <a:gd name="connsiteX10" fmla="*/ 113211 w 653143"/>
                    <a:gd name="connsiteY10" fmla="*/ 426720 h 1576251"/>
                    <a:gd name="connsiteX11" fmla="*/ 104503 w 653143"/>
                    <a:gd name="connsiteY11" fmla="*/ 470263 h 1576251"/>
                    <a:gd name="connsiteX12" fmla="*/ 87085 w 653143"/>
                    <a:gd name="connsiteY12" fmla="*/ 522514 h 1576251"/>
                    <a:gd name="connsiteX13" fmla="*/ 69668 w 653143"/>
                    <a:gd name="connsiteY13" fmla="*/ 609600 h 1576251"/>
                    <a:gd name="connsiteX14" fmla="*/ 52251 w 653143"/>
                    <a:gd name="connsiteY14" fmla="*/ 661851 h 1576251"/>
                    <a:gd name="connsiteX15" fmla="*/ 52251 w 653143"/>
                    <a:gd name="connsiteY15" fmla="*/ 1201783 h 1576251"/>
                    <a:gd name="connsiteX16" fmla="*/ 43543 w 653143"/>
                    <a:gd name="connsiteY16" fmla="*/ 1236617 h 1576251"/>
                    <a:gd name="connsiteX17" fmla="*/ 34834 w 653143"/>
                    <a:gd name="connsiteY17" fmla="*/ 1280160 h 1576251"/>
                    <a:gd name="connsiteX18" fmla="*/ 26125 w 653143"/>
                    <a:gd name="connsiteY18" fmla="*/ 1349828 h 1576251"/>
                    <a:gd name="connsiteX19" fmla="*/ 8708 w 653143"/>
                    <a:gd name="connsiteY19" fmla="*/ 1402080 h 1576251"/>
                    <a:gd name="connsiteX20" fmla="*/ 0 w 653143"/>
                    <a:gd name="connsiteY20" fmla="*/ 1471748 h 1576251"/>
                    <a:gd name="connsiteX21" fmla="*/ 182880 w 653143"/>
                    <a:gd name="connsiteY21" fmla="*/ 1558834 h 1576251"/>
                    <a:gd name="connsiteX22" fmla="*/ 278674 w 653143"/>
                    <a:gd name="connsiteY22" fmla="*/ 1576251 h 1576251"/>
                    <a:gd name="connsiteX23" fmla="*/ 452845 w 653143"/>
                    <a:gd name="connsiteY23" fmla="*/ 1567543 h 1576251"/>
                    <a:gd name="connsiteX24" fmla="*/ 496388 w 653143"/>
                    <a:gd name="connsiteY24" fmla="*/ 1524000 h 1576251"/>
                    <a:gd name="connsiteX25" fmla="*/ 522514 w 653143"/>
                    <a:gd name="connsiteY25" fmla="*/ 1497874 h 1576251"/>
                    <a:gd name="connsiteX26" fmla="*/ 539931 w 653143"/>
                    <a:gd name="connsiteY26" fmla="*/ 1471748 h 1576251"/>
                    <a:gd name="connsiteX27" fmla="*/ 522514 w 653143"/>
                    <a:gd name="connsiteY27" fmla="*/ 1254034 h 1576251"/>
                    <a:gd name="connsiteX28" fmla="*/ 513805 w 653143"/>
                    <a:gd name="connsiteY28" fmla="*/ 1088571 h 1576251"/>
                    <a:gd name="connsiteX29" fmla="*/ 496388 w 653143"/>
                    <a:gd name="connsiteY29" fmla="*/ 975360 h 1576251"/>
                    <a:gd name="connsiteX30" fmla="*/ 487680 w 653143"/>
                    <a:gd name="connsiteY30" fmla="*/ 879566 h 1576251"/>
                    <a:gd name="connsiteX31" fmla="*/ 461554 w 653143"/>
                    <a:gd name="connsiteY31" fmla="*/ 792480 h 1576251"/>
                    <a:gd name="connsiteX32" fmla="*/ 435428 w 653143"/>
                    <a:gd name="connsiteY32" fmla="*/ 661851 h 1576251"/>
                    <a:gd name="connsiteX33" fmla="*/ 444137 w 653143"/>
                    <a:gd name="connsiteY33" fmla="*/ 505097 h 1576251"/>
                    <a:gd name="connsiteX34" fmla="*/ 478971 w 653143"/>
                    <a:gd name="connsiteY34" fmla="*/ 435428 h 1576251"/>
                    <a:gd name="connsiteX35" fmla="*/ 505097 w 653143"/>
                    <a:gd name="connsiteY35" fmla="*/ 374468 h 1576251"/>
                    <a:gd name="connsiteX36" fmla="*/ 522514 w 653143"/>
                    <a:gd name="connsiteY36" fmla="*/ 348343 h 1576251"/>
                    <a:gd name="connsiteX37" fmla="*/ 531223 w 653143"/>
                    <a:gd name="connsiteY37" fmla="*/ 322217 h 1576251"/>
                    <a:gd name="connsiteX38" fmla="*/ 557348 w 653143"/>
                    <a:gd name="connsiteY38" fmla="*/ 296091 h 1576251"/>
                    <a:gd name="connsiteX39" fmla="*/ 574765 w 653143"/>
                    <a:gd name="connsiteY39" fmla="*/ 261257 h 1576251"/>
                    <a:gd name="connsiteX40" fmla="*/ 609600 w 653143"/>
                    <a:gd name="connsiteY40" fmla="*/ 209006 h 1576251"/>
                    <a:gd name="connsiteX41" fmla="*/ 627017 w 653143"/>
                    <a:gd name="connsiteY41" fmla="*/ 182880 h 1576251"/>
                    <a:gd name="connsiteX42" fmla="*/ 644434 w 653143"/>
                    <a:gd name="connsiteY42" fmla="*/ 130628 h 1576251"/>
                    <a:gd name="connsiteX43" fmla="*/ 653143 w 653143"/>
                    <a:gd name="connsiteY43" fmla="*/ 104503 h 1576251"/>
                    <a:gd name="connsiteX44" fmla="*/ 653143 w 653143"/>
                    <a:gd name="connsiteY44" fmla="*/ 43543 h 1576251"/>
                    <a:gd name="connsiteX45" fmla="*/ 592183 w 653143"/>
                    <a:gd name="connsiteY45" fmla="*/ 0 h 1576251"/>
                    <a:gd name="connsiteX0" fmla="*/ 592183 w 653143"/>
                    <a:gd name="connsiteY0" fmla="*/ 0 h 1576251"/>
                    <a:gd name="connsiteX1" fmla="*/ 322217 w 653143"/>
                    <a:gd name="connsiteY1" fmla="*/ 174171 h 1576251"/>
                    <a:gd name="connsiteX2" fmla="*/ 296091 w 653143"/>
                    <a:gd name="connsiteY2" fmla="*/ 182880 h 1576251"/>
                    <a:gd name="connsiteX3" fmla="*/ 235131 w 653143"/>
                    <a:gd name="connsiteY3" fmla="*/ 200297 h 1576251"/>
                    <a:gd name="connsiteX4" fmla="*/ 209005 w 653143"/>
                    <a:gd name="connsiteY4" fmla="*/ 226423 h 1576251"/>
                    <a:gd name="connsiteX5" fmla="*/ 182880 w 653143"/>
                    <a:gd name="connsiteY5" fmla="*/ 243840 h 1576251"/>
                    <a:gd name="connsiteX6" fmla="*/ 165463 w 653143"/>
                    <a:gd name="connsiteY6" fmla="*/ 269966 h 1576251"/>
                    <a:gd name="connsiteX7" fmla="*/ 148045 w 653143"/>
                    <a:gd name="connsiteY7" fmla="*/ 287383 h 1576251"/>
                    <a:gd name="connsiteX8" fmla="*/ 121920 w 653143"/>
                    <a:gd name="connsiteY8" fmla="*/ 400594 h 1576251"/>
                    <a:gd name="connsiteX9" fmla="*/ 113211 w 653143"/>
                    <a:gd name="connsiteY9" fmla="*/ 426720 h 1576251"/>
                    <a:gd name="connsiteX10" fmla="*/ 104503 w 653143"/>
                    <a:gd name="connsiteY10" fmla="*/ 470263 h 1576251"/>
                    <a:gd name="connsiteX11" fmla="*/ 87085 w 653143"/>
                    <a:gd name="connsiteY11" fmla="*/ 522514 h 1576251"/>
                    <a:gd name="connsiteX12" fmla="*/ 69668 w 653143"/>
                    <a:gd name="connsiteY12" fmla="*/ 609600 h 1576251"/>
                    <a:gd name="connsiteX13" fmla="*/ 52251 w 653143"/>
                    <a:gd name="connsiteY13" fmla="*/ 661851 h 1576251"/>
                    <a:gd name="connsiteX14" fmla="*/ 52251 w 653143"/>
                    <a:gd name="connsiteY14" fmla="*/ 1201783 h 1576251"/>
                    <a:gd name="connsiteX15" fmla="*/ 43543 w 653143"/>
                    <a:gd name="connsiteY15" fmla="*/ 1236617 h 1576251"/>
                    <a:gd name="connsiteX16" fmla="*/ 34834 w 653143"/>
                    <a:gd name="connsiteY16" fmla="*/ 1280160 h 1576251"/>
                    <a:gd name="connsiteX17" fmla="*/ 26125 w 653143"/>
                    <a:gd name="connsiteY17" fmla="*/ 1349828 h 1576251"/>
                    <a:gd name="connsiteX18" fmla="*/ 8708 w 653143"/>
                    <a:gd name="connsiteY18" fmla="*/ 1402080 h 1576251"/>
                    <a:gd name="connsiteX19" fmla="*/ 0 w 653143"/>
                    <a:gd name="connsiteY19" fmla="*/ 1471748 h 1576251"/>
                    <a:gd name="connsiteX20" fmla="*/ 182880 w 653143"/>
                    <a:gd name="connsiteY20" fmla="*/ 1558834 h 1576251"/>
                    <a:gd name="connsiteX21" fmla="*/ 278674 w 653143"/>
                    <a:gd name="connsiteY21" fmla="*/ 1576251 h 1576251"/>
                    <a:gd name="connsiteX22" fmla="*/ 452845 w 653143"/>
                    <a:gd name="connsiteY22" fmla="*/ 1567543 h 1576251"/>
                    <a:gd name="connsiteX23" fmla="*/ 496388 w 653143"/>
                    <a:gd name="connsiteY23" fmla="*/ 1524000 h 1576251"/>
                    <a:gd name="connsiteX24" fmla="*/ 522514 w 653143"/>
                    <a:gd name="connsiteY24" fmla="*/ 1497874 h 1576251"/>
                    <a:gd name="connsiteX25" fmla="*/ 539931 w 653143"/>
                    <a:gd name="connsiteY25" fmla="*/ 1471748 h 1576251"/>
                    <a:gd name="connsiteX26" fmla="*/ 522514 w 653143"/>
                    <a:gd name="connsiteY26" fmla="*/ 1254034 h 1576251"/>
                    <a:gd name="connsiteX27" fmla="*/ 513805 w 653143"/>
                    <a:gd name="connsiteY27" fmla="*/ 1088571 h 1576251"/>
                    <a:gd name="connsiteX28" fmla="*/ 496388 w 653143"/>
                    <a:gd name="connsiteY28" fmla="*/ 975360 h 1576251"/>
                    <a:gd name="connsiteX29" fmla="*/ 487680 w 653143"/>
                    <a:gd name="connsiteY29" fmla="*/ 879566 h 1576251"/>
                    <a:gd name="connsiteX30" fmla="*/ 461554 w 653143"/>
                    <a:gd name="connsiteY30" fmla="*/ 792480 h 1576251"/>
                    <a:gd name="connsiteX31" fmla="*/ 435428 w 653143"/>
                    <a:gd name="connsiteY31" fmla="*/ 661851 h 1576251"/>
                    <a:gd name="connsiteX32" fmla="*/ 444137 w 653143"/>
                    <a:gd name="connsiteY32" fmla="*/ 505097 h 1576251"/>
                    <a:gd name="connsiteX33" fmla="*/ 478971 w 653143"/>
                    <a:gd name="connsiteY33" fmla="*/ 435428 h 1576251"/>
                    <a:gd name="connsiteX34" fmla="*/ 505097 w 653143"/>
                    <a:gd name="connsiteY34" fmla="*/ 374468 h 1576251"/>
                    <a:gd name="connsiteX35" fmla="*/ 522514 w 653143"/>
                    <a:gd name="connsiteY35" fmla="*/ 348343 h 1576251"/>
                    <a:gd name="connsiteX36" fmla="*/ 531223 w 653143"/>
                    <a:gd name="connsiteY36" fmla="*/ 322217 h 1576251"/>
                    <a:gd name="connsiteX37" fmla="*/ 557348 w 653143"/>
                    <a:gd name="connsiteY37" fmla="*/ 296091 h 1576251"/>
                    <a:gd name="connsiteX38" fmla="*/ 574765 w 653143"/>
                    <a:gd name="connsiteY38" fmla="*/ 261257 h 1576251"/>
                    <a:gd name="connsiteX39" fmla="*/ 609600 w 653143"/>
                    <a:gd name="connsiteY39" fmla="*/ 209006 h 1576251"/>
                    <a:gd name="connsiteX40" fmla="*/ 627017 w 653143"/>
                    <a:gd name="connsiteY40" fmla="*/ 182880 h 1576251"/>
                    <a:gd name="connsiteX41" fmla="*/ 644434 w 653143"/>
                    <a:gd name="connsiteY41" fmla="*/ 130628 h 1576251"/>
                    <a:gd name="connsiteX42" fmla="*/ 653143 w 653143"/>
                    <a:gd name="connsiteY42" fmla="*/ 104503 h 1576251"/>
                    <a:gd name="connsiteX43" fmla="*/ 653143 w 653143"/>
                    <a:gd name="connsiteY43" fmla="*/ 43543 h 1576251"/>
                    <a:gd name="connsiteX44" fmla="*/ 592183 w 653143"/>
                    <a:gd name="connsiteY44" fmla="*/ 0 h 1576251"/>
                    <a:gd name="connsiteX0" fmla="*/ 592183 w 653143"/>
                    <a:gd name="connsiteY0" fmla="*/ 0 h 1576251"/>
                    <a:gd name="connsiteX1" fmla="*/ 296091 w 653143"/>
                    <a:gd name="connsiteY1" fmla="*/ 182880 h 1576251"/>
                    <a:gd name="connsiteX2" fmla="*/ 235131 w 653143"/>
                    <a:gd name="connsiteY2" fmla="*/ 200297 h 1576251"/>
                    <a:gd name="connsiteX3" fmla="*/ 209005 w 653143"/>
                    <a:gd name="connsiteY3" fmla="*/ 226423 h 1576251"/>
                    <a:gd name="connsiteX4" fmla="*/ 182880 w 653143"/>
                    <a:gd name="connsiteY4" fmla="*/ 243840 h 1576251"/>
                    <a:gd name="connsiteX5" fmla="*/ 165463 w 653143"/>
                    <a:gd name="connsiteY5" fmla="*/ 269966 h 1576251"/>
                    <a:gd name="connsiteX6" fmla="*/ 148045 w 653143"/>
                    <a:gd name="connsiteY6" fmla="*/ 287383 h 1576251"/>
                    <a:gd name="connsiteX7" fmla="*/ 121920 w 653143"/>
                    <a:gd name="connsiteY7" fmla="*/ 400594 h 1576251"/>
                    <a:gd name="connsiteX8" fmla="*/ 113211 w 653143"/>
                    <a:gd name="connsiteY8" fmla="*/ 426720 h 1576251"/>
                    <a:gd name="connsiteX9" fmla="*/ 104503 w 653143"/>
                    <a:gd name="connsiteY9" fmla="*/ 470263 h 1576251"/>
                    <a:gd name="connsiteX10" fmla="*/ 87085 w 653143"/>
                    <a:gd name="connsiteY10" fmla="*/ 522514 h 1576251"/>
                    <a:gd name="connsiteX11" fmla="*/ 69668 w 653143"/>
                    <a:gd name="connsiteY11" fmla="*/ 609600 h 1576251"/>
                    <a:gd name="connsiteX12" fmla="*/ 52251 w 653143"/>
                    <a:gd name="connsiteY12" fmla="*/ 661851 h 1576251"/>
                    <a:gd name="connsiteX13" fmla="*/ 52251 w 653143"/>
                    <a:gd name="connsiteY13" fmla="*/ 1201783 h 1576251"/>
                    <a:gd name="connsiteX14" fmla="*/ 43543 w 653143"/>
                    <a:gd name="connsiteY14" fmla="*/ 1236617 h 1576251"/>
                    <a:gd name="connsiteX15" fmla="*/ 34834 w 653143"/>
                    <a:gd name="connsiteY15" fmla="*/ 1280160 h 1576251"/>
                    <a:gd name="connsiteX16" fmla="*/ 26125 w 653143"/>
                    <a:gd name="connsiteY16" fmla="*/ 1349828 h 1576251"/>
                    <a:gd name="connsiteX17" fmla="*/ 8708 w 653143"/>
                    <a:gd name="connsiteY17" fmla="*/ 1402080 h 1576251"/>
                    <a:gd name="connsiteX18" fmla="*/ 0 w 653143"/>
                    <a:gd name="connsiteY18" fmla="*/ 1471748 h 1576251"/>
                    <a:gd name="connsiteX19" fmla="*/ 182880 w 653143"/>
                    <a:gd name="connsiteY19" fmla="*/ 1558834 h 1576251"/>
                    <a:gd name="connsiteX20" fmla="*/ 278674 w 653143"/>
                    <a:gd name="connsiteY20" fmla="*/ 1576251 h 1576251"/>
                    <a:gd name="connsiteX21" fmla="*/ 452845 w 653143"/>
                    <a:gd name="connsiteY21" fmla="*/ 1567543 h 1576251"/>
                    <a:gd name="connsiteX22" fmla="*/ 496388 w 653143"/>
                    <a:gd name="connsiteY22" fmla="*/ 1524000 h 1576251"/>
                    <a:gd name="connsiteX23" fmla="*/ 522514 w 653143"/>
                    <a:gd name="connsiteY23" fmla="*/ 1497874 h 1576251"/>
                    <a:gd name="connsiteX24" fmla="*/ 539931 w 653143"/>
                    <a:gd name="connsiteY24" fmla="*/ 1471748 h 1576251"/>
                    <a:gd name="connsiteX25" fmla="*/ 522514 w 653143"/>
                    <a:gd name="connsiteY25" fmla="*/ 1254034 h 1576251"/>
                    <a:gd name="connsiteX26" fmla="*/ 513805 w 653143"/>
                    <a:gd name="connsiteY26" fmla="*/ 1088571 h 1576251"/>
                    <a:gd name="connsiteX27" fmla="*/ 496388 w 653143"/>
                    <a:gd name="connsiteY27" fmla="*/ 975360 h 1576251"/>
                    <a:gd name="connsiteX28" fmla="*/ 487680 w 653143"/>
                    <a:gd name="connsiteY28" fmla="*/ 879566 h 1576251"/>
                    <a:gd name="connsiteX29" fmla="*/ 461554 w 653143"/>
                    <a:gd name="connsiteY29" fmla="*/ 792480 h 1576251"/>
                    <a:gd name="connsiteX30" fmla="*/ 435428 w 653143"/>
                    <a:gd name="connsiteY30" fmla="*/ 661851 h 1576251"/>
                    <a:gd name="connsiteX31" fmla="*/ 444137 w 653143"/>
                    <a:gd name="connsiteY31" fmla="*/ 505097 h 1576251"/>
                    <a:gd name="connsiteX32" fmla="*/ 478971 w 653143"/>
                    <a:gd name="connsiteY32" fmla="*/ 435428 h 1576251"/>
                    <a:gd name="connsiteX33" fmla="*/ 505097 w 653143"/>
                    <a:gd name="connsiteY33" fmla="*/ 374468 h 1576251"/>
                    <a:gd name="connsiteX34" fmla="*/ 522514 w 653143"/>
                    <a:gd name="connsiteY34" fmla="*/ 348343 h 1576251"/>
                    <a:gd name="connsiteX35" fmla="*/ 531223 w 653143"/>
                    <a:gd name="connsiteY35" fmla="*/ 322217 h 1576251"/>
                    <a:gd name="connsiteX36" fmla="*/ 557348 w 653143"/>
                    <a:gd name="connsiteY36" fmla="*/ 296091 h 1576251"/>
                    <a:gd name="connsiteX37" fmla="*/ 574765 w 653143"/>
                    <a:gd name="connsiteY37" fmla="*/ 261257 h 1576251"/>
                    <a:gd name="connsiteX38" fmla="*/ 609600 w 653143"/>
                    <a:gd name="connsiteY38" fmla="*/ 209006 h 1576251"/>
                    <a:gd name="connsiteX39" fmla="*/ 627017 w 653143"/>
                    <a:gd name="connsiteY39" fmla="*/ 182880 h 1576251"/>
                    <a:gd name="connsiteX40" fmla="*/ 644434 w 653143"/>
                    <a:gd name="connsiteY40" fmla="*/ 130628 h 1576251"/>
                    <a:gd name="connsiteX41" fmla="*/ 653143 w 653143"/>
                    <a:gd name="connsiteY41" fmla="*/ 104503 h 1576251"/>
                    <a:gd name="connsiteX42" fmla="*/ 653143 w 653143"/>
                    <a:gd name="connsiteY42" fmla="*/ 43543 h 1576251"/>
                    <a:gd name="connsiteX43" fmla="*/ 592183 w 653143"/>
                    <a:gd name="connsiteY43" fmla="*/ 0 h 1576251"/>
                    <a:gd name="connsiteX0" fmla="*/ 592183 w 653143"/>
                    <a:gd name="connsiteY0" fmla="*/ 0 h 1576251"/>
                    <a:gd name="connsiteX1" fmla="*/ 235131 w 653143"/>
                    <a:gd name="connsiteY1" fmla="*/ 200297 h 1576251"/>
                    <a:gd name="connsiteX2" fmla="*/ 209005 w 653143"/>
                    <a:gd name="connsiteY2" fmla="*/ 226423 h 1576251"/>
                    <a:gd name="connsiteX3" fmla="*/ 182880 w 653143"/>
                    <a:gd name="connsiteY3" fmla="*/ 243840 h 1576251"/>
                    <a:gd name="connsiteX4" fmla="*/ 165463 w 653143"/>
                    <a:gd name="connsiteY4" fmla="*/ 269966 h 1576251"/>
                    <a:gd name="connsiteX5" fmla="*/ 148045 w 653143"/>
                    <a:gd name="connsiteY5" fmla="*/ 287383 h 1576251"/>
                    <a:gd name="connsiteX6" fmla="*/ 121920 w 653143"/>
                    <a:gd name="connsiteY6" fmla="*/ 400594 h 1576251"/>
                    <a:gd name="connsiteX7" fmla="*/ 113211 w 653143"/>
                    <a:gd name="connsiteY7" fmla="*/ 426720 h 1576251"/>
                    <a:gd name="connsiteX8" fmla="*/ 104503 w 653143"/>
                    <a:gd name="connsiteY8" fmla="*/ 470263 h 1576251"/>
                    <a:gd name="connsiteX9" fmla="*/ 87085 w 653143"/>
                    <a:gd name="connsiteY9" fmla="*/ 522514 h 1576251"/>
                    <a:gd name="connsiteX10" fmla="*/ 69668 w 653143"/>
                    <a:gd name="connsiteY10" fmla="*/ 609600 h 1576251"/>
                    <a:gd name="connsiteX11" fmla="*/ 52251 w 653143"/>
                    <a:gd name="connsiteY11" fmla="*/ 661851 h 1576251"/>
                    <a:gd name="connsiteX12" fmla="*/ 52251 w 653143"/>
                    <a:gd name="connsiteY12" fmla="*/ 1201783 h 1576251"/>
                    <a:gd name="connsiteX13" fmla="*/ 43543 w 653143"/>
                    <a:gd name="connsiteY13" fmla="*/ 1236617 h 1576251"/>
                    <a:gd name="connsiteX14" fmla="*/ 34834 w 653143"/>
                    <a:gd name="connsiteY14" fmla="*/ 1280160 h 1576251"/>
                    <a:gd name="connsiteX15" fmla="*/ 26125 w 653143"/>
                    <a:gd name="connsiteY15" fmla="*/ 1349828 h 1576251"/>
                    <a:gd name="connsiteX16" fmla="*/ 8708 w 653143"/>
                    <a:gd name="connsiteY16" fmla="*/ 1402080 h 1576251"/>
                    <a:gd name="connsiteX17" fmla="*/ 0 w 653143"/>
                    <a:gd name="connsiteY17" fmla="*/ 1471748 h 1576251"/>
                    <a:gd name="connsiteX18" fmla="*/ 182880 w 653143"/>
                    <a:gd name="connsiteY18" fmla="*/ 1558834 h 1576251"/>
                    <a:gd name="connsiteX19" fmla="*/ 278674 w 653143"/>
                    <a:gd name="connsiteY19" fmla="*/ 1576251 h 1576251"/>
                    <a:gd name="connsiteX20" fmla="*/ 452845 w 653143"/>
                    <a:gd name="connsiteY20" fmla="*/ 1567543 h 1576251"/>
                    <a:gd name="connsiteX21" fmla="*/ 496388 w 653143"/>
                    <a:gd name="connsiteY21" fmla="*/ 1524000 h 1576251"/>
                    <a:gd name="connsiteX22" fmla="*/ 522514 w 653143"/>
                    <a:gd name="connsiteY22" fmla="*/ 1497874 h 1576251"/>
                    <a:gd name="connsiteX23" fmla="*/ 539931 w 653143"/>
                    <a:gd name="connsiteY23" fmla="*/ 1471748 h 1576251"/>
                    <a:gd name="connsiteX24" fmla="*/ 522514 w 653143"/>
                    <a:gd name="connsiteY24" fmla="*/ 1254034 h 1576251"/>
                    <a:gd name="connsiteX25" fmla="*/ 513805 w 653143"/>
                    <a:gd name="connsiteY25" fmla="*/ 1088571 h 1576251"/>
                    <a:gd name="connsiteX26" fmla="*/ 496388 w 653143"/>
                    <a:gd name="connsiteY26" fmla="*/ 975360 h 1576251"/>
                    <a:gd name="connsiteX27" fmla="*/ 487680 w 653143"/>
                    <a:gd name="connsiteY27" fmla="*/ 879566 h 1576251"/>
                    <a:gd name="connsiteX28" fmla="*/ 461554 w 653143"/>
                    <a:gd name="connsiteY28" fmla="*/ 792480 h 1576251"/>
                    <a:gd name="connsiteX29" fmla="*/ 435428 w 653143"/>
                    <a:gd name="connsiteY29" fmla="*/ 661851 h 1576251"/>
                    <a:gd name="connsiteX30" fmla="*/ 444137 w 653143"/>
                    <a:gd name="connsiteY30" fmla="*/ 505097 h 1576251"/>
                    <a:gd name="connsiteX31" fmla="*/ 478971 w 653143"/>
                    <a:gd name="connsiteY31" fmla="*/ 435428 h 1576251"/>
                    <a:gd name="connsiteX32" fmla="*/ 505097 w 653143"/>
                    <a:gd name="connsiteY32" fmla="*/ 374468 h 1576251"/>
                    <a:gd name="connsiteX33" fmla="*/ 522514 w 653143"/>
                    <a:gd name="connsiteY33" fmla="*/ 348343 h 1576251"/>
                    <a:gd name="connsiteX34" fmla="*/ 531223 w 653143"/>
                    <a:gd name="connsiteY34" fmla="*/ 322217 h 1576251"/>
                    <a:gd name="connsiteX35" fmla="*/ 557348 w 653143"/>
                    <a:gd name="connsiteY35" fmla="*/ 296091 h 1576251"/>
                    <a:gd name="connsiteX36" fmla="*/ 574765 w 653143"/>
                    <a:gd name="connsiteY36" fmla="*/ 261257 h 1576251"/>
                    <a:gd name="connsiteX37" fmla="*/ 609600 w 653143"/>
                    <a:gd name="connsiteY37" fmla="*/ 209006 h 1576251"/>
                    <a:gd name="connsiteX38" fmla="*/ 627017 w 653143"/>
                    <a:gd name="connsiteY38" fmla="*/ 182880 h 1576251"/>
                    <a:gd name="connsiteX39" fmla="*/ 644434 w 653143"/>
                    <a:gd name="connsiteY39" fmla="*/ 130628 h 1576251"/>
                    <a:gd name="connsiteX40" fmla="*/ 653143 w 653143"/>
                    <a:gd name="connsiteY40" fmla="*/ 104503 h 1576251"/>
                    <a:gd name="connsiteX41" fmla="*/ 653143 w 653143"/>
                    <a:gd name="connsiteY41" fmla="*/ 43543 h 1576251"/>
                    <a:gd name="connsiteX42" fmla="*/ 592183 w 653143"/>
                    <a:gd name="connsiteY42" fmla="*/ 0 h 1576251"/>
                    <a:gd name="connsiteX0" fmla="*/ 592183 w 653143"/>
                    <a:gd name="connsiteY0" fmla="*/ 0 h 1576251"/>
                    <a:gd name="connsiteX1" fmla="*/ 209005 w 653143"/>
                    <a:gd name="connsiteY1" fmla="*/ 226423 h 1576251"/>
                    <a:gd name="connsiteX2" fmla="*/ 182880 w 653143"/>
                    <a:gd name="connsiteY2" fmla="*/ 243840 h 1576251"/>
                    <a:gd name="connsiteX3" fmla="*/ 165463 w 653143"/>
                    <a:gd name="connsiteY3" fmla="*/ 269966 h 1576251"/>
                    <a:gd name="connsiteX4" fmla="*/ 148045 w 653143"/>
                    <a:gd name="connsiteY4" fmla="*/ 287383 h 1576251"/>
                    <a:gd name="connsiteX5" fmla="*/ 121920 w 653143"/>
                    <a:gd name="connsiteY5" fmla="*/ 400594 h 1576251"/>
                    <a:gd name="connsiteX6" fmla="*/ 113211 w 653143"/>
                    <a:gd name="connsiteY6" fmla="*/ 426720 h 1576251"/>
                    <a:gd name="connsiteX7" fmla="*/ 104503 w 653143"/>
                    <a:gd name="connsiteY7" fmla="*/ 470263 h 1576251"/>
                    <a:gd name="connsiteX8" fmla="*/ 87085 w 653143"/>
                    <a:gd name="connsiteY8" fmla="*/ 522514 h 1576251"/>
                    <a:gd name="connsiteX9" fmla="*/ 69668 w 653143"/>
                    <a:gd name="connsiteY9" fmla="*/ 609600 h 1576251"/>
                    <a:gd name="connsiteX10" fmla="*/ 52251 w 653143"/>
                    <a:gd name="connsiteY10" fmla="*/ 661851 h 1576251"/>
                    <a:gd name="connsiteX11" fmla="*/ 52251 w 653143"/>
                    <a:gd name="connsiteY11" fmla="*/ 1201783 h 1576251"/>
                    <a:gd name="connsiteX12" fmla="*/ 43543 w 653143"/>
                    <a:gd name="connsiteY12" fmla="*/ 1236617 h 1576251"/>
                    <a:gd name="connsiteX13" fmla="*/ 34834 w 653143"/>
                    <a:gd name="connsiteY13" fmla="*/ 1280160 h 1576251"/>
                    <a:gd name="connsiteX14" fmla="*/ 26125 w 653143"/>
                    <a:gd name="connsiteY14" fmla="*/ 1349828 h 1576251"/>
                    <a:gd name="connsiteX15" fmla="*/ 8708 w 653143"/>
                    <a:gd name="connsiteY15" fmla="*/ 1402080 h 1576251"/>
                    <a:gd name="connsiteX16" fmla="*/ 0 w 653143"/>
                    <a:gd name="connsiteY16" fmla="*/ 1471748 h 1576251"/>
                    <a:gd name="connsiteX17" fmla="*/ 182880 w 653143"/>
                    <a:gd name="connsiteY17" fmla="*/ 1558834 h 1576251"/>
                    <a:gd name="connsiteX18" fmla="*/ 278674 w 653143"/>
                    <a:gd name="connsiteY18" fmla="*/ 1576251 h 1576251"/>
                    <a:gd name="connsiteX19" fmla="*/ 452845 w 653143"/>
                    <a:gd name="connsiteY19" fmla="*/ 1567543 h 1576251"/>
                    <a:gd name="connsiteX20" fmla="*/ 496388 w 653143"/>
                    <a:gd name="connsiteY20" fmla="*/ 1524000 h 1576251"/>
                    <a:gd name="connsiteX21" fmla="*/ 522514 w 653143"/>
                    <a:gd name="connsiteY21" fmla="*/ 1497874 h 1576251"/>
                    <a:gd name="connsiteX22" fmla="*/ 539931 w 653143"/>
                    <a:gd name="connsiteY22" fmla="*/ 1471748 h 1576251"/>
                    <a:gd name="connsiteX23" fmla="*/ 522514 w 653143"/>
                    <a:gd name="connsiteY23" fmla="*/ 1254034 h 1576251"/>
                    <a:gd name="connsiteX24" fmla="*/ 513805 w 653143"/>
                    <a:gd name="connsiteY24" fmla="*/ 1088571 h 1576251"/>
                    <a:gd name="connsiteX25" fmla="*/ 496388 w 653143"/>
                    <a:gd name="connsiteY25" fmla="*/ 975360 h 1576251"/>
                    <a:gd name="connsiteX26" fmla="*/ 487680 w 653143"/>
                    <a:gd name="connsiteY26" fmla="*/ 879566 h 1576251"/>
                    <a:gd name="connsiteX27" fmla="*/ 461554 w 653143"/>
                    <a:gd name="connsiteY27" fmla="*/ 792480 h 1576251"/>
                    <a:gd name="connsiteX28" fmla="*/ 435428 w 653143"/>
                    <a:gd name="connsiteY28" fmla="*/ 661851 h 1576251"/>
                    <a:gd name="connsiteX29" fmla="*/ 444137 w 653143"/>
                    <a:gd name="connsiteY29" fmla="*/ 505097 h 1576251"/>
                    <a:gd name="connsiteX30" fmla="*/ 478971 w 653143"/>
                    <a:gd name="connsiteY30" fmla="*/ 435428 h 1576251"/>
                    <a:gd name="connsiteX31" fmla="*/ 505097 w 653143"/>
                    <a:gd name="connsiteY31" fmla="*/ 374468 h 1576251"/>
                    <a:gd name="connsiteX32" fmla="*/ 522514 w 653143"/>
                    <a:gd name="connsiteY32" fmla="*/ 348343 h 1576251"/>
                    <a:gd name="connsiteX33" fmla="*/ 531223 w 653143"/>
                    <a:gd name="connsiteY33" fmla="*/ 322217 h 1576251"/>
                    <a:gd name="connsiteX34" fmla="*/ 557348 w 653143"/>
                    <a:gd name="connsiteY34" fmla="*/ 296091 h 1576251"/>
                    <a:gd name="connsiteX35" fmla="*/ 574765 w 653143"/>
                    <a:gd name="connsiteY35" fmla="*/ 261257 h 1576251"/>
                    <a:gd name="connsiteX36" fmla="*/ 609600 w 653143"/>
                    <a:gd name="connsiteY36" fmla="*/ 209006 h 1576251"/>
                    <a:gd name="connsiteX37" fmla="*/ 627017 w 653143"/>
                    <a:gd name="connsiteY37" fmla="*/ 182880 h 1576251"/>
                    <a:gd name="connsiteX38" fmla="*/ 644434 w 653143"/>
                    <a:gd name="connsiteY38" fmla="*/ 130628 h 1576251"/>
                    <a:gd name="connsiteX39" fmla="*/ 653143 w 653143"/>
                    <a:gd name="connsiteY39" fmla="*/ 104503 h 1576251"/>
                    <a:gd name="connsiteX40" fmla="*/ 653143 w 653143"/>
                    <a:gd name="connsiteY40" fmla="*/ 43543 h 1576251"/>
                    <a:gd name="connsiteX41" fmla="*/ 592183 w 653143"/>
                    <a:gd name="connsiteY41" fmla="*/ 0 h 1576251"/>
                    <a:gd name="connsiteX0" fmla="*/ 592183 w 653143"/>
                    <a:gd name="connsiteY0" fmla="*/ 0 h 1576251"/>
                    <a:gd name="connsiteX1" fmla="*/ 182880 w 653143"/>
                    <a:gd name="connsiteY1" fmla="*/ 243840 h 1576251"/>
                    <a:gd name="connsiteX2" fmla="*/ 165463 w 653143"/>
                    <a:gd name="connsiteY2" fmla="*/ 269966 h 1576251"/>
                    <a:gd name="connsiteX3" fmla="*/ 148045 w 653143"/>
                    <a:gd name="connsiteY3" fmla="*/ 287383 h 1576251"/>
                    <a:gd name="connsiteX4" fmla="*/ 121920 w 653143"/>
                    <a:gd name="connsiteY4" fmla="*/ 400594 h 1576251"/>
                    <a:gd name="connsiteX5" fmla="*/ 113211 w 653143"/>
                    <a:gd name="connsiteY5" fmla="*/ 426720 h 1576251"/>
                    <a:gd name="connsiteX6" fmla="*/ 104503 w 653143"/>
                    <a:gd name="connsiteY6" fmla="*/ 470263 h 1576251"/>
                    <a:gd name="connsiteX7" fmla="*/ 87085 w 653143"/>
                    <a:gd name="connsiteY7" fmla="*/ 522514 h 1576251"/>
                    <a:gd name="connsiteX8" fmla="*/ 69668 w 653143"/>
                    <a:gd name="connsiteY8" fmla="*/ 609600 h 1576251"/>
                    <a:gd name="connsiteX9" fmla="*/ 52251 w 653143"/>
                    <a:gd name="connsiteY9" fmla="*/ 661851 h 1576251"/>
                    <a:gd name="connsiteX10" fmla="*/ 52251 w 653143"/>
                    <a:gd name="connsiteY10" fmla="*/ 1201783 h 1576251"/>
                    <a:gd name="connsiteX11" fmla="*/ 43543 w 653143"/>
                    <a:gd name="connsiteY11" fmla="*/ 1236617 h 1576251"/>
                    <a:gd name="connsiteX12" fmla="*/ 34834 w 653143"/>
                    <a:gd name="connsiteY12" fmla="*/ 1280160 h 1576251"/>
                    <a:gd name="connsiteX13" fmla="*/ 26125 w 653143"/>
                    <a:gd name="connsiteY13" fmla="*/ 1349828 h 1576251"/>
                    <a:gd name="connsiteX14" fmla="*/ 8708 w 653143"/>
                    <a:gd name="connsiteY14" fmla="*/ 1402080 h 1576251"/>
                    <a:gd name="connsiteX15" fmla="*/ 0 w 653143"/>
                    <a:gd name="connsiteY15" fmla="*/ 1471748 h 1576251"/>
                    <a:gd name="connsiteX16" fmla="*/ 182880 w 653143"/>
                    <a:gd name="connsiteY16" fmla="*/ 1558834 h 1576251"/>
                    <a:gd name="connsiteX17" fmla="*/ 278674 w 653143"/>
                    <a:gd name="connsiteY17" fmla="*/ 1576251 h 1576251"/>
                    <a:gd name="connsiteX18" fmla="*/ 452845 w 653143"/>
                    <a:gd name="connsiteY18" fmla="*/ 1567543 h 1576251"/>
                    <a:gd name="connsiteX19" fmla="*/ 496388 w 653143"/>
                    <a:gd name="connsiteY19" fmla="*/ 1524000 h 1576251"/>
                    <a:gd name="connsiteX20" fmla="*/ 522514 w 653143"/>
                    <a:gd name="connsiteY20" fmla="*/ 1497874 h 1576251"/>
                    <a:gd name="connsiteX21" fmla="*/ 539931 w 653143"/>
                    <a:gd name="connsiteY21" fmla="*/ 1471748 h 1576251"/>
                    <a:gd name="connsiteX22" fmla="*/ 522514 w 653143"/>
                    <a:gd name="connsiteY22" fmla="*/ 1254034 h 1576251"/>
                    <a:gd name="connsiteX23" fmla="*/ 513805 w 653143"/>
                    <a:gd name="connsiteY23" fmla="*/ 1088571 h 1576251"/>
                    <a:gd name="connsiteX24" fmla="*/ 496388 w 653143"/>
                    <a:gd name="connsiteY24" fmla="*/ 975360 h 1576251"/>
                    <a:gd name="connsiteX25" fmla="*/ 487680 w 653143"/>
                    <a:gd name="connsiteY25" fmla="*/ 879566 h 1576251"/>
                    <a:gd name="connsiteX26" fmla="*/ 461554 w 653143"/>
                    <a:gd name="connsiteY26" fmla="*/ 792480 h 1576251"/>
                    <a:gd name="connsiteX27" fmla="*/ 435428 w 653143"/>
                    <a:gd name="connsiteY27" fmla="*/ 661851 h 1576251"/>
                    <a:gd name="connsiteX28" fmla="*/ 444137 w 653143"/>
                    <a:gd name="connsiteY28" fmla="*/ 505097 h 1576251"/>
                    <a:gd name="connsiteX29" fmla="*/ 478971 w 653143"/>
                    <a:gd name="connsiteY29" fmla="*/ 435428 h 1576251"/>
                    <a:gd name="connsiteX30" fmla="*/ 505097 w 653143"/>
                    <a:gd name="connsiteY30" fmla="*/ 374468 h 1576251"/>
                    <a:gd name="connsiteX31" fmla="*/ 522514 w 653143"/>
                    <a:gd name="connsiteY31" fmla="*/ 348343 h 1576251"/>
                    <a:gd name="connsiteX32" fmla="*/ 531223 w 653143"/>
                    <a:gd name="connsiteY32" fmla="*/ 322217 h 1576251"/>
                    <a:gd name="connsiteX33" fmla="*/ 557348 w 653143"/>
                    <a:gd name="connsiteY33" fmla="*/ 296091 h 1576251"/>
                    <a:gd name="connsiteX34" fmla="*/ 574765 w 653143"/>
                    <a:gd name="connsiteY34" fmla="*/ 261257 h 1576251"/>
                    <a:gd name="connsiteX35" fmla="*/ 609600 w 653143"/>
                    <a:gd name="connsiteY35" fmla="*/ 209006 h 1576251"/>
                    <a:gd name="connsiteX36" fmla="*/ 627017 w 653143"/>
                    <a:gd name="connsiteY36" fmla="*/ 182880 h 1576251"/>
                    <a:gd name="connsiteX37" fmla="*/ 644434 w 653143"/>
                    <a:gd name="connsiteY37" fmla="*/ 130628 h 1576251"/>
                    <a:gd name="connsiteX38" fmla="*/ 653143 w 653143"/>
                    <a:gd name="connsiteY38" fmla="*/ 104503 h 1576251"/>
                    <a:gd name="connsiteX39" fmla="*/ 653143 w 653143"/>
                    <a:gd name="connsiteY39" fmla="*/ 43543 h 1576251"/>
                    <a:gd name="connsiteX40" fmla="*/ 592183 w 653143"/>
                    <a:gd name="connsiteY40" fmla="*/ 0 h 1576251"/>
                    <a:gd name="connsiteX0" fmla="*/ 592183 w 653143"/>
                    <a:gd name="connsiteY0" fmla="*/ 0 h 1576251"/>
                    <a:gd name="connsiteX1" fmla="*/ 165463 w 653143"/>
                    <a:gd name="connsiteY1" fmla="*/ 269966 h 1576251"/>
                    <a:gd name="connsiteX2" fmla="*/ 148045 w 653143"/>
                    <a:gd name="connsiteY2" fmla="*/ 287383 h 1576251"/>
                    <a:gd name="connsiteX3" fmla="*/ 121920 w 653143"/>
                    <a:gd name="connsiteY3" fmla="*/ 400594 h 1576251"/>
                    <a:gd name="connsiteX4" fmla="*/ 113211 w 653143"/>
                    <a:gd name="connsiteY4" fmla="*/ 426720 h 1576251"/>
                    <a:gd name="connsiteX5" fmla="*/ 104503 w 653143"/>
                    <a:gd name="connsiteY5" fmla="*/ 470263 h 1576251"/>
                    <a:gd name="connsiteX6" fmla="*/ 87085 w 653143"/>
                    <a:gd name="connsiteY6" fmla="*/ 522514 h 1576251"/>
                    <a:gd name="connsiteX7" fmla="*/ 69668 w 653143"/>
                    <a:gd name="connsiteY7" fmla="*/ 609600 h 1576251"/>
                    <a:gd name="connsiteX8" fmla="*/ 52251 w 653143"/>
                    <a:gd name="connsiteY8" fmla="*/ 661851 h 1576251"/>
                    <a:gd name="connsiteX9" fmla="*/ 52251 w 653143"/>
                    <a:gd name="connsiteY9" fmla="*/ 1201783 h 1576251"/>
                    <a:gd name="connsiteX10" fmla="*/ 43543 w 653143"/>
                    <a:gd name="connsiteY10" fmla="*/ 1236617 h 1576251"/>
                    <a:gd name="connsiteX11" fmla="*/ 34834 w 653143"/>
                    <a:gd name="connsiteY11" fmla="*/ 1280160 h 1576251"/>
                    <a:gd name="connsiteX12" fmla="*/ 26125 w 653143"/>
                    <a:gd name="connsiteY12" fmla="*/ 1349828 h 1576251"/>
                    <a:gd name="connsiteX13" fmla="*/ 8708 w 653143"/>
                    <a:gd name="connsiteY13" fmla="*/ 1402080 h 1576251"/>
                    <a:gd name="connsiteX14" fmla="*/ 0 w 653143"/>
                    <a:gd name="connsiteY14" fmla="*/ 1471748 h 1576251"/>
                    <a:gd name="connsiteX15" fmla="*/ 182880 w 653143"/>
                    <a:gd name="connsiteY15" fmla="*/ 1558834 h 1576251"/>
                    <a:gd name="connsiteX16" fmla="*/ 278674 w 653143"/>
                    <a:gd name="connsiteY16" fmla="*/ 1576251 h 1576251"/>
                    <a:gd name="connsiteX17" fmla="*/ 452845 w 653143"/>
                    <a:gd name="connsiteY17" fmla="*/ 1567543 h 1576251"/>
                    <a:gd name="connsiteX18" fmla="*/ 496388 w 653143"/>
                    <a:gd name="connsiteY18" fmla="*/ 1524000 h 1576251"/>
                    <a:gd name="connsiteX19" fmla="*/ 522514 w 653143"/>
                    <a:gd name="connsiteY19" fmla="*/ 1497874 h 1576251"/>
                    <a:gd name="connsiteX20" fmla="*/ 539931 w 653143"/>
                    <a:gd name="connsiteY20" fmla="*/ 1471748 h 1576251"/>
                    <a:gd name="connsiteX21" fmla="*/ 522514 w 653143"/>
                    <a:gd name="connsiteY21" fmla="*/ 1254034 h 1576251"/>
                    <a:gd name="connsiteX22" fmla="*/ 513805 w 653143"/>
                    <a:gd name="connsiteY22" fmla="*/ 1088571 h 1576251"/>
                    <a:gd name="connsiteX23" fmla="*/ 496388 w 653143"/>
                    <a:gd name="connsiteY23" fmla="*/ 975360 h 1576251"/>
                    <a:gd name="connsiteX24" fmla="*/ 487680 w 653143"/>
                    <a:gd name="connsiteY24" fmla="*/ 879566 h 1576251"/>
                    <a:gd name="connsiteX25" fmla="*/ 461554 w 653143"/>
                    <a:gd name="connsiteY25" fmla="*/ 792480 h 1576251"/>
                    <a:gd name="connsiteX26" fmla="*/ 435428 w 653143"/>
                    <a:gd name="connsiteY26" fmla="*/ 661851 h 1576251"/>
                    <a:gd name="connsiteX27" fmla="*/ 444137 w 653143"/>
                    <a:gd name="connsiteY27" fmla="*/ 505097 h 1576251"/>
                    <a:gd name="connsiteX28" fmla="*/ 478971 w 653143"/>
                    <a:gd name="connsiteY28" fmla="*/ 435428 h 1576251"/>
                    <a:gd name="connsiteX29" fmla="*/ 505097 w 653143"/>
                    <a:gd name="connsiteY29" fmla="*/ 374468 h 1576251"/>
                    <a:gd name="connsiteX30" fmla="*/ 522514 w 653143"/>
                    <a:gd name="connsiteY30" fmla="*/ 348343 h 1576251"/>
                    <a:gd name="connsiteX31" fmla="*/ 531223 w 653143"/>
                    <a:gd name="connsiteY31" fmla="*/ 322217 h 1576251"/>
                    <a:gd name="connsiteX32" fmla="*/ 557348 w 653143"/>
                    <a:gd name="connsiteY32" fmla="*/ 296091 h 1576251"/>
                    <a:gd name="connsiteX33" fmla="*/ 574765 w 653143"/>
                    <a:gd name="connsiteY33" fmla="*/ 261257 h 1576251"/>
                    <a:gd name="connsiteX34" fmla="*/ 609600 w 653143"/>
                    <a:gd name="connsiteY34" fmla="*/ 209006 h 1576251"/>
                    <a:gd name="connsiteX35" fmla="*/ 627017 w 653143"/>
                    <a:gd name="connsiteY35" fmla="*/ 182880 h 1576251"/>
                    <a:gd name="connsiteX36" fmla="*/ 644434 w 653143"/>
                    <a:gd name="connsiteY36" fmla="*/ 130628 h 1576251"/>
                    <a:gd name="connsiteX37" fmla="*/ 653143 w 653143"/>
                    <a:gd name="connsiteY37" fmla="*/ 104503 h 1576251"/>
                    <a:gd name="connsiteX38" fmla="*/ 653143 w 653143"/>
                    <a:gd name="connsiteY38" fmla="*/ 43543 h 1576251"/>
                    <a:gd name="connsiteX39" fmla="*/ 592183 w 653143"/>
                    <a:gd name="connsiteY39" fmla="*/ 0 h 1576251"/>
                    <a:gd name="connsiteX0" fmla="*/ 592183 w 653143"/>
                    <a:gd name="connsiteY0" fmla="*/ 0 h 1576251"/>
                    <a:gd name="connsiteX1" fmla="*/ 148045 w 653143"/>
                    <a:gd name="connsiteY1" fmla="*/ 287383 h 1576251"/>
                    <a:gd name="connsiteX2" fmla="*/ 121920 w 653143"/>
                    <a:gd name="connsiteY2" fmla="*/ 400594 h 1576251"/>
                    <a:gd name="connsiteX3" fmla="*/ 113211 w 653143"/>
                    <a:gd name="connsiteY3" fmla="*/ 426720 h 1576251"/>
                    <a:gd name="connsiteX4" fmla="*/ 104503 w 653143"/>
                    <a:gd name="connsiteY4" fmla="*/ 470263 h 1576251"/>
                    <a:gd name="connsiteX5" fmla="*/ 87085 w 653143"/>
                    <a:gd name="connsiteY5" fmla="*/ 522514 h 1576251"/>
                    <a:gd name="connsiteX6" fmla="*/ 69668 w 653143"/>
                    <a:gd name="connsiteY6" fmla="*/ 609600 h 1576251"/>
                    <a:gd name="connsiteX7" fmla="*/ 52251 w 653143"/>
                    <a:gd name="connsiteY7" fmla="*/ 661851 h 1576251"/>
                    <a:gd name="connsiteX8" fmla="*/ 52251 w 653143"/>
                    <a:gd name="connsiteY8" fmla="*/ 1201783 h 1576251"/>
                    <a:gd name="connsiteX9" fmla="*/ 43543 w 653143"/>
                    <a:gd name="connsiteY9" fmla="*/ 1236617 h 1576251"/>
                    <a:gd name="connsiteX10" fmla="*/ 34834 w 653143"/>
                    <a:gd name="connsiteY10" fmla="*/ 1280160 h 1576251"/>
                    <a:gd name="connsiteX11" fmla="*/ 26125 w 653143"/>
                    <a:gd name="connsiteY11" fmla="*/ 1349828 h 1576251"/>
                    <a:gd name="connsiteX12" fmla="*/ 8708 w 653143"/>
                    <a:gd name="connsiteY12" fmla="*/ 1402080 h 1576251"/>
                    <a:gd name="connsiteX13" fmla="*/ 0 w 653143"/>
                    <a:gd name="connsiteY13" fmla="*/ 1471748 h 1576251"/>
                    <a:gd name="connsiteX14" fmla="*/ 182880 w 653143"/>
                    <a:gd name="connsiteY14" fmla="*/ 1558834 h 1576251"/>
                    <a:gd name="connsiteX15" fmla="*/ 278674 w 653143"/>
                    <a:gd name="connsiteY15" fmla="*/ 1576251 h 1576251"/>
                    <a:gd name="connsiteX16" fmla="*/ 452845 w 653143"/>
                    <a:gd name="connsiteY16" fmla="*/ 1567543 h 1576251"/>
                    <a:gd name="connsiteX17" fmla="*/ 496388 w 653143"/>
                    <a:gd name="connsiteY17" fmla="*/ 1524000 h 1576251"/>
                    <a:gd name="connsiteX18" fmla="*/ 522514 w 653143"/>
                    <a:gd name="connsiteY18" fmla="*/ 1497874 h 1576251"/>
                    <a:gd name="connsiteX19" fmla="*/ 539931 w 653143"/>
                    <a:gd name="connsiteY19" fmla="*/ 1471748 h 1576251"/>
                    <a:gd name="connsiteX20" fmla="*/ 522514 w 653143"/>
                    <a:gd name="connsiteY20" fmla="*/ 1254034 h 1576251"/>
                    <a:gd name="connsiteX21" fmla="*/ 513805 w 653143"/>
                    <a:gd name="connsiteY21" fmla="*/ 1088571 h 1576251"/>
                    <a:gd name="connsiteX22" fmla="*/ 496388 w 653143"/>
                    <a:gd name="connsiteY22" fmla="*/ 975360 h 1576251"/>
                    <a:gd name="connsiteX23" fmla="*/ 487680 w 653143"/>
                    <a:gd name="connsiteY23" fmla="*/ 879566 h 1576251"/>
                    <a:gd name="connsiteX24" fmla="*/ 461554 w 653143"/>
                    <a:gd name="connsiteY24" fmla="*/ 792480 h 1576251"/>
                    <a:gd name="connsiteX25" fmla="*/ 435428 w 653143"/>
                    <a:gd name="connsiteY25" fmla="*/ 661851 h 1576251"/>
                    <a:gd name="connsiteX26" fmla="*/ 444137 w 653143"/>
                    <a:gd name="connsiteY26" fmla="*/ 505097 h 1576251"/>
                    <a:gd name="connsiteX27" fmla="*/ 478971 w 653143"/>
                    <a:gd name="connsiteY27" fmla="*/ 435428 h 1576251"/>
                    <a:gd name="connsiteX28" fmla="*/ 505097 w 653143"/>
                    <a:gd name="connsiteY28" fmla="*/ 374468 h 1576251"/>
                    <a:gd name="connsiteX29" fmla="*/ 522514 w 653143"/>
                    <a:gd name="connsiteY29" fmla="*/ 348343 h 1576251"/>
                    <a:gd name="connsiteX30" fmla="*/ 531223 w 653143"/>
                    <a:gd name="connsiteY30" fmla="*/ 322217 h 1576251"/>
                    <a:gd name="connsiteX31" fmla="*/ 557348 w 653143"/>
                    <a:gd name="connsiteY31" fmla="*/ 296091 h 1576251"/>
                    <a:gd name="connsiteX32" fmla="*/ 574765 w 653143"/>
                    <a:gd name="connsiteY32" fmla="*/ 261257 h 1576251"/>
                    <a:gd name="connsiteX33" fmla="*/ 609600 w 653143"/>
                    <a:gd name="connsiteY33" fmla="*/ 209006 h 1576251"/>
                    <a:gd name="connsiteX34" fmla="*/ 627017 w 653143"/>
                    <a:gd name="connsiteY34" fmla="*/ 182880 h 1576251"/>
                    <a:gd name="connsiteX35" fmla="*/ 644434 w 653143"/>
                    <a:gd name="connsiteY35" fmla="*/ 130628 h 1576251"/>
                    <a:gd name="connsiteX36" fmla="*/ 653143 w 653143"/>
                    <a:gd name="connsiteY36" fmla="*/ 104503 h 1576251"/>
                    <a:gd name="connsiteX37" fmla="*/ 653143 w 653143"/>
                    <a:gd name="connsiteY37" fmla="*/ 43543 h 1576251"/>
                    <a:gd name="connsiteX38" fmla="*/ 592183 w 653143"/>
                    <a:gd name="connsiteY38" fmla="*/ 0 h 1576251"/>
                    <a:gd name="connsiteX0" fmla="*/ 592183 w 653143"/>
                    <a:gd name="connsiteY0" fmla="*/ 0 h 1576251"/>
                    <a:gd name="connsiteX1" fmla="*/ 121920 w 653143"/>
                    <a:gd name="connsiteY1" fmla="*/ 400594 h 1576251"/>
                    <a:gd name="connsiteX2" fmla="*/ 113211 w 653143"/>
                    <a:gd name="connsiteY2" fmla="*/ 426720 h 1576251"/>
                    <a:gd name="connsiteX3" fmla="*/ 104503 w 653143"/>
                    <a:gd name="connsiteY3" fmla="*/ 470263 h 1576251"/>
                    <a:gd name="connsiteX4" fmla="*/ 87085 w 653143"/>
                    <a:gd name="connsiteY4" fmla="*/ 522514 h 1576251"/>
                    <a:gd name="connsiteX5" fmla="*/ 69668 w 653143"/>
                    <a:gd name="connsiteY5" fmla="*/ 609600 h 1576251"/>
                    <a:gd name="connsiteX6" fmla="*/ 52251 w 653143"/>
                    <a:gd name="connsiteY6" fmla="*/ 661851 h 1576251"/>
                    <a:gd name="connsiteX7" fmla="*/ 52251 w 653143"/>
                    <a:gd name="connsiteY7" fmla="*/ 1201783 h 1576251"/>
                    <a:gd name="connsiteX8" fmla="*/ 43543 w 653143"/>
                    <a:gd name="connsiteY8" fmla="*/ 1236617 h 1576251"/>
                    <a:gd name="connsiteX9" fmla="*/ 34834 w 653143"/>
                    <a:gd name="connsiteY9" fmla="*/ 1280160 h 1576251"/>
                    <a:gd name="connsiteX10" fmla="*/ 26125 w 653143"/>
                    <a:gd name="connsiteY10" fmla="*/ 1349828 h 1576251"/>
                    <a:gd name="connsiteX11" fmla="*/ 8708 w 653143"/>
                    <a:gd name="connsiteY11" fmla="*/ 1402080 h 1576251"/>
                    <a:gd name="connsiteX12" fmla="*/ 0 w 653143"/>
                    <a:gd name="connsiteY12" fmla="*/ 1471748 h 1576251"/>
                    <a:gd name="connsiteX13" fmla="*/ 182880 w 653143"/>
                    <a:gd name="connsiteY13" fmla="*/ 1558834 h 1576251"/>
                    <a:gd name="connsiteX14" fmla="*/ 278674 w 653143"/>
                    <a:gd name="connsiteY14" fmla="*/ 1576251 h 1576251"/>
                    <a:gd name="connsiteX15" fmla="*/ 452845 w 653143"/>
                    <a:gd name="connsiteY15" fmla="*/ 1567543 h 1576251"/>
                    <a:gd name="connsiteX16" fmla="*/ 496388 w 653143"/>
                    <a:gd name="connsiteY16" fmla="*/ 1524000 h 1576251"/>
                    <a:gd name="connsiteX17" fmla="*/ 522514 w 653143"/>
                    <a:gd name="connsiteY17" fmla="*/ 1497874 h 1576251"/>
                    <a:gd name="connsiteX18" fmla="*/ 539931 w 653143"/>
                    <a:gd name="connsiteY18" fmla="*/ 1471748 h 1576251"/>
                    <a:gd name="connsiteX19" fmla="*/ 522514 w 653143"/>
                    <a:gd name="connsiteY19" fmla="*/ 1254034 h 1576251"/>
                    <a:gd name="connsiteX20" fmla="*/ 513805 w 653143"/>
                    <a:gd name="connsiteY20" fmla="*/ 1088571 h 1576251"/>
                    <a:gd name="connsiteX21" fmla="*/ 496388 w 653143"/>
                    <a:gd name="connsiteY21" fmla="*/ 975360 h 1576251"/>
                    <a:gd name="connsiteX22" fmla="*/ 487680 w 653143"/>
                    <a:gd name="connsiteY22" fmla="*/ 879566 h 1576251"/>
                    <a:gd name="connsiteX23" fmla="*/ 461554 w 653143"/>
                    <a:gd name="connsiteY23" fmla="*/ 792480 h 1576251"/>
                    <a:gd name="connsiteX24" fmla="*/ 435428 w 653143"/>
                    <a:gd name="connsiteY24" fmla="*/ 661851 h 1576251"/>
                    <a:gd name="connsiteX25" fmla="*/ 444137 w 653143"/>
                    <a:gd name="connsiteY25" fmla="*/ 505097 h 1576251"/>
                    <a:gd name="connsiteX26" fmla="*/ 478971 w 653143"/>
                    <a:gd name="connsiteY26" fmla="*/ 435428 h 1576251"/>
                    <a:gd name="connsiteX27" fmla="*/ 505097 w 653143"/>
                    <a:gd name="connsiteY27" fmla="*/ 374468 h 1576251"/>
                    <a:gd name="connsiteX28" fmla="*/ 522514 w 653143"/>
                    <a:gd name="connsiteY28" fmla="*/ 348343 h 1576251"/>
                    <a:gd name="connsiteX29" fmla="*/ 531223 w 653143"/>
                    <a:gd name="connsiteY29" fmla="*/ 322217 h 1576251"/>
                    <a:gd name="connsiteX30" fmla="*/ 557348 w 653143"/>
                    <a:gd name="connsiteY30" fmla="*/ 296091 h 1576251"/>
                    <a:gd name="connsiteX31" fmla="*/ 574765 w 653143"/>
                    <a:gd name="connsiteY31" fmla="*/ 261257 h 1576251"/>
                    <a:gd name="connsiteX32" fmla="*/ 609600 w 653143"/>
                    <a:gd name="connsiteY32" fmla="*/ 209006 h 1576251"/>
                    <a:gd name="connsiteX33" fmla="*/ 627017 w 653143"/>
                    <a:gd name="connsiteY33" fmla="*/ 182880 h 1576251"/>
                    <a:gd name="connsiteX34" fmla="*/ 644434 w 653143"/>
                    <a:gd name="connsiteY34" fmla="*/ 130628 h 1576251"/>
                    <a:gd name="connsiteX35" fmla="*/ 653143 w 653143"/>
                    <a:gd name="connsiteY35" fmla="*/ 104503 h 1576251"/>
                    <a:gd name="connsiteX36" fmla="*/ 653143 w 653143"/>
                    <a:gd name="connsiteY36" fmla="*/ 43543 h 1576251"/>
                    <a:gd name="connsiteX37" fmla="*/ 592183 w 653143"/>
                    <a:gd name="connsiteY37" fmla="*/ 0 h 1576251"/>
                    <a:gd name="connsiteX0" fmla="*/ 592183 w 653143"/>
                    <a:gd name="connsiteY0" fmla="*/ 0 h 1576251"/>
                    <a:gd name="connsiteX1" fmla="*/ 113211 w 653143"/>
                    <a:gd name="connsiteY1" fmla="*/ 426720 h 1576251"/>
                    <a:gd name="connsiteX2" fmla="*/ 104503 w 653143"/>
                    <a:gd name="connsiteY2" fmla="*/ 470263 h 1576251"/>
                    <a:gd name="connsiteX3" fmla="*/ 87085 w 653143"/>
                    <a:gd name="connsiteY3" fmla="*/ 522514 h 1576251"/>
                    <a:gd name="connsiteX4" fmla="*/ 69668 w 653143"/>
                    <a:gd name="connsiteY4" fmla="*/ 609600 h 1576251"/>
                    <a:gd name="connsiteX5" fmla="*/ 52251 w 653143"/>
                    <a:gd name="connsiteY5" fmla="*/ 661851 h 1576251"/>
                    <a:gd name="connsiteX6" fmla="*/ 52251 w 653143"/>
                    <a:gd name="connsiteY6" fmla="*/ 1201783 h 1576251"/>
                    <a:gd name="connsiteX7" fmla="*/ 43543 w 653143"/>
                    <a:gd name="connsiteY7" fmla="*/ 1236617 h 1576251"/>
                    <a:gd name="connsiteX8" fmla="*/ 34834 w 653143"/>
                    <a:gd name="connsiteY8" fmla="*/ 1280160 h 1576251"/>
                    <a:gd name="connsiteX9" fmla="*/ 26125 w 653143"/>
                    <a:gd name="connsiteY9" fmla="*/ 1349828 h 1576251"/>
                    <a:gd name="connsiteX10" fmla="*/ 8708 w 653143"/>
                    <a:gd name="connsiteY10" fmla="*/ 1402080 h 1576251"/>
                    <a:gd name="connsiteX11" fmla="*/ 0 w 653143"/>
                    <a:gd name="connsiteY11" fmla="*/ 1471748 h 1576251"/>
                    <a:gd name="connsiteX12" fmla="*/ 182880 w 653143"/>
                    <a:gd name="connsiteY12" fmla="*/ 1558834 h 1576251"/>
                    <a:gd name="connsiteX13" fmla="*/ 278674 w 653143"/>
                    <a:gd name="connsiteY13" fmla="*/ 1576251 h 1576251"/>
                    <a:gd name="connsiteX14" fmla="*/ 452845 w 653143"/>
                    <a:gd name="connsiteY14" fmla="*/ 1567543 h 1576251"/>
                    <a:gd name="connsiteX15" fmla="*/ 496388 w 653143"/>
                    <a:gd name="connsiteY15" fmla="*/ 1524000 h 1576251"/>
                    <a:gd name="connsiteX16" fmla="*/ 522514 w 653143"/>
                    <a:gd name="connsiteY16" fmla="*/ 1497874 h 1576251"/>
                    <a:gd name="connsiteX17" fmla="*/ 539931 w 653143"/>
                    <a:gd name="connsiteY17" fmla="*/ 1471748 h 1576251"/>
                    <a:gd name="connsiteX18" fmla="*/ 522514 w 653143"/>
                    <a:gd name="connsiteY18" fmla="*/ 1254034 h 1576251"/>
                    <a:gd name="connsiteX19" fmla="*/ 513805 w 653143"/>
                    <a:gd name="connsiteY19" fmla="*/ 1088571 h 1576251"/>
                    <a:gd name="connsiteX20" fmla="*/ 496388 w 653143"/>
                    <a:gd name="connsiteY20" fmla="*/ 975360 h 1576251"/>
                    <a:gd name="connsiteX21" fmla="*/ 487680 w 653143"/>
                    <a:gd name="connsiteY21" fmla="*/ 879566 h 1576251"/>
                    <a:gd name="connsiteX22" fmla="*/ 461554 w 653143"/>
                    <a:gd name="connsiteY22" fmla="*/ 792480 h 1576251"/>
                    <a:gd name="connsiteX23" fmla="*/ 435428 w 653143"/>
                    <a:gd name="connsiteY23" fmla="*/ 661851 h 1576251"/>
                    <a:gd name="connsiteX24" fmla="*/ 444137 w 653143"/>
                    <a:gd name="connsiteY24" fmla="*/ 505097 h 1576251"/>
                    <a:gd name="connsiteX25" fmla="*/ 478971 w 653143"/>
                    <a:gd name="connsiteY25" fmla="*/ 435428 h 1576251"/>
                    <a:gd name="connsiteX26" fmla="*/ 505097 w 653143"/>
                    <a:gd name="connsiteY26" fmla="*/ 374468 h 1576251"/>
                    <a:gd name="connsiteX27" fmla="*/ 522514 w 653143"/>
                    <a:gd name="connsiteY27" fmla="*/ 348343 h 1576251"/>
                    <a:gd name="connsiteX28" fmla="*/ 531223 w 653143"/>
                    <a:gd name="connsiteY28" fmla="*/ 322217 h 1576251"/>
                    <a:gd name="connsiteX29" fmla="*/ 557348 w 653143"/>
                    <a:gd name="connsiteY29" fmla="*/ 296091 h 1576251"/>
                    <a:gd name="connsiteX30" fmla="*/ 574765 w 653143"/>
                    <a:gd name="connsiteY30" fmla="*/ 261257 h 1576251"/>
                    <a:gd name="connsiteX31" fmla="*/ 609600 w 653143"/>
                    <a:gd name="connsiteY31" fmla="*/ 209006 h 1576251"/>
                    <a:gd name="connsiteX32" fmla="*/ 627017 w 653143"/>
                    <a:gd name="connsiteY32" fmla="*/ 182880 h 1576251"/>
                    <a:gd name="connsiteX33" fmla="*/ 644434 w 653143"/>
                    <a:gd name="connsiteY33" fmla="*/ 130628 h 1576251"/>
                    <a:gd name="connsiteX34" fmla="*/ 653143 w 653143"/>
                    <a:gd name="connsiteY34" fmla="*/ 104503 h 1576251"/>
                    <a:gd name="connsiteX35" fmla="*/ 653143 w 653143"/>
                    <a:gd name="connsiteY35" fmla="*/ 43543 h 1576251"/>
                    <a:gd name="connsiteX36" fmla="*/ 592183 w 653143"/>
                    <a:gd name="connsiteY36" fmla="*/ 0 h 1576251"/>
                    <a:gd name="connsiteX0" fmla="*/ 592183 w 653143"/>
                    <a:gd name="connsiteY0" fmla="*/ 0 h 1576251"/>
                    <a:gd name="connsiteX1" fmla="*/ 104503 w 653143"/>
                    <a:gd name="connsiteY1" fmla="*/ 470263 h 1576251"/>
                    <a:gd name="connsiteX2" fmla="*/ 87085 w 653143"/>
                    <a:gd name="connsiteY2" fmla="*/ 522514 h 1576251"/>
                    <a:gd name="connsiteX3" fmla="*/ 69668 w 653143"/>
                    <a:gd name="connsiteY3" fmla="*/ 609600 h 1576251"/>
                    <a:gd name="connsiteX4" fmla="*/ 52251 w 653143"/>
                    <a:gd name="connsiteY4" fmla="*/ 661851 h 1576251"/>
                    <a:gd name="connsiteX5" fmla="*/ 52251 w 653143"/>
                    <a:gd name="connsiteY5" fmla="*/ 1201783 h 1576251"/>
                    <a:gd name="connsiteX6" fmla="*/ 43543 w 653143"/>
                    <a:gd name="connsiteY6" fmla="*/ 1236617 h 1576251"/>
                    <a:gd name="connsiteX7" fmla="*/ 34834 w 653143"/>
                    <a:gd name="connsiteY7" fmla="*/ 1280160 h 1576251"/>
                    <a:gd name="connsiteX8" fmla="*/ 26125 w 653143"/>
                    <a:gd name="connsiteY8" fmla="*/ 1349828 h 1576251"/>
                    <a:gd name="connsiteX9" fmla="*/ 8708 w 653143"/>
                    <a:gd name="connsiteY9" fmla="*/ 1402080 h 1576251"/>
                    <a:gd name="connsiteX10" fmla="*/ 0 w 653143"/>
                    <a:gd name="connsiteY10" fmla="*/ 1471748 h 1576251"/>
                    <a:gd name="connsiteX11" fmla="*/ 182880 w 653143"/>
                    <a:gd name="connsiteY11" fmla="*/ 1558834 h 1576251"/>
                    <a:gd name="connsiteX12" fmla="*/ 278674 w 653143"/>
                    <a:gd name="connsiteY12" fmla="*/ 1576251 h 1576251"/>
                    <a:gd name="connsiteX13" fmla="*/ 452845 w 653143"/>
                    <a:gd name="connsiteY13" fmla="*/ 1567543 h 1576251"/>
                    <a:gd name="connsiteX14" fmla="*/ 496388 w 653143"/>
                    <a:gd name="connsiteY14" fmla="*/ 1524000 h 1576251"/>
                    <a:gd name="connsiteX15" fmla="*/ 522514 w 653143"/>
                    <a:gd name="connsiteY15" fmla="*/ 1497874 h 1576251"/>
                    <a:gd name="connsiteX16" fmla="*/ 539931 w 653143"/>
                    <a:gd name="connsiteY16" fmla="*/ 1471748 h 1576251"/>
                    <a:gd name="connsiteX17" fmla="*/ 522514 w 653143"/>
                    <a:gd name="connsiteY17" fmla="*/ 1254034 h 1576251"/>
                    <a:gd name="connsiteX18" fmla="*/ 513805 w 653143"/>
                    <a:gd name="connsiteY18" fmla="*/ 1088571 h 1576251"/>
                    <a:gd name="connsiteX19" fmla="*/ 496388 w 653143"/>
                    <a:gd name="connsiteY19" fmla="*/ 975360 h 1576251"/>
                    <a:gd name="connsiteX20" fmla="*/ 487680 w 653143"/>
                    <a:gd name="connsiteY20" fmla="*/ 879566 h 1576251"/>
                    <a:gd name="connsiteX21" fmla="*/ 461554 w 653143"/>
                    <a:gd name="connsiteY21" fmla="*/ 792480 h 1576251"/>
                    <a:gd name="connsiteX22" fmla="*/ 435428 w 653143"/>
                    <a:gd name="connsiteY22" fmla="*/ 661851 h 1576251"/>
                    <a:gd name="connsiteX23" fmla="*/ 444137 w 653143"/>
                    <a:gd name="connsiteY23" fmla="*/ 505097 h 1576251"/>
                    <a:gd name="connsiteX24" fmla="*/ 478971 w 653143"/>
                    <a:gd name="connsiteY24" fmla="*/ 435428 h 1576251"/>
                    <a:gd name="connsiteX25" fmla="*/ 505097 w 653143"/>
                    <a:gd name="connsiteY25" fmla="*/ 374468 h 1576251"/>
                    <a:gd name="connsiteX26" fmla="*/ 522514 w 653143"/>
                    <a:gd name="connsiteY26" fmla="*/ 348343 h 1576251"/>
                    <a:gd name="connsiteX27" fmla="*/ 531223 w 653143"/>
                    <a:gd name="connsiteY27" fmla="*/ 322217 h 1576251"/>
                    <a:gd name="connsiteX28" fmla="*/ 557348 w 653143"/>
                    <a:gd name="connsiteY28" fmla="*/ 296091 h 1576251"/>
                    <a:gd name="connsiteX29" fmla="*/ 574765 w 653143"/>
                    <a:gd name="connsiteY29" fmla="*/ 261257 h 1576251"/>
                    <a:gd name="connsiteX30" fmla="*/ 609600 w 653143"/>
                    <a:gd name="connsiteY30" fmla="*/ 209006 h 1576251"/>
                    <a:gd name="connsiteX31" fmla="*/ 627017 w 653143"/>
                    <a:gd name="connsiteY31" fmla="*/ 182880 h 1576251"/>
                    <a:gd name="connsiteX32" fmla="*/ 644434 w 653143"/>
                    <a:gd name="connsiteY32" fmla="*/ 130628 h 1576251"/>
                    <a:gd name="connsiteX33" fmla="*/ 653143 w 653143"/>
                    <a:gd name="connsiteY33" fmla="*/ 104503 h 1576251"/>
                    <a:gd name="connsiteX34" fmla="*/ 653143 w 653143"/>
                    <a:gd name="connsiteY34" fmla="*/ 43543 h 1576251"/>
                    <a:gd name="connsiteX35" fmla="*/ 592183 w 653143"/>
                    <a:gd name="connsiteY35" fmla="*/ 0 h 1576251"/>
                    <a:gd name="connsiteX0" fmla="*/ 592183 w 653143"/>
                    <a:gd name="connsiteY0" fmla="*/ 0 h 1576251"/>
                    <a:gd name="connsiteX1" fmla="*/ 87085 w 653143"/>
                    <a:gd name="connsiteY1" fmla="*/ 522514 h 1576251"/>
                    <a:gd name="connsiteX2" fmla="*/ 69668 w 653143"/>
                    <a:gd name="connsiteY2" fmla="*/ 609600 h 1576251"/>
                    <a:gd name="connsiteX3" fmla="*/ 52251 w 653143"/>
                    <a:gd name="connsiteY3" fmla="*/ 661851 h 1576251"/>
                    <a:gd name="connsiteX4" fmla="*/ 52251 w 653143"/>
                    <a:gd name="connsiteY4" fmla="*/ 1201783 h 1576251"/>
                    <a:gd name="connsiteX5" fmla="*/ 43543 w 653143"/>
                    <a:gd name="connsiteY5" fmla="*/ 1236617 h 1576251"/>
                    <a:gd name="connsiteX6" fmla="*/ 34834 w 653143"/>
                    <a:gd name="connsiteY6" fmla="*/ 1280160 h 1576251"/>
                    <a:gd name="connsiteX7" fmla="*/ 26125 w 653143"/>
                    <a:gd name="connsiteY7" fmla="*/ 1349828 h 1576251"/>
                    <a:gd name="connsiteX8" fmla="*/ 8708 w 653143"/>
                    <a:gd name="connsiteY8" fmla="*/ 1402080 h 1576251"/>
                    <a:gd name="connsiteX9" fmla="*/ 0 w 653143"/>
                    <a:gd name="connsiteY9" fmla="*/ 1471748 h 1576251"/>
                    <a:gd name="connsiteX10" fmla="*/ 182880 w 653143"/>
                    <a:gd name="connsiteY10" fmla="*/ 1558834 h 1576251"/>
                    <a:gd name="connsiteX11" fmla="*/ 278674 w 653143"/>
                    <a:gd name="connsiteY11" fmla="*/ 1576251 h 1576251"/>
                    <a:gd name="connsiteX12" fmla="*/ 452845 w 653143"/>
                    <a:gd name="connsiteY12" fmla="*/ 1567543 h 1576251"/>
                    <a:gd name="connsiteX13" fmla="*/ 496388 w 653143"/>
                    <a:gd name="connsiteY13" fmla="*/ 1524000 h 1576251"/>
                    <a:gd name="connsiteX14" fmla="*/ 522514 w 653143"/>
                    <a:gd name="connsiteY14" fmla="*/ 1497874 h 1576251"/>
                    <a:gd name="connsiteX15" fmla="*/ 539931 w 653143"/>
                    <a:gd name="connsiteY15" fmla="*/ 1471748 h 1576251"/>
                    <a:gd name="connsiteX16" fmla="*/ 522514 w 653143"/>
                    <a:gd name="connsiteY16" fmla="*/ 1254034 h 1576251"/>
                    <a:gd name="connsiteX17" fmla="*/ 513805 w 653143"/>
                    <a:gd name="connsiteY17" fmla="*/ 1088571 h 1576251"/>
                    <a:gd name="connsiteX18" fmla="*/ 496388 w 653143"/>
                    <a:gd name="connsiteY18" fmla="*/ 975360 h 1576251"/>
                    <a:gd name="connsiteX19" fmla="*/ 487680 w 653143"/>
                    <a:gd name="connsiteY19" fmla="*/ 879566 h 1576251"/>
                    <a:gd name="connsiteX20" fmla="*/ 461554 w 653143"/>
                    <a:gd name="connsiteY20" fmla="*/ 792480 h 1576251"/>
                    <a:gd name="connsiteX21" fmla="*/ 435428 w 653143"/>
                    <a:gd name="connsiteY21" fmla="*/ 661851 h 1576251"/>
                    <a:gd name="connsiteX22" fmla="*/ 444137 w 653143"/>
                    <a:gd name="connsiteY22" fmla="*/ 505097 h 1576251"/>
                    <a:gd name="connsiteX23" fmla="*/ 478971 w 653143"/>
                    <a:gd name="connsiteY23" fmla="*/ 435428 h 1576251"/>
                    <a:gd name="connsiteX24" fmla="*/ 505097 w 653143"/>
                    <a:gd name="connsiteY24" fmla="*/ 374468 h 1576251"/>
                    <a:gd name="connsiteX25" fmla="*/ 522514 w 653143"/>
                    <a:gd name="connsiteY25" fmla="*/ 348343 h 1576251"/>
                    <a:gd name="connsiteX26" fmla="*/ 531223 w 653143"/>
                    <a:gd name="connsiteY26" fmla="*/ 322217 h 1576251"/>
                    <a:gd name="connsiteX27" fmla="*/ 557348 w 653143"/>
                    <a:gd name="connsiteY27" fmla="*/ 296091 h 1576251"/>
                    <a:gd name="connsiteX28" fmla="*/ 574765 w 653143"/>
                    <a:gd name="connsiteY28" fmla="*/ 261257 h 1576251"/>
                    <a:gd name="connsiteX29" fmla="*/ 609600 w 653143"/>
                    <a:gd name="connsiteY29" fmla="*/ 209006 h 1576251"/>
                    <a:gd name="connsiteX30" fmla="*/ 627017 w 653143"/>
                    <a:gd name="connsiteY30" fmla="*/ 182880 h 1576251"/>
                    <a:gd name="connsiteX31" fmla="*/ 644434 w 653143"/>
                    <a:gd name="connsiteY31" fmla="*/ 130628 h 1576251"/>
                    <a:gd name="connsiteX32" fmla="*/ 653143 w 653143"/>
                    <a:gd name="connsiteY32" fmla="*/ 104503 h 1576251"/>
                    <a:gd name="connsiteX33" fmla="*/ 653143 w 653143"/>
                    <a:gd name="connsiteY33" fmla="*/ 43543 h 1576251"/>
                    <a:gd name="connsiteX34" fmla="*/ 592183 w 653143"/>
                    <a:gd name="connsiteY34" fmla="*/ 0 h 1576251"/>
                    <a:gd name="connsiteX0" fmla="*/ 592183 w 653143"/>
                    <a:gd name="connsiteY0" fmla="*/ 0 h 1576251"/>
                    <a:gd name="connsiteX1" fmla="*/ 69668 w 653143"/>
                    <a:gd name="connsiteY1" fmla="*/ 609600 h 1576251"/>
                    <a:gd name="connsiteX2" fmla="*/ 52251 w 653143"/>
                    <a:gd name="connsiteY2" fmla="*/ 661851 h 1576251"/>
                    <a:gd name="connsiteX3" fmla="*/ 52251 w 653143"/>
                    <a:gd name="connsiteY3" fmla="*/ 1201783 h 1576251"/>
                    <a:gd name="connsiteX4" fmla="*/ 43543 w 653143"/>
                    <a:gd name="connsiteY4" fmla="*/ 1236617 h 1576251"/>
                    <a:gd name="connsiteX5" fmla="*/ 34834 w 653143"/>
                    <a:gd name="connsiteY5" fmla="*/ 1280160 h 1576251"/>
                    <a:gd name="connsiteX6" fmla="*/ 26125 w 653143"/>
                    <a:gd name="connsiteY6" fmla="*/ 1349828 h 1576251"/>
                    <a:gd name="connsiteX7" fmla="*/ 8708 w 653143"/>
                    <a:gd name="connsiteY7" fmla="*/ 1402080 h 1576251"/>
                    <a:gd name="connsiteX8" fmla="*/ 0 w 653143"/>
                    <a:gd name="connsiteY8" fmla="*/ 1471748 h 1576251"/>
                    <a:gd name="connsiteX9" fmla="*/ 182880 w 653143"/>
                    <a:gd name="connsiteY9" fmla="*/ 1558834 h 1576251"/>
                    <a:gd name="connsiteX10" fmla="*/ 278674 w 653143"/>
                    <a:gd name="connsiteY10" fmla="*/ 1576251 h 1576251"/>
                    <a:gd name="connsiteX11" fmla="*/ 452845 w 653143"/>
                    <a:gd name="connsiteY11" fmla="*/ 1567543 h 1576251"/>
                    <a:gd name="connsiteX12" fmla="*/ 496388 w 653143"/>
                    <a:gd name="connsiteY12" fmla="*/ 1524000 h 1576251"/>
                    <a:gd name="connsiteX13" fmla="*/ 522514 w 653143"/>
                    <a:gd name="connsiteY13" fmla="*/ 1497874 h 1576251"/>
                    <a:gd name="connsiteX14" fmla="*/ 539931 w 653143"/>
                    <a:gd name="connsiteY14" fmla="*/ 1471748 h 1576251"/>
                    <a:gd name="connsiteX15" fmla="*/ 522514 w 653143"/>
                    <a:gd name="connsiteY15" fmla="*/ 1254034 h 1576251"/>
                    <a:gd name="connsiteX16" fmla="*/ 513805 w 653143"/>
                    <a:gd name="connsiteY16" fmla="*/ 1088571 h 1576251"/>
                    <a:gd name="connsiteX17" fmla="*/ 496388 w 653143"/>
                    <a:gd name="connsiteY17" fmla="*/ 975360 h 1576251"/>
                    <a:gd name="connsiteX18" fmla="*/ 487680 w 653143"/>
                    <a:gd name="connsiteY18" fmla="*/ 879566 h 1576251"/>
                    <a:gd name="connsiteX19" fmla="*/ 461554 w 653143"/>
                    <a:gd name="connsiteY19" fmla="*/ 792480 h 1576251"/>
                    <a:gd name="connsiteX20" fmla="*/ 435428 w 653143"/>
                    <a:gd name="connsiteY20" fmla="*/ 661851 h 1576251"/>
                    <a:gd name="connsiteX21" fmla="*/ 444137 w 653143"/>
                    <a:gd name="connsiteY21" fmla="*/ 505097 h 1576251"/>
                    <a:gd name="connsiteX22" fmla="*/ 478971 w 653143"/>
                    <a:gd name="connsiteY22" fmla="*/ 435428 h 1576251"/>
                    <a:gd name="connsiteX23" fmla="*/ 505097 w 653143"/>
                    <a:gd name="connsiteY23" fmla="*/ 374468 h 1576251"/>
                    <a:gd name="connsiteX24" fmla="*/ 522514 w 653143"/>
                    <a:gd name="connsiteY24" fmla="*/ 348343 h 1576251"/>
                    <a:gd name="connsiteX25" fmla="*/ 531223 w 653143"/>
                    <a:gd name="connsiteY25" fmla="*/ 322217 h 1576251"/>
                    <a:gd name="connsiteX26" fmla="*/ 557348 w 653143"/>
                    <a:gd name="connsiteY26" fmla="*/ 296091 h 1576251"/>
                    <a:gd name="connsiteX27" fmla="*/ 574765 w 653143"/>
                    <a:gd name="connsiteY27" fmla="*/ 261257 h 1576251"/>
                    <a:gd name="connsiteX28" fmla="*/ 609600 w 653143"/>
                    <a:gd name="connsiteY28" fmla="*/ 209006 h 1576251"/>
                    <a:gd name="connsiteX29" fmla="*/ 627017 w 653143"/>
                    <a:gd name="connsiteY29" fmla="*/ 182880 h 1576251"/>
                    <a:gd name="connsiteX30" fmla="*/ 644434 w 653143"/>
                    <a:gd name="connsiteY30" fmla="*/ 130628 h 1576251"/>
                    <a:gd name="connsiteX31" fmla="*/ 653143 w 653143"/>
                    <a:gd name="connsiteY31" fmla="*/ 104503 h 1576251"/>
                    <a:gd name="connsiteX32" fmla="*/ 653143 w 653143"/>
                    <a:gd name="connsiteY32" fmla="*/ 43543 h 1576251"/>
                    <a:gd name="connsiteX33" fmla="*/ 592183 w 653143"/>
                    <a:gd name="connsiteY33" fmla="*/ 0 h 1576251"/>
                    <a:gd name="connsiteX0" fmla="*/ 592183 w 653143"/>
                    <a:gd name="connsiteY0" fmla="*/ 0 h 1576251"/>
                    <a:gd name="connsiteX1" fmla="*/ 52251 w 653143"/>
                    <a:gd name="connsiteY1" fmla="*/ 6618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592183 w 653143"/>
                    <a:gd name="connsiteY0" fmla="*/ 0 h 1576251"/>
                    <a:gd name="connsiteX1" fmla="*/ 123688 w 653143"/>
                    <a:gd name="connsiteY1" fmla="*/ 3570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592183 w 653143"/>
                    <a:gd name="connsiteY0" fmla="*/ 0 h 1576251"/>
                    <a:gd name="connsiteX1" fmla="*/ 123688 w 653143"/>
                    <a:gd name="connsiteY1" fmla="*/ 3570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653143 w 653143"/>
                    <a:gd name="connsiteY0" fmla="*/ 0 h 1532708"/>
                    <a:gd name="connsiteX1" fmla="*/ 123688 w 653143"/>
                    <a:gd name="connsiteY1" fmla="*/ 313508 h 1532708"/>
                    <a:gd name="connsiteX2" fmla="*/ 52251 w 653143"/>
                    <a:gd name="connsiteY2" fmla="*/ 1158240 h 1532708"/>
                    <a:gd name="connsiteX3" fmla="*/ 43543 w 653143"/>
                    <a:gd name="connsiteY3" fmla="*/ 1193074 h 1532708"/>
                    <a:gd name="connsiteX4" fmla="*/ 34834 w 653143"/>
                    <a:gd name="connsiteY4" fmla="*/ 1236617 h 1532708"/>
                    <a:gd name="connsiteX5" fmla="*/ 26125 w 653143"/>
                    <a:gd name="connsiteY5" fmla="*/ 1306285 h 1532708"/>
                    <a:gd name="connsiteX6" fmla="*/ 8708 w 653143"/>
                    <a:gd name="connsiteY6" fmla="*/ 1358537 h 1532708"/>
                    <a:gd name="connsiteX7" fmla="*/ 0 w 653143"/>
                    <a:gd name="connsiteY7" fmla="*/ 1428205 h 1532708"/>
                    <a:gd name="connsiteX8" fmla="*/ 182880 w 653143"/>
                    <a:gd name="connsiteY8" fmla="*/ 1515291 h 1532708"/>
                    <a:gd name="connsiteX9" fmla="*/ 278674 w 653143"/>
                    <a:gd name="connsiteY9" fmla="*/ 1532708 h 1532708"/>
                    <a:gd name="connsiteX10" fmla="*/ 452845 w 653143"/>
                    <a:gd name="connsiteY10" fmla="*/ 1524000 h 1532708"/>
                    <a:gd name="connsiteX11" fmla="*/ 496388 w 653143"/>
                    <a:gd name="connsiteY11" fmla="*/ 1480457 h 1532708"/>
                    <a:gd name="connsiteX12" fmla="*/ 522514 w 653143"/>
                    <a:gd name="connsiteY12" fmla="*/ 1454331 h 1532708"/>
                    <a:gd name="connsiteX13" fmla="*/ 539931 w 653143"/>
                    <a:gd name="connsiteY13" fmla="*/ 1428205 h 1532708"/>
                    <a:gd name="connsiteX14" fmla="*/ 522514 w 653143"/>
                    <a:gd name="connsiteY14" fmla="*/ 1210491 h 1532708"/>
                    <a:gd name="connsiteX15" fmla="*/ 513805 w 653143"/>
                    <a:gd name="connsiteY15" fmla="*/ 1045028 h 1532708"/>
                    <a:gd name="connsiteX16" fmla="*/ 496388 w 653143"/>
                    <a:gd name="connsiteY16" fmla="*/ 931817 h 1532708"/>
                    <a:gd name="connsiteX17" fmla="*/ 487680 w 653143"/>
                    <a:gd name="connsiteY17" fmla="*/ 836023 h 1532708"/>
                    <a:gd name="connsiteX18" fmla="*/ 461554 w 653143"/>
                    <a:gd name="connsiteY18" fmla="*/ 748937 h 1532708"/>
                    <a:gd name="connsiteX19" fmla="*/ 435428 w 653143"/>
                    <a:gd name="connsiteY19" fmla="*/ 618308 h 1532708"/>
                    <a:gd name="connsiteX20" fmla="*/ 444137 w 653143"/>
                    <a:gd name="connsiteY20" fmla="*/ 461554 h 1532708"/>
                    <a:gd name="connsiteX21" fmla="*/ 478971 w 653143"/>
                    <a:gd name="connsiteY21" fmla="*/ 391885 h 1532708"/>
                    <a:gd name="connsiteX22" fmla="*/ 505097 w 653143"/>
                    <a:gd name="connsiteY22" fmla="*/ 330925 h 1532708"/>
                    <a:gd name="connsiteX23" fmla="*/ 522514 w 653143"/>
                    <a:gd name="connsiteY23" fmla="*/ 304800 h 1532708"/>
                    <a:gd name="connsiteX24" fmla="*/ 531223 w 653143"/>
                    <a:gd name="connsiteY24" fmla="*/ 278674 h 1532708"/>
                    <a:gd name="connsiteX25" fmla="*/ 557348 w 653143"/>
                    <a:gd name="connsiteY25" fmla="*/ 252548 h 1532708"/>
                    <a:gd name="connsiteX26" fmla="*/ 574765 w 653143"/>
                    <a:gd name="connsiteY26" fmla="*/ 217714 h 1532708"/>
                    <a:gd name="connsiteX27" fmla="*/ 609600 w 653143"/>
                    <a:gd name="connsiteY27" fmla="*/ 165463 h 1532708"/>
                    <a:gd name="connsiteX28" fmla="*/ 627017 w 653143"/>
                    <a:gd name="connsiteY28" fmla="*/ 139337 h 1532708"/>
                    <a:gd name="connsiteX29" fmla="*/ 644434 w 653143"/>
                    <a:gd name="connsiteY29" fmla="*/ 87085 h 1532708"/>
                    <a:gd name="connsiteX30" fmla="*/ 653143 w 653143"/>
                    <a:gd name="connsiteY30" fmla="*/ 60960 h 1532708"/>
                    <a:gd name="connsiteX31" fmla="*/ 653143 w 653143"/>
                    <a:gd name="connsiteY31" fmla="*/ 0 h 1532708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7401 h 1585353"/>
                    <a:gd name="connsiteX1" fmla="*/ 123688 w 655634"/>
                    <a:gd name="connsiteY1" fmla="*/ 366153 h 1585353"/>
                    <a:gd name="connsiteX2" fmla="*/ 52251 w 655634"/>
                    <a:gd name="connsiteY2" fmla="*/ 1210885 h 1585353"/>
                    <a:gd name="connsiteX3" fmla="*/ 43543 w 655634"/>
                    <a:gd name="connsiteY3" fmla="*/ 1245719 h 1585353"/>
                    <a:gd name="connsiteX4" fmla="*/ 34834 w 655634"/>
                    <a:gd name="connsiteY4" fmla="*/ 1289262 h 1585353"/>
                    <a:gd name="connsiteX5" fmla="*/ 26125 w 655634"/>
                    <a:gd name="connsiteY5" fmla="*/ 1358930 h 1585353"/>
                    <a:gd name="connsiteX6" fmla="*/ 8708 w 655634"/>
                    <a:gd name="connsiteY6" fmla="*/ 1411182 h 1585353"/>
                    <a:gd name="connsiteX7" fmla="*/ 0 w 655634"/>
                    <a:gd name="connsiteY7" fmla="*/ 1480850 h 1585353"/>
                    <a:gd name="connsiteX8" fmla="*/ 182880 w 655634"/>
                    <a:gd name="connsiteY8" fmla="*/ 1567936 h 1585353"/>
                    <a:gd name="connsiteX9" fmla="*/ 278674 w 655634"/>
                    <a:gd name="connsiteY9" fmla="*/ 1585353 h 1585353"/>
                    <a:gd name="connsiteX10" fmla="*/ 452845 w 655634"/>
                    <a:gd name="connsiteY10" fmla="*/ 1576645 h 1585353"/>
                    <a:gd name="connsiteX11" fmla="*/ 496388 w 655634"/>
                    <a:gd name="connsiteY11" fmla="*/ 1533102 h 1585353"/>
                    <a:gd name="connsiteX12" fmla="*/ 522514 w 655634"/>
                    <a:gd name="connsiteY12" fmla="*/ 1506976 h 1585353"/>
                    <a:gd name="connsiteX13" fmla="*/ 539931 w 655634"/>
                    <a:gd name="connsiteY13" fmla="*/ 1480850 h 1585353"/>
                    <a:gd name="connsiteX14" fmla="*/ 522514 w 655634"/>
                    <a:gd name="connsiteY14" fmla="*/ 1263136 h 1585353"/>
                    <a:gd name="connsiteX15" fmla="*/ 513805 w 655634"/>
                    <a:gd name="connsiteY15" fmla="*/ 1097673 h 1585353"/>
                    <a:gd name="connsiteX16" fmla="*/ 496388 w 655634"/>
                    <a:gd name="connsiteY16" fmla="*/ 984462 h 1585353"/>
                    <a:gd name="connsiteX17" fmla="*/ 487680 w 655634"/>
                    <a:gd name="connsiteY17" fmla="*/ 888668 h 1585353"/>
                    <a:gd name="connsiteX18" fmla="*/ 461554 w 655634"/>
                    <a:gd name="connsiteY18" fmla="*/ 801582 h 1585353"/>
                    <a:gd name="connsiteX19" fmla="*/ 435428 w 655634"/>
                    <a:gd name="connsiteY19" fmla="*/ 670953 h 1585353"/>
                    <a:gd name="connsiteX20" fmla="*/ 444137 w 655634"/>
                    <a:gd name="connsiteY20" fmla="*/ 514199 h 1585353"/>
                    <a:gd name="connsiteX21" fmla="*/ 478971 w 655634"/>
                    <a:gd name="connsiteY21" fmla="*/ 444530 h 1585353"/>
                    <a:gd name="connsiteX22" fmla="*/ 505097 w 655634"/>
                    <a:gd name="connsiteY22" fmla="*/ 383570 h 1585353"/>
                    <a:gd name="connsiteX23" fmla="*/ 522514 w 655634"/>
                    <a:gd name="connsiteY23" fmla="*/ 357445 h 1585353"/>
                    <a:gd name="connsiteX24" fmla="*/ 531223 w 655634"/>
                    <a:gd name="connsiteY24" fmla="*/ 331319 h 1585353"/>
                    <a:gd name="connsiteX25" fmla="*/ 557348 w 655634"/>
                    <a:gd name="connsiteY25" fmla="*/ 305193 h 1585353"/>
                    <a:gd name="connsiteX26" fmla="*/ 574765 w 655634"/>
                    <a:gd name="connsiteY26" fmla="*/ 270359 h 1585353"/>
                    <a:gd name="connsiteX27" fmla="*/ 609600 w 655634"/>
                    <a:gd name="connsiteY27" fmla="*/ 218108 h 1585353"/>
                    <a:gd name="connsiteX28" fmla="*/ 627017 w 655634"/>
                    <a:gd name="connsiteY28" fmla="*/ 191982 h 1585353"/>
                    <a:gd name="connsiteX29" fmla="*/ 644434 w 655634"/>
                    <a:gd name="connsiteY29" fmla="*/ 139730 h 1585353"/>
                    <a:gd name="connsiteX30" fmla="*/ 653143 w 655634"/>
                    <a:gd name="connsiteY30" fmla="*/ 113605 h 1585353"/>
                    <a:gd name="connsiteX31" fmla="*/ 595993 w 655634"/>
                    <a:gd name="connsiteY31" fmla="*/ 7401 h 1585353"/>
                    <a:gd name="connsiteX0" fmla="*/ 595993 w 655634"/>
                    <a:gd name="connsiteY0" fmla="*/ 7401 h 1585353"/>
                    <a:gd name="connsiteX1" fmla="*/ 123688 w 655634"/>
                    <a:gd name="connsiteY1" fmla="*/ 366153 h 1585353"/>
                    <a:gd name="connsiteX2" fmla="*/ 52251 w 655634"/>
                    <a:gd name="connsiteY2" fmla="*/ 1210885 h 1585353"/>
                    <a:gd name="connsiteX3" fmla="*/ 43543 w 655634"/>
                    <a:gd name="connsiteY3" fmla="*/ 1245719 h 1585353"/>
                    <a:gd name="connsiteX4" fmla="*/ 34834 w 655634"/>
                    <a:gd name="connsiteY4" fmla="*/ 1289262 h 1585353"/>
                    <a:gd name="connsiteX5" fmla="*/ 26125 w 655634"/>
                    <a:gd name="connsiteY5" fmla="*/ 1358930 h 1585353"/>
                    <a:gd name="connsiteX6" fmla="*/ 8708 w 655634"/>
                    <a:gd name="connsiteY6" fmla="*/ 1411182 h 1585353"/>
                    <a:gd name="connsiteX7" fmla="*/ 0 w 655634"/>
                    <a:gd name="connsiteY7" fmla="*/ 1480850 h 1585353"/>
                    <a:gd name="connsiteX8" fmla="*/ 182880 w 655634"/>
                    <a:gd name="connsiteY8" fmla="*/ 1567936 h 1585353"/>
                    <a:gd name="connsiteX9" fmla="*/ 278674 w 655634"/>
                    <a:gd name="connsiteY9" fmla="*/ 1585353 h 1585353"/>
                    <a:gd name="connsiteX10" fmla="*/ 452845 w 655634"/>
                    <a:gd name="connsiteY10" fmla="*/ 1576645 h 1585353"/>
                    <a:gd name="connsiteX11" fmla="*/ 496388 w 655634"/>
                    <a:gd name="connsiteY11" fmla="*/ 1533102 h 1585353"/>
                    <a:gd name="connsiteX12" fmla="*/ 522514 w 655634"/>
                    <a:gd name="connsiteY12" fmla="*/ 1506976 h 1585353"/>
                    <a:gd name="connsiteX13" fmla="*/ 539931 w 655634"/>
                    <a:gd name="connsiteY13" fmla="*/ 1480850 h 1585353"/>
                    <a:gd name="connsiteX14" fmla="*/ 522514 w 655634"/>
                    <a:gd name="connsiteY14" fmla="*/ 1263136 h 1585353"/>
                    <a:gd name="connsiteX15" fmla="*/ 513805 w 655634"/>
                    <a:gd name="connsiteY15" fmla="*/ 1097673 h 1585353"/>
                    <a:gd name="connsiteX16" fmla="*/ 496388 w 655634"/>
                    <a:gd name="connsiteY16" fmla="*/ 984462 h 1585353"/>
                    <a:gd name="connsiteX17" fmla="*/ 487680 w 655634"/>
                    <a:gd name="connsiteY17" fmla="*/ 888668 h 1585353"/>
                    <a:gd name="connsiteX18" fmla="*/ 461554 w 655634"/>
                    <a:gd name="connsiteY18" fmla="*/ 801582 h 1585353"/>
                    <a:gd name="connsiteX19" fmla="*/ 435428 w 655634"/>
                    <a:gd name="connsiteY19" fmla="*/ 670953 h 1585353"/>
                    <a:gd name="connsiteX20" fmla="*/ 444137 w 655634"/>
                    <a:gd name="connsiteY20" fmla="*/ 514199 h 1585353"/>
                    <a:gd name="connsiteX21" fmla="*/ 478971 w 655634"/>
                    <a:gd name="connsiteY21" fmla="*/ 444530 h 1585353"/>
                    <a:gd name="connsiteX22" fmla="*/ 505097 w 655634"/>
                    <a:gd name="connsiteY22" fmla="*/ 383570 h 1585353"/>
                    <a:gd name="connsiteX23" fmla="*/ 522514 w 655634"/>
                    <a:gd name="connsiteY23" fmla="*/ 357445 h 1585353"/>
                    <a:gd name="connsiteX24" fmla="*/ 531223 w 655634"/>
                    <a:gd name="connsiteY24" fmla="*/ 331319 h 1585353"/>
                    <a:gd name="connsiteX25" fmla="*/ 557348 w 655634"/>
                    <a:gd name="connsiteY25" fmla="*/ 305193 h 1585353"/>
                    <a:gd name="connsiteX26" fmla="*/ 574765 w 655634"/>
                    <a:gd name="connsiteY26" fmla="*/ 270359 h 1585353"/>
                    <a:gd name="connsiteX27" fmla="*/ 609600 w 655634"/>
                    <a:gd name="connsiteY27" fmla="*/ 218108 h 1585353"/>
                    <a:gd name="connsiteX28" fmla="*/ 627017 w 655634"/>
                    <a:gd name="connsiteY28" fmla="*/ 191982 h 1585353"/>
                    <a:gd name="connsiteX29" fmla="*/ 644434 w 655634"/>
                    <a:gd name="connsiteY29" fmla="*/ 139730 h 1585353"/>
                    <a:gd name="connsiteX30" fmla="*/ 653143 w 655634"/>
                    <a:gd name="connsiteY30" fmla="*/ 113605 h 1585353"/>
                    <a:gd name="connsiteX31" fmla="*/ 595993 w 655634"/>
                    <a:gd name="connsiteY31" fmla="*/ 7401 h 1585353"/>
                    <a:gd name="connsiteX0" fmla="*/ 603137 w 655161"/>
                    <a:gd name="connsiteY0" fmla="*/ 7304 h 1587638"/>
                    <a:gd name="connsiteX1" fmla="*/ 123688 w 655161"/>
                    <a:gd name="connsiteY1" fmla="*/ 368438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603137 w 655161"/>
                    <a:gd name="connsiteY0" fmla="*/ 7304 h 1587638"/>
                    <a:gd name="connsiteX1" fmla="*/ 307045 w 655161"/>
                    <a:gd name="connsiteY1" fmla="*/ 227945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603137 w 655161"/>
                    <a:gd name="connsiteY0" fmla="*/ 7304 h 1587638"/>
                    <a:gd name="connsiteX1" fmla="*/ 307045 w 655161"/>
                    <a:gd name="connsiteY1" fmla="*/ 227945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595993 w 655634"/>
                    <a:gd name="connsiteY0" fmla="*/ 8159 h 1569443"/>
                    <a:gd name="connsiteX1" fmla="*/ 307045 w 655634"/>
                    <a:gd name="connsiteY1" fmla="*/ 209750 h 1569443"/>
                    <a:gd name="connsiteX2" fmla="*/ 52251 w 655634"/>
                    <a:gd name="connsiteY2" fmla="*/ 1194975 h 1569443"/>
                    <a:gd name="connsiteX3" fmla="*/ 43543 w 655634"/>
                    <a:gd name="connsiteY3" fmla="*/ 1229809 h 1569443"/>
                    <a:gd name="connsiteX4" fmla="*/ 34834 w 655634"/>
                    <a:gd name="connsiteY4" fmla="*/ 1273352 h 1569443"/>
                    <a:gd name="connsiteX5" fmla="*/ 26125 w 655634"/>
                    <a:gd name="connsiteY5" fmla="*/ 1343020 h 1569443"/>
                    <a:gd name="connsiteX6" fmla="*/ 8708 w 655634"/>
                    <a:gd name="connsiteY6" fmla="*/ 1395272 h 1569443"/>
                    <a:gd name="connsiteX7" fmla="*/ 0 w 655634"/>
                    <a:gd name="connsiteY7" fmla="*/ 1464940 h 1569443"/>
                    <a:gd name="connsiteX8" fmla="*/ 182880 w 655634"/>
                    <a:gd name="connsiteY8" fmla="*/ 1552026 h 1569443"/>
                    <a:gd name="connsiteX9" fmla="*/ 278674 w 655634"/>
                    <a:gd name="connsiteY9" fmla="*/ 1569443 h 1569443"/>
                    <a:gd name="connsiteX10" fmla="*/ 452845 w 655634"/>
                    <a:gd name="connsiteY10" fmla="*/ 1560735 h 1569443"/>
                    <a:gd name="connsiteX11" fmla="*/ 496388 w 655634"/>
                    <a:gd name="connsiteY11" fmla="*/ 1517192 h 1569443"/>
                    <a:gd name="connsiteX12" fmla="*/ 522514 w 655634"/>
                    <a:gd name="connsiteY12" fmla="*/ 1491066 h 1569443"/>
                    <a:gd name="connsiteX13" fmla="*/ 539931 w 655634"/>
                    <a:gd name="connsiteY13" fmla="*/ 1464940 h 1569443"/>
                    <a:gd name="connsiteX14" fmla="*/ 522514 w 655634"/>
                    <a:gd name="connsiteY14" fmla="*/ 1247226 h 1569443"/>
                    <a:gd name="connsiteX15" fmla="*/ 513805 w 655634"/>
                    <a:gd name="connsiteY15" fmla="*/ 1081763 h 1569443"/>
                    <a:gd name="connsiteX16" fmla="*/ 496388 w 655634"/>
                    <a:gd name="connsiteY16" fmla="*/ 968552 h 1569443"/>
                    <a:gd name="connsiteX17" fmla="*/ 487680 w 655634"/>
                    <a:gd name="connsiteY17" fmla="*/ 872758 h 1569443"/>
                    <a:gd name="connsiteX18" fmla="*/ 461554 w 655634"/>
                    <a:gd name="connsiteY18" fmla="*/ 785672 h 1569443"/>
                    <a:gd name="connsiteX19" fmla="*/ 435428 w 655634"/>
                    <a:gd name="connsiteY19" fmla="*/ 655043 h 1569443"/>
                    <a:gd name="connsiteX20" fmla="*/ 444137 w 655634"/>
                    <a:gd name="connsiteY20" fmla="*/ 498289 h 1569443"/>
                    <a:gd name="connsiteX21" fmla="*/ 478971 w 655634"/>
                    <a:gd name="connsiteY21" fmla="*/ 428620 h 1569443"/>
                    <a:gd name="connsiteX22" fmla="*/ 505097 w 655634"/>
                    <a:gd name="connsiteY22" fmla="*/ 367660 h 1569443"/>
                    <a:gd name="connsiteX23" fmla="*/ 522514 w 655634"/>
                    <a:gd name="connsiteY23" fmla="*/ 341535 h 1569443"/>
                    <a:gd name="connsiteX24" fmla="*/ 531223 w 655634"/>
                    <a:gd name="connsiteY24" fmla="*/ 315409 h 1569443"/>
                    <a:gd name="connsiteX25" fmla="*/ 557348 w 655634"/>
                    <a:gd name="connsiteY25" fmla="*/ 289283 h 1569443"/>
                    <a:gd name="connsiteX26" fmla="*/ 574765 w 655634"/>
                    <a:gd name="connsiteY26" fmla="*/ 254449 h 1569443"/>
                    <a:gd name="connsiteX27" fmla="*/ 609600 w 655634"/>
                    <a:gd name="connsiteY27" fmla="*/ 202198 h 1569443"/>
                    <a:gd name="connsiteX28" fmla="*/ 627017 w 655634"/>
                    <a:gd name="connsiteY28" fmla="*/ 176072 h 1569443"/>
                    <a:gd name="connsiteX29" fmla="*/ 644434 w 655634"/>
                    <a:gd name="connsiteY29" fmla="*/ 123820 h 1569443"/>
                    <a:gd name="connsiteX30" fmla="*/ 653143 w 655634"/>
                    <a:gd name="connsiteY30" fmla="*/ 97695 h 1569443"/>
                    <a:gd name="connsiteX31" fmla="*/ 595993 w 655634"/>
                    <a:gd name="connsiteY31" fmla="*/ 8159 h 1569443"/>
                    <a:gd name="connsiteX0" fmla="*/ 595993 w 655634"/>
                    <a:gd name="connsiteY0" fmla="*/ 8159 h 1569443"/>
                    <a:gd name="connsiteX1" fmla="*/ 307045 w 655634"/>
                    <a:gd name="connsiteY1" fmla="*/ 209750 h 1569443"/>
                    <a:gd name="connsiteX2" fmla="*/ 52251 w 655634"/>
                    <a:gd name="connsiteY2" fmla="*/ 1194975 h 1569443"/>
                    <a:gd name="connsiteX3" fmla="*/ 43543 w 655634"/>
                    <a:gd name="connsiteY3" fmla="*/ 1229809 h 1569443"/>
                    <a:gd name="connsiteX4" fmla="*/ 34834 w 655634"/>
                    <a:gd name="connsiteY4" fmla="*/ 1273352 h 1569443"/>
                    <a:gd name="connsiteX5" fmla="*/ 26125 w 655634"/>
                    <a:gd name="connsiteY5" fmla="*/ 1343020 h 1569443"/>
                    <a:gd name="connsiteX6" fmla="*/ 8708 w 655634"/>
                    <a:gd name="connsiteY6" fmla="*/ 1395272 h 1569443"/>
                    <a:gd name="connsiteX7" fmla="*/ 0 w 655634"/>
                    <a:gd name="connsiteY7" fmla="*/ 1464940 h 1569443"/>
                    <a:gd name="connsiteX8" fmla="*/ 182880 w 655634"/>
                    <a:gd name="connsiteY8" fmla="*/ 1552026 h 1569443"/>
                    <a:gd name="connsiteX9" fmla="*/ 278674 w 655634"/>
                    <a:gd name="connsiteY9" fmla="*/ 1569443 h 1569443"/>
                    <a:gd name="connsiteX10" fmla="*/ 452845 w 655634"/>
                    <a:gd name="connsiteY10" fmla="*/ 1560735 h 1569443"/>
                    <a:gd name="connsiteX11" fmla="*/ 496388 w 655634"/>
                    <a:gd name="connsiteY11" fmla="*/ 1517192 h 1569443"/>
                    <a:gd name="connsiteX12" fmla="*/ 522514 w 655634"/>
                    <a:gd name="connsiteY12" fmla="*/ 1491066 h 1569443"/>
                    <a:gd name="connsiteX13" fmla="*/ 539931 w 655634"/>
                    <a:gd name="connsiteY13" fmla="*/ 1464940 h 1569443"/>
                    <a:gd name="connsiteX14" fmla="*/ 522514 w 655634"/>
                    <a:gd name="connsiteY14" fmla="*/ 1247226 h 1569443"/>
                    <a:gd name="connsiteX15" fmla="*/ 513805 w 655634"/>
                    <a:gd name="connsiteY15" fmla="*/ 1081763 h 1569443"/>
                    <a:gd name="connsiteX16" fmla="*/ 496388 w 655634"/>
                    <a:gd name="connsiteY16" fmla="*/ 968552 h 1569443"/>
                    <a:gd name="connsiteX17" fmla="*/ 487680 w 655634"/>
                    <a:gd name="connsiteY17" fmla="*/ 872758 h 1569443"/>
                    <a:gd name="connsiteX18" fmla="*/ 461554 w 655634"/>
                    <a:gd name="connsiteY18" fmla="*/ 785672 h 1569443"/>
                    <a:gd name="connsiteX19" fmla="*/ 435428 w 655634"/>
                    <a:gd name="connsiteY19" fmla="*/ 655043 h 1569443"/>
                    <a:gd name="connsiteX20" fmla="*/ 444137 w 655634"/>
                    <a:gd name="connsiteY20" fmla="*/ 498289 h 1569443"/>
                    <a:gd name="connsiteX21" fmla="*/ 478971 w 655634"/>
                    <a:gd name="connsiteY21" fmla="*/ 428620 h 1569443"/>
                    <a:gd name="connsiteX22" fmla="*/ 505097 w 655634"/>
                    <a:gd name="connsiteY22" fmla="*/ 367660 h 1569443"/>
                    <a:gd name="connsiteX23" fmla="*/ 522514 w 655634"/>
                    <a:gd name="connsiteY23" fmla="*/ 341535 h 1569443"/>
                    <a:gd name="connsiteX24" fmla="*/ 531223 w 655634"/>
                    <a:gd name="connsiteY24" fmla="*/ 315409 h 1569443"/>
                    <a:gd name="connsiteX25" fmla="*/ 557348 w 655634"/>
                    <a:gd name="connsiteY25" fmla="*/ 289283 h 1569443"/>
                    <a:gd name="connsiteX26" fmla="*/ 574765 w 655634"/>
                    <a:gd name="connsiteY26" fmla="*/ 254449 h 1569443"/>
                    <a:gd name="connsiteX27" fmla="*/ 609600 w 655634"/>
                    <a:gd name="connsiteY27" fmla="*/ 202198 h 1569443"/>
                    <a:gd name="connsiteX28" fmla="*/ 627017 w 655634"/>
                    <a:gd name="connsiteY28" fmla="*/ 176072 h 1569443"/>
                    <a:gd name="connsiteX29" fmla="*/ 644434 w 655634"/>
                    <a:gd name="connsiteY29" fmla="*/ 123820 h 1569443"/>
                    <a:gd name="connsiteX30" fmla="*/ 653143 w 655634"/>
                    <a:gd name="connsiteY30" fmla="*/ 97695 h 1569443"/>
                    <a:gd name="connsiteX31" fmla="*/ 595993 w 655634"/>
                    <a:gd name="connsiteY31" fmla="*/ 8159 h 1569443"/>
                    <a:gd name="connsiteX0" fmla="*/ 653143 w 676626"/>
                    <a:gd name="connsiteY0" fmla="*/ 7612 h 1479360"/>
                    <a:gd name="connsiteX1" fmla="*/ 307045 w 676626"/>
                    <a:gd name="connsiteY1" fmla="*/ 119667 h 1479360"/>
                    <a:gd name="connsiteX2" fmla="*/ 52251 w 676626"/>
                    <a:gd name="connsiteY2" fmla="*/ 1104892 h 1479360"/>
                    <a:gd name="connsiteX3" fmla="*/ 43543 w 676626"/>
                    <a:gd name="connsiteY3" fmla="*/ 1139726 h 1479360"/>
                    <a:gd name="connsiteX4" fmla="*/ 34834 w 676626"/>
                    <a:gd name="connsiteY4" fmla="*/ 1183269 h 1479360"/>
                    <a:gd name="connsiteX5" fmla="*/ 26125 w 676626"/>
                    <a:gd name="connsiteY5" fmla="*/ 1252937 h 1479360"/>
                    <a:gd name="connsiteX6" fmla="*/ 8708 w 676626"/>
                    <a:gd name="connsiteY6" fmla="*/ 1305189 h 1479360"/>
                    <a:gd name="connsiteX7" fmla="*/ 0 w 676626"/>
                    <a:gd name="connsiteY7" fmla="*/ 1374857 h 1479360"/>
                    <a:gd name="connsiteX8" fmla="*/ 182880 w 676626"/>
                    <a:gd name="connsiteY8" fmla="*/ 1461943 h 1479360"/>
                    <a:gd name="connsiteX9" fmla="*/ 278674 w 676626"/>
                    <a:gd name="connsiteY9" fmla="*/ 1479360 h 1479360"/>
                    <a:gd name="connsiteX10" fmla="*/ 452845 w 676626"/>
                    <a:gd name="connsiteY10" fmla="*/ 1470652 h 1479360"/>
                    <a:gd name="connsiteX11" fmla="*/ 496388 w 676626"/>
                    <a:gd name="connsiteY11" fmla="*/ 1427109 h 1479360"/>
                    <a:gd name="connsiteX12" fmla="*/ 522514 w 676626"/>
                    <a:gd name="connsiteY12" fmla="*/ 1400983 h 1479360"/>
                    <a:gd name="connsiteX13" fmla="*/ 539931 w 676626"/>
                    <a:gd name="connsiteY13" fmla="*/ 1374857 h 1479360"/>
                    <a:gd name="connsiteX14" fmla="*/ 522514 w 676626"/>
                    <a:gd name="connsiteY14" fmla="*/ 1157143 h 1479360"/>
                    <a:gd name="connsiteX15" fmla="*/ 513805 w 676626"/>
                    <a:gd name="connsiteY15" fmla="*/ 991680 h 1479360"/>
                    <a:gd name="connsiteX16" fmla="*/ 496388 w 676626"/>
                    <a:gd name="connsiteY16" fmla="*/ 878469 h 1479360"/>
                    <a:gd name="connsiteX17" fmla="*/ 487680 w 676626"/>
                    <a:gd name="connsiteY17" fmla="*/ 782675 h 1479360"/>
                    <a:gd name="connsiteX18" fmla="*/ 461554 w 676626"/>
                    <a:gd name="connsiteY18" fmla="*/ 695589 h 1479360"/>
                    <a:gd name="connsiteX19" fmla="*/ 435428 w 676626"/>
                    <a:gd name="connsiteY19" fmla="*/ 564960 h 1479360"/>
                    <a:gd name="connsiteX20" fmla="*/ 444137 w 676626"/>
                    <a:gd name="connsiteY20" fmla="*/ 408206 h 1479360"/>
                    <a:gd name="connsiteX21" fmla="*/ 478971 w 676626"/>
                    <a:gd name="connsiteY21" fmla="*/ 338537 h 1479360"/>
                    <a:gd name="connsiteX22" fmla="*/ 505097 w 676626"/>
                    <a:gd name="connsiteY22" fmla="*/ 277577 h 1479360"/>
                    <a:gd name="connsiteX23" fmla="*/ 522514 w 676626"/>
                    <a:gd name="connsiteY23" fmla="*/ 251452 h 1479360"/>
                    <a:gd name="connsiteX24" fmla="*/ 531223 w 676626"/>
                    <a:gd name="connsiteY24" fmla="*/ 225326 h 1479360"/>
                    <a:gd name="connsiteX25" fmla="*/ 557348 w 676626"/>
                    <a:gd name="connsiteY25" fmla="*/ 199200 h 1479360"/>
                    <a:gd name="connsiteX26" fmla="*/ 574765 w 676626"/>
                    <a:gd name="connsiteY26" fmla="*/ 164366 h 1479360"/>
                    <a:gd name="connsiteX27" fmla="*/ 609600 w 676626"/>
                    <a:gd name="connsiteY27" fmla="*/ 112115 h 1479360"/>
                    <a:gd name="connsiteX28" fmla="*/ 627017 w 676626"/>
                    <a:gd name="connsiteY28" fmla="*/ 85989 h 1479360"/>
                    <a:gd name="connsiteX29" fmla="*/ 644434 w 676626"/>
                    <a:gd name="connsiteY29" fmla="*/ 33737 h 1479360"/>
                    <a:gd name="connsiteX30" fmla="*/ 653143 w 676626"/>
                    <a:gd name="connsiteY30" fmla="*/ 7612 h 1479360"/>
                    <a:gd name="connsiteX0" fmla="*/ 600755 w 645182"/>
                    <a:gd name="connsiteY0" fmla="*/ 1337 h 1565954"/>
                    <a:gd name="connsiteX1" fmla="*/ 307045 w 645182"/>
                    <a:gd name="connsiteY1" fmla="*/ 206261 h 1565954"/>
                    <a:gd name="connsiteX2" fmla="*/ 52251 w 645182"/>
                    <a:gd name="connsiteY2" fmla="*/ 1191486 h 1565954"/>
                    <a:gd name="connsiteX3" fmla="*/ 43543 w 645182"/>
                    <a:gd name="connsiteY3" fmla="*/ 1226320 h 1565954"/>
                    <a:gd name="connsiteX4" fmla="*/ 34834 w 645182"/>
                    <a:gd name="connsiteY4" fmla="*/ 1269863 h 1565954"/>
                    <a:gd name="connsiteX5" fmla="*/ 26125 w 645182"/>
                    <a:gd name="connsiteY5" fmla="*/ 1339531 h 1565954"/>
                    <a:gd name="connsiteX6" fmla="*/ 8708 w 645182"/>
                    <a:gd name="connsiteY6" fmla="*/ 1391783 h 1565954"/>
                    <a:gd name="connsiteX7" fmla="*/ 0 w 645182"/>
                    <a:gd name="connsiteY7" fmla="*/ 1461451 h 1565954"/>
                    <a:gd name="connsiteX8" fmla="*/ 182880 w 645182"/>
                    <a:gd name="connsiteY8" fmla="*/ 1548537 h 1565954"/>
                    <a:gd name="connsiteX9" fmla="*/ 278674 w 645182"/>
                    <a:gd name="connsiteY9" fmla="*/ 1565954 h 1565954"/>
                    <a:gd name="connsiteX10" fmla="*/ 452845 w 645182"/>
                    <a:gd name="connsiteY10" fmla="*/ 1557246 h 1565954"/>
                    <a:gd name="connsiteX11" fmla="*/ 496388 w 645182"/>
                    <a:gd name="connsiteY11" fmla="*/ 1513703 h 1565954"/>
                    <a:gd name="connsiteX12" fmla="*/ 522514 w 645182"/>
                    <a:gd name="connsiteY12" fmla="*/ 1487577 h 1565954"/>
                    <a:gd name="connsiteX13" fmla="*/ 539931 w 645182"/>
                    <a:gd name="connsiteY13" fmla="*/ 1461451 h 1565954"/>
                    <a:gd name="connsiteX14" fmla="*/ 522514 w 645182"/>
                    <a:gd name="connsiteY14" fmla="*/ 1243737 h 1565954"/>
                    <a:gd name="connsiteX15" fmla="*/ 513805 w 645182"/>
                    <a:gd name="connsiteY15" fmla="*/ 1078274 h 1565954"/>
                    <a:gd name="connsiteX16" fmla="*/ 496388 w 645182"/>
                    <a:gd name="connsiteY16" fmla="*/ 965063 h 1565954"/>
                    <a:gd name="connsiteX17" fmla="*/ 487680 w 645182"/>
                    <a:gd name="connsiteY17" fmla="*/ 869269 h 1565954"/>
                    <a:gd name="connsiteX18" fmla="*/ 461554 w 645182"/>
                    <a:gd name="connsiteY18" fmla="*/ 782183 h 1565954"/>
                    <a:gd name="connsiteX19" fmla="*/ 435428 w 645182"/>
                    <a:gd name="connsiteY19" fmla="*/ 651554 h 1565954"/>
                    <a:gd name="connsiteX20" fmla="*/ 444137 w 645182"/>
                    <a:gd name="connsiteY20" fmla="*/ 494800 h 1565954"/>
                    <a:gd name="connsiteX21" fmla="*/ 478971 w 645182"/>
                    <a:gd name="connsiteY21" fmla="*/ 425131 h 1565954"/>
                    <a:gd name="connsiteX22" fmla="*/ 505097 w 645182"/>
                    <a:gd name="connsiteY22" fmla="*/ 364171 h 1565954"/>
                    <a:gd name="connsiteX23" fmla="*/ 522514 w 645182"/>
                    <a:gd name="connsiteY23" fmla="*/ 338046 h 1565954"/>
                    <a:gd name="connsiteX24" fmla="*/ 531223 w 645182"/>
                    <a:gd name="connsiteY24" fmla="*/ 311920 h 1565954"/>
                    <a:gd name="connsiteX25" fmla="*/ 557348 w 645182"/>
                    <a:gd name="connsiteY25" fmla="*/ 285794 h 1565954"/>
                    <a:gd name="connsiteX26" fmla="*/ 574765 w 645182"/>
                    <a:gd name="connsiteY26" fmla="*/ 250960 h 1565954"/>
                    <a:gd name="connsiteX27" fmla="*/ 609600 w 645182"/>
                    <a:gd name="connsiteY27" fmla="*/ 198709 h 1565954"/>
                    <a:gd name="connsiteX28" fmla="*/ 627017 w 645182"/>
                    <a:gd name="connsiteY28" fmla="*/ 172583 h 1565954"/>
                    <a:gd name="connsiteX29" fmla="*/ 644434 w 645182"/>
                    <a:gd name="connsiteY29" fmla="*/ 120331 h 1565954"/>
                    <a:gd name="connsiteX30" fmla="*/ 600755 w 645182"/>
                    <a:gd name="connsiteY30" fmla="*/ 1337 h 1565954"/>
                    <a:gd name="connsiteX0" fmla="*/ 600755 w 645182"/>
                    <a:gd name="connsiteY0" fmla="*/ 1337 h 1565954"/>
                    <a:gd name="connsiteX1" fmla="*/ 307045 w 645182"/>
                    <a:gd name="connsiteY1" fmla="*/ 206261 h 1565954"/>
                    <a:gd name="connsiteX2" fmla="*/ 52251 w 645182"/>
                    <a:gd name="connsiteY2" fmla="*/ 1191486 h 1565954"/>
                    <a:gd name="connsiteX3" fmla="*/ 43543 w 645182"/>
                    <a:gd name="connsiteY3" fmla="*/ 1226320 h 1565954"/>
                    <a:gd name="connsiteX4" fmla="*/ 34834 w 645182"/>
                    <a:gd name="connsiteY4" fmla="*/ 1269863 h 1565954"/>
                    <a:gd name="connsiteX5" fmla="*/ 26125 w 645182"/>
                    <a:gd name="connsiteY5" fmla="*/ 1339531 h 1565954"/>
                    <a:gd name="connsiteX6" fmla="*/ 8708 w 645182"/>
                    <a:gd name="connsiteY6" fmla="*/ 1391783 h 1565954"/>
                    <a:gd name="connsiteX7" fmla="*/ 0 w 645182"/>
                    <a:gd name="connsiteY7" fmla="*/ 1461451 h 1565954"/>
                    <a:gd name="connsiteX8" fmla="*/ 182880 w 645182"/>
                    <a:gd name="connsiteY8" fmla="*/ 1548537 h 1565954"/>
                    <a:gd name="connsiteX9" fmla="*/ 278674 w 645182"/>
                    <a:gd name="connsiteY9" fmla="*/ 1565954 h 1565954"/>
                    <a:gd name="connsiteX10" fmla="*/ 452845 w 645182"/>
                    <a:gd name="connsiteY10" fmla="*/ 1557246 h 1565954"/>
                    <a:gd name="connsiteX11" fmla="*/ 496388 w 645182"/>
                    <a:gd name="connsiteY11" fmla="*/ 1513703 h 1565954"/>
                    <a:gd name="connsiteX12" fmla="*/ 522514 w 645182"/>
                    <a:gd name="connsiteY12" fmla="*/ 1487577 h 1565954"/>
                    <a:gd name="connsiteX13" fmla="*/ 539931 w 645182"/>
                    <a:gd name="connsiteY13" fmla="*/ 1461451 h 1565954"/>
                    <a:gd name="connsiteX14" fmla="*/ 522514 w 645182"/>
                    <a:gd name="connsiteY14" fmla="*/ 1243737 h 1565954"/>
                    <a:gd name="connsiteX15" fmla="*/ 513805 w 645182"/>
                    <a:gd name="connsiteY15" fmla="*/ 1078274 h 1565954"/>
                    <a:gd name="connsiteX16" fmla="*/ 496388 w 645182"/>
                    <a:gd name="connsiteY16" fmla="*/ 965063 h 1565954"/>
                    <a:gd name="connsiteX17" fmla="*/ 487680 w 645182"/>
                    <a:gd name="connsiteY17" fmla="*/ 869269 h 1565954"/>
                    <a:gd name="connsiteX18" fmla="*/ 461554 w 645182"/>
                    <a:gd name="connsiteY18" fmla="*/ 782183 h 1565954"/>
                    <a:gd name="connsiteX19" fmla="*/ 435428 w 645182"/>
                    <a:gd name="connsiteY19" fmla="*/ 651554 h 1565954"/>
                    <a:gd name="connsiteX20" fmla="*/ 444137 w 645182"/>
                    <a:gd name="connsiteY20" fmla="*/ 494800 h 1565954"/>
                    <a:gd name="connsiteX21" fmla="*/ 478971 w 645182"/>
                    <a:gd name="connsiteY21" fmla="*/ 425131 h 1565954"/>
                    <a:gd name="connsiteX22" fmla="*/ 505097 w 645182"/>
                    <a:gd name="connsiteY22" fmla="*/ 364171 h 1565954"/>
                    <a:gd name="connsiteX23" fmla="*/ 522514 w 645182"/>
                    <a:gd name="connsiteY23" fmla="*/ 338046 h 1565954"/>
                    <a:gd name="connsiteX24" fmla="*/ 531223 w 645182"/>
                    <a:gd name="connsiteY24" fmla="*/ 311920 h 1565954"/>
                    <a:gd name="connsiteX25" fmla="*/ 557348 w 645182"/>
                    <a:gd name="connsiteY25" fmla="*/ 285794 h 1565954"/>
                    <a:gd name="connsiteX26" fmla="*/ 574765 w 645182"/>
                    <a:gd name="connsiteY26" fmla="*/ 250960 h 1565954"/>
                    <a:gd name="connsiteX27" fmla="*/ 609600 w 645182"/>
                    <a:gd name="connsiteY27" fmla="*/ 198709 h 1565954"/>
                    <a:gd name="connsiteX28" fmla="*/ 627017 w 645182"/>
                    <a:gd name="connsiteY28" fmla="*/ 172583 h 1565954"/>
                    <a:gd name="connsiteX29" fmla="*/ 644434 w 645182"/>
                    <a:gd name="connsiteY29" fmla="*/ 120331 h 1565954"/>
                    <a:gd name="connsiteX30" fmla="*/ 600755 w 645182"/>
                    <a:gd name="connsiteY30" fmla="*/ 1337 h 1565954"/>
                    <a:gd name="connsiteX0" fmla="*/ 600755 w 645182"/>
                    <a:gd name="connsiteY0" fmla="*/ 781 h 1565398"/>
                    <a:gd name="connsiteX1" fmla="*/ 307045 w 645182"/>
                    <a:gd name="connsiteY1" fmla="*/ 205705 h 1565398"/>
                    <a:gd name="connsiteX2" fmla="*/ 52251 w 645182"/>
                    <a:gd name="connsiteY2" fmla="*/ 1190930 h 1565398"/>
                    <a:gd name="connsiteX3" fmla="*/ 43543 w 645182"/>
                    <a:gd name="connsiteY3" fmla="*/ 1225764 h 1565398"/>
                    <a:gd name="connsiteX4" fmla="*/ 34834 w 645182"/>
                    <a:gd name="connsiteY4" fmla="*/ 1269307 h 1565398"/>
                    <a:gd name="connsiteX5" fmla="*/ 26125 w 645182"/>
                    <a:gd name="connsiteY5" fmla="*/ 1338975 h 1565398"/>
                    <a:gd name="connsiteX6" fmla="*/ 8708 w 645182"/>
                    <a:gd name="connsiteY6" fmla="*/ 1391227 h 1565398"/>
                    <a:gd name="connsiteX7" fmla="*/ 0 w 645182"/>
                    <a:gd name="connsiteY7" fmla="*/ 1460895 h 1565398"/>
                    <a:gd name="connsiteX8" fmla="*/ 182880 w 645182"/>
                    <a:gd name="connsiteY8" fmla="*/ 1547981 h 1565398"/>
                    <a:gd name="connsiteX9" fmla="*/ 278674 w 645182"/>
                    <a:gd name="connsiteY9" fmla="*/ 1565398 h 1565398"/>
                    <a:gd name="connsiteX10" fmla="*/ 452845 w 645182"/>
                    <a:gd name="connsiteY10" fmla="*/ 1556690 h 1565398"/>
                    <a:gd name="connsiteX11" fmla="*/ 496388 w 645182"/>
                    <a:gd name="connsiteY11" fmla="*/ 1513147 h 1565398"/>
                    <a:gd name="connsiteX12" fmla="*/ 522514 w 645182"/>
                    <a:gd name="connsiteY12" fmla="*/ 1487021 h 1565398"/>
                    <a:gd name="connsiteX13" fmla="*/ 539931 w 645182"/>
                    <a:gd name="connsiteY13" fmla="*/ 1460895 h 1565398"/>
                    <a:gd name="connsiteX14" fmla="*/ 522514 w 645182"/>
                    <a:gd name="connsiteY14" fmla="*/ 1243181 h 1565398"/>
                    <a:gd name="connsiteX15" fmla="*/ 513805 w 645182"/>
                    <a:gd name="connsiteY15" fmla="*/ 1077718 h 1565398"/>
                    <a:gd name="connsiteX16" fmla="*/ 496388 w 645182"/>
                    <a:gd name="connsiteY16" fmla="*/ 964507 h 1565398"/>
                    <a:gd name="connsiteX17" fmla="*/ 487680 w 645182"/>
                    <a:gd name="connsiteY17" fmla="*/ 868713 h 1565398"/>
                    <a:gd name="connsiteX18" fmla="*/ 461554 w 645182"/>
                    <a:gd name="connsiteY18" fmla="*/ 781627 h 1565398"/>
                    <a:gd name="connsiteX19" fmla="*/ 435428 w 645182"/>
                    <a:gd name="connsiteY19" fmla="*/ 650998 h 1565398"/>
                    <a:gd name="connsiteX20" fmla="*/ 444137 w 645182"/>
                    <a:gd name="connsiteY20" fmla="*/ 494244 h 1565398"/>
                    <a:gd name="connsiteX21" fmla="*/ 478971 w 645182"/>
                    <a:gd name="connsiteY21" fmla="*/ 424575 h 1565398"/>
                    <a:gd name="connsiteX22" fmla="*/ 505097 w 645182"/>
                    <a:gd name="connsiteY22" fmla="*/ 363615 h 1565398"/>
                    <a:gd name="connsiteX23" fmla="*/ 522514 w 645182"/>
                    <a:gd name="connsiteY23" fmla="*/ 337490 h 1565398"/>
                    <a:gd name="connsiteX24" fmla="*/ 531223 w 645182"/>
                    <a:gd name="connsiteY24" fmla="*/ 311364 h 1565398"/>
                    <a:gd name="connsiteX25" fmla="*/ 557348 w 645182"/>
                    <a:gd name="connsiteY25" fmla="*/ 285238 h 1565398"/>
                    <a:gd name="connsiteX26" fmla="*/ 574765 w 645182"/>
                    <a:gd name="connsiteY26" fmla="*/ 250404 h 1565398"/>
                    <a:gd name="connsiteX27" fmla="*/ 609600 w 645182"/>
                    <a:gd name="connsiteY27" fmla="*/ 198153 h 1565398"/>
                    <a:gd name="connsiteX28" fmla="*/ 627017 w 645182"/>
                    <a:gd name="connsiteY28" fmla="*/ 172027 h 1565398"/>
                    <a:gd name="connsiteX29" fmla="*/ 644434 w 645182"/>
                    <a:gd name="connsiteY29" fmla="*/ 119775 h 1565398"/>
                    <a:gd name="connsiteX30" fmla="*/ 600755 w 645182"/>
                    <a:gd name="connsiteY30" fmla="*/ 781 h 1565398"/>
                    <a:gd name="connsiteX0" fmla="*/ 600755 w 645182"/>
                    <a:gd name="connsiteY0" fmla="*/ 5656 h 1570273"/>
                    <a:gd name="connsiteX1" fmla="*/ 307045 w 645182"/>
                    <a:gd name="connsiteY1" fmla="*/ 210580 h 1570273"/>
                    <a:gd name="connsiteX2" fmla="*/ 52251 w 645182"/>
                    <a:gd name="connsiteY2" fmla="*/ 1195805 h 1570273"/>
                    <a:gd name="connsiteX3" fmla="*/ 43543 w 645182"/>
                    <a:gd name="connsiteY3" fmla="*/ 1230639 h 1570273"/>
                    <a:gd name="connsiteX4" fmla="*/ 34834 w 645182"/>
                    <a:gd name="connsiteY4" fmla="*/ 1274182 h 1570273"/>
                    <a:gd name="connsiteX5" fmla="*/ 26125 w 645182"/>
                    <a:gd name="connsiteY5" fmla="*/ 1343850 h 1570273"/>
                    <a:gd name="connsiteX6" fmla="*/ 8708 w 645182"/>
                    <a:gd name="connsiteY6" fmla="*/ 1396102 h 1570273"/>
                    <a:gd name="connsiteX7" fmla="*/ 0 w 645182"/>
                    <a:gd name="connsiteY7" fmla="*/ 1465770 h 1570273"/>
                    <a:gd name="connsiteX8" fmla="*/ 182880 w 645182"/>
                    <a:gd name="connsiteY8" fmla="*/ 1552856 h 1570273"/>
                    <a:gd name="connsiteX9" fmla="*/ 278674 w 645182"/>
                    <a:gd name="connsiteY9" fmla="*/ 1570273 h 1570273"/>
                    <a:gd name="connsiteX10" fmla="*/ 452845 w 645182"/>
                    <a:gd name="connsiteY10" fmla="*/ 1561565 h 1570273"/>
                    <a:gd name="connsiteX11" fmla="*/ 496388 w 645182"/>
                    <a:gd name="connsiteY11" fmla="*/ 1518022 h 1570273"/>
                    <a:gd name="connsiteX12" fmla="*/ 522514 w 645182"/>
                    <a:gd name="connsiteY12" fmla="*/ 1491896 h 1570273"/>
                    <a:gd name="connsiteX13" fmla="*/ 539931 w 645182"/>
                    <a:gd name="connsiteY13" fmla="*/ 1465770 h 1570273"/>
                    <a:gd name="connsiteX14" fmla="*/ 522514 w 645182"/>
                    <a:gd name="connsiteY14" fmla="*/ 1248056 h 1570273"/>
                    <a:gd name="connsiteX15" fmla="*/ 513805 w 645182"/>
                    <a:gd name="connsiteY15" fmla="*/ 1082593 h 1570273"/>
                    <a:gd name="connsiteX16" fmla="*/ 496388 w 645182"/>
                    <a:gd name="connsiteY16" fmla="*/ 969382 h 1570273"/>
                    <a:gd name="connsiteX17" fmla="*/ 487680 w 645182"/>
                    <a:gd name="connsiteY17" fmla="*/ 873588 h 1570273"/>
                    <a:gd name="connsiteX18" fmla="*/ 461554 w 645182"/>
                    <a:gd name="connsiteY18" fmla="*/ 786502 h 1570273"/>
                    <a:gd name="connsiteX19" fmla="*/ 435428 w 645182"/>
                    <a:gd name="connsiteY19" fmla="*/ 655873 h 1570273"/>
                    <a:gd name="connsiteX20" fmla="*/ 444137 w 645182"/>
                    <a:gd name="connsiteY20" fmla="*/ 499119 h 1570273"/>
                    <a:gd name="connsiteX21" fmla="*/ 478971 w 645182"/>
                    <a:gd name="connsiteY21" fmla="*/ 429450 h 1570273"/>
                    <a:gd name="connsiteX22" fmla="*/ 505097 w 645182"/>
                    <a:gd name="connsiteY22" fmla="*/ 368490 h 1570273"/>
                    <a:gd name="connsiteX23" fmla="*/ 522514 w 645182"/>
                    <a:gd name="connsiteY23" fmla="*/ 342365 h 1570273"/>
                    <a:gd name="connsiteX24" fmla="*/ 531223 w 645182"/>
                    <a:gd name="connsiteY24" fmla="*/ 316239 h 1570273"/>
                    <a:gd name="connsiteX25" fmla="*/ 557348 w 645182"/>
                    <a:gd name="connsiteY25" fmla="*/ 290113 h 1570273"/>
                    <a:gd name="connsiteX26" fmla="*/ 574765 w 645182"/>
                    <a:gd name="connsiteY26" fmla="*/ 255279 h 1570273"/>
                    <a:gd name="connsiteX27" fmla="*/ 609600 w 645182"/>
                    <a:gd name="connsiteY27" fmla="*/ 203028 h 1570273"/>
                    <a:gd name="connsiteX28" fmla="*/ 627017 w 645182"/>
                    <a:gd name="connsiteY28" fmla="*/ 176902 h 1570273"/>
                    <a:gd name="connsiteX29" fmla="*/ 644434 w 645182"/>
                    <a:gd name="connsiteY29" fmla="*/ 124650 h 1570273"/>
                    <a:gd name="connsiteX30" fmla="*/ 600755 w 645182"/>
                    <a:gd name="connsiteY30" fmla="*/ 5656 h 1570273"/>
                    <a:gd name="connsiteX0" fmla="*/ 600755 w 645182"/>
                    <a:gd name="connsiteY0" fmla="*/ 8110 h 1572727"/>
                    <a:gd name="connsiteX1" fmla="*/ 347526 w 645182"/>
                    <a:gd name="connsiteY1" fmla="*/ 143978 h 1572727"/>
                    <a:gd name="connsiteX2" fmla="*/ 52251 w 645182"/>
                    <a:gd name="connsiteY2" fmla="*/ 1198259 h 1572727"/>
                    <a:gd name="connsiteX3" fmla="*/ 43543 w 645182"/>
                    <a:gd name="connsiteY3" fmla="*/ 1233093 h 1572727"/>
                    <a:gd name="connsiteX4" fmla="*/ 34834 w 645182"/>
                    <a:gd name="connsiteY4" fmla="*/ 1276636 h 1572727"/>
                    <a:gd name="connsiteX5" fmla="*/ 26125 w 645182"/>
                    <a:gd name="connsiteY5" fmla="*/ 1346304 h 1572727"/>
                    <a:gd name="connsiteX6" fmla="*/ 8708 w 645182"/>
                    <a:gd name="connsiteY6" fmla="*/ 1398556 h 1572727"/>
                    <a:gd name="connsiteX7" fmla="*/ 0 w 645182"/>
                    <a:gd name="connsiteY7" fmla="*/ 1468224 h 1572727"/>
                    <a:gd name="connsiteX8" fmla="*/ 182880 w 645182"/>
                    <a:gd name="connsiteY8" fmla="*/ 1555310 h 1572727"/>
                    <a:gd name="connsiteX9" fmla="*/ 278674 w 645182"/>
                    <a:gd name="connsiteY9" fmla="*/ 1572727 h 1572727"/>
                    <a:gd name="connsiteX10" fmla="*/ 452845 w 645182"/>
                    <a:gd name="connsiteY10" fmla="*/ 1564019 h 1572727"/>
                    <a:gd name="connsiteX11" fmla="*/ 496388 w 645182"/>
                    <a:gd name="connsiteY11" fmla="*/ 1520476 h 1572727"/>
                    <a:gd name="connsiteX12" fmla="*/ 522514 w 645182"/>
                    <a:gd name="connsiteY12" fmla="*/ 1494350 h 1572727"/>
                    <a:gd name="connsiteX13" fmla="*/ 539931 w 645182"/>
                    <a:gd name="connsiteY13" fmla="*/ 1468224 h 1572727"/>
                    <a:gd name="connsiteX14" fmla="*/ 522514 w 645182"/>
                    <a:gd name="connsiteY14" fmla="*/ 1250510 h 1572727"/>
                    <a:gd name="connsiteX15" fmla="*/ 513805 w 645182"/>
                    <a:gd name="connsiteY15" fmla="*/ 1085047 h 1572727"/>
                    <a:gd name="connsiteX16" fmla="*/ 496388 w 645182"/>
                    <a:gd name="connsiteY16" fmla="*/ 971836 h 1572727"/>
                    <a:gd name="connsiteX17" fmla="*/ 487680 w 645182"/>
                    <a:gd name="connsiteY17" fmla="*/ 876042 h 1572727"/>
                    <a:gd name="connsiteX18" fmla="*/ 461554 w 645182"/>
                    <a:gd name="connsiteY18" fmla="*/ 788956 h 1572727"/>
                    <a:gd name="connsiteX19" fmla="*/ 435428 w 645182"/>
                    <a:gd name="connsiteY19" fmla="*/ 658327 h 1572727"/>
                    <a:gd name="connsiteX20" fmla="*/ 444137 w 645182"/>
                    <a:gd name="connsiteY20" fmla="*/ 501573 h 1572727"/>
                    <a:gd name="connsiteX21" fmla="*/ 478971 w 645182"/>
                    <a:gd name="connsiteY21" fmla="*/ 431904 h 1572727"/>
                    <a:gd name="connsiteX22" fmla="*/ 505097 w 645182"/>
                    <a:gd name="connsiteY22" fmla="*/ 370944 h 1572727"/>
                    <a:gd name="connsiteX23" fmla="*/ 522514 w 645182"/>
                    <a:gd name="connsiteY23" fmla="*/ 344819 h 1572727"/>
                    <a:gd name="connsiteX24" fmla="*/ 531223 w 645182"/>
                    <a:gd name="connsiteY24" fmla="*/ 318693 h 1572727"/>
                    <a:gd name="connsiteX25" fmla="*/ 557348 w 645182"/>
                    <a:gd name="connsiteY25" fmla="*/ 292567 h 1572727"/>
                    <a:gd name="connsiteX26" fmla="*/ 574765 w 645182"/>
                    <a:gd name="connsiteY26" fmla="*/ 257733 h 1572727"/>
                    <a:gd name="connsiteX27" fmla="*/ 609600 w 645182"/>
                    <a:gd name="connsiteY27" fmla="*/ 205482 h 1572727"/>
                    <a:gd name="connsiteX28" fmla="*/ 627017 w 645182"/>
                    <a:gd name="connsiteY28" fmla="*/ 179356 h 1572727"/>
                    <a:gd name="connsiteX29" fmla="*/ 644434 w 645182"/>
                    <a:gd name="connsiteY29" fmla="*/ 127104 h 1572727"/>
                    <a:gd name="connsiteX30" fmla="*/ 600755 w 645182"/>
                    <a:gd name="connsiteY30" fmla="*/ 8110 h 1572727"/>
                    <a:gd name="connsiteX0" fmla="*/ 600755 w 645182"/>
                    <a:gd name="connsiteY0" fmla="*/ 63 h 1564680"/>
                    <a:gd name="connsiteX1" fmla="*/ 347526 w 645182"/>
                    <a:gd name="connsiteY1" fmla="*/ 135931 h 1564680"/>
                    <a:gd name="connsiteX2" fmla="*/ 123689 w 645182"/>
                    <a:gd name="connsiteY2" fmla="*/ 366300 h 1564680"/>
                    <a:gd name="connsiteX3" fmla="*/ 43543 w 645182"/>
                    <a:gd name="connsiteY3" fmla="*/ 1225046 h 1564680"/>
                    <a:gd name="connsiteX4" fmla="*/ 34834 w 645182"/>
                    <a:gd name="connsiteY4" fmla="*/ 1268589 h 1564680"/>
                    <a:gd name="connsiteX5" fmla="*/ 26125 w 645182"/>
                    <a:gd name="connsiteY5" fmla="*/ 1338257 h 1564680"/>
                    <a:gd name="connsiteX6" fmla="*/ 8708 w 645182"/>
                    <a:gd name="connsiteY6" fmla="*/ 1390509 h 1564680"/>
                    <a:gd name="connsiteX7" fmla="*/ 0 w 645182"/>
                    <a:gd name="connsiteY7" fmla="*/ 1460177 h 1564680"/>
                    <a:gd name="connsiteX8" fmla="*/ 182880 w 645182"/>
                    <a:gd name="connsiteY8" fmla="*/ 1547263 h 1564680"/>
                    <a:gd name="connsiteX9" fmla="*/ 278674 w 645182"/>
                    <a:gd name="connsiteY9" fmla="*/ 1564680 h 1564680"/>
                    <a:gd name="connsiteX10" fmla="*/ 452845 w 645182"/>
                    <a:gd name="connsiteY10" fmla="*/ 1555972 h 1564680"/>
                    <a:gd name="connsiteX11" fmla="*/ 496388 w 645182"/>
                    <a:gd name="connsiteY11" fmla="*/ 1512429 h 1564680"/>
                    <a:gd name="connsiteX12" fmla="*/ 522514 w 645182"/>
                    <a:gd name="connsiteY12" fmla="*/ 1486303 h 1564680"/>
                    <a:gd name="connsiteX13" fmla="*/ 539931 w 645182"/>
                    <a:gd name="connsiteY13" fmla="*/ 1460177 h 1564680"/>
                    <a:gd name="connsiteX14" fmla="*/ 522514 w 645182"/>
                    <a:gd name="connsiteY14" fmla="*/ 1242463 h 1564680"/>
                    <a:gd name="connsiteX15" fmla="*/ 513805 w 645182"/>
                    <a:gd name="connsiteY15" fmla="*/ 1077000 h 1564680"/>
                    <a:gd name="connsiteX16" fmla="*/ 496388 w 645182"/>
                    <a:gd name="connsiteY16" fmla="*/ 963789 h 1564680"/>
                    <a:gd name="connsiteX17" fmla="*/ 487680 w 645182"/>
                    <a:gd name="connsiteY17" fmla="*/ 867995 h 1564680"/>
                    <a:gd name="connsiteX18" fmla="*/ 461554 w 645182"/>
                    <a:gd name="connsiteY18" fmla="*/ 780909 h 1564680"/>
                    <a:gd name="connsiteX19" fmla="*/ 435428 w 645182"/>
                    <a:gd name="connsiteY19" fmla="*/ 650280 h 1564680"/>
                    <a:gd name="connsiteX20" fmla="*/ 444137 w 645182"/>
                    <a:gd name="connsiteY20" fmla="*/ 493526 h 1564680"/>
                    <a:gd name="connsiteX21" fmla="*/ 478971 w 645182"/>
                    <a:gd name="connsiteY21" fmla="*/ 423857 h 1564680"/>
                    <a:gd name="connsiteX22" fmla="*/ 505097 w 645182"/>
                    <a:gd name="connsiteY22" fmla="*/ 362897 h 1564680"/>
                    <a:gd name="connsiteX23" fmla="*/ 522514 w 645182"/>
                    <a:gd name="connsiteY23" fmla="*/ 336772 h 1564680"/>
                    <a:gd name="connsiteX24" fmla="*/ 531223 w 645182"/>
                    <a:gd name="connsiteY24" fmla="*/ 310646 h 1564680"/>
                    <a:gd name="connsiteX25" fmla="*/ 557348 w 645182"/>
                    <a:gd name="connsiteY25" fmla="*/ 284520 h 1564680"/>
                    <a:gd name="connsiteX26" fmla="*/ 574765 w 645182"/>
                    <a:gd name="connsiteY26" fmla="*/ 249686 h 1564680"/>
                    <a:gd name="connsiteX27" fmla="*/ 609600 w 645182"/>
                    <a:gd name="connsiteY27" fmla="*/ 197435 h 1564680"/>
                    <a:gd name="connsiteX28" fmla="*/ 627017 w 645182"/>
                    <a:gd name="connsiteY28" fmla="*/ 171309 h 1564680"/>
                    <a:gd name="connsiteX29" fmla="*/ 644434 w 645182"/>
                    <a:gd name="connsiteY29" fmla="*/ 119057 h 1564680"/>
                    <a:gd name="connsiteX30" fmla="*/ 600755 w 645182"/>
                    <a:gd name="connsiteY30" fmla="*/ 63 h 1564680"/>
                    <a:gd name="connsiteX0" fmla="*/ 600755 w 645182"/>
                    <a:gd name="connsiteY0" fmla="*/ 63 h 1564680"/>
                    <a:gd name="connsiteX1" fmla="*/ 347526 w 645182"/>
                    <a:gd name="connsiteY1" fmla="*/ 135931 h 1564680"/>
                    <a:gd name="connsiteX2" fmla="*/ 123689 w 645182"/>
                    <a:gd name="connsiteY2" fmla="*/ 366300 h 1564680"/>
                    <a:gd name="connsiteX3" fmla="*/ 43543 w 645182"/>
                    <a:gd name="connsiteY3" fmla="*/ 1225046 h 1564680"/>
                    <a:gd name="connsiteX4" fmla="*/ 34834 w 645182"/>
                    <a:gd name="connsiteY4" fmla="*/ 1268589 h 1564680"/>
                    <a:gd name="connsiteX5" fmla="*/ 26125 w 645182"/>
                    <a:gd name="connsiteY5" fmla="*/ 1338257 h 1564680"/>
                    <a:gd name="connsiteX6" fmla="*/ 8708 w 645182"/>
                    <a:gd name="connsiteY6" fmla="*/ 1390509 h 1564680"/>
                    <a:gd name="connsiteX7" fmla="*/ 0 w 645182"/>
                    <a:gd name="connsiteY7" fmla="*/ 1460177 h 1564680"/>
                    <a:gd name="connsiteX8" fmla="*/ 182880 w 645182"/>
                    <a:gd name="connsiteY8" fmla="*/ 1547263 h 1564680"/>
                    <a:gd name="connsiteX9" fmla="*/ 278674 w 645182"/>
                    <a:gd name="connsiteY9" fmla="*/ 1564680 h 1564680"/>
                    <a:gd name="connsiteX10" fmla="*/ 452845 w 645182"/>
                    <a:gd name="connsiteY10" fmla="*/ 1555972 h 1564680"/>
                    <a:gd name="connsiteX11" fmla="*/ 496388 w 645182"/>
                    <a:gd name="connsiteY11" fmla="*/ 1512429 h 1564680"/>
                    <a:gd name="connsiteX12" fmla="*/ 522514 w 645182"/>
                    <a:gd name="connsiteY12" fmla="*/ 1486303 h 1564680"/>
                    <a:gd name="connsiteX13" fmla="*/ 539931 w 645182"/>
                    <a:gd name="connsiteY13" fmla="*/ 1460177 h 1564680"/>
                    <a:gd name="connsiteX14" fmla="*/ 522514 w 645182"/>
                    <a:gd name="connsiteY14" fmla="*/ 1242463 h 1564680"/>
                    <a:gd name="connsiteX15" fmla="*/ 513805 w 645182"/>
                    <a:gd name="connsiteY15" fmla="*/ 1077000 h 1564680"/>
                    <a:gd name="connsiteX16" fmla="*/ 496388 w 645182"/>
                    <a:gd name="connsiteY16" fmla="*/ 963789 h 1564680"/>
                    <a:gd name="connsiteX17" fmla="*/ 487680 w 645182"/>
                    <a:gd name="connsiteY17" fmla="*/ 867995 h 1564680"/>
                    <a:gd name="connsiteX18" fmla="*/ 461554 w 645182"/>
                    <a:gd name="connsiteY18" fmla="*/ 780909 h 1564680"/>
                    <a:gd name="connsiteX19" fmla="*/ 435428 w 645182"/>
                    <a:gd name="connsiteY19" fmla="*/ 650280 h 1564680"/>
                    <a:gd name="connsiteX20" fmla="*/ 444137 w 645182"/>
                    <a:gd name="connsiteY20" fmla="*/ 493526 h 1564680"/>
                    <a:gd name="connsiteX21" fmla="*/ 478971 w 645182"/>
                    <a:gd name="connsiteY21" fmla="*/ 423857 h 1564680"/>
                    <a:gd name="connsiteX22" fmla="*/ 505097 w 645182"/>
                    <a:gd name="connsiteY22" fmla="*/ 362897 h 1564680"/>
                    <a:gd name="connsiteX23" fmla="*/ 522514 w 645182"/>
                    <a:gd name="connsiteY23" fmla="*/ 336772 h 1564680"/>
                    <a:gd name="connsiteX24" fmla="*/ 531223 w 645182"/>
                    <a:gd name="connsiteY24" fmla="*/ 310646 h 1564680"/>
                    <a:gd name="connsiteX25" fmla="*/ 557348 w 645182"/>
                    <a:gd name="connsiteY25" fmla="*/ 284520 h 1564680"/>
                    <a:gd name="connsiteX26" fmla="*/ 574765 w 645182"/>
                    <a:gd name="connsiteY26" fmla="*/ 249686 h 1564680"/>
                    <a:gd name="connsiteX27" fmla="*/ 609600 w 645182"/>
                    <a:gd name="connsiteY27" fmla="*/ 197435 h 1564680"/>
                    <a:gd name="connsiteX28" fmla="*/ 627017 w 645182"/>
                    <a:gd name="connsiteY28" fmla="*/ 171309 h 1564680"/>
                    <a:gd name="connsiteX29" fmla="*/ 644434 w 645182"/>
                    <a:gd name="connsiteY29" fmla="*/ 119057 h 1564680"/>
                    <a:gd name="connsiteX30" fmla="*/ 600755 w 645182"/>
                    <a:gd name="connsiteY30" fmla="*/ 63 h 1564680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57 h 1565074"/>
                    <a:gd name="connsiteX1" fmla="*/ 352288 w 645182"/>
                    <a:gd name="connsiteY1" fmla="*/ 167283 h 1565074"/>
                    <a:gd name="connsiteX2" fmla="*/ 123689 w 645182"/>
                    <a:gd name="connsiteY2" fmla="*/ 366694 h 1565074"/>
                    <a:gd name="connsiteX3" fmla="*/ 43543 w 645182"/>
                    <a:gd name="connsiteY3" fmla="*/ 1225440 h 1565074"/>
                    <a:gd name="connsiteX4" fmla="*/ 34834 w 645182"/>
                    <a:gd name="connsiteY4" fmla="*/ 1268983 h 1565074"/>
                    <a:gd name="connsiteX5" fmla="*/ 26125 w 645182"/>
                    <a:gd name="connsiteY5" fmla="*/ 1338651 h 1565074"/>
                    <a:gd name="connsiteX6" fmla="*/ 8708 w 645182"/>
                    <a:gd name="connsiteY6" fmla="*/ 1390903 h 1565074"/>
                    <a:gd name="connsiteX7" fmla="*/ 0 w 645182"/>
                    <a:gd name="connsiteY7" fmla="*/ 1460571 h 1565074"/>
                    <a:gd name="connsiteX8" fmla="*/ 182880 w 645182"/>
                    <a:gd name="connsiteY8" fmla="*/ 1547657 h 1565074"/>
                    <a:gd name="connsiteX9" fmla="*/ 278674 w 645182"/>
                    <a:gd name="connsiteY9" fmla="*/ 1565074 h 1565074"/>
                    <a:gd name="connsiteX10" fmla="*/ 452845 w 645182"/>
                    <a:gd name="connsiteY10" fmla="*/ 1556366 h 1565074"/>
                    <a:gd name="connsiteX11" fmla="*/ 496388 w 645182"/>
                    <a:gd name="connsiteY11" fmla="*/ 1512823 h 1565074"/>
                    <a:gd name="connsiteX12" fmla="*/ 522514 w 645182"/>
                    <a:gd name="connsiteY12" fmla="*/ 1486697 h 1565074"/>
                    <a:gd name="connsiteX13" fmla="*/ 539931 w 645182"/>
                    <a:gd name="connsiteY13" fmla="*/ 1460571 h 1565074"/>
                    <a:gd name="connsiteX14" fmla="*/ 522514 w 645182"/>
                    <a:gd name="connsiteY14" fmla="*/ 1242857 h 1565074"/>
                    <a:gd name="connsiteX15" fmla="*/ 513805 w 645182"/>
                    <a:gd name="connsiteY15" fmla="*/ 1077394 h 1565074"/>
                    <a:gd name="connsiteX16" fmla="*/ 496388 w 645182"/>
                    <a:gd name="connsiteY16" fmla="*/ 964183 h 1565074"/>
                    <a:gd name="connsiteX17" fmla="*/ 487680 w 645182"/>
                    <a:gd name="connsiteY17" fmla="*/ 868389 h 1565074"/>
                    <a:gd name="connsiteX18" fmla="*/ 461554 w 645182"/>
                    <a:gd name="connsiteY18" fmla="*/ 781303 h 1565074"/>
                    <a:gd name="connsiteX19" fmla="*/ 435428 w 645182"/>
                    <a:gd name="connsiteY19" fmla="*/ 650674 h 1565074"/>
                    <a:gd name="connsiteX20" fmla="*/ 444137 w 645182"/>
                    <a:gd name="connsiteY20" fmla="*/ 493920 h 1565074"/>
                    <a:gd name="connsiteX21" fmla="*/ 478971 w 645182"/>
                    <a:gd name="connsiteY21" fmla="*/ 424251 h 1565074"/>
                    <a:gd name="connsiteX22" fmla="*/ 505097 w 645182"/>
                    <a:gd name="connsiteY22" fmla="*/ 363291 h 1565074"/>
                    <a:gd name="connsiteX23" fmla="*/ 522514 w 645182"/>
                    <a:gd name="connsiteY23" fmla="*/ 337166 h 1565074"/>
                    <a:gd name="connsiteX24" fmla="*/ 531223 w 645182"/>
                    <a:gd name="connsiteY24" fmla="*/ 311040 h 1565074"/>
                    <a:gd name="connsiteX25" fmla="*/ 557348 w 645182"/>
                    <a:gd name="connsiteY25" fmla="*/ 284914 h 1565074"/>
                    <a:gd name="connsiteX26" fmla="*/ 574765 w 645182"/>
                    <a:gd name="connsiteY26" fmla="*/ 250080 h 1565074"/>
                    <a:gd name="connsiteX27" fmla="*/ 609600 w 645182"/>
                    <a:gd name="connsiteY27" fmla="*/ 197829 h 1565074"/>
                    <a:gd name="connsiteX28" fmla="*/ 627017 w 645182"/>
                    <a:gd name="connsiteY28" fmla="*/ 171703 h 1565074"/>
                    <a:gd name="connsiteX29" fmla="*/ 644434 w 645182"/>
                    <a:gd name="connsiteY29" fmla="*/ 119451 h 1565074"/>
                    <a:gd name="connsiteX30" fmla="*/ 600755 w 645182"/>
                    <a:gd name="connsiteY30" fmla="*/ 457 h 1565074"/>
                    <a:gd name="connsiteX0" fmla="*/ 600755 w 645182"/>
                    <a:gd name="connsiteY0" fmla="*/ 457 h 1565074"/>
                    <a:gd name="connsiteX1" fmla="*/ 352288 w 645182"/>
                    <a:gd name="connsiteY1" fmla="*/ 167283 h 1565074"/>
                    <a:gd name="connsiteX2" fmla="*/ 123689 w 645182"/>
                    <a:gd name="connsiteY2" fmla="*/ 366694 h 1565074"/>
                    <a:gd name="connsiteX3" fmla="*/ 43543 w 645182"/>
                    <a:gd name="connsiteY3" fmla="*/ 1225440 h 1565074"/>
                    <a:gd name="connsiteX4" fmla="*/ 34834 w 645182"/>
                    <a:gd name="connsiteY4" fmla="*/ 1268983 h 1565074"/>
                    <a:gd name="connsiteX5" fmla="*/ 26125 w 645182"/>
                    <a:gd name="connsiteY5" fmla="*/ 1338651 h 1565074"/>
                    <a:gd name="connsiteX6" fmla="*/ 8708 w 645182"/>
                    <a:gd name="connsiteY6" fmla="*/ 1390903 h 1565074"/>
                    <a:gd name="connsiteX7" fmla="*/ 0 w 645182"/>
                    <a:gd name="connsiteY7" fmla="*/ 1460571 h 1565074"/>
                    <a:gd name="connsiteX8" fmla="*/ 182880 w 645182"/>
                    <a:gd name="connsiteY8" fmla="*/ 1547657 h 1565074"/>
                    <a:gd name="connsiteX9" fmla="*/ 278674 w 645182"/>
                    <a:gd name="connsiteY9" fmla="*/ 1565074 h 1565074"/>
                    <a:gd name="connsiteX10" fmla="*/ 452845 w 645182"/>
                    <a:gd name="connsiteY10" fmla="*/ 1556366 h 1565074"/>
                    <a:gd name="connsiteX11" fmla="*/ 496388 w 645182"/>
                    <a:gd name="connsiteY11" fmla="*/ 1512823 h 1565074"/>
                    <a:gd name="connsiteX12" fmla="*/ 522514 w 645182"/>
                    <a:gd name="connsiteY12" fmla="*/ 1486697 h 1565074"/>
                    <a:gd name="connsiteX13" fmla="*/ 539931 w 645182"/>
                    <a:gd name="connsiteY13" fmla="*/ 1460571 h 1565074"/>
                    <a:gd name="connsiteX14" fmla="*/ 522514 w 645182"/>
                    <a:gd name="connsiteY14" fmla="*/ 1242857 h 1565074"/>
                    <a:gd name="connsiteX15" fmla="*/ 513805 w 645182"/>
                    <a:gd name="connsiteY15" fmla="*/ 1077394 h 1565074"/>
                    <a:gd name="connsiteX16" fmla="*/ 496388 w 645182"/>
                    <a:gd name="connsiteY16" fmla="*/ 964183 h 1565074"/>
                    <a:gd name="connsiteX17" fmla="*/ 487680 w 645182"/>
                    <a:gd name="connsiteY17" fmla="*/ 868389 h 1565074"/>
                    <a:gd name="connsiteX18" fmla="*/ 461554 w 645182"/>
                    <a:gd name="connsiteY18" fmla="*/ 781303 h 1565074"/>
                    <a:gd name="connsiteX19" fmla="*/ 435428 w 645182"/>
                    <a:gd name="connsiteY19" fmla="*/ 650674 h 1565074"/>
                    <a:gd name="connsiteX20" fmla="*/ 444137 w 645182"/>
                    <a:gd name="connsiteY20" fmla="*/ 493920 h 1565074"/>
                    <a:gd name="connsiteX21" fmla="*/ 478971 w 645182"/>
                    <a:gd name="connsiteY21" fmla="*/ 424251 h 1565074"/>
                    <a:gd name="connsiteX22" fmla="*/ 505097 w 645182"/>
                    <a:gd name="connsiteY22" fmla="*/ 363291 h 1565074"/>
                    <a:gd name="connsiteX23" fmla="*/ 522514 w 645182"/>
                    <a:gd name="connsiteY23" fmla="*/ 337166 h 1565074"/>
                    <a:gd name="connsiteX24" fmla="*/ 531223 w 645182"/>
                    <a:gd name="connsiteY24" fmla="*/ 311040 h 1565074"/>
                    <a:gd name="connsiteX25" fmla="*/ 557348 w 645182"/>
                    <a:gd name="connsiteY25" fmla="*/ 284914 h 1565074"/>
                    <a:gd name="connsiteX26" fmla="*/ 574765 w 645182"/>
                    <a:gd name="connsiteY26" fmla="*/ 250080 h 1565074"/>
                    <a:gd name="connsiteX27" fmla="*/ 609600 w 645182"/>
                    <a:gd name="connsiteY27" fmla="*/ 197829 h 1565074"/>
                    <a:gd name="connsiteX28" fmla="*/ 627017 w 645182"/>
                    <a:gd name="connsiteY28" fmla="*/ 171703 h 1565074"/>
                    <a:gd name="connsiteX29" fmla="*/ 644434 w 645182"/>
                    <a:gd name="connsiteY29" fmla="*/ 119451 h 1565074"/>
                    <a:gd name="connsiteX30" fmla="*/ 600755 w 645182"/>
                    <a:gd name="connsiteY30" fmla="*/ 457 h 1565074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43543 w 645182"/>
                    <a:gd name="connsiteY3" fmla="*/ 1225576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43543 w 645182"/>
                    <a:gd name="connsiteY3" fmla="*/ 1225576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6886 w 645182"/>
                    <a:gd name="connsiteY3" fmla="*/ 1032695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6886 w 645182"/>
                    <a:gd name="connsiteY3" fmla="*/ 1032695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122940 w 645182"/>
                    <a:gd name="connsiteY4" fmla="*/ 1042900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3553 w 647980"/>
                    <a:gd name="connsiteY0" fmla="*/ 593 h 1565210"/>
                    <a:gd name="connsiteX1" fmla="*/ 345561 w 647980"/>
                    <a:gd name="connsiteY1" fmla="*/ 174563 h 1565210"/>
                    <a:gd name="connsiteX2" fmla="*/ 126487 w 647980"/>
                    <a:gd name="connsiteY2" fmla="*/ 366830 h 1565210"/>
                    <a:gd name="connsiteX3" fmla="*/ 132066 w 647980"/>
                    <a:gd name="connsiteY3" fmla="*/ 677889 h 1565210"/>
                    <a:gd name="connsiteX4" fmla="*/ 125738 w 647980"/>
                    <a:gd name="connsiteY4" fmla="*/ 1042900 h 1565210"/>
                    <a:gd name="connsiteX5" fmla="*/ 117029 w 647980"/>
                    <a:gd name="connsiteY5" fmla="*/ 1205437 h 1565210"/>
                    <a:gd name="connsiteX6" fmla="*/ 11506 w 647980"/>
                    <a:gd name="connsiteY6" fmla="*/ 1391039 h 1565210"/>
                    <a:gd name="connsiteX7" fmla="*/ 2798 w 647980"/>
                    <a:gd name="connsiteY7" fmla="*/ 1460707 h 1565210"/>
                    <a:gd name="connsiteX8" fmla="*/ 185678 w 647980"/>
                    <a:gd name="connsiteY8" fmla="*/ 1547793 h 1565210"/>
                    <a:gd name="connsiteX9" fmla="*/ 281472 w 647980"/>
                    <a:gd name="connsiteY9" fmla="*/ 1565210 h 1565210"/>
                    <a:gd name="connsiteX10" fmla="*/ 455643 w 647980"/>
                    <a:gd name="connsiteY10" fmla="*/ 1556502 h 1565210"/>
                    <a:gd name="connsiteX11" fmla="*/ 499186 w 647980"/>
                    <a:gd name="connsiteY11" fmla="*/ 1512959 h 1565210"/>
                    <a:gd name="connsiteX12" fmla="*/ 525312 w 647980"/>
                    <a:gd name="connsiteY12" fmla="*/ 1486833 h 1565210"/>
                    <a:gd name="connsiteX13" fmla="*/ 542729 w 647980"/>
                    <a:gd name="connsiteY13" fmla="*/ 1460707 h 1565210"/>
                    <a:gd name="connsiteX14" fmla="*/ 525312 w 647980"/>
                    <a:gd name="connsiteY14" fmla="*/ 1242993 h 1565210"/>
                    <a:gd name="connsiteX15" fmla="*/ 516603 w 647980"/>
                    <a:gd name="connsiteY15" fmla="*/ 1077530 h 1565210"/>
                    <a:gd name="connsiteX16" fmla="*/ 499186 w 647980"/>
                    <a:gd name="connsiteY16" fmla="*/ 964319 h 1565210"/>
                    <a:gd name="connsiteX17" fmla="*/ 490478 w 647980"/>
                    <a:gd name="connsiteY17" fmla="*/ 868525 h 1565210"/>
                    <a:gd name="connsiteX18" fmla="*/ 464352 w 647980"/>
                    <a:gd name="connsiteY18" fmla="*/ 781439 h 1565210"/>
                    <a:gd name="connsiteX19" fmla="*/ 438226 w 647980"/>
                    <a:gd name="connsiteY19" fmla="*/ 650810 h 1565210"/>
                    <a:gd name="connsiteX20" fmla="*/ 446935 w 647980"/>
                    <a:gd name="connsiteY20" fmla="*/ 494056 h 1565210"/>
                    <a:gd name="connsiteX21" fmla="*/ 481769 w 647980"/>
                    <a:gd name="connsiteY21" fmla="*/ 424387 h 1565210"/>
                    <a:gd name="connsiteX22" fmla="*/ 507895 w 647980"/>
                    <a:gd name="connsiteY22" fmla="*/ 363427 h 1565210"/>
                    <a:gd name="connsiteX23" fmla="*/ 525312 w 647980"/>
                    <a:gd name="connsiteY23" fmla="*/ 337302 h 1565210"/>
                    <a:gd name="connsiteX24" fmla="*/ 534021 w 647980"/>
                    <a:gd name="connsiteY24" fmla="*/ 311176 h 1565210"/>
                    <a:gd name="connsiteX25" fmla="*/ 560146 w 647980"/>
                    <a:gd name="connsiteY25" fmla="*/ 285050 h 1565210"/>
                    <a:gd name="connsiteX26" fmla="*/ 577563 w 647980"/>
                    <a:gd name="connsiteY26" fmla="*/ 250216 h 1565210"/>
                    <a:gd name="connsiteX27" fmla="*/ 612398 w 647980"/>
                    <a:gd name="connsiteY27" fmla="*/ 197965 h 1565210"/>
                    <a:gd name="connsiteX28" fmla="*/ 629815 w 647980"/>
                    <a:gd name="connsiteY28" fmla="*/ 171839 h 1565210"/>
                    <a:gd name="connsiteX29" fmla="*/ 647232 w 647980"/>
                    <a:gd name="connsiteY29" fmla="*/ 119587 h 1565210"/>
                    <a:gd name="connsiteX30" fmla="*/ 603553 w 647980"/>
                    <a:gd name="connsiteY30" fmla="*/ 593 h 1565210"/>
                    <a:gd name="connsiteX0" fmla="*/ 601623 w 646050"/>
                    <a:gd name="connsiteY0" fmla="*/ 593 h 1565210"/>
                    <a:gd name="connsiteX1" fmla="*/ 343631 w 646050"/>
                    <a:gd name="connsiteY1" fmla="*/ 174563 h 1565210"/>
                    <a:gd name="connsiteX2" fmla="*/ 124557 w 646050"/>
                    <a:gd name="connsiteY2" fmla="*/ 366830 h 1565210"/>
                    <a:gd name="connsiteX3" fmla="*/ 130136 w 646050"/>
                    <a:gd name="connsiteY3" fmla="*/ 677889 h 1565210"/>
                    <a:gd name="connsiteX4" fmla="*/ 123808 w 646050"/>
                    <a:gd name="connsiteY4" fmla="*/ 1042900 h 1565210"/>
                    <a:gd name="connsiteX5" fmla="*/ 115099 w 646050"/>
                    <a:gd name="connsiteY5" fmla="*/ 1205437 h 1565210"/>
                    <a:gd name="connsiteX6" fmla="*/ 868 w 646050"/>
                    <a:gd name="connsiteY6" fmla="*/ 1460707 h 1565210"/>
                    <a:gd name="connsiteX7" fmla="*/ 183748 w 646050"/>
                    <a:gd name="connsiteY7" fmla="*/ 1547793 h 1565210"/>
                    <a:gd name="connsiteX8" fmla="*/ 279542 w 646050"/>
                    <a:gd name="connsiteY8" fmla="*/ 1565210 h 1565210"/>
                    <a:gd name="connsiteX9" fmla="*/ 453713 w 646050"/>
                    <a:gd name="connsiteY9" fmla="*/ 1556502 h 1565210"/>
                    <a:gd name="connsiteX10" fmla="*/ 497256 w 646050"/>
                    <a:gd name="connsiteY10" fmla="*/ 1512959 h 1565210"/>
                    <a:gd name="connsiteX11" fmla="*/ 523382 w 646050"/>
                    <a:gd name="connsiteY11" fmla="*/ 1486833 h 1565210"/>
                    <a:gd name="connsiteX12" fmla="*/ 540799 w 646050"/>
                    <a:gd name="connsiteY12" fmla="*/ 1460707 h 1565210"/>
                    <a:gd name="connsiteX13" fmla="*/ 523382 w 646050"/>
                    <a:gd name="connsiteY13" fmla="*/ 1242993 h 1565210"/>
                    <a:gd name="connsiteX14" fmla="*/ 514673 w 646050"/>
                    <a:gd name="connsiteY14" fmla="*/ 1077530 h 1565210"/>
                    <a:gd name="connsiteX15" fmla="*/ 497256 w 646050"/>
                    <a:gd name="connsiteY15" fmla="*/ 964319 h 1565210"/>
                    <a:gd name="connsiteX16" fmla="*/ 488548 w 646050"/>
                    <a:gd name="connsiteY16" fmla="*/ 868525 h 1565210"/>
                    <a:gd name="connsiteX17" fmla="*/ 462422 w 646050"/>
                    <a:gd name="connsiteY17" fmla="*/ 781439 h 1565210"/>
                    <a:gd name="connsiteX18" fmla="*/ 436296 w 646050"/>
                    <a:gd name="connsiteY18" fmla="*/ 650810 h 1565210"/>
                    <a:gd name="connsiteX19" fmla="*/ 445005 w 646050"/>
                    <a:gd name="connsiteY19" fmla="*/ 494056 h 1565210"/>
                    <a:gd name="connsiteX20" fmla="*/ 479839 w 646050"/>
                    <a:gd name="connsiteY20" fmla="*/ 424387 h 1565210"/>
                    <a:gd name="connsiteX21" fmla="*/ 505965 w 646050"/>
                    <a:gd name="connsiteY21" fmla="*/ 363427 h 1565210"/>
                    <a:gd name="connsiteX22" fmla="*/ 523382 w 646050"/>
                    <a:gd name="connsiteY22" fmla="*/ 337302 h 1565210"/>
                    <a:gd name="connsiteX23" fmla="*/ 532091 w 646050"/>
                    <a:gd name="connsiteY23" fmla="*/ 311176 h 1565210"/>
                    <a:gd name="connsiteX24" fmla="*/ 558216 w 646050"/>
                    <a:gd name="connsiteY24" fmla="*/ 285050 h 1565210"/>
                    <a:gd name="connsiteX25" fmla="*/ 575633 w 646050"/>
                    <a:gd name="connsiteY25" fmla="*/ 250216 h 1565210"/>
                    <a:gd name="connsiteX26" fmla="*/ 610468 w 646050"/>
                    <a:gd name="connsiteY26" fmla="*/ 197965 h 1565210"/>
                    <a:gd name="connsiteX27" fmla="*/ 627885 w 646050"/>
                    <a:gd name="connsiteY27" fmla="*/ 171839 h 1565210"/>
                    <a:gd name="connsiteX28" fmla="*/ 645302 w 646050"/>
                    <a:gd name="connsiteY28" fmla="*/ 119587 h 1565210"/>
                    <a:gd name="connsiteX29" fmla="*/ 601623 w 646050"/>
                    <a:gd name="connsiteY29" fmla="*/ 593 h 1565210"/>
                    <a:gd name="connsiteX0" fmla="*/ 520021 w 564448"/>
                    <a:gd name="connsiteY0" fmla="*/ 593 h 1565210"/>
                    <a:gd name="connsiteX1" fmla="*/ 262029 w 564448"/>
                    <a:gd name="connsiteY1" fmla="*/ 174563 h 1565210"/>
                    <a:gd name="connsiteX2" fmla="*/ 42955 w 564448"/>
                    <a:gd name="connsiteY2" fmla="*/ 366830 h 1565210"/>
                    <a:gd name="connsiteX3" fmla="*/ 48534 w 564448"/>
                    <a:gd name="connsiteY3" fmla="*/ 677889 h 1565210"/>
                    <a:gd name="connsiteX4" fmla="*/ 42206 w 564448"/>
                    <a:gd name="connsiteY4" fmla="*/ 1042900 h 1565210"/>
                    <a:gd name="connsiteX5" fmla="*/ 33497 w 564448"/>
                    <a:gd name="connsiteY5" fmla="*/ 1205437 h 1565210"/>
                    <a:gd name="connsiteX6" fmla="*/ 14516 w 564448"/>
                    <a:gd name="connsiteY6" fmla="*/ 1534526 h 1565210"/>
                    <a:gd name="connsiteX7" fmla="*/ 102146 w 564448"/>
                    <a:gd name="connsiteY7" fmla="*/ 1547793 h 1565210"/>
                    <a:gd name="connsiteX8" fmla="*/ 197940 w 564448"/>
                    <a:gd name="connsiteY8" fmla="*/ 1565210 h 1565210"/>
                    <a:gd name="connsiteX9" fmla="*/ 372111 w 564448"/>
                    <a:gd name="connsiteY9" fmla="*/ 1556502 h 1565210"/>
                    <a:gd name="connsiteX10" fmla="*/ 415654 w 564448"/>
                    <a:gd name="connsiteY10" fmla="*/ 1512959 h 1565210"/>
                    <a:gd name="connsiteX11" fmla="*/ 441780 w 564448"/>
                    <a:gd name="connsiteY11" fmla="*/ 1486833 h 1565210"/>
                    <a:gd name="connsiteX12" fmla="*/ 459197 w 564448"/>
                    <a:gd name="connsiteY12" fmla="*/ 1460707 h 1565210"/>
                    <a:gd name="connsiteX13" fmla="*/ 441780 w 564448"/>
                    <a:gd name="connsiteY13" fmla="*/ 1242993 h 1565210"/>
                    <a:gd name="connsiteX14" fmla="*/ 433071 w 564448"/>
                    <a:gd name="connsiteY14" fmla="*/ 1077530 h 1565210"/>
                    <a:gd name="connsiteX15" fmla="*/ 415654 w 564448"/>
                    <a:gd name="connsiteY15" fmla="*/ 964319 h 1565210"/>
                    <a:gd name="connsiteX16" fmla="*/ 406946 w 564448"/>
                    <a:gd name="connsiteY16" fmla="*/ 868525 h 1565210"/>
                    <a:gd name="connsiteX17" fmla="*/ 380820 w 564448"/>
                    <a:gd name="connsiteY17" fmla="*/ 781439 h 1565210"/>
                    <a:gd name="connsiteX18" fmla="*/ 354694 w 564448"/>
                    <a:gd name="connsiteY18" fmla="*/ 650810 h 1565210"/>
                    <a:gd name="connsiteX19" fmla="*/ 363403 w 564448"/>
                    <a:gd name="connsiteY19" fmla="*/ 494056 h 1565210"/>
                    <a:gd name="connsiteX20" fmla="*/ 398237 w 564448"/>
                    <a:gd name="connsiteY20" fmla="*/ 424387 h 1565210"/>
                    <a:gd name="connsiteX21" fmla="*/ 424363 w 564448"/>
                    <a:gd name="connsiteY21" fmla="*/ 363427 h 1565210"/>
                    <a:gd name="connsiteX22" fmla="*/ 441780 w 564448"/>
                    <a:gd name="connsiteY22" fmla="*/ 337302 h 1565210"/>
                    <a:gd name="connsiteX23" fmla="*/ 450489 w 564448"/>
                    <a:gd name="connsiteY23" fmla="*/ 311176 h 1565210"/>
                    <a:gd name="connsiteX24" fmla="*/ 476614 w 564448"/>
                    <a:gd name="connsiteY24" fmla="*/ 285050 h 1565210"/>
                    <a:gd name="connsiteX25" fmla="*/ 494031 w 564448"/>
                    <a:gd name="connsiteY25" fmla="*/ 250216 h 1565210"/>
                    <a:gd name="connsiteX26" fmla="*/ 528866 w 564448"/>
                    <a:gd name="connsiteY26" fmla="*/ 197965 h 1565210"/>
                    <a:gd name="connsiteX27" fmla="*/ 546283 w 564448"/>
                    <a:gd name="connsiteY27" fmla="*/ 171839 h 1565210"/>
                    <a:gd name="connsiteX28" fmla="*/ 563700 w 564448"/>
                    <a:gd name="connsiteY28" fmla="*/ 119587 h 1565210"/>
                    <a:gd name="connsiteX29" fmla="*/ 520021 w 564448"/>
                    <a:gd name="connsiteY29" fmla="*/ 593 h 1565210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453932 w 559183"/>
                    <a:gd name="connsiteY11" fmla="*/ 1460707 h 1570988"/>
                    <a:gd name="connsiteX12" fmla="*/ 436515 w 559183"/>
                    <a:gd name="connsiteY12" fmla="*/ 1242993 h 1570988"/>
                    <a:gd name="connsiteX13" fmla="*/ 427806 w 559183"/>
                    <a:gd name="connsiteY13" fmla="*/ 1077530 h 1570988"/>
                    <a:gd name="connsiteX14" fmla="*/ 410389 w 559183"/>
                    <a:gd name="connsiteY14" fmla="*/ 964319 h 1570988"/>
                    <a:gd name="connsiteX15" fmla="*/ 401681 w 559183"/>
                    <a:gd name="connsiteY15" fmla="*/ 868525 h 1570988"/>
                    <a:gd name="connsiteX16" fmla="*/ 375555 w 559183"/>
                    <a:gd name="connsiteY16" fmla="*/ 781439 h 1570988"/>
                    <a:gd name="connsiteX17" fmla="*/ 349429 w 559183"/>
                    <a:gd name="connsiteY17" fmla="*/ 650810 h 1570988"/>
                    <a:gd name="connsiteX18" fmla="*/ 358138 w 559183"/>
                    <a:gd name="connsiteY18" fmla="*/ 494056 h 1570988"/>
                    <a:gd name="connsiteX19" fmla="*/ 392972 w 559183"/>
                    <a:gd name="connsiteY19" fmla="*/ 424387 h 1570988"/>
                    <a:gd name="connsiteX20" fmla="*/ 419098 w 559183"/>
                    <a:gd name="connsiteY20" fmla="*/ 363427 h 1570988"/>
                    <a:gd name="connsiteX21" fmla="*/ 436515 w 559183"/>
                    <a:gd name="connsiteY21" fmla="*/ 337302 h 1570988"/>
                    <a:gd name="connsiteX22" fmla="*/ 445224 w 559183"/>
                    <a:gd name="connsiteY22" fmla="*/ 311176 h 1570988"/>
                    <a:gd name="connsiteX23" fmla="*/ 471349 w 559183"/>
                    <a:gd name="connsiteY23" fmla="*/ 285050 h 1570988"/>
                    <a:gd name="connsiteX24" fmla="*/ 488766 w 559183"/>
                    <a:gd name="connsiteY24" fmla="*/ 250216 h 1570988"/>
                    <a:gd name="connsiteX25" fmla="*/ 523601 w 559183"/>
                    <a:gd name="connsiteY25" fmla="*/ 197965 h 1570988"/>
                    <a:gd name="connsiteX26" fmla="*/ 541018 w 559183"/>
                    <a:gd name="connsiteY26" fmla="*/ 171839 h 1570988"/>
                    <a:gd name="connsiteX27" fmla="*/ 558435 w 559183"/>
                    <a:gd name="connsiteY27" fmla="*/ 119587 h 1570988"/>
                    <a:gd name="connsiteX28" fmla="*/ 514756 w 559183"/>
                    <a:gd name="connsiteY28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453932 w 559183"/>
                    <a:gd name="connsiteY11" fmla="*/ 1460707 h 1570988"/>
                    <a:gd name="connsiteX12" fmla="*/ 343647 w 559183"/>
                    <a:gd name="connsiteY12" fmla="*/ 1266805 h 1570988"/>
                    <a:gd name="connsiteX13" fmla="*/ 427806 w 559183"/>
                    <a:gd name="connsiteY13" fmla="*/ 1077530 h 1570988"/>
                    <a:gd name="connsiteX14" fmla="*/ 410389 w 559183"/>
                    <a:gd name="connsiteY14" fmla="*/ 964319 h 1570988"/>
                    <a:gd name="connsiteX15" fmla="*/ 401681 w 559183"/>
                    <a:gd name="connsiteY15" fmla="*/ 868525 h 1570988"/>
                    <a:gd name="connsiteX16" fmla="*/ 375555 w 559183"/>
                    <a:gd name="connsiteY16" fmla="*/ 781439 h 1570988"/>
                    <a:gd name="connsiteX17" fmla="*/ 349429 w 559183"/>
                    <a:gd name="connsiteY17" fmla="*/ 650810 h 1570988"/>
                    <a:gd name="connsiteX18" fmla="*/ 358138 w 559183"/>
                    <a:gd name="connsiteY18" fmla="*/ 494056 h 1570988"/>
                    <a:gd name="connsiteX19" fmla="*/ 392972 w 559183"/>
                    <a:gd name="connsiteY19" fmla="*/ 424387 h 1570988"/>
                    <a:gd name="connsiteX20" fmla="*/ 419098 w 559183"/>
                    <a:gd name="connsiteY20" fmla="*/ 363427 h 1570988"/>
                    <a:gd name="connsiteX21" fmla="*/ 436515 w 559183"/>
                    <a:gd name="connsiteY21" fmla="*/ 337302 h 1570988"/>
                    <a:gd name="connsiteX22" fmla="*/ 445224 w 559183"/>
                    <a:gd name="connsiteY22" fmla="*/ 311176 h 1570988"/>
                    <a:gd name="connsiteX23" fmla="*/ 471349 w 559183"/>
                    <a:gd name="connsiteY23" fmla="*/ 285050 h 1570988"/>
                    <a:gd name="connsiteX24" fmla="*/ 488766 w 559183"/>
                    <a:gd name="connsiteY24" fmla="*/ 250216 h 1570988"/>
                    <a:gd name="connsiteX25" fmla="*/ 523601 w 559183"/>
                    <a:gd name="connsiteY25" fmla="*/ 197965 h 1570988"/>
                    <a:gd name="connsiteX26" fmla="*/ 541018 w 559183"/>
                    <a:gd name="connsiteY26" fmla="*/ 171839 h 1570988"/>
                    <a:gd name="connsiteX27" fmla="*/ 558435 w 559183"/>
                    <a:gd name="connsiteY27" fmla="*/ 119587 h 1570988"/>
                    <a:gd name="connsiteX28" fmla="*/ 514756 w 559183"/>
                    <a:gd name="connsiteY28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343647 w 559183"/>
                    <a:gd name="connsiteY11" fmla="*/ 1266805 h 1570988"/>
                    <a:gd name="connsiteX12" fmla="*/ 427806 w 559183"/>
                    <a:gd name="connsiteY12" fmla="*/ 1077530 h 1570988"/>
                    <a:gd name="connsiteX13" fmla="*/ 410389 w 559183"/>
                    <a:gd name="connsiteY13" fmla="*/ 964319 h 1570988"/>
                    <a:gd name="connsiteX14" fmla="*/ 401681 w 559183"/>
                    <a:gd name="connsiteY14" fmla="*/ 868525 h 1570988"/>
                    <a:gd name="connsiteX15" fmla="*/ 375555 w 559183"/>
                    <a:gd name="connsiteY15" fmla="*/ 781439 h 1570988"/>
                    <a:gd name="connsiteX16" fmla="*/ 349429 w 559183"/>
                    <a:gd name="connsiteY16" fmla="*/ 650810 h 1570988"/>
                    <a:gd name="connsiteX17" fmla="*/ 358138 w 559183"/>
                    <a:gd name="connsiteY17" fmla="*/ 494056 h 1570988"/>
                    <a:gd name="connsiteX18" fmla="*/ 392972 w 559183"/>
                    <a:gd name="connsiteY18" fmla="*/ 424387 h 1570988"/>
                    <a:gd name="connsiteX19" fmla="*/ 419098 w 559183"/>
                    <a:gd name="connsiteY19" fmla="*/ 363427 h 1570988"/>
                    <a:gd name="connsiteX20" fmla="*/ 436515 w 559183"/>
                    <a:gd name="connsiteY20" fmla="*/ 337302 h 1570988"/>
                    <a:gd name="connsiteX21" fmla="*/ 445224 w 559183"/>
                    <a:gd name="connsiteY21" fmla="*/ 311176 h 1570988"/>
                    <a:gd name="connsiteX22" fmla="*/ 471349 w 559183"/>
                    <a:gd name="connsiteY22" fmla="*/ 285050 h 1570988"/>
                    <a:gd name="connsiteX23" fmla="*/ 488766 w 559183"/>
                    <a:gd name="connsiteY23" fmla="*/ 250216 h 1570988"/>
                    <a:gd name="connsiteX24" fmla="*/ 523601 w 559183"/>
                    <a:gd name="connsiteY24" fmla="*/ 197965 h 1570988"/>
                    <a:gd name="connsiteX25" fmla="*/ 541018 w 559183"/>
                    <a:gd name="connsiteY25" fmla="*/ 171839 h 1570988"/>
                    <a:gd name="connsiteX26" fmla="*/ 558435 w 559183"/>
                    <a:gd name="connsiteY26" fmla="*/ 119587 h 1570988"/>
                    <a:gd name="connsiteX27" fmla="*/ 514756 w 559183"/>
                    <a:gd name="connsiteY27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343647 w 559183"/>
                    <a:gd name="connsiteY10" fmla="*/ 1266805 h 1570988"/>
                    <a:gd name="connsiteX11" fmla="*/ 427806 w 559183"/>
                    <a:gd name="connsiteY11" fmla="*/ 1077530 h 1570988"/>
                    <a:gd name="connsiteX12" fmla="*/ 410389 w 559183"/>
                    <a:gd name="connsiteY12" fmla="*/ 964319 h 1570988"/>
                    <a:gd name="connsiteX13" fmla="*/ 401681 w 559183"/>
                    <a:gd name="connsiteY13" fmla="*/ 868525 h 1570988"/>
                    <a:gd name="connsiteX14" fmla="*/ 375555 w 559183"/>
                    <a:gd name="connsiteY14" fmla="*/ 781439 h 1570988"/>
                    <a:gd name="connsiteX15" fmla="*/ 349429 w 559183"/>
                    <a:gd name="connsiteY15" fmla="*/ 650810 h 1570988"/>
                    <a:gd name="connsiteX16" fmla="*/ 358138 w 559183"/>
                    <a:gd name="connsiteY16" fmla="*/ 494056 h 1570988"/>
                    <a:gd name="connsiteX17" fmla="*/ 392972 w 559183"/>
                    <a:gd name="connsiteY17" fmla="*/ 424387 h 1570988"/>
                    <a:gd name="connsiteX18" fmla="*/ 419098 w 559183"/>
                    <a:gd name="connsiteY18" fmla="*/ 363427 h 1570988"/>
                    <a:gd name="connsiteX19" fmla="*/ 436515 w 559183"/>
                    <a:gd name="connsiteY19" fmla="*/ 337302 h 1570988"/>
                    <a:gd name="connsiteX20" fmla="*/ 445224 w 559183"/>
                    <a:gd name="connsiteY20" fmla="*/ 311176 h 1570988"/>
                    <a:gd name="connsiteX21" fmla="*/ 471349 w 559183"/>
                    <a:gd name="connsiteY21" fmla="*/ 285050 h 1570988"/>
                    <a:gd name="connsiteX22" fmla="*/ 488766 w 559183"/>
                    <a:gd name="connsiteY22" fmla="*/ 250216 h 1570988"/>
                    <a:gd name="connsiteX23" fmla="*/ 523601 w 559183"/>
                    <a:gd name="connsiteY23" fmla="*/ 197965 h 1570988"/>
                    <a:gd name="connsiteX24" fmla="*/ 541018 w 559183"/>
                    <a:gd name="connsiteY24" fmla="*/ 171839 h 1570988"/>
                    <a:gd name="connsiteX25" fmla="*/ 558435 w 559183"/>
                    <a:gd name="connsiteY25" fmla="*/ 119587 h 1570988"/>
                    <a:gd name="connsiteX26" fmla="*/ 514756 w 559183"/>
                    <a:gd name="connsiteY26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343647 w 559183"/>
                    <a:gd name="connsiteY9" fmla="*/ 1266805 h 1570988"/>
                    <a:gd name="connsiteX10" fmla="*/ 427806 w 559183"/>
                    <a:gd name="connsiteY10" fmla="*/ 1077530 h 1570988"/>
                    <a:gd name="connsiteX11" fmla="*/ 410389 w 559183"/>
                    <a:gd name="connsiteY11" fmla="*/ 964319 h 1570988"/>
                    <a:gd name="connsiteX12" fmla="*/ 401681 w 559183"/>
                    <a:gd name="connsiteY12" fmla="*/ 868525 h 1570988"/>
                    <a:gd name="connsiteX13" fmla="*/ 375555 w 559183"/>
                    <a:gd name="connsiteY13" fmla="*/ 781439 h 1570988"/>
                    <a:gd name="connsiteX14" fmla="*/ 349429 w 559183"/>
                    <a:gd name="connsiteY14" fmla="*/ 650810 h 1570988"/>
                    <a:gd name="connsiteX15" fmla="*/ 358138 w 559183"/>
                    <a:gd name="connsiteY15" fmla="*/ 494056 h 1570988"/>
                    <a:gd name="connsiteX16" fmla="*/ 392972 w 559183"/>
                    <a:gd name="connsiteY16" fmla="*/ 424387 h 1570988"/>
                    <a:gd name="connsiteX17" fmla="*/ 419098 w 559183"/>
                    <a:gd name="connsiteY17" fmla="*/ 363427 h 1570988"/>
                    <a:gd name="connsiteX18" fmla="*/ 436515 w 559183"/>
                    <a:gd name="connsiteY18" fmla="*/ 337302 h 1570988"/>
                    <a:gd name="connsiteX19" fmla="*/ 445224 w 559183"/>
                    <a:gd name="connsiteY19" fmla="*/ 311176 h 1570988"/>
                    <a:gd name="connsiteX20" fmla="*/ 471349 w 559183"/>
                    <a:gd name="connsiteY20" fmla="*/ 285050 h 1570988"/>
                    <a:gd name="connsiteX21" fmla="*/ 488766 w 559183"/>
                    <a:gd name="connsiteY21" fmla="*/ 250216 h 1570988"/>
                    <a:gd name="connsiteX22" fmla="*/ 523601 w 559183"/>
                    <a:gd name="connsiteY22" fmla="*/ 197965 h 1570988"/>
                    <a:gd name="connsiteX23" fmla="*/ 541018 w 559183"/>
                    <a:gd name="connsiteY23" fmla="*/ 171839 h 1570988"/>
                    <a:gd name="connsiteX24" fmla="*/ 558435 w 559183"/>
                    <a:gd name="connsiteY24" fmla="*/ 119587 h 1570988"/>
                    <a:gd name="connsiteX25" fmla="*/ 514756 w 559183"/>
                    <a:gd name="connsiteY25" fmla="*/ 593 h 1570988"/>
                    <a:gd name="connsiteX0" fmla="*/ 514756 w 559183"/>
                    <a:gd name="connsiteY0" fmla="*/ 593 h 1570553"/>
                    <a:gd name="connsiteX1" fmla="*/ 256764 w 559183"/>
                    <a:gd name="connsiteY1" fmla="*/ 174563 h 1570553"/>
                    <a:gd name="connsiteX2" fmla="*/ 37690 w 559183"/>
                    <a:gd name="connsiteY2" fmla="*/ 366830 h 1570553"/>
                    <a:gd name="connsiteX3" fmla="*/ 43269 w 559183"/>
                    <a:gd name="connsiteY3" fmla="*/ 677889 h 1570553"/>
                    <a:gd name="connsiteX4" fmla="*/ 36941 w 559183"/>
                    <a:gd name="connsiteY4" fmla="*/ 1042900 h 1570553"/>
                    <a:gd name="connsiteX5" fmla="*/ 28232 w 559183"/>
                    <a:gd name="connsiteY5" fmla="*/ 1205437 h 1570553"/>
                    <a:gd name="connsiteX6" fmla="*/ 9251 w 559183"/>
                    <a:gd name="connsiteY6" fmla="*/ 1534526 h 1570553"/>
                    <a:gd name="connsiteX7" fmla="*/ 192675 w 559183"/>
                    <a:gd name="connsiteY7" fmla="*/ 1565210 h 1570553"/>
                    <a:gd name="connsiteX8" fmla="*/ 343033 w 559183"/>
                    <a:gd name="connsiteY8" fmla="*/ 1563646 h 1570553"/>
                    <a:gd name="connsiteX9" fmla="*/ 343647 w 559183"/>
                    <a:gd name="connsiteY9" fmla="*/ 1266805 h 1570553"/>
                    <a:gd name="connsiteX10" fmla="*/ 427806 w 559183"/>
                    <a:gd name="connsiteY10" fmla="*/ 1077530 h 1570553"/>
                    <a:gd name="connsiteX11" fmla="*/ 410389 w 559183"/>
                    <a:gd name="connsiteY11" fmla="*/ 964319 h 1570553"/>
                    <a:gd name="connsiteX12" fmla="*/ 401681 w 559183"/>
                    <a:gd name="connsiteY12" fmla="*/ 868525 h 1570553"/>
                    <a:gd name="connsiteX13" fmla="*/ 375555 w 559183"/>
                    <a:gd name="connsiteY13" fmla="*/ 781439 h 1570553"/>
                    <a:gd name="connsiteX14" fmla="*/ 349429 w 559183"/>
                    <a:gd name="connsiteY14" fmla="*/ 650810 h 1570553"/>
                    <a:gd name="connsiteX15" fmla="*/ 358138 w 559183"/>
                    <a:gd name="connsiteY15" fmla="*/ 494056 h 1570553"/>
                    <a:gd name="connsiteX16" fmla="*/ 392972 w 559183"/>
                    <a:gd name="connsiteY16" fmla="*/ 424387 h 1570553"/>
                    <a:gd name="connsiteX17" fmla="*/ 419098 w 559183"/>
                    <a:gd name="connsiteY17" fmla="*/ 363427 h 1570553"/>
                    <a:gd name="connsiteX18" fmla="*/ 436515 w 559183"/>
                    <a:gd name="connsiteY18" fmla="*/ 337302 h 1570553"/>
                    <a:gd name="connsiteX19" fmla="*/ 445224 w 559183"/>
                    <a:gd name="connsiteY19" fmla="*/ 311176 h 1570553"/>
                    <a:gd name="connsiteX20" fmla="*/ 471349 w 559183"/>
                    <a:gd name="connsiteY20" fmla="*/ 285050 h 1570553"/>
                    <a:gd name="connsiteX21" fmla="*/ 488766 w 559183"/>
                    <a:gd name="connsiteY21" fmla="*/ 250216 h 1570553"/>
                    <a:gd name="connsiteX22" fmla="*/ 523601 w 559183"/>
                    <a:gd name="connsiteY22" fmla="*/ 197965 h 1570553"/>
                    <a:gd name="connsiteX23" fmla="*/ 541018 w 559183"/>
                    <a:gd name="connsiteY23" fmla="*/ 171839 h 1570553"/>
                    <a:gd name="connsiteX24" fmla="*/ 558435 w 559183"/>
                    <a:gd name="connsiteY24" fmla="*/ 119587 h 1570553"/>
                    <a:gd name="connsiteX25" fmla="*/ 514756 w 559183"/>
                    <a:gd name="connsiteY25" fmla="*/ 593 h 1570553"/>
                    <a:gd name="connsiteX0" fmla="*/ 514756 w 558435"/>
                    <a:gd name="connsiteY0" fmla="*/ 593 h 1570553"/>
                    <a:gd name="connsiteX1" fmla="*/ 256764 w 558435"/>
                    <a:gd name="connsiteY1" fmla="*/ 174563 h 1570553"/>
                    <a:gd name="connsiteX2" fmla="*/ 37690 w 558435"/>
                    <a:gd name="connsiteY2" fmla="*/ 366830 h 1570553"/>
                    <a:gd name="connsiteX3" fmla="*/ 43269 w 558435"/>
                    <a:gd name="connsiteY3" fmla="*/ 677889 h 1570553"/>
                    <a:gd name="connsiteX4" fmla="*/ 36941 w 558435"/>
                    <a:gd name="connsiteY4" fmla="*/ 1042900 h 1570553"/>
                    <a:gd name="connsiteX5" fmla="*/ 28232 w 558435"/>
                    <a:gd name="connsiteY5" fmla="*/ 1205437 h 1570553"/>
                    <a:gd name="connsiteX6" fmla="*/ 9251 w 558435"/>
                    <a:gd name="connsiteY6" fmla="*/ 1534526 h 1570553"/>
                    <a:gd name="connsiteX7" fmla="*/ 192675 w 558435"/>
                    <a:gd name="connsiteY7" fmla="*/ 1565210 h 1570553"/>
                    <a:gd name="connsiteX8" fmla="*/ 343033 w 558435"/>
                    <a:gd name="connsiteY8" fmla="*/ 1563646 h 1570553"/>
                    <a:gd name="connsiteX9" fmla="*/ 343647 w 558435"/>
                    <a:gd name="connsiteY9" fmla="*/ 1266805 h 1570553"/>
                    <a:gd name="connsiteX10" fmla="*/ 427806 w 558435"/>
                    <a:gd name="connsiteY10" fmla="*/ 1077530 h 1570553"/>
                    <a:gd name="connsiteX11" fmla="*/ 410389 w 558435"/>
                    <a:gd name="connsiteY11" fmla="*/ 964319 h 1570553"/>
                    <a:gd name="connsiteX12" fmla="*/ 401681 w 558435"/>
                    <a:gd name="connsiteY12" fmla="*/ 868525 h 1570553"/>
                    <a:gd name="connsiteX13" fmla="*/ 375555 w 558435"/>
                    <a:gd name="connsiteY13" fmla="*/ 781439 h 1570553"/>
                    <a:gd name="connsiteX14" fmla="*/ 349429 w 558435"/>
                    <a:gd name="connsiteY14" fmla="*/ 650810 h 1570553"/>
                    <a:gd name="connsiteX15" fmla="*/ 358138 w 558435"/>
                    <a:gd name="connsiteY15" fmla="*/ 494056 h 1570553"/>
                    <a:gd name="connsiteX16" fmla="*/ 392972 w 558435"/>
                    <a:gd name="connsiteY16" fmla="*/ 424387 h 1570553"/>
                    <a:gd name="connsiteX17" fmla="*/ 419098 w 558435"/>
                    <a:gd name="connsiteY17" fmla="*/ 363427 h 1570553"/>
                    <a:gd name="connsiteX18" fmla="*/ 436515 w 558435"/>
                    <a:gd name="connsiteY18" fmla="*/ 337302 h 1570553"/>
                    <a:gd name="connsiteX19" fmla="*/ 445224 w 558435"/>
                    <a:gd name="connsiteY19" fmla="*/ 311176 h 1570553"/>
                    <a:gd name="connsiteX20" fmla="*/ 471349 w 558435"/>
                    <a:gd name="connsiteY20" fmla="*/ 285050 h 1570553"/>
                    <a:gd name="connsiteX21" fmla="*/ 488766 w 558435"/>
                    <a:gd name="connsiteY21" fmla="*/ 250216 h 1570553"/>
                    <a:gd name="connsiteX22" fmla="*/ 523601 w 558435"/>
                    <a:gd name="connsiteY22" fmla="*/ 197965 h 1570553"/>
                    <a:gd name="connsiteX23" fmla="*/ 558435 w 558435"/>
                    <a:gd name="connsiteY23" fmla="*/ 119587 h 1570553"/>
                    <a:gd name="connsiteX24" fmla="*/ 514756 w 558435"/>
                    <a:gd name="connsiteY24" fmla="*/ 593 h 1570553"/>
                    <a:gd name="connsiteX0" fmla="*/ 514756 w 560509"/>
                    <a:gd name="connsiteY0" fmla="*/ 674 h 1570634"/>
                    <a:gd name="connsiteX1" fmla="*/ 256764 w 560509"/>
                    <a:gd name="connsiteY1" fmla="*/ 174644 h 1570634"/>
                    <a:gd name="connsiteX2" fmla="*/ 37690 w 560509"/>
                    <a:gd name="connsiteY2" fmla="*/ 366911 h 1570634"/>
                    <a:gd name="connsiteX3" fmla="*/ 43269 w 560509"/>
                    <a:gd name="connsiteY3" fmla="*/ 677970 h 1570634"/>
                    <a:gd name="connsiteX4" fmla="*/ 36941 w 560509"/>
                    <a:gd name="connsiteY4" fmla="*/ 1042981 h 1570634"/>
                    <a:gd name="connsiteX5" fmla="*/ 28232 w 560509"/>
                    <a:gd name="connsiteY5" fmla="*/ 1205518 h 1570634"/>
                    <a:gd name="connsiteX6" fmla="*/ 9251 w 560509"/>
                    <a:gd name="connsiteY6" fmla="*/ 1534607 h 1570634"/>
                    <a:gd name="connsiteX7" fmla="*/ 192675 w 560509"/>
                    <a:gd name="connsiteY7" fmla="*/ 1565291 h 1570634"/>
                    <a:gd name="connsiteX8" fmla="*/ 343033 w 560509"/>
                    <a:gd name="connsiteY8" fmla="*/ 1563727 h 1570634"/>
                    <a:gd name="connsiteX9" fmla="*/ 343647 w 560509"/>
                    <a:gd name="connsiteY9" fmla="*/ 1266886 h 1570634"/>
                    <a:gd name="connsiteX10" fmla="*/ 427806 w 560509"/>
                    <a:gd name="connsiteY10" fmla="*/ 1077611 h 1570634"/>
                    <a:gd name="connsiteX11" fmla="*/ 410389 w 560509"/>
                    <a:gd name="connsiteY11" fmla="*/ 964400 h 1570634"/>
                    <a:gd name="connsiteX12" fmla="*/ 401681 w 560509"/>
                    <a:gd name="connsiteY12" fmla="*/ 868606 h 1570634"/>
                    <a:gd name="connsiteX13" fmla="*/ 375555 w 560509"/>
                    <a:gd name="connsiteY13" fmla="*/ 781520 h 1570634"/>
                    <a:gd name="connsiteX14" fmla="*/ 349429 w 560509"/>
                    <a:gd name="connsiteY14" fmla="*/ 650891 h 1570634"/>
                    <a:gd name="connsiteX15" fmla="*/ 358138 w 560509"/>
                    <a:gd name="connsiteY15" fmla="*/ 494137 h 1570634"/>
                    <a:gd name="connsiteX16" fmla="*/ 392972 w 560509"/>
                    <a:gd name="connsiteY16" fmla="*/ 424468 h 1570634"/>
                    <a:gd name="connsiteX17" fmla="*/ 419098 w 560509"/>
                    <a:gd name="connsiteY17" fmla="*/ 363508 h 1570634"/>
                    <a:gd name="connsiteX18" fmla="*/ 436515 w 560509"/>
                    <a:gd name="connsiteY18" fmla="*/ 337383 h 1570634"/>
                    <a:gd name="connsiteX19" fmla="*/ 445224 w 560509"/>
                    <a:gd name="connsiteY19" fmla="*/ 311257 h 1570634"/>
                    <a:gd name="connsiteX20" fmla="*/ 471349 w 560509"/>
                    <a:gd name="connsiteY20" fmla="*/ 285131 h 1570634"/>
                    <a:gd name="connsiteX21" fmla="*/ 488766 w 560509"/>
                    <a:gd name="connsiteY21" fmla="*/ 250297 h 1570634"/>
                    <a:gd name="connsiteX22" fmla="*/ 558435 w 560509"/>
                    <a:gd name="connsiteY22" fmla="*/ 119668 h 1570634"/>
                    <a:gd name="connsiteX23" fmla="*/ 514756 w 560509"/>
                    <a:gd name="connsiteY23" fmla="*/ 674 h 1570634"/>
                    <a:gd name="connsiteX0" fmla="*/ 514756 w 561751"/>
                    <a:gd name="connsiteY0" fmla="*/ 717 h 1570677"/>
                    <a:gd name="connsiteX1" fmla="*/ 256764 w 561751"/>
                    <a:gd name="connsiteY1" fmla="*/ 174687 h 1570677"/>
                    <a:gd name="connsiteX2" fmla="*/ 37690 w 561751"/>
                    <a:gd name="connsiteY2" fmla="*/ 366954 h 1570677"/>
                    <a:gd name="connsiteX3" fmla="*/ 43269 w 561751"/>
                    <a:gd name="connsiteY3" fmla="*/ 678013 h 1570677"/>
                    <a:gd name="connsiteX4" fmla="*/ 36941 w 561751"/>
                    <a:gd name="connsiteY4" fmla="*/ 1043024 h 1570677"/>
                    <a:gd name="connsiteX5" fmla="*/ 28232 w 561751"/>
                    <a:gd name="connsiteY5" fmla="*/ 1205561 h 1570677"/>
                    <a:gd name="connsiteX6" fmla="*/ 9251 w 561751"/>
                    <a:gd name="connsiteY6" fmla="*/ 1534650 h 1570677"/>
                    <a:gd name="connsiteX7" fmla="*/ 192675 w 561751"/>
                    <a:gd name="connsiteY7" fmla="*/ 1565334 h 1570677"/>
                    <a:gd name="connsiteX8" fmla="*/ 343033 w 561751"/>
                    <a:gd name="connsiteY8" fmla="*/ 1563770 h 1570677"/>
                    <a:gd name="connsiteX9" fmla="*/ 343647 w 561751"/>
                    <a:gd name="connsiteY9" fmla="*/ 1266929 h 1570677"/>
                    <a:gd name="connsiteX10" fmla="*/ 427806 w 561751"/>
                    <a:gd name="connsiteY10" fmla="*/ 1077654 h 1570677"/>
                    <a:gd name="connsiteX11" fmla="*/ 410389 w 561751"/>
                    <a:gd name="connsiteY11" fmla="*/ 964443 h 1570677"/>
                    <a:gd name="connsiteX12" fmla="*/ 401681 w 561751"/>
                    <a:gd name="connsiteY12" fmla="*/ 868649 h 1570677"/>
                    <a:gd name="connsiteX13" fmla="*/ 375555 w 561751"/>
                    <a:gd name="connsiteY13" fmla="*/ 781563 h 1570677"/>
                    <a:gd name="connsiteX14" fmla="*/ 349429 w 561751"/>
                    <a:gd name="connsiteY14" fmla="*/ 650934 h 1570677"/>
                    <a:gd name="connsiteX15" fmla="*/ 358138 w 561751"/>
                    <a:gd name="connsiteY15" fmla="*/ 494180 h 1570677"/>
                    <a:gd name="connsiteX16" fmla="*/ 392972 w 561751"/>
                    <a:gd name="connsiteY16" fmla="*/ 424511 h 1570677"/>
                    <a:gd name="connsiteX17" fmla="*/ 419098 w 561751"/>
                    <a:gd name="connsiteY17" fmla="*/ 363551 h 1570677"/>
                    <a:gd name="connsiteX18" fmla="*/ 436515 w 561751"/>
                    <a:gd name="connsiteY18" fmla="*/ 337426 h 1570677"/>
                    <a:gd name="connsiteX19" fmla="*/ 445224 w 561751"/>
                    <a:gd name="connsiteY19" fmla="*/ 311300 h 1570677"/>
                    <a:gd name="connsiteX20" fmla="*/ 471349 w 561751"/>
                    <a:gd name="connsiteY20" fmla="*/ 285174 h 1570677"/>
                    <a:gd name="connsiteX21" fmla="*/ 558435 w 561751"/>
                    <a:gd name="connsiteY21" fmla="*/ 119711 h 1570677"/>
                    <a:gd name="connsiteX22" fmla="*/ 514756 w 561751"/>
                    <a:gd name="connsiteY22" fmla="*/ 717 h 1570677"/>
                    <a:gd name="connsiteX0" fmla="*/ 514756 w 563640"/>
                    <a:gd name="connsiteY0" fmla="*/ 753 h 1570713"/>
                    <a:gd name="connsiteX1" fmla="*/ 256764 w 563640"/>
                    <a:gd name="connsiteY1" fmla="*/ 174723 h 1570713"/>
                    <a:gd name="connsiteX2" fmla="*/ 37690 w 563640"/>
                    <a:gd name="connsiteY2" fmla="*/ 366990 h 1570713"/>
                    <a:gd name="connsiteX3" fmla="*/ 43269 w 563640"/>
                    <a:gd name="connsiteY3" fmla="*/ 678049 h 1570713"/>
                    <a:gd name="connsiteX4" fmla="*/ 36941 w 563640"/>
                    <a:gd name="connsiteY4" fmla="*/ 1043060 h 1570713"/>
                    <a:gd name="connsiteX5" fmla="*/ 28232 w 563640"/>
                    <a:gd name="connsiteY5" fmla="*/ 1205597 h 1570713"/>
                    <a:gd name="connsiteX6" fmla="*/ 9251 w 563640"/>
                    <a:gd name="connsiteY6" fmla="*/ 1534686 h 1570713"/>
                    <a:gd name="connsiteX7" fmla="*/ 192675 w 563640"/>
                    <a:gd name="connsiteY7" fmla="*/ 1565370 h 1570713"/>
                    <a:gd name="connsiteX8" fmla="*/ 343033 w 563640"/>
                    <a:gd name="connsiteY8" fmla="*/ 1563806 h 1570713"/>
                    <a:gd name="connsiteX9" fmla="*/ 343647 w 563640"/>
                    <a:gd name="connsiteY9" fmla="*/ 1266965 h 1570713"/>
                    <a:gd name="connsiteX10" fmla="*/ 427806 w 563640"/>
                    <a:gd name="connsiteY10" fmla="*/ 1077690 h 1570713"/>
                    <a:gd name="connsiteX11" fmla="*/ 410389 w 563640"/>
                    <a:gd name="connsiteY11" fmla="*/ 964479 h 1570713"/>
                    <a:gd name="connsiteX12" fmla="*/ 401681 w 563640"/>
                    <a:gd name="connsiteY12" fmla="*/ 868685 h 1570713"/>
                    <a:gd name="connsiteX13" fmla="*/ 375555 w 563640"/>
                    <a:gd name="connsiteY13" fmla="*/ 781599 h 1570713"/>
                    <a:gd name="connsiteX14" fmla="*/ 349429 w 563640"/>
                    <a:gd name="connsiteY14" fmla="*/ 650970 h 1570713"/>
                    <a:gd name="connsiteX15" fmla="*/ 358138 w 563640"/>
                    <a:gd name="connsiteY15" fmla="*/ 494216 h 1570713"/>
                    <a:gd name="connsiteX16" fmla="*/ 392972 w 563640"/>
                    <a:gd name="connsiteY16" fmla="*/ 424547 h 1570713"/>
                    <a:gd name="connsiteX17" fmla="*/ 419098 w 563640"/>
                    <a:gd name="connsiteY17" fmla="*/ 363587 h 1570713"/>
                    <a:gd name="connsiteX18" fmla="*/ 436515 w 563640"/>
                    <a:gd name="connsiteY18" fmla="*/ 337462 h 1570713"/>
                    <a:gd name="connsiteX19" fmla="*/ 445224 w 563640"/>
                    <a:gd name="connsiteY19" fmla="*/ 311336 h 1570713"/>
                    <a:gd name="connsiteX20" fmla="*/ 558435 w 563640"/>
                    <a:gd name="connsiteY20" fmla="*/ 119747 h 1570713"/>
                    <a:gd name="connsiteX21" fmla="*/ 514756 w 563640"/>
                    <a:gd name="connsiteY21" fmla="*/ 753 h 1570713"/>
                    <a:gd name="connsiteX0" fmla="*/ 514756 w 564273"/>
                    <a:gd name="connsiteY0" fmla="*/ 793 h 1570753"/>
                    <a:gd name="connsiteX1" fmla="*/ 256764 w 564273"/>
                    <a:gd name="connsiteY1" fmla="*/ 174763 h 1570753"/>
                    <a:gd name="connsiteX2" fmla="*/ 37690 w 564273"/>
                    <a:gd name="connsiteY2" fmla="*/ 367030 h 1570753"/>
                    <a:gd name="connsiteX3" fmla="*/ 43269 w 564273"/>
                    <a:gd name="connsiteY3" fmla="*/ 678089 h 1570753"/>
                    <a:gd name="connsiteX4" fmla="*/ 36941 w 564273"/>
                    <a:gd name="connsiteY4" fmla="*/ 1043100 h 1570753"/>
                    <a:gd name="connsiteX5" fmla="*/ 28232 w 564273"/>
                    <a:gd name="connsiteY5" fmla="*/ 1205637 h 1570753"/>
                    <a:gd name="connsiteX6" fmla="*/ 9251 w 564273"/>
                    <a:gd name="connsiteY6" fmla="*/ 1534726 h 1570753"/>
                    <a:gd name="connsiteX7" fmla="*/ 192675 w 564273"/>
                    <a:gd name="connsiteY7" fmla="*/ 1565410 h 1570753"/>
                    <a:gd name="connsiteX8" fmla="*/ 343033 w 564273"/>
                    <a:gd name="connsiteY8" fmla="*/ 1563846 h 1570753"/>
                    <a:gd name="connsiteX9" fmla="*/ 343647 w 564273"/>
                    <a:gd name="connsiteY9" fmla="*/ 1267005 h 1570753"/>
                    <a:gd name="connsiteX10" fmla="*/ 427806 w 564273"/>
                    <a:gd name="connsiteY10" fmla="*/ 1077730 h 1570753"/>
                    <a:gd name="connsiteX11" fmla="*/ 410389 w 564273"/>
                    <a:gd name="connsiteY11" fmla="*/ 964519 h 1570753"/>
                    <a:gd name="connsiteX12" fmla="*/ 401681 w 564273"/>
                    <a:gd name="connsiteY12" fmla="*/ 868725 h 1570753"/>
                    <a:gd name="connsiteX13" fmla="*/ 375555 w 564273"/>
                    <a:gd name="connsiteY13" fmla="*/ 781639 h 1570753"/>
                    <a:gd name="connsiteX14" fmla="*/ 349429 w 564273"/>
                    <a:gd name="connsiteY14" fmla="*/ 651010 h 1570753"/>
                    <a:gd name="connsiteX15" fmla="*/ 358138 w 564273"/>
                    <a:gd name="connsiteY15" fmla="*/ 494256 h 1570753"/>
                    <a:gd name="connsiteX16" fmla="*/ 392972 w 564273"/>
                    <a:gd name="connsiteY16" fmla="*/ 424587 h 1570753"/>
                    <a:gd name="connsiteX17" fmla="*/ 419098 w 564273"/>
                    <a:gd name="connsiteY17" fmla="*/ 363627 h 1570753"/>
                    <a:gd name="connsiteX18" fmla="*/ 436515 w 564273"/>
                    <a:gd name="connsiteY18" fmla="*/ 337502 h 1570753"/>
                    <a:gd name="connsiteX19" fmla="*/ 558435 w 564273"/>
                    <a:gd name="connsiteY19" fmla="*/ 119787 h 1570753"/>
                    <a:gd name="connsiteX20" fmla="*/ 514756 w 564273"/>
                    <a:gd name="connsiteY20" fmla="*/ 793 h 1570753"/>
                    <a:gd name="connsiteX0" fmla="*/ 514756 w 565543"/>
                    <a:gd name="connsiteY0" fmla="*/ 838 h 1570798"/>
                    <a:gd name="connsiteX1" fmla="*/ 256764 w 565543"/>
                    <a:gd name="connsiteY1" fmla="*/ 174808 h 1570798"/>
                    <a:gd name="connsiteX2" fmla="*/ 37690 w 565543"/>
                    <a:gd name="connsiteY2" fmla="*/ 367075 h 1570798"/>
                    <a:gd name="connsiteX3" fmla="*/ 43269 w 565543"/>
                    <a:gd name="connsiteY3" fmla="*/ 678134 h 1570798"/>
                    <a:gd name="connsiteX4" fmla="*/ 36941 w 565543"/>
                    <a:gd name="connsiteY4" fmla="*/ 1043145 h 1570798"/>
                    <a:gd name="connsiteX5" fmla="*/ 28232 w 565543"/>
                    <a:gd name="connsiteY5" fmla="*/ 1205682 h 1570798"/>
                    <a:gd name="connsiteX6" fmla="*/ 9251 w 565543"/>
                    <a:gd name="connsiteY6" fmla="*/ 1534771 h 1570798"/>
                    <a:gd name="connsiteX7" fmla="*/ 192675 w 565543"/>
                    <a:gd name="connsiteY7" fmla="*/ 1565455 h 1570798"/>
                    <a:gd name="connsiteX8" fmla="*/ 343033 w 565543"/>
                    <a:gd name="connsiteY8" fmla="*/ 1563891 h 1570798"/>
                    <a:gd name="connsiteX9" fmla="*/ 343647 w 565543"/>
                    <a:gd name="connsiteY9" fmla="*/ 1267050 h 1570798"/>
                    <a:gd name="connsiteX10" fmla="*/ 427806 w 565543"/>
                    <a:gd name="connsiteY10" fmla="*/ 1077775 h 1570798"/>
                    <a:gd name="connsiteX11" fmla="*/ 410389 w 565543"/>
                    <a:gd name="connsiteY11" fmla="*/ 964564 h 1570798"/>
                    <a:gd name="connsiteX12" fmla="*/ 401681 w 565543"/>
                    <a:gd name="connsiteY12" fmla="*/ 868770 h 1570798"/>
                    <a:gd name="connsiteX13" fmla="*/ 375555 w 565543"/>
                    <a:gd name="connsiteY13" fmla="*/ 781684 h 1570798"/>
                    <a:gd name="connsiteX14" fmla="*/ 349429 w 565543"/>
                    <a:gd name="connsiteY14" fmla="*/ 651055 h 1570798"/>
                    <a:gd name="connsiteX15" fmla="*/ 358138 w 565543"/>
                    <a:gd name="connsiteY15" fmla="*/ 494301 h 1570798"/>
                    <a:gd name="connsiteX16" fmla="*/ 392972 w 565543"/>
                    <a:gd name="connsiteY16" fmla="*/ 424632 h 1570798"/>
                    <a:gd name="connsiteX17" fmla="*/ 419098 w 565543"/>
                    <a:gd name="connsiteY17" fmla="*/ 363672 h 1570798"/>
                    <a:gd name="connsiteX18" fmla="*/ 558435 w 565543"/>
                    <a:gd name="connsiteY18" fmla="*/ 119832 h 1570798"/>
                    <a:gd name="connsiteX19" fmla="*/ 514756 w 565543"/>
                    <a:gd name="connsiteY19" fmla="*/ 838 h 1570798"/>
                    <a:gd name="connsiteX0" fmla="*/ 514756 w 565717"/>
                    <a:gd name="connsiteY0" fmla="*/ 798 h 1570758"/>
                    <a:gd name="connsiteX1" fmla="*/ 256764 w 565717"/>
                    <a:gd name="connsiteY1" fmla="*/ 174768 h 1570758"/>
                    <a:gd name="connsiteX2" fmla="*/ 37690 w 565717"/>
                    <a:gd name="connsiteY2" fmla="*/ 367035 h 1570758"/>
                    <a:gd name="connsiteX3" fmla="*/ 43269 w 565717"/>
                    <a:gd name="connsiteY3" fmla="*/ 678094 h 1570758"/>
                    <a:gd name="connsiteX4" fmla="*/ 36941 w 565717"/>
                    <a:gd name="connsiteY4" fmla="*/ 1043105 h 1570758"/>
                    <a:gd name="connsiteX5" fmla="*/ 28232 w 565717"/>
                    <a:gd name="connsiteY5" fmla="*/ 1205642 h 1570758"/>
                    <a:gd name="connsiteX6" fmla="*/ 9251 w 565717"/>
                    <a:gd name="connsiteY6" fmla="*/ 1534731 h 1570758"/>
                    <a:gd name="connsiteX7" fmla="*/ 192675 w 565717"/>
                    <a:gd name="connsiteY7" fmla="*/ 1565415 h 1570758"/>
                    <a:gd name="connsiteX8" fmla="*/ 343033 w 565717"/>
                    <a:gd name="connsiteY8" fmla="*/ 1563851 h 1570758"/>
                    <a:gd name="connsiteX9" fmla="*/ 343647 w 565717"/>
                    <a:gd name="connsiteY9" fmla="*/ 1267010 h 1570758"/>
                    <a:gd name="connsiteX10" fmla="*/ 427806 w 565717"/>
                    <a:gd name="connsiteY10" fmla="*/ 1077735 h 1570758"/>
                    <a:gd name="connsiteX11" fmla="*/ 410389 w 565717"/>
                    <a:gd name="connsiteY11" fmla="*/ 964524 h 1570758"/>
                    <a:gd name="connsiteX12" fmla="*/ 401681 w 565717"/>
                    <a:gd name="connsiteY12" fmla="*/ 868730 h 1570758"/>
                    <a:gd name="connsiteX13" fmla="*/ 375555 w 565717"/>
                    <a:gd name="connsiteY13" fmla="*/ 781644 h 1570758"/>
                    <a:gd name="connsiteX14" fmla="*/ 349429 w 565717"/>
                    <a:gd name="connsiteY14" fmla="*/ 651015 h 1570758"/>
                    <a:gd name="connsiteX15" fmla="*/ 358138 w 565717"/>
                    <a:gd name="connsiteY15" fmla="*/ 494261 h 1570758"/>
                    <a:gd name="connsiteX16" fmla="*/ 392972 w 565717"/>
                    <a:gd name="connsiteY16" fmla="*/ 424592 h 1570758"/>
                    <a:gd name="connsiteX17" fmla="*/ 416717 w 565717"/>
                    <a:gd name="connsiteY17" fmla="*/ 339820 h 1570758"/>
                    <a:gd name="connsiteX18" fmla="*/ 558435 w 565717"/>
                    <a:gd name="connsiteY18" fmla="*/ 119792 h 1570758"/>
                    <a:gd name="connsiteX19" fmla="*/ 514756 w 565717"/>
                    <a:gd name="connsiteY19" fmla="*/ 798 h 1570758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49429 w 554669"/>
                    <a:gd name="connsiteY14" fmla="*/ 651413 h 1571156"/>
                    <a:gd name="connsiteX15" fmla="*/ 358138 w 554669"/>
                    <a:gd name="connsiteY15" fmla="*/ 494659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49429 w 554669"/>
                    <a:gd name="connsiteY14" fmla="*/ 651413 h 1571156"/>
                    <a:gd name="connsiteX15" fmla="*/ 391475 w 554669"/>
                    <a:gd name="connsiteY15" fmla="*/ 497040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406579 w 554669"/>
                    <a:gd name="connsiteY14" fmla="*/ 658556 h 1571156"/>
                    <a:gd name="connsiteX15" fmla="*/ 391475 w 554669"/>
                    <a:gd name="connsiteY15" fmla="*/ 497040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91475 w 554669"/>
                    <a:gd name="connsiteY14" fmla="*/ 497040 h 1571156"/>
                    <a:gd name="connsiteX15" fmla="*/ 392972 w 554669"/>
                    <a:gd name="connsiteY15" fmla="*/ 424990 h 1571156"/>
                    <a:gd name="connsiteX16" fmla="*/ 416717 w 554669"/>
                    <a:gd name="connsiteY16" fmla="*/ 340218 h 1571156"/>
                    <a:gd name="connsiteX17" fmla="*/ 544147 w 554669"/>
                    <a:gd name="connsiteY17" fmla="*/ 110665 h 1571156"/>
                    <a:gd name="connsiteX18" fmla="*/ 514756 w 554669"/>
                    <a:gd name="connsiteY18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91475 w 554669"/>
                    <a:gd name="connsiteY13" fmla="*/ 497040 h 1571156"/>
                    <a:gd name="connsiteX14" fmla="*/ 392972 w 554669"/>
                    <a:gd name="connsiteY14" fmla="*/ 424990 h 1571156"/>
                    <a:gd name="connsiteX15" fmla="*/ 416717 w 554669"/>
                    <a:gd name="connsiteY15" fmla="*/ 340218 h 1571156"/>
                    <a:gd name="connsiteX16" fmla="*/ 544147 w 554669"/>
                    <a:gd name="connsiteY16" fmla="*/ 110665 h 1571156"/>
                    <a:gd name="connsiteX17" fmla="*/ 514756 w 554669"/>
                    <a:gd name="connsiteY17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391475 w 554669"/>
                    <a:gd name="connsiteY12" fmla="*/ 497040 h 1571156"/>
                    <a:gd name="connsiteX13" fmla="*/ 392972 w 554669"/>
                    <a:gd name="connsiteY13" fmla="*/ 424990 h 1571156"/>
                    <a:gd name="connsiteX14" fmla="*/ 416717 w 554669"/>
                    <a:gd name="connsiteY14" fmla="*/ 340218 h 1571156"/>
                    <a:gd name="connsiteX15" fmla="*/ 544147 w 554669"/>
                    <a:gd name="connsiteY15" fmla="*/ 110665 h 1571156"/>
                    <a:gd name="connsiteX16" fmla="*/ 514756 w 554669"/>
                    <a:gd name="connsiteY16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5151 w 554669"/>
                    <a:gd name="connsiteY11" fmla="*/ 714891 h 1571156"/>
                    <a:gd name="connsiteX12" fmla="*/ 391475 w 554669"/>
                    <a:gd name="connsiteY12" fmla="*/ 497040 h 1571156"/>
                    <a:gd name="connsiteX13" fmla="*/ 392972 w 554669"/>
                    <a:gd name="connsiteY13" fmla="*/ 424990 h 1571156"/>
                    <a:gd name="connsiteX14" fmla="*/ 416717 w 554669"/>
                    <a:gd name="connsiteY14" fmla="*/ 340218 h 1571156"/>
                    <a:gd name="connsiteX15" fmla="*/ 544147 w 554669"/>
                    <a:gd name="connsiteY15" fmla="*/ 110665 h 1571156"/>
                    <a:gd name="connsiteX16" fmla="*/ 514756 w 554669"/>
                    <a:gd name="connsiteY16" fmla="*/ 1196 h 1571156"/>
                    <a:gd name="connsiteX0" fmla="*/ 653856 w 693769"/>
                    <a:gd name="connsiteY0" fmla="*/ 1196 h 1571156"/>
                    <a:gd name="connsiteX1" fmla="*/ 395864 w 693769"/>
                    <a:gd name="connsiteY1" fmla="*/ 175166 h 1571156"/>
                    <a:gd name="connsiteX2" fmla="*/ 176790 w 693769"/>
                    <a:gd name="connsiteY2" fmla="*/ 367433 h 1571156"/>
                    <a:gd name="connsiteX3" fmla="*/ 182369 w 693769"/>
                    <a:gd name="connsiteY3" fmla="*/ 678492 h 1571156"/>
                    <a:gd name="connsiteX4" fmla="*/ 176041 w 693769"/>
                    <a:gd name="connsiteY4" fmla="*/ 1043503 h 1571156"/>
                    <a:gd name="connsiteX5" fmla="*/ 167332 w 693769"/>
                    <a:gd name="connsiteY5" fmla="*/ 1206040 h 1571156"/>
                    <a:gd name="connsiteX6" fmla="*/ 3095 w 693769"/>
                    <a:gd name="connsiteY6" fmla="*/ 1535129 h 1571156"/>
                    <a:gd name="connsiteX7" fmla="*/ 331775 w 693769"/>
                    <a:gd name="connsiteY7" fmla="*/ 1565813 h 1571156"/>
                    <a:gd name="connsiteX8" fmla="*/ 482133 w 693769"/>
                    <a:gd name="connsiteY8" fmla="*/ 1564249 h 1571156"/>
                    <a:gd name="connsiteX9" fmla="*/ 482747 w 693769"/>
                    <a:gd name="connsiteY9" fmla="*/ 1267408 h 1571156"/>
                    <a:gd name="connsiteX10" fmla="*/ 566906 w 693769"/>
                    <a:gd name="connsiteY10" fmla="*/ 1078133 h 1571156"/>
                    <a:gd name="connsiteX11" fmla="*/ 554251 w 693769"/>
                    <a:gd name="connsiteY11" fmla="*/ 714891 h 1571156"/>
                    <a:gd name="connsiteX12" fmla="*/ 530575 w 693769"/>
                    <a:gd name="connsiteY12" fmla="*/ 497040 h 1571156"/>
                    <a:gd name="connsiteX13" fmla="*/ 532072 w 693769"/>
                    <a:gd name="connsiteY13" fmla="*/ 424990 h 1571156"/>
                    <a:gd name="connsiteX14" fmla="*/ 555817 w 693769"/>
                    <a:gd name="connsiteY14" fmla="*/ 340218 h 1571156"/>
                    <a:gd name="connsiteX15" fmla="*/ 683247 w 693769"/>
                    <a:gd name="connsiteY15" fmla="*/ 110665 h 1571156"/>
                    <a:gd name="connsiteX16" fmla="*/ 653856 w 693769"/>
                    <a:gd name="connsiteY16" fmla="*/ 1196 h 1571156"/>
                    <a:gd name="connsiteX0" fmla="*/ 655560 w 695473"/>
                    <a:gd name="connsiteY0" fmla="*/ 1196 h 1571003"/>
                    <a:gd name="connsiteX1" fmla="*/ 397568 w 695473"/>
                    <a:gd name="connsiteY1" fmla="*/ 175166 h 1571003"/>
                    <a:gd name="connsiteX2" fmla="*/ 178494 w 695473"/>
                    <a:gd name="connsiteY2" fmla="*/ 367433 h 1571003"/>
                    <a:gd name="connsiteX3" fmla="*/ 184073 w 695473"/>
                    <a:gd name="connsiteY3" fmla="*/ 678492 h 1571003"/>
                    <a:gd name="connsiteX4" fmla="*/ 177745 w 695473"/>
                    <a:gd name="connsiteY4" fmla="*/ 1043503 h 1571003"/>
                    <a:gd name="connsiteX5" fmla="*/ 140461 w 695473"/>
                    <a:gd name="connsiteY5" fmla="*/ 1208421 h 1571003"/>
                    <a:gd name="connsiteX6" fmla="*/ 4799 w 695473"/>
                    <a:gd name="connsiteY6" fmla="*/ 1535129 h 1571003"/>
                    <a:gd name="connsiteX7" fmla="*/ 333479 w 695473"/>
                    <a:gd name="connsiteY7" fmla="*/ 1565813 h 1571003"/>
                    <a:gd name="connsiteX8" fmla="*/ 483837 w 695473"/>
                    <a:gd name="connsiteY8" fmla="*/ 1564249 h 1571003"/>
                    <a:gd name="connsiteX9" fmla="*/ 484451 w 695473"/>
                    <a:gd name="connsiteY9" fmla="*/ 1267408 h 1571003"/>
                    <a:gd name="connsiteX10" fmla="*/ 568610 w 695473"/>
                    <a:gd name="connsiteY10" fmla="*/ 1078133 h 1571003"/>
                    <a:gd name="connsiteX11" fmla="*/ 555955 w 695473"/>
                    <a:gd name="connsiteY11" fmla="*/ 714891 h 1571003"/>
                    <a:gd name="connsiteX12" fmla="*/ 532279 w 695473"/>
                    <a:gd name="connsiteY12" fmla="*/ 497040 h 1571003"/>
                    <a:gd name="connsiteX13" fmla="*/ 533776 w 695473"/>
                    <a:gd name="connsiteY13" fmla="*/ 424990 h 1571003"/>
                    <a:gd name="connsiteX14" fmla="*/ 557521 w 695473"/>
                    <a:gd name="connsiteY14" fmla="*/ 340218 h 1571003"/>
                    <a:gd name="connsiteX15" fmla="*/ 684951 w 695473"/>
                    <a:gd name="connsiteY15" fmla="*/ 110665 h 1571003"/>
                    <a:gd name="connsiteX16" fmla="*/ 655560 w 695473"/>
                    <a:gd name="connsiteY16" fmla="*/ 1196 h 1571003"/>
                    <a:gd name="connsiteX0" fmla="*/ 650782 w 690695"/>
                    <a:gd name="connsiteY0" fmla="*/ 1196 h 1618499"/>
                    <a:gd name="connsiteX1" fmla="*/ 392790 w 690695"/>
                    <a:gd name="connsiteY1" fmla="*/ 175166 h 1618499"/>
                    <a:gd name="connsiteX2" fmla="*/ 173716 w 690695"/>
                    <a:gd name="connsiteY2" fmla="*/ 367433 h 1618499"/>
                    <a:gd name="connsiteX3" fmla="*/ 179295 w 690695"/>
                    <a:gd name="connsiteY3" fmla="*/ 678492 h 1618499"/>
                    <a:gd name="connsiteX4" fmla="*/ 172967 w 690695"/>
                    <a:gd name="connsiteY4" fmla="*/ 1043503 h 1618499"/>
                    <a:gd name="connsiteX5" fmla="*/ 135683 w 690695"/>
                    <a:gd name="connsiteY5" fmla="*/ 1208421 h 1618499"/>
                    <a:gd name="connsiteX6" fmla="*/ 21 w 690695"/>
                    <a:gd name="connsiteY6" fmla="*/ 1535129 h 1618499"/>
                    <a:gd name="connsiteX7" fmla="*/ 128676 w 690695"/>
                    <a:gd name="connsiteY7" fmla="*/ 1618201 h 1618499"/>
                    <a:gd name="connsiteX8" fmla="*/ 479059 w 690695"/>
                    <a:gd name="connsiteY8" fmla="*/ 1564249 h 1618499"/>
                    <a:gd name="connsiteX9" fmla="*/ 479673 w 690695"/>
                    <a:gd name="connsiteY9" fmla="*/ 1267408 h 1618499"/>
                    <a:gd name="connsiteX10" fmla="*/ 563832 w 690695"/>
                    <a:gd name="connsiteY10" fmla="*/ 1078133 h 1618499"/>
                    <a:gd name="connsiteX11" fmla="*/ 551177 w 690695"/>
                    <a:gd name="connsiteY11" fmla="*/ 714891 h 1618499"/>
                    <a:gd name="connsiteX12" fmla="*/ 527501 w 690695"/>
                    <a:gd name="connsiteY12" fmla="*/ 497040 h 1618499"/>
                    <a:gd name="connsiteX13" fmla="*/ 528998 w 690695"/>
                    <a:gd name="connsiteY13" fmla="*/ 424990 h 1618499"/>
                    <a:gd name="connsiteX14" fmla="*/ 552743 w 690695"/>
                    <a:gd name="connsiteY14" fmla="*/ 340218 h 1618499"/>
                    <a:gd name="connsiteX15" fmla="*/ 680173 w 690695"/>
                    <a:gd name="connsiteY15" fmla="*/ 110665 h 1618499"/>
                    <a:gd name="connsiteX16" fmla="*/ 650782 w 690695"/>
                    <a:gd name="connsiteY16" fmla="*/ 1196 h 1618499"/>
                    <a:gd name="connsiteX0" fmla="*/ 662785 w 702698"/>
                    <a:gd name="connsiteY0" fmla="*/ 1196 h 1590356"/>
                    <a:gd name="connsiteX1" fmla="*/ 404793 w 702698"/>
                    <a:gd name="connsiteY1" fmla="*/ 175166 h 1590356"/>
                    <a:gd name="connsiteX2" fmla="*/ 185719 w 702698"/>
                    <a:gd name="connsiteY2" fmla="*/ 367433 h 1590356"/>
                    <a:gd name="connsiteX3" fmla="*/ 191298 w 702698"/>
                    <a:gd name="connsiteY3" fmla="*/ 678492 h 1590356"/>
                    <a:gd name="connsiteX4" fmla="*/ 184970 w 702698"/>
                    <a:gd name="connsiteY4" fmla="*/ 1043503 h 1590356"/>
                    <a:gd name="connsiteX5" fmla="*/ 147686 w 702698"/>
                    <a:gd name="connsiteY5" fmla="*/ 1208421 h 1590356"/>
                    <a:gd name="connsiteX6" fmla="*/ 12024 w 702698"/>
                    <a:gd name="connsiteY6" fmla="*/ 1535129 h 1590356"/>
                    <a:gd name="connsiteX7" fmla="*/ 491062 w 702698"/>
                    <a:gd name="connsiteY7" fmla="*/ 1564249 h 1590356"/>
                    <a:gd name="connsiteX8" fmla="*/ 491676 w 702698"/>
                    <a:gd name="connsiteY8" fmla="*/ 1267408 h 1590356"/>
                    <a:gd name="connsiteX9" fmla="*/ 575835 w 702698"/>
                    <a:gd name="connsiteY9" fmla="*/ 1078133 h 1590356"/>
                    <a:gd name="connsiteX10" fmla="*/ 563180 w 702698"/>
                    <a:gd name="connsiteY10" fmla="*/ 714891 h 1590356"/>
                    <a:gd name="connsiteX11" fmla="*/ 539504 w 702698"/>
                    <a:gd name="connsiteY11" fmla="*/ 497040 h 1590356"/>
                    <a:gd name="connsiteX12" fmla="*/ 541001 w 702698"/>
                    <a:gd name="connsiteY12" fmla="*/ 424990 h 1590356"/>
                    <a:gd name="connsiteX13" fmla="*/ 564746 w 702698"/>
                    <a:gd name="connsiteY13" fmla="*/ 340218 h 1590356"/>
                    <a:gd name="connsiteX14" fmla="*/ 692176 w 702698"/>
                    <a:gd name="connsiteY14" fmla="*/ 110665 h 1590356"/>
                    <a:gd name="connsiteX15" fmla="*/ 662785 w 702698"/>
                    <a:gd name="connsiteY15" fmla="*/ 1196 h 1590356"/>
                    <a:gd name="connsiteX0" fmla="*/ 659016 w 698929"/>
                    <a:gd name="connsiteY0" fmla="*/ 1196 h 1630227"/>
                    <a:gd name="connsiteX1" fmla="*/ 401024 w 698929"/>
                    <a:gd name="connsiteY1" fmla="*/ 175166 h 1630227"/>
                    <a:gd name="connsiteX2" fmla="*/ 181950 w 698929"/>
                    <a:gd name="connsiteY2" fmla="*/ 367433 h 1630227"/>
                    <a:gd name="connsiteX3" fmla="*/ 187529 w 698929"/>
                    <a:gd name="connsiteY3" fmla="*/ 678492 h 1630227"/>
                    <a:gd name="connsiteX4" fmla="*/ 181201 w 698929"/>
                    <a:gd name="connsiteY4" fmla="*/ 1043503 h 1630227"/>
                    <a:gd name="connsiteX5" fmla="*/ 143917 w 698929"/>
                    <a:gd name="connsiteY5" fmla="*/ 1208421 h 1630227"/>
                    <a:gd name="connsiteX6" fmla="*/ 8255 w 698929"/>
                    <a:gd name="connsiteY6" fmla="*/ 1535129 h 1630227"/>
                    <a:gd name="connsiteX7" fmla="*/ 413474 w 698929"/>
                    <a:gd name="connsiteY7" fmla="*/ 1614255 h 1630227"/>
                    <a:gd name="connsiteX8" fmla="*/ 487907 w 698929"/>
                    <a:gd name="connsiteY8" fmla="*/ 1267408 h 1630227"/>
                    <a:gd name="connsiteX9" fmla="*/ 572066 w 698929"/>
                    <a:gd name="connsiteY9" fmla="*/ 1078133 h 1630227"/>
                    <a:gd name="connsiteX10" fmla="*/ 559411 w 698929"/>
                    <a:gd name="connsiteY10" fmla="*/ 714891 h 1630227"/>
                    <a:gd name="connsiteX11" fmla="*/ 535735 w 698929"/>
                    <a:gd name="connsiteY11" fmla="*/ 497040 h 1630227"/>
                    <a:gd name="connsiteX12" fmla="*/ 537232 w 698929"/>
                    <a:gd name="connsiteY12" fmla="*/ 424990 h 1630227"/>
                    <a:gd name="connsiteX13" fmla="*/ 560977 w 698929"/>
                    <a:gd name="connsiteY13" fmla="*/ 340218 h 1630227"/>
                    <a:gd name="connsiteX14" fmla="*/ 688407 w 698929"/>
                    <a:gd name="connsiteY14" fmla="*/ 110665 h 1630227"/>
                    <a:gd name="connsiteX15" fmla="*/ 659016 w 698929"/>
                    <a:gd name="connsiteY15" fmla="*/ 1196 h 1630227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25184 w 836206"/>
                    <a:gd name="connsiteY8" fmla="*/ 1267408 h 1641084"/>
                    <a:gd name="connsiteX9" fmla="*/ 709343 w 836206"/>
                    <a:gd name="connsiteY9" fmla="*/ 1078133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09343 w 836206"/>
                    <a:gd name="connsiteY9" fmla="*/ 1078133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35536 w 836206"/>
                    <a:gd name="connsiteY9" fmla="*/ 992408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35536 w 836206"/>
                    <a:gd name="connsiteY9" fmla="*/ 992408 h 1641084"/>
                    <a:gd name="connsiteX10" fmla="*/ 689544 w 836206"/>
                    <a:gd name="connsiteY10" fmla="*/ 669647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7579 w 837492"/>
                    <a:gd name="connsiteY0" fmla="*/ 1196 h 1641314"/>
                    <a:gd name="connsiteX1" fmla="*/ 539587 w 837492"/>
                    <a:gd name="connsiteY1" fmla="*/ 175166 h 1641314"/>
                    <a:gd name="connsiteX2" fmla="*/ 320513 w 837492"/>
                    <a:gd name="connsiteY2" fmla="*/ 367433 h 1641314"/>
                    <a:gd name="connsiteX3" fmla="*/ 326092 w 837492"/>
                    <a:gd name="connsiteY3" fmla="*/ 678492 h 1641314"/>
                    <a:gd name="connsiteX4" fmla="*/ 319764 w 837492"/>
                    <a:gd name="connsiteY4" fmla="*/ 1043503 h 1641314"/>
                    <a:gd name="connsiteX5" fmla="*/ 258667 w 837492"/>
                    <a:gd name="connsiteY5" fmla="*/ 1203658 h 1641314"/>
                    <a:gd name="connsiteX6" fmla="*/ 6325 w 837492"/>
                    <a:gd name="connsiteY6" fmla="*/ 1580373 h 1641314"/>
                    <a:gd name="connsiteX7" fmla="*/ 552037 w 837492"/>
                    <a:gd name="connsiteY7" fmla="*/ 1614255 h 1641314"/>
                    <a:gd name="connsiteX8" fmla="*/ 669332 w 837492"/>
                    <a:gd name="connsiteY8" fmla="*/ 1276933 h 1641314"/>
                    <a:gd name="connsiteX9" fmla="*/ 736822 w 837492"/>
                    <a:gd name="connsiteY9" fmla="*/ 992408 h 1641314"/>
                    <a:gd name="connsiteX10" fmla="*/ 690830 w 837492"/>
                    <a:gd name="connsiteY10" fmla="*/ 669647 h 1641314"/>
                    <a:gd name="connsiteX11" fmla="*/ 674298 w 837492"/>
                    <a:gd name="connsiteY11" fmla="*/ 497040 h 1641314"/>
                    <a:gd name="connsiteX12" fmla="*/ 675795 w 837492"/>
                    <a:gd name="connsiteY12" fmla="*/ 424990 h 1641314"/>
                    <a:gd name="connsiteX13" fmla="*/ 699540 w 837492"/>
                    <a:gd name="connsiteY13" fmla="*/ 340218 h 1641314"/>
                    <a:gd name="connsiteX14" fmla="*/ 826970 w 837492"/>
                    <a:gd name="connsiteY14" fmla="*/ 110665 h 1641314"/>
                    <a:gd name="connsiteX15" fmla="*/ 797579 w 837492"/>
                    <a:gd name="connsiteY15" fmla="*/ 1196 h 1641314"/>
                    <a:gd name="connsiteX0" fmla="*/ 713982 w 753895"/>
                    <a:gd name="connsiteY0" fmla="*/ 1196 h 1650425"/>
                    <a:gd name="connsiteX1" fmla="*/ 455990 w 753895"/>
                    <a:gd name="connsiteY1" fmla="*/ 175166 h 1650425"/>
                    <a:gd name="connsiteX2" fmla="*/ 236916 w 753895"/>
                    <a:gd name="connsiteY2" fmla="*/ 367433 h 1650425"/>
                    <a:gd name="connsiteX3" fmla="*/ 242495 w 753895"/>
                    <a:gd name="connsiteY3" fmla="*/ 678492 h 1650425"/>
                    <a:gd name="connsiteX4" fmla="*/ 236167 w 753895"/>
                    <a:gd name="connsiteY4" fmla="*/ 1043503 h 1650425"/>
                    <a:gd name="connsiteX5" fmla="*/ 175070 w 753895"/>
                    <a:gd name="connsiteY5" fmla="*/ 1203658 h 1650425"/>
                    <a:gd name="connsiteX6" fmla="*/ 8453 w 753895"/>
                    <a:gd name="connsiteY6" fmla="*/ 1601804 h 1650425"/>
                    <a:gd name="connsiteX7" fmla="*/ 468440 w 753895"/>
                    <a:gd name="connsiteY7" fmla="*/ 1614255 h 1650425"/>
                    <a:gd name="connsiteX8" fmla="*/ 585735 w 753895"/>
                    <a:gd name="connsiteY8" fmla="*/ 1276933 h 1650425"/>
                    <a:gd name="connsiteX9" fmla="*/ 653225 w 753895"/>
                    <a:gd name="connsiteY9" fmla="*/ 992408 h 1650425"/>
                    <a:gd name="connsiteX10" fmla="*/ 607233 w 753895"/>
                    <a:gd name="connsiteY10" fmla="*/ 669647 h 1650425"/>
                    <a:gd name="connsiteX11" fmla="*/ 590701 w 753895"/>
                    <a:gd name="connsiteY11" fmla="*/ 497040 h 1650425"/>
                    <a:gd name="connsiteX12" fmla="*/ 592198 w 753895"/>
                    <a:gd name="connsiteY12" fmla="*/ 424990 h 1650425"/>
                    <a:gd name="connsiteX13" fmla="*/ 615943 w 753895"/>
                    <a:gd name="connsiteY13" fmla="*/ 340218 h 1650425"/>
                    <a:gd name="connsiteX14" fmla="*/ 743373 w 753895"/>
                    <a:gd name="connsiteY14" fmla="*/ 110665 h 1650425"/>
                    <a:gd name="connsiteX15" fmla="*/ 713982 w 753895"/>
                    <a:gd name="connsiteY15" fmla="*/ 1196 h 1650425"/>
                    <a:gd name="connsiteX0" fmla="*/ 717338 w 757251"/>
                    <a:gd name="connsiteY0" fmla="*/ 1196 h 1651788"/>
                    <a:gd name="connsiteX1" fmla="*/ 459346 w 757251"/>
                    <a:gd name="connsiteY1" fmla="*/ 175166 h 1651788"/>
                    <a:gd name="connsiteX2" fmla="*/ 240272 w 757251"/>
                    <a:gd name="connsiteY2" fmla="*/ 367433 h 1651788"/>
                    <a:gd name="connsiteX3" fmla="*/ 245851 w 757251"/>
                    <a:gd name="connsiteY3" fmla="*/ 678492 h 1651788"/>
                    <a:gd name="connsiteX4" fmla="*/ 239523 w 757251"/>
                    <a:gd name="connsiteY4" fmla="*/ 1043503 h 1651788"/>
                    <a:gd name="connsiteX5" fmla="*/ 178426 w 757251"/>
                    <a:gd name="connsiteY5" fmla="*/ 1203658 h 1651788"/>
                    <a:gd name="connsiteX6" fmla="*/ 11809 w 757251"/>
                    <a:gd name="connsiteY6" fmla="*/ 1601804 h 1651788"/>
                    <a:gd name="connsiteX7" fmla="*/ 540852 w 757251"/>
                    <a:gd name="connsiteY7" fmla="*/ 1616637 h 1651788"/>
                    <a:gd name="connsiteX8" fmla="*/ 589091 w 757251"/>
                    <a:gd name="connsiteY8" fmla="*/ 1276933 h 1651788"/>
                    <a:gd name="connsiteX9" fmla="*/ 656581 w 757251"/>
                    <a:gd name="connsiteY9" fmla="*/ 992408 h 1651788"/>
                    <a:gd name="connsiteX10" fmla="*/ 610589 w 757251"/>
                    <a:gd name="connsiteY10" fmla="*/ 669647 h 1651788"/>
                    <a:gd name="connsiteX11" fmla="*/ 594057 w 757251"/>
                    <a:gd name="connsiteY11" fmla="*/ 497040 h 1651788"/>
                    <a:gd name="connsiteX12" fmla="*/ 595554 w 757251"/>
                    <a:gd name="connsiteY12" fmla="*/ 424990 h 1651788"/>
                    <a:gd name="connsiteX13" fmla="*/ 619299 w 757251"/>
                    <a:gd name="connsiteY13" fmla="*/ 340218 h 1651788"/>
                    <a:gd name="connsiteX14" fmla="*/ 746729 w 757251"/>
                    <a:gd name="connsiteY14" fmla="*/ 110665 h 1651788"/>
                    <a:gd name="connsiteX15" fmla="*/ 717338 w 757251"/>
                    <a:gd name="connsiteY15" fmla="*/ 1196 h 1651788"/>
                    <a:gd name="connsiteX0" fmla="*/ 715105 w 755018"/>
                    <a:gd name="connsiteY0" fmla="*/ 1196 h 1651788"/>
                    <a:gd name="connsiteX1" fmla="*/ 457113 w 755018"/>
                    <a:gd name="connsiteY1" fmla="*/ 175166 h 1651788"/>
                    <a:gd name="connsiteX2" fmla="*/ 238039 w 755018"/>
                    <a:gd name="connsiteY2" fmla="*/ 367433 h 1651788"/>
                    <a:gd name="connsiteX3" fmla="*/ 243618 w 755018"/>
                    <a:gd name="connsiteY3" fmla="*/ 678492 h 1651788"/>
                    <a:gd name="connsiteX4" fmla="*/ 237290 w 755018"/>
                    <a:gd name="connsiteY4" fmla="*/ 1043503 h 1651788"/>
                    <a:gd name="connsiteX5" fmla="*/ 176193 w 755018"/>
                    <a:gd name="connsiteY5" fmla="*/ 1203658 h 1651788"/>
                    <a:gd name="connsiteX6" fmla="*/ 9576 w 755018"/>
                    <a:gd name="connsiteY6" fmla="*/ 1601804 h 1651788"/>
                    <a:gd name="connsiteX7" fmla="*/ 493375 w 755018"/>
                    <a:gd name="connsiteY7" fmla="*/ 1616637 h 1651788"/>
                    <a:gd name="connsiteX8" fmla="*/ 586858 w 755018"/>
                    <a:gd name="connsiteY8" fmla="*/ 1276933 h 1651788"/>
                    <a:gd name="connsiteX9" fmla="*/ 654348 w 755018"/>
                    <a:gd name="connsiteY9" fmla="*/ 992408 h 1651788"/>
                    <a:gd name="connsiteX10" fmla="*/ 608356 w 755018"/>
                    <a:gd name="connsiteY10" fmla="*/ 669647 h 1651788"/>
                    <a:gd name="connsiteX11" fmla="*/ 591824 w 755018"/>
                    <a:gd name="connsiteY11" fmla="*/ 497040 h 1651788"/>
                    <a:gd name="connsiteX12" fmla="*/ 593321 w 755018"/>
                    <a:gd name="connsiteY12" fmla="*/ 424990 h 1651788"/>
                    <a:gd name="connsiteX13" fmla="*/ 617066 w 755018"/>
                    <a:gd name="connsiteY13" fmla="*/ 340218 h 1651788"/>
                    <a:gd name="connsiteX14" fmla="*/ 744496 w 755018"/>
                    <a:gd name="connsiteY14" fmla="*/ 110665 h 1651788"/>
                    <a:gd name="connsiteX15" fmla="*/ 715105 w 755018"/>
                    <a:gd name="connsiteY15" fmla="*/ 1196 h 1651788"/>
                    <a:gd name="connsiteX0" fmla="*/ 715105 w 755238"/>
                    <a:gd name="connsiteY0" fmla="*/ 1121 h 1651713"/>
                    <a:gd name="connsiteX1" fmla="*/ 452350 w 755238"/>
                    <a:gd name="connsiteY1" fmla="*/ 172709 h 1651713"/>
                    <a:gd name="connsiteX2" fmla="*/ 238039 w 755238"/>
                    <a:gd name="connsiteY2" fmla="*/ 367358 h 1651713"/>
                    <a:gd name="connsiteX3" fmla="*/ 243618 w 755238"/>
                    <a:gd name="connsiteY3" fmla="*/ 678417 h 1651713"/>
                    <a:gd name="connsiteX4" fmla="*/ 237290 w 755238"/>
                    <a:gd name="connsiteY4" fmla="*/ 1043428 h 1651713"/>
                    <a:gd name="connsiteX5" fmla="*/ 176193 w 755238"/>
                    <a:gd name="connsiteY5" fmla="*/ 1203583 h 1651713"/>
                    <a:gd name="connsiteX6" fmla="*/ 9576 w 755238"/>
                    <a:gd name="connsiteY6" fmla="*/ 1601729 h 1651713"/>
                    <a:gd name="connsiteX7" fmla="*/ 493375 w 755238"/>
                    <a:gd name="connsiteY7" fmla="*/ 1616562 h 1651713"/>
                    <a:gd name="connsiteX8" fmla="*/ 586858 w 755238"/>
                    <a:gd name="connsiteY8" fmla="*/ 1276858 h 1651713"/>
                    <a:gd name="connsiteX9" fmla="*/ 654348 w 755238"/>
                    <a:gd name="connsiteY9" fmla="*/ 992333 h 1651713"/>
                    <a:gd name="connsiteX10" fmla="*/ 608356 w 755238"/>
                    <a:gd name="connsiteY10" fmla="*/ 669572 h 1651713"/>
                    <a:gd name="connsiteX11" fmla="*/ 591824 w 755238"/>
                    <a:gd name="connsiteY11" fmla="*/ 496965 h 1651713"/>
                    <a:gd name="connsiteX12" fmla="*/ 593321 w 755238"/>
                    <a:gd name="connsiteY12" fmla="*/ 424915 h 1651713"/>
                    <a:gd name="connsiteX13" fmla="*/ 617066 w 755238"/>
                    <a:gd name="connsiteY13" fmla="*/ 340143 h 1651713"/>
                    <a:gd name="connsiteX14" fmla="*/ 744496 w 755238"/>
                    <a:gd name="connsiteY14" fmla="*/ 110590 h 1651713"/>
                    <a:gd name="connsiteX15" fmla="*/ 715105 w 755238"/>
                    <a:gd name="connsiteY15" fmla="*/ 1121 h 1651713"/>
                    <a:gd name="connsiteX0" fmla="*/ 715105 w 755238"/>
                    <a:gd name="connsiteY0" fmla="*/ 1121 h 1651713"/>
                    <a:gd name="connsiteX1" fmla="*/ 452350 w 755238"/>
                    <a:gd name="connsiteY1" fmla="*/ 172709 h 1651713"/>
                    <a:gd name="connsiteX2" fmla="*/ 238039 w 755238"/>
                    <a:gd name="connsiteY2" fmla="*/ 367358 h 1651713"/>
                    <a:gd name="connsiteX3" fmla="*/ 243618 w 755238"/>
                    <a:gd name="connsiteY3" fmla="*/ 678417 h 1651713"/>
                    <a:gd name="connsiteX4" fmla="*/ 237290 w 755238"/>
                    <a:gd name="connsiteY4" fmla="*/ 1043428 h 1651713"/>
                    <a:gd name="connsiteX5" fmla="*/ 176193 w 755238"/>
                    <a:gd name="connsiteY5" fmla="*/ 1203583 h 1651713"/>
                    <a:gd name="connsiteX6" fmla="*/ 9576 w 755238"/>
                    <a:gd name="connsiteY6" fmla="*/ 1601729 h 1651713"/>
                    <a:gd name="connsiteX7" fmla="*/ 493375 w 755238"/>
                    <a:gd name="connsiteY7" fmla="*/ 1616562 h 1651713"/>
                    <a:gd name="connsiteX8" fmla="*/ 586858 w 755238"/>
                    <a:gd name="connsiteY8" fmla="*/ 1276858 h 1651713"/>
                    <a:gd name="connsiteX9" fmla="*/ 654348 w 755238"/>
                    <a:gd name="connsiteY9" fmla="*/ 992333 h 1651713"/>
                    <a:gd name="connsiteX10" fmla="*/ 608356 w 755238"/>
                    <a:gd name="connsiteY10" fmla="*/ 669572 h 1651713"/>
                    <a:gd name="connsiteX11" fmla="*/ 591824 w 755238"/>
                    <a:gd name="connsiteY11" fmla="*/ 496965 h 1651713"/>
                    <a:gd name="connsiteX12" fmla="*/ 593321 w 755238"/>
                    <a:gd name="connsiteY12" fmla="*/ 424915 h 1651713"/>
                    <a:gd name="connsiteX13" fmla="*/ 617066 w 755238"/>
                    <a:gd name="connsiteY13" fmla="*/ 340143 h 1651713"/>
                    <a:gd name="connsiteX14" fmla="*/ 744496 w 755238"/>
                    <a:gd name="connsiteY14" fmla="*/ 110590 h 1651713"/>
                    <a:gd name="connsiteX15" fmla="*/ 715105 w 755238"/>
                    <a:gd name="connsiteY15" fmla="*/ 1121 h 1651713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19868 w 757327"/>
                    <a:gd name="connsiteY0" fmla="*/ 1036 h 1658772"/>
                    <a:gd name="connsiteX1" fmla="*/ 452350 w 757327"/>
                    <a:gd name="connsiteY1" fmla="*/ 179768 h 1658772"/>
                    <a:gd name="connsiteX2" fmla="*/ 240420 w 757327"/>
                    <a:gd name="connsiteY2" fmla="*/ 357748 h 1658772"/>
                    <a:gd name="connsiteX3" fmla="*/ 243618 w 757327"/>
                    <a:gd name="connsiteY3" fmla="*/ 685476 h 1658772"/>
                    <a:gd name="connsiteX4" fmla="*/ 237290 w 757327"/>
                    <a:gd name="connsiteY4" fmla="*/ 1050487 h 1658772"/>
                    <a:gd name="connsiteX5" fmla="*/ 176193 w 757327"/>
                    <a:gd name="connsiteY5" fmla="*/ 1210642 h 1658772"/>
                    <a:gd name="connsiteX6" fmla="*/ 9576 w 757327"/>
                    <a:gd name="connsiteY6" fmla="*/ 1608788 h 1658772"/>
                    <a:gd name="connsiteX7" fmla="*/ 493375 w 757327"/>
                    <a:gd name="connsiteY7" fmla="*/ 1623621 h 1658772"/>
                    <a:gd name="connsiteX8" fmla="*/ 586858 w 757327"/>
                    <a:gd name="connsiteY8" fmla="*/ 1283917 h 1658772"/>
                    <a:gd name="connsiteX9" fmla="*/ 654348 w 757327"/>
                    <a:gd name="connsiteY9" fmla="*/ 999392 h 1658772"/>
                    <a:gd name="connsiteX10" fmla="*/ 608356 w 757327"/>
                    <a:gd name="connsiteY10" fmla="*/ 676631 h 1658772"/>
                    <a:gd name="connsiteX11" fmla="*/ 591824 w 757327"/>
                    <a:gd name="connsiteY11" fmla="*/ 504024 h 1658772"/>
                    <a:gd name="connsiteX12" fmla="*/ 593321 w 757327"/>
                    <a:gd name="connsiteY12" fmla="*/ 431974 h 1658772"/>
                    <a:gd name="connsiteX13" fmla="*/ 617066 w 757327"/>
                    <a:gd name="connsiteY13" fmla="*/ 347202 h 1658772"/>
                    <a:gd name="connsiteX14" fmla="*/ 744496 w 757327"/>
                    <a:gd name="connsiteY14" fmla="*/ 117649 h 1658772"/>
                    <a:gd name="connsiteX15" fmla="*/ 719868 w 757327"/>
                    <a:gd name="connsiteY15" fmla="*/ 1036 h 1658772"/>
                    <a:gd name="connsiteX0" fmla="*/ 719868 w 744414"/>
                    <a:gd name="connsiteY0" fmla="*/ 848 h 1658584"/>
                    <a:gd name="connsiteX1" fmla="*/ 452350 w 744414"/>
                    <a:gd name="connsiteY1" fmla="*/ 179580 h 1658584"/>
                    <a:gd name="connsiteX2" fmla="*/ 240420 w 744414"/>
                    <a:gd name="connsiteY2" fmla="*/ 357560 h 1658584"/>
                    <a:gd name="connsiteX3" fmla="*/ 243618 w 744414"/>
                    <a:gd name="connsiteY3" fmla="*/ 685288 h 1658584"/>
                    <a:gd name="connsiteX4" fmla="*/ 237290 w 744414"/>
                    <a:gd name="connsiteY4" fmla="*/ 1050299 h 1658584"/>
                    <a:gd name="connsiteX5" fmla="*/ 176193 w 744414"/>
                    <a:gd name="connsiteY5" fmla="*/ 1210454 h 1658584"/>
                    <a:gd name="connsiteX6" fmla="*/ 9576 w 744414"/>
                    <a:gd name="connsiteY6" fmla="*/ 1608600 h 1658584"/>
                    <a:gd name="connsiteX7" fmla="*/ 493375 w 744414"/>
                    <a:gd name="connsiteY7" fmla="*/ 1623433 h 1658584"/>
                    <a:gd name="connsiteX8" fmla="*/ 586858 w 744414"/>
                    <a:gd name="connsiteY8" fmla="*/ 1283729 h 1658584"/>
                    <a:gd name="connsiteX9" fmla="*/ 654348 w 744414"/>
                    <a:gd name="connsiteY9" fmla="*/ 999204 h 1658584"/>
                    <a:gd name="connsiteX10" fmla="*/ 608356 w 744414"/>
                    <a:gd name="connsiteY10" fmla="*/ 676443 h 1658584"/>
                    <a:gd name="connsiteX11" fmla="*/ 591824 w 744414"/>
                    <a:gd name="connsiteY11" fmla="*/ 503836 h 1658584"/>
                    <a:gd name="connsiteX12" fmla="*/ 593321 w 744414"/>
                    <a:gd name="connsiteY12" fmla="*/ 431786 h 1658584"/>
                    <a:gd name="connsiteX13" fmla="*/ 617066 w 744414"/>
                    <a:gd name="connsiteY13" fmla="*/ 347014 h 1658584"/>
                    <a:gd name="connsiteX14" fmla="*/ 720683 w 744414"/>
                    <a:gd name="connsiteY14" fmla="*/ 122224 h 1658584"/>
                    <a:gd name="connsiteX15" fmla="*/ 719868 w 744414"/>
                    <a:gd name="connsiteY15" fmla="*/ 848 h 1658584"/>
                    <a:gd name="connsiteX0" fmla="*/ 719868 w 737605"/>
                    <a:gd name="connsiteY0" fmla="*/ 618 h 1658354"/>
                    <a:gd name="connsiteX1" fmla="*/ 452350 w 737605"/>
                    <a:gd name="connsiteY1" fmla="*/ 179350 h 1658354"/>
                    <a:gd name="connsiteX2" fmla="*/ 240420 w 737605"/>
                    <a:gd name="connsiteY2" fmla="*/ 357330 h 1658354"/>
                    <a:gd name="connsiteX3" fmla="*/ 243618 w 737605"/>
                    <a:gd name="connsiteY3" fmla="*/ 685058 h 1658354"/>
                    <a:gd name="connsiteX4" fmla="*/ 237290 w 737605"/>
                    <a:gd name="connsiteY4" fmla="*/ 1050069 h 1658354"/>
                    <a:gd name="connsiteX5" fmla="*/ 176193 w 737605"/>
                    <a:gd name="connsiteY5" fmla="*/ 1210224 h 1658354"/>
                    <a:gd name="connsiteX6" fmla="*/ 9576 w 737605"/>
                    <a:gd name="connsiteY6" fmla="*/ 1608370 h 1658354"/>
                    <a:gd name="connsiteX7" fmla="*/ 493375 w 737605"/>
                    <a:gd name="connsiteY7" fmla="*/ 1623203 h 1658354"/>
                    <a:gd name="connsiteX8" fmla="*/ 586858 w 737605"/>
                    <a:gd name="connsiteY8" fmla="*/ 1283499 h 1658354"/>
                    <a:gd name="connsiteX9" fmla="*/ 654348 w 737605"/>
                    <a:gd name="connsiteY9" fmla="*/ 998974 h 1658354"/>
                    <a:gd name="connsiteX10" fmla="*/ 608356 w 737605"/>
                    <a:gd name="connsiteY10" fmla="*/ 676213 h 1658354"/>
                    <a:gd name="connsiteX11" fmla="*/ 591824 w 737605"/>
                    <a:gd name="connsiteY11" fmla="*/ 503606 h 1658354"/>
                    <a:gd name="connsiteX12" fmla="*/ 593321 w 737605"/>
                    <a:gd name="connsiteY12" fmla="*/ 431556 h 1658354"/>
                    <a:gd name="connsiteX13" fmla="*/ 617066 w 737605"/>
                    <a:gd name="connsiteY13" fmla="*/ 346784 h 1658354"/>
                    <a:gd name="connsiteX14" fmla="*/ 720683 w 737605"/>
                    <a:gd name="connsiteY14" fmla="*/ 121994 h 1658354"/>
                    <a:gd name="connsiteX15" fmla="*/ 719868 w 737605"/>
                    <a:gd name="connsiteY15" fmla="*/ 618 h 1658354"/>
                    <a:gd name="connsiteX0" fmla="*/ 719868 w 724108"/>
                    <a:gd name="connsiteY0" fmla="*/ 7357 h 1665093"/>
                    <a:gd name="connsiteX1" fmla="*/ 452350 w 724108"/>
                    <a:gd name="connsiteY1" fmla="*/ 186089 h 1665093"/>
                    <a:gd name="connsiteX2" fmla="*/ 240420 w 724108"/>
                    <a:gd name="connsiteY2" fmla="*/ 364069 h 1665093"/>
                    <a:gd name="connsiteX3" fmla="*/ 243618 w 724108"/>
                    <a:gd name="connsiteY3" fmla="*/ 691797 h 1665093"/>
                    <a:gd name="connsiteX4" fmla="*/ 237290 w 724108"/>
                    <a:gd name="connsiteY4" fmla="*/ 1056808 h 1665093"/>
                    <a:gd name="connsiteX5" fmla="*/ 176193 w 724108"/>
                    <a:gd name="connsiteY5" fmla="*/ 1216963 h 1665093"/>
                    <a:gd name="connsiteX6" fmla="*/ 9576 w 724108"/>
                    <a:gd name="connsiteY6" fmla="*/ 1615109 h 1665093"/>
                    <a:gd name="connsiteX7" fmla="*/ 493375 w 724108"/>
                    <a:gd name="connsiteY7" fmla="*/ 1629942 h 1665093"/>
                    <a:gd name="connsiteX8" fmla="*/ 586858 w 724108"/>
                    <a:gd name="connsiteY8" fmla="*/ 1290238 h 1665093"/>
                    <a:gd name="connsiteX9" fmla="*/ 654348 w 724108"/>
                    <a:gd name="connsiteY9" fmla="*/ 1005713 h 1665093"/>
                    <a:gd name="connsiteX10" fmla="*/ 608356 w 724108"/>
                    <a:gd name="connsiteY10" fmla="*/ 682952 h 1665093"/>
                    <a:gd name="connsiteX11" fmla="*/ 591824 w 724108"/>
                    <a:gd name="connsiteY11" fmla="*/ 510345 h 1665093"/>
                    <a:gd name="connsiteX12" fmla="*/ 593321 w 724108"/>
                    <a:gd name="connsiteY12" fmla="*/ 438295 h 1665093"/>
                    <a:gd name="connsiteX13" fmla="*/ 617066 w 724108"/>
                    <a:gd name="connsiteY13" fmla="*/ 353523 h 1665093"/>
                    <a:gd name="connsiteX14" fmla="*/ 720683 w 724108"/>
                    <a:gd name="connsiteY14" fmla="*/ 128733 h 1665093"/>
                    <a:gd name="connsiteX15" fmla="*/ 719868 w 724108"/>
                    <a:gd name="connsiteY15" fmla="*/ 7357 h 1665093"/>
                    <a:gd name="connsiteX0" fmla="*/ 719868 w 815338"/>
                    <a:gd name="connsiteY0" fmla="*/ 7357 h 1665093"/>
                    <a:gd name="connsiteX1" fmla="*/ 452350 w 815338"/>
                    <a:gd name="connsiteY1" fmla="*/ 186089 h 1665093"/>
                    <a:gd name="connsiteX2" fmla="*/ 240420 w 815338"/>
                    <a:gd name="connsiteY2" fmla="*/ 364069 h 1665093"/>
                    <a:gd name="connsiteX3" fmla="*/ 243618 w 815338"/>
                    <a:gd name="connsiteY3" fmla="*/ 691797 h 1665093"/>
                    <a:gd name="connsiteX4" fmla="*/ 237290 w 815338"/>
                    <a:gd name="connsiteY4" fmla="*/ 1056808 h 1665093"/>
                    <a:gd name="connsiteX5" fmla="*/ 176193 w 815338"/>
                    <a:gd name="connsiteY5" fmla="*/ 1216963 h 1665093"/>
                    <a:gd name="connsiteX6" fmla="*/ 9576 w 815338"/>
                    <a:gd name="connsiteY6" fmla="*/ 1615109 h 1665093"/>
                    <a:gd name="connsiteX7" fmla="*/ 493375 w 815338"/>
                    <a:gd name="connsiteY7" fmla="*/ 1629942 h 1665093"/>
                    <a:gd name="connsiteX8" fmla="*/ 586858 w 815338"/>
                    <a:gd name="connsiteY8" fmla="*/ 1290238 h 1665093"/>
                    <a:gd name="connsiteX9" fmla="*/ 654348 w 815338"/>
                    <a:gd name="connsiteY9" fmla="*/ 1005713 h 1665093"/>
                    <a:gd name="connsiteX10" fmla="*/ 608356 w 815338"/>
                    <a:gd name="connsiteY10" fmla="*/ 682952 h 1665093"/>
                    <a:gd name="connsiteX11" fmla="*/ 591824 w 815338"/>
                    <a:gd name="connsiteY11" fmla="*/ 510345 h 1665093"/>
                    <a:gd name="connsiteX12" fmla="*/ 593321 w 815338"/>
                    <a:gd name="connsiteY12" fmla="*/ 438295 h 1665093"/>
                    <a:gd name="connsiteX13" fmla="*/ 812328 w 815338"/>
                    <a:gd name="connsiteY13" fmla="*/ 132067 h 1665093"/>
                    <a:gd name="connsiteX14" fmla="*/ 720683 w 815338"/>
                    <a:gd name="connsiteY14" fmla="*/ 128733 h 1665093"/>
                    <a:gd name="connsiteX15" fmla="*/ 719868 w 815338"/>
                    <a:gd name="connsiteY15" fmla="*/ 7357 h 1665093"/>
                    <a:gd name="connsiteX0" fmla="*/ 719868 w 871499"/>
                    <a:gd name="connsiteY0" fmla="*/ 7357 h 1665093"/>
                    <a:gd name="connsiteX1" fmla="*/ 452350 w 871499"/>
                    <a:gd name="connsiteY1" fmla="*/ 186089 h 1665093"/>
                    <a:gd name="connsiteX2" fmla="*/ 240420 w 871499"/>
                    <a:gd name="connsiteY2" fmla="*/ 364069 h 1665093"/>
                    <a:gd name="connsiteX3" fmla="*/ 243618 w 871499"/>
                    <a:gd name="connsiteY3" fmla="*/ 691797 h 1665093"/>
                    <a:gd name="connsiteX4" fmla="*/ 237290 w 871499"/>
                    <a:gd name="connsiteY4" fmla="*/ 1056808 h 1665093"/>
                    <a:gd name="connsiteX5" fmla="*/ 176193 w 871499"/>
                    <a:gd name="connsiteY5" fmla="*/ 1216963 h 1665093"/>
                    <a:gd name="connsiteX6" fmla="*/ 9576 w 871499"/>
                    <a:gd name="connsiteY6" fmla="*/ 1615109 h 1665093"/>
                    <a:gd name="connsiteX7" fmla="*/ 493375 w 871499"/>
                    <a:gd name="connsiteY7" fmla="*/ 1629942 h 1665093"/>
                    <a:gd name="connsiteX8" fmla="*/ 586858 w 871499"/>
                    <a:gd name="connsiteY8" fmla="*/ 1290238 h 1665093"/>
                    <a:gd name="connsiteX9" fmla="*/ 654348 w 871499"/>
                    <a:gd name="connsiteY9" fmla="*/ 1005713 h 1665093"/>
                    <a:gd name="connsiteX10" fmla="*/ 608356 w 871499"/>
                    <a:gd name="connsiteY10" fmla="*/ 682952 h 1665093"/>
                    <a:gd name="connsiteX11" fmla="*/ 591824 w 871499"/>
                    <a:gd name="connsiteY11" fmla="*/ 510345 h 1665093"/>
                    <a:gd name="connsiteX12" fmla="*/ 860021 w 871499"/>
                    <a:gd name="connsiteY12" fmla="*/ 378764 h 1665093"/>
                    <a:gd name="connsiteX13" fmla="*/ 812328 w 871499"/>
                    <a:gd name="connsiteY13" fmla="*/ 132067 h 1665093"/>
                    <a:gd name="connsiteX14" fmla="*/ 720683 w 871499"/>
                    <a:gd name="connsiteY14" fmla="*/ 128733 h 1665093"/>
                    <a:gd name="connsiteX15" fmla="*/ 719868 w 871499"/>
                    <a:gd name="connsiteY15" fmla="*/ 7357 h 1665093"/>
                    <a:gd name="connsiteX0" fmla="*/ 719868 w 881647"/>
                    <a:gd name="connsiteY0" fmla="*/ 7357 h 1665093"/>
                    <a:gd name="connsiteX1" fmla="*/ 452350 w 881647"/>
                    <a:gd name="connsiteY1" fmla="*/ 186089 h 1665093"/>
                    <a:gd name="connsiteX2" fmla="*/ 240420 w 881647"/>
                    <a:gd name="connsiteY2" fmla="*/ 364069 h 1665093"/>
                    <a:gd name="connsiteX3" fmla="*/ 243618 w 881647"/>
                    <a:gd name="connsiteY3" fmla="*/ 691797 h 1665093"/>
                    <a:gd name="connsiteX4" fmla="*/ 237290 w 881647"/>
                    <a:gd name="connsiteY4" fmla="*/ 1056808 h 1665093"/>
                    <a:gd name="connsiteX5" fmla="*/ 176193 w 881647"/>
                    <a:gd name="connsiteY5" fmla="*/ 1216963 h 1665093"/>
                    <a:gd name="connsiteX6" fmla="*/ 9576 w 881647"/>
                    <a:gd name="connsiteY6" fmla="*/ 1615109 h 1665093"/>
                    <a:gd name="connsiteX7" fmla="*/ 493375 w 881647"/>
                    <a:gd name="connsiteY7" fmla="*/ 1629942 h 1665093"/>
                    <a:gd name="connsiteX8" fmla="*/ 586858 w 881647"/>
                    <a:gd name="connsiteY8" fmla="*/ 1290238 h 1665093"/>
                    <a:gd name="connsiteX9" fmla="*/ 654348 w 881647"/>
                    <a:gd name="connsiteY9" fmla="*/ 1005713 h 1665093"/>
                    <a:gd name="connsiteX10" fmla="*/ 608356 w 881647"/>
                    <a:gd name="connsiteY10" fmla="*/ 682952 h 1665093"/>
                    <a:gd name="connsiteX11" fmla="*/ 591824 w 881647"/>
                    <a:gd name="connsiteY11" fmla="*/ 510345 h 1665093"/>
                    <a:gd name="connsiteX12" fmla="*/ 860021 w 881647"/>
                    <a:gd name="connsiteY12" fmla="*/ 378764 h 1665093"/>
                    <a:gd name="connsiteX13" fmla="*/ 812328 w 881647"/>
                    <a:gd name="connsiteY13" fmla="*/ 132067 h 1665093"/>
                    <a:gd name="connsiteX14" fmla="*/ 720683 w 881647"/>
                    <a:gd name="connsiteY14" fmla="*/ 128733 h 1665093"/>
                    <a:gd name="connsiteX15" fmla="*/ 719868 w 881647"/>
                    <a:gd name="connsiteY15" fmla="*/ 7357 h 1665093"/>
                    <a:gd name="connsiteX0" fmla="*/ 719868 w 882602"/>
                    <a:gd name="connsiteY0" fmla="*/ 7357 h 1665093"/>
                    <a:gd name="connsiteX1" fmla="*/ 452350 w 882602"/>
                    <a:gd name="connsiteY1" fmla="*/ 186089 h 1665093"/>
                    <a:gd name="connsiteX2" fmla="*/ 240420 w 882602"/>
                    <a:gd name="connsiteY2" fmla="*/ 364069 h 1665093"/>
                    <a:gd name="connsiteX3" fmla="*/ 243618 w 882602"/>
                    <a:gd name="connsiteY3" fmla="*/ 691797 h 1665093"/>
                    <a:gd name="connsiteX4" fmla="*/ 237290 w 882602"/>
                    <a:gd name="connsiteY4" fmla="*/ 1056808 h 1665093"/>
                    <a:gd name="connsiteX5" fmla="*/ 176193 w 882602"/>
                    <a:gd name="connsiteY5" fmla="*/ 1216963 h 1665093"/>
                    <a:gd name="connsiteX6" fmla="*/ 9576 w 882602"/>
                    <a:gd name="connsiteY6" fmla="*/ 1615109 h 1665093"/>
                    <a:gd name="connsiteX7" fmla="*/ 493375 w 882602"/>
                    <a:gd name="connsiteY7" fmla="*/ 1629942 h 1665093"/>
                    <a:gd name="connsiteX8" fmla="*/ 586858 w 882602"/>
                    <a:gd name="connsiteY8" fmla="*/ 1290238 h 1665093"/>
                    <a:gd name="connsiteX9" fmla="*/ 654348 w 882602"/>
                    <a:gd name="connsiteY9" fmla="*/ 1005713 h 1665093"/>
                    <a:gd name="connsiteX10" fmla="*/ 608356 w 882602"/>
                    <a:gd name="connsiteY10" fmla="*/ 682952 h 1665093"/>
                    <a:gd name="connsiteX11" fmla="*/ 591824 w 882602"/>
                    <a:gd name="connsiteY11" fmla="*/ 510345 h 1665093"/>
                    <a:gd name="connsiteX12" fmla="*/ 860021 w 882602"/>
                    <a:gd name="connsiteY12" fmla="*/ 378764 h 1665093"/>
                    <a:gd name="connsiteX13" fmla="*/ 814709 w 882602"/>
                    <a:gd name="connsiteY13" fmla="*/ 113017 h 1665093"/>
                    <a:gd name="connsiteX14" fmla="*/ 720683 w 882602"/>
                    <a:gd name="connsiteY14" fmla="*/ 128733 h 1665093"/>
                    <a:gd name="connsiteX15" fmla="*/ 719868 w 882602"/>
                    <a:gd name="connsiteY15" fmla="*/ 7357 h 1665093"/>
                    <a:gd name="connsiteX0" fmla="*/ 719868 w 882602"/>
                    <a:gd name="connsiteY0" fmla="*/ 7357 h 1665093"/>
                    <a:gd name="connsiteX1" fmla="*/ 452350 w 882602"/>
                    <a:gd name="connsiteY1" fmla="*/ 186089 h 1665093"/>
                    <a:gd name="connsiteX2" fmla="*/ 240420 w 882602"/>
                    <a:gd name="connsiteY2" fmla="*/ 364069 h 1665093"/>
                    <a:gd name="connsiteX3" fmla="*/ 243618 w 882602"/>
                    <a:gd name="connsiteY3" fmla="*/ 691797 h 1665093"/>
                    <a:gd name="connsiteX4" fmla="*/ 237290 w 882602"/>
                    <a:gd name="connsiteY4" fmla="*/ 1056808 h 1665093"/>
                    <a:gd name="connsiteX5" fmla="*/ 176193 w 882602"/>
                    <a:gd name="connsiteY5" fmla="*/ 1216963 h 1665093"/>
                    <a:gd name="connsiteX6" fmla="*/ 9576 w 882602"/>
                    <a:gd name="connsiteY6" fmla="*/ 1615109 h 1665093"/>
                    <a:gd name="connsiteX7" fmla="*/ 493375 w 882602"/>
                    <a:gd name="connsiteY7" fmla="*/ 1629942 h 1665093"/>
                    <a:gd name="connsiteX8" fmla="*/ 586858 w 882602"/>
                    <a:gd name="connsiteY8" fmla="*/ 1290238 h 1665093"/>
                    <a:gd name="connsiteX9" fmla="*/ 654348 w 882602"/>
                    <a:gd name="connsiteY9" fmla="*/ 1005713 h 1665093"/>
                    <a:gd name="connsiteX10" fmla="*/ 608356 w 882602"/>
                    <a:gd name="connsiteY10" fmla="*/ 682952 h 1665093"/>
                    <a:gd name="connsiteX11" fmla="*/ 591824 w 882602"/>
                    <a:gd name="connsiteY11" fmla="*/ 510345 h 1665093"/>
                    <a:gd name="connsiteX12" fmla="*/ 860021 w 882602"/>
                    <a:gd name="connsiteY12" fmla="*/ 378764 h 1665093"/>
                    <a:gd name="connsiteX13" fmla="*/ 814709 w 882602"/>
                    <a:gd name="connsiteY13" fmla="*/ 113017 h 1665093"/>
                    <a:gd name="connsiteX14" fmla="*/ 720683 w 882602"/>
                    <a:gd name="connsiteY14" fmla="*/ 128733 h 1665093"/>
                    <a:gd name="connsiteX15" fmla="*/ 719868 w 882602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654348 w 868043"/>
                    <a:gd name="connsiteY9" fmla="*/ 1005713 h 1665093"/>
                    <a:gd name="connsiteX10" fmla="*/ 608356 w 868043"/>
                    <a:gd name="connsiteY10" fmla="*/ 682952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654348 w 868043"/>
                    <a:gd name="connsiteY9" fmla="*/ 1005713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1627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1627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4008 w 868043"/>
                    <a:gd name="connsiteY8" fmla="*/ 1311670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4008 w 868043"/>
                    <a:gd name="connsiteY8" fmla="*/ 1311670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21754 w 869929"/>
                    <a:gd name="connsiteY0" fmla="*/ 7357 h 1662530"/>
                    <a:gd name="connsiteX1" fmla="*/ 454236 w 869929"/>
                    <a:gd name="connsiteY1" fmla="*/ 186089 h 1662530"/>
                    <a:gd name="connsiteX2" fmla="*/ 242306 w 869929"/>
                    <a:gd name="connsiteY2" fmla="*/ 364069 h 1662530"/>
                    <a:gd name="connsiteX3" fmla="*/ 245504 w 869929"/>
                    <a:gd name="connsiteY3" fmla="*/ 691797 h 1662530"/>
                    <a:gd name="connsiteX4" fmla="*/ 239176 w 869929"/>
                    <a:gd name="connsiteY4" fmla="*/ 1056808 h 1662530"/>
                    <a:gd name="connsiteX5" fmla="*/ 159029 w 869929"/>
                    <a:gd name="connsiteY5" fmla="*/ 1259825 h 1662530"/>
                    <a:gd name="connsiteX6" fmla="*/ 11462 w 869929"/>
                    <a:gd name="connsiteY6" fmla="*/ 1615109 h 1662530"/>
                    <a:gd name="connsiteX7" fmla="*/ 495261 w 869929"/>
                    <a:gd name="connsiteY7" fmla="*/ 1629942 h 1662530"/>
                    <a:gd name="connsiteX8" fmla="*/ 655419 w 869929"/>
                    <a:gd name="connsiteY8" fmla="*/ 1283095 h 1662530"/>
                    <a:gd name="connsiteX9" fmla="*/ 834827 w 869929"/>
                    <a:gd name="connsiteY9" fmla="*/ 965231 h 1662530"/>
                    <a:gd name="connsiteX10" fmla="*/ 791217 w 869929"/>
                    <a:gd name="connsiteY10" fmla="*/ 713908 h 1662530"/>
                    <a:gd name="connsiteX11" fmla="*/ 798498 w 869929"/>
                    <a:gd name="connsiteY11" fmla="*/ 527014 h 1662530"/>
                    <a:gd name="connsiteX12" fmla="*/ 861907 w 869929"/>
                    <a:gd name="connsiteY12" fmla="*/ 378764 h 1662530"/>
                    <a:gd name="connsiteX13" fmla="*/ 816595 w 869929"/>
                    <a:gd name="connsiteY13" fmla="*/ 113017 h 1662530"/>
                    <a:gd name="connsiteX14" fmla="*/ 722569 w 869929"/>
                    <a:gd name="connsiteY14" fmla="*/ 128733 h 1662530"/>
                    <a:gd name="connsiteX15" fmla="*/ 721754 w 869929"/>
                    <a:gd name="connsiteY15" fmla="*/ 7357 h 1662530"/>
                    <a:gd name="connsiteX0" fmla="*/ 721754 w 869929"/>
                    <a:gd name="connsiteY0" fmla="*/ 7357 h 1662530"/>
                    <a:gd name="connsiteX1" fmla="*/ 454236 w 869929"/>
                    <a:gd name="connsiteY1" fmla="*/ 186089 h 1662530"/>
                    <a:gd name="connsiteX2" fmla="*/ 242306 w 869929"/>
                    <a:gd name="connsiteY2" fmla="*/ 364069 h 1662530"/>
                    <a:gd name="connsiteX3" fmla="*/ 245504 w 869929"/>
                    <a:gd name="connsiteY3" fmla="*/ 691797 h 1662530"/>
                    <a:gd name="connsiteX4" fmla="*/ 239176 w 869929"/>
                    <a:gd name="connsiteY4" fmla="*/ 1056808 h 1662530"/>
                    <a:gd name="connsiteX5" fmla="*/ 159029 w 869929"/>
                    <a:gd name="connsiteY5" fmla="*/ 1259825 h 1662530"/>
                    <a:gd name="connsiteX6" fmla="*/ 11462 w 869929"/>
                    <a:gd name="connsiteY6" fmla="*/ 1615109 h 1662530"/>
                    <a:gd name="connsiteX7" fmla="*/ 495261 w 869929"/>
                    <a:gd name="connsiteY7" fmla="*/ 1629942 h 1662530"/>
                    <a:gd name="connsiteX8" fmla="*/ 655419 w 869929"/>
                    <a:gd name="connsiteY8" fmla="*/ 1283095 h 1662530"/>
                    <a:gd name="connsiteX9" fmla="*/ 834827 w 869929"/>
                    <a:gd name="connsiteY9" fmla="*/ 965231 h 1662530"/>
                    <a:gd name="connsiteX10" fmla="*/ 791217 w 869929"/>
                    <a:gd name="connsiteY10" fmla="*/ 713908 h 1662530"/>
                    <a:gd name="connsiteX11" fmla="*/ 798498 w 869929"/>
                    <a:gd name="connsiteY11" fmla="*/ 527014 h 1662530"/>
                    <a:gd name="connsiteX12" fmla="*/ 861907 w 869929"/>
                    <a:gd name="connsiteY12" fmla="*/ 378764 h 1662530"/>
                    <a:gd name="connsiteX13" fmla="*/ 816595 w 869929"/>
                    <a:gd name="connsiteY13" fmla="*/ 113017 h 1662530"/>
                    <a:gd name="connsiteX14" fmla="*/ 722569 w 869929"/>
                    <a:gd name="connsiteY14" fmla="*/ 128733 h 1662530"/>
                    <a:gd name="connsiteX15" fmla="*/ 721754 w 869929"/>
                    <a:gd name="connsiteY15" fmla="*/ 7357 h 1662530"/>
                    <a:gd name="connsiteX0" fmla="*/ 723919 w 872094"/>
                    <a:gd name="connsiteY0" fmla="*/ 7357 h 1662530"/>
                    <a:gd name="connsiteX1" fmla="*/ 456401 w 872094"/>
                    <a:gd name="connsiteY1" fmla="*/ 186089 h 1662530"/>
                    <a:gd name="connsiteX2" fmla="*/ 244471 w 872094"/>
                    <a:gd name="connsiteY2" fmla="*/ 364069 h 1662530"/>
                    <a:gd name="connsiteX3" fmla="*/ 247669 w 872094"/>
                    <a:gd name="connsiteY3" fmla="*/ 691797 h 1662530"/>
                    <a:gd name="connsiteX4" fmla="*/ 241341 w 872094"/>
                    <a:gd name="connsiteY4" fmla="*/ 1056808 h 1662530"/>
                    <a:gd name="connsiteX5" fmla="*/ 161194 w 872094"/>
                    <a:gd name="connsiteY5" fmla="*/ 1259825 h 1662530"/>
                    <a:gd name="connsiteX6" fmla="*/ 13627 w 872094"/>
                    <a:gd name="connsiteY6" fmla="*/ 1615109 h 1662530"/>
                    <a:gd name="connsiteX7" fmla="*/ 537907 w 872094"/>
                    <a:gd name="connsiteY7" fmla="*/ 1629942 h 1662530"/>
                    <a:gd name="connsiteX8" fmla="*/ 657584 w 872094"/>
                    <a:gd name="connsiteY8" fmla="*/ 1283095 h 1662530"/>
                    <a:gd name="connsiteX9" fmla="*/ 836992 w 872094"/>
                    <a:gd name="connsiteY9" fmla="*/ 965231 h 1662530"/>
                    <a:gd name="connsiteX10" fmla="*/ 793382 w 872094"/>
                    <a:gd name="connsiteY10" fmla="*/ 713908 h 1662530"/>
                    <a:gd name="connsiteX11" fmla="*/ 800663 w 872094"/>
                    <a:gd name="connsiteY11" fmla="*/ 527014 h 1662530"/>
                    <a:gd name="connsiteX12" fmla="*/ 864072 w 872094"/>
                    <a:gd name="connsiteY12" fmla="*/ 378764 h 1662530"/>
                    <a:gd name="connsiteX13" fmla="*/ 818760 w 872094"/>
                    <a:gd name="connsiteY13" fmla="*/ 113017 h 1662530"/>
                    <a:gd name="connsiteX14" fmla="*/ 724734 w 872094"/>
                    <a:gd name="connsiteY14" fmla="*/ 128733 h 1662530"/>
                    <a:gd name="connsiteX15" fmla="*/ 723919 w 872094"/>
                    <a:gd name="connsiteY15" fmla="*/ 7357 h 1662530"/>
                    <a:gd name="connsiteX0" fmla="*/ 723919 w 872094"/>
                    <a:gd name="connsiteY0" fmla="*/ 7357 h 1662530"/>
                    <a:gd name="connsiteX1" fmla="*/ 456401 w 872094"/>
                    <a:gd name="connsiteY1" fmla="*/ 186089 h 1662530"/>
                    <a:gd name="connsiteX2" fmla="*/ 244471 w 872094"/>
                    <a:gd name="connsiteY2" fmla="*/ 364069 h 1662530"/>
                    <a:gd name="connsiteX3" fmla="*/ 247669 w 872094"/>
                    <a:gd name="connsiteY3" fmla="*/ 691797 h 1662530"/>
                    <a:gd name="connsiteX4" fmla="*/ 241341 w 872094"/>
                    <a:gd name="connsiteY4" fmla="*/ 1056808 h 1662530"/>
                    <a:gd name="connsiteX5" fmla="*/ 161194 w 872094"/>
                    <a:gd name="connsiteY5" fmla="*/ 1259825 h 1662530"/>
                    <a:gd name="connsiteX6" fmla="*/ 13627 w 872094"/>
                    <a:gd name="connsiteY6" fmla="*/ 1615109 h 1662530"/>
                    <a:gd name="connsiteX7" fmla="*/ 537907 w 872094"/>
                    <a:gd name="connsiteY7" fmla="*/ 1629942 h 1662530"/>
                    <a:gd name="connsiteX8" fmla="*/ 657584 w 872094"/>
                    <a:gd name="connsiteY8" fmla="*/ 1283095 h 1662530"/>
                    <a:gd name="connsiteX9" fmla="*/ 836992 w 872094"/>
                    <a:gd name="connsiteY9" fmla="*/ 965231 h 1662530"/>
                    <a:gd name="connsiteX10" fmla="*/ 793382 w 872094"/>
                    <a:gd name="connsiteY10" fmla="*/ 713908 h 1662530"/>
                    <a:gd name="connsiteX11" fmla="*/ 800663 w 872094"/>
                    <a:gd name="connsiteY11" fmla="*/ 527014 h 1662530"/>
                    <a:gd name="connsiteX12" fmla="*/ 864072 w 872094"/>
                    <a:gd name="connsiteY12" fmla="*/ 378764 h 1662530"/>
                    <a:gd name="connsiteX13" fmla="*/ 818760 w 872094"/>
                    <a:gd name="connsiteY13" fmla="*/ 113017 h 1662530"/>
                    <a:gd name="connsiteX14" fmla="*/ 724734 w 872094"/>
                    <a:gd name="connsiteY14" fmla="*/ 128733 h 1662530"/>
                    <a:gd name="connsiteX15" fmla="*/ 723919 w 872094"/>
                    <a:gd name="connsiteY15" fmla="*/ 7357 h 1662530"/>
                    <a:gd name="connsiteX0" fmla="*/ 723017 w 871192"/>
                    <a:gd name="connsiteY0" fmla="*/ 7357 h 1659724"/>
                    <a:gd name="connsiteX1" fmla="*/ 455499 w 871192"/>
                    <a:gd name="connsiteY1" fmla="*/ 186089 h 1659724"/>
                    <a:gd name="connsiteX2" fmla="*/ 243569 w 871192"/>
                    <a:gd name="connsiteY2" fmla="*/ 364069 h 1659724"/>
                    <a:gd name="connsiteX3" fmla="*/ 246767 w 871192"/>
                    <a:gd name="connsiteY3" fmla="*/ 691797 h 1659724"/>
                    <a:gd name="connsiteX4" fmla="*/ 240439 w 871192"/>
                    <a:gd name="connsiteY4" fmla="*/ 1056808 h 1659724"/>
                    <a:gd name="connsiteX5" fmla="*/ 160292 w 871192"/>
                    <a:gd name="connsiteY5" fmla="*/ 1259825 h 1659724"/>
                    <a:gd name="connsiteX6" fmla="*/ 12725 w 871192"/>
                    <a:gd name="connsiteY6" fmla="*/ 1615109 h 1659724"/>
                    <a:gd name="connsiteX7" fmla="*/ 520337 w 871192"/>
                    <a:gd name="connsiteY7" fmla="*/ 1625180 h 1659724"/>
                    <a:gd name="connsiteX8" fmla="*/ 656682 w 871192"/>
                    <a:gd name="connsiteY8" fmla="*/ 1283095 h 1659724"/>
                    <a:gd name="connsiteX9" fmla="*/ 836090 w 871192"/>
                    <a:gd name="connsiteY9" fmla="*/ 965231 h 1659724"/>
                    <a:gd name="connsiteX10" fmla="*/ 792480 w 871192"/>
                    <a:gd name="connsiteY10" fmla="*/ 713908 h 1659724"/>
                    <a:gd name="connsiteX11" fmla="*/ 799761 w 871192"/>
                    <a:gd name="connsiteY11" fmla="*/ 527014 h 1659724"/>
                    <a:gd name="connsiteX12" fmla="*/ 863170 w 871192"/>
                    <a:gd name="connsiteY12" fmla="*/ 378764 h 1659724"/>
                    <a:gd name="connsiteX13" fmla="*/ 817858 w 871192"/>
                    <a:gd name="connsiteY13" fmla="*/ 113017 h 1659724"/>
                    <a:gd name="connsiteX14" fmla="*/ 723832 w 871192"/>
                    <a:gd name="connsiteY14" fmla="*/ 128733 h 1659724"/>
                    <a:gd name="connsiteX15" fmla="*/ 723017 w 871192"/>
                    <a:gd name="connsiteY15" fmla="*/ 7357 h 1659724"/>
                    <a:gd name="connsiteX0" fmla="*/ 723017 w 870705"/>
                    <a:gd name="connsiteY0" fmla="*/ 7357 h 1659724"/>
                    <a:gd name="connsiteX1" fmla="*/ 455499 w 870705"/>
                    <a:gd name="connsiteY1" fmla="*/ 186089 h 1659724"/>
                    <a:gd name="connsiteX2" fmla="*/ 243569 w 870705"/>
                    <a:gd name="connsiteY2" fmla="*/ 364069 h 1659724"/>
                    <a:gd name="connsiteX3" fmla="*/ 246767 w 870705"/>
                    <a:gd name="connsiteY3" fmla="*/ 691797 h 1659724"/>
                    <a:gd name="connsiteX4" fmla="*/ 240439 w 870705"/>
                    <a:gd name="connsiteY4" fmla="*/ 1056808 h 1659724"/>
                    <a:gd name="connsiteX5" fmla="*/ 160292 w 870705"/>
                    <a:gd name="connsiteY5" fmla="*/ 1259825 h 1659724"/>
                    <a:gd name="connsiteX6" fmla="*/ 12725 w 870705"/>
                    <a:gd name="connsiteY6" fmla="*/ 1615109 h 1659724"/>
                    <a:gd name="connsiteX7" fmla="*/ 520337 w 870705"/>
                    <a:gd name="connsiteY7" fmla="*/ 1625180 h 1659724"/>
                    <a:gd name="connsiteX8" fmla="*/ 656682 w 870705"/>
                    <a:gd name="connsiteY8" fmla="*/ 1283095 h 1659724"/>
                    <a:gd name="connsiteX9" fmla="*/ 836090 w 870705"/>
                    <a:gd name="connsiteY9" fmla="*/ 965231 h 1659724"/>
                    <a:gd name="connsiteX10" fmla="*/ 792480 w 870705"/>
                    <a:gd name="connsiteY10" fmla="*/ 713908 h 1659724"/>
                    <a:gd name="connsiteX11" fmla="*/ 806905 w 870705"/>
                    <a:gd name="connsiteY11" fmla="*/ 534158 h 1659724"/>
                    <a:gd name="connsiteX12" fmla="*/ 863170 w 870705"/>
                    <a:gd name="connsiteY12" fmla="*/ 378764 h 1659724"/>
                    <a:gd name="connsiteX13" fmla="*/ 817858 w 870705"/>
                    <a:gd name="connsiteY13" fmla="*/ 113017 h 1659724"/>
                    <a:gd name="connsiteX14" fmla="*/ 723832 w 870705"/>
                    <a:gd name="connsiteY14" fmla="*/ 128733 h 1659724"/>
                    <a:gd name="connsiteX15" fmla="*/ 723017 w 870705"/>
                    <a:gd name="connsiteY15" fmla="*/ 7357 h 1659724"/>
                    <a:gd name="connsiteX0" fmla="*/ 723017 w 880385"/>
                    <a:gd name="connsiteY0" fmla="*/ 7357 h 1659724"/>
                    <a:gd name="connsiteX1" fmla="*/ 455499 w 880385"/>
                    <a:gd name="connsiteY1" fmla="*/ 186089 h 1659724"/>
                    <a:gd name="connsiteX2" fmla="*/ 243569 w 880385"/>
                    <a:gd name="connsiteY2" fmla="*/ 364069 h 1659724"/>
                    <a:gd name="connsiteX3" fmla="*/ 246767 w 880385"/>
                    <a:gd name="connsiteY3" fmla="*/ 691797 h 1659724"/>
                    <a:gd name="connsiteX4" fmla="*/ 240439 w 880385"/>
                    <a:gd name="connsiteY4" fmla="*/ 1056808 h 1659724"/>
                    <a:gd name="connsiteX5" fmla="*/ 160292 w 880385"/>
                    <a:gd name="connsiteY5" fmla="*/ 1259825 h 1659724"/>
                    <a:gd name="connsiteX6" fmla="*/ 12725 w 880385"/>
                    <a:gd name="connsiteY6" fmla="*/ 1615109 h 1659724"/>
                    <a:gd name="connsiteX7" fmla="*/ 520337 w 880385"/>
                    <a:gd name="connsiteY7" fmla="*/ 1625180 h 1659724"/>
                    <a:gd name="connsiteX8" fmla="*/ 656682 w 880385"/>
                    <a:gd name="connsiteY8" fmla="*/ 1283095 h 1659724"/>
                    <a:gd name="connsiteX9" fmla="*/ 836090 w 880385"/>
                    <a:gd name="connsiteY9" fmla="*/ 965231 h 1659724"/>
                    <a:gd name="connsiteX10" fmla="*/ 792480 w 880385"/>
                    <a:gd name="connsiteY10" fmla="*/ 713908 h 1659724"/>
                    <a:gd name="connsiteX11" fmla="*/ 806905 w 880385"/>
                    <a:gd name="connsiteY11" fmla="*/ 534158 h 1659724"/>
                    <a:gd name="connsiteX12" fmla="*/ 863170 w 880385"/>
                    <a:gd name="connsiteY12" fmla="*/ 378764 h 1659724"/>
                    <a:gd name="connsiteX13" fmla="*/ 817858 w 880385"/>
                    <a:gd name="connsiteY13" fmla="*/ 113017 h 1659724"/>
                    <a:gd name="connsiteX14" fmla="*/ 723832 w 880385"/>
                    <a:gd name="connsiteY14" fmla="*/ 128733 h 1659724"/>
                    <a:gd name="connsiteX15" fmla="*/ 723017 w 880385"/>
                    <a:gd name="connsiteY15" fmla="*/ 7357 h 1659724"/>
                    <a:gd name="connsiteX0" fmla="*/ 723017 w 878975"/>
                    <a:gd name="connsiteY0" fmla="*/ 7357 h 1659724"/>
                    <a:gd name="connsiteX1" fmla="*/ 455499 w 878975"/>
                    <a:gd name="connsiteY1" fmla="*/ 186089 h 1659724"/>
                    <a:gd name="connsiteX2" fmla="*/ 243569 w 878975"/>
                    <a:gd name="connsiteY2" fmla="*/ 364069 h 1659724"/>
                    <a:gd name="connsiteX3" fmla="*/ 246767 w 878975"/>
                    <a:gd name="connsiteY3" fmla="*/ 691797 h 1659724"/>
                    <a:gd name="connsiteX4" fmla="*/ 240439 w 878975"/>
                    <a:gd name="connsiteY4" fmla="*/ 1056808 h 1659724"/>
                    <a:gd name="connsiteX5" fmla="*/ 160292 w 878975"/>
                    <a:gd name="connsiteY5" fmla="*/ 1259825 h 1659724"/>
                    <a:gd name="connsiteX6" fmla="*/ 12725 w 878975"/>
                    <a:gd name="connsiteY6" fmla="*/ 1615109 h 1659724"/>
                    <a:gd name="connsiteX7" fmla="*/ 520337 w 878975"/>
                    <a:gd name="connsiteY7" fmla="*/ 1625180 h 1659724"/>
                    <a:gd name="connsiteX8" fmla="*/ 656682 w 878975"/>
                    <a:gd name="connsiteY8" fmla="*/ 1283095 h 1659724"/>
                    <a:gd name="connsiteX9" fmla="*/ 836090 w 878975"/>
                    <a:gd name="connsiteY9" fmla="*/ 965231 h 1659724"/>
                    <a:gd name="connsiteX10" fmla="*/ 792480 w 878975"/>
                    <a:gd name="connsiteY10" fmla="*/ 713908 h 1659724"/>
                    <a:gd name="connsiteX11" fmla="*/ 806905 w 878975"/>
                    <a:gd name="connsiteY11" fmla="*/ 534158 h 1659724"/>
                    <a:gd name="connsiteX12" fmla="*/ 863170 w 878975"/>
                    <a:gd name="connsiteY12" fmla="*/ 378764 h 1659724"/>
                    <a:gd name="connsiteX13" fmla="*/ 815476 w 878975"/>
                    <a:gd name="connsiteY13" fmla="*/ 117780 h 1659724"/>
                    <a:gd name="connsiteX14" fmla="*/ 723832 w 878975"/>
                    <a:gd name="connsiteY14" fmla="*/ 128733 h 1659724"/>
                    <a:gd name="connsiteX15" fmla="*/ 723017 w 878975"/>
                    <a:gd name="connsiteY15" fmla="*/ 7357 h 1659724"/>
                    <a:gd name="connsiteX0" fmla="*/ 723017 w 878360"/>
                    <a:gd name="connsiteY0" fmla="*/ 7357 h 1659724"/>
                    <a:gd name="connsiteX1" fmla="*/ 455499 w 878360"/>
                    <a:gd name="connsiteY1" fmla="*/ 186089 h 1659724"/>
                    <a:gd name="connsiteX2" fmla="*/ 243569 w 878360"/>
                    <a:gd name="connsiteY2" fmla="*/ 364069 h 1659724"/>
                    <a:gd name="connsiteX3" fmla="*/ 246767 w 878360"/>
                    <a:gd name="connsiteY3" fmla="*/ 691797 h 1659724"/>
                    <a:gd name="connsiteX4" fmla="*/ 240439 w 878360"/>
                    <a:gd name="connsiteY4" fmla="*/ 1056808 h 1659724"/>
                    <a:gd name="connsiteX5" fmla="*/ 160292 w 878360"/>
                    <a:gd name="connsiteY5" fmla="*/ 1259825 h 1659724"/>
                    <a:gd name="connsiteX6" fmla="*/ 12725 w 878360"/>
                    <a:gd name="connsiteY6" fmla="*/ 1615109 h 1659724"/>
                    <a:gd name="connsiteX7" fmla="*/ 520337 w 878360"/>
                    <a:gd name="connsiteY7" fmla="*/ 1625180 h 1659724"/>
                    <a:gd name="connsiteX8" fmla="*/ 656682 w 878360"/>
                    <a:gd name="connsiteY8" fmla="*/ 1283095 h 1659724"/>
                    <a:gd name="connsiteX9" fmla="*/ 836090 w 878360"/>
                    <a:gd name="connsiteY9" fmla="*/ 965231 h 1659724"/>
                    <a:gd name="connsiteX10" fmla="*/ 792480 w 878360"/>
                    <a:gd name="connsiteY10" fmla="*/ 713908 h 1659724"/>
                    <a:gd name="connsiteX11" fmla="*/ 806905 w 878360"/>
                    <a:gd name="connsiteY11" fmla="*/ 534158 h 1659724"/>
                    <a:gd name="connsiteX12" fmla="*/ 863170 w 878360"/>
                    <a:gd name="connsiteY12" fmla="*/ 378764 h 1659724"/>
                    <a:gd name="connsiteX13" fmla="*/ 815476 w 878360"/>
                    <a:gd name="connsiteY13" fmla="*/ 117780 h 1659724"/>
                    <a:gd name="connsiteX14" fmla="*/ 723832 w 878360"/>
                    <a:gd name="connsiteY14" fmla="*/ 128733 h 1659724"/>
                    <a:gd name="connsiteX15" fmla="*/ 723017 w 878360"/>
                    <a:gd name="connsiteY15" fmla="*/ 7357 h 1659724"/>
                    <a:gd name="connsiteX0" fmla="*/ 723017 w 880208"/>
                    <a:gd name="connsiteY0" fmla="*/ 7357 h 1659724"/>
                    <a:gd name="connsiteX1" fmla="*/ 455499 w 880208"/>
                    <a:gd name="connsiteY1" fmla="*/ 186089 h 1659724"/>
                    <a:gd name="connsiteX2" fmla="*/ 243569 w 880208"/>
                    <a:gd name="connsiteY2" fmla="*/ 364069 h 1659724"/>
                    <a:gd name="connsiteX3" fmla="*/ 246767 w 880208"/>
                    <a:gd name="connsiteY3" fmla="*/ 691797 h 1659724"/>
                    <a:gd name="connsiteX4" fmla="*/ 240439 w 880208"/>
                    <a:gd name="connsiteY4" fmla="*/ 1056808 h 1659724"/>
                    <a:gd name="connsiteX5" fmla="*/ 160292 w 880208"/>
                    <a:gd name="connsiteY5" fmla="*/ 1259825 h 1659724"/>
                    <a:gd name="connsiteX6" fmla="*/ 12725 w 880208"/>
                    <a:gd name="connsiteY6" fmla="*/ 1615109 h 1659724"/>
                    <a:gd name="connsiteX7" fmla="*/ 520337 w 880208"/>
                    <a:gd name="connsiteY7" fmla="*/ 1625180 h 1659724"/>
                    <a:gd name="connsiteX8" fmla="*/ 656682 w 880208"/>
                    <a:gd name="connsiteY8" fmla="*/ 1283095 h 1659724"/>
                    <a:gd name="connsiteX9" fmla="*/ 836090 w 880208"/>
                    <a:gd name="connsiteY9" fmla="*/ 965231 h 1659724"/>
                    <a:gd name="connsiteX10" fmla="*/ 792480 w 880208"/>
                    <a:gd name="connsiteY10" fmla="*/ 713908 h 1659724"/>
                    <a:gd name="connsiteX11" fmla="*/ 806905 w 880208"/>
                    <a:gd name="connsiteY11" fmla="*/ 534158 h 1659724"/>
                    <a:gd name="connsiteX12" fmla="*/ 863170 w 880208"/>
                    <a:gd name="connsiteY12" fmla="*/ 378764 h 1659724"/>
                    <a:gd name="connsiteX13" fmla="*/ 815476 w 880208"/>
                    <a:gd name="connsiteY13" fmla="*/ 117780 h 1659724"/>
                    <a:gd name="connsiteX14" fmla="*/ 723832 w 880208"/>
                    <a:gd name="connsiteY14" fmla="*/ 128733 h 1659724"/>
                    <a:gd name="connsiteX15" fmla="*/ 723017 w 880208"/>
                    <a:gd name="connsiteY15" fmla="*/ 7357 h 1659724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653 h 1650639"/>
                    <a:gd name="connsiteX1" fmla="*/ 462642 w 880208"/>
                    <a:gd name="connsiteY1" fmla="*/ 184148 h 1650639"/>
                    <a:gd name="connsiteX2" fmla="*/ 243569 w 880208"/>
                    <a:gd name="connsiteY2" fmla="*/ 354984 h 1650639"/>
                    <a:gd name="connsiteX3" fmla="*/ 246767 w 880208"/>
                    <a:gd name="connsiteY3" fmla="*/ 682712 h 1650639"/>
                    <a:gd name="connsiteX4" fmla="*/ 240439 w 880208"/>
                    <a:gd name="connsiteY4" fmla="*/ 1047723 h 1650639"/>
                    <a:gd name="connsiteX5" fmla="*/ 160292 w 880208"/>
                    <a:gd name="connsiteY5" fmla="*/ 1250740 h 1650639"/>
                    <a:gd name="connsiteX6" fmla="*/ 12725 w 880208"/>
                    <a:gd name="connsiteY6" fmla="*/ 1606024 h 1650639"/>
                    <a:gd name="connsiteX7" fmla="*/ 520337 w 880208"/>
                    <a:gd name="connsiteY7" fmla="*/ 1616095 h 1650639"/>
                    <a:gd name="connsiteX8" fmla="*/ 656682 w 880208"/>
                    <a:gd name="connsiteY8" fmla="*/ 1274010 h 1650639"/>
                    <a:gd name="connsiteX9" fmla="*/ 836090 w 880208"/>
                    <a:gd name="connsiteY9" fmla="*/ 956146 h 1650639"/>
                    <a:gd name="connsiteX10" fmla="*/ 792480 w 880208"/>
                    <a:gd name="connsiteY10" fmla="*/ 704823 h 1650639"/>
                    <a:gd name="connsiteX11" fmla="*/ 806905 w 880208"/>
                    <a:gd name="connsiteY11" fmla="*/ 525073 h 1650639"/>
                    <a:gd name="connsiteX12" fmla="*/ 863170 w 880208"/>
                    <a:gd name="connsiteY12" fmla="*/ 369679 h 1650639"/>
                    <a:gd name="connsiteX13" fmla="*/ 815476 w 880208"/>
                    <a:gd name="connsiteY13" fmla="*/ 108695 h 1650639"/>
                    <a:gd name="connsiteX14" fmla="*/ 723832 w 880208"/>
                    <a:gd name="connsiteY14" fmla="*/ 119648 h 1650639"/>
                    <a:gd name="connsiteX15" fmla="*/ 715873 w 880208"/>
                    <a:gd name="connsiteY15" fmla="*/ 653 h 1650639"/>
                    <a:gd name="connsiteX0" fmla="*/ 689680 w 880208"/>
                    <a:gd name="connsiteY0" fmla="*/ 839 h 1631775"/>
                    <a:gd name="connsiteX1" fmla="*/ 462642 w 880208"/>
                    <a:gd name="connsiteY1" fmla="*/ 165284 h 1631775"/>
                    <a:gd name="connsiteX2" fmla="*/ 243569 w 880208"/>
                    <a:gd name="connsiteY2" fmla="*/ 336120 h 1631775"/>
                    <a:gd name="connsiteX3" fmla="*/ 246767 w 880208"/>
                    <a:gd name="connsiteY3" fmla="*/ 663848 h 1631775"/>
                    <a:gd name="connsiteX4" fmla="*/ 240439 w 880208"/>
                    <a:gd name="connsiteY4" fmla="*/ 1028859 h 1631775"/>
                    <a:gd name="connsiteX5" fmla="*/ 160292 w 880208"/>
                    <a:gd name="connsiteY5" fmla="*/ 1231876 h 1631775"/>
                    <a:gd name="connsiteX6" fmla="*/ 12725 w 880208"/>
                    <a:gd name="connsiteY6" fmla="*/ 1587160 h 1631775"/>
                    <a:gd name="connsiteX7" fmla="*/ 520337 w 880208"/>
                    <a:gd name="connsiteY7" fmla="*/ 1597231 h 1631775"/>
                    <a:gd name="connsiteX8" fmla="*/ 656682 w 880208"/>
                    <a:gd name="connsiteY8" fmla="*/ 1255146 h 1631775"/>
                    <a:gd name="connsiteX9" fmla="*/ 836090 w 880208"/>
                    <a:gd name="connsiteY9" fmla="*/ 937282 h 1631775"/>
                    <a:gd name="connsiteX10" fmla="*/ 792480 w 880208"/>
                    <a:gd name="connsiteY10" fmla="*/ 685959 h 1631775"/>
                    <a:gd name="connsiteX11" fmla="*/ 806905 w 880208"/>
                    <a:gd name="connsiteY11" fmla="*/ 506209 h 1631775"/>
                    <a:gd name="connsiteX12" fmla="*/ 863170 w 880208"/>
                    <a:gd name="connsiteY12" fmla="*/ 350815 h 1631775"/>
                    <a:gd name="connsiteX13" fmla="*/ 815476 w 880208"/>
                    <a:gd name="connsiteY13" fmla="*/ 89831 h 1631775"/>
                    <a:gd name="connsiteX14" fmla="*/ 723832 w 880208"/>
                    <a:gd name="connsiteY14" fmla="*/ 100784 h 1631775"/>
                    <a:gd name="connsiteX15" fmla="*/ 689680 w 880208"/>
                    <a:gd name="connsiteY15" fmla="*/ 839 h 1631775"/>
                    <a:gd name="connsiteX0" fmla="*/ 689680 w 880208"/>
                    <a:gd name="connsiteY0" fmla="*/ 839 h 1631775"/>
                    <a:gd name="connsiteX1" fmla="*/ 462642 w 880208"/>
                    <a:gd name="connsiteY1" fmla="*/ 165284 h 1631775"/>
                    <a:gd name="connsiteX2" fmla="*/ 257857 w 880208"/>
                    <a:gd name="connsiteY2" fmla="*/ 338502 h 1631775"/>
                    <a:gd name="connsiteX3" fmla="*/ 246767 w 880208"/>
                    <a:gd name="connsiteY3" fmla="*/ 663848 h 1631775"/>
                    <a:gd name="connsiteX4" fmla="*/ 240439 w 880208"/>
                    <a:gd name="connsiteY4" fmla="*/ 1028859 h 1631775"/>
                    <a:gd name="connsiteX5" fmla="*/ 160292 w 880208"/>
                    <a:gd name="connsiteY5" fmla="*/ 1231876 h 1631775"/>
                    <a:gd name="connsiteX6" fmla="*/ 12725 w 880208"/>
                    <a:gd name="connsiteY6" fmla="*/ 1587160 h 1631775"/>
                    <a:gd name="connsiteX7" fmla="*/ 520337 w 880208"/>
                    <a:gd name="connsiteY7" fmla="*/ 1597231 h 1631775"/>
                    <a:gd name="connsiteX8" fmla="*/ 656682 w 880208"/>
                    <a:gd name="connsiteY8" fmla="*/ 1255146 h 1631775"/>
                    <a:gd name="connsiteX9" fmla="*/ 836090 w 880208"/>
                    <a:gd name="connsiteY9" fmla="*/ 937282 h 1631775"/>
                    <a:gd name="connsiteX10" fmla="*/ 792480 w 880208"/>
                    <a:gd name="connsiteY10" fmla="*/ 685959 h 1631775"/>
                    <a:gd name="connsiteX11" fmla="*/ 806905 w 880208"/>
                    <a:gd name="connsiteY11" fmla="*/ 506209 h 1631775"/>
                    <a:gd name="connsiteX12" fmla="*/ 863170 w 880208"/>
                    <a:gd name="connsiteY12" fmla="*/ 350815 h 1631775"/>
                    <a:gd name="connsiteX13" fmla="*/ 815476 w 880208"/>
                    <a:gd name="connsiteY13" fmla="*/ 89831 h 1631775"/>
                    <a:gd name="connsiteX14" fmla="*/ 723832 w 880208"/>
                    <a:gd name="connsiteY14" fmla="*/ 100784 h 1631775"/>
                    <a:gd name="connsiteX15" fmla="*/ 689680 w 880208"/>
                    <a:gd name="connsiteY15" fmla="*/ 839 h 1631775"/>
                    <a:gd name="connsiteX0" fmla="*/ 689680 w 880208"/>
                    <a:gd name="connsiteY0" fmla="*/ 839 h 1631775"/>
                    <a:gd name="connsiteX1" fmla="*/ 462642 w 880208"/>
                    <a:gd name="connsiteY1" fmla="*/ 165284 h 1631775"/>
                    <a:gd name="connsiteX2" fmla="*/ 257857 w 880208"/>
                    <a:gd name="connsiteY2" fmla="*/ 338502 h 1631775"/>
                    <a:gd name="connsiteX3" fmla="*/ 256292 w 880208"/>
                    <a:gd name="connsiteY3" fmla="*/ 659085 h 1631775"/>
                    <a:gd name="connsiteX4" fmla="*/ 240439 w 880208"/>
                    <a:gd name="connsiteY4" fmla="*/ 1028859 h 1631775"/>
                    <a:gd name="connsiteX5" fmla="*/ 160292 w 880208"/>
                    <a:gd name="connsiteY5" fmla="*/ 1231876 h 1631775"/>
                    <a:gd name="connsiteX6" fmla="*/ 12725 w 880208"/>
                    <a:gd name="connsiteY6" fmla="*/ 1587160 h 1631775"/>
                    <a:gd name="connsiteX7" fmla="*/ 520337 w 880208"/>
                    <a:gd name="connsiteY7" fmla="*/ 1597231 h 1631775"/>
                    <a:gd name="connsiteX8" fmla="*/ 656682 w 880208"/>
                    <a:gd name="connsiteY8" fmla="*/ 1255146 h 1631775"/>
                    <a:gd name="connsiteX9" fmla="*/ 836090 w 880208"/>
                    <a:gd name="connsiteY9" fmla="*/ 937282 h 1631775"/>
                    <a:gd name="connsiteX10" fmla="*/ 792480 w 880208"/>
                    <a:gd name="connsiteY10" fmla="*/ 685959 h 1631775"/>
                    <a:gd name="connsiteX11" fmla="*/ 806905 w 880208"/>
                    <a:gd name="connsiteY11" fmla="*/ 506209 h 1631775"/>
                    <a:gd name="connsiteX12" fmla="*/ 863170 w 880208"/>
                    <a:gd name="connsiteY12" fmla="*/ 350815 h 1631775"/>
                    <a:gd name="connsiteX13" fmla="*/ 815476 w 880208"/>
                    <a:gd name="connsiteY13" fmla="*/ 89831 h 1631775"/>
                    <a:gd name="connsiteX14" fmla="*/ 723832 w 880208"/>
                    <a:gd name="connsiteY14" fmla="*/ 100784 h 1631775"/>
                    <a:gd name="connsiteX15" fmla="*/ 689680 w 880208"/>
                    <a:gd name="connsiteY15" fmla="*/ 839 h 1631775"/>
                    <a:gd name="connsiteX0" fmla="*/ 689680 w 876398"/>
                    <a:gd name="connsiteY0" fmla="*/ 5412 h 1636348"/>
                    <a:gd name="connsiteX1" fmla="*/ 462642 w 876398"/>
                    <a:gd name="connsiteY1" fmla="*/ 169857 h 1636348"/>
                    <a:gd name="connsiteX2" fmla="*/ 257857 w 876398"/>
                    <a:gd name="connsiteY2" fmla="*/ 343075 h 1636348"/>
                    <a:gd name="connsiteX3" fmla="*/ 256292 w 876398"/>
                    <a:gd name="connsiteY3" fmla="*/ 663658 h 1636348"/>
                    <a:gd name="connsiteX4" fmla="*/ 240439 w 876398"/>
                    <a:gd name="connsiteY4" fmla="*/ 1033432 h 1636348"/>
                    <a:gd name="connsiteX5" fmla="*/ 160292 w 876398"/>
                    <a:gd name="connsiteY5" fmla="*/ 1236449 h 1636348"/>
                    <a:gd name="connsiteX6" fmla="*/ 12725 w 876398"/>
                    <a:gd name="connsiteY6" fmla="*/ 1591733 h 1636348"/>
                    <a:gd name="connsiteX7" fmla="*/ 520337 w 876398"/>
                    <a:gd name="connsiteY7" fmla="*/ 1601804 h 1636348"/>
                    <a:gd name="connsiteX8" fmla="*/ 656682 w 876398"/>
                    <a:gd name="connsiteY8" fmla="*/ 1259719 h 1636348"/>
                    <a:gd name="connsiteX9" fmla="*/ 836090 w 876398"/>
                    <a:gd name="connsiteY9" fmla="*/ 941855 h 1636348"/>
                    <a:gd name="connsiteX10" fmla="*/ 792480 w 876398"/>
                    <a:gd name="connsiteY10" fmla="*/ 690532 h 1636348"/>
                    <a:gd name="connsiteX11" fmla="*/ 806905 w 876398"/>
                    <a:gd name="connsiteY11" fmla="*/ 510782 h 1636348"/>
                    <a:gd name="connsiteX12" fmla="*/ 863170 w 876398"/>
                    <a:gd name="connsiteY12" fmla="*/ 355388 h 1636348"/>
                    <a:gd name="connsiteX13" fmla="*/ 815476 w 876398"/>
                    <a:gd name="connsiteY13" fmla="*/ 94404 h 1636348"/>
                    <a:gd name="connsiteX14" fmla="*/ 278538 w 876398"/>
                    <a:gd name="connsiteY14" fmla="*/ 379201 h 1636348"/>
                    <a:gd name="connsiteX15" fmla="*/ 689680 w 876398"/>
                    <a:gd name="connsiteY15" fmla="*/ 5412 h 1636348"/>
                    <a:gd name="connsiteX0" fmla="*/ 689680 w 876398"/>
                    <a:gd name="connsiteY0" fmla="*/ 5412 h 1636348"/>
                    <a:gd name="connsiteX1" fmla="*/ 462642 w 876398"/>
                    <a:gd name="connsiteY1" fmla="*/ 169857 h 1636348"/>
                    <a:gd name="connsiteX2" fmla="*/ 257857 w 876398"/>
                    <a:gd name="connsiteY2" fmla="*/ 343075 h 1636348"/>
                    <a:gd name="connsiteX3" fmla="*/ 256292 w 876398"/>
                    <a:gd name="connsiteY3" fmla="*/ 663658 h 1636348"/>
                    <a:gd name="connsiteX4" fmla="*/ 240439 w 876398"/>
                    <a:gd name="connsiteY4" fmla="*/ 1033432 h 1636348"/>
                    <a:gd name="connsiteX5" fmla="*/ 160292 w 876398"/>
                    <a:gd name="connsiteY5" fmla="*/ 1236449 h 1636348"/>
                    <a:gd name="connsiteX6" fmla="*/ 12725 w 876398"/>
                    <a:gd name="connsiteY6" fmla="*/ 1591733 h 1636348"/>
                    <a:gd name="connsiteX7" fmla="*/ 520337 w 876398"/>
                    <a:gd name="connsiteY7" fmla="*/ 1601804 h 1636348"/>
                    <a:gd name="connsiteX8" fmla="*/ 656682 w 876398"/>
                    <a:gd name="connsiteY8" fmla="*/ 1259719 h 1636348"/>
                    <a:gd name="connsiteX9" fmla="*/ 836090 w 876398"/>
                    <a:gd name="connsiteY9" fmla="*/ 941855 h 1636348"/>
                    <a:gd name="connsiteX10" fmla="*/ 792480 w 876398"/>
                    <a:gd name="connsiteY10" fmla="*/ 690532 h 1636348"/>
                    <a:gd name="connsiteX11" fmla="*/ 806905 w 876398"/>
                    <a:gd name="connsiteY11" fmla="*/ 510782 h 1636348"/>
                    <a:gd name="connsiteX12" fmla="*/ 863170 w 876398"/>
                    <a:gd name="connsiteY12" fmla="*/ 355388 h 1636348"/>
                    <a:gd name="connsiteX13" fmla="*/ 815476 w 876398"/>
                    <a:gd name="connsiteY13" fmla="*/ 94404 h 1636348"/>
                    <a:gd name="connsiteX14" fmla="*/ 363311 w 876398"/>
                    <a:gd name="connsiteY14" fmla="*/ 328877 h 1636348"/>
                    <a:gd name="connsiteX15" fmla="*/ 278538 w 876398"/>
                    <a:gd name="connsiteY15" fmla="*/ 379201 h 1636348"/>
                    <a:gd name="connsiteX16" fmla="*/ 689680 w 876398"/>
                    <a:gd name="connsiteY16" fmla="*/ 5412 h 1636348"/>
                    <a:gd name="connsiteX0" fmla="*/ 689680 w 876398"/>
                    <a:gd name="connsiteY0" fmla="*/ 5412 h 1636348"/>
                    <a:gd name="connsiteX1" fmla="*/ 462642 w 876398"/>
                    <a:gd name="connsiteY1" fmla="*/ 169857 h 1636348"/>
                    <a:gd name="connsiteX2" fmla="*/ 257857 w 876398"/>
                    <a:gd name="connsiteY2" fmla="*/ 343075 h 1636348"/>
                    <a:gd name="connsiteX3" fmla="*/ 256292 w 876398"/>
                    <a:gd name="connsiteY3" fmla="*/ 663658 h 1636348"/>
                    <a:gd name="connsiteX4" fmla="*/ 240439 w 876398"/>
                    <a:gd name="connsiteY4" fmla="*/ 1033432 h 1636348"/>
                    <a:gd name="connsiteX5" fmla="*/ 160292 w 876398"/>
                    <a:gd name="connsiteY5" fmla="*/ 1236449 h 1636348"/>
                    <a:gd name="connsiteX6" fmla="*/ 12725 w 876398"/>
                    <a:gd name="connsiteY6" fmla="*/ 1591733 h 1636348"/>
                    <a:gd name="connsiteX7" fmla="*/ 520337 w 876398"/>
                    <a:gd name="connsiteY7" fmla="*/ 1601804 h 1636348"/>
                    <a:gd name="connsiteX8" fmla="*/ 656682 w 876398"/>
                    <a:gd name="connsiteY8" fmla="*/ 1259719 h 1636348"/>
                    <a:gd name="connsiteX9" fmla="*/ 836090 w 876398"/>
                    <a:gd name="connsiteY9" fmla="*/ 941855 h 1636348"/>
                    <a:gd name="connsiteX10" fmla="*/ 792480 w 876398"/>
                    <a:gd name="connsiteY10" fmla="*/ 690532 h 1636348"/>
                    <a:gd name="connsiteX11" fmla="*/ 806905 w 876398"/>
                    <a:gd name="connsiteY11" fmla="*/ 510782 h 1636348"/>
                    <a:gd name="connsiteX12" fmla="*/ 863170 w 876398"/>
                    <a:gd name="connsiteY12" fmla="*/ 355388 h 1636348"/>
                    <a:gd name="connsiteX13" fmla="*/ 815476 w 876398"/>
                    <a:gd name="connsiteY13" fmla="*/ 94404 h 1636348"/>
                    <a:gd name="connsiteX14" fmla="*/ 363311 w 876398"/>
                    <a:gd name="connsiteY14" fmla="*/ 328877 h 1636348"/>
                    <a:gd name="connsiteX15" fmla="*/ 441892 w 876398"/>
                    <a:gd name="connsiteY15" fmla="*/ 281252 h 1636348"/>
                    <a:gd name="connsiteX16" fmla="*/ 278538 w 876398"/>
                    <a:gd name="connsiteY16" fmla="*/ 379201 h 1636348"/>
                    <a:gd name="connsiteX17" fmla="*/ 689680 w 876398"/>
                    <a:gd name="connsiteY17" fmla="*/ 5412 h 1636348"/>
                    <a:gd name="connsiteX0" fmla="*/ 689680 w 876398"/>
                    <a:gd name="connsiteY0" fmla="*/ 5412 h 1636348"/>
                    <a:gd name="connsiteX1" fmla="*/ 462642 w 876398"/>
                    <a:gd name="connsiteY1" fmla="*/ 169857 h 1636348"/>
                    <a:gd name="connsiteX2" fmla="*/ 257857 w 876398"/>
                    <a:gd name="connsiteY2" fmla="*/ 343075 h 1636348"/>
                    <a:gd name="connsiteX3" fmla="*/ 256292 w 876398"/>
                    <a:gd name="connsiteY3" fmla="*/ 663658 h 1636348"/>
                    <a:gd name="connsiteX4" fmla="*/ 240439 w 876398"/>
                    <a:gd name="connsiteY4" fmla="*/ 1033432 h 1636348"/>
                    <a:gd name="connsiteX5" fmla="*/ 160292 w 876398"/>
                    <a:gd name="connsiteY5" fmla="*/ 1236449 h 1636348"/>
                    <a:gd name="connsiteX6" fmla="*/ 12725 w 876398"/>
                    <a:gd name="connsiteY6" fmla="*/ 1591733 h 1636348"/>
                    <a:gd name="connsiteX7" fmla="*/ 520337 w 876398"/>
                    <a:gd name="connsiteY7" fmla="*/ 1601804 h 1636348"/>
                    <a:gd name="connsiteX8" fmla="*/ 656682 w 876398"/>
                    <a:gd name="connsiteY8" fmla="*/ 1259719 h 1636348"/>
                    <a:gd name="connsiteX9" fmla="*/ 836090 w 876398"/>
                    <a:gd name="connsiteY9" fmla="*/ 941855 h 1636348"/>
                    <a:gd name="connsiteX10" fmla="*/ 792480 w 876398"/>
                    <a:gd name="connsiteY10" fmla="*/ 690532 h 1636348"/>
                    <a:gd name="connsiteX11" fmla="*/ 806905 w 876398"/>
                    <a:gd name="connsiteY11" fmla="*/ 510782 h 1636348"/>
                    <a:gd name="connsiteX12" fmla="*/ 863170 w 876398"/>
                    <a:gd name="connsiteY12" fmla="*/ 355388 h 1636348"/>
                    <a:gd name="connsiteX13" fmla="*/ 815476 w 876398"/>
                    <a:gd name="connsiteY13" fmla="*/ 94404 h 1636348"/>
                    <a:gd name="connsiteX14" fmla="*/ 363311 w 876398"/>
                    <a:gd name="connsiteY14" fmla="*/ 328877 h 1636348"/>
                    <a:gd name="connsiteX15" fmla="*/ 301398 w 876398"/>
                    <a:gd name="connsiteY15" fmla="*/ 614627 h 1636348"/>
                    <a:gd name="connsiteX16" fmla="*/ 278538 w 876398"/>
                    <a:gd name="connsiteY16" fmla="*/ 379201 h 1636348"/>
                    <a:gd name="connsiteX17" fmla="*/ 689680 w 876398"/>
                    <a:gd name="connsiteY17" fmla="*/ 5412 h 1636348"/>
                    <a:gd name="connsiteX0" fmla="*/ 689680 w 873535"/>
                    <a:gd name="connsiteY0" fmla="*/ 5412 h 1636348"/>
                    <a:gd name="connsiteX1" fmla="*/ 462642 w 873535"/>
                    <a:gd name="connsiteY1" fmla="*/ 169857 h 1636348"/>
                    <a:gd name="connsiteX2" fmla="*/ 257857 w 873535"/>
                    <a:gd name="connsiteY2" fmla="*/ 343075 h 1636348"/>
                    <a:gd name="connsiteX3" fmla="*/ 256292 w 873535"/>
                    <a:gd name="connsiteY3" fmla="*/ 663658 h 1636348"/>
                    <a:gd name="connsiteX4" fmla="*/ 240439 w 873535"/>
                    <a:gd name="connsiteY4" fmla="*/ 1033432 h 1636348"/>
                    <a:gd name="connsiteX5" fmla="*/ 160292 w 873535"/>
                    <a:gd name="connsiteY5" fmla="*/ 1236449 h 1636348"/>
                    <a:gd name="connsiteX6" fmla="*/ 12725 w 873535"/>
                    <a:gd name="connsiteY6" fmla="*/ 1591733 h 1636348"/>
                    <a:gd name="connsiteX7" fmla="*/ 520337 w 873535"/>
                    <a:gd name="connsiteY7" fmla="*/ 1601804 h 1636348"/>
                    <a:gd name="connsiteX8" fmla="*/ 656682 w 873535"/>
                    <a:gd name="connsiteY8" fmla="*/ 1259719 h 1636348"/>
                    <a:gd name="connsiteX9" fmla="*/ 836090 w 873535"/>
                    <a:gd name="connsiteY9" fmla="*/ 941855 h 1636348"/>
                    <a:gd name="connsiteX10" fmla="*/ 792480 w 873535"/>
                    <a:gd name="connsiteY10" fmla="*/ 690532 h 1636348"/>
                    <a:gd name="connsiteX11" fmla="*/ 806905 w 873535"/>
                    <a:gd name="connsiteY11" fmla="*/ 510782 h 1636348"/>
                    <a:gd name="connsiteX12" fmla="*/ 863170 w 873535"/>
                    <a:gd name="connsiteY12" fmla="*/ 355388 h 1636348"/>
                    <a:gd name="connsiteX13" fmla="*/ 815476 w 873535"/>
                    <a:gd name="connsiteY13" fmla="*/ 94404 h 1636348"/>
                    <a:gd name="connsiteX14" fmla="*/ 325211 w 873535"/>
                    <a:gd name="connsiteY14" fmla="*/ 364596 h 1636348"/>
                    <a:gd name="connsiteX15" fmla="*/ 301398 w 873535"/>
                    <a:gd name="connsiteY15" fmla="*/ 614627 h 1636348"/>
                    <a:gd name="connsiteX16" fmla="*/ 278538 w 873535"/>
                    <a:gd name="connsiteY16" fmla="*/ 379201 h 1636348"/>
                    <a:gd name="connsiteX17" fmla="*/ 689680 w 873535"/>
                    <a:gd name="connsiteY17" fmla="*/ 5412 h 1636348"/>
                    <a:gd name="connsiteX0" fmla="*/ 689680 w 873535"/>
                    <a:gd name="connsiteY0" fmla="*/ 5412 h 1636348"/>
                    <a:gd name="connsiteX1" fmla="*/ 462642 w 873535"/>
                    <a:gd name="connsiteY1" fmla="*/ 169857 h 1636348"/>
                    <a:gd name="connsiteX2" fmla="*/ 257857 w 873535"/>
                    <a:gd name="connsiteY2" fmla="*/ 343075 h 1636348"/>
                    <a:gd name="connsiteX3" fmla="*/ 256292 w 873535"/>
                    <a:gd name="connsiteY3" fmla="*/ 663658 h 1636348"/>
                    <a:gd name="connsiteX4" fmla="*/ 240439 w 873535"/>
                    <a:gd name="connsiteY4" fmla="*/ 1033432 h 1636348"/>
                    <a:gd name="connsiteX5" fmla="*/ 160292 w 873535"/>
                    <a:gd name="connsiteY5" fmla="*/ 1236449 h 1636348"/>
                    <a:gd name="connsiteX6" fmla="*/ 12725 w 873535"/>
                    <a:gd name="connsiteY6" fmla="*/ 1591733 h 1636348"/>
                    <a:gd name="connsiteX7" fmla="*/ 520337 w 873535"/>
                    <a:gd name="connsiteY7" fmla="*/ 1601804 h 1636348"/>
                    <a:gd name="connsiteX8" fmla="*/ 656682 w 873535"/>
                    <a:gd name="connsiteY8" fmla="*/ 1259719 h 1636348"/>
                    <a:gd name="connsiteX9" fmla="*/ 836090 w 873535"/>
                    <a:gd name="connsiteY9" fmla="*/ 941855 h 1636348"/>
                    <a:gd name="connsiteX10" fmla="*/ 792480 w 873535"/>
                    <a:gd name="connsiteY10" fmla="*/ 690532 h 1636348"/>
                    <a:gd name="connsiteX11" fmla="*/ 806905 w 873535"/>
                    <a:gd name="connsiteY11" fmla="*/ 510782 h 1636348"/>
                    <a:gd name="connsiteX12" fmla="*/ 863170 w 873535"/>
                    <a:gd name="connsiteY12" fmla="*/ 355388 h 1636348"/>
                    <a:gd name="connsiteX13" fmla="*/ 815476 w 873535"/>
                    <a:gd name="connsiteY13" fmla="*/ 94404 h 1636348"/>
                    <a:gd name="connsiteX14" fmla="*/ 325211 w 873535"/>
                    <a:gd name="connsiteY14" fmla="*/ 364596 h 1636348"/>
                    <a:gd name="connsiteX15" fmla="*/ 301398 w 873535"/>
                    <a:gd name="connsiteY15" fmla="*/ 614627 h 1636348"/>
                    <a:gd name="connsiteX16" fmla="*/ 278538 w 873535"/>
                    <a:gd name="connsiteY16" fmla="*/ 379201 h 1636348"/>
                    <a:gd name="connsiteX17" fmla="*/ 689680 w 873535"/>
                    <a:gd name="connsiteY17" fmla="*/ 5412 h 1636348"/>
                    <a:gd name="connsiteX0" fmla="*/ 689680 w 866295"/>
                    <a:gd name="connsiteY0" fmla="*/ 5412 h 1636348"/>
                    <a:gd name="connsiteX1" fmla="*/ 462642 w 866295"/>
                    <a:gd name="connsiteY1" fmla="*/ 169857 h 1636348"/>
                    <a:gd name="connsiteX2" fmla="*/ 257857 w 866295"/>
                    <a:gd name="connsiteY2" fmla="*/ 343075 h 1636348"/>
                    <a:gd name="connsiteX3" fmla="*/ 256292 w 866295"/>
                    <a:gd name="connsiteY3" fmla="*/ 663658 h 1636348"/>
                    <a:gd name="connsiteX4" fmla="*/ 240439 w 866295"/>
                    <a:gd name="connsiteY4" fmla="*/ 1033432 h 1636348"/>
                    <a:gd name="connsiteX5" fmla="*/ 160292 w 866295"/>
                    <a:gd name="connsiteY5" fmla="*/ 1236449 h 1636348"/>
                    <a:gd name="connsiteX6" fmla="*/ 12725 w 866295"/>
                    <a:gd name="connsiteY6" fmla="*/ 1591733 h 1636348"/>
                    <a:gd name="connsiteX7" fmla="*/ 520337 w 866295"/>
                    <a:gd name="connsiteY7" fmla="*/ 1601804 h 1636348"/>
                    <a:gd name="connsiteX8" fmla="*/ 656682 w 866295"/>
                    <a:gd name="connsiteY8" fmla="*/ 1259719 h 1636348"/>
                    <a:gd name="connsiteX9" fmla="*/ 836090 w 866295"/>
                    <a:gd name="connsiteY9" fmla="*/ 941855 h 1636348"/>
                    <a:gd name="connsiteX10" fmla="*/ 792480 w 866295"/>
                    <a:gd name="connsiteY10" fmla="*/ 690532 h 1636348"/>
                    <a:gd name="connsiteX11" fmla="*/ 806905 w 866295"/>
                    <a:gd name="connsiteY11" fmla="*/ 510782 h 1636348"/>
                    <a:gd name="connsiteX12" fmla="*/ 863170 w 866295"/>
                    <a:gd name="connsiteY12" fmla="*/ 355388 h 1636348"/>
                    <a:gd name="connsiteX13" fmla="*/ 701176 w 866295"/>
                    <a:gd name="connsiteY13" fmla="*/ 25347 h 1636348"/>
                    <a:gd name="connsiteX14" fmla="*/ 325211 w 866295"/>
                    <a:gd name="connsiteY14" fmla="*/ 364596 h 1636348"/>
                    <a:gd name="connsiteX15" fmla="*/ 301398 w 866295"/>
                    <a:gd name="connsiteY15" fmla="*/ 614627 h 1636348"/>
                    <a:gd name="connsiteX16" fmla="*/ 278538 w 866295"/>
                    <a:gd name="connsiteY16" fmla="*/ 379201 h 1636348"/>
                    <a:gd name="connsiteX17" fmla="*/ 689680 w 866295"/>
                    <a:gd name="connsiteY17" fmla="*/ 5412 h 1636348"/>
                    <a:gd name="connsiteX0" fmla="*/ 689680 w 866295"/>
                    <a:gd name="connsiteY0" fmla="*/ 5412 h 1636348"/>
                    <a:gd name="connsiteX1" fmla="*/ 462642 w 866295"/>
                    <a:gd name="connsiteY1" fmla="*/ 169857 h 1636348"/>
                    <a:gd name="connsiteX2" fmla="*/ 257857 w 866295"/>
                    <a:gd name="connsiteY2" fmla="*/ 343075 h 1636348"/>
                    <a:gd name="connsiteX3" fmla="*/ 256292 w 866295"/>
                    <a:gd name="connsiteY3" fmla="*/ 663658 h 1636348"/>
                    <a:gd name="connsiteX4" fmla="*/ 240439 w 866295"/>
                    <a:gd name="connsiteY4" fmla="*/ 1033432 h 1636348"/>
                    <a:gd name="connsiteX5" fmla="*/ 160292 w 866295"/>
                    <a:gd name="connsiteY5" fmla="*/ 1236449 h 1636348"/>
                    <a:gd name="connsiteX6" fmla="*/ 12725 w 866295"/>
                    <a:gd name="connsiteY6" fmla="*/ 1591733 h 1636348"/>
                    <a:gd name="connsiteX7" fmla="*/ 520337 w 866295"/>
                    <a:gd name="connsiteY7" fmla="*/ 1601804 h 1636348"/>
                    <a:gd name="connsiteX8" fmla="*/ 656682 w 866295"/>
                    <a:gd name="connsiteY8" fmla="*/ 1259719 h 1636348"/>
                    <a:gd name="connsiteX9" fmla="*/ 836090 w 866295"/>
                    <a:gd name="connsiteY9" fmla="*/ 941855 h 1636348"/>
                    <a:gd name="connsiteX10" fmla="*/ 792480 w 866295"/>
                    <a:gd name="connsiteY10" fmla="*/ 690532 h 1636348"/>
                    <a:gd name="connsiteX11" fmla="*/ 806905 w 866295"/>
                    <a:gd name="connsiteY11" fmla="*/ 510782 h 1636348"/>
                    <a:gd name="connsiteX12" fmla="*/ 863170 w 866295"/>
                    <a:gd name="connsiteY12" fmla="*/ 355388 h 1636348"/>
                    <a:gd name="connsiteX13" fmla="*/ 701176 w 866295"/>
                    <a:gd name="connsiteY13" fmla="*/ 25347 h 1636348"/>
                    <a:gd name="connsiteX14" fmla="*/ 353786 w 866295"/>
                    <a:gd name="connsiteY14" fmla="*/ 319353 h 1636348"/>
                    <a:gd name="connsiteX15" fmla="*/ 301398 w 866295"/>
                    <a:gd name="connsiteY15" fmla="*/ 614627 h 1636348"/>
                    <a:gd name="connsiteX16" fmla="*/ 278538 w 866295"/>
                    <a:gd name="connsiteY16" fmla="*/ 379201 h 1636348"/>
                    <a:gd name="connsiteX17" fmla="*/ 689680 w 866295"/>
                    <a:gd name="connsiteY17" fmla="*/ 5412 h 1636348"/>
                    <a:gd name="connsiteX0" fmla="*/ 689680 w 866295"/>
                    <a:gd name="connsiteY0" fmla="*/ 5412 h 1636348"/>
                    <a:gd name="connsiteX1" fmla="*/ 462642 w 866295"/>
                    <a:gd name="connsiteY1" fmla="*/ 169857 h 1636348"/>
                    <a:gd name="connsiteX2" fmla="*/ 257857 w 866295"/>
                    <a:gd name="connsiteY2" fmla="*/ 343075 h 1636348"/>
                    <a:gd name="connsiteX3" fmla="*/ 256292 w 866295"/>
                    <a:gd name="connsiteY3" fmla="*/ 663658 h 1636348"/>
                    <a:gd name="connsiteX4" fmla="*/ 240439 w 866295"/>
                    <a:gd name="connsiteY4" fmla="*/ 1033432 h 1636348"/>
                    <a:gd name="connsiteX5" fmla="*/ 160292 w 866295"/>
                    <a:gd name="connsiteY5" fmla="*/ 1236449 h 1636348"/>
                    <a:gd name="connsiteX6" fmla="*/ 12725 w 866295"/>
                    <a:gd name="connsiteY6" fmla="*/ 1591733 h 1636348"/>
                    <a:gd name="connsiteX7" fmla="*/ 520337 w 866295"/>
                    <a:gd name="connsiteY7" fmla="*/ 1601804 h 1636348"/>
                    <a:gd name="connsiteX8" fmla="*/ 656682 w 866295"/>
                    <a:gd name="connsiteY8" fmla="*/ 1259719 h 1636348"/>
                    <a:gd name="connsiteX9" fmla="*/ 836090 w 866295"/>
                    <a:gd name="connsiteY9" fmla="*/ 941855 h 1636348"/>
                    <a:gd name="connsiteX10" fmla="*/ 792480 w 866295"/>
                    <a:gd name="connsiteY10" fmla="*/ 690532 h 1636348"/>
                    <a:gd name="connsiteX11" fmla="*/ 806905 w 866295"/>
                    <a:gd name="connsiteY11" fmla="*/ 510782 h 1636348"/>
                    <a:gd name="connsiteX12" fmla="*/ 863170 w 866295"/>
                    <a:gd name="connsiteY12" fmla="*/ 355388 h 1636348"/>
                    <a:gd name="connsiteX13" fmla="*/ 701176 w 866295"/>
                    <a:gd name="connsiteY13" fmla="*/ 25347 h 1636348"/>
                    <a:gd name="connsiteX14" fmla="*/ 353786 w 866295"/>
                    <a:gd name="connsiteY14" fmla="*/ 319353 h 1636348"/>
                    <a:gd name="connsiteX15" fmla="*/ 301398 w 866295"/>
                    <a:gd name="connsiteY15" fmla="*/ 614627 h 1636348"/>
                    <a:gd name="connsiteX16" fmla="*/ 278538 w 866295"/>
                    <a:gd name="connsiteY16" fmla="*/ 379201 h 1636348"/>
                    <a:gd name="connsiteX17" fmla="*/ 689680 w 866295"/>
                    <a:gd name="connsiteY17" fmla="*/ 5412 h 1636348"/>
                    <a:gd name="connsiteX0" fmla="*/ 689680 w 866295"/>
                    <a:gd name="connsiteY0" fmla="*/ 5412 h 1636348"/>
                    <a:gd name="connsiteX1" fmla="*/ 462642 w 866295"/>
                    <a:gd name="connsiteY1" fmla="*/ 169857 h 1636348"/>
                    <a:gd name="connsiteX2" fmla="*/ 257857 w 866295"/>
                    <a:gd name="connsiteY2" fmla="*/ 343075 h 1636348"/>
                    <a:gd name="connsiteX3" fmla="*/ 256292 w 866295"/>
                    <a:gd name="connsiteY3" fmla="*/ 663658 h 1636348"/>
                    <a:gd name="connsiteX4" fmla="*/ 240439 w 866295"/>
                    <a:gd name="connsiteY4" fmla="*/ 1033432 h 1636348"/>
                    <a:gd name="connsiteX5" fmla="*/ 160292 w 866295"/>
                    <a:gd name="connsiteY5" fmla="*/ 1236449 h 1636348"/>
                    <a:gd name="connsiteX6" fmla="*/ 12725 w 866295"/>
                    <a:gd name="connsiteY6" fmla="*/ 1591733 h 1636348"/>
                    <a:gd name="connsiteX7" fmla="*/ 520337 w 866295"/>
                    <a:gd name="connsiteY7" fmla="*/ 1601804 h 1636348"/>
                    <a:gd name="connsiteX8" fmla="*/ 656682 w 866295"/>
                    <a:gd name="connsiteY8" fmla="*/ 1259719 h 1636348"/>
                    <a:gd name="connsiteX9" fmla="*/ 836090 w 866295"/>
                    <a:gd name="connsiteY9" fmla="*/ 941855 h 1636348"/>
                    <a:gd name="connsiteX10" fmla="*/ 792480 w 866295"/>
                    <a:gd name="connsiteY10" fmla="*/ 690532 h 1636348"/>
                    <a:gd name="connsiteX11" fmla="*/ 806905 w 866295"/>
                    <a:gd name="connsiteY11" fmla="*/ 510782 h 1636348"/>
                    <a:gd name="connsiteX12" fmla="*/ 863170 w 866295"/>
                    <a:gd name="connsiteY12" fmla="*/ 355388 h 1636348"/>
                    <a:gd name="connsiteX13" fmla="*/ 701176 w 866295"/>
                    <a:gd name="connsiteY13" fmla="*/ 25347 h 1636348"/>
                    <a:gd name="connsiteX14" fmla="*/ 313305 w 866295"/>
                    <a:gd name="connsiteY14" fmla="*/ 359834 h 1636348"/>
                    <a:gd name="connsiteX15" fmla="*/ 301398 w 866295"/>
                    <a:gd name="connsiteY15" fmla="*/ 614627 h 1636348"/>
                    <a:gd name="connsiteX16" fmla="*/ 278538 w 866295"/>
                    <a:gd name="connsiteY16" fmla="*/ 379201 h 1636348"/>
                    <a:gd name="connsiteX17" fmla="*/ 689680 w 866295"/>
                    <a:gd name="connsiteY17" fmla="*/ 5412 h 1636348"/>
                    <a:gd name="connsiteX0" fmla="*/ 689680 w 866295"/>
                    <a:gd name="connsiteY0" fmla="*/ 5412 h 1636348"/>
                    <a:gd name="connsiteX1" fmla="*/ 462642 w 866295"/>
                    <a:gd name="connsiteY1" fmla="*/ 169857 h 1636348"/>
                    <a:gd name="connsiteX2" fmla="*/ 257857 w 866295"/>
                    <a:gd name="connsiteY2" fmla="*/ 343075 h 1636348"/>
                    <a:gd name="connsiteX3" fmla="*/ 256292 w 866295"/>
                    <a:gd name="connsiteY3" fmla="*/ 663658 h 1636348"/>
                    <a:gd name="connsiteX4" fmla="*/ 240439 w 866295"/>
                    <a:gd name="connsiteY4" fmla="*/ 1033432 h 1636348"/>
                    <a:gd name="connsiteX5" fmla="*/ 160292 w 866295"/>
                    <a:gd name="connsiteY5" fmla="*/ 1236449 h 1636348"/>
                    <a:gd name="connsiteX6" fmla="*/ 12725 w 866295"/>
                    <a:gd name="connsiteY6" fmla="*/ 1591733 h 1636348"/>
                    <a:gd name="connsiteX7" fmla="*/ 520337 w 866295"/>
                    <a:gd name="connsiteY7" fmla="*/ 1601804 h 1636348"/>
                    <a:gd name="connsiteX8" fmla="*/ 656682 w 866295"/>
                    <a:gd name="connsiteY8" fmla="*/ 1259719 h 1636348"/>
                    <a:gd name="connsiteX9" fmla="*/ 836090 w 866295"/>
                    <a:gd name="connsiteY9" fmla="*/ 941855 h 1636348"/>
                    <a:gd name="connsiteX10" fmla="*/ 792480 w 866295"/>
                    <a:gd name="connsiteY10" fmla="*/ 690532 h 1636348"/>
                    <a:gd name="connsiteX11" fmla="*/ 806905 w 866295"/>
                    <a:gd name="connsiteY11" fmla="*/ 510782 h 1636348"/>
                    <a:gd name="connsiteX12" fmla="*/ 863170 w 866295"/>
                    <a:gd name="connsiteY12" fmla="*/ 355388 h 1636348"/>
                    <a:gd name="connsiteX13" fmla="*/ 701176 w 866295"/>
                    <a:gd name="connsiteY13" fmla="*/ 25347 h 1636348"/>
                    <a:gd name="connsiteX14" fmla="*/ 313305 w 866295"/>
                    <a:gd name="connsiteY14" fmla="*/ 359834 h 1636348"/>
                    <a:gd name="connsiteX15" fmla="*/ 301398 w 866295"/>
                    <a:gd name="connsiteY15" fmla="*/ 614627 h 1636348"/>
                    <a:gd name="connsiteX16" fmla="*/ 278538 w 866295"/>
                    <a:gd name="connsiteY16" fmla="*/ 379201 h 1636348"/>
                    <a:gd name="connsiteX17" fmla="*/ 689680 w 866295"/>
                    <a:gd name="connsiteY17" fmla="*/ 5412 h 1636348"/>
                    <a:gd name="connsiteX0" fmla="*/ 689680 w 866073"/>
                    <a:gd name="connsiteY0" fmla="*/ 5412 h 1636348"/>
                    <a:gd name="connsiteX1" fmla="*/ 462642 w 866073"/>
                    <a:gd name="connsiteY1" fmla="*/ 169857 h 1636348"/>
                    <a:gd name="connsiteX2" fmla="*/ 257857 w 866073"/>
                    <a:gd name="connsiteY2" fmla="*/ 343075 h 1636348"/>
                    <a:gd name="connsiteX3" fmla="*/ 256292 w 866073"/>
                    <a:gd name="connsiteY3" fmla="*/ 663658 h 1636348"/>
                    <a:gd name="connsiteX4" fmla="*/ 240439 w 866073"/>
                    <a:gd name="connsiteY4" fmla="*/ 1033432 h 1636348"/>
                    <a:gd name="connsiteX5" fmla="*/ 160292 w 866073"/>
                    <a:gd name="connsiteY5" fmla="*/ 1236449 h 1636348"/>
                    <a:gd name="connsiteX6" fmla="*/ 12725 w 866073"/>
                    <a:gd name="connsiteY6" fmla="*/ 1591733 h 1636348"/>
                    <a:gd name="connsiteX7" fmla="*/ 520337 w 866073"/>
                    <a:gd name="connsiteY7" fmla="*/ 1601804 h 1636348"/>
                    <a:gd name="connsiteX8" fmla="*/ 656682 w 866073"/>
                    <a:gd name="connsiteY8" fmla="*/ 1259719 h 1636348"/>
                    <a:gd name="connsiteX9" fmla="*/ 836090 w 866073"/>
                    <a:gd name="connsiteY9" fmla="*/ 941855 h 1636348"/>
                    <a:gd name="connsiteX10" fmla="*/ 792480 w 866073"/>
                    <a:gd name="connsiteY10" fmla="*/ 690532 h 1636348"/>
                    <a:gd name="connsiteX11" fmla="*/ 806905 w 866073"/>
                    <a:gd name="connsiteY11" fmla="*/ 510782 h 1636348"/>
                    <a:gd name="connsiteX12" fmla="*/ 863170 w 866073"/>
                    <a:gd name="connsiteY12" fmla="*/ 355388 h 1636348"/>
                    <a:gd name="connsiteX13" fmla="*/ 705938 w 866073"/>
                    <a:gd name="connsiteY13" fmla="*/ 30109 h 1636348"/>
                    <a:gd name="connsiteX14" fmla="*/ 313305 w 866073"/>
                    <a:gd name="connsiteY14" fmla="*/ 359834 h 1636348"/>
                    <a:gd name="connsiteX15" fmla="*/ 301398 w 866073"/>
                    <a:gd name="connsiteY15" fmla="*/ 614627 h 1636348"/>
                    <a:gd name="connsiteX16" fmla="*/ 278538 w 866073"/>
                    <a:gd name="connsiteY16" fmla="*/ 379201 h 1636348"/>
                    <a:gd name="connsiteX17" fmla="*/ 689680 w 866073"/>
                    <a:gd name="connsiteY17" fmla="*/ 5412 h 1636348"/>
                    <a:gd name="connsiteX0" fmla="*/ 689680 w 866073"/>
                    <a:gd name="connsiteY0" fmla="*/ 5412 h 1636348"/>
                    <a:gd name="connsiteX1" fmla="*/ 462642 w 866073"/>
                    <a:gd name="connsiteY1" fmla="*/ 169857 h 1636348"/>
                    <a:gd name="connsiteX2" fmla="*/ 257857 w 866073"/>
                    <a:gd name="connsiteY2" fmla="*/ 343075 h 1636348"/>
                    <a:gd name="connsiteX3" fmla="*/ 256292 w 866073"/>
                    <a:gd name="connsiteY3" fmla="*/ 663658 h 1636348"/>
                    <a:gd name="connsiteX4" fmla="*/ 240439 w 866073"/>
                    <a:gd name="connsiteY4" fmla="*/ 1033432 h 1636348"/>
                    <a:gd name="connsiteX5" fmla="*/ 160292 w 866073"/>
                    <a:gd name="connsiteY5" fmla="*/ 1236449 h 1636348"/>
                    <a:gd name="connsiteX6" fmla="*/ 12725 w 866073"/>
                    <a:gd name="connsiteY6" fmla="*/ 1591733 h 1636348"/>
                    <a:gd name="connsiteX7" fmla="*/ 520337 w 866073"/>
                    <a:gd name="connsiteY7" fmla="*/ 1601804 h 1636348"/>
                    <a:gd name="connsiteX8" fmla="*/ 656682 w 866073"/>
                    <a:gd name="connsiteY8" fmla="*/ 1259719 h 1636348"/>
                    <a:gd name="connsiteX9" fmla="*/ 836090 w 866073"/>
                    <a:gd name="connsiteY9" fmla="*/ 941855 h 1636348"/>
                    <a:gd name="connsiteX10" fmla="*/ 792480 w 866073"/>
                    <a:gd name="connsiteY10" fmla="*/ 690532 h 1636348"/>
                    <a:gd name="connsiteX11" fmla="*/ 806905 w 866073"/>
                    <a:gd name="connsiteY11" fmla="*/ 510782 h 1636348"/>
                    <a:gd name="connsiteX12" fmla="*/ 863170 w 866073"/>
                    <a:gd name="connsiteY12" fmla="*/ 355388 h 1636348"/>
                    <a:gd name="connsiteX13" fmla="*/ 705938 w 866073"/>
                    <a:gd name="connsiteY13" fmla="*/ 30109 h 1636348"/>
                    <a:gd name="connsiteX14" fmla="*/ 313305 w 866073"/>
                    <a:gd name="connsiteY14" fmla="*/ 359834 h 1636348"/>
                    <a:gd name="connsiteX15" fmla="*/ 301398 w 866073"/>
                    <a:gd name="connsiteY15" fmla="*/ 614627 h 1636348"/>
                    <a:gd name="connsiteX16" fmla="*/ 278538 w 866073"/>
                    <a:gd name="connsiteY16" fmla="*/ 379201 h 1636348"/>
                    <a:gd name="connsiteX17" fmla="*/ 689680 w 866073"/>
                    <a:gd name="connsiteY17" fmla="*/ 5412 h 1636348"/>
                    <a:gd name="connsiteX0" fmla="*/ 689680 w 866073"/>
                    <a:gd name="connsiteY0" fmla="*/ 5412 h 1636348"/>
                    <a:gd name="connsiteX1" fmla="*/ 462642 w 866073"/>
                    <a:gd name="connsiteY1" fmla="*/ 169857 h 1636348"/>
                    <a:gd name="connsiteX2" fmla="*/ 257857 w 866073"/>
                    <a:gd name="connsiteY2" fmla="*/ 343075 h 1636348"/>
                    <a:gd name="connsiteX3" fmla="*/ 256292 w 866073"/>
                    <a:gd name="connsiteY3" fmla="*/ 663658 h 1636348"/>
                    <a:gd name="connsiteX4" fmla="*/ 240439 w 866073"/>
                    <a:gd name="connsiteY4" fmla="*/ 1033432 h 1636348"/>
                    <a:gd name="connsiteX5" fmla="*/ 160292 w 866073"/>
                    <a:gd name="connsiteY5" fmla="*/ 1236449 h 1636348"/>
                    <a:gd name="connsiteX6" fmla="*/ 12725 w 866073"/>
                    <a:gd name="connsiteY6" fmla="*/ 1591733 h 1636348"/>
                    <a:gd name="connsiteX7" fmla="*/ 520337 w 866073"/>
                    <a:gd name="connsiteY7" fmla="*/ 1601804 h 1636348"/>
                    <a:gd name="connsiteX8" fmla="*/ 656682 w 866073"/>
                    <a:gd name="connsiteY8" fmla="*/ 1259719 h 1636348"/>
                    <a:gd name="connsiteX9" fmla="*/ 836090 w 866073"/>
                    <a:gd name="connsiteY9" fmla="*/ 941855 h 1636348"/>
                    <a:gd name="connsiteX10" fmla="*/ 792480 w 866073"/>
                    <a:gd name="connsiteY10" fmla="*/ 690532 h 1636348"/>
                    <a:gd name="connsiteX11" fmla="*/ 806905 w 866073"/>
                    <a:gd name="connsiteY11" fmla="*/ 510782 h 1636348"/>
                    <a:gd name="connsiteX12" fmla="*/ 863170 w 866073"/>
                    <a:gd name="connsiteY12" fmla="*/ 355388 h 1636348"/>
                    <a:gd name="connsiteX13" fmla="*/ 705938 w 866073"/>
                    <a:gd name="connsiteY13" fmla="*/ 25347 h 1636348"/>
                    <a:gd name="connsiteX14" fmla="*/ 313305 w 866073"/>
                    <a:gd name="connsiteY14" fmla="*/ 359834 h 1636348"/>
                    <a:gd name="connsiteX15" fmla="*/ 301398 w 866073"/>
                    <a:gd name="connsiteY15" fmla="*/ 614627 h 1636348"/>
                    <a:gd name="connsiteX16" fmla="*/ 278538 w 866073"/>
                    <a:gd name="connsiteY16" fmla="*/ 379201 h 1636348"/>
                    <a:gd name="connsiteX17" fmla="*/ 689680 w 866073"/>
                    <a:gd name="connsiteY17" fmla="*/ 5412 h 1636348"/>
                    <a:gd name="connsiteX0" fmla="*/ 689680 w 866073"/>
                    <a:gd name="connsiteY0" fmla="*/ 5412 h 1636348"/>
                    <a:gd name="connsiteX1" fmla="*/ 462642 w 866073"/>
                    <a:gd name="connsiteY1" fmla="*/ 169857 h 1636348"/>
                    <a:gd name="connsiteX2" fmla="*/ 257857 w 866073"/>
                    <a:gd name="connsiteY2" fmla="*/ 343075 h 1636348"/>
                    <a:gd name="connsiteX3" fmla="*/ 256292 w 866073"/>
                    <a:gd name="connsiteY3" fmla="*/ 663658 h 1636348"/>
                    <a:gd name="connsiteX4" fmla="*/ 240439 w 866073"/>
                    <a:gd name="connsiteY4" fmla="*/ 1033432 h 1636348"/>
                    <a:gd name="connsiteX5" fmla="*/ 160292 w 866073"/>
                    <a:gd name="connsiteY5" fmla="*/ 1236449 h 1636348"/>
                    <a:gd name="connsiteX6" fmla="*/ 12725 w 866073"/>
                    <a:gd name="connsiteY6" fmla="*/ 1591733 h 1636348"/>
                    <a:gd name="connsiteX7" fmla="*/ 520337 w 866073"/>
                    <a:gd name="connsiteY7" fmla="*/ 1601804 h 1636348"/>
                    <a:gd name="connsiteX8" fmla="*/ 656682 w 866073"/>
                    <a:gd name="connsiteY8" fmla="*/ 1259719 h 1636348"/>
                    <a:gd name="connsiteX9" fmla="*/ 836090 w 866073"/>
                    <a:gd name="connsiteY9" fmla="*/ 941855 h 1636348"/>
                    <a:gd name="connsiteX10" fmla="*/ 792480 w 866073"/>
                    <a:gd name="connsiteY10" fmla="*/ 690532 h 1636348"/>
                    <a:gd name="connsiteX11" fmla="*/ 806905 w 866073"/>
                    <a:gd name="connsiteY11" fmla="*/ 510782 h 1636348"/>
                    <a:gd name="connsiteX12" fmla="*/ 863170 w 866073"/>
                    <a:gd name="connsiteY12" fmla="*/ 355388 h 1636348"/>
                    <a:gd name="connsiteX13" fmla="*/ 705938 w 866073"/>
                    <a:gd name="connsiteY13" fmla="*/ 25347 h 1636348"/>
                    <a:gd name="connsiteX14" fmla="*/ 313305 w 866073"/>
                    <a:gd name="connsiteY14" fmla="*/ 359834 h 1636348"/>
                    <a:gd name="connsiteX15" fmla="*/ 301398 w 866073"/>
                    <a:gd name="connsiteY15" fmla="*/ 614627 h 1636348"/>
                    <a:gd name="connsiteX16" fmla="*/ 278538 w 866073"/>
                    <a:gd name="connsiteY16" fmla="*/ 379201 h 1636348"/>
                    <a:gd name="connsiteX17" fmla="*/ 689680 w 866073"/>
                    <a:gd name="connsiteY17" fmla="*/ 5412 h 1636348"/>
                    <a:gd name="connsiteX0" fmla="*/ 689680 w 865748"/>
                    <a:gd name="connsiteY0" fmla="*/ 5412 h 1636348"/>
                    <a:gd name="connsiteX1" fmla="*/ 462642 w 865748"/>
                    <a:gd name="connsiteY1" fmla="*/ 169857 h 1636348"/>
                    <a:gd name="connsiteX2" fmla="*/ 257857 w 865748"/>
                    <a:gd name="connsiteY2" fmla="*/ 343075 h 1636348"/>
                    <a:gd name="connsiteX3" fmla="*/ 256292 w 865748"/>
                    <a:gd name="connsiteY3" fmla="*/ 663658 h 1636348"/>
                    <a:gd name="connsiteX4" fmla="*/ 240439 w 865748"/>
                    <a:gd name="connsiteY4" fmla="*/ 1033432 h 1636348"/>
                    <a:gd name="connsiteX5" fmla="*/ 160292 w 865748"/>
                    <a:gd name="connsiteY5" fmla="*/ 1236449 h 1636348"/>
                    <a:gd name="connsiteX6" fmla="*/ 12725 w 865748"/>
                    <a:gd name="connsiteY6" fmla="*/ 1591733 h 1636348"/>
                    <a:gd name="connsiteX7" fmla="*/ 520337 w 865748"/>
                    <a:gd name="connsiteY7" fmla="*/ 1601804 h 1636348"/>
                    <a:gd name="connsiteX8" fmla="*/ 656682 w 865748"/>
                    <a:gd name="connsiteY8" fmla="*/ 1259719 h 1636348"/>
                    <a:gd name="connsiteX9" fmla="*/ 836090 w 865748"/>
                    <a:gd name="connsiteY9" fmla="*/ 941855 h 1636348"/>
                    <a:gd name="connsiteX10" fmla="*/ 792480 w 865748"/>
                    <a:gd name="connsiteY10" fmla="*/ 690532 h 1636348"/>
                    <a:gd name="connsiteX11" fmla="*/ 806905 w 865748"/>
                    <a:gd name="connsiteY11" fmla="*/ 510782 h 1636348"/>
                    <a:gd name="connsiteX12" fmla="*/ 863170 w 865748"/>
                    <a:gd name="connsiteY12" fmla="*/ 355388 h 1636348"/>
                    <a:gd name="connsiteX13" fmla="*/ 713082 w 865748"/>
                    <a:gd name="connsiteY13" fmla="*/ 13441 h 1636348"/>
                    <a:gd name="connsiteX14" fmla="*/ 313305 w 865748"/>
                    <a:gd name="connsiteY14" fmla="*/ 359834 h 1636348"/>
                    <a:gd name="connsiteX15" fmla="*/ 301398 w 865748"/>
                    <a:gd name="connsiteY15" fmla="*/ 614627 h 1636348"/>
                    <a:gd name="connsiteX16" fmla="*/ 278538 w 865748"/>
                    <a:gd name="connsiteY16" fmla="*/ 379201 h 1636348"/>
                    <a:gd name="connsiteX17" fmla="*/ 689680 w 865748"/>
                    <a:gd name="connsiteY17" fmla="*/ 5412 h 1636348"/>
                    <a:gd name="connsiteX0" fmla="*/ 689680 w 865748"/>
                    <a:gd name="connsiteY0" fmla="*/ 5412 h 1636348"/>
                    <a:gd name="connsiteX1" fmla="*/ 462642 w 865748"/>
                    <a:gd name="connsiteY1" fmla="*/ 169857 h 1636348"/>
                    <a:gd name="connsiteX2" fmla="*/ 257857 w 865748"/>
                    <a:gd name="connsiteY2" fmla="*/ 343075 h 1636348"/>
                    <a:gd name="connsiteX3" fmla="*/ 256292 w 865748"/>
                    <a:gd name="connsiteY3" fmla="*/ 663658 h 1636348"/>
                    <a:gd name="connsiteX4" fmla="*/ 240439 w 865748"/>
                    <a:gd name="connsiteY4" fmla="*/ 1033432 h 1636348"/>
                    <a:gd name="connsiteX5" fmla="*/ 160292 w 865748"/>
                    <a:gd name="connsiteY5" fmla="*/ 1236449 h 1636348"/>
                    <a:gd name="connsiteX6" fmla="*/ 12725 w 865748"/>
                    <a:gd name="connsiteY6" fmla="*/ 1591733 h 1636348"/>
                    <a:gd name="connsiteX7" fmla="*/ 520337 w 865748"/>
                    <a:gd name="connsiteY7" fmla="*/ 1601804 h 1636348"/>
                    <a:gd name="connsiteX8" fmla="*/ 656682 w 865748"/>
                    <a:gd name="connsiteY8" fmla="*/ 1259719 h 1636348"/>
                    <a:gd name="connsiteX9" fmla="*/ 836090 w 865748"/>
                    <a:gd name="connsiteY9" fmla="*/ 941855 h 1636348"/>
                    <a:gd name="connsiteX10" fmla="*/ 792480 w 865748"/>
                    <a:gd name="connsiteY10" fmla="*/ 690532 h 1636348"/>
                    <a:gd name="connsiteX11" fmla="*/ 806905 w 865748"/>
                    <a:gd name="connsiteY11" fmla="*/ 510782 h 1636348"/>
                    <a:gd name="connsiteX12" fmla="*/ 863170 w 865748"/>
                    <a:gd name="connsiteY12" fmla="*/ 355388 h 1636348"/>
                    <a:gd name="connsiteX13" fmla="*/ 713082 w 865748"/>
                    <a:gd name="connsiteY13" fmla="*/ 13441 h 1636348"/>
                    <a:gd name="connsiteX14" fmla="*/ 313305 w 865748"/>
                    <a:gd name="connsiteY14" fmla="*/ 359834 h 1636348"/>
                    <a:gd name="connsiteX15" fmla="*/ 301398 w 865748"/>
                    <a:gd name="connsiteY15" fmla="*/ 614627 h 1636348"/>
                    <a:gd name="connsiteX16" fmla="*/ 278538 w 865748"/>
                    <a:gd name="connsiteY16" fmla="*/ 379201 h 1636348"/>
                    <a:gd name="connsiteX17" fmla="*/ 689680 w 865748"/>
                    <a:gd name="connsiteY17" fmla="*/ 5412 h 1636348"/>
                    <a:gd name="connsiteX0" fmla="*/ 689680 w 863215"/>
                    <a:gd name="connsiteY0" fmla="*/ 6896 h 1637832"/>
                    <a:gd name="connsiteX1" fmla="*/ 462642 w 863215"/>
                    <a:gd name="connsiteY1" fmla="*/ 171341 h 1637832"/>
                    <a:gd name="connsiteX2" fmla="*/ 257857 w 863215"/>
                    <a:gd name="connsiteY2" fmla="*/ 344559 h 1637832"/>
                    <a:gd name="connsiteX3" fmla="*/ 256292 w 863215"/>
                    <a:gd name="connsiteY3" fmla="*/ 665142 h 1637832"/>
                    <a:gd name="connsiteX4" fmla="*/ 240439 w 863215"/>
                    <a:gd name="connsiteY4" fmla="*/ 1034916 h 1637832"/>
                    <a:gd name="connsiteX5" fmla="*/ 160292 w 863215"/>
                    <a:gd name="connsiteY5" fmla="*/ 1237933 h 1637832"/>
                    <a:gd name="connsiteX6" fmla="*/ 12725 w 863215"/>
                    <a:gd name="connsiteY6" fmla="*/ 1593217 h 1637832"/>
                    <a:gd name="connsiteX7" fmla="*/ 520337 w 863215"/>
                    <a:gd name="connsiteY7" fmla="*/ 1603288 h 1637832"/>
                    <a:gd name="connsiteX8" fmla="*/ 656682 w 863215"/>
                    <a:gd name="connsiteY8" fmla="*/ 1261203 h 1637832"/>
                    <a:gd name="connsiteX9" fmla="*/ 836090 w 863215"/>
                    <a:gd name="connsiteY9" fmla="*/ 943339 h 1637832"/>
                    <a:gd name="connsiteX10" fmla="*/ 792480 w 863215"/>
                    <a:gd name="connsiteY10" fmla="*/ 692016 h 1637832"/>
                    <a:gd name="connsiteX11" fmla="*/ 806905 w 863215"/>
                    <a:gd name="connsiteY11" fmla="*/ 512266 h 1637832"/>
                    <a:gd name="connsiteX12" fmla="*/ 863170 w 863215"/>
                    <a:gd name="connsiteY12" fmla="*/ 356872 h 1637832"/>
                    <a:gd name="connsiteX13" fmla="*/ 796699 w 863215"/>
                    <a:gd name="connsiteY13" fmla="*/ 92236 h 1637832"/>
                    <a:gd name="connsiteX14" fmla="*/ 713082 w 863215"/>
                    <a:gd name="connsiteY14" fmla="*/ 14925 h 1637832"/>
                    <a:gd name="connsiteX15" fmla="*/ 313305 w 863215"/>
                    <a:gd name="connsiteY15" fmla="*/ 361318 h 1637832"/>
                    <a:gd name="connsiteX16" fmla="*/ 301398 w 863215"/>
                    <a:gd name="connsiteY16" fmla="*/ 616111 h 1637832"/>
                    <a:gd name="connsiteX17" fmla="*/ 278538 w 863215"/>
                    <a:gd name="connsiteY17" fmla="*/ 380685 h 1637832"/>
                    <a:gd name="connsiteX18" fmla="*/ 689680 w 863215"/>
                    <a:gd name="connsiteY18" fmla="*/ 6896 h 1637832"/>
                    <a:gd name="connsiteX0" fmla="*/ 689680 w 864172"/>
                    <a:gd name="connsiteY0" fmla="*/ 5413 h 1636349"/>
                    <a:gd name="connsiteX1" fmla="*/ 462642 w 864172"/>
                    <a:gd name="connsiteY1" fmla="*/ 169858 h 1636349"/>
                    <a:gd name="connsiteX2" fmla="*/ 257857 w 864172"/>
                    <a:gd name="connsiteY2" fmla="*/ 343076 h 1636349"/>
                    <a:gd name="connsiteX3" fmla="*/ 256292 w 864172"/>
                    <a:gd name="connsiteY3" fmla="*/ 663659 h 1636349"/>
                    <a:gd name="connsiteX4" fmla="*/ 240439 w 864172"/>
                    <a:gd name="connsiteY4" fmla="*/ 1033433 h 1636349"/>
                    <a:gd name="connsiteX5" fmla="*/ 160292 w 864172"/>
                    <a:gd name="connsiteY5" fmla="*/ 1236450 h 1636349"/>
                    <a:gd name="connsiteX6" fmla="*/ 12725 w 864172"/>
                    <a:gd name="connsiteY6" fmla="*/ 1591734 h 1636349"/>
                    <a:gd name="connsiteX7" fmla="*/ 520337 w 864172"/>
                    <a:gd name="connsiteY7" fmla="*/ 1601805 h 1636349"/>
                    <a:gd name="connsiteX8" fmla="*/ 656682 w 864172"/>
                    <a:gd name="connsiteY8" fmla="*/ 1259720 h 1636349"/>
                    <a:gd name="connsiteX9" fmla="*/ 836090 w 864172"/>
                    <a:gd name="connsiteY9" fmla="*/ 941856 h 1636349"/>
                    <a:gd name="connsiteX10" fmla="*/ 792480 w 864172"/>
                    <a:gd name="connsiteY10" fmla="*/ 690533 h 1636349"/>
                    <a:gd name="connsiteX11" fmla="*/ 806905 w 864172"/>
                    <a:gd name="connsiteY11" fmla="*/ 510783 h 1636349"/>
                    <a:gd name="connsiteX12" fmla="*/ 863170 w 864172"/>
                    <a:gd name="connsiteY12" fmla="*/ 355389 h 1636349"/>
                    <a:gd name="connsiteX13" fmla="*/ 839563 w 864172"/>
                    <a:gd name="connsiteY13" fmla="*/ 219341 h 1636349"/>
                    <a:gd name="connsiteX14" fmla="*/ 796699 w 864172"/>
                    <a:gd name="connsiteY14" fmla="*/ 90753 h 1636349"/>
                    <a:gd name="connsiteX15" fmla="*/ 713082 w 864172"/>
                    <a:gd name="connsiteY15" fmla="*/ 13442 h 1636349"/>
                    <a:gd name="connsiteX16" fmla="*/ 313305 w 864172"/>
                    <a:gd name="connsiteY16" fmla="*/ 359835 h 1636349"/>
                    <a:gd name="connsiteX17" fmla="*/ 301398 w 864172"/>
                    <a:gd name="connsiteY17" fmla="*/ 614628 h 1636349"/>
                    <a:gd name="connsiteX18" fmla="*/ 278538 w 864172"/>
                    <a:gd name="connsiteY18" fmla="*/ 379202 h 1636349"/>
                    <a:gd name="connsiteX19" fmla="*/ 689680 w 864172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301398 w 865186"/>
                    <a:gd name="connsiteY18" fmla="*/ 614628 h 1636349"/>
                    <a:gd name="connsiteX19" fmla="*/ 278538 w 865186"/>
                    <a:gd name="connsiteY19" fmla="*/ 379202 h 1636349"/>
                    <a:gd name="connsiteX20" fmla="*/ 689680 w 865186"/>
                    <a:gd name="connsiteY20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301398 w 865186"/>
                    <a:gd name="connsiteY18" fmla="*/ 614628 h 1636349"/>
                    <a:gd name="connsiteX19" fmla="*/ 278538 w 865186"/>
                    <a:gd name="connsiteY19" fmla="*/ 379202 h 1636349"/>
                    <a:gd name="connsiteX20" fmla="*/ 689680 w 865186"/>
                    <a:gd name="connsiteY20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301398 w 865186"/>
                    <a:gd name="connsiteY18" fmla="*/ 614628 h 1636349"/>
                    <a:gd name="connsiteX19" fmla="*/ 278538 w 865186"/>
                    <a:gd name="connsiteY19" fmla="*/ 379202 h 1636349"/>
                    <a:gd name="connsiteX20" fmla="*/ 689680 w 865186"/>
                    <a:gd name="connsiteY20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10974 w 865186"/>
                    <a:gd name="connsiteY15" fmla="*/ 133616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10974 w 865186"/>
                    <a:gd name="connsiteY15" fmla="*/ 133616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08593 w 865186"/>
                    <a:gd name="connsiteY15" fmla="*/ 119328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08593 w 865186"/>
                    <a:gd name="connsiteY15" fmla="*/ 119328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8867 h 1639803"/>
                    <a:gd name="connsiteX1" fmla="*/ 462642 w 865186"/>
                    <a:gd name="connsiteY1" fmla="*/ 173312 h 1639803"/>
                    <a:gd name="connsiteX2" fmla="*/ 257857 w 865186"/>
                    <a:gd name="connsiteY2" fmla="*/ 346530 h 1639803"/>
                    <a:gd name="connsiteX3" fmla="*/ 256292 w 865186"/>
                    <a:gd name="connsiteY3" fmla="*/ 667113 h 1639803"/>
                    <a:gd name="connsiteX4" fmla="*/ 240439 w 865186"/>
                    <a:gd name="connsiteY4" fmla="*/ 1036887 h 1639803"/>
                    <a:gd name="connsiteX5" fmla="*/ 160292 w 865186"/>
                    <a:gd name="connsiteY5" fmla="*/ 1239904 h 1639803"/>
                    <a:gd name="connsiteX6" fmla="*/ 12725 w 865186"/>
                    <a:gd name="connsiteY6" fmla="*/ 1595188 h 1639803"/>
                    <a:gd name="connsiteX7" fmla="*/ 520337 w 865186"/>
                    <a:gd name="connsiteY7" fmla="*/ 1605259 h 1639803"/>
                    <a:gd name="connsiteX8" fmla="*/ 656682 w 865186"/>
                    <a:gd name="connsiteY8" fmla="*/ 1263174 h 1639803"/>
                    <a:gd name="connsiteX9" fmla="*/ 836090 w 865186"/>
                    <a:gd name="connsiteY9" fmla="*/ 945310 h 1639803"/>
                    <a:gd name="connsiteX10" fmla="*/ 792480 w 865186"/>
                    <a:gd name="connsiteY10" fmla="*/ 693987 h 1639803"/>
                    <a:gd name="connsiteX11" fmla="*/ 806905 w 865186"/>
                    <a:gd name="connsiteY11" fmla="*/ 514237 h 1639803"/>
                    <a:gd name="connsiteX12" fmla="*/ 863170 w 865186"/>
                    <a:gd name="connsiteY12" fmla="*/ 358843 h 1639803"/>
                    <a:gd name="connsiteX13" fmla="*/ 851468 w 865186"/>
                    <a:gd name="connsiteY13" fmla="*/ 294232 h 1639803"/>
                    <a:gd name="connsiteX14" fmla="*/ 839563 w 865186"/>
                    <a:gd name="connsiteY14" fmla="*/ 222795 h 1639803"/>
                    <a:gd name="connsiteX15" fmla="*/ 708593 w 865186"/>
                    <a:gd name="connsiteY15" fmla="*/ 122782 h 1639803"/>
                    <a:gd name="connsiteX16" fmla="*/ 708593 w 865186"/>
                    <a:gd name="connsiteY16" fmla="*/ 60870 h 1639803"/>
                    <a:gd name="connsiteX17" fmla="*/ 713082 w 865186"/>
                    <a:gd name="connsiteY17" fmla="*/ 16896 h 1639803"/>
                    <a:gd name="connsiteX18" fmla="*/ 313305 w 865186"/>
                    <a:gd name="connsiteY18" fmla="*/ 363289 h 1639803"/>
                    <a:gd name="connsiteX19" fmla="*/ 278538 w 865186"/>
                    <a:gd name="connsiteY19" fmla="*/ 382656 h 1639803"/>
                    <a:gd name="connsiteX20" fmla="*/ 689680 w 865186"/>
                    <a:gd name="connsiteY20" fmla="*/ 8867 h 1639803"/>
                    <a:gd name="connsiteX0" fmla="*/ 689680 w 865186"/>
                    <a:gd name="connsiteY0" fmla="*/ 8867 h 1639803"/>
                    <a:gd name="connsiteX1" fmla="*/ 462642 w 865186"/>
                    <a:gd name="connsiteY1" fmla="*/ 173312 h 1639803"/>
                    <a:gd name="connsiteX2" fmla="*/ 257857 w 865186"/>
                    <a:gd name="connsiteY2" fmla="*/ 346530 h 1639803"/>
                    <a:gd name="connsiteX3" fmla="*/ 256292 w 865186"/>
                    <a:gd name="connsiteY3" fmla="*/ 667113 h 1639803"/>
                    <a:gd name="connsiteX4" fmla="*/ 240439 w 865186"/>
                    <a:gd name="connsiteY4" fmla="*/ 1036887 h 1639803"/>
                    <a:gd name="connsiteX5" fmla="*/ 160292 w 865186"/>
                    <a:gd name="connsiteY5" fmla="*/ 1239904 h 1639803"/>
                    <a:gd name="connsiteX6" fmla="*/ 12725 w 865186"/>
                    <a:gd name="connsiteY6" fmla="*/ 1595188 h 1639803"/>
                    <a:gd name="connsiteX7" fmla="*/ 520337 w 865186"/>
                    <a:gd name="connsiteY7" fmla="*/ 1605259 h 1639803"/>
                    <a:gd name="connsiteX8" fmla="*/ 656682 w 865186"/>
                    <a:gd name="connsiteY8" fmla="*/ 1263174 h 1639803"/>
                    <a:gd name="connsiteX9" fmla="*/ 836090 w 865186"/>
                    <a:gd name="connsiteY9" fmla="*/ 945310 h 1639803"/>
                    <a:gd name="connsiteX10" fmla="*/ 792480 w 865186"/>
                    <a:gd name="connsiteY10" fmla="*/ 693987 h 1639803"/>
                    <a:gd name="connsiteX11" fmla="*/ 806905 w 865186"/>
                    <a:gd name="connsiteY11" fmla="*/ 514237 h 1639803"/>
                    <a:gd name="connsiteX12" fmla="*/ 863170 w 865186"/>
                    <a:gd name="connsiteY12" fmla="*/ 358843 h 1639803"/>
                    <a:gd name="connsiteX13" fmla="*/ 851468 w 865186"/>
                    <a:gd name="connsiteY13" fmla="*/ 294232 h 1639803"/>
                    <a:gd name="connsiteX14" fmla="*/ 839563 w 865186"/>
                    <a:gd name="connsiteY14" fmla="*/ 222795 h 1639803"/>
                    <a:gd name="connsiteX15" fmla="*/ 732406 w 865186"/>
                    <a:gd name="connsiteY15" fmla="*/ 134688 h 1639803"/>
                    <a:gd name="connsiteX16" fmla="*/ 708593 w 865186"/>
                    <a:gd name="connsiteY16" fmla="*/ 122782 h 1639803"/>
                    <a:gd name="connsiteX17" fmla="*/ 708593 w 865186"/>
                    <a:gd name="connsiteY17" fmla="*/ 60870 h 1639803"/>
                    <a:gd name="connsiteX18" fmla="*/ 713082 w 865186"/>
                    <a:gd name="connsiteY18" fmla="*/ 16896 h 1639803"/>
                    <a:gd name="connsiteX19" fmla="*/ 313305 w 865186"/>
                    <a:gd name="connsiteY19" fmla="*/ 363289 h 1639803"/>
                    <a:gd name="connsiteX20" fmla="*/ 278538 w 865186"/>
                    <a:gd name="connsiteY20" fmla="*/ 382656 h 1639803"/>
                    <a:gd name="connsiteX21" fmla="*/ 689680 w 865186"/>
                    <a:gd name="connsiteY21" fmla="*/ 8867 h 1639803"/>
                    <a:gd name="connsiteX0" fmla="*/ 689680 w 865186"/>
                    <a:gd name="connsiteY0" fmla="*/ 8867 h 1639803"/>
                    <a:gd name="connsiteX1" fmla="*/ 462642 w 865186"/>
                    <a:gd name="connsiteY1" fmla="*/ 173312 h 1639803"/>
                    <a:gd name="connsiteX2" fmla="*/ 257857 w 865186"/>
                    <a:gd name="connsiteY2" fmla="*/ 346530 h 1639803"/>
                    <a:gd name="connsiteX3" fmla="*/ 256292 w 865186"/>
                    <a:gd name="connsiteY3" fmla="*/ 667113 h 1639803"/>
                    <a:gd name="connsiteX4" fmla="*/ 240439 w 865186"/>
                    <a:gd name="connsiteY4" fmla="*/ 1036887 h 1639803"/>
                    <a:gd name="connsiteX5" fmla="*/ 160292 w 865186"/>
                    <a:gd name="connsiteY5" fmla="*/ 1239904 h 1639803"/>
                    <a:gd name="connsiteX6" fmla="*/ 12725 w 865186"/>
                    <a:gd name="connsiteY6" fmla="*/ 1595188 h 1639803"/>
                    <a:gd name="connsiteX7" fmla="*/ 520337 w 865186"/>
                    <a:gd name="connsiteY7" fmla="*/ 1605259 h 1639803"/>
                    <a:gd name="connsiteX8" fmla="*/ 656682 w 865186"/>
                    <a:gd name="connsiteY8" fmla="*/ 1263174 h 1639803"/>
                    <a:gd name="connsiteX9" fmla="*/ 836090 w 865186"/>
                    <a:gd name="connsiteY9" fmla="*/ 945310 h 1639803"/>
                    <a:gd name="connsiteX10" fmla="*/ 792480 w 865186"/>
                    <a:gd name="connsiteY10" fmla="*/ 693987 h 1639803"/>
                    <a:gd name="connsiteX11" fmla="*/ 806905 w 865186"/>
                    <a:gd name="connsiteY11" fmla="*/ 514237 h 1639803"/>
                    <a:gd name="connsiteX12" fmla="*/ 863170 w 865186"/>
                    <a:gd name="connsiteY12" fmla="*/ 358843 h 1639803"/>
                    <a:gd name="connsiteX13" fmla="*/ 851468 w 865186"/>
                    <a:gd name="connsiteY13" fmla="*/ 294232 h 1639803"/>
                    <a:gd name="connsiteX14" fmla="*/ 839563 w 865186"/>
                    <a:gd name="connsiteY14" fmla="*/ 222795 h 1639803"/>
                    <a:gd name="connsiteX15" fmla="*/ 780031 w 865186"/>
                    <a:gd name="connsiteY15" fmla="*/ 177551 h 1639803"/>
                    <a:gd name="connsiteX16" fmla="*/ 732406 w 865186"/>
                    <a:gd name="connsiteY16" fmla="*/ 134688 h 1639803"/>
                    <a:gd name="connsiteX17" fmla="*/ 708593 w 865186"/>
                    <a:gd name="connsiteY17" fmla="*/ 122782 h 1639803"/>
                    <a:gd name="connsiteX18" fmla="*/ 708593 w 865186"/>
                    <a:gd name="connsiteY18" fmla="*/ 60870 h 1639803"/>
                    <a:gd name="connsiteX19" fmla="*/ 713082 w 865186"/>
                    <a:gd name="connsiteY19" fmla="*/ 16896 h 1639803"/>
                    <a:gd name="connsiteX20" fmla="*/ 313305 w 865186"/>
                    <a:gd name="connsiteY20" fmla="*/ 363289 h 1639803"/>
                    <a:gd name="connsiteX21" fmla="*/ 278538 w 865186"/>
                    <a:gd name="connsiteY21" fmla="*/ 382656 h 1639803"/>
                    <a:gd name="connsiteX22" fmla="*/ 689680 w 865186"/>
                    <a:gd name="connsiteY22" fmla="*/ 8867 h 1639803"/>
                    <a:gd name="connsiteX0" fmla="*/ 689680 w 865186"/>
                    <a:gd name="connsiteY0" fmla="*/ 8867 h 1639803"/>
                    <a:gd name="connsiteX1" fmla="*/ 462642 w 865186"/>
                    <a:gd name="connsiteY1" fmla="*/ 173312 h 1639803"/>
                    <a:gd name="connsiteX2" fmla="*/ 257857 w 865186"/>
                    <a:gd name="connsiteY2" fmla="*/ 346530 h 1639803"/>
                    <a:gd name="connsiteX3" fmla="*/ 256292 w 865186"/>
                    <a:gd name="connsiteY3" fmla="*/ 667113 h 1639803"/>
                    <a:gd name="connsiteX4" fmla="*/ 240439 w 865186"/>
                    <a:gd name="connsiteY4" fmla="*/ 1036887 h 1639803"/>
                    <a:gd name="connsiteX5" fmla="*/ 160292 w 865186"/>
                    <a:gd name="connsiteY5" fmla="*/ 1239904 h 1639803"/>
                    <a:gd name="connsiteX6" fmla="*/ 12725 w 865186"/>
                    <a:gd name="connsiteY6" fmla="*/ 1595188 h 1639803"/>
                    <a:gd name="connsiteX7" fmla="*/ 520337 w 865186"/>
                    <a:gd name="connsiteY7" fmla="*/ 1605259 h 1639803"/>
                    <a:gd name="connsiteX8" fmla="*/ 656682 w 865186"/>
                    <a:gd name="connsiteY8" fmla="*/ 1263174 h 1639803"/>
                    <a:gd name="connsiteX9" fmla="*/ 836090 w 865186"/>
                    <a:gd name="connsiteY9" fmla="*/ 945310 h 1639803"/>
                    <a:gd name="connsiteX10" fmla="*/ 792480 w 865186"/>
                    <a:gd name="connsiteY10" fmla="*/ 693987 h 1639803"/>
                    <a:gd name="connsiteX11" fmla="*/ 806905 w 865186"/>
                    <a:gd name="connsiteY11" fmla="*/ 514237 h 1639803"/>
                    <a:gd name="connsiteX12" fmla="*/ 863170 w 865186"/>
                    <a:gd name="connsiteY12" fmla="*/ 358843 h 1639803"/>
                    <a:gd name="connsiteX13" fmla="*/ 851468 w 865186"/>
                    <a:gd name="connsiteY13" fmla="*/ 294232 h 1639803"/>
                    <a:gd name="connsiteX14" fmla="*/ 839563 w 865186"/>
                    <a:gd name="connsiteY14" fmla="*/ 222795 h 1639803"/>
                    <a:gd name="connsiteX15" fmla="*/ 780031 w 865186"/>
                    <a:gd name="connsiteY15" fmla="*/ 177551 h 1639803"/>
                    <a:gd name="connsiteX16" fmla="*/ 810987 w 865186"/>
                    <a:gd name="connsiteY16" fmla="*/ 206126 h 1639803"/>
                    <a:gd name="connsiteX17" fmla="*/ 732406 w 865186"/>
                    <a:gd name="connsiteY17" fmla="*/ 134688 h 1639803"/>
                    <a:gd name="connsiteX18" fmla="*/ 708593 w 865186"/>
                    <a:gd name="connsiteY18" fmla="*/ 122782 h 1639803"/>
                    <a:gd name="connsiteX19" fmla="*/ 708593 w 865186"/>
                    <a:gd name="connsiteY19" fmla="*/ 60870 h 1639803"/>
                    <a:gd name="connsiteX20" fmla="*/ 713082 w 865186"/>
                    <a:gd name="connsiteY20" fmla="*/ 16896 h 1639803"/>
                    <a:gd name="connsiteX21" fmla="*/ 313305 w 865186"/>
                    <a:gd name="connsiteY21" fmla="*/ 363289 h 1639803"/>
                    <a:gd name="connsiteX22" fmla="*/ 278538 w 865186"/>
                    <a:gd name="connsiteY22" fmla="*/ 382656 h 1639803"/>
                    <a:gd name="connsiteX23" fmla="*/ 689680 w 865186"/>
                    <a:gd name="connsiteY23" fmla="*/ 8867 h 1639803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68112 w 865186"/>
                    <a:gd name="connsiteY19" fmla="*/ 116948 h 1636349"/>
                    <a:gd name="connsiteX20" fmla="*/ 713082 w 865186"/>
                    <a:gd name="connsiteY20" fmla="*/ 13442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68112 w 865186"/>
                    <a:gd name="connsiteY19" fmla="*/ 116948 h 1636349"/>
                    <a:gd name="connsiteX20" fmla="*/ 713082 w 865186"/>
                    <a:gd name="connsiteY20" fmla="*/ 13442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99068 w 865186"/>
                    <a:gd name="connsiteY19" fmla="*/ 95517 h 1636349"/>
                    <a:gd name="connsiteX20" fmla="*/ 713082 w 865186"/>
                    <a:gd name="connsiteY20" fmla="*/ 13442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99068 w 865186"/>
                    <a:gd name="connsiteY19" fmla="*/ 95517 h 1636349"/>
                    <a:gd name="connsiteX20" fmla="*/ 713082 w 865186"/>
                    <a:gd name="connsiteY20" fmla="*/ 13442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99068 w 865186"/>
                    <a:gd name="connsiteY19" fmla="*/ 95517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91924 w 865186"/>
                    <a:gd name="connsiteY19" fmla="*/ 97898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665730 w 865186"/>
                    <a:gd name="connsiteY18" fmla="*/ 119328 h 1636349"/>
                    <a:gd name="connsiteX19" fmla="*/ 691924 w 865186"/>
                    <a:gd name="connsiteY19" fmla="*/ 97898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691924 w 865186"/>
                    <a:gd name="connsiteY17" fmla="*/ 159809 h 1636349"/>
                    <a:gd name="connsiteX18" fmla="*/ 665730 w 865186"/>
                    <a:gd name="connsiteY18" fmla="*/ 119328 h 1636349"/>
                    <a:gd name="connsiteX19" fmla="*/ 691924 w 865186"/>
                    <a:gd name="connsiteY19" fmla="*/ 97898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691924 w 865186"/>
                    <a:gd name="connsiteY17" fmla="*/ 159809 h 1636349"/>
                    <a:gd name="connsiteX18" fmla="*/ 665730 w 865186"/>
                    <a:gd name="connsiteY18" fmla="*/ 119328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653825 w 865186"/>
                    <a:gd name="connsiteY16" fmla="*/ 209816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596675 w 865186"/>
                    <a:gd name="connsiteY15" fmla="*/ 240772 h 1636349"/>
                    <a:gd name="connsiteX16" fmla="*/ 653825 w 865186"/>
                    <a:gd name="connsiteY16" fmla="*/ 209816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639538 w 865186"/>
                    <a:gd name="connsiteY14" fmla="*/ 240772 h 1636349"/>
                    <a:gd name="connsiteX15" fmla="*/ 596675 w 865186"/>
                    <a:gd name="connsiteY15" fmla="*/ 240772 h 1636349"/>
                    <a:gd name="connsiteX16" fmla="*/ 653825 w 865186"/>
                    <a:gd name="connsiteY16" fmla="*/ 209816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8548"/>
                    <a:gd name="connsiteY0" fmla="*/ 5413 h 1636349"/>
                    <a:gd name="connsiteX1" fmla="*/ 462642 w 868548"/>
                    <a:gd name="connsiteY1" fmla="*/ 169858 h 1636349"/>
                    <a:gd name="connsiteX2" fmla="*/ 257857 w 868548"/>
                    <a:gd name="connsiteY2" fmla="*/ 343076 h 1636349"/>
                    <a:gd name="connsiteX3" fmla="*/ 256292 w 868548"/>
                    <a:gd name="connsiteY3" fmla="*/ 663659 h 1636349"/>
                    <a:gd name="connsiteX4" fmla="*/ 240439 w 868548"/>
                    <a:gd name="connsiteY4" fmla="*/ 1033433 h 1636349"/>
                    <a:gd name="connsiteX5" fmla="*/ 160292 w 868548"/>
                    <a:gd name="connsiteY5" fmla="*/ 1236450 h 1636349"/>
                    <a:gd name="connsiteX6" fmla="*/ 12725 w 868548"/>
                    <a:gd name="connsiteY6" fmla="*/ 1591734 h 1636349"/>
                    <a:gd name="connsiteX7" fmla="*/ 520337 w 868548"/>
                    <a:gd name="connsiteY7" fmla="*/ 1601805 h 1636349"/>
                    <a:gd name="connsiteX8" fmla="*/ 656682 w 868548"/>
                    <a:gd name="connsiteY8" fmla="*/ 1259720 h 1636349"/>
                    <a:gd name="connsiteX9" fmla="*/ 836090 w 868548"/>
                    <a:gd name="connsiteY9" fmla="*/ 941856 h 1636349"/>
                    <a:gd name="connsiteX10" fmla="*/ 792480 w 868548"/>
                    <a:gd name="connsiteY10" fmla="*/ 690533 h 1636349"/>
                    <a:gd name="connsiteX11" fmla="*/ 806905 w 868548"/>
                    <a:gd name="connsiteY11" fmla="*/ 510783 h 1636349"/>
                    <a:gd name="connsiteX12" fmla="*/ 863170 w 868548"/>
                    <a:gd name="connsiteY12" fmla="*/ 355389 h 1636349"/>
                    <a:gd name="connsiteX13" fmla="*/ 851468 w 868548"/>
                    <a:gd name="connsiteY13" fmla="*/ 290778 h 1636349"/>
                    <a:gd name="connsiteX14" fmla="*/ 732406 w 868548"/>
                    <a:gd name="connsiteY14" fmla="*/ 259822 h 1636349"/>
                    <a:gd name="connsiteX15" fmla="*/ 639538 w 868548"/>
                    <a:gd name="connsiteY15" fmla="*/ 240772 h 1636349"/>
                    <a:gd name="connsiteX16" fmla="*/ 596675 w 868548"/>
                    <a:gd name="connsiteY16" fmla="*/ 240772 h 1636349"/>
                    <a:gd name="connsiteX17" fmla="*/ 653825 w 868548"/>
                    <a:gd name="connsiteY17" fmla="*/ 209816 h 1636349"/>
                    <a:gd name="connsiteX18" fmla="*/ 691924 w 868548"/>
                    <a:gd name="connsiteY18" fmla="*/ 159809 h 1636349"/>
                    <a:gd name="connsiteX19" fmla="*/ 677636 w 868548"/>
                    <a:gd name="connsiteY19" fmla="*/ 114566 h 1636349"/>
                    <a:gd name="connsiteX20" fmla="*/ 706212 w 868548"/>
                    <a:gd name="connsiteY20" fmla="*/ 126473 h 1636349"/>
                    <a:gd name="connsiteX21" fmla="*/ 694032 w 868548"/>
                    <a:gd name="connsiteY21" fmla="*/ 25348 h 1636349"/>
                    <a:gd name="connsiteX22" fmla="*/ 313305 w 868548"/>
                    <a:gd name="connsiteY22" fmla="*/ 359835 h 1636349"/>
                    <a:gd name="connsiteX23" fmla="*/ 278538 w 868548"/>
                    <a:gd name="connsiteY23" fmla="*/ 379202 h 1636349"/>
                    <a:gd name="connsiteX24" fmla="*/ 689680 w 868548"/>
                    <a:gd name="connsiteY24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732406 w 866314"/>
                    <a:gd name="connsiteY15" fmla="*/ 259822 h 1636349"/>
                    <a:gd name="connsiteX16" fmla="*/ 639538 w 866314"/>
                    <a:gd name="connsiteY16" fmla="*/ 240772 h 1636349"/>
                    <a:gd name="connsiteX17" fmla="*/ 596675 w 866314"/>
                    <a:gd name="connsiteY17" fmla="*/ 240772 h 1636349"/>
                    <a:gd name="connsiteX18" fmla="*/ 653825 w 866314"/>
                    <a:gd name="connsiteY18" fmla="*/ 209816 h 1636349"/>
                    <a:gd name="connsiteX19" fmla="*/ 691924 w 866314"/>
                    <a:gd name="connsiteY19" fmla="*/ 159809 h 1636349"/>
                    <a:gd name="connsiteX20" fmla="*/ 677636 w 866314"/>
                    <a:gd name="connsiteY20" fmla="*/ 114566 h 1636349"/>
                    <a:gd name="connsiteX21" fmla="*/ 706212 w 866314"/>
                    <a:gd name="connsiteY21" fmla="*/ 126473 h 1636349"/>
                    <a:gd name="connsiteX22" fmla="*/ 694032 w 866314"/>
                    <a:gd name="connsiteY22" fmla="*/ 25348 h 1636349"/>
                    <a:gd name="connsiteX23" fmla="*/ 313305 w 866314"/>
                    <a:gd name="connsiteY23" fmla="*/ 359835 h 1636349"/>
                    <a:gd name="connsiteX24" fmla="*/ 278538 w 866314"/>
                    <a:gd name="connsiteY24" fmla="*/ 379202 h 1636349"/>
                    <a:gd name="connsiteX25" fmla="*/ 689680 w 866314"/>
                    <a:gd name="connsiteY25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732406 w 866314"/>
                    <a:gd name="connsiteY15" fmla="*/ 259822 h 1636349"/>
                    <a:gd name="connsiteX16" fmla="*/ 687162 w 866314"/>
                    <a:gd name="connsiteY16" fmla="*/ 250297 h 1636349"/>
                    <a:gd name="connsiteX17" fmla="*/ 639538 w 866314"/>
                    <a:gd name="connsiteY17" fmla="*/ 240772 h 1636349"/>
                    <a:gd name="connsiteX18" fmla="*/ 596675 w 866314"/>
                    <a:gd name="connsiteY18" fmla="*/ 240772 h 1636349"/>
                    <a:gd name="connsiteX19" fmla="*/ 653825 w 866314"/>
                    <a:gd name="connsiteY19" fmla="*/ 209816 h 1636349"/>
                    <a:gd name="connsiteX20" fmla="*/ 691924 w 866314"/>
                    <a:gd name="connsiteY20" fmla="*/ 159809 h 1636349"/>
                    <a:gd name="connsiteX21" fmla="*/ 677636 w 866314"/>
                    <a:gd name="connsiteY21" fmla="*/ 114566 h 1636349"/>
                    <a:gd name="connsiteX22" fmla="*/ 706212 w 866314"/>
                    <a:gd name="connsiteY22" fmla="*/ 126473 h 1636349"/>
                    <a:gd name="connsiteX23" fmla="*/ 694032 w 866314"/>
                    <a:gd name="connsiteY23" fmla="*/ 25348 h 1636349"/>
                    <a:gd name="connsiteX24" fmla="*/ 313305 w 866314"/>
                    <a:gd name="connsiteY24" fmla="*/ 359835 h 1636349"/>
                    <a:gd name="connsiteX25" fmla="*/ 278538 w 866314"/>
                    <a:gd name="connsiteY25" fmla="*/ 379202 h 1636349"/>
                    <a:gd name="connsiteX26" fmla="*/ 689680 w 866314"/>
                    <a:gd name="connsiteY26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756218 w 866314"/>
                    <a:gd name="connsiteY15" fmla="*/ 264584 h 1636349"/>
                    <a:gd name="connsiteX16" fmla="*/ 732406 w 866314"/>
                    <a:gd name="connsiteY16" fmla="*/ 259822 h 1636349"/>
                    <a:gd name="connsiteX17" fmla="*/ 687162 w 866314"/>
                    <a:gd name="connsiteY17" fmla="*/ 250297 h 1636349"/>
                    <a:gd name="connsiteX18" fmla="*/ 639538 w 866314"/>
                    <a:gd name="connsiteY18" fmla="*/ 240772 h 1636349"/>
                    <a:gd name="connsiteX19" fmla="*/ 596675 w 866314"/>
                    <a:gd name="connsiteY19" fmla="*/ 240772 h 1636349"/>
                    <a:gd name="connsiteX20" fmla="*/ 653825 w 866314"/>
                    <a:gd name="connsiteY20" fmla="*/ 209816 h 1636349"/>
                    <a:gd name="connsiteX21" fmla="*/ 691924 w 866314"/>
                    <a:gd name="connsiteY21" fmla="*/ 159809 h 1636349"/>
                    <a:gd name="connsiteX22" fmla="*/ 677636 w 866314"/>
                    <a:gd name="connsiteY22" fmla="*/ 114566 h 1636349"/>
                    <a:gd name="connsiteX23" fmla="*/ 706212 w 866314"/>
                    <a:gd name="connsiteY23" fmla="*/ 126473 h 1636349"/>
                    <a:gd name="connsiteX24" fmla="*/ 694032 w 866314"/>
                    <a:gd name="connsiteY24" fmla="*/ 25348 h 1636349"/>
                    <a:gd name="connsiteX25" fmla="*/ 313305 w 866314"/>
                    <a:gd name="connsiteY25" fmla="*/ 359835 h 1636349"/>
                    <a:gd name="connsiteX26" fmla="*/ 278538 w 866314"/>
                    <a:gd name="connsiteY26" fmla="*/ 379202 h 1636349"/>
                    <a:gd name="connsiteX27" fmla="*/ 689680 w 866314"/>
                    <a:gd name="connsiteY27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756218 w 866314"/>
                    <a:gd name="connsiteY15" fmla="*/ 264584 h 1636349"/>
                    <a:gd name="connsiteX16" fmla="*/ 732406 w 866314"/>
                    <a:gd name="connsiteY16" fmla="*/ 259822 h 1636349"/>
                    <a:gd name="connsiteX17" fmla="*/ 613343 w 866314"/>
                    <a:gd name="connsiteY17" fmla="*/ 269347 h 1636349"/>
                    <a:gd name="connsiteX18" fmla="*/ 639538 w 866314"/>
                    <a:gd name="connsiteY18" fmla="*/ 240772 h 1636349"/>
                    <a:gd name="connsiteX19" fmla="*/ 596675 w 866314"/>
                    <a:gd name="connsiteY19" fmla="*/ 240772 h 1636349"/>
                    <a:gd name="connsiteX20" fmla="*/ 653825 w 866314"/>
                    <a:gd name="connsiteY20" fmla="*/ 209816 h 1636349"/>
                    <a:gd name="connsiteX21" fmla="*/ 691924 w 866314"/>
                    <a:gd name="connsiteY21" fmla="*/ 159809 h 1636349"/>
                    <a:gd name="connsiteX22" fmla="*/ 677636 w 866314"/>
                    <a:gd name="connsiteY22" fmla="*/ 114566 h 1636349"/>
                    <a:gd name="connsiteX23" fmla="*/ 706212 w 866314"/>
                    <a:gd name="connsiteY23" fmla="*/ 126473 h 1636349"/>
                    <a:gd name="connsiteX24" fmla="*/ 694032 w 866314"/>
                    <a:gd name="connsiteY24" fmla="*/ 25348 h 1636349"/>
                    <a:gd name="connsiteX25" fmla="*/ 313305 w 866314"/>
                    <a:gd name="connsiteY25" fmla="*/ 359835 h 1636349"/>
                    <a:gd name="connsiteX26" fmla="*/ 278538 w 866314"/>
                    <a:gd name="connsiteY26" fmla="*/ 379202 h 1636349"/>
                    <a:gd name="connsiteX27" fmla="*/ 689680 w 866314"/>
                    <a:gd name="connsiteY27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756218 w 866314"/>
                    <a:gd name="connsiteY15" fmla="*/ 264584 h 1636349"/>
                    <a:gd name="connsiteX16" fmla="*/ 549050 w 866314"/>
                    <a:gd name="connsiteY16" fmla="*/ 295541 h 1636349"/>
                    <a:gd name="connsiteX17" fmla="*/ 613343 w 866314"/>
                    <a:gd name="connsiteY17" fmla="*/ 269347 h 1636349"/>
                    <a:gd name="connsiteX18" fmla="*/ 639538 w 866314"/>
                    <a:gd name="connsiteY18" fmla="*/ 240772 h 1636349"/>
                    <a:gd name="connsiteX19" fmla="*/ 596675 w 866314"/>
                    <a:gd name="connsiteY19" fmla="*/ 240772 h 1636349"/>
                    <a:gd name="connsiteX20" fmla="*/ 653825 w 866314"/>
                    <a:gd name="connsiteY20" fmla="*/ 209816 h 1636349"/>
                    <a:gd name="connsiteX21" fmla="*/ 691924 w 866314"/>
                    <a:gd name="connsiteY21" fmla="*/ 159809 h 1636349"/>
                    <a:gd name="connsiteX22" fmla="*/ 677636 w 866314"/>
                    <a:gd name="connsiteY22" fmla="*/ 114566 h 1636349"/>
                    <a:gd name="connsiteX23" fmla="*/ 706212 w 866314"/>
                    <a:gd name="connsiteY23" fmla="*/ 126473 h 1636349"/>
                    <a:gd name="connsiteX24" fmla="*/ 694032 w 866314"/>
                    <a:gd name="connsiteY24" fmla="*/ 25348 h 1636349"/>
                    <a:gd name="connsiteX25" fmla="*/ 313305 w 866314"/>
                    <a:gd name="connsiteY25" fmla="*/ 359835 h 1636349"/>
                    <a:gd name="connsiteX26" fmla="*/ 278538 w 866314"/>
                    <a:gd name="connsiteY26" fmla="*/ 379202 h 1636349"/>
                    <a:gd name="connsiteX27" fmla="*/ 689680 w 866314"/>
                    <a:gd name="connsiteY27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606199 w 866314"/>
                    <a:gd name="connsiteY15" fmla="*/ 309827 h 1636349"/>
                    <a:gd name="connsiteX16" fmla="*/ 549050 w 866314"/>
                    <a:gd name="connsiteY16" fmla="*/ 295541 h 1636349"/>
                    <a:gd name="connsiteX17" fmla="*/ 613343 w 866314"/>
                    <a:gd name="connsiteY17" fmla="*/ 269347 h 1636349"/>
                    <a:gd name="connsiteX18" fmla="*/ 639538 w 866314"/>
                    <a:gd name="connsiteY18" fmla="*/ 240772 h 1636349"/>
                    <a:gd name="connsiteX19" fmla="*/ 596675 w 866314"/>
                    <a:gd name="connsiteY19" fmla="*/ 240772 h 1636349"/>
                    <a:gd name="connsiteX20" fmla="*/ 653825 w 866314"/>
                    <a:gd name="connsiteY20" fmla="*/ 209816 h 1636349"/>
                    <a:gd name="connsiteX21" fmla="*/ 691924 w 866314"/>
                    <a:gd name="connsiteY21" fmla="*/ 159809 h 1636349"/>
                    <a:gd name="connsiteX22" fmla="*/ 677636 w 866314"/>
                    <a:gd name="connsiteY22" fmla="*/ 114566 h 1636349"/>
                    <a:gd name="connsiteX23" fmla="*/ 706212 w 866314"/>
                    <a:gd name="connsiteY23" fmla="*/ 126473 h 1636349"/>
                    <a:gd name="connsiteX24" fmla="*/ 694032 w 866314"/>
                    <a:gd name="connsiteY24" fmla="*/ 25348 h 1636349"/>
                    <a:gd name="connsiteX25" fmla="*/ 313305 w 866314"/>
                    <a:gd name="connsiteY25" fmla="*/ 359835 h 1636349"/>
                    <a:gd name="connsiteX26" fmla="*/ 278538 w 866314"/>
                    <a:gd name="connsiteY26" fmla="*/ 379202 h 1636349"/>
                    <a:gd name="connsiteX27" fmla="*/ 689680 w 866314"/>
                    <a:gd name="connsiteY27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508567 w 866314"/>
                    <a:gd name="connsiteY14" fmla="*/ 366977 h 1636349"/>
                    <a:gd name="connsiteX15" fmla="*/ 606199 w 866314"/>
                    <a:gd name="connsiteY15" fmla="*/ 309827 h 1636349"/>
                    <a:gd name="connsiteX16" fmla="*/ 549050 w 866314"/>
                    <a:gd name="connsiteY16" fmla="*/ 295541 h 1636349"/>
                    <a:gd name="connsiteX17" fmla="*/ 613343 w 866314"/>
                    <a:gd name="connsiteY17" fmla="*/ 269347 h 1636349"/>
                    <a:gd name="connsiteX18" fmla="*/ 639538 w 866314"/>
                    <a:gd name="connsiteY18" fmla="*/ 240772 h 1636349"/>
                    <a:gd name="connsiteX19" fmla="*/ 596675 w 866314"/>
                    <a:gd name="connsiteY19" fmla="*/ 240772 h 1636349"/>
                    <a:gd name="connsiteX20" fmla="*/ 653825 w 866314"/>
                    <a:gd name="connsiteY20" fmla="*/ 209816 h 1636349"/>
                    <a:gd name="connsiteX21" fmla="*/ 691924 w 866314"/>
                    <a:gd name="connsiteY21" fmla="*/ 159809 h 1636349"/>
                    <a:gd name="connsiteX22" fmla="*/ 677636 w 866314"/>
                    <a:gd name="connsiteY22" fmla="*/ 114566 h 1636349"/>
                    <a:gd name="connsiteX23" fmla="*/ 706212 w 866314"/>
                    <a:gd name="connsiteY23" fmla="*/ 126473 h 1636349"/>
                    <a:gd name="connsiteX24" fmla="*/ 694032 w 866314"/>
                    <a:gd name="connsiteY24" fmla="*/ 25348 h 1636349"/>
                    <a:gd name="connsiteX25" fmla="*/ 313305 w 866314"/>
                    <a:gd name="connsiteY25" fmla="*/ 359835 h 1636349"/>
                    <a:gd name="connsiteX26" fmla="*/ 278538 w 866314"/>
                    <a:gd name="connsiteY26" fmla="*/ 379202 h 1636349"/>
                    <a:gd name="connsiteX27" fmla="*/ 689680 w 866314"/>
                    <a:gd name="connsiteY27" fmla="*/ 5413 h 1636349"/>
                    <a:gd name="connsiteX0" fmla="*/ 689680 w 871699"/>
                    <a:gd name="connsiteY0" fmla="*/ 5413 h 1636349"/>
                    <a:gd name="connsiteX1" fmla="*/ 462642 w 871699"/>
                    <a:gd name="connsiteY1" fmla="*/ 169858 h 1636349"/>
                    <a:gd name="connsiteX2" fmla="*/ 257857 w 871699"/>
                    <a:gd name="connsiteY2" fmla="*/ 343076 h 1636349"/>
                    <a:gd name="connsiteX3" fmla="*/ 256292 w 871699"/>
                    <a:gd name="connsiteY3" fmla="*/ 663659 h 1636349"/>
                    <a:gd name="connsiteX4" fmla="*/ 240439 w 871699"/>
                    <a:gd name="connsiteY4" fmla="*/ 1033433 h 1636349"/>
                    <a:gd name="connsiteX5" fmla="*/ 160292 w 871699"/>
                    <a:gd name="connsiteY5" fmla="*/ 1236450 h 1636349"/>
                    <a:gd name="connsiteX6" fmla="*/ 12725 w 871699"/>
                    <a:gd name="connsiteY6" fmla="*/ 1591734 h 1636349"/>
                    <a:gd name="connsiteX7" fmla="*/ 520337 w 871699"/>
                    <a:gd name="connsiteY7" fmla="*/ 1601805 h 1636349"/>
                    <a:gd name="connsiteX8" fmla="*/ 656682 w 871699"/>
                    <a:gd name="connsiteY8" fmla="*/ 1259720 h 1636349"/>
                    <a:gd name="connsiteX9" fmla="*/ 836090 w 871699"/>
                    <a:gd name="connsiteY9" fmla="*/ 941856 h 1636349"/>
                    <a:gd name="connsiteX10" fmla="*/ 792480 w 871699"/>
                    <a:gd name="connsiteY10" fmla="*/ 690533 h 1636349"/>
                    <a:gd name="connsiteX11" fmla="*/ 806905 w 871699"/>
                    <a:gd name="connsiteY11" fmla="*/ 510783 h 1636349"/>
                    <a:gd name="connsiteX12" fmla="*/ 863170 w 871699"/>
                    <a:gd name="connsiteY12" fmla="*/ 355389 h 1636349"/>
                    <a:gd name="connsiteX13" fmla="*/ 851468 w 871699"/>
                    <a:gd name="connsiteY13" fmla="*/ 290778 h 1636349"/>
                    <a:gd name="connsiteX14" fmla="*/ 677637 w 871699"/>
                    <a:gd name="connsiteY14" fmla="*/ 331259 h 1636349"/>
                    <a:gd name="connsiteX15" fmla="*/ 508567 w 871699"/>
                    <a:gd name="connsiteY15" fmla="*/ 366977 h 1636349"/>
                    <a:gd name="connsiteX16" fmla="*/ 606199 w 871699"/>
                    <a:gd name="connsiteY16" fmla="*/ 309827 h 1636349"/>
                    <a:gd name="connsiteX17" fmla="*/ 549050 w 871699"/>
                    <a:gd name="connsiteY17" fmla="*/ 295541 h 1636349"/>
                    <a:gd name="connsiteX18" fmla="*/ 613343 w 871699"/>
                    <a:gd name="connsiteY18" fmla="*/ 269347 h 1636349"/>
                    <a:gd name="connsiteX19" fmla="*/ 639538 w 871699"/>
                    <a:gd name="connsiteY19" fmla="*/ 240772 h 1636349"/>
                    <a:gd name="connsiteX20" fmla="*/ 596675 w 871699"/>
                    <a:gd name="connsiteY20" fmla="*/ 240772 h 1636349"/>
                    <a:gd name="connsiteX21" fmla="*/ 653825 w 871699"/>
                    <a:gd name="connsiteY21" fmla="*/ 209816 h 1636349"/>
                    <a:gd name="connsiteX22" fmla="*/ 691924 w 871699"/>
                    <a:gd name="connsiteY22" fmla="*/ 159809 h 1636349"/>
                    <a:gd name="connsiteX23" fmla="*/ 677636 w 871699"/>
                    <a:gd name="connsiteY23" fmla="*/ 114566 h 1636349"/>
                    <a:gd name="connsiteX24" fmla="*/ 706212 w 871699"/>
                    <a:gd name="connsiteY24" fmla="*/ 126473 h 1636349"/>
                    <a:gd name="connsiteX25" fmla="*/ 694032 w 871699"/>
                    <a:gd name="connsiteY25" fmla="*/ 25348 h 1636349"/>
                    <a:gd name="connsiteX26" fmla="*/ 313305 w 871699"/>
                    <a:gd name="connsiteY26" fmla="*/ 359835 h 1636349"/>
                    <a:gd name="connsiteX27" fmla="*/ 278538 w 871699"/>
                    <a:gd name="connsiteY27" fmla="*/ 379202 h 1636349"/>
                    <a:gd name="connsiteX28" fmla="*/ 689680 w 871699"/>
                    <a:gd name="connsiteY28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677637 w 866957"/>
                    <a:gd name="connsiteY15" fmla="*/ 331259 h 1636349"/>
                    <a:gd name="connsiteX16" fmla="*/ 508567 w 866957"/>
                    <a:gd name="connsiteY16" fmla="*/ 366977 h 1636349"/>
                    <a:gd name="connsiteX17" fmla="*/ 606199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06199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06199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06199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06199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18106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18106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18106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670493 w 866957"/>
                    <a:gd name="connsiteY15" fmla="*/ 343166 h 1636349"/>
                    <a:gd name="connsiteX16" fmla="*/ 596675 w 866957"/>
                    <a:gd name="connsiteY16" fmla="*/ 369359 h 1636349"/>
                    <a:gd name="connsiteX17" fmla="*/ 508567 w 866957"/>
                    <a:gd name="connsiteY17" fmla="*/ 366977 h 1636349"/>
                    <a:gd name="connsiteX18" fmla="*/ 618106 w 866957"/>
                    <a:gd name="connsiteY18" fmla="*/ 309827 h 1636349"/>
                    <a:gd name="connsiteX19" fmla="*/ 549050 w 866957"/>
                    <a:gd name="connsiteY19" fmla="*/ 295541 h 1636349"/>
                    <a:gd name="connsiteX20" fmla="*/ 613343 w 866957"/>
                    <a:gd name="connsiteY20" fmla="*/ 269347 h 1636349"/>
                    <a:gd name="connsiteX21" fmla="*/ 639538 w 866957"/>
                    <a:gd name="connsiteY21" fmla="*/ 240772 h 1636349"/>
                    <a:gd name="connsiteX22" fmla="*/ 596675 w 866957"/>
                    <a:gd name="connsiteY22" fmla="*/ 240772 h 1636349"/>
                    <a:gd name="connsiteX23" fmla="*/ 653825 w 866957"/>
                    <a:gd name="connsiteY23" fmla="*/ 209816 h 1636349"/>
                    <a:gd name="connsiteX24" fmla="*/ 691924 w 866957"/>
                    <a:gd name="connsiteY24" fmla="*/ 159809 h 1636349"/>
                    <a:gd name="connsiteX25" fmla="*/ 677636 w 866957"/>
                    <a:gd name="connsiteY25" fmla="*/ 114566 h 1636349"/>
                    <a:gd name="connsiteX26" fmla="*/ 706212 w 866957"/>
                    <a:gd name="connsiteY26" fmla="*/ 126473 h 1636349"/>
                    <a:gd name="connsiteX27" fmla="*/ 694032 w 866957"/>
                    <a:gd name="connsiteY27" fmla="*/ 25348 h 1636349"/>
                    <a:gd name="connsiteX28" fmla="*/ 313305 w 866957"/>
                    <a:gd name="connsiteY28" fmla="*/ 359835 h 1636349"/>
                    <a:gd name="connsiteX29" fmla="*/ 278538 w 866957"/>
                    <a:gd name="connsiteY29" fmla="*/ 379202 h 1636349"/>
                    <a:gd name="connsiteX30" fmla="*/ 689680 w 866957"/>
                    <a:gd name="connsiteY30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694306 w 866957"/>
                    <a:gd name="connsiteY15" fmla="*/ 331259 h 1636349"/>
                    <a:gd name="connsiteX16" fmla="*/ 670493 w 866957"/>
                    <a:gd name="connsiteY16" fmla="*/ 343166 h 1636349"/>
                    <a:gd name="connsiteX17" fmla="*/ 596675 w 866957"/>
                    <a:gd name="connsiteY17" fmla="*/ 369359 h 1636349"/>
                    <a:gd name="connsiteX18" fmla="*/ 508567 w 866957"/>
                    <a:gd name="connsiteY18" fmla="*/ 366977 h 1636349"/>
                    <a:gd name="connsiteX19" fmla="*/ 618106 w 866957"/>
                    <a:gd name="connsiteY19" fmla="*/ 309827 h 1636349"/>
                    <a:gd name="connsiteX20" fmla="*/ 549050 w 866957"/>
                    <a:gd name="connsiteY20" fmla="*/ 295541 h 1636349"/>
                    <a:gd name="connsiteX21" fmla="*/ 613343 w 866957"/>
                    <a:gd name="connsiteY21" fmla="*/ 269347 h 1636349"/>
                    <a:gd name="connsiteX22" fmla="*/ 639538 w 866957"/>
                    <a:gd name="connsiteY22" fmla="*/ 240772 h 1636349"/>
                    <a:gd name="connsiteX23" fmla="*/ 596675 w 866957"/>
                    <a:gd name="connsiteY23" fmla="*/ 240772 h 1636349"/>
                    <a:gd name="connsiteX24" fmla="*/ 653825 w 866957"/>
                    <a:gd name="connsiteY24" fmla="*/ 209816 h 1636349"/>
                    <a:gd name="connsiteX25" fmla="*/ 691924 w 866957"/>
                    <a:gd name="connsiteY25" fmla="*/ 159809 h 1636349"/>
                    <a:gd name="connsiteX26" fmla="*/ 677636 w 866957"/>
                    <a:gd name="connsiteY26" fmla="*/ 114566 h 1636349"/>
                    <a:gd name="connsiteX27" fmla="*/ 706212 w 866957"/>
                    <a:gd name="connsiteY27" fmla="*/ 126473 h 1636349"/>
                    <a:gd name="connsiteX28" fmla="*/ 694032 w 866957"/>
                    <a:gd name="connsiteY28" fmla="*/ 25348 h 1636349"/>
                    <a:gd name="connsiteX29" fmla="*/ 313305 w 866957"/>
                    <a:gd name="connsiteY29" fmla="*/ 359835 h 1636349"/>
                    <a:gd name="connsiteX30" fmla="*/ 278538 w 866957"/>
                    <a:gd name="connsiteY30" fmla="*/ 379202 h 1636349"/>
                    <a:gd name="connsiteX31" fmla="*/ 689680 w 866957"/>
                    <a:gd name="connsiteY31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694306 w 866957"/>
                    <a:gd name="connsiteY15" fmla="*/ 331259 h 1636349"/>
                    <a:gd name="connsiteX16" fmla="*/ 687162 w 866957"/>
                    <a:gd name="connsiteY16" fmla="*/ 326497 h 1636349"/>
                    <a:gd name="connsiteX17" fmla="*/ 670493 w 866957"/>
                    <a:gd name="connsiteY17" fmla="*/ 343166 h 1636349"/>
                    <a:gd name="connsiteX18" fmla="*/ 596675 w 866957"/>
                    <a:gd name="connsiteY18" fmla="*/ 369359 h 1636349"/>
                    <a:gd name="connsiteX19" fmla="*/ 508567 w 866957"/>
                    <a:gd name="connsiteY19" fmla="*/ 366977 h 1636349"/>
                    <a:gd name="connsiteX20" fmla="*/ 618106 w 866957"/>
                    <a:gd name="connsiteY20" fmla="*/ 309827 h 1636349"/>
                    <a:gd name="connsiteX21" fmla="*/ 549050 w 866957"/>
                    <a:gd name="connsiteY21" fmla="*/ 295541 h 1636349"/>
                    <a:gd name="connsiteX22" fmla="*/ 613343 w 866957"/>
                    <a:gd name="connsiteY22" fmla="*/ 269347 h 1636349"/>
                    <a:gd name="connsiteX23" fmla="*/ 639538 w 866957"/>
                    <a:gd name="connsiteY23" fmla="*/ 240772 h 1636349"/>
                    <a:gd name="connsiteX24" fmla="*/ 596675 w 866957"/>
                    <a:gd name="connsiteY24" fmla="*/ 240772 h 1636349"/>
                    <a:gd name="connsiteX25" fmla="*/ 653825 w 866957"/>
                    <a:gd name="connsiteY25" fmla="*/ 209816 h 1636349"/>
                    <a:gd name="connsiteX26" fmla="*/ 691924 w 866957"/>
                    <a:gd name="connsiteY26" fmla="*/ 159809 h 1636349"/>
                    <a:gd name="connsiteX27" fmla="*/ 677636 w 866957"/>
                    <a:gd name="connsiteY27" fmla="*/ 114566 h 1636349"/>
                    <a:gd name="connsiteX28" fmla="*/ 706212 w 866957"/>
                    <a:gd name="connsiteY28" fmla="*/ 126473 h 1636349"/>
                    <a:gd name="connsiteX29" fmla="*/ 694032 w 866957"/>
                    <a:gd name="connsiteY29" fmla="*/ 25348 h 1636349"/>
                    <a:gd name="connsiteX30" fmla="*/ 313305 w 866957"/>
                    <a:gd name="connsiteY30" fmla="*/ 359835 h 1636349"/>
                    <a:gd name="connsiteX31" fmla="*/ 278538 w 866957"/>
                    <a:gd name="connsiteY31" fmla="*/ 379202 h 1636349"/>
                    <a:gd name="connsiteX32" fmla="*/ 689680 w 866957"/>
                    <a:gd name="connsiteY32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25262 w 866957"/>
                    <a:gd name="connsiteY15" fmla="*/ 316972 h 1636349"/>
                    <a:gd name="connsiteX16" fmla="*/ 694306 w 866957"/>
                    <a:gd name="connsiteY16" fmla="*/ 331259 h 1636349"/>
                    <a:gd name="connsiteX17" fmla="*/ 687162 w 866957"/>
                    <a:gd name="connsiteY17" fmla="*/ 326497 h 1636349"/>
                    <a:gd name="connsiteX18" fmla="*/ 670493 w 866957"/>
                    <a:gd name="connsiteY18" fmla="*/ 343166 h 1636349"/>
                    <a:gd name="connsiteX19" fmla="*/ 596675 w 866957"/>
                    <a:gd name="connsiteY19" fmla="*/ 369359 h 1636349"/>
                    <a:gd name="connsiteX20" fmla="*/ 508567 w 866957"/>
                    <a:gd name="connsiteY20" fmla="*/ 366977 h 1636349"/>
                    <a:gd name="connsiteX21" fmla="*/ 618106 w 866957"/>
                    <a:gd name="connsiteY21" fmla="*/ 309827 h 1636349"/>
                    <a:gd name="connsiteX22" fmla="*/ 549050 w 866957"/>
                    <a:gd name="connsiteY22" fmla="*/ 295541 h 1636349"/>
                    <a:gd name="connsiteX23" fmla="*/ 613343 w 866957"/>
                    <a:gd name="connsiteY23" fmla="*/ 269347 h 1636349"/>
                    <a:gd name="connsiteX24" fmla="*/ 639538 w 866957"/>
                    <a:gd name="connsiteY24" fmla="*/ 240772 h 1636349"/>
                    <a:gd name="connsiteX25" fmla="*/ 596675 w 866957"/>
                    <a:gd name="connsiteY25" fmla="*/ 240772 h 1636349"/>
                    <a:gd name="connsiteX26" fmla="*/ 653825 w 866957"/>
                    <a:gd name="connsiteY26" fmla="*/ 209816 h 1636349"/>
                    <a:gd name="connsiteX27" fmla="*/ 691924 w 866957"/>
                    <a:gd name="connsiteY27" fmla="*/ 159809 h 1636349"/>
                    <a:gd name="connsiteX28" fmla="*/ 677636 w 866957"/>
                    <a:gd name="connsiteY28" fmla="*/ 114566 h 1636349"/>
                    <a:gd name="connsiteX29" fmla="*/ 706212 w 866957"/>
                    <a:gd name="connsiteY29" fmla="*/ 126473 h 1636349"/>
                    <a:gd name="connsiteX30" fmla="*/ 694032 w 866957"/>
                    <a:gd name="connsiteY30" fmla="*/ 25348 h 1636349"/>
                    <a:gd name="connsiteX31" fmla="*/ 313305 w 866957"/>
                    <a:gd name="connsiteY31" fmla="*/ 359835 h 1636349"/>
                    <a:gd name="connsiteX32" fmla="*/ 278538 w 866957"/>
                    <a:gd name="connsiteY32" fmla="*/ 379202 h 1636349"/>
                    <a:gd name="connsiteX33" fmla="*/ 689680 w 866957"/>
                    <a:gd name="connsiteY33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51456 w 866957"/>
                    <a:gd name="connsiteY15" fmla="*/ 305066 h 1636349"/>
                    <a:gd name="connsiteX16" fmla="*/ 725262 w 866957"/>
                    <a:gd name="connsiteY16" fmla="*/ 316972 h 1636349"/>
                    <a:gd name="connsiteX17" fmla="*/ 694306 w 866957"/>
                    <a:gd name="connsiteY17" fmla="*/ 331259 h 1636349"/>
                    <a:gd name="connsiteX18" fmla="*/ 687162 w 866957"/>
                    <a:gd name="connsiteY18" fmla="*/ 326497 h 1636349"/>
                    <a:gd name="connsiteX19" fmla="*/ 670493 w 866957"/>
                    <a:gd name="connsiteY19" fmla="*/ 343166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51456 w 866957"/>
                    <a:gd name="connsiteY15" fmla="*/ 305066 h 1636349"/>
                    <a:gd name="connsiteX16" fmla="*/ 725262 w 866957"/>
                    <a:gd name="connsiteY16" fmla="*/ 316972 h 1636349"/>
                    <a:gd name="connsiteX17" fmla="*/ 694306 w 866957"/>
                    <a:gd name="connsiteY17" fmla="*/ 331259 h 1636349"/>
                    <a:gd name="connsiteX18" fmla="*/ 687162 w 866957"/>
                    <a:gd name="connsiteY18" fmla="*/ 326497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51456 w 866957"/>
                    <a:gd name="connsiteY15" fmla="*/ 305066 h 1636349"/>
                    <a:gd name="connsiteX16" fmla="*/ 725262 w 866957"/>
                    <a:gd name="connsiteY16" fmla="*/ 316972 h 1636349"/>
                    <a:gd name="connsiteX17" fmla="*/ 694306 w 866957"/>
                    <a:gd name="connsiteY17" fmla="*/ 331259 h 1636349"/>
                    <a:gd name="connsiteX18" fmla="*/ 491900 w 866957"/>
                    <a:gd name="connsiteY18" fmla="*/ 37888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51456 w 866957"/>
                    <a:gd name="connsiteY15" fmla="*/ 305066 h 1636349"/>
                    <a:gd name="connsiteX16" fmla="*/ 725262 w 866957"/>
                    <a:gd name="connsiteY16" fmla="*/ 316972 h 1636349"/>
                    <a:gd name="connsiteX17" fmla="*/ 580006 w 866957"/>
                    <a:gd name="connsiteY17" fmla="*/ 443177 h 1636349"/>
                    <a:gd name="connsiteX18" fmla="*/ 491900 w 866957"/>
                    <a:gd name="connsiteY18" fmla="*/ 37888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51456 w 866957"/>
                    <a:gd name="connsiteY15" fmla="*/ 305066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1900 w 866957"/>
                    <a:gd name="connsiteY18" fmla="*/ 37888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1900 w 866957"/>
                    <a:gd name="connsiteY18" fmla="*/ 37888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1900 w 866957"/>
                    <a:gd name="connsiteY18" fmla="*/ 37888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89519 w 866957"/>
                    <a:gd name="connsiteY18" fmla="*/ 395552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6663 w 866957"/>
                    <a:gd name="connsiteY18" fmla="*/ 395552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6663 w 866957"/>
                    <a:gd name="connsiteY18" fmla="*/ 386027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6663 w 866957"/>
                    <a:gd name="connsiteY18" fmla="*/ 386027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94269 w 866957"/>
                    <a:gd name="connsiteY18" fmla="*/ 400315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99032 w 866957"/>
                    <a:gd name="connsiteY18" fmla="*/ 39793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77601 w 866957"/>
                    <a:gd name="connsiteY18" fmla="*/ 376503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79982 w 866957"/>
                    <a:gd name="connsiteY18" fmla="*/ 369359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96651 w 866957"/>
                    <a:gd name="connsiteY18" fmla="*/ 357453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96651 w 866957"/>
                    <a:gd name="connsiteY18" fmla="*/ 357453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41894 w 866957"/>
                    <a:gd name="connsiteY18" fmla="*/ 362215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41894 w 866957"/>
                    <a:gd name="connsiteY18" fmla="*/ 362215 h 1636349"/>
                    <a:gd name="connsiteX19" fmla="*/ 694305 w 866957"/>
                    <a:gd name="connsiteY19" fmla="*/ 376504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694305 w 866957"/>
                    <a:gd name="connsiteY19" fmla="*/ 376504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694305 w 866957"/>
                    <a:gd name="connsiteY19" fmla="*/ 376504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44275 w 866957"/>
                    <a:gd name="connsiteY18" fmla="*/ 419364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60944 w 866957"/>
                    <a:gd name="connsiteY18" fmla="*/ 38840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28889 h 1636349"/>
                    <a:gd name="connsiteX18" fmla="*/ 460944 w 866957"/>
                    <a:gd name="connsiteY18" fmla="*/ 38840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7138 w 866957"/>
                    <a:gd name="connsiteY15" fmla="*/ 445561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28889 h 1636349"/>
                    <a:gd name="connsiteX18" fmla="*/ 460944 w 866957"/>
                    <a:gd name="connsiteY18" fmla="*/ 38840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72150"/>
                    <a:gd name="connsiteY0" fmla="*/ 5413 h 1636349"/>
                    <a:gd name="connsiteX1" fmla="*/ 462642 w 872150"/>
                    <a:gd name="connsiteY1" fmla="*/ 169858 h 1636349"/>
                    <a:gd name="connsiteX2" fmla="*/ 257857 w 872150"/>
                    <a:gd name="connsiteY2" fmla="*/ 343076 h 1636349"/>
                    <a:gd name="connsiteX3" fmla="*/ 256292 w 872150"/>
                    <a:gd name="connsiteY3" fmla="*/ 663659 h 1636349"/>
                    <a:gd name="connsiteX4" fmla="*/ 240439 w 872150"/>
                    <a:gd name="connsiteY4" fmla="*/ 1033433 h 1636349"/>
                    <a:gd name="connsiteX5" fmla="*/ 160292 w 872150"/>
                    <a:gd name="connsiteY5" fmla="*/ 1236450 h 1636349"/>
                    <a:gd name="connsiteX6" fmla="*/ 12725 w 872150"/>
                    <a:gd name="connsiteY6" fmla="*/ 1591734 h 1636349"/>
                    <a:gd name="connsiteX7" fmla="*/ 520337 w 872150"/>
                    <a:gd name="connsiteY7" fmla="*/ 1601805 h 1636349"/>
                    <a:gd name="connsiteX8" fmla="*/ 656682 w 872150"/>
                    <a:gd name="connsiteY8" fmla="*/ 1259720 h 1636349"/>
                    <a:gd name="connsiteX9" fmla="*/ 836090 w 872150"/>
                    <a:gd name="connsiteY9" fmla="*/ 941856 h 1636349"/>
                    <a:gd name="connsiteX10" fmla="*/ 792480 w 872150"/>
                    <a:gd name="connsiteY10" fmla="*/ 690533 h 1636349"/>
                    <a:gd name="connsiteX11" fmla="*/ 806905 w 872150"/>
                    <a:gd name="connsiteY11" fmla="*/ 510783 h 1636349"/>
                    <a:gd name="connsiteX12" fmla="*/ 863170 w 872150"/>
                    <a:gd name="connsiteY12" fmla="*/ 355389 h 1636349"/>
                    <a:gd name="connsiteX13" fmla="*/ 851468 w 872150"/>
                    <a:gd name="connsiteY13" fmla="*/ 290778 h 1636349"/>
                    <a:gd name="connsiteX14" fmla="*/ 670493 w 872150"/>
                    <a:gd name="connsiteY14" fmla="*/ 450322 h 1636349"/>
                    <a:gd name="connsiteX15" fmla="*/ 582386 w 872150"/>
                    <a:gd name="connsiteY15" fmla="*/ 524140 h 1636349"/>
                    <a:gd name="connsiteX16" fmla="*/ 487138 w 872150"/>
                    <a:gd name="connsiteY16" fmla="*/ 445561 h 1636349"/>
                    <a:gd name="connsiteX17" fmla="*/ 584768 w 872150"/>
                    <a:gd name="connsiteY17" fmla="*/ 509854 h 1636349"/>
                    <a:gd name="connsiteX18" fmla="*/ 580006 w 872150"/>
                    <a:gd name="connsiteY18" fmla="*/ 428889 h 1636349"/>
                    <a:gd name="connsiteX19" fmla="*/ 460944 w 872150"/>
                    <a:gd name="connsiteY19" fmla="*/ 388408 h 1636349"/>
                    <a:gd name="connsiteX20" fmla="*/ 587149 w 872150"/>
                    <a:gd name="connsiteY20" fmla="*/ 416985 h 1636349"/>
                    <a:gd name="connsiteX21" fmla="*/ 596675 w 872150"/>
                    <a:gd name="connsiteY21" fmla="*/ 369359 h 1636349"/>
                    <a:gd name="connsiteX22" fmla="*/ 508567 w 872150"/>
                    <a:gd name="connsiteY22" fmla="*/ 366977 h 1636349"/>
                    <a:gd name="connsiteX23" fmla="*/ 618106 w 872150"/>
                    <a:gd name="connsiteY23" fmla="*/ 309827 h 1636349"/>
                    <a:gd name="connsiteX24" fmla="*/ 549050 w 872150"/>
                    <a:gd name="connsiteY24" fmla="*/ 295541 h 1636349"/>
                    <a:gd name="connsiteX25" fmla="*/ 613343 w 872150"/>
                    <a:gd name="connsiteY25" fmla="*/ 269347 h 1636349"/>
                    <a:gd name="connsiteX26" fmla="*/ 639538 w 872150"/>
                    <a:gd name="connsiteY26" fmla="*/ 240772 h 1636349"/>
                    <a:gd name="connsiteX27" fmla="*/ 596675 w 872150"/>
                    <a:gd name="connsiteY27" fmla="*/ 240772 h 1636349"/>
                    <a:gd name="connsiteX28" fmla="*/ 653825 w 872150"/>
                    <a:gd name="connsiteY28" fmla="*/ 209816 h 1636349"/>
                    <a:gd name="connsiteX29" fmla="*/ 691924 w 872150"/>
                    <a:gd name="connsiteY29" fmla="*/ 159809 h 1636349"/>
                    <a:gd name="connsiteX30" fmla="*/ 677636 w 872150"/>
                    <a:gd name="connsiteY30" fmla="*/ 114566 h 1636349"/>
                    <a:gd name="connsiteX31" fmla="*/ 706212 w 872150"/>
                    <a:gd name="connsiteY31" fmla="*/ 126473 h 1636349"/>
                    <a:gd name="connsiteX32" fmla="*/ 694032 w 872150"/>
                    <a:gd name="connsiteY32" fmla="*/ 25348 h 1636349"/>
                    <a:gd name="connsiteX33" fmla="*/ 313305 w 872150"/>
                    <a:gd name="connsiteY33" fmla="*/ 359835 h 1636349"/>
                    <a:gd name="connsiteX34" fmla="*/ 278538 w 872150"/>
                    <a:gd name="connsiteY34" fmla="*/ 379202 h 1636349"/>
                    <a:gd name="connsiteX35" fmla="*/ 689680 w 872150"/>
                    <a:gd name="connsiteY35" fmla="*/ 5413 h 1636349"/>
                    <a:gd name="connsiteX0" fmla="*/ 689680 w 872150"/>
                    <a:gd name="connsiteY0" fmla="*/ 5413 h 1636349"/>
                    <a:gd name="connsiteX1" fmla="*/ 462642 w 872150"/>
                    <a:gd name="connsiteY1" fmla="*/ 169858 h 1636349"/>
                    <a:gd name="connsiteX2" fmla="*/ 257857 w 872150"/>
                    <a:gd name="connsiteY2" fmla="*/ 343076 h 1636349"/>
                    <a:gd name="connsiteX3" fmla="*/ 256292 w 872150"/>
                    <a:gd name="connsiteY3" fmla="*/ 663659 h 1636349"/>
                    <a:gd name="connsiteX4" fmla="*/ 240439 w 872150"/>
                    <a:gd name="connsiteY4" fmla="*/ 1033433 h 1636349"/>
                    <a:gd name="connsiteX5" fmla="*/ 160292 w 872150"/>
                    <a:gd name="connsiteY5" fmla="*/ 1236450 h 1636349"/>
                    <a:gd name="connsiteX6" fmla="*/ 12725 w 872150"/>
                    <a:gd name="connsiteY6" fmla="*/ 1591734 h 1636349"/>
                    <a:gd name="connsiteX7" fmla="*/ 520337 w 872150"/>
                    <a:gd name="connsiteY7" fmla="*/ 1601805 h 1636349"/>
                    <a:gd name="connsiteX8" fmla="*/ 656682 w 872150"/>
                    <a:gd name="connsiteY8" fmla="*/ 1259720 h 1636349"/>
                    <a:gd name="connsiteX9" fmla="*/ 836090 w 872150"/>
                    <a:gd name="connsiteY9" fmla="*/ 941856 h 1636349"/>
                    <a:gd name="connsiteX10" fmla="*/ 792480 w 872150"/>
                    <a:gd name="connsiteY10" fmla="*/ 690533 h 1636349"/>
                    <a:gd name="connsiteX11" fmla="*/ 806905 w 872150"/>
                    <a:gd name="connsiteY11" fmla="*/ 510783 h 1636349"/>
                    <a:gd name="connsiteX12" fmla="*/ 863170 w 872150"/>
                    <a:gd name="connsiteY12" fmla="*/ 355389 h 1636349"/>
                    <a:gd name="connsiteX13" fmla="*/ 851468 w 872150"/>
                    <a:gd name="connsiteY13" fmla="*/ 290778 h 1636349"/>
                    <a:gd name="connsiteX14" fmla="*/ 670493 w 872150"/>
                    <a:gd name="connsiteY14" fmla="*/ 450322 h 1636349"/>
                    <a:gd name="connsiteX15" fmla="*/ 677636 w 872150"/>
                    <a:gd name="connsiteY15" fmla="*/ 464609 h 1636349"/>
                    <a:gd name="connsiteX16" fmla="*/ 582386 w 872150"/>
                    <a:gd name="connsiteY16" fmla="*/ 524140 h 1636349"/>
                    <a:gd name="connsiteX17" fmla="*/ 487138 w 872150"/>
                    <a:gd name="connsiteY17" fmla="*/ 445561 h 1636349"/>
                    <a:gd name="connsiteX18" fmla="*/ 584768 w 872150"/>
                    <a:gd name="connsiteY18" fmla="*/ 509854 h 1636349"/>
                    <a:gd name="connsiteX19" fmla="*/ 580006 w 872150"/>
                    <a:gd name="connsiteY19" fmla="*/ 428889 h 1636349"/>
                    <a:gd name="connsiteX20" fmla="*/ 460944 w 872150"/>
                    <a:gd name="connsiteY20" fmla="*/ 388408 h 1636349"/>
                    <a:gd name="connsiteX21" fmla="*/ 587149 w 872150"/>
                    <a:gd name="connsiteY21" fmla="*/ 416985 h 1636349"/>
                    <a:gd name="connsiteX22" fmla="*/ 596675 w 872150"/>
                    <a:gd name="connsiteY22" fmla="*/ 369359 h 1636349"/>
                    <a:gd name="connsiteX23" fmla="*/ 508567 w 872150"/>
                    <a:gd name="connsiteY23" fmla="*/ 366977 h 1636349"/>
                    <a:gd name="connsiteX24" fmla="*/ 618106 w 872150"/>
                    <a:gd name="connsiteY24" fmla="*/ 309827 h 1636349"/>
                    <a:gd name="connsiteX25" fmla="*/ 549050 w 872150"/>
                    <a:gd name="connsiteY25" fmla="*/ 295541 h 1636349"/>
                    <a:gd name="connsiteX26" fmla="*/ 613343 w 872150"/>
                    <a:gd name="connsiteY26" fmla="*/ 269347 h 1636349"/>
                    <a:gd name="connsiteX27" fmla="*/ 639538 w 872150"/>
                    <a:gd name="connsiteY27" fmla="*/ 240772 h 1636349"/>
                    <a:gd name="connsiteX28" fmla="*/ 596675 w 872150"/>
                    <a:gd name="connsiteY28" fmla="*/ 240772 h 1636349"/>
                    <a:gd name="connsiteX29" fmla="*/ 653825 w 872150"/>
                    <a:gd name="connsiteY29" fmla="*/ 209816 h 1636349"/>
                    <a:gd name="connsiteX30" fmla="*/ 691924 w 872150"/>
                    <a:gd name="connsiteY30" fmla="*/ 159809 h 1636349"/>
                    <a:gd name="connsiteX31" fmla="*/ 677636 w 872150"/>
                    <a:gd name="connsiteY31" fmla="*/ 114566 h 1636349"/>
                    <a:gd name="connsiteX32" fmla="*/ 706212 w 872150"/>
                    <a:gd name="connsiteY32" fmla="*/ 126473 h 1636349"/>
                    <a:gd name="connsiteX33" fmla="*/ 694032 w 872150"/>
                    <a:gd name="connsiteY33" fmla="*/ 25348 h 1636349"/>
                    <a:gd name="connsiteX34" fmla="*/ 313305 w 872150"/>
                    <a:gd name="connsiteY34" fmla="*/ 359835 h 1636349"/>
                    <a:gd name="connsiteX35" fmla="*/ 278538 w 872150"/>
                    <a:gd name="connsiteY35" fmla="*/ 379202 h 1636349"/>
                    <a:gd name="connsiteX36" fmla="*/ 689680 w 872150"/>
                    <a:gd name="connsiteY36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395553 h 1636349"/>
                    <a:gd name="connsiteX15" fmla="*/ 670493 w 869436"/>
                    <a:gd name="connsiteY15" fmla="*/ 450322 h 1636349"/>
                    <a:gd name="connsiteX16" fmla="*/ 677636 w 869436"/>
                    <a:gd name="connsiteY16" fmla="*/ 464609 h 1636349"/>
                    <a:gd name="connsiteX17" fmla="*/ 582386 w 869436"/>
                    <a:gd name="connsiteY17" fmla="*/ 524140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395553 h 1636349"/>
                    <a:gd name="connsiteX15" fmla="*/ 670493 w 869436"/>
                    <a:gd name="connsiteY15" fmla="*/ 450322 h 1636349"/>
                    <a:gd name="connsiteX16" fmla="*/ 577624 w 869436"/>
                    <a:gd name="connsiteY16" fmla="*/ 640822 h 1636349"/>
                    <a:gd name="connsiteX17" fmla="*/ 582386 w 869436"/>
                    <a:gd name="connsiteY17" fmla="*/ 524140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395553 h 1636349"/>
                    <a:gd name="connsiteX15" fmla="*/ 568099 w 869436"/>
                    <a:gd name="connsiteY15" fmla="*/ 736072 h 1636349"/>
                    <a:gd name="connsiteX16" fmla="*/ 577624 w 869436"/>
                    <a:gd name="connsiteY16" fmla="*/ 640822 h 1636349"/>
                    <a:gd name="connsiteX17" fmla="*/ 582386 w 869436"/>
                    <a:gd name="connsiteY17" fmla="*/ 524140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68099 w 869436"/>
                    <a:gd name="connsiteY15" fmla="*/ 736072 h 1636349"/>
                    <a:gd name="connsiteX16" fmla="*/ 577624 w 869436"/>
                    <a:gd name="connsiteY16" fmla="*/ 640822 h 1636349"/>
                    <a:gd name="connsiteX17" fmla="*/ 582386 w 869436"/>
                    <a:gd name="connsiteY17" fmla="*/ 524140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68099 w 869436"/>
                    <a:gd name="connsiteY15" fmla="*/ 736072 h 1636349"/>
                    <a:gd name="connsiteX16" fmla="*/ 477612 w 869436"/>
                    <a:gd name="connsiteY16" fmla="*/ 531285 h 1636349"/>
                    <a:gd name="connsiteX17" fmla="*/ 582386 w 869436"/>
                    <a:gd name="connsiteY17" fmla="*/ 524140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68099 w 869436"/>
                    <a:gd name="connsiteY15" fmla="*/ 736072 h 1636349"/>
                    <a:gd name="connsiteX16" fmla="*/ 477612 w 869436"/>
                    <a:gd name="connsiteY16" fmla="*/ 531285 h 1636349"/>
                    <a:gd name="connsiteX17" fmla="*/ 553811 w 869436"/>
                    <a:gd name="connsiteY17" fmla="*/ 519378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68099 w 869436"/>
                    <a:gd name="connsiteY15" fmla="*/ 736072 h 1636349"/>
                    <a:gd name="connsiteX16" fmla="*/ 477612 w 869436"/>
                    <a:gd name="connsiteY16" fmla="*/ 531285 h 1636349"/>
                    <a:gd name="connsiteX17" fmla="*/ 553811 w 869436"/>
                    <a:gd name="connsiteY17" fmla="*/ 519378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68099 w 869436"/>
                    <a:gd name="connsiteY15" fmla="*/ 736072 h 1636349"/>
                    <a:gd name="connsiteX16" fmla="*/ 477612 w 869436"/>
                    <a:gd name="connsiteY16" fmla="*/ 531285 h 1636349"/>
                    <a:gd name="connsiteX17" fmla="*/ 570479 w 869436"/>
                    <a:gd name="connsiteY17" fmla="*/ 521759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49049 w 869436"/>
                    <a:gd name="connsiteY15" fmla="*/ 543191 h 1636349"/>
                    <a:gd name="connsiteX16" fmla="*/ 477612 w 869436"/>
                    <a:gd name="connsiteY16" fmla="*/ 531285 h 1636349"/>
                    <a:gd name="connsiteX17" fmla="*/ 570479 w 869436"/>
                    <a:gd name="connsiteY17" fmla="*/ 521759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49049 w 869436"/>
                    <a:gd name="connsiteY15" fmla="*/ 543191 h 1636349"/>
                    <a:gd name="connsiteX16" fmla="*/ 477612 w 869436"/>
                    <a:gd name="connsiteY16" fmla="*/ 531285 h 1636349"/>
                    <a:gd name="connsiteX17" fmla="*/ 570479 w 869436"/>
                    <a:gd name="connsiteY17" fmla="*/ 521759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618105 w 869436"/>
                    <a:gd name="connsiteY15" fmla="*/ 588434 h 1636349"/>
                    <a:gd name="connsiteX16" fmla="*/ 549049 w 869436"/>
                    <a:gd name="connsiteY16" fmla="*/ 543191 h 1636349"/>
                    <a:gd name="connsiteX17" fmla="*/ 477612 w 869436"/>
                    <a:gd name="connsiteY17" fmla="*/ 531285 h 1636349"/>
                    <a:gd name="connsiteX18" fmla="*/ 570479 w 869436"/>
                    <a:gd name="connsiteY18" fmla="*/ 521759 h 1636349"/>
                    <a:gd name="connsiteX19" fmla="*/ 487138 w 869436"/>
                    <a:gd name="connsiteY19" fmla="*/ 445561 h 1636349"/>
                    <a:gd name="connsiteX20" fmla="*/ 584768 w 869436"/>
                    <a:gd name="connsiteY20" fmla="*/ 509854 h 1636349"/>
                    <a:gd name="connsiteX21" fmla="*/ 580006 w 869436"/>
                    <a:gd name="connsiteY21" fmla="*/ 428889 h 1636349"/>
                    <a:gd name="connsiteX22" fmla="*/ 460944 w 869436"/>
                    <a:gd name="connsiteY22" fmla="*/ 388408 h 1636349"/>
                    <a:gd name="connsiteX23" fmla="*/ 587149 w 869436"/>
                    <a:gd name="connsiteY23" fmla="*/ 416985 h 1636349"/>
                    <a:gd name="connsiteX24" fmla="*/ 596675 w 869436"/>
                    <a:gd name="connsiteY24" fmla="*/ 369359 h 1636349"/>
                    <a:gd name="connsiteX25" fmla="*/ 508567 w 869436"/>
                    <a:gd name="connsiteY25" fmla="*/ 366977 h 1636349"/>
                    <a:gd name="connsiteX26" fmla="*/ 618106 w 869436"/>
                    <a:gd name="connsiteY26" fmla="*/ 309827 h 1636349"/>
                    <a:gd name="connsiteX27" fmla="*/ 549050 w 869436"/>
                    <a:gd name="connsiteY27" fmla="*/ 295541 h 1636349"/>
                    <a:gd name="connsiteX28" fmla="*/ 613343 w 869436"/>
                    <a:gd name="connsiteY28" fmla="*/ 269347 h 1636349"/>
                    <a:gd name="connsiteX29" fmla="*/ 639538 w 869436"/>
                    <a:gd name="connsiteY29" fmla="*/ 240772 h 1636349"/>
                    <a:gd name="connsiteX30" fmla="*/ 596675 w 869436"/>
                    <a:gd name="connsiteY30" fmla="*/ 240772 h 1636349"/>
                    <a:gd name="connsiteX31" fmla="*/ 653825 w 869436"/>
                    <a:gd name="connsiteY31" fmla="*/ 209816 h 1636349"/>
                    <a:gd name="connsiteX32" fmla="*/ 691924 w 869436"/>
                    <a:gd name="connsiteY32" fmla="*/ 159809 h 1636349"/>
                    <a:gd name="connsiteX33" fmla="*/ 677636 w 869436"/>
                    <a:gd name="connsiteY33" fmla="*/ 114566 h 1636349"/>
                    <a:gd name="connsiteX34" fmla="*/ 706212 w 869436"/>
                    <a:gd name="connsiteY34" fmla="*/ 126473 h 1636349"/>
                    <a:gd name="connsiteX35" fmla="*/ 694032 w 869436"/>
                    <a:gd name="connsiteY35" fmla="*/ 25348 h 1636349"/>
                    <a:gd name="connsiteX36" fmla="*/ 313305 w 869436"/>
                    <a:gd name="connsiteY36" fmla="*/ 359835 h 1636349"/>
                    <a:gd name="connsiteX37" fmla="*/ 278538 w 869436"/>
                    <a:gd name="connsiteY37" fmla="*/ 379202 h 1636349"/>
                    <a:gd name="connsiteX38" fmla="*/ 689680 w 869436"/>
                    <a:gd name="connsiteY38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618105 w 869436"/>
                    <a:gd name="connsiteY15" fmla="*/ 588434 h 1636349"/>
                    <a:gd name="connsiteX16" fmla="*/ 653823 w 869436"/>
                    <a:gd name="connsiteY16" fmla="*/ 617009 h 1636349"/>
                    <a:gd name="connsiteX17" fmla="*/ 549049 w 869436"/>
                    <a:gd name="connsiteY17" fmla="*/ 543191 h 1636349"/>
                    <a:gd name="connsiteX18" fmla="*/ 477612 w 869436"/>
                    <a:gd name="connsiteY18" fmla="*/ 531285 h 1636349"/>
                    <a:gd name="connsiteX19" fmla="*/ 570479 w 869436"/>
                    <a:gd name="connsiteY19" fmla="*/ 521759 h 1636349"/>
                    <a:gd name="connsiteX20" fmla="*/ 487138 w 869436"/>
                    <a:gd name="connsiteY20" fmla="*/ 445561 h 1636349"/>
                    <a:gd name="connsiteX21" fmla="*/ 584768 w 869436"/>
                    <a:gd name="connsiteY21" fmla="*/ 509854 h 1636349"/>
                    <a:gd name="connsiteX22" fmla="*/ 580006 w 869436"/>
                    <a:gd name="connsiteY22" fmla="*/ 428889 h 1636349"/>
                    <a:gd name="connsiteX23" fmla="*/ 460944 w 869436"/>
                    <a:gd name="connsiteY23" fmla="*/ 388408 h 1636349"/>
                    <a:gd name="connsiteX24" fmla="*/ 587149 w 869436"/>
                    <a:gd name="connsiteY24" fmla="*/ 416985 h 1636349"/>
                    <a:gd name="connsiteX25" fmla="*/ 596675 w 869436"/>
                    <a:gd name="connsiteY25" fmla="*/ 369359 h 1636349"/>
                    <a:gd name="connsiteX26" fmla="*/ 508567 w 869436"/>
                    <a:gd name="connsiteY26" fmla="*/ 366977 h 1636349"/>
                    <a:gd name="connsiteX27" fmla="*/ 618106 w 869436"/>
                    <a:gd name="connsiteY27" fmla="*/ 309827 h 1636349"/>
                    <a:gd name="connsiteX28" fmla="*/ 549050 w 869436"/>
                    <a:gd name="connsiteY28" fmla="*/ 295541 h 1636349"/>
                    <a:gd name="connsiteX29" fmla="*/ 613343 w 869436"/>
                    <a:gd name="connsiteY29" fmla="*/ 269347 h 1636349"/>
                    <a:gd name="connsiteX30" fmla="*/ 639538 w 869436"/>
                    <a:gd name="connsiteY30" fmla="*/ 240772 h 1636349"/>
                    <a:gd name="connsiteX31" fmla="*/ 596675 w 869436"/>
                    <a:gd name="connsiteY31" fmla="*/ 240772 h 1636349"/>
                    <a:gd name="connsiteX32" fmla="*/ 653825 w 869436"/>
                    <a:gd name="connsiteY32" fmla="*/ 209816 h 1636349"/>
                    <a:gd name="connsiteX33" fmla="*/ 691924 w 869436"/>
                    <a:gd name="connsiteY33" fmla="*/ 159809 h 1636349"/>
                    <a:gd name="connsiteX34" fmla="*/ 677636 w 869436"/>
                    <a:gd name="connsiteY34" fmla="*/ 114566 h 1636349"/>
                    <a:gd name="connsiteX35" fmla="*/ 706212 w 869436"/>
                    <a:gd name="connsiteY35" fmla="*/ 126473 h 1636349"/>
                    <a:gd name="connsiteX36" fmla="*/ 694032 w 869436"/>
                    <a:gd name="connsiteY36" fmla="*/ 25348 h 1636349"/>
                    <a:gd name="connsiteX37" fmla="*/ 313305 w 869436"/>
                    <a:gd name="connsiteY37" fmla="*/ 359835 h 1636349"/>
                    <a:gd name="connsiteX38" fmla="*/ 278538 w 869436"/>
                    <a:gd name="connsiteY38" fmla="*/ 379202 h 1636349"/>
                    <a:gd name="connsiteX39" fmla="*/ 689680 w 869436"/>
                    <a:gd name="connsiteY39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687161 w 869436"/>
                    <a:gd name="connsiteY15" fmla="*/ 640822 h 1636349"/>
                    <a:gd name="connsiteX16" fmla="*/ 618105 w 869436"/>
                    <a:gd name="connsiteY16" fmla="*/ 588434 h 1636349"/>
                    <a:gd name="connsiteX17" fmla="*/ 653823 w 869436"/>
                    <a:gd name="connsiteY17" fmla="*/ 617009 h 1636349"/>
                    <a:gd name="connsiteX18" fmla="*/ 549049 w 869436"/>
                    <a:gd name="connsiteY18" fmla="*/ 543191 h 1636349"/>
                    <a:gd name="connsiteX19" fmla="*/ 477612 w 869436"/>
                    <a:gd name="connsiteY19" fmla="*/ 531285 h 1636349"/>
                    <a:gd name="connsiteX20" fmla="*/ 570479 w 869436"/>
                    <a:gd name="connsiteY20" fmla="*/ 521759 h 1636349"/>
                    <a:gd name="connsiteX21" fmla="*/ 487138 w 869436"/>
                    <a:gd name="connsiteY21" fmla="*/ 445561 h 1636349"/>
                    <a:gd name="connsiteX22" fmla="*/ 584768 w 869436"/>
                    <a:gd name="connsiteY22" fmla="*/ 509854 h 1636349"/>
                    <a:gd name="connsiteX23" fmla="*/ 580006 w 869436"/>
                    <a:gd name="connsiteY23" fmla="*/ 428889 h 1636349"/>
                    <a:gd name="connsiteX24" fmla="*/ 460944 w 869436"/>
                    <a:gd name="connsiteY24" fmla="*/ 388408 h 1636349"/>
                    <a:gd name="connsiteX25" fmla="*/ 587149 w 869436"/>
                    <a:gd name="connsiteY25" fmla="*/ 416985 h 1636349"/>
                    <a:gd name="connsiteX26" fmla="*/ 596675 w 869436"/>
                    <a:gd name="connsiteY26" fmla="*/ 369359 h 1636349"/>
                    <a:gd name="connsiteX27" fmla="*/ 508567 w 869436"/>
                    <a:gd name="connsiteY27" fmla="*/ 366977 h 1636349"/>
                    <a:gd name="connsiteX28" fmla="*/ 618106 w 869436"/>
                    <a:gd name="connsiteY28" fmla="*/ 309827 h 1636349"/>
                    <a:gd name="connsiteX29" fmla="*/ 549050 w 869436"/>
                    <a:gd name="connsiteY29" fmla="*/ 295541 h 1636349"/>
                    <a:gd name="connsiteX30" fmla="*/ 613343 w 869436"/>
                    <a:gd name="connsiteY30" fmla="*/ 269347 h 1636349"/>
                    <a:gd name="connsiteX31" fmla="*/ 639538 w 869436"/>
                    <a:gd name="connsiteY31" fmla="*/ 240772 h 1636349"/>
                    <a:gd name="connsiteX32" fmla="*/ 596675 w 869436"/>
                    <a:gd name="connsiteY32" fmla="*/ 240772 h 1636349"/>
                    <a:gd name="connsiteX33" fmla="*/ 653825 w 869436"/>
                    <a:gd name="connsiteY33" fmla="*/ 209816 h 1636349"/>
                    <a:gd name="connsiteX34" fmla="*/ 691924 w 869436"/>
                    <a:gd name="connsiteY34" fmla="*/ 159809 h 1636349"/>
                    <a:gd name="connsiteX35" fmla="*/ 677636 w 869436"/>
                    <a:gd name="connsiteY35" fmla="*/ 114566 h 1636349"/>
                    <a:gd name="connsiteX36" fmla="*/ 706212 w 869436"/>
                    <a:gd name="connsiteY36" fmla="*/ 126473 h 1636349"/>
                    <a:gd name="connsiteX37" fmla="*/ 694032 w 869436"/>
                    <a:gd name="connsiteY37" fmla="*/ 25348 h 1636349"/>
                    <a:gd name="connsiteX38" fmla="*/ 313305 w 869436"/>
                    <a:gd name="connsiteY38" fmla="*/ 359835 h 1636349"/>
                    <a:gd name="connsiteX39" fmla="*/ 278538 w 869436"/>
                    <a:gd name="connsiteY39" fmla="*/ 379202 h 1636349"/>
                    <a:gd name="connsiteX40" fmla="*/ 689680 w 869436"/>
                    <a:gd name="connsiteY40" fmla="*/ 5413 h 1636349"/>
                    <a:gd name="connsiteX0" fmla="*/ 689680 w 867855"/>
                    <a:gd name="connsiteY0" fmla="*/ 5413 h 1636349"/>
                    <a:gd name="connsiteX1" fmla="*/ 462642 w 867855"/>
                    <a:gd name="connsiteY1" fmla="*/ 169858 h 1636349"/>
                    <a:gd name="connsiteX2" fmla="*/ 257857 w 867855"/>
                    <a:gd name="connsiteY2" fmla="*/ 343076 h 1636349"/>
                    <a:gd name="connsiteX3" fmla="*/ 256292 w 867855"/>
                    <a:gd name="connsiteY3" fmla="*/ 663659 h 1636349"/>
                    <a:gd name="connsiteX4" fmla="*/ 240439 w 867855"/>
                    <a:gd name="connsiteY4" fmla="*/ 1033433 h 1636349"/>
                    <a:gd name="connsiteX5" fmla="*/ 160292 w 867855"/>
                    <a:gd name="connsiteY5" fmla="*/ 1236450 h 1636349"/>
                    <a:gd name="connsiteX6" fmla="*/ 12725 w 867855"/>
                    <a:gd name="connsiteY6" fmla="*/ 1591734 h 1636349"/>
                    <a:gd name="connsiteX7" fmla="*/ 520337 w 867855"/>
                    <a:gd name="connsiteY7" fmla="*/ 1601805 h 1636349"/>
                    <a:gd name="connsiteX8" fmla="*/ 656682 w 867855"/>
                    <a:gd name="connsiteY8" fmla="*/ 1259720 h 1636349"/>
                    <a:gd name="connsiteX9" fmla="*/ 836090 w 867855"/>
                    <a:gd name="connsiteY9" fmla="*/ 941856 h 1636349"/>
                    <a:gd name="connsiteX10" fmla="*/ 792480 w 867855"/>
                    <a:gd name="connsiteY10" fmla="*/ 690533 h 1636349"/>
                    <a:gd name="connsiteX11" fmla="*/ 806905 w 867855"/>
                    <a:gd name="connsiteY11" fmla="*/ 510783 h 1636349"/>
                    <a:gd name="connsiteX12" fmla="*/ 863170 w 867855"/>
                    <a:gd name="connsiteY12" fmla="*/ 355389 h 1636349"/>
                    <a:gd name="connsiteX13" fmla="*/ 851468 w 867855"/>
                    <a:gd name="connsiteY13" fmla="*/ 290778 h 1636349"/>
                    <a:gd name="connsiteX14" fmla="*/ 746692 w 867855"/>
                    <a:gd name="connsiteY14" fmla="*/ 555097 h 1636349"/>
                    <a:gd name="connsiteX15" fmla="*/ 715736 w 867855"/>
                    <a:gd name="connsiteY15" fmla="*/ 624153 h 1636349"/>
                    <a:gd name="connsiteX16" fmla="*/ 687161 w 867855"/>
                    <a:gd name="connsiteY16" fmla="*/ 640822 h 1636349"/>
                    <a:gd name="connsiteX17" fmla="*/ 618105 w 867855"/>
                    <a:gd name="connsiteY17" fmla="*/ 588434 h 1636349"/>
                    <a:gd name="connsiteX18" fmla="*/ 653823 w 867855"/>
                    <a:gd name="connsiteY18" fmla="*/ 617009 h 1636349"/>
                    <a:gd name="connsiteX19" fmla="*/ 549049 w 867855"/>
                    <a:gd name="connsiteY19" fmla="*/ 543191 h 1636349"/>
                    <a:gd name="connsiteX20" fmla="*/ 477612 w 867855"/>
                    <a:gd name="connsiteY20" fmla="*/ 531285 h 1636349"/>
                    <a:gd name="connsiteX21" fmla="*/ 570479 w 867855"/>
                    <a:gd name="connsiteY21" fmla="*/ 521759 h 1636349"/>
                    <a:gd name="connsiteX22" fmla="*/ 487138 w 867855"/>
                    <a:gd name="connsiteY22" fmla="*/ 445561 h 1636349"/>
                    <a:gd name="connsiteX23" fmla="*/ 584768 w 867855"/>
                    <a:gd name="connsiteY23" fmla="*/ 509854 h 1636349"/>
                    <a:gd name="connsiteX24" fmla="*/ 580006 w 867855"/>
                    <a:gd name="connsiteY24" fmla="*/ 428889 h 1636349"/>
                    <a:gd name="connsiteX25" fmla="*/ 460944 w 867855"/>
                    <a:gd name="connsiteY25" fmla="*/ 388408 h 1636349"/>
                    <a:gd name="connsiteX26" fmla="*/ 587149 w 867855"/>
                    <a:gd name="connsiteY26" fmla="*/ 416985 h 1636349"/>
                    <a:gd name="connsiteX27" fmla="*/ 596675 w 867855"/>
                    <a:gd name="connsiteY27" fmla="*/ 369359 h 1636349"/>
                    <a:gd name="connsiteX28" fmla="*/ 508567 w 867855"/>
                    <a:gd name="connsiteY28" fmla="*/ 366977 h 1636349"/>
                    <a:gd name="connsiteX29" fmla="*/ 618106 w 867855"/>
                    <a:gd name="connsiteY29" fmla="*/ 309827 h 1636349"/>
                    <a:gd name="connsiteX30" fmla="*/ 549050 w 867855"/>
                    <a:gd name="connsiteY30" fmla="*/ 295541 h 1636349"/>
                    <a:gd name="connsiteX31" fmla="*/ 613343 w 867855"/>
                    <a:gd name="connsiteY31" fmla="*/ 269347 h 1636349"/>
                    <a:gd name="connsiteX32" fmla="*/ 639538 w 867855"/>
                    <a:gd name="connsiteY32" fmla="*/ 240772 h 1636349"/>
                    <a:gd name="connsiteX33" fmla="*/ 596675 w 867855"/>
                    <a:gd name="connsiteY33" fmla="*/ 240772 h 1636349"/>
                    <a:gd name="connsiteX34" fmla="*/ 653825 w 867855"/>
                    <a:gd name="connsiteY34" fmla="*/ 209816 h 1636349"/>
                    <a:gd name="connsiteX35" fmla="*/ 691924 w 867855"/>
                    <a:gd name="connsiteY35" fmla="*/ 159809 h 1636349"/>
                    <a:gd name="connsiteX36" fmla="*/ 677636 w 867855"/>
                    <a:gd name="connsiteY36" fmla="*/ 114566 h 1636349"/>
                    <a:gd name="connsiteX37" fmla="*/ 706212 w 867855"/>
                    <a:gd name="connsiteY37" fmla="*/ 126473 h 1636349"/>
                    <a:gd name="connsiteX38" fmla="*/ 694032 w 867855"/>
                    <a:gd name="connsiteY38" fmla="*/ 25348 h 1636349"/>
                    <a:gd name="connsiteX39" fmla="*/ 313305 w 867855"/>
                    <a:gd name="connsiteY39" fmla="*/ 359835 h 1636349"/>
                    <a:gd name="connsiteX40" fmla="*/ 278538 w 867855"/>
                    <a:gd name="connsiteY40" fmla="*/ 379202 h 1636349"/>
                    <a:gd name="connsiteX41" fmla="*/ 689680 w 867855"/>
                    <a:gd name="connsiteY41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618105 w 866461"/>
                    <a:gd name="connsiteY18" fmla="*/ 588434 h 1636349"/>
                    <a:gd name="connsiteX19" fmla="*/ 653823 w 866461"/>
                    <a:gd name="connsiteY19" fmla="*/ 617009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653823 w 866461"/>
                    <a:gd name="connsiteY19" fmla="*/ 617009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72848 w 866461"/>
                    <a:gd name="connsiteY19" fmla="*/ 581290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72848 w 866461"/>
                    <a:gd name="connsiteY19" fmla="*/ 58605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68086 w 866461"/>
                    <a:gd name="connsiteY19" fmla="*/ 593197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68086 w 866461"/>
                    <a:gd name="connsiteY19" fmla="*/ 593197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56180 w 866461"/>
                    <a:gd name="connsiteY19" fmla="*/ 574147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56180 w 866461"/>
                    <a:gd name="connsiteY19" fmla="*/ 574147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56180 w 866461"/>
                    <a:gd name="connsiteY19" fmla="*/ 574147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456181 w 866461"/>
                    <a:gd name="connsiteY18" fmla="*/ 624153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56180 w 866461"/>
                    <a:gd name="connsiteY16" fmla="*/ 697972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56180 w 866461"/>
                    <a:gd name="connsiteY16" fmla="*/ 697972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56180 w 866461"/>
                    <a:gd name="connsiteY16" fmla="*/ 697972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56180 w 866461"/>
                    <a:gd name="connsiteY16" fmla="*/ 697972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56180 w 866461"/>
                    <a:gd name="connsiteY16" fmla="*/ 697972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84781 w 866461"/>
                    <a:gd name="connsiteY27" fmla="*/ 414603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87162 w 866461"/>
                    <a:gd name="connsiteY27" fmla="*/ 428890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87162 w 866461"/>
                    <a:gd name="connsiteY27" fmla="*/ 428890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87162 w 866461"/>
                    <a:gd name="connsiteY27" fmla="*/ 428890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87162 w 866461"/>
                    <a:gd name="connsiteY27" fmla="*/ 428890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665731 w 866461"/>
                    <a:gd name="connsiteY28" fmla="*/ 352691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7149 w 866461"/>
                    <a:gd name="connsiteY24" fmla="*/ 495567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4767 w 866461"/>
                    <a:gd name="connsiteY24" fmla="*/ 500329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7148 w 866461"/>
                    <a:gd name="connsiteY24" fmla="*/ 486041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7148 w 866461"/>
                    <a:gd name="connsiteY24" fmla="*/ 486041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91911 w 866461"/>
                    <a:gd name="connsiteY24" fmla="*/ 490803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91911 w 866461"/>
                    <a:gd name="connsiteY24" fmla="*/ 47413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91911 w 866461"/>
                    <a:gd name="connsiteY24" fmla="*/ 47413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91911 w 866461"/>
                    <a:gd name="connsiteY24" fmla="*/ 47413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63324 w 866461"/>
                    <a:gd name="connsiteY23" fmla="*/ 462230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63324 w 866461"/>
                    <a:gd name="connsiteY23" fmla="*/ 462230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63324 w 866461"/>
                    <a:gd name="connsiteY23" fmla="*/ 462230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63324 w 866461"/>
                    <a:gd name="connsiteY23" fmla="*/ 462230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22843 w 866461"/>
                    <a:gd name="connsiteY23" fmla="*/ 493186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27605 w 866461"/>
                    <a:gd name="connsiteY23" fmla="*/ 493186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630012 w 866461"/>
                    <a:gd name="connsiteY15" fmla="*/ 590816 h 1636349"/>
                    <a:gd name="connsiteX16" fmla="*/ 546667 w 866461"/>
                    <a:gd name="connsiteY16" fmla="*/ 655109 h 1636349"/>
                    <a:gd name="connsiteX17" fmla="*/ 465705 w 866461"/>
                    <a:gd name="connsiteY17" fmla="*/ 676540 h 1636349"/>
                    <a:gd name="connsiteX18" fmla="*/ 546667 w 866461"/>
                    <a:gd name="connsiteY18" fmla="*/ 614628 h 1636349"/>
                    <a:gd name="connsiteX19" fmla="*/ 487137 w 866461"/>
                    <a:gd name="connsiteY19" fmla="*/ 600341 h 1636349"/>
                    <a:gd name="connsiteX20" fmla="*/ 468086 w 866461"/>
                    <a:gd name="connsiteY20" fmla="*/ 567003 h 1636349"/>
                    <a:gd name="connsiteX21" fmla="*/ 549049 w 866461"/>
                    <a:gd name="connsiteY21" fmla="*/ 543191 h 1636349"/>
                    <a:gd name="connsiteX22" fmla="*/ 477612 w 866461"/>
                    <a:gd name="connsiteY22" fmla="*/ 531285 h 1636349"/>
                    <a:gd name="connsiteX23" fmla="*/ 570479 w 866461"/>
                    <a:gd name="connsiteY23" fmla="*/ 521759 h 1636349"/>
                    <a:gd name="connsiteX24" fmla="*/ 427605 w 866461"/>
                    <a:gd name="connsiteY24" fmla="*/ 493186 h 1636349"/>
                    <a:gd name="connsiteX25" fmla="*/ 580005 w 866461"/>
                    <a:gd name="connsiteY25" fmla="*/ 476515 h 1636349"/>
                    <a:gd name="connsiteX26" fmla="*/ 580006 w 866461"/>
                    <a:gd name="connsiteY26" fmla="*/ 428889 h 1636349"/>
                    <a:gd name="connsiteX27" fmla="*/ 460944 w 866461"/>
                    <a:gd name="connsiteY27" fmla="*/ 388408 h 1636349"/>
                    <a:gd name="connsiteX28" fmla="*/ 606200 w 866461"/>
                    <a:gd name="connsiteY28" fmla="*/ 409840 h 1636349"/>
                    <a:gd name="connsiteX29" fmla="*/ 596675 w 866461"/>
                    <a:gd name="connsiteY29" fmla="*/ 376503 h 1636349"/>
                    <a:gd name="connsiteX30" fmla="*/ 518092 w 866461"/>
                    <a:gd name="connsiteY30" fmla="*/ 340784 h 1636349"/>
                    <a:gd name="connsiteX31" fmla="*/ 618106 w 866461"/>
                    <a:gd name="connsiteY31" fmla="*/ 309827 h 1636349"/>
                    <a:gd name="connsiteX32" fmla="*/ 549050 w 866461"/>
                    <a:gd name="connsiteY32" fmla="*/ 295541 h 1636349"/>
                    <a:gd name="connsiteX33" fmla="*/ 613343 w 866461"/>
                    <a:gd name="connsiteY33" fmla="*/ 269347 h 1636349"/>
                    <a:gd name="connsiteX34" fmla="*/ 639538 w 866461"/>
                    <a:gd name="connsiteY34" fmla="*/ 240772 h 1636349"/>
                    <a:gd name="connsiteX35" fmla="*/ 596675 w 866461"/>
                    <a:gd name="connsiteY35" fmla="*/ 240772 h 1636349"/>
                    <a:gd name="connsiteX36" fmla="*/ 653825 w 866461"/>
                    <a:gd name="connsiteY36" fmla="*/ 209816 h 1636349"/>
                    <a:gd name="connsiteX37" fmla="*/ 691924 w 866461"/>
                    <a:gd name="connsiteY37" fmla="*/ 159809 h 1636349"/>
                    <a:gd name="connsiteX38" fmla="*/ 677636 w 866461"/>
                    <a:gd name="connsiteY38" fmla="*/ 114566 h 1636349"/>
                    <a:gd name="connsiteX39" fmla="*/ 706212 w 866461"/>
                    <a:gd name="connsiteY39" fmla="*/ 126473 h 1636349"/>
                    <a:gd name="connsiteX40" fmla="*/ 694032 w 866461"/>
                    <a:gd name="connsiteY40" fmla="*/ 25348 h 1636349"/>
                    <a:gd name="connsiteX41" fmla="*/ 313305 w 866461"/>
                    <a:gd name="connsiteY41" fmla="*/ 359835 h 1636349"/>
                    <a:gd name="connsiteX42" fmla="*/ 278538 w 866461"/>
                    <a:gd name="connsiteY42" fmla="*/ 379202 h 1636349"/>
                    <a:gd name="connsiteX43" fmla="*/ 689680 w 866461"/>
                    <a:gd name="connsiteY43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630012 w 866461"/>
                    <a:gd name="connsiteY15" fmla="*/ 590816 h 1636349"/>
                    <a:gd name="connsiteX16" fmla="*/ 675256 w 866461"/>
                    <a:gd name="connsiteY16" fmla="*/ 550334 h 1636349"/>
                    <a:gd name="connsiteX17" fmla="*/ 546667 w 866461"/>
                    <a:gd name="connsiteY17" fmla="*/ 655109 h 1636349"/>
                    <a:gd name="connsiteX18" fmla="*/ 465705 w 866461"/>
                    <a:gd name="connsiteY18" fmla="*/ 676540 h 1636349"/>
                    <a:gd name="connsiteX19" fmla="*/ 546667 w 866461"/>
                    <a:gd name="connsiteY19" fmla="*/ 614628 h 1636349"/>
                    <a:gd name="connsiteX20" fmla="*/ 487137 w 866461"/>
                    <a:gd name="connsiteY20" fmla="*/ 600341 h 1636349"/>
                    <a:gd name="connsiteX21" fmla="*/ 468086 w 866461"/>
                    <a:gd name="connsiteY21" fmla="*/ 567003 h 1636349"/>
                    <a:gd name="connsiteX22" fmla="*/ 549049 w 866461"/>
                    <a:gd name="connsiteY22" fmla="*/ 543191 h 1636349"/>
                    <a:gd name="connsiteX23" fmla="*/ 477612 w 866461"/>
                    <a:gd name="connsiteY23" fmla="*/ 531285 h 1636349"/>
                    <a:gd name="connsiteX24" fmla="*/ 570479 w 866461"/>
                    <a:gd name="connsiteY24" fmla="*/ 521759 h 1636349"/>
                    <a:gd name="connsiteX25" fmla="*/ 427605 w 866461"/>
                    <a:gd name="connsiteY25" fmla="*/ 493186 h 1636349"/>
                    <a:gd name="connsiteX26" fmla="*/ 580005 w 866461"/>
                    <a:gd name="connsiteY26" fmla="*/ 476515 h 1636349"/>
                    <a:gd name="connsiteX27" fmla="*/ 580006 w 866461"/>
                    <a:gd name="connsiteY27" fmla="*/ 428889 h 1636349"/>
                    <a:gd name="connsiteX28" fmla="*/ 460944 w 866461"/>
                    <a:gd name="connsiteY28" fmla="*/ 388408 h 1636349"/>
                    <a:gd name="connsiteX29" fmla="*/ 606200 w 866461"/>
                    <a:gd name="connsiteY29" fmla="*/ 409840 h 1636349"/>
                    <a:gd name="connsiteX30" fmla="*/ 596675 w 866461"/>
                    <a:gd name="connsiteY30" fmla="*/ 376503 h 1636349"/>
                    <a:gd name="connsiteX31" fmla="*/ 518092 w 866461"/>
                    <a:gd name="connsiteY31" fmla="*/ 340784 h 1636349"/>
                    <a:gd name="connsiteX32" fmla="*/ 618106 w 866461"/>
                    <a:gd name="connsiteY32" fmla="*/ 309827 h 1636349"/>
                    <a:gd name="connsiteX33" fmla="*/ 549050 w 866461"/>
                    <a:gd name="connsiteY33" fmla="*/ 295541 h 1636349"/>
                    <a:gd name="connsiteX34" fmla="*/ 613343 w 866461"/>
                    <a:gd name="connsiteY34" fmla="*/ 269347 h 1636349"/>
                    <a:gd name="connsiteX35" fmla="*/ 639538 w 866461"/>
                    <a:gd name="connsiteY35" fmla="*/ 240772 h 1636349"/>
                    <a:gd name="connsiteX36" fmla="*/ 596675 w 866461"/>
                    <a:gd name="connsiteY36" fmla="*/ 240772 h 1636349"/>
                    <a:gd name="connsiteX37" fmla="*/ 653825 w 866461"/>
                    <a:gd name="connsiteY37" fmla="*/ 209816 h 1636349"/>
                    <a:gd name="connsiteX38" fmla="*/ 691924 w 866461"/>
                    <a:gd name="connsiteY38" fmla="*/ 159809 h 1636349"/>
                    <a:gd name="connsiteX39" fmla="*/ 677636 w 866461"/>
                    <a:gd name="connsiteY39" fmla="*/ 114566 h 1636349"/>
                    <a:gd name="connsiteX40" fmla="*/ 706212 w 866461"/>
                    <a:gd name="connsiteY40" fmla="*/ 126473 h 1636349"/>
                    <a:gd name="connsiteX41" fmla="*/ 694032 w 866461"/>
                    <a:gd name="connsiteY41" fmla="*/ 25348 h 1636349"/>
                    <a:gd name="connsiteX42" fmla="*/ 313305 w 866461"/>
                    <a:gd name="connsiteY42" fmla="*/ 359835 h 1636349"/>
                    <a:gd name="connsiteX43" fmla="*/ 278538 w 866461"/>
                    <a:gd name="connsiteY43" fmla="*/ 379202 h 1636349"/>
                    <a:gd name="connsiteX44" fmla="*/ 689680 w 866461"/>
                    <a:gd name="connsiteY44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546667 w 866461"/>
                    <a:gd name="connsiteY18" fmla="*/ 65510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546667 w 866461"/>
                    <a:gd name="connsiteY18" fmla="*/ 65510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91899 w 866461"/>
                    <a:gd name="connsiteY18" fmla="*/ 7575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91899 w 866461"/>
                    <a:gd name="connsiteY18" fmla="*/ 7575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77611 w 866461"/>
                    <a:gd name="connsiteY18" fmla="*/ 7575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77611 w 866461"/>
                    <a:gd name="connsiteY18" fmla="*/ 7575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79992 w 866461"/>
                    <a:gd name="connsiteY18" fmla="*/ 7194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79992 w 866461"/>
                    <a:gd name="connsiteY18" fmla="*/ 7194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732406 w 866461"/>
                    <a:gd name="connsiteY16" fmla="*/ 759885 h 1636349"/>
                    <a:gd name="connsiteX17" fmla="*/ 675256 w 866461"/>
                    <a:gd name="connsiteY17" fmla="*/ 550334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732406 w 866461"/>
                    <a:gd name="connsiteY16" fmla="*/ 759885 h 1636349"/>
                    <a:gd name="connsiteX17" fmla="*/ 451419 w 866461"/>
                    <a:gd name="connsiteY17" fmla="*/ 750359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732406 w 866461"/>
                    <a:gd name="connsiteY16" fmla="*/ 759885 h 1636349"/>
                    <a:gd name="connsiteX17" fmla="*/ 451419 w 866461"/>
                    <a:gd name="connsiteY17" fmla="*/ 750359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732406 w 866461"/>
                    <a:gd name="connsiteY16" fmla="*/ 759885 h 1636349"/>
                    <a:gd name="connsiteX17" fmla="*/ 451419 w 866461"/>
                    <a:gd name="connsiteY17" fmla="*/ 750359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732406 w 866461"/>
                    <a:gd name="connsiteY16" fmla="*/ 759885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49049 w 866461"/>
                    <a:gd name="connsiteY16" fmla="*/ 686067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34762 w 866461"/>
                    <a:gd name="connsiteY16" fmla="*/ 721785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80 w 866461"/>
                    <a:gd name="connsiteY16" fmla="*/ 871803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80 w 866461"/>
                    <a:gd name="connsiteY16" fmla="*/ 871803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451418 w 866461"/>
                    <a:gd name="connsiteY16" fmla="*/ 783697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451418 w 866461"/>
                    <a:gd name="connsiteY16" fmla="*/ 783697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34762 w 866461"/>
                    <a:gd name="connsiteY16" fmla="*/ 924191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34762 w 866461"/>
                    <a:gd name="connsiteY16" fmla="*/ 924191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34762 w 866461"/>
                    <a:gd name="connsiteY16" fmla="*/ 924191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84780 w 866461"/>
                    <a:gd name="connsiteY16" fmla="*/ 917048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84780 w 866461"/>
                    <a:gd name="connsiteY16" fmla="*/ 917048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84780 w 866461"/>
                    <a:gd name="connsiteY16" fmla="*/ 917048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84780 w 866461"/>
                    <a:gd name="connsiteY16" fmla="*/ 917048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80 w 866461"/>
                    <a:gd name="connsiteY16" fmla="*/ 436036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80 w 866461"/>
                    <a:gd name="connsiteY16" fmla="*/ 436036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22867 w 866461"/>
                    <a:gd name="connsiteY16" fmla="*/ 476517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79 w 866461"/>
                    <a:gd name="connsiteY16" fmla="*/ 464610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79 w 866461"/>
                    <a:gd name="connsiteY16" fmla="*/ 464610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39549 w 866461"/>
                    <a:gd name="connsiteY14" fmla="*/ 102659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39549 w 866461"/>
                    <a:gd name="connsiteY14" fmla="*/ 102659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63362 w 866461"/>
                    <a:gd name="connsiteY14" fmla="*/ 295540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63362 w 866461"/>
                    <a:gd name="connsiteY14" fmla="*/ 295540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18119 w 866461"/>
                    <a:gd name="connsiteY14" fmla="*/ 340784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18119 w 866461"/>
                    <a:gd name="connsiteY14" fmla="*/ 340784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39550 w 866461"/>
                    <a:gd name="connsiteY14" fmla="*/ 100278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15737 w 866461"/>
                    <a:gd name="connsiteY14" fmla="*/ 145521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15737 w 866282"/>
                    <a:gd name="connsiteY14" fmla="*/ 14552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15737 w 866282"/>
                    <a:gd name="connsiteY14" fmla="*/ 14552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15737 w 866282"/>
                    <a:gd name="connsiteY14" fmla="*/ 14552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15737 w 866282"/>
                    <a:gd name="connsiteY14" fmla="*/ 14552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15737 w 866282"/>
                    <a:gd name="connsiteY14" fmla="*/ 14552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03831 w 866282"/>
                    <a:gd name="connsiteY14" fmla="*/ 16457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99081 w 866282"/>
                    <a:gd name="connsiteY14" fmla="*/ 193146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3458"/>
                    <a:gd name="connsiteY0" fmla="*/ 5413 h 1636349"/>
                    <a:gd name="connsiteX1" fmla="*/ 462642 w 863458"/>
                    <a:gd name="connsiteY1" fmla="*/ 169858 h 1636349"/>
                    <a:gd name="connsiteX2" fmla="*/ 257857 w 863458"/>
                    <a:gd name="connsiteY2" fmla="*/ 343076 h 1636349"/>
                    <a:gd name="connsiteX3" fmla="*/ 256292 w 863458"/>
                    <a:gd name="connsiteY3" fmla="*/ 663659 h 1636349"/>
                    <a:gd name="connsiteX4" fmla="*/ 240439 w 863458"/>
                    <a:gd name="connsiteY4" fmla="*/ 1033433 h 1636349"/>
                    <a:gd name="connsiteX5" fmla="*/ 160292 w 863458"/>
                    <a:gd name="connsiteY5" fmla="*/ 1236450 h 1636349"/>
                    <a:gd name="connsiteX6" fmla="*/ 12725 w 863458"/>
                    <a:gd name="connsiteY6" fmla="*/ 1591734 h 1636349"/>
                    <a:gd name="connsiteX7" fmla="*/ 520337 w 863458"/>
                    <a:gd name="connsiteY7" fmla="*/ 1601805 h 1636349"/>
                    <a:gd name="connsiteX8" fmla="*/ 656682 w 863458"/>
                    <a:gd name="connsiteY8" fmla="*/ 1259720 h 1636349"/>
                    <a:gd name="connsiteX9" fmla="*/ 836090 w 863458"/>
                    <a:gd name="connsiteY9" fmla="*/ 941856 h 1636349"/>
                    <a:gd name="connsiteX10" fmla="*/ 792480 w 863458"/>
                    <a:gd name="connsiteY10" fmla="*/ 690533 h 1636349"/>
                    <a:gd name="connsiteX11" fmla="*/ 806905 w 863458"/>
                    <a:gd name="connsiteY11" fmla="*/ 510783 h 1636349"/>
                    <a:gd name="connsiteX12" fmla="*/ 863170 w 863458"/>
                    <a:gd name="connsiteY12" fmla="*/ 355389 h 1636349"/>
                    <a:gd name="connsiteX13" fmla="*/ 780031 w 863458"/>
                    <a:gd name="connsiteY13" fmla="*/ 371741 h 1636349"/>
                    <a:gd name="connsiteX14" fmla="*/ 799081 w 863458"/>
                    <a:gd name="connsiteY14" fmla="*/ 193146 h 1636349"/>
                    <a:gd name="connsiteX15" fmla="*/ 651443 w 863458"/>
                    <a:gd name="connsiteY15" fmla="*/ 255060 h 1636349"/>
                    <a:gd name="connsiteX16" fmla="*/ 591910 w 863458"/>
                    <a:gd name="connsiteY16" fmla="*/ 462229 h 1636349"/>
                    <a:gd name="connsiteX17" fmla="*/ 449038 w 863458"/>
                    <a:gd name="connsiteY17" fmla="*/ 757502 h 1636349"/>
                    <a:gd name="connsiteX18" fmla="*/ 491898 w 863458"/>
                    <a:gd name="connsiteY18" fmla="*/ 695589 h 1636349"/>
                    <a:gd name="connsiteX19" fmla="*/ 465705 w 863458"/>
                    <a:gd name="connsiteY19" fmla="*/ 676540 h 1636349"/>
                    <a:gd name="connsiteX20" fmla="*/ 546667 w 863458"/>
                    <a:gd name="connsiteY20" fmla="*/ 614628 h 1636349"/>
                    <a:gd name="connsiteX21" fmla="*/ 487137 w 863458"/>
                    <a:gd name="connsiteY21" fmla="*/ 600341 h 1636349"/>
                    <a:gd name="connsiteX22" fmla="*/ 468086 w 863458"/>
                    <a:gd name="connsiteY22" fmla="*/ 567003 h 1636349"/>
                    <a:gd name="connsiteX23" fmla="*/ 549049 w 863458"/>
                    <a:gd name="connsiteY23" fmla="*/ 543191 h 1636349"/>
                    <a:gd name="connsiteX24" fmla="*/ 477612 w 863458"/>
                    <a:gd name="connsiteY24" fmla="*/ 531285 h 1636349"/>
                    <a:gd name="connsiteX25" fmla="*/ 570479 w 863458"/>
                    <a:gd name="connsiteY25" fmla="*/ 521759 h 1636349"/>
                    <a:gd name="connsiteX26" fmla="*/ 427605 w 863458"/>
                    <a:gd name="connsiteY26" fmla="*/ 493186 h 1636349"/>
                    <a:gd name="connsiteX27" fmla="*/ 580005 w 863458"/>
                    <a:gd name="connsiteY27" fmla="*/ 476515 h 1636349"/>
                    <a:gd name="connsiteX28" fmla="*/ 580006 w 863458"/>
                    <a:gd name="connsiteY28" fmla="*/ 428889 h 1636349"/>
                    <a:gd name="connsiteX29" fmla="*/ 460944 w 863458"/>
                    <a:gd name="connsiteY29" fmla="*/ 388408 h 1636349"/>
                    <a:gd name="connsiteX30" fmla="*/ 606200 w 863458"/>
                    <a:gd name="connsiteY30" fmla="*/ 409840 h 1636349"/>
                    <a:gd name="connsiteX31" fmla="*/ 596675 w 863458"/>
                    <a:gd name="connsiteY31" fmla="*/ 376503 h 1636349"/>
                    <a:gd name="connsiteX32" fmla="*/ 518092 w 863458"/>
                    <a:gd name="connsiteY32" fmla="*/ 340784 h 1636349"/>
                    <a:gd name="connsiteX33" fmla="*/ 618106 w 863458"/>
                    <a:gd name="connsiteY33" fmla="*/ 309827 h 1636349"/>
                    <a:gd name="connsiteX34" fmla="*/ 549050 w 863458"/>
                    <a:gd name="connsiteY34" fmla="*/ 295541 h 1636349"/>
                    <a:gd name="connsiteX35" fmla="*/ 613343 w 863458"/>
                    <a:gd name="connsiteY35" fmla="*/ 269347 h 1636349"/>
                    <a:gd name="connsiteX36" fmla="*/ 639538 w 863458"/>
                    <a:gd name="connsiteY36" fmla="*/ 240772 h 1636349"/>
                    <a:gd name="connsiteX37" fmla="*/ 596675 w 863458"/>
                    <a:gd name="connsiteY37" fmla="*/ 240772 h 1636349"/>
                    <a:gd name="connsiteX38" fmla="*/ 653825 w 863458"/>
                    <a:gd name="connsiteY38" fmla="*/ 209816 h 1636349"/>
                    <a:gd name="connsiteX39" fmla="*/ 691924 w 863458"/>
                    <a:gd name="connsiteY39" fmla="*/ 159809 h 1636349"/>
                    <a:gd name="connsiteX40" fmla="*/ 677636 w 863458"/>
                    <a:gd name="connsiteY40" fmla="*/ 114566 h 1636349"/>
                    <a:gd name="connsiteX41" fmla="*/ 706212 w 863458"/>
                    <a:gd name="connsiteY41" fmla="*/ 126473 h 1636349"/>
                    <a:gd name="connsiteX42" fmla="*/ 694032 w 863458"/>
                    <a:gd name="connsiteY42" fmla="*/ 25348 h 1636349"/>
                    <a:gd name="connsiteX43" fmla="*/ 313305 w 863458"/>
                    <a:gd name="connsiteY43" fmla="*/ 359835 h 1636349"/>
                    <a:gd name="connsiteX44" fmla="*/ 278538 w 863458"/>
                    <a:gd name="connsiteY44" fmla="*/ 379202 h 1636349"/>
                    <a:gd name="connsiteX45" fmla="*/ 689680 w 863458"/>
                    <a:gd name="connsiteY45" fmla="*/ 5413 h 1636349"/>
                    <a:gd name="connsiteX0" fmla="*/ 689680 w 863458"/>
                    <a:gd name="connsiteY0" fmla="*/ 5413 h 1636349"/>
                    <a:gd name="connsiteX1" fmla="*/ 462642 w 863458"/>
                    <a:gd name="connsiteY1" fmla="*/ 169858 h 1636349"/>
                    <a:gd name="connsiteX2" fmla="*/ 257857 w 863458"/>
                    <a:gd name="connsiteY2" fmla="*/ 343076 h 1636349"/>
                    <a:gd name="connsiteX3" fmla="*/ 256292 w 863458"/>
                    <a:gd name="connsiteY3" fmla="*/ 663659 h 1636349"/>
                    <a:gd name="connsiteX4" fmla="*/ 240439 w 863458"/>
                    <a:gd name="connsiteY4" fmla="*/ 1033433 h 1636349"/>
                    <a:gd name="connsiteX5" fmla="*/ 160292 w 863458"/>
                    <a:gd name="connsiteY5" fmla="*/ 1236450 h 1636349"/>
                    <a:gd name="connsiteX6" fmla="*/ 12725 w 863458"/>
                    <a:gd name="connsiteY6" fmla="*/ 1591734 h 1636349"/>
                    <a:gd name="connsiteX7" fmla="*/ 520337 w 863458"/>
                    <a:gd name="connsiteY7" fmla="*/ 1601805 h 1636349"/>
                    <a:gd name="connsiteX8" fmla="*/ 656682 w 863458"/>
                    <a:gd name="connsiteY8" fmla="*/ 1259720 h 1636349"/>
                    <a:gd name="connsiteX9" fmla="*/ 836090 w 863458"/>
                    <a:gd name="connsiteY9" fmla="*/ 941856 h 1636349"/>
                    <a:gd name="connsiteX10" fmla="*/ 792480 w 863458"/>
                    <a:gd name="connsiteY10" fmla="*/ 690533 h 1636349"/>
                    <a:gd name="connsiteX11" fmla="*/ 806905 w 863458"/>
                    <a:gd name="connsiteY11" fmla="*/ 510783 h 1636349"/>
                    <a:gd name="connsiteX12" fmla="*/ 863170 w 863458"/>
                    <a:gd name="connsiteY12" fmla="*/ 355389 h 1636349"/>
                    <a:gd name="connsiteX13" fmla="*/ 780031 w 863458"/>
                    <a:gd name="connsiteY13" fmla="*/ 371741 h 1636349"/>
                    <a:gd name="connsiteX14" fmla="*/ 727644 w 863458"/>
                    <a:gd name="connsiteY14" fmla="*/ 131233 h 1636349"/>
                    <a:gd name="connsiteX15" fmla="*/ 651443 w 863458"/>
                    <a:gd name="connsiteY15" fmla="*/ 255060 h 1636349"/>
                    <a:gd name="connsiteX16" fmla="*/ 591910 w 863458"/>
                    <a:gd name="connsiteY16" fmla="*/ 462229 h 1636349"/>
                    <a:gd name="connsiteX17" fmla="*/ 449038 w 863458"/>
                    <a:gd name="connsiteY17" fmla="*/ 757502 h 1636349"/>
                    <a:gd name="connsiteX18" fmla="*/ 491898 w 863458"/>
                    <a:gd name="connsiteY18" fmla="*/ 695589 h 1636349"/>
                    <a:gd name="connsiteX19" fmla="*/ 465705 w 863458"/>
                    <a:gd name="connsiteY19" fmla="*/ 676540 h 1636349"/>
                    <a:gd name="connsiteX20" fmla="*/ 546667 w 863458"/>
                    <a:gd name="connsiteY20" fmla="*/ 614628 h 1636349"/>
                    <a:gd name="connsiteX21" fmla="*/ 487137 w 863458"/>
                    <a:gd name="connsiteY21" fmla="*/ 600341 h 1636349"/>
                    <a:gd name="connsiteX22" fmla="*/ 468086 w 863458"/>
                    <a:gd name="connsiteY22" fmla="*/ 567003 h 1636349"/>
                    <a:gd name="connsiteX23" fmla="*/ 549049 w 863458"/>
                    <a:gd name="connsiteY23" fmla="*/ 543191 h 1636349"/>
                    <a:gd name="connsiteX24" fmla="*/ 477612 w 863458"/>
                    <a:gd name="connsiteY24" fmla="*/ 531285 h 1636349"/>
                    <a:gd name="connsiteX25" fmla="*/ 570479 w 863458"/>
                    <a:gd name="connsiteY25" fmla="*/ 521759 h 1636349"/>
                    <a:gd name="connsiteX26" fmla="*/ 427605 w 863458"/>
                    <a:gd name="connsiteY26" fmla="*/ 493186 h 1636349"/>
                    <a:gd name="connsiteX27" fmla="*/ 580005 w 863458"/>
                    <a:gd name="connsiteY27" fmla="*/ 476515 h 1636349"/>
                    <a:gd name="connsiteX28" fmla="*/ 580006 w 863458"/>
                    <a:gd name="connsiteY28" fmla="*/ 428889 h 1636349"/>
                    <a:gd name="connsiteX29" fmla="*/ 460944 w 863458"/>
                    <a:gd name="connsiteY29" fmla="*/ 388408 h 1636349"/>
                    <a:gd name="connsiteX30" fmla="*/ 606200 w 863458"/>
                    <a:gd name="connsiteY30" fmla="*/ 409840 h 1636349"/>
                    <a:gd name="connsiteX31" fmla="*/ 596675 w 863458"/>
                    <a:gd name="connsiteY31" fmla="*/ 376503 h 1636349"/>
                    <a:gd name="connsiteX32" fmla="*/ 518092 w 863458"/>
                    <a:gd name="connsiteY32" fmla="*/ 340784 h 1636349"/>
                    <a:gd name="connsiteX33" fmla="*/ 618106 w 863458"/>
                    <a:gd name="connsiteY33" fmla="*/ 309827 h 1636349"/>
                    <a:gd name="connsiteX34" fmla="*/ 549050 w 863458"/>
                    <a:gd name="connsiteY34" fmla="*/ 295541 h 1636349"/>
                    <a:gd name="connsiteX35" fmla="*/ 613343 w 863458"/>
                    <a:gd name="connsiteY35" fmla="*/ 269347 h 1636349"/>
                    <a:gd name="connsiteX36" fmla="*/ 639538 w 863458"/>
                    <a:gd name="connsiteY36" fmla="*/ 240772 h 1636349"/>
                    <a:gd name="connsiteX37" fmla="*/ 596675 w 863458"/>
                    <a:gd name="connsiteY37" fmla="*/ 240772 h 1636349"/>
                    <a:gd name="connsiteX38" fmla="*/ 653825 w 863458"/>
                    <a:gd name="connsiteY38" fmla="*/ 209816 h 1636349"/>
                    <a:gd name="connsiteX39" fmla="*/ 691924 w 863458"/>
                    <a:gd name="connsiteY39" fmla="*/ 159809 h 1636349"/>
                    <a:gd name="connsiteX40" fmla="*/ 677636 w 863458"/>
                    <a:gd name="connsiteY40" fmla="*/ 114566 h 1636349"/>
                    <a:gd name="connsiteX41" fmla="*/ 706212 w 863458"/>
                    <a:gd name="connsiteY41" fmla="*/ 126473 h 1636349"/>
                    <a:gd name="connsiteX42" fmla="*/ 694032 w 863458"/>
                    <a:gd name="connsiteY42" fmla="*/ 25348 h 1636349"/>
                    <a:gd name="connsiteX43" fmla="*/ 313305 w 863458"/>
                    <a:gd name="connsiteY43" fmla="*/ 359835 h 1636349"/>
                    <a:gd name="connsiteX44" fmla="*/ 278538 w 863458"/>
                    <a:gd name="connsiteY44" fmla="*/ 379202 h 1636349"/>
                    <a:gd name="connsiteX45" fmla="*/ 689680 w 863458"/>
                    <a:gd name="connsiteY45" fmla="*/ 5413 h 1636349"/>
                    <a:gd name="connsiteX0" fmla="*/ 689680 w 863458"/>
                    <a:gd name="connsiteY0" fmla="*/ 5413 h 1636349"/>
                    <a:gd name="connsiteX1" fmla="*/ 462642 w 863458"/>
                    <a:gd name="connsiteY1" fmla="*/ 169858 h 1636349"/>
                    <a:gd name="connsiteX2" fmla="*/ 257857 w 863458"/>
                    <a:gd name="connsiteY2" fmla="*/ 343076 h 1636349"/>
                    <a:gd name="connsiteX3" fmla="*/ 256292 w 863458"/>
                    <a:gd name="connsiteY3" fmla="*/ 663659 h 1636349"/>
                    <a:gd name="connsiteX4" fmla="*/ 240439 w 863458"/>
                    <a:gd name="connsiteY4" fmla="*/ 1033433 h 1636349"/>
                    <a:gd name="connsiteX5" fmla="*/ 160292 w 863458"/>
                    <a:gd name="connsiteY5" fmla="*/ 1236450 h 1636349"/>
                    <a:gd name="connsiteX6" fmla="*/ 12725 w 863458"/>
                    <a:gd name="connsiteY6" fmla="*/ 1591734 h 1636349"/>
                    <a:gd name="connsiteX7" fmla="*/ 520337 w 863458"/>
                    <a:gd name="connsiteY7" fmla="*/ 1601805 h 1636349"/>
                    <a:gd name="connsiteX8" fmla="*/ 656682 w 863458"/>
                    <a:gd name="connsiteY8" fmla="*/ 1259720 h 1636349"/>
                    <a:gd name="connsiteX9" fmla="*/ 836090 w 863458"/>
                    <a:gd name="connsiteY9" fmla="*/ 941856 h 1636349"/>
                    <a:gd name="connsiteX10" fmla="*/ 792480 w 863458"/>
                    <a:gd name="connsiteY10" fmla="*/ 690533 h 1636349"/>
                    <a:gd name="connsiteX11" fmla="*/ 806905 w 863458"/>
                    <a:gd name="connsiteY11" fmla="*/ 510783 h 1636349"/>
                    <a:gd name="connsiteX12" fmla="*/ 863170 w 863458"/>
                    <a:gd name="connsiteY12" fmla="*/ 355389 h 1636349"/>
                    <a:gd name="connsiteX13" fmla="*/ 780031 w 863458"/>
                    <a:gd name="connsiteY13" fmla="*/ 371741 h 1636349"/>
                    <a:gd name="connsiteX14" fmla="*/ 727644 w 863458"/>
                    <a:gd name="connsiteY14" fmla="*/ 131233 h 1636349"/>
                    <a:gd name="connsiteX15" fmla="*/ 651443 w 863458"/>
                    <a:gd name="connsiteY15" fmla="*/ 255060 h 1636349"/>
                    <a:gd name="connsiteX16" fmla="*/ 591910 w 863458"/>
                    <a:gd name="connsiteY16" fmla="*/ 462229 h 1636349"/>
                    <a:gd name="connsiteX17" fmla="*/ 449038 w 863458"/>
                    <a:gd name="connsiteY17" fmla="*/ 757502 h 1636349"/>
                    <a:gd name="connsiteX18" fmla="*/ 491898 w 863458"/>
                    <a:gd name="connsiteY18" fmla="*/ 695589 h 1636349"/>
                    <a:gd name="connsiteX19" fmla="*/ 465705 w 863458"/>
                    <a:gd name="connsiteY19" fmla="*/ 676540 h 1636349"/>
                    <a:gd name="connsiteX20" fmla="*/ 546667 w 863458"/>
                    <a:gd name="connsiteY20" fmla="*/ 614628 h 1636349"/>
                    <a:gd name="connsiteX21" fmla="*/ 487137 w 863458"/>
                    <a:gd name="connsiteY21" fmla="*/ 600341 h 1636349"/>
                    <a:gd name="connsiteX22" fmla="*/ 468086 w 863458"/>
                    <a:gd name="connsiteY22" fmla="*/ 567003 h 1636349"/>
                    <a:gd name="connsiteX23" fmla="*/ 549049 w 863458"/>
                    <a:gd name="connsiteY23" fmla="*/ 543191 h 1636349"/>
                    <a:gd name="connsiteX24" fmla="*/ 477612 w 863458"/>
                    <a:gd name="connsiteY24" fmla="*/ 531285 h 1636349"/>
                    <a:gd name="connsiteX25" fmla="*/ 570479 w 863458"/>
                    <a:gd name="connsiteY25" fmla="*/ 521759 h 1636349"/>
                    <a:gd name="connsiteX26" fmla="*/ 427605 w 863458"/>
                    <a:gd name="connsiteY26" fmla="*/ 493186 h 1636349"/>
                    <a:gd name="connsiteX27" fmla="*/ 580005 w 863458"/>
                    <a:gd name="connsiteY27" fmla="*/ 476515 h 1636349"/>
                    <a:gd name="connsiteX28" fmla="*/ 580006 w 863458"/>
                    <a:gd name="connsiteY28" fmla="*/ 428889 h 1636349"/>
                    <a:gd name="connsiteX29" fmla="*/ 460944 w 863458"/>
                    <a:gd name="connsiteY29" fmla="*/ 388408 h 1636349"/>
                    <a:gd name="connsiteX30" fmla="*/ 606200 w 863458"/>
                    <a:gd name="connsiteY30" fmla="*/ 409840 h 1636349"/>
                    <a:gd name="connsiteX31" fmla="*/ 596675 w 863458"/>
                    <a:gd name="connsiteY31" fmla="*/ 376503 h 1636349"/>
                    <a:gd name="connsiteX32" fmla="*/ 518092 w 863458"/>
                    <a:gd name="connsiteY32" fmla="*/ 340784 h 1636349"/>
                    <a:gd name="connsiteX33" fmla="*/ 618106 w 863458"/>
                    <a:gd name="connsiteY33" fmla="*/ 309827 h 1636349"/>
                    <a:gd name="connsiteX34" fmla="*/ 549050 w 863458"/>
                    <a:gd name="connsiteY34" fmla="*/ 295541 h 1636349"/>
                    <a:gd name="connsiteX35" fmla="*/ 613343 w 863458"/>
                    <a:gd name="connsiteY35" fmla="*/ 269347 h 1636349"/>
                    <a:gd name="connsiteX36" fmla="*/ 639538 w 863458"/>
                    <a:gd name="connsiteY36" fmla="*/ 240772 h 1636349"/>
                    <a:gd name="connsiteX37" fmla="*/ 596675 w 863458"/>
                    <a:gd name="connsiteY37" fmla="*/ 240772 h 1636349"/>
                    <a:gd name="connsiteX38" fmla="*/ 653825 w 863458"/>
                    <a:gd name="connsiteY38" fmla="*/ 209816 h 1636349"/>
                    <a:gd name="connsiteX39" fmla="*/ 691924 w 863458"/>
                    <a:gd name="connsiteY39" fmla="*/ 159809 h 1636349"/>
                    <a:gd name="connsiteX40" fmla="*/ 677636 w 863458"/>
                    <a:gd name="connsiteY40" fmla="*/ 114566 h 1636349"/>
                    <a:gd name="connsiteX41" fmla="*/ 706212 w 863458"/>
                    <a:gd name="connsiteY41" fmla="*/ 126473 h 1636349"/>
                    <a:gd name="connsiteX42" fmla="*/ 694032 w 863458"/>
                    <a:gd name="connsiteY42" fmla="*/ 25348 h 1636349"/>
                    <a:gd name="connsiteX43" fmla="*/ 313305 w 863458"/>
                    <a:gd name="connsiteY43" fmla="*/ 359835 h 1636349"/>
                    <a:gd name="connsiteX44" fmla="*/ 278538 w 863458"/>
                    <a:gd name="connsiteY44" fmla="*/ 379202 h 1636349"/>
                    <a:gd name="connsiteX45" fmla="*/ 689680 w 863458"/>
                    <a:gd name="connsiteY45" fmla="*/ 5413 h 1636349"/>
                    <a:gd name="connsiteX0" fmla="*/ 689680 w 865950"/>
                    <a:gd name="connsiteY0" fmla="*/ 5413 h 1636349"/>
                    <a:gd name="connsiteX1" fmla="*/ 462642 w 865950"/>
                    <a:gd name="connsiteY1" fmla="*/ 169858 h 1636349"/>
                    <a:gd name="connsiteX2" fmla="*/ 257857 w 865950"/>
                    <a:gd name="connsiteY2" fmla="*/ 343076 h 1636349"/>
                    <a:gd name="connsiteX3" fmla="*/ 256292 w 865950"/>
                    <a:gd name="connsiteY3" fmla="*/ 663659 h 1636349"/>
                    <a:gd name="connsiteX4" fmla="*/ 240439 w 865950"/>
                    <a:gd name="connsiteY4" fmla="*/ 1033433 h 1636349"/>
                    <a:gd name="connsiteX5" fmla="*/ 160292 w 865950"/>
                    <a:gd name="connsiteY5" fmla="*/ 1236450 h 1636349"/>
                    <a:gd name="connsiteX6" fmla="*/ 12725 w 865950"/>
                    <a:gd name="connsiteY6" fmla="*/ 1591734 h 1636349"/>
                    <a:gd name="connsiteX7" fmla="*/ 520337 w 865950"/>
                    <a:gd name="connsiteY7" fmla="*/ 1601805 h 1636349"/>
                    <a:gd name="connsiteX8" fmla="*/ 656682 w 865950"/>
                    <a:gd name="connsiteY8" fmla="*/ 1259720 h 1636349"/>
                    <a:gd name="connsiteX9" fmla="*/ 836090 w 865950"/>
                    <a:gd name="connsiteY9" fmla="*/ 941856 h 1636349"/>
                    <a:gd name="connsiteX10" fmla="*/ 792480 w 865950"/>
                    <a:gd name="connsiteY10" fmla="*/ 690533 h 1636349"/>
                    <a:gd name="connsiteX11" fmla="*/ 806905 w 865950"/>
                    <a:gd name="connsiteY11" fmla="*/ 510783 h 1636349"/>
                    <a:gd name="connsiteX12" fmla="*/ 863170 w 865950"/>
                    <a:gd name="connsiteY12" fmla="*/ 355389 h 1636349"/>
                    <a:gd name="connsiteX13" fmla="*/ 708593 w 865950"/>
                    <a:gd name="connsiteY13" fmla="*/ 238391 h 1636349"/>
                    <a:gd name="connsiteX14" fmla="*/ 727644 w 865950"/>
                    <a:gd name="connsiteY14" fmla="*/ 131233 h 1636349"/>
                    <a:gd name="connsiteX15" fmla="*/ 651443 w 865950"/>
                    <a:gd name="connsiteY15" fmla="*/ 255060 h 1636349"/>
                    <a:gd name="connsiteX16" fmla="*/ 591910 w 865950"/>
                    <a:gd name="connsiteY16" fmla="*/ 462229 h 1636349"/>
                    <a:gd name="connsiteX17" fmla="*/ 449038 w 865950"/>
                    <a:gd name="connsiteY17" fmla="*/ 757502 h 1636349"/>
                    <a:gd name="connsiteX18" fmla="*/ 491898 w 865950"/>
                    <a:gd name="connsiteY18" fmla="*/ 695589 h 1636349"/>
                    <a:gd name="connsiteX19" fmla="*/ 465705 w 865950"/>
                    <a:gd name="connsiteY19" fmla="*/ 676540 h 1636349"/>
                    <a:gd name="connsiteX20" fmla="*/ 546667 w 865950"/>
                    <a:gd name="connsiteY20" fmla="*/ 614628 h 1636349"/>
                    <a:gd name="connsiteX21" fmla="*/ 487137 w 865950"/>
                    <a:gd name="connsiteY21" fmla="*/ 600341 h 1636349"/>
                    <a:gd name="connsiteX22" fmla="*/ 468086 w 865950"/>
                    <a:gd name="connsiteY22" fmla="*/ 567003 h 1636349"/>
                    <a:gd name="connsiteX23" fmla="*/ 549049 w 865950"/>
                    <a:gd name="connsiteY23" fmla="*/ 543191 h 1636349"/>
                    <a:gd name="connsiteX24" fmla="*/ 477612 w 865950"/>
                    <a:gd name="connsiteY24" fmla="*/ 531285 h 1636349"/>
                    <a:gd name="connsiteX25" fmla="*/ 570479 w 865950"/>
                    <a:gd name="connsiteY25" fmla="*/ 521759 h 1636349"/>
                    <a:gd name="connsiteX26" fmla="*/ 427605 w 865950"/>
                    <a:gd name="connsiteY26" fmla="*/ 493186 h 1636349"/>
                    <a:gd name="connsiteX27" fmla="*/ 580005 w 865950"/>
                    <a:gd name="connsiteY27" fmla="*/ 476515 h 1636349"/>
                    <a:gd name="connsiteX28" fmla="*/ 580006 w 865950"/>
                    <a:gd name="connsiteY28" fmla="*/ 428889 h 1636349"/>
                    <a:gd name="connsiteX29" fmla="*/ 460944 w 865950"/>
                    <a:gd name="connsiteY29" fmla="*/ 388408 h 1636349"/>
                    <a:gd name="connsiteX30" fmla="*/ 606200 w 865950"/>
                    <a:gd name="connsiteY30" fmla="*/ 409840 h 1636349"/>
                    <a:gd name="connsiteX31" fmla="*/ 596675 w 865950"/>
                    <a:gd name="connsiteY31" fmla="*/ 376503 h 1636349"/>
                    <a:gd name="connsiteX32" fmla="*/ 518092 w 865950"/>
                    <a:gd name="connsiteY32" fmla="*/ 340784 h 1636349"/>
                    <a:gd name="connsiteX33" fmla="*/ 618106 w 865950"/>
                    <a:gd name="connsiteY33" fmla="*/ 309827 h 1636349"/>
                    <a:gd name="connsiteX34" fmla="*/ 549050 w 865950"/>
                    <a:gd name="connsiteY34" fmla="*/ 295541 h 1636349"/>
                    <a:gd name="connsiteX35" fmla="*/ 613343 w 865950"/>
                    <a:gd name="connsiteY35" fmla="*/ 269347 h 1636349"/>
                    <a:gd name="connsiteX36" fmla="*/ 639538 w 865950"/>
                    <a:gd name="connsiteY36" fmla="*/ 240772 h 1636349"/>
                    <a:gd name="connsiteX37" fmla="*/ 596675 w 865950"/>
                    <a:gd name="connsiteY37" fmla="*/ 240772 h 1636349"/>
                    <a:gd name="connsiteX38" fmla="*/ 653825 w 865950"/>
                    <a:gd name="connsiteY38" fmla="*/ 209816 h 1636349"/>
                    <a:gd name="connsiteX39" fmla="*/ 691924 w 865950"/>
                    <a:gd name="connsiteY39" fmla="*/ 159809 h 1636349"/>
                    <a:gd name="connsiteX40" fmla="*/ 677636 w 865950"/>
                    <a:gd name="connsiteY40" fmla="*/ 114566 h 1636349"/>
                    <a:gd name="connsiteX41" fmla="*/ 706212 w 865950"/>
                    <a:gd name="connsiteY41" fmla="*/ 126473 h 1636349"/>
                    <a:gd name="connsiteX42" fmla="*/ 694032 w 865950"/>
                    <a:gd name="connsiteY42" fmla="*/ 25348 h 1636349"/>
                    <a:gd name="connsiteX43" fmla="*/ 313305 w 865950"/>
                    <a:gd name="connsiteY43" fmla="*/ 359835 h 1636349"/>
                    <a:gd name="connsiteX44" fmla="*/ 278538 w 865950"/>
                    <a:gd name="connsiteY44" fmla="*/ 379202 h 1636349"/>
                    <a:gd name="connsiteX45" fmla="*/ 689680 w 865950"/>
                    <a:gd name="connsiteY45" fmla="*/ 5413 h 1636349"/>
                    <a:gd name="connsiteX0" fmla="*/ 689680 w 840890"/>
                    <a:gd name="connsiteY0" fmla="*/ 5413 h 1636349"/>
                    <a:gd name="connsiteX1" fmla="*/ 462642 w 840890"/>
                    <a:gd name="connsiteY1" fmla="*/ 169858 h 1636349"/>
                    <a:gd name="connsiteX2" fmla="*/ 257857 w 840890"/>
                    <a:gd name="connsiteY2" fmla="*/ 343076 h 1636349"/>
                    <a:gd name="connsiteX3" fmla="*/ 256292 w 840890"/>
                    <a:gd name="connsiteY3" fmla="*/ 663659 h 1636349"/>
                    <a:gd name="connsiteX4" fmla="*/ 240439 w 840890"/>
                    <a:gd name="connsiteY4" fmla="*/ 1033433 h 1636349"/>
                    <a:gd name="connsiteX5" fmla="*/ 160292 w 840890"/>
                    <a:gd name="connsiteY5" fmla="*/ 1236450 h 1636349"/>
                    <a:gd name="connsiteX6" fmla="*/ 12725 w 840890"/>
                    <a:gd name="connsiteY6" fmla="*/ 1591734 h 1636349"/>
                    <a:gd name="connsiteX7" fmla="*/ 520337 w 840890"/>
                    <a:gd name="connsiteY7" fmla="*/ 1601805 h 1636349"/>
                    <a:gd name="connsiteX8" fmla="*/ 656682 w 840890"/>
                    <a:gd name="connsiteY8" fmla="*/ 1259720 h 1636349"/>
                    <a:gd name="connsiteX9" fmla="*/ 836090 w 840890"/>
                    <a:gd name="connsiteY9" fmla="*/ 941856 h 1636349"/>
                    <a:gd name="connsiteX10" fmla="*/ 792480 w 840890"/>
                    <a:gd name="connsiteY10" fmla="*/ 690533 h 1636349"/>
                    <a:gd name="connsiteX11" fmla="*/ 806905 w 840890"/>
                    <a:gd name="connsiteY11" fmla="*/ 510783 h 1636349"/>
                    <a:gd name="connsiteX12" fmla="*/ 829832 w 840890"/>
                    <a:gd name="connsiteY12" fmla="*/ 262520 h 1636349"/>
                    <a:gd name="connsiteX13" fmla="*/ 708593 w 840890"/>
                    <a:gd name="connsiteY13" fmla="*/ 238391 h 1636349"/>
                    <a:gd name="connsiteX14" fmla="*/ 727644 w 840890"/>
                    <a:gd name="connsiteY14" fmla="*/ 131233 h 1636349"/>
                    <a:gd name="connsiteX15" fmla="*/ 651443 w 840890"/>
                    <a:gd name="connsiteY15" fmla="*/ 255060 h 1636349"/>
                    <a:gd name="connsiteX16" fmla="*/ 591910 w 840890"/>
                    <a:gd name="connsiteY16" fmla="*/ 462229 h 1636349"/>
                    <a:gd name="connsiteX17" fmla="*/ 449038 w 840890"/>
                    <a:gd name="connsiteY17" fmla="*/ 757502 h 1636349"/>
                    <a:gd name="connsiteX18" fmla="*/ 491898 w 840890"/>
                    <a:gd name="connsiteY18" fmla="*/ 695589 h 1636349"/>
                    <a:gd name="connsiteX19" fmla="*/ 465705 w 840890"/>
                    <a:gd name="connsiteY19" fmla="*/ 676540 h 1636349"/>
                    <a:gd name="connsiteX20" fmla="*/ 546667 w 840890"/>
                    <a:gd name="connsiteY20" fmla="*/ 614628 h 1636349"/>
                    <a:gd name="connsiteX21" fmla="*/ 487137 w 840890"/>
                    <a:gd name="connsiteY21" fmla="*/ 600341 h 1636349"/>
                    <a:gd name="connsiteX22" fmla="*/ 468086 w 840890"/>
                    <a:gd name="connsiteY22" fmla="*/ 567003 h 1636349"/>
                    <a:gd name="connsiteX23" fmla="*/ 549049 w 840890"/>
                    <a:gd name="connsiteY23" fmla="*/ 543191 h 1636349"/>
                    <a:gd name="connsiteX24" fmla="*/ 477612 w 840890"/>
                    <a:gd name="connsiteY24" fmla="*/ 531285 h 1636349"/>
                    <a:gd name="connsiteX25" fmla="*/ 570479 w 840890"/>
                    <a:gd name="connsiteY25" fmla="*/ 521759 h 1636349"/>
                    <a:gd name="connsiteX26" fmla="*/ 427605 w 840890"/>
                    <a:gd name="connsiteY26" fmla="*/ 493186 h 1636349"/>
                    <a:gd name="connsiteX27" fmla="*/ 580005 w 840890"/>
                    <a:gd name="connsiteY27" fmla="*/ 476515 h 1636349"/>
                    <a:gd name="connsiteX28" fmla="*/ 580006 w 840890"/>
                    <a:gd name="connsiteY28" fmla="*/ 428889 h 1636349"/>
                    <a:gd name="connsiteX29" fmla="*/ 460944 w 840890"/>
                    <a:gd name="connsiteY29" fmla="*/ 388408 h 1636349"/>
                    <a:gd name="connsiteX30" fmla="*/ 606200 w 840890"/>
                    <a:gd name="connsiteY30" fmla="*/ 409840 h 1636349"/>
                    <a:gd name="connsiteX31" fmla="*/ 596675 w 840890"/>
                    <a:gd name="connsiteY31" fmla="*/ 376503 h 1636349"/>
                    <a:gd name="connsiteX32" fmla="*/ 518092 w 840890"/>
                    <a:gd name="connsiteY32" fmla="*/ 340784 h 1636349"/>
                    <a:gd name="connsiteX33" fmla="*/ 618106 w 840890"/>
                    <a:gd name="connsiteY33" fmla="*/ 309827 h 1636349"/>
                    <a:gd name="connsiteX34" fmla="*/ 549050 w 840890"/>
                    <a:gd name="connsiteY34" fmla="*/ 295541 h 1636349"/>
                    <a:gd name="connsiteX35" fmla="*/ 613343 w 840890"/>
                    <a:gd name="connsiteY35" fmla="*/ 269347 h 1636349"/>
                    <a:gd name="connsiteX36" fmla="*/ 639538 w 840890"/>
                    <a:gd name="connsiteY36" fmla="*/ 240772 h 1636349"/>
                    <a:gd name="connsiteX37" fmla="*/ 596675 w 840890"/>
                    <a:gd name="connsiteY37" fmla="*/ 240772 h 1636349"/>
                    <a:gd name="connsiteX38" fmla="*/ 653825 w 840890"/>
                    <a:gd name="connsiteY38" fmla="*/ 209816 h 1636349"/>
                    <a:gd name="connsiteX39" fmla="*/ 691924 w 840890"/>
                    <a:gd name="connsiteY39" fmla="*/ 159809 h 1636349"/>
                    <a:gd name="connsiteX40" fmla="*/ 677636 w 840890"/>
                    <a:gd name="connsiteY40" fmla="*/ 114566 h 1636349"/>
                    <a:gd name="connsiteX41" fmla="*/ 706212 w 840890"/>
                    <a:gd name="connsiteY41" fmla="*/ 126473 h 1636349"/>
                    <a:gd name="connsiteX42" fmla="*/ 694032 w 840890"/>
                    <a:gd name="connsiteY42" fmla="*/ 25348 h 1636349"/>
                    <a:gd name="connsiteX43" fmla="*/ 313305 w 840890"/>
                    <a:gd name="connsiteY43" fmla="*/ 359835 h 1636349"/>
                    <a:gd name="connsiteX44" fmla="*/ 278538 w 840890"/>
                    <a:gd name="connsiteY44" fmla="*/ 379202 h 1636349"/>
                    <a:gd name="connsiteX45" fmla="*/ 689680 w 840890"/>
                    <a:gd name="connsiteY45" fmla="*/ 5413 h 1636349"/>
                    <a:gd name="connsiteX0" fmla="*/ 689680 w 846010"/>
                    <a:gd name="connsiteY0" fmla="*/ 5413 h 1636349"/>
                    <a:gd name="connsiteX1" fmla="*/ 462642 w 846010"/>
                    <a:gd name="connsiteY1" fmla="*/ 169858 h 1636349"/>
                    <a:gd name="connsiteX2" fmla="*/ 257857 w 846010"/>
                    <a:gd name="connsiteY2" fmla="*/ 343076 h 1636349"/>
                    <a:gd name="connsiteX3" fmla="*/ 256292 w 846010"/>
                    <a:gd name="connsiteY3" fmla="*/ 663659 h 1636349"/>
                    <a:gd name="connsiteX4" fmla="*/ 240439 w 846010"/>
                    <a:gd name="connsiteY4" fmla="*/ 1033433 h 1636349"/>
                    <a:gd name="connsiteX5" fmla="*/ 160292 w 846010"/>
                    <a:gd name="connsiteY5" fmla="*/ 1236450 h 1636349"/>
                    <a:gd name="connsiteX6" fmla="*/ 12725 w 846010"/>
                    <a:gd name="connsiteY6" fmla="*/ 1591734 h 1636349"/>
                    <a:gd name="connsiteX7" fmla="*/ 520337 w 846010"/>
                    <a:gd name="connsiteY7" fmla="*/ 1601805 h 1636349"/>
                    <a:gd name="connsiteX8" fmla="*/ 656682 w 846010"/>
                    <a:gd name="connsiteY8" fmla="*/ 1259720 h 1636349"/>
                    <a:gd name="connsiteX9" fmla="*/ 836090 w 846010"/>
                    <a:gd name="connsiteY9" fmla="*/ 941856 h 1636349"/>
                    <a:gd name="connsiteX10" fmla="*/ 792480 w 846010"/>
                    <a:gd name="connsiteY10" fmla="*/ 690533 h 1636349"/>
                    <a:gd name="connsiteX11" fmla="*/ 806905 w 846010"/>
                    <a:gd name="connsiteY11" fmla="*/ 510783 h 1636349"/>
                    <a:gd name="connsiteX12" fmla="*/ 829832 w 846010"/>
                    <a:gd name="connsiteY12" fmla="*/ 262520 h 1636349"/>
                    <a:gd name="connsiteX13" fmla="*/ 708593 w 846010"/>
                    <a:gd name="connsiteY13" fmla="*/ 238391 h 1636349"/>
                    <a:gd name="connsiteX14" fmla="*/ 727644 w 846010"/>
                    <a:gd name="connsiteY14" fmla="*/ 131233 h 1636349"/>
                    <a:gd name="connsiteX15" fmla="*/ 651443 w 846010"/>
                    <a:gd name="connsiteY15" fmla="*/ 255060 h 1636349"/>
                    <a:gd name="connsiteX16" fmla="*/ 591910 w 846010"/>
                    <a:gd name="connsiteY16" fmla="*/ 462229 h 1636349"/>
                    <a:gd name="connsiteX17" fmla="*/ 449038 w 846010"/>
                    <a:gd name="connsiteY17" fmla="*/ 757502 h 1636349"/>
                    <a:gd name="connsiteX18" fmla="*/ 491898 w 846010"/>
                    <a:gd name="connsiteY18" fmla="*/ 695589 h 1636349"/>
                    <a:gd name="connsiteX19" fmla="*/ 465705 w 846010"/>
                    <a:gd name="connsiteY19" fmla="*/ 676540 h 1636349"/>
                    <a:gd name="connsiteX20" fmla="*/ 546667 w 846010"/>
                    <a:gd name="connsiteY20" fmla="*/ 614628 h 1636349"/>
                    <a:gd name="connsiteX21" fmla="*/ 487137 w 846010"/>
                    <a:gd name="connsiteY21" fmla="*/ 600341 h 1636349"/>
                    <a:gd name="connsiteX22" fmla="*/ 468086 w 846010"/>
                    <a:gd name="connsiteY22" fmla="*/ 567003 h 1636349"/>
                    <a:gd name="connsiteX23" fmla="*/ 549049 w 846010"/>
                    <a:gd name="connsiteY23" fmla="*/ 543191 h 1636349"/>
                    <a:gd name="connsiteX24" fmla="*/ 477612 w 846010"/>
                    <a:gd name="connsiteY24" fmla="*/ 531285 h 1636349"/>
                    <a:gd name="connsiteX25" fmla="*/ 570479 w 846010"/>
                    <a:gd name="connsiteY25" fmla="*/ 521759 h 1636349"/>
                    <a:gd name="connsiteX26" fmla="*/ 427605 w 846010"/>
                    <a:gd name="connsiteY26" fmla="*/ 493186 h 1636349"/>
                    <a:gd name="connsiteX27" fmla="*/ 580005 w 846010"/>
                    <a:gd name="connsiteY27" fmla="*/ 476515 h 1636349"/>
                    <a:gd name="connsiteX28" fmla="*/ 580006 w 846010"/>
                    <a:gd name="connsiteY28" fmla="*/ 428889 h 1636349"/>
                    <a:gd name="connsiteX29" fmla="*/ 460944 w 846010"/>
                    <a:gd name="connsiteY29" fmla="*/ 388408 h 1636349"/>
                    <a:gd name="connsiteX30" fmla="*/ 606200 w 846010"/>
                    <a:gd name="connsiteY30" fmla="*/ 409840 h 1636349"/>
                    <a:gd name="connsiteX31" fmla="*/ 596675 w 846010"/>
                    <a:gd name="connsiteY31" fmla="*/ 376503 h 1636349"/>
                    <a:gd name="connsiteX32" fmla="*/ 518092 w 846010"/>
                    <a:gd name="connsiteY32" fmla="*/ 340784 h 1636349"/>
                    <a:gd name="connsiteX33" fmla="*/ 618106 w 846010"/>
                    <a:gd name="connsiteY33" fmla="*/ 309827 h 1636349"/>
                    <a:gd name="connsiteX34" fmla="*/ 549050 w 846010"/>
                    <a:gd name="connsiteY34" fmla="*/ 295541 h 1636349"/>
                    <a:gd name="connsiteX35" fmla="*/ 613343 w 846010"/>
                    <a:gd name="connsiteY35" fmla="*/ 269347 h 1636349"/>
                    <a:gd name="connsiteX36" fmla="*/ 639538 w 846010"/>
                    <a:gd name="connsiteY36" fmla="*/ 240772 h 1636349"/>
                    <a:gd name="connsiteX37" fmla="*/ 596675 w 846010"/>
                    <a:gd name="connsiteY37" fmla="*/ 240772 h 1636349"/>
                    <a:gd name="connsiteX38" fmla="*/ 653825 w 846010"/>
                    <a:gd name="connsiteY38" fmla="*/ 209816 h 1636349"/>
                    <a:gd name="connsiteX39" fmla="*/ 691924 w 846010"/>
                    <a:gd name="connsiteY39" fmla="*/ 159809 h 1636349"/>
                    <a:gd name="connsiteX40" fmla="*/ 677636 w 846010"/>
                    <a:gd name="connsiteY40" fmla="*/ 114566 h 1636349"/>
                    <a:gd name="connsiteX41" fmla="*/ 706212 w 846010"/>
                    <a:gd name="connsiteY41" fmla="*/ 126473 h 1636349"/>
                    <a:gd name="connsiteX42" fmla="*/ 694032 w 846010"/>
                    <a:gd name="connsiteY42" fmla="*/ 25348 h 1636349"/>
                    <a:gd name="connsiteX43" fmla="*/ 313305 w 846010"/>
                    <a:gd name="connsiteY43" fmla="*/ 359835 h 1636349"/>
                    <a:gd name="connsiteX44" fmla="*/ 278538 w 846010"/>
                    <a:gd name="connsiteY44" fmla="*/ 379202 h 1636349"/>
                    <a:gd name="connsiteX45" fmla="*/ 689680 w 846010"/>
                    <a:gd name="connsiteY45" fmla="*/ 5413 h 1636349"/>
                    <a:gd name="connsiteX0" fmla="*/ 689680 w 847429"/>
                    <a:gd name="connsiteY0" fmla="*/ 5413 h 1636349"/>
                    <a:gd name="connsiteX1" fmla="*/ 462642 w 847429"/>
                    <a:gd name="connsiteY1" fmla="*/ 169858 h 1636349"/>
                    <a:gd name="connsiteX2" fmla="*/ 257857 w 847429"/>
                    <a:gd name="connsiteY2" fmla="*/ 343076 h 1636349"/>
                    <a:gd name="connsiteX3" fmla="*/ 256292 w 847429"/>
                    <a:gd name="connsiteY3" fmla="*/ 663659 h 1636349"/>
                    <a:gd name="connsiteX4" fmla="*/ 240439 w 847429"/>
                    <a:gd name="connsiteY4" fmla="*/ 1033433 h 1636349"/>
                    <a:gd name="connsiteX5" fmla="*/ 160292 w 847429"/>
                    <a:gd name="connsiteY5" fmla="*/ 1236450 h 1636349"/>
                    <a:gd name="connsiteX6" fmla="*/ 12725 w 847429"/>
                    <a:gd name="connsiteY6" fmla="*/ 1591734 h 1636349"/>
                    <a:gd name="connsiteX7" fmla="*/ 520337 w 847429"/>
                    <a:gd name="connsiteY7" fmla="*/ 1601805 h 1636349"/>
                    <a:gd name="connsiteX8" fmla="*/ 656682 w 847429"/>
                    <a:gd name="connsiteY8" fmla="*/ 1259720 h 1636349"/>
                    <a:gd name="connsiteX9" fmla="*/ 836090 w 847429"/>
                    <a:gd name="connsiteY9" fmla="*/ 941856 h 1636349"/>
                    <a:gd name="connsiteX10" fmla="*/ 792480 w 847429"/>
                    <a:gd name="connsiteY10" fmla="*/ 690533 h 1636349"/>
                    <a:gd name="connsiteX11" fmla="*/ 806905 w 847429"/>
                    <a:gd name="connsiteY11" fmla="*/ 510783 h 1636349"/>
                    <a:gd name="connsiteX12" fmla="*/ 829832 w 847429"/>
                    <a:gd name="connsiteY12" fmla="*/ 262520 h 1636349"/>
                    <a:gd name="connsiteX13" fmla="*/ 708593 w 847429"/>
                    <a:gd name="connsiteY13" fmla="*/ 238391 h 1636349"/>
                    <a:gd name="connsiteX14" fmla="*/ 727644 w 847429"/>
                    <a:gd name="connsiteY14" fmla="*/ 131233 h 1636349"/>
                    <a:gd name="connsiteX15" fmla="*/ 651443 w 847429"/>
                    <a:gd name="connsiteY15" fmla="*/ 255060 h 1636349"/>
                    <a:gd name="connsiteX16" fmla="*/ 591910 w 847429"/>
                    <a:gd name="connsiteY16" fmla="*/ 462229 h 1636349"/>
                    <a:gd name="connsiteX17" fmla="*/ 449038 w 847429"/>
                    <a:gd name="connsiteY17" fmla="*/ 757502 h 1636349"/>
                    <a:gd name="connsiteX18" fmla="*/ 491898 w 847429"/>
                    <a:gd name="connsiteY18" fmla="*/ 695589 h 1636349"/>
                    <a:gd name="connsiteX19" fmla="*/ 465705 w 847429"/>
                    <a:gd name="connsiteY19" fmla="*/ 676540 h 1636349"/>
                    <a:gd name="connsiteX20" fmla="*/ 546667 w 847429"/>
                    <a:gd name="connsiteY20" fmla="*/ 614628 h 1636349"/>
                    <a:gd name="connsiteX21" fmla="*/ 487137 w 847429"/>
                    <a:gd name="connsiteY21" fmla="*/ 600341 h 1636349"/>
                    <a:gd name="connsiteX22" fmla="*/ 468086 w 847429"/>
                    <a:gd name="connsiteY22" fmla="*/ 567003 h 1636349"/>
                    <a:gd name="connsiteX23" fmla="*/ 549049 w 847429"/>
                    <a:gd name="connsiteY23" fmla="*/ 543191 h 1636349"/>
                    <a:gd name="connsiteX24" fmla="*/ 477612 w 847429"/>
                    <a:gd name="connsiteY24" fmla="*/ 531285 h 1636349"/>
                    <a:gd name="connsiteX25" fmla="*/ 570479 w 847429"/>
                    <a:gd name="connsiteY25" fmla="*/ 521759 h 1636349"/>
                    <a:gd name="connsiteX26" fmla="*/ 427605 w 847429"/>
                    <a:gd name="connsiteY26" fmla="*/ 493186 h 1636349"/>
                    <a:gd name="connsiteX27" fmla="*/ 580005 w 847429"/>
                    <a:gd name="connsiteY27" fmla="*/ 476515 h 1636349"/>
                    <a:gd name="connsiteX28" fmla="*/ 580006 w 847429"/>
                    <a:gd name="connsiteY28" fmla="*/ 428889 h 1636349"/>
                    <a:gd name="connsiteX29" fmla="*/ 460944 w 847429"/>
                    <a:gd name="connsiteY29" fmla="*/ 388408 h 1636349"/>
                    <a:gd name="connsiteX30" fmla="*/ 606200 w 847429"/>
                    <a:gd name="connsiteY30" fmla="*/ 409840 h 1636349"/>
                    <a:gd name="connsiteX31" fmla="*/ 596675 w 847429"/>
                    <a:gd name="connsiteY31" fmla="*/ 376503 h 1636349"/>
                    <a:gd name="connsiteX32" fmla="*/ 518092 w 847429"/>
                    <a:gd name="connsiteY32" fmla="*/ 340784 h 1636349"/>
                    <a:gd name="connsiteX33" fmla="*/ 618106 w 847429"/>
                    <a:gd name="connsiteY33" fmla="*/ 309827 h 1636349"/>
                    <a:gd name="connsiteX34" fmla="*/ 549050 w 847429"/>
                    <a:gd name="connsiteY34" fmla="*/ 295541 h 1636349"/>
                    <a:gd name="connsiteX35" fmla="*/ 613343 w 847429"/>
                    <a:gd name="connsiteY35" fmla="*/ 269347 h 1636349"/>
                    <a:gd name="connsiteX36" fmla="*/ 639538 w 847429"/>
                    <a:gd name="connsiteY36" fmla="*/ 240772 h 1636349"/>
                    <a:gd name="connsiteX37" fmla="*/ 596675 w 847429"/>
                    <a:gd name="connsiteY37" fmla="*/ 240772 h 1636349"/>
                    <a:gd name="connsiteX38" fmla="*/ 653825 w 847429"/>
                    <a:gd name="connsiteY38" fmla="*/ 209816 h 1636349"/>
                    <a:gd name="connsiteX39" fmla="*/ 691924 w 847429"/>
                    <a:gd name="connsiteY39" fmla="*/ 159809 h 1636349"/>
                    <a:gd name="connsiteX40" fmla="*/ 677636 w 847429"/>
                    <a:gd name="connsiteY40" fmla="*/ 114566 h 1636349"/>
                    <a:gd name="connsiteX41" fmla="*/ 706212 w 847429"/>
                    <a:gd name="connsiteY41" fmla="*/ 126473 h 1636349"/>
                    <a:gd name="connsiteX42" fmla="*/ 694032 w 847429"/>
                    <a:gd name="connsiteY42" fmla="*/ 25348 h 1636349"/>
                    <a:gd name="connsiteX43" fmla="*/ 313305 w 847429"/>
                    <a:gd name="connsiteY43" fmla="*/ 359835 h 1636349"/>
                    <a:gd name="connsiteX44" fmla="*/ 278538 w 847429"/>
                    <a:gd name="connsiteY44" fmla="*/ 379202 h 1636349"/>
                    <a:gd name="connsiteX45" fmla="*/ 689680 w 847429"/>
                    <a:gd name="connsiteY45" fmla="*/ 5413 h 1636349"/>
                    <a:gd name="connsiteX0" fmla="*/ 689680 w 847429"/>
                    <a:gd name="connsiteY0" fmla="*/ 5413 h 1636349"/>
                    <a:gd name="connsiteX1" fmla="*/ 462642 w 847429"/>
                    <a:gd name="connsiteY1" fmla="*/ 169858 h 1636349"/>
                    <a:gd name="connsiteX2" fmla="*/ 257857 w 847429"/>
                    <a:gd name="connsiteY2" fmla="*/ 343076 h 1636349"/>
                    <a:gd name="connsiteX3" fmla="*/ 256292 w 847429"/>
                    <a:gd name="connsiteY3" fmla="*/ 663659 h 1636349"/>
                    <a:gd name="connsiteX4" fmla="*/ 240439 w 847429"/>
                    <a:gd name="connsiteY4" fmla="*/ 1033433 h 1636349"/>
                    <a:gd name="connsiteX5" fmla="*/ 160292 w 847429"/>
                    <a:gd name="connsiteY5" fmla="*/ 1236450 h 1636349"/>
                    <a:gd name="connsiteX6" fmla="*/ 12725 w 847429"/>
                    <a:gd name="connsiteY6" fmla="*/ 1591734 h 1636349"/>
                    <a:gd name="connsiteX7" fmla="*/ 520337 w 847429"/>
                    <a:gd name="connsiteY7" fmla="*/ 1601805 h 1636349"/>
                    <a:gd name="connsiteX8" fmla="*/ 656682 w 847429"/>
                    <a:gd name="connsiteY8" fmla="*/ 1259720 h 1636349"/>
                    <a:gd name="connsiteX9" fmla="*/ 836090 w 847429"/>
                    <a:gd name="connsiteY9" fmla="*/ 941856 h 1636349"/>
                    <a:gd name="connsiteX10" fmla="*/ 792480 w 847429"/>
                    <a:gd name="connsiteY10" fmla="*/ 690533 h 1636349"/>
                    <a:gd name="connsiteX11" fmla="*/ 806905 w 847429"/>
                    <a:gd name="connsiteY11" fmla="*/ 510783 h 1636349"/>
                    <a:gd name="connsiteX12" fmla="*/ 829832 w 847429"/>
                    <a:gd name="connsiteY12" fmla="*/ 262520 h 1636349"/>
                    <a:gd name="connsiteX13" fmla="*/ 708593 w 847429"/>
                    <a:gd name="connsiteY13" fmla="*/ 238391 h 1636349"/>
                    <a:gd name="connsiteX14" fmla="*/ 727644 w 847429"/>
                    <a:gd name="connsiteY14" fmla="*/ 131233 h 1636349"/>
                    <a:gd name="connsiteX15" fmla="*/ 651443 w 847429"/>
                    <a:gd name="connsiteY15" fmla="*/ 255060 h 1636349"/>
                    <a:gd name="connsiteX16" fmla="*/ 591910 w 847429"/>
                    <a:gd name="connsiteY16" fmla="*/ 462229 h 1636349"/>
                    <a:gd name="connsiteX17" fmla="*/ 449038 w 847429"/>
                    <a:gd name="connsiteY17" fmla="*/ 757502 h 1636349"/>
                    <a:gd name="connsiteX18" fmla="*/ 491898 w 847429"/>
                    <a:gd name="connsiteY18" fmla="*/ 695589 h 1636349"/>
                    <a:gd name="connsiteX19" fmla="*/ 465705 w 847429"/>
                    <a:gd name="connsiteY19" fmla="*/ 676540 h 1636349"/>
                    <a:gd name="connsiteX20" fmla="*/ 546667 w 847429"/>
                    <a:gd name="connsiteY20" fmla="*/ 614628 h 1636349"/>
                    <a:gd name="connsiteX21" fmla="*/ 487137 w 847429"/>
                    <a:gd name="connsiteY21" fmla="*/ 600341 h 1636349"/>
                    <a:gd name="connsiteX22" fmla="*/ 468086 w 847429"/>
                    <a:gd name="connsiteY22" fmla="*/ 567003 h 1636349"/>
                    <a:gd name="connsiteX23" fmla="*/ 549049 w 847429"/>
                    <a:gd name="connsiteY23" fmla="*/ 543191 h 1636349"/>
                    <a:gd name="connsiteX24" fmla="*/ 477612 w 847429"/>
                    <a:gd name="connsiteY24" fmla="*/ 531285 h 1636349"/>
                    <a:gd name="connsiteX25" fmla="*/ 570479 w 847429"/>
                    <a:gd name="connsiteY25" fmla="*/ 521759 h 1636349"/>
                    <a:gd name="connsiteX26" fmla="*/ 427605 w 847429"/>
                    <a:gd name="connsiteY26" fmla="*/ 493186 h 1636349"/>
                    <a:gd name="connsiteX27" fmla="*/ 580005 w 847429"/>
                    <a:gd name="connsiteY27" fmla="*/ 476515 h 1636349"/>
                    <a:gd name="connsiteX28" fmla="*/ 580006 w 847429"/>
                    <a:gd name="connsiteY28" fmla="*/ 428889 h 1636349"/>
                    <a:gd name="connsiteX29" fmla="*/ 460944 w 847429"/>
                    <a:gd name="connsiteY29" fmla="*/ 388408 h 1636349"/>
                    <a:gd name="connsiteX30" fmla="*/ 606200 w 847429"/>
                    <a:gd name="connsiteY30" fmla="*/ 409840 h 1636349"/>
                    <a:gd name="connsiteX31" fmla="*/ 596675 w 847429"/>
                    <a:gd name="connsiteY31" fmla="*/ 376503 h 1636349"/>
                    <a:gd name="connsiteX32" fmla="*/ 518092 w 847429"/>
                    <a:gd name="connsiteY32" fmla="*/ 340784 h 1636349"/>
                    <a:gd name="connsiteX33" fmla="*/ 618106 w 847429"/>
                    <a:gd name="connsiteY33" fmla="*/ 309827 h 1636349"/>
                    <a:gd name="connsiteX34" fmla="*/ 549050 w 847429"/>
                    <a:gd name="connsiteY34" fmla="*/ 295541 h 1636349"/>
                    <a:gd name="connsiteX35" fmla="*/ 613343 w 847429"/>
                    <a:gd name="connsiteY35" fmla="*/ 269347 h 1636349"/>
                    <a:gd name="connsiteX36" fmla="*/ 639538 w 847429"/>
                    <a:gd name="connsiteY36" fmla="*/ 240772 h 1636349"/>
                    <a:gd name="connsiteX37" fmla="*/ 596675 w 847429"/>
                    <a:gd name="connsiteY37" fmla="*/ 240772 h 1636349"/>
                    <a:gd name="connsiteX38" fmla="*/ 653825 w 847429"/>
                    <a:gd name="connsiteY38" fmla="*/ 209816 h 1636349"/>
                    <a:gd name="connsiteX39" fmla="*/ 691924 w 847429"/>
                    <a:gd name="connsiteY39" fmla="*/ 159809 h 1636349"/>
                    <a:gd name="connsiteX40" fmla="*/ 677636 w 847429"/>
                    <a:gd name="connsiteY40" fmla="*/ 114566 h 1636349"/>
                    <a:gd name="connsiteX41" fmla="*/ 706212 w 847429"/>
                    <a:gd name="connsiteY41" fmla="*/ 126473 h 1636349"/>
                    <a:gd name="connsiteX42" fmla="*/ 694032 w 847429"/>
                    <a:gd name="connsiteY42" fmla="*/ 25348 h 1636349"/>
                    <a:gd name="connsiteX43" fmla="*/ 313305 w 847429"/>
                    <a:gd name="connsiteY43" fmla="*/ 359835 h 1636349"/>
                    <a:gd name="connsiteX44" fmla="*/ 278538 w 847429"/>
                    <a:gd name="connsiteY44" fmla="*/ 379202 h 1636349"/>
                    <a:gd name="connsiteX45" fmla="*/ 689680 w 847429"/>
                    <a:gd name="connsiteY45" fmla="*/ 5413 h 1636349"/>
                    <a:gd name="connsiteX0" fmla="*/ 689680 w 840890"/>
                    <a:gd name="connsiteY0" fmla="*/ 5413 h 1636349"/>
                    <a:gd name="connsiteX1" fmla="*/ 462642 w 840890"/>
                    <a:gd name="connsiteY1" fmla="*/ 169858 h 1636349"/>
                    <a:gd name="connsiteX2" fmla="*/ 257857 w 840890"/>
                    <a:gd name="connsiteY2" fmla="*/ 343076 h 1636349"/>
                    <a:gd name="connsiteX3" fmla="*/ 256292 w 840890"/>
                    <a:gd name="connsiteY3" fmla="*/ 663659 h 1636349"/>
                    <a:gd name="connsiteX4" fmla="*/ 240439 w 840890"/>
                    <a:gd name="connsiteY4" fmla="*/ 1033433 h 1636349"/>
                    <a:gd name="connsiteX5" fmla="*/ 160292 w 840890"/>
                    <a:gd name="connsiteY5" fmla="*/ 1236450 h 1636349"/>
                    <a:gd name="connsiteX6" fmla="*/ 12725 w 840890"/>
                    <a:gd name="connsiteY6" fmla="*/ 1591734 h 1636349"/>
                    <a:gd name="connsiteX7" fmla="*/ 520337 w 840890"/>
                    <a:gd name="connsiteY7" fmla="*/ 1601805 h 1636349"/>
                    <a:gd name="connsiteX8" fmla="*/ 656682 w 840890"/>
                    <a:gd name="connsiteY8" fmla="*/ 1259720 h 1636349"/>
                    <a:gd name="connsiteX9" fmla="*/ 836090 w 840890"/>
                    <a:gd name="connsiteY9" fmla="*/ 941856 h 1636349"/>
                    <a:gd name="connsiteX10" fmla="*/ 792480 w 840890"/>
                    <a:gd name="connsiteY10" fmla="*/ 690533 h 1636349"/>
                    <a:gd name="connsiteX11" fmla="*/ 806905 w 840890"/>
                    <a:gd name="connsiteY11" fmla="*/ 510783 h 1636349"/>
                    <a:gd name="connsiteX12" fmla="*/ 820512 w 840890"/>
                    <a:gd name="connsiteY12" fmla="*/ 421747 h 1636349"/>
                    <a:gd name="connsiteX13" fmla="*/ 829832 w 840890"/>
                    <a:gd name="connsiteY13" fmla="*/ 262520 h 1636349"/>
                    <a:gd name="connsiteX14" fmla="*/ 708593 w 840890"/>
                    <a:gd name="connsiteY14" fmla="*/ 238391 h 1636349"/>
                    <a:gd name="connsiteX15" fmla="*/ 727644 w 840890"/>
                    <a:gd name="connsiteY15" fmla="*/ 131233 h 1636349"/>
                    <a:gd name="connsiteX16" fmla="*/ 651443 w 840890"/>
                    <a:gd name="connsiteY16" fmla="*/ 255060 h 1636349"/>
                    <a:gd name="connsiteX17" fmla="*/ 591910 w 840890"/>
                    <a:gd name="connsiteY17" fmla="*/ 462229 h 1636349"/>
                    <a:gd name="connsiteX18" fmla="*/ 449038 w 840890"/>
                    <a:gd name="connsiteY18" fmla="*/ 757502 h 1636349"/>
                    <a:gd name="connsiteX19" fmla="*/ 491898 w 840890"/>
                    <a:gd name="connsiteY19" fmla="*/ 695589 h 1636349"/>
                    <a:gd name="connsiteX20" fmla="*/ 465705 w 840890"/>
                    <a:gd name="connsiteY20" fmla="*/ 676540 h 1636349"/>
                    <a:gd name="connsiteX21" fmla="*/ 546667 w 840890"/>
                    <a:gd name="connsiteY21" fmla="*/ 614628 h 1636349"/>
                    <a:gd name="connsiteX22" fmla="*/ 487137 w 840890"/>
                    <a:gd name="connsiteY22" fmla="*/ 600341 h 1636349"/>
                    <a:gd name="connsiteX23" fmla="*/ 468086 w 840890"/>
                    <a:gd name="connsiteY23" fmla="*/ 567003 h 1636349"/>
                    <a:gd name="connsiteX24" fmla="*/ 549049 w 840890"/>
                    <a:gd name="connsiteY24" fmla="*/ 543191 h 1636349"/>
                    <a:gd name="connsiteX25" fmla="*/ 477612 w 840890"/>
                    <a:gd name="connsiteY25" fmla="*/ 531285 h 1636349"/>
                    <a:gd name="connsiteX26" fmla="*/ 570479 w 840890"/>
                    <a:gd name="connsiteY26" fmla="*/ 521759 h 1636349"/>
                    <a:gd name="connsiteX27" fmla="*/ 427605 w 840890"/>
                    <a:gd name="connsiteY27" fmla="*/ 493186 h 1636349"/>
                    <a:gd name="connsiteX28" fmla="*/ 580005 w 840890"/>
                    <a:gd name="connsiteY28" fmla="*/ 476515 h 1636349"/>
                    <a:gd name="connsiteX29" fmla="*/ 580006 w 840890"/>
                    <a:gd name="connsiteY29" fmla="*/ 428889 h 1636349"/>
                    <a:gd name="connsiteX30" fmla="*/ 460944 w 840890"/>
                    <a:gd name="connsiteY30" fmla="*/ 388408 h 1636349"/>
                    <a:gd name="connsiteX31" fmla="*/ 606200 w 840890"/>
                    <a:gd name="connsiteY31" fmla="*/ 409840 h 1636349"/>
                    <a:gd name="connsiteX32" fmla="*/ 596675 w 840890"/>
                    <a:gd name="connsiteY32" fmla="*/ 376503 h 1636349"/>
                    <a:gd name="connsiteX33" fmla="*/ 518092 w 840890"/>
                    <a:gd name="connsiteY33" fmla="*/ 340784 h 1636349"/>
                    <a:gd name="connsiteX34" fmla="*/ 618106 w 840890"/>
                    <a:gd name="connsiteY34" fmla="*/ 309827 h 1636349"/>
                    <a:gd name="connsiteX35" fmla="*/ 549050 w 840890"/>
                    <a:gd name="connsiteY35" fmla="*/ 295541 h 1636349"/>
                    <a:gd name="connsiteX36" fmla="*/ 613343 w 840890"/>
                    <a:gd name="connsiteY36" fmla="*/ 269347 h 1636349"/>
                    <a:gd name="connsiteX37" fmla="*/ 639538 w 840890"/>
                    <a:gd name="connsiteY37" fmla="*/ 240772 h 1636349"/>
                    <a:gd name="connsiteX38" fmla="*/ 596675 w 840890"/>
                    <a:gd name="connsiteY38" fmla="*/ 240772 h 1636349"/>
                    <a:gd name="connsiteX39" fmla="*/ 653825 w 840890"/>
                    <a:gd name="connsiteY39" fmla="*/ 209816 h 1636349"/>
                    <a:gd name="connsiteX40" fmla="*/ 691924 w 840890"/>
                    <a:gd name="connsiteY40" fmla="*/ 159809 h 1636349"/>
                    <a:gd name="connsiteX41" fmla="*/ 677636 w 840890"/>
                    <a:gd name="connsiteY41" fmla="*/ 114566 h 1636349"/>
                    <a:gd name="connsiteX42" fmla="*/ 706212 w 840890"/>
                    <a:gd name="connsiteY42" fmla="*/ 126473 h 1636349"/>
                    <a:gd name="connsiteX43" fmla="*/ 694032 w 840890"/>
                    <a:gd name="connsiteY43" fmla="*/ 25348 h 1636349"/>
                    <a:gd name="connsiteX44" fmla="*/ 313305 w 840890"/>
                    <a:gd name="connsiteY44" fmla="*/ 359835 h 1636349"/>
                    <a:gd name="connsiteX45" fmla="*/ 278538 w 840890"/>
                    <a:gd name="connsiteY45" fmla="*/ 379202 h 1636349"/>
                    <a:gd name="connsiteX46" fmla="*/ 689680 w 840890"/>
                    <a:gd name="connsiteY46" fmla="*/ 5413 h 1636349"/>
                    <a:gd name="connsiteX0" fmla="*/ 689680 w 840890"/>
                    <a:gd name="connsiteY0" fmla="*/ 5413 h 1636349"/>
                    <a:gd name="connsiteX1" fmla="*/ 462642 w 840890"/>
                    <a:gd name="connsiteY1" fmla="*/ 169858 h 1636349"/>
                    <a:gd name="connsiteX2" fmla="*/ 257857 w 840890"/>
                    <a:gd name="connsiteY2" fmla="*/ 343076 h 1636349"/>
                    <a:gd name="connsiteX3" fmla="*/ 256292 w 840890"/>
                    <a:gd name="connsiteY3" fmla="*/ 663659 h 1636349"/>
                    <a:gd name="connsiteX4" fmla="*/ 240439 w 840890"/>
                    <a:gd name="connsiteY4" fmla="*/ 1033433 h 1636349"/>
                    <a:gd name="connsiteX5" fmla="*/ 160292 w 840890"/>
                    <a:gd name="connsiteY5" fmla="*/ 1236450 h 1636349"/>
                    <a:gd name="connsiteX6" fmla="*/ 12725 w 840890"/>
                    <a:gd name="connsiteY6" fmla="*/ 1591734 h 1636349"/>
                    <a:gd name="connsiteX7" fmla="*/ 520337 w 840890"/>
                    <a:gd name="connsiteY7" fmla="*/ 1601805 h 1636349"/>
                    <a:gd name="connsiteX8" fmla="*/ 656682 w 840890"/>
                    <a:gd name="connsiteY8" fmla="*/ 1259720 h 1636349"/>
                    <a:gd name="connsiteX9" fmla="*/ 836090 w 840890"/>
                    <a:gd name="connsiteY9" fmla="*/ 941856 h 1636349"/>
                    <a:gd name="connsiteX10" fmla="*/ 792480 w 840890"/>
                    <a:gd name="connsiteY10" fmla="*/ 690533 h 1636349"/>
                    <a:gd name="connsiteX11" fmla="*/ 806905 w 840890"/>
                    <a:gd name="connsiteY11" fmla="*/ 510783 h 1636349"/>
                    <a:gd name="connsiteX12" fmla="*/ 820512 w 840890"/>
                    <a:gd name="connsiteY12" fmla="*/ 421747 h 1636349"/>
                    <a:gd name="connsiteX13" fmla="*/ 827656 w 840890"/>
                    <a:gd name="connsiteY13" fmla="*/ 345547 h 1636349"/>
                    <a:gd name="connsiteX14" fmla="*/ 829832 w 840890"/>
                    <a:gd name="connsiteY14" fmla="*/ 262520 h 1636349"/>
                    <a:gd name="connsiteX15" fmla="*/ 708593 w 840890"/>
                    <a:gd name="connsiteY15" fmla="*/ 238391 h 1636349"/>
                    <a:gd name="connsiteX16" fmla="*/ 727644 w 840890"/>
                    <a:gd name="connsiteY16" fmla="*/ 131233 h 1636349"/>
                    <a:gd name="connsiteX17" fmla="*/ 651443 w 840890"/>
                    <a:gd name="connsiteY17" fmla="*/ 255060 h 1636349"/>
                    <a:gd name="connsiteX18" fmla="*/ 591910 w 840890"/>
                    <a:gd name="connsiteY18" fmla="*/ 462229 h 1636349"/>
                    <a:gd name="connsiteX19" fmla="*/ 449038 w 840890"/>
                    <a:gd name="connsiteY19" fmla="*/ 757502 h 1636349"/>
                    <a:gd name="connsiteX20" fmla="*/ 491898 w 840890"/>
                    <a:gd name="connsiteY20" fmla="*/ 695589 h 1636349"/>
                    <a:gd name="connsiteX21" fmla="*/ 465705 w 840890"/>
                    <a:gd name="connsiteY21" fmla="*/ 676540 h 1636349"/>
                    <a:gd name="connsiteX22" fmla="*/ 546667 w 840890"/>
                    <a:gd name="connsiteY22" fmla="*/ 614628 h 1636349"/>
                    <a:gd name="connsiteX23" fmla="*/ 487137 w 840890"/>
                    <a:gd name="connsiteY23" fmla="*/ 600341 h 1636349"/>
                    <a:gd name="connsiteX24" fmla="*/ 468086 w 840890"/>
                    <a:gd name="connsiteY24" fmla="*/ 567003 h 1636349"/>
                    <a:gd name="connsiteX25" fmla="*/ 549049 w 840890"/>
                    <a:gd name="connsiteY25" fmla="*/ 543191 h 1636349"/>
                    <a:gd name="connsiteX26" fmla="*/ 477612 w 840890"/>
                    <a:gd name="connsiteY26" fmla="*/ 531285 h 1636349"/>
                    <a:gd name="connsiteX27" fmla="*/ 570479 w 840890"/>
                    <a:gd name="connsiteY27" fmla="*/ 521759 h 1636349"/>
                    <a:gd name="connsiteX28" fmla="*/ 427605 w 840890"/>
                    <a:gd name="connsiteY28" fmla="*/ 493186 h 1636349"/>
                    <a:gd name="connsiteX29" fmla="*/ 580005 w 840890"/>
                    <a:gd name="connsiteY29" fmla="*/ 476515 h 1636349"/>
                    <a:gd name="connsiteX30" fmla="*/ 580006 w 840890"/>
                    <a:gd name="connsiteY30" fmla="*/ 428889 h 1636349"/>
                    <a:gd name="connsiteX31" fmla="*/ 460944 w 840890"/>
                    <a:gd name="connsiteY31" fmla="*/ 388408 h 1636349"/>
                    <a:gd name="connsiteX32" fmla="*/ 606200 w 840890"/>
                    <a:gd name="connsiteY32" fmla="*/ 409840 h 1636349"/>
                    <a:gd name="connsiteX33" fmla="*/ 596675 w 840890"/>
                    <a:gd name="connsiteY33" fmla="*/ 376503 h 1636349"/>
                    <a:gd name="connsiteX34" fmla="*/ 518092 w 840890"/>
                    <a:gd name="connsiteY34" fmla="*/ 340784 h 1636349"/>
                    <a:gd name="connsiteX35" fmla="*/ 618106 w 840890"/>
                    <a:gd name="connsiteY35" fmla="*/ 309827 h 1636349"/>
                    <a:gd name="connsiteX36" fmla="*/ 549050 w 840890"/>
                    <a:gd name="connsiteY36" fmla="*/ 295541 h 1636349"/>
                    <a:gd name="connsiteX37" fmla="*/ 613343 w 840890"/>
                    <a:gd name="connsiteY37" fmla="*/ 269347 h 1636349"/>
                    <a:gd name="connsiteX38" fmla="*/ 639538 w 840890"/>
                    <a:gd name="connsiteY38" fmla="*/ 240772 h 1636349"/>
                    <a:gd name="connsiteX39" fmla="*/ 596675 w 840890"/>
                    <a:gd name="connsiteY39" fmla="*/ 240772 h 1636349"/>
                    <a:gd name="connsiteX40" fmla="*/ 653825 w 840890"/>
                    <a:gd name="connsiteY40" fmla="*/ 209816 h 1636349"/>
                    <a:gd name="connsiteX41" fmla="*/ 691924 w 840890"/>
                    <a:gd name="connsiteY41" fmla="*/ 159809 h 1636349"/>
                    <a:gd name="connsiteX42" fmla="*/ 677636 w 840890"/>
                    <a:gd name="connsiteY42" fmla="*/ 114566 h 1636349"/>
                    <a:gd name="connsiteX43" fmla="*/ 706212 w 840890"/>
                    <a:gd name="connsiteY43" fmla="*/ 126473 h 1636349"/>
                    <a:gd name="connsiteX44" fmla="*/ 694032 w 840890"/>
                    <a:gd name="connsiteY44" fmla="*/ 25348 h 1636349"/>
                    <a:gd name="connsiteX45" fmla="*/ 313305 w 840890"/>
                    <a:gd name="connsiteY45" fmla="*/ 359835 h 1636349"/>
                    <a:gd name="connsiteX46" fmla="*/ 278538 w 840890"/>
                    <a:gd name="connsiteY46" fmla="*/ 379202 h 1636349"/>
                    <a:gd name="connsiteX47" fmla="*/ 689680 w 840890"/>
                    <a:gd name="connsiteY47" fmla="*/ 5413 h 1636349"/>
                    <a:gd name="connsiteX0" fmla="*/ 689680 w 884869"/>
                    <a:gd name="connsiteY0" fmla="*/ 5413 h 1636349"/>
                    <a:gd name="connsiteX1" fmla="*/ 462642 w 884869"/>
                    <a:gd name="connsiteY1" fmla="*/ 169858 h 1636349"/>
                    <a:gd name="connsiteX2" fmla="*/ 257857 w 884869"/>
                    <a:gd name="connsiteY2" fmla="*/ 343076 h 1636349"/>
                    <a:gd name="connsiteX3" fmla="*/ 256292 w 884869"/>
                    <a:gd name="connsiteY3" fmla="*/ 663659 h 1636349"/>
                    <a:gd name="connsiteX4" fmla="*/ 240439 w 884869"/>
                    <a:gd name="connsiteY4" fmla="*/ 1033433 h 1636349"/>
                    <a:gd name="connsiteX5" fmla="*/ 160292 w 884869"/>
                    <a:gd name="connsiteY5" fmla="*/ 1236450 h 1636349"/>
                    <a:gd name="connsiteX6" fmla="*/ 12725 w 884869"/>
                    <a:gd name="connsiteY6" fmla="*/ 1591734 h 1636349"/>
                    <a:gd name="connsiteX7" fmla="*/ 520337 w 884869"/>
                    <a:gd name="connsiteY7" fmla="*/ 1601805 h 1636349"/>
                    <a:gd name="connsiteX8" fmla="*/ 656682 w 884869"/>
                    <a:gd name="connsiteY8" fmla="*/ 1259720 h 1636349"/>
                    <a:gd name="connsiteX9" fmla="*/ 836090 w 884869"/>
                    <a:gd name="connsiteY9" fmla="*/ 941856 h 1636349"/>
                    <a:gd name="connsiteX10" fmla="*/ 792480 w 884869"/>
                    <a:gd name="connsiteY10" fmla="*/ 690533 h 1636349"/>
                    <a:gd name="connsiteX11" fmla="*/ 806905 w 884869"/>
                    <a:gd name="connsiteY11" fmla="*/ 510783 h 1636349"/>
                    <a:gd name="connsiteX12" fmla="*/ 820512 w 884869"/>
                    <a:gd name="connsiteY12" fmla="*/ 421747 h 1636349"/>
                    <a:gd name="connsiteX13" fmla="*/ 884806 w 884869"/>
                    <a:gd name="connsiteY13" fmla="*/ 169334 h 1636349"/>
                    <a:gd name="connsiteX14" fmla="*/ 829832 w 884869"/>
                    <a:gd name="connsiteY14" fmla="*/ 262520 h 1636349"/>
                    <a:gd name="connsiteX15" fmla="*/ 708593 w 884869"/>
                    <a:gd name="connsiteY15" fmla="*/ 238391 h 1636349"/>
                    <a:gd name="connsiteX16" fmla="*/ 727644 w 884869"/>
                    <a:gd name="connsiteY16" fmla="*/ 131233 h 1636349"/>
                    <a:gd name="connsiteX17" fmla="*/ 651443 w 884869"/>
                    <a:gd name="connsiteY17" fmla="*/ 255060 h 1636349"/>
                    <a:gd name="connsiteX18" fmla="*/ 591910 w 884869"/>
                    <a:gd name="connsiteY18" fmla="*/ 462229 h 1636349"/>
                    <a:gd name="connsiteX19" fmla="*/ 449038 w 884869"/>
                    <a:gd name="connsiteY19" fmla="*/ 757502 h 1636349"/>
                    <a:gd name="connsiteX20" fmla="*/ 491898 w 884869"/>
                    <a:gd name="connsiteY20" fmla="*/ 695589 h 1636349"/>
                    <a:gd name="connsiteX21" fmla="*/ 465705 w 884869"/>
                    <a:gd name="connsiteY21" fmla="*/ 676540 h 1636349"/>
                    <a:gd name="connsiteX22" fmla="*/ 546667 w 884869"/>
                    <a:gd name="connsiteY22" fmla="*/ 614628 h 1636349"/>
                    <a:gd name="connsiteX23" fmla="*/ 487137 w 884869"/>
                    <a:gd name="connsiteY23" fmla="*/ 600341 h 1636349"/>
                    <a:gd name="connsiteX24" fmla="*/ 468086 w 884869"/>
                    <a:gd name="connsiteY24" fmla="*/ 567003 h 1636349"/>
                    <a:gd name="connsiteX25" fmla="*/ 549049 w 884869"/>
                    <a:gd name="connsiteY25" fmla="*/ 543191 h 1636349"/>
                    <a:gd name="connsiteX26" fmla="*/ 477612 w 884869"/>
                    <a:gd name="connsiteY26" fmla="*/ 531285 h 1636349"/>
                    <a:gd name="connsiteX27" fmla="*/ 570479 w 884869"/>
                    <a:gd name="connsiteY27" fmla="*/ 521759 h 1636349"/>
                    <a:gd name="connsiteX28" fmla="*/ 427605 w 884869"/>
                    <a:gd name="connsiteY28" fmla="*/ 493186 h 1636349"/>
                    <a:gd name="connsiteX29" fmla="*/ 580005 w 884869"/>
                    <a:gd name="connsiteY29" fmla="*/ 476515 h 1636349"/>
                    <a:gd name="connsiteX30" fmla="*/ 580006 w 884869"/>
                    <a:gd name="connsiteY30" fmla="*/ 428889 h 1636349"/>
                    <a:gd name="connsiteX31" fmla="*/ 460944 w 884869"/>
                    <a:gd name="connsiteY31" fmla="*/ 388408 h 1636349"/>
                    <a:gd name="connsiteX32" fmla="*/ 606200 w 884869"/>
                    <a:gd name="connsiteY32" fmla="*/ 409840 h 1636349"/>
                    <a:gd name="connsiteX33" fmla="*/ 596675 w 884869"/>
                    <a:gd name="connsiteY33" fmla="*/ 376503 h 1636349"/>
                    <a:gd name="connsiteX34" fmla="*/ 518092 w 884869"/>
                    <a:gd name="connsiteY34" fmla="*/ 340784 h 1636349"/>
                    <a:gd name="connsiteX35" fmla="*/ 618106 w 884869"/>
                    <a:gd name="connsiteY35" fmla="*/ 309827 h 1636349"/>
                    <a:gd name="connsiteX36" fmla="*/ 549050 w 884869"/>
                    <a:gd name="connsiteY36" fmla="*/ 295541 h 1636349"/>
                    <a:gd name="connsiteX37" fmla="*/ 613343 w 884869"/>
                    <a:gd name="connsiteY37" fmla="*/ 269347 h 1636349"/>
                    <a:gd name="connsiteX38" fmla="*/ 639538 w 884869"/>
                    <a:gd name="connsiteY38" fmla="*/ 240772 h 1636349"/>
                    <a:gd name="connsiteX39" fmla="*/ 596675 w 884869"/>
                    <a:gd name="connsiteY39" fmla="*/ 240772 h 1636349"/>
                    <a:gd name="connsiteX40" fmla="*/ 653825 w 884869"/>
                    <a:gd name="connsiteY40" fmla="*/ 209816 h 1636349"/>
                    <a:gd name="connsiteX41" fmla="*/ 691924 w 884869"/>
                    <a:gd name="connsiteY41" fmla="*/ 159809 h 1636349"/>
                    <a:gd name="connsiteX42" fmla="*/ 677636 w 884869"/>
                    <a:gd name="connsiteY42" fmla="*/ 114566 h 1636349"/>
                    <a:gd name="connsiteX43" fmla="*/ 706212 w 884869"/>
                    <a:gd name="connsiteY43" fmla="*/ 126473 h 1636349"/>
                    <a:gd name="connsiteX44" fmla="*/ 694032 w 884869"/>
                    <a:gd name="connsiteY44" fmla="*/ 25348 h 1636349"/>
                    <a:gd name="connsiteX45" fmla="*/ 313305 w 884869"/>
                    <a:gd name="connsiteY45" fmla="*/ 359835 h 1636349"/>
                    <a:gd name="connsiteX46" fmla="*/ 278538 w 884869"/>
                    <a:gd name="connsiteY46" fmla="*/ 379202 h 1636349"/>
                    <a:gd name="connsiteX47" fmla="*/ 689680 w 884869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36090 w 872996"/>
                    <a:gd name="connsiteY9" fmla="*/ 941856 h 1636349"/>
                    <a:gd name="connsiteX10" fmla="*/ 792480 w 872996"/>
                    <a:gd name="connsiteY10" fmla="*/ 690533 h 1636349"/>
                    <a:gd name="connsiteX11" fmla="*/ 806905 w 872996"/>
                    <a:gd name="connsiteY11" fmla="*/ 510783 h 1636349"/>
                    <a:gd name="connsiteX12" fmla="*/ 820512 w 872996"/>
                    <a:gd name="connsiteY12" fmla="*/ 4217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36090 w 872996"/>
                    <a:gd name="connsiteY9" fmla="*/ 941856 h 1636349"/>
                    <a:gd name="connsiteX10" fmla="*/ 792480 w 872996"/>
                    <a:gd name="connsiteY10" fmla="*/ 690533 h 1636349"/>
                    <a:gd name="connsiteX11" fmla="*/ 806905 w 872996"/>
                    <a:gd name="connsiteY11" fmla="*/ 510783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36090 w 872996"/>
                    <a:gd name="connsiteY9" fmla="*/ 941856 h 1636349"/>
                    <a:gd name="connsiteX10" fmla="*/ 792480 w 872996"/>
                    <a:gd name="connsiteY10" fmla="*/ 690533 h 1636349"/>
                    <a:gd name="connsiteX11" fmla="*/ 794999 w 872996"/>
                    <a:gd name="connsiteY11" fmla="*/ 520308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36090 w 872996"/>
                    <a:gd name="connsiteY9" fmla="*/ 941856 h 1636349"/>
                    <a:gd name="connsiteX10" fmla="*/ 792480 w 872996"/>
                    <a:gd name="connsiteY10" fmla="*/ 690533 h 1636349"/>
                    <a:gd name="connsiteX11" fmla="*/ 794999 w 872996"/>
                    <a:gd name="connsiteY11" fmla="*/ 520308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26565 w 872996"/>
                    <a:gd name="connsiteY9" fmla="*/ 937094 h 1636349"/>
                    <a:gd name="connsiteX10" fmla="*/ 792480 w 872996"/>
                    <a:gd name="connsiteY10" fmla="*/ 690533 h 1636349"/>
                    <a:gd name="connsiteX11" fmla="*/ 794999 w 872996"/>
                    <a:gd name="connsiteY11" fmla="*/ 520308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26565 w 872996"/>
                    <a:gd name="connsiteY9" fmla="*/ 937094 h 1636349"/>
                    <a:gd name="connsiteX10" fmla="*/ 785336 w 872996"/>
                    <a:gd name="connsiteY10" fmla="*/ 690533 h 1636349"/>
                    <a:gd name="connsiteX11" fmla="*/ 794999 w 872996"/>
                    <a:gd name="connsiteY11" fmla="*/ 520308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42395 w 872996"/>
                    <a:gd name="connsiteY8" fmla="*/ 1262102 h 1636349"/>
                    <a:gd name="connsiteX9" fmla="*/ 826565 w 872996"/>
                    <a:gd name="connsiteY9" fmla="*/ 937094 h 1636349"/>
                    <a:gd name="connsiteX10" fmla="*/ 785336 w 872996"/>
                    <a:gd name="connsiteY10" fmla="*/ 690533 h 1636349"/>
                    <a:gd name="connsiteX11" fmla="*/ 794999 w 872996"/>
                    <a:gd name="connsiteY11" fmla="*/ 520308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8647 w 871963"/>
                    <a:gd name="connsiteY0" fmla="*/ 5413 h 1636058"/>
                    <a:gd name="connsiteX1" fmla="*/ 461609 w 871963"/>
                    <a:gd name="connsiteY1" fmla="*/ 169858 h 1636058"/>
                    <a:gd name="connsiteX2" fmla="*/ 256824 w 871963"/>
                    <a:gd name="connsiteY2" fmla="*/ 343076 h 1636058"/>
                    <a:gd name="connsiteX3" fmla="*/ 255259 w 871963"/>
                    <a:gd name="connsiteY3" fmla="*/ 663659 h 1636058"/>
                    <a:gd name="connsiteX4" fmla="*/ 239406 w 871963"/>
                    <a:gd name="connsiteY4" fmla="*/ 1033433 h 1636058"/>
                    <a:gd name="connsiteX5" fmla="*/ 168784 w 871963"/>
                    <a:gd name="connsiteY5" fmla="*/ 1241212 h 1636058"/>
                    <a:gd name="connsiteX6" fmla="*/ 11692 w 871963"/>
                    <a:gd name="connsiteY6" fmla="*/ 1591734 h 1636058"/>
                    <a:gd name="connsiteX7" fmla="*/ 519304 w 871963"/>
                    <a:gd name="connsiteY7" fmla="*/ 1601805 h 1636058"/>
                    <a:gd name="connsiteX8" fmla="*/ 641362 w 871963"/>
                    <a:gd name="connsiteY8" fmla="*/ 1262102 h 1636058"/>
                    <a:gd name="connsiteX9" fmla="*/ 825532 w 871963"/>
                    <a:gd name="connsiteY9" fmla="*/ 937094 h 1636058"/>
                    <a:gd name="connsiteX10" fmla="*/ 784303 w 871963"/>
                    <a:gd name="connsiteY10" fmla="*/ 690533 h 1636058"/>
                    <a:gd name="connsiteX11" fmla="*/ 793966 w 871963"/>
                    <a:gd name="connsiteY11" fmla="*/ 520308 h 1636058"/>
                    <a:gd name="connsiteX12" fmla="*/ 867104 w 871963"/>
                    <a:gd name="connsiteY12" fmla="*/ 307447 h 1636058"/>
                    <a:gd name="connsiteX13" fmla="*/ 871867 w 871963"/>
                    <a:gd name="connsiteY13" fmla="*/ 183622 h 1636058"/>
                    <a:gd name="connsiteX14" fmla="*/ 828799 w 871963"/>
                    <a:gd name="connsiteY14" fmla="*/ 262520 h 1636058"/>
                    <a:gd name="connsiteX15" fmla="*/ 707560 w 871963"/>
                    <a:gd name="connsiteY15" fmla="*/ 238391 h 1636058"/>
                    <a:gd name="connsiteX16" fmla="*/ 726611 w 871963"/>
                    <a:gd name="connsiteY16" fmla="*/ 131233 h 1636058"/>
                    <a:gd name="connsiteX17" fmla="*/ 650410 w 871963"/>
                    <a:gd name="connsiteY17" fmla="*/ 255060 h 1636058"/>
                    <a:gd name="connsiteX18" fmla="*/ 590877 w 871963"/>
                    <a:gd name="connsiteY18" fmla="*/ 462229 h 1636058"/>
                    <a:gd name="connsiteX19" fmla="*/ 448005 w 871963"/>
                    <a:gd name="connsiteY19" fmla="*/ 757502 h 1636058"/>
                    <a:gd name="connsiteX20" fmla="*/ 490865 w 871963"/>
                    <a:gd name="connsiteY20" fmla="*/ 695589 h 1636058"/>
                    <a:gd name="connsiteX21" fmla="*/ 464672 w 871963"/>
                    <a:gd name="connsiteY21" fmla="*/ 676540 h 1636058"/>
                    <a:gd name="connsiteX22" fmla="*/ 545634 w 871963"/>
                    <a:gd name="connsiteY22" fmla="*/ 614628 h 1636058"/>
                    <a:gd name="connsiteX23" fmla="*/ 486104 w 871963"/>
                    <a:gd name="connsiteY23" fmla="*/ 600341 h 1636058"/>
                    <a:gd name="connsiteX24" fmla="*/ 467053 w 871963"/>
                    <a:gd name="connsiteY24" fmla="*/ 567003 h 1636058"/>
                    <a:gd name="connsiteX25" fmla="*/ 548016 w 871963"/>
                    <a:gd name="connsiteY25" fmla="*/ 543191 h 1636058"/>
                    <a:gd name="connsiteX26" fmla="*/ 476579 w 871963"/>
                    <a:gd name="connsiteY26" fmla="*/ 531285 h 1636058"/>
                    <a:gd name="connsiteX27" fmla="*/ 569446 w 871963"/>
                    <a:gd name="connsiteY27" fmla="*/ 521759 h 1636058"/>
                    <a:gd name="connsiteX28" fmla="*/ 426572 w 871963"/>
                    <a:gd name="connsiteY28" fmla="*/ 493186 h 1636058"/>
                    <a:gd name="connsiteX29" fmla="*/ 578972 w 871963"/>
                    <a:gd name="connsiteY29" fmla="*/ 476515 h 1636058"/>
                    <a:gd name="connsiteX30" fmla="*/ 578973 w 871963"/>
                    <a:gd name="connsiteY30" fmla="*/ 428889 h 1636058"/>
                    <a:gd name="connsiteX31" fmla="*/ 459911 w 871963"/>
                    <a:gd name="connsiteY31" fmla="*/ 388408 h 1636058"/>
                    <a:gd name="connsiteX32" fmla="*/ 605167 w 871963"/>
                    <a:gd name="connsiteY32" fmla="*/ 409840 h 1636058"/>
                    <a:gd name="connsiteX33" fmla="*/ 595642 w 871963"/>
                    <a:gd name="connsiteY33" fmla="*/ 376503 h 1636058"/>
                    <a:gd name="connsiteX34" fmla="*/ 517059 w 871963"/>
                    <a:gd name="connsiteY34" fmla="*/ 340784 h 1636058"/>
                    <a:gd name="connsiteX35" fmla="*/ 617073 w 871963"/>
                    <a:gd name="connsiteY35" fmla="*/ 309827 h 1636058"/>
                    <a:gd name="connsiteX36" fmla="*/ 548017 w 871963"/>
                    <a:gd name="connsiteY36" fmla="*/ 295541 h 1636058"/>
                    <a:gd name="connsiteX37" fmla="*/ 612310 w 871963"/>
                    <a:gd name="connsiteY37" fmla="*/ 269347 h 1636058"/>
                    <a:gd name="connsiteX38" fmla="*/ 638505 w 871963"/>
                    <a:gd name="connsiteY38" fmla="*/ 240772 h 1636058"/>
                    <a:gd name="connsiteX39" fmla="*/ 595642 w 871963"/>
                    <a:gd name="connsiteY39" fmla="*/ 240772 h 1636058"/>
                    <a:gd name="connsiteX40" fmla="*/ 652792 w 871963"/>
                    <a:gd name="connsiteY40" fmla="*/ 209816 h 1636058"/>
                    <a:gd name="connsiteX41" fmla="*/ 690891 w 871963"/>
                    <a:gd name="connsiteY41" fmla="*/ 159809 h 1636058"/>
                    <a:gd name="connsiteX42" fmla="*/ 676603 w 871963"/>
                    <a:gd name="connsiteY42" fmla="*/ 114566 h 1636058"/>
                    <a:gd name="connsiteX43" fmla="*/ 705179 w 871963"/>
                    <a:gd name="connsiteY43" fmla="*/ 126473 h 1636058"/>
                    <a:gd name="connsiteX44" fmla="*/ 692999 w 871963"/>
                    <a:gd name="connsiteY44" fmla="*/ 25348 h 1636058"/>
                    <a:gd name="connsiteX45" fmla="*/ 312272 w 871963"/>
                    <a:gd name="connsiteY45" fmla="*/ 359835 h 1636058"/>
                    <a:gd name="connsiteX46" fmla="*/ 277505 w 871963"/>
                    <a:gd name="connsiteY46" fmla="*/ 379202 h 1636058"/>
                    <a:gd name="connsiteX47" fmla="*/ 688647 w 871963"/>
                    <a:gd name="connsiteY47" fmla="*/ 5413 h 1636058"/>
                    <a:gd name="connsiteX0" fmla="*/ 688767 w 872083"/>
                    <a:gd name="connsiteY0" fmla="*/ 5413 h 1636058"/>
                    <a:gd name="connsiteX1" fmla="*/ 461729 w 872083"/>
                    <a:gd name="connsiteY1" fmla="*/ 169858 h 1636058"/>
                    <a:gd name="connsiteX2" fmla="*/ 256944 w 872083"/>
                    <a:gd name="connsiteY2" fmla="*/ 343076 h 1636058"/>
                    <a:gd name="connsiteX3" fmla="*/ 255379 w 872083"/>
                    <a:gd name="connsiteY3" fmla="*/ 663659 h 1636058"/>
                    <a:gd name="connsiteX4" fmla="*/ 253813 w 872083"/>
                    <a:gd name="connsiteY4" fmla="*/ 1033433 h 1636058"/>
                    <a:gd name="connsiteX5" fmla="*/ 168904 w 872083"/>
                    <a:gd name="connsiteY5" fmla="*/ 1241212 h 1636058"/>
                    <a:gd name="connsiteX6" fmla="*/ 11812 w 872083"/>
                    <a:gd name="connsiteY6" fmla="*/ 1591734 h 1636058"/>
                    <a:gd name="connsiteX7" fmla="*/ 519424 w 872083"/>
                    <a:gd name="connsiteY7" fmla="*/ 1601805 h 1636058"/>
                    <a:gd name="connsiteX8" fmla="*/ 641482 w 872083"/>
                    <a:gd name="connsiteY8" fmla="*/ 1262102 h 1636058"/>
                    <a:gd name="connsiteX9" fmla="*/ 825652 w 872083"/>
                    <a:gd name="connsiteY9" fmla="*/ 937094 h 1636058"/>
                    <a:gd name="connsiteX10" fmla="*/ 784423 w 872083"/>
                    <a:gd name="connsiteY10" fmla="*/ 690533 h 1636058"/>
                    <a:gd name="connsiteX11" fmla="*/ 794086 w 872083"/>
                    <a:gd name="connsiteY11" fmla="*/ 520308 h 1636058"/>
                    <a:gd name="connsiteX12" fmla="*/ 867224 w 872083"/>
                    <a:gd name="connsiteY12" fmla="*/ 307447 h 1636058"/>
                    <a:gd name="connsiteX13" fmla="*/ 871987 w 872083"/>
                    <a:gd name="connsiteY13" fmla="*/ 183622 h 1636058"/>
                    <a:gd name="connsiteX14" fmla="*/ 828919 w 872083"/>
                    <a:gd name="connsiteY14" fmla="*/ 262520 h 1636058"/>
                    <a:gd name="connsiteX15" fmla="*/ 707680 w 872083"/>
                    <a:gd name="connsiteY15" fmla="*/ 238391 h 1636058"/>
                    <a:gd name="connsiteX16" fmla="*/ 726731 w 872083"/>
                    <a:gd name="connsiteY16" fmla="*/ 131233 h 1636058"/>
                    <a:gd name="connsiteX17" fmla="*/ 650530 w 872083"/>
                    <a:gd name="connsiteY17" fmla="*/ 255060 h 1636058"/>
                    <a:gd name="connsiteX18" fmla="*/ 590997 w 872083"/>
                    <a:gd name="connsiteY18" fmla="*/ 462229 h 1636058"/>
                    <a:gd name="connsiteX19" fmla="*/ 448125 w 872083"/>
                    <a:gd name="connsiteY19" fmla="*/ 757502 h 1636058"/>
                    <a:gd name="connsiteX20" fmla="*/ 490985 w 872083"/>
                    <a:gd name="connsiteY20" fmla="*/ 695589 h 1636058"/>
                    <a:gd name="connsiteX21" fmla="*/ 464792 w 872083"/>
                    <a:gd name="connsiteY21" fmla="*/ 676540 h 1636058"/>
                    <a:gd name="connsiteX22" fmla="*/ 545754 w 872083"/>
                    <a:gd name="connsiteY22" fmla="*/ 614628 h 1636058"/>
                    <a:gd name="connsiteX23" fmla="*/ 486224 w 872083"/>
                    <a:gd name="connsiteY23" fmla="*/ 600341 h 1636058"/>
                    <a:gd name="connsiteX24" fmla="*/ 467173 w 872083"/>
                    <a:gd name="connsiteY24" fmla="*/ 567003 h 1636058"/>
                    <a:gd name="connsiteX25" fmla="*/ 548136 w 872083"/>
                    <a:gd name="connsiteY25" fmla="*/ 543191 h 1636058"/>
                    <a:gd name="connsiteX26" fmla="*/ 476699 w 872083"/>
                    <a:gd name="connsiteY26" fmla="*/ 531285 h 1636058"/>
                    <a:gd name="connsiteX27" fmla="*/ 569566 w 872083"/>
                    <a:gd name="connsiteY27" fmla="*/ 521759 h 1636058"/>
                    <a:gd name="connsiteX28" fmla="*/ 426692 w 872083"/>
                    <a:gd name="connsiteY28" fmla="*/ 493186 h 1636058"/>
                    <a:gd name="connsiteX29" fmla="*/ 579092 w 872083"/>
                    <a:gd name="connsiteY29" fmla="*/ 476515 h 1636058"/>
                    <a:gd name="connsiteX30" fmla="*/ 579093 w 872083"/>
                    <a:gd name="connsiteY30" fmla="*/ 428889 h 1636058"/>
                    <a:gd name="connsiteX31" fmla="*/ 460031 w 872083"/>
                    <a:gd name="connsiteY31" fmla="*/ 388408 h 1636058"/>
                    <a:gd name="connsiteX32" fmla="*/ 605287 w 872083"/>
                    <a:gd name="connsiteY32" fmla="*/ 409840 h 1636058"/>
                    <a:gd name="connsiteX33" fmla="*/ 595762 w 872083"/>
                    <a:gd name="connsiteY33" fmla="*/ 376503 h 1636058"/>
                    <a:gd name="connsiteX34" fmla="*/ 517179 w 872083"/>
                    <a:gd name="connsiteY34" fmla="*/ 340784 h 1636058"/>
                    <a:gd name="connsiteX35" fmla="*/ 617193 w 872083"/>
                    <a:gd name="connsiteY35" fmla="*/ 309827 h 1636058"/>
                    <a:gd name="connsiteX36" fmla="*/ 548137 w 872083"/>
                    <a:gd name="connsiteY36" fmla="*/ 295541 h 1636058"/>
                    <a:gd name="connsiteX37" fmla="*/ 612430 w 872083"/>
                    <a:gd name="connsiteY37" fmla="*/ 269347 h 1636058"/>
                    <a:gd name="connsiteX38" fmla="*/ 638625 w 872083"/>
                    <a:gd name="connsiteY38" fmla="*/ 240772 h 1636058"/>
                    <a:gd name="connsiteX39" fmla="*/ 595762 w 872083"/>
                    <a:gd name="connsiteY39" fmla="*/ 240772 h 1636058"/>
                    <a:gd name="connsiteX40" fmla="*/ 652912 w 872083"/>
                    <a:gd name="connsiteY40" fmla="*/ 209816 h 1636058"/>
                    <a:gd name="connsiteX41" fmla="*/ 691011 w 872083"/>
                    <a:gd name="connsiteY41" fmla="*/ 159809 h 1636058"/>
                    <a:gd name="connsiteX42" fmla="*/ 676723 w 872083"/>
                    <a:gd name="connsiteY42" fmla="*/ 114566 h 1636058"/>
                    <a:gd name="connsiteX43" fmla="*/ 705299 w 872083"/>
                    <a:gd name="connsiteY43" fmla="*/ 126473 h 1636058"/>
                    <a:gd name="connsiteX44" fmla="*/ 693119 w 872083"/>
                    <a:gd name="connsiteY44" fmla="*/ 25348 h 1636058"/>
                    <a:gd name="connsiteX45" fmla="*/ 312392 w 872083"/>
                    <a:gd name="connsiteY45" fmla="*/ 359835 h 1636058"/>
                    <a:gd name="connsiteX46" fmla="*/ 277625 w 872083"/>
                    <a:gd name="connsiteY46" fmla="*/ 379202 h 1636058"/>
                    <a:gd name="connsiteX47" fmla="*/ 688767 w 872083"/>
                    <a:gd name="connsiteY47" fmla="*/ 5413 h 1636058"/>
                    <a:gd name="connsiteX0" fmla="*/ 695596 w 878912"/>
                    <a:gd name="connsiteY0" fmla="*/ 5413 h 1655895"/>
                    <a:gd name="connsiteX1" fmla="*/ 468558 w 878912"/>
                    <a:gd name="connsiteY1" fmla="*/ 169858 h 1655895"/>
                    <a:gd name="connsiteX2" fmla="*/ 263773 w 878912"/>
                    <a:gd name="connsiteY2" fmla="*/ 343076 h 1655895"/>
                    <a:gd name="connsiteX3" fmla="*/ 262208 w 878912"/>
                    <a:gd name="connsiteY3" fmla="*/ 663659 h 1655895"/>
                    <a:gd name="connsiteX4" fmla="*/ 260642 w 878912"/>
                    <a:gd name="connsiteY4" fmla="*/ 1033433 h 1655895"/>
                    <a:gd name="connsiteX5" fmla="*/ 175733 w 878912"/>
                    <a:gd name="connsiteY5" fmla="*/ 1241212 h 1655895"/>
                    <a:gd name="connsiteX6" fmla="*/ 11497 w 878912"/>
                    <a:gd name="connsiteY6" fmla="*/ 1625071 h 1655895"/>
                    <a:gd name="connsiteX7" fmla="*/ 526253 w 878912"/>
                    <a:gd name="connsiteY7" fmla="*/ 1601805 h 1655895"/>
                    <a:gd name="connsiteX8" fmla="*/ 648311 w 878912"/>
                    <a:gd name="connsiteY8" fmla="*/ 1262102 h 1655895"/>
                    <a:gd name="connsiteX9" fmla="*/ 832481 w 878912"/>
                    <a:gd name="connsiteY9" fmla="*/ 937094 h 1655895"/>
                    <a:gd name="connsiteX10" fmla="*/ 791252 w 878912"/>
                    <a:gd name="connsiteY10" fmla="*/ 690533 h 1655895"/>
                    <a:gd name="connsiteX11" fmla="*/ 800915 w 878912"/>
                    <a:gd name="connsiteY11" fmla="*/ 520308 h 1655895"/>
                    <a:gd name="connsiteX12" fmla="*/ 874053 w 878912"/>
                    <a:gd name="connsiteY12" fmla="*/ 307447 h 1655895"/>
                    <a:gd name="connsiteX13" fmla="*/ 878816 w 878912"/>
                    <a:gd name="connsiteY13" fmla="*/ 183622 h 1655895"/>
                    <a:gd name="connsiteX14" fmla="*/ 835748 w 878912"/>
                    <a:gd name="connsiteY14" fmla="*/ 262520 h 1655895"/>
                    <a:gd name="connsiteX15" fmla="*/ 714509 w 878912"/>
                    <a:gd name="connsiteY15" fmla="*/ 238391 h 1655895"/>
                    <a:gd name="connsiteX16" fmla="*/ 733560 w 878912"/>
                    <a:gd name="connsiteY16" fmla="*/ 131233 h 1655895"/>
                    <a:gd name="connsiteX17" fmla="*/ 657359 w 878912"/>
                    <a:gd name="connsiteY17" fmla="*/ 255060 h 1655895"/>
                    <a:gd name="connsiteX18" fmla="*/ 597826 w 878912"/>
                    <a:gd name="connsiteY18" fmla="*/ 462229 h 1655895"/>
                    <a:gd name="connsiteX19" fmla="*/ 454954 w 878912"/>
                    <a:gd name="connsiteY19" fmla="*/ 757502 h 1655895"/>
                    <a:gd name="connsiteX20" fmla="*/ 497814 w 878912"/>
                    <a:gd name="connsiteY20" fmla="*/ 695589 h 1655895"/>
                    <a:gd name="connsiteX21" fmla="*/ 471621 w 878912"/>
                    <a:gd name="connsiteY21" fmla="*/ 676540 h 1655895"/>
                    <a:gd name="connsiteX22" fmla="*/ 552583 w 878912"/>
                    <a:gd name="connsiteY22" fmla="*/ 614628 h 1655895"/>
                    <a:gd name="connsiteX23" fmla="*/ 493053 w 878912"/>
                    <a:gd name="connsiteY23" fmla="*/ 600341 h 1655895"/>
                    <a:gd name="connsiteX24" fmla="*/ 474002 w 878912"/>
                    <a:gd name="connsiteY24" fmla="*/ 567003 h 1655895"/>
                    <a:gd name="connsiteX25" fmla="*/ 554965 w 878912"/>
                    <a:gd name="connsiteY25" fmla="*/ 543191 h 1655895"/>
                    <a:gd name="connsiteX26" fmla="*/ 483528 w 878912"/>
                    <a:gd name="connsiteY26" fmla="*/ 531285 h 1655895"/>
                    <a:gd name="connsiteX27" fmla="*/ 576395 w 878912"/>
                    <a:gd name="connsiteY27" fmla="*/ 521759 h 1655895"/>
                    <a:gd name="connsiteX28" fmla="*/ 433521 w 878912"/>
                    <a:gd name="connsiteY28" fmla="*/ 493186 h 1655895"/>
                    <a:gd name="connsiteX29" fmla="*/ 585921 w 878912"/>
                    <a:gd name="connsiteY29" fmla="*/ 476515 h 1655895"/>
                    <a:gd name="connsiteX30" fmla="*/ 585922 w 878912"/>
                    <a:gd name="connsiteY30" fmla="*/ 428889 h 1655895"/>
                    <a:gd name="connsiteX31" fmla="*/ 466860 w 878912"/>
                    <a:gd name="connsiteY31" fmla="*/ 388408 h 1655895"/>
                    <a:gd name="connsiteX32" fmla="*/ 612116 w 878912"/>
                    <a:gd name="connsiteY32" fmla="*/ 409840 h 1655895"/>
                    <a:gd name="connsiteX33" fmla="*/ 602591 w 878912"/>
                    <a:gd name="connsiteY33" fmla="*/ 376503 h 1655895"/>
                    <a:gd name="connsiteX34" fmla="*/ 524008 w 878912"/>
                    <a:gd name="connsiteY34" fmla="*/ 340784 h 1655895"/>
                    <a:gd name="connsiteX35" fmla="*/ 624022 w 878912"/>
                    <a:gd name="connsiteY35" fmla="*/ 309827 h 1655895"/>
                    <a:gd name="connsiteX36" fmla="*/ 554966 w 878912"/>
                    <a:gd name="connsiteY36" fmla="*/ 295541 h 1655895"/>
                    <a:gd name="connsiteX37" fmla="*/ 619259 w 878912"/>
                    <a:gd name="connsiteY37" fmla="*/ 269347 h 1655895"/>
                    <a:gd name="connsiteX38" fmla="*/ 645454 w 878912"/>
                    <a:gd name="connsiteY38" fmla="*/ 240772 h 1655895"/>
                    <a:gd name="connsiteX39" fmla="*/ 602591 w 878912"/>
                    <a:gd name="connsiteY39" fmla="*/ 240772 h 1655895"/>
                    <a:gd name="connsiteX40" fmla="*/ 659741 w 878912"/>
                    <a:gd name="connsiteY40" fmla="*/ 209816 h 1655895"/>
                    <a:gd name="connsiteX41" fmla="*/ 697840 w 878912"/>
                    <a:gd name="connsiteY41" fmla="*/ 159809 h 1655895"/>
                    <a:gd name="connsiteX42" fmla="*/ 683552 w 878912"/>
                    <a:gd name="connsiteY42" fmla="*/ 114566 h 1655895"/>
                    <a:gd name="connsiteX43" fmla="*/ 712128 w 878912"/>
                    <a:gd name="connsiteY43" fmla="*/ 126473 h 1655895"/>
                    <a:gd name="connsiteX44" fmla="*/ 699948 w 878912"/>
                    <a:gd name="connsiteY44" fmla="*/ 25348 h 1655895"/>
                    <a:gd name="connsiteX45" fmla="*/ 319221 w 878912"/>
                    <a:gd name="connsiteY45" fmla="*/ 359835 h 1655895"/>
                    <a:gd name="connsiteX46" fmla="*/ 284454 w 878912"/>
                    <a:gd name="connsiteY46" fmla="*/ 379202 h 1655895"/>
                    <a:gd name="connsiteX47" fmla="*/ 695596 w 878912"/>
                    <a:gd name="connsiteY47" fmla="*/ 5413 h 1655895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5 w 877716"/>
                    <a:gd name="connsiteY29" fmla="*/ 476515 h 1674190"/>
                    <a:gd name="connsiteX30" fmla="*/ 584726 w 877716"/>
                    <a:gd name="connsiteY30" fmla="*/ 428889 h 1674190"/>
                    <a:gd name="connsiteX31" fmla="*/ 465664 w 877716"/>
                    <a:gd name="connsiteY31" fmla="*/ 388408 h 1674190"/>
                    <a:gd name="connsiteX32" fmla="*/ 610920 w 877716"/>
                    <a:gd name="connsiteY32" fmla="*/ 409840 h 1674190"/>
                    <a:gd name="connsiteX33" fmla="*/ 601395 w 877716"/>
                    <a:gd name="connsiteY33" fmla="*/ 376503 h 1674190"/>
                    <a:gd name="connsiteX34" fmla="*/ 522812 w 877716"/>
                    <a:gd name="connsiteY34" fmla="*/ 340784 h 1674190"/>
                    <a:gd name="connsiteX35" fmla="*/ 622826 w 877716"/>
                    <a:gd name="connsiteY35" fmla="*/ 309827 h 1674190"/>
                    <a:gd name="connsiteX36" fmla="*/ 553770 w 877716"/>
                    <a:gd name="connsiteY36" fmla="*/ 295541 h 1674190"/>
                    <a:gd name="connsiteX37" fmla="*/ 618063 w 877716"/>
                    <a:gd name="connsiteY37" fmla="*/ 269347 h 1674190"/>
                    <a:gd name="connsiteX38" fmla="*/ 644258 w 877716"/>
                    <a:gd name="connsiteY38" fmla="*/ 240772 h 1674190"/>
                    <a:gd name="connsiteX39" fmla="*/ 601395 w 877716"/>
                    <a:gd name="connsiteY39" fmla="*/ 240772 h 1674190"/>
                    <a:gd name="connsiteX40" fmla="*/ 658545 w 877716"/>
                    <a:gd name="connsiteY40" fmla="*/ 209816 h 1674190"/>
                    <a:gd name="connsiteX41" fmla="*/ 696644 w 877716"/>
                    <a:gd name="connsiteY41" fmla="*/ 159809 h 1674190"/>
                    <a:gd name="connsiteX42" fmla="*/ 682356 w 877716"/>
                    <a:gd name="connsiteY42" fmla="*/ 114566 h 1674190"/>
                    <a:gd name="connsiteX43" fmla="*/ 710932 w 877716"/>
                    <a:gd name="connsiteY43" fmla="*/ 126473 h 1674190"/>
                    <a:gd name="connsiteX44" fmla="*/ 698752 w 877716"/>
                    <a:gd name="connsiteY44" fmla="*/ 25348 h 1674190"/>
                    <a:gd name="connsiteX45" fmla="*/ 318025 w 877716"/>
                    <a:gd name="connsiteY45" fmla="*/ 359835 h 1674190"/>
                    <a:gd name="connsiteX46" fmla="*/ 283258 w 877716"/>
                    <a:gd name="connsiteY46" fmla="*/ 379202 h 1674190"/>
                    <a:gd name="connsiteX47" fmla="*/ 694400 w 877716"/>
                    <a:gd name="connsiteY47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5 w 877716"/>
                    <a:gd name="connsiteY29" fmla="*/ 476515 h 1674190"/>
                    <a:gd name="connsiteX30" fmla="*/ 584726 w 877716"/>
                    <a:gd name="connsiteY30" fmla="*/ 428889 h 1674190"/>
                    <a:gd name="connsiteX31" fmla="*/ 465664 w 877716"/>
                    <a:gd name="connsiteY31" fmla="*/ 388408 h 1674190"/>
                    <a:gd name="connsiteX32" fmla="*/ 601395 w 877716"/>
                    <a:gd name="connsiteY32" fmla="*/ 376503 h 1674190"/>
                    <a:gd name="connsiteX33" fmla="*/ 522812 w 877716"/>
                    <a:gd name="connsiteY33" fmla="*/ 340784 h 1674190"/>
                    <a:gd name="connsiteX34" fmla="*/ 622826 w 877716"/>
                    <a:gd name="connsiteY34" fmla="*/ 309827 h 1674190"/>
                    <a:gd name="connsiteX35" fmla="*/ 553770 w 877716"/>
                    <a:gd name="connsiteY35" fmla="*/ 295541 h 1674190"/>
                    <a:gd name="connsiteX36" fmla="*/ 618063 w 877716"/>
                    <a:gd name="connsiteY36" fmla="*/ 269347 h 1674190"/>
                    <a:gd name="connsiteX37" fmla="*/ 644258 w 877716"/>
                    <a:gd name="connsiteY37" fmla="*/ 240772 h 1674190"/>
                    <a:gd name="connsiteX38" fmla="*/ 601395 w 877716"/>
                    <a:gd name="connsiteY38" fmla="*/ 240772 h 1674190"/>
                    <a:gd name="connsiteX39" fmla="*/ 658545 w 877716"/>
                    <a:gd name="connsiteY39" fmla="*/ 209816 h 1674190"/>
                    <a:gd name="connsiteX40" fmla="*/ 696644 w 877716"/>
                    <a:gd name="connsiteY40" fmla="*/ 159809 h 1674190"/>
                    <a:gd name="connsiteX41" fmla="*/ 682356 w 877716"/>
                    <a:gd name="connsiteY41" fmla="*/ 114566 h 1674190"/>
                    <a:gd name="connsiteX42" fmla="*/ 710932 w 877716"/>
                    <a:gd name="connsiteY42" fmla="*/ 126473 h 1674190"/>
                    <a:gd name="connsiteX43" fmla="*/ 698752 w 877716"/>
                    <a:gd name="connsiteY43" fmla="*/ 25348 h 1674190"/>
                    <a:gd name="connsiteX44" fmla="*/ 318025 w 877716"/>
                    <a:gd name="connsiteY44" fmla="*/ 359835 h 1674190"/>
                    <a:gd name="connsiteX45" fmla="*/ 283258 w 877716"/>
                    <a:gd name="connsiteY45" fmla="*/ 379202 h 1674190"/>
                    <a:gd name="connsiteX46" fmla="*/ 694400 w 877716"/>
                    <a:gd name="connsiteY46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811625 w 877716"/>
                    <a:gd name="connsiteY11" fmla="*/ 522690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801962 w 877716"/>
                    <a:gd name="connsiteY10" fmla="*/ 690533 h 1674190"/>
                    <a:gd name="connsiteX11" fmla="*/ 811625 w 877716"/>
                    <a:gd name="connsiteY11" fmla="*/ 522690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783660 w 877716"/>
                    <a:gd name="connsiteY9" fmla="*/ 963288 h 1674190"/>
                    <a:gd name="connsiteX10" fmla="*/ 801962 w 877716"/>
                    <a:gd name="connsiteY10" fmla="*/ 690533 h 1674190"/>
                    <a:gd name="connsiteX11" fmla="*/ 811625 w 877716"/>
                    <a:gd name="connsiteY11" fmla="*/ 522690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783660 w 877716"/>
                    <a:gd name="connsiteY9" fmla="*/ 963288 h 1674190"/>
                    <a:gd name="connsiteX10" fmla="*/ 801962 w 877716"/>
                    <a:gd name="connsiteY10" fmla="*/ 690533 h 1674190"/>
                    <a:gd name="connsiteX11" fmla="*/ 811625 w 877716"/>
                    <a:gd name="connsiteY11" fmla="*/ 522690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68070 w 877716"/>
                    <a:gd name="connsiteY17" fmla="*/ 257441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783660 w 877716"/>
                    <a:gd name="connsiteY9" fmla="*/ 963288 h 1674190"/>
                    <a:gd name="connsiteX10" fmla="*/ 801962 w 877716"/>
                    <a:gd name="connsiteY10" fmla="*/ 690533 h 1674190"/>
                    <a:gd name="connsiteX11" fmla="*/ 811625 w 877716"/>
                    <a:gd name="connsiteY11" fmla="*/ 522690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68070 w 877716"/>
                    <a:gd name="connsiteY17" fmla="*/ 257441 h 1674190"/>
                    <a:gd name="connsiteX18" fmla="*/ 613299 w 877716"/>
                    <a:gd name="connsiteY18" fmla="*/ 466992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04"/>
                    <a:gd name="connsiteY0" fmla="*/ 5413 h 1674190"/>
                    <a:gd name="connsiteX1" fmla="*/ 467362 w 877704"/>
                    <a:gd name="connsiteY1" fmla="*/ 169858 h 1674190"/>
                    <a:gd name="connsiteX2" fmla="*/ 262577 w 877704"/>
                    <a:gd name="connsiteY2" fmla="*/ 343076 h 1674190"/>
                    <a:gd name="connsiteX3" fmla="*/ 261012 w 877704"/>
                    <a:gd name="connsiteY3" fmla="*/ 663659 h 1674190"/>
                    <a:gd name="connsiteX4" fmla="*/ 259446 w 877704"/>
                    <a:gd name="connsiteY4" fmla="*/ 1033433 h 1674190"/>
                    <a:gd name="connsiteX5" fmla="*/ 174537 w 877704"/>
                    <a:gd name="connsiteY5" fmla="*/ 1241212 h 1674190"/>
                    <a:gd name="connsiteX6" fmla="*/ 10301 w 877704"/>
                    <a:gd name="connsiteY6" fmla="*/ 1625071 h 1674190"/>
                    <a:gd name="connsiteX7" fmla="*/ 501244 w 877704"/>
                    <a:gd name="connsiteY7" fmla="*/ 1639905 h 1674190"/>
                    <a:gd name="connsiteX8" fmla="*/ 647115 w 877704"/>
                    <a:gd name="connsiteY8" fmla="*/ 1262102 h 1674190"/>
                    <a:gd name="connsiteX9" fmla="*/ 783660 w 877704"/>
                    <a:gd name="connsiteY9" fmla="*/ 963288 h 1674190"/>
                    <a:gd name="connsiteX10" fmla="*/ 801962 w 877704"/>
                    <a:gd name="connsiteY10" fmla="*/ 690533 h 1674190"/>
                    <a:gd name="connsiteX11" fmla="*/ 811625 w 877704"/>
                    <a:gd name="connsiteY11" fmla="*/ 522690 h 1674190"/>
                    <a:gd name="connsiteX12" fmla="*/ 872857 w 877704"/>
                    <a:gd name="connsiteY12" fmla="*/ 307447 h 1674190"/>
                    <a:gd name="connsiteX13" fmla="*/ 877620 w 877704"/>
                    <a:gd name="connsiteY13" fmla="*/ 183622 h 1674190"/>
                    <a:gd name="connsiteX14" fmla="*/ 834552 w 877704"/>
                    <a:gd name="connsiteY14" fmla="*/ 262520 h 1674190"/>
                    <a:gd name="connsiteX15" fmla="*/ 729982 w 877704"/>
                    <a:gd name="connsiteY15" fmla="*/ 243154 h 1674190"/>
                    <a:gd name="connsiteX16" fmla="*/ 732364 w 877704"/>
                    <a:gd name="connsiteY16" fmla="*/ 131233 h 1674190"/>
                    <a:gd name="connsiteX17" fmla="*/ 668070 w 877704"/>
                    <a:gd name="connsiteY17" fmla="*/ 257441 h 1674190"/>
                    <a:gd name="connsiteX18" fmla="*/ 613299 w 877704"/>
                    <a:gd name="connsiteY18" fmla="*/ 466992 h 1674190"/>
                    <a:gd name="connsiteX19" fmla="*/ 453758 w 877704"/>
                    <a:gd name="connsiteY19" fmla="*/ 757502 h 1674190"/>
                    <a:gd name="connsiteX20" fmla="*/ 496618 w 877704"/>
                    <a:gd name="connsiteY20" fmla="*/ 695589 h 1674190"/>
                    <a:gd name="connsiteX21" fmla="*/ 470425 w 877704"/>
                    <a:gd name="connsiteY21" fmla="*/ 676540 h 1674190"/>
                    <a:gd name="connsiteX22" fmla="*/ 551387 w 877704"/>
                    <a:gd name="connsiteY22" fmla="*/ 614628 h 1674190"/>
                    <a:gd name="connsiteX23" fmla="*/ 491857 w 877704"/>
                    <a:gd name="connsiteY23" fmla="*/ 600341 h 1674190"/>
                    <a:gd name="connsiteX24" fmla="*/ 472806 w 877704"/>
                    <a:gd name="connsiteY24" fmla="*/ 567003 h 1674190"/>
                    <a:gd name="connsiteX25" fmla="*/ 553769 w 877704"/>
                    <a:gd name="connsiteY25" fmla="*/ 543191 h 1674190"/>
                    <a:gd name="connsiteX26" fmla="*/ 482332 w 877704"/>
                    <a:gd name="connsiteY26" fmla="*/ 531285 h 1674190"/>
                    <a:gd name="connsiteX27" fmla="*/ 575199 w 877704"/>
                    <a:gd name="connsiteY27" fmla="*/ 521759 h 1674190"/>
                    <a:gd name="connsiteX28" fmla="*/ 432325 w 877704"/>
                    <a:gd name="connsiteY28" fmla="*/ 493186 h 1674190"/>
                    <a:gd name="connsiteX29" fmla="*/ 584726 w 877704"/>
                    <a:gd name="connsiteY29" fmla="*/ 428889 h 1674190"/>
                    <a:gd name="connsiteX30" fmla="*/ 465664 w 877704"/>
                    <a:gd name="connsiteY30" fmla="*/ 388408 h 1674190"/>
                    <a:gd name="connsiteX31" fmla="*/ 601395 w 877704"/>
                    <a:gd name="connsiteY31" fmla="*/ 376503 h 1674190"/>
                    <a:gd name="connsiteX32" fmla="*/ 522812 w 877704"/>
                    <a:gd name="connsiteY32" fmla="*/ 340784 h 1674190"/>
                    <a:gd name="connsiteX33" fmla="*/ 622826 w 877704"/>
                    <a:gd name="connsiteY33" fmla="*/ 309827 h 1674190"/>
                    <a:gd name="connsiteX34" fmla="*/ 553770 w 877704"/>
                    <a:gd name="connsiteY34" fmla="*/ 295541 h 1674190"/>
                    <a:gd name="connsiteX35" fmla="*/ 618063 w 877704"/>
                    <a:gd name="connsiteY35" fmla="*/ 269347 h 1674190"/>
                    <a:gd name="connsiteX36" fmla="*/ 644258 w 877704"/>
                    <a:gd name="connsiteY36" fmla="*/ 240772 h 1674190"/>
                    <a:gd name="connsiteX37" fmla="*/ 601395 w 877704"/>
                    <a:gd name="connsiteY37" fmla="*/ 240772 h 1674190"/>
                    <a:gd name="connsiteX38" fmla="*/ 658545 w 877704"/>
                    <a:gd name="connsiteY38" fmla="*/ 209816 h 1674190"/>
                    <a:gd name="connsiteX39" fmla="*/ 696644 w 877704"/>
                    <a:gd name="connsiteY39" fmla="*/ 159809 h 1674190"/>
                    <a:gd name="connsiteX40" fmla="*/ 682356 w 877704"/>
                    <a:gd name="connsiteY40" fmla="*/ 114566 h 1674190"/>
                    <a:gd name="connsiteX41" fmla="*/ 710932 w 877704"/>
                    <a:gd name="connsiteY41" fmla="*/ 126473 h 1674190"/>
                    <a:gd name="connsiteX42" fmla="*/ 698752 w 877704"/>
                    <a:gd name="connsiteY42" fmla="*/ 25348 h 1674190"/>
                    <a:gd name="connsiteX43" fmla="*/ 318025 w 877704"/>
                    <a:gd name="connsiteY43" fmla="*/ 359835 h 1674190"/>
                    <a:gd name="connsiteX44" fmla="*/ 283258 w 877704"/>
                    <a:gd name="connsiteY44" fmla="*/ 379202 h 1674190"/>
                    <a:gd name="connsiteX45" fmla="*/ 694400 w 877704"/>
                    <a:gd name="connsiteY45" fmla="*/ 5413 h 1674190"/>
                    <a:gd name="connsiteX0" fmla="*/ 694400 w 877704"/>
                    <a:gd name="connsiteY0" fmla="*/ 5413 h 1674190"/>
                    <a:gd name="connsiteX1" fmla="*/ 467362 w 877704"/>
                    <a:gd name="connsiteY1" fmla="*/ 169858 h 1674190"/>
                    <a:gd name="connsiteX2" fmla="*/ 262577 w 877704"/>
                    <a:gd name="connsiteY2" fmla="*/ 343076 h 1674190"/>
                    <a:gd name="connsiteX3" fmla="*/ 261012 w 877704"/>
                    <a:gd name="connsiteY3" fmla="*/ 663659 h 1674190"/>
                    <a:gd name="connsiteX4" fmla="*/ 259446 w 877704"/>
                    <a:gd name="connsiteY4" fmla="*/ 1033433 h 1674190"/>
                    <a:gd name="connsiteX5" fmla="*/ 174537 w 877704"/>
                    <a:gd name="connsiteY5" fmla="*/ 1241212 h 1674190"/>
                    <a:gd name="connsiteX6" fmla="*/ 10301 w 877704"/>
                    <a:gd name="connsiteY6" fmla="*/ 1625071 h 1674190"/>
                    <a:gd name="connsiteX7" fmla="*/ 501244 w 877704"/>
                    <a:gd name="connsiteY7" fmla="*/ 1639905 h 1674190"/>
                    <a:gd name="connsiteX8" fmla="*/ 647115 w 877704"/>
                    <a:gd name="connsiteY8" fmla="*/ 1262102 h 1674190"/>
                    <a:gd name="connsiteX9" fmla="*/ 783660 w 877704"/>
                    <a:gd name="connsiteY9" fmla="*/ 963288 h 1674190"/>
                    <a:gd name="connsiteX10" fmla="*/ 801962 w 877704"/>
                    <a:gd name="connsiteY10" fmla="*/ 690533 h 1674190"/>
                    <a:gd name="connsiteX11" fmla="*/ 811625 w 877704"/>
                    <a:gd name="connsiteY11" fmla="*/ 522690 h 1674190"/>
                    <a:gd name="connsiteX12" fmla="*/ 872857 w 877704"/>
                    <a:gd name="connsiteY12" fmla="*/ 307447 h 1674190"/>
                    <a:gd name="connsiteX13" fmla="*/ 877620 w 877704"/>
                    <a:gd name="connsiteY13" fmla="*/ 183622 h 1674190"/>
                    <a:gd name="connsiteX14" fmla="*/ 834552 w 877704"/>
                    <a:gd name="connsiteY14" fmla="*/ 262520 h 1674190"/>
                    <a:gd name="connsiteX15" fmla="*/ 729982 w 877704"/>
                    <a:gd name="connsiteY15" fmla="*/ 243154 h 1674190"/>
                    <a:gd name="connsiteX16" fmla="*/ 732364 w 877704"/>
                    <a:gd name="connsiteY16" fmla="*/ 131233 h 1674190"/>
                    <a:gd name="connsiteX17" fmla="*/ 668070 w 877704"/>
                    <a:gd name="connsiteY17" fmla="*/ 257441 h 1674190"/>
                    <a:gd name="connsiteX18" fmla="*/ 613299 w 877704"/>
                    <a:gd name="connsiteY18" fmla="*/ 466992 h 1674190"/>
                    <a:gd name="connsiteX19" fmla="*/ 453758 w 877704"/>
                    <a:gd name="connsiteY19" fmla="*/ 757502 h 1674190"/>
                    <a:gd name="connsiteX20" fmla="*/ 496618 w 877704"/>
                    <a:gd name="connsiteY20" fmla="*/ 695589 h 1674190"/>
                    <a:gd name="connsiteX21" fmla="*/ 470425 w 877704"/>
                    <a:gd name="connsiteY21" fmla="*/ 676540 h 1674190"/>
                    <a:gd name="connsiteX22" fmla="*/ 551387 w 877704"/>
                    <a:gd name="connsiteY22" fmla="*/ 614628 h 1674190"/>
                    <a:gd name="connsiteX23" fmla="*/ 491857 w 877704"/>
                    <a:gd name="connsiteY23" fmla="*/ 600341 h 1674190"/>
                    <a:gd name="connsiteX24" fmla="*/ 472806 w 877704"/>
                    <a:gd name="connsiteY24" fmla="*/ 567003 h 1674190"/>
                    <a:gd name="connsiteX25" fmla="*/ 553769 w 877704"/>
                    <a:gd name="connsiteY25" fmla="*/ 543191 h 1674190"/>
                    <a:gd name="connsiteX26" fmla="*/ 482332 w 877704"/>
                    <a:gd name="connsiteY26" fmla="*/ 531285 h 1674190"/>
                    <a:gd name="connsiteX27" fmla="*/ 575199 w 877704"/>
                    <a:gd name="connsiteY27" fmla="*/ 521759 h 1674190"/>
                    <a:gd name="connsiteX28" fmla="*/ 432325 w 877704"/>
                    <a:gd name="connsiteY28" fmla="*/ 493186 h 1674190"/>
                    <a:gd name="connsiteX29" fmla="*/ 584726 w 877704"/>
                    <a:gd name="connsiteY29" fmla="*/ 428889 h 1674190"/>
                    <a:gd name="connsiteX30" fmla="*/ 465664 w 877704"/>
                    <a:gd name="connsiteY30" fmla="*/ 388408 h 1674190"/>
                    <a:gd name="connsiteX31" fmla="*/ 601395 w 877704"/>
                    <a:gd name="connsiteY31" fmla="*/ 376503 h 1674190"/>
                    <a:gd name="connsiteX32" fmla="*/ 522812 w 877704"/>
                    <a:gd name="connsiteY32" fmla="*/ 340784 h 1674190"/>
                    <a:gd name="connsiteX33" fmla="*/ 622826 w 877704"/>
                    <a:gd name="connsiteY33" fmla="*/ 309827 h 1674190"/>
                    <a:gd name="connsiteX34" fmla="*/ 553770 w 877704"/>
                    <a:gd name="connsiteY34" fmla="*/ 295541 h 1674190"/>
                    <a:gd name="connsiteX35" fmla="*/ 618063 w 877704"/>
                    <a:gd name="connsiteY35" fmla="*/ 269347 h 1674190"/>
                    <a:gd name="connsiteX36" fmla="*/ 644258 w 877704"/>
                    <a:gd name="connsiteY36" fmla="*/ 240772 h 1674190"/>
                    <a:gd name="connsiteX37" fmla="*/ 601395 w 877704"/>
                    <a:gd name="connsiteY37" fmla="*/ 240772 h 1674190"/>
                    <a:gd name="connsiteX38" fmla="*/ 658545 w 877704"/>
                    <a:gd name="connsiteY38" fmla="*/ 209816 h 1674190"/>
                    <a:gd name="connsiteX39" fmla="*/ 696644 w 877704"/>
                    <a:gd name="connsiteY39" fmla="*/ 159809 h 1674190"/>
                    <a:gd name="connsiteX40" fmla="*/ 682356 w 877704"/>
                    <a:gd name="connsiteY40" fmla="*/ 114566 h 1674190"/>
                    <a:gd name="connsiteX41" fmla="*/ 710932 w 877704"/>
                    <a:gd name="connsiteY41" fmla="*/ 126473 h 1674190"/>
                    <a:gd name="connsiteX42" fmla="*/ 698752 w 877704"/>
                    <a:gd name="connsiteY42" fmla="*/ 25348 h 1674190"/>
                    <a:gd name="connsiteX43" fmla="*/ 318025 w 877704"/>
                    <a:gd name="connsiteY43" fmla="*/ 359835 h 1674190"/>
                    <a:gd name="connsiteX44" fmla="*/ 283258 w 877704"/>
                    <a:gd name="connsiteY44" fmla="*/ 379202 h 1674190"/>
                    <a:gd name="connsiteX45" fmla="*/ 694400 w 877704"/>
                    <a:gd name="connsiteY45" fmla="*/ 5413 h 1674190"/>
                    <a:gd name="connsiteX0" fmla="*/ 694400 w 877704"/>
                    <a:gd name="connsiteY0" fmla="*/ 5413 h 1674190"/>
                    <a:gd name="connsiteX1" fmla="*/ 467362 w 877704"/>
                    <a:gd name="connsiteY1" fmla="*/ 169858 h 1674190"/>
                    <a:gd name="connsiteX2" fmla="*/ 262577 w 877704"/>
                    <a:gd name="connsiteY2" fmla="*/ 343076 h 1674190"/>
                    <a:gd name="connsiteX3" fmla="*/ 261012 w 877704"/>
                    <a:gd name="connsiteY3" fmla="*/ 663659 h 1674190"/>
                    <a:gd name="connsiteX4" fmla="*/ 259446 w 877704"/>
                    <a:gd name="connsiteY4" fmla="*/ 1033433 h 1674190"/>
                    <a:gd name="connsiteX5" fmla="*/ 174537 w 877704"/>
                    <a:gd name="connsiteY5" fmla="*/ 1241212 h 1674190"/>
                    <a:gd name="connsiteX6" fmla="*/ 10301 w 877704"/>
                    <a:gd name="connsiteY6" fmla="*/ 1625071 h 1674190"/>
                    <a:gd name="connsiteX7" fmla="*/ 501244 w 877704"/>
                    <a:gd name="connsiteY7" fmla="*/ 1639905 h 1674190"/>
                    <a:gd name="connsiteX8" fmla="*/ 647115 w 877704"/>
                    <a:gd name="connsiteY8" fmla="*/ 1262102 h 1674190"/>
                    <a:gd name="connsiteX9" fmla="*/ 783660 w 877704"/>
                    <a:gd name="connsiteY9" fmla="*/ 963288 h 1674190"/>
                    <a:gd name="connsiteX10" fmla="*/ 801962 w 877704"/>
                    <a:gd name="connsiteY10" fmla="*/ 690533 h 1674190"/>
                    <a:gd name="connsiteX11" fmla="*/ 811625 w 877704"/>
                    <a:gd name="connsiteY11" fmla="*/ 522690 h 1674190"/>
                    <a:gd name="connsiteX12" fmla="*/ 872857 w 877704"/>
                    <a:gd name="connsiteY12" fmla="*/ 307447 h 1674190"/>
                    <a:gd name="connsiteX13" fmla="*/ 877620 w 877704"/>
                    <a:gd name="connsiteY13" fmla="*/ 183622 h 1674190"/>
                    <a:gd name="connsiteX14" fmla="*/ 834552 w 877704"/>
                    <a:gd name="connsiteY14" fmla="*/ 262520 h 1674190"/>
                    <a:gd name="connsiteX15" fmla="*/ 729982 w 877704"/>
                    <a:gd name="connsiteY15" fmla="*/ 243154 h 1674190"/>
                    <a:gd name="connsiteX16" fmla="*/ 732364 w 877704"/>
                    <a:gd name="connsiteY16" fmla="*/ 131233 h 1674190"/>
                    <a:gd name="connsiteX17" fmla="*/ 668070 w 877704"/>
                    <a:gd name="connsiteY17" fmla="*/ 257441 h 1674190"/>
                    <a:gd name="connsiteX18" fmla="*/ 613299 w 877704"/>
                    <a:gd name="connsiteY18" fmla="*/ 466992 h 1674190"/>
                    <a:gd name="connsiteX19" fmla="*/ 453758 w 877704"/>
                    <a:gd name="connsiteY19" fmla="*/ 757502 h 1674190"/>
                    <a:gd name="connsiteX20" fmla="*/ 496618 w 877704"/>
                    <a:gd name="connsiteY20" fmla="*/ 695589 h 1674190"/>
                    <a:gd name="connsiteX21" fmla="*/ 470425 w 877704"/>
                    <a:gd name="connsiteY21" fmla="*/ 676540 h 1674190"/>
                    <a:gd name="connsiteX22" fmla="*/ 551387 w 877704"/>
                    <a:gd name="connsiteY22" fmla="*/ 614628 h 1674190"/>
                    <a:gd name="connsiteX23" fmla="*/ 491857 w 877704"/>
                    <a:gd name="connsiteY23" fmla="*/ 600341 h 1674190"/>
                    <a:gd name="connsiteX24" fmla="*/ 472806 w 877704"/>
                    <a:gd name="connsiteY24" fmla="*/ 567003 h 1674190"/>
                    <a:gd name="connsiteX25" fmla="*/ 553769 w 877704"/>
                    <a:gd name="connsiteY25" fmla="*/ 543191 h 1674190"/>
                    <a:gd name="connsiteX26" fmla="*/ 482332 w 877704"/>
                    <a:gd name="connsiteY26" fmla="*/ 531285 h 1674190"/>
                    <a:gd name="connsiteX27" fmla="*/ 575199 w 877704"/>
                    <a:gd name="connsiteY27" fmla="*/ 521759 h 1674190"/>
                    <a:gd name="connsiteX28" fmla="*/ 432325 w 877704"/>
                    <a:gd name="connsiteY28" fmla="*/ 493186 h 1674190"/>
                    <a:gd name="connsiteX29" fmla="*/ 584726 w 877704"/>
                    <a:gd name="connsiteY29" fmla="*/ 428889 h 1674190"/>
                    <a:gd name="connsiteX30" fmla="*/ 465664 w 877704"/>
                    <a:gd name="connsiteY30" fmla="*/ 388408 h 1674190"/>
                    <a:gd name="connsiteX31" fmla="*/ 601395 w 877704"/>
                    <a:gd name="connsiteY31" fmla="*/ 376503 h 1674190"/>
                    <a:gd name="connsiteX32" fmla="*/ 522812 w 877704"/>
                    <a:gd name="connsiteY32" fmla="*/ 340784 h 1674190"/>
                    <a:gd name="connsiteX33" fmla="*/ 622826 w 877704"/>
                    <a:gd name="connsiteY33" fmla="*/ 309827 h 1674190"/>
                    <a:gd name="connsiteX34" fmla="*/ 553770 w 877704"/>
                    <a:gd name="connsiteY34" fmla="*/ 295541 h 1674190"/>
                    <a:gd name="connsiteX35" fmla="*/ 618063 w 877704"/>
                    <a:gd name="connsiteY35" fmla="*/ 269347 h 1674190"/>
                    <a:gd name="connsiteX36" fmla="*/ 644258 w 877704"/>
                    <a:gd name="connsiteY36" fmla="*/ 240772 h 1674190"/>
                    <a:gd name="connsiteX37" fmla="*/ 601395 w 877704"/>
                    <a:gd name="connsiteY37" fmla="*/ 240772 h 1674190"/>
                    <a:gd name="connsiteX38" fmla="*/ 658545 w 877704"/>
                    <a:gd name="connsiteY38" fmla="*/ 209816 h 1674190"/>
                    <a:gd name="connsiteX39" fmla="*/ 696644 w 877704"/>
                    <a:gd name="connsiteY39" fmla="*/ 159809 h 1674190"/>
                    <a:gd name="connsiteX40" fmla="*/ 682356 w 877704"/>
                    <a:gd name="connsiteY40" fmla="*/ 114566 h 1674190"/>
                    <a:gd name="connsiteX41" fmla="*/ 710932 w 877704"/>
                    <a:gd name="connsiteY41" fmla="*/ 126473 h 1674190"/>
                    <a:gd name="connsiteX42" fmla="*/ 698752 w 877704"/>
                    <a:gd name="connsiteY42" fmla="*/ 25348 h 1674190"/>
                    <a:gd name="connsiteX43" fmla="*/ 318025 w 877704"/>
                    <a:gd name="connsiteY43" fmla="*/ 359835 h 1674190"/>
                    <a:gd name="connsiteX44" fmla="*/ 283258 w 877704"/>
                    <a:gd name="connsiteY44" fmla="*/ 379202 h 1674190"/>
                    <a:gd name="connsiteX45" fmla="*/ 694400 w 877704"/>
                    <a:gd name="connsiteY45" fmla="*/ 5413 h 1674190"/>
                    <a:gd name="connsiteX0" fmla="*/ 694400 w 877704"/>
                    <a:gd name="connsiteY0" fmla="*/ 5413 h 1674190"/>
                    <a:gd name="connsiteX1" fmla="*/ 467362 w 877704"/>
                    <a:gd name="connsiteY1" fmla="*/ 169858 h 1674190"/>
                    <a:gd name="connsiteX2" fmla="*/ 262577 w 877704"/>
                    <a:gd name="connsiteY2" fmla="*/ 343076 h 1674190"/>
                    <a:gd name="connsiteX3" fmla="*/ 261012 w 877704"/>
                    <a:gd name="connsiteY3" fmla="*/ 663659 h 1674190"/>
                    <a:gd name="connsiteX4" fmla="*/ 259446 w 877704"/>
                    <a:gd name="connsiteY4" fmla="*/ 1033433 h 1674190"/>
                    <a:gd name="connsiteX5" fmla="*/ 174537 w 877704"/>
                    <a:gd name="connsiteY5" fmla="*/ 1241212 h 1674190"/>
                    <a:gd name="connsiteX6" fmla="*/ 10301 w 877704"/>
                    <a:gd name="connsiteY6" fmla="*/ 1625071 h 1674190"/>
                    <a:gd name="connsiteX7" fmla="*/ 501244 w 877704"/>
                    <a:gd name="connsiteY7" fmla="*/ 1639905 h 1674190"/>
                    <a:gd name="connsiteX8" fmla="*/ 647115 w 877704"/>
                    <a:gd name="connsiteY8" fmla="*/ 1262102 h 1674190"/>
                    <a:gd name="connsiteX9" fmla="*/ 783660 w 877704"/>
                    <a:gd name="connsiteY9" fmla="*/ 963288 h 1674190"/>
                    <a:gd name="connsiteX10" fmla="*/ 801962 w 877704"/>
                    <a:gd name="connsiteY10" fmla="*/ 690533 h 1674190"/>
                    <a:gd name="connsiteX11" fmla="*/ 811625 w 877704"/>
                    <a:gd name="connsiteY11" fmla="*/ 522690 h 1674190"/>
                    <a:gd name="connsiteX12" fmla="*/ 872857 w 877704"/>
                    <a:gd name="connsiteY12" fmla="*/ 307447 h 1674190"/>
                    <a:gd name="connsiteX13" fmla="*/ 877620 w 877704"/>
                    <a:gd name="connsiteY13" fmla="*/ 183622 h 1674190"/>
                    <a:gd name="connsiteX14" fmla="*/ 834552 w 877704"/>
                    <a:gd name="connsiteY14" fmla="*/ 262520 h 1674190"/>
                    <a:gd name="connsiteX15" fmla="*/ 729982 w 877704"/>
                    <a:gd name="connsiteY15" fmla="*/ 243154 h 1674190"/>
                    <a:gd name="connsiteX16" fmla="*/ 732364 w 877704"/>
                    <a:gd name="connsiteY16" fmla="*/ 131233 h 1674190"/>
                    <a:gd name="connsiteX17" fmla="*/ 677595 w 877704"/>
                    <a:gd name="connsiteY17" fmla="*/ 259822 h 1674190"/>
                    <a:gd name="connsiteX18" fmla="*/ 613299 w 877704"/>
                    <a:gd name="connsiteY18" fmla="*/ 466992 h 1674190"/>
                    <a:gd name="connsiteX19" fmla="*/ 453758 w 877704"/>
                    <a:gd name="connsiteY19" fmla="*/ 757502 h 1674190"/>
                    <a:gd name="connsiteX20" fmla="*/ 496618 w 877704"/>
                    <a:gd name="connsiteY20" fmla="*/ 695589 h 1674190"/>
                    <a:gd name="connsiteX21" fmla="*/ 470425 w 877704"/>
                    <a:gd name="connsiteY21" fmla="*/ 676540 h 1674190"/>
                    <a:gd name="connsiteX22" fmla="*/ 551387 w 877704"/>
                    <a:gd name="connsiteY22" fmla="*/ 614628 h 1674190"/>
                    <a:gd name="connsiteX23" fmla="*/ 491857 w 877704"/>
                    <a:gd name="connsiteY23" fmla="*/ 600341 h 1674190"/>
                    <a:gd name="connsiteX24" fmla="*/ 472806 w 877704"/>
                    <a:gd name="connsiteY24" fmla="*/ 567003 h 1674190"/>
                    <a:gd name="connsiteX25" fmla="*/ 553769 w 877704"/>
                    <a:gd name="connsiteY25" fmla="*/ 543191 h 1674190"/>
                    <a:gd name="connsiteX26" fmla="*/ 482332 w 877704"/>
                    <a:gd name="connsiteY26" fmla="*/ 531285 h 1674190"/>
                    <a:gd name="connsiteX27" fmla="*/ 575199 w 877704"/>
                    <a:gd name="connsiteY27" fmla="*/ 521759 h 1674190"/>
                    <a:gd name="connsiteX28" fmla="*/ 432325 w 877704"/>
                    <a:gd name="connsiteY28" fmla="*/ 493186 h 1674190"/>
                    <a:gd name="connsiteX29" fmla="*/ 584726 w 877704"/>
                    <a:gd name="connsiteY29" fmla="*/ 428889 h 1674190"/>
                    <a:gd name="connsiteX30" fmla="*/ 465664 w 877704"/>
                    <a:gd name="connsiteY30" fmla="*/ 388408 h 1674190"/>
                    <a:gd name="connsiteX31" fmla="*/ 601395 w 877704"/>
                    <a:gd name="connsiteY31" fmla="*/ 376503 h 1674190"/>
                    <a:gd name="connsiteX32" fmla="*/ 522812 w 877704"/>
                    <a:gd name="connsiteY32" fmla="*/ 340784 h 1674190"/>
                    <a:gd name="connsiteX33" fmla="*/ 622826 w 877704"/>
                    <a:gd name="connsiteY33" fmla="*/ 309827 h 1674190"/>
                    <a:gd name="connsiteX34" fmla="*/ 553770 w 877704"/>
                    <a:gd name="connsiteY34" fmla="*/ 295541 h 1674190"/>
                    <a:gd name="connsiteX35" fmla="*/ 618063 w 877704"/>
                    <a:gd name="connsiteY35" fmla="*/ 269347 h 1674190"/>
                    <a:gd name="connsiteX36" fmla="*/ 644258 w 877704"/>
                    <a:gd name="connsiteY36" fmla="*/ 240772 h 1674190"/>
                    <a:gd name="connsiteX37" fmla="*/ 601395 w 877704"/>
                    <a:gd name="connsiteY37" fmla="*/ 240772 h 1674190"/>
                    <a:gd name="connsiteX38" fmla="*/ 658545 w 877704"/>
                    <a:gd name="connsiteY38" fmla="*/ 209816 h 1674190"/>
                    <a:gd name="connsiteX39" fmla="*/ 696644 w 877704"/>
                    <a:gd name="connsiteY39" fmla="*/ 159809 h 1674190"/>
                    <a:gd name="connsiteX40" fmla="*/ 682356 w 877704"/>
                    <a:gd name="connsiteY40" fmla="*/ 114566 h 1674190"/>
                    <a:gd name="connsiteX41" fmla="*/ 710932 w 877704"/>
                    <a:gd name="connsiteY41" fmla="*/ 126473 h 1674190"/>
                    <a:gd name="connsiteX42" fmla="*/ 698752 w 877704"/>
                    <a:gd name="connsiteY42" fmla="*/ 25348 h 1674190"/>
                    <a:gd name="connsiteX43" fmla="*/ 318025 w 877704"/>
                    <a:gd name="connsiteY43" fmla="*/ 359835 h 1674190"/>
                    <a:gd name="connsiteX44" fmla="*/ 283258 w 877704"/>
                    <a:gd name="connsiteY44" fmla="*/ 379202 h 1674190"/>
                    <a:gd name="connsiteX45" fmla="*/ 694400 w 877704"/>
                    <a:gd name="connsiteY45" fmla="*/ 5413 h 1674190"/>
                    <a:gd name="connsiteX0" fmla="*/ 694400 w 877704"/>
                    <a:gd name="connsiteY0" fmla="*/ 5413 h 1674190"/>
                    <a:gd name="connsiteX1" fmla="*/ 467362 w 877704"/>
                    <a:gd name="connsiteY1" fmla="*/ 169858 h 1674190"/>
                    <a:gd name="connsiteX2" fmla="*/ 262577 w 877704"/>
                    <a:gd name="connsiteY2" fmla="*/ 343076 h 1674190"/>
                    <a:gd name="connsiteX3" fmla="*/ 261012 w 877704"/>
                    <a:gd name="connsiteY3" fmla="*/ 663659 h 1674190"/>
                    <a:gd name="connsiteX4" fmla="*/ 259446 w 877704"/>
                    <a:gd name="connsiteY4" fmla="*/ 1033433 h 1674190"/>
                    <a:gd name="connsiteX5" fmla="*/ 174537 w 877704"/>
                    <a:gd name="connsiteY5" fmla="*/ 1241212 h 1674190"/>
                    <a:gd name="connsiteX6" fmla="*/ 10301 w 877704"/>
                    <a:gd name="connsiteY6" fmla="*/ 1625071 h 1674190"/>
                    <a:gd name="connsiteX7" fmla="*/ 501244 w 877704"/>
                    <a:gd name="connsiteY7" fmla="*/ 1639905 h 1674190"/>
                    <a:gd name="connsiteX8" fmla="*/ 647115 w 877704"/>
                    <a:gd name="connsiteY8" fmla="*/ 1262102 h 1674190"/>
                    <a:gd name="connsiteX9" fmla="*/ 783660 w 877704"/>
                    <a:gd name="connsiteY9" fmla="*/ 963288 h 1674190"/>
                    <a:gd name="connsiteX10" fmla="*/ 801962 w 877704"/>
                    <a:gd name="connsiteY10" fmla="*/ 690533 h 1674190"/>
                    <a:gd name="connsiteX11" fmla="*/ 811625 w 877704"/>
                    <a:gd name="connsiteY11" fmla="*/ 522690 h 1674190"/>
                    <a:gd name="connsiteX12" fmla="*/ 865713 w 877704"/>
                    <a:gd name="connsiteY12" fmla="*/ 309828 h 1674190"/>
                    <a:gd name="connsiteX13" fmla="*/ 877620 w 877704"/>
                    <a:gd name="connsiteY13" fmla="*/ 183622 h 1674190"/>
                    <a:gd name="connsiteX14" fmla="*/ 834552 w 877704"/>
                    <a:gd name="connsiteY14" fmla="*/ 262520 h 1674190"/>
                    <a:gd name="connsiteX15" fmla="*/ 729982 w 877704"/>
                    <a:gd name="connsiteY15" fmla="*/ 243154 h 1674190"/>
                    <a:gd name="connsiteX16" fmla="*/ 732364 w 877704"/>
                    <a:gd name="connsiteY16" fmla="*/ 131233 h 1674190"/>
                    <a:gd name="connsiteX17" fmla="*/ 677595 w 877704"/>
                    <a:gd name="connsiteY17" fmla="*/ 259822 h 1674190"/>
                    <a:gd name="connsiteX18" fmla="*/ 613299 w 877704"/>
                    <a:gd name="connsiteY18" fmla="*/ 466992 h 1674190"/>
                    <a:gd name="connsiteX19" fmla="*/ 453758 w 877704"/>
                    <a:gd name="connsiteY19" fmla="*/ 757502 h 1674190"/>
                    <a:gd name="connsiteX20" fmla="*/ 496618 w 877704"/>
                    <a:gd name="connsiteY20" fmla="*/ 695589 h 1674190"/>
                    <a:gd name="connsiteX21" fmla="*/ 470425 w 877704"/>
                    <a:gd name="connsiteY21" fmla="*/ 676540 h 1674190"/>
                    <a:gd name="connsiteX22" fmla="*/ 551387 w 877704"/>
                    <a:gd name="connsiteY22" fmla="*/ 614628 h 1674190"/>
                    <a:gd name="connsiteX23" fmla="*/ 491857 w 877704"/>
                    <a:gd name="connsiteY23" fmla="*/ 600341 h 1674190"/>
                    <a:gd name="connsiteX24" fmla="*/ 472806 w 877704"/>
                    <a:gd name="connsiteY24" fmla="*/ 567003 h 1674190"/>
                    <a:gd name="connsiteX25" fmla="*/ 553769 w 877704"/>
                    <a:gd name="connsiteY25" fmla="*/ 543191 h 1674190"/>
                    <a:gd name="connsiteX26" fmla="*/ 482332 w 877704"/>
                    <a:gd name="connsiteY26" fmla="*/ 531285 h 1674190"/>
                    <a:gd name="connsiteX27" fmla="*/ 575199 w 877704"/>
                    <a:gd name="connsiteY27" fmla="*/ 521759 h 1674190"/>
                    <a:gd name="connsiteX28" fmla="*/ 432325 w 877704"/>
                    <a:gd name="connsiteY28" fmla="*/ 493186 h 1674190"/>
                    <a:gd name="connsiteX29" fmla="*/ 584726 w 877704"/>
                    <a:gd name="connsiteY29" fmla="*/ 428889 h 1674190"/>
                    <a:gd name="connsiteX30" fmla="*/ 465664 w 877704"/>
                    <a:gd name="connsiteY30" fmla="*/ 388408 h 1674190"/>
                    <a:gd name="connsiteX31" fmla="*/ 601395 w 877704"/>
                    <a:gd name="connsiteY31" fmla="*/ 376503 h 1674190"/>
                    <a:gd name="connsiteX32" fmla="*/ 522812 w 877704"/>
                    <a:gd name="connsiteY32" fmla="*/ 340784 h 1674190"/>
                    <a:gd name="connsiteX33" fmla="*/ 622826 w 877704"/>
                    <a:gd name="connsiteY33" fmla="*/ 309827 h 1674190"/>
                    <a:gd name="connsiteX34" fmla="*/ 553770 w 877704"/>
                    <a:gd name="connsiteY34" fmla="*/ 295541 h 1674190"/>
                    <a:gd name="connsiteX35" fmla="*/ 618063 w 877704"/>
                    <a:gd name="connsiteY35" fmla="*/ 269347 h 1674190"/>
                    <a:gd name="connsiteX36" fmla="*/ 644258 w 877704"/>
                    <a:gd name="connsiteY36" fmla="*/ 240772 h 1674190"/>
                    <a:gd name="connsiteX37" fmla="*/ 601395 w 877704"/>
                    <a:gd name="connsiteY37" fmla="*/ 240772 h 1674190"/>
                    <a:gd name="connsiteX38" fmla="*/ 658545 w 877704"/>
                    <a:gd name="connsiteY38" fmla="*/ 209816 h 1674190"/>
                    <a:gd name="connsiteX39" fmla="*/ 696644 w 877704"/>
                    <a:gd name="connsiteY39" fmla="*/ 159809 h 1674190"/>
                    <a:gd name="connsiteX40" fmla="*/ 682356 w 877704"/>
                    <a:gd name="connsiteY40" fmla="*/ 114566 h 1674190"/>
                    <a:gd name="connsiteX41" fmla="*/ 710932 w 877704"/>
                    <a:gd name="connsiteY41" fmla="*/ 126473 h 1674190"/>
                    <a:gd name="connsiteX42" fmla="*/ 698752 w 877704"/>
                    <a:gd name="connsiteY42" fmla="*/ 25348 h 1674190"/>
                    <a:gd name="connsiteX43" fmla="*/ 318025 w 877704"/>
                    <a:gd name="connsiteY43" fmla="*/ 359835 h 1674190"/>
                    <a:gd name="connsiteX44" fmla="*/ 283258 w 877704"/>
                    <a:gd name="connsiteY44" fmla="*/ 379202 h 1674190"/>
                    <a:gd name="connsiteX45" fmla="*/ 694400 w 877704"/>
                    <a:gd name="connsiteY45" fmla="*/ 5413 h 1674190"/>
                    <a:gd name="connsiteX0" fmla="*/ 694400 w 877689"/>
                    <a:gd name="connsiteY0" fmla="*/ 5413 h 1674190"/>
                    <a:gd name="connsiteX1" fmla="*/ 467362 w 877689"/>
                    <a:gd name="connsiteY1" fmla="*/ 169858 h 1674190"/>
                    <a:gd name="connsiteX2" fmla="*/ 262577 w 877689"/>
                    <a:gd name="connsiteY2" fmla="*/ 343076 h 1674190"/>
                    <a:gd name="connsiteX3" fmla="*/ 261012 w 877689"/>
                    <a:gd name="connsiteY3" fmla="*/ 663659 h 1674190"/>
                    <a:gd name="connsiteX4" fmla="*/ 259446 w 877689"/>
                    <a:gd name="connsiteY4" fmla="*/ 1033433 h 1674190"/>
                    <a:gd name="connsiteX5" fmla="*/ 174537 w 877689"/>
                    <a:gd name="connsiteY5" fmla="*/ 1241212 h 1674190"/>
                    <a:gd name="connsiteX6" fmla="*/ 10301 w 877689"/>
                    <a:gd name="connsiteY6" fmla="*/ 1625071 h 1674190"/>
                    <a:gd name="connsiteX7" fmla="*/ 501244 w 877689"/>
                    <a:gd name="connsiteY7" fmla="*/ 1639905 h 1674190"/>
                    <a:gd name="connsiteX8" fmla="*/ 647115 w 877689"/>
                    <a:gd name="connsiteY8" fmla="*/ 1262102 h 1674190"/>
                    <a:gd name="connsiteX9" fmla="*/ 783660 w 877689"/>
                    <a:gd name="connsiteY9" fmla="*/ 963288 h 1674190"/>
                    <a:gd name="connsiteX10" fmla="*/ 801962 w 877689"/>
                    <a:gd name="connsiteY10" fmla="*/ 690533 h 1674190"/>
                    <a:gd name="connsiteX11" fmla="*/ 811625 w 877689"/>
                    <a:gd name="connsiteY11" fmla="*/ 522690 h 1674190"/>
                    <a:gd name="connsiteX12" fmla="*/ 865713 w 877689"/>
                    <a:gd name="connsiteY12" fmla="*/ 309828 h 1674190"/>
                    <a:gd name="connsiteX13" fmla="*/ 877620 w 877689"/>
                    <a:gd name="connsiteY13" fmla="*/ 183622 h 1674190"/>
                    <a:gd name="connsiteX14" fmla="*/ 829789 w 877689"/>
                    <a:gd name="connsiteY14" fmla="*/ 262520 h 1674190"/>
                    <a:gd name="connsiteX15" fmla="*/ 729982 w 877689"/>
                    <a:gd name="connsiteY15" fmla="*/ 243154 h 1674190"/>
                    <a:gd name="connsiteX16" fmla="*/ 732364 w 877689"/>
                    <a:gd name="connsiteY16" fmla="*/ 131233 h 1674190"/>
                    <a:gd name="connsiteX17" fmla="*/ 677595 w 877689"/>
                    <a:gd name="connsiteY17" fmla="*/ 259822 h 1674190"/>
                    <a:gd name="connsiteX18" fmla="*/ 613299 w 877689"/>
                    <a:gd name="connsiteY18" fmla="*/ 466992 h 1674190"/>
                    <a:gd name="connsiteX19" fmla="*/ 453758 w 877689"/>
                    <a:gd name="connsiteY19" fmla="*/ 757502 h 1674190"/>
                    <a:gd name="connsiteX20" fmla="*/ 496618 w 877689"/>
                    <a:gd name="connsiteY20" fmla="*/ 695589 h 1674190"/>
                    <a:gd name="connsiteX21" fmla="*/ 470425 w 877689"/>
                    <a:gd name="connsiteY21" fmla="*/ 676540 h 1674190"/>
                    <a:gd name="connsiteX22" fmla="*/ 551387 w 877689"/>
                    <a:gd name="connsiteY22" fmla="*/ 614628 h 1674190"/>
                    <a:gd name="connsiteX23" fmla="*/ 491857 w 877689"/>
                    <a:gd name="connsiteY23" fmla="*/ 600341 h 1674190"/>
                    <a:gd name="connsiteX24" fmla="*/ 472806 w 877689"/>
                    <a:gd name="connsiteY24" fmla="*/ 567003 h 1674190"/>
                    <a:gd name="connsiteX25" fmla="*/ 553769 w 877689"/>
                    <a:gd name="connsiteY25" fmla="*/ 543191 h 1674190"/>
                    <a:gd name="connsiteX26" fmla="*/ 482332 w 877689"/>
                    <a:gd name="connsiteY26" fmla="*/ 531285 h 1674190"/>
                    <a:gd name="connsiteX27" fmla="*/ 575199 w 877689"/>
                    <a:gd name="connsiteY27" fmla="*/ 521759 h 1674190"/>
                    <a:gd name="connsiteX28" fmla="*/ 432325 w 877689"/>
                    <a:gd name="connsiteY28" fmla="*/ 493186 h 1674190"/>
                    <a:gd name="connsiteX29" fmla="*/ 584726 w 877689"/>
                    <a:gd name="connsiteY29" fmla="*/ 428889 h 1674190"/>
                    <a:gd name="connsiteX30" fmla="*/ 465664 w 877689"/>
                    <a:gd name="connsiteY30" fmla="*/ 388408 h 1674190"/>
                    <a:gd name="connsiteX31" fmla="*/ 601395 w 877689"/>
                    <a:gd name="connsiteY31" fmla="*/ 376503 h 1674190"/>
                    <a:gd name="connsiteX32" fmla="*/ 522812 w 877689"/>
                    <a:gd name="connsiteY32" fmla="*/ 340784 h 1674190"/>
                    <a:gd name="connsiteX33" fmla="*/ 622826 w 877689"/>
                    <a:gd name="connsiteY33" fmla="*/ 309827 h 1674190"/>
                    <a:gd name="connsiteX34" fmla="*/ 553770 w 877689"/>
                    <a:gd name="connsiteY34" fmla="*/ 295541 h 1674190"/>
                    <a:gd name="connsiteX35" fmla="*/ 618063 w 877689"/>
                    <a:gd name="connsiteY35" fmla="*/ 269347 h 1674190"/>
                    <a:gd name="connsiteX36" fmla="*/ 644258 w 877689"/>
                    <a:gd name="connsiteY36" fmla="*/ 240772 h 1674190"/>
                    <a:gd name="connsiteX37" fmla="*/ 601395 w 877689"/>
                    <a:gd name="connsiteY37" fmla="*/ 240772 h 1674190"/>
                    <a:gd name="connsiteX38" fmla="*/ 658545 w 877689"/>
                    <a:gd name="connsiteY38" fmla="*/ 209816 h 1674190"/>
                    <a:gd name="connsiteX39" fmla="*/ 696644 w 877689"/>
                    <a:gd name="connsiteY39" fmla="*/ 159809 h 1674190"/>
                    <a:gd name="connsiteX40" fmla="*/ 682356 w 877689"/>
                    <a:gd name="connsiteY40" fmla="*/ 114566 h 1674190"/>
                    <a:gd name="connsiteX41" fmla="*/ 710932 w 877689"/>
                    <a:gd name="connsiteY41" fmla="*/ 126473 h 1674190"/>
                    <a:gd name="connsiteX42" fmla="*/ 698752 w 877689"/>
                    <a:gd name="connsiteY42" fmla="*/ 25348 h 1674190"/>
                    <a:gd name="connsiteX43" fmla="*/ 318025 w 877689"/>
                    <a:gd name="connsiteY43" fmla="*/ 359835 h 1674190"/>
                    <a:gd name="connsiteX44" fmla="*/ 283258 w 877689"/>
                    <a:gd name="connsiteY44" fmla="*/ 379202 h 1674190"/>
                    <a:gd name="connsiteX45" fmla="*/ 694400 w 877689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482332 w 877683"/>
                    <a:gd name="connsiteY26" fmla="*/ 531285 h 1674190"/>
                    <a:gd name="connsiteX27" fmla="*/ 575199 w 877683"/>
                    <a:gd name="connsiteY27" fmla="*/ 521759 h 1674190"/>
                    <a:gd name="connsiteX28" fmla="*/ 432325 w 877683"/>
                    <a:gd name="connsiteY28" fmla="*/ 493186 h 1674190"/>
                    <a:gd name="connsiteX29" fmla="*/ 584726 w 877683"/>
                    <a:gd name="connsiteY29" fmla="*/ 428889 h 1674190"/>
                    <a:gd name="connsiteX30" fmla="*/ 465664 w 877683"/>
                    <a:gd name="connsiteY30" fmla="*/ 388408 h 1674190"/>
                    <a:gd name="connsiteX31" fmla="*/ 601395 w 877683"/>
                    <a:gd name="connsiteY31" fmla="*/ 376503 h 1674190"/>
                    <a:gd name="connsiteX32" fmla="*/ 522812 w 877683"/>
                    <a:gd name="connsiteY32" fmla="*/ 340784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482332 w 877683"/>
                    <a:gd name="connsiteY26" fmla="*/ 531285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465664 w 877683"/>
                    <a:gd name="connsiteY30" fmla="*/ 388408 h 1674190"/>
                    <a:gd name="connsiteX31" fmla="*/ 601395 w 877683"/>
                    <a:gd name="connsiteY31" fmla="*/ 376503 h 1674190"/>
                    <a:gd name="connsiteX32" fmla="*/ 522812 w 877683"/>
                    <a:gd name="connsiteY32" fmla="*/ 340784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482332 w 877683"/>
                    <a:gd name="connsiteY26" fmla="*/ 531285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22812 w 877683"/>
                    <a:gd name="connsiteY32" fmla="*/ 340784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482332 w 877683"/>
                    <a:gd name="connsiteY26" fmla="*/ 531285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22812 w 877683"/>
                    <a:gd name="connsiteY32" fmla="*/ 340784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482332 w 877683"/>
                    <a:gd name="connsiteY26" fmla="*/ 531285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477570 w 877683"/>
                    <a:gd name="connsiteY28" fmla="*/ 440796 h 1674190"/>
                    <a:gd name="connsiteX29" fmla="*/ 377556 w 877683"/>
                    <a:gd name="connsiteY29" fmla="*/ 426511 h 1674190"/>
                    <a:gd name="connsiteX30" fmla="*/ 584726 w 877683"/>
                    <a:gd name="connsiteY30" fmla="*/ 428889 h 1674190"/>
                    <a:gd name="connsiteX31" fmla="*/ 525195 w 877683"/>
                    <a:gd name="connsiteY31" fmla="*/ 400315 h 1674190"/>
                    <a:gd name="connsiteX32" fmla="*/ 601395 w 877683"/>
                    <a:gd name="connsiteY32" fmla="*/ 376503 h 1674190"/>
                    <a:gd name="connsiteX33" fmla="*/ 551387 w 877683"/>
                    <a:gd name="connsiteY33" fmla="*/ 347928 h 1674190"/>
                    <a:gd name="connsiteX34" fmla="*/ 622826 w 877683"/>
                    <a:gd name="connsiteY34" fmla="*/ 309827 h 1674190"/>
                    <a:gd name="connsiteX35" fmla="*/ 553770 w 877683"/>
                    <a:gd name="connsiteY35" fmla="*/ 295541 h 1674190"/>
                    <a:gd name="connsiteX36" fmla="*/ 618063 w 877683"/>
                    <a:gd name="connsiteY36" fmla="*/ 269347 h 1674190"/>
                    <a:gd name="connsiteX37" fmla="*/ 644258 w 877683"/>
                    <a:gd name="connsiteY37" fmla="*/ 240772 h 1674190"/>
                    <a:gd name="connsiteX38" fmla="*/ 601395 w 877683"/>
                    <a:gd name="connsiteY38" fmla="*/ 240772 h 1674190"/>
                    <a:gd name="connsiteX39" fmla="*/ 658545 w 877683"/>
                    <a:gd name="connsiteY39" fmla="*/ 209816 h 1674190"/>
                    <a:gd name="connsiteX40" fmla="*/ 696644 w 877683"/>
                    <a:gd name="connsiteY40" fmla="*/ 159809 h 1674190"/>
                    <a:gd name="connsiteX41" fmla="*/ 682356 w 877683"/>
                    <a:gd name="connsiteY41" fmla="*/ 114566 h 1674190"/>
                    <a:gd name="connsiteX42" fmla="*/ 710932 w 877683"/>
                    <a:gd name="connsiteY42" fmla="*/ 126473 h 1674190"/>
                    <a:gd name="connsiteX43" fmla="*/ 698752 w 877683"/>
                    <a:gd name="connsiteY43" fmla="*/ 25348 h 1674190"/>
                    <a:gd name="connsiteX44" fmla="*/ 318025 w 877683"/>
                    <a:gd name="connsiteY44" fmla="*/ 359835 h 1674190"/>
                    <a:gd name="connsiteX45" fmla="*/ 283258 w 877683"/>
                    <a:gd name="connsiteY45" fmla="*/ 379202 h 1674190"/>
                    <a:gd name="connsiteX46" fmla="*/ 694400 w 877683"/>
                    <a:gd name="connsiteY46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477570 w 877683"/>
                    <a:gd name="connsiteY28" fmla="*/ 440796 h 1674190"/>
                    <a:gd name="connsiteX29" fmla="*/ 377556 w 877683"/>
                    <a:gd name="connsiteY29" fmla="*/ 426511 h 1674190"/>
                    <a:gd name="connsiteX30" fmla="*/ 487095 w 877683"/>
                    <a:gd name="connsiteY30" fmla="*/ 416983 h 1674190"/>
                    <a:gd name="connsiteX31" fmla="*/ 584726 w 877683"/>
                    <a:gd name="connsiteY31" fmla="*/ 428889 h 1674190"/>
                    <a:gd name="connsiteX32" fmla="*/ 525195 w 877683"/>
                    <a:gd name="connsiteY32" fmla="*/ 400315 h 1674190"/>
                    <a:gd name="connsiteX33" fmla="*/ 601395 w 877683"/>
                    <a:gd name="connsiteY33" fmla="*/ 376503 h 1674190"/>
                    <a:gd name="connsiteX34" fmla="*/ 551387 w 877683"/>
                    <a:gd name="connsiteY34" fmla="*/ 347928 h 1674190"/>
                    <a:gd name="connsiteX35" fmla="*/ 622826 w 877683"/>
                    <a:gd name="connsiteY35" fmla="*/ 309827 h 1674190"/>
                    <a:gd name="connsiteX36" fmla="*/ 553770 w 877683"/>
                    <a:gd name="connsiteY36" fmla="*/ 295541 h 1674190"/>
                    <a:gd name="connsiteX37" fmla="*/ 618063 w 877683"/>
                    <a:gd name="connsiteY37" fmla="*/ 269347 h 1674190"/>
                    <a:gd name="connsiteX38" fmla="*/ 644258 w 877683"/>
                    <a:gd name="connsiteY38" fmla="*/ 240772 h 1674190"/>
                    <a:gd name="connsiteX39" fmla="*/ 601395 w 877683"/>
                    <a:gd name="connsiteY39" fmla="*/ 240772 h 1674190"/>
                    <a:gd name="connsiteX40" fmla="*/ 658545 w 877683"/>
                    <a:gd name="connsiteY40" fmla="*/ 209816 h 1674190"/>
                    <a:gd name="connsiteX41" fmla="*/ 696644 w 877683"/>
                    <a:gd name="connsiteY41" fmla="*/ 159809 h 1674190"/>
                    <a:gd name="connsiteX42" fmla="*/ 682356 w 877683"/>
                    <a:gd name="connsiteY42" fmla="*/ 114566 h 1674190"/>
                    <a:gd name="connsiteX43" fmla="*/ 710932 w 877683"/>
                    <a:gd name="connsiteY43" fmla="*/ 126473 h 1674190"/>
                    <a:gd name="connsiteX44" fmla="*/ 698752 w 877683"/>
                    <a:gd name="connsiteY44" fmla="*/ 25348 h 1674190"/>
                    <a:gd name="connsiteX45" fmla="*/ 318025 w 877683"/>
                    <a:gd name="connsiteY45" fmla="*/ 359835 h 1674190"/>
                    <a:gd name="connsiteX46" fmla="*/ 283258 w 877683"/>
                    <a:gd name="connsiteY46" fmla="*/ 379202 h 1674190"/>
                    <a:gd name="connsiteX47" fmla="*/ 694400 w 877683"/>
                    <a:gd name="connsiteY47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489476 w 877683"/>
                    <a:gd name="connsiteY28" fmla="*/ 433652 h 1674190"/>
                    <a:gd name="connsiteX29" fmla="*/ 377556 w 877683"/>
                    <a:gd name="connsiteY29" fmla="*/ 426511 h 1674190"/>
                    <a:gd name="connsiteX30" fmla="*/ 487095 w 877683"/>
                    <a:gd name="connsiteY30" fmla="*/ 416983 h 1674190"/>
                    <a:gd name="connsiteX31" fmla="*/ 584726 w 877683"/>
                    <a:gd name="connsiteY31" fmla="*/ 428889 h 1674190"/>
                    <a:gd name="connsiteX32" fmla="*/ 525195 w 877683"/>
                    <a:gd name="connsiteY32" fmla="*/ 400315 h 1674190"/>
                    <a:gd name="connsiteX33" fmla="*/ 601395 w 877683"/>
                    <a:gd name="connsiteY33" fmla="*/ 376503 h 1674190"/>
                    <a:gd name="connsiteX34" fmla="*/ 551387 w 877683"/>
                    <a:gd name="connsiteY34" fmla="*/ 347928 h 1674190"/>
                    <a:gd name="connsiteX35" fmla="*/ 622826 w 877683"/>
                    <a:gd name="connsiteY35" fmla="*/ 309827 h 1674190"/>
                    <a:gd name="connsiteX36" fmla="*/ 553770 w 877683"/>
                    <a:gd name="connsiteY36" fmla="*/ 295541 h 1674190"/>
                    <a:gd name="connsiteX37" fmla="*/ 618063 w 877683"/>
                    <a:gd name="connsiteY37" fmla="*/ 269347 h 1674190"/>
                    <a:gd name="connsiteX38" fmla="*/ 644258 w 877683"/>
                    <a:gd name="connsiteY38" fmla="*/ 240772 h 1674190"/>
                    <a:gd name="connsiteX39" fmla="*/ 601395 w 877683"/>
                    <a:gd name="connsiteY39" fmla="*/ 240772 h 1674190"/>
                    <a:gd name="connsiteX40" fmla="*/ 658545 w 877683"/>
                    <a:gd name="connsiteY40" fmla="*/ 209816 h 1674190"/>
                    <a:gd name="connsiteX41" fmla="*/ 696644 w 877683"/>
                    <a:gd name="connsiteY41" fmla="*/ 159809 h 1674190"/>
                    <a:gd name="connsiteX42" fmla="*/ 682356 w 877683"/>
                    <a:gd name="connsiteY42" fmla="*/ 114566 h 1674190"/>
                    <a:gd name="connsiteX43" fmla="*/ 710932 w 877683"/>
                    <a:gd name="connsiteY43" fmla="*/ 126473 h 1674190"/>
                    <a:gd name="connsiteX44" fmla="*/ 698752 w 877683"/>
                    <a:gd name="connsiteY44" fmla="*/ 25348 h 1674190"/>
                    <a:gd name="connsiteX45" fmla="*/ 318025 w 877683"/>
                    <a:gd name="connsiteY45" fmla="*/ 359835 h 1674190"/>
                    <a:gd name="connsiteX46" fmla="*/ 283258 w 877683"/>
                    <a:gd name="connsiteY46" fmla="*/ 379202 h 1674190"/>
                    <a:gd name="connsiteX47" fmla="*/ 694400 w 877683"/>
                    <a:gd name="connsiteY47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489476 w 877683"/>
                    <a:gd name="connsiteY28" fmla="*/ 433652 h 1674190"/>
                    <a:gd name="connsiteX29" fmla="*/ 377556 w 877683"/>
                    <a:gd name="connsiteY29" fmla="*/ 426511 h 1674190"/>
                    <a:gd name="connsiteX30" fmla="*/ 487095 w 877683"/>
                    <a:gd name="connsiteY30" fmla="*/ 416983 h 1674190"/>
                    <a:gd name="connsiteX31" fmla="*/ 584726 w 877683"/>
                    <a:gd name="connsiteY31" fmla="*/ 428889 h 1674190"/>
                    <a:gd name="connsiteX32" fmla="*/ 525195 w 877683"/>
                    <a:gd name="connsiteY32" fmla="*/ 400315 h 1674190"/>
                    <a:gd name="connsiteX33" fmla="*/ 601395 w 877683"/>
                    <a:gd name="connsiteY33" fmla="*/ 376503 h 1674190"/>
                    <a:gd name="connsiteX34" fmla="*/ 551387 w 877683"/>
                    <a:gd name="connsiteY34" fmla="*/ 347928 h 1674190"/>
                    <a:gd name="connsiteX35" fmla="*/ 622826 w 877683"/>
                    <a:gd name="connsiteY35" fmla="*/ 309827 h 1674190"/>
                    <a:gd name="connsiteX36" fmla="*/ 553770 w 877683"/>
                    <a:gd name="connsiteY36" fmla="*/ 295541 h 1674190"/>
                    <a:gd name="connsiteX37" fmla="*/ 618063 w 877683"/>
                    <a:gd name="connsiteY37" fmla="*/ 269347 h 1674190"/>
                    <a:gd name="connsiteX38" fmla="*/ 644258 w 877683"/>
                    <a:gd name="connsiteY38" fmla="*/ 240772 h 1674190"/>
                    <a:gd name="connsiteX39" fmla="*/ 601395 w 877683"/>
                    <a:gd name="connsiteY39" fmla="*/ 240772 h 1674190"/>
                    <a:gd name="connsiteX40" fmla="*/ 658545 w 877683"/>
                    <a:gd name="connsiteY40" fmla="*/ 209816 h 1674190"/>
                    <a:gd name="connsiteX41" fmla="*/ 696644 w 877683"/>
                    <a:gd name="connsiteY41" fmla="*/ 159809 h 1674190"/>
                    <a:gd name="connsiteX42" fmla="*/ 682356 w 877683"/>
                    <a:gd name="connsiteY42" fmla="*/ 114566 h 1674190"/>
                    <a:gd name="connsiteX43" fmla="*/ 710932 w 877683"/>
                    <a:gd name="connsiteY43" fmla="*/ 126473 h 1674190"/>
                    <a:gd name="connsiteX44" fmla="*/ 698752 w 877683"/>
                    <a:gd name="connsiteY44" fmla="*/ 25348 h 1674190"/>
                    <a:gd name="connsiteX45" fmla="*/ 318025 w 877683"/>
                    <a:gd name="connsiteY45" fmla="*/ 359835 h 1674190"/>
                    <a:gd name="connsiteX46" fmla="*/ 283258 w 877683"/>
                    <a:gd name="connsiteY46" fmla="*/ 379202 h 1674190"/>
                    <a:gd name="connsiteX47" fmla="*/ 694400 w 877683"/>
                    <a:gd name="connsiteY47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489476 w 877683"/>
                    <a:gd name="connsiteY28" fmla="*/ 433652 h 1674190"/>
                    <a:gd name="connsiteX29" fmla="*/ 418037 w 877683"/>
                    <a:gd name="connsiteY29" fmla="*/ 438417 h 1674190"/>
                    <a:gd name="connsiteX30" fmla="*/ 487095 w 877683"/>
                    <a:gd name="connsiteY30" fmla="*/ 416983 h 1674190"/>
                    <a:gd name="connsiteX31" fmla="*/ 584726 w 877683"/>
                    <a:gd name="connsiteY31" fmla="*/ 428889 h 1674190"/>
                    <a:gd name="connsiteX32" fmla="*/ 525195 w 877683"/>
                    <a:gd name="connsiteY32" fmla="*/ 400315 h 1674190"/>
                    <a:gd name="connsiteX33" fmla="*/ 601395 w 877683"/>
                    <a:gd name="connsiteY33" fmla="*/ 376503 h 1674190"/>
                    <a:gd name="connsiteX34" fmla="*/ 551387 w 877683"/>
                    <a:gd name="connsiteY34" fmla="*/ 347928 h 1674190"/>
                    <a:gd name="connsiteX35" fmla="*/ 622826 w 877683"/>
                    <a:gd name="connsiteY35" fmla="*/ 309827 h 1674190"/>
                    <a:gd name="connsiteX36" fmla="*/ 553770 w 877683"/>
                    <a:gd name="connsiteY36" fmla="*/ 295541 h 1674190"/>
                    <a:gd name="connsiteX37" fmla="*/ 618063 w 877683"/>
                    <a:gd name="connsiteY37" fmla="*/ 269347 h 1674190"/>
                    <a:gd name="connsiteX38" fmla="*/ 644258 w 877683"/>
                    <a:gd name="connsiteY38" fmla="*/ 240772 h 1674190"/>
                    <a:gd name="connsiteX39" fmla="*/ 601395 w 877683"/>
                    <a:gd name="connsiteY39" fmla="*/ 240772 h 1674190"/>
                    <a:gd name="connsiteX40" fmla="*/ 658545 w 877683"/>
                    <a:gd name="connsiteY40" fmla="*/ 209816 h 1674190"/>
                    <a:gd name="connsiteX41" fmla="*/ 696644 w 877683"/>
                    <a:gd name="connsiteY41" fmla="*/ 159809 h 1674190"/>
                    <a:gd name="connsiteX42" fmla="*/ 682356 w 877683"/>
                    <a:gd name="connsiteY42" fmla="*/ 114566 h 1674190"/>
                    <a:gd name="connsiteX43" fmla="*/ 710932 w 877683"/>
                    <a:gd name="connsiteY43" fmla="*/ 126473 h 1674190"/>
                    <a:gd name="connsiteX44" fmla="*/ 698752 w 877683"/>
                    <a:gd name="connsiteY44" fmla="*/ 25348 h 1674190"/>
                    <a:gd name="connsiteX45" fmla="*/ 318025 w 877683"/>
                    <a:gd name="connsiteY45" fmla="*/ 359835 h 1674190"/>
                    <a:gd name="connsiteX46" fmla="*/ 283258 w 877683"/>
                    <a:gd name="connsiteY46" fmla="*/ 379202 h 1674190"/>
                    <a:gd name="connsiteX47" fmla="*/ 694400 w 877683"/>
                    <a:gd name="connsiteY47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83660 w 877683"/>
                    <a:gd name="connsiteY10" fmla="*/ 963288 h 1674190"/>
                    <a:gd name="connsiteX11" fmla="*/ 801962 w 877683"/>
                    <a:gd name="connsiteY11" fmla="*/ 690533 h 1674190"/>
                    <a:gd name="connsiteX12" fmla="*/ 811625 w 877683"/>
                    <a:gd name="connsiteY12" fmla="*/ 522690 h 1674190"/>
                    <a:gd name="connsiteX13" fmla="*/ 865713 w 877683"/>
                    <a:gd name="connsiteY13" fmla="*/ 309828 h 1674190"/>
                    <a:gd name="connsiteX14" fmla="*/ 877620 w 877683"/>
                    <a:gd name="connsiteY14" fmla="*/ 183622 h 1674190"/>
                    <a:gd name="connsiteX15" fmla="*/ 829789 w 877683"/>
                    <a:gd name="connsiteY15" fmla="*/ 262520 h 1674190"/>
                    <a:gd name="connsiteX16" fmla="*/ 729982 w 877683"/>
                    <a:gd name="connsiteY16" fmla="*/ 243154 h 1674190"/>
                    <a:gd name="connsiteX17" fmla="*/ 732364 w 877683"/>
                    <a:gd name="connsiteY17" fmla="*/ 131233 h 1674190"/>
                    <a:gd name="connsiteX18" fmla="*/ 677595 w 877683"/>
                    <a:gd name="connsiteY18" fmla="*/ 259822 h 1674190"/>
                    <a:gd name="connsiteX19" fmla="*/ 613299 w 877683"/>
                    <a:gd name="connsiteY19" fmla="*/ 466992 h 1674190"/>
                    <a:gd name="connsiteX20" fmla="*/ 453758 w 877683"/>
                    <a:gd name="connsiteY20" fmla="*/ 757502 h 1674190"/>
                    <a:gd name="connsiteX21" fmla="*/ 496618 w 877683"/>
                    <a:gd name="connsiteY21" fmla="*/ 695589 h 1674190"/>
                    <a:gd name="connsiteX22" fmla="*/ 484712 w 877683"/>
                    <a:gd name="connsiteY22" fmla="*/ 657490 h 1674190"/>
                    <a:gd name="connsiteX23" fmla="*/ 551387 w 877683"/>
                    <a:gd name="connsiteY23" fmla="*/ 614628 h 1674190"/>
                    <a:gd name="connsiteX24" fmla="*/ 491857 w 877683"/>
                    <a:gd name="connsiteY24" fmla="*/ 600341 h 1674190"/>
                    <a:gd name="connsiteX25" fmla="*/ 494238 w 877683"/>
                    <a:gd name="connsiteY25" fmla="*/ 569384 h 1674190"/>
                    <a:gd name="connsiteX26" fmla="*/ 553769 w 877683"/>
                    <a:gd name="connsiteY26" fmla="*/ 543191 h 1674190"/>
                    <a:gd name="connsiteX27" fmla="*/ 506144 w 877683"/>
                    <a:gd name="connsiteY27" fmla="*/ 533666 h 1674190"/>
                    <a:gd name="connsiteX28" fmla="*/ 575199 w 877683"/>
                    <a:gd name="connsiteY28" fmla="*/ 521759 h 1674190"/>
                    <a:gd name="connsiteX29" fmla="*/ 489476 w 877683"/>
                    <a:gd name="connsiteY29" fmla="*/ 433652 h 1674190"/>
                    <a:gd name="connsiteX30" fmla="*/ 418037 w 877683"/>
                    <a:gd name="connsiteY30" fmla="*/ 438417 h 1674190"/>
                    <a:gd name="connsiteX31" fmla="*/ 487095 w 877683"/>
                    <a:gd name="connsiteY31" fmla="*/ 416983 h 1674190"/>
                    <a:gd name="connsiteX32" fmla="*/ 584726 w 877683"/>
                    <a:gd name="connsiteY32" fmla="*/ 428889 h 1674190"/>
                    <a:gd name="connsiteX33" fmla="*/ 525195 w 877683"/>
                    <a:gd name="connsiteY33" fmla="*/ 400315 h 1674190"/>
                    <a:gd name="connsiteX34" fmla="*/ 601395 w 877683"/>
                    <a:gd name="connsiteY34" fmla="*/ 376503 h 1674190"/>
                    <a:gd name="connsiteX35" fmla="*/ 551387 w 877683"/>
                    <a:gd name="connsiteY35" fmla="*/ 347928 h 1674190"/>
                    <a:gd name="connsiteX36" fmla="*/ 622826 w 877683"/>
                    <a:gd name="connsiteY36" fmla="*/ 309827 h 1674190"/>
                    <a:gd name="connsiteX37" fmla="*/ 553770 w 877683"/>
                    <a:gd name="connsiteY37" fmla="*/ 295541 h 1674190"/>
                    <a:gd name="connsiteX38" fmla="*/ 618063 w 877683"/>
                    <a:gd name="connsiteY38" fmla="*/ 269347 h 1674190"/>
                    <a:gd name="connsiteX39" fmla="*/ 644258 w 877683"/>
                    <a:gd name="connsiteY39" fmla="*/ 240772 h 1674190"/>
                    <a:gd name="connsiteX40" fmla="*/ 601395 w 877683"/>
                    <a:gd name="connsiteY40" fmla="*/ 240772 h 1674190"/>
                    <a:gd name="connsiteX41" fmla="*/ 658545 w 877683"/>
                    <a:gd name="connsiteY41" fmla="*/ 209816 h 1674190"/>
                    <a:gd name="connsiteX42" fmla="*/ 696644 w 877683"/>
                    <a:gd name="connsiteY42" fmla="*/ 159809 h 1674190"/>
                    <a:gd name="connsiteX43" fmla="*/ 682356 w 877683"/>
                    <a:gd name="connsiteY43" fmla="*/ 114566 h 1674190"/>
                    <a:gd name="connsiteX44" fmla="*/ 710932 w 877683"/>
                    <a:gd name="connsiteY44" fmla="*/ 126473 h 1674190"/>
                    <a:gd name="connsiteX45" fmla="*/ 698752 w 877683"/>
                    <a:gd name="connsiteY45" fmla="*/ 25348 h 1674190"/>
                    <a:gd name="connsiteX46" fmla="*/ 318025 w 877683"/>
                    <a:gd name="connsiteY46" fmla="*/ 359835 h 1674190"/>
                    <a:gd name="connsiteX47" fmla="*/ 283258 w 877683"/>
                    <a:gd name="connsiteY47" fmla="*/ 379202 h 1674190"/>
                    <a:gd name="connsiteX48" fmla="*/ 694400 w 877683"/>
                    <a:gd name="connsiteY48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83660 w 877683"/>
                    <a:gd name="connsiteY11" fmla="*/ 963288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83660 w 877683"/>
                    <a:gd name="connsiteY11" fmla="*/ 963288 h 1674190"/>
                    <a:gd name="connsiteX12" fmla="*/ 737127 w 877683"/>
                    <a:gd name="connsiteY12" fmla="*/ 1062302 h 1674190"/>
                    <a:gd name="connsiteX13" fmla="*/ 801962 w 877683"/>
                    <a:gd name="connsiteY13" fmla="*/ 690533 h 1674190"/>
                    <a:gd name="connsiteX14" fmla="*/ 811625 w 877683"/>
                    <a:gd name="connsiteY14" fmla="*/ 522690 h 1674190"/>
                    <a:gd name="connsiteX15" fmla="*/ 865713 w 877683"/>
                    <a:gd name="connsiteY15" fmla="*/ 309828 h 1674190"/>
                    <a:gd name="connsiteX16" fmla="*/ 877620 w 877683"/>
                    <a:gd name="connsiteY16" fmla="*/ 183622 h 1674190"/>
                    <a:gd name="connsiteX17" fmla="*/ 829789 w 877683"/>
                    <a:gd name="connsiteY17" fmla="*/ 262520 h 1674190"/>
                    <a:gd name="connsiteX18" fmla="*/ 729982 w 877683"/>
                    <a:gd name="connsiteY18" fmla="*/ 243154 h 1674190"/>
                    <a:gd name="connsiteX19" fmla="*/ 732364 w 877683"/>
                    <a:gd name="connsiteY19" fmla="*/ 131233 h 1674190"/>
                    <a:gd name="connsiteX20" fmla="*/ 677595 w 877683"/>
                    <a:gd name="connsiteY20" fmla="*/ 259822 h 1674190"/>
                    <a:gd name="connsiteX21" fmla="*/ 613299 w 877683"/>
                    <a:gd name="connsiteY21" fmla="*/ 466992 h 1674190"/>
                    <a:gd name="connsiteX22" fmla="*/ 453758 w 877683"/>
                    <a:gd name="connsiteY22" fmla="*/ 757502 h 1674190"/>
                    <a:gd name="connsiteX23" fmla="*/ 496618 w 877683"/>
                    <a:gd name="connsiteY23" fmla="*/ 695589 h 1674190"/>
                    <a:gd name="connsiteX24" fmla="*/ 484712 w 877683"/>
                    <a:gd name="connsiteY24" fmla="*/ 657490 h 1674190"/>
                    <a:gd name="connsiteX25" fmla="*/ 551387 w 877683"/>
                    <a:gd name="connsiteY25" fmla="*/ 614628 h 1674190"/>
                    <a:gd name="connsiteX26" fmla="*/ 491857 w 877683"/>
                    <a:gd name="connsiteY26" fmla="*/ 600341 h 1674190"/>
                    <a:gd name="connsiteX27" fmla="*/ 494238 w 877683"/>
                    <a:gd name="connsiteY27" fmla="*/ 569384 h 1674190"/>
                    <a:gd name="connsiteX28" fmla="*/ 553769 w 877683"/>
                    <a:gd name="connsiteY28" fmla="*/ 543191 h 1674190"/>
                    <a:gd name="connsiteX29" fmla="*/ 506144 w 877683"/>
                    <a:gd name="connsiteY29" fmla="*/ 533666 h 1674190"/>
                    <a:gd name="connsiteX30" fmla="*/ 575199 w 877683"/>
                    <a:gd name="connsiteY30" fmla="*/ 521759 h 1674190"/>
                    <a:gd name="connsiteX31" fmla="*/ 489476 w 877683"/>
                    <a:gd name="connsiteY31" fmla="*/ 433652 h 1674190"/>
                    <a:gd name="connsiteX32" fmla="*/ 418037 w 877683"/>
                    <a:gd name="connsiteY32" fmla="*/ 438417 h 1674190"/>
                    <a:gd name="connsiteX33" fmla="*/ 487095 w 877683"/>
                    <a:gd name="connsiteY33" fmla="*/ 416983 h 1674190"/>
                    <a:gd name="connsiteX34" fmla="*/ 584726 w 877683"/>
                    <a:gd name="connsiteY34" fmla="*/ 428889 h 1674190"/>
                    <a:gd name="connsiteX35" fmla="*/ 525195 w 877683"/>
                    <a:gd name="connsiteY35" fmla="*/ 400315 h 1674190"/>
                    <a:gd name="connsiteX36" fmla="*/ 601395 w 877683"/>
                    <a:gd name="connsiteY36" fmla="*/ 376503 h 1674190"/>
                    <a:gd name="connsiteX37" fmla="*/ 551387 w 877683"/>
                    <a:gd name="connsiteY37" fmla="*/ 347928 h 1674190"/>
                    <a:gd name="connsiteX38" fmla="*/ 622826 w 877683"/>
                    <a:gd name="connsiteY38" fmla="*/ 309827 h 1674190"/>
                    <a:gd name="connsiteX39" fmla="*/ 553770 w 877683"/>
                    <a:gd name="connsiteY39" fmla="*/ 295541 h 1674190"/>
                    <a:gd name="connsiteX40" fmla="*/ 618063 w 877683"/>
                    <a:gd name="connsiteY40" fmla="*/ 269347 h 1674190"/>
                    <a:gd name="connsiteX41" fmla="*/ 644258 w 877683"/>
                    <a:gd name="connsiteY41" fmla="*/ 240772 h 1674190"/>
                    <a:gd name="connsiteX42" fmla="*/ 601395 w 877683"/>
                    <a:gd name="connsiteY42" fmla="*/ 240772 h 1674190"/>
                    <a:gd name="connsiteX43" fmla="*/ 658545 w 877683"/>
                    <a:gd name="connsiteY43" fmla="*/ 209816 h 1674190"/>
                    <a:gd name="connsiteX44" fmla="*/ 696644 w 877683"/>
                    <a:gd name="connsiteY44" fmla="*/ 159809 h 1674190"/>
                    <a:gd name="connsiteX45" fmla="*/ 682356 w 877683"/>
                    <a:gd name="connsiteY45" fmla="*/ 114566 h 1674190"/>
                    <a:gd name="connsiteX46" fmla="*/ 710932 w 877683"/>
                    <a:gd name="connsiteY46" fmla="*/ 126473 h 1674190"/>
                    <a:gd name="connsiteX47" fmla="*/ 698752 w 877683"/>
                    <a:gd name="connsiteY47" fmla="*/ 25348 h 1674190"/>
                    <a:gd name="connsiteX48" fmla="*/ 318025 w 877683"/>
                    <a:gd name="connsiteY48" fmla="*/ 359835 h 1674190"/>
                    <a:gd name="connsiteX49" fmla="*/ 283258 w 877683"/>
                    <a:gd name="connsiteY49" fmla="*/ 379202 h 1674190"/>
                    <a:gd name="connsiteX50" fmla="*/ 694400 w 877683"/>
                    <a:gd name="connsiteY50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83660 w 877683"/>
                    <a:gd name="connsiteY11" fmla="*/ 963288 h 1674190"/>
                    <a:gd name="connsiteX12" fmla="*/ 641877 w 877683"/>
                    <a:gd name="connsiteY12" fmla="*/ 1000390 h 1674190"/>
                    <a:gd name="connsiteX13" fmla="*/ 801962 w 877683"/>
                    <a:gd name="connsiteY13" fmla="*/ 690533 h 1674190"/>
                    <a:gd name="connsiteX14" fmla="*/ 811625 w 877683"/>
                    <a:gd name="connsiteY14" fmla="*/ 522690 h 1674190"/>
                    <a:gd name="connsiteX15" fmla="*/ 865713 w 877683"/>
                    <a:gd name="connsiteY15" fmla="*/ 309828 h 1674190"/>
                    <a:gd name="connsiteX16" fmla="*/ 877620 w 877683"/>
                    <a:gd name="connsiteY16" fmla="*/ 183622 h 1674190"/>
                    <a:gd name="connsiteX17" fmla="*/ 829789 w 877683"/>
                    <a:gd name="connsiteY17" fmla="*/ 262520 h 1674190"/>
                    <a:gd name="connsiteX18" fmla="*/ 729982 w 877683"/>
                    <a:gd name="connsiteY18" fmla="*/ 243154 h 1674190"/>
                    <a:gd name="connsiteX19" fmla="*/ 732364 w 877683"/>
                    <a:gd name="connsiteY19" fmla="*/ 131233 h 1674190"/>
                    <a:gd name="connsiteX20" fmla="*/ 677595 w 877683"/>
                    <a:gd name="connsiteY20" fmla="*/ 259822 h 1674190"/>
                    <a:gd name="connsiteX21" fmla="*/ 613299 w 877683"/>
                    <a:gd name="connsiteY21" fmla="*/ 466992 h 1674190"/>
                    <a:gd name="connsiteX22" fmla="*/ 453758 w 877683"/>
                    <a:gd name="connsiteY22" fmla="*/ 757502 h 1674190"/>
                    <a:gd name="connsiteX23" fmla="*/ 496618 w 877683"/>
                    <a:gd name="connsiteY23" fmla="*/ 695589 h 1674190"/>
                    <a:gd name="connsiteX24" fmla="*/ 484712 w 877683"/>
                    <a:gd name="connsiteY24" fmla="*/ 657490 h 1674190"/>
                    <a:gd name="connsiteX25" fmla="*/ 551387 w 877683"/>
                    <a:gd name="connsiteY25" fmla="*/ 614628 h 1674190"/>
                    <a:gd name="connsiteX26" fmla="*/ 491857 w 877683"/>
                    <a:gd name="connsiteY26" fmla="*/ 600341 h 1674190"/>
                    <a:gd name="connsiteX27" fmla="*/ 494238 w 877683"/>
                    <a:gd name="connsiteY27" fmla="*/ 569384 h 1674190"/>
                    <a:gd name="connsiteX28" fmla="*/ 553769 w 877683"/>
                    <a:gd name="connsiteY28" fmla="*/ 543191 h 1674190"/>
                    <a:gd name="connsiteX29" fmla="*/ 506144 w 877683"/>
                    <a:gd name="connsiteY29" fmla="*/ 533666 h 1674190"/>
                    <a:gd name="connsiteX30" fmla="*/ 575199 w 877683"/>
                    <a:gd name="connsiteY30" fmla="*/ 521759 h 1674190"/>
                    <a:gd name="connsiteX31" fmla="*/ 489476 w 877683"/>
                    <a:gd name="connsiteY31" fmla="*/ 433652 h 1674190"/>
                    <a:gd name="connsiteX32" fmla="*/ 418037 w 877683"/>
                    <a:gd name="connsiteY32" fmla="*/ 438417 h 1674190"/>
                    <a:gd name="connsiteX33" fmla="*/ 487095 w 877683"/>
                    <a:gd name="connsiteY33" fmla="*/ 416983 h 1674190"/>
                    <a:gd name="connsiteX34" fmla="*/ 584726 w 877683"/>
                    <a:gd name="connsiteY34" fmla="*/ 428889 h 1674190"/>
                    <a:gd name="connsiteX35" fmla="*/ 525195 w 877683"/>
                    <a:gd name="connsiteY35" fmla="*/ 400315 h 1674190"/>
                    <a:gd name="connsiteX36" fmla="*/ 601395 w 877683"/>
                    <a:gd name="connsiteY36" fmla="*/ 376503 h 1674190"/>
                    <a:gd name="connsiteX37" fmla="*/ 551387 w 877683"/>
                    <a:gd name="connsiteY37" fmla="*/ 347928 h 1674190"/>
                    <a:gd name="connsiteX38" fmla="*/ 622826 w 877683"/>
                    <a:gd name="connsiteY38" fmla="*/ 309827 h 1674190"/>
                    <a:gd name="connsiteX39" fmla="*/ 553770 w 877683"/>
                    <a:gd name="connsiteY39" fmla="*/ 295541 h 1674190"/>
                    <a:gd name="connsiteX40" fmla="*/ 618063 w 877683"/>
                    <a:gd name="connsiteY40" fmla="*/ 269347 h 1674190"/>
                    <a:gd name="connsiteX41" fmla="*/ 644258 w 877683"/>
                    <a:gd name="connsiteY41" fmla="*/ 240772 h 1674190"/>
                    <a:gd name="connsiteX42" fmla="*/ 601395 w 877683"/>
                    <a:gd name="connsiteY42" fmla="*/ 240772 h 1674190"/>
                    <a:gd name="connsiteX43" fmla="*/ 658545 w 877683"/>
                    <a:gd name="connsiteY43" fmla="*/ 209816 h 1674190"/>
                    <a:gd name="connsiteX44" fmla="*/ 696644 w 877683"/>
                    <a:gd name="connsiteY44" fmla="*/ 159809 h 1674190"/>
                    <a:gd name="connsiteX45" fmla="*/ 682356 w 877683"/>
                    <a:gd name="connsiteY45" fmla="*/ 114566 h 1674190"/>
                    <a:gd name="connsiteX46" fmla="*/ 710932 w 877683"/>
                    <a:gd name="connsiteY46" fmla="*/ 126473 h 1674190"/>
                    <a:gd name="connsiteX47" fmla="*/ 698752 w 877683"/>
                    <a:gd name="connsiteY47" fmla="*/ 25348 h 1674190"/>
                    <a:gd name="connsiteX48" fmla="*/ 318025 w 877683"/>
                    <a:gd name="connsiteY48" fmla="*/ 359835 h 1674190"/>
                    <a:gd name="connsiteX49" fmla="*/ 283258 w 877683"/>
                    <a:gd name="connsiteY49" fmla="*/ 379202 h 1674190"/>
                    <a:gd name="connsiteX50" fmla="*/ 694400 w 877683"/>
                    <a:gd name="connsiteY50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83660 w 877683"/>
                    <a:gd name="connsiteY11" fmla="*/ 963288 h 1674190"/>
                    <a:gd name="connsiteX12" fmla="*/ 641877 w 877683"/>
                    <a:gd name="connsiteY12" fmla="*/ 1000390 h 1674190"/>
                    <a:gd name="connsiteX13" fmla="*/ 801962 w 877683"/>
                    <a:gd name="connsiteY13" fmla="*/ 690533 h 1674190"/>
                    <a:gd name="connsiteX14" fmla="*/ 811625 w 877683"/>
                    <a:gd name="connsiteY14" fmla="*/ 522690 h 1674190"/>
                    <a:gd name="connsiteX15" fmla="*/ 865713 w 877683"/>
                    <a:gd name="connsiteY15" fmla="*/ 309828 h 1674190"/>
                    <a:gd name="connsiteX16" fmla="*/ 877620 w 877683"/>
                    <a:gd name="connsiteY16" fmla="*/ 183622 h 1674190"/>
                    <a:gd name="connsiteX17" fmla="*/ 829789 w 877683"/>
                    <a:gd name="connsiteY17" fmla="*/ 262520 h 1674190"/>
                    <a:gd name="connsiteX18" fmla="*/ 729982 w 877683"/>
                    <a:gd name="connsiteY18" fmla="*/ 243154 h 1674190"/>
                    <a:gd name="connsiteX19" fmla="*/ 732364 w 877683"/>
                    <a:gd name="connsiteY19" fmla="*/ 131233 h 1674190"/>
                    <a:gd name="connsiteX20" fmla="*/ 677595 w 877683"/>
                    <a:gd name="connsiteY20" fmla="*/ 259822 h 1674190"/>
                    <a:gd name="connsiteX21" fmla="*/ 613299 w 877683"/>
                    <a:gd name="connsiteY21" fmla="*/ 466992 h 1674190"/>
                    <a:gd name="connsiteX22" fmla="*/ 453758 w 877683"/>
                    <a:gd name="connsiteY22" fmla="*/ 757502 h 1674190"/>
                    <a:gd name="connsiteX23" fmla="*/ 496618 w 877683"/>
                    <a:gd name="connsiteY23" fmla="*/ 695589 h 1674190"/>
                    <a:gd name="connsiteX24" fmla="*/ 484712 w 877683"/>
                    <a:gd name="connsiteY24" fmla="*/ 657490 h 1674190"/>
                    <a:gd name="connsiteX25" fmla="*/ 551387 w 877683"/>
                    <a:gd name="connsiteY25" fmla="*/ 614628 h 1674190"/>
                    <a:gd name="connsiteX26" fmla="*/ 491857 w 877683"/>
                    <a:gd name="connsiteY26" fmla="*/ 600341 h 1674190"/>
                    <a:gd name="connsiteX27" fmla="*/ 494238 w 877683"/>
                    <a:gd name="connsiteY27" fmla="*/ 569384 h 1674190"/>
                    <a:gd name="connsiteX28" fmla="*/ 553769 w 877683"/>
                    <a:gd name="connsiteY28" fmla="*/ 543191 h 1674190"/>
                    <a:gd name="connsiteX29" fmla="*/ 506144 w 877683"/>
                    <a:gd name="connsiteY29" fmla="*/ 533666 h 1674190"/>
                    <a:gd name="connsiteX30" fmla="*/ 575199 w 877683"/>
                    <a:gd name="connsiteY30" fmla="*/ 521759 h 1674190"/>
                    <a:gd name="connsiteX31" fmla="*/ 489476 w 877683"/>
                    <a:gd name="connsiteY31" fmla="*/ 433652 h 1674190"/>
                    <a:gd name="connsiteX32" fmla="*/ 418037 w 877683"/>
                    <a:gd name="connsiteY32" fmla="*/ 438417 h 1674190"/>
                    <a:gd name="connsiteX33" fmla="*/ 487095 w 877683"/>
                    <a:gd name="connsiteY33" fmla="*/ 416983 h 1674190"/>
                    <a:gd name="connsiteX34" fmla="*/ 584726 w 877683"/>
                    <a:gd name="connsiteY34" fmla="*/ 428889 h 1674190"/>
                    <a:gd name="connsiteX35" fmla="*/ 525195 w 877683"/>
                    <a:gd name="connsiteY35" fmla="*/ 400315 h 1674190"/>
                    <a:gd name="connsiteX36" fmla="*/ 601395 w 877683"/>
                    <a:gd name="connsiteY36" fmla="*/ 376503 h 1674190"/>
                    <a:gd name="connsiteX37" fmla="*/ 551387 w 877683"/>
                    <a:gd name="connsiteY37" fmla="*/ 347928 h 1674190"/>
                    <a:gd name="connsiteX38" fmla="*/ 622826 w 877683"/>
                    <a:gd name="connsiteY38" fmla="*/ 309827 h 1674190"/>
                    <a:gd name="connsiteX39" fmla="*/ 553770 w 877683"/>
                    <a:gd name="connsiteY39" fmla="*/ 295541 h 1674190"/>
                    <a:gd name="connsiteX40" fmla="*/ 618063 w 877683"/>
                    <a:gd name="connsiteY40" fmla="*/ 269347 h 1674190"/>
                    <a:gd name="connsiteX41" fmla="*/ 644258 w 877683"/>
                    <a:gd name="connsiteY41" fmla="*/ 240772 h 1674190"/>
                    <a:gd name="connsiteX42" fmla="*/ 601395 w 877683"/>
                    <a:gd name="connsiteY42" fmla="*/ 240772 h 1674190"/>
                    <a:gd name="connsiteX43" fmla="*/ 658545 w 877683"/>
                    <a:gd name="connsiteY43" fmla="*/ 209816 h 1674190"/>
                    <a:gd name="connsiteX44" fmla="*/ 696644 w 877683"/>
                    <a:gd name="connsiteY44" fmla="*/ 159809 h 1674190"/>
                    <a:gd name="connsiteX45" fmla="*/ 682356 w 877683"/>
                    <a:gd name="connsiteY45" fmla="*/ 114566 h 1674190"/>
                    <a:gd name="connsiteX46" fmla="*/ 710932 w 877683"/>
                    <a:gd name="connsiteY46" fmla="*/ 126473 h 1674190"/>
                    <a:gd name="connsiteX47" fmla="*/ 698752 w 877683"/>
                    <a:gd name="connsiteY47" fmla="*/ 25348 h 1674190"/>
                    <a:gd name="connsiteX48" fmla="*/ 318025 w 877683"/>
                    <a:gd name="connsiteY48" fmla="*/ 359835 h 1674190"/>
                    <a:gd name="connsiteX49" fmla="*/ 283258 w 877683"/>
                    <a:gd name="connsiteY49" fmla="*/ 379202 h 1674190"/>
                    <a:gd name="connsiteX50" fmla="*/ 694400 w 877683"/>
                    <a:gd name="connsiteY50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59847 w 877683"/>
                    <a:gd name="connsiteY11" fmla="*/ 996625 h 1674190"/>
                    <a:gd name="connsiteX12" fmla="*/ 641877 w 877683"/>
                    <a:gd name="connsiteY12" fmla="*/ 1000390 h 1674190"/>
                    <a:gd name="connsiteX13" fmla="*/ 801962 w 877683"/>
                    <a:gd name="connsiteY13" fmla="*/ 690533 h 1674190"/>
                    <a:gd name="connsiteX14" fmla="*/ 811625 w 877683"/>
                    <a:gd name="connsiteY14" fmla="*/ 522690 h 1674190"/>
                    <a:gd name="connsiteX15" fmla="*/ 865713 w 877683"/>
                    <a:gd name="connsiteY15" fmla="*/ 309828 h 1674190"/>
                    <a:gd name="connsiteX16" fmla="*/ 877620 w 877683"/>
                    <a:gd name="connsiteY16" fmla="*/ 183622 h 1674190"/>
                    <a:gd name="connsiteX17" fmla="*/ 829789 w 877683"/>
                    <a:gd name="connsiteY17" fmla="*/ 262520 h 1674190"/>
                    <a:gd name="connsiteX18" fmla="*/ 729982 w 877683"/>
                    <a:gd name="connsiteY18" fmla="*/ 243154 h 1674190"/>
                    <a:gd name="connsiteX19" fmla="*/ 732364 w 877683"/>
                    <a:gd name="connsiteY19" fmla="*/ 131233 h 1674190"/>
                    <a:gd name="connsiteX20" fmla="*/ 677595 w 877683"/>
                    <a:gd name="connsiteY20" fmla="*/ 259822 h 1674190"/>
                    <a:gd name="connsiteX21" fmla="*/ 613299 w 877683"/>
                    <a:gd name="connsiteY21" fmla="*/ 466992 h 1674190"/>
                    <a:gd name="connsiteX22" fmla="*/ 453758 w 877683"/>
                    <a:gd name="connsiteY22" fmla="*/ 757502 h 1674190"/>
                    <a:gd name="connsiteX23" fmla="*/ 496618 w 877683"/>
                    <a:gd name="connsiteY23" fmla="*/ 695589 h 1674190"/>
                    <a:gd name="connsiteX24" fmla="*/ 484712 w 877683"/>
                    <a:gd name="connsiteY24" fmla="*/ 657490 h 1674190"/>
                    <a:gd name="connsiteX25" fmla="*/ 551387 w 877683"/>
                    <a:gd name="connsiteY25" fmla="*/ 614628 h 1674190"/>
                    <a:gd name="connsiteX26" fmla="*/ 491857 w 877683"/>
                    <a:gd name="connsiteY26" fmla="*/ 600341 h 1674190"/>
                    <a:gd name="connsiteX27" fmla="*/ 494238 w 877683"/>
                    <a:gd name="connsiteY27" fmla="*/ 569384 h 1674190"/>
                    <a:gd name="connsiteX28" fmla="*/ 553769 w 877683"/>
                    <a:gd name="connsiteY28" fmla="*/ 543191 h 1674190"/>
                    <a:gd name="connsiteX29" fmla="*/ 506144 w 877683"/>
                    <a:gd name="connsiteY29" fmla="*/ 533666 h 1674190"/>
                    <a:gd name="connsiteX30" fmla="*/ 575199 w 877683"/>
                    <a:gd name="connsiteY30" fmla="*/ 521759 h 1674190"/>
                    <a:gd name="connsiteX31" fmla="*/ 489476 w 877683"/>
                    <a:gd name="connsiteY31" fmla="*/ 433652 h 1674190"/>
                    <a:gd name="connsiteX32" fmla="*/ 418037 w 877683"/>
                    <a:gd name="connsiteY32" fmla="*/ 438417 h 1674190"/>
                    <a:gd name="connsiteX33" fmla="*/ 487095 w 877683"/>
                    <a:gd name="connsiteY33" fmla="*/ 416983 h 1674190"/>
                    <a:gd name="connsiteX34" fmla="*/ 584726 w 877683"/>
                    <a:gd name="connsiteY34" fmla="*/ 428889 h 1674190"/>
                    <a:gd name="connsiteX35" fmla="*/ 525195 w 877683"/>
                    <a:gd name="connsiteY35" fmla="*/ 400315 h 1674190"/>
                    <a:gd name="connsiteX36" fmla="*/ 601395 w 877683"/>
                    <a:gd name="connsiteY36" fmla="*/ 376503 h 1674190"/>
                    <a:gd name="connsiteX37" fmla="*/ 551387 w 877683"/>
                    <a:gd name="connsiteY37" fmla="*/ 347928 h 1674190"/>
                    <a:gd name="connsiteX38" fmla="*/ 622826 w 877683"/>
                    <a:gd name="connsiteY38" fmla="*/ 309827 h 1674190"/>
                    <a:gd name="connsiteX39" fmla="*/ 553770 w 877683"/>
                    <a:gd name="connsiteY39" fmla="*/ 295541 h 1674190"/>
                    <a:gd name="connsiteX40" fmla="*/ 618063 w 877683"/>
                    <a:gd name="connsiteY40" fmla="*/ 269347 h 1674190"/>
                    <a:gd name="connsiteX41" fmla="*/ 644258 w 877683"/>
                    <a:gd name="connsiteY41" fmla="*/ 240772 h 1674190"/>
                    <a:gd name="connsiteX42" fmla="*/ 601395 w 877683"/>
                    <a:gd name="connsiteY42" fmla="*/ 240772 h 1674190"/>
                    <a:gd name="connsiteX43" fmla="*/ 658545 w 877683"/>
                    <a:gd name="connsiteY43" fmla="*/ 209816 h 1674190"/>
                    <a:gd name="connsiteX44" fmla="*/ 696644 w 877683"/>
                    <a:gd name="connsiteY44" fmla="*/ 159809 h 1674190"/>
                    <a:gd name="connsiteX45" fmla="*/ 682356 w 877683"/>
                    <a:gd name="connsiteY45" fmla="*/ 114566 h 1674190"/>
                    <a:gd name="connsiteX46" fmla="*/ 710932 w 877683"/>
                    <a:gd name="connsiteY46" fmla="*/ 126473 h 1674190"/>
                    <a:gd name="connsiteX47" fmla="*/ 698752 w 877683"/>
                    <a:gd name="connsiteY47" fmla="*/ 25348 h 1674190"/>
                    <a:gd name="connsiteX48" fmla="*/ 318025 w 877683"/>
                    <a:gd name="connsiteY48" fmla="*/ 359835 h 1674190"/>
                    <a:gd name="connsiteX49" fmla="*/ 283258 w 877683"/>
                    <a:gd name="connsiteY49" fmla="*/ 379202 h 1674190"/>
                    <a:gd name="connsiteX50" fmla="*/ 694400 w 877683"/>
                    <a:gd name="connsiteY50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59847 w 877683"/>
                    <a:gd name="connsiteY11" fmla="*/ 996625 h 1674190"/>
                    <a:gd name="connsiteX12" fmla="*/ 641877 w 877683"/>
                    <a:gd name="connsiteY12" fmla="*/ 1000390 h 1674190"/>
                    <a:gd name="connsiteX13" fmla="*/ 801962 w 877683"/>
                    <a:gd name="connsiteY13" fmla="*/ 690533 h 1674190"/>
                    <a:gd name="connsiteX14" fmla="*/ 811625 w 877683"/>
                    <a:gd name="connsiteY14" fmla="*/ 522690 h 1674190"/>
                    <a:gd name="connsiteX15" fmla="*/ 865713 w 877683"/>
                    <a:gd name="connsiteY15" fmla="*/ 309828 h 1674190"/>
                    <a:gd name="connsiteX16" fmla="*/ 877620 w 877683"/>
                    <a:gd name="connsiteY16" fmla="*/ 183622 h 1674190"/>
                    <a:gd name="connsiteX17" fmla="*/ 829789 w 877683"/>
                    <a:gd name="connsiteY17" fmla="*/ 262520 h 1674190"/>
                    <a:gd name="connsiteX18" fmla="*/ 729982 w 877683"/>
                    <a:gd name="connsiteY18" fmla="*/ 243154 h 1674190"/>
                    <a:gd name="connsiteX19" fmla="*/ 732364 w 877683"/>
                    <a:gd name="connsiteY19" fmla="*/ 131233 h 1674190"/>
                    <a:gd name="connsiteX20" fmla="*/ 677595 w 877683"/>
                    <a:gd name="connsiteY20" fmla="*/ 259822 h 1674190"/>
                    <a:gd name="connsiteX21" fmla="*/ 613299 w 877683"/>
                    <a:gd name="connsiteY21" fmla="*/ 466992 h 1674190"/>
                    <a:gd name="connsiteX22" fmla="*/ 453758 w 877683"/>
                    <a:gd name="connsiteY22" fmla="*/ 757502 h 1674190"/>
                    <a:gd name="connsiteX23" fmla="*/ 496618 w 877683"/>
                    <a:gd name="connsiteY23" fmla="*/ 695589 h 1674190"/>
                    <a:gd name="connsiteX24" fmla="*/ 484712 w 877683"/>
                    <a:gd name="connsiteY24" fmla="*/ 657490 h 1674190"/>
                    <a:gd name="connsiteX25" fmla="*/ 551387 w 877683"/>
                    <a:gd name="connsiteY25" fmla="*/ 614628 h 1674190"/>
                    <a:gd name="connsiteX26" fmla="*/ 491857 w 877683"/>
                    <a:gd name="connsiteY26" fmla="*/ 600341 h 1674190"/>
                    <a:gd name="connsiteX27" fmla="*/ 494238 w 877683"/>
                    <a:gd name="connsiteY27" fmla="*/ 569384 h 1674190"/>
                    <a:gd name="connsiteX28" fmla="*/ 553769 w 877683"/>
                    <a:gd name="connsiteY28" fmla="*/ 543191 h 1674190"/>
                    <a:gd name="connsiteX29" fmla="*/ 506144 w 877683"/>
                    <a:gd name="connsiteY29" fmla="*/ 533666 h 1674190"/>
                    <a:gd name="connsiteX30" fmla="*/ 575199 w 877683"/>
                    <a:gd name="connsiteY30" fmla="*/ 521759 h 1674190"/>
                    <a:gd name="connsiteX31" fmla="*/ 489476 w 877683"/>
                    <a:gd name="connsiteY31" fmla="*/ 433652 h 1674190"/>
                    <a:gd name="connsiteX32" fmla="*/ 418037 w 877683"/>
                    <a:gd name="connsiteY32" fmla="*/ 438417 h 1674190"/>
                    <a:gd name="connsiteX33" fmla="*/ 487095 w 877683"/>
                    <a:gd name="connsiteY33" fmla="*/ 416983 h 1674190"/>
                    <a:gd name="connsiteX34" fmla="*/ 584726 w 877683"/>
                    <a:gd name="connsiteY34" fmla="*/ 428889 h 1674190"/>
                    <a:gd name="connsiteX35" fmla="*/ 525195 w 877683"/>
                    <a:gd name="connsiteY35" fmla="*/ 400315 h 1674190"/>
                    <a:gd name="connsiteX36" fmla="*/ 601395 w 877683"/>
                    <a:gd name="connsiteY36" fmla="*/ 376503 h 1674190"/>
                    <a:gd name="connsiteX37" fmla="*/ 551387 w 877683"/>
                    <a:gd name="connsiteY37" fmla="*/ 347928 h 1674190"/>
                    <a:gd name="connsiteX38" fmla="*/ 622826 w 877683"/>
                    <a:gd name="connsiteY38" fmla="*/ 309827 h 1674190"/>
                    <a:gd name="connsiteX39" fmla="*/ 553770 w 877683"/>
                    <a:gd name="connsiteY39" fmla="*/ 295541 h 1674190"/>
                    <a:gd name="connsiteX40" fmla="*/ 618063 w 877683"/>
                    <a:gd name="connsiteY40" fmla="*/ 269347 h 1674190"/>
                    <a:gd name="connsiteX41" fmla="*/ 644258 w 877683"/>
                    <a:gd name="connsiteY41" fmla="*/ 240772 h 1674190"/>
                    <a:gd name="connsiteX42" fmla="*/ 601395 w 877683"/>
                    <a:gd name="connsiteY42" fmla="*/ 240772 h 1674190"/>
                    <a:gd name="connsiteX43" fmla="*/ 658545 w 877683"/>
                    <a:gd name="connsiteY43" fmla="*/ 209816 h 1674190"/>
                    <a:gd name="connsiteX44" fmla="*/ 696644 w 877683"/>
                    <a:gd name="connsiteY44" fmla="*/ 159809 h 1674190"/>
                    <a:gd name="connsiteX45" fmla="*/ 682356 w 877683"/>
                    <a:gd name="connsiteY45" fmla="*/ 114566 h 1674190"/>
                    <a:gd name="connsiteX46" fmla="*/ 710932 w 877683"/>
                    <a:gd name="connsiteY46" fmla="*/ 126473 h 1674190"/>
                    <a:gd name="connsiteX47" fmla="*/ 698752 w 877683"/>
                    <a:gd name="connsiteY47" fmla="*/ 25348 h 1674190"/>
                    <a:gd name="connsiteX48" fmla="*/ 318025 w 877683"/>
                    <a:gd name="connsiteY48" fmla="*/ 359835 h 1674190"/>
                    <a:gd name="connsiteX49" fmla="*/ 283258 w 877683"/>
                    <a:gd name="connsiteY49" fmla="*/ 379202 h 1674190"/>
                    <a:gd name="connsiteX50" fmla="*/ 694400 w 877683"/>
                    <a:gd name="connsiteY50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53796 w 877683"/>
                    <a:gd name="connsiteY10" fmla="*/ 1002770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20458 w 877683"/>
                    <a:gd name="connsiteY9" fmla="*/ 1117071 h 1674190"/>
                    <a:gd name="connsiteX10" fmla="*/ 753796 w 877683"/>
                    <a:gd name="connsiteY10" fmla="*/ 1002770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20458 w 877683"/>
                    <a:gd name="connsiteY9" fmla="*/ 1117071 h 1674190"/>
                    <a:gd name="connsiteX10" fmla="*/ 751415 w 877683"/>
                    <a:gd name="connsiteY10" fmla="*/ 1028964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20458 w 877683"/>
                    <a:gd name="connsiteY9" fmla="*/ 1117071 h 1674190"/>
                    <a:gd name="connsiteX10" fmla="*/ 751415 w 877683"/>
                    <a:gd name="connsiteY10" fmla="*/ 1028964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20458 w 877683"/>
                    <a:gd name="connsiteY9" fmla="*/ 1117071 h 1674190"/>
                    <a:gd name="connsiteX10" fmla="*/ 751415 w 877683"/>
                    <a:gd name="connsiteY10" fmla="*/ 1057539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20458 w 877683"/>
                    <a:gd name="connsiteY9" fmla="*/ 1117071 h 1674190"/>
                    <a:gd name="connsiteX10" fmla="*/ 751415 w 877683"/>
                    <a:gd name="connsiteY10" fmla="*/ 1057539 h 1674190"/>
                    <a:gd name="connsiteX11" fmla="*/ 634733 w 877683"/>
                    <a:gd name="connsiteY11" fmla="*/ 1036109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524 w 877807"/>
                    <a:gd name="connsiteY0" fmla="*/ 5413 h 1674190"/>
                    <a:gd name="connsiteX1" fmla="*/ 467486 w 877807"/>
                    <a:gd name="connsiteY1" fmla="*/ 169858 h 1674190"/>
                    <a:gd name="connsiteX2" fmla="*/ 262701 w 877807"/>
                    <a:gd name="connsiteY2" fmla="*/ 343076 h 1674190"/>
                    <a:gd name="connsiteX3" fmla="*/ 261136 w 877807"/>
                    <a:gd name="connsiteY3" fmla="*/ 663659 h 1674190"/>
                    <a:gd name="connsiteX4" fmla="*/ 276016 w 877807"/>
                    <a:gd name="connsiteY4" fmla="*/ 1033433 h 1674190"/>
                    <a:gd name="connsiteX5" fmla="*/ 174661 w 877807"/>
                    <a:gd name="connsiteY5" fmla="*/ 1241212 h 1674190"/>
                    <a:gd name="connsiteX6" fmla="*/ 10425 w 877807"/>
                    <a:gd name="connsiteY6" fmla="*/ 1625071 h 1674190"/>
                    <a:gd name="connsiteX7" fmla="*/ 501368 w 877807"/>
                    <a:gd name="connsiteY7" fmla="*/ 1639905 h 1674190"/>
                    <a:gd name="connsiteX8" fmla="*/ 647239 w 877807"/>
                    <a:gd name="connsiteY8" fmla="*/ 1262102 h 1674190"/>
                    <a:gd name="connsiteX9" fmla="*/ 720582 w 877807"/>
                    <a:gd name="connsiteY9" fmla="*/ 1117071 h 1674190"/>
                    <a:gd name="connsiteX10" fmla="*/ 751539 w 877807"/>
                    <a:gd name="connsiteY10" fmla="*/ 1057539 h 1674190"/>
                    <a:gd name="connsiteX11" fmla="*/ 634857 w 877807"/>
                    <a:gd name="connsiteY11" fmla="*/ 1036109 h 1674190"/>
                    <a:gd name="connsiteX12" fmla="*/ 802086 w 877807"/>
                    <a:gd name="connsiteY12" fmla="*/ 690533 h 1674190"/>
                    <a:gd name="connsiteX13" fmla="*/ 811749 w 877807"/>
                    <a:gd name="connsiteY13" fmla="*/ 522690 h 1674190"/>
                    <a:gd name="connsiteX14" fmla="*/ 865837 w 877807"/>
                    <a:gd name="connsiteY14" fmla="*/ 309828 h 1674190"/>
                    <a:gd name="connsiteX15" fmla="*/ 877744 w 877807"/>
                    <a:gd name="connsiteY15" fmla="*/ 183622 h 1674190"/>
                    <a:gd name="connsiteX16" fmla="*/ 829913 w 877807"/>
                    <a:gd name="connsiteY16" fmla="*/ 262520 h 1674190"/>
                    <a:gd name="connsiteX17" fmla="*/ 730106 w 877807"/>
                    <a:gd name="connsiteY17" fmla="*/ 243154 h 1674190"/>
                    <a:gd name="connsiteX18" fmla="*/ 732488 w 877807"/>
                    <a:gd name="connsiteY18" fmla="*/ 131233 h 1674190"/>
                    <a:gd name="connsiteX19" fmla="*/ 677719 w 877807"/>
                    <a:gd name="connsiteY19" fmla="*/ 259822 h 1674190"/>
                    <a:gd name="connsiteX20" fmla="*/ 613423 w 877807"/>
                    <a:gd name="connsiteY20" fmla="*/ 466992 h 1674190"/>
                    <a:gd name="connsiteX21" fmla="*/ 453882 w 877807"/>
                    <a:gd name="connsiteY21" fmla="*/ 757502 h 1674190"/>
                    <a:gd name="connsiteX22" fmla="*/ 496742 w 877807"/>
                    <a:gd name="connsiteY22" fmla="*/ 695589 h 1674190"/>
                    <a:gd name="connsiteX23" fmla="*/ 484836 w 877807"/>
                    <a:gd name="connsiteY23" fmla="*/ 657490 h 1674190"/>
                    <a:gd name="connsiteX24" fmla="*/ 551511 w 877807"/>
                    <a:gd name="connsiteY24" fmla="*/ 614628 h 1674190"/>
                    <a:gd name="connsiteX25" fmla="*/ 491981 w 877807"/>
                    <a:gd name="connsiteY25" fmla="*/ 600341 h 1674190"/>
                    <a:gd name="connsiteX26" fmla="*/ 494362 w 877807"/>
                    <a:gd name="connsiteY26" fmla="*/ 569384 h 1674190"/>
                    <a:gd name="connsiteX27" fmla="*/ 553893 w 877807"/>
                    <a:gd name="connsiteY27" fmla="*/ 543191 h 1674190"/>
                    <a:gd name="connsiteX28" fmla="*/ 506268 w 877807"/>
                    <a:gd name="connsiteY28" fmla="*/ 533666 h 1674190"/>
                    <a:gd name="connsiteX29" fmla="*/ 575323 w 877807"/>
                    <a:gd name="connsiteY29" fmla="*/ 521759 h 1674190"/>
                    <a:gd name="connsiteX30" fmla="*/ 489600 w 877807"/>
                    <a:gd name="connsiteY30" fmla="*/ 433652 h 1674190"/>
                    <a:gd name="connsiteX31" fmla="*/ 418161 w 877807"/>
                    <a:gd name="connsiteY31" fmla="*/ 438417 h 1674190"/>
                    <a:gd name="connsiteX32" fmla="*/ 487219 w 877807"/>
                    <a:gd name="connsiteY32" fmla="*/ 416983 h 1674190"/>
                    <a:gd name="connsiteX33" fmla="*/ 584850 w 877807"/>
                    <a:gd name="connsiteY33" fmla="*/ 428889 h 1674190"/>
                    <a:gd name="connsiteX34" fmla="*/ 525319 w 877807"/>
                    <a:gd name="connsiteY34" fmla="*/ 400315 h 1674190"/>
                    <a:gd name="connsiteX35" fmla="*/ 601519 w 877807"/>
                    <a:gd name="connsiteY35" fmla="*/ 376503 h 1674190"/>
                    <a:gd name="connsiteX36" fmla="*/ 551511 w 877807"/>
                    <a:gd name="connsiteY36" fmla="*/ 347928 h 1674190"/>
                    <a:gd name="connsiteX37" fmla="*/ 622950 w 877807"/>
                    <a:gd name="connsiteY37" fmla="*/ 309827 h 1674190"/>
                    <a:gd name="connsiteX38" fmla="*/ 553894 w 877807"/>
                    <a:gd name="connsiteY38" fmla="*/ 295541 h 1674190"/>
                    <a:gd name="connsiteX39" fmla="*/ 618187 w 877807"/>
                    <a:gd name="connsiteY39" fmla="*/ 269347 h 1674190"/>
                    <a:gd name="connsiteX40" fmla="*/ 644382 w 877807"/>
                    <a:gd name="connsiteY40" fmla="*/ 240772 h 1674190"/>
                    <a:gd name="connsiteX41" fmla="*/ 601519 w 877807"/>
                    <a:gd name="connsiteY41" fmla="*/ 240772 h 1674190"/>
                    <a:gd name="connsiteX42" fmla="*/ 658669 w 877807"/>
                    <a:gd name="connsiteY42" fmla="*/ 209816 h 1674190"/>
                    <a:gd name="connsiteX43" fmla="*/ 696768 w 877807"/>
                    <a:gd name="connsiteY43" fmla="*/ 159809 h 1674190"/>
                    <a:gd name="connsiteX44" fmla="*/ 682480 w 877807"/>
                    <a:gd name="connsiteY44" fmla="*/ 114566 h 1674190"/>
                    <a:gd name="connsiteX45" fmla="*/ 711056 w 877807"/>
                    <a:gd name="connsiteY45" fmla="*/ 126473 h 1674190"/>
                    <a:gd name="connsiteX46" fmla="*/ 698876 w 877807"/>
                    <a:gd name="connsiteY46" fmla="*/ 25348 h 1674190"/>
                    <a:gd name="connsiteX47" fmla="*/ 318149 w 877807"/>
                    <a:gd name="connsiteY47" fmla="*/ 359835 h 1674190"/>
                    <a:gd name="connsiteX48" fmla="*/ 283382 w 877807"/>
                    <a:gd name="connsiteY48" fmla="*/ 379202 h 1674190"/>
                    <a:gd name="connsiteX49" fmla="*/ 694524 w 877807"/>
                    <a:gd name="connsiteY49" fmla="*/ 5413 h 1674190"/>
                    <a:gd name="connsiteX0" fmla="*/ 692471 w 875754"/>
                    <a:gd name="connsiteY0" fmla="*/ 5413 h 1673795"/>
                    <a:gd name="connsiteX1" fmla="*/ 465433 w 875754"/>
                    <a:gd name="connsiteY1" fmla="*/ 169858 h 1673795"/>
                    <a:gd name="connsiteX2" fmla="*/ 260648 w 875754"/>
                    <a:gd name="connsiteY2" fmla="*/ 343076 h 1673795"/>
                    <a:gd name="connsiteX3" fmla="*/ 259083 w 875754"/>
                    <a:gd name="connsiteY3" fmla="*/ 663659 h 1673795"/>
                    <a:gd name="connsiteX4" fmla="*/ 273963 w 875754"/>
                    <a:gd name="connsiteY4" fmla="*/ 1033433 h 1673795"/>
                    <a:gd name="connsiteX5" fmla="*/ 195633 w 875754"/>
                    <a:gd name="connsiteY5" fmla="*/ 1247791 h 1673795"/>
                    <a:gd name="connsiteX6" fmla="*/ 8372 w 875754"/>
                    <a:gd name="connsiteY6" fmla="*/ 1625071 h 1673795"/>
                    <a:gd name="connsiteX7" fmla="*/ 499315 w 875754"/>
                    <a:gd name="connsiteY7" fmla="*/ 1639905 h 1673795"/>
                    <a:gd name="connsiteX8" fmla="*/ 645186 w 875754"/>
                    <a:gd name="connsiteY8" fmla="*/ 1262102 h 1673795"/>
                    <a:gd name="connsiteX9" fmla="*/ 718529 w 875754"/>
                    <a:gd name="connsiteY9" fmla="*/ 1117071 h 1673795"/>
                    <a:gd name="connsiteX10" fmla="*/ 749486 w 875754"/>
                    <a:gd name="connsiteY10" fmla="*/ 1057539 h 1673795"/>
                    <a:gd name="connsiteX11" fmla="*/ 632804 w 875754"/>
                    <a:gd name="connsiteY11" fmla="*/ 1036109 h 1673795"/>
                    <a:gd name="connsiteX12" fmla="*/ 800033 w 875754"/>
                    <a:gd name="connsiteY12" fmla="*/ 690533 h 1673795"/>
                    <a:gd name="connsiteX13" fmla="*/ 809696 w 875754"/>
                    <a:gd name="connsiteY13" fmla="*/ 522690 h 1673795"/>
                    <a:gd name="connsiteX14" fmla="*/ 863784 w 875754"/>
                    <a:gd name="connsiteY14" fmla="*/ 309828 h 1673795"/>
                    <a:gd name="connsiteX15" fmla="*/ 875691 w 875754"/>
                    <a:gd name="connsiteY15" fmla="*/ 183622 h 1673795"/>
                    <a:gd name="connsiteX16" fmla="*/ 827860 w 875754"/>
                    <a:gd name="connsiteY16" fmla="*/ 262520 h 1673795"/>
                    <a:gd name="connsiteX17" fmla="*/ 728053 w 875754"/>
                    <a:gd name="connsiteY17" fmla="*/ 243154 h 1673795"/>
                    <a:gd name="connsiteX18" fmla="*/ 730435 w 875754"/>
                    <a:gd name="connsiteY18" fmla="*/ 131233 h 1673795"/>
                    <a:gd name="connsiteX19" fmla="*/ 675666 w 875754"/>
                    <a:gd name="connsiteY19" fmla="*/ 259822 h 1673795"/>
                    <a:gd name="connsiteX20" fmla="*/ 611370 w 875754"/>
                    <a:gd name="connsiteY20" fmla="*/ 466992 h 1673795"/>
                    <a:gd name="connsiteX21" fmla="*/ 451829 w 875754"/>
                    <a:gd name="connsiteY21" fmla="*/ 757502 h 1673795"/>
                    <a:gd name="connsiteX22" fmla="*/ 494689 w 875754"/>
                    <a:gd name="connsiteY22" fmla="*/ 695589 h 1673795"/>
                    <a:gd name="connsiteX23" fmla="*/ 482783 w 875754"/>
                    <a:gd name="connsiteY23" fmla="*/ 657490 h 1673795"/>
                    <a:gd name="connsiteX24" fmla="*/ 549458 w 875754"/>
                    <a:gd name="connsiteY24" fmla="*/ 614628 h 1673795"/>
                    <a:gd name="connsiteX25" fmla="*/ 489928 w 875754"/>
                    <a:gd name="connsiteY25" fmla="*/ 600341 h 1673795"/>
                    <a:gd name="connsiteX26" fmla="*/ 492309 w 875754"/>
                    <a:gd name="connsiteY26" fmla="*/ 569384 h 1673795"/>
                    <a:gd name="connsiteX27" fmla="*/ 551840 w 875754"/>
                    <a:gd name="connsiteY27" fmla="*/ 543191 h 1673795"/>
                    <a:gd name="connsiteX28" fmla="*/ 504215 w 875754"/>
                    <a:gd name="connsiteY28" fmla="*/ 533666 h 1673795"/>
                    <a:gd name="connsiteX29" fmla="*/ 573270 w 875754"/>
                    <a:gd name="connsiteY29" fmla="*/ 521759 h 1673795"/>
                    <a:gd name="connsiteX30" fmla="*/ 487547 w 875754"/>
                    <a:gd name="connsiteY30" fmla="*/ 433652 h 1673795"/>
                    <a:gd name="connsiteX31" fmla="*/ 416108 w 875754"/>
                    <a:gd name="connsiteY31" fmla="*/ 438417 h 1673795"/>
                    <a:gd name="connsiteX32" fmla="*/ 485166 w 875754"/>
                    <a:gd name="connsiteY32" fmla="*/ 416983 h 1673795"/>
                    <a:gd name="connsiteX33" fmla="*/ 582797 w 875754"/>
                    <a:gd name="connsiteY33" fmla="*/ 428889 h 1673795"/>
                    <a:gd name="connsiteX34" fmla="*/ 523266 w 875754"/>
                    <a:gd name="connsiteY34" fmla="*/ 400315 h 1673795"/>
                    <a:gd name="connsiteX35" fmla="*/ 599466 w 875754"/>
                    <a:gd name="connsiteY35" fmla="*/ 376503 h 1673795"/>
                    <a:gd name="connsiteX36" fmla="*/ 549458 w 875754"/>
                    <a:gd name="connsiteY36" fmla="*/ 347928 h 1673795"/>
                    <a:gd name="connsiteX37" fmla="*/ 620897 w 875754"/>
                    <a:gd name="connsiteY37" fmla="*/ 309827 h 1673795"/>
                    <a:gd name="connsiteX38" fmla="*/ 551841 w 875754"/>
                    <a:gd name="connsiteY38" fmla="*/ 295541 h 1673795"/>
                    <a:gd name="connsiteX39" fmla="*/ 616134 w 875754"/>
                    <a:gd name="connsiteY39" fmla="*/ 269347 h 1673795"/>
                    <a:gd name="connsiteX40" fmla="*/ 642329 w 875754"/>
                    <a:gd name="connsiteY40" fmla="*/ 240772 h 1673795"/>
                    <a:gd name="connsiteX41" fmla="*/ 599466 w 875754"/>
                    <a:gd name="connsiteY41" fmla="*/ 240772 h 1673795"/>
                    <a:gd name="connsiteX42" fmla="*/ 656616 w 875754"/>
                    <a:gd name="connsiteY42" fmla="*/ 209816 h 1673795"/>
                    <a:gd name="connsiteX43" fmla="*/ 694715 w 875754"/>
                    <a:gd name="connsiteY43" fmla="*/ 159809 h 1673795"/>
                    <a:gd name="connsiteX44" fmla="*/ 680427 w 875754"/>
                    <a:gd name="connsiteY44" fmla="*/ 114566 h 1673795"/>
                    <a:gd name="connsiteX45" fmla="*/ 709003 w 875754"/>
                    <a:gd name="connsiteY45" fmla="*/ 126473 h 1673795"/>
                    <a:gd name="connsiteX46" fmla="*/ 696823 w 875754"/>
                    <a:gd name="connsiteY46" fmla="*/ 25348 h 1673795"/>
                    <a:gd name="connsiteX47" fmla="*/ 316096 w 875754"/>
                    <a:gd name="connsiteY47" fmla="*/ 359835 h 1673795"/>
                    <a:gd name="connsiteX48" fmla="*/ 281329 w 875754"/>
                    <a:gd name="connsiteY48" fmla="*/ 379202 h 1673795"/>
                    <a:gd name="connsiteX49" fmla="*/ 692471 w 875754"/>
                    <a:gd name="connsiteY49" fmla="*/ 5413 h 1673795"/>
                    <a:gd name="connsiteX0" fmla="*/ 692471 w 875754"/>
                    <a:gd name="connsiteY0" fmla="*/ 5413 h 1673795"/>
                    <a:gd name="connsiteX1" fmla="*/ 465433 w 875754"/>
                    <a:gd name="connsiteY1" fmla="*/ 169858 h 1673795"/>
                    <a:gd name="connsiteX2" fmla="*/ 260648 w 875754"/>
                    <a:gd name="connsiteY2" fmla="*/ 343076 h 1673795"/>
                    <a:gd name="connsiteX3" fmla="*/ 275529 w 875754"/>
                    <a:gd name="connsiteY3" fmla="*/ 670238 h 1673795"/>
                    <a:gd name="connsiteX4" fmla="*/ 273963 w 875754"/>
                    <a:gd name="connsiteY4" fmla="*/ 1033433 h 1673795"/>
                    <a:gd name="connsiteX5" fmla="*/ 195633 w 875754"/>
                    <a:gd name="connsiteY5" fmla="*/ 1247791 h 1673795"/>
                    <a:gd name="connsiteX6" fmla="*/ 8372 w 875754"/>
                    <a:gd name="connsiteY6" fmla="*/ 1625071 h 1673795"/>
                    <a:gd name="connsiteX7" fmla="*/ 499315 w 875754"/>
                    <a:gd name="connsiteY7" fmla="*/ 1639905 h 1673795"/>
                    <a:gd name="connsiteX8" fmla="*/ 645186 w 875754"/>
                    <a:gd name="connsiteY8" fmla="*/ 1262102 h 1673795"/>
                    <a:gd name="connsiteX9" fmla="*/ 718529 w 875754"/>
                    <a:gd name="connsiteY9" fmla="*/ 1117071 h 1673795"/>
                    <a:gd name="connsiteX10" fmla="*/ 749486 w 875754"/>
                    <a:gd name="connsiteY10" fmla="*/ 1057539 h 1673795"/>
                    <a:gd name="connsiteX11" fmla="*/ 632804 w 875754"/>
                    <a:gd name="connsiteY11" fmla="*/ 1036109 h 1673795"/>
                    <a:gd name="connsiteX12" fmla="*/ 800033 w 875754"/>
                    <a:gd name="connsiteY12" fmla="*/ 690533 h 1673795"/>
                    <a:gd name="connsiteX13" fmla="*/ 809696 w 875754"/>
                    <a:gd name="connsiteY13" fmla="*/ 522690 h 1673795"/>
                    <a:gd name="connsiteX14" fmla="*/ 863784 w 875754"/>
                    <a:gd name="connsiteY14" fmla="*/ 309828 h 1673795"/>
                    <a:gd name="connsiteX15" fmla="*/ 875691 w 875754"/>
                    <a:gd name="connsiteY15" fmla="*/ 183622 h 1673795"/>
                    <a:gd name="connsiteX16" fmla="*/ 827860 w 875754"/>
                    <a:gd name="connsiteY16" fmla="*/ 262520 h 1673795"/>
                    <a:gd name="connsiteX17" fmla="*/ 728053 w 875754"/>
                    <a:gd name="connsiteY17" fmla="*/ 243154 h 1673795"/>
                    <a:gd name="connsiteX18" fmla="*/ 730435 w 875754"/>
                    <a:gd name="connsiteY18" fmla="*/ 131233 h 1673795"/>
                    <a:gd name="connsiteX19" fmla="*/ 675666 w 875754"/>
                    <a:gd name="connsiteY19" fmla="*/ 259822 h 1673795"/>
                    <a:gd name="connsiteX20" fmla="*/ 611370 w 875754"/>
                    <a:gd name="connsiteY20" fmla="*/ 466992 h 1673795"/>
                    <a:gd name="connsiteX21" fmla="*/ 451829 w 875754"/>
                    <a:gd name="connsiteY21" fmla="*/ 757502 h 1673795"/>
                    <a:gd name="connsiteX22" fmla="*/ 494689 w 875754"/>
                    <a:gd name="connsiteY22" fmla="*/ 695589 h 1673795"/>
                    <a:gd name="connsiteX23" fmla="*/ 482783 w 875754"/>
                    <a:gd name="connsiteY23" fmla="*/ 657490 h 1673795"/>
                    <a:gd name="connsiteX24" fmla="*/ 549458 w 875754"/>
                    <a:gd name="connsiteY24" fmla="*/ 614628 h 1673795"/>
                    <a:gd name="connsiteX25" fmla="*/ 489928 w 875754"/>
                    <a:gd name="connsiteY25" fmla="*/ 600341 h 1673795"/>
                    <a:gd name="connsiteX26" fmla="*/ 492309 w 875754"/>
                    <a:gd name="connsiteY26" fmla="*/ 569384 h 1673795"/>
                    <a:gd name="connsiteX27" fmla="*/ 551840 w 875754"/>
                    <a:gd name="connsiteY27" fmla="*/ 543191 h 1673795"/>
                    <a:gd name="connsiteX28" fmla="*/ 504215 w 875754"/>
                    <a:gd name="connsiteY28" fmla="*/ 533666 h 1673795"/>
                    <a:gd name="connsiteX29" fmla="*/ 573270 w 875754"/>
                    <a:gd name="connsiteY29" fmla="*/ 521759 h 1673795"/>
                    <a:gd name="connsiteX30" fmla="*/ 487547 w 875754"/>
                    <a:gd name="connsiteY30" fmla="*/ 433652 h 1673795"/>
                    <a:gd name="connsiteX31" fmla="*/ 416108 w 875754"/>
                    <a:gd name="connsiteY31" fmla="*/ 438417 h 1673795"/>
                    <a:gd name="connsiteX32" fmla="*/ 485166 w 875754"/>
                    <a:gd name="connsiteY32" fmla="*/ 416983 h 1673795"/>
                    <a:gd name="connsiteX33" fmla="*/ 582797 w 875754"/>
                    <a:gd name="connsiteY33" fmla="*/ 428889 h 1673795"/>
                    <a:gd name="connsiteX34" fmla="*/ 523266 w 875754"/>
                    <a:gd name="connsiteY34" fmla="*/ 400315 h 1673795"/>
                    <a:gd name="connsiteX35" fmla="*/ 599466 w 875754"/>
                    <a:gd name="connsiteY35" fmla="*/ 376503 h 1673795"/>
                    <a:gd name="connsiteX36" fmla="*/ 549458 w 875754"/>
                    <a:gd name="connsiteY36" fmla="*/ 347928 h 1673795"/>
                    <a:gd name="connsiteX37" fmla="*/ 620897 w 875754"/>
                    <a:gd name="connsiteY37" fmla="*/ 309827 h 1673795"/>
                    <a:gd name="connsiteX38" fmla="*/ 551841 w 875754"/>
                    <a:gd name="connsiteY38" fmla="*/ 295541 h 1673795"/>
                    <a:gd name="connsiteX39" fmla="*/ 616134 w 875754"/>
                    <a:gd name="connsiteY39" fmla="*/ 269347 h 1673795"/>
                    <a:gd name="connsiteX40" fmla="*/ 642329 w 875754"/>
                    <a:gd name="connsiteY40" fmla="*/ 240772 h 1673795"/>
                    <a:gd name="connsiteX41" fmla="*/ 599466 w 875754"/>
                    <a:gd name="connsiteY41" fmla="*/ 240772 h 1673795"/>
                    <a:gd name="connsiteX42" fmla="*/ 656616 w 875754"/>
                    <a:gd name="connsiteY42" fmla="*/ 209816 h 1673795"/>
                    <a:gd name="connsiteX43" fmla="*/ 694715 w 875754"/>
                    <a:gd name="connsiteY43" fmla="*/ 159809 h 1673795"/>
                    <a:gd name="connsiteX44" fmla="*/ 680427 w 875754"/>
                    <a:gd name="connsiteY44" fmla="*/ 114566 h 1673795"/>
                    <a:gd name="connsiteX45" fmla="*/ 709003 w 875754"/>
                    <a:gd name="connsiteY45" fmla="*/ 126473 h 1673795"/>
                    <a:gd name="connsiteX46" fmla="*/ 696823 w 875754"/>
                    <a:gd name="connsiteY46" fmla="*/ 25348 h 1673795"/>
                    <a:gd name="connsiteX47" fmla="*/ 316096 w 875754"/>
                    <a:gd name="connsiteY47" fmla="*/ 359835 h 1673795"/>
                    <a:gd name="connsiteX48" fmla="*/ 281329 w 875754"/>
                    <a:gd name="connsiteY48" fmla="*/ 379202 h 1673795"/>
                    <a:gd name="connsiteX49" fmla="*/ 692471 w 875754"/>
                    <a:gd name="connsiteY49" fmla="*/ 5413 h 1673795"/>
                    <a:gd name="connsiteX0" fmla="*/ 692471 w 875754"/>
                    <a:gd name="connsiteY0" fmla="*/ 5429 h 1673811"/>
                    <a:gd name="connsiteX1" fmla="*/ 465433 w 875754"/>
                    <a:gd name="connsiteY1" fmla="*/ 169874 h 1673811"/>
                    <a:gd name="connsiteX2" fmla="*/ 270516 w 875754"/>
                    <a:gd name="connsiteY2" fmla="*/ 346381 h 1673811"/>
                    <a:gd name="connsiteX3" fmla="*/ 275529 w 875754"/>
                    <a:gd name="connsiteY3" fmla="*/ 670254 h 1673811"/>
                    <a:gd name="connsiteX4" fmla="*/ 273963 w 875754"/>
                    <a:gd name="connsiteY4" fmla="*/ 1033449 h 1673811"/>
                    <a:gd name="connsiteX5" fmla="*/ 195633 w 875754"/>
                    <a:gd name="connsiteY5" fmla="*/ 1247807 h 1673811"/>
                    <a:gd name="connsiteX6" fmla="*/ 8372 w 875754"/>
                    <a:gd name="connsiteY6" fmla="*/ 1625087 h 1673811"/>
                    <a:gd name="connsiteX7" fmla="*/ 499315 w 875754"/>
                    <a:gd name="connsiteY7" fmla="*/ 1639921 h 1673811"/>
                    <a:gd name="connsiteX8" fmla="*/ 645186 w 875754"/>
                    <a:gd name="connsiteY8" fmla="*/ 1262118 h 1673811"/>
                    <a:gd name="connsiteX9" fmla="*/ 718529 w 875754"/>
                    <a:gd name="connsiteY9" fmla="*/ 1117087 h 1673811"/>
                    <a:gd name="connsiteX10" fmla="*/ 749486 w 875754"/>
                    <a:gd name="connsiteY10" fmla="*/ 1057555 h 1673811"/>
                    <a:gd name="connsiteX11" fmla="*/ 632804 w 875754"/>
                    <a:gd name="connsiteY11" fmla="*/ 1036125 h 1673811"/>
                    <a:gd name="connsiteX12" fmla="*/ 800033 w 875754"/>
                    <a:gd name="connsiteY12" fmla="*/ 690549 h 1673811"/>
                    <a:gd name="connsiteX13" fmla="*/ 809696 w 875754"/>
                    <a:gd name="connsiteY13" fmla="*/ 522706 h 1673811"/>
                    <a:gd name="connsiteX14" fmla="*/ 863784 w 875754"/>
                    <a:gd name="connsiteY14" fmla="*/ 309844 h 1673811"/>
                    <a:gd name="connsiteX15" fmla="*/ 875691 w 875754"/>
                    <a:gd name="connsiteY15" fmla="*/ 183638 h 1673811"/>
                    <a:gd name="connsiteX16" fmla="*/ 827860 w 875754"/>
                    <a:gd name="connsiteY16" fmla="*/ 262536 h 1673811"/>
                    <a:gd name="connsiteX17" fmla="*/ 728053 w 875754"/>
                    <a:gd name="connsiteY17" fmla="*/ 243170 h 1673811"/>
                    <a:gd name="connsiteX18" fmla="*/ 730435 w 875754"/>
                    <a:gd name="connsiteY18" fmla="*/ 131249 h 1673811"/>
                    <a:gd name="connsiteX19" fmla="*/ 675666 w 875754"/>
                    <a:gd name="connsiteY19" fmla="*/ 259838 h 1673811"/>
                    <a:gd name="connsiteX20" fmla="*/ 611370 w 875754"/>
                    <a:gd name="connsiteY20" fmla="*/ 467008 h 1673811"/>
                    <a:gd name="connsiteX21" fmla="*/ 451829 w 875754"/>
                    <a:gd name="connsiteY21" fmla="*/ 757518 h 1673811"/>
                    <a:gd name="connsiteX22" fmla="*/ 494689 w 875754"/>
                    <a:gd name="connsiteY22" fmla="*/ 695605 h 1673811"/>
                    <a:gd name="connsiteX23" fmla="*/ 482783 w 875754"/>
                    <a:gd name="connsiteY23" fmla="*/ 657506 h 1673811"/>
                    <a:gd name="connsiteX24" fmla="*/ 549458 w 875754"/>
                    <a:gd name="connsiteY24" fmla="*/ 614644 h 1673811"/>
                    <a:gd name="connsiteX25" fmla="*/ 489928 w 875754"/>
                    <a:gd name="connsiteY25" fmla="*/ 600357 h 1673811"/>
                    <a:gd name="connsiteX26" fmla="*/ 492309 w 875754"/>
                    <a:gd name="connsiteY26" fmla="*/ 569400 h 1673811"/>
                    <a:gd name="connsiteX27" fmla="*/ 551840 w 875754"/>
                    <a:gd name="connsiteY27" fmla="*/ 543207 h 1673811"/>
                    <a:gd name="connsiteX28" fmla="*/ 504215 w 875754"/>
                    <a:gd name="connsiteY28" fmla="*/ 533682 h 1673811"/>
                    <a:gd name="connsiteX29" fmla="*/ 573270 w 875754"/>
                    <a:gd name="connsiteY29" fmla="*/ 521775 h 1673811"/>
                    <a:gd name="connsiteX30" fmla="*/ 487547 w 875754"/>
                    <a:gd name="connsiteY30" fmla="*/ 433668 h 1673811"/>
                    <a:gd name="connsiteX31" fmla="*/ 416108 w 875754"/>
                    <a:gd name="connsiteY31" fmla="*/ 438433 h 1673811"/>
                    <a:gd name="connsiteX32" fmla="*/ 485166 w 875754"/>
                    <a:gd name="connsiteY32" fmla="*/ 416999 h 1673811"/>
                    <a:gd name="connsiteX33" fmla="*/ 582797 w 875754"/>
                    <a:gd name="connsiteY33" fmla="*/ 428905 h 1673811"/>
                    <a:gd name="connsiteX34" fmla="*/ 523266 w 875754"/>
                    <a:gd name="connsiteY34" fmla="*/ 400331 h 1673811"/>
                    <a:gd name="connsiteX35" fmla="*/ 599466 w 875754"/>
                    <a:gd name="connsiteY35" fmla="*/ 376519 h 1673811"/>
                    <a:gd name="connsiteX36" fmla="*/ 549458 w 875754"/>
                    <a:gd name="connsiteY36" fmla="*/ 347944 h 1673811"/>
                    <a:gd name="connsiteX37" fmla="*/ 620897 w 875754"/>
                    <a:gd name="connsiteY37" fmla="*/ 309843 h 1673811"/>
                    <a:gd name="connsiteX38" fmla="*/ 551841 w 875754"/>
                    <a:gd name="connsiteY38" fmla="*/ 295557 h 1673811"/>
                    <a:gd name="connsiteX39" fmla="*/ 616134 w 875754"/>
                    <a:gd name="connsiteY39" fmla="*/ 269363 h 1673811"/>
                    <a:gd name="connsiteX40" fmla="*/ 642329 w 875754"/>
                    <a:gd name="connsiteY40" fmla="*/ 240788 h 1673811"/>
                    <a:gd name="connsiteX41" fmla="*/ 599466 w 875754"/>
                    <a:gd name="connsiteY41" fmla="*/ 240788 h 1673811"/>
                    <a:gd name="connsiteX42" fmla="*/ 656616 w 875754"/>
                    <a:gd name="connsiteY42" fmla="*/ 209832 h 1673811"/>
                    <a:gd name="connsiteX43" fmla="*/ 694715 w 875754"/>
                    <a:gd name="connsiteY43" fmla="*/ 159825 h 1673811"/>
                    <a:gd name="connsiteX44" fmla="*/ 680427 w 875754"/>
                    <a:gd name="connsiteY44" fmla="*/ 114582 h 1673811"/>
                    <a:gd name="connsiteX45" fmla="*/ 709003 w 875754"/>
                    <a:gd name="connsiteY45" fmla="*/ 126489 h 1673811"/>
                    <a:gd name="connsiteX46" fmla="*/ 696823 w 875754"/>
                    <a:gd name="connsiteY46" fmla="*/ 25364 h 1673811"/>
                    <a:gd name="connsiteX47" fmla="*/ 316096 w 875754"/>
                    <a:gd name="connsiteY47" fmla="*/ 359851 h 1673811"/>
                    <a:gd name="connsiteX48" fmla="*/ 281329 w 875754"/>
                    <a:gd name="connsiteY48" fmla="*/ 379218 h 1673811"/>
                    <a:gd name="connsiteX49" fmla="*/ 692471 w 875754"/>
                    <a:gd name="connsiteY49" fmla="*/ 5429 h 1673811"/>
                    <a:gd name="connsiteX0" fmla="*/ 692471 w 875754"/>
                    <a:gd name="connsiteY0" fmla="*/ 5429 h 1673811"/>
                    <a:gd name="connsiteX1" fmla="*/ 465433 w 875754"/>
                    <a:gd name="connsiteY1" fmla="*/ 169874 h 1673811"/>
                    <a:gd name="connsiteX2" fmla="*/ 270516 w 875754"/>
                    <a:gd name="connsiteY2" fmla="*/ 346381 h 1673811"/>
                    <a:gd name="connsiteX3" fmla="*/ 275529 w 875754"/>
                    <a:gd name="connsiteY3" fmla="*/ 670254 h 1673811"/>
                    <a:gd name="connsiteX4" fmla="*/ 273963 w 875754"/>
                    <a:gd name="connsiteY4" fmla="*/ 1033449 h 1673811"/>
                    <a:gd name="connsiteX5" fmla="*/ 195633 w 875754"/>
                    <a:gd name="connsiteY5" fmla="*/ 1247807 h 1673811"/>
                    <a:gd name="connsiteX6" fmla="*/ 8372 w 875754"/>
                    <a:gd name="connsiteY6" fmla="*/ 1625087 h 1673811"/>
                    <a:gd name="connsiteX7" fmla="*/ 499315 w 875754"/>
                    <a:gd name="connsiteY7" fmla="*/ 1639921 h 1673811"/>
                    <a:gd name="connsiteX8" fmla="*/ 628740 w 875754"/>
                    <a:gd name="connsiteY8" fmla="*/ 1262118 h 1673811"/>
                    <a:gd name="connsiteX9" fmla="*/ 718529 w 875754"/>
                    <a:gd name="connsiteY9" fmla="*/ 1117087 h 1673811"/>
                    <a:gd name="connsiteX10" fmla="*/ 749486 w 875754"/>
                    <a:gd name="connsiteY10" fmla="*/ 1057555 h 1673811"/>
                    <a:gd name="connsiteX11" fmla="*/ 632804 w 875754"/>
                    <a:gd name="connsiteY11" fmla="*/ 1036125 h 1673811"/>
                    <a:gd name="connsiteX12" fmla="*/ 800033 w 875754"/>
                    <a:gd name="connsiteY12" fmla="*/ 690549 h 1673811"/>
                    <a:gd name="connsiteX13" fmla="*/ 809696 w 875754"/>
                    <a:gd name="connsiteY13" fmla="*/ 522706 h 1673811"/>
                    <a:gd name="connsiteX14" fmla="*/ 863784 w 875754"/>
                    <a:gd name="connsiteY14" fmla="*/ 309844 h 1673811"/>
                    <a:gd name="connsiteX15" fmla="*/ 875691 w 875754"/>
                    <a:gd name="connsiteY15" fmla="*/ 183638 h 1673811"/>
                    <a:gd name="connsiteX16" fmla="*/ 827860 w 875754"/>
                    <a:gd name="connsiteY16" fmla="*/ 262536 h 1673811"/>
                    <a:gd name="connsiteX17" fmla="*/ 728053 w 875754"/>
                    <a:gd name="connsiteY17" fmla="*/ 243170 h 1673811"/>
                    <a:gd name="connsiteX18" fmla="*/ 730435 w 875754"/>
                    <a:gd name="connsiteY18" fmla="*/ 131249 h 1673811"/>
                    <a:gd name="connsiteX19" fmla="*/ 675666 w 875754"/>
                    <a:gd name="connsiteY19" fmla="*/ 259838 h 1673811"/>
                    <a:gd name="connsiteX20" fmla="*/ 611370 w 875754"/>
                    <a:gd name="connsiteY20" fmla="*/ 467008 h 1673811"/>
                    <a:gd name="connsiteX21" fmla="*/ 451829 w 875754"/>
                    <a:gd name="connsiteY21" fmla="*/ 757518 h 1673811"/>
                    <a:gd name="connsiteX22" fmla="*/ 494689 w 875754"/>
                    <a:gd name="connsiteY22" fmla="*/ 695605 h 1673811"/>
                    <a:gd name="connsiteX23" fmla="*/ 482783 w 875754"/>
                    <a:gd name="connsiteY23" fmla="*/ 657506 h 1673811"/>
                    <a:gd name="connsiteX24" fmla="*/ 549458 w 875754"/>
                    <a:gd name="connsiteY24" fmla="*/ 614644 h 1673811"/>
                    <a:gd name="connsiteX25" fmla="*/ 489928 w 875754"/>
                    <a:gd name="connsiteY25" fmla="*/ 600357 h 1673811"/>
                    <a:gd name="connsiteX26" fmla="*/ 492309 w 875754"/>
                    <a:gd name="connsiteY26" fmla="*/ 569400 h 1673811"/>
                    <a:gd name="connsiteX27" fmla="*/ 551840 w 875754"/>
                    <a:gd name="connsiteY27" fmla="*/ 543207 h 1673811"/>
                    <a:gd name="connsiteX28" fmla="*/ 504215 w 875754"/>
                    <a:gd name="connsiteY28" fmla="*/ 533682 h 1673811"/>
                    <a:gd name="connsiteX29" fmla="*/ 573270 w 875754"/>
                    <a:gd name="connsiteY29" fmla="*/ 521775 h 1673811"/>
                    <a:gd name="connsiteX30" fmla="*/ 487547 w 875754"/>
                    <a:gd name="connsiteY30" fmla="*/ 433668 h 1673811"/>
                    <a:gd name="connsiteX31" fmla="*/ 416108 w 875754"/>
                    <a:gd name="connsiteY31" fmla="*/ 438433 h 1673811"/>
                    <a:gd name="connsiteX32" fmla="*/ 485166 w 875754"/>
                    <a:gd name="connsiteY32" fmla="*/ 416999 h 1673811"/>
                    <a:gd name="connsiteX33" fmla="*/ 582797 w 875754"/>
                    <a:gd name="connsiteY33" fmla="*/ 428905 h 1673811"/>
                    <a:gd name="connsiteX34" fmla="*/ 523266 w 875754"/>
                    <a:gd name="connsiteY34" fmla="*/ 400331 h 1673811"/>
                    <a:gd name="connsiteX35" fmla="*/ 599466 w 875754"/>
                    <a:gd name="connsiteY35" fmla="*/ 376519 h 1673811"/>
                    <a:gd name="connsiteX36" fmla="*/ 549458 w 875754"/>
                    <a:gd name="connsiteY36" fmla="*/ 347944 h 1673811"/>
                    <a:gd name="connsiteX37" fmla="*/ 620897 w 875754"/>
                    <a:gd name="connsiteY37" fmla="*/ 309843 h 1673811"/>
                    <a:gd name="connsiteX38" fmla="*/ 551841 w 875754"/>
                    <a:gd name="connsiteY38" fmla="*/ 295557 h 1673811"/>
                    <a:gd name="connsiteX39" fmla="*/ 616134 w 875754"/>
                    <a:gd name="connsiteY39" fmla="*/ 269363 h 1673811"/>
                    <a:gd name="connsiteX40" fmla="*/ 642329 w 875754"/>
                    <a:gd name="connsiteY40" fmla="*/ 240788 h 1673811"/>
                    <a:gd name="connsiteX41" fmla="*/ 599466 w 875754"/>
                    <a:gd name="connsiteY41" fmla="*/ 240788 h 1673811"/>
                    <a:gd name="connsiteX42" fmla="*/ 656616 w 875754"/>
                    <a:gd name="connsiteY42" fmla="*/ 209832 h 1673811"/>
                    <a:gd name="connsiteX43" fmla="*/ 694715 w 875754"/>
                    <a:gd name="connsiteY43" fmla="*/ 159825 h 1673811"/>
                    <a:gd name="connsiteX44" fmla="*/ 680427 w 875754"/>
                    <a:gd name="connsiteY44" fmla="*/ 114582 h 1673811"/>
                    <a:gd name="connsiteX45" fmla="*/ 709003 w 875754"/>
                    <a:gd name="connsiteY45" fmla="*/ 126489 h 1673811"/>
                    <a:gd name="connsiteX46" fmla="*/ 696823 w 875754"/>
                    <a:gd name="connsiteY46" fmla="*/ 25364 h 1673811"/>
                    <a:gd name="connsiteX47" fmla="*/ 316096 w 875754"/>
                    <a:gd name="connsiteY47" fmla="*/ 359851 h 1673811"/>
                    <a:gd name="connsiteX48" fmla="*/ 281329 w 875754"/>
                    <a:gd name="connsiteY48" fmla="*/ 379218 h 1673811"/>
                    <a:gd name="connsiteX49" fmla="*/ 692471 w 875754"/>
                    <a:gd name="connsiteY49" fmla="*/ 5429 h 1673811"/>
                    <a:gd name="connsiteX0" fmla="*/ 692471 w 875754"/>
                    <a:gd name="connsiteY0" fmla="*/ 5429 h 1673811"/>
                    <a:gd name="connsiteX1" fmla="*/ 465433 w 875754"/>
                    <a:gd name="connsiteY1" fmla="*/ 169874 h 1673811"/>
                    <a:gd name="connsiteX2" fmla="*/ 270516 w 875754"/>
                    <a:gd name="connsiteY2" fmla="*/ 346381 h 1673811"/>
                    <a:gd name="connsiteX3" fmla="*/ 275529 w 875754"/>
                    <a:gd name="connsiteY3" fmla="*/ 670254 h 1673811"/>
                    <a:gd name="connsiteX4" fmla="*/ 273963 w 875754"/>
                    <a:gd name="connsiteY4" fmla="*/ 1033449 h 1673811"/>
                    <a:gd name="connsiteX5" fmla="*/ 195633 w 875754"/>
                    <a:gd name="connsiteY5" fmla="*/ 1247807 h 1673811"/>
                    <a:gd name="connsiteX6" fmla="*/ 8372 w 875754"/>
                    <a:gd name="connsiteY6" fmla="*/ 1625087 h 1673811"/>
                    <a:gd name="connsiteX7" fmla="*/ 499315 w 875754"/>
                    <a:gd name="connsiteY7" fmla="*/ 1639921 h 1673811"/>
                    <a:gd name="connsiteX8" fmla="*/ 628740 w 875754"/>
                    <a:gd name="connsiteY8" fmla="*/ 1262118 h 1673811"/>
                    <a:gd name="connsiteX9" fmla="*/ 718529 w 875754"/>
                    <a:gd name="connsiteY9" fmla="*/ 1117087 h 1673811"/>
                    <a:gd name="connsiteX10" fmla="*/ 749486 w 875754"/>
                    <a:gd name="connsiteY10" fmla="*/ 1057555 h 1673811"/>
                    <a:gd name="connsiteX11" fmla="*/ 632804 w 875754"/>
                    <a:gd name="connsiteY11" fmla="*/ 1036125 h 1673811"/>
                    <a:gd name="connsiteX12" fmla="*/ 800033 w 875754"/>
                    <a:gd name="connsiteY12" fmla="*/ 690549 h 1673811"/>
                    <a:gd name="connsiteX13" fmla="*/ 809696 w 875754"/>
                    <a:gd name="connsiteY13" fmla="*/ 522706 h 1673811"/>
                    <a:gd name="connsiteX14" fmla="*/ 863784 w 875754"/>
                    <a:gd name="connsiteY14" fmla="*/ 309844 h 1673811"/>
                    <a:gd name="connsiteX15" fmla="*/ 875691 w 875754"/>
                    <a:gd name="connsiteY15" fmla="*/ 183638 h 1673811"/>
                    <a:gd name="connsiteX16" fmla="*/ 827860 w 875754"/>
                    <a:gd name="connsiteY16" fmla="*/ 262536 h 1673811"/>
                    <a:gd name="connsiteX17" fmla="*/ 728053 w 875754"/>
                    <a:gd name="connsiteY17" fmla="*/ 243170 h 1673811"/>
                    <a:gd name="connsiteX18" fmla="*/ 730435 w 875754"/>
                    <a:gd name="connsiteY18" fmla="*/ 131249 h 1673811"/>
                    <a:gd name="connsiteX19" fmla="*/ 675666 w 875754"/>
                    <a:gd name="connsiteY19" fmla="*/ 259838 h 1673811"/>
                    <a:gd name="connsiteX20" fmla="*/ 611370 w 875754"/>
                    <a:gd name="connsiteY20" fmla="*/ 467008 h 1673811"/>
                    <a:gd name="connsiteX21" fmla="*/ 451829 w 875754"/>
                    <a:gd name="connsiteY21" fmla="*/ 757518 h 1673811"/>
                    <a:gd name="connsiteX22" fmla="*/ 494689 w 875754"/>
                    <a:gd name="connsiteY22" fmla="*/ 695605 h 1673811"/>
                    <a:gd name="connsiteX23" fmla="*/ 482783 w 875754"/>
                    <a:gd name="connsiteY23" fmla="*/ 657506 h 1673811"/>
                    <a:gd name="connsiteX24" fmla="*/ 549458 w 875754"/>
                    <a:gd name="connsiteY24" fmla="*/ 614644 h 1673811"/>
                    <a:gd name="connsiteX25" fmla="*/ 489928 w 875754"/>
                    <a:gd name="connsiteY25" fmla="*/ 600357 h 1673811"/>
                    <a:gd name="connsiteX26" fmla="*/ 492309 w 875754"/>
                    <a:gd name="connsiteY26" fmla="*/ 569400 h 1673811"/>
                    <a:gd name="connsiteX27" fmla="*/ 551840 w 875754"/>
                    <a:gd name="connsiteY27" fmla="*/ 543207 h 1673811"/>
                    <a:gd name="connsiteX28" fmla="*/ 504215 w 875754"/>
                    <a:gd name="connsiteY28" fmla="*/ 533682 h 1673811"/>
                    <a:gd name="connsiteX29" fmla="*/ 573270 w 875754"/>
                    <a:gd name="connsiteY29" fmla="*/ 521775 h 1673811"/>
                    <a:gd name="connsiteX30" fmla="*/ 487547 w 875754"/>
                    <a:gd name="connsiteY30" fmla="*/ 433668 h 1673811"/>
                    <a:gd name="connsiteX31" fmla="*/ 416108 w 875754"/>
                    <a:gd name="connsiteY31" fmla="*/ 438433 h 1673811"/>
                    <a:gd name="connsiteX32" fmla="*/ 485166 w 875754"/>
                    <a:gd name="connsiteY32" fmla="*/ 416999 h 1673811"/>
                    <a:gd name="connsiteX33" fmla="*/ 582797 w 875754"/>
                    <a:gd name="connsiteY33" fmla="*/ 428905 h 1673811"/>
                    <a:gd name="connsiteX34" fmla="*/ 523266 w 875754"/>
                    <a:gd name="connsiteY34" fmla="*/ 400331 h 1673811"/>
                    <a:gd name="connsiteX35" fmla="*/ 599466 w 875754"/>
                    <a:gd name="connsiteY35" fmla="*/ 376519 h 1673811"/>
                    <a:gd name="connsiteX36" fmla="*/ 549458 w 875754"/>
                    <a:gd name="connsiteY36" fmla="*/ 347944 h 1673811"/>
                    <a:gd name="connsiteX37" fmla="*/ 620897 w 875754"/>
                    <a:gd name="connsiteY37" fmla="*/ 309843 h 1673811"/>
                    <a:gd name="connsiteX38" fmla="*/ 551841 w 875754"/>
                    <a:gd name="connsiteY38" fmla="*/ 295557 h 1673811"/>
                    <a:gd name="connsiteX39" fmla="*/ 616134 w 875754"/>
                    <a:gd name="connsiteY39" fmla="*/ 269363 h 1673811"/>
                    <a:gd name="connsiteX40" fmla="*/ 642329 w 875754"/>
                    <a:gd name="connsiteY40" fmla="*/ 240788 h 1673811"/>
                    <a:gd name="connsiteX41" fmla="*/ 599466 w 875754"/>
                    <a:gd name="connsiteY41" fmla="*/ 240788 h 1673811"/>
                    <a:gd name="connsiteX42" fmla="*/ 656616 w 875754"/>
                    <a:gd name="connsiteY42" fmla="*/ 209832 h 1673811"/>
                    <a:gd name="connsiteX43" fmla="*/ 694715 w 875754"/>
                    <a:gd name="connsiteY43" fmla="*/ 159825 h 1673811"/>
                    <a:gd name="connsiteX44" fmla="*/ 680427 w 875754"/>
                    <a:gd name="connsiteY44" fmla="*/ 114582 h 1673811"/>
                    <a:gd name="connsiteX45" fmla="*/ 709003 w 875754"/>
                    <a:gd name="connsiteY45" fmla="*/ 126489 h 1673811"/>
                    <a:gd name="connsiteX46" fmla="*/ 696823 w 875754"/>
                    <a:gd name="connsiteY46" fmla="*/ 25364 h 1673811"/>
                    <a:gd name="connsiteX47" fmla="*/ 316096 w 875754"/>
                    <a:gd name="connsiteY47" fmla="*/ 359851 h 1673811"/>
                    <a:gd name="connsiteX48" fmla="*/ 281329 w 875754"/>
                    <a:gd name="connsiteY48" fmla="*/ 379218 h 1673811"/>
                    <a:gd name="connsiteX49" fmla="*/ 692471 w 875754"/>
                    <a:gd name="connsiteY49" fmla="*/ 5429 h 1673811"/>
                    <a:gd name="connsiteX0" fmla="*/ 692471 w 875754"/>
                    <a:gd name="connsiteY0" fmla="*/ 4370 h 1672752"/>
                    <a:gd name="connsiteX1" fmla="*/ 465433 w 875754"/>
                    <a:gd name="connsiteY1" fmla="*/ 168815 h 1672752"/>
                    <a:gd name="connsiteX2" fmla="*/ 270516 w 875754"/>
                    <a:gd name="connsiteY2" fmla="*/ 345322 h 1672752"/>
                    <a:gd name="connsiteX3" fmla="*/ 275529 w 875754"/>
                    <a:gd name="connsiteY3" fmla="*/ 669195 h 1672752"/>
                    <a:gd name="connsiteX4" fmla="*/ 273963 w 875754"/>
                    <a:gd name="connsiteY4" fmla="*/ 1032390 h 1672752"/>
                    <a:gd name="connsiteX5" fmla="*/ 195633 w 875754"/>
                    <a:gd name="connsiteY5" fmla="*/ 1246748 h 1672752"/>
                    <a:gd name="connsiteX6" fmla="*/ 8372 w 875754"/>
                    <a:gd name="connsiteY6" fmla="*/ 1624028 h 1672752"/>
                    <a:gd name="connsiteX7" fmla="*/ 499315 w 875754"/>
                    <a:gd name="connsiteY7" fmla="*/ 1638862 h 1672752"/>
                    <a:gd name="connsiteX8" fmla="*/ 628740 w 875754"/>
                    <a:gd name="connsiteY8" fmla="*/ 1261059 h 1672752"/>
                    <a:gd name="connsiteX9" fmla="*/ 718529 w 875754"/>
                    <a:gd name="connsiteY9" fmla="*/ 1116028 h 1672752"/>
                    <a:gd name="connsiteX10" fmla="*/ 749486 w 875754"/>
                    <a:gd name="connsiteY10" fmla="*/ 1056496 h 1672752"/>
                    <a:gd name="connsiteX11" fmla="*/ 632804 w 875754"/>
                    <a:gd name="connsiteY11" fmla="*/ 1035066 h 1672752"/>
                    <a:gd name="connsiteX12" fmla="*/ 800033 w 875754"/>
                    <a:gd name="connsiteY12" fmla="*/ 689490 h 1672752"/>
                    <a:gd name="connsiteX13" fmla="*/ 809696 w 875754"/>
                    <a:gd name="connsiteY13" fmla="*/ 521647 h 1672752"/>
                    <a:gd name="connsiteX14" fmla="*/ 863784 w 875754"/>
                    <a:gd name="connsiteY14" fmla="*/ 308785 h 1672752"/>
                    <a:gd name="connsiteX15" fmla="*/ 875691 w 875754"/>
                    <a:gd name="connsiteY15" fmla="*/ 182579 h 1672752"/>
                    <a:gd name="connsiteX16" fmla="*/ 827860 w 875754"/>
                    <a:gd name="connsiteY16" fmla="*/ 261477 h 1672752"/>
                    <a:gd name="connsiteX17" fmla="*/ 728053 w 875754"/>
                    <a:gd name="connsiteY17" fmla="*/ 242111 h 1672752"/>
                    <a:gd name="connsiteX18" fmla="*/ 730435 w 875754"/>
                    <a:gd name="connsiteY18" fmla="*/ 130190 h 1672752"/>
                    <a:gd name="connsiteX19" fmla="*/ 675666 w 875754"/>
                    <a:gd name="connsiteY19" fmla="*/ 258779 h 1672752"/>
                    <a:gd name="connsiteX20" fmla="*/ 611370 w 875754"/>
                    <a:gd name="connsiteY20" fmla="*/ 465949 h 1672752"/>
                    <a:gd name="connsiteX21" fmla="*/ 451829 w 875754"/>
                    <a:gd name="connsiteY21" fmla="*/ 756459 h 1672752"/>
                    <a:gd name="connsiteX22" fmla="*/ 494689 w 875754"/>
                    <a:gd name="connsiteY22" fmla="*/ 694546 h 1672752"/>
                    <a:gd name="connsiteX23" fmla="*/ 482783 w 875754"/>
                    <a:gd name="connsiteY23" fmla="*/ 656447 h 1672752"/>
                    <a:gd name="connsiteX24" fmla="*/ 549458 w 875754"/>
                    <a:gd name="connsiteY24" fmla="*/ 613585 h 1672752"/>
                    <a:gd name="connsiteX25" fmla="*/ 489928 w 875754"/>
                    <a:gd name="connsiteY25" fmla="*/ 599298 h 1672752"/>
                    <a:gd name="connsiteX26" fmla="*/ 492309 w 875754"/>
                    <a:gd name="connsiteY26" fmla="*/ 568341 h 1672752"/>
                    <a:gd name="connsiteX27" fmla="*/ 551840 w 875754"/>
                    <a:gd name="connsiteY27" fmla="*/ 542148 h 1672752"/>
                    <a:gd name="connsiteX28" fmla="*/ 504215 w 875754"/>
                    <a:gd name="connsiteY28" fmla="*/ 532623 h 1672752"/>
                    <a:gd name="connsiteX29" fmla="*/ 573270 w 875754"/>
                    <a:gd name="connsiteY29" fmla="*/ 520716 h 1672752"/>
                    <a:gd name="connsiteX30" fmla="*/ 487547 w 875754"/>
                    <a:gd name="connsiteY30" fmla="*/ 432609 h 1672752"/>
                    <a:gd name="connsiteX31" fmla="*/ 416108 w 875754"/>
                    <a:gd name="connsiteY31" fmla="*/ 437374 h 1672752"/>
                    <a:gd name="connsiteX32" fmla="*/ 485166 w 875754"/>
                    <a:gd name="connsiteY32" fmla="*/ 415940 h 1672752"/>
                    <a:gd name="connsiteX33" fmla="*/ 582797 w 875754"/>
                    <a:gd name="connsiteY33" fmla="*/ 427846 h 1672752"/>
                    <a:gd name="connsiteX34" fmla="*/ 523266 w 875754"/>
                    <a:gd name="connsiteY34" fmla="*/ 399272 h 1672752"/>
                    <a:gd name="connsiteX35" fmla="*/ 599466 w 875754"/>
                    <a:gd name="connsiteY35" fmla="*/ 375460 h 1672752"/>
                    <a:gd name="connsiteX36" fmla="*/ 549458 w 875754"/>
                    <a:gd name="connsiteY36" fmla="*/ 346885 h 1672752"/>
                    <a:gd name="connsiteX37" fmla="*/ 620897 w 875754"/>
                    <a:gd name="connsiteY37" fmla="*/ 308784 h 1672752"/>
                    <a:gd name="connsiteX38" fmla="*/ 551841 w 875754"/>
                    <a:gd name="connsiteY38" fmla="*/ 294498 h 1672752"/>
                    <a:gd name="connsiteX39" fmla="*/ 616134 w 875754"/>
                    <a:gd name="connsiteY39" fmla="*/ 268304 h 1672752"/>
                    <a:gd name="connsiteX40" fmla="*/ 642329 w 875754"/>
                    <a:gd name="connsiteY40" fmla="*/ 239729 h 1672752"/>
                    <a:gd name="connsiteX41" fmla="*/ 599466 w 875754"/>
                    <a:gd name="connsiteY41" fmla="*/ 239729 h 1672752"/>
                    <a:gd name="connsiteX42" fmla="*/ 656616 w 875754"/>
                    <a:gd name="connsiteY42" fmla="*/ 208773 h 1672752"/>
                    <a:gd name="connsiteX43" fmla="*/ 694715 w 875754"/>
                    <a:gd name="connsiteY43" fmla="*/ 158766 h 1672752"/>
                    <a:gd name="connsiteX44" fmla="*/ 680427 w 875754"/>
                    <a:gd name="connsiteY44" fmla="*/ 113523 h 1672752"/>
                    <a:gd name="connsiteX45" fmla="*/ 709003 w 875754"/>
                    <a:gd name="connsiteY45" fmla="*/ 125430 h 1672752"/>
                    <a:gd name="connsiteX46" fmla="*/ 696823 w 875754"/>
                    <a:gd name="connsiteY46" fmla="*/ 24305 h 1672752"/>
                    <a:gd name="connsiteX47" fmla="*/ 316096 w 875754"/>
                    <a:gd name="connsiteY47" fmla="*/ 358792 h 1672752"/>
                    <a:gd name="connsiteX48" fmla="*/ 299691 w 875754"/>
                    <a:gd name="connsiteY48" fmla="*/ 352453 h 1672752"/>
                    <a:gd name="connsiteX49" fmla="*/ 692471 w 875754"/>
                    <a:gd name="connsiteY49" fmla="*/ 4370 h 1672752"/>
                    <a:gd name="connsiteX0" fmla="*/ 692471 w 875754"/>
                    <a:gd name="connsiteY0" fmla="*/ 5602 h 1673984"/>
                    <a:gd name="connsiteX1" fmla="*/ 463052 w 875754"/>
                    <a:gd name="connsiteY1" fmla="*/ 153379 h 1673984"/>
                    <a:gd name="connsiteX2" fmla="*/ 270516 w 875754"/>
                    <a:gd name="connsiteY2" fmla="*/ 346554 h 1673984"/>
                    <a:gd name="connsiteX3" fmla="*/ 275529 w 875754"/>
                    <a:gd name="connsiteY3" fmla="*/ 670427 h 1673984"/>
                    <a:gd name="connsiteX4" fmla="*/ 273963 w 875754"/>
                    <a:gd name="connsiteY4" fmla="*/ 1033622 h 1673984"/>
                    <a:gd name="connsiteX5" fmla="*/ 195633 w 875754"/>
                    <a:gd name="connsiteY5" fmla="*/ 1247980 h 1673984"/>
                    <a:gd name="connsiteX6" fmla="*/ 8372 w 875754"/>
                    <a:gd name="connsiteY6" fmla="*/ 1625260 h 1673984"/>
                    <a:gd name="connsiteX7" fmla="*/ 499315 w 875754"/>
                    <a:gd name="connsiteY7" fmla="*/ 1640094 h 1673984"/>
                    <a:gd name="connsiteX8" fmla="*/ 628740 w 875754"/>
                    <a:gd name="connsiteY8" fmla="*/ 1262291 h 1673984"/>
                    <a:gd name="connsiteX9" fmla="*/ 718529 w 875754"/>
                    <a:gd name="connsiteY9" fmla="*/ 1117260 h 1673984"/>
                    <a:gd name="connsiteX10" fmla="*/ 749486 w 875754"/>
                    <a:gd name="connsiteY10" fmla="*/ 1057728 h 1673984"/>
                    <a:gd name="connsiteX11" fmla="*/ 632804 w 875754"/>
                    <a:gd name="connsiteY11" fmla="*/ 1036298 h 1673984"/>
                    <a:gd name="connsiteX12" fmla="*/ 800033 w 875754"/>
                    <a:gd name="connsiteY12" fmla="*/ 690722 h 1673984"/>
                    <a:gd name="connsiteX13" fmla="*/ 809696 w 875754"/>
                    <a:gd name="connsiteY13" fmla="*/ 522879 h 1673984"/>
                    <a:gd name="connsiteX14" fmla="*/ 863784 w 875754"/>
                    <a:gd name="connsiteY14" fmla="*/ 310017 h 1673984"/>
                    <a:gd name="connsiteX15" fmla="*/ 875691 w 875754"/>
                    <a:gd name="connsiteY15" fmla="*/ 183811 h 1673984"/>
                    <a:gd name="connsiteX16" fmla="*/ 827860 w 875754"/>
                    <a:gd name="connsiteY16" fmla="*/ 262709 h 1673984"/>
                    <a:gd name="connsiteX17" fmla="*/ 728053 w 875754"/>
                    <a:gd name="connsiteY17" fmla="*/ 243343 h 1673984"/>
                    <a:gd name="connsiteX18" fmla="*/ 730435 w 875754"/>
                    <a:gd name="connsiteY18" fmla="*/ 131422 h 1673984"/>
                    <a:gd name="connsiteX19" fmla="*/ 675666 w 875754"/>
                    <a:gd name="connsiteY19" fmla="*/ 260011 h 1673984"/>
                    <a:gd name="connsiteX20" fmla="*/ 611370 w 875754"/>
                    <a:gd name="connsiteY20" fmla="*/ 467181 h 1673984"/>
                    <a:gd name="connsiteX21" fmla="*/ 451829 w 875754"/>
                    <a:gd name="connsiteY21" fmla="*/ 757691 h 1673984"/>
                    <a:gd name="connsiteX22" fmla="*/ 494689 w 875754"/>
                    <a:gd name="connsiteY22" fmla="*/ 695778 h 1673984"/>
                    <a:gd name="connsiteX23" fmla="*/ 482783 w 875754"/>
                    <a:gd name="connsiteY23" fmla="*/ 657679 h 1673984"/>
                    <a:gd name="connsiteX24" fmla="*/ 549458 w 875754"/>
                    <a:gd name="connsiteY24" fmla="*/ 614817 h 1673984"/>
                    <a:gd name="connsiteX25" fmla="*/ 489928 w 875754"/>
                    <a:gd name="connsiteY25" fmla="*/ 600530 h 1673984"/>
                    <a:gd name="connsiteX26" fmla="*/ 492309 w 875754"/>
                    <a:gd name="connsiteY26" fmla="*/ 569573 h 1673984"/>
                    <a:gd name="connsiteX27" fmla="*/ 551840 w 875754"/>
                    <a:gd name="connsiteY27" fmla="*/ 543380 h 1673984"/>
                    <a:gd name="connsiteX28" fmla="*/ 504215 w 875754"/>
                    <a:gd name="connsiteY28" fmla="*/ 533855 h 1673984"/>
                    <a:gd name="connsiteX29" fmla="*/ 573270 w 875754"/>
                    <a:gd name="connsiteY29" fmla="*/ 521948 h 1673984"/>
                    <a:gd name="connsiteX30" fmla="*/ 487547 w 875754"/>
                    <a:gd name="connsiteY30" fmla="*/ 433841 h 1673984"/>
                    <a:gd name="connsiteX31" fmla="*/ 416108 w 875754"/>
                    <a:gd name="connsiteY31" fmla="*/ 438606 h 1673984"/>
                    <a:gd name="connsiteX32" fmla="*/ 485166 w 875754"/>
                    <a:gd name="connsiteY32" fmla="*/ 417172 h 1673984"/>
                    <a:gd name="connsiteX33" fmla="*/ 582797 w 875754"/>
                    <a:gd name="connsiteY33" fmla="*/ 429078 h 1673984"/>
                    <a:gd name="connsiteX34" fmla="*/ 523266 w 875754"/>
                    <a:gd name="connsiteY34" fmla="*/ 400504 h 1673984"/>
                    <a:gd name="connsiteX35" fmla="*/ 599466 w 875754"/>
                    <a:gd name="connsiteY35" fmla="*/ 376692 h 1673984"/>
                    <a:gd name="connsiteX36" fmla="*/ 549458 w 875754"/>
                    <a:gd name="connsiteY36" fmla="*/ 348117 h 1673984"/>
                    <a:gd name="connsiteX37" fmla="*/ 620897 w 875754"/>
                    <a:gd name="connsiteY37" fmla="*/ 310016 h 1673984"/>
                    <a:gd name="connsiteX38" fmla="*/ 551841 w 875754"/>
                    <a:gd name="connsiteY38" fmla="*/ 295730 h 1673984"/>
                    <a:gd name="connsiteX39" fmla="*/ 616134 w 875754"/>
                    <a:gd name="connsiteY39" fmla="*/ 269536 h 1673984"/>
                    <a:gd name="connsiteX40" fmla="*/ 642329 w 875754"/>
                    <a:gd name="connsiteY40" fmla="*/ 240961 h 1673984"/>
                    <a:gd name="connsiteX41" fmla="*/ 599466 w 875754"/>
                    <a:gd name="connsiteY41" fmla="*/ 240961 h 1673984"/>
                    <a:gd name="connsiteX42" fmla="*/ 656616 w 875754"/>
                    <a:gd name="connsiteY42" fmla="*/ 210005 h 1673984"/>
                    <a:gd name="connsiteX43" fmla="*/ 694715 w 875754"/>
                    <a:gd name="connsiteY43" fmla="*/ 159998 h 1673984"/>
                    <a:gd name="connsiteX44" fmla="*/ 680427 w 875754"/>
                    <a:gd name="connsiteY44" fmla="*/ 114755 h 1673984"/>
                    <a:gd name="connsiteX45" fmla="*/ 709003 w 875754"/>
                    <a:gd name="connsiteY45" fmla="*/ 126662 h 1673984"/>
                    <a:gd name="connsiteX46" fmla="*/ 696823 w 875754"/>
                    <a:gd name="connsiteY46" fmla="*/ 25537 h 1673984"/>
                    <a:gd name="connsiteX47" fmla="*/ 316096 w 875754"/>
                    <a:gd name="connsiteY47" fmla="*/ 360024 h 1673984"/>
                    <a:gd name="connsiteX48" fmla="*/ 299691 w 875754"/>
                    <a:gd name="connsiteY48" fmla="*/ 353685 h 1673984"/>
                    <a:gd name="connsiteX49" fmla="*/ 692471 w 875754"/>
                    <a:gd name="connsiteY49" fmla="*/ 5602 h 1673984"/>
                    <a:gd name="connsiteX0" fmla="*/ 692471 w 875754"/>
                    <a:gd name="connsiteY0" fmla="*/ 5602 h 1673984"/>
                    <a:gd name="connsiteX1" fmla="*/ 463052 w 875754"/>
                    <a:gd name="connsiteY1" fmla="*/ 153379 h 1673984"/>
                    <a:gd name="connsiteX2" fmla="*/ 270516 w 875754"/>
                    <a:gd name="connsiteY2" fmla="*/ 346554 h 1673984"/>
                    <a:gd name="connsiteX3" fmla="*/ 275529 w 875754"/>
                    <a:gd name="connsiteY3" fmla="*/ 670427 h 1673984"/>
                    <a:gd name="connsiteX4" fmla="*/ 273963 w 875754"/>
                    <a:gd name="connsiteY4" fmla="*/ 1033622 h 1673984"/>
                    <a:gd name="connsiteX5" fmla="*/ 195633 w 875754"/>
                    <a:gd name="connsiteY5" fmla="*/ 1247980 h 1673984"/>
                    <a:gd name="connsiteX6" fmla="*/ 8372 w 875754"/>
                    <a:gd name="connsiteY6" fmla="*/ 1625260 h 1673984"/>
                    <a:gd name="connsiteX7" fmla="*/ 499315 w 875754"/>
                    <a:gd name="connsiteY7" fmla="*/ 1640094 h 1673984"/>
                    <a:gd name="connsiteX8" fmla="*/ 628740 w 875754"/>
                    <a:gd name="connsiteY8" fmla="*/ 1262291 h 1673984"/>
                    <a:gd name="connsiteX9" fmla="*/ 718529 w 875754"/>
                    <a:gd name="connsiteY9" fmla="*/ 1117260 h 1673984"/>
                    <a:gd name="connsiteX10" fmla="*/ 749486 w 875754"/>
                    <a:gd name="connsiteY10" fmla="*/ 1057728 h 1673984"/>
                    <a:gd name="connsiteX11" fmla="*/ 632804 w 875754"/>
                    <a:gd name="connsiteY11" fmla="*/ 1036298 h 1673984"/>
                    <a:gd name="connsiteX12" fmla="*/ 800033 w 875754"/>
                    <a:gd name="connsiteY12" fmla="*/ 690722 h 1673984"/>
                    <a:gd name="connsiteX13" fmla="*/ 809696 w 875754"/>
                    <a:gd name="connsiteY13" fmla="*/ 522879 h 1673984"/>
                    <a:gd name="connsiteX14" fmla="*/ 863784 w 875754"/>
                    <a:gd name="connsiteY14" fmla="*/ 310017 h 1673984"/>
                    <a:gd name="connsiteX15" fmla="*/ 875691 w 875754"/>
                    <a:gd name="connsiteY15" fmla="*/ 183811 h 1673984"/>
                    <a:gd name="connsiteX16" fmla="*/ 827860 w 875754"/>
                    <a:gd name="connsiteY16" fmla="*/ 262709 h 1673984"/>
                    <a:gd name="connsiteX17" fmla="*/ 728053 w 875754"/>
                    <a:gd name="connsiteY17" fmla="*/ 243343 h 1673984"/>
                    <a:gd name="connsiteX18" fmla="*/ 730435 w 875754"/>
                    <a:gd name="connsiteY18" fmla="*/ 131422 h 1673984"/>
                    <a:gd name="connsiteX19" fmla="*/ 675666 w 875754"/>
                    <a:gd name="connsiteY19" fmla="*/ 260011 h 1673984"/>
                    <a:gd name="connsiteX20" fmla="*/ 611370 w 875754"/>
                    <a:gd name="connsiteY20" fmla="*/ 467181 h 1673984"/>
                    <a:gd name="connsiteX21" fmla="*/ 451829 w 875754"/>
                    <a:gd name="connsiteY21" fmla="*/ 757691 h 1673984"/>
                    <a:gd name="connsiteX22" fmla="*/ 494689 w 875754"/>
                    <a:gd name="connsiteY22" fmla="*/ 695778 h 1673984"/>
                    <a:gd name="connsiteX23" fmla="*/ 482783 w 875754"/>
                    <a:gd name="connsiteY23" fmla="*/ 657679 h 1673984"/>
                    <a:gd name="connsiteX24" fmla="*/ 549458 w 875754"/>
                    <a:gd name="connsiteY24" fmla="*/ 614817 h 1673984"/>
                    <a:gd name="connsiteX25" fmla="*/ 489928 w 875754"/>
                    <a:gd name="connsiteY25" fmla="*/ 600530 h 1673984"/>
                    <a:gd name="connsiteX26" fmla="*/ 492309 w 875754"/>
                    <a:gd name="connsiteY26" fmla="*/ 569573 h 1673984"/>
                    <a:gd name="connsiteX27" fmla="*/ 551840 w 875754"/>
                    <a:gd name="connsiteY27" fmla="*/ 543380 h 1673984"/>
                    <a:gd name="connsiteX28" fmla="*/ 504215 w 875754"/>
                    <a:gd name="connsiteY28" fmla="*/ 533855 h 1673984"/>
                    <a:gd name="connsiteX29" fmla="*/ 573270 w 875754"/>
                    <a:gd name="connsiteY29" fmla="*/ 521948 h 1673984"/>
                    <a:gd name="connsiteX30" fmla="*/ 487547 w 875754"/>
                    <a:gd name="connsiteY30" fmla="*/ 433841 h 1673984"/>
                    <a:gd name="connsiteX31" fmla="*/ 416108 w 875754"/>
                    <a:gd name="connsiteY31" fmla="*/ 438606 h 1673984"/>
                    <a:gd name="connsiteX32" fmla="*/ 485166 w 875754"/>
                    <a:gd name="connsiteY32" fmla="*/ 417172 h 1673984"/>
                    <a:gd name="connsiteX33" fmla="*/ 582797 w 875754"/>
                    <a:gd name="connsiteY33" fmla="*/ 429078 h 1673984"/>
                    <a:gd name="connsiteX34" fmla="*/ 523266 w 875754"/>
                    <a:gd name="connsiteY34" fmla="*/ 400504 h 1673984"/>
                    <a:gd name="connsiteX35" fmla="*/ 599466 w 875754"/>
                    <a:gd name="connsiteY35" fmla="*/ 376692 h 1673984"/>
                    <a:gd name="connsiteX36" fmla="*/ 549458 w 875754"/>
                    <a:gd name="connsiteY36" fmla="*/ 348117 h 1673984"/>
                    <a:gd name="connsiteX37" fmla="*/ 620897 w 875754"/>
                    <a:gd name="connsiteY37" fmla="*/ 310016 h 1673984"/>
                    <a:gd name="connsiteX38" fmla="*/ 551841 w 875754"/>
                    <a:gd name="connsiteY38" fmla="*/ 295730 h 1673984"/>
                    <a:gd name="connsiteX39" fmla="*/ 616134 w 875754"/>
                    <a:gd name="connsiteY39" fmla="*/ 269536 h 1673984"/>
                    <a:gd name="connsiteX40" fmla="*/ 642329 w 875754"/>
                    <a:gd name="connsiteY40" fmla="*/ 240961 h 1673984"/>
                    <a:gd name="connsiteX41" fmla="*/ 599466 w 875754"/>
                    <a:gd name="connsiteY41" fmla="*/ 240961 h 1673984"/>
                    <a:gd name="connsiteX42" fmla="*/ 656616 w 875754"/>
                    <a:gd name="connsiteY42" fmla="*/ 210005 h 1673984"/>
                    <a:gd name="connsiteX43" fmla="*/ 694715 w 875754"/>
                    <a:gd name="connsiteY43" fmla="*/ 159998 h 1673984"/>
                    <a:gd name="connsiteX44" fmla="*/ 680427 w 875754"/>
                    <a:gd name="connsiteY44" fmla="*/ 114755 h 1673984"/>
                    <a:gd name="connsiteX45" fmla="*/ 709003 w 875754"/>
                    <a:gd name="connsiteY45" fmla="*/ 126662 h 1673984"/>
                    <a:gd name="connsiteX46" fmla="*/ 696823 w 875754"/>
                    <a:gd name="connsiteY46" fmla="*/ 25537 h 1673984"/>
                    <a:gd name="connsiteX47" fmla="*/ 316096 w 875754"/>
                    <a:gd name="connsiteY47" fmla="*/ 360024 h 1673984"/>
                    <a:gd name="connsiteX48" fmla="*/ 299691 w 875754"/>
                    <a:gd name="connsiteY48" fmla="*/ 353685 h 1673984"/>
                    <a:gd name="connsiteX49" fmla="*/ 692471 w 875754"/>
                    <a:gd name="connsiteY49" fmla="*/ 5602 h 1673984"/>
                    <a:gd name="connsiteX0" fmla="*/ 692471 w 875754"/>
                    <a:gd name="connsiteY0" fmla="*/ 4696 h 1673078"/>
                    <a:gd name="connsiteX1" fmla="*/ 465433 w 875754"/>
                    <a:gd name="connsiteY1" fmla="*/ 164379 h 1673078"/>
                    <a:gd name="connsiteX2" fmla="*/ 270516 w 875754"/>
                    <a:gd name="connsiteY2" fmla="*/ 345648 h 1673078"/>
                    <a:gd name="connsiteX3" fmla="*/ 275529 w 875754"/>
                    <a:gd name="connsiteY3" fmla="*/ 669521 h 1673078"/>
                    <a:gd name="connsiteX4" fmla="*/ 273963 w 875754"/>
                    <a:gd name="connsiteY4" fmla="*/ 1032716 h 1673078"/>
                    <a:gd name="connsiteX5" fmla="*/ 195633 w 875754"/>
                    <a:gd name="connsiteY5" fmla="*/ 1247074 h 1673078"/>
                    <a:gd name="connsiteX6" fmla="*/ 8372 w 875754"/>
                    <a:gd name="connsiteY6" fmla="*/ 1624354 h 1673078"/>
                    <a:gd name="connsiteX7" fmla="*/ 499315 w 875754"/>
                    <a:gd name="connsiteY7" fmla="*/ 1639188 h 1673078"/>
                    <a:gd name="connsiteX8" fmla="*/ 628740 w 875754"/>
                    <a:gd name="connsiteY8" fmla="*/ 1261385 h 1673078"/>
                    <a:gd name="connsiteX9" fmla="*/ 718529 w 875754"/>
                    <a:gd name="connsiteY9" fmla="*/ 1116354 h 1673078"/>
                    <a:gd name="connsiteX10" fmla="*/ 749486 w 875754"/>
                    <a:gd name="connsiteY10" fmla="*/ 1056822 h 1673078"/>
                    <a:gd name="connsiteX11" fmla="*/ 632804 w 875754"/>
                    <a:gd name="connsiteY11" fmla="*/ 1035392 h 1673078"/>
                    <a:gd name="connsiteX12" fmla="*/ 800033 w 875754"/>
                    <a:gd name="connsiteY12" fmla="*/ 689816 h 1673078"/>
                    <a:gd name="connsiteX13" fmla="*/ 809696 w 875754"/>
                    <a:gd name="connsiteY13" fmla="*/ 521973 h 1673078"/>
                    <a:gd name="connsiteX14" fmla="*/ 863784 w 875754"/>
                    <a:gd name="connsiteY14" fmla="*/ 309111 h 1673078"/>
                    <a:gd name="connsiteX15" fmla="*/ 875691 w 875754"/>
                    <a:gd name="connsiteY15" fmla="*/ 182905 h 1673078"/>
                    <a:gd name="connsiteX16" fmla="*/ 827860 w 875754"/>
                    <a:gd name="connsiteY16" fmla="*/ 261803 h 1673078"/>
                    <a:gd name="connsiteX17" fmla="*/ 728053 w 875754"/>
                    <a:gd name="connsiteY17" fmla="*/ 242437 h 1673078"/>
                    <a:gd name="connsiteX18" fmla="*/ 730435 w 875754"/>
                    <a:gd name="connsiteY18" fmla="*/ 130516 h 1673078"/>
                    <a:gd name="connsiteX19" fmla="*/ 675666 w 875754"/>
                    <a:gd name="connsiteY19" fmla="*/ 259105 h 1673078"/>
                    <a:gd name="connsiteX20" fmla="*/ 611370 w 875754"/>
                    <a:gd name="connsiteY20" fmla="*/ 466275 h 1673078"/>
                    <a:gd name="connsiteX21" fmla="*/ 451829 w 875754"/>
                    <a:gd name="connsiteY21" fmla="*/ 756785 h 1673078"/>
                    <a:gd name="connsiteX22" fmla="*/ 494689 w 875754"/>
                    <a:gd name="connsiteY22" fmla="*/ 694872 h 1673078"/>
                    <a:gd name="connsiteX23" fmla="*/ 482783 w 875754"/>
                    <a:gd name="connsiteY23" fmla="*/ 656773 h 1673078"/>
                    <a:gd name="connsiteX24" fmla="*/ 549458 w 875754"/>
                    <a:gd name="connsiteY24" fmla="*/ 613911 h 1673078"/>
                    <a:gd name="connsiteX25" fmla="*/ 489928 w 875754"/>
                    <a:gd name="connsiteY25" fmla="*/ 599624 h 1673078"/>
                    <a:gd name="connsiteX26" fmla="*/ 492309 w 875754"/>
                    <a:gd name="connsiteY26" fmla="*/ 568667 h 1673078"/>
                    <a:gd name="connsiteX27" fmla="*/ 551840 w 875754"/>
                    <a:gd name="connsiteY27" fmla="*/ 542474 h 1673078"/>
                    <a:gd name="connsiteX28" fmla="*/ 504215 w 875754"/>
                    <a:gd name="connsiteY28" fmla="*/ 532949 h 1673078"/>
                    <a:gd name="connsiteX29" fmla="*/ 573270 w 875754"/>
                    <a:gd name="connsiteY29" fmla="*/ 521042 h 1673078"/>
                    <a:gd name="connsiteX30" fmla="*/ 487547 w 875754"/>
                    <a:gd name="connsiteY30" fmla="*/ 432935 h 1673078"/>
                    <a:gd name="connsiteX31" fmla="*/ 416108 w 875754"/>
                    <a:gd name="connsiteY31" fmla="*/ 437700 h 1673078"/>
                    <a:gd name="connsiteX32" fmla="*/ 485166 w 875754"/>
                    <a:gd name="connsiteY32" fmla="*/ 416266 h 1673078"/>
                    <a:gd name="connsiteX33" fmla="*/ 582797 w 875754"/>
                    <a:gd name="connsiteY33" fmla="*/ 428172 h 1673078"/>
                    <a:gd name="connsiteX34" fmla="*/ 523266 w 875754"/>
                    <a:gd name="connsiteY34" fmla="*/ 399598 h 1673078"/>
                    <a:gd name="connsiteX35" fmla="*/ 599466 w 875754"/>
                    <a:gd name="connsiteY35" fmla="*/ 375786 h 1673078"/>
                    <a:gd name="connsiteX36" fmla="*/ 549458 w 875754"/>
                    <a:gd name="connsiteY36" fmla="*/ 347211 h 1673078"/>
                    <a:gd name="connsiteX37" fmla="*/ 620897 w 875754"/>
                    <a:gd name="connsiteY37" fmla="*/ 309110 h 1673078"/>
                    <a:gd name="connsiteX38" fmla="*/ 551841 w 875754"/>
                    <a:gd name="connsiteY38" fmla="*/ 294824 h 1673078"/>
                    <a:gd name="connsiteX39" fmla="*/ 616134 w 875754"/>
                    <a:gd name="connsiteY39" fmla="*/ 268630 h 1673078"/>
                    <a:gd name="connsiteX40" fmla="*/ 642329 w 875754"/>
                    <a:gd name="connsiteY40" fmla="*/ 240055 h 1673078"/>
                    <a:gd name="connsiteX41" fmla="*/ 599466 w 875754"/>
                    <a:gd name="connsiteY41" fmla="*/ 240055 h 1673078"/>
                    <a:gd name="connsiteX42" fmla="*/ 656616 w 875754"/>
                    <a:gd name="connsiteY42" fmla="*/ 209099 h 1673078"/>
                    <a:gd name="connsiteX43" fmla="*/ 694715 w 875754"/>
                    <a:gd name="connsiteY43" fmla="*/ 159092 h 1673078"/>
                    <a:gd name="connsiteX44" fmla="*/ 680427 w 875754"/>
                    <a:gd name="connsiteY44" fmla="*/ 113849 h 1673078"/>
                    <a:gd name="connsiteX45" fmla="*/ 709003 w 875754"/>
                    <a:gd name="connsiteY45" fmla="*/ 125756 h 1673078"/>
                    <a:gd name="connsiteX46" fmla="*/ 696823 w 875754"/>
                    <a:gd name="connsiteY46" fmla="*/ 24631 h 1673078"/>
                    <a:gd name="connsiteX47" fmla="*/ 316096 w 875754"/>
                    <a:gd name="connsiteY47" fmla="*/ 359118 h 1673078"/>
                    <a:gd name="connsiteX48" fmla="*/ 299691 w 875754"/>
                    <a:gd name="connsiteY48" fmla="*/ 352779 h 1673078"/>
                    <a:gd name="connsiteX49" fmla="*/ 692471 w 875754"/>
                    <a:gd name="connsiteY49" fmla="*/ 4696 h 1673078"/>
                    <a:gd name="connsiteX0" fmla="*/ 599603 w 875754"/>
                    <a:gd name="connsiteY0" fmla="*/ 55448 h 1650011"/>
                    <a:gd name="connsiteX1" fmla="*/ 465433 w 875754"/>
                    <a:gd name="connsiteY1" fmla="*/ 141312 h 1650011"/>
                    <a:gd name="connsiteX2" fmla="*/ 270516 w 875754"/>
                    <a:gd name="connsiteY2" fmla="*/ 322581 h 1650011"/>
                    <a:gd name="connsiteX3" fmla="*/ 275529 w 875754"/>
                    <a:gd name="connsiteY3" fmla="*/ 646454 h 1650011"/>
                    <a:gd name="connsiteX4" fmla="*/ 273963 w 875754"/>
                    <a:gd name="connsiteY4" fmla="*/ 1009649 h 1650011"/>
                    <a:gd name="connsiteX5" fmla="*/ 195633 w 875754"/>
                    <a:gd name="connsiteY5" fmla="*/ 1224007 h 1650011"/>
                    <a:gd name="connsiteX6" fmla="*/ 8372 w 875754"/>
                    <a:gd name="connsiteY6" fmla="*/ 1601287 h 1650011"/>
                    <a:gd name="connsiteX7" fmla="*/ 499315 w 875754"/>
                    <a:gd name="connsiteY7" fmla="*/ 1616121 h 1650011"/>
                    <a:gd name="connsiteX8" fmla="*/ 628740 w 875754"/>
                    <a:gd name="connsiteY8" fmla="*/ 1238318 h 1650011"/>
                    <a:gd name="connsiteX9" fmla="*/ 718529 w 875754"/>
                    <a:gd name="connsiteY9" fmla="*/ 1093287 h 1650011"/>
                    <a:gd name="connsiteX10" fmla="*/ 749486 w 875754"/>
                    <a:gd name="connsiteY10" fmla="*/ 1033755 h 1650011"/>
                    <a:gd name="connsiteX11" fmla="*/ 632804 w 875754"/>
                    <a:gd name="connsiteY11" fmla="*/ 1012325 h 1650011"/>
                    <a:gd name="connsiteX12" fmla="*/ 800033 w 875754"/>
                    <a:gd name="connsiteY12" fmla="*/ 666749 h 1650011"/>
                    <a:gd name="connsiteX13" fmla="*/ 809696 w 875754"/>
                    <a:gd name="connsiteY13" fmla="*/ 498906 h 1650011"/>
                    <a:gd name="connsiteX14" fmla="*/ 863784 w 875754"/>
                    <a:gd name="connsiteY14" fmla="*/ 286044 h 1650011"/>
                    <a:gd name="connsiteX15" fmla="*/ 875691 w 875754"/>
                    <a:gd name="connsiteY15" fmla="*/ 159838 h 1650011"/>
                    <a:gd name="connsiteX16" fmla="*/ 827860 w 875754"/>
                    <a:gd name="connsiteY16" fmla="*/ 238736 h 1650011"/>
                    <a:gd name="connsiteX17" fmla="*/ 728053 w 875754"/>
                    <a:gd name="connsiteY17" fmla="*/ 219370 h 1650011"/>
                    <a:gd name="connsiteX18" fmla="*/ 730435 w 875754"/>
                    <a:gd name="connsiteY18" fmla="*/ 107449 h 1650011"/>
                    <a:gd name="connsiteX19" fmla="*/ 675666 w 875754"/>
                    <a:gd name="connsiteY19" fmla="*/ 236038 h 1650011"/>
                    <a:gd name="connsiteX20" fmla="*/ 611370 w 875754"/>
                    <a:gd name="connsiteY20" fmla="*/ 443208 h 1650011"/>
                    <a:gd name="connsiteX21" fmla="*/ 451829 w 875754"/>
                    <a:gd name="connsiteY21" fmla="*/ 733718 h 1650011"/>
                    <a:gd name="connsiteX22" fmla="*/ 494689 w 875754"/>
                    <a:gd name="connsiteY22" fmla="*/ 671805 h 1650011"/>
                    <a:gd name="connsiteX23" fmla="*/ 482783 w 875754"/>
                    <a:gd name="connsiteY23" fmla="*/ 633706 h 1650011"/>
                    <a:gd name="connsiteX24" fmla="*/ 549458 w 875754"/>
                    <a:gd name="connsiteY24" fmla="*/ 590844 h 1650011"/>
                    <a:gd name="connsiteX25" fmla="*/ 489928 w 875754"/>
                    <a:gd name="connsiteY25" fmla="*/ 576557 h 1650011"/>
                    <a:gd name="connsiteX26" fmla="*/ 492309 w 875754"/>
                    <a:gd name="connsiteY26" fmla="*/ 545600 h 1650011"/>
                    <a:gd name="connsiteX27" fmla="*/ 551840 w 875754"/>
                    <a:gd name="connsiteY27" fmla="*/ 519407 h 1650011"/>
                    <a:gd name="connsiteX28" fmla="*/ 504215 w 875754"/>
                    <a:gd name="connsiteY28" fmla="*/ 509882 h 1650011"/>
                    <a:gd name="connsiteX29" fmla="*/ 573270 w 875754"/>
                    <a:gd name="connsiteY29" fmla="*/ 497975 h 1650011"/>
                    <a:gd name="connsiteX30" fmla="*/ 487547 w 875754"/>
                    <a:gd name="connsiteY30" fmla="*/ 409868 h 1650011"/>
                    <a:gd name="connsiteX31" fmla="*/ 416108 w 875754"/>
                    <a:gd name="connsiteY31" fmla="*/ 414633 h 1650011"/>
                    <a:gd name="connsiteX32" fmla="*/ 485166 w 875754"/>
                    <a:gd name="connsiteY32" fmla="*/ 393199 h 1650011"/>
                    <a:gd name="connsiteX33" fmla="*/ 582797 w 875754"/>
                    <a:gd name="connsiteY33" fmla="*/ 405105 h 1650011"/>
                    <a:gd name="connsiteX34" fmla="*/ 523266 w 875754"/>
                    <a:gd name="connsiteY34" fmla="*/ 376531 h 1650011"/>
                    <a:gd name="connsiteX35" fmla="*/ 599466 w 875754"/>
                    <a:gd name="connsiteY35" fmla="*/ 352719 h 1650011"/>
                    <a:gd name="connsiteX36" fmla="*/ 549458 w 875754"/>
                    <a:gd name="connsiteY36" fmla="*/ 324144 h 1650011"/>
                    <a:gd name="connsiteX37" fmla="*/ 620897 w 875754"/>
                    <a:gd name="connsiteY37" fmla="*/ 286043 h 1650011"/>
                    <a:gd name="connsiteX38" fmla="*/ 551841 w 875754"/>
                    <a:gd name="connsiteY38" fmla="*/ 271757 h 1650011"/>
                    <a:gd name="connsiteX39" fmla="*/ 616134 w 875754"/>
                    <a:gd name="connsiteY39" fmla="*/ 245563 h 1650011"/>
                    <a:gd name="connsiteX40" fmla="*/ 642329 w 875754"/>
                    <a:gd name="connsiteY40" fmla="*/ 216988 h 1650011"/>
                    <a:gd name="connsiteX41" fmla="*/ 599466 w 875754"/>
                    <a:gd name="connsiteY41" fmla="*/ 216988 h 1650011"/>
                    <a:gd name="connsiteX42" fmla="*/ 656616 w 875754"/>
                    <a:gd name="connsiteY42" fmla="*/ 186032 h 1650011"/>
                    <a:gd name="connsiteX43" fmla="*/ 694715 w 875754"/>
                    <a:gd name="connsiteY43" fmla="*/ 136025 h 1650011"/>
                    <a:gd name="connsiteX44" fmla="*/ 680427 w 875754"/>
                    <a:gd name="connsiteY44" fmla="*/ 90782 h 1650011"/>
                    <a:gd name="connsiteX45" fmla="*/ 709003 w 875754"/>
                    <a:gd name="connsiteY45" fmla="*/ 102689 h 1650011"/>
                    <a:gd name="connsiteX46" fmla="*/ 696823 w 875754"/>
                    <a:gd name="connsiteY46" fmla="*/ 1564 h 1650011"/>
                    <a:gd name="connsiteX47" fmla="*/ 316096 w 875754"/>
                    <a:gd name="connsiteY47" fmla="*/ 336051 h 1650011"/>
                    <a:gd name="connsiteX48" fmla="*/ 299691 w 875754"/>
                    <a:gd name="connsiteY48" fmla="*/ 329712 h 1650011"/>
                    <a:gd name="connsiteX49" fmla="*/ 599603 w 875754"/>
                    <a:gd name="connsiteY49" fmla="*/ 55448 h 1650011"/>
                    <a:gd name="connsiteX0" fmla="*/ 599603 w 875754"/>
                    <a:gd name="connsiteY0" fmla="*/ 55448 h 1650011"/>
                    <a:gd name="connsiteX1" fmla="*/ 465433 w 875754"/>
                    <a:gd name="connsiteY1" fmla="*/ 141312 h 1650011"/>
                    <a:gd name="connsiteX2" fmla="*/ 270516 w 875754"/>
                    <a:gd name="connsiteY2" fmla="*/ 322581 h 1650011"/>
                    <a:gd name="connsiteX3" fmla="*/ 275529 w 875754"/>
                    <a:gd name="connsiteY3" fmla="*/ 646454 h 1650011"/>
                    <a:gd name="connsiteX4" fmla="*/ 273963 w 875754"/>
                    <a:gd name="connsiteY4" fmla="*/ 1009649 h 1650011"/>
                    <a:gd name="connsiteX5" fmla="*/ 195633 w 875754"/>
                    <a:gd name="connsiteY5" fmla="*/ 1224007 h 1650011"/>
                    <a:gd name="connsiteX6" fmla="*/ 8372 w 875754"/>
                    <a:gd name="connsiteY6" fmla="*/ 1601287 h 1650011"/>
                    <a:gd name="connsiteX7" fmla="*/ 499315 w 875754"/>
                    <a:gd name="connsiteY7" fmla="*/ 1616121 h 1650011"/>
                    <a:gd name="connsiteX8" fmla="*/ 628740 w 875754"/>
                    <a:gd name="connsiteY8" fmla="*/ 1238318 h 1650011"/>
                    <a:gd name="connsiteX9" fmla="*/ 718529 w 875754"/>
                    <a:gd name="connsiteY9" fmla="*/ 1093287 h 1650011"/>
                    <a:gd name="connsiteX10" fmla="*/ 749486 w 875754"/>
                    <a:gd name="connsiteY10" fmla="*/ 1033755 h 1650011"/>
                    <a:gd name="connsiteX11" fmla="*/ 632804 w 875754"/>
                    <a:gd name="connsiteY11" fmla="*/ 1012325 h 1650011"/>
                    <a:gd name="connsiteX12" fmla="*/ 800033 w 875754"/>
                    <a:gd name="connsiteY12" fmla="*/ 666749 h 1650011"/>
                    <a:gd name="connsiteX13" fmla="*/ 809696 w 875754"/>
                    <a:gd name="connsiteY13" fmla="*/ 498906 h 1650011"/>
                    <a:gd name="connsiteX14" fmla="*/ 863784 w 875754"/>
                    <a:gd name="connsiteY14" fmla="*/ 286044 h 1650011"/>
                    <a:gd name="connsiteX15" fmla="*/ 875691 w 875754"/>
                    <a:gd name="connsiteY15" fmla="*/ 159838 h 1650011"/>
                    <a:gd name="connsiteX16" fmla="*/ 827860 w 875754"/>
                    <a:gd name="connsiteY16" fmla="*/ 238736 h 1650011"/>
                    <a:gd name="connsiteX17" fmla="*/ 728053 w 875754"/>
                    <a:gd name="connsiteY17" fmla="*/ 219370 h 1650011"/>
                    <a:gd name="connsiteX18" fmla="*/ 730435 w 875754"/>
                    <a:gd name="connsiteY18" fmla="*/ 107449 h 1650011"/>
                    <a:gd name="connsiteX19" fmla="*/ 675666 w 875754"/>
                    <a:gd name="connsiteY19" fmla="*/ 236038 h 1650011"/>
                    <a:gd name="connsiteX20" fmla="*/ 611370 w 875754"/>
                    <a:gd name="connsiteY20" fmla="*/ 443208 h 1650011"/>
                    <a:gd name="connsiteX21" fmla="*/ 451829 w 875754"/>
                    <a:gd name="connsiteY21" fmla="*/ 733718 h 1650011"/>
                    <a:gd name="connsiteX22" fmla="*/ 494689 w 875754"/>
                    <a:gd name="connsiteY22" fmla="*/ 671805 h 1650011"/>
                    <a:gd name="connsiteX23" fmla="*/ 482783 w 875754"/>
                    <a:gd name="connsiteY23" fmla="*/ 633706 h 1650011"/>
                    <a:gd name="connsiteX24" fmla="*/ 549458 w 875754"/>
                    <a:gd name="connsiteY24" fmla="*/ 590844 h 1650011"/>
                    <a:gd name="connsiteX25" fmla="*/ 489928 w 875754"/>
                    <a:gd name="connsiteY25" fmla="*/ 576557 h 1650011"/>
                    <a:gd name="connsiteX26" fmla="*/ 492309 w 875754"/>
                    <a:gd name="connsiteY26" fmla="*/ 545600 h 1650011"/>
                    <a:gd name="connsiteX27" fmla="*/ 551840 w 875754"/>
                    <a:gd name="connsiteY27" fmla="*/ 519407 h 1650011"/>
                    <a:gd name="connsiteX28" fmla="*/ 504215 w 875754"/>
                    <a:gd name="connsiteY28" fmla="*/ 509882 h 1650011"/>
                    <a:gd name="connsiteX29" fmla="*/ 573270 w 875754"/>
                    <a:gd name="connsiteY29" fmla="*/ 497975 h 1650011"/>
                    <a:gd name="connsiteX30" fmla="*/ 487547 w 875754"/>
                    <a:gd name="connsiteY30" fmla="*/ 409868 h 1650011"/>
                    <a:gd name="connsiteX31" fmla="*/ 416108 w 875754"/>
                    <a:gd name="connsiteY31" fmla="*/ 414633 h 1650011"/>
                    <a:gd name="connsiteX32" fmla="*/ 485166 w 875754"/>
                    <a:gd name="connsiteY32" fmla="*/ 393199 h 1650011"/>
                    <a:gd name="connsiteX33" fmla="*/ 582797 w 875754"/>
                    <a:gd name="connsiteY33" fmla="*/ 405105 h 1650011"/>
                    <a:gd name="connsiteX34" fmla="*/ 523266 w 875754"/>
                    <a:gd name="connsiteY34" fmla="*/ 376531 h 1650011"/>
                    <a:gd name="connsiteX35" fmla="*/ 599466 w 875754"/>
                    <a:gd name="connsiteY35" fmla="*/ 352719 h 1650011"/>
                    <a:gd name="connsiteX36" fmla="*/ 549458 w 875754"/>
                    <a:gd name="connsiteY36" fmla="*/ 324144 h 1650011"/>
                    <a:gd name="connsiteX37" fmla="*/ 620897 w 875754"/>
                    <a:gd name="connsiteY37" fmla="*/ 286043 h 1650011"/>
                    <a:gd name="connsiteX38" fmla="*/ 551841 w 875754"/>
                    <a:gd name="connsiteY38" fmla="*/ 271757 h 1650011"/>
                    <a:gd name="connsiteX39" fmla="*/ 616134 w 875754"/>
                    <a:gd name="connsiteY39" fmla="*/ 245563 h 1650011"/>
                    <a:gd name="connsiteX40" fmla="*/ 642329 w 875754"/>
                    <a:gd name="connsiteY40" fmla="*/ 216988 h 1650011"/>
                    <a:gd name="connsiteX41" fmla="*/ 599466 w 875754"/>
                    <a:gd name="connsiteY41" fmla="*/ 216988 h 1650011"/>
                    <a:gd name="connsiteX42" fmla="*/ 656616 w 875754"/>
                    <a:gd name="connsiteY42" fmla="*/ 186032 h 1650011"/>
                    <a:gd name="connsiteX43" fmla="*/ 694715 w 875754"/>
                    <a:gd name="connsiteY43" fmla="*/ 136025 h 1650011"/>
                    <a:gd name="connsiteX44" fmla="*/ 680427 w 875754"/>
                    <a:gd name="connsiteY44" fmla="*/ 90782 h 1650011"/>
                    <a:gd name="connsiteX45" fmla="*/ 709003 w 875754"/>
                    <a:gd name="connsiteY45" fmla="*/ 102689 h 1650011"/>
                    <a:gd name="connsiteX46" fmla="*/ 696823 w 875754"/>
                    <a:gd name="connsiteY46" fmla="*/ 1564 h 1650011"/>
                    <a:gd name="connsiteX47" fmla="*/ 316096 w 875754"/>
                    <a:gd name="connsiteY47" fmla="*/ 336051 h 1650011"/>
                    <a:gd name="connsiteX48" fmla="*/ 299691 w 875754"/>
                    <a:gd name="connsiteY48" fmla="*/ 329712 h 1650011"/>
                    <a:gd name="connsiteX49" fmla="*/ 599603 w 875754"/>
                    <a:gd name="connsiteY49" fmla="*/ 55448 h 1650011"/>
                    <a:gd name="connsiteX0" fmla="*/ 599603 w 875754"/>
                    <a:gd name="connsiteY0" fmla="*/ 55448 h 1650011"/>
                    <a:gd name="connsiteX1" fmla="*/ 405902 w 875754"/>
                    <a:gd name="connsiteY1" fmla="*/ 191318 h 1650011"/>
                    <a:gd name="connsiteX2" fmla="*/ 270516 w 875754"/>
                    <a:gd name="connsiteY2" fmla="*/ 322581 h 1650011"/>
                    <a:gd name="connsiteX3" fmla="*/ 275529 w 875754"/>
                    <a:gd name="connsiteY3" fmla="*/ 646454 h 1650011"/>
                    <a:gd name="connsiteX4" fmla="*/ 273963 w 875754"/>
                    <a:gd name="connsiteY4" fmla="*/ 1009649 h 1650011"/>
                    <a:gd name="connsiteX5" fmla="*/ 195633 w 875754"/>
                    <a:gd name="connsiteY5" fmla="*/ 1224007 h 1650011"/>
                    <a:gd name="connsiteX6" fmla="*/ 8372 w 875754"/>
                    <a:gd name="connsiteY6" fmla="*/ 1601287 h 1650011"/>
                    <a:gd name="connsiteX7" fmla="*/ 499315 w 875754"/>
                    <a:gd name="connsiteY7" fmla="*/ 1616121 h 1650011"/>
                    <a:gd name="connsiteX8" fmla="*/ 628740 w 875754"/>
                    <a:gd name="connsiteY8" fmla="*/ 1238318 h 1650011"/>
                    <a:gd name="connsiteX9" fmla="*/ 718529 w 875754"/>
                    <a:gd name="connsiteY9" fmla="*/ 1093287 h 1650011"/>
                    <a:gd name="connsiteX10" fmla="*/ 749486 w 875754"/>
                    <a:gd name="connsiteY10" fmla="*/ 1033755 h 1650011"/>
                    <a:gd name="connsiteX11" fmla="*/ 632804 w 875754"/>
                    <a:gd name="connsiteY11" fmla="*/ 1012325 h 1650011"/>
                    <a:gd name="connsiteX12" fmla="*/ 800033 w 875754"/>
                    <a:gd name="connsiteY12" fmla="*/ 666749 h 1650011"/>
                    <a:gd name="connsiteX13" fmla="*/ 809696 w 875754"/>
                    <a:gd name="connsiteY13" fmla="*/ 498906 h 1650011"/>
                    <a:gd name="connsiteX14" fmla="*/ 863784 w 875754"/>
                    <a:gd name="connsiteY14" fmla="*/ 286044 h 1650011"/>
                    <a:gd name="connsiteX15" fmla="*/ 875691 w 875754"/>
                    <a:gd name="connsiteY15" fmla="*/ 159838 h 1650011"/>
                    <a:gd name="connsiteX16" fmla="*/ 827860 w 875754"/>
                    <a:gd name="connsiteY16" fmla="*/ 238736 h 1650011"/>
                    <a:gd name="connsiteX17" fmla="*/ 728053 w 875754"/>
                    <a:gd name="connsiteY17" fmla="*/ 219370 h 1650011"/>
                    <a:gd name="connsiteX18" fmla="*/ 730435 w 875754"/>
                    <a:gd name="connsiteY18" fmla="*/ 107449 h 1650011"/>
                    <a:gd name="connsiteX19" fmla="*/ 675666 w 875754"/>
                    <a:gd name="connsiteY19" fmla="*/ 236038 h 1650011"/>
                    <a:gd name="connsiteX20" fmla="*/ 611370 w 875754"/>
                    <a:gd name="connsiteY20" fmla="*/ 443208 h 1650011"/>
                    <a:gd name="connsiteX21" fmla="*/ 451829 w 875754"/>
                    <a:gd name="connsiteY21" fmla="*/ 733718 h 1650011"/>
                    <a:gd name="connsiteX22" fmla="*/ 494689 w 875754"/>
                    <a:gd name="connsiteY22" fmla="*/ 671805 h 1650011"/>
                    <a:gd name="connsiteX23" fmla="*/ 482783 w 875754"/>
                    <a:gd name="connsiteY23" fmla="*/ 633706 h 1650011"/>
                    <a:gd name="connsiteX24" fmla="*/ 549458 w 875754"/>
                    <a:gd name="connsiteY24" fmla="*/ 590844 h 1650011"/>
                    <a:gd name="connsiteX25" fmla="*/ 489928 w 875754"/>
                    <a:gd name="connsiteY25" fmla="*/ 576557 h 1650011"/>
                    <a:gd name="connsiteX26" fmla="*/ 492309 w 875754"/>
                    <a:gd name="connsiteY26" fmla="*/ 545600 h 1650011"/>
                    <a:gd name="connsiteX27" fmla="*/ 551840 w 875754"/>
                    <a:gd name="connsiteY27" fmla="*/ 519407 h 1650011"/>
                    <a:gd name="connsiteX28" fmla="*/ 504215 w 875754"/>
                    <a:gd name="connsiteY28" fmla="*/ 509882 h 1650011"/>
                    <a:gd name="connsiteX29" fmla="*/ 573270 w 875754"/>
                    <a:gd name="connsiteY29" fmla="*/ 497975 h 1650011"/>
                    <a:gd name="connsiteX30" fmla="*/ 487547 w 875754"/>
                    <a:gd name="connsiteY30" fmla="*/ 409868 h 1650011"/>
                    <a:gd name="connsiteX31" fmla="*/ 416108 w 875754"/>
                    <a:gd name="connsiteY31" fmla="*/ 414633 h 1650011"/>
                    <a:gd name="connsiteX32" fmla="*/ 485166 w 875754"/>
                    <a:gd name="connsiteY32" fmla="*/ 393199 h 1650011"/>
                    <a:gd name="connsiteX33" fmla="*/ 582797 w 875754"/>
                    <a:gd name="connsiteY33" fmla="*/ 405105 h 1650011"/>
                    <a:gd name="connsiteX34" fmla="*/ 523266 w 875754"/>
                    <a:gd name="connsiteY34" fmla="*/ 376531 h 1650011"/>
                    <a:gd name="connsiteX35" fmla="*/ 599466 w 875754"/>
                    <a:gd name="connsiteY35" fmla="*/ 352719 h 1650011"/>
                    <a:gd name="connsiteX36" fmla="*/ 549458 w 875754"/>
                    <a:gd name="connsiteY36" fmla="*/ 324144 h 1650011"/>
                    <a:gd name="connsiteX37" fmla="*/ 620897 w 875754"/>
                    <a:gd name="connsiteY37" fmla="*/ 286043 h 1650011"/>
                    <a:gd name="connsiteX38" fmla="*/ 551841 w 875754"/>
                    <a:gd name="connsiteY38" fmla="*/ 271757 h 1650011"/>
                    <a:gd name="connsiteX39" fmla="*/ 616134 w 875754"/>
                    <a:gd name="connsiteY39" fmla="*/ 245563 h 1650011"/>
                    <a:gd name="connsiteX40" fmla="*/ 642329 w 875754"/>
                    <a:gd name="connsiteY40" fmla="*/ 216988 h 1650011"/>
                    <a:gd name="connsiteX41" fmla="*/ 599466 w 875754"/>
                    <a:gd name="connsiteY41" fmla="*/ 216988 h 1650011"/>
                    <a:gd name="connsiteX42" fmla="*/ 656616 w 875754"/>
                    <a:gd name="connsiteY42" fmla="*/ 186032 h 1650011"/>
                    <a:gd name="connsiteX43" fmla="*/ 694715 w 875754"/>
                    <a:gd name="connsiteY43" fmla="*/ 136025 h 1650011"/>
                    <a:gd name="connsiteX44" fmla="*/ 680427 w 875754"/>
                    <a:gd name="connsiteY44" fmla="*/ 90782 h 1650011"/>
                    <a:gd name="connsiteX45" fmla="*/ 709003 w 875754"/>
                    <a:gd name="connsiteY45" fmla="*/ 102689 h 1650011"/>
                    <a:gd name="connsiteX46" fmla="*/ 696823 w 875754"/>
                    <a:gd name="connsiteY46" fmla="*/ 1564 h 1650011"/>
                    <a:gd name="connsiteX47" fmla="*/ 316096 w 875754"/>
                    <a:gd name="connsiteY47" fmla="*/ 336051 h 1650011"/>
                    <a:gd name="connsiteX48" fmla="*/ 299691 w 875754"/>
                    <a:gd name="connsiteY48" fmla="*/ 329712 h 1650011"/>
                    <a:gd name="connsiteX49" fmla="*/ 599603 w 875754"/>
                    <a:gd name="connsiteY49" fmla="*/ 55448 h 1650011"/>
                    <a:gd name="connsiteX0" fmla="*/ 599603 w 875754"/>
                    <a:gd name="connsiteY0" fmla="*/ 55448 h 1650011"/>
                    <a:gd name="connsiteX1" fmla="*/ 405902 w 875754"/>
                    <a:gd name="connsiteY1" fmla="*/ 191318 h 1650011"/>
                    <a:gd name="connsiteX2" fmla="*/ 270516 w 875754"/>
                    <a:gd name="connsiteY2" fmla="*/ 322581 h 1650011"/>
                    <a:gd name="connsiteX3" fmla="*/ 275529 w 875754"/>
                    <a:gd name="connsiteY3" fmla="*/ 646454 h 1650011"/>
                    <a:gd name="connsiteX4" fmla="*/ 273963 w 875754"/>
                    <a:gd name="connsiteY4" fmla="*/ 1009649 h 1650011"/>
                    <a:gd name="connsiteX5" fmla="*/ 195633 w 875754"/>
                    <a:gd name="connsiteY5" fmla="*/ 1224007 h 1650011"/>
                    <a:gd name="connsiteX6" fmla="*/ 8372 w 875754"/>
                    <a:gd name="connsiteY6" fmla="*/ 1601287 h 1650011"/>
                    <a:gd name="connsiteX7" fmla="*/ 499315 w 875754"/>
                    <a:gd name="connsiteY7" fmla="*/ 1616121 h 1650011"/>
                    <a:gd name="connsiteX8" fmla="*/ 628740 w 875754"/>
                    <a:gd name="connsiteY8" fmla="*/ 1238318 h 1650011"/>
                    <a:gd name="connsiteX9" fmla="*/ 718529 w 875754"/>
                    <a:gd name="connsiteY9" fmla="*/ 1093287 h 1650011"/>
                    <a:gd name="connsiteX10" fmla="*/ 749486 w 875754"/>
                    <a:gd name="connsiteY10" fmla="*/ 1033755 h 1650011"/>
                    <a:gd name="connsiteX11" fmla="*/ 632804 w 875754"/>
                    <a:gd name="connsiteY11" fmla="*/ 1012325 h 1650011"/>
                    <a:gd name="connsiteX12" fmla="*/ 800033 w 875754"/>
                    <a:gd name="connsiteY12" fmla="*/ 666749 h 1650011"/>
                    <a:gd name="connsiteX13" fmla="*/ 809696 w 875754"/>
                    <a:gd name="connsiteY13" fmla="*/ 498906 h 1650011"/>
                    <a:gd name="connsiteX14" fmla="*/ 863784 w 875754"/>
                    <a:gd name="connsiteY14" fmla="*/ 286044 h 1650011"/>
                    <a:gd name="connsiteX15" fmla="*/ 875691 w 875754"/>
                    <a:gd name="connsiteY15" fmla="*/ 159838 h 1650011"/>
                    <a:gd name="connsiteX16" fmla="*/ 827860 w 875754"/>
                    <a:gd name="connsiteY16" fmla="*/ 238736 h 1650011"/>
                    <a:gd name="connsiteX17" fmla="*/ 728053 w 875754"/>
                    <a:gd name="connsiteY17" fmla="*/ 219370 h 1650011"/>
                    <a:gd name="connsiteX18" fmla="*/ 730435 w 875754"/>
                    <a:gd name="connsiteY18" fmla="*/ 107449 h 1650011"/>
                    <a:gd name="connsiteX19" fmla="*/ 675666 w 875754"/>
                    <a:gd name="connsiteY19" fmla="*/ 236038 h 1650011"/>
                    <a:gd name="connsiteX20" fmla="*/ 611370 w 875754"/>
                    <a:gd name="connsiteY20" fmla="*/ 443208 h 1650011"/>
                    <a:gd name="connsiteX21" fmla="*/ 451829 w 875754"/>
                    <a:gd name="connsiteY21" fmla="*/ 733718 h 1650011"/>
                    <a:gd name="connsiteX22" fmla="*/ 494689 w 875754"/>
                    <a:gd name="connsiteY22" fmla="*/ 671805 h 1650011"/>
                    <a:gd name="connsiteX23" fmla="*/ 482783 w 875754"/>
                    <a:gd name="connsiteY23" fmla="*/ 633706 h 1650011"/>
                    <a:gd name="connsiteX24" fmla="*/ 549458 w 875754"/>
                    <a:gd name="connsiteY24" fmla="*/ 590844 h 1650011"/>
                    <a:gd name="connsiteX25" fmla="*/ 489928 w 875754"/>
                    <a:gd name="connsiteY25" fmla="*/ 576557 h 1650011"/>
                    <a:gd name="connsiteX26" fmla="*/ 492309 w 875754"/>
                    <a:gd name="connsiteY26" fmla="*/ 545600 h 1650011"/>
                    <a:gd name="connsiteX27" fmla="*/ 551840 w 875754"/>
                    <a:gd name="connsiteY27" fmla="*/ 519407 h 1650011"/>
                    <a:gd name="connsiteX28" fmla="*/ 504215 w 875754"/>
                    <a:gd name="connsiteY28" fmla="*/ 509882 h 1650011"/>
                    <a:gd name="connsiteX29" fmla="*/ 573270 w 875754"/>
                    <a:gd name="connsiteY29" fmla="*/ 497975 h 1650011"/>
                    <a:gd name="connsiteX30" fmla="*/ 487547 w 875754"/>
                    <a:gd name="connsiteY30" fmla="*/ 409868 h 1650011"/>
                    <a:gd name="connsiteX31" fmla="*/ 416108 w 875754"/>
                    <a:gd name="connsiteY31" fmla="*/ 414633 h 1650011"/>
                    <a:gd name="connsiteX32" fmla="*/ 485166 w 875754"/>
                    <a:gd name="connsiteY32" fmla="*/ 393199 h 1650011"/>
                    <a:gd name="connsiteX33" fmla="*/ 582797 w 875754"/>
                    <a:gd name="connsiteY33" fmla="*/ 405105 h 1650011"/>
                    <a:gd name="connsiteX34" fmla="*/ 523266 w 875754"/>
                    <a:gd name="connsiteY34" fmla="*/ 376531 h 1650011"/>
                    <a:gd name="connsiteX35" fmla="*/ 599466 w 875754"/>
                    <a:gd name="connsiteY35" fmla="*/ 352719 h 1650011"/>
                    <a:gd name="connsiteX36" fmla="*/ 549458 w 875754"/>
                    <a:gd name="connsiteY36" fmla="*/ 324144 h 1650011"/>
                    <a:gd name="connsiteX37" fmla="*/ 620897 w 875754"/>
                    <a:gd name="connsiteY37" fmla="*/ 286043 h 1650011"/>
                    <a:gd name="connsiteX38" fmla="*/ 551841 w 875754"/>
                    <a:gd name="connsiteY38" fmla="*/ 271757 h 1650011"/>
                    <a:gd name="connsiteX39" fmla="*/ 616134 w 875754"/>
                    <a:gd name="connsiteY39" fmla="*/ 245563 h 1650011"/>
                    <a:gd name="connsiteX40" fmla="*/ 642329 w 875754"/>
                    <a:gd name="connsiteY40" fmla="*/ 216988 h 1650011"/>
                    <a:gd name="connsiteX41" fmla="*/ 599466 w 875754"/>
                    <a:gd name="connsiteY41" fmla="*/ 216988 h 1650011"/>
                    <a:gd name="connsiteX42" fmla="*/ 656616 w 875754"/>
                    <a:gd name="connsiteY42" fmla="*/ 186032 h 1650011"/>
                    <a:gd name="connsiteX43" fmla="*/ 694715 w 875754"/>
                    <a:gd name="connsiteY43" fmla="*/ 136025 h 1650011"/>
                    <a:gd name="connsiteX44" fmla="*/ 680427 w 875754"/>
                    <a:gd name="connsiteY44" fmla="*/ 90782 h 1650011"/>
                    <a:gd name="connsiteX45" fmla="*/ 709003 w 875754"/>
                    <a:gd name="connsiteY45" fmla="*/ 102689 h 1650011"/>
                    <a:gd name="connsiteX46" fmla="*/ 696823 w 875754"/>
                    <a:gd name="connsiteY46" fmla="*/ 1564 h 1650011"/>
                    <a:gd name="connsiteX47" fmla="*/ 316096 w 875754"/>
                    <a:gd name="connsiteY47" fmla="*/ 336051 h 1650011"/>
                    <a:gd name="connsiteX48" fmla="*/ 299691 w 875754"/>
                    <a:gd name="connsiteY48" fmla="*/ 329712 h 1650011"/>
                    <a:gd name="connsiteX49" fmla="*/ 599603 w 875754"/>
                    <a:gd name="connsiteY49" fmla="*/ 55448 h 1650011"/>
                    <a:gd name="connsiteX0" fmla="*/ 299691 w 875754"/>
                    <a:gd name="connsiteY0" fmla="*/ 329712 h 1650011"/>
                    <a:gd name="connsiteX1" fmla="*/ 405902 w 875754"/>
                    <a:gd name="connsiteY1" fmla="*/ 191318 h 1650011"/>
                    <a:gd name="connsiteX2" fmla="*/ 270516 w 875754"/>
                    <a:gd name="connsiteY2" fmla="*/ 322581 h 1650011"/>
                    <a:gd name="connsiteX3" fmla="*/ 275529 w 875754"/>
                    <a:gd name="connsiteY3" fmla="*/ 646454 h 1650011"/>
                    <a:gd name="connsiteX4" fmla="*/ 273963 w 875754"/>
                    <a:gd name="connsiteY4" fmla="*/ 1009649 h 1650011"/>
                    <a:gd name="connsiteX5" fmla="*/ 195633 w 875754"/>
                    <a:gd name="connsiteY5" fmla="*/ 1224007 h 1650011"/>
                    <a:gd name="connsiteX6" fmla="*/ 8372 w 875754"/>
                    <a:gd name="connsiteY6" fmla="*/ 1601287 h 1650011"/>
                    <a:gd name="connsiteX7" fmla="*/ 499315 w 875754"/>
                    <a:gd name="connsiteY7" fmla="*/ 1616121 h 1650011"/>
                    <a:gd name="connsiteX8" fmla="*/ 628740 w 875754"/>
                    <a:gd name="connsiteY8" fmla="*/ 1238318 h 1650011"/>
                    <a:gd name="connsiteX9" fmla="*/ 718529 w 875754"/>
                    <a:gd name="connsiteY9" fmla="*/ 1093287 h 1650011"/>
                    <a:gd name="connsiteX10" fmla="*/ 749486 w 875754"/>
                    <a:gd name="connsiteY10" fmla="*/ 1033755 h 1650011"/>
                    <a:gd name="connsiteX11" fmla="*/ 632804 w 875754"/>
                    <a:gd name="connsiteY11" fmla="*/ 1012325 h 1650011"/>
                    <a:gd name="connsiteX12" fmla="*/ 800033 w 875754"/>
                    <a:gd name="connsiteY12" fmla="*/ 666749 h 1650011"/>
                    <a:gd name="connsiteX13" fmla="*/ 809696 w 875754"/>
                    <a:gd name="connsiteY13" fmla="*/ 498906 h 1650011"/>
                    <a:gd name="connsiteX14" fmla="*/ 863784 w 875754"/>
                    <a:gd name="connsiteY14" fmla="*/ 286044 h 1650011"/>
                    <a:gd name="connsiteX15" fmla="*/ 875691 w 875754"/>
                    <a:gd name="connsiteY15" fmla="*/ 159838 h 1650011"/>
                    <a:gd name="connsiteX16" fmla="*/ 827860 w 875754"/>
                    <a:gd name="connsiteY16" fmla="*/ 238736 h 1650011"/>
                    <a:gd name="connsiteX17" fmla="*/ 728053 w 875754"/>
                    <a:gd name="connsiteY17" fmla="*/ 219370 h 1650011"/>
                    <a:gd name="connsiteX18" fmla="*/ 730435 w 875754"/>
                    <a:gd name="connsiteY18" fmla="*/ 107449 h 1650011"/>
                    <a:gd name="connsiteX19" fmla="*/ 675666 w 875754"/>
                    <a:gd name="connsiteY19" fmla="*/ 236038 h 1650011"/>
                    <a:gd name="connsiteX20" fmla="*/ 611370 w 875754"/>
                    <a:gd name="connsiteY20" fmla="*/ 443208 h 1650011"/>
                    <a:gd name="connsiteX21" fmla="*/ 451829 w 875754"/>
                    <a:gd name="connsiteY21" fmla="*/ 733718 h 1650011"/>
                    <a:gd name="connsiteX22" fmla="*/ 494689 w 875754"/>
                    <a:gd name="connsiteY22" fmla="*/ 671805 h 1650011"/>
                    <a:gd name="connsiteX23" fmla="*/ 482783 w 875754"/>
                    <a:gd name="connsiteY23" fmla="*/ 633706 h 1650011"/>
                    <a:gd name="connsiteX24" fmla="*/ 549458 w 875754"/>
                    <a:gd name="connsiteY24" fmla="*/ 590844 h 1650011"/>
                    <a:gd name="connsiteX25" fmla="*/ 489928 w 875754"/>
                    <a:gd name="connsiteY25" fmla="*/ 576557 h 1650011"/>
                    <a:gd name="connsiteX26" fmla="*/ 492309 w 875754"/>
                    <a:gd name="connsiteY26" fmla="*/ 545600 h 1650011"/>
                    <a:gd name="connsiteX27" fmla="*/ 551840 w 875754"/>
                    <a:gd name="connsiteY27" fmla="*/ 519407 h 1650011"/>
                    <a:gd name="connsiteX28" fmla="*/ 504215 w 875754"/>
                    <a:gd name="connsiteY28" fmla="*/ 509882 h 1650011"/>
                    <a:gd name="connsiteX29" fmla="*/ 573270 w 875754"/>
                    <a:gd name="connsiteY29" fmla="*/ 497975 h 1650011"/>
                    <a:gd name="connsiteX30" fmla="*/ 487547 w 875754"/>
                    <a:gd name="connsiteY30" fmla="*/ 409868 h 1650011"/>
                    <a:gd name="connsiteX31" fmla="*/ 416108 w 875754"/>
                    <a:gd name="connsiteY31" fmla="*/ 414633 h 1650011"/>
                    <a:gd name="connsiteX32" fmla="*/ 485166 w 875754"/>
                    <a:gd name="connsiteY32" fmla="*/ 393199 h 1650011"/>
                    <a:gd name="connsiteX33" fmla="*/ 582797 w 875754"/>
                    <a:gd name="connsiteY33" fmla="*/ 405105 h 1650011"/>
                    <a:gd name="connsiteX34" fmla="*/ 523266 w 875754"/>
                    <a:gd name="connsiteY34" fmla="*/ 376531 h 1650011"/>
                    <a:gd name="connsiteX35" fmla="*/ 599466 w 875754"/>
                    <a:gd name="connsiteY35" fmla="*/ 352719 h 1650011"/>
                    <a:gd name="connsiteX36" fmla="*/ 549458 w 875754"/>
                    <a:gd name="connsiteY36" fmla="*/ 324144 h 1650011"/>
                    <a:gd name="connsiteX37" fmla="*/ 620897 w 875754"/>
                    <a:gd name="connsiteY37" fmla="*/ 286043 h 1650011"/>
                    <a:gd name="connsiteX38" fmla="*/ 551841 w 875754"/>
                    <a:gd name="connsiteY38" fmla="*/ 271757 h 1650011"/>
                    <a:gd name="connsiteX39" fmla="*/ 616134 w 875754"/>
                    <a:gd name="connsiteY39" fmla="*/ 245563 h 1650011"/>
                    <a:gd name="connsiteX40" fmla="*/ 642329 w 875754"/>
                    <a:gd name="connsiteY40" fmla="*/ 216988 h 1650011"/>
                    <a:gd name="connsiteX41" fmla="*/ 599466 w 875754"/>
                    <a:gd name="connsiteY41" fmla="*/ 216988 h 1650011"/>
                    <a:gd name="connsiteX42" fmla="*/ 656616 w 875754"/>
                    <a:gd name="connsiteY42" fmla="*/ 186032 h 1650011"/>
                    <a:gd name="connsiteX43" fmla="*/ 694715 w 875754"/>
                    <a:gd name="connsiteY43" fmla="*/ 136025 h 1650011"/>
                    <a:gd name="connsiteX44" fmla="*/ 680427 w 875754"/>
                    <a:gd name="connsiteY44" fmla="*/ 90782 h 1650011"/>
                    <a:gd name="connsiteX45" fmla="*/ 709003 w 875754"/>
                    <a:gd name="connsiteY45" fmla="*/ 102689 h 1650011"/>
                    <a:gd name="connsiteX46" fmla="*/ 696823 w 875754"/>
                    <a:gd name="connsiteY46" fmla="*/ 1564 h 1650011"/>
                    <a:gd name="connsiteX47" fmla="*/ 316096 w 875754"/>
                    <a:gd name="connsiteY47" fmla="*/ 336051 h 1650011"/>
                    <a:gd name="connsiteX48" fmla="*/ 299691 w 875754"/>
                    <a:gd name="connsiteY48" fmla="*/ 329712 h 1650011"/>
                    <a:gd name="connsiteX0" fmla="*/ 299691 w 875754"/>
                    <a:gd name="connsiteY0" fmla="*/ 329712 h 1650011"/>
                    <a:gd name="connsiteX1" fmla="*/ 270516 w 875754"/>
                    <a:gd name="connsiteY1" fmla="*/ 322581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47" fmla="*/ 299691 w 875754"/>
                    <a:gd name="connsiteY47" fmla="*/ 329712 h 1650011"/>
                    <a:gd name="connsiteX0" fmla="*/ 316096 w 875754"/>
                    <a:gd name="connsiteY0" fmla="*/ 336051 h 1650011"/>
                    <a:gd name="connsiteX1" fmla="*/ 270516 w 875754"/>
                    <a:gd name="connsiteY1" fmla="*/ 322581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58610 w 875754"/>
                    <a:gd name="connsiteY1" fmla="*/ 394018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2898 w 875754"/>
                    <a:gd name="connsiteY1" fmla="*/ 453549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5529 w 875754"/>
                    <a:gd name="connsiteY1" fmla="*/ 646454 h 1650011"/>
                    <a:gd name="connsiteX2" fmla="*/ 273963 w 875754"/>
                    <a:gd name="connsiteY2" fmla="*/ 1009649 h 1650011"/>
                    <a:gd name="connsiteX3" fmla="*/ 195633 w 875754"/>
                    <a:gd name="connsiteY3" fmla="*/ 1224007 h 1650011"/>
                    <a:gd name="connsiteX4" fmla="*/ 8372 w 875754"/>
                    <a:gd name="connsiteY4" fmla="*/ 1601287 h 1650011"/>
                    <a:gd name="connsiteX5" fmla="*/ 499315 w 875754"/>
                    <a:gd name="connsiteY5" fmla="*/ 1616121 h 1650011"/>
                    <a:gd name="connsiteX6" fmla="*/ 628740 w 875754"/>
                    <a:gd name="connsiteY6" fmla="*/ 1238318 h 1650011"/>
                    <a:gd name="connsiteX7" fmla="*/ 718529 w 875754"/>
                    <a:gd name="connsiteY7" fmla="*/ 1093287 h 1650011"/>
                    <a:gd name="connsiteX8" fmla="*/ 749486 w 875754"/>
                    <a:gd name="connsiteY8" fmla="*/ 1033755 h 1650011"/>
                    <a:gd name="connsiteX9" fmla="*/ 632804 w 875754"/>
                    <a:gd name="connsiteY9" fmla="*/ 1012325 h 1650011"/>
                    <a:gd name="connsiteX10" fmla="*/ 800033 w 875754"/>
                    <a:gd name="connsiteY10" fmla="*/ 666749 h 1650011"/>
                    <a:gd name="connsiteX11" fmla="*/ 809696 w 875754"/>
                    <a:gd name="connsiteY11" fmla="*/ 498906 h 1650011"/>
                    <a:gd name="connsiteX12" fmla="*/ 863784 w 875754"/>
                    <a:gd name="connsiteY12" fmla="*/ 286044 h 1650011"/>
                    <a:gd name="connsiteX13" fmla="*/ 875691 w 875754"/>
                    <a:gd name="connsiteY13" fmla="*/ 159838 h 1650011"/>
                    <a:gd name="connsiteX14" fmla="*/ 827860 w 875754"/>
                    <a:gd name="connsiteY14" fmla="*/ 238736 h 1650011"/>
                    <a:gd name="connsiteX15" fmla="*/ 728053 w 875754"/>
                    <a:gd name="connsiteY15" fmla="*/ 219370 h 1650011"/>
                    <a:gd name="connsiteX16" fmla="*/ 730435 w 875754"/>
                    <a:gd name="connsiteY16" fmla="*/ 107449 h 1650011"/>
                    <a:gd name="connsiteX17" fmla="*/ 675666 w 875754"/>
                    <a:gd name="connsiteY17" fmla="*/ 236038 h 1650011"/>
                    <a:gd name="connsiteX18" fmla="*/ 611370 w 875754"/>
                    <a:gd name="connsiteY18" fmla="*/ 443208 h 1650011"/>
                    <a:gd name="connsiteX19" fmla="*/ 451829 w 875754"/>
                    <a:gd name="connsiteY19" fmla="*/ 733718 h 1650011"/>
                    <a:gd name="connsiteX20" fmla="*/ 494689 w 875754"/>
                    <a:gd name="connsiteY20" fmla="*/ 671805 h 1650011"/>
                    <a:gd name="connsiteX21" fmla="*/ 482783 w 875754"/>
                    <a:gd name="connsiteY21" fmla="*/ 633706 h 1650011"/>
                    <a:gd name="connsiteX22" fmla="*/ 549458 w 875754"/>
                    <a:gd name="connsiteY22" fmla="*/ 590844 h 1650011"/>
                    <a:gd name="connsiteX23" fmla="*/ 489928 w 875754"/>
                    <a:gd name="connsiteY23" fmla="*/ 576557 h 1650011"/>
                    <a:gd name="connsiteX24" fmla="*/ 492309 w 875754"/>
                    <a:gd name="connsiteY24" fmla="*/ 545600 h 1650011"/>
                    <a:gd name="connsiteX25" fmla="*/ 551840 w 875754"/>
                    <a:gd name="connsiteY25" fmla="*/ 519407 h 1650011"/>
                    <a:gd name="connsiteX26" fmla="*/ 504215 w 875754"/>
                    <a:gd name="connsiteY26" fmla="*/ 509882 h 1650011"/>
                    <a:gd name="connsiteX27" fmla="*/ 573270 w 875754"/>
                    <a:gd name="connsiteY27" fmla="*/ 497975 h 1650011"/>
                    <a:gd name="connsiteX28" fmla="*/ 487547 w 875754"/>
                    <a:gd name="connsiteY28" fmla="*/ 409868 h 1650011"/>
                    <a:gd name="connsiteX29" fmla="*/ 416108 w 875754"/>
                    <a:gd name="connsiteY29" fmla="*/ 414633 h 1650011"/>
                    <a:gd name="connsiteX30" fmla="*/ 485166 w 875754"/>
                    <a:gd name="connsiteY30" fmla="*/ 393199 h 1650011"/>
                    <a:gd name="connsiteX31" fmla="*/ 582797 w 875754"/>
                    <a:gd name="connsiteY31" fmla="*/ 405105 h 1650011"/>
                    <a:gd name="connsiteX32" fmla="*/ 523266 w 875754"/>
                    <a:gd name="connsiteY32" fmla="*/ 376531 h 1650011"/>
                    <a:gd name="connsiteX33" fmla="*/ 599466 w 875754"/>
                    <a:gd name="connsiteY33" fmla="*/ 352719 h 1650011"/>
                    <a:gd name="connsiteX34" fmla="*/ 549458 w 875754"/>
                    <a:gd name="connsiteY34" fmla="*/ 324144 h 1650011"/>
                    <a:gd name="connsiteX35" fmla="*/ 620897 w 875754"/>
                    <a:gd name="connsiteY35" fmla="*/ 286043 h 1650011"/>
                    <a:gd name="connsiteX36" fmla="*/ 551841 w 875754"/>
                    <a:gd name="connsiteY36" fmla="*/ 271757 h 1650011"/>
                    <a:gd name="connsiteX37" fmla="*/ 616134 w 875754"/>
                    <a:gd name="connsiteY37" fmla="*/ 245563 h 1650011"/>
                    <a:gd name="connsiteX38" fmla="*/ 642329 w 875754"/>
                    <a:gd name="connsiteY38" fmla="*/ 216988 h 1650011"/>
                    <a:gd name="connsiteX39" fmla="*/ 599466 w 875754"/>
                    <a:gd name="connsiteY39" fmla="*/ 216988 h 1650011"/>
                    <a:gd name="connsiteX40" fmla="*/ 656616 w 875754"/>
                    <a:gd name="connsiteY40" fmla="*/ 186032 h 1650011"/>
                    <a:gd name="connsiteX41" fmla="*/ 694715 w 875754"/>
                    <a:gd name="connsiteY41" fmla="*/ 136025 h 1650011"/>
                    <a:gd name="connsiteX42" fmla="*/ 680427 w 875754"/>
                    <a:gd name="connsiteY42" fmla="*/ 90782 h 1650011"/>
                    <a:gd name="connsiteX43" fmla="*/ 709003 w 875754"/>
                    <a:gd name="connsiteY43" fmla="*/ 102689 h 1650011"/>
                    <a:gd name="connsiteX44" fmla="*/ 696823 w 875754"/>
                    <a:gd name="connsiteY44" fmla="*/ 1564 h 1650011"/>
                    <a:gd name="connsiteX45" fmla="*/ 316096 w 875754"/>
                    <a:gd name="connsiteY45" fmla="*/ 336051 h 1650011"/>
                    <a:gd name="connsiteX0" fmla="*/ 316096 w 875754"/>
                    <a:gd name="connsiteY0" fmla="*/ 336051 h 1650011"/>
                    <a:gd name="connsiteX1" fmla="*/ 275529 w 875754"/>
                    <a:gd name="connsiteY1" fmla="*/ 646454 h 1650011"/>
                    <a:gd name="connsiteX2" fmla="*/ 273963 w 875754"/>
                    <a:gd name="connsiteY2" fmla="*/ 1009649 h 1650011"/>
                    <a:gd name="connsiteX3" fmla="*/ 195633 w 875754"/>
                    <a:gd name="connsiteY3" fmla="*/ 1224007 h 1650011"/>
                    <a:gd name="connsiteX4" fmla="*/ 8372 w 875754"/>
                    <a:gd name="connsiteY4" fmla="*/ 1601287 h 1650011"/>
                    <a:gd name="connsiteX5" fmla="*/ 499315 w 875754"/>
                    <a:gd name="connsiteY5" fmla="*/ 1616121 h 1650011"/>
                    <a:gd name="connsiteX6" fmla="*/ 628740 w 875754"/>
                    <a:gd name="connsiteY6" fmla="*/ 1238318 h 1650011"/>
                    <a:gd name="connsiteX7" fmla="*/ 718529 w 875754"/>
                    <a:gd name="connsiteY7" fmla="*/ 1093287 h 1650011"/>
                    <a:gd name="connsiteX8" fmla="*/ 749486 w 875754"/>
                    <a:gd name="connsiteY8" fmla="*/ 1033755 h 1650011"/>
                    <a:gd name="connsiteX9" fmla="*/ 632804 w 875754"/>
                    <a:gd name="connsiteY9" fmla="*/ 1012325 h 1650011"/>
                    <a:gd name="connsiteX10" fmla="*/ 800033 w 875754"/>
                    <a:gd name="connsiteY10" fmla="*/ 666749 h 1650011"/>
                    <a:gd name="connsiteX11" fmla="*/ 809696 w 875754"/>
                    <a:gd name="connsiteY11" fmla="*/ 498906 h 1650011"/>
                    <a:gd name="connsiteX12" fmla="*/ 863784 w 875754"/>
                    <a:gd name="connsiteY12" fmla="*/ 286044 h 1650011"/>
                    <a:gd name="connsiteX13" fmla="*/ 875691 w 875754"/>
                    <a:gd name="connsiteY13" fmla="*/ 159838 h 1650011"/>
                    <a:gd name="connsiteX14" fmla="*/ 827860 w 875754"/>
                    <a:gd name="connsiteY14" fmla="*/ 238736 h 1650011"/>
                    <a:gd name="connsiteX15" fmla="*/ 728053 w 875754"/>
                    <a:gd name="connsiteY15" fmla="*/ 219370 h 1650011"/>
                    <a:gd name="connsiteX16" fmla="*/ 730435 w 875754"/>
                    <a:gd name="connsiteY16" fmla="*/ 107449 h 1650011"/>
                    <a:gd name="connsiteX17" fmla="*/ 675666 w 875754"/>
                    <a:gd name="connsiteY17" fmla="*/ 236038 h 1650011"/>
                    <a:gd name="connsiteX18" fmla="*/ 611370 w 875754"/>
                    <a:gd name="connsiteY18" fmla="*/ 443208 h 1650011"/>
                    <a:gd name="connsiteX19" fmla="*/ 451829 w 875754"/>
                    <a:gd name="connsiteY19" fmla="*/ 733718 h 1650011"/>
                    <a:gd name="connsiteX20" fmla="*/ 494689 w 875754"/>
                    <a:gd name="connsiteY20" fmla="*/ 671805 h 1650011"/>
                    <a:gd name="connsiteX21" fmla="*/ 482783 w 875754"/>
                    <a:gd name="connsiteY21" fmla="*/ 633706 h 1650011"/>
                    <a:gd name="connsiteX22" fmla="*/ 549458 w 875754"/>
                    <a:gd name="connsiteY22" fmla="*/ 590844 h 1650011"/>
                    <a:gd name="connsiteX23" fmla="*/ 489928 w 875754"/>
                    <a:gd name="connsiteY23" fmla="*/ 576557 h 1650011"/>
                    <a:gd name="connsiteX24" fmla="*/ 492309 w 875754"/>
                    <a:gd name="connsiteY24" fmla="*/ 545600 h 1650011"/>
                    <a:gd name="connsiteX25" fmla="*/ 551840 w 875754"/>
                    <a:gd name="connsiteY25" fmla="*/ 519407 h 1650011"/>
                    <a:gd name="connsiteX26" fmla="*/ 504215 w 875754"/>
                    <a:gd name="connsiteY26" fmla="*/ 509882 h 1650011"/>
                    <a:gd name="connsiteX27" fmla="*/ 573270 w 875754"/>
                    <a:gd name="connsiteY27" fmla="*/ 497975 h 1650011"/>
                    <a:gd name="connsiteX28" fmla="*/ 487547 w 875754"/>
                    <a:gd name="connsiteY28" fmla="*/ 409868 h 1650011"/>
                    <a:gd name="connsiteX29" fmla="*/ 416108 w 875754"/>
                    <a:gd name="connsiteY29" fmla="*/ 414633 h 1650011"/>
                    <a:gd name="connsiteX30" fmla="*/ 485166 w 875754"/>
                    <a:gd name="connsiteY30" fmla="*/ 393199 h 1650011"/>
                    <a:gd name="connsiteX31" fmla="*/ 582797 w 875754"/>
                    <a:gd name="connsiteY31" fmla="*/ 405105 h 1650011"/>
                    <a:gd name="connsiteX32" fmla="*/ 523266 w 875754"/>
                    <a:gd name="connsiteY32" fmla="*/ 376531 h 1650011"/>
                    <a:gd name="connsiteX33" fmla="*/ 599466 w 875754"/>
                    <a:gd name="connsiteY33" fmla="*/ 352719 h 1650011"/>
                    <a:gd name="connsiteX34" fmla="*/ 549458 w 875754"/>
                    <a:gd name="connsiteY34" fmla="*/ 324144 h 1650011"/>
                    <a:gd name="connsiteX35" fmla="*/ 620897 w 875754"/>
                    <a:gd name="connsiteY35" fmla="*/ 286043 h 1650011"/>
                    <a:gd name="connsiteX36" fmla="*/ 551841 w 875754"/>
                    <a:gd name="connsiteY36" fmla="*/ 271757 h 1650011"/>
                    <a:gd name="connsiteX37" fmla="*/ 616134 w 875754"/>
                    <a:gd name="connsiteY37" fmla="*/ 245563 h 1650011"/>
                    <a:gd name="connsiteX38" fmla="*/ 642329 w 875754"/>
                    <a:gd name="connsiteY38" fmla="*/ 216988 h 1650011"/>
                    <a:gd name="connsiteX39" fmla="*/ 599466 w 875754"/>
                    <a:gd name="connsiteY39" fmla="*/ 216988 h 1650011"/>
                    <a:gd name="connsiteX40" fmla="*/ 656616 w 875754"/>
                    <a:gd name="connsiteY40" fmla="*/ 186032 h 1650011"/>
                    <a:gd name="connsiteX41" fmla="*/ 694715 w 875754"/>
                    <a:gd name="connsiteY41" fmla="*/ 136025 h 1650011"/>
                    <a:gd name="connsiteX42" fmla="*/ 680427 w 875754"/>
                    <a:gd name="connsiteY42" fmla="*/ 90782 h 1650011"/>
                    <a:gd name="connsiteX43" fmla="*/ 709003 w 875754"/>
                    <a:gd name="connsiteY43" fmla="*/ 102689 h 1650011"/>
                    <a:gd name="connsiteX44" fmla="*/ 696823 w 875754"/>
                    <a:gd name="connsiteY44" fmla="*/ 1564 h 1650011"/>
                    <a:gd name="connsiteX45" fmla="*/ 316096 w 875754"/>
                    <a:gd name="connsiteY45" fmla="*/ 336051 h 1650011"/>
                    <a:gd name="connsiteX0" fmla="*/ 316096 w 875754"/>
                    <a:gd name="connsiteY0" fmla="*/ 336051 h 1650011"/>
                    <a:gd name="connsiteX1" fmla="*/ 285140 w 875754"/>
                    <a:gd name="connsiteY1" fmla="*/ 419393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189890 w 875754"/>
                    <a:gd name="connsiteY1" fmla="*/ 417011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189890 w 875754"/>
                    <a:gd name="connsiteY1" fmla="*/ 417011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3234 w 875754"/>
                    <a:gd name="connsiteY1" fmla="*/ 393198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3234 w 875754"/>
                    <a:gd name="connsiteY1" fmla="*/ 393198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3234 w 875754"/>
                    <a:gd name="connsiteY1" fmla="*/ 393198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3234 w 875754"/>
                    <a:gd name="connsiteY1" fmla="*/ 426535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3234 w 875754"/>
                    <a:gd name="connsiteY1" fmla="*/ 426535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128685 w 688343"/>
                    <a:gd name="connsiteY0" fmla="*/ 336051 h 1616134"/>
                    <a:gd name="connsiteX1" fmla="*/ 85823 w 688343"/>
                    <a:gd name="connsiteY1" fmla="*/ 426535 h 1616134"/>
                    <a:gd name="connsiteX2" fmla="*/ 88118 w 688343"/>
                    <a:gd name="connsiteY2" fmla="*/ 646454 h 1616134"/>
                    <a:gd name="connsiteX3" fmla="*/ 86552 w 688343"/>
                    <a:gd name="connsiteY3" fmla="*/ 1009649 h 1616134"/>
                    <a:gd name="connsiteX4" fmla="*/ 8222 w 688343"/>
                    <a:gd name="connsiteY4" fmla="*/ 1224007 h 1616134"/>
                    <a:gd name="connsiteX5" fmla="*/ 311904 w 688343"/>
                    <a:gd name="connsiteY5" fmla="*/ 1616121 h 1616134"/>
                    <a:gd name="connsiteX6" fmla="*/ 441329 w 688343"/>
                    <a:gd name="connsiteY6" fmla="*/ 1238318 h 1616134"/>
                    <a:gd name="connsiteX7" fmla="*/ 531118 w 688343"/>
                    <a:gd name="connsiteY7" fmla="*/ 1093287 h 1616134"/>
                    <a:gd name="connsiteX8" fmla="*/ 562075 w 688343"/>
                    <a:gd name="connsiteY8" fmla="*/ 1033755 h 1616134"/>
                    <a:gd name="connsiteX9" fmla="*/ 445393 w 688343"/>
                    <a:gd name="connsiteY9" fmla="*/ 1012325 h 1616134"/>
                    <a:gd name="connsiteX10" fmla="*/ 612622 w 688343"/>
                    <a:gd name="connsiteY10" fmla="*/ 666749 h 1616134"/>
                    <a:gd name="connsiteX11" fmla="*/ 622285 w 688343"/>
                    <a:gd name="connsiteY11" fmla="*/ 498906 h 1616134"/>
                    <a:gd name="connsiteX12" fmla="*/ 676373 w 688343"/>
                    <a:gd name="connsiteY12" fmla="*/ 286044 h 1616134"/>
                    <a:gd name="connsiteX13" fmla="*/ 688280 w 688343"/>
                    <a:gd name="connsiteY13" fmla="*/ 159838 h 1616134"/>
                    <a:gd name="connsiteX14" fmla="*/ 640449 w 688343"/>
                    <a:gd name="connsiteY14" fmla="*/ 238736 h 1616134"/>
                    <a:gd name="connsiteX15" fmla="*/ 540642 w 688343"/>
                    <a:gd name="connsiteY15" fmla="*/ 219370 h 1616134"/>
                    <a:gd name="connsiteX16" fmla="*/ 543024 w 688343"/>
                    <a:gd name="connsiteY16" fmla="*/ 107449 h 1616134"/>
                    <a:gd name="connsiteX17" fmla="*/ 488255 w 688343"/>
                    <a:gd name="connsiteY17" fmla="*/ 236038 h 1616134"/>
                    <a:gd name="connsiteX18" fmla="*/ 423959 w 688343"/>
                    <a:gd name="connsiteY18" fmla="*/ 443208 h 1616134"/>
                    <a:gd name="connsiteX19" fmla="*/ 264418 w 688343"/>
                    <a:gd name="connsiteY19" fmla="*/ 733718 h 1616134"/>
                    <a:gd name="connsiteX20" fmla="*/ 307278 w 688343"/>
                    <a:gd name="connsiteY20" fmla="*/ 671805 h 1616134"/>
                    <a:gd name="connsiteX21" fmla="*/ 295372 w 688343"/>
                    <a:gd name="connsiteY21" fmla="*/ 633706 h 1616134"/>
                    <a:gd name="connsiteX22" fmla="*/ 362047 w 688343"/>
                    <a:gd name="connsiteY22" fmla="*/ 590844 h 1616134"/>
                    <a:gd name="connsiteX23" fmla="*/ 302517 w 688343"/>
                    <a:gd name="connsiteY23" fmla="*/ 576557 h 1616134"/>
                    <a:gd name="connsiteX24" fmla="*/ 304898 w 688343"/>
                    <a:gd name="connsiteY24" fmla="*/ 545600 h 1616134"/>
                    <a:gd name="connsiteX25" fmla="*/ 364429 w 688343"/>
                    <a:gd name="connsiteY25" fmla="*/ 519407 h 1616134"/>
                    <a:gd name="connsiteX26" fmla="*/ 316804 w 688343"/>
                    <a:gd name="connsiteY26" fmla="*/ 509882 h 1616134"/>
                    <a:gd name="connsiteX27" fmla="*/ 385859 w 688343"/>
                    <a:gd name="connsiteY27" fmla="*/ 497975 h 1616134"/>
                    <a:gd name="connsiteX28" fmla="*/ 300136 w 688343"/>
                    <a:gd name="connsiteY28" fmla="*/ 409868 h 1616134"/>
                    <a:gd name="connsiteX29" fmla="*/ 228697 w 688343"/>
                    <a:gd name="connsiteY29" fmla="*/ 414633 h 1616134"/>
                    <a:gd name="connsiteX30" fmla="*/ 297755 w 688343"/>
                    <a:gd name="connsiteY30" fmla="*/ 393199 h 1616134"/>
                    <a:gd name="connsiteX31" fmla="*/ 395386 w 688343"/>
                    <a:gd name="connsiteY31" fmla="*/ 405105 h 1616134"/>
                    <a:gd name="connsiteX32" fmla="*/ 335855 w 688343"/>
                    <a:gd name="connsiteY32" fmla="*/ 376531 h 1616134"/>
                    <a:gd name="connsiteX33" fmla="*/ 412055 w 688343"/>
                    <a:gd name="connsiteY33" fmla="*/ 352719 h 1616134"/>
                    <a:gd name="connsiteX34" fmla="*/ 362047 w 688343"/>
                    <a:gd name="connsiteY34" fmla="*/ 324144 h 1616134"/>
                    <a:gd name="connsiteX35" fmla="*/ 433486 w 688343"/>
                    <a:gd name="connsiteY35" fmla="*/ 286043 h 1616134"/>
                    <a:gd name="connsiteX36" fmla="*/ 364430 w 688343"/>
                    <a:gd name="connsiteY36" fmla="*/ 271757 h 1616134"/>
                    <a:gd name="connsiteX37" fmla="*/ 428723 w 688343"/>
                    <a:gd name="connsiteY37" fmla="*/ 245563 h 1616134"/>
                    <a:gd name="connsiteX38" fmla="*/ 454918 w 688343"/>
                    <a:gd name="connsiteY38" fmla="*/ 216988 h 1616134"/>
                    <a:gd name="connsiteX39" fmla="*/ 412055 w 688343"/>
                    <a:gd name="connsiteY39" fmla="*/ 216988 h 1616134"/>
                    <a:gd name="connsiteX40" fmla="*/ 469205 w 688343"/>
                    <a:gd name="connsiteY40" fmla="*/ 186032 h 1616134"/>
                    <a:gd name="connsiteX41" fmla="*/ 507304 w 688343"/>
                    <a:gd name="connsiteY41" fmla="*/ 136025 h 1616134"/>
                    <a:gd name="connsiteX42" fmla="*/ 493016 w 688343"/>
                    <a:gd name="connsiteY42" fmla="*/ 90782 h 1616134"/>
                    <a:gd name="connsiteX43" fmla="*/ 521592 w 688343"/>
                    <a:gd name="connsiteY43" fmla="*/ 102689 h 1616134"/>
                    <a:gd name="connsiteX44" fmla="*/ 509412 w 688343"/>
                    <a:gd name="connsiteY44" fmla="*/ 1564 h 1616134"/>
                    <a:gd name="connsiteX45" fmla="*/ 128685 w 688343"/>
                    <a:gd name="connsiteY45" fmla="*/ 336051 h 1616134"/>
                    <a:gd name="connsiteX0" fmla="*/ 136334 w 695992"/>
                    <a:gd name="connsiteY0" fmla="*/ 336051 h 1253864"/>
                    <a:gd name="connsiteX1" fmla="*/ 93472 w 695992"/>
                    <a:gd name="connsiteY1" fmla="*/ 426535 h 1253864"/>
                    <a:gd name="connsiteX2" fmla="*/ 95767 w 695992"/>
                    <a:gd name="connsiteY2" fmla="*/ 646454 h 1253864"/>
                    <a:gd name="connsiteX3" fmla="*/ 94201 w 695992"/>
                    <a:gd name="connsiteY3" fmla="*/ 1009649 h 1253864"/>
                    <a:gd name="connsiteX4" fmla="*/ 15871 w 695992"/>
                    <a:gd name="connsiteY4" fmla="*/ 1224007 h 1253864"/>
                    <a:gd name="connsiteX5" fmla="*/ 448978 w 695992"/>
                    <a:gd name="connsiteY5" fmla="*/ 1238318 h 1253864"/>
                    <a:gd name="connsiteX6" fmla="*/ 538767 w 695992"/>
                    <a:gd name="connsiteY6" fmla="*/ 1093287 h 1253864"/>
                    <a:gd name="connsiteX7" fmla="*/ 569724 w 695992"/>
                    <a:gd name="connsiteY7" fmla="*/ 1033755 h 1253864"/>
                    <a:gd name="connsiteX8" fmla="*/ 453042 w 695992"/>
                    <a:gd name="connsiteY8" fmla="*/ 1012325 h 1253864"/>
                    <a:gd name="connsiteX9" fmla="*/ 620271 w 695992"/>
                    <a:gd name="connsiteY9" fmla="*/ 666749 h 1253864"/>
                    <a:gd name="connsiteX10" fmla="*/ 629934 w 695992"/>
                    <a:gd name="connsiteY10" fmla="*/ 498906 h 1253864"/>
                    <a:gd name="connsiteX11" fmla="*/ 684022 w 695992"/>
                    <a:gd name="connsiteY11" fmla="*/ 286044 h 1253864"/>
                    <a:gd name="connsiteX12" fmla="*/ 695929 w 695992"/>
                    <a:gd name="connsiteY12" fmla="*/ 159838 h 1253864"/>
                    <a:gd name="connsiteX13" fmla="*/ 648098 w 695992"/>
                    <a:gd name="connsiteY13" fmla="*/ 238736 h 1253864"/>
                    <a:gd name="connsiteX14" fmla="*/ 548291 w 695992"/>
                    <a:gd name="connsiteY14" fmla="*/ 219370 h 1253864"/>
                    <a:gd name="connsiteX15" fmla="*/ 550673 w 695992"/>
                    <a:gd name="connsiteY15" fmla="*/ 107449 h 1253864"/>
                    <a:gd name="connsiteX16" fmla="*/ 495904 w 695992"/>
                    <a:gd name="connsiteY16" fmla="*/ 236038 h 1253864"/>
                    <a:gd name="connsiteX17" fmla="*/ 431608 w 695992"/>
                    <a:gd name="connsiteY17" fmla="*/ 443208 h 1253864"/>
                    <a:gd name="connsiteX18" fmla="*/ 272067 w 695992"/>
                    <a:gd name="connsiteY18" fmla="*/ 733718 h 1253864"/>
                    <a:gd name="connsiteX19" fmla="*/ 314927 w 695992"/>
                    <a:gd name="connsiteY19" fmla="*/ 671805 h 1253864"/>
                    <a:gd name="connsiteX20" fmla="*/ 303021 w 695992"/>
                    <a:gd name="connsiteY20" fmla="*/ 633706 h 1253864"/>
                    <a:gd name="connsiteX21" fmla="*/ 369696 w 695992"/>
                    <a:gd name="connsiteY21" fmla="*/ 590844 h 1253864"/>
                    <a:gd name="connsiteX22" fmla="*/ 310166 w 695992"/>
                    <a:gd name="connsiteY22" fmla="*/ 576557 h 1253864"/>
                    <a:gd name="connsiteX23" fmla="*/ 312547 w 695992"/>
                    <a:gd name="connsiteY23" fmla="*/ 545600 h 1253864"/>
                    <a:gd name="connsiteX24" fmla="*/ 372078 w 695992"/>
                    <a:gd name="connsiteY24" fmla="*/ 519407 h 1253864"/>
                    <a:gd name="connsiteX25" fmla="*/ 324453 w 695992"/>
                    <a:gd name="connsiteY25" fmla="*/ 509882 h 1253864"/>
                    <a:gd name="connsiteX26" fmla="*/ 393508 w 695992"/>
                    <a:gd name="connsiteY26" fmla="*/ 497975 h 1253864"/>
                    <a:gd name="connsiteX27" fmla="*/ 307785 w 695992"/>
                    <a:gd name="connsiteY27" fmla="*/ 409868 h 1253864"/>
                    <a:gd name="connsiteX28" fmla="*/ 236346 w 695992"/>
                    <a:gd name="connsiteY28" fmla="*/ 414633 h 1253864"/>
                    <a:gd name="connsiteX29" fmla="*/ 305404 w 695992"/>
                    <a:gd name="connsiteY29" fmla="*/ 393199 h 1253864"/>
                    <a:gd name="connsiteX30" fmla="*/ 403035 w 695992"/>
                    <a:gd name="connsiteY30" fmla="*/ 405105 h 1253864"/>
                    <a:gd name="connsiteX31" fmla="*/ 343504 w 695992"/>
                    <a:gd name="connsiteY31" fmla="*/ 376531 h 1253864"/>
                    <a:gd name="connsiteX32" fmla="*/ 419704 w 695992"/>
                    <a:gd name="connsiteY32" fmla="*/ 352719 h 1253864"/>
                    <a:gd name="connsiteX33" fmla="*/ 369696 w 695992"/>
                    <a:gd name="connsiteY33" fmla="*/ 324144 h 1253864"/>
                    <a:gd name="connsiteX34" fmla="*/ 441135 w 695992"/>
                    <a:gd name="connsiteY34" fmla="*/ 286043 h 1253864"/>
                    <a:gd name="connsiteX35" fmla="*/ 372079 w 695992"/>
                    <a:gd name="connsiteY35" fmla="*/ 271757 h 1253864"/>
                    <a:gd name="connsiteX36" fmla="*/ 436372 w 695992"/>
                    <a:gd name="connsiteY36" fmla="*/ 245563 h 1253864"/>
                    <a:gd name="connsiteX37" fmla="*/ 462567 w 695992"/>
                    <a:gd name="connsiteY37" fmla="*/ 216988 h 1253864"/>
                    <a:gd name="connsiteX38" fmla="*/ 419704 w 695992"/>
                    <a:gd name="connsiteY38" fmla="*/ 216988 h 1253864"/>
                    <a:gd name="connsiteX39" fmla="*/ 476854 w 695992"/>
                    <a:gd name="connsiteY39" fmla="*/ 186032 h 1253864"/>
                    <a:gd name="connsiteX40" fmla="*/ 514953 w 695992"/>
                    <a:gd name="connsiteY40" fmla="*/ 136025 h 1253864"/>
                    <a:gd name="connsiteX41" fmla="*/ 500665 w 695992"/>
                    <a:gd name="connsiteY41" fmla="*/ 90782 h 1253864"/>
                    <a:gd name="connsiteX42" fmla="*/ 529241 w 695992"/>
                    <a:gd name="connsiteY42" fmla="*/ 102689 h 1253864"/>
                    <a:gd name="connsiteX43" fmla="*/ 517061 w 695992"/>
                    <a:gd name="connsiteY43" fmla="*/ 1564 h 1253864"/>
                    <a:gd name="connsiteX44" fmla="*/ 136334 w 695992"/>
                    <a:gd name="connsiteY44" fmla="*/ 336051 h 1253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695992" h="1253864">
                      <a:moveTo>
                        <a:pt x="136334" y="336051"/>
                      </a:moveTo>
                      <a:cubicBezTo>
                        <a:pt x="67720" y="405689"/>
                        <a:pt x="99559" y="341859"/>
                        <a:pt x="93472" y="426535"/>
                      </a:cubicBezTo>
                      <a:cubicBezTo>
                        <a:pt x="89731" y="478575"/>
                        <a:pt x="95646" y="549268"/>
                        <a:pt x="95767" y="646454"/>
                      </a:cubicBezTo>
                      <a:cubicBezTo>
                        <a:pt x="95889" y="743640"/>
                        <a:pt x="107517" y="913390"/>
                        <a:pt x="94201" y="1009649"/>
                      </a:cubicBezTo>
                      <a:cubicBezTo>
                        <a:pt x="80885" y="1105908"/>
                        <a:pt x="-43258" y="1185896"/>
                        <a:pt x="15871" y="1224007"/>
                      </a:cubicBezTo>
                      <a:cubicBezTo>
                        <a:pt x="75000" y="1262118"/>
                        <a:pt x="361829" y="1260105"/>
                        <a:pt x="448978" y="1238318"/>
                      </a:cubicBezTo>
                      <a:cubicBezTo>
                        <a:pt x="536127" y="1216531"/>
                        <a:pt x="516010" y="1143089"/>
                        <a:pt x="538767" y="1093287"/>
                      </a:cubicBezTo>
                      <a:cubicBezTo>
                        <a:pt x="552181" y="1063559"/>
                        <a:pt x="587980" y="1040105"/>
                        <a:pt x="569724" y="1033755"/>
                      </a:cubicBezTo>
                      <a:cubicBezTo>
                        <a:pt x="551468" y="1027405"/>
                        <a:pt x="452555" y="1073095"/>
                        <a:pt x="453042" y="1012325"/>
                      </a:cubicBezTo>
                      <a:cubicBezTo>
                        <a:pt x="684510" y="1108717"/>
                        <a:pt x="590789" y="752319"/>
                        <a:pt x="620271" y="666749"/>
                      </a:cubicBezTo>
                      <a:cubicBezTo>
                        <a:pt x="649753" y="581179"/>
                        <a:pt x="619309" y="562357"/>
                        <a:pt x="629934" y="498906"/>
                      </a:cubicBezTo>
                      <a:cubicBezTo>
                        <a:pt x="640559" y="435455"/>
                        <a:pt x="666277" y="413595"/>
                        <a:pt x="684022" y="286044"/>
                      </a:cubicBezTo>
                      <a:cubicBezTo>
                        <a:pt x="687480" y="258505"/>
                        <a:pt x="694376" y="186376"/>
                        <a:pt x="695929" y="159838"/>
                      </a:cubicBezTo>
                      <a:cubicBezTo>
                        <a:pt x="697482" y="133300"/>
                        <a:pt x="670322" y="202621"/>
                        <a:pt x="648098" y="238736"/>
                      </a:cubicBezTo>
                      <a:cubicBezTo>
                        <a:pt x="634193" y="261332"/>
                        <a:pt x="564529" y="241251"/>
                        <a:pt x="548291" y="219370"/>
                      </a:cubicBezTo>
                      <a:cubicBezTo>
                        <a:pt x="532054" y="197489"/>
                        <a:pt x="559404" y="104671"/>
                        <a:pt x="550673" y="107449"/>
                      </a:cubicBezTo>
                      <a:cubicBezTo>
                        <a:pt x="541942" y="110227"/>
                        <a:pt x="516542" y="183253"/>
                        <a:pt x="495904" y="236038"/>
                      </a:cubicBezTo>
                      <a:cubicBezTo>
                        <a:pt x="473680" y="317795"/>
                        <a:pt x="468914" y="360261"/>
                        <a:pt x="431608" y="443208"/>
                      </a:cubicBezTo>
                      <a:cubicBezTo>
                        <a:pt x="394302" y="526155"/>
                        <a:pt x="414545" y="653946"/>
                        <a:pt x="272067" y="733718"/>
                      </a:cubicBezTo>
                      <a:cubicBezTo>
                        <a:pt x="365333" y="651565"/>
                        <a:pt x="349852" y="650771"/>
                        <a:pt x="314927" y="671805"/>
                      </a:cubicBezTo>
                      <a:cubicBezTo>
                        <a:pt x="384776" y="580126"/>
                        <a:pt x="353424" y="605131"/>
                        <a:pt x="303021" y="633706"/>
                      </a:cubicBezTo>
                      <a:cubicBezTo>
                        <a:pt x="328818" y="602750"/>
                        <a:pt x="357393" y="596797"/>
                        <a:pt x="369696" y="590844"/>
                      </a:cubicBezTo>
                      <a:cubicBezTo>
                        <a:pt x="353424" y="584891"/>
                        <a:pt x="315722" y="580526"/>
                        <a:pt x="310166" y="576557"/>
                      </a:cubicBezTo>
                      <a:cubicBezTo>
                        <a:pt x="304610" y="572588"/>
                        <a:pt x="471693" y="531710"/>
                        <a:pt x="312547" y="545600"/>
                      </a:cubicBezTo>
                      <a:cubicBezTo>
                        <a:pt x="410576" y="507104"/>
                        <a:pt x="387158" y="531313"/>
                        <a:pt x="372078" y="519407"/>
                      </a:cubicBezTo>
                      <a:cubicBezTo>
                        <a:pt x="353822" y="507104"/>
                        <a:pt x="398669" y="504723"/>
                        <a:pt x="324453" y="509882"/>
                      </a:cubicBezTo>
                      <a:cubicBezTo>
                        <a:pt x="359775" y="488848"/>
                        <a:pt x="363347" y="489244"/>
                        <a:pt x="393508" y="497975"/>
                      </a:cubicBezTo>
                      <a:cubicBezTo>
                        <a:pt x="403034" y="425347"/>
                        <a:pt x="340725" y="425743"/>
                        <a:pt x="307785" y="409868"/>
                      </a:cubicBezTo>
                      <a:cubicBezTo>
                        <a:pt x="274845" y="393993"/>
                        <a:pt x="234759" y="418602"/>
                        <a:pt x="236346" y="414633"/>
                      </a:cubicBezTo>
                      <a:cubicBezTo>
                        <a:pt x="237934" y="410664"/>
                        <a:pt x="270876" y="392803"/>
                        <a:pt x="305404" y="393199"/>
                      </a:cubicBezTo>
                      <a:cubicBezTo>
                        <a:pt x="339932" y="393595"/>
                        <a:pt x="396685" y="407883"/>
                        <a:pt x="403035" y="405105"/>
                      </a:cubicBezTo>
                      <a:cubicBezTo>
                        <a:pt x="396685" y="406693"/>
                        <a:pt x="414148" y="384072"/>
                        <a:pt x="343504" y="376531"/>
                      </a:cubicBezTo>
                      <a:cubicBezTo>
                        <a:pt x="346282" y="367800"/>
                        <a:pt x="410179" y="360656"/>
                        <a:pt x="419704" y="352719"/>
                      </a:cubicBezTo>
                      <a:cubicBezTo>
                        <a:pt x="388351" y="349544"/>
                        <a:pt x="381602" y="327716"/>
                        <a:pt x="369696" y="324144"/>
                      </a:cubicBezTo>
                      <a:cubicBezTo>
                        <a:pt x="402240" y="305094"/>
                        <a:pt x="396684" y="381293"/>
                        <a:pt x="441135" y="286043"/>
                      </a:cubicBezTo>
                      <a:cubicBezTo>
                        <a:pt x="439547" y="255087"/>
                        <a:pt x="395098" y="276519"/>
                        <a:pt x="372079" y="271757"/>
                      </a:cubicBezTo>
                      <a:cubicBezTo>
                        <a:pt x="355410" y="267788"/>
                        <a:pt x="451850" y="248738"/>
                        <a:pt x="436372" y="245563"/>
                      </a:cubicBezTo>
                      <a:cubicBezTo>
                        <a:pt x="420894" y="242388"/>
                        <a:pt x="477648" y="218575"/>
                        <a:pt x="462567" y="216988"/>
                      </a:cubicBezTo>
                      <a:cubicBezTo>
                        <a:pt x="447486" y="215401"/>
                        <a:pt x="424467" y="219766"/>
                        <a:pt x="419704" y="216988"/>
                      </a:cubicBezTo>
                      <a:cubicBezTo>
                        <a:pt x="414941" y="214210"/>
                        <a:pt x="484792" y="193176"/>
                        <a:pt x="476854" y="186032"/>
                      </a:cubicBezTo>
                      <a:cubicBezTo>
                        <a:pt x="468917" y="178888"/>
                        <a:pt x="532019" y="149916"/>
                        <a:pt x="514953" y="136025"/>
                      </a:cubicBezTo>
                      <a:cubicBezTo>
                        <a:pt x="497887" y="122134"/>
                        <a:pt x="504634" y="103085"/>
                        <a:pt x="500665" y="90782"/>
                      </a:cubicBezTo>
                      <a:cubicBezTo>
                        <a:pt x="506221" y="97529"/>
                        <a:pt x="528493" y="120337"/>
                        <a:pt x="529241" y="102689"/>
                      </a:cubicBezTo>
                      <a:cubicBezTo>
                        <a:pt x="529989" y="85041"/>
                        <a:pt x="542064" y="-13517"/>
                        <a:pt x="517061" y="1564"/>
                      </a:cubicBezTo>
                      <a:cubicBezTo>
                        <a:pt x="451843" y="40902"/>
                        <a:pt x="231976" y="250404"/>
                        <a:pt x="136334" y="33605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dirty="0"/>
                </a:p>
              </p:txBody>
            </p:sp>
            <p:sp>
              <p:nvSpPr>
                <p:cNvPr id="386" name="Abgerundetes Rechteck 22"/>
                <p:cNvSpPr/>
                <p:nvPr/>
              </p:nvSpPr>
              <p:spPr>
                <a:xfrm>
                  <a:off x="2633663" y="3827317"/>
                  <a:ext cx="138112" cy="151698"/>
                </a:xfrm>
                <a:custGeom>
                  <a:avLst/>
                  <a:gdLst>
                    <a:gd name="connsiteX0" fmla="*/ 0 w 128753"/>
                    <a:gd name="connsiteY0" fmla="*/ 21459 h 173832"/>
                    <a:gd name="connsiteX1" fmla="*/ 21459 w 128753"/>
                    <a:gd name="connsiteY1" fmla="*/ 0 h 173832"/>
                    <a:gd name="connsiteX2" fmla="*/ 107294 w 128753"/>
                    <a:gd name="connsiteY2" fmla="*/ 0 h 173832"/>
                    <a:gd name="connsiteX3" fmla="*/ 128753 w 128753"/>
                    <a:gd name="connsiteY3" fmla="*/ 21459 h 173832"/>
                    <a:gd name="connsiteX4" fmla="*/ 128753 w 128753"/>
                    <a:gd name="connsiteY4" fmla="*/ 152373 h 173832"/>
                    <a:gd name="connsiteX5" fmla="*/ 107294 w 128753"/>
                    <a:gd name="connsiteY5" fmla="*/ 173832 h 173832"/>
                    <a:gd name="connsiteX6" fmla="*/ 21459 w 128753"/>
                    <a:gd name="connsiteY6" fmla="*/ 173832 h 173832"/>
                    <a:gd name="connsiteX7" fmla="*/ 0 w 128753"/>
                    <a:gd name="connsiteY7" fmla="*/ 152373 h 173832"/>
                    <a:gd name="connsiteX8" fmla="*/ 0 w 128753"/>
                    <a:gd name="connsiteY8" fmla="*/ 21459 h 173832"/>
                    <a:gd name="connsiteX0" fmla="*/ 38100 w 166853"/>
                    <a:gd name="connsiteY0" fmla="*/ 21459 h 173832"/>
                    <a:gd name="connsiteX1" fmla="*/ 59559 w 166853"/>
                    <a:gd name="connsiteY1" fmla="*/ 0 h 173832"/>
                    <a:gd name="connsiteX2" fmla="*/ 145394 w 166853"/>
                    <a:gd name="connsiteY2" fmla="*/ 0 h 173832"/>
                    <a:gd name="connsiteX3" fmla="*/ 166853 w 166853"/>
                    <a:gd name="connsiteY3" fmla="*/ 21459 h 173832"/>
                    <a:gd name="connsiteX4" fmla="*/ 166853 w 166853"/>
                    <a:gd name="connsiteY4" fmla="*/ 152373 h 173832"/>
                    <a:gd name="connsiteX5" fmla="*/ 145394 w 166853"/>
                    <a:gd name="connsiteY5" fmla="*/ 173832 h 173832"/>
                    <a:gd name="connsiteX6" fmla="*/ 59559 w 166853"/>
                    <a:gd name="connsiteY6" fmla="*/ 173832 h 173832"/>
                    <a:gd name="connsiteX7" fmla="*/ 0 w 166853"/>
                    <a:gd name="connsiteY7" fmla="*/ 121416 h 173832"/>
                    <a:gd name="connsiteX8" fmla="*/ 38100 w 166853"/>
                    <a:gd name="connsiteY8" fmla="*/ 21459 h 173832"/>
                    <a:gd name="connsiteX0" fmla="*/ 0 w 166853"/>
                    <a:gd name="connsiteY0" fmla="*/ 121416 h 173832"/>
                    <a:gd name="connsiteX1" fmla="*/ 59559 w 166853"/>
                    <a:gd name="connsiteY1" fmla="*/ 0 h 173832"/>
                    <a:gd name="connsiteX2" fmla="*/ 145394 w 166853"/>
                    <a:gd name="connsiteY2" fmla="*/ 0 h 173832"/>
                    <a:gd name="connsiteX3" fmla="*/ 166853 w 166853"/>
                    <a:gd name="connsiteY3" fmla="*/ 21459 h 173832"/>
                    <a:gd name="connsiteX4" fmla="*/ 166853 w 166853"/>
                    <a:gd name="connsiteY4" fmla="*/ 152373 h 173832"/>
                    <a:gd name="connsiteX5" fmla="*/ 145394 w 166853"/>
                    <a:gd name="connsiteY5" fmla="*/ 173832 h 173832"/>
                    <a:gd name="connsiteX6" fmla="*/ 59559 w 166853"/>
                    <a:gd name="connsiteY6" fmla="*/ 173832 h 173832"/>
                    <a:gd name="connsiteX7" fmla="*/ 0 w 166853"/>
                    <a:gd name="connsiteY7" fmla="*/ 121416 h 173832"/>
                    <a:gd name="connsiteX0" fmla="*/ 0 w 166853"/>
                    <a:gd name="connsiteY0" fmla="*/ 121416 h 173832"/>
                    <a:gd name="connsiteX1" fmla="*/ 35746 w 166853"/>
                    <a:gd name="connsiteY1" fmla="*/ 16669 h 173832"/>
                    <a:gd name="connsiteX2" fmla="*/ 145394 w 166853"/>
                    <a:gd name="connsiteY2" fmla="*/ 0 h 173832"/>
                    <a:gd name="connsiteX3" fmla="*/ 166853 w 166853"/>
                    <a:gd name="connsiteY3" fmla="*/ 21459 h 173832"/>
                    <a:gd name="connsiteX4" fmla="*/ 166853 w 166853"/>
                    <a:gd name="connsiteY4" fmla="*/ 152373 h 173832"/>
                    <a:gd name="connsiteX5" fmla="*/ 145394 w 166853"/>
                    <a:gd name="connsiteY5" fmla="*/ 173832 h 173832"/>
                    <a:gd name="connsiteX6" fmla="*/ 59559 w 166853"/>
                    <a:gd name="connsiteY6" fmla="*/ 173832 h 173832"/>
                    <a:gd name="connsiteX7" fmla="*/ 0 w 166853"/>
                    <a:gd name="connsiteY7" fmla="*/ 121416 h 173832"/>
                    <a:gd name="connsiteX0" fmla="*/ 0 w 166853"/>
                    <a:gd name="connsiteY0" fmla="*/ 121416 h 173832"/>
                    <a:gd name="connsiteX1" fmla="*/ 35746 w 166853"/>
                    <a:gd name="connsiteY1" fmla="*/ 16669 h 173832"/>
                    <a:gd name="connsiteX2" fmla="*/ 145394 w 166853"/>
                    <a:gd name="connsiteY2" fmla="*/ 0 h 173832"/>
                    <a:gd name="connsiteX3" fmla="*/ 166853 w 166853"/>
                    <a:gd name="connsiteY3" fmla="*/ 21459 h 173832"/>
                    <a:gd name="connsiteX4" fmla="*/ 166853 w 166853"/>
                    <a:gd name="connsiteY4" fmla="*/ 152373 h 173832"/>
                    <a:gd name="connsiteX5" fmla="*/ 145394 w 166853"/>
                    <a:gd name="connsiteY5" fmla="*/ 173832 h 173832"/>
                    <a:gd name="connsiteX6" fmla="*/ 0 w 166853"/>
                    <a:gd name="connsiteY6" fmla="*/ 121416 h 173832"/>
                    <a:gd name="connsiteX0" fmla="*/ 0 w 166853"/>
                    <a:gd name="connsiteY0" fmla="*/ 121416 h 164307"/>
                    <a:gd name="connsiteX1" fmla="*/ 35746 w 166853"/>
                    <a:gd name="connsiteY1" fmla="*/ 16669 h 164307"/>
                    <a:gd name="connsiteX2" fmla="*/ 145394 w 166853"/>
                    <a:gd name="connsiteY2" fmla="*/ 0 h 164307"/>
                    <a:gd name="connsiteX3" fmla="*/ 166853 w 166853"/>
                    <a:gd name="connsiteY3" fmla="*/ 21459 h 164307"/>
                    <a:gd name="connsiteX4" fmla="*/ 166853 w 166853"/>
                    <a:gd name="connsiteY4" fmla="*/ 152373 h 164307"/>
                    <a:gd name="connsiteX5" fmla="*/ 54907 w 166853"/>
                    <a:gd name="connsiteY5" fmla="*/ 164307 h 164307"/>
                    <a:gd name="connsiteX6" fmla="*/ 0 w 166853"/>
                    <a:gd name="connsiteY6" fmla="*/ 121416 h 164307"/>
                    <a:gd name="connsiteX0" fmla="*/ 0 w 166853"/>
                    <a:gd name="connsiteY0" fmla="*/ 121416 h 157793"/>
                    <a:gd name="connsiteX1" fmla="*/ 35746 w 166853"/>
                    <a:gd name="connsiteY1" fmla="*/ 16669 h 157793"/>
                    <a:gd name="connsiteX2" fmla="*/ 145394 w 166853"/>
                    <a:gd name="connsiteY2" fmla="*/ 0 h 157793"/>
                    <a:gd name="connsiteX3" fmla="*/ 166853 w 166853"/>
                    <a:gd name="connsiteY3" fmla="*/ 21459 h 157793"/>
                    <a:gd name="connsiteX4" fmla="*/ 166853 w 166853"/>
                    <a:gd name="connsiteY4" fmla="*/ 152373 h 157793"/>
                    <a:gd name="connsiteX5" fmla="*/ 0 w 166853"/>
                    <a:gd name="connsiteY5" fmla="*/ 121416 h 157793"/>
                    <a:gd name="connsiteX0" fmla="*/ 0 w 166853"/>
                    <a:gd name="connsiteY0" fmla="*/ 121416 h 166288"/>
                    <a:gd name="connsiteX1" fmla="*/ 35746 w 166853"/>
                    <a:gd name="connsiteY1" fmla="*/ 16669 h 166288"/>
                    <a:gd name="connsiteX2" fmla="*/ 145394 w 166853"/>
                    <a:gd name="connsiteY2" fmla="*/ 0 h 166288"/>
                    <a:gd name="connsiteX3" fmla="*/ 166853 w 166853"/>
                    <a:gd name="connsiteY3" fmla="*/ 21459 h 166288"/>
                    <a:gd name="connsiteX4" fmla="*/ 109703 w 166853"/>
                    <a:gd name="connsiteY4" fmla="*/ 161898 h 166288"/>
                    <a:gd name="connsiteX5" fmla="*/ 0 w 166853"/>
                    <a:gd name="connsiteY5" fmla="*/ 121416 h 166288"/>
                    <a:gd name="connsiteX0" fmla="*/ 0 w 166853"/>
                    <a:gd name="connsiteY0" fmla="*/ 121416 h 166288"/>
                    <a:gd name="connsiteX1" fmla="*/ 35746 w 166853"/>
                    <a:gd name="connsiteY1" fmla="*/ 16669 h 166288"/>
                    <a:gd name="connsiteX2" fmla="*/ 145394 w 166853"/>
                    <a:gd name="connsiteY2" fmla="*/ 0 h 166288"/>
                    <a:gd name="connsiteX3" fmla="*/ 166853 w 166853"/>
                    <a:gd name="connsiteY3" fmla="*/ 21459 h 166288"/>
                    <a:gd name="connsiteX4" fmla="*/ 109703 w 166853"/>
                    <a:gd name="connsiteY4" fmla="*/ 161898 h 166288"/>
                    <a:gd name="connsiteX5" fmla="*/ 0 w 166853"/>
                    <a:gd name="connsiteY5" fmla="*/ 121416 h 166288"/>
                    <a:gd name="connsiteX0" fmla="*/ 0 w 166853"/>
                    <a:gd name="connsiteY0" fmla="*/ 121416 h 166288"/>
                    <a:gd name="connsiteX1" fmla="*/ 35746 w 166853"/>
                    <a:gd name="connsiteY1" fmla="*/ 16669 h 166288"/>
                    <a:gd name="connsiteX2" fmla="*/ 145394 w 166853"/>
                    <a:gd name="connsiteY2" fmla="*/ 0 h 166288"/>
                    <a:gd name="connsiteX3" fmla="*/ 166853 w 166853"/>
                    <a:gd name="connsiteY3" fmla="*/ 21459 h 166288"/>
                    <a:gd name="connsiteX4" fmla="*/ 109703 w 166853"/>
                    <a:gd name="connsiteY4" fmla="*/ 161898 h 166288"/>
                    <a:gd name="connsiteX5" fmla="*/ 0 w 166853"/>
                    <a:gd name="connsiteY5" fmla="*/ 121416 h 166288"/>
                    <a:gd name="connsiteX0" fmla="*/ 0 w 166853"/>
                    <a:gd name="connsiteY0" fmla="*/ 104747 h 149619"/>
                    <a:gd name="connsiteX1" fmla="*/ 35746 w 166853"/>
                    <a:gd name="connsiteY1" fmla="*/ 0 h 149619"/>
                    <a:gd name="connsiteX2" fmla="*/ 166853 w 166853"/>
                    <a:gd name="connsiteY2" fmla="*/ 4790 h 149619"/>
                    <a:gd name="connsiteX3" fmla="*/ 109703 w 166853"/>
                    <a:gd name="connsiteY3" fmla="*/ 145229 h 149619"/>
                    <a:gd name="connsiteX4" fmla="*/ 0 w 166853"/>
                    <a:gd name="connsiteY4" fmla="*/ 104747 h 149619"/>
                    <a:gd name="connsiteX0" fmla="*/ 0 w 147803"/>
                    <a:gd name="connsiteY0" fmla="*/ 104747 h 147940"/>
                    <a:gd name="connsiteX1" fmla="*/ 35746 w 147803"/>
                    <a:gd name="connsiteY1" fmla="*/ 0 h 147940"/>
                    <a:gd name="connsiteX2" fmla="*/ 147803 w 147803"/>
                    <a:gd name="connsiteY2" fmla="*/ 33365 h 147940"/>
                    <a:gd name="connsiteX3" fmla="*/ 109703 w 147803"/>
                    <a:gd name="connsiteY3" fmla="*/ 145229 h 147940"/>
                    <a:gd name="connsiteX4" fmla="*/ 0 w 147803"/>
                    <a:gd name="connsiteY4" fmla="*/ 104747 h 147940"/>
                    <a:gd name="connsiteX0" fmla="*/ 0 w 156344"/>
                    <a:gd name="connsiteY0" fmla="*/ 104747 h 147940"/>
                    <a:gd name="connsiteX1" fmla="*/ 35746 w 156344"/>
                    <a:gd name="connsiteY1" fmla="*/ 0 h 147940"/>
                    <a:gd name="connsiteX2" fmla="*/ 147803 w 156344"/>
                    <a:gd name="connsiteY2" fmla="*/ 33365 h 147940"/>
                    <a:gd name="connsiteX3" fmla="*/ 109703 w 156344"/>
                    <a:gd name="connsiteY3" fmla="*/ 145229 h 147940"/>
                    <a:gd name="connsiteX4" fmla="*/ 0 w 156344"/>
                    <a:gd name="connsiteY4" fmla="*/ 104747 h 147940"/>
                    <a:gd name="connsiteX0" fmla="*/ 0 w 151977"/>
                    <a:gd name="connsiteY0" fmla="*/ 110709 h 153902"/>
                    <a:gd name="connsiteX1" fmla="*/ 35746 w 151977"/>
                    <a:gd name="connsiteY1" fmla="*/ 5962 h 153902"/>
                    <a:gd name="connsiteX2" fmla="*/ 147803 w 151977"/>
                    <a:gd name="connsiteY2" fmla="*/ 39327 h 153902"/>
                    <a:gd name="connsiteX3" fmla="*/ 109703 w 151977"/>
                    <a:gd name="connsiteY3" fmla="*/ 151191 h 153902"/>
                    <a:gd name="connsiteX4" fmla="*/ 0 w 151977"/>
                    <a:gd name="connsiteY4" fmla="*/ 110709 h 153902"/>
                    <a:gd name="connsiteX0" fmla="*/ 0 w 151977"/>
                    <a:gd name="connsiteY0" fmla="*/ 110709 h 153902"/>
                    <a:gd name="connsiteX1" fmla="*/ 35746 w 151977"/>
                    <a:gd name="connsiteY1" fmla="*/ 5962 h 153902"/>
                    <a:gd name="connsiteX2" fmla="*/ 147803 w 151977"/>
                    <a:gd name="connsiteY2" fmla="*/ 39327 h 153902"/>
                    <a:gd name="connsiteX3" fmla="*/ 109703 w 151977"/>
                    <a:gd name="connsiteY3" fmla="*/ 151191 h 153902"/>
                    <a:gd name="connsiteX4" fmla="*/ 0 w 151977"/>
                    <a:gd name="connsiteY4" fmla="*/ 110709 h 153902"/>
                    <a:gd name="connsiteX0" fmla="*/ 0 w 151977"/>
                    <a:gd name="connsiteY0" fmla="*/ 125200 h 168393"/>
                    <a:gd name="connsiteX1" fmla="*/ 35746 w 151977"/>
                    <a:gd name="connsiteY1" fmla="*/ 20453 h 168393"/>
                    <a:gd name="connsiteX2" fmla="*/ 147803 w 151977"/>
                    <a:gd name="connsiteY2" fmla="*/ 53818 h 168393"/>
                    <a:gd name="connsiteX3" fmla="*/ 109703 w 151977"/>
                    <a:gd name="connsiteY3" fmla="*/ 165682 h 168393"/>
                    <a:gd name="connsiteX4" fmla="*/ 0 w 151977"/>
                    <a:gd name="connsiteY4" fmla="*/ 125200 h 168393"/>
                    <a:gd name="connsiteX0" fmla="*/ 0 w 151272"/>
                    <a:gd name="connsiteY0" fmla="*/ 112268 h 155461"/>
                    <a:gd name="connsiteX1" fmla="*/ 30983 w 151272"/>
                    <a:gd name="connsiteY1" fmla="*/ 9902 h 155461"/>
                    <a:gd name="connsiteX2" fmla="*/ 147803 w 151272"/>
                    <a:gd name="connsiteY2" fmla="*/ 40886 h 155461"/>
                    <a:gd name="connsiteX3" fmla="*/ 109703 w 151272"/>
                    <a:gd name="connsiteY3" fmla="*/ 152750 h 155461"/>
                    <a:gd name="connsiteX4" fmla="*/ 0 w 151272"/>
                    <a:gd name="connsiteY4" fmla="*/ 112268 h 155461"/>
                    <a:gd name="connsiteX0" fmla="*/ 0 w 151272"/>
                    <a:gd name="connsiteY0" fmla="*/ 117403 h 160596"/>
                    <a:gd name="connsiteX1" fmla="*/ 30983 w 151272"/>
                    <a:gd name="connsiteY1" fmla="*/ 15037 h 160596"/>
                    <a:gd name="connsiteX2" fmla="*/ 147803 w 151272"/>
                    <a:gd name="connsiteY2" fmla="*/ 46021 h 160596"/>
                    <a:gd name="connsiteX3" fmla="*/ 109703 w 151272"/>
                    <a:gd name="connsiteY3" fmla="*/ 157885 h 160596"/>
                    <a:gd name="connsiteX4" fmla="*/ 0 w 151272"/>
                    <a:gd name="connsiteY4" fmla="*/ 117403 h 160596"/>
                    <a:gd name="connsiteX0" fmla="*/ 0 w 151272"/>
                    <a:gd name="connsiteY0" fmla="*/ 113624 h 150692"/>
                    <a:gd name="connsiteX1" fmla="*/ 30983 w 151272"/>
                    <a:gd name="connsiteY1" fmla="*/ 4114 h 150692"/>
                    <a:gd name="connsiteX2" fmla="*/ 147803 w 151272"/>
                    <a:gd name="connsiteY2" fmla="*/ 35098 h 150692"/>
                    <a:gd name="connsiteX3" fmla="*/ 109703 w 151272"/>
                    <a:gd name="connsiteY3" fmla="*/ 146962 h 150692"/>
                    <a:gd name="connsiteX4" fmla="*/ 0 w 151272"/>
                    <a:gd name="connsiteY4" fmla="*/ 113624 h 150692"/>
                    <a:gd name="connsiteX0" fmla="*/ 0 w 151272"/>
                    <a:gd name="connsiteY0" fmla="*/ 113624 h 151698"/>
                    <a:gd name="connsiteX1" fmla="*/ 30983 w 151272"/>
                    <a:gd name="connsiteY1" fmla="*/ 4114 h 151698"/>
                    <a:gd name="connsiteX2" fmla="*/ 147803 w 151272"/>
                    <a:gd name="connsiteY2" fmla="*/ 35098 h 151698"/>
                    <a:gd name="connsiteX3" fmla="*/ 109703 w 151272"/>
                    <a:gd name="connsiteY3" fmla="*/ 146962 h 151698"/>
                    <a:gd name="connsiteX4" fmla="*/ 0 w 151272"/>
                    <a:gd name="connsiteY4" fmla="*/ 113624 h 151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1272" h="151698">
                      <a:moveTo>
                        <a:pt x="0" y="113624"/>
                      </a:moveTo>
                      <a:cubicBezTo>
                        <a:pt x="0" y="84652"/>
                        <a:pt x="6349" y="17202"/>
                        <a:pt x="30983" y="4114"/>
                      </a:cubicBezTo>
                      <a:cubicBezTo>
                        <a:pt x="55617" y="-8974"/>
                        <a:pt x="134683" y="11290"/>
                        <a:pt x="147803" y="35098"/>
                      </a:cubicBezTo>
                      <a:cubicBezTo>
                        <a:pt x="160923" y="58906"/>
                        <a:pt x="134337" y="133874"/>
                        <a:pt x="109703" y="146962"/>
                      </a:cubicBezTo>
                      <a:cubicBezTo>
                        <a:pt x="85069" y="160050"/>
                        <a:pt x="0" y="145072"/>
                        <a:pt x="0" y="11362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387" name="Ellipse 24"/>
                <p:cNvSpPr/>
                <p:nvPr/>
              </p:nvSpPr>
              <p:spPr>
                <a:xfrm>
                  <a:off x="2170687" y="3838558"/>
                  <a:ext cx="305939" cy="600049"/>
                </a:xfrm>
                <a:custGeom>
                  <a:avLst/>
                  <a:gdLst>
                    <a:gd name="connsiteX0" fmla="*/ 0 w 319088"/>
                    <a:gd name="connsiteY0" fmla="*/ 92842 h 185684"/>
                    <a:gd name="connsiteX1" fmla="*/ 159544 w 319088"/>
                    <a:gd name="connsiteY1" fmla="*/ 0 h 185684"/>
                    <a:gd name="connsiteX2" fmla="*/ 319088 w 319088"/>
                    <a:gd name="connsiteY2" fmla="*/ 92842 h 185684"/>
                    <a:gd name="connsiteX3" fmla="*/ 159544 w 319088"/>
                    <a:gd name="connsiteY3" fmla="*/ 185684 h 185684"/>
                    <a:gd name="connsiteX4" fmla="*/ 0 w 319088"/>
                    <a:gd name="connsiteY4" fmla="*/ 92842 h 185684"/>
                    <a:gd name="connsiteX0" fmla="*/ 24261 w 343349"/>
                    <a:gd name="connsiteY0" fmla="*/ 92842 h 388091"/>
                    <a:gd name="connsiteX1" fmla="*/ 183805 w 343349"/>
                    <a:gd name="connsiteY1" fmla="*/ 0 h 388091"/>
                    <a:gd name="connsiteX2" fmla="*/ 343349 w 343349"/>
                    <a:gd name="connsiteY2" fmla="*/ 92842 h 388091"/>
                    <a:gd name="connsiteX3" fmla="*/ 57599 w 343349"/>
                    <a:gd name="connsiteY3" fmla="*/ 388091 h 388091"/>
                    <a:gd name="connsiteX4" fmla="*/ 24261 w 343349"/>
                    <a:gd name="connsiteY4" fmla="*/ 92842 h 388091"/>
                    <a:gd name="connsiteX0" fmla="*/ 38799 w 445466"/>
                    <a:gd name="connsiteY0" fmla="*/ 107130 h 402379"/>
                    <a:gd name="connsiteX1" fmla="*/ 417418 w 445466"/>
                    <a:gd name="connsiteY1" fmla="*/ 0 h 402379"/>
                    <a:gd name="connsiteX2" fmla="*/ 357887 w 445466"/>
                    <a:gd name="connsiteY2" fmla="*/ 107130 h 402379"/>
                    <a:gd name="connsiteX3" fmla="*/ 72137 w 445466"/>
                    <a:gd name="connsiteY3" fmla="*/ 402379 h 402379"/>
                    <a:gd name="connsiteX4" fmla="*/ 38799 w 445466"/>
                    <a:gd name="connsiteY4" fmla="*/ 107130 h 402379"/>
                    <a:gd name="connsiteX0" fmla="*/ 44778 w 389633"/>
                    <a:gd name="connsiteY0" fmla="*/ 254341 h 410052"/>
                    <a:gd name="connsiteX1" fmla="*/ 378153 w 389633"/>
                    <a:gd name="connsiteY1" fmla="*/ 4336 h 410052"/>
                    <a:gd name="connsiteX2" fmla="*/ 318622 w 389633"/>
                    <a:gd name="connsiteY2" fmla="*/ 111466 h 410052"/>
                    <a:gd name="connsiteX3" fmla="*/ 32872 w 389633"/>
                    <a:gd name="connsiteY3" fmla="*/ 406715 h 410052"/>
                    <a:gd name="connsiteX4" fmla="*/ 44778 w 389633"/>
                    <a:gd name="connsiteY4" fmla="*/ 254341 h 410052"/>
                    <a:gd name="connsiteX0" fmla="*/ 38540 w 383395"/>
                    <a:gd name="connsiteY0" fmla="*/ 254341 h 409590"/>
                    <a:gd name="connsiteX1" fmla="*/ 371915 w 383395"/>
                    <a:gd name="connsiteY1" fmla="*/ 4336 h 409590"/>
                    <a:gd name="connsiteX2" fmla="*/ 312384 w 383395"/>
                    <a:gd name="connsiteY2" fmla="*/ 111466 h 409590"/>
                    <a:gd name="connsiteX3" fmla="*/ 26634 w 383395"/>
                    <a:gd name="connsiteY3" fmla="*/ 406715 h 409590"/>
                    <a:gd name="connsiteX4" fmla="*/ 38540 w 383395"/>
                    <a:gd name="connsiteY4" fmla="*/ 254341 h 409590"/>
                    <a:gd name="connsiteX0" fmla="*/ 21474 w 354858"/>
                    <a:gd name="connsiteY0" fmla="*/ 250314 h 403798"/>
                    <a:gd name="connsiteX1" fmla="*/ 354849 w 354858"/>
                    <a:gd name="connsiteY1" fmla="*/ 309 h 403798"/>
                    <a:gd name="connsiteX2" fmla="*/ 33380 w 354858"/>
                    <a:gd name="connsiteY2" fmla="*/ 307464 h 403798"/>
                    <a:gd name="connsiteX3" fmla="*/ 9568 w 354858"/>
                    <a:gd name="connsiteY3" fmla="*/ 402688 h 403798"/>
                    <a:gd name="connsiteX4" fmla="*/ 21474 w 354858"/>
                    <a:gd name="connsiteY4" fmla="*/ 250314 h 403798"/>
                    <a:gd name="connsiteX0" fmla="*/ 21474 w 354860"/>
                    <a:gd name="connsiteY0" fmla="*/ 250314 h 403798"/>
                    <a:gd name="connsiteX1" fmla="*/ 354849 w 354860"/>
                    <a:gd name="connsiteY1" fmla="*/ 309 h 403798"/>
                    <a:gd name="connsiteX2" fmla="*/ 33380 w 354860"/>
                    <a:gd name="connsiteY2" fmla="*/ 307464 h 403798"/>
                    <a:gd name="connsiteX3" fmla="*/ 9568 w 354860"/>
                    <a:gd name="connsiteY3" fmla="*/ 402688 h 403798"/>
                    <a:gd name="connsiteX4" fmla="*/ 21474 w 354860"/>
                    <a:gd name="connsiteY4" fmla="*/ 250314 h 403798"/>
                    <a:gd name="connsiteX0" fmla="*/ 28658 w 362044"/>
                    <a:gd name="connsiteY0" fmla="*/ 250403 h 576898"/>
                    <a:gd name="connsiteX1" fmla="*/ 362033 w 362044"/>
                    <a:gd name="connsiteY1" fmla="*/ 398 h 576898"/>
                    <a:gd name="connsiteX2" fmla="*/ 40564 w 362044"/>
                    <a:gd name="connsiteY2" fmla="*/ 307553 h 576898"/>
                    <a:gd name="connsiteX3" fmla="*/ 19133 w 362044"/>
                    <a:gd name="connsiteY3" fmla="*/ 576608 h 576898"/>
                    <a:gd name="connsiteX4" fmla="*/ 28658 w 362044"/>
                    <a:gd name="connsiteY4" fmla="*/ 250403 h 576898"/>
                    <a:gd name="connsiteX0" fmla="*/ 24637 w 374745"/>
                    <a:gd name="connsiteY0" fmla="*/ 266861 h 576546"/>
                    <a:gd name="connsiteX1" fmla="*/ 374681 w 374745"/>
                    <a:gd name="connsiteY1" fmla="*/ 188 h 576546"/>
                    <a:gd name="connsiteX2" fmla="*/ 53212 w 374745"/>
                    <a:gd name="connsiteY2" fmla="*/ 307343 h 576546"/>
                    <a:gd name="connsiteX3" fmla="*/ 31781 w 374745"/>
                    <a:gd name="connsiteY3" fmla="*/ 576398 h 576546"/>
                    <a:gd name="connsiteX4" fmla="*/ 24637 w 374745"/>
                    <a:gd name="connsiteY4" fmla="*/ 266861 h 576546"/>
                    <a:gd name="connsiteX0" fmla="*/ 61661 w 411769"/>
                    <a:gd name="connsiteY0" fmla="*/ 266870 h 576555"/>
                    <a:gd name="connsiteX1" fmla="*/ 411705 w 411769"/>
                    <a:gd name="connsiteY1" fmla="*/ 197 h 576555"/>
                    <a:gd name="connsiteX2" fmla="*/ 90236 w 411769"/>
                    <a:gd name="connsiteY2" fmla="*/ 307352 h 576555"/>
                    <a:gd name="connsiteX3" fmla="*/ 68805 w 411769"/>
                    <a:gd name="connsiteY3" fmla="*/ 576407 h 576555"/>
                    <a:gd name="connsiteX4" fmla="*/ 61661 w 411769"/>
                    <a:gd name="connsiteY4" fmla="*/ 266870 h 576555"/>
                    <a:gd name="connsiteX0" fmla="*/ 11966 w 362074"/>
                    <a:gd name="connsiteY0" fmla="*/ 266812 h 576497"/>
                    <a:gd name="connsiteX1" fmla="*/ 362010 w 362074"/>
                    <a:gd name="connsiteY1" fmla="*/ 139 h 576497"/>
                    <a:gd name="connsiteX2" fmla="*/ 40541 w 362074"/>
                    <a:gd name="connsiteY2" fmla="*/ 307294 h 576497"/>
                    <a:gd name="connsiteX3" fmla="*/ 19110 w 362074"/>
                    <a:gd name="connsiteY3" fmla="*/ 576349 h 576497"/>
                    <a:gd name="connsiteX4" fmla="*/ 11966 w 362074"/>
                    <a:gd name="connsiteY4" fmla="*/ 266812 h 576497"/>
                    <a:gd name="connsiteX0" fmla="*/ 12447 w 360163"/>
                    <a:gd name="connsiteY0" fmla="*/ 271543 h 576433"/>
                    <a:gd name="connsiteX1" fmla="*/ 360109 w 360163"/>
                    <a:gd name="connsiteY1" fmla="*/ 107 h 576433"/>
                    <a:gd name="connsiteX2" fmla="*/ 38640 w 360163"/>
                    <a:gd name="connsiteY2" fmla="*/ 307262 h 576433"/>
                    <a:gd name="connsiteX3" fmla="*/ 17209 w 360163"/>
                    <a:gd name="connsiteY3" fmla="*/ 576317 h 576433"/>
                    <a:gd name="connsiteX4" fmla="*/ 12447 w 360163"/>
                    <a:gd name="connsiteY4" fmla="*/ 271543 h 576433"/>
                    <a:gd name="connsiteX0" fmla="*/ 21085 w 314046"/>
                    <a:gd name="connsiteY0" fmla="*/ 212100 h 516990"/>
                    <a:gd name="connsiteX1" fmla="*/ 313978 w 314046"/>
                    <a:gd name="connsiteY1" fmla="*/ 195 h 516990"/>
                    <a:gd name="connsiteX2" fmla="*/ 47278 w 314046"/>
                    <a:gd name="connsiteY2" fmla="*/ 247819 h 516990"/>
                    <a:gd name="connsiteX3" fmla="*/ 25847 w 314046"/>
                    <a:gd name="connsiteY3" fmla="*/ 516874 h 516990"/>
                    <a:gd name="connsiteX4" fmla="*/ 21085 w 314046"/>
                    <a:gd name="connsiteY4" fmla="*/ 212100 h 516990"/>
                    <a:gd name="connsiteX0" fmla="*/ 20028 w 312989"/>
                    <a:gd name="connsiteY0" fmla="*/ 212072 h 516962"/>
                    <a:gd name="connsiteX1" fmla="*/ 312921 w 312989"/>
                    <a:gd name="connsiteY1" fmla="*/ 167 h 516962"/>
                    <a:gd name="connsiteX2" fmla="*/ 46221 w 312989"/>
                    <a:gd name="connsiteY2" fmla="*/ 247791 h 516962"/>
                    <a:gd name="connsiteX3" fmla="*/ 24790 w 312989"/>
                    <a:gd name="connsiteY3" fmla="*/ 516846 h 516962"/>
                    <a:gd name="connsiteX4" fmla="*/ 20028 w 312989"/>
                    <a:gd name="connsiteY4" fmla="*/ 212072 h 516962"/>
                    <a:gd name="connsiteX0" fmla="*/ 16983 w 309944"/>
                    <a:gd name="connsiteY0" fmla="*/ 212121 h 600324"/>
                    <a:gd name="connsiteX1" fmla="*/ 309876 w 309944"/>
                    <a:gd name="connsiteY1" fmla="*/ 216 h 600324"/>
                    <a:gd name="connsiteX2" fmla="*/ 43176 w 309944"/>
                    <a:gd name="connsiteY2" fmla="*/ 247840 h 600324"/>
                    <a:gd name="connsiteX3" fmla="*/ 36032 w 309944"/>
                    <a:gd name="connsiteY3" fmla="*/ 600239 h 600324"/>
                    <a:gd name="connsiteX4" fmla="*/ 16983 w 309944"/>
                    <a:gd name="connsiteY4" fmla="*/ 212121 h 600324"/>
                    <a:gd name="connsiteX0" fmla="*/ 4078 w 297039"/>
                    <a:gd name="connsiteY0" fmla="*/ 212067 h 600270"/>
                    <a:gd name="connsiteX1" fmla="*/ 296971 w 297039"/>
                    <a:gd name="connsiteY1" fmla="*/ 162 h 600270"/>
                    <a:gd name="connsiteX2" fmla="*/ 30271 w 297039"/>
                    <a:gd name="connsiteY2" fmla="*/ 247786 h 600270"/>
                    <a:gd name="connsiteX3" fmla="*/ 23127 w 297039"/>
                    <a:gd name="connsiteY3" fmla="*/ 600185 h 600270"/>
                    <a:gd name="connsiteX4" fmla="*/ 4078 w 297039"/>
                    <a:gd name="connsiteY4" fmla="*/ 212067 h 600270"/>
                    <a:gd name="connsiteX0" fmla="*/ 3397 w 305939"/>
                    <a:gd name="connsiteY0" fmla="*/ 235735 h 600049"/>
                    <a:gd name="connsiteX1" fmla="*/ 305815 w 305939"/>
                    <a:gd name="connsiteY1" fmla="*/ 17 h 600049"/>
                    <a:gd name="connsiteX2" fmla="*/ 39115 w 305939"/>
                    <a:gd name="connsiteY2" fmla="*/ 247641 h 600049"/>
                    <a:gd name="connsiteX3" fmla="*/ 31971 w 305939"/>
                    <a:gd name="connsiteY3" fmla="*/ 600040 h 600049"/>
                    <a:gd name="connsiteX4" fmla="*/ 3397 w 305939"/>
                    <a:gd name="connsiteY4" fmla="*/ 235735 h 600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5939" h="600049">
                      <a:moveTo>
                        <a:pt x="3397" y="235735"/>
                      </a:moveTo>
                      <a:cubicBezTo>
                        <a:pt x="18081" y="178594"/>
                        <a:pt x="299862" y="-1967"/>
                        <a:pt x="305815" y="17"/>
                      </a:cubicBezTo>
                      <a:cubicBezTo>
                        <a:pt x="311768" y="2001"/>
                        <a:pt x="103409" y="163029"/>
                        <a:pt x="39115" y="247641"/>
                      </a:cubicBezTo>
                      <a:cubicBezTo>
                        <a:pt x="39115" y="298916"/>
                        <a:pt x="37924" y="602024"/>
                        <a:pt x="31971" y="600040"/>
                      </a:cubicBezTo>
                      <a:cubicBezTo>
                        <a:pt x="26018" y="598056"/>
                        <a:pt x="-11287" y="292876"/>
                        <a:pt x="3397" y="23573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</p:grpSp>
        </p:grpSp>
        <p:grpSp>
          <p:nvGrpSpPr>
            <p:cNvPr id="26" name="Gruppieren 25"/>
            <p:cNvGrpSpPr/>
            <p:nvPr/>
          </p:nvGrpSpPr>
          <p:grpSpPr>
            <a:xfrm>
              <a:off x="420511" y="2357170"/>
              <a:ext cx="446829" cy="954566"/>
              <a:chOff x="420511" y="2357170"/>
              <a:chExt cx="446829" cy="954566"/>
            </a:xfrm>
          </p:grpSpPr>
          <p:sp>
            <p:nvSpPr>
              <p:cNvPr id="14" name="Ellipse 13"/>
              <p:cNvSpPr/>
              <p:nvPr/>
            </p:nvSpPr>
            <p:spPr>
              <a:xfrm rot="1411158">
                <a:off x="420511" y="2357170"/>
                <a:ext cx="274409" cy="954566"/>
              </a:xfrm>
              <a:custGeom>
                <a:avLst/>
                <a:gdLst>
                  <a:gd name="connsiteX0" fmla="*/ 0 w 109559"/>
                  <a:gd name="connsiteY0" fmla="*/ 133954 h 267907"/>
                  <a:gd name="connsiteX1" fmla="*/ 54780 w 109559"/>
                  <a:gd name="connsiteY1" fmla="*/ 0 h 267907"/>
                  <a:gd name="connsiteX2" fmla="*/ 109560 w 109559"/>
                  <a:gd name="connsiteY2" fmla="*/ 133954 h 267907"/>
                  <a:gd name="connsiteX3" fmla="*/ 54780 w 109559"/>
                  <a:gd name="connsiteY3" fmla="*/ 267908 h 267907"/>
                  <a:gd name="connsiteX4" fmla="*/ 0 w 109559"/>
                  <a:gd name="connsiteY4" fmla="*/ 133954 h 267907"/>
                  <a:gd name="connsiteX0" fmla="*/ 13468 w 322281"/>
                  <a:gd name="connsiteY0" fmla="*/ 191619 h 325573"/>
                  <a:gd name="connsiteX1" fmla="*/ 319502 w 322281"/>
                  <a:gd name="connsiteY1" fmla="*/ 0 h 325573"/>
                  <a:gd name="connsiteX2" fmla="*/ 123028 w 322281"/>
                  <a:gd name="connsiteY2" fmla="*/ 191619 h 325573"/>
                  <a:gd name="connsiteX3" fmla="*/ 68248 w 322281"/>
                  <a:gd name="connsiteY3" fmla="*/ 325573 h 325573"/>
                  <a:gd name="connsiteX4" fmla="*/ 13468 w 322281"/>
                  <a:gd name="connsiteY4" fmla="*/ 191619 h 325573"/>
                  <a:gd name="connsiteX0" fmla="*/ 4101 w 312914"/>
                  <a:gd name="connsiteY0" fmla="*/ 191619 h 753941"/>
                  <a:gd name="connsiteX1" fmla="*/ 310135 w 312914"/>
                  <a:gd name="connsiteY1" fmla="*/ 0 h 753941"/>
                  <a:gd name="connsiteX2" fmla="*/ 113661 w 312914"/>
                  <a:gd name="connsiteY2" fmla="*/ 191619 h 753941"/>
                  <a:gd name="connsiteX3" fmla="*/ 137141 w 312914"/>
                  <a:gd name="connsiteY3" fmla="*/ 753941 h 753941"/>
                  <a:gd name="connsiteX4" fmla="*/ 4101 w 312914"/>
                  <a:gd name="connsiteY4" fmla="*/ 191619 h 753941"/>
                  <a:gd name="connsiteX0" fmla="*/ 3894 w 306834"/>
                  <a:gd name="connsiteY0" fmla="*/ 118831 h 759662"/>
                  <a:gd name="connsiteX1" fmla="*/ 305809 w 306834"/>
                  <a:gd name="connsiteY1" fmla="*/ 5472 h 759662"/>
                  <a:gd name="connsiteX2" fmla="*/ 109335 w 306834"/>
                  <a:gd name="connsiteY2" fmla="*/ 197091 h 759662"/>
                  <a:gd name="connsiteX3" fmla="*/ 132815 w 306834"/>
                  <a:gd name="connsiteY3" fmla="*/ 759413 h 759662"/>
                  <a:gd name="connsiteX4" fmla="*/ 3894 w 306834"/>
                  <a:gd name="connsiteY4" fmla="*/ 118831 h 759662"/>
                  <a:gd name="connsiteX0" fmla="*/ 3610 w 305579"/>
                  <a:gd name="connsiteY0" fmla="*/ 114431 h 755018"/>
                  <a:gd name="connsiteX1" fmla="*/ 305525 w 305579"/>
                  <a:gd name="connsiteY1" fmla="*/ 1072 h 755018"/>
                  <a:gd name="connsiteX2" fmla="*/ 30792 w 305579"/>
                  <a:gd name="connsiteY2" fmla="*/ 126789 h 755018"/>
                  <a:gd name="connsiteX3" fmla="*/ 132531 w 305579"/>
                  <a:gd name="connsiteY3" fmla="*/ 755013 h 755018"/>
                  <a:gd name="connsiteX4" fmla="*/ 3610 w 305579"/>
                  <a:gd name="connsiteY4" fmla="*/ 114431 h 755018"/>
                  <a:gd name="connsiteX0" fmla="*/ 28257 w 330226"/>
                  <a:gd name="connsiteY0" fmla="*/ 189668 h 830255"/>
                  <a:gd name="connsiteX1" fmla="*/ 330172 w 330226"/>
                  <a:gd name="connsiteY1" fmla="*/ 76309 h 830255"/>
                  <a:gd name="connsiteX2" fmla="*/ 55439 w 330226"/>
                  <a:gd name="connsiteY2" fmla="*/ 202026 h 830255"/>
                  <a:gd name="connsiteX3" fmla="*/ 157178 w 330226"/>
                  <a:gd name="connsiteY3" fmla="*/ 830250 h 830255"/>
                  <a:gd name="connsiteX4" fmla="*/ 28257 w 330226"/>
                  <a:gd name="connsiteY4" fmla="*/ 189668 h 830255"/>
                  <a:gd name="connsiteX0" fmla="*/ 28257 w 330226"/>
                  <a:gd name="connsiteY0" fmla="*/ 189668 h 830258"/>
                  <a:gd name="connsiteX1" fmla="*/ 330172 w 330226"/>
                  <a:gd name="connsiteY1" fmla="*/ 76309 h 830258"/>
                  <a:gd name="connsiteX2" fmla="*/ 55439 w 330226"/>
                  <a:gd name="connsiteY2" fmla="*/ 202026 h 830258"/>
                  <a:gd name="connsiteX3" fmla="*/ 157178 w 330226"/>
                  <a:gd name="connsiteY3" fmla="*/ 830250 h 830258"/>
                  <a:gd name="connsiteX4" fmla="*/ 28257 w 330226"/>
                  <a:gd name="connsiteY4" fmla="*/ 189668 h 830258"/>
                  <a:gd name="connsiteX0" fmla="*/ 28257 w 330248"/>
                  <a:gd name="connsiteY0" fmla="*/ 189668 h 830258"/>
                  <a:gd name="connsiteX1" fmla="*/ 330172 w 330248"/>
                  <a:gd name="connsiteY1" fmla="*/ 76309 h 830258"/>
                  <a:gd name="connsiteX2" fmla="*/ 55439 w 330248"/>
                  <a:gd name="connsiteY2" fmla="*/ 202026 h 830258"/>
                  <a:gd name="connsiteX3" fmla="*/ 157178 w 330248"/>
                  <a:gd name="connsiteY3" fmla="*/ 830250 h 830258"/>
                  <a:gd name="connsiteX4" fmla="*/ 28257 w 330248"/>
                  <a:gd name="connsiteY4" fmla="*/ 189668 h 830258"/>
                  <a:gd name="connsiteX0" fmla="*/ 28257 w 330250"/>
                  <a:gd name="connsiteY0" fmla="*/ 189668 h 830259"/>
                  <a:gd name="connsiteX1" fmla="*/ 330172 w 330250"/>
                  <a:gd name="connsiteY1" fmla="*/ 76309 h 830259"/>
                  <a:gd name="connsiteX2" fmla="*/ 55439 w 330250"/>
                  <a:gd name="connsiteY2" fmla="*/ 202026 h 830259"/>
                  <a:gd name="connsiteX3" fmla="*/ 157178 w 330250"/>
                  <a:gd name="connsiteY3" fmla="*/ 830250 h 830259"/>
                  <a:gd name="connsiteX4" fmla="*/ 28257 w 330250"/>
                  <a:gd name="connsiteY4" fmla="*/ 189668 h 830259"/>
                  <a:gd name="connsiteX0" fmla="*/ 13 w 315489"/>
                  <a:gd name="connsiteY0" fmla="*/ 123675 h 1037969"/>
                  <a:gd name="connsiteX1" fmla="*/ 301928 w 315489"/>
                  <a:gd name="connsiteY1" fmla="*/ 10316 h 1037969"/>
                  <a:gd name="connsiteX2" fmla="*/ 27195 w 315489"/>
                  <a:gd name="connsiteY2" fmla="*/ 136033 h 1037969"/>
                  <a:gd name="connsiteX3" fmla="*/ 315437 w 315489"/>
                  <a:gd name="connsiteY3" fmla="*/ 1037965 h 1037969"/>
                  <a:gd name="connsiteX4" fmla="*/ 13 w 315489"/>
                  <a:gd name="connsiteY4" fmla="*/ 123675 h 1037969"/>
                  <a:gd name="connsiteX0" fmla="*/ 10 w 406729"/>
                  <a:gd name="connsiteY0" fmla="*/ 415895 h 1055464"/>
                  <a:gd name="connsiteX1" fmla="*/ 392317 w 406729"/>
                  <a:gd name="connsiteY1" fmla="*/ 25114 h 1055464"/>
                  <a:gd name="connsiteX2" fmla="*/ 117584 w 406729"/>
                  <a:gd name="connsiteY2" fmla="*/ 150831 h 1055464"/>
                  <a:gd name="connsiteX3" fmla="*/ 405826 w 406729"/>
                  <a:gd name="connsiteY3" fmla="*/ 1052763 h 1055464"/>
                  <a:gd name="connsiteX4" fmla="*/ 10 w 406729"/>
                  <a:gd name="connsiteY4" fmla="*/ 415895 h 1055464"/>
                  <a:gd name="connsiteX0" fmla="*/ 10 w 406122"/>
                  <a:gd name="connsiteY0" fmla="*/ 390794 h 1027667"/>
                  <a:gd name="connsiteX1" fmla="*/ 392317 w 406122"/>
                  <a:gd name="connsiteY1" fmla="*/ 13 h 1027667"/>
                  <a:gd name="connsiteX2" fmla="*/ 70870 w 406122"/>
                  <a:gd name="connsiteY2" fmla="*/ 379649 h 1027667"/>
                  <a:gd name="connsiteX3" fmla="*/ 405826 w 406122"/>
                  <a:gd name="connsiteY3" fmla="*/ 1027662 h 1027667"/>
                  <a:gd name="connsiteX4" fmla="*/ 10 w 406122"/>
                  <a:gd name="connsiteY4" fmla="*/ 390794 h 1027667"/>
                  <a:gd name="connsiteX0" fmla="*/ 108 w 406225"/>
                  <a:gd name="connsiteY0" fmla="*/ 418207 h 1055080"/>
                  <a:gd name="connsiteX1" fmla="*/ 362515 w 406225"/>
                  <a:gd name="connsiteY1" fmla="*/ 11 h 1055080"/>
                  <a:gd name="connsiteX2" fmla="*/ 70968 w 406225"/>
                  <a:gd name="connsiteY2" fmla="*/ 407062 h 1055080"/>
                  <a:gd name="connsiteX3" fmla="*/ 405924 w 406225"/>
                  <a:gd name="connsiteY3" fmla="*/ 1055075 h 1055080"/>
                  <a:gd name="connsiteX4" fmla="*/ 108 w 406225"/>
                  <a:gd name="connsiteY4" fmla="*/ 418207 h 1055080"/>
                  <a:gd name="connsiteX0" fmla="*/ 42 w 389382"/>
                  <a:gd name="connsiteY0" fmla="*/ 418207 h 954578"/>
                  <a:gd name="connsiteX1" fmla="*/ 362449 w 389382"/>
                  <a:gd name="connsiteY1" fmla="*/ 11 h 954578"/>
                  <a:gd name="connsiteX2" fmla="*/ 70902 w 389382"/>
                  <a:gd name="connsiteY2" fmla="*/ 407062 h 954578"/>
                  <a:gd name="connsiteX3" fmla="*/ 389069 w 389382"/>
                  <a:gd name="connsiteY3" fmla="*/ 954572 h 954578"/>
                  <a:gd name="connsiteX4" fmla="*/ 42 w 389382"/>
                  <a:gd name="connsiteY4" fmla="*/ 418207 h 954578"/>
                  <a:gd name="connsiteX0" fmla="*/ 997 w 390337"/>
                  <a:gd name="connsiteY0" fmla="*/ 418207 h 954584"/>
                  <a:gd name="connsiteX1" fmla="*/ 363404 w 390337"/>
                  <a:gd name="connsiteY1" fmla="*/ 11 h 954584"/>
                  <a:gd name="connsiteX2" fmla="*/ 71857 w 390337"/>
                  <a:gd name="connsiteY2" fmla="*/ 407062 h 954584"/>
                  <a:gd name="connsiteX3" fmla="*/ 390024 w 390337"/>
                  <a:gd name="connsiteY3" fmla="*/ 954572 h 954584"/>
                  <a:gd name="connsiteX4" fmla="*/ 997 w 390337"/>
                  <a:gd name="connsiteY4" fmla="*/ 418207 h 954584"/>
                  <a:gd name="connsiteX0" fmla="*/ 997 w 390352"/>
                  <a:gd name="connsiteY0" fmla="*/ 418223 h 954600"/>
                  <a:gd name="connsiteX1" fmla="*/ 363404 w 390352"/>
                  <a:gd name="connsiteY1" fmla="*/ 27 h 954600"/>
                  <a:gd name="connsiteX2" fmla="*/ 71857 w 390352"/>
                  <a:gd name="connsiteY2" fmla="*/ 407078 h 954600"/>
                  <a:gd name="connsiteX3" fmla="*/ 390024 w 390352"/>
                  <a:gd name="connsiteY3" fmla="*/ 954588 h 954600"/>
                  <a:gd name="connsiteX4" fmla="*/ 997 w 390352"/>
                  <a:gd name="connsiteY4" fmla="*/ 418223 h 954600"/>
                  <a:gd name="connsiteX0" fmla="*/ 982 w 390077"/>
                  <a:gd name="connsiteY0" fmla="*/ 418200 h 954566"/>
                  <a:gd name="connsiteX1" fmla="*/ 363389 w 390077"/>
                  <a:gd name="connsiteY1" fmla="*/ 4 h 954566"/>
                  <a:gd name="connsiteX2" fmla="*/ 34564 w 390077"/>
                  <a:gd name="connsiteY2" fmla="*/ 414294 h 954566"/>
                  <a:gd name="connsiteX3" fmla="*/ 390009 w 390077"/>
                  <a:gd name="connsiteY3" fmla="*/ 954565 h 954566"/>
                  <a:gd name="connsiteX4" fmla="*/ 982 w 390077"/>
                  <a:gd name="connsiteY4" fmla="*/ 418200 h 954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0077" h="954566">
                    <a:moveTo>
                      <a:pt x="982" y="418200"/>
                    </a:moveTo>
                    <a:cubicBezTo>
                      <a:pt x="-21748" y="82894"/>
                      <a:pt x="357792" y="655"/>
                      <a:pt x="363389" y="4"/>
                    </a:cubicBezTo>
                    <a:cubicBezTo>
                      <a:pt x="368986" y="-647"/>
                      <a:pt x="14632" y="95738"/>
                      <a:pt x="34564" y="414294"/>
                    </a:cubicBezTo>
                    <a:cubicBezTo>
                      <a:pt x="54496" y="732850"/>
                      <a:pt x="395606" y="953914"/>
                      <a:pt x="390009" y="954565"/>
                    </a:cubicBezTo>
                    <a:cubicBezTo>
                      <a:pt x="384412" y="955216"/>
                      <a:pt x="23712" y="753506"/>
                      <a:pt x="982" y="41820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sp>
            <p:nvSpPr>
              <p:cNvPr id="16" name="Pfeil nach rechts 15"/>
              <p:cNvSpPr/>
              <p:nvPr/>
            </p:nvSpPr>
            <p:spPr>
              <a:xfrm>
                <a:off x="740075" y="2385164"/>
                <a:ext cx="127265" cy="119641"/>
              </a:xfrm>
              <a:custGeom>
                <a:avLst/>
                <a:gdLst>
                  <a:gd name="connsiteX0" fmla="*/ 0 w 978408"/>
                  <a:gd name="connsiteY0" fmla="*/ 121158 h 484632"/>
                  <a:gd name="connsiteX1" fmla="*/ 736092 w 978408"/>
                  <a:gd name="connsiteY1" fmla="*/ 121158 h 484632"/>
                  <a:gd name="connsiteX2" fmla="*/ 736092 w 978408"/>
                  <a:gd name="connsiteY2" fmla="*/ 0 h 484632"/>
                  <a:gd name="connsiteX3" fmla="*/ 978408 w 978408"/>
                  <a:gd name="connsiteY3" fmla="*/ 242316 h 484632"/>
                  <a:gd name="connsiteX4" fmla="*/ 736092 w 978408"/>
                  <a:gd name="connsiteY4" fmla="*/ 484632 h 484632"/>
                  <a:gd name="connsiteX5" fmla="*/ 736092 w 978408"/>
                  <a:gd name="connsiteY5" fmla="*/ 363474 h 484632"/>
                  <a:gd name="connsiteX6" fmla="*/ 0 w 978408"/>
                  <a:gd name="connsiteY6" fmla="*/ 363474 h 484632"/>
                  <a:gd name="connsiteX7" fmla="*/ 0 w 978408"/>
                  <a:gd name="connsiteY7" fmla="*/ 121158 h 484632"/>
                  <a:gd name="connsiteX0" fmla="*/ 0 w 978408"/>
                  <a:gd name="connsiteY0" fmla="*/ 121158 h 484632"/>
                  <a:gd name="connsiteX1" fmla="*/ 736092 w 978408"/>
                  <a:gd name="connsiteY1" fmla="*/ 121158 h 484632"/>
                  <a:gd name="connsiteX2" fmla="*/ 736092 w 978408"/>
                  <a:gd name="connsiteY2" fmla="*/ 0 h 484632"/>
                  <a:gd name="connsiteX3" fmla="*/ 978408 w 978408"/>
                  <a:gd name="connsiteY3" fmla="*/ 242316 h 484632"/>
                  <a:gd name="connsiteX4" fmla="*/ 736092 w 978408"/>
                  <a:gd name="connsiteY4" fmla="*/ 484632 h 484632"/>
                  <a:gd name="connsiteX5" fmla="*/ 736092 w 978408"/>
                  <a:gd name="connsiteY5" fmla="*/ 363474 h 484632"/>
                  <a:gd name="connsiteX6" fmla="*/ 0 w 978408"/>
                  <a:gd name="connsiteY6" fmla="*/ 121158 h 484632"/>
                  <a:gd name="connsiteX0" fmla="*/ 0 w 242316"/>
                  <a:gd name="connsiteY0" fmla="*/ 363474 h 484632"/>
                  <a:gd name="connsiteX1" fmla="*/ 0 w 242316"/>
                  <a:gd name="connsiteY1" fmla="*/ 121158 h 484632"/>
                  <a:gd name="connsiteX2" fmla="*/ 0 w 242316"/>
                  <a:gd name="connsiteY2" fmla="*/ 0 h 484632"/>
                  <a:gd name="connsiteX3" fmla="*/ 242316 w 242316"/>
                  <a:gd name="connsiteY3" fmla="*/ 242316 h 484632"/>
                  <a:gd name="connsiteX4" fmla="*/ 0 w 242316"/>
                  <a:gd name="connsiteY4" fmla="*/ 484632 h 484632"/>
                  <a:gd name="connsiteX5" fmla="*/ 0 w 242316"/>
                  <a:gd name="connsiteY5" fmla="*/ 363474 h 484632"/>
                  <a:gd name="connsiteX0" fmla="*/ 0 w 242316"/>
                  <a:gd name="connsiteY0" fmla="*/ 363474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0 w 242316"/>
                  <a:gd name="connsiteY4" fmla="*/ 363474 h 484632"/>
                  <a:gd name="connsiteX0" fmla="*/ 90487 w 242316"/>
                  <a:gd name="connsiteY0" fmla="*/ 232505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90487 w 242316"/>
                  <a:gd name="connsiteY4" fmla="*/ 232505 h 484632"/>
                  <a:gd name="connsiteX0" fmla="*/ 102393 w 242316"/>
                  <a:gd name="connsiteY0" fmla="*/ 244411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102393 w 242316"/>
                  <a:gd name="connsiteY4" fmla="*/ 244411 h 484632"/>
                  <a:gd name="connsiteX0" fmla="*/ 85724 w 242316"/>
                  <a:gd name="connsiteY0" fmla="*/ 237267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85724 w 242316"/>
                  <a:gd name="connsiteY4" fmla="*/ 237267 h 484632"/>
                  <a:gd name="connsiteX0" fmla="*/ 83343 w 242316"/>
                  <a:gd name="connsiteY0" fmla="*/ 249573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83343 w 242316"/>
                  <a:gd name="connsiteY4" fmla="*/ 249573 h 484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316" h="484632">
                    <a:moveTo>
                      <a:pt x="83343" y="249573"/>
                    </a:moveTo>
                    <a:lnTo>
                      <a:pt x="0" y="0"/>
                    </a:lnTo>
                    <a:lnTo>
                      <a:pt x="242316" y="242316"/>
                    </a:lnTo>
                    <a:lnTo>
                      <a:pt x="0" y="484632"/>
                    </a:lnTo>
                    <a:lnTo>
                      <a:pt x="83343" y="249573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sp>
            <p:nvSpPr>
              <p:cNvPr id="827" name="Pfeil nach rechts 15"/>
              <p:cNvSpPr/>
              <p:nvPr/>
            </p:nvSpPr>
            <p:spPr>
              <a:xfrm rot="9787421">
                <a:off x="471540" y="2463810"/>
                <a:ext cx="343693" cy="139240"/>
              </a:xfrm>
              <a:custGeom>
                <a:avLst/>
                <a:gdLst>
                  <a:gd name="connsiteX0" fmla="*/ 0 w 978408"/>
                  <a:gd name="connsiteY0" fmla="*/ 121158 h 484632"/>
                  <a:gd name="connsiteX1" fmla="*/ 736092 w 978408"/>
                  <a:gd name="connsiteY1" fmla="*/ 121158 h 484632"/>
                  <a:gd name="connsiteX2" fmla="*/ 736092 w 978408"/>
                  <a:gd name="connsiteY2" fmla="*/ 0 h 484632"/>
                  <a:gd name="connsiteX3" fmla="*/ 978408 w 978408"/>
                  <a:gd name="connsiteY3" fmla="*/ 242316 h 484632"/>
                  <a:gd name="connsiteX4" fmla="*/ 736092 w 978408"/>
                  <a:gd name="connsiteY4" fmla="*/ 484632 h 484632"/>
                  <a:gd name="connsiteX5" fmla="*/ 736092 w 978408"/>
                  <a:gd name="connsiteY5" fmla="*/ 363474 h 484632"/>
                  <a:gd name="connsiteX6" fmla="*/ 0 w 978408"/>
                  <a:gd name="connsiteY6" fmla="*/ 363474 h 484632"/>
                  <a:gd name="connsiteX7" fmla="*/ 0 w 978408"/>
                  <a:gd name="connsiteY7" fmla="*/ 121158 h 484632"/>
                  <a:gd name="connsiteX0" fmla="*/ 0 w 978408"/>
                  <a:gd name="connsiteY0" fmla="*/ 121158 h 484632"/>
                  <a:gd name="connsiteX1" fmla="*/ 736092 w 978408"/>
                  <a:gd name="connsiteY1" fmla="*/ 121158 h 484632"/>
                  <a:gd name="connsiteX2" fmla="*/ 736092 w 978408"/>
                  <a:gd name="connsiteY2" fmla="*/ 0 h 484632"/>
                  <a:gd name="connsiteX3" fmla="*/ 978408 w 978408"/>
                  <a:gd name="connsiteY3" fmla="*/ 242316 h 484632"/>
                  <a:gd name="connsiteX4" fmla="*/ 736092 w 978408"/>
                  <a:gd name="connsiteY4" fmla="*/ 484632 h 484632"/>
                  <a:gd name="connsiteX5" fmla="*/ 736092 w 978408"/>
                  <a:gd name="connsiteY5" fmla="*/ 363474 h 484632"/>
                  <a:gd name="connsiteX6" fmla="*/ 0 w 978408"/>
                  <a:gd name="connsiteY6" fmla="*/ 121158 h 484632"/>
                  <a:gd name="connsiteX0" fmla="*/ 0 w 242316"/>
                  <a:gd name="connsiteY0" fmla="*/ 363474 h 484632"/>
                  <a:gd name="connsiteX1" fmla="*/ 0 w 242316"/>
                  <a:gd name="connsiteY1" fmla="*/ 121158 h 484632"/>
                  <a:gd name="connsiteX2" fmla="*/ 0 w 242316"/>
                  <a:gd name="connsiteY2" fmla="*/ 0 h 484632"/>
                  <a:gd name="connsiteX3" fmla="*/ 242316 w 242316"/>
                  <a:gd name="connsiteY3" fmla="*/ 242316 h 484632"/>
                  <a:gd name="connsiteX4" fmla="*/ 0 w 242316"/>
                  <a:gd name="connsiteY4" fmla="*/ 484632 h 484632"/>
                  <a:gd name="connsiteX5" fmla="*/ 0 w 242316"/>
                  <a:gd name="connsiteY5" fmla="*/ 363474 h 484632"/>
                  <a:gd name="connsiteX0" fmla="*/ 0 w 242316"/>
                  <a:gd name="connsiteY0" fmla="*/ 363474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0 w 242316"/>
                  <a:gd name="connsiteY4" fmla="*/ 363474 h 484632"/>
                  <a:gd name="connsiteX0" fmla="*/ 90487 w 242316"/>
                  <a:gd name="connsiteY0" fmla="*/ 232505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90487 w 242316"/>
                  <a:gd name="connsiteY4" fmla="*/ 232505 h 484632"/>
                  <a:gd name="connsiteX0" fmla="*/ 102393 w 242316"/>
                  <a:gd name="connsiteY0" fmla="*/ 244411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102393 w 242316"/>
                  <a:gd name="connsiteY4" fmla="*/ 244411 h 484632"/>
                  <a:gd name="connsiteX0" fmla="*/ 85724 w 242316"/>
                  <a:gd name="connsiteY0" fmla="*/ 237267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85724 w 242316"/>
                  <a:gd name="connsiteY4" fmla="*/ 237267 h 484632"/>
                  <a:gd name="connsiteX0" fmla="*/ 83343 w 242316"/>
                  <a:gd name="connsiteY0" fmla="*/ 249573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83343 w 242316"/>
                  <a:gd name="connsiteY4" fmla="*/ 249573 h 484632"/>
                  <a:gd name="connsiteX0" fmla="*/ 0 w 242316"/>
                  <a:gd name="connsiteY0" fmla="*/ 484632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0" fmla="*/ 49408 w 242316"/>
                  <a:gd name="connsiteY0" fmla="*/ 388726 h 388729"/>
                  <a:gd name="connsiteX1" fmla="*/ 0 w 242316"/>
                  <a:gd name="connsiteY1" fmla="*/ 0 h 388729"/>
                  <a:gd name="connsiteX2" fmla="*/ 242316 w 242316"/>
                  <a:gd name="connsiteY2" fmla="*/ 242316 h 388729"/>
                  <a:gd name="connsiteX3" fmla="*/ 49408 w 242316"/>
                  <a:gd name="connsiteY3" fmla="*/ 388726 h 388729"/>
                  <a:gd name="connsiteX0" fmla="*/ 11443 w 204351"/>
                  <a:gd name="connsiteY0" fmla="*/ 302267 h 302270"/>
                  <a:gd name="connsiteX1" fmla="*/ 0 w 204351"/>
                  <a:gd name="connsiteY1" fmla="*/ -1 h 302270"/>
                  <a:gd name="connsiteX2" fmla="*/ 204351 w 204351"/>
                  <a:gd name="connsiteY2" fmla="*/ 155857 h 302270"/>
                  <a:gd name="connsiteX3" fmla="*/ 11443 w 204351"/>
                  <a:gd name="connsiteY3" fmla="*/ 302267 h 302270"/>
                  <a:gd name="connsiteX0" fmla="*/ 11443 w 205110"/>
                  <a:gd name="connsiteY0" fmla="*/ 318213 h 318216"/>
                  <a:gd name="connsiteX1" fmla="*/ 0 w 205110"/>
                  <a:gd name="connsiteY1" fmla="*/ 15945 h 318216"/>
                  <a:gd name="connsiteX2" fmla="*/ 205110 w 205110"/>
                  <a:gd name="connsiteY2" fmla="*/ 1 h 318216"/>
                  <a:gd name="connsiteX3" fmla="*/ 11443 w 205110"/>
                  <a:gd name="connsiteY3" fmla="*/ 318213 h 318216"/>
                  <a:gd name="connsiteX0" fmla="*/ 11443 w 205110"/>
                  <a:gd name="connsiteY0" fmla="*/ 525649 h 525652"/>
                  <a:gd name="connsiteX1" fmla="*/ 0 w 205110"/>
                  <a:gd name="connsiteY1" fmla="*/ 223381 h 525652"/>
                  <a:gd name="connsiteX2" fmla="*/ 205110 w 205110"/>
                  <a:gd name="connsiteY2" fmla="*/ 207437 h 525652"/>
                  <a:gd name="connsiteX3" fmla="*/ 11443 w 205110"/>
                  <a:gd name="connsiteY3" fmla="*/ 525649 h 525652"/>
                  <a:gd name="connsiteX0" fmla="*/ 11443 w 205110"/>
                  <a:gd name="connsiteY0" fmla="*/ 525649 h 525652"/>
                  <a:gd name="connsiteX1" fmla="*/ 0 w 205110"/>
                  <a:gd name="connsiteY1" fmla="*/ 223381 h 525652"/>
                  <a:gd name="connsiteX2" fmla="*/ 205110 w 205110"/>
                  <a:gd name="connsiteY2" fmla="*/ 207437 h 525652"/>
                  <a:gd name="connsiteX3" fmla="*/ 11443 w 205110"/>
                  <a:gd name="connsiteY3" fmla="*/ 525649 h 525652"/>
                  <a:gd name="connsiteX0" fmla="*/ 11443 w 205110"/>
                  <a:gd name="connsiteY0" fmla="*/ 318213 h 318216"/>
                  <a:gd name="connsiteX1" fmla="*/ 0 w 205110"/>
                  <a:gd name="connsiteY1" fmla="*/ 15945 h 318216"/>
                  <a:gd name="connsiteX2" fmla="*/ 205110 w 205110"/>
                  <a:gd name="connsiteY2" fmla="*/ 1 h 318216"/>
                  <a:gd name="connsiteX3" fmla="*/ 11443 w 205110"/>
                  <a:gd name="connsiteY3" fmla="*/ 318213 h 318216"/>
                  <a:gd name="connsiteX0" fmla="*/ 6534 w 200201"/>
                  <a:gd name="connsiteY0" fmla="*/ 318213 h 318216"/>
                  <a:gd name="connsiteX1" fmla="*/ 0 w 200201"/>
                  <a:gd name="connsiteY1" fmla="*/ 120003 h 318216"/>
                  <a:gd name="connsiteX2" fmla="*/ 200201 w 200201"/>
                  <a:gd name="connsiteY2" fmla="*/ 1 h 318216"/>
                  <a:gd name="connsiteX3" fmla="*/ 6534 w 200201"/>
                  <a:gd name="connsiteY3" fmla="*/ 318213 h 318216"/>
                  <a:gd name="connsiteX0" fmla="*/ 0 w 207462"/>
                  <a:gd name="connsiteY0" fmla="*/ 401690 h 401687"/>
                  <a:gd name="connsiteX1" fmla="*/ 7261 w 207462"/>
                  <a:gd name="connsiteY1" fmla="*/ 120003 h 401687"/>
                  <a:gd name="connsiteX2" fmla="*/ 207462 w 207462"/>
                  <a:gd name="connsiteY2" fmla="*/ 1 h 401687"/>
                  <a:gd name="connsiteX3" fmla="*/ 0 w 207462"/>
                  <a:gd name="connsiteY3" fmla="*/ 401690 h 401687"/>
                  <a:gd name="connsiteX0" fmla="*/ 0 w 305922"/>
                  <a:gd name="connsiteY0" fmla="*/ 714494 h 714491"/>
                  <a:gd name="connsiteX1" fmla="*/ 7261 w 305922"/>
                  <a:gd name="connsiteY1" fmla="*/ 432807 h 714491"/>
                  <a:gd name="connsiteX2" fmla="*/ 305922 w 305922"/>
                  <a:gd name="connsiteY2" fmla="*/ 2 h 714491"/>
                  <a:gd name="connsiteX3" fmla="*/ 0 w 305922"/>
                  <a:gd name="connsiteY3" fmla="*/ 714494 h 714491"/>
                  <a:gd name="connsiteX0" fmla="*/ 0 w 305922"/>
                  <a:gd name="connsiteY0" fmla="*/ 714494 h 714491"/>
                  <a:gd name="connsiteX1" fmla="*/ 7261 w 305922"/>
                  <a:gd name="connsiteY1" fmla="*/ 432807 h 714491"/>
                  <a:gd name="connsiteX2" fmla="*/ 305922 w 305922"/>
                  <a:gd name="connsiteY2" fmla="*/ 2 h 714491"/>
                  <a:gd name="connsiteX3" fmla="*/ 0 w 305922"/>
                  <a:gd name="connsiteY3" fmla="*/ 714494 h 714491"/>
                  <a:gd name="connsiteX0" fmla="*/ 0 w 305922"/>
                  <a:gd name="connsiteY0" fmla="*/ 714494 h 714491"/>
                  <a:gd name="connsiteX1" fmla="*/ 7261 w 305922"/>
                  <a:gd name="connsiteY1" fmla="*/ 432807 h 714491"/>
                  <a:gd name="connsiteX2" fmla="*/ 305922 w 305922"/>
                  <a:gd name="connsiteY2" fmla="*/ 2 h 714491"/>
                  <a:gd name="connsiteX3" fmla="*/ 0 w 305922"/>
                  <a:gd name="connsiteY3" fmla="*/ 714494 h 714491"/>
                  <a:gd name="connsiteX0" fmla="*/ 0 w 305922"/>
                  <a:gd name="connsiteY0" fmla="*/ 714494 h 714491"/>
                  <a:gd name="connsiteX1" fmla="*/ 7261 w 305922"/>
                  <a:gd name="connsiteY1" fmla="*/ 432807 h 714491"/>
                  <a:gd name="connsiteX2" fmla="*/ 305922 w 305922"/>
                  <a:gd name="connsiteY2" fmla="*/ 2 h 714491"/>
                  <a:gd name="connsiteX3" fmla="*/ 0 w 305922"/>
                  <a:gd name="connsiteY3" fmla="*/ 714494 h 714491"/>
                  <a:gd name="connsiteX0" fmla="*/ 0 w 333511"/>
                  <a:gd name="connsiteY0" fmla="*/ 881429 h 881426"/>
                  <a:gd name="connsiteX1" fmla="*/ 7261 w 333511"/>
                  <a:gd name="connsiteY1" fmla="*/ 599742 h 881426"/>
                  <a:gd name="connsiteX2" fmla="*/ 333511 w 333511"/>
                  <a:gd name="connsiteY2" fmla="*/ 1 h 881426"/>
                  <a:gd name="connsiteX3" fmla="*/ 0 w 333511"/>
                  <a:gd name="connsiteY3" fmla="*/ 881429 h 881426"/>
                  <a:gd name="connsiteX0" fmla="*/ 0 w 333511"/>
                  <a:gd name="connsiteY0" fmla="*/ 881429 h 881426"/>
                  <a:gd name="connsiteX1" fmla="*/ 7261 w 333511"/>
                  <a:gd name="connsiteY1" fmla="*/ 599742 h 881426"/>
                  <a:gd name="connsiteX2" fmla="*/ 333511 w 333511"/>
                  <a:gd name="connsiteY2" fmla="*/ 1 h 881426"/>
                  <a:gd name="connsiteX3" fmla="*/ 0 w 333511"/>
                  <a:gd name="connsiteY3" fmla="*/ 881429 h 881426"/>
                  <a:gd name="connsiteX0" fmla="*/ 0 w 333511"/>
                  <a:gd name="connsiteY0" fmla="*/ 881429 h 881426"/>
                  <a:gd name="connsiteX1" fmla="*/ 7261 w 333511"/>
                  <a:gd name="connsiteY1" fmla="*/ 599742 h 881426"/>
                  <a:gd name="connsiteX2" fmla="*/ 333511 w 333511"/>
                  <a:gd name="connsiteY2" fmla="*/ 1 h 881426"/>
                  <a:gd name="connsiteX3" fmla="*/ 0 w 333511"/>
                  <a:gd name="connsiteY3" fmla="*/ 881429 h 881426"/>
                  <a:gd name="connsiteX0" fmla="*/ 6256 w 339767"/>
                  <a:gd name="connsiteY0" fmla="*/ 881429 h 881426"/>
                  <a:gd name="connsiteX1" fmla="*/ 0 w 339767"/>
                  <a:gd name="connsiteY1" fmla="*/ 573481 h 881426"/>
                  <a:gd name="connsiteX2" fmla="*/ 339767 w 339767"/>
                  <a:gd name="connsiteY2" fmla="*/ 1 h 881426"/>
                  <a:gd name="connsiteX3" fmla="*/ 6256 w 339767"/>
                  <a:gd name="connsiteY3" fmla="*/ 881429 h 881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9767" h="881426">
                    <a:moveTo>
                      <a:pt x="6256" y="881429"/>
                    </a:moveTo>
                    <a:lnTo>
                      <a:pt x="0" y="573481"/>
                    </a:lnTo>
                    <a:cubicBezTo>
                      <a:pt x="40578" y="687451"/>
                      <a:pt x="221739" y="586210"/>
                      <a:pt x="339767" y="1"/>
                    </a:cubicBezTo>
                    <a:cubicBezTo>
                      <a:pt x="239470" y="808511"/>
                      <a:pt x="70812" y="775358"/>
                      <a:pt x="6256" y="88142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</p:grpSp>
      </p:grpSp>
      <p:grpSp>
        <p:nvGrpSpPr>
          <p:cNvPr id="829" name="Gruppieren 828"/>
          <p:cNvGrpSpPr/>
          <p:nvPr/>
        </p:nvGrpSpPr>
        <p:grpSpPr>
          <a:xfrm>
            <a:off x="1807200" y="2358000"/>
            <a:ext cx="734868" cy="1675775"/>
            <a:chOff x="366701" y="2357170"/>
            <a:chExt cx="734868" cy="1675775"/>
          </a:xfrm>
        </p:grpSpPr>
        <p:grpSp>
          <p:nvGrpSpPr>
            <p:cNvPr id="830" name="Gruppieren 829"/>
            <p:cNvGrpSpPr/>
            <p:nvPr/>
          </p:nvGrpSpPr>
          <p:grpSpPr>
            <a:xfrm>
              <a:off x="366701" y="3196212"/>
              <a:ext cx="734868" cy="836733"/>
              <a:chOff x="366701" y="3196212"/>
              <a:chExt cx="734868" cy="836733"/>
            </a:xfrm>
          </p:grpSpPr>
          <p:grpSp>
            <p:nvGrpSpPr>
              <p:cNvPr id="835" name="Gruppieren 834"/>
              <p:cNvGrpSpPr/>
              <p:nvPr/>
            </p:nvGrpSpPr>
            <p:grpSpPr>
              <a:xfrm>
                <a:off x="475509" y="3863668"/>
                <a:ext cx="526215" cy="169277"/>
                <a:chOff x="-323790" y="2830206"/>
                <a:chExt cx="526215" cy="169277"/>
              </a:xfrm>
            </p:grpSpPr>
            <p:grpSp>
              <p:nvGrpSpPr>
                <p:cNvPr id="854" name="Gruppieren 853"/>
                <p:cNvGrpSpPr/>
                <p:nvPr/>
              </p:nvGrpSpPr>
              <p:grpSpPr>
                <a:xfrm>
                  <a:off x="-274938" y="2847306"/>
                  <a:ext cx="410971" cy="144084"/>
                  <a:chOff x="1787195" y="2325699"/>
                  <a:chExt cx="387276" cy="144084"/>
                </a:xfrm>
              </p:grpSpPr>
              <p:sp>
                <p:nvSpPr>
                  <p:cNvPr id="856" name="Rechteck 510"/>
                  <p:cNvSpPr/>
                  <p:nvPr/>
                </p:nvSpPr>
                <p:spPr>
                  <a:xfrm>
                    <a:off x="1787195" y="2326560"/>
                    <a:ext cx="387276" cy="143223"/>
                  </a:xfrm>
                  <a:custGeom>
                    <a:avLst/>
                    <a:gdLst>
                      <a:gd name="connsiteX0" fmla="*/ 0 w 515222"/>
                      <a:gd name="connsiteY0" fmla="*/ 0 h 121792"/>
                      <a:gd name="connsiteX1" fmla="*/ 515222 w 515222"/>
                      <a:gd name="connsiteY1" fmla="*/ 0 h 121792"/>
                      <a:gd name="connsiteX2" fmla="*/ 515222 w 515222"/>
                      <a:gd name="connsiteY2" fmla="*/ 121792 h 121792"/>
                      <a:gd name="connsiteX3" fmla="*/ 0 w 515222"/>
                      <a:gd name="connsiteY3" fmla="*/ 121792 h 121792"/>
                      <a:gd name="connsiteX4" fmla="*/ 0 w 515222"/>
                      <a:gd name="connsiteY4" fmla="*/ 0 h 121792"/>
                      <a:gd name="connsiteX0" fmla="*/ 11906 w 527128"/>
                      <a:gd name="connsiteY0" fmla="*/ 0 h 143223"/>
                      <a:gd name="connsiteX1" fmla="*/ 527128 w 527128"/>
                      <a:gd name="connsiteY1" fmla="*/ 0 h 143223"/>
                      <a:gd name="connsiteX2" fmla="*/ 527128 w 527128"/>
                      <a:gd name="connsiteY2" fmla="*/ 121792 h 143223"/>
                      <a:gd name="connsiteX3" fmla="*/ 0 w 527128"/>
                      <a:gd name="connsiteY3" fmla="*/ 143223 h 143223"/>
                      <a:gd name="connsiteX4" fmla="*/ 11906 w 527128"/>
                      <a:gd name="connsiteY4" fmla="*/ 0 h 143223"/>
                      <a:gd name="connsiteX0" fmla="*/ 11906 w 536653"/>
                      <a:gd name="connsiteY0" fmla="*/ 0 h 143223"/>
                      <a:gd name="connsiteX1" fmla="*/ 527128 w 536653"/>
                      <a:gd name="connsiteY1" fmla="*/ 0 h 143223"/>
                      <a:gd name="connsiteX2" fmla="*/ 536653 w 536653"/>
                      <a:gd name="connsiteY2" fmla="*/ 131317 h 143223"/>
                      <a:gd name="connsiteX3" fmla="*/ 0 w 536653"/>
                      <a:gd name="connsiteY3" fmla="*/ 143223 h 143223"/>
                      <a:gd name="connsiteX4" fmla="*/ 11906 w 536653"/>
                      <a:gd name="connsiteY4" fmla="*/ 0 h 143223"/>
                      <a:gd name="connsiteX0" fmla="*/ 11906 w 536653"/>
                      <a:gd name="connsiteY0" fmla="*/ 0 h 143223"/>
                      <a:gd name="connsiteX1" fmla="*/ 527128 w 536653"/>
                      <a:gd name="connsiteY1" fmla="*/ 0 h 143223"/>
                      <a:gd name="connsiteX2" fmla="*/ 536653 w 536653"/>
                      <a:gd name="connsiteY2" fmla="*/ 131317 h 143223"/>
                      <a:gd name="connsiteX3" fmla="*/ 0 w 536653"/>
                      <a:gd name="connsiteY3" fmla="*/ 143223 h 143223"/>
                      <a:gd name="connsiteX4" fmla="*/ 11906 w 536653"/>
                      <a:gd name="connsiteY4" fmla="*/ 0 h 143223"/>
                      <a:gd name="connsiteX0" fmla="*/ 14097 w 538844"/>
                      <a:gd name="connsiteY0" fmla="*/ 0 h 143223"/>
                      <a:gd name="connsiteX1" fmla="*/ 529319 w 538844"/>
                      <a:gd name="connsiteY1" fmla="*/ 0 h 143223"/>
                      <a:gd name="connsiteX2" fmla="*/ 538844 w 538844"/>
                      <a:gd name="connsiteY2" fmla="*/ 131317 h 143223"/>
                      <a:gd name="connsiteX3" fmla="*/ 2191 w 538844"/>
                      <a:gd name="connsiteY3" fmla="*/ 143223 h 143223"/>
                      <a:gd name="connsiteX4" fmla="*/ 14097 w 538844"/>
                      <a:gd name="connsiteY4" fmla="*/ 0 h 14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8844" h="143223">
                        <a:moveTo>
                          <a:pt x="14097" y="0"/>
                        </a:moveTo>
                        <a:lnTo>
                          <a:pt x="529319" y="0"/>
                        </a:lnTo>
                        <a:lnTo>
                          <a:pt x="538844" y="131317"/>
                        </a:lnTo>
                        <a:cubicBezTo>
                          <a:pt x="295666" y="120999"/>
                          <a:pt x="181075" y="139254"/>
                          <a:pt x="2191" y="143223"/>
                        </a:cubicBezTo>
                        <a:cubicBezTo>
                          <a:pt x="-5746" y="85957"/>
                          <a:pt x="10128" y="47741"/>
                          <a:pt x="14097" y="0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857" name="Rechteck 856"/>
                  <p:cNvSpPr/>
                  <p:nvPr/>
                </p:nvSpPr>
                <p:spPr>
                  <a:xfrm>
                    <a:off x="1801291" y="2325699"/>
                    <a:ext cx="366546" cy="121792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</p:grpSp>
            <p:sp>
              <p:nvSpPr>
                <p:cNvPr id="855" name="Textfeld 854"/>
                <p:cNvSpPr txBox="1"/>
                <p:nvPr/>
              </p:nvSpPr>
              <p:spPr>
                <a:xfrm>
                  <a:off x="-323790" y="2830206"/>
                  <a:ext cx="526215" cy="1692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500" b="1" dirty="0" smtClean="0">
                      <a:latin typeface="Comic Sans MS" panose="030F0702030302020204" pitchFamily="66" charset="0"/>
                      <a:cs typeface="Arial" panose="020B0604020202020204" pitchFamily="34" charset="0"/>
                    </a:rPr>
                    <a:t>ORIGINAL</a:t>
                  </a:r>
                  <a:endParaRPr lang="de-DE" sz="500" b="1" dirty="0">
                    <a:latin typeface="Comic Sans MS" panose="030F0702030302020204" pitchFamily="66" charset="0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836" name="Gruppieren 835"/>
              <p:cNvGrpSpPr/>
              <p:nvPr/>
            </p:nvGrpSpPr>
            <p:grpSpPr>
              <a:xfrm>
                <a:off x="525569" y="3196212"/>
                <a:ext cx="576000" cy="684000"/>
                <a:chOff x="3624277" y="3078428"/>
                <a:chExt cx="576000" cy="684000"/>
              </a:xfrm>
            </p:grpSpPr>
            <p:sp>
              <p:nvSpPr>
                <p:cNvPr id="842" name="Rechteck 841"/>
                <p:cNvSpPr/>
                <p:nvPr/>
              </p:nvSpPr>
              <p:spPr>
                <a:xfrm>
                  <a:off x="3624277" y="3078428"/>
                  <a:ext cx="576000" cy="684000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grpSp>
              <p:nvGrpSpPr>
                <p:cNvPr id="843" name="Gruppieren 842"/>
                <p:cNvGrpSpPr/>
                <p:nvPr/>
              </p:nvGrpSpPr>
              <p:grpSpPr>
                <a:xfrm>
                  <a:off x="3671964" y="3233410"/>
                  <a:ext cx="478193" cy="360657"/>
                  <a:chOff x="3120968" y="7638182"/>
                  <a:chExt cx="1317739" cy="993848"/>
                </a:xfrm>
              </p:grpSpPr>
              <p:sp>
                <p:nvSpPr>
                  <p:cNvPr id="844" name="Abgerundetes Rechteck 19"/>
                  <p:cNvSpPr/>
                  <p:nvPr/>
                </p:nvSpPr>
                <p:spPr>
                  <a:xfrm>
                    <a:off x="3120968" y="7755463"/>
                    <a:ext cx="1317739" cy="876567"/>
                  </a:xfrm>
                  <a:custGeom>
                    <a:avLst/>
                    <a:gdLst>
                      <a:gd name="connsiteX0" fmla="*/ 0 w 1314450"/>
                      <a:gd name="connsiteY0" fmla="*/ 159547 h 957263"/>
                      <a:gd name="connsiteX1" fmla="*/ 159547 w 1314450"/>
                      <a:gd name="connsiteY1" fmla="*/ 0 h 957263"/>
                      <a:gd name="connsiteX2" fmla="*/ 1154903 w 1314450"/>
                      <a:gd name="connsiteY2" fmla="*/ 0 h 957263"/>
                      <a:gd name="connsiteX3" fmla="*/ 1314450 w 1314450"/>
                      <a:gd name="connsiteY3" fmla="*/ 159547 h 957263"/>
                      <a:gd name="connsiteX4" fmla="*/ 1314450 w 1314450"/>
                      <a:gd name="connsiteY4" fmla="*/ 797716 h 957263"/>
                      <a:gd name="connsiteX5" fmla="*/ 1154903 w 1314450"/>
                      <a:gd name="connsiteY5" fmla="*/ 957263 h 957263"/>
                      <a:gd name="connsiteX6" fmla="*/ 159547 w 1314450"/>
                      <a:gd name="connsiteY6" fmla="*/ 957263 h 957263"/>
                      <a:gd name="connsiteX7" fmla="*/ 0 w 1314450"/>
                      <a:gd name="connsiteY7" fmla="*/ 797716 h 957263"/>
                      <a:gd name="connsiteX8" fmla="*/ 0 w 1314450"/>
                      <a:gd name="connsiteY8" fmla="*/ 159547 h 957263"/>
                      <a:gd name="connsiteX0" fmla="*/ 0 w 1314450"/>
                      <a:gd name="connsiteY0" fmla="*/ 159547 h 957263"/>
                      <a:gd name="connsiteX1" fmla="*/ 159547 w 1314450"/>
                      <a:gd name="connsiteY1" fmla="*/ 0 h 957263"/>
                      <a:gd name="connsiteX2" fmla="*/ 1154903 w 1314450"/>
                      <a:gd name="connsiteY2" fmla="*/ 0 h 957263"/>
                      <a:gd name="connsiteX3" fmla="*/ 1314450 w 1314450"/>
                      <a:gd name="connsiteY3" fmla="*/ 159547 h 957263"/>
                      <a:gd name="connsiteX4" fmla="*/ 1314450 w 1314450"/>
                      <a:gd name="connsiteY4" fmla="*/ 797716 h 957263"/>
                      <a:gd name="connsiteX5" fmla="*/ 1154903 w 1314450"/>
                      <a:gd name="connsiteY5" fmla="*/ 957263 h 957263"/>
                      <a:gd name="connsiteX6" fmla="*/ 159547 w 1314450"/>
                      <a:gd name="connsiteY6" fmla="*/ 957263 h 957263"/>
                      <a:gd name="connsiteX7" fmla="*/ 4763 w 1314450"/>
                      <a:gd name="connsiteY7" fmla="*/ 845341 h 957263"/>
                      <a:gd name="connsiteX8" fmla="*/ 0 w 1314450"/>
                      <a:gd name="connsiteY8" fmla="*/ 159547 h 957263"/>
                      <a:gd name="connsiteX0" fmla="*/ 0 w 1314450"/>
                      <a:gd name="connsiteY0" fmla="*/ 159547 h 957263"/>
                      <a:gd name="connsiteX1" fmla="*/ 159547 w 1314450"/>
                      <a:gd name="connsiteY1" fmla="*/ 0 h 957263"/>
                      <a:gd name="connsiteX2" fmla="*/ 1154903 w 1314450"/>
                      <a:gd name="connsiteY2" fmla="*/ 0 h 957263"/>
                      <a:gd name="connsiteX3" fmla="*/ 1314450 w 1314450"/>
                      <a:gd name="connsiteY3" fmla="*/ 159547 h 957263"/>
                      <a:gd name="connsiteX4" fmla="*/ 1314450 w 1314450"/>
                      <a:gd name="connsiteY4" fmla="*/ 869154 h 957263"/>
                      <a:gd name="connsiteX5" fmla="*/ 1154903 w 1314450"/>
                      <a:gd name="connsiteY5" fmla="*/ 957263 h 957263"/>
                      <a:gd name="connsiteX6" fmla="*/ 159547 w 1314450"/>
                      <a:gd name="connsiteY6" fmla="*/ 957263 h 957263"/>
                      <a:gd name="connsiteX7" fmla="*/ 4763 w 1314450"/>
                      <a:gd name="connsiteY7" fmla="*/ 845341 h 957263"/>
                      <a:gd name="connsiteX8" fmla="*/ 0 w 1314450"/>
                      <a:gd name="connsiteY8" fmla="*/ 159547 h 957263"/>
                      <a:gd name="connsiteX0" fmla="*/ 0 w 1317739"/>
                      <a:gd name="connsiteY0" fmla="*/ 159547 h 957263"/>
                      <a:gd name="connsiteX1" fmla="*/ 159547 w 1317739"/>
                      <a:gd name="connsiteY1" fmla="*/ 0 h 957263"/>
                      <a:gd name="connsiteX2" fmla="*/ 1154903 w 1317739"/>
                      <a:gd name="connsiteY2" fmla="*/ 0 h 957263"/>
                      <a:gd name="connsiteX3" fmla="*/ 1314450 w 1317739"/>
                      <a:gd name="connsiteY3" fmla="*/ 159547 h 957263"/>
                      <a:gd name="connsiteX4" fmla="*/ 1317739 w 1317739"/>
                      <a:gd name="connsiteY4" fmla="*/ 842840 h 957263"/>
                      <a:gd name="connsiteX5" fmla="*/ 1154903 w 1317739"/>
                      <a:gd name="connsiteY5" fmla="*/ 957263 h 957263"/>
                      <a:gd name="connsiteX6" fmla="*/ 159547 w 1317739"/>
                      <a:gd name="connsiteY6" fmla="*/ 957263 h 957263"/>
                      <a:gd name="connsiteX7" fmla="*/ 4763 w 1317739"/>
                      <a:gd name="connsiteY7" fmla="*/ 845341 h 957263"/>
                      <a:gd name="connsiteX8" fmla="*/ 0 w 1317739"/>
                      <a:gd name="connsiteY8" fmla="*/ 159547 h 957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17739" h="957263">
                        <a:moveTo>
                          <a:pt x="0" y="159547"/>
                        </a:moveTo>
                        <a:cubicBezTo>
                          <a:pt x="0" y="71432"/>
                          <a:pt x="71432" y="0"/>
                          <a:pt x="159547" y="0"/>
                        </a:cubicBezTo>
                        <a:lnTo>
                          <a:pt x="1154903" y="0"/>
                        </a:lnTo>
                        <a:cubicBezTo>
                          <a:pt x="1243018" y="0"/>
                          <a:pt x="1314450" y="71432"/>
                          <a:pt x="1314450" y="159547"/>
                        </a:cubicBezTo>
                        <a:cubicBezTo>
                          <a:pt x="1315546" y="387311"/>
                          <a:pt x="1316643" y="615076"/>
                          <a:pt x="1317739" y="842840"/>
                        </a:cubicBezTo>
                        <a:cubicBezTo>
                          <a:pt x="1317739" y="930955"/>
                          <a:pt x="1243018" y="957263"/>
                          <a:pt x="1154903" y="957263"/>
                        </a:cubicBezTo>
                        <a:lnTo>
                          <a:pt x="159547" y="957263"/>
                        </a:lnTo>
                        <a:cubicBezTo>
                          <a:pt x="71432" y="957263"/>
                          <a:pt x="4763" y="933456"/>
                          <a:pt x="4763" y="845341"/>
                        </a:cubicBezTo>
                        <a:cubicBezTo>
                          <a:pt x="4763" y="632618"/>
                          <a:pt x="0" y="372270"/>
                          <a:pt x="0" y="159547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845" name="Abgerundetes Rechteck 19"/>
                  <p:cNvSpPr/>
                  <p:nvPr/>
                </p:nvSpPr>
                <p:spPr>
                  <a:xfrm>
                    <a:off x="3550070" y="7638182"/>
                    <a:ext cx="459534" cy="231458"/>
                  </a:xfrm>
                  <a:custGeom>
                    <a:avLst/>
                    <a:gdLst>
                      <a:gd name="connsiteX0" fmla="*/ 0 w 1314450"/>
                      <a:gd name="connsiteY0" fmla="*/ 159547 h 957263"/>
                      <a:gd name="connsiteX1" fmla="*/ 159547 w 1314450"/>
                      <a:gd name="connsiteY1" fmla="*/ 0 h 957263"/>
                      <a:gd name="connsiteX2" fmla="*/ 1154903 w 1314450"/>
                      <a:gd name="connsiteY2" fmla="*/ 0 h 957263"/>
                      <a:gd name="connsiteX3" fmla="*/ 1314450 w 1314450"/>
                      <a:gd name="connsiteY3" fmla="*/ 159547 h 957263"/>
                      <a:gd name="connsiteX4" fmla="*/ 1314450 w 1314450"/>
                      <a:gd name="connsiteY4" fmla="*/ 797716 h 957263"/>
                      <a:gd name="connsiteX5" fmla="*/ 1154903 w 1314450"/>
                      <a:gd name="connsiteY5" fmla="*/ 957263 h 957263"/>
                      <a:gd name="connsiteX6" fmla="*/ 159547 w 1314450"/>
                      <a:gd name="connsiteY6" fmla="*/ 957263 h 957263"/>
                      <a:gd name="connsiteX7" fmla="*/ 0 w 1314450"/>
                      <a:gd name="connsiteY7" fmla="*/ 797716 h 957263"/>
                      <a:gd name="connsiteX8" fmla="*/ 0 w 1314450"/>
                      <a:gd name="connsiteY8" fmla="*/ 159547 h 957263"/>
                      <a:gd name="connsiteX0" fmla="*/ 0 w 1314450"/>
                      <a:gd name="connsiteY0" fmla="*/ 159547 h 957263"/>
                      <a:gd name="connsiteX1" fmla="*/ 159547 w 1314450"/>
                      <a:gd name="connsiteY1" fmla="*/ 0 h 957263"/>
                      <a:gd name="connsiteX2" fmla="*/ 1154903 w 1314450"/>
                      <a:gd name="connsiteY2" fmla="*/ 0 h 957263"/>
                      <a:gd name="connsiteX3" fmla="*/ 1314450 w 1314450"/>
                      <a:gd name="connsiteY3" fmla="*/ 159547 h 957263"/>
                      <a:gd name="connsiteX4" fmla="*/ 1314450 w 1314450"/>
                      <a:gd name="connsiteY4" fmla="*/ 797716 h 957263"/>
                      <a:gd name="connsiteX5" fmla="*/ 1154903 w 1314450"/>
                      <a:gd name="connsiteY5" fmla="*/ 957263 h 957263"/>
                      <a:gd name="connsiteX6" fmla="*/ 159547 w 1314450"/>
                      <a:gd name="connsiteY6" fmla="*/ 957263 h 957263"/>
                      <a:gd name="connsiteX7" fmla="*/ 4763 w 1314450"/>
                      <a:gd name="connsiteY7" fmla="*/ 845341 h 957263"/>
                      <a:gd name="connsiteX8" fmla="*/ 0 w 1314450"/>
                      <a:gd name="connsiteY8" fmla="*/ 159547 h 957263"/>
                      <a:gd name="connsiteX0" fmla="*/ 0 w 1314450"/>
                      <a:gd name="connsiteY0" fmla="*/ 159547 h 957263"/>
                      <a:gd name="connsiteX1" fmla="*/ 159547 w 1314450"/>
                      <a:gd name="connsiteY1" fmla="*/ 0 h 957263"/>
                      <a:gd name="connsiteX2" fmla="*/ 1154903 w 1314450"/>
                      <a:gd name="connsiteY2" fmla="*/ 0 h 957263"/>
                      <a:gd name="connsiteX3" fmla="*/ 1314450 w 1314450"/>
                      <a:gd name="connsiteY3" fmla="*/ 159547 h 957263"/>
                      <a:gd name="connsiteX4" fmla="*/ 1314450 w 1314450"/>
                      <a:gd name="connsiteY4" fmla="*/ 869154 h 957263"/>
                      <a:gd name="connsiteX5" fmla="*/ 1154903 w 1314450"/>
                      <a:gd name="connsiteY5" fmla="*/ 957263 h 957263"/>
                      <a:gd name="connsiteX6" fmla="*/ 159547 w 1314450"/>
                      <a:gd name="connsiteY6" fmla="*/ 957263 h 957263"/>
                      <a:gd name="connsiteX7" fmla="*/ 4763 w 1314450"/>
                      <a:gd name="connsiteY7" fmla="*/ 845341 h 957263"/>
                      <a:gd name="connsiteX8" fmla="*/ 0 w 1314450"/>
                      <a:gd name="connsiteY8" fmla="*/ 159547 h 957263"/>
                      <a:gd name="connsiteX0" fmla="*/ 0 w 1317739"/>
                      <a:gd name="connsiteY0" fmla="*/ 159547 h 957263"/>
                      <a:gd name="connsiteX1" fmla="*/ 159547 w 1317739"/>
                      <a:gd name="connsiteY1" fmla="*/ 0 h 957263"/>
                      <a:gd name="connsiteX2" fmla="*/ 1154903 w 1317739"/>
                      <a:gd name="connsiteY2" fmla="*/ 0 h 957263"/>
                      <a:gd name="connsiteX3" fmla="*/ 1314450 w 1317739"/>
                      <a:gd name="connsiteY3" fmla="*/ 159547 h 957263"/>
                      <a:gd name="connsiteX4" fmla="*/ 1317739 w 1317739"/>
                      <a:gd name="connsiteY4" fmla="*/ 842840 h 957263"/>
                      <a:gd name="connsiteX5" fmla="*/ 1154903 w 1317739"/>
                      <a:gd name="connsiteY5" fmla="*/ 957263 h 957263"/>
                      <a:gd name="connsiteX6" fmla="*/ 159547 w 1317739"/>
                      <a:gd name="connsiteY6" fmla="*/ 957263 h 957263"/>
                      <a:gd name="connsiteX7" fmla="*/ 4763 w 1317739"/>
                      <a:gd name="connsiteY7" fmla="*/ 845341 h 957263"/>
                      <a:gd name="connsiteX8" fmla="*/ 0 w 1317739"/>
                      <a:gd name="connsiteY8" fmla="*/ 159547 h 957263"/>
                      <a:gd name="connsiteX0" fmla="*/ 250009 w 1567748"/>
                      <a:gd name="connsiteY0" fmla="*/ 159547 h 957263"/>
                      <a:gd name="connsiteX1" fmla="*/ 409556 w 1567748"/>
                      <a:gd name="connsiteY1" fmla="*/ 0 h 957263"/>
                      <a:gd name="connsiteX2" fmla="*/ 1404912 w 1567748"/>
                      <a:gd name="connsiteY2" fmla="*/ 0 h 957263"/>
                      <a:gd name="connsiteX3" fmla="*/ 1564459 w 1567748"/>
                      <a:gd name="connsiteY3" fmla="*/ 159547 h 957263"/>
                      <a:gd name="connsiteX4" fmla="*/ 1567748 w 1567748"/>
                      <a:gd name="connsiteY4" fmla="*/ 842840 h 957263"/>
                      <a:gd name="connsiteX5" fmla="*/ 1404912 w 1567748"/>
                      <a:gd name="connsiteY5" fmla="*/ 957263 h 957263"/>
                      <a:gd name="connsiteX6" fmla="*/ 409556 w 1567748"/>
                      <a:gd name="connsiteY6" fmla="*/ 957263 h 957263"/>
                      <a:gd name="connsiteX7" fmla="*/ 0 w 1567748"/>
                      <a:gd name="connsiteY7" fmla="*/ 824324 h 957263"/>
                      <a:gd name="connsiteX8" fmla="*/ 250009 w 1567748"/>
                      <a:gd name="connsiteY8" fmla="*/ 159547 h 957263"/>
                      <a:gd name="connsiteX0" fmla="*/ 2141 w 1319880"/>
                      <a:gd name="connsiteY0" fmla="*/ 159547 h 957263"/>
                      <a:gd name="connsiteX1" fmla="*/ 161688 w 1319880"/>
                      <a:gd name="connsiteY1" fmla="*/ 0 h 957263"/>
                      <a:gd name="connsiteX2" fmla="*/ 1157044 w 1319880"/>
                      <a:gd name="connsiteY2" fmla="*/ 0 h 957263"/>
                      <a:gd name="connsiteX3" fmla="*/ 1316591 w 1319880"/>
                      <a:gd name="connsiteY3" fmla="*/ 159547 h 957263"/>
                      <a:gd name="connsiteX4" fmla="*/ 1319880 w 1319880"/>
                      <a:gd name="connsiteY4" fmla="*/ 842840 h 957263"/>
                      <a:gd name="connsiteX5" fmla="*/ 1157044 w 1319880"/>
                      <a:gd name="connsiteY5" fmla="*/ 957263 h 957263"/>
                      <a:gd name="connsiteX6" fmla="*/ 161688 w 1319880"/>
                      <a:gd name="connsiteY6" fmla="*/ 957263 h 957263"/>
                      <a:gd name="connsiteX7" fmla="*/ 2141 w 1319880"/>
                      <a:gd name="connsiteY7" fmla="*/ 159547 h 957263"/>
                      <a:gd name="connsiteX0" fmla="*/ 0 w 1317739"/>
                      <a:gd name="connsiteY0" fmla="*/ 159547 h 957263"/>
                      <a:gd name="connsiteX1" fmla="*/ 159547 w 1317739"/>
                      <a:gd name="connsiteY1" fmla="*/ 0 h 957263"/>
                      <a:gd name="connsiteX2" fmla="*/ 1154903 w 1317739"/>
                      <a:gd name="connsiteY2" fmla="*/ 0 h 957263"/>
                      <a:gd name="connsiteX3" fmla="*/ 1314450 w 1317739"/>
                      <a:gd name="connsiteY3" fmla="*/ 159547 h 957263"/>
                      <a:gd name="connsiteX4" fmla="*/ 1317739 w 1317739"/>
                      <a:gd name="connsiteY4" fmla="*/ 842840 h 957263"/>
                      <a:gd name="connsiteX5" fmla="*/ 1154903 w 1317739"/>
                      <a:gd name="connsiteY5" fmla="*/ 957263 h 957263"/>
                      <a:gd name="connsiteX6" fmla="*/ 0 w 1317739"/>
                      <a:gd name="connsiteY6" fmla="*/ 159547 h 957263"/>
                      <a:gd name="connsiteX0" fmla="*/ 0 w 1317739"/>
                      <a:gd name="connsiteY0" fmla="*/ 159547 h 842840"/>
                      <a:gd name="connsiteX1" fmla="*/ 159547 w 1317739"/>
                      <a:gd name="connsiteY1" fmla="*/ 0 h 842840"/>
                      <a:gd name="connsiteX2" fmla="*/ 1154903 w 1317739"/>
                      <a:gd name="connsiteY2" fmla="*/ 0 h 842840"/>
                      <a:gd name="connsiteX3" fmla="*/ 1314450 w 1317739"/>
                      <a:gd name="connsiteY3" fmla="*/ 159547 h 842840"/>
                      <a:gd name="connsiteX4" fmla="*/ 1317739 w 1317739"/>
                      <a:gd name="connsiteY4" fmla="*/ 842840 h 842840"/>
                      <a:gd name="connsiteX5" fmla="*/ 0 w 1317739"/>
                      <a:gd name="connsiteY5" fmla="*/ 159547 h 842840"/>
                      <a:gd name="connsiteX0" fmla="*/ 0 w 1314449"/>
                      <a:gd name="connsiteY0" fmla="*/ 159547 h 179490"/>
                      <a:gd name="connsiteX1" fmla="*/ 159547 w 1314449"/>
                      <a:gd name="connsiteY1" fmla="*/ 0 h 179490"/>
                      <a:gd name="connsiteX2" fmla="*/ 1154903 w 1314449"/>
                      <a:gd name="connsiteY2" fmla="*/ 0 h 179490"/>
                      <a:gd name="connsiteX3" fmla="*/ 1314450 w 1314449"/>
                      <a:gd name="connsiteY3" fmla="*/ 159547 h 179490"/>
                      <a:gd name="connsiteX4" fmla="*/ 0 w 1314449"/>
                      <a:gd name="connsiteY4" fmla="*/ 159547 h 179490"/>
                      <a:gd name="connsiteX0" fmla="*/ 0 w 1674122"/>
                      <a:gd name="connsiteY0" fmla="*/ 159547 h 181327"/>
                      <a:gd name="connsiteX1" fmla="*/ 159547 w 1674122"/>
                      <a:gd name="connsiteY1" fmla="*/ 0 h 181327"/>
                      <a:gd name="connsiteX2" fmla="*/ 1154903 w 1674122"/>
                      <a:gd name="connsiteY2" fmla="*/ 0 h 181327"/>
                      <a:gd name="connsiteX3" fmla="*/ 1674122 w 1674122"/>
                      <a:gd name="connsiteY3" fmla="*/ 163049 h 181327"/>
                      <a:gd name="connsiteX4" fmla="*/ 0 w 1674122"/>
                      <a:gd name="connsiteY4" fmla="*/ 159547 h 181327"/>
                      <a:gd name="connsiteX0" fmla="*/ 0 w 2093741"/>
                      <a:gd name="connsiteY0" fmla="*/ 159547 h 181327"/>
                      <a:gd name="connsiteX1" fmla="*/ 579166 w 2093741"/>
                      <a:gd name="connsiteY1" fmla="*/ 0 h 181327"/>
                      <a:gd name="connsiteX2" fmla="*/ 1574522 w 2093741"/>
                      <a:gd name="connsiteY2" fmla="*/ 0 h 181327"/>
                      <a:gd name="connsiteX3" fmla="*/ 2093741 w 2093741"/>
                      <a:gd name="connsiteY3" fmla="*/ 163049 h 181327"/>
                      <a:gd name="connsiteX4" fmla="*/ 0 w 2093741"/>
                      <a:gd name="connsiteY4" fmla="*/ 159547 h 181327"/>
                      <a:gd name="connsiteX0" fmla="*/ 0 w 2093741"/>
                      <a:gd name="connsiteY0" fmla="*/ 159547 h 181327"/>
                      <a:gd name="connsiteX1" fmla="*/ 519218 w 2093741"/>
                      <a:gd name="connsiteY1" fmla="*/ 0 h 181327"/>
                      <a:gd name="connsiteX2" fmla="*/ 1574522 w 2093741"/>
                      <a:gd name="connsiteY2" fmla="*/ 0 h 181327"/>
                      <a:gd name="connsiteX3" fmla="*/ 2093741 w 2093741"/>
                      <a:gd name="connsiteY3" fmla="*/ 163049 h 181327"/>
                      <a:gd name="connsiteX4" fmla="*/ 0 w 2093741"/>
                      <a:gd name="connsiteY4" fmla="*/ 159547 h 1813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93741" h="181327">
                        <a:moveTo>
                          <a:pt x="0" y="159547"/>
                        </a:moveTo>
                        <a:cubicBezTo>
                          <a:pt x="0" y="71432"/>
                          <a:pt x="431103" y="0"/>
                          <a:pt x="519218" y="0"/>
                        </a:cubicBezTo>
                        <a:lnTo>
                          <a:pt x="1574522" y="0"/>
                        </a:lnTo>
                        <a:cubicBezTo>
                          <a:pt x="1662637" y="0"/>
                          <a:pt x="2093741" y="74934"/>
                          <a:pt x="2093741" y="163049"/>
                        </a:cubicBezTo>
                        <a:cubicBezTo>
                          <a:pt x="1901257" y="189640"/>
                          <a:pt x="192484" y="186138"/>
                          <a:pt x="0" y="159547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846" name="Abgerundetes Rechteck 845"/>
                  <p:cNvSpPr/>
                  <p:nvPr/>
                </p:nvSpPr>
                <p:spPr>
                  <a:xfrm>
                    <a:off x="3291466" y="7718355"/>
                    <a:ext cx="192302" cy="109418"/>
                  </a:xfrm>
                  <a:prstGeom prst="roundRect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847" name="Abgerundetes Rechteck 846"/>
                  <p:cNvSpPr/>
                  <p:nvPr/>
                </p:nvSpPr>
                <p:spPr>
                  <a:xfrm>
                    <a:off x="3344358" y="7690911"/>
                    <a:ext cx="86136" cy="72310"/>
                  </a:xfrm>
                  <a:prstGeom prst="roundRect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grpSp>
                <p:nvGrpSpPr>
                  <p:cNvPr id="848" name="Gruppieren 847"/>
                  <p:cNvGrpSpPr/>
                  <p:nvPr/>
                </p:nvGrpSpPr>
                <p:grpSpPr>
                  <a:xfrm>
                    <a:off x="3455837" y="7865166"/>
                    <a:ext cx="648000" cy="648000"/>
                    <a:chOff x="3455837" y="5021906"/>
                    <a:chExt cx="648000" cy="648000"/>
                  </a:xfrm>
                </p:grpSpPr>
                <p:sp>
                  <p:nvSpPr>
                    <p:cNvPr id="852" name="Ellipse 851"/>
                    <p:cNvSpPr/>
                    <p:nvPr/>
                  </p:nvSpPr>
                  <p:spPr>
                    <a:xfrm>
                      <a:off x="3455837" y="5021906"/>
                      <a:ext cx="648000" cy="648000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de-DE"/>
                    </a:p>
                  </p:txBody>
                </p:sp>
                <p:sp>
                  <p:nvSpPr>
                    <p:cNvPr id="853" name="Ellipse 852"/>
                    <p:cNvSpPr/>
                    <p:nvPr/>
                  </p:nvSpPr>
                  <p:spPr>
                    <a:xfrm>
                      <a:off x="3527837" y="5093906"/>
                      <a:ext cx="504000" cy="504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de-DE"/>
                    </a:p>
                  </p:txBody>
                </p:sp>
              </p:grpSp>
              <p:sp>
                <p:nvSpPr>
                  <p:cNvPr id="849" name="Bogen 848"/>
                  <p:cNvSpPr/>
                  <p:nvPr/>
                </p:nvSpPr>
                <p:spPr>
                  <a:xfrm>
                    <a:off x="3653821" y="8023539"/>
                    <a:ext cx="292894" cy="302418"/>
                  </a:xfrm>
                  <a:prstGeom prst="arc">
                    <a:avLst/>
                  </a:prstGeom>
                  <a:ln w="22225" cap="rnd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850" name="Abgerundetes Rechteck 849"/>
                  <p:cNvSpPr/>
                  <p:nvPr/>
                </p:nvSpPr>
                <p:spPr>
                  <a:xfrm>
                    <a:off x="4150519" y="7846219"/>
                    <a:ext cx="195262" cy="98012"/>
                  </a:xfrm>
                  <a:prstGeom prst="round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cxnSp>
                <p:nvCxnSpPr>
                  <p:cNvPr id="851" name="Gerader Verbinder 850"/>
                  <p:cNvCxnSpPr/>
                  <p:nvPr/>
                </p:nvCxnSpPr>
                <p:spPr>
                  <a:xfrm>
                    <a:off x="3320548" y="7932326"/>
                    <a:ext cx="0" cy="530638"/>
                  </a:xfrm>
                  <a:prstGeom prst="line">
                    <a:avLst/>
                  </a:prstGeom>
                  <a:ln w="15875" cap="rnd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837" name="Gruppieren 836"/>
              <p:cNvGrpSpPr/>
              <p:nvPr/>
            </p:nvGrpSpPr>
            <p:grpSpPr>
              <a:xfrm>
                <a:off x="366701" y="3521316"/>
                <a:ext cx="205247" cy="377219"/>
                <a:chOff x="2095546" y="3700576"/>
                <a:chExt cx="704966" cy="1296320"/>
              </a:xfrm>
            </p:grpSpPr>
            <p:sp>
              <p:nvSpPr>
                <p:cNvPr id="838" name="Freihandform 837"/>
                <p:cNvSpPr/>
                <p:nvPr/>
              </p:nvSpPr>
              <p:spPr>
                <a:xfrm>
                  <a:off x="2095546" y="3700576"/>
                  <a:ext cx="704966" cy="1292525"/>
                </a:xfrm>
                <a:custGeom>
                  <a:avLst/>
                  <a:gdLst>
                    <a:gd name="connsiteX0" fmla="*/ 592183 w 653143"/>
                    <a:gd name="connsiteY0" fmla="*/ 0 h 1576251"/>
                    <a:gd name="connsiteX1" fmla="*/ 548640 w 653143"/>
                    <a:gd name="connsiteY1" fmla="*/ 60960 h 1576251"/>
                    <a:gd name="connsiteX2" fmla="*/ 531223 w 653143"/>
                    <a:gd name="connsiteY2" fmla="*/ 87086 h 1576251"/>
                    <a:gd name="connsiteX3" fmla="*/ 487680 w 653143"/>
                    <a:gd name="connsiteY3" fmla="*/ 121920 h 1576251"/>
                    <a:gd name="connsiteX4" fmla="*/ 452845 w 653143"/>
                    <a:gd name="connsiteY4" fmla="*/ 130628 h 1576251"/>
                    <a:gd name="connsiteX5" fmla="*/ 400594 w 653143"/>
                    <a:gd name="connsiteY5" fmla="*/ 148046 h 1576251"/>
                    <a:gd name="connsiteX6" fmla="*/ 348343 w 653143"/>
                    <a:gd name="connsiteY6" fmla="*/ 165463 h 1576251"/>
                    <a:gd name="connsiteX7" fmla="*/ 322217 w 653143"/>
                    <a:gd name="connsiteY7" fmla="*/ 174171 h 1576251"/>
                    <a:gd name="connsiteX8" fmla="*/ 296091 w 653143"/>
                    <a:gd name="connsiteY8" fmla="*/ 182880 h 1576251"/>
                    <a:gd name="connsiteX9" fmla="*/ 235131 w 653143"/>
                    <a:gd name="connsiteY9" fmla="*/ 200297 h 1576251"/>
                    <a:gd name="connsiteX10" fmla="*/ 209005 w 653143"/>
                    <a:gd name="connsiteY10" fmla="*/ 226423 h 1576251"/>
                    <a:gd name="connsiteX11" fmla="*/ 182880 w 653143"/>
                    <a:gd name="connsiteY11" fmla="*/ 243840 h 1576251"/>
                    <a:gd name="connsiteX12" fmla="*/ 165463 w 653143"/>
                    <a:gd name="connsiteY12" fmla="*/ 269966 h 1576251"/>
                    <a:gd name="connsiteX13" fmla="*/ 148045 w 653143"/>
                    <a:gd name="connsiteY13" fmla="*/ 287383 h 1576251"/>
                    <a:gd name="connsiteX14" fmla="*/ 121920 w 653143"/>
                    <a:gd name="connsiteY14" fmla="*/ 400594 h 1576251"/>
                    <a:gd name="connsiteX15" fmla="*/ 113211 w 653143"/>
                    <a:gd name="connsiteY15" fmla="*/ 426720 h 1576251"/>
                    <a:gd name="connsiteX16" fmla="*/ 104503 w 653143"/>
                    <a:gd name="connsiteY16" fmla="*/ 470263 h 1576251"/>
                    <a:gd name="connsiteX17" fmla="*/ 87085 w 653143"/>
                    <a:gd name="connsiteY17" fmla="*/ 522514 h 1576251"/>
                    <a:gd name="connsiteX18" fmla="*/ 69668 w 653143"/>
                    <a:gd name="connsiteY18" fmla="*/ 609600 h 1576251"/>
                    <a:gd name="connsiteX19" fmla="*/ 52251 w 653143"/>
                    <a:gd name="connsiteY19" fmla="*/ 661851 h 1576251"/>
                    <a:gd name="connsiteX20" fmla="*/ 52251 w 653143"/>
                    <a:gd name="connsiteY20" fmla="*/ 1201783 h 1576251"/>
                    <a:gd name="connsiteX21" fmla="*/ 43543 w 653143"/>
                    <a:gd name="connsiteY21" fmla="*/ 1236617 h 1576251"/>
                    <a:gd name="connsiteX22" fmla="*/ 34834 w 653143"/>
                    <a:gd name="connsiteY22" fmla="*/ 1280160 h 1576251"/>
                    <a:gd name="connsiteX23" fmla="*/ 26125 w 653143"/>
                    <a:gd name="connsiteY23" fmla="*/ 1349828 h 1576251"/>
                    <a:gd name="connsiteX24" fmla="*/ 8708 w 653143"/>
                    <a:gd name="connsiteY24" fmla="*/ 1402080 h 1576251"/>
                    <a:gd name="connsiteX25" fmla="*/ 0 w 653143"/>
                    <a:gd name="connsiteY25" fmla="*/ 1471748 h 1576251"/>
                    <a:gd name="connsiteX26" fmla="*/ 182880 w 653143"/>
                    <a:gd name="connsiteY26" fmla="*/ 1558834 h 1576251"/>
                    <a:gd name="connsiteX27" fmla="*/ 278674 w 653143"/>
                    <a:gd name="connsiteY27" fmla="*/ 1576251 h 1576251"/>
                    <a:gd name="connsiteX28" fmla="*/ 452845 w 653143"/>
                    <a:gd name="connsiteY28" fmla="*/ 1567543 h 1576251"/>
                    <a:gd name="connsiteX29" fmla="*/ 496388 w 653143"/>
                    <a:gd name="connsiteY29" fmla="*/ 1524000 h 1576251"/>
                    <a:gd name="connsiteX30" fmla="*/ 522514 w 653143"/>
                    <a:gd name="connsiteY30" fmla="*/ 1497874 h 1576251"/>
                    <a:gd name="connsiteX31" fmla="*/ 539931 w 653143"/>
                    <a:gd name="connsiteY31" fmla="*/ 1471748 h 1576251"/>
                    <a:gd name="connsiteX32" fmla="*/ 522514 w 653143"/>
                    <a:gd name="connsiteY32" fmla="*/ 1254034 h 1576251"/>
                    <a:gd name="connsiteX33" fmla="*/ 513805 w 653143"/>
                    <a:gd name="connsiteY33" fmla="*/ 1088571 h 1576251"/>
                    <a:gd name="connsiteX34" fmla="*/ 496388 w 653143"/>
                    <a:gd name="connsiteY34" fmla="*/ 975360 h 1576251"/>
                    <a:gd name="connsiteX35" fmla="*/ 487680 w 653143"/>
                    <a:gd name="connsiteY35" fmla="*/ 879566 h 1576251"/>
                    <a:gd name="connsiteX36" fmla="*/ 461554 w 653143"/>
                    <a:gd name="connsiteY36" fmla="*/ 792480 h 1576251"/>
                    <a:gd name="connsiteX37" fmla="*/ 435428 w 653143"/>
                    <a:gd name="connsiteY37" fmla="*/ 661851 h 1576251"/>
                    <a:gd name="connsiteX38" fmla="*/ 444137 w 653143"/>
                    <a:gd name="connsiteY38" fmla="*/ 505097 h 1576251"/>
                    <a:gd name="connsiteX39" fmla="*/ 478971 w 653143"/>
                    <a:gd name="connsiteY39" fmla="*/ 435428 h 1576251"/>
                    <a:gd name="connsiteX40" fmla="*/ 505097 w 653143"/>
                    <a:gd name="connsiteY40" fmla="*/ 374468 h 1576251"/>
                    <a:gd name="connsiteX41" fmla="*/ 522514 w 653143"/>
                    <a:gd name="connsiteY41" fmla="*/ 348343 h 1576251"/>
                    <a:gd name="connsiteX42" fmla="*/ 531223 w 653143"/>
                    <a:gd name="connsiteY42" fmla="*/ 322217 h 1576251"/>
                    <a:gd name="connsiteX43" fmla="*/ 557348 w 653143"/>
                    <a:gd name="connsiteY43" fmla="*/ 296091 h 1576251"/>
                    <a:gd name="connsiteX44" fmla="*/ 574765 w 653143"/>
                    <a:gd name="connsiteY44" fmla="*/ 261257 h 1576251"/>
                    <a:gd name="connsiteX45" fmla="*/ 609600 w 653143"/>
                    <a:gd name="connsiteY45" fmla="*/ 209006 h 1576251"/>
                    <a:gd name="connsiteX46" fmla="*/ 627017 w 653143"/>
                    <a:gd name="connsiteY46" fmla="*/ 182880 h 1576251"/>
                    <a:gd name="connsiteX47" fmla="*/ 644434 w 653143"/>
                    <a:gd name="connsiteY47" fmla="*/ 130628 h 1576251"/>
                    <a:gd name="connsiteX48" fmla="*/ 653143 w 653143"/>
                    <a:gd name="connsiteY48" fmla="*/ 104503 h 1576251"/>
                    <a:gd name="connsiteX49" fmla="*/ 653143 w 653143"/>
                    <a:gd name="connsiteY49" fmla="*/ 43543 h 1576251"/>
                    <a:gd name="connsiteX0" fmla="*/ 592183 w 653143"/>
                    <a:gd name="connsiteY0" fmla="*/ 0 h 1576251"/>
                    <a:gd name="connsiteX1" fmla="*/ 548640 w 653143"/>
                    <a:gd name="connsiteY1" fmla="*/ 60960 h 1576251"/>
                    <a:gd name="connsiteX2" fmla="*/ 531223 w 653143"/>
                    <a:gd name="connsiteY2" fmla="*/ 87086 h 1576251"/>
                    <a:gd name="connsiteX3" fmla="*/ 487680 w 653143"/>
                    <a:gd name="connsiteY3" fmla="*/ 121920 h 1576251"/>
                    <a:gd name="connsiteX4" fmla="*/ 452845 w 653143"/>
                    <a:gd name="connsiteY4" fmla="*/ 130628 h 1576251"/>
                    <a:gd name="connsiteX5" fmla="*/ 400594 w 653143"/>
                    <a:gd name="connsiteY5" fmla="*/ 148046 h 1576251"/>
                    <a:gd name="connsiteX6" fmla="*/ 348343 w 653143"/>
                    <a:gd name="connsiteY6" fmla="*/ 165463 h 1576251"/>
                    <a:gd name="connsiteX7" fmla="*/ 322217 w 653143"/>
                    <a:gd name="connsiteY7" fmla="*/ 174171 h 1576251"/>
                    <a:gd name="connsiteX8" fmla="*/ 296091 w 653143"/>
                    <a:gd name="connsiteY8" fmla="*/ 182880 h 1576251"/>
                    <a:gd name="connsiteX9" fmla="*/ 235131 w 653143"/>
                    <a:gd name="connsiteY9" fmla="*/ 200297 h 1576251"/>
                    <a:gd name="connsiteX10" fmla="*/ 209005 w 653143"/>
                    <a:gd name="connsiteY10" fmla="*/ 226423 h 1576251"/>
                    <a:gd name="connsiteX11" fmla="*/ 182880 w 653143"/>
                    <a:gd name="connsiteY11" fmla="*/ 243840 h 1576251"/>
                    <a:gd name="connsiteX12" fmla="*/ 165463 w 653143"/>
                    <a:gd name="connsiteY12" fmla="*/ 269966 h 1576251"/>
                    <a:gd name="connsiteX13" fmla="*/ 148045 w 653143"/>
                    <a:gd name="connsiteY13" fmla="*/ 287383 h 1576251"/>
                    <a:gd name="connsiteX14" fmla="*/ 121920 w 653143"/>
                    <a:gd name="connsiteY14" fmla="*/ 400594 h 1576251"/>
                    <a:gd name="connsiteX15" fmla="*/ 113211 w 653143"/>
                    <a:gd name="connsiteY15" fmla="*/ 426720 h 1576251"/>
                    <a:gd name="connsiteX16" fmla="*/ 104503 w 653143"/>
                    <a:gd name="connsiteY16" fmla="*/ 470263 h 1576251"/>
                    <a:gd name="connsiteX17" fmla="*/ 87085 w 653143"/>
                    <a:gd name="connsiteY17" fmla="*/ 522514 h 1576251"/>
                    <a:gd name="connsiteX18" fmla="*/ 69668 w 653143"/>
                    <a:gd name="connsiteY18" fmla="*/ 609600 h 1576251"/>
                    <a:gd name="connsiteX19" fmla="*/ 52251 w 653143"/>
                    <a:gd name="connsiteY19" fmla="*/ 661851 h 1576251"/>
                    <a:gd name="connsiteX20" fmla="*/ 52251 w 653143"/>
                    <a:gd name="connsiteY20" fmla="*/ 1201783 h 1576251"/>
                    <a:gd name="connsiteX21" fmla="*/ 43543 w 653143"/>
                    <a:gd name="connsiteY21" fmla="*/ 1236617 h 1576251"/>
                    <a:gd name="connsiteX22" fmla="*/ 34834 w 653143"/>
                    <a:gd name="connsiteY22" fmla="*/ 1280160 h 1576251"/>
                    <a:gd name="connsiteX23" fmla="*/ 26125 w 653143"/>
                    <a:gd name="connsiteY23" fmla="*/ 1349828 h 1576251"/>
                    <a:gd name="connsiteX24" fmla="*/ 8708 w 653143"/>
                    <a:gd name="connsiteY24" fmla="*/ 1402080 h 1576251"/>
                    <a:gd name="connsiteX25" fmla="*/ 0 w 653143"/>
                    <a:gd name="connsiteY25" fmla="*/ 1471748 h 1576251"/>
                    <a:gd name="connsiteX26" fmla="*/ 182880 w 653143"/>
                    <a:gd name="connsiteY26" fmla="*/ 1558834 h 1576251"/>
                    <a:gd name="connsiteX27" fmla="*/ 278674 w 653143"/>
                    <a:gd name="connsiteY27" fmla="*/ 1576251 h 1576251"/>
                    <a:gd name="connsiteX28" fmla="*/ 452845 w 653143"/>
                    <a:gd name="connsiteY28" fmla="*/ 1567543 h 1576251"/>
                    <a:gd name="connsiteX29" fmla="*/ 496388 w 653143"/>
                    <a:gd name="connsiteY29" fmla="*/ 1524000 h 1576251"/>
                    <a:gd name="connsiteX30" fmla="*/ 522514 w 653143"/>
                    <a:gd name="connsiteY30" fmla="*/ 1497874 h 1576251"/>
                    <a:gd name="connsiteX31" fmla="*/ 539931 w 653143"/>
                    <a:gd name="connsiteY31" fmla="*/ 1471748 h 1576251"/>
                    <a:gd name="connsiteX32" fmla="*/ 522514 w 653143"/>
                    <a:gd name="connsiteY32" fmla="*/ 1254034 h 1576251"/>
                    <a:gd name="connsiteX33" fmla="*/ 513805 w 653143"/>
                    <a:gd name="connsiteY33" fmla="*/ 1088571 h 1576251"/>
                    <a:gd name="connsiteX34" fmla="*/ 496388 w 653143"/>
                    <a:gd name="connsiteY34" fmla="*/ 975360 h 1576251"/>
                    <a:gd name="connsiteX35" fmla="*/ 487680 w 653143"/>
                    <a:gd name="connsiteY35" fmla="*/ 879566 h 1576251"/>
                    <a:gd name="connsiteX36" fmla="*/ 461554 w 653143"/>
                    <a:gd name="connsiteY36" fmla="*/ 792480 h 1576251"/>
                    <a:gd name="connsiteX37" fmla="*/ 435428 w 653143"/>
                    <a:gd name="connsiteY37" fmla="*/ 661851 h 1576251"/>
                    <a:gd name="connsiteX38" fmla="*/ 444137 w 653143"/>
                    <a:gd name="connsiteY38" fmla="*/ 505097 h 1576251"/>
                    <a:gd name="connsiteX39" fmla="*/ 478971 w 653143"/>
                    <a:gd name="connsiteY39" fmla="*/ 435428 h 1576251"/>
                    <a:gd name="connsiteX40" fmla="*/ 505097 w 653143"/>
                    <a:gd name="connsiteY40" fmla="*/ 374468 h 1576251"/>
                    <a:gd name="connsiteX41" fmla="*/ 522514 w 653143"/>
                    <a:gd name="connsiteY41" fmla="*/ 348343 h 1576251"/>
                    <a:gd name="connsiteX42" fmla="*/ 531223 w 653143"/>
                    <a:gd name="connsiteY42" fmla="*/ 322217 h 1576251"/>
                    <a:gd name="connsiteX43" fmla="*/ 557348 w 653143"/>
                    <a:gd name="connsiteY43" fmla="*/ 296091 h 1576251"/>
                    <a:gd name="connsiteX44" fmla="*/ 574765 w 653143"/>
                    <a:gd name="connsiteY44" fmla="*/ 261257 h 1576251"/>
                    <a:gd name="connsiteX45" fmla="*/ 609600 w 653143"/>
                    <a:gd name="connsiteY45" fmla="*/ 209006 h 1576251"/>
                    <a:gd name="connsiteX46" fmla="*/ 627017 w 653143"/>
                    <a:gd name="connsiteY46" fmla="*/ 182880 h 1576251"/>
                    <a:gd name="connsiteX47" fmla="*/ 644434 w 653143"/>
                    <a:gd name="connsiteY47" fmla="*/ 130628 h 1576251"/>
                    <a:gd name="connsiteX48" fmla="*/ 653143 w 653143"/>
                    <a:gd name="connsiteY48" fmla="*/ 104503 h 1576251"/>
                    <a:gd name="connsiteX49" fmla="*/ 653143 w 653143"/>
                    <a:gd name="connsiteY49" fmla="*/ 43543 h 1576251"/>
                    <a:gd name="connsiteX50" fmla="*/ 592183 w 653143"/>
                    <a:gd name="connsiteY50" fmla="*/ 0 h 1576251"/>
                    <a:gd name="connsiteX0" fmla="*/ 592183 w 653143"/>
                    <a:gd name="connsiteY0" fmla="*/ 0 h 1576251"/>
                    <a:gd name="connsiteX1" fmla="*/ 531223 w 653143"/>
                    <a:gd name="connsiteY1" fmla="*/ 87086 h 1576251"/>
                    <a:gd name="connsiteX2" fmla="*/ 487680 w 653143"/>
                    <a:gd name="connsiteY2" fmla="*/ 121920 h 1576251"/>
                    <a:gd name="connsiteX3" fmla="*/ 452845 w 653143"/>
                    <a:gd name="connsiteY3" fmla="*/ 130628 h 1576251"/>
                    <a:gd name="connsiteX4" fmla="*/ 400594 w 653143"/>
                    <a:gd name="connsiteY4" fmla="*/ 148046 h 1576251"/>
                    <a:gd name="connsiteX5" fmla="*/ 348343 w 653143"/>
                    <a:gd name="connsiteY5" fmla="*/ 165463 h 1576251"/>
                    <a:gd name="connsiteX6" fmla="*/ 322217 w 653143"/>
                    <a:gd name="connsiteY6" fmla="*/ 174171 h 1576251"/>
                    <a:gd name="connsiteX7" fmla="*/ 296091 w 653143"/>
                    <a:gd name="connsiteY7" fmla="*/ 182880 h 1576251"/>
                    <a:gd name="connsiteX8" fmla="*/ 235131 w 653143"/>
                    <a:gd name="connsiteY8" fmla="*/ 200297 h 1576251"/>
                    <a:gd name="connsiteX9" fmla="*/ 209005 w 653143"/>
                    <a:gd name="connsiteY9" fmla="*/ 226423 h 1576251"/>
                    <a:gd name="connsiteX10" fmla="*/ 182880 w 653143"/>
                    <a:gd name="connsiteY10" fmla="*/ 243840 h 1576251"/>
                    <a:gd name="connsiteX11" fmla="*/ 165463 w 653143"/>
                    <a:gd name="connsiteY11" fmla="*/ 269966 h 1576251"/>
                    <a:gd name="connsiteX12" fmla="*/ 148045 w 653143"/>
                    <a:gd name="connsiteY12" fmla="*/ 287383 h 1576251"/>
                    <a:gd name="connsiteX13" fmla="*/ 121920 w 653143"/>
                    <a:gd name="connsiteY13" fmla="*/ 400594 h 1576251"/>
                    <a:gd name="connsiteX14" fmla="*/ 113211 w 653143"/>
                    <a:gd name="connsiteY14" fmla="*/ 426720 h 1576251"/>
                    <a:gd name="connsiteX15" fmla="*/ 104503 w 653143"/>
                    <a:gd name="connsiteY15" fmla="*/ 470263 h 1576251"/>
                    <a:gd name="connsiteX16" fmla="*/ 87085 w 653143"/>
                    <a:gd name="connsiteY16" fmla="*/ 522514 h 1576251"/>
                    <a:gd name="connsiteX17" fmla="*/ 69668 w 653143"/>
                    <a:gd name="connsiteY17" fmla="*/ 609600 h 1576251"/>
                    <a:gd name="connsiteX18" fmla="*/ 52251 w 653143"/>
                    <a:gd name="connsiteY18" fmla="*/ 661851 h 1576251"/>
                    <a:gd name="connsiteX19" fmla="*/ 52251 w 653143"/>
                    <a:gd name="connsiteY19" fmla="*/ 1201783 h 1576251"/>
                    <a:gd name="connsiteX20" fmla="*/ 43543 w 653143"/>
                    <a:gd name="connsiteY20" fmla="*/ 1236617 h 1576251"/>
                    <a:gd name="connsiteX21" fmla="*/ 34834 w 653143"/>
                    <a:gd name="connsiteY21" fmla="*/ 1280160 h 1576251"/>
                    <a:gd name="connsiteX22" fmla="*/ 26125 w 653143"/>
                    <a:gd name="connsiteY22" fmla="*/ 1349828 h 1576251"/>
                    <a:gd name="connsiteX23" fmla="*/ 8708 w 653143"/>
                    <a:gd name="connsiteY23" fmla="*/ 1402080 h 1576251"/>
                    <a:gd name="connsiteX24" fmla="*/ 0 w 653143"/>
                    <a:gd name="connsiteY24" fmla="*/ 1471748 h 1576251"/>
                    <a:gd name="connsiteX25" fmla="*/ 182880 w 653143"/>
                    <a:gd name="connsiteY25" fmla="*/ 1558834 h 1576251"/>
                    <a:gd name="connsiteX26" fmla="*/ 278674 w 653143"/>
                    <a:gd name="connsiteY26" fmla="*/ 1576251 h 1576251"/>
                    <a:gd name="connsiteX27" fmla="*/ 452845 w 653143"/>
                    <a:gd name="connsiteY27" fmla="*/ 1567543 h 1576251"/>
                    <a:gd name="connsiteX28" fmla="*/ 496388 w 653143"/>
                    <a:gd name="connsiteY28" fmla="*/ 1524000 h 1576251"/>
                    <a:gd name="connsiteX29" fmla="*/ 522514 w 653143"/>
                    <a:gd name="connsiteY29" fmla="*/ 1497874 h 1576251"/>
                    <a:gd name="connsiteX30" fmla="*/ 539931 w 653143"/>
                    <a:gd name="connsiteY30" fmla="*/ 1471748 h 1576251"/>
                    <a:gd name="connsiteX31" fmla="*/ 522514 w 653143"/>
                    <a:gd name="connsiteY31" fmla="*/ 1254034 h 1576251"/>
                    <a:gd name="connsiteX32" fmla="*/ 513805 w 653143"/>
                    <a:gd name="connsiteY32" fmla="*/ 1088571 h 1576251"/>
                    <a:gd name="connsiteX33" fmla="*/ 496388 w 653143"/>
                    <a:gd name="connsiteY33" fmla="*/ 975360 h 1576251"/>
                    <a:gd name="connsiteX34" fmla="*/ 487680 w 653143"/>
                    <a:gd name="connsiteY34" fmla="*/ 879566 h 1576251"/>
                    <a:gd name="connsiteX35" fmla="*/ 461554 w 653143"/>
                    <a:gd name="connsiteY35" fmla="*/ 792480 h 1576251"/>
                    <a:gd name="connsiteX36" fmla="*/ 435428 w 653143"/>
                    <a:gd name="connsiteY36" fmla="*/ 661851 h 1576251"/>
                    <a:gd name="connsiteX37" fmla="*/ 444137 w 653143"/>
                    <a:gd name="connsiteY37" fmla="*/ 505097 h 1576251"/>
                    <a:gd name="connsiteX38" fmla="*/ 478971 w 653143"/>
                    <a:gd name="connsiteY38" fmla="*/ 435428 h 1576251"/>
                    <a:gd name="connsiteX39" fmla="*/ 505097 w 653143"/>
                    <a:gd name="connsiteY39" fmla="*/ 374468 h 1576251"/>
                    <a:gd name="connsiteX40" fmla="*/ 522514 w 653143"/>
                    <a:gd name="connsiteY40" fmla="*/ 348343 h 1576251"/>
                    <a:gd name="connsiteX41" fmla="*/ 531223 w 653143"/>
                    <a:gd name="connsiteY41" fmla="*/ 322217 h 1576251"/>
                    <a:gd name="connsiteX42" fmla="*/ 557348 w 653143"/>
                    <a:gd name="connsiteY42" fmla="*/ 296091 h 1576251"/>
                    <a:gd name="connsiteX43" fmla="*/ 574765 w 653143"/>
                    <a:gd name="connsiteY43" fmla="*/ 261257 h 1576251"/>
                    <a:gd name="connsiteX44" fmla="*/ 609600 w 653143"/>
                    <a:gd name="connsiteY44" fmla="*/ 209006 h 1576251"/>
                    <a:gd name="connsiteX45" fmla="*/ 627017 w 653143"/>
                    <a:gd name="connsiteY45" fmla="*/ 182880 h 1576251"/>
                    <a:gd name="connsiteX46" fmla="*/ 644434 w 653143"/>
                    <a:gd name="connsiteY46" fmla="*/ 130628 h 1576251"/>
                    <a:gd name="connsiteX47" fmla="*/ 653143 w 653143"/>
                    <a:gd name="connsiteY47" fmla="*/ 104503 h 1576251"/>
                    <a:gd name="connsiteX48" fmla="*/ 653143 w 653143"/>
                    <a:gd name="connsiteY48" fmla="*/ 43543 h 1576251"/>
                    <a:gd name="connsiteX49" fmla="*/ 592183 w 653143"/>
                    <a:gd name="connsiteY49" fmla="*/ 0 h 1576251"/>
                    <a:gd name="connsiteX0" fmla="*/ 592183 w 653143"/>
                    <a:gd name="connsiteY0" fmla="*/ 0 h 1576251"/>
                    <a:gd name="connsiteX1" fmla="*/ 487680 w 653143"/>
                    <a:gd name="connsiteY1" fmla="*/ 121920 h 1576251"/>
                    <a:gd name="connsiteX2" fmla="*/ 452845 w 653143"/>
                    <a:gd name="connsiteY2" fmla="*/ 130628 h 1576251"/>
                    <a:gd name="connsiteX3" fmla="*/ 400594 w 653143"/>
                    <a:gd name="connsiteY3" fmla="*/ 148046 h 1576251"/>
                    <a:gd name="connsiteX4" fmla="*/ 348343 w 653143"/>
                    <a:gd name="connsiteY4" fmla="*/ 165463 h 1576251"/>
                    <a:gd name="connsiteX5" fmla="*/ 322217 w 653143"/>
                    <a:gd name="connsiteY5" fmla="*/ 174171 h 1576251"/>
                    <a:gd name="connsiteX6" fmla="*/ 296091 w 653143"/>
                    <a:gd name="connsiteY6" fmla="*/ 182880 h 1576251"/>
                    <a:gd name="connsiteX7" fmla="*/ 235131 w 653143"/>
                    <a:gd name="connsiteY7" fmla="*/ 200297 h 1576251"/>
                    <a:gd name="connsiteX8" fmla="*/ 209005 w 653143"/>
                    <a:gd name="connsiteY8" fmla="*/ 226423 h 1576251"/>
                    <a:gd name="connsiteX9" fmla="*/ 182880 w 653143"/>
                    <a:gd name="connsiteY9" fmla="*/ 243840 h 1576251"/>
                    <a:gd name="connsiteX10" fmla="*/ 165463 w 653143"/>
                    <a:gd name="connsiteY10" fmla="*/ 269966 h 1576251"/>
                    <a:gd name="connsiteX11" fmla="*/ 148045 w 653143"/>
                    <a:gd name="connsiteY11" fmla="*/ 287383 h 1576251"/>
                    <a:gd name="connsiteX12" fmla="*/ 121920 w 653143"/>
                    <a:gd name="connsiteY12" fmla="*/ 400594 h 1576251"/>
                    <a:gd name="connsiteX13" fmla="*/ 113211 w 653143"/>
                    <a:gd name="connsiteY13" fmla="*/ 426720 h 1576251"/>
                    <a:gd name="connsiteX14" fmla="*/ 104503 w 653143"/>
                    <a:gd name="connsiteY14" fmla="*/ 470263 h 1576251"/>
                    <a:gd name="connsiteX15" fmla="*/ 87085 w 653143"/>
                    <a:gd name="connsiteY15" fmla="*/ 522514 h 1576251"/>
                    <a:gd name="connsiteX16" fmla="*/ 69668 w 653143"/>
                    <a:gd name="connsiteY16" fmla="*/ 609600 h 1576251"/>
                    <a:gd name="connsiteX17" fmla="*/ 52251 w 653143"/>
                    <a:gd name="connsiteY17" fmla="*/ 661851 h 1576251"/>
                    <a:gd name="connsiteX18" fmla="*/ 52251 w 653143"/>
                    <a:gd name="connsiteY18" fmla="*/ 1201783 h 1576251"/>
                    <a:gd name="connsiteX19" fmla="*/ 43543 w 653143"/>
                    <a:gd name="connsiteY19" fmla="*/ 1236617 h 1576251"/>
                    <a:gd name="connsiteX20" fmla="*/ 34834 w 653143"/>
                    <a:gd name="connsiteY20" fmla="*/ 1280160 h 1576251"/>
                    <a:gd name="connsiteX21" fmla="*/ 26125 w 653143"/>
                    <a:gd name="connsiteY21" fmla="*/ 1349828 h 1576251"/>
                    <a:gd name="connsiteX22" fmla="*/ 8708 w 653143"/>
                    <a:gd name="connsiteY22" fmla="*/ 1402080 h 1576251"/>
                    <a:gd name="connsiteX23" fmla="*/ 0 w 653143"/>
                    <a:gd name="connsiteY23" fmla="*/ 1471748 h 1576251"/>
                    <a:gd name="connsiteX24" fmla="*/ 182880 w 653143"/>
                    <a:gd name="connsiteY24" fmla="*/ 1558834 h 1576251"/>
                    <a:gd name="connsiteX25" fmla="*/ 278674 w 653143"/>
                    <a:gd name="connsiteY25" fmla="*/ 1576251 h 1576251"/>
                    <a:gd name="connsiteX26" fmla="*/ 452845 w 653143"/>
                    <a:gd name="connsiteY26" fmla="*/ 1567543 h 1576251"/>
                    <a:gd name="connsiteX27" fmla="*/ 496388 w 653143"/>
                    <a:gd name="connsiteY27" fmla="*/ 1524000 h 1576251"/>
                    <a:gd name="connsiteX28" fmla="*/ 522514 w 653143"/>
                    <a:gd name="connsiteY28" fmla="*/ 1497874 h 1576251"/>
                    <a:gd name="connsiteX29" fmla="*/ 539931 w 653143"/>
                    <a:gd name="connsiteY29" fmla="*/ 1471748 h 1576251"/>
                    <a:gd name="connsiteX30" fmla="*/ 522514 w 653143"/>
                    <a:gd name="connsiteY30" fmla="*/ 1254034 h 1576251"/>
                    <a:gd name="connsiteX31" fmla="*/ 513805 w 653143"/>
                    <a:gd name="connsiteY31" fmla="*/ 1088571 h 1576251"/>
                    <a:gd name="connsiteX32" fmla="*/ 496388 w 653143"/>
                    <a:gd name="connsiteY32" fmla="*/ 975360 h 1576251"/>
                    <a:gd name="connsiteX33" fmla="*/ 487680 w 653143"/>
                    <a:gd name="connsiteY33" fmla="*/ 879566 h 1576251"/>
                    <a:gd name="connsiteX34" fmla="*/ 461554 w 653143"/>
                    <a:gd name="connsiteY34" fmla="*/ 792480 h 1576251"/>
                    <a:gd name="connsiteX35" fmla="*/ 435428 w 653143"/>
                    <a:gd name="connsiteY35" fmla="*/ 661851 h 1576251"/>
                    <a:gd name="connsiteX36" fmla="*/ 444137 w 653143"/>
                    <a:gd name="connsiteY36" fmla="*/ 505097 h 1576251"/>
                    <a:gd name="connsiteX37" fmla="*/ 478971 w 653143"/>
                    <a:gd name="connsiteY37" fmla="*/ 435428 h 1576251"/>
                    <a:gd name="connsiteX38" fmla="*/ 505097 w 653143"/>
                    <a:gd name="connsiteY38" fmla="*/ 374468 h 1576251"/>
                    <a:gd name="connsiteX39" fmla="*/ 522514 w 653143"/>
                    <a:gd name="connsiteY39" fmla="*/ 348343 h 1576251"/>
                    <a:gd name="connsiteX40" fmla="*/ 531223 w 653143"/>
                    <a:gd name="connsiteY40" fmla="*/ 322217 h 1576251"/>
                    <a:gd name="connsiteX41" fmla="*/ 557348 w 653143"/>
                    <a:gd name="connsiteY41" fmla="*/ 296091 h 1576251"/>
                    <a:gd name="connsiteX42" fmla="*/ 574765 w 653143"/>
                    <a:gd name="connsiteY42" fmla="*/ 261257 h 1576251"/>
                    <a:gd name="connsiteX43" fmla="*/ 609600 w 653143"/>
                    <a:gd name="connsiteY43" fmla="*/ 209006 h 1576251"/>
                    <a:gd name="connsiteX44" fmla="*/ 627017 w 653143"/>
                    <a:gd name="connsiteY44" fmla="*/ 182880 h 1576251"/>
                    <a:gd name="connsiteX45" fmla="*/ 644434 w 653143"/>
                    <a:gd name="connsiteY45" fmla="*/ 130628 h 1576251"/>
                    <a:gd name="connsiteX46" fmla="*/ 653143 w 653143"/>
                    <a:gd name="connsiteY46" fmla="*/ 104503 h 1576251"/>
                    <a:gd name="connsiteX47" fmla="*/ 653143 w 653143"/>
                    <a:gd name="connsiteY47" fmla="*/ 43543 h 1576251"/>
                    <a:gd name="connsiteX48" fmla="*/ 592183 w 653143"/>
                    <a:gd name="connsiteY48" fmla="*/ 0 h 1576251"/>
                    <a:gd name="connsiteX0" fmla="*/ 592183 w 653143"/>
                    <a:gd name="connsiteY0" fmla="*/ 0 h 1576251"/>
                    <a:gd name="connsiteX1" fmla="*/ 452845 w 653143"/>
                    <a:gd name="connsiteY1" fmla="*/ 130628 h 1576251"/>
                    <a:gd name="connsiteX2" fmla="*/ 400594 w 653143"/>
                    <a:gd name="connsiteY2" fmla="*/ 148046 h 1576251"/>
                    <a:gd name="connsiteX3" fmla="*/ 348343 w 653143"/>
                    <a:gd name="connsiteY3" fmla="*/ 165463 h 1576251"/>
                    <a:gd name="connsiteX4" fmla="*/ 322217 w 653143"/>
                    <a:gd name="connsiteY4" fmla="*/ 174171 h 1576251"/>
                    <a:gd name="connsiteX5" fmla="*/ 296091 w 653143"/>
                    <a:gd name="connsiteY5" fmla="*/ 182880 h 1576251"/>
                    <a:gd name="connsiteX6" fmla="*/ 235131 w 653143"/>
                    <a:gd name="connsiteY6" fmla="*/ 200297 h 1576251"/>
                    <a:gd name="connsiteX7" fmla="*/ 209005 w 653143"/>
                    <a:gd name="connsiteY7" fmla="*/ 226423 h 1576251"/>
                    <a:gd name="connsiteX8" fmla="*/ 182880 w 653143"/>
                    <a:gd name="connsiteY8" fmla="*/ 243840 h 1576251"/>
                    <a:gd name="connsiteX9" fmla="*/ 165463 w 653143"/>
                    <a:gd name="connsiteY9" fmla="*/ 269966 h 1576251"/>
                    <a:gd name="connsiteX10" fmla="*/ 148045 w 653143"/>
                    <a:gd name="connsiteY10" fmla="*/ 287383 h 1576251"/>
                    <a:gd name="connsiteX11" fmla="*/ 121920 w 653143"/>
                    <a:gd name="connsiteY11" fmla="*/ 400594 h 1576251"/>
                    <a:gd name="connsiteX12" fmla="*/ 113211 w 653143"/>
                    <a:gd name="connsiteY12" fmla="*/ 426720 h 1576251"/>
                    <a:gd name="connsiteX13" fmla="*/ 104503 w 653143"/>
                    <a:gd name="connsiteY13" fmla="*/ 470263 h 1576251"/>
                    <a:gd name="connsiteX14" fmla="*/ 87085 w 653143"/>
                    <a:gd name="connsiteY14" fmla="*/ 522514 h 1576251"/>
                    <a:gd name="connsiteX15" fmla="*/ 69668 w 653143"/>
                    <a:gd name="connsiteY15" fmla="*/ 609600 h 1576251"/>
                    <a:gd name="connsiteX16" fmla="*/ 52251 w 653143"/>
                    <a:gd name="connsiteY16" fmla="*/ 661851 h 1576251"/>
                    <a:gd name="connsiteX17" fmla="*/ 52251 w 653143"/>
                    <a:gd name="connsiteY17" fmla="*/ 1201783 h 1576251"/>
                    <a:gd name="connsiteX18" fmla="*/ 43543 w 653143"/>
                    <a:gd name="connsiteY18" fmla="*/ 1236617 h 1576251"/>
                    <a:gd name="connsiteX19" fmla="*/ 34834 w 653143"/>
                    <a:gd name="connsiteY19" fmla="*/ 1280160 h 1576251"/>
                    <a:gd name="connsiteX20" fmla="*/ 26125 w 653143"/>
                    <a:gd name="connsiteY20" fmla="*/ 1349828 h 1576251"/>
                    <a:gd name="connsiteX21" fmla="*/ 8708 w 653143"/>
                    <a:gd name="connsiteY21" fmla="*/ 1402080 h 1576251"/>
                    <a:gd name="connsiteX22" fmla="*/ 0 w 653143"/>
                    <a:gd name="connsiteY22" fmla="*/ 1471748 h 1576251"/>
                    <a:gd name="connsiteX23" fmla="*/ 182880 w 653143"/>
                    <a:gd name="connsiteY23" fmla="*/ 1558834 h 1576251"/>
                    <a:gd name="connsiteX24" fmla="*/ 278674 w 653143"/>
                    <a:gd name="connsiteY24" fmla="*/ 1576251 h 1576251"/>
                    <a:gd name="connsiteX25" fmla="*/ 452845 w 653143"/>
                    <a:gd name="connsiteY25" fmla="*/ 1567543 h 1576251"/>
                    <a:gd name="connsiteX26" fmla="*/ 496388 w 653143"/>
                    <a:gd name="connsiteY26" fmla="*/ 1524000 h 1576251"/>
                    <a:gd name="connsiteX27" fmla="*/ 522514 w 653143"/>
                    <a:gd name="connsiteY27" fmla="*/ 1497874 h 1576251"/>
                    <a:gd name="connsiteX28" fmla="*/ 539931 w 653143"/>
                    <a:gd name="connsiteY28" fmla="*/ 1471748 h 1576251"/>
                    <a:gd name="connsiteX29" fmla="*/ 522514 w 653143"/>
                    <a:gd name="connsiteY29" fmla="*/ 1254034 h 1576251"/>
                    <a:gd name="connsiteX30" fmla="*/ 513805 w 653143"/>
                    <a:gd name="connsiteY30" fmla="*/ 1088571 h 1576251"/>
                    <a:gd name="connsiteX31" fmla="*/ 496388 w 653143"/>
                    <a:gd name="connsiteY31" fmla="*/ 975360 h 1576251"/>
                    <a:gd name="connsiteX32" fmla="*/ 487680 w 653143"/>
                    <a:gd name="connsiteY32" fmla="*/ 879566 h 1576251"/>
                    <a:gd name="connsiteX33" fmla="*/ 461554 w 653143"/>
                    <a:gd name="connsiteY33" fmla="*/ 792480 h 1576251"/>
                    <a:gd name="connsiteX34" fmla="*/ 435428 w 653143"/>
                    <a:gd name="connsiteY34" fmla="*/ 661851 h 1576251"/>
                    <a:gd name="connsiteX35" fmla="*/ 444137 w 653143"/>
                    <a:gd name="connsiteY35" fmla="*/ 505097 h 1576251"/>
                    <a:gd name="connsiteX36" fmla="*/ 478971 w 653143"/>
                    <a:gd name="connsiteY36" fmla="*/ 435428 h 1576251"/>
                    <a:gd name="connsiteX37" fmla="*/ 505097 w 653143"/>
                    <a:gd name="connsiteY37" fmla="*/ 374468 h 1576251"/>
                    <a:gd name="connsiteX38" fmla="*/ 522514 w 653143"/>
                    <a:gd name="connsiteY38" fmla="*/ 348343 h 1576251"/>
                    <a:gd name="connsiteX39" fmla="*/ 531223 w 653143"/>
                    <a:gd name="connsiteY39" fmla="*/ 322217 h 1576251"/>
                    <a:gd name="connsiteX40" fmla="*/ 557348 w 653143"/>
                    <a:gd name="connsiteY40" fmla="*/ 296091 h 1576251"/>
                    <a:gd name="connsiteX41" fmla="*/ 574765 w 653143"/>
                    <a:gd name="connsiteY41" fmla="*/ 261257 h 1576251"/>
                    <a:gd name="connsiteX42" fmla="*/ 609600 w 653143"/>
                    <a:gd name="connsiteY42" fmla="*/ 209006 h 1576251"/>
                    <a:gd name="connsiteX43" fmla="*/ 627017 w 653143"/>
                    <a:gd name="connsiteY43" fmla="*/ 182880 h 1576251"/>
                    <a:gd name="connsiteX44" fmla="*/ 644434 w 653143"/>
                    <a:gd name="connsiteY44" fmla="*/ 130628 h 1576251"/>
                    <a:gd name="connsiteX45" fmla="*/ 653143 w 653143"/>
                    <a:gd name="connsiteY45" fmla="*/ 104503 h 1576251"/>
                    <a:gd name="connsiteX46" fmla="*/ 653143 w 653143"/>
                    <a:gd name="connsiteY46" fmla="*/ 43543 h 1576251"/>
                    <a:gd name="connsiteX47" fmla="*/ 592183 w 653143"/>
                    <a:gd name="connsiteY47" fmla="*/ 0 h 1576251"/>
                    <a:gd name="connsiteX0" fmla="*/ 592183 w 653143"/>
                    <a:gd name="connsiteY0" fmla="*/ 0 h 1576251"/>
                    <a:gd name="connsiteX1" fmla="*/ 400594 w 653143"/>
                    <a:gd name="connsiteY1" fmla="*/ 148046 h 1576251"/>
                    <a:gd name="connsiteX2" fmla="*/ 348343 w 653143"/>
                    <a:gd name="connsiteY2" fmla="*/ 165463 h 1576251"/>
                    <a:gd name="connsiteX3" fmla="*/ 322217 w 653143"/>
                    <a:gd name="connsiteY3" fmla="*/ 174171 h 1576251"/>
                    <a:gd name="connsiteX4" fmla="*/ 296091 w 653143"/>
                    <a:gd name="connsiteY4" fmla="*/ 182880 h 1576251"/>
                    <a:gd name="connsiteX5" fmla="*/ 235131 w 653143"/>
                    <a:gd name="connsiteY5" fmla="*/ 200297 h 1576251"/>
                    <a:gd name="connsiteX6" fmla="*/ 209005 w 653143"/>
                    <a:gd name="connsiteY6" fmla="*/ 226423 h 1576251"/>
                    <a:gd name="connsiteX7" fmla="*/ 182880 w 653143"/>
                    <a:gd name="connsiteY7" fmla="*/ 243840 h 1576251"/>
                    <a:gd name="connsiteX8" fmla="*/ 165463 w 653143"/>
                    <a:gd name="connsiteY8" fmla="*/ 269966 h 1576251"/>
                    <a:gd name="connsiteX9" fmla="*/ 148045 w 653143"/>
                    <a:gd name="connsiteY9" fmla="*/ 287383 h 1576251"/>
                    <a:gd name="connsiteX10" fmla="*/ 121920 w 653143"/>
                    <a:gd name="connsiteY10" fmla="*/ 400594 h 1576251"/>
                    <a:gd name="connsiteX11" fmla="*/ 113211 w 653143"/>
                    <a:gd name="connsiteY11" fmla="*/ 426720 h 1576251"/>
                    <a:gd name="connsiteX12" fmla="*/ 104503 w 653143"/>
                    <a:gd name="connsiteY12" fmla="*/ 470263 h 1576251"/>
                    <a:gd name="connsiteX13" fmla="*/ 87085 w 653143"/>
                    <a:gd name="connsiteY13" fmla="*/ 522514 h 1576251"/>
                    <a:gd name="connsiteX14" fmla="*/ 69668 w 653143"/>
                    <a:gd name="connsiteY14" fmla="*/ 609600 h 1576251"/>
                    <a:gd name="connsiteX15" fmla="*/ 52251 w 653143"/>
                    <a:gd name="connsiteY15" fmla="*/ 661851 h 1576251"/>
                    <a:gd name="connsiteX16" fmla="*/ 52251 w 653143"/>
                    <a:gd name="connsiteY16" fmla="*/ 1201783 h 1576251"/>
                    <a:gd name="connsiteX17" fmla="*/ 43543 w 653143"/>
                    <a:gd name="connsiteY17" fmla="*/ 1236617 h 1576251"/>
                    <a:gd name="connsiteX18" fmla="*/ 34834 w 653143"/>
                    <a:gd name="connsiteY18" fmla="*/ 1280160 h 1576251"/>
                    <a:gd name="connsiteX19" fmla="*/ 26125 w 653143"/>
                    <a:gd name="connsiteY19" fmla="*/ 1349828 h 1576251"/>
                    <a:gd name="connsiteX20" fmla="*/ 8708 w 653143"/>
                    <a:gd name="connsiteY20" fmla="*/ 1402080 h 1576251"/>
                    <a:gd name="connsiteX21" fmla="*/ 0 w 653143"/>
                    <a:gd name="connsiteY21" fmla="*/ 1471748 h 1576251"/>
                    <a:gd name="connsiteX22" fmla="*/ 182880 w 653143"/>
                    <a:gd name="connsiteY22" fmla="*/ 1558834 h 1576251"/>
                    <a:gd name="connsiteX23" fmla="*/ 278674 w 653143"/>
                    <a:gd name="connsiteY23" fmla="*/ 1576251 h 1576251"/>
                    <a:gd name="connsiteX24" fmla="*/ 452845 w 653143"/>
                    <a:gd name="connsiteY24" fmla="*/ 1567543 h 1576251"/>
                    <a:gd name="connsiteX25" fmla="*/ 496388 w 653143"/>
                    <a:gd name="connsiteY25" fmla="*/ 1524000 h 1576251"/>
                    <a:gd name="connsiteX26" fmla="*/ 522514 w 653143"/>
                    <a:gd name="connsiteY26" fmla="*/ 1497874 h 1576251"/>
                    <a:gd name="connsiteX27" fmla="*/ 539931 w 653143"/>
                    <a:gd name="connsiteY27" fmla="*/ 1471748 h 1576251"/>
                    <a:gd name="connsiteX28" fmla="*/ 522514 w 653143"/>
                    <a:gd name="connsiteY28" fmla="*/ 1254034 h 1576251"/>
                    <a:gd name="connsiteX29" fmla="*/ 513805 w 653143"/>
                    <a:gd name="connsiteY29" fmla="*/ 1088571 h 1576251"/>
                    <a:gd name="connsiteX30" fmla="*/ 496388 w 653143"/>
                    <a:gd name="connsiteY30" fmla="*/ 975360 h 1576251"/>
                    <a:gd name="connsiteX31" fmla="*/ 487680 w 653143"/>
                    <a:gd name="connsiteY31" fmla="*/ 879566 h 1576251"/>
                    <a:gd name="connsiteX32" fmla="*/ 461554 w 653143"/>
                    <a:gd name="connsiteY32" fmla="*/ 792480 h 1576251"/>
                    <a:gd name="connsiteX33" fmla="*/ 435428 w 653143"/>
                    <a:gd name="connsiteY33" fmla="*/ 661851 h 1576251"/>
                    <a:gd name="connsiteX34" fmla="*/ 444137 w 653143"/>
                    <a:gd name="connsiteY34" fmla="*/ 505097 h 1576251"/>
                    <a:gd name="connsiteX35" fmla="*/ 478971 w 653143"/>
                    <a:gd name="connsiteY35" fmla="*/ 435428 h 1576251"/>
                    <a:gd name="connsiteX36" fmla="*/ 505097 w 653143"/>
                    <a:gd name="connsiteY36" fmla="*/ 374468 h 1576251"/>
                    <a:gd name="connsiteX37" fmla="*/ 522514 w 653143"/>
                    <a:gd name="connsiteY37" fmla="*/ 348343 h 1576251"/>
                    <a:gd name="connsiteX38" fmla="*/ 531223 w 653143"/>
                    <a:gd name="connsiteY38" fmla="*/ 322217 h 1576251"/>
                    <a:gd name="connsiteX39" fmla="*/ 557348 w 653143"/>
                    <a:gd name="connsiteY39" fmla="*/ 296091 h 1576251"/>
                    <a:gd name="connsiteX40" fmla="*/ 574765 w 653143"/>
                    <a:gd name="connsiteY40" fmla="*/ 261257 h 1576251"/>
                    <a:gd name="connsiteX41" fmla="*/ 609600 w 653143"/>
                    <a:gd name="connsiteY41" fmla="*/ 209006 h 1576251"/>
                    <a:gd name="connsiteX42" fmla="*/ 627017 w 653143"/>
                    <a:gd name="connsiteY42" fmla="*/ 182880 h 1576251"/>
                    <a:gd name="connsiteX43" fmla="*/ 644434 w 653143"/>
                    <a:gd name="connsiteY43" fmla="*/ 130628 h 1576251"/>
                    <a:gd name="connsiteX44" fmla="*/ 653143 w 653143"/>
                    <a:gd name="connsiteY44" fmla="*/ 104503 h 1576251"/>
                    <a:gd name="connsiteX45" fmla="*/ 653143 w 653143"/>
                    <a:gd name="connsiteY45" fmla="*/ 43543 h 1576251"/>
                    <a:gd name="connsiteX46" fmla="*/ 592183 w 653143"/>
                    <a:gd name="connsiteY46" fmla="*/ 0 h 1576251"/>
                    <a:gd name="connsiteX0" fmla="*/ 592183 w 653143"/>
                    <a:gd name="connsiteY0" fmla="*/ 0 h 1576251"/>
                    <a:gd name="connsiteX1" fmla="*/ 348343 w 653143"/>
                    <a:gd name="connsiteY1" fmla="*/ 165463 h 1576251"/>
                    <a:gd name="connsiteX2" fmla="*/ 322217 w 653143"/>
                    <a:gd name="connsiteY2" fmla="*/ 174171 h 1576251"/>
                    <a:gd name="connsiteX3" fmla="*/ 296091 w 653143"/>
                    <a:gd name="connsiteY3" fmla="*/ 182880 h 1576251"/>
                    <a:gd name="connsiteX4" fmla="*/ 235131 w 653143"/>
                    <a:gd name="connsiteY4" fmla="*/ 200297 h 1576251"/>
                    <a:gd name="connsiteX5" fmla="*/ 209005 w 653143"/>
                    <a:gd name="connsiteY5" fmla="*/ 226423 h 1576251"/>
                    <a:gd name="connsiteX6" fmla="*/ 182880 w 653143"/>
                    <a:gd name="connsiteY6" fmla="*/ 243840 h 1576251"/>
                    <a:gd name="connsiteX7" fmla="*/ 165463 w 653143"/>
                    <a:gd name="connsiteY7" fmla="*/ 269966 h 1576251"/>
                    <a:gd name="connsiteX8" fmla="*/ 148045 w 653143"/>
                    <a:gd name="connsiteY8" fmla="*/ 287383 h 1576251"/>
                    <a:gd name="connsiteX9" fmla="*/ 121920 w 653143"/>
                    <a:gd name="connsiteY9" fmla="*/ 400594 h 1576251"/>
                    <a:gd name="connsiteX10" fmla="*/ 113211 w 653143"/>
                    <a:gd name="connsiteY10" fmla="*/ 426720 h 1576251"/>
                    <a:gd name="connsiteX11" fmla="*/ 104503 w 653143"/>
                    <a:gd name="connsiteY11" fmla="*/ 470263 h 1576251"/>
                    <a:gd name="connsiteX12" fmla="*/ 87085 w 653143"/>
                    <a:gd name="connsiteY12" fmla="*/ 522514 h 1576251"/>
                    <a:gd name="connsiteX13" fmla="*/ 69668 w 653143"/>
                    <a:gd name="connsiteY13" fmla="*/ 609600 h 1576251"/>
                    <a:gd name="connsiteX14" fmla="*/ 52251 w 653143"/>
                    <a:gd name="connsiteY14" fmla="*/ 661851 h 1576251"/>
                    <a:gd name="connsiteX15" fmla="*/ 52251 w 653143"/>
                    <a:gd name="connsiteY15" fmla="*/ 1201783 h 1576251"/>
                    <a:gd name="connsiteX16" fmla="*/ 43543 w 653143"/>
                    <a:gd name="connsiteY16" fmla="*/ 1236617 h 1576251"/>
                    <a:gd name="connsiteX17" fmla="*/ 34834 w 653143"/>
                    <a:gd name="connsiteY17" fmla="*/ 1280160 h 1576251"/>
                    <a:gd name="connsiteX18" fmla="*/ 26125 w 653143"/>
                    <a:gd name="connsiteY18" fmla="*/ 1349828 h 1576251"/>
                    <a:gd name="connsiteX19" fmla="*/ 8708 w 653143"/>
                    <a:gd name="connsiteY19" fmla="*/ 1402080 h 1576251"/>
                    <a:gd name="connsiteX20" fmla="*/ 0 w 653143"/>
                    <a:gd name="connsiteY20" fmla="*/ 1471748 h 1576251"/>
                    <a:gd name="connsiteX21" fmla="*/ 182880 w 653143"/>
                    <a:gd name="connsiteY21" fmla="*/ 1558834 h 1576251"/>
                    <a:gd name="connsiteX22" fmla="*/ 278674 w 653143"/>
                    <a:gd name="connsiteY22" fmla="*/ 1576251 h 1576251"/>
                    <a:gd name="connsiteX23" fmla="*/ 452845 w 653143"/>
                    <a:gd name="connsiteY23" fmla="*/ 1567543 h 1576251"/>
                    <a:gd name="connsiteX24" fmla="*/ 496388 w 653143"/>
                    <a:gd name="connsiteY24" fmla="*/ 1524000 h 1576251"/>
                    <a:gd name="connsiteX25" fmla="*/ 522514 w 653143"/>
                    <a:gd name="connsiteY25" fmla="*/ 1497874 h 1576251"/>
                    <a:gd name="connsiteX26" fmla="*/ 539931 w 653143"/>
                    <a:gd name="connsiteY26" fmla="*/ 1471748 h 1576251"/>
                    <a:gd name="connsiteX27" fmla="*/ 522514 w 653143"/>
                    <a:gd name="connsiteY27" fmla="*/ 1254034 h 1576251"/>
                    <a:gd name="connsiteX28" fmla="*/ 513805 w 653143"/>
                    <a:gd name="connsiteY28" fmla="*/ 1088571 h 1576251"/>
                    <a:gd name="connsiteX29" fmla="*/ 496388 w 653143"/>
                    <a:gd name="connsiteY29" fmla="*/ 975360 h 1576251"/>
                    <a:gd name="connsiteX30" fmla="*/ 487680 w 653143"/>
                    <a:gd name="connsiteY30" fmla="*/ 879566 h 1576251"/>
                    <a:gd name="connsiteX31" fmla="*/ 461554 w 653143"/>
                    <a:gd name="connsiteY31" fmla="*/ 792480 h 1576251"/>
                    <a:gd name="connsiteX32" fmla="*/ 435428 w 653143"/>
                    <a:gd name="connsiteY32" fmla="*/ 661851 h 1576251"/>
                    <a:gd name="connsiteX33" fmla="*/ 444137 w 653143"/>
                    <a:gd name="connsiteY33" fmla="*/ 505097 h 1576251"/>
                    <a:gd name="connsiteX34" fmla="*/ 478971 w 653143"/>
                    <a:gd name="connsiteY34" fmla="*/ 435428 h 1576251"/>
                    <a:gd name="connsiteX35" fmla="*/ 505097 w 653143"/>
                    <a:gd name="connsiteY35" fmla="*/ 374468 h 1576251"/>
                    <a:gd name="connsiteX36" fmla="*/ 522514 w 653143"/>
                    <a:gd name="connsiteY36" fmla="*/ 348343 h 1576251"/>
                    <a:gd name="connsiteX37" fmla="*/ 531223 w 653143"/>
                    <a:gd name="connsiteY37" fmla="*/ 322217 h 1576251"/>
                    <a:gd name="connsiteX38" fmla="*/ 557348 w 653143"/>
                    <a:gd name="connsiteY38" fmla="*/ 296091 h 1576251"/>
                    <a:gd name="connsiteX39" fmla="*/ 574765 w 653143"/>
                    <a:gd name="connsiteY39" fmla="*/ 261257 h 1576251"/>
                    <a:gd name="connsiteX40" fmla="*/ 609600 w 653143"/>
                    <a:gd name="connsiteY40" fmla="*/ 209006 h 1576251"/>
                    <a:gd name="connsiteX41" fmla="*/ 627017 w 653143"/>
                    <a:gd name="connsiteY41" fmla="*/ 182880 h 1576251"/>
                    <a:gd name="connsiteX42" fmla="*/ 644434 w 653143"/>
                    <a:gd name="connsiteY42" fmla="*/ 130628 h 1576251"/>
                    <a:gd name="connsiteX43" fmla="*/ 653143 w 653143"/>
                    <a:gd name="connsiteY43" fmla="*/ 104503 h 1576251"/>
                    <a:gd name="connsiteX44" fmla="*/ 653143 w 653143"/>
                    <a:gd name="connsiteY44" fmla="*/ 43543 h 1576251"/>
                    <a:gd name="connsiteX45" fmla="*/ 592183 w 653143"/>
                    <a:gd name="connsiteY45" fmla="*/ 0 h 1576251"/>
                    <a:gd name="connsiteX0" fmla="*/ 592183 w 653143"/>
                    <a:gd name="connsiteY0" fmla="*/ 0 h 1576251"/>
                    <a:gd name="connsiteX1" fmla="*/ 322217 w 653143"/>
                    <a:gd name="connsiteY1" fmla="*/ 174171 h 1576251"/>
                    <a:gd name="connsiteX2" fmla="*/ 296091 w 653143"/>
                    <a:gd name="connsiteY2" fmla="*/ 182880 h 1576251"/>
                    <a:gd name="connsiteX3" fmla="*/ 235131 w 653143"/>
                    <a:gd name="connsiteY3" fmla="*/ 200297 h 1576251"/>
                    <a:gd name="connsiteX4" fmla="*/ 209005 w 653143"/>
                    <a:gd name="connsiteY4" fmla="*/ 226423 h 1576251"/>
                    <a:gd name="connsiteX5" fmla="*/ 182880 w 653143"/>
                    <a:gd name="connsiteY5" fmla="*/ 243840 h 1576251"/>
                    <a:gd name="connsiteX6" fmla="*/ 165463 w 653143"/>
                    <a:gd name="connsiteY6" fmla="*/ 269966 h 1576251"/>
                    <a:gd name="connsiteX7" fmla="*/ 148045 w 653143"/>
                    <a:gd name="connsiteY7" fmla="*/ 287383 h 1576251"/>
                    <a:gd name="connsiteX8" fmla="*/ 121920 w 653143"/>
                    <a:gd name="connsiteY8" fmla="*/ 400594 h 1576251"/>
                    <a:gd name="connsiteX9" fmla="*/ 113211 w 653143"/>
                    <a:gd name="connsiteY9" fmla="*/ 426720 h 1576251"/>
                    <a:gd name="connsiteX10" fmla="*/ 104503 w 653143"/>
                    <a:gd name="connsiteY10" fmla="*/ 470263 h 1576251"/>
                    <a:gd name="connsiteX11" fmla="*/ 87085 w 653143"/>
                    <a:gd name="connsiteY11" fmla="*/ 522514 h 1576251"/>
                    <a:gd name="connsiteX12" fmla="*/ 69668 w 653143"/>
                    <a:gd name="connsiteY12" fmla="*/ 609600 h 1576251"/>
                    <a:gd name="connsiteX13" fmla="*/ 52251 w 653143"/>
                    <a:gd name="connsiteY13" fmla="*/ 661851 h 1576251"/>
                    <a:gd name="connsiteX14" fmla="*/ 52251 w 653143"/>
                    <a:gd name="connsiteY14" fmla="*/ 1201783 h 1576251"/>
                    <a:gd name="connsiteX15" fmla="*/ 43543 w 653143"/>
                    <a:gd name="connsiteY15" fmla="*/ 1236617 h 1576251"/>
                    <a:gd name="connsiteX16" fmla="*/ 34834 w 653143"/>
                    <a:gd name="connsiteY16" fmla="*/ 1280160 h 1576251"/>
                    <a:gd name="connsiteX17" fmla="*/ 26125 w 653143"/>
                    <a:gd name="connsiteY17" fmla="*/ 1349828 h 1576251"/>
                    <a:gd name="connsiteX18" fmla="*/ 8708 w 653143"/>
                    <a:gd name="connsiteY18" fmla="*/ 1402080 h 1576251"/>
                    <a:gd name="connsiteX19" fmla="*/ 0 w 653143"/>
                    <a:gd name="connsiteY19" fmla="*/ 1471748 h 1576251"/>
                    <a:gd name="connsiteX20" fmla="*/ 182880 w 653143"/>
                    <a:gd name="connsiteY20" fmla="*/ 1558834 h 1576251"/>
                    <a:gd name="connsiteX21" fmla="*/ 278674 w 653143"/>
                    <a:gd name="connsiteY21" fmla="*/ 1576251 h 1576251"/>
                    <a:gd name="connsiteX22" fmla="*/ 452845 w 653143"/>
                    <a:gd name="connsiteY22" fmla="*/ 1567543 h 1576251"/>
                    <a:gd name="connsiteX23" fmla="*/ 496388 w 653143"/>
                    <a:gd name="connsiteY23" fmla="*/ 1524000 h 1576251"/>
                    <a:gd name="connsiteX24" fmla="*/ 522514 w 653143"/>
                    <a:gd name="connsiteY24" fmla="*/ 1497874 h 1576251"/>
                    <a:gd name="connsiteX25" fmla="*/ 539931 w 653143"/>
                    <a:gd name="connsiteY25" fmla="*/ 1471748 h 1576251"/>
                    <a:gd name="connsiteX26" fmla="*/ 522514 w 653143"/>
                    <a:gd name="connsiteY26" fmla="*/ 1254034 h 1576251"/>
                    <a:gd name="connsiteX27" fmla="*/ 513805 w 653143"/>
                    <a:gd name="connsiteY27" fmla="*/ 1088571 h 1576251"/>
                    <a:gd name="connsiteX28" fmla="*/ 496388 w 653143"/>
                    <a:gd name="connsiteY28" fmla="*/ 975360 h 1576251"/>
                    <a:gd name="connsiteX29" fmla="*/ 487680 w 653143"/>
                    <a:gd name="connsiteY29" fmla="*/ 879566 h 1576251"/>
                    <a:gd name="connsiteX30" fmla="*/ 461554 w 653143"/>
                    <a:gd name="connsiteY30" fmla="*/ 792480 h 1576251"/>
                    <a:gd name="connsiteX31" fmla="*/ 435428 w 653143"/>
                    <a:gd name="connsiteY31" fmla="*/ 661851 h 1576251"/>
                    <a:gd name="connsiteX32" fmla="*/ 444137 w 653143"/>
                    <a:gd name="connsiteY32" fmla="*/ 505097 h 1576251"/>
                    <a:gd name="connsiteX33" fmla="*/ 478971 w 653143"/>
                    <a:gd name="connsiteY33" fmla="*/ 435428 h 1576251"/>
                    <a:gd name="connsiteX34" fmla="*/ 505097 w 653143"/>
                    <a:gd name="connsiteY34" fmla="*/ 374468 h 1576251"/>
                    <a:gd name="connsiteX35" fmla="*/ 522514 w 653143"/>
                    <a:gd name="connsiteY35" fmla="*/ 348343 h 1576251"/>
                    <a:gd name="connsiteX36" fmla="*/ 531223 w 653143"/>
                    <a:gd name="connsiteY36" fmla="*/ 322217 h 1576251"/>
                    <a:gd name="connsiteX37" fmla="*/ 557348 w 653143"/>
                    <a:gd name="connsiteY37" fmla="*/ 296091 h 1576251"/>
                    <a:gd name="connsiteX38" fmla="*/ 574765 w 653143"/>
                    <a:gd name="connsiteY38" fmla="*/ 261257 h 1576251"/>
                    <a:gd name="connsiteX39" fmla="*/ 609600 w 653143"/>
                    <a:gd name="connsiteY39" fmla="*/ 209006 h 1576251"/>
                    <a:gd name="connsiteX40" fmla="*/ 627017 w 653143"/>
                    <a:gd name="connsiteY40" fmla="*/ 182880 h 1576251"/>
                    <a:gd name="connsiteX41" fmla="*/ 644434 w 653143"/>
                    <a:gd name="connsiteY41" fmla="*/ 130628 h 1576251"/>
                    <a:gd name="connsiteX42" fmla="*/ 653143 w 653143"/>
                    <a:gd name="connsiteY42" fmla="*/ 104503 h 1576251"/>
                    <a:gd name="connsiteX43" fmla="*/ 653143 w 653143"/>
                    <a:gd name="connsiteY43" fmla="*/ 43543 h 1576251"/>
                    <a:gd name="connsiteX44" fmla="*/ 592183 w 653143"/>
                    <a:gd name="connsiteY44" fmla="*/ 0 h 1576251"/>
                    <a:gd name="connsiteX0" fmla="*/ 592183 w 653143"/>
                    <a:gd name="connsiteY0" fmla="*/ 0 h 1576251"/>
                    <a:gd name="connsiteX1" fmla="*/ 296091 w 653143"/>
                    <a:gd name="connsiteY1" fmla="*/ 182880 h 1576251"/>
                    <a:gd name="connsiteX2" fmla="*/ 235131 w 653143"/>
                    <a:gd name="connsiteY2" fmla="*/ 200297 h 1576251"/>
                    <a:gd name="connsiteX3" fmla="*/ 209005 w 653143"/>
                    <a:gd name="connsiteY3" fmla="*/ 226423 h 1576251"/>
                    <a:gd name="connsiteX4" fmla="*/ 182880 w 653143"/>
                    <a:gd name="connsiteY4" fmla="*/ 243840 h 1576251"/>
                    <a:gd name="connsiteX5" fmla="*/ 165463 w 653143"/>
                    <a:gd name="connsiteY5" fmla="*/ 269966 h 1576251"/>
                    <a:gd name="connsiteX6" fmla="*/ 148045 w 653143"/>
                    <a:gd name="connsiteY6" fmla="*/ 287383 h 1576251"/>
                    <a:gd name="connsiteX7" fmla="*/ 121920 w 653143"/>
                    <a:gd name="connsiteY7" fmla="*/ 400594 h 1576251"/>
                    <a:gd name="connsiteX8" fmla="*/ 113211 w 653143"/>
                    <a:gd name="connsiteY8" fmla="*/ 426720 h 1576251"/>
                    <a:gd name="connsiteX9" fmla="*/ 104503 w 653143"/>
                    <a:gd name="connsiteY9" fmla="*/ 470263 h 1576251"/>
                    <a:gd name="connsiteX10" fmla="*/ 87085 w 653143"/>
                    <a:gd name="connsiteY10" fmla="*/ 522514 h 1576251"/>
                    <a:gd name="connsiteX11" fmla="*/ 69668 w 653143"/>
                    <a:gd name="connsiteY11" fmla="*/ 609600 h 1576251"/>
                    <a:gd name="connsiteX12" fmla="*/ 52251 w 653143"/>
                    <a:gd name="connsiteY12" fmla="*/ 661851 h 1576251"/>
                    <a:gd name="connsiteX13" fmla="*/ 52251 w 653143"/>
                    <a:gd name="connsiteY13" fmla="*/ 1201783 h 1576251"/>
                    <a:gd name="connsiteX14" fmla="*/ 43543 w 653143"/>
                    <a:gd name="connsiteY14" fmla="*/ 1236617 h 1576251"/>
                    <a:gd name="connsiteX15" fmla="*/ 34834 w 653143"/>
                    <a:gd name="connsiteY15" fmla="*/ 1280160 h 1576251"/>
                    <a:gd name="connsiteX16" fmla="*/ 26125 w 653143"/>
                    <a:gd name="connsiteY16" fmla="*/ 1349828 h 1576251"/>
                    <a:gd name="connsiteX17" fmla="*/ 8708 w 653143"/>
                    <a:gd name="connsiteY17" fmla="*/ 1402080 h 1576251"/>
                    <a:gd name="connsiteX18" fmla="*/ 0 w 653143"/>
                    <a:gd name="connsiteY18" fmla="*/ 1471748 h 1576251"/>
                    <a:gd name="connsiteX19" fmla="*/ 182880 w 653143"/>
                    <a:gd name="connsiteY19" fmla="*/ 1558834 h 1576251"/>
                    <a:gd name="connsiteX20" fmla="*/ 278674 w 653143"/>
                    <a:gd name="connsiteY20" fmla="*/ 1576251 h 1576251"/>
                    <a:gd name="connsiteX21" fmla="*/ 452845 w 653143"/>
                    <a:gd name="connsiteY21" fmla="*/ 1567543 h 1576251"/>
                    <a:gd name="connsiteX22" fmla="*/ 496388 w 653143"/>
                    <a:gd name="connsiteY22" fmla="*/ 1524000 h 1576251"/>
                    <a:gd name="connsiteX23" fmla="*/ 522514 w 653143"/>
                    <a:gd name="connsiteY23" fmla="*/ 1497874 h 1576251"/>
                    <a:gd name="connsiteX24" fmla="*/ 539931 w 653143"/>
                    <a:gd name="connsiteY24" fmla="*/ 1471748 h 1576251"/>
                    <a:gd name="connsiteX25" fmla="*/ 522514 w 653143"/>
                    <a:gd name="connsiteY25" fmla="*/ 1254034 h 1576251"/>
                    <a:gd name="connsiteX26" fmla="*/ 513805 w 653143"/>
                    <a:gd name="connsiteY26" fmla="*/ 1088571 h 1576251"/>
                    <a:gd name="connsiteX27" fmla="*/ 496388 w 653143"/>
                    <a:gd name="connsiteY27" fmla="*/ 975360 h 1576251"/>
                    <a:gd name="connsiteX28" fmla="*/ 487680 w 653143"/>
                    <a:gd name="connsiteY28" fmla="*/ 879566 h 1576251"/>
                    <a:gd name="connsiteX29" fmla="*/ 461554 w 653143"/>
                    <a:gd name="connsiteY29" fmla="*/ 792480 h 1576251"/>
                    <a:gd name="connsiteX30" fmla="*/ 435428 w 653143"/>
                    <a:gd name="connsiteY30" fmla="*/ 661851 h 1576251"/>
                    <a:gd name="connsiteX31" fmla="*/ 444137 w 653143"/>
                    <a:gd name="connsiteY31" fmla="*/ 505097 h 1576251"/>
                    <a:gd name="connsiteX32" fmla="*/ 478971 w 653143"/>
                    <a:gd name="connsiteY32" fmla="*/ 435428 h 1576251"/>
                    <a:gd name="connsiteX33" fmla="*/ 505097 w 653143"/>
                    <a:gd name="connsiteY33" fmla="*/ 374468 h 1576251"/>
                    <a:gd name="connsiteX34" fmla="*/ 522514 w 653143"/>
                    <a:gd name="connsiteY34" fmla="*/ 348343 h 1576251"/>
                    <a:gd name="connsiteX35" fmla="*/ 531223 w 653143"/>
                    <a:gd name="connsiteY35" fmla="*/ 322217 h 1576251"/>
                    <a:gd name="connsiteX36" fmla="*/ 557348 w 653143"/>
                    <a:gd name="connsiteY36" fmla="*/ 296091 h 1576251"/>
                    <a:gd name="connsiteX37" fmla="*/ 574765 w 653143"/>
                    <a:gd name="connsiteY37" fmla="*/ 261257 h 1576251"/>
                    <a:gd name="connsiteX38" fmla="*/ 609600 w 653143"/>
                    <a:gd name="connsiteY38" fmla="*/ 209006 h 1576251"/>
                    <a:gd name="connsiteX39" fmla="*/ 627017 w 653143"/>
                    <a:gd name="connsiteY39" fmla="*/ 182880 h 1576251"/>
                    <a:gd name="connsiteX40" fmla="*/ 644434 w 653143"/>
                    <a:gd name="connsiteY40" fmla="*/ 130628 h 1576251"/>
                    <a:gd name="connsiteX41" fmla="*/ 653143 w 653143"/>
                    <a:gd name="connsiteY41" fmla="*/ 104503 h 1576251"/>
                    <a:gd name="connsiteX42" fmla="*/ 653143 w 653143"/>
                    <a:gd name="connsiteY42" fmla="*/ 43543 h 1576251"/>
                    <a:gd name="connsiteX43" fmla="*/ 592183 w 653143"/>
                    <a:gd name="connsiteY43" fmla="*/ 0 h 1576251"/>
                    <a:gd name="connsiteX0" fmla="*/ 592183 w 653143"/>
                    <a:gd name="connsiteY0" fmla="*/ 0 h 1576251"/>
                    <a:gd name="connsiteX1" fmla="*/ 235131 w 653143"/>
                    <a:gd name="connsiteY1" fmla="*/ 200297 h 1576251"/>
                    <a:gd name="connsiteX2" fmla="*/ 209005 w 653143"/>
                    <a:gd name="connsiteY2" fmla="*/ 226423 h 1576251"/>
                    <a:gd name="connsiteX3" fmla="*/ 182880 w 653143"/>
                    <a:gd name="connsiteY3" fmla="*/ 243840 h 1576251"/>
                    <a:gd name="connsiteX4" fmla="*/ 165463 w 653143"/>
                    <a:gd name="connsiteY4" fmla="*/ 269966 h 1576251"/>
                    <a:gd name="connsiteX5" fmla="*/ 148045 w 653143"/>
                    <a:gd name="connsiteY5" fmla="*/ 287383 h 1576251"/>
                    <a:gd name="connsiteX6" fmla="*/ 121920 w 653143"/>
                    <a:gd name="connsiteY6" fmla="*/ 400594 h 1576251"/>
                    <a:gd name="connsiteX7" fmla="*/ 113211 w 653143"/>
                    <a:gd name="connsiteY7" fmla="*/ 426720 h 1576251"/>
                    <a:gd name="connsiteX8" fmla="*/ 104503 w 653143"/>
                    <a:gd name="connsiteY8" fmla="*/ 470263 h 1576251"/>
                    <a:gd name="connsiteX9" fmla="*/ 87085 w 653143"/>
                    <a:gd name="connsiteY9" fmla="*/ 522514 h 1576251"/>
                    <a:gd name="connsiteX10" fmla="*/ 69668 w 653143"/>
                    <a:gd name="connsiteY10" fmla="*/ 609600 h 1576251"/>
                    <a:gd name="connsiteX11" fmla="*/ 52251 w 653143"/>
                    <a:gd name="connsiteY11" fmla="*/ 661851 h 1576251"/>
                    <a:gd name="connsiteX12" fmla="*/ 52251 w 653143"/>
                    <a:gd name="connsiteY12" fmla="*/ 1201783 h 1576251"/>
                    <a:gd name="connsiteX13" fmla="*/ 43543 w 653143"/>
                    <a:gd name="connsiteY13" fmla="*/ 1236617 h 1576251"/>
                    <a:gd name="connsiteX14" fmla="*/ 34834 w 653143"/>
                    <a:gd name="connsiteY14" fmla="*/ 1280160 h 1576251"/>
                    <a:gd name="connsiteX15" fmla="*/ 26125 w 653143"/>
                    <a:gd name="connsiteY15" fmla="*/ 1349828 h 1576251"/>
                    <a:gd name="connsiteX16" fmla="*/ 8708 w 653143"/>
                    <a:gd name="connsiteY16" fmla="*/ 1402080 h 1576251"/>
                    <a:gd name="connsiteX17" fmla="*/ 0 w 653143"/>
                    <a:gd name="connsiteY17" fmla="*/ 1471748 h 1576251"/>
                    <a:gd name="connsiteX18" fmla="*/ 182880 w 653143"/>
                    <a:gd name="connsiteY18" fmla="*/ 1558834 h 1576251"/>
                    <a:gd name="connsiteX19" fmla="*/ 278674 w 653143"/>
                    <a:gd name="connsiteY19" fmla="*/ 1576251 h 1576251"/>
                    <a:gd name="connsiteX20" fmla="*/ 452845 w 653143"/>
                    <a:gd name="connsiteY20" fmla="*/ 1567543 h 1576251"/>
                    <a:gd name="connsiteX21" fmla="*/ 496388 w 653143"/>
                    <a:gd name="connsiteY21" fmla="*/ 1524000 h 1576251"/>
                    <a:gd name="connsiteX22" fmla="*/ 522514 w 653143"/>
                    <a:gd name="connsiteY22" fmla="*/ 1497874 h 1576251"/>
                    <a:gd name="connsiteX23" fmla="*/ 539931 w 653143"/>
                    <a:gd name="connsiteY23" fmla="*/ 1471748 h 1576251"/>
                    <a:gd name="connsiteX24" fmla="*/ 522514 w 653143"/>
                    <a:gd name="connsiteY24" fmla="*/ 1254034 h 1576251"/>
                    <a:gd name="connsiteX25" fmla="*/ 513805 w 653143"/>
                    <a:gd name="connsiteY25" fmla="*/ 1088571 h 1576251"/>
                    <a:gd name="connsiteX26" fmla="*/ 496388 w 653143"/>
                    <a:gd name="connsiteY26" fmla="*/ 975360 h 1576251"/>
                    <a:gd name="connsiteX27" fmla="*/ 487680 w 653143"/>
                    <a:gd name="connsiteY27" fmla="*/ 879566 h 1576251"/>
                    <a:gd name="connsiteX28" fmla="*/ 461554 w 653143"/>
                    <a:gd name="connsiteY28" fmla="*/ 792480 h 1576251"/>
                    <a:gd name="connsiteX29" fmla="*/ 435428 w 653143"/>
                    <a:gd name="connsiteY29" fmla="*/ 661851 h 1576251"/>
                    <a:gd name="connsiteX30" fmla="*/ 444137 w 653143"/>
                    <a:gd name="connsiteY30" fmla="*/ 505097 h 1576251"/>
                    <a:gd name="connsiteX31" fmla="*/ 478971 w 653143"/>
                    <a:gd name="connsiteY31" fmla="*/ 435428 h 1576251"/>
                    <a:gd name="connsiteX32" fmla="*/ 505097 w 653143"/>
                    <a:gd name="connsiteY32" fmla="*/ 374468 h 1576251"/>
                    <a:gd name="connsiteX33" fmla="*/ 522514 w 653143"/>
                    <a:gd name="connsiteY33" fmla="*/ 348343 h 1576251"/>
                    <a:gd name="connsiteX34" fmla="*/ 531223 w 653143"/>
                    <a:gd name="connsiteY34" fmla="*/ 322217 h 1576251"/>
                    <a:gd name="connsiteX35" fmla="*/ 557348 w 653143"/>
                    <a:gd name="connsiteY35" fmla="*/ 296091 h 1576251"/>
                    <a:gd name="connsiteX36" fmla="*/ 574765 w 653143"/>
                    <a:gd name="connsiteY36" fmla="*/ 261257 h 1576251"/>
                    <a:gd name="connsiteX37" fmla="*/ 609600 w 653143"/>
                    <a:gd name="connsiteY37" fmla="*/ 209006 h 1576251"/>
                    <a:gd name="connsiteX38" fmla="*/ 627017 w 653143"/>
                    <a:gd name="connsiteY38" fmla="*/ 182880 h 1576251"/>
                    <a:gd name="connsiteX39" fmla="*/ 644434 w 653143"/>
                    <a:gd name="connsiteY39" fmla="*/ 130628 h 1576251"/>
                    <a:gd name="connsiteX40" fmla="*/ 653143 w 653143"/>
                    <a:gd name="connsiteY40" fmla="*/ 104503 h 1576251"/>
                    <a:gd name="connsiteX41" fmla="*/ 653143 w 653143"/>
                    <a:gd name="connsiteY41" fmla="*/ 43543 h 1576251"/>
                    <a:gd name="connsiteX42" fmla="*/ 592183 w 653143"/>
                    <a:gd name="connsiteY42" fmla="*/ 0 h 1576251"/>
                    <a:gd name="connsiteX0" fmla="*/ 592183 w 653143"/>
                    <a:gd name="connsiteY0" fmla="*/ 0 h 1576251"/>
                    <a:gd name="connsiteX1" fmla="*/ 209005 w 653143"/>
                    <a:gd name="connsiteY1" fmla="*/ 226423 h 1576251"/>
                    <a:gd name="connsiteX2" fmla="*/ 182880 w 653143"/>
                    <a:gd name="connsiteY2" fmla="*/ 243840 h 1576251"/>
                    <a:gd name="connsiteX3" fmla="*/ 165463 w 653143"/>
                    <a:gd name="connsiteY3" fmla="*/ 269966 h 1576251"/>
                    <a:gd name="connsiteX4" fmla="*/ 148045 w 653143"/>
                    <a:gd name="connsiteY4" fmla="*/ 287383 h 1576251"/>
                    <a:gd name="connsiteX5" fmla="*/ 121920 w 653143"/>
                    <a:gd name="connsiteY5" fmla="*/ 400594 h 1576251"/>
                    <a:gd name="connsiteX6" fmla="*/ 113211 w 653143"/>
                    <a:gd name="connsiteY6" fmla="*/ 426720 h 1576251"/>
                    <a:gd name="connsiteX7" fmla="*/ 104503 w 653143"/>
                    <a:gd name="connsiteY7" fmla="*/ 470263 h 1576251"/>
                    <a:gd name="connsiteX8" fmla="*/ 87085 w 653143"/>
                    <a:gd name="connsiteY8" fmla="*/ 522514 h 1576251"/>
                    <a:gd name="connsiteX9" fmla="*/ 69668 w 653143"/>
                    <a:gd name="connsiteY9" fmla="*/ 609600 h 1576251"/>
                    <a:gd name="connsiteX10" fmla="*/ 52251 w 653143"/>
                    <a:gd name="connsiteY10" fmla="*/ 661851 h 1576251"/>
                    <a:gd name="connsiteX11" fmla="*/ 52251 w 653143"/>
                    <a:gd name="connsiteY11" fmla="*/ 1201783 h 1576251"/>
                    <a:gd name="connsiteX12" fmla="*/ 43543 w 653143"/>
                    <a:gd name="connsiteY12" fmla="*/ 1236617 h 1576251"/>
                    <a:gd name="connsiteX13" fmla="*/ 34834 w 653143"/>
                    <a:gd name="connsiteY13" fmla="*/ 1280160 h 1576251"/>
                    <a:gd name="connsiteX14" fmla="*/ 26125 w 653143"/>
                    <a:gd name="connsiteY14" fmla="*/ 1349828 h 1576251"/>
                    <a:gd name="connsiteX15" fmla="*/ 8708 w 653143"/>
                    <a:gd name="connsiteY15" fmla="*/ 1402080 h 1576251"/>
                    <a:gd name="connsiteX16" fmla="*/ 0 w 653143"/>
                    <a:gd name="connsiteY16" fmla="*/ 1471748 h 1576251"/>
                    <a:gd name="connsiteX17" fmla="*/ 182880 w 653143"/>
                    <a:gd name="connsiteY17" fmla="*/ 1558834 h 1576251"/>
                    <a:gd name="connsiteX18" fmla="*/ 278674 w 653143"/>
                    <a:gd name="connsiteY18" fmla="*/ 1576251 h 1576251"/>
                    <a:gd name="connsiteX19" fmla="*/ 452845 w 653143"/>
                    <a:gd name="connsiteY19" fmla="*/ 1567543 h 1576251"/>
                    <a:gd name="connsiteX20" fmla="*/ 496388 w 653143"/>
                    <a:gd name="connsiteY20" fmla="*/ 1524000 h 1576251"/>
                    <a:gd name="connsiteX21" fmla="*/ 522514 w 653143"/>
                    <a:gd name="connsiteY21" fmla="*/ 1497874 h 1576251"/>
                    <a:gd name="connsiteX22" fmla="*/ 539931 w 653143"/>
                    <a:gd name="connsiteY22" fmla="*/ 1471748 h 1576251"/>
                    <a:gd name="connsiteX23" fmla="*/ 522514 w 653143"/>
                    <a:gd name="connsiteY23" fmla="*/ 1254034 h 1576251"/>
                    <a:gd name="connsiteX24" fmla="*/ 513805 w 653143"/>
                    <a:gd name="connsiteY24" fmla="*/ 1088571 h 1576251"/>
                    <a:gd name="connsiteX25" fmla="*/ 496388 w 653143"/>
                    <a:gd name="connsiteY25" fmla="*/ 975360 h 1576251"/>
                    <a:gd name="connsiteX26" fmla="*/ 487680 w 653143"/>
                    <a:gd name="connsiteY26" fmla="*/ 879566 h 1576251"/>
                    <a:gd name="connsiteX27" fmla="*/ 461554 w 653143"/>
                    <a:gd name="connsiteY27" fmla="*/ 792480 h 1576251"/>
                    <a:gd name="connsiteX28" fmla="*/ 435428 w 653143"/>
                    <a:gd name="connsiteY28" fmla="*/ 661851 h 1576251"/>
                    <a:gd name="connsiteX29" fmla="*/ 444137 w 653143"/>
                    <a:gd name="connsiteY29" fmla="*/ 505097 h 1576251"/>
                    <a:gd name="connsiteX30" fmla="*/ 478971 w 653143"/>
                    <a:gd name="connsiteY30" fmla="*/ 435428 h 1576251"/>
                    <a:gd name="connsiteX31" fmla="*/ 505097 w 653143"/>
                    <a:gd name="connsiteY31" fmla="*/ 374468 h 1576251"/>
                    <a:gd name="connsiteX32" fmla="*/ 522514 w 653143"/>
                    <a:gd name="connsiteY32" fmla="*/ 348343 h 1576251"/>
                    <a:gd name="connsiteX33" fmla="*/ 531223 w 653143"/>
                    <a:gd name="connsiteY33" fmla="*/ 322217 h 1576251"/>
                    <a:gd name="connsiteX34" fmla="*/ 557348 w 653143"/>
                    <a:gd name="connsiteY34" fmla="*/ 296091 h 1576251"/>
                    <a:gd name="connsiteX35" fmla="*/ 574765 w 653143"/>
                    <a:gd name="connsiteY35" fmla="*/ 261257 h 1576251"/>
                    <a:gd name="connsiteX36" fmla="*/ 609600 w 653143"/>
                    <a:gd name="connsiteY36" fmla="*/ 209006 h 1576251"/>
                    <a:gd name="connsiteX37" fmla="*/ 627017 w 653143"/>
                    <a:gd name="connsiteY37" fmla="*/ 182880 h 1576251"/>
                    <a:gd name="connsiteX38" fmla="*/ 644434 w 653143"/>
                    <a:gd name="connsiteY38" fmla="*/ 130628 h 1576251"/>
                    <a:gd name="connsiteX39" fmla="*/ 653143 w 653143"/>
                    <a:gd name="connsiteY39" fmla="*/ 104503 h 1576251"/>
                    <a:gd name="connsiteX40" fmla="*/ 653143 w 653143"/>
                    <a:gd name="connsiteY40" fmla="*/ 43543 h 1576251"/>
                    <a:gd name="connsiteX41" fmla="*/ 592183 w 653143"/>
                    <a:gd name="connsiteY41" fmla="*/ 0 h 1576251"/>
                    <a:gd name="connsiteX0" fmla="*/ 592183 w 653143"/>
                    <a:gd name="connsiteY0" fmla="*/ 0 h 1576251"/>
                    <a:gd name="connsiteX1" fmla="*/ 182880 w 653143"/>
                    <a:gd name="connsiteY1" fmla="*/ 243840 h 1576251"/>
                    <a:gd name="connsiteX2" fmla="*/ 165463 w 653143"/>
                    <a:gd name="connsiteY2" fmla="*/ 269966 h 1576251"/>
                    <a:gd name="connsiteX3" fmla="*/ 148045 w 653143"/>
                    <a:gd name="connsiteY3" fmla="*/ 287383 h 1576251"/>
                    <a:gd name="connsiteX4" fmla="*/ 121920 w 653143"/>
                    <a:gd name="connsiteY4" fmla="*/ 400594 h 1576251"/>
                    <a:gd name="connsiteX5" fmla="*/ 113211 w 653143"/>
                    <a:gd name="connsiteY5" fmla="*/ 426720 h 1576251"/>
                    <a:gd name="connsiteX6" fmla="*/ 104503 w 653143"/>
                    <a:gd name="connsiteY6" fmla="*/ 470263 h 1576251"/>
                    <a:gd name="connsiteX7" fmla="*/ 87085 w 653143"/>
                    <a:gd name="connsiteY7" fmla="*/ 522514 h 1576251"/>
                    <a:gd name="connsiteX8" fmla="*/ 69668 w 653143"/>
                    <a:gd name="connsiteY8" fmla="*/ 609600 h 1576251"/>
                    <a:gd name="connsiteX9" fmla="*/ 52251 w 653143"/>
                    <a:gd name="connsiteY9" fmla="*/ 661851 h 1576251"/>
                    <a:gd name="connsiteX10" fmla="*/ 52251 w 653143"/>
                    <a:gd name="connsiteY10" fmla="*/ 1201783 h 1576251"/>
                    <a:gd name="connsiteX11" fmla="*/ 43543 w 653143"/>
                    <a:gd name="connsiteY11" fmla="*/ 1236617 h 1576251"/>
                    <a:gd name="connsiteX12" fmla="*/ 34834 w 653143"/>
                    <a:gd name="connsiteY12" fmla="*/ 1280160 h 1576251"/>
                    <a:gd name="connsiteX13" fmla="*/ 26125 w 653143"/>
                    <a:gd name="connsiteY13" fmla="*/ 1349828 h 1576251"/>
                    <a:gd name="connsiteX14" fmla="*/ 8708 w 653143"/>
                    <a:gd name="connsiteY14" fmla="*/ 1402080 h 1576251"/>
                    <a:gd name="connsiteX15" fmla="*/ 0 w 653143"/>
                    <a:gd name="connsiteY15" fmla="*/ 1471748 h 1576251"/>
                    <a:gd name="connsiteX16" fmla="*/ 182880 w 653143"/>
                    <a:gd name="connsiteY16" fmla="*/ 1558834 h 1576251"/>
                    <a:gd name="connsiteX17" fmla="*/ 278674 w 653143"/>
                    <a:gd name="connsiteY17" fmla="*/ 1576251 h 1576251"/>
                    <a:gd name="connsiteX18" fmla="*/ 452845 w 653143"/>
                    <a:gd name="connsiteY18" fmla="*/ 1567543 h 1576251"/>
                    <a:gd name="connsiteX19" fmla="*/ 496388 w 653143"/>
                    <a:gd name="connsiteY19" fmla="*/ 1524000 h 1576251"/>
                    <a:gd name="connsiteX20" fmla="*/ 522514 w 653143"/>
                    <a:gd name="connsiteY20" fmla="*/ 1497874 h 1576251"/>
                    <a:gd name="connsiteX21" fmla="*/ 539931 w 653143"/>
                    <a:gd name="connsiteY21" fmla="*/ 1471748 h 1576251"/>
                    <a:gd name="connsiteX22" fmla="*/ 522514 w 653143"/>
                    <a:gd name="connsiteY22" fmla="*/ 1254034 h 1576251"/>
                    <a:gd name="connsiteX23" fmla="*/ 513805 w 653143"/>
                    <a:gd name="connsiteY23" fmla="*/ 1088571 h 1576251"/>
                    <a:gd name="connsiteX24" fmla="*/ 496388 w 653143"/>
                    <a:gd name="connsiteY24" fmla="*/ 975360 h 1576251"/>
                    <a:gd name="connsiteX25" fmla="*/ 487680 w 653143"/>
                    <a:gd name="connsiteY25" fmla="*/ 879566 h 1576251"/>
                    <a:gd name="connsiteX26" fmla="*/ 461554 w 653143"/>
                    <a:gd name="connsiteY26" fmla="*/ 792480 h 1576251"/>
                    <a:gd name="connsiteX27" fmla="*/ 435428 w 653143"/>
                    <a:gd name="connsiteY27" fmla="*/ 661851 h 1576251"/>
                    <a:gd name="connsiteX28" fmla="*/ 444137 w 653143"/>
                    <a:gd name="connsiteY28" fmla="*/ 505097 h 1576251"/>
                    <a:gd name="connsiteX29" fmla="*/ 478971 w 653143"/>
                    <a:gd name="connsiteY29" fmla="*/ 435428 h 1576251"/>
                    <a:gd name="connsiteX30" fmla="*/ 505097 w 653143"/>
                    <a:gd name="connsiteY30" fmla="*/ 374468 h 1576251"/>
                    <a:gd name="connsiteX31" fmla="*/ 522514 w 653143"/>
                    <a:gd name="connsiteY31" fmla="*/ 348343 h 1576251"/>
                    <a:gd name="connsiteX32" fmla="*/ 531223 w 653143"/>
                    <a:gd name="connsiteY32" fmla="*/ 322217 h 1576251"/>
                    <a:gd name="connsiteX33" fmla="*/ 557348 w 653143"/>
                    <a:gd name="connsiteY33" fmla="*/ 296091 h 1576251"/>
                    <a:gd name="connsiteX34" fmla="*/ 574765 w 653143"/>
                    <a:gd name="connsiteY34" fmla="*/ 261257 h 1576251"/>
                    <a:gd name="connsiteX35" fmla="*/ 609600 w 653143"/>
                    <a:gd name="connsiteY35" fmla="*/ 209006 h 1576251"/>
                    <a:gd name="connsiteX36" fmla="*/ 627017 w 653143"/>
                    <a:gd name="connsiteY36" fmla="*/ 182880 h 1576251"/>
                    <a:gd name="connsiteX37" fmla="*/ 644434 w 653143"/>
                    <a:gd name="connsiteY37" fmla="*/ 130628 h 1576251"/>
                    <a:gd name="connsiteX38" fmla="*/ 653143 w 653143"/>
                    <a:gd name="connsiteY38" fmla="*/ 104503 h 1576251"/>
                    <a:gd name="connsiteX39" fmla="*/ 653143 w 653143"/>
                    <a:gd name="connsiteY39" fmla="*/ 43543 h 1576251"/>
                    <a:gd name="connsiteX40" fmla="*/ 592183 w 653143"/>
                    <a:gd name="connsiteY40" fmla="*/ 0 h 1576251"/>
                    <a:gd name="connsiteX0" fmla="*/ 592183 w 653143"/>
                    <a:gd name="connsiteY0" fmla="*/ 0 h 1576251"/>
                    <a:gd name="connsiteX1" fmla="*/ 165463 w 653143"/>
                    <a:gd name="connsiteY1" fmla="*/ 269966 h 1576251"/>
                    <a:gd name="connsiteX2" fmla="*/ 148045 w 653143"/>
                    <a:gd name="connsiteY2" fmla="*/ 287383 h 1576251"/>
                    <a:gd name="connsiteX3" fmla="*/ 121920 w 653143"/>
                    <a:gd name="connsiteY3" fmla="*/ 400594 h 1576251"/>
                    <a:gd name="connsiteX4" fmla="*/ 113211 w 653143"/>
                    <a:gd name="connsiteY4" fmla="*/ 426720 h 1576251"/>
                    <a:gd name="connsiteX5" fmla="*/ 104503 w 653143"/>
                    <a:gd name="connsiteY5" fmla="*/ 470263 h 1576251"/>
                    <a:gd name="connsiteX6" fmla="*/ 87085 w 653143"/>
                    <a:gd name="connsiteY6" fmla="*/ 522514 h 1576251"/>
                    <a:gd name="connsiteX7" fmla="*/ 69668 w 653143"/>
                    <a:gd name="connsiteY7" fmla="*/ 609600 h 1576251"/>
                    <a:gd name="connsiteX8" fmla="*/ 52251 w 653143"/>
                    <a:gd name="connsiteY8" fmla="*/ 661851 h 1576251"/>
                    <a:gd name="connsiteX9" fmla="*/ 52251 w 653143"/>
                    <a:gd name="connsiteY9" fmla="*/ 1201783 h 1576251"/>
                    <a:gd name="connsiteX10" fmla="*/ 43543 w 653143"/>
                    <a:gd name="connsiteY10" fmla="*/ 1236617 h 1576251"/>
                    <a:gd name="connsiteX11" fmla="*/ 34834 w 653143"/>
                    <a:gd name="connsiteY11" fmla="*/ 1280160 h 1576251"/>
                    <a:gd name="connsiteX12" fmla="*/ 26125 w 653143"/>
                    <a:gd name="connsiteY12" fmla="*/ 1349828 h 1576251"/>
                    <a:gd name="connsiteX13" fmla="*/ 8708 w 653143"/>
                    <a:gd name="connsiteY13" fmla="*/ 1402080 h 1576251"/>
                    <a:gd name="connsiteX14" fmla="*/ 0 w 653143"/>
                    <a:gd name="connsiteY14" fmla="*/ 1471748 h 1576251"/>
                    <a:gd name="connsiteX15" fmla="*/ 182880 w 653143"/>
                    <a:gd name="connsiteY15" fmla="*/ 1558834 h 1576251"/>
                    <a:gd name="connsiteX16" fmla="*/ 278674 w 653143"/>
                    <a:gd name="connsiteY16" fmla="*/ 1576251 h 1576251"/>
                    <a:gd name="connsiteX17" fmla="*/ 452845 w 653143"/>
                    <a:gd name="connsiteY17" fmla="*/ 1567543 h 1576251"/>
                    <a:gd name="connsiteX18" fmla="*/ 496388 w 653143"/>
                    <a:gd name="connsiteY18" fmla="*/ 1524000 h 1576251"/>
                    <a:gd name="connsiteX19" fmla="*/ 522514 w 653143"/>
                    <a:gd name="connsiteY19" fmla="*/ 1497874 h 1576251"/>
                    <a:gd name="connsiteX20" fmla="*/ 539931 w 653143"/>
                    <a:gd name="connsiteY20" fmla="*/ 1471748 h 1576251"/>
                    <a:gd name="connsiteX21" fmla="*/ 522514 w 653143"/>
                    <a:gd name="connsiteY21" fmla="*/ 1254034 h 1576251"/>
                    <a:gd name="connsiteX22" fmla="*/ 513805 w 653143"/>
                    <a:gd name="connsiteY22" fmla="*/ 1088571 h 1576251"/>
                    <a:gd name="connsiteX23" fmla="*/ 496388 w 653143"/>
                    <a:gd name="connsiteY23" fmla="*/ 975360 h 1576251"/>
                    <a:gd name="connsiteX24" fmla="*/ 487680 w 653143"/>
                    <a:gd name="connsiteY24" fmla="*/ 879566 h 1576251"/>
                    <a:gd name="connsiteX25" fmla="*/ 461554 w 653143"/>
                    <a:gd name="connsiteY25" fmla="*/ 792480 h 1576251"/>
                    <a:gd name="connsiteX26" fmla="*/ 435428 w 653143"/>
                    <a:gd name="connsiteY26" fmla="*/ 661851 h 1576251"/>
                    <a:gd name="connsiteX27" fmla="*/ 444137 w 653143"/>
                    <a:gd name="connsiteY27" fmla="*/ 505097 h 1576251"/>
                    <a:gd name="connsiteX28" fmla="*/ 478971 w 653143"/>
                    <a:gd name="connsiteY28" fmla="*/ 435428 h 1576251"/>
                    <a:gd name="connsiteX29" fmla="*/ 505097 w 653143"/>
                    <a:gd name="connsiteY29" fmla="*/ 374468 h 1576251"/>
                    <a:gd name="connsiteX30" fmla="*/ 522514 w 653143"/>
                    <a:gd name="connsiteY30" fmla="*/ 348343 h 1576251"/>
                    <a:gd name="connsiteX31" fmla="*/ 531223 w 653143"/>
                    <a:gd name="connsiteY31" fmla="*/ 322217 h 1576251"/>
                    <a:gd name="connsiteX32" fmla="*/ 557348 w 653143"/>
                    <a:gd name="connsiteY32" fmla="*/ 296091 h 1576251"/>
                    <a:gd name="connsiteX33" fmla="*/ 574765 w 653143"/>
                    <a:gd name="connsiteY33" fmla="*/ 261257 h 1576251"/>
                    <a:gd name="connsiteX34" fmla="*/ 609600 w 653143"/>
                    <a:gd name="connsiteY34" fmla="*/ 209006 h 1576251"/>
                    <a:gd name="connsiteX35" fmla="*/ 627017 w 653143"/>
                    <a:gd name="connsiteY35" fmla="*/ 182880 h 1576251"/>
                    <a:gd name="connsiteX36" fmla="*/ 644434 w 653143"/>
                    <a:gd name="connsiteY36" fmla="*/ 130628 h 1576251"/>
                    <a:gd name="connsiteX37" fmla="*/ 653143 w 653143"/>
                    <a:gd name="connsiteY37" fmla="*/ 104503 h 1576251"/>
                    <a:gd name="connsiteX38" fmla="*/ 653143 w 653143"/>
                    <a:gd name="connsiteY38" fmla="*/ 43543 h 1576251"/>
                    <a:gd name="connsiteX39" fmla="*/ 592183 w 653143"/>
                    <a:gd name="connsiteY39" fmla="*/ 0 h 1576251"/>
                    <a:gd name="connsiteX0" fmla="*/ 592183 w 653143"/>
                    <a:gd name="connsiteY0" fmla="*/ 0 h 1576251"/>
                    <a:gd name="connsiteX1" fmla="*/ 148045 w 653143"/>
                    <a:gd name="connsiteY1" fmla="*/ 287383 h 1576251"/>
                    <a:gd name="connsiteX2" fmla="*/ 121920 w 653143"/>
                    <a:gd name="connsiteY2" fmla="*/ 400594 h 1576251"/>
                    <a:gd name="connsiteX3" fmla="*/ 113211 w 653143"/>
                    <a:gd name="connsiteY3" fmla="*/ 426720 h 1576251"/>
                    <a:gd name="connsiteX4" fmla="*/ 104503 w 653143"/>
                    <a:gd name="connsiteY4" fmla="*/ 470263 h 1576251"/>
                    <a:gd name="connsiteX5" fmla="*/ 87085 w 653143"/>
                    <a:gd name="connsiteY5" fmla="*/ 522514 h 1576251"/>
                    <a:gd name="connsiteX6" fmla="*/ 69668 w 653143"/>
                    <a:gd name="connsiteY6" fmla="*/ 609600 h 1576251"/>
                    <a:gd name="connsiteX7" fmla="*/ 52251 w 653143"/>
                    <a:gd name="connsiteY7" fmla="*/ 661851 h 1576251"/>
                    <a:gd name="connsiteX8" fmla="*/ 52251 w 653143"/>
                    <a:gd name="connsiteY8" fmla="*/ 1201783 h 1576251"/>
                    <a:gd name="connsiteX9" fmla="*/ 43543 w 653143"/>
                    <a:gd name="connsiteY9" fmla="*/ 1236617 h 1576251"/>
                    <a:gd name="connsiteX10" fmla="*/ 34834 w 653143"/>
                    <a:gd name="connsiteY10" fmla="*/ 1280160 h 1576251"/>
                    <a:gd name="connsiteX11" fmla="*/ 26125 w 653143"/>
                    <a:gd name="connsiteY11" fmla="*/ 1349828 h 1576251"/>
                    <a:gd name="connsiteX12" fmla="*/ 8708 w 653143"/>
                    <a:gd name="connsiteY12" fmla="*/ 1402080 h 1576251"/>
                    <a:gd name="connsiteX13" fmla="*/ 0 w 653143"/>
                    <a:gd name="connsiteY13" fmla="*/ 1471748 h 1576251"/>
                    <a:gd name="connsiteX14" fmla="*/ 182880 w 653143"/>
                    <a:gd name="connsiteY14" fmla="*/ 1558834 h 1576251"/>
                    <a:gd name="connsiteX15" fmla="*/ 278674 w 653143"/>
                    <a:gd name="connsiteY15" fmla="*/ 1576251 h 1576251"/>
                    <a:gd name="connsiteX16" fmla="*/ 452845 w 653143"/>
                    <a:gd name="connsiteY16" fmla="*/ 1567543 h 1576251"/>
                    <a:gd name="connsiteX17" fmla="*/ 496388 w 653143"/>
                    <a:gd name="connsiteY17" fmla="*/ 1524000 h 1576251"/>
                    <a:gd name="connsiteX18" fmla="*/ 522514 w 653143"/>
                    <a:gd name="connsiteY18" fmla="*/ 1497874 h 1576251"/>
                    <a:gd name="connsiteX19" fmla="*/ 539931 w 653143"/>
                    <a:gd name="connsiteY19" fmla="*/ 1471748 h 1576251"/>
                    <a:gd name="connsiteX20" fmla="*/ 522514 w 653143"/>
                    <a:gd name="connsiteY20" fmla="*/ 1254034 h 1576251"/>
                    <a:gd name="connsiteX21" fmla="*/ 513805 w 653143"/>
                    <a:gd name="connsiteY21" fmla="*/ 1088571 h 1576251"/>
                    <a:gd name="connsiteX22" fmla="*/ 496388 w 653143"/>
                    <a:gd name="connsiteY22" fmla="*/ 975360 h 1576251"/>
                    <a:gd name="connsiteX23" fmla="*/ 487680 w 653143"/>
                    <a:gd name="connsiteY23" fmla="*/ 879566 h 1576251"/>
                    <a:gd name="connsiteX24" fmla="*/ 461554 w 653143"/>
                    <a:gd name="connsiteY24" fmla="*/ 792480 h 1576251"/>
                    <a:gd name="connsiteX25" fmla="*/ 435428 w 653143"/>
                    <a:gd name="connsiteY25" fmla="*/ 661851 h 1576251"/>
                    <a:gd name="connsiteX26" fmla="*/ 444137 w 653143"/>
                    <a:gd name="connsiteY26" fmla="*/ 505097 h 1576251"/>
                    <a:gd name="connsiteX27" fmla="*/ 478971 w 653143"/>
                    <a:gd name="connsiteY27" fmla="*/ 435428 h 1576251"/>
                    <a:gd name="connsiteX28" fmla="*/ 505097 w 653143"/>
                    <a:gd name="connsiteY28" fmla="*/ 374468 h 1576251"/>
                    <a:gd name="connsiteX29" fmla="*/ 522514 w 653143"/>
                    <a:gd name="connsiteY29" fmla="*/ 348343 h 1576251"/>
                    <a:gd name="connsiteX30" fmla="*/ 531223 w 653143"/>
                    <a:gd name="connsiteY30" fmla="*/ 322217 h 1576251"/>
                    <a:gd name="connsiteX31" fmla="*/ 557348 w 653143"/>
                    <a:gd name="connsiteY31" fmla="*/ 296091 h 1576251"/>
                    <a:gd name="connsiteX32" fmla="*/ 574765 w 653143"/>
                    <a:gd name="connsiteY32" fmla="*/ 261257 h 1576251"/>
                    <a:gd name="connsiteX33" fmla="*/ 609600 w 653143"/>
                    <a:gd name="connsiteY33" fmla="*/ 209006 h 1576251"/>
                    <a:gd name="connsiteX34" fmla="*/ 627017 w 653143"/>
                    <a:gd name="connsiteY34" fmla="*/ 182880 h 1576251"/>
                    <a:gd name="connsiteX35" fmla="*/ 644434 w 653143"/>
                    <a:gd name="connsiteY35" fmla="*/ 130628 h 1576251"/>
                    <a:gd name="connsiteX36" fmla="*/ 653143 w 653143"/>
                    <a:gd name="connsiteY36" fmla="*/ 104503 h 1576251"/>
                    <a:gd name="connsiteX37" fmla="*/ 653143 w 653143"/>
                    <a:gd name="connsiteY37" fmla="*/ 43543 h 1576251"/>
                    <a:gd name="connsiteX38" fmla="*/ 592183 w 653143"/>
                    <a:gd name="connsiteY38" fmla="*/ 0 h 1576251"/>
                    <a:gd name="connsiteX0" fmla="*/ 592183 w 653143"/>
                    <a:gd name="connsiteY0" fmla="*/ 0 h 1576251"/>
                    <a:gd name="connsiteX1" fmla="*/ 121920 w 653143"/>
                    <a:gd name="connsiteY1" fmla="*/ 400594 h 1576251"/>
                    <a:gd name="connsiteX2" fmla="*/ 113211 w 653143"/>
                    <a:gd name="connsiteY2" fmla="*/ 426720 h 1576251"/>
                    <a:gd name="connsiteX3" fmla="*/ 104503 w 653143"/>
                    <a:gd name="connsiteY3" fmla="*/ 470263 h 1576251"/>
                    <a:gd name="connsiteX4" fmla="*/ 87085 w 653143"/>
                    <a:gd name="connsiteY4" fmla="*/ 522514 h 1576251"/>
                    <a:gd name="connsiteX5" fmla="*/ 69668 w 653143"/>
                    <a:gd name="connsiteY5" fmla="*/ 609600 h 1576251"/>
                    <a:gd name="connsiteX6" fmla="*/ 52251 w 653143"/>
                    <a:gd name="connsiteY6" fmla="*/ 661851 h 1576251"/>
                    <a:gd name="connsiteX7" fmla="*/ 52251 w 653143"/>
                    <a:gd name="connsiteY7" fmla="*/ 1201783 h 1576251"/>
                    <a:gd name="connsiteX8" fmla="*/ 43543 w 653143"/>
                    <a:gd name="connsiteY8" fmla="*/ 1236617 h 1576251"/>
                    <a:gd name="connsiteX9" fmla="*/ 34834 w 653143"/>
                    <a:gd name="connsiteY9" fmla="*/ 1280160 h 1576251"/>
                    <a:gd name="connsiteX10" fmla="*/ 26125 w 653143"/>
                    <a:gd name="connsiteY10" fmla="*/ 1349828 h 1576251"/>
                    <a:gd name="connsiteX11" fmla="*/ 8708 w 653143"/>
                    <a:gd name="connsiteY11" fmla="*/ 1402080 h 1576251"/>
                    <a:gd name="connsiteX12" fmla="*/ 0 w 653143"/>
                    <a:gd name="connsiteY12" fmla="*/ 1471748 h 1576251"/>
                    <a:gd name="connsiteX13" fmla="*/ 182880 w 653143"/>
                    <a:gd name="connsiteY13" fmla="*/ 1558834 h 1576251"/>
                    <a:gd name="connsiteX14" fmla="*/ 278674 w 653143"/>
                    <a:gd name="connsiteY14" fmla="*/ 1576251 h 1576251"/>
                    <a:gd name="connsiteX15" fmla="*/ 452845 w 653143"/>
                    <a:gd name="connsiteY15" fmla="*/ 1567543 h 1576251"/>
                    <a:gd name="connsiteX16" fmla="*/ 496388 w 653143"/>
                    <a:gd name="connsiteY16" fmla="*/ 1524000 h 1576251"/>
                    <a:gd name="connsiteX17" fmla="*/ 522514 w 653143"/>
                    <a:gd name="connsiteY17" fmla="*/ 1497874 h 1576251"/>
                    <a:gd name="connsiteX18" fmla="*/ 539931 w 653143"/>
                    <a:gd name="connsiteY18" fmla="*/ 1471748 h 1576251"/>
                    <a:gd name="connsiteX19" fmla="*/ 522514 w 653143"/>
                    <a:gd name="connsiteY19" fmla="*/ 1254034 h 1576251"/>
                    <a:gd name="connsiteX20" fmla="*/ 513805 w 653143"/>
                    <a:gd name="connsiteY20" fmla="*/ 1088571 h 1576251"/>
                    <a:gd name="connsiteX21" fmla="*/ 496388 w 653143"/>
                    <a:gd name="connsiteY21" fmla="*/ 975360 h 1576251"/>
                    <a:gd name="connsiteX22" fmla="*/ 487680 w 653143"/>
                    <a:gd name="connsiteY22" fmla="*/ 879566 h 1576251"/>
                    <a:gd name="connsiteX23" fmla="*/ 461554 w 653143"/>
                    <a:gd name="connsiteY23" fmla="*/ 792480 h 1576251"/>
                    <a:gd name="connsiteX24" fmla="*/ 435428 w 653143"/>
                    <a:gd name="connsiteY24" fmla="*/ 661851 h 1576251"/>
                    <a:gd name="connsiteX25" fmla="*/ 444137 w 653143"/>
                    <a:gd name="connsiteY25" fmla="*/ 505097 h 1576251"/>
                    <a:gd name="connsiteX26" fmla="*/ 478971 w 653143"/>
                    <a:gd name="connsiteY26" fmla="*/ 435428 h 1576251"/>
                    <a:gd name="connsiteX27" fmla="*/ 505097 w 653143"/>
                    <a:gd name="connsiteY27" fmla="*/ 374468 h 1576251"/>
                    <a:gd name="connsiteX28" fmla="*/ 522514 w 653143"/>
                    <a:gd name="connsiteY28" fmla="*/ 348343 h 1576251"/>
                    <a:gd name="connsiteX29" fmla="*/ 531223 w 653143"/>
                    <a:gd name="connsiteY29" fmla="*/ 322217 h 1576251"/>
                    <a:gd name="connsiteX30" fmla="*/ 557348 w 653143"/>
                    <a:gd name="connsiteY30" fmla="*/ 296091 h 1576251"/>
                    <a:gd name="connsiteX31" fmla="*/ 574765 w 653143"/>
                    <a:gd name="connsiteY31" fmla="*/ 261257 h 1576251"/>
                    <a:gd name="connsiteX32" fmla="*/ 609600 w 653143"/>
                    <a:gd name="connsiteY32" fmla="*/ 209006 h 1576251"/>
                    <a:gd name="connsiteX33" fmla="*/ 627017 w 653143"/>
                    <a:gd name="connsiteY33" fmla="*/ 182880 h 1576251"/>
                    <a:gd name="connsiteX34" fmla="*/ 644434 w 653143"/>
                    <a:gd name="connsiteY34" fmla="*/ 130628 h 1576251"/>
                    <a:gd name="connsiteX35" fmla="*/ 653143 w 653143"/>
                    <a:gd name="connsiteY35" fmla="*/ 104503 h 1576251"/>
                    <a:gd name="connsiteX36" fmla="*/ 653143 w 653143"/>
                    <a:gd name="connsiteY36" fmla="*/ 43543 h 1576251"/>
                    <a:gd name="connsiteX37" fmla="*/ 592183 w 653143"/>
                    <a:gd name="connsiteY37" fmla="*/ 0 h 1576251"/>
                    <a:gd name="connsiteX0" fmla="*/ 592183 w 653143"/>
                    <a:gd name="connsiteY0" fmla="*/ 0 h 1576251"/>
                    <a:gd name="connsiteX1" fmla="*/ 113211 w 653143"/>
                    <a:gd name="connsiteY1" fmla="*/ 426720 h 1576251"/>
                    <a:gd name="connsiteX2" fmla="*/ 104503 w 653143"/>
                    <a:gd name="connsiteY2" fmla="*/ 470263 h 1576251"/>
                    <a:gd name="connsiteX3" fmla="*/ 87085 w 653143"/>
                    <a:gd name="connsiteY3" fmla="*/ 522514 h 1576251"/>
                    <a:gd name="connsiteX4" fmla="*/ 69668 w 653143"/>
                    <a:gd name="connsiteY4" fmla="*/ 609600 h 1576251"/>
                    <a:gd name="connsiteX5" fmla="*/ 52251 w 653143"/>
                    <a:gd name="connsiteY5" fmla="*/ 661851 h 1576251"/>
                    <a:gd name="connsiteX6" fmla="*/ 52251 w 653143"/>
                    <a:gd name="connsiteY6" fmla="*/ 1201783 h 1576251"/>
                    <a:gd name="connsiteX7" fmla="*/ 43543 w 653143"/>
                    <a:gd name="connsiteY7" fmla="*/ 1236617 h 1576251"/>
                    <a:gd name="connsiteX8" fmla="*/ 34834 w 653143"/>
                    <a:gd name="connsiteY8" fmla="*/ 1280160 h 1576251"/>
                    <a:gd name="connsiteX9" fmla="*/ 26125 w 653143"/>
                    <a:gd name="connsiteY9" fmla="*/ 1349828 h 1576251"/>
                    <a:gd name="connsiteX10" fmla="*/ 8708 w 653143"/>
                    <a:gd name="connsiteY10" fmla="*/ 1402080 h 1576251"/>
                    <a:gd name="connsiteX11" fmla="*/ 0 w 653143"/>
                    <a:gd name="connsiteY11" fmla="*/ 1471748 h 1576251"/>
                    <a:gd name="connsiteX12" fmla="*/ 182880 w 653143"/>
                    <a:gd name="connsiteY12" fmla="*/ 1558834 h 1576251"/>
                    <a:gd name="connsiteX13" fmla="*/ 278674 w 653143"/>
                    <a:gd name="connsiteY13" fmla="*/ 1576251 h 1576251"/>
                    <a:gd name="connsiteX14" fmla="*/ 452845 w 653143"/>
                    <a:gd name="connsiteY14" fmla="*/ 1567543 h 1576251"/>
                    <a:gd name="connsiteX15" fmla="*/ 496388 w 653143"/>
                    <a:gd name="connsiteY15" fmla="*/ 1524000 h 1576251"/>
                    <a:gd name="connsiteX16" fmla="*/ 522514 w 653143"/>
                    <a:gd name="connsiteY16" fmla="*/ 1497874 h 1576251"/>
                    <a:gd name="connsiteX17" fmla="*/ 539931 w 653143"/>
                    <a:gd name="connsiteY17" fmla="*/ 1471748 h 1576251"/>
                    <a:gd name="connsiteX18" fmla="*/ 522514 w 653143"/>
                    <a:gd name="connsiteY18" fmla="*/ 1254034 h 1576251"/>
                    <a:gd name="connsiteX19" fmla="*/ 513805 w 653143"/>
                    <a:gd name="connsiteY19" fmla="*/ 1088571 h 1576251"/>
                    <a:gd name="connsiteX20" fmla="*/ 496388 w 653143"/>
                    <a:gd name="connsiteY20" fmla="*/ 975360 h 1576251"/>
                    <a:gd name="connsiteX21" fmla="*/ 487680 w 653143"/>
                    <a:gd name="connsiteY21" fmla="*/ 879566 h 1576251"/>
                    <a:gd name="connsiteX22" fmla="*/ 461554 w 653143"/>
                    <a:gd name="connsiteY22" fmla="*/ 792480 h 1576251"/>
                    <a:gd name="connsiteX23" fmla="*/ 435428 w 653143"/>
                    <a:gd name="connsiteY23" fmla="*/ 661851 h 1576251"/>
                    <a:gd name="connsiteX24" fmla="*/ 444137 w 653143"/>
                    <a:gd name="connsiteY24" fmla="*/ 505097 h 1576251"/>
                    <a:gd name="connsiteX25" fmla="*/ 478971 w 653143"/>
                    <a:gd name="connsiteY25" fmla="*/ 435428 h 1576251"/>
                    <a:gd name="connsiteX26" fmla="*/ 505097 w 653143"/>
                    <a:gd name="connsiteY26" fmla="*/ 374468 h 1576251"/>
                    <a:gd name="connsiteX27" fmla="*/ 522514 w 653143"/>
                    <a:gd name="connsiteY27" fmla="*/ 348343 h 1576251"/>
                    <a:gd name="connsiteX28" fmla="*/ 531223 w 653143"/>
                    <a:gd name="connsiteY28" fmla="*/ 322217 h 1576251"/>
                    <a:gd name="connsiteX29" fmla="*/ 557348 w 653143"/>
                    <a:gd name="connsiteY29" fmla="*/ 296091 h 1576251"/>
                    <a:gd name="connsiteX30" fmla="*/ 574765 w 653143"/>
                    <a:gd name="connsiteY30" fmla="*/ 261257 h 1576251"/>
                    <a:gd name="connsiteX31" fmla="*/ 609600 w 653143"/>
                    <a:gd name="connsiteY31" fmla="*/ 209006 h 1576251"/>
                    <a:gd name="connsiteX32" fmla="*/ 627017 w 653143"/>
                    <a:gd name="connsiteY32" fmla="*/ 182880 h 1576251"/>
                    <a:gd name="connsiteX33" fmla="*/ 644434 w 653143"/>
                    <a:gd name="connsiteY33" fmla="*/ 130628 h 1576251"/>
                    <a:gd name="connsiteX34" fmla="*/ 653143 w 653143"/>
                    <a:gd name="connsiteY34" fmla="*/ 104503 h 1576251"/>
                    <a:gd name="connsiteX35" fmla="*/ 653143 w 653143"/>
                    <a:gd name="connsiteY35" fmla="*/ 43543 h 1576251"/>
                    <a:gd name="connsiteX36" fmla="*/ 592183 w 653143"/>
                    <a:gd name="connsiteY36" fmla="*/ 0 h 1576251"/>
                    <a:gd name="connsiteX0" fmla="*/ 592183 w 653143"/>
                    <a:gd name="connsiteY0" fmla="*/ 0 h 1576251"/>
                    <a:gd name="connsiteX1" fmla="*/ 104503 w 653143"/>
                    <a:gd name="connsiteY1" fmla="*/ 470263 h 1576251"/>
                    <a:gd name="connsiteX2" fmla="*/ 87085 w 653143"/>
                    <a:gd name="connsiteY2" fmla="*/ 522514 h 1576251"/>
                    <a:gd name="connsiteX3" fmla="*/ 69668 w 653143"/>
                    <a:gd name="connsiteY3" fmla="*/ 609600 h 1576251"/>
                    <a:gd name="connsiteX4" fmla="*/ 52251 w 653143"/>
                    <a:gd name="connsiteY4" fmla="*/ 661851 h 1576251"/>
                    <a:gd name="connsiteX5" fmla="*/ 52251 w 653143"/>
                    <a:gd name="connsiteY5" fmla="*/ 1201783 h 1576251"/>
                    <a:gd name="connsiteX6" fmla="*/ 43543 w 653143"/>
                    <a:gd name="connsiteY6" fmla="*/ 1236617 h 1576251"/>
                    <a:gd name="connsiteX7" fmla="*/ 34834 w 653143"/>
                    <a:gd name="connsiteY7" fmla="*/ 1280160 h 1576251"/>
                    <a:gd name="connsiteX8" fmla="*/ 26125 w 653143"/>
                    <a:gd name="connsiteY8" fmla="*/ 1349828 h 1576251"/>
                    <a:gd name="connsiteX9" fmla="*/ 8708 w 653143"/>
                    <a:gd name="connsiteY9" fmla="*/ 1402080 h 1576251"/>
                    <a:gd name="connsiteX10" fmla="*/ 0 w 653143"/>
                    <a:gd name="connsiteY10" fmla="*/ 1471748 h 1576251"/>
                    <a:gd name="connsiteX11" fmla="*/ 182880 w 653143"/>
                    <a:gd name="connsiteY11" fmla="*/ 1558834 h 1576251"/>
                    <a:gd name="connsiteX12" fmla="*/ 278674 w 653143"/>
                    <a:gd name="connsiteY12" fmla="*/ 1576251 h 1576251"/>
                    <a:gd name="connsiteX13" fmla="*/ 452845 w 653143"/>
                    <a:gd name="connsiteY13" fmla="*/ 1567543 h 1576251"/>
                    <a:gd name="connsiteX14" fmla="*/ 496388 w 653143"/>
                    <a:gd name="connsiteY14" fmla="*/ 1524000 h 1576251"/>
                    <a:gd name="connsiteX15" fmla="*/ 522514 w 653143"/>
                    <a:gd name="connsiteY15" fmla="*/ 1497874 h 1576251"/>
                    <a:gd name="connsiteX16" fmla="*/ 539931 w 653143"/>
                    <a:gd name="connsiteY16" fmla="*/ 1471748 h 1576251"/>
                    <a:gd name="connsiteX17" fmla="*/ 522514 w 653143"/>
                    <a:gd name="connsiteY17" fmla="*/ 1254034 h 1576251"/>
                    <a:gd name="connsiteX18" fmla="*/ 513805 w 653143"/>
                    <a:gd name="connsiteY18" fmla="*/ 1088571 h 1576251"/>
                    <a:gd name="connsiteX19" fmla="*/ 496388 w 653143"/>
                    <a:gd name="connsiteY19" fmla="*/ 975360 h 1576251"/>
                    <a:gd name="connsiteX20" fmla="*/ 487680 w 653143"/>
                    <a:gd name="connsiteY20" fmla="*/ 879566 h 1576251"/>
                    <a:gd name="connsiteX21" fmla="*/ 461554 w 653143"/>
                    <a:gd name="connsiteY21" fmla="*/ 792480 h 1576251"/>
                    <a:gd name="connsiteX22" fmla="*/ 435428 w 653143"/>
                    <a:gd name="connsiteY22" fmla="*/ 661851 h 1576251"/>
                    <a:gd name="connsiteX23" fmla="*/ 444137 w 653143"/>
                    <a:gd name="connsiteY23" fmla="*/ 505097 h 1576251"/>
                    <a:gd name="connsiteX24" fmla="*/ 478971 w 653143"/>
                    <a:gd name="connsiteY24" fmla="*/ 435428 h 1576251"/>
                    <a:gd name="connsiteX25" fmla="*/ 505097 w 653143"/>
                    <a:gd name="connsiteY25" fmla="*/ 374468 h 1576251"/>
                    <a:gd name="connsiteX26" fmla="*/ 522514 w 653143"/>
                    <a:gd name="connsiteY26" fmla="*/ 348343 h 1576251"/>
                    <a:gd name="connsiteX27" fmla="*/ 531223 w 653143"/>
                    <a:gd name="connsiteY27" fmla="*/ 322217 h 1576251"/>
                    <a:gd name="connsiteX28" fmla="*/ 557348 w 653143"/>
                    <a:gd name="connsiteY28" fmla="*/ 296091 h 1576251"/>
                    <a:gd name="connsiteX29" fmla="*/ 574765 w 653143"/>
                    <a:gd name="connsiteY29" fmla="*/ 261257 h 1576251"/>
                    <a:gd name="connsiteX30" fmla="*/ 609600 w 653143"/>
                    <a:gd name="connsiteY30" fmla="*/ 209006 h 1576251"/>
                    <a:gd name="connsiteX31" fmla="*/ 627017 w 653143"/>
                    <a:gd name="connsiteY31" fmla="*/ 182880 h 1576251"/>
                    <a:gd name="connsiteX32" fmla="*/ 644434 w 653143"/>
                    <a:gd name="connsiteY32" fmla="*/ 130628 h 1576251"/>
                    <a:gd name="connsiteX33" fmla="*/ 653143 w 653143"/>
                    <a:gd name="connsiteY33" fmla="*/ 104503 h 1576251"/>
                    <a:gd name="connsiteX34" fmla="*/ 653143 w 653143"/>
                    <a:gd name="connsiteY34" fmla="*/ 43543 h 1576251"/>
                    <a:gd name="connsiteX35" fmla="*/ 592183 w 653143"/>
                    <a:gd name="connsiteY35" fmla="*/ 0 h 1576251"/>
                    <a:gd name="connsiteX0" fmla="*/ 592183 w 653143"/>
                    <a:gd name="connsiteY0" fmla="*/ 0 h 1576251"/>
                    <a:gd name="connsiteX1" fmla="*/ 87085 w 653143"/>
                    <a:gd name="connsiteY1" fmla="*/ 522514 h 1576251"/>
                    <a:gd name="connsiteX2" fmla="*/ 69668 w 653143"/>
                    <a:gd name="connsiteY2" fmla="*/ 609600 h 1576251"/>
                    <a:gd name="connsiteX3" fmla="*/ 52251 w 653143"/>
                    <a:gd name="connsiteY3" fmla="*/ 661851 h 1576251"/>
                    <a:gd name="connsiteX4" fmla="*/ 52251 w 653143"/>
                    <a:gd name="connsiteY4" fmla="*/ 1201783 h 1576251"/>
                    <a:gd name="connsiteX5" fmla="*/ 43543 w 653143"/>
                    <a:gd name="connsiteY5" fmla="*/ 1236617 h 1576251"/>
                    <a:gd name="connsiteX6" fmla="*/ 34834 w 653143"/>
                    <a:gd name="connsiteY6" fmla="*/ 1280160 h 1576251"/>
                    <a:gd name="connsiteX7" fmla="*/ 26125 w 653143"/>
                    <a:gd name="connsiteY7" fmla="*/ 1349828 h 1576251"/>
                    <a:gd name="connsiteX8" fmla="*/ 8708 w 653143"/>
                    <a:gd name="connsiteY8" fmla="*/ 1402080 h 1576251"/>
                    <a:gd name="connsiteX9" fmla="*/ 0 w 653143"/>
                    <a:gd name="connsiteY9" fmla="*/ 1471748 h 1576251"/>
                    <a:gd name="connsiteX10" fmla="*/ 182880 w 653143"/>
                    <a:gd name="connsiteY10" fmla="*/ 1558834 h 1576251"/>
                    <a:gd name="connsiteX11" fmla="*/ 278674 w 653143"/>
                    <a:gd name="connsiteY11" fmla="*/ 1576251 h 1576251"/>
                    <a:gd name="connsiteX12" fmla="*/ 452845 w 653143"/>
                    <a:gd name="connsiteY12" fmla="*/ 1567543 h 1576251"/>
                    <a:gd name="connsiteX13" fmla="*/ 496388 w 653143"/>
                    <a:gd name="connsiteY13" fmla="*/ 1524000 h 1576251"/>
                    <a:gd name="connsiteX14" fmla="*/ 522514 w 653143"/>
                    <a:gd name="connsiteY14" fmla="*/ 1497874 h 1576251"/>
                    <a:gd name="connsiteX15" fmla="*/ 539931 w 653143"/>
                    <a:gd name="connsiteY15" fmla="*/ 1471748 h 1576251"/>
                    <a:gd name="connsiteX16" fmla="*/ 522514 w 653143"/>
                    <a:gd name="connsiteY16" fmla="*/ 1254034 h 1576251"/>
                    <a:gd name="connsiteX17" fmla="*/ 513805 w 653143"/>
                    <a:gd name="connsiteY17" fmla="*/ 1088571 h 1576251"/>
                    <a:gd name="connsiteX18" fmla="*/ 496388 w 653143"/>
                    <a:gd name="connsiteY18" fmla="*/ 975360 h 1576251"/>
                    <a:gd name="connsiteX19" fmla="*/ 487680 w 653143"/>
                    <a:gd name="connsiteY19" fmla="*/ 879566 h 1576251"/>
                    <a:gd name="connsiteX20" fmla="*/ 461554 w 653143"/>
                    <a:gd name="connsiteY20" fmla="*/ 792480 h 1576251"/>
                    <a:gd name="connsiteX21" fmla="*/ 435428 w 653143"/>
                    <a:gd name="connsiteY21" fmla="*/ 661851 h 1576251"/>
                    <a:gd name="connsiteX22" fmla="*/ 444137 w 653143"/>
                    <a:gd name="connsiteY22" fmla="*/ 505097 h 1576251"/>
                    <a:gd name="connsiteX23" fmla="*/ 478971 w 653143"/>
                    <a:gd name="connsiteY23" fmla="*/ 435428 h 1576251"/>
                    <a:gd name="connsiteX24" fmla="*/ 505097 w 653143"/>
                    <a:gd name="connsiteY24" fmla="*/ 374468 h 1576251"/>
                    <a:gd name="connsiteX25" fmla="*/ 522514 w 653143"/>
                    <a:gd name="connsiteY25" fmla="*/ 348343 h 1576251"/>
                    <a:gd name="connsiteX26" fmla="*/ 531223 w 653143"/>
                    <a:gd name="connsiteY26" fmla="*/ 322217 h 1576251"/>
                    <a:gd name="connsiteX27" fmla="*/ 557348 w 653143"/>
                    <a:gd name="connsiteY27" fmla="*/ 296091 h 1576251"/>
                    <a:gd name="connsiteX28" fmla="*/ 574765 w 653143"/>
                    <a:gd name="connsiteY28" fmla="*/ 261257 h 1576251"/>
                    <a:gd name="connsiteX29" fmla="*/ 609600 w 653143"/>
                    <a:gd name="connsiteY29" fmla="*/ 209006 h 1576251"/>
                    <a:gd name="connsiteX30" fmla="*/ 627017 w 653143"/>
                    <a:gd name="connsiteY30" fmla="*/ 182880 h 1576251"/>
                    <a:gd name="connsiteX31" fmla="*/ 644434 w 653143"/>
                    <a:gd name="connsiteY31" fmla="*/ 130628 h 1576251"/>
                    <a:gd name="connsiteX32" fmla="*/ 653143 w 653143"/>
                    <a:gd name="connsiteY32" fmla="*/ 104503 h 1576251"/>
                    <a:gd name="connsiteX33" fmla="*/ 653143 w 653143"/>
                    <a:gd name="connsiteY33" fmla="*/ 43543 h 1576251"/>
                    <a:gd name="connsiteX34" fmla="*/ 592183 w 653143"/>
                    <a:gd name="connsiteY34" fmla="*/ 0 h 1576251"/>
                    <a:gd name="connsiteX0" fmla="*/ 592183 w 653143"/>
                    <a:gd name="connsiteY0" fmla="*/ 0 h 1576251"/>
                    <a:gd name="connsiteX1" fmla="*/ 69668 w 653143"/>
                    <a:gd name="connsiteY1" fmla="*/ 609600 h 1576251"/>
                    <a:gd name="connsiteX2" fmla="*/ 52251 w 653143"/>
                    <a:gd name="connsiteY2" fmla="*/ 661851 h 1576251"/>
                    <a:gd name="connsiteX3" fmla="*/ 52251 w 653143"/>
                    <a:gd name="connsiteY3" fmla="*/ 1201783 h 1576251"/>
                    <a:gd name="connsiteX4" fmla="*/ 43543 w 653143"/>
                    <a:gd name="connsiteY4" fmla="*/ 1236617 h 1576251"/>
                    <a:gd name="connsiteX5" fmla="*/ 34834 w 653143"/>
                    <a:gd name="connsiteY5" fmla="*/ 1280160 h 1576251"/>
                    <a:gd name="connsiteX6" fmla="*/ 26125 w 653143"/>
                    <a:gd name="connsiteY6" fmla="*/ 1349828 h 1576251"/>
                    <a:gd name="connsiteX7" fmla="*/ 8708 w 653143"/>
                    <a:gd name="connsiteY7" fmla="*/ 1402080 h 1576251"/>
                    <a:gd name="connsiteX8" fmla="*/ 0 w 653143"/>
                    <a:gd name="connsiteY8" fmla="*/ 1471748 h 1576251"/>
                    <a:gd name="connsiteX9" fmla="*/ 182880 w 653143"/>
                    <a:gd name="connsiteY9" fmla="*/ 1558834 h 1576251"/>
                    <a:gd name="connsiteX10" fmla="*/ 278674 w 653143"/>
                    <a:gd name="connsiteY10" fmla="*/ 1576251 h 1576251"/>
                    <a:gd name="connsiteX11" fmla="*/ 452845 w 653143"/>
                    <a:gd name="connsiteY11" fmla="*/ 1567543 h 1576251"/>
                    <a:gd name="connsiteX12" fmla="*/ 496388 w 653143"/>
                    <a:gd name="connsiteY12" fmla="*/ 1524000 h 1576251"/>
                    <a:gd name="connsiteX13" fmla="*/ 522514 w 653143"/>
                    <a:gd name="connsiteY13" fmla="*/ 1497874 h 1576251"/>
                    <a:gd name="connsiteX14" fmla="*/ 539931 w 653143"/>
                    <a:gd name="connsiteY14" fmla="*/ 1471748 h 1576251"/>
                    <a:gd name="connsiteX15" fmla="*/ 522514 w 653143"/>
                    <a:gd name="connsiteY15" fmla="*/ 1254034 h 1576251"/>
                    <a:gd name="connsiteX16" fmla="*/ 513805 w 653143"/>
                    <a:gd name="connsiteY16" fmla="*/ 1088571 h 1576251"/>
                    <a:gd name="connsiteX17" fmla="*/ 496388 w 653143"/>
                    <a:gd name="connsiteY17" fmla="*/ 975360 h 1576251"/>
                    <a:gd name="connsiteX18" fmla="*/ 487680 w 653143"/>
                    <a:gd name="connsiteY18" fmla="*/ 879566 h 1576251"/>
                    <a:gd name="connsiteX19" fmla="*/ 461554 w 653143"/>
                    <a:gd name="connsiteY19" fmla="*/ 792480 h 1576251"/>
                    <a:gd name="connsiteX20" fmla="*/ 435428 w 653143"/>
                    <a:gd name="connsiteY20" fmla="*/ 661851 h 1576251"/>
                    <a:gd name="connsiteX21" fmla="*/ 444137 w 653143"/>
                    <a:gd name="connsiteY21" fmla="*/ 505097 h 1576251"/>
                    <a:gd name="connsiteX22" fmla="*/ 478971 w 653143"/>
                    <a:gd name="connsiteY22" fmla="*/ 435428 h 1576251"/>
                    <a:gd name="connsiteX23" fmla="*/ 505097 w 653143"/>
                    <a:gd name="connsiteY23" fmla="*/ 374468 h 1576251"/>
                    <a:gd name="connsiteX24" fmla="*/ 522514 w 653143"/>
                    <a:gd name="connsiteY24" fmla="*/ 348343 h 1576251"/>
                    <a:gd name="connsiteX25" fmla="*/ 531223 w 653143"/>
                    <a:gd name="connsiteY25" fmla="*/ 322217 h 1576251"/>
                    <a:gd name="connsiteX26" fmla="*/ 557348 w 653143"/>
                    <a:gd name="connsiteY26" fmla="*/ 296091 h 1576251"/>
                    <a:gd name="connsiteX27" fmla="*/ 574765 w 653143"/>
                    <a:gd name="connsiteY27" fmla="*/ 261257 h 1576251"/>
                    <a:gd name="connsiteX28" fmla="*/ 609600 w 653143"/>
                    <a:gd name="connsiteY28" fmla="*/ 209006 h 1576251"/>
                    <a:gd name="connsiteX29" fmla="*/ 627017 w 653143"/>
                    <a:gd name="connsiteY29" fmla="*/ 182880 h 1576251"/>
                    <a:gd name="connsiteX30" fmla="*/ 644434 w 653143"/>
                    <a:gd name="connsiteY30" fmla="*/ 130628 h 1576251"/>
                    <a:gd name="connsiteX31" fmla="*/ 653143 w 653143"/>
                    <a:gd name="connsiteY31" fmla="*/ 104503 h 1576251"/>
                    <a:gd name="connsiteX32" fmla="*/ 653143 w 653143"/>
                    <a:gd name="connsiteY32" fmla="*/ 43543 h 1576251"/>
                    <a:gd name="connsiteX33" fmla="*/ 592183 w 653143"/>
                    <a:gd name="connsiteY33" fmla="*/ 0 h 1576251"/>
                    <a:gd name="connsiteX0" fmla="*/ 592183 w 653143"/>
                    <a:gd name="connsiteY0" fmla="*/ 0 h 1576251"/>
                    <a:gd name="connsiteX1" fmla="*/ 52251 w 653143"/>
                    <a:gd name="connsiteY1" fmla="*/ 6618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592183 w 653143"/>
                    <a:gd name="connsiteY0" fmla="*/ 0 h 1576251"/>
                    <a:gd name="connsiteX1" fmla="*/ 123688 w 653143"/>
                    <a:gd name="connsiteY1" fmla="*/ 3570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592183 w 653143"/>
                    <a:gd name="connsiteY0" fmla="*/ 0 h 1576251"/>
                    <a:gd name="connsiteX1" fmla="*/ 123688 w 653143"/>
                    <a:gd name="connsiteY1" fmla="*/ 3570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653143 w 653143"/>
                    <a:gd name="connsiteY0" fmla="*/ 0 h 1532708"/>
                    <a:gd name="connsiteX1" fmla="*/ 123688 w 653143"/>
                    <a:gd name="connsiteY1" fmla="*/ 313508 h 1532708"/>
                    <a:gd name="connsiteX2" fmla="*/ 52251 w 653143"/>
                    <a:gd name="connsiteY2" fmla="*/ 1158240 h 1532708"/>
                    <a:gd name="connsiteX3" fmla="*/ 43543 w 653143"/>
                    <a:gd name="connsiteY3" fmla="*/ 1193074 h 1532708"/>
                    <a:gd name="connsiteX4" fmla="*/ 34834 w 653143"/>
                    <a:gd name="connsiteY4" fmla="*/ 1236617 h 1532708"/>
                    <a:gd name="connsiteX5" fmla="*/ 26125 w 653143"/>
                    <a:gd name="connsiteY5" fmla="*/ 1306285 h 1532708"/>
                    <a:gd name="connsiteX6" fmla="*/ 8708 w 653143"/>
                    <a:gd name="connsiteY6" fmla="*/ 1358537 h 1532708"/>
                    <a:gd name="connsiteX7" fmla="*/ 0 w 653143"/>
                    <a:gd name="connsiteY7" fmla="*/ 1428205 h 1532708"/>
                    <a:gd name="connsiteX8" fmla="*/ 182880 w 653143"/>
                    <a:gd name="connsiteY8" fmla="*/ 1515291 h 1532708"/>
                    <a:gd name="connsiteX9" fmla="*/ 278674 w 653143"/>
                    <a:gd name="connsiteY9" fmla="*/ 1532708 h 1532708"/>
                    <a:gd name="connsiteX10" fmla="*/ 452845 w 653143"/>
                    <a:gd name="connsiteY10" fmla="*/ 1524000 h 1532708"/>
                    <a:gd name="connsiteX11" fmla="*/ 496388 w 653143"/>
                    <a:gd name="connsiteY11" fmla="*/ 1480457 h 1532708"/>
                    <a:gd name="connsiteX12" fmla="*/ 522514 w 653143"/>
                    <a:gd name="connsiteY12" fmla="*/ 1454331 h 1532708"/>
                    <a:gd name="connsiteX13" fmla="*/ 539931 w 653143"/>
                    <a:gd name="connsiteY13" fmla="*/ 1428205 h 1532708"/>
                    <a:gd name="connsiteX14" fmla="*/ 522514 w 653143"/>
                    <a:gd name="connsiteY14" fmla="*/ 1210491 h 1532708"/>
                    <a:gd name="connsiteX15" fmla="*/ 513805 w 653143"/>
                    <a:gd name="connsiteY15" fmla="*/ 1045028 h 1532708"/>
                    <a:gd name="connsiteX16" fmla="*/ 496388 w 653143"/>
                    <a:gd name="connsiteY16" fmla="*/ 931817 h 1532708"/>
                    <a:gd name="connsiteX17" fmla="*/ 487680 w 653143"/>
                    <a:gd name="connsiteY17" fmla="*/ 836023 h 1532708"/>
                    <a:gd name="connsiteX18" fmla="*/ 461554 w 653143"/>
                    <a:gd name="connsiteY18" fmla="*/ 748937 h 1532708"/>
                    <a:gd name="connsiteX19" fmla="*/ 435428 w 653143"/>
                    <a:gd name="connsiteY19" fmla="*/ 618308 h 1532708"/>
                    <a:gd name="connsiteX20" fmla="*/ 444137 w 653143"/>
                    <a:gd name="connsiteY20" fmla="*/ 461554 h 1532708"/>
                    <a:gd name="connsiteX21" fmla="*/ 478971 w 653143"/>
                    <a:gd name="connsiteY21" fmla="*/ 391885 h 1532708"/>
                    <a:gd name="connsiteX22" fmla="*/ 505097 w 653143"/>
                    <a:gd name="connsiteY22" fmla="*/ 330925 h 1532708"/>
                    <a:gd name="connsiteX23" fmla="*/ 522514 w 653143"/>
                    <a:gd name="connsiteY23" fmla="*/ 304800 h 1532708"/>
                    <a:gd name="connsiteX24" fmla="*/ 531223 w 653143"/>
                    <a:gd name="connsiteY24" fmla="*/ 278674 h 1532708"/>
                    <a:gd name="connsiteX25" fmla="*/ 557348 w 653143"/>
                    <a:gd name="connsiteY25" fmla="*/ 252548 h 1532708"/>
                    <a:gd name="connsiteX26" fmla="*/ 574765 w 653143"/>
                    <a:gd name="connsiteY26" fmla="*/ 217714 h 1532708"/>
                    <a:gd name="connsiteX27" fmla="*/ 609600 w 653143"/>
                    <a:gd name="connsiteY27" fmla="*/ 165463 h 1532708"/>
                    <a:gd name="connsiteX28" fmla="*/ 627017 w 653143"/>
                    <a:gd name="connsiteY28" fmla="*/ 139337 h 1532708"/>
                    <a:gd name="connsiteX29" fmla="*/ 644434 w 653143"/>
                    <a:gd name="connsiteY29" fmla="*/ 87085 h 1532708"/>
                    <a:gd name="connsiteX30" fmla="*/ 653143 w 653143"/>
                    <a:gd name="connsiteY30" fmla="*/ 60960 h 1532708"/>
                    <a:gd name="connsiteX31" fmla="*/ 653143 w 653143"/>
                    <a:gd name="connsiteY31" fmla="*/ 0 h 1532708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7401 h 1585353"/>
                    <a:gd name="connsiteX1" fmla="*/ 123688 w 655634"/>
                    <a:gd name="connsiteY1" fmla="*/ 366153 h 1585353"/>
                    <a:gd name="connsiteX2" fmla="*/ 52251 w 655634"/>
                    <a:gd name="connsiteY2" fmla="*/ 1210885 h 1585353"/>
                    <a:gd name="connsiteX3" fmla="*/ 43543 w 655634"/>
                    <a:gd name="connsiteY3" fmla="*/ 1245719 h 1585353"/>
                    <a:gd name="connsiteX4" fmla="*/ 34834 w 655634"/>
                    <a:gd name="connsiteY4" fmla="*/ 1289262 h 1585353"/>
                    <a:gd name="connsiteX5" fmla="*/ 26125 w 655634"/>
                    <a:gd name="connsiteY5" fmla="*/ 1358930 h 1585353"/>
                    <a:gd name="connsiteX6" fmla="*/ 8708 w 655634"/>
                    <a:gd name="connsiteY6" fmla="*/ 1411182 h 1585353"/>
                    <a:gd name="connsiteX7" fmla="*/ 0 w 655634"/>
                    <a:gd name="connsiteY7" fmla="*/ 1480850 h 1585353"/>
                    <a:gd name="connsiteX8" fmla="*/ 182880 w 655634"/>
                    <a:gd name="connsiteY8" fmla="*/ 1567936 h 1585353"/>
                    <a:gd name="connsiteX9" fmla="*/ 278674 w 655634"/>
                    <a:gd name="connsiteY9" fmla="*/ 1585353 h 1585353"/>
                    <a:gd name="connsiteX10" fmla="*/ 452845 w 655634"/>
                    <a:gd name="connsiteY10" fmla="*/ 1576645 h 1585353"/>
                    <a:gd name="connsiteX11" fmla="*/ 496388 w 655634"/>
                    <a:gd name="connsiteY11" fmla="*/ 1533102 h 1585353"/>
                    <a:gd name="connsiteX12" fmla="*/ 522514 w 655634"/>
                    <a:gd name="connsiteY12" fmla="*/ 1506976 h 1585353"/>
                    <a:gd name="connsiteX13" fmla="*/ 539931 w 655634"/>
                    <a:gd name="connsiteY13" fmla="*/ 1480850 h 1585353"/>
                    <a:gd name="connsiteX14" fmla="*/ 522514 w 655634"/>
                    <a:gd name="connsiteY14" fmla="*/ 1263136 h 1585353"/>
                    <a:gd name="connsiteX15" fmla="*/ 513805 w 655634"/>
                    <a:gd name="connsiteY15" fmla="*/ 1097673 h 1585353"/>
                    <a:gd name="connsiteX16" fmla="*/ 496388 w 655634"/>
                    <a:gd name="connsiteY16" fmla="*/ 984462 h 1585353"/>
                    <a:gd name="connsiteX17" fmla="*/ 487680 w 655634"/>
                    <a:gd name="connsiteY17" fmla="*/ 888668 h 1585353"/>
                    <a:gd name="connsiteX18" fmla="*/ 461554 w 655634"/>
                    <a:gd name="connsiteY18" fmla="*/ 801582 h 1585353"/>
                    <a:gd name="connsiteX19" fmla="*/ 435428 w 655634"/>
                    <a:gd name="connsiteY19" fmla="*/ 670953 h 1585353"/>
                    <a:gd name="connsiteX20" fmla="*/ 444137 w 655634"/>
                    <a:gd name="connsiteY20" fmla="*/ 514199 h 1585353"/>
                    <a:gd name="connsiteX21" fmla="*/ 478971 w 655634"/>
                    <a:gd name="connsiteY21" fmla="*/ 444530 h 1585353"/>
                    <a:gd name="connsiteX22" fmla="*/ 505097 w 655634"/>
                    <a:gd name="connsiteY22" fmla="*/ 383570 h 1585353"/>
                    <a:gd name="connsiteX23" fmla="*/ 522514 w 655634"/>
                    <a:gd name="connsiteY23" fmla="*/ 357445 h 1585353"/>
                    <a:gd name="connsiteX24" fmla="*/ 531223 w 655634"/>
                    <a:gd name="connsiteY24" fmla="*/ 331319 h 1585353"/>
                    <a:gd name="connsiteX25" fmla="*/ 557348 w 655634"/>
                    <a:gd name="connsiteY25" fmla="*/ 305193 h 1585353"/>
                    <a:gd name="connsiteX26" fmla="*/ 574765 w 655634"/>
                    <a:gd name="connsiteY26" fmla="*/ 270359 h 1585353"/>
                    <a:gd name="connsiteX27" fmla="*/ 609600 w 655634"/>
                    <a:gd name="connsiteY27" fmla="*/ 218108 h 1585353"/>
                    <a:gd name="connsiteX28" fmla="*/ 627017 w 655634"/>
                    <a:gd name="connsiteY28" fmla="*/ 191982 h 1585353"/>
                    <a:gd name="connsiteX29" fmla="*/ 644434 w 655634"/>
                    <a:gd name="connsiteY29" fmla="*/ 139730 h 1585353"/>
                    <a:gd name="connsiteX30" fmla="*/ 653143 w 655634"/>
                    <a:gd name="connsiteY30" fmla="*/ 113605 h 1585353"/>
                    <a:gd name="connsiteX31" fmla="*/ 595993 w 655634"/>
                    <a:gd name="connsiteY31" fmla="*/ 7401 h 1585353"/>
                    <a:gd name="connsiteX0" fmla="*/ 595993 w 655634"/>
                    <a:gd name="connsiteY0" fmla="*/ 7401 h 1585353"/>
                    <a:gd name="connsiteX1" fmla="*/ 123688 w 655634"/>
                    <a:gd name="connsiteY1" fmla="*/ 366153 h 1585353"/>
                    <a:gd name="connsiteX2" fmla="*/ 52251 w 655634"/>
                    <a:gd name="connsiteY2" fmla="*/ 1210885 h 1585353"/>
                    <a:gd name="connsiteX3" fmla="*/ 43543 w 655634"/>
                    <a:gd name="connsiteY3" fmla="*/ 1245719 h 1585353"/>
                    <a:gd name="connsiteX4" fmla="*/ 34834 w 655634"/>
                    <a:gd name="connsiteY4" fmla="*/ 1289262 h 1585353"/>
                    <a:gd name="connsiteX5" fmla="*/ 26125 w 655634"/>
                    <a:gd name="connsiteY5" fmla="*/ 1358930 h 1585353"/>
                    <a:gd name="connsiteX6" fmla="*/ 8708 w 655634"/>
                    <a:gd name="connsiteY6" fmla="*/ 1411182 h 1585353"/>
                    <a:gd name="connsiteX7" fmla="*/ 0 w 655634"/>
                    <a:gd name="connsiteY7" fmla="*/ 1480850 h 1585353"/>
                    <a:gd name="connsiteX8" fmla="*/ 182880 w 655634"/>
                    <a:gd name="connsiteY8" fmla="*/ 1567936 h 1585353"/>
                    <a:gd name="connsiteX9" fmla="*/ 278674 w 655634"/>
                    <a:gd name="connsiteY9" fmla="*/ 1585353 h 1585353"/>
                    <a:gd name="connsiteX10" fmla="*/ 452845 w 655634"/>
                    <a:gd name="connsiteY10" fmla="*/ 1576645 h 1585353"/>
                    <a:gd name="connsiteX11" fmla="*/ 496388 w 655634"/>
                    <a:gd name="connsiteY11" fmla="*/ 1533102 h 1585353"/>
                    <a:gd name="connsiteX12" fmla="*/ 522514 w 655634"/>
                    <a:gd name="connsiteY12" fmla="*/ 1506976 h 1585353"/>
                    <a:gd name="connsiteX13" fmla="*/ 539931 w 655634"/>
                    <a:gd name="connsiteY13" fmla="*/ 1480850 h 1585353"/>
                    <a:gd name="connsiteX14" fmla="*/ 522514 w 655634"/>
                    <a:gd name="connsiteY14" fmla="*/ 1263136 h 1585353"/>
                    <a:gd name="connsiteX15" fmla="*/ 513805 w 655634"/>
                    <a:gd name="connsiteY15" fmla="*/ 1097673 h 1585353"/>
                    <a:gd name="connsiteX16" fmla="*/ 496388 w 655634"/>
                    <a:gd name="connsiteY16" fmla="*/ 984462 h 1585353"/>
                    <a:gd name="connsiteX17" fmla="*/ 487680 w 655634"/>
                    <a:gd name="connsiteY17" fmla="*/ 888668 h 1585353"/>
                    <a:gd name="connsiteX18" fmla="*/ 461554 w 655634"/>
                    <a:gd name="connsiteY18" fmla="*/ 801582 h 1585353"/>
                    <a:gd name="connsiteX19" fmla="*/ 435428 w 655634"/>
                    <a:gd name="connsiteY19" fmla="*/ 670953 h 1585353"/>
                    <a:gd name="connsiteX20" fmla="*/ 444137 w 655634"/>
                    <a:gd name="connsiteY20" fmla="*/ 514199 h 1585353"/>
                    <a:gd name="connsiteX21" fmla="*/ 478971 w 655634"/>
                    <a:gd name="connsiteY21" fmla="*/ 444530 h 1585353"/>
                    <a:gd name="connsiteX22" fmla="*/ 505097 w 655634"/>
                    <a:gd name="connsiteY22" fmla="*/ 383570 h 1585353"/>
                    <a:gd name="connsiteX23" fmla="*/ 522514 w 655634"/>
                    <a:gd name="connsiteY23" fmla="*/ 357445 h 1585353"/>
                    <a:gd name="connsiteX24" fmla="*/ 531223 w 655634"/>
                    <a:gd name="connsiteY24" fmla="*/ 331319 h 1585353"/>
                    <a:gd name="connsiteX25" fmla="*/ 557348 w 655634"/>
                    <a:gd name="connsiteY25" fmla="*/ 305193 h 1585353"/>
                    <a:gd name="connsiteX26" fmla="*/ 574765 w 655634"/>
                    <a:gd name="connsiteY26" fmla="*/ 270359 h 1585353"/>
                    <a:gd name="connsiteX27" fmla="*/ 609600 w 655634"/>
                    <a:gd name="connsiteY27" fmla="*/ 218108 h 1585353"/>
                    <a:gd name="connsiteX28" fmla="*/ 627017 w 655634"/>
                    <a:gd name="connsiteY28" fmla="*/ 191982 h 1585353"/>
                    <a:gd name="connsiteX29" fmla="*/ 644434 w 655634"/>
                    <a:gd name="connsiteY29" fmla="*/ 139730 h 1585353"/>
                    <a:gd name="connsiteX30" fmla="*/ 653143 w 655634"/>
                    <a:gd name="connsiteY30" fmla="*/ 113605 h 1585353"/>
                    <a:gd name="connsiteX31" fmla="*/ 595993 w 655634"/>
                    <a:gd name="connsiteY31" fmla="*/ 7401 h 1585353"/>
                    <a:gd name="connsiteX0" fmla="*/ 603137 w 655161"/>
                    <a:gd name="connsiteY0" fmla="*/ 7304 h 1587638"/>
                    <a:gd name="connsiteX1" fmla="*/ 123688 w 655161"/>
                    <a:gd name="connsiteY1" fmla="*/ 368438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603137 w 655161"/>
                    <a:gd name="connsiteY0" fmla="*/ 7304 h 1587638"/>
                    <a:gd name="connsiteX1" fmla="*/ 307045 w 655161"/>
                    <a:gd name="connsiteY1" fmla="*/ 227945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603137 w 655161"/>
                    <a:gd name="connsiteY0" fmla="*/ 7304 h 1587638"/>
                    <a:gd name="connsiteX1" fmla="*/ 307045 w 655161"/>
                    <a:gd name="connsiteY1" fmla="*/ 227945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595993 w 655634"/>
                    <a:gd name="connsiteY0" fmla="*/ 8159 h 1569443"/>
                    <a:gd name="connsiteX1" fmla="*/ 307045 w 655634"/>
                    <a:gd name="connsiteY1" fmla="*/ 209750 h 1569443"/>
                    <a:gd name="connsiteX2" fmla="*/ 52251 w 655634"/>
                    <a:gd name="connsiteY2" fmla="*/ 1194975 h 1569443"/>
                    <a:gd name="connsiteX3" fmla="*/ 43543 w 655634"/>
                    <a:gd name="connsiteY3" fmla="*/ 1229809 h 1569443"/>
                    <a:gd name="connsiteX4" fmla="*/ 34834 w 655634"/>
                    <a:gd name="connsiteY4" fmla="*/ 1273352 h 1569443"/>
                    <a:gd name="connsiteX5" fmla="*/ 26125 w 655634"/>
                    <a:gd name="connsiteY5" fmla="*/ 1343020 h 1569443"/>
                    <a:gd name="connsiteX6" fmla="*/ 8708 w 655634"/>
                    <a:gd name="connsiteY6" fmla="*/ 1395272 h 1569443"/>
                    <a:gd name="connsiteX7" fmla="*/ 0 w 655634"/>
                    <a:gd name="connsiteY7" fmla="*/ 1464940 h 1569443"/>
                    <a:gd name="connsiteX8" fmla="*/ 182880 w 655634"/>
                    <a:gd name="connsiteY8" fmla="*/ 1552026 h 1569443"/>
                    <a:gd name="connsiteX9" fmla="*/ 278674 w 655634"/>
                    <a:gd name="connsiteY9" fmla="*/ 1569443 h 1569443"/>
                    <a:gd name="connsiteX10" fmla="*/ 452845 w 655634"/>
                    <a:gd name="connsiteY10" fmla="*/ 1560735 h 1569443"/>
                    <a:gd name="connsiteX11" fmla="*/ 496388 w 655634"/>
                    <a:gd name="connsiteY11" fmla="*/ 1517192 h 1569443"/>
                    <a:gd name="connsiteX12" fmla="*/ 522514 w 655634"/>
                    <a:gd name="connsiteY12" fmla="*/ 1491066 h 1569443"/>
                    <a:gd name="connsiteX13" fmla="*/ 539931 w 655634"/>
                    <a:gd name="connsiteY13" fmla="*/ 1464940 h 1569443"/>
                    <a:gd name="connsiteX14" fmla="*/ 522514 w 655634"/>
                    <a:gd name="connsiteY14" fmla="*/ 1247226 h 1569443"/>
                    <a:gd name="connsiteX15" fmla="*/ 513805 w 655634"/>
                    <a:gd name="connsiteY15" fmla="*/ 1081763 h 1569443"/>
                    <a:gd name="connsiteX16" fmla="*/ 496388 w 655634"/>
                    <a:gd name="connsiteY16" fmla="*/ 968552 h 1569443"/>
                    <a:gd name="connsiteX17" fmla="*/ 487680 w 655634"/>
                    <a:gd name="connsiteY17" fmla="*/ 872758 h 1569443"/>
                    <a:gd name="connsiteX18" fmla="*/ 461554 w 655634"/>
                    <a:gd name="connsiteY18" fmla="*/ 785672 h 1569443"/>
                    <a:gd name="connsiteX19" fmla="*/ 435428 w 655634"/>
                    <a:gd name="connsiteY19" fmla="*/ 655043 h 1569443"/>
                    <a:gd name="connsiteX20" fmla="*/ 444137 w 655634"/>
                    <a:gd name="connsiteY20" fmla="*/ 498289 h 1569443"/>
                    <a:gd name="connsiteX21" fmla="*/ 478971 w 655634"/>
                    <a:gd name="connsiteY21" fmla="*/ 428620 h 1569443"/>
                    <a:gd name="connsiteX22" fmla="*/ 505097 w 655634"/>
                    <a:gd name="connsiteY22" fmla="*/ 367660 h 1569443"/>
                    <a:gd name="connsiteX23" fmla="*/ 522514 w 655634"/>
                    <a:gd name="connsiteY23" fmla="*/ 341535 h 1569443"/>
                    <a:gd name="connsiteX24" fmla="*/ 531223 w 655634"/>
                    <a:gd name="connsiteY24" fmla="*/ 315409 h 1569443"/>
                    <a:gd name="connsiteX25" fmla="*/ 557348 w 655634"/>
                    <a:gd name="connsiteY25" fmla="*/ 289283 h 1569443"/>
                    <a:gd name="connsiteX26" fmla="*/ 574765 w 655634"/>
                    <a:gd name="connsiteY26" fmla="*/ 254449 h 1569443"/>
                    <a:gd name="connsiteX27" fmla="*/ 609600 w 655634"/>
                    <a:gd name="connsiteY27" fmla="*/ 202198 h 1569443"/>
                    <a:gd name="connsiteX28" fmla="*/ 627017 w 655634"/>
                    <a:gd name="connsiteY28" fmla="*/ 176072 h 1569443"/>
                    <a:gd name="connsiteX29" fmla="*/ 644434 w 655634"/>
                    <a:gd name="connsiteY29" fmla="*/ 123820 h 1569443"/>
                    <a:gd name="connsiteX30" fmla="*/ 653143 w 655634"/>
                    <a:gd name="connsiteY30" fmla="*/ 97695 h 1569443"/>
                    <a:gd name="connsiteX31" fmla="*/ 595993 w 655634"/>
                    <a:gd name="connsiteY31" fmla="*/ 8159 h 1569443"/>
                    <a:gd name="connsiteX0" fmla="*/ 595993 w 655634"/>
                    <a:gd name="connsiteY0" fmla="*/ 8159 h 1569443"/>
                    <a:gd name="connsiteX1" fmla="*/ 307045 w 655634"/>
                    <a:gd name="connsiteY1" fmla="*/ 209750 h 1569443"/>
                    <a:gd name="connsiteX2" fmla="*/ 52251 w 655634"/>
                    <a:gd name="connsiteY2" fmla="*/ 1194975 h 1569443"/>
                    <a:gd name="connsiteX3" fmla="*/ 43543 w 655634"/>
                    <a:gd name="connsiteY3" fmla="*/ 1229809 h 1569443"/>
                    <a:gd name="connsiteX4" fmla="*/ 34834 w 655634"/>
                    <a:gd name="connsiteY4" fmla="*/ 1273352 h 1569443"/>
                    <a:gd name="connsiteX5" fmla="*/ 26125 w 655634"/>
                    <a:gd name="connsiteY5" fmla="*/ 1343020 h 1569443"/>
                    <a:gd name="connsiteX6" fmla="*/ 8708 w 655634"/>
                    <a:gd name="connsiteY6" fmla="*/ 1395272 h 1569443"/>
                    <a:gd name="connsiteX7" fmla="*/ 0 w 655634"/>
                    <a:gd name="connsiteY7" fmla="*/ 1464940 h 1569443"/>
                    <a:gd name="connsiteX8" fmla="*/ 182880 w 655634"/>
                    <a:gd name="connsiteY8" fmla="*/ 1552026 h 1569443"/>
                    <a:gd name="connsiteX9" fmla="*/ 278674 w 655634"/>
                    <a:gd name="connsiteY9" fmla="*/ 1569443 h 1569443"/>
                    <a:gd name="connsiteX10" fmla="*/ 452845 w 655634"/>
                    <a:gd name="connsiteY10" fmla="*/ 1560735 h 1569443"/>
                    <a:gd name="connsiteX11" fmla="*/ 496388 w 655634"/>
                    <a:gd name="connsiteY11" fmla="*/ 1517192 h 1569443"/>
                    <a:gd name="connsiteX12" fmla="*/ 522514 w 655634"/>
                    <a:gd name="connsiteY12" fmla="*/ 1491066 h 1569443"/>
                    <a:gd name="connsiteX13" fmla="*/ 539931 w 655634"/>
                    <a:gd name="connsiteY13" fmla="*/ 1464940 h 1569443"/>
                    <a:gd name="connsiteX14" fmla="*/ 522514 w 655634"/>
                    <a:gd name="connsiteY14" fmla="*/ 1247226 h 1569443"/>
                    <a:gd name="connsiteX15" fmla="*/ 513805 w 655634"/>
                    <a:gd name="connsiteY15" fmla="*/ 1081763 h 1569443"/>
                    <a:gd name="connsiteX16" fmla="*/ 496388 w 655634"/>
                    <a:gd name="connsiteY16" fmla="*/ 968552 h 1569443"/>
                    <a:gd name="connsiteX17" fmla="*/ 487680 w 655634"/>
                    <a:gd name="connsiteY17" fmla="*/ 872758 h 1569443"/>
                    <a:gd name="connsiteX18" fmla="*/ 461554 w 655634"/>
                    <a:gd name="connsiteY18" fmla="*/ 785672 h 1569443"/>
                    <a:gd name="connsiteX19" fmla="*/ 435428 w 655634"/>
                    <a:gd name="connsiteY19" fmla="*/ 655043 h 1569443"/>
                    <a:gd name="connsiteX20" fmla="*/ 444137 w 655634"/>
                    <a:gd name="connsiteY20" fmla="*/ 498289 h 1569443"/>
                    <a:gd name="connsiteX21" fmla="*/ 478971 w 655634"/>
                    <a:gd name="connsiteY21" fmla="*/ 428620 h 1569443"/>
                    <a:gd name="connsiteX22" fmla="*/ 505097 w 655634"/>
                    <a:gd name="connsiteY22" fmla="*/ 367660 h 1569443"/>
                    <a:gd name="connsiteX23" fmla="*/ 522514 w 655634"/>
                    <a:gd name="connsiteY23" fmla="*/ 341535 h 1569443"/>
                    <a:gd name="connsiteX24" fmla="*/ 531223 w 655634"/>
                    <a:gd name="connsiteY24" fmla="*/ 315409 h 1569443"/>
                    <a:gd name="connsiteX25" fmla="*/ 557348 w 655634"/>
                    <a:gd name="connsiteY25" fmla="*/ 289283 h 1569443"/>
                    <a:gd name="connsiteX26" fmla="*/ 574765 w 655634"/>
                    <a:gd name="connsiteY26" fmla="*/ 254449 h 1569443"/>
                    <a:gd name="connsiteX27" fmla="*/ 609600 w 655634"/>
                    <a:gd name="connsiteY27" fmla="*/ 202198 h 1569443"/>
                    <a:gd name="connsiteX28" fmla="*/ 627017 w 655634"/>
                    <a:gd name="connsiteY28" fmla="*/ 176072 h 1569443"/>
                    <a:gd name="connsiteX29" fmla="*/ 644434 w 655634"/>
                    <a:gd name="connsiteY29" fmla="*/ 123820 h 1569443"/>
                    <a:gd name="connsiteX30" fmla="*/ 653143 w 655634"/>
                    <a:gd name="connsiteY30" fmla="*/ 97695 h 1569443"/>
                    <a:gd name="connsiteX31" fmla="*/ 595993 w 655634"/>
                    <a:gd name="connsiteY31" fmla="*/ 8159 h 1569443"/>
                    <a:gd name="connsiteX0" fmla="*/ 653143 w 676626"/>
                    <a:gd name="connsiteY0" fmla="*/ 7612 h 1479360"/>
                    <a:gd name="connsiteX1" fmla="*/ 307045 w 676626"/>
                    <a:gd name="connsiteY1" fmla="*/ 119667 h 1479360"/>
                    <a:gd name="connsiteX2" fmla="*/ 52251 w 676626"/>
                    <a:gd name="connsiteY2" fmla="*/ 1104892 h 1479360"/>
                    <a:gd name="connsiteX3" fmla="*/ 43543 w 676626"/>
                    <a:gd name="connsiteY3" fmla="*/ 1139726 h 1479360"/>
                    <a:gd name="connsiteX4" fmla="*/ 34834 w 676626"/>
                    <a:gd name="connsiteY4" fmla="*/ 1183269 h 1479360"/>
                    <a:gd name="connsiteX5" fmla="*/ 26125 w 676626"/>
                    <a:gd name="connsiteY5" fmla="*/ 1252937 h 1479360"/>
                    <a:gd name="connsiteX6" fmla="*/ 8708 w 676626"/>
                    <a:gd name="connsiteY6" fmla="*/ 1305189 h 1479360"/>
                    <a:gd name="connsiteX7" fmla="*/ 0 w 676626"/>
                    <a:gd name="connsiteY7" fmla="*/ 1374857 h 1479360"/>
                    <a:gd name="connsiteX8" fmla="*/ 182880 w 676626"/>
                    <a:gd name="connsiteY8" fmla="*/ 1461943 h 1479360"/>
                    <a:gd name="connsiteX9" fmla="*/ 278674 w 676626"/>
                    <a:gd name="connsiteY9" fmla="*/ 1479360 h 1479360"/>
                    <a:gd name="connsiteX10" fmla="*/ 452845 w 676626"/>
                    <a:gd name="connsiteY10" fmla="*/ 1470652 h 1479360"/>
                    <a:gd name="connsiteX11" fmla="*/ 496388 w 676626"/>
                    <a:gd name="connsiteY11" fmla="*/ 1427109 h 1479360"/>
                    <a:gd name="connsiteX12" fmla="*/ 522514 w 676626"/>
                    <a:gd name="connsiteY12" fmla="*/ 1400983 h 1479360"/>
                    <a:gd name="connsiteX13" fmla="*/ 539931 w 676626"/>
                    <a:gd name="connsiteY13" fmla="*/ 1374857 h 1479360"/>
                    <a:gd name="connsiteX14" fmla="*/ 522514 w 676626"/>
                    <a:gd name="connsiteY14" fmla="*/ 1157143 h 1479360"/>
                    <a:gd name="connsiteX15" fmla="*/ 513805 w 676626"/>
                    <a:gd name="connsiteY15" fmla="*/ 991680 h 1479360"/>
                    <a:gd name="connsiteX16" fmla="*/ 496388 w 676626"/>
                    <a:gd name="connsiteY16" fmla="*/ 878469 h 1479360"/>
                    <a:gd name="connsiteX17" fmla="*/ 487680 w 676626"/>
                    <a:gd name="connsiteY17" fmla="*/ 782675 h 1479360"/>
                    <a:gd name="connsiteX18" fmla="*/ 461554 w 676626"/>
                    <a:gd name="connsiteY18" fmla="*/ 695589 h 1479360"/>
                    <a:gd name="connsiteX19" fmla="*/ 435428 w 676626"/>
                    <a:gd name="connsiteY19" fmla="*/ 564960 h 1479360"/>
                    <a:gd name="connsiteX20" fmla="*/ 444137 w 676626"/>
                    <a:gd name="connsiteY20" fmla="*/ 408206 h 1479360"/>
                    <a:gd name="connsiteX21" fmla="*/ 478971 w 676626"/>
                    <a:gd name="connsiteY21" fmla="*/ 338537 h 1479360"/>
                    <a:gd name="connsiteX22" fmla="*/ 505097 w 676626"/>
                    <a:gd name="connsiteY22" fmla="*/ 277577 h 1479360"/>
                    <a:gd name="connsiteX23" fmla="*/ 522514 w 676626"/>
                    <a:gd name="connsiteY23" fmla="*/ 251452 h 1479360"/>
                    <a:gd name="connsiteX24" fmla="*/ 531223 w 676626"/>
                    <a:gd name="connsiteY24" fmla="*/ 225326 h 1479360"/>
                    <a:gd name="connsiteX25" fmla="*/ 557348 w 676626"/>
                    <a:gd name="connsiteY25" fmla="*/ 199200 h 1479360"/>
                    <a:gd name="connsiteX26" fmla="*/ 574765 w 676626"/>
                    <a:gd name="connsiteY26" fmla="*/ 164366 h 1479360"/>
                    <a:gd name="connsiteX27" fmla="*/ 609600 w 676626"/>
                    <a:gd name="connsiteY27" fmla="*/ 112115 h 1479360"/>
                    <a:gd name="connsiteX28" fmla="*/ 627017 w 676626"/>
                    <a:gd name="connsiteY28" fmla="*/ 85989 h 1479360"/>
                    <a:gd name="connsiteX29" fmla="*/ 644434 w 676626"/>
                    <a:gd name="connsiteY29" fmla="*/ 33737 h 1479360"/>
                    <a:gd name="connsiteX30" fmla="*/ 653143 w 676626"/>
                    <a:gd name="connsiteY30" fmla="*/ 7612 h 1479360"/>
                    <a:gd name="connsiteX0" fmla="*/ 600755 w 645182"/>
                    <a:gd name="connsiteY0" fmla="*/ 1337 h 1565954"/>
                    <a:gd name="connsiteX1" fmla="*/ 307045 w 645182"/>
                    <a:gd name="connsiteY1" fmla="*/ 206261 h 1565954"/>
                    <a:gd name="connsiteX2" fmla="*/ 52251 w 645182"/>
                    <a:gd name="connsiteY2" fmla="*/ 1191486 h 1565954"/>
                    <a:gd name="connsiteX3" fmla="*/ 43543 w 645182"/>
                    <a:gd name="connsiteY3" fmla="*/ 1226320 h 1565954"/>
                    <a:gd name="connsiteX4" fmla="*/ 34834 w 645182"/>
                    <a:gd name="connsiteY4" fmla="*/ 1269863 h 1565954"/>
                    <a:gd name="connsiteX5" fmla="*/ 26125 w 645182"/>
                    <a:gd name="connsiteY5" fmla="*/ 1339531 h 1565954"/>
                    <a:gd name="connsiteX6" fmla="*/ 8708 w 645182"/>
                    <a:gd name="connsiteY6" fmla="*/ 1391783 h 1565954"/>
                    <a:gd name="connsiteX7" fmla="*/ 0 w 645182"/>
                    <a:gd name="connsiteY7" fmla="*/ 1461451 h 1565954"/>
                    <a:gd name="connsiteX8" fmla="*/ 182880 w 645182"/>
                    <a:gd name="connsiteY8" fmla="*/ 1548537 h 1565954"/>
                    <a:gd name="connsiteX9" fmla="*/ 278674 w 645182"/>
                    <a:gd name="connsiteY9" fmla="*/ 1565954 h 1565954"/>
                    <a:gd name="connsiteX10" fmla="*/ 452845 w 645182"/>
                    <a:gd name="connsiteY10" fmla="*/ 1557246 h 1565954"/>
                    <a:gd name="connsiteX11" fmla="*/ 496388 w 645182"/>
                    <a:gd name="connsiteY11" fmla="*/ 1513703 h 1565954"/>
                    <a:gd name="connsiteX12" fmla="*/ 522514 w 645182"/>
                    <a:gd name="connsiteY12" fmla="*/ 1487577 h 1565954"/>
                    <a:gd name="connsiteX13" fmla="*/ 539931 w 645182"/>
                    <a:gd name="connsiteY13" fmla="*/ 1461451 h 1565954"/>
                    <a:gd name="connsiteX14" fmla="*/ 522514 w 645182"/>
                    <a:gd name="connsiteY14" fmla="*/ 1243737 h 1565954"/>
                    <a:gd name="connsiteX15" fmla="*/ 513805 w 645182"/>
                    <a:gd name="connsiteY15" fmla="*/ 1078274 h 1565954"/>
                    <a:gd name="connsiteX16" fmla="*/ 496388 w 645182"/>
                    <a:gd name="connsiteY16" fmla="*/ 965063 h 1565954"/>
                    <a:gd name="connsiteX17" fmla="*/ 487680 w 645182"/>
                    <a:gd name="connsiteY17" fmla="*/ 869269 h 1565954"/>
                    <a:gd name="connsiteX18" fmla="*/ 461554 w 645182"/>
                    <a:gd name="connsiteY18" fmla="*/ 782183 h 1565954"/>
                    <a:gd name="connsiteX19" fmla="*/ 435428 w 645182"/>
                    <a:gd name="connsiteY19" fmla="*/ 651554 h 1565954"/>
                    <a:gd name="connsiteX20" fmla="*/ 444137 w 645182"/>
                    <a:gd name="connsiteY20" fmla="*/ 494800 h 1565954"/>
                    <a:gd name="connsiteX21" fmla="*/ 478971 w 645182"/>
                    <a:gd name="connsiteY21" fmla="*/ 425131 h 1565954"/>
                    <a:gd name="connsiteX22" fmla="*/ 505097 w 645182"/>
                    <a:gd name="connsiteY22" fmla="*/ 364171 h 1565954"/>
                    <a:gd name="connsiteX23" fmla="*/ 522514 w 645182"/>
                    <a:gd name="connsiteY23" fmla="*/ 338046 h 1565954"/>
                    <a:gd name="connsiteX24" fmla="*/ 531223 w 645182"/>
                    <a:gd name="connsiteY24" fmla="*/ 311920 h 1565954"/>
                    <a:gd name="connsiteX25" fmla="*/ 557348 w 645182"/>
                    <a:gd name="connsiteY25" fmla="*/ 285794 h 1565954"/>
                    <a:gd name="connsiteX26" fmla="*/ 574765 w 645182"/>
                    <a:gd name="connsiteY26" fmla="*/ 250960 h 1565954"/>
                    <a:gd name="connsiteX27" fmla="*/ 609600 w 645182"/>
                    <a:gd name="connsiteY27" fmla="*/ 198709 h 1565954"/>
                    <a:gd name="connsiteX28" fmla="*/ 627017 w 645182"/>
                    <a:gd name="connsiteY28" fmla="*/ 172583 h 1565954"/>
                    <a:gd name="connsiteX29" fmla="*/ 644434 w 645182"/>
                    <a:gd name="connsiteY29" fmla="*/ 120331 h 1565954"/>
                    <a:gd name="connsiteX30" fmla="*/ 600755 w 645182"/>
                    <a:gd name="connsiteY30" fmla="*/ 1337 h 1565954"/>
                    <a:gd name="connsiteX0" fmla="*/ 600755 w 645182"/>
                    <a:gd name="connsiteY0" fmla="*/ 1337 h 1565954"/>
                    <a:gd name="connsiteX1" fmla="*/ 307045 w 645182"/>
                    <a:gd name="connsiteY1" fmla="*/ 206261 h 1565954"/>
                    <a:gd name="connsiteX2" fmla="*/ 52251 w 645182"/>
                    <a:gd name="connsiteY2" fmla="*/ 1191486 h 1565954"/>
                    <a:gd name="connsiteX3" fmla="*/ 43543 w 645182"/>
                    <a:gd name="connsiteY3" fmla="*/ 1226320 h 1565954"/>
                    <a:gd name="connsiteX4" fmla="*/ 34834 w 645182"/>
                    <a:gd name="connsiteY4" fmla="*/ 1269863 h 1565954"/>
                    <a:gd name="connsiteX5" fmla="*/ 26125 w 645182"/>
                    <a:gd name="connsiteY5" fmla="*/ 1339531 h 1565954"/>
                    <a:gd name="connsiteX6" fmla="*/ 8708 w 645182"/>
                    <a:gd name="connsiteY6" fmla="*/ 1391783 h 1565954"/>
                    <a:gd name="connsiteX7" fmla="*/ 0 w 645182"/>
                    <a:gd name="connsiteY7" fmla="*/ 1461451 h 1565954"/>
                    <a:gd name="connsiteX8" fmla="*/ 182880 w 645182"/>
                    <a:gd name="connsiteY8" fmla="*/ 1548537 h 1565954"/>
                    <a:gd name="connsiteX9" fmla="*/ 278674 w 645182"/>
                    <a:gd name="connsiteY9" fmla="*/ 1565954 h 1565954"/>
                    <a:gd name="connsiteX10" fmla="*/ 452845 w 645182"/>
                    <a:gd name="connsiteY10" fmla="*/ 1557246 h 1565954"/>
                    <a:gd name="connsiteX11" fmla="*/ 496388 w 645182"/>
                    <a:gd name="connsiteY11" fmla="*/ 1513703 h 1565954"/>
                    <a:gd name="connsiteX12" fmla="*/ 522514 w 645182"/>
                    <a:gd name="connsiteY12" fmla="*/ 1487577 h 1565954"/>
                    <a:gd name="connsiteX13" fmla="*/ 539931 w 645182"/>
                    <a:gd name="connsiteY13" fmla="*/ 1461451 h 1565954"/>
                    <a:gd name="connsiteX14" fmla="*/ 522514 w 645182"/>
                    <a:gd name="connsiteY14" fmla="*/ 1243737 h 1565954"/>
                    <a:gd name="connsiteX15" fmla="*/ 513805 w 645182"/>
                    <a:gd name="connsiteY15" fmla="*/ 1078274 h 1565954"/>
                    <a:gd name="connsiteX16" fmla="*/ 496388 w 645182"/>
                    <a:gd name="connsiteY16" fmla="*/ 965063 h 1565954"/>
                    <a:gd name="connsiteX17" fmla="*/ 487680 w 645182"/>
                    <a:gd name="connsiteY17" fmla="*/ 869269 h 1565954"/>
                    <a:gd name="connsiteX18" fmla="*/ 461554 w 645182"/>
                    <a:gd name="connsiteY18" fmla="*/ 782183 h 1565954"/>
                    <a:gd name="connsiteX19" fmla="*/ 435428 w 645182"/>
                    <a:gd name="connsiteY19" fmla="*/ 651554 h 1565954"/>
                    <a:gd name="connsiteX20" fmla="*/ 444137 w 645182"/>
                    <a:gd name="connsiteY20" fmla="*/ 494800 h 1565954"/>
                    <a:gd name="connsiteX21" fmla="*/ 478971 w 645182"/>
                    <a:gd name="connsiteY21" fmla="*/ 425131 h 1565954"/>
                    <a:gd name="connsiteX22" fmla="*/ 505097 w 645182"/>
                    <a:gd name="connsiteY22" fmla="*/ 364171 h 1565954"/>
                    <a:gd name="connsiteX23" fmla="*/ 522514 w 645182"/>
                    <a:gd name="connsiteY23" fmla="*/ 338046 h 1565954"/>
                    <a:gd name="connsiteX24" fmla="*/ 531223 w 645182"/>
                    <a:gd name="connsiteY24" fmla="*/ 311920 h 1565954"/>
                    <a:gd name="connsiteX25" fmla="*/ 557348 w 645182"/>
                    <a:gd name="connsiteY25" fmla="*/ 285794 h 1565954"/>
                    <a:gd name="connsiteX26" fmla="*/ 574765 w 645182"/>
                    <a:gd name="connsiteY26" fmla="*/ 250960 h 1565954"/>
                    <a:gd name="connsiteX27" fmla="*/ 609600 w 645182"/>
                    <a:gd name="connsiteY27" fmla="*/ 198709 h 1565954"/>
                    <a:gd name="connsiteX28" fmla="*/ 627017 w 645182"/>
                    <a:gd name="connsiteY28" fmla="*/ 172583 h 1565954"/>
                    <a:gd name="connsiteX29" fmla="*/ 644434 w 645182"/>
                    <a:gd name="connsiteY29" fmla="*/ 120331 h 1565954"/>
                    <a:gd name="connsiteX30" fmla="*/ 600755 w 645182"/>
                    <a:gd name="connsiteY30" fmla="*/ 1337 h 1565954"/>
                    <a:gd name="connsiteX0" fmla="*/ 600755 w 645182"/>
                    <a:gd name="connsiteY0" fmla="*/ 781 h 1565398"/>
                    <a:gd name="connsiteX1" fmla="*/ 307045 w 645182"/>
                    <a:gd name="connsiteY1" fmla="*/ 205705 h 1565398"/>
                    <a:gd name="connsiteX2" fmla="*/ 52251 w 645182"/>
                    <a:gd name="connsiteY2" fmla="*/ 1190930 h 1565398"/>
                    <a:gd name="connsiteX3" fmla="*/ 43543 w 645182"/>
                    <a:gd name="connsiteY3" fmla="*/ 1225764 h 1565398"/>
                    <a:gd name="connsiteX4" fmla="*/ 34834 w 645182"/>
                    <a:gd name="connsiteY4" fmla="*/ 1269307 h 1565398"/>
                    <a:gd name="connsiteX5" fmla="*/ 26125 w 645182"/>
                    <a:gd name="connsiteY5" fmla="*/ 1338975 h 1565398"/>
                    <a:gd name="connsiteX6" fmla="*/ 8708 w 645182"/>
                    <a:gd name="connsiteY6" fmla="*/ 1391227 h 1565398"/>
                    <a:gd name="connsiteX7" fmla="*/ 0 w 645182"/>
                    <a:gd name="connsiteY7" fmla="*/ 1460895 h 1565398"/>
                    <a:gd name="connsiteX8" fmla="*/ 182880 w 645182"/>
                    <a:gd name="connsiteY8" fmla="*/ 1547981 h 1565398"/>
                    <a:gd name="connsiteX9" fmla="*/ 278674 w 645182"/>
                    <a:gd name="connsiteY9" fmla="*/ 1565398 h 1565398"/>
                    <a:gd name="connsiteX10" fmla="*/ 452845 w 645182"/>
                    <a:gd name="connsiteY10" fmla="*/ 1556690 h 1565398"/>
                    <a:gd name="connsiteX11" fmla="*/ 496388 w 645182"/>
                    <a:gd name="connsiteY11" fmla="*/ 1513147 h 1565398"/>
                    <a:gd name="connsiteX12" fmla="*/ 522514 w 645182"/>
                    <a:gd name="connsiteY12" fmla="*/ 1487021 h 1565398"/>
                    <a:gd name="connsiteX13" fmla="*/ 539931 w 645182"/>
                    <a:gd name="connsiteY13" fmla="*/ 1460895 h 1565398"/>
                    <a:gd name="connsiteX14" fmla="*/ 522514 w 645182"/>
                    <a:gd name="connsiteY14" fmla="*/ 1243181 h 1565398"/>
                    <a:gd name="connsiteX15" fmla="*/ 513805 w 645182"/>
                    <a:gd name="connsiteY15" fmla="*/ 1077718 h 1565398"/>
                    <a:gd name="connsiteX16" fmla="*/ 496388 w 645182"/>
                    <a:gd name="connsiteY16" fmla="*/ 964507 h 1565398"/>
                    <a:gd name="connsiteX17" fmla="*/ 487680 w 645182"/>
                    <a:gd name="connsiteY17" fmla="*/ 868713 h 1565398"/>
                    <a:gd name="connsiteX18" fmla="*/ 461554 w 645182"/>
                    <a:gd name="connsiteY18" fmla="*/ 781627 h 1565398"/>
                    <a:gd name="connsiteX19" fmla="*/ 435428 w 645182"/>
                    <a:gd name="connsiteY19" fmla="*/ 650998 h 1565398"/>
                    <a:gd name="connsiteX20" fmla="*/ 444137 w 645182"/>
                    <a:gd name="connsiteY20" fmla="*/ 494244 h 1565398"/>
                    <a:gd name="connsiteX21" fmla="*/ 478971 w 645182"/>
                    <a:gd name="connsiteY21" fmla="*/ 424575 h 1565398"/>
                    <a:gd name="connsiteX22" fmla="*/ 505097 w 645182"/>
                    <a:gd name="connsiteY22" fmla="*/ 363615 h 1565398"/>
                    <a:gd name="connsiteX23" fmla="*/ 522514 w 645182"/>
                    <a:gd name="connsiteY23" fmla="*/ 337490 h 1565398"/>
                    <a:gd name="connsiteX24" fmla="*/ 531223 w 645182"/>
                    <a:gd name="connsiteY24" fmla="*/ 311364 h 1565398"/>
                    <a:gd name="connsiteX25" fmla="*/ 557348 w 645182"/>
                    <a:gd name="connsiteY25" fmla="*/ 285238 h 1565398"/>
                    <a:gd name="connsiteX26" fmla="*/ 574765 w 645182"/>
                    <a:gd name="connsiteY26" fmla="*/ 250404 h 1565398"/>
                    <a:gd name="connsiteX27" fmla="*/ 609600 w 645182"/>
                    <a:gd name="connsiteY27" fmla="*/ 198153 h 1565398"/>
                    <a:gd name="connsiteX28" fmla="*/ 627017 w 645182"/>
                    <a:gd name="connsiteY28" fmla="*/ 172027 h 1565398"/>
                    <a:gd name="connsiteX29" fmla="*/ 644434 w 645182"/>
                    <a:gd name="connsiteY29" fmla="*/ 119775 h 1565398"/>
                    <a:gd name="connsiteX30" fmla="*/ 600755 w 645182"/>
                    <a:gd name="connsiteY30" fmla="*/ 781 h 1565398"/>
                    <a:gd name="connsiteX0" fmla="*/ 600755 w 645182"/>
                    <a:gd name="connsiteY0" fmla="*/ 5656 h 1570273"/>
                    <a:gd name="connsiteX1" fmla="*/ 307045 w 645182"/>
                    <a:gd name="connsiteY1" fmla="*/ 210580 h 1570273"/>
                    <a:gd name="connsiteX2" fmla="*/ 52251 w 645182"/>
                    <a:gd name="connsiteY2" fmla="*/ 1195805 h 1570273"/>
                    <a:gd name="connsiteX3" fmla="*/ 43543 w 645182"/>
                    <a:gd name="connsiteY3" fmla="*/ 1230639 h 1570273"/>
                    <a:gd name="connsiteX4" fmla="*/ 34834 w 645182"/>
                    <a:gd name="connsiteY4" fmla="*/ 1274182 h 1570273"/>
                    <a:gd name="connsiteX5" fmla="*/ 26125 w 645182"/>
                    <a:gd name="connsiteY5" fmla="*/ 1343850 h 1570273"/>
                    <a:gd name="connsiteX6" fmla="*/ 8708 w 645182"/>
                    <a:gd name="connsiteY6" fmla="*/ 1396102 h 1570273"/>
                    <a:gd name="connsiteX7" fmla="*/ 0 w 645182"/>
                    <a:gd name="connsiteY7" fmla="*/ 1465770 h 1570273"/>
                    <a:gd name="connsiteX8" fmla="*/ 182880 w 645182"/>
                    <a:gd name="connsiteY8" fmla="*/ 1552856 h 1570273"/>
                    <a:gd name="connsiteX9" fmla="*/ 278674 w 645182"/>
                    <a:gd name="connsiteY9" fmla="*/ 1570273 h 1570273"/>
                    <a:gd name="connsiteX10" fmla="*/ 452845 w 645182"/>
                    <a:gd name="connsiteY10" fmla="*/ 1561565 h 1570273"/>
                    <a:gd name="connsiteX11" fmla="*/ 496388 w 645182"/>
                    <a:gd name="connsiteY11" fmla="*/ 1518022 h 1570273"/>
                    <a:gd name="connsiteX12" fmla="*/ 522514 w 645182"/>
                    <a:gd name="connsiteY12" fmla="*/ 1491896 h 1570273"/>
                    <a:gd name="connsiteX13" fmla="*/ 539931 w 645182"/>
                    <a:gd name="connsiteY13" fmla="*/ 1465770 h 1570273"/>
                    <a:gd name="connsiteX14" fmla="*/ 522514 w 645182"/>
                    <a:gd name="connsiteY14" fmla="*/ 1248056 h 1570273"/>
                    <a:gd name="connsiteX15" fmla="*/ 513805 w 645182"/>
                    <a:gd name="connsiteY15" fmla="*/ 1082593 h 1570273"/>
                    <a:gd name="connsiteX16" fmla="*/ 496388 w 645182"/>
                    <a:gd name="connsiteY16" fmla="*/ 969382 h 1570273"/>
                    <a:gd name="connsiteX17" fmla="*/ 487680 w 645182"/>
                    <a:gd name="connsiteY17" fmla="*/ 873588 h 1570273"/>
                    <a:gd name="connsiteX18" fmla="*/ 461554 w 645182"/>
                    <a:gd name="connsiteY18" fmla="*/ 786502 h 1570273"/>
                    <a:gd name="connsiteX19" fmla="*/ 435428 w 645182"/>
                    <a:gd name="connsiteY19" fmla="*/ 655873 h 1570273"/>
                    <a:gd name="connsiteX20" fmla="*/ 444137 w 645182"/>
                    <a:gd name="connsiteY20" fmla="*/ 499119 h 1570273"/>
                    <a:gd name="connsiteX21" fmla="*/ 478971 w 645182"/>
                    <a:gd name="connsiteY21" fmla="*/ 429450 h 1570273"/>
                    <a:gd name="connsiteX22" fmla="*/ 505097 w 645182"/>
                    <a:gd name="connsiteY22" fmla="*/ 368490 h 1570273"/>
                    <a:gd name="connsiteX23" fmla="*/ 522514 w 645182"/>
                    <a:gd name="connsiteY23" fmla="*/ 342365 h 1570273"/>
                    <a:gd name="connsiteX24" fmla="*/ 531223 w 645182"/>
                    <a:gd name="connsiteY24" fmla="*/ 316239 h 1570273"/>
                    <a:gd name="connsiteX25" fmla="*/ 557348 w 645182"/>
                    <a:gd name="connsiteY25" fmla="*/ 290113 h 1570273"/>
                    <a:gd name="connsiteX26" fmla="*/ 574765 w 645182"/>
                    <a:gd name="connsiteY26" fmla="*/ 255279 h 1570273"/>
                    <a:gd name="connsiteX27" fmla="*/ 609600 w 645182"/>
                    <a:gd name="connsiteY27" fmla="*/ 203028 h 1570273"/>
                    <a:gd name="connsiteX28" fmla="*/ 627017 w 645182"/>
                    <a:gd name="connsiteY28" fmla="*/ 176902 h 1570273"/>
                    <a:gd name="connsiteX29" fmla="*/ 644434 w 645182"/>
                    <a:gd name="connsiteY29" fmla="*/ 124650 h 1570273"/>
                    <a:gd name="connsiteX30" fmla="*/ 600755 w 645182"/>
                    <a:gd name="connsiteY30" fmla="*/ 5656 h 1570273"/>
                    <a:gd name="connsiteX0" fmla="*/ 600755 w 645182"/>
                    <a:gd name="connsiteY0" fmla="*/ 8110 h 1572727"/>
                    <a:gd name="connsiteX1" fmla="*/ 347526 w 645182"/>
                    <a:gd name="connsiteY1" fmla="*/ 143978 h 1572727"/>
                    <a:gd name="connsiteX2" fmla="*/ 52251 w 645182"/>
                    <a:gd name="connsiteY2" fmla="*/ 1198259 h 1572727"/>
                    <a:gd name="connsiteX3" fmla="*/ 43543 w 645182"/>
                    <a:gd name="connsiteY3" fmla="*/ 1233093 h 1572727"/>
                    <a:gd name="connsiteX4" fmla="*/ 34834 w 645182"/>
                    <a:gd name="connsiteY4" fmla="*/ 1276636 h 1572727"/>
                    <a:gd name="connsiteX5" fmla="*/ 26125 w 645182"/>
                    <a:gd name="connsiteY5" fmla="*/ 1346304 h 1572727"/>
                    <a:gd name="connsiteX6" fmla="*/ 8708 w 645182"/>
                    <a:gd name="connsiteY6" fmla="*/ 1398556 h 1572727"/>
                    <a:gd name="connsiteX7" fmla="*/ 0 w 645182"/>
                    <a:gd name="connsiteY7" fmla="*/ 1468224 h 1572727"/>
                    <a:gd name="connsiteX8" fmla="*/ 182880 w 645182"/>
                    <a:gd name="connsiteY8" fmla="*/ 1555310 h 1572727"/>
                    <a:gd name="connsiteX9" fmla="*/ 278674 w 645182"/>
                    <a:gd name="connsiteY9" fmla="*/ 1572727 h 1572727"/>
                    <a:gd name="connsiteX10" fmla="*/ 452845 w 645182"/>
                    <a:gd name="connsiteY10" fmla="*/ 1564019 h 1572727"/>
                    <a:gd name="connsiteX11" fmla="*/ 496388 w 645182"/>
                    <a:gd name="connsiteY11" fmla="*/ 1520476 h 1572727"/>
                    <a:gd name="connsiteX12" fmla="*/ 522514 w 645182"/>
                    <a:gd name="connsiteY12" fmla="*/ 1494350 h 1572727"/>
                    <a:gd name="connsiteX13" fmla="*/ 539931 w 645182"/>
                    <a:gd name="connsiteY13" fmla="*/ 1468224 h 1572727"/>
                    <a:gd name="connsiteX14" fmla="*/ 522514 w 645182"/>
                    <a:gd name="connsiteY14" fmla="*/ 1250510 h 1572727"/>
                    <a:gd name="connsiteX15" fmla="*/ 513805 w 645182"/>
                    <a:gd name="connsiteY15" fmla="*/ 1085047 h 1572727"/>
                    <a:gd name="connsiteX16" fmla="*/ 496388 w 645182"/>
                    <a:gd name="connsiteY16" fmla="*/ 971836 h 1572727"/>
                    <a:gd name="connsiteX17" fmla="*/ 487680 w 645182"/>
                    <a:gd name="connsiteY17" fmla="*/ 876042 h 1572727"/>
                    <a:gd name="connsiteX18" fmla="*/ 461554 w 645182"/>
                    <a:gd name="connsiteY18" fmla="*/ 788956 h 1572727"/>
                    <a:gd name="connsiteX19" fmla="*/ 435428 w 645182"/>
                    <a:gd name="connsiteY19" fmla="*/ 658327 h 1572727"/>
                    <a:gd name="connsiteX20" fmla="*/ 444137 w 645182"/>
                    <a:gd name="connsiteY20" fmla="*/ 501573 h 1572727"/>
                    <a:gd name="connsiteX21" fmla="*/ 478971 w 645182"/>
                    <a:gd name="connsiteY21" fmla="*/ 431904 h 1572727"/>
                    <a:gd name="connsiteX22" fmla="*/ 505097 w 645182"/>
                    <a:gd name="connsiteY22" fmla="*/ 370944 h 1572727"/>
                    <a:gd name="connsiteX23" fmla="*/ 522514 w 645182"/>
                    <a:gd name="connsiteY23" fmla="*/ 344819 h 1572727"/>
                    <a:gd name="connsiteX24" fmla="*/ 531223 w 645182"/>
                    <a:gd name="connsiteY24" fmla="*/ 318693 h 1572727"/>
                    <a:gd name="connsiteX25" fmla="*/ 557348 w 645182"/>
                    <a:gd name="connsiteY25" fmla="*/ 292567 h 1572727"/>
                    <a:gd name="connsiteX26" fmla="*/ 574765 w 645182"/>
                    <a:gd name="connsiteY26" fmla="*/ 257733 h 1572727"/>
                    <a:gd name="connsiteX27" fmla="*/ 609600 w 645182"/>
                    <a:gd name="connsiteY27" fmla="*/ 205482 h 1572727"/>
                    <a:gd name="connsiteX28" fmla="*/ 627017 w 645182"/>
                    <a:gd name="connsiteY28" fmla="*/ 179356 h 1572727"/>
                    <a:gd name="connsiteX29" fmla="*/ 644434 w 645182"/>
                    <a:gd name="connsiteY29" fmla="*/ 127104 h 1572727"/>
                    <a:gd name="connsiteX30" fmla="*/ 600755 w 645182"/>
                    <a:gd name="connsiteY30" fmla="*/ 8110 h 1572727"/>
                    <a:gd name="connsiteX0" fmla="*/ 600755 w 645182"/>
                    <a:gd name="connsiteY0" fmla="*/ 63 h 1564680"/>
                    <a:gd name="connsiteX1" fmla="*/ 347526 w 645182"/>
                    <a:gd name="connsiteY1" fmla="*/ 135931 h 1564680"/>
                    <a:gd name="connsiteX2" fmla="*/ 123689 w 645182"/>
                    <a:gd name="connsiteY2" fmla="*/ 366300 h 1564680"/>
                    <a:gd name="connsiteX3" fmla="*/ 43543 w 645182"/>
                    <a:gd name="connsiteY3" fmla="*/ 1225046 h 1564680"/>
                    <a:gd name="connsiteX4" fmla="*/ 34834 w 645182"/>
                    <a:gd name="connsiteY4" fmla="*/ 1268589 h 1564680"/>
                    <a:gd name="connsiteX5" fmla="*/ 26125 w 645182"/>
                    <a:gd name="connsiteY5" fmla="*/ 1338257 h 1564680"/>
                    <a:gd name="connsiteX6" fmla="*/ 8708 w 645182"/>
                    <a:gd name="connsiteY6" fmla="*/ 1390509 h 1564680"/>
                    <a:gd name="connsiteX7" fmla="*/ 0 w 645182"/>
                    <a:gd name="connsiteY7" fmla="*/ 1460177 h 1564680"/>
                    <a:gd name="connsiteX8" fmla="*/ 182880 w 645182"/>
                    <a:gd name="connsiteY8" fmla="*/ 1547263 h 1564680"/>
                    <a:gd name="connsiteX9" fmla="*/ 278674 w 645182"/>
                    <a:gd name="connsiteY9" fmla="*/ 1564680 h 1564680"/>
                    <a:gd name="connsiteX10" fmla="*/ 452845 w 645182"/>
                    <a:gd name="connsiteY10" fmla="*/ 1555972 h 1564680"/>
                    <a:gd name="connsiteX11" fmla="*/ 496388 w 645182"/>
                    <a:gd name="connsiteY11" fmla="*/ 1512429 h 1564680"/>
                    <a:gd name="connsiteX12" fmla="*/ 522514 w 645182"/>
                    <a:gd name="connsiteY12" fmla="*/ 1486303 h 1564680"/>
                    <a:gd name="connsiteX13" fmla="*/ 539931 w 645182"/>
                    <a:gd name="connsiteY13" fmla="*/ 1460177 h 1564680"/>
                    <a:gd name="connsiteX14" fmla="*/ 522514 w 645182"/>
                    <a:gd name="connsiteY14" fmla="*/ 1242463 h 1564680"/>
                    <a:gd name="connsiteX15" fmla="*/ 513805 w 645182"/>
                    <a:gd name="connsiteY15" fmla="*/ 1077000 h 1564680"/>
                    <a:gd name="connsiteX16" fmla="*/ 496388 w 645182"/>
                    <a:gd name="connsiteY16" fmla="*/ 963789 h 1564680"/>
                    <a:gd name="connsiteX17" fmla="*/ 487680 w 645182"/>
                    <a:gd name="connsiteY17" fmla="*/ 867995 h 1564680"/>
                    <a:gd name="connsiteX18" fmla="*/ 461554 w 645182"/>
                    <a:gd name="connsiteY18" fmla="*/ 780909 h 1564680"/>
                    <a:gd name="connsiteX19" fmla="*/ 435428 w 645182"/>
                    <a:gd name="connsiteY19" fmla="*/ 650280 h 1564680"/>
                    <a:gd name="connsiteX20" fmla="*/ 444137 w 645182"/>
                    <a:gd name="connsiteY20" fmla="*/ 493526 h 1564680"/>
                    <a:gd name="connsiteX21" fmla="*/ 478971 w 645182"/>
                    <a:gd name="connsiteY21" fmla="*/ 423857 h 1564680"/>
                    <a:gd name="connsiteX22" fmla="*/ 505097 w 645182"/>
                    <a:gd name="connsiteY22" fmla="*/ 362897 h 1564680"/>
                    <a:gd name="connsiteX23" fmla="*/ 522514 w 645182"/>
                    <a:gd name="connsiteY23" fmla="*/ 336772 h 1564680"/>
                    <a:gd name="connsiteX24" fmla="*/ 531223 w 645182"/>
                    <a:gd name="connsiteY24" fmla="*/ 310646 h 1564680"/>
                    <a:gd name="connsiteX25" fmla="*/ 557348 w 645182"/>
                    <a:gd name="connsiteY25" fmla="*/ 284520 h 1564680"/>
                    <a:gd name="connsiteX26" fmla="*/ 574765 w 645182"/>
                    <a:gd name="connsiteY26" fmla="*/ 249686 h 1564680"/>
                    <a:gd name="connsiteX27" fmla="*/ 609600 w 645182"/>
                    <a:gd name="connsiteY27" fmla="*/ 197435 h 1564680"/>
                    <a:gd name="connsiteX28" fmla="*/ 627017 w 645182"/>
                    <a:gd name="connsiteY28" fmla="*/ 171309 h 1564680"/>
                    <a:gd name="connsiteX29" fmla="*/ 644434 w 645182"/>
                    <a:gd name="connsiteY29" fmla="*/ 119057 h 1564680"/>
                    <a:gd name="connsiteX30" fmla="*/ 600755 w 645182"/>
                    <a:gd name="connsiteY30" fmla="*/ 63 h 1564680"/>
                    <a:gd name="connsiteX0" fmla="*/ 600755 w 645182"/>
                    <a:gd name="connsiteY0" fmla="*/ 63 h 1564680"/>
                    <a:gd name="connsiteX1" fmla="*/ 347526 w 645182"/>
                    <a:gd name="connsiteY1" fmla="*/ 135931 h 1564680"/>
                    <a:gd name="connsiteX2" fmla="*/ 123689 w 645182"/>
                    <a:gd name="connsiteY2" fmla="*/ 366300 h 1564680"/>
                    <a:gd name="connsiteX3" fmla="*/ 43543 w 645182"/>
                    <a:gd name="connsiteY3" fmla="*/ 1225046 h 1564680"/>
                    <a:gd name="connsiteX4" fmla="*/ 34834 w 645182"/>
                    <a:gd name="connsiteY4" fmla="*/ 1268589 h 1564680"/>
                    <a:gd name="connsiteX5" fmla="*/ 26125 w 645182"/>
                    <a:gd name="connsiteY5" fmla="*/ 1338257 h 1564680"/>
                    <a:gd name="connsiteX6" fmla="*/ 8708 w 645182"/>
                    <a:gd name="connsiteY6" fmla="*/ 1390509 h 1564680"/>
                    <a:gd name="connsiteX7" fmla="*/ 0 w 645182"/>
                    <a:gd name="connsiteY7" fmla="*/ 1460177 h 1564680"/>
                    <a:gd name="connsiteX8" fmla="*/ 182880 w 645182"/>
                    <a:gd name="connsiteY8" fmla="*/ 1547263 h 1564680"/>
                    <a:gd name="connsiteX9" fmla="*/ 278674 w 645182"/>
                    <a:gd name="connsiteY9" fmla="*/ 1564680 h 1564680"/>
                    <a:gd name="connsiteX10" fmla="*/ 452845 w 645182"/>
                    <a:gd name="connsiteY10" fmla="*/ 1555972 h 1564680"/>
                    <a:gd name="connsiteX11" fmla="*/ 496388 w 645182"/>
                    <a:gd name="connsiteY11" fmla="*/ 1512429 h 1564680"/>
                    <a:gd name="connsiteX12" fmla="*/ 522514 w 645182"/>
                    <a:gd name="connsiteY12" fmla="*/ 1486303 h 1564680"/>
                    <a:gd name="connsiteX13" fmla="*/ 539931 w 645182"/>
                    <a:gd name="connsiteY13" fmla="*/ 1460177 h 1564680"/>
                    <a:gd name="connsiteX14" fmla="*/ 522514 w 645182"/>
                    <a:gd name="connsiteY14" fmla="*/ 1242463 h 1564680"/>
                    <a:gd name="connsiteX15" fmla="*/ 513805 w 645182"/>
                    <a:gd name="connsiteY15" fmla="*/ 1077000 h 1564680"/>
                    <a:gd name="connsiteX16" fmla="*/ 496388 w 645182"/>
                    <a:gd name="connsiteY16" fmla="*/ 963789 h 1564680"/>
                    <a:gd name="connsiteX17" fmla="*/ 487680 w 645182"/>
                    <a:gd name="connsiteY17" fmla="*/ 867995 h 1564680"/>
                    <a:gd name="connsiteX18" fmla="*/ 461554 w 645182"/>
                    <a:gd name="connsiteY18" fmla="*/ 780909 h 1564680"/>
                    <a:gd name="connsiteX19" fmla="*/ 435428 w 645182"/>
                    <a:gd name="connsiteY19" fmla="*/ 650280 h 1564680"/>
                    <a:gd name="connsiteX20" fmla="*/ 444137 w 645182"/>
                    <a:gd name="connsiteY20" fmla="*/ 493526 h 1564680"/>
                    <a:gd name="connsiteX21" fmla="*/ 478971 w 645182"/>
                    <a:gd name="connsiteY21" fmla="*/ 423857 h 1564680"/>
                    <a:gd name="connsiteX22" fmla="*/ 505097 w 645182"/>
                    <a:gd name="connsiteY22" fmla="*/ 362897 h 1564680"/>
                    <a:gd name="connsiteX23" fmla="*/ 522514 w 645182"/>
                    <a:gd name="connsiteY23" fmla="*/ 336772 h 1564680"/>
                    <a:gd name="connsiteX24" fmla="*/ 531223 w 645182"/>
                    <a:gd name="connsiteY24" fmla="*/ 310646 h 1564680"/>
                    <a:gd name="connsiteX25" fmla="*/ 557348 w 645182"/>
                    <a:gd name="connsiteY25" fmla="*/ 284520 h 1564680"/>
                    <a:gd name="connsiteX26" fmla="*/ 574765 w 645182"/>
                    <a:gd name="connsiteY26" fmla="*/ 249686 h 1564680"/>
                    <a:gd name="connsiteX27" fmla="*/ 609600 w 645182"/>
                    <a:gd name="connsiteY27" fmla="*/ 197435 h 1564680"/>
                    <a:gd name="connsiteX28" fmla="*/ 627017 w 645182"/>
                    <a:gd name="connsiteY28" fmla="*/ 171309 h 1564680"/>
                    <a:gd name="connsiteX29" fmla="*/ 644434 w 645182"/>
                    <a:gd name="connsiteY29" fmla="*/ 119057 h 1564680"/>
                    <a:gd name="connsiteX30" fmla="*/ 600755 w 645182"/>
                    <a:gd name="connsiteY30" fmla="*/ 63 h 1564680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57 h 1565074"/>
                    <a:gd name="connsiteX1" fmla="*/ 352288 w 645182"/>
                    <a:gd name="connsiteY1" fmla="*/ 167283 h 1565074"/>
                    <a:gd name="connsiteX2" fmla="*/ 123689 w 645182"/>
                    <a:gd name="connsiteY2" fmla="*/ 366694 h 1565074"/>
                    <a:gd name="connsiteX3" fmla="*/ 43543 w 645182"/>
                    <a:gd name="connsiteY3" fmla="*/ 1225440 h 1565074"/>
                    <a:gd name="connsiteX4" fmla="*/ 34834 w 645182"/>
                    <a:gd name="connsiteY4" fmla="*/ 1268983 h 1565074"/>
                    <a:gd name="connsiteX5" fmla="*/ 26125 w 645182"/>
                    <a:gd name="connsiteY5" fmla="*/ 1338651 h 1565074"/>
                    <a:gd name="connsiteX6" fmla="*/ 8708 w 645182"/>
                    <a:gd name="connsiteY6" fmla="*/ 1390903 h 1565074"/>
                    <a:gd name="connsiteX7" fmla="*/ 0 w 645182"/>
                    <a:gd name="connsiteY7" fmla="*/ 1460571 h 1565074"/>
                    <a:gd name="connsiteX8" fmla="*/ 182880 w 645182"/>
                    <a:gd name="connsiteY8" fmla="*/ 1547657 h 1565074"/>
                    <a:gd name="connsiteX9" fmla="*/ 278674 w 645182"/>
                    <a:gd name="connsiteY9" fmla="*/ 1565074 h 1565074"/>
                    <a:gd name="connsiteX10" fmla="*/ 452845 w 645182"/>
                    <a:gd name="connsiteY10" fmla="*/ 1556366 h 1565074"/>
                    <a:gd name="connsiteX11" fmla="*/ 496388 w 645182"/>
                    <a:gd name="connsiteY11" fmla="*/ 1512823 h 1565074"/>
                    <a:gd name="connsiteX12" fmla="*/ 522514 w 645182"/>
                    <a:gd name="connsiteY12" fmla="*/ 1486697 h 1565074"/>
                    <a:gd name="connsiteX13" fmla="*/ 539931 w 645182"/>
                    <a:gd name="connsiteY13" fmla="*/ 1460571 h 1565074"/>
                    <a:gd name="connsiteX14" fmla="*/ 522514 w 645182"/>
                    <a:gd name="connsiteY14" fmla="*/ 1242857 h 1565074"/>
                    <a:gd name="connsiteX15" fmla="*/ 513805 w 645182"/>
                    <a:gd name="connsiteY15" fmla="*/ 1077394 h 1565074"/>
                    <a:gd name="connsiteX16" fmla="*/ 496388 w 645182"/>
                    <a:gd name="connsiteY16" fmla="*/ 964183 h 1565074"/>
                    <a:gd name="connsiteX17" fmla="*/ 487680 w 645182"/>
                    <a:gd name="connsiteY17" fmla="*/ 868389 h 1565074"/>
                    <a:gd name="connsiteX18" fmla="*/ 461554 w 645182"/>
                    <a:gd name="connsiteY18" fmla="*/ 781303 h 1565074"/>
                    <a:gd name="connsiteX19" fmla="*/ 435428 w 645182"/>
                    <a:gd name="connsiteY19" fmla="*/ 650674 h 1565074"/>
                    <a:gd name="connsiteX20" fmla="*/ 444137 w 645182"/>
                    <a:gd name="connsiteY20" fmla="*/ 493920 h 1565074"/>
                    <a:gd name="connsiteX21" fmla="*/ 478971 w 645182"/>
                    <a:gd name="connsiteY21" fmla="*/ 424251 h 1565074"/>
                    <a:gd name="connsiteX22" fmla="*/ 505097 w 645182"/>
                    <a:gd name="connsiteY22" fmla="*/ 363291 h 1565074"/>
                    <a:gd name="connsiteX23" fmla="*/ 522514 w 645182"/>
                    <a:gd name="connsiteY23" fmla="*/ 337166 h 1565074"/>
                    <a:gd name="connsiteX24" fmla="*/ 531223 w 645182"/>
                    <a:gd name="connsiteY24" fmla="*/ 311040 h 1565074"/>
                    <a:gd name="connsiteX25" fmla="*/ 557348 w 645182"/>
                    <a:gd name="connsiteY25" fmla="*/ 284914 h 1565074"/>
                    <a:gd name="connsiteX26" fmla="*/ 574765 w 645182"/>
                    <a:gd name="connsiteY26" fmla="*/ 250080 h 1565074"/>
                    <a:gd name="connsiteX27" fmla="*/ 609600 w 645182"/>
                    <a:gd name="connsiteY27" fmla="*/ 197829 h 1565074"/>
                    <a:gd name="connsiteX28" fmla="*/ 627017 w 645182"/>
                    <a:gd name="connsiteY28" fmla="*/ 171703 h 1565074"/>
                    <a:gd name="connsiteX29" fmla="*/ 644434 w 645182"/>
                    <a:gd name="connsiteY29" fmla="*/ 119451 h 1565074"/>
                    <a:gd name="connsiteX30" fmla="*/ 600755 w 645182"/>
                    <a:gd name="connsiteY30" fmla="*/ 457 h 1565074"/>
                    <a:gd name="connsiteX0" fmla="*/ 600755 w 645182"/>
                    <a:gd name="connsiteY0" fmla="*/ 457 h 1565074"/>
                    <a:gd name="connsiteX1" fmla="*/ 352288 w 645182"/>
                    <a:gd name="connsiteY1" fmla="*/ 167283 h 1565074"/>
                    <a:gd name="connsiteX2" fmla="*/ 123689 w 645182"/>
                    <a:gd name="connsiteY2" fmla="*/ 366694 h 1565074"/>
                    <a:gd name="connsiteX3" fmla="*/ 43543 w 645182"/>
                    <a:gd name="connsiteY3" fmla="*/ 1225440 h 1565074"/>
                    <a:gd name="connsiteX4" fmla="*/ 34834 w 645182"/>
                    <a:gd name="connsiteY4" fmla="*/ 1268983 h 1565074"/>
                    <a:gd name="connsiteX5" fmla="*/ 26125 w 645182"/>
                    <a:gd name="connsiteY5" fmla="*/ 1338651 h 1565074"/>
                    <a:gd name="connsiteX6" fmla="*/ 8708 w 645182"/>
                    <a:gd name="connsiteY6" fmla="*/ 1390903 h 1565074"/>
                    <a:gd name="connsiteX7" fmla="*/ 0 w 645182"/>
                    <a:gd name="connsiteY7" fmla="*/ 1460571 h 1565074"/>
                    <a:gd name="connsiteX8" fmla="*/ 182880 w 645182"/>
                    <a:gd name="connsiteY8" fmla="*/ 1547657 h 1565074"/>
                    <a:gd name="connsiteX9" fmla="*/ 278674 w 645182"/>
                    <a:gd name="connsiteY9" fmla="*/ 1565074 h 1565074"/>
                    <a:gd name="connsiteX10" fmla="*/ 452845 w 645182"/>
                    <a:gd name="connsiteY10" fmla="*/ 1556366 h 1565074"/>
                    <a:gd name="connsiteX11" fmla="*/ 496388 w 645182"/>
                    <a:gd name="connsiteY11" fmla="*/ 1512823 h 1565074"/>
                    <a:gd name="connsiteX12" fmla="*/ 522514 w 645182"/>
                    <a:gd name="connsiteY12" fmla="*/ 1486697 h 1565074"/>
                    <a:gd name="connsiteX13" fmla="*/ 539931 w 645182"/>
                    <a:gd name="connsiteY13" fmla="*/ 1460571 h 1565074"/>
                    <a:gd name="connsiteX14" fmla="*/ 522514 w 645182"/>
                    <a:gd name="connsiteY14" fmla="*/ 1242857 h 1565074"/>
                    <a:gd name="connsiteX15" fmla="*/ 513805 w 645182"/>
                    <a:gd name="connsiteY15" fmla="*/ 1077394 h 1565074"/>
                    <a:gd name="connsiteX16" fmla="*/ 496388 w 645182"/>
                    <a:gd name="connsiteY16" fmla="*/ 964183 h 1565074"/>
                    <a:gd name="connsiteX17" fmla="*/ 487680 w 645182"/>
                    <a:gd name="connsiteY17" fmla="*/ 868389 h 1565074"/>
                    <a:gd name="connsiteX18" fmla="*/ 461554 w 645182"/>
                    <a:gd name="connsiteY18" fmla="*/ 781303 h 1565074"/>
                    <a:gd name="connsiteX19" fmla="*/ 435428 w 645182"/>
                    <a:gd name="connsiteY19" fmla="*/ 650674 h 1565074"/>
                    <a:gd name="connsiteX20" fmla="*/ 444137 w 645182"/>
                    <a:gd name="connsiteY20" fmla="*/ 493920 h 1565074"/>
                    <a:gd name="connsiteX21" fmla="*/ 478971 w 645182"/>
                    <a:gd name="connsiteY21" fmla="*/ 424251 h 1565074"/>
                    <a:gd name="connsiteX22" fmla="*/ 505097 w 645182"/>
                    <a:gd name="connsiteY22" fmla="*/ 363291 h 1565074"/>
                    <a:gd name="connsiteX23" fmla="*/ 522514 w 645182"/>
                    <a:gd name="connsiteY23" fmla="*/ 337166 h 1565074"/>
                    <a:gd name="connsiteX24" fmla="*/ 531223 w 645182"/>
                    <a:gd name="connsiteY24" fmla="*/ 311040 h 1565074"/>
                    <a:gd name="connsiteX25" fmla="*/ 557348 w 645182"/>
                    <a:gd name="connsiteY25" fmla="*/ 284914 h 1565074"/>
                    <a:gd name="connsiteX26" fmla="*/ 574765 w 645182"/>
                    <a:gd name="connsiteY26" fmla="*/ 250080 h 1565074"/>
                    <a:gd name="connsiteX27" fmla="*/ 609600 w 645182"/>
                    <a:gd name="connsiteY27" fmla="*/ 197829 h 1565074"/>
                    <a:gd name="connsiteX28" fmla="*/ 627017 w 645182"/>
                    <a:gd name="connsiteY28" fmla="*/ 171703 h 1565074"/>
                    <a:gd name="connsiteX29" fmla="*/ 644434 w 645182"/>
                    <a:gd name="connsiteY29" fmla="*/ 119451 h 1565074"/>
                    <a:gd name="connsiteX30" fmla="*/ 600755 w 645182"/>
                    <a:gd name="connsiteY30" fmla="*/ 457 h 1565074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43543 w 645182"/>
                    <a:gd name="connsiteY3" fmla="*/ 1225576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43543 w 645182"/>
                    <a:gd name="connsiteY3" fmla="*/ 1225576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6886 w 645182"/>
                    <a:gd name="connsiteY3" fmla="*/ 1032695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6886 w 645182"/>
                    <a:gd name="connsiteY3" fmla="*/ 1032695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122940 w 645182"/>
                    <a:gd name="connsiteY4" fmla="*/ 1042900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3553 w 647980"/>
                    <a:gd name="connsiteY0" fmla="*/ 593 h 1565210"/>
                    <a:gd name="connsiteX1" fmla="*/ 345561 w 647980"/>
                    <a:gd name="connsiteY1" fmla="*/ 174563 h 1565210"/>
                    <a:gd name="connsiteX2" fmla="*/ 126487 w 647980"/>
                    <a:gd name="connsiteY2" fmla="*/ 366830 h 1565210"/>
                    <a:gd name="connsiteX3" fmla="*/ 132066 w 647980"/>
                    <a:gd name="connsiteY3" fmla="*/ 677889 h 1565210"/>
                    <a:gd name="connsiteX4" fmla="*/ 125738 w 647980"/>
                    <a:gd name="connsiteY4" fmla="*/ 1042900 h 1565210"/>
                    <a:gd name="connsiteX5" fmla="*/ 117029 w 647980"/>
                    <a:gd name="connsiteY5" fmla="*/ 1205437 h 1565210"/>
                    <a:gd name="connsiteX6" fmla="*/ 11506 w 647980"/>
                    <a:gd name="connsiteY6" fmla="*/ 1391039 h 1565210"/>
                    <a:gd name="connsiteX7" fmla="*/ 2798 w 647980"/>
                    <a:gd name="connsiteY7" fmla="*/ 1460707 h 1565210"/>
                    <a:gd name="connsiteX8" fmla="*/ 185678 w 647980"/>
                    <a:gd name="connsiteY8" fmla="*/ 1547793 h 1565210"/>
                    <a:gd name="connsiteX9" fmla="*/ 281472 w 647980"/>
                    <a:gd name="connsiteY9" fmla="*/ 1565210 h 1565210"/>
                    <a:gd name="connsiteX10" fmla="*/ 455643 w 647980"/>
                    <a:gd name="connsiteY10" fmla="*/ 1556502 h 1565210"/>
                    <a:gd name="connsiteX11" fmla="*/ 499186 w 647980"/>
                    <a:gd name="connsiteY11" fmla="*/ 1512959 h 1565210"/>
                    <a:gd name="connsiteX12" fmla="*/ 525312 w 647980"/>
                    <a:gd name="connsiteY12" fmla="*/ 1486833 h 1565210"/>
                    <a:gd name="connsiteX13" fmla="*/ 542729 w 647980"/>
                    <a:gd name="connsiteY13" fmla="*/ 1460707 h 1565210"/>
                    <a:gd name="connsiteX14" fmla="*/ 525312 w 647980"/>
                    <a:gd name="connsiteY14" fmla="*/ 1242993 h 1565210"/>
                    <a:gd name="connsiteX15" fmla="*/ 516603 w 647980"/>
                    <a:gd name="connsiteY15" fmla="*/ 1077530 h 1565210"/>
                    <a:gd name="connsiteX16" fmla="*/ 499186 w 647980"/>
                    <a:gd name="connsiteY16" fmla="*/ 964319 h 1565210"/>
                    <a:gd name="connsiteX17" fmla="*/ 490478 w 647980"/>
                    <a:gd name="connsiteY17" fmla="*/ 868525 h 1565210"/>
                    <a:gd name="connsiteX18" fmla="*/ 464352 w 647980"/>
                    <a:gd name="connsiteY18" fmla="*/ 781439 h 1565210"/>
                    <a:gd name="connsiteX19" fmla="*/ 438226 w 647980"/>
                    <a:gd name="connsiteY19" fmla="*/ 650810 h 1565210"/>
                    <a:gd name="connsiteX20" fmla="*/ 446935 w 647980"/>
                    <a:gd name="connsiteY20" fmla="*/ 494056 h 1565210"/>
                    <a:gd name="connsiteX21" fmla="*/ 481769 w 647980"/>
                    <a:gd name="connsiteY21" fmla="*/ 424387 h 1565210"/>
                    <a:gd name="connsiteX22" fmla="*/ 507895 w 647980"/>
                    <a:gd name="connsiteY22" fmla="*/ 363427 h 1565210"/>
                    <a:gd name="connsiteX23" fmla="*/ 525312 w 647980"/>
                    <a:gd name="connsiteY23" fmla="*/ 337302 h 1565210"/>
                    <a:gd name="connsiteX24" fmla="*/ 534021 w 647980"/>
                    <a:gd name="connsiteY24" fmla="*/ 311176 h 1565210"/>
                    <a:gd name="connsiteX25" fmla="*/ 560146 w 647980"/>
                    <a:gd name="connsiteY25" fmla="*/ 285050 h 1565210"/>
                    <a:gd name="connsiteX26" fmla="*/ 577563 w 647980"/>
                    <a:gd name="connsiteY26" fmla="*/ 250216 h 1565210"/>
                    <a:gd name="connsiteX27" fmla="*/ 612398 w 647980"/>
                    <a:gd name="connsiteY27" fmla="*/ 197965 h 1565210"/>
                    <a:gd name="connsiteX28" fmla="*/ 629815 w 647980"/>
                    <a:gd name="connsiteY28" fmla="*/ 171839 h 1565210"/>
                    <a:gd name="connsiteX29" fmla="*/ 647232 w 647980"/>
                    <a:gd name="connsiteY29" fmla="*/ 119587 h 1565210"/>
                    <a:gd name="connsiteX30" fmla="*/ 603553 w 647980"/>
                    <a:gd name="connsiteY30" fmla="*/ 593 h 1565210"/>
                    <a:gd name="connsiteX0" fmla="*/ 601623 w 646050"/>
                    <a:gd name="connsiteY0" fmla="*/ 593 h 1565210"/>
                    <a:gd name="connsiteX1" fmla="*/ 343631 w 646050"/>
                    <a:gd name="connsiteY1" fmla="*/ 174563 h 1565210"/>
                    <a:gd name="connsiteX2" fmla="*/ 124557 w 646050"/>
                    <a:gd name="connsiteY2" fmla="*/ 366830 h 1565210"/>
                    <a:gd name="connsiteX3" fmla="*/ 130136 w 646050"/>
                    <a:gd name="connsiteY3" fmla="*/ 677889 h 1565210"/>
                    <a:gd name="connsiteX4" fmla="*/ 123808 w 646050"/>
                    <a:gd name="connsiteY4" fmla="*/ 1042900 h 1565210"/>
                    <a:gd name="connsiteX5" fmla="*/ 115099 w 646050"/>
                    <a:gd name="connsiteY5" fmla="*/ 1205437 h 1565210"/>
                    <a:gd name="connsiteX6" fmla="*/ 868 w 646050"/>
                    <a:gd name="connsiteY6" fmla="*/ 1460707 h 1565210"/>
                    <a:gd name="connsiteX7" fmla="*/ 183748 w 646050"/>
                    <a:gd name="connsiteY7" fmla="*/ 1547793 h 1565210"/>
                    <a:gd name="connsiteX8" fmla="*/ 279542 w 646050"/>
                    <a:gd name="connsiteY8" fmla="*/ 1565210 h 1565210"/>
                    <a:gd name="connsiteX9" fmla="*/ 453713 w 646050"/>
                    <a:gd name="connsiteY9" fmla="*/ 1556502 h 1565210"/>
                    <a:gd name="connsiteX10" fmla="*/ 497256 w 646050"/>
                    <a:gd name="connsiteY10" fmla="*/ 1512959 h 1565210"/>
                    <a:gd name="connsiteX11" fmla="*/ 523382 w 646050"/>
                    <a:gd name="connsiteY11" fmla="*/ 1486833 h 1565210"/>
                    <a:gd name="connsiteX12" fmla="*/ 540799 w 646050"/>
                    <a:gd name="connsiteY12" fmla="*/ 1460707 h 1565210"/>
                    <a:gd name="connsiteX13" fmla="*/ 523382 w 646050"/>
                    <a:gd name="connsiteY13" fmla="*/ 1242993 h 1565210"/>
                    <a:gd name="connsiteX14" fmla="*/ 514673 w 646050"/>
                    <a:gd name="connsiteY14" fmla="*/ 1077530 h 1565210"/>
                    <a:gd name="connsiteX15" fmla="*/ 497256 w 646050"/>
                    <a:gd name="connsiteY15" fmla="*/ 964319 h 1565210"/>
                    <a:gd name="connsiteX16" fmla="*/ 488548 w 646050"/>
                    <a:gd name="connsiteY16" fmla="*/ 868525 h 1565210"/>
                    <a:gd name="connsiteX17" fmla="*/ 462422 w 646050"/>
                    <a:gd name="connsiteY17" fmla="*/ 781439 h 1565210"/>
                    <a:gd name="connsiteX18" fmla="*/ 436296 w 646050"/>
                    <a:gd name="connsiteY18" fmla="*/ 650810 h 1565210"/>
                    <a:gd name="connsiteX19" fmla="*/ 445005 w 646050"/>
                    <a:gd name="connsiteY19" fmla="*/ 494056 h 1565210"/>
                    <a:gd name="connsiteX20" fmla="*/ 479839 w 646050"/>
                    <a:gd name="connsiteY20" fmla="*/ 424387 h 1565210"/>
                    <a:gd name="connsiteX21" fmla="*/ 505965 w 646050"/>
                    <a:gd name="connsiteY21" fmla="*/ 363427 h 1565210"/>
                    <a:gd name="connsiteX22" fmla="*/ 523382 w 646050"/>
                    <a:gd name="connsiteY22" fmla="*/ 337302 h 1565210"/>
                    <a:gd name="connsiteX23" fmla="*/ 532091 w 646050"/>
                    <a:gd name="connsiteY23" fmla="*/ 311176 h 1565210"/>
                    <a:gd name="connsiteX24" fmla="*/ 558216 w 646050"/>
                    <a:gd name="connsiteY24" fmla="*/ 285050 h 1565210"/>
                    <a:gd name="connsiteX25" fmla="*/ 575633 w 646050"/>
                    <a:gd name="connsiteY25" fmla="*/ 250216 h 1565210"/>
                    <a:gd name="connsiteX26" fmla="*/ 610468 w 646050"/>
                    <a:gd name="connsiteY26" fmla="*/ 197965 h 1565210"/>
                    <a:gd name="connsiteX27" fmla="*/ 627885 w 646050"/>
                    <a:gd name="connsiteY27" fmla="*/ 171839 h 1565210"/>
                    <a:gd name="connsiteX28" fmla="*/ 645302 w 646050"/>
                    <a:gd name="connsiteY28" fmla="*/ 119587 h 1565210"/>
                    <a:gd name="connsiteX29" fmla="*/ 601623 w 646050"/>
                    <a:gd name="connsiteY29" fmla="*/ 593 h 1565210"/>
                    <a:gd name="connsiteX0" fmla="*/ 520021 w 564448"/>
                    <a:gd name="connsiteY0" fmla="*/ 593 h 1565210"/>
                    <a:gd name="connsiteX1" fmla="*/ 262029 w 564448"/>
                    <a:gd name="connsiteY1" fmla="*/ 174563 h 1565210"/>
                    <a:gd name="connsiteX2" fmla="*/ 42955 w 564448"/>
                    <a:gd name="connsiteY2" fmla="*/ 366830 h 1565210"/>
                    <a:gd name="connsiteX3" fmla="*/ 48534 w 564448"/>
                    <a:gd name="connsiteY3" fmla="*/ 677889 h 1565210"/>
                    <a:gd name="connsiteX4" fmla="*/ 42206 w 564448"/>
                    <a:gd name="connsiteY4" fmla="*/ 1042900 h 1565210"/>
                    <a:gd name="connsiteX5" fmla="*/ 33497 w 564448"/>
                    <a:gd name="connsiteY5" fmla="*/ 1205437 h 1565210"/>
                    <a:gd name="connsiteX6" fmla="*/ 14516 w 564448"/>
                    <a:gd name="connsiteY6" fmla="*/ 1534526 h 1565210"/>
                    <a:gd name="connsiteX7" fmla="*/ 102146 w 564448"/>
                    <a:gd name="connsiteY7" fmla="*/ 1547793 h 1565210"/>
                    <a:gd name="connsiteX8" fmla="*/ 197940 w 564448"/>
                    <a:gd name="connsiteY8" fmla="*/ 1565210 h 1565210"/>
                    <a:gd name="connsiteX9" fmla="*/ 372111 w 564448"/>
                    <a:gd name="connsiteY9" fmla="*/ 1556502 h 1565210"/>
                    <a:gd name="connsiteX10" fmla="*/ 415654 w 564448"/>
                    <a:gd name="connsiteY10" fmla="*/ 1512959 h 1565210"/>
                    <a:gd name="connsiteX11" fmla="*/ 441780 w 564448"/>
                    <a:gd name="connsiteY11" fmla="*/ 1486833 h 1565210"/>
                    <a:gd name="connsiteX12" fmla="*/ 459197 w 564448"/>
                    <a:gd name="connsiteY12" fmla="*/ 1460707 h 1565210"/>
                    <a:gd name="connsiteX13" fmla="*/ 441780 w 564448"/>
                    <a:gd name="connsiteY13" fmla="*/ 1242993 h 1565210"/>
                    <a:gd name="connsiteX14" fmla="*/ 433071 w 564448"/>
                    <a:gd name="connsiteY14" fmla="*/ 1077530 h 1565210"/>
                    <a:gd name="connsiteX15" fmla="*/ 415654 w 564448"/>
                    <a:gd name="connsiteY15" fmla="*/ 964319 h 1565210"/>
                    <a:gd name="connsiteX16" fmla="*/ 406946 w 564448"/>
                    <a:gd name="connsiteY16" fmla="*/ 868525 h 1565210"/>
                    <a:gd name="connsiteX17" fmla="*/ 380820 w 564448"/>
                    <a:gd name="connsiteY17" fmla="*/ 781439 h 1565210"/>
                    <a:gd name="connsiteX18" fmla="*/ 354694 w 564448"/>
                    <a:gd name="connsiteY18" fmla="*/ 650810 h 1565210"/>
                    <a:gd name="connsiteX19" fmla="*/ 363403 w 564448"/>
                    <a:gd name="connsiteY19" fmla="*/ 494056 h 1565210"/>
                    <a:gd name="connsiteX20" fmla="*/ 398237 w 564448"/>
                    <a:gd name="connsiteY20" fmla="*/ 424387 h 1565210"/>
                    <a:gd name="connsiteX21" fmla="*/ 424363 w 564448"/>
                    <a:gd name="connsiteY21" fmla="*/ 363427 h 1565210"/>
                    <a:gd name="connsiteX22" fmla="*/ 441780 w 564448"/>
                    <a:gd name="connsiteY22" fmla="*/ 337302 h 1565210"/>
                    <a:gd name="connsiteX23" fmla="*/ 450489 w 564448"/>
                    <a:gd name="connsiteY23" fmla="*/ 311176 h 1565210"/>
                    <a:gd name="connsiteX24" fmla="*/ 476614 w 564448"/>
                    <a:gd name="connsiteY24" fmla="*/ 285050 h 1565210"/>
                    <a:gd name="connsiteX25" fmla="*/ 494031 w 564448"/>
                    <a:gd name="connsiteY25" fmla="*/ 250216 h 1565210"/>
                    <a:gd name="connsiteX26" fmla="*/ 528866 w 564448"/>
                    <a:gd name="connsiteY26" fmla="*/ 197965 h 1565210"/>
                    <a:gd name="connsiteX27" fmla="*/ 546283 w 564448"/>
                    <a:gd name="connsiteY27" fmla="*/ 171839 h 1565210"/>
                    <a:gd name="connsiteX28" fmla="*/ 563700 w 564448"/>
                    <a:gd name="connsiteY28" fmla="*/ 119587 h 1565210"/>
                    <a:gd name="connsiteX29" fmla="*/ 520021 w 564448"/>
                    <a:gd name="connsiteY29" fmla="*/ 593 h 1565210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453932 w 559183"/>
                    <a:gd name="connsiteY11" fmla="*/ 1460707 h 1570988"/>
                    <a:gd name="connsiteX12" fmla="*/ 436515 w 559183"/>
                    <a:gd name="connsiteY12" fmla="*/ 1242993 h 1570988"/>
                    <a:gd name="connsiteX13" fmla="*/ 427806 w 559183"/>
                    <a:gd name="connsiteY13" fmla="*/ 1077530 h 1570988"/>
                    <a:gd name="connsiteX14" fmla="*/ 410389 w 559183"/>
                    <a:gd name="connsiteY14" fmla="*/ 964319 h 1570988"/>
                    <a:gd name="connsiteX15" fmla="*/ 401681 w 559183"/>
                    <a:gd name="connsiteY15" fmla="*/ 868525 h 1570988"/>
                    <a:gd name="connsiteX16" fmla="*/ 375555 w 559183"/>
                    <a:gd name="connsiteY16" fmla="*/ 781439 h 1570988"/>
                    <a:gd name="connsiteX17" fmla="*/ 349429 w 559183"/>
                    <a:gd name="connsiteY17" fmla="*/ 650810 h 1570988"/>
                    <a:gd name="connsiteX18" fmla="*/ 358138 w 559183"/>
                    <a:gd name="connsiteY18" fmla="*/ 494056 h 1570988"/>
                    <a:gd name="connsiteX19" fmla="*/ 392972 w 559183"/>
                    <a:gd name="connsiteY19" fmla="*/ 424387 h 1570988"/>
                    <a:gd name="connsiteX20" fmla="*/ 419098 w 559183"/>
                    <a:gd name="connsiteY20" fmla="*/ 363427 h 1570988"/>
                    <a:gd name="connsiteX21" fmla="*/ 436515 w 559183"/>
                    <a:gd name="connsiteY21" fmla="*/ 337302 h 1570988"/>
                    <a:gd name="connsiteX22" fmla="*/ 445224 w 559183"/>
                    <a:gd name="connsiteY22" fmla="*/ 311176 h 1570988"/>
                    <a:gd name="connsiteX23" fmla="*/ 471349 w 559183"/>
                    <a:gd name="connsiteY23" fmla="*/ 285050 h 1570988"/>
                    <a:gd name="connsiteX24" fmla="*/ 488766 w 559183"/>
                    <a:gd name="connsiteY24" fmla="*/ 250216 h 1570988"/>
                    <a:gd name="connsiteX25" fmla="*/ 523601 w 559183"/>
                    <a:gd name="connsiteY25" fmla="*/ 197965 h 1570988"/>
                    <a:gd name="connsiteX26" fmla="*/ 541018 w 559183"/>
                    <a:gd name="connsiteY26" fmla="*/ 171839 h 1570988"/>
                    <a:gd name="connsiteX27" fmla="*/ 558435 w 559183"/>
                    <a:gd name="connsiteY27" fmla="*/ 119587 h 1570988"/>
                    <a:gd name="connsiteX28" fmla="*/ 514756 w 559183"/>
                    <a:gd name="connsiteY28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453932 w 559183"/>
                    <a:gd name="connsiteY11" fmla="*/ 1460707 h 1570988"/>
                    <a:gd name="connsiteX12" fmla="*/ 343647 w 559183"/>
                    <a:gd name="connsiteY12" fmla="*/ 1266805 h 1570988"/>
                    <a:gd name="connsiteX13" fmla="*/ 427806 w 559183"/>
                    <a:gd name="connsiteY13" fmla="*/ 1077530 h 1570988"/>
                    <a:gd name="connsiteX14" fmla="*/ 410389 w 559183"/>
                    <a:gd name="connsiteY14" fmla="*/ 964319 h 1570988"/>
                    <a:gd name="connsiteX15" fmla="*/ 401681 w 559183"/>
                    <a:gd name="connsiteY15" fmla="*/ 868525 h 1570988"/>
                    <a:gd name="connsiteX16" fmla="*/ 375555 w 559183"/>
                    <a:gd name="connsiteY16" fmla="*/ 781439 h 1570988"/>
                    <a:gd name="connsiteX17" fmla="*/ 349429 w 559183"/>
                    <a:gd name="connsiteY17" fmla="*/ 650810 h 1570988"/>
                    <a:gd name="connsiteX18" fmla="*/ 358138 w 559183"/>
                    <a:gd name="connsiteY18" fmla="*/ 494056 h 1570988"/>
                    <a:gd name="connsiteX19" fmla="*/ 392972 w 559183"/>
                    <a:gd name="connsiteY19" fmla="*/ 424387 h 1570988"/>
                    <a:gd name="connsiteX20" fmla="*/ 419098 w 559183"/>
                    <a:gd name="connsiteY20" fmla="*/ 363427 h 1570988"/>
                    <a:gd name="connsiteX21" fmla="*/ 436515 w 559183"/>
                    <a:gd name="connsiteY21" fmla="*/ 337302 h 1570988"/>
                    <a:gd name="connsiteX22" fmla="*/ 445224 w 559183"/>
                    <a:gd name="connsiteY22" fmla="*/ 311176 h 1570988"/>
                    <a:gd name="connsiteX23" fmla="*/ 471349 w 559183"/>
                    <a:gd name="connsiteY23" fmla="*/ 285050 h 1570988"/>
                    <a:gd name="connsiteX24" fmla="*/ 488766 w 559183"/>
                    <a:gd name="connsiteY24" fmla="*/ 250216 h 1570988"/>
                    <a:gd name="connsiteX25" fmla="*/ 523601 w 559183"/>
                    <a:gd name="connsiteY25" fmla="*/ 197965 h 1570988"/>
                    <a:gd name="connsiteX26" fmla="*/ 541018 w 559183"/>
                    <a:gd name="connsiteY26" fmla="*/ 171839 h 1570988"/>
                    <a:gd name="connsiteX27" fmla="*/ 558435 w 559183"/>
                    <a:gd name="connsiteY27" fmla="*/ 119587 h 1570988"/>
                    <a:gd name="connsiteX28" fmla="*/ 514756 w 559183"/>
                    <a:gd name="connsiteY28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343647 w 559183"/>
                    <a:gd name="connsiteY11" fmla="*/ 1266805 h 1570988"/>
                    <a:gd name="connsiteX12" fmla="*/ 427806 w 559183"/>
                    <a:gd name="connsiteY12" fmla="*/ 1077530 h 1570988"/>
                    <a:gd name="connsiteX13" fmla="*/ 410389 w 559183"/>
                    <a:gd name="connsiteY13" fmla="*/ 964319 h 1570988"/>
                    <a:gd name="connsiteX14" fmla="*/ 401681 w 559183"/>
                    <a:gd name="connsiteY14" fmla="*/ 868525 h 1570988"/>
                    <a:gd name="connsiteX15" fmla="*/ 375555 w 559183"/>
                    <a:gd name="connsiteY15" fmla="*/ 781439 h 1570988"/>
                    <a:gd name="connsiteX16" fmla="*/ 349429 w 559183"/>
                    <a:gd name="connsiteY16" fmla="*/ 650810 h 1570988"/>
                    <a:gd name="connsiteX17" fmla="*/ 358138 w 559183"/>
                    <a:gd name="connsiteY17" fmla="*/ 494056 h 1570988"/>
                    <a:gd name="connsiteX18" fmla="*/ 392972 w 559183"/>
                    <a:gd name="connsiteY18" fmla="*/ 424387 h 1570988"/>
                    <a:gd name="connsiteX19" fmla="*/ 419098 w 559183"/>
                    <a:gd name="connsiteY19" fmla="*/ 363427 h 1570988"/>
                    <a:gd name="connsiteX20" fmla="*/ 436515 w 559183"/>
                    <a:gd name="connsiteY20" fmla="*/ 337302 h 1570988"/>
                    <a:gd name="connsiteX21" fmla="*/ 445224 w 559183"/>
                    <a:gd name="connsiteY21" fmla="*/ 311176 h 1570988"/>
                    <a:gd name="connsiteX22" fmla="*/ 471349 w 559183"/>
                    <a:gd name="connsiteY22" fmla="*/ 285050 h 1570988"/>
                    <a:gd name="connsiteX23" fmla="*/ 488766 w 559183"/>
                    <a:gd name="connsiteY23" fmla="*/ 250216 h 1570988"/>
                    <a:gd name="connsiteX24" fmla="*/ 523601 w 559183"/>
                    <a:gd name="connsiteY24" fmla="*/ 197965 h 1570988"/>
                    <a:gd name="connsiteX25" fmla="*/ 541018 w 559183"/>
                    <a:gd name="connsiteY25" fmla="*/ 171839 h 1570988"/>
                    <a:gd name="connsiteX26" fmla="*/ 558435 w 559183"/>
                    <a:gd name="connsiteY26" fmla="*/ 119587 h 1570988"/>
                    <a:gd name="connsiteX27" fmla="*/ 514756 w 559183"/>
                    <a:gd name="connsiteY27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343647 w 559183"/>
                    <a:gd name="connsiteY10" fmla="*/ 1266805 h 1570988"/>
                    <a:gd name="connsiteX11" fmla="*/ 427806 w 559183"/>
                    <a:gd name="connsiteY11" fmla="*/ 1077530 h 1570988"/>
                    <a:gd name="connsiteX12" fmla="*/ 410389 w 559183"/>
                    <a:gd name="connsiteY12" fmla="*/ 964319 h 1570988"/>
                    <a:gd name="connsiteX13" fmla="*/ 401681 w 559183"/>
                    <a:gd name="connsiteY13" fmla="*/ 868525 h 1570988"/>
                    <a:gd name="connsiteX14" fmla="*/ 375555 w 559183"/>
                    <a:gd name="connsiteY14" fmla="*/ 781439 h 1570988"/>
                    <a:gd name="connsiteX15" fmla="*/ 349429 w 559183"/>
                    <a:gd name="connsiteY15" fmla="*/ 650810 h 1570988"/>
                    <a:gd name="connsiteX16" fmla="*/ 358138 w 559183"/>
                    <a:gd name="connsiteY16" fmla="*/ 494056 h 1570988"/>
                    <a:gd name="connsiteX17" fmla="*/ 392972 w 559183"/>
                    <a:gd name="connsiteY17" fmla="*/ 424387 h 1570988"/>
                    <a:gd name="connsiteX18" fmla="*/ 419098 w 559183"/>
                    <a:gd name="connsiteY18" fmla="*/ 363427 h 1570988"/>
                    <a:gd name="connsiteX19" fmla="*/ 436515 w 559183"/>
                    <a:gd name="connsiteY19" fmla="*/ 337302 h 1570988"/>
                    <a:gd name="connsiteX20" fmla="*/ 445224 w 559183"/>
                    <a:gd name="connsiteY20" fmla="*/ 311176 h 1570988"/>
                    <a:gd name="connsiteX21" fmla="*/ 471349 w 559183"/>
                    <a:gd name="connsiteY21" fmla="*/ 285050 h 1570988"/>
                    <a:gd name="connsiteX22" fmla="*/ 488766 w 559183"/>
                    <a:gd name="connsiteY22" fmla="*/ 250216 h 1570988"/>
                    <a:gd name="connsiteX23" fmla="*/ 523601 w 559183"/>
                    <a:gd name="connsiteY23" fmla="*/ 197965 h 1570988"/>
                    <a:gd name="connsiteX24" fmla="*/ 541018 w 559183"/>
                    <a:gd name="connsiteY24" fmla="*/ 171839 h 1570988"/>
                    <a:gd name="connsiteX25" fmla="*/ 558435 w 559183"/>
                    <a:gd name="connsiteY25" fmla="*/ 119587 h 1570988"/>
                    <a:gd name="connsiteX26" fmla="*/ 514756 w 559183"/>
                    <a:gd name="connsiteY26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343647 w 559183"/>
                    <a:gd name="connsiteY9" fmla="*/ 1266805 h 1570988"/>
                    <a:gd name="connsiteX10" fmla="*/ 427806 w 559183"/>
                    <a:gd name="connsiteY10" fmla="*/ 1077530 h 1570988"/>
                    <a:gd name="connsiteX11" fmla="*/ 410389 w 559183"/>
                    <a:gd name="connsiteY11" fmla="*/ 964319 h 1570988"/>
                    <a:gd name="connsiteX12" fmla="*/ 401681 w 559183"/>
                    <a:gd name="connsiteY12" fmla="*/ 868525 h 1570988"/>
                    <a:gd name="connsiteX13" fmla="*/ 375555 w 559183"/>
                    <a:gd name="connsiteY13" fmla="*/ 781439 h 1570988"/>
                    <a:gd name="connsiteX14" fmla="*/ 349429 w 559183"/>
                    <a:gd name="connsiteY14" fmla="*/ 650810 h 1570988"/>
                    <a:gd name="connsiteX15" fmla="*/ 358138 w 559183"/>
                    <a:gd name="connsiteY15" fmla="*/ 494056 h 1570988"/>
                    <a:gd name="connsiteX16" fmla="*/ 392972 w 559183"/>
                    <a:gd name="connsiteY16" fmla="*/ 424387 h 1570988"/>
                    <a:gd name="connsiteX17" fmla="*/ 419098 w 559183"/>
                    <a:gd name="connsiteY17" fmla="*/ 363427 h 1570988"/>
                    <a:gd name="connsiteX18" fmla="*/ 436515 w 559183"/>
                    <a:gd name="connsiteY18" fmla="*/ 337302 h 1570988"/>
                    <a:gd name="connsiteX19" fmla="*/ 445224 w 559183"/>
                    <a:gd name="connsiteY19" fmla="*/ 311176 h 1570988"/>
                    <a:gd name="connsiteX20" fmla="*/ 471349 w 559183"/>
                    <a:gd name="connsiteY20" fmla="*/ 285050 h 1570988"/>
                    <a:gd name="connsiteX21" fmla="*/ 488766 w 559183"/>
                    <a:gd name="connsiteY21" fmla="*/ 250216 h 1570988"/>
                    <a:gd name="connsiteX22" fmla="*/ 523601 w 559183"/>
                    <a:gd name="connsiteY22" fmla="*/ 197965 h 1570988"/>
                    <a:gd name="connsiteX23" fmla="*/ 541018 w 559183"/>
                    <a:gd name="connsiteY23" fmla="*/ 171839 h 1570988"/>
                    <a:gd name="connsiteX24" fmla="*/ 558435 w 559183"/>
                    <a:gd name="connsiteY24" fmla="*/ 119587 h 1570988"/>
                    <a:gd name="connsiteX25" fmla="*/ 514756 w 559183"/>
                    <a:gd name="connsiteY25" fmla="*/ 593 h 1570988"/>
                    <a:gd name="connsiteX0" fmla="*/ 514756 w 559183"/>
                    <a:gd name="connsiteY0" fmla="*/ 593 h 1570553"/>
                    <a:gd name="connsiteX1" fmla="*/ 256764 w 559183"/>
                    <a:gd name="connsiteY1" fmla="*/ 174563 h 1570553"/>
                    <a:gd name="connsiteX2" fmla="*/ 37690 w 559183"/>
                    <a:gd name="connsiteY2" fmla="*/ 366830 h 1570553"/>
                    <a:gd name="connsiteX3" fmla="*/ 43269 w 559183"/>
                    <a:gd name="connsiteY3" fmla="*/ 677889 h 1570553"/>
                    <a:gd name="connsiteX4" fmla="*/ 36941 w 559183"/>
                    <a:gd name="connsiteY4" fmla="*/ 1042900 h 1570553"/>
                    <a:gd name="connsiteX5" fmla="*/ 28232 w 559183"/>
                    <a:gd name="connsiteY5" fmla="*/ 1205437 h 1570553"/>
                    <a:gd name="connsiteX6" fmla="*/ 9251 w 559183"/>
                    <a:gd name="connsiteY6" fmla="*/ 1534526 h 1570553"/>
                    <a:gd name="connsiteX7" fmla="*/ 192675 w 559183"/>
                    <a:gd name="connsiteY7" fmla="*/ 1565210 h 1570553"/>
                    <a:gd name="connsiteX8" fmla="*/ 343033 w 559183"/>
                    <a:gd name="connsiteY8" fmla="*/ 1563646 h 1570553"/>
                    <a:gd name="connsiteX9" fmla="*/ 343647 w 559183"/>
                    <a:gd name="connsiteY9" fmla="*/ 1266805 h 1570553"/>
                    <a:gd name="connsiteX10" fmla="*/ 427806 w 559183"/>
                    <a:gd name="connsiteY10" fmla="*/ 1077530 h 1570553"/>
                    <a:gd name="connsiteX11" fmla="*/ 410389 w 559183"/>
                    <a:gd name="connsiteY11" fmla="*/ 964319 h 1570553"/>
                    <a:gd name="connsiteX12" fmla="*/ 401681 w 559183"/>
                    <a:gd name="connsiteY12" fmla="*/ 868525 h 1570553"/>
                    <a:gd name="connsiteX13" fmla="*/ 375555 w 559183"/>
                    <a:gd name="connsiteY13" fmla="*/ 781439 h 1570553"/>
                    <a:gd name="connsiteX14" fmla="*/ 349429 w 559183"/>
                    <a:gd name="connsiteY14" fmla="*/ 650810 h 1570553"/>
                    <a:gd name="connsiteX15" fmla="*/ 358138 w 559183"/>
                    <a:gd name="connsiteY15" fmla="*/ 494056 h 1570553"/>
                    <a:gd name="connsiteX16" fmla="*/ 392972 w 559183"/>
                    <a:gd name="connsiteY16" fmla="*/ 424387 h 1570553"/>
                    <a:gd name="connsiteX17" fmla="*/ 419098 w 559183"/>
                    <a:gd name="connsiteY17" fmla="*/ 363427 h 1570553"/>
                    <a:gd name="connsiteX18" fmla="*/ 436515 w 559183"/>
                    <a:gd name="connsiteY18" fmla="*/ 337302 h 1570553"/>
                    <a:gd name="connsiteX19" fmla="*/ 445224 w 559183"/>
                    <a:gd name="connsiteY19" fmla="*/ 311176 h 1570553"/>
                    <a:gd name="connsiteX20" fmla="*/ 471349 w 559183"/>
                    <a:gd name="connsiteY20" fmla="*/ 285050 h 1570553"/>
                    <a:gd name="connsiteX21" fmla="*/ 488766 w 559183"/>
                    <a:gd name="connsiteY21" fmla="*/ 250216 h 1570553"/>
                    <a:gd name="connsiteX22" fmla="*/ 523601 w 559183"/>
                    <a:gd name="connsiteY22" fmla="*/ 197965 h 1570553"/>
                    <a:gd name="connsiteX23" fmla="*/ 541018 w 559183"/>
                    <a:gd name="connsiteY23" fmla="*/ 171839 h 1570553"/>
                    <a:gd name="connsiteX24" fmla="*/ 558435 w 559183"/>
                    <a:gd name="connsiteY24" fmla="*/ 119587 h 1570553"/>
                    <a:gd name="connsiteX25" fmla="*/ 514756 w 559183"/>
                    <a:gd name="connsiteY25" fmla="*/ 593 h 1570553"/>
                    <a:gd name="connsiteX0" fmla="*/ 514756 w 558435"/>
                    <a:gd name="connsiteY0" fmla="*/ 593 h 1570553"/>
                    <a:gd name="connsiteX1" fmla="*/ 256764 w 558435"/>
                    <a:gd name="connsiteY1" fmla="*/ 174563 h 1570553"/>
                    <a:gd name="connsiteX2" fmla="*/ 37690 w 558435"/>
                    <a:gd name="connsiteY2" fmla="*/ 366830 h 1570553"/>
                    <a:gd name="connsiteX3" fmla="*/ 43269 w 558435"/>
                    <a:gd name="connsiteY3" fmla="*/ 677889 h 1570553"/>
                    <a:gd name="connsiteX4" fmla="*/ 36941 w 558435"/>
                    <a:gd name="connsiteY4" fmla="*/ 1042900 h 1570553"/>
                    <a:gd name="connsiteX5" fmla="*/ 28232 w 558435"/>
                    <a:gd name="connsiteY5" fmla="*/ 1205437 h 1570553"/>
                    <a:gd name="connsiteX6" fmla="*/ 9251 w 558435"/>
                    <a:gd name="connsiteY6" fmla="*/ 1534526 h 1570553"/>
                    <a:gd name="connsiteX7" fmla="*/ 192675 w 558435"/>
                    <a:gd name="connsiteY7" fmla="*/ 1565210 h 1570553"/>
                    <a:gd name="connsiteX8" fmla="*/ 343033 w 558435"/>
                    <a:gd name="connsiteY8" fmla="*/ 1563646 h 1570553"/>
                    <a:gd name="connsiteX9" fmla="*/ 343647 w 558435"/>
                    <a:gd name="connsiteY9" fmla="*/ 1266805 h 1570553"/>
                    <a:gd name="connsiteX10" fmla="*/ 427806 w 558435"/>
                    <a:gd name="connsiteY10" fmla="*/ 1077530 h 1570553"/>
                    <a:gd name="connsiteX11" fmla="*/ 410389 w 558435"/>
                    <a:gd name="connsiteY11" fmla="*/ 964319 h 1570553"/>
                    <a:gd name="connsiteX12" fmla="*/ 401681 w 558435"/>
                    <a:gd name="connsiteY12" fmla="*/ 868525 h 1570553"/>
                    <a:gd name="connsiteX13" fmla="*/ 375555 w 558435"/>
                    <a:gd name="connsiteY13" fmla="*/ 781439 h 1570553"/>
                    <a:gd name="connsiteX14" fmla="*/ 349429 w 558435"/>
                    <a:gd name="connsiteY14" fmla="*/ 650810 h 1570553"/>
                    <a:gd name="connsiteX15" fmla="*/ 358138 w 558435"/>
                    <a:gd name="connsiteY15" fmla="*/ 494056 h 1570553"/>
                    <a:gd name="connsiteX16" fmla="*/ 392972 w 558435"/>
                    <a:gd name="connsiteY16" fmla="*/ 424387 h 1570553"/>
                    <a:gd name="connsiteX17" fmla="*/ 419098 w 558435"/>
                    <a:gd name="connsiteY17" fmla="*/ 363427 h 1570553"/>
                    <a:gd name="connsiteX18" fmla="*/ 436515 w 558435"/>
                    <a:gd name="connsiteY18" fmla="*/ 337302 h 1570553"/>
                    <a:gd name="connsiteX19" fmla="*/ 445224 w 558435"/>
                    <a:gd name="connsiteY19" fmla="*/ 311176 h 1570553"/>
                    <a:gd name="connsiteX20" fmla="*/ 471349 w 558435"/>
                    <a:gd name="connsiteY20" fmla="*/ 285050 h 1570553"/>
                    <a:gd name="connsiteX21" fmla="*/ 488766 w 558435"/>
                    <a:gd name="connsiteY21" fmla="*/ 250216 h 1570553"/>
                    <a:gd name="connsiteX22" fmla="*/ 523601 w 558435"/>
                    <a:gd name="connsiteY22" fmla="*/ 197965 h 1570553"/>
                    <a:gd name="connsiteX23" fmla="*/ 558435 w 558435"/>
                    <a:gd name="connsiteY23" fmla="*/ 119587 h 1570553"/>
                    <a:gd name="connsiteX24" fmla="*/ 514756 w 558435"/>
                    <a:gd name="connsiteY24" fmla="*/ 593 h 1570553"/>
                    <a:gd name="connsiteX0" fmla="*/ 514756 w 560509"/>
                    <a:gd name="connsiteY0" fmla="*/ 674 h 1570634"/>
                    <a:gd name="connsiteX1" fmla="*/ 256764 w 560509"/>
                    <a:gd name="connsiteY1" fmla="*/ 174644 h 1570634"/>
                    <a:gd name="connsiteX2" fmla="*/ 37690 w 560509"/>
                    <a:gd name="connsiteY2" fmla="*/ 366911 h 1570634"/>
                    <a:gd name="connsiteX3" fmla="*/ 43269 w 560509"/>
                    <a:gd name="connsiteY3" fmla="*/ 677970 h 1570634"/>
                    <a:gd name="connsiteX4" fmla="*/ 36941 w 560509"/>
                    <a:gd name="connsiteY4" fmla="*/ 1042981 h 1570634"/>
                    <a:gd name="connsiteX5" fmla="*/ 28232 w 560509"/>
                    <a:gd name="connsiteY5" fmla="*/ 1205518 h 1570634"/>
                    <a:gd name="connsiteX6" fmla="*/ 9251 w 560509"/>
                    <a:gd name="connsiteY6" fmla="*/ 1534607 h 1570634"/>
                    <a:gd name="connsiteX7" fmla="*/ 192675 w 560509"/>
                    <a:gd name="connsiteY7" fmla="*/ 1565291 h 1570634"/>
                    <a:gd name="connsiteX8" fmla="*/ 343033 w 560509"/>
                    <a:gd name="connsiteY8" fmla="*/ 1563727 h 1570634"/>
                    <a:gd name="connsiteX9" fmla="*/ 343647 w 560509"/>
                    <a:gd name="connsiteY9" fmla="*/ 1266886 h 1570634"/>
                    <a:gd name="connsiteX10" fmla="*/ 427806 w 560509"/>
                    <a:gd name="connsiteY10" fmla="*/ 1077611 h 1570634"/>
                    <a:gd name="connsiteX11" fmla="*/ 410389 w 560509"/>
                    <a:gd name="connsiteY11" fmla="*/ 964400 h 1570634"/>
                    <a:gd name="connsiteX12" fmla="*/ 401681 w 560509"/>
                    <a:gd name="connsiteY12" fmla="*/ 868606 h 1570634"/>
                    <a:gd name="connsiteX13" fmla="*/ 375555 w 560509"/>
                    <a:gd name="connsiteY13" fmla="*/ 781520 h 1570634"/>
                    <a:gd name="connsiteX14" fmla="*/ 349429 w 560509"/>
                    <a:gd name="connsiteY14" fmla="*/ 650891 h 1570634"/>
                    <a:gd name="connsiteX15" fmla="*/ 358138 w 560509"/>
                    <a:gd name="connsiteY15" fmla="*/ 494137 h 1570634"/>
                    <a:gd name="connsiteX16" fmla="*/ 392972 w 560509"/>
                    <a:gd name="connsiteY16" fmla="*/ 424468 h 1570634"/>
                    <a:gd name="connsiteX17" fmla="*/ 419098 w 560509"/>
                    <a:gd name="connsiteY17" fmla="*/ 363508 h 1570634"/>
                    <a:gd name="connsiteX18" fmla="*/ 436515 w 560509"/>
                    <a:gd name="connsiteY18" fmla="*/ 337383 h 1570634"/>
                    <a:gd name="connsiteX19" fmla="*/ 445224 w 560509"/>
                    <a:gd name="connsiteY19" fmla="*/ 311257 h 1570634"/>
                    <a:gd name="connsiteX20" fmla="*/ 471349 w 560509"/>
                    <a:gd name="connsiteY20" fmla="*/ 285131 h 1570634"/>
                    <a:gd name="connsiteX21" fmla="*/ 488766 w 560509"/>
                    <a:gd name="connsiteY21" fmla="*/ 250297 h 1570634"/>
                    <a:gd name="connsiteX22" fmla="*/ 558435 w 560509"/>
                    <a:gd name="connsiteY22" fmla="*/ 119668 h 1570634"/>
                    <a:gd name="connsiteX23" fmla="*/ 514756 w 560509"/>
                    <a:gd name="connsiteY23" fmla="*/ 674 h 1570634"/>
                    <a:gd name="connsiteX0" fmla="*/ 514756 w 561751"/>
                    <a:gd name="connsiteY0" fmla="*/ 717 h 1570677"/>
                    <a:gd name="connsiteX1" fmla="*/ 256764 w 561751"/>
                    <a:gd name="connsiteY1" fmla="*/ 174687 h 1570677"/>
                    <a:gd name="connsiteX2" fmla="*/ 37690 w 561751"/>
                    <a:gd name="connsiteY2" fmla="*/ 366954 h 1570677"/>
                    <a:gd name="connsiteX3" fmla="*/ 43269 w 561751"/>
                    <a:gd name="connsiteY3" fmla="*/ 678013 h 1570677"/>
                    <a:gd name="connsiteX4" fmla="*/ 36941 w 561751"/>
                    <a:gd name="connsiteY4" fmla="*/ 1043024 h 1570677"/>
                    <a:gd name="connsiteX5" fmla="*/ 28232 w 561751"/>
                    <a:gd name="connsiteY5" fmla="*/ 1205561 h 1570677"/>
                    <a:gd name="connsiteX6" fmla="*/ 9251 w 561751"/>
                    <a:gd name="connsiteY6" fmla="*/ 1534650 h 1570677"/>
                    <a:gd name="connsiteX7" fmla="*/ 192675 w 561751"/>
                    <a:gd name="connsiteY7" fmla="*/ 1565334 h 1570677"/>
                    <a:gd name="connsiteX8" fmla="*/ 343033 w 561751"/>
                    <a:gd name="connsiteY8" fmla="*/ 1563770 h 1570677"/>
                    <a:gd name="connsiteX9" fmla="*/ 343647 w 561751"/>
                    <a:gd name="connsiteY9" fmla="*/ 1266929 h 1570677"/>
                    <a:gd name="connsiteX10" fmla="*/ 427806 w 561751"/>
                    <a:gd name="connsiteY10" fmla="*/ 1077654 h 1570677"/>
                    <a:gd name="connsiteX11" fmla="*/ 410389 w 561751"/>
                    <a:gd name="connsiteY11" fmla="*/ 964443 h 1570677"/>
                    <a:gd name="connsiteX12" fmla="*/ 401681 w 561751"/>
                    <a:gd name="connsiteY12" fmla="*/ 868649 h 1570677"/>
                    <a:gd name="connsiteX13" fmla="*/ 375555 w 561751"/>
                    <a:gd name="connsiteY13" fmla="*/ 781563 h 1570677"/>
                    <a:gd name="connsiteX14" fmla="*/ 349429 w 561751"/>
                    <a:gd name="connsiteY14" fmla="*/ 650934 h 1570677"/>
                    <a:gd name="connsiteX15" fmla="*/ 358138 w 561751"/>
                    <a:gd name="connsiteY15" fmla="*/ 494180 h 1570677"/>
                    <a:gd name="connsiteX16" fmla="*/ 392972 w 561751"/>
                    <a:gd name="connsiteY16" fmla="*/ 424511 h 1570677"/>
                    <a:gd name="connsiteX17" fmla="*/ 419098 w 561751"/>
                    <a:gd name="connsiteY17" fmla="*/ 363551 h 1570677"/>
                    <a:gd name="connsiteX18" fmla="*/ 436515 w 561751"/>
                    <a:gd name="connsiteY18" fmla="*/ 337426 h 1570677"/>
                    <a:gd name="connsiteX19" fmla="*/ 445224 w 561751"/>
                    <a:gd name="connsiteY19" fmla="*/ 311300 h 1570677"/>
                    <a:gd name="connsiteX20" fmla="*/ 471349 w 561751"/>
                    <a:gd name="connsiteY20" fmla="*/ 285174 h 1570677"/>
                    <a:gd name="connsiteX21" fmla="*/ 558435 w 561751"/>
                    <a:gd name="connsiteY21" fmla="*/ 119711 h 1570677"/>
                    <a:gd name="connsiteX22" fmla="*/ 514756 w 561751"/>
                    <a:gd name="connsiteY22" fmla="*/ 717 h 1570677"/>
                    <a:gd name="connsiteX0" fmla="*/ 514756 w 563640"/>
                    <a:gd name="connsiteY0" fmla="*/ 753 h 1570713"/>
                    <a:gd name="connsiteX1" fmla="*/ 256764 w 563640"/>
                    <a:gd name="connsiteY1" fmla="*/ 174723 h 1570713"/>
                    <a:gd name="connsiteX2" fmla="*/ 37690 w 563640"/>
                    <a:gd name="connsiteY2" fmla="*/ 366990 h 1570713"/>
                    <a:gd name="connsiteX3" fmla="*/ 43269 w 563640"/>
                    <a:gd name="connsiteY3" fmla="*/ 678049 h 1570713"/>
                    <a:gd name="connsiteX4" fmla="*/ 36941 w 563640"/>
                    <a:gd name="connsiteY4" fmla="*/ 1043060 h 1570713"/>
                    <a:gd name="connsiteX5" fmla="*/ 28232 w 563640"/>
                    <a:gd name="connsiteY5" fmla="*/ 1205597 h 1570713"/>
                    <a:gd name="connsiteX6" fmla="*/ 9251 w 563640"/>
                    <a:gd name="connsiteY6" fmla="*/ 1534686 h 1570713"/>
                    <a:gd name="connsiteX7" fmla="*/ 192675 w 563640"/>
                    <a:gd name="connsiteY7" fmla="*/ 1565370 h 1570713"/>
                    <a:gd name="connsiteX8" fmla="*/ 343033 w 563640"/>
                    <a:gd name="connsiteY8" fmla="*/ 1563806 h 1570713"/>
                    <a:gd name="connsiteX9" fmla="*/ 343647 w 563640"/>
                    <a:gd name="connsiteY9" fmla="*/ 1266965 h 1570713"/>
                    <a:gd name="connsiteX10" fmla="*/ 427806 w 563640"/>
                    <a:gd name="connsiteY10" fmla="*/ 1077690 h 1570713"/>
                    <a:gd name="connsiteX11" fmla="*/ 410389 w 563640"/>
                    <a:gd name="connsiteY11" fmla="*/ 964479 h 1570713"/>
                    <a:gd name="connsiteX12" fmla="*/ 401681 w 563640"/>
                    <a:gd name="connsiteY12" fmla="*/ 868685 h 1570713"/>
                    <a:gd name="connsiteX13" fmla="*/ 375555 w 563640"/>
                    <a:gd name="connsiteY13" fmla="*/ 781599 h 1570713"/>
                    <a:gd name="connsiteX14" fmla="*/ 349429 w 563640"/>
                    <a:gd name="connsiteY14" fmla="*/ 650970 h 1570713"/>
                    <a:gd name="connsiteX15" fmla="*/ 358138 w 563640"/>
                    <a:gd name="connsiteY15" fmla="*/ 494216 h 1570713"/>
                    <a:gd name="connsiteX16" fmla="*/ 392972 w 563640"/>
                    <a:gd name="connsiteY16" fmla="*/ 424547 h 1570713"/>
                    <a:gd name="connsiteX17" fmla="*/ 419098 w 563640"/>
                    <a:gd name="connsiteY17" fmla="*/ 363587 h 1570713"/>
                    <a:gd name="connsiteX18" fmla="*/ 436515 w 563640"/>
                    <a:gd name="connsiteY18" fmla="*/ 337462 h 1570713"/>
                    <a:gd name="connsiteX19" fmla="*/ 445224 w 563640"/>
                    <a:gd name="connsiteY19" fmla="*/ 311336 h 1570713"/>
                    <a:gd name="connsiteX20" fmla="*/ 558435 w 563640"/>
                    <a:gd name="connsiteY20" fmla="*/ 119747 h 1570713"/>
                    <a:gd name="connsiteX21" fmla="*/ 514756 w 563640"/>
                    <a:gd name="connsiteY21" fmla="*/ 753 h 1570713"/>
                    <a:gd name="connsiteX0" fmla="*/ 514756 w 564273"/>
                    <a:gd name="connsiteY0" fmla="*/ 793 h 1570753"/>
                    <a:gd name="connsiteX1" fmla="*/ 256764 w 564273"/>
                    <a:gd name="connsiteY1" fmla="*/ 174763 h 1570753"/>
                    <a:gd name="connsiteX2" fmla="*/ 37690 w 564273"/>
                    <a:gd name="connsiteY2" fmla="*/ 367030 h 1570753"/>
                    <a:gd name="connsiteX3" fmla="*/ 43269 w 564273"/>
                    <a:gd name="connsiteY3" fmla="*/ 678089 h 1570753"/>
                    <a:gd name="connsiteX4" fmla="*/ 36941 w 564273"/>
                    <a:gd name="connsiteY4" fmla="*/ 1043100 h 1570753"/>
                    <a:gd name="connsiteX5" fmla="*/ 28232 w 564273"/>
                    <a:gd name="connsiteY5" fmla="*/ 1205637 h 1570753"/>
                    <a:gd name="connsiteX6" fmla="*/ 9251 w 564273"/>
                    <a:gd name="connsiteY6" fmla="*/ 1534726 h 1570753"/>
                    <a:gd name="connsiteX7" fmla="*/ 192675 w 564273"/>
                    <a:gd name="connsiteY7" fmla="*/ 1565410 h 1570753"/>
                    <a:gd name="connsiteX8" fmla="*/ 343033 w 564273"/>
                    <a:gd name="connsiteY8" fmla="*/ 1563846 h 1570753"/>
                    <a:gd name="connsiteX9" fmla="*/ 343647 w 564273"/>
                    <a:gd name="connsiteY9" fmla="*/ 1267005 h 1570753"/>
                    <a:gd name="connsiteX10" fmla="*/ 427806 w 564273"/>
                    <a:gd name="connsiteY10" fmla="*/ 1077730 h 1570753"/>
                    <a:gd name="connsiteX11" fmla="*/ 410389 w 564273"/>
                    <a:gd name="connsiteY11" fmla="*/ 964519 h 1570753"/>
                    <a:gd name="connsiteX12" fmla="*/ 401681 w 564273"/>
                    <a:gd name="connsiteY12" fmla="*/ 868725 h 1570753"/>
                    <a:gd name="connsiteX13" fmla="*/ 375555 w 564273"/>
                    <a:gd name="connsiteY13" fmla="*/ 781639 h 1570753"/>
                    <a:gd name="connsiteX14" fmla="*/ 349429 w 564273"/>
                    <a:gd name="connsiteY14" fmla="*/ 651010 h 1570753"/>
                    <a:gd name="connsiteX15" fmla="*/ 358138 w 564273"/>
                    <a:gd name="connsiteY15" fmla="*/ 494256 h 1570753"/>
                    <a:gd name="connsiteX16" fmla="*/ 392972 w 564273"/>
                    <a:gd name="connsiteY16" fmla="*/ 424587 h 1570753"/>
                    <a:gd name="connsiteX17" fmla="*/ 419098 w 564273"/>
                    <a:gd name="connsiteY17" fmla="*/ 363627 h 1570753"/>
                    <a:gd name="connsiteX18" fmla="*/ 436515 w 564273"/>
                    <a:gd name="connsiteY18" fmla="*/ 337502 h 1570753"/>
                    <a:gd name="connsiteX19" fmla="*/ 558435 w 564273"/>
                    <a:gd name="connsiteY19" fmla="*/ 119787 h 1570753"/>
                    <a:gd name="connsiteX20" fmla="*/ 514756 w 564273"/>
                    <a:gd name="connsiteY20" fmla="*/ 793 h 1570753"/>
                    <a:gd name="connsiteX0" fmla="*/ 514756 w 565543"/>
                    <a:gd name="connsiteY0" fmla="*/ 838 h 1570798"/>
                    <a:gd name="connsiteX1" fmla="*/ 256764 w 565543"/>
                    <a:gd name="connsiteY1" fmla="*/ 174808 h 1570798"/>
                    <a:gd name="connsiteX2" fmla="*/ 37690 w 565543"/>
                    <a:gd name="connsiteY2" fmla="*/ 367075 h 1570798"/>
                    <a:gd name="connsiteX3" fmla="*/ 43269 w 565543"/>
                    <a:gd name="connsiteY3" fmla="*/ 678134 h 1570798"/>
                    <a:gd name="connsiteX4" fmla="*/ 36941 w 565543"/>
                    <a:gd name="connsiteY4" fmla="*/ 1043145 h 1570798"/>
                    <a:gd name="connsiteX5" fmla="*/ 28232 w 565543"/>
                    <a:gd name="connsiteY5" fmla="*/ 1205682 h 1570798"/>
                    <a:gd name="connsiteX6" fmla="*/ 9251 w 565543"/>
                    <a:gd name="connsiteY6" fmla="*/ 1534771 h 1570798"/>
                    <a:gd name="connsiteX7" fmla="*/ 192675 w 565543"/>
                    <a:gd name="connsiteY7" fmla="*/ 1565455 h 1570798"/>
                    <a:gd name="connsiteX8" fmla="*/ 343033 w 565543"/>
                    <a:gd name="connsiteY8" fmla="*/ 1563891 h 1570798"/>
                    <a:gd name="connsiteX9" fmla="*/ 343647 w 565543"/>
                    <a:gd name="connsiteY9" fmla="*/ 1267050 h 1570798"/>
                    <a:gd name="connsiteX10" fmla="*/ 427806 w 565543"/>
                    <a:gd name="connsiteY10" fmla="*/ 1077775 h 1570798"/>
                    <a:gd name="connsiteX11" fmla="*/ 410389 w 565543"/>
                    <a:gd name="connsiteY11" fmla="*/ 964564 h 1570798"/>
                    <a:gd name="connsiteX12" fmla="*/ 401681 w 565543"/>
                    <a:gd name="connsiteY12" fmla="*/ 868770 h 1570798"/>
                    <a:gd name="connsiteX13" fmla="*/ 375555 w 565543"/>
                    <a:gd name="connsiteY13" fmla="*/ 781684 h 1570798"/>
                    <a:gd name="connsiteX14" fmla="*/ 349429 w 565543"/>
                    <a:gd name="connsiteY14" fmla="*/ 651055 h 1570798"/>
                    <a:gd name="connsiteX15" fmla="*/ 358138 w 565543"/>
                    <a:gd name="connsiteY15" fmla="*/ 494301 h 1570798"/>
                    <a:gd name="connsiteX16" fmla="*/ 392972 w 565543"/>
                    <a:gd name="connsiteY16" fmla="*/ 424632 h 1570798"/>
                    <a:gd name="connsiteX17" fmla="*/ 419098 w 565543"/>
                    <a:gd name="connsiteY17" fmla="*/ 363672 h 1570798"/>
                    <a:gd name="connsiteX18" fmla="*/ 558435 w 565543"/>
                    <a:gd name="connsiteY18" fmla="*/ 119832 h 1570798"/>
                    <a:gd name="connsiteX19" fmla="*/ 514756 w 565543"/>
                    <a:gd name="connsiteY19" fmla="*/ 838 h 1570798"/>
                    <a:gd name="connsiteX0" fmla="*/ 514756 w 565717"/>
                    <a:gd name="connsiteY0" fmla="*/ 798 h 1570758"/>
                    <a:gd name="connsiteX1" fmla="*/ 256764 w 565717"/>
                    <a:gd name="connsiteY1" fmla="*/ 174768 h 1570758"/>
                    <a:gd name="connsiteX2" fmla="*/ 37690 w 565717"/>
                    <a:gd name="connsiteY2" fmla="*/ 367035 h 1570758"/>
                    <a:gd name="connsiteX3" fmla="*/ 43269 w 565717"/>
                    <a:gd name="connsiteY3" fmla="*/ 678094 h 1570758"/>
                    <a:gd name="connsiteX4" fmla="*/ 36941 w 565717"/>
                    <a:gd name="connsiteY4" fmla="*/ 1043105 h 1570758"/>
                    <a:gd name="connsiteX5" fmla="*/ 28232 w 565717"/>
                    <a:gd name="connsiteY5" fmla="*/ 1205642 h 1570758"/>
                    <a:gd name="connsiteX6" fmla="*/ 9251 w 565717"/>
                    <a:gd name="connsiteY6" fmla="*/ 1534731 h 1570758"/>
                    <a:gd name="connsiteX7" fmla="*/ 192675 w 565717"/>
                    <a:gd name="connsiteY7" fmla="*/ 1565415 h 1570758"/>
                    <a:gd name="connsiteX8" fmla="*/ 343033 w 565717"/>
                    <a:gd name="connsiteY8" fmla="*/ 1563851 h 1570758"/>
                    <a:gd name="connsiteX9" fmla="*/ 343647 w 565717"/>
                    <a:gd name="connsiteY9" fmla="*/ 1267010 h 1570758"/>
                    <a:gd name="connsiteX10" fmla="*/ 427806 w 565717"/>
                    <a:gd name="connsiteY10" fmla="*/ 1077735 h 1570758"/>
                    <a:gd name="connsiteX11" fmla="*/ 410389 w 565717"/>
                    <a:gd name="connsiteY11" fmla="*/ 964524 h 1570758"/>
                    <a:gd name="connsiteX12" fmla="*/ 401681 w 565717"/>
                    <a:gd name="connsiteY12" fmla="*/ 868730 h 1570758"/>
                    <a:gd name="connsiteX13" fmla="*/ 375555 w 565717"/>
                    <a:gd name="connsiteY13" fmla="*/ 781644 h 1570758"/>
                    <a:gd name="connsiteX14" fmla="*/ 349429 w 565717"/>
                    <a:gd name="connsiteY14" fmla="*/ 651015 h 1570758"/>
                    <a:gd name="connsiteX15" fmla="*/ 358138 w 565717"/>
                    <a:gd name="connsiteY15" fmla="*/ 494261 h 1570758"/>
                    <a:gd name="connsiteX16" fmla="*/ 392972 w 565717"/>
                    <a:gd name="connsiteY16" fmla="*/ 424592 h 1570758"/>
                    <a:gd name="connsiteX17" fmla="*/ 416717 w 565717"/>
                    <a:gd name="connsiteY17" fmla="*/ 339820 h 1570758"/>
                    <a:gd name="connsiteX18" fmla="*/ 558435 w 565717"/>
                    <a:gd name="connsiteY18" fmla="*/ 119792 h 1570758"/>
                    <a:gd name="connsiteX19" fmla="*/ 514756 w 565717"/>
                    <a:gd name="connsiteY19" fmla="*/ 798 h 1570758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49429 w 554669"/>
                    <a:gd name="connsiteY14" fmla="*/ 651413 h 1571156"/>
                    <a:gd name="connsiteX15" fmla="*/ 358138 w 554669"/>
                    <a:gd name="connsiteY15" fmla="*/ 494659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49429 w 554669"/>
                    <a:gd name="connsiteY14" fmla="*/ 651413 h 1571156"/>
                    <a:gd name="connsiteX15" fmla="*/ 391475 w 554669"/>
                    <a:gd name="connsiteY15" fmla="*/ 497040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406579 w 554669"/>
                    <a:gd name="connsiteY14" fmla="*/ 658556 h 1571156"/>
                    <a:gd name="connsiteX15" fmla="*/ 391475 w 554669"/>
                    <a:gd name="connsiteY15" fmla="*/ 497040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91475 w 554669"/>
                    <a:gd name="connsiteY14" fmla="*/ 497040 h 1571156"/>
                    <a:gd name="connsiteX15" fmla="*/ 392972 w 554669"/>
                    <a:gd name="connsiteY15" fmla="*/ 424990 h 1571156"/>
                    <a:gd name="connsiteX16" fmla="*/ 416717 w 554669"/>
                    <a:gd name="connsiteY16" fmla="*/ 340218 h 1571156"/>
                    <a:gd name="connsiteX17" fmla="*/ 544147 w 554669"/>
                    <a:gd name="connsiteY17" fmla="*/ 110665 h 1571156"/>
                    <a:gd name="connsiteX18" fmla="*/ 514756 w 554669"/>
                    <a:gd name="connsiteY18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91475 w 554669"/>
                    <a:gd name="connsiteY13" fmla="*/ 497040 h 1571156"/>
                    <a:gd name="connsiteX14" fmla="*/ 392972 w 554669"/>
                    <a:gd name="connsiteY14" fmla="*/ 424990 h 1571156"/>
                    <a:gd name="connsiteX15" fmla="*/ 416717 w 554669"/>
                    <a:gd name="connsiteY15" fmla="*/ 340218 h 1571156"/>
                    <a:gd name="connsiteX16" fmla="*/ 544147 w 554669"/>
                    <a:gd name="connsiteY16" fmla="*/ 110665 h 1571156"/>
                    <a:gd name="connsiteX17" fmla="*/ 514756 w 554669"/>
                    <a:gd name="connsiteY17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391475 w 554669"/>
                    <a:gd name="connsiteY12" fmla="*/ 497040 h 1571156"/>
                    <a:gd name="connsiteX13" fmla="*/ 392972 w 554669"/>
                    <a:gd name="connsiteY13" fmla="*/ 424990 h 1571156"/>
                    <a:gd name="connsiteX14" fmla="*/ 416717 w 554669"/>
                    <a:gd name="connsiteY14" fmla="*/ 340218 h 1571156"/>
                    <a:gd name="connsiteX15" fmla="*/ 544147 w 554669"/>
                    <a:gd name="connsiteY15" fmla="*/ 110665 h 1571156"/>
                    <a:gd name="connsiteX16" fmla="*/ 514756 w 554669"/>
                    <a:gd name="connsiteY16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5151 w 554669"/>
                    <a:gd name="connsiteY11" fmla="*/ 714891 h 1571156"/>
                    <a:gd name="connsiteX12" fmla="*/ 391475 w 554669"/>
                    <a:gd name="connsiteY12" fmla="*/ 497040 h 1571156"/>
                    <a:gd name="connsiteX13" fmla="*/ 392972 w 554669"/>
                    <a:gd name="connsiteY13" fmla="*/ 424990 h 1571156"/>
                    <a:gd name="connsiteX14" fmla="*/ 416717 w 554669"/>
                    <a:gd name="connsiteY14" fmla="*/ 340218 h 1571156"/>
                    <a:gd name="connsiteX15" fmla="*/ 544147 w 554669"/>
                    <a:gd name="connsiteY15" fmla="*/ 110665 h 1571156"/>
                    <a:gd name="connsiteX16" fmla="*/ 514756 w 554669"/>
                    <a:gd name="connsiteY16" fmla="*/ 1196 h 1571156"/>
                    <a:gd name="connsiteX0" fmla="*/ 653856 w 693769"/>
                    <a:gd name="connsiteY0" fmla="*/ 1196 h 1571156"/>
                    <a:gd name="connsiteX1" fmla="*/ 395864 w 693769"/>
                    <a:gd name="connsiteY1" fmla="*/ 175166 h 1571156"/>
                    <a:gd name="connsiteX2" fmla="*/ 176790 w 693769"/>
                    <a:gd name="connsiteY2" fmla="*/ 367433 h 1571156"/>
                    <a:gd name="connsiteX3" fmla="*/ 182369 w 693769"/>
                    <a:gd name="connsiteY3" fmla="*/ 678492 h 1571156"/>
                    <a:gd name="connsiteX4" fmla="*/ 176041 w 693769"/>
                    <a:gd name="connsiteY4" fmla="*/ 1043503 h 1571156"/>
                    <a:gd name="connsiteX5" fmla="*/ 167332 w 693769"/>
                    <a:gd name="connsiteY5" fmla="*/ 1206040 h 1571156"/>
                    <a:gd name="connsiteX6" fmla="*/ 3095 w 693769"/>
                    <a:gd name="connsiteY6" fmla="*/ 1535129 h 1571156"/>
                    <a:gd name="connsiteX7" fmla="*/ 331775 w 693769"/>
                    <a:gd name="connsiteY7" fmla="*/ 1565813 h 1571156"/>
                    <a:gd name="connsiteX8" fmla="*/ 482133 w 693769"/>
                    <a:gd name="connsiteY8" fmla="*/ 1564249 h 1571156"/>
                    <a:gd name="connsiteX9" fmla="*/ 482747 w 693769"/>
                    <a:gd name="connsiteY9" fmla="*/ 1267408 h 1571156"/>
                    <a:gd name="connsiteX10" fmla="*/ 566906 w 693769"/>
                    <a:gd name="connsiteY10" fmla="*/ 1078133 h 1571156"/>
                    <a:gd name="connsiteX11" fmla="*/ 554251 w 693769"/>
                    <a:gd name="connsiteY11" fmla="*/ 714891 h 1571156"/>
                    <a:gd name="connsiteX12" fmla="*/ 530575 w 693769"/>
                    <a:gd name="connsiteY12" fmla="*/ 497040 h 1571156"/>
                    <a:gd name="connsiteX13" fmla="*/ 532072 w 693769"/>
                    <a:gd name="connsiteY13" fmla="*/ 424990 h 1571156"/>
                    <a:gd name="connsiteX14" fmla="*/ 555817 w 693769"/>
                    <a:gd name="connsiteY14" fmla="*/ 340218 h 1571156"/>
                    <a:gd name="connsiteX15" fmla="*/ 683247 w 693769"/>
                    <a:gd name="connsiteY15" fmla="*/ 110665 h 1571156"/>
                    <a:gd name="connsiteX16" fmla="*/ 653856 w 693769"/>
                    <a:gd name="connsiteY16" fmla="*/ 1196 h 1571156"/>
                    <a:gd name="connsiteX0" fmla="*/ 655560 w 695473"/>
                    <a:gd name="connsiteY0" fmla="*/ 1196 h 1571003"/>
                    <a:gd name="connsiteX1" fmla="*/ 397568 w 695473"/>
                    <a:gd name="connsiteY1" fmla="*/ 175166 h 1571003"/>
                    <a:gd name="connsiteX2" fmla="*/ 178494 w 695473"/>
                    <a:gd name="connsiteY2" fmla="*/ 367433 h 1571003"/>
                    <a:gd name="connsiteX3" fmla="*/ 184073 w 695473"/>
                    <a:gd name="connsiteY3" fmla="*/ 678492 h 1571003"/>
                    <a:gd name="connsiteX4" fmla="*/ 177745 w 695473"/>
                    <a:gd name="connsiteY4" fmla="*/ 1043503 h 1571003"/>
                    <a:gd name="connsiteX5" fmla="*/ 140461 w 695473"/>
                    <a:gd name="connsiteY5" fmla="*/ 1208421 h 1571003"/>
                    <a:gd name="connsiteX6" fmla="*/ 4799 w 695473"/>
                    <a:gd name="connsiteY6" fmla="*/ 1535129 h 1571003"/>
                    <a:gd name="connsiteX7" fmla="*/ 333479 w 695473"/>
                    <a:gd name="connsiteY7" fmla="*/ 1565813 h 1571003"/>
                    <a:gd name="connsiteX8" fmla="*/ 483837 w 695473"/>
                    <a:gd name="connsiteY8" fmla="*/ 1564249 h 1571003"/>
                    <a:gd name="connsiteX9" fmla="*/ 484451 w 695473"/>
                    <a:gd name="connsiteY9" fmla="*/ 1267408 h 1571003"/>
                    <a:gd name="connsiteX10" fmla="*/ 568610 w 695473"/>
                    <a:gd name="connsiteY10" fmla="*/ 1078133 h 1571003"/>
                    <a:gd name="connsiteX11" fmla="*/ 555955 w 695473"/>
                    <a:gd name="connsiteY11" fmla="*/ 714891 h 1571003"/>
                    <a:gd name="connsiteX12" fmla="*/ 532279 w 695473"/>
                    <a:gd name="connsiteY12" fmla="*/ 497040 h 1571003"/>
                    <a:gd name="connsiteX13" fmla="*/ 533776 w 695473"/>
                    <a:gd name="connsiteY13" fmla="*/ 424990 h 1571003"/>
                    <a:gd name="connsiteX14" fmla="*/ 557521 w 695473"/>
                    <a:gd name="connsiteY14" fmla="*/ 340218 h 1571003"/>
                    <a:gd name="connsiteX15" fmla="*/ 684951 w 695473"/>
                    <a:gd name="connsiteY15" fmla="*/ 110665 h 1571003"/>
                    <a:gd name="connsiteX16" fmla="*/ 655560 w 695473"/>
                    <a:gd name="connsiteY16" fmla="*/ 1196 h 1571003"/>
                    <a:gd name="connsiteX0" fmla="*/ 650782 w 690695"/>
                    <a:gd name="connsiteY0" fmla="*/ 1196 h 1618499"/>
                    <a:gd name="connsiteX1" fmla="*/ 392790 w 690695"/>
                    <a:gd name="connsiteY1" fmla="*/ 175166 h 1618499"/>
                    <a:gd name="connsiteX2" fmla="*/ 173716 w 690695"/>
                    <a:gd name="connsiteY2" fmla="*/ 367433 h 1618499"/>
                    <a:gd name="connsiteX3" fmla="*/ 179295 w 690695"/>
                    <a:gd name="connsiteY3" fmla="*/ 678492 h 1618499"/>
                    <a:gd name="connsiteX4" fmla="*/ 172967 w 690695"/>
                    <a:gd name="connsiteY4" fmla="*/ 1043503 h 1618499"/>
                    <a:gd name="connsiteX5" fmla="*/ 135683 w 690695"/>
                    <a:gd name="connsiteY5" fmla="*/ 1208421 h 1618499"/>
                    <a:gd name="connsiteX6" fmla="*/ 21 w 690695"/>
                    <a:gd name="connsiteY6" fmla="*/ 1535129 h 1618499"/>
                    <a:gd name="connsiteX7" fmla="*/ 128676 w 690695"/>
                    <a:gd name="connsiteY7" fmla="*/ 1618201 h 1618499"/>
                    <a:gd name="connsiteX8" fmla="*/ 479059 w 690695"/>
                    <a:gd name="connsiteY8" fmla="*/ 1564249 h 1618499"/>
                    <a:gd name="connsiteX9" fmla="*/ 479673 w 690695"/>
                    <a:gd name="connsiteY9" fmla="*/ 1267408 h 1618499"/>
                    <a:gd name="connsiteX10" fmla="*/ 563832 w 690695"/>
                    <a:gd name="connsiteY10" fmla="*/ 1078133 h 1618499"/>
                    <a:gd name="connsiteX11" fmla="*/ 551177 w 690695"/>
                    <a:gd name="connsiteY11" fmla="*/ 714891 h 1618499"/>
                    <a:gd name="connsiteX12" fmla="*/ 527501 w 690695"/>
                    <a:gd name="connsiteY12" fmla="*/ 497040 h 1618499"/>
                    <a:gd name="connsiteX13" fmla="*/ 528998 w 690695"/>
                    <a:gd name="connsiteY13" fmla="*/ 424990 h 1618499"/>
                    <a:gd name="connsiteX14" fmla="*/ 552743 w 690695"/>
                    <a:gd name="connsiteY14" fmla="*/ 340218 h 1618499"/>
                    <a:gd name="connsiteX15" fmla="*/ 680173 w 690695"/>
                    <a:gd name="connsiteY15" fmla="*/ 110665 h 1618499"/>
                    <a:gd name="connsiteX16" fmla="*/ 650782 w 690695"/>
                    <a:gd name="connsiteY16" fmla="*/ 1196 h 1618499"/>
                    <a:gd name="connsiteX0" fmla="*/ 662785 w 702698"/>
                    <a:gd name="connsiteY0" fmla="*/ 1196 h 1590356"/>
                    <a:gd name="connsiteX1" fmla="*/ 404793 w 702698"/>
                    <a:gd name="connsiteY1" fmla="*/ 175166 h 1590356"/>
                    <a:gd name="connsiteX2" fmla="*/ 185719 w 702698"/>
                    <a:gd name="connsiteY2" fmla="*/ 367433 h 1590356"/>
                    <a:gd name="connsiteX3" fmla="*/ 191298 w 702698"/>
                    <a:gd name="connsiteY3" fmla="*/ 678492 h 1590356"/>
                    <a:gd name="connsiteX4" fmla="*/ 184970 w 702698"/>
                    <a:gd name="connsiteY4" fmla="*/ 1043503 h 1590356"/>
                    <a:gd name="connsiteX5" fmla="*/ 147686 w 702698"/>
                    <a:gd name="connsiteY5" fmla="*/ 1208421 h 1590356"/>
                    <a:gd name="connsiteX6" fmla="*/ 12024 w 702698"/>
                    <a:gd name="connsiteY6" fmla="*/ 1535129 h 1590356"/>
                    <a:gd name="connsiteX7" fmla="*/ 491062 w 702698"/>
                    <a:gd name="connsiteY7" fmla="*/ 1564249 h 1590356"/>
                    <a:gd name="connsiteX8" fmla="*/ 491676 w 702698"/>
                    <a:gd name="connsiteY8" fmla="*/ 1267408 h 1590356"/>
                    <a:gd name="connsiteX9" fmla="*/ 575835 w 702698"/>
                    <a:gd name="connsiteY9" fmla="*/ 1078133 h 1590356"/>
                    <a:gd name="connsiteX10" fmla="*/ 563180 w 702698"/>
                    <a:gd name="connsiteY10" fmla="*/ 714891 h 1590356"/>
                    <a:gd name="connsiteX11" fmla="*/ 539504 w 702698"/>
                    <a:gd name="connsiteY11" fmla="*/ 497040 h 1590356"/>
                    <a:gd name="connsiteX12" fmla="*/ 541001 w 702698"/>
                    <a:gd name="connsiteY12" fmla="*/ 424990 h 1590356"/>
                    <a:gd name="connsiteX13" fmla="*/ 564746 w 702698"/>
                    <a:gd name="connsiteY13" fmla="*/ 340218 h 1590356"/>
                    <a:gd name="connsiteX14" fmla="*/ 692176 w 702698"/>
                    <a:gd name="connsiteY14" fmla="*/ 110665 h 1590356"/>
                    <a:gd name="connsiteX15" fmla="*/ 662785 w 702698"/>
                    <a:gd name="connsiteY15" fmla="*/ 1196 h 1590356"/>
                    <a:gd name="connsiteX0" fmla="*/ 659016 w 698929"/>
                    <a:gd name="connsiteY0" fmla="*/ 1196 h 1630227"/>
                    <a:gd name="connsiteX1" fmla="*/ 401024 w 698929"/>
                    <a:gd name="connsiteY1" fmla="*/ 175166 h 1630227"/>
                    <a:gd name="connsiteX2" fmla="*/ 181950 w 698929"/>
                    <a:gd name="connsiteY2" fmla="*/ 367433 h 1630227"/>
                    <a:gd name="connsiteX3" fmla="*/ 187529 w 698929"/>
                    <a:gd name="connsiteY3" fmla="*/ 678492 h 1630227"/>
                    <a:gd name="connsiteX4" fmla="*/ 181201 w 698929"/>
                    <a:gd name="connsiteY4" fmla="*/ 1043503 h 1630227"/>
                    <a:gd name="connsiteX5" fmla="*/ 143917 w 698929"/>
                    <a:gd name="connsiteY5" fmla="*/ 1208421 h 1630227"/>
                    <a:gd name="connsiteX6" fmla="*/ 8255 w 698929"/>
                    <a:gd name="connsiteY6" fmla="*/ 1535129 h 1630227"/>
                    <a:gd name="connsiteX7" fmla="*/ 413474 w 698929"/>
                    <a:gd name="connsiteY7" fmla="*/ 1614255 h 1630227"/>
                    <a:gd name="connsiteX8" fmla="*/ 487907 w 698929"/>
                    <a:gd name="connsiteY8" fmla="*/ 1267408 h 1630227"/>
                    <a:gd name="connsiteX9" fmla="*/ 572066 w 698929"/>
                    <a:gd name="connsiteY9" fmla="*/ 1078133 h 1630227"/>
                    <a:gd name="connsiteX10" fmla="*/ 559411 w 698929"/>
                    <a:gd name="connsiteY10" fmla="*/ 714891 h 1630227"/>
                    <a:gd name="connsiteX11" fmla="*/ 535735 w 698929"/>
                    <a:gd name="connsiteY11" fmla="*/ 497040 h 1630227"/>
                    <a:gd name="connsiteX12" fmla="*/ 537232 w 698929"/>
                    <a:gd name="connsiteY12" fmla="*/ 424990 h 1630227"/>
                    <a:gd name="connsiteX13" fmla="*/ 560977 w 698929"/>
                    <a:gd name="connsiteY13" fmla="*/ 340218 h 1630227"/>
                    <a:gd name="connsiteX14" fmla="*/ 688407 w 698929"/>
                    <a:gd name="connsiteY14" fmla="*/ 110665 h 1630227"/>
                    <a:gd name="connsiteX15" fmla="*/ 659016 w 698929"/>
                    <a:gd name="connsiteY15" fmla="*/ 1196 h 1630227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25184 w 836206"/>
                    <a:gd name="connsiteY8" fmla="*/ 1267408 h 1641084"/>
                    <a:gd name="connsiteX9" fmla="*/ 709343 w 836206"/>
                    <a:gd name="connsiteY9" fmla="*/ 1078133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09343 w 836206"/>
                    <a:gd name="connsiteY9" fmla="*/ 1078133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35536 w 836206"/>
                    <a:gd name="connsiteY9" fmla="*/ 992408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35536 w 836206"/>
                    <a:gd name="connsiteY9" fmla="*/ 992408 h 1641084"/>
                    <a:gd name="connsiteX10" fmla="*/ 689544 w 836206"/>
                    <a:gd name="connsiteY10" fmla="*/ 669647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7579 w 837492"/>
                    <a:gd name="connsiteY0" fmla="*/ 1196 h 1641314"/>
                    <a:gd name="connsiteX1" fmla="*/ 539587 w 837492"/>
                    <a:gd name="connsiteY1" fmla="*/ 175166 h 1641314"/>
                    <a:gd name="connsiteX2" fmla="*/ 320513 w 837492"/>
                    <a:gd name="connsiteY2" fmla="*/ 367433 h 1641314"/>
                    <a:gd name="connsiteX3" fmla="*/ 326092 w 837492"/>
                    <a:gd name="connsiteY3" fmla="*/ 678492 h 1641314"/>
                    <a:gd name="connsiteX4" fmla="*/ 319764 w 837492"/>
                    <a:gd name="connsiteY4" fmla="*/ 1043503 h 1641314"/>
                    <a:gd name="connsiteX5" fmla="*/ 258667 w 837492"/>
                    <a:gd name="connsiteY5" fmla="*/ 1203658 h 1641314"/>
                    <a:gd name="connsiteX6" fmla="*/ 6325 w 837492"/>
                    <a:gd name="connsiteY6" fmla="*/ 1580373 h 1641314"/>
                    <a:gd name="connsiteX7" fmla="*/ 552037 w 837492"/>
                    <a:gd name="connsiteY7" fmla="*/ 1614255 h 1641314"/>
                    <a:gd name="connsiteX8" fmla="*/ 669332 w 837492"/>
                    <a:gd name="connsiteY8" fmla="*/ 1276933 h 1641314"/>
                    <a:gd name="connsiteX9" fmla="*/ 736822 w 837492"/>
                    <a:gd name="connsiteY9" fmla="*/ 992408 h 1641314"/>
                    <a:gd name="connsiteX10" fmla="*/ 690830 w 837492"/>
                    <a:gd name="connsiteY10" fmla="*/ 669647 h 1641314"/>
                    <a:gd name="connsiteX11" fmla="*/ 674298 w 837492"/>
                    <a:gd name="connsiteY11" fmla="*/ 497040 h 1641314"/>
                    <a:gd name="connsiteX12" fmla="*/ 675795 w 837492"/>
                    <a:gd name="connsiteY12" fmla="*/ 424990 h 1641314"/>
                    <a:gd name="connsiteX13" fmla="*/ 699540 w 837492"/>
                    <a:gd name="connsiteY13" fmla="*/ 340218 h 1641314"/>
                    <a:gd name="connsiteX14" fmla="*/ 826970 w 837492"/>
                    <a:gd name="connsiteY14" fmla="*/ 110665 h 1641314"/>
                    <a:gd name="connsiteX15" fmla="*/ 797579 w 837492"/>
                    <a:gd name="connsiteY15" fmla="*/ 1196 h 1641314"/>
                    <a:gd name="connsiteX0" fmla="*/ 713982 w 753895"/>
                    <a:gd name="connsiteY0" fmla="*/ 1196 h 1650425"/>
                    <a:gd name="connsiteX1" fmla="*/ 455990 w 753895"/>
                    <a:gd name="connsiteY1" fmla="*/ 175166 h 1650425"/>
                    <a:gd name="connsiteX2" fmla="*/ 236916 w 753895"/>
                    <a:gd name="connsiteY2" fmla="*/ 367433 h 1650425"/>
                    <a:gd name="connsiteX3" fmla="*/ 242495 w 753895"/>
                    <a:gd name="connsiteY3" fmla="*/ 678492 h 1650425"/>
                    <a:gd name="connsiteX4" fmla="*/ 236167 w 753895"/>
                    <a:gd name="connsiteY4" fmla="*/ 1043503 h 1650425"/>
                    <a:gd name="connsiteX5" fmla="*/ 175070 w 753895"/>
                    <a:gd name="connsiteY5" fmla="*/ 1203658 h 1650425"/>
                    <a:gd name="connsiteX6" fmla="*/ 8453 w 753895"/>
                    <a:gd name="connsiteY6" fmla="*/ 1601804 h 1650425"/>
                    <a:gd name="connsiteX7" fmla="*/ 468440 w 753895"/>
                    <a:gd name="connsiteY7" fmla="*/ 1614255 h 1650425"/>
                    <a:gd name="connsiteX8" fmla="*/ 585735 w 753895"/>
                    <a:gd name="connsiteY8" fmla="*/ 1276933 h 1650425"/>
                    <a:gd name="connsiteX9" fmla="*/ 653225 w 753895"/>
                    <a:gd name="connsiteY9" fmla="*/ 992408 h 1650425"/>
                    <a:gd name="connsiteX10" fmla="*/ 607233 w 753895"/>
                    <a:gd name="connsiteY10" fmla="*/ 669647 h 1650425"/>
                    <a:gd name="connsiteX11" fmla="*/ 590701 w 753895"/>
                    <a:gd name="connsiteY11" fmla="*/ 497040 h 1650425"/>
                    <a:gd name="connsiteX12" fmla="*/ 592198 w 753895"/>
                    <a:gd name="connsiteY12" fmla="*/ 424990 h 1650425"/>
                    <a:gd name="connsiteX13" fmla="*/ 615943 w 753895"/>
                    <a:gd name="connsiteY13" fmla="*/ 340218 h 1650425"/>
                    <a:gd name="connsiteX14" fmla="*/ 743373 w 753895"/>
                    <a:gd name="connsiteY14" fmla="*/ 110665 h 1650425"/>
                    <a:gd name="connsiteX15" fmla="*/ 713982 w 753895"/>
                    <a:gd name="connsiteY15" fmla="*/ 1196 h 1650425"/>
                    <a:gd name="connsiteX0" fmla="*/ 717338 w 757251"/>
                    <a:gd name="connsiteY0" fmla="*/ 1196 h 1651788"/>
                    <a:gd name="connsiteX1" fmla="*/ 459346 w 757251"/>
                    <a:gd name="connsiteY1" fmla="*/ 175166 h 1651788"/>
                    <a:gd name="connsiteX2" fmla="*/ 240272 w 757251"/>
                    <a:gd name="connsiteY2" fmla="*/ 367433 h 1651788"/>
                    <a:gd name="connsiteX3" fmla="*/ 245851 w 757251"/>
                    <a:gd name="connsiteY3" fmla="*/ 678492 h 1651788"/>
                    <a:gd name="connsiteX4" fmla="*/ 239523 w 757251"/>
                    <a:gd name="connsiteY4" fmla="*/ 1043503 h 1651788"/>
                    <a:gd name="connsiteX5" fmla="*/ 178426 w 757251"/>
                    <a:gd name="connsiteY5" fmla="*/ 1203658 h 1651788"/>
                    <a:gd name="connsiteX6" fmla="*/ 11809 w 757251"/>
                    <a:gd name="connsiteY6" fmla="*/ 1601804 h 1651788"/>
                    <a:gd name="connsiteX7" fmla="*/ 540852 w 757251"/>
                    <a:gd name="connsiteY7" fmla="*/ 1616637 h 1651788"/>
                    <a:gd name="connsiteX8" fmla="*/ 589091 w 757251"/>
                    <a:gd name="connsiteY8" fmla="*/ 1276933 h 1651788"/>
                    <a:gd name="connsiteX9" fmla="*/ 656581 w 757251"/>
                    <a:gd name="connsiteY9" fmla="*/ 992408 h 1651788"/>
                    <a:gd name="connsiteX10" fmla="*/ 610589 w 757251"/>
                    <a:gd name="connsiteY10" fmla="*/ 669647 h 1651788"/>
                    <a:gd name="connsiteX11" fmla="*/ 594057 w 757251"/>
                    <a:gd name="connsiteY11" fmla="*/ 497040 h 1651788"/>
                    <a:gd name="connsiteX12" fmla="*/ 595554 w 757251"/>
                    <a:gd name="connsiteY12" fmla="*/ 424990 h 1651788"/>
                    <a:gd name="connsiteX13" fmla="*/ 619299 w 757251"/>
                    <a:gd name="connsiteY13" fmla="*/ 340218 h 1651788"/>
                    <a:gd name="connsiteX14" fmla="*/ 746729 w 757251"/>
                    <a:gd name="connsiteY14" fmla="*/ 110665 h 1651788"/>
                    <a:gd name="connsiteX15" fmla="*/ 717338 w 757251"/>
                    <a:gd name="connsiteY15" fmla="*/ 1196 h 1651788"/>
                    <a:gd name="connsiteX0" fmla="*/ 715105 w 755018"/>
                    <a:gd name="connsiteY0" fmla="*/ 1196 h 1651788"/>
                    <a:gd name="connsiteX1" fmla="*/ 457113 w 755018"/>
                    <a:gd name="connsiteY1" fmla="*/ 175166 h 1651788"/>
                    <a:gd name="connsiteX2" fmla="*/ 238039 w 755018"/>
                    <a:gd name="connsiteY2" fmla="*/ 367433 h 1651788"/>
                    <a:gd name="connsiteX3" fmla="*/ 243618 w 755018"/>
                    <a:gd name="connsiteY3" fmla="*/ 678492 h 1651788"/>
                    <a:gd name="connsiteX4" fmla="*/ 237290 w 755018"/>
                    <a:gd name="connsiteY4" fmla="*/ 1043503 h 1651788"/>
                    <a:gd name="connsiteX5" fmla="*/ 176193 w 755018"/>
                    <a:gd name="connsiteY5" fmla="*/ 1203658 h 1651788"/>
                    <a:gd name="connsiteX6" fmla="*/ 9576 w 755018"/>
                    <a:gd name="connsiteY6" fmla="*/ 1601804 h 1651788"/>
                    <a:gd name="connsiteX7" fmla="*/ 493375 w 755018"/>
                    <a:gd name="connsiteY7" fmla="*/ 1616637 h 1651788"/>
                    <a:gd name="connsiteX8" fmla="*/ 586858 w 755018"/>
                    <a:gd name="connsiteY8" fmla="*/ 1276933 h 1651788"/>
                    <a:gd name="connsiteX9" fmla="*/ 654348 w 755018"/>
                    <a:gd name="connsiteY9" fmla="*/ 992408 h 1651788"/>
                    <a:gd name="connsiteX10" fmla="*/ 608356 w 755018"/>
                    <a:gd name="connsiteY10" fmla="*/ 669647 h 1651788"/>
                    <a:gd name="connsiteX11" fmla="*/ 591824 w 755018"/>
                    <a:gd name="connsiteY11" fmla="*/ 497040 h 1651788"/>
                    <a:gd name="connsiteX12" fmla="*/ 593321 w 755018"/>
                    <a:gd name="connsiteY12" fmla="*/ 424990 h 1651788"/>
                    <a:gd name="connsiteX13" fmla="*/ 617066 w 755018"/>
                    <a:gd name="connsiteY13" fmla="*/ 340218 h 1651788"/>
                    <a:gd name="connsiteX14" fmla="*/ 744496 w 755018"/>
                    <a:gd name="connsiteY14" fmla="*/ 110665 h 1651788"/>
                    <a:gd name="connsiteX15" fmla="*/ 715105 w 755018"/>
                    <a:gd name="connsiteY15" fmla="*/ 1196 h 1651788"/>
                    <a:gd name="connsiteX0" fmla="*/ 715105 w 755238"/>
                    <a:gd name="connsiteY0" fmla="*/ 1121 h 1651713"/>
                    <a:gd name="connsiteX1" fmla="*/ 452350 w 755238"/>
                    <a:gd name="connsiteY1" fmla="*/ 172709 h 1651713"/>
                    <a:gd name="connsiteX2" fmla="*/ 238039 w 755238"/>
                    <a:gd name="connsiteY2" fmla="*/ 367358 h 1651713"/>
                    <a:gd name="connsiteX3" fmla="*/ 243618 w 755238"/>
                    <a:gd name="connsiteY3" fmla="*/ 678417 h 1651713"/>
                    <a:gd name="connsiteX4" fmla="*/ 237290 w 755238"/>
                    <a:gd name="connsiteY4" fmla="*/ 1043428 h 1651713"/>
                    <a:gd name="connsiteX5" fmla="*/ 176193 w 755238"/>
                    <a:gd name="connsiteY5" fmla="*/ 1203583 h 1651713"/>
                    <a:gd name="connsiteX6" fmla="*/ 9576 w 755238"/>
                    <a:gd name="connsiteY6" fmla="*/ 1601729 h 1651713"/>
                    <a:gd name="connsiteX7" fmla="*/ 493375 w 755238"/>
                    <a:gd name="connsiteY7" fmla="*/ 1616562 h 1651713"/>
                    <a:gd name="connsiteX8" fmla="*/ 586858 w 755238"/>
                    <a:gd name="connsiteY8" fmla="*/ 1276858 h 1651713"/>
                    <a:gd name="connsiteX9" fmla="*/ 654348 w 755238"/>
                    <a:gd name="connsiteY9" fmla="*/ 992333 h 1651713"/>
                    <a:gd name="connsiteX10" fmla="*/ 608356 w 755238"/>
                    <a:gd name="connsiteY10" fmla="*/ 669572 h 1651713"/>
                    <a:gd name="connsiteX11" fmla="*/ 591824 w 755238"/>
                    <a:gd name="connsiteY11" fmla="*/ 496965 h 1651713"/>
                    <a:gd name="connsiteX12" fmla="*/ 593321 w 755238"/>
                    <a:gd name="connsiteY12" fmla="*/ 424915 h 1651713"/>
                    <a:gd name="connsiteX13" fmla="*/ 617066 w 755238"/>
                    <a:gd name="connsiteY13" fmla="*/ 340143 h 1651713"/>
                    <a:gd name="connsiteX14" fmla="*/ 744496 w 755238"/>
                    <a:gd name="connsiteY14" fmla="*/ 110590 h 1651713"/>
                    <a:gd name="connsiteX15" fmla="*/ 715105 w 755238"/>
                    <a:gd name="connsiteY15" fmla="*/ 1121 h 1651713"/>
                    <a:gd name="connsiteX0" fmla="*/ 715105 w 755238"/>
                    <a:gd name="connsiteY0" fmla="*/ 1121 h 1651713"/>
                    <a:gd name="connsiteX1" fmla="*/ 452350 w 755238"/>
                    <a:gd name="connsiteY1" fmla="*/ 172709 h 1651713"/>
                    <a:gd name="connsiteX2" fmla="*/ 238039 w 755238"/>
                    <a:gd name="connsiteY2" fmla="*/ 367358 h 1651713"/>
                    <a:gd name="connsiteX3" fmla="*/ 243618 w 755238"/>
                    <a:gd name="connsiteY3" fmla="*/ 678417 h 1651713"/>
                    <a:gd name="connsiteX4" fmla="*/ 237290 w 755238"/>
                    <a:gd name="connsiteY4" fmla="*/ 1043428 h 1651713"/>
                    <a:gd name="connsiteX5" fmla="*/ 176193 w 755238"/>
                    <a:gd name="connsiteY5" fmla="*/ 1203583 h 1651713"/>
                    <a:gd name="connsiteX6" fmla="*/ 9576 w 755238"/>
                    <a:gd name="connsiteY6" fmla="*/ 1601729 h 1651713"/>
                    <a:gd name="connsiteX7" fmla="*/ 493375 w 755238"/>
                    <a:gd name="connsiteY7" fmla="*/ 1616562 h 1651713"/>
                    <a:gd name="connsiteX8" fmla="*/ 586858 w 755238"/>
                    <a:gd name="connsiteY8" fmla="*/ 1276858 h 1651713"/>
                    <a:gd name="connsiteX9" fmla="*/ 654348 w 755238"/>
                    <a:gd name="connsiteY9" fmla="*/ 992333 h 1651713"/>
                    <a:gd name="connsiteX10" fmla="*/ 608356 w 755238"/>
                    <a:gd name="connsiteY10" fmla="*/ 669572 h 1651713"/>
                    <a:gd name="connsiteX11" fmla="*/ 591824 w 755238"/>
                    <a:gd name="connsiteY11" fmla="*/ 496965 h 1651713"/>
                    <a:gd name="connsiteX12" fmla="*/ 593321 w 755238"/>
                    <a:gd name="connsiteY12" fmla="*/ 424915 h 1651713"/>
                    <a:gd name="connsiteX13" fmla="*/ 617066 w 755238"/>
                    <a:gd name="connsiteY13" fmla="*/ 340143 h 1651713"/>
                    <a:gd name="connsiteX14" fmla="*/ 744496 w 755238"/>
                    <a:gd name="connsiteY14" fmla="*/ 110590 h 1651713"/>
                    <a:gd name="connsiteX15" fmla="*/ 715105 w 755238"/>
                    <a:gd name="connsiteY15" fmla="*/ 1121 h 1651713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19868 w 757327"/>
                    <a:gd name="connsiteY0" fmla="*/ 1036 h 1658772"/>
                    <a:gd name="connsiteX1" fmla="*/ 452350 w 757327"/>
                    <a:gd name="connsiteY1" fmla="*/ 179768 h 1658772"/>
                    <a:gd name="connsiteX2" fmla="*/ 240420 w 757327"/>
                    <a:gd name="connsiteY2" fmla="*/ 357748 h 1658772"/>
                    <a:gd name="connsiteX3" fmla="*/ 243618 w 757327"/>
                    <a:gd name="connsiteY3" fmla="*/ 685476 h 1658772"/>
                    <a:gd name="connsiteX4" fmla="*/ 237290 w 757327"/>
                    <a:gd name="connsiteY4" fmla="*/ 1050487 h 1658772"/>
                    <a:gd name="connsiteX5" fmla="*/ 176193 w 757327"/>
                    <a:gd name="connsiteY5" fmla="*/ 1210642 h 1658772"/>
                    <a:gd name="connsiteX6" fmla="*/ 9576 w 757327"/>
                    <a:gd name="connsiteY6" fmla="*/ 1608788 h 1658772"/>
                    <a:gd name="connsiteX7" fmla="*/ 493375 w 757327"/>
                    <a:gd name="connsiteY7" fmla="*/ 1623621 h 1658772"/>
                    <a:gd name="connsiteX8" fmla="*/ 586858 w 757327"/>
                    <a:gd name="connsiteY8" fmla="*/ 1283917 h 1658772"/>
                    <a:gd name="connsiteX9" fmla="*/ 654348 w 757327"/>
                    <a:gd name="connsiteY9" fmla="*/ 999392 h 1658772"/>
                    <a:gd name="connsiteX10" fmla="*/ 608356 w 757327"/>
                    <a:gd name="connsiteY10" fmla="*/ 676631 h 1658772"/>
                    <a:gd name="connsiteX11" fmla="*/ 591824 w 757327"/>
                    <a:gd name="connsiteY11" fmla="*/ 504024 h 1658772"/>
                    <a:gd name="connsiteX12" fmla="*/ 593321 w 757327"/>
                    <a:gd name="connsiteY12" fmla="*/ 431974 h 1658772"/>
                    <a:gd name="connsiteX13" fmla="*/ 617066 w 757327"/>
                    <a:gd name="connsiteY13" fmla="*/ 347202 h 1658772"/>
                    <a:gd name="connsiteX14" fmla="*/ 744496 w 757327"/>
                    <a:gd name="connsiteY14" fmla="*/ 117649 h 1658772"/>
                    <a:gd name="connsiteX15" fmla="*/ 719868 w 757327"/>
                    <a:gd name="connsiteY15" fmla="*/ 1036 h 1658772"/>
                    <a:gd name="connsiteX0" fmla="*/ 719868 w 744414"/>
                    <a:gd name="connsiteY0" fmla="*/ 848 h 1658584"/>
                    <a:gd name="connsiteX1" fmla="*/ 452350 w 744414"/>
                    <a:gd name="connsiteY1" fmla="*/ 179580 h 1658584"/>
                    <a:gd name="connsiteX2" fmla="*/ 240420 w 744414"/>
                    <a:gd name="connsiteY2" fmla="*/ 357560 h 1658584"/>
                    <a:gd name="connsiteX3" fmla="*/ 243618 w 744414"/>
                    <a:gd name="connsiteY3" fmla="*/ 685288 h 1658584"/>
                    <a:gd name="connsiteX4" fmla="*/ 237290 w 744414"/>
                    <a:gd name="connsiteY4" fmla="*/ 1050299 h 1658584"/>
                    <a:gd name="connsiteX5" fmla="*/ 176193 w 744414"/>
                    <a:gd name="connsiteY5" fmla="*/ 1210454 h 1658584"/>
                    <a:gd name="connsiteX6" fmla="*/ 9576 w 744414"/>
                    <a:gd name="connsiteY6" fmla="*/ 1608600 h 1658584"/>
                    <a:gd name="connsiteX7" fmla="*/ 493375 w 744414"/>
                    <a:gd name="connsiteY7" fmla="*/ 1623433 h 1658584"/>
                    <a:gd name="connsiteX8" fmla="*/ 586858 w 744414"/>
                    <a:gd name="connsiteY8" fmla="*/ 1283729 h 1658584"/>
                    <a:gd name="connsiteX9" fmla="*/ 654348 w 744414"/>
                    <a:gd name="connsiteY9" fmla="*/ 999204 h 1658584"/>
                    <a:gd name="connsiteX10" fmla="*/ 608356 w 744414"/>
                    <a:gd name="connsiteY10" fmla="*/ 676443 h 1658584"/>
                    <a:gd name="connsiteX11" fmla="*/ 591824 w 744414"/>
                    <a:gd name="connsiteY11" fmla="*/ 503836 h 1658584"/>
                    <a:gd name="connsiteX12" fmla="*/ 593321 w 744414"/>
                    <a:gd name="connsiteY12" fmla="*/ 431786 h 1658584"/>
                    <a:gd name="connsiteX13" fmla="*/ 617066 w 744414"/>
                    <a:gd name="connsiteY13" fmla="*/ 347014 h 1658584"/>
                    <a:gd name="connsiteX14" fmla="*/ 720683 w 744414"/>
                    <a:gd name="connsiteY14" fmla="*/ 122224 h 1658584"/>
                    <a:gd name="connsiteX15" fmla="*/ 719868 w 744414"/>
                    <a:gd name="connsiteY15" fmla="*/ 848 h 1658584"/>
                    <a:gd name="connsiteX0" fmla="*/ 719868 w 737605"/>
                    <a:gd name="connsiteY0" fmla="*/ 618 h 1658354"/>
                    <a:gd name="connsiteX1" fmla="*/ 452350 w 737605"/>
                    <a:gd name="connsiteY1" fmla="*/ 179350 h 1658354"/>
                    <a:gd name="connsiteX2" fmla="*/ 240420 w 737605"/>
                    <a:gd name="connsiteY2" fmla="*/ 357330 h 1658354"/>
                    <a:gd name="connsiteX3" fmla="*/ 243618 w 737605"/>
                    <a:gd name="connsiteY3" fmla="*/ 685058 h 1658354"/>
                    <a:gd name="connsiteX4" fmla="*/ 237290 w 737605"/>
                    <a:gd name="connsiteY4" fmla="*/ 1050069 h 1658354"/>
                    <a:gd name="connsiteX5" fmla="*/ 176193 w 737605"/>
                    <a:gd name="connsiteY5" fmla="*/ 1210224 h 1658354"/>
                    <a:gd name="connsiteX6" fmla="*/ 9576 w 737605"/>
                    <a:gd name="connsiteY6" fmla="*/ 1608370 h 1658354"/>
                    <a:gd name="connsiteX7" fmla="*/ 493375 w 737605"/>
                    <a:gd name="connsiteY7" fmla="*/ 1623203 h 1658354"/>
                    <a:gd name="connsiteX8" fmla="*/ 586858 w 737605"/>
                    <a:gd name="connsiteY8" fmla="*/ 1283499 h 1658354"/>
                    <a:gd name="connsiteX9" fmla="*/ 654348 w 737605"/>
                    <a:gd name="connsiteY9" fmla="*/ 998974 h 1658354"/>
                    <a:gd name="connsiteX10" fmla="*/ 608356 w 737605"/>
                    <a:gd name="connsiteY10" fmla="*/ 676213 h 1658354"/>
                    <a:gd name="connsiteX11" fmla="*/ 591824 w 737605"/>
                    <a:gd name="connsiteY11" fmla="*/ 503606 h 1658354"/>
                    <a:gd name="connsiteX12" fmla="*/ 593321 w 737605"/>
                    <a:gd name="connsiteY12" fmla="*/ 431556 h 1658354"/>
                    <a:gd name="connsiteX13" fmla="*/ 617066 w 737605"/>
                    <a:gd name="connsiteY13" fmla="*/ 346784 h 1658354"/>
                    <a:gd name="connsiteX14" fmla="*/ 720683 w 737605"/>
                    <a:gd name="connsiteY14" fmla="*/ 121994 h 1658354"/>
                    <a:gd name="connsiteX15" fmla="*/ 719868 w 737605"/>
                    <a:gd name="connsiteY15" fmla="*/ 618 h 1658354"/>
                    <a:gd name="connsiteX0" fmla="*/ 719868 w 724108"/>
                    <a:gd name="connsiteY0" fmla="*/ 7357 h 1665093"/>
                    <a:gd name="connsiteX1" fmla="*/ 452350 w 724108"/>
                    <a:gd name="connsiteY1" fmla="*/ 186089 h 1665093"/>
                    <a:gd name="connsiteX2" fmla="*/ 240420 w 724108"/>
                    <a:gd name="connsiteY2" fmla="*/ 364069 h 1665093"/>
                    <a:gd name="connsiteX3" fmla="*/ 243618 w 724108"/>
                    <a:gd name="connsiteY3" fmla="*/ 691797 h 1665093"/>
                    <a:gd name="connsiteX4" fmla="*/ 237290 w 724108"/>
                    <a:gd name="connsiteY4" fmla="*/ 1056808 h 1665093"/>
                    <a:gd name="connsiteX5" fmla="*/ 176193 w 724108"/>
                    <a:gd name="connsiteY5" fmla="*/ 1216963 h 1665093"/>
                    <a:gd name="connsiteX6" fmla="*/ 9576 w 724108"/>
                    <a:gd name="connsiteY6" fmla="*/ 1615109 h 1665093"/>
                    <a:gd name="connsiteX7" fmla="*/ 493375 w 724108"/>
                    <a:gd name="connsiteY7" fmla="*/ 1629942 h 1665093"/>
                    <a:gd name="connsiteX8" fmla="*/ 586858 w 724108"/>
                    <a:gd name="connsiteY8" fmla="*/ 1290238 h 1665093"/>
                    <a:gd name="connsiteX9" fmla="*/ 654348 w 724108"/>
                    <a:gd name="connsiteY9" fmla="*/ 1005713 h 1665093"/>
                    <a:gd name="connsiteX10" fmla="*/ 608356 w 724108"/>
                    <a:gd name="connsiteY10" fmla="*/ 682952 h 1665093"/>
                    <a:gd name="connsiteX11" fmla="*/ 591824 w 724108"/>
                    <a:gd name="connsiteY11" fmla="*/ 510345 h 1665093"/>
                    <a:gd name="connsiteX12" fmla="*/ 593321 w 724108"/>
                    <a:gd name="connsiteY12" fmla="*/ 438295 h 1665093"/>
                    <a:gd name="connsiteX13" fmla="*/ 617066 w 724108"/>
                    <a:gd name="connsiteY13" fmla="*/ 353523 h 1665093"/>
                    <a:gd name="connsiteX14" fmla="*/ 720683 w 724108"/>
                    <a:gd name="connsiteY14" fmla="*/ 128733 h 1665093"/>
                    <a:gd name="connsiteX15" fmla="*/ 719868 w 724108"/>
                    <a:gd name="connsiteY15" fmla="*/ 7357 h 1665093"/>
                    <a:gd name="connsiteX0" fmla="*/ 719868 w 815338"/>
                    <a:gd name="connsiteY0" fmla="*/ 7357 h 1665093"/>
                    <a:gd name="connsiteX1" fmla="*/ 452350 w 815338"/>
                    <a:gd name="connsiteY1" fmla="*/ 186089 h 1665093"/>
                    <a:gd name="connsiteX2" fmla="*/ 240420 w 815338"/>
                    <a:gd name="connsiteY2" fmla="*/ 364069 h 1665093"/>
                    <a:gd name="connsiteX3" fmla="*/ 243618 w 815338"/>
                    <a:gd name="connsiteY3" fmla="*/ 691797 h 1665093"/>
                    <a:gd name="connsiteX4" fmla="*/ 237290 w 815338"/>
                    <a:gd name="connsiteY4" fmla="*/ 1056808 h 1665093"/>
                    <a:gd name="connsiteX5" fmla="*/ 176193 w 815338"/>
                    <a:gd name="connsiteY5" fmla="*/ 1216963 h 1665093"/>
                    <a:gd name="connsiteX6" fmla="*/ 9576 w 815338"/>
                    <a:gd name="connsiteY6" fmla="*/ 1615109 h 1665093"/>
                    <a:gd name="connsiteX7" fmla="*/ 493375 w 815338"/>
                    <a:gd name="connsiteY7" fmla="*/ 1629942 h 1665093"/>
                    <a:gd name="connsiteX8" fmla="*/ 586858 w 815338"/>
                    <a:gd name="connsiteY8" fmla="*/ 1290238 h 1665093"/>
                    <a:gd name="connsiteX9" fmla="*/ 654348 w 815338"/>
                    <a:gd name="connsiteY9" fmla="*/ 1005713 h 1665093"/>
                    <a:gd name="connsiteX10" fmla="*/ 608356 w 815338"/>
                    <a:gd name="connsiteY10" fmla="*/ 682952 h 1665093"/>
                    <a:gd name="connsiteX11" fmla="*/ 591824 w 815338"/>
                    <a:gd name="connsiteY11" fmla="*/ 510345 h 1665093"/>
                    <a:gd name="connsiteX12" fmla="*/ 593321 w 815338"/>
                    <a:gd name="connsiteY12" fmla="*/ 438295 h 1665093"/>
                    <a:gd name="connsiteX13" fmla="*/ 812328 w 815338"/>
                    <a:gd name="connsiteY13" fmla="*/ 132067 h 1665093"/>
                    <a:gd name="connsiteX14" fmla="*/ 720683 w 815338"/>
                    <a:gd name="connsiteY14" fmla="*/ 128733 h 1665093"/>
                    <a:gd name="connsiteX15" fmla="*/ 719868 w 815338"/>
                    <a:gd name="connsiteY15" fmla="*/ 7357 h 1665093"/>
                    <a:gd name="connsiteX0" fmla="*/ 719868 w 871499"/>
                    <a:gd name="connsiteY0" fmla="*/ 7357 h 1665093"/>
                    <a:gd name="connsiteX1" fmla="*/ 452350 w 871499"/>
                    <a:gd name="connsiteY1" fmla="*/ 186089 h 1665093"/>
                    <a:gd name="connsiteX2" fmla="*/ 240420 w 871499"/>
                    <a:gd name="connsiteY2" fmla="*/ 364069 h 1665093"/>
                    <a:gd name="connsiteX3" fmla="*/ 243618 w 871499"/>
                    <a:gd name="connsiteY3" fmla="*/ 691797 h 1665093"/>
                    <a:gd name="connsiteX4" fmla="*/ 237290 w 871499"/>
                    <a:gd name="connsiteY4" fmla="*/ 1056808 h 1665093"/>
                    <a:gd name="connsiteX5" fmla="*/ 176193 w 871499"/>
                    <a:gd name="connsiteY5" fmla="*/ 1216963 h 1665093"/>
                    <a:gd name="connsiteX6" fmla="*/ 9576 w 871499"/>
                    <a:gd name="connsiteY6" fmla="*/ 1615109 h 1665093"/>
                    <a:gd name="connsiteX7" fmla="*/ 493375 w 871499"/>
                    <a:gd name="connsiteY7" fmla="*/ 1629942 h 1665093"/>
                    <a:gd name="connsiteX8" fmla="*/ 586858 w 871499"/>
                    <a:gd name="connsiteY8" fmla="*/ 1290238 h 1665093"/>
                    <a:gd name="connsiteX9" fmla="*/ 654348 w 871499"/>
                    <a:gd name="connsiteY9" fmla="*/ 1005713 h 1665093"/>
                    <a:gd name="connsiteX10" fmla="*/ 608356 w 871499"/>
                    <a:gd name="connsiteY10" fmla="*/ 682952 h 1665093"/>
                    <a:gd name="connsiteX11" fmla="*/ 591824 w 871499"/>
                    <a:gd name="connsiteY11" fmla="*/ 510345 h 1665093"/>
                    <a:gd name="connsiteX12" fmla="*/ 860021 w 871499"/>
                    <a:gd name="connsiteY12" fmla="*/ 378764 h 1665093"/>
                    <a:gd name="connsiteX13" fmla="*/ 812328 w 871499"/>
                    <a:gd name="connsiteY13" fmla="*/ 132067 h 1665093"/>
                    <a:gd name="connsiteX14" fmla="*/ 720683 w 871499"/>
                    <a:gd name="connsiteY14" fmla="*/ 128733 h 1665093"/>
                    <a:gd name="connsiteX15" fmla="*/ 719868 w 871499"/>
                    <a:gd name="connsiteY15" fmla="*/ 7357 h 1665093"/>
                    <a:gd name="connsiteX0" fmla="*/ 719868 w 881647"/>
                    <a:gd name="connsiteY0" fmla="*/ 7357 h 1665093"/>
                    <a:gd name="connsiteX1" fmla="*/ 452350 w 881647"/>
                    <a:gd name="connsiteY1" fmla="*/ 186089 h 1665093"/>
                    <a:gd name="connsiteX2" fmla="*/ 240420 w 881647"/>
                    <a:gd name="connsiteY2" fmla="*/ 364069 h 1665093"/>
                    <a:gd name="connsiteX3" fmla="*/ 243618 w 881647"/>
                    <a:gd name="connsiteY3" fmla="*/ 691797 h 1665093"/>
                    <a:gd name="connsiteX4" fmla="*/ 237290 w 881647"/>
                    <a:gd name="connsiteY4" fmla="*/ 1056808 h 1665093"/>
                    <a:gd name="connsiteX5" fmla="*/ 176193 w 881647"/>
                    <a:gd name="connsiteY5" fmla="*/ 1216963 h 1665093"/>
                    <a:gd name="connsiteX6" fmla="*/ 9576 w 881647"/>
                    <a:gd name="connsiteY6" fmla="*/ 1615109 h 1665093"/>
                    <a:gd name="connsiteX7" fmla="*/ 493375 w 881647"/>
                    <a:gd name="connsiteY7" fmla="*/ 1629942 h 1665093"/>
                    <a:gd name="connsiteX8" fmla="*/ 586858 w 881647"/>
                    <a:gd name="connsiteY8" fmla="*/ 1290238 h 1665093"/>
                    <a:gd name="connsiteX9" fmla="*/ 654348 w 881647"/>
                    <a:gd name="connsiteY9" fmla="*/ 1005713 h 1665093"/>
                    <a:gd name="connsiteX10" fmla="*/ 608356 w 881647"/>
                    <a:gd name="connsiteY10" fmla="*/ 682952 h 1665093"/>
                    <a:gd name="connsiteX11" fmla="*/ 591824 w 881647"/>
                    <a:gd name="connsiteY11" fmla="*/ 510345 h 1665093"/>
                    <a:gd name="connsiteX12" fmla="*/ 860021 w 881647"/>
                    <a:gd name="connsiteY12" fmla="*/ 378764 h 1665093"/>
                    <a:gd name="connsiteX13" fmla="*/ 812328 w 881647"/>
                    <a:gd name="connsiteY13" fmla="*/ 132067 h 1665093"/>
                    <a:gd name="connsiteX14" fmla="*/ 720683 w 881647"/>
                    <a:gd name="connsiteY14" fmla="*/ 128733 h 1665093"/>
                    <a:gd name="connsiteX15" fmla="*/ 719868 w 881647"/>
                    <a:gd name="connsiteY15" fmla="*/ 7357 h 1665093"/>
                    <a:gd name="connsiteX0" fmla="*/ 719868 w 882602"/>
                    <a:gd name="connsiteY0" fmla="*/ 7357 h 1665093"/>
                    <a:gd name="connsiteX1" fmla="*/ 452350 w 882602"/>
                    <a:gd name="connsiteY1" fmla="*/ 186089 h 1665093"/>
                    <a:gd name="connsiteX2" fmla="*/ 240420 w 882602"/>
                    <a:gd name="connsiteY2" fmla="*/ 364069 h 1665093"/>
                    <a:gd name="connsiteX3" fmla="*/ 243618 w 882602"/>
                    <a:gd name="connsiteY3" fmla="*/ 691797 h 1665093"/>
                    <a:gd name="connsiteX4" fmla="*/ 237290 w 882602"/>
                    <a:gd name="connsiteY4" fmla="*/ 1056808 h 1665093"/>
                    <a:gd name="connsiteX5" fmla="*/ 176193 w 882602"/>
                    <a:gd name="connsiteY5" fmla="*/ 1216963 h 1665093"/>
                    <a:gd name="connsiteX6" fmla="*/ 9576 w 882602"/>
                    <a:gd name="connsiteY6" fmla="*/ 1615109 h 1665093"/>
                    <a:gd name="connsiteX7" fmla="*/ 493375 w 882602"/>
                    <a:gd name="connsiteY7" fmla="*/ 1629942 h 1665093"/>
                    <a:gd name="connsiteX8" fmla="*/ 586858 w 882602"/>
                    <a:gd name="connsiteY8" fmla="*/ 1290238 h 1665093"/>
                    <a:gd name="connsiteX9" fmla="*/ 654348 w 882602"/>
                    <a:gd name="connsiteY9" fmla="*/ 1005713 h 1665093"/>
                    <a:gd name="connsiteX10" fmla="*/ 608356 w 882602"/>
                    <a:gd name="connsiteY10" fmla="*/ 682952 h 1665093"/>
                    <a:gd name="connsiteX11" fmla="*/ 591824 w 882602"/>
                    <a:gd name="connsiteY11" fmla="*/ 510345 h 1665093"/>
                    <a:gd name="connsiteX12" fmla="*/ 860021 w 882602"/>
                    <a:gd name="connsiteY12" fmla="*/ 378764 h 1665093"/>
                    <a:gd name="connsiteX13" fmla="*/ 814709 w 882602"/>
                    <a:gd name="connsiteY13" fmla="*/ 113017 h 1665093"/>
                    <a:gd name="connsiteX14" fmla="*/ 720683 w 882602"/>
                    <a:gd name="connsiteY14" fmla="*/ 128733 h 1665093"/>
                    <a:gd name="connsiteX15" fmla="*/ 719868 w 882602"/>
                    <a:gd name="connsiteY15" fmla="*/ 7357 h 1665093"/>
                    <a:gd name="connsiteX0" fmla="*/ 719868 w 882602"/>
                    <a:gd name="connsiteY0" fmla="*/ 7357 h 1665093"/>
                    <a:gd name="connsiteX1" fmla="*/ 452350 w 882602"/>
                    <a:gd name="connsiteY1" fmla="*/ 186089 h 1665093"/>
                    <a:gd name="connsiteX2" fmla="*/ 240420 w 882602"/>
                    <a:gd name="connsiteY2" fmla="*/ 364069 h 1665093"/>
                    <a:gd name="connsiteX3" fmla="*/ 243618 w 882602"/>
                    <a:gd name="connsiteY3" fmla="*/ 691797 h 1665093"/>
                    <a:gd name="connsiteX4" fmla="*/ 237290 w 882602"/>
                    <a:gd name="connsiteY4" fmla="*/ 1056808 h 1665093"/>
                    <a:gd name="connsiteX5" fmla="*/ 176193 w 882602"/>
                    <a:gd name="connsiteY5" fmla="*/ 1216963 h 1665093"/>
                    <a:gd name="connsiteX6" fmla="*/ 9576 w 882602"/>
                    <a:gd name="connsiteY6" fmla="*/ 1615109 h 1665093"/>
                    <a:gd name="connsiteX7" fmla="*/ 493375 w 882602"/>
                    <a:gd name="connsiteY7" fmla="*/ 1629942 h 1665093"/>
                    <a:gd name="connsiteX8" fmla="*/ 586858 w 882602"/>
                    <a:gd name="connsiteY8" fmla="*/ 1290238 h 1665093"/>
                    <a:gd name="connsiteX9" fmla="*/ 654348 w 882602"/>
                    <a:gd name="connsiteY9" fmla="*/ 1005713 h 1665093"/>
                    <a:gd name="connsiteX10" fmla="*/ 608356 w 882602"/>
                    <a:gd name="connsiteY10" fmla="*/ 682952 h 1665093"/>
                    <a:gd name="connsiteX11" fmla="*/ 591824 w 882602"/>
                    <a:gd name="connsiteY11" fmla="*/ 510345 h 1665093"/>
                    <a:gd name="connsiteX12" fmla="*/ 860021 w 882602"/>
                    <a:gd name="connsiteY12" fmla="*/ 378764 h 1665093"/>
                    <a:gd name="connsiteX13" fmla="*/ 814709 w 882602"/>
                    <a:gd name="connsiteY13" fmla="*/ 113017 h 1665093"/>
                    <a:gd name="connsiteX14" fmla="*/ 720683 w 882602"/>
                    <a:gd name="connsiteY14" fmla="*/ 128733 h 1665093"/>
                    <a:gd name="connsiteX15" fmla="*/ 719868 w 882602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654348 w 868043"/>
                    <a:gd name="connsiteY9" fmla="*/ 1005713 h 1665093"/>
                    <a:gd name="connsiteX10" fmla="*/ 608356 w 868043"/>
                    <a:gd name="connsiteY10" fmla="*/ 682952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654348 w 868043"/>
                    <a:gd name="connsiteY9" fmla="*/ 1005713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1627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1627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4008 w 868043"/>
                    <a:gd name="connsiteY8" fmla="*/ 1311670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4008 w 868043"/>
                    <a:gd name="connsiteY8" fmla="*/ 1311670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21754 w 869929"/>
                    <a:gd name="connsiteY0" fmla="*/ 7357 h 1662530"/>
                    <a:gd name="connsiteX1" fmla="*/ 454236 w 869929"/>
                    <a:gd name="connsiteY1" fmla="*/ 186089 h 1662530"/>
                    <a:gd name="connsiteX2" fmla="*/ 242306 w 869929"/>
                    <a:gd name="connsiteY2" fmla="*/ 364069 h 1662530"/>
                    <a:gd name="connsiteX3" fmla="*/ 245504 w 869929"/>
                    <a:gd name="connsiteY3" fmla="*/ 691797 h 1662530"/>
                    <a:gd name="connsiteX4" fmla="*/ 239176 w 869929"/>
                    <a:gd name="connsiteY4" fmla="*/ 1056808 h 1662530"/>
                    <a:gd name="connsiteX5" fmla="*/ 159029 w 869929"/>
                    <a:gd name="connsiteY5" fmla="*/ 1259825 h 1662530"/>
                    <a:gd name="connsiteX6" fmla="*/ 11462 w 869929"/>
                    <a:gd name="connsiteY6" fmla="*/ 1615109 h 1662530"/>
                    <a:gd name="connsiteX7" fmla="*/ 495261 w 869929"/>
                    <a:gd name="connsiteY7" fmla="*/ 1629942 h 1662530"/>
                    <a:gd name="connsiteX8" fmla="*/ 655419 w 869929"/>
                    <a:gd name="connsiteY8" fmla="*/ 1283095 h 1662530"/>
                    <a:gd name="connsiteX9" fmla="*/ 834827 w 869929"/>
                    <a:gd name="connsiteY9" fmla="*/ 965231 h 1662530"/>
                    <a:gd name="connsiteX10" fmla="*/ 791217 w 869929"/>
                    <a:gd name="connsiteY10" fmla="*/ 713908 h 1662530"/>
                    <a:gd name="connsiteX11" fmla="*/ 798498 w 869929"/>
                    <a:gd name="connsiteY11" fmla="*/ 527014 h 1662530"/>
                    <a:gd name="connsiteX12" fmla="*/ 861907 w 869929"/>
                    <a:gd name="connsiteY12" fmla="*/ 378764 h 1662530"/>
                    <a:gd name="connsiteX13" fmla="*/ 816595 w 869929"/>
                    <a:gd name="connsiteY13" fmla="*/ 113017 h 1662530"/>
                    <a:gd name="connsiteX14" fmla="*/ 722569 w 869929"/>
                    <a:gd name="connsiteY14" fmla="*/ 128733 h 1662530"/>
                    <a:gd name="connsiteX15" fmla="*/ 721754 w 869929"/>
                    <a:gd name="connsiteY15" fmla="*/ 7357 h 1662530"/>
                    <a:gd name="connsiteX0" fmla="*/ 721754 w 869929"/>
                    <a:gd name="connsiteY0" fmla="*/ 7357 h 1662530"/>
                    <a:gd name="connsiteX1" fmla="*/ 454236 w 869929"/>
                    <a:gd name="connsiteY1" fmla="*/ 186089 h 1662530"/>
                    <a:gd name="connsiteX2" fmla="*/ 242306 w 869929"/>
                    <a:gd name="connsiteY2" fmla="*/ 364069 h 1662530"/>
                    <a:gd name="connsiteX3" fmla="*/ 245504 w 869929"/>
                    <a:gd name="connsiteY3" fmla="*/ 691797 h 1662530"/>
                    <a:gd name="connsiteX4" fmla="*/ 239176 w 869929"/>
                    <a:gd name="connsiteY4" fmla="*/ 1056808 h 1662530"/>
                    <a:gd name="connsiteX5" fmla="*/ 159029 w 869929"/>
                    <a:gd name="connsiteY5" fmla="*/ 1259825 h 1662530"/>
                    <a:gd name="connsiteX6" fmla="*/ 11462 w 869929"/>
                    <a:gd name="connsiteY6" fmla="*/ 1615109 h 1662530"/>
                    <a:gd name="connsiteX7" fmla="*/ 495261 w 869929"/>
                    <a:gd name="connsiteY7" fmla="*/ 1629942 h 1662530"/>
                    <a:gd name="connsiteX8" fmla="*/ 655419 w 869929"/>
                    <a:gd name="connsiteY8" fmla="*/ 1283095 h 1662530"/>
                    <a:gd name="connsiteX9" fmla="*/ 834827 w 869929"/>
                    <a:gd name="connsiteY9" fmla="*/ 965231 h 1662530"/>
                    <a:gd name="connsiteX10" fmla="*/ 791217 w 869929"/>
                    <a:gd name="connsiteY10" fmla="*/ 713908 h 1662530"/>
                    <a:gd name="connsiteX11" fmla="*/ 798498 w 869929"/>
                    <a:gd name="connsiteY11" fmla="*/ 527014 h 1662530"/>
                    <a:gd name="connsiteX12" fmla="*/ 861907 w 869929"/>
                    <a:gd name="connsiteY12" fmla="*/ 378764 h 1662530"/>
                    <a:gd name="connsiteX13" fmla="*/ 816595 w 869929"/>
                    <a:gd name="connsiteY13" fmla="*/ 113017 h 1662530"/>
                    <a:gd name="connsiteX14" fmla="*/ 722569 w 869929"/>
                    <a:gd name="connsiteY14" fmla="*/ 128733 h 1662530"/>
                    <a:gd name="connsiteX15" fmla="*/ 721754 w 869929"/>
                    <a:gd name="connsiteY15" fmla="*/ 7357 h 1662530"/>
                    <a:gd name="connsiteX0" fmla="*/ 723919 w 872094"/>
                    <a:gd name="connsiteY0" fmla="*/ 7357 h 1662530"/>
                    <a:gd name="connsiteX1" fmla="*/ 456401 w 872094"/>
                    <a:gd name="connsiteY1" fmla="*/ 186089 h 1662530"/>
                    <a:gd name="connsiteX2" fmla="*/ 244471 w 872094"/>
                    <a:gd name="connsiteY2" fmla="*/ 364069 h 1662530"/>
                    <a:gd name="connsiteX3" fmla="*/ 247669 w 872094"/>
                    <a:gd name="connsiteY3" fmla="*/ 691797 h 1662530"/>
                    <a:gd name="connsiteX4" fmla="*/ 241341 w 872094"/>
                    <a:gd name="connsiteY4" fmla="*/ 1056808 h 1662530"/>
                    <a:gd name="connsiteX5" fmla="*/ 161194 w 872094"/>
                    <a:gd name="connsiteY5" fmla="*/ 1259825 h 1662530"/>
                    <a:gd name="connsiteX6" fmla="*/ 13627 w 872094"/>
                    <a:gd name="connsiteY6" fmla="*/ 1615109 h 1662530"/>
                    <a:gd name="connsiteX7" fmla="*/ 537907 w 872094"/>
                    <a:gd name="connsiteY7" fmla="*/ 1629942 h 1662530"/>
                    <a:gd name="connsiteX8" fmla="*/ 657584 w 872094"/>
                    <a:gd name="connsiteY8" fmla="*/ 1283095 h 1662530"/>
                    <a:gd name="connsiteX9" fmla="*/ 836992 w 872094"/>
                    <a:gd name="connsiteY9" fmla="*/ 965231 h 1662530"/>
                    <a:gd name="connsiteX10" fmla="*/ 793382 w 872094"/>
                    <a:gd name="connsiteY10" fmla="*/ 713908 h 1662530"/>
                    <a:gd name="connsiteX11" fmla="*/ 800663 w 872094"/>
                    <a:gd name="connsiteY11" fmla="*/ 527014 h 1662530"/>
                    <a:gd name="connsiteX12" fmla="*/ 864072 w 872094"/>
                    <a:gd name="connsiteY12" fmla="*/ 378764 h 1662530"/>
                    <a:gd name="connsiteX13" fmla="*/ 818760 w 872094"/>
                    <a:gd name="connsiteY13" fmla="*/ 113017 h 1662530"/>
                    <a:gd name="connsiteX14" fmla="*/ 724734 w 872094"/>
                    <a:gd name="connsiteY14" fmla="*/ 128733 h 1662530"/>
                    <a:gd name="connsiteX15" fmla="*/ 723919 w 872094"/>
                    <a:gd name="connsiteY15" fmla="*/ 7357 h 1662530"/>
                    <a:gd name="connsiteX0" fmla="*/ 723919 w 872094"/>
                    <a:gd name="connsiteY0" fmla="*/ 7357 h 1662530"/>
                    <a:gd name="connsiteX1" fmla="*/ 456401 w 872094"/>
                    <a:gd name="connsiteY1" fmla="*/ 186089 h 1662530"/>
                    <a:gd name="connsiteX2" fmla="*/ 244471 w 872094"/>
                    <a:gd name="connsiteY2" fmla="*/ 364069 h 1662530"/>
                    <a:gd name="connsiteX3" fmla="*/ 247669 w 872094"/>
                    <a:gd name="connsiteY3" fmla="*/ 691797 h 1662530"/>
                    <a:gd name="connsiteX4" fmla="*/ 241341 w 872094"/>
                    <a:gd name="connsiteY4" fmla="*/ 1056808 h 1662530"/>
                    <a:gd name="connsiteX5" fmla="*/ 161194 w 872094"/>
                    <a:gd name="connsiteY5" fmla="*/ 1259825 h 1662530"/>
                    <a:gd name="connsiteX6" fmla="*/ 13627 w 872094"/>
                    <a:gd name="connsiteY6" fmla="*/ 1615109 h 1662530"/>
                    <a:gd name="connsiteX7" fmla="*/ 537907 w 872094"/>
                    <a:gd name="connsiteY7" fmla="*/ 1629942 h 1662530"/>
                    <a:gd name="connsiteX8" fmla="*/ 657584 w 872094"/>
                    <a:gd name="connsiteY8" fmla="*/ 1283095 h 1662530"/>
                    <a:gd name="connsiteX9" fmla="*/ 836992 w 872094"/>
                    <a:gd name="connsiteY9" fmla="*/ 965231 h 1662530"/>
                    <a:gd name="connsiteX10" fmla="*/ 793382 w 872094"/>
                    <a:gd name="connsiteY10" fmla="*/ 713908 h 1662530"/>
                    <a:gd name="connsiteX11" fmla="*/ 800663 w 872094"/>
                    <a:gd name="connsiteY11" fmla="*/ 527014 h 1662530"/>
                    <a:gd name="connsiteX12" fmla="*/ 864072 w 872094"/>
                    <a:gd name="connsiteY12" fmla="*/ 378764 h 1662530"/>
                    <a:gd name="connsiteX13" fmla="*/ 818760 w 872094"/>
                    <a:gd name="connsiteY13" fmla="*/ 113017 h 1662530"/>
                    <a:gd name="connsiteX14" fmla="*/ 724734 w 872094"/>
                    <a:gd name="connsiteY14" fmla="*/ 128733 h 1662530"/>
                    <a:gd name="connsiteX15" fmla="*/ 723919 w 872094"/>
                    <a:gd name="connsiteY15" fmla="*/ 7357 h 1662530"/>
                    <a:gd name="connsiteX0" fmla="*/ 723017 w 871192"/>
                    <a:gd name="connsiteY0" fmla="*/ 7357 h 1659724"/>
                    <a:gd name="connsiteX1" fmla="*/ 455499 w 871192"/>
                    <a:gd name="connsiteY1" fmla="*/ 186089 h 1659724"/>
                    <a:gd name="connsiteX2" fmla="*/ 243569 w 871192"/>
                    <a:gd name="connsiteY2" fmla="*/ 364069 h 1659724"/>
                    <a:gd name="connsiteX3" fmla="*/ 246767 w 871192"/>
                    <a:gd name="connsiteY3" fmla="*/ 691797 h 1659724"/>
                    <a:gd name="connsiteX4" fmla="*/ 240439 w 871192"/>
                    <a:gd name="connsiteY4" fmla="*/ 1056808 h 1659724"/>
                    <a:gd name="connsiteX5" fmla="*/ 160292 w 871192"/>
                    <a:gd name="connsiteY5" fmla="*/ 1259825 h 1659724"/>
                    <a:gd name="connsiteX6" fmla="*/ 12725 w 871192"/>
                    <a:gd name="connsiteY6" fmla="*/ 1615109 h 1659724"/>
                    <a:gd name="connsiteX7" fmla="*/ 520337 w 871192"/>
                    <a:gd name="connsiteY7" fmla="*/ 1625180 h 1659724"/>
                    <a:gd name="connsiteX8" fmla="*/ 656682 w 871192"/>
                    <a:gd name="connsiteY8" fmla="*/ 1283095 h 1659724"/>
                    <a:gd name="connsiteX9" fmla="*/ 836090 w 871192"/>
                    <a:gd name="connsiteY9" fmla="*/ 965231 h 1659724"/>
                    <a:gd name="connsiteX10" fmla="*/ 792480 w 871192"/>
                    <a:gd name="connsiteY10" fmla="*/ 713908 h 1659724"/>
                    <a:gd name="connsiteX11" fmla="*/ 799761 w 871192"/>
                    <a:gd name="connsiteY11" fmla="*/ 527014 h 1659724"/>
                    <a:gd name="connsiteX12" fmla="*/ 863170 w 871192"/>
                    <a:gd name="connsiteY12" fmla="*/ 378764 h 1659724"/>
                    <a:gd name="connsiteX13" fmla="*/ 817858 w 871192"/>
                    <a:gd name="connsiteY13" fmla="*/ 113017 h 1659724"/>
                    <a:gd name="connsiteX14" fmla="*/ 723832 w 871192"/>
                    <a:gd name="connsiteY14" fmla="*/ 128733 h 1659724"/>
                    <a:gd name="connsiteX15" fmla="*/ 723017 w 871192"/>
                    <a:gd name="connsiteY15" fmla="*/ 7357 h 1659724"/>
                    <a:gd name="connsiteX0" fmla="*/ 723017 w 870705"/>
                    <a:gd name="connsiteY0" fmla="*/ 7357 h 1659724"/>
                    <a:gd name="connsiteX1" fmla="*/ 455499 w 870705"/>
                    <a:gd name="connsiteY1" fmla="*/ 186089 h 1659724"/>
                    <a:gd name="connsiteX2" fmla="*/ 243569 w 870705"/>
                    <a:gd name="connsiteY2" fmla="*/ 364069 h 1659724"/>
                    <a:gd name="connsiteX3" fmla="*/ 246767 w 870705"/>
                    <a:gd name="connsiteY3" fmla="*/ 691797 h 1659724"/>
                    <a:gd name="connsiteX4" fmla="*/ 240439 w 870705"/>
                    <a:gd name="connsiteY4" fmla="*/ 1056808 h 1659724"/>
                    <a:gd name="connsiteX5" fmla="*/ 160292 w 870705"/>
                    <a:gd name="connsiteY5" fmla="*/ 1259825 h 1659724"/>
                    <a:gd name="connsiteX6" fmla="*/ 12725 w 870705"/>
                    <a:gd name="connsiteY6" fmla="*/ 1615109 h 1659724"/>
                    <a:gd name="connsiteX7" fmla="*/ 520337 w 870705"/>
                    <a:gd name="connsiteY7" fmla="*/ 1625180 h 1659724"/>
                    <a:gd name="connsiteX8" fmla="*/ 656682 w 870705"/>
                    <a:gd name="connsiteY8" fmla="*/ 1283095 h 1659724"/>
                    <a:gd name="connsiteX9" fmla="*/ 836090 w 870705"/>
                    <a:gd name="connsiteY9" fmla="*/ 965231 h 1659724"/>
                    <a:gd name="connsiteX10" fmla="*/ 792480 w 870705"/>
                    <a:gd name="connsiteY10" fmla="*/ 713908 h 1659724"/>
                    <a:gd name="connsiteX11" fmla="*/ 806905 w 870705"/>
                    <a:gd name="connsiteY11" fmla="*/ 534158 h 1659724"/>
                    <a:gd name="connsiteX12" fmla="*/ 863170 w 870705"/>
                    <a:gd name="connsiteY12" fmla="*/ 378764 h 1659724"/>
                    <a:gd name="connsiteX13" fmla="*/ 817858 w 870705"/>
                    <a:gd name="connsiteY13" fmla="*/ 113017 h 1659724"/>
                    <a:gd name="connsiteX14" fmla="*/ 723832 w 870705"/>
                    <a:gd name="connsiteY14" fmla="*/ 128733 h 1659724"/>
                    <a:gd name="connsiteX15" fmla="*/ 723017 w 870705"/>
                    <a:gd name="connsiteY15" fmla="*/ 7357 h 1659724"/>
                    <a:gd name="connsiteX0" fmla="*/ 723017 w 880385"/>
                    <a:gd name="connsiteY0" fmla="*/ 7357 h 1659724"/>
                    <a:gd name="connsiteX1" fmla="*/ 455499 w 880385"/>
                    <a:gd name="connsiteY1" fmla="*/ 186089 h 1659724"/>
                    <a:gd name="connsiteX2" fmla="*/ 243569 w 880385"/>
                    <a:gd name="connsiteY2" fmla="*/ 364069 h 1659724"/>
                    <a:gd name="connsiteX3" fmla="*/ 246767 w 880385"/>
                    <a:gd name="connsiteY3" fmla="*/ 691797 h 1659724"/>
                    <a:gd name="connsiteX4" fmla="*/ 240439 w 880385"/>
                    <a:gd name="connsiteY4" fmla="*/ 1056808 h 1659724"/>
                    <a:gd name="connsiteX5" fmla="*/ 160292 w 880385"/>
                    <a:gd name="connsiteY5" fmla="*/ 1259825 h 1659724"/>
                    <a:gd name="connsiteX6" fmla="*/ 12725 w 880385"/>
                    <a:gd name="connsiteY6" fmla="*/ 1615109 h 1659724"/>
                    <a:gd name="connsiteX7" fmla="*/ 520337 w 880385"/>
                    <a:gd name="connsiteY7" fmla="*/ 1625180 h 1659724"/>
                    <a:gd name="connsiteX8" fmla="*/ 656682 w 880385"/>
                    <a:gd name="connsiteY8" fmla="*/ 1283095 h 1659724"/>
                    <a:gd name="connsiteX9" fmla="*/ 836090 w 880385"/>
                    <a:gd name="connsiteY9" fmla="*/ 965231 h 1659724"/>
                    <a:gd name="connsiteX10" fmla="*/ 792480 w 880385"/>
                    <a:gd name="connsiteY10" fmla="*/ 713908 h 1659724"/>
                    <a:gd name="connsiteX11" fmla="*/ 806905 w 880385"/>
                    <a:gd name="connsiteY11" fmla="*/ 534158 h 1659724"/>
                    <a:gd name="connsiteX12" fmla="*/ 863170 w 880385"/>
                    <a:gd name="connsiteY12" fmla="*/ 378764 h 1659724"/>
                    <a:gd name="connsiteX13" fmla="*/ 817858 w 880385"/>
                    <a:gd name="connsiteY13" fmla="*/ 113017 h 1659724"/>
                    <a:gd name="connsiteX14" fmla="*/ 723832 w 880385"/>
                    <a:gd name="connsiteY14" fmla="*/ 128733 h 1659724"/>
                    <a:gd name="connsiteX15" fmla="*/ 723017 w 880385"/>
                    <a:gd name="connsiteY15" fmla="*/ 7357 h 1659724"/>
                    <a:gd name="connsiteX0" fmla="*/ 723017 w 878975"/>
                    <a:gd name="connsiteY0" fmla="*/ 7357 h 1659724"/>
                    <a:gd name="connsiteX1" fmla="*/ 455499 w 878975"/>
                    <a:gd name="connsiteY1" fmla="*/ 186089 h 1659724"/>
                    <a:gd name="connsiteX2" fmla="*/ 243569 w 878975"/>
                    <a:gd name="connsiteY2" fmla="*/ 364069 h 1659724"/>
                    <a:gd name="connsiteX3" fmla="*/ 246767 w 878975"/>
                    <a:gd name="connsiteY3" fmla="*/ 691797 h 1659724"/>
                    <a:gd name="connsiteX4" fmla="*/ 240439 w 878975"/>
                    <a:gd name="connsiteY4" fmla="*/ 1056808 h 1659724"/>
                    <a:gd name="connsiteX5" fmla="*/ 160292 w 878975"/>
                    <a:gd name="connsiteY5" fmla="*/ 1259825 h 1659724"/>
                    <a:gd name="connsiteX6" fmla="*/ 12725 w 878975"/>
                    <a:gd name="connsiteY6" fmla="*/ 1615109 h 1659724"/>
                    <a:gd name="connsiteX7" fmla="*/ 520337 w 878975"/>
                    <a:gd name="connsiteY7" fmla="*/ 1625180 h 1659724"/>
                    <a:gd name="connsiteX8" fmla="*/ 656682 w 878975"/>
                    <a:gd name="connsiteY8" fmla="*/ 1283095 h 1659724"/>
                    <a:gd name="connsiteX9" fmla="*/ 836090 w 878975"/>
                    <a:gd name="connsiteY9" fmla="*/ 965231 h 1659724"/>
                    <a:gd name="connsiteX10" fmla="*/ 792480 w 878975"/>
                    <a:gd name="connsiteY10" fmla="*/ 713908 h 1659724"/>
                    <a:gd name="connsiteX11" fmla="*/ 806905 w 878975"/>
                    <a:gd name="connsiteY11" fmla="*/ 534158 h 1659724"/>
                    <a:gd name="connsiteX12" fmla="*/ 863170 w 878975"/>
                    <a:gd name="connsiteY12" fmla="*/ 378764 h 1659724"/>
                    <a:gd name="connsiteX13" fmla="*/ 815476 w 878975"/>
                    <a:gd name="connsiteY13" fmla="*/ 117780 h 1659724"/>
                    <a:gd name="connsiteX14" fmla="*/ 723832 w 878975"/>
                    <a:gd name="connsiteY14" fmla="*/ 128733 h 1659724"/>
                    <a:gd name="connsiteX15" fmla="*/ 723017 w 878975"/>
                    <a:gd name="connsiteY15" fmla="*/ 7357 h 1659724"/>
                    <a:gd name="connsiteX0" fmla="*/ 723017 w 878360"/>
                    <a:gd name="connsiteY0" fmla="*/ 7357 h 1659724"/>
                    <a:gd name="connsiteX1" fmla="*/ 455499 w 878360"/>
                    <a:gd name="connsiteY1" fmla="*/ 186089 h 1659724"/>
                    <a:gd name="connsiteX2" fmla="*/ 243569 w 878360"/>
                    <a:gd name="connsiteY2" fmla="*/ 364069 h 1659724"/>
                    <a:gd name="connsiteX3" fmla="*/ 246767 w 878360"/>
                    <a:gd name="connsiteY3" fmla="*/ 691797 h 1659724"/>
                    <a:gd name="connsiteX4" fmla="*/ 240439 w 878360"/>
                    <a:gd name="connsiteY4" fmla="*/ 1056808 h 1659724"/>
                    <a:gd name="connsiteX5" fmla="*/ 160292 w 878360"/>
                    <a:gd name="connsiteY5" fmla="*/ 1259825 h 1659724"/>
                    <a:gd name="connsiteX6" fmla="*/ 12725 w 878360"/>
                    <a:gd name="connsiteY6" fmla="*/ 1615109 h 1659724"/>
                    <a:gd name="connsiteX7" fmla="*/ 520337 w 878360"/>
                    <a:gd name="connsiteY7" fmla="*/ 1625180 h 1659724"/>
                    <a:gd name="connsiteX8" fmla="*/ 656682 w 878360"/>
                    <a:gd name="connsiteY8" fmla="*/ 1283095 h 1659724"/>
                    <a:gd name="connsiteX9" fmla="*/ 836090 w 878360"/>
                    <a:gd name="connsiteY9" fmla="*/ 965231 h 1659724"/>
                    <a:gd name="connsiteX10" fmla="*/ 792480 w 878360"/>
                    <a:gd name="connsiteY10" fmla="*/ 713908 h 1659724"/>
                    <a:gd name="connsiteX11" fmla="*/ 806905 w 878360"/>
                    <a:gd name="connsiteY11" fmla="*/ 534158 h 1659724"/>
                    <a:gd name="connsiteX12" fmla="*/ 863170 w 878360"/>
                    <a:gd name="connsiteY12" fmla="*/ 378764 h 1659724"/>
                    <a:gd name="connsiteX13" fmla="*/ 815476 w 878360"/>
                    <a:gd name="connsiteY13" fmla="*/ 117780 h 1659724"/>
                    <a:gd name="connsiteX14" fmla="*/ 723832 w 878360"/>
                    <a:gd name="connsiteY14" fmla="*/ 128733 h 1659724"/>
                    <a:gd name="connsiteX15" fmla="*/ 723017 w 878360"/>
                    <a:gd name="connsiteY15" fmla="*/ 7357 h 1659724"/>
                    <a:gd name="connsiteX0" fmla="*/ 723017 w 880208"/>
                    <a:gd name="connsiteY0" fmla="*/ 7357 h 1659724"/>
                    <a:gd name="connsiteX1" fmla="*/ 455499 w 880208"/>
                    <a:gd name="connsiteY1" fmla="*/ 186089 h 1659724"/>
                    <a:gd name="connsiteX2" fmla="*/ 243569 w 880208"/>
                    <a:gd name="connsiteY2" fmla="*/ 364069 h 1659724"/>
                    <a:gd name="connsiteX3" fmla="*/ 246767 w 880208"/>
                    <a:gd name="connsiteY3" fmla="*/ 691797 h 1659724"/>
                    <a:gd name="connsiteX4" fmla="*/ 240439 w 880208"/>
                    <a:gd name="connsiteY4" fmla="*/ 1056808 h 1659724"/>
                    <a:gd name="connsiteX5" fmla="*/ 160292 w 880208"/>
                    <a:gd name="connsiteY5" fmla="*/ 1259825 h 1659724"/>
                    <a:gd name="connsiteX6" fmla="*/ 12725 w 880208"/>
                    <a:gd name="connsiteY6" fmla="*/ 1615109 h 1659724"/>
                    <a:gd name="connsiteX7" fmla="*/ 520337 w 880208"/>
                    <a:gd name="connsiteY7" fmla="*/ 1625180 h 1659724"/>
                    <a:gd name="connsiteX8" fmla="*/ 656682 w 880208"/>
                    <a:gd name="connsiteY8" fmla="*/ 1283095 h 1659724"/>
                    <a:gd name="connsiteX9" fmla="*/ 836090 w 880208"/>
                    <a:gd name="connsiteY9" fmla="*/ 965231 h 1659724"/>
                    <a:gd name="connsiteX10" fmla="*/ 792480 w 880208"/>
                    <a:gd name="connsiteY10" fmla="*/ 713908 h 1659724"/>
                    <a:gd name="connsiteX11" fmla="*/ 806905 w 880208"/>
                    <a:gd name="connsiteY11" fmla="*/ 534158 h 1659724"/>
                    <a:gd name="connsiteX12" fmla="*/ 863170 w 880208"/>
                    <a:gd name="connsiteY12" fmla="*/ 378764 h 1659724"/>
                    <a:gd name="connsiteX13" fmla="*/ 815476 w 880208"/>
                    <a:gd name="connsiteY13" fmla="*/ 117780 h 1659724"/>
                    <a:gd name="connsiteX14" fmla="*/ 723832 w 880208"/>
                    <a:gd name="connsiteY14" fmla="*/ 128733 h 1659724"/>
                    <a:gd name="connsiteX15" fmla="*/ 723017 w 880208"/>
                    <a:gd name="connsiteY15" fmla="*/ 7357 h 1659724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809149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797990 w 880208"/>
                    <a:gd name="connsiteY9" fmla="*/ 974832 h 1657419"/>
                    <a:gd name="connsiteX10" fmla="*/ 809149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566848 w 731183"/>
                    <a:gd name="connsiteY0" fmla="*/ 7433 h 1622920"/>
                    <a:gd name="connsiteX1" fmla="*/ 306474 w 731183"/>
                    <a:gd name="connsiteY1" fmla="*/ 183784 h 1622920"/>
                    <a:gd name="connsiteX2" fmla="*/ 94544 w 731183"/>
                    <a:gd name="connsiteY2" fmla="*/ 361764 h 1622920"/>
                    <a:gd name="connsiteX3" fmla="*/ 97742 w 731183"/>
                    <a:gd name="connsiteY3" fmla="*/ 689492 h 1622920"/>
                    <a:gd name="connsiteX4" fmla="*/ 91414 w 731183"/>
                    <a:gd name="connsiteY4" fmla="*/ 1054503 h 1622920"/>
                    <a:gd name="connsiteX5" fmla="*/ 11267 w 731183"/>
                    <a:gd name="connsiteY5" fmla="*/ 1257520 h 1622920"/>
                    <a:gd name="connsiteX6" fmla="*/ 371312 w 731183"/>
                    <a:gd name="connsiteY6" fmla="*/ 1622875 h 1622920"/>
                    <a:gd name="connsiteX7" fmla="*/ 507657 w 731183"/>
                    <a:gd name="connsiteY7" fmla="*/ 1280790 h 1622920"/>
                    <a:gd name="connsiteX8" fmla="*/ 648965 w 731183"/>
                    <a:gd name="connsiteY8" fmla="*/ 974832 h 1622920"/>
                    <a:gd name="connsiteX9" fmla="*/ 660124 w 731183"/>
                    <a:gd name="connsiteY9" fmla="*/ 711603 h 1622920"/>
                    <a:gd name="connsiteX10" fmla="*/ 657880 w 731183"/>
                    <a:gd name="connsiteY10" fmla="*/ 531853 h 1622920"/>
                    <a:gd name="connsiteX11" fmla="*/ 714145 w 731183"/>
                    <a:gd name="connsiteY11" fmla="*/ 376459 h 1622920"/>
                    <a:gd name="connsiteX12" fmla="*/ 666451 w 731183"/>
                    <a:gd name="connsiteY12" fmla="*/ 115475 h 1622920"/>
                    <a:gd name="connsiteX13" fmla="*/ 574807 w 731183"/>
                    <a:gd name="connsiteY13" fmla="*/ 126428 h 1622920"/>
                    <a:gd name="connsiteX14" fmla="*/ 566848 w 731183"/>
                    <a:gd name="connsiteY14" fmla="*/ 7433 h 1622920"/>
                    <a:gd name="connsiteX0" fmla="*/ 575270 w 739605"/>
                    <a:gd name="connsiteY0" fmla="*/ 7433 h 1304145"/>
                    <a:gd name="connsiteX1" fmla="*/ 314896 w 739605"/>
                    <a:gd name="connsiteY1" fmla="*/ 183784 h 1304145"/>
                    <a:gd name="connsiteX2" fmla="*/ 102966 w 739605"/>
                    <a:gd name="connsiteY2" fmla="*/ 361764 h 1304145"/>
                    <a:gd name="connsiteX3" fmla="*/ 106164 w 739605"/>
                    <a:gd name="connsiteY3" fmla="*/ 689492 h 1304145"/>
                    <a:gd name="connsiteX4" fmla="*/ 99836 w 739605"/>
                    <a:gd name="connsiteY4" fmla="*/ 1054503 h 1304145"/>
                    <a:gd name="connsiteX5" fmla="*/ 19689 w 739605"/>
                    <a:gd name="connsiteY5" fmla="*/ 1257520 h 1304145"/>
                    <a:gd name="connsiteX6" fmla="*/ 516079 w 739605"/>
                    <a:gd name="connsiteY6" fmla="*/ 1280790 h 1304145"/>
                    <a:gd name="connsiteX7" fmla="*/ 657387 w 739605"/>
                    <a:gd name="connsiteY7" fmla="*/ 974832 h 1304145"/>
                    <a:gd name="connsiteX8" fmla="*/ 668546 w 739605"/>
                    <a:gd name="connsiteY8" fmla="*/ 711603 h 1304145"/>
                    <a:gd name="connsiteX9" fmla="*/ 666302 w 739605"/>
                    <a:gd name="connsiteY9" fmla="*/ 531853 h 1304145"/>
                    <a:gd name="connsiteX10" fmla="*/ 722567 w 739605"/>
                    <a:gd name="connsiteY10" fmla="*/ 376459 h 1304145"/>
                    <a:gd name="connsiteX11" fmla="*/ 674873 w 739605"/>
                    <a:gd name="connsiteY11" fmla="*/ 115475 h 1304145"/>
                    <a:gd name="connsiteX12" fmla="*/ 583229 w 739605"/>
                    <a:gd name="connsiteY12" fmla="*/ 126428 h 1304145"/>
                    <a:gd name="connsiteX13" fmla="*/ 575270 w 739605"/>
                    <a:gd name="connsiteY13" fmla="*/ 7433 h 1304145"/>
                    <a:gd name="connsiteX0" fmla="*/ 538896 w 703231"/>
                    <a:gd name="connsiteY0" fmla="*/ 7433 h 1304148"/>
                    <a:gd name="connsiteX1" fmla="*/ 278522 w 703231"/>
                    <a:gd name="connsiteY1" fmla="*/ 183784 h 1304148"/>
                    <a:gd name="connsiteX2" fmla="*/ 66592 w 703231"/>
                    <a:gd name="connsiteY2" fmla="*/ 361764 h 1304148"/>
                    <a:gd name="connsiteX3" fmla="*/ 69790 w 703231"/>
                    <a:gd name="connsiteY3" fmla="*/ 689492 h 1304148"/>
                    <a:gd name="connsiteX4" fmla="*/ 63462 w 703231"/>
                    <a:gd name="connsiteY4" fmla="*/ 1054503 h 1304148"/>
                    <a:gd name="connsiteX5" fmla="*/ 24207 w 703231"/>
                    <a:gd name="connsiteY5" fmla="*/ 1257522 h 1304148"/>
                    <a:gd name="connsiteX6" fmla="*/ 479705 w 703231"/>
                    <a:gd name="connsiteY6" fmla="*/ 1280790 h 1304148"/>
                    <a:gd name="connsiteX7" fmla="*/ 621013 w 703231"/>
                    <a:gd name="connsiteY7" fmla="*/ 974832 h 1304148"/>
                    <a:gd name="connsiteX8" fmla="*/ 632172 w 703231"/>
                    <a:gd name="connsiteY8" fmla="*/ 711603 h 1304148"/>
                    <a:gd name="connsiteX9" fmla="*/ 629928 w 703231"/>
                    <a:gd name="connsiteY9" fmla="*/ 531853 h 1304148"/>
                    <a:gd name="connsiteX10" fmla="*/ 686193 w 703231"/>
                    <a:gd name="connsiteY10" fmla="*/ 376459 h 1304148"/>
                    <a:gd name="connsiteX11" fmla="*/ 638499 w 703231"/>
                    <a:gd name="connsiteY11" fmla="*/ 115475 h 1304148"/>
                    <a:gd name="connsiteX12" fmla="*/ 546855 w 703231"/>
                    <a:gd name="connsiteY12" fmla="*/ 126428 h 1304148"/>
                    <a:gd name="connsiteX13" fmla="*/ 538896 w 703231"/>
                    <a:gd name="connsiteY13" fmla="*/ 7433 h 1304148"/>
                    <a:gd name="connsiteX0" fmla="*/ 538896 w 703231"/>
                    <a:gd name="connsiteY0" fmla="*/ 7433 h 1321052"/>
                    <a:gd name="connsiteX1" fmla="*/ 278522 w 703231"/>
                    <a:gd name="connsiteY1" fmla="*/ 183784 h 1321052"/>
                    <a:gd name="connsiteX2" fmla="*/ 66592 w 703231"/>
                    <a:gd name="connsiteY2" fmla="*/ 361764 h 1321052"/>
                    <a:gd name="connsiteX3" fmla="*/ 69790 w 703231"/>
                    <a:gd name="connsiteY3" fmla="*/ 689492 h 1321052"/>
                    <a:gd name="connsiteX4" fmla="*/ 63462 w 703231"/>
                    <a:gd name="connsiteY4" fmla="*/ 1054503 h 1321052"/>
                    <a:gd name="connsiteX5" fmla="*/ 24207 w 703231"/>
                    <a:gd name="connsiteY5" fmla="*/ 1257522 h 1321052"/>
                    <a:gd name="connsiteX6" fmla="*/ 479705 w 703231"/>
                    <a:gd name="connsiteY6" fmla="*/ 1280790 h 1321052"/>
                    <a:gd name="connsiteX7" fmla="*/ 621013 w 703231"/>
                    <a:gd name="connsiteY7" fmla="*/ 974832 h 1321052"/>
                    <a:gd name="connsiteX8" fmla="*/ 632172 w 703231"/>
                    <a:gd name="connsiteY8" fmla="*/ 711603 h 1321052"/>
                    <a:gd name="connsiteX9" fmla="*/ 629928 w 703231"/>
                    <a:gd name="connsiteY9" fmla="*/ 531853 h 1321052"/>
                    <a:gd name="connsiteX10" fmla="*/ 686193 w 703231"/>
                    <a:gd name="connsiteY10" fmla="*/ 376459 h 1321052"/>
                    <a:gd name="connsiteX11" fmla="*/ 638499 w 703231"/>
                    <a:gd name="connsiteY11" fmla="*/ 115475 h 1321052"/>
                    <a:gd name="connsiteX12" fmla="*/ 546855 w 703231"/>
                    <a:gd name="connsiteY12" fmla="*/ 126428 h 1321052"/>
                    <a:gd name="connsiteX13" fmla="*/ 538896 w 703231"/>
                    <a:gd name="connsiteY13" fmla="*/ 7433 h 1321052"/>
                    <a:gd name="connsiteX0" fmla="*/ 540631 w 704966"/>
                    <a:gd name="connsiteY0" fmla="*/ 7433 h 1292525"/>
                    <a:gd name="connsiteX1" fmla="*/ 280257 w 704966"/>
                    <a:gd name="connsiteY1" fmla="*/ 183784 h 1292525"/>
                    <a:gd name="connsiteX2" fmla="*/ 68327 w 704966"/>
                    <a:gd name="connsiteY2" fmla="*/ 361764 h 1292525"/>
                    <a:gd name="connsiteX3" fmla="*/ 71525 w 704966"/>
                    <a:gd name="connsiteY3" fmla="*/ 689492 h 1292525"/>
                    <a:gd name="connsiteX4" fmla="*/ 65197 w 704966"/>
                    <a:gd name="connsiteY4" fmla="*/ 1054503 h 1292525"/>
                    <a:gd name="connsiteX5" fmla="*/ 25942 w 704966"/>
                    <a:gd name="connsiteY5" fmla="*/ 1257522 h 1292525"/>
                    <a:gd name="connsiteX6" fmla="*/ 505979 w 704966"/>
                    <a:gd name="connsiteY6" fmla="*/ 1239875 h 1292525"/>
                    <a:gd name="connsiteX7" fmla="*/ 622748 w 704966"/>
                    <a:gd name="connsiteY7" fmla="*/ 974832 h 1292525"/>
                    <a:gd name="connsiteX8" fmla="*/ 633907 w 704966"/>
                    <a:gd name="connsiteY8" fmla="*/ 711603 h 1292525"/>
                    <a:gd name="connsiteX9" fmla="*/ 631663 w 704966"/>
                    <a:gd name="connsiteY9" fmla="*/ 531853 h 1292525"/>
                    <a:gd name="connsiteX10" fmla="*/ 687928 w 704966"/>
                    <a:gd name="connsiteY10" fmla="*/ 376459 h 1292525"/>
                    <a:gd name="connsiteX11" fmla="*/ 640234 w 704966"/>
                    <a:gd name="connsiteY11" fmla="*/ 115475 h 1292525"/>
                    <a:gd name="connsiteX12" fmla="*/ 548590 w 704966"/>
                    <a:gd name="connsiteY12" fmla="*/ 126428 h 1292525"/>
                    <a:gd name="connsiteX13" fmla="*/ 540631 w 704966"/>
                    <a:gd name="connsiteY13" fmla="*/ 7433 h 1292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04966" h="1292525">
                      <a:moveTo>
                        <a:pt x="540631" y="7433"/>
                      </a:moveTo>
                      <a:cubicBezTo>
                        <a:pt x="554007" y="-36299"/>
                        <a:pt x="358974" y="124729"/>
                        <a:pt x="280257" y="183784"/>
                      </a:cubicBezTo>
                      <a:cubicBezTo>
                        <a:pt x="201540" y="242839"/>
                        <a:pt x="92809" y="300972"/>
                        <a:pt x="68327" y="361764"/>
                      </a:cubicBezTo>
                      <a:cubicBezTo>
                        <a:pt x="43022" y="424601"/>
                        <a:pt x="72047" y="574036"/>
                        <a:pt x="71525" y="689492"/>
                      </a:cubicBezTo>
                      <a:cubicBezTo>
                        <a:pt x="71003" y="804948"/>
                        <a:pt x="72794" y="959831"/>
                        <a:pt x="65197" y="1054503"/>
                      </a:cubicBezTo>
                      <a:cubicBezTo>
                        <a:pt x="57600" y="1149175"/>
                        <a:pt x="-47522" y="1226627"/>
                        <a:pt x="25942" y="1257522"/>
                      </a:cubicBezTo>
                      <a:cubicBezTo>
                        <a:pt x="99406" y="1288417"/>
                        <a:pt x="436325" y="1325093"/>
                        <a:pt x="505979" y="1239875"/>
                      </a:cubicBezTo>
                      <a:cubicBezTo>
                        <a:pt x="564553" y="1168213"/>
                        <a:pt x="601427" y="1062877"/>
                        <a:pt x="622748" y="974832"/>
                      </a:cubicBezTo>
                      <a:cubicBezTo>
                        <a:pt x="644069" y="886787"/>
                        <a:pt x="632421" y="785433"/>
                        <a:pt x="633907" y="711603"/>
                      </a:cubicBezTo>
                      <a:cubicBezTo>
                        <a:pt x="635393" y="637773"/>
                        <a:pt x="622659" y="587710"/>
                        <a:pt x="631663" y="531853"/>
                      </a:cubicBezTo>
                      <a:cubicBezTo>
                        <a:pt x="640667" y="475996"/>
                        <a:pt x="686500" y="445855"/>
                        <a:pt x="687928" y="376459"/>
                      </a:cubicBezTo>
                      <a:cubicBezTo>
                        <a:pt x="689357" y="307063"/>
                        <a:pt x="747587" y="138563"/>
                        <a:pt x="640234" y="115475"/>
                      </a:cubicBezTo>
                      <a:cubicBezTo>
                        <a:pt x="568882" y="100130"/>
                        <a:pt x="555919" y="129616"/>
                        <a:pt x="548590" y="126428"/>
                      </a:cubicBezTo>
                      <a:cubicBezTo>
                        <a:pt x="538818" y="122177"/>
                        <a:pt x="537728" y="16924"/>
                        <a:pt x="540631" y="7433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839" name="Freihandform 838"/>
                <p:cNvSpPr/>
                <p:nvPr/>
              </p:nvSpPr>
              <p:spPr>
                <a:xfrm>
                  <a:off x="2097274" y="3743034"/>
                  <a:ext cx="695991" cy="1253862"/>
                </a:xfrm>
                <a:custGeom>
                  <a:avLst/>
                  <a:gdLst>
                    <a:gd name="connsiteX0" fmla="*/ 592183 w 653143"/>
                    <a:gd name="connsiteY0" fmla="*/ 0 h 1576251"/>
                    <a:gd name="connsiteX1" fmla="*/ 548640 w 653143"/>
                    <a:gd name="connsiteY1" fmla="*/ 60960 h 1576251"/>
                    <a:gd name="connsiteX2" fmla="*/ 531223 w 653143"/>
                    <a:gd name="connsiteY2" fmla="*/ 87086 h 1576251"/>
                    <a:gd name="connsiteX3" fmla="*/ 487680 w 653143"/>
                    <a:gd name="connsiteY3" fmla="*/ 121920 h 1576251"/>
                    <a:gd name="connsiteX4" fmla="*/ 452845 w 653143"/>
                    <a:gd name="connsiteY4" fmla="*/ 130628 h 1576251"/>
                    <a:gd name="connsiteX5" fmla="*/ 400594 w 653143"/>
                    <a:gd name="connsiteY5" fmla="*/ 148046 h 1576251"/>
                    <a:gd name="connsiteX6" fmla="*/ 348343 w 653143"/>
                    <a:gd name="connsiteY6" fmla="*/ 165463 h 1576251"/>
                    <a:gd name="connsiteX7" fmla="*/ 322217 w 653143"/>
                    <a:gd name="connsiteY7" fmla="*/ 174171 h 1576251"/>
                    <a:gd name="connsiteX8" fmla="*/ 296091 w 653143"/>
                    <a:gd name="connsiteY8" fmla="*/ 182880 h 1576251"/>
                    <a:gd name="connsiteX9" fmla="*/ 235131 w 653143"/>
                    <a:gd name="connsiteY9" fmla="*/ 200297 h 1576251"/>
                    <a:gd name="connsiteX10" fmla="*/ 209005 w 653143"/>
                    <a:gd name="connsiteY10" fmla="*/ 226423 h 1576251"/>
                    <a:gd name="connsiteX11" fmla="*/ 182880 w 653143"/>
                    <a:gd name="connsiteY11" fmla="*/ 243840 h 1576251"/>
                    <a:gd name="connsiteX12" fmla="*/ 165463 w 653143"/>
                    <a:gd name="connsiteY12" fmla="*/ 269966 h 1576251"/>
                    <a:gd name="connsiteX13" fmla="*/ 148045 w 653143"/>
                    <a:gd name="connsiteY13" fmla="*/ 287383 h 1576251"/>
                    <a:gd name="connsiteX14" fmla="*/ 121920 w 653143"/>
                    <a:gd name="connsiteY14" fmla="*/ 400594 h 1576251"/>
                    <a:gd name="connsiteX15" fmla="*/ 113211 w 653143"/>
                    <a:gd name="connsiteY15" fmla="*/ 426720 h 1576251"/>
                    <a:gd name="connsiteX16" fmla="*/ 104503 w 653143"/>
                    <a:gd name="connsiteY16" fmla="*/ 470263 h 1576251"/>
                    <a:gd name="connsiteX17" fmla="*/ 87085 w 653143"/>
                    <a:gd name="connsiteY17" fmla="*/ 522514 h 1576251"/>
                    <a:gd name="connsiteX18" fmla="*/ 69668 w 653143"/>
                    <a:gd name="connsiteY18" fmla="*/ 609600 h 1576251"/>
                    <a:gd name="connsiteX19" fmla="*/ 52251 w 653143"/>
                    <a:gd name="connsiteY19" fmla="*/ 661851 h 1576251"/>
                    <a:gd name="connsiteX20" fmla="*/ 52251 w 653143"/>
                    <a:gd name="connsiteY20" fmla="*/ 1201783 h 1576251"/>
                    <a:gd name="connsiteX21" fmla="*/ 43543 w 653143"/>
                    <a:gd name="connsiteY21" fmla="*/ 1236617 h 1576251"/>
                    <a:gd name="connsiteX22" fmla="*/ 34834 w 653143"/>
                    <a:gd name="connsiteY22" fmla="*/ 1280160 h 1576251"/>
                    <a:gd name="connsiteX23" fmla="*/ 26125 w 653143"/>
                    <a:gd name="connsiteY23" fmla="*/ 1349828 h 1576251"/>
                    <a:gd name="connsiteX24" fmla="*/ 8708 w 653143"/>
                    <a:gd name="connsiteY24" fmla="*/ 1402080 h 1576251"/>
                    <a:gd name="connsiteX25" fmla="*/ 0 w 653143"/>
                    <a:gd name="connsiteY25" fmla="*/ 1471748 h 1576251"/>
                    <a:gd name="connsiteX26" fmla="*/ 182880 w 653143"/>
                    <a:gd name="connsiteY26" fmla="*/ 1558834 h 1576251"/>
                    <a:gd name="connsiteX27" fmla="*/ 278674 w 653143"/>
                    <a:gd name="connsiteY27" fmla="*/ 1576251 h 1576251"/>
                    <a:gd name="connsiteX28" fmla="*/ 452845 w 653143"/>
                    <a:gd name="connsiteY28" fmla="*/ 1567543 h 1576251"/>
                    <a:gd name="connsiteX29" fmla="*/ 496388 w 653143"/>
                    <a:gd name="connsiteY29" fmla="*/ 1524000 h 1576251"/>
                    <a:gd name="connsiteX30" fmla="*/ 522514 w 653143"/>
                    <a:gd name="connsiteY30" fmla="*/ 1497874 h 1576251"/>
                    <a:gd name="connsiteX31" fmla="*/ 539931 w 653143"/>
                    <a:gd name="connsiteY31" fmla="*/ 1471748 h 1576251"/>
                    <a:gd name="connsiteX32" fmla="*/ 522514 w 653143"/>
                    <a:gd name="connsiteY32" fmla="*/ 1254034 h 1576251"/>
                    <a:gd name="connsiteX33" fmla="*/ 513805 w 653143"/>
                    <a:gd name="connsiteY33" fmla="*/ 1088571 h 1576251"/>
                    <a:gd name="connsiteX34" fmla="*/ 496388 w 653143"/>
                    <a:gd name="connsiteY34" fmla="*/ 975360 h 1576251"/>
                    <a:gd name="connsiteX35" fmla="*/ 487680 w 653143"/>
                    <a:gd name="connsiteY35" fmla="*/ 879566 h 1576251"/>
                    <a:gd name="connsiteX36" fmla="*/ 461554 w 653143"/>
                    <a:gd name="connsiteY36" fmla="*/ 792480 h 1576251"/>
                    <a:gd name="connsiteX37" fmla="*/ 435428 w 653143"/>
                    <a:gd name="connsiteY37" fmla="*/ 661851 h 1576251"/>
                    <a:gd name="connsiteX38" fmla="*/ 444137 w 653143"/>
                    <a:gd name="connsiteY38" fmla="*/ 505097 h 1576251"/>
                    <a:gd name="connsiteX39" fmla="*/ 478971 w 653143"/>
                    <a:gd name="connsiteY39" fmla="*/ 435428 h 1576251"/>
                    <a:gd name="connsiteX40" fmla="*/ 505097 w 653143"/>
                    <a:gd name="connsiteY40" fmla="*/ 374468 h 1576251"/>
                    <a:gd name="connsiteX41" fmla="*/ 522514 w 653143"/>
                    <a:gd name="connsiteY41" fmla="*/ 348343 h 1576251"/>
                    <a:gd name="connsiteX42" fmla="*/ 531223 w 653143"/>
                    <a:gd name="connsiteY42" fmla="*/ 322217 h 1576251"/>
                    <a:gd name="connsiteX43" fmla="*/ 557348 w 653143"/>
                    <a:gd name="connsiteY43" fmla="*/ 296091 h 1576251"/>
                    <a:gd name="connsiteX44" fmla="*/ 574765 w 653143"/>
                    <a:gd name="connsiteY44" fmla="*/ 261257 h 1576251"/>
                    <a:gd name="connsiteX45" fmla="*/ 609600 w 653143"/>
                    <a:gd name="connsiteY45" fmla="*/ 209006 h 1576251"/>
                    <a:gd name="connsiteX46" fmla="*/ 627017 w 653143"/>
                    <a:gd name="connsiteY46" fmla="*/ 182880 h 1576251"/>
                    <a:gd name="connsiteX47" fmla="*/ 644434 w 653143"/>
                    <a:gd name="connsiteY47" fmla="*/ 130628 h 1576251"/>
                    <a:gd name="connsiteX48" fmla="*/ 653143 w 653143"/>
                    <a:gd name="connsiteY48" fmla="*/ 104503 h 1576251"/>
                    <a:gd name="connsiteX49" fmla="*/ 653143 w 653143"/>
                    <a:gd name="connsiteY49" fmla="*/ 43543 h 1576251"/>
                    <a:gd name="connsiteX0" fmla="*/ 592183 w 653143"/>
                    <a:gd name="connsiteY0" fmla="*/ 0 h 1576251"/>
                    <a:gd name="connsiteX1" fmla="*/ 548640 w 653143"/>
                    <a:gd name="connsiteY1" fmla="*/ 60960 h 1576251"/>
                    <a:gd name="connsiteX2" fmla="*/ 531223 w 653143"/>
                    <a:gd name="connsiteY2" fmla="*/ 87086 h 1576251"/>
                    <a:gd name="connsiteX3" fmla="*/ 487680 w 653143"/>
                    <a:gd name="connsiteY3" fmla="*/ 121920 h 1576251"/>
                    <a:gd name="connsiteX4" fmla="*/ 452845 w 653143"/>
                    <a:gd name="connsiteY4" fmla="*/ 130628 h 1576251"/>
                    <a:gd name="connsiteX5" fmla="*/ 400594 w 653143"/>
                    <a:gd name="connsiteY5" fmla="*/ 148046 h 1576251"/>
                    <a:gd name="connsiteX6" fmla="*/ 348343 w 653143"/>
                    <a:gd name="connsiteY6" fmla="*/ 165463 h 1576251"/>
                    <a:gd name="connsiteX7" fmla="*/ 322217 w 653143"/>
                    <a:gd name="connsiteY7" fmla="*/ 174171 h 1576251"/>
                    <a:gd name="connsiteX8" fmla="*/ 296091 w 653143"/>
                    <a:gd name="connsiteY8" fmla="*/ 182880 h 1576251"/>
                    <a:gd name="connsiteX9" fmla="*/ 235131 w 653143"/>
                    <a:gd name="connsiteY9" fmla="*/ 200297 h 1576251"/>
                    <a:gd name="connsiteX10" fmla="*/ 209005 w 653143"/>
                    <a:gd name="connsiteY10" fmla="*/ 226423 h 1576251"/>
                    <a:gd name="connsiteX11" fmla="*/ 182880 w 653143"/>
                    <a:gd name="connsiteY11" fmla="*/ 243840 h 1576251"/>
                    <a:gd name="connsiteX12" fmla="*/ 165463 w 653143"/>
                    <a:gd name="connsiteY12" fmla="*/ 269966 h 1576251"/>
                    <a:gd name="connsiteX13" fmla="*/ 148045 w 653143"/>
                    <a:gd name="connsiteY13" fmla="*/ 287383 h 1576251"/>
                    <a:gd name="connsiteX14" fmla="*/ 121920 w 653143"/>
                    <a:gd name="connsiteY14" fmla="*/ 400594 h 1576251"/>
                    <a:gd name="connsiteX15" fmla="*/ 113211 w 653143"/>
                    <a:gd name="connsiteY15" fmla="*/ 426720 h 1576251"/>
                    <a:gd name="connsiteX16" fmla="*/ 104503 w 653143"/>
                    <a:gd name="connsiteY16" fmla="*/ 470263 h 1576251"/>
                    <a:gd name="connsiteX17" fmla="*/ 87085 w 653143"/>
                    <a:gd name="connsiteY17" fmla="*/ 522514 h 1576251"/>
                    <a:gd name="connsiteX18" fmla="*/ 69668 w 653143"/>
                    <a:gd name="connsiteY18" fmla="*/ 609600 h 1576251"/>
                    <a:gd name="connsiteX19" fmla="*/ 52251 w 653143"/>
                    <a:gd name="connsiteY19" fmla="*/ 661851 h 1576251"/>
                    <a:gd name="connsiteX20" fmla="*/ 52251 w 653143"/>
                    <a:gd name="connsiteY20" fmla="*/ 1201783 h 1576251"/>
                    <a:gd name="connsiteX21" fmla="*/ 43543 w 653143"/>
                    <a:gd name="connsiteY21" fmla="*/ 1236617 h 1576251"/>
                    <a:gd name="connsiteX22" fmla="*/ 34834 w 653143"/>
                    <a:gd name="connsiteY22" fmla="*/ 1280160 h 1576251"/>
                    <a:gd name="connsiteX23" fmla="*/ 26125 w 653143"/>
                    <a:gd name="connsiteY23" fmla="*/ 1349828 h 1576251"/>
                    <a:gd name="connsiteX24" fmla="*/ 8708 w 653143"/>
                    <a:gd name="connsiteY24" fmla="*/ 1402080 h 1576251"/>
                    <a:gd name="connsiteX25" fmla="*/ 0 w 653143"/>
                    <a:gd name="connsiteY25" fmla="*/ 1471748 h 1576251"/>
                    <a:gd name="connsiteX26" fmla="*/ 182880 w 653143"/>
                    <a:gd name="connsiteY26" fmla="*/ 1558834 h 1576251"/>
                    <a:gd name="connsiteX27" fmla="*/ 278674 w 653143"/>
                    <a:gd name="connsiteY27" fmla="*/ 1576251 h 1576251"/>
                    <a:gd name="connsiteX28" fmla="*/ 452845 w 653143"/>
                    <a:gd name="connsiteY28" fmla="*/ 1567543 h 1576251"/>
                    <a:gd name="connsiteX29" fmla="*/ 496388 w 653143"/>
                    <a:gd name="connsiteY29" fmla="*/ 1524000 h 1576251"/>
                    <a:gd name="connsiteX30" fmla="*/ 522514 w 653143"/>
                    <a:gd name="connsiteY30" fmla="*/ 1497874 h 1576251"/>
                    <a:gd name="connsiteX31" fmla="*/ 539931 w 653143"/>
                    <a:gd name="connsiteY31" fmla="*/ 1471748 h 1576251"/>
                    <a:gd name="connsiteX32" fmla="*/ 522514 w 653143"/>
                    <a:gd name="connsiteY32" fmla="*/ 1254034 h 1576251"/>
                    <a:gd name="connsiteX33" fmla="*/ 513805 w 653143"/>
                    <a:gd name="connsiteY33" fmla="*/ 1088571 h 1576251"/>
                    <a:gd name="connsiteX34" fmla="*/ 496388 w 653143"/>
                    <a:gd name="connsiteY34" fmla="*/ 975360 h 1576251"/>
                    <a:gd name="connsiteX35" fmla="*/ 487680 w 653143"/>
                    <a:gd name="connsiteY35" fmla="*/ 879566 h 1576251"/>
                    <a:gd name="connsiteX36" fmla="*/ 461554 w 653143"/>
                    <a:gd name="connsiteY36" fmla="*/ 792480 h 1576251"/>
                    <a:gd name="connsiteX37" fmla="*/ 435428 w 653143"/>
                    <a:gd name="connsiteY37" fmla="*/ 661851 h 1576251"/>
                    <a:gd name="connsiteX38" fmla="*/ 444137 w 653143"/>
                    <a:gd name="connsiteY38" fmla="*/ 505097 h 1576251"/>
                    <a:gd name="connsiteX39" fmla="*/ 478971 w 653143"/>
                    <a:gd name="connsiteY39" fmla="*/ 435428 h 1576251"/>
                    <a:gd name="connsiteX40" fmla="*/ 505097 w 653143"/>
                    <a:gd name="connsiteY40" fmla="*/ 374468 h 1576251"/>
                    <a:gd name="connsiteX41" fmla="*/ 522514 w 653143"/>
                    <a:gd name="connsiteY41" fmla="*/ 348343 h 1576251"/>
                    <a:gd name="connsiteX42" fmla="*/ 531223 w 653143"/>
                    <a:gd name="connsiteY42" fmla="*/ 322217 h 1576251"/>
                    <a:gd name="connsiteX43" fmla="*/ 557348 w 653143"/>
                    <a:gd name="connsiteY43" fmla="*/ 296091 h 1576251"/>
                    <a:gd name="connsiteX44" fmla="*/ 574765 w 653143"/>
                    <a:gd name="connsiteY44" fmla="*/ 261257 h 1576251"/>
                    <a:gd name="connsiteX45" fmla="*/ 609600 w 653143"/>
                    <a:gd name="connsiteY45" fmla="*/ 209006 h 1576251"/>
                    <a:gd name="connsiteX46" fmla="*/ 627017 w 653143"/>
                    <a:gd name="connsiteY46" fmla="*/ 182880 h 1576251"/>
                    <a:gd name="connsiteX47" fmla="*/ 644434 w 653143"/>
                    <a:gd name="connsiteY47" fmla="*/ 130628 h 1576251"/>
                    <a:gd name="connsiteX48" fmla="*/ 653143 w 653143"/>
                    <a:gd name="connsiteY48" fmla="*/ 104503 h 1576251"/>
                    <a:gd name="connsiteX49" fmla="*/ 653143 w 653143"/>
                    <a:gd name="connsiteY49" fmla="*/ 43543 h 1576251"/>
                    <a:gd name="connsiteX50" fmla="*/ 592183 w 653143"/>
                    <a:gd name="connsiteY50" fmla="*/ 0 h 1576251"/>
                    <a:gd name="connsiteX0" fmla="*/ 592183 w 653143"/>
                    <a:gd name="connsiteY0" fmla="*/ 0 h 1576251"/>
                    <a:gd name="connsiteX1" fmla="*/ 531223 w 653143"/>
                    <a:gd name="connsiteY1" fmla="*/ 87086 h 1576251"/>
                    <a:gd name="connsiteX2" fmla="*/ 487680 w 653143"/>
                    <a:gd name="connsiteY2" fmla="*/ 121920 h 1576251"/>
                    <a:gd name="connsiteX3" fmla="*/ 452845 w 653143"/>
                    <a:gd name="connsiteY3" fmla="*/ 130628 h 1576251"/>
                    <a:gd name="connsiteX4" fmla="*/ 400594 w 653143"/>
                    <a:gd name="connsiteY4" fmla="*/ 148046 h 1576251"/>
                    <a:gd name="connsiteX5" fmla="*/ 348343 w 653143"/>
                    <a:gd name="connsiteY5" fmla="*/ 165463 h 1576251"/>
                    <a:gd name="connsiteX6" fmla="*/ 322217 w 653143"/>
                    <a:gd name="connsiteY6" fmla="*/ 174171 h 1576251"/>
                    <a:gd name="connsiteX7" fmla="*/ 296091 w 653143"/>
                    <a:gd name="connsiteY7" fmla="*/ 182880 h 1576251"/>
                    <a:gd name="connsiteX8" fmla="*/ 235131 w 653143"/>
                    <a:gd name="connsiteY8" fmla="*/ 200297 h 1576251"/>
                    <a:gd name="connsiteX9" fmla="*/ 209005 w 653143"/>
                    <a:gd name="connsiteY9" fmla="*/ 226423 h 1576251"/>
                    <a:gd name="connsiteX10" fmla="*/ 182880 w 653143"/>
                    <a:gd name="connsiteY10" fmla="*/ 243840 h 1576251"/>
                    <a:gd name="connsiteX11" fmla="*/ 165463 w 653143"/>
                    <a:gd name="connsiteY11" fmla="*/ 269966 h 1576251"/>
                    <a:gd name="connsiteX12" fmla="*/ 148045 w 653143"/>
                    <a:gd name="connsiteY12" fmla="*/ 287383 h 1576251"/>
                    <a:gd name="connsiteX13" fmla="*/ 121920 w 653143"/>
                    <a:gd name="connsiteY13" fmla="*/ 400594 h 1576251"/>
                    <a:gd name="connsiteX14" fmla="*/ 113211 w 653143"/>
                    <a:gd name="connsiteY14" fmla="*/ 426720 h 1576251"/>
                    <a:gd name="connsiteX15" fmla="*/ 104503 w 653143"/>
                    <a:gd name="connsiteY15" fmla="*/ 470263 h 1576251"/>
                    <a:gd name="connsiteX16" fmla="*/ 87085 w 653143"/>
                    <a:gd name="connsiteY16" fmla="*/ 522514 h 1576251"/>
                    <a:gd name="connsiteX17" fmla="*/ 69668 w 653143"/>
                    <a:gd name="connsiteY17" fmla="*/ 609600 h 1576251"/>
                    <a:gd name="connsiteX18" fmla="*/ 52251 w 653143"/>
                    <a:gd name="connsiteY18" fmla="*/ 661851 h 1576251"/>
                    <a:gd name="connsiteX19" fmla="*/ 52251 w 653143"/>
                    <a:gd name="connsiteY19" fmla="*/ 1201783 h 1576251"/>
                    <a:gd name="connsiteX20" fmla="*/ 43543 w 653143"/>
                    <a:gd name="connsiteY20" fmla="*/ 1236617 h 1576251"/>
                    <a:gd name="connsiteX21" fmla="*/ 34834 w 653143"/>
                    <a:gd name="connsiteY21" fmla="*/ 1280160 h 1576251"/>
                    <a:gd name="connsiteX22" fmla="*/ 26125 w 653143"/>
                    <a:gd name="connsiteY22" fmla="*/ 1349828 h 1576251"/>
                    <a:gd name="connsiteX23" fmla="*/ 8708 w 653143"/>
                    <a:gd name="connsiteY23" fmla="*/ 1402080 h 1576251"/>
                    <a:gd name="connsiteX24" fmla="*/ 0 w 653143"/>
                    <a:gd name="connsiteY24" fmla="*/ 1471748 h 1576251"/>
                    <a:gd name="connsiteX25" fmla="*/ 182880 w 653143"/>
                    <a:gd name="connsiteY25" fmla="*/ 1558834 h 1576251"/>
                    <a:gd name="connsiteX26" fmla="*/ 278674 w 653143"/>
                    <a:gd name="connsiteY26" fmla="*/ 1576251 h 1576251"/>
                    <a:gd name="connsiteX27" fmla="*/ 452845 w 653143"/>
                    <a:gd name="connsiteY27" fmla="*/ 1567543 h 1576251"/>
                    <a:gd name="connsiteX28" fmla="*/ 496388 w 653143"/>
                    <a:gd name="connsiteY28" fmla="*/ 1524000 h 1576251"/>
                    <a:gd name="connsiteX29" fmla="*/ 522514 w 653143"/>
                    <a:gd name="connsiteY29" fmla="*/ 1497874 h 1576251"/>
                    <a:gd name="connsiteX30" fmla="*/ 539931 w 653143"/>
                    <a:gd name="connsiteY30" fmla="*/ 1471748 h 1576251"/>
                    <a:gd name="connsiteX31" fmla="*/ 522514 w 653143"/>
                    <a:gd name="connsiteY31" fmla="*/ 1254034 h 1576251"/>
                    <a:gd name="connsiteX32" fmla="*/ 513805 w 653143"/>
                    <a:gd name="connsiteY32" fmla="*/ 1088571 h 1576251"/>
                    <a:gd name="connsiteX33" fmla="*/ 496388 w 653143"/>
                    <a:gd name="connsiteY33" fmla="*/ 975360 h 1576251"/>
                    <a:gd name="connsiteX34" fmla="*/ 487680 w 653143"/>
                    <a:gd name="connsiteY34" fmla="*/ 879566 h 1576251"/>
                    <a:gd name="connsiteX35" fmla="*/ 461554 w 653143"/>
                    <a:gd name="connsiteY35" fmla="*/ 792480 h 1576251"/>
                    <a:gd name="connsiteX36" fmla="*/ 435428 w 653143"/>
                    <a:gd name="connsiteY36" fmla="*/ 661851 h 1576251"/>
                    <a:gd name="connsiteX37" fmla="*/ 444137 w 653143"/>
                    <a:gd name="connsiteY37" fmla="*/ 505097 h 1576251"/>
                    <a:gd name="connsiteX38" fmla="*/ 478971 w 653143"/>
                    <a:gd name="connsiteY38" fmla="*/ 435428 h 1576251"/>
                    <a:gd name="connsiteX39" fmla="*/ 505097 w 653143"/>
                    <a:gd name="connsiteY39" fmla="*/ 374468 h 1576251"/>
                    <a:gd name="connsiteX40" fmla="*/ 522514 w 653143"/>
                    <a:gd name="connsiteY40" fmla="*/ 348343 h 1576251"/>
                    <a:gd name="connsiteX41" fmla="*/ 531223 w 653143"/>
                    <a:gd name="connsiteY41" fmla="*/ 322217 h 1576251"/>
                    <a:gd name="connsiteX42" fmla="*/ 557348 w 653143"/>
                    <a:gd name="connsiteY42" fmla="*/ 296091 h 1576251"/>
                    <a:gd name="connsiteX43" fmla="*/ 574765 w 653143"/>
                    <a:gd name="connsiteY43" fmla="*/ 261257 h 1576251"/>
                    <a:gd name="connsiteX44" fmla="*/ 609600 w 653143"/>
                    <a:gd name="connsiteY44" fmla="*/ 209006 h 1576251"/>
                    <a:gd name="connsiteX45" fmla="*/ 627017 w 653143"/>
                    <a:gd name="connsiteY45" fmla="*/ 182880 h 1576251"/>
                    <a:gd name="connsiteX46" fmla="*/ 644434 w 653143"/>
                    <a:gd name="connsiteY46" fmla="*/ 130628 h 1576251"/>
                    <a:gd name="connsiteX47" fmla="*/ 653143 w 653143"/>
                    <a:gd name="connsiteY47" fmla="*/ 104503 h 1576251"/>
                    <a:gd name="connsiteX48" fmla="*/ 653143 w 653143"/>
                    <a:gd name="connsiteY48" fmla="*/ 43543 h 1576251"/>
                    <a:gd name="connsiteX49" fmla="*/ 592183 w 653143"/>
                    <a:gd name="connsiteY49" fmla="*/ 0 h 1576251"/>
                    <a:gd name="connsiteX0" fmla="*/ 592183 w 653143"/>
                    <a:gd name="connsiteY0" fmla="*/ 0 h 1576251"/>
                    <a:gd name="connsiteX1" fmla="*/ 487680 w 653143"/>
                    <a:gd name="connsiteY1" fmla="*/ 121920 h 1576251"/>
                    <a:gd name="connsiteX2" fmla="*/ 452845 w 653143"/>
                    <a:gd name="connsiteY2" fmla="*/ 130628 h 1576251"/>
                    <a:gd name="connsiteX3" fmla="*/ 400594 w 653143"/>
                    <a:gd name="connsiteY3" fmla="*/ 148046 h 1576251"/>
                    <a:gd name="connsiteX4" fmla="*/ 348343 w 653143"/>
                    <a:gd name="connsiteY4" fmla="*/ 165463 h 1576251"/>
                    <a:gd name="connsiteX5" fmla="*/ 322217 w 653143"/>
                    <a:gd name="connsiteY5" fmla="*/ 174171 h 1576251"/>
                    <a:gd name="connsiteX6" fmla="*/ 296091 w 653143"/>
                    <a:gd name="connsiteY6" fmla="*/ 182880 h 1576251"/>
                    <a:gd name="connsiteX7" fmla="*/ 235131 w 653143"/>
                    <a:gd name="connsiteY7" fmla="*/ 200297 h 1576251"/>
                    <a:gd name="connsiteX8" fmla="*/ 209005 w 653143"/>
                    <a:gd name="connsiteY8" fmla="*/ 226423 h 1576251"/>
                    <a:gd name="connsiteX9" fmla="*/ 182880 w 653143"/>
                    <a:gd name="connsiteY9" fmla="*/ 243840 h 1576251"/>
                    <a:gd name="connsiteX10" fmla="*/ 165463 w 653143"/>
                    <a:gd name="connsiteY10" fmla="*/ 269966 h 1576251"/>
                    <a:gd name="connsiteX11" fmla="*/ 148045 w 653143"/>
                    <a:gd name="connsiteY11" fmla="*/ 287383 h 1576251"/>
                    <a:gd name="connsiteX12" fmla="*/ 121920 w 653143"/>
                    <a:gd name="connsiteY12" fmla="*/ 400594 h 1576251"/>
                    <a:gd name="connsiteX13" fmla="*/ 113211 w 653143"/>
                    <a:gd name="connsiteY13" fmla="*/ 426720 h 1576251"/>
                    <a:gd name="connsiteX14" fmla="*/ 104503 w 653143"/>
                    <a:gd name="connsiteY14" fmla="*/ 470263 h 1576251"/>
                    <a:gd name="connsiteX15" fmla="*/ 87085 w 653143"/>
                    <a:gd name="connsiteY15" fmla="*/ 522514 h 1576251"/>
                    <a:gd name="connsiteX16" fmla="*/ 69668 w 653143"/>
                    <a:gd name="connsiteY16" fmla="*/ 609600 h 1576251"/>
                    <a:gd name="connsiteX17" fmla="*/ 52251 w 653143"/>
                    <a:gd name="connsiteY17" fmla="*/ 661851 h 1576251"/>
                    <a:gd name="connsiteX18" fmla="*/ 52251 w 653143"/>
                    <a:gd name="connsiteY18" fmla="*/ 1201783 h 1576251"/>
                    <a:gd name="connsiteX19" fmla="*/ 43543 w 653143"/>
                    <a:gd name="connsiteY19" fmla="*/ 1236617 h 1576251"/>
                    <a:gd name="connsiteX20" fmla="*/ 34834 w 653143"/>
                    <a:gd name="connsiteY20" fmla="*/ 1280160 h 1576251"/>
                    <a:gd name="connsiteX21" fmla="*/ 26125 w 653143"/>
                    <a:gd name="connsiteY21" fmla="*/ 1349828 h 1576251"/>
                    <a:gd name="connsiteX22" fmla="*/ 8708 w 653143"/>
                    <a:gd name="connsiteY22" fmla="*/ 1402080 h 1576251"/>
                    <a:gd name="connsiteX23" fmla="*/ 0 w 653143"/>
                    <a:gd name="connsiteY23" fmla="*/ 1471748 h 1576251"/>
                    <a:gd name="connsiteX24" fmla="*/ 182880 w 653143"/>
                    <a:gd name="connsiteY24" fmla="*/ 1558834 h 1576251"/>
                    <a:gd name="connsiteX25" fmla="*/ 278674 w 653143"/>
                    <a:gd name="connsiteY25" fmla="*/ 1576251 h 1576251"/>
                    <a:gd name="connsiteX26" fmla="*/ 452845 w 653143"/>
                    <a:gd name="connsiteY26" fmla="*/ 1567543 h 1576251"/>
                    <a:gd name="connsiteX27" fmla="*/ 496388 w 653143"/>
                    <a:gd name="connsiteY27" fmla="*/ 1524000 h 1576251"/>
                    <a:gd name="connsiteX28" fmla="*/ 522514 w 653143"/>
                    <a:gd name="connsiteY28" fmla="*/ 1497874 h 1576251"/>
                    <a:gd name="connsiteX29" fmla="*/ 539931 w 653143"/>
                    <a:gd name="connsiteY29" fmla="*/ 1471748 h 1576251"/>
                    <a:gd name="connsiteX30" fmla="*/ 522514 w 653143"/>
                    <a:gd name="connsiteY30" fmla="*/ 1254034 h 1576251"/>
                    <a:gd name="connsiteX31" fmla="*/ 513805 w 653143"/>
                    <a:gd name="connsiteY31" fmla="*/ 1088571 h 1576251"/>
                    <a:gd name="connsiteX32" fmla="*/ 496388 w 653143"/>
                    <a:gd name="connsiteY32" fmla="*/ 975360 h 1576251"/>
                    <a:gd name="connsiteX33" fmla="*/ 487680 w 653143"/>
                    <a:gd name="connsiteY33" fmla="*/ 879566 h 1576251"/>
                    <a:gd name="connsiteX34" fmla="*/ 461554 w 653143"/>
                    <a:gd name="connsiteY34" fmla="*/ 792480 h 1576251"/>
                    <a:gd name="connsiteX35" fmla="*/ 435428 w 653143"/>
                    <a:gd name="connsiteY35" fmla="*/ 661851 h 1576251"/>
                    <a:gd name="connsiteX36" fmla="*/ 444137 w 653143"/>
                    <a:gd name="connsiteY36" fmla="*/ 505097 h 1576251"/>
                    <a:gd name="connsiteX37" fmla="*/ 478971 w 653143"/>
                    <a:gd name="connsiteY37" fmla="*/ 435428 h 1576251"/>
                    <a:gd name="connsiteX38" fmla="*/ 505097 w 653143"/>
                    <a:gd name="connsiteY38" fmla="*/ 374468 h 1576251"/>
                    <a:gd name="connsiteX39" fmla="*/ 522514 w 653143"/>
                    <a:gd name="connsiteY39" fmla="*/ 348343 h 1576251"/>
                    <a:gd name="connsiteX40" fmla="*/ 531223 w 653143"/>
                    <a:gd name="connsiteY40" fmla="*/ 322217 h 1576251"/>
                    <a:gd name="connsiteX41" fmla="*/ 557348 w 653143"/>
                    <a:gd name="connsiteY41" fmla="*/ 296091 h 1576251"/>
                    <a:gd name="connsiteX42" fmla="*/ 574765 w 653143"/>
                    <a:gd name="connsiteY42" fmla="*/ 261257 h 1576251"/>
                    <a:gd name="connsiteX43" fmla="*/ 609600 w 653143"/>
                    <a:gd name="connsiteY43" fmla="*/ 209006 h 1576251"/>
                    <a:gd name="connsiteX44" fmla="*/ 627017 w 653143"/>
                    <a:gd name="connsiteY44" fmla="*/ 182880 h 1576251"/>
                    <a:gd name="connsiteX45" fmla="*/ 644434 w 653143"/>
                    <a:gd name="connsiteY45" fmla="*/ 130628 h 1576251"/>
                    <a:gd name="connsiteX46" fmla="*/ 653143 w 653143"/>
                    <a:gd name="connsiteY46" fmla="*/ 104503 h 1576251"/>
                    <a:gd name="connsiteX47" fmla="*/ 653143 w 653143"/>
                    <a:gd name="connsiteY47" fmla="*/ 43543 h 1576251"/>
                    <a:gd name="connsiteX48" fmla="*/ 592183 w 653143"/>
                    <a:gd name="connsiteY48" fmla="*/ 0 h 1576251"/>
                    <a:gd name="connsiteX0" fmla="*/ 592183 w 653143"/>
                    <a:gd name="connsiteY0" fmla="*/ 0 h 1576251"/>
                    <a:gd name="connsiteX1" fmla="*/ 452845 w 653143"/>
                    <a:gd name="connsiteY1" fmla="*/ 130628 h 1576251"/>
                    <a:gd name="connsiteX2" fmla="*/ 400594 w 653143"/>
                    <a:gd name="connsiteY2" fmla="*/ 148046 h 1576251"/>
                    <a:gd name="connsiteX3" fmla="*/ 348343 w 653143"/>
                    <a:gd name="connsiteY3" fmla="*/ 165463 h 1576251"/>
                    <a:gd name="connsiteX4" fmla="*/ 322217 w 653143"/>
                    <a:gd name="connsiteY4" fmla="*/ 174171 h 1576251"/>
                    <a:gd name="connsiteX5" fmla="*/ 296091 w 653143"/>
                    <a:gd name="connsiteY5" fmla="*/ 182880 h 1576251"/>
                    <a:gd name="connsiteX6" fmla="*/ 235131 w 653143"/>
                    <a:gd name="connsiteY6" fmla="*/ 200297 h 1576251"/>
                    <a:gd name="connsiteX7" fmla="*/ 209005 w 653143"/>
                    <a:gd name="connsiteY7" fmla="*/ 226423 h 1576251"/>
                    <a:gd name="connsiteX8" fmla="*/ 182880 w 653143"/>
                    <a:gd name="connsiteY8" fmla="*/ 243840 h 1576251"/>
                    <a:gd name="connsiteX9" fmla="*/ 165463 w 653143"/>
                    <a:gd name="connsiteY9" fmla="*/ 269966 h 1576251"/>
                    <a:gd name="connsiteX10" fmla="*/ 148045 w 653143"/>
                    <a:gd name="connsiteY10" fmla="*/ 287383 h 1576251"/>
                    <a:gd name="connsiteX11" fmla="*/ 121920 w 653143"/>
                    <a:gd name="connsiteY11" fmla="*/ 400594 h 1576251"/>
                    <a:gd name="connsiteX12" fmla="*/ 113211 w 653143"/>
                    <a:gd name="connsiteY12" fmla="*/ 426720 h 1576251"/>
                    <a:gd name="connsiteX13" fmla="*/ 104503 w 653143"/>
                    <a:gd name="connsiteY13" fmla="*/ 470263 h 1576251"/>
                    <a:gd name="connsiteX14" fmla="*/ 87085 w 653143"/>
                    <a:gd name="connsiteY14" fmla="*/ 522514 h 1576251"/>
                    <a:gd name="connsiteX15" fmla="*/ 69668 w 653143"/>
                    <a:gd name="connsiteY15" fmla="*/ 609600 h 1576251"/>
                    <a:gd name="connsiteX16" fmla="*/ 52251 w 653143"/>
                    <a:gd name="connsiteY16" fmla="*/ 661851 h 1576251"/>
                    <a:gd name="connsiteX17" fmla="*/ 52251 w 653143"/>
                    <a:gd name="connsiteY17" fmla="*/ 1201783 h 1576251"/>
                    <a:gd name="connsiteX18" fmla="*/ 43543 w 653143"/>
                    <a:gd name="connsiteY18" fmla="*/ 1236617 h 1576251"/>
                    <a:gd name="connsiteX19" fmla="*/ 34834 w 653143"/>
                    <a:gd name="connsiteY19" fmla="*/ 1280160 h 1576251"/>
                    <a:gd name="connsiteX20" fmla="*/ 26125 w 653143"/>
                    <a:gd name="connsiteY20" fmla="*/ 1349828 h 1576251"/>
                    <a:gd name="connsiteX21" fmla="*/ 8708 w 653143"/>
                    <a:gd name="connsiteY21" fmla="*/ 1402080 h 1576251"/>
                    <a:gd name="connsiteX22" fmla="*/ 0 w 653143"/>
                    <a:gd name="connsiteY22" fmla="*/ 1471748 h 1576251"/>
                    <a:gd name="connsiteX23" fmla="*/ 182880 w 653143"/>
                    <a:gd name="connsiteY23" fmla="*/ 1558834 h 1576251"/>
                    <a:gd name="connsiteX24" fmla="*/ 278674 w 653143"/>
                    <a:gd name="connsiteY24" fmla="*/ 1576251 h 1576251"/>
                    <a:gd name="connsiteX25" fmla="*/ 452845 w 653143"/>
                    <a:gd name="connsiteY25" fmla="*/ 1567543 h 1576251"/>
                    <a:gd name="connsiteX26" fmla="*/ 496388 w 653143"/>
                    <a:gd name="connsiteY26" fmla="*/ 1524000 h 1576251"/>
                    <a:gd name="connsiteX27" fmla="*/ 522514 w 653143"/>
                    <a:gd name="connsiteY27" fmla="*/ 1497874 h 1576251"/>
                    <a:gd name="connsiteX28" fmla="*/ 539931 w 653143"/>
                    <a:gd name="connsiteY28" fmla="*/ 1471748 h 1576251"/>
                    <a:gd name="connsiteX29" fmla="*/ 522514 w 653143"/>
                    <a:gd name="connsiteY29" fmla="*/ 1254034 h 1576251"/>
                    <a:gd name="connsiteX30" fmla="*/ 513805 w 653143"/>
                    <a:gd name="connsiteY30" fmla="*/ 1088571 h 1576251"/>
                    <a:gd name="connsiteX31" fmla="*/ 496388 w 653143"/>
                    <a:gd name="connsiteY31" fmla="*/ 975360 h 1576251"/>
                    <a:gd name="connsiteX32" fmla="*/ 487680 w 653143"/>
                    <a:gd name="connsiteY32" fmla="*/ 879566 h 1576251"/>
                    <a:gd name="connsiteX33" fmla="*/ 461554 w 653143"/>
                    <a:gd name="connsiteY33" fmla="*/ 792480 h 1576251"/>
                    <a:gd name="connsiteX34" fmla="*/ 435428 w 653143"/>
                    <a:gd name="connsiteY34" fmla="*/ 661851 h 1576251"/>
                    <a:gd name="connsiteX35" fmla="*/ 444137 w 653143"/>
                    <a:gd name="connsiteY35" fmla="*/ 505097 h 1576251"/>
                    <a:gd name="connsiteX36" fmla="*/ 478971 w 653143"/>
                    <a:gd name="connsiteY36" fmla="*/ 435428 h 1576251"/>
                    <a:gd name="connsiteX37" fmla="*/ 505097 w 653143"/>
                    <a:gd name="connsiteY37" fmla="*/ 374468 h 1576251"/>
                    <a:gd name="connsiteX38" fmla="*/ 522514 w 653143"/>
                    <a:gd name="connsiteY38" fmla="*/ 348343 h 1576251"/>
                    <a:gd name="connsiteX39" fmla="*/ 531223 w 653143"/>
                    <a:gd name="connsiteY39" fmla="*/ 322217 h 1576251"/>
                    <a:gd name="connsiteX40" fmla="*/ 557348 w 653143"/>
                    <a:gd name="connsiteY40" fmla="*/ 296091 h 1576251"/>
                    <a:gd name="connsiteX41" fmla="*/ 574765 w 653143"/>
                    <a:gd name="connsiteY41" fmla="*/ 261257 h 1576251"/>
                    <a:gd name="connsiteX42" fmla="*/ 609600 w 653143"/>
                    <a:gd name="connsiteY42" fmla="*/ 209006 h 1576251"/>
                    <a:gd name="connsiteX43" fmla="*/ 627017 w 653143"/>
                    <a:gd name="connsiteY43" fmla="*/ 182880 h 1576251"/>
                    <a:gd name="connsiteX44" fmla="*/ 644434 w 653143"/>
                    <a:gd name="connsiteY44" fmla="*/ 130628 h 1576251"/>
                    <a:gd name="connsiteX45" fmla="*/ 653143 w 653143"/>
                    <a:gd name="connsiteY45" fmla="*/ 104503 h 1576251"/>
                    <a:gd name="connsiteX46" fmla="*/ 653143 w 653143"/>
                    <a:gd name="connsiteY46" fmla="*/ 43543 h 1576251"/>
                    <a:gd name="connsiteX47" fmla="*/ 592183 w 653143"/>
                    <a:gd name="connsiteY47" fmla="*/ 0 h 1576251"/>
                    <a:gd name="connsiteX0" fmla="*/ 592183 w 653143"/>
                    <a:gd name="connsiteY0" fmla="*/ 0 h 1576251"/>
                    <a:gd name="connsiteX1" fmla="*/ 400594 w 653143"/>
                    <a:gd name="connsiteY1" fmla="*/ 148046 h 1576251"/>
                    <a:gd name="connsiteX2" fmla="*/ 348343 w 653143"/>
                    <a:gd name="connsiteY2" fmla="*/ 165463 h 1576251"/>
                    <a:gd name="connsiteX3" fmla="*/ 322217 w 653143"/>
                    <a:gd name="connsiteY3" fmla="*/ 174171 h 1576251"/>
                    <a:gd name="connsiteX4" fmla="*/ 296091 w 653143"/>
                    <a:gd name="connsiteY4" fmla="*/ 182880 h 1576251"/>
                    <a:gd name="connsiteX5" fmla="*/ 235131 w 653143"/>
                    <a:gd name="connsiteY5" fmla="*/ 200297 h 1576251"/>
                    <a:gd name="connsiteX6" fmla="*/ 209005 w 653143"/>
                    <a:gd name="connsiteY6" fmla="*/ 226423 h 1576251"/>
                    <a:gd name="connsiteX7" fmla="*/ 182880 w 653143"/>
                    <a:gd name="connsiteY7" fmla="*/ 243840 h 1576251"/>
                    <a:gd name="connsiteX8" fmla="*/ 165463 w 653143"/>
                    <a:gd name="connsiteY8" fmla="*/ 269966 h 1576251"/>
                    <a:gd name="connsiteX9" fmla="*/ 148045 w 653143"/>
                    <a:gd name="connsiteY9" fmla="*/ 287383 h 1576251"/>
                    <a:gd name="connsiteX10" fmla="*/ 121920 w 653143"/>
                    <a:gd name="connsiteY10" fmla="*/ 400594 h 1576251"/>
                    <a:gd name="connsiteX11" fmla="*/ 113211 w 653143"/>
                    <a:gd name="connsiteY11" fmla="*/ 426720 h 1576251"/>
                    <a:gd name="connsiteX12" fmla="*/ 104503 w 653143"/>
                    <a:gd name="connsiteY12" fmla="*/ 470263 h 1576251"/>
                    <a:gd name="connsiteX13" fmla="*/ 87085 w 653143"/>
                    <a:gd name="connsiteY13" fmla="*/ 522514 h 1576251"/>
                    <a:gd name="connsiteX14" fmla="*/ 69668 w 653143"/>
                    <a:gd name="connsiteY14" fmla="*/ 609600 h 1576251"/>
                    <a:gd name="connsiteX15" fmla="*/ 52251 w 653143"/>
                    <a:gd name="connsiteY15" fmla="*/ 661851 h 1576251"/>
                    <a:gd name="connsiteX16" fmla="*/ 52251 w 653143"/>
                    <a:gd name="connsiteY16" fmla="*/ 1201783 h 1576251"/>
                    <a:gd name="connsiteX17" fmla="*/ 43543 w 653143"/>
                    <a:gd name="connsiteY17" fmla="*/ 1236617 h 1576251"/>
                    <a:gd name="connsiteX18" fmla="*/ 34834 w 653143"/>
                    <a:gd name="connsiteY18" fmla="*/ 1280160 h 1576251"/>
                    <a:gd name="connsiteX19" fmla="*/ 26125 w 653143"/>
                    <a:gd name="connsiteY19" fmla="*/ 1349828 h 1576251"/>
                    <a:gd name="connsiteX20" fmla="*/ 8708 w 653143"/>
                    <a:gd name="connsiteY20" fmla="*/ 1402080 h 1576251"/>
                    <a:gd name="connsiteX21" fmla="*/ 0 w 653143"/>
                    <a:gd name="connsiteY21" fmla="*/ 1471748 h 1576251"/>
                    <a:gd name="connsiteX22" fmla="*/ 182880 w 653143"/>
                    <a:gd name="connsiteY22" fmla="*/ 1558834 h 1576251"/>
                    <a:gd name="connsiteX23" fmla="*/ 278674 w 653143"/>
                    <a:gd name="connsiteY23" fmla="*/ 1576251 h 1576251"/>
                    <a:gd name="connsiteX24" fmla="*/ 452845 w 653143"/>
                    <a:gd name="connsiteY24" fmla="*/ 1567543 h 1576251"/>
                    <a:gd name="connsiteX25" fmla="*/ 496388 w 653143"/>
                    <a:gd name="connsiteY25" fmla="*/ 1524000 h 1576251"/>
                    <a:gd name="connsiteX26" fmla="*/ 522514 w 653143"/>
                    <a:gd name="connsiteY26" fmla="*/ 1497874 h 1576251"/>
                    <a:gd name="connsiteX27" fmla="*/ 539931 w 653143"/>
                    <a:gd name="connsiteY27" fmla="*/ 1471748 h 1576251"/>
                    <a:gd name="connsiteX28" fmla="*/ 522514 w 653143"/>
                    <a:gd name="connsiteY28" fmla="*/ 1254034 h 1576251"/>
                    <a:gd name="connsiteX29" fmla="*/ 513805 w 653143"/>
                    <a:gd name="connsiteY29" fmla="*/ 1088571 h 1576251"/>
                    <a:gd name="connsiteX30" fmla="*/ 496388 w 653143"/>
                    <a:gd name="connsiteY30" fmla="*/ 975360 h 1576251"/>
                    <a:gd name="connsiteX31" fmla="*/ 487680 w 653143"/>
                    <a:gd name="connsiteY31" fmla="*/ 879566 h 1576251"/>
                    <a:gd name="connsiteX32" fmla="*/ 461554 w 653143"/>
                    <a:gd name="connsiteY32" fmla="*/ 792480 h 1576251"/>
                    <a:gd name="connsiteX33" fmla="*/ 435428 w 653143"/>
                    <a:gd name="connsiteY33" fmla="*/ 661851 h 1576251"/>
                    <a:gd name="connsiteX34" fmla="*/ 444137 w 653143"/>
                    <a:gd name="connsiteY34" fmla="*/ 505097 h 1576251"/>
                    <a:gd name="connsiteX35" fmla="*/ 478971 w 653143"/>
                    <a:gd name="connsiteY35" fmla="*/ 435428 h 1576251"/>
                    <a:gd name="connsiteX36" fmla="*/ 505097 w 653143"/>
                    <a:gd name="connsiteY36" fmla="*/ 374468 h 1576251"/>
                    <a:gd name="connsiteX37" fmla="*/ 522514 w 653143"/>
                    <a:gd name="connsiteY37" fmla="*/ 348343 h 1576251"/>
                    <a:gd name="connsiteX38" fmla="*/ 531223 w 653143"/>
                    <a:gd name="connsiteY38" fmla="*/ 322217 h 1576251"/>
                    <a:gd name="connsiteX39" fmla="*/ 557348 w 653143"/>
                    <a:gd name="connsiteY39" fmla="*/ 296091 h 1576251"/>
                    <a:gd name="connsiteX40" fmla="*/ 574765 w 653143"/>
                    <a:gd name="connsiteY40" fmla="*/ 261257 h 1576251"/>
                    <a:gd name="connsiteX41" fmla="*/ 609600 w 653143"/>
                    <a:gd name="connsiteY41" fmla="*/ 209006 h 1576251"/>
                    <a:gd name="connsiteX42" fmla="*/ 627017 w 653143"/>
                    <a:gd name="connsiteY42" fmla="*/ 182880 h 1576251"/>
                    <a:gd name="connsiteX43" fmla="*/ 644434 w 653143"/>
                    <a:gd name="connsiteY43" fmla="*/ 130628 h 1576251"/>
                    <a:gd name="connsiteX44" fmla="*/ 653143 w 653143"/>
                    <a:gd name="connsiteY44" fmla="*/ 104503 h 1576251"/>
                    <a:gd name="connsiteX45" fmla="*/ 653143 w 653143"/>
                    <a:gd name="connsiteY45" fmla="*/ 43543 h 1576251"/>
                    <a:gd name="connsiteX46" fmla="*/ 592183 w 653143"/>
                    <a:gd name="connsiteY46" fmla="*/ 0 h 1576251"/>
                    <a:gd name="connsiteX0" fmla="*/ 592183 w 653143"/>
                    <a:gd name="connsiteY0" fmla="*/ 0 h 1576251"/>
                    <a:gd name="connsiteX1" fmla="*/ 348343 w 653143"/>
                    <a:gd name="connsiteY1" fmla="*/ 165463 h 1576251"/>
                    <a:gd name="connsiteX2" fmla="*/ 322217 w 653143"/>
                    <a:gd name="connsiteY2" fmla="*/ 174171 h 1576251"/>
                    <a:gd name="connsiteX3" fmla="*/ 296091 w 653143"/>
                    <a:gd name="connsiteY3" fmla="*/ 182880 h 1576251"/>
                    <a:gd name="connsiteX4" fmla="*/ 235131 w 653143"/>
                    <a:gd name="connsiteY4" fmla="*/ 200297 h 1576251"/>
                    <a:gd name="connsiteX5" fmla="*/ 209005 w 653143"/>
                    <a:gd name="connsiteY5" fmla="*/ 226423 h 1576251"/>
                    <a:gd name="connsiteX6" fmla="*/ 182880 w 653143"/>
                    <a:gd name="connsiteY6" fmla="*/ 243840 h 1576251"/>
                    <a:gd name="connsiteX7" fmla="*/ 165463 w 653143"/>
                    <a:gd name="connsiteY7" fmla="*/ 269966 h 1576251"/>
                    <a:gd name="connsiteX8" fmla="*/ 148045 w 653143"/>
                    <a:gd name="connsiteY8" fmla="*/ 287383 h 1576251"/>
                    <a:gd name="connsiteX9" fmla="*/ 121920 w 653143"/>
                    <a:gd name="connsiteY9" fmla="*/ 400594 h 1576251"/>
                    <a:gd name="connsiteX10" fmla="*/ 113211 w 653143"/>
                    <a:gd name="connsiteY10" fmla="*/ 426720 h 1576251"/>
                    <a:gd name="connsiteX11" fmla="*/ 104503 w 653143"/>
                    <a:gd name="connsiteY11" fmla="*/ 470263 h 1576251"/>
                    <a:gd name="connsiteX12" fmla="*/ 87085 w 653143"/>
                    <a:gd name="connsiteY12" fmla="*/ 522514 h 1576251"/>
                    <a:gd name="connsiteX13" fmla="*/ 69668 w 653143"/>
                    <a:gd name="connsiteY13" fmla="*/ 609600 h 1576251"/>
                    <a:gd name="connsiteX14" fmla="*/ 52251 w 653143"/>
                    <a:gd name="connsiteY14" fmla="*/ 661851 h 1576251"/>
                    <a:gd name="connsiteX15" fmla="*/ 52251 w 653143"/>
                    <a:gd name="connsiteY15" fmla="*/ 1201783 h 1576251"/>
                    <a:gd name="connsiteX16" fmla="*/ 43543 w 653143"/>
                    <a:gd name="connsiteY16" fmla="*/ 1236617 h 1576251"/>
                    <a:gd name="connsiteX17" fmla="*/ 34834 w 653143"/>
                    <a:gd name="connsiteY17" fmla="*/ 1280160 h 1576251"/>
                    <a:gd name="connsiteX18" fmla="*/ 26125 w 653143"/>
                    <a:gd name="connsiteY18" fmla="*/ 1349828 h 1576251"/>
                    <a:gd name="connsiteX19" fmla="*/ 8708 w 653143"/>
                    <a:gd name="connsiteY19" fmla="*/ 1402080 h 1576251"/>
                    <a:gd name="connsiteX20" fmla="*/ 0 w 653143"/>
                    <a:gd name="connsiteY20" fmla="*/ 1471748 h 1576251"/>
                    <a:gd name="connsiteX21" fmla="*/ 182880 w 653143"/>
                    <a:gd name="connsiteY21" fmla="*/ 1558834 h 1576251"/>
                    <a:gd name="connsiteX22" fmla="*/ 278674 w 653143"/>
                    <a:gd name="connsiteY22" fmla="*/ 1576251 h 1576251"/>
                    <a:gd name="connsiteX23" fmla="*/ 452845 w 653143"/>
                    <a:gd name="connsiteY23" fmla="*/ 1567543 h 1576251"/>
                    <a:gd name="connsiteX24" fmla="*/ 496388 w 653143"/>
                    <a:gd name="connsiteY24" fmla="*/ 1524000 h 1576251"/>
                    <a:gd name="connsiteX25" fmla="*/ 522514 w 653143"/>
                    <a:gd name="connsiteY25" fmla="*/ 1497874 h 1576251"/>
                    <a:gd name="connsiteX26" fmla="*/ 539931 w 653143"/>
                    <a:gd name="connsiteY26" fmla="*/ 1471748 h 1576251"/>
                    <a:gd name="connsiteX27" fmla="*/ 522514 w 653143"/>
                    <a:gd name="connsiteY27" fmla="*/ 1254034 h 1576251"/>
                    <a:gd name="connsiteX28" fmla="*/ 513805 w 653143"/>
                    <a:gd name="connsiteY28" fmla="*/ 1088571 h 1576251"/>
                    <a:gd name="connsiteX29" fmla="*/ 496388 w 653143"/>
                    <a:gd name="connsiteY29" fmla="*/ 975360 h 1576251"/>
                    <a:gd name="connsiteX30" fmla="*/ 487680 w 653143"/>
                    <a:gd name="connsiteY30" fmla="*/ 879566 h 1576251"/>
                    <a:gd name="connsiteX31" fmla="*/ 461554 w 653143"/>
                    <a:gd name="connsiteY31" fmla="*/ 792480 h 1576251"/>
                    <a:gd name="connsiteX32" fmla="*/ 435428 w 653143"/>
                    <a:gd name="connsiteY32" fmla="*/ 661851 h 1576251"/>
                    <a:gd name="connsiteX33" fmla="*/ 444137 w 653143"/>
                    <a:gd name="connsiteY33" fmla="*/ 505097 h 1576251"/>
                    <a:gd name="connsiteX34" fmla="*/ 478971 w 653143"/>
                    <a:gd name="connsiteY34" fmla="*/ 435428 h 1576251"/>
                    <a:gd name="connsiteX35" fmla="*/ 505097 w 653143"/>
                    <a:gd name="connsiteY35" fmla="*/ 374468 h 1576251"/>
                    <a:gd name="connsiteX36" fmla="*/ 522514 w 653143"/>
                    <a:gd name="connsiteY36" fmla="*/ 348343 h 1576251"/>
                    <a:gd name="connsiteX37" fmla="*/ 531223 w 653143"/>
                    <a:gd name="connsiteY37" fmla="*/ 322217 h 1576251"/>
                    <a:gd name="connsiteX38" fmla="*/ 557348 w 653143"/>
                    <a:gd name="connsiteY38" fmla="*/ 296091 h 1576251"/>
                    <a:gd name="connsiteX39" fmla="*/ 574765 w 653143"/>
                    <a:gd name="connsiteY39" fmla="*/ 261257 h 1576251"/>
                    <a:gd name="connsiteX40" fmla="*/ 609600 w 653143"/>
                    <a:gd name="connsiteY40" fmla="*/ 209006 h 1576251"/>
                    <a:gd name="connsiteX41" fmla="*/ 627017 w 653143"/>
                    <a:gd name="connsiteY41" fmla="*/ 182880 h 1576251"/>
                    <a:gd name="connsiteX42" fmla="*/ 644434 w 653143"/>
                    <a:gd name="connsiteY42" fmla="*/ 130628 h 1576251"/>
                    <a:gd name="connsiteX43" fmla="*/ 653143 w 653143"/>
                    <a:gd name="connsiteY43" fmla="*/ 104503 h 1576251"/>
                    <a:gd name="connsiteX44" fmla="*/ 653143 w 653143"/>
                    <a:gd name="connsiteY44" fmla="*/ 43543 h 1576251"/>
                    <a:gd name="connsiteX45" fmla="*/ 592183 w 653143"/>
                    <a:gd name="connsiteY45" fmla="*/ 0 h 1576251"/>
                    <a:gd name="connsiteX0" fmla="*/ 592183 w 653143"/>
                    <a:gd name="connsiteY0" fmla="*/ 0 h 1576251"/>
                    <a:gd name="connsiteX1" fmla="*/ 322217 w 653143"/>
                    <a:gd name="connsiteY1" fmla="*/ 174171 h 1576251"/>
                    <a:gd name="connsiteX2" fmla="*/ 296091 w 653143"/>
                    <a:gd name="connsiteY2" fmla="*/ 182880 h 1576251"/>
                    <a:gd name="connsiteX3" fmla="*/ 235131 w 653143"/>
                    <a:gd name="connsiteY3" fmla="*/ 200297 h 1576251"/>
                    <a:gd name="connsiteX4" fmla="*/ 209005 w 653143"/>
                    <a:gd name="connsiteY4" fmla="*/ 226423 h 1576251"/>
                    <a:gd name="connsiteX5" fmla="*/ 182880 w 653143"/>
                    <a:gd name="connsiteY5" fmla="*/ 243840 h 1576251"/>
                    <a:gd name="connsiteX6" fmla="*/ 165463 w 653143"/>
                    <a:gd name="connsiteY6" fmla="*/ 269966 h 1576251"/>
                    <a:gd name="connsiteX7" fmla="*/ 148045 w 653143"/>
                    <a:gd name="connsiteY7" fmla="*/ 287383 h 1576251"/>
                    <a:gd name="connsiteX8" fmla="*/ 121920 w 653143"/>
                    <a:gd name="connsiteY8" fmla="*/ 400594 h 1576251"/>
                    <a:gd name="connsiteX9" fmla="*/ 113211 w 653143"/>
                    <a:gd name="connsiteY9" fmla="*/ 426720 h 1576251"/>
                    <a:gd name="connsiteX10" fmla="*/ 104503 w 653143"/>
                    <a:gd name="connsiteY10" fmla="*/ 470263 h 1576251"/>
                    <a:gd name="connsiteX11" fmla="*/ 87085 w 653143"/>
                    <a:gd name="connsiteY11" fmla="*/ 522514 h 1576251"/>
                    <a:gd name="connsiteX12" fmla="*/ 69668 w 653143"/>
                    <a:gd name="connsiteY12" fmla="*/ 609600 h 1576251"/>
                    <a:gd name="connsiteX13" fmla="*/ 52251 w 653143"/>
                    <a:gd name="connsiteY13" fmla="*/ 661851 h 1576251"/>
                    <a:gd name="connsiteX14" fmla="*/ 52251 w 653143"/>
                    <a:gd name="connsiteY14" fmla="*/ 1201783 h 1576251"/>
                    <a:gd name="connsiteX15" fmla="*/ 43543 w 653143"/>
                    <a:gd name="connsiteY15" fmla="*/ 1236617 h 1576251"/>
                    <a:gd name="connsiteX16" fmla="*/ 34834 w 653143"/>
                    <a:gd name="connsiteY16" fmla="*/ 1280160 h 1576251"/>
                    <a:gd name="connsiteX17" fmla="*/ 26125 w 653143"/>
                    <a:gd name="connsiteY17" fmla="*/ 1349828 h 1576251"/>
                    <a:gd name="connsiteX18" fmla="*/ 8708 w 653143"/>
                    <a:gd name="connsiteY18" fmla="*/ 1402080 h 1576251"/>
                    <a:gd name="connsiteX19" fmla="*/ 0 w 653143"/>
                    <a:gd name="connsiteY19" fmla="*/ 1471748 h 1576251"/>
                    <a:gd name="connsiteX20" fmla="*/ 182880 w 653143"/>
                    <a:gd name="connsiteY20" fmla="*/ 1558834 h 1576251"/>
                    <a:gd name="connsiteX21" fmla="*/ 278674 w 653143"/>
                    <a:gd name="connsiteY21" fmla="*/ 1576251 h 1576251"/>
                    <a:gd name="connsiteX22" fmla="*/ 452845 w 653143"/>
                    <a:gd name="connsiteY22" fmla="*/ 1567543 h 1576251"/>
                    <a:gd name="connsiteX23" fmla="*/ 496388 w 653143"/>
                    <a:gd name="connsiteY23" fmla="*/ 1524000 h 1576251"/>
                    <a:gd name="connsiteX24" fmla="*/ 522514 w 653143"/>
                    <a:gd name="connsiteY24" fmla="*/ 1497874 h 1576251"/>
                    <a:gd name="connsiteX25" fmla="*/ 539931 w 653143"/>
                    <a:gd name="connsiteY25" fmla="*/ 1471748 h 1576251"/>
                    <a:gd name="connsiteX26" fmla="*/ 522514 w 653143"/>
                    <a:gd name="connsiteY26" fmla="*/ 1254034 h 1576251"/>
                    <a:gd name="connsiteX27" fmla="*/ 513805 w 653143"/>
                    <a:gd name="connsiteY27" fmla="*/ 1088571 h 1576251"/>
                    <a:gd name="connsiteX28" fmla="*/ 496388 w 653143"/>
                    <a:gd name="connsiteY28" fmla="*/ 975360 h 1576251"/>
                    <a:gd name="connsiteX29" fmla="*/ 487680 w 653143"/>
                    <a:gd name="connsiteY29" fmla="*/ 879566 h 1576251"/>
                    <a:gd name="connsiteX30" fmla="*/ 461554 w 653143"/>
                    <a:gd name="connsiteY30" fmla="*/ 792480 h 1576251"/>
                    <a:gd name="connsiteX31" fmla="*/ 435428 w 653143"/>
                    <a:gd name="connsiteY31" fmla="*/ 661851 h 1576251"/>
                    <a:gd name="connsiteX32" fmla="*/ 444137 w 653143"/>
                    <a:gd name="connsiteY32" fmla="*/ 505097 h 1576251"/>
                    <a:gd name="connsiteX33" fmla="*/ 478971 w 653143"/>
                    <a:gd name="connsiteY33" fmla="*/ 435428 h 1576251"/>
                    <a:gd name="connsiteX34" fmla="*/ 505097 w 653143"/>
                    <a:gd name="connsiteY34" fmla="*/ 374468 h 1576251"/>
                    <a:gd name="connsiteX35" fmla="*/ 522514 w 653143"/>
                    <a:gd name="connsiteY35" fmla="*/ 348343 h 1576251"/>
                    <a:gd name="connsiteX36" fmla="*/ 531223 w 653143"/>
                    <a:gd name="connsiteY36" fmla="*/ 322217 h 1576251"/>
                    <a:gd name="connsiteX37" fmla="*/ 557348 w 653143"/>
                    <a:gd name="connsiteY37" fmla="*/ 296091 h 1576251"/>
                    <a:gd name="connsiteX38" fmla="*/ 574765 w 653143"/>
                    <a:gd name="connsiteY38" fmla="*/ 261257 h 1576251"/>
                    <a:gd name="connsiteX39" fmla="*/ 609600 w 653143"/>
                    <a:gd name="connsiteY39" fmla="*/ 209006 h 1576251"/>
                    <a:gd name="connsiteX40" fmla="*/ 627017 w 653143"/>
                    <a:gd name="connsiteY40" fmla="*/ 182880 h 1576251"/>
                    <a:gd name="connsiteX41" fmla="*/ 644434 w 653143"/>
                    <a:gd name="connsiteY41" fmla="*/ 130628 h 1576251"/>
                    <a:gd name="connsiteX42" fmla="*/ 653143 w 653143"/>
                    <a:gd name="connsiteY42" fmla="*/ 104503 h 1576251"/>
                    <a:gd name="connsiteX43" fmla="*/ 653143 w 653143"/>
                    <a:gd name="connsiteY43" fmla="*/ 43543 h 1576251"/>
                    <a:gd name="connsiteX44" fmla="*/ 592183 w 653143"/>
                    <a:gd name="connsiteY44" fmla="*/ 0 h 1576251"/>
                    <a:gd name="connsiteX0" fmla="*/ 592183 w 653143"/>
                    <a:gd name="connsiteY0" fmla="*/ 0 h 1576251"/>
                    <a:gd name="connsiteX1" fmla="*/ 296091 w 653143"/>
                    <a:gd name="connsiteY1" fmla="*/ 182880 h 1576251"/>
                    <a:gd name="connsiteX2" fmla="*/ 235131 w 653143"/>
                    <a:gd name="connsiteY2" fmla="*/ 200297 h 1576251"/>
                    <a:gd name="connsiteX3" fmla="*/ 209005 w 653143"/>
                    <a:gd name="connsiteY3" fmla="*/ 226423 h 1576251"/>
                    <a:gd name="connsiteX4" fmla="*/ 182880 w 653143"/>
                    <a:gd name="connsiteY4" fmla="*/ 243840 h 1576251"/>
                    <a:gd name="connsiteX5" fmla="*/ 165463 w 653143"/>
                    <a:gd name="connsiteY5" fmla="*/ 269966 h 1576251"/>
                    <a:gd name="connsiteX6" fmla="*/ 148045 w 653143"/>
                    <a:gd name="connsiteY6" fmla="*/ 287383 h 1576251"/>
                    <a:gd name="connsiteX7" fmla="*/ 121920 w 653143"/>
                    <a:gd name="connsiteY7" fmla="*/ 400594 h 1576251"/>
                    <a:gd name="connsiteX8" fmla="*/ 113211 w 653143"/>
                    <a:gd name="connsiteY8" fmla="*/ 426720 h 1576251"/>
                    <a:gd name="connsiteX9" fmla="*/ 104503 w 653143"/>
                    <a:gd name="connsiteY9" fmla="*/ 470263 h 1576251"/>
                    <a:gd name="connsiteX10" fmla="*/ 87085 w 653143"/>
                    <a:gd name="connsiteY10" fmla="*/ 522514 h 1576251"/>
                    <a:gd name="connsiteX11" fmla="*/ 69668 w 653143"/>
                    <a:gd name="connsiteY11" fmla="*/ 609600 h 1576251"/>
                    <a:gd name="connsiteX12" fmla="*/ 52251 w 653143"/>
                    <a:gd name="connsiteY12" fmla="*/ 661851 h 1576251"/>
                    <a:gd name="connsiteX13" fmla="*/ 52251 w 653143"/>
                    <a:gd name="connsiteY13" fmla="*/ 1201783 h 1576251"/>
                    <a:gd name="connsiteX14" fmla="*/ 43543 w 653143"/>
                    <a:gd name="connsiteY14" fmla="*/ 1236617 h 1576251"/>
                    <a:gd name="connsiteX15" fmla="*/ 34834 w 653143"/>
                    <a:gd name="connsiteY15" fmla="*/ 1280160 h 1576251"/>
                    <a:gd name="connsiteX16" fmla="*/ 26125 w 653143"/>
                    <a:gd name="connsiteY16" fmla="*/ 1349828 h 1576251"/>
                    <a:gd name="connsiteX17" fmla="*/ 8708 w 653143"/>
                    <a:gd name="connsiteY17" fmla="*/ 1402080 h 1576251"/>
                    <a:gd name="connsiteX18" fmla="*/ 0 w 653143"/>
                    <a:gd name="connsiteY18" fmla="*/ 1471748 h 1576251"/>
                    <a:gd name="connsiteX19" fmla="*/ 182880 w 653143"/>
                    <a:gd name="connsiteY19" fmla="*/ 1558834 h 1576251"/>
                    <a:gd name="connsiteX20" fmla="*/ 278674 w 653143"/>
                    <a:gd name="connsiteY20" fmla="*/ 1576251 h 1576251"/>
                    <a:gd name="connsiteX21" fmla="*/ 452845 w 653143"/>
                    <a:gd name="connsiteY21" fmla="*/ 1567543 h 1576251"/>
                    <a:gd name="connsiteX22" fmla="*/ 496388 w 653143"/>
                    <a:gd name="connsiteY22" fmla="*/ 1524000 h 1576251"/>
                    <a:gd name="connsiteX23" fmla="*/ 522514 w 653143"/>
                    <a:gd name="connsiteY23" fmla="*/ 1497874 h 1576251"/>
                    <a:gd name="connsiteX24" fmla="*/ 539931 w 653143"/>
                    <a:gd name="connsiteY24" fmla="*/ 1471748 h 1576251"/>
                    <a:gd name="connsiteX25" fmla="*/ 522514 w 653143"/>
                    <a:gd name="connsiteY25" fmla="*/ 1254034 h 1576251"/>
                    <a:gd name="connsiteX26" fmla="*/ 513805 w 653143"/>
                    <a:gd name="connsiteY26" fmla="*/ 1088571 h 1576251"/>
                    <a:gd name="connsiteX27" fmla="*/ 496388 w 653143"/>
                    <a:gd name="connsiteY27" fmla="*/ 975360 h 1576251"/>
                    <a:gd name="connsiteX28" fmla="*/ 487680 w 653143"/>
                    <a:gd name="connsiteY28" fmla="*/ 879566 h 1576251"/>
                    <a:gd name="connsiteX29" fmla="*/ 461554 w 653143"/>
                    <a:gd name="connsiteY29" fmla="*/ 792480 h 1576251"/>
                    <a:gd name="connsiteX30" fmla="*/ 435428 w 653143"/>
                    <a:gd name="connsiteY30" fmla="*/ 661851 h 1576251"/>
                    <a:gd name="connsiteX31" fmla="*/ 444137 w 653143"/>
                    <a:gd name="connsiteY31" fmla="*/ 505097 h 1576251"/>
                    <a:gd name="connsiteX32" fmla="*/ 478971 w 653143"/>
                    <a:gd name="connsiteY32" fmla="*/ 435428 h 1576251"/>
                    <a:gd name="connsiteX33" fmla="*/ 505097 w 653143"/>
                    <a:gd name="connsiteY33" fmla="*/ 374468 h 1576251"/>
                    <a:gd name="connsiteX34" fmla="*/ 522514 w 653143"/>
                    <a:gd name="connsiteY34" fmla="*/ 348343 h 1576251"/>
                    <a:gd name="connsiteX35" fmla="*/ 531223 w 653143"/>
                    <a:gd name="connsiteY35" fmla="*/ 322217 h 1576251"/>
                    <a:gd name="connsiteX36" fmla="*/ 557348 w 653143"/>
                    <a:gd name="connsiteY36" fmla="*/ 296091 h 1576251"/>
                    <a:gd name="connsiteX37" fmla="*/ 574765 w 653143"/>
                    <a:gd name="connsiteY37" fmla="*/ 261257 h 1576251"/>
                    <a:gd name="connsiteX38" fmla="*/ 609600 w 653143"/>
                    <a:gd name="connsiteY38" fmla="*/ 209006 h 1576251"/>
                    <a:gd name="connsiteX39" fmla="*/ 627017 w 653143"/>
                    <a:gd name="connsiteY39" fmla="*/ 182880 h 1576251"/>
                    <a:gd name="connsiteX40" fmla="*/ 644434 w 653143"/>
                    <a:gd name="connsiteY40" fmla="*/ 130628 h 1576251"/>
                    <a:gd name="connsiteX41" fmla="*/ 653143 w 653143"/>
                    <a:gd name="connsiteY41" fmla="*/ 104503 h 1576251"/>
                    <a:gd name="connsiteX42" fmla="*/ 653143 w 653143"/>
                    <a:gd name="connsiteY42" fmla="*/ 43543 h 1576251"/>
                    <a:gd name="connsiteX43" fmla="*/ 592183 w 653143"/>
                    <a:gd name="connsiteY43" fmla="*/ 0 h 1576251"/>
                    <a:gd name="connsiteX0" fmla="*/ 592183 w 653143"/>
                    <a:gd name="connsiteY0" fmla="*/ 0 h 1576251"/>
                    <a:gd name="connsiteX1" fmla="*/ 235131 w 653143"/>
                    <a:gd name="connsiteY1" fmla="*/ 200297 h 1576251"/>
                    <a:gd name="connsiteX2" fmla="*/ 209005 w 653143"/>
                    <a:gd name="connsiteY2" fmla="*/ 226423 h 1576251"/>
                    <a:gd name="connsiteX3" fmla="*/ 182880 w 653143"/>
                    <a:gd name="connsiteY3" fmla="*/ 243840 h 1576251"/>
                    <a:gd name="connsiteX4" fmla="*/ 165463 w 653143"/>
                    <a:gd name="connsiteY4" fmla="*/ 269966 h 1576251"/>
                    <a:gd name="connsiteX5" fmla="*/ 148045 w 653143"/>
                    <a:gd name="connsiteY5" fmla="*/ 287383 h 1576251"/>
                    <a:gd name="connsiteX6" fmla="*/ 121920 w 653143"/>
                    <a:gd name="connsiteY6" fmla="*/ 400594 h 1576251"/>
                    <a:gd name="connsiteX7" fmla="*/ 113211 w 653143"/>
                    <a:gd name="connsiteY7" fmla="*/ 426720 h 1576251"/>
                    <a:gd name="connsiteX8" fmla="*/ 104503 w 653143"/>
                    <a:gd name="connsiteY8" fmla="*/ 470263 h 1576251"/>
                    <a:gd name="connsiteX9" fmla="*/ 87085 w 653143"/>
                    <a:gd name="connsiteY9" fmla="*/ 522514 h 1576251"/>
                    <a:gd name="connsiteX10" fmla="*/ 69668 w 653143"/>
                    <a:gd name="connsiteY10" fmla="*/ 609600 h 1576251"/>
                    <a:gd name="connsiteX11" fmla="*/ 52251 w 653143"/>
                    <a:gd name="connsiteY11" fmla="*/ 661851 h 1576251"/>
                    <a:gd name="connsiteX12" fmla="*/ 52251 w 653143"/>
                    <a:gd name="connsiteY12" fmla="*/ 1201783 h 1576251"/>
                    <a:gd name="connsiteX13" fmla="*/ 43543 w 653143"/>
                    <a:gd name="connsiteY13" fmla="*/ 1236617 h 1576251"/>
                    <a:gd name="connsiteX14" fmla="*/ 34834 w 653143"/>
                    <a:gd name="connsiteY14" fmla="*/ 1280160 h 1576251"/>
                    <a:gd name="connsiteX15" fmla="*/ 26125 w 653143"/>
                    <a:gd name="connsiteY15" fmla="*/ 1349828 h 1576251"/>
                    <a:gd name="connsiteX16" fmla="*/ 8708 w 653143"/>
                    <a:gd name="connsiteY16" fmla="*/ 1402080 h 1576251"/>
                    <a:gd name="connsiteX17" fmla="*/ 0 w 653143"/>
                    <a:gd name="connsiteY17" fmla="*/ 1471748 h 1576251"/>
                    <a:gd name="connsiteX18" fmla="*/ 182880 w 653143"/>
                    <a:gd name="connsiteY18" fmla="*/ 1558834 h 1576251"/>
                    <a:gd name="connsiteX19" fmla="*/ 278674 w 653143"/>
                    <a:gd name="connsiteY19" fmla="*/ 1576251 h 1576251"/>
                    <a:gd name="connsiteX20" fmla="*/ 452845 w 653143"/>
                    <a:gd name="connsiteY20" fmla="*/ 1567543 h 1576251"/>
                    <a:gd name="connsiteX21" fmla="*/ 496388 w 653143"/>
                    <a:gd name="connsiteY21" fmla="*/ 1524000 h 1576251"/>
                    <a:gd name="connsiteX22" fmla="*/ 522514 w 653143"/>
                    <a:gd name="connsiteY22" fmla="*/ 1497874 h 1576251"/>
                    <a:gd name="connsiteX23" fmla="*/ 539931 w 653143"/>
                    <a:gd name="connsiteY23" fmla="*/ 1471748 h 1576251"/>
                    <a:gd name="connsiteX24" fmla="*/ 522514 w 653143"/>
                    <a:gd name="connsiteY24" fmla="*/ 1254034 h 1576251"/>
                    <a:gd name="connsiteX25" fmla="*/ 513805 w 653143"/>
                    <a:gd name="connsiteY25" fmla="*/ 1088571 h 1576251"/>
                    <a:gd name="connsiteX26" fmla="*/ 496388 w 653143"/>
                    <a:gd name="connsiteY26" fmla="*/ 975360 h 1576251"/>
                    <a:gd name="connsiteX27" fmla="*/ 487680 w 653143"/>
                    <a:gd name="connsiteY27" fmla="*/ 879566 h 1576251"/>
                    <a:gd name="connsiteX28" fmla="*/ 461554 w 653143"/>
                    <a:gd name="connsiteY28" fmla="*/ 792480 h 1576251"/>
                    <a:gd name="connsiteX29" fmla="*/ 435428 w 653143"/>
                    <a:gd name="connsiteY29" fmla="*/ 661851 h 1576251"/>
                    <a:gd name="connsiteX30" fmla="*/ 444137 w 653143"/>
                    <a:gd name="connsiteY30" fmla="*/ 505097 h 1576251"/>
                    <a:gd name="connsiteX31" fmla="*/ 478971 w 653143"/>
                    <a:gd name="connsiteY31" fmla="*/ 435428 h 1576251"/>
                    <a:gd name="connsiteX32" fmla="*/ 505097 w 653143"/>
                    <a:gd name="connsiteY32" fmla="*/ 374468 h 1576251"/>
                    <a:gd name="connsiteX33" fmla="*/ 522514 w 653143"/>
                    <a:gd name="connsiteY33" fmla="*/ 348343 h 1576251"/>
                    <a:gd name="connsiteX34" fmla="*/ 531223 w 653143"/>
                    <a:gd name="connsiteY34" fmla="*/ 322217 h 1576251"/>
                    <a:gd name="connsiteX35" fmla="*/ 557348 w 653143"/>
                    <a:gd name="connsiteY35" fmla="*/ 296091 h 1576251"/>
                    <a:gd name="connsiteX36" fmla="*/ 574765 w 653143"/>
                    <a:gd name="connsiteY36" fmla="*/ 261257 h 1576251"/>
                    <a:gd name="connsiteX37" fmla="*/ 609600 w 653143"/>
                    <a:gd name="connsiteY37" fmla="*/ 209006 h 1576251"/>
                    <a:gd name="connsiteX38" fmla="*/ 627017 w 653143"/>
                    <a:gd name="connsiteY38" fmla="*/ 182880 h 1576251"/>
                    <a:gd name="connsiteX39" fmla="*/ 644434 w 653143"/>
                    <a:gd name="connsiteY39" fmla="*/ 130628 h 1576251"/>
                    <a:gd name="connsiteX40" fmla="*/ 653143 w 653143"/>
                    <a:gd name="connsiteY40" fmla="*/ 104503 h 1576251"/>
                    <a:gd name="connsiteX41" fmla="*/ 653143 w 653143"/>
                    <a:gd name="connsiteY41" fmla="*/ 43543 h 1576251"/>
                    <a:gd name="connsiteX42" fmla="*/ 592183 w 653143"/>
                    <a:gd name="connsiteY42" fmla="*/ 0 h 1576251"/>
                    <a:gd name="connsiteX0" fmla="*/ 592183 w 653143"/>
                    <a:gd name="connsiteY0" fmla="*/ 0 h 1576251"/>
                    <a:gd name="connsiteX1" fmla="*/ 209005 w 653143"/>
                    <a:gd name="connsiteY1" fmla="*/ 226423 h 1576251"/>
                    <a:gd name="connsiteX2" fmla="*/ 182880 w 653143"/>
                    <a:gd name="connsiteY2" fmla="*/ 243840 h 1576251"/>
                    <a:gd name="connsiteX3" fmla="*/ 165463 w 653143"/>
                    <a:gd name="connsiteY3" fmla="*/ 269966 h 1576251"/>
                    <a:gd name="connsiteX4" fmla="*/ 148045 w 653143"/>
                    <a:gd name="connsiteY4" fmla="*/ 287383 h 1576251"/>
                    <a:gd name="connsiteX5" fmla="*/ 121920 w 653143"/>
                    <a:gd name="connsiteY5" fmla="*/ 400594 h 1576251"/>
                    <a:gd name="connsiteX6" fmla="*/ 113211 w 653143"/>
                    <a:gd name="connsiteY6" fmla="*/ 426720 h 1576251"/>
                    <a:gd name="connsiteX7" fmla="*/ 104503 w 653143"/>
                    <a:gd name="connsiteY7" fmla="*/ 470263 h 1576251"/>
                    <a:gd name="connsiteX8" fmla="*/ 87085 w 653143"/>
                    <a:gd name="connsiteY8" fmla="*/ 522514 h 1576251"/>
                    <a:gd name="connsiteX9" fmla="*/ 69668 w 653143"/>
                    <a:gd name="connsiteY9" fmla="*/ 609600 h 1576251"/>
                    <a:gd name="connsiteX10" fmla="*/ 52251 w 653143"/>
                    <a:gd name="connsiteY10" fmla="*/ 661851 h 1576251"/>
                    <a:gd name="connsiteX11" fmla="*/ 52251 w 653143"/>
                    <a:gd name="connsiteY11" fmla="*/ 1201783 h 1576251"/>
                    <a:gd name="connsiteX12" fmla="*/ 43543 w 653143"/>
                    <a:gd name="connsiteY12" fmla="*/ 1236617 h 1576251"/>
                    <a:gd name="connsiteX13" fmla="*/ 34834 w 653143"/>
                    <a:gd name="connsiteY13" fmla="*/ 1280160 h 1576251"/>
                    <a:gd name="connsiteX14" fmla="*/ 26125 w 653143"/>
                    <a:gd name="connsiteY14" fmla="*/ 1349828 h 1576251"/>
                    <a:gd name="connsiteX15" fmla="*/ 8708 w 653143"/>
                    <a:gd name="connsiteY15" fmla="*/ 1402080 h 1576251"/>
                    <a:gd name="connsiteX16" fmla="*/ 0 w 653143"/>
                    <a:gd name="connsiteY16" fmla="*/ 1471748 h 1576251"/>
                    <a:gd name="connsiteX17" fmla="*/ 182880 w 653143"/>
                    <a:gd name="connsiteY17" fmla="*/ 1558834 h 1576251"/>
                    <a:gd name="connsiteX18" fmla="*/ 278674 w 653143"/>
                    <a:gd name="connsiteY18" fmla="*/ 1576251 h 1576251"/>
                    <a:gd name="connsiteX19" fmla="*/ 452845 w 653143"/>
                    <a:gd name="connsiteY19" fmla="*/ 1567543 h 1576251"/>
                    <a:gd name="connsiteX20" fmla="*/ 496388 w 653143"/>
                    <a:gd name="connsiteY20" fmla="*/ 1524000 h 1576251"/>
                    <a:gd name="connsiteX21" fmla="*/ 522514 w 653143"/>
                    <a:gd name="connsiteY21" fmla="*/ 1497874 h 1576251"/>
                    <a:gd name="connsiteX22" fmla="*/ 539931 w 653143"/>
                    <a:gd name="connsiteY22" fmla="*/ 1471748 h 1576251"/>
                    <a:gd name="connsiteX23" fmla="*/ 522514 w 653143"/>
                    <a:gd name="connsiteY23" fmla="*/ 1254034 h 1576251"/>
                    <a:gd name="connsiteX24" fmla="*/ 513805 w 653143"/>
                    <a:gd name="connsiteY24" fmla="*/ 1088571 h 1576251"/>
                    <a:gd name="connsiteX25" fmla="*/ 496388 w 653143"/>
                    <a:gd name="connsiteY25" fmla="*/ 975360 h 1576251"/>
                    <a:gd name="connsiteX26" fmla="*/ 487680 w 653143"/>
                    <a:gd name="connsiteY26" fmla="*/ 879566 h 1576251"/>
                    <a:gd name="connsiteX27" fmla="*/ 461554 w 653143"/>
                    <a:gd name="connsiteY27" fmla="*/ 792480 h 1576251"/>
                    <a:gd name="connsiteX28" fmla="*/ 435428 w 653143"/>
                    <a:gd name="connsiteY28" fmla="*/ 661851 h 1576251"/>
                    <a:gd name="connsiteX29" fmla="*/ 444137 w 653143"/>
                    <a:gd name="connsiteY29" fmla="*/ 505097 h 1576251"/>
                    <a:gd name="connsiteX30" fmla="*/ 478971 w 653143"/>
                    <a:gd name="connsiteY30" fmla="*/ 435428 h 1576251"/>
                    <a:gd name="connsiteX31" fmla="*/ 505097 w 653143"/>
                    <a:gd name="connsiteY31" fmla="*/ 374468 h 1576251"/>
                    <a:gd name="connsiteX32" fmla="*/ 522514 w 653143"/>
                    <a:gd name="connsiteY32" fmla="*/ 348343 h 1576251"/>
                    <a:gd name="connsiteX33" fmla="*/ 531223 w 653143"/>
                    <a:gd name="connsiteY33" fmla="*/ 322217 h 1576251"/>
                    <a:gd name="connsiteX34" fmla="*/ 557348 w 653143"/>
                    <a:gd name="connsiteY34" fmla="*/ 296091 h 1576251"/>
                    <a:gd name="connsiteX35" fmla="*/ 574765 w 653143"/>
                    <a:gd name="connsiteY35" fmla="*/ 261257 h 1576251"/>
                    <a:gd name="connsiteX36" fmla="*/ 609600 w 653143"/>
                    <a:gd name="connsiteY36" fmla="*/ 209006 h 1576251"/>
                    <a:gd name="connsiteX37" fmla="*/ 627017 w 653143"/>
                    <a:gd name="connsiteY37" fmla="*/ 182880 h 1576251"/>
                    <a:gd name="connsiteX38" fmla="*/ 644434 w 653143"/>
                    <a:gd name="connsiteY38" fmla="*/ 130628 h 1576251"/>
                    <a:gd name="connsiteX39" fmla="*/ 653143 w 653143"/>
                    <a:gd name="connsiteY39" fmla="*/ 104503 h 1576251"/>
                    <a:gd name="connsiteX40" fmla="*/ 653143 w 653143"/>
                    <a:gd name="connsiteY40" fmla="*/ 43543 h 1576251"/>
                    <a:gd name="connsiteX41" fmla="*/ 592183 w 653143"/>
                    <a:gd name="connsiteY41" fmla="*/ 0 h 1576251"/>
                    <a:gd name="connsiteX0" fmla="*/ 592183 w 653143"/>
                    <a:gd name="connsiteY0" fmla="*/ 0 h 1576251"/>
                    <a:gd name="connsiteX1" fmla="*/ 182880 w 653143"/>
                    <a:gd name="connsiteY1" fmla="*/ 243840 h 1576251"/>
                    <a:gd name="connsiteX2" fmla="*/ 165463 w 653143"/>
                    <a:gd name="connsiteY2" fmla="*/ 269966 h 1576251"/>
                    <a:gd name="connsiteX3" fmla="*/ 148045 w 653143"/>
                    <a:gd name="connsiteY3" fmla="*/ 287383 h 1576251"/>
                    <a:gd name="connsiteX4" fmla="*/ 121920 w 653143"/>
                    <a:gd name="connsiteY4" fmla="*/ 400594 h 1576251"/>
                    <a:gd name="connsiteX5" fmla="*/ 113211 w 653143"/>
                    <a:gd name="connsiteY5" fmla="*/ 426720 h 1576251"/>
                    <a:gd name="connsiteX6" fmla="*/ 104503 w 653143"/>
                    <a:gd name="connsiteY6" fmla="*/ 470263 h 1576251"/>
                    <a:gd name="connsiteX7" fmla="*/ 87085 w 653143"/>
                    <a:gd name="connsiteY7" fmla="*/ 522514 h 1576251"/>
                    <a:gd name="connsiteX8" fmla="*/ 69668 w 653143"/>
                    <a:gd name="connsiteY8" fmla="*/ 609600 h 1576251"/>
                    <a:gd name="connsiteX9" fmla="*/ 52251 w 653143"/>
                    <a:gd name="connsiteY9" fmla="*/ 661851 h 1576251"/>
                    <a:gd name="connsiteX10" fmla="*/ 52251 w 653143"/>
                    <a:gd name="connsiteY10" fmla="*/ 1201783 h 1576251"/>
                    <a:gd name="connsiteX11" fmla="*/ 43543 w 653143"/>
                    <a:gd name="connsiteY11" fmla="*/ 1236617 h 1576251"/>
                    <a:gd name="connsiteX12" fmla="*/ 34834 w 653143"/>
                    <a:gd name="connsiteY12" fmla="*/ 1280160 h 1576251"/>
                    <a:gd name="connsiteX13" fmla="*/ 26125 w 653143"/>
                    <a:gd name="connsiteY13" fmla="*/ 1349828 h 1576251"/>
                    <a:gd name="connsiteX14" fmla="*/ 8708 w 653143"/>
                    <a:gd name="connsiteY14" fmla="*/ 1402080 h 1576251"/>
                    <a:gd name="connsiteX15" fmla="*/ 0 w 653143"/>
                    <a:gd name="connsiteY15" fmla="*/ 1471748 h 1576251"/>
                    <a:gd name="connsiteX16" fmla="*/ 182880 w 653143"/>
                    <a:gd name="connsiteY16" fmla="*/ 1558834 h 1576251"/>
                    <a:gd name="connsiteX17" fmla="*/ 278674 w 653143"/>
                    <a:gd name="connsiteY17" fmla="*/ 1576251 h 1576251"/>
                    <a:gd name="connsiteX18" fmla="*/ 452845 w 653143"/>
                    <a:gd name="connsiteY18" fmla="*/ 1567543 h 1576251"/>
                    <a:gd name="connsiteX19" fmla="*/ 496388 w 653143"/>
                    <a:gd name="connsiteY19" fmla="*/ 1524000 h 1576251"/>
                    <a:gd name="connsiteX20" fmla="*/ 522514 w 653143"/>
                    <a:gd name="connsiteY20" fmla="*/ 1497874 h 1576251"/>
                    <a:gd name="connsiteX21" fmla="*/ 539931 w 653143"/>
                    <a:gd name="connsiteY21" fmla="*/ 1471748 h 1576251"/>
                    <a:gd name="connsiteX22" fmla="*/ 522514 w 653143"/>
                    <a:gd name="connsiteY22" fmla="*/ 1254034 h 1576251"/>
                    <a:gd name="connsiteX23" fmla="*/ 513805 w 653143"/>
                    <a:gd name="connsiteY23" fmla="*/ 1088571 h 1576251"/>
                    <a:gd name="connsiteX24" fmla="*/ 496388 w 653143"/>
                    <a:gd name="connsiteY24" fmla="*/ 975360 h 1576251"/>
                    <a:gd name="connsiteX25" fmla="*/ 487680 w 653143"/>
                    <a:gd name="connsiteY25" fmla="*/ 879566 h 1576251"/>
                    <a:gd name="connsiteX26" fmla="*/ 461554 w 653143"/>
                    <a:gd name="connsiteY26" fmla="*/ 792480 h 1576251"/>
                    <a:gd name="connsiteX27" fmla="*/ 435428 w 653143"/>
                    <a:gd name="connsiteY27" fmla="*/ 661851 h 1576251"/>
                    <a:gd name="connsiteX28" fmla="*/ 444137 w 653143"/>
                    <a:gd name="connsiteY28" fmla="*/ 505097 h 1576251"/>
                    <a:gd name="connsiteX29" fmla="*/ 478971 w 653143"/>
                    <a:gd name="connsiteY29" fmla="*/ 435428 h 1576251"/>
                    <a:gd name="connsiteX30" fmla="*/ 505097 w 653143"/>
                    <a:gd name="connsiteY30" fmla="*/ 374468 h 1576251"/>
                    <a:gd name="connsiteX31" fmla="*/ 522514 w 653143"/>
                    <a:gd name="connsiteY31" fmla="*/ 348343 h 1576251"/>
                    <a:gd name="connsiteX32" fmla="*/ 531223 w 653143"/>
                    <a:gd name="connsiteY32" fmla="*/ 322217 h 1576251"/>
                    <a:gd name="connsiteX33" fmla="*/ 557348 w 653143"/>
                    <a:gd name="connsiteY33" fmla="*/ 296091 h 1576251"/>
                    <a:gd name="connsiteX34" fmla="*/ 574765 w 653143"/>
                    <a:gd name="connsiteY34" fmla="*/ 261257 h 1576251"/>
                    <a:gd name="connsiteX35" fmla="*/ 609600 w 653143"/>
                    <a:gd name="connsiteY35" fmla="*/ 209006 h 1576251"/>
                    <a:gd name="connsiteX36" fmla="*/ 627017 w 653143"/>
                    <a:gd name="connsiteY36" fmla="*/ 182880 h 1576251"/>
                    <a:gd name="connsiteX37" fmla="*/ 644434 w 653143"/>
                    <a:gd name="connsiteY37" fmla="*/ 130628 h 1576251"/>
                    <a:gd name="connsiteX38" fmla="*/ 653143 w 653143"/>
                    <a:gd name="connsiteY38" fmla="*/ 104503 h 1576251"/>
                    <a:gd name="connsiteX39" fmla="*/ 653143 w 653143"/>
                    <a:gd name="connsiteY39" fmla="*/ 43543 h 1576251"/>
                    <a:gd name="connsiteX40" fmla="*/ 592183 w 653143"/>
                    <a:gd name="connsiteY40" fmla="*/ 0 h 1576251"/>
                    <a:gd name="connsiteX0" fmla="*/ 592183 w 653143"/>
                    <a:gd name="connsiteY0" fmla="*/ 0 h 1576251"/>
                    <a:gd name="connsiteX1" fmla="*/ 165463 w 653143"/>
                    <a:gd name="connsiteY1" fmla="*/ 269966 h 1576251"/>
                    <a:gd name="connsiteX2" fmla="*/ 148045 w 653143"/>
                    <a:gd name="connsiteY2" fmla="*/ 287383 h 1576251"/>
                    <a:gd name="connsiteX3" fmla="*/ 121920 w 653143"/>
                    <a:gd name="connsiteY3" fmla="*/ 400594 h 1576251"/>
                    <a:gd name="connsiteX4" fmla="*/ 113211 w 653143"/>
                    <a:gd name="connsiteY4" fmla="*/ 426720 h 1576251"/>
                    <a:gd name="connsiteX5" fmla="*/ 104503 w 653143"/>
                    <a:gd name="connsiteY5" fmla="*/ 470263 h 1576251"/>
                    <a:gd name="connsiteX6" fmla="*/ 87085 w 653143"/>
                    <a:gd name="connsiteY6" fmla="*/ 522514 h 1576251"/>
                    <a:gd name="connsiteX7" fmla="*/ 69668 w 653143"/>
                    <a:gd name="connsiteY7" fmla="*/ 609600 h 1576251"/>
                    <a:gd name="connsiteX8" fmla="*/ 52251 w 653143"/>
                    <a:gd name="connsiteY8" fmla="*/ 661851 h 1576251"/>
                    <a:gd name="connsiteX9" fmla="*/ 52251 w 653143"/>
                    <a:gd name="connsiteY9" fmla="*/ 1201783 h 1576251"/>
                    <a:gd name="connsiteX10" fmla="*/ 43543 w 653143"/>
                    <a:gd name="connsiteY10" fmla="*/ 1236617 h 1576251"/>
                    <a:gd name="connsiteX11" fmla="*/ 34834 w 653143"/>
                    <a:gd name="connsiteY11" fmla="*/ 1280160 h 1576251"/>
                    <a:gd name="connsiteX12" fmla="*/ 26125 w 653143"/>
                    <a:gd name="connsiteY12" fmla="*/ 1349828 h 1576251"/>
                    <a:gd name="connsiteX13" fmla="*/ 8708 w 653143"/>
                    <a:gd name="connsiteY13" fmla="*/ 1402080 h 1576251"/>
                    <a:gd name="connsiteX14" fmla="*/ 0 w 653143"/>
                    <a:gd name="connsiteY14" fmla="*/ 1471748 h 1576251"/>
                    <a:gd name="connsiteX15" fmla="*/ 182880 w 653143"/>
                    <a:gd name="connsiteY15" fmla="*/ 1558834 h 1576251"/>
                    <a:gd name="connsiteX16" fmla="*/ 278674 w 653143"/>
                    <a:gd name="connsiteY16" fmla="*/ 1576251 h 1576251"/>
                    <a:gd name="connsiteX17" fmla="*/ 452845 w 653143"/>
                    <a:gd name="connsiteY17" fmla="*/ 1567543 h 1576251"/>
                    <a:gd name="connsiteX18" fmla="*/ 496388 w 653143"/>
                    <a:gd name="connsiteY18" fmla="*/ 1524000 h 1576251"/>
                    <a:gd name="connsiteX19" fmla="*/ 522514 w 653143"/>
                    <a:gd name="connsiteY19" fmla="*/ 1497874 h 1576251"/>
                    <a:gd name="connsiteX20" fmla="*/ 539931 w 653143"/>
                    <a:gd name="connsiteY20" fmla="*/ 1471748 h 1576251"/>
                    <a:gd name="connsiteX21" fmla="*/ 522514 w 653143"/>
                    <a:gd name="connsiteY21" fmla="*/ 1254034 h 1576251"/>
                    <a:gd name="connsiteX22" fmla="*/ 513805 w 653143"/>
                    <a:gd name="connsiteY22" fmla="*/ 1088571 h 1576251"/>
                    <a:gd name="connsiteX23" fmla="*/ 496388 w 653143"/>
                    <a:gd name="connsiteY23" fmla="*/ 975360 h 1576251"/>
                    <a:gd name="connsiteX24" fmla="*/ 487680 w 653143"/>
                    <a:gd name="connsiteY24" fmla="*/ 879566 h 1576251"/>
                    <a:gd name="connsiteX25" fmla="*/ 461554 w 653143"/>
                    <a:gd name="connsiteY25" fmla="*/ 792480 h 1576251"/>
                    <a:gd name="connsiteX26" fmla="*/ 435428 w 653143"/>
                    <a:gd name="connsiteY26" fmla="*/ 661851 h 1576251"/>
                    <a:gd name="connsiteX27" fmla="*/ 444137 w 653143"/>
                    <a:gd name="connsiteY27" fmla="*/ 505097 h 1576251"/>
                    <a:gd name="connsiteX28" fmla="*/ 478971 w 653143"/>
                    <a:gd name="connsiteY28" fmla="*/ 435428 h 1576251"/>
                    <a:gd name="connsiteX29" fmla="*/ 505097 w 653143"/>
                    <a:gd name="connsiteY29" fmla="*/ 374468 h 1576251"/>
                    <a:gd name="connsiteX30" fmla="*/ 522514 w 653143"/>
                    <a:gd name="connsiteY30" fmla="*/ 348343 h 1576251"/>
                    <a:gd name="connsiteX31" fmla="*/ 531223 w 653143"/>
                    <a:gd name="connsiteY31" fmla="*/ 322217 h 1576251"/>
                    <a:gd name="connsiteX32" fmla="*/ 557348 w 653143"/>
                    <a:gd name="connsiteY32" fmla="*/ 296091 h 1576251"/>
                    <a:gd name="connsiteX33" fmla="*/ 574765 w 653143"/>
                    <a:gd name="connsiteY33" fmla="*/ 261257 h 1576251"/>
                    <a:gd name="connsiteX34" fmla="*/ 609600 w 653143"/>
                    <a:gd name="connsiteY34" fmla="*/ 209006 h 1576251"/>
                    <a:gd name="connsiteX35" fmla="*/ 627017 w 653143"/>
                    <a:gd name="connsiteY35" fmla="*/ 182880 h 1576251"/>
                    <a:gd name="connsiteX36" fmla="*/ 644434 w 653143"/>
                    <a:gd name="connsiteY36" fmla="*/ 130628 h 1576251"/>
                    <a:gd name="connsiteX37" fmla="*/ 653143 w 653143"/>
                    <a:gd name="connsiteY37" fmla="*/ 104503 h 1576251"/>
                    <a:gd name="connsiteX38" fmla="*/ 653143 w 653143"/>
                    <a:gd name="connsiteY38" fmla="*/ 43543 h 1576251"/>
                    <a:gd name="connsiteX39" fmla="*/ 592183 w 653143"/>
                    <a:gd name="connsiteY39" fmla="*/ 0 h 1576251"/>
                    <a:gd name="connsiteX0" fmla="*/ 592183 w 653143"/>
                    <a:gd name="connsiteY0" fmla="*/ 0 h 1576251"/>
                    <a:gd name="connsiteX1" fmla="*/ 148045 w 653143"/>
                    <a:gd name="connsiteY1" fmla="*/ 287383 h 1576251"/>
                    <a:gd name="connsiteX2" fmla="*/ 121920 w 653143"/>
                    <a:gd name="connsiteY2" fmla="*/ 400594 h 1576251"/>
                    <a:gd name="connsiteX3" fmla="*/ 113211 w 653143"/>
                    <a:gd name="connsiteY3" fmla="*/ 426720 h 1576251"/>
                    <a:gd name="connsiteX4" fmla="*/ 104503 w 653143"/>
                    <a:gd name="connsiteY4" fmla="*/ 470263 h 1576251"/>
                    <a:gd name="connsiteX5" fmla="*/ 87085 w 653143"/>
                    <a:gd name="connsiteY5" fmla="*/ 522514 h 1576251"/>
                    <a:gd name="connsiteX6" fmla="*/ 69668 w 653143"/>
                    <a:gd name="connsiteY6" fmla="*/ 609600 h 1576251"/>
                    <a:gd name="connsiteX7" fmla="*/ 52251 w 653143"/>
                    <a:gd name="connsiteY7" fmla="*/ 661851 h 1576251"/>
                    <a:gd name="connsiteX8" fmla="*/ 52251 w 653143"/>
                    <a:gd name="connsiteY8" fmla="*/ 1201783 h 1576251"/>
                    <a:gd name="connsiteX9" fmla="*/ 43543 w 653143"/>
                    <a:gd name="connsiteY9" fmla="*/ 1236617 h 1576251"/>
                    <a:gd name="connsiteX10" fmla="*/ 34834 w 653143"/>
                    <a:gd name="connsiteY10" fmla="*/ 1280160 h 1576251"/>
                    <a:gd name="connsiteX11" fmla="*/ 26125 w 653143"/>
                    <a:gd name="connsiteY11" fmla="*/ 1349828 h 1576251"/>
                    <a:gd name="connsiteX12" fmla="*/ 8708 w 653143"/>
                    <a:gd name="connsiteY12" fmla="*/ 1402080 h 1576251"/>
                    <a:gd name="connsiteX13" fmla="*/ 0 w 653143"/>
                    <a:gd name="connsiteY13" fmla="*/ 1471748 h 1576251"/>
                    <a:gd name="connsiteX14" fmla="*/ 182880 w 653143"/>
                    <a:gd name="connsiteY14" fmla="*/ 1558834 h 1576251"/>
                    <a:gd name="connsiteX15" fmla="*/ 278674 w 653143"/>
                    <a:gd name="connsiteY15" fmla="*/ 1576251 h 1576251"/>
                    <a:gd name="connsiteX16" fmla="*/ 452845 w 653143"/>
                    <a:gd name="connsiteY16" fmla="*/ 1567543 h 1576251"/>
                    <a:gd name="connsiteX17" fmla="*/ 496388 w 653143"/>
                    <a:gd name="connsiteY17" fmla="*/ 1524000 h 1576251"/>
                    <a:gd name="connsiteX18" fmla="*/ 522514 w 653143"/>
                    <a:gd name="connsiteY18" fmla="*/ 1497874 h 1576251"/>
                    <a:gd name="connsiteX19" fmla="*/ 539931 w 653143"/>
                    <a:gd name="connsiteY19" fmla="*/ 1471748 h 1576251"/>
                    <a:gd name="connsiteX20" fmla="*/ 522514 w 653143"/>
                    <a:gd name="connsiteY20" fmla="*/ 1254034 h 1576251"/>
                    <a:gd name="connsiteX21" fmla="*/ 513805 w 653143"/>
                    <a:gd name="connsiteY21" fmla="*/ 1088571 h 1576251"/>
                    <a:gd name="connsiteX22" fmla="*/ 496388 w 653143"/>
                    <a:gd name="connsiteY22" fmla="*/ 975360 h 1576251"/>
                    <a:gd name="connsiteX23" fmla="*/ 487680 w 653143"/>
                    <a:gd name="connsiteY23" fmla="*/ 879566 h 1576251"/>
                    <a:gd name="connsiteX24" fmla="*/ 461554 w 653143"/>
                    <a:gd name="connsiteY24" fmla="*/ 792480 h 1576251"/>
                    <a:gd name="connsiteX25" fmla="*/ 435428 w 653143"/>
                    <a:gd name="connsiteY25" fmla="*/ 661851 h 1576251"/>
                    <a:gd name="connsiteX26" fmla="*/ 444137 w 653143"/>
                    <a:gd name="connsiteY26" fmla="*/ 505097 h 1576251"/>
                    <a:gd name="connsiteX27" fmla="*/ 478971 w 653143"/>
                    <a:gd name="connsiteY27" fmla="*/ 435428 h 1576251"/>
                    <a:gd name="connsiteX28" fmla="*/ 505097 w 653143"/>
                    <a:gd name="connsiteY28" fmla="*/ 374468 h 1576251"/>
                    <a:gd name="connsiteX29" fmla="*/ 522514 w 653143"/>
                    <a:gd name="connsiteY29" fmla="*/ 348343 h 1576251"/>
                    <a:gd name="connsiteX30" fmla="*/ 531223 w 653143"/>
                    <a:gd name="connsiteY30" fmla="*/ 322217 h 1576251"/>
                    <a:gd name="connsiteX31" fmla="*/ 557348 w 653143"/>
                    <a:gd name="connsiteY31" fmla="*/ 296091 h 1576251"/>
                    <a:gd name="connsiteX32" fmla="*/ 574765 w 653143"/>
                    <a:gd name="connsiteY32" fmla="*/ 261257 h 1576251"/>
                    <a:gd name="connsiteX33" fmla="*/ 609600 w 653143"/>
                    <a:gd name="connsiteY33" fmla="*/ 209006 h 1576251"/>
                    <a:gd name="connsiteX34" fmla="*/ 627017 w 653143"/>
                    <a:gd name="connsiteY34" fmla="*/ 182880 h 1576251"/>
                    <a:gd name="connsiteX35" fmla="*/ 644434 w 653143"/>
                    <a:gd name="connsiteY35" fmla="*/ 130628 h 1576251"/>
                    <a:gd name="connsiteX36" fmla="*/ 653143 w 653143"/>
                    <a:gd name="connsiteY36" fmla="*/ 104503 h 1576251"/>
                    <a:gd name="connsiteX37" fmla="*/ 653143 w 653143"/>
                    <a:gd name="connsiteY37" fmla="*/ 43543 h 1576251"/>
                    <a:gd name="connsiteX38" fmla="*/ 592183 w 653143"/>
                    <a:gd name="connsiteY38" fmla="*/ 0 h 1576251"/>
                    <a:gd name="connsiteX0" fmla="*/ 592183 w 653143"/>
                    <a:gd name="connsiteY0" fmla="*/ 0 h 1576251"/>
                    <a:gd name="connsiteX1" fmla="*/ 121920 w 653143"/>
                    <a:gd name="connsiteY1" fmla="*/ 400594 h 1576251"/>
                    <a:gd name="connsiteX2" fmla="*/ 113211 w 653143"/>
                    <a:gd name="connsiteY2" fmla="*/ 426720 h 1576251"/>
                    <a:gd name="connsiteX3" fmla="*/ 104503 w 653143"/>
                    <a:gd name="connsiteY3" fmla="*/ 470263 h 1576251"/>
                    <a:gd name="connsiteX4" fmla="*/ 87085 w 653143"/>
                    <a:gd name="connsiteY4" fmla="*/ 522514 h 1576251"/>
                    <a:gd name="connsiteX5" fmla="*/ 69668 w 653143"/>
                    <a:gd name="connsiteY5" fmla="*/ 609600 h 1576251"/>
                    <a:gd name="connsiteX6" fmla="*/ 52251 w 653143"/>
                    <a:gd name="connsiteY6" fmla="*/ 661851 h 1576251"/>
                    <a:gd name="connsiteX7" fmla="*/ 52251 w 653143"/>
                    <a:gd name="connsiteY7" fmla="*/ 1201783 h 1576251"/>
                    <a:gd name="connsiteX8" fmla="*/ 43543 w 653143"/>
                    <a:gd name="connsiteY8" fmla="*/ 1236617 h 1576251"/>
                    <a:gd name="connsiteX9" fmla="*/ 34834 w 653143"/>
                    <a:gd name="connsiteY9" fmla="*/ 1280160 h 1576251"/>
                    <a:gd name="connsiteX10" fmla="*/ 26125 w 653143"/>
                    <a:gd name="connsiteY10" fmla="*/ 1349828 h 1576251"/>
                    <a:gd name="connsiteX11" fmla="*/ 8708 w 653143"/>
                    <a:gd name="connsiteY11" fmla="*/ 1402080 h 1576251"/>
                    <a:gd name="connsiteX12" fmla="*/ 0 w 653143"/>
                    <a:gd name="connsiteY12" fmla="*/ 1471748 h 1576251"/>
                    <a:gd name="connsiteX13" fmla="*/ 182880 w 653143"/>
                    <a:gd name="connsiteY13" fmla="*/ 1558834 h 1576251"/>
                    <a:gd name="connsiteX14" fmla="*/ 278674 w 653143"/>
                    <a:gd name="connsiteY14" fmla="*/ 1576251 h 1576251"/>
                    <a:gd name="connsiteX15" fmla="*/ 452845 w 653143"/>
                    <a:gd name="connsiteY15" fmla="*/ 1567543 h 1576251"/>
                    <a:gd name="connsiteX16" fmla="*/ 496388 w 653143"/>
                    <a:gd name="connsiteY16" fmla="*/ 1524000 h 1576251"/>
                    <a:gd name="connsiteX17" fmla="*/ 522514 w 653143"/>
                    <a:gd name="connsiteY17" fmla="*/ 1497874 h 1576251"/>
                    <a:gd name="connsiteX18" fmla="*/ 539931 w 653143"/>
                    <a:gd name="connsiteY18" fmla="*/ 1471748 h 1576251"/>
                    <a:gd name="connsiteX19" fmla="*/ 522514 w 653143"/>
                    <a:gd name="connsiteY19" fmla="*/ 1254034 h 1576251"/>
                    <a:gd name="connsiteX20" fmla="*/ 513805 w 653143"/>
                    <a:gd name="connsiteY20" fmla="*/ 1088571 h 1576251"/>
                    <a:gd name="connsiteX21" fmla="*/ 496388 w 653143"/>
                    <a:gd name="connsiteY21" fmla="*/ 975360 h 1576251"/>
                    <a:gd name="connsiteX22" fmla="*/ 487680 w 653143"/>
                    <a:gd name="connsiteY22" fmla="*/ 879566 h 1576251"/>
                    <a:gd name="connsiteX23" fmla="*/ 461554 w 653143"/>
                    <a:gd name="connsiteY23" fmla="*/ 792480 h 1576251"/>
                    <a:gd name="connsiteX24" fmla="*/ 435428 w 653143"/>
                    <a:gd name="connsiteY24" fmla="*/ 661851 h 1576251"/>
                    <a:gd name="connsiteX25" fmla="*/ 444137 w 653143"/>
                    <a:gd name="connsiteY25" fmla="*/ 505097 h 1576251"/>
                    <a:gd name="connsiteX26" fmla="*/ 478971 w 653143"/>
                    <a:gd name="connsiteY26" fmla="*/ 435428 h 1576251"/>
                    <a:gd name="connsiteX27" fmla="*/ 505097 w 653143"/>
                    <a:gd name="connsiteY27" fmla="*/ 374468 h 1576251"/>
                    <a:gd name="connsiteX28" fmla="*/ 522514 w 653143"/>
                    <a:gd name="connsiteY28" fmla="*/ 348343 h 1576251"/>
                    <a:gd name="connsiteX29" fmla="*/ 531223 w 653143"/>
                    <a:gd name="connsiteY29" fmla="*/ 322217 h 1576251"/>
                    <a:gd name="connsiteX30" fmla="*/ 557348 w 653143"/>
                    <a:gd name="connsiteY30" fmla="*/ 296091 h 1576251"/>
                    <a:gd name="connsiteX31" fmla="*/ 574765 w 653143"/>
                    <a:gd name="connsiteY31" fmla="*/ 261257 h 1576251"/>
                    <a:gd name="connsiteX32" fmla="*/ 609600 w 653143"/>
                    <a:gd name="connsiteY32" fmla="*/ 209006 h 1576251"/>
                    <a:gd name="connsiteX33" fmla="*/ 627017 w 653143"/>
                    <a:gd name="connsiteY33" fmla="*/ 182880 h 1576251"/>
                    <a:gd name="connsiteX34" fmla="*/ 644434 w 653143"/>
                    <a:gd name="connsiteY34" fmla="*/ 130628 h 1576251"/>
                    <a:gd name="connsiteX35" fmla="*/ 653143 w 653143"/>
                    <a:gd name="connsiteY35" fmla="*/ 104503 h 1576251"/>
                    <a:gd name="connsiteX36" fmla="*/ 653143 w 653143"/>
                    <a:gd name="connsiteY36" fmla="*/ 43543 h 1576251"/>
                    <a:gd name="connsiteX37" fmla="*/ 592183 w 653143"/>
                    <a:gd name="connsiteY37" fmla="*/ 0 h 1576251"/>
                    <a:gd name="connsiteX0" fmla="*/ 592183 w 653143"/>
                    <a:gd name="connsiteY0" fmla="*/ 0 h 1576251"/>
                    <a:gd name="connsiteX1" fmla="*/ 113211 w 653143"/>
                    <a:gd name="connsiteY1" fmla="*/ 426720 h 1576251"/>
                    <a:gd name="connsiteX2" fmla="*/ 104503 w 653143"/>
                    <a:gd name="connsiteY2" fmla="*/ 470263 h 1576251"/>
                    <a:gd name="connsiteX3" fmla="*/ 87085 w 653143"/>
                    <a:gd name="connsiteY3" fmla="*/ 522514 h 1576251"/>
                    <a:gd name="connsiteX4" fmla="*/ 69668 w 653143"/>
                    <a:gd name="connsiteY4" fmla="*/ 609600 h 1576251"/>
                    <a:gd name="connsiteX5" fmla="*/ 52251 w 653143"/>
                    <a:gd name="connsiteY5" fmla="*/ 661851 h 1576251"/>
                    <a:gd name="connsiteX6" fmla="*/ 52251 w 653143"/>
                    <a:gd name="connsiteY6" fmla="*/ 1201783 h 1576251"/>
                    <a:gd name="connsiteX7" fmla="*/ 43543 w 653143"/>
                    <a:gd name="connsiteY7" fmla="*/ 1236617 h 1576251"/>
                    <a:gd name="connsiteX8" fmla="*/ 34834 w 653143"/>
                    <a:gd name="connsiteY8" fmla="*/ 1280160 h 1576251"/>
                    <a:gd name="connsiteX9" fmla="*/ 26125 w 653143"/>
                    <a:gd name="connsiteY9" fmla="*/ 1349828 h 1576251"/>
                    <a:gd name="connsiteX10" fmla="*/ 8708 w 653143"/>
                    <a:gd name="connsiteY10" fmla="*/ 1402080 h 1576251"/>
                    <a:gd name="connsiteX11" fmla="*/ 0 w 653143"/>
                    <a:gd name="connsiteY11" fmla="*/ 1471748 h 1576251"/>
                    <a:gd name="connsiteX12" fmla="*/ 182880 w 653143"/>
                    <a:gd name="connsiteY12" fmla="*/ 1558834 h 1576251"/>
                    <a:gd name="connsiteX13" fmla="*/ 278674 w 653143"/>
                    <a:gd name="connsiteY13" fmla="*/ 1576251 h 1576251"/>
                    <a:gd name="connsiteX14" fmla="*/ 452845 w 653143"/>
                    <a:gd name="connsiteY14" fmla="*/ 1567543 h 1576251"/>
                    <a:gd name="connsiteX15" fmla="*/ 496388 w 653143"/>
                    <a:gd name="connsiteY15" fmla="*/ 1524000 h 1576251"/>
                    <a:gd name="connsiteX16" fmla="*/ 522514 w 653143"/>
                    <a:gd name="connsiteY16" fmla="*/ 1497874 h 1576251"/>
                    <a:gd name="connsiteX17" fmla="*/ 539931 w 653143"/>
                    <a:gd name="connsiteY17" fmla="*/ 1471748 h 1576251"/>
                    <a:gd name="connsiteX18" fmla="*/ 522514 w 653143"/>
                    <a:gd name="connsiteY18" fmla="*/ 1254034 h 1576251"/>
                    <a:gd name="connsiteX19" fmla="*/ 513805 w 653143"/>
                    <a:gd name="connsiteY19" fmla="*/ 1088571 h 1576251"/>
                    <a:gd name="connsiteX20" fmla="*/ 496388 w 653143"/>
                    <a:gd name="connsiteY20" fmla="*/ 975360 h 1576251"/>
                    <a:gd name="connsiteX21" fmla="*/ 487680 w 653143"/>
                    <a:gd name="connsiteY21" fmla="*/ 879566 h 1576251"/>
                    <a:gd name="connsiteX22" fmla="*/ 461554 w 653143"/>
                    <a:gd name="connsiteY22" fmla="*/ 792480 h 1576251"/>
                    <a:gd name="connsiteX23" fmla="*/ 435428 w 653143"/>
                    <a:gd name="connsiteY23" fmla="*/ 661851 h 1576251"/>
                    <a:gd name="connsiteX24" fmla="*/ 444137 w 653143"/>
                    <a:gd name="connsiteY24" fmla="*/ 505097 h 1576251"/>
                    <a:gd name="connsiteX25" fmla="*/ 478971 w 653143"/>
                    <a:gd name="connsiteY25" fmla="*/ 435428 h 1576251"/>
                    <a:gd name="connsiteX26" fmla="*/ 505097 w 653143"/>
                    <a:gd name="connsiteY26" fmla="*/ 374468 h 1576251"/>
                    <a:gd name="connsiteX27" fmla="*/ 522514 w 653143"/>
                    <a:gd name="connsiteY27" fmla="*/ 348343 h 1576251"/>
                    <a:gd name="connsiteX28" fmla="*/ 531223 w 653143"/>
                    <a:gd name="connsiteY28" fmla="*/ 322217 h 1576251"/>
                    <a:gd name="connsiteX29" fmla="*/ 557348 w 653143"/>
                    <a:gd name="connsiteY29" fmla="*/ 296091 h 1576251"/>
                    <a:gd name="connsiteX30" fmla="*/ 574765 w 653143"/>
                    <a:gd name="connsiteY30" fmla="*/ 261257 h 1576251"/>
                    <a:gd name="connsiteX31" fmla="*/ 609600 w 653143"/>
                    <a:gd name="connsiteY31" fmla="*/ 209006 h 1576251"/>
                    <a:gd name="connsiteX32" fmla="*/ 627017 w 653143"/>
                    <a:gd name="connsiteY32" fmla="*/ 182880 h 1576251"/>
                    <a:gd name="connsiteX33" fmla="*/ 644434 w 653143"/>
                    <a:gd name="connsiteY33" fmla="*/ 130628 h 1576251"/>
                    <a:gd name="connsiteX34" fmla="*/ 653143 w 653143"/>
                    <a:gd name="connsiteY34" fmla="*/ 104503 h 1576251"/>
                    <a:gd name="connsiteX35" fmla="*/ 653143 w 653143"/>
                    <a:gd name="connsiteY35" fmla="*/ 43543 h 1576251"/>
                    <a:gd name="connsiteX36" fmla="*/ 592183 w 653143"/>
                    <a:gd name="connsiteY36" fmla="*/ 0 h 1576251"/>
                    <a:gd name="connsiteX0" fmla="*/ 592183 w 653143"/>
                    <a:gd name="connsiteY0" fmla="*/ 0 h 1576251"/>
                    <a:gd name="connsiteX1" fmla="*/ 104503 w 653143"/>
                    <a:gd name="connsiteY1" fmla="*/ 470263 h 1576251"/>
                    <a:gd name="connsiteX2" fmla="*/ 87085 w 653143"/>
                    <a:gd name="connsiteY2" fmla="*/ 522514 h 1576251"/>
                    <a:gd name="connsiteX3" fmla="*/ 69668 w 653143"/>
                    <a:gd name="connsiteY3" fmla="*/ 609600 h 1576251"/>
                    <a:gd name="connsiteX4" fmla="*/ 52251 w 653143"/>
                    <a:gd name="connsiteY4" fmla="*/ 661851 h 1576251"/>
                    <a:gd name="connsiteX5" fmla="*/ 52251 w 653143"/>
                    <a:gd name="connsiteY5" fmla="*/ 1201783 h 1576251"/>
                    <a:gd name="connsiteX6" fmla="*/ 43543 w 653143"/>
                    <a:gd name="connsiteY6" fmla="*/ 1236617 h 1576251"/>
                    <a:gd name="connsiteX7" fmla="*/ 34834 w 653143"/>
                    <a:gd name="connsiteY7" fmla="*/ 1280160 h 1576251"/>
                    <a:gd name="connsiteX8" fmla="*/ 26125 w 653143"/>
                    <a:gd name="connsiteY8" fmla="*/ 1349828 h 1576251"/>
                    <a:gd name="connsiteX9" fmla="*/ 8708 w 653143"/>
                    <a:gd name="connsiteY9" fmla="*/ 1402080 h 1576251"/>
                    <a:gd name="connsiteX10" fmla="*/ 0 w 653143"/>
                    <a:gd name="connsiteY10" fmla="*/ 1471748 h 1576251"/>
                    <a:gd name="connsiteX11" fmla="*/ 182880 w 653143"/>
                    <a:gd name="connsiteY11" fmla="*/ 1558834 h 1576251"/>
                    <a:gd name="connsiteX12" fmla="*/ 278674 w 653143"/>
                    <a:gd name="connsiteY12" fmla="*/ 1576251 h 1576251"/>
                    <a:gd name="connsiteX13" fmla="*/ 452845 w 653143"/>
                    <a:gd name="connsiteY13" fmla="*/ 1567543 h 1576251"/>
                    <a:gd name="connsiteX14" fmla="*/ 496388 w 653143"/>
                    <a:gd name="connsiteY14" fmla="*/ 1524000 h 1576251"/>
                    <a:gd name="connsiteX15" fmla="*/ 522514 w 653143"/>
                    <a:gd name="connsiteY15" fmla="*/ 1497874 h 1576251"/>
                    <a:gd name="connsiteX16" fmla="*/ 539931 w 653143"/>
                    <a:gd name="connsiteY16" fmla="*/ 1471748 h 1576251"/>
                    <a:gd name="connsiteX17" fmla="*/ 522514 w 653143"/>
                    <a:gd name="connsiteY17" fmla="*/ 1254034 h 1576251"/>
                    <a:gd name="connsiteX18" fmla="*/ 513805 w 653143"/>
                    <a:gd name="connsiteY18" fmla="*/ 1088571 h 1576251"/>
                    <a:gd name="connsiteX19" fmla="*/ 496388 w 653143"/>
                    <a:gd name="connsiteY19" fmla="*/ 975360 h 1576251"/>
                    <a:gd name="connsiteX20" fmla="*/ 487680 w 653143"/>
                    <a:gd name="connsiteY20" fmla="*/ 879566 h 1576251"/>
                    <a:gd name="connsiteX21" fmla="*/ 461554 w 653143"/>
                    <a:gd name="connsiteY21" fmla="*/ 792480 h 1576251"/>
                    <a:gd name="connsiteX22" fmla="*/ 435428 w 653143"/>
                    <a:gd name="connsiteY22" fmla="*/ 661851 h 1576251"/>
                    <a:gd name="connsiteX23" fmla="*/ 444137 w 653143"/>
                    <a:gd name="connsiteY23" fmla="*/ 505097 h 1576251"/>
                    <a:gd name="connsiteX24" fmla="*/ 478971 w 653143"/>
                    <a:gd name="connsiteY24" fmla="*/ 435428 h 1576251"/>
                    <a:gd name="connsiteX25" fmla="*/ 505097 w 653143"/>
                    <a:gd name="connsiteY25" fmla="*/ 374468 h 1576251"/>
                    <a:gd name="connsiteX26" fmla="*/ 522514 w 653143"/>
                    <a:gd name="connsiteY26" fmla="*/ 348343 h 1576251"/>
                    <a:gd name="connsiteX27" fmla="*/ 531223 w 653143"/>
                    <a:gd name="connsiteY27" fmla="*/ 322217 h 1576251"/>
                    <a:gd name="connsiteX28" fmla="*/ 557348 w 653143"/>
                    <a:gd name="connsiteY28" fmla="*/ 296091 h 1576251"/>
                    <a:gd name="connsiteX29" fmla="*/ 574765 w 653143"/>
                    <a:gd name="connsiteY29" fmla="*/ 261257 h 1576251"/>
                    <a:gd name="connsiteX30" fmla="*/ 609600 w 653143"/>
                    <a:gd name="connsiteY30" fmla="*/ 209006 h 1576251"/>
                    <a:gd name="connsiteX31" fmla="*/ 627017 w 653143"/>
                    <a:gd name="connsiteY31" fmla="*/ 182880 h 1576251"/>
                    <a:gd name="connsiteX32" fmla="*/ 644434 w 653143"/>
                    <a:gd name="connsiteY32" fmla="*/ 130628 h 1576251"/>
                    <a:gd name="connsiteX33" fmla="*/ 653143 w 653143"/>
                    <a:gd name="connsiteY33" fmla="*/ 104503 h 1576251"/>
                    <a:gd name="connsiteX34" fmla="*/ 653143 w 653143"/>
                    <a:gd name="connsiteY34" fmla="*/ 43543 h 1576251"/>
                    <a:gd name="connsiteX35" fmla="*/ 592183 w 653143"/>
                    <a:gd name="connsiteY35" fmla="*/ 0 h 1576251"/>
                    <a:gd name="connsiteX0" fmla="*/ 592183 w 653143"/>
                    <a:gd name="connsiteY0" fmla="*/ 0 h 1576251"/>
                    <a:gd name="connsiteX1" fmla="*/ 87085 w 653143"/>
                    <a:gd name="connsiteY1" fmla="*/ 522514 h 1576251"/>
                    <a:gd name="connsiteX2" fmla="*/ 69668 w 653143"/>
                    <a:gd name="connsiteY2" fmla="*/ 609600 h 1576251"/>
                    <a:gd name="connsiteX3" fmla="*/ 52251 w 653143"/>
                    <a:gd name="connsiteY3" fmla="*/ 661851 h 1576251"/>
                    <a:gd name="connsiteX4" fmla="*/ 52251 w 653143"/>
                    <a:gd name="connsiteY4" fmla="*/ 1201783 h 1576251"/>
                    <a:gd name="connsiteX5" fmla="*/ 43543 w 653143"/>
                    <a:gd name="connsiteY5" fmla="*/ 1236617 h 1576251"/>
                    <a:gd name="connsiteX6" fmla="*/ 34834 w 653143"/>
                    <a:gd name="connsiteY6" fmla="*/ 1280160 h 1576251"/>
                    <a:gd name="connsiteX7" fmla="*/ 26125 w 653143"/>
                    <a:gd name="connsiteY7" fmla="*/ 1349828 h 1576251"/>
                    <a:gd name="connsiteX8" fmla="*/ 8708 w 653143"/>
                    <a:gd name="connsiteY8" fmla="*/ 1402080 h 1576251"/>
                    <a:gd name="connsiteX9" fmla="*/ 0 w 653143"/>
                    <a:gd name="connsiteY9" fmla="*/ 1471748 h 1576251"/>
                    <a:gd name="connsiteX10" fmla="*/ 182880 w 653143"/>
                    <a:gd name="connsiteY10" fmla="*/ 1558834 h 1576251"/>
                    <a:gd name="connsiteX11" fmla="*/ 278674 w 653143"/>
                    <a:gd name="connsiteY11" fmla="*/ 1576251 h 1576251"/>
                    <a:gd name="connsiteX12" fmla="*/ 452845 w 653143"/>
                    <a:gd name="connsiteY12" fmla="*/ 1567543 h 1576251"/>
                    <a:gd name="connsiteX13" fmla="*/ 496388 w 653143"/>
                    <a:gd name="connsiteY13" fmla="*/ 1524000 h 1576251"/>
                    <a:gd name="connsiteX14" fmla="*/ 522514 w 653143"/>
                    <a:gd name="connsiteY14" fmla="*/ 1497874 h 1576251"/>
                    <a:gd name="connsiteX15" fmla="*/ 539931 w 653143"/>
                    <a:gd name="connsiteY15" fmla="*/ 1471748 h 1576251"/>
                    <a:gd name="connsiteX16" fmla="*/ 522514 w 653143"/>
                    <a:gd name="connsiteY16" fmla="*/ 1254034 h 1576251"/>
                    <a:gd name="connsiteX17" fmla="*/ 513805 w 653143"/>
                    <a:gd name="connsiteY17" fmla="*/ 1088571 h 1576251"/>
                    <a:gd name="connsiteX18" fmla="*/ 496388 w 653143"/>
                    <a:gd name="connsiteY18" fmla="*/ 975360 h 1576251"/>
                    <a:gd name="connsiteX19" fmla="*/ 487680 w 653143"/>
                    <a:gd name="connsiteY19" fmla="*/ 879566 h 1576251"/>
                    <a:gd name="connsiteX20" fmla="*/ 461554 w 653143"/>
                    <a:gd name="connsiteY20" fmla="*/ 792480 h 1576251"/>
                    <a:gd name="connsiteX21" fmla="*/ 435428 w 653143"/>
                    <a:gd name="connsiteY21" fmla="*/ 661851 h 1576251"/>
                    <a:gd name="connsiteX22" fmla="*/ 444137 w 653143"/>
                    <a:gd name="connsiteY22" fmla="*/ 505097 h 1576251"/>
                    <a:gd name="connsiteX23" fmla="*/ 478971 w 653143"/>
                    <a:gd name="connsiteY23" fmla="*/ 435428 h 1576251"/>
                    <a:gd name="connsiteX24" fmla="*/ 505097 w 653143"/>
                    <a:gd name="connsiteY24" fmla="*/ 374468 h 1576251"/>
                    <a:gd name="connsiteX25" fmla="*/ 522514 w 653143"/>
                    <a:gd name="connsiteY25" fmla="*/ 348343 h 1576251"/>
                    <a:gd name="connsiteX26" fmla="*/ 531223 w 653143"/>
                    <a:gd name="connsiteY26" fmla="*/ 322217 h 1576251"/>
                    <a:gd name="connsiteX27" fmla="*/ 557348 w 653143"/>
                    <a:gd name="connsiteY27" fmla="*/ 296091 h 1576251"/>
                    <a:gd name="connsiteX28" fmla="*/ 574765 w 653143"/>
                    <a:gd name="connsiteY28" fmla="*/ 261257 h 1576251"/>
                    <a:gd name="connsiteX29" fmla="*/ 609600 w 653143"/>
                    <a:gd name="connsiteY29" fmla="*/ 209006 h 1576251"/>
                    <a:gd name="connsiteX30" fmla="*/ 627017 w 653143"/>
                    <a:gd name="connsiteY30" fmla="*/ 182880 h 1576251"/>
                    <a:gd name="connsiteX31" fmla="*/ 644434 w 653143"/>
                    <a:gd name="connsiteY31" fmla="*/ 130628 h 1576251"/>
                    <a:gd name="connsiteX32" fmla="*/ 653143 w 653143"/>
                    <a:gd name="connsiteY32" fmla="*/ 104503 h 1576251"/>
                    <a:gd name="connsiteX33" fmla="*/ 653143 w 653143"/>
                    <a:gd name="connsiteY33" fmla="*/ 43543 h 1576251"/>
                    <a:gd name="connsiteX34" fmla="*/ 592183 w 653143"/>
                    <a:gd name="connsiteY34" fmla="*/ 0 h 1576251"/>
                    <a:gd name="connsiteX0" fmla="*/ 592183 w 653143"/>
                    <a:gd name="connsiteY0" fmla="*/ 0 h 1576251"/>
                    <a:gd name="connsiteX1" fmla="*/ 69668 w 653143"/>
                    <a:gd name="connsiteY1" fmla="*/ 609600 h 1576251"/>
                    <a:gd name="connsiteX2" fmla="*/ 52251 w 653143"/>
                    <a:gd name="connsiteY2" fmla="*/ 661851 h 1576251"/>
                    <a:gd name="connsiteX3" fmla="*/ 52251 w 653143"/>
                    <a:gd name="connsiteY3" fmla="*/ 1201783 h 1576251"/>
                    <a:gd name="connsiteX4" fmla="*/ 43543 w 653143"/>
                    <a:gd name="connsiteY4" fmla="*/ 1236617 h 1576251"/>
                    <a:gd name="connsiteX5" fmla="*/ 34834 w 653143"/>
                    <a:gd name="connsiteY5" fmla="*/ 1280160 h 1576251"/>
                    <a:gd name="connsiteX6" fmla="*/ 26125 w 653143"/>
                    <a:gd name="connsiteY6" fmla="*/ 1349828 h 1576251"/>
                    <a:gd name="connsiteX7" fmla="*/ 8708 w 653143"/>
                    <a:gd name="connsiteY7" fmla="*/ 1402080 h 1576251"/>
                    <a:gd name="connsiteX8" fmla="*/ 0 w 653143"/>
                    <a:gd name="connsiteY8" fmla="*/ 1471748 h 1576251"/>
                    <a:gd name="connsiteX9" fmla="*/ 182880 w 653143"/>
                    <a:gd name="connsiteY9" fmla="*/ 1558834 h 1576251"/>
                    <a:gd name="connsiteX10" fmla="*/ 278674 w 653143"/>
                    <a:gd name="connsiteY10" fmla="*/ 1576251 h 1576251"/>
                    <a:gd name="connsiteX11" fmla="*/ 452845 w 653143"/>
                    <a:gd name="connsiteY11" fmla="*/ 1567543 h 1576251"/>
                    <a:gd name="connsiteX12" fmla="*/ 496388 w 653143"/>
                    <a:gd name="connsiteY12" fmla="*/ 1524000 h 1576251"/>
                    <a:gd name="connsiteX13" fmla="*/ 522514 w 653143"/>
                    <a:gd name="connsiteY13" fmla="*/ 1497874 h 1576251"/>
                    <a:gd name="connsiteX14" fmla="*/ 539931 w 653143"/>
                    <a:gd name="connsiteY14" fmla="*/ 1471748 h 1576251"/>
                    <a:gd name="connsiteX15" fmla="*/ 522514 w 653143"/>
                    <a:gd name="connsiteY15" fmla="*/ 1254034 h 1576251"/>
                    <a:gd name="connsiteX16" fmla="*/ 513805 w 653143"/>
                    <a:gd name="connsiteY16" fmla="*/ 1088571 h 1576251"/>
                    <a:gd name="connsiteX17" fmla="*/ 496388 w 653143"/>
                    <a:gd name="connsiteY17" fmla="*/ 975360 h 1576251"/>
                    <a:gd name="connsiteX18" fmla="*/ 487680 w 653143"/>
                    <a:gd name="connsiteY18" fmla="*/ 879566 h 1576251"/>
                    <a:gd name="connsiteX19" fmla="*/ 461554 w 653143"/>
                    <a:gd name="connsiteY19" fmla="*/ 792480 h 1576251"/>
                    <a:gd name="connsiteX20" fmla="*/ 435428 w 653143"/>
                    <a:gd name="connsiteY20" fmla="*/ 661851 h 1576251"/>
                    <a:gd name="connsiteX21" fmla="*/ 444137 w 653143"/>
                    <a:gd name="connsiteY21" fmla="*/ 505097 h 1576251"/>
                    <a:gd name="connsiteX22" fmla="*/ 478971 w 653143"/>
                    <a:gd name="connsiteY22" fmla="*/ 435428 h 1576251"/>
                    <a:gd name="connsiteX23" fmla="*/ 505097 w 653143"/>
                    <a:gd name="connsiteY23" fmla="*/ 374468 h 1576251"/>
                    <a:gd name="connsiteX24" fmla="*/ 522514 w 653143"/>
                    <a:gd name="connsiteY24" fmla="*/ 348343 h 1576251"/>
                    <a:gd name="connsiteX25" fmla="*/ 531223 w 653143"/>
                    <a:gd name="connsiteY25" fmla="*/ 322217 h 1576251"/>
                    <a:gd name="connsiteX26" fmla="*/ 557348 w 653143"/>
                    <a:gd name="connsiteY26" fmla="*/ 296091 h 1576251"/>
                    <a:gd name="connsiteX27" fmla="*/ 574765 w 653143"/>
                    <a:gd name="connsiteY27" fmla="*/ 261257 h 1576251"/>
                    <a:gd name="connsiteX28" fmla="*/ 609600 w 653143"/>
                    <a:gd name="connsiteY28" fmla="*/ 209006 h 1576251"/>
                    <a:gd name="connsiteX29" fmla="*/ 627017 w 653143"/>
                    <a:gd name="connsiteY29" fmla="*/ 182880 h 1576251"/>
                    <a:gd name="connsiteX30" fmla="*/ 644434 w 653143"/>
                    <a:gd name="connsiteY30" fmla="*/ 130628 h 1576251"/>
                    <a:gd name="connsiteX31" fmla="*/ 653143 w 653143"/>
                    <a:gd name="connsiteY31" fmla="*/ 104503 h 1576251"/>
                    <a:gd name="connsiteX32" fmla="*/ 653143 w 653143"/>
                    <a:gd name="connsiteY32" fmla="*/ 43543 h 1576251"/>
                    <a:gd name="connsiteX33" fmla="*/ 592183 w 653143"/>
                    <a:gd name="connsiteY33" fmla="*/ 0 h 1576251"/>
                    <a:gd name="connsiteX0" fmla="*/ 592183 w 653143"/>
                    <a:gd name="connsiteY0" fmla="*/ 0 h 1576251"/>
                    <a:gd name="connsiteX1" fmla="*/ 52251 w 653143"/>
                    <a:gd name="connsiteY1" fmla="*/ 6618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592183 w 653143"/>
                    <a:gd name="connsiteY0" fmla="*/ 0 h 1576251"/>
                    <a:gd name="connsiteX1" fmla="*/ 123688 w 653143"/>
                    <a:gd name="connsiteY1" fmla="*/ 3570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592183 w 653143"/>
                    <a:gd name="connsiteY0" fmla="*/ 0 h 1576251"/>
                    <a:gd name="connsiteX1" fmla="*/ 123688 w 653143"/>
                    <a:gd name="connsiteY1" fmla="*/ 3570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653143 w 653143"/>
                    <a:gd name="connsiteY0" fmla="*/ 0 h 1532708"/>
                    <a:gd name="connsiteX1" fmla="*/ 123688 w 653143"/>
                    <a:gd name="connsiteY1" fmla="*/ 313508 h 1532708"/>
                    <a:gd name="connsiteX2" fmla="*/ 52251 w 653143"/>
                    <a:gd name="connsiteY2" fmla="*/ 1158240 h 1532708"/>
                    <a:gd name="connsiteX3" fmla="*/ 43543 w 653143"/>
                    <a:gd name="connsiteY3" fmla="*/ 1193074 h 1532708"/>
                    <a:gd name="connsiteX4" fmla="*/ 34834 w 653143"/>
                    <a:gd name="connsiteY4" fmla="*/ 1236617 h 1532708"/>
                    <a:gd name="connsiteX5" fmla="*/ 26125 w 653143"/>
                    <a:gd name="connsiteY5" fmla="*/ 1306285 h 1532708"/>
                    <a:gd name="connsiteX6" fmla="*/ 8708 w 653143"/>
                    <a:gd name="connsiteY6" fmla="*/ 1358537 h 1532708"/>
                    <a:gd name="connsiteX7" fmla="*/ 0 w 653143"/>
                    <a:gd name="connsiteY7" fmla="*/ 1428205 h 1532708"/>
                    <a:gd name="connsiteX8" fmla="*/ 182880 w 653143"/>
                    <a:gd name="connsiteY8" fmla="*/ 1515291 h 1532708"/>
                    <a:gd name="connsiteX9" fmla="*/ 278674 w 653143"/>
                    <a:gd name="connsiteY9" fmla="*/ 1532708 h 1532708"/>
                    <a:gd name="connsiteX10" fmla="*/ 452845 w 653143"/>
                    <a:gd name="connsiteY10" fmla="*/ 1524000 h 1532708"/>
                    <a:gd name="connsiteX11" fmla="*/ 496388 w 653143"/>
                    <a:gd name="connsiteY11" fmla="*/ 1480457 h 1532708"/>
                    <a:gd name="connsiteX12" fmla="*/ 522514 w 653143"/>
                    <a:gd name="connsiteY12" fmla="*/ 1454331 h 1532708"/>
                    <a:gd name="connsiteX13" fmla="*/ 539931 w 653143"/>
                    <a:gd name="connsiteY13" fmla="*/ 1428205 h 1532708"/>
                    <a:gd name="connsiteX14" fmla="*/ 522514 w 653143"/>
                    <a:gd name="connsiteY14" fmla="*/ 1210491 h 1532708"/>
                    <a:gd name="connsiteX15" fmla="*/ 513805 w 653143"/>
                    <a:gd name="connsiteY15" fmla="*/ 1045028 h 1532708"/>
                    <a:gd name="connsiteX16" fmla="*/ 496388 w 653143"/>
                    <a:gd name="connsiteY16" fmla="*/ 931817 h 1532708"/>
                    <a:gd name="connsiteX17" fmla="*/ 487680 w 653143"/>
                    <a:gd name="connsiteY17" fmla="*/ 836023 h 1532708"/>
                    <a:gd name="connsiteX18" fmla="*/ 461554 w 653143"/>
                    <a:gd name="connsiteY18" fmla="*/ 748937 h 1532708"/>
                    <a:gd name="connsiteX19" fmla="*/ 435428 w 653143"/>
                    <a:gd name="connsiteY19" fmla="*/ 618308 h 1532708"/>
                    <a:gd name="connsiteX20" fmla="*/ 444137 w 653143"/>
                    <a:gd name="connsiteY20" fmla="*/ 461554 h 1532708"/>
                    <a:gd name="connsiteX21" fmla="*/ 478971 w 653143"/>
                    <a:gd name="connsiteY21" fmla="*/ 391885 h 1532708"/>
                    <a:gd name="connsiteX22" fmla="*/ 505097 w 653143"/>
                    <a:gd name="connsiteY22" fmla="*/ 330925 h 1532708"/>
                    <a:gd name="connsiteX23" fmla="*/ 522514 w 653143"/>
                    <a:gd name="connsiteY23" fmla="*/ 304800 h 1532708"/>
                    <a:gd name="connsiteX24" fmla="*/ 531223 w 653143"/>
                    <a:gd name="connsiteY24" fmla="*/ 278674 h 1532708"/>
                    <a:gd name="connsiteX25" fmla="*/ 557348 w 653143"/>
                    <a:gd name="connsiteY25" fmla="*/ 252548 h 1532708"/>
                    <a:gd name="connsiteX26" fmla="*/ 574765 w 653143"/>
                    <a:gd name="connsiteY26" fmla="*/ 217714 h 1532708"/>
                    <a:gd name="connsiteX27" fmla="*/ 609600 w 653143"/>
                    <a:gd name="connsiteY27" fmla="*/ 165463 h 1532708"/>
                    <a:gd name="connsiteX28" fmla="*/ 627017 w 653143"/>
                    <a:gd name="connsiteY28" fmla="*/ 139337 h 1532708"/>
                    <a:gd name="connsiteX29" fmla="*/ 644434 w 653143"/>
                    <a:gd name="connsiteY29" fmla="*/ 87085 h 1532708"/>
                    <a:gd name="connsiteX30" fmla="*/ 653143 w 653143"/>
                    <a:gd name="connsiteY30" fmla="*/ 60960 h 1532708"/>
                    <a:gd name="connsiteX31" fmla="*/ 653143 w 653143"/>
                    <a:gd name="connsiteY31" fmla="*/ 0 h 1532708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7401 h 1585353"/>
                    <a:gd name="connsiteX1" fmla="*/ 123688 w 655634"/>
                    <a:gd name="connsiteY1" fmla="*/ 366153 h 1585353"/>
                    <a:gd name="connsiteX2" fmla="*/ 52251 w 655634"/>
                    <a:gd name="connsiteY2" fmla="*/ 1210885 h 1585353"/>
                    <a:gd name="connsiteX3" fmla="*/ 43543 w 655634"/>
                    <a:gd name="connsiteY3" fmla="*/ 1245719 h 1585353"/>
                    <a:gd name="connsiteX4" fmla="*/ 34834 w 655634"/>
                    <a:gd name="connsiteY4" fmla="*/ 1289262 h 1585353"/>
                    <a:gd name="connsiteX5" fmla="*/ 26125 w 655634"/>
                    <a:gd name="connsiteY5" fmla="*/ 1358930 h 1585353"/>
                    <a:gd name="connsiteX6" fmla="*/ 8708 w 655634"/>
                    <a:gd name="connsiteY6" fmla="*/ 1411182 h 1585353"/>
                    <a:gd name="connsiteX7" fmla="*/ 0 w 655634"/>
                    <a:gd name="connsiteY7" fmla="*/ 1480850 h 1585353"/>
                    <a:gd name="connsiteX8" fmla="*/ 182880 w 655634"/>
                    <a:gd name="connsiteY8" fmla="*/ 1567936 h 1585353"/>
                    <a:gd name="connsiteX9" fmla="*/ 278674 w 655634"/>
                    <a:gd name="connsiteY9" fmla="*/ 1585353 h 1585353"/>
                    <a:gd name="connsiteX10" fmla="*/ 452845 w 655634"/>
                    <a:gd name="connsiteY10" fmla="*/ 1576645 h 1585353"/>
                    <a:gd name="connsiteX11" fmla="*/ 496388 w 655634"/>
                    <a:gd name="connsiteY11" fmla="*/ 1533102 h 1585353"/>
                    <a:gd name="connsiteX12" fmla="*/ 522514 w 655634"/>
                    <a:gd name="connsiteY12" fmla="*/ 1506976 h 1585353"/>
                    <a:gd name="connsiteX13" fmla="*/ 539931 w 655634"/>
                    <a:gd name="connsiteY13" fmla="*/ 1480850 h 1585353"/>
                    <a:gd name="connsiteX14" fmla="*/ 522514 w 655634"/>
                    <a:gd name="connsiteY14" fmla="*/ 1263136 h 1585353"/>
                    <a:gd name="connsiteX15" fmla="*/ 513805 w 655634"/>
                    <a:gd name="connsiteY15" fmla="*/ 1097673 h 1585353"/>
                    <a:gd name="connsiteX16" fmla="*/ 496388 w 655634"/>
                    <a:gd name="connsiteY16" fmla="*/ 984462 h 1585353"/>
                    <a:gd name="connsiteX17" fmla="*/ 487680 w 655634"/>
                    <a:gd name="connsiteY17" fmla="*/ 888668 h 1585353"/>
                    <a:gd name="connsiteX18" fmla="*/ 461554 w 655634"/>
                    <a:gd name="connsiteY18" fmla="*/ 801582 h 1585353"/>
                    <a:gd name="connsiteX19" fmla="*/ 435428 w 655634"/>
                    <a:gd name="connsiteY19" fmla="*/ 670953 h 1585353"/>
                    <a:gd name="connsiteX20" fmla="*/ 444137 w 655634"/>
                    <a:gd name="connsiteY20" fmla="*/ 514199 h 1585353"/>
                    <a:gd name="connsiteX21" fmla="*/ 478971 w 655634"/>
                    <a:gd name="connsiteY21" fmla="*/ 444530 h 1585353"/>
                    <a:gd name="connsiteX22" fmla="*/ 505097 w 655634"/>
                    <a:gd name="connsiteY22" fmla="*/ 383570 h 1585353"/>
                    <a:gd name="connsiteX23" fmla="*/ 522514 w 655634"/>
                    <a:gd name="connsiteY23" fmla="*/ 357445 h 1585353"/>
                    <a:gd name="connsiteX24" fmla="*/ 531223 w 655634"/>
                    <a:gd name="connsiteY24" fmla="*/ 331319 h 1585353"/>
                    <a:gd name="connsiteX25" fmla="*/ 557348 w 655634"/>
                    <a:gd name="connsiteY25" fmla="*/ 305193 h 1585353"/>
                    <a:gd name="connsiteX26" fmla="*/ 574765 w 655634"/>
                    <a:gd name="connsiteY26" fmla="*/ 270359 h 1585353"/>
                    <a:gd name="connsiteX27" fmla="*/ 609600 w 655634"/>
                    <a:gd name="connsiteY27" fmla="*/ 218108 h 1585353"/>
                    <a:gd name="connsiteX28" fmla="*/ 627017 w 655634"/>
                    <a:gd name="connsiteY28" fmla="*/ 191982 h 1585353"/>
                    <a:gd name="connsiteX29" fmla="*/ 644434 w 655634"/>
                    <a:gd name="connsiteY29" fmla="*/ 139730 h 1585353"/>
                    <a:gd name="connsiteX30" fmla="*/ 653143 w 655634"/>
                    <a:gd name="connsiteY30" fmla="*/ 113605 h 1585353"/>
                    <a:gd name="connsiteX31" fmla="*/ 595993 w 655634"/>
                    <a:gd name="connsiteY31" fmla="*/ 7401 h 1585353"/>
                    <a:gd name="connsiteX0" fmla="*/ 595993 w 655634"/>
                    <a:gd name="connsiteY0" fmla="*/ 7401 h 1585353"/>
                    <a:gd name="connsiteX1" fmla="*/ 123688 w 655634"/>
                    <a:gd name="connsiteY1" fmla="*/ 366153 h 1585353"/>
                    <a:gd name="connsiteX2" fmla="*/ 52251 w 655634"/>
                    <a:gd name="connsiteY2" fmla="*/ 1210885 h 1585353"/>
                    <a:gd name="connsiteX3" fmla="*/ 43543 w 655634"/>
                    <a:gd name="connsiteY3" fmla="*/ 1245719 h 1585353"/>
                    <a:gd name="connsiteX4" fmla="*/ 34834 w 655634"/>
                    <a:gd name="connsiteY4" fmla="*/ 1289262 h 1585353"/>
                    <a:gd name="connsiteX5" fmla="*/ 26125 w 655634"/>
                    <a:gd name="connsiteY5" fmla="*/ 1358930 h 1585353"/>
                    <a:gd name="connsiteX6" fmla="*/ 8708 w 655634"/>
                    <a:gd name="connsiteY6" fmla="*/ 1411182 h 1585353"/>
                    <a:gd name="connsiteX7" fmla="*/ 0 w 655634"/>
                    <a:gd name="connsiteY7" fmla="*/ 1480850 h 1585353"/>
                    <a:gd name="connsiteX8" fmla="*/ 182880 w 655634"/>
                    <a:gd name="connsiteY8" fmla="*/ 1567936 h 1585353"/>
                    <a:gd name="connsiteX9" fmla="*/ 278674 w 655634"/>
                    <a:gd name="connsiteY9" fmla="*/ 1585353 h 1585353"/>
                    <a:gd name="connsiteX10" fmla="*/ 452845 w 655634"/>
                    <a:gd name="connsiteY10" fmla="*/ 1576645 h 1585353"/>
                    <a:gd name="connsiteX11" fmla="*/ 496388 w 655634"/>
                    <a:gd name="connsiteY11" fmla="*/ 1533102 h 1585353"/>
                    <a:gd name="connsiteX12" fmla="*/ 522514 w 655634"/>
                    <a:gd name="connsiteY12" fmla="*/ 1506976 h 1585353"/>
                    <a:gd name="connsiteX13" fmla="*/ 539931 w 655634"/>
                    <a:gd name="connsiteY13" fmla="*/ 1480850 h 1585353"/>
                    <a:gd name="connsiteX14" fmla="*/ 522514 w 655634"/>
                    <a:gd name="connsiteY14" fmla="*/ 1263136 h 1585353"/>
                    <a:gd name="connsiteX15" fmla="*/ 513805 w 655634"/>
                    <a:gd name="connsiteY15" fmla="*/ 1097673 h 1585353"/>
                    <a:gd name="connsiteX16" fmla="*/ 496388 w 655634"/>
                    <a:gd name="connsiteY16" fmla="*/ 984462 h 1585353"/>
                    <a:gd name="connsiteX17" fmla="*/ 487680 w 655634"/>
                    <a:gd name="connsiteY17" fmla="*/ 888668 h 1585353"/>
                    <a:gd name="connsiteX18" fmla="*/ 461554 w 655634"/>
                    <a:gd name="connsiteY18" fmla="*/ 801582 h 1585353"/>
                    <a:gd name="connsiteX19" fmla="*/ 435428 w 655634"/>
                    <a:gd name="connsiteY19" fmla="*/ 670953 h 1585353"/>
                    <a:gd name="connsiteX20" fmla="*/ 444137 w 655634"/>
                    <a:gd name="connsiteY20" fmla="*/ 514199 h 1585353"/>
                    <a:gd name="connsiteX21" fmla="*/ 478971 w 655634"/>
                    <a:gd name="connsiteY21" fmla="*/ 444530 h 1585353"/>
                    <a:gd name="connsiteX22" fmla="*/ 505097 w 655634"/>
                    <a:gd name="connsiteY22" fmla="*/ 383570 h 1585353"/>
                    <a:gd name="connsiteX23" fmla="*/ 522514 w 655634"/>
                    <a:gd name="connsiteY23" fmla="*/ 357445 h 1585353"/>
                    <a:gd name="connsiteX24" fmla="*/ 531223 w 655634"/>
                    <a:gd name="connsiteY24" fmla="*/ 331319 h 1585353"/>
                    <a:gd name="connsiteX25" fmla="*/ 557348 w 655634"/>
                    <a:gd name="connsiteY25" fmla="*/ 305193 h 1585353"/>
                    <a:gd name="connsiteX26" fmla="*/ 574765 w 655634"/>
                    <a:gd name="connsiteY26" fmla="*/ 270359 h 1585353"/>
                    <a:gd name="connsiteX27" fmla="*/ 609600 w 655634"/>
                    <a:gd name="connsiteY27" fmla="*/ 218108 h 1585353"/>
                    <a:gd name="connsiteX28" fmla="*/ 627017 w 655634"/>
                    <a:gd name="connsiteY28" fmla="*/ 191982 h 1585353"/>
                    <a:gd name="connsiteX29" fmla="*/ 644434 w 655634"/>
                    <a:gd name="connsiteY29" fmla="*/ 139730 h 1585353"/>
                    <a:gd name="connsiteX30" fmla="*/ 653143 w 655634"/>
                    <a:gd name="connsiteY30" fmla="*/ 113605 h 1585353"/>
                    <a:gd name="connsiteX31" fmla="*/ 595993 w 655634"/>
                    <a:gd name="connsiteY31" fmla="*/ 7401 h 1585353"/>
                    <a:gd name="connsiteX0" fmla="*/ 603137 w 655161"/>
                    <a:gd name="connsiteY0" fmla="*/ 7304 h 1587638"/>
                    <a:gd name="connsiteX1" fmla="*/ 123688 w 655161"/>
                    <a:gd name="connsiteY1" fmla="*/ 368438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603137 w 655161"/>
                    <a:gd name="connsiteY0" fmla="*/ 7304 h 1587638"/>
                    <a:gd name="connsiteX1" fmla="*/ 307045 w 655161"/>
                    <a:gd name="connsiteY1" fmla="*/ 227945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603137 w 655161"/>
                    <a:gd name="connsiteY0" fmla="*/ 7304 h 1587638"/>
                    <a:gd name="connsiteX1" fmla="*/ 307045 w 655161"/>
                    <a:gd name="connsiteY1" fmla="*/ 227945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595993 w 655634"/>
                    <a:gd name="connsiteY0" fmla="*/ 8159 h 1569443"/>
                    <a:gd name="connsiteX1" fmla="*/ 307045 w 655634"/>
                    <a:gd name="connsiteY1" fmla="*/ 209750 h 1569443"/>
                    <a:gd name="connsiteX2" fmla="*/ 52251 w 655634"/>
                    <a:gd name="connsiteY2" fmla="*/ 1194975 h 1569443"/>
                    <a:gd name="connsiteX3" fmla="*/ 43543 w 655634"/>
                    <a:gd name="connsiteY3" fmla="*/ 1229809 h 1569443"/>
                    <a:gd name="connsiteX4" fmla="*/ 34834 w 655634"/>
                    <a:gd name="connsiteY4" fmla="*/ 1273352 h 1569443"/>
                    <a:gd name="connsiteX5" fmla="*/ 26125 w 655634"/>
                    <a:gd name="connsiteY5" fmla="*/ 1343020 h 1569443"/>
                    <a:gd name="connsiteX6" fmla="*/ 8708 w 655634"/>
                    <a:gd name="connsiteY6" fmla="*/ 1395272 h 1569443"/>
                    <a:gd name="connsiteX7" fmla="*/ 0 w 655634"/>
                    <a:gd name="connsiteY7" fmla="*/ 1464940 h 1569443"/>
                    <a:gd name="connsiteX8" fmla="*/ 182880 w 655634"/>
                    <a:gd name="connsiteY8" fmla="*/ 1552026 h 1569443"/>
                    <a:gd name="connsiteX9" fmla="*/ 278674 w 655634"/>
                    <a:gd name="connsiteY9" fmla="*/ 1569443 h 1569443"/>
                    <a:gd name="connsiteX10" fmla="*/ 452845 w 655634"/>
                    <a:gd name="connsiteY10" fmla="*/ 1560735 h 1569443"/>
                    <a:gd name="connsiteX11" fmla="*/ 496388 w 655634"/>
                    <a:gd name="connsiteY11" fmla="*/ 1517192 h 1569443"/>
                    <a:gd name="connsiteX12" fmla="*/ 522514 w 655634"/>
                    <a:gd name="connsiteY12" fmla="*/ 1491066 h 1569443"/>
                    <a:gd name="connsiteX13" fmla="*/ 539931 w 655634"/>
                    <a:gd name="connsiteY13" fmla="*/ 1464940 h 1569443"/>
                    <a:gd name="connsiteX14" fmla="*/ 522514 w 655634"/>
                    <a:gd name="connsiteY14" fmla="*/ 1247226 h 1569443"/>
                    <a:gd name="connsiteX15" fmla="*/ 513805 w 655634"/>
                    <a:gd name="connsiteY15" fmla="*/ 1081763 h 1569443"/>
                    <a:gd name="connsiteX16" fmla="*/ 496388 w 655634"/>
                    <a:gd name="connsiteY16" fmla="*/ 968552 h 1569443"/>
                    <a:gd name="connsiteX17" fmla="*/ 487680 w 655634"/>
                    <a:gd name="connsiteY17" fmla="*/ 872758 h 1569443"/>
                    <a:gd name="connsiteX18" fmla="*/ 461554 w 655634"/>
                    <a:gd name="connsiteY18" fmla="*/ 785672 h 1569443"/>
                    <a:gd name="connsiteX19" fmla="*/ 435428 w 655634"/>
                    <a:gd name="connsiteY19" fmla="*/ 655043 h 1569443"/>
                    <a:gd name="connsiteX20" fmla="*/ 444137 w 655634"/>
                    <a:gd name="connsiteY20" fmla="*/ 498289 h 1569443"/>
                    <a:gd name="connsiteX21" fmla="*/ 478971 w 655634"/>
                    <a:gd name="connsiteY21" fmla="*/ 428620 h 1569443"/>
                    <a:gd name="connsiteX22" fmla="*/ 505097 w 655634"/>
                    <a:gd name="connsiteY22" fmla="*/ 367660 h 1569443"/>
                    <a:gd name="connsiteX23" fmla="*/ 522514 w 655634"/>
                    <a:gd name="connsiteY23" fmla="*/ 341535 h 1569443"/>
                    <a:gd name="connsiteX24" fmla="*/ 531223 w 655634"/>
                    <a:gd name="connsiteY24" fmla="*/ 315409 h 1569443"/>
                    <a:gd name="connsiteX25" fmla="*/ 557348 w 655634"/>
                    <a:gd name="connsiteY25" fmla="*/ 289283 h 1569443"/>
                    <a:gd name="connsiteX26" fmla="*/ 574765 w 655634"/>
                    <a:gd name="connsiteY26" fmla="*/ 254449 h 1569443"/>
                    <a:gd name="connsiteX27" fmla="*/ 609600 w 655634"/>
                    <a:gd name="connsiteY27" fmla="*/ 202198 h 1569443"/>
                    <a:gd name="connsiteX28" fmla="*/ 627017 w 655634"/>
                    <a:gd name="connsiteY28" fmla="*/ 176072 h 1569443"/>
                    <a:gd name="connsiteX29" fmla="*/ 644434 w 655634"/>
                    <a:gd name="connsiteY29" fmla="*/ 123820 h 1569443"/>
                    <a:gd name="connsiteX30" fmla="*/ 653143 w 655634"/>
                    <a:gd name="connsiteY30" fmla="*/ 97695 h 1569443"/>
                    <a:gd name="connsiteX31" fmla="*/ 595993 w 655634"/>
                    <a:gd name="connsiteY31" fmla="*/ 8159 h 1569443"/>
                    <a:gd name="connsiteX0" fmla="*/ 595993 w 655634"/>
                    <a:gd name="connsiteY0" fmla="*/ 8159 h 1569443"/>
                    <a:gd name="connsiteX1" fmla="*/ 307045 w 655634"/>
                    <a:gd name="connsiteY1" fmla="*/ 209750 h 1569443"/>
                    <a:gd name="connsiteX2" fmla="*/ 52251 w 655634"/>
                    <a:gd name="connsiteY2" fmla="*/ 1194975 h 1569443"/>
                    <a:gd name="connsiteX3" fmla="*/ 43543 w 655634"/>
                    <a:gd name="connsiteY3" fmla="*/ 1229809 h 1569443"/>
                    <a:gd name="connsiteX4" fmla="*/ 34834 w 655634"/>
                    <a:gd name="connsiteY4" fmla="*/ 1273352 h 1569443"/>
                    <a:gd name="connsiteX5" fmla="*/ 26125 w 655634"/>
                    <a:gd name="connsiteY5" fmla="*/ 1343020 h 1569443"/>
                    <a:gd name="connsiteX6" fmla="*/ 8708 w 655634"/>
                    <a:gd name="connsiteY6" fmla="*/ 1395272 h 1569443"/>
                    <a:gd name="connsiteX7" fmla="*/ 0 w 655634"/>
                    <a:gd name="connsiteY7" fmla="*/ 1464940 h 1569443"/>
                    <a:gd name="connsiteX8" fmla="*/ 182880 w 655634"/>
                    <a:gd name="connsiteY8" fmla="*/ 1552026 h 1569443"/>
                    <a:gd name="connsiteX9" fmla="*/ 278674 w 655634"/>
                    <a:gd name="connsiteY9" fmla="*/ 1569443 h 1569443"/>
                    <a:gd name="connsiteX10" fmla="*/ 452845 w 655634"/>
                    <a:gd name="connsiteY10" fmla="*/ 1560735 h 1569443"/>
                    <a:gd name="connsiteX11" fmla="*/ 496388 w 655634"/>
                    <a:gd name="connsiteY11" fmla="*/ 1517192 h 1569443"/>
                    <a:gd name="connsiteX12" fmla="*/ 522514 w 655634"/>
                    <a:gd name="connsiteY12" fmla="*/ 1491066 h 1569443"/>
                    <a:gd name="connsiteX13" fmla="*/ 539931 w 655634"/>
                    <a:gd name="connsiteY13" fmla="*/ 1464940 h 1569443"/>
                    <a:gd name="connsiteX14" fmla="*/ 522514 w 655634"/>
                    <a:gd name="connsiteY14" fmla="*/ 1247226 h 1569443"/>
                    <a:gd name="connsiteX15" fmla="*/ 513805 w 655634"/>
                    <a:gd name="connsiteY15" fmla="*/ 1081763 h 1569443"/>
                    <a:gd name="connsiteX16" fmla="*/ 496388 w 655634"/>
                    <a:gd name="connsiteY16" fmla="*/ 968552 h 1569443"/>
                    <a:gd name="connsiteX17" fmla="*/ 487680 w 655634"/>
                    <a:gd name="connsiteY17" fmla="*/ 872758 h 1569443"/>
                    <a:gd name="connsiteX18" fmla="*/ 461554 w 655634"/>
                    <a:gd name="connsiteY18" fmla="*/ 785672 h 1569443"/>
                    <a:gd name="connsiteX19" fmla="*/ 435428 w 655634"/>
                    <a:gd name="connsiteY19" fmla="*/ 655043 h 1569443"/>
                    <a:gd name="connsiteX20" fmla="*/ 444137 w 655634"/>
                    <a:gd name="connsiteY20" fmla="*/ 498289 h 1569443"/>
                    <a:gd name="connsiteX21" fmla="*/ 478971 w 655634"/>
                    <a:gd name="connsiteY21" fmla="*/ 428620 h 1569443"/>
                    <a:gd name="connsiteX22" fmla="*/ 505097 w 655634"/>
                    <a:gd name="connsiteY22" fmla="*/ 367660 h 1569443"/>
                    <a:gd name="connsiteX23" fmla="*/ 522514 w 655634"/>
                    <a:gd name="connsiteY23" fmla="*/ 341535 h 1569443"/>
                    <a:gd name="connsiteX24" fmla="*/ 531223 w 655634"/>
                    <a:gd name="connsiteY24" fmla="*/ 315409 h 1569443"/>
                    <a:gd name="connsiteX25" fmla="*/ 557348 w 655634"/>
                    <a:gd name="connsiteY25" fmla="*/ 289283 h 1569443"/>
                    <a:gd name="connsiteX26" fmla="*/ 574765 w 655634"/>
                    <a:gd name="connsiteY26" fmla="*/ 254449 h 1569443"/>
                    <a:gd name="connsiteX27" fmla="*/ 609600 w 655634"/>
                    <a:gd name="connsiteY27" fmla="*/ 202198 h 1569443"/>
                    <a:gd name="connsiteX28" fmla="*/ 627017 w 655634"/>
                    <a:gd name="connsiteY28" fmla="*/ 176072 h 1569443"/>
                    <a:gd name="connsiteX29" fmla="*/ 644434 w 655634"/>
                    <a:gd name="connsiteY29" fmla="*/ 123820 h 1569443"/>
                    <a:gd name="connsiteX30" fmla="*/ 653143 w 655634"/>
                    <a:gd name="connsiteY30" fmla="*/ 97695 h 1569443"/>
                    <a:gd name="connsiteX31" fmla="*/ 595993 w 655634"/>
                    <a:gd name="connsiteY31" fmla="*/ 8159 h 1569443"/>
                    <a:gd name="connsiteX0" fmla="*/ 653143 w 676626"/>
                    <a:gd name="connsiteY0" fmla="*/ 7612 h 1479360"/>
                    <a:gd name="connsiteX1" fmla="*/ 307045 w 676626"/>
                    <a:gd name="connsiteY1" fmla="*/ 119667 h 1479360"/>
                    <a:gd name="connsiteX2" fmla="*/ 52251 w 676626"/>
                    <a:gd name="connsiteY2" fmla="*/ 1104892 h 1479360"/>
                    <a:gd name="connsiteX3" fmla="*/ 43543 w 676626"/>
                    <a:gd name="connsiteY3" fmla="*/ 1139726 h 1479360"/>
                    <a:gd name="connsiteX4" fmla="*/ 34834 w 676626"/>
                    <a:gd name="connsiteY4" fmla="*/ 1183269 h 1479360"/>
                    <a:gd name="connsiteX5" fmla="*/ 26125 w 676626"/>
                    <a:gd name="connsiteY5" fmla="*/ 1252937 h 1479360"/>
                    <a:gd name="connsiteX6" fmla="*/ 8708 w 676626"/>
                    <a:gd name="connsiteY6" fmla="*/ 1305189 h 1479360"/>
                    <a:gd name="connsiteX7" fmla="*/ 0 w 676626"/>
                    <a:gd name="connsiteY7" fmla="*/ 1374857 h 1479360"/>
                    <a:gd name="connsiteX8" fmla="*/ 182880 w 676626"/>
                    <a:gd name="connsiteY8" fmla="*/ 1461943 h 1479360"/>
                    <a:gd name="connsiteX9" fmla="*/ 278674 w 676626"/>
                    <a:gd name="connsiteY9" fmla="*/ 1479360 h 1479360"/>
                    <a:gd name="connsiteX10" fmla="*/ 452845 w 676626"/>
                    <a:gd name="connsiteY10" fmla="*/ 1470652 h 1479360"/>
                    <a:gd name="connsiteX11" fmla="*/ 496388 w 676626"/>
                    <a:gd name="connsiteY11" fmla="*/ 1427109 h 1479360"/>
                    <a:gd name="connsiteX12" fmla="*/ 522514 w 676626"/>
                    <a:gd name="connsiteY12" fmla="*/ 1400983 h 1479360"/>
                    <a:gd name="connsiteX13" fmla="*/ 539931 w 676626"/>
                    <a:gd name="connsiteY13" fmla="*/ 1374857 h 1479360"/>
                    <a:gd name="connsiteX14" fmla="*/ 522514 w 676626"/>
                    <a:gd name="connsiteY14" fmla="*/ 1157143 h 1479360"/>
                    <a:gd name="connsiteX15" fmla="*/ 513805 w 676626"/>
                    <a:gd name="connsiteY15" fmla="*/ 991680 h 1479360"/>
                    <a:gd name="connsiteX16" fmla="*/ 496388 w 676626"/>
                    <a:gd name="connsiteY16" fmla="*/ 878469 h 1479360"/>
                    <a:gd name="connsiteX17" fmla="*/ 487680 w 676626"/>
                    <a:gd name="connsiteY17" fmla="*/ 782675 h 1479360"/>
                    <a:gd name="connsiteX18" fmla="*/ 461554 w 676626"/>
                    <a:gd name="connsiteY18" fmla="*/ 695589 h 1479360"/>
                    <a:gd name="connsiteX19" fmla="*/ 435428 w 676626"/>
                    <a:gd name="connsiteY19" fmla="*/ 564960 h 1479360"/>
                    <a:gd name="connsiteX20" fmla="*/ 444137 w 676626"/>
                    <a:gd name="connsiteY20" fmla="*/ 408206 h 1479360"/>
                    <a:gd name="connsiteX21" fmla="*/ 478971 w 676626"/>
                    <a:gd name="connsiteY21" fmla="*/ 338537 h 1479360"/>
                    <a:gd name="connsiteX22" fmla="*/ 505097 w 676626"/>
                    <a:gd name="connsiteY22" fmla="*/ 277577 h 1479360"/>
                    <a:gd name="connsiteX23" fmla="*/ 522514 w 676626"/>
                    <a:gd name="connsiteY23" fmla="*/ 251452 h 1479360"/>
                    <a:gd name="connsiteX24" fmla="*/ 531223 w 676626"/>
                    <a:gd name="connsiteY24" fmla="*/ 225326 h 1479360"/>
                    <a:gd name="connsiteX25" fmla="*/ 557348 w 676626"/>
                    <a:gd name="connsiteY25" fmla="*/ 199200 h 1479360"/>
                    <a:gd name="connsiteX26" fmla="*/ 574765 w 676626"/>
                    <a:gd name="connsiteY26" fmla="*/ 164366 h 1479360"/>
                    <a:gd name="connsiteX27" fmla="*/ 609600 w 676626"/>
                    <a:gd name="connsiteY27" fmla="*/ 112115 h 1479360"/>
                    <a:gd name="connsiteX28" fmla="*/ 627017 w 676626"/>
                    <a:gd name="connsiteY28" fmla="*/ 85989 h 1479360"/>
                    <a:gd name="connsiteX29" fmla="*/ 644434 w 676626"/>
                    <a:gd name="connsiteY29" fmla="*/ 33737 h 1479360"/>
                    <a:gd name="connsiteX30" fmla="*/ 653143 w 676626"/>
                    <a:gd name="connsiteY30" fmla="*/ 7612 h 1479360"/>
                    <a:gd name="connsiteX0" fmla="*/ 600755 w 645182"/>
                    <a:gd name="connsiteY0" fmla="*/ 1337 h 1565954"/>
                    <a:gd name="connsiteX1" fmla="*/ 307045 w 645182"/>
                    <a:gd name="connsiteY1" fmla="*/ 206261 h 1565954"/>
                    <a:gd name="connsiteX2" fmla="*/ 52251 w 645182"/>
                    <a:gd name="connsiteY2" fmla="*/ 1191486 h 1565954"/>
                    <a:gd name="connsiteX3" fmla="*/ 43543 w 645182"/>
                    <a:gd name="connsiteY3" fmla="*/ 1226320 h 1565954"/>
                    <a:gd name="connsiteX4" fmla="*/ 34834 w 645182"/>
                    <a:gd name="connsiteY4" fmla="*/ 1269863 h 1565954"/>
                    <a:gd name="connsiteX5" fmla="*/ 26125 w 645182"/>
                    <a:gd name="connsiteY5" fmla="*/ 1339531 h 1565954"/>
                    <a:gd name="connsiteX6" fmla="*/ 8708 w 645182"/>
                    <a:gd name="connsiteY6" fmla="*/ 1391783 h 1565954"/>
                    <a:gd name="connsiteX7" fmla="*/ 0 w 645182"/>
                    <a:gd name="connsiteY7" fmla="*/ 1461451 h 1565954"/>
                    <a:gd name="connsiteX8" fmla="*/ 182880 w 645182"/>
                    <a:gd name="connsiteY8" fmla="*/ 1548537 h 1565954"/>
                    <a:gd name="connsiteX9" fmla="*/ 278674 w 645182"/>
                    <a:gd name="connsiteY9" fmla="*/ 1565954 h 1565954"/>
                    <a:gd name="connsiteX10" fmla="*/ 452845 w 645182"/>
                    <a:gd name="connsiteY10" fmla="*/ 1557246 h 1565954"/>
                    <a:gd name="connsiteX11" fmla="*/ 496388 w 645182"/>
                    <a:gd name="connsiteY11" fmla="*/ 1513703 h 1565954"/>
                    <a:gd name="connsiteX12" fmla="*/ 522514 w 645182"/>
                    <a:gd name="connsiteY12" fmla="*/ 1487577 h 1565954"/>
                    <a:gd name="connsiteX13" fmla="*/ 539931 w 645182"/>
                    <a:gd name="connsiteY13" fmla="*/ 1461451 h 1565954"/>
                    <a:gd name="connsiteX14" fmla="*/ 522514 w 645182"/>
                    <a:gd name="connsiteY14" fmla="*/ 1243737 h 1565954"/>
                    <a:gd name="connsiteX15" fmla="*/ 513805 w 645182"/>
                    <a:gd name="connsiteY15" fmla="*/ 1078274 h 1565954"/>
                    <a:gd name="connsiteX16" fmla="*/ 496388 w 645182"/>
                    <a:gd name="connsiteY16" fmla="*/ 965063 h 1565954"/>
                    <a:gd name="connsiteX17" fmla="*/ 487680 w 645182"/>
                    <a:gd name="connsiteY17" fmla="*/ 869269 h 1565954"/>
                    <a:gd name="connsiteX18" fmla="*/ 461554 w 645182"/>
                    <a:gd name="connsiteY18" fmla="*/ 782183 h 1565954"/>
                    <a:gd name="connsiteX19" fmla="*/ 435428 w 645182"/>
                    <a:gd name="connsiteY19" fmla="*/ 651554 h 1565954"/>
                    <a:gd name="connsiteX20" fmla="*/ 444137 w 645182"/>
                    <a:gd name="connsiteY20" fmla="*/ 494800 h 1565954"/>
                    <a:gd name="connsiteX21" fmla="*/ 478971 w 645182"/>
                    <a:gd name="connsiteY21" fmla="*/ 425131 h 1565954"/>
                    <a:gd name="connsiteX22" fmla="*/ 505097 w 645182"/>
                    <a:gd name="connsiteY22" fmla="*/ 364171 h 1565954"/>
                    <a:gd name="connsiteX23" fmla="*/ 522514 w 645182"/>
                    <a:gd name="connsiteY23" fmla="*/ 338046 h 1565954"/>
                    <a:gd name="connsiteX24" fmla="*/ 531223 w 645182"/>
                    <a:gd name="connsiteY24" fmla="*/ 311920 h 1565954"/>
                    <a:gd name="connsiteX25" fmla="*/ 557348 w 645182"/>
                    <a:gd name="connsiteY25" fmla="*/ 285794 h 1565954"/>
                    <a:gd name="connsiteX26" fmla="*/ 574765 w 645182"/>
                    <a:gd name="connsiteY26" fmla="*/ 250960 h 1565954"/>
                    <a:gd name="connsiteX27" fmla="*/ 609600 w 645182"/>
                    <a:gd name="connsiteY27" fmla="*/ 198709 h 1565954"/>
                    <a:gd name="connsiteX28" fmla="*/ 627017 w 645182"/>
                    <a:gd name="connsiteY28" fmla="*/ 172583 h 1565954"/>
                    <a:gd name="connsiteX29" fmla="*/ 644434 w 645182"/>
                    <a:gd name="connsiteY29" fmla="*/ 120331 h 1565954"/>
                    <a:gd name="connsiteX30" fmla="*/ 600755 w 645182"/>
                    <a:gd name="connsiteY30" fmla="*/ 1337 h 1565954"/>
                    <a:gd name="connsiteX0" fmla="*/ 600755 w 645182"/>
                    <a:gd name="connsiteY0" fmla="*/ 1337 h 1565954"/>
                    <a:gd name="connsiteX1" fmla="*/ 307045 w 645182"/>
                    <a:gd name="connsiteY1" fmla="*/ 206261 h 1565954"/>
                    <a:gd name="connsiteX2" fmla="*/ 52251 w 645182"/>
                    <a:gd name="connsiteY2" fmla="*/ 1191486 h 1565954"/>
                    <a:gd name="connsiteX3" fmla="*/ 43543 w 645182"/>
                    <a:gd name="connsiteY3" fmla="*/ 1226320 h 1565954"/>
                    <a:gd name="connsiteX4" fmla="*/ 34834 w 645182"/>
                    <a:gd name="connsiteY4" fmla="*/ 1269863 h 1565954"/>
                    <a:gd name="connsiteX5" fmla="*/ 26125 w 645182"/>
                    <a:gd name="connsiteY5" fmla="*/ 1339531 h 1565954"/>
                    <a:gd name="connsiteX6" fmla="*/ 8708 w 645182"/>
                    <a:gd name="connsiteY6" fmla="*/ 1391783 h 1565954"/>
                    <a:gd name="connsiteX7" fmla="*/ 0 w 645182"/>
                    <a:gd name="connsiteY7" fmla="*/ 1461451 h 1565954"/>
                    <a:gd name="connsiteX8" fmla="*/ 182880 w 645182"/>
                    <a:gd name="connsiteY8" fmla="*/ 1548537 h 1565954"/>
                    <a:gd name="connsiteX9" fmla="*/ 278674 w 645182"/>
                    <a:gd name="connsiteY9" fmla="*/ 1565954 h 1565954"/>
                    <a:gd name="connsiteX10" fmla="*/ 452845 w 645182"/>
                    <a:gd name="connsiteY10" fmla="*/ 1557246 h 1565954"/>
                    <a:gd name="connsiteX11" fmla="*/ 496388 w 645182"/>
                    <a:gd name="connsiteY11" fmla="*/ 1513703 h 1565954"/>
                    <a:gd name="connsiteX12" fmla="*/ 522514 w 645182"/>
                    <a:gd name="connsiteY12" fmla="*/ 1487577 h 1565954"/>
                    <a:gd name="connsiteX13" fmla="*/ 539931 w 645182"/>
                    <a:gd name="connsiteY13" fmla="*/ 1461451 h 1565954"/>
                    <a:gd name="connsiteX14" fmla="*/ 522514 w 645182"/>
                    <a:gd name="connsiteY14" fmla="*/ 1243737 h 1565954"/>
                    <a:gd name="connsiteX15" fmla="*/ 513805 w 645182"/>
                    <a:gd name="connsiteY15" fmla="*/ 1078274 h 1565954"/>
                    <a:gd name="connsiteX16" fmla="*/ 496388 w 645182"/>
                    <a:gd name="connsiteY16" fmla="*/ 965063 h 1565954"/>
                    <a:gd name="connsiteX17" fmla="*/ 487680 w 645182"/>
                    <a:gd name="connsiteY17" fmla="*/ 869269 h 1565954"/>
                    <a:gd name="connsiteX18" fmla="*/ 461554 w 645182"/>
                    <a:gd name="connsiteY18" fmla="*/ 782183 h 1565954"/>
                    <a:gd name="connsiteX19" fmla="*/ 435428 w 645182"/>
                    <a:gd name="connsiteY19" fmla="*/ 651554 h 1565954"/>
                    <a:gd name="connsiteX20" fmla="*/ 444137 w 645182"/>
                    <a:gd name="connsiteY20" fmla="*/ 494800 h 1565954"/>
                    <a:gd name="connsiteX21" fmla="*/ 478971 w 645182"/>
                    <a:gd name="connsiteY21" fmla="*/ 425131 h 1565954"/>
                    <a:gd name="connsiteX22" fmla="*/ 505097 w 645182"/>
                    <a:gd name="connsiteY22" fmla="*/ 364171 h 1565954"/>
                    <a:gd name="connsiteX23" fmla="*/ 522514 w 645182"/>
                    <a:gd name="connsiteY23" fmla="*/ 338046 h 1565954"/>
                    <a:gd name="connsiteX24" fmla="*/ 531223 w 645182"/>
                    <a:gd name="connsiteY24" fmla="*/ 311920 h 1565954"/>
                    <a:gd name="connsiteX25" fmla="*/ 557348 w 645182"/>
                    <a:gd name="connsiteY25" fmla="*/ 285794 h 1565954"/>
                    <a:gd name="connsiteX26" fmla="*/ 574765 w 645182"/>
                    <a:gd name="connsiteY26" fmla="*/ 250960 h 1565954"/>
                    <a:gd name="connsiteX27" fmla="*/ 609600 w 645182"/>
                    <a:gd name="connsiteY27" fmla="*/ 198709 h 1565954"/>
                    <a:gd name="connsiteX28" fmla="*/ 627017 w 645182"/>
                    <a:gd name="connsiteY28" fmla="*/ 172583 h 1565954"/>
                    <a:gd name="connsiteX29" fmla="*/ 644434 w 645182"/>
                    <a:gd name="connsiteY29" fmla="*/ 120331 h 1565954"/>
                    <a:gd name="connsiteX30" fmla="*/ 600755 w 645182"/>
                    <a:gd name="connsiteY30" fmla="*/ 1337 h 1565954"/>
                    <a:gd name="connsiteX0" fmla="*/ 600755 w 645182"/>
                    <a:gd name="connsiteY0" fmla="*/ 781 h 1565398"/>
                    <a:gd name="connsiteX1" fmla="*/ 307045 w 645182"/>
                    <a:gd name="connsiteY1" fmla="*/ 205705 h 1565398"/>
                    <a:gd name="connsiteX2" fmla="*/ 52251 w 645182"/>
                    <a:gd name="connsiteY2" fmla="*/ 1190930 h 1565398"/>
                    <a:gd name="connsiteX3" fmla="*/ 43543 w 645182"/>
                    <a:gd name="connsiteY3" fmla="*/ 1225764 h 1565398"/>
                    <a:gd name="connsiteX4" fmla="*/ 34834 w 645182"/>
                    <a:gd name="connsiteY4" fmla="*/ 1269307 h 1565398"/>
                    <a:gd name="connsiteX5" fmla="*/ 26125 w 645182"/>
                    <a:gd name="connsiteY5" fmla="*/ 1338975 h 1565398"/>
                    <a:gd name="connsiteX6" fmla="*/ 8708 w 645182"/>
                    <a:gd name="connsiteY6" fmla="*/ 1391227 h 1565398"/>
                    <a:gd name="connsiteX7" fmla="*/ 0 w 645182"/>
                    <a:gd name="connsiteY7" fmla="*/ 1460895 h 1565398"/>
                    <a:gd name="connsiteX8" fmla="*/ 182880 w 645182"/>
                    <a:gd name="connsiteY8" fmla="*/ 1547981 h 1565398"/>
                    <a:gd name="connsiteX9" fmla="*/ 278674 w 645182"/>
                    <a:gd name="connsiteY9" fmla="*/ 1565398 h 1565398"/>
                    <a:gd name="connsiteX10" fmla="*/ 452845 w 645182"/>
                    <a:gd name="connsiteY10" fmla="*/ 1556690 h 1565398"/>
                    <a:gd name="connsiteX11" fmla="*/ 496388 w 645182"/>
                    <a:gd name="connsiteY11" fmla="*/ 1513147 h 1565398"/>
                    <a:gd name="connsiteX12" fmla="*/ 522514 w 645182"/>
                    <a:gd name="connsiteY12" fmla="*/ 1487021 h 1565398"/>
                    <a:gd name="connsiteX13" fmla="*/ 539931 w 645182"/>
                    <a:gd name="connsiteY13" fmla="*/ 1460895 h 1565398"/>
                    <a:gd name="connsiteX14" fmla="*/ 522514 w 645182"/>
                    <a:gd name="connsiteY14" fmla="*/ 1243181 h 1565398"/>
                    <a:gd name="connsiteX15" fmla="*/ 513805 w 645182"/>
                    <a:gd name="connsiteY15" fmla="*/ 1077718 h 1565398"/>
                    <a:gd name="connsiteX16" fmla="*/ 496388 w 645182"/>
                    <a:gd name="connsiteY16" fmla="*/ 964507 h 1565398"/>
                    <a:gd name="connsiteX17" fmla="*/ 487680 w 645182"/>
                    <a:gd name="connsiteY17" fmla="*/ 868713 h 1565398"/>
                    <a:gd name="connsiteX18" fmla="*/ 461554 w 645182"/>
                    <a:gd name="connsiteY18" fmla="*/ 781627 h 1565398"/>
                    <a:gd name="connsiteX19" fmla="*/ 435428 w 645182"/>
                    <a:gd name="connsiteY19" fmla="*/ 650998 h 1565398"/>
                    <a:gd name="connsiteX20" fmla="*/ 444137 w 645182"/>
                    <a:gd name="connsiteY20" fmla="*/ 494244 h 1565398"/>
                    <a:gd name="connsiteX21" fmla="*/ 478971 w 645182"/>
                    <a:gd name="connsiteY21" fmla="*/ 424575 h 1565398"/>
                    <a:gd name="connsiteX22" fmla="*/ 505097 w 645182"/>
                    <a:gd name="connsiteY22" fmla="*/ 363615 h 1565398"/>
                    <a:gd name="connsiteX23" fmla="*/ 522514 w 645182"/>
                    <a:gd name="connsiteY23" fmla="*/ 337490 h 1565398"/>
                    <a:gd name="connsiteX24" fmla="*/ 531223 w 645182"/>
                    <a:gd name="connsiteY24" fmla="*/ 311364 h 1565398"/>
                    <a:gd name="connsiteX25" fmla="*/ 557348 w 645182"/>
                    <a:gd name="connsiteY25" fmla="*/ 285238 h 1565398"/>
                    <a:gd name="connsiteX26" fmla="*/ 574765 w 645182"/>
                    <a:gd name="connsiteY26" fmla="*/ 250404 h 1565398"/>
                    <a:gd name="connsiteX27" fmla="*/ 609600 w 645182"/>
                    <a:gd name="connsiteY27" fmla="*/ 198153 h 1565398"/>
                    <a:gd name="connsiteX28" fmla="*/ 627017 w 645182"/>
                    <a:gd name="connsiteY28" fmla="*/ 172027 h 1565398"/>
                    <a:gd name="connsiteX29" fmla="*/ 644434 w 645182"/>
                    <a:gd name="connsiteY29" fmla="*/ 119775 h 1565398"/>
                    <a:gd name="connsiteX30" fmla="*/ 600755 w 645182"/>
                    <a:gd name="connsiteY30" fmla="*/ 781 h 1565398"/>
                    <a:gd name="connsiteX0" fmla="*/ 600755 w 645182"/>
                    <a:gd name="connsiteY0" fmla="*/ 5656 h 1570273"/>
                    <a:gd name="connsiteX1" fmla="*/ 307045 w 645182"/>
                    <a:gd name="connsiteY1" fmla="*/ 210580 h 1570273"/>
                    <a:gd name="connsiteX2" fmla="*/ 52251 w 645182"/>
                    <a:gd name="connsiteY2" fmla="*/ 1195805 h 1570273"/>
                    <a:gd name="connsiteX3" fmla="*/ 43543 w 645182"/>
                    <a:gd name="connsiteY3" fmla="*/ 1230639 h 1570273"/>
                    <a:gd name="connsiteX4" fmla="*/ 34834 w 645182"/>
                    <a:gd name="connsiteY4" fmla="*/ 1274182 h 1570273"/>
                    <a:gd name="connsiteX5" fmla="*/ 26125 w 645182"/>
                    <a:gd name="connsiteY5" fmla="*/ 1343850 h 1570273"/>
                    <a:gd name="connsiteX6" fmla="*/ 8708 w 645182"/>
                    <a:gd name="connsiteY6" fmla="*/ 1396102 h 1570273"/>
                    <a:gd name="connsiteX7" fmla="*/ 0 w 645182"/>
                    <a:gd name="connsiteY7" fmla="*/ 1465770 h 1570273"/>
                    <a:gd name="connsiteX8" fmla="*/ 182880 w 645182"/>
                    <a:gd name="connsiteY8" fmla="*/ 1552856 h 1570273"/>
                    <a:gd name="connsiteX9" fmla="*/ 278674 w 645182"/>
                    <a:gd name="connsiteY9" fmla="*/ 1570273 h 1570273"/>
                    <a:gd name="connsiteX10" fmla="*/ 452845 w 645182"/>
                    <a:gd name="connsiteY10" fmla="*/ 1561565 h 1570273"/>
                    <a:gd name="connsiteX11" fmla="*/ 496388 w 645182"/>
                    <a:gd name="connsiteY11" fmla="*/ 1518022 h 1570273"/>
                    <a:gd name="connsiteX12" fmla="*/ 522514 w 645182"/>
                    <a:gd name="connsiteY12" fmla="*/ 1491896 h 1570273"/>
                    <a:gd name="connsiteX13" fmla="*/ 539931 w 645182"/>
                    <a:gd name="connsiteY13" fmla="*/ 1465770 h 1570273"/>
                    <a:gd name="connsiteX14" fmla="*/ 522514 w 645182"/>
                    <a:gd name="connsiteY14" fmla="*/ 1248056 h 1570273"/>
                    <a:gd name="connsiteX15" fmla="*/ 513805 w 645182"/>
                    <a:gd name="connsiteY15" fmla="*/ 1082593 h 1570273"/>
                    <a:gd name="connsiteX16" fmla="*/ 496388 w 645182"/>
                    <a:gd name="connsiteY16" fmla="*/ 969382 h 1570273"/>
                    <a:gd name="connsiteX17" fmla="*/ 487680 w 645182"/>
                    <a:gd name="connsiteY17" fmla="*/ 873588 h 1570273"/>
                    <a:gd name="connsiteX18" fmla="*/ 461554 w 645182"/>
                    <a:gd name="connsiteY18" fmla="*/ 786502 h 1570273"/>
                    <a:gd name="connsiteX19" fmla="*/ 435428 w 645182"/>
                    <a:gd name="connsiteY19" fmla="*/ 655873 h 1570273"/>
                    <a:gd name="connsiteX20" fmla="*/ 444137 w 645182"/>
                    <a:gd name="connsiteY20" fmla="*/ 499119 h 1570273"/>
                    <a:gd name="connsiteX21" fmla="*/ 478971 w 645182"/>
                    <a:gd name="connsiteY21" fmla="*/ 429450 h 1570273"/>
                    <a:gd name="connsiteX22" fmla="*/ 505097 w 645182"/>
                    <a:gd name="connsiteY22" fmla="*/ 368490 h 1570273"/>
                    <a:gd name="connsiteX23" fmla="*/ 522514 w 645182"/>
                    <a:gd name="connsiteY23" fmla="*/ 342365 h 1570273"/>
                    <a:gd name="connsiteX24" fmla="*/ 531223 w 645182"/>
                    <a:gd name="connsiteY24" fmla="*/ 316239 h 1570273"/>
                    <a:gd name="connsiteX25" fmla="*/ 557348 w 645182"/>
                    <a:gd name="connsiteY25" fmla="*/ 290113 h 1570273"/>
                    <a:gd name="connsiteX26" fmla="*/ 574765 w 645182"/>
                    <a:gd name="connsiteY26" fmla="*/ 255279 h 1570273"/>
                    <a:gd name="connsiteX27" fmla="*/ 609600 w 645182"/>
                    <a:gd name="connsiteY27" fmla="*/ 203028 h 1570273"/>
                    <a:gd name="connsiteX28" fmla="*/ 627017 w 645182"/>
                    <a:gd name="connsiteY28" fmla="*/ 176902 h 1570273"/>
                    <a:gd name="connsiteX29" fmla="*/ 644434 w 645182"/>
                    <a:gd name="connsiteY29" fmla="*/ 124650 h 1570273"/>
                    <a:gd name="connsiteX30" fmla="*/ 600755 w 645182"/>
                    <a:gd name="connsiteY30" fmla="*/ 5656 h 1570273"/>
                    <a:gd name="connsiteX0" fmla="*/ 600755 w 645182"/>
                    <a:gd name="connsiteY0" fmla="*/ 8110 h 1572727"/>
                    <a:gd name="connsiteX1" fmla="*/ 347526 w 645182"/>
                    <a:gd name="connsiteY1" fmla="*/ 143978 h 1572727"/>
                    <a:gd name="connsiteX2" fmla="*/ 52251 w 645182"/>
                    <a:gd name="connsiteY2" fmla="*/ 1198259 h 1572727"/>
                    <a:gd name="connsiteX3" fmla="*/ 43543 w 645182"/>
                    <a:gd name="connsiteY3" fmla="*/ 1233093 h 1572727"/>
                    <a:gd name="connsiteX4" fmla="*/ 34834 w 645182"/>
                    <a:gd name="connsiteY4" fmla="*/ 1276636 h 1572727"/>
                    <a:gd name="connsiteX5" fmla="*/ 26125 w 645182"/>
                    <a:gd name="connsiteY5" fmla="*/ 1346304 h 1572727"/>
                    <a:gd name="connsiteX6" fmla="*/ 8708 w 645182"/>
                    <a:gd name="connsiteY6" fmla="*/ 1398556 h 1572727"/>
                    <a:gd name="connsiteX7" fmla="*/ 0 w 645182"/>
                    <a:gd name="connsiteY7" fmla="*/ 1468224 h 1572727"/>
                    <a:gd name="connsiteX8" fmla="*/ 182880 w 645182"/>
                    <a:gd name="connsiteY8" fmla="*/ 1555310 h 1572727"/>
                    <a:gd name="connsiteX9" fmla="*/ 278674 w 645182"/>
                    <a:gd name="connsiteY9" fmla="*/ 1572727 h 1572727"/>
                    <a:gd name="connsiteX10" fmla="*/ 452845 w 645182"/>
                    <a:gd name="connsiteY10" fmla="*/ 1564019 h 1572727"/>
                    <a:gd name="connsiteX11" fmla="*/ 496388 w 645182"/>
                    <a:gd name="connsiteY11" fmla="*/ 1520476 h 1572727"/>
                    <a:gd name="connsiteX12" fmla="*/ 522514 w 645182"/>
                    <a:gd name="connsiteY12" fmla="*/ 1494350 h 1572727"/>
                    <a:gd name="connsiteX13" fmla="*/ 539931 w 645182"/>
                    <a:gd name="connsiteY13" fmla="*/ 1468224 h 1572727"/>
                    <a:gd name="connsiteX14" fmla="*/ 522514 w 645182"/>
                    <a:gd name="connsiteY14" fmla="*/ 1250510 h 1572727"/>
                    <a:gd name="connsiteX15" fmla="*/ 513805 w 645182"/>
                    <a:gd name="connsiteY15" fmla="*/ 1085047 h 1572727"/>
                    <a:gd name="connsiteX16" fmla="*/ 496388 w 645182"/>
                    <a:gd name="connsiteY16" fmla="*/ 971836 h 1572727"/>
                    <a:gd name="connsiteX17" fmla="*/ 487680 w 645182"/>
                    <a:gd name="connsiteY17" fmla="*/ 876042 h 1572727"/>
                    <a:gd name="connsiteX18" fmla="*/ 461554 w 645182"/>
                    <a:gd name="connsiteY18" fmla="*/ 788956 h 1572727"/>
                    <a:gd name="connsiteX19" fmla="*/ 435428 w 645182"/>
                    <a:gd name="connsiteY19" fmla="*/ 658327 h 1572727"/>
                    <a:gd name="connsiteX20" fmla="*/ 444137 w 645182"/>
                    <a:gd name="connsiteY20" fmla="*/ 501573 h 1572727"/>
                    <a:gd name="connsiteX21" fmla="*/ 478971 w 645182"/>
                    <a:gd name="connsiteY21" fmla="*/ 431904 h 1572727"/>
                    <a:gd name="connsiteX22" fmla="*/ 505097 w 645182"/>
                    <a:gd name="connsiteY22" fmla="*/ 370944 h 1572727"/>
                    <a:gd name="connsiteX23" fmla="*/ 522514 w 645182"/>
                    <a:gd name="connsiteY23" fmla="*/ 344819 h 1572727"/>
                    <a:gd name="connsiteX24" fmla="*/ 531223 w 645182"/>
                    <a:gd name="connsiteY24" fmla="*/ 318693 h 1572727"/>
                    <a:gd name="connsiteX25" fmla="*/ 557348 w 645182"/>
                    <a:gd name="connsiteY25" fmla="*/ 292567 h 1572727"/>
                    <a:gd name="connsiteX26" fmla="*/ 574765 w 645182"/>
                    <a:gd name="connsiteY26" fmla="*/ 257733 h 1572727"/>
                    <a:gd name="connsiteX27" fmla="*/ 609600 w 645182"/>
                    <a:gd name="connsiteY27" fmla="*/ 205482 h 1572727"/>
                    <a:gd name="connsiteX28" fmla="*/ 627017 w 645182"/>
                    <a:gd name="connsiteY28" fmla="*/ 179356 h 1572727"/>
                    <a:gd name="connsiteX29" fmla="*/ 644434 w 645182"/>
                    <a:gd name="connsiteY29" fmla="*/ 127104 h 1572727"/>
                    <a:gd name="connsiteX30" fmla="*/ 600755 w 645182"/>
                    <a:gd name="connsiteY30" fmla="*/ 8110 h 1572727"/>
                    <a:gd name="connsiteX0" fmla="*/ 600755 w 645182"/>
                    <a:gd name="connsiteY0" fmla="*/ 63 h 1564680"/>
                    <a:gd name="connsiteX1" fmla="*/ 347526 w 645182"/>
                    <a:gd name="connsiteY1" fmla="*/ 135931 h 1564680"/>
                    <a:gd name="connsiteX2" fmla="*/ 123689 w 645182"/>
                    <a:gd name="connsiteY2" fmla="*/ 366300 h 1564680"/>
                    <a:gd name="connsiteX3" fmla="*/ 43543 w 645182"/>
                    <a:gd name="connsiteY3" fmla="*/ 1225046 h 1564680"/>
                    <a:gd name="connsiteX4" fmla="*/ 34834 w 645182"/>
                    <a:gd name="connsiteY4" fmla="*/ 1268589 h 1564680"/>
                    <a:gd name="connsiteX5" fmla="*/ 26125 w 645182"/>
                    <a:gd name="connsiteY5" fmla="*/ 1338257 h 1564680"/>
                    <a:gd name="connsiteX6" fmla="*/ 8708 w 645182"/>
                    <a:gd name="connsiteY6" fmla="*/ 1390509 h 1564680"/>
                    <a:gd name="connsiteX7" fmla="*/ 0 w 645182"/>
                    <a:gd name="connsiteY7" fmla="*/ 1460177 h 1564680"/>
                    <a:gd name="connsiteX8" fmla="*/ 182880 w 645182"/>
                    <a:gd name="connsiteY8" fmla="*/ 1547263 h 1564680"/>
                    <a:gd name="connsiteX9" fmla="*/ 278674 w 645182"/>
                    <a:gd name="connsiteY9" fmla="*/ 1564680 h 1564680"/>
                    <a:gd name="connsiteX10" fmla="*/ 452845 w 645182"/>
                    <a:gd name="connsiteY10" fmla="*/ 1555972 h 1564680"/>
                    <a:gd name="connsiteX11" fmla="*/ 496388 w 645182"/>
                    <a:gd name="connsiteY11" fmla="*/ 1512429 h 1564680"/>
                    <a:gd name="connsiteX12" fmla="*/ 522514 w 645182"/>
                    <a:gd name="connsiteY12" fmla="*/ 1486303 h 1564680"/>
                    <a:gd name="connsiteX13" fmla="*/ 539931 w 645182"/>
                    <a:gd name="connsiteY13" fmla="*/ 1460177 h 1564680"/>
                    <a:gd name="connsiteX14" fmla="*/ 522514 w 645182"/>
                    <a:gd name="connsiteY14" fmla="*/ 1242463 h 1564680"/>
                    <a:gd name="connsiteX15" fmla="*/ 513805 w 645182"/>
                    <a:gd name="connsiteY15" fmla="*/ 1077000 h 1564680"/>
                    <a:gd name="connsiteX16" fmla="*/ 496388 w 645182"/>
                    <a:gd name="connsiteY16" fmla="*/ 963789 h 1564680"/>
                    <a:gd name="connsiteX17" fmla="*/ 487680 w 645182"/>
                    <a:gd name="connsiteY17" fmla="*/ 867995 h 1564680"/>
                    <a:gd name="connsiteX18" fmla="*/ 461554 w 645182"/>
                    <a:gd name="connsiteY18" fmla="*/ 780909 h 1564680"/>
                    <a:gd name="connsiteX19" fmla="*/ 435428 w 645182"/>
                    <a:gd name="connsiteY19" fmla="*/ 650280 h 1564680"/>
                    <a:gd name="connsiteX20" fmla="*/ 444137 w 645182"/>
                    <a:gd name="connsiteY20" fmla="*/ 493526 h 1564680"/>
                    <a:gd name="connsiteX21" fmla="*/ 478971 w 645182"/>
                    <a:gd name="connsiteY21" fmla="*/ 423857 h 1564680"/>
                    <a:gd name="connsiteX22" fmla="*/ 505097 w 645182"/>
                    <a:gd name="connsiteY22" fmla="*/ 362897 h 1564680"/>
                    <a:gd name="connsiteX23" fmla="*/ 522514 w 645182"/>
                    <a:gd name="connsiteY23" fmla="*/ 336772 h 1564680"/>
                    <a:gd name="connsiteX24" fmla="*/ 531223 w 645182"/>
                    <a:gd name="connsiteY24" fmla="*/ 310646 h 1564680"/>
                    <a:gd name="connsiteX25" fmla="*/ 557348 w 645182"/>
                    <a:gd name="connsiteY25" fmla="*/ 284520 h 1564680"/>
                    <a:gd name="connsiteX26" fmla="*/ 574765 w 645182"/>
                    <a:gd name="connsiteY26" fmla="*/ 249686 h 1564680"/>
                    <a:gd name="connsiteX27" fmla="*/ 609600 w 645182"/>
                    <a:gd name="connsiteY27" fmla="*/ 197435 h 1564680"/>
                    <a:gd name="connsiteX28" fmla="*/ 627017 w 645182"/>
                    <a:gd name="connsiteY28" fmla="*/ 171309 h 1564680"/>
                    <a:gd name="connsiteX29" fmla="*/ 644434 w 645182"/>
                    <a:gd name="connsiteY29" fmla="*/ 119057 h 1564680"/>
                    <a:gd name="connsiteX30" fmla="*/ 600755 w 645182"/>
                    <a:gd name="connsiteY30" fmla="*/ 63 h 1564680"/>
                    <a:gd name="connsiteX0" fmla="*/ 600755 w 645182"/>
                    <a:gd name="connsiteY0" fmla="*/ 63 h 1564680"/>
                    <a:gd name="connsiteX1" fmla="*/ 347526 w 645182"/>
                    <a:gd name="connsiteY1" fmla="*/ 135931 h 1564680"/>
                    <a:gd name="connsiteX2" fmla="*/ 123689 w 645182"/>
                    <a:gd name="connsiteY2" fmla="*/ 366300 h 1564680"/>
                    <a:gd name="connsiteX3" fmla="*/ 43543 w 645182"/>
                    <a:gd name="connsiteY3" fmla="*/ 1225046 h 1564680"/>
                    <a:gd name="connsiteX4" fmla="*/ 34834 w 645182"/>
                    <a:gd name="connsiteY4" fmla="*/ 1268589 h 1564680"/>
                    <a:gd name="connsiteX5" fmla="*/ 26125 w 645182"/>
                    <a:gd name="connsiteY5" fmla="*/ 1338257 h 1564680"/>
                    <a:gd name="connsiteX6" fmla="*/ 8708 w 645182"/>
                    <a:gd name="connsiteY6" fmla="*/ 1390509 h 1564680"/>
                    <a:gd name="connsiteX7" fmla="*/ 0 w 645182"/>
                    <a:gd name="connsiteY7" fmla="*/ 1460177 h 1564680"/>
                    <a:gd name="connsiteX8" fmla="*/ 182880 w 645182"/>
                    <a:gd name="connsiteY8" fmla="*/ 1547263 h 1564680"/>
                    <a:gd name="connsiteX9" fmla="*/ 278674 w 645182"/>
                    <a:gd name="connsiteY9" fmla="*/ 1564680 h 1564680"/>
                    <a:gd name="connsiteX10" fmla="*/ 452845 w 645182"/>
                    <a:gd name="connsiteY10" fmla="*/ 1555972 h 1564680"/>
                    <a:gd name="connsiteX11" fmla="*/ 496388 w 645182"/>
                    <a:gd name="connsiteY11" fmla="*/ 1512429 h 1564680"/>
                    <a:gd name="connsiteX12" fmla="*/ 522514 w 645182"/>
                    <a:gd name="connsiteY12" fmla="*/ 1486303 h 1564680"/>
                    <a:gd name="connsiteX13" fmla="*/ 539931 w 645182"/>
                    <a:gd name="connsiteY13" fmla="*/ 1460177 h 1564680"/>
                    <a:gd name="connsiteX14" fmla="*/ 522514 w 645182"/>
                    <a:gd name="connsiteY14" fmla="*/ 1242463 h 1564680"/>
                    <a:gd name="connsiteX15" fmla="*/ 513805 w 645182"/>
                    <a:gd name="connsiteY15" fmla="*/ 1077000 h 1564680"/>
                    <a:gd name="connsiteX16" fmla="*/ 496388 w 645182"/>
                    <a:gd name="connsiteY16" fmla="*/ 963789 h 1564680"/>
                    <a:gd name="connsiteX17" fmla="*/ 487680 w 645182"/>
                    <a:gd name="connsiteY17" fmla="*/ 867995 h 1564680"/>
                    <a:gd name="connsiteX18" fmla="*/ 461554 w 645182"/>
                    <a:gd name="connsiteY18" fmla="*/ 780909 h 1564680"/>
                    <a:gd name="connsiteX19" fmla="*/ 435428 w 645182"/>
                    <a:gd name="connsiteY19" fmla="*/ 650280 h 1564680"/>
                    <a:gd name="connsiteX20" fmla="*/ 444137 w 645182"/>
                    <a:gd name="connsiteY20" fmla="*/ 493526 h 1564680"/>
                    <a:gd name="connsiteX21" fmla="*/ 478971 w 645182"/>
                    <a:gd name="connsiteY21" fmla="*/ 423857 h 1564680"/>
                    <a:gd name="connsiteX22" fmla="*/ 505097 w 645182"/>
                    <a:gd name="connsiteY22" fmla="*/ 362897 h 1564680"/>
                    <a:gd name="connsiteX23" fmla="*/ 522514 w 645182"/>
                    <a:gd name="connsiteY23" fmla="*/ 336772 h 1564680"/>
                    <a:gd name="connsiteX24" fmla="*/ 531223 w 645182"/>
                    <a:gd name="connsiteY24" fmla="*/ 310646 h 1564680"/>
                    <a:gd name="connsiteX25" fmla="*/ 557348 w 645182"/>
                    <a:gd name="connsiteY25" fmla="*/ 284520 h 1564680"/>
                    <a:gd name="connsiteX26" fmla="*/ 574765 w 645182"/>
                    <a:gd name="connsiteY26" fmla="*/ 249686 h 1564680"/>
                    <a:gd name="connsiteX27" fmla="*/ 609600 w 645182"/>
                    <a:gd name="connsiteY27" fmla="*/ 197435 h 1564680"/>
                    <a:gd name="connsiteX28" fmla="*/ 627017 w 645182"/>
                    <a:gd name="connsiteY28" fmla="*/ 171309 h 1564680"/>
                    <a:gd name="connsiteX29" fmla="*/ 644434 w 645182"/>
                    <a:gd name="connsiteY29" fmla="*/ 119057 h 1564680"/>
                    <a:gd name="connsiteX30" fmla="*/ 600755 w 645182"/>
                    <a:gd name="connsiteY30" fmla="*/ 63 h 1564680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57 h 1565074"/>
                    <a:gd name="connsiteX1" fmla="*/ 352288 w 645182"/>
                    <a:gd name="connsiteY1" fmla="*/ 167283 h 1565074"/>
                    <a:gd name="connsiteX2" fmla="*/ 123689 w 645182"/>
                    <a:gd name="connsiteY2" fmla="*/ 366694 h 1565074"/>
                    <a:gd name="connsiteX3" fmla="*/ 43543 w 645182"/>
                    <a:gd name="connsiteY3" fmla="*/ 1225440 h 1565074"/>
                    <a:gd name="connsiteX4" fmla="*/ 34834 w 645182"/>
                    <a:gd name="connsiteY4" fmla="*/ 1268983 h 1565074"/>
                    <a:gd name="connsiteX5" fmla="*/ 26125 w 645182"/>
                    <a:gd name="connsiteY5" fmla="*/ 1338651 h 1565074"/>
                    <a:gd name="connsiteX6" fmla="*/ 8708 w 645182"/>
                    <a:gd name="connsiteY6" fmla="*/ 1390903 h 1565074"/>
                    <a:gd name="connsiteX7" fmla="*/ 0 w 645182"/>
                    <a:gd name="connsiteY7" fmla="*/ 1460571 h 1565074"/>
                    <a:gd name="connsiteX8" fmla="*/ 182880 w 645182"/>
                    <a:gd name="connsiteY8" fmla="*/ 1547657 h 1565074"/>
                    <a:gd name="connsiteX9" fmla="*/ 278674 w 645182"/>
                    <a:gd name="connsiteY9" fmla="*/ 1565074 h 1565074"/>
                    <a:gd name="connsiteX10" fmla="*/ 452845 w 645182"/>
                    <a:gd name="connsiteY10" fmla="*/ 1556366 h 1565074"/>
                    <a:gd name="connsiteX11" fmla="*/ 496388 w 645182"/>
                    <a:gd name="connsiteY11" fmla="*/ 1512823 h 1565074"/>
                    <a:gd name="connsiteX12" fmla="*/ 522514 w 645182"/>
                    <a:gd name="connsiteY12" fmla="*/ 1486697 h 1565074"/>
                    <a:gd name="connsiteX13" fmla="*/ 539931 w 645182"/>
                    <a:gd name="connsiteY13" fmla="*/ 1460571 h 1565074"/>
                    <a:gd name="connsiteX14" fmla="*/ 522514 w 645182"/>
                    <a:gd name="connsiteY14" fmla="*/ 1242857 h 1565074"/>
                    <a:gd name="connsiteX15" fmla="*/ 513805 w 645182"/>
                    <a:gd name="connsiteY15" fmla="*/ 1077394 h 1565074"/>
                    <a:gd name="connsiteX16" fmla="*/ 496388 w 645182"/>
                    <a:gd name="connsiteY16" fmla="*/ 964183 h 1565074"/>
                    <a:gd name="connsiteX17" fmla="*/ 487680 w 645182"/>
                    <a:gd name="connsiteY17" fmla="*/ 868389 h 1565074"/>
                    <a:gd name="connsiteX18" fmla="*/ 461554 w 645182"/>
                    <a:gd name="connsiteY18" fmla="*/ 781303 h 1565074"/>
                    <a:gd name="connsiteX19" fmla="*/ 435428 w 645182"/>
                    <a:gd name="connsiteY19" fmla="*/ 650674 h 1565074"/>
                    <a:gd name="connsiteX20" fmla="*/ 444137 w 645182"/>
                    <a:gd name="connsiteY20" fmla="*/ 493920 h 1565074"/>
                    <a:gd name="connsiteX21" fmla="*/ 478971 w 645182"/>
                    <a:gd name="connsiteY21" fmla="*/ 424251 h 1565074"/>
                    <a:gd name="connsiteX22" fmla="*/ 505097 w 645182"/>
                    <a:gd name="connsiteY22" fmla="*/ 363291 h 1565074"/>
                    <a:gd name="connsiteX23" fmla="*/ 522514 w 645182"/>
                    <a:gd name="connsiteY23" fmla="*/ 337166 h 1565074"/>
                    <a:gd name="connsiteX24" fmla="*/ 531223 w 645182"/>
                    <a:gd name="connsiteY24" fmla="*/ 311040 h 1565074"/>
                    <a:gd name="connsiteX25" fmla="*/ 557348 w 645182"/>
                    <a:gd name="connsiteY25" fmla="*/ 284914 h 1565074"/>
                    <a:gd name="connsiteX26" fmla="*/ 574765 w 645182"/>
                    <a:gd name="connsiteY26" fmla="*/ 250080 h 1565074"/>
                    <a:gd name="connsiteX27" fmla="*/ 609600 w 645182"/>
                    <a:gd name="connsiteY27" fmla="*/ 197829 h 1565074"/>
                    <a:gd name="connsiteX28" fmla="*/ 627017 w 645182"/>
                    <a:gd name="connsiteY28" fmla="*/ 171703 h 1565074"/>
                    <a:gd name="connsiteX29" fmla="*/ 644434 w 645182"/>
                    <a:gd name="connsiteY29" fmla="*/ 119451 h 1565074"/>
                    <a:gd name="connsiteX30" fmla="*/ 600755 w 645182"/>
                    <a:gd name="connsiteY30" fmla="*/ 457 h 1565074"/>
                    <a:gd name="connsiteX0" fmla="*/ 600755 w 645182"/>
                    <a:gd name="connsiteY0" fmla="*/ 457 h 1565074"/>
                    <a:gd name="connsiteX1" fmla="*/ 352288 w 645182"/>
                    <a:gd name="connsiteY1" fmla="*/ 167283 h 1565074"/>
                    <a:gd name="connsiteX2" fmla="*/ 123689 w 645182"/>
                    <a:gd name="connsiteY2" fmla="*/ 366694 h 1565074"/>
                    <a:gd name="connsiteX3" fmla="*/ 43543 w 645182"/>
                    <a:gd name="connsiteY3" fmla="*/ 1225440 h 1565074"/>
                    <a:gd name="connsiteX4" fmla="*/ 34834 w 645182"/>
                    <a:gd name="connsiteY4" fmla="*/ 1268983 h 1565074"/>
                    <a:gd name="connsiteX5" fmla="*/ 26125 w 645182"/>
                    <a:gd name="connsiteY5" fmla="*/ 1338651 h 1565074"/>
                    <a:gd name="connsiteX6" fmla="*/ 8708 w 645182"/>
                    <a:gd name="connsiteY6" fmla="*/ 1390903 h 1565074"/>
                    <a:gd name="connsiteX7" fmla="*/ 0 w 645182"/>
                    <a:gd name="connsiteY7" fmla="*/ 1460571 h 1565074"/>
                    <a:gd name="connsiteX8" fmla="*/ 182880 w 645182"/>
                    <a:gd name="connsiteY8" fmla="*/ 1547657 h 1565074"/>
                    <a:gd name="connsiteX9" fmla="*/ 278674 w 645182"/>
                    <a:gd name="connsiteY9" fmla="*/ 1565074 h 1565074"/>
                    <a:gd name="connsiteX10" fmla="*/ 452845 w 645182"/>
                    <a:gd name="connsiteY10" fmla="*/ 1556366 h 1565074"/>
                    <a:gd name="connsiteX11" fmla="*/ 496388 w 645182"/>
                    <a:gd name="connsiteY11" fmla="*/ 1512823 h 1565074"/>
                    <a:gd name="connsiteX12" fmla="*/ 522514 w 645182"/>
                    <a:gd name="connsiteY12" fmla="*/ 1486697 h 1565074"/>
                    <a:gd name="connsiteX13" fmla="*/ 539931 w 645182"/>
                    <a:gd name="connsiteY13" fmla="*/ 1460571 h 1565074"/>
                    <a:gd name="connsiteX14" fmla="*/ 522514 w 645182"/>
                    <a:gd name="connsiteY14" fmla="*/ 1242857 h 1565074"/>
                    <a:gd name="connsiteX15" fmla="*/ 513805 w 645182"/>
                    <a:gd name="connsiteY15" fmla="*/ 1077394 h 1565074"/>
                    <a:gd name="connsiteX16" fmla="*/ 496388 w 645182"/>
                    <a:gd name="connsiteY16" fmla="*/ 964183 h 1565074"/>
                    <a:gd name="connsiteX17" fmla="*/ 487680 w 645182"/>
                    <a:gd name="connsiteY17" fmla="*/ 868389 h 1565074"/>
                    <a:gd name="connsiteX18" fmla="*/ 461554 w 645182"/>
                    <a:gd name="connsiteY18" fmla="*/ 781303 h 1565074"/>
                    <a:gd name="connsiteX19" fmla="*/ 435428 w 645182"/>
                    <a:gd name="connsiteY19" fmla="*/ 650674 h 1565074"/>
                    <a:gd name="connsiteX20" fmla="*/ 444137 w 645182"/>
                    <a:gd name="connsiteY20" fmla="*/ 493920 h 1565074"/>
                    <a:gd name="connsiteX21" fmla="*/ 478971 w 645182"/>
                    <a:gd name="connsiteY21" fmla="*/ 424251 h 1565074"/>
                    <a:gd name="connsiteX22" fmla="*/ 505097 w 645182"/>
                    <a:gd name="connsiteY22" fmla="*/ 363291 h 1565074"/>
                    <a:gd name="connsiteX23" fmla="*/ 522514 w 645182"/>
                    <a:gd name="connsiteY23" fmla="*/ 337166 h 1565074"/>
                    <a:gd name="connsiteX24" fmla="*/ 531223 w 645182"/>
                    <a:gd name="connsiteY24" fmla="*/ 311040 h 1565074"/>
                    <a:gd name="connsiteX25" fmla="*/ 557348 w 645182"/>
                    <a:gd name="connsiteY25" fmla="*/ 284914 h 1565074"/>
                    <a:gd name="connsiteX26" fmla="*/ 574765 w 645182"/>
                    <a:gd name="connsiteY26" fmla="*/ 250080 h 1565074"/>
                    <a:gd name="connsiteX27" fmla="*/ 609600 w 645182"/>
                    <a:gd name="connsiteY27" fmla="*/ 197829 h 1565074"/>
                    <a:gd name="connsiteX28" fmla="*/ 627017 w 645182"/>
                    <a:gd name="connsiteY28" fmla="*/ 171703 h 1565074"/>
                    <a:gd name="connsiteX29" fmla="*/ 644434 w 645182"/>
                    <a:gd name="connsiteY29" fmla="*/ 119451 h 1565074"/>
                    <a:gd name="connsiteX30" fmla="*/ 600755 w 645182"/>
                    <a:gd name="connsiteY30" fmla="*/ 457 h 1565074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43543 w 645182"/>
                    <a:gd name="connsiteY3" fmla="*/ 1225576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43543 w 645182"/>
                    <a:gd name="connsiteY3" fmla="*/ 1225576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6886 w 645182"/>
                    <a:gd name="connsiteY3" fmla="*/ 1032695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6886 w 645182"/>
                    <a:gd name="connsiteY3" fmla="*/ 1032695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122940 w 645182"/>
                    <a:gd name="connsiteY4" fmla="*/ 1042900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3553 w 647980"/>
                    <a:gd name="connsiteY0" fmla="*/ 593 h 1565210"/>
                    <a:gd name="connsiteX1" fmla="*/ 345561 w 647980"/>
                    <a:gd name="connsiteY1" fmla="*/ 174563 h 1565210"/>
                    <a:gd name="connsiteX2" fmla="*/ 126487 w 647980"/>
                    <a:gd name="connsiteY2" fmla="*/ 366830 h 1565210"/>
                    <a:gd name="connsiteX3" fmla="*/ 132066 w 647980"/>
                    <a:gd name="connsiteY3" fmla="*/ 677889 h 1565210"/>
                    <a:gd name="connsiteX4" fmla="*/ 125738 w 647980"/>
                    <a:gd name="connsiteY4" fmla="*/ 1042900 h 1565210"/>
                    <a:gd name="connsiteX5" fmla="*/ 117029 w 647980"/>
                    <a:gd name="connsiteY5" fmla="*/ 1205437 h 1565210"/>
                    <a:gd name="connsiteX6" fmla="*/ 11506 w 647980"/>
                    <a:gd name="connsiteY6" fmla="*/ 1391039 h 1565210"/>
                    <a:gd name="connsiteX7" fmla="*/ 2798 w 647980"/>
                    <a:gd name="connsiteY7" fmla="*/ 1460707 h 1565210"/>
                    <a:gd name="connsiteX8" fmla="*/ 185678 w 647980"/>
                    <a:gd name="connsiteY8" fmla="*/ 1547793 h 1565210"/>
                    <a:gd name="connsiteX9" fmla="*/ 281472 w 647980"/>
                    <a:gd name="connsiteY9" fmla="*/ 1565210 h 1565210"/>
                    <a:gd name="connsiteX10" fmla="*/ 455643 w 647980"/>
                    <a:gd name="connsiteY10" fmla="*/ 1556502 h 1565210"/>
                    <a:gd name="connsiteX11" fmla="*/ 499186 w 647980"/>
                    <a:gd name="connsiteY11" fmla="*/ 1512959 h 1565210"/>
                    <a:gd name="connsiteX12" fmla="*/ 525312 w 647980"/>
                    <a:gd name="connsiteY12" fmla="*/ 1486833 h 1565210"/>
                    <a:gd name="connsiteX13" fmla="*/ 542729 w 647980"/>
                    <a:gd name="connsiteY13" fmla="*/ 1460707 h 1565210"/>
                    <a:gd name="connsiteX14" fmla="*/ 525312 w 647980"/>
                    <a:gd name="connsiteY14" fmla="*/ 1242993 h 1565210"/>
                    <a:gd name="connsiteX15" fmla="*/ 516603 w 647980"/>
                    <a:gd name="connsiteY15" fmla="*/ 1077530 h 1565210"/>
                    <a:gd name="connsiteX16" fmla="*/ 499186 w 647980"/>
                    <a:gd name="connsiteY16" fmla="*/ 964319 h 1565210"/>
                    <a:gd name="connsiteX17" fmla="*/ 490478 w 647980"/>
                    <a:gd name="connsiteY17" fmla="*/ 868525 h 1565210"/>
                    <a:gd name="connsiteX18" fmla="*/ 464352 w 647980"/>
                    <a:gd name="connsiteY18" fmla="*/ 781439 h 1565210"/>
                    <a:gd name="connsiteX19" fmla="*/ 438226 w 647980"/>
                    <a:gd name="connsiteY19" fmla="*/ 650810 h 1565210"/>
                    <a:gd name="connsiteX20" fmla="*/ 446935 w 647980"/>
                    <a:gd name="connsiteY20" fmla="*/ 494056 h 1565210"/>
                    <a:gd name="connsiteX21" fmla="*/ 481769 w 647980"/>
                    <a:gd name="connsiteY21" fmla="*/ 424387 h 1565210"/>
                    <a:gd name="connsiteX22" fmla="*/ 507895 w 647980"/>
                    <a:gd name="connsiteY22" fmla="*/ 363427 h 1565210"/>
                    <a:gd name="connsiteX23" fmla="*/ 525312 w 647980"/>
                    <a:gd name="connsiteY23" fmla="*/ 337302 h 1565210"/>
                    <a:gd name="connsiteX24" fmla="*/ 534021 w 647980"/>
                    <a:gd name="connsiteY24" fmla="*/ 311176 h 1565210"/>
                    <a:gd name="connsiteX25" fmla="*/ 560146 w 647980"/>
                    <a:gd name="connsiteY25" fmla="*/ 285050 h 1565210"/>
                    <a:gd name="connsiteX26" fmla="*/ 577563 w 647980"/>
                    <a:gd name="connsiteY26" fmla="*/ 250216 h 1565210"/>
                    <a:gd name="connsiteX27" fmla="*/ 612398 w 647980"/>
                    <a:gd name="connsiteY27" fmla="*/ 197965 h 1565210"/>
                    <a:gd name="connsiteX28" fmla="*/ 629815 w 647980"/>
                    <a:gd name="connsiteY28" fmla="*/ 171839 h 1565210"/>
                    <a:gd name="connsiteX29" fmla="*/ 647232 w 647980"/>
                    <a:gd name="connsiteY29" fmla="*/ 119587 h 1565210"/>
                    <a:gd name="connsiteX30" fmla="*/ 603553 w 647980"/>
                    <a:gd name="connsiteY30" fmla="*/ 593 h 1565210"/>
                    <a:gd name="connsiteX0" fmla="*/ 601623 w 646050"/>
                    <a:gd name="connsiteY0" fmla="*/ 593 h 1565210"/>
                    <a:gd name="connsiteX1" fmla="*/ 343631 w 646050"/>
                    <a:gd name="connsiteY1" fmla="*/ 174563 h 1565210"/>
                    <a:gd name="connsiteX2" fmla="*/ 124557 w 646050"/>
                    <a:gd name="connsiteY2" fmla="*/ 366830 h 1565210"/>
                    <a:gd name="connsiteX3" fmla="*/ 130136 w 646050"/>
                    <a:gd name="connsiteY3" fmla="*/ 677889 h 1565210"/>
                    <a:gd name="connsiteX4" fmla="*/ 123808 w 646050"/>
                    <a:gd name="connsiteY4" fmla="*/ 1042900 h 1565210"/>
                    <a:gd name="connsiteX5" fmla="*/ 115099 w 646050"/>
                    <a:gd name="connsiteY5" fmla="*/ 1205437 h 1565210"/>
                    <a:gd name="connsiteX6" fmla="*/ 868 w 646050"/>
                    <a:gd name="connsiteY6" fmla="*/ 1460707 h 1565210"/>
                    <a:gd name="connsiteX7" fmla="*/ 183748 w 646050"/>
                    <a:gd name="connsiteY7" fmla="*/ 1547793 h 1565210"/>
                    <a:gd name="connsiteX8" fmla="*/ 279542 w 646050"/>
                    <a:gd name="connsiteY8" fmla="*/ 1565210 h 1565210"/>
                    <a:gd name="connsiteX9" fmla="*/ 453713 w 646050"/>
                    <a:gd name="connsiteY9" fmla="*/ 1556502 h 1565210"/>
                    <a:gd name="connsiteX10" fmla="*/ 497256 w 646050"/>
                    <a:gd name="connsiteY10" fmla="*/ 1512959 h 1565210"/>
                    <a:gd name="connsiteX11" fmla="*/ 523382 w 646050"/>
                    <a:gd name="connsiteY11" fmla="*/ 1486833 h 1565210"/>
                    <a:gd name="connsiteX12" fmla="*/ 540799 w 646050"/>
                    <a:gd name="connsiteY12" fmla="*/ 1460707 h 1565210"/>
                    <a:gd name="connsiteX13" fmla="*/ 523382 w 646050"/>
                    <a:gd name="connsiteY13" fmla="*/ 1242993 h 1565210"/>
                    <a:gd name="connsiteX14" fmla="*/ 514673 w 646050"/>
                    <a:gd name="connsiteY14" fmla="*/ 1077530 h 1565210"/>
                    <a:gd name="connsiteX15" fmla="*/ 497256 w 646050"/>
                    <a:gd name="connsiteY15" fmla="*/ 964319 h 1565210"/>
                    <a:gd name="connsiteX16" fmla="*/ 488548 w 646050"/>
                    <a:gd name="connsiteY16" fmla="*/ 868525 h 1565210"/>
                    <a:gd name="connsiteX17" fmla="*/ 462422 w 646050"/>
                    <a:gd name="connsiteY17" fmla="*/ 781439 h 1565210"/>
                    <a:gd name="connsiteX18" fmla="*/ 436296 w 646050"/>
                    <a:gd name="connsiteY18" fmla="*/ 650810 h 1565210"/>
                    <a:gd name="connsiteX19" fmla="*/ 445005 w 646050"/>
                    <a:gd name="connsiteY19" fmla="*/ 494056 h 1565210"/>
                    <a:gd name="connsiteX20" fmla="*/ 479839 w 646050"/>
                    <a:gd name="connsiteY20" fmla="*/ 424387 h 1565210"/>
                    <a:gd name="connsiteX21" fmla="*/ 505965 w 646050"/>
                    <a:gd name="connsiteY21" fmla="*/ 363427 h 1565210"/>
                    <a:gd name="connsiteX22" fmla="*/ 523382 w 646050"/>
                    <a:gd name="connsiteY22" fmla="*/ 337302 h 1565210"/>
                    <a:gd name="connsiteX23" fmla="*/ 532091 w 646050"/>
                    <a:gd name="connsiteY23" fmla="*/ 311176 h 1565210"/>
                    <a:gd name="connsiteX24" fmla="*/ 558216 w 646050"/>
                    <a:gd name="connsiteY24" fmla="*/ 285050 h 1565210"/>
                    <a:gd name="connsiteX25" fmla="*/ 575633 w 646050"/>
                    <a:gd name="connsiteY25" fmla="*/ 250216 h 1565210"/>
                    <a:gd name="connsiteX26" fmla="*/ 610468 w 646050"/>
                    <a:gd name="connsiteY26" fmla="*/ 197965 h 1565210"/>
                    <a:gd name="connsiteX27" fmla="*/ 627885 w 646050"/>
                    <a:gd name="connsiteY27" fmla="*/ 171839 h 1565210"/>
                    <a:gd name="connsiteX28" fmla="*/ 645302 w 646050"/>
                    <a:gd name="connsiteY28" fmla="*/ 119587 h 1565210"/>
                    <a:gd name="connsiteX29" fmla="*/ 601623 w 646050"/>
                    <a:gd name="connsiteY29" fmla="*/ 593 h 1565210"/>
                    <a:gd name="connsiteX0" fmla="*/ 520021 w 564448"/>
                    <a:gd name="connsiteY0" fmla="*/ 593 h 1565210"/>
                    <a:gd name="connsiteX1" fmla="*/ 262029 w 564448"/>
                    <a:gd name="connsiteY1" fmla="*/ 174563 h 1565210"/>
                    <a:gd name="connsiteX2" fmla="*/ 42955 w 564448"/>
                    <a:gd name="connsiteY2" fmla="*/ 366830 h 1565210"/>
                    <a:gd name="connsiteX3" fmla="*/ 48534 w 564448"/>
                    <a:gd name="connsiteY3" fmla="*/ 677889 h 1565210"/>
                    <a:gd name="connsiteX4" fmla="*/ 42206 w 564448"/>
                    <a:gd name="connsiteY4" fmla="*/ 1042900 h 1565210"/>
                    <a:gd name="connsiteX5" fmla="*/ 33497 w 564448"/>
                    <a:gd name="connsiteY5" fmla="*/ 1205437 h 1565210"/>
                    <a:gd name="connsiteX6" fmla="*/ 14516 w 564448"/>
                    <a:gd name="connsiteY6" fmla="*/ 1534526 h 1565210"/>
                    <a:gd name="connsiteX7" fmla="*/ 102146 w 564448"/>
                    <a:gd name="connsiteY7" fmla="*/ 1547793 h 1565210"/>
                    <a:gd name="connsiteX8" fmla="*/ 197940 w 564448"/>
                    <a:gd name="connsiteY8" fmla="*/ 1565210 h 1565210"/>
                    <a:gd name="connsiteX9" fmla="*/ 372111 w 564448"/>
                    <a:gd name="connsiteY9" fmla="*/ 1556502 h 1565210"/>
                    <a:gd name="connsiteX10" fmla="*/ 415654 w 564448"/>
                    <a:gd name="connsiteY10" fmla="*/ 1512959 h 1565210"/>
                    <a:gd name="connsiteX11" fmla="*/ 441780 w 564448"/>
                    <a:gd name="connsiteY11" fmla="*/ 1486833 h 1565210"/>
                    <a:gd name="connsiteX12" fmla="*/ 459197 w 564448"/>
                    <a:gd name="connsiteY12" fmla="*/ 1460707 h 1565210"/>
                    <a:gd name="connsiteX13" fmla="*/ 441780 w 564448"/>
                    <a:gd name="connsiteY13" fmla="*/ 1242993 h 1565210"/>
                    <a:gd name="connsiteX14" fmla="*/ 433071 w 564448"/>
                    <a:gd name="connsiteY14" fmla="*/ 1077530 h 1565210"/>
                    <a:gd name="connsiteX15" fmla="*/ 415654 w 564448"/>
                    <a:gd name="connsiteY15" fmla="*/ 964319 h 1565210"/>
                    <a:gd name="connsiteX16" fmla="*/ 406946 w 564448"/>
                    <a:gd name="connsiteY16" fmla="*/ 868525 h 1565210"/>
                    <a:gd name="connsiteX17" fmla="*/ 380820 w 564448"/>
                    <a:gd name="connsiteY17" fmla="*/ 781439 h 1565210"/>
                    <a:gd name="connsiteX18" fmla="*/ 354694 w 564448"/>
                    <a:gd name="connsiteY18" fmla="*/ 650810 h 1565210"/>
                    <a:gd name="connsiteX19" fmla="*/ 363403 w 564448"/>
                    <a:gd name="connsiteY19" fmla="*/ 494056 h 1565210"/>
                    <a:gd name="connsiteX20" fmla="*/ 398237 w 564448"/>
                    <a:gd name="connsiteY20" fmla="*/ 424387 h 1565210"/>
                    <a:gd name="connsiteX21" fmla="*/ 424363 w 564448"/>
                    <a:gd name="connsiteY21" fmla="*/ 363427 h 1565210"/>
                    <a:gd name="connsiteX22" fmla="*/ 441780 w 564448"/>
                    <a:gd name="connsiteY22" fmla="*/ 337302 h 1565210"/>
                    <a:gd name="connsiteX23" fmla="*/ 450489 w 564448"/>
                    <a:gd name="connsiteY23" fmla="*/ 311176 h 1565210"/>
                    <a:gd name="connsiteX24" fmla="*/ 476614 w 564448"/>
                    <a:gd name="connsiteY24" fmla="*/ 285050 h 1565210"/>
                    <a:gd name="connsiteX25" fmla="*/ 494031 w 564448"/>
                    <a:gd name="connsiteY25" fmla="*/ 250216 h 1565210"/>
                    <a:gd name="connsiteX26" fmla="*/ 528866 w 564448"/>
                    <a:gd name="connsiteY26" fmla="*/ 197965 h 1565210"/>
                    <a:gd name="connsiteX27" fmla="*/ 546283 w 564448"/>
                    <a:gd name="connsiteY27" fmla="*/ 171839 h 1565210"/>
                    <a:gd name="connsiteX28" fmla="*/ 563700 w 564448"/>
                    <a:gd name="connsiteY28" fmla="*/ 119587 h 1565210"/>
                    <a:gd name="connsiteX29" fmla="*/ 520021 w 564448"/>
                    <a:gd name="connsiteY29" fmla="*/ 593 h 1565210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453932 w 559183"/>
                    <a:gd name="connsiteY11" fmla="*/ 1460707 h 1570988"/>
                    <a:gd name="connsiteX12" fmla="*/ 436515 w 559183"/>
                    <a:gd name="connsiteY12" fmla="*/ 1242993 h 1570988"/>
                    <a:gd name="connsiteX13" fmla="*/ 427806 w 559183"/>
                    <a:gd name="connsiteY13" fmla="*/ 1077530 h 1570988"/>
                    <a:gd name="connsiteX14" fmla="*/ 410389 w 559183"/>
                    <a:gd name="connsiteY14" fmla="*/ 964319 h 1570988"/>
                    <a:gd name="connsiteX15" fmla="*/ 401681 w 559183"/>
                    <a:gd name="connsiteY15" fmla="*/ 868525 h 1570988"/>
                    <a:gd name="connsiteX16" fmla="*/ 375555 w 559183"/>
                    <a:gd name="connsiteY16" fmla="*/ 781439 h 1570988"/>
                    <a:gd name="connsiteX17" fmla="*/ 349429 w 559183"/>
                    <a:gd name="connsiteY17" fmla="*/ 650810 h 1570988"/>
                    <a:gd name="connsiteX18" fmla="*/ 358138 w 559183"/>
                    <a:gd name="connsiteY18" fmla="*/ 494056 h 1570988"/>
                    <a:gd name="connsiteX19" fmla="*/ 392972 w 559183"/>
                    <a:gd name="connsiteY19" fmla="*/ 424387 h 1570988"/>
                    <a:gd name="connsiteX20" fmla="*/ 419098 w 559183"/>
                    <a:gd name="connsiteY20" fmla="*/ 363427 h 1570988"/>
                    <a:gd name="connsiteX21" fmla="*/ 436515 w 559183"/>
                    <a:gd name="connsiteY21" fmla="*/ 337302 h 1570988"/>
                    <a:gd name="connsiteX22" fmla="*/ 445224 w 559183"/>
                    <a:gd name="connsiteY22" fmla="*/ 311176 h 1570988"/>
                    <a:gd name="connsiteX23" fmla="*/ 471349 w 559183"/>
                    <a:gd name="connsiteY23" fmla="*/ 285050 h 1570988"/>
                    <a:gd name="connsiteX24" fmla="*/ 488766 w 559183"/>
                    <a:gd name="connsiteY24" fmla="*/ 250216 h 1570988"/>
                    <a:gd name="connsiteX25" fmla="*/ 523601 w 559183"/>
                    <a:gd name="connsiteY25" fmla="*/ 197965 h 1570988"/>
                    <a:gd name="connsiteX26" fmla="*/ 541018 w 559183"/>
                    <a:gd name="connsiteY26" fmla="*/ 171839 h 1570988"/>
                    <a:gd name="connsiteX27" fmla="*/ 558435 w 559183"/>
                    <a:gd name="connsiteY27" fmla="*/ 119587 h 1570988"/>
                    <a:gd name="connsiteX28" fmla="*/ 514756 w 559183"/>
                    <a:gd name="connsiteY28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453932 w 559183"/>
                    <a:gd name="connsiteY11" fmla="*/ 1460707 h 1570988"/>
                    <a:gd name="connsiteX12" fmla="*/ 343647 w 559183"/>
                    <a:gd name="connsiteY12" fmla="*/ 1266805 h 1570988"/>
                    <a:gd name="connsiteX13" fmla="*/ 427806 w 559183"/>
                    <a:gd name="connsiteY13" fmla="*/ 1077530 h 1570988"/>
                    <a:gd name="connsiteX14" fmla="*/ 410389 w 559183"/>
                    <a:gd name="connsiteY14" fmla="*/ 964319 h 1570988"/>
                    <a:gd name="connsiteX15" fmla="*/ 401681 w 559183"/>
                    <a:gd name="connsiteY15" fmla="*/ 868525 h 1570988"/>
                    <a:gd name="connsiteX16" fmla="*/ 375555 w 559183"/>
                    <a:gd name="connsiteY16" fmla="*/ 781439 h 1570988"/>
                    <a:gd name="connsiteX17" fmla="*/ 349429 w 559183"/>
                    <a:gd name="connsiteY17" fmla="*/ 650810 h 1570988"/>
                    <a:gd name="connsiteX18" fmla="*/ 358138 w 559183"/>
                    <a:gd name="connsiteY18" fmla="*/ 494056 h 1570988"/>
                    <a:gd name="connsiteX19" fmla="*/ 392972 w 559183"/>
                    <a:gd name="connsiteY19" fmla="*/ 424387 h 1570988"/>
                    <a:gd name="connsiteX20" fmla="*/ 419098 w 559183"/>
                    <a:gd name="connsiteY20" fmla="*/ 363427 h 1570988"/>
                    <a:gd name="connsiteX21" fmla="*/ 436515 w 559183"/>
                    <a:gd name="connsiteY21" fmla="*/ 337302 h 1570988"/>
                    <a:gd name="connsiteX22" fmla="*/ 445224 w 559183"/>
                    <a:gd name="connsiteY22" fmla="*/ 311176 h 1570988"/>
                    <a:gd name="connsiteX23" fmla="*/ 471349 w 559183"/>
                    <a:gd name="connsiteY23" fmla="*/ 285050 h 1570988"/>
                    <a:gd name="connsiteX24" fmla="*/ 488766 w 559183"/>
                    <a:gd name="connsiteY24" fmla="*/ 250216 h 1570988"/>
                    <a:gd name="connsiteX25" fmla="*/ 523601 w 559183"/>
                    <a:gd name="connsiteY25" fmla="*/ 197965 h 1570988"/>
                    <a:gd name="connsiteX26" fmla="*/ 541018 w 559183"/>
                    <a:gd name="connsiteY26" fmla="*/ 171839 h 1570988"/>
                    <a:gd name="connsiteX27" fmla="*/ 558435 w 559183"/>
                    <a:gd name="connsiteY27" fmla="*/ 119587 h 1570988"/>
                    <a:gd name="connsiteX28" fmla="*/ 514756 w 559183"/>
                    <a:gd name="connsiteY28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343647 w 559183"/>
                    <a:gd name="connsiteY11" fmla="*/ 1266805 h 1570988"/>
                    <a:gd name="connsiteX12" fmla="*/ 427806 w 559183"/>
                    <a:gd name="connsiteY12" fmla="*/ 1077530 h 1570988"/>
                    <a:gd name="connsiteX13" fmla="*/ 410389 w 559183"/>
                    <a:gd name="connsiteY13" fmla="*/ 964319 h 1570988"/>
                    <a:gd name="connsiteX14" fmla="*/ 401681 w 559183"/>
                    <a:gd name="connsiteY14" fmla="*/ 868525 h 1570988"/>
                    <a:gd name="connsiteX15" fmla="*/ 375555 w 559183"/>
                    <a:gd name="connsiteY15" fmla="*/ 781439 h 1570988"/>
                    <a:gd name="connsiteX16" fmla="*/ 349429 w 559183"/>
                    <a:gd name="connsiteY16" fmla="*/ 650810 h 1570988"/>
                    <a:gd name="connsiteX17" fmla="*/ 358138 w 559183"/>
                    <a:gd name="connsiteY17" fmla="*/ 494056 h 1570988"/>
                    <a:gd name="connsiteX18" fmla="*/ 392972 w 559183"/>
                    <a:gd name="connsiteY18" fmla="*/ 424387 h 1570988"/>
                    <a:gd name="connsiteX19" fmla="*/ 419098 w 559183"/>
                    <a:gd name="connsiteY19" fmla="*/ 363427 h 1570988"/>
                    <a:gd name="connsiteX20" fmla="*/ 436515 w 559183"/>
                    <a:gd name="connsiteY20" fmla="*/ 337302 h 1570988"/>
                    <a:gd name="connsiteX21" fmla="*/ 445224 w 559183"/>
                    <a:gd name="connsiteY21" fmla="*/ 311176 h 1570988"/>
                    <a:gd name="connsiteX22" fmla="*/ 471349 w 559183"/>
                    <a:gd name="connsiteY22" fmla="*/ 285050 h 1570988"/>
                    <a:gd name="connsiteX23" fmla="*/ 488766 w 559183"/>
                    <a:gd name="connsiteY23" fmla="*/ 250216 h 1570988"/>
                    <a:gd name="connsiteX24" fmla="*/ 523601 w 559183"/>
                    <a:gd name="connsiteY24" fmla="*/ 197965 h 1570988"/>
                    <a:gd name="connsiteX25" fmla="*/ 541018 w 559183"/>
                    <a:gd name="connsiteY25" fmla="*/ 171839 h 1570988"/>
                    <a:gd name="connsiteX26" fmla="*/ 558435 w 559183"/>
                    <a:gd name="connsiteY26" fmla="*/ 119587 h 1570988"/>
                    <a:gd name="connsiteX27" fmla="*/ 514756 w 559183"/>
                    <a:gd name="connsiteY27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343647 w 559183"/>
                    <a:gd name="connsiteY10" fmla="*/ 1266805 h 1570988"/>
                    <a:gd name="connsiteX11" fmla="*/ 427806 w 559183"/>
                    <a:gd name="connsiteY11" fmla="*/ 1077530 h 1570988"/>
                    <a:gd name="connsiteX12" fmla="*/ 410389 w 559183"/>
                    <a:gd name="connsiteY12" fmla="*/ 964319 h 1570988"/>
                    <a:gd name="connsiteX13" fmla="*/ 401681 w 559183"/>
                    <a:gd name="connsiteY13" fmla="*/ 868525 h 1570988"/>
                    <a:gd name="connsiteX14" fmla="*/ 375555 w 559183"/>
                    <a:gd name="connsiteY14" fmla="*/ 781439 h 1570988"/>
                    <a:gd name="connsiteX15" fmla="*/ 349429 w 559183"/>
                    <a:gd name="connsiteY15" fmla="*/ 650810 h 1570988"/>
                    <a:gd name="connsiteX16" fmla="*/ 358138 w 559183"/>
                    <a:gd name="connsiteY16" fmla="*/ 494056 h 1570988"/>
                    <a:gd name="connsiteX17" fmla="*/ 392972 w 559183"/>
                    <a:gd name="connsiteY17" fmla="*/ 424387 h 1570988"/>
                    <a:gd name="connsiteX18" fmla="*/ 419098 w 559183"/>
                    <a:gd name="connsiteY18" fmla="*/ 363427 h 1570988"/>
                    <a:gd name="connsiteX19" fmla="*/ 436515 w 559183"/>
                    <a:gd name="connsiteY19" fmla="*/ 337302 h 1570988"/>
                    <a:gd name="connsiteX20" fmla="*/ 445224 w 559183"/>
                    <a:gd name="connsiteY20" fmla="*/ 311176 h 1570988"/>
                    <a:gd name="connsiteX21" fmla="*/ 471349 w 559183"/>
                    <a:gd name="connsiteY21" fmla="*/ 285050 h 1570988"/>
                    <a:gd name="connsiteX22" fmla="*/ 488766 w 559183"/>
                    <a:gd name="connsiteY22" fmla="*/ 250216 h 1570988"/>
                    <a:gd name="connsiteX23" fmla="*/ 523601 w 559183"/>
                    <a:gd name="connsiteY23" fmla="*/ 197965 h 1570988"/>
                    <a:gd name="connsiteX24" fmla="*/ 541018 w 559183"/>
                    <a:gd name="connsiteY24" fmla="*/ 171839 h 1570988"/>
                    <a:gd name="connsiteX25" fmla="*/ 558435 w 559183"/>
                    <a:gd name="connsiteY25" fmla="*/ 119587 h 1570988"/>
                    <a:gd name="connsiteX26" fmla="*/ 514756 w 559183"/>
                    <a:gd name="connsiteY26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343647 w 559183"/>
                    <a:gd name="connsiteY9" fmla="*/ 1266805 h 1570988"/>
                    <a:gd name="connsiteX10" fmla="*/ 427806 w 559183"/>
                    <a:gd name="connsiteY10" fmla="*/ 1077530 h 1570988"/>
                    <a:gd name="connsiteX11" fmla="*/ 410389 w 559183"/>
                    <a:gd name="connsiteY11" fmla="*/ 964319 h 1570988"/>
                    <a:gd name="connsiteX12" fmla="*/ 401681 w 559183"/>
                    <a:gd name="connsiteY12" fmla="*/ 868525 h 1570988"/>
                    <a:gd name="connsiteX13" fmla="*/ 375555 w 559183"/>
                    <a:gd name="connsiteY13" fmla="*/ 781439 h 1570988"/>
                    <a:gd name="connsiteX14" fmla="*/ 349429 w 559183"/>
                    <a:gd name="connsiteY14" fmla="*/ 650810 h 1570988"/>
                    <a:gd name="connsiteX15" fmla="*/ 358138 w 559183"/>
                    <a:gd name="connsiteY15" fmla="*/ 494056 h 1570988"/>
                    <a:gd name="connsiteX16" fmla="*/ 392972 w 559183"/>
                    <a:gd name="connsiteY16" fmla="*/ 424387 h 1570988"/>
                    <a:gd name="connsiteX17" fmla="*/ 419098 w 559183"/>
                    <a:gd name="connsiteY17" fmla="*/ 363427 h 1570988"/>
                    <a:gd name="connsiteX18" fmla="*/ 436515 w 559183"/>
                    <a:gd name="connsiteY18" fmla="*/ 337302 h 1570988"/>
                    <a:gd name="connsiteX19" fmla="*/ 445224 w 559183"/>
                    <a:gd name="connsiteY19" fmla="*/ 311176 h 1570988"/>
                    <a:gd name="connsiteX20" fmla="*/ 471349 w 559183"/>
                    <a:gd name="connsiteY20" fmla="*/ 285050 h 1570988"/>
                    <a:gd name="connsiteX21" fmla="*/ 488766 w 559183"/>
                    <a:gd name="connsiteY21" fmla="*/ 250216 h 1570988"/>
                    <a:gd name="connsiteX22" fmla="*/ 523601 w 559183"/>
                    <a:gd name="connsiteY22" fmla="*/ 197965 h 1570988"/>
                    <a:gd name="connsiteX23" fmla="*/ 541018 w 559183"/>
                    <a:gd name="connsiteY23" fmla="*/ 171839 h 1570988"/>
                    <a:gd name="connsiteX24" fmla="*/ 558435 w 559183"/>
                    <a:gd name="connsiteY24" fmla="*/ 119587 h 1570988"/>
                    <a:gd name="connsiteX25" fmla="*/ 514756 w 559183"/>
                    <a:gd name="connsiteY25" fmla="*/ 593 h 1570988"/>
                    <a:gd name="connsiteX0" fmla="*/ 514756 w 559183"/>
                    <a:gd name="connsiteY0" fmla="*/ 593 h 1570553"/>
                    <a:gd name="connsiteX1" fmla="*/ 256764 w 559183"/>
                    <a:gd name="connsiteY1" fmla="*/ 174563 h 1570553"/>
                    <a:gd name="connsiteX2" fmla="*/ 37690 w 559183"/>
                    <a:gd name="connsiteY2" fmla="*/ 366830 h 1570553"/>
                    <a:gd name="connsiteX3" fmla="*/ 43269 w 559183"/>
                    <a:gd name="connsiteY3" fmla="*/ 677889 h 1570553"/>
                    <a:gd name="connsiteX4" fmla="*/ 36941 w 559183"/>
                    <a:gd name="connsiteY4" fmla="*/ 1042900 h 1570553"/>
                    <a:gd name="connsiteX5" fmla="*/ 28232 w 559183"/>
                    <a:gd name="connsiteY5" fmla="*/ 1205437 h 1570553"/>
                    <a:gd name="connsiteX6" fmla="*/ 9251 w 559183"/>
                    <a:gd name="connsiteY6" fmla="*/ 1534526 h 1570553"/>
                    <a:gd name="connsiteX7" fmla="*/ 192675 w 559183"/>
                    <a:gd name="connsiteY7" fmla="*/ 1565210 h 1570553"/>
                    <a:gd name="connsiteX8" fmla="*/ 343033 w 559183"/>
                    <a:gd name="connsiteY8" fmla="*/ 1563646 h 1570553"/>
                    <a:gd name="connsiteX9" fmla="*/ 343647 w 559183"/>
                    <a:gd name="connsiteY9" fmla="*/ 1266805 h 1570553"/>
                    <a:gd name="connsiteX10" fmla="*/ 427806 w 559183"/>
                    <a:gd name="connsiteY10" fmla="*/ 1077530 h 1570553"/>
                    <a:gd name="connsiteX11" fmla="*/ 410389 w 559183"/>
                    <a:gd name="connsiteY11" fmla="*/ 964319 h 1570553"/>
                    <a:gd name="connsiteX12" fmla="*/ 401681 w 559183"/>
                    <a:gd name="connsiteY12" fmla="*/ 868525 h 1570553"/>
                    <a:gd name="connsiteX13" fmla="*/ 375555 w 559183"/>
                    <a:gd name="connsiteY13" fmla="*/ 781439 h 1570553"/>
                    <a:gd name="connsiteX14" fmla="*/ 349429 w 559183"/>
                    <a:gd name="connsiteY14" fmla="*/ 650810 h 1570553"/>
                    <a:gd name="connsiteX15" fmla="*/ 358138 w 559183"/>
                    <a:gd name="connsiteY15" fmla="*/ 494056 h 1570553"/>
                    <a:gd name="connsiteX16" fmla="*/ 392972 w 559183"/>
                    <a:gd name="connsiteY16" fmla="*/ 424387 h 1570553"/>
                    <a:gd name="connsiteX17" fmla="*/ 419098 w 559183"/>
                    <a:gd name="connsiteY17" fmla="*/ 363427 h 1570553"/>
                    <a:gd name="connsiteX18" fmla="*/ 436515 w 559183"/>
                    <a:gd name="connsiteY18" fmla="*/ 337302 h 1570553"/>
                    <a:gd name="connsiteX19" fmla="*/ 445224 w 559183"/>
                    <a:gd name="connsiteY19" fmla="*/ 311176 h 1570553"/>
                    <a:gd name="connsiteX20" fmla="*/ 471349 w 559183"/>
                    <a:gd name="connsiteY20" fmla="*/ 285050 h 1570553"/>
                    <a:gd name="connsiteX21" fmla="*/ 488766 w 559183"/>
                    <a:gd name="connsiteY21" fmla="*/ 250216 h 1570553"/>
                    <a:gd name="connsiteX22" fmla="*/ 523601 w 559183"/>
                    <a:gd name="connsiteY22" fmla="*/ 197965 h 1570553"/>
                    <a:gd name="connsiteX23" fmla="*/ 541018 w 559183"/>
                    <a:gd name="connsiteY23" fmla="*/ 171839 h 1570553"/>
                    <a:gd name="connsiteX24" fmla="*/ 558435 w 559183"/>
                    <a:gd name="connsiteY24" fmla="*/ 119587 h 1570553"/>
                    <a:gd name="connsiteX25" fmla="*/ 514756 w 559183"/>
                    <a:gd name="connsiteY25" fmla="*/ 593 h 1570553"/>
                    <a:gd name="connsiteX0" fmla="*/ 514756 w 558435"/>
                    <a:gd name="connsiteY0" fmla="*/ 593 h 1570553"/>
                    <a:gd name="connsiteX1" fmla="*/ 256764 w 558435"/>
                    <a:gd name="connsiteY1" fmla="*/ 174563 h 1570553"/>
                    <a:gd name="connsiteX2" fmla="*/ 37690 w 558435"/>
                    <a:gd name="connsiteY2" fmla="*/ 366830 h 1570553"/>
                    <a:gd name="connsiteX3" fmla="*/ 43269 w 558435"/>
                    <a:gd name="connsiteY3" fmla="*/ 677889 h 1570553"/>
                    <a:gd name="connsiteX4" fmla="*/ 36941 w 558435"/>
                    <a:gd name="connsiteY4" fmla="*/ 1042900 h 1570553"/>
                    <a:gd name="connsiteX5" fmla="*/ 28232 w 558435"/>
                    <a:gd name="connsiteY5" fmla="*/ 1205437 h 1570553"/>
                    <a:gd name="connsiteX6" fmla="*/ 9251 w 558435"/>
                    <a:gd name="connsiteY6" fmla="*/ 1534526 h 1570553"/>
                    <a:gd name="connsiteX7" fmla="*/ 192675 w 558435"/>
                    <a:gd name="connsiteY7" fmla="*/ 1565210 h 1570553"/>
                    <a:gd name="connsiteX8" fmla="*/ 343033 w 558435"/>
                    <a:gd name="connsiteY8" fmla="*/ 1563646 h 1570553"/>
                    <a:gd name="connsiteX9" fmla="*/ 343647 w 558435"/>
                    <a:gd name="connsiteY9" fmla="*/ 1266805 h 1570553"/>
                    <a:gd name="connsiteX10" fmla="*/ 427806 w 558435"/>
                    <a:gd name="connsiteY10" fmla="*/ 1077530 h 1570553"/>
                    <a:gd name="connsiteX11" fmla="*/ 410389 w 558435"/>
                    <a:gd name="connsiteY11" fmla="*/ 964319 h 1570553"/>
                    <a:gd name="connsiteX12" fmla="*/ 401681 w 558435"/>
                    <a:gd name="connsiteY12" fmla="*/ 868525 h 1570553"/>
                    <a:gd name="connsiteX13" fmla="*/ 375555 w 558435"/>
                    <a:gd name="connsiteY13" fmla="*/ 781439 h 1570553"/>
                    <a:gd name="connsiteX14" fmla="*/ 349429 w 558435"/>
                    <a:gd name="connsiteY14" fmla="*/ 650810 h 1570553"/>
                    <a:gd name="connsiteX15" fmla="*/ 358138 w 558435"/>
                    <a:gd name="connsiteY15" fmla="*/ 494056 h 1570553"/>
                    <a:gd name="connsiteX16" fmla="*/ 392972 w 558435"/>
                    <a:gd name="connsiteY16" fmla="*/ 424387 h 1570553"/>
                    <a:gd name="connsiteX17" fmla="*/ 419098 w 558435"/>
                    <a:gd name="connsiteY17" fmla="*/ 363427 h 1570553"/>
                    <a:gd name="connsiteX18" fmla="*/ 436515 w 558435"/>
                    <a:gd name="connsiteY18" fmla="*/ 337302 h 1570553"/>
                    <a:gd name="connsiteX19" fmla="*/ 445224 w 558435"/>
                    <a:gd name="connsiteY19" fmla="*/ 311176 h 1570553"/>
                    <a:gd name="connsiteX20" fmla="*/ 471349 w 558435"/>
                    <a:gd name="connsiteY20" fmla="*/ 285050 h 1570553"/>
                    <a:gd name="connsiteX21" fmla="*/ 488766 w 558435"/>
                    <a:gd name="connsiteY21" fmla="*/ 250216 h 1570553"/>
                    <a:gd name="connsiteX22" fmla="*/ 523601 w 558435"/>
                    <a:gd name="connsiteY22" fmla="*/ 197965 h 1570553"/>
                    <a:gd name="connsiteX23" fmla="*/ 558435 w 558435"/>
                    <a:gd name="connsiteY23" fmla="*/ 119587 h 1570553"/>
                    <a:gd name="connsiteX24" fmla="*/ 514756 w 558435"/>
                    <a:gd name="connsiteY24" fmla="*/ 593 h 1570553"/>
                    <a:gd name="connsiteX0" fmla="*/ 514756 w 560509"/>
                    <a:gd name="connsiteY0" fmla="*/ 674 h 1570634"/>
                    <a:gd name="connsiteX1" fmla="*/ 256764 w 560509"/>
                    <a:gd name="connsiteY1" fmla="*/ 174644 h 1570634"/>
                    <a:gd name="connsiteX2" fmla="*/ 37690 w 560509"/>
                    <a:gd name="connsiteY2" fmla="*/ 366911 h 1570634"/>
                    <a:gd name="connsiteX3" fmla="*/ 43269 w 560509"/>
                    <a:gd name="connsiteY3" fmla="*/ 677970 h 1570634"/>
                    <a:gd name="connsiteX4" fmla="*/ 36941 w 560509"/>
                    <a:gd name="connsiteY4" fmla="*/ 1042981 h 1570634"/>
                    <a:gd name="connsiteX5" fmla="*/ 28232 w 560509"/>
                    <a:gd name="connsiteY5" fmla="*/ 1205518 h 1570634"/>
                    <a:gd name="connsiteX6" fmla="*/ 9251 w 560509"/>
                    <a:gd name="connsiteY6" fmla="*/ 1534607 h 1570634"/>
                    <a:gd name="connsiteX7" fmla="*/ 192675 w 560509"/>
                    <a:gd name="connsiteY7" fmla="*/ 1565291 h 1570634"/>
                    <a:gd name="connsiteX8" fmla="*/ 343033 w 560509"/>
                    <a:gd name="connsiteY8" fmla="*/ 1563727 h 1570634"/>
                    <a:gd name="connsiteX9" fmla="*/ 343647 w 560509"/>
                    <a:gd name="connsiteY9" fmla="*/ 1266886 h 1570634"/>
                    <a:gd name="connsiteX10" fmla="*/ 427806 w 560509"/>
                    <a:gd name="connsiteY10" fmla="*/ 1077611 h 1570634"/>
                    <a:gd name="connsiteX11" fmla="*/ 410389 w 560509"/>
                    <a:gd name="connsiteY11" fmla="*/ 964400 h 1570634"/>
                    <a:gd name="connsiteX12" fmla="*/ 401681 w 560509"/>
                    <a:gd name="connsiteY12" fmla="*/ 868606 h 1570634"/>
                    <a:gd name="connsiteX13" fmla="*/ 375555 w 560509"/>
                    <a:gd name="connsiteY13" fmla="*/ 781520 h 1570634"/>
                    <a:gd name="connsiteX14" fmla="*/ 349429 w 560509"/>
                    <a:gd name="connsiteY14" fmla="*/ 650891 h 1570634"/>
                    <a:gd name="connsiteX15" fmla="*/ 358138 w 560509"/>
                    <a:gd name="connsiteY15" fmla="*/ 494137 h 1570634"/>
                    <a:gd name="connsiteX16" fmla="*/ 392972 w 560509"/>
                    <a:gd name="connsiteY16" fmla="*/ 424468 h 1570634"/>
                    <a:gd name="connsiteX17" fmla="*/ 419098 w 560509"/>
                    <a:gd name="connsiteY17" fmla="*/ 363508 h 1570634"/>
                    <a:gd name="connsiteX18" fmla="*/ 436515 w 560509"/>
                    <a:gd name="connsiteY18" fmla="*/ 337383 h 1570634"/>
                    <a:gd name="connsiteX19" fmla="*/ 445224 w 560509"/>
                    <a:gd name="connsiteY19" fmla="*/ 311257 h 1570634"/>
                    <a:gd name="connsiteX20" fmla="*/ 471349 w 560509"/>
                    <a:gd name="connsiteY20" fmla="*/ 285131 h 1570634"/>
                    <a:gd name="connsiteX21" fmla="*/ 488766 w 560509"/>
                    <a:gd name="connsiteY21" fmla="*/ 250297 h 1570634"/>
                    <a:gd name="connsiteX22" fmla="*/ 558435 w 560509"/>
                    <a:gd name="connsiteY22" fmla="*/ 119668 h 1570634"/>
                    <a:gd name="connsiteX23" fmla="*/ 514756 w 560509"/>
                    <a:gd name="connsiteY23" fmla="*/ 674 h 1570634"/>
                    <a:gd name="connsiteX0" fmla="*/ 514756 w 561751"/>
                    <a:gd name="connsiteY0" fmla="*/ 717 h 1570677"/>
                    <a:gd name="connsiteX1" fmla="*/ 256764 w 561751"/>
                    <a:gd name="connsiteY1" fmla="*/ 174687 h 1570677"/>
                    <a:gd name="connsiteX2" fmla="*/ 37690 w 561751"/>
                    <a:gd name="connsiteY2" fmla="*/ 366954 h 1570677"/>
                    <a:gd name="connsiteX3" fmla="*/ 43269 w 561751"/>
                    <a:gd name="connsiteY3" fmla="*/ 678013 h 1570677"/>
                    <a:gd name="connsiteX4" fmla="*/ 36941 w 561751"/>
                    <a:gd name="connsiteY4" fmla="*/ 1043024 h 1570677"/>
                    <a:gd name="connsiteX5" fmla="*/ 28232 w 561751"/>
                    <a:gd name="connsiteY5" fmla="*/ 1205561 h 1570677"/>
                    <a:gd name="connsiteX6" fmla="*/ 9251 w 561751"/>
                    <a:gd name="connsiteY6" fmla="*/ 1534650 h 1570677"/>
                    <a:gd name="connsiteX7" fmla="*/ 192675 w 561751"/>
                    <a:gd name="connsiteY7" fmla="*/ 1565334 h 1570677"/>
                    <a:gd name="connsiteX8" fmla="*/ 343033 w 561751"/>
                    <a:gd name="connsiteY8" fmla="*/ 1563770 h 1570677"/>
                    <a:gd name="connsiteX9" fmla="*/ 343647 w 561751"/>
                    <a:gd name="connsiteY9" fmla="*/ 1266929 h 1570677"/>
                    <a:gd name="connsiteX10" fmla="*/ 427806 w 561751"/>
                    <a:gd name="connsiteY10" fmla="*/ 1077654 h 1570677"/>
                    <a:gd name="connsiteX11" fmla="*/ 410389 w 561751"/>
                    <a:gd name="connsiteY11" fmla="*/ 964443 h 1570677"/>
                    <a:gd name="connsiteX12" fmla="*/ 401681 w 561751"/>
                    <a:gd name="connsiteY12" fmla="*/ 868649 h 1570677"/>
                    <a:gd name="connsiteX13" fmla="*/ 375555 w 561751"/>
                    <a:gd name="connsiteY13" fmla="*/ 781563 h 1570677"/>
                    <a:gd name="connsiteX14" fmla="*/ 349429 w 561751"/>
                    <a:gd name="connsiteY14" fmla="*/ 650934 h 1570677"/>
                    <a:gd name="connsiteX15" fmla="*/ 358138 w 561751"/>
                    <a:gd name="connsiteY15" fmla="*/ 494180 h 1570677"/>
                    <a:gd name="connsiteX16" fmla="*/ 392972 w 561751"/>
                    <a:gd name="connsiteY16" fmla="*/ 424511 h 1570677"/>
                    <a:gd name="connsiteX17" fmla="*/ 419098 w 561751"/>
                    <a:gd name="connsiteY17" fmla="*/ 363551 h 1570677"/>
                    <a:gd name="connsiteX18" fmla="*/ 436515 w 561751"/>
                    <a:gd name="connsiteY18" fmla="*/ 337426 h 1570677"/>
                    <a:gd name="connsiteX19" fmla="*/ 445224 w 561751"/>
                    <a:gd name="connsiteY19" fmla="*/ 311300 h 1570677"/>
                    <a:gd name="connsiteX20" fmla="*/ 471349 w 561751"/>
                    <a:gd name="connsiteY20" fmla="*/ 285174 h 1570677"/>
                    <a:gd name="connsiteX21" fmla="*/ 558435 w 561751"/>
                    <a:gd name="connsiteY21" fmla="*/ 119711 h 1570677"/>
                    <a:gd name="connsiteX22" fmla="*/ 514756 w 561751"/>
                    <a:gd name="connsiteY22" fmla="*/ 717 h 1570677"/>
                    <a:gd name="connsiteX0" fmla="*/ 514756 w 563640"/>
                    <a:gd name="connsiteY0" fmla="*/ 753 h 1570713"/>
                    <a:gd name="connsiteX1" fmla="*/ 256764 w 563640"/>
                    <a:gd name="connsiteY1" fmla="*/ 174723 h 1570713"/>
                    <a:gd name="connsiteX2" fmla="*/ 37690 w 563640"/>
                    <a:gd name="connsiteY2" fmla="*/ 366990 h 1570713"/>
                    <a:gd name="connsiteX3" fmla="*/ 43269 w 563640"/>
                    <a:gd name="connsiteY3" fmla="*/ 678049 h 1570713"/>
                    <a:gd name="connsiteX4" fmla="*/ 36941 w 563640"/>
                    <a:gd name="connsiteY4" fmla="*/ 1043060 h 1570713"/>
                    <a:gd name="connsiteX5" fmla="*/ 28232 w 563640"/>
                    <a:gd name="connsiteY5" fmla="*/ 1205597 h 1570713"/>
                    <a:gd name="connsiteX6" fmla="*/ 9251 w 563640"/>
                    <a:gd name="connsiteY6" fmla="*/ 1534686 h 1570713"/>
                    <a:gd name="connsiteX7" fmla="*/ 192675 w 563640"/>
                    <a:gd name="connsiteY7" fmla="*/ 1565370 h 1570713"/>
                    <a:gd name="connsiteX8" fmla="*/ 343033 w 563640"/>
                    <a:gd name="connsiteY8" fmla="*/ 1563806 h 1570713"/>
                    <a:gd name="connsiteX9" fmla="*/ 343647 w 563640"/>
                    <a:gd name="connsiteY9" fmla="*/ 1266965 h 1570713"/>
                    <a:gd name="connsiteX10" fmla="*/ 427806 w 563640"/>
                    <a:gd name="connsiteY10" fmla="*/ 1077690 h 1570713"/>
                    <a:gd name="connsiteX11" fmla="*/ 410389 w 563640"/>
                    <a:gd name="connsiteY11" fmla="*/ 964479 h 1570713"/>
                    <a:gd name="connsiteX12" fmla="*/ 401681 w 563640"/>
                    <a:gd name="connsiteY12" fmla="*/ 868685 h 1570713"/>
                    <a:gd name="connsiteX13" fmla="*/ 375555 w 563640"/>
                    <a:gd name="connsiteY13" fmla="*/ 781599 h 1570713"/>
                    <a:gd name="connsiteX14" fmla="*/ 349429 w 563640"/>
                    <a:gd name="connsiteY14" fmla="*/ 650970 h 1570713"/>
                    <a:gd name="connsiteX15" fmla="*/ 358138 w 563640"/>
                    <a:gd name="connsiteY15" fmla="*/ 494216 h 1570713"/>
                    <a:gd name="connsiteX16" fmla="*/ 392972 w 563640"/>
                    <a:gd name="connsiteY16" fmla="*/ 424547 h 1570713"/>
                    <a:gd name="connsiteX17" fmla="*/ 419098 w 563640"/>
                    <a:gd name="connsiteY17" fmla="*/ 363587 h 1570713"/>
                    <a:gd name="connsiteX18" fmla="*/ 436515 w 563640"/>
                    <a:gd name="connsiteY18" fmla="*/ 337462 h 1570713"/>
                    <a:gd name="connsiteX19" fmla="*/ 445224 w 563640"/>
                    <a:gd name="connsiteY19" fmla="*/ 311336 h 1570713"/>
                    <a:gd name="connsiteX20" fmla="*/ 558435 w 563640"/>
                    <a:gd name="connsiteY20" fmla="*/ 119747 h 1570713"/>
                    <a:gd name="connsiteX21" fmla="*/ 514756 w 563640"/>
                    <a:gd name="connsiteY21" fmla="*/ 753 h 1570713"/>
                    <a:gd name="connsiteX0" fmla="*/ 514756 w 564273"/>
                    <a:gd name="connsiteY0" fmla="*/ 793 h 1570753"/>
                    <a:gd name="connsiteX1" fmla="*/ 256764 w 564273"/>
                    <a:gd name="connsiteY1" fmla="*/ 174763 h 1570753"/>
                    <a:gd name="connsiteX2" fmla="*/ 37690 w 564273"/>
                    <a:gd name="connsiteY2" fmla="*/ 367030 h 1570753"/>
                    <a:gd name="connsiteX3" fmla="*/ 43269 w 564273"/>
                    <a:gd name="connsiteY3" fmla="*/ 678089 h 1570753"/>
                    <a:gd name="connsiteX4" fmla="*/ 36941 w 564273"/>
                    <a:gd name="connsiteY4" fmla="*/ 1043100 h 1570753"/>
                    <a:gd name="connsiteX5" fmla="*/ 28232 w 564273"/>
                    <a:gd name="connsiteY5" fmla="*/ 1205637 h 1570753"/>
                    <a:gd name="connsiteX6" fmla="*/ 9251 w 564273"/>
                    <a:gd name="connsiteY6" fmla="*/ 1534726 h 1570753"/>
                    <a:gd name="connsiteX7" fmla="*/ 192675 w 564273"/>
                    <a:gd name="connsiteY7" fmla="*/ 1565410 h 1570753"/>
                    <a:gd name="connsiteX8" fmla="*/ 343033 w 564273"/>
                    <a:gd name="connsiteY8" fmla="*/ 1563846 h 1570753"/>
                    <a:gd name="connsiteX9" fmla="*/ 343647 w 564273"/>
                    <a:gd name="connsiteY9" fmla="*/ 1267005 h 1570753"/>
                    <a:gd name="connsiteX10" fmla="*/ 427806 w 564273"/>
                    <a:gd name="connsiteY10" fmla="*/ 1077730 h 1570753"/>
                    <a:gd name="connsiteX11" fmla="*/ 410389 w 564273"/>
                    <a:gd name="connsiteY11" fmla="*/ 964519 h 1570753"/>
                    <a:gd name="connsiteX12" fmla="*/ 401681 w 564273"/>
                    <a:gd name="connsiteY12" fmla="*/ 868725 h 1570753"/>
                    <a:gd name="connsiteX13" fmla="*/ 375555 w 564273"/>
                    <a:gd name="connsiteY13" fmla="*/ 781639 h 1570753"/>
                    <a:gd name="connsiteX14" fmla="*/ 349429 w 564273"/>
                    <a:gd name="connsiteY14" fmla="*/ 651010 h 1570753"/>
                    <a:gd name="connsiteX15" fmla="*/ 358138 w 564273"/>
                    <a:gd name="connsiteY15" fmla="*/ 494256 h 1570753"/>
                    <a:gd name="connsiteX16" fmla="*/ 392972 w 564273"/>
                    <a:gd name="connsiteY16" fmla="*/ 424587 h 1570753"/>
                    <a:gd name="connsiteX17" fmla="*/ 419098 w 564273"/>
                    <a:gd name="connsiteY17" fmla="*/ 363627 h 1570753"/>
                    <a:gd name="connsiteX18" fmla="*/ 436515 w 564273"/>
                    <a:gd name="connsiteY18" fmla="*/ 337502 h 1570753"/>
                    <a:gd name="connsiteX19" fmla="*/ 558435 w 564273"/>
                    <a:gd name="connsiteY19" fmla="*/ 119787 h 1570753"/>
                    <a:gd name="connsiteX20" fmla="*/ 514756 w 564273"/>
                    <a:gd name="connsiteY20" fmla="*/ 793 h 1570753"/>
                    <a:gd name="connsiteX0" fmla="*/ 514756 w 565543"/>
                    <a:gd name="connsiteY0" fmla="*/ 838 h 1570798"/>
                    <a:gd name="connsiteX1" fmla="*/ 256764 w 565543"/>
                    <a:gd name="connsiteY1" fmla="*/ 174808 h 1570798"/>
                    <a:gd name="connsiteX2" fmla="*/ 37690 w 565543"/>
                    <a:gd name="connsiteY2" fmla="*/ 367075 h 1570798"/>
                    <a:gd name="connsiteX3" fmla="*/ 43269 w 565543"/>
                    <a:gd name="connsiteY3" fmla="*/ 678134 h 1570798"/>
                    <a:gd name="connsiteX4" fmla="*/ 36941 w 565543"/>
                    <a:gd name="connsiteY4" fmla="*/ 1043145 h 1570798"/>
                    <a:gd name="connsiteX5" fmla="*/ 28232 w 565543"/>
                    <a:gd name="connsiteY5" fmla="*/ 1205682 h 1570798"/>
                    <a:gd name="connsiteX6" fmla="*/ 9251 w 565543"/>
                    <a:gd name="connsiteY6" fmla="*/ 1534771 h 1570798"/>
                    <a:gd name="connsiteX7" fmla="*/ 192675 w 565543"/>
                    <a:gd name="connsiteY7" fmla="*/ 1565455 h 1570798"/>
                    <a:gd name="connsiteX8" fmla="*/ 343033 w 565543"/>
                    <a:gd name="connsiteY8" fmla="*/ 1563891 h 1570798"/>
                    <a:gd name="connsiteX9" fmla="*/ 343647 w 565543"/>
                    <a:gd name="connsiteY9" fmla="*/ 1267050 h 1570798"/>
                    <a:gd name="connsiteX10" fmla="*/ 427806 w 565543"/>
                    <a:gd name="connsiteY10" fmla="*/ 1077775 h 1570798"/>
                    <a:gd name="connsiteX11" fmla="*/ 410389 w 565543"/>
                    <a:gd name="connsiteY11" fmla="*/ 964564 h 1570798"/>
                    <a:gd name="connsiteX12" fmla="*/ 401681 w 565543"/>
                    <a:gd name="connsiteY12" fmla="*/ 868770 h 1570798"/>
                    <a:gd name="connsiteX13" fmla="*/ 375555 w 565543"/>
                    <a:gd name="connsiteY13" fmla="*/ 781684 h 1570798"/>
                    <a:gd name="connsiteX14" fmla="*/ 349429 w 565543"/>
                    <a:gd name="connsiteY14" fmla="*/ 651055 h 1570798"/>
                    <a:gd name="connsiteX15" fmla="*/ 358138 w 565543"/>
                    <a:gd name="connsiteY15" fmla="*/ 494301 h 1570798"/>
                    <a:gd name="connsiteX16" fmla="*/ 392972 w 565543"/>
                    <a:gd name="connsiteY16" fmla="*/ 424632 h 1570798"/>
                    <a:gd name="connsiteX17" fmla="*/ 419098 w 565543"/>
                    <a:gd name="connsiteY17" fmla="*/ 363672 h 1570798"/>
                    <a:gd name="connsiteX18" fmla="*/ 558435 w 565543"/>
                    <a:gd name="connsiteY18" fmla="*/ 119832 h 1570798"/>
                    <a:gd name="connsiteX19" fmla="*/ 514756 w 565543"/>
                    <a:gd name="connsiteY19" fmla="*/ 838 h 1570798"/>
                    <a:gd name="connsiteX0" fmla="*/ 514756 w 565717"/>
                    <a:gd name="connsiteY0" fmla="*/ 798 h 1570758"/>
                    <a:gd name="connsiteX1" fmla="*/ 256764 w 565717"/>
                    <a:gd name="connsiteY1" fmla="*/ 174768 h 1570758"/>
                    <a:gd name="connsiteX2" fmla="*/ 37690 w 565717"/>
                    <a:gd name="connsiteY2" fmla="*/ 367035 h 1570758"/>
                    <a:gd name="connsiteX3" fmla="*/ 43269 w 565717"/>
                    <a:gd name="connsiteY3" fmla="*/ 678094 h 1570758"/>
                    <a:gd name="connsiteX4" fmla="*/ 36941 w 565717"/>
                    <a:gd name="connsiteY4" fmla="*/ 1043105 h 1570758"/>
                    <a:gd name="connsiteX5" fmla="*/ 28232 w 565717"/>
                    <a:gd name="connsiteY5" fmla="*/ 1205642 h 1570758"/>
                    <a:gd name="connsiteX6" fmla="*/ 9251 w 565717"/>
                    <a:gd name="connsiteY6" fmla="*/ 1534731 h 1570758"/>
                    <a:gd name="connsiteX7" fmla="*/ 192675 w 565717"/>
                    <a:gd name="connsiteY7" fmla="*/ 1565415 h 1570758"/>
                    <a:gd name="connsiteX8" fmla="*/ 343033 w 565717"/>
                    <a:gd name="connsiteY8" fmla="*/ 1563851 h 1570758"/>
                    <a:gd name="connsiteX9" fmla="*/ 343647 w 565717"/>
                    <a:gd name="connsiteY9" fmla="*/ 1267010 h 1570758"/>
                    <a:gd name="connsiteX10" fmla="*/ 427806 w 565717"/>
                    <a:gd name="connsiteY10" fmla="*/ 1077735 h 1570758"/>
                    <a:gd name="connsiteX11" fmla="*/ 410389 w 565717"/>
                    <a:gd name="connsiteY11" fmla="*/ 964524 h 1570758"/>
                    <a:gd name="connsiteX12" fmla="*/ 401681 w 565717"/>
                    <a:gd name="connsiteY12" fmla="*/ 868730 h 1570758"/>
                    <a:gd name="connsiteX13" fmla="*/ 375555 w 565717"/>
                    <a:gd name="connsiteY13" fmla="*/ 781644 h 1570758"/>
                    <a:gd name="connsiteX14" fmla="*/ 349429 w 565717"/>
                    <a:gd name="connsiteY14" fmla="*/ 651015 h 1570758"/>
                    <a:gd name="connsiteX15" fmla="*/ 358138 w 565717"/>
                    <a:gd name="connsiteY15" fmla="*/ 494261 h 1570758"/>
                    <a:gd name="connsiteX16" fmla="*/ 392972 w 565717"/>
                    <a:gd name="connsiteY16" fmla="*/ 424592 h 1570758"/>
                    <a:gd name="connsiteX17" fmla="*/ 416717 w 565717"/>
                    <a:gd name="connsiteY17" fmla="*/ 339820 h 1570758"/>
                    <a:gd name="connsiteX18" fmla="*/ 558435 w 565717"/>
                    <a:gd name="connsiteY18" fmla="*/ 119792 h 1570758"/>
                    <a:gd name="connsiteX19" fmla="*/ 514756 w 565717"/>
                    <a:gd name="connsiteY19" fmla="*/ 798 h 1570758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49429 w 554669"/>
                    <a:gd name="connsiteY14" fmla="*/ 651413 h 1571156"/>
                    <a:gd name="connsiteX15" fmla="*/ 358138 w 554669"/>
                    <a:gd name="connsiteY15" fmla="*/ 494659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49429 w 554669"/>
                    <a:gd name="connsiteY14" fmla="*/ 651413 h 1571156"/>
                    <a:gd name="connsiteX15" fmla="*/ 391475 w 554669"/>
                    <a:gd name="connsiteY15" fmla="*/ 497040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406579 w 554669"/>
                    <a:gd name="connsiteY14" fmla="*/ 658556 h 1571156"/>
                    <a:gd name="connsiteX15" fmla="*/ 391475 w 554669"/>
                    <a:gd name="connsiteY15" fmla="*/ 497040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91475 w 554669"/>
                    <a:gd name="connsiteY14" fmla="*/ 497040 h 1571156"/>
                    <a:gd name="connsiteX15" fmla="*/ 392972 w 554669"/>
                    <a:gd name="connsiteY15" fmla="*/ 424990 h 1571156"/>
                    <a:gd name="connsiteX16" fmla="*/ 416717 w 554669"/>
                    <a:gd name="connsiteY16" fmla="*/ 340218 h 1571156"/>
                    <a:gd name="connsiteX17" fmla="*/ 544147 w 554669"/>
                    <a:gd name="connsiteY17" fmla="*/ 110665 h 1571156"/>
                    <a:gd name="connsiteX18" fmla="*/ 514756 w 554669"/>
                    <a:gd name="connsiteY18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91475 w 554669"/>
                    <a:gd name="connsiteY13" fmla="*/ 497040 h 1571156"/>
                    <a:gd name="connsiteX14" fmla="*/ 392972 w 554669"/>
                    <a:gd name="connsiteY14" fmla="*/ 424990 h 1571156"/>
                    <a:gd name="connsiteX15" fmla="*/ 416717 w 554669"/>
                    <a:gd name="connsiteY15" fmla="*/ 340218 h 1571156"/>
                    <a:gd name="connsiteX16" fmla="*/ 544147 w 554669"/>
                    <a:gd name="connsiteY16" fmla="*/ 110665 h 1571156"/>
                    <a:gd name="connsiteX17" fmla="*/ 514756 w 554669"/>
                    <a:gd name="connsiteY17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391475 w 554669"/>
                    <a:gd name="connsiteY12" fmla="*/ 497040 h 1571156"/>
                    <a:gd name="connsiteX13" fmla="*/ 392972 w 554669"/>
                    <a:gd name="connsiteY13" fmla="*/ 424990 h 1571156"/>
                    <a:gd name="connsiteX14" fmla="*/ 416717 w 554669"/>
                    <a:gd name="connsiteY14" fmla="*/ 340218 h 1571156"/>
                    <a:gd name="connsiteX15" fmla="*/ 544147 w 554669"/>
                    <a:gd name="connsiteY15" fmla="*/ 110665 h 1571156"/>
                    <a:gd name="connsiteX16" fmla="*/ 514756 w 554669"/>
                    <a:gd name="connsiteY16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5151 w 554669"/>
                    <a:gd name="connsiteY11" fmla="*/ 714891 h 1571156"/>
                    <a:gd name="connsiteX12" fmla="*/ 391475 w 554669"/>
                    <a:gd name="connsiteY12" fmla="*/ 497040 h 1571156"/>
                    <a:gd name="connsiteX13" fmla="*/ 392972 w 554669"/>
                    <a:gd name="connsiteY13" fmla="*/ 424990 h 1571156"/>
                    <a:gd name="connsiteX14" fmla="*/ 416717 w 554669"/>
                    <a:gd name="connsiteY14" fmla="*/ 340218 h 1571156"/>
                    <a:gd name="connsiteX15" fmla="*/ 544147 w 554669"/>
                    <a:gd name="connsiteY15" fmla="*/ 110665 h 1571156"/>
                    <a:gd name="connsiteX16" fmla="*/ 514756 w 554669"/>
                    <a:gd name="connsiteY16" fmla="*/ 1196 h 1571156"/>
                    <a:gd name="connsiteX0" fmla="*/ 653856 w 693769"/>
                    <a:gd name="connsiteY0" fmla="*/ 1196 h 1571156"/>
                    <a:gd name="connsiteX1" fmla="*/ 395864 w 693769"/>
                    <a:gd name="connsiteY1" fmla="*/ 175166 h 1571156"/>
                    <a:gd name="connsiteX2" fmla="*/ 176790 w 693769"/>
                    <a:gd name="connsiteY2" fmla="*/ 367433 h 1571156"/>
                    <a:gd name="connsiteX3" fmla="*/ 182369 w 693769"/>
                    <a:gd name="connsiteY3" fmla="*/ 678492 h 1571156"/>
                    <a:gd name="connsiteX4" fmla="*/ 176041 w 693769"/>
                    <a:gd name="connsiteY4" fmla="*/ 1043503 h 1571156"/>
                    <a:gd name="connsiteX5" fmla="*/ 167332 w 693769"/>
                    <a:gd name="connsiteY5" fmla="*/ 1206040 h 1571156"/>
                    <a:gd name="connsiteX6" fmla="*/ 3095 w 693769"/>
                    <a:gd name="connsiteY6" fmla="*/ 1535129 h 1571156"/>
                    <a:gd name="connsiteX7" fmla="*/ 331775 w 693769"/>
                    <a:gd name="connsiteY7" fmla="*/ 1565813 h 1571156"/>
                    <a:gd name="connsiteX8" fmla="*/ 482133 w 693769"/>
                    <a:gd name="connsiteY8" fmla="*/ 1564249 h 1571156"/>
                    <a:gd name="connsiteX9" fmla="*/ 482747 w 693769"/>
                    <a:gd name="connsiteY9" fmla="*/ 1267408 h 1571156"/>
                    <a:gd name="connsiteX10" fmla="*/ 566906 w 693769"/>
                    <a:gd name="connsiteY10" fmla="*/ 1078133 h 1571156"/>
                    <a:gd name="connsiteX11" fmla="*/ 554251 w 693769"/>
                    <a:gd name="connsiteY11" fmla="*/ 714891 h 1571156"/>
                    <a:gd name="connsiteX12" fmla="*/ 530575 w 693769"/>
                    <a:gd name="connsiteY12" fmla="*/ 497040 h 1571156"/>
                    <a:gd name="connsiteX13" fmla="*/ 532072 w 693769"/>
                    <a:gd name="connsiteY13" fmla="*/ 424990 h 1571156"/>
                    <a:gd name="connsiteX14" fmla="*/ 555817 w 693769"/>
                    <a:gd name="connsiteY14" fmla="*/ 340218 h 1571156"/>
                    <a:gd name="connsiteX15" fmla="*/ 683247 w 693769"/>
                    <a:gd name="connsiteY15" fmla="*/ 110665 h 1571156"/>
                    <a:gd name="connsiteX16" fmla="*/ 653856 w 693769"/>
                    <a:gd name="connsiteY16" fmla="*/ 1196 h 1571156"/>
                    <a:gd name="connsiteX0" fmla="*/ 655560 w 695473"/>
                    <a:gd name="connsiteY0" fmla="*/ 1196 h 1571003"/>
                    <a:gd name="connsiteX1" fmla="*/ 397568 w 695473"/>
                    <a:gd name="connsiteY1" fmla="*/ 175166 h 1571003"/>
                    <a:gd name="connsiteX2" fmla="*/ 178494 w 695473"/>
                    <a:gd name="connsiteY2" fmla="*/ 367433 h 1571003"/>
                    <a:gd name="connsiteX3" fmla="*/ 184073 w 695473"/>
                    <a:gd name="connsiteY3" fmla="*/ 678492 h 1571003"/>
                    <a:gd name="connsiteX4" fmla="*/ 177745 w 695473"/>
                    <a:gd name="connsiteY4" fmla="*/ 1043503 h 1571003"/>
                    <a:gd name="connsiteX5" fmla="*/ 140461 w 695473"/>
                    <a:gd name="connsiteY5" fmla="*/ 1208421 h 1571003"/>
                    <a:gd name="connsiteX6" fmla="*/ 4799 w 695473"/>
                    <a:gd name="connsiteY6" fmla="*/ 1535129 h 1571003"/>
                    <a:gd name="connsiteX7" fmla="*/ 333479 w 695473"/>
                    <a:gd name="connsiteY7" fmla="*/ 1565813 h 1571003"/>
                    <a:gd name="connsiteX8" fmla="*/ 483837 w 695473"/>
                    <a:gd name="connsiteY8" fmla="*/ 1564249 h 1571003"/>
                    <a:gd name="connsiteX9" fmla="*/ 484451 w 695473"/>
                    <a:gd name="connsiteY9" fmla="*/ 1267408 h 1571003"/>
                    <a:gd name="connsiteX10" fmla="*/ 568610 w 695473"/>
                    <a:gd name="connsiteY10" fmla="*/ 1078133 h 1571003"/>
                    <a:gd name="connsiteX11" fmla="*/ 555955 w 695473"/>
                    <a:gd name="connsiteY11" fmla="*/ 714891 h 1571003"/>
                    <a:gd name="connsiteX12" fmla="*/ 532279 w 695473"/>
                    <a:gd name="connsiteY12" fmla="*/ 497040 h 1571003"/>
                    <a:gd name="connsiteX13" fmla="*/ 533776 w 695473"/>
                    <a:gd name="connsiteY13" fmla="*/ 424990 h 1571003"/>
                    <a:gd name="connsiteX14" fmla="*/ 557521 w 695473"/>
                    <a:gd name="connsiteY14" fmla="*/ 340218 h 1571003"/>
                    <a:gd name="connsiteX15" fmla="*/ 684951 w 695473"/>
                    <a:gd name="connsiteY15" fmla="*/ 110665 h 1571003"/>
                    <a:gd name="connsiteX16" fmla="*/ 655560 w 695473"/>
                    <a:gd name="connsiteY16" fmla="*/ 1196 h 1571003"/>
                    <a:gd name="connsiteX0" fmla="*/ 650782 w 690695"/>
                    <a:gd name="connsiteY0" fmla="*/ 1196 h 1618499"/>
                    <a:gd name="connsiteX1" fmla="*/ 392790 w 690695"/>
                    <a:gd name="connsiteY1" fmla="*/ 175166 h 1618499"/>
                    <a:gd name="connsiteX2" fmla="*/ 173716 w 690695"/>
                    <a:gd name="connsiteY2" fmla="*/ 367433 h 1618499"/>
                    <a:gd name="connsiteX3" fmla="*/ 179295 w 690695"/>
                    <a:gd name="connsiteY3" fmla="*/ 678492 h 1618499"/>
                    <a:gd name="connsiteX4" fmla="*/ 172967 w 690695"/>
                    <a:gd name="connsiteY4" fmla="*/ 1043503 h 1618499"/>
                    <a:gd name="connsiteX5" fmla="*/ 135683 w 690695"/>
                    <a:gd name="connsiteY5" fmla="*/ 1208421 h 1618499"/>
                    <a:gd name="connsiteX6" fmla="*/ 21 w 690695"/>
                    <a:gd name="connsiteY6" fmla="*/ 1535129 h 1618499"/>
                    <a:gd name="connsiteX7" fmla="*/ 128676 w 690695"/>
                    <a:gd name="connsiteY7" fmla="*/ 1618201 h 1618499"/>
                    <a:gd name="connsiteX8" fmla="*/ 479059 w 690695"/>
                    <a:gd name="connsiteY8" fmla="*/ 1564249 h 1618499"/>
                    <a:gd name="connsiteX9" fmla="*/ 479673 w 690695"/>
                    <a:gd name="connsiteY9" fmla="*/ 1267408 h 1618499"/>
                    <a:gd name="connsiteX10" fmla="*/ 563832 w 690695"/>
                    <a:gd name="connsiteY10" fmla="*/ 1078133 h 1618499"/>
                    <a:gd name="connsiteX11" fmla="*/ 551177 w 690695"/>
                    <a:gd name="connsiteY11" fmla="*/ 714891 h 1618499"/>
                    <a:gd name="connsiteX12" fmla="*/ 527501 w 690695"/>
                    <a:gd name="connsiteY12" fmla="*/ 497040 h 1618499"/>
                    <a:gd name="connsiteX13" fmla="*/ 528998 w 690695"/>
                    <a:gd name="connsiteY13" fmla="*/ 424990 h 1618499"/>
                    <a:gd name="connsiteX14" fmla="*/ 552743 w 690695"/>
                    <a:gd name="connsiteY14" fmla="*/ 340218 h 1618499"/>
                    <a:gd name="connsiteX15" fmla="*/ 680173 w 690695"/>
                    <a:gd name="connsiteY15" fmla="*/ 110665 h 1618499"/>
                    <a:gd name="connsiteX16" fmla="*/ 650782 w 690695"/>
                    <a:gd name="connsiteY16" fmla="*/ 1196 h 1618499"/>
                    <a:gd name="connsiteX0" fmla="*/ 662785 w 702698"/>
                    <a:gd name="connsiteY0" fmla="*/ 1196 h 1590356"/>
                    <a:gd name="connsiteX1" fmla="*/ 404793 w 702698"/>
                    <a:gd name="connsiteY1" fmla="*/ 175166 h 1590356"/>
                    <a:gd name="connsiteX2" fmla="*/ 185719 w 702698"/>
                    <a:gd name="connsiteY2" fmla="*/ 367433 h 1590356"/>
                    <a:gd name="connsiteX3" fmla="*/ 191298 w 702698"/>
                    <a:gd name="connsiteY3" fmla="*/ 678492 h 1590356"/>
                    <a:gd name="connsiteX4" fmla="*/ 184970 w 702698"/>
                    <a:gd name="connsiteY4" fmla="*/ 1043503 h 1590356"/>
                    <a:gd name="connsiteX5" fmla="*/ 147686 w 702698"/>
                    <a:gd name="connsiteY5" fmla="*/ 1208421 h 1590356"/>
                    <a:gd name="connsiteX6" fmla="*/ 12024 w 702698"/>
                    <a:gd name="connsiteY6" fmla="*/ 1535129 h 1590356"/>
                    <a:gd name="connsiteX7" fmla="*/ 491062 w 702698"/>
                    <a:gd name="connsiteY7" fmla="*/ 1564249 h 1590356"/>
                    <a:gd name="connsiteX8" fmla="*/ 491676 w 702698"/>
                    <a:gd name="connsiteY8" fmla="*/ 1267408 h 1590356"/>
                    <a:gd name="connsiteX9" fmla="*/ 575835 w 702698"/>
                    <a:gd name="connsiteY9" fmla="*/ 1078133 h 1590356"/>
                    <a:gd name="connsiteX10" fmla="*/ 563180 w 702698"/>
                    <a:gd name="connsiteY10" fmla="*/ 714891 h 1590356"/>
                    <a:gd name="connsiteX11" fmla="*/ 539504 w 702698"/>
                    <a:gd name="connsiteY11" fmla="*/ 497040 h 1590356"/>
                    <a:gd name="connsiteX12" fmla="*/ 541001 w 702698"/>
                    <a:gd name="connsiteY12" fmla="*/ 424990 h 1590356"/>
                    <a:gd name="connsiteX13" fmla="*/ 564746 w 702698"/>
                    <a:gd name="connsiteY13" fmla="*/ 340218 h 1590356"/>
                    <a:gd name="connsiteX14" fmla="*/ 692176 w 702698"/>
                    <a:gd name="connsiteY14" fmla="*/ 110665 h 1590356"/>
                    <a:gd name="connsiteX15" fmla="*/ 662785 w 702698"/>
                    <a:gd name="connsiteY15" fmla="*/ 1196 h 1590356"/>
                    <a:gd name="connsiteX0" fmla="*/ 659016 w 698929"/>
                    <a:gd name="connsiteY0" fmla="*/ 1196 h 1630227"/>
                    <a:gd name="connsiteX1" fmla="*/ 401024 w 698929"/>
                    <a:gd name="connsiteY1" fmla="*/ 175166 h 1630227"/>
                    <a:gd name="connsiteX2" fmla="*/ 181950 w 698929"/>
                    <a:gd name="connsiteY2" fmla="*/ 367433 h 1630227"/>
                    <a:gd name="connsiteX3" fmla="*/ 187529 w 698929"/>
                    <a:gd name="connsiteY3" fmla="*/ 678492 h 1630227"/>
                    <a:gd name="connsiteX4" fmla="*/ 181201 w 698929"/>
                    <a:gd name="connsiteY4" fmla="*/ 1043503 h 1630227"/>
                    <a:gd name="connsiteX5" fmla="*/ 143917 w 698929"/>
                    <a:gd name="connsiteY5" fmla="*/ 1208421 h 1630227"/>
                    <a:gd name="connsiteX6" fmla="*/ 8255 w 698929"/>
                    <a:gd name="connsiteY6" fmla="*/ 1535129 h 1630227"/>
                    <a:gd name="connsiteX7" fmla="*/ 413474 w 698929"/>
                    <a:gd name="connsiteY7" fmla="*/ 1614255 h 1630227"/>
                    <a:gd name="connsiteX8" fmla="*/ 487907 w 698929"/>
                    <a:gd name="connsiteY8" fmla="*/ 1267408 h 1630227"/>
                    <a:gd name="connsiteX9" fmla="*/ 572066 w 698929"/>
                    <a:gd name="connsiteY9" fmla="*/ 1078133 h 1630227"/>
                    <a:gd name="connsiteX10" fmla="*/ 559411 w 698929"/>
                    <a:gd name="connsiteY10" fmla="*/ 714891 h 1630227"/>
                    <a:gd name="connsiteX11" fmla="*/ 535735 w 698929"/>
                    <a:gd name="connsiteY11" fmla="*/ 497040 h 1630227"/>
                    <a:gd name="connsiteX12" fmla="*/ 537232 w 698929"/>
                    <a:gd name="connsiteY12" fmla="*/ 424990 h 1630227"/>
                    <a:gd name="connsiteX13" fmla="*/ 560977 w 698929"/>
                    <a:gd name="connsiteY13" fmla="*/ 340218 h 1630227"/>
                    <a:gd name="connsiteX14" fmla="*/ 688407 w 698929"/>
                    <a:gd name="connsiteY14" fmla="*/ 110665 h 1630227"/>
                    <a:gd name="connsiteX15" fmla="*/ 659016 w 698929"/>
                    <a:gd name="connsiteY15" fmla="*/ 1196 h 1630227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25184 w 836206"/>
                    <a:gd name="connsiteY8" fmla="*/ 1267408 h 1641084"/>
                    <a:gd name="connsiteX9" fmla="*/ 709343 w 836206"/>
                    <a:gd name="connsiteY9" fmla="*/ 1078133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09343 w 836206"/>
                    <a:gd name="connsiteY9" fmla="*/ 1078133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35536 w 836206"/>
                    <a:gd name="connsiteY9" fmla="*/ 992408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35536 w 836206"/>
                    <a:gd name="connsiteY9" fmla="*/ 992408 h 1641084"/>
                    <a:gd name="connsiteX10" fmla="*/ 689544 w 836206"/>
                    <a:gd name="connsiteY10" fmla="*/ 669647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7579 w 837492"/>
                    <a:gd name="connsiteY0" fmla="*/ 1196 h 1641314"/>
                    <a:gd name="connsiteX1" fmla="*/ 539587 w 837492"/>
                    <a:gd name="connsiteY1" fmla="*/ 175166 h 1641314"/>
                    <a:gd name="connsiteX2" fmla="*/ 320513 w 837492"/>
                    <a:gd name="connsiteY2" fmla="*/ 367433 h 1641314"/>
                    <a:gd name="connsiteX3" fmla="*/ 326092 w 837492"/>
                    <a:gd name="connsiteY3" fmla="*/ 678492 h 1641314"/>
                    <a:gd name="connsiteX4" fmla="*/ 319764 w 837492"/>
                    <a:gd name="connsiteY4" fmla="*/ 1043503 h 1641314"/>
                    <a:gd name="connsiteX5" fmla="*/ 258667 w 837492"/>
                    <a:gd name="connsiteY5" fmla="*/ 1203658 h 1641314"/>
                    <a:gd name="connsiteX6" fmla="*/ 6325 w 837492"/>
                    <a:gd name="connsiteY6" fmla="*/ 1580373 h 1641314"/>
                    <a:gd name="connsiteX7" fmla="*/ 552037 w 837492"/>
                    <a:gd name="connsiteY7" fmla="*/ 1614255 h 1641314"/>
                    <a:gd name="connsiteX8" fmla="*/ 669332 w 837492"/>
                    <a:gd name="connsiteY8" fmla="*/ 1276933 h 1641314"/>
                    <a:gd name="connsiteX9" fmla="*/ 736822 w 837492"/>
                    <a:gd name="connsiteY9" fmla="*/ 992408 h 1641314"/>
                    <a:gd name="connsiteX10" fmla="*/ 690830 w 837492"/>
                    <a:gd name="connsiteY10" fmla="*/ 669647 h 1641314"/>
                    <a:gd name="connsiteX11" fmla="*/ 674298 w 837492"/>
                    <a:gd name="connsiteY11" fmla="*/ 497040 h 1641314"/>
                    <a:gd name="connsiteX12" fmla="*/ 675795 w 837492"/>
                    <a:gd name="connsiteY12" fmla="*/ 424990 h 1641314"/>
                    <a:gd name="connsiteX13" fmla="*/ 699540 w 837492"/>
                    <a:gd name="connsiteY13" fmla="*/ 340218 h 1641314"/>
                    <a:gd name="connsiteX14" fmla="*/ 826970 w 837492"/>
                    <a:gd name="connsiteY14" fmla="*/ 110665 h 1641314"/>
                    <a:gd name="connsiteX15" fmla="*/ 797579 w 837492"/>
                    <a:gd name="connsiteY15" fmla="*/ 1196 h 1641314"/>
                    <a:gd name="connsiteX0" fmla="*/ 713982 w 753895"/>
                    <a:gd name="connsiteY0" fmla="*/ 1196 h 1650425"/>
                    <a:gd name="connsiteX1" fmla="*/ 455990 w 753895"/>
                    <a:gd name="connsiteY1" fmla="*/ 175166 h 1650425"/>
                    <a:gd name="connsiteX2" fmla="*/ 236916 w 753895"/>
                    <a:gd name="connsiteY2" fmla="*/ 367433 h 1650425"/>
                    <a:gd name="connsiteX3" fmla="*/ 242495 w 753895"/>
                    <a:gd name="connsiteY3" fmla="*/ 678492 h 1650425"/>
                    <a:gd name="connsiteX4" fmla="*/ 236167 w 753895"/>
                    <a:gd name="connsiteY4" fmla="*/ 1043503 h 1650425"/>
                    <a:gd name="connsiteX5" fmla="*/ 175070 w 753895"/>
                    <a:gd name="connsiteY5" fmla="*/ 1203658 h 1650425"/>
                    <a:gd name="connsiteX6" fmla="*/ 8453 w 753895"/>
                    <a:gd name="connsiteY6" fmla="*/ 1601804 h 1650425"/>
                    <a:gd name="connsiteX7" fmla="*/ 468440 w 753895"/>
                    <a:gd name="connsiteY7" fmla="*/ 1614255 h 1650425"/>
                    <a:gd name="connsiteX8" fmla="*/ 585735 w 753895"/>
                    <a:gd name="connsiteY8" fmla="*/ 1276933 h 1650425"/>
                    <a:gd name="connsiteX9" fmla="*/ 653225 w 753895"/>
                    <a:gd name="connsiteY9" fmla="*/ 992408 h 1650425"/>
                    <a:gd name="connsiteX10" fmla="*/ 607233 w 753895"/>
                    <a:gd name="connsiteY10" fmla="*/ 669647 h 1650425"/>
                    <a:gd name="connsiteX11" fmla="*/ 590701 w 753895"/>
                    <a:gd name="connsiteY11" fmla="*/ 497040 h 1650425"/>
                    <a:gd name="connsiteX12" fmla="*/ 592198 w 753895"/>
                    <a:gd name="connsiteY12" fmla="*/ 424990 h 1650425"/>
                    <a:gd name="connsiteX13" fmla="*/ 615943 w 753895"/>
                    <a:gd name="connsiteY13" fmla="*/ 340218 h 1650425"/>
                    <a:gd name="connsiteX14" fmla="*/ 743373 w 753895"/>
                    <a:gd name="connsiteY14" fmla="*/ 110665 h 1650425"/>
                    <a:gd name="connsiteX15" fmla="*/ 713982 w 753895"/>
                    <a:gd name="connsiteY15" fmla="*/ 1196 h 1650425"/>
                    <a:gd name="connsiteX0" fmla="*/ 717338 w 757251"/>
                    <a:gd name="connsiteY0" fmla="*/ 1196 h 1651788"/>
                    <a:gd name="connsiteX1" fmla="*/ 459346 w 757251"/>
                    <a:gd name="connsiteY1" fmla="*/ 175166 h 1651788"/>
                    <a:gd name="connsiteX2" fmla="*/ 240272 w 757251"/>
                    <a:gd name="connsiteY2" fmla="*/ 367433 h 1651788"/>
                    <a:gd name="connsiteX3" fmla="*/ 245851 w 757251"/>
                    <a:gd name="connsiteY3" fmla="*/ 678492 h 1651788"/>
                    <a:gd name="connsiteX4" fmla="*/ 239523 w 757251"/>
                    <a:gd name="connsiteY4" fmla="*/ 1043503 h 1651788"/>
                    <a:gd name="connsiteX5" fmla="*/ 178426 w 757251"/>
                    <a:gd name="connsiteY5" fmla="*/ 1203658 h 1651788"/>
                    <a:gd name="connsiteX6" fmla="*/ 11809 w 757251"/>
                    <a:gd name="connsiteY6" fmla="*/ 1601804 h 1651788"/>
                    <a:gd name="connsiteX7" fmla="*/ 540852 w 757251"/>
                    <a:gd name="connsiteY7" fmla="*/ 1616637 h 1651788"/>
                    <a:gd name="connsiteX8" fmla="*/ 589091 w 757251"/>
                    <a:gd name="connsiteY8" fmla="*/ 1276933 h 1651788"/>
                    <a:gd name="connsiteX9" fmla="*/ 656581 w 757251"/>
                    <a:gd name="connsiteY9" fmla="*/ 992408 h 1651788"/>
                    <a:gd name="connsiteX10" fmla="*/ 610589 w 757251"/>
                    <a:gd name="connsiteY10" fmla="*/ 669647 h 1651788"/>
                    <a:gd name="connsiteX11" fmla="*/ 594057 w 757251"/>
                    <a:gd name="connsiteY11" fmla="*/ 497040 h 1651788"/>
                    <a:gd name="connsiteX12" fmla="*/ 595554 w 757251"/>
                    <a:gd name="connsiteY12" fmla="*/ 424990 h 1651788"/>
                    <a:gd name="connsiteX13" fmla="*/ 619299 w 757251"/>
                    <a:gd name="connsiteY13" fmla="*/ 340218 h 1651788"/>
                    <a:gd name="connsiteX14" fmla="*/ 746729 w 757251"/>
                    <a:gd name="connsiteY14" fmla="*/ 110665 h 1651788"/>
                    <a:gd name="connsiteX15" fmla="*/ 717338 w 757251"/>
                    <a:gd name="connsiteY15" fmla="*/ 1196 h 1651788"/>
                    <a:gd name="connsiteX0" fmla="*/ 715105 w 755018"/>
                    <a:gd name="connsiteY0" fmla="*/ 1196 h 1651788"/>
                    <a:gd name="connsiteX1" fmla="*/ 457113 w 755018"/>
                    <a:gd name="connsiteY1" fmla="*/ 175166 h 1651788"/>
                    <a:gd name="connsiteX2" fmla="*/ 238039 w 755018"/>
                    <a:gd name="connsiteY2" fmla="*/ 367433 h 1651788"/>
                    <a:gd name="connsiteX3" fmla="*/ 243618 w 755018"/>
                    <a:gd name="connsiteY3" fmla="*/ 678492 h 1651788"/>
                    <a:gd name="connsiteX4" fmla="*/ 237290 w 755018"/>
                    <a:gd name="connsiteY4" fmla="*/ 1043503 h 1651788"/>
                    <a:gd name="connsiteX5" fmla="*/ 176193 w 755018"/>
                    <a:gd name="connsiteY5" fmla="*/ 1203658 h 1651788"/>
                    <a:gd name="connsiteX6" fmla="*/ 9576 w 755018"/>
                    <a:gd name="connsiteY6" fmla="*/ 1601804 h 1651788"/>
                    <a:gd name="connsiteX7" fmla="*/ 493375 w 755018"/>
                    <a:gd name="connsiteY7" fmla="*/ 1616637 h 1651788"/>
                    <a:gd name="connsiteX8" fmla="*/ 586858 w 755018"/>
                    <a:gd name="connsiteY8" fmla="*/ 1276933 h 1651788"/>
                    <a:gd name="connsiteX9" fmla="*/ 654348 w 755018"/>
                    <a:gd name="connsiteY9" fmla="*/ 992408 h 1651788"/>
                    <a:gd name="connsiteX10" fmla="*/ 608356 w 755018"/>
                    <a:gd name="connsiteY10" fmla="*/ 669647 h 1651788"/>
                    <a:gd name="connsiteX11" fmla="*/ 591824 w 755018"/>
                    <a:gd name="connsiteY11" fmla="*/ 497040 h 1651788"/>
                    <a:gd name="connsiteX12" fmla="*/ 593321 w 755018"/>
                    <a:gd name="connsiteY12" fmla="*/ 424990 h 1651788"/>
                    <a:gd name="connsiteX13" fmla="*/ 617066 w 755018"/>
                    <a:gd name="connsiteY13" fmla="*/ 340218 h 1651788"/>
                    <a:gd name="connsiteX14" fmla="*/ 744496 w 755018"/>
                    <a:gd name="connsiteY14" fmla="*/ 110665 h 1651788"/>
                    <a:gd name="connsiteX15" fmla="*/ 715105 w 755018"/>
                    <a:gd name="connsiteY15" fmla="*/ 1196 h 1651788"/>
                    <a:gd name="connsiteX0" fmla="*/ 715105 w 755238"/>
                    <a:gd name="connsiteY0" fmla="*/ 1121 h 1651713"/>
                    <a:gd name="connsiteX1" fmla="*/ 452350 w 755238"/>
                    <a:gd name="connsiteY1" fmla="*/ 172709 h 1651713"/>
                    <a:gd name="connsiteX2" fmla="*/ 238039 w 755238"/>
                    <a:gd name="connsiteY2" fmla="*/ 367358 h 1651713"/>
                    <a:gd name="connsiteX3" fmla="*/ 243618 w 755238"/>
                    <a:gd name="connsiteY3" fmla="*/ 678417 h 1651713"/>
                    <a:gd name="connsiteX4" fmla="*/ 237290 w 755238"/>
                    <a:gd name="connsiteY4" fmla="*/ 1043428 h 1651713"/>
                    <a:gd name="connsiteX5" fmla="*/ 176193 w 755238"/>
                    <a:gd name="connsiteY5" fmla="*/ 1203583 h 1651713"/>
                    <a:gd name="connsiteX6" fmla="*/ 9576 w 755238"/>
                    <a:gd name="connsiteY6" fmla="*/ 1601729 h 1651713"/>
                    <a:gd name="connsiteX7" fmla="*/ 493375 w 755238"/>
                    <a:gd name="connsiteY7" fmla="*/ 1616562 h 1651713"/>
                    <a:gd name="connsiteX8" fmla="*/ 586858 w 755238"/>
                    <a:gd name="connsiteY8" fmla="*/ 1276858 h 1651713"/>
                    <a:gd name="connsiteX9" fmla="*/ 654348 w 755238"/>
                    <a:gd name="connsiteY9" fmla="*/ 992333 h 1651713"/>
                    <a:gd name="connsiteX10" fmla="*/ 608356 w 755238"/>
                    <a:gd name="connsiteY10" fmla="*/ 669572 h 1651713"/>
                    <a:gd name="connsiteX11" fmla="*/ 591824 w 755238"/>
                    <a:gd name="connsiteY11" fmla="*/ 496965 h 1651713"/>
                    <a:gd name="connsiteX12" fmla="*/ 593321 w 755238"/>
                    <a:gd name="connsiteY12" fmla="*/ 424915 h 1651713"/>
                    <a:gd name="connsiteX13" fmla="*/ 617066 w 755238"/>
                    <a:gd name="connsiteY13" fmla="*/ 340143 h 1651713"/>
                    <a:gd name="connsiteX14" fmla="*/ 744496 w 755238"/>
                    <a:gd name="connsiteY14" fmla="*/ 110590 h 1651713"/>
                    <a:gd name="connsiteX15" fmla="*/ 715105 w 755238"/>
                    <a:gd name="connsiteY15" fmla="*/ 1121 h 1651713"/>
                    <a:gd name="connsiteX0" fmla="*/ 715105 w 755238"/>
                    <a:gd name="connsiteY0" fmla="*/ 1121 h 1651713"/>
                    <a:gd name="connsiteX1" fmla="*/ 452350 w 755238"/>
                    <a:gd name="connsiteY1" fmla="*/ 172709 h 1651713"/>
                    <a:gd name="connsiteX2" fmla="*/ 238039 w 755238"/>
                    <a:gd name="connsiteY2" fmla="*/ 367358 h 1651713"/>
                    <a:gd name="connsiteX3" fmla="*/ 243618 w 755238"/>
                    <a:gd name="connsiteY3" fmla="*/ 678417 h 1651713"/>
                    <a:gd name="connsiteX4" fmla="*/ 237290 w 755238"/>
                    <a:gd name="connsiteY4" fmla="*/ 1043428 h 1651713"/>
                    <a:gd name="connsiteX5" fmla="*/ 176193 w 755238"/>
                    <a:gd name="connsiteY5" fmla="*/ 1203583 h 1651713"/>
                    <a:gd name="connsiteX6" fmla="*/ 9576 w 755238"/>
                    <a:gd name="connsiteY6" fmla="*/ 1601729 h 1651713"/>
                    <a:gd name="connsiteX7" fmla="*/ 493375 w 755238"/>
                    <a:gd name="connsiteY7" fmla="*/ 1616562 h 1651713"/>
                    <a:gd name="connsiteX8" fmla="*/ 586858 w 755238"/>
                    <a:gd name="connsiteY8" fmla="*/ 1276858 h 1651713"/>
                    <a:gd name="connsiteX9" fmla="*/ 654348 w 755238"/>
                    <a:gd name="connsiteY9" fmla="*/ 992333 h 1651713"/>
                    <a:gd name="connsiteX10" fmla="*/ 608356 w 755238"/>
                    <a:gd name="connsiteY10" fmla="*/ 669572 h 1651713"/>
                    <a:gd name="connsiteX11" fmla="*/ 591824 w 755238"/>
                    <a:gd name="connsiteY11" fmla="*/ 496965 h 1651713"/>
                    <a:gd name="connsiteX12" fmla="*/ 593321 w 755238"/>
                    <a:gd name="connsiteY12" fmla="*/ 424915 h 1651713"/>
                    <a:gd name="connsiteX13" fmla="*/ 617066 w 755238"/>
                    <a:gd name="connsiteY13" fmla="*/ 340143 h 1651713"/>
                    <a:gd name="connsiteX14" fmla="*/ 744496 w 755238"/>
                    <a:gd name="connsiteY14" fmla="*/ 110590 h 1651713"/>
                    <a:gd name="connsiteX15" fmla="*/ 715105 w 755238"/>
                    <a:gd name="connsiteY15" fmla="*/ 1121 h 1651713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19868 w 757327"/>
                    <a:gd name="connsiteY0" fmla="*/ 1036 h 1658772"/>
                    <a:gd name="connsiteX1" fmla="*/ 452350 w 757327"/>
                    <a:gd name="connsiteY1" fmla="*/ 179768 h 1658772"/>
                    <a:gd name="connsiteX2" fmla="*/ 240420 w 757327"/>
                    <a:gd name="connsiteY2" fmla="*/ 357748 h 1658772"/>
                    <a:gd name="connsiteX3" fmla="*/ 243618 w 757327"/>
                    <a:gd name="connsiteY3" fmla="*/ 685476 h 1658772"/>
                    <a:gd name="connsiteX4" fmla="*/ 237290 w 757327"/>
                    <a:gd name="connsiteY4" fmla="*/ 1050487 h 1658772"/>
                    <a:gd name="connsiteX5" fmla="*/ 176193 w 757327"/>
                    <a:gd name="connsiteY5" fmla="*/ 1210642 h 1658772"/>
                    <a:gd name="connsiteX6" fmla="*/ 9576 w 757327"/>
                    <a:gd name="connsiteY6" fmla="*/ 1608788 h 1658772"/>
                    <a:gd name="connsiteX7" fmla="*/ 493375 w 757327"/>
                    <a:gd name="connsiteY7" fmla="*/ 1623621 h 1658772"/>
                    <a:gd name="connsiteX8" fmla="*/ 586858 w 757327"/>
                    <a:gd name="connsiteY8" fmla="*/ 1283917 h 1658772"/>
                    <a:gd name="connsiteX9" fmla="*/ 654348 w 757327"/>
                    <a:gd name="connsiteY9" fmla="*/ 999392 h 1658772"/>
                    <a:gd name="connsiteX10" fmla="*/ 608356 w 757327"/>
                    <a:gd name="connsiteY10" fmla="*/ 676631 h 1658772"/>
                    <a:gd name="connsiteX11" fmla="*/ 591824 w 757327"/>
                    <a:gd name="connsiteY11" fmla="*/ 504024 h 1658772"/>
                    <a:gd name="connsiteX12" fmla="*/ 593321 w 757327"/>
                    <a:gd name="connsiteY12" fmla="*/ 431974 h 1658772"/>
                    <a:gd name="connsiteX13" fmla="*/ 617066 w 757327"/>
                    <a:gd name="connsiteY13" fmla="*/ 347202 h 1658772"/>
                    <a:gd name="connsiteX14" fmla="*/ 744496 w 757327"/>
                    <a:gd name="connsiteY14" fmla="*/ 117649 h 1658772"/>
                    <a:gd name="connsiteX15" fmla="*/ 719868 w 757327"/>
                    <a:gd name="connsiteY15" fmla="*/ 1036 h 1658772"/>
                    <a:gd name="connsiteX0" fmla="*/ 719868 w 744414"/>
                    <a:gd name="connsiteY0" fmla="*/ 848 h 1658584"/>
                    <a:gd name="connsiteX1" fmla="*/ 452350 w 744414"/>
                    <a:gd name="connsiteY1" fmla="*/ 179580 h 1658584"/>
                    <a:gd name="connsiteX2" fmla="*/ 240420 w 744414"/>
                    <a:gd name="connsiteY2" fmla="*/ 357560 h 1658584"/>
                    <a:gd name="connsiteX3" fmla="*/ 243618 w 744414"/>
                    <a:gd name="connsiteY3" fmla="*/ 685288 h 1658584"/>
                    <a:gd name="connsiteX4" fmla="*/ 237290 w 744414"/>
                    <a:gd name="connsiteY4" fmla="*/ 1050299 h 1658584"/>
                    <a:gd name="connsiteX5" fmla="*/ 176193 w 744414"/>
                    <a:gd name="connsiteY5" fmla="*/ 1210454 h 1658584"/>
                    <a:gd name="connsiteX6" fmla="*/ 9576 w 744414"/>
                    <a:gd name="connsiteY6" fmla="*/ 1608600 h 1658584"/>
                    <a:gd name="connsiteX7" fmla="*/ 493375 w 744414"/>
                    <a:gd name="connsiteY7" fmla="*/ 1623433 h 1658584"/>
                    <a:gd name="connsiteX8" fmla="*/ 586858 w 744414"/>
                    <a:gd name="connsiteY8" fmla="*/ 1283729 h 1658584"/>
                    <a:gd name="connsiteX9" fmla="*/ 654348 w 744414"/>
                    <a:gd name="connsiteY9" fmla="*/ 999204 h 1658584"/>
                    <a:gd name="connsiteX10" fmla="*/ 608356 w 744414"/>
                    <a:gd name="connsiteY10" fmla="*/ 676443 h 1658584"/>
                    <a:gd name="connsiteX11" fmla="*/ 591824 w 744414"/>
                    <a:gd name="connsiteY11" fmla="*/ 503836 h 1658584"/>
                    <a:gd name="connsiteX12" fmla="*/ 593321 w 744414"/>
                    <a:gd name="connsiteY12" fmla="*/ 431786 h 1658584"/>
                    <a:gd name="connsiteX13" fmla="*/ 617066 w 744414"/>
                    <a:gd name="connsiteY13" fmla="*/ 347014 h 1658584"/>
                    <a:gd name="connsiteX14" fmla="*/ 720683 w 744414"/>
                    <a:gd name="connsiteY14" fmla="*/ 122224 h 1658584"/>
                    <a:gd name="connsiteX15" fmla="*/ 719868 w 744414"/>
                    <a:gd name="connsiteY15" fmla="*/ 848 h 1658584"/>
                    <a:gd name="connsiteX0" fmla="*/ 719868 w 737605"/>
                    <a:gd name="connsiteY0" fmla="*/ 618 h 1658354"/>
                    <a:gd name="connsiteX1" fmla="*/ 452350 w 737605"/>
                    <a:gd name="connsiteY1" fmla="*/ 179350 h 1658354"/>
                    <a:gd name="connsiteX2" fmla="*/ 240420 w 737605"/>
                    <a:gd name="connsiteY2" fmla="*/ 357330 h 1658354"/>
                    <a:gd name="connsiteX3" fmla="*/ 243618 w 737605"/>
                    <a:gd name="connsiteY3" fmla="*/ 685058 h 1658354"/>
                    <a:gd name="connsiteX4" fmla="*/ 237290 w 737605"/>
                    <a:gd name="connsiteY4" fmla="*/ 1050069 h 1658354"/>
                    <a:gd name="connsiteX5" fmla="*/ 176193 w 737605"/>
                    <a:gd name="connsiteY5" fmla="*/ 1210224 h 1658354"/>
                    <a:gd name="connsiteX6" fmla="*/ 9576 w 737605"/>
                    <a:gd name="connsiteY6" fmla="*/ 1608370 h 1658354"/>
                    <a:gd name="connsiteX7" fmla="*/ 493375 w 737605"/>
                    <a:gd name="connsiteY7" fmla="*/ 1623203 h 1658354"/>
                    <a:gd name="connsiteX8" fmla="*/ 586858 w 737605"/>
                    <a:gd name="connsiteY8" fmla="*/ 1283499 h 1658354"/>
                    <a:gd name="connsiteX9" fmla="*/ 654348 w 737605"/>
                    <a:gd name="connsiteY9" fmla="*/ 998974 h 1658354"/>
                    <a:gd name="connsiteX10" fmla="*/ 608356 w 737605"/>
                    <a:gd name="connsiteY10" fmla="*/ 676213 h 1658354"/>
                    <a:gd name="connsiteX11" fmla="*/ 591824 w 737605"/>
                    <a:gd name="connsiteY11" fmla="*/ 503606 h 1658354"/>
                    <a:gd name="connsiteX12" fmla="*/ 593321 w 737605"/>
                    <a:gd name="connsiteY12" fmla="*/ 431556 h 1658354"/>
                    <a:gd name="connsiteX13" fmla="*/ 617066 w 737605"/>
                    <a:gd name="connsiteY13" fmla="*/ 346784 h 1658354"/>
                    <a:gd name="connsiteX14" fmla="*/ 720683 w 737605"/>
                    <a:gd name="connsiteY14" fmla="*/ 121994 h 1658354"/>
                    <a:gd name="connsiteX15" fmla="*/ 719868 w 737605"/>
                    <a:gd name="connsiteY15" fmla="*/ 618 h 1658354"/>
                    <a:gd name="connsiteX0" fmla="*/ 719868 w 724108"/>
                    <a:gd name="connsiteY0" fmla="*/ 7357 h 1665093"/>
                    <a:gd name="connsiteX1" fmla="*/ 452350 w 724108"/>
                    <a:gd name="connsiteY1" fmla="*/ 186089 h 1665093"/>
                    <a:gd name="connsiteX2" fmla="*/ 240420 w 724108"/>
                    <a:gd name="connsiteY2" fmla="*/ 364069 h 1665093"/>
                    <a:gd name="connsiteX3" fmla="*/ 243618 w 724108"/>
                    <a:gd name="connsiteY3" fmla="*/ 691797 h 1665093"/>
                    <a:gd name="connsiteX4" fmla="*/ 237290 w 724108"/>
                    <a:gd name="connsiteY4" fmla="*/ 1056808 h 1665093"/>
                    <a:gd name="connsiteX5" fmla="*/ 176193 w 724108"/>
                    <a:gd name="connsiteY5" fmla="*/ 1216963 h 1665093"/>
                    <a:gd name="connsiteX6" fmla="*/ 9576 w 724108"/>
                    <a:gd name="connsiteY6" fmla="*/ 1615109 h 1665093"/>
                    <a:gd name="connsiteX7" fmla="*/ 493375 w 724108"/>
                    <a:gd name="connsiteY7" fmla="*/ 1629942 h 1665093"/>
                    <a:gd name="connsiteX8" fmla="*/ 586858 w 724108"/>
                    <a:gd name="connsiteY8" fmla="*/ 1290238 h 1665093"/>
                    <a:gd name="connsiteX9" fmla="*/ 654348 w 724108"/>
                    <a:gd name="connsiteY9" fmla="*/ 1005713 h 1665093"/>
                    <a:gd name="connsiteX10" fmla="*/ 608356 w 724108"/>
                    <a:gd name="connsiteY10" fmla="*/ 682952 h 1665093"/>
                    <a:gd name="connsiteX11" fmla="*/ 591824 w 724108"/>
                    <a:gd name="connsiteY11" fmla="*/ 510345 h 1665093"/>
                    <a:gd name="connsiteX12" fmla="*/ 593321 w 724108"/>
                    <a:gd name="connsiteY12" fmla="*/ 438295 h 1665093"/>
                    <a:gd name="connsiteX13" fmla="*/ 617066 w 724108"/>
                    <a:gd name="connsiteY13" fmla="*/ 353523 h 1665093"/>
                    <a:gd name="connsiteX14" fmla="*/ 720683 w 724108"/>
                    <a:gd name="connsiteY14" fmla="*/ 128733 h 1665093"/>
                    <a:gd name="connsiteX15" fmla="*/ 719868 w 724108"/>
                    <a:gd name="connsiteY15" fmla="*/ 7357 h 1665093"/>
                    <a:gd name="connsiteX0" fmla="*/ 719868 w 815338"/>
                    <a:gd name="connsiteY0" fmla="*/ 7357 h 1665093"/>
                    <a:gd name="connsiteX1" fmla="*/ 452350 w 815338"/>
                    <a:gd name="connsiteY1" fmla="*/ 186089 h 1665093"/>
                    <a:gd name="connsiteX2" fmla="*/ 240420 w 815338"/>
                    <a:gd name="connsiteY2" fmla="*/ 364069 h 1665093"/>
                    <a:gd name="connsiteX3" fmla="*/ 243618 w 815338"/>
                    <a:gd name="connsiteY3" fmla="*/ 691797 h 1665093"/>
                    <a:gd name="connsiteX4" fmla="*/ 237290 w 815338"/>
                    <a:gd name="connsiteY4" fmla="*/ 1056808 h 1665093"/>
                    <a:gd name="connsiteX5" fmla="*/ 176193 w 815338"/>
                    <a:gd name="connsiteY5" fmla="*/ 1216963 h 1665093"/>
                    <a:gd name="connsiteX6" fmla="*/ 9576 w 815338"/>
                    <a:gd name="connsiteY6" fmla="*/ 1615109 h 1665093"/>
                    <a:gd name="connsiteX7" fmla="*/ 493375 w 815338"/>
                    <a:gd name="connsiteY7" fmla="*/ 1629942 h 1665093"/>
                    <a:gd name="connsiteX8" fmla="*/ 586858 w 815338"/>
                    <a:gd name="connsiteY8" fmla="*/ 1290238 h 1665093"/>
                    <a:gd name="connsiteX9" fmla="*/ 654348 w 815338"/>
                    <a:gd name="connsiteY9" fmla="*/ 1005713 h 1665093"/>
                    <a:gd name="connsiteX10" fmla="*/ 608356 w 815338"/>
                    <a:gd name="connsiteY10" fmla="*/ 682952 h 1665093"/>
                    <a:gd name="connsiteX11" fmla="*/ 591824 w 815338"/>
                    <a:gd name="connsiteY11" fmla="*/ 510345 h 1665093"/>
                    <a:gd name="connsiteX12" fmla="*/ 593321 w 815338"/>
                    <a:gd name="connsiteY12" fmla="*/ 438295 h 1665093"/>
                    <a:gd name="connsiteX13" fmla="*/ 812328 w 815338"/>
                    <a:gd name="connsiteY13" fmla="*/ 132067 h 1665093"/>
                    <a:gd name="connsiteX14" fmla="*/ 720683 w 815338"/>
                    <a:gd name="connsiteY14" fmla="*/ 128733 h 1665093"/>
                    <a:gd name="connsiteX15" fmla="*/ 719868 w 815338"/>
                    <a:gd name="connsiteY15" fmla="*/ 7357 h 1665093"/>
                    <a:gd name="connsiteX0" fmla="*/ 719868 w 871499"/>
                    <a:gd name="connsiteY0" fmla="*/ 7357 h 1665093"/>
                    <a:gd name="connsiteX1" fmla="*/ 452350 w 871499"/>
                    <a:gd name="connsiteY1" fmla="*/ 186089 h 1665093"/>
                    <a:gd name="connsiteX2" fmla="*/ 240420 w 871499"/>
                    <a:gd name="connsiteY2" fmla="*/ 364069 h 1665093"/>
                    <a:gd name="connsiteX3" fmla="*/ 243618 w 871499"/>
                    <a:gd name="connsiteY3" fmla="*/ 691797 h 1665093"/>
                    <a:gd name="connsiteX4" fmla="*/ 237290 w 871499"/>
                    <a:gd name="connsiteY4" fmla="*/ 1056808 h 1665093"/>
                    <a:gd name="connsiteX5" fmla="*/ 176193 w 871499"/>
                    <a:gd name="connsiteY5" fmla="*/ 1216963 h 1665093"/>
                    <a:gd name="connsiteX6" fmla="*/ 9576 w 871499"/>
                    <a:gd name="connsiteY6" fmla="*/ 1615109 h 1665093"/>
                    <a:gd name="connsiteX7" fmla="*/ 493375 w 871499"/>
                    <a:gd name="connsiteY7" fmla="*/ 1629942 h 1665093"/>
                    <a:gd name="connsiteX8" fmla="*/ 586858 w 871499"/>
                    <a:gd name="connsiteY8" fmla="*/ 1290238 h 1665093"/>
                    <a:gd name="connsiteX9" fmla="*/ 654348 w 871499"/>
                    <a:gd name="connsiteY9" fmla="*/ 1005713 h 1665093"/>
                    <a:gd name="connsiteX10" fmla="*/ 608356 w 871499"/>
                    <a:gd name="connsiteY10" fmla="*/ 682952 h 1665093"/>
                    <a:gd name="connsiteX11" fmla="*/ 591824 w 871499"/>
                    <a:gd name="connsiteY11" fmla="*/ 510345 h 1665093"/>
                    <a:gd name="connsiteX12" fmla="*/ 860021 w 871499"/>
                    <a:gd name="connsiteY12" fmla="*/ 378764 h 1665093"/>
                    <a:gd name="connsiteX13" fmla="*/ 812328 w 871499"/>
                    <a:gd name="connsiteY13" fmla="*/ 132067 h 1665093"/>
                    <a:gd name="connsiteX14" fmla="*/ 720683 w 871499"/>
                    <a:gd name="connsiteY14" fmla="*/ 128733 h 1665093"/>
                    <a:gd name="connsiteX15" fmla="*/ 719868 w 871499"/>
                    <a:gd name="connsiteY15" fmla="*/ 7357 h 1665093"/>
                    <a:gd name="connsiteX0" fmla="*/ 719868 w 881647"/>
                    <a:gd name="connsiteY0" fmla="*/ 7357 h 1665093"/>
                    <a:gd name="connsiteX1" fmla="*/ 452350 w 881647"/>
                    <a:gd name="connsiteY1" fmla="*/ 186089 h 1665093"/>
                    <a:gd name="connsiteX2" fmla="*/ 240420 w 881647"/>
                    <a:gd name="connsiteY2" fmla="*/ 364069 h 1665093"/>
                    <a:gd name="connsiteX3" fmla="*/ 243618 w 881647"/>
                    <a:gd name="connsiteY3" fmla="*/ 691797 h 1665093"/>
                    <a:gd name="connsiteX4" fmla="*/ 237290 w 881647"/>
                    <a:gd name="connsiteY4" fmla="*/ 1056808 h 1665093"/>
                    <a:gd name="connsiteX5" fmla="*/ 176193 w 881647"/>
                    <a:gd name="connsiteY5" fmla="*/ 1216963 h 1665093"/>
                    <a:gd name="connsiteX6" fmla="*/ 9576 w 881647"/>
                    <a:gd name="connsiteY6" fmla="*/ 1615109 h 1665093"/>
                    <a:gd name="connsiteX7" fmla="*/ 493375 w 881647"/>
                    <a:gd name="connsiteY7" fmla="*/ 1629942 h 1665093"/>
                    <a:gd name="connsiteX8" fmla="*/ 586858 w 881647"/>
                    <a:gd name="connsiteY8" fmla="*/ 1290238 h 1665093"/>
                    <a:gd name="connsiteX9" fmla="*/ 654348 w 881647"/>
                    <a:gd name="connsiteY9" fmla="*/ 1005713 h 1665093"/>
                    <a:gd name="connsiteX10" fmla="*/ 608356 w 881647"/>
                    <a:gd name="connsiteY10" fmla="*/ 682952 h 1665093"/>
                    <a:gd name="connsiteX11" fmla="*/ 591824 w 881647"/>
                    <a:gd name="connsiteY11" fmla="*/ 510345 h 1665093"/>
                    <a:gd name="connsiteX12" fmla="*/ 860021 w 881647"/>
                    <a:gd name="connsiteY12" fmla="*/ 378764 h 1665093"/>
                    <a:gd name="connsiteX13" fmla="*/ 812328 w 881647"/>
                    <a:gd name="connsiteY13" fmla="*/ 132067 h 1665093"/>
                    <a:gd name="connsiteX14" fmla="*/ 720683 w 881647"/>
                    <a:gd name="connsiteY14" fmla="*/ 128733 h 1665093"/>
                    <a:gd name="connsiteX15" fmla="*/ 719868 w 881647"/>
                    <a:gd name="connsiteY15" fmla="*/ 7357 h 1665093"/>
                    <a:gd name="connsiteX0" fmla="*/ 719868 w 882602"/>
                    <a:gd name="connsiteY0" fmla="*/ 7357 h 1665093"/>
                    <a:gd name="connsiteX1" fmla="*/ 452350 w 882602"/>
                    <a:gd name="connsiteY1" fmla="*/ 186089 h 1665093"/>
                    <a:gd name="connsiteX2" fmla="*/ 240420 w 882602"/>
                    <a:gd name="connsiteY2" fmla="*/ 364069 h 1665093"/>
                    <a:gd name="connsiteX3" fmla="*/ 243618 w 882602"/>
                    <a:gd name="connsiteY3" fmla="*/ 691797 h 1665093"/>
                    <a:gd name="connsiteX4" fmla="*/ 237290 w 882602"/>
                    <a:gd name="connsiteY4" fmla="*/ 1056808 h 1665093"/>
                    <a:gd name="connsiteX5" fmla="*/ 176193 w 882602"/>
                    <a:gd name="connsiteY5" fmla="*/ 1216963 h 1665093"/>
                    <a:gd name="connsiteX6" fmla="*/ 9576 w 882602"/>
                    <a:gd name="connsiteY6" fmla="*/ 1615109 h 1665093"/>
                    <a:gd name="connsiteX7" fmla="*/ 493375 w 882602"/>
                    <a:gd name="connsiteY7" fmla="*/ 1629942 h 1665093"/>
                    <a:gd name="connsiteX8" fmla="*/ 586858 w 882602"/>
                    <a:gd name="connsiteY8" fmla="*/ 1290238 h 1665093"/>
                    <a:gd name="connsiteX9" fmla="*/ 654348 w 882602"/>
                    <a:gd name="connsiteY9" fmla="*/ 1005713 h 1665093"/>
                    <a:gd name="connsiteX10" fmla="*/ 608356 w 882602"/>
                    <a:gd name="connsiteY10" fmla="*/ 682952 h 1665093"/>
                    <a:gd name="connsiteX11" fmla="*/ 591824 w 882602"/>
                    <a:gd name="connsiteY11" fmla="*/ 510345 h 1665093"/>
                    <a:gd name="connsiteX12" fmla="*/ 860021 w 882602"/>
                    <a:gd name="connsiteY12" fmla="*/ 378764 h 1665093"/>
                    <a:gd name="connsiteX13" fmla="*/ 814709 w 882602"/>
                    <a:gd name="connsiteY13" fmla="*/ 113017 h 1665093"/>
                    <a:gd name="connsiteX14" fmla="*/ 720683 w 882602"/>
                    <a:gd name="connsiteY14" fmla="*/ 128733 h 1665093"/>
                    <a:gd name="connsiteX15" fmla="*/ 719868 w 882602"/>
                    <a:gd name="connsiteY15" fmla="*/ 7357 h 1665093"/>
                    <a:gd name="connsiteX0" fmla="*/ 719868 w 882602"/>
                    <a:gd name="connsiteY0" fmla="*/ 7357 h 1665093"/>
                    <a:gd name="connsiteX1" fmla="*/ 452350 w 882602"/>
                    <a:gd name="connsiteY1" fmla="*/ 186089 h 1665093"/>
                    <a:gd name="connsiteX2" fmla="*/ 240420 w 882602"/>
                    <a:gd name="connsiteY2" fmla="*/ 364069 h 1665093"/>
                    <a:gd name="connsiteX3" fmla="*/ 243618 w 882602"/>
                    <a:gd name="connsiteY3" fmla="*/ 691797 h 1665093"/>
                    <a:gd name="connsiteX4" fmla="*/ 237290 w 882602"/>
                    <a:gd name="connsiteY4" fmla="*/ 1056808 h 1665093"/>
                    <a:gd name="connsiteX5" fmla="*/ 176193 w 882602"/>
                    <a:gd name="connsiteY5" fmla="*/ 1216963 h 1665093"/>
                    <a:gd name="connsiteX6" fmla="*/ 9576 w 882602"/>
                    <a:gd name="connsiteY6" fmla="*/ 1615109 h 1665093"/>
                    <a:gd name="connsiteX7" fmla="*/ 493375 w 882602"/>
                    <a:gd name="connsiteY7" fmla="*/ 1629942 h 1665093"/>
                    <a:gd name="connsiteX8" fmla="*/ 586858 w 882602"/>
                    <a:gd name="connsiteY8" fmla="*/ 1290238 h 1665093"/>
                    <a:gd name="connsiteX9" fmla="*/ 654348 w 882602"/>
                    <a:gd name="connsiteY9" fmla="*/ 1005713 h 1665093"/>
                    <a:gd name="connsiteX10" fmla="*/ 608356 w 882602"/>
                    <a:gd name="connsiteY10" fmla="*/ 682952 h 1665093"/>
                    <a:gd name="connsiteX11" fmla="*/ 591824 w 882602"/>
                    <a:gd name="connsiteY11" fmla="*/ 510345 h 1665093"/>
                    <a:gd name="connsiteX12" fmla="*/ 860021 w 882602"/>
                    <a:gd name="connsiteY12" fmla="*/ 378764 h 1665093"/>
                    <a:gd name="connsiteX13" fmla="*/ 814709 w 882602"/>
                    <a:gd name="connsiteY13" fmla="*/ 113017 h 1665093"/>
                    <a:gd name="connsiteX14" fmla="*/ 720683 w 882602"/>
                    <a:gd name="connsiteY14" fmla="*/ 128733 h 1665093"/>
                    <a:gd name="connsiteX15" fmla="*/ 719868 w 882602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654348 w 868043"/>
                    <a:gd name="connsiteY9" fmla="*/ 1005713 h 1665093"/>
                    <a:gd name="connsiteX10" fmla="*/ 608356 w 868043"/>
                    <a:gd name="connsiteY10" fmla="*/ 682952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654348 w 868043"/>
                    <a:gd name="connsiteY9" fmla="*/ 1005713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1627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1627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4008 w 868043"/>
                    <a:gd name="connsiteY8" fmla="*/ 1311670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4008 w 868043"/>
                    <a:gd name="connsiteY8" fmla="*/ 1311670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21754 w 869929"/>
                    <a:gd name="connsiteY0" fmla="*/ 7357 h 1662530"/>
                    <a:gd name="connsiteX1" fmla="*/ 454236 w 869929"/>
                    <a:gd name="connsiteY1" fmla="*/ 186089 h 1662530"/>
                    <a:gd name="connsiteX2" fmla="*/ 242306 w 869929"/>
                    <a:gd name="connsiteY2" fmla="*/ 364069 h 1662530"/>
                    <a:gd name="connsiteX3" fmla="*/ 245504 w 869929"/>
                    <a:gd name="connsiteY3" fmla="*/ 691797 h 1662530"/>
                    <a:gd name="connsiteX4" fmla="*/ 239176 w 869929"/>
                    <a:gd name="connsiteY4" fmla="*/ 1056808 h 1662530"/>
                    <a:gd name="connsiteX5" fmla="*/ 159029 w 869929"/>
                    <a:gd name="connsiteY5" fmla="*/ 1259825 h 1662530"/>
                    <a:gd name="connsiteX6" fmla="*/ 11462 w 869929"/>
                    <a:gd name="connsiteY6" fmla="*/ 1615109 h 1662530"/>
                    <a:gd name="connsiteX7" fmla="*/ 495261 w 869929"/>
                    <a:gd name="connsiteY7" fmla="*/ 1629942 h 1662530"/>
                    <a:gd name="connsiteX8" fmla="*/ 655419 w 869929"/>
                    <a:gd name="connsiteY8" fmla="*/ 1283095 h 1662530"/>
                    <a:gd name="connsiteX9" fmla="*/ 834827 w 869929"/>
                    <a:gd name="connsiteY9" fmla="*/ 965231 h 1662530"/>
                    <a:gd name="connsiteX10" fmla="*/ 791217 w 869929"/>
                    <a:gd name="connsiteY10" fmla="*/ 713908 h 1662530"/>
                    <a:gd name="connsiteX11" fmla="*/ 798498 w 869929"/>
                    <a:gd name="connsiteY11" fmla="*/ 527014 h 1662530"/>
                    <a:gd name="connsiteX12" fmla="*/ 861907 w 869929"/>
                    <a:gd name="connsiteY12" fmla="*/ 378764 h 1662530"/>
                    <a:gd name="connsiteX13" fmla="*/ 816595 w 869929"/>
                    <a:gd name="connsiteY13" fmla="*/ 113017 h 1662530"/>
                    <a:gd name="connsiteX14" fmla="*/ 722569 w 869929"/>
                    <a:gd name="connsiteY14" fmla="*/ 128733 h 1662530"/>
                    <a:gd name="connsiteX15" fmla="*/ 721754 w 869929"/>
                    <a:gd name="connsiteY15" fmla="*/ 7357 h 1662530"/>
                    <a:gd name="connsiteX0" fmla="*/ 721754 w 869929"/>
                    <a:gd name="connsiteY0" fmla="*/ 7357 h 1662530"/>
                    <a:gd name="connsiteX1" fmla="*/ 454236 w 869929"/>
                    <a:gd name="connsiteY1" fmla="*/ 186089 h 1662530"/>
                    <a:gd name="connsiteX2" fmla="*/ 242306 w 869929"/>
                    <a:gd name="connsiteY2" fmla="*/ 364069 h 1662530"/>
                    <a:gd name="connsiteX3" fmla="*/ 245504 w 869929"/>
                    <a:gd name="connsiteY3" fmla="*/ 691797 h 1662530"/>
                    <a:gd name="connsiteX4" fmla="*/ 239176 w 869929"/>
                    <a:gd name="connsiteY4" fmla="*/ 1056808 h 1662530"/>
                    <a:gd name="connsiteX5" fmla="*/ 159029 w 869929"/>
                    <a:gd name="connsiteY5" fmla="*/ 1259825 h 1662530"/>
                    <a:gd name="connsiteX6" fmla="*/ 11462 w 869929"/>
                    <a:gd name="connsiteY6" fmla="*/ 1615109 h 1662530"/>
                    <a:gd name="connsiteX7" fmla="*/ 495261 w 869929"/>
                    <a:gd name="connsiteY7" fmla="*/ 1629942 h 1662530"/>
                    <a:gd name="connsiteX8" fmla="*/ 655419 w 869929"/>
                    <a:gd name="connsiteY8" fmla="*/ 1283095 h 1662530"/>
                    <a:gd name="connsiteX9" fmla="*/ 834827 w 869929"/>
                    <a:gd name="connsiteY9" fmla="*/ 965231 h 1662530"/>
                    <a:gd name="connsiteX10" fmla="*/ 791217 w 869929"/>
                    <a:gd name="connsiteY10" fmla="*/ 713908 h 1662530"/>
                    <a:gd name="connsiteX11" fmla="*/ 798498 w 869929"/>
                    <a:gd name="connsiteY11" fmla="*/ 527014 h 1662530"/>
                    <a:gd name="connsiteX12" fmla="*/ 861907 w 869929"/>
                    <a:gd name="connsiteY12" fmla="*/ 378764 h 1662530"/>
                    <a:gd name="connsiteX13" fmla="*/ 816595 w 869929"/>
                    <a:gd name="connsiteY13" fmla="*/ 113017 h 1662530"/>
                    <a:gd name="connsiteX14" fmla="*/ 722569 w 869929"/>
                    <a:gd name="connsiteY14" fmla="*/ 128733 h 1662530"/>
                    <a:gd name="connsiteX15" fmla="*/ 721754 w 869929"/>
                    <a:gd name="connsiteY15" fmla="*/ 7357 h 1662530"/>
                    <a:gd name="connsiteX0" fmla="*/ 723919 w 872094"/>
                    <a:gd name="connsiteY0" fmla="*/ 7357 h 1662530"/>
                    <a:gd name="connsiteX1" fmla="*/ 456401 w 872094"/>
                    <a:gd name="connsiteY1" fmla="*/ 186089 h 1662530"/>
                    <a:gd name="connsiteX2" fmla="*/ 244471 w 872094"/>
                    <a:gd name="connsiteY2" fmla="*/ 364069 h 1662530"/>
                    <a:gd name="connsiteX3" fmla="*/ 247669 w 872094"/>
                    <a:gd name="connsiteY3" fmla="*/ 691797 h 1662530"/>
                    <a:gd name="connsiteX4" fmla="*/ 241341 w 872094"/>
                    <a:gd name="connsiteY4" fmla="*/ 1056808 h 1662530"/>
                    <a:gd name="connsiteX5" fmla="*/ 161194 w 872094"/>
                    <a:gd name="connsiteY5" fmla="*/ 1259825 h 1662530"/>
                    <a:gd name="connsiteX6" fmla="*/ 13627 w 872094"/>
                    <a:gd name="connsiteY6" fmla="*/ 1615109 h 1662530"/>
                    <a:gd name="connsiteX7" fmla="*/ 537907 w 872094"/>
                    <a:gd name="connsiteY7" fmla="*/ 1629942 h 1662530"/>
                    <a:gd name="connsiteX8" fmla="*/ 657584 w 872094"/>
                    <a:gd name="connsiteY8" fmla="*/ 1283095 h 1662530"/>
                    <a:gd name="connsiteX9" fmla="*/ 836992 w 872094"/>
                    <a:gd name="connsiteY9" fmla="*/ 965231 h 1662530"/>
                    <a:gd name="connsiteX10" fmla="*/ 793382 w 872094"/>
                    <a:gd name="connsiteY10" fmla="*/ 713908 h 1662530"/>
                    <a:gd name="connsiteX11" fmla="*/ 800663 w 872094"/>
                    <a:gd name="connsiteY11" fmla="*/ 527014 h 1662530"/>
                    <a:gd name="connsiteX12" fmla="*/ 864072 w 872094"/>
                    <a:gd name="connsiteY12" fmla="*/ 378764 h 1662530"/>
                    <a:gd name="connsiteX13" fmla="*/ 818760 w 872094"/>
                    <a:gd name="connsiteY13" fmla="*/ 113017 h 1662530"/>
                    <a:gd name="connsiteX14" fmla="*/ 724734 w 872094"/>
                    <a:gd name="connsiteY14" fmla="*/ 128733 h 1662530"/>
                    <a:gd name="connsiteX15" fmla="*/ 723919 w 872094"/>
                    <a:gd name="connsiteY15" fmla="*/ 7357 h 1662530"/>
                    <a:gd name="connsiteX0" fmla="*/ 723919 w 872094"/>
                    <a:gd name="connsiteY0" fmla="*/ 7357 h 1662530"/>
                    <a:gd name="connsiteX1" fmla="*/ 456401 w 872094"/>
                    <a:gd name="connsiteY1" fmla="*/ 186089 h 1662530"/>
                    <a:gd name="connsiteX2" fmla="*/ 244471 w 872094"/>
                    <a:gd name="connsiteY2" fmla="*/ 364069 h 1662530"/>
                    <a:gd name="connsiteX3" fmla="*/ 247669 w 872094"/>
                    <a:gd name="connsiteY3" fmla="*/ 691797 h 1662530"/>
                    <a:gd name="connsiteX4" fmla="*/ 241341 w 872094"/>
                    <a:gd name="connsiteY4" fmla="*/ 1056808 h 1662530"/>
                    <a:gd name="connsiteX5" fmla="*/ 161194 w 872094"/>
                    <a:gd name="connsiteY5" fmla="*/ 1259825 h 1662530"/>
                    <a:gd name="connsiteX6" fmla="*/ 13627 w 872094"/>
                    <a:gd name="connsiteY6" fmla="*/ 1615109 h 1662530"/>
                    <a:gd name="connsiteX7" fmla="*/ 537907 w 872094"/>
                    <a:gd name="connsiteY7" fmla="*/ 1629942 h 1662530"/>
                    <a:gd name="connsiteX8" fmla="*/ 657584 w 872094"/>
                    <a:gd name="connsiteY8" fmla="*/ 1283095 h 1662530"/>
                    <a:gd name="connsiteX9" fmla="*/ 836992 w 872094"/>
                    <a:gd name="connsiteY9" fmla="*/ 965231 h 1662530"/>
                    <a:gd name="connsiteX10" fmla="*/ 793382 w 872094"/>
                    <a:gd name="connsiteY10" fmla="*/ 713908 h 1662530"/>
                    <a:gd name="connsiteX11" fmla="*/ 800663 w 872094"/>
                    <a:gd name="connsiteY11" fmla="*/ 527014 h 1662530"/>
                    <a:gd name="connsiteX12" fmla="*/ 864072 w 872094"/>
                    <a:gd name="connsiteY12" fmla="*/ 378764 h 1662530"/>
                    <a:gd name="connsiteX13" fmla="*/ 818760 w 872094"/>
                    <a:gd name="connsiteY13" fmla="*/ 113017 h 1662530"/>
                    <a:gd name="connsiteX14" fmla="*/ 724734 w 872094"/>
                    <a:gd name="connsiteY14" fmla="*/ 128733 h 1662530"/>
                    <a:gd name="connsiteX15" fmla="*/ 723919 w 872094"/>
                    <a:gd name="connsiteY15" fmla="*/ 7357 h 1662530"/>
                    <a:gd name="connsiteX0" fmla="*/ 723017 w 871192"/>
                    <a:gd name="connsiteY0" fmla="*/ 7357 h 1659724"/>
                    <a:gd name="connsiteX1" fmla="*/ 455499 w 871192"/>
                    <a:gd name="connsiteY1" fmla="*/ 186089 h 1659724"/>
                    <a:gd name="connsiteX2" fmla="*/ 243569 w 871192"/>
                    <a:gd name="connsiteY2" fmla="*/ 364069 h 1659724"/>
                    <a:gd name="connsiteX3" fmla="*/ 246767 w 871192"/>
                    <a:gd name="connsiteY3" fmla="*/ 691797 h 1659724"/>
                    <a:gd name="connsiteX4" fmla="*/ 240439 w 871192"/>
                    <a:gd name="connsiteY4" fmla="*/ 1056808 h 1659724"/>
                    <a:gd name="connsiteX5" fmla="*/ 160292 w 871192"/>
                    <a:gd name="connsiteY5" fmla="*/ 1259825 h 1659724"/>
                    <a:gd name="connsiteX6" fmla="*/ 12725 w 871192"/>
                    <a:gd name="connsiteY6" fmla="*/ 1615109 h 1659724"/>
                    <a:gd name="connsiteX7" fmla="*/ 520337 w 871192"/>
                    <a:gd name="connsiteY7" fmla="*/ 1625180 h 1659724"/>
                    <a:gd name="connsiteX8" fmla="*/ 656682 w 871192"/>
                    <a:gd name="connsiteY8" fmla="*/ 1283095 h 1659724"/>
                    <a:gd name="connsiteX9" fmla="*/ 836090 w 871192"/>
                    <a:gd name="connsiteY9" fmla="*/ 965231 h 1659724"/>
                    <a:gd name="connsiteX10" fmla="*/ 792480 w 871192"/>
                    <a:gd name="connsiteY10" fmla="*/ 713908 h 1659724"/>
                    <a:gd name="connsiteX11" fmla="*/ 799761 w 871192"/>
                    <a:gd name="connsiteY11" fmla="*/ 527014 h 1659724"/>
                    <a:gd name="connsiteX12" fmla="*/ 863170 w 871192"/>
                    <a:gd name="connsiteY12" fmla="*/ 378764 h 1659724"/>
                    <a:gd name="connsiteX13" fmla="*/ 817858 w 871192"/>
                    <a:gd name="connsiteY13" fmla="*/ 113017 h 1659724"/>
                    <a:gd name="connsiteX14" fmla="*/ 723832 w 871192"/>
                    <a:gd name="connsiteY14" fmla="*/ 128733 h 1659724"/>
                    <a:gd name="connsiteX15" fmla="*/ 723017 w 871192"/>
                    <a:gd name="connsiteY15" fmla="*/ 7357 h 1659724"/>
                    <a:gd name="connsiteX0" fmla="*/ 723017 w 870705"/>
                    <a:gd name="connsiteY0" fmla="*/ 7357 h 1659724"/>
                    <a:gd name="connsiteX1" fmla="*/ 455499 w 870705"/>
                    <a:gd name="connsiteY1" fmla="*/ 186089 h 1659724"/>
                    <a:gd name="connsiteX2" fmla="*/ 243569 w 870705"/>
                    <a:gd name="connsiteY2" fmla="*/ 364069 h 1659724"/>
                    <a:gd name="connsiteX3" fmla="*/ 246767 w 870705"/>
                    <a:gd name="connsiteY3" fmla="*/ 691797 h 1659724"/>
                    <a:gd name="connsiteX4" fmla="*/ 240439 w 870705"/>
                    <a:gd name="connsiteY4" fmla="*/ 1056808 h 1659724"/>
                    <a:gd name="connsiteX5" fmla="*/ 160292 w 870705"/>
                    <a:gd name="connsiteY5" fmla="*/ 1259825 h 1659724"/>
                    <a:gd name="connsiteX6" fmla="*/ 12725 w 870705"/>
                    <a:gd name="connsiteY6" fmla="*/ 1615109 h 1659724"/>
                    <a:gd name="connsiteX7" fmla="*/ 520337 w 870705"/>
                    <a:gd name="connsiteY7" fmla="*/ 1625180 h 1659724"/>
                    <a:gd name="connsiteX8" fmla="*/ 656682 w 870705"/>
                    <a:gd name="connsiteY8" fmla="*/ 1283095 h 1659724"/>
                    <a:gd name="connsiteX9" fmla="*/ 836090 w 870705"/>
                    <a:gd name="connsiteY9" fmla="*/ 965231 h 1659724"/>
                    <a:gd name="connsiteX10" fmla="*/ 792480 w 870705"/>
                    <a:gd name="connsiteY10" fmla="*/ 713908 h 1659724"/>
                    <a:gd name="connsiteX11" fmla="*/ 806905 w 870705"/>
                    <a:gd name="connsiteY11" fmla="*/ 534158 h 1659724"/>
                    <a:gd name="connsiteX12" fmla="*/ 863170 w 870705"/>
                    <a:gd name="connsiteY12" fmla="*/ 378764 h 1659724"/>
                    <a:gd name="connsiteX13" fmla="*/ 817858 w 870705"/>
                    <a:gd name="connsiteY13" fmla="*/ 113017 h 1659724"/>
                    <a:gd name="connsiteX14" fmla="*/ 723832 w 870705"/>
                    <a:gd name="connsiteY14" fmla="*/ 128733 h 1659724"/>
                    <a:gd name="connsiteX15" fmla="*/ 723017 w 870705"/>
                    <a:gd name="connsiteY15" fmla="*/ 7357 h 1659724"/>
                    <a:gd name="connsiteX0" fmla="*/ 723017 w 880385"/>
                    <a:gd name="connsiteY0" fmla="*/ 7357 h 1659724"/>
                    <a:gd name="connsiteX1" fmla="*/ 455499 w 880385"/>
                    <a:gd name="connsiteY1" fmla="*/ 186089 h 1659724"/>
                    <a:gd name="connsiteX2" fmla="*/ 243569 w 880385"/>
                    <a:gd name="connsiteY2" fmla="*/ 364069 h 1659724"/>
                    <a:gd name="connsiteX3" fmla="*/ 246767 w 880385"/>
                    <a:gd name="connsiteY3" fmla="*/ 691797 h 1659724"/>
                    <a:gd name="connsiteX4" fmla="*/ 240439 w 880385"/>
                    <a:gd name="connsiteY4" fmla="*/ 1056808 h 1659724"/>
                    <a:gd name="connsiteX5" fmla="*/ 160292 w 880385"/>
                    <a:gd name="connsiteY5" fmla="*/ 1259825 h 1659724"/>
                    <a:gd name="connsiteX6" fmla="*/ 12725 w 880385"/>
                    <a:gd name="connsiteY6" fmla="*/ 1615109 h 1659724"/>
                    <a:gd name="connsiteX7" fmla="*/ 520337 w 880385"/>
                    <a:gd name="connsiteY7" fmla="*/ 1625180 h 1659724"/>
                    <a:gd name="connsiteX8" fmla="*/ 656682 w 880385"/>
                    <a:gd name="connsiteY8" fmla="*/ 1283095 h 1659724"/>
                    <a:gd name="connsiteX9" fmla="*/ 836090 w 880385"/>
                    <a:gd name="connsiteY9" fmla="*/ 965231 h 1659724"/>
                    <a:gd name="connsiteX10" fmla="*/ 792480 w 880385"/>
                    <a:gd name="connsiteY10" fmla="*/ 713908 h 1659724"/>
                    <a:gd name="connsiteX11" fmla="*/ 806905 w 880385"/>
                    <a:gd name="connsiteY11" fmla="*/ 534158 h 1659724"/>
                    <a:gd name="connsiteX12" fmla="*/ 863170 w 880385"/>
                    <a:gd name="connsiteY12" fmla="*/ 378764 h 1659724"/>
                    <a:gd name="connsiteX13" fmla="*/ 817858 w 880385"/>
                    <a:gd name="connsiteY13" fmla="*/ 113017 h 1659724"/>
                    <a:gd name="connsiteX14" fmla="*/ 723832 w 880385"/>
                    <a:gd name="connsiteY14" fmla="*/ 128733 h 1659724"/>
                    <a:gd name="connsiteX15" fmla="*/ 723017 w 880385"/>
                    <a:gd name="connsiteY15" fmla="*/ 7357 h 1659724"/>
                    <a:gd name="connsiteX0" fmla="*/ 723017 w 878975"/>
                    <a:gd name="connsiteY0" fmla="*/ 7357 h 1659724"/>
                    <a:gd name="connsiteX1" fmla="*/ 455499 w 878975"/>
                    <a:gd name="connsiteY1" fmla="*/ 186089 h 1659724"/>
                    <a:gd name="connsiteX2" fmla="*/ 243569 w 878975"/>
                    <a:gd name="connsiteY2" fmla="*/ 364069 h 1659724"/>
                    <a:gd name="connsiteX3" fmla="*/ 246767 w 878975"/>
                    <a:gd name="connsiteY3" fmla="*/ 691797 h 1659724"/>
                    <a:gd name="connsiteX4" fmla="*/ 240439 w 878975"/>
                    <a:gd name="connsiteY4" fmla="*/ 1056808 h 1659724"/>
                    <a:gd name="connsiteX5" fmla="*/ 160292 w 878975"/>
                    <a:gd name="connsiteY5" fmla="*/ 1259825 h 1659724"/>
                    <a:gd name="connsiteX6" fmla="*/ 12725 w 878975"/>
                    <a:gd name="connsiteY6" fmla="*/ 1615109 h 1659724"/>
                    <a:gd name="connsiteX7" fmla="*/ 520337 w 878975"/>
                    <a:gd name="connsiteY7" fmla="*/ 1625180 h 1659724"/>
                    <a:gd name="connsiteX8" fmla="*/ 656682 w 878975"/>
                    <a:gd name="connsiteY8" fmla="*/ 1283095 h 1659724"/>
                    <a:gd name="connsiteX9" fmla="*/ 836090 w 878975"/>
                    <a:gd name="connsiteY9" fmla="*/ 965231 h 1659724"/>
                    <a:gd name="connsiteX10" fmla="*/ 792480 w 878975"/>
                    <a:gd name="connsiteY10" fmla="*/ 713908 h 1659724"/>
                    <a:gd name="connsiteX11" fmla="*/ 806905 w 878975"/>
                    <a:gd name="connsiteY11" fmla="*/ 534158 h 1659724"/>
                    <a:gd name="connsiteX12" fmla="*/ 863170 w 878975"/>
                    <a:gd name="connsiteY12" fmla="*/ 378764 h 1659724"/>
                    <a:gd name="connsiteX13" fmla="*/ 815476 w 878975"/>
                    <a:gd name="connsiteY13" fmla="*/ 117780 h 1659724"/>
                    <a:gd name="connsiteX14" fmla="*/ 723832 w 878975"/>
                    <a:gd name="connsiteY14" fmla="*/ 128733 h 1659724"/>
                    <a:gd name="connsiteX15" fmla="*/ 723017 w 878975"/>
                    <a:gd name="connsiteY15" fmla="*/ 7357 h 1659724"/>
                    <a:gd name="connsiteX0" fmla="*/ 723017 w 878360"/>
                    <a:gd name="connsiteY0" fmla="*/ 7357 h 1659724"/>
                    <a:gd name="connsiteX1" fmla="*/ 455499 w 878360"/>
                    <a:gd name="connsiteY1" fmla="*/ 186089 h 1659724"/>
                    <a:gd name="connsiteX2" fmla="*/ 243569 w 878360"/>
                    <a:gd name="connsiteY2" fmla="*/ 364069 h 1659724"/>
                    <a:gd name="connsiteX3" fmla="*/ 246767 w 878360"/>
                    <a:gd name="connsiteY3" fmla="*/ 691797 h 1659724"/>
                    <a:gd name="connsiteX4" fmla="*/ 240439 w 878360"/>
                    <a:gd name="connsiteY4" fmla="*/ 1056808 h 1659724"/>
                    <a:gd name="connsiteX5" fmla="*/ 160292 w 878360"/>
                    <a:gd name="connsiteY5" fmla="*/ 1259825 h 1659724"/>
                    <a:gd name="connsiteX6" fmla="*/ 12725 w 878360"/>
                    <a:gd name="connsiteY6" fmla="*/ 1615109 h 1659724"/>
                    <a:gd name="connsiteX7" fmla="*/ 520337 w 878360"/>
                    <a:gd name="connsiteY7" fmla="*/ 1625180 h 1659724"/>
                    <a:gd name="connsiteX8" fmla="*/ 656682 w 878360"/>
                    <a:gd name="connsiteY8" fmla="*/ 1283095 h 1659724"/>
                    <a:gd name="connsiteX9" fmla="*/ 836090 w 878360"/>
                    <a:gd name="connsiteY9" fmla="*/ 965231 h 1659724"/>
                    <a:gd name="connsiteX10" fmla="*/ 792480 w 878360"/>
                    <a:gd name="connsiteY10" fmla="*/ 713908 h 1659724"/>
                    <a:gd name="connsiteX11" fmla="*/ 806905 w 878360"/>
                    <a:gd name="connsiteY11" fmla="*/ 534158 h 1659724"/>
                    <a:gd name="connsiteX12" fmla="*/ 863170 w 878360"/>
                    <a:gd name="connsiteY12" fmla="*/ 378764 h 1659724"/>
                    <a:gd name="connsiteX13" fmla="*/ 815476 w 878360"/>
                    <a:gd name="connsiteY13" fmla="*/ 117780 h 1659724"/>
                    <a:gd name="connsiteX14" fmla="*/ 723832 w 878360"/>
                    <a:gd name="connsiteY14" fmla="*/ 128733 h 1659724"/>
                    <a:gd name="connsiteX15" fmla="*/ 723017 w 878360"/>
                    <a:gd name="connsiteY15" fmla="*/ 7357 h 1659724"/>
                    <a:gd name="connsiteX0" fmla="*/ 723017 w 880208"/>
                    <a:gd name="connsiteY0" fmla="*/ 7357 h 1659724"/>
                    <a:gd name="connsiteX1" fmla="*/ 455499 w 880208"/>
                    <a:gd name="connsiteY1" fmla="*/ 186089 h 1659724"/>
                    <a:gd name="connsiteX2" fmla="*/ 243569 w 880208"/>
                    <a:gd name="connsiteY2" fmla="*/ 364069 h 1659724"/>
                    <a:gd name="connsiteX3" fmla="*/ 246767 w 880208"/>
                    <a:gd name="connsiteY3" fmla="*/ 691797 h 1659724"/>
                    <a:gd name="connsiteX4" fmla="*/ 240439 w 880208"/>
                    <a:gd name="connsiteY4" fmla="*/ 1056808 h 1659724"/>
                    <a:gd name="connsiteX5" fmla="*/ 160292 w 880208"/>
                    <a:gd name="connsiteY5" fmla="*/ 1259825 h 1659724"/>
                    <a:gd name="connsiteX6" fmla="*/ 12725 w 880208"/>
                    <a:gd name="connsiteY6" fmla="*/ 1615109 h 1659724"/>
                    <a:gd name="connsiteX7" fmla="*/ 520337 w 880208"/>
                    <a:gd name="connsiteY7" fmla="*/ 1625180 h 1659724"/>
                    <a:gd name="connsiteX8" fmla="*/ 656682 w 880208"/>
                    <a:gd name="connsiteY8" fmla="*/ 1283095 h 1659724"/>
                    <a:gd name="connsiteX9" fmla="*/ 836090 w 880208"/>
                    <a:gd name="connsiteY9" fmla="*/ 965231 h 1659724"/>
                    <a:gd name="connsiteX10" fmla="*/ 792480 w 880208"/>
                    <a:gd name="connsiteY10" fmla="*/ 713908 h 1659724"/>
                    <a:gd name="connsiteX11" fmla="*/ 806905 w 880208"/>
                    <a:gd name="connsiteY11" fmla="*/ 534158 h 1659724"/>
                    <a:gd name="connsiteX12" fmla="*/ 863170 w 880208"/>
                    <a:gd name="connsiteY12" fmla="*/ 378764 h 1659724"/>
                    <a:gd name="connsiteX13" fmla="*/ 815476 w 880208"/>
                    <a:gd name="connsiteY13" fmla="*/ 117780 h 1659724"/>
                    <a:gd name="connsiteX14" fmla="*/ 723832 w 880208"/>
                    <a:gd name="connsiteY14" fmla="*/ 128733 h 1659724"/>
                    <a:gd name="connsiteX15" fmla="*/ 723017 w 880208"/>
                    <a:gd name="connsiteY15" fmla="*/ 7357 h 1659724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653 h 1650639"/>
                    <a:gd name="connsiteX1" fmla="*/ 462642 w 880208"/>
                    <a:gd name="connsiteY1" fmla="*/ 184148 h 1650639"/>
                    <a:gd name="connsiteX2" fmla="*/ 243569 w 880208"/>
                    <a:gd name="connsiteY2" fmla="*/ 354984 h 1650639"/>
                    <a:gd name="connsiteX3" fmla="*/ 246767 w 880208"/>
                    <a:gd name="connsiteY3" fmla="*/ 682712 h 1650639"/>
                    <a:gd name="connsiteX4" fmla="*/ 240439 w 880208"/>
                    <a:gd name="connsiteY4" fmla="*/ 1047723 h 1650639"/>
                    <a:gd name="connsiteX5" fmla="*/ 160292 w 880208"/>
                    <a:gd name="connsiteY5" fmla="*/ 1250740 h 1650639"/>
                    <a:gd name="connsiteX6" fmla="*/ 12725 w 880208"/>
                    <a:gd name="connsiteY6" fmla="*/ 1606024 h 1650639"/>
                    <a:gd name="connsiteX7" fmla="*/ 520337 w 880208"/>
                    <a:gd name="connsiteY7" fmla="*/ 1616095 h 1650639"/>
                    <a:gd name="connsiteX8" fmla="*/ 656682 w 880208"/>
                    <a:gd name="connsiteY8" fmla="*/ 1274010 h 1650639"/>
                    <a:gd name="connsiteX9" fmla="*/ 836090 w 880208"/>
                    <a:gd name="connsiteY9" fmla="*/ 956146 h 1650639"/>
                    <a:gd name="connsiteX10" fmla="*/ 792480 w 880208"/>
                    <a:gd name="connsiteY10" fmla="*/ 704823 h 1650639"/>
                    <a:gd name="connsiteX11" fmla="*/ 806905 w 880208"/>
                    <a:gd name="connsiteY11" fmla="*/ 525073 h 1650639"/>
                    <a:gd name="connsiteX12" fmla="*/ 863170 w 880208"/>
                    <a:gd name="connsiteY12" fmla="*/ 369679 h 1650639"/>
                    <a:gd name="connsiteX13" fmla="*/ 815476 w 880208"/>
                    <a:gd name="connsiteY13" fmla="*/ 108695 h 1650639"/>
                    <a:gd name="connsiteX14" fmla="*/ 723832 w 880208"/>
                    <a:gd name="connsiteY14" fmla="*/ 119648 h 1650639"/>
                    <a:gd name="connsiteX15" fmla="*/ 715873 w 880208"/>
                    <a:gd name="connsiteY15" fmla="*/ 653 h 1650639"/>
                    <a:gd name="connsiteX0" fmla="*/ 689680 w 880208"/>
                    <a:gd name="connsiteY0" fmla="*/ 839 h 1631775"/>
                    <a:gd name="connsiteX1" fmla="*/ 462642 w 880208"/>
                    <a:gd name="connsiteY1" fmla="*/ 165284 h 1631775"/>
                    <a:gd name="connsiteX2" fmla="*/ 243569 w 880208"/>
                    <a:gd name="connsiteY2" fmla="*/ 336120 h 1631775"/>
                    <a:gd name="connsiteX3" fmla="*/ 246767 w 880208"/>
                    <a:gd name="connsiteY3" fmla="*/ 663848 h 1631775"/>
                    <a:gd name="connsiteX4" fmla="*/ 240439 w 880208"/>
                    <a:gd name="connsiteY4" fmla="*/ 1028859 h 1631775"/>
                    <a:gd name="connsiteX5" fmla="*/ 160292 w 880208"/>
                    <a:gd name="connsiteY5" fmla="*/ 1231876 h 1631775"/>
                    <a:gd name="connsiteX6" fmla="*/ 12725 w 880208"/>
                    <a:gd name="connsiteY6" fmla="*/ 1587160 h 1631775"/>
                    <a:gd name="connsiteX7" fmla="*/ 520337 w 880208"/>
                    <a:gd name="connsiteY7" fmla="*/ 1597231 h 1631775"/>
                    <a:gd name="connsiteX8" fmla="*/ 656682 w 880208"/>
                    <a:gd name="connsiteY8" fmla="*/ 1255146 h 1631775"/>
                    <a:gd name="connsiteX9" fmla="*/ 836090 w 880208"/>
                    <a:gd name="connsiteY9" fmla="*/ 937282 h 1631775"/>
                    <a:gd name="connsiteX10" fmla="*/ 792480 w 880208"/>
                    <a:gd name="connsiteY10" fmla="*/ 685959 h 1631775"/>
                    <a:gd name="connsiteX11" fmla="*/ 806905 w 880208"/>
                    <a:gd name="connsiteY11" fmla="*/ 506209 h 1631775"/>
                    <a:gd name="connsiteX12" fmla="*/ 863170 w 880208"/>
                    <a:gd name="connsiteY12" fmla="*/ 350815 h 1631775"/>
                    <a:gd name="connsiteX13" fmla="*/ 815476 w 880208"/>
                    <a:gd name="connsiteY13" fmla="*/ 89831 h 1631775"/>
                    <a:gd name="connsiteX14" fmla="*/ 723832 w 880208"/>
                    <a:gd name="connsiteY14" fmla="*/ 100784 h 1631775"/>
                    <a:gd name="connsiteX15" fmla="*/ 689680 w 880208"/>
                    <a:gd name="connsiteY15" fmla="*/ 839 h 1631775"/>
                    <a:gd name="connsiteX0" fmla="*/ 689680 w 880208"/>
                    <a:gd name="connsiteY0" fmla="*/ 839 h 1631775"/>
                    <a:gd name="connsiteX1" fmla="*/ 462642 w 880208"/>
                    <a:gd name="connsiteY1" fmla="*/ 165284 h 1631775"/>
                    <a:gd name="connsiteX2" fmla="*/ 257857 w 880208"/>
                    <a:gd name="connsiteY2" fmla="*/ 338502 h 1631775"/>
                    <a:gd name="connsiteX3" fmla="*/ 246767 w 880208"/>
                    <a:gd name="connsiteY3" fmla="*/ 663848 h 1631775"/>
                    <a:gd name="connsiteX4" fmla="*/ 240439 w 880208"/>
                    <a:gd name="connsiteY4" fmla="*/ 1028859 h 1631775"/>
                    <a:gd name="connsiteX5" fmla="*/ 160292 w 880208"/>
                    <a:gd name="connsiteY5" fmla="*/ 1231876 h 1631775"/>
                    <a:gd name="connsiteX6" fmla="*/ 12725 w 880208"/>
                    <a:gd name="connsiteY6" fmla="*/ 1587160 h 1631775"/>
                    <a:gd name="connsiteX7" fmla="*/ 520337 w 880208"/>
                    <a:gd name="connsiteY7" fmla="*/ 1597231 h 1631775"/>
                    <a:gd name="connsiteX8" fmla="*/ 656682 w 880208"/>
                    <a:gd name="connsiteY8" fmla="*/ 1255146 h 1631775"/>
                    <a:gd name="connsiteX9" fmla="*/ 836090 w 880208"/>
                    <a:gd name="connsiteY9" fmla="*/ 937282 h 1631775"/>
                    <a:gd name="connsiteX10" fmla="*/ 792480 w 880208"/>
                    <a:gd name="connsiteY10" fmla="*/ 685959 h 1631775"/>
                    <a:gd name="connsiteX11" fmla="*/ 806905 w 880208"/>
                    <a:gd name="connsiteY11" fmla="*/ 506209 h 1631775"/>
                    <a:gd name="connsiteX12" fmla="*/ 863170 w 880208"/>
                    <a:gd name="connsiteY12" fmla="*/ 350815 h 1631775"/>
                    <a:gd name="connsiteX13" fmla="*/ 815476 w 880208"/>
                    <a:gd name="connsiteY13" fmla="*/ 89831 h 1631775"/>
                    <a:gd name="connsiteX14" fmla="*/ 723832 w 880208"/>
                    <a:gd name="connsiteY14" fmla="*/ 100784 h 1631775"/>
                    <a:gd name="connsiteX15" fmla="*/ 689680 w 880208"/>
                    <a:gd name="connsiteY15" fmla="*/ 839 h 1631775"/>
                    <a:gd name="connsiteX0" fmla="*/ 689680 w 880208"/>
                    <a:gd name="connsiteY0" fmla="*/ 839 h 1631775"/>
                    <a:gd name="connsiteX1" fmla="*/ 462642 w 880208"/>
                    <a:gd name="connsiteY1" fmla="*/ 165284 h 1631775"/>
                    <a:gd name="connsiteX2" fmla="*/ 257857 w 880208"/>
                    <a:gd name="connsiteY2" fmla="*/ 338502 h 1631775"/>
                    <a:gd name="connsiteX3" fmla="*/ 256292 w 880208"/>
                    <a:gd name="connsiteY3" fmla="*/ 659085 h 1631775"/>
                    <a:gd name="connsiteX4" fmla="*/ 240439 w 880208"/>
                    <a:gd name="connsiteY4" fmla="*/ 1028859 h 1631775"/>
                    <a:gd name="connsiteX5" fmla="*/ 160292 w 880208"/>
                    <a:gd name="connsiteY5" fmla="*/ 1231876 h 1631775"/>
                    <a:gd name="connsiteX6" fmla="*/ 12725 w 880208"/>
                    <a:gd name="connsiteY6" fmla="*/ 1587160 h 1631775"/>
                    <a:gd name="connsiteX7" fmla="*/ 520337 w 880208"/>
                    <a:gd name="connsiteY7" fmla="*/ 1597231 h 1631775"/>
                    <a:gd name="connsiteX8" fmla="*/ 656682 w 880208"/>
                    <a:gd name="connsiteY8" fmla="*/ 1255146 h 1631775"/>
                    <a:gd name="connsiteX9" fmla="*/ 836090 w 880208"/>
                    <a:gd name="connsiteY9" fmla="*/ 937282 h 1631775"/>
                    <a:gd name="connsiteX10" fmla="*/ 792480 w 880208"/>
                    <a:gd name="connsiteY10" fmla="*/ 685959 h 1631775"/>
                    <a:gd name="connsiteX11" fmla="*/ 806905 w 880208"/>
                    <a:gd name="connsiteY11" fmla="*/ 506209 h 1631775"/>
                    <a:gd name="connsiteX12" fmla="*/ 863170 w 880208"/>
                    <a:gd name="connsiteY12" fmla="*/ 350815 h 1631775"/>
                    <a:gd name="connsiteX13" fmla="*/ 815476 w 880208"/>
                    <a:gd name="connsiteY13" fmla="*/ 89831 h 1631775"/>
                    <a:gd name="connsiteX14" fmla="*/ 723832 w 880208"/>
                    <a:gd name="connsiteY14" fmla="*/ 100784 h 1631775"/>
                    <a:gd name="connsiteX15" fmla="*/ 689680 w 880208"/>
                    <a:gd name="connsiteY15" fmla="*/ 839 h 1631775"/>
                    <a:gd name="connsiteX0" fmla="*/ 689680 w 876398"/>
                    <a:gd name="connsiteY0" fmla="*/ 5412 h 1636348"/>
                    <a:gd name="connsiteX1" fmla="*/ 462642 w 876398"/>
                    <a:gd name="connsiteY1" fmla="*/ 169857 h 1636348"/>
                    <a:gd name="connsiteX2" fmla="*/ 257857 w 876398"/>
                    <a:gd name="connsiteY2" fmla="*/ 343075 h 1636348"/>
                    <a:gd name="connsiteX3" fmla="*/ 256292 w 876398"/>
                    <a:gd name="connsiteY3" fmla="*/ 663658 h 1636348"/>
                    <a:gd name="connsiteX4" fmla="*/ 240439 w 876398"/>
                    <a:gd name="connsiteY4" fmla="*/ 1033432 h 1636348"/>
                    <a:gd name="connsiteX5" fmla="*/ 160292 w 876398"/>
                    <a:gd name="connsiteY5" fmla="*/ 1236449 h 1636348"/>
                    <a:gd name="connsiteX6" fmla="*/ 12725 w 876398"/>
                    <a:gd name="connsiteY6" fmla="*/ 1591733 h 1636348"/>
                    <a:gd name="connsiteX7" fmla="*/ 520337 w 876398"/>
                    <a:gd name="connsiteY7" fmla="*/ 1601804 h 1636348"/>
                    <a:gd name="connsiteX8" fmla="*/ 656682 w 876398"/>
                    <a:gd name="connsiteY8" fmla="*/ 1259719 h 1636348"/>
                    <a:gd name="connsiteX9" fmla="*/ 836090 w 876398"/>
                    <a:gd name="connsiteY9" fmla="*/ 941855 h 1636348"/>
                    <a:gd name="connsiteX10" fmla="*/ 792480 w 876398"/>
                    <a:gd name="connsiteY10" fmla="*/ 690532 h 1636348"/>
                    <a:gd name="connsiteX11" fmla="*/ 806905 w 876398"/>
                    <a:gd name="connsiteY11" fmla="*/ 510782 h 1636348"/>
                    <a:gd name="connsiteX12" fmla="*/ 863170 w 876398"/>
                    <a:gd name="connsiteY12" fmla="*/ 355388 h 1636348"/>
                    <a:gd name="connsiteX13" fmla="*/ 815476 w 876398"/>
                    <a:gd name="connsiteY13" fmla="*/ 94404 h 1636348"/>
                    <a:gd name="connsiteX14" fmla="*/ 278538 w 876398"/>
                    <a:gd name="connsiteY14" fmla="*/ 379201 h 1636348"/>
                    <a:gd name="connsiteX15" fmla="*/ 689680 w 876398"/>
                    <a:gd name="connsiteY15" fmla="*/ 5412 h 1636348"/>
                    <a:gd name="connsiteX0" fmla="*/ 689680 w 876398"/>
                    <a:gd name="connsiteY0" fmla="*/ 5412 h 1636348"/>
                    <a:gd name="connsiteX1" fmla="*/ 462642 w 876398"/>
                    <a:gd name="connsiteY1" fmla="*/ 169857 h 1636348"/>
                    <a:gd name="connsiteX2" fmla="*/ 257857 w 876398"/>
                    <a:gd name="connsiteY2" fmla="*/ 343075 h 1636348"/>
                    <a:gd name="connsiteX3" fmla="*/ 256292 w 876398"/>
                    <a:gd name="connsiteY3" fmla="*/ 663658 h 1636348"/>
                    <a:gd name="connsiteX4" fmla="*/ 240439 w 876398"/>
                    <a:gd name="connsiteY4" fmla="*/ 1033432 h 1636348"/>
                    <a:gd name="connsiteX5" fmla="*/ 160292 w 876398"/>
                    <a:gd name="connsiteY5" fmla="*/ 1236449 h 1636348"/>
                    <a:gd name="connsiteX6" fmla="*/ 12725 w 876398"/>
                    <a:gd name="connsiteY6" fmla="*/ 1591733 h 1636348"/>
                    <a:gd name="connsiteX7" fmla="*/ 520337 w 876398"/>
                    <a:gd name="connsiteY7" fmla="*/ 1601804 h 1636348"/>
                    <a:gd name="connsiteX8" fmla="*/ 656682 w 876398"/>
                    <a:gd name="connsiteY8" fmla="*/ 1259719 h 1636348"/>
                    <a:gd name="connsiteX9" fmla="*/ 836090 w 876398"/>
                    <a:gd name="connsiteY9" fmla="*/ 941855 h 1636348"/>
                    <a:gd name="connsiteX10" fmla="*/ 792480 w 876398"/>
                    <a:gd name="connsiteY10" fmla="*/ 690532 h 1636348"/>
                    <a:gd name="connsiteX11" fmla="*/ 806905 w 876398"/>
                    <a:gd name="connsiteY11" fmla="*/ 510782 h 1636348"/>
                    <a:gd name="connsiteX12" fmla="*/ 863170 w 876398"/>
                    <a:gd name="connsiteY12" fmla="*/ 355388 h 1636348"/>
                    <a:gd name="connsiteX13" fmla="*/ 815476 w 876398"/>
                    <a:gd name="connsiteY13" fmla="*/ 94404 h 1636348"/>
                    <a:gd name="connsiteX14" fmla="*/ 363311 w 876398"/>
                    <a:gd name="connsiteY14" fmla="*/ 328877 h 1636348"/>
                    <a:gd name="connsiteX15" fmla="*/ 278538 w 876398"/>
                    <a:gd name="connsiteY15" fmla="*/ 379201 h 1636348"/>
                    <a:gd name="connsiteX16" fmla="*/ 689680 w 876398"/>
                    <a:gd name="connsiteY16" fmla="*/ 5412 h 1636348"/>
                    <a:gd name="connsiteX0" fmla="*/ 689680 w 876398"/>
                    <a:gd name="connsiteY0" fmla="*/ 5412 h 1636348"/>
                    <a:gd name="connsiteX1" fmla="*/ 462642 w 876398"/>
                    <a:gd name="connsiteY1" fmla="*/ 169857 h 1636348"/>
                    <a:gd name="connsiteX2" fmla="*/ 257857 w 876398"/>
                    <a:gd name="connsiteY2" fmla="*/ 343075 h 1636348"/>
                    <a:gd name="connsiteX3" fmla="*/ 256292 w 876398"/>
                    <a:gd name="connsiteY3" fmla="*/ 663658 h 1636348"/>
                    <a:gd name="connsiteX4" fmla="*/ 240439 w 876398"/>
                    <a:gd name="connsiteY4" fmla="*/ 1033432 h 1636348"/>
                    <a:gd name="connsiteX5" fmla="*/ 160292 w 876398"/>
                    <a:gd name="connsiteY5" fmla="*/ 1236449 h 1636348"/>
                    <a:gd name="connsiteX6" fmla="*/ 12725 w 876398"/>
                    <a:gd name="connsiteY6" fmla="*/ 1591733 h 1636348"/>
                    <a:gd name="connsiteX7" fmla="*/ 520337 w 876398"/>
                    <a:gd name="connsiteY7" fmla="*/ 1601804 h 1636348"/>
                    <a:gd name="connsiteX8" fmla="*/ 656682 w 876398"/>
                    <a:gd name="connsiteY8" fmla="*/ 1259719 h 1636348"/>
                    <a:gd name="connsiteX9" fmla="*/ 836090 w 876398"/>
                    <a:gd name="connsiteY9" fmla="*/ 941855 h 1636348"/>
                    <a:gd name="connsiteX10" fmla="*/ 792480 w 876398"/>
                    <a:gd name="connsiteY10" fmla="*/ 690532 h 1636348"/>
                    <a:gd name="connsiteX11" fmla="*/ 806905 w 876398"/>
                    <a:gd name="connsiteY11" fmla="*/ 510782 h 1636348"/>
                    <a:gd name="connsiteX12" fmla="*/ 863170 w 876398"/>
                    <a:gd name="connsiteY12" fmla="*/ 355388 h 1636348"/>
                    <a:gd name="connsiteX13" fmla="*/ 815476 w 876398"/>
                    <a:gd name="connsiteY13" fmla="*/ 94404 h 1636348"/>
                    <a:gd name="connsiteX14" fmla="*/ 363311 w 876398"/>
                    <a:gd name="connsiteY14" fmla="*/ 328877 h 1636348"/>
                    <a:gd name="connsiteX15" fmla="*/ 441892 w 876398"/>
                    <a:gd name="connsiteY15" fmla="*/ 281252 h 1636348"/>
                    <a:gd name="connsiteX16" fmla="*/ 278538 w 876398"/>
                    <a:gd name="connsiteY16" fmla="*/ 379201 h 1636348"/>
                    <a:gd name="connsiteX17" fmla="*/ 689680 w 876398"/>
                    <a:gd name="connsiteY17" fmla="*/ 5412 h 1636348"/>
                    <a:gd name="connsiteX0" fmla="*/ 689680 w 876398"/>
                    <a:gd name="connsiteY0" fmla="*/ 5412 h 1636348"/>
                    <a:gd name="connsiteX1" fmla="*/ 462642 w 876398"/>
                    <a:gd name="connsiteY1" fmla="*/ 169857 h 1636348"/>
                    <a:gd name="connsiteX2" fmla="*/ 257857 w 876398"/>
                    <a:gd name="connsiteY2" fmla="*/ 343075 h 1636348"/>
                    <a:gd name="connsiteX3" fmla="*/ 256292 w 876398"/>
                    <a:gd name="connsiteY3" fmla="*/ 663658 h 1636348"/>
                    <a:gd name="connsiteX4" fmla="*/ 240439 w 876398"/>
                    <a:gd name="connsiteY4" fmla="*/ 1033432 h 1636348"/>
                    <a:gd name="connsiteX5" fmla="*/ 160292 w 876398"/>
                    <a:gd name="connsiteY5" fmla="*/ 1236449 h 1636348"/>
                    <a:gd name="connsiteX6" fmla="*/ 12725 w 876398"/>
                    <a:gd name="connsiteY6" fmla="*/ 1591733 h 1636348"/>
                    <a:gd name="connsiteX7" fmla="*/ 520337 w 876398"/>
                    <a:gd name="connsiteY7" fmla="*/ 1601804 h 1636348"/>
                    <a:gd name="connsiteX8" fmla="*/ 656682 w 876398"/>
                    <a:gd name="connsiteY8" fmla="*/ 1259719 h 1636348"/>
                    <a:gd name="connsiteX9" fmla="*/ 836090 w 876398"/>
                    <a:gd name="connsiteY9" fmla="*/ 941855 h 1636348"/>
                    <a:gd name="connsiteX10" fmla="*/ 792480 w 876398"/>
                    <a:gd name="connsiteY10" fmla="*/ 690532 h 1636348"/>
                    <a:gd name="connsiteX11" fmla="*/ 806905 w 876398"/>
                    <a:gd name="connsiteY11" fmla="*/ 510782 h 1636348"/>
                    <a:gd name="connsiteX12" fmla="*/ 863170 w 876398"/>
                    <a:gd name="connsiteY12" fmla="*/ 355388 h 1636348"/>
                    <a:gd name="connsiteX13" fmla="*/ 815476 w 876398"/>
                    <a:gd name="connsiteY13" fmla="*/ 94404 h 1636348"/>
                    <a:gd name="connsiteX14" fmla="*/ 363311 w 876398"/>
                    <a:gd name="connsiteY14" fmla="*/ 328877 h 1636348"/>
                    <a:gd name="connsiteX15" fmla="*/ 301398 w 876398"/>
                    <a:gd name="connsiteY15" fmla="*/ 614627 h 1636348"/>
                    <a:gd name="connsiteX16" fmla="*/ 278538 w 876398"/>
                    <a:gd name="connsiteY16" fmla="*/ 379201 h 1636348"/>
                    <a:gd name="connsiteX17" fmla="*/ 689680 w 876398"/>
                    <a:gd name="connsiteY17" fmla="*/ 5412 h 1636348"/>
                    <a:gd name="connsiteX0" fmla="*/ 689680 w 873535"/>
                    <a:gd name="connsiteY0" fmla="*/ 5412 h 1636348"/>
                    <a:gd name="connsiteX1" fmla="*/ 462642 w 873535"/>
                    <a:gd name="connsiteY1" fmla="*/ 169857 h 1636348"/>
                    <a:gd name="connsiteX2" fmla="*/ 257857 w 873535"/>
                    <a:gd name="connsiteY2" fmla="*/ 343075 h 1636348"/>
                    <a:gd name="connsiteX3" fmla="*/ 256292 w 873535"/>
                    <a:gd name="connsiteY3" fmla="*/ 663658 h 1636348"/>
                    <a:gd name="connsiteX4" fmla="*/ 240439 w 873535"/>
                    <a:gd name="connsiteY4" fmla="*/ 1033432 h 1636348"/>
                    <a:gd name="connsiteX5" fmla="*/ 160292 w 873535"/>
                    <a:gd name="connsiteY5" fmla="*/ 1236449 h 1636348"/>
                    <a:gd name="connsiteX6" fmla="*/ 12725 w 873535"/>
                    <a:gd name="connsiteY6" fmla="*/ 1591733 h 1636348"/>
                    <a:gd name="connsiteX7" fmla="*/ 520337 w 873535"/>
                    <a:gd name="connsiteY7" fmla="*/ 1601804 h 1636348"/>
                    <a:gd name="connsiteX8" fmla="*/ 656682 w 873535"/>
                    <a:gd name="connsiteY8" fmla="*/ 1259719 h 1636348"/>
                    <a:gd name="connsiteX9" fmla="*/ 836090 w 873535"/>
                    <a:gd name="connsiteY9" fmla="*/ 941855 h 1636348"/>
                    <a:gd name="connsiteX10" fmla="*/ 792480 w 873535"/>
                    <a:gd name="connsiteY10" fmla="*/ 690532 h 1636348"/>
                    <a:gd name="connsiteX11" fmla="*/ 806905 w 873535"/>
                    <a:gd name="connsiteY11" fmla="*/ 510782 h 1636348"/>
                    <a:gd name="connsiteX12" fmla="*/ 863170 w 873535"/>
                    <a:gd name="connsiteY12" fmla="*/ 355388 h 1636348"/>
                    <a:gd name="connsiteX13" fmla="*/ 815476 w 873535"/>
                    <a:gd name="connsiteY13" fmla="*/ 94404 h 1636348"/>
                    <a:gd name="connsiteX14" fmla="*/ 325211 w 873535"/>
                    <a:gd name="connsiteY14" fmla="*/ 364596 h 1636348"/>
                    <a:gd name="connsiteX15" fmla="*/ 301398 w 873535"/>
                    <a:gd name="connsiteY15" fmla="*/ 614627 h 1636348"/>
                    <a:gd name="connsiteX16" fmla="*/ 278538 w 873535"/>
                    <a:gd name="connsiteY16" fmla="*/ 379201 h 1636348"/>
                    <a:gd name="connsiteX17" fmla="*/ 689680 w 873535"/>
                    <a:gd name="connsiteY17" fmla="*/ 5412 h 1636348"/>
                    <a:gd name="connsiteX0" fmla="*/ 689680 w 873535"/>
                    <a:gd name="connsiteY0" fmla="*/ 5412 h 1636348"/>
                    <a:gd name="connsiteX1" fmla="*/ 462642 w 873535"/>
                    <a:gd name="connsiteY1" fmla="*/ 169857 h 1636348"/>
                    <a:gd name="connsiteX2" fmla="*/ 257857 w 873535"/>
                    <a:gd name="connsiteY2" fmla="*/ 343075 h 1636348"/>
                    <a:gd name="connsiteX3" fmla="*/ 256292 w 873535"/>
                    <a:gd name="connsiteY3" fmla="*/ 663658 h 1636348"/>
                    <a:gd name="connsiteX4" fmla="*/ 240439 w 873535"/>
                    <a:gd name="connsiteY4" fmla="*/ 1033432 h 1636348"/>
                    <a:gd name="connsiteX5" fmla="*/ 160292 w 873535"/>
                    <a:gd name="connsiteY5" fmla="*/ 1236449 h 1636348"/>
                    <a:gd name="connsiteX6" fmla="*/ 12725 w 873535"/>
                    <a:gd name="connsiteY6" fmla="*/ 1591733 h 1636348"/>
                    <a:gd name="connsiteX7" fmla="*/ 520337 w 873535"/>
                    <a:gd name="connsiteY7" fmla="*/ 1601804 h 1636348"/>
                    <a:gd name="connsiteX8" fmla="*/ 656682 w 873535"/>
                    <a:gd name="connsiteY8" fmla="*/ 1259719 h 1636348"/>
                    <a:gd name="connsiteX9" fmla="*/ 836090 w 873535"/>
                    <a:gd name="connsiteY9" fmla="*/ 941855 h 1636348"/>
                    <a:gd name="connsiteX10" fmla="*/ 792480 w 873535"/>
                    <a:gd name="connsiteY10" fmla="*/ 690532 h 1636348"/>
                    <a:gd name="connsiteX11" fmla="*/ 806905 w 873535"/>
                    <a:gd name="connsiteY11" fmla="*/ 510782 h 1636348"/>
                    <a:gd name="connsiteX12" fmla="*/ 863170 w 873535"/>
                    <a:gd name="connsiteY12" fmla="*/ 355388 h 1636348"/>
                    <a:gd name="connsiteX13" fmla="*/ 815476 w 873535"/>
                    <a:gd name="connsiteY13" fmla="*/ 94404 h 1636348"/>
                    <a:gd name="connsiteX14" fmla="*/ 325211 w 873535"/>
                    <a:gd name="connsiteY14" fmla="*/ 364596 h 1636348"/>
                    <a:gd name="connsiteX15" fmla="*/ 301398 w 873535"/>
                    <a:gd name="connsiteY15" fmla="*/ 614627 h 1636348"/>
                    <a:gd name="connsiteX16" fmla="*/ 278538 w 873535"/>
                    <a:gd name="connsiteY16" fmla="*/ 379201 h 1636348"/>
                    <a:gd name="connsiteX17" fmla="*/ 689680 w 873535"/>
                    <a:gd name="connsiteY17" fmla="*/ 5412 h 1636348"/>
                    <a:gd name="connsiteX0" fmla="*/ 689680 w 866295"/>
                    <a:gd name="connsiteY0" fmla="*/ 5412 h 1636348"/>
                    <a:gd name="connsiteX1" fmla="*/ 462642 w 866295"/>
                    <a:gd name="connsiteY1" fmla="*/ 169857 h 1636348"/>
                    <a:gd name="connsiteX2" fmla="*/ 257857 w 866295"/>
                    <a:gd name="connsiteY2" fmla="*/ 343075 h 1636348"/>
                    <a:gd name="connsiteX3" fmla="*/ 256292 w 866295"/>
                    <a:gd name="connsiteY3" fmla="*/ 663658 h 1636348"/>
                    <a:gd name="connsiteX4" fmla="*/ 240439 w 866295"/>
                    <a:gd name="connsiteY4" fmla="*/ 1033432 h 1636348"/>
                    <a:gd name="connsiteX5" fmla="*/ 160292 w 866295"/>
                    <a:gd name="connsiteY5" fmla="*/ 1236449 h 1636348"/>
                    <a:gd name="connsiteX6" fmla="*/ 12725 w 866295"/>
                    <a:gd name="connsiteY6" fmla="*/ 1591733 h 1636348"/>
                    <a:gd name="connsiteX7" fmla="*/ 520337 w 866295"/>
                    <a:gd name="connsiteY7" fmla="*/ 1601804 h 1636348"/>
                    <a:gd name="connsiteX8" fmla="*/ 656682 w 866295"/>
                    <a:gd name="connsiteY8" fmla="*/ 1259719 h 1636348"/>
                    <a:gd name="connsiteX9" fmla="*/ 836090 w 866295"/>
                    <a:gd name="connsiteY9" fmla="*/ 941855 h 1636348"/>
                    <a:gd name="connsiteX10" fmla="*/ 792480 w 866295"/>
                    <a:gd name="connsiteY10" fmla="*/ 690532 h 1636348"/>
                    <a:gd name="connsiteX11" fmla="*/ 806905 w 866295"/>
                    <a:gd name="connsiteY11" fmla="*/ 510782 h 1636348"/>
                    <a:gd name="connsiteX12" fmla="*/ 863170 w 866295"/>
                    <a:gd name="connsiteY12" fmla="*/ 355388 h 1636348"/>
                    <a:gd name="connsiteX13" fmla="*/ 701176 w 866295"/>
                    <a:gd name="connsiteY13" fmla="*/ 25347 h 1636348"/>
                    <a:gd name="connsiteX14" fmla="*/ 325211 w 866295"/>
                    <a:gd name="connsiteY14" fmla="*/ 364596 h 1636348"/>
                    <a:gd name="connsiteX15" fmla="*/ 301398 w 866295"/>
                    <a:gd name="connsiteY15" fmla="*/ 614627 h 1636348"/>
                    <a:gd name="connsiteX16" fmla="*/ 278538 w 866295"/>
                    <a:gd name="connsiteY16" fmla="*/ 379201 h 1636348"/>
                    <a:gd name="connsiteX17" fmla="*/ 689680 w 866295"/>
                    <a:gd name="connsiteY17" fmla="*/ 5412 h 1636348"/>
                    <a:gd name="connsiteX0" fmla="*/ 689680 w 866295"/>
                    <a:gd name="connsiteY0" fmla="*/ 5412 h 1636348"/>
                    <a:gd name="connsiteX1" fmla="*/ 462642 w 866295"/>
                    <a:gd name="connsiteY1" fmla="*/ 169857 h 1636348"/>
                    <a:gd name="connsiteX2" fmla="*/ 257857 w 866295"/>
                    <a:gd name="connsiteY2" fmla="*/ 343075 h 1636348"/>
                    <a:gd name="connsiteX3" fmla="*/ 256292 w 866295"/>
                    <a:gd name="connsiteY3" fmla="*/ 663658 h 1636348"/>
                    <a:gd name="connsiteX4" fmla="*/ 240439 w 866295"/>
                    <a:gd name="connsiteY4" fmla="*/ 1033432 h 1636348"/>
                    <a:gd name="connsiteX5" fmla="*/ 160292 w 866295"/>
                    <a:gd name="connsiteY5" fmla="*/ 1236449 h 1636348"/>
                    <a:gd name="connsiteX6" fmla="*/ 12725 w 866295"/>
                    <a:gd name="connsiteY6" fmla="*/ 1591733 h 1636348"/>
                    <a:gd name="connsiteX7" fmla="*/ 520337 w 866295"/>
                    <a:gd name="connsiteY7" fmla="*/ 1601804 h 1636348"/>
                    <a:gd name="connsiteX8" fmla="*/ 656682 w 866295"/>
                    <a:gd name="connsiteY8" fmla="*/ 1259719 h 1636348"/>
                    <a:gd name="connsiteX9" fmla="*/ 836090 w 866295"/>
                    <a:gd name="connsiteY9" fmla="*/ 941855 h 1636348"/>
                    <a:gd name="connsiteX10" fmla="*/ 792480 w 866295"/>
                    <a:gd name="connsiteY10" fmla="*/ 690532 h 1636348"/>
                    <a:gd name="connsiteX11" fmla="*/ 806905 w 866295"/>
                    <a:gd name="connsiteY11" fmla="*/ 510782 h 1636348"/>
                    <a:gd name="connsiteX12" fmla="*/ 863170 w 866295"/>
                    <a:gd name="connsiteY12" fmla="*/ 355388 h 1636348"/>
                    <a:gd name="connsiteX13" fmla="*/ 701176 w 866295"/>
                    <a:gd name="connsiteY13" fmla="*/ 25347 h 1636348"/>
                    <a:gd name="connsiteX14" fmla="*/ 353786 w 866295"/>
                    <a:gd name="connsiteY14" fmla="*/ 319353 h 1636348"/>
                    <a:gd name="connsiteX15" fmla="*/ 301398 w 866295"/>
                    <a:gd name="connsiteY15" fmla="*/ 614627 h 1636348"/>
                    <a:gd name="connsiteX16" fmla="*/ 278538 w 866295"/>
                    <a:gd name="connsiteY16" fmla="*/ 379201 h 1636348"/>
                    <a:gd name="connsiteX17" fmla="*/ 689680 w 866295"/>
                    <a:gd name="connsiteY17" fmla="*/ 5412 h 1636348"/>
                    <a:gd name="connsiteX0" fmla="*/ 689680 w 866295"/>
                    <a:gd name="connsiteY0" fmla="*/ 5412 h 1636348"/>
                    <a:gd name="connsiteX1" fmla="*/ 462642 w 866295"/>
                    <a:gd name="connsiteY1" fmla="*/ 169857 h 1636348"/>
                    <a:gd name="connsiteX2" fmla="*/ 257857 w 866295"/>
                    <a:gd name="connsiteY2" fmla="*/ 343075 h 1636348"/>
                    <a:gd name="connsiteX3" fmla="*/ 256292 w 866295"/>
                    <a:gd name="connsiteY3" fmla="*/ 663658 h 1636348"/>
                    <a:gd name="connsiteX4" fmla="*/ 240439 w 866295"/>
                    <a:gd name="connsiteY4" fmla="*/ 1033432 h 1636348"/>
                    <a:gd name="connsiteX5" fmla="*/ 160292 w 866295"/>
                    <a:gd name="connsiteY5" fmla="*/ 1236449 h 1636348"/>
                    <a:gd name="connsiteX6" fmla="*/ 12725 w 866295"/>
                    <a:gd name="connsiteY6" fmla="*/ 1591733 h 1636348"/>
                    <a:gd name="connsiteX7" fmla="*/ 520337 w 866295"/>
                    <a:gd name="connsiteY7" fmla="*/ 1601804 h 1636348"/>
                    <a:gd name="connsiteX8" fmla="*/ 656682 w 866295"/>
                    <a:gd name="connsiteY8" fmla="*/ 1259719 h 1636348"/>
                    <a:gd name="connsiteX9" fmla="*/ 836090 w 866295"/>
                    <a:gd name="connsiteY9" fmla="*/ 941855 h 1636348"/>
                    <a:gd name="connsiteX10" fmla="*/ 792480 w 866295"/>
                    <a:gd name="connsiteY10" fmla="*/ 690532 h 1636348"/>
                    <a:gd name="connsiteX11" fmla="*/ 806905 w 866295"/>
                    <a:gd name="connsiteY11" fmla="*/ 510782 h 1636348"/>
                    <a:gd name="connsiteX12" fmla="*/ 863170 w 866295"/>
                    <a:gd name="connsiteY12" fmla="*/ 355388 h 1636348"/>
                    <a:gd name="connsiteX13" fmla="*/ 701176 w 866295"/>
                    <a:gd name="connsiteY13" fmla="*/ 25347 h 1636348"/>
                    <a:gd name="connsiteX14" fmla="*/ 353786 w 866295"/>
                    <a:gd name="connsiteY14" fmla="*/ 319353 h 1636348"/>
                    <a:gd name="connsiteX15" fmla="*/ 301398 w 866295"/>
                    <a:gd name="connsiteY15" fmla="*/ 614627 h 1636348"/>
                    <a:gd name="connsiteX16" fmla="*/ 278538 w 866295"/>
                    <a:gd name="connsiteY16" fmla="*/ 379201 h 1636348"/>
                    <a:gd name="connsiteX17" fmla="*/ 689680 w 866295"/>
                    <a:gd name="connsiteY17" fmla="*/ 5412 h 1636348"/>
                    <a:gd name="connsiteX0" fmla="*/ 689680 w 866295"/>
                    <a:gd name="connsiteY0" fmla="*/ 5412 h 1636348"/>
                    <a:gd name="connsiteX1" fmla="*/ 462642 w 866295"/>
                    <a:gd name="connsiteY1" fmla="*/ 169857 h 1636348"/>
                    <a:gd name="connsiteX2" fmla="*/ 257857 w 866295"/>
                    <a:gd name="connsiteY2" fmla="*/ 343075 h 1636348"/>
                    <a:gd name="connsiteX3" fmla="*/ 256292 w 866295"/>
                    <a:gd name="connsiteY3" fmla="*/ 663658 h 1636348"/>
                    <a:gd name="connsiteX4" fmla="*/ 240439 w 866295"/>
                    <a:gd name="connsiteY4" fmla="*/ 1033432 h 1636348"/>
                    <a:gd name="connsiteX5" fmla="*/ 160292 w 866295"/>
                    <a:gd name="connsiteY5" fmla="*/ 1236449 h 1636348"/>
                    <a:gd name="connsiteX6" fmla="*/ 12725 w 866295"/>
                    <a:gd name="connsiteY6" fmla="*/ 1591733 h 1636348"/>
                    <a:gd name="connsiteX7" fmla="*/ 520337 w 866295"/>
                    <a:gd name="connsiteY7" fmla="*/ 1601804 h 1636348"/>
                    <a:gd name="connsiteX8" fmla="*/ 656682 w 866295"/>
                    <a:gd name="connsiteY8" fmla="*/ 1259719 h 1636348"/>
                    <a:gd name="connsiteX9" fmla="*/ 836090 w 866295"/>
                    <a:gd name="connsiteY9" fmla="*/ 941855 h 1636348"/>
                    <a:gd name="connsiteX10" fmla="*/ 792480 w 866295"/>
                    <a:gd name="connsiteY10" fmla="*/ 690532 h 1636348"/>
                    <a:gd name="connsiteX11" fmla="*/ 806905 w 866295"/>
                    <a:gd name="connsiteY11" fmla="*/ 510782 h 1636348"/>
                    <a:gd name="connsiteX12" fmla="*/ 863170 w 866295"/>
                    <a:gd name="connsiteY12" fmla="*/ 355388 h 1636348"/>
                    <a:gd name="connsiteX13" fmla="*/ 701176 w 866295"/>
                    <a:gd name="connsiteY13" fmla="*/ 25347 h 1636348"/>
                    <a:gd name="connsiteX14" fmla="*/ 313305 w 866295"/>
                    <a:gd name="connsiteY14" fmla="*/ 359834 h 1636348"/>
                    <a:gd name="connsiteX15" fmla="*/ 301398 w 866295"/>
                    <a:gd name="connsiteY15" fmla="*/ 614627 h 1636348"/>
                    <a:gd name="connsiteX16" fmla="*/ 278538 w 866295"/>
                    <a:gd name="connsiteY16" fmla="*/ 379201 h 1636348"/>
                    <a:gd name="connsiteX17" fmla="*/ 689680 w 866295"/>
                    <a:gd name="connsiteY17" fmla="*/ 5412 h 1636348"/>
                    <a:gd name="connsiteX0" fmla="*/ 689680 w 866295"/>
                    <a:gd name="connsiteY0" fmla="*/ 5412 h 1636348"/>
                    <a:gd name="connsiteX1" fmla="*/ 462642 w 866295"/>
                    <a:gd name="connsiteY1" fmla="*/ 169857 h 1636348"/>
                    <a:gd name="connsiteX2" fmla="*/ 257857 w 866295"/>
                    <a:gd name="connsiteY2" fmla="*/ 343075 h 1636348"/>
                    <a:gd name="connsiteX3" fmla="*/ 256292 w 866295"/>
                    <a:gd name="connsiteY3" fmla="*/ 663658 h 1636348"/>
                    <a:gd name="connsiteX4" fmla="*/ 240439 w 866295"/>
                    <a:gd name="connsiteY4" fmla="*/ 1033432 h 1636348"/>
                    <a:gd name="connsiteX5" fmla="*/ 160292 w 866295"/>
                    <a:gd name="connsiteY5" fmla="*/ 1236449 h 1636348"/>
                    <a:gd name="connsiteX6" fmla="*/ 12725 w 866295"/>
                    <a:gd name="connsiteY6" fmla="*/ 1591733 h 1636348"/>
                    <a:gd name="connsiteX7" fmla="*/ 520337 w 866295"/>
                    <a:gd name="connsiteY7" fmla="*/ 1601804 h 1636348"/>
                    <a:gd name="connsiteX8" fmla="*/ 656682 w 866295"/>
                    <a:gd name="connsiteY8" fmla="*/ 1259719 h 1636348"/>
                    <a:gd name="connsiteX9" fmla="*/ 836090 w 866295"/>
                    <a:gd name="connsiteY9" fmla="*/ 941855 h 1636348"/>
                    <a:gd name="connsiteX10" fmla="*/ 792480 w 866295"/>
                    <a:gd name="connsiteY10" fmla="*/ 690532 h 1636348"/>
                    <a:gd name="connsiteX11" fmla="*/ 806905 w 866295"/>
                    <a:gd name="connsiteY11" fmla="*/ 510782 h 1636348"/>
                    <a:gd name="connsiteX12" fmla="*/ 863170 w 866295"/>
                    <a:gd name="connsiteY12" fmla="*/ 355388 h 1636348"/>
                    <a:gd name="connsiteX13" fmla="*/ 701176 w 866295"/>
                    <a:gd name="connsiteY13" fmla="*/ 25347 h 1636348"/>
                    <a:gd name="connsiteX14" fmla="*/ 313305 w 866295"/>
                    <a:gd name="connsiteY14" fmla="*/ 359834 h 1636348"/>
                    <a:gd name="connsiteX15" fmla="*/ 301398 w 866295"/>
                    <a:gd name="connsiteY15" fmla="*/ 614627 h 1636348"/>
                    <a:gd name="connsiteX16" fmla="*/ 278538 w 866295"/>
                    <a:gd name="connsiteY16" fmla="*/ 379201 h 1636348"/>
                    <a:gd name="connsiteX17" fmla="*/ 689680 w 866295"/>
                    <a:gd name="connsiteY17" fmla="*/ 5412 h 1636348"/>
                    <a:gd name="connsiteX0" fmla="*/ 689680 w 866073"/>
                    <a:gd name="connsiteY0" fmla="*/ 5412 h 1636348"/>
                    <a:gd name="connsiteX1" fmla="*/ 462642 w 866073"/>
                    <a:gd name="connsiteY1" fmla="*/ 169857 h 1636348"/>
                    <a:gd name="connsiteX2" fmla="*/ 257857 w 866073"/>
                    <a:gd name="connsiteY2" fmla="*/ 343075 h 1636348"/>
                    <a:gd name="connsiteX3" fmla="*/ 256292 w 866073"/>
                    <a:gd name="connsiteY3" fmla="*/ 663658 h 1636348"/>
                    <a:gd name="connsiteX4" fmla="*/ 240439 w 866073"/>
                    <a:gd name="connsiteY4" fmla="*/ 1033432 h 1636348"/>
                    <a:gd name="connsiteX5" fmla="*/ 160292 w 866073"/>
                    <a:gd name="connsiteY5" fmla="*/ 1236449 h 1636348"/>
                    <a:gd name="connsiteX6" fmla="*/ 12725 w 866073"/>
                    <a:gd name="connsiteY6" fmla="*/ 1591733 h 1636348"/>
                    <a:gd name="connsiteX7" fmla="*/ 520337 w 866073"/>
                    <a:gd name="connsiteY7" fmla="*/ 1601804 h 1636348"/>
                    <a:gd name="connsiteX8" fmla="*/ 656682 w 866073"/>
                    <a:gd name="connsiteY8" fmla="*/ 1259719 h 1636348"/>
                    <a:gd name="connsiteX9" fmla="*/ 836090 w 866073"/>
                    <a:gd name="connsiteY9" fmla="*/ 941855 h 1636348"/>
                    <a:gd name="connsiteX10" fmla="*/ 792480 w 866073"/>
                    <a:gd name="connsiteY10" fmla="*/ 690532 h 1636348"/>
                    <a:gd name="connsiteX11" fmla="*/ 806905 w 866073"/>
                    <a:gd name="connsiteY11" fmla="*/ 510782 h 1636348"/>
                    <a:gd name="connsiteX12" fmla="*/ 863170 w 866073"/>
                    <a:gd name="connsiteY12" fmla="*/ 355388 h 1636348"/>
                    <a:gd name="connsiteX13" fmla="*/ 705938 w 866073"/>
                    <a:gd name="connsiteY13" fmla="*/ 30109 h 1636348"/>
                    <a:gd name="connsiteX14" fmla="*/ 313305 w 866073"/>
                    <a:gd name="connsiteY14" fmla="*/ 359834 h 1636348"/>
                    <a:gd name="connsiteX15" fmla="*/ 301398 w 866073"/>
                    <a:gd name="connsiteY15" fmla="*/ 614627 h 1636348"/>
                    <a:gd name="connsiteX16" fmla="*/ 278538 w 866073"/>
                    <a:gd name="connsiteY16" fmla="*/ 379201 h 1636348"/>
                    <a:gd name="connsiteX17" fmla="*/ 689680 w 866073"/>
                    <a:gd name="connsiteY17" fmla="*/ 5412 h 1636348"/>
                    <a:gd name="connsiteX0" fmla="*/ 689680 w 866073"/>
                    <a:gd name="connsiteY0" fmla="*/ 5412 h 1636348"/>
                    <a:gd name="connsiteX1" fmla="*/ 462642 w 866073"/>
                    <a:gd name="connsiteY1" fmla="*/ 169857 h 1636348"/>
                    <a:gd name="connsiteX2" fmla="*/ 257857 w 866073"/>
                    <a:gd name="connsiteY2" fmla="*/ 343075 h 1636348"/>
                    <a:gd name="connsiteX3" fmla="*/ 256292 w 866073"/>
                    <a:gd name="connsiteY3" fmla="*/ 663658 h 1636348"/>
                    <a:gd name="connsiteX4" fmla="*/ 240439 w 866073"/>
                    <a:gd name="connsiteY4" fmla="*/ 1033432 h 1636348"/>
                    <a:gd name="connsiteX5" fmla="*/ 160292 w 866073"/>
                    <a:gd name="connsiteY5" fmla="*/ 1236449 h 1636348"/>
                    <a:gd name="connsiteX6" fmla="*/ 12725 w 866073"/>
                    <a:gd name="connsiteY6" fmla="*/ 1591733 h 1636348"/>
                    <a:gd name="connsiteX7" fmla="*/ 520337 w 866073"/>
                    <a:gd name="connsiteY7" fmla="*/ 1601804 h 1636348"/>
                    <a:gd name="connsiteX8" fmla="*/ 656682 w 866073"/>
                    <a:gd name="connsiteY8" fmla="*/ 1259719 h 1636348"/>
                    <a:gd name="connsiteX9" fmla="*/ 836090 w 866073"/>
                    <a:gd name="connsiteY9" fmla="*/ 941855 h 1636348"/>
                    <a:gd name="connsiteX10" fmla="*/ 792480 w 866073"/>
                    <a:gd name="connsiteY10" fmla="*/ 690532 h 1636348"/>
                    <a:gd name="connsiteX11" fmla="*/ 806905 w 866073"/>
                    <a:gd name="connsiteY11" fmla="*/ 510782 h 1636348"/>
                    <a:gd name="connsiteX12" fmla="*/ 863170 w 866073"/>
                    <a:gd name="connsiteY12" fmla="*/ 355388 h 1636348"/>
                    <a:gd name="connsiteX13" fmla="*/ 705938 w 866073"/>
                    <a:gd name="connsiteY13" fmla="*/ 30109 h 1636348"/>
                    <a:gd name="connsiteX14" fmla="*/ 313305 w 866073"/>
                    <a:gd name="connsiteY14" fmla="*/ 359834 h 1636348"/>
                    <a:gd name="connsiteX15" fmla="*/ 301398 w 866073"/>
                    <a:gd name="connsiteY15" fmla="*/ 614627 h 1636348"/>
                    <a:gd name="connsiteX16" fmla="*/ 278538 w 866073"/>
                    <a:gd name="connsiteY16" fmla="*/ 379201 h 1636348"/>
                    <a:gd name="connsiteX17" fmla="*/ 689680 w 866073"/>
                    <a:gd name="connsiteY17" fmla="*/ 5412 h 1636348"/>
                    <a:gd name="connsiteX0" fmla="*/ 689680 w 866073"/>
                    <a:gd name="connsiteY0" fmla="*/ 5412 h 1636348"/>
                    <a:gd name="connsiteX1" fmla="*/ 462642 w 866073"/>
                    <a:gd name="connsiteY1" fmla="*/ 169857 h 1636348"/>
                    <a:gd name="connsiteX2" fmla="*/ 257857 w 866073"/>
                    <a:gd name="connsiteY2" fmla="*/ 343075 h 1636348"/>
                    <a:gd name="connsiteX3" fmla="*/ 256292 w 866073"/>
                    <a:gd name="connsiteY3" fmla="*/ 663658 h 1636348"/>
                    <a:gd name="connsiteX4" fmla="*/ 240439 w 866073"/>
                    <a:gd name="connsiteY4" fmla="*/ 1033432 h 1636348"/>
                    <a:gd name="connsiteX5" fmla="*/ 160292 w 866073"/>
                    <a:gd name="connsiteY5" fmla="*/ 1236449 h 1636348"/>
                    <a:gd name="connsiteX6" fmla="*/ 12725 w 866073"/>
                    <a:gd name="connsiteY6" fmla="*/ 1591733 h 1636348"/>
                    <a:gd name="connsiteX7" fmla="*/ 520337 w 866073"/>
                    <a:gd name="connsiteY7" fmla="*/ 1601804 h 1636348"/>
                    <a:gd name="connsiteX8" fmla="*/ 656682 w 866073"/>
                    <a:gd name="connsiteY8" fmla="*/ 1259719 h 1636348"/>
                    <a:gd name="connsiteX9" fmla="*/ 836090 w 866073"/>
                    <a:gd name="connsiteY9" fmla="*/ 941855 h 1636348"/>
                    <a:gd name="connsiteX10" fmla="*/ 792480 w 866073"/>
                    <a:gd name="connsiteY10" fmla="*/ 690532 h 1636348"/>
                    <a:gd name="connsiteX11" fmla="*/ 806905 w 866073"/>
                    <a:gd name="connsiteY11" fmla="*/ 510782 h 1636348"/>
                    <a:gd name="connsiteX12" fmla="*/ 863170 w 866073"/>
                    <a:gd name="connsiteY12" fmla="*/ 355388 h 1636348"/>
                    <a:gd name="connsiteX13" fmla="*/ 705938 w 866073"/>
                    <a:gd name="connsiteY13" fmla="*/ 25347 h 1636348"/>
                    <a:gd name="connsiteX14" fmla="*/ 313305 w 866073"/>
                    <a:gd name="connsiteY14" fmla="*/ 359834 h 1636348"/>
                    <a:gd name="connsiteX15" fmla="*/ 301398 w 866073"/>
                    <a:gd name="connsiteY15" fmla="*/ 614627 h 1636348"/>
                    <a:gd name="connsiteX16" fmla="*/ 278538 w 866073"/>
                    <a:gd name="connsiteY16" fmla="*/ 379201 h 1636348"/>
                    <a:gd name="connsiteX17" fmla="*/ 689680 w 866073"/>
                    <a:gd name="connsiteY17" fmla="*/ 5412 h 1636348"/>
                    <a:gd name="connsiteX0" fmla="*/ 689680 w 866073"/>
                    <a:gd name="connsiteY0" fmla="*/ 5412 h 1636348"/>
                    <a:gd name="connsiteX1" fmla="*/ 462642 w 866073"/>
                    <a:gd name="connsiteY1" fmla="*/ 169857 h 1636348"/>
                    <a:gd name="connsiteX2" fmla="*/ 257857 w 866073"/>
                    <a:gd name="connsiteY2" fmla="*/ 343075 h 1636348"/>
                    <a:gd name="connsiteX3" fmla="*/ 256292 w 866073"/>
                    <a:gd name="connsiteY3" fmla="*/ 663658 h 1636348"/>
                    <a:gd name="connsiteX4" fmla="*/ 240439 w 866073"/>
                    <a:gd name="connsiteY4" fmla="*/ 1033432 h 1636348"/>
                    <a:gd name="connsiteX5" fmla="*/ 160292 w 866073"/>
                    <a:gd name="connsiteY5" fmla="*/ 1236449 h 1636348"/>
                    <a:gd name="connsiteX6" fmla="*/ 12725 w 866073"/>
                    <a:gd name="connsiteY6" fmla="*/ 1591733 h 1636348"/>
                    <a:gd name="connsiteX7" fmla="*/ 520337 w 866073"/>
                    <a:gd name="connsiteY7" fmla="*/ 1601804 h 1636348"/>
                    <a:gd name="connsiteX8" fmla="*/ 656682 w 866073"/>
                    <a:gd name="connsiteY8" fmla="*/ 1259719 h 1636348"/>
                    <a:gd name="connsiteX9" fmla="*/ 836090 w 866073"/>
                    <a:gd name="connsiteY9" fmla="*/ 941855 h 1636348"/>
                    <a:gd name="connsiteX10" fmla="*/ 792480 w 866073"/>
                    <a:gd name="connsiteY10" fmla="*/ 690532 h 1636348"/>
                    <a:gd name="connsiteX11" fmla="*/ 806905 w 866073"/>
                    <a:gd name="connsiteY11" fmla="*/ 510782 h 1636348"/>
                    <a:gd name="connsiteX12" fmla="*/ 863170 w 866073"/>
                    <a:gd name="connsiteY12" fmla="*/ 355388 h 1636348"/>
                    <a:gd name="connsiteX13" fmla="*/ 705938 w 866073"/>
                    <a:gd name="connsiteY13" fmla="*/ 25347 h 1636348"/>
                    <a:gd name="connsiteX14" fmla="*/ 313305 w 866073"/>
                    <a:gd name="connsiteY14" fmla="*/ 359834 h 1636348"/>
                    <a:gd name="connsiteX15" fmla="*/ 301398 w 866073"/>
                    <a:gd name="connsiteY15" fmla="*/ 614627 h 1636348"/>
                    <a:gd name="connsiteX16" fmla="*/ 278538 w 866073"/>
                    <a:gd name="connsiteY16" fmla="*/ 379201 h 1636348"/>
                    <a:gd name="connsiteX17" fmla="*/ 689680 w 866073"/>
                    <a:gd name="connsiteY17" fmla="*/ 5412 h 1636348"/>
                    <a:gd name="connsiteX0" fmla="*/ 689680 w 865748"/>
                    <a:gd name="connsiteY0" fmla="*/ 5412 h 1636348"/>
                    <a:gd name="connsiteX1" fmla="*/ 462642 w 865748"/>
                    <a:gd name="connsiteY1" fmla="*/ 169857 h 1636348"/>
                    <a:gd name="connsiteX2" fmla="*/ 257857 w 865748"/>
                    <a:gd name="connsiteY2" fmla="*/ 343075 h 1636348"/>
                    <a:gd name="connsiteX3" fmla="*/ 256292 w 865748"/>
                    <a:gd name="connsiteY3" fmla="*/ 663658 h 1636348"/>
                    <a:gd name="connsiteX4" fmla="*/ 240439 w 865748"/>
                    <a:gd name="connsiteY4" fmla="*/ 1033432 h 1636348"/>
                    <a:gd name="connsiteX5" fmla="*/ 160292 w 865748"/>
                    <a:gd name="connsiteY5" fmla="*/ 1236449 h 1636348"/>
                    <a:gd name="connsiteX6" fmla="*/ 12725 w 865748"/>
                    <a:gd name="connsiteY6" fmla="*/ 1591733 h 1636348"/>
                    <a:gd name="connsiteX7" fmla="*/ 520337 w 865748"/>
                    <a:gd name="connsiteY7" fmla="*/ 1601804 h 1636348"/>
                    <a:gd name="connsiteX8" fmla="*/ 656682 w 865748"/>
                    <a:gd name="connsiteY8" fmla="*/ 1259719 h 1636348"/>
                    <a:gd name="connsiteX9" fmla="*/ 836090 w 865748"/>
                    <a:gd name="connsiteY9" fmla="*/ 941855 h 1636348"/>
                    <a:gd name="connsiteX10" fmla="*/ 792480 w 865748"/>
                    <a:gd name="connsiteY10" fmla="*/ 690532 h 1636348"/>
                    <a:gd name="connsiteX11" fmla="*/ 806905 w 865748"/>
                    <a:gd name="connsiteY11" fmla="*/ 510782 h 1636348"/>
                    <a:gd name="connsiteX12" fmla="*/ 863170 w 865748"/>
                    <a:gd name="connsiteY12" fmla="*/ 355388 h 1636348"/>
                    <a:gd name="connsiteX13" fmla="*/ 713082 w 865748"/>
                    <a:gd name="connsiteY13" fmla="*/ 13441 h 1636348"/>
                    <a:gd name="connsiteX14" fmla="*/ 313305 w 865748"/>
                    <a:gd name="connsiteY14" fmla="*/ 359834 h 1636348"/>
                    <a:gd name="connsiteX15" fmla="*/ 301398 w 865748"/>
                    <a:gd name="connsiteY15" fmla="*/ 614627 h 1636348"/>
                    <a:gd name="connsiteX16" fmla="*/ 278538 w 865748"/>
                    <a:gd name="connsiteY16" fmla="*/ 379201 h 1636348"/>
                    <a:gd name="connsiteX17" fmla="*/ 689680 w 865748"/>
                    <a:gd name="connsiteY17" fmla="*/ 5412 h 1636348"/>
                    <a:gd name="connsiteX0" fmla="*/ 689680 w 865748"/>
                    <a:gd name="connsiteY0" fmla="*/ 5412 h 1636348"/>
                    <a:gd name="connsiteX1" fmla="*/ 462642 w 865748"/>
                    <a:gd name="connsiteY1" fmla="*/ 169857 h 1636348"/>
                    <a:gd name="connsiteX2" fmla="*/ 257857 w 865748"/>
                    <a:gd name="connsiteY2" fmla="*/ 343075 h 1636348"/>
                    <a:gd name="connsiteX3" fmla="*/ 256292 w 865748"/>
                    <a:gd name="connsiteY3" fmla="*/ 663658 h 1636348"/>
                    <a:gd name="connsiteX4" fmla="*/ 240439 w 865748"/>
                    <a:gd name="connsiteY4" fmla="*/ 1033432 h 1636348"/>
                    <a:gd name="connsiteX5" fmla="*/ 160292 w 865748"/>
                    <a:gd name="connsiteY5" fmla="*/ 1236449 h 1636348"/>
                    <a:gd name="connsiteX6" fmla="*/ 12725 w 865748"/>
                    <a:gd name="connsiteY6" fmla="*/ 1591733 h 1636348"/>
                    <a:gd name="connsiteX7" fmla="*/ 520337 w 865748"/>
                    <a:gd name="connsiteY7" fmla="*/ 1601804 h 1636348"/>
                    <a:gd name="connsiteX8" fmla="*/ 656682 w 865748"/>
                    <a:gd name="connsiteY8" fmla="*/ 1259719 h 1636348"/>
                    <a:gd name="connsiteX9" fmla="*/ 836090 w 865748"/>
                    <a:gd name="connsiteY9" fmla="*/ 941855 h 1636348"/>
                    <a:gd name="connsiteX10" fmla="*/ 792480 w 865748"/>
                    <a:gd name="connsiteY10" fmla="*/ 690532 h 1636348"/>
                    <a:gd name="connsiteX11" fmla="*/ 806905 w 865748"/>
                    <a:gd name="connsiteY11" fmla="*/ 510782 h 1636348"/>
                    <a:gd name="connsiteX12" fmla="*/ 863170 w 865748"/>
                    <a:gd name="connsiteY12" fmla="*/ 355388 h 1636348"/>
                    <a:gd name="connsiteX13" fmla="*/ 713082 w 865748"/>
                    <a:gd name="connsiteY13" fmla="*/ 13441 h 1636348"/>
                    <a:gd name="connsiteX14" fmla="*/ 313305 w 865748"/>
                    <a:gd name="connsiteY14" fmla="*/ 359834 h 1636348"/>
                    <a:gd name="connsiteX15" fmla="*/ 301398 w 865748"/>
                    <a:gd name="connsiteY15" fmla="*/ 614627 h 1636348"/>
                    <a:gd name="connsiteX16" fmla="*/ 278538 w 865748"/>
                    <a:gd name="connsiteY16" fmla="*/ 379201 h 1636348"/>
                    <a:gd name="connsiteX17" fmla="*/ 689680 w 865748"/>
                    <a:gd name="connsiteY17" fmla="*/ 5412 h 1636348"/>
                    <a:gd name="connsiteX0" fmla="*/ 689680 w 863215"/>
                    <a:gd name="connsiteY0" fmla="*/ 6896 h 1637832"/>
                    <a:gd name="connsiteX1" fmla="*/ 462642 w 863215"/>
                    <a:gd name="connsiteY1" fmla="*/ 171341 h 1637832"/>
                    <a:gd name="connsiteX2" fmla="*/ 257857 w 863215"/>
                    <a:gd name="connsiteY2" fmla="*/ 344559 h 1637832"/>
                    <a:gd name="connsiteX3" fmla="*/ 256292 w 863215"/>
                    <a:gd name="connsiteY3" fmla="*/ 665142 h 1637832"/>
                    <a:gd name="connsiteX4" fmla="*/ 240439 w 863215"/>
                    <a:gd name="connsiteY4" fmla="*/ 1034916 h 1637832"/>
                    <a:gd name="connsiteX5" fmla="*/ 160292 w 863215"/>
                    <a:gd name="connsiteY5" fmla="*/ 1237933 h 1637832"/>
                    <a:gd name="connsiteX6" fmla="*/ 12725 w 863215"/>
                    <a:gd name="connsiteY6" fmla="*/ 1593217 h 1637832"/>
                    <a:gd name="connsiteX7" fmla="*/ 520337 w 863215"/>
                    <a:gd name="connsiteY7" fmla="*/ 1603288 h 1637832"/>
                    <a:gd name="connsiteX8" fmla="*/ 656682 w 863215"/>
                    <a:gd name="connsiteY8" fmla="*/ 1261203 h 1637832"/>
                    <a:gd name="connsiteX9" fmla="*/ 836090 w 863215"/>
                    <a:gd name="connsiteY9" fmla="*/ 943339 h 1637832"/>
                    <a:gd name="connsiteX10" fmla="*/ 792480 w 863215"/>
                    <a:gd name="connsiteY10" fmla="*/ 692016 h 1637832"/>
                    <a:gd name="connsiteX11" fmla="*/ 806905 w 863215"/>
                    <a:gd name="connsiteY11" fmla="*/ 512266 h 1637832"/>
                    <a:gd name="connsiteX12" fmla="*/ 863170 w 863215"/>
                    <a:gd name="connsiteY12" fmla="*/ 356872 h 1637832"/>
                    <a:gd name="connsiteX13" fmla="*/ 796699 w 863215"/>
                    <a:gd name="connsiteY13" fmla="*/ 92236 h 1637832"/>
                    <a:gd name="connsiteX14" fmla="*/ 713082 w 863215"/>
                    <a:gd name="connsiteY14" fmla="*/ 14925 h 1637832"/>
                    <a:gd name="connsiteX15" fmla="*/ 313305 w 863215"/>
                    <a:gd name="connsiteY15" fmla="*/ 361318 h 1637832"/>
                    <a:gd name="connsiteX16" fmla="*/ 301398 w 863215"/>
                    <a:gd name="connsiteY16" fmla="*/ 616111 h 1637832"/>
                    <a:gd name="connsiteX17" fmla="*/ 278538 w 863215"/>
                    <a:gd name="connsiteY17" fmla="*/ 380685 h 1637832"/>
                    <a:gd name="connsiteX18" fmla="*/ 689680 w 863215"/>
                    <a:gd name="connsiteY18" fmla="*/ 6896 h 1637832"/>
                    <a:gd name="connsiteX0" fmla="*/ 689680 w 864172"/>
                    <a:gd name="connsiteY0" fmla="*/ 5413 h 1636349"/>
                    <a:gd name="connsiteX1" fmla="*/ 462642 w 864172"/>
                    <a:gd name="connsiteY1" fmla="*/ 169858 h 1636349"/>
                    <a:gd name="connsiteX2" fmla="*/ 257857 w 864172"/>
                    <a:gd name="connsiteY2" fmla="*/ 343076 h 1636349"/>
                    <a:gd name="connsiteX3" fmla="*/ 256292 w 864172"/>
                    <a:gd name="connsiteY3" fmla="*/ 663659 h 1636349"/>
                    <a:gd name="connsiteX4" fmla="*/ 240439 w 864172"/>
                    <a:gd name="connsiteY4" fmla="*/ 1033433 h 1636349"/>
                    <a:gd name="connsiteX5" fmla="*/ 160292 w 864172"/>
                    <a:gd name="connsiteY5" fmla="*/ 1236450 h 1636349"/>
                    <a:gd name="connsiteX6" fmla="*/ 12725 w 864172"/>
                    <a:gd name="connsiteY6" fmla="*/ 1591734 h 1636349"/>
                    <a:gd name="connsiteX7" fmla="*/ 520337 w 864172"/>
                    <a:gd name="connsiteY7" fmla="*/ 1601805 h 1636349"/>
                    <a:gd name="connsiteX8" fmla="*/ 656682 w 864172"/>
                    <a:gd name="connsiteY8" fmla="*/ 1259720 h 1636349"/>
                    <a:gd name="connsiteX9" fmla="*/ 836090 w 864172"/>
                    <a:gd name="connsiteY9" fmla="*/ 941856 h 1636349"/>
                    <a:gd name="connsiteX10" fmla="*/ 792480 w 864172"/>
                    <a:gd name="connsiteY10" fmla="*/ 690533 h 1636349"/>
                    <a:gd name="connsiteX11" fmla="*/ 806905 w 864172"/>
                    <a:gd name="connsiteY11" fmla="*/ 510783 h 1636349"/>
                    <a:gd name="connsiteX12" fmla="*/ 863170 w 864172"/>
                    <a:gd name="connsiteY12" fmla="*/ 355389 h 1636349"/>
                    <a:gd name="connsiteX13" fmla="*/ 839563 w 864172"/>
                    <a:gd name="connsiteY13" fmla="*/ 219341 h 1636349"/>
                    <a:gd name="connsiteX14" fmla="*/ 796699 w 864172"/>
                    <a:gd name="connsiteY14" fmla="*/ 90753 h 1636349"/>
                    <a:gd name="connsiteX15" fmla="*/ 713082 w 864172"/>
                    <a:gd name="connsiteY15" fmla="*/ 13442 h 1636349"/>
                    <a:gd name="connsiteX16" fmla="*/ 313305 w 864172"/>
                    <a:gd name="connsiteY16" fmla="*/ 359835 h 1636349"/>
                    <a:gd name="connsiteX17" fmla="*/ 301398 w 864172"/>
                    <a:gd name="connsiteY17" fmla="*/ 614628 h 1636349"/>
                    <a:gd name="connsiteX18" fmla="*/ 278538 w 864172"/>
                    <a:gd name="connsiteY18" fmla="*/ 379202 h 1636349"/>
                    <a:gd name="connsiteX19" fmla="*/ 689680 w 864172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301398 w 865186"/>
                    <a:gd name="connsiteY18" fmla="*/ 614628 h 1636349"/>
                    <a:gd name="connsiteX19" fmla="*/ 278538 w 865186"/>
                    <a:gd name="connsiteY19" fmla="*/ 379202 h 1636349"/>
                    <a:gd name="connsiteX20" fmla="*/ 689680 w 865186"/>
                    <a:gd name="connsiteY20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301398 w 865186"/>
                    <a:gd name="connsiteY18" fmla="*/ 614628 h 1636349"/>
                    <a:gd name="connsiteX19" fmla="*/ 278538 w 865186"/>
                    <a:gd name="connsiteY19" fmla="*/ 379202 h 1636349"/>
                    <a:gd name="connsiteX20" fmla="*/ 689680 w 865186"/>
                    <a:gd name="connsiteY20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301398 w 865186"/>
                    <a:gd name="connsiteY18" fmla="*/ 614628 h 1636349"/>
                    <a:gd name="connsiteX19" fmla="*/ 278538 w 865186"/>
                    <a:gd name="connsiteY19" fmla="*/ 379202 h 1636349"/>
                    <a:gd name="connsiteX20" fmla="*/ 689680 w 865186"/>
                    <a:gd name="connsiteY20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10974 w 865186"/>
                    <a:gd name="connsiteY15" fmla="*/ 133616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10974 w 865186"/>
                    <a:gd name="connsiteY15" fmla="*/ 133616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08593 w 865186"/>
                    <a:gd name="connsiteY15" fmla="*/ 119328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08593 w 865186"/>
                    <a:gd name="connsiteY15" fmla="*/ 119328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8867 h 1639803"/>
                    <a:gd name="connsiteX1" fmla="*/ 462642 w 865186"/>
                    <a:gd name="connsiteY1" fmla="*/ 173312 h 1639803"/>
                    <a:gd name="connsiteX2" fmla="*/ 257857 w 865186"/>
                    <a:gd name="connsiteY2" fmla="*/ 346530 h 1639803"/>
                    <a:gd name="connsiteX3" fmla="*/ 256292 w 865186"/>
                    <a:gd name="connsiteY3" fmla="*/ 667113 h 1639803"/>
                    <a:gd name="connsiteX4" fmla="*/ 240439 w 865186"/>
                    <a:gd name="connsiteY4" fmla="*/ 1036887 h 1639803"/>
                    <a:gd name="connsiteX5" fmla="*/ 160292 w 865186"/>
                    <a:gd name="connsiteY5" fmla="*/ 1239904 h 1639803"/>
                    <a:gd name="connsiteX6" fmla="*/ 12725 w 865186"/>
                    <a:gd name="connsiteY6" fmla="*/ 1595188 h 1639803"/>
                    <a:gd name="connsiteX7" fmla="*/ 520337 w 865186"/>
                    <a:gd name="connsiteY7" fmla="*/ 1605259 h 1639803"/>
                    <a:gd name="connsiteX8" fmla="*/ 656682 w 865186"/>
                    <a:gd name="connsiteY8" fmla="*/ 1263174 h 1639803"/>
                    <a:gd name="connsiteX9" fmla="*/ 836090 w 865186"/>
                    <a:gd name="connsiteY9" fmla="*/ 945310 h 1639803"/>
                    <a:gd name="connsiteX10" fmla="*/ 792480 w 865186"/>
                    <a:gd name="connsiteY10" fmla="*/ 693987 h 1639803"/>
                    <a:gd name="connsiteX11" fmla="*/ 806905 w 865186"/>
                    <a:gd name="connsiteY11" fmla="*/ 514237 h 1639803"/>
                    <a:gd name="connsiteX12" fmla="*/ 863170 w 865186"/>
                    <a:gd name="connsiteY12" fmla="*/ 358843 h 1639803"/>
                    <a:gd name="connsiteX13" fmla="*/ 851468 w 865186"/>
                    <a:gd name="connsiteY13" fmla="*/ 294232 h 1639803"/>
                    <a:gd name="connsiteX14" fmla="*/ 839563 w 865186"/>
                    <a:gd name="connsiteY14" fmla="*/ 222795 h 1639803"/>
                    <a:gd name="connsiteX15" fmla="*/ 708593 w 865186"/>
                    <a:gd name="connsiteY15" fmla="*/ 122782 h 1639803"/>
                    <a:gd name="connsiteX16" fmla="*/ 708593 w 865186"/>
                    <a:gd name="connsiteY16" fmla="*/ 60870 h 1639803"/>
                    <a:gd name="connsiteX17" fmla="*/ 713082 w 865186"/>
                    <a:gd name="connsiteY17" fmla="*/ 16896 h 1639803"/>
                    <a:gd name="connsiteX18" fmla="*/ 313305 w 865186"/>
                    <a:gd name="connsiteY18" fmla="*/ 363289 h 1639803"/>
                    <a:gd name="connsiteX19" fmla="*/ 278538 w 865186"/>
                    <a:gd name="connsiteY19" fmla="*/ 382656 h 1639803"/>
                    <a:gd name="connsiteX20" fmla="*/ 689680 w 865186"/>
                    <a:gd name="connsiteY20" fmla="*/ 8867 h 1639803"/>
                    <a:gd name="connsiteX0" fmla="*/ 689680 w 865186"/>
                    <a:gd name="connsiteY0" fmla="*/ 8867 h 1639803"/>
                    <a:gd name="connsiteX1" fmla="*/ 462642 w 865186"/>
                    <a:gd name="connsiteY1" fmla="*/ 173312 h 1639803"/>
                    <a:gd name="connsiteX2" fmla="*/ 257857 w 865186"/>
                    <a:gd name="connsiteY2" fmla="*/ 346530 h 1639803"/>
                    <a:gd name="connsiteX3" fmla="*/ 256292 w 865186"/>
                    <a:gd name="connsiteY3" fmla="*/ 667113 h 1639803"/>
                    <a:gd name="connsiteX4" fmla="*/ 240439 w 865186"/>
                    <a:gd name="connsiteY4" fmla="*/ 1036887 h 1639803"/>
                    <a:gd name="connsiteX5" fmla="*/ 160292 w 865186"/>
                    <a:gd name="connsiteY5" fmla="*/ 1239904 h 1639803"/>
                    <a:gd name="connsiteX6" fmla="*/ 12725 w 865186"/>
                    <a:gd name="connsiteY6" fmla="*/ 1595188 h 1639803"/>
                    <a:gd name="connsiteX7" fmla="*/ 520337 w 865186"/>
                    <a:gd name="connsiteY7" fmla="*/ 1605259 h 1639803"/>
                    <a:gd name="connsiteX8" fmla="*/ 656682 w 865186"/>
                    <a:gd name="connsiteY8" fmla="*/ 1263174 h 1639803"/>
                    <a:gd name="connsiteX9" fmla="*/ 836090 w 865186"/>
                    <a:gd name="connsiteY9" fmla="*/ 945310 h 1639803"/>
                    <a:gd name="connsiteX10" fmla="*/ 792480 w 865186"/>
                    <a:gd name="connsiteY10" fmla="*/ 693987 h 1639803"/>
                    <a:gd name="connsiteX11" fmla="*/ 806905 w 865186"/>
                    <a:gd name="connsiteY11" fmla="*/ 514237 h 1639803"/>
                    <a:gd name="connsiteX12" fmla="*/ 863170 w 865186"/>
                    <a:gd name="connsiteY12" fmla="*/ 358843 h 1639803"/>
                    <a:gd name="connsiteX13" fmla="*/ 851468 w 865186"/>
                    <a:gd name="connsiteY13" fmla="*/ 294232 h 1639803"/>
                    <a:gd name="connsiteX14" fmla="*/ 839563 w 865186"/>
                    <a:gd name="connsiteY14" fmla="*/ 222795 h 1639803"/>
                    <a:gd name="connsiteX15" fmla="*/ 732406 w 865186"/>
                    <a:gd name="connsiteY15" fmla="*/ 134688 h 1639803"/>
                    <a:gd name="connsiteX16" fmla="*/ 708593 w 865186"/>
                    <a:gd name="connsiteY16" fmla="*/ 122782 h 1639803"/>
                    <a:gd name="connsiteX17" fmla="*/ 708593 w 865186"/>
                    <a:gd name="connsiteY17" fmla="*/ 60870 h 1639803"/>
                    <a:gd name="connsiteX18" fmla="*/ 713082 w 865186"/>
                    <a:gd name="connsiteY18" fmla="*/ 16896 h 1639803"/>
                    <a:gd name="connsiteX19" fmla="*/ 313305 w 865186"/>
                    <a:gd name="connsiteY19" fmla="*/ 363289 h 1639803"/>
                    <a:gd name="connsiteX20" fmla="*/ 278538 w 865186"/>
                    <a:gd name="connsiteY20" fmla="*/ 382656 h 1639803"/>
                    <a:gd name="connsiteX21" fmla="*/ 689680 w 865186"/>
                    <a:gd name="connsiteY21" fmla="*/ 8867 h 1639803"/>
                    <a:gd name="connsiteX0" fmla="*/ 689680 w 865186"/>
                    <a:gd name="connsiteY0" fmla="*/ 8867 h 1639803"/>
                    <a:gd name="connsiteX1" fmla="*/ 462642 w 865186"/>
                    <a:gd name="connsiteY1" fmla="*/ 173312 h 1639803"/>
                    <a:gd name="connsiteX2" fmla="*/ 257857 w 865186"/>
                    <a:gd name="connsiteY2" fmla="*/ 346530 h 1639803"/>
                    <a:gd name="connsiteX3" fmla="*/ 256292 w 865186"/>
                    <a:gd name="connsiteY3" fmla="*/ 667113 h 1639803"/>
                    <a:gd name="connsiteX4" fmla="*/ 240439 w 865186"/>
                    <a:gd name="connsiteY4" fmla="*/ 1036887 h 1639803"/>
                    <a:gd name="connsiteX5" fmla="*/ 160292 w 865186"/>
                    <a:gd name="connsiteY5" fmla="*/ 1239904 h 1639803"/>
                    <a:gd name="connsiteX6" fmla="*/ 12725 w 865186"/>
                    <a:gd name="connsiteY6" fmla="*/ 1595188 h 1639803"/>
                    <a:gd name="connsiteX7" fmla="*/ 520337 w 865186"/>
                    <a:gd name="connsiteY7" fmla="*/ 1605259 h 1639803"/>
                    <a:gd name="connsiteX8" fmla="*/ 656682 w 865186"/>
                    <a:gd name="connsiteY8" fmla="*/ 1263174 h 1639803"/>
                    <a:gd name="connsiteX9" fmla="*/ 836090 w 865186"/>
                    <a:gd name="connsiteY9" fmla="*/ 945310 h 1639803"/>
                    <a:gd name="connsiteX10" fmla="*/ 792480 w 865186"/>
                    <a:gd name="connsiteY10" fmla="*/ 693987 h 1639803"/>
                    <a:gd name="connsiteX11" fmla="*/ 806905 w 865186"/>
                    <a:gd name="connsiteY11" fmla="*/ 514237 h 1639803"/>
                    <a:gd name="connsiteX12" fmla="*/ 863170 w 865186"/>
                    <a:gd name="connsiteY12" fmla="*/ 358843 h 1639803"/>
                    <a:gd name="connsiteX13" fmla="*/ 851468 w 865186"/>
                    <a:gd name="connsiteY13" fmla="*/ 294232 h 1639803"/>
                    <a:gd name="connsiteX14" fmla="*/ 839563 w 865186"/>
                    <a:gd name="connsiteY14" fmla="*/ 222795 h 1639803"/>
                    <a:gd name="connsiteX15" fmla="*/ 780031 w 865186"/>
                    <a:gd name="connsiteY15" fmla="*/ 177551 h 1639803"/>
                    <a:gd name="connsiteX16" fmla="*/ 732406 w 865186"/>
                    <a:gd name="connsiteY16" fmla="*/ 134688 h 1639803"/>
                    <a:gd name="connsiteX17" fmla="*/ 708593 w 865186"/>
                    <a:gd name="connsiteY17" fmla="*/ 122782 h 1639803"/>
                    <a:gd name="connsiteX18" fmla="*/ 708593 w 865186"/>
                    <a:gd name="connsiteY18" fmla="*/ 60870 h 1639803"/>
                    <a:gd name="connsiteX19" fmla="*/ 713082 w 865186"/>
                    <a:gd name="connsiteY19" fmla="*/ 16896 h 1639803"/>
                    <a:gd name="connsiteX20" fmla="*/ 313305 w 865186"/>
                    <a:gd name="connsiteY20" fmla="*/ 363289 h 1639803"/>
                    <a:gd name="connsiteX21" fmla="*/ 278538 w 865186"/>
                    <a:gd name="connsiteY21" fmla="*/ 382656 h 1639803"/>
                    <a:gd name="connsiteX22" fmla="*/ 689680 w 865186"/>
                    <a:gd name="connsiteY22" fmla="*/ 8867 h 1639803"/>
                    <a:gd name="connsiteX0" fmla="*/ 689680 w 865186"/>
                    <a:gd name="connsiteY0" fmla="*/ 8867 h 1639803"/>
                    <a:gd name="connsiteX1" fmla="*/ 462642 w 865186"/>
                    <a:gd name="connsiteY1" fmla="*/ 173312 h 1639803"/>
                    <a:gd name="connsiteX2" fmla="*/ 257857 w 865186"/>
                    <a:gd name="connsiteY2" fmla="*/ 346530 h 1639803"/>
                    <a:gd name="connsiteX3" fmla="*/ 256292 w 865186"/>
                    <a:gd name="connsiteY3" fmla="*/ 667113 h 1639803"/>
                    <a:gd name="connsiteX4" fmla="*/ 240439 w 865186"/>
                    <a:gd name="connsiteY4" fmla="*/ 1036887 h 1639803"/>
                    <a:gd name="connsiteX5" fmla="*/ 160292 w 865186"/>
                    <a:gd name="connsiteY5" fmla="*/ 1239904 h 1639803"/>
                    <a:gd name="connsiteX6" fmla="*/ 12725 w 865186"/>
                    <a:gd name="connsiteY6" fmla="*/ 1595188 h 1639803"/>
                    <a:gd name="connsiteX7" fmla="*/ 520337 w 865186"/>
                    <a:gd name="connsiteY7" fmla="*/ 1605259 h 1639803"/>
                    <a:gd name="connsiteX8" fmla="*/ 656682 w 865186"/>
                    <a:gd name="connsiteY8" fmla="*/ 1263174 h 1639803"/>
                    <a:gd name="connsiteX9" fmla="*/ 836090 w 865186"/>
                    <a:gd name="connsiteY9" fmla="*/ 945310 h 1639803"/>
                    <a:gd name="connsiteX10" fmla="*/ 792480 w 865186"/>
                    <a:gd name="connsiteY10" fmla="*/ 693987 h 1639803"/>
                    <a:gd name="connsiteX11" fmla="*/ 806905 w 865186"/>
                    <a:gd name="connsiteY11" fmla="*/ 514237 h 1639803"/>
                    <a:gd name="connsiteX12" fmla="*/ 863170 w 865186"/>
                    <a:gd name="connsiteY12" fmla="*/ 358843 h 1639803"/>
                    <a:gd name="connsiteX13" fmla="*/ 851468 w 865186"/>
                    <a:gd name="connsiteY13" fmla="*/ 294232 h 1639803"/>
                    <a:gd name="connsiteX14" fmla="*/ 839563 w 865186"/>
                    <a:gd name="connsiteY14" fmla="*/ 222795 h 1639803"/>
                    <a:gd name="connsiteX15" fmla="*/ 780031 w 865186"/>
                    <a:gd name="connsiteY15" fmla="*/ 177551 h 1639803"/>
                    <a:gd name="connsiteX16" fmla="*/ 810987 w 865186"/>
                    <a:gd name="connsiteY16" fmla="*/ 206126 h 1639803"/>
                    <a:gd name="connsiteX17" fmla="*/ 732406 w 865186"/>
                    <a:gd name="connsiteY17" fmla="*/ 134688 h 1639803"/>
                    <a:gd name="connsiteX18" fmla="*/ 708593 w 865186"/>
                    <a:gd name="connsiteY18" fmla="*/ 122782 h 1639803"/>
                    <a:gd name="connsiteX19" fmla="*/ 708593 w 865186"/>
                    <a:gd name="connsiteY19" fmla="*/ 60870 h 1639803"/>
                    <a:gd name="connsiteX20" fmla="*/ 713082 w 865186"/>
                    <a:gd name="connsiteY20" fmla="*/ 16896 h 1639803"/>
                    <a:gd name="connsiteX21" fmla="*/ 313305 w 865186"/>
                    <a:gd name="connsiteY21" fmla="*/ 363289 h 1639803"/>
                    <a:gd name="connsiteX22" fmla="*/ 278538 w 865186"/>
                    <a:gd name="connsiteY22" fmla="*/ 382656 h 1639803"/>
                    <a:gd name="connsiteX23" fmla="*/ 689680 w 865186"/>
                    <a:gd name="connsiteY23" fmla="*/ 8867 h 1639803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68112 w 865186"/>
                    <a:gd name="connsiteY19" fmla="*/ 116948 h 1636349"/>
                    <a:gd name="connsiteX20" fmla="*/ 713082 w 865186"/>
                    <a:gd name="connsiteY20" fmla="*/ 13442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68112 w 865186"/>
                    <a:gd name="connsiteY19" fmla="*/ 116948 h 1636349"/>
                    <a:gd name="connsiteX20" fmla="*/ 713082 w 865186"/>
                    <a:gd name="connsiteY20" fmla="*/ 13442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99068 w 865186"/>
                    <a:gd name="connsiteY19" fmla="*/ 95517 h 1636349"/>
                    <a:gd name="connsiteX20" fmla="*/ 713082 w 865186"/>
                    <a:gd name="connsiteY20" fmla="*/ 13442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99068 w 865186"/>
                    <a:gd name="connsiteY19" fmla="*/ 95517 h 1636349"/>
                    <a:gd name="connsiteX20" fmla="*/ 713082 w 865186"/>
                    <a:gd name="connsiteY20" fmla="*/ 13442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99068 w 865186"/>
                    <a:gd name="connsiteY19" fmla="*/ 95517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91924 w 865186"/>
                    <a:gd name="connsiteY19" fmla="*/ 97898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665730 w 865186"/>
                    <a:gd name="connsiteY18" fmla="*/ 119328 h 1636349"/>
                    <a:gd name="connsiteX19" fmla="*/ 691924 w 865186"/>
                    <a:gd name="connsiteY19" fmla="*/ 97898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691924 w 865186"/>
                    <a:gd name="connsiteY17" fmla="*/ 159809 h 1636349"/>
                    <a:gd name="connsiteX18" fmla="*/ 665730 w 865186"/>
                    <a:gd name="connsiteY18" fmla="*/ 119328 h 1636349"/>
                    <a:gd name="connsiteX19" fmla="*/ 691924 w 865186"/>
                    <a:gd name="connsiteY19" fmla="*/ 97898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691924 w 865186"/>
                    <a:gd name="connsiteY17" fmla="*/ 159809 h 1636349"/>
                    <a:gd name="connsiteX18" fmla="*/ 665730 w 865186"/>
                    <a:gd name="connsiteY18" fmla="*/ 119328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653825 w 865186"/>
                    <a:gd name="connsiteY16" fmla="*/ 209816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596675 w 865186"/>
                    <a:gd name="connsiteY15" fmla="*/ 240772 h 1636349"/>
                    <a:gd name="connsiteX16" fmla="*/ 653825 w 865186"/>
                    <a:gd name="connsiteY16" fmla="*/ 209816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639538 w 865186"/>
                    <a:gd name="connsiteY14" fmla="*/ 240772 h 1636349"/>
                    <a:gd name="connsiteX15" fmla="*/ 596675 w 865186"/>
                    <a:gd name="connsiteY15" fmla="*/ 240772 h 1636349"/>
                    <a:gd name="connsiteX16" fmla="*/ 653825 w 865186"/>
                    <a:gd name="connsiteY16" fmla="*/ 209816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8548"/>
                    <a:gd name="connsiteY0" fmla="*/ 5413 h 1636349"/>
                    <a:gd name="connsiteX1" fmla="*/ 462642 w 868548"/>
                    <a:gd name="connsiteY1" fmla="*/ 169858 h 1636349"/>
                    <a:gd name="connsiteX2" fmla="*/ 257857 w 868548"/>
                    <a:gd name="connsiteY2" fmla="*/ 343076 h 1636349"/>
                    <a:gd name="connsiteX3" fmla="*/ 256292 w 868548"/>
                    <a:gd name="connsiteY3" fmla="*/ 663659 h 1636349"/>
                    <a:gd name="connsiteX4" fmla="*/ 240439 w 868548"/>
                    <a:gd name="connsiteY4" fmla="*/ 1033433 h 1636349"/>
                    <a:gd name="connsiteX5" fmla="*/ 160292 w 868548"/>
                    <a:gd name="connsiteY5" fmla="*/ 1236450 h 1636349"/>
                    <a:gd name="connsiteX6" fmla="*/ 12725 w 868548"/>
                    <a:gd name="connsiteY6" fmla="*/ 1591734 h 1636349"/>
                    <a:gd name="connsiteX7" fmla="*/ 520337 w 868548"/>
                    <a:gd name="connsiteY7" fmla="*/ 1601805 h 1636349"/>
                    <a:gd name="connsiteX8" fmla="*/ 656682 w 868548"/>
                    <a:gd name="connsiteY8" fmla="*/ 1259720 h 1636349"/>
                    <a:gd name="connsiteX9" fmla="*/ 836090 w 868548"/>
                    <a:gd name="connsiteY9" fmla="*/ 941856 h 1636349"/>
                    <a:gd name="connsiteX10" fmla="*/ 792480 w 868548"/>
                    <a:gd name="connsiteY10" fmla="*/ 690533 h 1636349"/>
                    <a:gd name="connsiteX11" fmla="*/ 806905 w 868548"/>
                    <a:gd name="connsiteY11" fmla="*/ 510783 h 1636349"/>
                    <a:gd name="connsiteX12" fmla="*/ 863170 w 868548"/>
                    <a:gd name="connsiteY12" fmla="*/ 355389 h 1636349"/>
                    <a:gd name="connsiteX13" fmla="*/ 851468 w 868548"/>
                    <a:gd name="connsiteY13" fmla="*/ 290778 h 1636349"/>
                    <a:gd name="connsiteX14" fmla="*/ 732406 w 868548"/>
                    <a:gd name="connsiteY14" fmla="*/ 259822 h 1636349"/>
                    <a:gd name="connsiteX15" fmla="*/ 639538 w 868548"/>
                    <a:gd name="connsiteY15" fmla="*/ 240772 h 1636349"/>
                    <a:gd name="connsiteX16" fmla="*/ 596675 w 868548"/>
                    <a:gd name="connsiteY16" fmla="*/ 240772 h 1636349"/>
                    <a:gd name="connsiteX17" fmla="*/ 653825 w 868548"/>
                    <a:gd name="connsiteY17" fmla="*/ 209816 h 1636349"/>
                    <a:gd name="connsiteX18" fmla="*/ 691924 w 868548"/>
                    <a:gd name="connsiteY18" fmla="*/ 159809 h 1636349"/>
                    <a:gd name="connsiteX19" fmla="*/ 677636 w 868548"/>
                    <a:gd name="connsiteY19" fmla="*/ 114566 h 1636349"/>
                    <a:gd name="connsiteX20" fmla="*/ 706212 w 868548"/>
                    <a:gd name="connsiteY20" fmla="*/ 126473 h 1636349"/>
                    <a:gd name="connsiteX21" fmla="*/ 694032 w 868548"/>
                    <a:gd name="connsiteY21" fmla="*/ 25348 h 1636349"/>
                    <a:gd name="connsiteX22" fmla="*/ 313305 w 868548"/>
                    <a:gd name="connsiteY22" fmla="*/ 359835 h 1636349"/>
                    <a:gd name="connsiteX23" fmla="*/ 278538 w 868548"/>
                    <a:gd name="connsiteY23" fmla="*/ 379202 h 1636349"/>
                    <a:gd name="connsiteX24" fmla="*/ 689680 w 868548"/>
                    <a:gd name="connsiteY24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732406 w 866314"/>
                    <a:gd name="connsiteY15" fmla="*/ 259822 h 1636349"/>
                    <a:gd name="connsiteX16" fmla="*/ 639538 w 866314"/>
                    <a:gd name="connsiteY16" fmla="*/ 240772 h 1636349"/>
                    <a:gd name="connsiteX17" fmla="*/ 596675 w 866314"/>
                    <a:gd name="connsiteY17" fmla="*/ 240772 h 1636349"/>
                    <a:gd name="connsiteX18" fmla="*/ 653825 w 866314"/>
                    <a:gd name="connsiteY18" fmla="*/ 209816 h 1636349"/>
                    <a:gd name="connsiteX19" fmla="*/ 691924 w 866314"/>
                    <a:gd name="connsiteY19" fmla="*/ 159809 h 1636349"/>
                    <a:gd name="connsiteX20" fmla="*/ 677636 w 866314"/>
                    <a:gd name="connsiteY20" fmla="*/ 114566 h 1636349"/>
                    <a:gd name="connsiteX21" fmla="*/ 706212 w 866314"/>
                    <a:gd name="connsiteY21" fmla="*/ 126473 h 1636349"/>
                    <a:gd name="connsiteX22" fmla="*/ 694032 w 866314"/>
                    <a:gd name="connsiteY22" fmla="*/ 25348 h 1636349"/>
                    <a:gd name="connsiteX23" fmla="*/ 313305 w 866314"/>
                    <a:gd name="connsiteY23" fmla="*/ 359835 h 1636349"/>
                    <a:gd name="connsiteX24" fmla="*/ 278538 w 866314"/>
                    <a:gd name="connsiteY24" fmla="*/ 379202 h 1636349"/>
                    <a:gd name="connsiteX25" fmla="*/ 689680 w 866314"/>
                    <a:gd name="connsiteY25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732406 w 866314"/>
                    <a:gd name="connsiteY15" fmla="*/ 259822 h 1636349"/>
                    <a:gd name="connsiteX16" fmla="*/ 687162 w 866314"/>
                    <a:gd name="connsiteY16" fmla="*/ 250297 h 1636349"/>
                    <a:gd name="connsiteX17" fmla="*/ 639538 w 866314"/>
                    <a:gd name="connsiteY17" fmla="*/ 240772 h 1636349"/>
                    <a:gd name="connsiteX18" fmla="*/ 596675 w 866314"/>
                    <a:gd name="connsiteY18" fmla="*/ 240772 h 1636349"/>
                    <a:gd name="connsiteX19" fmla="*/ 653825 w 866314"/>
                    <a:gd name="connsiteY19" fmla="*/ 209816 h 1636349"/>
                    <a:gd name="connsiteX20" fmla="*/ 691924 w 866314"/>
                    <a:gd name="connsiteY20" fmla="*/ 159809 h 1636349"/>
                    <a:gd name="connsiteX21" fmla="*/ 677636 w 866314"/>
                    <a:gd name="connsiteY21" fmla="*/ 114566 h 1636349"/>
                    <a:gd name="connsiteX22" fmla="*/ 706212 w 866314"/>
                    <a:gd name="connsiteY22" fmla="*/ 126473 h 1636349"/>
                    <a:gd name="connsiteX23" fmla="*/ 694032 w 866314"/>
                    <a:gd name="connsiteY23" fmla="*/ 25348 h 1636349"/>
                    <a:gd name="connsiteX24" fmla="*/ 313305 w 866314"/>
                    <a:gd name="connsiteY24" fmla="*/ 359835 h 1636349"/>
                    <a:gd name="connsiteX25" fmla="*/ 278538 w 866314"/>
                    <a:gd name="connsiteY25" fmla="*/ 379202 h 1636349"/>
                    <a:gd name="connsiteX26" fmla="*/ 689680 w 866314"/>
                    <a:gd name="connsiteY26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756218 w 866314"/>
                    <a:gd name="connsiteY15" fmla="*/ 264584 h 1636349"/>
                    <a:gd name="connsiteX16" fmla="*/ 732406 w 866314"/>
                    <a:gd name="connsiteY16" fmla="*/ 259822 h 1636349"/>
                    <a:gd name="connsiteX17" fmla="*/ 687162 w 866314"/>
                    <a:gd name="connsiteY17" fmla="*/ 250297 h 1636349"/>
                    <a:gd name="connsiteX18" fmla="*/ 639538 w 866314"/>
                    <a:gd name="connsiteY18" fmla="*/ 240772 h 1636349"/>
                    <a:gd name="connsiteX19" fmla="*/ 596675 w 866314"/>
                    <a:gd name="connsiteY19" fmla="*/ 240772 h 1636349"/>
                    <a:gd name="connsiteX20" fmla="*/ 653825 w 866314"/>
                    <a:gd name="connsiteY20" fmla="*/ 209816 h 1636349"/>
                    <a:gd name="connsiteX21" fmla="*/ 691924 w 866314"/>
                    <a:gd name="connsiteY21" fmla="*/ 159809 h 1636349"/>
                    <a:gd name="connsiteX22" fmla="*/ 677636 w 866314"/>
                    <a:gd name="connsiteY22" fmla="*/ 114566 h 1636349"/>
                    <a:gd name="connsiteX23" fmla="*/ 706212 w 866314"/>
                    <a:gd name="connsiteY23" fmla="*/ 126473 h 1636349"/>
                    <a:gd name="connsiteX24" fmla="*/ 694032 w 866314"/>
                    <a:gd name="connsiteY24" fmla="*/ 25348 h 1636349"/>
                    <a:gd name="connsiteX25" fmla="*/ 313305 w 866314"/>
                    <a:gd name="connsiteY25" fmla="*/ 359835 h 1636349"/>
                    <a:gd name="connsiteX26" fmla="*/ 278538 w 866314"/>
                    <a:gd name="connsiteY26" fmla="*/ 379202 h 1636349"/>
                    <a:gd name="connsiteX27" fmla="*/ 689680 w 866314"/>
                    <a:gd name="connsiteY27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756218 w 866314"/>
                    <a:gd name="connsiteY15" fmla="*/ 264584 h 1636349"/>
                    <a:gd name="connsiteX16" fmla="*/ 732406 w 866314"/>
                    <a:gd name="connsiteY16" fmla="*/ 259822 h 1636349"/>
                    <a:gd name="connsiteX17" fmla="*/ 613343 w 866314"/>
                    <a:gd name="connsiteY17" fmla="*/ 269347 h 1636349"/>
                    <a:gd name="connsiteX18" fmla="*/ 639538 w 866314"/>
                    <a:gd name="connsiteY18" fmla="*/ 240772 h 1636349"/>
                    <a:gd name="connsiteX19" fmla="*/ 596675 w 866314"/>
                    <a:gd name="connsiteY19" fmla="*/ 240772 h 1636349"/>
                    <a:gd name="connsiteX20" fmla="*/ 653825 w 866314"/>
                    <a:gd name="connsiteY20" fmla="*/ 209816 h 1636349"/>
                    <a:gd name="connsiteX21" fmla="*/ 691924 w 866314"/>
                    <a:gd name="connsiteY21" fmla="*/ 159809 h 1636349"/>
                    <a:gd name="connsiteX22" fmla="*/ 677636 w 866314"/>
                    <a:gd name="connsiteY22" fmla="*/ 114566 h 1636349"/>
                    <a:gd name="connsiteX23" fmla="*/ 706212 w 866314"/>
                    <a:gd name="connsiteY23" fmla="*/ 126473 h 1636349"/>
                    <a:gd name="connsiteX24" fmla="*/ 694032 w 866314"/>
                    <a:gd name="connsiteY24" fmla="*/ 25348 h 1636349"/>
                    <a:gd name="connsiteX25" fmla="*/ 313305 w 866314"/>
                    <a:gd name="connsiteY25" fmla="*/ 359835 h 1636349"/>
                    <a:gd name="connsiteX26" fmla="*/ 278538 w 866314"/>
                    <a:gd name="connsiteY26" fmla="*/ 379202 h 1636349"/>
                    <a:gd name="connsiteX27" fmla="*/ 689680 w 866314"/>
                    <a:gd name="connsiteY27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756218 w 866314"/>
                    <a:gd name="connsiteY15" fmla="*/ 264584 h 1636349"/>
                    <a:gd name="connsiteX16" fmla="*/ 549050 w 866314"/>
                    <a:gd name="connsiteY16" fmla="*/ 295541 h 1636349"/>
                    <a:gd name="connsiteX17" fmla="*/ 613343 w 866314"/>
                    <a:gd name="connsiteY17" fmla="*/ 269347 h 1636349"/>
                    <a:gd name="connsiteX18" fmla="*/ 639538 w 866314"/>
                    <a:gd name="connsiteY18" fmla="*/ 240772 h 1636349"/>
                    <a:gd name="connsiteX19" fmla="*/ 596675 w 866314"/>
                    <a:gd name="connsiteY19" fmla="*/ 240772 h 1636349"/>
                    <a:gd name="connsiteX20" fmla="*/ 653825 w 866314"/>
                    <a:gd name="connsiteY20" fmla="*/ 209816 h 1636349"/>
                    <a:gd name="connsiteX21" fmla="*/ 691924 w 866314"/>
                    <a:gd name="connsiteY21" fmla="*/ 159809 h 1636349"/>
                    <a:gd name="connsiteX22" fmla="*/ 677636 w 866314"/>
                    <a:gd name="connsiteY22" fmla="*/ 114566 h 1636349"/>
                    <a:gd name="connsiteX23" fmla="*/ 706212 w 866314"/>
                    <a:gd name="connsiteY23" fmla="*/ 126473 h 1636349"/>
                    <a:gd name="connsiteX24" fmla="*/ 694032 w 866314"/>
                    <a:gd name="connsiteY24" fmla="*/ 25348 h 1636349"/>
                    <a:gd name="connsiteX25" fmla="*/ 313305 w 866314"/>
                    <a:gd name="connsiteY25" fmla="*/ 359835 h 1636349"/>
                    <a:gd name="connsiteX26" fmla="*/ 278538 w 866314"/>
                    <a:gd name="connsiteY26" fmla="*/ 379202 h 1636349"/>
                    <a:gd name="connsiteX27" fmla="*/ 689680 w 866314"/>
                    <a:gd name="connsiteY27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606199 w 866314"/>
                    <a:gd name="connsiteY15" fmla="*/ 309827 h 1636349"/>
                    <a:gd name="connsiteX16" fmla="*/ 549050 w 866314"/>
                    <a:gd name="connsiteY16" fmla="*/ 295541 h 1636349"/>
                    <a:gd name="connsiteX17" fmla="*/ 613343 w 866314"/>
                    <a:gd name="connsiteY17" fmla="*/ 269347 h 1636349"/>
                    <a:gd name="connsiteX18" fmla="*/ 639538 w 866314"/>
                    <a:gd name="connsiteY18" fmla="*/ 240772 h 1636349"/>
                    <a:gd name="connsiteX19" fmla="*/ 596675 w 866314"/>
                    <a:gd name="connsiteY19" fmla="*/ 240772 h 1636349"/>
                    <a:gd name="connsiteX20" fmla="*/ 653825 w 866314"/>
                    <a:gd name="connsiteY20" fmla="*/ 209816 h 1636349"/>
                    <a:gd name="connsiteX21" fmla="*/ 691924 w 866314"/>
                    <a:gd name="connsiteY21" fmla="*/ 159809 h 1636349"/>
                    <a:gd name="connsiteX22" fmla="*/ 677636 w 866314"/>
                    <a:gd name="connsiteY22" fmla="*/ 114566 h 1636349"/>
                    <a:gd name="connsiteX23" fmla="*/ 706212 w 866314"/>
                    <a:gd name="connsiteY23" fmla="*/ 126473 h 1636349"/>
                    <a:gd name="connsiteX24" fmla="*/ 694032 w 866314"/>
                    <a:gd name="connsiteY24" fmla="*/ 25348 h 1636349"/>
                    <a:gd name="connsiteX25" fmla="*/ 313305 w 866314"/>
                    <a:gd name="connsiteY25" fmla="*/ 359835 h 1636349"/>
                    <a:gd name="connsiteX26" fmla="*/ 278538 w 866314"/>
                    <a:gd name="connsiteY26" fmla="*/ 379202 h 1636349"/>
                    <a:gd name="connsiteX27" fmla="*/ 689680 w 866314"/>
                    <a:gd name="connsiteY27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508567 w 866314"/>
                    <a:gd name="connsiteY14" fmla="*/ 366977 h 1636349"/>
                    <a:gd name="connsiteX15" fmla="*/ 606199 w 866314"/>
                    <a:gd name="connsiteY15" fmla="*/ 309827 h 1636349"/>
                    <a:gd name="connsiteX16" fmla="*/ 549050 w 866314"/>
                    <a:gd name="connsiteY16" fmla="*/ 295541 h 1636349"/>
                    <a:gd name="connsiteX17" fmla="*/ 613343 w 866314"/>
                    <a:gd name="connsiteY17" fmla="*/ 269347 h 1636349"/>
                    <a:gd name="connsiteX18" fmla="*/ 639538 w 866314"/>
                    <a:gd name="connsiteY18" fmla="*/ 240772 h 1636349"/>
                    <a:gd name="connsiteX19" fmla="*/ 596675 w 866314"/>
                    <a:gd name="connsiteY19" fmla="*/ 240772 h 1636349"/>
                    <a:gd name="connsiteX20" fmla="*/ 653825 w 866314"/>
                    <a:gd name="connsiteY20" fmla="*/ 209816 h 1636349"/>
                    <a:gd name="connsiteX21" fmla="*/ 691924 w 866314"/>
                    <a:gd name="connsiteY21" fmla="*/ 159809 h 1636349"/>
                    <a:gd name="connsiteX22" fmla="*/ 677636 w 866314"/>
                    <a:gd name="connsiteY22" fmla="*/ 114566 h 1636349"/>
                    <a:gd name="connsiteX23" fmla="*/ 706212 w 866314"/>
                    <a:gd name="connsiteY23" fmla="*/ 126473 h 1636349"/>
                    <a:gd name="connsiteX24" fmla="*/ 694032 w 866314"/>
                    <a:gd name="connsiteY24" fmla="*/ 25348 h 1636349"/>
                    <a:gd name="connsiteX25" fmla="*/ 313305 w 866314"/>
                    <a:gd name="connsiteY25" fmla="*/ 359835 h 1636349"/>
                    <a:gd name="connsiteX26" fmla="*/ 278538 w 866314"/>
                    <a:gd name="connsiteY26" fmla="*/ 379202 h 1636349"/>
                    <a:gd name="connsiteX27" fmla="*/ 689680 w 866314"/>
                    <a:gd name="connsiteY27" fmla="*/ 5413 h 1636349"/>
                    <a:gd name="connsiteX0" fmla="*/ 689680 w 871699"/>
                    <a:gd name="connsiteY0" fmla="*/ 5413 h 1636349"/>
                    <a:gd name="connsiteX1" fmla="*/ 462642 w 871699"/>
                    <a:gd name="connsiteY1" fmla="*/ 169858 h 1636349"/>
                    <a:gd name="connsiteX2" fmla="*/ 257857 w 871699"/>
                    <a:gd name="connsiteY2" fmla="*/ 343076 h 1636349"/>
                    <a:gd name="connsiteX3" fmla="*/ 256292 w 871699"/>
                    <a:gd name="connsiteY3" fmla="*/ 663659 h 1636349"/>
                    <a:gd name="connsiteX4" fmla="*/ 240439 w 871699"/>
                    <a:gd name="connsiteY4" fmla="*/ 1033433 h 1636349"/>
                    <a:gd name="connsiteX5" fmla="*/ 160292 w 871699"/>
                    <a:gd name="connsiteY5" fmla="*/ 1236450 h 1636349"/>
                    <a:gd name="connsiteX6" fmla="*/ 12725 w 871699"/>
                    <a:gd name="connsiteY6" fmla="*/ 1591734 h 1636349"/>
                    <a:gd name="connsiteX7" fmla="*/ 520337 w 871699"/>
                    <a:gd name="connsiteY7" fmla="*/ 1601805 h 1636349"/>
                    <a:gd name="connsiteX8" fmla="*/ 656682 w 871699"/>
                    <a:gd name="connsiteY8" fmla="*/ 1259720 h 1636349"/>
                    <a:gd name="connsiteX9" fmla="*/ 836090 w 871699"/>
                    <a:gd name="connsiteY9" fmla="*/ 941856 h 1636349"/>
                    <a:gd name="connsiteX10" fmla="*/ 792480 w 871699"/>
                    <a:gd name="connsiteY10" fmla="*/ 690533 h 1636349"/>
                    <a:gd name="connsiteX11" fmla="*/ 806905 w 871699"/>
                    <a:gd name="connsiteY11" fmla="*/ 510783 h 1636349"/>
                    <a:gd name="connsiteX12" fmla="*/ 863170 w 871699"/>
                    <a:gd name="connsiteY12" fmla="*/ 355389 h 1636349"/>
                    <a:gd name="connsiteX13" fmla="*/ 851468 w 871699"/>
                    <a:gd name="connsiteY13" fmla="*/ 290778 h 1636349"/>
                    <a:gd name="connsiteX14" fmla="*/ 677637 w 871699"/>
                    <a:gd name="connsiteY14" fmla="*/ 331259 h 1636349"/>
                    <a:gd name="connsiteX15" fmla="*/ 508567 w 871699"/>
                    <a:gd name="connsiteY15" fmla="*/ 366977 h 1636349"/>
                    <a:gd name="connsiteX16" fmla="*/ 606199 w 871699"/>
                    <a:gd name="connsiteY16" fmla="*/ 309827 h 1636349"/>
                    <a:gd name="connsiteX17" fmla="*/ 549050 w 871699"/>
                    <a:gd name="connsiteY17" fmla="*/ 295541 h 1636349"/>
                    <a:gd name="connsiteX18" fmla="*/ 613343 w 871699"/>
                    <a:gd name="connsiteY18" fmla="*/ 269347 h 1636349"/>
                    <a:gd name="connsiteX19" fmla="*/ 639538 w 871699"/>
                    <a:gd name="connsiteY19" fmla="*/ 240772 h 1636349"/>
                    <a:gd name="connsiteX20" fmla="*/ 596675 w 871699"/>
                    <a:gd name="connsiteY20" fmla="*/ 240772 h 1636349"/>
                    <a:gd name="connsiteX21" fmla="*/ 653825 w 871699"/>
                    <a:gd name="connsiteY21" fmla="*/ 209816 h 1636349"/>
                    <a:gd name="connsiteX22" fmla="*/ 691924 w 871699"/>
                    <a:gd name="connsiteY22" fmla="*/ 159809 h 1636349"/>
                    <a:gd name="connsiteX23" fmla="*/ 677636 w 871699"/>
                    <a:gd name="connsiteY23" fmla="*/ 114566 h 1636349"/>
                    <a:gd name="connsiteX24" fmla="*/ 706212 w 871699"/>
                    <a:gd name="connsiteY24" fmla="*/ 126473 h 1636349"/>
                    <a:gd name="connsiteX25" fmla="*/ 694032 w 871699"/>
                    <a:gd name="connsiteY25" fmla="*/ 25348 h 1636349"/>
                    <a:gd name="connsiteX26" fmla="*/ 313305 w 871699"/>
                    <a:gd name="connsiteY26" fmla="*/ 359835 h 1636349"/>
                    <a:gd name="connsiteX27" fmla="*/ 278538 w 871699"/>
                    <a:gd name="connsiteY27" fmla="*/ 379202 h 1636349"/>
                    <a:gd name="connsiteX28" fmla="*/ 689680 w 871699"/>
                    <a:gd name="connsiteY28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677637 w 866957"/>
                    <a:gd name="connsiteY15" fmla="*/ 331259 h 1636349"/>
                    <a:gd name="connsiteX16" fmla="*/ 508567 w 866957"/>
                    <a:gd name="connsiteY16" fmla="*/ 366977 h 1636349"/>
                    <a:gd name="connsiteX17" fmla="*/ 606199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06199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06199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06199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06199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18106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18106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18106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670493 w 866957"/>
                    <a:gd name="connsiteY15" fmla="*/ 343166 h 1636349"/>
                    <a:gd name="connsiteX16" fmla="*/ 596675 w 866957"/>
                    <a:gd name="connsiteY16" fmla="*/ 369359 h 1636349"/>
                    <a:gd name="connsiteX17" fmla="*/ 508567 w 866957"/>
                    <a:gd name="connsiteY17" fmla="*/ 366977 h 1636349"/>
                    <a:gd name="connsiteX18" fmla="*/ 618106 w 866957"/>
                    <a:gd name="connsiteY18" fmla="*/ 309827 h 1636349"/>
                    <a:gd name="connsiteX19" fmla="*/ 549050 w 866957"/>
                    <a:gd name="connsiteY19" fmla="*/ 295541 h 1636349"/>
                    <a:gd name="connsiteX20" fmla="*/ 613343 w 866957"/>
                    <a:gd name="connsiteY20" fmla="*/ 269347 h 1636349"/>
                    <a:gd name="connsiteX21" fmla="*/ 639538 w 866957"/>
                    <a:gd name="connsiteY21" fmla="*/ 240772 h 1636349"/>
                    <a:gd name="connsiteX22" fmla="*/ 596675 w 866957"/>
                    <a:gd name="connsiteY22" fmla="*/ 240772 h 1636349"/>
                    <a:gd name="connsiteX23" fmla="*/ 653825 w 866957"/>
                    <a:gd name="connsiteY23" fmla="*/ 209816 h 1636349"/>
                    <a:gd name="connsiteX24" fmla="*/ 691924 w 866957"/>
                    <a:gd name="connsiteY24" fmla="*/ 159809 h 1636349"/>
                    <a:gd name="connsiteX25" fmla="*/ 677636 w 866957"/>
                    <a:gd name="connsiteY25" fmla="*/ 114566 h 1636349"/>
                    <a:gd name="connsiteX26" fmla="*/ 706212 w 866957"/>
                    <a:gd name="connsiteY26" fmla="*/ 126473 h 1636349"/>
                    <a:gd name="connsiteX27" fmla="*/ 694032 w 866957"/>
                    <a:gd name="connsiteY27" fmla="*/ 25348 h 1636349"/>
                    <a:gd name="connsiteX28" fmla="*/ 313305 w 866957"/>
                    <a:gd name="connsiteY28" fmla="*/ 359835 h 1636349"/>
                    <a:gd name="connsiteX29" fmla="*/ 278538 w 866957"/>
                    <a:gd name="connsiteY29" fmla="*/ 379202 h 1636349"/>
                    <a:gd name="connsiteX30" fmla="*/ 689680 w 866957"/>
                    <a:gd name="connsiteY30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694306 w 866957"/>
                    <a:gd name="connsiteY15" fmla="*/ 331259 h 1636349"/>
                    <a:gd name="connsiteX16" fmla="*/ 670493 w 866957"/>
                    <a:gd name="connsiteY16" fmla="*/ 343166 h 1636349"/>
                    <a:gd name="connsiteX17" fmla="*/ 596675 w 866957"/>
                    <a:gd name="connsiteY17" fmla="*/ 369359 h 1636349"/>
                    <a:gd name="connsiteX18" fmla="*/ 508567 w 866957"/>
                    <a:gd name="connsiteY18" fmla="*/ 366977 h 1636349"/>
                    <a:gd name="connsiteX19" fmla="*/ 618106 w 866957"/>
                    <a:gd name="connsiteY19" fmla="*/ 309827 h 1636349"/>
                    <a:gd name="connsiteX20" fmla="*/ 549050 w 866957"/>
                    <a:gd name="connsiteY20" fmla="*/ 295541 h 1636349"/>
                    <a:gd name="connsiteX21" fmla="*/ 613343 w 866957"/>
                    <a:gd name="connsiteY21" fmla="*/ 269347 h 1636349"/>
                    <a:gd name="connsiteX22" fmla="*/ 639538 w 866957"/>
                    <a:gd name="connsiteY22" fmla="*/ 240772 h 1636349"/>
                    <a:gd name="connsiteX23" fmla="*/ 596675 w 866957"/>
                    <a:gd name="connsiteY23" fmla="*/ 240772 h 1636349"/>
                    <a:gd name="connsiteX24" fmla="*/ 653825 w 866957"/>
                    <a:gd name="connsiteY24" fmla="*/ 209816 h 1636349"/>
                    <a:gd name="connsiteX25" fmla="*/ 691924 w 866957"/>
                    <a:gd name="connsiteY25" fmla="*/ 159809 h 1636349"/>
                    <a:gd name="connsiteX26" fmla="*/ 677636 w 866957"/>
                    <a:gd name="connsiteY26" fmla="*/ 114566 h 1636349"/>
                    <a:gd name="connsiteX27" fmla="*/ 706212 w 866957"/>
                    <a:gd name="connsiteY27" fmla="*/ 126473 h 1636349"/>
                    <a:gd name="connsiteX28" fmla="*/ 694032 w 866957"/>
                    <a:gd name="connsiteY28" fmla="*/ 25348 h 1636349"/>
                    <a:gd name="connsiteX29" fmla="*/ 313305 w 866957"/>
                    <a:gd name="connsiteY29" fmla="*/ 359835 h 1636349"/>
                    <a:gd name="connsiteX30" fmla="*/ 278538 w 866957"/>
                    <a:gd name="connsiteY30" fmla="*/ 379202 h 1636349"/>
                    <a:gd name="connsiteX31" fmla="*/ 689680 w 866957"/>
                    <a:gd name="connsiteY31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694306 w 866957"/>
                    <a:gd name="connsiteY15" fmla="*/ 331259 h 1636349"/>
                    <a:gd name="connsiteX16" fmla="*/ 687162 w 866957"/>
                    <a:gd name="connsiteY16" fmla="*/ 326497 h 1636349"/>
                    <a:gd name="connsiteX17" fmla="*/ 670493 w 866957"/>
                    <a:gd name="connsiteY17" fmla="*/ 343166 h 1636349"/>
                    <a:gd name="connsiteX18" fmla="*/ 596675 w 866957"/>
                    <a:gd name="connsiteY18" fmla="*/ 369359 h 1636349"/>
                    <a:gd name="connsiteX19" fmla="*/ 508567 w 866957"/>
                    <a:gd name="connsiteY19" fmla="*/ 366977 h 1636349"/>
                    <a:gd name="connsiteX20" fmla="*/ 618106 w 866957"/>
                    <a:gd name="connsiteY20" fmla="*/ 309827 h 1636349"/>
                    <a:gd name="connsiteX21" fmla="*/ 549050 w 866957"/>
                    <a:gd name="connsiteY21" fmla="*/ 295541 h 1636349"/>
                    <a:gd name="connsiteX22" fmla="*/ 613343 w 866957"/>
                    <a:gd name="connsiteY22" fmla="*/ 269347 h 1636349"/>
                    <a:gd name="connsiteX23" fmla="*/ 639538 w 866957"/>
                    <a:gd name="connsiteY23" fmla="*/ 240772 h 1636349"/>
                    <a:gd name="connsiteX24" fmla="*/ 596675 w 866957"/>
                    <a:gd name="connsiteY24" fmla="*/ 240772 h 1636349"/>
                    <a:gd name="connsiteX25" fmla="*/ 653825 w 866957"/>
                    <a:gd name="connsiteY25" fmla="*/ 209816 h 1636349"/>
                    <a:gd name="connsiteX26" fmla="*/ 691924 w 866957"/>
                    <a:gd name="connsiteY26" fmla="*/ 159809 h 1636349"/>
                    <a:gd name="connsiteX27" fmla="*/ 677636 w 866957"/>
                    <a:gd name="connsiteY27" fmla="*/ 114566 h 1636349"/>
                    <a:gd name="connsiteX28" fmla="*/ 706212 w 866957"/>
                    <a:gd name="connsiteY28" fmla="*/ 126473 h 1636349"/>
                    <a:gd name="connsiteX29" fmla="*/ 694032 w 866957"/>
                    <a:gd name="connsiteY29" fmla="*/ 25348 h 1636349"/>
                    <a:gd name="connsiteX30" fmla="*/ 313305 w 866957"/>
                    <a:gd name="connsiteY30" fmla="*/ 359835 h 1636349"/>
                    <a:gd name="connsiteX31" fmla="*/ 278538 w 866957"/>
                    <a:gd name="connsiteY31" fmla="*/ 379202 h 1636349"/>
                    <a:gd name="connsiteX32" fmla="*/ 689680 w 866957"/>
                    <a:gd name="connsiteY32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25262 w 866957"/>
                    <a:gd name="connsiteY15" fmla="*/ 316972 h 1636349"/>
                    <a:gd name="connsiteX16" fmla="*/ 694306 w 866957"/>
                    <a:gd name="connsiteY16" fmla="*/ 331259 h 1636349"/>
                    <a:gd name="connsiteX17" fmla="*/ 687162 w 866957"/>
                    <a:gd name="connsiteY17" fmla="*/ 326497 h 1636349"/>
                    <a:gd name="connsiteX18" fmla="*/ 670493 w 866957"/>
                    <a:gd name="connsiteY18" fmla="*/ 343166 h 1636349"/>
                    <a:gd name="connsiteX19" fmla="*/ 596675 w 866957"/>
                    <a:gd name="connsiteY19" fmla="*/ 369359 h 1636349"/>
                    <a:gd name="connsiteX20" fmla="*/ 508567 w 866957"/>
                    <a:gd name="connsiteY20" fmla="*/ 366977 h 1636349"/>
                    <a:gd name="connsiteX21" fmla="*/ 618106 w 866957"/>
                    <a:gd name="connsiteY21" fmla="*/ 309827 h 1636349"/>
                    <a:gd name="connsiteX22" fmla="*/ 549050 w 866957"/>
                    <a:gd name="connsiteY22" fmla="*/ 295541 h 1636349"/>
                    <a:gd name="connsiteX23" fmla="*/ 613343 w 866957"/>
                    <a:gd name="connsiteY23" fmla="*/ 269347 h 1636349"/>
                    <a:gd name="connsiteX24" fmla="*/ 639538 w 866957"/>
                    <a:gd name="connsiteY24" fmla="*/ 240772 h 1636349"/>
                    <a:gd name="connsiteX25" fmla="*/ 596675 w 866957"/>
                    <a:gd name="connsiteY25" fmla="*/ 240772 h 1636349"/>
                    <a:gd name="connsiteX26" fmla="*/ 653825 w 866957"/>
                    <a:gd name="connsiteY26" fmla="*/ 209816 h 1636349"/>
                    <a:gd name="connsiteX27" fmla="*/ 691924 w 866957"/>
                    <a:gd name="connsiteY27" fmla="*/ 159809 h 1636349"/>
                    <a:gd name="connsiteX28" fmla="*/ 677636 w 866957"/>
                    <a:gd name="connsiteY28" fmla="*/ 114566 h 1636349"/>
                    <a:gd name="connsiteX29" fmla="*/ 706212 w 866957"/>
                    <a:gd name="connsiteY29" fmla="*/ 126473 h 1636349"/>
                    <a:gd name="connsiteX30" fmla="*/ 694032 w 866957"/>
                    <a:gd name="connsiteY30" fmla="*/ 25348 h 1636349"/>
                    <a:gd name="connsiteX31" fmla="*/ 313305 w 866957"/>
                    <a:gd name="connsiteY31" fmla="*/ 359835 h 1636349"/>
                    <a:gd name="connsiteX32" fmla="*/ 278538 w 866957"/>
                    <a:gd name="connsiteY32" fmla="*/ 379202 h 1636349"/>
                    <a:gd name="connsiteX33" fmla="*/ 689680 w 866957"/>
                    <a:gd name="connsiteY33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51456 w 866957"/>
                    <a:gd name="connsiteY15" fmla="*/ 305066 h 1636349"/>
                    <a:gd name="connsiteX16" fmla="*/ 725262 w 866957"/>
                    <a:gd name="connsiteY16" fmla="*/ 316972 h 1636349"/>
                    <a:gd name="connsiteX17" fmla="*/ 694306 w 866957"/>
                    <a:gd name="connsiteY17" fmla="*/ 331259 h 1636349"/>
                    <a:gd name="connsiteX18" fmla="*/ 687162 w 866957"/>
                    <a:gd name="connsiteY18" fmla="*/ 326497 h 1636349"/>
                    <a:gd name="connsiteX19" fmla="*/ 670493 w 866957"/>
                    <a:gd name="connsiteY19" fmla="*/ 343166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51456 w 866957"/>
                    <a:gd name="connsiteY15" fmla="*/ 305066 h 1636349"/>
                    <a:gd name="connsiteX16" fmla="*/ 725262 w 866957"/>
                    <a:gd name="connsiteY16" fmla="*/ 316972 h 1636349"/>
                    <a:gd name="connsiteX17" fmla="*/ 694306 w 866957"/>
                    <a:gd name="connsiteY17" fmla="*/ 331259 h 1636349"/>
                    <a:gd name="connsiteX18" fmla="*/ 687162 w 866957"/>
                    <a:gd name="connsiteY18" fmla="*/ 326497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51456 w 866957"/>
                    <a:gd name="connsiteY15" fmla="*/ 305066 h 1636349"/>
                    <a:gd name="connsiteX16" fmla="*/ 725262 w 866957"/>
                    <a:gd name="connsiteY16" fmla="*/ 316972 h 1636349"/>
                    <a:gd name="connsiteX17" fmla="*/ 694306 w 866957"/>
                    <a:gd name="connsiteY17" fmla="*/ 331259 h 1636349"/>
                    <a:gd name="connsiteX18" fmla="*/ 491900 w 866957"/>
                    <a:gd name="connsiteY18" fmla="*/ 37888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51456 w 866957"/>
                    <a:gd name="connsiteY15" fmla="*/ 305066 h 1636349"/>
                    <a:gd name="connsiteX16" fmla="*/ 725262 w 866957"/>
                    <a:gd name="connsiteY16" fmla="*/ 316972 h 1636349"/>
                    <a:gd name="connsiteX17" fmla="*/ 580006 w 866957"/>
                    <a:gd name="connsiteY17" fmla="*/ 443177 h 1636349"/>
                    <a:gd name="connsiteX18" fmla="*/ 491900 w 866957"/>
                    <a:gd name="connsiteY18" fmla="*/ 37888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51456 w 866957"/>
                    <a:gd name="connsiteY15" fmla="*/ 305066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1900 w 866957"/>
                    <a:gd name="connsiteY18" fmla="*/ 37888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1900 w 866957"/>
                    <a:gd name="connsiteY18" fmla="*/ 37888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1900 w 866957"/>
                    <a:gd name="connsiteY18" fmla="*/ 37888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89519 w 866957"/>
                    <a:gd name="connsiteY18" fmla="*/ 395552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6663 w 866957"/>
                    <a:gd name="connsiteY18" fmla="*/ 395552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6663 w 866957"/>
                    <a:gd name="connsiteY18" fmla="*/ 386027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6663 w 866957"/>
                    <a:gd name="connsiteY18" fmla="*/ 386027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94269 w 866957"/>
                    <a:gd name="connsiteY18" fmla="*/ 400315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99032 w 866957"/>
                    <a:gd name="connsiteY18" fmla="*/ 39793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77601 w 866957"/>
                    <a:gd name="connsiteY18" fmla="*/ 376503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79982 w 866957"/>
                    <a:gd name="connsiteY18" fmla="*/ 369359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96651 w 866957"/>
                    <a:gd name="connsiteY18" fmla="*/ 357453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96651 w 866957"/>
                    <a:gd name="connsiteY18" fmla="*/ 357453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41894 w 866957"/>
                    <a:gd name="connsiteY18" fmla="*/ 362215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41894 w 866957"/>
                    <a:gd name="connsiteY18" fmla="*/ 362215 h 1636349"/>
                    <a:gd name="connsiteX19" fmla="*/ 694305 w 866957"/>
                    <a:gd name="connsiteY19" fmla="*/ 376504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694305 w 866957"/>
                    <a:gd name="connsiteY19" fmla="*/ 376504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694305 w 866957"/>
                    <a:gd name="connsiteY19" fmla="*/ 376504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44275 w 866957"/>
                    <a:gd name="connsiteY18" fmla="*/ 419364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60944 w 866957"/>
                    <a:gd name="connsiteY18" fmla="*/ 38840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28889 h 1636349"/>
                    <a:gd name="connsiteX18" fmla="*/ 460944 w 866957"/>
                    <a:gd name="connsiteY18" fmla="*/ 38840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7138 w 866957"/>
                    <a:gd name="connsiteY15" fmla="*/ 445561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28889 h 1636349"/>
                    <a:gd name="connsiteX18" fmla="*/ 460944 w 866957"/>
                    <a:gd name="connsiteY18" fmla="*/ 38840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72150"/>
                    <a:gd name="connsiteY0" fmla="*/ 5413 h 1636349"/>
                    <a:gd name="connsiteX1" fmla="*/ 462642 w 872150"/>
                    <a:gd name="connsiteY1" fmla="*/ 169858 h 1636349"/>
                    <a:gd name="connsiteX2" fmla="*/ 257857 w 872150"/>
                    <a:gd name="connsiteY2" fmla="*/ 343076 h 1636349"/>
                    <a:gd name="connsiteX3" fmla="*/ 256292 w 872150"/>
                    <a:gd name="connsiteY3" fmla="*/ 663659 h 1636349"/>
                    <a:gd name="connsiteX4" fmla="*/ 240439 w 872150"/>
                    <a:gd name="connsiteY4" fmla="*/ 1033433 h 1636349"/>
                    <a:gd name="connsiteX5" fmla="*/ 160292 w 872150"/>
                    <a:gd name="connsiteY5" fmla="*/ 1236450 h 1636349"/>
                    <a:gd name="connsiteX6" fmla="*/ 12725 w 872150"/>
                    <a:gd name="connsiteY6" fmla="*/ 1591734 h 1636349"/>
                    <a:gd name="connsiteX7" fmla="*/ 520337 w 872150"/>
                    <a:gd name="connsiteY7" fmla="*/ 1601805 h 1636349"/>
                    <a:gd name="connsiteX8" fmla="*/ 656682 w 872150"/>
                    <a:gd name="connsiteY8" fmla="*/ 1259720 h 1636349"/>
                    <a:gd name="connsiteX9" fmla="*/ 836090 w 872150"/>
                    <a:gd name="connsiteY9" fmla="*/ 941856 h 1636349"/>
                    <a:gd name="connsiteX10" fmla="*/ 792480 w 872150"/>
                    <a:gd name="connsiteY10" fmla="*/ 690533 h 1636349"/>
                    <a:gd name="connsiteX11" fmla="*/ 806905 w 872150"/>
                    <a:gd name="connsiteY11" fmla="*/ 510783 h 1636349"/>
                    <a:gd name="connsiteX12" fmla="*/ 863170 w 872150"/>
                    <a:gd name="connsiteY12" fmla="*/ 355389 h 1636349"/>
                    <a:gd name="connsiteX13" fmla="*/ 851468 w 872150"/>
                    <a:gd name="connsiteY13" fmla="*/ 290778 h 1636349"/>
                    <a:gd name="connsiteX14" fmla="*/ 670493 w 872150"/>
                    <a:gd name="connsiteY14" fmla="*/ 450322 h 1636349"/>
                    <a:gd name="connsiteX15" fmla="*/ 582386 w 872150"/>
                    <a:gd name="connsiteY15" fmla="*/ 524140 h 1636349"/>
                    <a:gd name="connsiteX16" fmla="*/ 487138 w 872150"/>
                    <a:gd name="connsiteY16" fmla="*/ 445561 h 1636349"/>
                    <a:gd name="connsiteX17" fmla="*/ 584768 w 872150"/>
                    <a:gd name="connsiteY17" fmla="*/ 509854 h 1636349"/>
                    <a:gd name="connsiteX18" fmla="*/ 580006 w 872150"/>
                    <a:gd name="connsiteY18" fmla="*/ 428889 h 1636349"/>
                    <a:gd name="connsiteX19" fmla="*/ 460944 w 872150"/>
                    <a:gd name="connsiteY19" fmla="*/ 388408 h 1636349"/>
                    <a:gd name="connsiteX20" fmla="*/ 587149 w 872150"/>
                    <a:gd name="connsiteY20" fmla="*/ 416985 h 1636349"/>
                    <a:gd name="connsiteX21" fmla="*/ 596675 w 872150"/>
                    <a:gd name="connsiteY21" fmla="*/ 369359 h 1636349"/>
                    <a:gd name="connsiteX22" fmla="*/ 508567 w 872150"/>
                    <a:gd name="connsiteY22" fmla="*/ 366977 h 1636349"/>
                    <a:gd name="connsiteX23" fmla="*/ 618106 w 872150"/>
                    <a:gd name="connsiteY23" fmla="*/ 309827 h 1636349"/>
                    <a:gd name="connsiteX24" fmla="*/ 549050 w 872150"/>
                    <a:gd name="connsiteY24" fmla="*/ 295541 h 1636349"/>
                    <a:gd name="connsiteX25" fmla="*/ 613343 w 872150"/>
                    <a:gd name="connsiteY25" fmla="*/ 269347 h 1636349"/>
                    <a:gd name="connsiteX26" fmla="*/ 639538 w 872150"/>
                    <a:gd name="connsiteY26" fmla="*/ 240772 h 1636349"/>
                    <a:gd name="connsiteX27" fmla="*/ 596675 w 872150"/>
                    <a:gd name="connsiteY27" fmla="*/ 240772 h 1636349"/>
                    <a:gd name="connsiteX28" fmla="*/ 653825 w 872150"/>
                    <a:gd name="connsiteY28" fmla="*/ 209816 h 1636349"/>
                    <a:gd name="connsiteX29" fmla="*/ 691924 w 872150"/>
                    <a:gd name="connsiteY29" fmla="*/ 159809 h 1636349"/>
                    <a:gd name="connsiteX30" fmla="*/ 677636 w 872150"/>
                    <a:gd name="connsiteY30" fmla="*/ 114566 h 1636349"/>
                    <a:gd name="connsiteX31" fmla="*/ 706212 w 872150"/>
                    <a:gd name="connsiteY31" fmla="*/ 126473 h 1636349"/>
                    <a:gd name="connsiteX32" fmla="*/ 694032 w 872150"/>
                    <a:gd name="connsiteY32" fmla="*/ 25348 h 1636349"/>
                    <a:gd name="connsiteX33" fmla="*/ 313305 w 872150"/>
                    <a:gd name="connsiteY33" fmla="*/ 359835 h 1636349"/>
                    <a:gd name="connsiteX34" fmla="*/ 278538 w 872150"/>
                    <a:gd name="connsiteY34" fmla="*/ 379202 h 1636349"/>
                    <a:gd name="connsiteX35" fmla="*/ 689680 w 872150"/>
                    <a:gd name="connsiteY35" fmla="*/ 5413 h 1636349"/>
                    <a:gd name="connsiteX0" fmla="*/ 689680 w 872150"/>
                    <a:gd name="connsiteY0" fmla="*/ 5413 h 1636349"/>
                    <a:gd name="connsiteX1" fmla="*/ 462642 w 872150"/>
                    <a:gd name="connsiteY1" fmla="*/ 169858 h 1636349"/>
                    <a:gd name="connsiteX2" fmla="*/ 257857 w 872150"/>
                    <a:gd name="connsiteY2" fmla="*/ 343076 h 1636349"/>
                    <a:gd name="connsiteX3" fmla="*/ 256292 w 872150"/>
                    <a:gd name="connsiteY3" fmla="*/ 663659 h 1636349"/>
                    <a:gd name="connsiteX4" fmla="*/ 240439 w 872150"/>
                    <a:gd name="connsiteY4" fmla="*/ 1033433 h 1636349"/>
                    <a:gd name="connsiteX5" fmla="*/ 160292 w 872150"/>
                    <a:gd name="connsiteY5" fmla="*/ 1236450 h 1636349"/>
                    <a:gd name="connsiteX6" fmla="*/ 12725 w 872150"/>
                    <a:gd name="connsiteY6" fmla="*/ 1591734 h 1636349"/>
                    <a:gd name="connsiteX7" fmla="*/ 520337 w 872150"/>
                    <a:gd name="connsiteY7" fmla="*/ 1601805 h 1636349"/>
                    <a:gd name="connsiteX8" fmla="*/ 656682 w 872150"/>
                    <a:gd name="connsiteY8" fmla="*/ 1259720 h 1636349"/>
                    <a:gd name="connsiteX9" fmla="*/ 836090 w 872150"/>
                    <a:gd name="connsiteY9" fmla="*/ 941856 h 1636349"/>
                    <a:gd name="connsiteX10" fmla="*/ 792480 w 872150"/>
                    <a:gd name="connsiteY10" fmla="*/ 690533 h 1636349"/>
                    <a:gd name="connsiteX11" fmla="*/ 806905 w 872150"/>
                    <a:gd name="connsiteY11" fmla="*/ 510783 h 1636349"/>
                    <a:gd name="connsiteX12" fmla="*/ 863170 w 872150"/>
                    <a:gd name="connsiteY12" fmla="*/ 355389 h 1636349"/>
                    <a:gd name="connsiteX13" fmla="*/ 851468 w 872150"/>
                    <a:gd name="connsiteY13" fmla="*/ 290778 h 1636349"/>
                    <a:gd name="connsiteX14" fmla="*/ 670493 w 872150"/>
                    <a:gd name="connsiteY14" fmla="*/ 450322 h 1636349"/>
                    <a:gd name="connsiteX15" fmla="*/ 677636 w 872150"/>
                    <a:gd name="connsiteY15" fmla="*/ 464609 h 1636349"/>
                    <a:gd name="connsiteX16" fmla="*/ 582386 w 872150"/>
                    <a:gd name="connsiteY16" fmla="*/ 524140 h 1636349"/>
                    <a:gd name="connsiteX17" fmla="*/ 487138 w 872150"/>
                    <a:gd name="connsiteY17" fmla="*/ 445561 h 1636349"/>
                    <a:gd name="connsiteX18" fmla="*/ 584768 w 872150"/>
                    <a:gd name="connsiteY18" fmla="*/ 509854 h 1636349"/>
                    <a:gd name="connsiteX19" fmla="*/ 580006 w 872150"/>
                    <a:gd name="connsiteY19" fmla="*/ 428889 h 1636349"/>
                    <a:gd name="connsiteX20" fmla="*/ 460944 w 872150"/>
                    <a:gd name="connsiteY20" fmla="*/ 388408 h 1636349"/>
                    <a:gd name="connsiteX21" fmla="*/ 587149 w 872150"/>
                    <a:gd name="connsiteY21" fmla="*/ 416985 h 1636349"/>
                    <a:gd name="connsiteX22" fmla="*/ 596675 w 872150"/>
                    <a:gd name="connsiteY22" fmla="*/ 369359 h 1636349"/>
                    <a:gd name="connsiteX23" fmla="*/ 508567 w 872150"/>
                    <a:gd name="connsiteY23" fmla="*/ 366977 h 1636349"/>
                    <a:gd name="connsiteX24" fmla="*/ 618106 w 872150"/>
                    <a:gd name="connsiteY24" fmla="*/ 309827 h 1636349"/>
                    <a:gd name="connsiteX25" fmla="*/ 549050 w 872150"/>
                    <a:gd name="connsiteY25" fmla="*/ 295541 h 1636349"/>
                    <a:gd name="connsiteX26" fmla="*/ 613343 w 872150"/>
                    <a:gd name="connsiteY26" fmla="*/ 269347 h 1636349"/>
                    <a:gd name="connsiteX27" fmla="*/ 639538 w 872150"/>
                    <a:gd name="connsiteY27" fmla="*/ 240772 h 1636349"/>
                    <a:gd name="connsiteX28" fmla="*/ 596675 w 872150"/>
                    <a:gd name="connsiteY28" fmla="*/ 240772 h 1636349"/>
                    <a:gd name="connsiteX29" fmla="*/ 653825 w 872150"/>
                    <a:gd name="connsiteY29" fmla="*/ 209816 h 1636349"/>
                    <a:gd name="connsiteX30" fmla="*/ 691924 w 872150"/>
                    <a:gd name="connsiteY30" fmla="*/ 159809 h 1636349"/>
                    <a:gd name="connsiteX31" fmla="*/ 677636 w 872150"/>
                    <a:gd name="connsiteY31" fmla="*/ 114566 h 1636349"/>
                    <a:gd name="connsiteX32" fmla="*/ 706212 w 872150"/>
                    <a:gd name="connsiteY32" fmla="*/ 126473 h 1636349"/>
                    <a:gd name="connsiteX33" fmla="*/ 694032 w 872150"/>
                    <a:gd name="connsiteY33" fmla="*/ 25348 h 1636349"/>
                    <a:gd name="connsiteX34" fmla="*/ 313305 w 872150"/>
                    <a:gd name="connsiteY34" fmla="*/ 359835 h 1636349"/>
                    <a:gd name="connsiteX35" fmla="*/ 278538 w 872150"/>
                    <a:gd name="connsiteY35" fmla="*/ 379202 h 1636349"/>
                    <a:gd name="connsiteX36" fmla="*/ 689680 w 872150"/>
                    <a:gd name="connsiteY36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395553 h 1636349"/>
                    <a:gd name="connsiteX15" fmla="*/ 670493 w 869436"/>
                    <a:gd name="connsiteY15" fmla="*/ 450322 h 1636349"/>
                    <a:gd name="connsiteX16" fmla="*/ 677636 w 869436"/>
                    <a:gd name="connsiteY16" fmla="*/ 464609 h 1636349"/>
                    <a:gd name="connsiteX17" fmla="*/ 582386 w 869436"/>
                    <a:gd name="connsiteY17" fmla="*/ 524140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395553 h 1636349"/>
                    <a:gd name="connsiteX15" fmla="*/ 670493 w 869436"/>
                    <a:gd name="connsiteY15" fmla="*/ 450322 h 1636349"/>
                    <a:gd name="connsiteX16" fmla="*/ 577624 w 869436"/>
                    <a:gd name="connsiteY16" fmla="*/ 640822 h 1636349"/>
                    <a:gd name="connsiteX17" fmla="*/ 582386 w 869436"/>
                    <a:gd name="connsiteY17" fmla="*/ 524140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395553 h 1636349"/>
                    <a:gd name="connsiteX15" fmla="*/ 568099 w 869436"/>
                    <a:gd name="connsiteY15" fmla="*/ 736072 h 1636349"/>
                    <a:gd name="connsiteX16" fmla="*/ 577624 w 869436"/>
                    <a:gd name="connsiteY16" fmla="*/ 640822 h 1636349"/>
                    <a:gd name="connsiteX17" fmla="*/ 582386 w 869436"/>
                    <a:gd name="connsiteY17" fmla="*/ 524140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68099 w 869436"/>
                    <a:gd name="connsiteY15" fmla="*/ 736072 h 1636349"/>
                    <a:gd name="connsiteX16" fmla="*/ 577624 w 869436"/>
                    <a:gd name="connsiteY16" fmla="*/ 640822 h 1636349"/>
                    <a:gd name="connsiteX17" fmla="*/ 582386 w 869436"/>
                    <a:gd name="connsiteY17" fmla="*/ 524140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68099 w 869436"/>
                    <a:gd name="connsiteY15" fmla="*/ 736072 h 1636349"/>
                    <a:gd name="connsiteX16" fmla="*/ 477612 w 869436"/>
                    <a:gd name="connsiteY16" fmla="*/ 531285 h 1636349"/>
                    <a:gd name="connsiteX17" fmla="*/ 582386 w 869436"/>
                    <a:gd name="connsiteY17" fmla="*/ 524140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68099 w 869436"/>
                    <a:gd name="connsiteY15" fmla="*/ 736072 h 1636349"/>
                    <a:gd name="connsiteX16" fmla="*/ 477612 w 869436"/>
                    <a:gd name="connsiteY16" fmla="*/ 531285 h 1636349"/>
                    <a:gd name="connsiteX17" fmla="*/ 553811 w 869436"/>
                    <a:gd name="connsiteY17" fmla="*/ 519378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68099 w 869436"/>
                    <a:gd name="connsiteY15" fmla="*/ 736072 h 1636349"/>
                    <a:gd name="connsiteX16" fmla="*/ 477612 w 869436"/>
                    <a:gd name="connsiteY16" fmla="*/ 531285 h 1636349"/>
                    <a:gd name="connsiteX17" fmla="*/ 553811 w 869436"/>
                    <a:gd name="connsiteY17" fmla="*/ 519378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68099 w 869436"/>
                    <a:gd name="connsiteY15" fmla="*/ 736072 h 1636349"/>
                    <a:gd name="connsiteX16" fmla="*/ 477612 w 869436"/>
                    <a:gd name="connsiteY16" fmla="*/ 531285 h 1636349"/>
                    <a:gd name="connsiteX17" fmla="*/ 570479 w 869436"/>
                    <a:gd name="connsiteY17" fmla="*/ 521759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49049 w 869436"/>
                    <a:gd name="connsiteY15" fmla="*/ 543191 h 1636349"/>
                    <a:gd name="connsiteX16" fmla="*/ 477612 w 869436"/>
                    <a:gd name="connsiteY16" fmla="*/ 531285 h 1636349"/>
                    <a:gd name="connsiteX17" fmla="*/ 570479 w 869436"/>
                    <a:gd name="connsiteY17" fmla="*/ 521759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49049 w 869436"/>
                    <a:gd name="connsiteY15" fmla="*/ 543191 h 1636349"/>
                    <a:gd name="connsiteX16" fmla="*/ 477612 w 869436"/>
                    <a:gd name="connsiteY16" fmla="*/ 531285 h 1636349"/>
                    <a:gd name="connsiteX17" fmla="*/ 570479 w 869436"/>
                    <a:gd name="connsiteY17" fmla="*/ 521759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618105 w 869436"/>
                    <a:gd name="connsiteY15" fmla="*/ 588434 h 1636349"/>
                    <a:gd name="connsiteX16" fmla="*/ 549049 w 869436"/>
                    <a:gd name="connsiteY16" fmla="*/ 543191 h 1636349"/>
                    <a:gd name="connsiteX17" fmla="*/ 477612 w 869436"/>
                    <a:gd name="connsiteY17" fmla="*/ 531285 h 1636349"/>
                    <a:gd name="connsiteX18" fmla="*/ 570479 w 869436"/>
                    <a:gd name="connsiteY18" fmla="*/ 521759 h 1636349"/>
                    <a:gd name="connsiteX19" fmla="*/ 487138 w 869436"/>
                    <a:gd name="connsiteY19" fmla="*/ 445561 h 1636349"/>
                    <a:gd name="connsiteX20" fmla="*/ 584768 w 869436"/>
                    <a:gd name="connsiteY20" fmla="*/ 509854 h 1636349"/>
                    <a:gd name="connsiteX21" fmla="*/ 580006 w 869436"/>
                    <a:gd name="connsiteY21" fmla="*/ 428889 h 1636349"/>
                    <a:gd name="connsiteX22" fmla="*/ 460944 w 869436"/>
                    <a:gd name="connsiteY22" fmla="*/ 388408 h 1636349"/>
                    <a:gd name="connsiteX23" fmla="*/ 587149 w 869436"/>
                    <a:gd name="connsiteY23" fmla="*/ 416985 h 1636349"/>
                    <a:gd name="connsiteX24" fmla="*/ 596675 w 869436"/>
                    <a:gd name="connsiteY24" fmla="*/ 369359 h 1636349"/>
                    <a:gd name="connsiteX25" fmla="*/ 508567 w 869436"/>
                    <a:gd name="connsiteY25" fmla="*/ 366977 h 1636349"/>
                    <a:gd name="connsiteX26" fmla="*/ 618106 w 869436"/>
                    <a:gd name="connsiteY26" fmla="*/ 309827 h 1636349"/>
                    <a:gd name="connsiteX27" fmla="*/ 549050 w 869436"/>
                    <a:gd name="connsiteY27" fmla="*/ 295541 h 1636349"/>
                    <a:gd name="connsiteX28" fmla="*/ 613343 w 869436"/>
                    <a:gd name="connsiteY28" fmla="*/ 269347 h 1636349"/>
                    <a:gd name="connsiteX29" fmla="*/ 639538 w 869436"/>
                    <a:gd name="connsiteY29" fmla="*/ 240772 h 1636349"/>
                    <a:gd name="connsiteX30" fmla="*/ 596675 w 869436"/>
                    <a:gd name="connsiteY30" fmla="*/ 240772 h 1636349"/>
                    <a:gd name="connsiteX31" fmla="*/ 653825 w 869436"/>
                    <a:gd name="connsiteY31" fmla="*/ 209816 h 1636349"/>
                    <a:gd name="connsiteX32" fmla="*/ 691924 w 869436"/>
                    <a:gd name="connsiteY32" fmla="*/ 159809 h 1636349"/>
                    <a:gd name="connsiteX33" fmla="*/ 677636 w 869436"/>
                    <a:gd name="connsiteY33" fmla="*/ 114566 h 1636349"/>
                    <a:gd name="connsiteX34" fmla="*/ 706212 w 869436"/>
                    <a:gd name="connsiteY34" fmla="*/ 126473 h 1636349"/>
                    <a:gd name="connsiteX35" fmla="*/ 694032 w 869436"/>
                    <a:gd name="connsiteY35" fmla="*/ 25348 h 1636349"/>
                    <a:gd name="connsiteX36" fmla="*/ 313305 w 869436"/>
                    <a:gd name="connsiteY36" fmla="*/ 359835 h 1636349"/>
                    <a:gd name="connsiteX37" fmla="*/ 278538 w 869436"/>
                    <a:gd name="connsiteY37" fmla="*/ 379202 h 1636349"/>
                    <a:gd name="connsiteX38" fmla="*/ 689680 w 869436"/>
                    <a:gd name="connsiteY38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618105 w 869436"/>
                    <a:gd name="connsiteY15" fmla="*/ 588434 h 1636349"/>
                    <a:gd name="connsiteX16" fmla="*/ 653823 w 869436"/>
                    <a:gd name="connsiteY16" fmla="*/ 617009 h 1636349"/>
                    <a:gd name="connsiteX17" fmla="*/ 549049 w 869436"/>
                    <a:gd name="connsiteY17" fmla="*/ 543191 h 1636349"/>
                    <a:gd name="connsiteX18" fmla="*/ 477612 w 869436"/>
                    <a:gd name="connsiteY18" fmla="*/ 531285 h 1636349"/>
                    <a:gd name="connsiteX19" fmla="*/ 570479 w 869436"/>
                    <a:gd name="connsiteY19" fmla="*/ 521759 h 1636349"/>
                    <a:gd name="connsiteX20" fmla="*/ 487138 w 869436"/>
                    <a:gd name="connsiteY20" fmla="*/ 445561 h 1636349"/>
                    <a:gd name="connsiteX21" fmla="*/ 584768 w 869436"/>
                    <a:gd name="connsiteY21" fmla="*/ 509854 h 1636349"/>
                    <a:gd name="connsiteX22" fmla="*/ 580006 w 869436"/>
                    <a:gd name="connsiteY22" fmla="*/ 428889 h 1636349"/>
                    <a:gd name="connsiteX23" fmla="*/ 460944 w 869436"/>
                    <a:gd name="connsiteY23" fmla="*/ 388408 h 1636349"/>
                    <a:gd name="connsiteX24" fmla="*/ 587149 w 869436"/>
                    <a:gd name="connsiteY24" fmla="*/ 416985 h 1636349"/>
                    <a:gd name="connsiteX25" fmla="*/ 596675 w 869436"/>
                    <a:gd name="connsiteY25" fmla="*/ 369359 h 1636349"/>
                    <a:gd name="connsiteX26" fmla="*/ 508567 w 869436"/>
                    <a:gd name="connsiteY26" fmla="*/ 366977 h 1636349"/>
                    <a:gd name="connsiteX27" fmla="*/ 618106 w 869436"/>
                    <a:gd name="connsiteY27" fmla="*/ 309827 h 1636349"/>
                    <a:gd name="connsiteX28" fmla="*/ 549050 w 869436"/>
                    <a:gd name="connsiteY28" fmla="*/ 295541 h 1636349"/>
                    <a:gd name="connsiteX29" fmla="*/ 613343 w 869436"/>
                    <a:gd name="connsiteY29" fmla="*/ 269347 h 1636349"/>
                    <a:gd name="connsiteX30" fmla="*/ 639538 w 869436"/>
                    <a:gd name="connsiteY30" fmla="*/ 240772 h 1636349"/>
                    <a:gd name="connsiteX31" fmla="*/ 596675 w 869436"/>
                    <a:gd name="connsiteY31" fmla="*/ 240772 h 1636349"/>
                    <a:gd name="connsiteX32" fmla="*/ 653825 w 869436"/>
                    <a:gd name="connsiteY32" fmla="*/ 209816 h 1636349"/>
                    <a:gd name="connsiteX33" fmla="*/ 691924 w 869436"/>
                    <a:gd name="connsiteY33" fmla="*/ 159809 h 1636349"/>
                    <a:gd name="connsiteX34" fmla="*/ 677636 w 869436"/>
                    <a:gd name="connsiteY34" fmla="*/ 114566 h 1636349"/>
                    <a:gd name="connsiteX35" fmla="*/ 706212 w 869436"/>
                    <a:gd name="connsiteY35" fmla="*/ 126473 h 1636349"/>
                    <a:gd name="connsiteX36" fmla="*/ 694032 w 869436"/>
                    <a:gd name="connsiteY36" fmla="*/ 25348 h 1636349"/>
                    <a:gd name="connsiteX37" fmla="*/ 313305 w 869436"/>
                    <a:gd name="connsiteY37" fmla="*/ 359835 h 1636349"/>
                    <a:gd name="connsiteX38" fmla="*/ 278538 w 869436"/>
                    <a:gd name="connsiteY38" fmla="*/ 379202 h 1636349"/>
                    <a:gd name="connsiteX39" fmla="*/ 689680 w 869436"/>
                    <a:gd name="connsiteY39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687161 w 869436"/>
                    <a:gd name="connsiteY15" fmla="*/ 640822 h 1636349"/>
                    <a:gd name="connsiteX16" fmla="*/ 618105 w 869436"/>
                    <a:gd name="connsiteY16" fmla="*/ 588434 h 1636349"/>
                    <a:gd name="connsiteX17" fmla="*/ 653823 w 869436"/>
                    <a:gd name="connsiteY17" fmla="*/ 617009 h 1636349"/>
                    <a:gd name="connsiteX18" fmla="*/ 549049 w 869436"/>
                    <a:gd name="connsiteY18" fmla="*/ 543191 h 1636349"/>
                    <a:gd name="connsiteX19" fmla="*/ 477612 w 869436"/>
                    <a:gd name="connsiteY19" fmla="*/ 531285 h 1636349"/>
                    <a:gd name="connsiteX20" fmla="*/ 570479 w 869436"/>
                    <a:gd name="connsiteY20" fmla="*/ 521759 h 1636349"/>
                    <a:gd name="connsiteX21" fmla="*/ 487138 w 869436"/>
                    <a:gd name="connsiteY21" fmla="*/ 445561 h 1636349"/>
                    <a:gd name="connsiteX22" fmla="*/ 584768 w 869436"/>
                    <a:gd name="connsiteY22" fmla="*/ 509854 h 1636349"/>
                    <a:gd name="connsiteX23" fmla="*/ 580006 w 869436"/>
                    <a:gd name="connsiteY23" fmla="*/ 428889 h 1636349"/>
                    <a:gd name="connsiteX24" fmla="*/ 460944 w 869436"/>
                    <a:gd name="connsiteY24" fmla="*/ 388408 h 1636349"/>
                    <a:gd name="connsiteX25" fmla="*/ 587149 w 869436"/>
                    <a:gd name="connsiteY25" fmla="*/ 416985 h 1636349"/>
                    <a:gd name="connsiteX26" fmla="*/ 596675 w 869436"/>
                    <a:gd name="connsiteY26" fmla="*/ 369359 h 1636349"/>
                    <a:gd name="connsiteX27" fmla="*/ 508567 w 869436"/>
                    <a:gd name="connsiteY27" fmla="*/ 366977 h 1636349"/>
                    <a:gd name="connsiteX28" fmla="*/ 618106 w 869436"/>
                    <a:gd name="connsiteY28" fmla="*/ 309827 h 1636349"/>
                    <a:gd name="connsiteX29" fmla="*/ 549050 w 869436"/>
                    <a:gd name="connsiteY29" fmla="*/ 295541 h 1636349"/>
                    <a:gd name="connsiteX30" fmla="*/ 613343 w 869436"/>
                    <a:gd name="connsiteY30" fmla="*/ 269347 h 1636349"/>
                    <a:gd name="connsiteX31" fmla="*/ 639538 w 869436"/>
                    <a:gd name="connsiteY31" fmla="*/ 240772 h 1636349"/>
                    <a:gd name="connsiteX32" fmla="*/ 596675 w 869436"/>
                    <a:gd name="connsiteY32" fmla="*/ 240772 h 1636349"/>
                    <a:gd name="connsiteX33" fmla="*/ 653825 w 869436"/>
                    <a:gd name="connsiteY33" fmla="*/ 209816 h 1636349"/>
                    <a:gd name="connsiteX34" fmla="*/ 691924 w 869436"/>
                    <a:gd name="connsiteY34" fmla="*/ 159809 h 1636349"/>
                    <a:gd name="connsiteX35" fmla="*/ 677636 w 869436"/>
                    <a:gd name="connsiteY35" fmla="*/ 114566 h 1636349"/>
                    <a:gd name="connsiteX36" fmla="*/ 706212 w 869436"/>
                    <a:gd name="connsiteY36" fmla="*/ 126473 h 1636349"/>
                    <a:gd name="connsiteX37" fmla="*/ 694032 w 869436"/>
                    <a:gd name="connsiteY37" fmla="*/ 25348 h 1636349"/>
                    <a:gd name="connsiteX38" fmla="*/ 313305 w 869436"/>
                    <a:gd name="connsiteY38" fmla="*/ 359835 h 1636349"/>
                    <a:gd name="connsiteX39" fmla="*/ 278538 w 869436"/>
                    <a:gd name="connsiteY39" fmla="*/ 379202 h 1636349"/>
                    <a:gd name="connsiteX40" fmla="*/ 689680 w 869436"/>
                    <a:gd name="connsiteY40" fmla="*/ 5413 h 1636349"/>
                    <a:gd name="connsiteX0" fmla="*/ 689680 w 867855"/>
                    <a:gd name="connsiteY0" fmla="*/ 5413 h 1636349"/>
                    <a:gd name="connsiteX1" fmla="*/ 462642 w 867855"/>
                    <a:gd name="connsiteY1" fmla="*/ 169858 h 1636349"/>
                    <a:gd name="connsiteX2" fmla="*/ 257857 w 867855"/>
                    <a:gd name="connsiteY2" fmla="*/ 343076 h 1636349"/>
                    <a:gd name="connsiteX3" fmla="*/ 256292 w 867855"/>
                    <a:gd name="connsiteY3" fmla="*/ 663659 h 1636349"/>
                    <a:gd name="connsiteX4" fmla="*/ 240439 w 867855"/>
                    <a:gd name="connsiteY4" fmla="*/ 1033433 h 1636349"/>
                    <a:gd name="connsiteX5" fmla="*/ 160292 w 867855"/>
                    <a:gd name="connsiteY5" fmla="*/ 1236450 h 1636349"/>
                    <a:gd name="connsiteX6" fmla="*/ 12725 w 867855"/>
                    <a:gd name="connsiteY6" fmla="*/ 1591734 h 1636349"/>
                    <a:gd name="connsiteX7" fmla="*/ 520337 w 867855"/>
                    <a:gd name="connsiteY7" fmla="*/ 1601805 h 1636349"/>
                    <a:gd name="connsiteX8" fmla="*/ 656682 w 867855"/>
                    <a:gd name="connsiteY8" fmla="*/ 1259720 h 1636349"/>
                    <a:gd name="connsiteX9" fmla="*/ 836090 w 867855"/>
                    <a:gd name="connsiteY9" fmla="*/ 941856 h 1636349"/>
                    <a:gd name="connsiteX10" fmla="*/ 792480 w 867855"/>
                    <a:gd name="connsiteY10" fmla="*/ 690533 h 1636349"/>
                    <a:gd name="connsiteX11" fmla="*/ 806905 w 867855"/>
                    <a:gd name="connsiteY11" fmla="*/ 510783 h 1636349"/>
                    <a:gd name="connsiteX12" fmla="*/ 863170 w 867855"/>
                    <a:gd name="connsiteY12" fmla="*/ 355389 h 1636349"/>
                    <a:gd name="connsiteX13" fmla="*/ 851468 w 867855"/>
                    <a:gd name="connsiteY13" fmla="*/ 290778 h 1636349"/>
                    <a:gd name="connsiteX14" fmla="*/ 746692 w 867855"/>
                    <a:gd name="connsiteY14" fmla="*/ 555097 h 1636349"/>
                    <a:gd name="connsiteX15" fmla="*/ 715736 w 867855"/>
                    <a:gd name="connsiteY15" fmla="*/ 624153 h 1636349"/>
                    <a:gd name="connsiteX16" fmla="*/ 687161 w 867855"/>
                    <a:gd name="connsiteY16" fmla="*/ 640822 h 1636349"/>
                    <a:gd name="connsiteX17" fmla="*/ 618105 w 867855"/>
                    <a:gd name="connsiteY17" fmla="*/ 588434 h 1636349"/>
                    <a:gd name="connsiteX18" fmla="*/ 653823 w 867855"/>
                    <a:gd name="connsiteY18" fmla="*/ 617009 h 1636349"/>
                    <a:gd name="connsiteX19" fmla="*/ 549049 w 867855"/>
                    <a:gd name="connsiteY19" fmla="*/ 543191 h 1636349"/>
                    <a:gd name="connsiteX20" fmla="*/ 477612 w 867855"/>
                    <a:gd name="connsiteY20" fmla="*/ 531285 h 1636349"/>
                    <a:gd name="connsiteX21" fmla="*/ 570479 w 867855"/>
                    <a:gd name="connsiteY21" fmla="*/ 521759 h 1636349"/>
                    <a:gd name="connsiteX22" fmla="*/ 487138 w 867855"/>
                    <a:gd name="connsiteY22" fmla="*/ 445561 h 1636349"/>
                    <a:gd name="connsiteX23" fmla="*/ 584768 w 867855"/>
                    <a:gd name="connsiteY23" fmla="*/ 509854 h 1636349"/>
                    <a:gd name="connsiteX24" fmla="*/ 580006 w 867855"/>
                    <a:gd name="connsiteY24" fmla="*/ 428889 h 1636349"/>
                    <a:gd name="connsiteX25" fmla="*/ 460944 w 867855"/>
                    <a:gd name="connsiteY25" fmla="*/ 388408 h 1636349"/>
                    <a:gd name="connsiteX26" fmla="*/ 587149 w 867855"/>
                    <a:gd name="connsiteY26" fmla="*/ 416985 h 1636349"/>
                    <a:gd name="connsiteX27" fmla="*/ 596675 w 867855"/>
                    <a:gd name="connsiteY27" fmla="*/ 369359 h 1636349"/>
                    <a:gd name="connsiteX28" fmla="*/ 508567 w 867855"/>
                    <a:gd name="connsiteY28" fmla="*/ 366977 h 1636349"/>
                    <a:gd name="connsiteX29" fmla="*/ 618106 w 867855"/>
                    <a:gd name="connsiteY29" fmla="*/ 309827 h 1636349"/>
                    <a:gd name="connsiteX30" fmla="*/ 549050 w 867855"/>
                    <a:gd name="connsiteY30" fmla="*/ 295541 h 1636349"/>
                    <a:gd name="connsiteX31" fmla="*/ 613343 w 867855"/>
                    <a:gd name="connsiteY31" fmla="*/ 269347 h 1636349"/>
                    <a:gd name="connsiteX32" fmla="*/ 639538 w 867855"/>
                    <a:gd name="connsiteY32" fmla="*/ 240772 h 1636349"/>
                    <a:gd name="connsiteX33" fmla="*/ 596675 w 867855"/>
                    <a:gd name="connsiteY33" fmla="*/ 240772 h 1636349"/>
                    <a:gd name="connsiteX34" fmla="*/ 653825 w 867855"/>
                    <a:gd name="connsiteY34" fmla="*/ 209816 h 1636349"/>
                    <a:gd name="connsiteX35" fmla="*/ 691924 w 867855"/>
                    <a:gd name="connsiteY35" fmla="*/ 159809 h 1636349"/>
                    <a:gd name="connsiteX36" fmla="*/ 677636 w 867855"/>
                    <a:gd name="connsiteY36" fmla="*/ 114566 h 1636349"/>
                    <a:gd name="connsiteX37" fmla="*/ 706212 w 867855"/>
                    <a:gd name="connsiteY37" fmla="*/ 126473 h 1636349"/>
                    <a:gd name="connsiteX38" fmla="*/ 694032 w 867855"/>
                    <a:gd name="connsiteY38" fmla="*/ 25348 h 1636349"/>
                    <a:gd name="connsiteX39" fmla="*/ 313305 w 867855"/>
                    <a:gd name="connsiteY39" fmla="*/ 359835 h 1636349"/>
                    <a:gd name="connsiteX40" fmla="*/ 278538 w 867855"/>
                    <a:gd name="connsiteY40" fmla="*/ 379202 h 1636349"/>
                    <a:gd name="connsiteX41" fmla="*/ 689680 w 867855"/>
                    <a:gd name="connsiteY41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618105 w 866461"/>
                    <a:gd name="connsiteY18" fmla="*/ 588434 h 1636349"/>
                    <a:gd name="connsiteX19" fmla="*/ 653823 w 866461"/>
                    <a:gd name="connsiteY19" fmla="*/ 617009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653823 w 866461"/>
                    <a:gd name="connsiteY19" fmla="*/ 617009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72848 w 866461"/>
                    <a:gd name="connsiteY19" fmla="*/ 581290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72848 w 866461"/>
                    <a:gd name="connsiteY19" fmla="*/ 58605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68086 w 866461"/>
                    <a:gd name="connsiteY19" fmla="*/ 593197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68086 w 866461"/>
                    <a:gd name="connsiteY19" fmla="*/ 593197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56180 w 866461"/>
                    <a:gd name="connsiteY19" fmla="*/ 574147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56180 w 866461"/>
                    <a:gd name="connsiteY19" fmla="*/ 574147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56180 w 866461"/>
                    <a:gd name="connsiteY19" fmla="*/ 574147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456181 w 866461"/>
                    <a:gd name="connsiteY18" fmla="*/ 624153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56180 w 866461"/>
                    <a:gd name="connsiteY16" fmla="*/ 697972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56180 w 866461"/>
                    <a:gd name="connsiteY16" fmla="*/ 697972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56180 w 866461"/>
                    <a:gd name="connsiteY16" fmla="*/ 697972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56180 w 866461"/>
                    <a:gd name="connsiteY16" fmla="*/ 697972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56180 w 866461"/>
                    <a:gd name="connsiteY16" fmla="*/ 697972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84781 w 866461"/>
                    <a:gd name="connsiteY27" fmla="*/ 414603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87162 w 866461"/>
                    <a:gd name="connsiteY27" fmla="*/ 428890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87162 w 866461"/>
                    <a:gd name="connsiteY27" fmla="*/ 428890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87162 w 866461"/>
                    <a:gd name="connsiteY27" fmla="*/ 428890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87162 w 866461"/>
                    <a:gd name="connsiteY27" fmla="*/ 428890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665731 w 866461"/>
                    <a:gd name="connsiteY28" fmla="*/ 352691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7149 w 866461"/>
                    <a:gd name="connsiteY24" fmla="*/ 495567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4767 w 866461"/>
                    <a:gd name="connsiteY24" fmla="*/ 500329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7148 w 866461"/>
                    <a:gd name="connsiteY24" fmla="*/ 486041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7148 w 866461"/>
                    <a:gd name="connsiteY24" fmla="*/ 486041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91911 w 866461"/>
                    <a:gd name="connsiteY24" fmla="*/ 490803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91911 w 866461"/>
                    <a:gd name="connsiteY24" fmla="*/ 47413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91911 w 866461"/>
                    <a:gd name="connsiteY24" fmla="*/ 47413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91911 w 866461"/>
                    <a:gd name="connsiteY24" fmla="*/ 47413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63324 w 866461"/>
                    <a:gd name="connsiteY23" fmla="*/ 462230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63324 w 866461"/>
                    <a:gd name="connsiteY23" fmla="*/ 462230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63324 w 866461"/>
                    <a:gd name="connsiteY23" fmla="*/ 462230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63324 w 866461"/>
                    <a:gd name="connsiteY23" fmla="*/ 462230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22843 w 866461"/>
                    <a:gd name="connsiteY23" fmla="*/ 493186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27605 w 866461"/>
                    <a:gd name="connsiteY23" fmla="*/ 493186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630012 w 866461"/>
                    <a:gd name="connsiteY15" fmla="*/ 590816 h 1636349"/>
                    <a:gd name="connsiteX16" fmla="*/ 546667 w 866461"/>
                    <a:gd name="connsiteY16" fmla="*/ 655109 h 1636349"/>
                    <a:gd name="connsiteX17" fmla="*/ 465705 w 866461"/>
                    <a:gd name="connsiteY17" fmla="*/ 676540 h 1636349"/>
                    <a:gd name="connsiteX18" fmla="*/ 546667 w 866461"/>
                    <a:gd name="connsiteY18" fmla="*/ 614628 h 1636349"/>
                    <a:gd name="connsiteX19" fmla="*/ 487137 w 866461"/>
                    <a:gd name="connsiteY19" fmla="*/ 600341 h 1636349"/>
                    <a:gd name="connsiteX20" fmla="*/ 468086 w 866461"/>
                    <a:gd name="connsiteY20" fmla="*/ 567003 h 1636349"/>
                    <a:gd name="connsiteX21" fmla="*/ 549049 w 866461"/>
                    <a:gd name="connsiteY21" fmla="*/ 543191 h 1636349"/>
                    <a:gd name="connsiteX22" fmla="*/ 477612 w 866461"/>
                    <a:gd name="connsiteY22" fmla="*/ 531285 h 1636349"/>
                    <a:gd name="connsiteX23" fmla="*/ 570479 w 866461"/>
                    <a:gd name="connsiteY23" fmla="*/ 521759 h 1636349"/>
                    <a:gd name="connsiteX24" fmla="*/ 427605 w 866461"/>
                    <a:gd name="connsiteY24" fmla="*/ 493186 h 1636349"/>
                    <a:gd name="connsiteX25" fmla="*/ 580005 w 866461"/>
                    <a:gd name="connsiteY25" fmla="*/ 476515 h 1636349"/>
                    <a:gd name="connsiteX26" fmla="*/ 580006 w 866461"/>
                    <a:gd name="connsiteY26" fmla="*/ 428889 h 1636349"/>
                    <a:gd name="connsiteX27" fmla="*/ 460944 w 866461"/>
                    <a:gd name="connsiteY27" fmla="*/ 388408 h 1636349"/>
                    <a:gd name="connsiteX28" fmla="*/ 606200 w 866461"/>
                    <a:gd name="connsiteY28" fmla="*/ 409840 h 1636349"/>
                    <a:gd name="connsiteX29" fmla="*/ 596675 w 866461"/>
                    <a:gd name="connsiteY29" fmla="*/ 376503 h 1636349"/>
                    <a:gd name="connsiteX30" fmla="*/ 518092 w 866461"/>
                    <a:gd name="connsiteY30" fmla="*/ 340784 h 1636349"/>
                    <a:gd name="connsiteX31" fmla="*/ 618106 w 866461"/>
                    <a:gd name="connsiteY31" fmla="*/ 309827 h 1636349"/>
                    <a:gd name="connsiteX32" fmla="*/ 549050 w 866461"/>
                    <a:gd name="connsiteY32" fmla="*/ 295541 h 1636349"/>
                    <a:gd name="connsiteX33" fmla="*/ 613343 w 866461"/>
                    <a:gd name="connsiteY33" fmla="*/ 269347 h 1636349"/>
                    <a:gd name="connsiteX34" fmla="*/ 639538 w 866461"/>
                    <a:gd name="connsiteY34" fmla="*/ 240772 h 1636349"/>
                    <a:gd name="connsiteX35" fmla="*/ 596675 w 866461"/>
                    <a:gd name="connsiteY35" fmla="*/ 240772 h 1636349"/>
                    <a:gd name="connsiteX36" fmla="*/ 653825 w 866461"/>
                    <a:gd name="connsiteY36" fmla="*/ 209816 h 1636349"/>
                    <a:gd name="connsiteX37" fmla="*/ 691924 w 866461"/>
                    <a:gd name="connsiteY37" fmla="*/ 159809 h 1636349"/>
                    <a:gd name="connsiteX38" fmla="*/ 677636 w 866461"/>
                    <a:gd name="connsiteY38" fmla="*/ 114566 h 1636349"/>
                    <a:gd name="connsiteX39" fmla="*/ 706212 w 866461"/>
                    <a:gd name="connsiteY39" fmla="*/ 126473 h 1636349"/>
                    <a:gd name="connsiteX40" fmla="*/ 694032 w 866461"/>
                    <a:gd name="connsiteY40" fmla="*/ 25348 h 1636349"/>
                    <a:gd name="connsiteX41" fmla="*/ 313305 w 866461"/>
                    <a:gd name="connsiteY41" fmla="*/ 359835 h 1636349"/>
                    <a:gd name="connsiteX42" fmla="*/ 278538 w 866461"/>
                    <a:gd name="connsiteY42" fmla="*/ 379202 h 1636349"/>
                    <a:gd name="connsiteX43" fmla="*/ 689680 w 866461"/>
                    <a:gd name="connsiteY43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630012 w 866461"/>
                    <a:gd name="connsiteY15" fmla="*/ 590816 h 1636349"/>
                    <a:gd name="connsiteX16" fmla="*/ 675256 w 866461"/>
                    <a:gd name="connsiteY16" fmla="*/ 550334 h 1636349"/>
                    <a:gd name="connsiteX17" fmla="*/ 546667 w 866461"/>
                    <a:gd name="connsiteY17" fmla="*/ 655109 h 1636349"/>
                    <a:gd name="connsiteX18" fmla="*/ 465705 w 866461"/>
                    <a:gd name="connsiteY18" fmla="*/ 676540 h 1636349"/>
                    <a:gd name="connsiteX19" fmla="*/ 546667 w 866461"/>
                    <a:gd name="connsiteY19" fmla="*/ 614628 h 1636349"/>
                    <a:gd name="connsiteX20" fmla="*/ 487137 w 866461"/>
                    <a:gd name="connsiteY20" fmla="*/ 600341 h 1636349"/>
                    <a:gd name="connsiteX21" fmla="*/ 468086 w 866461"/>
                    <a:gd name="connsiteY21" fmla="*/ 567003 h 1636349"/>
                    <a:gd name="connsiteX22" fmla="*/ 549049 w 866461"/>
                    <a:gd name="connsiteY22" fmla="*/ 543191 h 1636349"/>
                    <a:gd name="connsiteX23" fmla="*/ 477612 w 866461"/>
                    <a:gd name="connsiteY23" fmla="*/ 531285 h 1636349"/>
                    <a:gd name="connsiteX24" fmla="*/ 570479 w 866461"/>
                    <a:gd name="connsiteY24" fmla="*/ 521759 h 1636349"/>
                    <a:gd name="connsiteX25" fmla="*/ 427605 w 866461"/>
                    <a:gd name="connsiteY25" fmla="*/ 493186 h 1636349"/>
                    <a:gd name="connsiteX26" fmla="*/ 580005 w 866461"/>
                    <a:gd name="connsiteY26" fmla="*/ 476515 h 1636349"/>
                    <a:gd name="connsiteX27" fmla="*/ 580006 w 866461"/>
                    <a:gd name="connsiteY27" fmla="*/ 428889 h 1636349"/>
                    <a:gd name="connsiteX28" fmla="*/ 460944 w 866461"/>
                    <a:gd name="connsiteY28" fmla="*/ 388408 h 1636349"/>
                    <a:gd name="connsiteX29" fmla="*/ 606200 w 866461"/>
                    <a:gd name="connsiteY29" fmla="*/ 409840 h 1636349"/>
                    <a:gd name="connsiteX30" fmla="*/ 596675 w 866461"/>
                    <a:gd name="connsiteY30" fmla="*/ 376503 h 1636349"/>
                    <a:gd name="connsiteX31" fmla="*/ 518092 w 866461"/>
                    <a:gd name="connsiteY31" fmla="*/ 340784 h 1636349"/>
                    <a:gd name="connsiteX32" fmla="*/ 618106 w 866461"/>
                    <a:gd name="connsiteY32" fmla="*/ 309827 h 1636349"/>
                    <a:gd name="connsiteX33" fmla="*/ 549050 w 866461"/>
                    <a:gd name="connsiteY33" fmla="*/ 295541 h 1636349"/>
                    <a:gd name="connsiteX34" fmla="*/ 613343 w 866461"/>
                    <a:gd name="connsiteY34" fmla="*/ 269347 h 1636349"/>
                    <a:gd name="connsiteX35" fmla="*/ 639538 w 866461"/>
                    <a:gd name="connsiteY35" fmla="*/ 240772 h 1636349"/>
                    <a:gd name="connsiteX36" fmla="*/ 596675 w 866461"/>
                    <a:gd name="connsiteY36" fmla="*/ 240772 h 1636349"/>
                    <a:gd name="connsiteX37" fmla="*/ 653825 w 866461"/>
                    <a:gd name="connsiteY37" fmla="*/ 209816 h 1636349"/>
                    <a:gd name="connsiteX38" fmla="*/ 691924 w 866461"/>
                    <a:gd name="connsiteY38" fmla="*/ 159809 h 1636349"/>
                    <a:gd name="connsiteX39" fmla="*/ 677636 w 866461"/>
                    <a:gd name="connsiteY39" fmla="*/ 114566 h 1636349"/>
                    <a:gd name="connsiteX40" fmla="*/ 706212 w 866461"/>
                    <a:gd name="connsiteY40" fmla="*/ 126473 h 1636349"/>
                    <a:gd name="connsiteX41" fmla="*/ 694032 w 866461"/>
                    <a:gd name="connsiteY41" fmla="*/ 25348 h 1636349"/>
                    <a:gd name="connsiteX42" fmla="*/ 313305 w 866461"/>
                    <a:gd name="connsiteY42" fmla="*/ 359835 h 1636349"/>
                    <a:gd name="connsiteX43" fmla="*/ 278538 w 866461"/>
                    <a:gd name="connsiteY43" fmla="*/ 379202 h 1636349"/>
                    <a:gd name="connsiteX44" fmla="*/ 689680 w 866461"/>
                    <a:gd name="connsiteY44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546667 w 866461"/>
                    <a:gd name="connsiteY18" fmla="*/ 65510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546667 w 866461"/>
                    <a:gd name="connsiteY18" fmla="*/ 65510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91899 w 866461"/>
                    <a:gd name="connsiteY18" fmla="*/ 7575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91899 w 866461"/>
                    <a:gd name="connsiteY18" fmla="*/ 7575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77611 w 866461"/>
                    <a:gd name="connsiteY18" fmla="*/ 7575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77611 w 866461"/>
                    <a:gd name="connsiteY18" fmla="*/ 7575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79992 w 866461"/>
                    <a:gd name="connsiteY18" fmla="*/ 7194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79992 w 866461"/>
                    <a:gd name="connsiteY18" fmla="*/ 7194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732406 w 866461"/>
                    <a:gd name="connsiteY16" fmla="*/ 759885 h 1636349"/>
                    <a:gd name="connsiteX17" fmla="*/ 675256 w 866461"/>
                    <a:gd name="connsiteY17" fmla="*/ 550334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732406 w 866461"/>
                    <a:gd name="connsiteY16" fmla="*/ 759885 h 1636349"/>
                    <a:gd name="connsiteX17" fmla="*/ 451419 w 866461"/>
                    <a:gd name="connsiteY17" fmla="*/ 750359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732406 w 866461"/>
                    <a:gd name="connsiteY16" fmla="*/ 759885 h 1636349"/>
                    <a:gd name="connsiteX17" fmla="*/ 451419 w 866461"/>
                    <a:gd name="connsiteY17" fmla="*/ 750359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732406 w 866461"/>
                    <a:gd name="connsiteY16" fmla="*/ 759885 h 1636349"/>
                    <a:gd name="connsiteX17" fmla="*/ 451419 w 866461"/>
                    <a:gd name="connsiteY17" fmla="*/ 750359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732406 w 866461"/>
                    <a:gd name="connsiteY16" fmla="*/ 759885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49049 w 866461"/>
                    <a:gd name="connsiteY16" fmla="*/ 686067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34762 w 866461"/>
                    <a:gd name="connsiteY16" fmla="*/ 721785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80 w 866461"/>
                    <a:gd name="connsiteY16" fmla="*/ 871803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80 w 866461"/>
                    <a:gd name="connsiteY16" fmla="*/ 871803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451418 w 866461"/>
                    <a:gd name="connsiteY16" fmla="*/ 783697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451418 w 866461"/>
                    <a:gd name="connsiteY16" fmla="*/ 783697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34762 w 866461"/>
                    <a:gd name="connsiteY16" fmla="*/ 924191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34762 w 866461"/>
                    <a:gd name="connsiteY16" fmla="*/ 924191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34762 w 866461"/>
                    <a:gd name="connsiteY16" fmla="*/ 924191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84780 w 866461"/>
                    <a:gd name="connsiteY16" fmla="*/ 917048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84780 w 866461"/>
                    <a:gd name="connsiteY16" fmla="*/ 917048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84780 w 866461"/>
                    <a:gd name="connsiteY16" fmla="*/ 917048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84780 w 866461"/>
                    <a:gd name="connsiteY16" fmla="*/ 917048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80 w 866461"/>
                    <a:gd name="connsiteY16" fmla="*/ 436036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80 w 866461"/>
                    <a:gd name="connsiteY16" fmla="*/ 436036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22867 w 866461"/>
                    <a:gd name="connsiteY16" fmla="*/ 476517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79 w 866461"/>
                    <a:gd name="connsiteY16" fmla="*/ 464610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79 w 866461"/>
                    <a:gd name="connsiteY16" fmla="*/ 464610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39549 w 866461"/>
                    <a:gd name="connsiteY14" fmla="*/ 102659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39549 w 866461"/>
                    <a:gd name="connsiteY14" fmla="*/ 102659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63362 w 866461"/>
                    <a:gd name="connsiteY14" fmla="*/ 295540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63362 w 866461"/>
                    <a:gd name="connsiteY14" fmla="*/ 295540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18119 w 866461"/>
                    <a:gd name="connsiteY14" fmla="*/ 340784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18119 w 866461"/>
                    <a:gd name="connsiteY14" fmla="*/ 340784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39550 w 866461"/>
                    <a:gd name="connsiteY14" fmla="*/ 100278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15737 w 866461"/>
                    <a:gd name="connsiteY14" fmla="*/ 145521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15737 w 866282"/>
                    <a:gd name="connsiteY14" fmla="*/ 14552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15737 w 866282"/>
                    <a:gd name="connsiteY14" fmla="*/ 14552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15737 w 866282"/>
                    <a:gd name="connsiteY14" fmla="*/ 14552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15737 w 866282"/>
                    <a:gd name="connsiteY14" fmla="*/ 14552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15737 w 866282"/>
                    <a:gd name="connsiteY14" fmla="*/ 14552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03831 w 866282"/>
                    <a:gd name="connsiteY14" fmla="*/ 16457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99081 w 866282"/>
                    <a:gd name="connsiteY14" fmla="*/ 193146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3458"/>
                    <a:gd name="connsiteY0" fmla="*/ 5413 h 1636349"/>
                    <a:gd name="connsiteX1" fmla="*/ 462642 w 863458"/>
                    <a:gd name="connsiteY1" fmla="*/ 169858 h 1636349"/>
                    <a:gd name="connsiteX2" fmla="*/ 257857 w 863458"/>
                    <a:gd name="connsiteY2" fmla="*/ 343076 h 1636349"/>
                    <a:gd name="connsiteX3" fmla="*/ 256292 w 863458"/>
                    <a:gd name="connsiteY3" fmla="*/ 663659 h 1636349"/>
                    <a:gd name="connsiteX4" fmla="*/ 240439 w 863458"/>
                    <a:gd name="connsiteY4" fmla="*/ 1033433 h 1636349"/>
                    <a:gd name="connsiteX5" fmla="*/ 160292 w 863458"/>
                    <a:gd name="connsiteY5" fmla="*/ 1236450 h 1636349"/>
                    <a:gd name="connsiteX6" fmla="*/ 12725 w 863458"/>
                    <a:gd name="connsiteY6" fmla="*/ 1591734 h 1636349"/>
                    <a:gd name="connsiteX7" fmla="*/ 520337 w 863458"/>
                    <a:gd name="connsiteY7" fmla="*/ 1601805 h 1636349"/>
                    <a:gd name="connsiteX8" fmla="*/ 656682 w 863458"/>
                    <a:gd name="connsiteY8" fmla="*/ 1259720 h 1636349"/>
                    <a:gd name="connsiteX9" fmla="*/ 836090 w 863458"/>
                    <a:gd name="connsiteY9" fmla="*/ 941856 h 1636349"/>
                    <a:gd name="connsiteX10" fmla="*/ 792480 w 863458"/>
                    <a:gd name="connsiteY10" fmla="*/ 690533 h 1636349"/>
                    <a:gd name="connsiteX11" fmla="*/ 806905 w 863458"/>
                    <a:gd name="connsiteY11" fmla="*/ 510783 h 1636349"/>
                    <a:gd name="connsiteX12" fmla="*/ 863170 w 863458"/>
                    <a:gd name="connsiteY12" fmla="*/ 355389 h 1636349"/>
                    <a:gd name="connsiteX13" fmla="*/ 780031 w 863458"/>
                    <a:gd name="connsiteY13" fmla="*/ 371741 h 1636349"/>
                    <a:gd name="connsiteX14" fmla="*/ 799081 w 863458"/>
                    <a:gd name="connsiteY14" fmla="*/ 193146 h 1636349"/>
                    <a:gd name="connsiteX15" fmla="*/ 651443 w 863458"/>
                    <a:gd name="connsiteY15" fmla="*/ 255060 h 1636349"/>
                    <a:gd name="connsiteX16" fmla="*/ 591910 w 863458"/>
                    <a:gd name="connsiteY16" fmla="*/ 462229 h 1636349"/>
                    <a:gd name="connsiteX17" fmla="*/ 449038 w 863458"/>
                    <a:gd name="connsiteY17" fmla="*/ 757502 h 1636349"/>
                    <a:gd name="connsiteX18" fmla="*/ 491898 w 863458"/>
                    <a:gd name="connsiteY18" fmla="*/ 695589 h 1636349"/>
                    <a:gd name="connsiteX19" fmla="*/ 465705 w 863458"/>
                    <a:gd name="connsiteY19" fmla="*/ 676540 h 1636349"/>
                    <a:gd name="connsiteX20" fmla="*/ 546667 w 863458"/>
                    <a:gd name="connsiteY20" fmla="*/ 614628 h 1636349"/>
                    <a:gd name="connsiteX21" fmla="*/ 487137 w 863458"/>
                    <a:gd name="connsiteY21" fmla="*/ 600341 h 1636349"/>
                    <a:gd name="connsiteX22" fmla="*/ 468086 w 863458"/>
                    <a:gd name="connsiteY22" fmla="*/ 567003 h 1636349"/>
                    <a:gd name="connsiteX23" fmla="*/ 549049 w 863458"/>
                    <a:gd name="connsiteY23" fmla="*/ 543191 h 1636349"/>
                    <a:gd name="connsiteX24" fmla="*/ 477612 w 863458"/>
                    <a:gd name="connsiteY24" fmla="*/ 531285 h 1636349"/>
                    <a:gd name="connsiteX25" fmla="*/ 570479 w 863458"/>
                    <a:gd name="connsiteY25" fmla="*/ 521759 h 1636349"/>
                    <a:gd name="connsiteX26" fmla="*/ 427605 w 863458"/>
                    <a:gd name="connsiteY26" fmla="*/ 493186 h 1636349"/>
                    <a:gd name="connsiteX27" fmla="*/ 580005 w 863458"/>
                    <a:gd name="connsiteY27" fmla="*/ 476515 h 1636349"/>
                    <a:gd name="connsiteX28" fmla="*/ 580006 w 863458"/>
                    <a:gd name="connsiteY28" fmla="*/ 428889 h 1636349"/>
                    <a:gd name="connsiteX29" fmla="*/ 460944 w 863458"/>
                    <a:gd name="connsiteY29" fmla="*/ 388408 h 1636349"/>
                    <a:gd name="connsiteX30" fmla="*/ 606200 w 863458"/>
                    <a:gd name="connsiteY30" fmla="*/ 409840 h 1636349"/>
                    <a:gd name="connsiteX31" fmla="*/ 596675 w 863458"/>
                    <a:gd name="connsiteY31" fmla="*/ 376503 h 1636349"/>
                    <a:gd name="connsiteX32" fmla="*/ 518092 w 863458"/>
                    <a:gd name="connsiteY32" fmla="*/ 340784 h 1636349"/>
                    <a:gd name="connsiteX33" fmla="*/ 618106 w 863458"/>
                    <a:gd name="connsiteY33" fmla="*/ 309827 h 1636349"/>
                    <a:gd name="connsiteX34" fmla="*/ 549050 w 863458"/>
                    <a:gd name="connsiteY34" fmla="*/ 295541 h 1636349"/>
                    <a:gd name="connsiteX35" fmla="*/ 613343 w 863458"/>
                    <a:gd name="connsiteY35" fmla="*/ 269347 h 1636349"/>
                    <a:gd name="connsiteX36" fmla="*/ 639538 w 863458"/>
                    <a:gd name="connsiteY36" fmla="*/ 240772 h 1636349"/>
                    <a:gd name="connsiteX37" fmla="*/ 596675 w 863458"/>
                    <a:gd name="connsiteY37" fmla="*/ 240772 h 1636349"/>
                    <a:gd name="connsiteX38" fmla="*/ 653825 w 863458"/>
                    <a:gd name="connsiteY38" fmla="*/ 209816 h 1636349"/>
                    <a:gd name="connsiteX39" fmla="*/ 691924 w 863458"/>
                    <a:gd name="connsiteY39" fmla="*/ 159809 h 1636349"/>
                    <a:gd name="connsiteX40" fmla="*/ 677636 w 863458"/>
                    <a:gd name="connsiteY40" fmla="*/ 114566 h 1636349"/>
                    <a:gd name="connsiteX41" fmla="*/ 706212 w 863458"/>
                    <a:gd name="connsiteY41" fmla="*/ 126473 h 1636349"/>
                    <a:gd name="connsiteX42" fmla="*/ 694032 w 863458"/>
                    <a:gd name="connsiteY42" fmla="*/ 25348 h 1636349"/>
                    <a:gd name="connsiteX43" fmla="*/ 313305 w 863458"/>
                    <a:gd name="connsiteY43" fmla="*/ 359835 h 1636349"/>
                    <a:gd name="connsiteX44" fmla="*/ 278538 w 863458"/>
                    <a:gd name="connsiteY44" fmla="*/ 379202 h 1636349"/>
                    <a:gd name="connsiteX45" fmla="*/ 689680 w 863458"/>
                    <a:gd name="connsiteY45" fmla="*/ 5413 h 1636349"/>
                    <a:gd name="connsiteX0" fmla="*/ 689680 w 863458"/>
                    <a:gd name="connsiteY0" fmla="*/ 5413 h 1636349"/>
                    <a:gd name="connsiteX1" fmla="*/ 462642 w 863458"/>
                    <a:gd name="connsiteY1" fmla="*/ 169858 h 1636349"/>
                    <a:gd name="connsiteX2" fmla="*/ 257857 w 863458"/>
                    <a:gd name="connsiteY2" fmla="*/ 343076 h 1636349"/>
                    <a:gd name="connsiteX3" fmla="*/ 256292 w 863458"/>
                    <a:gd name="connsiteY3" fmla="*/ 663659 h 1636349"/>
                    <a:gd name="connsiteX4" fmla="*/ 240439 w 863458"/>
                    <a:gd name="connsiteY4" fmla="*/ 1033433 h 1636349"/>
                    <a:gd name="connsiteX5" fmla="*/ 160292 w 863458"/>
                    <a:gd name="connsiteY5" fmla="*/ 1236450 h 1636349"/>
                    <a:gd name="connsiteX6" fmla="*/ 12725 w 863458"/>
                    <a:gd name="connsiteY6" fmla="*/ 1591734 h 1636349"/>
                    <a:gd name="connsiteX7" fmla="*/ 520337 w 863458"/>
                    <a:gd name="connsiteY7" fmla="*/ 1601805 h 1636349"/>
                    <a:gd name="connsiteX8" fmla="*/ 656682 w 863458"/>
                    <a:gd name="connsiteY8" fmla="*/ 1259720 h 1636349"/>
                    <a:gd name="connsiteX9" fmla="*/ 836090 w 863458"/>
                    <a:gd name="connsiteY9" fmla="*/ 941856 h 1636349"/>
                    <a:gd name="connsiteX10" fmla="*/ 792480 w 863458"/>
                    <a:gd name="connsiteY10" fmla="*/ 690533 h 1636349"/>
                    <a:gd name="connsiteX11" fmla="*/ 806905 w 863458"/>
                    <a:gd name="connsiteY11" fmla="*/ 510783 h 1636349"/>
                    <a:gd name="connsiteX12" fmla="*/ 863170 w 863458"/>
                    <a:gd name="connsiteY12" fmla="*/ 355389 h 1636349"/>
                    <a:gd name="connsiteX13" fmla="*/ 780031 w 863458"/>
                    <a:gd name="connsiteY13" fmla="*/ 371741 h 1636349"/>
                    <a:gd name="connsiteX14" fmla="*/ 727644 w 863458"/>
                    <a:gd name="connsiteY14" fmla="*/ 131233 h 1636349"/>
                    <a:gd name="connsiteX15" fmla="*/ 651443 w 863458"/>
                    <a:gd name="connsiteY15" fmla="*/ 255060 h 1636349"/>
                    <a:gd name="connsiteX16" fmla="*/ 591910 w 863458"/>
                    <a:gd name="connsiteY16" fmla="*/ 462229 h 1636349"/>
                    <a:gd name="connsiteX17" fmla="*/ 449038 w 863458"/>
                    <a:gd name="connsiteY17" fmla="*/ 757502 h 1636349"/>
                    <a:gd name="connsiteX18" fmla="*/ 491898 w 863458"/>
                    <a:gd name="connsiteY18" fmla="*/ 695589 h 1636349"/>
                    <a:gd name="connsiteX19" fmla="*/ 465705 w 863458"/>
                    <a:gd name="connsiteY19" fmla="*/ 676540 h 1636349"/>
                    <a:gd name="connsiteX20" fmla="*/ 546667 w 863458"/>
                    <a:gd name="connsiteY20" fmla="*/ 614628 h 1636349"/>
                    <a:gd name="connsiteX21" fmla="*/ 487137 w 863458"/>
                    <a:gd name="connsiteY21" fmla="*/ 600341 h 1636349"/>
                    <a:gd name="connsiteX22" fmla="*/ 468086 w 863458"/>
                    <a:gd name="connsiteY22" fmla="*/ 567003 h 1636349"/>
                    <a:gd name="connsiteX23" fmla="*/ 549049 w 863458"/>
                    <a:gd name="connsiteY23" fmla="*/ 543191 h 1636349"/>
                    <a:gd name="connsiteX24" fmla="*/ 477612 w 863458"/>
                    <a:gd name="connsiteY24" fmla="*/ 531285 h 1636349"/>
                    <a:gd name="connsiteX25" fmla="*/ 570479 w 863458"/>
                    <a:gd name="connsiteY25" fmla="*/ 521759 h 1636349"/>
                    <a:gd name="connsiteX26" fmla="*/ 427605 w 863458"/>
                    <a:gd name="connsiteY26" fmla="*/ 493186 h 1636349"/>
                    <a:gd name="connsiteX27" fmla="*/ 580005 w 863458"/>
                    <a:gd name="connsiteY27" fmla="*/ 476515 h 1636349"/>
                    <a:gd name="connsiteX28" fmla="*/ 580006 w 863458"/>
                    <a:gd name="connsiteY28" fmla="*/ 428889 h 1636349"/>
                    <a:gd name="connsiteX29" fmla="*/ 460944 w 863458"/>
                    <a:gd name="connsiteY29" fmla="*/ 388408 h 1636349"/>
                    <a:gd name="connsiteX30" fmla="*/ 606200 w 863458"/>
                    <a:gd name="connsiteY30" fmla="*/ 409840 h 1636349"/>
                    <a:gd name="connsiteX31" fmla="*/ 596675 w 863458"/>
                    <a:gd name="connsiteY31" fmla="*/ 376503 h 1636349"/>
                    <a:gd name="connsiteX32" fmla="*/ 518092 w 863458"/>
                    <a:gd name="connsiteY32" fmla="*/ 340784 h 1636349"/>
                    <a:gd name="connsiteX33" fmla="*/ 618106 w 863458"/>
                    <a:gd name="connsiteY33" fmla="*/ 309827 h 1636349"/>
                    <a:gd name="connsiteX34" fmla="*/ 549050 w 863458"/>
                    <a:gd name="connsiteY34" fmla="*/ 295541 h 1636349"/>
                    <a:gd name="connsiteX35" fmla="*/ 613343 w 863458"/>
                    <a:gd name="connsiteY35" fmla="*/ 269347 h 1636349"/>
                    <a:gd name="connsiteX36" fmla="*/ 639538 w 863458"/>
                    <a:gd name="connsiteY36" fmla="*/ 240772 h 1636349"/>
                    <a:gd name="connsiteX37" fmla="*/ 596675 w 863458"/>
                    <a:gd name="connsiteY37" fmla="*/ 240772 h 1636349"/>
                    <a:gd name="connsiteX38" fmla="*/ 653825 w 863458"/>
                    <a:gd name="connsiteY38" fmla="*/ 209816 h 1636349"/>
                    <a:gd name="connsiteX39" fmla="*/ 691924 w 863458"/>
                    <a:gd name="connsiteY39" fmla="*/ 159809 h 1636349"/>
                    <a:gd name="connsiteX40" fmla="*/ 677636 w 863458"/>
                    <a:gd name="connsiteY40" fmla="*/ 114566 h 1636349"/>
                    <a:gd name="connsiteX41" fmla="*/ 706212 w 863458"/>
                    <a:gd name="connsiteY41" fmla="*/ 126473 h 1636349"/>
                    <a:gd name="connsiteX42" fmla="*/ 694032 w 863458"/>
                    <a:gd name="connsiteY42" fmla="*/ 25348 h 1636349"/>
                    <a:gd name="connsiteX43" fmla="*/ 313305 w 863458"/>
                    <a:gd name="connsiteY43" fmla="*/ 359835 h 1636349"/>
                    <a:gd name="connsiteX44" fmla="*/ 278538 w 863458"/>
                    <a:gd name="connsiteY44" fmla="*/ 379202 h 1636349"/>
                    <a:gd name="connsiteX45" fmla="*/ 689680 w 863458"/>
                    <a:gd name="connsiteY45" fmla="*/ 5413 h 1636349"/>
                    <a:gd name="connsiteX0" fmla="*/ 689680 w 863458"/>
                    <a:gd name="connsiteY0" fmla="*/ 5413 h 1636349"/>
                    <a:gd name="connsiteX1" fmla="*/ 462642 w 863458"/>
                    <a:gd name="connsiteY1" fmla="*/ 169858 h 1636349"/>
                    <a:gd name="connsiteX2" fmla="*/ 257857 w 863458"/>
                    <a:gd name="connsiteY2" fmla="*/ 343076 h 1636349"/>
                    <a:gd name="connsiteX3" fmla="*/ 256292 w 863458"/>
                    <a:gd name="connsiteY3" fmla="*/ 663659 h 1636349"/>
                    <a:gd name="connsiteX4" fmla="*/ 240439 w 863458"/>
                    <a:gd name="connsiteY4" fmla="*/ 1033433 h 1636349"/>
                    <a:gd name="connsiteX5" fmla="*/ 160292 w 863458"/>
                    <a:gd name="connsiteY5" fmla="*/ 1236450 h 1636349"/>
                    <a:gd name="connsiteX6" fmla="*/ 12725 w 863458"/>
                    <a:gd name="connsiteY6" fmla="*/ 1591734 h 1636349"/>
                    <a:gd name="connsiteX7" fmla="*/ 520337 w 863458"/>
                    <a:gd name="connsiteY7" fmla="*/ 1601805 h 1636349"/>
                    <a:gd name="connsiteX8" fmla="*/ 656682 w 863458"/>
                    <a:gd name="connsiteY8" fmla="*/ 1259720 h 1636349"/>
                    <a:gd name="connsiteX9" fmla="*/ 836090 w 863458"/>
                    <a:gd name="connsiteY9" fmla="*/ 941856 h 1636349"/>
                    <a:gd name="connsiteX10" fmla="*/ 792480 w 863458"/>
                    <a:gd name="connsiteY10" fmla="*/ 690533 h 1636349"/>
                    <a:gd name="connsiteX11" fmla="*/ 806905 w 863458"/>
                    <a:gd name="connsiteY11" fmla="*/ 510783 h 1636349"/>
                    <a:gd name="connsiteX12" fmla="*/ 863170 w 863458"/>
                    <a:gd name="connsiteY12" fmla="*/ 355389 h 1636349"/>
                    <a:gd name="connsiteX13" fmla="*/ 780031 w 863458"/>
                    <a:gd name="connsiteY13" fmla="*/ 371741 h 1636349"/>
                    <a:gd name="connsiteX14" fmla="*/ 727644 w 863458"/>
                    <a:gd name="connsiteY14" fmla="*/ 131233 h 1636349"/>
                    <a:gd name="connsiteX15" fmla="*/ 651443 w 863458"/>
                    <a:gd name="connsiteY15" fmla="*/ 255060 h 1636349"/>
                    <a:gd name="connsiteX16" fmla="*/ 591910 w 863458"/>
                    <a:gd name="connsiteY16" fmla="*/ 462229 h 1636349"/>
                    <a:gd name="connsiteX17" fmla="*/ 449038 w 863458"/>
                    <a:gd name="connsiteY17" fmla="*/ 757502 h 1636349"/>
                    <a:gd name="connsiteX18" fmla="*/ 491898 w 863458"/>
                    <a:gd name="connsiteY18" fmla="*/ 695589 h 1636349"/>
                    <a:gd name="connsiteX19" fmla="*/ 465705 w 863458"/>
                    <a:gd name="connsiteY19" fmla="*/ 676540 h 1636349"/>
                    <a:gd name="connsiteX20" fmla="*/ 546667 w 863458"/>
                    <a:gd name="connsiteY20" fmla="*/ 614628 h 1636349"/>
                    <a:gd name="connsiteX21" fmla="*/ 487137 w 863458"/>
                    <a:gd name="connsiteY21" fmla="*/ 600341 h 1636349"/>
                    <a:gd name="connsiteX22" fmla="*/ 468086 w 863458"/>
                    <a:gd name="connsiteY22" fmla="*/ 567003 h 1636349"/>
                    <a:gd name="connsiteX23" fmla="*/ 549049 w 863458"/>
                    <a:gd name="connsiteY23" fmla="*/ 543191 h 1636349"/>
                    <a:gd name="connsiteX24" fmla="*/ 477612 w 863458"/>
                    <a:gd name="connsiteY24" fmla="*/ 531285 h 1636349"/>
                    <a:gd name="connsiteX25" fmla="*/ 570479 w 863458"/>
                    <a:gd name="connsiteY25" fmla="*/ 521759 h 1636349"/>
                    <a:gd name="connsiteX26" fmla="*/ 427605 w 863458"/>
                    <a:gd name="connsiteY26" fmla="*/ 493186 h 1636349"/>
                    <a:gd name="connsiteX27" fmla="*/ 580005 w 863458"/>
                    <a:gd name="connsiteY27" fmla="*/ 476515 h 1636349"/>
                    <a:gd name="connsiteX28" fmla="*/ 580006 w 863458"/>
                    <a:gd name="connsiteY28" fmla="*/ 428889 h 1636349"/>
                    <a:gd name="connsiteX29" fmla="*/ 460944 w 863458"/>
                    <a:gd name="connsiteY29" fmla="*/ 388408 h 1636349"/>
                    <a:gd name="connsiteX30" fmla="*/ 606200 w 863458"/>
                    <a:gd name="connsiteY30" fmla="*/ 409840 h 1636349"/>
                    <a:gd name="connsiteX31" fmla="*/ 596675 w 863458"/>
                    <a:gd name="connsiteY31" fmla="*/ 376503 h 1636349"/>
                    <a:gd name="connsiteX32" fmla="*/ 518092 w 863458"/>
                    <a:gd name="connsiteY32" fmla="*/ 340784 h 1636349"/>
                    <a:gd name="connsiteX33" fmla="*/ 618106 w 863458"/>
                    <a:gd name="connsiteY33" fmla="*/ 309827 h 1636349"/>
                    <a:gd name="connsiteX34" fmla="*/ 549050 w 863458"/>
                    <a:gd name="connsiteY34" fmla="*/ 295541 h 1636349"/>
                    <a:gd name="connsiteX35" fmla="*/ 613343 w 863458"/>
                    <a:gd name="connsiteY35" fmla="*/ 269347 h 1636349"/>
                    <a:gd name="connsiteX36" fmla="*/ 639538 w 863458"/>
                    <a:gd name="connsiteY36" fmla="*/ 240772 h 1636349"/>
                    <a:gd name="connsiteX37" fmla="*/ 596675 w 863458"/>
                    <a:gd name="connsiteY37" fmla="*/ 240772 h 1636349"/>
                    <a:gd name="connsiteX38" fmla="*/ 653825 w 863458"/>
                    <a:gd name="connsiteY38" fmla="*/ 209816 h 1636349"/>
                    <a:gd name="connsiteX39" fmla="*/ 691924 w 863458"/>
                    <a:gd name="connsiteY39" fmla="*/ 159809 h 1636349"/>
                    <a:gd name="connsiteX40" fmla="*/ 677636 w 863458"/>
                    <a:gd name="connsiteY40" fmla="*/ 114566 h 1636349"/>
                    <a:gd name="connsiteX41" fmla="*/ 706212 w 863458"/>
                    <a:gd name="connsiteY41" fmla="*/ 126473 h 1636349"/>
                    <a:gd name="connsiteX42" fmla="*/ 694032 w 863458"/>
                    <a:gd name="connsiteY42" fmla="*/ 25348 h 1636349"/>
                    <a:gd name="connsiteX43" fmla="*/ 313305 w 863458"/>
                    <a:gd name="connsiteY43" fmla="*/ 359835 h 1636349"/>
                    <a:gd name="connsiteX44" fmla="*/ 278538 w 863458"/>
                    <a:gd name="connsiteY44" fmla="*/ 379202 h 1636349"/>
                    <a:gd name="connsiteX45" fmla="*/ 689680 w 863458"/>
                    <a:gd name="connsiteY45" fmla="*/ 5413 h 1636349"/>
                    <a:gd name="connsiteX0" fmla="*/ 689680 w 865950"/>
                    <a:gd name="connsiteY0" fmla="*/ 5413 h 1636349"/>
                    <a:gd name="connsiteX1" fmla="*/ 462642 w 865950"/>
                    <a:gd name="connsiteY1" fmla="*/ 169858 h 1636349"/>
                    <a:gd name="connsiteX2" fmla="*/ 257857 w 865950"/>
                    <a:gd name="connsiteY2" fmla="*/ 343076 h 1636349"/>
                    <a:gd name="connsiteX3" fmla="*/ 256292 w 865950"/>
                    <a:gd name="connsiteY3" fmla="*/ 663659 h 1636349"/>
                    <a:gd name="connsiteX4" fmla="*/ 240439 w 865950"/>
                    <a:gd name="connsiteY4" fmla="*/ 1033433 h 1636349"/>
                    <a:gd name="connsiteX5" fmla="*/ 160292 w 865950"/>
                    <a:gd name="connsiteY5" fmla="*/ 1236450 h 1636349"/>
                    <a:gd name="connsiteX6" fmla="*/ 12725 w 865950"/>
                    <a:gd name="connsiteY6" fmla="*/ 1591734 h 1636349"/>
                    <a:gd name="connsiteX7" fmla="*/ 520337 w 865950"/>
                    <a:gd name="connsiteY7" fmla="*/ 1601805 h 1636349"/>
                    <a:gd name="connsiteX8" fmla="*/ 656682 w 865950"/>
                    <a:gd name="connsiteY8" fmla="*/ 1259720 h 1636349"/>
                    <a:gd name="connsiteX9" fmla="*/ 836090 w 865950"/>
                    <a:gd name="connsiteY9" fmla="*/ 941856 h 1636349"/>
                    <a:gd name="connsiteX10" fmla="*/ 792480 w 865950"/>
                    <a:gd name="connsiteY10" fmla="*/ 690533 h 1636349"/>
                    <a:gd name="connsiteX11" fmla="*/ 806905 w 865950"/>
                    <a:gd name="connsiteY11" fmla="*/ 510783 h 1636349"/>
                    <a:gd name="connsiteX12" fmla="*/ 863170 w 865950"/>
                    <a:gd name="connsiteY12" fmla="*/ 355389 h 1636349"/>
                    <a:gd name="connsiteX13" fmla="*/ 708593 w 865950"/>
                    <a:gd name="connsiteY13" fmla="*/ 238391 h 1636349"/>
                    <a:gd name="connsiteX14" fmla="*/ 727644 w 865950"/>
                    <a:gd name="connsiteY14" fmla="*/ 131233 h 1636349"/>
                    <a:gd name="connsiteX15" fmla="*/ 651443 w 865950"/>
                    <a:gd name="connsiteY15" fmla="*/ 255060 h 1636349"/>
                    <a:gd name="connsiteX16" fmla="*/ 591910 w 865950"/>
                    <a:gd name="connsiteY16" fmla="*/ 462229 h 1636349"/>
                    <a:gd name="connsiteX17" fmla="*/ 449038 w 865950"/>
                    <a:gd name="connsiteY17" fmla="*/ 757502 h 1636349"/>
                    <a:gd name="connsiteX18" fmla="*/ 491898 w 865950"/>
                    <a:gd name="connsiteY18" fmla="*/ 695589 h 1636349"/>
                    <a:gd name="connsiteX19" fmla="*/ 465705 w 865950"/>
                    <a:gd name="connsiteY19" fmla="*/ 676540 h 1636349"/>
                    <a:gd name="connsiteX20" fmla="*/ 546667 w 865950"/>
                    <a:gd name="connsiteY20" fmla="*/ 614628 h 1636349"/>
                    <a:gd name="connsiteX21" fmla="*/ 487137 w 865950"/>
                    <a:gd name="connsiteY21" fmla="*/ 600341 h 1636349"/>
                    <a:gd name="connsiteX22" fmla="*/ 468086 w 865950"/>
                    <a:gd name="connsiteY22" fmla="*/ 567003 h 1636349"/>
                    <a:gd name="connsiteX23" fmla="*/ 549049 w 865950"/>
                    <a:gd name="connsiteY23" fmla="*/ 543191 h 1636349"/>
                    <a:gd name="connsiteX24" fmla="*/ 477612 w 865950"/>
                    <a:gd name="connsiteY24" fmla="*/ 531285 h 1636349"/>
                    <a:gd name="connsiteX25" fmla="*/ 570479 w 865950"/>
                    <a:gd name="connsiteY25" fmla="*/ 521759 h 1636349"/>
                    <a:gd name="connsiteX26" fmla="*/ 427605 w 865950"/>
                    <a:gd name="connsiteY26" fmla="*/ 493186 h 1636349"/>
                    <a:gd name="connsiteX27" fmla="*/ 580005 w 865950"/>
                    <a:gd name="connsiteY27" fmla="*/ 476515 h 1636349"/>
                    <a:gd name="connsiteX28" fmla="*/ 580006 w 865950"/>
                    <a:gd name="connsiteY28" fmla="*/ 428889 h 1636349"/>
                    <a:gd name="connsiteX29" fmla="*/ 460944 w 865950"/>
                    <a:gd name="connsiteY29" fmla="*/ 388408 h 1636349"/>
                    <a:gd name="connsiteX30" fmla="*/ 606200 w 865950"/>
                    <a:gd name="connsiteY30" fmla="*/ 409840 h 1636349"/>
                    <a:gd name="connsiteX31" fmla="*/ 596675 w 865950"/>
                    <a:gd name="connsiteY31" fmla="*/ 376503 h 1636349"/>
                    <a:gd name="connsiteX32" fmla="*/ 518092 w 865950"/>
                    <a:gd name="connsiteY32" fmla="*/ 340784 h 1636349"/>
                    <a:gd name="connsiteX33" fmla="*/ 618106 w 865950"/>
                    <a:gd name="connsiteY33" fmla="*/ 309827 h 1636349"/>
                    <a:gd name="connsiteX34" fmla="*/ 549050 w 865950"/>
                    <a:gd name="connsiteY34" fmla="*/ 295541 h 1636349"/>
                    <a:gd name="connsiteX35" fmla="*/ 613343 w 865950"/>
                    <a:gd name="connsiteY35" fmla="*/ 269347 h 1636349"/>
                    <a:gd name="connsiteX36" fmla="*/ 639538 w 865950"/>
                    <a:gd name="connsiteY36" fmla="*/ 240772 h 1636349"/>
                    <a:gd name="connsiteX37" fmla="*/ 596675 w 865950"/>
                    <a:gd name="connsiteY37" fmla="*/ 240772 h 1636349"/>
                    <a:gd name="connsiteX38" fmla="*/ 653825 w 865950"/>
                    <a:gd name="connsiteY38" fmla="*/ 209816 h 1636349"/>
                    <a:gd name="connsiteX39" fmla="*/ 691924 w 865950"/>
                    <a:gd name="connsiteY39" fmla="*/ 159809 h 1636349"/>
                    <a:gd name="connsiteX40" fmla="*/ 677636 w 865950"/>
                    <a:gd name="connsiteY40" fmla="*/ 114566 h 1636349"/>
                    <a:gd name="connsiteX41" fmla="*/ 706212 w 865950"/>
                    <a:gd name="connsiteY41" fmla="*/ 126473 h 1636349"/>
                    <a:gd name="connsiteX42" fmla="*/ 694032 w 865950"/>
                    <a:gd name="connsiteY42" fmla="*/ 25348 h 1636349"/>
                    <a:gd name="connsiteX43" fmla="*/ 313305 w 865950"/>
                    <a:gd name="connsiteY43" fmla="*/ 359835 h 1636349"/>
                    <a:gd name="connsiteX44" fmla="*/ 278538 w 865950"/>
                    <a:gd name="connsiteY44" fmla="*/ 379202 h 1636349"/>
                    <a:gd name="connsiteX45" fmla="*/ 689680 w 865950"/>
                    <a:gd name="connsiteY45" fmla="*/ 5413 h 1636349"/>
                    <a:gd name="connsiteX0" fmla="*/ 689680 w 840890"/>
                    <a:gd name="connsiteY0" fmla="*/ 5413 h 1636349"/>
                    <a:gd name="connsiteX1" fmla="*/ 462642 w 840890"/>
                    <a:gd name="connsiteY1" fmla="*/ 169858 h 1636349"/>
                    <a:gd name="connsiteX2" fmla="*/ 257857 w 840890"/>
                    <a:gd name="connsiteY2" fmla="*/ 343076 h 1636349"/>
                    <a:gd name="connsiteX3" fmla="*/ 256292 w 840890"/>
                    <a:gd name="connsiteY3" fmla="*/ 663659 h 1636349"/>
                    <a:gd name="connsiteX4" fmla="*/ 240439 w 840890"/>
                    <a:gd name="connsiteY4" fmla="*/ 1033433 h 1636349"/>
                    <a:gd name="connsiteX5" fmla="*/ 160292 w 840890"/>
                    <a:gd name="connsiteY5" fmla="*/ 1236450 h 1636349"/>
                    <a:gd name="connsiteX6" fmla="*/ 12725 w 840890"/>
                    <a:gd name="connsiteY6" fmla="*/ 1591734 h 1636349"/>
                    <a:gd name="connsiteX7" fmla="*/ 520337 w 840890"/>
                    <a:gd name="connsiteY7" fmla="*/ 1601805 h 1636349"/>
                    <a:gd name="connsiteX8" fmla="*/ 656682 w 840890"/>
                    <a:gd name="connsiteY8" fmla="*/ 1259720 h 1636349"/>
                    <a:gd name="connsiteX9" fmla="*/ 836090 w 840890"/>
                    <a:gd name="connsiteY9" fmla="*/ 941856 h 1636349"/>
                    <a:gd name="connsiteX10" fmla="*/ 792480 w 840890"/>
                    <a:gd name="connsiteY10" fmla="*/ 690533 h 1636349"/>
                    <a:gd name="connsiteX11" fmla="*/ 806905 w 840890"/>
                    <a:gd name="connsiteY11" fmla="*/ 510783 h 1636349"/>
                    <a:gd name="connsiteX12" fmla="*/ 829832 w 840890"/>
                    <a:gd name="connsiteY12" fmla="*/ 262520 h 1636349"/>
                    <a:gd name="connsiteX13" fmla="*/ 708593 w 840890"/>
                    <a:gd name="connsiteY13" fmla="*/ 238391 h 1636349"/>
                    <a:gd name="connsiteX14" fmla="*/ 727644 w 840890"/>
                    <a:gd name="connsiteY14" fmla="*/ 131233 h 1636349"/>
                    <a:gd name="connsiteX15" fmla="*/ 651443 w 840890"/>
                    <a:gd name="connsiteY15" fmla="*/ 255060 h 1636349"/>
                    <a:gd name="connsiteX16" fmla="*/ 591910 w 840890"/>
                    <a:gd name="connsiteY16" fmla="*/ 462229 h 1636349"/>
                    <a:gd name="connsiteX17" fmla="*/ 449038 w 840890"/>
                    <a:gd name="connsiteY17" fmla="*/ 757502 h 1636349"/>
                    <a:gd name="connsiteX18" fmla="*/ 491898 w 840890"/>
                    <a:gd name="connsiteY18" fmla="*/ 695589 h 1636349"/>
                    <a:gd name="connsiteX19" fmla="*/ 465705 w 840890"/>
                    <a:gd name="connsiteY19" fmla="*/ 676540 h 1636349"/>
                    <a:gd name="connsiteX20" fmla="*/ 546667 w 840890"/>
                    <a:gd name="connsiteY20" fmla="*/ 614628 h 1636349"/>
                    <a:gd name="connsiteX21" fmla="*/ 487137 w 840890"/>
                    <a:gd name="connsiteY21" fmla="*/ 600341 h 1636349"/>
                    <a:gd name="connsiteX22" fmla="*/ 468086 w 840890"/>
                    <a:gd name="connsiteY22" fmla="*/ 567003 h 1636349"/>
                    <a:gd name="connsiteX23" fmla="*/ 549049 w 840890"/>
                    <a:gd name="connsiteY23" fmla="*/ 543191 h 1636349"/>
                    <a:gd name="connsiteX24" fmla="*/ 477612 w 840890"/>
                    <a:gd name="connsiteY24" fmla="*/ 531285 h 1636349"/>
                    <a:gd name="connsiteX25" fmla="*/ 570479 w 840890"/>
                    <a:gd name="connsiteY25" fmla="*/ 521759 h 1636349"/>
                    <a:gd name="connsiteX26" fmla="*/ 427605 w 840890"/>
                    <a:gd name="connsiteY26" fmla="*/ 493186 h 1636349"/>
                    <a:gd name="connsiteX27" fmla="*/ 580005 w 840890"/>
                    <a:gd name="connsiteY27" fmla="*/ 476515 h 1636349"/>
                    <a:gd name="connsiteX28" fmla="*/ 580006 w 840890"/>
                    <a:gd name="connsiteY28" fmla="*/ 428889 h 1636349"/>
                    <a:gd name="connsiteX29" fmla="*/ 460944 w 840890"/>
                    <a:gd name="connsiteY29" fmla="*/ 388408 h 1636349"/>
                    <a:gd name="connsiteX30" fmla="*/ 606200 w 840890"/>
                    <a:gd name="connsiteY30" fmla="*/ 409840 h 1636349"/>
                    <a:gd name="connsiteX31" fmla="*/ 596675 w 840890"/>
                    <a:gd name="connsiteY31" fmla="*/ 376503 h 1636349"/>
                    <a:gd name="connsiteX32" fmla="*/ 518092 w 840890"/>
                    <a:gd name="connsiteY32" fmla="*/ 340784 h 1636349"/>
                    <a:gd name="connsiteX33" fmla="*/ 618106 w 840890"/>
                    <a:gd name="connsiteY33" fmla="*/ 309827 h 1636349"/>
                    <a:gd name="connsiteX34" fmla="*/ 549050 w 840890"/>
                    <a:gd name="connsiteY34" fmla="*/ 295541 h 1636349"/>
                    <a:gd name="connsiteX35" fmla="*/ 613343 w 840890"/>
                    <a:gd name="connsiteY35" fmla="*/ 269347 h 1636349"/>
                    <a:gd name="connsiteX36" fmla="*/ 639538 w 840890"/>
                    <a:gd name="connsiteY36" fmla="*/ 240772 h 1636349"/>
                    <a:gd name="connsiteX37" fmla="*/ 596675 w 840890"/>
                    <a:gd name="connsiteY37" fmla="*/ 240772 h 1636349"/>
                    <a:gd name="connsiteX38" fmla="*/ 653825 w 840890"/>
                    <a:gd name="connsiteY38" fmla="*/ 209816 h 1636349"/>
                    <a:gd name="connsiteX39" fmla="*/ 691924 w 840890"/>
                    <a:gd name="connsiteY39" fmla="*/ 159809 h 1636349"/>
                    <a:gd name="connsiteX40" fmla="*/ 677636 w 840890"/>
                    <a:gd name="connsiteY40" fmla="*/ 114566 h 1636349"/>
                    <a:gd name="connsiteX41" fmla="*/ 706212 w 840890"/>
                    <a:gd name="connsiteY41" fmla="*/ 126473 h 1636349"/>
                    <a:gd name="connsiteX42" fmla="*/ 694032 w 840890"/>
                    <a:gd name="connsiteY42" fmla="*/ 25348 h 1636349"/>
                    <a:gd name="connsiteX43" fmla="*/ 313305 w 840890"/>
                    <a:gd name="connsiteY43" fmla="*/ 359835 h 1636349"/>
                    <a:gd name="connsiteX44" fmla="*/ 278538 w 840890"/>
                    <a:gd name="connsiteY44" fmla="*/ 379202 h 1636349"/>
                    <a:gd name="connsiteX45" fmla="*/ 689680 w 840890"/>
                    <a:gd name="connsiteY45" fmla="*/ 5413 h 1636349"/>
                    <a:gd name="connsiteX0" fmla="*/ 689680 w 846010"/>
                    <a:gd name="connsiteY0" fmla="*/ 5413 h 1636349"/>
                    <a:gd name="connsiteX1" fmla="*/ 462642 w 846010"/>
                    <a:gd name="connsiteY1" fmla="*/ 169858 h 1636349"/>
                    <a:gd name="connsiteX2" fmla="*/ 257857 w 846010"/>
                    <a:gd name="connsiteY2" fmla="*/ 343076 h 1636349"/>
                    <a:gd name="connsiteX3" fmla="*/ 256292 w 846010"/>
                    <a:gd name="connsiteY3" fmla="*/ 663659 h 1636349"/>
                    <a:gd name="connsiteX4" fmla="*/ 240439 w 846010"/>
                    <a:gd name="connsiteY4" fmla="*/ 1033433 h 1636349"/>
                    <a:gd name="connsiteX5" fmla="*/ 160292 w 846010"/>
                    <a:gd name="connsiteY5" fmla="*/ 1236450 h 1636349"/>
                    <a:gd name="connsiteX6" fmla="*/ 12725 w 846010"/>
                    <a:gd name="connsiteY6" fmla="*/ 1591734 h 1636349"/>
                    <a:gd name="connsiteX7" fmla="*/ 520337 w 846010"/>
                    <a:gd name="connsiteY7" fmla="*/ 1601805 h 1636349"/>
                    <a:gd name="connsiteX8" fmla="*/ 656682 w 846010"/>
                    <a:gd name="connsiteY8" fmla="*/ 1259720 h 1636349"/>
                    <a:gd name="connsiteX9" fmla="*/ 836090 w 846010"/>
                    <a:gd name="connsiteY9" fmla="*/ 941856 h 1636349"/>
                    <a:gd name="connsiteX10" fmla="*/ 792480 w 846010"/>
                    <a:gd name="connsiteY10" fmla="*/ 690533 h 1636349"/>
                    <a:gd name="connsiteX11" fmla="*/ 806905 w 846010"/>
                    <a:gd name="connsiteY11" fmla="*/ 510783 h 1636349"/>
                    <a:gd name="connsiteX12" fmla="*/ 829832 w 846010"/>
                    <a:gd name="connsiteY12" fmla="*/ 262520 h 1636349"/>
                    <a:gd name="connsiteX13" fmla="*/ 708593 w 846010"/>
                    <a:gd name="connsiteY13" fmla="*/ 238391 h 1636349"/>
                    <a:gd name="connsiteX14" fmla="*/ 727644 w 846010"/>
                    <a:gd name="connsiteY14" fmla="*/ 131233 h 1636349"/>
                    <a:gd name="connsiteX15" fmla="*/ 651443 w 846010"/>
                    <a:gd name="connsiteY15" fmla="*/ 255060 h 1636349"/>
                    <a:gd name="connsiteX16" fmla="*/ 591910 w 846010"/>
                    <a:gd name="connsiteY16" fmla="*/ 462229 h 1636349"/>
                    <a:gd name="connsiteX17" fmla="*/ 449038 w 846010"/>
                    <a:gd name="connsiteY17" fmla="*/ 757502 h 1636349"/>
                    <a:gd name="connsiteX18" fmla="*/ 491898 w 846010"/>
                    <a:gd name="connsiteY18" fmla="*/ 695589 h 1636349"/>
                    <a:gd name="connsiteX19" fmla="*/ 465705 w 846010"/>
                    <a:gd name="connsiteY19" fmla="*/ 676540 h 1636349"/>
                    <a:gd name="connsiteX20" fmla="*/ 546667 w 846010"/>
                    <a:gd name="connsiteY20" fmla="*/ 614628 h 1636349"/>
                    <a:gd name="connsiteX21" fmla="*/ 487137 w 846010"/>
                    <a:gd name="connsiteY21" fmla="*/ 600341 h 1636349"/>
                    <a:gd name="connsiteX22" fmla="*/ 468086 w 846010"/>
                    <a:gd name="connsiteY22" fmla="*/ 567003 h 1636349"/>
                    <a:gd name="connsiteX23" fmla="*/ 549049 w 846010"/>
                    <a:gd name="connsiteY23" fmla="*/ 543191 h 1636349"/>
                    <a:gd name="connsiteX24" fmla="*/ 477612 w 846010"/>
                    <a:gd name="connsiteY24" fmla="*/ 531285 h 1636349"/>
                    <a:gd name="connsiteX25" fmla="*/ 570479 w 846010"/>
                    <a:gd name="connsiteY25" fmla="*/ 521759 h 1636349"/>
                    <a:gd name="connsiteX26" fmla="*/ 427605 w 846010"/>
                    <a:gd name="connsiteY26" fmla="*/ 493186 h 1636349"/>
                    <a:gd name="connsiteX27" fmla="*/ 580005 w 846010"/>
                    <a:gd name="connsiteY27" fmla="*/ 476515 h 1636349"/>
                    <a:gd name="connsiteX28" fmla="*/ 580006 w 846010"/>
                    <a:gd name="connsiteY28" fmla="*/ 428889 h 1636349"/>
                    <a:gd name="connsiteX29" fmla="*/ 460944 w 846010"/>
                    <a:gd name="connsiteY29" fmla="*/ 388408 h 1636349"/>
                    <a:gd name="connsiteX30" fmla="*/ 606200 w 846010"/>
                    <a:gd name="connsiteY30" fmla="*/ 409840 h 1636349"/>
                    <a:gd name="connsiteX31" fmla="*/ 596675 w 846010"/>
                    <a:gd name="connsiteY31" fmla="*/ 376503 h 1636349"/>
                    <a:gd name="connsiteX32" fmla="*/ 518092 w 846010"/>
                    <a:gd name="connsiteY32" fmla="*/ 340784 h 1636349"/>
                    <a:gd name="connsiteX33" fmla="*/ 618106 w 846010"/>
                    <a:gd name="connsiteY33" fmla="*/ 309827 h 1636349"/>
                    <a:gd name="connsiteX34" fmla="*/ 549050 w 846010"/>
                    <a:gd name="connsiteY34" fmla="*/ 295541 h 1636349"/>
                    <a:gd name="connsiteX35" fmla="*/ 613343 w 846010"/>
                    <a:gd name="connsiteY35" fmla="*/ 269347 h 1636349"/>
                    <a:gd name="connsiteX36" fmla="*/ 639538 w 846010"/>
                    <a:gd name="connsiteY36" fmla="*/ 240772 h 1636349"/>
                    <a:gd name="connsiteX37" fmla="*/ 596675 w 846010"/>
                    <a:gd name="connsiteY37" fmla="*/ 240772 h 1636349"/>
                    <a:gd name="connsiteX38" fmla="*/ 653825 w 846010"/>
                    <a:gd name="connsiteY38" fmla="*/ 209816 h 1636349"/>
                    <a:gd name="connsiteX39" fmla="*/ 691924 w 846010"/>
                    <a:gd name="connsiteY39" fmla="*/ 159809 h 1636349"/>
                    <a:gd name="connsiteX40" fmla="*/ 677636 w 846010"/>
                    <a:gd name="connsiteY40" fmla="*/ 114566 h 1636349"/>
                    <a:gd name="connsiteX41" fmla="*/ 706212 w 846010"/>
                    <a:gd name="connsiteY41" fmla="*/ 126473 h 1636349"/>
                    <a:gd name="connsiteX42" fmla="*/ 694032 w 846010"/>
                    <a:gd name="connsiteY42" fmla="*/ 25348 h 1636349"/>
                    <a:gd name="connsiteX43" fmla="*/ 313305 w 846010"/>
                    <a:gd name="connsiteY43" fmla="*/ 359835 h 1636349"/>
                    <a:gd name="connsiteX44" fmla="*/ 278538 w 846010"/>
                    <a:gd name="connsiteY44" fmla="*/ 379202 h 1636349"/>
                    <a:gd name="connsiteX45" fmla="*/ 689680 w 846010"/>
                    <a:gd name="connsiteY45" fmla="*/ 5413 h 1636349"/>
                    <a:gd name="connsiteX0" fmla="*/ 689680 w 847429"/>
                    <a:gd name="connsiteY0" fmla="*/ 5413 h 1636349"/>
                    <a:gd name="connsiteX1" fmla="*/ 462642 w 847429"/>
                    <a:gd name="connsiteY1" fmla="*/ 169858 h 1636349"/>
                    <a:gd name="connsiteX2" fmla="*/ 257857 w 847429"/>
                    <a:gd name="connsiteY2" fmla="*/ 343076 h 1636349"/>
                    <a:gd name="connsiteX3" fmla="*/ 256292 w 847429"/>
                    <a:gd name="connsiteY3" fmla="*/ 663659 h 1636349"/>
                    <a:gd name="connsiteX4" fmla="*/ 240439 w 847429"/>
                    <a:gd name="connsiteY4" fmla="*/ 1033433 h 1636349"/>
                    <a:gd name="connsiteX5" fmla="*/ 160292 w 847429"/>
                    <a:gd name="connsiteY5" fmla="*/ 1236450 h 1636349"/>
                    <a:gd name="connsiteX6" fmla="*/ 12725 w 847429"/>
                    <a:gd name="connsiteY6" fmla="*/ 1591734 h 1636349"/>
                    <a:gd name="connsiteX7" fmla="*/ 520337 w 847429"/>
                    <a:gd name="connsiteY7" fmla="*/ 1601805 h 1636349"/>
                    <a:gd name="connsiteX8" fmla="*/ 656682 w 847429"/>
                    <a:gd name="connsiteY8" fmla="*/ 1259720 h 1636349"/>
                    <a:gd name="connsiteX9" fmla="*/ 836090 w 847429"/>
                    <a:gd name="connsiteY9" fmla="*/ 941856 h 1636349"/>
                    <a:gd name="connsiteX10" fmla="*/ 792480 w 847429"/>
                    <a:gd name="connsiteY10" fmla="*/ 690533 h 1636349"/>
                    <a:gd name="connsiteX11" fmla="*/ 806905 w 847429"/>
                    <a:gd name="connsiteY11" fmla="*/ 510783 h 1636349"/>
                    <a:gd name="connsiteX12" fmla="*/ 829832 w 847429"/>
                    <a:gd name="connsiteY12" fmla="*/ 262520 h 1636349"/>
                    <a:gd name="connsiteX13" fmla="*/ 708593 w 847429"/>
                    <a:gd name="connsiteY13" fmla="*/ 238391 h 1636349"/>
                    <a:gd name="connsiteX14" fmla="*/ 727644 w 847429"/>
                    <a:gd name="connsiteY14" fmla="*/ 131233 h 1636349"/>
                    <a:gd name="connsiteX15" fmla="*/ 651443 w 847429"/>
                    <a:gd name="connsiteY15" fmla="*/ 255060 h 1636349"/>
                    <a:gd name="connsiteX16" fmla="*/ 591910 w 847429"/>
                    <a:gd name="connsiteY16" fmla="*/ 462229 h 1636349"/>
                    <a:gd name="connsiteX17" fmla="*/ 449038 w 847429"/>
                    <a:gd name="connsiteY17" fmla="*/ 757502 h 1636349"/>
                    <a:gd name="connsiteX18" fmla="*/ 491898 w 847429"/>
                    <a:gd name="connsiteY18" fmla="*/ 695589 h 1636349"/>
                    <a:gd name="connsiteX19" fmla="*/ 465705 w 847429"/>
                    <a:gd name="connsiteY19" fmla="*/ 676540 h 1636349"/>
                    <a:gd name="connsiteX20" fmla="*/ 546667 w 847429"/>
                    <a:gd name="connsiteY20" fmla="*/ 614628 h 1636349"/>
                    <a:gd name="connsiteX21" fmla="*/ 487137 w 847429"/>
                    <a:gd name="connsiteY21" fmla="*/ 600341 h 1636349"/>
                    <a:gd name="connsiteX22" fmla="*/ 468086 w 847429"/>
                    <a:gd name="connsiteY22" fmla="*/ 567003 h 1636349"/>
                    <a:gd name="connsiteX23" fmla="*/ 549049 w 847429"/>
                    <a:gd name="connsiteY23" fmla="*/ 543191 h 1636349"/>
                    <a:gd name="connsiteX24" fmla="*/ 477612 w 847429"/>
                    <a:gd name="connsiteY24" fmla="*/ 531285 h 1636349"/>
                    <a:gd name="connsiteX25" fmla="*/ 570479 w 847429"/>
                    <a:gd name="connsiteY25" fmla="*/ 521759 h 1636349"/>
                    <a:gd name="connsiteX26" fmla="*/ 427605 w 847429"/>
                    <a:gd name="connsiteY26" fmla="*/ 493186 h 1636349"/>
                    <a:gd name="connsiteX27" fmla="*/ 580005 w 847429"/>
                    <a:gd name="connsiteY27" fmla="*/ 476515 h 1636349"/>
                    <a:gd name="connsiteX28" fmla="*/ 580006 w 847429"/>
                    <a:gd name="connsiteY28" fmla="*/ 428889 h 1636349"/>
                    <a:gd name="connsiteX29" fmla="*/ 460944 w 847429"/>
                    <a:gd name="connsiteY29" fmla="*/ 388408 h 1636349"/>
                    <a:gd name="connsiteX30" fmla="*/ 606200 w 847429"/>
                    <a:gd name="connsiteY30" fmla="*/ 409840 h 1636349"/>
                    <a:gd name="connsiteX31" fmla="*/ 596675 w 847429"/>
                    <a:gd name="connsiteY31" fmla="*/ 376503 h 1636349"/>
                    <a:gd name="connsiteX32" fmla="*/ 518092 w 847429"/>
                    <a:gd name="connsiteY32" fmla="*/ 340784 h 1636349"/>
                    <a:gd name="connsiteX33" fmla="*/ 618106 w 847429"/>
                    <a:gd name="connsiteY33" fmla="*/ 309827 h 1636349"/>
                    <a:gd name="connsiteX34" fmla="*/ 549050 w 847429"/>
                    <a:gd name="connsiteY34" fmla="*/ 295541 h 1636349"/>
                    <a:gd name="connsiteX35" fmla="*/ 613343 w 847429"/>
                    <a:gd name="connsiteY35" fmla="*/ 269347 h 1636349"/>
                    <a:gd name="connsiteX36" fmla="*/ 639538 w 847429"/>
                    <a:gd name="connsiteY36" fmla="*/ 240772 h 1636349"/>
                    <a:gd name="connsiteX37" fmla="*/ 596675 w 847429"/>
                    <a:gd name="connsiteY37" fmla="*/ 240772 h 1636349"/>
                    <a:gd name="connsiteX38" fmla="*/ 653825 w 847429"/>
                    <a:gd name="connsiteY38" fmla="*/ 209816 h 1636349"/>
                    <a:gd name="connsiteX39" fmla="*/ 691924 w 847429"/>
                    <a:gd name="connsiteY39" fmla="*/ 159809 h 1636349"/>
                    <a:gd name="connsiteX40" fmla="*/ 677636 w 847429"/>
                    <a:gd name="connsiteY40" fmla="*/ 114566 h 1636349"/>
                    <a:gd name="connsiteX41" fmla="*/ 706212 w 847429"/>
                    <a:gd name="connsiteY41" fmla="*/ 126473 h 1636349"/>
                    <a:gd name="connsiteX42" fmla="*/ 694032 w 847429"/>
                    <a:gd name="connsiteY42" fmla="*/ 25348 h 1636349"/>
                    <a:gd name="connsiteX43" fmla="*/ 313305 w 847429"/>
                    <a:gd name="connsiteY43" fmla="*/ 359835 h 1636349"/>
                    <a:gd name="connsiteX44" fmla="*/ 278538 w 847429"/>
                    <a:gd name="connsiteY44" fmla="*/ 379202 h 1636349"/>
                    <a:gd name="connsiteX45" fmla="*/ 689680 w 847429"/>
                    <a:gd name="connsiteY45" fmla="*/ 5413 h 1636349"/>
                    <a:gd name="connsiteX0" fmla="*/ 689680 w 847429"/>
                    <a:gd name="connsiteY0" fmla="*/ 5413 h 1636349"/>
                    <a:gd name="connsiteX1" fmla="*/ 462642 w 847429"/>
                    <a:gd name="connsiteY1" fmla="*/ 169858 h 1636349"/>
                    <a:gd name="connsiteX2" fmla="*/ 257857 w 847429"/>
                    <a:gd name="connsiteY2" fmla="*/ 343076 h 1636349"/>
                    <a:gd name="connsiteX3" fmla="*/ 256292 w 847429"/>
                    <a:gd name="connsiteY3" fmla="*/ 663659 h 1636349"/>
                    <a:gd name="connsiteX4" fmla="*/ 240439 w 847429"/>
                    <a:gd name="connsiteY4" fmla="*/ 1033433 h 1636349"/>
                    <a:gd name="connsiteX5" fmla="*/ 160292 w 847429"/>
                    <a:gd name="connsiteY5" fmla="*/ 1236450 h 1636349"/>
                    <a:gd name="connsiteX6" fmla="*/ 12725 w 847429"/>
                    <a:gd name="connsiteY6" fmla="*/ 1591734 h 1636349"/>
                    <a:gd name="connsiteX7" fmla="*/ 520337 w 847429"/>
                    <a:gd name="connsiteY7" fmla="*/ 1601805 h 1636349"/>
                    <a:gd name="connsiteX8" fmla="*/ 656682 w 847429"/>
                    <a:gd name="connsiteY8" fmla="*/ 1259720 h 1636349"/>
                    <a:gd name="connsiteX9" fmla="*/ 836090 w 847429"/>
                    <a:gd name="connsiteY9" fmla="*/ 941856 h 1636349"/>
                    <a:gd name="connsiteX10" fmla="*/ 792480 w 847429"/>
                    <a:gd name="connsiteY10" fmla="*/ 690533 h 1636349"/>
                    <a:gd name="connsiteX11" fmla="*/ 806905 w 847429"/>
                    <a:gd name="connsiteY11" fmla="*/ 510783 h 1636349"/>
                    <a:gd name="connsiteX12" fmla="*/ 829832 w 847429"/>
                    <a:gd name="connsiteY12" fmla="*/ 262520 h 1636349"/>
                    <a:gd name="connsiteX13" fmla="*/ 708593 w 847429"/>
                    <a:gd name="connsiteY13" fmla="*/ 238391 h 1636349"/>
                    <a:gd name="connsiteX14" fmla="*/ 727644 w 847429"/>
                    <a:gd name="connsiteY14" fmla="*/ 131233 h 1636349"/>
                    <a:gd name="connsiteX15" fmla="*/ 651443 w 847429"/>
                    <a:gd name="connsiteY15" fmla="*/ 255060 h 1636349"/>
                    <a:gd name="connsiteX16" fmla="*/ 591910 w 847429"/>
                    <a:gd name="connsiteY16" fmla="*/ 462229 h 1636349"/>
                    <a:gd name="connsiteX17" fmla="*/ 449038 w 847429"/>
                    <a:gd name="connsiteY17" fmla="*/ 757502 h 1636349"/>
                    <a:gd name="connsiteX18" fmla="*/ 491898 w 847429"/>
                    <a:gd name="connsiteY18" fmla="*/ 695589 h 1636349"/>
                    <a:gd name="connsiteX19" fmla="*/ 465705 w 847429"/>
                    <a:gd name="connsiteY19" fmla="*/ 676540 h 1636349"/>
                    <a:gd name="connsiteX20" fmla="*/ 546667 w 847429"/>
                    <a:gd name="connsiteY20" fmla="*/ 614628 h 1636349"/>
                    <a:gd name="connsiteX21" fmla="*/ 487137 w 847429"/>
                    <a:gd name="connsiteY21" fmla="*/ 600341 h 1636349"/>
                    <a:gd name="connsiteX22" fmla="*/ 468086 w 847429"/>
                    <a:gd name="connsiteY22" fmla="*/ 567003 h 1636349"/>
                    <a:gd name="connsiteX23" fmla="*/ 549049 w 847429"/>
                    <a:gd name="connsiteY23" fmla="*/ 543191 h 1636349"/>
                    <a:gd name="connsiteX24" fmla="*/ 477612 w 847429"/>
                    <a:gd name="connsiteY24" fmla="*/ 531285 h 1636349"/>
                    <a:gd name="connsiteX25" fmla="*/ 570479 w 847429"/>
                    <a:gd name="connsiteY25" fmla="*/ 521759 h 1636349"/>
                    <a:gd name="connsiteX26" fmla="*/ 427605 w 847429"/>
                    <a:gd name="connsiteY26" fmla="*/ 493186 h 1636349"/>
                    <a:gd name="connsiteX27" fmla="*/ 580005 w 847429"/>
                    <a:gd name="connsiteY27" fmla="*/ 476515 h 1636349"/>
                    <a:gd name="connsiteX28" fmla="*/ 580006 w 847429"/>
                    <a:gd name="connsiteY28" fmla="*/ 428889 h 1636349"/>
                    <a:gd name="connsiteX29" fmla="*/ 460944 w 847429"/>
                    <a:gd name="connsiteY29" fmla="*/ 388408 h 1636349"/>
                    <a:gd name="connsiteX30" fmla="*/ 606200 w 847429"/>
                    <a:gd name="connsiteY30" fmla="*/ 409840 h 1636349"/>
                    <a:gd name="connsiteX31" fmla="*/ 596675 w 847429"/>
                    <a:gd name="connsiteY31" fmla="*/ 376503 h 1636349"/>
                    <a:gd name="connsiteX32" fmla="*/ 518092 w 847429"/>
                    <a:gd name="connsiteY32" fmla="*/ 340784 h 1636349"/>
                    <a:gd name="connsiteX33" fmla="*/ 618106 w 847429"/>
                    <a:gd name="connsiteY33" fmla="*/ 309827 h 1636349"/>
                    <a:gd name="connsiteX34" fmla="*/ 549050 w 847429"/>
                    <a:gd name="connsiteY34" fmla="*/ 295541 h 1636349"/>
                    <a:gd name="connsiteX35" fmla="*/ 613343 w 847429"/>
                    <a:gd name="connsiteY35" fmla="*/ 269347 h 1636349"/>
                    <a:gd name="connsiteX36" fmla="*/ 639538 w 847429"/>
                    <a:gd name="connsiteY36" fmla="*/ 240772 h 1636349"/>
                    <a:gd name="connsiteX37" fmla="*/ 596675 w 847429"/>
                    <a:gd name="connsiteY37" fmla="*/ 240772 h 1636349"/>
                    <a:gd name="connsiteX38" fmla="*/ 653825 w 847429"/>
                    <a:gd name="connsiteY38" fmla="*/ 209816 h 1636349"/>
                    <a:gd name="connsiteX39" fmla="*/ 691924 w 847429"/>
                    <a:gd name="connsiteY39" fmla="*/ 159809 h 1636349"/>
                    <a:gd name="connsiteX40" fmla="*/ 677636 w 847429"/>
                    <a:gd name="connsiteY40" fmla="*/ 114566 h 1636349"/>
                    <a:gd name="connsiteX41" fmla="*/ 706212 w 847429"/>
                    <a:gd name="connsiteY41" fmla="*/ 126473 h 1636349"/>
                    <a:gd name="connsiteX42" fmla="*/ 694032 w 847429"/>
                    <a:gd name="connsiteY42" fmla="*/ 25348 h 1636349"/>
                    <a:gd name="connsiteX43" fmla="*/ 313305 w 847429"/>
                    <a:gd name="connsiteY43" fmla="*/ 359835 h 1636349"/>
                    <a:gd name="connsiteX44" fmla="*/ 278538 w 847429"/>
                    <a:gd name="connsiteY44" fmla="*/ 379202 h 1636349"/>
                    <a:gd name="connsiteX45" fmla="*/ 689680 w 847429"/>
                    <a:gd name="connsiteY45" fmla="*/ 5413 h 1636349"/>
                    <a:gd name="connsiteX0" fmla="*/ 689680 w 840890"/>
                    <a:gd name="connsiteY0" fmla="*/ 5413 h 1636349"/>
                    <a:gd name="connsiteX1" fmla="*/ 462642 w 840890"/>
                    <a:gd name="connsiteY1" fmla="*/ 169858 h 1636349"/>
                    <a:gd name="connsiteX2" fmla="*/ 257857 w 840890"/>
                    <a:gd name="connsiteY2" fmla="*/ 343076 h 1636349"/>
                    <a:gd name="connsiteX3" fmla="*/ 256292 w 840890"/>
                    <a:gd name="connsiteY3" fmla="*/ 663659 h 1636349"/>
                    <a:gd name="connsiteX4" fmla="*/ 240439 w 840890"/>
                    <a:gd name="connsiteY4" fmla="*/ 1033433 h 1636349"/>
                    <a:gd name="connsiteX5" fmla="*/ 160292 w 840890"/>
                    <a:gd name="connsiteY5" fmla="*/ 1236450 h 1636349"/>
                    <a:gd name="connsiteX6" fmla="*/ 12725 w 840890"/>
                    <a:gd name="connsiteY6" fmla="*/ 1591734 h 1636349"/>
                    <a:gd name="connsiteX7" fmla="*/ 520337 w 840890"/>
                    <a:gd name="connsiteY7" fmla="*/ 1601805 h 1636349"/>
                    <a:gd name="connsiteX8" fmla="*/ 656682 w 840890"/>
                    <a:gd name="connsiteY8" fmla="*/ 1259720 h 1636349"/>
                    <a:gd name="connsiteX9" fmla="*/ 836090 w 840890"/>
                    <a:gd name="connsiteY9" fmla="*/ 941856 h 1636349"/>
                    <a:gd name="connsiteX10" fmla="*/ 792480 w 840890"/>
                    <a:gd name="connsiteY10" fmla="*/ 690533 h 1636349"/>
                    <a:gd name="connsiteX11" fmla="*/ 806905 w 840890"/>
                    <a:gd name="connsiteY11" fmla="*/ 510783 h 1636349"/>
                    <a:gd name="connsiteX12" fmla="*/ 820512 w 840890"/>
                    <a:gd name="connsiteY12" fmla="*/ 421747 h 1636349"/>
                    <a:gd name="connsiteX13" fmla="*/ 829832 w 840890"/>
                    <a:gd name="connsiteY13" fmla="*/ 262520 h 1636349"/>
                    <a:gd name="connsiteX14" fmla="*/ 708593 w 840890"/>
                    <a:gd name="connsiteY14" fmla="*/ 238391 h 1636349"/>
                    <a:gd name="connsiteX15" fmla="*/ 727644 w 840890"/>
                    <a:gd name="connsiteY15" fmla="*/ 131233 h 1636349"/>
                    <a:gd name="connsiteX16" fmla="*/ 651443 w 840890"/>
                    <a:gd name="connsiteY16" fmla="*/ 255060 h 1636349"/>
                    <a:gd name="connsiteX17" fmla="*/ 591910 w 840890"/>
                    <a:gd name="connsiteY17" fmla="*/ 462229 h 1636349"/>
                    <a:gd name="connsiteX18" fmla="*/ 449038 w 840890"/>
                    <a:gd name="connsiteY18" fmla="*/ 757502 h 1636349"/>
                    <a:gd name="connsiteX19" fmla="*/ 491898 w 840890"/>
                    <a:gd name="connsiteY19" fmla="*/ 695589 h 1636349"/>
                    <a:gd name="connsiteX20" fmla="*/ 465705 w 840890"/>
                    <a:gd name="connsiteY20" fmla="*/ 676540 h 1636349"/>
                    <a:gd name="connsiteX21" fmla="*/ 546667 w 840890"/>
                    <a:gd name="connsiteY21" fmla="*/ 614628 h 1636349"/>
                    <a:gd name="connsiteX22" fmla="*/ 487137 w 840890"/>
                    <a:gd name="connsiteY22" fmla="*/ 600341 h 1636349"/>
                    <a:gd name="connsiteX23" fmla="*/ 468086 w 840890"/>
                    <a:gd name="connsiteY23" fmla="*/ 567003 h 1636349"/>
                    <a:gd name="connsiteX24" fmla="*/ 549049 w 840890"/>
                    <a:gd name="connsiteY24" fmla="*/ 543191 h 1636349"/>
                    <a:gd name="connsiteX25" fmla="*/ 477612 w 840890"/>
                    <a:gd name="connsiteY25" fmla="*/ 531285 h 1636349"/>
                    <a:gd name="connsiteX26" fmla="*/ 570479 w 840890"/>
                    <a:gd name="connsiteY26" fmla="*/ 521759 h 1636349"/>
                    <a:gd name="connsiteX27" fmla="*/ 427605 w 840890"/>
                    <a:gd name="connsiteY27" fmla="*/ 493186 h 1636349"/>
                    <a:gd name="connsiteX28" fmla="*/ 580005 w 840890"/>
                    <a:gd name="connsiteY28" fmla="*/ 476515 h 1636349"/>
                    <a:gd name="connsiteX29" fmla="*/ 580006 w 840890"/>
                    <a:gd name="connsiteY29" fmla="*/ 428889 h 1636349"/>
                    <a:gd name="connsiteX30" fmla="*/ 460944 w 840890"/>
                    <a:gd name="connsiteY30" fmla="*/ 388408 h 1636349"/>
                    <a:gd name="connsiteX31" fmla="*/ 606200 w 840890"/>
                    <a:gd name="connsiteY31" fmla="*/ 409840 h 1636349"/>
                    <a:gd name="connsiteX32" fmla="*/ 596675 w 840890"/>
                    <a:gd name="connsiteY32" fmla="*/ 376503 h 1636349"/>
                    <a:gd name="connsiteX33" fmla="*/ 518092 w 840890"/>
                    <a:gd name="connsiteY33" fmla="*/ 340784 h 1636349"/>
                    <a:gd name="connsiteX34" fmla="*/ 618106 w 840890"/>
                    <a:gd name="connsiteY34" fmla="*/ 309827 h 1636349"/>
                    <a:gd name="connsiteX35" fmla="*/ 549050 w 840890"/>
                    <a:gd name="connsiteY35" fmla="*/ 295541 h 1636349"/>
                    <a:gd name="connsiteX36" fmla="*/ 613343 w 840890"/>
                    <a:gd name="connsiteY36" fmla="*/ 269347 h 1636349"/>
                    <a:gd name="connsiteX37" fmla="*/ 639538 w 840890"/>
                    <a:gd name="connsiteY37" fmla="*/ 240772 h 1636349"/>
                    <a:gd name="connsiteX38" fmla="*/ 596675 w 840890"/>
                    <a:gd name="connsiteY38" fmla="*/ 240772 h 1636349"/>
                    <a:gd name="connsiteX39" fmla="*/ 653825 w 840890"/>
                    <a:gd name="connsiteY39" fmla="*/ 209816 h 1636349"/>
                    <a:gd name="connsiteX40" fmla="*/ 691924 w 840890"/>
                    <a:gd name="connsiteY40" fmla="*/ 159809 h 1636349"/>
                    <a:gd name="connsiteX41" fmla="*/ 677636 w 840890"/>
                    <a:gd name="connsiteY41" fmla="*/ 114566 h 1636349"/>
                    <a:gd name="connsiteX42" fmla="*/ 706212 w 840890"/>
                    <a:gd name="connsiteY42" fmla="*/ 126473 h 1636349"/>
                    <a:gd name="connsiteX43" fmla="*/ 694032 w 840890"/>
                    <a:gd name="connsiteY43" fmla="*/ 25348 h 1636349"/>
                    <a:gd name="connsiteX44" fmla="*/ 313305 w 840890"/>
                    <a:gd name="connsiteY44" fmla="*/ 359835 h 1636349"/>
                    <a:gd name="connsiteX45" fmla="*/ 278538 w 840890"/>
                    <a:gd name="connsiteY45" fmla="*/ 379202 h 1636349"/>
                    <a:gd name="connsiteX46" fmla="*/ 689680 w 840890"/>
                    <a:gd name="connsiteY46" fmla="*/ 5413 h 1636349"/>
                    <a:gd name="connsiteX0" fmla="*/ 689680 w 840890"/>
                    <a:gd name="connsiteY0" fmla="*/ 5413 h 1636349"/>
                    <a:gd name="connsiteX1" fmla="*/ 462642 w 840890"/>
                    <a:gd name="connsiteY1" fmla="*/ 169858 h 1636349"/>
                    <a:gd name="connsiteX2" fmla="*/ 257857 w 840890"/>
                    <a:gd name="connsiteY2" fmla="*/ 343076 h 1636349"/>
                    <a:gd name="connsiteX3" fmla="*/ 256292 w 840890"/>
                    <a:gd name="connsiteY3" fmla="*/ 663659 h 1636349"/>
                    <a:gd name="connsiteX4" fmla="*/ 240439 w 840890"/>
                    <a:gd name="connsiteY4" fmla="*/ 1033433 h 1636349"/>
                    <a:gd name="connsiteX5" fmla="*/ 160292 w 840890"/>
                    <a:gd name="connsiteY5" fmla="*/ 1236450 h 1636349"/>
                    <a:gd name="connsiteX6" fmla="*/ 12725 w 840890"/>
                    <a:gd name="connsiteY6" fmla="*/ 1591734 h 1636349"/>
                    <a:gd name="connsiteX7" fmla="*/ 520337 w 840890"/>
                    <a:gd name="connsiteY7" fmla="*/ 1601805 h 1636349"/>
                    <a:gd name="connsiteX8" fmla="*/ 656682 w 840890"/>
                    <a:gd name="connsiteY8" fmla="*/ 1259720 h 1636349"/>
                    <a:gd name="connsiteX9" fmla="*/ 836090 w 840890"/>
                    <a:gd name="connsiteY9" fmla="*/ 941856 h 1636349"/>
                    <a:gd name="connsiteX10" fmla="*/ 792480 w 840890"/>
                    <a:gd name="connsiteY10" fmla="*/ 690533 h 1636349"/>
                    <a:gd name="connsiteX11" fmla="*/ 806905 w 840890"/>
                    <a:gd name="connsiteY11" fmla="*/ 510783 h 1636349"/>
                    <a:gd name="connsiteX12" fmla="*/ 820512 w 840890"/>
                    <a:gd name="connsiteY12" fmla="*/ 421747 h 1636349"/>
                    <a:gd name="connsiteX13" fmla="*/ 827656 w 840890"/>
                    <a:gd name="connsiteY13" fmla="*/ 345547 h 1636349"/>
                    <a:gd name="connsiteX14" fmla="*/ 829832 w 840890"/>
                    <a:gd name="connsiteY14" fmla="*/ 262520 h 1636349"/>
                    <a:gd name="connsiteX15" fmla="*/ 708593 w 840890"/>
                    <a:gd name="connsiteY15" fmla="*/ 238391 h 1636349"/>
                    <a:gd name="connsiteX16" fmla="*/ 727644 w 840890"/>
                    <a:gd name="connsiteY16" fmla="*/ 131233 h 1636349"/>
                    <a:gd name="connsiteX17" fmla="*/ 651443 w 840890"/>
                    <a:gd name="connsiteY17" fmla="*/ 255060 h 1636349"/>
                    <a:gd name="connsiteX18" fmla="*/ 591910 w 840890"/>
                    <a:gd name="connsiteY18" fmla="*/ 462229 h 1636349"/>
                    <a:gd name="connsiteX19" fmla="*/ 449038 w 840890"/>
                    <a:gd name="connsiteY19" fmla="*/ 757502 h 1636349"/>
                    <a:gd name="connsiteX20" fmla="*/ 491898 w 840890"/>
                    <a:gd name="connsiteY20" fmla="*/ 695589 h 1636349"/>
                    <a:gd name="connsiteX21" fmla="*/ 465705 w 840890"/>
                    <a:gd name="connsiteY21" fmla="*/ 676540 h 1636349"/>
                    <a:gd name="connsiteX22" fmla="*/ 546667 w 840890"/>
                    <a:gd name="connsiteY22" fmla="*/ 614628 h 1636349"/>
                    <a:gd name="connsiteX23" fmla="*/ 487137 w 840890"/>
                    <a:gd name="connsiteY23" fmla="*/ 600341 h 1636349"/>
                    <a:gd name="connsiteX24" fmla="*/ 468086 w 840890"/>
                    <a:gd name="connsiteY24" fmla="*/ 567003 h 1636349"/>
                    <a:gd name="connsiteX25" fmla="*/ 549049 w 840890"/>
                    <a:gd name="connsiteY25" fmla="*/ 543191 h 1636349"/>
                    <a:gd name="connsiteX26" fmla="*/ 477612 w 840890"/>
                    <a:gd name="connsiteY26" fmla="*/ 531285 h 1636349"/>
                    <a:gd name="connsiteX27" fmla="*/ 570479 w 840890"/>
                    <a:gd name="connsiteY27" fmla="*/ 521759 h 1636349"/>
                    <a:gd name="connsiteX28" fmla="*/ 427605 w 840890"/>
                    <a:gd name="connsiteY28" fmla="*/ 493186 h 1636349"/>
                    <a:gd name="connsiteX29" fmla="*/ 580005 w 840890"/>
                    <a:gd name="connsiteY29" fmla="*/ 476515 h 1636349"/>
                    <a:gd name="connsiteX30" fmla="*/ 580006 w 840890"/>
                    <a:gd name="connsiteY30" fmla="*/ 428889 h 1636349"/>
                    <a:gd name="connsiteX31" fmla="*/ 460944 w 840890"/>
                    <a:gd name="connsiteY31" fmla="*/ 388408 h 1636349"/>
                    <a:gd name="connsiteX32" fmla="*/ 606200 w 840890"/>
                    <a:gd name="connsiteY32" fmla="*/ 409840 h 1636349"/>
                    <a:gd name="connsiteX33" fmla="*/ 596675 w 840890"/>
                    <a:gd name="connsiteY33" fmla="*/ 376503 h 1636349"/>
                    <a:gd name="connsiteX34" fmla="*/ 518092 w 840890"/>
                    <a:gd name="connsiteY34" fmla="*/ 340784 h 1636349"/>
                    <a:gd name="connsiteX35" fmla="*/ 618106 w 840890"/>
                    <a:gd name="connsiteY35" fmla="*/ 309827 h 1636349"/>
                    <a:gd name="connsiteX36" fmla="*/ 549050 w 840890"/>
                    <a:gd name="connsiteY36" fmla="*/ 295541 h 1636349"/>
                    <a:gd name="connsiteX37" fmla="*/ 613343 w 840890"/>
                    <a:gd name="connsiteY37" fmla="*/ 269347 h 1636349"/>
                    <a:gd name="connsiteX38" fmla="*/ 639538 w 840890"/>
                    <a:gd name="connsiteY38" fmla="*/ 240772 h 1636349"/>
                    <a:gd name="connsiteX39" fmla="*/ 596675 w 840890"/>
                    <a:gd name="connsiteY39" fmla="*/ 240772 h 1636349"/>
                    <a:gd name="connsiteX40" fmla="*/ 653825 w 840890"/>
                    <a:gd name="connsiteY40" fmla="*/ 209816 h 1636349"/>
                    <a:gd name="connsiteX41" fmla="*/ 691924 w 840890"/>
                    <a:gd name="connsiteY41" fmla="*/ 159809 h 1636349"/>
                    <a:gd name="connsiteX42" fmla="*/ 677636 w 840890"/>
                    <a:gd name="connsiteY42" fmla="*/ 114566 h 1636349"/>
                    <a:gd name="connsiteX43" fmla="*/ 706212 w 840890"/>
                    <a:gd name="connsiteY43" fmla="*/ 126473 h 1636349"/>
                    <a:gd name="connsiteX44" fmla="*/ 694032 w 840890"/>
                    <a:gd name="connsiteY44" fmla="*/ 25348 h 1636349"/>
                    <a:gd name="connsiteX45" fmla="*/ 313305 w 840890"/>
                    <a:gd name="connsiteY45" fmla="*/ 359835 h 1636349"/>
                    <a:gd name="connsiteX46" fmla="*/ 278538 w 840890"/>
                    <a:gd name="connsiteY46" fmla="*/ 379202 h 1636349"/>
                    <a:gd name="connsiteX47" fmla="*/ 689680 w 840890"/>
                    <a:gd name="connsiteY47" fmla="*/ 5413 h 1636349"/>
                    <a:gd name="connsiteX0" fmla="*/ 689680 w 884869"/>
                    <a:gd name="connsiteY0" fmla="*/ 5413 h 1636349"/>
                    <a:gd name="connsiteX1" fmla="*/ 462642 w 884869"/>
                    <a:gd name="connsiteY1" fmla="*/ 169858 h 1636349"/>
                    <a:gd name="connsiteX2" fmla="*/ 257857 w 884869"/>
                    <a:gd name="connsiteY2" fmla="*/ 343076 h 1636349"/>
                    <a:gd name="connsiteX3" fmla="*/ 256292 w 884869"/>
                    <a:gd name="connsiteY3" fmla="*/ 663659 h 1636349"/>
                    <a:gd name="connsiteX4" fmla="*/ 240439 w 884869"/>
                    <a:gd name="connsiteY4" fmla="*/ 1033433 h 1636349"/>
                    <a:gd name="connsiteX5" fmla="*/ 160292 w 884869"/>
                    <a:gd name="connsiteY5" fmla="*/ 1236450 h 1636349"/>
                    <a:gd name="connsiteX6" fmla="*/ 12725 w 884869"/>
                    <a:gd name="connsiteY6" fmla="*/ 1591734 h 1636349"/>
                    <a:gd name="connsiteX7" fmla="*/ 520337 w 884869"/>
                    <a:gd name="connsiteY7" fmla="*/ 1601805 h 1636349"/>
                    <a:gd name="connsiteX8" fmla="*/ 656682 w 884869"/>
                    <a:gd name="connsiteY8" fmla="*/ 1259720 h 1636349"/>
                    <a:gd name="connsiteX9" fmla="*/ 836090 w 884869"/>
                    <a:gd name="connsiteY9" fmla="*/ 941856 h 1636349"/>
                    <a:gd name="connsiteX10" fmla="*/ 792480 w 884869"/>
                    <a:gd name="connsiteY10" fmla="*/ 690533 h 1636349"/>
                    <a:gd name="connsiteX11" fmla="*/ 806905 w 884869"/>
                    <a:gd name="connsiteY11" fmla="*/ 510783 h 1636349"/>
                    <a:gd name="connsiteX12" fmla="*/ 820512 w 884869"/>
                    <a:gd name="connsiteY12" fmla="*/ 421747 h 1636349"/>
                    <a:gd name="connsiteX13" fmla="*/ 884806 w 884869"/>
                    <a:gd name="connsiteY13" fmla="*/ 169334 h 1636349"/>
                    <a:gd name="connsiteX14" fmla="*/ 829832 w 884869"/>
                    <a:gd name="connsiteY14" fmla="*/ 262520 h 1636349"/>
                    <a:gd name="connsiteX15" fmla="*/ 708593 w 884869"/>
                    <a:gd name="connsiteY15" fmla="*/ 238391 h 1636349"/>
                    <a:gd name="connsiteX16" fmla="*/ 727644 w 884869"/>
                    <a:gd name="connsiteY16" fmla="*/ 131233 h 1636349"/>
                    <a:gd name="connsiteX17" fmla="*/ 651443 w 884869"/>
                    <a:gd name="connsiteY17" fmla="*/ 255060 h 1636349"/>
                    <a:gd name="connsiteX18" fmla="*/ 591910 w 884869"/>
                    <a:gd name="connsiteY18" fmla="*/ 462229 h 1636349"/>
                    <a:gd name="connsiteX19" fmla="*/ 449038 w 884869"/>
                    <a:gd name="connsiteY19" fmla="*/ 757502 h 1636349"/>
                    <a:gd name="connsiteX20" fmla="*/ 491898 w 884869"/>
                    <a:gd name="connsiteY20" fmla="*/ 695589 h 1636349"/>
                    <a:gd name="connsiteX21" fmla="*/ 465705 w 884869"/>
                    <a:gd name="connsiteY21" fmla="*/ 676540 h 1636349"/>
                    <a:gd name="connsiteX22" fmla="*/ 546667 w 884869"/>
                    <a:gd name="connsiteY22" fmla="*/ 614628 h 1636349"/>
                    <a:gd name="connsiteX23" fmla="*/ 487137 w 884869"/>
                    <a:gd name="connsiteY23" fmla="*/ 600341 h 1636349"/>
                    <a:gd name="connsiteX24" fmla="*/ 468086 w 884869"/>
                    <a:gd name="connsiteY24" fmla="*/ 567003 h 1636349"/>
                    <a:gd name="connsiteX25" fmla="*/ 549049 w 884869"/>
                    <a:gd name="connsiteY25" fmla="*/ 543191 h 1636349"/>
                    <a:gd name="connsiteX26" fmla="*/ 477612 w 884869"/>
                    <a:gd name="connsiteY26" fmla="*/ 531285 h 1636349"/>
                    <a:gd name="connsiteX27" fmla="*/ 570479 w 884869"/>
                    <a:gd name="connsiteY27" fmla="*/ 521759 h 1636349"/>
                    <a:gd name="connsiteX28" fmla="*/ 427605 w 884869"/>
                    <a:gd name="connsiteY28" fmla="*/ 493186 h 1636349"/>
                    <a:gd name="connsiteX29" fmla="*/ 580005 w 884869"/>
                    <a:gd name="connsiteY29" fmla="*/ 476515 h 1636349"/>
                    <a:gd name="connsiteX30" fmla="*/ 580006 w 884869"/>
                    <a:gd name="connsiteY30" fmla="*/ 428889 h 1636349"/>
                    <a:gd name="connsiteX31" fmla="*/ 460944 w 884869"/>
                    <a:gd name="connsiteY31" fmla="*/ 388408 h 1636349"/>
                    <a:gd name="connsiteX32" fmla="*/ 606200 w 884869"/>
                    <a:gd name="connsiteY32" fmla="*/ 409840 h 1636349"/>
                    <a:gd name="connsiteX33" fmla="*/ 596675 w 884869"/>
                    <a:gd name="connsiteY33" fmla="*/ 376503 h 1636349"/>
                    <a:gd name="connsiteX34" fmla="*/ 518092 w 884869"/>
                    <a:gd name="connsiteY34" fmla="*/ 340784 h 1636349"/>
                    <a:gd name="connsiteX35" fmla="*/ 618106 w 884869"/>
                    <a:gd name="connsiteY35" fmla="*/ 309827 h 1636349"/>
                    <a:gd name="connsiteX36" fmla="*/ 549050 w 884869"/>
                    <a:gd name="connsiteY36" fmla="*/ 295541 h 1636349"/>
                    <a:gd name="connsiteX37" fmla="*/ 613343 w 884869"/>
                    <a:gd name="connsiteY37" fmla="*/ 269347 h 1636349"/>
                    <a:gd name="connsiteX38" fmla="*/ 639538 w 884869"/>
                    <a:gd name="connsiteY38" fmla="*/ 240772 h 1636349"/>
                    <a:gd name="connsiteX39" fmla="*/ 596675 w 884869"/>
                    <a:gd name="connsiteY39" fmla="*/ 240772 h 1636349"/>
                    <a:gd name="connsiteX40" fmla="*/ 653825 w 884869"/>
                    <a:gd name="connsiteY40" fmla="*/ 209816 h 1636349"/>
                    <a:gd name="connsiteX41" fmla="*/ 691924 w 884869"/>
                    <a:gd name="connsiteY41" fmla="*/ 159809 h 1636349"/>
                    <a:gd name="connsiteX42" fmla="*/ 677636 w 884869"/>
                    <a:gd name="connsiteY42" fmla="*/ 114566 h 1636349"/>
                    <a:gd name="connsiteX43" fmla="*/ 706212 w 884869"/>
                    <a:gd name="connsiteY43" fmla="*/ 126473 h 1636349"/>
                    <a:gd name="connsiteX44" fmla="*/ 694032 w 884869"/>
                    <a:gd name="connsiteY44" fmla="*/ 25348 h 1636349"/>
                    <a:gd name="connsiteX45" fmla="*/ 313305 w 884869"/>
                    <a:gd name="connsiteY45" fmla="*/ 359835 h 1636349"/>
                    <a:gd name="connsiteX46" fmla="*/ 278538 w 884869"/>
                    <a:gd name="connsiteY46" fmla="*/ 379202 h 1636349"/>
                    <a:gd name="connsiteX47" fmla="*/ 689680 w 884869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36090 w 872996"/>
                    <a:gd name="connsiteY9" fmla="*/ 941856 h 1636349"/>
                    <a:gd name="connsiteX10" fmla="*/ 792480 w 872996"/>
                    <a:gd name="connsiteY10" fmla="*/ 690533 h 1636349"/>
                    <a:gd name="connsiteX11" fmla="*/ 806905 w 872996"/>
                    <a:gd name="connsiteY11" fmla="*/ 510783 h 1636349"/>
                    <a:gd name="connsiteX12" fmla="*/ 820512 w 872996"/>
                    <a:gd name="connsiteY12" fmla="*/ 4217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36090 w 872996"/>
                    <a:gd name="connsiteY9" fmla="*/ 941856 h 1636349"/>
                    <a:gd name="connsiteX10" fmla="*/ 792480 w 872996"/>
                    <a:gd name="connsiteY10" fmla="*/ 690533 h 1636349"/>
                    <a:gd name="connsiteX11" fmla="*/ 806905 w 872996"/>
                    <a:gd name="connsiteY11" fmla="*/ 510783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36090 w 872996"/>
                    <a:gd name="connsiteY9" fmla="*/ 941856 h 1636349"/>
                    <a:gd name="connsiteX10" fmla="*/ 792480 w 872996"/>
                    <a:gd name="connsiteY10" fmla="*/ 690533 h 1636349"/>
                    <a:gd name="connsiteX11" fmla="*/ 794999 w 872996"/>
                    <a:gd name="connsiteY11" fmla="*/ 520308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36090 w 872996"/>
                    <a:gd name="connsiteY9" fmla="*/ 941856 h 1636349"/>
                    <a:gd name="connsiteX10" fmla="*/ 792480 w 872996"/>
                    <a:gd name="connsiteY10" fmla="*/ 690533 h 1636349"/>
                    <a:gd name="connsiteX11" fmla="*/ 794999 w 872996"/>
                    <a:gd name="connsiteY11" fmla="*/ 520308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26565 w 872996"/>
                    <a:gd name="connsiteY9" fmla="*/ 937094 h 1636349"/>
                    <a:gd name="connsiteX10" fmla="*/ 792480 w 872996"/>
                    <a:gd name="connsiteY10" fmla="*/ 690533 h 1636349"/>
                    <a:gd name="connsiteX11" fmla="*/ 794999 w 872996"/>
                    <a:gd name="connsiteY11" fmla="*/ 520308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26565 w 872996"/>
                    <a:gd name="connsiteY9" fmla="*/ 937094 h 1636349"/>
                    <a:gd name="connsiteX10" fmla="*/ 785336 w 872996"/>
                    <a:gd name="connsiteY10" fmla="*/ 690533 h 1636349"/>
                    <a:gd name="connsiteX11" fmla="*/ 794999 w 872996"/>
                    <a:gd name="connsiteY11" fmla="*/ 520308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42395 w 872996"/>
                    <a:gd name="connsiteY8" fmla="*/ 1262102 h 1636349"/>
                    <a:gd name="connsiteX9" fmla="*/ 826565 w 872996"/>
                    <a:gd name="connsiteY9" fmla="*/ 937094 h 1636349"/>
                    <a:gd name="connsiteX10" fmla="*/ 785336 w 872996"/>
                    <a:gd name="connsiteY10" fmla="*/ 690533 h 1636349"/>
                    <a:gd name="connsiteX11" fmla="*/ 794999 w 872996"/>
                    <a:gd name="connsiteY11" fmla="*/ 520308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8647 w 871963"/>
                    <a:gd name="connsiteY0" fmla="*/ 5413 h 1636058"/>
                    <a:gd name="connsiteX1" fmla="*/ 461609 w 871963"/>
                    <a:gd name="connsiteY1" fmla="*/ 169858 h 1636058"/>
                    <a:gd name="connsiteX2" fmla="*/ 256824 w 871963"/>
                    <a:gd name="connsiteY2" fmla="*/ 343076 h 1636058"/>
                    <a:gd name="connsiteX3" fmla="*/ 255259 w 871963"/>
                    <a:gd name="connsiteY3" fmla="*/ 663659 h 1636058"/>
                    <a:gd name="connsiteX4" fmla="*/ 239406 w 871963"/>
                    <a:gd name="connsiteY4" fmla="*/ 1033433 h 1636058"/>
                    <a:gd name="connsiteX5" fmla="*/ 168784 w 871963"/>
                    <a:gd name="connsiteY5" fmla="*/ 1241212 h 1636058"/>
                    <a:gd name="connsiteX6" fmla="*/ 11692 w 871963"/>
                    <a:gd name="connsiteY6" fmla="*/ 1591734 h 1636058"/>
                    <a:gd name="connsiteX7" fmla="*/ 519304 w 871963"/>
                    <a:gd name="connsiteY7" fmla="*/ 1601805 h 1636058"/>
                    <a:gd name="connsiteX8" fmla="*/ 641362 w 871963"/>
                    <a:gd name="connsiteY8" fmla="*/ 1262102 h 1636058"/>
                    <a:gd name="connsiteX9" fmla="*/ 825532 w 871963"/>
                    <a:gd name="connsiteY9" fmla="*/ 937094 h 1636058"/>
                    <a:gd name="connsiteX10" fmla="*/ 784303 w 871963"/>
                    <a:gd name="connsiteY10" fmla="*/ 690533 h 1636058"/>
                    <a:gd name="connsiteX11" fmla="*/ 793966 w 871963"/>
                    <a:gd name="connsiteY11" fmla="*/ 520308 h 1636058"/>
                    <a:gd name="connsiteX12" fmla="*/ 867104 w 871963"/>
                    <a:gd name="connsiteY12" fmla="*/ 307447 h 1636058"/>
                    <a:gd name="connsiteX13" fmla="*/ 871867 w 871963"/>
                    <a:gd name="connsiteY13" fmla="*/ 183622 h 1636058"/>
                    <a:gd name="connsiteX14" fmla="*/ 828799 w 871963"/>
                    <a:gd name="connsiteY14" fmla="*/ 262520 h 1636058"/>
                    <a:gd name="connsiteX15" fmla="*/ 707560 w 871963"/>
                    <a:gd name="connsiteY15" fmla="*/ 238391 h 1636058"/>
                    <a:gd name="connsiteX16" fmla="*/ 726611 w 871963"/>
                    <a:gd name="connsiteY16" fmla="*/ 131233 h 1636058"/>
                    <a:gd name="connsiteX17" fmla="*/ 650410 w 871963"/>
                    <a:gd name="connsiteY17" fmla="*/ 255060 h 1636058"/>
                    <a:gd name="connsiteX18" fmla="*/ 590877 w 871963"/>
                    <a:gd name="connsiteY18" fmla="*/ 462229 h 1636058"/>
                    <a:gd name="connsiteX19" fmla="*/ 448005 w 871963"/>
                    <a:gd name="connsiteY19" fmla="*/ 757502 h 1636058"/>
                    <a:gd name="connsiteX20" fmla="*/ 490865 w 871963"/>
                    <a:gd name="connsiteY20" fmla="*/ 695589 h 1636058"/>
                    <a:gd name="connsiteX21" fmla="*/ 464672 w 871963"/>
                    <a:gd name="connsiteY21" fmla="*/ 676540 h 1636058"/>
                    <a:gd name="connsiteX22" fmla="*/ 545634 w 871963"/>
                    <a:gd name="connsiteY22" fmla="*/ 614628 h 1636058"/>
                    <a:gd name="connsiteX23" fmla="*/ 486104 w 871963"/>
                    <a:gd name="connsiteY23" fmla="*/ 600341 h 1636058"/>
                    <a:gd name="connsiteX24" fmla="*/ 467053 w 871963"/>
                    <a:gd name="connsiteY24" fmla="*/ 567003 h 1636058"/>
                    <a:gd name="connsiteX25" fmla="*/ 548016 w 871963"/>
                    <a:gd name="connsiteY25" fmla="*/ 543191 h 1636058"/>
                    <a:gd name="connsiteX26" fmla="*/ 476579 w 871963"/>
                    <a:gd name="connsiteY26" fmla="*/ 531285 h 1636058"/>
                    <a:gd name="connsiteX27" fmla="*/ 569446 w 871963"/>
                    <a:gd name="connsiteY27" fmla="*/ 521759 h 1636058"/>
                    <a:gd name="connsiteX28" fmla="*/ 426572 w 871963"/>
                    <a:gd name="connsiteY28" fmla="*/ 493186 h 1636058"/>
                    <a:gd name="connsiteX29" fmla="*/ 578972 w 871963"/>
                    <a:gd name="connsiteY29" fmla="*/ 476515 h 1636058"/>
                    <a:gd name="connsiteX30" fmla="*/ 578973 w 871963"/>
                    <a:gd name="connsiteY30" fmla="*/ 428889 h 1636058"/>
                    <a:gd name="connsiteX31" fmla="*/ 459911 w 871963"/>
                    <a:gd name="connsiteY31" fmla="*/ 388408 h 1636058"/>
                    <a:gd name="connsiteX32" fmla="*/ 605167 w 871963"/>
                    <a:gd name="connsiteY32" fmla="*/ 409840 h 1636058"/>
                    <a:gd name="connsiteX33" fmla="*/ 595642 w 871963"/>
                    <a:gd name="connsiteY33" fmla="*/ 376503 h 1636058"/>
                    <a:gd name="connsiteX34" fmla="*/ 517059 w 871963"/>
                    <a:gd name="connsiteY34" fmla="*/ 340784 h 1636058"/>
                    <a:gd name="connsiteX35" fmla="*/ 617073 w 871963"/>
                    <a:gd name="connsiteY35" fmla="*/ 309827 h 1636058"/>
                    <a:gd name="connsiteX36" fmla="*/ 548017 w 871963"/>
                    <a:gd name="connsiteY36" fmla="*/ 295541 h 1636058"/>
                    <a:gd name="connsiteX37" fmla="*/ 612310 w 871963"/>
                    <a:gd name="connsiteY37" fmla="*/ 269347 h 1636058"/>
                    <a:gd name="connsiteX38" fmla="*/ 638505 w 871963"/>
                    <a:gd name="connsiteY38" fmla="*/ 240772 h 1636058"/>
                    <a:gd name="connsiteX39" fmla="*/ 595642 w 871963"/>
                    <a:gd name="connsiteY39" fmla="*/ 240772 h 1636058"/>
                    <a:gd name="connsiteX40" fmla="*/ 652792 w 871963"/>
                    <a:gd name="connsiteY40" fmla="*/ 209816 h 1636058"/>
                    <a:gd name="connsiteX41" fmla="*/ 690891 w 871963"/>
                    <a:gd name="connsiteY41" fmla="*/ 159809 h 1636058"/>
                    <a:gd name="connsiteX42" fmla="*/ 676603 w 871963"/>
                    <a:gd name="connsiteY42" fmla="*/ 114566 h 1636058"/>
                    <a:gd name="connsiteX43" fmla="*/ 705179 w 871963"/>
                    <a:gd name="connsiteY43" fmla="*/ 126473 h 1636058"/>
                    <a:gd name="connsiteX44" fmla="*/ 692999 w 871963"/>
                    <a:gd name="connsiteY44" fmla="*/ 25348 h 1636058"/>
                    <a:gd name="connsiteX45" fmla="*/ 312272 w 871963"/>
                    <a:gd name="connsiteY45" fmla="*/ 359835 h 1636058"/>
                    <a:gd name="connsiteX46" fmla="*/ 277505 w 871963"/>
                    <a:gd name="connsiteY46" fmla="*/ 379202 h 1636058"/>
                    <a:gd name="connsiteX47" fmla="*/ 688647 w 871963"/>
                    <a:gd name="connsiteY47" fmla="*/ 5413 h 1636058"/>
                    <a:gd name="connsiteX0" fmla="*/ 688767 w 872083"/>
                    <a:gd name="connsiteY0" fmla="*/ 5413 h 1636058"/>
                    <a:gd name="connsiteX1" fmla="*/ 461729 w 872083"/>
                    <a:gd name="connsiteY1" fmla="*/ 169858 h 1636058"/>
                    <a:gd name="connsiteX2" fmla="*/ 256944 w 872083"/>
                    <a:gd name="connsiteY2" fmla="*/ 343076 h 1636058"/>
                    <a:gd name="connsiteX3" fmla="*/ 255379 w 872083"/>
                    <a:gd name="connsiteY3" fmla="*/ 663659 h 1636058"/>
                    <a:gd name="connsiteX4" fmla="*/ 253813 w 872083"/>
                    <a:gd name="connsiteY4" fmla="*/ 1033433 h 1636058"/>
                    <a:gd name="connsiteX5" fmla="*/ 168904 w 872083"/>
                    <a:gd name="connsiteY5" fmla="*/ 1241212 h 1636058"/>
                    <a:gd name="connsiteX6" fmla="*/ 11812 w 872083"/>
                    <a:gd name="connsiteY6" fmla="*/ 1591734 h 1636058"/>
                    <a:gd name="connsiteX7" fmla="*/ 519424 w 872083"/>
                    <a:gd name="connsiteY7" fmla="*/ 1601805 h 1636058"/>
                    <a:gd name="connsiteX8" fmla="*/ 641482 w 872083"/>
                    <a:gd name="connsiteY8" fmla="*/ 1262102 h 1636058"/>
                    <a:gd name="connsiteX9" fmla="*/ 825652 w 872083"/>
                    <a:gd name="connsiteY9" fmla="*/ 937094 h 1636058"/>
                    <a:gd name="connsiteX10" fmla="*/ 784423 w 872083"/>
                    <a:gd name="connsiteY10" fmla="*/ 690533 h 1636058"/>
                    <a:gd name="connsiteX11" fmla="*/ 794086 w 872083"/>
                    <a:gd name="connsiteY11" fmla="*/ 520308 h 1636058"/>
                    <a:gd name="connsiteX12" fmla="*/ 867224 w 872083"/>
                    <a:gd name="connsiteY12" fmla="*/ 307447 h 1636058"/>
                    <a:gd name="connsiteX13" fmla="*/ 871987 w 872083"/>
                    <a:gd name="connsiteY13" fmla="*/ 183622 h 1636058"/>
                    <a:gd name="connsiteX14" fmla="*/ 828919 w 872083"/>
                    <a:gd name="connsiteY14" fmla="*/ 262520 h 1636058"/>
                    <a:gd name="connsiteX15" fmla="*/ 707680 w 872083"/>
                    <a:gd name="connsiteY15" fmla="*/ 238391 h 1636058"/>
                    <a:gd name="connsiteX16" fmla="*/ 726731 w 872083"/>
                    <a:gd name="connsiteY16" fmla="*/ 131233 h 1636058"/>
                    <a:gd name="connsiteX17" fmla="*/ 650530 w 872083"/>
                    <a:gd name="connsiteY17" fmla="*/ 255060 h 1636058"/>
                    <a:gd name="connsiteX18" fmla="*/ 590997 w 872083"/>
                    <a:gd name="connsiteY18" fmla="*/ 462229 h 1636058"/>
                    <a:gd name="connsiteX19" fmla="*/ 448125 w 872083"/>
                    <a:gd name="connsiteY19" fmla="*/ 757502 h 1636058"/>
                    <a:gd name="connsiteX20" fmla="*/ 490985 w 872083"/>
                    <a:gd name="connsiteY20" fmla="*/ 695589 h 1636058"/>
                    <a:gd name="connsiteX21" fmla="*/ 464792 w 872083"/>
                    <a:gd name="connsiteY21" fmla="*/ 676540 h 1636058"/>
                    <a:gd name="connsiteX22" fmla="*/ 545754 w 872083"/>
                    <a:gd name="connsiteY22" fmla="*/ 614628 h 1636058"/>
                    <a:gd name="connsiteX23" fmla="*/ 486224 w 872083"/>
                    <a:gd name="connsiteY23" fmla="*/ 600341 h 1636058"/>
                    <a:gd name="connsiteX24" fmla="*/ 467173 w 872083"/>
                    <a:gd name="connsiteY24" fmla="*/ 567003 h 1636058"/>
                    <a:gd name="connsiteX25" fmla="*/ 548136 w 872083"/>
                    <a:gd name="connsiteY25" fmla="*/ 543191 h 1636058"/>
                    <a:gd name="connsiteX26" fmla="*/ 476699 w 872083"/>
                    <a:gd name="connsiteY26" fmla="*/ 531285 h 1636058"/>
                    <a:gd name="connsiteX27" fmla="*/ 569566 w 872083"/>
                    <a:gd name="connsiteY27" fmla="*/ 521759 h 1636058"/>
                    <a:gd name="connsiteX28" fmla="*/ 426692 w 872083"/>
                    <a:gd name="connsiteY28" fmla="*/ 493186 h 1636058"/>
                    <a:gd name="connsiteX29" fmla="*/ 579092 w 872083"/>
                    <a:gd name="connsiteY29" fmla="*/ 476515 h 1636058"/>
                    <a:gd name="connsiteX30" fmla="*/ 579093 w 872083"/>
                    <a:gd name="connsiteY30" fmla="*/ 428889 h 1636058"/>
                    <a:gd name="connsiteX31" fmla="*/ 460031 w 872083"/>
                    <a:gd name="connsiteY31" fmla="*/ 388408 h 1636058"/>
                    <a:gd name="connsiteX32" fmla="*/ 605287 w 872083"/>
                    <a:gd name="connsiteY32" fmla="*/ 409840 h 1636058"/>
                    <a:gd name="connsiteX33" fmla="*/ 595762 w 872083"/>
                    <a:gd name="connsiteY33" fmla="*/ 376503 h 1636058"/>
                    <a:gd name="connsiteX34" fmla="*/ 517179 w 872083"/>
                    <a:gd name="connsiteY34" fmla="*/ 340784 h 1636058"/>
                    <a:gd name="connsiteX35" fmla="*/ 617193 w 872083"/>
                    <a:gd name="connsiteY35" fmla="*/ 309827 h 1636058"/>
                    <a:gd name="connsiteX36" fmla="*/ 548137 w 872083"/>
                    <a:gd name="connsiteY36" fmla="*/ 295541 h 1636058"/>
                    <a:gd name="connsiteX37" fmla="*/ 612430 w 872083"/>
                    <a:gd name="connsiteY37" fmla="*/ 269347 h 1636058"/>
                    <a:gd name="connsiteX38" fmla="*/ 638625 w 872083"/>
                    <a:gd name="connsiteY38" fmla="*/ 240772 h 1636058"/>
                    <a:gd name="connsiteX39" fmla="*/ 595762 w 872083"/>
                    <a:gd name="connsiteY39" fmla="*/ 240772 h 1636058"/>
                    <a:gd name="connsiteX40" fmla="*/ 652912 w 872083"/>
                    <a:gd name="connsiteY40" fmla="*/ 209816 h 1636058"/>
                    <a:gd name="connsiteX41" fmla="*/ 691011 w 872083"/>
                    <a:gd name="connsiteY41" fmla="*/ 159809 h 1636058"/>
                    <a:gd name="connsiteX42" fmla="*/ 676723 w 872083"/>
                    <a:gd name="connsiteY42" fmla="*/ 114566 h 1636058"/>
                    <a:gd name="connsiteX43" fmla="*/ 705299 w 872083"/>
                    <a:gd name="connsiteY43" fmla="*/ 126473 h 1636058"/>
                    <a:gd name="connsiteX44" fmla="*/ 693119 w 872083"/>
                    <a:gd name="connsiteY44" fmla="*/ 25348 h 1636058"/>
                    <a:gd name="connsiteX45" fmla="*/ 312392 w 872083"/>
                    <a:gd name="connsiteY45" fmla="*/ 359835 h 1636058"/>
                    <a:gd name="connsiteX46" fmla="*/ 277625 w 872083"/>
                    <a:gd name="connsiteY46" fmla="*/ 379202 h 1636058"/>
                    <a:gd name="connsiteX47" fmla="*/ 688767 w 872083"/>
                    <a:gd name="connsiteY47" fmla="*/ 5413 h 1636058"/>
                    <a:gd name="connsiteX0" fmla="*/ 695596 w 878912"/>
                    <a:gd name="connsiteY0" fmla="*/ 5413 h 1655895"/>
                    <a:gd name="connsiteX1" fmla="*/ 468558 w 878912"/>
                    <a:gd name="connsiteY1" fmla="*/ 169858 h 1655895"/>
                    <a:gd name="connsiteX2" fmla="*/ 263773 w 878912"/>
                    <a:gd name="connsiteY2" fmla="*/ 343076 h 1655895"/>
                    <a:gd name="connsiteX3" fmla="*/ 262208 w 878912"/>
                    <a:gd name="connsiteY3" fmla="*/ 663659 h 1655895"/>
                    <a:gd name="connsiteX4" fmla="*/ 260642 w 878912"/>
                    <a:gd name="connsiteY4" fmla="*/ 1033433 h 1655895"/>
                    <a:gd name="connsiteX5" fmla="*/ 175733 w 878912"/>
                    <a:gd name="connsiteY5" fmla="*/ 1241212 h 1655895"/>
                    <a:gd name="connsiteX6" fmla="*/ 11497 w 878912"/>
                    <a:gd name="connsiteY6" fmla="*/ 1625071 h 1655895"/>
                    <a:gd name="connsiteX7" fmla="*/ 526253 w 878912"/>
                    <a:gd name="connsiteY7" fmla="*/ 1601805 h 1655895"/>
                    <a:gd name="connsiteX8" fmla="*/ 648311 w 878912"/>
                    <a:gd name="connsiteY8" fmla="*/ 1262102 h 1655895"/>
                    <a:gd name="connsiteX9" fmla="*/ 832481 w 878912"/>
                    <a:gd name="connsiteY9" fmla="*/ 937094 h 1655895"/>
                    <a:gd name="connsiteX10" fmla="*/ 791252 w 878912"/>
                    <a:gd name="connsiteY10" fmla="*/ 690533 h 1655895"/>
                    <a:gd name="connsiteX11" fmla="*/ 800915 w 878912"/>
                    <a:gd name="connsiteY11" fmla="*/ 520308 h 1655895"/>
                    <a:gd name="connsiteX12" fmla="*/ 874053 w 878912"/>
                    <a:gd name="connsiteY12" fmla="*/ 307447 h 1655895"/>
                    <a:gd name="connsiteX13" fmla="*/ 878816 w 878912"/>
                    <a:gd name="connsiteY13" fmla="*/ 183622 h 1655895"/>
                    <a:gd name="connsiteX14" fmla="*/ 835748 w 878912"/>
                    <a:gd name="connsiteY14" fmla="*/ 262520 h 1655895"/>
                    <a:gd name="connsiteX15" fmla="*/ 714509 w 878912"/>
                    <a:gd name="connsiteY15" fmla="*/ 238391 h 1655895"/>
                    <a:gd name="connsiteX16" fmla="*/ 733560 w 878912"/>
                    <a:gd name="connsiteY16" fmla="*/ 131233 h 1655895"/>
                    <a:gd name="connsiteX17" fmla="*/ 657359 w 878912"/>
                    <a:gd name="connsiteY17" fmla="*/ 255060 h 1655895"/>
                    <a:gd name="connsiteX18" fmla="*/ 597826 w 878912"/>
                    <a:gd name="connsiteY18" fmla="*/ 462229 h 1655895"/>
                    <a:gd name="connsiteX19" fmla="*/ 454954 w 878912"/>
                    <a:gd name="connsiteY19" fmla="*/ 757502 h 1655895"/>
                    <a:gd name="connsiteX20" fmla="*/ 497814 w 878912"/>
                    <a:gd name="connsiteY20" fmla="*/ 695589 h 1655895"/>
                    <a:gd name="connsiteX21" fmla="*/ 471621 w 878912"/>
                    <a:gd name="connsiteY21" fmla="*/ 676540 h 1655895"/>
                    <a:gd name="connsiteX22" fmla="*/ 552583 w 878912"/>
                    <a:gd name="connsiteY22" fmla="*/ 614628 h 1655895"/>
                    <a:gd name="connsiteX23" fmla="*/ 493053 w 878912"/>
                    <a:gd name="connsiteY23" fmla="*/ 600341 h 1655895"/>
                    <a:gd name="connsiteX24" fmla="*/ 474002 w 878912"/>
                    <a:gd name="connsiteY24" fmla="*/ 567003 h 1655895"/>
                    <a:gd name="connsiteX25" fmla="*/ 554965 w 878912"/>
                    <a:gd name="connsiteY25" fmla="*/ 543191 h 1655895"/>
                    <a:gd name="connsiteX26" fmla="*/ 483528 w 878912"/>
                    <a:gd name="connsiteY26" fmla="*/ 531285 h 1655895"/>
                    <a:gd name="connsiteX27" fmla="*/ 576395 w 878912"/>
                    <a:gd name="connsiteY27" fmla="*/ 521759 h 1655895"/>
                    <a:gd name="connsiteX28" fmla="*/ 433521 w 878912"/>
                    <a:gd name="connsiteY28" fmla="*/ 493186 h 1655895"/>
                    <a:gd name="connsiteX29" fmla="*/ 585921 w 878912"/>
                    <a:gd name="connsiteY29" fmla="*/ 476515 h 1655895"/>
                    <a:gd name="connsiteX30" fmla="*/ 585922 w 878912"/>
                    <a:gd name="connsiteY30" fmla="*/ 428889 h 1655895"/>
                    <a:gd name="connsiteX31" fmla="*/ 466860 w 878912"/>
                    <a:gd name="connsiteY31" fmla="*/ 388408 h 1655895"/>
                    <a:gd name="connsiteX32" fmla="*/ 612116 w 878912"/>
                    <a:gd name="connsiteY32" fmla="*/ 409840 h 1655895"/>
                    <a:gd name="connsiteX33" fmla="*/ 602591 w 878912"/>
                    <a:gd name="connsiteY33" fmla="*/ 376503 h 1655895"/>
                    <a:gd name="connsiteX34" fmla="*/ 524008 w 878912"/>
                    <a:gd name="connsiteY34" fmla="*/ 340784 h 1655895"/>
                    <a:gd name="connsiteX35" fmla="*/ 624022 w 878912"/>
                    <a:gd name="connsiteY35" fmla="*/ 309827 h 1655895"/>
                    <a:gd name="connsiteX36" fmla="*/ 554966 w 878912"/>
                    <a:gd name="connsiteY36" fmla="*/ 295541 h 1655895"/>
                    <a:gd name="connsiteX37" fmla="*/ 619259 w 878912"/>
                    <a:gd name="connsiteY37" fmla="*/ 269347 h 1655895"/>
                    <a:gd name="connsiteX38" fmla="*/ 645454 w 878912"/>
                    <a:gd name="connsiteY38" fmla="*/ 240772 h 1655895"/>
                    <a:gd name="connsiteX39" fmla="*/ 602591 w 878912"/>
                    <a:gd name="connsiteY39" fmla="*/ 240772 h 1655895"/>
                    <a:gd name="connsiteX40" fmla="*/ 659741 w 878912"/>
                    <a:gd name="connsiteY40" fmla="*/ 209816 h 1655895"/>
                    <a:gd name="connsiteX41" fmla="*/ 697840 w 878912"/>
                    <a:gd name="connsiteY41" fmla="*/ 159809 h 1655895"/>
                    <a:gd name="connsiteX42" fmla="*/ 683552 w 878912"/>
                    <a:gd name="connsiteY42" fmla="*/ 114566 h 1655895"/>
                    <a:gd name="connsiteX43" fmla="*/ 712128 w 878912"/>
                    <a:gd name="connsiteY43" fmla="*/ 126473 h 1655895"/>
                    <a:gd name="connsiteX44" fmla="*/ 699948 w 878912"/>
                    <a:gd name="connsiteY44" fmla="*/ 25348 h 1655895"/>
                    <a:gd name="connsiteX45" fmla="*/ 319221 w 878912"/>
                    <a:gd name="connsiteY45" fmla="*/ 359835 h 1655895"/>
                    <a:gd name="connsiteX46" fmla="*/ 284454 w 878912"/>
                    <a:gd name="connsiteY46" fmla="*/ 379202 h 1655895"/>
                    <a:gd name="connsiteX47" fmla="*/ 695596 w 878912"/>
                    <a:gd name="connsiteY47" fmla="*/ 5413 h 1655895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5 w 877716"/>
                    <a:gd name="connsiteY29" fmla="*/ 476515 h 1674190"/>
                    <a:gd name="connsiteX30" fmla="*/ 584726 w 877716"/>
                    <a:gd name="connsiteY30" fmla="*/ 428889 h 1674190"/>
                    <a:gd name="connsiteX31" fmla="*/ 465664 w 877716"/>
                    <a:gd name="connsiteY31" fmla="*/ 388408 h 1674190"/>
                    <a:gd name="connsiteX32" fmla="*/ 610920 w 877716"/>
                    <a:gd name="connsiteY32" fmla="*/ 409840 h 1674190"/>
                    <a:gd name="connsiteX33" fmla="*/ 601395 w 877716"/>
                    <a:gd name="connsiteY33" fmla="*/ 376503 h 1674190"/>
                    <a:gd name="connsiteX34" fmla="*/ 522812 w 877716"/>
                    <a:gd name="connsiteY34" fmla="*/ 340784 h 1674190"/>
                    <a:gd name="connsiteX35" fmla="*/ 622826 w 877716"/>
                    <a:gd name="connsiteY35" fmla="*/ 309827 h 1674190"/>
                    <a:gd name="connsiteX36" fmla="*/ 553770 w 877716"/>
                    <a:gd name="connsiteY36" fmla="*/ 295541 h 1674190"/>
                    <a:gd name="connsiteX37" fmla="*/ 618063 w 877716"/>
                    <a:gd name="connsiteY37" fmla="*/ 269347 h 1674190"/>
                    <a:gd name="connsiteX38" fmla="*/ 644258 w 877716"/>
                    <a:gd name="connsiteY38" fmla="*/ 240772 h 1674190"/>
                    <a:gd name="connsiteX39" fmla="*/ 601395 w 877716"/>
                    <a:gd name="connsiteY39" fmla="*/ 240772 h 1674190"/>
                    <a:gd name="connsiteX40" fmla="*/ 658545 w 877716"/>
                    <a:gd name="connsiteY40" fmla="*/ 209816 h 1674190"/>
                    <a:gd name="connsiteX41" fmla="*/ 696644 w 877716"/>
                    <a:gd name="connsiteY41" fmla="*/ 159809 h 1674190"/>
                    <a:gd name="connsiteX42" fmla="*/ 682356 w 877716"/>
                    <a:gd name="connsiteY42" fmla="*/ 114566 h 1674190"/>
                    <a:gd name="connsiteX43" fmla="*/ 710932 w 877716"/>
                    <a:gd name="connsiteY43" fmla="*/ 126473 h 1674190"/>
                    <a:gd name="connsiteX44" fmla="*/ 698752 w 877716"/>
                    <a:gd name="connsiteY44" fmla="*/ 25348 h 1674190"/>
                    <a:gd name="connsiteX45" fmla="*/ 318025 w 877716"/>
                    <a:gd name="connsiteY45" fmla="*/ 359835 h 1674190"/>
                    <a:gd name="connsiteX46" fmla="*/ 283258 w 877716"/>
                    <a:gd name="connsiteY46" fmla="*/ 379202 h 1674190"/>
                    <a:gd name="connsiteX47" fmla="*/ 694400 w 877716"/>
                    <a:gd name="connsiteY47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5 w 877716"/>
                    <a:gd name="connsiteY29" fmla="*/ 476515 h 1674190"/>
                    <a:gd name="connsiteX30" fmla="*/ 584726 w 877716"/>
                    <a:gd name="connsiteY30" fmla="*/ 428889 h 1674190"/>
                    <a:gd name="connsiteX31" fmla="*/ 465664 w 877716"/>
                    <a:gd name="connsiteY31" fmla="*/ 388408 h 1674190"/>
                    <a:gd name="connsiteX32" fmla="*/ 601395 w 877716"/>
                    <a:gd name="connsiteY32" fmla="*/ 376503 h 1674190"/>
                    <a:gd name="connsiteX33" fmla="*/ 522812 w 877716"/>
                    <a:gd name="connsiteY33" fmla="*/ 340784 h 1674190"/>
                    <a:gd name="connsiteX34" fmla="*/ 622826 w 877716"/>
                    <a:gd name="connsiteY34" fmla="*/ 309827 h 1674190"/>
                    <a:gd name="connsiteX35" fmla="*/ 553770 w 877716"/>
                    <a:gd name="connsiteY35" fmla="*/ 295541 h 1674190"/>
                    <a:gd name="connsiteX36" fmla="*/ 618063 w 877716"/>
                    <a:gd name="connsiteY36" fmla="*/ 269347 h 1674190"/>
                    <a:gd name="connsiteX37" fmla="*/ 644258 w 877716"/>
                    <a:gd name="connsiteY37" fmla="*/ 240772 h 1674190"/>
                    <a:gd name="connsiteX38" fmla="*/ 601395 w 877716"/>
                    <a:gd name="connsiteY38" fmla="*/ 240772 h 1674190"/>
                    <a:gd name="connsiteX39" fmla="*/ 658545 w 877716"/>
                    <a:gd name="connsiteY39" fmla="*/ 209816 h 1674190"/>
                    <a:gd name="connsiteX40" fmla="*/ 696644 w 877716"/>
                    <a:gd name="connsiteY40" fmla="*/ 159809 h 1674190"/>
                    <a:gd name="connsiteX41" fmla="*/ 682356 w 877716"/>
                    <a:gd name="connsiteY41" fmla="*/ 114566 h 1674190"/>
                    <a:gd name="connsiteX42" fmla="*/ 710932 w 877716"/>
                    <a:gd name="connsiteY42" fmla="*/ 126473 h 1674190"/>
                    <a:gd name="connsiteX43" fmla="*/ 698752 w 877716"/>
                    <a:gd name="connsiteY43" fmla="*/ 25348 h 1674190"/>
                    <a:gd name="connsiteX44" fmla="*/ 318025 w 877716"/>
                    <a:gd name="connsiteY44" fmla="*/ 359835 h 1674190"/>
                    <a:gd name="connsiteX45" fmla="*/ 283258 w 877716"/>
                    <a:gd name="connsiteY45" fmla="*/ 379202 h 1674190"/>
                    <a:gd name="connsiteX46" fmla="*/ 694400 w 877716"/>
                    <a:gd name="connsiteY46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811625 w 877716"/>
                    <a:gd name="connsiteY11" fmla="*/ 522690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801962 w 877716"/>
                    <a:gd name="connsiteY10" fmla="*/ 690533 h 1674190"/>
                    <a:gd name="connsiteX11" fmla="*/ 811625 w 877716"/>
                    <a:gd name="connsiteY11" fmla="*/ 522690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783660 w 877716"/>
                    <a:gd name="connsiteY9" fmla="*/ 963288 h 1674190"/>
                    <a:gd name="connsiteX10" fmla="*/ 801962 w 877716"/>
                    <a:gd name="connsiteY10" fmla="*/ 690533 h 1674190"/>
                    <a:gd name="connsiteX11" fmla="*/ 811625 w 877716"/>
                    <a:gd name="connsiteY11" fmla="*/ 522690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783660 w 877716"/>
                    <a:gd name="connsiteY9" fmla="*/ 963288 h 1674190"/>
                    <a:gd name="connsiteX10" fmla="*/ 801962 w 877716"/>
                    <a:gd name="connsiteY10" fmla="*/ 690533 h 1674190"/>
                    <a:gd name="connsiteX11" fmla="*/ 811625 w 877716"/>
                    <a:gd name="connsiteY11" fmla="*/ 522690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68070 w 877716"/>
                    <a:gd name="connsiteY17" fmla="*/ 257441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783660 w 877716"/>
                    <a:gd name="connsiteY9" fmla="*/ 963288 h 1674190"/>
                    <a:gd name="connsiteX10" fmla="*/ 801962 w 877716"/>
                    <a:gd name="connsiteY10" fmla="*/ 690533 h 1674190"/>
                    <a:gd name="connsiteX11" fmla="*/ 811625 w 877716"/>
                    <a:gd name="connsiteY11" fmla="*/ 522690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68070 w 877716"/>
                    <a:gd name="connsiteY17" fmla="*/ 257441 h 1674190"/>
                    <a:gd name="connsiteX18" fmla="*/ 613299 w 877716"/>
                    <a:gd name="connsiteY18" fmla="*/ 466992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04"/>
                    <a:gd name="connsiteY0" fmla="*/ 5413 h 1674190"/>
                    <a:gd name="connsiteX1" fmla="*/ 467362 w 877704"/>
                    <a:gd name="connsiteY1" fmla="*/ 169858 h 1674190"/>
                    <a:gd name="connsiteX2" fmla="*/ 262577 w 877704"/>
                    <a:gd name="connsiteY2" fmla="*/ 343076 h 1674190"/>
                    <a:gd name="connsiteX3" fmla="*/ 261012 w 877704"/>
                    <a:gd name="connsiteY3" fmla="*/ 663659 h 1674190"/>
                    <a:gd name="connsiteX4" fmla="*/ 259446 w 877704"/>
                    <a:gd name="connsiteY4" fmla="*/ 1033433 h 1674190"/>
                    <a:gd name="connsiteX5" fmla="*/ 174537 w 877704"/>
                    <a:gd name="connsiteY5" fmla="*/ 1241212 h 1674190"/>
                    <a:gd name="connsiteX6" fmla="*/ 10301 w 877704"/>
                    <a:gd name="connsiteY6" fmla="*/ 1625071 h 1674190"/>
                    <a:gd name="connsiteX7" fmla="*/ 501244 w 877704"/>
                    <a:gd name="connsiteY7" fmla="*/ 1639905 h 1674190"/>
                    <a:gd name="connsiteX8" fmla="*/ 647115 w 877704"/>
                    <a:gd name="connsiteY8" fmla="*/ 1262102 h 1674190"/>
                    <a:gd name="connsiteX9" fmla="*/ 783660 w 877704"/>
                    <a:gd name="connsiteY9" fmla="*/ 963288 h 1674190"/>
                    <a:gd name="connsiteX10" fmla="*/ 801962 w 877704"/>
                    <a:gd name="connsiteY10" fmla="*/ 690533 h 1674190"/>
                    <a:gd name="connsiteX11" fmla="*/ 811625 w 877704"/>
                    <a:gd name="connsiteY11" fmla="*/ 522690 h 1674190"/>
                    <a:gd name="connsiteX12" fmla="*/ 872857 w 877704"/>
                    <a:gd name="connsiteY12" fmla="*/ 307447 h 1674190"/>
                    <a:gd name="connsiteX13" fmla="*/ 877620 w 877704"/>
                    <a:gd name="connsiteY13" fmla="*/ 183622 h 1674190"/>
                    <a:gd name="connsiteX14" fmla="*/ 834552 w 877704"/>
                    <a:gd name="connsiteY14" fmla="*/ 262520 h 1674190"/>
                    <a:gd name="connsiteX15" fmla="*/ 729982 w 877704"/>
                    <a:gd name="connsiteY15" fmla="*/ 243154 h 1674190"/>
                    <a:gd name="connsiteX16" fmla="*/ 732364 w 877704"/>
                    <a:gd name="connsiteY16" fmla="*/ 131233 h 1674190"/>
                    <a:gd name="connsiteX17" fmla="*/ 668070 w 877704"/>
                    <a:gd name="connsiteY17" fmla="*/ 257441 h 1674190"/>
                    <a:gd name="connsiteX18" fmla="*/ 613299 w 877704"/>
                    <a:gd name="connsiteY18" fmla="*/ 466992 h 1674190"/>
                    <a:gd name="connsiteX19" fmla="*/ 453758 w 877704"/>
                    <a:gd name="connsiteY19" fmla="*/ 757502 h 1674190"/>
                    <a:gd name="connsiteX20" fmla="*/ 496618 w 877704"/>
                    <a:gd name="connsiteY20" fmla="*/ 695589 h 1674190"/>
                    <a:gd name="connsiteX21" fmla="*/ 470425 w 877704"/>
                    <a:gd name="connsiteY21" fmla="*/ 676540 h 1674190"/>
                    <a:gd name="connsiteX22" fmla="*/ 551387 w 877704"/>
                    <a:gd name="connsiteY22" fmla="*/ 614628 h 1674190"/>
                    <a:gd name="connsiteX23" fmla="*/ 491857 w 877704"/>
                    <a:gd name="connsiteY23" fmla="*/ 600341 h 1674190"/>
                    <a:gd name="connsiteX24" fmla="*/ 472806 w 877704"/>
                    <a:gd name="connsiteY24" fmla="*/ 567003 h 1674190"/>
                    <a:gd name="connsiteX25" fmla="*/ 553769 w 877704"/>
                    <a:gd name="connsiteY25" fmla="*/ 543191 h 1674190"/>
                    <a:gd name="connsiteX26" fmla="*/ 482332 w 877704"/>
                    <a:gd name="connsiteY26" fmla="*/ 531285 h 1674190"/>
                    <a:gd name="connsiteX27" fmla="*/ 575199 w 877704"/>
                    <a:gd name="connsiteY27" fmla="*/ 521759 h 1674190"/>
                    <a:gd name="connsiteX28" fmla="*/ 432325 w 877704"/>
                    <a:gd name="connsiteY28" fmla="*/ 493186 h 1674190"/>
                    <a:gd name="connsiteX29" fmla="*/ 584726 w 877704"/>
                    <a:gd name="connsiteY29" fmla="*/ 428889 h 1674190"/>
                    <a:gd name="connsiteX30" fmla="*/ 465664 w 877704"/>
                    <a:gd name="connsiteY30" fmla="*/ 388408 h 1674190"/>
                    <a:gd name="connsiteX31" fmla="*/ 601395 w 877704"/>
                    <a:gd name="connsiteY31" fmla="*/ 376503 h 1674190"/>
                    <a:gd name="connsiteX32" fmla="*/ 522812 w 877704"/>
                    <a:gd name="connsiteY32" fmla="*/ 340784 h 1674190"/>
                    <a:gd name="connsiteX33" fmla="*/ 622826 w 877704"/>
                    <a:gd name="connsiteY33" fmla="*/ 309827 h 1674190"/>
                    <a:gd name="connsiteX34" fmla="*/ 553770 w 877704"/>
                    <a:gd name="connsiteY34" fmla="*/ 295541 h 1674190"/>
                    <a:gd name="connsiteX35" fmla="*/ 618063 w 877704"/>
                    <a:gd name="connsiteY35" fmla="*/ 269347 h 1674190"/>
                    <a:gd name="connsiteX36" fmla="*/ 644258 w 877704"/>
                    <a:gd name="connsiteY36" fmla="*/ 240772 h 1674190"/>
                    <a:gd name="connsiteX37" fmla="*/ 601395 w 877704"/>
                    <a:gd name="connsiteY37" fmla="*/ 240772 h 1674190"/>
                    <a:gd name="connsiteX38" fmla="*/ 658545 w 877704"/>
                    <a:gd name="connsiteY38" fmla="*/ 209816 h 1674190"/>
                    <a:gd name="connsiteX39" fmla="*/ 696644 w 877704"/>
                    <a:gd name="connsiteY39" fmla="*/ 159809 h 1674190"/>
                    <a:gd name="connsiteX40" fmla="*/ 682356 w 877704"/>
                    <a:gd name="connsiteY40" fmla="*/ 114566 h 1674190"/>
                    <a:gd name="connsiteX41" fmla="*/ 710932 w 877704"/>
                    <a:gd name="connsiteY41" fmla="*/ 126473 h 1674190"/>
                    <a:gd name="connsiteX42" fmla="*/ 698752 w 877704"/>
                    <a:gd name="connsiteY42" fmla="*/ 25348 h 1674190"/>
                    <a:gd name="connsiteX43" fmla="*/ 318025 w 877704"/>
                    <a:gd name="connsiteY43" fmla="*/ 359835 h 1674190"/>
                    <a:gd name="connsiteX44" fmla="*/ 283258 w 877704"/>
                    <a:gd name="connsiteY44" fmla="*/ 379202 h 1674190"/>
                    <a:gd name="connsiteX45" fmla="*/ 694400 w 877704"/>
                    <a:gd name="connsiteY45" fmla="*/ 5413 h 1674190"/>
                    <a:gd name="connsiteX0" fmla="*/ 694400 w 877704"/>
                    <a:gd name="connsiteY0" fmla="*/ 5413 h 1674190"/>
                    <a:gd name="connsiteX1" fmla="*/ 467362 w 877704"/>
                    <a:gd name="connsiteY1" fmla="*/ 169858 h 1674190"/>
                    <a:gd name="connsiteX2" fmla="*/ 262577 w 877704"/>
                    <a:gd name="connsiteY2" fmla="*/ 343076 h 1674190"/>
                    <a:gd name="connsiteX3" fmla="*/ 261012 w 877704"/>
                    <a:gd name="connsiteY3" fmla="*/ 663659 h 1674190"/>
                    <a:gd name="connsiteX4" fmla="*/ 259446 w 877704"/>
                    <a:gd name="connsiteY4" fmla="*/ 1033433 h 1674190"/>
                    <a:gd name="connsiteX5" fmla="*/ 174537 w 877704"/>
                    <a:gd name="connsiteY5" fmla="*/ 1241212 h 1674190"/>
                    <a:gd name="connsiteX6" fmla="*/ 10301 w 877704"/>
                    <a:gd name="connsiteY6" fmla="*/ 1625071 h 1674190"/>
                    <a:gd name="connsiteX7" fmla="*/ 501244 w 877704"/>
                    <a:gd name="connsiteY7" fmla="*/ 1639905 h 1674190"/>
                    <a:gd name="connsiteX8" fmla="*/ 647115 w 877704"/>
                    <a:gd name="connsiteY8" fmla="*/ 1262102 h 1674190"/>
                    <a:gd name="connsiteX9" fmla="*/ 783660 w 877704"/>
                    <a:gd name="connsiteY9" fmla="*/ 963288 h 1674190"/>
                    <a:gd name="connsiteX10" fmla="*/ 801962 w 877704"/>
                    <a:gd name="connsiteY10" fmla="*/ 690533 h 1674190"/>
                    <a:gd name="connsiteX11" fmla="*/ 811625 w 877704"/>
                    <a:gd name="connsiteY11" fmla="*/ 522690 h 1674190"/>
                    <a:gd name="connsiteX12" fmla="*/ 872857 w 877704"/>
                    <a:gd name="connsiteY12" fmla="*/ 307447 h 1674190"/>
                    <a:gd name="connsiteX13" fmla="*/ 877620 w 877704"/>
                    <a:gd name="connsiteY13" fmla="*/ 183622 h 1674190"/>
                    <a:gd name="connsiteX14" fmla="*/ 834552 w 877704"/>
                    <a:gd name="connsiteY14" fmla="*/ 262520 h 1674190"/>
                    <a:gd name="connsiteX15" fmla="*/ 729982 w 877704"/>
                    <a:gd name="connsiteY15" fmla="*/ 243154 h 1674190"/>
                    <a:gd name="connsiteX16" fmla="*/ 732364 w 877704"/>
                    <a:gd name="connsiteY16" fmla="*/ 131233 h 1674190"/>
                    <a:gd name="connsiteX17" fmla="*/ 668070 w 877704"/>
                    <a:gd name="connsiteY17" fmla="*/ 257441 h 1674190"/>
                    <a:gd name="connsiteX18" fmla="*/ 613299 w 877704"/>
                    <a:gd name="connsiteY18" fmla="*/ 466992 h 1674190"/>
                    <a:gd name="connsiteX19" fmla="*/ 453758 w 877704"/>
                    <a:gd name="connsiteY19" fmla="*/ 757502 h 1674190"/>
                    <a:gd name="connsiteX20" fmla="*/ 496618 w 877704"/>
                    <a:gd name="connsiteY20" fmla="*/ 695589 h 1674190"/>
                    <a:gd name="connsiteX21" fmla="*/ 470425 w 877704"/>
                    <a:gd name="connsiteY21" fmla="*/ 676540 h 1674190"/>
                    <a:gd name="connsiteX22" fmla="*/ 551387 w 877704"/>
                    <a:gd name="connsiteY22" fmla="*/ 614628 h 1674190"/>
                    <a:gd name="connsiteX23" fmla="*/ 491857 w 877704"/>
                    <a:gd name="connsiteY23" fmla="*/ 600341 h 1674190"/>
                    <a:gd name="connsiteX24" fmla="*/ 472806 w 877704"/>
                    <a:gd name="connsiteY24" fmla="*/ 567003 h 1674190"/>
                    <a:gd name="connsiteX25" fmla="*/ 553769 w 877704"/>
                    <a:gd name="connsiteY25" fmla="*/ 543191 h 1674190"/>
                    <a:gd name="connsiteX26" fmla="*/ 482332 w 877704"/>
                    <a:gd name="connsiteY26" fmla="*/ 531285 h 1674190"/>
                    <a:gd name="connsiteX27" fmla="*/ 575199 w 877704"/>
                    <a:gd name="connsiteY27" fmla="*/ 521759 h 1674190"/>
                    <a:gd name="connsiteX28" fmla="*/ 432325 w 877704"/>
                    <a:gd name="connsiteY28" fmla="*/ 493186 h 1674190"/>
                    <a:gd name="connsiteX29" fmla="*/ 584726 w 877704"/>
                    <a:gd name="connsiteY29" fmla="*/ 428889 h 1674190"/>
                    <a:gd name="connsiteX30" fmla="*/ 465664 w 877704"/>
                    <a:gd name="connsiteY30" fmla="*/ 388408 h 1674190"/>
                    <a:gd name="connsiteX31" fmla="*/ 601395 w 877704"/>
                    <a:gd name="connsiteY31" fmla="*/ 376503 h 1674190"/>
                    <a:gd name="connsiteX32" fmla="*/ 522812 w 877704"/>
                    <a:gd name="connsiteY32" fmla="*/ 340784 h 1674190"/>
                    <a:gd name="connsiteX33" fmla="*/ 622826 w 877704"/>
                    <a:gd name="connsiteY33" fmla="*/ 309827 h 1674190"/>
                    <a:gd name="connsiteX34" fmla="*/ 553770 w 877704"/>
                    <a:gd name="connsiteY34" fmla="*/ 295541 h 1674190"/>
                    <a:gd name="connsiteX35" fmla="*/ 618063 w 877704"/>
                    <a:gd name="connsiteY35" fmla="*/ 269347 h 1674190"/>
                    <a:gd name="connsiteX36" fmla="*/ 644258 w 877704"/>
                    <a:gd name="connsiteY36" fmla="*/ 240772 h 1674190"/>
                    <a:gd name="connsiteX37" fmla="*/ 601395 w 877704"/>
                    <a:gd name="connsiteY37" fmla="*/ 240772 h 1674190"/>
                    <a:gd name="connsiteX38" fmla="*/ 658545 w 877704"/>
                    <a:gd name="connsiteY38" fmla="*/ 209816 h 1674190"/>
                    <a:gd name="connsiteX39" fmla="*/ 696644 w 877704"/>
                    <a:gd name="connsiteY39" fmla="*/ 159809 h 1674190"/>
                    <a:gd name="connsiteX40" fmla="*/ 682356 w 877704"/>
                    <a:gd name="connsiteY40" fmla="*/ 114566 h 1674190"/>
                    <a:gd name="connsiteX41" fmla="*/ 710932 w 877704"/>
                    <a:gd name="connsiteY41" fmla="*/ 126473 h 1674190"/>
                    <a:gd name="connsiteX42" fmla="*/ 698752 w 877704"/>
                    <a:gd name="connsiteY42" fmla="*/ 25348 h 1674190"/>
                    <a:gd name="connsiteX43" fmla="*/ 318025 w 877704"/>
                    <a:gd name="connsiteY43" fmla="*/ 359835 h 1674190"/>
                    <a:gd name="connsiteX44" fmla="*/ 283258 w 877704"/>
                    <a:gd name="connsiteY44" fmla="*/ 379202 h 1674190"/>
                    <a:gd name="connsiteX45" fmla="*/ 694400 w 877704"/>
                    <a:gd name="connsiteY45" fmla="*/ 5413 h 1674190"/>
                    <a:gd name="connsiteX0" fmla="*/ 694400 w 877704"/>
                    <a:gd name="connsiteY0" fmla="*/ 5413 h 1674190"/>
                    <a:gd name="connsiteX1" fmla="*/ 467362 w 877704"/>
                    <a:gd name="connsiteY1" fmla="*/ 169858 h 1674190"/>
                    <a:gd name="connsiteX2" fmla="*/ 262577 w 877704"/>
                    <a:gd name="connsiteY2" fmla="*/ 343076 h 1674190"/>
                    <a:gd name="connsiteX3" fmla="*/ 261012 w 877704"/>
                    <a:gd name="connsiteY3" fmla="*/ 663659 h 1674190"/>
                    <a:gd name="connsiteX4" fmla="*/ 259446 w 877704"/>
                    <a:gd name="connsiteY4" fmla="*/ 1033433 h 1674190"/>
                    <a:gd name="connsiteX5" fmla="*/ 174537 w 877704"/>
                    <a:gd name="connsiteY5" fmla="*/ 1241212 h 1674190"/>
                    <a:gd name="connsiteX6" fmla="*/ 10301 w 877704"/>
                    <a:gd name="connsiteY6" fmla="*/ 1625071 h 1674190"/>
                    <a:gd name="connsiteX7" fmla="*/ 501244 w 877704"/>
                    <a:gd name="connsiteY7" fmla="*/ 1639905 h 1674190"/>
                    <a:gd name="connsiteX8" fmla="*/ 647115 w 877704"/>
                    <a:gd name="connsiteY8" fmla="*/ 1262102 h 1674190"/>
                    <a:gd name="connsiteX9" fmla="*/ 783660 w 877704"/>
                    <a:gd name="connsiteY9" fmla="*/ 963288 h 1674190"/>
                    <a:gd name="connsiteX10" fmla="*/ 801962 w 877704"/>
                    <a:gd name="connsiteY10" fmla="*/ 690533 h 1674190"/>
                    <a:gd name="connsiteX11" fmla="*/ 811625 w 877704"/>
                    <a:gd name="connsiteY11" fmla="*/ 522690 h 1674190"/>
                    <a:gd name="connsiteX12" fmla="*/ 872857 w 877704"/>
                    <a:gd name="connsiteY12" fmla="*/ 307447 h 1674190"/>
                    <a:gd name="connsiteX13" fmla="*/ 877620 w 877704"/>
                    <a:gd name="connsiteY13" fmla="*/ 183622 h 1674190"/>
                    <a:gd name="connsiteX14" fmla="*/ 834552 w 877704"/>
                    <a:gd name="connsiteY14" fmla="*/ 262520 h 1674190"/>
                    <a:gd name="connsiteX15" fmla="*/ 729982 w 877704"/>
                    <a:gd name="connsiteY15" fmla="*/ 243154 h 1674190"/>
                    <a:gd name="connsiteX16" fmla="*/ 732364 w 877704"/>
                    <a:gd name="connsiteY16" fmla="*/ 131233 h 1674190"/>
                    <a:gd name="connsiteX17" fmla="*/ 668070 w 877704"/>
                    <a:gd name="connsiteY17" fmla="*/ 257441 h 1674190"/>
                    <a:gd name="connsiteX18" fmla="*/ 613299 w 877704"/>
                    <a:gd name="connsiteY18" fmla="*/ 466992 h 1674190"/>
                    <a:gd name="connsiteX19" fmla="*/ 453758 w 877704"/>
                    <a:gd name="connsiteY19" fmla="*/ 757502 h 1674190"/>
                    <a:gd name="connsiteX20" fmla="*/ 496618 w 877704"/>
                    <a:gd name="connsiteY20" fmla="*/ 695589 h 1674190"/>
                    <a:gd name="connsiteX21" fmla="*/ 470425 w 877704"/>
                    <a:gd name="connsiteY21" fmla="*/ 676540 h 1674190"/>
                    <a:gd name="connsiteX22" fmla="*/ 551387 w 877704"/>
                    <a:gd name="connsiteY22" fmla="*/ 614628 h 1674190"/>
                    <a:gd name="connsiteX23" fmla="*/ 491857 w 877704"/>
                    <a:gd name="connsiteY23" fmla="*/ 600341 h 1674190"/>
                    <a:gd name="connsiteX24" fmla="*/ 472806 w 877704"/>
                    <a:gd name="connsiteY24" fmla="*/ 567003 h 1674190"/>
                    <a:gd name="connsiteX25" fmla="*/ 553769 w 877704"/>
                    <a:gd name="connsiteY25" fmla="*/ 543191 h 1674190"/>
                    <a:gd name="connsiteX26" fmla="*/ 482332 w 877704"/>
                    <a:gd name="connsiteY26" fmla="*/ 531285 h 1674190"/>
                    <a:gd name="connsiteX27" fmla="*/ 575199 w 877704"/>
                    <a:gd name="connsiteY27" fmla="*/ 521759 h 1674190"/>
                    <a:gd name="connsiteX28" fmla="*/ 432325 w 877704"/>
                    <a:gd name="connsiteY28" fmla="*/ 493186 h 1674190"/>
                    <a:gd name="connsiteX29" fmla="*/ 584726 w 877704"/>
                    <a:gd name="connsiteY29" fmla="*/ 428889 h 1674190"/>
                    <a:gd name="connsiteX30" fmla="*/ 465664 w 877704"/>
                    <a:gd name="connsiteY30" fmla="*/ 388408 h 1674190"/>
                    <a:gd name="connsiteX31" fmla="*/ 601395 w 877704"/>
                    <a:gd name="connsiteY31" fmla="*/ 376503 h 1674190"/>
                    <a:gd name="connsiteX32" fmla="*/ 522812 w 877704"/>
                    <a:gd name="connsiteY32" fmla="*/ 340784 h 1674190"/>
                    <a:gd name="connsiteX33" fmla="*/ 622826 w 877704"/>
                    <a:gd name="connsiteY33" fmla="*/ 309827 h 1674190"/>
                    <a:gd name="connsiteX34" fmla="*/ 553770 w 877704"/>
                    <a:gd name="connsiteY34" fmla="*/ 295541 h 1674190"/>
                    <a:gd name="connsiteX35" fmla="*/ 618063 w 877704"/>
                    <a:gd name="connsiteY35" fmla="*/ 269347 h 1674190"/>
                    <a:gd name="connsiteX36" fmla="*/ 644258 w 877704"/>
                    <a:gd name="connsiteY36" fmla="*/ 240772 h 1674190"/>
                    <a:gd name="connsiteX37" fmla="*/ 601395 w 877704"/>
                    <a:gd name="connsiteY37" fmla="*/ 240772 h 1674190"/>
                    <a:gd name="connsiteX38" fmla="*/ 658545 w 877704"/>
                    <a:gd name="connsiteY38" fmla="*/ 209816 h 1674190"/>
                    <a:gd name="connsiteX39" fmla="*/ 696644 w 877704"/>
                    <a:gd name="connsiteY39" fmla="*/ 159809 h 1674190"/>
                    <a:gd name="connsiteX40" fmla="*/ 682356 w 877704"/>
                    <a:gd name="connsiteY40" fmla="*/ 114566 h 1674190"/>
                    <a:gd name="connsiteX41" fmla="*/ 710932 w 877704"/>
                    <a:gd name="connsiteY41" fmla="*/ 126473 h 1674190"/>
                    <a:gd name="connsiteX42" fmla="*/ 698752 w 877704"/>
                    <a:gd name="connsiteY42" fmla="*/ 25348 h 1674190"/>
                    <a:gd name="connsiteX43" fmla="*/ 318025 w 877704"/>
                    <a:gd name="connsiteY43" fmla="*/ 359835 h 1674190"/>
                    <a:gd name="connsiteX44" fmla="*/ 283258 w 877704"/>
                    <a:gd name="connsiteY44" fmla="*/ 379202 h 1674190"/>
                    <a:gd name="connsiteX45" fmla="*/ 694400 w 877704"/>
                    <a:gd name="connsiteY45" fmla="*/ 5413 h 1674190"/>
                    <a:gd name="connsiteX0" fmla="*/ 694400 w 877704"/>
                    <a:gd name="connsiteY0" fmla="*/ 5413 h 1674190"/>
                    <a:gd name="connsiteX1" fmla="*/ 467362 w 877704"/>
                    <a:gd name="connsiteY1" fmla="*/ 169858 h 1674190"/>
                    <a:gd name="connsiteX2" fmla="*/ 262577 w 877704"/>
                    <a:gd name="connsiteY2" fmla="*/ 343076 h 1674190"/>
                    <a:gd name="connsiteX3" fmla="*/ 261012 w 877704"/>
                    <a:gd name="connsiteY3" fmla="*/ 663659 h 1674190"/>
                    <a:gd name="connsiteX4" fmla="*/ 259446 w 877704"/>
                    <a:gd name="connsiteY4" fmla="*/ 1033433 h 1674190"/>
                    <a:gd name="connsiteX5" fmla="*/ 174537 w 877704"/>
                    <a:gd name="connsiteY5" fmla="*/ 1241212 h 1674190"/>
                    <a:gd name="connsiteX6" fmla="*/ 10301 w 877704"/>
                    <a:gd name="connsiteY6" fmla="*/ 1625071 h 1674190"/>
                    <a:gd name="connsiteX7" fmla="*/ 501244 w 877704"/>
                    <a:gd name="connsiteY7" fmla="*/ 1639905 h 1674190"/>
                    <a:gd name="connsiteX8" fmla="*/ 647115 w 877704"/>
                    <a:gd name="connsiteY8" fmla="*/ 1262102 h 1674190"/>
                    <a:gd name="connsiteX9" fmla="*/ 783660 w 877704"/>
                    <a:gd name="connsiteY9" fmla="*/ 963288 h 1674190"/>
                    <a:gd name="connsiteX10" fmla="*/ 801962 w 877704"/>
                    <a:gd name="connsiteY10" fmla="*/ 690533 h 1674190"/>
                    <a:gd name="connsiteX11" fmla="*/ 811625 w 877704"/>
                    <a:gd name="connsiteY11" fmla="*/ 522690 h 1674190"/>
                    <a:gd name="connsiteX12" fmla="*/ 872857 w 877704"/>
                    <a:gd name="connsiteY12" fmla="*/ 307447 h 1674190"/>
                    <a:gd name="connsiteX13" fmla="*/ 877620 w 877704"/>
                    <a:gd name="connsiteY13" fmla="*/ 183622 h 1674190"/>
                    <a:gd name="connsiteX14" fmla="*/ 834552 w 877704"/>
                    <a:gd name="connsiteY14" fmla="*/ 262520 h 1674190"/>
                    <a:gd name="connsiteX15" fmla="*/ 729982 w 877704"/>
                    <a:gd name="connsiteY15" fmla="*/ 243154 h 1674190"/>
                    <a:gd name="connsiteX16" fmla="*/ 732364 w 877704"/>
                    <a:gd name="connsiteY16" fmla="*/ 131233 h 1674190"/>
                    <a:gd name="connsiteX17" fmla="*/ 677595 w 877704"/>
                    <a:gd name="connsiteY17" fmla="*/ 259822 h 1674190"/>
                    <a:gd name="connsiteX18" fmla="*/ 613299 w 877704"/>
                    <a:gd name="connsiteY18" fmla="*/ 466992 h 1674190"/>
                    <a:gd name="connsiteX19" fmla="*/ 453758 w 877704"/>
                    <a:gd name="connsiteY19" fmla="*/ 757502 h 1674190"/>
                    <a:gd name="connsiteX20" fmla="*/ 496618 w 877704"/>
                    <a:gd name="connsiteY20" fmla="*/ 695589 h 1674190"/>
                    <a:gd name="connsiteX21" fmla="*/ 470425 w 877704"/>
                    <a:gd name="connsiteY21" fmla="*/ 676540 h 1674190"/>
                    <a:gd name="connsiteX22" fmla="*/ 551387 w 877704"/>
                    <a:gd name="connsiteY22" fmla="*/ 614628 h 1674190"/>
                    <a:gd name="connsiteX23" fmla="*/ 491857 w 877704"/>
                    <a:gd name="connsiteY23" fmla="*/ 600341 h 1674190"/>
                    <a:gd name="connsiteX24" fmla="*/ 472806 w 877704"/>
                    <a:gd name="connsiteY24" fmla="*/ 567003 h 1674190"/>
                    <a:gd name="connsiteX25" fmla="*/ 553769 w 877704"/>
                    <a:gd name="connsiteY25" fmla="*/ 543191 h 1674190"/>
                    <a:gd name="connsiteX26" fmla="*/ 482332 w 877704"/>
                    <a:gd name="connsiteY26" fmla="*/ 531285 h 1674190"/>
                    <a:gd name="connsiteX27" fmla="*/ 575199 w 877704"/>
                    <a:gd name="connsiteY27" fmla="*/ 521759 h 1674190"/>
                    <a:gd name="connsiteX28" fmla="*/ 432325 w 877704"/>
                    <a:gd name="connsiteY28" fmla="*/ 493186 h 1674190"/>
                    <a:gd name="connsiteX29" fmla="*/ 584726 w 877704"/>
                    <a:gd name="connsiteY29" fmla="*/ 428889 h 1674190"/>
                    <a:gd name="connsiteX30" fmla="*/ 465664 w 877704"/>
                    <a:gd name="connsiteY30" fmla="*/ 388408 h 1674190"/>
                    <a:gd name="connsiteX31" fmla="*/ 601395 w 877704"/>
                    <a:gd name="connsiteY31" fmla="*/ 376503 h 1674190"/>
                    <a:gd name="connsiteX32" fmla="*/ 522812 w 877704"/>
                    <a:gd name="connsiteY32" fmla="*/ 340784 h 1674190"/>
                    <a:gd name="connsiteX33" fmla="*/ 622826 w 877704"/>
                    <a:gd name="connsiteY33" fmla="*/ 309827 h 1674190"/>
                    <a:gd name="connsiteX34" fmla="*/ 553770 w 877704"/>
                    <a:gd name="connsiteY34" fmla="*/ 295541 h 1674190"/>
                    <a:gd name="connsiteX35" fmla="*/ 618063 w 877704"/>
                    <a:gd name="connsiteY35" fmla="*/ 269347 h 1674190"/>
                    <a:gd name="connsiteX36" fmla="*/ 644258 w 877704"/>
                    <a:gd name="connsiteY36" fmla="*/ 240772 h 1674190"/>
                    <a:gd name="connsiteX37" fmla="*/ 601395 w 877704"/>
                    <a:gd name="connsiteY37" fmla="*/ 240772 h 1674190"/>
                    <a:gd name="connsiteX38" fmla="*/ 658545 w 877704"/>
                    <a:gd name="connsiteY38" fmla="*/ 209816 h 1674190"/>
                    <a:gd name="connsiteX39" fmla="*/ 696644 w 877704"/>
                    <a:gd name="connsiteY39" fmla="*/ 159809 h 1674190"/>
                    <a:gd name="connsiteX40" fmla="*/ 682356 w 877704"/>
                    <a:gd name="connsiteY40" fmla="*/ 114566 h 1674190"/>
                    <a:gd name="connsiteX41" fmla="*/ 710932 w 877704"/>
                    <a:gd name="connsiteY41" fmla="*/ 126473 h 1674190"/>
                    <a:gd name="connsiteX42" fmla="*/ 698752 w 877704"/>
                    <a:gd name="connsiteY42" fmla="*/ 25348 h 1674190"/>
                    <a:gd name="connsiteX43" fmla="*/ 318025 w 877704"/>
                    <a:gd name="connsiteY43" fmla="*/ 359835 h 1674190"/>
                    <a:gd name="connsiteX44" fmla="*/ 283258 w 877704"/>
                    <a:gd name="connsiteY44" fmla="*/ 379202 h 1674190"/>
                    <a:gd name="connsiteX45" fmla="*/ 694400 w 877704"/>
                    <a:gd name="connsiteY45" fmla="*/ 5413 h 1674190"/>
                    <a:gd name="connsiteX0" fmla="*/ 694400 w 877704"/>
                    <a:gd name="connsiteY0" fmla="*/ 5413 h 1674190"/>
                    <a:gd name="connsiteX1" fmla="*/ 467362 w 877704"/>
                    <a:gd name="connsiteY1" fmla="*/ 169858 h 1674190"/>
                    <a:gd name="connsiteX2" fmla="*/ 262577 w 877704"/>
                    <a:gd name="connsiteY2" fmla="*/ 343076 h 1674190"/>
                    <a:gd name="connsiteX3" fmla="*/ 261012 w 877704"/>
                    <a:gd name="connsiteY3" fmla="*/ 663659 h 1674190"/>
                    <a:gd name="connsiteX4" fmla="*/ 259446 w 877704"/>
                    <a:gd name="connsiteY4" fmla="*/ 1033433 h 1674190"/>
                    <a:gd name="connsiteX5" fmla="*/ 174537 w 877704"/>
                    <a:gd name="connsiteY5" fmla="*/ 1241212 h 1674190"/>
                    <a:gd name="connsiteX6" fmla="*/ 10301 w 877704"/>
                    <a:gd name="connsiteY6" fmla="*/ 1625071 h 1674190"/>
                    <a:gd name="connsiteX7" fmla="*/ 501244 w 877704"/>
                    <a:gd name="connsiteY7" fmla="*/ 1639905 h 1674190"/>
                    <a:gd name="connsiteX8" fmla="*/ 647115 w 877704"/>
                    <a:gd name="connsiteY8" fmla="*/ 1262102 h 1674190"/>
                    <a:gd name="connsiteX9" fmla="*/ 783660 w 877704"/>
                    <a:gd name="connsiteY9" fmla="*/ 963288 h 1674190"/>
                    <a:gd name="connsiteX10" fmla="*/ 801962 w 877704"/>
                    <a:gd name="connsiteY10" fmla="*/ 690533 h 1674190"/>
                    <a:gd name="connsiteX11" fmla="*/ 811625 w 877704"/>
                    <a:gd name="connsiteY11" fmla="*/ 522690 h 1674190"/>
                    <a:gd name="connsiteX12" fmla="*/ 865713 w 877704"/>
                    <a:gd name="connsiteY12" fmla="*/ 309828 h 1674190"/>
                    <a:gd name="connsiteX13" fmla="*/ 877620 w 877704"/>
                    <a:gd name="connsiteY13" fmla="*/ 183622 h 1674190"/>
                    <a:gd name="connsiteX14" fmla="*/ 834552 w 877704"/>
                    <a:gd name="connsiteY14" fmla="*/ 262520 h 1674190"/>
                    <a:gd name="connsiteX15" fmla="*/ 729982 w 877704"/>
                    <a:gd name="connsiteY15" fmla="*/ 243154 h 1674190"/>
                    <a:gd name="connsiteX16" fmla="*/ 732364 w 877704"/>
                    <a:gd name="connsiteY16" fmla="*/ 131233 h 1674190"/>
                    <a:gd name="connsiteX17" fmla="*/ 677595 w 877704"/>
                    <a:gd name="connsiteY17" fmla="*/ 259822 h 1674190"/>
                    <a:gd name="connsiteX18" fmla="*/ 613299 w 877704"/>
                    <a:gd name="connsiteY18" fmla="*/ 466992 h 1674190"/>
                    <a:gd name="connsiteX19" fmla="*/ 453758 w 877704"/>
                    <a:gd name="connsiteY19" fmla="*/ 757502 h 1674190"/>
                    <a:gd name="connsiteX20" fmla="*/ 496618 w 877704"/>
                    <a:gd name="connsiteY20" fmla="*/ 695589 h 1674190"/>
                    <a:gd name="connsiteX21" fmla="*/ 470425 w 877704"/>
                    <a:gd name="connsiteY21" fmla="*/ 676540 h 1674190"/>
                    <a:gd name="connsiteX22" fmla="*/ 551387 w 877704"/>
                    <a:gd name="connsiteY22" fmla="*/ 614628 h 1674190"/>
                    <a:gd name="connsiteX23" fmla="*/ 491857 w 877704"/>
                    <a:gd name="connsiteY23" fmla="*/ 600341 h 1674190"/>
                    <a:gd name="connsiteX24" fmla="*/ 472806 w 877704"/>
                    <a:gd name="connsiteY24" fmla="*/ 567003 h 1674190"/>
                    <a:gd name="connsiteX25" fmla="*/ 553769 w 877704"/>
                    <a:gd name="connsiteY25" fmla="*/ 543191 h 1674190"/>
                    <a:gd name="connsiteX26" fmla="*/ 482332 w 877704"/>
                    <a:gd name="connsiteY26" fmla="*/ 531285 h 1674190"/>
                    <a:gd name="connsiteX27" fmla="*/ 575199 w 877704"/>
                    <a:gd name="connsiteY27" fmla="*/ 521759 h 1674190"/>
                    <a:gd name="connsiteX28" fmla="*/ 432325 w 877704"/>
                    <a:gd name="connsiteY28" fmla="*/ 493186 h 1674190"/>
                    <a:gd name="connsiteX29" fmla="*/ 584726 w 877704"/>
                    <a:gd name="connsiteY29" fmla="*/ 428889 h 1674190"/>
                    <a:gd name="connsiteX30" fmla="*/ 465664 w 877704"/>
                    <a:gd name="connsiteY30" fmla="*/ 388408 h 1674190"/>
                    <a:gd name="connsiteX31" fmla="*/ 601395 w 877704"/>
                    <a:gd name="connsiteY31" fmla="*/ 376503 h 1674190"/>
                    <a:gd name="connsiteX32" fmla="*/ 522812 w 877704"/>
                    <a:gd name="connsiteY32" fmla="*/ 340784 h 1674190"/>
                    <a:gd name="connsiteX33" fmla="*/ 622826 w 877704"/>
                    <a:gd name="connsiteY33" fmla="*/ 309827 h 1674190"/>
                    <a:gd name="connsiteX34" fmla="*/ 553770 w 877704"/>
                    <a:gd name="connsiteY34" fmla="*/ 295541 h 1674190"/>
                    <a:gd name="connsiteX35" fmla="*/ 618063 w 877704"/>
                    <a:gd name="connsiteY35" fmla="*/ 269347 h 1674190"/>
                    <a:gd name="connsiteX36" fmla="*/ 644258 w 877704"/>
                    <a:gd name="connsiteY36" fmla="*/ 240772 h 1674190"/>
                    <a:gd name="connsiteX37" fmla="*/ 601395 w 877704"/>
                    <a:gd name="connsiteY37" fmla="*/ 240772 h 1674190"/>
                    <a:gd name="connsiteX38" fmla="*/ 658545 w 877704"/>
                    <a:gd name="connsiteY38" fmla="*/ 209816 h 1674190"/>
                    <a:gd name="connsiteX39" fmla="*/ 696644 w 877704"/>
                    <a:gd name="connsiteY39" fmla="*/ 159809 h 1674190"/>
                    <a:gd name="connsiteX40" fmla="*/ 682356 w 877704"/>
                    <a:gd name="connsiteY40" fmla="*/ 114566 h 1674190"/>
                    <a:gd name="connsiteX41" fmla="*/ 710932 w 877704"/>
                    <a:gd name="connsiteY41" fmla="*/ 126473 h 1674190"/>
                    <a:gd name="connsiteX42" fmla="*/ 698752 w 877704"/>
                    <a:gd name="connsiteY42" fmla="*/ 25348 h 1674190"/>
                    <a:gd name="connsiteX43" fmla="*/ 318025 w 877704"/>
                    <a:gd name="connsiteY43" fmla="*/ 359835 h 1674190"/>
                    <a:gd name="connsiteX44" fmla="*/ 283258 w 877704"/>
                    <a:gd name="connsiteY44" fmla="*/ 379202 h 1674190"/>
                    <a:gd name="connsiteX45" fmla="*/ 694400 w 877704"/>
                    <a:gd name="connsiteY45" fmla="*/ 5413 h 1674190"/>
                    <a:gd name="connsiteX0" fmla="*/ 694400 w 877689"/>
                    <a:gd name="connsiteY0" fmla="*/ 5413 h 1674190"/>
                    <a:gd name="connsiteX1" fmla="*/ 467362 w 877689"/>
                    <a:gd name="connsiteY1" fmla="*/ 169858 h 1674190"/>
                    <a:gd name="connsiteX2" fmla="*/ 262577 w 877689"/>
                    <a:gd name="connsiteY2" fmla="*/ 343076 h 1674190"/>
                    <a:gd name="connsiteX3" fmla="*/ 261012 w 877689"/>
                    <a:gd name="connsiteY3" fmla="*/ 663659 h 1674190"/>
                    <a:gd name="connsiteX4" fmla="*/ 259446 w 877689"/>
                    <a:gd name="connsiteY4" fmla="*/ 1033433 h 1674190"/>
                    <a:gd name="connsiteX5" fmla="*/ 174537 w 877689"/>
                    <a:gd name="connsiteY5" fmla="*/ 1241212 h 1674190"/>
                    <a:gd name="connsiteX6" fmla="*/ 10301 w 877689"/>
                    <a:gd name="connsiteY6" fmla="*/ 1625071 h 1674190"/>
                    <a:gd name="connsiteX7" fmla="*/ 501244 w 877689"/>
                    <a:gd name="connsiteY7" fmla="*/ 1639905 h 1674190"/>
                    <a:gd name="connsiteX8" fmla="*/ 647115 w 877689"/>
                    <a:gd name="connsiteY8" fmla="*/ 1262102 h 1674190"/>
                    <a:gd name="connsiteX9" fmla="*/ 783660 w 877689"/>
                    <a:gd name="connsiteY9" fmla="*/ 963288 h 1674190"/>
                    <a:gd name="connsiteX10" fmla="*/ 801962 w 877689"/>
                    <a:gd name="connsiteY10" fmla="*/ 690533 h 1674190"/>
                    <a:gd name="connsiteX11" fmla="*/ 811625 w 877689"/>
                    <a:gd name="connsiteY11" fmla="*/ 522690 h 1674190"/>
                    <a:gd name="connsiteX12" fmla="*/ 865713 w 877689"/>
                    <a:gd name="connsiteY12" fmla="*/ 309828 h 1674190"/>
                    <a:gd name="connsiteX13" fmla="*/ 877620 w 877689"/>
                    <a:gd name="connsiteY13" fmla="*/ 183622 h 1674190"/>
                    <a:gd name="connsiteX14" fmla="*/ 829789 w 877689"/>
                    <a:gd name="connsiteY14" fmla="*/ 262520 h 1674190"/>
                    <a:gd name="connsiteX15" fmla="*/ 729982 w 877689"/>
                    <a:gd name="connsiteY15" fmla="*/ 243154 h 1674190"/>
                    <a:gd name="connsiteX16" fmla="*/ 732364 w 877689"/>
                    <a:gd name="connsiteY16" fmla="*/ 131233 h 1674190"/>
                    <a:gd name="connsiteX17" fmla="*/ 677595 w 877689"/>
                    <a:gd name="connsiteY17" fmla="*/ 259822 h 1674190"/>
                    <a:gd name="connsiteX18" fmla="*/ 613299 w 877689"/>
                    <a:gd name="connsiteY18" fmla="*/ 466992 h 1674190"/>
                    <a:gd name="connsiteX19" fmla="*/ 453758 w 877689"/>
                    <a:gd name="connsiteY19" fmla="*/ 757502 h 1674190"/>
                    <a:gd name="connsiteX20" fmla="*/ 496618 w 877689"/>
                    <a:gd name="connsiteY20" fmla="*/ 695589 h 1674190"/>
                    <a:gd name="connsiteX21" fmla="*/ 470425 w 877689"/>
                    <a:gd name="connsiteY21" fmla="*/ 676540 h 1674190"/>
                    <a:gd name="connsiteX22" fmla="*/ 551387 w 877689"/>
                    <a:gd name="connsiteY22" fmla="*/ 614628 h 1674190"/>
                    <a:gd name="connsiteX23" fmla="*/ 491857 w 877689"/>
                    <a:gd name="connsiteY23" fmla="*/ 600341 h 1674190"/>
                    <a:gd name="connsiteX24" fmla="*/ 472806 w 877689"/>
                    <a:gd name="connsiteY24" fmla="*/ 567003 h 1674190"/>
                    <a:gd name="connsiteX25" fmla="*/ 553769 w 877689"/>
                    <a:gd name="connsiteY25" fmla="*/ 543191 h 1674190"/>
                    <a:gd name="connsiteX26" fmla="*/ 482332 w 877689"/>
                    <a:gd name="connsiteY26" fmla="*/ 531285 h 1674190"/>
                    <a:gd name="connsiteX27" fmla="*/ 575199 w 877689"/>
                    <a:gd name="connsiteY27" fmla="*/ 521759 h 1674190"/>
                    <a:gd name="connsiteX28" fmla="*/ 432325 w 877689"/>
                    <a:gd name="connsiteY28" fmla="*/ 493186 h 1674190"/>
                    <a:gd name="connsiteX29" fmla="*/ 584726 w 877689"/>
                    <a:gd name="connsiteY29" fmla="*/ 428889 h 1674190"/>
                    <a:gd name="connsiteX30" fmla="*/ 465664 w 877689"/>
                    <a:gd name="connsiteY30" fmla="*/ 388408 h 1674190"/>
                    <a:gd name="connsiteX31" fmla="*/ 601395 w 877689"/>
                    <a:gd name="connsiteY31" fmla="*/ 376503 h 1674190"/>
                    <a:gd name="connsiteX32" fmla="*/ 522812 w 877689"/>
                    <a:gd name="connsiteY32" fmla="*/ 340784 h 1674190"/>
                    <a:gd name="connsiteX33" fmla="*/ 622826 w 877689"/>
                    <a:gd name="connsiteY33" fmla="*/ 309827 h 1674190"/>
                    <a:gd name="connsiteX34" fmla="*/ 553770 w 877689"/>
                    <a:gd name="connsiteY34" fmla="*/ 295541 h 1674190"/>
                    <a:gd name="connsiteX35" fmla="*/ 618063 w 877689"/>
                    <a:gd name="connsiteY35" fmla="*/ 269347 h 1674190"/>
                    <a:gd name="connsiteX36" fmla="*/ 644258 w 877689"/>
                    <a:gd name="connsiteY36" fmla="*/ 240772 h 1674190"/>
                    <a:gd name="connsiteX37" fmla="*/ 601395 w 877689"/>
                    <a:gd name="connsiteY37" fmla="*/ 240772 h 1674190"/>
                    <a:gd name="connsiteX38" fmla="*/ 658545 w 877689"/>
                    <a:gd name="connsiteY38" fmla="*/ 209816 h 1674190"/>
                    <a:gd name="connsiteX39" fmla="*/ 696644 w 877689"/>
                    <a:gd name="connsiteY39" fmla="*/ 159809 h 1674190"/>
                    <a:gd name="connsiteX40" fmla="*/ 682356 w 877689"/>
                    <a:gd name="connsiteY40" fmla="*/ 114566 h 1674190"/>
                    <a:gd name="connsiteX41" fmla="*/ 710932 w 877689"/>
                    <a:gd name="connsiteY41" fmla="*/ 126473 h 1674190"/>
                    <a:gd name="connsiteX42" fmla="*/ 698752 w 877689"/>
                    <a:gd name="connsiteY42" fmla="*/ 25348 h 1674190"/>
                    <a:gd name="connsiteX43" fmla="*/ 318025 w 877689"/>
                    <a:gd name="connsiteY43" fmla="*/ 359835 h 1674190"/>
                    <a:gd name="connsiteX44" fmla="*/ 283258 w 877689"/>
                    <a:gd name="connsiteY44" fmla="*/ 379202 h 1674190"/>
                    <a:gd name="connsiteX45" fmla="*/ 694400 w 877689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482332 w 877683"/>
                    <a:gd name="connsiteY26" fmla="*/ 531285 h 1674190"/>
                    <a:gd name="connsiteX27" fmla="*/ 575199 w 877683"/>
                    <a:gd name="connsiteY27" fmla="*/ 521759 h 1674190"/>
                    <a:gd name="connsiteX28" fmla="*/ 432325 w 877683"/>
                    <a:gd name="connsiteY28" fmla="*/ 493186 h 1674190"/>
                    <a:gd name="connsiteX29" fmla="*/ 584726 w 877683"/>
                    <a:gd name="connsiteY29" fmla="*/ 428889 h 1674190"/>
                    <a:gd name="connsiteX30" fmla="*/ 465664 w 877683"/>
                    <a:gd name="connsiteY30" fmla="*/ 388408 h 1674190"/>
                    <a:gd name="connsiteX31" fmla="*/ 601395 w 877683"/>
                    <a:gd name="connsiteY31" fmla="*/ 376503 h 1674190"/>
                    <a:gd name="connsiteX32" fmla="*/ 522812 w 877683"/>
                    <a:gd name="connsiteY32" fmla="*/ 340784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482332 w 877683"/>
                    <a:gd name="connsiteY26" fmla="*/ 531285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465664 w 877683"/>
                    <a:gd name="connsiteY30" fmla="*/ 388408 h 1674190"/>
                    <a:gd name="connsiteX31" fmla="*/ 601395 w 877683"/>
                    <a:gd name="connsiteY31" fmla="*/ 376503 h 1674190"/>
                    <a:gd name="connsiteX32" fmla="*/ 522812 w 877683"/>
                    <a:gd name="connsiteY32" fmla="*/ 340784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482332 w 877683"/>
                    <a:gd name="connsiteY26" fmla="*/ 531285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22812 w 877683"/>
                    <a:gd name="connsiteY32" fmla="*/ 340784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482332 w 877683"/>
                    <a:gd name="connsiteY26" fmla="*/ 531285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22812 w 877683"/>
                    <a:gd name="connsiteY32" fmla="*/ 340784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482332 w 877683"/>
                    <a:gd name="connsiteY26" fmla="*/ 531285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477570 w 877683"/>
                    <a:gd name="connsiteY28" fmla="*/ 440796 h 1674190"/>
                    <a:gd name="connsiteX29" fmla="*/ 377556 w 877683"/>
                    <a:gd name="connsiteY29" fmla="*/ 426511 h 1674190"/>
                    <a:gd name="connsiteX30" fmla="*/ 584726 w 877683"/>
                    <a:gd name="connsiteY30" fmla="*/ 428889 h 1674190"/>
                    <a:gd name="connsiteX31" fmla="*/ 525195 w 877683"/>
                    <a:gd name="connsiteY31" fmla="*/ 400315 h 1674190"/>
                    <a:gd name="connsiteX32" fmla="*/ 601395 w 877683"/>
                    <a:gd name="connsiteY32" fmla="*/ 376503 h 1674190"/>
                    <a:gd name="connsiteX33" fmla="*/ 551387 w 877683"/>
                    <a:gd name="connsiteY33" fmla="*/ 347928 h 1674190"/>
                    <a:gd name="connsiteX34" fmla="*/ 622826 w 877683"/>
                    <a:gd name="connsiteY34" fmla="*/ 309827 h 1674190"/>
                    <a:gd name="connsiteX35" fmla="*/ 553770 w 877683"/>
                    <a:gd name="connsiteY35" fmla="*/ 295541 h 1674190"/>
                    <a:gd name="connsiteX36" fmla="*/ 618063 w 877683"/>
                    <a:gd name="connsiteY36" fmla="*/ 269347 h 1674190"/>
                    <a:gd name="connsiteX37" fmla="*/ 644258 w 877683"/>
                    <a:gd name="connsiteY37" fmla="*/ 240772 h 1674190"/>
                    <a:gd name="connsiteX38" fmla="*/ 601395 w 877683"/>
                    <a:gd name="connsiteY38" fmla="*/ 240772 h 1674190"/>
                    <a:gd name="connsiteX39" fmla="*/ 658545 w 877683"/>
                    <a:gd name="connsiteY39" fmla="*/ 209816 h 1674190"/>
                    <a:gd name="connsiteX40" fmla="*/ 696644 w 877683"/>
                    <a:gd name="connsiteY40" fmla="*/ 159809 h 1674190"/>
                    <a:gd name="connsiteX41" fmla="*/ 682356 w 877683"/>
                    <a:gd name="connsiteY41" fmla="*/ 114566 h 1674190"/>
                    <a:gd name="connsiteX42" fmla="*/ 710932 w 877683"/>
                    <a:gd name="connsiteY42" fmla="*/ 126473 h 1674190"/>
                    <a:gd name="connsiteX43" fmla="*/ 698752 w 877683"/>
                    <a:gd name="connsiteY43" fmla="*/ 25348 h 1674190"/>
                    <a:gd name="connsiteX44" fmla="*/ 318025 w 877683"/>
                    <a:gd name="connsiteY44" fmla="*/ 359835 h 1674190"/>
                    <a:gd name="connsiteX45" fmla="*/ 283258 w 877683"/>
                    <a:gd name="connsiteY45" fmla="*/ 379202 h 1674190"/>
                    <a:gd name="connsiteX46" fmla="*/ 694400 w 877683"/>
                    <a:gd name="connsiteY46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477570 w 877683"/>
                    <a:gd name="connsiteY28" fmla="*/ 440796 h 1674190"/>
                    <a:gd name="connsiteX29" fmla="*/ 377556 w 877683"/>
                    <a:gd name="connsiteY29" fmla="*/ 426511 h 1674190"/>
                    <a:gd name="connsiteX30" fmla="*/ 487095 w 877683"/>
                    <a:gd name="connsiteY30" fmla="*/ 416983 h 1674190"/>
                    <a:gd name="connsiteX31" fmla="*/ 584726 w 877683"/>
                    <a:gd name="connsiteY31" fmla="*/ 428889 h 1674190"/>
                    <a:gd name="connsiteX32" fmla="*/ 525195 w 877683"/>
                    <a:gd name="connsiteY32" fmla="*/ 400315 h 1674190"/>
                    <a:gd name="connsiteX33" fmla="*/ 601395 w 877683"/>
                    <a:gd name="connsiteY33" fmla="*/ 376503 h 1674190"/>
                    <a:gd name="connsiteX34" fmla="*/ 551387 w 877683"/>
                    <a:gd name="connsiteY34" fmla="*/ 347928 h 1674190"/>
                    <a:gd name="connsiteX35" fmla="*/ 622826 w 877683"/>
                    <a:gd name="connsiteY35" fmla="*/ 309827 h 1674190"/>
                    <a:gd name="connsiteX36" fmla="*/ 553770 w 877683"/>
                    <a:gd name="connsiteY36" fmla="*/ 295541 h 1674190"/>
                    <a:gd name="connsiteX37" fmla="*/ 618063 w 877683"/>
                    <a:gd name="connsiteY37" fmla="*/ 269347 h 1674190"/>
                    <a:gd name="connsiteX38" fmla="*/ 644258 w 877683"/>
                    <a:gd name="connsiteY38" fmla="*/ 240772 h 1674190"/>
                    <a:gd name="connsiteX39" fmla="*/ 601395 w 877683"/>
                    <a:gd name="connsiteY39" fmla="*/ 240772 h 1674190"/>
                    <a:gd name="connsiteX40" fmla="*/ 658545 w 877683"/>
                    <a:gd name="connsiteY40" fmla="*/ 209816 h 1674190"/>
                    <a:gd name="connsiteX41" fmla="*/ 696644 w 877683"/>
                    <a:gd name="connsiteY41" fmla="*/ 159809 h 1674190"/>
                    <a:gd name="connsiteX42" fmla="*/ 682356 w 877683"/>
                    <a:gd name="connsiteY42" fmla="*/ 114566 h 1674190"/>
                    <a:gd name="connsiteX43" fmla="*/ 710932 w 877683"/>
                    <a:gd name="connsiteY43" fmla="*/ 126473 h 1674190"/>
                    <a:gd name="connsiteX44" fmla="*/ 698752 w 877683"/>
                    <a:gd name="connsiteY44" fmla="*/ 25348 h 1674190"/>
                    <a:gd name="connsiteX45" fmla="*/ 318025 w 877683"/>
                    <a:gd name="connsiteY45" fmla="*/ 359835 h 1674190"/>
                    <a:gd name="connsiteX46" fmla="*/ 283258 w 877683"/>
                    <a:gd name="connsiteY46" fmla="*/ 379202 h 1674190"/>
                    <a:gd name="connsiteX47" fmla="*/ 694400 w 877683"/>
                    <a:gd name="connsiteY47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489476 w 877683"/>
                    <a:gd name="connsiteY28" fmla="*/ 433652 h 1674190"/>
                    <a:gd name="connsiteX29" fmla="*/ 377556 w 877683"/>
                    <a:gd name="connsiteY29" fmla="*/ 426511 h 1674190"/>
                    <a:gd name="connsiteX30" fmla="*/ 487095 w 877683"/>
                    <a:gd name="connsiteY30" fmla="*/ 416983 h 1674190"/>
                    <a:gd name="connsiteX31" fmla="*/ 584726 w 877683"/>
                    <a:gd name="connsiteY31" fmla="*/ 428889 h 1674190"/>
                    <a:gd name="connsiteX32" fmla="*/ 525195 w 877683"/>
                    <a:gd name="connsiteY32" fmla="*/ 400315 h 1674190"/>
                    <a:gd name="connsiteX33" fmla="*/ 601395 w 877683"/>
                    <a:gd name="connsiteY33" fmla="*/ 376503 h 1674190"/>
                    <a:gd name="connsiteX34" fmla="*/ 551387 w 877683"/>
                    <a:gd name="connsiteY34" fmla="*/ 347928 h 1674190"/>
                    <a:gd name="connsiteX35" fmla="*/ 622826 w 877683"/>
                    <a:gd name="connsiteY35" fmla="*/ 309827 h 1674190"/>
                    <a:gd name="connsiteX36" fmla="*/ 553770 w 877683"/>
                    <a:gd name="connsiteY36" fmla="*/ 295541 h 1674190"/>
                    <a:gd name="connsiteX37" fmla="*/ 618063 w 877683"/>
                    <a:gd name="connsiteY37" fmla="*/ 269347 h 1674190"/>
                    <a:gd name="connsiteX38" fmla="*/ 644258 w 877683"/>
                    <a:gd name="connsiteY38" fmla="*/ 240772 h 1674190"/>
                    <a:gd name="connsiteX39" fmla="*/ 601395 w 877683"/>
                    <a:gd name="connsiteY39" fmla="*/ 240772 h 1674190"/>
                    <a:gd name="connsiteX40" fmla="*/ 658545 w 877683"/>
                    <a:gd name="connsiteY40" fmla="*/ 209816 h 1674190"/>
                    <a:gd name="connsiteX41" fmla="*/ 696644 w 877683"/>
                    <a:gd name="connsiteY41" fmla="*/ 159809 h 1674190"/>
                    <a:gd name="connsiteX42" fmla="*/ 682356 w 877683"/>
                    <a:gd name="connsiteY42" fmla="*/ 114566 h 1674190"/>
                    <a:gd name="connsiteX43" fmla="*/ 710932 w 877683"/>
                    <a:gd name="connsiteY43" fmla="*/ 126473 h 1674190"/>
                    <a:gd name="connsiteX44" fmla="*/ 698752 w 877683"/>
                    <a:gd name="connsiteY44" fmla="*/ 25348 h 1674190"/>
                    <a:gd name="connsiteX45" fmla="*/ 318025 w 877683"/>
                    <a:gd name="connsiteY45" fmla="*/ 359835 h 1674190"/>
                    <a:gd name="connsiteX46" fmla="*/ 283258 w 877683"/>
                    <a:gd name="connsiteY46" fmla="*/ 379202 h 1674190"/>
                    <a:gd name="connsiteX47" fmla="*/ 694400 w 877683"/>
                    <a:gd name="connsiteY47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489476 w 877683"/>
                    <a:gd name="connsiteY28" fmla="*/ 433652 h 1674190"/>
                    <a:gd name="connsiteX29" fmla="*/ 377556 w 877683"/>
                    <a:gd name="connsiteY29" fmla="*/ 426511 h 1674190"/>
                    <a:gd name="connsiteX30" fmla="*/ 487095 w 877683"/>
                    <a:gd name="connsiteY30" fmla="*/ 416983 h 1674190"/>
                    <a:gd name="connsiteX31" fmla="*/ 584726 w 877683"/>
                    <a:gd name="connsiteY31" fmla="*/ 428889 h 1674190"/>
                    <a:gd name="connsiteX32" fmla="*/ 525195 w 877683"/>
                    <a:gd name="connsiteY32" fmla="*/ 400315 h 1674190"/>
                    <a:gd name="connsiteX33" fmla="*/ 601395 w 877683"/>
                    <a:gd name="connsiteY33" fmla="*/ 376503 h 1674190"/>
                    <a:gd name="connsiteX34" fmla="*/ 551387 w 877683"/>
                    <a:gd name="connsiteY34" fmla="*/ 347928 h 1674190"/>
                    <a:gd name="connsiteX35" fmla="*/ 622826 w 877683"/>
                    <a:gd name="connsiteY35" fmla="*/ 309827 h 1674190"/>
                    <a:gd name="connsiteX36" fmla="*/ 553770 w 877683"/>
                    <a:gd name="connsiteY36" fmla="*/ 295541 h 1674190"/>
                    <a:gd name="connsiteX37" fmla="*/ 618063 w 877683"/>
                    <a:gd name="connsiteY37" fmla="*/ 269347 h 1674190"/>
                    <a:gd name="connsiteX38" fmla="*/ 644258 w 877683"/>
                    <a:gd name="connsiteY38" fmla="*/ 240772 h 1674190"/>
                    <a:gd name="connsiteX39" fmla="*/ 601395 w 877683"/>
                    <a:gd name="connsiteY39" fmla="*/ 240772 h 1674190"/>
                    <a:gd name="connsiteX40" fmla="*/ 658545 w 877683"/>
                    <a:gd name="connsiteY40" fmla="*/ 209816 h 1674190"/>
                    <a:gd name="connsiteX41" fmla="*/ 696644 w 877683"/>
                    <a:gd name="connsiteY41" fmla="*/ 159809 h 1674190"/>
                    <a:gd name="connsiteX42" fmla="*/ 682356 w 877683"/>
                    <a:gd name="connsiteY42" fmla="*/ 114566 h 1674190"/>
                    <a:gd name="connsiteX43" fmla="*/ 710932 w 877683"/>
                    <a:gd name="connsiteY43" fmla="*/ 126473 h 1674190"/>
                    <a:gd name="connsiteX44" fmla="*/ 698752 w 877683"/>
                    <a:gd name="connsiteY44" fmla="*/ 25348 h 1674190"/>
                    <a:gd name="connsiteX45" fmla="*/ 318025 w 877683"/>
                    <a:gd name="connsiteY45" fmla="*/ 359835 h 1674190"/>
                    <a:gd name="connsiteX46" fmla="*/ 283258 w 877683"/>
                    <a:gd name="connsiteY46" fmla="*/ 379202 h 1674190"/>
                    <a:gd name="connsiteX47" fmla="*/ 694400 w 877683"/>
                    <a:gd name="connsiteY47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489476 w 877683"/>
                    <a:gd name="connsiteY28" fmla="*/ 433652 h 1674190"/>
                    <a:gd name="connsiteX29" fmla="*/ 418037 w 877683"/>
                    <a:gd name="connsiteY29" fmla="*/ 438417 h 1674190"/>
                    <a:gd name="connsiteX30" fmla="*/ 487095 w 877683"/>
                    <a:gd name="connsiteY30" fmla="*/ 416983 h 1674190"/>
                    <a:gd name="connsiteX31" fmla="*/ 584726 w 877683"/>
                    <a:gd name="connsiteY31" fmla="*/ 428889 h 1674190"/>
                    <a:gd name="connsiteX32" fmla="*/ 525195 w 877683"/>
                    <a:gd name="connsiteY32" fmla="*/ 400315 h 1674190"/>
                    <a:gd name="connsiteX33" fmla="*/ 601395 w 877683"/>
                    <a:gd name="connsiteY33" fmla="*/ 376503 h 1674190"/>
                    <a:gd name="connsiteX34" fmla="*/ 551387 w 877683"/>
                    <a:gd name="connsiteY34" fmla="*/ 347928 h 1674190"/>
                    <a:gd name="connsiteX35" fmla="*/ 622826 w 877683"/>
                    <a:gd name="connsiteY35" fmla="*/ 309827 h 1674190"/>
                    <a:gd name="connsiteX36" fmla="*/ 553770 w 877683"/>
                    <a:gd name="connsiteY36" fmla="*/ 295541 h 1674190"/>
                    <a:gd name="connsiteX37" fmla="*/ 618063 w 877683"/>
                    <a:gd name="connsiteY37" fmla="*/ 269347 h 1674190"/>
                    <a:gd name="connsiteX38" fmla="*/ 644258 w 877683"/>
                    <a:gd name="connsiteY38" fmla="*/ 240772 h 1674190"/>
                    <a:gd name="connsiteX39" fmla="*/ 601395 w 877683"/>
                    <a:gd name="connsiteY39" fmla="*/ 240772 h 1674190"/>
                    <a:gd name="connsiteX40" fmla="*/ 658545 w 877683"/>
                    <a:gd name="connsiteY40" fmla="*/ 209816 h 1674190"/>
                    <a:gd name="connsiteX41" fmla="*/ 696644 w 877683"/>
                    <a:gd name="connsiteY41" fmla="*/ 159809 h 1674190"/>
                    <a:gd name="connsiteX42" fmla="*/ 682356 w 877683"/>
                    <a:gd name="connsiteY42" fmla="*/ 114566 h 1674190"/>
                    <a:gd name="connsiteX43" fmla="*/ 710932 w 877683"/>
                    <a:gd name="connsiteY43" fmla="*/ 126473 h 1674190"/>
                    <a:gd name="connsiteX44" fmla="*/ 698752 w 877683"/>
                    <a:gd name="connsiteY44" fmla="*/ 25348 h 1674190"/>
                    <a:gd name="connsiteX45" fmla="*/ 318025 w 877683"/>
                    <a:gd name="connsiteY45" fmla="*/ 359835 h 1674190"/>
                    <a:gd name="connsiteX46" fmla="*/ 283258 w 877683"/>
                    <a:gd name="connsiteY46" fmla="*/ 379202 h 1674190"/>
                    <a:gd name="connsiteX47" fmla="*/ 694400 w 877683"/>
                    <a:gd name="connsiteY47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83660 w 877683"/>
                    <a:gd name="connsiteY10" fmla="*/ 963288 h 1674190"/>
                    <a:gd name="connsiteX11" fmla="*/ 801962 w 877683"/>
                    <a:gd name="connsiteY11" fmla="*/ 690533 h 1674190"/>
                    <a:gd name="connsiteX12" fmla="*/ 811625 w 877683"/>
                    <a:gd name="connsiteY12" fmla="*/ 522690 h 1674190"/>
                    <a:gd name="connsiteX13" fmla="*/ 865713 w 877683"/>
                    <a:gd name="connsiteY13" fmla="*/ 309828 h 1674190"/>
                    <a:gd name="connsiteX14" fmla="*/ 877620 w 877683"/>
                    <a:gd name="connsiteY14" fmla="*/ 183622 h 1674190"/>
                    <a:gd name="connsiteX15" fmla="*/ 829789 w 877683"/>
                    <a:gd name="connsiteY15" fmla="*/ 262520 h 1674190"/>
                    <a:gd name="connsiteX16" fmla="*/ 729982 w 877683"/>
                    <a:gd name="connsiteY16" fmla="*/ 243154 h 1674190"/>
                    <a:gd name="connsiteX17" fmla="*/ 732364 w 877683"/>
                    <a:gd name="connsiteY17" fmla="*/ 131233 h 1674190"/>
                    <a:gd name="connsiteX18" fmla="*/ 677595 w 877683"/>
                    <a:gd name="connsiteY18" fmla="*/ 259822 h 1674190"/>
                    <a:gd name="connsiteX19" fmla="*/ 613299 w 877683"/>
                    <a:gd name="connsiteY19" fmla="*/ 466992 h 1674190"/>
                    <a:gd name="connsiteX20" fmla="*/ 453758 w 877683"/>
                    <a:gd name="connsiteY20" fmla="*/ 757502 h 1674190"/>
                    <a:gd name="connsiteX21" fmla="*/ 496618 w 877683"/>
                    <a:gd name="connsiteY21" fmla="*/ 695589 h 1674190"/>
                    <a:gd name="connsiteX22" fmla="*/ 484712 w 877683"/>
                    <a:gd name="connsiteY22" fmla="*/ 657490 h 1674190"/>
                    <a:gd name="connsiteX23" fmla="*/ 551387 w 877683"/>
                    <a:gd name="connsiteY23" fmla="*/ 614628 h 1674190"/>
                    <a:gd name="connsiteX24" fmla="*/ 491857 w 877683"/>
                    <a:gd name="connsiteY24" fmla="*/ 600341 h 1674190"/>
                    <a:gd name="connsiteX25" fmla="*/ 494238 w 877683"/>
                    <a:gd name="connsiteY25" fmla="*/ 569384 h 1674190"/>
                    <a:gd name="connsiteX26" fmla="*/ 553769 w 877683"/>
                    <a:gd name="connsiteY26" fmla="*/ 543191 h 1674190"/>
                    <a:gd name="connsiteX27" fmla="*/ 506144 w 877683"/>
                    <a:gd name="connsiteY27" fmla="*/ 533666 h 1674190"/>
                    <a:gd name="connsiteX28" fmla="*/ 575199 w 877683"/>
                    <a:gd name="connsiteY28" fmla="*/ 521759 h 1674190"/>
                    <a:gd name="connsiteX29" fmla="*/ 489476 w 877683"/>
                    <a:gd name="connsiteY29" fmla="*/ 433652 h 1674190"/>
                    <a:gd name="connsiteX30" fmla="*/ 418037 w 877683"/>
                    <a:gd name="connsiteY30" fmla="*/ 438417 h 1674190"/>
                    <a:gd name="connsiteX31" fmla="*/ 487095 w 877683"/>
                    <a:gd name="connsiteY31" fmla="*/ 416983 h 1674190"/>
                    <a:gd name="connsiteX32" fmla="*/ 584726 w 877683"/>
                    <a:gd name="connsiteY32" fmla="*/ 428889 h 1674190"/>
                    <a:gd name="connsiteX33" fmla="*/ 525195 w 877683"/>
                    <a:gd name="connsiteY33" fmla="*/ 400315 h 1674190"/>
                    <a:gd name="connsiteX34" fmla="*/ 601395 w 877683"/>
                    <a:gd name="connsiteY34" fmla="*/ 376503 h 1674190"/>
                    <a:gd name="connsiteX35" fmla="*/ 551387 w 877683"/>
                    <a:gd name="connsiteY35" fmla="*/ 347928 h 1674190"/>
                    <a:gd name="connsiteX36" fmla="*/ 622826 w 877683"/>
                    <a:gd name="connsiteY36" fmla="*/ 309827 h 1674190"/>
                    <a:gd name="connsiteX37" fmla="*/ 553770 w 877683"/>
                    <a:gd name="connsiteY37" fmla="*/ 295541 h 1674190"/>
                    <a:gd name="connsiteX38" fmla="*/ 618063 w 877683"/>
                    <a:gd name="connsiteY38" fmla="*/ 269347 h 1674190"/>
                    <a:gd name="connsiteX39" fmla="*/ 644258 w 877683"/>
                    <a:gd name="connsiteY39" fmla="*/ 240772 h 1674190"/>
                    <a:gd name="connsiteX40" fmla="*/ 601395 w 877683"/>
                    <a:gd name="connsiteY40" fmla="*/ 240772 h 1674190"/>
                    <a:gd name="connsiteX41" fmla="*/ 658545 w 877683"/>
                    <a:gd name="connsiteY41" fmla="*/ 209816 h 1674190"/>
                    <a:gd name="connsiteX42" fmla="*/ 696644 w 877683"/>
                    <a:gd name="connsiteY42" fmla="*/ 159809 h 1674190"/>
                    <a:gd name="connsiteX43" fmla="*/ 682356 w 877683"/>
                    <a:gd name="connsiteY43" fmla="*/ 114566 h 1674190"/>
                    <a:gd name="connsiteX44" fmla="*/ 710932 w 877683"/>
                    <a:gd name="connsiteY44" fmla="*/ 126473 h 1674190"/>
                    <a:gd name="connsiteX45" fmla="*/ 698752 w 877683"/>
                    <a:gd name="connsiteY45" fmla="*/ 25348 h 1674190"/>
                    <a:gd name="connsiteX46" fmla="*/ 318025 w 877683"/>
                    <a:gd name="connsiteY46" fmla="*/ 359835 h 1674190"/>
                    <a:gd name="connsiteX47" fmla="*/ 283258 w 877683"/>
                    <a:gd name="connsiteY47" fmla="*/ 379202 h 1674190"/>
                    <a:gd name="connsiteX48" fmla="*/ 694400 w 877683"/>
                    <a:gd name="connsiteY48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83660 w 877683"/>
                    <a:gd name="connsiteY11" fmla="*/ 963288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83660 w 877683"/>
                    <a:gd name="connsiteY11" fmla="*/ 963288 h 1674190"/>
                    <a:gd name="connsiteX12" fmla="*/ 737127 w 877683"/>
                    <a:gd name="connsiteY12" fmla="*/ 1062302 h 1674190"/>
                    <a:gd name="connsiteX13" fmla="*/ 801962 w 877683"/>
                    <a:gd name="connsiteY13" fmla="*/ 690533 h 1674190"/>
                    <a:gd name="connsiteX14" fmla="*/ 811625 w 877683"/>
                    <a:gd name="connsiteY14" fmla="*/ 522690 h 1674190"/>
                    <a:gd name="connsiteX15" fmla="*/ 865713 w 877683"/>
                    <a:gd name="connsiteY15" fmla="*/ 309828 h 1674190"/>
                    <a:gd name="connsiteX16" fmla="*/ 877620 w 877683"/>
                    <a:gd name="connsiteY16" fmla="*/ 183622 h 1674190"/>
                    <a:gd name="connsiteX17" fmla="*/ 829789 w 877683"/>
                    <a:gd name="connsiteY17" fmla="*/ 262520 h 1674190"/>
                    <a:gd name="connsiteX18" fmla="*/ 729982 w 877683"/>
                    <a:gd name="connsiteY18" fmla="*/ 243154 h 1674190"/>
                    <a:gd name="connsiteX19" fmla="*/ 732364 w 877683"/>
                    <a:gd name="connsiteY19" fmla="*/ 131233 h 1674190"/>
                    <a:gd name="connsiteX20" fmla="*/ 677595 w 877683"/>
                    <a:gd name="connsiteY20" fmla="*/ 259822 h 1674190"/>
                    <a:gd name="connsiteX21" fmla="*/ 613299 w 877683"/>
                    <a:gd name="connsiteY21" fmla="*/ 466992 h 1674190"/>
                    <a:gd name="connsiteX22" fmla="*/ 453758 w 877683"/>
                    <a:gd name="connsiteY22" fmla="*/ 757502 h 1674190"/>
                    <a:gd name="connsiteX23" fmla="*/ 496618 w 877683"/>
                    <a:gd name="connsiteY23" fmla="*/ 695589 h 1674190"/>
                    <a:gd name="connsiteX24" fmla="*/ 484712 w 877683"/>
                    <a:gd name="connsiteY24" fmla="*/ 657490 h 1674190"/>
                    <a:gd name="connsiteX25" fmla="*/ 551387 w 877683"/>
                    <a:gd name="connsiteY25" fmla="*/ 614628 h 1674190"/>
                    <a:gd name="connsiteX26" fmla="*/ 491857 w 877683"/>
                    <a:gd name="connsiteY26" fmla="*/ 600341 h 1674190"/>
                    <a:gd name="connsiteX27" fmla="*/ 494238 w 877683"/>
                    <a:gd name="connsiteY27" fmla="*/ 569384 h 1674190"/>
                    <a:gd name="connsiteX28" fmla="*/ 553769 w 877683"/>
                    <a:gd name="connsiteY28" fmla="*/ 543191 h 1674190"/>
                    <a:gd name="connsiteX29" fmla="*/ 506144 w 877683"/>
                    <a:gd name="connsiteY29" fmla="*/ 533666 h 1674190"/>
                    <a:gd name="connsiteX30" fmla="*/ 575199 w 877683"/>
                    <a:gd name="connsiteY30" fmla="*/ 521759 h 1674190"/>
                    <a:gd name="connsiteX31" fmla="*/ 489476 w 877683"/>
                    <a:gd name="connsiteY31" fmla="*/ 433652 h 1674190"/>
                    <a:gd name="connsiteX32" fmla="*/ 418037 w 877683"/>
                    <a:gd name="connsiteY32" fmla="*/ 438417 h 1674190"/>
                    <a:gd name="connsiteX33" fmla="*/ 487095 w 877683"/>
                    <a:gd name="connsiteY33" fmla="*/ 416983 h 1674190"/>
                    <a:gd name="connsiteX34" fmla="*/ 584726 w 877683"/>
                    <a:gd name="connsiteY34" fmla="*/ 428889 h 1674190"/>
                    <a:gd name="connsiteX35" fmla="*/ 525195 w 877683"/>
                    <a:gd name="connsiteY35" fmla="*/ 400315 h 1674190"/>
                    <a:gd name="connsiteX36" fmla="*/ 601395 w 877683"/>
                    <a:gd name="connsiteY36" fmla="*/ 376503 h 1674190"/>
                    <a:gd name="connsiteX37" fmla="*/ 551387 w 877683"/>
                    <a:gd name="connsiteY37" fmla="*/ 347928 h 1674190"/>
                    <a:gd name="connsiteX38" fmla="*/ 622826 w 877683"/>
                    <a:gd name="connsiteY38" fmla="*/ 309827 h 1674190"/>
                    <a:gd name="connsiteX39" fmla="*/ 553770 w 877683"/>
                    <a:gd name="connsiteY39" fmla="*/ 295541 h 1674190"/>
                    <a:gd name="connsiteX40" fmla="*/ 618063 w 877683"/>
                    <a:gd name="connsiteY40" fmla="*/ 269347 h 1674190"/>
                    <a:gd name="connsiteX41" fmla="*/ 644258 w 877683"/>
                    <a:gd name="connsiteY41" fmla="*/ 240772 h 1674190"/>
                    <a:gd name="connsiteX42" fmla="*/ 601395 w 877683"/>
                    <a:gd name="connsiteY42" fmla="*/ 240772 h 1674190"/>
                    <a:gd name="connsiteX43" fmla="*/ 658545 w 877683"/>
                    <a:gd name="connsiteY43" fmla="*/ 209816 h 1674190"/>
                    <a:gd name="connsiteX44" fmla="*/ 696644 w 877683"/>
                    <a:gd name="connsiteY44" fmla="*/ 159809 h 1674190"/>
                    <a:gd name="connsiteX45" fmla="*/ 682356 w 877683"/>
                    <a:gd name="connsiteY45" fmla="*/ 114566 h 1674190"/>
                    <a:gd name="connsiteX46" fmla="*/ 710932 w 877683"/>
                    <a:gd name="connsiteY46" fmla="*/ 126473 h 1674190"/>
                    <a:gd name="connsiteX47" fmla="*/ 698752 w 877683"/>
                    <a:gd name="connsiteY47" fmla="*/ 25348 h 1674190"/>
                    <a:gd name="connsiteX48" fmla="*/ 318025 w 877683"/>
                    <a:gd name="connsiteY48" fmla="*/ 359835 h 1674190"/>
                    <a:gd name="connsiteX49" fmla="*/ 283258 w 877683"/>
                    <a:gd name="connsiteY49" fmla="*/ 379202 h 1674190"/>
                    <a:gd name="connsiteX50" fmla="*/ 694400 w 877683"/>
                    <a:gd name="connsiteY50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83660 w 877683"/>
                    <a:gd name="connsiteY11" fmla="*/ 963288 h 1674190"/>
                    <a:gd name="connsiteX12" fmla="*/ 641877 w 877683"/>
                    <a:gd name="connsiteY12" fmla="*/ 1000390 h 1674190"/>
                    <a:gd name="connsiteX13" fmla="*/ 801962 w 877683"/>
                    <a:gd name="connsiteY13" fmla="*/ 690533 h 1674190"/>
                    <a:gd name="connsiteX14" fmla="*/ 811625 w 877683"/>
                    <a:gd name="connsiteY14" fmla="*/ 522690 h 1674190"/>
                    <a:gd name="connsiteX15" fmla="*/ 865713 w 877683"/>
                    <a:gd name="connsiteY15" fmla="*/ 309828 h 1674190"/>
                    <a:gd name="connsiteX16" fmla="*/ 877620 w 877683"/>
                    <a:gd name="connsiteY16" fmla="*/ 183622 h 1674190"/>
                    <a:gd name="connsiteX17" fmla="*/ 829789 w 877683"/>
                    <a:gd name="connsiteY17" fmla="*/ 262520 h 1674190"/>
                    <a:gd name="connsiteX18" fmla="*/ 729982 w 877683"/>
                    <a:gd name="connsiteY18" fmla="*/ 243154 h 1674190"/>
                    <a:gd name="connsiteX19" fmla="*/ 732364 w 877683"/>
                    <a:gd name="connsiteY19" fmla="*/ 131233 h 1674190"/>
                    <a:gd name="connsiteX20" fmla="*/ 677595 w 877683"/>
                    <a:gd name="connsiteY20" fmla="*/ 259822 h 1674190"/>
                    <a:gd name="connsiteX21" fmla="*/ 613299 w 877683"/>
                    <a:gd name="connsiteY21" fmla="*/ 466992 h 1674190"/>
                    <a:gd name="connsiteX22" fmla="*/ 453758 w 877683"/>
                    <a:gd name="connsiteY22" fmla="*/ 757502 h 1674190"/>
                    <a:gd name="connsiteX23" fmla="*/ 496618 w 877683"/>
                    <a:gd name="connsiteY23" fmla="*/ 695589 h 1674190"/>
                    <a:gd name="connsiteX24" fmla="*/ 484712 w 877683"/>
                    <a:gd name="connsiteY24" fmla="*/ 657490 h 1674190"/>
                    <a:gd name="connsiteX25" fmla="*/ 551387 w 877683"/>
                    <a:gd name="connsiteY25" fmla="*/ 614628 h 1674190"/>
                    <a:gd name="connsiteX26" fmla="*/ 491857 w 877683"/>
                    <a:gd name="connsiteY26" fmla="*/ 600341 h 1674190"/>
                    <a:gd name="connsiteX27" fmla="*/ 494238 w 877683"/>
                    <a:gd name="connsiteY27" fmla="*/ 569384 h 1674190"/>
                    <a:gd name="connsiteX28" fmla="*/ 553769 w 877683"/>
                    <a:gd name="connsiteY28" fmla="*/ 543191 h 1674190"/>
                    <a:gd name="connsiteX29" fmla="*/ 506144 w 877683"/>
                    <a:gd name="connsiteY29" fmla="*/ 533666 h 1674190"/>
                    <a:gd name="connsiteX30" fmla="*/ 575199 w 877683"/>
                    <a:gd name="connsiteY30" fmla="*/ 521759 h 1674190"/>
                    <a:gd name="connsiteX31" fmla="*/ 489476 w 877683"/>
                    <a:gd name="connsiteY31" fmla="*/ 433652 h 1674190"/>
                    <a:gd name="connsiteX32" fmla="*/ 418037 w 877683"/>
                    <a:gd name="connsiteY32" fmla="*/ 438417 h 1674190"/>
                    <a:gd name="connsiteX33" fmla="*/ 487095 w 877683"/>
                    <a:gd name="connsiteY33" fmla="*/ 416983 h 1674190"/>
                    <a:gd name="connsiteX34" fmla="*/ 584726 w 877683"/>
                    <a:gd name="connsiteY34" fmla="*/ 428889 h 1674190"/>
                    <a:gd name="connsiteX35" fmla="*/ 525195 w 877683"/>
                    <a:gd name="connsiteY35" fmla="*/ 400315 h 1674190"/>
                    <a:gd name="connsiteX36" fmla="*/ 601395 w 877683"/>
                    <a:gd name="connsiteY36" fmla="*/ 376503 h 1674190"/>
                    <a:gd name="connsiteX37" fmla="*/ 551387 w 877683"/>
                    <a:gd name="connsiteY37" fmla="*/ 347928 h 1674190"/>
                    <a:gd name="connsiteX38" fmla="*/ 622826 w 877683"/>
                    <a:gd name="connsiteY38" fmla="*/ 309827 h 1674190"/>
                    <a:gd name="connsiteX39" fmla="*/ 553770 w 877683"/>
                    <a:gd name="connsiteY39" fmla="*/ 295541 h 1674190"/>
                    <a:gd name="connsiteX40" fmla="*/ 618063 w 877683"/>
                    <a:gd name="connsiteY40" fmla="*/ 269347 h 1674190"/>
                    <a:gd name="connsiteX41" fmla="*/ 644258 w 877683"/>
                    <a:gd name="connsiteY41" fmla="*/ 240772 h 1674190"/>
                    <a:gd name="connsiteX42" fmla="*/ 601395 w 877683"/>
                    <a:gd name="connsiteY42" fmla="*/ 240772 h 1674190"/>
                    <a:gd name="connsiteX43" fmla="*/ 658545 w 877683"/>
                    <a:gd name="connsiteY43" fmla="*/ 209816 h 1674190"/>
                    <a:gd name="connsiteX44" fmla="*/ 696644 w 877683"/>
                    <a:gd name="connsiteY44" fmla="*/ 159809 h 1674190"/>
                    <a:gd name="connsiteX45" fmla="*/ 682356 w 877683"/>
                    <a:gd name="connsiteY45" fmla="*/ 114566 h 1674190"/>
                    <a:gd name="connsiteX46" fmla="*/ 710932 w 877683"/>
                    <a:gd name="connsiteY46" fmla="*/ 126473 h 1674190"/>
                    <a:gd name="connsiteX47" fmla="*/ 698752 w 877683"/>
                    <a:gd name="connsiteY47" fmla="*/ 25348 h 1674190"/>
                    <a:gd name="connsiteX48" fmla="*/ 318025 w 877683"/>
                    <a:gd name="connsiteY48" fmla="*/ 359835 h 1674190"/>
                    <a:gd name="connsiteX49" fmla="*/ 283258 w 877683"/>
                    <a:gd name="connsiteY49" fmla="*/ 379202 h 1674190"/>
                    <a:gd name="connsiteX50" fmla="*/ 694400 w 877683"/>
                    <a:gd name="connsiteY50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83660 w 877683"/>
                    <a:gd name="connsiteY11" fmla="*/ 963288 h 1674190"/>
                    <a:gd name="connsiteX12" fmla="*/ 641877 w 877683"/>
                    <a:gd name="connsiteY12" fmla="*/ 1000390 h 1674190"/>
                    <a:gd name="connsiteX13" fmla="*/ 801962 w 877683"/>
                    <a:gd name="connsiteY13" fmla="*/ 690533 h 1674190"/>
                    <a:gd name="connsiteX14" fmla="*/ 811625 w 877683"/>
                    <a:gd name="connsiteY14" fmla="*/ 522690 h 1674190"/>
                    <a:gd name="connsiteX15" fmla="*/ 865713 w 877683"/>
                    <a:gd name="connsiteY15" fmla="*/ 309828 h 1674190"/>
                    <a:gd name="connsiteX16" fmla="*/ 877620 w 877683"/>
                    <a:gd name="connsiteY16" fmla="*/ 183622 h 1674190"/>
                    <a:gd name="connsiteX17" fmla="*/ 829789 w 877683"/>
                    <a:gd name="connsiteY17" fmla="*/ 262520 h 1674190"/>
                    <a:gd name="connsiteX18" fmla="*/ 729982 w 877683"/>
                    <a:gd name="connsiteY18" fmla="*/ 243154 h 1674190"/>
                    <a:gd name="connsiteX19" fmla="*/ 732364 w 877683"/>
                    <a:gd name="connsiteY19" fmla="*/ 131233 h 1674190"/>
                    <a:gd name="connsiteX20" fmla="*/ 677595 w 877683"/>
                    <a:gd name="connsiteY20" fmla="*/ 259822 h 1674190"/>
                    <a:gd name="connsiteX21" fmla="*/ 613299 w 877683"/>
                    <a:gd name="connsiteY21" fmla="*/ 466992 h 1674190"/>
                    <a:gd name="connsiteX22" fmla="*/ 453758 w 877683"/>
                    <a:gd name="connsiteY22" fmla="*/ 757502 h 1674190"/>
                    <a:gd name="connsiteX23" fmla="*/ 496618 w 877683"/>
                    <a:gd name="connsiteY23" fmla="*/ 695589 h 1674190"/>
                    <a:gd name="connsiteX24" fmla="*/ 484712 w 877683"/>
                    <a:gd name="connsiteY24" fmla="*/ 657490 h 1674190"/>
                    <a:gd name="connsiteX25" fmla="*/ 551387 w 877683"/>
                    <a:gd name="connsiteY25" fmla="*/ 614628 h 1674190"/>
                    <a:gd name="connsiteX26" fmla="*/ 491857 w 877683"/>
                    <a:gd name="connsiteY26" fmla="*/ 600341 h 1674190"/>
                    <a:gd name="connsiteX27" fmla="*/ 494238 w 877683"/>
                    <a:gd name="connsiteY27" fmla="*/ 569384 h 1674190"/>
                    <a:gd name="connsiteX28" fmla="*/ 553769 w 877683"/>
                    <a:gd name="connsiteY28" fmla="*/ 543191 h 1674190"/>
                    <a:gd name="connsiteX29" fmla="*/ 506144 w 877683"/>
                    <a:gd name="connsiteY29" fmla="*/ 533666 h 1674190"/>
                    <a:gd name="connsiteX30" fmla="*/ 575199 w 877683"/>
                    <a:gd name="connsiteY30" fmla="*/ 521759 h 1674190"/>
                    <a:gd name="connsiteX31" fmla="*/ 489476 w 877683"/>
                    <a:gd name="connsiteY31" fmla="*/ 433652 h 1674190"/>
                    <a:gd name="connsiteX32" fmla="*/ 418037 w 877683"/>
                    <a:gd name="connsiteY32" fmla="*/ 438417 h 1674190"/>
                    <a:gd name="connsiteX33" fmla="*/ 487095 w 877683"/>
                    <a:gd name="connsiteY33" fmla="*/ 416983 h 1674190"/>
                    <a:gd name="connsiteX34" fmla="*/ 584726 w 877683"/>
                    <a:gd name="connsiteY34" fmla="*/ 428889 h 1674190"/>
                    <a:gd name="connsiteX35" fmla="*/ 525195 w 877683"/>
                    <a:gd name="connsiteY35" fmla="*/ 400315 h 1674190"/>
                    <a:gd name="connsiteX36" fmla="*/ 601395 w 877683"/>
                    <a:gd name="connsiteY36" fmla="*/ 376503 h 1674190"/>
                    <a:gd name="connsiteX37" fmla="*/ 551387 w 877683"/>
                    <a:gd name="connsiteY37" fmla="*/ 347928 h 1674190"/>
                    <a:gd name="connsiteX38" fmla="*/ 622826 w 877683"/>
                    <a:gd name="connsiteY38" fmla="*/ 309827 h 1674190"/>
                    <a:gd name="connsiteX39" fmla="*/ 553770 w 877683"/>
                    <a:gd name="connsiteY39" fmla="*/ 295541 h 1674190"/>
                    <a:gd name="connsiteX40" fmla="*/ 618063 w 877683"/>
                    <a:gd name="connsiteY40" fmla="*/ 269347 h 1674190"/>
                    <a:gd name="connsiteX41" fmla="*/ 644258 w 877683"/>
                    <a:gd name="connsiteY41" fmla="*/ 240772 h 1674190"/>
                    <a:gd name="connsiteX42" fmla="*/ 601395 w 877683"/>
                    <a:gd name="connsiteY42" fmla="*/ 240772 h 1674190"/>
                    <a:gd name="connsiteX43" fmla="*/ 658545 w 877683"/>
                    <a:gd name="connsiteY43" fmla="*/ 209816 h 1674190"/>
                    <a:gd name="connsiteX44" fmla="*/ 696644 w 877683"/>
                    <a:gd name="connsiteY44" fmla="*/ 159809 h 1674190"/>
                    <a:gd name="connsiteX45" fmla="*/ 682356 w 877683"/>
                    <a:gd name="connsiteY45" fmla="*/ 114566 h 1674190"/>
                    <a:gd name="connsiteX46" fmla="*/ 710932 w 877683"/>
                    <a:gd name="connsiteY46" fmla="*/ 126473 h 1674190"/>
                    <a:gd name="connsiteX47" fmla="*/ 698752 w 877683"/>
                    <a:gd name="connsiteY47" fmla="*/ 25348 h 1674190"/>
                    <a:gd name="connsiteX48" fmla="*/ 318025 w 877683"/>
                    <a:gd name="connsiteY48" fmla="*/ 359835 h 1674190"/>
                    <a:gd name="connsiteX49" fmla="*/ 283258 w 877683"/>
                    <a:gd name="connsiteY49" fmla="*/ 379202 h 1674190"/>
                    <a:gd name="connsiteX50" fmla="*/ 694400 w 877683"/>
                    <a:gd name="connsiteY50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59847 w 877683"/>
                    <a:gd name="connsiteY11" fmla="*/ 996625 h 1674190"/>
                    <a:gd name="connsiteX12" fmla="*/ 641877 w 877683"/>
                    <a:gd name="connsiteY12" fmla="*/ 1000390 h 1674190"/>
                    <a:gd name="connsiteX13" fmla="*/ 801962 w 877683"/>
                    <a:gd name="connsiteY13" fmla="*/ 690533 h 1674190"/>
                    <a:gd name="connsiteX14" fmla="*/ 811625 w 877683"/>
                    <a:gd name="connsiteY14" fmla="*/ 522690 h 1674190"/>
                    <a:gd name="connsiteX15" fmla="*/ 865713 w 877683"/>
                    <a:gd name="connsiteY15" fmla="*/ 309828 h 1674190"/>
                    <a:gd name="connsiteX16" fmla="*/ 877620 w 877683"/>
                    <a:gd name="connsiteY16" fmla="*/ 183622 h 1674190"/>
                    <a:gd name="connsiteX17" fmla="*/ 829789 w 877683"/>
                    <a:gd name="connsiteY17" fmla="*/ 262520 h 1674190"/>
                    <a:gd name="connsiteX18" fmla="*/ 729982 w 877683"/>
                    <a:gd name="connsiteY18" fmla="*/ 243154 h 1674190"/>
                    <a:gd name="connsiteX19" fmla="*/ 732364 w 877683"/>
                    <a:gd name="connsiteY19" fmla="*/ 131233 h 1674190"/>
                    <a:gd name="connsiteX20" fmla="*/ 677595 w 877683"/>
                    <a:gd name="connsiteY20" fmla="*/ 259822 h 1674190"/>
                    <a:gd name="connsiteX21" fmla="*/ 613299 w 877683"/>
                    <a:gd name="connsiteY21" fmla="*/ 466992 h 1674190"/>
                    <a:gd name="connsiteX22" fmla="*/ 453758 w 877683"/>
                    <a:gd name="connsiteY22" fmla="*/ 757502 h 1674190"/>
                    <a:gd name="connsiteX23" fmla="*/ 496618 w 877683"/>
                    <a:gd name="connsiteY23" fmla="*/ 695589 h 1674190"/>
                    <a:gd name="connsiteX24" fmla="*/ 484712 w 877683"/>
                    <a:gd name="connsiteY24" fmla="*/ 657490 h 1674190"/>
                    <a:gd name="connsiteX25" fmla="*/ 551387 w 877683"/>
                    <a:gd name="connsiteY25" fmla="*/ 614628 h 1674190"/>
                    <a:gd name="connsiteX26" fmla="*/ 491857 w 877683"/>
                    <a:gd name="connsiteY26" fmla="*/ 600341 h 1674190"/>
                    <a:gd name="connsiteX27" fmla="*/ 494238 w 877683"/>
                    <a:gd name="connsiteY27" fmla="*/ 569384 h 1674190"/>
                    <a:gd name="connsiteX28" fmla="*/ 553769 w 877683"/>
                    <a:gd name="connsiteY28" fmla="*/ 543191 h 1674190"/>
                    <a:gd name="connsiteX29" fmla="*/ 506144 w 877683"/>
                    <a:gd name="connsiteY29" fmla="*/ 533666 h 1674190"/>
                    <a:gd name="connsiteX30" fmla="*/ 575199 w 877683"/>
                    <a:gd name="connsiteY30" fmla="*/ 521759 h 1674190"/>
                    <a:gd name="connsiteX31" fmla="*/ 489476 w 877683"/>
                    <a:gd name="connsiteY31" fmla="*/ 433652 h 1674190"/>
                    <a:gd name="connsiteX32" fmla="*/ 418037 w 877683"/>
                    <a:gd name="connsiteY32" fmla="*/ 438417 h 1674190"/>
                    <a:gd name="connsiteX33" fmla="*/ 487095 w 877683"/>
                    <a:gd name="connsiteY33" fmla="*/ 416983 h 1674190"/>
                    <a:gd name="connsiteX34" fmla="*/ 584726 w 877683"/>
                    <a:gd name="connsiteY34" fmla="*/ 428889 h 1674190"/>
                    <a:gd name="connsiteX35" fmla="*/ 525195 w 877683"/>
                    <a:gd name="connsiteY35" fmla="*/ 400315 h 1674190"/>
                    <a:gd name="connsiteX36" fmla="*/ 601395 w 877683"/>
                    <a:gd name="connsiteY36" fmla="*/ 376503 h 1674190"/>
                    <a:gd name="connsiteX37" fmla="*/ 551387 w 877683"/>
                    <a:gd name="connsiteY37" fmla="*/ 347928 h 1674190"/>
                    <a:gd name="connsiteX38" fmla="*/ 622826 w 877683"/>
                    <a:gd name="connsiteY38" fmla="*/ 309827 h 1674190"/>
                    <a:gd name="connsiteX39" fmla="*/ 553770 w 877683"/>
                    <a:gd name="connsiteY39" fmla="*/ 295541 h 1674190"/>
                    <a:gd name="connsiteX40" fmla="*/ 618063 w 877683"/>
                    <a:gd name="connsiteY40" fmla="*/ 269347 h 1674190"/>
                    <a:gd name="connsiteX41" fmla="*/ 644258 w 877683"/>
                    <a:gd name="connsiteY41" fmla="*/ 240772 h 1674190"/>
                    <a:gd name="connsiteX42" fmla="*/ 601395 w 877683"/>
                    <a:gd name="connsiteY42" fmla="*/ 240772 h 1674190"/>
                    <a:gd name="connsiteX43" fmla="*/ 658545 w 877683"/>
                    <a:gd name="connsiteY43" fmla="*/ 209816 h 1674190"/>
                    <a:gd name="connsiteX44" fmla="*/ 696644 w 877683"/>
                    <a:gd name="connsiteY44" fmla="*/ 159809 h 1674190"/>
                    <a:gd name="connsiteX45" fmla="*/ 682356 w 877683"/>
                    <a:gd name="connsiteY45" fmla="*/ 114566 h 1674190"/>
                    <a:gd name="connsiteX46" fmla="*/ 710932 w 877683"/>
                    <a:gd name="connsiteY46" fmla="*/ 126473 h 1674190"/>
                    <a:gd name="connsiteX47" fmla="*/ 698752 w 877683"/>
                    <a:gd name="connsiteY47" fmla="*/ 25348 h 1674190"/>
                    <a:gd name="connsiteX48" fmla="*/ 318025 w 877683"/>
                    <a:gd name="connsiteY48" fmla="*/ 359835 h 1674190"/>
                    <a:gd name="connsiteX49" fmla="*/ 283258 w 877683"/>
                    <a:gd name="connsiteY49" fmla="*/ 379202 h 1674190"/>
                    <a:gd name="connsiteX50" fmla="*/ 694400 w 877683"/>
                    <a:gd name="connsiteY50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59847 w 877683"/>
                    <a:gd name="connsiteY11" fmla="*/ 996625 h 1674190"/>
                    <a:gd name="connsiteX12" fmla="*/ 641877 w 877683"/>
                    <a:gd name="connsiteY12" fmla="*/ 1000390 h 1674190"/>
                    <a:gd name="connsiteX13" fmla="*/ 801962 w 877683"/>
                    <a:gd name="connsiteY13" fmla="*/ 690533 h 1674190"/>
                    <a:gd name="connsiteX14" fmla="*/ 811625 w 877683"/>
                    <a:gd name="connsiteY14" fmla="*/ 522690 h 1674190"/>
                    <a:gd name="connsiteX15" fmla="*/ 865713 w 877683"/>
                    <a:gd name="connsiteY15" fmla="*/ 309828 h 1674190"/>
                    <a:gd name="connsiteX16" fmla="*/ 877620 w 877683"/>
                    <a:gd name="connsiteY16" fmla="*/ 183622 h 1674190"/>
                    <a:gd name="connsiteX17" fmla="*/ 829789 w 877683"/>
                    <a:gd name="connsiteY17" fmla="*/ 262520 h 1674190"/>
                    <a:gd name="connsiteX18" fmla="*/ 729982 w 877683"/>
                    <a:gd name="connsiteY18" fmla="*/ 243154 h 1674190"/>
                    <a:gd name="connsiteX19" fmla="*/ 732364 w 877683"/>
                    <a:gd name="connsiteY19" fmla="*/ 131233 h 1674190"/>
                    <a:gd name="connsiteX20" fmla="*/ 677595 w 877683"/>
                    <a:gd name="connsiteY20" fmla="*/ 259822 h 1674190"/>
                    <a:gd name="connsiteX21" fmla="*/ 613299 w 877683"/>
                    <a:gd name="connsiteY21" fmla="*/ 466992 h 1674190"/>
                    <a:gd name="connsiteX22" fmla="*/ 453758 w 877683"/>
                    <a:gd name="connsiteY22" fmla="*/ 757502 h 1674190"/>
                    <a:gd name="connsiteX23" fmla="*/ 496618 w 877683"/>
                    <a:gd name="connsiteY23" fmla="*/ 695589 h 1674190"/>
                    <a:gd name="connsiteX24" fmla="*/ 484712 w 877683"/>
                    <a:gd name="connsiteY24" fmla="*/ 657490 h 1674190"/>
                    <a:gd name="connsiteX25" fmla="*/ 551387 w 877683"/>
                    <a:gd name="connsiteY25" fmla="*/ 614628 h 1674190"/>
                    <a:gd name="connsiteX26" fmla="*/ 491857 w 877683"/>
                    <a:gd name="connsiteY26" fmla="*/ 600341 h 1674190"/>
                    <a:gd name="connsiteX27" fmla="*/ 494238 w 877683"/>
                    <a:gd name="connsiteY27" fmla="*/ 569384 h 1674190"/>
                    <a:gd name="connsiteX28" fmla="*/ 553769 w 877683"/>
                    <a:gd name="connsiteY28" fmla="*/ 543191 h 1674190"/>
                    <a:gd name="connsiteX29" fmla="*/ 506144 w 877683"/>
                    <a:gd name="connsiteY29" fmla="*/ 533666 h 1674190"/>
                    <a:gd name="connsiteX30" fmla="*/ 575199 w 877683"/>
                    <a:gd name="connsiteY30" fmla="*/ 521759 h 1674190"/>
                    <a:gd name="connsiteX31" fmla="*/ 489476 w 877683"/>
                    <a:gd name="connsiteY31" fmla="*/ 433652 h 1674190"/>
                    <a:gd name="connsiteX32" fmla="*/ 418037 w 877683"/>
                    <a:gd name="connsiteY32" fmla="*/ 438417 h 1674190"/>
                    <a:gd name="connsiteX33" fmla="*/ 487095 w 877683"/>
                    <a:gd name="connsiteY33" fmla="*/ 416983 h 1674190"/>
                    <a:gd name="connsiteX34" fmla="*/ 584726 w 877683"/>
                    <a:gd name="connsiteY34" fmla="*/ 428889 h 1674190"/>
                    <a:gd name="connsiteX35" fmla="*/ 525195 w 877683"/>
                    <a:gd name="connsiteY35" fmla="*/ 400315 h 1674190"/>
                    <a:gd name="connsiteX36" fmla="*/ 601395 w 877683"/>
                    <a:gd name="connsiteY36" fmla="*/ 376503 h 1674190"/>
                    <a:gd name="connsiteX37" fmla="*/ 551387 w 877683"/>
                    <a:gd name="connsiteY37" fmla="*/ 347928 h 1674190"/>
                    <a:gd name="connsiteX38" fmla="*/ 622826 w 877683"/>
                    <a:gd name="connsiteY38" fmla="*/ 309827 h 1674190"/>
                    <a:gd name="connsiteX39" fmla="*/ 553770 w 877683"/>
                    <a:gd name="connsiteY39" fmla="*/ 295541 h 1674190"/>
                    <a:gd name="connsiteX40" fmla="*/ 618063 w 877683"/>
                    <a:gd name="connsiteY40" fmla="*/ 269347 h 1674190"/>
                    <a:gd name="connsiteX41" fmla="*/ 644258 w 877683"/>
                    <a:gd name="connsiteY41" fmla="*/ 240772 h 1674190"/>
                    <a:gd name="connsiteX42" fmla="*/ 601395 w 877683"/>
                    <a:gd name="connsiteY42" fmla="*/ 240772 h 1674190"/>
                    <a:gd name="connsiteX43" fmla="*/ 658545 w 877683"/>
                    <a:gd name="connsiteY43" fmla="*/ 209816 h 1674190"/>
                    <a:gd name="connsiteX44" fmla="*/ 696644 w 877683"/>
                    <a:gd name="connsiteY44" fmla="*/ 159809 h 1674190"/>
                    <a:gd name="connsiteX45" fmla="*/ 682356 w 877683"/>
                    <a:gd name="connsiteY45" fmla="*/ 114566 h 1674190"/>
                    <a:gd name="connsiteX46" fmla="*/ 710932 w 877683"/>
                    <a:gd name="connsiteY46" fmla="*/ 126473 h 1674190"/>
                    <a:gd name="connsiteX47" fmla="*/ 698752 w 877683"/>
                    <a:gd name="connsiteY47" fmla="*/ 25348 h 1674190"/>
                    <a:gd name="connsiteX48" fmla="*/ 318025 w 877683"/>
                    <a:gd name="connsiteY48" fmla="*/ 359835 h 1674190"/>
                    <a:gd name="connsiteX49" fmla="*/ 283258 w 877683"/>
                    <a:gd name="connsiteY49" fmla="*/ 379202 h 1674190"/>
                    <a:gd name="connsiteX50" fmla="*/ 694400 w 877683"/>
                    <a:gd name="connsiteY50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53796 w 877683"/>
                    <a:gd name="connsiteY10" fmla="*/ 1002770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20458 w 877683"/>
                    <a:gd name="connsiteY9" fmla="*/ 1117071 h 1674190"/>
                    <a:gd name="connsiteX10" fmla="*/ 753796 w 877683"/>
                    <a:gd name="connsiteY10" fmla="*/ 1002770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20458 w 877683"/>
                    <a:gd name="connsiteY9" fmla="*/ 1117071 h 1674190"/>
                    <a:gd name="connsiteX10" fmla="*/ 751415 w 877683"/>
                    <a:gd name="connsiteY10" fmla="*/ 1028964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20458 w 877683"/>
                    <a:gd name="connsiteY9" fmla="*/ 1117071 h 1674190"/>
                    <a:gd name="connsiteX10" fmla="*/ 751415 w 877683"/>
                    <a:gd name="connsiteY10" fmla="*/ 1028964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20458 w 877683"/>
                    <a:gd name="connsiteY9" fmla="*/ 1117071 h 1674190"/>
                    <a:gd name="connsiteX10" fmla="*/ 751415 w 877683"/>
                    <a:gd name="connsiteY10" fmla="*/ 1057539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20458 w 877683"/>
                    <a:gd name="connsiteY9" fmla="*/ 1117071 h 1674190"/>
                    <a:gd name="connsiteX10" fmla="*/ 751415 w 877683"/>
                    <a:gd name="connsiteY10" fmla="*/ 1057539 h 1674190"/>
                    <a:gd name="connsiteX11" fmla="*/ 634733 w 877683"/>
                    <a:gd name="connsiteY11" fmla="*/ 1036109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524 w 877807"/>
                    <a:gd name="connsiteY0" fmla="*/ 5413 h 1674190"/>
                    <a:gd name="connsiteX1" fmla="*/ 467486 w 877807"/>
                    <a:gd name="connsiteY1" fmla="*/ 169858 h 1674190"/>
                    <a:gd name="connsiteX2" fmla="*/ 262701 w 877807"/>
                    <a:gd name="connsiteY2" fmla="*/ 343076 h 1674190"/>
                    <a:gd name="connsiteX3" fmla="*/ 261136 w 877807"/>
                    <a:gd name="connsiteY3" fmla="*/ 663659 h 1674190"/>
                    <a:gd name="connsiteX4" fmla="*/ 276016 w 877807"/>
                    <a:gd name="connsiteY4" fmla="*/ 1033433 h 1674190"/>
                    <a:gd name="connsiteX5" fmla="*/ 174661 w 877807"/>
                    <a:gd name="connsiteY5" fmla="*/ 1241212 h 1674190"/>
                    <a:gd name="connsiteX6" fmla="*/ 10425 w 877807"/>
                    <a:gd name="connsiteY6" fmla="*/ 1625071 h 1674190"/>
                    <a:gd name="connsiteX7" fmla="*/ 501368 w 877807"/>
                    <a:gd name="connsiteY7" fmla="*/ 1639905 h 1674190"/>
                    <a:gd name="connsiteX8" fmla="*/ 647239 w 877807"/>
                    <a:gd name="connsiteY8" fmla="*/ 1262102 h 1674190"/>
                    <a:gd name="connsiteX9" fmla="*/ 720582 w 877807"/>
                    <a:gd name="connsiteY9" fmla="*/ 1117071 h 1674190"/>
                    <a:gd name="connsiteX10" fmla="*/ 751539 w 877807"/>
                    <a:gd name="connsiteY10" fmla="*/ 1057539 h 1674190"/>
                    <a:gd name="connsiteX11" fmla="*/ 634857 w 877807"/>
                    <a:gd name="connsiteY11" fmla="*/ 1036109 h 1674190"/>
                    <a:gd name="connsiteX12" fmla="*/ 802086 w 877807"/>
                    <a:gd name="connsiteY12" fmla="*/ 690533 h 1674190"/>
                    <a:gd name="connsiteX13" fmla="*/ 811749 w 877807"/>
                    <a:gd name="connsiteY13" fmla="*/ 522690 h 1674190"/>
                    <a:gd name="connsiteX14" fmla="*/ 865837 w 877807"/>
                    <a:gd name="connsiteY14" fmla="*/ 309828 h 1674190"/>
                    <a:gd name="connsiteX15" fmla="*/ 877744 w 877807"/>
                    <a:gd name="connsiteY15" fmla="*/ 183622 h 1674190"/>
                    <a:gd name="connsiteX16" fmla="*/ 829913 w 877807"/>
                    <a:gd name="connsiteY16" fmla="*/ 262520 h 1674190"/>
                    <a:gd name="connsiteX17" fmla="*/ 730106 w 877807"/>
                    <a:gd name="connsiteY17" fmla="*/ 243154 h 1674190"/>
                    <a:gd name="connsiteX18" fmla="*/ 732488 w 877807"/>
                    <a:gd name="connsiteY18" fmla="*/ 131233 h 1674190"/>
                    <a:gd name="connsiteX19" fmla="*/ 677719 w 877807"/>
                    <a:gd name="connsiteY19" fmla="*/ 259822 h 1674190"/>
                    <a:gd name="connsiteX20" fmla="*/ 613423 w 877807"/>
                    <a:gd name="connsiteY20" fmla="*/ 466992 h 1674190"/>
                    <a:gd name="connsiteX21" fmla="*/ 453882 w 877807"/>
                    <a:gd name="connsiteY21" fmla="*/ 757502 h 1674190"/>
                    <a:gd name="connsiteX22" fmla="*/ 496742 w 877807"/>
                    <a:gd name="connsiteY22" fmla="*/ 695589 h 1674190"/>
                    <a:gd name="connsiteX23" fmla="*/ 484836 w 877807"/>
                    <a:gd name="connsiteY23" fmla="*/ 657490 h 1674190"/>
                    <a:gd name="connsiteX24" fmla="*/ 551511 w 877807"/>
                    <a:gd name="connsiteY24" fmla="*/ 614628 h 1674190"/>
                    <a:gd name="connsiteX25" fmla="*/ 491981 w 877807"/>
                    <a:gd name="connsiteY25" fmla="*/ 600341 h 1674190"/>
                    <a:gd name="connsiteX26" fmla="*/ 494362 w 877807"/>
                    <a:gd name="connsiteY26" fmla="*/ 569384 h 1674190"/>
                    <a:gd name="connsiteX27" fmla="*/ 553893 w 877807"/>
                    <a:gd name="connsiteY27" fmla="*/ 543191 h 1674190"/>
                    <a:gd name="connsiteX28" fmla="*/ 506268 w 877807"/>
                    <a:gd name="connsiteY28" fmla="*/ 533666 h 1674190"/>
                    <a:gd name="connsiteX29" fmla="*/ 575323 w 877807"/>
                    <a:gd name="connsiteY29" fmla="*/ 521759 h 1674190"/>
                    <a:gd name="connsiteX30" fmla="*/ 489600 w 877807"/>
                    <a:gd name="connsiteY30" fmla="*/ 433652 h 1674190"/>
                    <a:gd name="connsiteX31" fmla="*/ 418161 w 877807"/>
                    <a:gd name="connsiteY31" fmla="*/ 438417 h 1674190"/>
                    <a:gd name="connsiteX32" fmla="*/ 487219 w 877807"/>
                    <a:gd name="connsiteY32" fmla="*/ 416983 h 1674190"/>
                    <a:gd name="connsiteX33" fmla="*/ 584850 w 877807"/>
                    <a:gd name="connsiteY33" fmla="*/ 428889 h 1674190"/>
                    <a:gd name="connsiteX34" fmla="*/ 525319 w 877807"/>
                    <a:gd name="connsiteY34" fmla="*/ 400315 h 1674190"/>
                    <a:gd name="connsiteX35" fmla="*/ 601519 w 877807"/>
                    <a:gd name="connsiteY35" fmla="*/ 376503 h 1674190"/>
                    <a:gd name="connsiteX36" fmla="*/ 551511 w 877807"/>
                    <a:gd name="connsiteY36" fmla="*/ 347928 h 1674190"/>
                    <a:gd name="connsiteX37" fmla="*/ 622950 w 877807"/>
                    <a:gd name="connsiteY37" fmla="*/ 309827 h 1674190"/>
                    <a:gd name="connsiteX38" fmla="*/ 553894 w 877807"/>
                    <a:gd name="connsiteY38" fmla="*/ 295541 h 1674190"/>
                    <a:gd name="connsiteX39" fmla="*/ 618187 w 877807"/>
                    <a:gd name="connsiteY39" fmla="*/ 269347 h 1674190"/>
                    <a:gd name="connsiteX40" fmla="*/ 644382 w 877807"/>
                    <a:gd name="connsiteY40" fmla="*/ 240772 h 1674190"/>
                    <a:gd name="connsiteX41" fmla="*/ 601519 w 877807"/>
                    <a:gd name="connsiteY41" fmla="*/ 240772 h 1674190"/>
                    <a:gd name="connsiteX42" fmla="*/ 658669 w 877807"/>
                    <a:gd name="connsiteY42" fmla="*/ 209816 h 1674190"/>
                    <a:gd name="connsiteX43" fmla="*/ 696768 w 877807"/>
                    <a:gd name="connsiteY43" fmla="*/ 159809 h 1674190"/>
                    <a:gd name="connsiteX44" fmla="*/ 682480 w 877807"/>
                    <a:gd name="connsiteY44" fmla="*/ 114566 h 1674190"/>
                    <a:gd name="connsiteX45" fmla="*/ 711056 w 877807"/>
                    <a:gd name="connsiteY45" fmla="*/ 126473 h 1674190"/>
                    <a:gd name="connsiteX46" fmla="*/ 698876 w 877807"/>
                    <a:gd name="connsiteY46" fmla="*/ 25348 h 1674190"/>
                    <a:gd name="connsiteX47" fmla="*/ 318149 w 877807"/>
                    <a:gd name="connsiteY47" fmla="*/ 359835 h 1674190"/>
                    <a:gd name="connsiteX48" fmla="*/ 283382 w 877807"/>
                    <a:gd name="connsiteY48" fmla="*/ 379202 h 1674190"/>
                    <a:gd name="connsiteX49" fmla="*/ 694524 w 877807"/>
                    <a:gd name="connsiteY49" fmla="*/ 5413 h 1674190"/>
                    <a:gd name="connsiteX0" fmla="*/ 692471 w 875754"/>
                    <a:gd name="connsiteY0" fmla="*/ 5413 h 1673795"/>
                    <a:gd name="connsiteX1" fmla="*/ 465433 w 875754"/>
                    <a:gd name="connsiteY1" fmla="*/ 169858 h 1673795"/>
                    <a:gd name="connsiteX2" fmla="*/ 260648 w 875754"/>
                    <a:gd name="connsiteY2" fmla="*/ 343076 h 1673795"/>
                    <a:gd name="connsiteX3" fmla="*/ 259083 w 875754"/>
                    <a:gd name="connsiteY3" fmla="*/ 663659 h 1673795"/>
                    <a:gd name="connsiteX4" fmla="*/ 273963 w 875754"/>
                    <a:gd name="connsiteY4" fmla="*/ 1033433 h 1673795"/>
                    <a:gd name="connsiteX5" fmla="*/ 195633 w 875754"/>
                    <a:gd name="connsiteY5" fmla="*/ 1247791 h 1673795"/>
                    <a:gd name="connsiteX6" fmla="*/ 8372 w 875754"/>
                    <a:gd name="connsiteY6" fmla="*/ 1625071 h 1673795"/>
                    <a:gd name="connsiteX7" fmla="*/ 499315 w 875754"/>
                    <a:gd name="connsiteY7" fmla="*/ 1639905 h 1673795"/>
                    <a:gd name="connsiteX8" fmla="*/ 645186 w 875754"/>
                    <a:gd name="connsiteY8" fmla="*/ 1262102 h 1673795"/>
                    <a:gd name="connsiteX9" fmla="*/ 718529 w 875754"/>
                    <a:gd name="connsiteY9" fmla="*/ 1117071 h 1673795"/>
                    <a:gd name="connsiteX10" fmla="*/ 749486 w 875754"/>
                    <a:gd name="connsiteY10" fmla="*/ 1057539 h 1673795"/>
                    <a:gd name="connsiteX11" fmla="*/ 632804 w 875754"/>
                    <a:gd name="connsiteY11" fmla="*/ 1036109 h 1673795"/>
                    <a:gd name="connsiteX12" fmla="*/ 800033 w 875754"/>
                    <a:gd name="connsiteY12" fmla="*/ 690533 h 1673795"/>
                    <a:gd name="connsiteX13" fmla="*/ 809696 w 875754"/>
                    <a:gd name="connsiteY13" fmla="*/ 522690 h 1673795"/>
                    <a:gd name="connsiteX14" fmla="*/ 863784 w 875754"/>
                    <a:gd name="connsiteY14" fmla="*/ 309828 h 1673795"/>
                    <a:gd name="connsiteX15" fmla="*/ 875691 w 875754"/>
                    <a:gd name="connsiteY15" fmla="*/ 183622 h 1673795"/>
                    <a:gd name="connsiteX16" fmla="*/ 827860 w 875754"/>
                    <a:gd name="connsiteY16" fmla="*/ 262520 h 1673795"/>
                    <a:gd name="connsiteX17" fmla="*/ 728053 w 875754"/>
                    <a:gd name="connsiteY17" fmla="*/ 243154 h 1673795"/>
                    <a:gd name="connsiteX18" fmla="*/ 730435 w 875754"/>
                    <a:gd name="connsiteY18" fmla="*/ 131233 h 1673795"/>
                    <a:gd name="connsiteX19" fmla="*/ 675666 w 875754"/>
                    <a:gd name="connsiteY19" fmla="*/ 259822 h 1673795"/>
                    <a:gd name="connsiteX20" fmla="*/ 611370 w 875754"/>
                    <a:gd name="connsiteY20" fmla="*/ 466992 h 1673795"/>
                    <a:gd name="connsiteX21" fmla="*/ 451829 w 875754"/>
                    <a:gd name="connsiteY21" fmla="*/ 757502 h 1673795"/>
                    <a:gd name="connsiteX22" fmla="*/ 494689 w 875754"/>
                    <a:gd name="connsiteY22" fmla="*/ 695589 h 1673795"/>
                    <a:gd name="connsiteX23" fmla="*/ 482783 w 875754"/>
                    <a:gd name="connsiteY23" fmla="*/ 657490 h 1673795"/>
                    <a:gd name="connsiteX24" fmla="*/ 549458 w 875754"/>
                    <a:gd name="connsiteY24" fmla="*/ 614628 h 1673795"/>
                    <a:gd name="connsiteX25" fmla="*/ 489928 w 875754"/>
                    <a:gd name="connsiteY25" fmla="*/ 600341 h 1673795"/>
                    <a:gd name="connsiteX26" fmla="*/ 492309 w 875754"/>
                    <a:gd name="connsiteY26" fmla="*/ 569384 h 1673795"/>
                    <a:gd name="connsiteX27" fmla="*/ 551840 w 875754"/>
                    <a:gd name="connsiteY27" fmla="*/ 543191 h 1673795"/>
                    <a:gd name="connsiteX28" fmla="*/ 504215 w 875754"/>
                    <a:gd name="connsiteY28" fmla="*/ 533666 h 1673795"/>
                    <a:gd name="connsiteX29" fmla="*/ 573270 w 875754"/>
                    <a:gd name="connsiteY29" fmla="*/ 521759 h 1673795"/>
                    <a:gd name="connsiteX30" fmla="*/ 487547 w 875754"/>
                    <a:gd name="connsiteY30" fmla="*/ 433652 h 1673795"/>
                    <a:gd name="connsiteX31" fmla="*/ 416108 w 875754"/>
                    <a:gd name="connsiteY31" fmla="*/ 438417 h 1673795"/>
                    <a:gd name="connsiteX32" fmla="*/ 485166 w 875754"/>
                    <a:gd name="connsiteY32" fmla="*/ 416983 h 1673795"/>
                    <a:gd name="connsiteX33" fmla="*/ 582797 w 875754"/>
                    <a:gd name="connsiteY33" fmla="*/ 428889 h 1673795"/>
                    <a:gd name="connsiteX34" fmla="*/ 523266 w 875754"/>
                    <a:gd name="connsiteY34" fmla="*/ 400315 h 1673795"/>
                    <a:gd name="connsiteX35" fmla="*/ 599466 w 875754"/>
                    <a:gd name="connsiteY35" fmla="*/ 376503 h 1673795"/>
                    <a:gd name="connsiteX36" fmla="*/ 549458 w 875754"/>
                    <a:gd name="connsiteY36" fmla="*/ 347928 h 1673795"/>
                    <a:gd name="connsiteX37" fmla="*/ 620897 w 875754"/>
                    <a:gd name="connsiteY37" fmla="*/ 309827 h 1673795"/>
                    <a:gd name="connsiteX38" fmla="*/ 551841 w 875754"/>
                    <a:gd name="connsiteY38" fmla="*/ 295541 h 1673795"/>
                    <a:gd name="connsiteX39" fmla="*/ 616134 w 875754"/>
                    <a:gd name="connsiteY39" fmla="*/ 269347 h 1673795"/>
                    <a:gd name="connsiteX40" fmla="*/ 642329 w 875754"/>
                    <a:gd name="connsiteY40" fmla="*/ 240772 h 1673795"/>
                    <a:gd name="connsiteX41" fmla="*/ 599466 w 875754"/>
                    <a:gd name="connsiteY41" fmla="*/ 240772 h 1673795"/>
                    <a:gd name="connsiteX42" fmla="*/ 656616 w 875754"/>
                    <a:gd name="connsiteY42" fmla="*/ 209816 h 1673795"/>
                    <a:gd name="connsiteX43" fmla="*/ 694715 w 875754"/>
                    <a:gd name="connsiteY43" fmla="*/ 159809 h 1673795"/>
                    <a:gd name="connsiteX44" fmla="*/ 680427 w 875754"/>
                    <a:gd name="connsiteY44" fmla="*/ 114566 h 1673795"/>
                    <a:gd name="connsiteX45" fmla="*/ 709003 w 875754"/>
                    <a:gd name="connsiteY45" fmla="*/ 126473 h 1673795"/>
                    <a:gd name="connsiteX46" fmla="*/ 696823 w 875754"/>
                    <a:gd name="connsiteY46" fmla="*/ 25348 h 1673795"/>
                    <a:gd name="connsiteX47" fmla="*/ 316096 w 875754"/>
                    <a:gd name="connsiteY47" fmla="*/ 359835 h 1673795"/>
                    <a:gd name="connsiteX48" fmla="*/ 281329 w 875754"/>
                    <a:gd name="connsiteY48" fmla="*/ 379202 h 1673795"/>
                    <a:gd name="connsiteX49" fmla="*/ 692471 w 875754"/>
                    <a:gd name="connsiteY49" fmla="*/ 5413 h 1673795"/>
                    <a:gd name="connsiteX0" fmla="*/ 692471 w 875754"/>
                    <a:gd name="connsiteY0" fmla="*/ 5413 h 1673795"/>
                    <a:gd name="connsiteX1" fmla="*/ 465433 w 875754"/>
                    <a:gd name="connsiteY1" fmla="*/ 169858 h 1673795"/>
                    <a:gd name="connsiteX2" fmla="*/ 260648 w 875754"/>
                    <a:gd name="connsiteY2" fmla="*/ 343076 h 1673795"/>
                    <a:gd name="connsiteX3" fmla="*/ 275529 w 875754"/>
                    <a:gd name="connsiteY3" fmla="*/ 670238 h 1673795"/>
                    <a:gd name="connsiteX4" fmla="*/ 273963 w 875754"/>
                    <a:gd name="connsiteY4" fmla="*/ 1033433 h 1673795"/>
                    <a:gd name="connsiteX5" fmla="*/ 195633 w 875754"/>
                    <a:gd name="connsiteY5" fmla="*/ 1247791 h 1673795"/>
                    <a:gd name="connsiteX6" fmla="*/ 8372 w 875754"/>
                    <a:gd name="connsiteY6" fmla="*/ 1625071 h 1673795"/>
                    <a:gd name="connsiteX7" fmla="*/ 499315 w 875754"/>
                    <a:gd name="connsiteY7" fmla="*/ 1639905 h 1673795"/>
                    <a:gd name="connsiteX8" fmla="*/ 645186 w 875754"/>
                    <a:gd name="connsiteY8" fmla="*/ 1262102 h 1673795"/>
                    <a:gd name="connsiteX9" fmla="*/ 718529 w 875754"/>
                    <a:gd name="connsiteY9" fmla="*/ 1117071 h 1673795"/>
                    <a:gd name="connsiteX10" fmla="*/ 749486 w 875754"/>
                    <a:gd name="connsiteY10" fmla="*/ 1057539 h 1673795"/>
                    <a:gd name="connsiteX11" fmla="*/ 632804 w 875754"/>
                    <a:gd name="connsiteY11" fmla="*/ 1036109 h 1673795"/>
                    <a:gd name="connsiteX12" fmla="*/ 800033 w 875754"/>
                    <a:gd name="connsiteY12" fmla="*/ 690533 h 1673795"/>
                    <a:gd name="connsiteX13" fmla="*/ 809696 w 875754"/>
                    <a:gd name="connsiteY13" fmla="*/ 522690 h 1673795"/>
                    <a:gd name="connsiteX14" fmla="*/ 863784 w 875754"/>
                    <a:gd name="connsiteY14" fmla="*/ 309828 h 1673795"/>
                    <a:gd name="connsiteX15" fmla="*/ 875691 w 875754"/>
                    <a:gd name="connsiteY15" fmla="*/ 183622 h 1673795"/>
                    <a:gd name="connsiteX16" fmla="*/ 827860 w 875754"/>
                    <a:gd name="connsiteY16" fmla="*/ 262520 h 1673795"/>
                    <a:gd name="connsiteX17" fmla="*/ 728053 w 875754"/>
                    <a:gd name="connsiteY17" fmla="*/ 243154 h 1673795"/>
                    <a:gd name="connsiteX18" fmla="*/ 730435 w 875754"/>
                    <a:gd name="connsiteY18" fmla="*/ 131233 h 1673795"/>
                    <a:gd name="connsiteX19" fmla="*/ 675666 w 875754"/>
                    <a:gd name="connsiteY19" fmla="*/ 259822 h 1673795"/>
                    <a:gd name="connsiteX20" fmla="*/ 611370 w 875754"/>
                    <a:gd name="connsiteY20" fmla="*/ 466992 h 1673795"/>
                    <a:gd name="connsiteX21" fmla="*/ 451829 w 875754"/>
                    <a:gd name="connsiteY21" fmla="*/ 757502 h 1673795"/>
                    <a:gd name="connsiteX22" fmla="*/ 494689 w 875754"/>
                    <a:gd name="connsiteY22" fmla="*/ 695589 h 1673795"/>
                    <a:gd name="connsiteX23" fmla="*/ 482783 w 875754"/>
                    <a:gd name="connsiteY23" fmla="*/ 657490 h 1673795"/>
                    <a:gd name="connsiteX24" fmla="*/ 549458 w 875754"/>
                    <a:gd name="connsiteY24" fmla="*/ 614628 h 1673795"/>
                    <a:gd name="connsiteX25" fmla="*/ 489928 w 875754"/>
                    <a:gd name="connsiteY25" fmla="*/ 600341 h 1673795"/>
                    <a:gd name="connsiteX26" fmla="*/ 492309 w 875754"/>
                    <a:gd name="connsiteY26" fmla="*/ 569384 h 1673795"/>
                    <a:gd name="connsiteX27" fmla="*/ 551840 w 875754"/>
                    <a:gd name="connsiteY27" fmla="*/ 543191 h 1673795"/>
                    <a:gd name="connsiteX28" fmla="*/ 504215 w 875754"/>
                    <a:gd name="connsiteY28" fmla="*/ 533666 h 1673795"/>
                    <a:gd name="connsiteX29" fmla="*/ 573270 w 875754"/>
                    <a:gd name="connsiteY29" fmla="*/ 521759 h 1673795"/>
                    <a:gd name="connsiteX30" fmla="*/ 487547 w 875754"/>
                    <a:gd name="connsiteY30" fmla="*/ 433652 h 1673795"/>
                    <a:gd name="connsiteX31" fmla="*/ 416108 w 875754"/>
                    <a:gd name="connsiteY31" fmla="*/ 438417 h 1673795"/>
                    <a:gd name="connsiteX32" fmla="*/ 485166 w 875754"/>
                    <a:gd name="connsiteY32" fmla="*/ 416983 h 1673795"/>
                    <a:gd name="connsiteX33" fmla="*/ 582797 w 875754"/>
                    <a:gd name="connsiteY33" fmla="*/ 428889 h 1673795"/>
                    <a:gd name="connsiteX34" fmla="*/ 523266 w 875754"/>
                    <a:gd name="connsiteY34" fmla="*/ 400315 h 1673795"/>
                    <a:gd name="connsiteX35" fmla="*/ 599466 w 875754"/>
                    <a:gd name="connsiteY35" fmla="*/ 376503 h 1673795"/>
                    <a:gd name="connsiteX36" fmla="*/ 549458 w 875754"/>
                    <a:gd name="connsiteY36" fmla="*/ 347928 h 1673795"/>
                    <a:gd name="connsiteX37" fmla="*/ 620897 w 875754"/>
                    <a:gd name="connsiteY37" fmla="*/ 309827 h 1673795"/>
                    <a:gd name="connsiteX38" fmla="*/ 551841 w 875754"/>
                    <a:gd name="connsiteY38" fmla="*/ 295541 h 1673795"/>
                    <a:gd name="connsiteX39" fmla="*/ 616134 w 875754"/>
                    <a:gd name="connsiteY39" fmla="*/ 269347 h 1673795"/>
                    <a:gd name="connsiteX40" fmla="*/ 642329 w 875754"/>
                    <a:gd name="connsiteY40" fmla="*/ 240772 h 1673795"/>
                    <a:gd name="connsiteX41" fmla="*/ 599466 w 875754"/>
                    <a:gd name="connsiteY41" fmla="*/ 240772 h 1673795"/>
                    <a:gd name="connsiteX42" fmla="*/ 656616 w 875754"/>
                    <a:gd name="connsiteY42" fmla="*/ 209816 h 1673795"/>
                    <a:gd name="connsiteX43" fmla="*/ 694715 w 875754"/>
                    <a:gd name="connsiteY43" fmla="*/ 159809 h 1673795"/>
                    <a:gd name="connsiteX44" fmla="*/ 680427 w 875754"/>
                    <a:gd name="connsiteY44" fmla="*/ 114566 h 1673795"/>
                    <a:gd name="connsiteX45" fmla="*/ 709003 w 875754"/>
                    <a:gd name="connsiteY45" fmla="*/ 126473 h 1673795"/>
                    <a:gd name="connsiteX46" fmla="*/ 696823 w 875754"/>
                    <a:gd name="connsiteY46" fmla="*/ 25348 h 1673795"/>
                    <a:gd name="connsiteX47" fmla="*/ 316096 w 875754"/>
                    <a:gd name="connsiteY47" fmla="*/ 359835 h 1673795"/>
                    <a:gd name="connsiteX48" fmla="*/ 281329 w 875754"/>
                    <a:gd name="connsiteY48" fmla="*/ 379202 h 1673795"/>
                    <a:gd name="connsiteX49" fmla="*/ 692471 w 875754"/>
                    <a:gd name="connsiteY49" fmla="*/ 5413 h 1673795"/>
                    <a:gd name="connsiteX0" fmla="*/ 692471 w 875754"/>
                    <a:gd name="connsiteY0" fmla="*/ 5429 h 1673811"/>
                    <a:gd name="connsiteX1" fmla="*/ 465433 w 875754"/>
                    <a:gd name="connsiteY1" fmla="*/ 169874 h 1673811"/>
                    <a:gd name="connsiteX2" fmla="*/ 270516 w 875754"/>
                    <a:gd name="connsiteY2" fmla="*/ 346381 h 1673811"/>
                    <a:gd name="connsiteX3" fmla="*/ 275529 w 875754"/>
                    <a:gd name="connsiteY3" fmla="*/ 670254 h 1673811"/>
                    <a:gd name="connsiteX4" fmla="*/ 273963 w 875754"/>
                    <a:gd name="connsiteY4" fmla="*/ 1033449 h 1673811"/>
                    <a:gd name="connsiteX5" fmla="*/ 195633 w 875754"/>
                    <a:gd name="connsiteY5" fmla="*/ 1247807 h 1673811"/>
                    <a:gd name="connsiteX6" fmla="*/ 8372 w 875754"/>
                    <a:gd name="connsiteY6" fmla="*/ 1625087 h 1673811"/>
                    <a:gd name="connsiteX7" fmla="*/ 499315 w 875754"/>
                    <a:gd name="connsiteY7" fmla="*/ 1639921 h 1673811"/>
                    <a:gd name="connsiteX8" fmla="*/ 645186 w 875754"/>
                    <a:gd name="connsiteY8" fmla="*/ 1262118 h 1673811"/>
                    <a:gd name="connsiteX9" fmla="*/ 718529 w 875754"/>
                    <a:gd name="connsiteY9" fmla="*/ 1117087 h 1673811"/>
                    <a:gd name="connsiteX10" fmla="*/ 749486 w 875754"/>
                    <a:gd name="connsiteY10" fmla="*/ 1057555 h 1673811"/>
                    <a:gd name="connsiteX11" fmla="*/ 632804 w 875754"/>
                    <a:gd name="connsiteY11" fmla="*/ 1036125 h 1673811"/>
                    <a:gd name="connsiteX12" fmla="*/ 800033 w 875754"/>
                    <a:gd name="connsiteY12" fmla="*/ 690549 h 1673811"/>
                    <a:gd name="connsiteX13" fmla="*/ 809696 w 875754"/>
                    <a:gd name="connsiteY13" fmla="*/ 522706 h 1673811"/>
                    <a:gd name="connsiteX14" fmla="*/ 863784 w 875754"/>
                    <a:gd name="connsiteY14" fmla="*/ 309844 h 1673811"/>
                    <a:gd name="connsiteX15" fmla="*/ 875691 w 875754"/>
                    <a:gd name="connsiteY15" fmla="*/ 183638 h 1673811"/>
                    <a:gd name="connsiteX16" fmla="*/ 827860 w 875754"/>
                    <a:gd name="connsiteY16" fmla="*/ 262536 h 1673811"/>
                    <a:gd name="connsiteX17" fmla="*/ 728053 w 875754"/>
                    <a:gd name="connsiteY17" fmla="*/ 243170 h 1673811"/>
                    <a:gd name="connsiteX18" fmla="*/ 730435 w 875754"/>
                    <a:gd name="connsiteY18" fmla="*/ 131249 h 1673811"/>
                    <a:gd name="connsiteX19" fmla="*/ 675666 w 875754"/>
                    <a:gd name="connsiteY19" fmla="*/ 259838 h 1673811"/>
                    <a:gd name="connsiteX20" fmla="*/ 611370 w 875754"/>
                    <a:gd name="connsiteY20" fmla="*/ 467008 h 1673811"/>
                    <a:gd name="connsiteX21" fmla="*/ 451829 w 875754"/>
                    <a:gd name="connsiteY21" fmla="*/ 757518 h 1673811"/>
                    <a:gd name="connsiteX22" fmla="*/ 494689 w 875754"/>
                    <a:gd name="connsiteY22" fmla="*/ 695605 h 1673811"/>
                    <a:gd name="connsiteX23" fmla="*/ 482783 w 875754"/>
                    <a:gd name="connsiteY23" fmla="*/ 657506 h 1673811"/>
                    <a:gd name="connsiteX24" fmla="*/ 549458 w 875754"/>
                    <a:gd name="connsiteY24" fmla="*/ 614644 h 1673811"/>
                    <a:gd name="connsiteX25" fmla="*/ 489928 w 875754"/>
                    <a:gd name="connsiteY25" fmla="*/ 600357 h 1673811"/>
                    <a:gd name="connsiteX26" fmla="*/ 492309 w 875754"/>
                    <a:gd name="connsiteY26" fmla="*/ 569400 h 1673811"/>
                    <a:gd name="connsiteX27" fmla="*/ 551840 w 875754"/>
                    <a:gd name="connsiteY27" fmla="*/ 543207 h 1673811"/>
                    <a:gd name="connsiteX28" fmla="*/ 504215 w 875754"/>
                    <a:gd name="connsiteY28" fmla="*/ 533682 h 1673811"/>
                    <a:gd name="connsiteX29" fmla="*/ 573270 w 875754"/>
                    <a:gd name="connsiteY29" fmla="*/ 521775 h 1673811"/>
                    <a:gd name="connsiteX30" fmla="*/ 487547 w 875754"/>
                    <a:gd name="connsiteY30" fmla="*/ 433668 h 1673811"/>
                    <a:gd name="connsiteX31" fmla="*/ 416108 w 875754"/>
                    <a:gd name="connsiteY31" fmla="*/ 438433 h 1673811"/>
                    <a:gd name="connsiteX32" fmla="*/ 485166 w 875754"/>
                    <a:gd name="connsiteY32" fmla="*/ 416999 h 1673811"/>
                    <a:gd name="connsiteX33" fmla="*/ 582797 w 875754"/>
                    <a:gd name="connsiteY33" fmla="*/ 428905 h 1673811"/>
                    <a:gd name="connsiteX34" fmla="*/ 523266 w 875754"/>
                    <a:gd name="connsiteY34" fmla="*/ 400331 h 1673811"/>
                    <a:gd name="connsiteX35" fmla="*/ 599466 w 875754"/>
                    <a:gd name="connsiteY35" fmla="*/ 376519 h 1673811"/>
                    <a:gd name="connsiteX36" fmla="*/ 549458 w 875754"/>
                    <a:gd name="connsiteY36" fmla="*/ 347944 h 1673811"/>
                    <a:gd name="connsiteX37" fmla="*/ 620897 w 875754"/>
                    <a:gd name="connsiteY37" fmla="*/ 309843 h 1673811"/>
                    <a:gd name="connsiteX38" fmla="*/ 551841 w 875754"/>
                    <a:gd name="connsiteY38" fmla="*/ 295557 h 1673811"/>
                    <a:gd name="connsiteX39" fmla="*/ 616134 w 875754"/>
                    <a:gd name="connsiteY39" fmla="*/ 269363 h 1673811"/>
                    <a:gd name="connsiteX40" fmla="*/ 642329 w 875754"/>
                    <a:gd name="connsiteY40" fmla="*/ 240788 h 1673811"/>
                    <a:gd name="connsiteX41" fmla="*/ 599466 w 875754"/>
                    <a:gd name="connsiteY41" fmla="*/ 240788 h 1673811"/>
                    <a:gd name="connsiteX42" fmla="*/ 656616 w 875754"/>
                    <a:gd name="connsiteY42" fmla="*/ 209832 h 1673811"/>
                    <a:gd name="connsiteX43" fmla="*/ 694715 w 875754"/>
                    <a:gd name="connsiteY43" fmla="*/ 159825 h 1673811"/>
                    <a:gd name="connsiteX44" fmla="*/ 680427 w 875754"/>
                    <a:gd name="connsiteY44" fmla="*/ 114582 h 1673811"/>
                    <a:gd name="connsiteX45" fmla="*/ 709003 w 875754"/>
                    <a:gd name="connsiteY45" fmla="*/ 126489 h 1673811"/>
                    <a:gd name="connsiteX46" fmla="*/ 696823 w 875754"/>
                    <a:gd name="connsiteY46" fmla="*/ 25364 h 1673811"/>
                    <a:gd name="connsiteX47" fmla="*/ 316096 w 875754"/>
                    <a:gd name="connsiteY47" fmla="*/ 359851 h 1673811"/>
                    <a:gd name="connsiteX48" fmla="*/ 281329 w 875754"/>
                    <a:gd name="connsiteY48" fmla="*/ 379218 h 1673811"/>
                    <a:gd name="connsiteX49" fmla="*/ 692471 w 875754"/>
                    <a:gd name="connsiteY49" fmla="*/ 5429 h 1673811"/>
                    <a:gd name="connsiteX0" fmla="*/ 692471 w 875754"/>
                    <a:gd name="connsiteY0" fmla="*/ 5429 h 1673811"/>
                    <a:gd name="connsiteX1" fmla="*/ 465433 w 875754"/>
                    <a:gd name="connsiteY1" fmla="*/ 169874 h 1673811"/>
                    <a:gd name="connsiteX2" fmla="*/ 270516 w 875754"/>
                    <a:gd name="connsiteY2" fmla="*/ 346381 h 1673811"/>
                    <a:gd name="connsiteX3" fmla="*/ 275529 w 875754"/>
                    <a:gd name="connsiteY3" fmla="*/ 670254 h 1673811"/>
                    <a:gd name="connsiteX4" fmla="*/ 273963 w 875754"/>
                    <a:gd name="connsiteY4" fmla="*/ 1033449 h 1673811"/>
                    <a:gd name="connsiteX5" fmla="*/ 195633 w 875754"/>
                    <a:gd name="connsiteY5" fmla="*/ 1247807 h 1673811"/>
                    <a:gd name="connsiteX6" fmla="*/ 8372 w 875754"/>
                    <a:gd name="connsiteY6" fmla="*/ 1625087 h 1673811"/>
                    <a:gd name="connsiteX7" fmla="*/ 499315 w 875754"/>
                    <a:gd name="connsiteY7" fmla="*/ 1639921 h 1673811"/>
                    <a:gd name="connsiteX8" fmla="*/ 628740 w 875754"/>
                    <a:gd name="connsiteY8" fmla="*/ 1262118 h 1673811"/>
                    <a:gd name="connsiteX9" fmla="*/ 718529 w 875754"/>
                    <a:gd name="connsiteY9" fmla="*/ 1117087 h 1673811"/>
                    <a:gd name="connsiteX10" fmla="*/ 749486 w 875754"/>
                    <a:gd name="connsiteY10" fmla="*/ 1057555 h 1673811"/>
                    <a:gd name="connsiteX11" fmla="*/ 632804 w 875754"/>
                    <a:gd name="connsiteY11" fmla="*/ 1036125 h 1673811"/>
                    <a:gd name="connsiteX12" fmla="*/ 800033 w 875754"/>
                    <a:gd name="connsiteY12" fmla="*/ 690549 h 1673811"/>
                    <a:gd name="connsiteX13" fmla="*/ 809696 w 875754"/>
                    <a:gd name="connsiteY13" fmla="*/ 522706 h 1673811"/>
                    <a:gd name="connsiteX14" fmla="*/ 863784 w 875754"/>
                    <a:gd name="connsiteY14" fmla="*/ 309844 h 1673811"/>
                    <a:gd name="connsiteX15" fmla="*/ 875691 w 875754"/>
                    <a:gd name="connsiteY15" fmla="*/ 183638 h 1673811"/>
                    <a:gd name="connsiteX16" fmla="*/ 827860 w 875754"/>
                    <a:gd name="connsiteY16" fmla="*/ 262536 h 1673811"/>
                    <a:gd name="connsiteX17" fmla="*/ 728053 w 875754"/>
                    <a:gd name="connsiteY17" fmla="*/ 243170 h 1673811"/>
                    <a:gd name="connsiteX18" fmla="*/ 730435 w 875754"/>
                    <a:gd name="connsiteY18" fmla="*/ 131249 h 1673811"/>
                    <a:gd name="connsiteX19" fmla="*/ 675666 w 875754"/>
                    <a:gd name="connsiteY19" fmla="*/ 259838 h 1673811"/>
                    <a:gd name="connsiteX20" fmla="*/ 611370 w 875754"/>
                    <a:gd name="connsiteY20" fmla="*/ 467008 h 1673811"/>
                    <a:gd name="connsiteX21" fmla="*/ 451829 w 875754"/>
                    <a:gd name="connsiteY21" fmla="*/ 757518 h 1673811"/>
                    <a:gd name="connsiteX22" fmla="*/ 494689 w 875754"/>
                    <a:gd name="connsiteY22" fmla="*/ 695605 h 1673811"/>
                    <a:gd name="connsiteX23" fmla="*/ 482783 w 875754"/>
                    <a:gd name="connsiteY23" fmla="*/ 657506 h 1673811"/>
                    <a:gd name="connsiteX24" fmla="*/ 549458 w 875754"/>
                    <a:gd name="connsiteY24" fmla="*/ 614644 h 1673811"/>
                    <a:gd name="connsiteX25" fmla="*/ 489928 w 875754"/>
                    <a:gd name="connsiteY25" fmla="*/ 600357 h 1673811"/>
                    <a:gd name="connsiteX26" fmla="*/ 492309 w 875754"/>
                    <a:gd name="connsiteY26" fmla="*/ 569400 h 1673811"/>
                    <a:gd name="connsiteX27" fmla="*/ 551840 w 875754"/>
                    <a:gd name="connsiteY27" fmla="*/ 543207 h 1673811"/>
                    <a:gd name="connsiteX28" fmla="*/ 504215 w 875754"/>
                    <a:gd name="connsiteY28" fmla="*/ 533682 h 1673811"/>
                    <a:gd name="connsiteX29" fmla="*/ 573270 w 875754"/>
                    <a:gd name="connsiteY29" fmla="*/ 521775 h 1673811"/>
                    <a:gd name="connsiteX30" fmla="*/ 487547 w 875754"/>
                    <a:gd name="connsiteY30" fmla="*/ 433668 h 1673811"/>
                    <a:gd name="connsiteX31" fmla="*/ 416108 w 875754"/>
                    <a:gd name="connsiteY31" fmla="*/ 438433 h 1673811"/>
                    <a:gd name="connsiteX32" fmla="*/ 485166 w 875754"/>
                    <a:gd name="connsiteY32" fmla="*/ 416999 h 1673811"/>
                    <a:gd name="connsiteX33" fmla="*/ 582797 w 875754"/>
                    <a:gd name="connsiteY33" fmla="*/ 428905 h 1673811"/>
                    <a:gd name="connsiteX34" fmla="*/ 523266 w 875754"/>
                    <a:gd name="connsiteY34" fmla="*/ 400331 h 1673811"/>
                    <a:gd name="connsiteX35" fmla="*/ 599466 w 875754"/>
                    <a:gd name="connsiteY35" fmla="*/ 376519 h 1673811"/>
                    <a:gd name="connsiteX36" fmla="*/ 549458 w 875754"/>
                    <a:gd name="connsiteY36" fmla="*/ 347944 h 1673811"/>
                    <a:gd name="connsiteX37" fmla="*/ 620897 w 875754"/>
                    <a:gd name="connsiteY37" fmla="*/ 309843 h 1673811"/>
                    <a:gd name="connsiteX38" fmla="*/ 551841 w 875754"/>
                    <a:gd name="connsiteY38" fmla="*/ 295557 h 1673811"/>
                    <a:gd name="connsiteX39" fmla="*/ 616134 w 875754"/>
                    <a:gd name="connsiteY39" fmla="*/ 269363 h 1673811"/>
                    <a:gd name="connsiteX40" fmla="*/ 642329 w 875754"/>
                    <a:gd name="connsiteY40" fmla="*/ 240788 h 1673811"/>
                    <a:gd name="connsiteX41" fmla="*/ 599466 w 875754"/>
                    <a:gd name="connsiteY41" fmla="*/ 240788 h 1673811"/>
                    <a:gd name="connsiteX42" fmla="*/ 656616 w 875754"/>
                    <a:gd name="connsiteY42" fmla="*/ 209832 h 1673811"/>
                    <a:gd name="connsiteX43" fmla="*/ 694715 w 875754"/>
                    <a:gd name="connsiteY43" fmla="*/ 159825 h 1673811"/>
                    <a:gd name="connsiteX44" fmla="*/ 680427 w 875754"/>
                    <a:gd name="connsiteY44" fmla="*/ 114582 h 1673811"/>
                    <a:gd name="connsiteX45" fmla="*/ 709003 w 875754"/>
                    <a:gd name="connsiteY45" fmla="*/ 126489 h 1673811"/>
                    <a:gd name="connsiteX46" fmla="*/ 696823 w 875754"/>
                    <a:gd name="connsiteY46" fmla="*/ 25364 h 1673811"/>
                    <a:gd name="connsiteX47" fmla="*/ 316096 w 875754"/>
                    <a:gd name="connsiteY47" fmla="*/ 359851 h 1673811"/>
                    <a:gd name="connsiteX48" fmla="*/ 281329 w 875754"/>
                    <a:gd name="connsiteY48" fmla="*/ 379218 h 1673811"/>
                    <a:gd name="connsiteX49" fmla="*/ 692471 w 875754"/>
                    <a:gd name="connsiteY49" fmla="*/ 5429 h 1673811"/>
                    <a:gd name="connsiteX0" fmla="*/ 692471 w 875754"/>
                    <a:gd name="connsiteY0" fmla="*/ 5429 h 1673811"/>
                    <a:gd name="connsiteX1" fmla="*/ 465433 w 875754"/>
                    <a:gd name="connsiteY1" fmla="*/ 169874 h 1673811"/>
                    <a:gd name="connsiteX2" fmla="*/ 270516 w 875754"/>
                    <a:gd name="connsiteY2" fmla="*/ 346381 h 1673811"/>
                    <a:gd name="connsiteX3" fmla="*/ 275529 w 875754"/>
                    <a:gd name="connsiteY3" fmla="*/ 670254 h 1673811"/>
                    <a:gd name="connsiteX4" fmla="*/ 273963 w 875754"/>
                    <a:gd name="connsiteY4" fmla="*/ 1033449 h 1673811"/>
                    <a:gd name="connsiteX5" fmla="*/ 195633 w 875754"/>
                    <a:gd name="connsiteY5" fmla="*/ 1247807 h 1673811"/>
                    <a:gd name="connsiteX6" fmla="*/ 8372 w 875754"/>
                    <a:gd name="connsiteY6" fmla="*/ 1625087 h 1673811"/>
                    <a:gd name="connsiteX7" fmla="*/ 499315 w 875754"/>
                    <a:gd name="connsiteY7" fmla="*/ 1639921 h 1673811"/>
                    <a:gd name="connsiteX8" fmla="*/ 628740 w 875754"/>
                    <a:gd name="connsiteY8" fmla="*/ 1262118 h 1673811"/>
                    <a:gd name="connsiteX9" fmla="*/ 718529 w 875754"/>
                    <a:gd name="connsiteY9" fmla="*/ 1117087 h 1673811"/>
                    <a:gd name="connsiteX10" fmla="*/ 749486 w 875754"/>
                    <a:gd name="connsiteY10" fmla="*/ 1057555 h 1673811"/>
                    <a:gd name="connsiteX11" fmla="*/ 632804 w 875754"/>
                    <a:gd name="connsiteY11" fmla="*/ 1036125 h 1673811"/>
                    <a:gd name="connsiteX12" fmla="*/ 800033 w 875754"/>
                    <a:gd name="connsiteY12" fmla="*/ 690549 h 1673811"/>
                    <a:gd name="connsiteX13" fmla="*/ 809696 w 875754"/>
                    <a:gd name="connsiteY13" fmla="*/ 522706 h 1673811"/>
                    <a:gd name="connsiteX14" fmla="*/ 863784 w 875754"/>
                    <a:gd name="connsiteY14" fmla="*/ 309844 h 1673811"/>
                    <a:gd name="connsiteX15" fmla="*/ 875691 w 875754"/>
                    <a:gd name="connsiteY15" fmla="*/ 183638 h 1673811"/>
                    <a:gd name="connsiteX16" fmla="*/ 827860 w 875754"/>
                    <a:gd name="connsiteY16" fmla="*/ 262536 h 1673811"/>
                    <a:gd name="connsiteX17" fmla="*/ 728053 w 875754"/>
                    <a:gd name="connsiteY17" fmla="*/ 243170 h 1673811"/>
                    <a:gd name="connsiteX18" fmla="*/ 730435 w 875754"/>
                    <a:gd name="connsiteY18" fmla="*/ 131249 h 1673811"/>
                    <a:gd name="connsiteX19" fmla="*/ 675666 w 875754"/>
                    <a:gd name="connsiteY19" fmla="*/ 259838 h 1673811"/>
                    <a:gd name="connsiteX20" fmla="*/ 611370 w 875754"/>
                    <a:gd name="connsiteY20" fmla="*/ 467008 h 1673811"/>
                    <a:gd name="connsiteX21" fmla="*/ 451829 w 875754"/>
                    <a:gd name="connsiteY21" fmla="*/ 757518 h 1673811"/>
                    <a:gd name="connsiteX22" fmla="*/ 494689 w 875754"/>
                    <a:gd name="connsiteY22" fmla="*/ 695605 h 1673811"/>
                    <a:gd name="connsiteX23" fmla="*/ 482783 w 875754"/>
                    <a:gd name="connsiteY23" fmla="*/ 657506 h 1673811"/>
                    <a:gd name="connsiteX24" fmla="*/ 549458 w 875754"/>
                    <a:gd name="connsiteY24" fmla="*/ 614644 h 1673811"/>
                    <a:gd name="connsiteX25" fmla="*/ 489928 w 875754"/>
                    <a:gd name="connsiteY25" fmla="*/ 600357 h 1673811"/>
                    <a:gd name="connsiteX26" fmla="*/ 492309 w 875754"/>
                    <a:gd name="connsiteY26" fmla="*/ 569400 h 1673811"/>
                    <a:gd name="connsiteX27" fmla="*/ 551840 w 875754"/>
                    <a:gd name="connsiteY27" fmla="*/ 543207 h 1673811"/>
                    <a:gd name="connsiteX28" fmla="*/ 504215 w 875754"/>
                    <a:gd name="connsiteY28" fmla="*/ 533682 h 1673811"/>
                    <a:gd name="connsiteX29" fmla="*/ 573270 w 875754"/>
                    <a:gd name="connsiteY29" fmla="*/ 521775 h 1673811"/>
                    <a:gd name="connsiteX30" fmla="*/ 487547 w 875754"/>
                    <a:gd name="connsiteY30" fmla="*/ 433668 h 1673811"/>
                    <a:gd name="connsiteX31" fmla="*/ 416108 w 875754"/>
                    <a:gd name="connsiteY31" fmla="*/ 438433 h 1673811"/>
                    <a:gd name="connsiteX32" fmla="*/ 485166 w 875754"/>
                    <a:gd name="connsiteY32" fmla="*/ 416999 h 1673811"/>
                    <a:gd name="connsiteX33" fmla="*/ 582797 w 875754"/>
                    <a:gd name="connsiteY33" fmla="*/ 428905 h 1673811"/>
                    <a:gd name="connsiteX34" fmla="*/ 523266 w 875754"/>
                    <a:gd name="connsiteY34" fmla="*/ 400331 h 1673811"/>
                    <a:gd name="connsiteX35" fmla="*/ 599466 w 875754"/>
                    <a:gd name="connsiteY35" fmla="*/ 376519 h 1673811"/>
                    <a:gd name="connsiteX36" fmla="*/ 549458 w 875754"/>
                    <a:gd name="connsiteY36" fmla="*/ 347944 h 1673811"/>
                    <a:gd name="connsiteX37" fmla="*/ 620897 w 875754"/>
                    <a:gd name="connsiteY37" fmla="*/ 309843 h 1673811"/>
                    <a:gd name="connsiteX38" fmla="*/ 551841 w 875754"/>
                    <a:gd name="connsiteY38" fmla="*/ 295557 h 1673811"/>
                    <a:gd name="connsiteX39" fmla="*/ 616134 w 875754"/>
                    <a:gd name="connsiteY39" fmla="*/ 269363 h 1673811"/>
                    <a:gd name="connsiteX40" fmla="*/ 642329 w 875754"/>
                    <a:gd name="connsiteY40" fmla="*/ 240788 h 1673811"/>
                    <a:gd name="connsiteX41" fmla="*/ 599466 w 875754"/>
                    <a:gd name="connsiteY41" fmla="*/ 240788 h 1673811"/>
                    <a:gd name="connsiteX42" fmla="*/ 656616 w 875754"/>
                    <a:gd name="connsiteY42" fmla="*/ 209832 h 1673811"/>
                    <a:gd name="connsiteX43" fmla="*/ 694715 w 875754"/>
                    <a:gd name="connsiteY43" fmla="*/ 159825 h 1673811"/>
                    <a:gd name="connsiteX44" fmla="*/ 680427 w 875754"/>
                    <a:gd name="connsiteY44" fmla="*/ 114582 h 1673811"/>
                    <a:gd name="connsiteX45" fmla="*/ 709003 w 875754"/>
                    <a:gd name="connsiteY45" fmla="*/ 126489 h 1673811"/>
                    <a:gd name="connsiteX46" fmla="*/ 696823 w 875754"/>
                    <a:gd name="connsiteY46" fmla="*/ 25364 h 1673811"/>
                    <a:gd name="connsiteX47" fmla="*/ 316096 w 875754"/>
                    <a:gd name="connsiteY47" fmla="*/ 359851 h 1673811"/>
                    <a:gd name="connsiteX48" fmla="*/ 281329 w 875754"/>
                    <a:gd name="connsiteY48" fmla="*/ 379218 h 1673811"/>
                    <a:gd name="connsiteX49" fmla="*/ 692471 w 875754"/>
                    <a:gd name="connsiteY49" fmla="*/ 5429 h 1673811"/>
                    <a:gd name="connsiteX0" fmla="*/ 692471 w 875754"/>
                    <a:gd name="connsiteY0" fmla="*/ 4370 h 1672752"/>
                    <a:gd name="connsiteX1" fmla="*/ 465433 w 875754"/>
                    <a:gd name="connsiteY1" fmla="*/ 168815 h 1672752"/>
                    <a:gd name="connsiteX2" fmla="*/ 270516 w 875754"/>
                    <a:gd name="connsiteY2" fmla="*/ 345322 h 1672752"/>
                    <a:gd name="connsiteX3" fmla="*/ 275529 w 875754"/>
                    <a:gd name="connsiteY3" fmla="*/ 669195 h 1672752"/>
                    <a:gd name="connsiteX4" fmla="*/ 273963 w 875754"/>
                    <a:gd name="connsiteY4" fmla="*/ 1032390 h 1672752"/>
                    <a:gd name="connsiteX5" fmla="*/ 195633 w 875754"/>
                    <a:gd name="connsiteY5" fmla="*/ 1246748 h 1672752"/>
                    <a:gd name="connsiteX6" fmla="*/ 8372 w 875754"/>
                    <a:gd name="connsiteY6" fmla="*/ 1624028 h 1672752"/>
                    <a:gd name="connsiteX7" fmla="*/ 499315 w 875754"/>
                    <a:gd name="connsiteY7" fmla="*/ 1638862 h 1672752"/>
                    <a:gd name="connsiteX8" fmla="*/ 628740 w 875754"/>
                    <a:gd name="connsiteY8" fmla="*/ 1261059 h 1672752"/>
                    <a:gd name="connsiteX9" fmla="*/ 718529 w 875754"/>
                    <a:gd name="connsiteY9" fmla="*/ 1116028 h 1672752"/>
                    <a:gd name="connsiteX10" fmla="*/ 749486 w 875754"/>
                    <a:gd name="connsiteY10" fmla="*/ 1056496 h 1672752"/>
                    <a:gd name="connsiteX11" fmla="*/ 632804 w 875754"/>
                    <a:gd name="connsiteY11" fmla="*/ 1035066 h 1672752"/>
                    <a:gd name="connsiteX12" fmla="*/ 800033 w 875754"/>
                    <a:gd name="connsiteY12" fmla="*/ 689490 h 1672752"/>
                    <a:gd name="connsiteX13" fmla="*/ 809696 w 875754"/>
                    <a:gd name="connsiteY13" fmla="*/ 521647 h 1672752"/>
                    <a:gd name="connsiteX14" fmla="*/ 863784 w 875754"/>
                    <a:gd name="connsiteY14" fmla="*/ 308785 h 1672752"/>
                    <a:gd name="connsiteX15" fmla="*/ 875691 w 875754"/>
                    <a:gd name="connsiteY15" fmla="*/ 182579 h 1672752"/>
                    <a:gd name="connsiteX16" fmla="*/ 827860 w 875754"/>
                    <a:gd name="connsiteY16" fmla="*/ 261477 h 1672752"/>
                    <a:gd name="connsiteX17" fmla="*/ 728053 w 875754"/>
                    <a:gd name="connsiteY17" fmla="*/ 242111 h 1672752"/>
                    <a:gd name="connsiteX18" fmla="*/ 730435 w 875754"/>
                    <a:gd name="connsiteY18" fmla="*/ 130190 h 1672752"/>
                    <a:gd name="connsiteX19" fmla="*/ 675666 w 875754"/>
                    <a:gd name="connsiteY19" fmla="*/ 258779 h 1672752"/>
                    <a:gd name="connsiteX20" fmla="*/ 611370 w 875754"/>
                    <a:gd name="connsiteY20" fmla="*/ 465949 h 1672752"/>
                    <a:gd name="connsiteX21" fmla="*/ 451829 w 875754"/>
                    <a:gd name="connsiteY21" fmla="*/ 756459 h 1672752"/>
                    <a:gd name="connsiteX22" fmla="*/ 494689 w 875754"/>
                    <a:gd name="connsiteY22" fmla="*/ 694546 h 1672752"/>
                    <a:gd name="connsiteX23" fmla="*/ 482783 w 875754"/>
                    <a:gd name="connsiteY23" fmla="*/ 656447 h 1672752"/>
                    <a:gd name="connsiteX24" fmla="*/ 549458 w 875754"/>
                    <a:gd name="connsiteY24" fmla="*/ 613585 h 1672752"/>
                    <a:gd name="connsiteX25" fmla="*/ 489928 w 875754"/>
                    <a:gd name="connsiteY25" fmla="*/ 599298 h 1672752"/>
                    <a:gd name="connsiteX26" fmla="*/ 492309 w 875754"/>
                    <a:gd name="connsiteY26" fmla="*/ 568341 h 1672752"/>
                    <a:gd name="connsiteX27" fmla="*/ 551840 w 875754"/>
                    <a:gd name="connsiteY27" fmla="*/ 542148 h 1672752"/>
                    <a:gd name="connsiteX28" fmla="*/ 504215 w 875754"/>
                    <a:gd name="connsiteY28" fmla="*/ 532623 h 1672752"/>
                    <a:gd name="connsiteX29" fmla="*/ 573270 w 875754"/>
                    <a:gd name="connsiteY29" fmla="*/ 520716 h 1672752"/>
                    <a:gd name="connsiteX30" fmla="*/ 487547 w 875754"/>
                    <a:gd name="connsiteY30" fmla="*/ 432609 h 1672752"/>
                    <a:gd name="connsiteX31" fmla="*/ 416108 w 875754"/>
                    <a:gd name="connsiteY31" fmla="*/ 437374 h 1672752"/>
                    <a:gd name="connsiteX32" fmla="*/ 485166 w 875754"/>
                    <a:gd name="connsiteY32" fmla="*/ 415940 h 1672752"/>
                    <a:gd name="connsiteX33" fmla="*/ 582797 w 875754"/>
                    <a:gd name="connsiteY33" fmla="*/ 427846 h 1672752"/>
                    <a:gd name="connsiteX34" fmla="*/ 523266 w 875754"/>
                    <a:gd name="connsiteY34" fmla="*/ 399272 h 1672752"/>
                    <a:gd name="connsiteX35" fmla="*/ 599466 w 875754"/>
                    <a:gd name="connsiteY35" fmla="*/ 375460 h 1672752"/>
                    <a:gd name="connsiteX36" fmla="*/ 549458 w 875754"/>
                    <a:gd name="connsiteY36" fmla="*/ 346885 h 1672752"/>
                    <a:gd name="connsiteX37" fmla="*/ 620897 w 875754"/>
                    <a:gd name="connsiteY37" fmla="*/ 308784 h 1672752"/>
                    <a:gd name="connsiteX38" fmla="*/ 551841 w 875754"/>
                    <a:gd name="connsiteY38" fmla="*/ 294498 h 1672752"/>
                    <a:gd name="connsiteX39" fmla="*/ 616134 w 875754"/>
                    <a:gd name="connsiteY39" fmla="*/ 268304 h 1672752"/>
                    <a:gd name="connsiteX40" fmla="*/ 642329 w 875754"/>
                    <a:gd name="connsiteY40" fmla="*/ 239729 h 1672752"/>
                    <a:gd name="connsiteX41" fmla="*/ 599466 w 875754"/>
                    <a:gd name="connsiteY41" fmla="*/ 239729 h 1672752"/>
                    <a:gd name="connsiteX42" fmla="*/ 656616 w 875754"/>
                    <a:gd name="connsiteY42" fmla="*/ 208773 h 1672752"/>
                    <a:gd name="connsiteX43" fmla="*/ 694715 w 875754"/>
                    <a:gd name="connsiteY43" fmla="*/ 158766 h 1672752"/>
                    <a:gd name="connsiteX44" fmla="*/ 680427 w 875754"/>
                    <a:gd name="connsiteY44" fmla="*/ 113523 h 1672752"/>
                    <a:gd name="connsiteX45" fmla="*/ 709003 w 875754"/>
                    <a:gd name="connsiteY45" fmla="*/ 125430 h 1672752"/>
                    <a:gd name="connsiteX46" fmla="*/ 696823 w 875754"/>
                    <a:gd name="connsiteY46" fmla="*/ 24305 h 1672752"/>
                    <a:gd name="connsiteX47" fmla="*/ 316096 w 875754"/>
                    <a:gd name="connsiteY47" fmla="*/ 358792 h 1672752"/>
                    <a:gd name="connsiteX48" fmla="*/ 299691 w 875754"/>
                    <a:gd name="connsiteY48" fmla="*/ 352453 h 1672752"/>
                    <a:gd name="connsiteX49" fmla="*/ 692471 w 875754"/>
                    <a:gd name="connsiteY49" fmla="*/ 4370 h 1672752"/>
                    <a:gd name="connsiteX0" fmla="*/ 692471 w 875754"/>
                    <a:gd name="connsiteY0" fmla="*/ 5602 h 1673984"/>
                    <a:gd name="connsiteX1" fmla="*/ 463052 w 875754"/>
                    <a:gd name="connsiteY1" fmla="*/ 153379 h 1673984"/>
                    <a:gd name="connsiteX2" fmla="*/ 270516 w 875754"/>
                    <a:gd name="connsiteY2" fmla="*/ 346554 h 1673984"/>
                    <a:gd name="connsiteX3" fmla="*/ 275529 w 875754"/>
                    <a:gd name="connsiteY3" fmla="*/ 670427 h 1673984"/>
                    <a:gd name="connsiteX4" fmla="*/ 273963 w 875754"/>
                    <a:gd name="connsiteY4" fmla="*/ 1033622 h 1673984"/>
                    <a:gd name="connsiteX5" fmla="*/ 195633 w 875754"/>
                    <a:gd name="connsiteY5" fmla="*/ 1247980 h 1673984"/>
                    <a:gd name="connsiteX6" fmla="*/ 8372 w 875754"/>
                    <a:gd name="connsiteY6" fmla="*/ 1625260 h 1673984"/>
                    <a:gd name="connsiteX7" fmla="*/ 499315 w 875754"/>
                    <a:gd name="connsiteY7" fmla="*/ 1640094 h 1673984"/>
                    <a:gd name="connsiteX8" fmla="*/ 628740 w 875754"/>
                    <a:gd name="connsiteY8" fmla="*/ 1262291 h 1673984"/>
                    <a:gd name="connsiteX9" fmla="*/ 718529 w 875754"/>
                    <a:gd name="connsiteY9" fmla="*/ 1117260 h 1673984"/>
                    <a:gd name="connsiteX10" fmla="*/ 749486 w 875754"/>
                    <a:gd name="connsiteY10" fmla="*/ 1057728 h 1673984"/>
                    <a:gd name="connsiteX11" fmla="*/ 632804 w 875754"/>
                    <a:gd name="connsiteY11" fmla="*/ 1036298 h 1673984"/>
                    <a:gd name="connsiteX12" fmla="*/ 800033 w 875754"/>
                    <a:gd name="connsiteY12" fmla="*/ 690722 h 1673984"/>
                    <a:gd name="connsiteX13" fmla="*/ 809696 w 875754"/>
                    <a:gd name="connsiteY13" fmla="*/ 522879 h 1673984"/>
                    <a:gd name="connsiteX14" fmla="*/ 863784 w 875754"/>
                    <a:gd name="connsiteY14" fmla="*/ 310017 h 1673984"/>
                    <a:gd name="connsiteX15" fmla="*/ 875691 w 875754"/>
                    <a:gd name="connsiteY15" fmla="*/ 183811 h 1673984"/>
                    <a:gd name="connsiteX16" fmla="*/ 827860 w 875754"/>
                    <a:gd name="connsiteY16" fmla="*/ 262709 h 1673984"/>
                    <a:gd name="connsiteX17" fmla="*/ 728053 w 875754"/>
                    <a:gd name="connsiteY17" fmla="*/ 243343 h 1673984"/>
                    <a:gd name="connsiteX18" fmla="*/ 730435 w 875754"/>
                    <a:gd name="connsiteY18" fmla="*/ 131422 h 1673984"/>
                    <a:gd name="connsiteX19" fmla="*/ 675666 w 875754"/>
                    <a:gd name="connsiteY19" fmla="*/ 260011 h 1673984"/>
                    <a:gd name="connsiteX20" fmla="*/ 611370 w 875754"/>
                    <a:gd name="connsiteY20" fmla="*/ 467181 h 1673984"/>
                    <a:gd name="connsiteX21" fmla="*/ 451829 w 875754"/>
                    <a:gd name="connsiteY21" fmla="*/ 757691 h 1673984"/>
                    <a:gd name="connsiteX22" fmla="*/ 494689 w 875754"/>
                    <a:gd name="connsiteY22" fmla="*/ 695778 h 1673984"/>
                    <a:gd name="connsiteX23" fmla="*/ 482783 w 875754"/>
                    <a:gd name="connsiteY23" fmla="*/ 657679 h 1673984"/>
                    <a:gd name="connsiteX24" fmla="*/ 549458 w 875754"/>
                    <a:gd name="connsiteY24" fmla="*/ 614817 h 1673984"/>
                    <a:gd name="connsiteX25" fmla="*/ 489928 w 875754"/>
                    <a:gd name="connsiteY25" fmla="*/ 600530 h 1673984"/>
                    <a:gd name="connsiteX26" fmla="*/ 492309 w 875754"/>
                    <a:gd name="connsiteY26" fmla="*/ 569573 h 1673984"/>
                    <a:gd name="connsiteX27" fmla="*/ 551840 w 875754"/>
                    <a:gd name="connsiteY27" fmla="*/ 543380 h 1673984"/>
                    <a:gd name="connsiteX28" fmla="*/ 504215 w 875754"/>
                    <a:gd name="connsiteY28" fmla="*/ 533855 h 1673984"/>
                    <a:gd name="connsiteX29" fmla="*/ 573270 w 875754"/>
                    <a:gd name="connsiteY29" fmla="*/ 521948 h 1673984"/>
                    <a:gd name="connsiteX30" fmla="*/ 487547 w 875754"/>
                    <a:gd name="connsiteY30" fmla="*/ 433841 h 1673984"/>
                    <a:gd name="connsiteX31" fmla="*/ 416108 w 875754"/>
                    <a:gd name="connsiteY31" fmla="*/ 438606 h 1673984"/>
                    <a:gd name="connsiteX32" fmla="*/ 485166 w 875754"/>
                    <a:gd name="connsiteY32" fmla="*/ 417172 h 1673984"/>
                    <a:gd name="connsiteX33" fmla="*/ 582797 w 875754"/>
                    <a:gd name="connsiteY33" fmla="*/ 429078 h 1673984"/>
                    <a:gd name="connsiteX34" fmla="*/ 523266 w 875754"/>
                    <a:gd name="connsiteY34" fmla="*/ 400504 h 1673984"/>
                    <a:gd name="connsiteX35" fmla="*/ 599466 w 875754"/>
                    <a:gd name="connsiteY35" fmla="*/ 376692 h 1673984"/>
                    <a:gd name="connsiteX36" fmla="*/ 549458 w 875754"/>
                    <a:gd name="connsiteY36" fmla="*/ 348117 h 1673984"/>
                    <a:gd name="connsiteX37" fmla="*/ 620897 w 875754"/>
                    <a:gd name="connsiteY37" fmla="*/ 310016 h 1673984"/>
                    <a:gd name="connsiteX38" fmla="*/ 551841 w 875754"/>
                    <a:gd name="connsiteY38" fmla="*/ 295730 h 1673984"/>
                    <a:gd name="connsiteX39" fmla="*/ 616134 w 875754"/>
                    <a:gd name="connsiteY39" fmla="*/ 269536 h 1673984"/>
                    <a:gd name="connsiteX40" fmla="*/ 642329 w 875754"/>
                    <a:gd name="connsiteY40" fmla="*/ 240961 h 1673984"/>
                    <a:gd name="connsiteX41" fmla="*/ 599466 w 875754"/>
                    <a:gd name="connsiteY41" fmla="*/ 240961 h 1673984"/>
                    <a:gd name="connsiteX42" fmla="*/ 656616 w 875754"/>
                    <a:gd name="connsiteY42" fmla="*/ 210005 h 1673984"/>
                    <a:gd name="connsiteX43" fmla="*/ 694715 w 875754"/>
                    <a:gd name="connsiteY43" fmla="*/ 159998 h 1673984"/>
                    <a:gd name="connsiteX44" fmla="*/ 680427 w 875754"/>
                    <a:gd name="connsiteY44" fmla="*/ 114755 h 1673984"/>
                    <a:gd name="connsiteX45" fmla="*/ 709003 w 875754"/>
                    <a:gd name="connsiteY45" fmla="*/ 126662 h 1673984"/>
                    <a:gd name="connsiteX46" fmla="*/ 696823 w 875754"/>
                    <a:gd name="connsiteY46" fmla="*/ 25537 h 1673984"/>
                    <a:gd name="connsiteX47" fmla="*/ 316096 w 875754"/>
                    <a:gd name="connsiteY47" fmla="*/ 360024 h 1673984"/>
                    <a:gd name="connsiteX48" fmla="*/ 299691 w 875754"/>
                    <a:gd name="connsiteY48" fmla="*/ 353685 h 1673984"/>
                    <a:gd name="connsiteX49" fmla="*/ 692471 w 875754"/>
                    <a:gd name="connsiteY49" fmla="*/ 5602 h 1673984"/>
                    <a:gd name="connsiteX0" fmla="*/ 692471 w 875754"/>
                    <a:gd name="connsiteY0" fmla="*/ 5602 h 1673984"/>
                    <a:gd name="connsiteX1" fmla="*/ 463052 w 875754"/>
                    <a:gd name="connsiteY1" fmla="*/ 153379 h 1673984"/>
                    <a:gd name="connsiteX2" fmla="*/ 270516 w 875754"/>
                    <a:gd name="connsiteY2" fmla="*/ 346554 h 1673984"/>
                    <a:gd name="connsiteX3" fmla="*/ 275529 w 875754"/>
                    <a:gd name="connsiteY3" fmla="*/ 670427 h 1673984"/>
                    <a:gd name="connsiteX4" fmla="*/ 273963 w 875754"/>
                    <a:gd name="connsiteY4" fmla="*/ 1033622 h 1673984"/>
                    <a:gd name="connsiteX5" fmla="*/ 195633 w 875754"/>
                    <a:gd name="connsiteY5" fmla="*/ 1247980 h 1673984"/>
                    <a:gd name="connsiteX6" fmla="*/ 8372 w 875754"/>
                    <a:gd name="connsiteY6" fmla="*/ 1625260 h 1673984"/>
                    <a:gd name="connsiteX7" fmla="*/ 499315 w 875754"/>
                    <a:gd name="connsiteY7" fmla="*/ 1640094 h 1673984"/>
                    <a:gd name="connsiteX8" fmla="*/ 628740 w 875754"/>
                    <a:gd name="connsiteY8" fmla="*/ 1262291 h 1673984"/>
                    <a:gd name="connsiteX9" fmla="*/ 718529 w 875754"/>
                    <a:gd name="connsiteY9" fmla="*/ 1117260 h 1673984"/>
                    <a:gd name="connsiteX10" fmla="*/ 749486 w 875754"/>
                    <a:gd name="connsiteY10" fmla="*/ 1057728 h 1673984"/>
                    <a:gd name="connsiteX11" fmla="*/ 632804 w 875754"/>
                    <a:gd name="connsiteY11" fmla="*/ 1036298 h 1673984"/>
                    <a:gd name="connsiteX12" fmla="*/ 800033 w 875754"/>
                    <a:gd name="connsiteY12" fmla="*/ 690722 h 1673984"/>
                    <a:gd name="connsiteX13" fmla="*/ 809696 w 875754"/>
                    <a:gd name="connsiteY13" fmla="*/ 522879 h 1673984"/>
                    <a:gd name="connsiteX14" fmla="*/ 863784 w 875754"/>
                    <a:gd name="connsiteY14" fmla="*/ 310017 h 1673984"/>
                    <a:gd name="connsiteX15" fmla="*/ 875691 w 875754"/>
                    <a:gd name="connsiteY15" fmla="*/ 183811 h 1673984"/>
                    <a:gd name="connsiteX16" fmla="*/ 827860 w 875754"/>
                    <a:gd name="connsiteY16" fmla="*/ 262709 h 1673984"/>
                    <a:gd name="connsiteX17" fmla="*/ 728053 w 875754"/>
                    <a:gd name="connsiteY17" fmla="*/ 243343 h 1673984"/>
                    <a:gd name="connsiteX18" fmla="*/ 730435 w 875754"/>
                    <a:gd name="connsiteY18" fmla="*/ 131422 h 1673984"/>
                    <a:gd name="connsiteX19" fmla="*/ 675666 w 875754"/>
                    <a:gd name="connsiteY19" fmla="*/ 260011 h 1673984"/>
                    <a:gd name="connsiteX20" fmla="*/ 611370 w 875754"/>
                    <a:gd name="connsiteY20" fmla="*/ 467181 h 1673984"/>
                    <a:gd name="connsiteX21" fmla="*/ 451829 w 875754"/>
                    <a:gd name="connsiteY21" fmla="*/ 757691 h 1673984"/>
                    <a:gd name="connsiteX22" fmla="*/ 494689 w 875754"/>
                    <a:gd name="connsiteY22" fmla="*/ 695778 h 1673984"/>
                    <a:gd name="connsiteX23" fmla="*/ 482783 w 875754"/>
                    <a:gd name="connsiteY23" fmla="*/ 657679 h 1673984"/>
                    <a:gd name="connsiteX24" fmla="*/ 549458 w 875754"/>
                    <a:gd name="connsiteY24" fmla="*/ 614817 h 1673984"/>
                    <a:gd name="connsiteX25" fmla="*/ 489928 w 875754"/>
                    <a:gd name="connsiteY25" fmla="*/ 600530 h 1673984"/>
                    <a:gd name="connsiteX26" fmla="*/ 492309 w 875754"/>
                    <a:gd name="connsiteY26" fmla="*/ 569573 h 1673984"/>
                    <a:gd name="connsiteX27" fmla="*/ 551840 w 875754"/>
                    <a:gd name="connsiteY27" fmla="*/ 543380 h 1673984"/>
                    <a:gd name="connsiteX28" fmla="*/ 504215 w 875754"/>
                    <a:gd name="connsiteY28" fmla="*/ 533855 h 1673984"/>
                    <a:gd name="connsiteX29" fmla="*/ 573270 w 875754"/>
                    <a:gd name="connsiteY29" fmla="*/ 521948 h 1673984"/>
                    <a:gd name="connsiteX30" fmla="*/ 487547 w 875754"/>
                    <a:gd name="connsiteY30" fmla="*/ 433841 h 1673984"/>
                    <a:gd name="connsiteX31" fmla="*/ 416108 w 875754"/>
                    <a:gd name="connsiteY31" fmla="*/ 438606 h 1673984"/>
                    <a:gd name="connsiteX32" fmla="*/ 485166 w 875754"/>
                    <a:gd name="connsiteY32" fmla="*/ 417172 h 1673984"/>
                    <a:gd name="connsiteX33" fmla="*/ 582797 w 875754"/>
                    <a:gd name="connsiteY33" fmla="*/ 429078 h 1673984"/>
                    <a:gd name="connsiteX34" fmla="*/ 523266 w 875754"/>
                    <a:gd name="connsiteY34" fmla="*/ 400504 h 1673984"/>
                    <a:gd name="connsiteX35" fmla="*/ 599466 w 875754"/>
                    <a:gd name="connsiteY35" fmla="*/ 376692 h 1673984"/>
                    <a:gd name="connsiteX36" fmla="*/ 549458 w 875754"/>
                    <a:gd name="connsiteY36" fmla="*/ 348117 h 1673984"/>
                    <a:gd name="connsiteX37" fmla="*/ 620897 w 875754"/>
                    <a:gd name="connsiteY37" fmla="*/ 310016 h 1673984"/>
                    <a:gd name="connsiteX38" fmla="*/ 551841 w 875754"/>
                    <a:gd name="connsiteY38" fmla="*/ 295730 h 1673984"/>
                    <a:gd name="connsiteX39" fmla="*/ 616134 w 875754"/>
                    <a:gd name="connsiteY39" fmla="*/ 269536 h 1673984"/>
                    <a:gd name="connsiteX40" fmla="*/ 642329 w 875754"/>
                    <a:gd name="connsiteY40" fmla="*/ 240961 h 1673984"/>
                    <a:gd name="connsiteX41" fmla="*/ 599466 w 875754"/>
                    <a:gd name="connsiteY41" fmla="*/ 240961 h 1673984"/>
                    <a:gd name="connsiteX42" fmla="*/ 656616 w 875754"/>
                    <a:gd name="connsiteY42" fmla="*/ 210005 h 1673984"/>
                    <a:gd name="connsiteX43" fmla="*/ 694715 w 875754"/>
                    <a:gd name="connsiteY43" fmla="*/ 159998 h 1673984"/>
                    <a:gd name="connsiteX44" fmla="*/ 680427 w 875754"/>
                    <a:gd name="connsiteY44" fmla="*/ 114755 h 1673984"/>
                    <a:gd name="connsiteX45" fmla="*/ 709003 w 875754"/>
                    <a:gd name="connsiteY45" fmla="*/ 126662 h 1673984"/>
                    <a:gd name="connsiteX46" fmla="*/ 696823 w 875754"/>
                    <a:gd name="connsiteY46" fmla="*/ 25537 h 1673984"/>
                    <a:gd name="connsiteX47" fmla="*/ 316096 w 875754"/>
                    <a:gd name="connsiteY47" fmla="*/ 360024 h 1673984"/>
                    <a:gd name="connsiteX48" fmla="*/ 299691 w 875754"/>
                    <a:gd name="connsiteY48" fmla="*/ 353685 h 1673984"/>
                    <a:gd name="connsiteX49" fmla="*/ 692471 w 875754"/>
                    <a:gd name="connsiteY49" fmla="*/ 5602 h 1673984"/>
                    <a:gd name="connsiteX0" fmla="*/ 692471 w 875754"/>
                    <a:gd name="connsiteY0" fmla="*/ 4696 h 1673078"/>
                    <a:gd name="connsiteX1" fmla="*/ 465433 w 875754"/>
                    <a:gd name="connsiteY1" fmla="*/ 164379 h 1673078"/>
                    <a:gd name="connsiteX2" fmla="*/ 270516 w 875754"/>
                    <a:gd name="connsiteY2" fmla="*/ 345648 h 1673078"/>
                    <a:gd name="connsiteX3" fmla="*/ 275529 w 875754"/>
                    <a:gd name="connsiteY3" fmla="*/ 669521 h 1673078"/>
                    <a:gd name="connsiteX4" fmla="*/ 273963 w 875754"/>
                    <a:gd name="connsiteY4" fmla="*/ 1032716 h 1673078"/>
                    <a:gd name="connsiteX5" fmla="*/ 195633 w 875754"/>
                    <a:gd name="connsiteY5" fmla="*/ 1247074 h 1673078"/>
                    <a:gd name="connsiteX6" fmla="*/ 8372 w 875754"/>
                    <a:gd name="connsiteY6" fmla="*/ 1624354 h 1673078"/>
                    <a:gd name="connsiteX7" fmla="*/ 499315 w 875754"/>
                    <a:gd name="connsiteY7" fmla="*/ 1639188 h 1673078"/>
                    <a:gd name="connsiteX8" fmla="*/ 628740 w 875754"/>
                    <a:gd name="connsiteY8" fmla="*/ 1261385 h 1673078"/>
                    <a:gd name="connsiteX9" fmla="*/ 718529 w 875754"/>
                    <a:gd name="connsiteY9" fmla="*/ 1116354 h 1673078"/>
                    <a:gd name="connsiteX10" fmla="*/ 749486 w 875754"/>
                    <a:gd name="connsiteY10" fmla="*/ 1056822 h 1673078"/>
                    <a:gd name="connsiteX11" fmla="*/ 632804 w 875754"/>
                    <a:gd name="connsiteY11" fmla="*/ 1035392 h 1673078"/>
                    <a:gd name="connsiteX12" fmla="*/ 800033 w 875754"/>
                    <a:gd name="connsiteY12" fmla="*/ 689816 h 1673078"/>
                    <a:gd name="connsiteX13" fmla="*/ 809696 w 875754"/>
                    <a:gd name="connsiteY13" fmla="*/ 521973 h 1673078"/>
                    <a:gd name="connsiteX14" fmla="*/ 863784 w 875754"/>
                    <a:gd name="connsiteY14" fmla="*/ 309111 h 1673078"/>
                    <a:gd name="connsiteX15" fmla="*/ 875691 w 875754"/>
                    <a:gd name="connsiteY15" fmla="*/ 182905 h 1673078"/>
                    <a:gd name="connsiteX16" fmla="*/ 827860 w 875754"/>
                    <a:gd name="connsiteY16" fmla="*/ 261803 h 1673078"/>
                    <a:gd name="connsiteX17" fmla="*/ 728053 w 875754"/>
                    <a:gd name="connsiteY17" fmla="*/ 242437 h 1673078"/>
                    <a:gd name="connsiteX18" fmla="*/ 730435 w 875754"/>
                    <a:gd name="connsiteY18" fmla="*/ 130516 h 1673078"/>
                    <a:gd name="connsiteX19" fmla="*/ 675666 w 875754"/>
                    <a:gd name="connsiteY19" fmla="*/ 259105 h 1673078"/>
                    <a:gd name="connsiteX20" fmla="*/ 611370 w 875754"/>
                    <a:gd name="connsiteY20" fmla="*/ 466275 h 1673078"/>
                    <a:gd name="connsiteX21" fmla="*/ 451829 w 875754"/>
                    <a:gd name="connsiteY21" fmla="*/ 756785 h 1673078"/>
                    <a:gd name="connsiteX22" fmla="*/ 494689 w 875754"/>
                    <a:gd name="connsiteY22" fmla="*/ 694872 h 1673078"/>
                    <a:gd name="connsiteX23" fmla="*/ 482783 w 875754"/>
                    <a:gd name="connsiteY23" fmla="*/ 656773 h 1673078"/>
                    <a:gd name="connsiteX24" fmla="*/ 549458 w 875754"/>
                    <a:gd name="connsiteY24" fmla="*/ 613911 h 1673078"/>
                    <a:gd name="connsiteX25" fmla="*/ 489928 w 875754"/>
                    <a:gd name="connsiteY25" fmla="*/ 599624 h 1673078"/>
                    <a:gd name="connsiteX26" fmla="*/ 492309 w 875754"/>
                    <a:gd name="connsiteY26" fmla="*/ 568667 h 1673078"/>
                    <a:gd name="connsiteX27" fmla="*/ 551840 w 875754"/>
                    <a:gd name="connsiteY27" fmla="*/ 542474 h 1673078"/>
                    <a:gd name="connsiteX28" fmla="*/ 504215 w 875754"/>
                    <a:gd name="connsiteY28" fmla="*/ 532949 h 1673078"/>
                    <a:gd name="connsiteX29" fmla="*/ 573270 w 875754"/>
                    <a:gd name="connsiteY29" fmla="*/ 521042 h 1673078"/>
                    <a:gd name="connsiteX30" fmla="*/ 487547 w 875754"/>
                    <a:gd name="connsiteY30" fmla="*/ 432935 h 1673078"/>
                    <a:gd name="connsiteX31" fmla="*/ 416108 w 875754"/>
                    <a:gd name="connsiteY31" fmla="*/ 437700 h 1673078"/>
                    <a:gd name="connsiteX32" fmla="*/ 485166 w 875754"/>
                    <a:gd name="connsiteY32" fmla="*/ 416266 h 1673078"/>
                    <a:gd name="connsiteX33" fmla="*/ 582797 w 875754"/>
                    <a:gd name="connsiteY33" fmla="*/ 428172 h 1673078"/>
                    <a:gd name="connsiteX34" fmla="*/ 523266 w 875754"/>
                    <a:gd name="connsiteY34" fmla="*/ 399598 h 1673078"/>
                    <a:gd name="connsiteX35" fmla="*/ 599466 w 875754"/>
                    <a:gd name="connsiteY35" fmla="*/ 375786 h 1673078"/>
                    <a:gd name="connsiteX36" fmla="*/ 549458 w 875754"/>
                    <a:gd name="connsiteY36" fmla="*/ 347211 h 1673078"/>
                    <a:gd name="connsiteX37" fmla="*/ 620897 w 875754"/>
                    <a:gd name="connsiteY37" fmla="*/ 309110 h 1673078"/>
                    <a:gd name="connsiteX38" fmla="*/ 551841 w 875754"/>
                    <a:gd name="connsiteY38" fmla="*/ 294824 h 1673078"/>
                    <a:gd name="connsiteX39" fmla="*/ 616134 w 875754"/>
                    <a:gd name="connsiteY39" fmla="*/ 268630 h 1673078"/>
                    <a:gd name="connsiteX40" fmla="*/ 642329 w 875754"/>
                    <a:gd name="connsiteY40" fmla="*/ 240055 h 1673078"/>
                    <a:gd name="connsiteX41" fmla="*/ 599466 w 875754"/>
                    <a:gd name="connsiteY41" fmla="*/ 240055 h 1673078"/>
                    <a:gd name="connsiteX42" fmla="*/ 656616 w 875754"/>
                    <a:gd name="connsiteY42" fmla="*/ 209099 h 1673078"/>
                    <a:gd name="connsiteX43" fmla="*/ 694715 w 875754"/>
                    <a:gd name="connsiteY43" fmla="*/ 159092 h 1673078"/>
                    <a:gd name="connsiteX44" fmla="*/ 680427 w 875754"/>
                    <a:gd name="connsiteY44" fmla="*/ 113849 h 1673078"/>
                    <a:gd name="connsiteX45" fmla="*/ 709003 w 875754"/>
                    <a:gd name="connsiteY45" fmla="*/ 125756 h 1673078"/>
                    <a:gd name="connsiteX46" fmla="*/ 696823 w 875754"/>
                    <a:gd name="connsiteY46" fmla="*/ 24631 h 1673078"/>
                    <a:gd name="connsiteX47" fmla="*/ 316096 w 875754"/>
                    <a:gd name="connsiteY47" fmla="*/ 359118 h 1673078"/>
                    <a:gd name="connsiteX48" fmla="*/ 299691 w 875754"/>
                    <a:gd name="connsiteY48" fmla="*/ 352779 h 1673078"/>
                    <a:gd name="connsiteX49" fmla="*/ 692471 w 875754"/>
                    <a:gd name="connsiteY49" fmla="*/ 4696 h 1673078"/>
                    <a:gd name="connsiteX0" fmla="*/ 599603 w 875754"/>
                    <a:gd name="connsiteY0" fmla="*/ 55448 h 1650011"/>
                    <a:gd name="connsiteX1" fmla="*/ 465433 w 875754"/>
                    <a:gd name="connsiteY1" fmla="*/ 141312 h 1650011"/>
                    <a:gd name="connsiteX2" fmla="*/ 270516 w 875754"/>
                    <a:gd name="connsiteY2" fmla="*/ 322581 h 1650011"/>
                    <a:gd name="connsiteX3" fmla="*/ 275529 w 875754"/>
                    <a:gd name="connsiteY3" fmla="*/ 646454 h 1650011"/>
                    <a:gd name="connsiteX4" fmla="*/ 273963 w 875754"/>
                    <a:gd name="connsiteY4" fmla="*/ 1009649 h 1650011"/>
                    <a:gd name="connsiteX5" fmla="*/ 195633 w 875754"/>
                    <a:gd name="connsiteY5" fmla="*/ 1224007 h 1650011"/>
                    <a:gd name="connsiteX6" fmla="*/ 8372 w 875754"/>
                    <a:gd name="connsiteY6" fmla="*/ 1601287 h 1650011"/>
                    <a:gd name="connsiteX7" fmla="*/ 499315 w 875754"/>
                    <a:gd name="connsiteY7" fmla="*/ 1616121 h 1650011"/>
                    <a:gd name="connsiteX8" fmla="*/ 628740 w 875754"/>
                    <a:gd name="connsiteY8" fmla="*/ 1238318 h 1650011"/>
                    <a:gd name="connsiteX9" fmla="*/ 718529 w 875754"/>
                    <a:gd name="connsiteY9" fmla="*/ 1093287 h 1650011"/>
                    <a:gd name="connsiteX10" fmla="*/ 749486 w 875754"/>
                    <a:gd name="connsiteY10" fmla="*/ 1033755 h 1650011"/>
                    <a:gd name="connsiteX11" fmla="*/ 632804 w 875754"/>
                    <a:gd name="connsiteY11" fmla="*/ 1012325 h 1650011"/>
                    <a:gd name="connsiteX12" fmla="*/ 800033 w 875754"/>
                    <a:gd name="connsiteY12" fmla="*/ 666749 h 1650011"/>
                    <a:gd name="connsiteX13" fmla="*/ 809696 w 875754"/>
                    <a:gd name="connsiteY13" fmla="*/ 498906 h 1650011"/>
                    <a:gd name="connsiteX14" fmla="*/ 863784 w 875754"/>
                    <a:gd name="connsiteY14" fmla="*/ 286044 h 1650011"/>
                    <a:gd name="connsiteX15" fmla="*/ 875691 w 875754"/>
                    <a:gd name="connsiteY15" fmla="*/ 159838 h 1650011"/>
                    <a:gd name="connsiteX16" fmla="*/ 827860 w 875754"/>
                    <a:gd name="connsiteY16" fmla="*/ 238736 h 1650011"/>
                    <a:gd name="connsiteX17" fmla="*/ 728053 w 875754"/>
                    <a:gd name="connsiteY17" fmla="*/ 219370 h 1650011"/>
                    <a:gd name="connsiteX18" fmla="*/ 730435 w 875754"/>
                    <a:gd name="connsiteY18" fmla="*/ 107449 h 1650011"/>
                    <a:gd name="connsiteX19" fmla="*/ 675666 w 875754"/>
                    <a:gd name="connsiteY19" fmla="*/ 236038 h 1650011"/>
                    <a:gd name="connsiteX20" fmla="*/ 611370 w 875754"/>
                    <a:gd name="connsiteY20" fmla="*/ 443208 h 1650011"/>
                    <a:gd name="connsiteX21" fmla="*/ 451829 w 875754"/>
                    <a:gd name="connsiteY21" fmla="*/ 733718 h 1650011"/>
                    <a:gd name="connsiteX22" fmla="*/ 494689 w 875754"/>
                    <a:gd name="connsiteY22" fmla="*/ 671805 h 1650011"/>
                    <a:gd name="connsiteX23" fmla="*/ 482783 w 875754"/>
                    <a:gd name="connsiteY23" fmla="*/ 633706 h 1650011"/>
                    <a:gd name="connsiteX24" fmla="*/ 549458 w 875754"/>
                    <a:gd name="connsiteY24" fmla="*/ 590844 h 1650011"/>
                    <a:gd name="connsiteX25" fmla="*/ 489928 w 875754"/>
                    <a:gd name="connsiteY25" fmla="*/ 576557 h 1650011"/>
                    <a:gd name="connsiteX26" fmla="*/ 492309 w 875754"/>
                    <a:gd name="connsiteY26" fmla="*/ 545600 h 1650011"/>
                    <a:gd name="connsiteX27" fmla="*/ 551840 w 875754"/>
                    <a:gd name="connsiteY27" fmla="*/ 519407 h 1650011"/>
                    <a:gd name="connsiteX28" fmla="*/ 504215 w 875754"/>
                    <a:gd name="connsiteY28" fmla="*/ 509882 h 1650011"/>
                    <a:gd name="connsiteX29" fmla="*/ 573270 w 875754"/>
                    <a:gd name="connsiteY29" fmla="*/ 497975 h 1650011"/>
                    <a:gd name="connsiteX30" fmla="*/ 487547 w 875754"/>
                    <a:gd name="connsiteY30" fmla="*/ 409868 h 1650011"/>
                    <a:gd name="connsiteX31" fmla="*/ 416108 w 875754"/>
                    <a:gd name="connsiteY31" fmla="*/ 414633 h 1650011"/>
                    <a:gd name="connsiteX32" fmla="*/ 485166 w 875754"/>
                    <a:gd name="connsiteY32" fmla="*/ 393199 h 1650011"/>
                    <a:gd name="connsiteX33" fmla="*/ 582797 w 875754"/>
                    <a:gd name="connsiteY33" fmla="*/ 405105 h 1650011"/>
                    <a:gd name="connsiteX34" fmla="*/ 523266 w 875754"/>
                    <a:gd name="connsiteY34" fmla="*/ 376531 h 1650011"/>
                    <a:gd name="connsiteX35" fmla="*/ 599466 w 875754"/>
                    <a:gd name="connsiteY35" fmla="*/ 352719 h 1650011"/>
                    <a:gd name="connsiteX36" fmla="*/ 549458 w 875754"/>
                    <a:gd name="connsiteY36" fmla="*/ 324144 h 1650011"/>
                    <a:gd name="connsiteX37" fmla="*/ 620897 w 875754"/>
                    <a:gd name="connsiteY37" fmla="*/ 286043 h 1650011"/>
                    <a:gd name="connsiteX38" fmla="*/ 551841 w 875754"/>
                    <a:gd name="connsiteY38" fmla="*/ 271757 h 1650011"/>
                    <a:gd name="connsiteX39" fmla="*/ 616134 w 875754"/>
                    <a:gd name="connsiteY39" fmla="*/ 245563 h 1650011"/>
                    <a:gd name="connsiteX40" fmla="*/ 642329 w 875754"/>
                    <a:gd name="connsiteY40" fmla="*/ 216988 h 1650011"/>
                    <a:gd name="connsiteX41" fmla="*/ 599466 w 875754"/>
                    <a:gd name="connsiteY41" fmla="*/ 216988 h 1650011"/>
                    <a:gd name="connsiteX42" fmla="*/ 656616 w 875754"/>
                    <a:gd name="connsiteY42" fmla="*/ 186032 h 1650011"/>
                    <a:gd name="connsiteX43" fmla="*/ 694715 w 875754"/>
                    <a:gd name="connsiteY43" fmla="*/ 136025 h 1650011"/>
                    <a:gd name="connsiteX44" fmla="*/ 680427 w 875754"/>
                    <a:gd name="connsiteY44" fmla="*/ 90782 h 1650011"/>
                    <a:gd name="connsiteX45" fmla="*/ 709003 w 875754"/>
                    <a:gd name="connsiteY45" fmla="*/ 102689 h 1650011"/>
                    <a:gd name="connsiteX46" fmla="*/ 696823 w 875754"/>
                    <a:gd name="connsiteY46" fmla="*/ 1564 h 1650011"/>
                    <a:gd name="connsiteX47" fmla="*/ 316096 w 875754"/>
                    <a:gd name="connsiteY47" fmla="*/ 336051 h 1650011"/>
                    <a:gd name="connsiteX48" fmla="*/ 299691 w 875754"/>
                    <a:gd name="connsiteY48" fmla="*/ 329712 h 1650011"/>
                    <a:gd name="connsiteX49" fmla="*/ 599603 w 875754"/>
                    <a:gd name="connsiteY49" fmla="*/ 55448 h 1650011"/>
                    <a:gd name="connsiteX0" fmla="*/ 599603 w 875754"/>
                    <a:gd name="connsiteY0" fmla="*/ 55448 h 1650011"/>
                    <a:gd name="connsiteX1" fmla="*/ 465433 w 875754"/>
                    <a:gd name="connsiteY1" fmla="*/ 141312 h 1650011"/>
                    <a:gd name="connsiteX2" fmla="*/ 270516 w 875754"/>
                    <a:gd name="connsiteY2" fmla="*/ 322581 h 1650011"/>
                    <a:gd name="connsiteX3" fmla="*/ 275529 w 875754"/>
                    <a:gd name="connsiteY3" fmla="*/ 646454 h 1650011"/>
                    <a:gd name="connsiteX4" fmla="*/ 273963 w 875754"/>
                    <a:gd name="connsiteY4" fmla="*/ 1009649 h 1650011"/>
                    <a:gd name="connsiteX5" fmla="*/ 195633 w 875754"/>
                    <a:gd name="connsiteY5" fmla="*/ 1224007 h 1650011"/>
                    <a:gd name="connsiteX6" fmla="*/ 8372 w 875754"/>
                    <a:gd name="connsiteY6" fmla="*/ 1601287 h 1650011"/>
                    <a:gd name="connsiteX7" fmla="*/ 499315 w 875754"/>
                    <a:gd name="connsiteY7" fmla="*/ 1616121 h 1650011"/>
                    <a:gd name="connsiteX8" fmla="*/ 628740 w 875754"/>
                    <a:gd name="connsiteY8" fmla="*/ 1238318 h 1650011"/>
                    <a:gd name="connsiteX9" fmla="*/ 718529 w 875754"/>
                    <a:gd name="connsiteY9" fmla="*/ 1093287 h 1650011"/>
                    <a:gd name="connsiteX10" fmla="*/ 749486 w 875754"/>
                    <a:gd name="connsiteY10" fmla="*/ 1033755 h 1650011"/>
                    <a:gd name="connsiteX11" fmla="*/ 632804 w 875754"/>
                    <a:gd name="connsiteY11" fmla="*/ 1012325 h 1650011"/>
                    <a:gd name="connsiteX12" fmla="*/ 800033 w 875754"/>
                    <a:gd name="connsiteY12" fmla="*/ 666749 h 1650011"/>
                    <a:gd name="connsiteX13" fmla="*/ 809696 w 875754"/>
                    <a:gd name="connsiteY13" fmla="*/ 498906 h 1650011"/>
                    <a:gd name="connsiteX14" fmla="*/ 863784 w 875754"/>
                    <a:gd name="connsiteY14" fmla="*/ 286044 h 1650011"/>
                    <a:gd name="connsiteX15" fmla="*/ 875691 w 875754"/>
                    <a:gd name="connsiteY15" fmla="*/ 159838 h 1650011"/>
                    <a:gd name="connsiteX16" fmla="*/ 827860 w 875754"/>
                    <a:gd name="connsiteY16" fmla="*/ 238736 h 1650011"/>
                    <a:gd name="connsiteX17" fmla="*/ 728053 w 875754"/>
                    <a:gd name="connsiteY17" fmla="*/ 219370 h 1650011"/>
                    <a:gd name="connsiteX18" fmla="*/ 730435 w 875754"/>
                    <a:gd name="connsiteY18" fmla="*/ 107449 h 1650011"/>
                    <a:gd name="connsiteX19" fmla="*/ 675666 w 875754"/>
                    <a:gd name="connsiteY19" fmla="*/ 236038 h 1650011"/>
                    <a:gd name="connsiteX20" fmla="*/ 611370 w 875754"/>
                    <a:gd name="connsiteY20" fmla="*/ 443208 h 1650011"/>
                    <a:gd name="connsiteX21" fmla="*/ 451829 w 875754"/>
                    <a:gd name="connsiteY21" fmla="*/ 733718 h 1650011"/>
                    <a:gd name="connsiteX22" fmla="*/ 494689 w 875754"/>
                    <a:gd name="connsiteY22" fmla="*/ 671805 h 1650011"/>
                    <a:gd name="connsiteX23" fmla="*/ 482783 w 875754"/>
                    <a:gd name="connsiteY23" fmla="*/ 633706 h 1650011"/>
                    <a:gd name="connsiteX24" fmla="*/ 549458 w 875754"/>
                    <a:gd name="connsiteY24" fmla="*/ 590844 h 1650011"/>
                    <a:gd name="connsiteX25" fmla="*/ 489928 w 875754"/>
                    <a:gd name="connsiteY25" fmla="*/ 576557 h 1650011"/>
                    <a:gd name="connsiteX26" fmla="*/ 492309 w 875754"/>
                    <a:gd name="connsiteY26" fmla="*/ 545600 h 1650011"/>
                    <a:gd name="connsiteX27" fmla="*/ 551840 w 875754"/>
                    <a:gd name="connsiteY27" fmla="*/ 519407 h 1650011"/>
                    <a:gd name="connsiteX28" fmla="*/ 504215 w 875754"/>
                    <a:gd name="connsiteY28" fmla="*/ 509882 h 1650011"/>
                    <a:gd name="connsiteX29" fmla="*/ 573270 w 875754"/>
                    <a:gd name="connsiteY29" fmla="*/ 497975 h 1650011"/>
                    <a:gd name="connsiteX30" fmla="*/ 487547 w 875754"/>
                    <a:gd name="connsiteY30" fmla="*/ 409868 h 1650011"/>
                    <a:gd name="connsiteX31" fmla="*/ 416108 w 875754"/>
                    <a:gd name="connsiteY31" fmla="*/ 414633 h 1650011"/>
                    <a:gd name="connsiteX32" fmla="*/ 485166 w 875754"/>
                    <a:gd name="connsiteY32" fmla="*/ 393199 h 1650011"/>
                    <a:gd name="connsiteX33" fmla="*/ 582797 w 875754"/>
                    <a:gd name="connsiteY33" fmla="*/ 405105 h 1650011"/>
                    <a:gd name="connsiteX34" fmla="*/ 523266 w 875754"/>
                    <a:gd name="connsiteY34" fmla="*/ 376531 h 1650011"/>
                    <a:gd name="connsiteX35" fmla="*/ 599466 w 875754"/>
                    <a:gd name="connsiteY35" fmla="*/ 352719 h 1650011"/>
                    <a:gd name="connsiteX36" fmla="*/ 549458 w 875754"/>
                    <a:gd name="connsiteY36" fmla="*/ 324144 h 1650011"/>
                    <a:gd name="connsiteX37" fmla="*/ 620897 w 875754"/>
                    <a:gd name="connsiteY37" fmla="*/ 286043 h 1650011"/>
                    <a:gd name="connsiteX38" fmla="*/ 551841 w 875754"/>
                    <a:gd name="connsiteY38" fmla="*/ 271757 h 1650011"/>
                    <a:gd name="connsiteX39" fmla="*/ 616134 w 875754"/>
                    <a:gd name="connsiteY39" fmla="*/ 245563 h 1650011"/>
                    <a:gd name="connsiteX40" fmla="*/ 642329 w 875754"/>
                    <a:gd name="connsiteY40" fmla="*/ 216988 h 1650011"/>
                    <a:gd name="connsiteX41" fmla="*/ 599466 w 875754"/>
                    <a:gd name="connsiteY41" fmla="*/ 216988 h 1650011"/>
                    <a:gd name="connsiteX42" fmla="*/ 656616 w 875754"/>
                    <a:gd name="connsiteY42" fmla="*/ 186032 h 1650011"/>
                    <a:gd name="connsiteX43" fmla="*/ 694715 w 875754"/>
                    <a:gd name="connsiteY43" fmla="*/ 136025 h 1650011"/>
                    <a:gd name="connsiteX44" fmla="*/ 680427 w 875754"/>
                    <a:gd name="connsiteY44" fmla="*/ 90782 h 1650011"/>
                    <a:gd name="connsiteX45" fmla="*/ 709003 w 875754"/>
                    <a:gd name="connsiteY45" fmla="*/ 102689 h 1650011"/>
                    <a:gd name="connsiteX46" fmla="*/ 696823 w 875754"/>
                    <a:gd name="connsiteY46" fmla="*/ 1564 h 1650011"/>
                    <a:gd name="connsiteX47" fmla="*/ 316096 w 875754"/>
                    <a:gd name="connsiteY47" fmla="*/ 336051 h 1650011"/>
                    <a:gd name="connsiteX48" fmla="*/ 299691 w 875754"/>
                    <a:gd name="connsiteY48" fmla="*/ 329712 h 1650011"/>
                    <a:gd name="connsiteX49" fmla="*/ 599603 w 875754"/>
                    <a:gd name="connsiteY49" fmla="*/ 55448 h 1650011"/>
                    <a:gd name="connsiteX0" fmla="*/ 599603 w 875754"/>
                    <a:gd name="connsiteY0" fmla="*/ 55448 h 1650011"/>
                    <a:gd name="connsiteX1" fmla="*/ 405902 w 875754"/>
                    <a:gd name="connsiteY1" fmla="*/ 191318 h 1650011"/>
                    <a:gd name="connsiteX2" fmla="*/ 270516 w 875754"/>
                    <a:gd name="connsiteY2" fmla="*/ 322581 h 1650011"/>
                    <a:gd name="connsiteX3" fmla="*/ 275529 w 875754"/>
                    <a:gd name="connsiteY3" fmla="*/ 646454 h 1650011"/>
                    <a:gd name="connsiteX4" fmla="*/ 273963 w 875754"/>
                    <a:gd name="connsiteY4" fmla="*/ 1009649 h 1650011"/>
                    <a:gd name="connsiteX5" fmla="*/ 195633 w 875754"/>
                    <a:gd name="connsiteY5" fmla="*/ 1224007 h 1650011"/>
                    <a:gd name="connsiteX6" fmla="*/ 8372 w 875754"/>
                    <a:gd name="connsiteY6" fmla="*/ 1601287 h 1650011"/>
                    <a:gd name="connsiteX7" fmla="*/ 499315 w 875754"/>
                    <a:gd name="connsiteY7" fmla="*/ 1616121 h 1650011"/>
                    <a:gd name="connsiteX8" fmla="*/ 628740 w 875754"/>
                    <a:gd name="connsiteY8" fmla="*/ 1238318 h 1650011"/>
                    <a:gd name="connsiteX9" fmla="*/ 718529 w 875754"/>
                    <a:gd name="connsiteY9" fmla="*/ 1093287 h 1650011"/>
                    <a:gd name="connsiteX10" fmla="*/ 749486 w 875754"/>
                    <a:gd name="connsiteY10" fmla="*/ 1033755 h 1650011"/>
                    <a:gd name="connsiteX11" fmla="*/ 632804 w 875754"/>
                    <a:gd name="connsiteY11" fmla="*/ 1012325 h 1650011"/>
                    <a:gd name="connsiteX12" fmla="*/ 800033 w 875754"/>
                    <a:gd name="connsiteY12" fmla="*/ 666749 h 1650011"/>
                    <a:gd name="connsiteX13" fmla="*/ 809696 w 875754"/>
                    <a:gd name="connsiteY13" fmla="*/ 498906 h 1650011"/>
                    <a:gd name="connsiteX14" fmla="*/ 863784 w 875754"/>
                    <a:gd name="connsiteY14" fmla="*/ 286044 h 1650011"/>
                    <a:gd name="connsiteX15" fmla="*/ 875691 w 875754"/>
                    <a:gd name="connsiteY15" fmla="*/ 159838 h 1650011"/>
                    <a:gd name="connsiteX16" fmla="*/ 827860 w 875754"/>
                    <a:gd name="connsiteY16" fmla="*/ 238736 h 1650011"/>
                    <a:gd name="connsiteX17" fmla="*/ 728053 w 875754"/>
                    <a:gd name="connsiteY17" fmla="*/ 219370 h 1650011"/>
                    <a:gd name="connsiteX18" fmla="*/ 730435 w 875754"/>
                    <a:gd name="connsiteY18" fmla="*/ 107449 h 1650011"/>
                    <a:gd name="connsiteX19" fmla="*/ 675666 w 875754"/>
                    <a:gd name="connsiteY19" fmla="*/ 236038 h 1650011"/>
                    <a:gd name="connsiteX20" fmla="*/ 611370 w 875754"/>
                    <a:gd name="connsiteY20" fmla="*/ 443208 h 1650011"/>
                    <a:gd name="connsiteX21" fmla="*/ 451829 w 875754"/>
                    <a:gd name="connsiteY21" fmla="*/ 733718 h 1650011"/>
                    <a:gd name="connsiteX22" fmla="*/ 494689 w 875754"/>
                    <a:gd name="connsiteY22" fmla="*/ 671805 h 1650011"/>
                    <a:gd name="connsiteX23" fmla="*/ 482783 w 875754"/>
                    <a:gd name="connsiteY23" fmla="*/ 633706 h 1650011"/>
                    <a:gd name="connsiteX24" fmla="*/ 549458 w 875754"/>
                    <a:gd name="connsiteY24" fmla="*/ 590844 h 1650011"/>
                    <a:gd name="connsiteX25" fmla="*/ 489928 w 875754"/>
                    <a:gd name="connsiteY25" fmla="*/ 576557 h 1650011"/>
                    <a:gd name="connsiteX26" fmla="*/ 492309 w 875754"/>
                    <a:gd name="connsiteY26" fmla="*/ 545600 h 1650011"/>
                    <a:gd name="connsiteX27" fmla="*/ 551840 w 875754"/>
                    <a:gd name="connsiteY27" fmla="*/ 519407 h 1650011"/>
                    <a:gd name="connsiteX28" fmla="*/ 504215 w 875754"/>
                    <a:gd name="connsiteY28" fmla="*/ 509882 h 1650011"/>
                    <a:gd name="connsiteX29" fmla="*/ 573270 w 875754"/>
                    <a:gd name="connsiteY29" fmla="*/ 497975 h 1650011"/>
                    <a:gd name="connsiteX30" fmla="*/ 487547 w 875754"/>
                    <a:gd name="connsiteY30" fmla="*/ 409868 h 1650011"/>
                    <a:gd name="connsiteX31" fmla="*/ 416108 w 875754"/>
                    <a:gd name="connsiteY31" fmla="*/ 414633 h 1650011"/>
                    <a:gd name="connsiteX32" fmla="*/ 485166 w 875754"/>
                    <a:gd name="connsiteY32" fmla="*/ 393199 h 1650011"/>
                    <a:gd name="connsiteX33" fmla="*/ 582797 w 875754"/>
                    <a:gd name="connsiteY33" fmla="*/ 405105 h 1650011"/>
                    <a:gd name="connsiteX34" fmla="*/ 523266 w 875754"/>
                    <a:gd name="connsiteY34" fmla="*/ 376531 h 1650011"/>
                    <a:gd name="connsiteX35" fmla="*/ 599466 w 875754"/>
                    <a:gd name="connsiteY35" fmla="*/ 352719 h 1650011"/>
                    <a:gd name="connsiteX36" fmla="*/ 549458 w 875754"/>
                    <a:gd name="connsiteY36" fmla="*/ 324144 h 1650011"/>
                    <a:gd name="connsiteX37" fmla="*/ 620897 w 875754"/>
                    <a:gd name="connsiteY37" fmla="*/ 286043 h 1650011"/>
                    <a:gd name="connsiteX38" fmla="*/ 551841 w 875754"/>
                    <a:gd name="connsiteY38" fmla="*/ 271757 h 1650011"/>
                    <a:gd name="connsiteX39" fmla="*/ 616134 w 875754"/>
                    <a:gd name="connsiteY39" fmla="*/ 245563 h 1650011"/>
                    <a:gd name="connsiteX40" fmla="*/ 642329 w 875754"/>
                    <a:gd name="connsiteY40" fmla="*/ 216988 h 1650011"/>
                    <a:gd name="connsiteX41" fmla="*/ 599466 w 875754"/>
                    <a:gd name="connsiteY41" fmla="*/ 216988 h 1650011"/>
                    <a:gd name="connsiteX42" fmla="*/ 656616 w 875754"/>
                    <a:gd name="connsiteY42" fmla="*/ 186032 h 1650011"/>
                    <a:gd name="connsiteX43" fmla="*/ 694715 w 875754"/>
                    <a:gd name="connsiteY43" fmla="*/ 136025 h 1650011"/>
                    <a:gd name="connsiteX44" fmla="*/ 680427 w 875754"/>
                    <a:gd name="connsiteY44" fmla="*/ 90782 h 1650011"/>
                    <a:gd name="connsiteX45" fmla="*/ 709003 w 875754"/>
                    <a:gd name="connsiteY45" fmla="*/ 102689 h 1650011"/>
                    <a:gd name="connsiteX46" fmla="*/ 696823 w 875754"/>
                    <a:gd name="connsiteY46" fmla="*/ 1564 h 1650011"/>
                    <a:gd name="connsiteX47" fmla="*/ 316096 w 875754"/>
                    <a:gd name="connsiteY47" fmla="*/ 336051 h 1650011"/>
                    <a:gd name="connsiteX48" fmla="*/ 299691 w 875754"/>
                    <a:gd name="connsiteY48" fmla="*/ 329712 h 1650011"/>
                    <a:gd name="connsiteX49" fmla="*/ 599603 w 875754"/>
                    <a:gd name="connsiteY49" fmla="*/ 55448 h 1650011"/>
                    <a:gd name="connsiteX0" fmla="*/ 599603 w 875754"/>
                    <a:gd name="connsiteY0" fmla="*/ 55448 h 1650011"/>
                    <a:gd name="connsiteX1" fmla="*/ 405902 w 875754"/>
                    <a:gd name="connsiteY1" fmla="*/ 191318 h 1650011"/>
                    <a:gd name="connsiteX2" fmla="*/ 270516 w 875754"/>
                    <a:gd name="connsiteY2" fmla="*/ 322581 h 1650011"/>
                    <a:gd name="connsiteX3" fmla="*/ 275529 w 875754"/>
                    <a:gd name="connsiteY3" fmla="*/ 646454 h 1650011"/>
                    <a:gd name="connsiteX4" fmla="*/ 273963 w 875754"/>
                    <a:gd name="connsiteY4" fmla="*/ 1009649 h 1650011"/>
                    <a:gd name="connsiteX5" fmla="*/ 195633 w 875754"/>
                    <a:gd name="connsiteY5" fmla="*/ 1224007 h 1650011"/>
                    <a:gd name="connsiteX6" fmla="*/ 8372 w 875754"/>
                    <a:gd name="connsiteY6" fmla="*/ 1601287 h 1650011"/>
                    <a:gd name="connsiteX7" fmla="*/ 499315 w 875754"/>
                    <a:gd name="connsiteY7" fmla="*/ 1616121 h 1650011"/>
                    <a:gd name="connsiteX8" fmla="*/ 628740 w 875754"/>
                    <a:gd name="connsiteY8" fmla="*/ 1238318 h 1650011"/>
                    <a:gd name="connsiteX9" fmla="*/ 718529 w 875754"/>
                    <a:gd name="connsiteY9" fmla="*/ 1093287 h 1650011"/>
                    <a:gd name="connsiteX10" fmla="*/ 749486 w 875754"/>
                    <a:gd name="connsiteY10" fmla="*/ 1033755 h 1650011"/>
                    <a:gd name="connsiteX11" fmla="*/ 632804 w 875754"/>
                    <a:gd name="connsiteY11" fmla="*/ 1012325 h 1650011"/>
                    <a:gd name="connsiteX12" fmla="*/ 800033 w 875754"/>
                    <a:gd name="connsiteY12" fmla="*/ 666749 h 1650011"/>
                    <a:gd name="connsiteX13" fmla="*/ 809696 w 875754"/>
                    <a:gd name="connsiteY13" fmla="*/ 498906 h 1650011"/>
                    <a:gd name="connsiteX14" fmla="*/ 863784 w 875754"/>
                    <a:gd name="connsiteY14" fmla="*/ 286044 h 1650011"/>
                    <a:gd name="connsiteX15" fmla="*/ 875691 w 875754"/>
                    <a:gd name="connsiteY15" fmla="*/ 159838 h 1650011"/>
                    <a:gd name="connsiteX16" fmla="*/ 827860 w 875754"/>
                    <a:gd name="connsiteY16" fmla="*/ 238736 h 1650011"/>
                    <a:gd name="connsiteX17" fmla="*/ 728053 w 875754"/>
                    <a:gd name="connsiteY17" fmla="*/ 219370 h 1650011"/>
                    <a:gd name="connsiteX18" fmla="*/ 730435 w 875754"/>
                    <a:gd name="connsiteY18" fmla="*/ 107449 h 1650011"/>
                    <a:gd name="connsiteX19" fmla="*/ 675666 w 875754"/>
                    <a:gd name="connsiteY19" fmla="*/ 236038 h 1650011"/>
                    <a:gd name="connsiteX20" fmla="*/ 611370 w 875754"/>
                    <a:gd name="connsiteY20" fmla="*/ 443208 h 1650011"/>
                    <a:gd name="connsiteX21" fmla="*/ 451829 w 875754"/>
                    <a:gd name="connsiteY21" fmla="*/ 733718 h 1650011"/>
                    <a:gd name="connsiteX22" fmla="*/ 494689 w 875754"/>
                    <a:gd name="connsiteY22" fmla="*/ 671805 h 1650011"/>
                    <a:gd name="connsiteX23" fmla="*/ 482783 w 875754"/>
                    <a:gd name="connsiteY23" fmla="*/ 633706 h 1650011"/>
                    <a:gd name="connsiteX24" fmla="*/ 549458 w 875754"/>
                    <a:gd name="connsiteY24" fmla="*/ 590844 h 1650011"/>
                    <a:gd name="connsiteX25" fmla="*/ 489928 w 875754"/>
                    <a:gd name="connsiteY25" fmla="*/ 576557 h 1650011"/>
                    <a:gd name="connsiteX26" fmla="*/ 492309 w 875754"/>
                    <a:gd name="connsiteY26" fmla="*/ 545600 h 1650011"/>
                    <a:gd name="connsiteX27" fmla="*/ 551840 w 875754"/>
                    <a:gd name="connsiteY27" fmla="*/ 519407 h 1650011"/>
                    <a:gd name="connsiteX28" fmla="*/ 504215 w 875754"/>
                    <a:gd name="connsiteY28" fmla="*/ 509882 h 1650011"/>
                    <a:gd name="connsiteX29" fmla="*/ 573270 w 875754"/>
                    <a:gd name="connsiteY29" fmla="*/ 497975 h 1650011"/>
                    <a:gd name="connsiteX30" fmla="*/ 487547 w 875754"/>
                    <a:gd name="connsiteY30" fmla="*/ 409868 h 1650011"/>
                    <a:gd name="connsiteX31" fmla="*/ 416108 w 875754"/>
                    <a:gd name="connsiteY31" fmla="*/ 414633 h 1650011"/>
                    <a:gd name="connsiteX32" fmla="*/ 485166 w 875754"/>
                    <a:gd name="connsiteY32" fmla="*/ 393199 h 1650011"/>
                    <a:gd name="connsiteX33" fmla="*/ 582797 w 875754"/>
                    <a:gd name="connsiteY33" fmla="*/ 405105 h 1650011"/>
                    <a:gd name="connsiteX34" fmla="*/ 523266 w 875754"/>
                    <a:gd name="connsiteY34" fmla="*/ 376531 h 1650011"/>
                    <a:gd name="connsiteX35" fmla="*/ 599466 w 875754"/>
                    <a:gd name="connsiteY35" fmla="*/ 352719 h 1650011"/>
                    <a:gd name="connsiteX36" fmla="*/ 549458 w 875754"/>
                    <a:gd name="connsiteY36" fmla="*/ 324144 h 1650011"/>
                    <a:gd name="connsiteX37" fmla="*/ 620897 w 875754"/>
                    <a:gd name="connsiteY37" fmla="*/ 286043 h 1650011"/>
                    <a:gd name="connsiteX38" fmla="*/ 551841 w 875754"/>
                    <a:gd name="connsiteY38" fmla="*/ 271757 h 1650011"/>
                    <a:gd name="connsiteX39" fmla="*/ 616134 w 875754"/>
                    <a:gd name="connsiteY39" fmla="*/ 245563 h 1650011"/>
                    <a:gd name="connsiteX40" fmla="*/ 642329 w 875754"/>
                    <a:gd name="connsiteY40" fmla="*/ 216988 h 1650011"/>
                    <a:gd name="connsiteX41" fmla="*/ 599466 w 875754"/>
                    <a:gd name="connsiteY41" fmla="*/ 216988 h 1650011"/>
                    <a:gd name="connsiteX42" fmla="*/ 656616 w 875754"/>
                    <a:gd name="connsiteY42" fmla="*/ 186032 h 1650011"/>
                    <a:gd name="connsiteX43" fmla="*/ 694715 w 875754"/>
                    <a:gd name="connsiteY43" fmla="*/ 136025 h 1650011"/>
                    <a:gd name="connsiteX44" fmla="*/ 680427 w 875754"/>
                    <a:gd name="connsiteY44" fmla="*/ 90782 h 1650011"/>
                    <a:gd name="connsiteX45" fmla="*/ 709003 w 875754"/>
                    <a:gd name="connsiteY45" fmla="*/ 102689 h 1650011"/>
                    <a:gd name="connsiteX46" fmla="*/ 696823 w 875754"/>
                    <a:gd name="connsiteY46" fmla="*/ 1564 h 1650011"/>
                    <a:gd name="connsiteX47" fmla="*/ 316096 w 875754"/>
                    <a:gd name="connsiteY47" fmla="*/ 336051 h 1650011"/>
                    <a:gd name="connsiteX48" fmla="*/ 299691 w 875754"/>
                    <a:gd name="connsiteY48" fmla="*/ 329712 h 1650011"/>
                    <a:gd name="connsiteX49" fmla="*/ 599603 w 875754"/>
                    <a:gd name="connsiteY49" fmla="*/ 55448 h 1650011"/>
                    <a:gd name="connsiteX0" fmla="*/ 299691 w 875754"/>
                    <a:gd name="connsiteY0" fmla="*/ 329712 h 1650011"/>
                    <a:gd name="connsiteX1" fmla="*/ 405902 w 875754"/>
                    <a:gd name="connsiteY1" fmla="*/ 191318 h 1650011"/>
                    <a:gd name="connsiteX2" fmla="*/ 270516 w 875754"/>
                    <a:gd name="connsiteY2" fmla="*/ 322581 h 1650011"/>
                    <a:gd name="connsiteX3" fmla="*/ 275529 w 875754"/>
                    <a:gd name="connsiteY3" fmla="*/ 646454 h 1650011"/>
                    <a:gd name="connsiteX4" fmla="*/ 273963 w 875754"/>
                    <a:gd name="connsiteY4" fmla="*/ 1009649 h 1650011"/>
                    <a:gd name="connsiteX5" fmla="*/ 195633 w 875754"/>
                    <a:gd name="connsiteY5" fmla="*/ 1224007 h 1650011"/>
                    <a:gd name="connsiteX6" fmla="*/ 8372 w 875754"/>
                    <a:gd name="connsiteY6" fmla="*/ 1601287 h 1650011"/>
                    <a:gd name="connsiteX7" fmla="*/ 499315 w 875754"/>
                    <a:gd name="connsiteY7" fmla="*/ 1616121 h 1650011"/>
                    <a:gd name="connsiteX8" fmla="*/ 628740 w 875754"/>
                    <a:gd name="connsiteY8" fmla="*/ 1238318 h 1650011"/>
                    <a:gd name="connsiteX9" fmla="*/ 718529 w 875754"/>
                    <a:gd name="connsiteY9" fmla="*/ 1093287 h 1650011"/>
                    <a:gd name="connsiteX10" fmla="*/ 749486 w 875754"/>
                    <a:gd name="connsiteY10" fmla="*/ 1033755 h 1650011"/>
                    <a:gd name="connsiteX11" fmla="*/ 632804 w 875754"/>
                    <a:gd name="connsiteY11" fmla="*/ 1012325 h 1650011"/>
                    <a:gd name="connsiteX12" fmla="*/ 800033 w 875754"/>
                    <a:gd name="connsiteY12" fmla="*/ 666749 h 1650011"/>
                    <a:gd name="connsiteX13" fmla="*/ 809696 w 875754"/>
                    <a:gd name="connsiteY13" fmla="*/ 498906 h 1650011"/>
                    <a:gd name="connsiteX14" fmla="*/ 863784 w 875754"/>
                    <a:gd name="connsiteY14" fmla="*/ 286044 h 1650011"/>
                    <a:gd name="connsiteX15" fmla="*/ 875691 w 875754"/>
                    <a:gd name="connsiteY15" fmla="*/ 159838 h 1650011"/>
                    <a:gd name="connsiteX16" fmla="*/ 827860 w 875754"/>
                    <a:gd name="connsiteY16" fmla="*/ 238736 h 1650011"/>
                    <a:gd name="connsiteX17" fmla="*/ 728053 w 875754"/>
                    <a:gd name="connsiteY17" fmla="*/ 219370 h 1650011"/>
                    <a:gd name="connsiteX18" fmla="*/ 730435 w 875754"/>
                    <a:gd name="connsiteY18" fmla="*/ 107449 h 1650011"/>
                    <a:gd name="connsiteX19" fmla="*/ 675666 w 875754"/>
                    <a:gd name="connsiteY19" fmla="*/ 236038 h 1650011"/>
                    <a:gd name="connsiteX20" fmla="*/ 611370 w 875754"/>
                    <a:gd name="connsiteY20" fmla="*/ 443208 h 1650011"/>
                    <a:gd name="connsiteX21" fmla="*/ 451829 w 875754"/>
                    <a:gd name="connsiteY21" fmla="*/ 733718 h 1650011"/>
                    <a:gd name="connsiteX22" fmla="*/ 494689 w 875754"/>
                    <a:gd name="connsiteY22" fmla="*/ 671805 h 1650011"/>
                    <a:gd name="connsiteX23" fmla="*/ 482783 w 875754"/>
                    <a:gd name="connsiteY23" fmla="*/ 633706 h 1650011"/>
                    <a:gd name="connsiteX24" fmla="*/ 549458 w 875754"/>
                    <a:gd name="connsiteY24" fmla="*/ 590844 h 1650011"/>
                    <a:gd name="connsiteX25" fmla="*/ 489928 w 875754"/>
                    <a:gd name="connsiteY25" fmla="*/ 576557 h 1650011"/>
                    <a:gd name="connsiteX26" fmla="*/ 492309 w 875754"/>
                    <a:gd name="connsiteY26" fmla="*/ 545600 h 1650011"/>
                    <a:gd name="connsiteX27" fmla="*/ 551840 w 875754"/>
                    <a:gd name="connsiteY27" fmla="*/ 519407 h 1650011"/>
                    <a:gd name="connsiteX28" fmla="*/ 504215 w 875754"/>
                    <a:gd name="connsiteY28" fmla="*/ 509882 h 1650011"/>
                    <a:gd name="connsiteX29" fmla="*/ 573270 w 875754"/>
                    <a:gd name="connsiteY29" fmla="*/ 497975 h 1650011"/>
                    <a:gd name="connsiteX30" fmla="*/ 487547 w 875754"/>
                    <a:gd name="connsiteY30" fmla="*/ 409868 h 1650011"/>
                    <a:gd name="connsiteX31" fmla="*/ 416108 w 875754"/>
                    <a:gd name="connsiteY31" fmla="*/ 414633 h 1650011"/>
                    <a:gd name="connsiteX32" fmla="*/ 485166 w 875754"/>
                    <a:gd name="connsiteY32" fmla="*/ 393199 h 1650011"/>
                    <a:gd name="connsiteX33" fmla="*/ 582797 w 875754"/>
                    <a:gd name="connsiteY33" fmla="*/ 405105 h 1650011"/>
                    <a:gd name="connsiteX34" fmla="*/ 523266 w 875754"/>
                    <a:gd name="connsiteY34" fmla="*/ 376531 h 1650011"/>
                    <a:gd name="connsiteX35" fmla="*/ 599466 w 875754"/>
                    <a:gd name="connsiteY35" fmla="*/ 352719 h 1650011"/>
                    <a:gd name="connsiteX36" fmla="*/ 549458 w 875754"/>
                    <a:gd name="connsiteY36" fmla="*/ 324144 h 1650011"/>
                    <a:gd name="connsiteX37" fmla="*/ 620897 w 875754"/>
                    <a:gd name="connsiteY37" fmla="*/ 286043 h 1650011"/>
                    <a:gd name="connsiteX38" fmla="*/ 551841 w 875754"/>
                    <a:gd name="connsiteY38" fmla="*/ 271757 h 1650011"/>
                    <a:gd name="connsiteX39" fmla="*/ 616134 w 875754"/>
                    <a:gd name="connsiteY39" fmla="*/ 245563 h 1650011"/>
                    <a:gd name="connsiteX40" fmla="*/ 642329 w 875754"/>
                    <a:gd name="connsiteY40" fmla="*/ 216988 h 1650011"/>
                    <a:gd name="connsiteX41" fmla="*/ 599466 w 875754"/>
                    <a:gd name="connsiteY41" fmla="*/ 216988 h 1650011"/>
                    <a:gd name="connsiteX42" fmla="*/ 656616 w 875754"/>
                    <a:gd name="connsiteY42" fmla="*/ 186032 h 1650011"/>
                    <a:gd name="connsiteX43" fmla="*/ 694715 w 875754"/>
                    <a:gd name="connsiteY43" fmla="*/ 136025 h 1650011"/>
                    <a:gd name="connsiteX44" fmla="*/ 680427 w 875754"/>
                    <a:gd name="connsiteY44" fmla="*/ 90782 h 1650011"/>
                    <a:gd name="connsiteX45" fmla="*/ 709003 w 875754"/>
                    <a:gd name="connsiteY45" fmla="*/ 102689 h 1650011"/>
                    <a:gd name="connsiteX46" fmla="*/ 696823 w 875754"/>
                    <a:gd name="connsiteY46" fmla="*/ 1564 h 1650011"/>
                    <a:gd name="connsiteX47" fmla="*/ 316096 w 875754"/>
                    <a:gd name="connsiteY47" fmla="*/ 336051 h 1650011"/>
                    <a:gd name="connsiteX48" fmla="*/ 299691 w 875754"/>
                    <a:gd name="connsiteY48" fmla="*/ 329712 h 1650011"/>
                    <a:gd name="connsiteX0" fmla="*/ 299691 w 875754"/>
                    <a:gd name="connsiteY0" fmla="*/ 329712 h 1650011"/>
                    <a:gd name="connsiteX1" fmla="*/ 270516 w 875754"/>
                    <a:gd name="connsiteY1" fmla="*/ 322581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47" fmla="*/ 299691 w 875754"/>
                    <a:gd name="connsiteY47" fmla="*/ 329712 h 1650011"/>
                    <a:gd name="connsiteX0" fmla="*/ 316096 w 875754"/>
                    <a:gd name="connsiteY0" fmla="*/ 336051 h 1650011"/>
                    <a:gd name="connsiteX1" fmla="*/ 270516 w 875754"/>
                    <a:gd name="connsiteY1" fmla="*/ 322581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58610 w 875754"/>
                    <a:gd name="connsiteY1" fmla="*/ 394018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2898 w 875754"/>
                    <a:gd name="connsiteY1" fmla="*/ 453549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5529 w 875754"/>
                    <a:gd name="connsiteY1" fmla="*/ 646454 h 1650011"/>
                    <a:gd name="connsiteX2" fmla="*/ 273963 w 875754"/>
                    <a:gd name="connsiteY2" fmla="*/ 1009649 h 1650011"/>
                    <a:gd name="connsiteX3" fmla="*/ 195633 w 875754"/>
                    <a:gd name="connsiteY3" fmla="*/ 1224007 h 1650011"/>
                    <a:gd name="connsiteX4" fmla="*/ 8372 w 875754"/>
                    <a:gd name="connsiteY4" fmla="*/ 1601287 h 1650011"/>
                    <a:gd name="connsiteX5" fmla="*/ 499315 w 875754"/>
                    <a:gd name="connsiteY5" fmla="*/ 1616121 h 1650011"/>
                    <a:gd name="connsiteX6" fmla="*/ 628740 w 875754"/>
                    <a:gd name="connsiteY6" fmla="*/ 1238318 h 1650011"/>
                    <a:gd name="connsiteX7" fmla="*/ 718529 w 875754"/>
                    <a:gd name="connsiteY7" fmla="*/ 1093287 h 1650011"/>
                    <a:gd name="connsiteX8" fmla="*/ 749486 w 875754"/>
                    <a:gd name="connsiteY8" fmla="*/ 1033755 h 1650011"/>
                    <a:gd name="connsiteX9" fmla="*/ 632804 w 875754"/>
                    <a:gd name="connsiteY9" fmla="*/ 1012325 h 1650011"/>
                    <a:gd name="connsiteX10" fmla="*/ 800033 w 875754"/>
                    <a:gd name="connsiteY10" fmla="*/ 666749 h 1650011"/>
                    <a:gd name="connsiteX11" fmla="*/ 809696 w 875754"/>
                    <a:gd name="connsiteY11" fmla="*/ 498906 h 1650011"/>
                    <a:gd name="connsiteX12" fmla="*/ 863784 w 875754"/>
                    <a:gd name="connsiteY12" fmla="*/ 286044 h 1650011"/>
                    <a:gd name="connsiteX13" fmla="*/ 875691 w 875754"/>
                    <a:gd name="connsiteY13" fmla="*/ 159838 h 1650011"/>
                    <a:gd name="connsiteX14" fmla="*/ 827860 w 875754"/>
                    <a:gd name="connsiteY14" fmla="*/ 238736 h 1650011"/>
                    <a:gd name="connsiteX15" fmla="*/ 728053 w 875754"/>
                    <a:gd name="connsiteY15" fmla="*/ 219370 h 1650011"/>
                    <a:gd name="connsiteX16" fmla="*/ 730435 w 875754"/>
                    <a:gd name="connsiteY16" fmla="*/ 107449 h 1650011"/>
                    <a:gd name="connsiteX17" fmla="*/ 675666 w 875754"/>
                    <a:gd name="connsiteY17" fmla="*/ 236038 h 1650011"/>
                    <a:gd name="connsiteX18" fmla="*/ 611370 w 875754"/>
                    <a:gd name="connsiteY18" fmla="*/ 443208 h 1650011"/>
                    <a:gd name="connsiteX19" fmla="*/ 451829 w 875754"/>
                    <a:gd name="connsiteY19" fmla="*/ 733718 h 1650011"/>
                    <a:gd name="connsiteX20" fmla="*/ 494689 w 875754"/>
                    <a:gd name="connsiteY20" fmla="*/ 671805 h 1650011"/>
                    <a:gd name="connsiteX21" fmla="*/ 482783 w 875754"/>
                    <a:gd name="connsiteY21" fmla="*/ 633706 h 1650011"/>
                    <a:gd name="connsiteX22" fmla="*/ 549458 w 875754"/>
                    <a:gd name="connsiteY22" fmla="*/ 590844 h 1650011"/>
                    <a:gd name="connsiteX23" fmla="*/ 489928 w 875754"/>
                    <a:gd name="connsiteY23" fmla="*/ 576557 h 1650011"/>
                    <a:gd name="connsiteX24" fmla="*/ 492309 w 875754"/>
                    <a:gd name="connsiteY24" fmla="*/ 545600 h 1650011"/>
                    <a:gd name="connsiteX25" fmla="*/ 551840 w 875754"/>
                    <a:gd name="connsiteY25" fmla="*/ 519407 h 1650011"/>
                    <a:gd name="connsiteX26" fmla="*/ 504215 w 875754"/>
                    <a:gd name="connsiteY26" fmla="*/ 509882 h 1650011"/>
                    <a:gd name="connsiteX27" fmla="*/ 573270 w 875754"/>
                    <a:gd name="connsiteY27" fmla="*/ 497975 h 1650011"/>
                    <a:gd name="connsiteX28" fmla="*/ 487547 w 875754"/>
                    <a:gd name="connsiteY28" fmla="*/ 409868 h 1650011"/>
                    <a:gd name="connsiteX29" fmla="*/ 416108 w 875754"/>
                    <a:gd name="connsiteY29" fmla="*/ 414633 h 1650011"/>
                    <a:gd name="connsiteX30" fmla="*/ 485166 w 875754"/>
                    <a:gd name="connsiteY30" fmla="*/ 393199 h 1650011"/>
                    <a:gd name="connsiteX31" fmla="*/ 582797 w 875754"/>
                    <a:gd name="connsiteY31" fmla="*/ 405105 h 1650011"/>
                    <a:gd name="connsiteX32" fmla="*/ 523266 w 875754"/>
                    <a:gd name="connsiteY32" fmla="*/ 376531 h 1650011"/>
                    <a:gd name="connsiteX33" fmla="*/ 599466 w 875754"/>
                    <a:gd name="connsiteY33" fmla="*/ 352719 h 1650011"/>
                    <a:gd name="connsiteX34" fmla="*/ 549458 w 875754"/>
                    <a:gd name="connsiteY34" fmla="*/ 324144 h 1650011"/>
                    <a:gd name="connsiteX35" fmla="*/ 620897 w 875754"/>
                    <a:gd name="connsiteY35" fmla="*/ 286043 h 1650011"/>
                    <a:gd name="connsiteX36" fmla="*/ 551841 w 875754"/>
                    <a:gd name="connsiteY36" fmla="*/ 271757 h 1650011"/>
                    <a:gd name="connsiteX37" fmla="*/ 616134 w 875754"/>
                    <a:gd name="connsiteY37" fmla="*/ 245563 h 1650011"/>
                    <a:gd name="connsiteX38" fmla="*/ 642329 w 875754"/>
                    <a:gd name="connsiteY38" fmla="*/ 216988 h 1650011"/>
                    <a:gd name="connsiteX39" fmla="*/ 599466 w 875754"/>
                    <a:gd name="connsiteY39" fmla="*/ 216988 h 1650011"/>
                    <a:gd name="connsiteX40" fmla="*/ 656616 w 875754"/>
                    <a:gd name="connsiteY40" fmla="*/ 186032 h 1650011"/>
                    <a:gd name="connsiteX41" fmla="*/ 694715 w 875754"/>
                    <a:gd name="connsiteY41" fmla="*/ 136025 h 1650011"/>
                    <a:gd name="connsiteX42" fmla="*/ 680427 w 875754"/>
                    <a:gd name="connsiteY42" fmla="*/ 90782 h 1650011"/>
                    <a:gd name="connsiteX43" fmla="*/ 709003 w 875754"/>
                    <a:gd name="connsiteY43" fmla="*/ 102689 h 1650011"/>
                    <a:gd name="connsiteX44" fmla="*/ 696823 w 875754"/>
                    <a:gd name="connsiteY44" fmla="*/ 1564 h 1650011"/>
                    <a:gd name="connsiteX45" fmla="*/ 316096 w 875754"/>
                    <a:gd name="connsiteY45" fmla="*/ 336051 h 1650011"/>
                    <a:gd name="connsiteX0" fmla="*/ 316096 w 875754"/>
                    <a:gd name="connsiteY0" fmla="*/ 336051 h 1650011"/>
                    <a:gd name="connsiteX1" fmla="*/ 275529 w 875754"/>
                    <a:gd name="connsiteY1" fmla="*/ 646454 h 1650011"/>
                    <a:gd name="connsiteX2" fmla="*/ 273963 w 875754"/>
                    <a:gd name="connsiteY2" fmla="*/ 1009649 h 1650011"/>
                    <a:gd name="connsiteX3" fmla="*/ 195633 w 875754"/>
                    <a:gd name="connsiteY3" fmla="*/ 1224007 h 1650011"/>
                    <a:gd name="connsiteX4" fmla="*/ 8372 w 875754"/>
                    <a:gd name="connsiteY4" fmla="*/ 1601287 h 1650011"/>
                    <a:gd name="connsiteX5" fmla="*/ 499315 w 875754"/>
                    <a:gd name="connsiteY5" fmla="*/ 1616121 h 1650011"/>
                    <a:gd name="connsiteX6" fmla="*/ 628740 w 875754"/>
                    <a:gd name="connsiteY6" fmla="*/ 1238318 h 1650011"/>
                    <a:gd name="connsiteX7" fmla="*/ 718529 w 875754"/>
                    <a:gd name="connsiteY7" fmla="*/ 1093287 h 1650011"/>
                    <a:gd name="connsiteX8" fmla="*/ 749486 w 875754"/>
                    <a:gd name="connsiteY8" fmla="*/ 1033755 h 1650011"/>
                    <a:gd name="connsiteX9" fmla="*/ 632804 w 875754"/>
                    <a:gd name="connsiteY9" fmla="*/ 1012325 h 1650011"/>
                    <a:gd name="connsiteX10" fmla="*/ 800033 w 875754"/>
                    <a:gd name="connsiteY10" fmla="*/ 666749 h 1650011"/>
                    <a:gd name="connsiteX11" fmla="*/ 809696 w 875754"/>
                    <a:gd name="connsiteY11" fmla="*/ 498906 h 1650011"/>
                    <a:gd name="connsiteX12" fmla="*/ 863784 w 875754"/>
                    <a:gd name="connsiteY12" fmla="*/ 286044 h 1650011"/>
                    <a:gd name="connsiteX13" fmla="*/ 875691 w 875754"/>
                    <a:gd name="connsiteY13" fmla="*/ 159838 h 1650011"/>
                    <a:gd name="connsiteX14" fmla="*/ 827860 w 875754"/>
                    <a:gd name="connsiteY14" fmla="*/ 238736 h 1650011"/>
                    <a:gd name="connsiteX15" fmla="*/ 728053 w 875754"/>
                    <a:gd name="connsiteY15" fmla="*/ 219370 h 1650011"/>
                    <a:gd name="connsiteX16" fmla="*/ 730435 w 875754"/>
                    <a:gd name="connsiteY16" fmla="*/ 107449 h 1650011"/>
                    <a:gd name="connsiteX17" fmla="*/ 675666 w 875754"/>
                    <a:gd name="connsiteY17" fmla="*/ 236038 h 1650011"/>
                    <a:gd name="connsiteX18" fmla="*/ 611370 w 875754"/>
                    <a:gd name="connsiteY18" fmla="*/ 443208 h 1650011"/>
                    <a:gd name="connsiteX19" fmla="*/ 451829 w 875754"/>
                    <a:gd name="connsiteY19" fmla="*/ 733718 h 1650011"/>
                    <a:gd name="connsiteX20" fmla="*/ 494689 w 875754"/>
                    <a:gd name="connsiteY20" fmla="*/ 671805 h 1650011"/>
                    <a:gd name="connsiteX21" fmla="*/ 482783 w 875754"/>
                    <a:gd name="connsiteY21" fmla="*/ 633706 h 1650011"/>
                    <a:gd name="connsiteX22" fmla="*/ 549458 w 875754"/>
                    <a:gd name="connsiteY22" fmla="*/ 590844 h 1650011"/>
                    <a:gd name="connsiteX23" fmla="*/ 489928 w 875754"/>
                    <a:gd name="connsiteY23" fmla="*/ 576557 h 1650011"/>
                    <a:gd name="connsiteX24" fmla="*/ 492309 w 875754"/>
                    <a:gd name="connsiteY24" fmla="*/ 545600 h 1650011"/>
                    <a:gd name="connsiteX25" fmla="*/ 551840 w 875754"/>
                    <a:gd name="connsiteY25" fmla="*/ 519407 h 1650011"/>
                    <a:gd name="connsiteX26" fmla="*/ 504215 w 875754"/>
                    <a:gd name="connsiteY26" fmla="*/ 509882 h 1650011"/>
                    <a:gd name="connsiteX27" fmla="*/ 573270 w 875754"/>
                    <a:gd name="connsiteY27" fmla="*/ 497975 h 1650011"/>
                    <a:gd name="connsiteX28" fmla="*/ 487547 w 875754"/>
                    <a:gd name="connsiteY28" fmla="*/ 409868 h 1650011"/>
                    <a:gd name="connsiteX29" fmla="*/ 416108 w 875754"/>
                    <a:gd name="connsiteY29" fmla="*/ 414633 h 1650011"/>
                    <a:gd name="connsiteX30" fmla="*/ 485166 w 875754"/>
                    <a:gd name="connsiteY30" fmla="*/ 393199 h 1650011"/>
                    <a:gd name="connsiteX31" fmla="*/ 582797 w 875754"/>
                    <a:gd name="connsiteY31" fmla="*/ 405105 h 1650011"/>
                    <a:gd name="connsiteX32" fmla="*/ 523266 w 875754"/>
                    <a:gd name="connsiteY32" fmla="*/ 376531 h 1650011"/>
                    <a:gd name="connsiteX33" fmla="*/ 599466 w 875754"/>
                    <a:gd name="connsiteY33" fmla="*/ 352719 h 1650011"/>
                    <a:gd name="connsiteX34" fmla="*/ 549458 w 875754"/>
                    <a:gd name="connsiteY34" fmla="*/ 324144 h 1650011"/>
                    <a:gd name="connsiteX35" fmla="*/ 620897 w 875754"/>
                    <a:gd name="connsiteY35" fmla="*/ 286043 h 1650011"/>
                    <a:gd name="connsiteX36" fmla="*/ 551841 w 875754"/>
                    <a:gd name="connsiteY36" fmla="*/ 271757 h 1650011"/>
                    <a:gd name="connsiteX37" fmla="*/ 616134 w 875754"/>
                    <a:gd name="connsiteY37" fmla="*/ 245563 h 1650011"/>
                    <a:gd name="connsiteX38" fmla="*/ 642329 w 875754"/>
                    <a:gd name="connsiteY38" fmla="*/ 216988 h 1650011"/>
                    <a:gd name="connsiteX39" fmla="*/ 599466 w 875754"/>
                    <a:gd name="connsiteY39" fmla="*/ 216988 h 1650011"/>
                    <a:gd name="connsiteX40" fmla="*/ 656616 w 875754"/>
                    <a:gd name="connsiteY40" fmla="*/ 186032 h 1650011"/>
                    <a:gd name="connsiteX41" fmla="*/ 694715 w 875754"/>
                    <a:gd name="connsiteY41" fmla="*/ 136025 h 1650011"/>
                    <a:gd name="connsiteX42" fmla="*/ 680427 w 875754"/>
                    <a:gd name="connsiteY42" fmla="*/ 90782 h 1650011"/>
                    <a:gd name="connsiteX43" fmla="*/ 709003 w 875754"/>
                    <a:gd name="connsiteY43" fmla="*/ 102689 h 1650011"/>
                    <a:gd name="connsiteX44" fmla="*/ 696823 w 875754"/>
                    <a:gd name="connsiteY44" fmla="*/ 1564 h 1650011"/>
                    <a:gd name="connsiteX45" fmla="*/ 316096 w 875754"/>
                    <a:gd name="connsiteY45" fmla="*/ 336051 h 1650011"/>
                    <a:gd name="connsiteX0" fmla="*/ 316096 w 875754"/>
                    <a:gd name="connsiteY0" fmla="*/ 336051 h 1650011"/>
                    <a:gd name="connsiteX1" fmla="*/ 285140 w 875754"/>
                    <a:gd name="connsiteY1" fmla="*/ 419393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189890 w 875754"/>
                    <a:gd name="connsiteY1" fmla="*/ 417011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189890 w 875754"/>
                    <a:gd name="connsiteY1" fmla="*/ 417011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3234 w 875754"/>
                    <a:gd name="connsiteY1" fmla="*/ 393198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3234 w 875754"/>
                    <a:gd name="connsiteY1" fmla="*/ 393198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3234 w 875754"/>
                    <a:gd name="connsiteY1" fmla="*/ 393198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3234 w 875754"/>
                    <a:gd name="connsiteY1" fmla="*/ 426535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3234 w 875754"/>
                    <a:gd name="connsiteY1" fmla="*/ 426535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128685 w 688343"/>
                    <a:gd name="connsiteY0" fmla="*/ 336051 h 1616134"/>
                    <a:gd name="connsiteX1" fmla="*/ 85823 w 688343"/>
                    <a:gd name="connsiteY1" fmla="*/ 426535 h 1616134"/>
                    <a:gd name="connsiteX2" fmla="*/ 88118 w 688343"/>
                    <a:gd name="connsiteY2" fmla="*/ 646454 h 1616134"/>
                    <a:gd name="connsiteX3" fmla="*/ 86552 w 688343"/>
                    <a:gd name="connsiteY3" fmla="*/ 1009649 h 1616134"/>
                    <a:gd name="connsiteX4" fmla="*/ 8222 w 688343"/>
                    <a:gd name="connsiteY4" fmla="*/ 1224007 h 1616134"/>
                    <a:gd name="connsiteX5" fmla="*/ 311904 w 688343"/>
                    <a:gd name="connsiteY5" fmla="*/ 1616121 h 1616134"/>
                    <a:gd name="connsiteX6" fmla="*/ 441329 w 688343"/>
                    <a:gd name="connsiteY6" fmla="*/ 1238318 h 1616134"/>
                    <a:gd name="connsiteX7" fmla="*/ 531118 w 688343"/>
                    <a:gd name="connsiteY7" fmla="*/ 1093287 h 1616134"/>
                    <a:gd name="connsiteX8" fmla="*/ 562075 w 688343"/>
                    <a:gd name="connsiteY8" fmla="*/ 1033755 h 1616134"/>
                    <a:gd name="connsiteX9" fmla="*/ 445393 w 688343"/>
                    <a:gd name="connsiteY9" fmla="*/ 1012325 h 1616134"/>
                    <a:gd name="connsiteX10" fmla="*/ 612622 w 688343"/>
                    <a:gd name="connsiteY10" fmla="*/ 666749 h 1616134"/>
                    <a:gd name="connsiteX11" fmla="*/ 622285 w 688343"/>
                    <a:gd name="connsiteY11" fmla="*/ 498906 h 1616134"/>
                    <a:gd name="connsiteX12" fmla="*/ 676373 w 688343"/>
                    <a:gd name="connsiteY12" fmla="*/ 286044 h 1616134"/>
                    <a:gd name="connsiteX13" fmla="*/ 688280 w 688343"/>
                    <a:gd name="connsiteY13" fmla="*/ 159838 h 1616134"/>
                    <a:gd name="connsiteX14" fmla="*/ 640449 w 688343"/>
                    <a:gd name="connsiteY14" fmla="*/ 238736 h 1616134"/>
                    <a:gd name="connsiteX15" fmla="*/ 540642 w 688343"/>
                    <a:gd name="connsiteY15" fmla="*/ 219370 h 1616134"/>
                    <a:gd name="connsiteX16" fmla="*/ 543024 w 688343"/>
                    <a:gd name="connsiteY16" fmla="*/ 107449 h 1616134"/>
                    <a:gd name="connsiteX17" fmla="*/ 488255 w 688343"/>
                    <a:gd name="connsiteY17" fmla="*/ 236038 h 1616134"/>
                    <a:gd name="connsiteX18" fmla="*/ 423959 w 688343"/>
                    <a:gd name="connsiteY18" fmla="*/ 443208 h 1616134"/>
                    <a:gd name="connsiteX19" fmla="*/ 264418 w 688343"/>
                    <a:gd name="connsiteY19" fmla="*/ 733718 h 1616134"/>
                    <a:gd name="connsiteX20" fmla="*/ 307278 w 688343"/>
                    <a:gd name="connsiteY20" fmla="*/ 671805 h 1616134"/>
                    <a:gd name="connsiteX21" fmla="*/ 295372 w 688343"/>
                    <a:gd name="connsiteY21" fmla="*/ 633706 h 1616134"/>
                    <a:gd name="connsiteX22" fmla="*/ 362047 w 688343"/>
                    <a:gd name="connsiteY22" fmla="*/ 590844 h 1616134"/>
                    <a:gd name="connsiteX23" fmla="*/ 302517 w 688343"/>
                    <a:gd name="connsiteY23" fmla="*/ 576557 h 1616134"/>
                    <a:gd name="connsiteX24" fmla="*/ 304898 w 688343"/>
                    <a:gd name="connsiteY24" fmla="*/ 545600 h 1616134"/>
                    <a:gd name="connsiteX25" fmla="*/ 364429 w 688343"/>
                    <a:gd name="connsiteY25" fmla="*/ 519407 h 1616134"/>
                    <a:gd name="connsiteX26" fmla="*/ 316804 w 688343"/>
                    <a:gd name="connsiteY26" fmla="*/ 509882 h 1616134"/>
                    <a:gd name="connsiteX27" fmla="*/ 385859 w 688343"/>
                    <a:gd name="connsiteY27" fmla="*/ 497975 h 1616134"/>
                    <a:gd name="connsiteX28" fmla="*/ 300136 w 688343"/>
                    <a:gd name="connsiteY28" fmla="*/ 409868 h 1616134"/>
                    <a:gd name="connsiteX29" fmla="*/ 228697 w 688343"/>
                    <a:gd name="connsiteY29" fmla="*/ 414633 h 1616134"/>
                    <a:gd name="connsiteX30" fmla="*/ 297755 w 688343"/>
                    <a:gd name="connsiteY30" fmla="*/ 393199 h 1616134"/>
                    <a:gd name="connsiteX31" fmla="*/ 395386 w 688343"/>
                    <a:gd name="connsiteY31" fmla="*/ 405105 h 1616134"/>
                    <a:gd name="connsiteX32" fmla="*/ 335855 w 688343"/>
                    <a:gd name="connsiteY32" fmla="*/ 376531 h 1616134"/>
                    <a:gd name="connsiteX33" fmla="*/ 412055 w 688343"/>
                    <a:gd name="connsiteY33" fmla="*/ 352719 h 1616134"/>
                    <a:gd name="connsiteX34" fmla="*/ 362047 w 688343"/>
                    <a:gd name="connsiteY34" fmla="*/ 324144 h 1616134"/>
                    <a:gd name="connsiteX35" fmla="*/ 433486 w 688343"/>
                    <a:gd name="connsiteY35" fmla="*/ 286043 h 1616134"/>
                    <a:gd name="connsiteX36" fmla="*/ 364430 w 688343"/>
                    <a:gd name="connsiteY36" fmla="*/ 271757 h 1616134"/>
                    <a:gd name="connsiteX37" fmla="*/ 428723 w 688343"/>
                    <a:gd name="connsiteY37" fmla="*/ 245563 h 1616134"/>
                    <a:gd name="connsiteX38" fmla="*/ 454918 w 688343"/>
                    <a:gd name="connsiteY38" fmla="*/ 216988 h 1616134"/>
                    <a:gd name="connsiteX39" fmla="*/ 412055 w 688343"/>
                    <a:gd name="connsiteY39" fmla="*/ 216988 h 1616134"/>
                    <a:gd name="connsiteX40" fmla="*/ 469205 w 688343"/>
                    <a:gd name="connsiteY40" fmla="*/ 186032 h 1616134"/>
                    <a:gd name="connsiteX41" fmla="*/ 507304 w 688343"/>
                    <a:gd name="connsiteY41" fmla="*/ 136025 h 1616134"/>
                    <a:gd name="connsiteX42" fmla="*/ 493016 w 688343"/>
                    <a:gd name="connsiteY42" fmla="*/ 90782 h 1616134"/>
                    <a:gd name="connsiteX43" fmla="*/ 521592 w 688343"/>
                    <a:gd name="connsiteY43" fmla="*/ 102689 h 1616134"/>
                    <a:gd name="connsiteX44" fmla="*/ 509412 w 688343"/>
                    <a:gd name="connsiteY44" fmla="*/ 1564 h 1616134"/>
                    <a:gd name="connsiteX45" fmla="*/ 128685 w 688343"/>
                    <a:gd name="connsiteY45" fmla="*/ 336051 h 1616134"/>
                    <a:gd name="connsiteX0" fmla="*/ 136334 w 695992"/>
                    <a:gd name="connsiteY0" fmla="*/ 336051 h 1253864"/>
                    <a:gd name="connsiteX1" fmla="*/ 93472 w 695992"/>
                    <a:gd name="connsiteY1" fmla="*/ 426535 h 1253864"/>
                    <a:gd name="connsiteX2" fmla="*/ 95767 w 695992"/>
                    <a:gd name="connsiteY2" fmla="*/ 646454 h 1253864"/>
                    <a:gd name="connsiteX3" fmla="*/ 94201 w 695992"/>
                    <a:gd name="connsiteY3" fmla="*/ 1009649 h 1253864"/>
                    <a:gd name="connsiteX4" fmla="*/ 15871 w 695992"/>
                    <a:gd name="connsiteY4" fmla="*/ 1224007 h 1253864"/>
                    <a:gd name="connsiteX5" fmla="*/ 448978 w 695992"/>
                    <a:gd name="connsiteY5" fmla="*/ 1238318 h 1253864"/>
                    <a:gd name="connsiteX6" fmla="*/ 538767 w 695992"/>
                    <a:gd name="connsiteY6" fmla="*/ 1093287 h 1253864"/>
                    <a:gd name="connsiteX7" fmla="*/ 569724 w 695992"/>
                    <a:gd name="connsiteY7" fmla="*/ 1033755 h 1253864"/>
                    <a:gd name="connsiteX8" fmla="*/ 453042 w 695992"/>
                    <a:gd name="connsiteY8" fmla="*/ 1012325 h 1253864"/>
                    <a:gd name="connsiteX9" fmla="*/ 620271 w 695992"/>
                    <a:gd name="connsiteY9" fmla="*/ 666749 h 1253864"/>
                    <a:gd name="connsiteX10" fmla="*/ 629934 w 695992"/>
                    <a:gd name="connsiteY10" fmla="*/ 498906 h 1253864"/>
                    <a:gd name="connsiteX11" fmla="*/ 684022 w 695992"/>
                    <a:gd name="connsiteY11" fmla="*/ 286044 h 1253864"/>
                    <a:gd name="connsiteX12" fmla="*/ 695929 w 695992"/>
                    <a:gd name="connsiteY12" fmla="*/ 159838 h 1253864"/>
                    <a:gd name="connsiteX13" fmla="*/ 648098 w 695992"/>
                    <a:gd name="connsiteY13" fmla="*/ 238736 h 1253864"/>
                    <a:gd name="connsiteX14" fmla="*/ 548291 w 695992"/>
                    <a:gd name="connsiteY14" fmla="*/ 219370 h 1253864"/>
                    <a:gd name="connsiteX15" fmla="*/ 550673 w 695992"/>
                    <a:gd name="connsiteY15" fmla="*/ 107449 h 1253864"/>
                    <a:gd name="connsiteX16" fmla="*/ 495904 w 695992"/>
                    <a:gd name="connsiteY16" fmla="*/ 236038 h 1253864"/>
                    <a:gd name="connsiteX17" fmla="*/ 431608 w 695992"/>
                    <a:gd name="connsiteY17" fmla="*/ 443208 h 1253864"/>
                    <a:gd name="connsiteX18" fmla="*/ 272067 w 695992"/>
                    <a:gd name="connsiteY18" fmla="*/ 733718 h 1253864"/>
                    <a:gd name="connsiteX19" fmla="*/ 314927 w 695992"/>
                    <a:gd name="connsiteY19" fmla="*/ 671805 h 1253864"/>
                    <a:gd name="connsiteX20" fmla="*/ 303021 w 695992"/>
                    <a:gd name="connsiteY20" fmla="*/ 633706 h 1253864"/>
                    <a:gd name="connsiteX21" fmla="*/ 369696 w 695992"/>
                    <a:gd name="connsiteY21" fmla="*/ 590844 h 1253864"/>
                    <a:gd name="connsiteX22" fmla="*/ 310166 w 695992"/>
                    <a:gd name="connsiteY22" fmla="*/ 576557 h 1253864"/>
                    <a:gd name="connsiteX23" fmla="*/ 312547 w 695992"/>
                    <a:gd name="connsiteY23" fmla="*/ 545600 h 1253864"/>
                    <a:gd name="connsiteX24" fmla="*/ 372078 w 695992"/>
                    <a:gd name="connsiteY24" fmla="*/ 519407 h 1253864"/>
                    <a:gd name="connsiteX25" fmla="*/ 324453 w 695992"/>
                    <a:gd name="connsiteY25" fmla="*/ 509882 h 1253864"/>
                    <a:gd name="connsiteX26" fmla="*/ 393508 w 695992"/>
                    <a:gd name="connsiteY26" fmla="*/ 497975 h 1253864"/>
                    <a:gd name="connsiteX27" fmla="*/ 307785 w 695992"/>
                    <a:gd name="connsiteY27" fmla="*/ 409868 h 1253864"/>
                    <a:gd name="connsiteX28" fmla="*/ 236346 w 695992"/>
                    <a:gd name="connsiteY28" fmla="*/ 414633 h 1253864"/>
                    <a:gd name="connsiteX29" fmla="*/ 305404 w 695992"/>
                    <a:gd name="connsiteY29" fmla="*/ 393199 h 1253864"/>
                    <a:gd name="connsiteX30" fmla="*/ 403035 w 695992"/>
                    <a:gd name="connsiteY30" fmla="*/ 405105 h 1253864"/>
                    <a:gd name="connsiteX31" fmla="*/ 343504 w 695992"/>
                    <a:gd name="connsiteY31" fmla="*/ 376531 h 1253864"/>
                    <a:gd name="connsiteX32" fmla="*/ 419704 w 695992"/>
                    <a:gd name="connsiteY32" fmla="*/ 352719 h 1253864"/>
                    <a:gd name="connsiteX33" fmla="*/ 369696 w 695992"/>
                    <a:gd name="connsiteY33" fmla="*/ 324144 h 1253864"/>
                    <a:gd name="connsiteX34" fmla="*/ 441135 w 695992"/>
                    <a:gd name="connsiteY34" fmla="*/ 286043 h 1253864"/>
                    <a:gd name="connsiteX35" fmla="*/ 372079 w 695992"/>
                    <a:gd name="connsiteY35" fmla="*/ 271757 h 1253864"/>
                    <a:gd name="connsiteX36" fmla="*/ 436372 w 695992"/>
                    <a:gd name="connsiteY36" fmla="*/ 245563 h 1253864"/>
                    <a:gd name="connsiteX37" fmla="*/ 462567 w 695992"/>
                    <a:gd name="connsiteY37" fmla="*/ 216988 h 1253864"/>
                    <a:gd name="connsiteX38" fmla="*/ 419704 w 695992"/>
                    <a:gd name="connsiteY38" fmla="*/ 216988 h 1253864"/>
                    <a:gd name="connsiteX39" fmla="*/ 476854 w 695992"/>
                    <a:gd name="connsiteY39" fmla="*/ 186032 h 1253864"/>
                    <a:gd name="connsiteX40" fmla="*/ 514953 w 695992"/>
                    <a:gd name="connsiteY40" fmla="*/ 136025 h 1253864"/>
                    <a:gd name="connsiteX41" fmla="*/ 500665 w 695992"/>
                    <a:gd name="connsiteY41" fmla="*/ 90782 h 1253864"/>
                    <a:gd name="connsiteX42" fmla="*/ 529241 w 695992"/>
                    <a:gd name="connsiteY42" fmla="*/ 102689 h 1253864"/>
                    <a:gd name="connsiteX43" fmla="*/ 517061 w 695992"/>
                    <a:gd name="connsiteY43" fmla="*/ 1564 h 1253864"/>
                    <a:gd name="connsiteX44" fmla="*/ 136334 w 695992"/>
                    <a:gd name="connsiteY44" fmla="*/ 336051 h 1253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695992" h="1253864">
                      <a:moveTo>
                        <a:pt x="136334" y="336051"/>
                      </a:moveTo>
                      <a:cubicBezTo>
                        <a:pt x="67720" y="405689"/>
                        <a:pt x="99559" y="341859"/>
                        <a:pt x="93472" y="426535"/>
                      </a:cubicBezTo>
                      <a:cubicBezTo>
                        <a:pt x="89731" y="478575"/>
                        <a:pt x="95646" y="549268"/>
                        <a:pt x="95767" y="646454"/>
                      </a:cubicBezTo>
                      <a:cubicBezTo>
                        <a:pt x="95889" y="743640"/>
                        <a:pt x="107517" y="913390"/>
                        <a:pt x="94201" y="1009649"/>
                      </a:cubicBezTo>
                      <a:cubicBezTo>
                        <a:pt x="80885" y="1105908"/>
                        <a:pt x="-43258" y="1185896"/>
                        <a:pt x="15871" y="1224007"/>
                      </a:cubicBezTo>
                      <a:cubicBezTo>
                        <a:pt x="75000" y="1262118"/>
                        <a:pt x="361829" y="1260105"/>
                        <a:pt x="448978" y="1238318"/>
                      </a:cubicBezTo>
                      <a:cubicBezTo>
                        <a:pt x="536127" y="1216531"/>
                        <a:pt x="516010" y="1143089"/>
                        <a:pt x="538767" y="1093287"/>
                      </a:cubicBezTo>
                      <a:cubicBezTo>
                        <a:pt x="552181" y="1063559"/>
                        <a:pt x="587980" y="1040105"/>
                        <a:pt x="569724" y="1033755"/>
                      </a:cubicBezTo>
                      <a:cubicBezTo>
                        <a:pt x="551468" y="1027405"/>
                        <a:pt x="452555" y="1073095"/>
                        <a:pt x="453042" y="1012325"/>
                      </a:cubicBezTo>
                      <a:cubicBezTo>
                        <a:pt x="684510" y="1108717"/>
                        <a:pt x="590789" y="752319"/>
                        <a:pt x="620271" y="666749"/>
                      </a:cubicBezTo>
                      <a:cubicBezTo>
                        <a:pt x="649753" y="581179"/>
                        <a:pt x="619309" y="562357"/>
                        <a:pt x="629934" y="498906"/>
                      </a:cubicBezTo>
                      <a:cubicBezTo>
                        <a:pt x="640559" y="435455"/>
                        <a:pt x="666277" y="413595"/>
                        <a:pt x="684022" y="286044"/>
                      </a:cubicBezTo>
                      <a:cubicBezTo>
                        <a:pt x="687480" y="258505"/>
                        <a:pt x="694376" y="186376"/>
                        <a:pt x="695929" y="159838"/>
                      </a:cubicBezTo>
                      <a:cubicBezTo>
                        <a:pt x="697482" y="133300"/>
                        <a:pt x="670322" y="202621"/>
                        <a:pt x="648098" y="238736"/>
                      </a:cubicBezTo>
                      <a:cubicBezTo>
                        <a:pt x="634193" y="261332"/>
                        <a:pt x="564529" y="241251"/>
                        <a:pt x="548291" y="219370"/>
                      </a:cubicBezTo>
                      <a:cubicBezTo>
                        <a:pt x="532054" y="197489"/>
                        <a:pt x="559404" y="104671"/>
                        <a:pt x="550673" y="107449"/>
                      </a:cubicBezTo>
                      <a:cubicBezTo>
                        <a:pt x="541942" y="110227"/>
                        <a:pt x="516542" y="183253"/>
                        <a:pt x="495904" y="236038"/>
                      </a:cubicBezTo>
                      <a:cubicBezTo>
                        <a:pt x="473680" y="317795"/>
                        <a:pt x="468914" y="360261"/>
                        <a:pt x="431608" y="443208"/>
                      </a:cubicBezTo>
                      <a:cubicBezTo>
                        <a:pt x="394302" y="526155"/>
                        <a:pt x="414545" y="653946"/>
                        <a:pt x="272067" y="733718"/>
                      </a:cubicBezTo>
                      <a:cubicBezTo>
                        <a:pt x="365333" y="651565"/>
                        <a:pt x="349852" y="650771"/>
                        <a:pt x="314927" y="671805"/>
                      </a:cubicBezTo>
                      <a:cubicBezTo>
                        <a:pt x="384776" y="580126"/>
                        <a:pt x="353424" y="605131"/>
                        <a:pt x="303021" y="633706"/>
                      </a:cubicBezTo>
                      <a:cubicBezTo>
                        <a:pt x="328818" y="602750"/>
                        <a:pt x="357393" y="596797"/>
                        <a:pt x="369696" y="590844"/>
                      </a:cubicBezTo>
                      <a:cubicBezTo>
                        <a:pt x="353424" y="584891"/>
                        <a:pt x="315722" y="580526"/>
                        <a:pt x="310166" y="576557"/>
                      </a:cubicBezTo>
                      <a:cubicBezTo>
                        <a:pt x="304610" y="572588"/>
                        <a:pt x="471693" y="531710"/>
                        <a:pt x="312547" y="545600"/>
                      </a:cubicBezTo>
                      <a:cubicBezTo>
                        <a:pt x="410576" y="507104"/>
                        <a:pt x="387158" y="531313"/>
                        <a:pt x="372078" y="519407"/>
                      </a:cubicBezTo>
                      <a:cubicBezTo>
                        <a:pt x="353822" y="507104"/>
                        <a:pt x="398669" y="504723"/>
                        <a:pt x="324453" y="509882"/>
                      </a:cubicBezTo>
                      <a:cubicBezTo>
                        <a:pt x="359775" y="488848"/>
                        <a:pt x="363347" y="489244"/>
                        <a:pt x="393508" y="497975"/>
                      </a:cubicBezTo>
                      <a:cubicBezTo>
                        <a:pt x="403034" y="425347"/>
                        <a:pt x="340725" y="425743"/>
                        <a:pt x="307785" y="409868"/>
                      </a:cubicBezTo>
                      <a:cubicBezTo>
                        <a:pt x="274845" y="393993"/>
                        <a:pt x="234759" y="418602"/>
                        <a:pt x="236346" y="414633"/>
                      </a:cubicBezTo>
                      <a:cubicBezTo>
                        <a:pt x="237934" y="410664"/>
                        <a:pt x="270876" y="392803"/>
                        <a:pt x="305404" y="393199"/>
                      </a:cubicBezTo>
                      <a:cubicBezTo>
                        <a:pt x="339932" y="393595"/>
                        <a:pt x="396685" y="407883"/>
                        <a:pt x="403035" y="405105"/>
                      </a:cubicBezTo>
                      <a:cubicBezTo>
                        <a:pt x="396685" y="406693"/>
                        <a:pt x="414148" y="384072"/>
                        <a:pt x="343504" y="376531"/>
                      </a:cubicBezTo>
                      <a:cubicBezTo>
                        <a:pt x="346282" y="367800"/>
                        <a:pt x="410179" y="360656"/>
                        <a:pt x="419704" y="352719"/>
                      </a:cubicBezTo>
                      <a:cubicBezTo>
                        <a:pt x="388351" y="349544"/>
                        <a:pt x="381602" y="327716"/>
                        <a:pt x="369696" y="324144"/>
                      </a:cubicBezTo>
                      <a:cubicBezTo>
                        <a:pt x="402240" y="305094"/>
                        <a:pt x="396684" y="381293"/>
                        <a:pt x="441135" y="286043"/>
                      </a:cubicBezTo>
                      <a:cubicBezTo>
                        <a:pt x="439547" y="255087"/>
                        <a:pt x="395098" y="276519"/>
                        <a:pt x="372079" y="271757"/>
                      </a:cubicBezTo>
                      <a:cubicBezTo>
                        <a:pt x="355410" y="267788"/>
                        <a:pt x="451850" y="248738"/>
                        <a:pt x="436372" y="245563"/>
                      </a:cubicBezTo>
                      <a:cubicBezTo>
                        <a:pt x="420894" y="242388"/>
                        <a:pt x="477648" y="218575"/>
                        <a:pt x="462567" y="216988"/>
                      </a:cubicBezTo>
                      <a:cubicBezTo>
                        <a:pt x="447486" y="215401"/>
                        <a:pt x="424467" y="219766"/>
                        <a:pt x="419704" y="216988"/>
                      </a:cubicBezTo>
                      <a:cubicBezTo>
                        <a:pt x="414941" y="214210"/>
                        <a:pt x="484792" y="193176"/>
                        <a:pt x="476854" y="186032"/>
                      </a:cubicBezTo>
                      <a:cubicBezTo>
                        <a:pt x="468917" y="178888"/>
                        <a:pt x="532019" y="149916"/>
                        <a:pt x="514953" y="136025"/>
                      </a:cubicBezTo>
                      <a:cubicBezTo>
                        <a:pt x="497887" y="122134"/>
                        <a:pt x="504634" y="103085"/>
                        <a:pt x="500665" y="90782"/>
                      </a:cubicBezTo>
                      <a:cubicBezTo>
                        <a:pt x="506221" y="97529"/>
                        <a:pt x="528493" y="120337"/>
                        <a:pt x="529241" y="102689"/>
                      </a:cubicBezTo>
                      <a:cubicBezTo>
                        <a:pt x="529989" y="85041"/>
                        <a:pt x="542064" y="-13517"/>
                        <a:pt x="517061" y="1564"/>
                      </a:cubicBezTo>
                      <a:cubicBezTo>
                        <a:pt x="451843" y="40902"/>
                        <a:pt x="231976" y="250404"/>
                        <a:pt x="136334" y="33605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dirty="0"/>
                </a:p>
              </p:txBody>
            </p:sp>
            <p:sp>
              <p:nvSpPr>
                <p:cNvPr id="840" name="Abgerundetes Rechteck 22"/>
                <p:cNvSpPr/>
                <p:nvPr/>
              </p:nvSpPr>
              <p:spPr>
                <a:xfrm>
                  <a:off x="2633663" y="3827317"/>
                  <a:ext cx="138112" cy="151698"/>
                </a:xfrm>
                <a:custGeom>
                  <a:avLst/>
                  <a:gdLst>
                    <a:gd name="connsiteX0" fmla="*/ 0 w 128753"/>
                    <a:gd name="connsiteY0" fmla="*/ 21459 h 173832"/>
                    <a:gd name="connsiteX1" fmla="*/ 21459 w 128753"/>
                    <a:gd name="connsiteY1" fmla="*/ 0 h 173832"/>
                    <a:gd name="connsiteX2" fmla="*/ 107294 w 128753"/>
                    <a:gd name="connsiteY2" fmla="*/ 0 h 173832"/>
                    <a:gd name="connsiteX3" fmla="*/ 128753 w 128753"/>
                    <a:gd name="connsiteY3" fmla="*/ 21459 h 173832"/>
                    <a:gd name="connsiteX4" fmla="*/ 128753 w 128753"/>
                    <a:gd name="connsiteY4" fmla="*/ 152373 h 173832"/>
                    <a:gd name="connsiteX5" fmla="*/ 107294 w 128753"/>
                    <a:gd name="connsiteY5" fmla="*/ 173832 h 173832"/>
                    <a:gd name="connsiteX6" fmla="*/ 21459 w 128753"/>
                    <a:gd name="connsiteY6" fmla="*/ 173832 h 173832"/>
                    <a:gd name="connsiteX7" fmla="*/ 0 w 128753"/>
                    <a:gd name="connsiteY7" fmla="*/ 152373 h 173832"/>
                    <a:gd name="connsiteX8" fmla="*/ 0 w 128753"/>
                    <a:gd name="connsiteY8" fmla="*/ 21459 h 173832"/>
                    <a:gd name="connsiteX0" fmla="*/ 38100 w 166853"/>
                    <a:gd name="connsiteY0" fmla="*/ 21459 h 173832"/>
                    <a:gd name="connsiteX1" fmla="*/ 59559 w 166853"/>
                    <a:gd name="connsiteY1" fmla="*/ 0 h 173832"/>
                    <a:gd name="connsiteX2" fmla="*/ 145394 w 166853"/>
                    <a:gd name="connsiteY2" fmla="*/ 0 h 173832"/>
                    <a:gd name="connsiteX3" fmla="*/ 166853 w 166853"/>
                    <a:gd name="connsiteY3" fmla="*/ 21459 h 173832"/>
                    <a:gd name="connsiteX4" fmla="*/ 166853 w 166853"/>
                    <a:gd name="connsiteY4" fmla="*/ 152373 h 173832"/>
                    <a:gd name="connsiteX5" fmla="*/ 145394 w 166853"/>
                    <a:gd name="connsiteY5" fmla="*/ 173832 h 173832"/>
                    <a:gd name="connsiteX6" fmla="*/ 59559 w 166853"/>
                    <a:gd name="connsiteY6" fmla="*/ 173832 h 173832"/>
                    <a:gd name="connsiteX7" fmla="*/ 0 w 166853"/>
                    <a:gd name="connsiteY7" fmla="*/ 121416 h 173832"/>
                    <a:gd name="connsiteX8" fmla="*/ 38100 w 166853"/>
                    <a:gd name="connsiteY8" fmla="*/ 21459 h 173832"/>
                    <a:gd name="connsiteX0" fmla="*/ 0 w 166853"/>
                    <a:gd name="connsiteY0" fmla="*/ 121416 h 173832"/>
                    <a:gd name="connsiteX1" fmla="*/ 59559 w 166853"/>
                    <a:gd name="connsiteY1" fmla="*/ 0 h 173832"/>
                    <a:gd name="connsiteX2" fmla="*/ 145394 w 166853"/>
                    <a:gd name="connsiteY2" fmla="*/ 0 h 173832"/>
                    <a:gd name="connsiteX3" fmla="*/ 166853 w 166853"/>
                    <a:gd name="connsiteY3" fmla="*/ 21459 h 173832"/>
                    <a:gd name="connsiteX4" fmla="*/ 166853 w 166853"/>
                    <a:gd name="connsiteY4" fmla="*/ 152373 h 173832"/>
                    <a:gd name="connsiteX5" fmla="*/ 145394 w 166853"/>
                    <a:gd name="connsiteY5" fmla="*/ 173832 h 173832"/>
                    <a:gd name="connsiteX6" fmla="*/ 59559 w 166853"/>
                    <a:gd name="connsiteY6" fmla="*/ 173832 h 173832"/>
                    <a:gd name="connsiteX7" fmla="*/ 0 w 166853"/>
                    <a:gd name="connsiteY7" fmla="*/ 121416 h 173832"/>
                    <a:gd name="connsiteX0" fmla="*/ 0 w 166853"/>
                    <a:gd name="connsiteY0" fmla="*/ 121416 h 173832"/>
                    <a:gd name="connsiteX1" fmla="*/ 35746 w 166853"/>
                    <a:gd name="connsiteY1" fmla="*/ 16669 h 173832"/>
                    <a:gd name="connsiteX2" fmla="*/ 145394 w 166853"/>
                    <a:gd name="connsiteY2" fmla="*/ 0 h 173832"/>
                    <a:gd name="connsiteX3" fmla="*/ 166853 w 166853"/>
                    <a:gd name="connsiteY3" fmla="*/ 21459 h 173832"/>
                    <a:gd name="connsiteX4" fmla="*/ 166853 w 166853"/>
                    <a:gd name="connsiteY4" fmla="*/ 152373 h 173832"/>
                    <a:gd name="connsiteX5" fmla="*/ 145394 w 166853"/>
                    <a:gd name="connsiteY5" fmla="*/ 173832 h 173832"/>
                    <a:gd name="connsiteX6" fmla="*/ 59559 w 166853"/>
                    <a:gd name="connsiteY6" fmla="*/ 173832 h 173832"/>
                    <a:gd name="connsiteX7" fmla="*/ 0 w 166853"/>
                    <a:gd name="connsiteY7" fmla="*/ 121416 h 173832"/>
                    <a:gd name="connsiteX0" fmla="*/ 0 w 166853"/>
                    <a:gd name="connsiteY0" fmla="*/ 121416 h 173832"/>
                    <a:gd name="connsiteX1" fmla="*/ 35746 w 166853"/>
                    <a:gd name="connsiteY1" fmla="*/ 16669 h 173832"/>
                    <a:gd name="connsiteX2" fmla="*/ 145394 w 166853"/>
                    <a:gd name="connsiteY2" fmla="*/ 0 h 173832"/>
                    <a:gd name="connsiteX3" fmla="*/ 166853 w 166853"/>
                    <a:gd name="connsiteY3" fmla="*/ 21459 h 173832"/>
                    <a:gd name="connsiteX4" fmla="*/ 166853 w 166853"/>
                    <a:gd name="connsiteY4" fmla="*/ 152373 h 173832"/>
                    <a:gd name="connsiteX5" fmla="*/ 145394 w 166853"/>
                    <a:gd name="connsiteY5" fmla="*/ 173832 h 173832"/>
                    <a:gd name="connsiteX6" fmla="*/ 0 w 166853"/>
                    <a:gd name="connsiteY6" fmla="*/ 121416 h 173832"/>
                    <a:gd name="connsiteX0" fmla="*/ 0 w 166853"/>
                    <a:gd name="connsiteY0" fmla="*/ 121416 h 164307"/>
                    <a:gd name="connsiteX1" fmla="*/ 35746 w 166853"/>
                    <a:gd name="connsiteY1" fmla="*/ 16669 h 164307"/>
                    <a:gd name="connsiteX2" fmla="*/ 145394 w 166853"/>
                    <a:gd name="connsiteY2" fmla="*/ 0 h 164307"/>
                    <a:gd name="connsiteX3" fmla="*/ 166853 w 166853"/>
                    <a:gd name="connsiteY3" fmla="*/ 21459 h 164307"/>
                    <a:gd name="connsiteX4" fmla="*/ 166853 w 166853"/>
                    <a:gd name="connsiteY4" fmla="*/ 152373 h 164307"/>
                    <a:gd name="connsiteX5" fmla="*/ 54907 w 166853"/>
                    <a:gd name="connsiteY5" fmla="*/ 164307 h 164307"/>
                    <a:gd name="connsiteX6" fmla="*/ 0 w 166853"/>
                    <a:gd name="connsiteY6" fmla="*/ 121416 h 164307"/>
                    <a:gd name="connsiteX0" fmla="*/ 0 w 166853"/>
                    <a:gd name="connsiteY0" fmla="*/ 121416 h 157793"/>
                    <a:gd name="connsiteX1" fmla="*/ 35746 w 166853"/>
                    <a:gd name="connsiteY1" fmla="*/ 16669 h 157793"/>
                    <a:gd name="connsiteX2" fmla="*/ 145394 w 166853"/>
                    <a:gd name="connsiteY2" fmla="*/ 0 h 157793"/>
                    <a:gd name="connsiteX3" fmla="*/ 166853 w 166853"/>
                    <a:gd name="connsiteY3" fmla="*/ 21459 h 157793"/>
                    <a:gd name="connsiteX4" fmla="*/ 166853 w 166853"/>
                    <a:gd name="connsiteY4" fmla="*/ 152373 h 157793"/>
                    <a:gd name="connsiteX5" fmla="*/ 0 w 166853"/>
                    <a:gd name="connsiteY5" fmla="*/ 121416 h 157793"/>
                    <a:gd name="connsiteX0" fmla="*/ 0 w 166853"/>
                    <a:gd name="connsiteY0" fmla="*/ 121416 h 166288"/>
                    <a:gd name="connsiteX1" fmla="*/ 35746 w 166853"/>
                    <a:gd name="connsiteY1" fmla="*/ 16669 h 166288"/>
                    <a:gd name="connsiteX2" fmla="*/ 145394 w 166853"/>
                    <a:gd name="connsiteY2" fmla="*/ 0 h 166288"/>
                    <a:gd name="connsiteX3" fmla="*/ 166853 w 166853"/>
                    <a:gd name="connsiteY3" fmla="*/ 21459 h 166288"/>
                    <a:gd name="connsiteX4" fmla="*/ 109703 w 166853"/>
                    <a:gd name="connsiteY4" fmla="*/ 161898 h 166288"/>
                    <a:gd name="connsiteX5" fmla="*/ 0 w 166853"/>
                    <a:gd name="connsiteY5" fmla="*/ 121416 h 166288"/>
                    <a:gd name="connsiteX0" fmla="*/ 0 w 166853"/>
                    <a:gd name="connsiteY0" fmla="*/ 121416 h 166288"/>
                    <a:gd name="connsiteX1" fmla="*/ 35746 w 166853"/>
                    <a:gd name="connsiteY1" fmla="*/ 16669 h 166288"/>
                    <a:gd name="connsiteX2" fmla="*/ 145394 w 166853"/>
                    <a:gd name="connsiteY2" fmla="*/ 0 h 166288"/>
                    <a:gd name="connsiteX3" fmla="*/ 166853 w 166853"/>
                    <a:gd name="connsiteY3" fmla="*/ 21459 h 166288"/>
                    <a:gd name="connsiteX4" fmla="*/ 109703 w 166853"/>
                    <a:gd name="connsiteY4" fmla="*/ 161898 h 166288"/>
                    <a:gd name="connsiteX5" fmla="*/ 0 w 166853"/>
                    <a:gd name="connsiteY5" fmla="*/ 121416 h 166288"/>
                    <a:gd name="connsiteX0" fmla="*/ 0 w 166853"/>
                    <a:gd name="connsiteY0" fmla="*/ 121416 h 166288"/>
                    <a:gd name="connsiteX1" fmla="*/ 35746 w 166853"/>
                    <a:gd name="connsiteY1" fmla="*/ 16669 h 166288"/>
                    <a:gd name="connsiteX2" fmla="*/ 145394 w 166853"/>
                    <a:gd name="connsiteY2" fmla="*/ 0 h 166288"/>
                    <a:gd name="connsiteX3" fmla="*/ 166853 w 166853"/>
                    <a:gd name="connsiteY3" fmla="*/ 21459 h 166288"/>
                    <a:gd name="connsiteX4" fmla="*/ 109703 w 166853"/>
                    <a:gd name="connsiteY4" fmla="*/ 161898 h 166288"/>
                    <a:gd name="connsiteX5" fmla="*/ 0 w 166853"/>
                    <a:gd name="connsiteY5" fmla="*/ 121416 h 166288"/>
                    <a:gd name="connsiteX0" fmla="*/ 0 w 166853"/>
                    <a:gd name="connsiteY0" fmla="*/ 104747 h 149619"/>
                    <a:gd name="connsiteX1" fmla="*/ 35746 w 166853"/>
                    <a:gd name="connsiteY1" fmla="*/ 0 h 149619"/>
                    <a:gd name="connsiteX2" fmla="*/ 166853 w 166853"/>
                    <a:gd name="connsiteY2" fmla="*/ 4790 h 149619"/>
                    <a:gd name="connsiteX3" fmla="*/ 109703 w 166853"/>
                    <a:gd name="connsiteY3" fmla="*/ 145229 h 149619"/>
                    <a:gd name="connsiteX4" fmla="*/ 0 w 166853"/>
                    <a:gd name="connsiteY4" fmla="*/ 104747 h 149619"/>
                    <a:gd name="connsiteX0" fmla="*/ 0 w 147803"/>
                    <a:gd name="connsiteY0" fmla="*/ 104747 h 147940"/>
                    <a:gd name="connsiteX1" fmla="*/ 35746 w 147803"/>
                    <a:gd name="connsiteY1" fmla="*/ 0 h 147940"/>
                    <a:gd name="connsiteX2" fmla="*/ 147803 w 147803"/>
                    <a:gd name="connsiteY2" fmla="*/ 33365 h 147940"/>
                    <a:gd name="connsiteX3" fmla="*/ 109703 w 147803"/>
                    <a:gd name="connsiteY3" fmla="*/ 145229 h 147940"/>
                    <a:gd name="connsiteX4" fmla="*/ 0 w 147803"/>
                    <a:gd name="connsiteY4" fmla="*/ 104747 h 147940"/>
                    <a:gd name="connsiteX0" fmla="*/ 0 w 156344"/>
                    <a:gd name="connsiteY0" fmla="*/ 104747 h 147940"/>
                    <a:gd name="connsiteX1" fmla="*/ 35746 w 156344"/>
                    <a:gd name="connsiteY1" fmla="*/ 0 h 147940"/>
                    <a:gd name="connsiteX2" fmla="*/ 147803 w 156344"/>
                    <a:gd name="connsiteY2" fmla="*/ 33365 h 147940"/>
                    <a:gd name="connsiteX3" fmla="*/ 109703 w 156344"/>
                    <a:gd name="connsiteY3" fmla="*/ 145229 h 147940"/>
                    <a:gd name="connsiteX4" fmla="*/ 0 w 156344"/>
                    <a:gd name="connsiteY4" fmla="*/ 104747 h 147940"/>
                    <a:gd name="connsiteX0" fmla="*/ 0 w 151977"/>
                    <a:gd name="connsiteY0" fmla="*/ 110709 h 153902"/>
                    <a:gd name="connsiteX1" fmla="*/ 35746 w 151977"/>
                    <a:gd name="connsiteY1" fmla="*/ 5962 h 153902"/>
                    <a:gd name="connsiteX2" fmla="*/ 147803 w 151977"/>
                    <a:gd name="connsiteY2" fmla="*/ 39327 h 153902"/>
                    <a:gd name="connsiteX3" fmla="*/ 109703 w 151977"/>
                    <a:gd name="connsiteY3" fmla="*/ 151191 h 153902"/>
                    <a:gd name="connsiteX4" fmla="*/ 0 w 151977"/>
                    <a:gd name="connsiteY4" fmla="*/ 110709 h 153902"/>
                    <a:gd name="connsiteX0" fmla="*/ 0 w 151977"/>
                    <a:gd name="connsiteY0" fmla="*/ 110709 h 153902"/>
                    <a:gd name="connsiteX1" fmla="*/ 35746 w 151977"/>
                    <a:gd name="connsiteY1" fmla="*/ 5962 h 153902"/>
                    <a:gd name="connsiteX2" fmla="*/ 147803 w 151977"/>
                    <a:gd name="connsiteY2" fmla="*/ 39327 h 153902"/>
                    <a:gd name="connsiteX3" fmla="*/ 109703 w 151977"/>
                    <a:gd name="connsiteY3" fmla="*/ 151191 h 153902"/>
                    <a:gd name="connsiteX4" fmla="*/ 0 w 151977"/>
                    <a:gd name="connsiteY4" fmla="*/ 110709 h 153902"/>
                    <a:gd name="connsiteX0" fmla="*/ 0 w 151977"/>
                    <a:gd name="connsiteY0" fmla="*/ 125200 h 168393"/>
                    <a:gd name="connsiteX1" fmla="*/ 35746 w 151977"/>
                    <a:gd name="connsiteY1" fmla="*/ 20453 h 168393"/>
                    <a:gd name="connsiteX2" fmla="*/ 147803 w 151977"/>
                    <a:gd name="connsiteY2" fmla="*/ 53818 h 168393"/>
                    <a:gd name="connsiteX3" fmla="*/ 109703 w 151977"/>
                    <a:gd name="connsiteY3" fmla="*/ 165682 h 168393"/>
                    <a:gd name="connsiteX4" fmla="*/ 0 w 151977"/>
                    <a:gd name="connsiteY4" fmla="*/ 125200 h 168393"/>
                    <a:gd name="connsiteX0" fmla="*/ 0 w 151272"/>
                    <a:gd name="connsiteY0" fmla="*/ 112268 h 155461"/>
                    <a:gd name="connsiteX1" fmla="*/ 30983 w 151272"/>
                    <a:gd name="connsiteY1" fmla="*/ 9902 h 155461"/>
                    <a:gd name="connsiteX2" fmla="*/ 147803 w 151272"/>
                    <a:gd name="connsiteY2" fmla="*/ 40886 h 155461"/>
                    <a:gd name="connsiteX3" fmla="*/ 109703 w 151272"/>
                    <a:gd name="connsiteY3" fmla="*/ 152750 h 155461"/>
                    <a:gd name="connsiteX4" fmla="*/ 0 w 151272"/>
                    <a:gd name="connsiteY4" fmla="*/ 112268 h 155461"/>
                    <a:gd name="connsiteX0" fmla="*/ 0 w 151272"/>
                    <a:gd name="connsiteY0" fmla="*/ 117403 h 160596"/>
                    <a:gd name="connsiteX1" fmla="*/ 30983 w 151272"/>
                    <a:gd name="connsiteY1" fmla="*/ 15037 h 160596"/>
                    <a:gd name="connsiteX2" fmla="*/ 147803 w 151272"/>
                    <a:gd name="connsiteY2" fmla="*/ 46021 h 160596"/>
                    <a:gd name="connsiteX3" fmla="*/ 109703 w 151272"/>
                    <a:gd name="connsiteY3" fmla="*/ 157885 h 160596"/>
                    <a:gd name="connsiteX4" fmla="*/ 0 w 151272"/>
                    <a:gd name="connsiteY4" fmla="*/ 117403 h 160596"/>
                    <a:gd name="connsiteX0" fmla="*/ 0 w 151272"/>
                    <a:gd name="connsiteY0" fmla="*/ 113624 h 150692"/>
                    <a:gd name="connsiteX1" fmla="*/ 30983 w 151272"/>
                    <a:gd name="connsiteY1" fmla="*/ 4114 h 150692"/>
                    <a:gd name="connsiteX2" fmla="*/ 147803 w 151272"/>
                    <a:gd name="connsiteY2" fmla="*/ 35098 h 150692"/>
                    <a:gd name="connsiteX3" fmla="*/ 109703 w 151272"/>
                    <a:gd name="connsiteY3" fmla="*/ 146962 h 150692"/>
                    <a:gd name="connsiteX4" fmla="*/ 0 w 151272"/>
                    <a:gd name="connsiteY4" fmla="*/ 113624 h 150692"/>
                    <a:gd name="connsiteX0" fmla="*/ 0 w 151272"/>
                    <a:gd name="connsiteY0" fmla="*/ 113624 h 151698"/>
                    <a:gd name="connsiteX1" fmla="*/ 30983 w 151272"/>
                    <a:gd name="connsiteY1" fmla="*/ 4114 h 151698"/>
                    <a:gd name="connsiteX2" fmla="*/ 147803 w 151272"/>
                    <a:gd name="connsiteY2" fmla="*/ 35098 h 151698"/>
                    <a:gd name="connsiteX3" fmla="*/ 109703 w 151272"/>
                    <a:gd name="connsiteY3" fmla="*/ 146962 h 151698"/>
                    <a:gd name="connsiteX4" fmla="*/ 0 w 151272"/>
                    <a:gd name="connsiteY4" fmla="*/ 113624 h 151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1272" h="151698">
                      <a:moveTo>
                        <a:pt x="0" y="113624"/>
                      </a:moveTo>
                      <a:cubicBezTo>
                        <a:pt x="0" y="84652"/>
                        <a:pt x="6349" y="17202"/>
                        <a:pt x="30983" y="4114"/>
                      </a:cubicBezTo>
                      <a:cubicBezTo>
                        <a:pt x="55617" y="-8974"/>
                        <a:pt x="134683" y="11290"/>
                        <a:pt x="147803" y="35098"/>
                      </a:cubicBezTo>
                      <a:cubicBezTo>
                        <a:pt x="160923" y="58906"/>
                        <a:pt x="134337" y="133874"/>
                        <a:pt x="109703" y="146962"/>
                      </a:cubicBezTo>
                      <a:cubicBezTo>
                        <a:pt x="85069" y="160050"/>
                        <a:pt x="0" y="145072"/>
                        <a:pt x="0" y="11362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841" name="Ellipse 24"/>
                <p:cNvSpPr/>
                <p:nvPr/>
              </p:nvSpPr>
              <p:spPr>
                <a:xfrm>
                  <a:off x="2170687" y="3838558"/>
                  <a:ext cx="305939" cy="600049"/>
                </a:xfrm>
                <a:custGeom>
                  <a:avLst/>
                  <a:gdLst>
                    <a:gd name="connsiteX0" fmla="*/ 0 w 319088"/>
                    <a:gd name="connsiteY0" fmla="*/ 92842 h 185684"/>
                    <a:gd name="connsiteX1" fmla="*/ 159544 w 319088"/>
                    <a:gd name="connsiteY1" fmla="*/ 0 h 185684"/>
                    <a:gd name="connsiteX2" fmla="*/ 319088 w 319088"/>
                    <a:gd name="connsiteY2" fmla="*/ 92842 h 185684"/>
                    <a:gd name="connsiteX3" fmla="*/ 159544 w 319088"/>
                    <a:gd name="connsiteY3" fmla="*/ 185684 h 185684"/>
                    <a:gd name="connsiteX4" fmla="*/ 0 w 319088"/>
                    <a:gd name="connsiteY4" fmla="*/ 92842 h 185684"/>
                    <a:gd name="connsiteX0" fmla="*/ 24261 w 343349"/>
                    <a:gd name="connsiteY0" fmla="*/ 92842 h 388091"/>
                    <a:gd name="connsiteX1" fmla="*/ 183805 w 343349"/>
                    <a:gd name="connsiteY1" fmla="*/ 0 h 388091"/>
                    <a:gd name="connsiteX2" fmla="*/ 343349 w 343349"/>
                    <a:gd name="connsiteY2" fmla="*/ 92842 h 388091"/>
                    <a:gd name="connsiteX3" fmla="*/ 57599 w 343349"/>
                    <a:gd name="connsiteY3" fmla="*/ 388091 h 388091"/>
                    <a:gd name="connsiteX4" fmla="*/ 24261 w 343349"/>
                    <a:gd name="connsiteY4" fmla="*/ 92842 h 388091"/>
                    <a:gd name="connsiteX0" fmla="*/ 38799 w 445466"/>
                    <a:gd name="connsiteY0" fmla="*/ 107130 h 402379"/>
                    <a:gd name="connsiteX1" fmla="*/ 417418 w 445466"/>
                    <a:gd name="connsiteY1" fmla="*/ 0 h 402379"/>
                    <a:gd name="connsiteX2" fmla="*/ 357887 w 445466"/>
                    <a:gd name="connsiteY2" fmla="*/ 107130 h 402379"/>
                    <a:gd name="connsiteX3" fmla="*/ 72137 w 445466"/>
                    <a:gd name="connsiteY3" fmla="*/ 402379 h 402379"/>
                    <a:gd name="connsiteX4" fmla="*/ 38799 w 445466"/>
                    <a:gd name="connsiteY4" fmla="*/ 107130 h 402379"/>
                    <a:gd name="connsiteX0" fmla="*/ 44778 w 389633"/>
                    <a:gd name="connsiteY0" fmla="*/ 254341 h 410052"/>
                    <a:gd name="connsiteX1" fmla="*/ 378153 w 389633"/>
                    <a:gd name="connsiteY1" fmla="*/ 4336 h 410052"/>
                    <a:gd name="connsiteX2" fmla="*/ 318622 w 389633"/>
                    <a:gd name="connsiteY2" fmla="*/ 111466 h 410052"/>
                    <a:gd name="connsiteX3" fmla="*/ 32872 w 389633"/>
                    <a:gd name="connsiteY3" fmla="*/ 406715 h 410052"/>
                    <a:gd name="connsiteX4" fmla="*/ 44778 w 389633"/>
                    <a:gd name="connsiteY4" fmla="*/ 254341 h 410052"/>
                    <a:gd name="connsiteX0" fmla="*/ 38540 w 383395"/>
                    <a:gd name="connsiteY0" fmla="*/ 254341 h 409590"/>
                    <a:gd name="connsiteX1" fmla="*/ 371915 w 383395"/>
                    <a:gd name="connsiteY1" fmla="*/ 4336 h 409590"/>
                    <a:gd name="connsiteX2" fmla="*/ 312384 w 383395"/>
                    <a:gd name="connsiteY2" fmla="*/ 111466 h 409590"/>
                    <a:gd name="connsiteX3" fmla="*/ 26634 w 383395"/>
                    <a:gd name="connsiteY3" fmla="*/ 406715 h 409590"/>
                    <a:gd name="connsiteX4" fmla="*/ 38540 w 383395"/>
                    <a:gd name="connsiteY4" fmla="*/ 254341 h 409590"/>
                    <a:gd name="connsiteX0" fmla="*/ 21474 w 354858"/>
                    <a:gd name="connsiteY0" fmla="*/ 250314 h 403798"/>
                    <a:gd name="connsiteX1" fmla="*/ 354849 w 354858"/>
                    <a:gd name="connsiteY1" fmla="*/ 309 h 403798"/>
                    <a:gd name="connsiteX2" fmla="*/ 33380 w 354858"/>
                    <a:gd name="connsiteY2" fmla="*/ 307464 h 403798"/>
                    <a:gd name="connsiteX3" fmla="*/ 9568 w 354858"/>
                    <a:gd name="connsiteY3" fmla="*/ 402688 h 403798"/>
                    <a:gd name="connsiteX4" fmla="*/ 21474 w 354858"/>
                    <a:gd name="connsiteY4" fmla="*/ 250314 h 403798"/>
                    <a:gd name="connsiteX0" fmla="*/ 21474 w 354860"/>
                    <a:gd name="connsiteY0" fmla="*/ 250314 h 403798"/>
                    <a:gd name="connsiteX1" fmla="*/ 354849 w 354860"/>
                    <a:gd name="connsiteY1" fmla="*/ 309 h 403798"/>
                    <a:gd name="connsiteX2" fmla="*/ 33380 w 354860"/>
                    <a:gd name="connsiteY2" fmla="*/ 307464 h 403798"/>
                    <a:gd name="connsiteX3" fmla="*/ 9568 w 354860"/>
                    <a:gd name="connsiteY3" fmla="*/ 402688 h 403798"/>
                    <a:gd name="connsiteX4" fmla="*/ 21474 w 354860"/>
                    <a:gd name="connsiteY4" fmla="*/ 250314 h 403798"/>
                    <a:gd name="connsiteX0" fmla="*/ 28658 w 362044"/>
                    <a:gd name="connsiteY0" fmla="*/ 250403 h 576898"/>
                    <a:gd name="connsiteX1" fmla="*/ 362033 w 362044"/>
                    <a:gd name="connsiteY1" fmla="*/ 398 h 576898"/>
                    <a:gd name="connsiteX2" fmla="*/ 40564 w 362044"/>
                    <a:gd name="connsiteY2" fmla="*/ 307553 h 576898"/>
                    <a:gd name="connsiteX3" fmla="*/ 19133 w 362044"/>
                    <a:gd name="connsiteY3" fmla="*/ 576608 h 576898"/>
                    <a:gd name="connsiteX4" fmla="*/ 28658 w 362044"/>
                    <a:gd name="connsiteY4" fmla="*/ 250403 h 576898"/>
                    <a:gd name="connsiteX0" fmla="*/ 24637 w 374745"/>
                    <a:gd name="connsiteY0" fmla="*/ 266861 h 576546"/>
                    <a:gd name="connsiteX1" fmla="*/ 374681 w 374745"/>
                    <a:gd name="connsiteY1" fmla="*/ 188 h 576546"/>
                    <a:gd name="connsiteX2" fmla="*/ 53212 w 374745"/>
                    <a:gd name="connsiteY2" fmla="*/ 307343 h 576546"/>
                    <a:gd name="connsiteX3" fmla="*/ 31781 w 374745"/>
                    <a:gd name="connsiteY3" fmla="*/ 576398 h 576546"/>
                    <a:gd name="connsiteX4" fmla="*/ 24637 w 374745"/>
                    <a:gd name="connsiteY4" fmla="*/ 266861 h 576546"/>
                    <a:gd name="connsiteX0" fmla="*/ 61661 w 411769"/>
                    <a:gd name="connsiteY0" fmla="*/ 266870 h 576555"/>
                    <a:gd name="connsiteX1" fmla="*/ 411705 w 411769"/>
                    <a:gd name="connsiteY1" fmla="*/ 197 h 576555"/>
                    <a:gd name="connsiteX2" fmla="*/ 90236 w 411769"/>
                    <a:gd name="connsiteY2" fmla="*/ 307352 h 576555"/>
                    <a:gd name="connsiteX3" fmla="*/ 68805 w 411769"/>
                    <a:gd name="connsiteY3" fmla="*/ 576407 h 576555"/>
                    <a:gd name="connsiteX4" fmla="*/ 61661 w 411769"/>
                    <a:gd name="connsiteY4" fmla="*/ 266870 h 576555"/>
                    <a:gd name="connsiteX0" fmla="*/ 11966 w 362074"/>
                    <a:gd name="connsiteY0" fmla="*/ 266812 h 576497"/>
                    <a:gd name="connsiteX1" fmla="*/ 362010 w 362074"/>
                    <a:gd name="connsiteY1" fmla="*/ 139 h 576497"/>
                    <a:gd name="connsiteX2" fmla="*/ 40541 w 362074"/>
                    <a:gd name="connsiteY2" fmla="*/ 307294 h 576497"/>
                    <a:gd name="connsiteX3" fmla="*/ 19110 w 362074"/>
                    <a:gd name="connsiteY3" fmla="*/ 576349 h 576497"/>
                    <a:gd name="connsiteX4" fmla="*/ 11966 w 362074"/>
                    <a:gd name="connsiteY4" fmla="*/ 266812 h 576497"/>
                    <a:gd name="connsiteX0" fmla="*/ 12447 w 360163"/>
                    <a:gd name="connsiteY0" fmla="*/ 271543 h 576433"/>
                    <a:gd name="connsiteX1" fmla="*/ 360109 w 360163"/>
                    <a:gd name="connsiteY1" fmla="*/ 107 h 576433"/>
                    <a:gd name="connsiteX2" fmla="*/ 38640 w 360163"/>
                    <a:gd name="connsiteY2" fmla="*/ 307262 h 576433"/>
                    <a:gd name="connsiteX3" fmla="*/ 17209 w 360163"/>
                    <a:gd name="connsiteY3" fmla="*/ 576317 h 576433"/>
                    <a:gd name="connsiteX4" fmla="*/ 12447 w 360163"/>
                    <a:gd name="connsiteY4" fmla="*/ 271543 h 576433"/>
                    <a:gd name="connsiteX0" fmla="*/ 21085 w 314046"/>
                    <a:gd name="connsiteY0" fmla="*/ 212100 h 516990"/>
                    <a:gd name="connsiteX1" fmla="*/ 313978 w 314046"/>
                    <a:gd name="connsiteY1" fmla="*/ 195 h 516990"/>
                    <a:gd name="connsiteX2" fmla="*/ 47278 w 314046"/>
                    <a:gd name="connsiteY2" fmla="*/ 247819 h 516990"/>
                    <a:gd name="connsiteX3" fmla="*/ 25847 w 314046"/>
                    <a:gd name="connsiteY3" fmla="*/ 516874 h 516990"/>
                    <a:gd name="connsiteX4" fmla="*/ 21085 w 314046"/>
                    <a:gd name="connsiteY4" fmla="*/ 212100 h 516990"/>
                    <a:gd name="connsiteX0" fmla="*/ 20028 w 312989"/>
                    <a:gd name="connsiteY0" fmla="*/ 212072 h 516962"/>
                    <a:gd name="connsiteX1" fmla="*/ 312921 w 312989"/>
                    <a:gd name="connsiteY1" fmla="*/ 167 h 516962"/>
                    <a:gd name="connsiteX2" fmla="*/ 46221 w 312989"/>
                    <a:gd name="connsiteY2" fmla="*/ 247791 h 516962"/>
                    <a:gd name="connsiteX3" fmla="*/ 24790 w 312989"/>
                    <a:gd name="connsiteY3" fmla="*/ 516846 h 516962"/>
                    <a:gd name="connsiteX4" fmla="*/ 20028 w 312989"/>
                    <a:gd name="connsiteY4" fmla="*/ 212072 h 516962"/>
                    <a:gd name="connsiteX0" fmla="*/ 16983 w 309944"/>
                    <a:gd name="connsiteY0" fmla="*/ 212121 h 600324"/>
                    <a:gd name="connsiteX1" fmla="*/ 309876 w 309944"/>
                    <a:gd name="connsiteY1" fmla="*/ 216 h 600324"/>
                    <a:gd name="connsiteX2" fmla="*/ 43176 w 309944"/>
                    <a:gd name="connsiteY2" fmla="*/ 247840 h 600324"/>
                    <a:gd name="connsiteX3" fmla="*/ 36032 w 309944"/>
                    <a:gd name="connsiteY3" fmla="*/ 600239 h 600324"/>
                    <a:gd name="connsiteX4" fmla="*/ 16983 w 309944"/>
                    <a:gd name="connsiteY4" fmla="*/ 212121 h 600324"/>
                    <a:gd name="connsiteX0" fmla="*/ 4078 w 297039"/>
                    <a:gd name="connsiteY0" fmla="*/ 212067 h 600270"/>
                    <a:gd name="connsiteX1" fmla="*/ 296971 w 297039"/>
                    <a:gd name="connsiteY1" fmla="*/ 162 h 600270"/>
                    <a:gd name="connsiteX2" fmla="*/ 30271 w 297039"/>
                    <a:gd name="connsiteY2" fmla="*/ 247786 h 600270"/>
                    <a:gd name="connsiteX3" fmla="*/ 23127 w 297039"/>
                    <a:gd name="connsiteY3" fmla="*/ 600185 h 600270"/>
                    <a:gd name="connsiteX4" fmla="*/ 4078 w 297039"/>
                    <a:gd name="connsiteY4" fmla="*/ 212067 h 600270"/>
                    <a:gd name="connsiteX0" fmla="*/ 3397 w 305939"/>
                    <a:gd name="connsiteY0" fmla="*/ 235735 h 600049"/>
                    <a:gd name="connsiteX1" fmla="*/ 305815 w 305939"/>
                    <a:gd name="connsiteY1" fmla="*/ 17 h 600049"/>
                    <a:gd name="connsiteX2" fmla="*/ 39115 w 305939"/>
                    <a:gd name="connsiteY2" fmla="*/ 247641 h 600049"/>
                    <a:gd name="connsiteX3" fmla="*/ 31971 w 305939"/>
                    <a:gd name="connsiteY3" fmla="*/ 600040 h 600049"/>
                    <a:gd name="connsiteX4" fmla="*/ 3397 w 305939"/>
                    <a:gd name="connsiteY4" fmla="*/ 235735 h 600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5939" h="600049">
                      <a:moveTo>
                        <a:pt x="3397" y="235735"/>
                      </a:moveTo>
                      <a:cubicBezTo>
                        <a:pt x="18081" y="178594"/>
                        <a:pt x="299862" y="-1967"/>
                        <a:pt x="305815" y="17"/>
                      </a:cubicBezTo>
                      <a:cubicBezTo>
                        <a:pt x="311768" y="2001"/>
                        <a:pt x="103409" y="163029"/>
                        <a:pt x="39115" y="247641"/>
                      </a:cubicBezTo>
                      <a:cubicBezTo>
                        <a:pt x="39115" y="298916"/>
                        <a:pt x="37924" y="602024"/>
                        <a:pt x="31971" y="600040"/>
                      </a:cubicBezTo>
                      <a:cubicBezTo>
                        <a:pt x="26018" y="598056"/>
                        <a:pt x="-11287" y="292876"/>
                        <a:pt x="3397" y="23573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</p:grpSp>
        </p:grpSp>
        <p:grpSp>
          <p:nvGrpSpPr>
            <p:cNvPr id="831" name="Gruppieren 830"/>
            <p:cNvGrpSpPr/>
            <p:nvPr/>
          </p:nvGrpSpPr>
          <p:grpSpPr>
            <a:xfrm>
              <a:off x="420511" y="2357170"/>
              <a:ext cx="446829" cy="954566"/>
              <a:chOff x="420511" y="2357170"/>
              <a:chExt cx="446829" cy="954566"/>
            </a:xfrm>
          </p:grpSpPr>
          <p:sp>
            <p:nvSpPr>
              <p:cNvPr id="832" name="Ellipse 13"/>
              <p:cNvSpPr/>
              <p:nvPr/>
            </p:nvSpPr>
            <p:spPr>
              <a:xfrm rot="1411158">
                <a:off x="420511" y="2357170"/>
                <a:ext cx="274409" cy="954566"/>
              </a:xfrm>
              <a:custGeom>
                <a:avLst/>
                <a:gdLst>
                  <a:gd name="connsiteX0" fmla="*/ 0 w 109559"/>
                  <a:gd name="connsiteY0" fmla="*/ 133954 h 267907"/>
                  <a:gd name="connsiteX1" fmla="*/ 54780 w 109559"/>
                  <a:gd name="connsiteY1" fmla="*/ 0 h 267907"/>
                  <a:gd name="connsiteX2" fmla="*/ 109560 w 109559"/>
                  <a:gd name="connsiteY2" fmla="*/ 133954 h 267907"/>
                  <a:gd name="connsiteX3" fmla="*/ 54780 w 109559"/>
                  <a:gd name="connsiteY3" fmla="*/ 267908 h 267907"/>
                  <a:gd name="connsiteX4" fmla="*/ 0 w 109559"/>
                  <a:gd name="connsiteY4" fmla="*/ 133954 h 267907"/>
                  <a:gd name="connsiteX0" fmla="*/ 13468 w 322281"/>
                  <a:gd name="connsiteY0" fmla="*/ 191619 h 325573"/>
                  <a:gd name="connsiteX1" fmla="*/ 319502 w 322281"/>
                  <a:gd name="connsiteY1" fmla="*/ 0 h 325573"/>
                  <a:gd name="connsiteX2" fmla="*/ 123028 w 322281"/>
                  <a:gd name="connsiteY2" fmla="*/ 191619 h 325573"/>
                  <a:gd name="connsiteX3" fmla="*/ 68248 w 322281"/>
                  <a:gd name="connsiteY3" fmla="*/ 325573 h 325573"/>
                  <a:gd name="connsiteX4" fmla="*/ 13468 w 322281"/>
                  <a:gd name="connsiteY4" fmla="*/ 191619 h 325573"/>
                  <a:gd name="connsiteX0" fmla="*/ 4101 w 312914"/>
                  <a:gd name="connsiteY0" fmla="*/ 191619 h 753941"/>
                  <a:gd name="connsiteX1" fmla="*/ 310135 w 312914"/>
                  <a:gd name="connsiteY1" fmla="*/ 0 h 753941"/>
                  <a:gd name="connsiteX2" fmla="*/ 113661 w 312914"/>
                  <a:gd name="connsiteY2" fmla="*/ 191619 h 753941"/>
                  <a:gd name="connsiteX3" fmla="*/ 137141 w 312914"/>
                  <a:gd name="connsiteY3" fmla="*/ 753941 h 753941"/>
                  <a:gd name="connsiteX4" fmla="*/ 4101 w 312914"/>
                  <a:gd name="connsiteY4" fmla="*/ 191619 h 753941"/>
                  <a:gd name="connsiteX0" fmla="*/ 3894 w 306834"/>
                  <a:gd name="connsiteY0" fmla="*/ 118831 h 759662"/>
                  <a:gd name="connsiteX1" fmla="*/ 305809 w 306834"/>
                  <a:gd name="connsiteY1" fmla="*/ 5472 h 759662"/>
                  <a:gd name="connsiteX2" fmla="*/ 109335 w 306834"/>
                  <a:gd name="connsiteY2" fmla="*/ 197091 h 759662"/>
                  <a:gd name="connsiteX3" fmla="*/ 132815 w 306834"/>
                  <a:gd name="connsiteY3" fmla="*/ 759413 h 759662"/>
                  <a:gd name="connsiteX4" fmla="*/ 3894 w 306834"/>
                  <a:gd name="connsiteY4" fmla="*/ 118831 h 759662"/>
                  <a:gd name="connsiteX0" fmla="*/ 3610 w 305579"/>
                  <a:gd name="connsiteY0" fmla="*/ 114431 h 755018"/>
                  <a:gd name="connsiteX1" fmla="*/ 305525 w 305579"/>
                  <a:gd name="connsiteY1" fmla="*/ 1072 h 755018"/>
                  <a:gd name="connsiteX2" fmla="*/ 30792 w 305579"/>
                  <a:gd name="connsiteY2" fmla="*/ 126789 h 755018"/>
                  <a:gd name="connsiteX3" fmla="*/ 132531 w 305579"/>
                  <a:gd name="connsiteY3" fmla="*/ 755013 h 755018"/>
                  <a:gd name="connsiteX4" fmla="*/ 3610 w 305579"/>
                  <a:gd name="connsiteY4" fmla="*/ 114431 h 755018"/>
                  <a:gd name="connsiteX0" fmla="*/ 28257 w 330226"/>
                  <a:gd name="connsiteY0" fmla="*/ 189668 h 830255"/>
                  <a:gd name="connsiteX1" fmla="*/ 330172 w 330226"/>
                  <a:gd name="connsiteY1" fmla="*/ 76309 h 830255"/>
                  <a:gd name="connsiteX2" fmla="*/ 55439 w 330226"/>
                  <a:gd name="connsiteY2" fmla="*/ 202026 h 830255"/>
                  <a:gd name="connsiteX3" fmla="*/ 157178 w 330226"/>
                  <a:gd name="connsiteY3" fmla="*/ 830250 h 830255"/>
                  <a:gd name="connsiteX4" fmla="*/ 28257 w 330226"/>
                  <a:gd name="connsiteY4" fmla="*/ 189668 h 830255"/>
                  <a:gd name="connsiteX0" fmla="*/ 28257 w 330226"/>
                  <a:gd name="connsiteY0" fmla="*/ 189668 h 830258"/>
                  <a:gd name="connsiteX1" fmla="*/ 330172 w 330226"/>
                  <a:gd name="connsiteY1" fmla="*/ 76309 h 830258"/>
                  <a:gd name="connsiteX2" fmla="*/ 55439 w 330226"/>
                  <a:gd name="connsiteY2" fmla="*/ 202026 h 830258"/>
                  <a:gd name="connsiteX3" fmla="*/ 157178 w 330226"/>
                  <a:gd name="connsiteY3" fmla="*/ 830250 h 830258"/>
                  <a:gd name="connsiteX4" fmla="*/ 28257 w 330226"/>
                  <a:gd name="connsiteY4" fmla="*/ 189668 h 830258"/>
                  <a:gd name="connsiteX0" fmla="*/ 28257 w 330248"/>
                  <a:gd name="connsiteY0" fmla="*/ 189668 h 830258"/>
                  <a:gd name="connsiteX1" fmla="*/ 330172 w 330248"/>
                  <a:gd name="connsiteY1" fmla="*/ 76309 h 830258"/>
                  <a:gd name="connsiteX2" fmla="*/ 55439 w 330248"/>
                  <a:gd name="connsiteY2" fmla="*/ 202026 h 830258"/>
                  <a:gd name="connsiteX3" fmla="*/ 157178 w 330248"/>
                  <a:gd name="connsiteY3" fmla="*/ 830250 h 830258"/>
                  <a:gd name="connsiteX4" fmla="*/ 28257 w 330248"/>
                  <a:gd name="connsiteY4" fmla="*/ 189668 h 830258"/>
                  <a:gd name="connsiteX0" fmla="*/ 28257 w 330250"/>
                  <a:gd name="connsiteY0" fmla="*/ 189668 h 830259"/>
                  <a:gd name="connsiteX1" fmla="*/ 330172 w 330250"/>
                  <a:gd name="connsiteY1" fmla="*/ 76309 h 830259"/>
                  <a:gd name="connsiteX2" fmla="*/ 55439 w 330250"/>
                  <a:gd name="connsiteY2" fmla="*/ 202026 h 830259"/>
                  <a:gd name="connsiteX3" fmla="*/ 157178 w 330250"/>
                  <a:gd name="connsiteY3" fmla="*/ 830250 h 830259"/>
                  <a:gd name="connsiteX4" fmla="*/ 28257 w 330250"/>
                  <a:gd name="connsiteY4" fmla="*/ 189668 h 830259"/>
                  <a:gd name="connsiteX0" fmla="*/ 13 w 315489"/>
                  <a:gd name="connsiteY0" fmla="*/ 123675 h 1037969"/>
                  <a:gd name="connsiteX1" fmla="*/ 301928 w 315489"/>
                  <a:gd name="connsiteY1" fmla="*/ 10316 h 1037969"/>
                  <a:gd name="connsiteX2" fmla="*/ 27195 w 315489"/>
                  <a:gd name="connsiteY2" fmla="*/ 136033 h 1037969"/>
                  <a:gd name="connsiteX3" fmla="*/ 315437 w 315489"/>
                  <a:gd name="connsiteY3" fmla="*/ 1037965 h 1037969"/>
                  <a:gd name="connsiteX4" fmla="*/ 13 w 315489"/>
                  <a:gd name="connsiteY4" fmla="*/ 123675 h 1037969"/>
                  <a:gd name="connsiteX0" fmla="*/ 10 w 406729"/>
                  <a:gd name="connsiteY0" fmla="*/ 415895 h 1055464"/>
                  <a:gd name="connsiteX1" fmla="*/ 392317 w 406729"/>
                  <a:gd name="connsiteY1" fmla="*/ 25114 h 1055464"/>
                  <a:gd name="connsiteX2" fmla="*/ 117584 w 406729"/>
                  <a:gd name="connsiteY2" fmla="*/ 150831 h 1055464"/>
                  <a:gd name="connsiteX3" fmla="*/ 405826 w 406729"/>
                  <a:gd name="connsiteY3" fmla="*/ 1052763 h 1055464"/>
                  <a:gd name="connsiteX4" fmla="*/ 10 w 406729"/>
                  <a:gd name="connsiteY4" fmla="*/ 415895 h 1055464"/>
                  <a:gd name="connsiteX0" fmla="*/ 10 w 406122"/>
                  <a:gd name="connsiteY0" fmla="*/ 390794 h 1027667"/>
                  <a:gd name="connsiteX1" fmla="*/ 392317 w 406122"/>
                  <a:gd name="connsiteY1" fmla="*/ 13 h 1027667"/>
                  <a:gd name="connsiteX2" fmla="*/ 70870 w 406122"/>
                  <a:gd name="connsiteY2" fmla="*/ 379649 h 1027667"/>
                  <a:gd name="connsiteX3" fmla="*/ 405826 w 406122"/>
                  <a:gd name="connsiteY3" fmla="*/ 1027662 h 1027667"/>
                  <a:gd name="connsiteX4" fmla="*/ 10 w 406122"/>
                  <a:gd name="connsiteY4" fmla="*/ 390794 h 1027667"/>
                  <a:gd name="connsiteX0" fmla="*/ 108 w 406225"/>
                  <a:gd name="connsiteY0" fmla="*/ 418207 h 1055080"/>
                  <a:gd name="connsiteX1" fmla="*/ 362515 w 406225"/>
                  <a:gd name="connsiteY1" fmla="*/ 11 h 1055080"/>
                  <a:gd name="connsiteX2" fmla="*/ 70968 w 406225"/>
                  <a:gd name="connsiteY2" fmla="*/ 407062 h 1055080"/>
                  <a:gd name="connsiteX3" fmla="*/ 405924 w 406225"/>
                  <a:gd name="connsiteY3" fmla="*/ 1055075 h 1055080"/>
                  <a:gd name="connsiteX4" fmla="*/ 108 w 406225"/>
                  <a:gd name="connsiteY4" fmla="*/ 418207 h 1055080"/>
                  <a:gd name="connsiteX0" fmla="*/ 42 w 389382"/>
                  <a:gd name="connsiteY0" fmla="*/ 418207 h 954578"/>
                  <a:gd name="connsiteX1" fmla="*/ 362449 w 389382"/>
                  <a:gd name="connsiteY1" fmla="*/ 11 h 954578"/>
                  <a:gd name="connsiteX2" fmla="*/ 70902 w 389382"/>
                  <a:gd name="connsiteY2" fmla="*/ 407062 h 954578"/>
                  <a:gd name="connsiteX3" fmla="*/ 389069 w 389382"/>
                  <a:gd name="connsiteY3" fmla="*/ 954572 h 954578"/>
                  <a:gd name="connsiteX4" fmla="*/ 42 w 389382"/>
                  <a:gd name="connsiteY4" fmla="*/ 418207 h 954578"/>
                  <a:gd name="connsiteX0" fmla="*/ 997 w 390337"/>
                  <a:gd name="connsiteY0" fmla="*/ 418207 h 954584"/>
                  <a:gd name="connsiteX1" fmla="*/ 363404 w 390337"/>
                  <a:gd name="connsiteY1" fmla="*/ 11 h 954584"/>
                  <a:gd name="connsiteX2" fmla="*/ 71857 w 390337"/>
                  <a:gd name="connsiteY2" fmla="*/ 407062 h 954584"/>
                  <a:gd name="connsiteX3" fmla="*/ 390024 w 390337"/>
                  <a:gd name="connsiteY3" fmla="*/ 954572 h 954584"/>
                  <a:gd name="connsiteX4" fmla="*/ 997 w 390337"/>
                  <a:gd name="connsiteY4" fmla="*/ 418207 h 954584"/>
                  <a:gd name="connsiteX0" fmla="*/ 997 w 390352"/>
                  <a:gd name="connsiteY0" fmla="*/ 418223 h 954600"/>
                  <a:gd name="connsiteX1" fmla="*/ 363404 w 390352"/>
                  <a:gd name="connsiteY1" fmla="*/ 27 h 954600"/>
                  <a:gd name="connsiteX2" fmla="*/ 71857 w 390352"/>
                  <a:gd name="connsiteY2" fmla="*/ 407078 h 954600"/>
                  <a:gd name="connsiteX3" fmla="*/ 390024 w 390352"/>
                  <a:gd name="connsiteY3" fmla="*/ 954588 h 954600"/>
                  <a:gd name="connsiteX4" fmla="*/ 997 w 390352"/>
                  <a:gd name="connsiteY4" fmla="*/ 418223 h 954600"/>
                  <a:gd name="connsiteX0" fmla="*/ 982 w 390077"/>
                  <a:gd name="connsiteY0" fmla="*/ 418200 h 954566"/>
                  <a:gd name="connsiteX1" fmla="*/ 363389 w 390077"/>
                  <a:gd name="connsiteY1" fmla="*/ 4 h 954566"/>
                  <a:gd name="connsiteX2" fmla="*/ 34564 w 390077"/>
                  <a:gd name="connsiteY2" fmla="*/ 414294 h 954566"/>
                  <a:gd name="connsiteX3" fmla="*/ 390009 w 390077"/>
                  <a:gd name="connsiteY3" fmla="*/ 954565 h 954566"/>
                  <a:gd name="connsiteX4" fmla="*/ 982 w 390077"/>
                  <a:gd name="connsiteY4" fmla="*/ 418200 h 954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0077" h="954566">
                    <a:moveTo>
                      <a:pt x="982" y="418200"/>
                    </a:moveTo>
                    <a:cubicBezTo>
                      <a:pt x="-21748" y="82894"/>
                      <a:pt x="357792" y="655"/>
                      <a:pt x="363389" y="4"/>
                    </a:cubicBezTo>
                    <a:cubicBezTo>
                      <a:pt x="368986" y="-647"/>
                      <a:pt x="14632" y="95738"/>
                      <a:pt x="34564" y="414294"/>
                    </a:cubicBezTo>
                    <a:cubicBezTo>
                      <a:pt x="54496" y="732850"/>
                      <a:pt x="395606" y="953914"/>
                      <a:pt x="390009" y="954565"/>
                    </a:cubicBezTo>
                    <a:cubicBezTo>
                      <a:pt x="384412" y="955216"/>
                      <a:pt x="23712" y="753506"/>
                      <a:pt x="982" y="41820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sp>
            <p:nvSpPr>
              <p:cNvPr id="833" name="Pfeil nach rechts 15"/>
              <p:cNvSpPr/>
              <p:nvPr/>
            </p:nvSpPr>
            <p:spPr>
              <a:xfrm>
                <a:off x="740075" y="2385164"/>
                <a:ext cx="127265" cy="119641"/>
              </a:xfrm>
              <a:custGeom>
                <a:avLst/>
                <a:gdLst>
                  <a:gd name="connsiteX0" fmla="*/ 0 w 978408"/>
                  <a:gd name="connsiteY0" fmla="*/ 121158 h 484632"/>
                  <a:gd name="connsiteX1" fmla="*/ 736092 w 978408"/>
                  <a:gd name="connsiteY1" fmla="*/ 121158 h 484632"/>
                  <a:gd name="connsiteX2" fmla="*/ 736092 w 978408"/>
                  <a:gd name="connsiteY2" fmla="*/ 0 h 484632"/>
                  <a:gd name="connsiteX3" fmla="*/ 978408 w 978408"/>
                  <a:gd name="connsiteY3" fmla="*/ 242316 h 484632"/>
                  <a:gd name="connsiteX4" fmla="*/ 736092 w 978408"/>
                  <a:gd name="connsiteY4" fmla="*/ 484632 h 484632"/>
                  <a:gd name="connsiteX5" fmla="*/ 736092 w 978408"/>
                  <a:gd name="connsiteY5" fmla="*/ 363474 h 484632"/>
                  <a:gd name="connsiteX6" fmla="*/ 0 w 978408"/>
                  <a:gd name="connsiteY6" fmla="*/ 363474 h 484632"/>
                  <a:gd name="connsiteX7" fmla="*/ 0 w 978408"/>
                  <a:gd name="connsiteY7" fmla="*/ 121158 h 484632"/>
                  <a:gd name="connsiteX0" fmla="*/ 0 w 978408"/>
                  <a:gd name="connsiteY0" fmla="*/ 121158 h 484632"/>
                  <a:gd name="connsiteX1" fmla="*/ 736092 w 978408"/>
                  <a:gd name="connsiteY1" fmla="*/ 121158 h 484632"/>
                  <a:gd name="connsiteX2" fmla="*/ 736092 w 978408"/>
                  <a:gd name="connsiteY2" fmla="*/ 0 h 484632"/>
                  <a:gd name="connsiteX3" fmla="*/ 978408 w 978408"/>
                  <a:gd name="connsiteY3" fmla="*/ 242316 h 484632"/>
                  <a:gd name="connsiteX4" fmla="*/ 736092 w 978408"/>
                  <a:gd name="connsiteY4" fmla="*/ 484632 h 484632"/>
                  <a:gd name="connsiteX5" fmla="*/ 736092 w 978408"/>
                  <a:gd name="connsiteY5" fmla="*/ 363474 h 484632"/>
                  <a:gd name="connsiteX6" fmla="*/ 0 w 978408"/>
                  <a:gd name="connsiteY6" fmla="*/ 121158 h 484632"/>
                  <a:gd name="connsiteX0" fmla="*/ 0 w 242316"/>
                  <a:gd name="connsiteY0" fmla="*/ 363474 h 484632"/>
                  <a:gd name="connsiteX1" fmla="*/ 0 w 242316"/>
                  <a:gd name="connsiteY1" fmla="*/ 121158 h 484632"/>
                  <a:gd name="connsiteX2" fmla="*/ 0 w 242316"/>
                  <a:gd name="connsiteY2" fmla="*/ 0 h 484632"/>
                  <a:gd name="connsiteX3" fmla="*/ 242316 w 242316"/>
                  <a:gd name="connsiteY3" fmla="*/ 242316 h 484632"/>
                  <a:gd name="connsiteX4" fmla="*/ 0 w 242316"/>
                  <a:gd name="connsiteY4" fmla="*/ 484632 h 484632"/>
                  <a:gd name="connsiteX5" fmla="*/ 0 w 242316"/>
                  <a:gd name="connsiteY5" fmla="*/ 363474 h 484632"/>
                  <a:gd name="connsiteX0" fmla="*/ 0 w 242316"/>
                  <a:gd name="connsiteY0" fmla="*/ 363474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0 w 242316"/>
                  <a:gd name="connsiteY4" fmla="*/ 363474 h 484632"/>
                  <a:gd name="connsiteX0" fmla="*/ 90487 w 242316"/>
                  <a:gd name="connsiteY0" fmla="*/ 232505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90487 w 242316"/>
                  <a:gd name="connsiteY4" fmla="*/ 232505 h 484632"/>
                  <a:gd name="connsiteX0" fmla="*/ 102393 w 242316"/>
                  <a:gd name="connsiteY0" fmla="*/ 244411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102393 w 242316"/>
                  <a:gd name="connsiteY4" fmla="*/ 244411 h 484632"/>
                  <a:gd name="connsiteX0" fmla="*/ 85724 w 242316"/>
                  <a:gd name="connsiteY0" fmla="*/ 237267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85724 w 242316"/>
                  <a:gd name="connsiteY4" fmla="*/ 237267 h 484632"/>
                  <a:gd name="connsiteX0" fmla="*/ 83343 w 242316"/>
                  <a:gd name="connsiteY0" fmla="*/ 249573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83343 w 242316"/>
                  <a:gd name="connsiteY4" fmla="*/ 249573 h 484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316" h="484632">
                    <a:moveTo>
                      <a:pt x="83343" y="249573"/>
                    </a:moveTo>
                    <a:lnTo>
                      <a:pt x="0" y="0"/>
                    </a:lnTo>
                    <a:lnTo>
                      <a:pt x="242316" y="242316"/>
                    </a:lnTo>
                    <a:lnTo>
                      <a:pt x="0" y="484632"/>
                    </a:lnTo>
                    <a:lnTo>
                      <a:pt x="83343" y="249573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sp>
            <p:nvSpPr>
              <p:cNvPr id="834" name="Pfeil nach rechts 15"/>
              <p:cNvSpPr/>
              <p:nvPr/>
            </p:nvSpPr>
            <p:spPr>
              <a:xfrm rot="9787421">
                <a:off x="471540" y="2463810"/>
                <a:ext cx="343693" cy="139240"/>
              </a:xfrm>
              <a:custGeom>
                <a:avLst/>
                <a:gdLst>
                  <a:gd name="connsiteX0" fmla="*/ 0 w 978408"/>
                  <a:gd name="connsiteY0" fmla="*/ 121158 h 484632"/>
                  <a:gd name="connsiteX1" fmla="*/ 736092 w 978408"/>
                  <a:gd name="connsiteY1" fmla="*/ 121158 h 484632"/>
                  <a:gd name="connsiteX2" fmla="*/ 736092 w 978408"/>
                  <a:gd name="connsiteY2" fmla="*/ 0 h 484632"/>
                  <a:gd name="connsiteX3" fmla="*/ 978408 w 978408"/>
                  <a:gd name="connsiteY3" fmla="*/ 242316 h 484632"/>
                  <a:gd name="connsiteX4" fmla="*/ 736092 w 978408"/>
                  <a:gd name="connsiteY4" fmla="*/ 484632 h 484632"/>
                  <a:gd name="connsiteX5" fmla="*/ 736092 w 978408"/>
                  <a:gd name="connsiteY5" fmla="*/ 363474 h 484632"/>
                  <a:gd name="connsiteX6" fmla="*/ 0 w 978408"/>
                  <a:gd name="connsiteY6" fmla="*/ 363474 h 484632"/>
                  <a:gd name="connsiteX7" fmla="*/ 0 w 978408"/>
                  <a:gd name="connsiteY7" fmla="*/ 121158 h 484632"/>
                  <a:gd name="connsiteX0" fmla="*/ 0 w 978408"/>
                  <a:gd name="connsiteY0" fmla="*/ 121158 h 484632"/>
                  <a:gd name="connsiteX1" fmla="*/ 736092 w 978408"/>
                  <a:gd name="connsiteY1" fmla="*/ 121158 h 484632"/>
                  <a:gd name="connsiteX2" fmla="*/ 736092 w 978408"/>
                  <a:gd name="connsiteY2" fmla="*/ 0 h 484632"/>
                  <a:gd name="connsiteX3" fmla="*/ 978408 w 978408"/>
                  <a:gd name="connsiteY3" fmla="*/ 242316 h 484632"/>
                  <a:gd name="connsiteX4" fmla="*/ 736092 w 978408"/>
                  <a:gd name="connsiteY4" fmla="*/ 484632 h 484632"/>
                  <a:gd name="connsiteX5" fmla="*/ 736092 w 978408"/>
                  <a:gd name="connsiteY5" fmla="*/ 363474 h 484632"/>
                  <a:gd name="connsiteX6" fmla="*/ 0 w 978408"/>
                  <a:gd name="connsiteY6" fmla="*/ 121158 h 484632"/>
                  <a:gd name="connsiteX0" fmla="*/ 0 w 242316"/>
                  <a:gd name="connsiteY0" fmla="*/ 363474 h 484632"/>
                  <a:gd name="connsiteX1" fmla="*/ 0 w 242316"/>
                  <a:gd name="connsiteY1" fmla="*/ 121158 h 484632"/>
                  <a:gd name="connsiteX2" fmla="*/ 0 w 242316"/>
                  <a:gd name="connsiteY2" fmla="*/ 0 h 484632"/>
                  <a:gd name="connsiteX3" fmla="*/ 242316 w 242316"/>
                  <a:gd name="connsiteY3" fmla="*/ 242316 h 484632"/>
                  <a:gd name="connsiteX4" fmla="*/ 0 w 242316"/>
                  <a:gd name="connsiteY4" fmla="*/ 484632 h 484632"/>
                  <a:gd name="connsiteX5" fmla="*/ 0 w 242316"/>
                  <a:gd name="connsiteY5" fmla="*/ 363474 h 484632"/>
                  <a:gd name="connsiteX0" fmla="*/ 0 w 242316"/>
                  <a:gd name="connsiteY0" fmla="*/ 363474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0 w 242316"/>
                  <a:gd name="connsiteY4" fmla="*/ 363474 h 484632"/>
                  <a:gd name="connsiteX0" fmla="*/ 90487 w 242316"/>
                  <a:gd name="connsiteY0" fmla="*/ 232505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90487 w 242316"/>
                  <a:gd name="connsiteY4" fmla="*/ 232505 h 484632"/>
                  <a:gd name="connsiteX0" fmla="*/ 102393 w 242316"/>
                  <a:gd name="connsiteY0" fmla="*/ 244411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102393 w 242316"/>
                  <a:gd name="connsiteY4" fmla="*/ 244411 h 484632"/>
                  <a:gd name="connsiteX0" fmla="*/ 85724 w 242316"/>
                  <a:gd name="connsiteY0" fmla="*/ 237267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85724 w 242316"/>
                  <a:gd name="connsiteY4" fmla="*/ 237267 h 484632"/>
                  <a:gd name="connsiteX0" fmla="*/ 83343 w 242316"/>
                  <a:gd name="connsiteY0" fmla="*/ 249573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83343 w 242316"/>
                  <a:gd name="connsiteY4" fmla="*/ 249573 h 484632"/>
                  <a:gd name="connsiteX0" fmla="*/ 0 w 242316"/>
                  <a:gd name="connsiteY0" fmla="*/ 484632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0" fmla="*/ 49408 w 242316"/>
                  <a:gd name="connsiteY0" fmla="*/ 388726 h 388729"/>
                  <a:gd name="connsiteX1" fmla="*/ 0 w 242316"/>
                  <a:gd name="connsiteY1" fmla="*/ 0 h 388729"/>
                  <a:gd name="connsiteX2" fmla="*/ 242316 w 242316"/>
                  <a:gd name="connsiteY2" fmla="*/ 242316 h 388729"/>
                  <a:gd name="connsiteX3" fmla="*/ 49408 w 242316"/>
                  <a:gd name="connsiteY3" fmla="*/ 388726 h 388729"/>
                  <a:gd name="connsiteX0" fmla="*/ 11443 w 204351"/>
                  <a:gd name="connsiteY0" fmla="*/ 302267 h 302270"/>
                  <a:gd name="connsiteX1" fmla="*/ 0 w 204351"/>
                  <a:gd name="connsiteY1" fmla="*/ -1 h 302270"/>
                  <a:gd name="connsiteX2" fmla="*/ 204351 w 204351"/>
                  <a:gd name="connsiteY2" fmla="*/ 155857 h 302270"/>
                  <a:gd name="connsiteX3" fmla="*/ 11443 w 204351"/>
                  <a:gd name="connsiteY3" fmla="*/ 302267 h 302270"/>
                  <a:gd name="connsiteX0" fmla="*/ 11443 w 205110"/>
                  <a:gd name="connsiteY0" fmla="*/ 318213 h 318216"/>
                  <a:gd name="connsiteX1" fmla="*/ 0 w 205110"/>
                  <a:gd name="connsiteY1" fmla="*/ 15945 h 318216"/>
                  <a:gd name="connsiteX2" fmla="*/ 205110 w 205110"/>
                  <a:gd name="connsiteY2" fmla="*/ 1 h 318216"/>
                  <a:gd name="connsiteX3" fmla="*/ 11443 w 205110"/>
                  <a:gd name="connsiteY3" fmla="*/ 318213 h 318216"/>
                  <a:gd name="connsiteX0" fmla="*/ 11443 w 205110"/>
                  <a:gd name="connsiteY0" fmla="*/ 525649 h 525652"/>
                  <a:gd name="connsiteX1" fmla="*/ 0 w 205110"/>
                  <a:gd name="connsiteY1" fmla="*/ 223381 h 525652"/>
                  <a:gd name="connsiteX2" fmla="*/ 205110 w 205110"/>
                  <a:gd name="connsiteY2" fmla="*/ 207437 h 525652"/>
                  <a:gd name="connsiteX3" fmla="*/ 11443 w 205110"/>
                  <a:gd name="connsiteY3" fmla="*/ 525649 h 525652"/>
                  <a:gd name="connsiteX0" fmla="*/ 11443 w 205110"/>
                  <a:gd name="connsiteY0" fmla="*/ 525649 h 525652"/>
                  <a:gd name="connsiteX1" fmla="*/ 0 w 205110"/>
                  <a:gd name="connsiteY1" fmla="*/ 223381 h 525652"/>
                  <a:gd name="connsiteX2" fmla="*/ 205110 w 205110"/>
                  <a:gd name="connsiteY2" fmla="*/ 207437 h 525652"/>
                  <a:gd name="connsiteX3" fmla="*/ 11443 w 205110"/>
                  <a:gd name="connsiteY3" fmla="*/ 525649 h 525652"/>
                  <a:gd name="connsiteX0" fmla="*/ 11443 w 205110"/>
                  <a:gd name="connsiteY0" fmla="*/ 318213 h 318216"/>
                  <a:gd name="connsiteX1" fmla="*/ 0 w 205110"/>
                  <a:gd name="connsiteY1" fmla="*/ 15945 h 318216"/>
                  <a:gd name="connsiteX2" fmla="*/ 205110 w 205110"/>
                  <a:gd name="connsiteY2" fmla="*/ 1 h 318216"/>
                  <a:gd name="connsiteX3" fmla="*/ 11443 w 205110"/>
                  <a:gd name="connsiteY3" fmla="*/ 318213 h 318216"/>
                  <a:gd name="connsiteX0" fmla="*/ 6534 w 200201"/>
                  <a:gd name="connsiteY0" fmla="*/ 318213 h 318216"/>
                  <a:gd name="connsiteX1" fmla="*/ 0 w 200201"/>
                  <a:gd name="connsiteY1" fmla="*/ 120003 h 318216"/>
                  <a:gd name="connsiteX2" fmla="*/ 200201 w 200201"/>
                  <a:gd name="connsiteY2" fmla="*/ 1 h 318216"/>
                  <a:gd name="connsiteX3" fmla="*/ 6534 w 200201"/>
                  <a:gd name="connsiteY3" fmla="*/ 318213 h 318216"/>
                  <a:gd name="connsiteX0" fmla="*/ 0 w 207462"/>
                  <a:gd name="connsiteY0" fmla="*/ 401690 h 401687"/>
                  <a:gd name="connsiteX1" fmla="*/ 7261 w 207462"/>
                  <a:gd name="connsiteY1" fmla="*/ 120003 h 401687"/>
                  <a:gd name="connsiteX2" fmla="*/ 207462 w 207462"/>
                  <a:gd name="connsiteY2" fmla="*/ 1 h 401687"/>
                  <a:gd name="connsiteX3" fmla="*/ 0 w 207462"/>
                  <a:gd name="connsiteY3" fmla="*/ 401690 h 401687"/>
                  <a:gd name="connsiteX0" fmla="*/ 0 w 305922"/>
                  <a:gd name="connsiteY0" fmla="*/ 714494 h 714491"/>
                  <a:gd name="connsiteX1" fmla="*/ 7261 w 305922"/>
                  <a:gd name="connsiteY1" fmla="*/ 432807 h 714491"/>
                  <a:gd name="connsiteX2" fmla="*/ 305922 w 305922"/>
                  <a:gd name="connsiteY2" fmla="*/ 2 h 714491"/>
                  <a:gd name="connsiteX3" fmla="*/ 0 w 305922"/>
                  <a:gd name="connsiteY3" fmla="*/ 714494 h 714491"/>
                  <a:gd name="connsiteX0" fmla="*/ 0 w 305922"/>
                  <a:gd name="connsiteY0" fmla="*/ 714494 h 714491"/>
                  <a:gd name="connsiteX1" fmla="*/ 7261 w 305922"/>
                  <a:gd name="connsiteY1" fmla="*/ 432807 h 714491"/>
                  <a:gd name="connsiteX2" fmla="*/ 305922 w 305922"/>
                  <a:gd name="connsiteY2" fmla="*/ 2 h 714491"/>
                  <a:gd name="connsiteX3" fmla="*/ 0 w 305922"/>
                  <a:gd name="connsiteY3" fmla="*/ 714494 h 714491"/>
                  <a:gd name="connsiteX0" fmla="*/ 0 w 305922"/>
                  <a:gd name="connsiteY0" fmla="*/ 714494 h 714491"/>
                  <a:gd name="connsiteX1" fmla="*/ 7261 w 305922"/>
                  <a:gd name="connsiteY1" fmla="*/ 432807 h 714491"/>
                  <a:gd name="connsiteX2" fmla="*/ 305922 w 305922"/>
                  <a:gd name="connsiteY2" fmla="*/ 2 h 714491"/>
                  <a:gd name="connsiteX3" fmla="*/ 0 w 305922"/>
                  <a:gd name="connsiteY3" fmla="*/ 714494 h 714491"/>
                  <a:gd name="connsiteX0" fmla="*/ 0 w 305922"/>
                  <a:gd name="connsiteY0" fmla="*/ 714494 h 714491"/>
                  <a:gd name="connsiteX1" fmla="*/ 7261 w 305922"/>
                  <a:gd name="connsiteY1" fmla="*/ 432807 h 714491"/>
                  <a:gd name="connsiteX2" fmla="*/ 305922 w 305922"/>
                  <a:gd name="connsiteY2" fmla="*/ 2 h 714491"/>
                  <a:gd name="connsiteX3" fmla="*/ 0 w 305922"/>
                  <a:gd name="connsiteY3" fmla="*/ 714494 h 714491"/>
                  <a:gd name="connsiteX0" fmla="*/ 0 w 333511"/>
                  <a:gd name="connsiteY0" fmla="*/ 881429 h 881426"/>
                  <a:gd name="connsiteX1" fmla="*/ 7261 w 333511"/>
                  <a:gd name="connsiteY1" fmla="*/ 599742 h 881426"/>
                  <a:gd name="connsiteX2" fmla="*/ 333511 w 333511"/>
                  <a:gd name="connsiteY2" fmla="*/ 1 h 881426"/>
                  <a:gd name="connsiteX3" fmla="*/ 0 w 333511"/>
                  <a:gd name="connsiteY3" fmla="*/ 881429 h 881426"/>
                  <a:gd name="connsiteX0" fmla="*/ 0 w 333511"/>
                  <a:gd name="connsiteY0" fmla="*/ 881429 h 881426"/>
                  <a:gd name="connsiteX1" fmla="*/ 7261 w 333511"/>
                  <a:gd name="connsiteY1" fmla="*/ 599742 h 881426"/>
                  <a:gd name="connsiteX2" fmla="*/ 333511 w 333511"/>
                  <a:gd name="connsiteY2" fmla="*/ 1 h 881426"/>
                  <a:gd name="connsiteX3" fmla="*/ 0 w 333511"/>
                  <a:gd name="connsiteY3" fmla="*/ 881429 h 881426"/>
                  <a:gd name="connsiteX0" fmla="*/ 0 w 333511"/>
                  <a:gd name="connsiteY0" fmla="*/ 881429 h 881426"/>
                  <a:gd name="connsiteX1" fmla="*/ 7261 w 333511"/>
                  <a:gd name="connsiteY1" fmla="*/ 599742 h 881426"/>
                  <a:gd name="connsiteX2" fmla="*/ 333511 w 333511"/>
                  <a:gd name="connsiteY2" fmla="*/ 1 h 881426"/>
                  <a:gd name="connsiteX3" fmla="*/ 0 w 333511"/>
                  <a:gd name="connsiteY3" fmla="*/ 881429 h 881426"/>
                  <a:gd name="connsiteX0" fmla="*/ 6256 w 339767"/>
                  <a:gd name="connsiteY0" fmla="*/ 881429 h 881426"/>
                  <a:gd name="connsiteX1" fmla="*/ 0 w 339767"/>
                  <a:gd name="connsiteY1" fmla="*/ 573481 h 881426"/>
                  <a:gd name="connsiteX2" fmla="*/ 339767 w 339767"/>
                  <a:gd name="connsiteY2" fmla="*/ 1 h 881426"/>
                  <a:gd name="connsiteX3" fmla="*/ 6256 w 339767"/>
                  <a:gd name="connsiteY3" fmla="*/ 881429 h 881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9767" h="881426">
                    <a:moveTo>
                      <a:pt x="6256" y="881429"/>
                    </a:moveTo>
                    <a:lnTo>
                      <a:pt x="0" y="573481"/>
                    </a:lnTo>
                    <a:cubicBezTo>
                      <a:pt x="40578" y="687451"/>
                      <a:pt x="221739" y="586210"/>
                      <a:pt x="339767" y="1"/>
                    </a:cubicBezTo>
                    <a:cubicBezTo>
                      <a:pt x="239470" y="808511"/>
                      <a:pt x="70812" y="775358"/>
                      <a:pt x="6256" y="88142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</p:grpSp>
      </p:grpSp>
      <p:grpSp>
        <p:nvGrpSpPr>
          <p:cNvPr id="858" name="Gruppieren 857"/>
          <p:cNvGrpSpPr/>
          <p:nvPr/>
        </p:nvGrpSpPr>
        <p:grpSpPr>
          <a:xfrm>
            <a:off x="3247200" y="2358000"/>
            <a:ext cx="734868" cy="1675775"/>
            <a:chOff x="366701" y="2357170"/>
            <a:chExt cx="734868" cy="1675775"/>
          </a:xfrm>
        </p:grpSpPr>
        <p:grpSp>
          <p:nvGrpSpPr>
            <p:cNvPr id="859" name="Gruppieren 858"/>
            <p:cNvGrpSpPr/>
            <p:nvPr/>
          </p:nvGrpSpPr>
          <p:grpSpPr>
            <a:xfrm>
              <a:off x="366701" y="3196212"/>
              <a:ext cx="734868" cy="836733"/>
              <a:chOff x="366701" y="3196212"/>
              <a:chExt cx="734868" cy="836733"/>
            </a:xfrm>
          </p:grpSpPr>
          <p:grpSp>
            <p:nvGrpSpPr>
              <p:cNvPr id="864" name="Gruppieren 863"/>
              <p:cNvGrpSpPr/>
              <p:nvPr/>
            </p:nvGrpSpPr>
            <p:grpSpPr>
              <a:xfrm>
                <a:off x="475509" y="3863668"/>
                <a:ext cx="534833" cy="169277"/>
                <a:chOff x="-323790" y="2830206"/>
                <a:chExt cx="534833" cy="169277"/>
              </a:xfrm>
            </p:grpSpPr>
            <p:grpSp>
              <p:nvGrpSpPr>
                <p:cNvPr id="938" name="Gruppieren 937"/>
                <p:cNvGrpSpPr/>
                <p:nvPr/>
              </p:nvGrpSpPr>
              <p:grpSpPr>
                <a:xfrm>
                  <a:off x="-274938" y="2847306"/>
                  <a:ext cx="410971" cy="144084"/>
                  <a:chOff x="1787195" y="2325699"/>
                  <a:chExt cx="387276" cy="144084"/>
                </a:xfrm>
              </p:grpSpPr>
              <p:sp>
                <p:nvSpPr>
                  <p:cNvPr id="953" name="Rechteck 510"/>
                  <p:cNvSpPr/>
                  <p:nvPr/>
                </p:nvSpPr>
                <p:spPr>
                  <a:xfrm>
                    <a:off x="1787195" y="2326560"/>
                    <a:ext cx="387276" cy="143223"/>
                  </a:xfrm>
                  <a:custGeom>
                    <a:avLst/>
                    <a:gdLst>
                      <a:gd name="connsiteX0" fmla="*/ 0 w 515222"/>
                      <a:gd name="connsiteY0" fmla="*/ 0 h 121792"/>
                      <a:gd name="connsiteX1" fmla="*/ 515222 w 515222"/>
                      <a:gd name="connsiteY1" fmla="*/ 0 h 121792"/>
                      <a:gd name="connsiteX2" fmla="*/ 515222 w 515222"/>
                      <a:gd name="connsiteY2" fmla="*/ 121792 h 121792"/>
                      <a:gd name="connsiteX3" fmla="*/ 0 w 515222"/>
                      <a:gd name="connsiteY3" fmla="*/ 121792 h 121792"/>
                      <a:gd name="connsiteX4" fmla="*/ 0 w 515222"/>
                      <a:gd name="connsiteY4" fmla="*/ 0 h 121792"/>
                      <a:gd name="connsiteX0" fmla="*/ 11906 w 527128"/>
                      <a:gd name="connsiteY0" fmla="*/ 0 h 143223"/>
                      <a:gd name="connsiteX1" fmla="*/ 527128 w 527128"/>
                      <a:gd name="connsiteY1" fmla="*/ 0 h 143223"/>
                      <a:gd name="connsiteX2" fmla="*/ 527128 w 527128"/>
                      <a:gd name="connsiteY2" fmla="*/ 121792 h 143223"/>
                      <a:gd name="connsiteX3" fmla="*/ 0 w 527128"/>
                      <a:gd name="connsiteY3" fmla="*/ 143223 h 143223"/>
                      <a:gd name="connsiteX4" fmla="*/ 11906 w 527128"/>
                      <a:gd name="connsiteY4" fmla="*/ 0 h 143223"/>
                      <a:gd name="connsiteX0" fmla="*/ 11906 w 536653"/>
                      <a:gd name="connsiteY0" fmla="*/ 0 h 143223"/>
                      <a:gd name="connsiteX1" fmla="*/ 527128 w 536653"/>
                      <a:gd name="connsiteY1" fmla="*/ 0 h 143223"/>
                      <a:gd name="connsiteX2" fmla="*/ 536653 w 536653"/>
                      <a:gd name="connsiteY2" fmla="*/ 131317 h 143223"/>
                      <a:gd name="connsiteX3" fmla="*/ 0 w 536653"/>
                      <a:gd name="connsiteY3" fmla="*/ 143223 h 143223"/>
                      <a:gd name="connsiteX4" fmla="*/ 11906 w 536653"/>
                      <a:gd name="connsiteY4" fmla="*/ 0 h 143223"/>
                      <a:gd name="connsiteX0" fmla="*/ 11906 w 536653"/>
                      <a:gd name="connsiteY0" fmla="*/ 0 h 143223"/>
                      <a:gd name="connsiteX1" fmla="*/ 527128 w 536653"/>
                      <a:gd name="connsiteY1" fmla="*/ 0 h 143223"/>
                      <a:gd name="connsiteX2" fmla="*/ 536653 w 536653"/>
                      <a:gd name="connsiteY2" fmla="*/ 131317 h 143223"/>
                      <a:gd name="connsiteX3" fmla="*/ 0 w 536653"/>
                      <a:gd name="connsiteY3" fmla="*/ 143223 h 143223"/>
                      <a:gd name="connsiteX4" fmla="*/ 11906 w 536653"/>
                      <a:gd name="connsiteY4" fmla="*/ 0 h 143223"/>
                      <a:gd name="connsiteX0" fmla="*/ 14097 w 538844"/>
                      <a:gd name="connsiteY0" fmla="*/ 0 h 143223"/>
                      <a:gd name="connsiteX1" fmla="*/ 529319 w 538844"/>
                      <a:gd name="connsiteY1" fmla="*/ 0 h 143223"/>
                      <a:gd name="connsiteX2" fmla="*/ 538844 w 538844"/>
                      <a:gd name="connsiteY2" fmla="*/ 131317 h 143223"/>
                      <a:gd name="connsiteX3" fmla="*/ 2191 w 538844"/>
                      <a:gd name="connsiteY3" fmla="*/ 143223 h 143223"/>
                      <a:gd name="connsiteX4" fmla="*/ 14097 w 538844"/>
                      <a:gd name="connsiteY4" fmla="*/ 0 h 14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8844" h="143223">
                        <a:moveTo>
                          <a:pt x="14097" y="0"/>
                        </a:moveTo>
                        <a:lnTo>
                          <a:pt x="529319" y="0"/>
                        </a:lnTo>
                        <a:lnTo>
                          <a:pt x="538844" y="131317"/>
                        </a:lnTo>
                        <a:cubicBezTo>
                          <a:pt x="295666" y="120999"/>
                          <a:pt x="181075" y="139254"/>
                          <a:pt x="2191" y="143223"/>
                        </a:cubicBezTo>
                        <a:cubicBezTo>
                          <a:pt x="-5746" y="85957"/>
                          <a:pt x="10128" y="47741"/>
                          <a:pt x="14097" y="0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954" name="Rechteck 953"/>
                  <p:cNvSpPr/>
                  <p:nvPr/>
                </p:nvSpPr>
                <p:spPr>
                  <a:xfrm>
                    <a:off x="1801291" y="2325699"/>
                    <a:ext cx="366546" cy="121792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</p:grpSp>
            <p:sp>
              <p:nvSpPr>
                <p:cNvPr id="952" name="Textfeld 951"/>
                <p:cNvSpPr txBox="1"/>
                <p:nvPr/>
              </p:nvSpPr>
              <p:spPr>
                <a:xfrm>
                  <a:off x="-323790" y="2830206"/>
                  <a:ext cx="534833" cy="1692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500" b="1" dirty="0" smtClean="0">
                      <a:latin typeface="Comic Sans MS" panose="030F0702030302020204" pitchFamily="66" charset="0"/>
                      <a:cs typeface="Arial" panose="020B0604020202020204" pitchFamily="34" charset="0"/>
                    </a:rPr>
                    <a:t>ORIGINAL</a:t>
                  </a:r>
                  <a:endParaRPr lang="de-DE" sz="500" b="1" dirty="0">
                    <a:latin typeface="Comic Sans MS" panose="030F0702030302020204" pitchFamily="66" charset="0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865" name="Gruppieren 864"/>
              <p:cNvGrpSpPr/>
              <p:nvPr/>
            </p:nvGrpSpPr>
            <p:grpSpPr>
              <a:xfrm>
                <a:off x="525569" y="3196212"/>
                <a:ext cx="576000" cy="684000"/>
                <a:chOff x="3624277" y="3078428"/>
                <a:chExt cx="576000" cy="684000"/>
              </a:xfrm>
            </p:grpSpPr>
            <p:sp>
              <p:nvSpPr>
                <p:cNvPr id="912" name="Rechteck 911"/>
                <p:cNvSpPr/>
                <p:nvPr/>
              </p:nvSpPr>
              <p:spPr>
                <a:xfrm>
                  <a:off x="3624277" y="3078428"/>
                  <a:ext cx="576000" cy="684000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grpSp>
              <p:nvGrpSpPr>
                <p:cNvPr id="913" name="Gruppieren 912"/>
                <p:cNvGrpSpPr/>
                <p:nvPr/>
              </p:nvGrpSpPr>
              <p:grpSpPr>
                <a:xfrm>
                  <a:off x="3671964" y="3233410"/>
                  <a:ext cx="478193" cy="360657"/>
                  <a:chOff x="3120968" y="7638182"/>
                  <a:chExt cx="1317739" cy="993848"/>
                </a:xfrm>
              </p:grpSpPr>
              <p:sp>
                <p:nvSpPr>
                  <p:cNvPr id="914" name="Abgerundetes Rechteck 19"/>
                  <p:cNvSpPr/>
                  <p:nvPr/>
                </p:nvSpPr>
                <p:spPr>
                  <a:xfrm>
                    <a:off x="3120968" y="7755463"/>
                    <a:ext cx="1317739" cy="876567"/>
                  </a:xfrm>
                  <a:custGeom>
                    <a:avLst/>
                    <a:gdLst>
                      <a:gd name="connsiteX0" fmla="*/ 0 w 1314450"/>
                      <a:gd name="connsiteY0" fmla="*/ 159547 h 957263"/>
                      <a:gd name="connsiteX1" fmla="*/ 159547 w 1314450"/>
                      <a:gd name="connsiteY1" fmla="*/ 0 h 957263"/>
                      <a:gd name="connsiteX2" fmla="*/ 1154903 w 1314450"/>
                      <a:gd name="connsiteY2" fmla="*/ 0 h 957263"/>
                      <a:gd name="connsiteX3" fmla="*/ 1314450 w 1314450"/>
                      <a:gd name="connsiteY3" fmla="*/ 159547 h 957263"/>
                      <a:gd name="connsiteX4" fmla="*/ 1314450 w 1314450"/>
                      <a:gd name="connsiteY4" fmla="*/ 797716 h 957263"/>
                      <a:gd name="connsiteX5" fmla="*/ 1154903 w 1314450"/>
                      <a:gd name="connsiteY5" fmla="*/ 957263 h 957263"/>
                      <a:gd name="connsiteX6" fmla="*/ 159547 w 1314450"/>
                      <a:gd name="connsiteY6" fmla="*/ 957263 h 957263"/>
                      <a:gd name="connsiteX7" fmla="*/ 0 w 1314450"/>
                      <a:gd name="connsiteY7" fmla="*/ 797716 h 957263"/>
                      <a:gd name="connsiteX8" fmla="*/ 0 w 1314450"/>
                      <a:gd name="connsiteY8" fmla="*/ 159547 h 957263"/>
                      <a:gd name="connsiteX0" fmla="*/ 0 w 1314450"/>
                      <a:gd name="connsiteY0" fmla="*/ 159547 h 957263"/>
                      <a:gd name="connsiteX1" fmla="*/ 159547 w 1314450"/>
                      <a:gd name="connsiteY1" fmla="*/ 0 h 957263"/>
                      <a:gd name="connsiteX2" fmla="*/ 1154903 w 1314450"/>
                      <a:gd name="connsiteY2" fmla="*/ 0 h 957263"/>
                      <a:gd name="connsiteX3" fmla="*/ 1314450 w 1314450"/>
                      <a:gd name="connsiteY3" fmla="*/ 159547 h 957263"/>
                      <a:gd name="connsiteX4" fmla="*/ 1314450 w 1314450"/>
                      <a:gd name="connsiteY4" fmla="*/ 797716 h 957263"/>
                      <a:gd name="connsiteX5" fmla="*/ 1154903 w 1314450"/>
                      <a:gd name="connsiteY5" fmla="*/ 957263 h 957263"/>
                      <a:gd name="connsiteX6" fmla="*/ 159547 w 1314450"/>
                      <a:gd name="connsiteY6" fmla="*/ 957263 h 957263"/>
                      <a:gd name="connsiteX7" fmla="*/ 4763 w 1314450"/>
                      <a:gd name="connsiteY7" fmla="*/ 845341 h 957263"/>
                      <a:gd name="connsiteX8" fmla="*/ 0 w 1314450"/>
                      <a:gd name="connsiteY8" fmla="*/ 159547 h 957263"/>
                      <a:gd name="connsiteX0" fmla="*/ 0 w 1314450"/>
                      <a:gd name="connsiteY0" fmla="*/ 159547 h 957263"/>
                      <a:gd name="connsiteX1" fmla="*/ 159547 w 1314450"/>
                      <a:gd name="connsiteY1" fmla="*/ 0 h 957263"/>
                      <a:gd name="connsiteX2" fmla="*/ 1154903 w 1314450"/>
                      <a:gd name="connsiteY2" fmla="*/ 0 h 957263"/>
                      <a:gd name="connsiteX3" fmla="*/ 1314450 w 1314450"/>
                      <a:gd name="connsiteY3" fmla="*/ 159547 h 957263"/>
                      <a:gd name="connsiteX4" fmla="*/ 1314450 w 1314450"/>
                      <a:gd name="connsiteY4" fmla="*/ 869154 h 957263"/>
                      <a:gd name="connsiteX5" fmla="*/ 1154903 w 1314450"/>
                      <a:gd name="connsiteY5" fmla="*/ 957263 h 957263"/>
                      <a:gd name="connsiteX6" fmla="*/ 159547 w 1314450"/>
                      <a:gd name="connsiteY6" fmla="*/ 957263 h 957263"/>
                      <a:gd name="connsiteX7" fmla="*/ 4763 w 1314450"/>
                      <a:gd name="connsiteY7" fmla="*/ 845341 h 957263"/>
                      <a:gd name="connsiteX8" fmla="*/ 0 w 1314450"/>
                      <a:gd name="connsiteY8" fmla="*/ 159547 h 957263"/>
                      <a:gd name="connsiteX0" fmla="*/ 0 w 1317739"/>
                      <a:gd name="connsiteY0" fmla="*/ 159547 h 957263"/>
                      <a:gd name="connsiteX1" fmla="*/ 159547 w 1317739"/>
                      <a:gd name="connsiteY1" fmla="*/ 0 h 957263"/>
                      <a:gd name="connsiteX2" fmla="*/ 1154903 w 1317739"/>
                      <a:gd name="connsiteY2" fmla="*/ 0 h 957263"/>
                      <a:gd name="connsiteX3" fmla="*/ 1314450 w 1317739"/>
                      <a:gd name="connsiteY3" fmla="*/ 159547 h 957263"/>
                      <a:gd name="connsiteX4" fmla="*/ 1317739 w 1317739"/>
                      <a:gd name="connsiteY4" fmla="*/ 842840 h 957263"/>
                      <a:gd name="connsiteX5" fmla="*/ 1154903 w 1317739"/>
                      <a:gd name="connsiteY5" fmla="*/ 957263 h 957263"/>
                      <a:gd name="connsiteX6" fmla="*/ 159547 w 1317739"/>
                      <a:gd name="connsiteY6" fmla="*/ 957263 h 957263"/>
                      <a:gd name="connsiteX7" fmla="*/ 4763 w 1317739"/>
                      <a:gd name="connsiteY7" fmla="*/ 845341 h 957263"/>
                      <a:gd name="connsiteX8" fmla="*/ 0 w 1317739"/>
                      <a:gd name="connsiteY8" fmla="*/ 159547 h 957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17739" h="957263">
                        <a:moveTo>
                          <a:pt x="0" y="159547"/>
                        </a:moveTo>
                        <a:cubicBezTo>
                          <a:pt x="0" y="71432"/>
                          <a:pt x="71432" y="0"/>
                          <a:pt x="159547" y="0"/>
                        </a:cubicBezTo>
                        <a:lnTo>
                          <a:pt x="1154903" y="0"/>
                        </a:lnTo>
                        <a:cubicBezTo>
                          <a:pt x="1243018" y="0"/>
                          <a:pt x="1314450" y="71432"/>
                          <a:pt x="1314450" y="159547"/>
                        </a:cubicBezTo>
                        <a:cubicBezTo>
                          <a:pt x="1315546" y="387311"/>
                          <a:pt x="1316643" y="615076"/>
                          <a:pt x="1317739" y="842840"/>
                        </a:cubicBezTo>
                        <a:cubicBezTo>
                          <a:pt x="1317739" y="930955"/>
                          <a:pt x="1243018" y="957263"/>
                          <a:pt x="1154903" y="957263"/>
                        </a:cubicBezTo>
                        <a:lnTo>
                          <a:pt x="159547" y="957263"/>
                        </a:lnTo>
                        <a:cubicBezTo>
                          <a:pt x="71432" y="957263"/>
                          <a:pt x="4763" y="933456"/>
                          <a:pt x="4763" y="845341"/>
                        </a:cubicBezTo>
                        <a:cubicBezTo>
                          <a:pt x="4763" y="632618"/>
                          <a:pt x="0" y="372270"/>
                          <a:pt x="0" y="159547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915" name="Abgerundetes Rechteck 19"/>
                  <p:cNvSpPr/>
                  <p:nvPr/>
                </p:nvSpPr>
                <p:spPr>
                  <a:xfrm>
                    <a:off x="3550070" y="7638182"/>
                    <a:ext cx="459534" cy="231458"/>
                  </a:xfrm>
                  <a:custGeom>
                    <a:avLst/>
                    <a:gdLst>
                      <a:gd name="connsiteX0" fmla="*/ 0 w 1314450"/>
                      <a:gd name="connsiteY0" fmla="*/ 159547 h 957263"/>
                      <a:gd name="connsiteX1" fmla="*/ 159547 w 1314450"/>
                      <a:gd name="connsiteY1" fmla="*/ 0 h 957263"/>
                      <a:gd name="connsiteX2" fmla="*/ 1154903 w 1314450"/>
                      <a:gd name="connsiteY2" fmla="*/ 0 h 957263"/>
                      <a:gd name="connsiteX3" fmla="*/ 1314450 w 1314450"/>
                      <a:gd name="connsiteY3" fmla="*/ 159547 h 957263"/>
                      <a:gd name="connsiteX4" fmla="*/ 1314450 w 1314450"/>
                      <a:gd name="connsiteY4" fmla="*/ 797716 h 957263"/>
                      <a:gd name="connsiteX5" fmla="*/ 1154903 w 1314450"/>
                      <a:gd name="connsiteY5" fmla="*/ 957263 h 957263"/>
                      <a:gd name="connsiteX6" fmla="*/ 159547 w 1314450"/>
                      <a:gd name="connsiteY6" fmla="*/ 957263 h 957263"/>
                      <a:gd name="connsiteX7" fmla="*/ 0 w 1314450"/>
                      <a:gd name="connsiteY7" fmla="*/ 797716 h 957263"/>
                      <a:gd name="connsiteX8" fmla="*/ 0 w 1314450"/>
                      <a:gd name="connsiteY8" fmla="*/ 159547 h 957263"/>
                      <a:gd name="connsiteX0" fmla="*/ 0 w 1314450"/>
                      <a:gd name="connsiteY0" fmla="*/ 159547 h 957263"/>
                      <a:gd name="connsiteX1" fmla="*/ 159547 w 1314450"/>
                      <a:gd name="connsiteY1" fmla="*/ 0 h 957263"/>
                      <a:gd name="connsiteX2" fmla="*/ 1154903 w 1314450"/>
                      <a:gd name="connsiteY2" fmla="*/ 0 h 957263"/>
                      <a:gd name="connsiteX3" fmla="*/ 1314450 w 1314450"/>
                      <a:gd name="connsiteY3" fmla="*/ 159547 h 957263"/>
                      <a:gd name="connsiteX4" fmla="*/ 1314450 w 1314450"/>
                      <a:gd name="connsiteY4" fmla="*/ 797716 h 957263"/>
                      <a:gd name="connsiteX5" fmla="*/ 1154903 w 1314450"/>
                      <a:gd name="connsiteY5" fmla="*/ 957263 h 957263"/>
                      <a:gd name="connsiteX6" fmla="*/ 159547 w 1314450"/>
                      <a:gd name="connsiteY6" fmla="*/ 957263 h 957263"/>
                      <a:gd name="connsiteX7" fmla="*/ 4763 w 1314450"/>
                      <a:gd name="connsiteY7" fmla="*/ 845341 h 957263"/>
                      <a:gd name="connsiteX8" fmla="*/ 0 w 1314450"/>
                      <a:gd name="connsiteY8" fmla="*/ 159547 h 957263"/>
                      <a:gd name="connsiteX0" fmla="*/ 0 w 1314450"/>
                      <a:gd name="connsiteY0" fmla="*/ 159547 h 957263"/>
                      <a:gd name="connsiteX1" fmla="*/ 159547 w 1314450"/>
                      <a:gd name="connsiteY1" fmla="*/ 0 h 957263"/>
                      <a:gd name="connsiteX2" fmla="*/ 1154903 w 1314450"/>
                      <a:gd name="connsiteY2" fmla="*/ 0 h 957263"/>
                      <a:gd name="connsiteX3" fmla="*/ 1314450 w 1314450"/>
                      <a:gd name="connsiteY3" fmla="*/ 159547 h 957263"/>
                      <a:gd name="connsiteX4" fmla="*/ 1314450 w 1314450"/>
                      <a:gd name="connsiteY4" fmla="*/ 869154 h 957263"/>
                      <a:gd name="connsiteX5" fmla="*/ 1154903 w 1314450"/>
                      <a:gd name="connsiteY5" fmla="*/ 957263 h 957263"/>
                      <a:gd name="connsiteX6" fmla="*/ 159547 w 1314450"/>
                      <a:gd name="connsiteY6" fmla="*/ 957263 h 957263"/>
                      <a:gd name="connsiteX7" fmla="*/ 4763 w 1314450"/>
                      <a:gd name="connsiteY7" fmla="*/ 845341 h 957263"/>
                      <a:gd name="connsiteX8" fmla="*/ 0 w 1314450"/>
                      <a:gd name="connsiteY8" fmla="*/ 159547 h 957263"/>
                      <a:gd name="connsiteX0" fmla="*/ 0 w 1317739"/>
                      <a:gd name="connsiteY0" fmla="*/ 159547 h 957263"/>
                      <a:gd name="connsiteX1" fmla="*/ 159547 w 1317739"/>
                      <a:gd name="connsiteY1" fmla="*/ 0 h 957263"/>
                      <a:gd name="connsiteX2" fmla="*/ 1154903 w 1317739"/>
                      <a:gd name="connsiteY2" fmla="*/ 0 h 957263"/>
                      <a:gd name="connsiteX3" fmla="*/ 1314450 w 1317739"/>
                      <a:gd name="connsiteY3" fmla="*/ 159547 h 957263"/>
                      <a:gd name="connsiteX4" fmla="*/ 1317739 w 1317739"/>
                      <a:gd name="connsiteY4" fmla="*/ 842840 h 957263"/>
                      <a:gd name="connsiteX5" fmla="*/ 1154903 w 1317739"/>
                      <a:gd name="connsiteY5" fmla="*/ 957263 h 957263"/>
                      <a:gd name="connsiteX6" fmla="*/ 159547 w 1317739"/>
                      <a:gd name="connsiteY6" fmla="*/ 957263 h 957263"/>
                      <a:gd name="connsiteX7" fmla="*/ 4763 w 1317739"/>
                      <a:gd name="connsiteY7" fmla="*/ 845341 h 957263"/>
                      <a:gd name="connsiteX8" fmla="*/ 0 w 1317739"/>
                      <a:gd name="connsiteY8" fmla="*/ 159547 h 957263"/>
                      <a:gd name="connsiteX0" fmla="*/ 250009 w 1567748"/>
                      <a:gd name="connsiteY0" fmla="*/ 159547 h 957263"/>
                      <a:gd name="connsiteX1" fmla="*/ 409556 w 1567748"/>
                      <a:gd name="connsiteY1" fmla="*/ 0 h 957263"/>
                      <a:gd name="connsiteX2" fmla="*/ 1404912 w 1567748"/>
                      <a:gd name="connsiteY2" fmla="*/ 0 h 957263"/>
                      <a:gd name="connsiteX3" fmla="*/ 1564459 w 1567748"/>
                      <a:gd name="connsiteY3" fmla="*/ 159547 h 957263"/>
                      <a:gd name="connsiteX4" fmla="*/ 1567748 w 1567748"/>
                      <a:gd name="connsiteY4" fmla="*/ 842840 h 957263"/>
                      <a:gd name="connsiteX5" fmla="*/ 1404912 w 1567748"/>
                      <a:gd name="connsiteY5" fmla="*/ 957263 h 957263"/>
                      <a:gd name="connsiteX6" fmla="*/ 409556 w 1567748"/>
                      <a:gd name="connsiteY6" fmla="*/ 957263 h 957263"/>
                      <a:gd name="connsiteX7" fmla="*/ 0 w 1567748"/>
                      <a:gd name="connsiteY7" fmla="*/ 824324 h 957263"/>
                      <a:gd name="connsiteX8" fmla="*/ 250009 w 1567748"/>
                      <a:gd name="connsiteY8" fmla="*/ 159547 h 957263"/>
                      <a:gd name="connsiteX0" fmla="*/ 2141 w 1319880"/>
                      <a:gd name="connsiteY0" fmla="*/ 159547 h 957263"/>
                      <a:gd name="connsiteX1" fmla="*/ 161688 w 1319880"/>
                      <a:gd name="connsiteY1" fmla="*/ 0 h 957263"/>
                      <a:gd name="connsiteX2" fmla="*/ 1157044 w 1319880"/>
                      <a:gd name="connsiteY2" fmla="*/ 0 h 957263"/>
                      <a:gd name="connsiteX3" fmla="*/ 1316591 w 1319880"/>
                      <a:gd name="connsiteY3" fmla="*/ 159547 h 957263"/>
                      <a:gd name="connsiteX4" fmla="*/ 1319880 w 1319880"/>
                      <a:gd name="connsiteY4" fmla="*/ 842840 h 957263"/>
                      <a:gd name="connsiteX5" fmla="*/ 1157044 w 1319880"/>
                      <a:gd name="connsiteY5" fmla="*/ 957263 h 957263"/>
                      <a:gd name="connsiteX6" fmla="*/ 161688 w 1319880"/>
                      <a:gd name="connsiteY6" fmla="*/ 957263 h 957263"/>
                      <a:gd name="connsiteX7" fmla="*/ 2141 w 1319880"/>
                      <a:gd name="connsiteY7" fmla="*/ 159547 h 957263"/>
                      <a:gd name="connsiteX0" fmla="*/ 0 w 1317739"/>
                      <a:gd name="connsiteY0" fmla="*/ 159547 h 957263"/>
                      <a:gd name="connsiteX1" fmla="*/ 159547 w 1317739"/>
                      <a:gd name="connsiteY1" fmla="*/ 0 h 957263"/>
                      <a:gd name="connsiteX2" fmla="*/ 1154903 w 1317739"/>
                      <a:gd name="connsiteY2" fmla="*/ 0 h 957263"/>
                      <a:gd name="connsiteX3" fmla="*/ 1314450 w 1317739"/>
                      <a:gd name="connsiteY3" fmla="*/ 159547 h 957263"/>
                      <a:gd name="connsiteX4" fmla="*/ 1317739 w 1317739"/>
                      <a:gd name="connsiteY4" fmla="*/ 842840 h 957263"/>
                      <a:gd name="connsiteX5" fmla="*/ 1154903 w 1317739"/>
                      <a:gd name="connsiteY5" fmla="*/ 957263 h 957263"/>
                      <a:gd name="connsiteX6" fmla="*/ 0 w 1317739"/>
                      <a:gd name="connsiteY6" fmla="*/ 159547 h 957263"/>
                      <a:gd name="connsiteX0" fmla="*/ 0 w 1317739"/>
                      <a:gd name="connsiteY0" fmla="*/ 159547 h 842840"/>
                      <a:gd name="connsiteX1" fmla="*/ 159547 w 1317739"/>
                      <a:gd name="connsiteY1" fmla="*/ 0 h 842840"/>
                      <a:gd name="connsiteX2" fmla="*/ 1154903 w 1317739"/>
                      <a:gd name="connsiteY2" fmla="*/ 0 h 842840"/>
                      <a:gd name="connsiteX3" fmla="*/ 1314450 w 1317739"/>
                      <a:gd name="connsiteY3" fmla="*/ 159547 h 842840"/>
                      <a:gd name="connsiteX4" fmla="*/ 1317739 w 1317739"/>
                      <a:gd name="connsiteY4" fmla="*/ 842840 h 842840"/>
                      <a:gd name="connsiteX5" fmla="*/ 0 w 1317739"/>
                      <a:gd name="connsiteY5" fmla="*/ 159547 h 842840"/>
                      <a:gd name="connsiteX0" fmla="*/ 0 w 1314449"/>
                      <a:gd name="connsiteY0" fmla="*/ 159547 h 179490"/>
                      <a:gd name="connsiteX1" fmla="*/ 159547 w 1314449"/>
                      <a:gd name="connsiteY1" fmla="*/ 0 h 179490"/>
                      <a:gd name="connsiteX2" fmla="*/ 1154903 w 1314449"/>
                      <a:gd name="connsiteY2" fmla="*/ 0 h 179490"/>
                      <a:gd name="connsiteX3" fmla="*/ 1314450 w 1314449"/>
                      <a:gd name="connsiteY3" fmla="*/ 159547 h 179490"/>
                      <a:gd name="connsiteX4" fmla="*/ 0 w 1314449"/>
                      <a:gd name="connsiteY4" fmla="*/ 159547 h 179490"/>
                      <a:gd name="connsiteX0" fmla="*/ 0 w 1674122"/>
                      <a:gd name="connsiteY0" fmla="*/ 159547 h 181327"/>
                      <a:gd name="connsiteX1" fmla="*/ 159547 w 1674122"/>
                      <a:gd name="connsiteY1" fmla="*/ 0 h 181327"/>
                      <a:gd name="connsiteX2" fmla="*/ 1154903 w 1674122"/>
                      <a:gd name="connsiteY2" fmla="*/ 0 h 181327"/>
                      <a:gd name="connsiteX3" fmla="*/ 1674122 w 1674122"/>
                      <a:gd name="connsiteY3" fmla="*/ 163049 h 181327"/>
                      <a:gd name="connsiteX4" fmla="*/ 0 w 1674122"/>
                      <a:gd name="connsiteY4" fmla="*/ 159547 h 181327"/>
                      <a:gd name="connsiteX0" fmla="*/ 0 w 2093741"/>
                      <a:gd name="connsiteY0" fmla="*/ 159547 h 181327"/>
                      <a:gd name="connsiteX1" fmla="*/ 579166 w 2093741"/>
                      <a:gd name="connsiteY1" fmla="*/ 0 h 181327"/>
                      <a:gd name="connsiteX2" fmla="*/ 1574522 w 2093741"/>
                      <a:gd name="connsiteY2" fmla="*/ 0 h 181327"/>
                      <a:gd name="connsiteX3" fmla="*/ 2093741 w 2093741"/>
                      <a:gd name="connsiteY3" fmla="*/ 163049 h 181327"/>
                      <a:gd name="connsiteX4" fmla="*/ 0 w 2093741"/>
                      <a:gd name="connsiteY4" fmla="*/ 159547 h 181327"/>
                      <a:gd name="connsiteX0" fmla="*/ 0 w 2093741"/>
                      <a:gd name="connsiteY0" fmla="*/ 159547 h 181327"/>
                      <a:gd name="connsiteX1" fmla="*/ 519218 w 2093741"/>
                      <a:gd name="connsiteY1" fmla="*/ 0 h 181327"/>
                      <a:gd name="connsiteX2" fmla="*/ 1574522 w 2093741"/>
                      <a:gd name="connsiteY2" fmla="*/ 0 h 181327"/>
                      <a:gd name="connsiteX3" fmla="*/ 2093741 w 2093741"/>
                      <a:gd name="connsiteY3" fmla="*/ 163049 h 181327"/>
                      <a:gd name="connsiteX4" fmla="*/ 0 w 2093741"/>
                      <a:gd name="connsiteY4" fmla="*/ 159547 h 1813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93741" h="181327">
                        <a:moveTo>
                          <a:pt x="0" y="159547"/>
                        </a:moveTo>
                        <a:cubicBezTo>
                          <a:pt x="0" y="71432"/>
                          <a:pt x="431103" y="0"/>
                          <a:pt x="519218" y="0"/>
                        </a:cubicBezTo>
                        <a:lnTo>
                          <a:pt x="1574522" y="0"/>
                        </a:lnTo>
                        <a:cubicBezTo>
                          <a:pt x="1662637" y="0"/>
                          <a:pt x="2093741" y="74934"/>
                          <a:pt x="2093741" y="163049"/>
                        </a:cubicBezTo>
                        <a:cubicBezTo>
                          <a:pt x="1901257" y="189640"/>
                          <a:pt x="192484" y="186138"/>
                          <a:pt x="0" y="159547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916" name="Abgerundetes Rechteck 915"/>
                  <p:cNvSpPr/>
                  <p:nvPr/>
                </p:nvSpPr>
                <p:spPr>
                  <a:xfrm>
                    <a:off x="3291466" y="7718355"/>
                    <a:ext cx="192302" cy="109418"/>
                  </a:xfrm>
                  <a:prstGeom prst="roundRect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917" name="Abgerundetes Rechteck 916"/>
                  <p:cNvSpPr/>
                  <p:nvPr/>
                </p:nvSpPr>
                <p:spPr>
                  <a:xfrm>
                    <a:off x="3344358" y="7690911"/>
                    <a:ext cx="86136" cy="72310"/>
                  </a:xfrm>
                  <a:prstGeom prst="roundRect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grpSp>
                <p:nvGrpSpPr>
                  <p:cNvPr id="918" name="Gruppieren 917"/>
                  <p:cNvGrpSpPr/>
                  <p:nvPr/>
                </p:nvGrpSpPr>
                <p:grpSpPr>
                  <a:xfrm>
                    <a:off x="3455837" y="7865166"/>
                    <a:ext cx="648000" cy="648000"/>
                    <a:chOff x="3455837" y="5021906"/>
                    <a:chExt cx="648000" cy="648000"/>
                  </a:xfrm>
                </p:grpSpPr>
                <p:sp>
                  <p:nvSpPr>
                    <p:cNvPr id="922" name="Ellipse 921"/>
                    <p:cNvSpPr/>
                    <p:nvPr/>
                  </p:nvSpPr>
                  <p:spPr>
                    <a:xfrm>
                      <a:off x="3455837" y="5021906"/>
                      <a:ext cx="648000" cy="648000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de-DE"/>
                    </a:p>
                  </p:txBody>
                </p:sp>
                <p:sp>
                  <p:nvSpPr>
                    <p:cNvPr id="928" name="Ellipse 927"/>
                    <p:cNvSpPr/>
                    <p:nvPr/>
                  </p:nvSpPr>
                  <p:spPr>
                    <a:xfrm>
                      <a:off x="3527837" y="5093906"/>
                      <a:ext cx="504000" cy="504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de-DE"/>
                    </a:p>
                  </p:txBody>
                </p:sp>
              </p:grpSp>
              <p:sp>
                <p:nvSpPr>
                  <p:cNvPr id="919" name="Bogen 918"/>
                  <p:cNvSpPr/>
                  <p:nvPr/>
                </p:nvSpPr>
                <p:spPr>
                  <a:xfrm>
                    <a:off x="3653821" y="8023539"/>
                    <a:ext cx="292894" cy="302418"/>
                  </a:xfrm>
                  <a:prstGeom prst="arc">
                    <a:avLst/>
                  </a:prstGeom>
                  <a:ln w="22225" cap="rnd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920" name="Abgerundetes Rechteck 919"/>
                  <p:cNvSpPr/>
                  <p:nvPr/>
                </p:nvSpPr>
                <p:spPr>
                  <a:xfrm>
                    <a:off x="4150519" y="7846219"/>
                    <a:ext cx="195262" cy="98012"/>
                  </a:xfrm>
                  <a:prstGeom prst="round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cxnSp>
                <p:nvCxnSpPr>
                  <p:cNvPr id="921" name="Gerader Verbinder 920"/>
                  <p:cNvCxnSpPr/>
                  <p:nvPr/>
                </p:nvCxnSpPr>
                <p:spPr>
                  <a:xfrm>
                    <a:off x="3320548" y="7932326"/>
                    <a:ext cx="0" cy="530638"/>
                  </a:xfrm>
                  <a:prstGeom prst="line">
                    <a:avLst/>
                  </a:prstGeom>
                  <a:ln w="15875" cap="rnd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866" name="Gruppieren 865"/>
              <p:cNvGrpSpPr/>
              <p:nvPr/>
            </p:nvGrpSpPr>
            <p:grpSpPr>
              <a:xfrm>
                <a:off x="366701" y="3521316"/>
                <a:ext cx="205247" cy="377219"/>
                <a:chOff x="2095546" y="3700576"/>
                <a:chExt cx="704966" cy="1296320"/>
              </a:xfrm>
            </p:grpSpPr>
            <p:sp>
              <p:nvSpPr>
                <p:cNvPr id="867" name="Freihandform 866"/>
                <p:cNvSpPr/>
                <p:nvPr/>
              </p:nvSpPr>
              <p:spPr>
                <a:xfrm>
                  <a:off x="2095546" y="3700576"/>
                  <a:ext cx="704966" cy="1292525"/>
                </a:xfrm>
                <a:custGeom>
                  <a:avLst/>
                  <a:gdLst>
                    <a:gd name="connsiteX0" fmla="*/ 592183 w 653143"/>
                    <a:gd name="connsiteY0" fmla="*/ 0 h 1576251"/>
                    <a:gd name="connsiteX1" fmla="*/ 548640 w 653143"/>
                    <a:gd name="connsiteY1" fmla="*/ 60960 h 1576251"/>
                    <a:gd name="connsiteX2" fmla="*/ 531223 w 653143"/>
                    <a:gd name="connsiteY2" fmla="*/ 87086 h 1576251"/>
                    <a:gd name="connsiteX3" fmla="*/ 487680 w 653143"/>
                    <a:gd name="connsiteY3" fmla="*/ 121920 h 1576251"/>
                    <a:gd name="connsiteX4" fmla="*/ 452845 w 653143"/>
                    <a:gd name="connsiteY4" fmla="*/ 130628 h 1576251"/>
                    <a:gd name="connsiteX5" fmla="*/ 400594 w 653143"/>
                    <a:gd name="connsiteY5" fmla="*/ 148046 h 1576251"/>
                    <a:gd name="connsiteX6" fmla="*/ 348343 w 653143"/>
                    <a:gd name="connsiteY6" fmla="*/ 165463 h 1576251"/>
                    <a:gd name="connsiteX7" fmla="*/ 322217 w 653143"/>
                    <a:gd name="connsiteY7" fmla="*/ 174171 h 1576251"/>
                    <a:gd name="connsiteX8" fmla="*/ 296091 w 653143"/>
                    <a:gd name="connsiteY8" fmla="*/ 182880 h 1576251"/>
                    <a:gd name="connsiteX9" fmla="*/ 235131 w 653143"/>
                    <a:gd name="connsiteY9" fmla="*/ 200297 h 1576251"/>
                    <a:gd name="connsiteX10" fmla="*/ 209005 w 653143"/>
                    <a:gd name="connsiteY10" fmla="*/ 226423 h 1576251"/>
                    <a:gd name="connsiteX11" fmla="*/ 182880 w 653143"/>
                    <a:gd name="connsiteY11" fmla="*/ 243840 h 1576251"/>
                    <a:gd name="connsiteX12" fmla="*/ 165463 w 653143"/>
                    <a:gd name="connsiteY12" fmla="*/ 269966 h 1576251"/>
                    <a:gd name="connsiteX13" fmla="*/ 148045 w 653143"/>
                    <a:gd name="connsiteY13" fmla="*/ 287383 h 1576251"/>
                    <a:gd name="connsiteX14" fmla="*/ 121920 w 653143"/>
                    <a:gd name="connsiteY14" fmla="*/ 400594 h 1576251"/>
                    <a:gd name="connsiteX15" fmla="*/ 113211 w 653143"/>
                    <a:gd name="connsiteY15" fmla="*/ 426720 h 1576251"/>
                    <a:gd name="connsiteX16" fmla="*/ 104503 w 653143"/>
                    <a:gd name="connsiteY16" fmla="*/ 470263 h 1576251"/>
                    <a:gd name="connsiteX17" fmla="*/ 87085 w 653143"/>
                    <a:gd name="connsiteY17" fmla="*/ 522514 h 1576251"/>
                    <a:gd name="connsiteX18" fmla="*/ 69668 w 653143"/>
                    <a:gd name="connsiteY18" fmla="*/ 609600 h 1576251"/>
                    <a:gd name="connsiteX19" fmla="*/ 52251 w 653143"/>
                    <a:gd name="connsiteY19" fmla="*/ 661851 h 1576251"/>
                    <a:gd name="connsiteX20" fmla="*/ 52251 w 653143"/>
                    <a:gd name="connsiteY20" fmla="*/ 1201783 h 1576251"/>
                    <a:gd name="connsiteX21" fmla="*/ 43543 w 653143"/>
                    <a:gd name="connsiteY21" fmla="*/ 1236617 h 1576251"/>
                    <a:gd name="connsiteX22" fmla="*/ 34834 w 653143"/>
                    <a:gd name="connsiteY22" fmla="*/ 1280160 h 1576251"/>
                    <a:gd name="connsiteX23" fmla="*/ 26125 w 653143"/>
                    <a:gd name="connsiteY23" fmla="*/ 1349828 h 1576251"/>
                    <a:gd name="connsiteX24" fmla="*/ 8708 w 653143"/>
                    <a:gd name="connsiteY24" fmla="*/ 1402080 h 1576251"/>
                    <a:gd name="connsiteX25" fmla="*/ 0 w 653143"/>
                    <a:gd name="connsiteY25" fmla="*/ 1471748 h 1576251"/>
                    <a:gd name="connsiteX26" fmla="*/ 182880 w 653143"/>
                    <a:gd name="connsiteY26" fmla="*/ 1558834 h 1576251"/>
                    <a:gd name="connsiteX27" fmla="*/ 278674 w 653143"/>
                    <a:gd name="connsiteY27" fmla="*/ 1576251 h 1576251"/>
                    <a:gd name="connsiteX28" fmla="*/ 452845 w 653143"/>
                    <a:gd name="connsiteY28" fmla="*/ 1567543 h 1576251"/>
                    <a:gd name="connsiteX29" fmla="*/ 496388 w 653143"/>
                    <a:gd name="connsiteY29" fmla="*/ 1524000 h 1576251"/>
                    <a:gd name="connsiteX30" fmla="*/ 522514 w 653143"/>
                    <a:gd name="connsiteY30" fmla="*/ 1497874 h 1576251"/>
                    <a:gd name="connsiteX31" fmla="*/ 539931 w 653143"/>
                    <a:gd name="connsiteY31" fmla="*/ 1471748 h 1576251"/>
                    <a:gd name="connsiteX32" fmla="*/ 522514 w 653143"/>
                    <a:gd name="connsiteY32" fmla="*/ 1254034 h 1576251"/>
                    <a:gd name="connsiteX33" fmla="*/ 513805 w 653143"/>
                    <a:gd name="connsiteY33" fmla="*/ 1088571 h 1576251"/>
                    <a:gd name="connsiteX34" fmla="*/ 496388 w 653143"/>
                    <a:gd name="connsiteY34" fmla="*/ 975360 h 1576251"/>
                    <a:gd name="connsiteX35" fmla="*/ 487680 w 653143"/>
                    <a:gd name="connsiteY35" fmla="*/ 879566 h 1576251"/>
                    <a:gd name="connsiteX36" fmla="*/ 461554 w 653143"/>
                    <a:gd name="connsiteY36" fmla="*/ 792480 h 1576251"/>
                    <a:gd name="connsiteX37" fmla="*/ 435428 w 653143"/>
                    <a:gd name="connsiteY37" fmla="*/ 661851 h 1576251"/>
                    <a:gd name="connsiteX38" fmla="*/ 444137 w 653143"/>
                    <a:gd name="connsiteY38" fmla="*/ 505097 h 1576251"/>
                    <a:gd name="connsiteX39" fmla="*/ 478971 w 653143"/>
                    <a:gd name="connsiteY39" fmla="*/ 435428 h 1576251"/>
                    <a:gd name="connsiteX40" fmla="*/ 505097 w 653143"/>
                    <a:gd name="connsiteY40" fmla="*/ 374468 h 1576251"/>
                    <a:gd name="connsiteX41" fmla="*/ 522514 w 653143"/>
                    <a:gd name="connsiteY41" fmla="*/ 348343 h 1576251"/>
                    <a:gd name="connsiteX42" fmla="*/ 531223 w 653143"/>
                    <a:gd name="connsiteY42" fmla="*/ 322217 h 1576251"/>
                    <a:gd name="connsiteX43" fmla="*/ 557348 w 653143"/>
                    <a:gd name="connsiteY43" fmla="*/ 296091 h 1576251"/>
                    <a:gd name="connsiteX44" fmla="*/ 574765 w 653143"/>
                    <a:gd name="connsiteY44" fmla="*/ 261257 h 1576251"/>
                    <a:gd name="connsiteX45" fmla="*/ 609600 w 653143"/>
                    <a:gd name="connsiteY45" fmla="*/ 209006 h 1576251"/>
                    <a:gd name="connsiteX46" fmla="*/ 627017 w 653143"/>
                    <a:gd name="connsiteY46" fmla="*/ 182880 h 1576251"/>
                    <a:gd name="connsiteX47" fmla="*/ 644434 w 653143"/>
                    <a:gd name="connsiteY47" fmla="*/ 130628 h 1576251"/>
                    <a:gd name="connsiteX48" fmla="*/ 653143 w 653143"/>
                    <a:gd name="connsiteY48" fmla="*/ 104503 h 1576251"/>
                    <a:gd name="connsiteX49" fmla="*/ 653143 w 653143"/>
                    <a:gd name="connsiteY49" fmla="*/ 43543 h 1576251"/>
                    <a:gd name="connsiteX0" fmla="*/ 592183 w 653143"/>
                    <a:gd name="connsiteY0" fmla="*/ 0 h 1576251"/>
                    <a:gd name="connsiteX1" fmla="*/ 548640 w 653143"/>
                    <a:gd name="connsiteY1" fmla="*/ 60960 h 1576251"/>
                    <a:gd name="connsiteX2" fmla="*/ 531223 w 653143"/>
                    <a:gd name="connsiteY2" fmla="*/ 87086 h 1576251"/>
                    <a:gd name="connsiteX3" fmla="*/ 487680 w 653143"/>
                    <a:gd name="connsiteY3" fmla="*/ 121920 h 1576251"/>
                    <a:gd name="connsiteX4" fmla="*/ 452845 w 653143"/>
                    <a:gd name="connsiteY4" fmla="*/ 130628 h 1576251"/>
                    <a:gd name="connsiteX5" fmla="*/ 400594 w 653143"/>
                    <a:gd name="connsiteY5" fmla="*/ 148046 h 1576251"/>
                    <a:gd name="connsiteX6" fmla="*/ 348343 w 653143"/>
                    <a:gd name="connsiteY6" fmla="*/ 165463 h 1576251"/>
                    <a:gd name="connsiteX7" fmla="*/ 322217 w 653143"/>
                    <a:gd name="connsiteY7" fmla="*/ 174171 h 1576251"/>
                    <a:gd name="connsiteX8" fmla="*/ 296091 w 653143"/>
                    <a:gd name="connsiteY8" fmla="*/ 182880 h 1576251"/>
                    <a:gd name="connsiteX9" fmla="*/ 235131 w 653143"/>
                    <a:gd name="connsiteY9" fmla="*/ 200297 h 1576251"/>
                    <a:gd name="connsiteX10" fmla="*/ 209005 w 653143"/>
                    <a:gd name="connsiteY10" fmla="*/ 226423 h 1576251"/>
                    <a:gd name="connsiteX11" fmla="*/ 182880 w 653143"/>
                    <a:gd name="connsiteY11" fmla="*/ 243840 h 1576251"/>
                    <a:gd name="connsiteX12" fmla="*/ 165463 w 653143"/>
                    <a:gd name="connsiteY12" fmla="*/ 269966 h 1576251"/>
                    <a:gd name="connsiteX13" fmla="*/ 148045 w 653143"/>
                    <a:gd name="connsiteY13" fmla="*/ 287383 h 1576251"/>
                    <a:gd name="connsiteX14" fmla="*/ 121920 w 653143"/>
                    <a:gd name="connsiteY14" fmla="*/ 400594 h 1576251"/>
                    <a:gd name="connsiteX15" fmla="*/ 113211 w 653143"/>
                    <a:gd name="connsiteY15" fmla="*/ 426720 h 1576251"/>
                    <a:gd name="connsiteX16" fmla="*/ 104503 w 653143"/>
                    <a:gd name="connsiteY16" fmla="*/ 470263 h 1576251"/>
                    <a:gd name="connsiteX17" fmla="*/ 87085 w 653143"/>
                    <a:gd name="connsiteY17" fmla="*/ 522514 h 1576251"/>
                    <a:gd name="connsiteX18" fmla="*/ 69668 w 653143"/>
                    <a:gd name="connsiteY18" fmla="*/ 609600 h 1576251"/>
                    <a:gd name="connsiteX19" fmla="*/ 52251 w 653143"/>
                    <a:gd name="connsiteY19" fmla="*/ 661851 h 1576251"/>
                    <a:gd name="connsiteX20" fmla="*/ 52251 w 653143"/>
                    <a:gd name="connsiteY20" fmla="*/ 1201783 h 1576251"/>
                    <a:gd name="connsiteX21" fmla="*/ 43543 w 653143"/>
                    <a:gd name="connsiteY21" fmla="*/ 1236617 h 1576251"/>
                    <a:gd name="connsiteX22" fmla="*/ 34834 w 653143"/>
                    <a:gd name="connsiteY22" fmla="*/ 1280160 h 1576251"/>
                    <a:gd name="connsiteX23" fmla="*/ 26125 w 653143"/>
                    <a:gd name="connsiteY23" fmla="*/ 1349828 h 1576251"/>
                    <a:gd name="connsiteX24" fmla="*/ 8708 w 653143"/>
                    <a:gd name="connsiteY24" fmla="*/ 1402080 h 1576251"/>
                    <a:gd name="connsiteX25" fmla="*/ 0 w 653143"/>
                    <a:gd name="connsiteY25" fmla="*/ 1471748 h 1576251"/>
                    <a:gd name="connsiteX26" fmla="*/ 182880 w 653143"/>
                    <a:gd name="connsiteY26" fmla="*/ 1558834 h 1576251"/>
                    <a:gd name="connsiteX27" fmla="*/ 278674 w 653143"/>
                    <a:gd name="connsiteY27" fmla="*/ 1576251 h 1576251"/>
                    <a:gd name="connsiteX28" fmla="*/ 452845 w 653143"/>
                    <a:gd name="connsiteY28" fmla="*/ 1567543 h 1576251"/>
                    <a:gd name="connsiteX29" fmla="*/ 496388 w 653143"/>
                    <a:gd name="connsiteY29" fmla="*/ 1524000 h 1576251"/>
                    <a:gd name="connsiteX30" fmla="*/ 522514 w 653143"/>
                    <a:gd name="connsiteY30" fmla="*/ 1497874 h 1576251"/>
                    <a:gd name="connsiteX31" fmla="*/ 539931 w 653143"/>
                    <a:gd name="connsiteY31" fmla="*/ 1471748 h 1576251"/>
                    <a:gd name="connsiteX32" fmla="*/ 522514 w 653143"/>
                    <a:gd name="connsiteY32" fmla="*/ 1254034 h 1576251"/>
                    <a:gd name="connsiteX33" fmla="*/ 513805 w 653143"/>
                    <a:gd name="connsiteY33" fmla="*/ 1088571 h 1576251"/>
                    <a:gd name="connsiteX34" fmla="*/ 496388 w 653143"/>
                    <a:gd name="connsiteY34" fmla="*/ 975360 h 1576251"/>
                    <a:gd name="connsiteX35" fmla="*/ 487680 w 653143"/>
                    <a:gd name="connsiteY35" fmla="*/ 879566 h 1576251"/>
                    <a:gd name="connsiteX36" fmla="*/ 461554 w 653143"/>
                    <a:gd name="connsiteY36" fmla="*/ 792480 h 1576251"/>
                    <a:gd name="connsiteX37" fmla="*/ 435428 w 653143"/>
                    <a:gd name="connsiteY37" fmla="*/ 661851 h 1576251"/>
                    <a:gd name="connsiteX38" fmla="*/ 444137 w 653143"/>
                    <a:gd name="connsiteY38" fmla="*/ 505097 h 1576251"/>
                    <a:gd name="connsiteX39" fmla="*/ 478971 w 653143"/>
                    <a:gd name="connsiteY39" fmla="*/ 435428 h 1576251"/>
                    <a:gd name="connsiteX40" fmla="*/ 505097 w 653143"/>
                    <a:gd name="connsiteY40" fmla="*/ 374468 h 1576251"/>
                    <a:gd name="connsiteX41" fmla="*/ 522514 w 653143"/>
                    <a:gd name="connsiteY41" fmla="*/ 348343 h 1576251"/>
                    <a:gd name="connsiteX42" fmla="*/ 531223 w 653143"/>
                    <a:gd name="connsiteY42" fmla="*/ 322217 h 1576251"/>
                    <a:gd name="connsiteX43" fmla="*/ 557348 w 653143"/>
                    <a:gd name="connsiteY43" fmla="*/ 296091 h 1576251"/>
                    <a:gd name="connsiteX44" fmla="*/ 574765 w 653143"/>
                    <a:gd name="connsiteY44" fmla="*/ 261257 h 1576251"/>
                    <a:gd name="connsiteX45" fmla="*/ 609600 w 653143"/>
                    <a:gd name="connsiteY45" fmla="*/ 209006 h 1576251"/>
                    <a:gd name="connsiteX46" fmla="*/ 627017 w 653143"/>
                    <a:gd name="connsiteY46" fmla="*/ 182880 h 1576251"/>
                    <a:gd name="connsiteX47" fmla="*/ 644434 w 653143"/>
                    <a:gd name="connsiteY47" fmla="*/ 130628 h 1576251"/>
                    <a:gd name="connsiteX48" fmla="*/ 653143 w 653143"/>
                    <a:gd name="connsiteY48" fmla="*/ 104503 h 1576251"/>
                    <a:gd name="connsiteX49" fmla="*/ 653143 w 653143"/>
                    <a:gd name="connsiteY49" fmla="*/ 43543 h 1576251"/>
                    <a:gd name="connsiteX50" fmla="*/ 592183 w 653143"/>
                    <a:gd name="connsiteY50" fmla="*/ 0 h 1576251"/>
                    <a:gd name="connsiteX0" fmla="*/ 592183 w 653143"/>
                    <a:gd name="connsiteY0" fmla="*/ 0 h 1576251"/>
                    <a:gd name="connsiteX1" fmla="*/ 531223 w 653143"/>
                    <a:gd name="connsiteY1" fmla="*/ 87086 h 1576251"/>
                    <a:gd name="connsiteX2" fmla="*/ 487680 w 653143"/>
                    <a:gd name="connsiteY2" fmla="*/ 121920 h 1576251"/>
                    <a:gd name="connsiteX3" fmla="*/ 452845 w 653143"/>
                    <a:gd name="connsiteY3" fmla="*/ 130628 h 1576251"/>
                    <a:gd name="connsiteX4" fmla="*/ 400594 w 653143"/>
                    <a:gd name="connsiteY4" fmla="*/ 148046 h 1576251"/>
                    <a:gd name="connsiteX5" fmla="*/ 348343 w 653143"/>
                    <a:gd name="connsiteY5" fmla="*/ 165463 h 1576251"/>
                    <a:gd name="connsiteX6" fmla="*/ 322217 w 653143"/>
                    <a:gd name="connsiteY6" fmla="*/ 174171 h 1576251"/>
                    <a:gd name="connsiteX7" fmla="*/ 296091 w 653143"/>
                    <a:gd name="connsiteY7" fmla="*/ 182880 h 1576251"/>
                    <a:gd name="connsiteX8" fmla="*/ 235131 w 653143"/>
                    <a:gd name="connsiteY8" fmla="*/ 200297 h 1576251"/>
                    <a:gd name="connsiteX9" fmla="*/ 209005 w 653143"/>
                    <a:gd name="connsiteY9" fmla="*/ 226423 h 1576251"/>
                    <a:gd name="connsiteX10" fmla="*/ 182880 w 653143"/>
                    <a:gd name="connsiteY10" fmla="*/ 243840 h 1576251"/>
                    <a:gd name="connsiteX11" fmla="*/ 165463 w 653143"/>
                    <a:gd name="connsiteY11" fmla="*/ 269966 h 1576251"/>
                    <a:gd name="connsiteX12" fmla="*/ 148045 w 653143"/>
                    <a:gd name="connsiteY12" fmla="*/ 287383 h 1576251"/>
                    <a:gd name="connsiteX13" fmla="*/ 121920 w 653143"/>
                    <a:gd name="connsiteY13" fmla="*/ 400594 h 1576251"/>
                    <a:gd name="connsiteX14" fmla="*/ 113211 w 653143"/>
                    <a:gd name="connsiteY14" fmla="*/ 426720 h 1576251"/>
                    <a:gd name="connsiteX15" fmla="*/ 104503 w 653143"/>
                    <a:gd name="connsiteY15" fmla="*/ 470263 h 1576251"/>
                    <a:gd name="connsiteX16" fmla="*/ 87085 w 653143"/>
                    <a:gd name="connsiteY16" fmla="*/ 522514 h 1576251"/>
                    <a:gd name="connsiteX17" fmla="*/ 69668 w 653143"/>
                    <a:gd name="connsiteY17" fmla="*/ 609600 h 1576251"/>
                    <a:gd name="connsiteX18" fmla="*/ 52251 w 653143"/>
                    <a:gd name="connsiteY18" fmla="*/ 661851 h 1576251"/>
                    <a:gd name="connsiteX19" fmla="*/ 52251 w 653143"/>
                    <a:gd name="connsiteY19" fmla="*/ 1201783 h 1576251"/>
                    <a:gd name="connsiteX20" fmla="*/ 43543 w 653143"/>
                    <a:gd name="connsiteY20" fmla="*/ 1236617 h 1576251"/>
                    <a:gd name="connsiteX21" fmla="*/ 34834 w 653143"/>
                    <a:gd name="connsiteY21" fmla="*/ 1280160 h 1576251"/>
                    <a:gd name="connsiteX22" fmla="*/ 26125 w 653143"/>
                    <a:gd name="connsiteY22" fmla="*/ 1349828 h 1576251"/>
                    <a:gd name="connsiteX23" fmla="*/ 8708 w 653143"/>
                    <a:gd name="connsiteY23" fmla="*/ 1402080 h 1576251"/>
                    <a:gd name="connsiteX24" fmla="*/ 0 w 653143"/>
                    <a:gd name="connsiteY24" fmla="*/ 1471748 h 1576251"/>
                    <a:gd name="connsiteX25" fmla="*/ 182880 w 653143"/>
                    <a:gd name="connsiteY25" fmla="*/ 1558834 h 1576251"/>
                    <a:gd name="connsiteX26" fmla="*/ 278674 w 653143"/>
                    <a:gd name="connsiteY26" fmla="*/ 1576251 h 1576251"/>
                    <a:gd name="connsiteX27" fmla="*/ 452845 w 653143"/>
                    <a:gd name="connsiteY27" fmla="*/ 1567543 h 1576251"/>
                    <a:gd name="connsiteX28" fmla="*/ 496388 w 653143"/>
                    <a:gd name="connsiteY28" fmla="*/ 1524000 h 1576251"/>
                    <a:gd name="connsiteX29" fmla="*/ 522514 w 653143"/>
                    <a:gd name="connsiteY29" fmla="*/ 1497874 h 1576251"/>
                    <a:gd name="connsiteX30" fmla="*/ 539931 w 653143"/>
                    <a:gd name="connsiteY30" fmla="*/ 1471748 h 1576251"/>
                    <a:gd name="connsiteX31" fmla="*/ 522514 w 653143"/>
                    <a:gd name="connsiteY31" fmla="*/ 1254034 h 1576251"/>
                    <a:gd name="connsiteX32" fmla="*/ 513805 w 653143"/>
                    <a:gd name="connsiteY32" fmla="*/ 1088571 h 1576251"/>
                    <a:gd name="connsiteX33" fmla="*/ 496388 w 653143"/>
                    <a:gd name="connsiteY33" fmla="*/ 975360 h 1576251"/>
                    <a:gd name="connsiteX34" fmla="*/ 487680 w 653143"/>
                    <a:gd name="connsiteY34" fmla="*/ 879566 h 1576251"/>
                    <a:gd name="connsiteX35" fmla="*/ 461554 w 653143"/>
                    <a:gd name="connsiteY35" fmla="*/ 792480 h 1576251"/>
                    <a:gd name="connsiteX36" fmla="*/ 435428 w 653143"/>
                    <a:gd name="connsiteY36" fmla="*/ 661851 h 1576251"/>
                    <a:gd name="connsiteX37" fmla="*/ 444137 w 653143"/>
                    <a:gd name="connsiteY37" fmla="*/ 505097 h 1576251"/>
                    <a:gd name="connsiteX38" fmla="*/ 478971 w 653143"/>
                    <a:gd name="connsiteY38" fmla="*/ 435428 h 1576251"/>
                    <a:gd name="connsiteX39" fmla="*/ 505097 w 653143"/>
                    <a:gd name="connsiteY39" fmla="*/ 374468 h 1576251"/>
                    <a:gd name="connsiteX40" fmla="*/ 522514 w 653143"/>
                    <a:gd name="connsiteY40" fmla="*/ 348343 h 1576251"/>
                    <a:gd name="connsiteX41" fmla="*/ 531223 w 653143"/>
                    <a:gd name="connsiteY41" fmla="*/ 322217 h 1576251"/>
                    <a:gd name="connsiteX42" fmla="*/ 557348 w 653143"/>
                    <a:gd name="connsiteY42" fmla="*/ 296091 h 1576251"/>
                    <a:gd name="connsiteX43" fmla="*/ 574765 w 653143"/>
                    <a:gd name="connsiteY43" fmla="*/ 261257 h 1576251"/>
                    <a:gd name="connsiteX44" fmla="*/ 609600 w 653143"/>
                    <a:gd name="connsiteY44" fmla="*/ 209006 h 1576251"/>
                    <a:gd name="connsiteX45" fmla="*/ 627017 w 653143"/>
                    <a:gd name="connsiteY45" fmla="*/ 182880 h 1576251"/>
                    <a:gd name="connsiteX46" fmla="*/ 644434 w 653143"/>
                    <a:gd name="connsiteY46" fmla="*/ 130628 h 1576251"/>
                    <a:gd name="connsiteX47" fmla="*/ 653143 w 653143"/>
                    <a:gd name="connsiteY47" fmla="*/ 104503 h 1576251"/>
                    <a:gd name="connsiteX48" fmla="*/ 653143 w 653143"/>
                    <a:gd name="connsiteY48" fmla="*/ 43543 h 1576251"/>
                    <a:gd name="connsiteX49" fmla="*/ 592183 w 653143"/>
                    <a:gd name="connsiteY49" fmla="*/ 0 h 1576251"/>
                    <a:gd name="connsiteX0" fmla="*/ 592183 w 653143"/>
                    <a:gd name="connsiteY0" fmla="*/ 0 h 1576251"/>
                    <a:gd name="connsiteX1" fmla="*/ 487680 w 653143"/>
                    <a:gd name="connsiteY1" fmla="*/ 121920 h 1576251"/>
                    <a:gd name="connsiteX2" fmla="*/ 452845 w 653143"/>
                    <a:gd name="connsiteY2" fmla="*/ 130628 h 1576251"/>
                    <a:gd name="connsiteX3" fmla="*/ 400594 w 653143"/>
                    <a:gd name="connsiteY3" fmla="*/ 148046 h 1576251"/>
                    <a:gd name="connsiteX4" fmla="*/ 348343 w 653143"/>
                    <a:gd name="connsiteY4" fmla="*/ 165463 h 1576251"/>
                    <a:gd name="connsiteX5" fmla="*/ 322217 w 653143"/>
                    <a:gd name="connsiteY5" fmla="*/ 174171 h 1576251"/>
                    <a:gd name="connsiteX6" fmla="*/ 296091 w 653143"/>
                    <a:gd name="connsiteY6" fmla="*/ 182880 h 1576251"/>
                    <a:gd name="connsiteX7" fmla="*/ 235131 w 653143"/>
                    <a:gd name="connsiteY7" fmla="*/ 200297 h 1576251"/>
                    <a:gd name="connsiteX8" fmla="*/ 209005 w 653143"/>
                    <a:gd name="connsiteY8" fmla="*/ 226423 h 1576251"/>
                    <a:gd name="connsiteX9" fmla="*/ 182880 w 653143"/>
                    <a:gd name="connsiteY9" fmla="*/ 243840 h 1576251"/>
                    <a:gd name="connsiteX10" fmla="*/ 165463 w 653143"/>
                    <a:gd name="connsiteY10" fmla="*/ 269966 h 1576251"/>
                    <a:gd name="connsiteX11" fmla="*/ 148045 w 653143"/>
                    <a:gd name="connsiteY11" fmla="*/ 287383 h 1576251"/>
                    <a:gd name="connsiteX12" fmla="*/ 121920 w 653143"/>
                    <a:gd name="connsiteY12" fmla="*/ 400594 h 1576251"/>
                    <a:gd name="connsiteX13" fmla="*/ 113211 w 653143"/>
                    <a:gd name="connsiteY13" fmla="*/ 426720 h 1576251"/>
                    <a:gd name="connsiteX14" fmla="*/ 104503 w 653143"/>
                    <a:gd name="connsiteY14" fmla="*/ 470263 h 1576251"/>
                    <a:gd name="connsiteX15" fmla="*/ 87085 w 653143"/>
                    <a:gd name="connsiteY15" fmla="*/ 522514 h 1576251"/>
                    <a:gd name="connsiteX16" fmla="*/ 69668 w 653143"/>
                    <a:gd name="connsiteY16" fmla="*/ 609600 h 1576251"/>
                    <a:gd name="connsiteX17" fmla="*/ 52251 w 653143"/>
                    <a:gd name="connsiteY17" fmla="*/ 661851 h 1576251"/>
                    <a:gd name="connsiteX18" fmla="*/ 52251 w 653143"/>
                    <a:gd name="connsiteY18" fmla="*/ 1201783 h 1576251"/>
                    <a:gd name="connsiteX19" fmla="*/ 43543 w 653143"/>
                    <a:gd name="connsiteY19" fmla="*/ 1236617 h 1576251"/>
                    <a:gd name="connsiteX20" fmla="*/ 34834 w 653143"/>
                    <a:gd name="connsiteY20" fmla="*/ 1280160 h 1576251"/>
                    <a:gd name="connsiteX21" fmla="*/ 26125 w 653143"/>
                    <a:gd name="connsiteY21" fmla="*/ 1349828 h 1576251"/>
                    <a:gd name="connsiteX22" fmla="*/ 8708 w 653143"/>
                    <a:gd name="connsiteY22" fmla="*/ 1402080 h 1576251"/>
                    <a:gd name="connsiteX23" fmla="*/ 0 w 653143"/>
                    <a:gd name="connsiteY23" fmla="*/ 1471748 h 1576251"/>
                    <a:gd name="connsiteX24" fmla="*/ 182880 w 653143"/>
                    <a:gd name="connsiteY24" fmla="*/ 1558834 h 1576251"/>
                    <a:gd name="connsiteX25" fmla="*/ 278674 w 653143"/>
                    <a:gd name="connsiteY25" fmla="*/ 1576251 h 1576251"/>
                    <a:gd name="connsiteX26" fmla="*/ 452845 w 653143"/>
                    <a:gd name="connsiteY26" fmla="*/ 1567543 h 1576251"/>
                    <a:gd name="connsiteX27" fmla="*/ 496388 w 653143"/>
                    <a:gd name="connsiteY27" fmla="*/ 1524000 h 1576251"/>
                    <a:gd name="connsiteX28" fmla="*/ 522514 w 653143"/>
                    <a:gd name="connsiteY28" fmla="*/ 1497874 h 1576251"/>
                    <a:gd name="connsiteX29" fmla="*/ 539931 w 653143"/>
                    <a:gd name="connsiteY29" fmla="*/ 1471748 h 1576251"/>
                    <a:gd name="connsiteX30" fmla="*/ 522514 w 653143"/>
                    <a:gd name="connsiteY30" fmla="*/ 1254034 h 1576251"/>
                    <a:gd name="connsiteX31" fmla="*/ 513805 w 653143"/>
                    <a:gd name="connsiteY31" fmla="*/ 1088571 h 1576251"/>
                    <a:gd name="connsiteX32" fmla="*/ 496388 w 653143"/>
                    <a:gd name="connsiteY32" fmla="*/ 975360 h 1576251"/>
                    <a:gd name="connsiteX33" fmla="*/ 487680 w 653143"/>
                    <a:gd name="connsiteY33" fmla="*/ 879566 h 1576251"/>
                    <a:gd name="connsiteX34" fmla="*/ 461554 w 653143"/>
                    <a:gd name="connsiteY34" fmla="*/ 792480 h 1576251"/>
                    <a:gd name="connsiteX35" fmla="*/ 435428 w 653143"/>
                    <a:gd name="connsiteY35" fmla="*/ 661851 h 1576251"/>
                    <a:gd name="connsiteX36" fmla="*/ 444137 w 653143"/>
                    <a:gd name="connsiteY36" fmla="*/ 505097 h 1576251"/>
                    <a:gd name="connsiteX37" fmla="*/ 478971 w 653143"/>
                    <a:gd name="connsiteY37" fmla="*/ 435428 h 1576251"/>
                    <a:gd name="connsiteX38" fmla="*/ 505097 w 653143"/>
                    <a:gd name="connsiteY38" fmla="*/ 374468 h 1576251"/>
                    <a:gd name="connsiteX39" fmla="*/ 522514 w 653143"/>
                    <a:gd name="connsiteY39" fmla="*/ 348343 h 1576251"/>
                    <a:gd name="connsiteX40" fmla="*/ 531223 w 653143"/>
                    <a:gd name="connsiteY40" fmla="*/ 322217 h 1576251"/>
                    <a:gd name="connsiteX41" fmla="*/ 557348 w 653143"/>
                    <a:gd name="connsiteY41" fmla="*/ 296091 h 1576251"/>
                    <a:gd name="connsiteX42" fmla="*/ 574765 w 653143"/>
                    <a:gd name="connsiteY42" fmla="*/ 261257 h 1576251"/>
                    <a:gd name="connsiteX43" fmla="*/ 609600 w 653143"/>
                    <a:gd name="connsiteY43" fmla="*/ 209006 h 1576251"/>
                    <a:gd name="connsiteX44" fmla="*/ 627017 w 653143"/>
                    <a:gd name="connsiteY44" fmla="*/ 182880 h 1576251"/>
                    <a:gd name="connsiteX45" fmla="*/ 644434 w 653143"/>
                    <a:gd name="connsiteY45" fmla="*/ 130628 h 1576251"/>
                    <a:gd name="connsiteX46" fmla="*/ 653143 w 653143"/>
                    <a:gd name="connsiteY46" fmla="*/ 104503 h 1576251"/>
                    <a:gd name="connsiteX47" fmla="*/ 653143 w 653143"/>
                    <a:gd name="connsiteY47" fmla="*/ 43543 h 1576251"/>
                    <a:gd name="connsiteX48" fmla="*/ 592183 w 653143"/>
                    <a:gd name="connsiteY48" fmla="*/ 0 h 1576251"/>
                    <a:gd name="connsiteX0" fmla="*/ 592183 w 653143"/>
                    <a:gd name="connsiteY0" fmla="*/ 0 h 1576251"/>
                    <a:gd name="connsiteX1" fmla="*/ 452845 w 653143"/>
                    <a:gd name="connsiteY1" fmla="*/ 130628 h 1576251"/>
                    <a:gd name="connsiteX2" fmla="*/ 400594 w 653143"/>
                    <a:gd name="connsiteY2" fmla="*/ 148046 h 1576251"/>
                    <a:gd name="connsiteX3" fmla="*/ 348343 w 653143"/>
                    <a:gd name="connsiteY3" fmla="*/ 165463 h 1576251"/>
                    <a:gd name="connsiteX4" fmla="*/ 322217 w 653143"/>
                    <a:gd name="connsiteY4" fmla="*/ 174171 h 1576251"/>
                    <a:gd name="connsiteX5" fmla="*/ 296091 w 653143"/>
                    <a:gd name="connsiteY5" fmla="*/ 182880 h 1576251"/>
                    <a:gd name="connsiteX6" fmla="*/ 235131 w 653143"/>
                    <a:gd name="connsiteY6" fmla="*/ 200297 h 1576251"/>
                    <a:gd name="connsiteX7" fmla="*/ 209005 w 653143"/>
                    <a:gd name="connsiteY7" fmla="*/ 226423 h 1576251"/>
                    <a:gd name="connsiteX8" fmla="*/ 182880 w 653143"/>
                    <a:gd name="connsiteY8" fmla="*/ 243840 h 1576251"/>
                    <a:gd name="connsiteX9" fmla="*/ 165463 w 653143"/>
                    <a:gd name="connsiteY9" fmla="*/ 269966 h 1576251"/>
                    <a:gd name="connsiteX10" fmla="*/ 148045 w 653143"/>
                    <a:gd name="connsiteY10" fmla="*/ 287383 h 1576251"/>
                    <a:gd name="connsiteX11" fmla="*/ 121920 w 653143"/>
                    <a:gd name="connsiteY11" fmla="*/ 400594 h 1576251"/>
                    <a:gd name="connsiteX12" fmla="*/ 113211 w 653143"/>
                    <a:gd name="connsiteY12" fmla="*/ 426720 h 1576251"/>
                    <a:gd name="connsiteX13" fmla="*/ 104503 w 653143"/>
                    <a:gd name="connsiteY13" fmla="*/ 470263 h 1576251"/>
                    <a:gd name="connsiteX14" fmla="*/ 87085 w 653143"/>
                    <a:gd name="connsiteY14" fmla="*/ 522514 h 1576251"/>
                    <a:gd name="connsiteX15" fmla="*/ 69668 w 653143"/>
                    <a:gd name="connsiteY15" fmla="*/ 609600 h 1576251"/>
                    <a:gd name="connsiteX16" fmla="*/ 52251 w 653143"/>
                    <a:gd name="connsiteY16" fmla="*/ 661851 h 1576251"/>
                    <a:gd name="connsiteX17" fmla="*/ 52251 w 653143"/>
                    <a:gd name="connsiteY17" fmla="*/ 1201783 h 1576251"/>
                    <a:gd name="connsiteX18" fmla="*/ 43543 w 653143"/>
                    <a:gd name="connsiteY18" fmla="*/ 1236617 h 1576251"/>
                    <a:gd name="connsiteX19" fmla="*/ 34834 w 653143"/>
                    <a:gd name="connsiteY19" fmla="*/ 1280160 h 1576251"/>
                    <a:gd name="connsiteX20" fmla="*/ 26125 w 653143"/>
                    <a:gd name="connsiteY20" fmla="*/ 1349828 h 1576251"/>
                    <a:gd name="connsiteX21" fmla="*/ 8708 w 653143"/>
                    <a:gd name="connsiteY21" fmla="*/ 1402080 h 1576251"/>
                    <a:gd name="connsiteX22" fmla="*/ 0 w 653143"/>
                    <a:gd name="connsiteY22" fmla="*/ 1471748 h 1576251"/>
                    <a:gd name="connsiteX23" fmla="*/ 182880 w 653143"/>
                    <a:gd name="connsiteY23" fmla="*/ 1558834 h 1576251"/>
                    <a:gd name="connsiteX24" fmla="*/ 278674 w 653143"/>
                    <a:gd name="connsiteY24" fmla="*/ 1576251 h 1576251"/>
                    <a:gd name="connsiteX25" fmla="*/ 452845 w 653143"/>
                    <a:gd name="connsiteY25" fmla="*/ 1567543 h 1576251"/>
                    <a:gd name="connsiteX26" fmla="*/ 496388 w 653143"/>
                    <a:gd name="connsiteY26" fmla="*/ 1524000 h 1576251"/>
                    <a:gd name="connsiteX27" fmla="*/ 522514 w 653143"/>
                    <a:gd name="connsiteY27" fmla="*/ 1497874 h 1576251"/>
                    <a:gd name="connsiteX28" fmla="*/ 539931 w 653143"/>
                    <a:gd name="connsiteY28" fmla="*/ 1471748 h 1576251"/>
                    <a:gd name="connsiteX29" fmla="*/ 522514 w 653143"/>
                    <a:gd name="connsiteY29" fmla="*/ 1254034 h 1576251"/>
                    <a:gd name="connsiteX30" fmla="*/ 513805 w 653143"/>
                    <a:gd name="connsiteY30" fmla="*/ 1088571 h 1576251"/>
                    <a:gd name="connsiteX31" fmla="*/ 496388 w 653143"/>
                    <a:gd name="connsiteY31" fmla="*/ 975360 h 1576251"/>
                    <a:gd name="connsiteX32" fmla="*/ 487680 w 653143"/>
                    <a:gd name="connsiteY32" fmla="*/ 879566 h 1576251"/>
                    <a:gd name="connsiteX33" fmla="*/ 461554 w 653143"/>
                    <a:gd name="connsiteY33" fmla="*/ 792480 h 1576251"/>
                    <a:gd name="connsiteX34" fmla="*/ 435428 w 653143"/>
                    <a:gd name="connsiteY34" fmla="*/ 661851 h 1576251"/>
                    <a:gd name="connsiteX35" fmla="*/ 444137 w 653143"/>
                    <a:gd name="connsiteY35" fmla="*/ 505097 h 1576251"/>
                    <a:gd name="connsiteX36" fmla="*/ 478971 w 653143"/>
                    <a:gd name="connsiteY36" fmla="*/ 435428 h 1576251"/>
                    <a:gd name="connsiteX37" fmla="*/ 505097 w 653143"/>
                    <a:gd name="connsiteY37" fmla="*/ 374468 h 1576251"/>
                    <a:gd name="connsiteX38" fmla="*/ 522514 w 653143"/>
                    <a:gd name="connsiteY38" fmla="*/ 348343 h 1576251"/>
                    <a:gd name="connsiteX39" fmla="*/ 531223 w 653143"/>
                    <a:gd name="connsiteY39" fmla="*/ 322217 h 1576251"/>
                    <a:gd name="connsiteX40" fmla="*/ 557348 w 653143"/>
                    <a:gd name="connsiteY40" fmla="*/ 296091 h 1576251"/>
                    <a:gd name="connsiteX41" fmla="*/ 574765 w 653143"/>
                    <a:gd name="connsiteY41" fmla="*/ 261257 h 1576251"/>
                    <a:gd name="connsiteX42" fmla="*/ 609600 w 653143"/>
                    <a:gd name="connsiteY42" fmla="*/ 209006 h 1576251"/>
                    <a:gd name="connsiteX43" fmla="*/ 627017 w 653143"/>
                    <a:gd name="connsiteY43" fmla="*/ 182880 h 1576251"/>
                    <a:gd name="connsiteX44" fmla="*/ 644434 w 653143"/>
                    <a:gd name="connsiteY44" fmla="*/ 130628 h 1576251"/>
                    <a:gd name="connsiteX45" fmla="*/ 653143 w 653143"/>
                    <a:gd name="connsiteY45" fmla="*/ 104503 h 1576251"/>
                    <a:gd name="connsiteX46" fmla="*/ 653143 w 653143"/>
                    <a:gd name="connsiteY46" fmla="*/ 43543 h 1576251"/>
                    <a:gd name="connsiteX47" fmla="*/ 592183 w 653143"/>
                    <a:gd name="connsiteY47" fmla="*/ 0 h 1576251"/>
                    <a:gd name="connsiteX0" fmla="*/ 592183 w 653143"/>
                    <a:gd name="connsiteY0" fmla="*/ 0 h 1576251"/>
                    <a:gd name="connsiteX1" fmla="*/ 400594 w 653143"/>
                    <a:gd name="connsiteY1" fmla="*/ 148046 h 1576251"/>
                    <a:gd name="connsiteX2" fmla="*/ 348343 w 653143"/>
                    <a:gd name="connsiteY2" fmla="*/ 165463 h 1576251"/>
                    <a:gd name="connsiteX3" fmla="*/ 322217 w 653143"/>
                    <a:gd name="connsiteY3" fmla="*/ 174171 h 1576251"/>
                    <a:gd name="connsiteX4" fmla="*/ 296091 w 653143"/>
                    <a:gd name="connsiteY4" fmla="*/ 182880 h 1576251"/>
                    <a:gd name="connsiteX5" fmla="*/ 235131 w 653143"/>
                    <a:gd name="connsiteY5" fmla="*/ 200297 h 1576251"/>
                    <a:gd name="connsiteX6" fmla="*/ 209005 w 653143"/>
                    <a:gd name="connsiteY6" fmla="*/ 226423 h 1576251"/>
                    <a:gd name="connsiteX7" fmla="*/ 182880 w 653143"/>
                    <a:gd name="connsiteY7" fmla="*/ 243840 h 1576251"/>
                    <a:gd name="connsiteX8" fmla="*/ 165463 w 653143"/>
                    <a:gd name="connsiteY8" fmla="*/ 269966 h 1576251"/>
                    <a:gd name="connsiteX9" fmla="*/ 148045 w 653143"/>
                    <a:gd name="connsiteY9" fmla="*/ 287383 h 1576251"/>
                    <a:gd name="connsiteX10" fmla="*/ 121920 w 653143"/>
                    <a:gd name="connsiteY10" fmla="*/ 400594 h 1576251"/>
                    <a:gd name="connsiteX11" fmla="*/ 113211 w 653143"/>
                    <a:gd name="connsiteY11" fmla="*/ 426720 h 1576251"/>
                    <a:gd name="connsiteX12" fmla="*/ 104503 w 653143"/>
                    <a:gd name="connsiteY12" fmla="*/ 470263 h 1576251"/>
                    <a:gd name="connsiteX13" fmla="*/ 87085 w 653143"/>
                    <a:gd name="connsiteY13" fmla="*/ 522514 h 1576251"/>
                    <a:gd name="connsiteX14" fmla="*/ 69668 w 653143"/>
                    <a:gd name="connsiteY14" fmla="*/ 609600 h 1576251"/>
                    <a:gd name="connsiteX15" fmla="*/ 52251 w 653143"/>
                    <a:gd name="connsiteY15" fmla="*/ 661851 h 1576251"/>
                    <a:gd name="connsiteX16" fmla="*/ 52251 w 653143"/>
                    <a:gd name="connsiteY16" fmla="*/ 1201783 h 1576251"/>
                    <a:gd name="connsiteX17" fmla="*/ 43543 w 653143"/>
                    <a:gd name="connsiteY17" fmla="*/ 1236617 h 1576251"/>
                    <a:gd name="connsiteX18" fmla="*/ 34834 w 653143"/>
                    <a:gd name="connsiteY18" fmla="*/ 1280160 h 1576251"/>
                    <a:gd name="connsiteX19" fmla="*/ 26125 w 653143"/>
                    <a:gd name="connsiteY19" fmla="*/ 1349828 h 1576251"/>
                    <a:gd name="connsiteX20" fmla="*/ 8708 w 653143"/>
                    <a:gd name="connsiteY20" fmla="*/ 1402080 h 1576251"/>
                    <a:gd name="connsiteX21" fmla="*/ 0 w 653143"/>
                    <a:gd name="connsiteY21" fmla="*/ 1471748 h 1576251"/>
                    <a:gd name="connsiteX22" fmla="*/ 182880 w 653143"/>
                    <a:gd name="connsiteY22" fmla="*/ 1558834 h 1576251"/>
                    <a:gd name="connsiteX23" fmla="*/ 278674 w 653143"/>
                    <a:gd name="connsiteY23" fmla="*/ 1576251 h 1576251"/>
                    <a:gd name="connsiteX24" fmla="*/ 452845 w 653143"/>
                    <a:gd name="connsiteY24" fmla="*/ 1567543 h 1576251"/>
                    <a:gd name="connsiteX25" fmla="*/ 496388 w 653143"/>
                    <a:gd name="connsiteY25" fmla="*/ 1524000 h 1576251"/>
                    <a:gd name="connsiteX26" fmla="*/ 522514 w 653143"/>
                    <a:gd name="connsiteY26" fmla="*/ 1497874 h 1576251"/>
                    <a:gd name="connsiteX27" fmla="*/ 539931 w 653143"/>
                    <a:gd name="connsiteY27" fmla="*/ 1471748 h 1576251"/>
                    <a:gd name="connsiteX28" fmla="*/ 522514 w 653143"/>
                    <a:gd name="connsiteY28" fmla="*/ 1254034 h 1576251"/>
                    <a:gd name="connsiteX29" fmla="*/ 513805 w 653143"/>
                    <a:gd name="connsiteY29" fmla="*/ 1088571 h 1576251"/>
                    <a:gd name="connsiteX30" fmla="*/ 496388 w 653143"/>
                    <a:gd name="connsiteY30" fmla="*/ 975360 h 1576251"/>
                    <a:gd name="connsiteX31" fmla="*/ 487680 w 653143"/>
                    <a:gd name="connsiteY31" fmla="*/ 879566 h 1576251"/>
                    <a:gd name="connsiteX32" fmla="*/ 461554 w 653143"/>
                    <a:gd name="connsiteY32" fmla="*/ 792480 h 1576251"/>
                    <a:gd name="connsiteX33" fmla="*/ 435428 w 653143"/>
                    <a:gd name="connsiteY33" fmla="*/ 661851 h 1576251"/>
                    <a:gd name="connsiteX34" fmla="*/ 444137 w 653143"/>
                    <a:gd name="connsiteY34" fmla="*/ 505097 h 1576251"/>
                    <a:gd name="connsiteX35" fmla="*/ 478971 w 653143"/>
                    <a:gd name="connsiteY35" fmla="*/ 435428 h 1576251"/>
                    <a:gd name="connsiteX36" fmla="*/ 505097 w 653143"/>
                    <a:gd name="connsiteY36" fmla="*/ 374468 h 1576251"/>
                    <a:gd name="connsiteX37" fmla="*/ 522514 w 653143"/>
                    <a:gd name="connsiteY37" fmla="*/ 348343 h 1576251"/>
                    <a:gd name="connsiteX38" fmla="*/ 531223 w 653143"/>
                    <a:gd name="connsiteY38" fmla="*/ 322217 h 1576251"/>
                    <a:gd name="connsiteX39" fmla="*/ 557348 w 653143"/>
                    <a:gd name="connsiteY39" fmla="*/ 296091 h 1576251"/>
                    <a:gd name="connsiteX40" fmla="*/ 574765 w 653143"/>
                    <a:gd name="connsiteY40" fmla="*/ 261257 h 1576251"/>
                    <a:gd name="connsiteX41" fmla="*/ 609600 w 653143"/>
                    <a:gd name="connsiteY41" fmla="*/ 209006 h 1576251"/>
                    <a:gd name="connsiteX42" fmla="*/ 627017 w 653143"/>
                    <a:gd name="connsiteY42" fmla="*/ 182880 h 1576251"/>
                    <a:gd name="connsiteX43" fmla="*/ 644434 w 653143"/>
                    <a:gd name="connsiteY43" fmla="*/ 130628 h 1576251"/>
                    <a:gd name="connsiteX44" fmla="*/ 653143 w 653143"/>
                    <a:gd name="connsiteY44" fmla="*/ 104503 h 1576251"/>
                    <a:gd name="connsiteX45" fmla="*/ 653143 w 653143"/>
                    <a:gd name="connsiteY45" fmla="*/ 43543 h 1576251"/>
                    <a:gd name="connsiteX46" fmla="*/ 592183 w 653143"/>
                    <a:gd name="connsiteY46" fmla="*/ 0 h 1576251"/>
                    <a:gd name="connsiteX0" fmla="*/ 592183 w 653143"/>
                    <a:gd name="connsiteY0" fmla="*/ 0 h 1576251"/>
                    <a:gd name="connsiteX1" fmla="*/ 348343 w 653143"/>
                    <a:gd name="connsiteY1" fmla="*/ 165463 h 1576251"/>
                    <a:gd name="connsiteX2" fmla="*/ 322217 w 653143"/>
                    <a:gd name="connsiteY2" fmla="*/ 174171 h 1576251"/>
                    <a:gd name="connsiteX3" fmla="*/ 296091 w 653143"/>
                    <a:gd name="connsiteY3" fmla="*/ 182880 h 1576251"/>
                    <a:gd name="connsiteX4" fmla="*/ 235131 w 653143"/>
                    <a:gd name="connsiteY4" fmla="*/ 200297 h 1576251"/>
                    <a:gd name="connsiteX5" fmla="*/ 209005 w 653143"/>
                    <a:gd name="connsiteY5" fmla="*/ 226423 h 1576251"/>
                    <a:gd name="connsiteX6" fmla="*/ 182880 w 653143"/>
                    <a:gd name="connsiteY6" fmla="*/ 243840 h 1576251"/>
                    <a:gd name="connsiteX7" fmla="*/ 165463 w 653143"/>
                    <a:gd name="connsiteY7" fmla="*/ 269966 h 1576251"/>
                    <a:gd name="connsiteX8" fmla="*/ 148045 w 653143"/>
                    <a:gd name="connsiteY8" fmla="*/ 287383 h 1576251"/>
                    <a:gd name="connsiteX9" fmla="*/ 121920 w 653143"/>
                    <a:gd name="connsiteY9" fmla="*/ 400594 h 1576251"/>
                    <a:gd name="connsiteX10" fmla="*/ 113211 w 653143"/>
                    <a:gd name="connsiteY10" fmla="*/ 426720 h 1576251"/>
                    <a:gd name="connsiteX11" fmla="*/ 104503 w 653143"/>
                    <a:gd name="connsiteY11" fmla="*/ 470263 h 1576251"/>
                    <a:gd name="connsiteX12" fmla="*/ 87085 w 653143"/>
                    <a:gd name="connsiteY12" fmla="*/ 522514 h 1576251"/>
                    <a:gd name="connsiteX13" fmla="*/ 69668 w 653143"/>
                    <a:gd name="connsiteY13" fmla="*/ 609600 h 1576251"/>
                    <a:gd name="connsiteX14" fmla="*/ 52251 w 653143"/>
                    <a:gd name="connsiteY14" fmla="*/ 661851 h 1576251"/>
                    <a:gd name="connsiteX15" fmla="*/ 52251 w 653143"/>
                    <a:gd name="connsiteY15" fmla="*/ 1201783 h 1576251"/>
                    <a:gd name="connsiteX16" fmla="*/ 43543 w 653143"/>
                    <a:gd name="connsiteY16" fmla="*/ 1236617 h 1576251"/>
                    <a:gd name="connsiteX17" fmla="*/ 34834 w 653143"/>
                    <a:gd name="connsiteY17" fmla="*/ 1280160 h 1576251"/>
                    <a:gd name="connsiteX18" fmla="*/ 26125 w 653143"/>
                    <a:gd name="connsiteY18" fmla="*/ 1349828 h 1576251"/>
                    <a:gd name="connsiteX19" fmla="*/ 8708 w 653143"/>
                    <a:gd name="connsiteY19" fmla="*/ 1402080 h 1576251"/>
                    <a:gd name="connsiteX20" fmla="*/ 0 w 653143"/>
                    <a:gd name="connsiteY20" fmla="*/ 1471748 h 1576251"/>
                    <a:gd name="connsiteX21" fmla="*/ 182880 w 653143"/>
                    <a:gd name="connsiteY21" fmla="*/ 1558834 h 1576251"/>
                    <a:gd name="connsiteX22" fmla="*/ 278674 w 653143"/>
                    <a:gd name="connsiteY22" fmla="*/ 1576251 h 1576251"/>
                    <a:gd name="connsiteX23" fmla="*/ 452845 w 653143"/>
                    <a:gd name="connsiteY23" fmla="*/ 1567543 h 1576251"/>
                    <a:gd name="connsiteX24" fmla="*/ 496388 w 653143"/>
                    <a:gd name="connsiteY24" fmla="*/ 1524000 h 1576251"/>
                    <a:gd name="connsiteX25" fmla="*/ 522514 w 653143"/>
                    <a:gd name="connsiteY25" fmla="*/ 1497874 h 1576251"/>
                    <a:gd name="connsiteX26" fmla="*/ 539931 w 653143"/>
                    <a:gd name="connsiteY26" fmla="*/ 1471748 h 1576251"/>
                    <a:gd name="connsiteX27" fmla="*/ 522514 w 653143"/>
                    <a:gd name="connsiteY27" fmla="*/ 1254034 h 1576251"/>
                    <a:gd name="connsiteX28" fmla="*/ 513805 w 653143"/>
                    <a:gd name="connsiteY28" fmla="*/ 1088571 h 1576251"/>
                    <a:gd name="connsiteX29" fmla="*/ 496388 w 653143"/>
                    <a:gd name="connsiteY29" fmla="*/ 975360 h 1576251"/>
                    <a:gd name="connsiteX30" fmla="*/ 487680 w 653143"/>
                    <a:gd name="connsiteY30" fmla="*/ 879566 h 1576251"/>
                    <a:gd name="connsiteX31" fmla="*/ 461554 w 653143"/>
                    <a:gd name="connsiteY31" fmla="*/ 792480 h 1576251"/>
                    <a:gd name="connsiteX32" fmla="*/ 435428 w 653143"/>
                    <a:gd name="connsiteY32" fmla="*/ 661851 h 1576251"/>
                    <a:gd name="connsiteX33" fmla="*/ 444137 w 653143"/>
                    <a:gd name="connsiteY33" fmla="*/ 505097 h 1576251"/>
                    <a:gd name="connsiteX34" fmla="*/ 478971 w 653143"/>
                    <a:gd name="connsiteY34" fmla="*/ 435428 h 1576251"/>
                    <a:gd name="connsiteX35" fmla="*/ 505097 w 653143"/>
                    <a:gd name="connsiteY35" fmla="*/ 374468 h 1576251"/>
                    <a:gd name="connsiteX36" fmla="*/ 522514 w 653143"/>
                    <a:gd name="connsiteY36" fmla="*/ 348343 h 1576251"/>
                    <a:gd name="connsiteX37" fmla="*/ 531223 w 653143"/>
                    <a:gd name="connsiteY37" fmla="*/ 322217 h 1576251"/>
                    <a:gd name="connsiteX38" fmla="*/ 557348 w 653143"/>
                    <a:gd name="connsiteY38" fmla="*/ 296091 h 1576251"/>
                    <a:gd name="connsiteX39" fmla="*/ 574765 w 653143"/>
                    <a:gd name="connsiteY39" fmla="*/ 261257 h 1576251"/>
                    <a:gd name="connsiteX40" fmla="*/ 609600 w 653143"/>
                    <a:gd name="connsiteY40" fmla="*/ 209006 h 1576251"/>
                    <a:gd name="connsiteX41" fmla="*/ 627017 w 653143"/>
                    <a:gd name="connsiteY41" fmla="*/ 182880 h 1576251"/>
                    <a:gd name="connsiteX42" fmla="*/ 644434 w 653143"/>
                    <a:gd name="connsiteY42" fmla="*/ 130628 h 1576251"/>
                    <a:gd name="connsiteX43" fmla="*/ 653143 w 653143"/>
                    <a:gd name="connsiteY43" fmla="*/ 104503 h 1576251"/>
                    <a:gd name="connsiteX44" fmla="*/ 653143 w 653143"/>
                    <a:gd name="connsiteY44" fmla="*/ 43543 h 1576251"/>
                    <a:gd name="connsiteX45" fmla="*/ 592183 w 653143"/>
                    <a:gd name="connsiteY45" fmla="*/ 0 h 1576251"/>
                    <a:gd name="connsiteX0" fmla="*/ 592183 w 653143"/>
                    <a:gd name="connsiteY0" fmla="*/ 0 h 1576251"/>
                    <a:gd name="connsiteX1" fmla="*/ 322217 w 653143"/>
                    <a:gd name="connsiteY1" fmla="*/ 174171 h 1576251"/>
                    <a:gd name="connsiteX2" fmla="*/ 296091 w 653143"/>
                    <a:gd name="connsiteY2" fmla="*/ 182880 h 1576251"/>
                    <a:gd name="connsiteX3" fmla="*/ 235131 w 653143"/>
                    <a:gd name="connsiteY3" fmla="*/ 200297 h 1576251"/>
                    <a:gd name="connsiteX4" fmla="*/ 209005 w 653143"/>
                    <a:gd name="connsiteY4" fmla="*/ 226423 h 1576251"/>
                    <a:gd name="connsiteX5" fmla="*/ 182880 w 653143"/>
                    <a:gd name="connsiteY5" fmla="*/ 243840 h 1576251"/>
                    <a:gd name="connsiteX6" fmla="*/ 165463 w 653143"/>
                    <a:gd name="connsiteY6" fmla="*/ 269966 h 1576251"/>
                    <a:gd name="connsiteX7" fmla="*/ 148045 w 653143"/>
                    <a:gd name="connsiteY7" fmla="*/ 287383 h 1576251"/>
                    <a:gd name="connsiteX8" fmla="*/ 121920 w 653143"/>
                    <a:gd name="connsiteY8" fmla="*/ 400594 h 1576251"/>
                    <a:gd name="connsiteX9" fmla="*/ 113211 w 653143"/>
                    <a:gd name="connsiteY9" fmla="*/ 426720 h 1576251"/>
                    <a:gd name="connsiteX10" fmla="*/ 104503 w 653143"/>
                    <a:gd name="connsiteY10" fmla="*/ 470263 h 1576251"/>
                    <a:gd name="connsiteX11" fmla="*/ 87085 w 653143"/>
                    <a:gd name="connsiteY11" fmla="*/ 522514 h 1576251"/>
                    <a:gd name="connsiteX12" fmla="*/ 69668 w 653143"/>
                    <a:gd name="connsiteY12" fmla="*/ 609600 h 1576251"/>
                    <a:gd name="connsiteX13" fmla="*/ 52251 w 653143"/>
                    <a:gd name="connsiteY13" fmla="*/ 661851 h 1576251"/>
                    <a:gd name="connsiteX14" fmla="*/ 52251 w 653143"/>
                    <a:gd name="connsiteY14" fmla="*/ 1201783 h 1576251"/>
                    <a:gd name="connsiteX15" fmla="*/ 43543 w 653143"/>
                    <a:gd name="connsiteY15" fmla="*/ 1236617 h 1576251"/>
                    <a:gd name="connsiteX16" fmla="*/ 34834 w 653143"/>
                    <a:gd name="connsiteY16" fmla="*/ 1280160 h 1576251"/>
                    <a:gd name="connsiteX17" fmla="*/ 26125 w 653143"/>
                    <a:gd name="connsiteY17" fmla="*/ 1349828 h 1576251"/>
                    <a:gd name="connsiteX18" fmla="*/ 8708 w 653143"/>
                    <a:gd name="connsiteY18" fmla="*/ 1402080 h 1576251"/>
                    <a:gd name="connsiteX19" fmla="*/ 0 w 653143"/>
                    <a:gd name="connsiteY19" fmla="*/ 1471748 h 1576251"/>
                    <a:gd name="connsiteX20" fmla="*/ 182880 w 653143"/>
                    <a:gd name="connsiteY20" fmla="*/ 1558834 h 1576251"/>
                    <a:gd name="connsiteX21" fmla="*/ 278674 w 653143"/>
                    <a:gd name="connsiteY21" fmla="*/ 1576251 h 1576251"/>
                    <a:gd name="connsiteX22" fmla="*/ 452845 w 653143"/>
                    <a:gd name="connsiteY22" fmla="*/ 1567543 h 1576251"/>
                    <a:gd name="connsiteX23" fmla="*/ 496388 w 653143"/>
                    <a:gd name="connsiteY23" fmla="*/ 1524000 h 1576251"/>
                    <a:gd name="connsiteX24" fmla="*/ 522514 w 653143"/>
                    <a:gd name="connsiteY24" fmla="*/ 1497874 h 1576251"/>
                    <a:gd name="connsiteX25" fmla="*/ 539931 w 653143"/>
                    <a:gd name="connsiteY25" fmla="*/ 1471748 h 1576251"/>
                    <a:gd name="connsiteX26" fmla="*/ 522514 w 653143"/>
                    <a:gd name="connsiteY26" fmla="*/ 1254034 h 1576251"/>
                    <a:gd name="connsiteX27" fmla="*/ 513805 w 653143"/>
                    <a:gd name="connsiteY27" fmla="*/ 1088571 h 1576251"/>
                    <a:gd name="connsiteX28" fmla="*/ 496388 w 653143"/>
                    <a:gd name="connsiteY28" fmla="*/ 975360 h 1576251"/>
                    <a:gd name="connsiteX29" fmla="*/ 487680 w 653143"/>
                    <a:gd name="connsiteY29" fmla="*/ 879566 h 1576251"/>
                    <a:gd name="connsiteX30" fmla="*/ 461554 w 653143"/>
                    <a:gd name="connsiteY30" fmla="*/ 792480 h 1576251"/>
                    <a:gd name="connsiteX31" fmla="*/ 435428 w 653143"/>
                    <a:gd name="connsiteY31" fmla="*/ 661851 h 1576251"/>
                    <a:gd name="connsiteX32" fmla="*/ 444137 w 653143"/>
                    <a:gd name="connsiteY32" fmla="*/ 505097 h 1576251"/>
                    <a:gd name="connsiteX33" fmla="*/ 478971 w 653143"/>
                    <a:gd name="connsiteY33" fmla="*/ 435428 h 1576251"/>
                    <a:gd name="connsiteX34" fmla="*/ 505097 w 653143"/>
                    <a:gd name="connsiteY34" fmla="*/ 374468 h 1576251"/>
                    <a:gd name="connsiteX35" fmla="*/ 522514 w 653143"/>
                    <a:gd name="connsiteY35" fmla="*/ 348343 h 1576251"/>
                    <a:gd name="connsiteX36" fmla="*/ 531223 w 653143"/>
                    <a:gd name="connsiteY36" fmla="*/ 322217 h 1576251"/>
                    <a:gd name="connsiteX37" fmla="*/ 557348 w 653143"/>
                    <a:gd name="connsiteY37" fmla="*/ 296091 h 1576251"/>
                    <a:gd name="connsiteX38" fmla="*/ 574765 w 653143"/>
                    <a:gd name="connsiteY38" fmla="*/ 261257 h 1576251"/>
                    <a:gd name="connsiteX39" fmla="*/ 609600 w 653143"/>
                    <a:gd name="connsiteY39" fmla="*/ 209006 h 1576251"/>
                    <a:gd name="connsiteX40" fmla="*/ 627017 w 653143"/>
                    <a:gd name="connsiteY40" fmla="*/ 182880 h 1576251"/>
                    <a:gd name="connsiteX41" fmla="*/ 644434 w 653143"/>
                    <a:gd name="connsiteY41" fmla="*/ 130628 h 1576251"/>
                    <a:gd name="connsiteX42" fmla="*/ 653143 w 653143"/>
                    <a:gd name="connsiteY42" fmla="*/ 104503 h 1576251"/>
                    <a:gd name="connsiteX43" fmla="*/ 653143 w 653143"/>
                    <a:gd name="connsiteY43" fmla="*/ 43543 h 1576251"/>
                    <a:gd name="connsiteX44" fmla="*/ 592183 w 653143"/>
                    <a:gd name="connsiteY44" fmla="*/ 0 h 1576251"/>
                    <a:gd name="connsiteX0" fmla="*/ 592183 w 653143"/>
                    <a:gd name="connsiteY0" fmla="*/ 0 h 1576251"/>
                    <a:gd name="connsiteX1" fmla="*/ 296091 w 653143"/>
                    <a:gd name="connsiteY1" fmla="*/ 182880 h 1576251"/>
                    <a:gd name="connsiteX2" fmla="*/ 235131 w 653143"/>
                    <a:gd name="connsiteY2" fmla="*/ 200297 h 1576251"/>
                    <a:gd name="connsiteX3" fmla="*/ 209005 w 653143"/>
                    <a:gd name="connsiteY3" fmla="*/ 226423 h 1576251"/>
                    <a:gd name="connsiteX4" fmla="*/ 182880 w 653143"/>
                    <a:gd name="connsiteY4" fmla="*/ 243840 h 1576251"/>
                    <a:gd name="connsiteX5" fmla="*/ 165463 w 653143"/>
                    <a:gd name="connsiteY5" fmla="*/ 269966 h 1576251"/>
                    <a:gd name="connsiteX6" fmla="*/ 148045 w 653143"/>
                    <a:gd name="connsiteY6" fmla="*/ 287383 h 1576251"/>
                    <a:gd name="connsiteX7" fmla="*/ 121920 w 653143"/>
                    <a:gd name="connsiteY7" fmla="*/ 400594 h 1576251"/>
                    <a:gd name="connsiteX8" fmla="*/ 113211 w 653143"/>
                    <a:gd name="connsiteY8" fmla="*/ 426720 h 1576251"/>
                    <a:gd name="connsiteX9" fmla="*/ 104503 w 653143"/>
                    <a:gd name="connsiteY9" fmla="*/ 470263 h 1576251"/>
                    <a:gd name="connsiteX10" fmla="*/ 87085 w 653143"/>
                    <a:gd name="connsiteY10" fmla="*/ 522514 h 1576251"/>
                    <a:gd name="connsiteX11" fmla="*/ 69668 w 653143"/>
                    <a:gd name="connsiteY11" fmla="*/ 609600 h 1576251"/>
                    <a:gd name="connsiteX12" fmla="*/ 52251 w 653143"/>
                    <a:gd name="connsiteY12" fmla="*/ 661851 h 1576251"/>
                    <a:gd name="connsiteX13" fmla="*/ 52251 w 653143"/>
                    <a:gd name="connsiteY13" fmla="*/ 1201783 h 1576251"/>
                    <a:gd name="connsiteX14" fmla="*/ 43543 w 653143"/>
                    <a:gd name="connsiteY14" fmla="*/ 1236617 h 1576251"/>
                    <a:gd name="connsiteX15" fmla="*/ 34834 w 653143"/>
                    <a:gd name="connsiteY15" fmla="*/ 1280160 h 1576251"/>
                    <a:gd name="connsiteX16" fmla="*/ 26125 w 653143"/>
                    <a:gd name="connsiteY16" fmla="*/ 1349828 h 1576251"/>
                    <a:gd name="connsiteX17" fmla="*/ 8708 w 653143"/>
                    <a:gd name="connsiteY17" fmla="*/ 1402080 h 1576251"/>
                    <a:gd name="connsiteX18" fmla="*/ 0 w 653143"/>
                    <a:gd name="connsiteY18" fmla="*/ 1471748 h 1576251"/>
                    <a:gd name="connsiteX19" fmla="*/ 182880 w 653143"/>
                    <a:gd name="connsiteY19" fmla="*/ 1558834 h 1576251"/>
                    <a:gd name="connsiteX20" fmla="*/ 278674 w 653143"/>
                    <a:gd name="connsiteY20" fmla="*/ 1576251 h 1576251"/>
                    <a:gd name="connsiteX21" fmla="*/ 452845 w 653143"/>
                    <a:gd name="connsiteY21" fmla="*/ 1567543 h 1576251"/>
                    <a:gd name="connsiteX22" fmla="*/ 496388 w 653143"/>
                    <a:gd name="connsiteY22" fmla="*/ 1524000 h 1576251"/>
                    <a:gd name="connsiteX23" fmla="*/ 522514 w 653143"/>
                    <a:gd name="connsiteY23" fmla="*/ 1497874 h 1576251"/>
                    <a:gd name="connsiteX24" fmla="*/ 539931 w 653143"/>
                    <a:gd name="connsiteY24" fmla="*/ 1471748 h 1576251"/>
                    <a:gd name="connsiteX25" fmla="*/ 522514 w 653143"/>
                    <a:gd name="connsiteY25" fmla="*/ 1254034 h 1576251"/>
                    <a:gd name="connsiteX26" fmla="*/ 513805 w 653143"/>
                    <a:gd name="connsiteY26" fmla="*/ 1088571 h 1576251"/>
                    <a:gd name="connsiteX27" fmla="*/ 496388 w 653143"/>
                    <a:gd name="connsiteY27" fmla="*/ 975360 h 1576251"/>
                    <a:gd name="connsiteX28" fmla="*/ 487680 w 653143"/>
                    <a:gd name="connsiteY28" fmla="*/ 879566 h 1576251"/>
                    <a:gd name="connsiteX29" fmla="*/ 461554 w 653143"/>
                    <a:gd name="connsiteY29" fmla="*/ 792480 h 1576251"/>
                    <a:gd name="connsiteX30" fmla="*/ 435428 w 653143"/>
                    <a:gd name="connsiteY30" fmla="*/ 661851 h 1576251"/>
                    <a:gd name="connsiteX31" fmla="*/ 444137 w 653143"/>
                    <a:gd name="connsiteY31" fmla="*/ 505097 h 1576251"/>
                    <a:gd name="connsiteX32" fmla="*/ 478971 w 653143"/>
                    <a:gd name="connsiteY32" fmla="*/ 435428 h 1576251"/>
                    <a:gd name="connsiteX33" fmla="*/ 505097 w 653143"/>
                    <a:gd name="connsiteY33" fmla="*/ 374468 h 1576251"/>
                    <a:gd name="connsiteX34" fmla="*/ 522514 w 653143"/>
                    <a:gd name="connsiteY34" fmla="*/ 348343 h 1576251"/>
                    <a:gd name="connsiteX35" fmla="*/ 531223 w 653143"/>
                    <a:gd name="connsiteY35" fmla="*/ 322217 h 1576251"/>
                    <a:gd name="connsiteX36" fmla="*/ 557348 w 653143"/>
                    <a:gd name="connsiteY36" fmla="*/ 296091 h 1576251"/>
                    <a:gd name="connsiteX37" fmla="*/ 574765 w 653143"/>
                    <a:gd name="connsiteY37" fmla="*/ 261257 h 1576251"/>
                    <a:gd name="connsiteX38" fmla="*/ 609600 w 653143"/>
                    <a:gd name="connsiteY38" fmla="*/ 209006 h 1576251"/>
                    <a:gd name="connsiteX39" fmla="*/ 627017 w 653143"/>
                    <a:gd name="connsiteY39" fmla="*/ 182880 h 1576251"/>
                    <a:gd name="connsiteX40" fmla="*/ 644434 w 653143"/>
                    <a:gd name="connsiteY40" fmla="*/ 130628 h 1576251"/>
                    <a:gd name="connsiteX41" fmla="*/ 653143 w 653143"/>
                    <a:gd name="connsiteY41" fmla="*/ 104503 h 1576251"/>
                    <a:gd name="connsiteX42" fmla="*/ 653143 w 653143"/>
                    <a:gd name="connsiteY42" fmla="*/ 43543 h 1576251"/>
                    <a:gd name="connsiteX43" fmla="*/ 592183 w 653143"/>
                    <a:gd name="connsiteY43" fmla="*/ 0 h 1576251"/>
                    <a:gd name="connsiteX0" fmla="*/ 592183 w 653143"/>
                    <a:gd name="connsiteY0" fmla="*/ 0 h 1576251"/>
                    <a:gd name="connsiteX1" fmla="*/ 235131 w 653143"/>
                    <a:gd name="connsiteY1" fmla="*/ 200297 h 1576251"/>
                    <a:gd name="connsiteX2" fmla="*/ 209005 w 653143"/>
                    <a:gd name="connsiteY2" fmla="*/ 226423 h 1576251"/>
                    <a:gd name="connsiteX3" fmla="*/ 182880 w 653143"/>
                    <a:gd name="connsiteY3" fmla="*/ 243840 h 1576251"/>
                    <a:gd name="connsiteX4" fmla="*/ 165463 w 653143"/>
                    <a:gd name="connsiteY4" fmla="*/ 269966 h 1576251"/>
                    <a:gd name="connsiteX5" fmla="*/ 148045 w 653143"/>
                    <a:gd name="connsiteY5" fmla="*/ 287383 h 1576251"/>
                    <a:gd name="connsiteX6" fmla="*/ 121920 w 653143"/>
                    <a:gd name="connsiteY6" fmla="*/ 400594 h 1576251"/>
                    <a:gd name="connsiteX7" fmla="*/ 113211 w 653143"/>
                    <a:gd name="connsiteY7" fmla="*/ 426720 h 1576251"/>
                    <a:gd name="connsiteX8" fmla="*/ 104503 w 653143"/>
                    <a:gd name="connsiteY8" fmla="*/ 470263 h 1576251"/>
                    <a:gd name="connsiteX9" fmla="*/ 87085 w 653143"/>
                    <a:gd name="connsiteY9" fmla="*/ 522514 h 1576251"/>
                    <a:gd name="connsiteX10" fmla="*/ 69668 w 653143"/>
                    <a:gd name="connsiteY10" fmla="*/ 609600 h 1576251"/>
                    <a:gd name="connsiteX11" fmla="*/ 52251 w 653143"/>
                    <a:gd name="connsiteY11" fmla="*/ 661851 h 1576251"/>
                    <a:gd name="connsiteX12" fmla="*/ 52251 w 653143"/>
                    <a:gd name="connsiteY12" fmla="*/ 1201783 h 1576251"/>
                    <a:gd name="connsiteX13" fmla="*/ 43543 w 653143"/>
                    <a:gd name="connsiteY13" fmla="*/ 1236617 h 1576251"/>
                    <a:gd name="connsiteX14" fmla="*/ 34834 w 653143"/>
                    <a:gd name="connsiteY14" fmla="*/ 1280160 h 1576251"/>
                    <a:gd name="connsiteX15" fmla="*/ 26125 w 653143"/>
                    <a:gd name="connsiteY15" fmla="*/ 1349828 h 1576251"/>
                    <a:gd name="connsiteX16" fmla="*/ 8708 w 653143"/>
                    <a:gd name="connsiteY16" fmla="*/ 1402080 h 1576251"/>
                    <a:gd name="connsiteX17" fmla="*/ 0 w 653143"/>
                    <a:gd name="connsiteY17" fmla="*/ 1471748 h 1576251"/>
                    <a:gd name="connsiteX18" fmla="*/ 182880 w 653143"/>
                    <a:gd name="connsiteY18" fmla="*/ 1558834 h 1576251"/>
                    <a:gd name="connsiteX19" fmla="*/ 278674 w 653143"/>
                    <a:gd name="connsiteY19" fmla="*/ 1576251 h 1576251"/>
                    <a:gd name="connsiteX20" fmla="*/ 452845 w 653143"/>
                    <a:gd name="connsiteY20" fmla="*/ 1567543 h 1576251"/>
                    <a:gd name="connsiteX21" fmla="*/ 496388 w 653143"/>
                    <a:gd name="connsiteY21" fmla="*/ 1524000 h 1576251"/>
                    <a:gd name="connsiteX22" fmla="*/ 522514 w 653143"/>
                    <a:gd name="connsiteY22" fmla="*/ 1497874 h 1576251"/>
                    <a:gd name="connsiteX23" fmla="*/ 539931 w 653143"/>
                    <a:gd name="connsiteY23" fmla="*/ 1471748 h 1576251"/>
                    <a:gd name="connsiteX24" fmla="*/ 522514 w 653143"/>
                    <a:gd name="connsiteY24" fmla="*/ 1254034 h 1576251"/>
                    <a:gd name="connsiteX25" fmla="*/ 513805 w 653143"/>
                    <a:gd name="connsiteY25" fmla="*/ 1088571 h 1576251"/>
                    <a:gd name="connsiteX26" fmla="*/ 496388 w 653143"/>
                    <a:gd name="connsiteY26" fmla="*/ 975360 h 1576251"/>
                    <a:gd name="connsiteX27" fmla="*/ 487680 w 653143"/>
                    <a:gd name="connsiteY27" fmla="*/ 879566 h 1576251"/>
                    <a:gd name="connsiteX28" fmla="*/ 461554 w 653143"/>
                    <a:gd name="connsiteY28" fmla="*/ 792480 h 1576251"/>
                    <a:gd name="connsiteX29" fmla="*/ 435428 w 653143"/>
                    <a:gd name="connsiteY29" fmla="*/ 661851 h 1576251"/>
                    <a:gd name="connsiteX30" fmla="*/ 444137 w 653143"/>
                    <a:gd name="connsiteY30" fmla="*/ 505097 h 1576251"/>
                    <a:gd name="connsiteX31" fmla="*/ 478971 w 653143"/>
                    <a:gd name="connsiteY31" fmla="*/ 435428 h 1576251"/>
                    <a:gd name="connsiteX32" fmla="*/ 505097 w 653143"/>
                    <a:gd name="connsiteY32" fmla="*/ 374468 h 1576251"/>
                    <a:gd name="connsiteX33" fmla="*/ 522514 w 653143"/>
                    <a:gd name="connsiteY33" fmla="*/ 348343 h 1576251"/>
                    <a:gd name="connsiteX34" fmla="*/ 531223 w 653143"/>
                    <a:gd name="connsiteY34" fmla="*/ 322217 h 1576251"/>
                    <a:gd name="connsiteX35" fmla="*/ 557348 w 653143"/>
                    <a:gd name="connsiteY35" fmla="*/ 296091 h 1576251"/>
                    <a:gd name="connsiteX36" fmla="*/ 574765 w 653143"/>
                    <a:gd name="connsiteY36" fmla="*/ 261257 h 1576251"/>
                    <a:gd name="connsiteX37" fmla="*/ 609600 w 653143"/>
                    <a:gd name="connsiteY37" fmla="*/ 209006 h 1576251"/>
                    <a:gd name="connsiteX38" fmla="*/ 627017 w 653143"/>
                    <a:gd name="connsiteY38" fmla="*/ 182880 h 1576251"/>
                    <a:gd name="connsiteX39" fmla="*/ 644434 w 653143"/>
                    <a:gd name="connsiteY39" fmla="*/ 130628 h 1576251"/>
                    <a:gd name="connsiteX40" fmla="*/ 653143 w 653143"/>
                    <a:gd name="connsiteY40" fmla="*/ 104503 h 1576251"/>
                    <a:gd name="connsiteX41" fmla="*/ 653143 w 653143"/>
                    <a:gd name="connsiteY41" fmla="*/ 43543 h 1576251"/>
                    <a:gd name="connsiteX42" fmla="*/ 592183 w 653143"/>
                    <a:gd name="connsiteY42" fmla="*/ 0 h 1576251"/>
                    <a:gd name="connsiteX0" fmla="*/ 592183 w 653143"/>
                    <a:gd name="connsiteY0" fmla="*/ 0 h 1576251"/>
                    <a:gd name="connsiteX1" fmla="*/ 209005 w 653143"/>
                    <a:gd name="connsiteY1" fmla="*/ 226423 h 1576251"/>
                    <a:gd name="connsiteX2" fmla="*/ 182880 w 653143"/>
                    <a:gd name="connsiteY2" fmla="*/ 243840 h 1576251"/>
                    <a:gd name="connsiteX3" fmla="*/ 165463 w 653143"/>
                    <a:gd name="connsiteY3" fmla="*/ 269966 h 1576251"/>
                    <a:gd name="connsiteX4" fmla="*/ 148045 w 653143"/>
                    <a:gd name="connsiteY4" fmla="*/ 287383 h 1576251"/>
                    <a:gd name="connsiteX5" fmla="*/ 121920 w 653143"/>
                    <a:gd name="connsiteY5" fmla="*/ 400594 h 1576251"/>
                    <a:gd name="connsiteX6" fmla="*/ 113211 w 653143"/>
                    <a:gd name="connsiteY6" fmla="*/ 426720 h 1576251"/>
                    <a:gd name="connsiteX7" fmla="*/ 104503 w 653143"/>
                    <a:gd name="connsiteY7" fmla="*/ 470263 h 1576251"/>
                    <a:gd name="connsiteX8" fmla="*/ 87085 w 653143"/>
                    <a:gd name="connsiteY8" fmla="*/ 522514 h 1576251"/>
                    <a:gd name="connsiteX9" fmla="*/ 69668 w 653143"/>
                    <a:gd name="connsiteY9" fmla="*/ 609600 h 1576251"/>
                    <a:gd name="connsiteX10" fmla="*/ 52251 w 653143"/>
                    <a:gd name="connsiteY10" fmla="*/ 661851 h 1576251"/>
                    <a:gd name="connsiteX11" fmla="*/ 52251 w 653143"/>
                    <a:gd name="connsiteY11" fmla="*/ 1201783 h 1576251"/>
                    <a:gd name="connsiteX12" fmla="*/ 43543 w 653143"/>
                    <a:gd name="connsiteY12" fmla="*/ 1236617 h 1576251"/>
                    <a:gd name="connsiteX13" fmla="*/ 34834 w 653143"/>
                    <a:gd name="connsiteY13" fmla="*/ 1280160 h 1576251"/>
                    <a:gd name="connsiteX14" fmla="*/ 26125 w 653143"/>
                    <a:gd name="connsiteY14" fmla="*/ 1349828 h 1576251"/>
                    <a:gd name="connsiteX15" fmla="*/ 8708 w 653143"/>
                    <a:gd name="connsiteY15" fmla="*/ 1402080 h 1576251"/>
                    <a:gd name="connsiteX16" fmla="*/ 0 w 653143"/>
                    <a:gd name="connsiteY16" fmla="*/ 1471748 h 1576251"/>
                    <a:gd name="connsiteX17" fmla="*/ 182880 w 653143"/>
                    <a:gd name="connsiteY17" fmla="*/ 1558834 h 1576251"/>
                    <a:gd name="connsiteX18" fmla="*/ 278674 w 653143"/>
                    <a:gd name="connsiteY18" fmla="*/ 1576251 h 1576251"/>
                    <a:gd name="connsiteX19" fmla="*/ 452845 w 653143"/>
                    <a:gd name="connsiteY19" fmla="*/ 1567543 h 1576251"/>
                    <a:gd name="connsiteX20" fmla="*/ 496388 w 653143"/>
                    <a:gd name="connsiteY20" fmla="*/ 1524000 h 1576251"/>
                    <a:gd name="connsiteX21" fmla="*/ 522514 w 653143"/>
                    <a:gd name="connsiteY21" fmla="*/ 1497874 h 1576251"/>
                    <a:gd name="connsiteX22" fmla="*/ 539931 w 653143"/>
                    <a:gd name="connsiteY22" fmla="*/ 1471748 h 1576251"/>
                    <a:gd name="connsiteX23" fmla="*/ 522514 w 653143"/>
                    <a:gd name="connsiteY23" fmla="*/ 1254034 h 1576251"/>
                    <a:gd name="connsiteX24" fmla="*/ 513805 w 653143"/>
                    <a:gd name="connsiteY24" fmla="*/ 1088571 h 1576251"/>
                    <a:gd name="connsiteX25" fmla="*/ 496388 w 653143"/>
                    <a:gd name="connsiteY25" fmla="*/ 975360 h 1576251"/>
                    <a:gd name="connsiteX26" fmla="*/ 487680 w 653143"/>
                    <a:gd name="connsiteY26" fmla="*/ 879566 h 1576251"/>
                    <a:gd name="connsiteX27" fmla="*/ 461554 w 653143"/>
                    <a:gd name="connsiteY27" fmla="*/ 792480 h 1576251"/>
                    <a:gd name="connsiteX28" fmla="*/ 435428 w 653143"/>
                    <a:gd name="connsiteY28" fmla="*/ 661851 h 1576251"/>
                    <a:gd name="connsiteX29" fmla="*/ 444137 w 653143"/>
                    <a:gd name="connsiteY29" fmla="*/ 505097 h 1576251"/>
                    <a:gd name="connsiteX30" fmla="*/ 478971 w 653143"/>
                    <a:gd name="connsiteY30" fmla="*/ 435428 h 1576251"/>
                    <a:gd name="connsiteX31" fmla="*/ 505097 w 653143"/>
                    <a:gd name="connsiteY31" fmla="*/ 374468 h 1576251"/>
                    <a:gd name="connsiteX32" fmla="*/ 522514 w 653143"/>
                    <a:gd name="connsiteY32" fmla="*/ 348343 h 1576251"/>
                    <a:gd name="connsiteX33" fmla="*/ 531223 w 653143"/>
                    <a:gd name="connsiteY33" fmla="*/ 322217 h 1576251"/>
                    <a:gd name="connsiteX34" fmla="*/ 557348 w 653143"/>
                    <a:gd name="connsiteY34" fmla="*/ 296091 h 1576251"/>
                    <a:gd name="connsiteX35" fmla="*/ 574765 w 653143"/>
                    <a:gd name="connsiteY35" fmla="*/ 261257 h 1576251"/>
                    <a:gd name="connsiteX36" fmla="*/ 609600 w 653143"/>
                    <a:gd name="connsiteY36" fmla="*/ 209006 h 1576251"/>
                    <a:gd name="connsiteX37" fmla="*/ 627017 w 653143"/>
                    <a:gd name="connsiteY37" fmla="*/ 182880 h 1576251"/>
                    <a:gd name="connsiteX38" fmla="*/ 644434 w 653143"/>
                    <a:gd name="connsiteY38" fmla="*/ 130628 h 1576251"/>
                    <a:gd name="connsiteX39" fmla="*/ 653143 w 653143"/>
                    <a:gd name="connsiteY39" fmla="*/ 104503 h 1576251"/>
                    <a:gd name="connsiteX40" fmla="*/ 653143 w 653143"/>
                    <a:gd name="connsiteY40" fmla="*/ 43543 h 1576251"/>
                    <a:gd name="connsiteX41" fmla="*/ 592183 w 653143"/>
                    <a:gd name="connsiteY41" fmla="*/ 0 h 1576251"/>
                    <a:gd name="connsiteX0" fmla="*/ 592183 w 653143"/>
                    <a:gd name="connsiteY0" fmla="*/ 0 h 1576251"/>
                    <a:gd name="connsiteX1" fmla="*/ 182880 w 653143"/>
                    <a:gd name="connsiteY1" fmla="*/ 243840 h 1576251"/>
                    <a:gd name="connsiteX2" fmla="*/ 165463 w 653143"/>
                    <a:gd name="connsiteY2" fmla="*/ 269966 h 1576251"/>
                    <a:gd name="connsiteX3" fmla="*/ 148045 w 653143"/>
                    <a:gd name="connsiteY3" fmla="*/ 287383 h 1576251"/>
                    <a:gd name="connsiteX4" fmla="*/ 121920 w 653143"/>
                    <a:gd name="connsiteY4" fmla="*/ 400594 h 1576251"/>
                    <a:gd name="connsiteX5" fmla="*/ 113211 w 653143"/>
                    <a:gd name="connsiteY5" fmla="*/ 426720 h 1576251"/>
                    <a:gd name="connsiteX6" fmla="*/ 104503 w 653143"/>
                    <a:gd name="connsiteY6" fmla="*/ 470263 h 1576251"/>
                    <a:gd name="connsiteX7" fmla="*/ 87085 w 653143"/>
                    <a:gd name="connsiteY7" fmla="*/ 522514 h 1576251"/>
                    <a:gd name="connsiteX8" fmla="*/ 69668 w 653143"/>
                    <a:gd name="connsiteY8" fmla="*/ 609600 h 1576251"/>
                    <a:gd name="connsiteX9" fmla="*/ 52251 w 653143"/>
                    <a:gd name="connsiteY9" fmla="*/ 661851 h 1576251"/>
                    <a:gd name="connsiteX10" fmla="*/ 52251 w 653143"/>
                    <a:gd name="connsiteY10" fmla="*/ 1201783 h 1576251"/>
                    <a:gd name="connsiteX11" fmla="*/ 43543 w 653143"/>
                    <a:gd name="connsiteY11" fmla="*/ 1236617 h 1576251"/>
                    <a:gd name="connsiteX12" fmla="*/ 34834 w 653143"/>
                    <a:gd name="connsiteY12" fmla="*/ 1280160 h 1576251"/>
                    <a:gd name="connsiteX13" fmla="*/ 26125 w 653143"/>
                    <a:gd name="connsiteY13" fmla="*/ 1349828 h 1576251"/>
                    <a:gd name="connsiteX14" fmla="*/ 8708 w 653143"/>
                    <a:gd name="connsiteY14" fmla="*/ 1402080 h 1576251"/>
                    <a:gd name="connsiteX15" fmla="*/ 0 w 653143"/>
                    <a:gd name="connsiteY15" fmla="*/ 1471748 h 1576251"/>
                    <a:gd name="connsiteX16" fmla="*/ 182880 w 653143"/>
                    <a:gd name="connsiteY16" fmla="*/ 1558834 h 1576251"/>
                    <a:gd name="connsiteX17" fmla="*/ 278674 w 653143"/>
                    <a:gd name="connsiteY17" fmla="*/ 1576251 h 1576251"/>
                    <a:gd name="connsiteX18" fmla="*/ 452845 w 653143"/>
                    <a:gd name="connsiteY18" fmla="*/ 1567543 h 1576251"/>
                    <a:gd name="connsiteX19" fmla="*/ 496388 w 653143"/>
                    <a:gd name="connsiteY19" fmla="*/ 1524000 h 1576251"/>
                    <a:gd name="connsiteX20" fmla="*/ 522514 w 653143"/>
                    <a:gd name="connsiteY20" fmla="*/ 1497874 h 1576251"/>
                    <a:gd name="connsiteX21" fmla="*/ 539931 w 653143"/>
                    <a:gd name="connsiteY21" fmla="*/ 1471748 h 1576251"/>
                    <a:gd name="connsiteX22" fmla="*/ 522514 w 653143"/>
                    <a:gd name="connsiteY22" fmla="*/ 1254034 h 1576251"/>
                    <a:gd name="connsiteX23" fmla="*/ 513805 w 653143"/>
                    <a:gd name="connsiteY23" fmla="*/ 1088571 h 1576251"/>
                    <a:gd name="connsiteX24" fmla="*/ 496388 w 653143"/>
                    <a:gd name="connsiteY24" fmla="*/ 975360 h 1576251"/>
                    <a:gd name="connsiteX25" fmla="*/ 487680 w 653143"/>
                    <a:gd name="connsiteY25" fmla="*/ 879566 h 1576251"/>
                    <a:gd name="connsiteX26" fmla="*/ 461554 w 653143"/>
                    <a:gd name="connsiteY26" fmla="*/ 792480 h 1576251"/>
                    <a:gd name="connsiteX27" fmla="*/ 435428 w 653143"/>
                    <a:gd name="connsiteY27" fmla="*/ 661851 h 1576251"/>
                    <a:gd name="connsiteX28" fmla="*/ 444137 w 653143"/>
                    <a:gd name="connsiteY28" fmla="*/ 505097 h 1576251"/>
                    <a:gd name="connsiteX29" fmla="*/ 478971 w 653143"/>
                    <a:gd name="connsiteY29" fmla="*/ 435428 h 1576251"/>
                    <a:gd name="connsiteX30" fmla="*/ 505097 w 653143"/>
                    <a:gd name="connsiteY30" fmla="*/ 374468 h 1576251"/>
                    <a:gd name="connsiteX31" fmla="*/ 522514 w 653143"/>
                    <a:gd name="connsiteY31" fmla="*/ 348343 h 1576251"/>
                    <a:gd name="connsiteX32" fmla="*/ 531223 w 653143"/>
                    <a:gd name="connsiteY32" fmla="*/ 322217 h 1576251"/>
                    <a:gd name="connsiteX33" fmla="*/ 557348 w 653143"/>
                    <a:gd name="connsiteY33" fmla="*/ 296091 h 1576251"/>
                    <a:gd name="connsiteX34" fmla="*/ 574765 w 653143"/>
                    <a:gd name="connsiteY34" fmla="*/ 261257 h 1576251"/>
                    <a:gd name="connsiteX35" fmla="*/ 609600 w 653143"/>
                    <a:gd name="connsiteY35" fmla="*/ 209006 h 1576251"/>
                    <a:gd name="connsiteX36" fmla="*/ 627017 w 653143"/>
                    <a:gd name="connsiteY36" fmla="*/ 182880 h 1576251"/>
                    <a:gd name="connsiteX37" fmla="*/ 644434 w 653143"/>
                    <a:gd name="connsiteY37" fmla="*/ 130628 h 1576251"/>
                    <a:gd name="connsiteX38" fmla="*/ 653143 w 653143"/>
                    <a:gd name="connsiteY38" fmla="*/ 104503 h 1576251"/>
                    <a:gd name="connsiteX39" fmla="*/ 653143 w 653143"/>
                    <a:gd name="connsiteY39" fmla="*/ 43543 h 1576251"/>
                    <a:gd name="connsiteX40" fmla="*/ 592183 w 653143"/>
                    <a:gd name="connsiteY40" fmla="*/ 0 h 1576251"/>
                    <a:gd name="connsiteX0" fmla="*/ 592183 w 653143"/>
                    <a:gd name="connsiteY0" fmla="*/ 0 h 1576251"/>
                    <a:gd name="connsiteX1" fmla="*/ 165463 w 653143"/>
                    <a:gd name="connsiteY1" fmla="*/ 269966 h 1576251"/>
                    <a:gd name="connsiteX2" fmla="*/ 148045 w 653143"/>
                    <a:gd name="connsiteY2" fmla="*/ 287383 h 1576251"/>
                    <a:gd name="connsiteX3" fmla="*/ 121920 w 653143"/>
                    <a:gd name="connsiteY3" fmla="*/ 400594 h 1576251"/>
                    <a:gd name="connsiteX4" fmla="*/ 113211 w 653143"/>
                    <a:gd name="connsiteY4" fmla="*/ 426720 h 1576251"/>
                    <a:gd name="connsiteX5" fmla="*/ 104503 w 653143"/>
                    <a:gd name="connsiteY5" fmla="*/ 470263 h 1576251"/>
                    <a:gd name="connsiteX6" fmla="*/ 87085 w 653143"/>
                    <a:gd name="connsiteY6" fmla="*/ 522514 h 1576251"/>
                    <a:gd name="connsiteX7" fmla="*/ 69668 w 653143"/>
                    <a:gd name="connsiteY7" fmla="*/ 609600 h 1576251"/>
                    <a:gd name="connsiteX8" fmla="*/ 52251 w 653143"/>
                    <a:gd name="connsiteY8" fmla="*/ 661851 h 1576251"/>
                    <a:gd name="connsiteX9" fmla="*/ 52251 w 653143"/>
                    <a:gd name="connsiteY9" fmla="*/ 1201783 h 1576251"/>
                    <a:gd name="connsiteX10" fmla="*/ 43543 w 653143"/>
                    <a:gd name="connsiteY10" fmla="*/ 1236617 h 1576251"/>
                    <a:gd name="connsiteX11" fmla="*/ 34834 w 653143"/>
                    <a:gd name="connsiteY11" fmla="*/ 1280160 h 1576251"/>
                    <a:gd name="connsiteX12" fmla="*/ 26125 w 653143"/>
                    <a:gd name="connsiteY12" fmla="*/ 1349828 h 1576251"/>
                    <a:gd name="connsiteX13" fmla="*/ 8708 w 653143"/>
                    <a:gd name="connsiteY13" fmla="*/ 1402080 h 1576251"/>
                    <a:gd name="connsiteX14" fmla="*/ 0 w 653143"/>
                    <a:gd name="connsiteY14" fmla="*/ 1471748 h 1576251"/>
                    <a:gd name="connsiteX15" fmla="*/ 182880 w 653143"/>
                    <a:gd name="connsiteY15" fmla="*/ 1558834 h 1576251"/>
                    <a:gd name="connsiteX16" fmla="*/ 278674 w 653143"/>
                    <a:gd name="connsiteY16" fmla="*/ 1576251 h 1576251"/>
                    <a:gd name="connsiteX17" fmla="*/ 452845 w 653143"/>
                    <a:gd name="connsiteY17" fmla="*/ 1567543 h 1576251"/>
                    <a:gd name="connsiteX18" fmla="*/ 496388 w 653143"/>
                    <a:gd name="connsiteY18" fmla="*/ 1524000 h 1576251"/>
                    <a:gd name="connsiteX19" fmla="*/ 522514 w 653143"/>
                    <a:gd name="connsiteY19" fmla="*/ 1497874 h 1576251"/>
                    <a:gd name="connsiteX20" fmla="*/ 539931 w 653143"/>
                    <a:gd name="connsiteY20" fmla="*/ 1471748 h 1576251"/>
                    <a:gd name="connsiteX21" fmla="*/ 522514 w 653143"/>
                    <a:gd name="connsiteY21" fmla="*/ 1254034 h 1576251"/>
                    <a:gd name="connsiteX22" fmla="*/ 513805 w 653143"/>
                    <a:gd name="connsiteY22" fmla="*/ 1088571 h 1576251"/>
                    <a:gd name="connsiteX23" fmla="*/ 496388 w 653143"/>
                    <a:gd name="connsiteY23" fmla="*/ 975360 h 1576251"/>
                    <a:gd name="connsiteX24" fmla="*/ 487680 w 653143"/>
                    <a:gd name="connsiteY24" fmla="*/ 879566 h 1576251"/>
                    <a:gd name="connsiteX25" fmla="*/ 461554 w 653143"/>
                    <a:gd name="connsiteY25" fmla="*/ 792480 h 1576251"/>
                    <a:gd name="connsiteX26" fmla="*/ 435428 w 653143"/>
                    <a:gd name="connsiteY26" fmla="*/ 661851 h 1576251"/>
                    <a:gd name="connsiteX27" fmla="*/ 444137 w 653143"/>
                    <a:gd name="connsiteY27" fmla="*/ 505097 h 1576251"/>
                    <a:gd name="connsiteX28" fmla="*/ 478971 w 653143"/>
                    <a:gd name="connsiteY28" fmla="*/ 435428 h 1576251"/>
                    <a:gd name="connsiteX29" fmla="*/ 505097 w 653143"/>
                    <a:gd name="connsiteY29" fmla="*/ 374468 h 1576251"/>
                    <a:gd name="connsiteX30" fmla="*/ 522514 w 653143"/>
                    <a:gd name="connsiteY30" fmla="*/ 348343 h 1576251"/>
                    <a:gd name="connsiteX31" fmla="*/ 531223 w 653143"/>
                    <a:gd name="connsiteY31" fmla="*/ 322217 h 1576251"/>
                    <a:gd name="connsiteX32" fmla="*/ 557348 w 653143"/>
                    <a:gd name="connsiteY32" fmla="*/ 296091 h 1576251"/>
                    <a:gd name="connsiteX33" fmla="*/ 574765 w 653143"/>
                    <a:gd name="connsiteY33" fmla="*/ 261257 h 1576251"/>
                    <a:gd name="connsiteX34" fmla="*/ 609600 w 653143"/>
                    <a:gd name="connsiteY34" fmla="*/ 209006 h 1576251"/>
                    <a:gd name="connsiteX35" fmla="*/ 627017 w 653143"/>
                    <a:gd name="connsiteY35" fmla="*/ 182880 h 1576251"/>
                    <a:gd name="connsiteX36" fmla="*/ 644434 w 653143"/>
                    <a:gd name="connsiteY36" fmla="*/ 130628 h 1576251"/>
                    <a:gd name="connsiteX37" fmla="*/ 653143 w 653143"/>
                    <a:gd name="connsiteY37" fmla="*/ 104503 h 1576251"/>
                    <a:gd name="connsiteX38" fmla="*/ 653143 w 653143"/>
                    <a:gd name="connsiteY38" fmla="*/ 43543 h 1576251"/>
                    <a:gd name="connsiteX39" fmla="*/ 592183 w 653143"/>
                    <a:gd name="connsiteY39" fmla="*/ 0 h 1576251"/>
                    <a:gd name="connsiteX0" fmla="*/ 592183 w 653143"/>
                    <a:gd name="connsiteY0" fmla="*/ 0 h 1576251"/>
                    <a:gd name="connsiteX1" fmla="*/ 148045 w 653143"/>
                    <a:gd name="connsiteY1" fmla="*/ 287383 h 1576251"/>
                    <a:gd name="connsiteX2" fmla="*/ 121920 w 653143"/>
                    <a:gd name="connsiteY2" fmla="*/ 400594 h 1576251"/>
                    <a:gd name="connsiteX3" fmla="*/ 113211 w 653143"/>
                    <a:gd name="connsiteY3" fmla="*/ 426720 h 1576251"/>
                    <a:gd name="connsiteX4" fmla="*/ 104503 w 653143"/>
                    <a:gd name="connsiteY4" fmla="*/ 470263 h 1576251"/>
                    <a:gd name="connsiteX5" fmla="*/ 87085 w 653143"/>
                    <a:gd name="connsiteY5" fmla="*/ 522514 h 1576251"/>
                    <a:gd name="connsiteX6" fmla="*/ 69668 w 653143"/>
                    <a:gd name="connsiteY6" fmla="*/ 609600 h 1576251"/>
                    <a:gd name="connsiteX7" fmla="*/ 52251 w 653143"/>
                    <a:gd name="connsiteY7" fmla="*/ 661851 h 1576251"/>
                    <a:gd name="connsiteX8" fmla="*/ 52251 w 653143"/>
                    <a:gd name="connsiteY8" fmla="*/ 1201783 h 1576251"/>
                    <a:gd name="connsiteX9" fmla="*/ 43543 w 653143"/>
                    <a:gd name="connsiteY9" fmla="*/ 1236617 h 1576251"/>
                    <a:gd name="connsiteX10" fmla="*/ 34834 w 653143"/>
                    <a:gd name="connsiteY10" fmla="*/ 1280160 h 1576251"/>
                    <a:gd name="connsiteX11" fmla="*/ 26125 w 653143"/>
                    <a:gd name="connsiteY11" fmla="*/ 1349828 h 1576251"/>
                    <a:gd name="connsiteX12" fmla="*/ 8708 w 653143"/>
                    <a:gd name="connsiteY12" fmla="*/ 1402080 h 1576251"/>
                    <a:gd name="connsiteX13" fmla="*/ 0 w 653143"/>
                    <a:gd name="connsiteY13" fmla="*/ 1471748 h 1576251"/>
                    <a:gd name="connsiteX14" fmla="*/ 182880 w 653143"/>
                    <a:gd name="connsiteY14" fmla="*/ 1558834 h 1576251"/>
                    <a:gd name="connsiteX15" fmla="*/ 278674 w 653143"/>
                    <a:gd name="connsiteY15" fmla="*/ 1576251 h 1576251"/>
                    <a:gd name="connsiteX16" fmla="*/ 452845 w 653143"/>
                    <a:gd name="connsiteY16" fmla="*/ 1567543 h 1576251"/>
                    <a:gd name="connsiteX17" fmla="*/ 496388 w 653143"/>
                    <a:gd name="connsiteY17" fmla="*/ 1524000 h 1576251"/>
                    <a:gd name="connsiteX18" fmla="*/ 522514 w 653143"/>
                    <a:gd name="connsiteY18" fmla="*/ 1497874 h 1576251"/>
                    <a:gd name="connsiteX19" fmla="*/ 539931 w 653143"/>
                    <a:gd name="connsiteY19" fmla="*/ 1471748 h 1576251"/>
                    <a:gd name="connsiteX20" fmla="*/ 522514 w 653143"/>
                    <a:gd name="connsiteY20" fmla="*/ 1254034 h 1576251"/>
                    <a:gd name="connsiteX21" fmla="*/ 513805 w 653143"/>
                    <a:gd name="connsiteY21" fmla="*/ 1088571 h 1576251"/>
                    <a:gd name="connsiteX22" fmla="*/ 496388 w 653143"/>
                    <a:gd name="connsiteY22" fmla="*/ 975360 h 1576251"/>
                    <a:gd name="connsiteX23" fmla="*/ 487680 w 653143"/>
                    <a:gd name="connsiteY23" fmla="*/ 879566 h 1576251"/>
                    <a:gd name="connsiteX24" fmla="*/ 461554 w 653143"/>
                    <a:gd name="connsiteY24" fmla="*/ 792480 h 1576251"/>
                    <a:gd name="connsiteX25" fmla="*/ 435428 w 653143"/>
                    <a:gd name="connsiteY25" fmla="*/ 661851 h 1576251"/>
                    <a:gd name="connsiteX26" fmla="*/ 444137 w 653143"/>
                    <a:gd name="connsiteY26" fmla="*/ 505097 h 1576251"/>
                    <a:gd name="connsiteX27" fmla="*/ 478971 w 653143"/>
                    <a:gd name="connsiteY27" fmla="*/ 435428 h 1576251"/>
                    <a:gd name="connsiteX28" fmla="*/ 505097 w 653143"/>
                    <a:gd name="connsiteY28" fmla="*/ 374468 h 1576251"/>
                    <a:gd name="connsiteX29" fmla="*/ 522514 w 653143"/>
                    <a:gd name="connsiteY29" fmla="*/ 348343 h 1576251"/>
                    <a:gd name="connsiteX30" fmla="*/ 531223 w 653143"/>
                    <a:gd name="connsiteY30" fmla="*/ 322217 h 1576251"/>
                    <a:gd name="connsiteX31" fmla="*/ 557348 w 653143"/>
                    <a:gd name="connsiteY31" fmla="*/ 296091 h 1576251"/>
                    <a:gd name="connsiteX32" fmla="*/ 574765 w 653143"/>
                    <a:gd name="connsiteY32" fmla="*/ 261257 h 1576251"/>
                    <a:gd name="connsiteX33" fmla="*/ 609600 w 653143"/>
                    <a:gd name="connsiteY33" fmla="*/ 209006 h 1576251"/>
                    <a:gd name="connsiteX34" fmla="*/ 627017 w 653143"/>
                    <a:gd name="connsiteY34" fmla="*/ 182880 h 1576251"/>
                    <a:gd name="connsiteX35" fmla="*/ 644434 w 653143"/>
                    <a:gd name="connsiteY35" fmla="*/ 130628 h 1576251"/>
                    <a:gd name="connsiteX36" fmla="*/ 653143 w 653143"/>
                    <a:gd name="connsiteY36" fmla="*/ 104503 h 1576251"/>
                    <a:gd name="connsiteX37" fmla="*/ 653143 w 653143"/>
                    <a:gd name="connsiteY37" fmla="*/ 43543 h 1576251"/>
                    <a:gd name="connsiteX38" fmla="*/ 592183 w 653143"/>
                    <a:gd name="connsiteY38" fmla="*/ 0 h 1576251"/>
                    <a:gd name="connsiteX0" fmla="*/ 592183 w 653143"/>
                    <a:gd name="connsiteY0" fmla="*/ 0 h 1576251"/>
                    <a:gd name="connsiteX1" fmla="*/ 121920 w 653143"/>
                    <a:gd name="connsiteY1" fmla="*/ 400594 h 1576251"/>
                    <a:gd name="connsiteX2" fmla="*/ 113211 w 653143"/>
                    <a:gd name="connsiteY2" fmla="*/ 426720 h 1576251"/>
                    <a:gd name="connsiteX3" fmla="*/ 104503 w 653143"/>
                    <a:gd name="connsiteY3" fmla="*/ 470263 h 1576251"/>
                    <a:gd name="connsiteX4" fmla="*/ 87085 w 653143"/>
                    <a:gd name="connsiteY4" fmla="*/ 522514 h 1576251"/>
                    <a:gd name="connsiteX5" fmla="*/ 69668 w 653143"/>
                    <a:gd name="connsiteY5" fmla="*/ 609600 h 1576251"/>
                    <a:gd name="connsiteX6" fmla="*/ 52251 w 653143"/>
                    <a:gd name="connsiteY6" fmla="*/ 661851 h 1576251"/>
                    <a:gd name="connsiteX7" fmla="*/ 52251 w 653143"/>
                    <a:gd name="connsiteY7" fmla="*/ 1201783 h 1576251"/>
                    <a:gd name="connsiteX8" fmla="*/ 43543 w 653143"/>
                    <a:gd name="connsiteY8" fmla="*/ 1236617 h 1576251"/>
                    <a:gd name="connsiteX9" fmla="*/ 34834 w 653143"/>
                    <a:gd name="connsiteY9" fmla="*/ 1280160 h 1576251"/>
                    <a:gd name="connsiteX10" fmla="*/ 26125 w 653143"/>
                    <a:gd name="connsiteY10" fmla="*/ 1349828 h 1576251"/>
                    <a:gd name="connsiteX11" fmla="*/ 8708 w 653143"/>
                    <a:gd name="connsiteY11" fmla="*/ 1402080 h 1576251"/>
                    <a:gd name="connsiteX12" fmla="*/ 0 w 653143"/>
                    <a:gd name="connsiteY12" fmla="*/ 1471748 h 1576251"/>
                    <a:gd name="connsiteX13" fmla="*/ 182880 w 653143"/>
                    <a:gd name="connsiteY13" fmla="*/ 1558834 h 1576251"/>
                    <a:gd name="connsiteX14" fmla="*/ 278674 w 653143"/>
                    <a:gd name="connsiteY14" fmla="*/ 1576251 h 1576251"/>
                    <a:gd name="connsiteX15" fmla="*/ 452845 w 653143"/>
                    <a:gd name="connsiteY15" fmla="*/ 1567543 h 1576251"/>
                    <a:gd name="connsiteX16" fmla="*/ 496388 w 653143"/>
                    <a:gd name="connsiteY16" fmla="*/ 1524000 h 1576251"/>
                    <a:gd name="connsiteX17" fmla="*/ 522514 w 653143"/>
                    <a:gd name="connsiteY17" fmla="*/ 1497874 h 1576251"/>
                    <a:gd name="connsiteX18" fmla="*/ 539931 w 653143"/>
                    <a:gd name="connsiteY18" fmla="*/ 1471748 h 1576251"/>
                    <a:gd name="connsiteX19" fmla="*/ 522514 w 653143"/>
                    <a:gd name="connsiteY19" fmla="*/ 1254034 h 1576251"/>
                    <a:gd name="connsiteX20" fmla="*/ 513805 w 653143"/>
                    <a:gd name="connsiteY20" fmla="*/ 1088571 h 1576251"/>
                    <a:gd name="connsiteX21" fmla="*/ 496388 w 653143"/>
                    <a:gd name="connsiteY21" fmla="*/ 975360 h 1576251"/>
                    <a:gd name="connsiteX22" fmla="*/ 487680 w 653143"/>
                    <a:gd name="connsiteY22" fmla="*/ 879566 h 1576251"/>
                    <a:gd name="connsiteX23" fmla="*/ 461554 w 653143"/>
                    <a:gd name="connsiteY23" fmla="*/ 792480 h 1576251"/>
                    <a:gd name="connsiteX24" fmla="*/ 435428 w 653143"/>
                    <a:gd name="connsiteY24" fmla="*/ 661851 h 1576251"/>
                    <a:gd name="connsiteX25" fmla="*/ 444137 w 653143"/>
                    <a:gd name="connsiteY25" fmla="*/ 505097 h 1576251"/>
                    <a:gd name="connsiteX26" fmla="*/ 478971 w 653143"/>
                    <a:gd name="connsiteY26" fmla="*/ 435428 h 1576251"/>
                    <a:gd name="connsiteX27" fmla="*/ 505097 w 653143"/>
                    <a:gd name="connsiteY27" fmla="*/ 374468 h 1576251"/>
                    <a:gd name="connsiteX28" fmla="*/ 522514 w 653143"/>
                    <a:gd name="connsiteY28" fmla="*/ 348343 h 1576251"/>
                    <a:gd name="connsiteX29" fmla="*/ 531223 w 653143"/>
                    <a:gd name="connsiteY29" fmla="*/ 322217 h 1576251"/>
                    <a:gd name="connsiteX30" fmla="*/ 557348 w 653143"/>
                    <a:gd name="connsiteY30" fmla="*/ 296091 h 1576251"/>
                    <a:gd name="connsiteX31" fmla="*/ 574765 w 653143"/>
                    <a:gd name="connsiteY31" fmla="*/ 261257 h 1576251"/>
                    <a:gd name="connsiteX32" fmla="*/ 609600 w 653143"/>
                    <a:gd name="connsiteY32" fmla="*/ 209006 h 1576251"/>
                    <a:gd name="connsiteX33" fmla="*/ 627017 w 653143"/>
                    <a:gd name="connsiteY33" fmla="*/ 182880 h 1576251"/>
                    <a:gd name="connsiteX34" fmla="*/ 644434 w 653143"/>
                    <a:gd name="connsiteY34" fmla="*/ 130628 h 1576251"/>
                    <a:gd name="connsiteX35" fmla="*/ 653143 w 653143"/>
                    <a:gd name="connsiteY35" fmla="*/ 104503 h 1576251"/>
                    <a:gd name="connsiteX36" fmla="*/ 653143 w 653143"/>
                    <a:gd name="connsiteY36" fmla="*/ 43543 h 1576251"/>
                    <a:gd name="connsiteX37" fmla="*/ 592183 w 653143"/>
                    <a:gd name="connsiteY37" fmla="*/ 0 h 1576251"/>
                    <a:gd name="connsiteX0" fmla="*/ 592183 w 653143"/>
                    <a:gd name="connsiteY0" fmla="*/ 0 h 1576251"/>
                    <a:gd name="connsiteX1" fmla="*/ 113211 w 653143"/>
                    <a:gd name="connsiteY1" fmla="*/ 426720 h 1576251"/>
                    <a:gd name="connsiteX2" fmla="*/ 104503 w 653143"/>
                    <a:gd name="connsiteY2" fmla="*/ 470263 h 1576251"/>
                    <a:gd name="connsiteX3" fmla="*/ 87085 w 653143"/>
                    <a:gd name="connsiteY3" fmla="*/ 522514 h 1576251"/>
                    <a:gd name="connsiteX4" fmla="*/ 69668 w 653143"/>
                    <a:gd name="connsiteY4" fmla="*/ 609600 h 1576251"/>
                    <a:gd name="connsiteX5" fmla="*/ 52251 w 653143"/>
                    <a:gd name="connsiteY5" fmla="*/ 661851 h 1576251"/>
                    <a:gd name="connsiteX6" fmla="*/ 52251 w 653143"/>
                    <a:gd name="connsiteY6" fmla="*/ 1201783 h 1576251"/>
                    <a:gd name="connsiteX7" fmla="*/ 43543 w 653143"/>
                    <a:gd name="connsiteY7" fmla="*/ 1236617 h 1576251"/>
                    <a:gd name="connsiteX8" fmla="*/ 34834 w 653143"/>
                    <a:gd name="connsiteY8" fmla="*/ 1280160 h 1576251"/>
                    <a:gd name="connsiteX9" fmla="*/ 26125 w 653143"/>
                    <a:gd name="connsiteY9" fmla="*/ 1349828 h 1576251"/>
                    <a:gd name="connsiteX10" fmla="*/ 8708 w 653143"/>
                    <a:gd name="connsiteY10" fmla="*/ 1402080 h 1576251"/>
                    <a:gd name="connsiteX11" fmla="*/ 0 w 653143"/>
                    <a:gd name="connsiteY11" fmla="*/ 1471748 h 1576251"/>
                    <a:gd name="connsiteX12" fmla="*/ 182880 w 653143"/>
                    <a:gd name="connsiteY12" fmla="*/ 1558834 h 1576251"/>
                    <a:gd name="connsiteX13" fmla="*/ 278674 w 653143"/>
                    <a:gd name="connsiteY13" fmla="*/ 1576251 h 1576251"/>
                    <a:gd name="connsiteX14" fmla="*/ 452845 w 653143"/>
                    <a:gd name="connsiteY14" fmla="*/ 1567543 h 1576251"/>
                    <a:gd name="connsiteX15" fmla="*/ 496388 w 653143"/>
                    <a:gd name="connsiteY15" fmla="*/ 1524000 h 1576251"/>
                    <a:gd name="connsiteX16" fmla="*/ 522514 w 653143"/>
                    <a:gd name="connsiteY16" fmla="*/ 1497874 h 1576251"/>
                    <a:gd name="connsiteX17" fmla="*/ 539931 w 653143"/>
                    <a:gd name="connsiteY17" fmla="*/ 1471748 h 1576251"/>
                    <a:gd name="connsiteX18" fmla="*/ 522514 w 653143"/>
                    <a:gd name="connsiteY18" fmla="*/ 1254034 h 1576251"/>
                    <a:gd name="connsiteX19" fmla="*/ 513805 w 653143"/>
                    <a:gd name="connsiteY19" fmla="*/ 1088571 h 1576251"/>
                    <a:gd name="connsiteX20" fmla="*/ 496388 w 653143"/>
                    <a:gd name="connsiteY20" fmla="*/ 975360 h 1576251"/>
                    <a:gd name="connsiteX21" fmla="*/ 487680 w 653143"/>
                    <a:gd name="connsiteY21" fmla="*/ 879566 h 1576251"/>
                    <a:gd name="connsiteX22" fmla="*/ 461554 w 653143"/>
                    <a:gd name="connsiteY22" fmla="*/ 792480 h 1576251"/>
                    <a:gd name="connsiteX23" fmla="*/ 435428 w 653143"/>
                    <a:gd name="connsiteY23" fmla="*/ 661851 h 1576251"/>
                    <a:gd name="connsiteX24" fmla="*/ 444137 w 653143"/>
                    <a:gd name="connsiteY24" fmla="*/ 505097 h 1576251"/>
                    <a:gd name="connsiteX25" fmla="*/ 478971 w 653143"/>
                    <a:gd name="connsiteY25" fmla="*/ 435428 h 1576251"/>
                    <a:gd name="connsiteX26" fmla="*/ 505097 w 653143"/>
                    <a:gd name="connsiteY26" fmla="*/ 374468 h 1576251"/>
                    <a:gd name="connsiteX27" fmla="*/ 522514 w 653143"/>
                    <a:gd name="connsiteY27" fmla="*/ 348343 h 1576251"/>
                    <a:gd name="connsiteX28" fmla="*/ 531223 w 653143"/>
                    <a:gd name="connsiteY28" fmla="*/ 322217 h 1576251"/>
                    <a:gd name="connsiteX29" fmla="*/ 557348 w 653143"/>
                    <a:gd name="connsiteY29" fmla="*/ 296091 h 1576251"/>
                    <a:gd name="connsiteX30" fmla="*/ 574765 w 653143"/>
                    <a:gd name="connsiteY30" fmla="*/ 261257 h 1576251"/>
                    <a:gd name="connsiteX31" fmla="*/ 609600 w 653143"/>
                    <a:gd name="connsiteY31" fmla="*/ 209006 h 1576251"/>
                    <a:gd name="connsiteX32" fmla="*/ 627017 w 653143"/>
                    <a:gd name="connsiteY32" fmla="*/ 182880 h 1576251"/>
                    <a:gd name="connsiteX33" fmla="*/ 644434 w 653143"/>
                    <a:gd name="connsiteY33" fmla="*/ 130628 h 1576251"/>
                    <a:gd name="connsiteX34" fmla="*/ 653143 w 653143"/>
                    <a:gd name="connsiteY34" fmla="*/ 104503 h 1576251"/>
                    <a:gd name="connsiteX35" fmla="*/ 653143 w 653143"/>
                    <a:gd name="connsiteY35" fmla="*/ 43543 h 1576251"/>
                    <a:gd name="connsiteX36" fmla="*/ 592183 w 653143"/>
                    <a:gd name="connsiteY36" fmla="*/ 0 h 1576251"/>
                    <a:gd name="connsiteX0" fmla="*/ 592183 w 653143"/>
                    <a:gd name="connsiteY0" fmla="*/ 0 h 1576251"/>
                    <a:gd name="connsiteX1" fmla="*/ 104503 w 653143"/>
                    <a:gd name="connsiteY1" fmla="*/ 470263 h 1576251"/>
                    <a:gd name="connsiteX2" fmla="*/ 87085 w 653143"/>
                    <a:gd name="connsiteY2" fmla="*/ 522514 h 1576251"/>
                    <a:gd name="connsiteX3" fmla="*/ 69668 w 653143"/>
                    <a:gd name="connsiteY3" fmla="*/ 609600 h 1576251"/>
                    <a:gd name="connsiteX4" fmla="*/ 52251 w 653143"/>
                    <a:gd name="connsiteY4" fmla="*/ 661851 h 1576251"/>
                    <a:gd name="connsiteX5" fmla="*/ 52251 w 653143"/>
                    <a:gd name="connsiteY5" fmla="*/ 1201783 h 1576251"/>
                    <a:gd name="connsiteX6" fmla="*/ 43543 w 653143"/>
                    <a:gd name="connsiteY6" fmla="*/ 1236617 h 1576251"/>
                    <a:gd name="connsiteX7" fmla="*/ 34834 w 653143"/>
                    <a:gd name="connsiteY7" fmla="*/ 1280160 h 1576251"/>
                    <a:gd name="connsiteX8" fmla="*/ 26125 w 653143"/>
                    <a:gd name="connsiteY8" fmla="*/ 1349828 h 1576251"/>
                    <a:gd name="connsiteX9" fmla="*/ 8708 w 653143"/>
                    <a:gd name="connsiteY9" fmla="*/ 1402080 h 1576251"/>
                    <a:gd name="connsiteX10" fmla="*/ 0 w 653143"/>
                    <a:gd name="connsiteY10" fmla="*/ 1471748 h 1576251"/>
                    <a:gd name="connsiteX11" fmla="*/ 182880 w 653143"/>
                    <a:gd name="connsiteY11" fmla="*/ 1558834 h 1576251"/>
                    <a:gd name="connsiteX12" fmla="*/ 278674 w 653143"/>
                    <a:gd name="connsiteY12" fmla="*/ 1576251 h 1576251"/>
                    <a:gd name="connsiteX13" fmla="*/ 452845 w 653143"/>
                    <a:gd name="connsiteY13" fmla="*/ 1567543 h 1576251"/>
                    <a:gd name="connsiteX14" fmla="*/ 496388 w 653143"/>
                    <a:gd name="connsiteY14" fmla="*/ 1524000 h 1576251"/>
                    <a:gd name="connsiteX15" fmla="*/ 522514 w 653143"/>
                    <a:gd name="connsiteY15" fmla="*/ 1497874 h 1576251"/>
                    <a:gd name="connsiteX16" fmla="*/ 539931 w 653143"/>
                    <a:gd name="connsiteY16" fmla="*/ 1471748 h 1576251"/>
                    <a:gd name="connsiteX17" fmla="*/ 522514 w 653143"/>
                    <a:gd name="connsiteY17" fmla="*/ 1254034 h 1576251"/>
                    <a:gd name="connsiteX18" fmla="*/ 513805 w 653143"/>
                    <a:gd name="connsiteY18" fmla="*/ 1088571 h 1576251"/>
                    <a:gd name="connsiteX19" fmla="*/ 496388 w 653143"/>
                    <a:gd name="connsiteY19" fmla="*/ 975360 h 1576251"/>
                    <a:gd name="connsiteX20" fmla="*/ 487680 w 653143"/>
                    <a:gd name="connsiteY20" fmla="*/ 879566 h 1576251"/>
                    <a:gd name="connsiteX21" fmla="*/ 461554 w 653143"/>
                    <a:gd name="connsiteY21" fmla="*/ 792480 h 1576251"/>
                    <a:gd name="connsiteX22" fmla="*/ 435428 w 653143"/>
                    <a:gd name="connsiteY22" fmla="*/ 661851 h 1576251"/>
                    <a:gd name="connsiteX23" fmla="*/ 444137 w 653143"/>
                    <a:gd name="connsiteY23" fmla="*/ 505097 h 1576251"/>
                    <a:gd name="connsiteX24" fmla="*/ 478971 w 653143"/>
                    <a:gd name="connsiteY24" fmla="*/ 435428 h 1576251"/>
                    <a:gd name="connsiteX25" fmla="*/ 505097 w 653143"/>
                    <a:gd name="connsiteY25" fmla="*/ 374468 h 1576251"/>
                    <a:gd name="connsiteX26" fmla="*/ 522514 w 653143"/>
                    <a:gd name="connsiteY26" fmla="*/ 348343 h 1576251"/>
                    <a:gd name="connsiteX27" fmla="*/ 531223 w 653143"/>
                    <a:gd name="connsiteY27" fmla="*/ 322217 h 1576251"/>
                    <a:gd name="connsiteX28" fmla="*/ 557348 w 653143"/>
                    <a:gd name="connsiteY28" fmla="*/ 296091 h 1576251"/>
                    <a:gd name="connsiteX29" fmla="*/ 574765 w 653143"/>
                    <a:gd name="connsiteY29" fmla="*/ 261257 h 1576251"/>
                    <a:gd name="connsiteX30" fmla="*/ 609600 w 653143"/>
                    <a:gd name="connsiteY30" fmla="*/ 209006 h 1576251"/>
                    <a:gd name="connsiteX31" fmla="*/ 627017 w 653143"/>
                    <a:gd name="connsiteY31" fmla="*/ 182880 h 1576251"/>
                    <a:gd name="connsiteX32" fmla="*/ 644434 w 653143"/>
                    <a:gd name="connsiteY32" fmla="*/ 130628 h 1576251"/>
                    <a:gd name="connsiteX33" fmla="*/ 653143 w 653143"/>
                    <a:gd name="connsiteY33" fmla="*/ 104503 h 1576251"/>
                    <a:gd name="connsiteX34" fmla="*/ 653143 w 653143"/>
                    <a:gd name="connsiteY34" fmla="*/ 43543 h 1576251"/>
                    <a:gd name="connsiteX35" fmla="*/ 592183 w 653143"/>
                    <a:gd name="connsiteY35" fmla="*/ 0 h 1576251"/>
                    <a:gd name="connsiteX0" fmla="*/ 592183 w 653143"/>
                    <a:gd name="connsiteY0" fmla="*/ 0 h 1576251"/>
                    <a:gd name="connsiteX1" fmla="*/ 87085 w 653143"/>
                    <a:gd name="connsiteY1" fmla="*/ 522514 h 1576251"/>
                    <a:gd name="connsiteX2" fmla="*/ 69668 w 653143"/>
                    <a:gd name="connsiteY2" fmla="*/ 609600 h 1576251"/>
                    <a:gd name="connsiteX3" fmla="*/ 52251 w 653143"/>
                    <a:gd name="connsiteY3" fmla="*/ 661851 h 1576251"/>
                    <a:gd name="connsiteX4" fmla="*/ 52251 w 653143"/>
                    <a:gd name="connsiteY4" fmla="*/ 1201783 h 1576251"/>
                    <a:gd name="connsiteX5" fmla="*/ 43543 w 653143"/>
                    <a:gd name="connsiteY5" fmla="*/ 1236617 h 1576251"/>
                    <a:gd name="connsiteX6" fmla="*/ 34834 w 653143"/>
                    <a:gd name="connsiteY6" fmla="*/ 1280160 h 1576251"/>
                    <a:gd name="connsiteX7" fmla="*/ 26125 w 653143"/>
                    <a:gd name="connsiteY7" fmla="*/ 1349828 h 1576251"/>
                    <a:gd name="connsiteX8" fmla="*/ 8708 w 653143"/>
                    <a:gd name="connsiteY8" fmla="*/ 1402080 h 1576251"/>
                    <a:gd name="connsiteX9" fmla="*/ 0 w 653143"/>
                    <a:gd name="connsiteY9" fmla="*/ 1471748 h 1576251"/>
                    <a:gd name="connsiteX10" fmla="*/ 182880 w 653143"/>
                    <a:gd name="connsiteY10" fmla="*/ 1558834 h 1576251"/>
                    <a:gd name="connsiteX11" fmla="*/ 278674 w 653143"/>
                    <a:gd name="connsiteY11" fmla="*/ 1576251 h 1576251"/>
                    <a:gd name="connsiteX12" fmla="*/ 452845 w 653143"/>
                    <a:gd name="connsiteY12" fmla="*/ 1567543 h 1576251"/>
                    <a:gd name="connsiteX13" fmla="*/ 496388 w 653143"/>
                    <a:gd name="connsiteY13" fmla="*/ 1524000 h 1576251"/>
                    <a:gd name="connsiteX14" fmla="*/ 522514 w 653143"/>
                    <a:gd name="connsiteY14" fmla="*/ 1497874 h 1576251"/>
                    <a:gd name="connsiteX15" fmla="*/ 539931 w 653143"/>
                    <a:gd name="connsiteY15" fmla="*/ 1471748 h 1576251"/>
                    <a:gd name="connsiteX16" fmla="*/ 522514 w 653143"/>
                    <a:gd name="connsiteY16" fmla="*/ 1254034 h 1576251"/>
                    <a:gd name="connsiteX17" fmla="*/ 513805 w 653143"/>
                    <a:gd name="connsiteY17" fmla="*/ 1088571 h 1576251"/>
                    <a:gd name="connsiteX18" fmla="*/ 496388 w 653143"/>
                    <a:gd name="connsiteY18" fmla="*/ 975360 h 1576251"/>
                    <a:gd name="connsiteX19" fmla="*/ 487680 w 653143"/>
                    <a:gd name="connsiteY19" fmla="*/ 879566 h 1576251"/>
                    <a:gd name="connsiteX20" fmla="*/ 461554 w 653143"/>
                    <a:gd name="connsiteY20" fmla="*/ 792480 h 1576251"/>
                    <a:gd name="connsiteX21" fmla="*/ 435428 w 653143"/>
                    <a:gd name="connsiteY21" fmla="*/ 661851 h 1576251"/>
                    <a:gd name="connsiteX22" fmla="*/ 444137 w 653143"/>
                    <a:gd name="connsiteY22" fmla="*/ 505097 h 1576251"/>
                    <a:gd name="connsiteX23" fmla="*/ 478971 w 653143"/>
                    <a:gd name="connsiteY23" fmla="*/ 435428 h 1576251"/>
                    <a:gd name="connsiteX24" fmla="*/ 505097 w 653143"/>
                    <a:gd name="connsiteY24" fmla="*/ 374468 h 1576251"/>
                    <a:gd name="connsiteX25" fmla="*/ 522514 w 653143"/>
                    <a:gd name="connsiteY25" fmla="*/ 348343 h 1576251"/>
                    <a:gd name="connsiteX26" fmla="*/ 531223 w 653143"/>
                    <a:gd name="connsiteY26" fmla="*/ 322217 h 1576251"/>
                    <a:gd name="connsiteX27" fmla="*/ 557348 w 653143"/>
                    <a:gd name="connsiteY27" fmla="*/ 296091 h 1576251"/>
                    <a:gd name="connsiteX28" fmla="*/ 574765 w 653143"/>
                    <a:gd name="connsiteY28" fmla="*/ 261257 h 1576251"/>
                    <a:gd name="connsiteX29" fmla="*/ 609600 w 653143"/>
                    <a:gd name="connsiteY29" fmla="*/ 209006 h 1576251"/>
                    <a:gd name="connsiteX30" fmla="*/ 627017 w 653143"/>
                    <a:gd name="connsiteY30" fmla="*/ 182880 h 1576251"/>
                    <a:gd name="connsiteX31" fmla="*/ 644434 w 653143"/>
                    <a:gd name="connsiteY31" fmla="*/ 130628 h 1576251"/>
                    <a:gd name="connsiteX32" fmla="*/ 653143 w 653143"/>
                    <a:gd name="connsiteY32" fmla="*/ 104503 h 1576251"/>
                    <a:gd name="connsiteX33" fmla="*/ 653143 w 653143"/>
                    <a:gd name="connsiteY33" fmla="*/ 43543 h 1576251"/>
                    <a:gd name="connsiteX34" fmla="*/ 592183 w 653143"/>
                    <a:gd name="connsiteY34" fmla="*/ 0 h 1576251"/>
                    <a:gd name="connsiteX0" fmla="*/ 592183 w 653143"/>
                    <a:gd name="connsiteY0" fmla="*/ 0 h 1576251"/>
                    <a:gd name="connsiteX1" fmla="*/ 69668 w 653143"/>
                    <a:gd name="connsiteY1" fmla="*/ 609600 h 1576251"/>
                    <a:gd name="connsiteX2" fmla="*/ 52251 w 653143"/>
                    <a:gd name="connsiteY2" fmla="*/ 661851 h 1576251"/>
                    <a:gd name="connsiteX3" fmla="*/ 52251 w 653143"/>
                    <a:gd name="connsiteY3" fmla="*/ 1201783 h 1576251"/>
                    <a:gd name="connsiteX4" fmla="*/ 43543 w 653143"/>
                    <a:gd name="connsiteY4" fmla="*/ 1236617 h 1576251"/>
                    <a:gd name="connsiteX5" fmla="*/ 34834 w 653143"/>
                    <a:gd name="connsiteY5" fmla="*/ 1280160 h 1576251"/>
                    <a:gd name="connsiteX6" fmla="*/ 26125 w 653143"/>
                    <a:gd name="connsiteY6" fmla="*/ 1349828 h 1576251"/>
                    <a:gd name="connsiteX7" fmla="*/ 8708 w 653143"/>
                    <a:gd name="connsiteY7" fmla="*/ 1402080 h 1576251"/>
                    <a:gd name="connsiteX8" fmla="*/ 0 w 653143"/>
                    <a:gd name="connsiteY8" fmla="*/ 1471748 h 1576251"/>
                    <a:gd name="connsiteX9" fmla="*/ 182880 w 653143"/>
                    <a:gd name="connsiteY9" fmla="*/ 1558834 h 1576251"/>
                    <a:gd name="connsiteX10" fmla="*/ 278674 w 653143"/>
                    <a:gd name="connsiteY10" fmla="*/ 1576251 h 1576251"/>
                    <a:gd name="connsiteX11" fmla="*/ 452845 w 653143"/>
                    <a:gd name="connsiteY11" fmla="*/ 1567543 h 1576251"/>
                    <a:gd name="connsiteX12" fmla="*/ 496388 w 653143"/>
                    <a:gd name="connsiteY12" fmla="*/ 1524000 h 1576251"/>
                    <a:gd name="connsiteX13" fmla="*/ 522514 w 653143"/>
                    <a:gd name="connsiteY13" fmla="*/ 1497874 h 1576251"/>
                    <a:gd name="connsiteX14" fmla="*/ 539931 w 653143"/>
                    <a:gd name="connsiteY14" fmla="*/ 1471748 h 1576251"/>
                    <a:gd name="connsiteX15" fmla="*/ 522514 w 653143"/>
                    <a:gd name="connsiteY15" fmla="*/ 1254034 h 1576251"/>
                    <a:gd name="connsiteX16" fmla="*/ 513805 w 653143"/>
                    <a:gd name="connsiteY16" fmla="*/ 1088571 h 1576251"/>
                    <a:gd name="connsiteX17" fmla="*/ 496388 w 653143"/>
                    <a:gd name="connsiteY17" fmla="*/ 975360 h 1576251"/>
                    <a:gd name="connsiteX18" fmla="*/ 487680 w 653143"/>
                    <a:gd name="connsiteY18" fmla="*/ 879566 h 1576251"/>
                    <a:gd name="connsiteX19" fmla="*/ 461554 w 653143"/>
                    <a:gd name="connsiteY19" fmla="*/ 792480 h 1576251"/>
                    <a:gd name="connsiteX20" fmla="*/ 435428 w 653143"/>
                    <a:gd name="connsiteY20" fmla="*/ 661851 h 1576251"/>
                    <a:gd name="connsiteX21" fmla="*/ 444137 w 653143"/>
                    <a:gd name="connsiteY21" fmla="*/ 505097 h 1576251"/>
                    <a:gd name="connsiteX22" fmla="*/ 478971 w 653143"/>
                    <a:gd name="connsiteY22" fmla="*/ 435428 h 1576251"/>
                    <a:gd name="connsiteX23" fmla="*/ 505097 w 653143"/>
                    <a:gd name="connsiteY23" fmla="*/ 374468 h 1576251"/>
                    <a:gd name="connsiteX24" fmla="*/ 522514 w 653143"/>
                    <a:gd name="connsiteY24" fmla="*/ 348343 h 1576251"/>
                    <a:gd name="connsiteX25" fmla="*/ 531223 w 653143"/>
                    <a:gd name="connsiteY25" fmla="*/ 322217 h 1576251"/>
                    <a:gd name="connsiteX26" fmla="*/ 557348 w 653143"/>
                    <a:gd name="connsiteY26" fmla="*/ 296091 h 1576251"/>
                    <a:gd name="connsiteX27" fmla="*/ 574765 w 653143"/>
                    <a:gd name="connsiteY27" fmla="*/ 261257 h 1576251"/>
                    <a:gd name="connsiteX28" fmla="*/ 609600 w 653143"/>
                    <a:gd name="connsiteY28" fmla="*/ 209006 h 1576251"/>
                    <a:gd name="connsiteX29" fmla="*/ 627017 w 653143"/>
                    <a:gd name="connsiteY29" fmla="*/ 182880 h 1576251"/>
                    <a:gd name="connsiteX30" fmla="*/ 644434 w 653143"/>
                    <a:gd name="connsiteY30" fmla="*/ 130628 h 1576251"/>
                    <a:gd name="connsiteX31" fmla="*/ 653143 w 653143"/>
                    <a:gd name="connsiteY31" fmla="*/ 104503 h 1576251"/>
                    <a:gd name="connsiteX32" fmla="*/ 653143 w 653143"/>
                    <a:gd name="connsiteY32" fmla="*/ 43543 h 1576251"/>
                    <a:gd name="connsiteX33" fmla="*/ 592183 w 653143"/>
                    <a:gd name="connsiteY33" fmla="*/ 0 h 1576251"/>
                    <a:gd name="connsiteX0" fmla="*/ 592183 w 653143"/>
                    <a:gd name="connsiteY0" fmla="*/ 0 h 1576251"/>
                    <a:gd name="connsiteX1" fmla="*/ 52251 w 653143"/>
                    <a:gd name="connsiteY1" fmla="*/ 6618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592183 w 653143"/>
                    <a:gd name="connsiteY0" fmla="*/ 0 h 1576251"/>
                    <a:gd name="connsiteX1" fmla="*/ 123688 w 653143"/>
                    <a:gd name="connsiteY1" fmla="*/ 3570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592183 w 653143"/>
                    <a:gd name="connsiteY0" fmla="*/ 0 h 1576251"/>
                    <a:gd name="connsiteX1" fmla="*/ 123688 w 653143"/>
                    <a:gd name="connsiteY1" fmla="*/ 3570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653143 w 653143"/>
                    <a:gd name="connsiteY0" fmla="*/ 0 h 1532708"/>
                    <a:gd name="connsiteX1" fmla="*/ 123688 w 653143"/>
                    <a:gd name="connsiteY1" fmla="*/ 313508 h 1532708"/>
                    <a:gd name="connsiteX2" fmla="*/ 52251 w 653143"/>
                    <a:gd name="connsiteY2" fmla="*/ 1158240 h 1532708"/>
                    <a:gd name="connsiteX3" fmla="*/ 43543 w 653143"/>
                    <a:gd name="connsiteY3" fmla="*/ 1193074 h 1532708"/>
                    <a:gd name="connsiteX4" fmla="*/ 34834 w 653143"/>
                    <a:gd name="connsiteY4" fmla="*/ 1236617 h 1532708"/>
                    <a:gd name="connsiteX5" fmla="*/ 26125 w 653143"/>
                    <a:gd name="connsiteY5" fmla="*/ 1306285 h 1532708"/>
                    <a:gd name="connsiteX6" fmla="*/ 8708 w 653143"/>
                    <a:gd name="connsiteY6" fmla="*/ 1358537 h 1532708"/>
                    <a:gd name="connsiteX7" fmla="*/ 0 w 653143"/>
                    <a:gd name="connsiteY7" fmla="*/ 1428205 h 1532708"/>
                    <a:gd name="connsiteX8" fmla="*/ 182880 w 653143"/>
                    <a:gd name="connsiteY8" fmla="*/ 1515291 h 1532708"/>
                    <a:gd name="connsiteX9" fmla="*/ 278674 w 653143"/>
                    <a:gd name="connsiteY9" fmla="*/ 1532708 h 1532708"/>
                    <a:gd name="connsiteX10" fmla="*/ 452845 w 653143"/>
                    <a:gd name="connsiteY10" fmla="*/ 1524000 h 1532708"/>
                    <a:gd name="connsiteX11" fmla="*/ 496388 w 653143"/>
                    <a:gd name="connsiteY11" fmla="*/ 1480457 h 1532708"/>
                    <a:gd name="connsiteX12" fmla="*/ 522514 w 653143"/>
                    <a:gd name="connsiteY12" fmla="*/ 1454331 h 1532708"/>
                    <a:gd name="connsiteX13" fmla="*/ 539931 w 653143"/>
                    <a:gd name="connsiteY13" fmla="*/ 1428205 h 1532708"/>
                    <a:gd name="connsiteX14" fmla="*/ 522514 w 653143"/>
                    <a:gd name="connsiteY14" fmla="*/ 1210491 h 1532708"/>
                    <a:gd name="connsiteX15" fmla="*/ 513805 w 653143"/>
                    <a:gd name="connsiteY15" fmla="*/ 1045028 h 1532708"/>
                    <a:gd name="connsiteX16" fmla="*/ 496388 w 653143"/>
                    <a:gd name="connsiteY16" fmla="*/ 931817 h 1532708"/>
                    <a:gd name="connsiteX17" fmla="*/ 487680 w 653143"/>
                    <a:gd name="connsiteY17" fmla="*/ 836023 h 1532708"/>
                    <a:gd name="connsiteX18" fmla="*/ 461554 w 653143"/>
                    <a:gd name="connsiteY18" fmla="*/ 748937 h 1532708"/>
                    <a:gd name="connsiteX19" fmla="*/ 435428 w 653143"/>
                    <a:gd name="connsiteY19" fmla="*/ 618308 h 1532708"/>
                    <a:gd name="connsiteX20" fmla="*/ 444137 w 653143"/>
                    <a:gd name="connsiteY20" fmla="*/ 461554 h 1532708"/>
                    <a:gd name="connsiteX21" fmla="*/ 478971 w 653143"/>
                    <a:gd name="connsiteY21" fmla="*/ 391885 h 1532708"/>
                    <a:gd name="connsiteX22" fmla="*/ 505097 w 653143"/>
                    <a:gd name="connsiteY22" fmla="*/ 330925 h 1532708"/>
                    <a:gd name="connsiteX23" fmla="*/ 522514 w 653143"/>
                    <a:gd name="connsiteY23" fmla="*/ 304800 h 1532708"/>
                    <a:gd name="connsiteX24" fmla="*/ 531223 w 653143"/>
                    <a:gd name="connsiteY24" fmla="*/ 278674 h 1532708"/>
                    <a:gd name="connsiteX25" fmla="*/ 557348 w 653143"/>
                    <a:gd name="connsiteY25" fmla="*/ 252548 h 1532708"/>
                    <a:gd name="connsiteX26" fmla="*/ 574765 w 653143"/>
                    <a:gd name="connsiteY26" fmla="*/ 217714 h 1532708"/>
                    <a:gd name="connsiteX27" fmla="*/ 609600 w 653143"/>
                    <a:gd name="connsiteY27" fmla="*/ 165463 h 1532708"/>
                    <a:gd name="connsiteX28" fmla="*/ 627017 w 653143"/>
                    <a:gd name="connsiteY28" fmla="*/ 139337 h 1532708"/>
                    <a:gd name="connsiteX29" fmla="*/ 644434 w 653143"/>
                    <a:gd name="connsiteY29" fmla="*/ 87085 h 1532708"/>
                    <a:gd name="connsiteX30" fmla="*/ 653143 w 653143"/>
                    <a:gd name="connsiteY30" fmla="*/ 60960 h 1532708"/>
                    <a:gd name="connsiteX31" fmla="*/ 653143 w 653143"/>
                    <a:gd name="connsiteY31" fmla="*/ 0 h 1532708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7401 h 1585353"/>
                    <a:gd name="connsiteX1" fmla="*/ 123688 w 655634"/>
                    <a:gd name="connsiteY1" fmla="*/ 366153 h 1585353"/>
                    <a:gd name="connsiteX2" fmla="*/ 52251 w 655634"/>
                    <a:gd name="connsiteY2" fmla="*/ 1210885 h 1585353"/>
                    <a:gd name="connsiteX3" fmla="*/ 43543 w 655634"/>
                    <a:gd name="connsiteY3" fmla="*/ 1245719 h 1585353"/>
                    <a:gd name="connsiteX4" fmla="*/ 34834 w 655634"/>
                    <a:gd name="connsiteY4" fmla="*/ 1289262 h 1585353"/>
                    <a:gd name="connsiteX5" fmla="*/ 26125 w 655634"/>
                    <a:gd name="connsiteY5" fmla="*/ 1358930 h 1585353"/>
                    <a:gd name="connsiteX6" fmla="*/ 8708 w 655634"/>
                    <a:gd name="connsiteY6" fmla="*/ 1411182 h 1585353"/>
                    <a:gd name="connsiteX7" fmla="*/ 0 w 655634"/>
                    <a:gd name="connsiteY7" fmla="*/ 1480850 h 1585353"/>
                    <a:gd name="connsiteX8" fmla="*/ 182880 w 655634"/>
                    <a:gd name="connsiteY8" fmla="*/ 1567936 h 1585353"/>
                    <a:gd name="connsiteX9" fmla="*/ 278674 w 655634"/>
                    <a:gd name="connsiteY9" fmla="*/ 1585353 h 1585353"/>
                    <a:gd name="connsiteX10" fmla="*/ 452845 w 655634"/>
                    <a:gd name="connsiteY10" fmla="*/ 1576645 h 1585353"/>
                    <a:gd name="connsiteX11" fmla="*/ 496388 w 655634"/>
                    <a:gd name="connsiteY11" fmla="*/ 1533102 h 1585353"/>
                    <a:gd name="connsiteX12" fmla="*/ 522514 w 655634"/>
                    <a:gd name="connsiteY12" fmla="*/ 1506976 h 1585353"/>
                    <a:gd name="connsiteX13" fmla="*/ 539931 w 655634"/>
                    <a:gd name="connsiteY13" fmla="*/ 1480850 h 1585353"/>
                    <a:gd name="connsiteX14" fmla="*/ 522514 w 655634"/>
                    <a:gd name="connsiteY14" fmla="*/ 1263136 h 1585353"/>
                    <a:gd name="connsiteX15" fmla="*/ 513805 w 655634"/>
                    <a:gd name="connsiteY15" fmla="*/ 1097673 h 1585353"/>
                    <a:gd name="connsiteX16" fmla="*/ 496388 w 655634"/>
                    <a:gd name="connsiteY16" fmla="*/ 984462 h 1585353"/>
                    <a:gd name="connsiteX17" fmla="*/ 487680 w 655634"/>
                    <a:gd name="connsiteY17" fmla="*/ 888668 h 1585353"/>
                    <a:gd name="connsiteX18" fmla="*/ 461554 w 655634"/>
                    <a:gd name="connsiteY18" fmla="*/ 801582 h 1585353"/>
                    <a:gd name="connsiteX19" fmla="*/ 435428 w 655634"/>
                    <a:gd name="connsiteY19" fmla="*/ 670953 h 1585353"/>
                    <a:gd name="connsiteX20" fmla="*/ 444137 w 655634"/>
                    <a:gd name="connsiteY20" fmla="*/ 514199 h 1585353"/>
                    <a:gd name="connsiteX21" fmla="*/ 478971 w 655634"/>
                    <a:gd name="connsiteY21" fmla="*/ 444530 h 1585353"/>
                    <a:gd name="connsiteX22" fmla="*/ 505097 w 655634"/>
                    <a:gd name="connsiteY22" fmla="*/ 383570 h 1585353"/>
                    <a:gd name="connsiteX23" fmla="*/ 522514 w 655634"/>
                    <a:gd name="connsiteY23" fmla="*/ 357445 h 1585353"/>
                    <a:gd name="connsiteX24" fmla="*/ 531223 w 655634"/>
                    <a:gd name="connsiteY24" fmla="*/ 331319 h 1585353"/>
                    <a:gd name="connsiteX25" fmla="*/ 557348 w 655634"/>
                    <a:gd name="connsiteY25" fmla="*/ 305193 h 1585353"/>
                    <a:gd name="connsiteX26" fmla="*/ 574765 w 655634"/>
                    <a:gd name="connsiteY26" fmla="*/ 270359 h 1585353"/>
                    <a:gd name="connsiteX27" fmla="*/ 609600 w 655634"/>
                    <a:gd name="connsiteY27" fmla="*/ 218108 h 1585353"/>
                    <a:gd name="connsiteX28" fmla="*/ 627017 w 655634"/>
                    <a:gd name="connsiteY28" fmla="*/ 191982 h 1585353"/>
                    <a:gd name="connsiteX29" fmla="*/ 644434 w 655634"/>
                    <a:gd name="connsiteY29" fmla="*/ 139730 h 1585353"/>
                    <a:gd name="connsiteX30" fmla="*/ 653143 w 655634"/>
                    <a:gd name="connsiteY30" fmla="*/ 113605 h 1585353"/>
                    <a:gd name="connsiteX31" fmla="*/ 595993 w 655634"/>
                    <a:gd name="connsiteY31" fmla="*/ 7401 h 1585353"/>
                    <a:gd name="connsiteX0" fmla="*/ 595993 w 655634"/>
                    <a:gd name="connsiteY0" fmla="*/ 7401 h 1585353"/>
                    <a:gd name="connsiteX1" fmla="*/ 123688 w 655634"/>
                    <a:gd name="connsiteY1" fmla="*/ 366153 h 1585353"/>
                    <a:gd name="connsiteX2" fmla="*/ 52251 w 655634"/>
                    <a:gd name="connsiteY2" fmla="*/ 1210885 h 1585353"/>
                    <a:gd name="connsiteX3" fmla="*/ 43543 w 655634"/>
                    <a:gd name="connsiteY3" fmla="*/ 1245719 h 1585353"/>
                    <a:gd name="connsiteX4" fmla="*/ 34834 w 655634"/>
                    <a:gd name="connsiteY4" fmla="*/ 1289262 h 1585353"/>
                    <a:gd name="connsiteX5" fmla="*/ 26125 w 655634"/>
                    <a:gd name="connsiteY5" fmla="*/ 1358930 h 1585353"/>
                    <a:gd name="connsiteX6" fmla="*/ 8708 w 655634"/>
                    <a:gd name="connsiteY6" fmla="*/ 1411182 h 1585353"/>
                    <a:gd name="connsiteX7" fmla="*/ 0 w 655634"/>
                    <a:gd name="connsiteY7" fmla="*/ 1480850 h 1585353"/>
                    <a:gd name="connsiteX8" fmla="*/ 182880 w 655634"/>
                    <a:gd name="connsiteY8" fmla="*/ 1567936 h 1585353"/>
                    <a:gd name="connsiteX9" fmla="*/ 278674 w 655634"/>
                    <a:gd name="connsiteY9" fmla="*/ 1585353 h 1585353"/>
                    <a:gd name="connsiteX10" fmla="*/ 452845 w 655634"/>
                    <a:gd name="connsiteY10" fmla="*/ 1576645 h 1585353"/>
                    <a:gd name="connsiteX11" fmla="*/ 496388 w 655634"/>
                    <a:gd name="connsiteY11" fmla="*/ 1533102 h 1585353"/>
                    <a:gd name="connsiteX12" fmla="*/ 522514 w 655634"/>
                    <a:gd name="connsiteY12" fmla="*/ 1506976 h 1585353"/>
                    <a:gd name="connsiteX13" fmla="*/ 539931 w 655634"/>
                    <a:gd name="connsiteY13" fmla="*/ 1480850 h 1585353"/>
                    <a:gd name="connsiteX14" fmla="*/ 522514 w 655634"/>
                    <a:gd name="connsiteY14" fmla="*/ 1263136 h 1585353"/>
                    <a:gd name="connsiteX15" fmla="*/ 513805 w 655634"/>
                    <a:gd name="connsiteY15" fmla="*/ 1097673 h 1585353"/>
                    <a:gd name="connsiteX16" fmla="*/ 496388 w 655634"/>
                    <a:gd name="connsiteY16" fmla="*/ 984462 h 1585353"/>
                    <a:gd name="connsiteX17" fmla="*/ 487680 w 655634"/>
                    <a:gd name="connsiteY17" fmla="*/ 888668 h 1585353"/>
                    <a:gd name="connsiteX18" fmla="*/ 461554 w 655634"/>
                    <a:gd name="connsiteY18" fmla="*/ 801582 h 1585353"/>
                    <a:gd name="connsiteX19" fmla="*/ 435428 w 655634"/>
                    <a:gd name="connsiteY19" fmla="*/ 670953 h 1585353"/>
                    <a:gd name="connsiteX20" fmla="*/ 444137 w 655634"/>
                    <a:gd name="connsiteY20" fmla="*/ 514199 h 1585353"/>
                    <a:gd name="connsiteX21" fmla="*/ 478971 w 655634"/>
                    <a:gd name="connsiteY21" fmla="*/ 444530 h 1585353"/>
                    <a:gd name="connsiteX22" fmla="*/ 505097 w 655634"/>
                    <a:gd name="connsiteY22" fmla="*/ 383570 h 1585353"/>
                    <a:gd name="connsiteX23" fmla="*/ 522514 w 655634"/>
                    <a:gd name="connsiteY23" fmla="*/ 357445 h 1585353"/>
                    <a:gd name="connsiteX24" fmla="*/ 531223 w 655634"/>
                    <a:gd name="connsiteY24" fmla="*/ 331319 h 1585353"/>
                    <a:gd name="connsiteX25" fmla="*/ 557348 w 655634"/>
                    <a:gd name="connsiteY25" fmla="*/ 305193 h 1585353"/>
                    <a:gd name="connsiteX26" fmla="*/ 574765 w 655634"/>
                    <a:gd name="connsiteY26" fmla="*/ 270359 h 1585353"/>
                    <a:gd name="connsiteX27" fmla="*/ 609600 w 655634"/>
                    <a:gd name="connsiteY27" fmla="*/ 218108 h 1585353"/>
                    <a:gd name="connsiteX28" fmla="*/ 627017 w 655634"/>
                    <a:gd name="connsiteY28" fmla="*/ 191982 h 1585353"/>
                    <a:gd name="connsiteX29" fmla="*/ 644434 w 655634"/>
                    <a:gd name="connsiteY29" fmla="*/ 139730 h 1585353"/>
                    <a:gd name="connsiteX30" fmla="*/ 653143 w 655634"/>
                    <a:gd name="connsiteY30" fmla="*/ 113605 h 1585353"/>
                    <a:gd name="connsiteX31" fmla="*/ 595993 w 655634"/>
                    <a:gd name="connsiteY31" fmla="*/ 7401 h 1585353"/>
                    <a:gd name="connsiteX0" fmla="*/ 603137 w 655161"/>
                    <a:gd name="connsiteY0" fmla="*/ 7304 h 1587638"/>
                    <a:gd name="connsiteX1" fmla="*/ 123688 w 655161"/>
                    <a:gd name="connsiteY1" fmla="*/ 368438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603137 w 655161"/>
                    <a:gd name="connsiteY0" fmla="*/ 7304 h 1587638"/>
                    <a:gd name="connsiteX1" fmla="*/ 307045 w 655161"/>
                    <a:gd name="connsiteY1" fmla="*/ 227945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603137 w 655161"/>
                    <a:gd name="connsiteY0" fmla="*/ 7304 h 1587638"/>
                    <a:gd name="connsiteX1" fmla="*/ 307045 w 655161"/>
                    <a:gd name="connsiteY1" fmla="*/ 227945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595993 w 655634"/>
                    <a:gd name="connsiteY0" fmla="*/ 8159 h 1569443"/>
                    <a:gd name="connsiteX1" fmla="*/ 307045 w 655634"/>
                    <a:gd name="connsiteY1" fmla="*/ 209750 h 1569443"/>
                    <a:gd name="connsiteX2" fmla="*/ 52251 w 655634"/>
                    <a:gd name="connsiteY2" fmla="*/ 1194975 h 1569443"/>
                    <a:gd name="connsiteX3" fmla="*/ 43543 w 655634"/>
                    <a:gd name="connsiteY3" fmla="*/ 1229809 h 1569443"/>
                    <a:gd name="connsiteX4" fmla="*/ 34834 w 655634"/>
                    <a:gd name="connsiteY4" fmla="*/ 1273352 h 1569443"/>
                    <a:gd name="connsiteX5" fmla="*/ 26125 w 655634"/>
                    <a:gd name="connsiteY5" fmla="*/ 1343020 h 1569443"/>
                    <a:gd name="connsiteX6" fmla="*/ 8708 w 655634"/>
                    <a:gd name="connsiteY6" fmla="*/ 1395272 h 1569443"/>
                    <a:gd name="connsiteX7" fmla="*/ 0 w 655634"/>
                    <a:gd name="connsiteY7" fmla="*/ 1464940 h 1569443"/>
                    <a:gd name="connsiteX8" fmla="*/ 182880 w 655634"/>
                    <a:gd name="connsiteY8" fmla="*/ 1552026 h 1569443"/>
                    <a:gd name="connsiteX9" fmla="*/ 278674 w 655634"/>
                    <a:gd name="connsiteY9" fmla="*/ 1569443 h 1569443"/>
                    <a:gd name="connsiteX10" fmla="*/ 452845 w 655634"/>
                    <a:gd name="connsiteY10" fmla="*/ 1560735 h 1569443"/>
                    <a:gd name="connsiteX11" fmla="*/ 496388 w 655634"/>
                    <a:gd name="connsiteY11" fmla="*/ 1517192 h 1569443"/>
                    <a:gd name="connsiteX12" fmla="*/ 522514 w 655634"/>
                    <a:gd name="connsiteY12" fmla="*/ 1491066 h 1569443"/>
                    <a:gd name="connsiteX13" fmla="*/ 539931 w 655634"/>
                    <a:gd name="connsiteY13" fmla="*/ 1464940 h 1569443"/>
                    <a:gd name="connsiteX14" fmla="*/ 522514 w 655634"/>
                    <a:gd name="connsiteY14" fmla="*/ 1247226 h 1569443"/>
                    <a:gd name="connsiteX15" fmla="*/ 513805 w 655634"/>
                    <a:gd name="connsiteY15" fmla="*/ 1081763 h 1569443"/>
                    <a:gd name="connsiteX16" fmla="*/ 496388 w 655634"/>
                    <a:gd name="connsiteY16" fmla="*/ 968552 h 1569443"/>
                    <a:gd name="connsiteX17" fmla="*/ 487680 w 655634"/>
                    <a:gd name="connsiteY17" fmla="*/ 872758 h 1569443"/>
                    <a:gd name="connsiteX18" fmla="*/ 461554 w 655634"/>
                    <a:gd name="connsiteY18" fmla="*/ 785672 h 1569443"/>
                    <a:gd name="connsiteX19" fmla="*/ 435428 w 655634"/>
                    <a:gd name="connsiteY19" fmla="*/ 655043 h 1569443"/>
                    <a:gd name="connsiteX20" fmla="*/ 444137 w 655634"/>
                    <a:gd name="connsiteY20" fmla="*/ 498289 h 1569443"/>
                    <a:gd name="connsiteX21" fmla="*/ 478971 w 655634"/>
                    <a:gd name="connsiteY21" fmla="*/ 428620 h 1569443"/>
                    <a:gd name="connsiteX22" fmla="*/ 505097 w 655634"/>
                    <a:gd name="connsiteY22" fmla="*/ 367660 h 1569443"/>
                    <a:gd name="connsiteX23" fmla="*/ 522514 w 655634"/>
                    <a:gd name="connsiteY23" fmla="*/ 341535 h 1569443"/>
                    <a:gd name="connsiteX24" fmla="*/ 531223 w 655634"/>
                    <a:gd name="connsiteY24" fmla="*/ 315409 h 1569443"/>
                    <a:gd name="connsiteX25" fmla="*/ 557348 w 655634"/>
                    <a:gd name="connsiteY25" fmla="*/ 289283 h 1569443"/>
                    <a:gd name="connsiteX26" fmla="*/ 574765 w 655634"/>
                    <a:gd name="connsiteY26" fmla="*/ 254449 h 1569443"/>
                    <a:gd name="connsiteX27" fmla="*/ 609600 w 655634"/>
                    <a:gd name="connsiteY27" fmla="*/ 202198 h 1569443"/>
                    <a:gd name="connsiteX28" fmla="*/ 627017 w 655634"/>
                    <a:gd name="connsiteY28" fmla="*/ 176072 h 1569443"/>
                    <a:gd name="connsiteX29" fmla="*/ 644434 w 655634"/>
                    <a:gd name="connsiteY29" fmla="*/ 123820 h 1569443"/>
                    <a:gd name="connsiteX30" fmla="*/ 653143 w 655634"/>
                    <a:gd name="connsiteY30" fmla="*/ 97695 h 1569443"/>
                    <a:gd name="connsiteX31" fmla="*/ 595993 w 655634"/>
                    <a:gd name="connsiteY31" fmla="*/ 8159 h 1569443"/>
                    <a:gd name="connsiteX0" fmla="*/ 595993 w 655634"/>
                    <a:gd name="connsiteY0" fmla="*/ 8159 h 1569443"/>
                    <a:gd name="connsiteX1" fmla="*/ 307045 w 655634"/>
                    <a:gd name="connsiteY1" fmla="*/ 209750 h 1569443"/>
                    <a:gd name="connsiteX2" fmla="*/ 52251 w 655634"/>
                    <a:gd name="connsiteY2" fmla="*/ 1194975 h 1569443"/>
                    <a:gd name="connsiteX3" fmla="*/ 43543 w 655634"/>
                    <a:gd name="connsiteY3" fmla="*/ 1229809 h 1569443"/>
                    <a:gd name="connsiteX4" fmla="*/ 34834 w 655634"/>
                    <a:gd name="connsiteY4" fmla="*/ 1273352 h 1569443"/>
                    <a:gd name="connsiteX5" fmla="*/ 26125 w 655634"/>
                    <a:gd name="connsiteY5" fmla="*/ 1343020 h 1569443"/>
                    <a:gd name="connsiteX6" fmla="*/ 8708 w 655634"/>
                    <a:gd name="connsiteY6" fmla="*/ 1395272 h 1569443"/>
                    <a:gd name="connsiteX7" fmla="*/ 0 w 655634"/>
                    <a:gd name="connsiteY7" fmla="*/ 1464940 h 1569443"/>
                    <a:gd name="connsiteX8" fmla="*/ 182880 w 655634"/>
                    <a:gd name="connsiteY8" fmla="*/ 1552026 h 1569443"/>
                    <a:gd name="connsiteX9" fmla="*/ 278674 w 655634"/>
                    <a:gd name="connsiteY9" fmla="*/ 1569443 h 1569443"/>
                    <a:gd name="connsiteX10" fmla="*/ 452845 w 655634"/>
                    <a:gd name="connsiteY10" fmla="*/ 1560735 h 1569443"/>
                    <a:gd name="connsiteX11" fmla="*/ 496388 w 655634"/>
                    <a:gd name="connsiteY11" fmla="*/ 1517192 h 1569443"/>
                    <a:gd name="connsiteX12" fmla="*/ 522514 w 655634"/>
                    <a:gd name="connsiteY12" fmla="*/ 1491066 h 1569443"/>
                    <a:gd name="connsiteX13" fmla="*/ 539931 w 655634"/>
                    <a:gd name="connsiteY13" fmla="*/ 1464940 h 1569443"/>
                    <a:gd name="connsiteX14" fmla="*/ 522514 w 655634"/>
                    <a:gd name="connsiteY14" fmla="*/ 1247226 h 1569443"/>
                    <a:gd name="connsiteX15" fmla="*/ 513805 w 655634"/>
                    <a:gd name="connsiteY15" fmla="*/ 1081763 h 1569443"/>
                    <a:gd name="connsiteX16" fmla="*/ 496388 w 655634"/>
                    <a:gd name="connsiteY16" fmla="*/ 968552 h 1569443"/>
                    <a:gd name="connsiteX17" fmla="*/ 487680 w 655634"/>
                    <a:gd name="connsiteY17" fmla="*/ 872758 h 1569443"/>
                    <a:gd name="connsiteX18" fmla="*/ 461554 w 655634"/>
                    <a:gd name="connsiteY18" fmla="*/ 785672 h 1569443"/>
                    <a:gd name="connsiteX19" fmla="*/ 435428 w 655634"/>
                    <a:gd name="connsiteY19" fmla="*/ 655043 h 1569443"/>
                    <a:gd name="connsiteX20" fmla="*/ 444137 w 655634"/>
                    <a:gd name="connsiteY20" fmla="*/ 498289 h 1569443"/>
                    <a:gd name="connsiteX21" fmla="*/ 478971 w 655634"/>
                    <a:gd name="connsiteY21" fmla="*/ 428620 h 1569443"/>
                    <a:gd name="connsiteX22" fmla="*/ 505097 w 655634"/>
                    <a:gd name="connsiteY22" fmla="*/ 367660 h 1569443"/>
                    <a:gd name="connsiteX23" fmla="*/ 522514 w 655634"/>
                    <a:gd name="connsiteY23" fmla="*/ 341535 h 1569443"/>
                    <a:gd name="connsiteX24" fmla="*/ 531223 w 655634"/>
                    <a:gd name="connsiteY24" fmla="*/ 315409 h 1569443"/>
                    <a:gd name="connsiteX25" fmla="*/ 557348 w 655634"/>
                    <a:gd name="connsiteY25" fmla="*/ 289283 h 1569443"/>
                    <a:gd name="connsiteX26" fmla="*/ 574765 w 655634"/>
                    <a:gd name="connsiteY26" fmla="*/ 254449 h 1569443"/>
                    <a:gd name="connsiteX27" fmla="*/ 609600 w 655634"/>
                    <a:gd name="connsiteY27" fmla="*/ 202198 h 1569443"/>
                    <a:gd name="connsiteX28" fmla="*/ 627017 w 655634"/>
                    <a:gd name="connsiteY28" fmla="*/ 176072 h 1569443"/>
                    <a:gd name="connsiteX29" fmla="*/ 644434 w 655634"/>
                    <a:gd name="connsiteY29" fmla="*/ 123820 h 1569443"/>
                    <a:gd name="connsiteX30" fmla="*/ 653143 w 655634"/>
                    <a:gd name="connsiteY30" fmla="*/ 97695 h 1569443"/>
                    <a:gd name="connsiteX31" fmla="*/ 595993 w 655634"/>
                    <a:gd name="connsiteY31" fmla="*/ 8159 h 1569443"/>
                    <a:gd name="connsiteX0" fmla="*/ 653143 w 676626"/>
                    <a:gd name="connsiteY0" fmla="*/ 7612 h 1479360"/>
                    <a:gd name="connsiteX1" fmla="*/ 307045 w 676626"/>
                    <a:gd name="connsiteY1" fmla="*/ 119667 h 1479360"/>
                    <a:gd name="connsiteX2" fmla="*/ 52251 w 676626"/>
                    <a:gd name="connsiteY2" fmla="*/ 1104892 h 1479360"/>
                    <a:gd name="connsiteX3" fmla="*/ 43543 w 676626"/>
                    <a:gd name="connsiteY3" fmla="*/ 1139726 h 1479360"/>
                    <a:gd name="connsiteX4" fmla="*/ 34834 w 676626"/>
                    <a:gd name="connsiteY4" fmla="*/ 1183269 h 1479360"/>
                    <a:gd name="connsiteX5" fmla="*/ 26125 w 676626"/>
                    <a:gd name="connsiteY5" fmla="*/ 1252937 h 1479360"/>
                    <a:gd name="connsiteX6" fmla="*/ 8708 w 676626"/>
                    <a:gd name="connsiteY6" fmla="*/ 1305189 h 1479360"/>
                    <a:gd name="connsiteX7" fmla="*/ 0 w 676626"/>
                    <a:gd name="connsiteY7" fmla="*/ 1374857 h 1479360"/>
                    <a:gd name="connsiteX8" fmla="*/ 182880 w 676626"/>
                    <a:gd name="connsiteY8" fmla="*/ 1461943 h 1479360"/>
                    <a:gd name="connsiteX9" fmla="*/ 278674 w 676626"/>
                    <a:gd name="connsiteY9" fmla="*/ 1479360 h 1479360"/>
                    <a:gd name="connsiteX10" fmla="*/ 452845 w 676626"/>
                    <a:gd name="connsiteY10" fmla="*/ 1470652 h 1479360"/>
                    <a:gd name="connsiteX11" fmla="*/ 496388 w 676626"/>
                    <a:gd name="connsiteY11" fmla="*/ 1427109 h 1479360"/>
                    <a:gd name="connsiteX12" fmla="*/ 522514 w 676626"/>
                    <a:gd name="connsiteY12" fmla="*/ 1400983 h 1479360"/>
                    <a:gd name="connsiteX13" fmla="*/ 539931 w 676626"/>
                    <a:gd name="connsiteY13" fmla="*/ 1374857 h 1479360"/>
                    <a:gd name="connsiteX14" fmla="*/ 522514 w 676626"/>
                    <a:gd name="connsiteY14" fmla="*/ 1157143 h 1479360"/>
                    <a:gd name="connsiteX15" fmla="*/ 513805 w 676626"/>
                    <a:gd name="connsiteY15" fmla="*/ 991680 h 1479360"/>
                    <a:gd name="connsiteX16" fmla="*/ 496388 w 676626"/>
                    <a:gd name="connsiteY16" fmla="*/ 878469 h 1479360"/>
                    <a:gd name="connsiteX17" fmla="*/ 487680 w 676626"/>
                    <a:gd name="connsiteY17" fmla="*/ 782675 h 1479360"/>
                    <a:gd name="connsiteX18" fmla="*/ 461554 w 676626"/>
                    <a:gd name="connsiteY18" fmla="*/ 695589 h 1479360"/>
                    <a:gd name="connsiteX19" fmla="*/ 435428 w 676626"/>
                    <a:gd name="connsiteY19" fmla="*/ 564960 h 1479360"/>
                    <a:gd name="connsiteX20" fmla="*/ 444137 w 676626"/>
                    <a:gd name="connsiteY20" fmla="*/ 408206 h 1479360"/>
                    <a:gd name="connsiteX21" fmla="*/ 478971 w 676626"/>
                    <a:gd name="connsiteY21" fmla="*/ 338537 h 1479360"/>
                    <a:gd name="connsiteX22" fmla="*/ 505097 w 676626"/>
                    <a:gd name="connsiteY22" fmla="*/ 277577 h 1479360"/>
                    <a:gd name="connsiteX23" fmla="*/ 522514 w 676626"/>
                    <a:gd name="connsiteY23" fmla="*/ 251452 h 1479360"/>
                    <a:gd name="connsiteX24" fmla="*/ 531223 w 676626"/>
                    <a:gd name="connsiteY24" fmla="*/ 225326 h 1479360"/>
                    <a:gd name="connsiteX25" fmla="*/ 557348 w 676626"/>
                    <a:gd name="connsiteY25" fmla="*/ 199200 h 1479360"/>
                    <a:gd name="connsiteX26" fmla="*/ 574765 w 676626"/>
                    <a:gd name="connsiteY26" fmla="*/ 164366 h 1479360"/>
                    <a:gd name="connsiteX27" fmla="*/ 609600 w 676626"/>
                    <a:gd name="connsiteY27" fmla="*/ 112115 h 1479360"/>
                    <a:gd name="connsiteX28" fmla="*/ 627017 w 676626"/>
                    <a:gd name="connsiteY28" fmla="*/ 85989 h 1479360"/>
                    <a:gd name="connsiteX29" fmla="*/ 644434 w 676626"/>
                    <a:gd name="connsiteY29" fmla="*/ 33737 h 1479360"/>
                    <a:gd name="connsiteX30" fmla="*/ 653143 w 676626"/>
                    <a:gd name="connsiteY30" fmla="*/ 7612 h 1479360"/>
                    <a:gd name="connsiteX0" fmla="*/ 600755 w 645182"/>
                    <a:gd name="connsiteY0" fmla="*/ 1337 h 1565954"/>
                    <a:gd name="connsiteX1" fmla="*/ 307045 w 645182"/>
                    <a:gd name="connsiteY1" fmla="*/ 206261 h 1565954"/>
                    <a:gd name="connsiteX2" fmla="*/ 52251 w 645182"/>
                    <a:gd name="connsiteY2" fmla="*/ 1191486 h 1565954"/>
                    <a:gd name="connsiteX3" fmla="*/ 43543 w 645182"/>
                    <a:gd name="connsiteY3" fmla="*/ 1226320 h 1565954"/>
                    <a:gd name="connsiteX4" fmla="*/ 34834 w 645182"/>
                    <a:gd name="connsiteY4" fmla="*/ 1269863 h 1565954"/>
                    <a:gd name="connsiteX5" fmla="*/ 26125 w 645182"/>
                    <a:gd name="connsiteY5" fmla="*/ 1339531 h 1565954"/>
                    <a:gd name="connsiteX6" fmla="*/ 8708 w 645182"/>
                    <a:gd name="connsiteY6" fmla="*/ 1391783 h 1565954"/>
                    <a:gd name="connsiteX7" fmla="*/ 0 w 645182"/>
                    <a:gd name="connsiteY7" fmla="*/ 1461451 h 1565954"/>
                    <a:gd name="connsiteX8" fmla="*/ 182880 w 645182"/>
                    <a:gd name="connsiteY8" fmla="*/ 1548537 h 1565954"/>
                    <a:gd name="connsiteX9" fmla="*/ 278674 w 645182"/>
                    <a:gd name="connsiteY9" fmla="*/ 1565954 h 1565954"/>
                    <a:gd name="connsiteX10" fmla="*/ 452845 w 645182"/>
                    <a:gd name="connsiteY10" fmla="*/ 1557246 h 1565954"/>
                    <a:gd name="connsiteX11" fmla="*/ 496388 w 645182"/>
                    <a:gd name="connsiteY11" fmla="*/ 1513703 h 1565954"/>
                    <a:gd name="connsiteX12" fmla="*/ 522514 w 645182"/>
                    <a:gd name="connsiteY12" fmla="*/ 1487577 h 1565954"/>
                    <a:gd name="connsiteX13" fmla="*/ 539931 w 645182"/>
                    <a:gd name="connsiteY13" fmla="*/ 1461451 h 1565954"/>
                    <a:gd name="connsiteX14" fmla="*/ 522514 w 645182"/>
                    <a:gd name="connsiteY14" fmla="*/ 1243737 h 1565954"/>
                    <a:gd name="connsiteX15" fmla="*/ 513805 w 645182"/>
                    <a:gd name="connsiteY15" fmla="*/ 1078274 h 1565954"/>
                    <a:gd name="connsiteX16" fmla="*/ 496388 w 645182"/>
                    <a:gd name="connsiteY16" fmla="*/ 965063 h 1565954"/>
                    <a:gd name="connsiteX17" fmla="*/ 487680 w 645182"/>
                    <a:gd name="connsiteY17" fmla="*/ 869269 h 1565954"/>
                    <a:gd name="connsiteX18" fmla="*/ 461554 w 645182"/>
                    <a:gd name="connsiteY18" fmla="*/ 782183 h 1565954"/>
                    <a:gd name="connsiteX19" fmla="*/ 435428 w 645182"/>
                    <a:gd name="connsiteY19" fmla="*/ 651554 h 1565954"/>
                    <a:gd name="connsiteX20" fmla="*/ 444137 w 645182"/>
                    <a:gd name="connsiteY20" fmla="*/ 494800 h 1565954"/>
                    <a:gd name="connsiteX21" fmla="*/ 478971 w 645182"/>
                    <a:gd name="connsiteY21" fmla="*/ 425131 h 1565954"/>
                    <a:gd name="connsiteX22" fmla="*/ 505097 w 645182"/>
                    <a:gd name="connsiteY22" fmla="*/ 364171 h 1565954"/>
                    <a:gd name="connsiteX23" fmla="*/ 522514 w 645182"/>
                    <a:gd name="connsiteY23" fmla="*/ 338046 h 1565954"/>
                    <a:gd name="connsiteX24" fmla="*/ 531223 w 645182"/>
                    <a:gd name="connsiteY24" fmla="*/ 311920 h 1565954"/>
                    <a:gd name="connsiteX25" fmla="*/ 557348 w 645182"/>
                    <a:gd name="connsiteY25" fmla="*/ 285794 h 1565954"/>
                    <a:gd name="connsiteX26" fmla="*/ 574765 w 645182"/>
                    <a:gd name="connsiteY26" fmla="*/ 250960 h 1565954"/>
                    <a:gd name="connsiteX27" fmla="*/ 609600 w 645182"/>
                    <a:gd name="connsiteY27" fmla="*/ 198709 h 1565954"/>
                    <a:gd name="connsiteX28" fmla="*/ 627017 w 645182"/>
                    <a:gd name="connsiteY28" fmla="*/ 172583 h 1565954"/>
                    <a:gd name="connsiteX29" fmla="*/ 644434 w 645182"/>
                    <a:gd name="connsiteY29" fmla="*/ 120331 h 1565954"/>
                    <a:gd name="connsiteX30" fmla="*/ 600755 w 645182"/>
                    <a:gd name="connsiteY30" fmla="*/ 1337 h 1565954"/>
                    <a:gd name="connsiteX0" fmla="*/ 600755 w 645182"/>
                    <a:gd name="connsiteY0" fmla="*/ 1337 h 1565954"/>
                    <a:gd name="connsiteX1" fmla="*/ 307045 w 645182"/>
                    <a:gd name="connsiteY1" fmla="*/ 206261 h 1565954"/>
                    <a:gd name="connsiteX2" fmla="*/ 52251 w 645182"/>
                    <a:gd name="connsiteY2" fmla="*/ 1191486 h 1565954"/>
                    <a:gd name="connsiteX3" fmla="*/ 43543 w 645182"/>
                    <a:gd name="connsiteY3" fmla="*/ 1226320 h 1565954"/>
                    <a:gd name="connsiteX4" fmla="*/ 34834 w 645182"/>
                    <a:gd name="connsiteY4" fmla="*/ 1269863 h 1565954"/>
                    <a:gd name="connsiteX5" fmla="*/ 26125 w 645182"/>
                    <a:gd name="connsiteY5" fmla="*/ 1339531 h 1565954"/>
                    <a:gd name="connsiteX6" fmla="*/ 8708 w 645182"/>
                    <a:gd name="connsiteY6" fmla="*/ 1391783 h 1565954"/>
                    <a:gd name="connsiteX7" fmla="*/ 0 w 645182"/>
                    <a:gd name="connsiteY7" fmla="*/ 1461451 h 1565954"/>
                    <a:gd name="connsiteX8" fmla="*/ 182880 w 645182"/>
                    <a:gd name="connsiteY8" fmla="*/ 1548537 h 1565954"/>
                    <a:gd name="connsiteX9" fmla="*/ 278674 w 645182"/>
                    <a:gd name="connsiteY9" fmla="*/ 1565954 h 1565954"/>
                    <a:gd name="connsiteX10" fmla="*/ 452845 w 645182"/>
                    <a:gd name="connsiteY10" fmla="*/ 1557246 h 1565954"/>
                    <a:gd name="connsiteX11" fmla="*/ 496388 w 645182"/>
                    <a:gd name="connsiteY11" fmla="*/ 1513703 h 1565954"/>
                    <a:gd name="connsiteX12" fmla="*/ 522514 w 645182"/>
                    <a:gd name="connsiteY12" fmla="*/ 1487577 h 1565954"/>
                    <a:gd name="connsiteX13" fmla="*/ 539931 w 645182"/>
                    <a:gd name="connsiteY13" fmla="*/ 1461451 h 1565954"/>
                    <a:gd name="connsiteX14" fmla="*/ 522514 w 645182"/>
                    <a:gd name="connsiteY14" fmla="*/ 1243737 h 1565954"/>
                    <a:gd name="connsiteX15" fmla="*/ 513805 w 645182"/>
                    <a:gd name="connsiteY15" fmla="*/ 1078274 h 1565954"/>
                    <a:gd name="connsiteX16" fmla="*/ 496388 w 645182"/>
                    <a:gd name="connsiteY16" fmla="*/ 965063 h 1565954"/>
                    <a:gd name="connsiteX17" fmla="*/ 487680 w 645182"/>
                    <a:gd name="connsiteY17" fmla="*/ 869269 h 1565954"/>
                    <a:gd name="connsiteX18" fmla="*/ 461554 w 645182"/>
                    <a:gd name="connsiteY18" fmla="*/ 782183 h 1565954"/>
                    <a:gd name="connsiteX19" fmla="*/ 435428 w 645182"/>
                    <a:gd name="connsiteY19" fmla="*/ 651554 h 1565954"/>
                    <a:gd name="connsiteX20" fmla="*/ 444137 w 645182"/>
                    <a:gd name="connsiteY20" fmla="*/ 494800 h 1565954"/>
                    <a:gd name="connsiteX21" fmla="*/ 478971 w 645182"/>
                    <a:gd name="connsiteY21" fmla="*/ 425131 h 1565954"/>
                    <a:gd name="connsiteX22" fmla="*/ 505097 w 645182"/>
                    <a:gd name="connsiteY22" fmla="*/ 364171 h 1565954"/>
                    <a:gd name="connsiteX23" fmla="*/ 522514 w 645182"/>
                    <a:gd name="connsiteY23" fmla="*/ 338046 h 1565954"/>
                    <a:gd name="connsiteX24" fmla="*/ 531223 w 645182"/>
                    <a:gd name="connsiteY24" fmla="*/ 311920 h 1565954"/>
                    <a:gd name="connsiteX25" fmla="*/ 557348 w 645182"/>
                    <a:gd name="connsiteY25" fmla="*/ 285794 h 1565954"/>
                    <a:gd name="connsiteX26" fmla="*/ 574765 w 645182"/>
                    <a:gd name="connsiteY26" fmla="*/ 250960 h 1565954"/>
                    <a:gd name="connsiteX27" fmla="*/ 609600 w 645182"/>
                    <a:gd name="connsiteY27" fmla="*/ 198709 h 1565954"/>
                    <a:gd name="connsiteX28" fmla="*/ 627017 w 645182"/>
                    <a:gd name="connsiteY28" fmla="*/ 172583 h 1565954"/>
                    <a:gd name="connsiteX29" fmla="*/ 644434 w 645182"/>
                    <a:gd name="connsiteY29" fmla="*/ 120331 h 1565954"/>
                    <a:gd name="connsiteX30" fmla="*/ 600755 w 645182"/>
                    <a:gd name="connsiteY30" fmla="*/ 1337 h 1565954"/>
                    <a:gd name="connsiteX0" fmla="*/ 600755 w 645182"/>
                    <a:gd name="connsiteY0" fmla="*/ 781 h 1565398"/>
                    <a:gd name="connsiteX1" fmla="*/ 307045 w 645182"/>
                    <a:gd name="connsiteY1" fmla="*/ 205705 h 1565398"/>
                    <a:gd name="connsiteX2" fmla="*/ 52251 w 645182"/>
                    <a:gd name="connsiteY2" fmla="*/ 1190930 h 1565398"/>
                    <a:gd name="connsiteX3" fmla="*/ 43543 w 645182"/>
                    <a:gd name="connsiteY3" fmla="*/ 1225764 h 1565398"/>
                    <a:gd name="connsiteX4" fmla="*/ 34834 w 645182"/>
                    <a:gd name="connsiteY4" fmla="*/ 1269307 h 1565398"/>
                    <a:gd name="connsiteX5" fmla="*/ 26125 w 645182"/>
                    <a:gd name="connsiteY5" fmla="*/ 1338975 h 1565398"/>
                    <a:gd name="connsiteX6" fmla="*/ 8708 w 645182"/>
                    <a:gd name="connsiteY6" fmla="*/ 1391227 h 1565398"/>
                    <a:gd name="connsiteX7" fmla="*/ 0 w 645182"/>
                    <a:gd name="connsiteY7" fmla="*/ 1460895 h 1565398"/>
                    <a:gd name="connsiteX8" fmla="*/ 182880 w 645182"/>
                    <a:gd name="connsiteY8" fmla="*/ 1547981 h 1565398"/>
                    <a:gd name="connsiteX9" fmla="*/ 278674 w 645182"/>
                    <a:gd name="connsiteY9" fmla="*/ 1565398 h 1565398"/>
                    <a:gd name="connsiteX10" fmla="*/ 452845 w 645182"/>
                    <a:gd name="connsiteY10" fmla="*/ 1556690 h 1565398"/>
                    <a:gd name="connsiteX11" fmla="*/ 496388 w 645182"/>
                    <a:gd name="connsiteY11" fmla="*/ 1513147 h 1565398"/>
                    <a:gd name="connsiteX12" fmla="*/ 522514 w 645182"/>
                    <a:gd name="connsiteY12" fmla="*/ 1487021 h 1565398"/>
                    <a:gd name="connsiteX13" fmla="*/ 539931 w 645182"/>
                    <a:gd name="connsiteY13" fmla="*/ 1460895 h 1565398"/>
                    <a:gd name="connsiteX14" fmla="*/ 522514 w 645182"/>
                    <a:gd name="connsiteY14" fmla="*/ 1243181 h 1565398"/>
                    <a:gd name="connsiteX15" fmla="*/ 513805 w 645182"/>
                    <a:gd name="connsiteY15" fmla="*/ 1077718 h 1565398"/>
                    <a:gd name="connsiteX16" fmla="*/ 496388 w 645182"/>
                    <a:gd name="connsiteY16" fmla="*/ 964507 h 1565398"/>
                    <a:gd name="connsiteX17" fmla="*/ 487680 w 645182"/>
                    <a:gd name="connsiteY17" fmla="*/ 868713 h 1565398"/>
                    <a:gd name="connsiteX18" fmla="*/ 461554 w 645182"/>
                    <a:gd name="connsiteY18" fmla="*/ 781627 h 1565398"/>
                    <a:gd name="connsiteX19" fmla="*/ 435428 w 645182"/>
                    <a:gd name="connsiteY19" fmla="*/ 650998 h 1565398"/>
                    <a:gd name="connsiteX20" fmla="*/ 444137 w 645182"/>
                    <a:gd name="connsiteY20" fmla="*/ 494244 h 1565398"/>
                    <a:gd name="connsiteX21" fmla="*/ 478971 w 645182"/>
                    <a:gd name="connsiteY21" fmla="*/ 424575 h 1565398"/>
                    <a:gd name="connsiteX22" fmla="*/ 505097 w 645182"/>
                    <a:gd name="connsiteY22" fmla="*/ 363615 h 1565398"/>
                    <a:gd name="connsiteX23" fmla="*/ 522514 w 645182"/>
                    <a:gd name="connsiteY23" fmla="*/ 337490 h 1565398"/>
                    <a:gd name="connsiteX24" fmla="*/ 531223 w 645182"/>
                    <a:gd name="connsiteY24" fmla="*/ 311364 h 1565398"/>
                    <a:gd name="connsiteX25" fmla="*/ 557348 w 645182"/>
                    <a:gd name="connsiteY25" fmla="*/ 285238 h 1565398"/>
                    <a:gd name="connsiteX26" fmla="*/ 574765 w 645182"/>
                    <a:gd name="connsiteY26" fmla="*/ 250404 h 1565398"/>
                    <a:gd name="connsiteX27" fmla="*/ 609600 w 645182"/>
                    <a:gd name="connsiteY27" fmla="*/ 198153 h 1565398"/>
                    <a:gd name="connsiteX28" fmla="*/ 627017 w 645182"/>
                    <a:gd name="connsiteY28" fmla="*/ 172027 h 1565398"/>
                    <a:gd name="connsiteX29" fmla="*/ 644434 w 645182"/>
                    <a:gd name="connsiteY29" fmla="*/ 119775 h 1565398"/>
                    <a:gd name="connsiteX30" fmla="*/ 600755 w 645182"/>
                    <a:gd name="connsiteY30" fmla="*/ 781 h 1565398"/>
                    <a:gd name="connsiteX0" fmla="*/ 600755 w 645182"/>
                    <a:gd name="connsiteY0" fmla="*/ 5656 h 1570273"/>
                    <a:gd name="connsiteX1" fmla="*/ 307045 w 645182"/>
                    <a:gd name="connsiteY1" fmla="*/ 210580 h 1570273"/>
                    <a:gd name="connsiteX2" fmla="*/ 52251 w 645182"/>
                    <a:gd name="connsiteY2" fmla="*/ 1195805 h 1570273"/>
                    <a:gd name="connsiteX3" fmla="*/ 43543 w 645182"/>
                    <a:gd name="connsiteY3" fmla="*/ 1230639 h 1570273"/>
                    <a:gd name="connsiteX4" fmla="*/ 34834 w 645182"/>
                    <a:gd name="connsiteY4" fmla="*/ 1274182 h 1570273"/>
                    <a:gd name="connsiteX5" fmla="*/ 26125 w 645182"/>
                    <a:gd name="connsiteY5" fmla="*/ 1343850 h 1570273"/>
                    <a:gd name="connsiteX6" fmla="*/ 8708 w 645182"/>
                    <a:gd name="connsiteY6" fmla="*/ 1396102 h 1570273"/>
                    <a:gd name="connsiteX7" fmla="*/ 0 w 645182"/>
                    <a:gd name="connsiteY7" fmla="*/ 1465770 h 1570273"/>
                    <a:gd name="connsiteX8" fmla="*/ 182880 w 645182"/>
                    <a:gd name="connsiteY8" fmla="*/ 1552856 h 1570273"/>
                    <a:gd name="connsiteX9" fmla="*/ 278674 w 645182"/>
                    <a:gd name="connsiteY9" fmla="*/ 1570273 h 1570273"/>
                    <a:gd name="connsiteX10" fmla="*/ 452845 w 645182"/>
                    <a:gd name="connsiteY10" fmla="*/ 1561565 h 1570273"/>
                    <a:gd name="connsiteX11" fmla="*/ 496388 w 645182"/>
                    <a:gd name="connsiteY11" fmla="*/ 1518022 h 1570273"/>
                    <a:gd name="connsiteX12" fmla="*/ 522514 w 645182"/>
                    <a:gd name="connsiteY12" fmla="*/ 1491896 h 1570273"/>
                    <a:gd name="connsiteX13" fmla="*/ 539931 w 645182"/>
                    <a:gd name="connsiteY13" fmla="*/ 1465770 h 1570273"/>
                    <a:gd name="connsiteX14" fmla="*/ 522514 w 645182"/>
                    <a:gd name="connsiteY14" fmla="*/ 1248056 h 1570273"/>
                    <a:gd name="connsiteX15" fmla="*/ 513805 w 645182"/>
                    <a:gd name="connsiteY15" fmla="*/ 1082593 h 1570273"/>
                    <a:gd name="connsiteX16" fmla="*/ 496388 w 645182"/>
                    <a:gd name="connsiteY16" fmla="*/ 969382 h 1570273"/>
                    <a:gd name="connsiteX17" fmla="*/ 487680 w 645182"/>
                    <a:gd name="connsiteY17" fmla="*/ 873588 h 1570273"/>
                    <a:gd name="connsiteX18" fmla="*/ 461554 w 645182"/>
                    <a:gd name="connsiteY18" fmla="*/ 786502 h 1570273"/>
                    <a:gd name="connsiteX19" fmla="*/ 435428 w 645182"/>
                    <a:gd name="connsiteY19" fmla="*/ 655873 h 1570273"/>
                    <a:gd name="connsiteX20" fmla="*/ 444137 w 645182"/>
                    <a:gd name="connsiteY20" fmla="*/ 499119 h 1570273"/>
                    <a:gd name="connsiteX21" fmla="*/ 478971 w 645182"/>
                    <a:gd name="connsiteY21" fmla="*/ 429450 h 1570273"/>
                    <a:gd name="connsiteX22" fmla="*/ 505097 w 645182"/>
                    <a:gd name="connsiteY22" fmla="*/ 368490 h 1570273"/>
                    <a:gd name="connsiteX23" fmla="*/ 522514 w 645182"/>
                    <a:gd name="connsiteY23" fmla="*/ 342365 h 1570273"/>
                    <a:gd name="connsiteX24" fmla="*/ 531223 w 645182"/>
                    <a:gd name="connsiteY24" fmla="*/ 316239 h 1570273"/>
                    <a:gd name="connsiteX25" fmla="*/ 557348 w 645182"/>
                    <a:gd name="connsiteY25" fmla="*/ 290113 h 1570273"/>
                    <a:gd name="connsiteX26" fmla="*/ 574765 w 645182"/>
                    <a:gd name="connsiteY26" fmla="*/ 255279 h 1570273"/>
                    <a:gd name="connsiteX27" fmla="*/ 609600 w 645182"/>
                    <a:gd name="connsiteY27" fmla="*/ 203028 h 1570273"/>
                    <a:gd name="connsiteX28" fmla="*/ 627017 w 645182"/>
                    <a:gd name="connsiteY28" fmla="*/ 176902 h 1570273"/>
                    <a:gd name="connsiteX29" fmla="*/ 644434 w 645182"/>
                    <a:gd name="connsiteY29" fmla="*/ 124650 h 1570273"/>
                    <a:gd name="connsiteX30" fmla="*/ 600755 w 645182"/>
                    <a:gd name="connsiteY30" fmla="*/ 5656 h 1570273"/>
                    <a:gd name="connsiteX0" fmla="*/ 600755 w 645182"/>
                    <a:gd name="connsiteY0" fmla="*/ 8110 h 1572727"/>
                    <a:gd name="connsiteX1" fmla="*/ 347526 w 645182"/>
                    <a:gd name="connsiteY1" fmla="*/ 143978 h 1572727"/>
                    <a:gd name="connsiteX2" fmla="*/ 52251 w 645182"/>
                    <a:gd name="connsiteY2" fmla="*/ 1198259 h 1572727"/>
                    <a:gd name="connsiteX3" fmla="*/ 43543 w 645182"/>
                    <a:gd name="connsiteY3" fmla="*/ 1233093 h 1572727"/>
                    <a:gd name="connsiteX4" fmla="*/ 34834 w 645182"/>
                    <a:gd name="connsiteY4" fmla="*/ 1276636 h 1572727"/>
                    <a:gd name="connsiteX5" fmla="*/ 26125 w 645182"/>
                    <a:gd name="connsiteY5" fmla="*/ 1346304 h 1572727"/>
                    <a:gd name="connsiteX6" fmla="*/ 8708 w 645182"/>
                    <a:gd name="connsiteY6" fmla="*/ 1398556 h 1572727"/>
                    <a:gd name="connsiteX7" fmla="*/ 0 w 645182"/>
                    <a:gd name="connsiteY7" fmla="*/ 1468224 h 1572727"/>
                    <a:gd name="connsiteX8" fmla="*/ 182880 w 645182"/>
                    <a:gd name="connsiteY8" fmla="*/ 1555310 h 1572727"/>
                    <a:gd name="connsiteX9" fmla="*/ 278674 w 645182"/>
                    <a:gd name="connsiteY9" fmla="*/ 1572727 h 1572727"/>
                    <a:gd name="connsiteX10" fmla="*/ 452845 w 645182"/>
                    <a:gd name="connsiteY10" fmla="*/ 1564019 h 1572727"/>
                    <a:gd name="connsiteX11" fmla="*/ 496388 w 645182"/>
                    <a:gd name="connsiteY11" fmla="*/ 1520476 h 1572727"/>
                    <a:gd name="connsiteX12" fmla="*/ 522514 w 645182"/>
                    <a:gd name="connsiteY12" fmla="*/ 1494350 h 1572727"/>
                    <a:gd name="connsiteX13" fmla="*/ 539931 w 645182"/>
                    <a:gd name="connsiteY13" fmla="*/ 1468224 h 1572727"/>
                    <a:gd name="connsiteX14" fmla="*/ 522514 w 645182"/>
                    <a:gd name="connsiteY14" fmla="*/ 1250510 h 1572727"/>
                    <a:gd name="connsiteX15" fmla="*/ 513805 w 645182"/>
                    <a:gd name="connsiteY15" fmla="*/ 1085047 h 1572727"/>
                    <a:gd name="connsiteX16" fmla="*/ 496388 w 645182"/>
                    <a:gd name="connsiteY16" fmla="*/ 971836 h 1572727"/>
                    <a:gd name="connsiteX17" fmla="*/ 487680 w 645182"/>
                    <a:gd name="connsiteY17" fmla="*/ 876042 h 1572727"/>
                    <a:gd name="connsiteX18" fmla="*/ 461554 w 645182"/>
                    <a:gd name="connsiteY18" fmla="*/ 788956 h 1572727"/>
                    <a:gd name="connsiteX19" fmla="*/ 435428 w 645182"/>
                    <a:gd name="connsiteY19" fmla="*/ 658327 h 1572727"/>
                    <a:gd name="connsiteX20" fmla="*/ 444137 w 645182"/>
                    <a:gd name="connsiteY20" fmla="*/ 501573 h 1572727"/>
                    <a:gd name="connsiteX21" fmla="*/ 478971 w 645182"/>
                    <a:gd name="connsiteY21" fmla="*/ 431904 h 1572727"/>
                    <a:gd name="connsiteX22" fmla="*/ 505097 w 645182"/>
                    <a:gd name="connsiteY22" fmla="*/ 370944 h 1572727"/>
                    <a:gd name="connsiteX23" fmla="*/ 522514 w 645182"/>
                    <a:gd name="connsiteY23" fmla="*/ 344819 h 1572727"/>
                    <a:gd name="connsiteX24" fmla="*/ 531223 w 645182"/>
                    <a:gd name="connsiteY24" fmla="*/ 318693 h 1572727"/>
                    <a:gd name="connsiteX25" fmla="*/ 557348 w 645182"/>
                    <a:gd name="connsiteY25" fmla="*/ 292567 h 1572727"/>
                    <a:gd name="connsiteX26" fmla="*/ 574765 w 645182"/>
                    <a:gd name="connsiteY26" fmla="*/ 257733 h 1572727"/>
                    <a:gd name="connsiteX27" fmla="*/ 609600 w 645182"/>
                    <a:gd name="connsiteY27" fmla="*/ 205482 h 1572727"/>
                    <a:gd name="connsiteX28" fmla="*/ 627017 w 645182"/>
                    <a:gd name="connsiteY28" fmla="*/ 179356 h 1572727"/>
                    <a:gd name="connsiteX29" fmla="*/ 644434 w 645182"/>
                    <a:gd name="connsiteY29" fmla="*/ 127104 h 1572727"/>
                    <a:gd name="connsiteX30" fmla="*/ 600755 w 645182"/>
                    <a:gd name="connsiteY30" fmla="*/ 8110 h 1572727"/>
                    <a:gd name="connsiteX0" fmla="*/ 600755 w 645182"/>
                    <a:gd name="connsiteY0" fmla="*/ 63 h 1564680"/>
                    <a:gd name="connsiteX1" fmla="*/ 347526 w 645182"/>
                    <a:gd name="connsiteY1" fmla="*/ 135931 h 1564680"/>
                    <a:gd name="connsiteX2" fmla="*/ 123689 w 645182"/>
                    <a:gd name="connsiteY2" fmla="*/ 366300 h 1564680"/>
                    <a:gd name="connsiteX3" fmla="*/ 43543 w 645182"/>
                    <a:gd name="connsiteY3" fmla="*/ 1225046 h 1564680"/>
                    <a:gd name="connsiteX4" fmla="*/ 34834 w 645182"/>
                    <a:gd name="connsiteY4" fmla="*/ 1268589 h 1564680"/>
                    <a:gd name="connsiteX5" fmla="*/ 26125 w 645182"/>
                    <a:gd name="connsiteY5" fmla="*/ 1338257 h 1564680"/>
                    <a:gd name="connsiteX6" fmla="*/ 8708 w 645182"/>
                    <a:gd name="connsiteY6" fmla="*/ 1390509 h 1564680"/>
                    <a:gd name="connsiteX7" fmla="*/ 0 w 645182"/>
                    <a:gd name="connsiteY7" fmla="*/ 1460177 h 1564680"/>
                    <a:gd name="connsiteX8" fmla="*/ 182880 w 645182"/>
                    <a:gd name="connsiteY8" fmla="*/ 1547263 h 1564680"/>
                    <a:gd name="connsiteX9" fmla="*/ 278674 w 645182"/>
                    <a:gd name="connsiteY9" fmla="*/ 1564680 h 1564680"/>
                    <a:gd name="connsiteX10" fmla="*/ 452845 w 645182"/>
                    <a:gd name="connsiteY10" fmla="*/ 1555972 h 1564680"/>
                    <a:gd name="connsiteX11" fmla="*/ 496388 w 645182"/>
                    <a:gd name="connsiteY11" fmla="*/ 1512429 h 1564680"/>
                    <a:gd name="connsiteX12" fmla="*/ 522514 w 645182"/>
                    <a:gd name="connsiteY12" fmla="*/ 1486303 h 1564680"/>
                    <a:gd name="connsiteX13" fmla="*/ 539931 w 645182"/>
                    <a:gd name="connsiteY13" fmla="*/ 1460177 h 1564680"/>
                    <a:gd name="connsiteX14" fmla="*/ 522514 w 645182"/>
                    <a:gd name="connsiteY14" fmla="*/ 1242463 h 1564680"/>
                    <a:gd name="connsiteX15" fmla="*/ 513805 w 645182"/>
                    <a:gd name="connsiteY15" fmla="*/ 1077000 h 1564680"/>
                    <a:gd name="connsiteX16" fmla="*/ 496388 w 645182"/>
                    <a:gd name="connsiteY16" fmla="*/ 963789 h 1564680"/>
                    <a:gd name="connsiteX17" fmla="*/ 487680 w 645182"/>
                    <a:gd name="connsiteY17" fmla="*/ 867995 h 1564680"/>
                    <a:gd name="connsiteX18" fmla="*/ 461554 w 645182"/>
                    <a:gd name="connsiteY18" fmla="*/ 780909 h 1564680"/>
                    <a:gd name="connsiteX19" fmla="*/ 435428 w 645182"/>
                    <a:gd name="connsiteY19" fmla="*/ 650280 h 1564680"/>
                    <a:gd name="connsiteX20" fmla="*/ 444137 w 645182"/>
                    <a:gd name="connsiteY20" fmla="*/ 493526 h 1564680"/>
                    <a:gd name="connsiteX21" fmla="*/ 478971 w 645182"/>
                    <a:gd name="connsiteY21" fmla="*/ 423857 h 1564680"/>
                    <a:gd name="connsiteX22" fmla="*/ 505097 w 645182"/>
                    <a:gd name="connsiteY22" fmla="*/ 362897 h 1564680"/>
                    <a:gd name="connsiteX23" fmla="*/ 522514 w 645182"/>
                    <a:gd name="connsiteY23" fmla="*/ 336772 h 1564680"/>
                    <a:gd name="connsiteX24" fmla="*/ 531223 w 645182"/>
                    <a:gd name="connsiteY24" fmla="*/ 310646 h 1564680"/>
                    <a:gd name="connsiteX25" fmla="*/ 557348 w 645182"/>
                    <a:gd name="connsiteY25" fmla="*/ 284520 h 1564680"/>
                    <a:gd name="connsiteX26" fmla="*/ 574765 w 645182"/>
                    <a:gd name="connsiteY26" fmla="*/ 249686 h 1564680"/>
                    <a:gd name="connsiteX27" fmla="*/ 609600 w 645182"/>
                    <a:gd name="connsiteY27" fmla="*/ 197435 h 1564680"/>
                    <a:gd name="connsiteX28" fmla="*/ 627017 w 645182"/>
                    <a:gd name="connsiteY28" fmla="*/ 171309 h 1564680"/>
                    <a:gd name="connsiteX29" fmla="*/ 644434 w 645182"/>
                    <a:gd name="connsiteY29" fmla="*/ 119057 h 1564680"/>
                    <a:gd name="connsiteX30" fmla="*/ 600755 w 645182"/>
                    <a:gd name="connsiteY30" fmla="*/ 63 h 1564680"/>
                    <a:gd name="connsiteX0" fmla="*/ 600755 w 645182"/>
                    <a:gd name="connsiteY0" fmla="*/ 63 h 1564680"/>
                    <a:gd name="connsiteX1" fmla="*/ 347526 w 645182"/>
                    <a:gd name="connsiteY1" fmla="*/ 135931 h 1564680"/>
                    <a:gd name="connsiteX2" fmla="*/ 123689 w 645182"/>
                    <a:gd name="connsiteY2" fmla="*/ 366300 h 1564680"/>
                    <a:gd name="connsiteX3" fmla="*/ 43543 w 645182"/>
                    <a:gd name="connsiteY3" fmla="*/ 1225046 h 1564680"/>
                    <a:gd name="connsiteX4" fmla="*/ 34834 w 645182"/>
                    <a:gd name="connsiteY4" fmla="*/ 1268589 h 1564680"/>
                    <a:gd name="connsiteX5" fmla="*/ 26125 w 645182"/>
                    <a:gd name="connsiteY5" fmla="*/ 1338257 h 1564680"/>
                    <a:gd name="connsiteX6" fmla="*/ 8708 w 645182"/>
                    <a:gd name="connsiteY6" fmla="*/ 1390509 h 1564680"/>
                    <a:gd name="connsiteX7" fmla="*/ 0 w 645182"/>
                    <a:gd name="connsiteY7" fmla="*/ 1460177 h 1564680"/>
                    <a:gd name="connsiteX8" fmla="*/ 182880 w 645182"/>
                    <a:gd name="connsiteY8" fmla="*/ 1547263 h 1564680"/>
                    <a:gd name="connsiteX9" fmla="*/ 278674 w 645182"/>
                    <a:gd name="connsiteY9" fmla="*/ 1564680 h 1564680"/>
                    <a:gd name="connsiteX10" fmla="*/ 452845 w 645182"/>
                    <a:gd name="connsiteY10" fmla="*/ 1555972 h 1564680"/>
                    <a:gd name="connsiteX11" fmla="*/ 496388 w 645182"/>
                    <a:gd name="connsiteY11" fmla="*/ 1512429 h 1564680"/>
                    <a:gd name="connsiteX12" fmla="*/ 522514 w 645182"/>
                    <a:gd name="connsiteY12" fmla="*/ 1486303 h 1564680"/>
                    <a:gd name="connsiteX13" fmla="*/ 539931 w 645182"/>
                    <a:gd name="connsiteY13" fmla="*/ 1460177 h 1564680"/>
                    <a:gd name="connsiteX14" fmla="*/ 522514 w 645182"/>
                    <a:gd name="connsiteY14" fmla="*/ 1242463 h 1564680"/>
                    <a:gd name="connsiteX15" fmla="*/ 513805 w 645182"/>
                    <a:gd name="connsiteY15" fmla="*/ 1077000 h 1564680"/>
                    <a:gd name="connsiteX16" fmla="*/ 496388 w 645182"/>
                    <a:gd name="connsiteY16" fmla="*/ 963789 h 1564680"/>
                    <a:gd name="connsiteX17" fmla="*/ 487680 w 645182"/>
                    <a:gd name="connsiteY17" fmla="*/ 867995 h 1564680"/>
                    <a:gd name="connsiteX18" fmla="*/ 461554 w 645182"/>
                    <a:gd name="connsiteY18" fmla="*/ 780909 h 1564680"/>
                    <a:gd name="connsiteX19" fmla="*/ 435428 w 645182"/>
                    <a:gd name="connsiteY19" fmla="*/ 650280 h 1564680"/>
                    <a:gd name="connsiteX20" fmla="*/ 444137 w 645182"/>
                    <a:gd name="connsiteY20" fmla="*/ 493526 h 1564680"/>
                    <a:gd name="connsiteX21" fmla="*/ 478971 w 645182"/>
                    <a:gd name="connsiteY21" fmla="*/ 423857 h 1564680"/>
                    <a:gd name="connsiteX22" fmla="*/ 505097 w 645182"/>
                    <a:gd name="connsiteY22" fmla="*/ 362897 h 1564680"/>
                    <a:gd name="connsiteX23" fmla="*/ 522514 w 645182"/>
                    <a:gd name="connsiteY23" fmla="*/ 336772 h 1564680"/>
                    <a:gd name="connsiteX24" fmla="*/ 531223 w 645182"/>
                    <a:gd name="connsiteY24" fmla="*/ 310646 h 1564680"/>
                    <a:gd name="connsiteX25" fmla="*/ 557348 w 645182"/>
                    <a:gd name="connsiteY25" fmla="*/ 284520 h 1564680"/>
                    <a:gd name="connsiteX26" fmla="*/ 574765 w 645182"/>
                    <a:gd name="connsiteY26" fmla="*/ 249686 h 1564680"/>
                    <a:gd name="connsiteX27" fmla="*/ 609600 w 645182"/>
                    <a:gd name="connsiteY27" fmla="*/ 197435 h 1564680"/>
                    <a:gd name="connsiteX28" fmla="*/ 627017 w 645182"/>
                    <a:gd name="connsiteY28" fmla="*/ 171309 h 1564680"/>
                    <a:gd name="connsiteX29" fmla="*/ 644434 w 645182"/>
                    <a:gd name="connsiteY29" fmla="*/ 119057 h 1564680"/>
                    <a:gd name="connsiteX30" fmla="*/ 600755 w 645182"/>
                    <a:gd name="connsiteY30" fmla="*/ 63 h 1564680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57 h 1565074"/>
                    <a:gd name="connsiteX1" fmla="*/ 352288 w 645182"/>
                    <a:gd name="connsiteY1" fmla="*/ 167283 h 1565074"/>
                    <a:gd name="connsiteX2" fmla="*/ 123689 w 645182"/>
                    <a:gd name="connsiteY2" fmla="*/ 366694 h 1565074"/>
                    <a:gd name="connsiteX3" fmla="*/ 43543 w 645182"/>
                    <a:gd name="connsiteY3" fmla="*/ 1225440 h 1565074"/>
                    <a:gd name="connsiteX4" fmla="*/ 34834 w 645182"/>
                    <a:gd name="connsiteY4" fmla="*/ 1268983 h 1565074"/>
                    <a:gd name="connsiteX5" fmla="*/ 26125 w 645182"/>
                    <a:gd name="connsiteY5" fmla="*/ 1338651 h 1565074"/>
                    <a:gd name="connsiteX6" fmla="*/ 8708 w 645182"/>
                    <a:gd name="connsiteY6" fmla="*/ 1390903 h 1565074"/>
                    <a:gd name="connsiteX7" fmla="*/ 0 w 645182"/>
                    <a:gd name="connsiteY7" fmla="*/ 1460571 h 1565074"/>
                    <a:gd name="connsiteX8" fmla="*/ 182880 w 645182"/>
                    <a:gd name="connsiteY8" fmla="*/ 1547657 h 1565074"/>
                    <a:gd name="connsiteX9" fmla="*/ 278674 w 645182"/>
                    <a:gd name="connsiteY9" fmla="*/ 1565074 h 1565074"/>
                    <a:gd name="connsiteX10" fmla="*/ 452845 w 645182"/>
                    <a:gd name="connsiteY10" fmla="*/ 1556366 h 1565074"/>
                    <a:gd name="connsiteX11" fmla="*/ 496388 w 645182"/>
                    <a:gd name="connsiteY11" fmla="*/ 1512823 h 1565074"/>
                    <a:gd name="connsiteX12" fmla="*/ 522514 w 645182"/>
                    <a:gd name="connsiteY12" fmla="*/ 1486697 h 1565074"/>
                    <a:gd name="connsiteX13" fmla="*/ 539931 w 645182"/>
                    <a:gd name="connsiteY13" fmla="*/ 1460571 h 1565074"/>
                    <a:gd name="connsiteX14" fmla="*/ 522514 w 645182"/>
                    <a:gd name="connsiteY14" fmla="*/ 1242857 h 1565074"/>
                    <a:gd name="connsiteX15" fmla="*/ 513805 w 645182"/>
                    <a:gd name="connsiteY15" fmla="*/ 1077394 h 1565074"/>
                    <a:gd name="connsiteX16" fmla="*/ 496388 w 645182"/>
                    <a:gd name="connsiteY16" fmla="*/ 964183 h 1565074"/>
                    <a:gd name="connsiteX17" fmla="*/ 487680 w 645182"/>
                    <a:gd name="connsiteY17" fmla="*/ 868389 h 1565074"/>
                    <a:gd name="connsiteX18" fmla="*/ 461554 w 645182"/>
                    <a:gd name="connsiteY18" fmla="*/ 781303 h 1565074"/>
                    <a:gd name="connsiteX19" fmla="*/ 435428 w 645182"/>
                    <a:gd name="connsiteY19" fmla="*/ 650674 h 1565074"/>
                    <a:gd name="connsiteX20" fmla="*/ 444137 w 645182"/>
                    <a:gd name="connsiteY20" fmla="*/ 493920 h 1565074"/>
                    <a:gd name="connsiteX21" fmla="*/ 478971 w 645182"/>
                    <a:gd name="connsiteY21" fmla="*/ 424251 h 1565074"/>
                    <a:gd name="connsiteX22" fmla="*/ 505097 w 645182"/>
                    <a:gd name="connsiteY22" fmla="*/ 363291 h 1565074"/>
                    <a:gd name="connsiteX23" fmla="*/ 522514 w 645182"/>
                    <a:gd name="connsiteY23" fmla="*/ 337166 h 1565074"/>
                    <a:gd name="connsiteX24" fmla="*/ 531223 w 645182"/>
                    <a:gd name="connsiteY24" fmla="*/ 311040 h 1565074"/>
                    <a:gd name="connsiteX25" fmla="*/ 557348 w 645182"/>
                    <a:gd name="connsiteY25" fmla="*/ 284914 h 1565074"/>
                    <a:gd name="connsiteX26" fmla="*/ 574765 w 645182"/>
                    <a:gd name="connsiteY26" fmla="*/ 250080 h 1565074"/>
                    <a:gd name="connsiteX27" fmla="*/ 609600 w 645182"/>
                    <a:gd name="connsiteY27" fmla="*/ 197829 h 1565074"/>
                    <a:gd name="connsiteX28" fmla="*/ 627017 w 645182"/>
                    <a:gd name="connsiteY28" fmla="*/ 171703 h 1565074"/>
                    <a:gd name="connsiteX29" fmla="*/ 644434 w 645182"/>
                    <a:gd name="connsiteY29" fmla="*/ 119451 h 1565074"/>
                    <a:gd name="connsiteX30" fmla="*/ 600755 w 645182"/>
                    <a:gd name="connsiteY30" fmla="*/ 457 h 1565074"/>
                    <a:gd name="connsiteX0" fmla="*/ 600755 w 645182"/>
                    <a:gd name="connsiteY0" fmla="*/ 457 h 1565074"/>
                    <a:gd name="connsiteX1" fmla="*/ 352288 w 645182"/>
                    <a:gd name="connsiteY1" fmla="*/ 167283 h 1565074"/>
                    <a:gd name="connsiteX2" fmla="*/ 123689 w 645182"/>
                    <a:gd name="connsiteY2" fmla="*/ 366694 h 1565074"/>
                    <a:gd name="connsiteX3" fmla="*/ 43543 w 645182"/>
                    <a:gd name="connsiteY3" fmla="*/ 1225440 h 1565074"/>
                    <a:gd name="connsiteX4" fmla="*/ 34834 w 645182"/>
                    <a:gd name="connsiteY4" fmla="*/ 1268983 h 1565074"/>
                    <a:gd name="connsiteX5" fmla="*/ 26125 w 645182"/>
                    <a:gd name="connsiteY5" fmla="*/ 1338651 h 1565074"/>
                    <a:gd name="connsiteX6" fmla="*/ 8708 w 645182"/>
                    <a:gd name="connsiteY6" fmla="*/ 1390903 h 1565074"/>
                    <a:gd name="connsiteX7" fmla="*/ 0 w 645182"/>
                    <a:gd name="connsiteY7" fmla="*/ 1460571 h 1565074"/>
                    <a:gd name="connsiteX8" fmla="*/ 182880 w 645182"/>
                    <a:gd name="connsiteY8" fmla="*/ 1547657 h 1565074"/>
                    <a:gd name="connsiteX9" fmla="*/ 278674 w 645182"/>
                    <a:gd name="connsiteY9" fmla="*/ 1565074 h 1565074"/>
                    <a:gd name="connsiteX10" fmla="*/ 452845 w 645182"/>
                    <a:gd name="connsiteY10" fmla="*/ 1556366 h 1565074"/>
                    <a:gd name="connsiteX11" fmla="*/ 496388 w 645182"/>
                    <a:gd name="connsiteY11" fmla="*/ 1512823 h 1565074"/>
                    <a:gd name="connsiteX12" fmla="*/ 522514 w 645182"/>
                    <a:gd name="connsiteY12" fmla="*/ 1486697 h 1565074"/>
                    <a:gd name="connsiteX13" fmla="*/ 539931 w 645182"/>
                    <a:gd name="connsiteY13" fmla="*/ 1460571 h 1565074"/>
                    <a:gd name="connsiteX14" fmla="*/ 522514 w 645182"/>
                    <a:gd name="connsiteY14" fmla="*/ 1242857 h 1565074"/>
                    <a:gd name="connsiteX15" fmla="*/ 513805 w 645182"/>
                    <a:gd name="connsiteY15" fmla="*/ 1077394 h 1565074"/>
                    <a:gd name="connsiteX16" fmla="*/ 496388 w 645182"/>
                    <a:gd name="connsiteY16" fmla="*/ 964183 h 1565074"/>
                    <a:gd name="connsiteX17" fmla="*/ 487680 w 645182"/>
                    <a:gd name="connsiteY17" fmla="*/ 868389 h 1565074"/>
                    <a:gd name="connsiteX18" fmla="*/ 461554 w 645182"/>
                    <a:gd name="connsiteY18" fmla="*/ 781303 h 1565074"/>
                    <a:gd name="connsiteX19" fmla="*/ 435428 w 645182"/>
                    <a:gd name="connsiteY19" fmla="*/ 650674 h 1565074"/>
                    <a:gd name="connsiteX20" fmla="*/ 444137 w 645182"/>
                    <a:gd name="connsiteY20" fmla="*/ 493920 h 1565074"/>
                    <a:gd name="connsiteX21" fmla="*/ 478971 w 645182"/>
                    <a:gd name="connsiteY21" fmla="*/ 424251 h 1565074"/>
                    <a:gd name="connsiteX22" fmla="*/ 505097 w 645182"/>
                    <a:gd name="connsiteY22" fmla="*/ 363291 h 1565074"/>
                    <a:gd name="connsiteX23" fmla="*/ 522514 w 645182"/>
                    <a:gd name="connsiteY23" fmla="*/ 337166 h 1565074"/>
                    <a:gd name="connsiteX24" fmla="*/ 531223 w 645182"/>
                    <a:gd name="connsiteY24" fmla="*/ 311040 h 1565074"/>
                    <a:gd name="connsiteX25" fmla="*/ 557348 w 645182"/>
                    <a:gd name="connsiteY25" fmla="*/ 284914 h 1565074"/>
                    <a:gd name="connsiteX26" fmla="*/ 574765 w 645182"/>
                    <a:gd name="connsiteY26" fmla="*/ 250080 h 1565074"/>
                    <a:gd name="connsiteX27" fmla="*/ 609600 w 645182"/>
                    <a:gd name="connsiteY27" fmla="*/ 197829 h 1565074"/>
                    <a:gd name="connsiteX28" fmla="*/ 627017 w 645182"/>
                    <a:gd name="connsiteY28" fmla="*/ 171703 h 1565074"/>
                    <a:gd name="connsiteX29" fmla="*/ 644434 w 645182"/>
                    <a:gd name="connsiteY29" fmla="*/ 119451 h 1565074"/>
                    <a:gd name="connsiteX30" fmla="*/ 600755 w 645182"/>
                    <a:gd name="connsiteY30" fmla="*/ 457 h 1565074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43543 w 645182"/>
                    <a:gd name="connsiteY3" fmla="*/ 1225576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43543 w 645182"/>
                    <a:gd name="connsiteY3" fmla="*/ 1225576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6886 w 645182"/>
                    <a:gd name="connsiteY3" fmla="*/ 1032695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6886 w 645182"/>
                    <a:gd name="connsiteY3" fmla="*/ 1032695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122940 w 645182"/>
                    <a:gd name="connsiteY4" fmla="*/ 1042900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3553 w 647980"/>
                    <a:gd name="connsiteY0" fmla="*/ 593 h 1565210"/>
                    <a:gd name="connsiteX1" fmla="*/ 345561 w 647980"/>
                    <a:gd name="connsiteY1" fmla="*/ 174563 h 1565210"/>
                    <a:gd name="connsiteX2" fmla="*/ 126487 w 647980"/>
                    <a:gd name="connsiteY2" fmla="*/ 366830 h 1565210"/>
                    <a:gd name="connsiteX3" fmla="*/ 132066 w 647980"/>
                    <a:gd name="connsiteY3" fmla="*/ 677889 h 1565210"/>
                    <a:gd name="connsiteX4" fmla="*/ 125738 w 647980"/>
                    <a:gd name="connsiteY4" fmla="*/ 1042900 h 1565210"/>
                    <a:gd name="connsiteX5" fmla="*/ 117029 w 647980"/>
                    <a:gd name="connsiteY5" fmla="*/ 1205437 h 1565210"/>
                    <a:gd name="connsiteX6" fmla="*/ 11506 w 647980"/>
                    <a:gd name="connsiteY6" fmla="*/ 1391039 h 1565210"/>
                    <a:gd name="connsiteX7" fmla="*/ 2798 w 647980"/>
                    <a:gd name="connsiteY7" fmla="*/ 1460707 h 1565210"/>
                    <a:gd name="connsiteX8" fmla="*/ 185678 w 647980"/>
                    <a:gd name="connsiteY8" fmla="*/ 1547793 h 1565210"/>
                    <a:gd name="connsiteX9" fmla="*/ 281472 w 647980"/>
                    <a:gd name="connsiteY9" fmla="*/ 1565210 h 1565210"/>
                    <a:gd name="connsiteX10" fmla="*/ 455643 w 647980"/>
                    <a:gd name="connsiteY10" fmla="*/ 1556502 h 1565210"/>
                    <a:gd name="connsiteX11" fmla="*/ 499186 w 647980"/>
                    <a:gd name="connsiteY11" fmla="*/ 1512959 h 1565210"/>
                    <a:gd name="connsiteX12" fmla="*/ 525312 w 647980"/>
                    <a:gd name="connsiteY12" fmla="*/ 1486833 h 1565210"/>
                    <a:gd name="connsiteX13" fmla="*/ 542729 w 647980"/>
                    <a:gd name="connsiteY13" fmla="*/ 1460707 h 1565210"/>
                    <a:gd name="connsiteX14" fmla="*/ 525312 w 647980"/>
                    <a:gd name="connsiteY14" fmla="*/ 1242993 h 1565210"/>
                    <a:gd name="connsiteX15" fmla="*/ 516603 w 647980"/>
                    <a:gd name="connsiteY15" fmla="*/ 1077530 h 1565210"/>
                    <a:gd name="connsiteX16" fmla="*/ 499186 w 647980"/>
                    <a:gd name="connsiteY16" fmla="*/ 964319 h 1565210"/>
                    <a:gd name="connsiteX17" fmla="*/ 490478 w 647980"/>
                    <a:gd name="connsiteY17" fmla="*/ 868525 h 1565210"/>
                    <a:gd name="connsiteX18" fmla="*/ 464352 w 647980"/>
                    <a:gd name="connsiteY18" fmla="*/ 781439 h 1565210"/>
                    <a:gd name="connsiteX19" fmla="*/ 438226 w 647980"/>
                    <a:gd name="connsiteY19" fmla="*/ 650810 h 1565210"/>
                    <a:gd name="connsiteX20" fmla="*/ 446935 w 647980"/>
                    <a:gd name="connsiteY20" fmla="*/ 494056 h 1565210"/>
                    <a:gd name="connsiteX21" fmla="*/ 481769 w 647980"/>
                    <a:gd name="connsiteY21" fmla="*/ 424387 h 1565210"/>
                    <a:gd name="connsiteX22" fmla="*/ 507895 w 647980"/>
                    <a:gd name="connsiteY22" fmla="*/ 363427 h 1565210"/>
                    <a:gd name="connsiteX23" fmla="*/ 525312 w 647980"/>
                    <a:gd name="connsiteY23" fmla="*/ 337302 h 1565210"/>
                    <a:gd name="connsiteX24" fmla="*/ 534021 w 647980"/>
                    <a:gd name="connsiteY24" fmla="*/ 311176 h 1565210"/>
                    <a:gd name="connsiteX25" fmla="*/ 560146 w 647980"/>
                    <a:gd name="connsiteY25" fmla="*/ 285050 h 1565210"/>
                    <a:gd name="connsiteX26" fmla="*/ 577563 w 647980"/>
                    <a:gd name="connsiteY26" fmla="*/ 250216 h 1565210"/>
                    <a:gd name="connsiteX27" fmla="*/ 612398 w 647980"/>
                    <a:gd name="connsiteY27" fmla="*/ 197965 h 1565210"/>
                    <a:gd name="connsiteX28" fmla="*/ 629815 w 647980"/>
                    <a:gd name="connsiteY28" fmla="*/ 171839 h 1565210"/>
                    <a:gd name="connsiteX29" fmla="*/ 647232 w 647980"/>
                    <a:gd name="connsiteY29" fmla="*/ 119587 h 1565210"/>
                    <a:gd name="connsiteX30" fmla="*/ 603553 w 647980"/>
                    <a:gd name="connsiteY30" fmla="*/ 593 h 1565210"/>
                    <a:gd name="connsiteX0" fmla="*/ 601623 w 646050"/>
                    <a:gd name="connsiteY0" fmla="*/ 593 h 1565210"/>
                    <a:gd name="connsiteX1" fmla="*/ 343631 w 646050"/>
                    <a:gd name="connsiteY1" fmla="*/ 174563 h 1565210"/>
                    <a:gd name="connsiteX2" fmla="*/ 124557 w 646050"/>
                    <a:gd name="connsiteY2" fmla="*/ 366830 h 1565210"/>
                    <a:gd name="connsiteX3" fmla="*/ 130136 w 646050"/>
                    <a:gd name="connsiteY3" fmla="*/ 677889 h 1565210"/>
                    <a:gd name="connsiteX4" fmla="*/ 123808 w 646050"/>
                    <a:gd name="connsiteY4" fmla="*/ 1042900 h 1565210"/>
                    <a:gd name="connsiteX5" fmla="*/ 115099 w 646050"/>
                    <a:gd name="connsiteY5" fmla="*/ 1205437 h 1565210"/>
                    <a:gd name="connsiteX6" fmla="*/ 868 w 646050"/>
                    <a:gd name="connsiteY6" fmla="*/ 1460707 h 1565210"/>
                    <a:gd name="connsiteX7" fmla="*/ 183748 w 646050"/>
                    <a:gd name="connsiteY7" fmla="*/ 1547793 h 1565210"/>
                    <a:gd name="connsiteX8" fmla="*/ 279542 w 646050"/>
                    <a:gd name="connsiteY8" fmla="*/ 1565210 h 1565210"/>
                    <a:gd name="connsiteX9" fmla="*/ 453713 w 646050"/>
                    <a:gd name="connsiteY9" fmla="*/ 1556502 h 1565210"/>
                    <a:gd name="connsiteX10" fmla="*/ 497256 w 646050"/>
                    <a:gd name="connsiteY10" fmla="*/ 1512959 h 1565210"/>
                    <a:gd name="connsiteX11" fmla="*/ 523382 w 646050"/>
                    <a:gd name="connsiteY11" fmla="*/ 1486833 h 1565210"/>
                    <a:gd name="connsiteX12" fmla="*/ 540799 w 646050"/>
                    <a:gd name="connsiteY12" fmla="*/ 1460707 h 1565210"/>
                    <a:gd name="connsiteX13" fmla="*/ 523382 w 646050"/>
                    <a:gd name="connsiteY13" fmla="*/ 1242993 h 1565210"/>
                    <a:gd name="connsiteX14" fmla="*/ 514673 w 646050"/>
                    <a:gd name="connsiteY14" fmla="*/ 1077530 h 1565210"/>
                    <a:gd name="connsiteX15" fmla="*/ 497256 w 646050"/>
                    <a:gd name="connsiteY15" fmla="*/ 964319 h 1565210"/>
                    <a:gd name="connsiteX16" fmla="*/ 488548 w 646050"/>
                    <a:gd name="connsiteY16" fmla="*/ 868525 h 1565210"/>
                    <a:gd name="connsiteX17" fmla="*/ 462422 w 646050"/>
                    <a:gd name="connsiteY17" fmla="*/ 781439 h 1565210"/>
                    <a:gd name="connsiteX18" fmla="*/ 436296 w 646050"/>
                    <a:gd name="connsiteY18" fmla="*/ 650810 h 1565210"/>
                    <a:gd name="connsiteX19" fmla="*/ 445005 w 646050"/>
                    <a:gd name="connsiteY19" fmla="*/ 494056 h 1565210"/>
                    <a:gd name="connsiteX20" fmla="*/ 479839 w 646050"/>
                    <a:gd name="connsiteY20" fmla="*/ 424387 h 1565210"/>
                    <a:gd name="connsiteX21" fmla="*/ 505965 w 646050"/>
                    <a:gd name="connsiteY21" fmla="*/ 363427 h 1565210"/>
                    <a:gd name="connsiteX22" fmla="*/ 523382 w 646050"/>
                    <a:gd name="connsiteY22" fmla="*/ 337302 h 1565210"/>
                    <a:gd name="connsiteX23" fmla="*/ 532091 w 646050"/>
                    <a:gd name="connsiteY23" fmla="*/ 311176 h 1565210"/>
                    <a:gd name="connsiteX24" fmla="*/ 558216 w 646050"/>
                    <a:gd name="connsiteY24" fmla="*/ 285050 h 1565210"/>
                    <a:gd name="connsiteX25" fmla="*/ 575633 w 646050"/>
                    <a:gd name="connsiteY25" fmla="*/ 250216 h 1565210"/>
                    <a:gd name="connsiteX26" fmla="*/ 610468 w 646050"/>
                    <a:gd name="connsiteY26" fmla="*/ 197965 h 1565210"/>
                    <a:gd name="connsiteX27" fmla="*/ 627885 w 646050"/>
                    <a:gd name="connsiteY27" fmla="*/ 171839 h 1565210"/>
                    <a:gd name="connsiteX28" fmla="*/ 645302 w 646050"/>
                    <a:gd name="connsiteY28" fmla="*/ 119587 h 1565210"/>
                    <a:gd name="connsiteX29" fmla="*/ 601623 w 646050"/>
                    <a:gd name="connsiteY29" fmla="*/ 593 h 1565210"/>
                    <a:gd name="connsiteX0" fmla="*/ 520021 w 564448"/>
                    <a:gd name="connsiteY0" fmla="*/ 593 h 1565210"/>
                    <a:gd name="connsiteX1" fmla="*/ 262029 w 564448"/>
                    <a:gd name="connsiteY1" fmla="*/ 174563 h 1565210"/>
                    <a:gd name="connsiteX2" fmla="*/ 42955 w 564448"/>
                    <a:gd name="connsiteY2" fmla="*/ 366830 h 1565210"/>
                    <a:gd name="connsiteX3" fmla="*/ 48534 w 564448"/>
                    <a:gd name="connsiteY3" fmla="*/ 677889 h 1565210"/>
                    <a:gd name="connsiteX4" fmla="*/ 42206 w 564448"/>
                    <a:gd name="connsiteY4" fmla="*/ 1042900 h 1565210"/>
                    <a:gd name="connsiteX5" fmla="*/ 33497 w 564448"/>
                    <a:gd name="connsiteY5" fmla="*/ 1205437 h 1565210"/>
                    <a:gd name="connsiteX6" fmla="*/ 14516 w 564448"/>
                    <a:gd name="connsiteY6" fmla="*/ 1534526 h 1565210"/>
                    <a:gd name="connsiteX7" fmla="*/ 102146 w 564448"/>
                    <a:gd name="connsiteY7" fmla="*/ 1547793 h 1565210"/>
                    <a:gd name="connsiteX8" fmla="*/ 197940 w 564448"/>
                    <a:gd name="connsiteY8" fmla="*/ 1565210 h 1565210"/>
                    <a:gd name="connsiteX9" fmla="*/ 372111 w 564448"/>
                    <a:gd name="connsiteY9" fmla="*/ 1556502 h 1565210"/>
                    <a:gd name="connsiteX10" fmla="*/ 415654 w 564448"/>
                    <a:gd name="connsiteY10" fmla="*/ 1512959 h 1565210"/>
                    <a:gd name="connsiteX11" fmla="*/ 441780 w 564448"/>
                    <a:gd name="connsiteY11" fmla="*/ 1486833 h 1565210"/>
                    <a:gd name="connsiteX12" fmla="*/ 459197 w 564448"/>
                    <a:gd name="connsiteY12" fmla="*/ 1460707 h 1565210"/>
                    <a:gd name="connsiteX13" fmla="*/ 441780 w 564448"/>
                    <a:gd name="connsiteY13" fmla="*/ 1242993 h 1565210"/>
                    <a:gd name="connsiteX14" fmla="*/ 433071 w 564448"/>
                    <a:gd name="connsiteY14" fmla="*/ 1077530 h 1565210"/>
                    <a:gd name="connsiteX15" fmla="*/ 415654 w 564448"/>
                    <a:gd name="connsiteY15" fmla="*/ 964319 h 1565210"/>
                    <a:gd name="connsiteX16" fmla="*/ 406946 w 564448"/>
                    <a:gd name="connsiteY16" fmla="*/ 868525 h 1565210"/>
                    <a:gd name="connsiteX17" fmla="*/ 380820 w 564448"/>
                    <a:gd name="connsiteY17" fmla="*/ 781439 h 1565210"/>
                    <a:gd name="connsiteX18" fmla="*/ 354694 w 564448"/>
                    <a:gd name="connsiteY18" fmla="*/ 650810 h 1565210"/>
                    <a:gd name="connsiteX19" fmla="*/ 363403 w 564448"/>
                    <a:gd name="connsiteY19" fmla="*/ 494056 h 1565210"/>
                    <a:gd name="connsiteX20" fmla="*/ 398237 w 564448"/>
                    <a:gd name="connsiteY20" fmla="*/ 424387 h 1565210"/>
                    <a:gd name="connsiteX21" fmla="*/ 424363 w 564448"/>
                    <a:gd name="connsiteY21" fmla="*/ 363427 h 1565210"/>
                    <a:gd name="connsiteX22" fmla="*/ 441780 w 564448"/>
                    <a:gd name="connsiteY22" fmla="*/ 337302 h 1565210"/>
                    <a:gd name="connsiteX23" fmla="*/ 450489 w 564448"/>
                    <a:gd name="connsiteY23" fmla="*/ 311176 h 1565210"/>
                    <a:gd name="connsiteX24" fmla="*/ 476614 w 564448"/>
                    <a:gd name="connsiteY24" fmla="*/ 285050 h 1565210"/>
                    <a:gd name="connsiteX25" fmla="*/ 494031 w 564448"/>
                    <a:gd name="connsiteY25" fmla="*/ 250216 h 1565210"/>
                    <a:gd name="connsiteX26" fmla="*/ 528866 w 564448"/>
                    <a:gd name="connsiteY26" fmla="*/ 197965 h 1565210"/>
                    <a:gd name="connsiteX27" fmla="*/ 546283 w 564448"/>
                    <a:gd name="connsiteY27" fmla="*/ 171839 h 1565210"/>
                    <a:gd name="connsiteX28" fmla="*/ 563700 w 564448"/>
                    <a:gd name="connsiteY28" fmla="*/ 119587 h 1565210"/>
                    <a:gd name="connsiteX29" fmla="*/ 520021 w 564448"/>
                    <a:gd name="connsiteY29" fmla="*/ 593 h 1565210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453932 w 559183"/>
                    <a:gd name="connsiteY11" fmla="*/ 1460707 h 1570988"/>
                    <a:gd name="connsiteX12" fmla="*/ 436515 w 559183"/>
                    <a:gd name="connsiteY12" fmla="*/ 1242993 h 1570988"/>
                    <a:gd name="connsiteX13" fmla="*/ 427806 w 559183"/>
                    <a:gd name="connsiteY13" fmla="*/ 1077530 h 1570988"/>
                    <a:gd name="connsiteX14" fmla="*/ 410389 w 559183"/>
                    <a:gd name="connsiteY14" fmla="*/ 964319 h 1570988"/>
                    <a:gd name="connsiteX15" fmla="*/ 401681 w 559183"/>
                    <a:gd name="connsiteY15" fmla="*/ 868525 h 1570988"/>
                    <a:gd name="connsiteX16" fmla="*/ 375555 w 559183"/>
                    <a:gd name="connsiteY16" fmla="*/ 781439 h 1570988"/>
                    <a:gd name="connsiteX17" fmla="*/ 349429 w 559183"/>
                    <a:gd name="connsiteY17" fmla="*/ 650810 h 1570988"/>
                    <a:gd name="connsiteX18" fmla="*/ 358138 w 559183"/>
                    <a:gd name="connsiteY18" fmla="*/ 494056 h 1570988"/>
                    <a:gd name="connsiteX19" fmla="*/ 392972 w 559183"/>
                    <a:gd name="connsiteY19" fmla="*/ 424387 h 1570988"/>
                    <a:gd name="connsiteX20" fmla="*/ 419098 w 559183"/>
                    <a:gd name="connsiteY20" fmla="*/ 363427 h 1570988"/>
                    <a:gd name="connsiteX21" fmla="*/ 436515 w 559183"/>
                    <a:gd name="connsiteY21" fmla="*/ 337302 h 1570988"/>
                    <a:gd name="connsiteX22" fmla="*/ 445224 w 559183"/>
                    <a:gd name="connsiteY22" fmla="*/ 311176 h 1570988"/>
                    <a:gd name="connsiteX23" fmla="*/ 471349 w 559183"/>
                    <a:gd name="connsiteY23" fmla="*/ 285050 h 1570988"/>
                    <a:gd name="connsiteX24" fmla="*/ 488766 w 559183"/>
                    <a:gd name="connsiteY24" fmla="*/ 250216 h 1570988"/>
                    <a:gd name="connsiteX25" fmla="*/ 523601 w 559183"/>
                    <a:gd name="connsiteY25" fmla="*/ 197965 h 1570988"/>
                    <a:gd name="connsiteX26" fmla="*/ 541018 w 559183"/>
                    <a:gd name="connsiteY26" fmla="*/ 171839 h 1570988"/>
                    <a:gd name="connsiteX27" fmla="*/ 558435 w 559183"/>
                    <a:gd name="connsiteY27" fmla="*/ 119587 h 1570988"/>
                    <a:gd name="connsiteX28" fmla="*/ 514756 w 559183"/>
                    <a:gd name="connsiteY28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453932 w 559183"/>
                    <a:gd name="connsiteY11" fmla="*/ 1460707 h 1570988"/>
                    <a:gd name="connsiteX12" fmla="*/ 343647 w 559183"/>
                    <a:gd name="connsiteY12" fmla="*/ 1266805 h 1570988"/>
                    <a:gd name="connsiteX13" fmla="*/ 427806 w 559183"/>
                    <a:gd name="connsiteY13" fmla="*/ 1077530 h 1570988"/>
                    <a:gd name="connsiteX14" fmla="*/ 410389 w 559183"/>
                    <a:gd name="connsiteY14" fmla="*/ 964319 h 1570988"/>
                    <a:gd name="connsiteX15" fmla="*/ 401681 w 559183"/>
                    <a:gd name="connsiteY15" fmla="*/ 868525 h 1570988"/>
                    <a:gd name="connsiteX16" fmla="*/ 375555 w 559183"/>
                    <a:gd name="connsiteY16" fmla="*/ 781439 h 1570988"/>
                    <a:gd name="connsiteX17" fmla="*/ 349429 w 559183"/>
                    <a:gd name="connsiteY17" fmla="*/ 650810 h 1570988"/>
                    <a:gd name="connsiteX18" fmla="*/ 358138 w 559183"/>
                    <a:gd name="connsiteY18" fmla="*/ 494056 h 1570988"/>
                    <a:gd name="connsiteX19" fmla="*/ 392972 w 559183"/>
                    <a:gd name="connsiteY19" fmla="*/ 424387 h 1570988"/>
                    <a:gd name="connsiteX20" fmla="*/ 419098 w 559183"/>
                    <a:gd name="connsiteY20" fmla="*/ 363427 h 1570988"/>
                    <a:gd name="connsiteX21" fmla="*/ 436515 w 559183"/>
                    <a:gd name="connsiteY21" fmla="*/ 337302 h 1570988"/>
                    <a:gd name="connsiteX22" fmla="*/ 445224 w 559183"/>
                    <a:gd name="connsiteY22" fmla="*/ 311176 h 1570988"/>
                    <a:gd name="connsiteX23" fmla="*/ 471349 w 559183"/>
                    <a:gd name="connsiteY23" fmla="*/ 285050 h 1570988"/>
                    <a:gd name="connsiteX24" fmla="*/ 488766 w 559183"/>
                    <a:gd name="connsiteY24" fmla="*/ 250216 h 1570988"/>
                    <a:gd name="connsiteX25" fmla="*/ 523601 w 559183"/>
                    <a:gd name="connsiteY25" fmla="*/ 197965 h 1570988"/>
                    <a:gd name="connsiteX26" fmla="*/ 541018 w 559183"/>
                    <a:gd name="connsiteY26" fmla="*/ 171839 h 1570988"/>
                    <a:gd name="connsiteX27" fmla="*/ 558435 w 559183"/>
                    <a:gd name="connsiteY27" fmla="*/ 119587 h 1570988"/>
                    <a:gd name="connsiteX28" fmla="*/ 514756 w 559183"/>
                    <a:gd name="connsiteY28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343647 w 559183"/>
                    <a:gd name="connsiteY11" fmla="*/ 1266805 h 1570988"/>
                    <a:gd name="connsiteX12" fmla="*/ 427806 w 559183"/>
                    <a:gd name="connsiteY12" fmla="*/ 1077530 h 1570988"/>
                    <a:gd name="connsiteX13" fmla="*/ 410389 w 559183"/>
                    <a:gd name="connsiteY13" fmla="*/ 964319 h 1570988"/>
                    <a:gd name="connsiteX14" fmla="*/ 401681 w 559183"/>
                    <a:gd name="connsiteY14" fmla="*/ 868525 h 1570988"/>
                    <a:gd name="connsiteX15" fmla="*/ 375555 w 559183"/>
                    <a:gd name="connsiteY15" fmla="*/ 781439 h 1570988"/>
                    <a:gd name="connsiteX16" fmla="*/ 349429 w 559183"/>
                    <a:gd name="connsiteY16" fmla="*/ 650810 h 1570988"/>
                    <a:gd name="connsiteX17" fmla="*/ 358138 w 559183"/>
                    <a:gd name="connsiteY17" fmla="*/ 494056 h 1570988"/>
                    <a:gd name="connsiteX18" fmla="*/ 392972 w 559183"/>
                    <a:gd name="connsiteY18" fmla="*/ 424387 h 1570988"/>
                    <a:gd name="connsiteX19" fmla="*/ 419098 w 559183"/>
                    <a:gd name="connsiteY19" fmla="*/ 363427 h 1570988"/>
                    <a:gd name="connsiteX20" fmla="*/ 436515 w 559183"/>
                    <a:gd name="connsiteY20" fmla="*/ 337302 h 1570988"/>
                    <a:gd name="connsiteX21" fmla="*/ 445224 w 559183"/>
                    <a:gd name="connsiteY21" fmla="*/ 311176 h 1570988"/>
                    <a:gd name="connsiteX22" fmla="*/ 471349 w 559183"/>
                    <a:gd name="connsiteY22" fmla="*/ 285050 h 1570988"/>
                    <a:gd name="connsiteX23" fmla="*/ 488766 w 559183"/>
                    <a:gd name="connsiteY23" fmla="*/ 250216 h 1570988"/>
                    <a:gd name="connsiteX24" fmla="*/ 523601 w 559183"/>
                    <a:gd name="connsiteY24" fmla="*/ 197965 h 1570988"/>
                    <a:gd name="connsiteX25" fmla="*/ 541018 w 559183"/>
                    <a:gd name="connsiteY25" fmla="*/ 171839 h 1570988"/>
                    <a:gd name="connsiteX26" fmla="*/ 558435 w 559183"/>
                    <a:gd name="connsiteY26" fmla="*/ 119587 h 1570988"/>
                    <a:gd name="connsiteX27" fmla="*/ 514756 w 559183"/>
                    <a:gd name="connsiteY27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343647 w 559183"/>
                    <a:gd name="connsiteY10" fmla="*/ 1266805 h 1570988"/>
                    <a:gd name="connsiteX11" fmla="*/ 427806 w 559183"/>
                    <a:gd name="connsiteY11" fmla="*/ 1077530 h 1570988"/>
                    <a:gd name="connsiteX12" fmla="*/ 410389 w 559183"/>
                    <a:gd name="connsiteY12" fmla="*/ 964319 h 1570988"/>
                    <a:gd name="connsiteX13" fmla="*/ 401681 w 559183"/>
                    <a:gd name="connsiteY13" fmla="*/ 868525 h 1570988"/>
                    <a:gd name="connsiteX14" fmla="*/ 375555 w 559183"/>
                    <a:gd name="connsiteY14" fmla="*/ 781439 h 1570988"/>
                    <a:gd name="connsiteX15" fmla="*/ 349429 w 559183"/>
                    <a:gd name="connsiteY15" fmla="*/ 650810 h 1570988"/>
                    <a:gd name="connsiteX16" fmla="*/ 358138 w 559183"/>
                    <a:gd name="connsiteY16" fmla="*/ 494056 h 1570988"/>
                    <a:gd name="connsiteX17" fmla="*/ 392972 w 559183"/>
                    <a:gd name="connsiteY17" fmla="*/ 424387 h 1570988"/>
                    <a:gd name="connsiteX18" fmla="*/ 419098 w 559183"/>
                    <a:gd name="connsiteY18" fmla="*/ 363427 h 1570988"/>
                    <a:gd name="connsiteX19" fmla="*/ 436515 w 559183"/>
                    <a:gd name="connsiteY19" fmla="*/ 337302 h 1570988"/>
                    <a:gd name="connsiteX20" fmla="*/ 445224 w 559183"/>
                    <a:gd name="connsiteY20" fmla="*/ 311176 h 1570988"/>
                    <a:gd name="connsiteX21" fmla="*/ 471349 w 559183"/>
                    <a:gd name="connsiteY21" fmla="*/ 285050 h 1570988"/>
                    <a:gd name="connsiteX22" fmla="*/ 488766 w 559183"/>
                    <a:gd name="connsiteY22" fmla="*/ 250216 h 1570988"/>
                    <a:gd name="connsiteX23" fmla="*/ 523601 w 559183"/>
                    <a:gd name="connsiteY23" fmla="*/ 197965 h 1570988"/>
                    <a:gd name="connsiteX24" fmla="*/ 541018 w 559183"/>
                    <a:gd name="connsiteY24" fmla="*/ 171839 h 1570988"/>
                    <a:gd name="connsiteX25" fmla="*/ 558435 w 559183"/>
                    <a:gd name="connsiteY25" fmla="*/ 119587 h 1570988"/>
                    <a:gd name="connsiteX26" fmla="*/ 514756 w 559183"/>
                    <a:gd name="connsiteY26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343647 w 559183"/>
                    <a:gd name="connsiteY9" fmla="*/ 1266805 h 1570988"/>
                    <a:gd name="connsiteX10" fmla="*/ 427806 w 559183"/>
                    <a:gd name="connsiteY10" fmla="*/ 1077530 h 1570988"/>
                    <a:gd name="connsiteX11" fmla="*/ 410389 w 559183"/>
                    <a:gd name="connsiteY11" fmla="*/ 964319 h 1570988"/>
                    <a:gd name="connsiteX12" fmla="*/ 401681 w 559183"/>
                    <a:gd name="connsiteY12" fmla="*/ 868525 h 1570988"/>
                    <a:gd name="connsiteX13" fmla="*/ 375555 w 559183"/>
                    <a:gd name="connsiteY13" fmla="*/ 781439 h 1570988"/>
                    <a:gd name="connsiteX14" fmla="*/ 349429 w 559183"/>
                    <a:gd name="connsiteY14" fmla="*/ 650810 h 1570988"/>
                    <a:gd name="connsiteX15" fmla="*/ 358138 w 559183"/>
                    <a:gd name="connsiteY15" fmla="*/ 494056 h 1570988"/>
                    <a:gd name="connsiteX16" fmla="*/ 392972 w 559183"/>
                    <a:gd name="connsiteY16" fmla="*/ 424387 h 1570988"/>
                    <a:gd name="connsiteX17" fmla="*/ 419098 w 559183"/>
                    <a:gd name="connsiteY17" fmla="*/ 363427 h 1570988"/>
                    <a:gd name="connsiteX18" fmla="*/ 436515 w 559183"/>
                    <a:gd name="connsiteY18" fmla="*/ 337302 h 1570988"/>
                    <a:gd name="connsiteX19" fmla="*/ 445224 w 559183"/>
                    <a:gd name="connsiteY19" fmla="*/ 311176 h 1570988"/>
                    <a:gd name="connsiteX20" fmla="*/ 471349 w 559183"/>
                    <a:gd name="connsiteY20" fmla="*/ 285050 h 1570988"/>
                    <a:gd name="connsiteX21" fmla="*/ 488766 w 559183"/>
                    <a:gd name="connsiteY21" fmla="*/ 250216 h 1570988"/>
                    <a:gd name="connsiteX22" fmla="*/ 523601 w 559183"/>
                    <a:gd name="connsiteY22" fmla="*/ 197965 h 1570988"/>
                    <a:gd name="connsiteX23" fmla="*/ 541018 w 559183"/>
                    <a:gd name="connsiteY23" fmla="*/ 171839 h 1570988"/>
                    <a:gd name="connsiteX24" fmla="*/ 558435 w 559183"/>
                    <a:gd name="connsiteY24" fmla="*/ 119587 h 1570988"/>
                    <a:gd name="connsiteX25" fmla="*/ 514756 w 559183"/>
                    <a:gd name="connsiteY25" fmla="*/ 593 h 1570988"/>
                    <a:gd name="connsiteX0" fmla="*/ 514756 w 559183"/>
                    <a:gd name="connsiteY0" fmla="*/ 593 h 1570553"/>
                    <a:gd name="connsiteX1" fmla="*/ 256764 w 559183"/>
                    <a:gd name="connsiteY1" fmla="*/ 174563 h 1570553"/>
                    <a:gd name="connsiteX2" fmla="*/ 37690 w 559183"/>
                    <a:gd name="connsiteY2" fmla="*/ 366830 h 1570553"/>
                    <a:gd name="connsiteX3" fmla="*/ 43269 w 559183"/>
                    <a:gd name="connsiteY3" fmla="*/ 677889 h 1570553"/>
                    <a:gd name="connsiteX4" fmla="*/ 36941 w 559183"/>
                    <a:gd name="connsiteY4" fmla="*/ 1042900 h 1570553"/>
                    <a:gd name="connsiteX5" fmla="*/ 28232 w 559183"/>
                    <a:gd name="connsiteY5" fmla="*/ 1205437 h 1570553"/>
                    <a:gd name="connsiteX6" fmla="*/ 9251 w 559183"/>
                    <a:gd name="connsiteY6" fmla="*/ 1534526 h 1570553"/>
                    <a:gd name="connsiteX7" fmla="*/ 192675 w 559183"/>
                    <a:gd name="connsiteY7" fmla="*/ 1565210 h 1570553"/>
                    <a:gd name="connsiteX8" fmla="*/ 343033 w 559183"/>
                    <a:gd name="connsiteY8" fmla="*/ 1563646 h 1570553"/>
                    <a:gd name="connsiteX9" fmla="*/ 343647 w 559183"/>
                    <a:gd name="connsiteY9" fmla="*/ 1266805 h 1570553"/>
                    <a:gd name="connsiteX10" fmla="*/ 427806 w 559183"/>
                    <a:gd name="connsiteY10" fmla="*/ 1077530 h 1570553"/>
                    <a:gd name="connsiteX11" fmla="*/ 410389 w 559183"/>
                    <a:gd name="connsiteY11" fmla="*/ 964319 h 1570553"/>
                    <a:gd name="connsiteX12" fmla="*/ 401681 w 559183"/>
                    <a:gd name="connsiteY12" fmla="*/ 868525 h 1570553"/>
                    <a:gd name="connsiteX13" fmla="*/ 375555 w 559183"/>
                    <a:gd name="connsiteY13" fmla="*/ 781439 h 1570553"/>
                    <a:gd name="connsiteX14" fmla="*/ 349429 w 559183"/>
                    <a:gd name="connsiteY14" fmla="*/ 650810 h 1570553"/>
                    <a:gd name="connsiteX15" fmla="*/ 358138 w 559183"/>
                    <a:gd name="connsiteY15" fmla="*/ 494056 h 1570553"/>
                    <a:gd name="connsiteX16" fmla="*/ 392972 w 559183"/>
                    <a:gd name="connsiteY16" fmla="*/ 424387 h 1570553"/>
                    <a:gd name="connsiteX17" fmla="*/ 419098 w 559183"/>
                    <a:gd name="connsiteY17" fmla="*/ 363427 h 1570553"/>
                    <a:gd name="connsiteX18" fmla="*/ 436515 w 559183"/>
                    <a:gd name="connsiteY18" fmla="*/ 337302 h 1570553"/>
                    <a:gd name="connsiteX19" fmla="*/ 445224 w 559183"/>
                    <a:gd name="connsiteY19" fmla="*/ 311176 h 1570553"/>
                    <a:gd name="connsiteX20" fmla="*/ 471349 w 559183"/>
                    <a:gd name="connsiteY20" fmla="*/ 285050 h 1570553"/>
                    <a:gd name="connsiteX21" fmla="*/ 488766 w 559183"/>
                    <a:gd name="connsiteY21" fmla="*/ 250216 h 1570553"/>
                    <a:gd name="connsiteX22" fmla="*/ 523601 w 559183"/>
                    <a:gd name="connsiteY22" fmla="*/ 197965 h 1570553"/>
                    <a:gd name="connsiteX23" fmla="*/ 541018 w 559183"/>
                    <a:gd name="connsiteY23" fmla="*/ 171839 h 1570553"/>
                    <a:gd name="connsiteX24" fmla="*/ 558435 w 559183"/>
                    <a:gd name="connsiteY24" fmla="*/ 119587 h 1570553"/>
                    <a:gd name="connsiteX25" fmla="*/ 514756 w 559183"/>
                    <a:gd name="connsiteY25" fmla="*/ 593 h 1570553"/>
                    <a:gd name="connsiteX0" fmla="*/ 514756 w 558435"/>
                    <a:gd name="connsiteY0" fmla="*/ 593 h 1570553"/>
                    <a:gd name="connsiteX1" fmla="*/ 256764 w 558435"/>
                    <a:gd name="connsiteY1" fmla="*/ 174563 h 1570553"/>
                    <a:gd name="connsiteX2" fmla="*/ 37690 w 558435"/>
                    <a:gd name="connsiteY2" fmla="*/ 366830 h 1570553"/>
                    <a:gd name="connsiteX3" fmla="*/ 43269 w 558435"/>
                    <a:gd name="connsiteY3" fmla="*/ 677889 h 1570553"/>
                    <a:gd name="connsiteX4" fmla="*/ 36941 w 558435"/>
                    <a:gd name="connsiteY4" fmla="*/ 1042900 h 1570553"/>
                    <a:gd name="connsiteX5" fmla="*/ 28232 w 558435"/>
                    <a:gd name="connsiteY5" fmla="*/ 1205437 h 1570553"/>
                    <a:gd name="connsiteX6" fmla="*/ 9251 w 558435"/>
                    <a:gd name="connsiteY6" fmla="*/ 1534526 h 1570553"/>
                    <a:gd name="connsiteX7" fmla="*/ 192675 w 558435"/>
                    <a:gd name="connsiteY7" fmla="*/ 1565210 h 1570553"/>
                    <a:gd name="connsiteX8" fmla="*/ 343033 w 558435"/>
                    <a:gd name="connsiteY8" fmla="*/ 1563646 h 1570553"/>
                    <a:gd name="connsiteX9" fmla="*/ 343647 w 558435"/>
                    <a:gd name="connsiteY9" fmla="*/ 1266805 h 1570553"/>
                    <a:gd name="connsiteX10" fmla="*/ 427806 w 558435"/>
                    <a:gd name="connsiteY10" fmla="*/ 1077530 h 1570553"/>
                    <a:gd name="connsiteX11" fmla="*/ 410389 w 558435"/>
                    <a:gd name="connsiteY11" fmla="*/ 964319 h 1570553"/>
                    <a:gd name="connsiteX12" fmla="*/ 401681 w 558435"/>
                    <a:gd name="connsiteY12" fmla="*/ 868525 h 1570553"/>
                    <a:gd name="connsiteX13" fmla="*/ 375555 w 558435"/>
                    <a:gd name="connsiteY13" fmla="*/ 781439 h 1570553"/>
                    <a:gd name="connsiteX14" fmla="*/ 349429 w 558435"/>
                    <a:gd name="connsiteY14" fmla="*/ 650810 h 1570553"/>
                    <a:gd name="connsiteX15" fmla="*/ 358138 w 558435"/>
                    <a:gd name="connsiteY15" fmla="*/ 494056 h 1570553"/>
                    <a:gd name="connsiteX16" fmla="*/ 392972 w 558435"/>
                    <a:gd name="connsiteY16" fmla="*/ 424387 h 1570553"/>
                    <a:gd name="connsiteX17" fmla="*/ 419098 w 558435"/>
                    <a:gd name="connsiteY17" fmla="*/ 363427 h 1570553"/>
                    <a:gd name="connsiteX18" fmla="*/ 436515 w 558435"/>
                    <a:gd name="connsiteY18" fmla="*/ 337302 h 1570553"/>
                    <a:gd name="connsiteX19" fmla="*/ 445224 w 558435"/>
                    <a:gd name="connsiteY19" fmla="*/ 311176 h 1570553"/>
                    <a:gd name="connsiteX20" fmla="*/ 471349 w 558435"/>
                    <a:gd name="connsiteY20" fmla="*/ 285050 h 1570553"/>
                    <a:gd name="connsiteX21" fmla="*/ 488766 w 558435"/>
                    <a:gd name="connsiteY21" fmla="*/ 250216 h 1570553"/>
                    <a:gd name="connsiteX22" fmla="*/ 523601 w 558435"/>
                    <a:gd name="connsiteY22" fmla="*/ 197965 h 1570553"/>
                    <a:gd name="connsiteX23" fmla="*/ 558435 w 558435"/>
                    <a:gd name="connsiteY23" fmla="*/ 119587 h 1570553"/>
                    <a:gd name="connsiteX24" fmla="*/ 514756 w 558435"/>
                    <a:gd name="connsiteY24" fmla="*/ 593 h 1570553"/>
                    <a:gd name="connsiteX0" fmla="*/ 514756 w 560509"/>
                    <a:gd name="connsiteY0" fmla="*/ 674 h 1570634"/>
                    <a:gd name="connsiteX1" fmla="*/ 256764 w 560509"/>
                    <a:gd name="connsiteY1" fmla="*/ 174644 h 1570634"/>
                    <a:gd name="connsiteX2" fmla="*/ 37690 w 560509"/>
                    <a:gd name="connsiteY2" fmla="*/ 366911 h 1570634"/>
                    <a:gd name="connsiteX3" fmla="*/ 43269 w 560509"/>
                    <a:gd name="connsiteY3" fmla="*/ 677970 h 1570634"/>
                    <a:gd name="connsiteX4" fmla="*/ 36941 w 560509"/>
                    <a:gd name="connsiteY4" fmla="*/ 1042981 h 1570634"/>
                    <a:gd name="connsiteX5" fmla="*/ 28232 w 560509"/>
                    <a:gd name="connsiteY5" fmla="*/ 1205518 h 1570634"/>
                    <a:gd name="connsiteX6" fmla="*/ 9251 w 560509"/>
                    <a:gd name="connsiteY6" fmla="*/ 1534607 h 1570634"/>
                    <a:gd name="connsiteX7" fmla="*/ 192675 w 560509"/>
                    <a:gd name="connsiteY7" fmla="*/ 1565291 h 1570634"/>
                    <a:gd name="connsiteX8" fmla="*/ 343033 w 560509"/>
                    <a:gd name="connsiteY8" fmla="*/ 1563727 h 1570634"/>
                    <a:gd name="connsiteX9" fmla="*/ 343647 w 560509"/>
                    <a:gd name="connsiteY9" fmla="*/ 1266886 h 1570634"/>
                    <a:gd name="connsiteX10" fmla="*/ 427806 w 560509"/>
                    <a:gd name="connsiteY10" fmla="*/ 1077611 h 1570634"/>
                    <a:gd name="connsiteX11" fmla="*/ 410389 w 560509"/>
                    <a:gd name="connsiteY11" fmla="*/ 964400 h 1570634"/>
                    <a:gd name="connsiteX12" fmla="*/ 401681 w 560509"/>
                    <a:gd name="connsiteY12" fmla="*/ 868606 h 1570634"/>
                    <a:gd name="connsiteX13" fmla="*/ 375555 w 560509"/>
                    <a:gd name="connsiteY13" fmla="*/ 781520 h 1570634"/>
                    <a:gd name="connsiteX14" fmla="*/ 349429 w 560509"/>
                    <a:gd name="connsiteY14" fmla="*/ 650891 h 1570634"/>
                    <a:gd name="connsiteX15" fmla="*/ 358138 w 560509"/>
                    <a:gd name="connsiteY15" fmla="*/ 494137 h 1570634"/>
                    <a:gd name="connsiteX16" fmla="*/ 392972 w 560509"/>
                    <a:gd name="connsiteY16" fmla="*/ 424468 h 1570634"/>
                    <a:gd name="connsiteX17" fmla="*/ 419098 w 560509"/>
                    <a:gd name="connsiteY17" fmla="*/ 363508 h 1570634"/>
                    <a:gd name="connsiteX18" fmla="*/ 436515 w 560509"/>
                    <a:gd name="connsiteY18" fmla="*/ 337383 h 1570634"/>
                    <a:gd name="connsiteX19" fmla="*/ 445224 w 560509"/>
                    <a:gd name="connsiteY19" fmla="*/ 311257 h 1570634"/>
                    <a:gd name="connsiteX20" fmla="*/ 471349 w 560509"/>
                    <a:gd name="connsiteY20" fmla="*/ 285131 h 1570634"/>
                    <a:gd name="connsiteX21" fmla="*/ 488766 w 560509"/>
                    <a:gd name="connsiteY21" fmla="*/ 250297 h 1570634"/>
                    <a:gd name="connsiteX22" fmla="*/ 558435 w 560509"/>
                    <a:gd name="connsiteY22" fmla="*/ 119668 h 1570634"/>
                    <a:gd name="connsiteX23" fmla="*/ 514756 w 560509"/>
                    <a:gd name="connsiteY23" fmla="*/ 674 h 1570634"/>
                    <a:gd name="connsiteX0" fmla="*/ 514756 w 561751"/>
                    <a:gd name="connsiteY0" fmla="*/ 717 h 1570677"/>
                    <a:gd name="connsiteX1" fmla="*/ 256764 w 561751"/>
                    <a:gd name="connsiteY1" fmla="*/ 174687 h 1570677"/>
                    <a:gd name="connsiteX2" fmla="*/ 37690 w 561751"/>
                    <a:gd name="connsiteY2" fmla="*/ 366954 h 1570677"/>
                    <a:gd name="connsiteX3" fmla="*/ 43269 w 561751"/>
                    <a:gd name="connsiteY3" fmla="*/ 678013 h 1570677"/>
                    <a:gd name="connsiteX4" fmla="*/ 36941 w 561751"/>
                    <a:gd name="connsiteY4" fmla="*/ 1043024 h 1570677"/>
                    <a:gd name="connsiteX5" fmla="*/ 28232 w 561751"/>
                    <a:gd name="connsiteY5" fmla="*/ 1205561 h 1570677"/>
                    <a:gd name="connsiteX6" fmla="*/ 9251 w 561751"/>
                    <a:gd name="connsiteY6" fmla="*/ 1534650 h 1570677"/>
                    <a:gd name="connsiteX7" fmla="*/ 192675 w 561751"/>
                    <a:gd name="connsiteY7" fmla="*/ 1565334 h 1570677"/>
                    <a:gd name="connsiteX8" fmla="*/ 343033 w 561751"/>
                    <a:gd name="connsiteY8" fmla="*/ 1563770 h 1570677"/>
                    <a:gd name="connsiteX9" fmla="*/ 343647 w 561751"/>
                    <a:gd name="connsiteY9" fmla="*/ 1266929 h 1570677"/>
                    <a:gd name="connsiteX10" fmla="*/ 427806 w 561751"/>
                    <a:gd name="connsiteY10" fmla="*/ 1077654 h 1570677"/>
                    <a:gd name="connsiteX11" fmla="*/ 410389 w 561751"/>
                    <a:gd name="connsiteY11" fmla="*/ 964443 h 1570677"/>
                    <a:gd name="connsiteX12" fmla="*/ 401681 w 561751"/>
                    <a:gd name="connsiteY12" fmla="*/ 868649 h 1570677"/>
                    <a:gd name="connsiteX13" fmla="*/ 375555 w 561751"/>
                    <a:gd name="connsiteY13" fmla="*/ 781563 h 1570677"/>
                    <a:gd name="connsiteX14" fmla="*/ 349429 w 561751"/>
                    <a:gd name="connsiteY14" fmla="*/ 650934 h 1570677"/>
                    <a:gd name="connsiteX15" fmla="*/ 358138 w 561751"/>
                    <a:gd name="connsiteY15" fmla="*/ 494180 h 1570677"/>
                    <a:gd name="connsiteX16" fmla="*/ 392972 w 561751"/>
                    <a:gd name="connsiteY16" fmla="*/ 424511 h 1570677"/>
                    <a:gd name="connsiteX17" fmla="*/ 419098 w 561751"/>
                    <a:gd name="connsiteY17" fmla="*/ 363551 h 1570677"/>
                    <a:gd name="connsiteX18" fmla="*/ 436515 w 561751"/>
                    <a:gd name="connsiteY18" fmla="*/ 337426 h 1570677"/>
                    <a:gd name="connsiteX19" fmla="*/ 445224 w 561751"/>
                    <a:gd name="connsiteY19" fmla="*/ 311300 h 1570677"/>
                    <a:gd name="connsiteX20" fmla="*/ 471349 w 561751"/>
                    <a:gd name="connsiteY20" fmla="*/ 285174 h 1570677"/>
                    <a:gd name="connsiteX21" fmla="*/ 558435 w 561751"/>
                    <a:gd name="connsiteY21" fmla="*/ 119711 h 1570677"/>
                    <a:gd name="connsiteX22" fmla="*/ 514756 w 561751"/>
                    <a:gd name="connsiteY22" fmla="*/ 717 h 1570677"/>
                    <a:gd name="connsiteX0" fmla="*/ 514756 w 563640"/>
                    <a:gd name="connsiteY0" fmla="*/ 753 h 1570713"/>
                    <a:gd name="connsiteX1" fmla="*/ 256764 w 563640"/>
                    <a:gd name="connsiteY1" fmla="*/ 174723 h 1570713"/>
                    <a:gd name="connsiteX2" fmla="*/ 37690 w 563640"/>
                    <a:gd name="connsiteY2" fmla="*/ 366990 h 1570713"/>
                    <a:gd name="connsiteX3" fmla="*/ 43269 w 563640"/>
                    <a:gd name="connsiteY3" fmla="*/ 678049 h 1570713"/>
                    <a:gd name="connsiteX4" fmla="*/ 36941 w 563640"/>
                    <a:gd name="connsiteY4" fmla="*/ 1043060 h 1570713"/>
                    <a:gd name="connsiteX5" fmla="*/ 28232 w 563640"/>
                    <a:gd name="connsiteY5" fmla="*/ 1205597 h 1570713"/>
                    <a:gd name="connsiteX6" fmla="*/ 9251 w 563640"/>
                    <a:gd name="connsiteY6" fmla="*/ 1534686 h 1570713"/>
                    <a:gd name="connsiteX7" fmla="*/ 192675 w 563640"/>
                    <a:gd name="connsiteY7" fmla="*/ 1565370 h 1570713"/>
                    <a:gd name="connsiteX8" fmla="*/ 343033 w 563640"/>
                    <a:gd name="connsiteY8" fmla="*/ 1563806 h 1570713"/>
                    <a:gd name="connsiteX9" fmla="*/ 343647 w 563640"/>
                    <a:gd name="connsiteY9" fmla="*/ 1266965 h 1570713"/>
                    <a:gd name="connsiteX10" fmla="*/ 427806 w 563640"/>
                    <a:gd name="connsiteY10" fmla="*/ 1077690 h 1570713"/>
                    <a:gd name="connsiteX11" fmla="*/ 410389 w 563640"/>
                    <a:gd name="connsiteY11" fmla="*/ 964479 h 1570713"/>
                    <a:gd name="connsiteX12" fmla="*/ 401681 w 563640"/>
                    <a:gd name="connsiteY12" fmla="*/ 868685 h 1570713"/>
                    <a:gd name="connsiteX13" fmla="*/ 375555 w 563640"/>
                    <a:gd name="connsiteY13" fmla="*/ 781599 h 1570713"/>
                    <a:gd name="connsiteX14" fmla="*/ 349429 w 563640"/>
                    <a:gd name="connsiteY14" fmla="*/ 650970 h 1570713"/>
                    <a:gd name="connsiteX15" fmla="*/ 358138 w 563640"/>
                    <a:gd name="connsiteY15" fmla="*/ 494216 h 1570713"/>
                    <a:gd name="connsiteX16" fmla="*/ 392972 w 563640"/>
                    <a:gd name="connsiteY16" fmla="*/ 424547 h 1570713"/>
                    <a:gd name="connsiteX17" fmla="*/ 419098 w 563640"/>
                    <a:gd name="connsiteY17" fmla="*/ 363587 h 1570713"/>
                    <a:gd name="connsiteX18" fmla="*/ 436515 w 563640"/>
                    <a:gd name="connsiteY18" fmla="*/ 337462 h 1570713"/>
                    <a:gd name="connsiteX19" fmla="*/ 445224 w 563640"/>
                    <a:gd name="connsiteY19" fmla="*/ 311336 h 1570713"/>
                    <a:gd name="connsiteX20" fmla="*/ 558435 w 563640"/>
                    <a:gd name="connsiteY20" fmla="*/ 119747 h 1570713"/>
                    <a:gd name="connsiteX21" fmla="*/ 514756 w 563640"/>
                    <a:gd name="connsiteY21" fmla="*/ 753 h 1570713"/>
                    <a:gd name="connsiteX0" fmla="*/ 514756 w 564273"/>
                    <a:gd name="connsiteY0" fmla="*/ 793 h 1570753"/>
                    <a:gd name="connsiteX1" fmla="*/ 256764 w 564273"/>
                    <a:gd name="connsiteY1" fmla="*/ 174763 h 1570753"/>
                    <a:gd name="connsiteX2" fmla="*/ 37690 w 564273"/>
                    <a:gd name="connsiteY2" fmla="*/ 367030 h 1570753"/>
                    <a:gd name="connsiteX3" fmla="*/ 43269 w 564273"/>
                    <a:gd name="connsiteY3" fmla="*/ 678089 h 1570753"/>
                    <a:gd name="connsiteX4" fmla="*/ 36941 w 564273"/>
                    <a:gd name="connsiteY4" fmla="*/ 1043100 h 1570753"/>
                    <a:gd name="connsiteX5" fmla="*/ 28232 w 564273"/>
                    <a:gd name="connsiteY5" fmla="*/ 1205637 h 1570753"/>
                    <a:gd name="connsiteX6" fmla="*/ 9251 w 564273"/>
                    <a:gd name="connsiteY6" fmla="*/ 1534726 h 1570753"/>
                    <a:gd name="connsiteX7" fmla="*/ 192675 w 564273"/>
                    <a:gd name="connsiteY7" fmla="*/ 1565410 h 1570753"/>
                    <a:gd name="connsiteX8" fmla="*/ 343033 w 564273"/>
                    <a:gd name="connsiteY8" fmla="*/ 1563846 h 1570753"/>
                    <a:gd name="connsiteX9" fmla="*/ 343647 w 564273"/>
                    <a:gd name="connsiteY9" fmla="*/ 1267005 h 1570753"/>
                    <a:gd name="connsiteX10" fmla="*/ 427806 w 564273"/>
                    <a:gd name="connsiteY10" fmla="*/ 1077730 h 1570753"/>
                    <a:gd name="connsiteX11" fmla="*/ 410389 w 564273"/>
                    <a:gd name="connsiteY11" fmla="*/ 964519 h 1570753"/>
                    <a:gd name="connsiteX12" fmla="*/ 401681 w 564273"/>
                    <a:gd name="connsiteY12" fmla="*/ 868725 h 1570753"/>
                    <a:gd name="connsiteX13" fmla="*/ 375555 w 564273"/>
                    <a:gd name="connsiteY13" fmla="*/ 781639 h 1570753"/>
                    <a:gd name="connsiteX14" fmla="*/ 349429 w 564273"/>
                    <a:gd name="connsiteY14" fmla="*/ 651010 h 1570753"/>
                    <a:gd name="connsiteX15" fmla="*/ 358138 w 564273"/>
                    <a:gd name="connsiteY15" fmla="*/ 494256 h 1570753"/>
                    <a:gd name="connsiteX16" fmla="*/ 392972 w 564273"/>
                    <a:gd name="connsiteY16" fmla="*/ 424587 h 1570753"/>
                    <a:gd name="connsiteX17" fmla="*/ 419098 w 564273"/>
                    <a:gd name="connsiteY17" fmla="*/ 363627 h 1570753"/>
                    <a:gd name="connsiteX18" fmla="*/ 436515 w 564273"/>
                    <a:gd name="connsiteY18" fmla="*/ 337502 h 1570753"/>
                    <a:gd name="connsiteX19" fmla="*/ 558435 w 564273"/>
                    <a:gd name="connsiteY19" fmla="*/ 119787 h 1570753"/>
                    <a:gd name="connsiteX20" fmla="*/ 514756 w 564273"/>
                    <a:gd name="connsiteY20" fmla="*/ 793 h 1570753"/>
                    <a:gd name="connsiteX0" fmla="*/ 514756 w 565543"/>
                    <a:gd name="connsiteY0" fmla="*/ 838 h 1570798"/>
                    <a:gd name="connsiteX1" fmla="*/ 256764 w 565543"/>
                    <a:gd name="connsiteY1" fmla="*/ 174808 h 1570798"/>
                    <a:gd name="connsiteX2" fmla="*/ 37690 w 565543"/>
                    <a:gd name="connsiteY2" fmla="*/ 367075 h 1570798"/>
                    <a:gd name="connsiteX3" fmla="*/ 43269 w 565543"/>
                    <a:gd name="connsiteY3" fmla="*/ 678134 h 1570798"/>
                    <a:gd name="connsiteX4" fmla="*/ 36941 w 565543"/>
                    <a:gd name="connsiteY4" fmla="*/ 1043145 h 1570798"/>
                    <a:gd name="connsiteX5" fmla="*/ 28232 w 565543"/>
                    <a:gd name="connsiteY5" fmla="*/ 1205682 h 1570798"/>
                    <a:gd name="connsiteX6" fmla="*/ 9251 w 565543"/>
                    <a:gd name="connsiteY6" fmla="*/ 1534771 h 1570798"/>
                    <a:gd name="connsiteX7" fmla="*/ 192675 w 565543"/>
                    <a:gd name="connsiteY7" fmla="*/ 1565455 h 1570798"/>
                    <a:gd name="connsiteX8" fmla="*/ 343033 w 565543"/>
                    <a:gd name="connsiteY8" fmla="*/ 1563891 h 1570798"/>
                    <a:gd name="connsiteX9" fmla="*/ 343647 w 565543"/>
                    <a:gd name="connsiteY9" fmla="*/ 1267050 h 1570798"/>
                    <a:gd name="connsiteX10" fmla="*/ 427806 w 565543"/>
                    <a:gd name="connsiteY10" fmla="*/ 1077775 h 1570798"/>
                    <a:gd name="connsiteX11" fmla="*/ 410389 w 565543"/>
                    <a:gd name="connsiteY11" fmla="*/ 964564 h 1570798"/>
                    <a:gd name="connsiteX12" fmla="*/ 401681 w 565543"/>
                    <a:gd name="connsiteY12" fmla="*/ 868770 h 1570798"/>
                    <a:gd name="connsiteX13" fmla="*/ 375555 w 565543"/>
                    <a:gd name="connsiteY13" fmla="*/ 781684 h 1570798"/>
                    <a:gd name="connsiteX14" fmla="*/ 349429 w 565543"/>
                    <a:gd name="connsiteY14" fmla="*/ 651055 h 1570798"/>
                    <a:gd name="connsiteX15" fmla="*/ 358138 w 565543"/>
                    <a:gd name="connsiteY15" fmla="*/ 494301 h 1570798"/>
                    <a:gd name="connsiteX16" fmla="*/ 392972 w 565543"/>
                    <a:gd name="connsiteY16" fmla="*/ 424632 h 1570798"/>
                    <a:gd name="connsiteX17" fmla="*/ 419098 w 565543"/>
                    <a:gd name="connsiteY17" fmla="*/ 363672 h 1570798"/>
                    <a:gd name="connsiteX18" fmla="*/ 558435 w 565543"/>
                    <a:gd name="connsiteY18" fmla="*/ 119832 h 1570798"/>
                    <a:gd name="connsiteX19" fmla="*/ 514756 w 565543"/>
                    <a:gd name="connsiteY19" fmla="*/ 838 h 1570798"/>
                    <a:gd name="connsiteX0" fmla="*/ 514756 w 565717"/>
                    <a:gd name="connsiteY0" fmla="*/ 798 h 1570758"/>
                    <a:gd name="connsiteX1" fmla="*/ 256764 w 565717"/>
                    <a:gd name="connsiteY1" fmla="*/ 174768 h 1570758"/>
                    <a:gd name="connsiteX2" fmla="*/ 37690 w 565717"/>
                    <a:gd name="connsiteY2" fmla="*/ 367035 h 1570758"/>
                    <a:gd name="connsiteX3" fmla="*/ 43269 w 565717"/>
                    <a:gd name="connsiteY3" fmla="*/ 678094 h 1570758"/>
                    <a:gd name="connsiteX4" fmla="*/ 36941 w 565717"/>
                    <a:gd name="connsiteY4" fmla="*/ 1043105 h 1570758"/>
                    <a:gd name="connsiteX5" fmla="*/ 28232 w 565717"/>
                    <a:gd name="connsiteY5" fmla="*/ 1205642 h 1570758"/>
                    <a:gd name="connsiteX6" fmla="*/ 9251 w 565717"/>
                    <a:gd name="connsiteY6" fmla="*/ 1534731 h 1570758"/>
                    <a:gd name="connsiteX7" fmla="*/ 192675 w 565717"/>
                    <a:gd name="connsiteY7" fmla="*/ 1565415 h 1570758"/>
                    <a:gd name="connsiteX8" fmla="*/ 343033 w 565717"/>
                    <a:gd name="connsiteY8" fmla="*/ 1563851 h 1570758"/>
                    <a:gd name="connsiteX9" fmla="*/ 343647 w 565717"/>
                    <a:gd name="connsiteY9" fmla="*/ 1267010 h 1570758"/>
                    <a:gd name="connsiteX10" fmla="*/ 427806 w 565717"/>
                    <a:gd name="connsiteY10" fmla="*/ 1077735 h 1570758"/>
                    <a:gd name="connsiteX11" fmla="*/ 410389 w 565717"/>
                    <a:gd name="connsiteY11" fmla="*/ 964524 h 1570758"/>
                    <a:gd name="connsiteX12" fmla="*/ 401681 w 565717"/>
                    <a:gd name="connsiteY12" fmla="*/ 868730 h 1570758"/>
                    <a:gd name="connsiteX13" fmla="*/ 375555 w 565717"/>
                    <a:gd name="connsiteY13" fmla="*/ 781644 h 1570758"/>
                    <a:gd name="connsiteX14" fmla="*/ 349429 w 565717"/>
                    <a:gd name="connsiteY14" fmla="*/ 651015 h 1570758"/>
                    <a:gd name="connsiteX15" fmla="*/ 358138 w 565717"/>
                    <a:gd name="connsiteY15" fmla="*/ 494261 h 1570758"/>
                    <a:gd name="connsiteX16" fmla="*/ 392972 w 565717"/>
                    <a:gd name="connsiteY16" fmla="*/ 424592 h 1570758"/>
                    <a:gd name="connsiteX17" fmla="*/ 416717 w 565717"/>
                    <a:gd name="connsiteY17" fmla="*/ 339820 h 1570758"/>
                    <a:gd name="connsiteX18" fmla="*/ 558435 w 565717"/>
                    <a:gd name="connsiteY18" fmla="*/ 119792 h 1570758"/>
                    <a:gd name="connsiteX19" fmla="*/ 514756 w 565717"/>
                    <a:gd name="connsiteY19" fmla="*/ 798 h 1570758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49429 w 554669"/>
                    <a:gd name="connsiteY14" fmla="*/ 651413 h 1571156"/>
                    <a:gd name="connsiteX15" fmla="*/ 358138 w 554669"/>
                    <a:gd name="connsiteY15" fmla="*/ 494659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49429 w 554669"/>
                    <a:gd name="connsiteY14" fmla="*/ 651413 h 1571156"/>
                    <a:gd name="connsiteX15" fmla="*/ 391475 w 554669"/>
                    <a:gd name="connsiteY15" fmla="*/ 497040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406579 w 554669"/>
                    <a:gd name="connsiteY14" fmla="*/ 658556 h 1571156"/>
                    <a:gd name="connsiteX15" fmla="*/ 391475 w 554669"/>
                    <a:gd name="connsiteY15" fmla="*/ 497040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91475 w 554669"/>
                    <a:gd name="connsiteY14" fmla="*/ 497040 h 1571156"/>
                    <a:gd name="connsiteX15" fmla="*/ 392972 w 554669"/>
                    <a:gd name="connsiteY15" fmla="*/ 424990 h 1571156"/>
                    <a:gd name="connsiteX16" fmla="*/ 416717 w 554669"/>
                    <a:gd name="connsiteY16" fmla="*/ 340218 h 1571156"/>
                    <a:gd name="connsiteX17" fmla="*/ 544147 w 554669"/>
                    <a:gd name="connsiteY17" fmla="*/ 110665 h 1571156"/>
                    <a:gd name="connsiteX18" fmla="*/ 514756 w 554669"/>
                    <a:gd name="connsiteY18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91475 w 554669"/>
                    <a:gd name="connsiteY13" fmla="*/ 497040 h 1571156"/>
                    <a:gd name="connsiteX14" fmla="*/ 392972 w 554669"/>
                    <a:gd name="connsiteY14" fmla="*/ 424990 h 1571156"/>
                    <a:gd name="connsiteX15" fmla="*/ 416717 w 554669"/>
                    <a:gd name="connsiteY15" fmla="*/ 340218 h 1571156"/>
                    <a:gd name="connsiteX16" fmla="*/ 544147 w 554669"/>
                    <a:gd name="connsiteY16" fmla="*/ 110665 h 1571156"/>
                    <a:gd name="connsiteX17" fmla="*/ 514756 w 554669"/>
                    <a:gd name="connsiteY17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391475 w 554669"/>
                    <a:gd name="connsiteY12" fmla="*/ 497040 h 1571156"/>
                    <a:gd name="connsiteX13" fmla="*/ 392972 w 554669"/>
                    <a:gd name="connsiteY13" fmla="*/ 424990 h 1571156"/>
                    <a:gd name="connsiteX14" fmla="*/ 416717 w 554669"/>
                    <a:gd name="connsiteY14" fmla="*/ 340218 h 1571156"/>
                    <a:gd name="connsiteX15" fmla="*/ 544147 w 554669"/>
                    <a:gd name="connsiteY15" fmla="*/ 110665 h 1571156"/>
                    <a:gd name="connsiteX16" fmla="*/ 514756 w 554669"/>
                    <a:gd name="connsiteY16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5151 w 554669"/>
                    <a:gd name="connsiteY11" fmla="*/ 714891 h 1571156"/>
                    <a:gd name="connsiteX12" fmla="*/ 391475 w 554669"/>
                    <a:gd name="connsiteY12" fmla="*/ 497040 h 1571156"/>
                    <a:gd name="connsiteX13" fmla="*/ 392972 w 554669"/>
                    <a:gd name="connsiteY13" fmla="*/ 424990 h 1571156"/>
                    <a:gd name="connsiteX14" fmla="*/ 416717 w 554669"/>
                    <a:gd name="connsiteY14" fmla="*/ 340218 h 1571156"/>
                    <a:gd name="connsiteX15" fmla="*/ 544147 w 554669"/>
                    <a:gd name="connsiteY15" fmla="*/ 110665 h 1571156"/>
                    <a:gd name="connsiteX16" fmla="*/ 514756 w 554669"/>
                    <a:gd name="connsiteY16" fmla="*/ 1196 h 1571156"/>
                    <a:gd name="connsiteX0" fmla="*/ 653856 w 693769"/>
                    <a:gd name="connsiteY0" fmla="*/ 1196 h 1571156"/>
                    <a:gd name="connsiteX1" fmla="*/ 395864 w 693769"/>
                    <a:gd name="connsiteY1" fmla="*/ 175166 h 1571156"/>
                    <a:gd name="connsiteX2" fmla="*/ 176790 w 693769"/>
                    <a:gd name="connsiteY2" fmla="*/ 367433 h 1571156"/>
                    <a:gd name="connsiteX3" fmla="*/ 182369 w 693769"/>
                    <a:gd name="connsiteY3" fmla="*/ 678492 h 1571156"/>
                    <a:gd name="connsiteX4" fmla="*/ 176041 w 693769"/>
                    <a:gd name="connsiteY4" fmla="*/ 1043503 h 1571156"/>
                    <a:gd name="connsiteX5" fmla="*/ 167332 w 693769"/>
                    <a:gd name="connsiteY5" fmla="*/ 1206040 h 1571156"/>
                    <a:gd name="connsiteX6" fmla="*/ 3095 w 693769"/>
                    <a:gd name="connsiteY6" fmla="*/ 1535129 h 1571156"/>
                    <a:gd name="connsiteX7" fmla="*/ 331775 w 693769"/>
                    <a:gd name="connsiteY7" fmla="*/ 1565813 h 1571156"/>
                    <a:gd name="connsiteX8" fmla="*/ 482133 w 693769"/>
                    <a:gd name="connsiteY8" fmla="*/ 1564249 h 1571156"/>
                    <a:gd name="connsiteX9" fmla="*/ 482747 w 693769"/>
                    <a:gd name="connsiteY9" fmla="*/ 1267408 h 1571156"/>
                    <a:gd name="connsiteX10" fmla="*/ 566906 w 693769"/>
                    <a:gd name="connsiteY10" fmla="*/ 1078133 h 1571156"/>
                    <a:gd name="connsiteX11" fmla="*/ 554251 w 693769"/>
                    <a:gd name="connsiteY11" fmla="*/ 714891 h 1571156"/>
                    <a:gd name="connsiteX12" fmla="*/ 530575 w 693769"/>
                    <a:gd name="connsiteY12" fmla="*/ 497040 h 1571156"/>
                    <a:gd name="connsiteX13" fmla="*/ 532072 w 693769"/>
                    <a:gd name="connsiteY13" fmla="*/ 424990 h 1571156"/>
                    <a:gd name="connsiteX14" fmla="*/ 555817 w 693769"/>
                    <a:gd name="connsiteY14" fmla="*/ 340218 h 1571156"/>
                    <a:gd name="connsiteX15" fmla="*/ 683247 w 693769"/>
                    <a:gd name="connsiteY15" fmla="*/ 110665 h 1571156"/>
                    <a:gd name="connsiteX16" fmla="*/ 653856 w 693769"/>
                    <a:gd name="connsiteY16" fmla="*/ 1196 h 1571156"/>
                    <a:gd name="connsiteX0" fmla="*/ 655560 w 695473"/>
                    <a:gd name="connsiteY0" fmla="*/ 1196 h 1571003"/>
                    <a:gd name="connsiteX1" fmla="*/ 397568 w 695473"/>
                    <a:gd name="connsiteY1" fmla="*/ 175166 h 1571003"/>
                    <a:gd name="connsiteX2" fmla="*/ 178494 w 695473"/>
                    <a:gd name="connsiteY2" fmla="*/ 367433 h 1571003"/>
                    <a:gd name="connsiteX3" fmla="*/ 184073 w 695473"/>
                    <a:gd name="connsiteY3" fmla="*/ 678492 h 1571003"/>
                    <a:gd name="connsiteX4" fmla="*/ 177745 w 695473"/>
                    <a:gd name="connsiteY4" fmla="*/ 1043503 h 1571003"/>
                    <a:gd name="connsiteX5" fmla="*/ 140461 w 695473"/>
                    <a:gd name="connsiteY5" fmla="*/ 1208421 h 1571003"/>
                    <a:gd name="connsiteX6" fmla="*/ 4799 w 695473"/>
                    <a:gd name="connsiteY6" fmla="*/ 1535129 h 1571003"/>
                    <a:gd name="connsiteX7" fmla="*/ 333479 w 695473"/>
                    <a:gd name="connsiteY7" fmla="*/ 1565813 h 1571003"/>
                    <a:gd name="connsiteX8" fmla="*/ 483837 w 695473"/>
                    <a:gd name="connsiteY8" fmla="*/ 1564249 h 1571003"/>
                    <a:gd name="connsiteX9" fmla="*/ 484451 w 695473"/>
                    <a:gd name="connsiteY9" fmla="*/ 1267408 h 1571003"/>
                    <a:gd name="connsiteX10" fmla="*/ 568610 w 695473"/>
                    <a:gd name="connsiteY10" fmla="*/ 1078133 h 1571003"/>
                    <a:gd name="connsiteX11" fmla="*/ 555955 w 695473"/>
                    <a:gd name="connsiteY11" fmla="*/ 714891 h 1571003"/>
                    <a:gd name="connsiteX12" fmla="*/ 532279 w 695473"/>
                    <a:gd name="connsiteY12" fmla="*/ 497040 h 1571003"/>
                    <a:gd name="connsiteX13" fmla="*/ 533776 w 695473"/>
                    <a:gd name="connsiteY13" fmla="*/ 424990 h 1571003"/>
                    <a:gd name="connsiteX14" fmla="*/ 557521 w 695473"/>
                    <a:gd name="connsiteY14" fmla="*/ 340218 h 1571003"/>
                    <a:gd name="connsiteX15" fmla="*/ 684951 w 695473"/>
                    <a:gd name="connsiteY15" fmla="*/ 110665 h 1571003"/>
                    <a:gd name="connsiteX16" fmla="*/ 655560 w 695473"/>
                    <a:gd name="connsiteY16" fmla="*/ 1196 h 1571003"/>
                    <a:gd name="connsiteX0" fmla="*/ 650782 w 690695"/>
                    <a:gd name="connsiteY0" fmla="*/ 1196 h 1618499"/>
                    <a:gd name="connsiteX1" fmla="*/ 392790 w 690695"/>
                    <a:gd name="connsiteY1" fmla="*/ 175166 h 1618499"/>
                    <a:gd name="connsiteX2" fmla="*/ 173716 w 690695"/>
                    <a:gd name="connsiteY2" fmla="*/ 367433 h 1618499"/>
                    <a:gd name="connsiteX3" fmla="*/ 179295 w 690695"/>
                    <a:gd name="connsiteY3" fmla="*/ 678492 h 1618499"/>
                    <a:gd name="connsiteX4" fmla="*/ 172967 w 690695"/>
                    <a:gd name="connsiteY4" fmla="*/ 1043503 h 1618499"/>
                    <a:gd name="connsiteX5" fmla="*/ 135683 w 690695"/>
                    <a:gd name="connsiteY5" fmla="*/ 1208421 h 1618499"/>
                    <a:gd name="connsiteX6" fmla="*/ 21 w 690695"/>
                    <a:gd name="connsiteY6" fmla="*/ 1535129 h 1618499"/>
                    <a:gd name="connsiteX7" fmla="*/ 128676 w 690695"/>
                    <a:gd name="connsiteY7" fmla="*/ 1618201 h 1618499"/>
                    <a:gd name="connsiteX8" fmla="*/ 479059 w 690695"/>
                    <a:gd name="connsiteY8" fmla="*/ 1564249 h 1618499"/>
                    <a:gd name="connsiteX9" fmla="*/ 479673 w 690695"/>
                    <a:gd name="connsiteY9" fmla="*/ 1267408 h 1618499"/>
                    <a:gd name="connsiteX10" fmla="*/ 563832 w 690695"/>
                    <a:gd name="connsiteY10" fmla="*/ 1078133 h 1618499"/>
                    <a:gd name="connsiteX11" fmla="*/ 551177 w 690695"/>
                    <a:gd name="connsiteY11" fmla="*/ 714891 h 1618499"/>
                    <a:gd name="connsiteX12" fmla="*/ 527501 w 690695"/>
                    <a:gd name="connsiteY12" fmla="*/ 497040 h 1618499"/>
                    <a:gd name="connsiteX13" fmla="*/ 528998 w 690695"/>
                    <a:gd name="connsiteY13" fmla="*/ 424990 h 1618499"/>
                    <a:gd name="connsiteX14" fmla="*/ 552743 w 690695"/>
                    <a:gd name="connsiteY14" fmla="*/ 340218 h 1618499"/>
                    <a:gd name="connsiteX15" fmla="*/ 680173 w 690695"/>
                    <a:gd name="connsiteY15" fmla="*/ 110665 h 1618499"/>
                    <a:gd name="connsiteX16" fmla="*/ 650782 w 690695"/>
                    <a:gd name="connsiteY16" fmla="*/ 1196 h 1618499"/>
                    <a:gd name="connsiteX0" fmla="*/ 662785 w 702698"/>
                    <a:gd name="connsiteY0" fmla="*/ 1196 h 1590356"/>
                    <a:gd name="connsiteX1" fmla="*/ 404793 w 702698"/>
                    <a:gd name="connsiteY1" fmla="*/ 175166 h 1590356"/>
                    <a:gd name="connsiteX2" fmla="*/ 185719 w 702698"/>
                    <a:gd name="connsiteY2" fmla="*/ 367433 h 1590356"/>
                    <a:gd name="connsiteX3" fmla="*/ 191298 w 702698"/>
                    <a:gd name="connsiteY3" fmla="*/ 678492 h 1590356"/>
                    <a:gd name="connsiteX4" fmla="*/ 184970 w 702698"/>
                    <a:gd name="connsiteY4" fmla="*/ 1043503 h 1590356"/>
                    <a:gd name="connsiteX5" fmla="*/ 147686 w 702698"/>
                    <a:gd name="connsiteY5" fmla="*/ 1208421 h 1590356"/>
                    <a:gd name="connsiteX6" fmla="*/ 12024 w 702698"/>
                    <a:gd name="connsiteY6" fmla="*/ 1535129 h 1590356"/>
                    <a:gd name="connsiteX7" fmla="*/ 491062 w 702698"/>
                    <a:gd name="connsiteY7" fmla="*/ 1564249 h 1590356"/>
                    <a:gd name="connsiteX8" fmla="*/ 491676 w 702698"/>
                    <a:gd name="connsiteY8" fmla="*/ 1267408 h 1590356"/>
                    <a:gd name="connsiteX9" fmla="*/ 575835 w 702698"/>
                    <a:gd name="connsiteY9" fmla="*/ 1078133 h 1590356"/>
                    <a:gd name="connsiteX10" fmla="*/ 563180 w 702698"/>
                    <a:gd name="connsiteY10" fmla="*/ 714891 h 1590356"/>
                    <a:gd name="connsiteX11" fmla="*/ 539504 w 702698"/>
                    <a:gd name="connsiteY11" fmla="*/ 497040 h 1590356"/>
                    <a:gd name="connsiteX12" fmla="*/ 541001 w 702698"/>
                    <a:gd name="connsiteY12" fmla="*/ 424990 h 1590356"/>
                    <a:gd name="connsiteX13" fmla="*/ 564746 w 702698"/>
                    <a:gd name="connsiteY13" fmla="*/ 340218 h 1590356"/>
                    <a:gd name="connsiteX14" fmla="*/ 692176 w 702698"/>
                    <a:gd name="connsiteY14" fmla="*/ 110665 h 1590356"/>
                    <a:gd name="connsiteX15" fmla="*/ 662785 w 702698"/>
                    <a:gd name="connsiteY15" fmla="*/ 1196 h 1590356"/>
                    <a:gd name="connsiteX0" fmla="*/ 659016 w 698929"/>
                    <a:gd name="connsiteY0" fmla="*/ 1196 h 1630227"/>
                    <a:gd name="connsiteX1" fmla="*/ 401024 w 698929"/>
                    <a:gd name="connsiteY1" fmla="*/ 175166 h 1630227"/>
                    <a:gd name="connsiteX2" fmla="*/ 181950 w 698929"/>
                    <a:gd name="connsiteY2" fmla="*/ 367433 h 1630227"/>
                    <a:gd name="connsiteX3" fmla="*/ 187529 w 698929"/>
                    <a:gd name="connsiteY3" fmla="*/ 678492 h 1630227"/>
                    <a:gd name="connsiteX4" fmla="*/ 181201 w 698929"/>
                    <a:gd name="connsiteY4" fmla="*/ 1043503 h 1630227"/>
                    <a:gd name="connsiteX5" fmla="*/ 143917 w 698929"/>
                    <a:gd name="connsiteY5" fmla="*/ 1208421 h 1630227"/>
                    <a:gd name="connsiteX6" fmla="*/ 8255 w 698929"/>
                    <a:gd name="connsiteY6" fmla="*/ 1535129 h 1630227"/>
                    <a:gd name="connsiteX7" fmla="*/ 413474 w 698929"/>
                    <a:gd name="connsiteY7" fmla="*/ 1614255 h 1630227"/>
                    <a:gd name="connsiteX8" fmla="*/ 487907 w 698929"/>
                    <a:gd name="connsiteY8" fmla="*/ 1267408 h 1630227"/>
                    <a:gd name="connsiteX9" fmla="*/ 572066 w 698929"/>
                    <a:gd name="connsiteY9" fmla="*/ 1078133 h 1630227"/>
                    <a:gd name="connsiteX10" fmla="*/ 559411 w 698929"/>
                    <a:gd name="connsiteY10" fmla="*/ 714891 h 1630227"/>
                    <a:gd name="connsiteX11" fmla="*/ 535735 w 698929"/>
                    <a:gd name="connsiteY11" fmla="*/ 497040 h 1630227"/>
                    <a:gd name="connsiteX12" fmla="*/ 537232 w 698929"/>
                    <a:gd name="connsiteY12" fmla="*/ 424990 h 1630227"/>
                    <a:gd name="connsiteX13" fmla="*/ 560977 w 698929"/>
                    <a:gd name="connsiteY13" fmla="*/ 340218 h 1630227"/>
                    <a:gd name="connsiteX14" fmla="*/ 688407 w 698929"/>
                    <a:gd name="connsiteY14" fmla="*/ 110665 h 1630227"/>
                    <a:gd name="connsiteX15" fmla="*/ 659016 w 698929"/>
                    <a:gd name="connsiteY15" fmla="*/ 1196 h 1630227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25184 w 836206"/>
                    <a:gd name="connsiteY8" fmla="*/ 1267408 h 1641084"/>
                    <a:gd name="connsiteX9" fmla="*/ 709343 w 836206"/>
                    <a:gd name="connsiteY9" fmla="*/ 1078133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09343 w 836206"/>
                    <a:gd name="connsiteY9" fmla="*/ 1078133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35536 w 836206"/>
                    <a:gd name="connsiteY9" fmla="*/ 992408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35536 w 836206"/>
                    <a:gd name="connsiteY9" fmla="*/ 992408 h 1641084"/>
                    <a:gd name="connsiteX10" fmla="*/ 689544 w 836206"/>
                    <a:gd name="connsiteY10" fmla="*/ 669647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7579 w 837492"/>
                    <a:gd name="connsiteY0" fmla="*/ 1196 h 1641314"/>
                    <a:gd name="connsiteX1" fmla="*/ 539587 w 837492"/>
                    <a:gd name="connsiteY1" fmla="*/ 175166 h 1641314"/>
                    <a:gd name="connsiteX2" fmla="*/ 320513 w 837492"/>
                    <a:gd name="connsiteY2" fmla="*/ 367433 h 1641314"/>
                    <a:gd name="connsiteX3" fmla="*/ 326092 w 837492"/>
                    <a:gd name="connsiteY3" fmla="*/ 678492 h 1641314"/>
                    <a:gd name="connsiteX4" fmla="*/ 319764 w 837492"/>
                    <a:gd name="connsiteY4" fmla="*/ 1043503 h 1641314"/>
                    <a:gd name="connsiteX5" fmla="*/ 258667 w 837492"/>
                    <a:gd name="connsiteY5" fmla="*/ 1203658 h 1641314"/>
                    <a:gd name="connsiteX6" fmla="*/ 6325 w 837492"/>
                    <a:gd name="connsiteY6" fmla="*/ 1580373 h 1641314"/>
                    <a:gd name="connsiteX7" fmla="*/ 552037 w 837492"/>
                    <a:gd name="connsiteY7" fmla="*/ 1614255 h 1641314"/>
                    <a:gd name="connsiteX8" fmla="*/ 669332 w 837492"/>
                    <a:gd name="connsiteY8" fmla="*/ 1276933 h 1641314"/>
                    <a:gd name="connsiteX9" fmla="*/ 736822 w 837492"/>
                    <a:gd name="connsiteY9" fmla="*/ 992408 h 1641314"/>
                    <a:gd name="connsiteX10" fmla="*/ 690830 w 837492"/>
                    <a:gd name="connsiteY10" fmla="*/ 669647 h 1641314"/>
                    <a:gd name="connsiteX11" fmla="*/ 674298 w 837492"/>
                    <a:gd name="connsiteY11" fmla="*/ 497040 h 1641314"/>
                    <a:gd name="connsiteX12" fmla="*/ 675795 w 837492"/>
                    <a:gd name="connsiteY12" fmla="*/ 424990 h 1641314"/>
                    <a:gd name="connsiteX13" fmla="*/ 699540 w 837492"/>
                    <a:gd name="connsiteY13" fmla="*/ 340218 h 1641314"/>
                    <a:gd name="connsiteX14" fmla="*/ 826970 w 837492"/>
                    <a:gd name="connsiteY14" fmla="*/ 110665 h 1641314"/>
                    <a:gd name="connsiteX15" fmla="*/ 797579 w 837492"/>
                    <a:gd name="connsiteY15" fmla="*/ 1196 h 1641314"/>
                    <a:gd name="connsiteX0" fmla="*/ 713982 w 753895"/>
                    <a:gd name="connsiteY0" fmla="*/ 1196 h 1650425"/>
                    <a:gd name="connsiteX1" fmla="*/ 455990 w 753895"/>
                    <a:gd name="connsiteY1" fmla="*/ 175166 h 1650425"/>
                    <a:gd name="connsiteX2" fmla="*/ 236916 w 753895"/>
                    <a:gd name="connsiteY2" fmla="*/ 367433 h 1650425"/>
                    <a:gd name="connsiteX3" fmla="*/ 242495 w 753895"/>
                    <a:gd name="connsiteY3" fmla="*/ 678492 h 1650425"/>
                    <a:gd name="connsiteX4" fmla="*/ 236167 w 753895"/>
                    <a:gd name="connsiteY4" fmla="*/ 1043503 h 1650425"/>
                    <a:gd name="connsiteX5" fmla="*/ 175070 w 753895"/>
                    <a:gd name="connsiteY5" fmla="*/ 1203658 h 1650425"/>
                    <a:gd name="connsiteX6" fmla="*/ 8453 w 753895"/>
                    <a:gd name="connsiteY6" fmla="*/ 1601804 h 1650425"/>
                    <a:gd name="connsiteX7" fmla="*/ 468440 w 753895"/>
                    <a:gd name="connsiteY7" fmla="*/ 1614255 h 1650425"/>
                    <a:gd name="connsiteX8" fmla="*/ 585735 w 753895"/>
                    <a:gd name="connsiteY8" fmla="*/ 1276933 h 1650425"/>
                    <a:gd name="connsiteX9" fmla="*/ 653225 w 753895"/>
                    <a:gd name="connsiteY9" fmla="*/ 992408 h 1650425"/>
                    <a:gd name="connsiteX10" fmla="*/ 607233 w 753895"/>
                    <a:gd name="connsiteY10" fmla="*/ 669647 h 1650425"/>
                    <a:gd name="connsiteX11" fmla="*/ 590701 w 753895"/>
                    <a:gd name="connsiteY11" fmla="*/ 497040 h 1650425"/>
                    <a:gd name="connsiteX12" fmla="*/ 592198 w 753895"/>
                    <a:gd name="connsiteY12" fmla="*/ 424990 h 1650425"/>
                    <a:gd name="connsiteX13" fmla="*/ 615943 w 753895"/>
                    <a:gd name="connsiteY13" fmla="*/ 340218 h 1650425"/>
                    <a:gd name="connsiteX14" fmla="*/ 743373 w 753895"/>
                    <a:gd name="connsiteY14" fmla="*/ 110665 h 1650425"/>
                    <a:gd name="connsiteX15" fmla="*/ 713982 w 753895"/>
                    <a:gd name="connsiteY15" fmla="*/ 1196 h 1650425"/>
                    <a:gd name="connsiteX0" fmla="*/ 717338 w 757251"/>
                    <a:gd name="connsiteY0" fmla="*/ 1196 h 1651788"/>
                    <a:gd name="connsiteX1" fmla="*/ 459346 w 757251"/>
                    <a:gd name="connsiteY1" fmla="*/ 175166 h 1651788"/>
                    <a:gd name="connsiteX2" fmla="*/ 240272 w 757251"/>
                    <a:gd name="connsiteY2" fmla="*/ 367433 h 1651788"/>
                    <a:gd name="connsiteX3" fmla="*/ 245851 w 757251"/>
                    <a:gd name="connsiteY3" fmla="*/ 678492 h 1651788"/>
                    <a:gd name="connsiteX4" fmla="*/ 239523 w 757251"/>
                    <a:gd name="connsiteY4" fmla="*/ 1043503 h 1651788"/>
                    <a:gd name="connsiteX5" fmla="*/ 178426 w 757251"/>
                    <a:gd name="connsiteY5" fmla="*/ 1203658 h 1651788"/>
                    <a:gd name="connsiteX6" fmla="*/ 11809 w 757251"/>
                    <a:gd name="connsiteY6" fmla="*/ 1601804 h 1651788"/>
                    <a:gd name="connsiteX7" fmla="*/ 540852 w 757251"/>
                    <a:gd name="connsiteY7" fmla="*/ 1616637 h 1651788"/>
                    <a:gd name="connsiteX8" fmla="*/ 589091 w 757251"/>
                    <a:gd name="connsiteY8" fmla="*/ 1276933 h 1651788"/>
                    <a:gd name="connsiteX9" fmla="*/ 656581 w 757251"/>
                    <a:gd name="connsiteY9" fmla="*/ 992408 h 1651788"/>
                    <a:gd name="connsiteX10" fmla="*/ 610589 w 757251"/>
                    <a:gd name="connsiteY10" fmla="*/ 669647 h 1651788"/>
                    <a:gd name="connsiteX11" fmla="*/ 594057 w 757251"/>
                    <a:gd name="connsiteY11" fmla="*/ 497040 h 1651788"/>
                    <a:gd name="connsiteX12" fmla="*/ 595554 w 757251"/>
                    <a:gd name="connsiteY12" fmla="*/ 424990 h 1651788"/>
                    <a:gd name="connsiteX13" fmla="*/ 619299 w 757251"/>
                    <a:gd name="connsiteY13" fmla="*/ 340218 h 1651788"/>
                    <a:gd name="connsiteX14" fmla="*/ 746729 w 757251"/>
                    <a:gd name="connsiteY14" fmla="*/ 110665 h 1651788"/>
                    <a:gd name="connsiteX15" fmla="*/ 717338 w 757251"/>
                    <a:gd name="connsiteY15" fmla="*/ 1196 h 1651788"/>
                    <a:gd name="connsiteX0" fmla="*/ 715105 w 755018"/>
                    <a:gd name="connsiteY0" fmla="*/ 1196 h 1651788"/>
                    <a:gd name="connsiteX1" fmla="*/ 457113 w 755018"/>
                    <a:gd name="connsiteY1" fmla="*/ 175166 h 1651788"/>
                    <a:gd name="connsiteX2" fmla="*/ 238039 w 755018"/>
                    <a:gd name="connsiteY2" fmla="*/ 367433 h 1651788"/>
                    <a:gd name="connsiteX3" fmla="*/ 243618 w 755018"/>
                    <a:gd name="connsiteY3" fmla="*/ 678492 h 1651788"/>
                    <a:gd name="connsiteX4" fmla="*/ 237290 w 755018"/>
                    <a:gd name="connsiteY4" fmla="*/ 1043503 h 1651788"/>
                    <a:gd name="connsiteX5" fmla="*/ 176193 w 755018"/>
                    <a:gd name="connsiteY5" fmla="*/ 1203658 h 1651788"/>
                    <a:gd name="connsiteX6" fmla="*/ 9576 w 755018"/>
                    <a:gd name="connsiteY6" fmla="*/ 1601804 h 1651788"/>
                    <a:gd name="connsiteX7" fmla="*/ 493375 w 755018"/>
                    <a:gd name="connsiteY7" fmla="*/ 1616637 h 1651788"/>
                    <a:gd name="connsiteX8" fmla="*/ 586858 w 755018"/>
                    <a:gd name="connsiteY8" fmla="*/ 1276933 h 1651788"/>
                    <a:gd name="connsiteX9" fmla="*/ 654348 w 755018"/>
                    <a:gd name="connsiteY9" fmla="*/ 992408 h 1651788"/>
                    <a:gd name="connsiteX10" fmla="*/ 608356 w 755018"/>
                    <a:gd name="connsiteY10" fmla="*/ 669647 h 1651788"/>
                    <a:gd name="connsiteX11" fmla="*/ 591824 w 755018"/>
                    <a:gd name="connsiteY11" fmla="*/ 497040 h 1651788"/>
                    <a:gd name="connsiteX12" fmla="*/ 593321 w 755018"/>
                    <a:gd name="connsiteY12" fmla="*/ 424990 h 1651788"/>
                    <a:gd name="connsiteX13" fmla="*/ 617066 w 755018"/>
                    <a:gd name="connsiteY13" fmla="*/ 340218 h 1651788"/>
                    <a:gd name="connsiteX14" fmla="*/ 744496 w 755018"/>
                    <a:gd name="connsiteY14" fmla="*/ 110665 h 1651788"/>
                    <a:gd name="connsiteX15" fmla="*/ 715105 w 755018"/>
                    <a:gd name="connsiteY15" fmla="*/ 1196 h 1651788"/>
                    <a:gd name="connsiteX0" fmla="*/ 715105 w 755238"/>
                    <a:gd name="connsiteY0" fmla="*/ 1121 h 1651713"/>
                    <a:gd name="connsiteX1" fmla="*/ 452350 w 755238"/>
                    <a:gd name="connsiteY1" fmla="*/ 172709 h 1651713"/>
                    <a:gd name="connsiteX2" fmla="*/ 238039 w 755238"/>
                    <a:gd name="connsiteY2" fmla="*/ 367358 h 1651713"/>
                    <a:gd name="connsiteX3" fmla="*/ 243618 w 755238"/>
                    <a:gd name="connsiteY3" fmla="*/ 678417 h 1651713"/>
                    <a:gd name="connsiteX4" fmla="*/ 237290 w 755238"/>
                    <a:gd name="connsiteY4" fmla="*/ 1043428 h 1651713"/>
                    <a:gd name="connsiteX5" fmla="*/ 176193 w 755238"/>
                    <a:gd name="connsiteY5" fmla="*/ 1203583 h 1651713"/>
                    <a:gd name="connsiteX6" fmla="*/ 9576 w 755238"/>
                    <a:gd name="connsiteY6" fmla="*/ 1601729 h 1651713"/>
                    <a:gd name="connsiteX7" fmla="*/ 493375 w 755238"/>
                    <a:gd name="connsiteY7" fmla="*/ 1616562 h 1651713"/>
                    <a:gd name="connsiteX8" fmla="*/ 586858 w 755238"/>
                    <a:gd name="connsiteY8" fmla="*/ 1276858 h 1651713"/>
                    <a:gd name="connsiteX9" fmla="*/ 654348 w 755238"/>
                    <a:gd name="connsiteY9" fmla="*/ 992333 h 1651713"/>
                    <a:gd name="connsiteX10" fmla="*/ 608356 w 755238"/>
                    <a:gd name="connsiteY10" fmla="*/ 669572 h 1651713"/>
                    <a:gd name="connsiteX11" fmla="*/ 591824 w 755238"/>
                    <a:gd name="connsiteY11" fmla="*/ 496965 h 1651713"/>
                    <a:gd name="connsiteX12" fmla="*/ 593321 w 755238"/>
                    <a:gd name="connsiteY12" fmla="*/ 424915 h 1651713"/>
                    <a:gd name="connsiteX13" fmla="*/ 617066 w 755238"/>
                    <a:gd name="connsiteY13" fmla="*/ 340143 h 1651713"/>
                    <a:gd name="connsiteX14" fmla="*/ 744496 w 755238"/>
                    <a:gd name="connsiteY14" fmla="*/ 110590 h 1651713"/>
                    <a:gd name="connsiteX15" fmla="*/ 715105 w 755238"/>
                    <a:gd name="connsiteY15" fmla="*/ 1121 h 1651713"/>
                    <a:gd name="connsiteX0" fmla="*/ 715105 w 755238"/>
                    <a:gd name="connsiteY0" fmla="*/ 1121 h 1651713"/>
                    <a:gd name="connsiteX1" fmla="*/ 452350 w 755238"/>
                    <a:gd name="connsiteY1" fmla="*/ 172709 h 1651713"/>
                    <a:gd name="connsiteX2" fmla="*/ 238039 w 755238"/>
                    <a:gd name="connsiteY2" fmla="*/ 367358 h 1651713"/>
                    <a:gd name="connsiteX3" fmla="*/ 243618 w 755238"/>
                    <a:gd name="connsiteY3" fmla="*/ 678417 h 1651713"/>
                    <a:gd name="connsiteX4" fmla="*/ 237290 w 755238"/>
                    <a:gd name="connsiteY4" fmla="*/ 1043428 h 1651713"/>
                    <a:gd name="connsiteX5" fmla="*/ 176193 w 755238"/>
                    <a:gd name="connsiteY5" fmla="*/ 1203583 h 1651713"/>
                    <a:gd name="connsiteX6" fmla="*/ 9576 w 755238"/>
                    <a:gd name="connsiteY6" fmla="*/ 1601729 h 1651713"/>
                    <a:gd name="connsiteX7" fmla="*/ 493375 w 755238"/>
                    <a:gd name="connsiteY7" fmla="*/ 1616562 h 1651713"/>
                    <a:gd name="connsiteX8" fmla="*/ 586858 w 755238"/>
                    <a:gd name="connsiteY8" fmla="*/ 1276858 h 1651713"/>
                    <a:gd name="connsiteX9" fmla="*/ 654348 w 755238"/>
                    <a:gd name="connsiteY9" fmla="*/ 992333 h 1651713"/>
                    <a:gd name="connsiteX10" fmla="*/ 608356 w 755238"/>
                    <a:gd name="connsiteY10" fmla="*/ 669572 h 1651713"/>
                    <a:gd name="connsiteX11" fmla="*/ 591824 w 755238"/>
                    <a:gd name="connsiteY11" fmla="*/ 496965 h 1651713"/>
                    <a:gd name="connsiteX12" fmla="*/ 593321 w 755238"/>
                    <a:gd name="connsiteY12" fmla="*/ 424915 h 1651713"/>
                    <a:gd name="connsiteX13" fmla="*/ 617066 w 755238"/>
                    <a:gd name="connsiteY13" fmla="*/ 340143 h 1651713"/>
                    <a:gd name="connsiteX14" fmla="*/ 744496 w 755238"/>
                    <a:gd name="connsiteY14" fmla="*/ 110590 h 1651713"/>
                    <a:gd name="connsiteX15" fmla="*/ 715105 w 755238"/>
                    <a:gd name="connsiteY15" fmla="*/ 1121 h 1651713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19868 w 757327"/>
                    <a:gd name="connsiteY0" fmla="*/ 1036 h 1658772"/>
                    <a:gd name="connsiteX1" fmla="*/ 452350 w 757327"/>
                    <a:gd name="connsiteY1" fmla="*/ 179768 h 1658772"/>
                    <a:gd name="connsiteX2" fmla="*/ 240420 w 757327"/>
                    <a:gd name="connsiteY2" fmla="*/ 357748 h 1658772"/>
                    <a:gd name="connsiteX3" fmla="*/ 243618 w 757327"/>
                    <a:gd name="connsiteY3" fmla="*/ 685476 h 1658772"/>
                    <a:gd name="connsiteX4" fmla="*/ 237290 w 757327"/>
                    <a:gd name="connsiteY4" fmla="*/ 1050487 h 1658772"/>
                    <a:gd name="connsiteX5" fmla="*/ 176193 w 757327"/>
                    <a:gd name="connsiteY5" fmla="*/ 1210642 h 1658772"/>
                    <a:gd name="connsiteX6" fmla="*/ 9576 w 757327"/>
                    <a:gd name="connsiteY6" fmla="*/ 1608788 h 1658772"/>
                    <a:gd name="connsiteX7" fmla="*/ 493375 w 757327"/>
                    <a:gd name="connsiteY7" fmla="*/ 1623621 h 1658772"/>
                    <a:gd name="connsiteX8" fmla="*/ 586858 w 757327"/>
                    <a:gd name="connsiteY8" fmla="*/ 1283917 h 1658772"/>
                    <a:gd name="connsiteX9" fmla="*/ 654348 w 757327"/>
                    <a:gd name="connsiteY9" fmla="*/ 999392 h 1658772"/>
                    <a:gd name="connsiteX10" fmla="*/ 608356 w 757327"/>
                    <a:gd name="connsiteY10" fmla="*/ 676631 h 1658772"/>
                    <a:gd name="connsiteX11" fmla="*/ 591824 w 757327"/>
                    <a:gd name="connsiteY11" fmla="*/ 504024 h 1658772"/>
                    <a:gd name="connsiteX12" fmla="*/ 593321 w 757327"/>
                    <a:gd name="connsiteY12" fmla="*/ 431974 h 1658772"/>
                    <a:gd name="connsiteX13" fmla="*/ 617066 w 757327"/>
                    <a:gd name="connsiteY13" fmla="*/ 347202 h 1658772"/>
                    <a:gd name="connsiteX14" fmla="*/ 744496 w 757327"/>
                    <a:gd name="connsiteY14" fmla="*/ 117649 h 1658772"/>
                    <a:gd name="connsiteX15" fmla="*/ 719868 w 757327"/>
                    <a:gd name="connsiteY15" fmla="*/ 1036 h 1658772"/>
                    <a:gd name="connsiteX0" fmla="*/ 719868 w 744414"/>
                    <a:gd name="connsiteY0" fmla="*/ 848 h 1658584"/>
                    <a:gd name="connsiteX1" fmla="*/ 452350 w 744414"/>
                    <a:gd name="connsiteY1" fmla="*/ 179580 h 1658584"/>
                    <a:gd name="connsiteX2" fmla="*/ 240420 w 744414"/>
                    <a:gd name="connsiteY2" fmla="*/ 357560 h 1658584"/>
                    <a:gd name="connsiteX3" fmla="*/ 243618 w 744414"/>
                    <a:gd name="connsiteY3" fmla="*/ 685288 h 1658584"/>
                    <a:gd name="connsiteX4" fmla="*/ 237290 w 744414"/>
                    <a:gd name="connsiteY4" fmla="*/ 1050299 h 1658584"/>
                    <a:gd name="connsiteX5" fmla="*/ 176193 w 744414"/>
                    <a:gd name="connsiteY5" fmla="*/ 1210454 h 1658584"/>
                    <a:gd name="connsiteX6" fmla="*/ 9576 w 744414"/>
                    <a:gd name="connsiteY6" fmla="*/ 1608600 h 1658584"/>
                    <a:gd name="connsiteX7" fmla="*/ 493375 w 744414"/>
                    <a:gd name="connsiteY7" fmla="*/ 1623433 h 1658584"/>
                    <a:gd name="connsiteX8" fmla="*/ 586858 w 744414"/>
                    <a:gd name="connsiteY8" fmla="*/ 1283729 h 1658584"/>
                    <a:gd name="connsiteX9" fmla="*/ 654348 w 744414"/>
                    <a:gd name="connsiteY9" fmla="*/ 999204 h 1658584"/>
                    <a:gd name="connsiteX10" fmla="*/ 608356 w 744414"/>
                    <a:gd name="connsiteY10" fmla="*/ 676443 h 1658584"/>
                    <a:gd name="connsiteX11" fmla="*/ 591824 w 744414"/>
                    <a:gd name="connsiteY11" fmla="*/ 503836 h 1658584"/>
                    <a:gd name="connsiteX12" fmla="*/ 593321 w 744414"/>
                    <a:gd name="connsiteY12" fmla="*/ 431786 h 1658584"/>
                    <a:gd name="connsiteX13" fmla="*/ 617066 w 744414"/>
                    <a:gd name="connsiteY13" fmla="*/ 347014 h 1658584"/>
                    <a:gd name="connsiteX14" fmla="*/ 720683 w 744414"/>
                    <a:gd name="connsiteY14" fmla="*/ 122224 h 1658584"/>
                    <a:gd name="connsiteX15" fmla="*/ 719868 w 744414"/>
                    <a:gd name="connsiteY15" fmla="*/ 848 h 1658584"/>
                    <a:gd name="connsiteX0" fmla="*/ 719868 w 737605"/>
                    <a:gd name="connsiteY0" fmla="*/ 618 h 1658354"/>
                    <a:gd name="connsiteX1" fmla="*/ 452350 w 737605"/>
                    <a:gd name="connsiteY1" fmla="*/ 179350 h 1658354"/>
                    <a:gd name="connsiteX2" fmla="*/ 240420 w 737605"/>
                    <a:gd name="connsiteY2" fmla="*/ 357330 h 1658354"/>
                    <a:gd name="connsiteX3" fmla="*/ 243618 w 737605"/>
                    <a:gd name="connsiteY3" fmla="*/ 685058 h 1658354"/>
                    <a:gd name="connsiteX4" fmla="*/ 237290 w 737605"/>
                    <a:gd name="connsiteY4" fmla="*/ 1050069 h 1658354"/>
                    <a:gd name="connsiteX5" fmla="*/ 176193 w 737605"/>
                    <a:gd name="connsiteY5" fmla="*/ 1210224 h 1658354"/>
                    <a:gd name="connsiteX6" fmla="*/ 9576 w 737605"/>
                    <a:gd name="connsiteY6" fmla="*/ 1608370 h 1658354"/>
                    <a:gd name="connsiteX7" fmla="*/ 493375 w 737605"/>
                    <a:gd name="connsiteY7" fmla="*/ 1623203 h 1658354"/>
                    <a:gd name="connsiteX8" fmla="*/ 586858 w 737605"/>
                    <a:gd name="connsiteY8" fmla="*/ 1283499 h 1658354"/>
                    <a:gd name="connsiteX9" fmla="*/ 654348 w 737605"/>
                    <a:gd name="connsiteY9" fmla="*/ 998974 h 1658354"/>
                    <a:gd name="connsiteX10" fmla="*/ 608356 w 737605"/>
                    <a:gd name="connsiteY10" fmla="*/ 676213 h 1658354"/>
                    <a:gd name="connsiteX11" fmla="*/ 591824 w 737605"/>
                    <a:gd name="connsiteY11" fmla="*/ 503606 h 1658354"/>
                    <a:gd name="connsiteX12" fmla="*/ 593321 w 737605"/>
                    <a:gd name="connsiteY12" fmla="*/ 431556 h 1658354"/>
                    <a:gd name="connsiteX13" fmla="*/ 617066 w 737605"/>
                    <a:gd name="connsiteY13" fmla="*/ 346784 h 1658354"/>
                    <a:gd name="connsiteX14" fmla="*/ 720683 w 737605"/>
                    <a:gd name="connsiteY14" fmla="*/ 121994 h 1658354"/>
                    <a:gd name="connsiteX15" fmla="*/ 719868 w 737605"/>
                    <a:gd name="connsiteY15" fmla="*/ 618 h 1658354"/>
                    <a:gd name="connsiteX0" fmla="*/ 719868 w 724108"/>
                    <a:gd name="connsiteY0" fmla="*/ 7357 h 1665093"/>
                    <a:gd name="connsiteX1" fmla="*/ 452350 w 724108"/>
                    <a:gd name="connsiteY1" fmla="*/ 186089 h 1665093"/>
                    <a:gd name="connsiteX2" fmla="*/ 240420 w 724108"/>
                    <a:gd name="connsiteY2" fmla="*/ 364069 h 1665093"/>
                    <a:gd name="connsiteX3" fmla="*/ 243618 w 724108"/>
                    <a:gd name="connsiteY3" fmla="*/ 691797 h 1665093"/>
                    <a:gd name="connsiteX4" fmla="*/ 237290 w 724108"/>
                    <a:gd name="connsiteY4" fmla="*/ 1056808 h 1665093"/>
                    <a:gd name="connsiteX5" fmla="*/ 176193 w 724108"/>
                    <a:gd name="connsiteY5" fmla="*/ 1216963 h 1665093"/>
                    <a:gd name="connsiteX6" fmla="*/ 9576 w 724108"/>
                    <a:gd name="connsiteY6" fmla="*/ 1615109 h 1665093"/>
                    <a:gd name="connsiteX7" fmla="*/ 493375 w 724108"/>
                    <a:gd name="connsiteY7" fmla="*/ 1629942 h 1665093"/>
                    <a:gd name="connsiteX8" fmla="*/ 586858 w 724108"/>
                    <a:gd name="connsiteY8" fmla="*/ 1290238 h 1665093"/>
                    <a:gd name="connsiteX9" fmla="*/ 654348 w 724108"/>
                    <a:gd name="connsiteY9" fmla="*/ 1005713 h 1665093"/>
                    <a:gd name="connsiteX10" fmla="*/ 608356 w 724108"/>
                    <a:gd name="connsiteY10" fmla="*/ 682952 h 1665093"/>
                    <a:gd name="connsiteX11" fmla="*/ 591824 w 724108"/>
                    <a:gd name="connsiteY11" fmla="*/ 510345 h 1665093"/>
                    <a:gd name="connsiteX12" fmla="*/ 593321 w 724108"/>
                    <a:gd name="connsiteY12" fmla="*/ 438295 h 1665093"/>
                    <a:gd name="connsiteX13" fmla="*/ 617066 w 724108"/>
                    <a:gd name="connsiteY13" fmla="*/ 353523 h 1665093"/>
                    <a:gd name="connsiteX14" fmla="*/ 720683 w 724108"/>
                    <a:gd name="connsiteY14" fmla="*/ 128733 h 1665093"/>
                    <a:gd name="connsiteX15" fmla="*/ 719868 w 724108"/>
                    <a:gd name="connsiteY15" fmla="*/ 7357 h 1665093"/>
                    <a:gd name="connsiteX0" fmla="*/ 719868 w 815338"/>
                    <a:gd name="connsiteY0" fmla="*/ 7357 h 1665093"/>
                    <a:gd name="connsiteX1" fmla="*/ 452350 w 815338"/>
                    <a:gd name="connsiteY1" fmla="*/ 186089 h 1665093"/>
                    <a:gd name="connsiteX2" fmla="*/ 240420 w 815338"/>
                    <a:gd name="connsiteY2" fmla="*/ 364069 h 1665093"/>
                    <a:gd name="connsiteX3" fmla="*/ 243618 w 815338"/>
                    <a:gd name="connsiteY3" fmla="*/ 691797 h 1665093"/>
                    <a:gd name="connsiteX4" fmla="*/ 237290 w 815338"/>
                    <a:gd name="connsiteY4" fmla="*/ 1056808 h 1665093"/>
                    <a:gd name="connsiteX5" fmla="*/ 176193 w 815338"/>
                    <a:gd name="connsiteY5" fmla="*/ 1216963 h 1665093"/>
                    <a:gd name="connsiteX6" fmla="*/ 9576 w 815338"/>
                    <a:gd name="connsiteY6" fmla="*/ 1615109 h 1665093"/>
                    <a:gd name="connsiteX7" fmla="*/ 493375 w 815338"/>
                    <a:gd name="connsiteY7" fmla="*/ 1629942 h 1665093"/>
                    <a:gd name="connsiteX8" fmla="*/ 586858 w 815338"/>
                    <a:gd name="connsiteY8" fmla="*/ 1290238 h 1665093"/>
                    <a:gd name="connsiteX9" fmla="*/ 654348 w 815338"/>
                    <a:gd name="connsiteY9" fmla="*/ 1005713 h 1665093"/>
                    <a:gd name="connsiteX10" fmla="*/ 608356 w 815338"/>
                    <a:gd name="connsiteY10" fmla="*/ 682952 h 1665093"/>
                    <a:gd name="connsiteX11" fmla="*/ 591824 w 815338"/>
                    <a:gd name="connsiteY11" fmla="*/ 510345 h 1665093"/>
                    <a:gd name="connsiteX12" fmla="*/ 593321 w 815338"/>
                    <a:gd name="connsiteY12" fmla="*/ 438295 h 1665093"/>
                    <a:gd name="connsiteX13" fmla="*/ 812328 w 815338"/>
                    <a:gd name="connsiteY13" fmla="*/ 132067 h 1665093"/>
                    <a:gd name="connsiteX14" fmla="*/ 720683 w 815338"/>
                    <a:gd name="connsiteY14" fmla="*/ 128733 h 1665093"/>
                    <a:gd name="connsiteX15" fmla="*/ 719868 w 815338"/>
                    <a:gd name="connsiteY15" fmla="*/ 7357 h 1665093"/>
                    <a:gd name="connsiteX0" fmla="*/ 719868 w 871499"/>
                    <a:gd name="connsiteY0" fmla="*/ 7357 h 1665093"/>
                    <a:gd name="connsiteX1" fmla="*/ 452350 w 871499"/>
                    <a:gd name="connsiteY1" fmla="*/ 186089 h 1665093"/>
                    <a:gd name="connsiteX2" fmla="*/ 240420 w 871499"/>
                    <a:gd name="connsiteY2" fmla="*/ 364069 h 1665093"/>
                    <a:gd name="connsiteX3" fmla="*/ 243618 w 871499"/>
                    <a:gd name="connsiteY3" fmla="*/ 691797 h 1665093"/>
                    <a:gd name="connsiteX4" fmla="*/ 237290 w 871499"/>
                    <a:gd name="connsiteY4" fmla="*/ 1056808 h 1665093"/>
                    <a:gd name="connsiteX5" fmla="*/ 176193 w 871499"/>
                    <a:gd name="connsiteY5" fmla="*/ 1216963 h 1665093"/>
                    <a:gd name="connsiteX6" fmla="*/ 9576 w 871499"/>
                    <a:gd name="connsiteY6" fmla="*/ 1615109 h 1665093"/>
                    <a:gd name="connsiteX7" fmla="*/ 493375 w 871499"/>
                    <a:gd name="connsiteY7" fmla="*/ 1629942 h 1665093"/>
                    <a:gd name="connsiteX8" fmla="*/ 586858 w 871499"/>
                    <a:gd name="connsiteY8" fmla="*/ 1290238 h 1665093"/>
                    <a:gd name="connsiteX9" fmla="*/ 654348 w 871499"/>
                    <a:gd name="connsiteY9" fmla="*/ 1005713 h 1665093"/>
                    <a:gd name="connsiteX10" fmla="*/ 608356 w 871499"/>
                    <a:gd name="connsiteY10" fmla="*/ 682952 h 1665093"/>
                    <a:gd name="connsiteX11" fmla="*/ 591824 w 871499"/>
                    <a:gd name="connsiteY11" fmla="*/ 510345 h 1665093"/>
                    <a:gd name="connsiteX12" fmla="*/ 860021 w 871499"/>
                    <a:gd name="connsiteY12" fmla="*/ 378764 h 1665093"/>
                    <a:gd name="connsiteX13" fmla="*/ 812328 w 871499"/>
                    <a:gd name="connsiteY13" fmla="*/ 132067 h 1665093"/>
                    <a:gd name="connsiteX14" fmla="*/ 720683 w 871499"/>
                    <a:gd name="connsiteY14" fmla="*/ 128733 h 1665093"/>
                    <a:gd name="connsiteX15" fmla="*/ 719868 w 871499"/>
                    <a:gd name="connsiteY15" fmla="*/ 7357 h 1665093"/>
                    <a:gd name="connsiteX0" fmla="*/ 719868 w 881647"/>
                    <a:gd name="connsiteY0" fmla="*/ 7357 h 1665093"/>
                    <a:gd name="connsiteX1" fmla="*/ 452350 w 881647"/>
                    <a:gd name="connsiteY1" fmla="*/ 186089 h 1665093"/>
                    <a:gd name="connsiteX2" fmla="*/ 240420 w 881647"/>
                    <a:gd name="connsiteY2" fmla="*/ 364069 h 1665093"/>
                    <a:gd name="connsiteX3" fmla="*/ 243618 w 881647"/>
                    <a:gd name="connsiteY3" fmla="*/ 691797 h 1665093"/>
                    <a:gd name="connsiteX4" fmla="*/ 237290 w 881647"/>
                    <a:gd name="connsiteY4" fmla="*/ 1056808 h 1665093"/>
                    <a:gd name="connsiteX5" fmla="*/ 176193 w 881647"/>
                    <a:gd name="connsiteY5" fmla="*/ 1216963 h 1665093"/>
                    <a:gd name="connsiteX6" fmla="*/ 9576 w 881647"/>
                    <a:gd name="connsiteY6" fmla="*/ 1615109 h 1665093"/>
                    <a:gd name="connsiteX7" fmla="*/ 493375 w 881647"/>
                    <a:gd name="connsiteY7" fmla="*/ 1629942 h 1665093"/>
                    <a:gd name="connsiteX8" fmla="*/ 586858 w 881647"/>
                    <a:gd name="connsiteY8" fmla="*/ 1290238 h 1665093"/>
                    <a:gd name="connsiteX9" fmla="*/ 654348 w 881647"/>
                    <a:gd name="connsiteY9" fmla="*/ 1005713 h 1665093"/>
                    <a:gd name="connsiteX10" fmla="*/ 608356 w 881647"/>
                    <a:gd name="connsiteY10" fmla="*/ 682952 h 1665093"/>
                    <a:gd name="connsiteX11" fmla="*/ 591824 w 881647"/>
                    <a:gd name="connsiteY11" fmla="*/ 510345 h 1665093"/>
                    <a:gd name="connsiteX12" fmla="*/ 860021 w 881647"/>
                    <a:gd name="connsiteY12" fmla="*/ 378764 h 1665093"/>
                    <a:gd name="connsiteX13" fmla="*/ 812328 w 881647"/>
                    <a:gd name="connsiteY13" fmla="*/ 132067 h 1665093"/>
                    <a:gd name="connsiteX14" fmla="*/ 720683 w 881647"/>
                    <a:gd name="connsiteY14" fmla="*/ 128733 h 1665093"/>
                    <a:gd name="connsiteX15" fmla="*/ 719868 w 881647"/>
                    <a:gd name="connsiteY15" fmla="*/ 7357 h 1665093"/>
                    <a:gd name="connsiteX0" fmla="*/ 719868 w 882602"/>
                    <a:gd name="connsiteY0" fmla="*/ 7357 h 1665093"/>
                    <a:gd name="connsiteX1" fmla="*/ 452350 w 882602"/>
                    <a:gd name="connsiteY1" fmla="*/ 186089 h 1665093"/>
                    <a:gd name="connsiteX2" fmla="*/ 240420 w 882602"/>
                    <a:gd name="connsiteY2" fmla="*/ 364069 h 1665093"/>
                    <a:gd name="connsiteX3" fmla="*/ 243618 w 882602"/>
                    <a:gd name="connsiteY3" fmla="*/ 691797 h 1665093"/>
                    <a:gd name="connsiteX4" fmla="*/ 237290 w 882602"/>
                    <a:gd name="connsiteY4" fmla="*/ 1056808 h 1665093"/>
                    <a:gd name="connsiteX5" fmla="*/ 176193 w 882602"/>
                    <a:gd name="connsiteY5" fmla="*/ 1216963 h 1665093"/>
                    <a:gd name="connsiteX6" fmla="*/ 9576 w 882602"/>
                    <a:gd name="connsiteY6" fmla="*/ 1615109 h 1665093"/>
                    <a:gd name="connsiteX7" fmla="*/ 493375 w 882602"/>
                    <a:gd name="connsiteY7" fmla="*/ 1629942 h 1665093"/>
                    <a:gd name="connsiteX8" fmla="*/ 586858 w 882602"/>
                    <a:gd name="connsiteY8" fmla="*/ 1290238 h 1665093"/>
                    <a:gd name="connsiteX9" fmla="*/ 654348 w 882602"/>
                    <a:gd name="connsiteY9" fmla="*/ 1005713 h 1665093"/>
                    <a:gd name="connsiteX10" fmla="*/ 608356 w 882602"/>
                    <a:gd name="connsiteY10" fmla="*/ 682952 h 1665093"/>
                    <a:gd name="connsiteX11" fmla="*/ 591824 w 882602"/>
                    <a:gd name="connsiteY11" fmla="*/ 510345 h 1665093"/>
                    <a:gd name="connsiteX12" fmla="*/ 860021 w 882602"/>
                    <a:gd name="connsiteY12" fmla="*/ 378764 h 1665093"/>
                    <a:gd name="connsiteX13" fmla="*/ 814709 w 882602"/>
                    <a:gd name="connsiteY13" fmla="*/ 113017 h 1665093"/>
                    <a:gd name="connsiteX14" fmla="*/ 720683 w 882602"/>
                    <a:gd name="connsiteY14" fmla="*/ 128733 h 1665093"/>
                    <a:gd name="connsiteX15" fmla="*/ 719868 w 882602"/>
                    <a:gd name="connsiteY15" fmla="*/ 7357 h 1665093"/>
                    <a:gd name="connsiteX0" fmla="*/ 719868 w 882602"/>
                    <a:gd name="connsiteY0" fmla="*/ 7357 h 1665093"/>
                    <a:gd name="connsiteX1" fmla="*/ 452350 w 882602"/>
                    <a:gd name="connsiteY1" fmla="*/ 186089 h 1665093"/>
                    <a:gd name="connsiteX2" fmla="*/ 240420 w 882602"/>
                    <a:gd name="connsiteY2" fmla="*/ 364069 h 1665093"/>
                    <a:gd name="connsiteX3" fmla="*/ 243618 w 882602"/>
                    <a:gd name="connsiteY3" fmla="*/ 691797 h 1665093"/>
                    <a:gd name="connsiteX4" fmla="*/ 237290 w 882602"/>
                    <a:gd name="connsiteY4" fmla="*/ 1056808 h 1665093"/>
                    <a:gd name="connsiteX5" fmla="*/ 176193 w 882602"/>
                    <a:gd name="connsiteY5" fmla="*/ 1216963 h 1665093"/>
                    <a:gd name="connsiteX6" fmla="*/ 9576 w 882602"/>
                    <a:gd name="connsiteY6" fmla="*/ 1615109 h 1665093"/>
                    <a:gd name="connsiteX7" fmla="*/ 493375 w 882602"/>
                    <a:gd name="connsiteY7" fmla="*/ 1629942 h 1665093"/>
                    <a:gd name="connsiteX8" fmla="*/ 586858 w 882602"/>
                    <a:gd name="connsiteY8" fmla="*/ 1290238 h 1665093"/>
                    <a:gd name="connsiteX9" fmla="*/ 654348 w 882602"/>
                    <a:gd name="connsiteY9" fmla="*/ 1005713 h 1665093"/>
                    <a:gd name="connsiteX10" fmla="*/ 608356 w 882602"/>
                    <a:gd name="connsiteY10" fmla="*/ 682952 h 1665093"/>
                    <a:gd name="connsiteX11" fmla="*/ 591824 w 882602"/>
                    <a:gd name="connsiteY11" fmla="*/ 510345 h 1665093"/>
                    <a:gd name="connsiteX12" fmla="*/ 860021 w 882602"/>
                    <a:gd name="connsiteY12" fmla="*/ 378764 h 1665093"/>
                    <a:gd name="connsiteX13" fmla="*/ 814709 w 882602"/>
                    <a:gd name="connsiteY13" fmla="*/ 113017 h 1665093"/>
                    <a:gd name="connsiteX14" fmla="*/ 720683 w 882602"/>
                    <a:gd name="connsiteY14" fmla="*/ 128733 h 1665093"/>
                    <a:gd name="connsiteX15" fmla="*/ 719868 w 882602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654348 w 868043"/>
                    <a:gd name="connsiteY9" fmla="*/ 1005713 h 1665093"/>
                    <a:gd name="connsiteX10" fmla="*/ 608356 w 868043"/>
                    <a:gd name="connsiteY10" fmla="*/ 682952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654348 w 868043"/>
                    <a:gd name="connsiteY9" fmla="*/ 1005713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1627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1627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4008 w 868043"/>
                    <a:gd name="connsiteY8" fmla="*/ 1311670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4008 w 868043"/>
                    <a:gd name="connsiteY8" fmla="*/ 1311670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21754 w 869929"/>
                    <a:gd name="connsiteY0" fmla="*/ 7357 h 1662530"/>
                    <a:gd name="connsiteX1" fmla="*/ 454236 w 869929"/>
                    <a:gd name="connsiteY1" fmla="*/ 186089 h 1662530"/>
                    <a:gd name="connsiteX2" fmla="*/ 242306 w 869929"/>
                    <a:gd name="connsiteY2" fmla="*/ 364069 h 1662530"/>
                    <a:gd name="connsiteX3" fmla="*/ 245504 w 869929"/>
                    <a:gd name="connsiteY3" fmla="*/ 691797 h 1662530"/>
                    <a:gd name="connsiteX4" fmla="*/ 239176 w 869929"/>
                    <a:gd name="connsiteY4" fmla="*/ 1056808 h 1662530"/>
                    <a:gd name="connsiteX5" fmla="*/ 159029 w 869929"/>
                    <a:gd name="connsiteY5" fmla="*/ 1259825 h 1662530"/>
                    <a:gd name="connsiteX6" fmla="*/ 11462 w 869929"/>
                    <a:gd name="connsiteY6" fmla="*/ 1615109 h 1662530"/>
                    <a:gd name="connsiteX7" fmla="*/ 495261 w 869929"/>
                    <a:gd name="connsiteY7" fmla="*/ 1629942 h 1662530"/>
                    <a:gd name="connsiteX8" fmla="*/ 655419 w 869929"/>
                    <a:gd name="connsiteY8" fmla="*/ 1283095 h 1662530"/>
                    <a:gd name="connsiteX9" fmla="*/ 834827 w 869929"/>
                    <a:gd name="connsiteY9" fmla="*/ 965231 h 1662530"/>
                    <a:gd name="connsiteX10" fmla="*/ 791217 w 869929"/>
                    <a:gd name="connsiteY10" fmla="*/ 713908 h 1662530"/>
                    <a:gd name="connsiteX11" fmla="*/ 798498 w 869929"/>
                    <a:gd name="connsiteY11" fmla="*/ 527014 h 1662530"/>
                    <a:gd name="connsiteX12" fmla="*/ 861907 w 869929"/>
                    <a:gd name="connsiteY12" fmla="*/ 378764 h 1662530"/>
                    <a:gd name="connsiteX13" fmla="*/ 816595 w 869929"/>
                    <a:gd name="connsiteY13" fmla="*/ 113017 h 1662530"/>
                    <a:gd name="connsiteX14" fmla="*/ 722569 w 869929"/>
                    <a:gd name="connsiteY14" fmla="*/ 128733 h 1662530"/>
                    <a:gd name="connsiteX15" fmla="*/ 721754 w 869929"/>
                    <a:gd name="connsiteY15" fmla="*/ 7357 h 1662530"/>
                    <a:gd name="connsiteX0" fmla="*/ 721754 w 869929"/>
                    <a:gd name="connsiteY0" fmla="*/ 7357 h 1662530"/>
                    <a:gd name="connsiteX1" fmla="*/ 454236 w 869929"/>
                    <a:gd name="connsiteY1" fmla="*/ 186089 h 1662530"/>
                    <a:gd name="connsiteX2" fmla="*/ 242306 w 869929"/>
                    <a:gd name="connsiteY2" fmla="*/ 364069 h 1662530"/>
                    <a:gd name="connsiteX3" fmla="*/ 245504 w 869929"/>
                    <a:gd name="connsiteY3" fmla="*/ 691797 h 1662530"/>
                    <a:gd name="connsiteX4" fmla="*/ 239176 w 869929"/>
                    <a:gd name="connsiteY4" fmla="*/ 1056808 h 1662530"/>
                    <a:gd name="connsiteX5" fmla="*/ 159029 w 869929"/>
                    <a:gd name="connsiteY5" fmla="*/ 1259825 h 1662530"/>
                    <a:gd name="connsiteX6" fmla="*/ 11462 w 869929"/>
                    <a:gd name="connsiteY6" fmla="*/ 1615109 h 1662530"/>
                    <a:gd name="connsiteX7" fmla="*/ 495261 w 869929"/>
                    <a:gd name="connsiteY7" fmla="*/ 1629942 h 1662530"/>
                    <a:gd name="connsiteX8" fmla="*/ 655419 w 869929"/>
                    <a:gd name="connsiteY8" fmla="*/ 1283095 h 1662530"/>
                    <a:gd name="connsiteX9" fmla="*/ 834827 w 869929"/>
                    <a:gd name="connsiteY9" fmla="*/ 965231 h 1662530"/>
                    <a:gd name="connsiteX10" fmla="*/ 791217 w 869929"/>
                    <a:gd name="connsiteY10" fmla="*/ 713908 h 1662530"/>
                    <a:gd name="connsiteX11" fmla="*/ 798498 w 869929"/>
                    <a:gd name="connsiteY11" fmla="*/ 527014 h 1662530"/>
                    <a:gd name="connsiteX12" fmla="*/ 861907 w 869929"/>
                    <a:gd name="connsiteY12" fmla="*/ 378764 h 1662530"/>
                    <a:gd name="connsiteX13" fmla="*/ 816595 w 869929"/>
                    <a:gd name="connsiteY13" fmla="*/ 113017 h 1662530"/>
                    <a:gd name="connsiteX14" fmla="*/ 722569 w 869929"/>
                    <a:gd name="connsiteY14" fmla="*/ 128733 h 1662530"/>
                    <a:gd name="connsiteX15" fmla="*/ 721754 w 869929"/>
                    <a:gd name="connsiteY15" fmla="*/ 7357 h 1662530"/>
                    <a:gd name="connsiteX0" fmla="*/ 723919 w 872094"/>
                    <a:gd name="connsiteY0" fmla="*/ 7357 h 1662530"/>
                    <a:gd name="connsiteX1" fmla="*/ 456401 w 872094"/>
                    <a:gd name="connsiteY1" fmla="*/ 186089 h 1662530"/>
                    <a:gd name="connsiteX2" fmla="*/ 244471 w 872094"/>
                    <a:gd name="connsiteY2" fmla="*/ 364069 h 1662530"/>
                    <a:gd name="connsiteX3" fmla="*/ 247669 w 872094"/>
                    <a:gd name="connsiteY3" fmla="*/ 691797 h 1662530"/>
                    <a:gd name="connsiteX4" fmla="*/ 241341 w 872094"/>
                    <a:gd name="connsiteY4" fmla="*/ 1056808 h 1662530"/>
                    <a:gd name="connsiteX5" fmla="*/ 161194 w 872094"/>
                    <a:gd name="connsiteY5" fmla="*/ 1259825 h 1662530"/>
                    <a:gd name="connsiteX6" fmla="*/ 13627 w 872094"/>
                    <a:gd name="connsiteY6" fmla="*/ 1615109 h 1662530"/>
                    <a:gd name="connsiteX7" fmla="*/ 537907 w 872094"/>
                    <a:gd name="connsiteY7" fmla="*/ 1629942 h 1662530"/>
                    <a:gd name="connsiteX8" fmla="*/ 657584 w 872094"/>
                    <a:gd name="connsiteY8" fmla="*/ 1283095 h 1662530"/>
                    <a:gd name="connsiteX9" fmla="*/ 836992 w 872094"/>
                    <a:gd name="connsiteY9" fmla="*/ 965231 h 1662530"/>
                    <a:gd name="connsiteX10" fmla="*/ 793382 w 872094"/>
                    <a:gd name="connsiteY10" fmla="*/ 713908 h 1662530"/>
                    <a:gd name="connsiteX11" fmla="*/ 800663 w 872094"/>
                    <a:gd name="connsiteY11" fmla="*/ 527014 h 1662530"/>
                    <a:gd name="connsiteX12" fmla="*/ 864072 w 872094"/>
                    <a:gd name="connsiteY12" fmla="*/ 378764 h 1662530"/>
                    <a:gd name="connsiteX13" fmla="*/ 818760 w 872094"/>
                    <a:gd name="connsiteY13" fmla="*/ 113017 h 1662530"/>
                    <a:gd name="connsiteX14" fmla="*/ 724734 w 872094"/>
                    <a:gd name="connsiteY14" fmla="*/ 128733 h 1662530"/>
                    <a:gd name="connsiteX15" fmla="*/ 723919 w 872094"/>
                    <a:gd name="connsiteY15" fmla="*/ 7357 h 1662530"/>
                    <a:gd name="connsiteX0" fmla="*/ 723919 w 872094"/>
                    <a:gd name="connsiteY0" fmla="*/ 7357 h 1662530"/>
                    <a:gd name="connsiteX1" fmla="*/ 456401 w 872094"/>
                    <a:gd name="connsiteY1" fmla="*/ 186089 h 1662530"/>
                    <a:gd name="connsiteX2" fmla="*/ 244471 w 872094"/>
                    <a:gd name="connsiteY2" fmla="*/ 364069 h 1662530"/>
                    <a:gd name="connsiteX3" fmla="*/ 247669 w 872094"/>
                    <a:gd name="connsiteY3" fmla="*/ 691797 h 1662530"/>
                    <a:gd name="connsiteX4" fmla="*/ 241341 w 872094"/>
                    <a:gd name="connsiteY4" fmla="*/ 1056808 h 1662530"/>
                    <a:gd name="connsiteX5" fmla="*/ 161194 w 872094"/>
                    <a:gd name="connsiteY5" fmla="*/ 1259825 h 1662530"/>
                    <a:gd name="connsiteX6" fmla="*/ 13627 w 872094"/>
                    <a:gd name="connsiteY6" fmla="*/ 1615109 h 1662530"/>
                    <a:gd name="connsiteX7" fmla="*/ 537907 w 872094"/>
                    <a:gd name="connsiteY7" fmla="*/ 1629942 h 1662530"/>
                    <a:gd name="connsiteX8" fmla="*/ 657584 w 872094"/>
                    <a:gd name="connsiteY8" fmla="*/ 1283095 h 1662530"/>
                    <a:gd name="connsiteX9" fmla="*/ 836992 w 872094"/>
                    <a:gd name="connsiteY9" fmla="*/ 965231 h 1662530"/>
                    <a:gd name="connsiteX10" fmla="*/ 793382 w 872094"/>
                    <a:gd name="connsiteY10" fmla="*/ 713908 h 1662530"/>
                    <a:gd name="connsiteX11" fmla="*/ 800663 w 872094"/>
                    <a:gd name="connsiteY11" fmla="*/ 527014 h 1662530"/>
                    <a:gd name="connsiteX12" fmla="*/ 864072 w 872094"/>
                    <a:gd name="connsiteY12" fmla="*/ 378764 h 1662530"/>
                    <a:gd name="connsiteX13" fmla="*/ 818760 w 872094"/>
                    <a:gd name="connsiteY13" fmla="*/ 113017 h 1662530"/>
                    <a:gd name="connsiteX14" fmla="*/ 724734 w 872094"/>
                    <a:gd name="connsiteY14" fmla="*/ 128733 h 1662530"/>
                    <a:gd name="connsiteX15" fmla="*/ 723919 w 872094"/>
                    <a:gd name="connsiteY15" fmla="*/ 7357 h 1662530"/>
                    <a:gd name="connsiteX0" fmla="*/ 723017 w 871192"/>
                    <a:gd name="connsiteY0" fmla="*/ 7357 h 1659724"/>
                    <a:gd name="connsiteX1" fmla="*/ 455499 w 871192"/>
                    <a:gd name="connsiteY1" fmla="*/ 186089 h 1659724"/>
                    <a:gd name="connsiteX2" fmla="*/ 243569 w 871192"/>
                    <a:gd name="connsiteY2" fmla="*/ 364069 h 1659724"/>
                    <a:gd name="connsiteX3" fmla="*/ 246767 w 871192"/>
                    <a:gd name="connsiteY3" fmla="*/ 691797 h 1659724"/>
                    <a:gd name="connsiteX4" fmla="*/ 240439 w 871192"/>
                    <a:gd name="connsiteY4" fmla="*/ 1056808 h 1659724"/>
                    <a:gd name="connsiteX5" fmla="*/ 160292 w 871192"/>
                    <a:gd name="connsiteY5" fmla="*/ 1259825 h 1659724"/>
                    <a:gd name="connsiteX6" fmla="*/ 12725 w 871192"/>
                    <a:gd name="connsiteY6" fmla="*/ 1615109 h 1659724"/>
                    <a:gd name="connsiteX7" fmla="*/ 520337 w 871192"/>
                    <a:gd name="connsiteY7" fmla="*/ 1625180 h 1659724"/>
                    <a:gd name="connsiteX8" fmla="*/ 656682 w 871192"/>
                    <a:gd name="connsiteY8" fmla="*/ 1283095 h 1659724"/>
                    <a:gd name="connsiteX9" fmla="*/ 836090 w 871192"/>
                    <a:gd name="connsiteY9" fmla="*/ 965231 h 1659724"/>
                    <a:gd name="connsiteX10" fmla="*/ 792480 w 871192"/>
                    <a:gd name="connsiteY10" fmla="*/ 713908 h 1659724"/>
                    <a:gd name="connsiteX11" fmla="*/ 799761 w 871192"/>
                    <a:gd name="connsiteY11" fmla="*/ 527014 h 1659724"/>
                    <a:gd name="connsiteX12" fmla="*/ 863170 w 871192"/>
                    <a:gd name="connsiteY12" fmla="*/ 378764 h 1659724"/>
                    <a:gd name="connsiteX13" fmla="*/ 817858 w 871192"/>
                    <a:gd name="connsiteY13" fmla="*/ 113017 h 1659724"/>
                    <a:gd name="connsiteX14" fmla="*/ 723832 w 871192"/>
                    <a:gd name="connsiteY14" fmla="*/ 128733 h 1659724"/>
                    <a:gd name="connsiteX15" fmla="*/ 723017 w 871192"/>
                    <a:gd name="connsiteY15" fmla="*/ 7357 h 1659724"/>
                    <a:gd name="connsiteX0" fmla="*/ 723017 w 870705"/>
                    <a:gd name="connsiteY0" fmla="*/ 7357 h 1659724"/>
                    <a:gd name="connsiteX1" fmla="*/ 455499 w 870705"/>
                    <a:gd name="connsiteY1" fmla="*/ 186089 h 1659724"/>
                    <a:gd name="connsiteX2" fmla="*/ 243569 w 870705"/>
                    <a:gd name="connsiteY2" fmla="*/ 364069 h 1659724"/>
                    <a:gd name="connsiteX3" fmla="*/ 246767 w 870705"/>
                    <a:gd name="connsiteY3" fmla="*/ 691797 h 1659724"/>
                    <a:gd name="connsiteX4" fmla="*/ 240439 w 870705"/>
                    <a:gd name="connsiteY4" fmla="*/ 1056808 h 1659724"/>
                    <a:gd name="connsiteX5" fmla="*/ 160292 w 870705"/>
                    <a:gd name="connsiteY5" fmla="*/ 1259825 h 1659724"/>
                    <a:gd name="connsiteX6" fmla="*/ 12725 w 870705"/>
                    <a:gd name="connsiteY6" fmla="*/ 1615109 h 1659724"/>
                    <a:gd name="connsiteX7" fmla="*/ 520337 w 870705"/>
                    <a:gd name="connsiteY7" fmla="*/ 1625180 h 1659724"/>
                    <a:gd name="connsiteX8" fmla="*/ 656682 w 870705"/>
                    <a:gd name="connsiteY8" fmla="*/ 1283095 h 1659724"/>
                    <a:gd name="connsiteX9" fmla="*/ 836090 w 870705"/>
                    <a:gd name="connsiteY9" fmla="*/ 965231 h 1659724"/>
                    <a:gd name="connsiteX10" fmla="*/ 792480 w 870705"/>
                    <a:gd name="connsiteY10" fmla="*/ 713908 h 1659724"/>
                    <a:gd name="connsiteX11" fmla="*/ 806905 w 870705"/>
                    <a:gd name="connsiteY11" fmla="*/ 534158 h 1659724"/>
                    <a:gd name="connsiteX12" fmla="*/ 863170 w 870705"/>
                    <a:gd name="connsiteY12" fmla="*/ 378764 h 1659724"/>
                    <a:gd name="connsiteX13" fmla="*/ 817858 w 870705"/>
                    <a:gd name="connsiteY13" fmla="*/ 113017 h 1659724"/>
                    <a:gd name="connsiteX14" fmla="*/ 723832 w 870705"/>
                    <a:gd name="connsiteY14" fmla="*/ 128733 h 1659724"/>
                    <a:gd name="connsiteX15" fmla="*/ 723017 w 870705"/>
                    <a:gd name="connsiteY15" fmla="*/ 7357 h 1659724"/>
                    <a:gd name="connsiteX0" fmla="*/ 723017 w 880385"/>
                    <a:gd name="connsiteY0" fmla="*/ 7357 h 1659724"/>
                    <a:gd name="connsiteX1" fmla="*/ 455499 w 880385"/>
                    <a:gd name="connsiteY1" fmla="*/ 186089 h 1659724"/>
                    <a:gd name="connsiteX2" fmla="*/ 243569 w 880385"/>
                    <a:gd name="connsiteY2" fmla="*/ 364069 h 1659724"/>
                    <a:gd name="connsiteX3" fmla="*/ 246767 w 880385"/>
                    <a:gd name="connsiteY3" fmla="*/ 691797 h 1659724"/>
                    <a:gd name="connsiteX4" fmla="*/ 240439 w 880385"/>
                    <a:gd name="connsiteY4" fmla="*/ 1056808 h 1659724"/>
                    <a:gd name="connsiteX5" fmla="*/ 160292 w 880385"/>
                    <a:gd name="connsiteY5" fmla="*/ 1259825 h 1659724"/>
                    <a:gd name="connsiteX6" fmla="*/ 12725 w 880385"/>
                    <a:gd name="connsiteY6" fmla="*/ 1615109 h 1659724"/>
                    <a:gd name="connsiteX7" fmla="*/ 520337 w 880385"/>
                    <a:gd name="connsiteY7" fmla="*/ 1625180 h 1659724"/>
                    <a:gd name="connsiteX8" fmla="*/ 656682 w 880385"/>
                    <a:gd name="connsiteY8" fmla="*/ 1283095 h 1659724"/>
                    <a:gd name="connsiteX9" fmla="*/ 836090 w 880385"/>
                    <a:gd name="connsiteY9" fmla="*/ 965231 h 1659724"/>
                    <a:gd name="connsiteX10" fmla="*/ 792480 w 880385"/>
                    <a:gd name="connsiteY10" fmla="*/ 713908 h 1659724"/>
                    <a:gd name="connsiteX11" fmla="*/ 806905 w 880385"/>
                    <a:gd name="connsiteY11" fmla="*/ 534158 h 1659724"/>
                    <a:gd name="connsiteX12" fmla="*/ 863170 w 880385"/>
                    <a:gd name="connsiteY12" fmla="*/ 378764 h 1659724"/>
                    <a:gd name="connsiteX13" fmla="*/ 817858 w 880385"/>
                    <a:gd name="connsiteY13" fmla="*/ 113017 h 1659724"/>
                    <a:gd name="connsiteX14" fmla="*/ 723832 w 880385"/>
                    <a:gd name="connsiteY14" fmla="*/ 128733 h 1659724"/>
                    <a:gd name="connsiteX15" fmla="*/ 723017 w 880385"/>
                    <a:gd name="connsiteY15" fmla="*/ 7357 h 1659724"/>
                    <a:gd name="connsiteX0" fmla="*/ 723017 w 878975"/>
                    <a:gd name="connsiteY0" fmla="*/ 7357 h 1659724"/>
                    <a:gd name="connsiteX1" fmla="*/ 455499 w 878975"/>
                    <a:gd name="connsiteY1" fmla="*/ 186089 h 1659724"/>
                    <a:gd name="connsiteX2" fmla="*/ 243569 w 878975"/>
                    <a:gd name="connsiteY2" fmla="*/ 364069 h 1659724"/>
                    <a:gd name="connsiteX3" fmla="*/ 246767 w 878975"/>
                    <a:gd name="connsiteY3" fmla="*/ 691797 h 1659724"/>
                    <a:gd name="connsiteX4" fmla="*/ 240439 w 878975"/>
                    <a:gd name="connsiteY4" fmla="*/ 1056808 h 1659724"/>
                    <a:gd name="connsiteX5" fmla="*/ 160292 w 878975"/>
                    <a:gd name="connsiteY5" fmla="*/ 1259825 h 1659724"/>
                    <a:gd name="connsiteX6" fmla="*/ 12725 w 878975"/>
                    <a:gd name="connsiteY6" fmla="*/ 1615109 h 1659724"/>
                    <a:gd name="connsiteX7" fmla="*/ 520337 w 878975"/>
                    <a:gd name="connsiteY7" fmla="*/ 1625180 h 1659724"/>
                    <a:gd name="connsiteX8" fmla="*/ 656682 w 878975"/>
                    <a:gd name="connsiteY8" fmla="*/ 1283095 h 1659724"/>
                    <a:gd name="connsiteX9" fmla="*/ 836090 w 878975"/>
                    <a:gd name="connsiteY9" fmla="*/ 965231 h 1659724"/>
                    <a:gd name="connsiteX10" fmla="*/ 792480 w 878975"/>
                    <a:gd name="connsiteY10" fmla="*/ 713908 h 1659724"/>
                    <a:gd name="connsiteX11" fmla="*/ 806905 w 878975"/>
                    <a:gd name="connsiteY11" fmla="*/ 534158 h 1659724"/>
                    <a:gd name="connsiteX12" fmla="*/ 863170 w 878975"/>
                    <a:gd name="connsiteY12" fmla="*/ 378764 h 1659724"/>
                    <a:gd name="connsiteX13" fmla="*/ 815476 w 878975"/>
                    <a:gd name="connsiteY13" fmla="*/ 117780 h 1659724"/>
                    <a:gd name="connsiteX14" fmla="*/ 723832 w 878975"/>
                    <a:gd name="connsiteY14" fmla="*/ 128733 h 1659724"/>
                    <a:gd name="connsiteX15" fmla="*/ 723017 w 878975"/>
                    <a:gd name="connsiteY15" fmla="*/ 7357 h 1659724"/>
                    <a:gd name="connsiteX0" fmla="*/ 723017 w 878360"/>
                    <a:gd name="connsiteY0" fmla="*/ 7357 h 1659724"/>
                    <a:gd name="connsiteX1" fmla="*/ 455499 w 878360"/>
                    <a:gd name="connsiteY1" fmla="*/ 186089 h 1659724"/>
                    <a:gd name="connsiteX2" fmla="*/ 243569 w 878360"/>
                    <a:gd name="connsiteY2" fmla="*/ 364069 h 1659724"/>
                    <a:gd name="connsiteX3" fmla="*/ 246767 w 878360"/>
                    <a:gd name="connsiteY3" fmla="*/ 691797 h 1659724"/>
                    <a:gd name="connsiteX4" fmla="*/ 240439 w 878360"/>
                    <a:gd name="connsiteY4" fmla="*/ 1056808 h 1659724"/>
                    <a:gd name="connsiteX5" fmla="*/ 160292 w 878360"/>
                    <a:gd name="connsiteY5" fmla="*/ 1259825 h 1659724"/>
                    <a:gd name="connsiteX6" fmla="*/ 12725 w 878360"/>
                    <a:gd name="connsiteY6" fmla="*/ 1615109 h 1659724"/>
                    <a:gd name="connsiteX7" fmla="*/ 520337 w 878360"/>
                    <a:gd name="connsiteY7" fmla="*/ 1625180 h 1659724"/>
                    <a:gd name="connsiteX8" fmla="*/ 656682 w 878360"/>
                    <a:gd name="connsiteY8" fmla="*/ 1283095 h 1659724"/>
                    <a:gd name="connsiteX9" fmla="*/ 836090 w 878360"/>
                    <a:gd name="connsiteY9" fmla="*/ 965231 h 1659724"/>
                    <a:gd name="connsiteX10" fmla="*/ 792480 w 878360"/>
                    <a:gd name="connsiteY10" fmla="*/ 713908 h 1659724"/>
                    <a:gd name="connsiteX11" fmla="*/ 806905 w 878360"/>
                    <a:gd name="connsiteY11" fmla="*/ 534158 h 1659724"/>
                    <a:gd name="connsiteX12" fmla="*/ 863170 w 878360"/>
                    <a:gd name="connsiteY12" fmla="*/ 378764 h 1659724"/>
                    <a:gd name="connsiteX13" fmla="*/ 815476 w 878360"/>
                    <a:gd name="connsiteY13" fmla="*/ 117780 h 1659724"/>
                    <a:gd name="connsiteX14" fmla="*/ 723832 w 878360"/>
                    <a:gd name="connsiteY14" fmla="*/ 128733 h 1659724"/>
                    <a:gd name="connsiteX15" fmla="*/ 723017 w 878360"/>
                    <a:gd name="connsiteY15" fmla="*/ 7357 h 1659724"/>
                    <a:gd name="connsiteX0" fmla="*/ 723017 w 880208"/>
                    <a:gd name="connsiteY0" fmla="*/ 7357 h 1659724"/>
                    <a:gd name="connsiteX1" fmla="*/ 455499 w 880208"/>
                    <a:gd name="connsiteY1" fmla="*/ 186089 h 1659724"/>
                    <a:gd name="connsiteX2" fmla="*/ 243569 w 880208"/>
                    <a:gd name="connsiteY2" fmla="*/ 364069 h 1659724"/>
                    <a:gd name="connsiteX3" fmla="*/ 246767 w 880208"/>
                    <a:gd name="connsiteY3" fmla="*/ 691797 h 1659724"/>
                    <a:gd name="connsiteX4" fmla="*/ 240439 w 880208"/>
                    <a:gd name="connsiteY4" fmla="*/ 1056808 h 1659724"/>
                    <a:gd name="connsiteX5" fmla="*/ 160292 w 880208"/>
                    <a:gd name="connsiteY5" fmla="*/ 1259825 h 1659724"/>
                    <a:gd name="connsiteX6" fmla="*/ 12725 w 880208"/>
                    <a:gd name="connsiteY6" fmla="*/ 1615109 h 1659724"/>
                    <a:gd name="connsiteX7" fmla="*/ 520337 w 880208"/>
                    <a:gd name="connsiteY7" fmla="*/ 1625180 h 1659724"/>
                    <a:gd name="connsiteX8" fmla="*/ 656682 w 880208"/>
                    <a:gd name="connsiteY8" fmla="*/ 1283095 h 1659724"/>
                    <a:gd name="connsiteX9" fmla="*/ 836090 w 880208"/>
                    <a:gd name="connsiteY9" fmla="*/ 965231 h 1659724"/>
                    <a:gd name="connsiteX10" fmla="*/ 792480 w 880208"/>
                    <a:gd name="connsiteY10" fmla="*/ 713908 h 1659724"/>
                    <a:gd name="connsiteX11" fmla="*/ 806905 w 880208"/>
                    <a:gd name="connsiteY11" fmla="*/ 534158 h 1659724"/>
                    <a:gd name="connsiteX12" fmla="*/ 863170 w 880208"/>
                    <a:gd name="connsiteY12" fmla="*/ 378764 h 1659724"/>
                    <a:gd name="connsiteX13" fmla="*/ 815476 w 880208"/>
                    <a:gd name="connsiteY13" fmla="*/ 117780 h 1659724"/>
                    <a:gd name="connsiteX14" fmla="*/ 723832 w 880208"/>
                    <a:gd name="connsiteY14" fmla="*/ 128733 h 1659724"/>
                    <a:gd name="connsiteX15" fmla="*/ 723017 w 880208"/>
                    <a:gd name="connsiteY15" fmla="*/ 7357 h 1659724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809149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797990 w 880208"/>
                    <a:gd name="connsiteY9" fmla="*/ 974832 h 1657419"/>
                    <a:gd name="connsiteX10" fmla="*/ 809149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566848 w 731183"/>
                    <a:gd name="connsiteY0" fmla="*/ 7433 h 1622920"/>
                    <a:gd name="connsiteX1" fmla="*/ 306474 w 731183"/>
                    <a:gd name="connsiteY1" fmla="*/ 183784 h 1622920"/>
                    <a:gd name="connsiteX2" fmla="*/ 94544 w 731183"/>
                    <a:gd name="connsiteY2" fmla="*/ 361764 h 1622920"/>
                    <a:gd name="connsiteX3" fmla="*/ 97742 w 731183"/>
                    <a:gd name="connsiteY3" fmla="*/ 689492 h 1622920"/>
                    <a:gd name="connsiteX4" fmla="*/ 91414 w 731183"/>
                    <a:gd name="connsiteY4" fmla="*/ 1054503 h 1622920"/>
                    <a:gd name="connsiteX5" fmla="*/ 11267 w 731183"/>
                    <a:gd name="connsiteY5" fmla="*/ 1257520 h 1622920"/>
                    <a:gd name="connsiteX6" fmla="*/ 371312 w 731183"/>
                    <a:gd name="connsiteY6" fmla="*/ 1622875 h 1622920"/>
                    <a:gd name="connsiteX7" fmla="*/ 507657 w 731183"/>
                    <a:gd name="connsiteY7" fmla="*/ 1280790 h 1622920"/>
                    <a:gd name="connsiteX8" fmla="*/ 648965 w 731183"/>
                    <a:gd name="connsiteY8" fmla="*/ 974832 h 1622920"/>
                    <a:gd name="connsiteX9" fmla="*/ 660124 w 731183"/>
                    <a:gd name="connsiteY9" fmla="*/ 711603 h 1622920"/>
                    <a:gd name="connsiteX10" fmla="*/ 657880 w 731183"/>
                    <a:gd name="connsiteY10" fmla="*/ 531853 h 1622920"/>
                    <a:gd name="connsiteX11" fmla="*/ 714145 w 731183"/>
                    <a:gd name="connsiteY11" fmla="*/ 376459 h 1622920"/>
                    <a:gd name="connsiteX12" fmla="*/ 666451 w 731183"/>
                    <a:gd name="connsiteY12" fmla="*/ 115475 h 1622920"/>
                    <a:gd name="connsiteX13" fmla="*/ 574807 w 731183"/>
                    <a:gd name="connsiteY13" fmla="*/ 126428 h 1622920"/>
                    <a:gd name="connsiteX14" fmla="*/ 566848 w 731183"/>
                    <a:gd name="connsiteY14" fmla="*/ 7433 h 1622920"/>
                    <a:gd name="connsiteX0" fmla="*/ 575270 w 739605"/>
                    <a:gd name="connsiteY0" fmla="*/ 7433 h 1304145"/>
                    <a:gd name="connsiteX1" fmla="*/ 314896 w 739605"/>
                    <a:gd name="connsiteY1" fmla="*/ 183784 h 1304145"/>
                    <a:gd name="connsiteX2" fmla="*/ 102966 w 739605"/>
                    <a:gd name="connsiteY2" fmla="*/ 361764 h 1304145"/>
                    <a:gd name="connsiteX3" fmla="*/ 106164 w 739605"/>
                    <a:gd name="connsiteY3" fmla="*/ 689492 h 1304145"/>
                    <a:gd name="connsiteX4" fmla="*/ 99836 w 739605"/>
                    <a:gd name="connsiteY4" fmla="*/ 1054503 h 1304145"/>
                    <a:gd name="connsiteX5" fmla="*/ 19689 w 739605"/>
                    <a:gd name="connsiteY5" fmla="*/ 1257520 h 1304145"/>
                    <a:gd name="connsiteX6" fmla="*/ 516079 w 739605"/>
                    <a:gd name="connsiteY6" fmla="*/ 1280790 h 1304145"/>
                    <a:gd name="connsiteX7" fmla="*/ 657387 w 739605"/>
                    <a:gd name="connsiteY7" fmla="*/ 974832 h 1304145"/>
                    <a:gd name="connsiteX8" fmla="*/ 668546 w 739605"/>
                    <a:gd name="connsiteY8" fmla="*/ 711603 h 1304145"/>
                    <a:gd name="connsiteX9" fmla="*/ 666302 w 739605"/>
                    <a:gd name="connsiteY9" fmla="*/ 531853 h 1304145"/>
                    <a:gd name="connsiteX10" fmla="*/ 722567 w 739605"/>
                    <a:gd name="connsiteY10" fmla="*/ 376459 h 1304145"/>
                    <a:gd name="connsiteX11" fmla="*/ 674873 w 739605"/>
                    <a:gd name="connsiteY11" fmla="*/ 115475 h 1304145"/>
                    <a:gd name="connsiteX12" fmla="*/ 583229 w 739605"/>
                    <a:gd name="connsiteY12" fmla="*/ 126428 h 1304145"/>
                    <a:gd name="connsiteX13" fmla="*/ 575270 w 739605"/>
                    <a:gd name="connsiteY13" fmla="*/ 7433 h 1304145"/>
                    <a:gd name="connsiteX0" fmla="*/ 538896 w 703231"/>
                    <a:gd name="connsiteY0" fmla="*/ 7433 h 1304148"/>
                    <a:gd name="connsiteX1" fmla="*/ 278522 w 703231"/>
                    <a:gd name="connsiteY1" fmla="*/ 183784 h 1304148"/>
                    <a:gd name="connsiteX2" fmla="*/ 66592 w 703231"/>
                    <a:gd name="connsiteY2" fmla="*/ 361764 h 1304148"/>
                    <a:gd name="connsiteX3" fmla="*/ 69790 w 703231"/>
                    <a:gd name="connsiteY3" fmla="*/ 689492 h 1304148"/>
                    <a:gd name="connsiteX4" fmla="*/ 63462 w 703231"/>
                    <a:gd name="connsiteY4" fmla="*/ 1054503 h 1304148"/>
                    <a:gd name="connsiteX5" fmla="*/ 24207 w 703231"/>
                    <a:gd name="connsiteY5" fmla="*/ 1257522 h 1304148"/>
                    <a:gd name="connsiteX6" fmla="*/ 479705 w 703231"/>
                    <a:gd name="connsiteY6" fmla="*/ 1280790 h 1304148"/>
                    <a:gd name="connsiteX7" fmla="*/ 621013 w 703231"/>
                    <a:gd name="connsiteY7" fmla="*/ 974832 h 1304148"/>
                    <a:gd name="connsiteX8" fmla="*/ 632172 w 703231"/>
                    <a:gd name="connsiteY8" fmla="*/ 711603 h 1304148"/>
                    <a:gd name="connsiteX9" fmla="*/ 629928 w 703231"/>
                    <a:gd name="connsiteY9" fmla="*/ 531853 h 1304148"/>
                    <a:gd name="connsiteX10" fmla="*/ 686193 w 703231"/>
                    <a:gd name="connsiteY10" fmla="*/ 376459 h 1304148"/>
                    <a:gd name="connsiteX11" fmla="*/ 638499 w 703231"/>
                    <a:gd name="connsiteY11" fmla="*/ 115475 h 1304148"/>
                    <a:gd name="connsiteX12" fmla="*/ 546855 w 703231"/>
                    <a:gd name="connsiteY12" fmla="*/ 126428 h 1304148"/>
                    <a:gd name="connsiteX13" fmla="*/ 538896 w 703231"/>
                    <a:gd name="connsiteY13" fmla="*/ 7433 h 1304148"/>
                    <a:gd name="connsiteX0" fmla="*/ 538896 w 703231"/>
                    <a:gd name="connsiteY0" fmla="*/ 7433 h 1321052"/>
                    <a:gd name="connsiteX1" fmla="*/ 278522 w 703231"/>
                    <a:gd name="connsiteY1" fmla="*/ 183784 h 1321052"/>
                    <a:gd name="connsiteX2" fmla="*/ 66592 w 703231"/>
                    <a:gd name="connsiteY2" fmla="*/ 361764 h 1321052"/>
                    <a:gd name="connsiteX3" fmla="*/ 69790 w 703231"/>
                    <a:gd name="connsiteY3" fmla="*/ 689492 h 1321052"/>
                    <a:gd name="connsiteX4" fmla="*/ 63462 w 703231"/>
                    <a:gd name="connsiteY4" fmla="*/ 1054503 h 1321052"/>
                    <a:gd name="connsiteX5" fmla="*/ 24207 w 703231"/>
                    <a:gd name="connsiteY5" fmla="*/ 1257522 h 1321052"/>
                    <a:gd name="connsiteX6" fmla="*/ 479705 w 703231"/>
                    <a:gd name="connsiteY6" fmla="*/ 1280790 h 1321052"/>
                    <a:gd name="connsiteX7" fmla="*/ 621013 w 703231"/>
                    <a:gd name="connsiteY7" fmla="*/ 974832 h 1321052"/>
                    <a:gd name="connsiteX8" fmla="*/ 632172 w 703231"/>
                    <a:gd name="connsiteY8" fmla="*/ 711603 h 1321052"/>
                    <a:gd name="connsiteX9" fmla="*/ 629928 w 703231"/>
                    <a:gd name="connsiteY9" fmla="*/ 531853 h 1321052"/>
                    <a:gd name="connsiteX10" fmla="*/ 686193 w 703231"/>
                    <a:gd name="connsiteY10" fmla="*/ 376459 h 1321052"/>
                    <a:gd name="connsiteX11" fmla="*/ 638499 w 703231"/>
                    <a:gd name="connsiteY11" fmla="*/ 115475 h 1321052"/>
                    <a:gd name="connsiteX12" fmla="*/ 546855 w 703231"/>
                    <a:gd name="connsiteY12" fmla="*/ 126428 h 1321052"/>
                    <a:gd name="connsiteX13" fmla="*/ 538896 w 703231"/>
                    <a:gd name="connsiteY13" fmla="*/ 7433 h 1321052"/>
                    <a:gd name="connsiteX0" fmla="*/ 540631 w 704966"/>
                    <a:gd name="connsiteY0" fmla="*/ 7433 h 1292525"/>
                    <a:gd name="connsiteX1" fmla="*/ 280257 w 704966"/>
                    <a:gd name="connsiteY1" fmla="*/ 183784 h 1292525"/>
                    <a:gd name="connsiteX2" fmla="*/ 68327 w 704966"/>
                    <a:gd name="connsiteY2" fmla="*/ 361764 h 1292525"/>
                    <a:gd name="connsiteX3" fmla="*/ 71525 w 704966"/>
                    <a:gd name="connsiteY3" fmla="*/ 689492 h 1292525"/>
                    <a:gd name="connsiteX4" fmla="*/ 65197 w 704966"/>
                    <a:gd name="connsiteY4" fmla="*/ 1054503 h 1292525"/>
                    <a:gd name="connsiteX5" fmla="*/ 25942 w 704966"/>
                    <a:gd name="connsiteY5" fmla="*/ 1257522 h 1292525"/>
                    <a:gd name="connsiteX6" fmla="*/ 505979 w 704966"/>
                    <a:gd name="connsiteY6" fmla="*/ 1239875 h 1292525"/>
                    <a:gd name="connsiteX7" fmla="*/ 622748 w 704966"/>
                    <a:gd name="connsiteY7" fmla="*/ 974832 h 1292525"/>
                    <a:gd name="connsiteX8" fmla="*/ 633907 w 704966"/>
                    <a:gd name="connsiteY8" fmla="*/ 711603 h 1292525"/>
                    <a:gd name="connsiteX9" fmla="*/ 631663 w 704966"/>
                    <a:gd name="connsiteY9" fmla="*/ 531853 h 1292525"/>
                    <a:gd name="connsiteX10" fmla="*/ 687928 w 704966"/>
                    <a:gd name="connsiteY10" fmla="*/ 376459 h 1292525"/>
                    <a:gd name="connsiteX11" fmla="*/ 640234 w 704966"/>
                    <a:gd name="connsiteY11" fmla="*/ 115475 h 1292525"/>
                    <a:gd name="connsiteX12" fmla="*/ 548590 w 704966"/>
                    <a:gd name="connsiteY12" fmla="*/ 126428 h 1292525"/>
                    <a:gd name="connsiteX13" fmla="*/ 540631 w 704966"/>
                    <a:gd name="connsiteY13" fmla="*/ 7433 h 1292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04966" h="1292525">
                      <a:moveTo>
                        <a:pt x="540631" y="7433"/>
                      </a:moveTo>
                      <a:cubicBezTo>
                        <a:pt x="554007" y="-36299"/>
                        <a:pt x="358974" y="124729"/>
                        <a:pt x="280257" y="183784"/>
                      </a:cubicBezTo>
                      <a:cubicBezTo>
                        <a:pt x="201540" y="242839"/>
                        <a:pt x="92809" y="300972"/>
                        <a:pt x="68327" y="361764"/>
                      </a:cubicBezTo>
                      <a:cubicBezTo>
                        <a:pt x="43022" y="424601"/>
                        <a:pt x="72047" y="574036"/>
                        <a:pt x="71525" y="689492"/>
                      </a:cubicBezTo>
                      <a:cubicBezTo>
                        <a:pt x="71003" y="804948"/>
                        <a:pt x="72794" y="959831"/>
                        <a:pt x="65197" y="1054503"/>
                      </a:cubicBezTo>
                      <a:cubicBezTo>
                        <a:pt x="57600" y="1149175"/>
                        <a:pt x="-47522" y="1226627"/>
                        <a:pt x="25942" y="1257522"/>
                      </a:cubicBezTo>
                      <a:cubicBezTo>
                        <a:pt x="99406" y="1288417"/>
                        <a:pt x="436325" y="1325093"/>
                        <a:pt x="505979" y="1239875"/>
                      </a:cubicBezTo>
                      <a:cubicBezTo>
                        <a:pt x="564553" y="1168213"/>
                        <a:pt x="601427" y="1062877"/>
                        <a:pt x="622748" y="974832"/>
                      </a:cubicBezTo>
                      <a:cubicBezTo>
                        <a:pt x="644069" y="886787"/>
                        <a:pt x="632421" y="785433"/>
                        <a:pt x="633907" y="711603"/>
                      </a:cubicBezTo>
                      <a:cubicBezTo>
                        <a:pt x="635393" y="637773"/>
                        <a:pt x="622659" y="587710"/>
                        <a:pt x="631663" y="531853"/>
                      </a:cubicBezTo>
                      <a:cubicBezTo>
                        <a:pt x="640667" y="475996"/>
                        <a:pt x="686500" y="445855"/>
                        <a:pt x="687928" y="376459"/>
                      </a:cubicBezTo>
                      <a:cubicBezTo>
                        <a:pt x="689357" y="307063"/>
                        <a:pt x="747587" y="138563"/>
                        <a:pt x="640234" y="115475"/>
                      </a:cubicBezTo>
                      <a:cubicBezTo>
                        <a:pt x="568882" y="100130"/>
                        <a:pt x="555919" y="129616"/>
                        <a:pt x="548590" y="126428"/>
                      </a:cubicBezTo>
                      <a:cubicBezTo>
                        <a:pt x="538818" y="122177"/>
                        <a:pt x="537728" y="16924"/>
                        <a:pt x="540631" y="7433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868" name="Freihandform 867"/>
                <p:cNvSpPr/>
                <p:nvPr/>
              </p:nvSpPr>
              <p:spPr>
                <a:xfrm>
                  <a:off x="2097274" y="3743034"/>
                  <a:ext cx="695991" cy="1253862"/>
                </a:xfrm>
                <a:custGeom>
                  <a:avLst/>
                  <a:gdLst>
                    <a:gd name="connsiteX0" fmla="*/ 592183 w 653143"/>
                    <a:gd name="connsiteY0" fmla="*/ 0 h 1576251"/>
                    <a:gd name="connsiteX1" fmla="*/ 548640 w 653143"/>
                    <a:gd name="connsiteY1" fmla="*/ 60960 h 1576251"/>
                    <a:gd name="connsiteX2" fmla="*/ 531223 w 653143"/>
                    <a:gd name="connsiteY2" fmla="*/ 87086 h 1576251"/>
                    <a:gd name="connsiteX3" fmla="*/ 487680 w 653143"/>
                    <a:gd name="connsiteY3" fmla="*/ 121920 h 1576251"/>
                    <a:gd name="connsiteX4" fmla="*/ 452845 w 653143"/>
                    <a:gd name="connsiteY4" fmla="*/ 130628 h 1576251"/>
                    <a:gd name="connsiteX5" fmla="*/ 400594 w 653143"/>
                    <a:gd name="connsiteY5" fmla="*/ 148046 h 1576251"/>
                    <a:gd name="connsiteX6" fmla="*/ 348343 w 653143"/>
                    <a:gd name="connsiteY6" fmla="*/ 165463 h 1576251"/>
                    <a:gd name="connsiteX7" fmla="*/ 322217 w 653143"/>
                    <a:gd name="connsiteY7" fmla="*/ 174171 h 1576251"/>
                    <a:gd name="connsiteX8" fmla="*/ 296091 w 653143"/>
                    <a:gd name="connsiteY8" fmla="*/ 182880 h 1576251"/>
                    <a:gd name="connsiteX9" fmla="*/ 235131 w 653143"/>
                    <a:gd name="connsiteY9" fmla="*/ 200297 h 1576251"/>
                    <a:gd name="connsiteX10" fmla="*/ 209005 w 653143"/>
                    <a:gd name="connsiteY10" fmla="*/ 226423 h 1576251"/>
                    <a:gd name="connsiteX11" fmla="*/ 182880 w 653143"/>
                    <a:gd name="connsiteY11" fmla="*/ 243840 h 1576251"/>
                    <a:gd name="connsiteX12" fmla="*/ 165463 w 653143"/>
                    <a:gd name="connsiteY12" fmla="*/ 269966 h 1576251"/>
                    <a:gd name="connsiteX13" fmla="*/ 148045 w 653143"/>
                    <a:gd name="connsiteY13" fmla="*/ 287383 h 1576251"/>
                    <a:gd name="connsiteX14" fmla="*/ 121920 w 653143"/>
                    <a:gd name="connsiteY14" fmla="*/ 400594 h 1576251"/>
                    <a:gd name="connsiteX15" fmla="*/ 113211 w 653143"/>
                    <a:gd name="connsiteY15" fmla="*/ 426720 h 1576251"/>
                    <a:gd name="connsiteX16" fmla="*/ 104503 w 653143"/>
                    <a:gd name="connsiteY16" fmla="*/ 470263 h 1576251"/>
                    <a:gd name="connsiteX17" fmla="*/ 87085 w 653143"/>
                    <a:gd name="connsiteY17" fmla="*/ 522514 h 1576251"/>
                    <a:gd name="connsiteX18" fmla="*/ 69668 w 653143"/>
                    <a:gd name="connsiteY18" fmla="*/ 609600 h 1576251"/>
                    <a:gd name="connsiteX19" fmla="*/ 52251 w 653143"/>
                    <a:gd name="connsiteY19" fmla="*/ 661851 h 1576251"/>
                    <a:gd name="connsiteX20" fmla="*/ 52251 w 653143"/>
                    <a:gd name="connsiteY20" fmla="*/ 1201783 h 1576251"/>
                    <a:gd name="connsiteX21" fmla="*/ 43543 w 653143"/>
                    <a:gd name="connsiteY21" fmla="*/ 1236617 h 1576251"/>
                    <a:gd name="connsiteX22" fmla="*/ 34834 w 653143"/>
                    <a:gd name="connsiteY22" fmla="*/ 1280160 h 1576251"/>
                    <a:gd name="connsiteX23" fmla="*/ 26125 w 653143"/>
                    <a:gd name="connsiteY23" fmla="*/ 1349828 h 1576251"/>
                    <a:gd name="connsiteX24" fmla="*/ 8708 w 653143"/>
                    <a:gd name="connsiteY24" fmla="*/ 1402080 h 1576251"/>
                    <a:gd name="connsiteX25" fmla="*/ 0 w 653143"/>
                    <a:gd name="connsiteY25" fmla="*/ 1471748 h 1576251"/>
                    <a:gd name="connsiteX26" fmla="*/ 182880 w 653143"/>
                    <a:gd name="connsiteY26" fmla="*/ 1558834 h 1576251"/>
                    <a:gd name="connsiteX27" fmla="*/ 278674 w 653143"/>
                    <a:gd name="connsiteY27" fmla="*/ 1576251 h 1576251"/>
                    <a:gd name="connsiteX28" fmla="*/ 452845 w 653143"/>
                    <a:gd name="connsiteY28" fmla="*/ 1567543 h 1576251"/>
                    <a:gd name="connsiteX29" fmla="*/ 496388 w 653143"/>
                    <a:gd name="connsiteY29" fmla="*/ 1524000 h 1576251"/>
                    <a:gd name="connsiteX30" fmla="*/ 522514 w 653143"/>
                    <a:gd name="connsiteY30" fmla="*/ 1497874 h 1576251"/>
                    <a:gd name="connsiteX31" fmla="*/ 539931 w 653143"/>
                    <a:gd name="connsiteY31" fmla="*/ 1471748 h 1576251"/>
                    <a:gd name="connsiteX32" fmla="*/ 522514 w 653143"/>
                    <a:gd name="connsiteY32" fmla="*/ 1254034 h 1576251"/>
                    <a:gd name="connsiteX33" fmla="*/ 513805 w 653143"/>
                    <a:gd name="connsiteY33" fmla="*/ 1088571 h 1576251"/>
                    <a:gd name="connsiteX34" fmla="*/ 496388 w 653143"/>
                    <a:gd name="connsiteY34" fmla="*/ 975360 h 1576251"/>
                    <a:gd name="connsiteX35" fmla="*/ 487680 w 653143"/>
                    <a:gd name="connsiteY35" fmla="*/ 879566 h 1576251"/>
                    <a:gd name="connsiteX36" fmla="*/ 461554 w 653143"/>
                    <a:gd name="connsiteY36" fmla="*/ 792480 h 1576251"/>
                    <a:gd name="connsiteX37" fmla="*/ 435428 w 653143"/>
                    <a:gd name="connsiteY37" fmla="*/ 661851 h 1576251"/>
                    <a:gd name="connsiteX38" fmla="*/ 444137 w 653143"/>
                    <a:gd name="connsiteY38" fmla="*/ 505097 h 1576251"/>
                    <a:gd name="connsiteX39" fmla="*/ 478971 w 653143"/>
                    <a:gd name="connsiteY39" fmla="*/ 435428 h 1576251"/>
                    <a:gd name="connsiteX40" fmla="*/ 505097 w 653143"/>
                    <a:gd name="connsiteY40" fmla="*/ 374468 h 1576251"/>
                    <a:gd name="connsiteX41" fmla="*/ 522514 w 653143"/>
                    <a:gd name="connsiteY41" fmla="*/ 348343 h 1576251"/>
                    <a:gd name="connsiteX42" fmla="*/ 531223 w 653143"/>
                    <a:gd name="connsiteY42" fmla="*/ 322217 h 1576251"/>
                    <a:gd name="connsiteX43" fmla="*/ 557348 w 653143"/>
                    <a:gd name="connsiteY43" fmla="*/ 296091 h 1576251"/>
                    <a:gd name="connsiteX44" fmla="*/ 574765 w 653143"/>
                    <a:gd name="connsiteY44" fmla="*/ 261257 h 1576251"/>
                    <a:gd name="connsiteX45" fmla="*/ 609600 w 653143"/>
                    <a:gd name="connsiteY45" fmla="*/ 209006 h 1576251"/>
                    <a:gd name="connsiteX46" fmla="*/ 627017 w 653143"/>
                    <a:gd name="connsiteY46" fmla="*/ 182880 h 1576251"/>
                    <a:gd name="connsiteX47" fmla="*/ 644434 w 653143"/>
                    <a:gd name="connsiteY47" fmla="*/ 130628 h 1576251"/>
                    <a:gd name="connsiteX48" fmla="*/ 653143 w 653143"/>
                    <a:gd name="connsiteY48" fmla="*/ 104503 h 1576251"/>
                    <a:gd name="connsiteX49" fmla="*/ 653143 w 653143"/>
                    <a:gd name="connsiteY49" fmla="*/ 43543 h 1576251"/>
                    <a:gd name="connsiteX0" fmla="*/ 592183 w 653143"/>
                    <a:gd name="connsiteY0" fmla="*/ 0 h 1576251"/>
                    <a:gd name="connsiteX1" fmla="*/ 548640 w 653143"/>
                    <a:gd name="connsiteY1" fmla="*/ 60960 h 1576251"/>
                    <a:gd name="connsiteX2" fmla="*/ 531223 w 653143"/>
                    <a:gd name="connsiteY2" fmla="*/ 87086 h 1576251"/>
                    <a:gd name="connsiteX3" fmla="*/ 487680 w 653143"/>
                    <a:gd name="connsiteY3" fmla="*/ 121920 h 1576251"/>
                    <a:gd name="connsiteX4" fmla="*/ 452845 w 653143"/>
                    <a:gd name="connsiteY4" fmla="*/ 130628 h 1576251"/>
                    <a:gd name="connsiteX5" fmla="*/ 400594 w 653143"/>
                    <a:gd name="connsiteY5" fmla="*/ 148046 h 1576251"/>
                    <a:gd name="connsiteX6" fmla="*/ 348343 w 653143"/>
                    <a:gd name="connsiteY6" fmla="*/ 165463 h 1576251"/>
                    <a:gd name="connsiteX7" fmla="*/ 322217 w 653143"/>
                    <a:gd name="connsiteY7" fmla="*/ 174171 h 1576251"/>
                    <a:gd name="connsiteX8" fmla="*/ 296091 w 653143"/>
                    <a:gd name="connsiteY8" fmla="*/ 182880 h 1576251"/>
                    <a:gd name="connsiteX9" fmla="*/ 235131 w 653143"/>
                    <a:gd name="connsiteY9" fmla="*/ 200297 h 1576251"/>
                    <a:gd name="connsiteX10" fmla="*/ 209005 w 653143"/>
                    <a:gd name="connsiteY10" fmla="*/ 226423 h 1576251"/>
                    <a:gd name="connsiteX11" fmla="*/ 182880 w 653143"/>
                    <a:gd name="connsiteY11" fmla="*/ 243840 h 1576251"/>
                    <a:gd name="connsiteX12" fmla="*/ 165463 w 653143"/>
                    <a:gd name="connsiteY12" fmla="*/ 269966 h 1576251"/>
                    <a:gd name="connsiteX13" fmla="*/ 148045 w 653143"/>
                    <a:gd name="connsiteY13" fmla="*/ 287383 h 1576251"/>
                    <a:gd name="connsiteX14" fmla="*/ 121920 w 653143"/>
                    <a:gd name="connsiteY14" fmla="*/ 400594 h 1576251"/>
                    <a:gd name="connsiteX15" fmla="*/ 113211 w 653143"/>
                    <a:gd name="connsiteY15" fmla="*/ 426720 h 1576251"/>
                    <a:gd name="connsiteX16" fmla="*/ 104503 w 653143"/>
                    <a:gd name="connsiteY16" fmla="*/ 470263 h 1576251"/>
                    <a:gd name="connsiteX17" fmla="*/ 87085 w 653143"/>
                    <a:gd name="connsiteY17" fmla="*/ 522514 h 1576251"/>
                    <a:gd name="connsiteX18" fmla="*/ 69668 w 653143"/>
                    <a:gd name="connsiteY18" fmla="*/ 609600 h 1576251"/>
                    <a:gd name="connsiteX19" fmla="*/ 52251 w 653143"/>
                    <a:gd name="connsiteY19" fmla="*/ 661851 h 1576251"/>
                    <a:gd name="connsiteX20" fmla="*/ 52251 w 653143"/>
                    <a:gd name="connsiteY20" fmla="*/ 1201783 h 1576251"/>
                    <a:gd name="connsiteX21" fmla="*/ 43543 w 653143"/>
                    <a:gd name="connsiteY21" fmla="*/ 1236617 h 1576251"/>
                    <a:gd name="connsiteX22" fmla="*/ 34834 w 653143"/>
                    <a:gd name="connsiteY22" fmla="*/ 1280160 h 1576251"/>
                    <a:gd name="connsiteX23" fmla="*/ 26125 w 653143"/>
                    <a:gd name="connsiteY23" fmla="*/ 1349828 h 1576251"/>
                    <a:gd name="connsiteX24" fmla="*/ 8708 w 653143"/>
                    <a:gd name="connsiteY24" fmla="*/ 1402080 h 1576251"/>
                    <a:gd name="connsiteX25" fmla="*/ 0 w 653143"/>
                    <a:gd name="connsiteY25" fmla="*/ 1471748 h 1576251"/>
                    <a:gd name="connsiteX26" fmla="*/ 182880 w 653143"/>
                    <a:gd name="connsiteY26" fmla="*/ 1558834 h 1576251"/>
                    <a:gd name="connsiteX27" fmla="*/ 278674 w 653143"/>
                    <a:gd name="connsiteY27" fmla="*/ 1576251 h 1576251"/>
                    <a:gd name="connsiteX28" fmla="*/ 452845 w 653143"/>
                    <a:gd name="connsiteY28" fmla="*/ 1567543 h 1576251"/>
                    <a:gd name="connsiteX29" fmla="*/ 496388 w 653143"/>
                    <a:gd name="connsiteY29" fmla="*/ 1524000 h 1576251"/>
                    <a:gd name="connsiteX30" fmla="*/ 522514 w 653143"/>
                    <a:gd name="connsiteY30" fmla="*/ 1497874 h 1576251"/>
                    <a:gd name="connsiteX31" fmla="*/ 539931 w 653143"/>
                    <a:gd name="connsiteY31" fmla="*/ 1471748 h 1576251"/>
                    <a:gd name="connsiteX32" fmla="*/ 522514 w 653143"/>
                    <a:gd name="connsiteY32" fmla="*/ 1254034 h 1576251"/>
                    <a:gd name="connsiteX33" fmla="*/ 513805 w 653143"/>
                    <a:gd name="connsiteY33" fmla="*/ 1088571 h 1576251"/>
                    <a:gd name="connsiteX34" fmla="*/ 496388 w 653143"/>
                    <a:gd name="connsiteY34" fmla="*/ 975360 h 1576251"/>
                    <a:gd name="connsiteX35" fmla="*/ 487680 w 653143"/>
                    <a:gd name="connsiteY35" fmla="*/ 879566 h 1576251"/>
                    <a:gd name="connsiteX36" fmla="*/ 461554 w 653143"/>
                    <a:gd name="connsiteY36" fmla="*/ 792480 h 1576251"/>
                    <a:gd name="connsiteX37" fmla="*/ 435428 w 653143"/>
                    <a:gd name="connsiteY37" fmla="*/ 661851 h 1576251"/>
                    <a:gd name="connsiteX38" fmla="*/ 444137 w 653143"/>
                    <a:gd name="connsiteY38" fmla="*/ 505097 h 1576251"/>
                    <a:gd name="connsiteX39" fmla="*/ 478971 w 653143"/>
                    <a:gd name="connsiteY39" fmla="*/ 435428 h 1576251"/>
                    <a:gd name="connsiteX40" fmla="*/ 505097 w 653143"/>
                    <a:gd name="connsiteY40" fmla="*/ 374468 h 1576251"/>
                    <a:gd name="connsiteX41" fmla="*/ 522514 w 653143"/>
                    <a:gd name="connsiteY41" fmla="*/ 348343 h 1576251"/>
                    <a:gd name="connsiteX42" fmla="*/ 531223 w 653143"/>
                    <a:gd name="connsiteY42" fmla="*/ 322217 h 1576251"/>
                    <a:gd name="connsiteX43" fmla="*/ 557348 w 653143"/>
                    <a:gd name="connsiteY43" fmla="*/ 296091 h 1576251"/>
                    <a:gd name="connsiteX44" fmla="*/ 574765 w 653143"/>
                    <a:gd name="connsiteY44" fmla="*/ 261257 h 1576251"/>
                    <a:gd name="connsiteX45" fmla="*/ 609600 w 653143"/>
                    <a:gd name="connsiteY45" fmla="*/ 209006 h 1576251"/>
                    <a:gd name="connsiteX46" fmla="*/ 627017 w 653143"/>
                    <a:gd name="connsiteY46" fmla="*/ 182880 h 1576251"/>
                    <a:gd name="connsiteX47" fmla="*/ 644434 w 653143"/>
                    <a:gd name="connsiteY47" fmla="*/ 130628 h 1576251"/>
                    <a:gd name="connsiteX48" fmla="*/ 653143 w 653143"/>
                    <a:gd name="connsiteY48" fmla="*/ 104503 h 1576251"/>
                    <a:gd name="connsiteX49" fmla="*/ 653143 w 653143"/>
                    <a:gd name="connsiteY49" fmla="*/ 43543 h 1576251"/>
                    <a:gd name="connsiteX50" fmla="*/ 592183 w 653143"/>
                    <a:gd name="connsiteY50" fmla="*/ 0 h 1576251"/>
                    <a:gd name="connsiteX0" fmla="*/ 592183 w 653143"/>
                    <a:gd name="connsiteY0" fmla="*/ 0 h 1576251"/>
                    <a:gd name="connsiteX1" fmla="*/ 531223 w 653143"/>
                    <a:gd name="connsiteY1" fmla="*/ 87086 h 1576251"/>
                    <a:gd name="connsiteX2" fmla="*/ 487680 w 653143"/>
                    <a:gd name="connsiteY2" fmla="*/ 121920 h 1576251"/>
                    <a:gd name="connsiteX3" fmla="*/ 452845 w 653143"/>
                    <a:gd name="connsiteY3" fmla="*/ 130628 h 1576251"/>
                    <a:gd name="connsiteX4" fmla="*/ 400594 w 653143"/>
                    <a:gd name="connsiteY4" fmla="*/ 148046 h 1576251"/>
                    <a:gd name="connsiteX5" fmla="*/ 348343 w 653143"/>
                    <a:gd name="connsiteY5" fmla="*/ 165463 h 1576251"/>
                    <a:gd name="connsiteX6" fmla="*/ 322217 w 653143"/>
                    <a:gd name="connsiteY6" fmla="*/ 174171 h 1576251"/>
                    <a:gd name="connsiteX7" fmla="*/ 296091 w 653143"/>
                    <a:gd name="connsiteY7" fmla="*/ 182880 h 1576251"/>
                    <a:gd name="connsiteX8" fmla="*/ 235131 w 653143"/>
                    <a:gd name="connsiteY8" fmla="*/ 200297 h 1576251"/>
                    <a:gd name="connsiteX9" fmla="*/ 209005 w 653143"/>
                    <a:gd name="connsiteY9" fmla="*/ 226423 h 1576251"/>
                    <a:gd name="connsiteX10" fmla="*/ 182880 w 653143"/>
                    <a:gd name="connsiteY10" fmla="*/ 243840 h 1576251"/>
                    <a:gd name="connsiteX11" fmla="*/ 165463 w 653143"/>
                    <a:gd name="connsiteY11" fmla="*/ 269966 h 1576251"/>
                    <a:gd name="connsiteX12" fmla="*/ 148045 w 653143"/>
                    <a:gd name="connsiteY12" fmla="*/ 287383 h 1576251"/>
                    <a:gd name="connsiteX13" fmla="*/ 121920 w 653143"/>
                    <a:gd name="connsiteY13" fmla="*/ 400594 h 1576251"/>
                    <a:gd name="connsiteX14" fmla="*/ 113211 w 653143"/>
                    <a:gd name="connsiteY14" fmla="*/ 426720 h 1576251"/>
                    <a:gd name="connsiteX15" fmla="*/ 104503 w 653143"/>
                    <a:gd name="connsiteY15" fmla="*/ 470263 h 1576251"/>
                    <a:gd name="connsiteX16" fmla="*/ 87085 w 653143"/>
                    <a:gd name="connsiteY16" fmla="*/ 522514 h 1576251"/>
                    <a:gd name="connsiteX17" fmla="*/ 69668 w 653143"/>
                    <a:gd name="connsiteY17" fmla="*/ 609600 h 1576251"/>
                    <a:gd name="connsiteX18" fmla="*/ 52251 w 653143"/>
                    <a:gd name="connsiteY18" fmla="*/ 661851 h 1576251"/>
                    <a:gd name="connsiteX19" fmla="*/ 52251 w 653143"/>
                    <a:gd name="connsiteY19" fmla="*/ 1201783 h 1576251"/>
                    <a:gd name="connsiteX20" fmla="*/ 43543 w 653143"/>
                    <a:gd name="connsiteY20" fmla="*/ 1236617 h 1576251"/>
                    <a:gd name="connsiteX21" fmla="*/ 34834 w 653143"/>
                    <a:gd name="connsiteY21" fmla="*/ 1280160 h 1576251"/>
                    <a:gd name="connsiteX22" fmla="*/ 26125 w 653143"/>
                    <a:gd name="connsiteY22" fmla="*/ 1349828 h 1576251"/>
                    <a:gd name="connsiteX23" fmla="*/ 8708 w 653143"/>
                    <a:gd name="connsiteY23" fmla="*/ 1402080 h 1576251"/>
                    <a:gd name="connsiteX24" fmla="*/ 0 w 653143"/>
                    <a:gd name="connsiteY24" fmla="*/ 1471748 h 1576251"/>
                    <a:gd name="connsiteX25" fmla="*/ 182880 w 653143"/>
                    <a:gd name="connsiteY25" fmla="*/ 1558834 h 1576251"/>
                    <a:gd name="connsiteX26" fmla="*/ 278674 w 653143"/>
                    <a:gd name="connsiteY26" fmla="*/ 1576251 h 1576251"/>
                    <a:gd name="connsiteX27" fmla="*/ 452845 w 653143"/>
                    <a:gd name="connsiteY27" fmla="*/ 1567543 h 1576251"/>
                    <a:gd name="connsiteX28" fmla="*/ 496388 w 653143"/>
                    <a:gd name="connsiteY28" fmla="*/ 1524000 h 1576251"/>
                    <a:gd name="connsiteX29" fmla="*/ 522514 w 653143"/>
                    <a:gd name="connsiteY29" fmla="*/ 1497874 h 1576251"/>
                    <a:gd name="connsiteX30" fmla="*/ 539931 w 653143"/>
                    <a:gd name="connsiteY30" fmla="*/ 1471748 h 1576251"/>
                    <a:gd name="connsiteX31" fmla="*/ 522514 w 653143"/>
                    <a:gd name="connsiteY31" fmla="*/ 1254034 h 1576251"/>
                    <a:gd name="connsiteX32" fmla="*/ 513805 w 653143"/>
                    <a:gd name="connsiteY32" fmla="*/ 1088571 h 1576251"/>
                    <a:gd name="connsiteX33" fmla="*/ 496388 w 653143"/>
                    <a:gd name="connsiteY33" fmla="*/ 975360 h 1576251"/>
                    <a:gd name="connsiteX34" fmla="*/ 487680 w 653143"/>
                    <a:gd name="connsiteY34" fmla="*/ 879566 h 1576251"/>
                    <a:gd name="connsiteX35" fmla="*/ 461554 w 653143"/>
                    <a:gd name="connsiteY35" fmla="*/ 792480 h 1576251"/>
                    <a:gd name="connsiteX36" fmla="*/ 435428 w 653143"/>
                    <a:gd name="connsiteY36" fmla="*/ 661851 h 1576251"/>
                    <a:gd name="connsiteX37" fmla="*/ 444137 w 653143"/>
                    <a:gd name="connsiteY37" fmla="*/ 505097 h 1576251"/>
                    <a:gd name="connsiteX38" fmla="*/ 478971 w 653143"/>
                    <a:gd name="connsiteY38" fmla="*/ 435428 h 1576251"/>
                    <a:gd name="connsiteX39" fmla="*/ 505097 w 653143"/>
                    <a:gd name="connsiteY39" fmla="*/ 374468 h 1576251"/>
                    <a:gd name="connsiteX40" fmla="*/ 522514 w 653143"/>
                    <a:gd name="connsiteY40" fmla="*/ 348343 h 1576251"/>
                    <a:gd name="connsiteX41" fmla="*/ 531223 w 653143"/>
                    <a:gd name="connsiteY41" fmla="*/ 322217 h 1576251"/>
                    <a:gd name="connsiteX42" fmla="*/ 557348 w 653143"/>
                    <a:gd name="connsiteY42" fmla="*/ 296091 h 1576251"/>
                    <a:gd name="connsiteX43" fmla="*/ 574765 w 653143"/>
                    <a:gd name="connsiteY43" fmla="*/ 261257 h 1576251"/>
                    <a:gd name="connsiteX44" fmla="*/ 609600 w 653143"/>
                    <a:gd name="connsiteY44" fmla="*/ 209006 h 1576251"/>
                    <a:gd name="connsiteX45" fmla="*/ 627017 w 653143"/>
                    <a:gd name="connsiteY45" fmla="*/ 182880 h 1576251"/>
                    <a:gd name="connsiteX46" fmla="*/ 644434 w 653143"/>
                    <a:gd name="connsiteY46" fmla="*/ 130628 h 1576251"/>
                    <a:gd name="connsiteX47" fmla="*/ 653143 w 653143"/>
                    <a:gd name="connsiteY47" fmla="*/ 104503 h 1576251"/>
                    <a:gd name="connsiteX48" fmla="*/ 653143 w 653143"/>
                    <a:gd name="connsiteY48" fmla="*/ 43543 h 1576251"/>
                    <a:gd name="connsiteX49" fmla="*/ 592183 w 653143"/>
                    <a:gd name="connsiteY49" fmla="*/ 0 h 1576251"/>
                    <a:gd name="connsiteX0" fmla="*/ 592183 w 653143"/>
                    <a:gd name="connsiteY0" fmla="*/ 0 h 1576251"/>
                    <a:gd name="connsiteX1" fmla="*/ 487680 w 653143"/>
                    <a:gd name="connsiteY1" fmla="*/ 121920 h 1576251"/>
                    <a:gd name="connsiteX2" fmla="*/ 452845 w 653143"/>
                    <a:gd name="connsiteY2" fmla="*/ 130628 h 1576251"/>
                    <a:gd name="connsiteX3" fmla="*/ 400594 w 653143"/>
                    <a:gd name="connsiteY3" fmla="*/ 148046 h 1576251"/>
                    <a:gd name="connsiteX4" fmla="*/ 348343 w 653143"/>
                    <a:gd name="connsiteY4" fmla="*/ 165463 h 1576251"/>
                    <a:gd name="connsiteX5" fmla="*/ 322217 w 653143"/>
                    <a:gd name="connsiteY5" fmla="*/ 174171 h 1576251"/>
                    <a:gd name="connsiteX6" fmla="*/ 296091 w 653143"/>
                    <a:gd name="connsiteY6" fmla="*/ 182880 h 1576251"/>
                    <a:gd name="connsiteX7" fmla="*/ 235131 w 653143"/>
                    <a:gd name="connsiteY7" fmla="*/ 200297 h 1576251"/>
                    <a:gd name="connsiteX8" fmla="*/ 209005 w 653143"/>
                    <a:gd name="connsiteY8" fmla="*/ 226423 h 1576251"/>
                    <a:gd name="connsiteX9" fmla="*/ 182880 w 653143"/>
                    <a:gd name="connsiteY9" fmla="*/ 243840 h 1576251"/>
                    <a:gd name="connsiteX10" fmla="*/ 165463 w 653143"/>
                    <a:gd name="connsiteY10" fmla="*/ 269966 h 1576251"/>
                    <a:gd name="connsiteX11" fmla="*/ 148045 w 653143"/>
                    <a:gd name="connsiteY11" fmla="*/ 287383 h 1576251"/>
                    <a:gd name="connsiteX12" fmla="*/ 121920 w 653143"/>
                    <a:gd name="connsiteY12" fmla="*/ 400594 h 1576251"/>
                    <a:gd name="connsiteX13" fmla="*/ 113211 w 653143"/>
                    <a:gd name="connsiteY13" fmla="*/ 426720 h 1576251"/>
                    <a:gd name="connsiteX14" fmla="*/ 104503 w 653143"/>
                    <a:gd name="connsiteY14" fmla="*/ 470263 h 1576251"/>
                    <a:gd name="connsiteX15" fmla="*/ 87085 w 653143"/>
                    <a:gd name="connsiteY15" fmla="*/ 522514 h 1576251"/>
                    <a:gd name="connsiteX16" fmla="*/ 69668 w 653143"/>
                    <a:gd name="connsiteY16" fmla="*/ 609600 h 1576251"/>
                    <a:gd name="connsiteX17" fmla="*/ 52251 w 653143"/>
                    <a:gd name="connsiteY17" fmla="*/ 661851 h 1576251"/>
                    <a:gd name="connsiteX18" fmla="*/ 52251 w 653143"/>
                    <a:gd name="connsiteY18" fmla="*/ 1201783 h 1576251"/>
                    <a:gd name="connsiteX19" fmla="*/ 43543 w 653143"/>
                    <a:gd name="connsiteY19" fmla="*/ 1236617 h 1576251"/>
                    <a:gd name="connsiteX20" fmla="*/ 34834 w 653143"/>
                    <a:gd name="connsiteY20" fmla="*/ 1280160 h 1576251"/>
                    <a:gd name="connsiteX21" fmla="*/ 26125 w 653143"/>
                    <a:gd name="connsiteY21" fmla="*/ 1349828 h 1576251"/>
                    <a:gd name="connsiteX22" fmla="*/ 8708 w 653143"/>
                    <a:gd name="connsiteY22" fmla="*/ 1402080 h 1576251"/>
                    <a:gd name="connsiteX23" fmla="*/ 0 w 653143"/>
                    <a:gd name="connsiteY23" fmla="*/ 1471748 h 1576251"/>
                    <a:gd name="connsiteX24" fmla="*/ 182880 w 653143"/>
                    <a:gd name="connsiteY24" fmla="*/ 1558834 h 1576251"/>
                    <a:gd name="connsiteX25" fmla="*/ 278674 w 653143"/>
                    <a:gd name="connsiteY25" fmla="*/ 1576251 h 1576251"/>
                    <a:gd name="connsiteX26" fmla="*/ 452845 w 653143"/>
                    <a:gd name="connsiteY26" fmla="*/ 1567543 h 1576251"/>
                    <a:gd name="connsiteX27" fmla="*/ 496388 w 653143"/>
                    <a:gd name="connsiteY27" fmla="*/ 1524000 h 1576251"/>
                    <a:gd name="connsiteX28" fmla="*/ 522514 w 653143"/>
                    <a:gd name="connsiteY28" fmla="*/ 1497874 h 1576251"/>
                    <a:gd name="connsiteX29" fmla="*/ 539931 w 653143"/>
                    <a:gd name="connsiteY29" fmla="*/ 1471748 h 1576251"/>
                    <a:gd name="connsiteX30" fmla="*/ 522514 w 653143"/>
                    <a:gd name="connsiteY30" fmla="*/ 1254034 h 1576251"/>
                    <a:gd name="connsiteX31" fmla="*/ 513805 w 653143"/>
                    <a:gd name="connsiteY31" fmla="*/ 1088571 h 1576251"/>
                    <a:gd name="connsiteX32" fmla="*/ 496388 w 653143"/>
                    <a:gd name="connsiteY32" fmla="*/ 975360 h 1576251"/>
                    <a:gd name="connsiteX33" fmla="*/ 487680 w 653143"/>
                    <a:gd name="connsiteY33" fmla="*/ 879566 h 1576251"/>
                    <a:gd name="connsiteX34" fmla="*/ 461554 w 653143"/>
                    <a:gd name="connsiteY34" fmla="*/ 792480 h 1576251"/>
                    <a:gd name="connsiteX35" fmla="*/ 435428 w 653143"/>
                    <a:gd name="connsiteY35" fmla="*/ 661851 h 1576251"/>
                    <a:gd name="connsiteX36" fmla="*/ 444137 w 653143"/>
                    <a:gd name="connsiteY36" fmla="*/ 505097 h 1576251"/>
                    <a:gd name="connsiteX37" fmla="*/ 478971 w 653143"/>
                    <a:gd name="connsiteY37" fmla="*/ 435428 h 1576251"/>
                    <a:gd name="connsiteX38" fmla="*/ 505097 w 653143"/>
                    <a:gd name="connsiteY38" fmla="*/ 374468 h 1576251"/>
                    <a:gd name="connsiteX39" fmla="*/ 522514 w 653143"/>
                    <a:gd name="connsiteY39" fmla="*/ 348343 h 1576251"/>
                    <a:gd name="connsiteX40" fmla="*/ 531223 w 653143"/>
                    <a:gd name="connsiteY40" fmla="*/ 322217 h 1576251"/>
                    <a:gd name="connsiteX41" fmla="*/ 557348 w 653143"/>
                    <a:gd name="connsiteY41" fmla="*/ 296091 h 1576251"/>
                    <a:gd name="connsiteX42" fmla="*/ 574765 w 653143"/>
                    <a:gd name="connsiteY42" fmla="*/ 261257 h 1576251"/>
                    <a:gd name="connsiteX43" fmla="*/ 609600 w 653143"/>
                    <a:gd name="connsiteY43" fmla="*/ 209006 h 1576251"/>
                    <a:gd name="connsiteX44" fmla="*/ 627017 w 653143"/>
                    <a:gd name="connsiteY44" fmla="*/ 182880 h 1576251"/>
                    <a:gd name="connsiteX45" fmla="*/ 644434 w 653143"/>
                    <a:gd name="connsiteY45" fmla="*/ 130628 h 1576251"/>
                    <a:gd name="connsiteX46" fmla="*/ 653143 w 653143"/>
                    <a:gd name="connsiteY46" fmla="*/ 104503 h 1576251"/>
                    <a:gd name="connsiteX47" fmla="*/ 653143 w 653143"/>
                    <a:gd name="connsiteY47" fmla="*/ 43543 h 1576251"/>
                    <a:gd name="connsiteX48" fmla="*/ 592183 w 653143"/>
                    <a:gd name="connsiteY48" fmla="*/ 0 h 1576251"/>
                    <a:gd name="connsiteX0" fmla="*/ 592183 w 653143"/>
                    <a:gd name="connsiteY0" fmla="*/ 0 h 1576251"/>
                    <a:gd name="connsiteX1" fmla="*/ 452845 w 653143"/>
                    <a:gd name="connsiteY1" fmla="*/ 130628 h 1576251"/>
                    <a:gd name="connsiteX2" fmla="*/ 400594 w 653143"/>
                    <a:gd name="connsiteY2" fmla="*/ 148046 h 1576251"/>
                    <a:gd name="connsiteX3" fmla="*/ 348343 w 653143"/>
                    <a:gd name="connsiteY3" fmla="*/ 165463 h 1576251"/>
                    <a:gd name="connsiteX4" fmla="*/ 322217 w 653143"/>
                    <a:gd name="connsiteY4" fmla="*/ 174171 h 1576251"/>
                    <a:gd name="connsiteX5" fmla="*/ 296091 w 653143"/>
                    <a:gd name="connsiteY5" fmla="*/ 182880 h 1576251"/>
                    <a:gd name="connsiteX6" fmla="*/ 235131 w 653143"/>
                    <a:gd name="connsiteY6" fmla="*/ 200297 h 1576251"/>
                    <a:gd name="connsiteX7" fmla="*/ 209005 w 653143"/>
                    <a:gd name="connsiteY7" fmla="*/ 226423 h 1576251"/>
                    <a:gd name="connsiteX8" fmla="*/ 182880 w 653143"/>
                    <a:gd name="connsiteY8" fmla="*/ 243840 h 1576251"/>
                    <a:gd name="connsiteX9" fmla="*/ 165463 w 653143"/>
                    <a:gd name="connsiteY9" fmla="*/ 269966 h 1576251"/>
                    <a:gd name="connsiteX10" fmla="*/ 148045 w 653143"/>
                    <a:gd name="connsiteY10" fmla="*/ 287383 h 1576251"/>
                    <a:gd name="connsiteX11" fmla="*/ 121920 w 653143"/>
                    <a:gd name="connsiteY11" fmla="*/ 400594 h 1576251"/>
                    <a:gd name="connsiteX12" fmla="*/ 113211 w 653143"/>
                    <a:gd name="connsiteY12" fmla="*/ 426720 h 1576251"/>
                    <a:gd name="connsiteX13" fmla="*/ 104503 w 653143"/>
                    <a:gd name="connsiteY13" fmla="*/ 470263 h 1576251"/>
                    <a:gd name="connsiteX14" fmla="*/ 87085 w 653143"/>
                    <a:gd name="connsiteY14" fmla="*/ 522514 h 1576251"/>
                    <a:gd name="connsiteX15" fmla="*/ 69668 w 653143"/>
                    <a:gd name="connsiteY15" fmla="*/ 609600 h 1576251"/>
                    <a:gd name="connsiteX16" fmla="*/ 52251 w 653143"/>
                    <a:gd name="connsiteY16" fmla="*/ 661851 h 1576251"/>
                    <a:gd name="connsiteX17" fmla="*/ 52251 w 653143"/>
                    <a:gd name="connsiteY17" fmla="*/ 1201783 h 1576251"/>
                    <a:gd name="connsiteX18" fmla="*/ 43543 w 653143"/>
                    <a:gd name="connsiteY18" fmla="*/ 1236617 h 1576251"/>
                    <a:gd name="connsiteX19" fmla="*/ 34834 w 653143"/>
                    <a:gd name="connsiteY19" fmla="*/ 1280160 h 1576251"/>
                    <a:gd name="connsiteX20" fmla="*/ 26125 w 653143"/>
                    <a:gd name="connsiteY20" fmla="*/ 1349828 h 1576251"/>
                    <a:gd name="connsiteX21" fmla="*/ 8708 w 653143"/>
                    <a:gd name="connsiteY21" fmla="*/ 1402080 h 1576251"/>
                    <a:gd name="connsiteX22" fmla="*/ 0 w 653143"/>
                    <a:gd name="connsiteY22" fmla="*/ 1471748 h 1576251"/>
                    <a:gd name="connsiteX23" fmla="*/ 182880 w 653143"/>
                    <a:gd name="connsiteY23" fmla="*/ 1558834 h 1576251"/>
                    <a:gd name="connsiteX24" fmla="*/ 278674 w 653143"/>
                    <a:gd name="connsiteY24" fmla="*/ 1576251 h 1576251"/>
                    <a:gd name="connsiteX25" fmla="*/ 452845 w 653143"/>
                    <a:gd name="connsiteY25" fmla="*/ 1567543 h 1576251"/>
                    <a:gd name="connsiteX26" fmla="*/ 496388 w 653143"/>
                    <a:gd name="connsiteY26" fmla="*/ 1524000 h 1576251"/>
                    <a:gd name="connsiteX27" fmla="*/ 522514 w 653143"/>
                    <a:gd name="connsiteY27" fmla="*/ 1497874 h 1576251"/>
                    <a:gd name="connsiteX28" fmla="*/ 539931 w 653143"/>
                    <a:gd name="connsiteY28" fmla="*/ 1471748 h 1576251"/>
                    <a:gd name="connsiteX29" fmla="*/ 522514 w 653143"/>
                    <a:gd name="connsiteY29" fmla="*/ 1254034 h 1576251"/>
                    <a:gd name="connsiteX30" fmla="*/ 513805 w 653143"/>
                    <a:gd name="connsiteY30" fmla="*/ 1088571 h 1576251"/>
                    <a:gd name="connsiteX31" fmla="*/ 496388 w 653143"/>
                    <a:gd name="connsiteY31" fmla="*/ 975360 h 1576251"/>
                    <a:gd name="connsiteX32" fmla="*/ 487680 w 653143"/>
                    <a:gd name="connsiteY32" fmla="*/ 879566 h 1576251"/>
                    <a:gd name="connsiteX33" fmla="*/ 461554 w 653143"/>
                    <a:gd name="connsiteY33" fmla="*/ 792480 h 1576251"/>
                    <a:gd name="connsiteX34" fmla="*/ 435428 w 653143"/>
                    <a:gd name="connsiteY34" fmla="*/ 661851 h 1576251"/>
                    <a:gd name="connsiteX35" fmla="*/ 444137 w 653143"/>
                    <a:gd name="connsiteY35" fmla="*/ 505097 h 1576251"/>
                    <a:gd name="connsiteX36" fmla="*/ 478971 w 653143"/>
                    <a:gd name="connsiteY36" fmla="*/ 435428 h 1576251"/>
                    <a:gd name="connsiteX37" fmla="*/ 505097 w 653143"/>
                    <a:gd name="connsiteY37" fmla="*/ 374468 h 1576251"/>
                    <a:gd name="connsiteX38" fmla="*/ 522514 w 653143"/>
                    <a:gd name="connsiteY38" fmla="*/ 348343 h 1576251"/>
                    <a:gd name="connsiteX39" fmla="*/ 531223 w 653143"/>
                    <a:gd name="connsiteY39" fmla="*/ 322217 h 1576251"/>
                    <a:gd name="connsiteX40" fmla="*/ 557348 w 653143"/>
                    <a:gd name="connsiteY40" fmla="*/ 296091 h 1576251"/>
                    <a:gd name="connsiteX41" fmla="*/ 574765 w 653143"/>
                    <a:gd name="connsiteY41" fmla="*/ 261257 h 1576251"/>
                    <a:gd name="connsiteX42" fmla="*/ 609600 w 653143"/>
                    <a:gd name="connsiteY42" fmla="*/ 209006 h 1576251"/>
                    <a:gd name="connsiteX43" fmla="*/ 627017 w 653143"/>
                    <a:gd name="connsiteY43" fmla="*/ 182880 h 1576251"/>
                    <a:gd name="connsiteX44" fmla="*/ 644434 w 653143"/>
                    <a:gd name="connsiteY44" fmla="*/ 130628 h 1576251"/>
                    <a:gd name="connsiteX45" fmla="*/ 653143 w 653143"/>
                    <a:gd name="connsiteY45" fmla="*/ 104503 h 1576251"/>
                    <a:gd name="connsiteX46" fmla="*/ 653143 w 653143"/>
                    <a:gd name="connsiteY46" fmla="*/ 43543 h 1576251"/>
                    <a:gd name="connsiteX47" fmla="*/ 592183 w 653143"/>
                    <a:gd name="connsiteY47" fmla="*/ 0 h 1576251"/>
                    <a:gd name="connsiteX0" fmla="*/ 592183 w 653143"/>
                    <a:gd name="connsiteY0" fmla="*/ 0 h 1576251"/>
                    <a:gd name="connsiteX1" fmla="*/ 400594 w 653143"/>
                    <a:gd name="connsiteY1" fmla="*/ 148046 h 1576251"/>
                    <a:gd name="connsiteX2" fmla="*/ 348343 w 653143"/>
                    <a:gd name="connsiteY2" fmla="*/ 165463 h 1576251"/>
                    <a:gd name="connsiteX3" fmla="*/ 322217 w 653143"/>
                    <a:gd name="connsiteY3" fmla="*/ 174171 h 1576251"/>
                    <a:gd name="connsiteX4" fmla="*/ 296091 w 653143"/>
                    <a:gd name="connsiteY4" fmla="*/ 182880 h 1576251"/>
                    <a:gd name="connsiteX5" fmla="*/ 235131 w 653143"/>
                    <a:gd name="connsiteY5" fmla="*/ 200297 h 1576251"/>
                    <a:gd name="connsiteX6" fmla="*/ 209005 w 653143"/>
                    <a:gd name="connsiteY6" fmla="*/ 226423 h 1576251"/>
                    <a:gd name="connsiteX7" fmla="*/ 182880 w 653143"/>
                    <a:gd name="connsiteY7" fmla="*/ 243840 h 1576251"/>
                    <a:gd name="connsiteX8" fmla="*/ 165463 w 653143"/>
                    <a:gd name="connsiteY8" fmla="*/ 269966 h 1576251"/>
                    <a:gd name="connsiteX9" fmla="*/ 148045 w 653143"/>
                    <a:gd name="connsiteY9" fmla="*/ 287383 h 1576251"/>
                    <a:gd name="connsiteX10" fmla="*/ 121920 w 653143"/>
                    <a:gd name="connsiteY10" fmla="*/ 400594 h 1576251"/>
                    <a:gd name="connsiteX11" fmla="*/ 113211 w 653143"/>
                    <a:gd name="connsiteY11" fmla="*/ 426720 h 1576251"/>
                    <a:gd name="connsiteX12" fmla="*/ 104503 w 653143"/>
                    <a:gd name="connsiteY12" fmla="*/ 470263 h 1576251"/>
                    <a:gd name="connsiteX13" fmla="*/ 87085 w 653143"/>
                    <a:gd name="connsiteY13" fmla="*/ 522514 h 1576251"/>
                    <a:gd name="connsiteX14" fmla="*/ 69668 w 653143"/>
                    <a:gd name="connsiteY14" fmla="*/ 609600 h 1576251"/>
                    <a:gd name="connsiteX15" fmla="*/ 52251 w 653143"/>
                    <a:gd name="connsiteY15" fmla="*/ 661851 h 1576251"/>
                    <a:gd name="connsiteX16" fmla="*/ 52251 w 653143"/>
                    <a:gd name="connsiteY16" fmla="*/ 1201783 h 1576251"/>
                    <a:gd name="connsiteX17" fmla="*/ 43543 w 653143"/>
                    <a:gd name="connsiteY17" fmla="*/ 1236617 h 1576251"/>
                    <a:gd name="connsiteX18" fmla="*/ 34834 w 653143"/>
                    <a:gd name="connsiteY18" fmla="*/ 1280160 h 1576251"/>
                    <a:gd name="connsiteX19" fmla="*/ 26125 w 653143"/>
                    <a:gd name="connsiteY19" fmla="*/ 1349828 h 1576251"/>
                    <a:gd name="connsiteX20" fmla="*/ 8708 w 653143"/>
                    <a:gd name="connsiteY20" fmla="*/ 1402080 h 1576251"/>
                    <a:gd name="connsiteX21" fmla="*/ 0 w 653143"/>
                    <a:gd name="connsiteY21" fmla="*/ 1471748 h 1576251"/>
                    <a:gd name="connsiteX22" fmla="*/ 182880 w 653143"/>
                    <a:gd name="connsiteY22" fmla="*/ 1558834 h 1576251"/>
                    <a:gd name="connsiteX23" fmla="*/ 278674 w 653143"/>
                    <a:gd name="connsiteY23" fmla="*/ 1576251 h 1576251"/>
                    <a:gd name="connsiteX24" fmla="*/ 452845 w 653143"/>
                    <a:gd name="connsiteY24" fmla="*/ 1567543 h 1576251"/>
                    <a:gd name="connsiteX25" fmla="*/ 496388 w 653143"/>
                    <a:gd name="connsiteY25" fmla="*/ 1524000 h 1576251"/>
                    <a:gd name="connsiteX26" fmla="*/ 522514 w 653143"/>
                    <a:gd name="connsiteY26" fmla="*/ 1497874 h 1576251"/>
                    <a:gd name="connsiteX27" fmla="*/ 539931 w 653143"/>
                    <a:gd name="connsiteY27" fmla="*/ 1471748 h 1576251"/>
                    <a:gd name="connsiteX28" fmla="*/ 522514 w 653143"/>
                    <a:gd name="connsiteY28" fmla="*/ 1254034 h 1576251"/>
                    <a:gd name="connsiteX29" fmla="*/ 513805 w 653143"/>
                    <a:gd name="connsiteY29" fmla="*/ 1088571 h 1576251"/>
                    <a:gd name="connsiteX30" fmla="*/ 496388 w 653143"/>
                    <a:gd name="connsiteY30" fmla="*/ 975360 h 1576251"/>
                    <a:gd name="connsiteX31" fmla="*/ 487680 w 653143"/>
                    <a:gd name="connsiteY31" fmla="*/ 879566 h 1576251"/>
                    <a:gd name="connsiteX32" fmla="*/ 461554 w 653143"/>
                    <a:gd name="connsiteY32" fmla="*/ 792480 h 1576251"/>
                    <a:gd name="connsiteX33" fmla="*/ 435428 w 653143"/>
                    <a:gd name="connsiteY33" fmla="*/ 661851 h 1576251"/>
                    <a:gd name="connsiteX34" fmla="*/ 444137 w 653143"/>
                    <a:gd name="connsiteY34" fmla="*/ 505097 h 1576251"/>
                    <a:gd name="connsiteX35" fmla="*/ 478971 w 653143"/>
                    <a:gd name="connsiteY35" fmla="*/ 435428 h 1576251"/>
                    <a:gd name="connsiteX36" fmla="*/ 505097 w 653143"/>
                    <a:gd name="connsiteY36" fmla="*/ 374468 h 1576251"/>
                    <a:gd name="connsiteX37" fmla="*/ 522514 w 653143"/>
                    <a:gd name="connsiteY37" fmla="*/ 348343 h 1576251"/>
                    <a:gd name="connsiteX38" fmla="*/ 531223 w 653143"/>
                    <a:gd name="connsiteY38" fmla="*/ 322217 h 1576251"/>
                    <a:gd name="connsiteX39" fmla="*/ 557348 w 653143"/>
                    <a:gd name="connsiteY39" fmla="*/ 296091 h 1576251"/>
                    <a:gd name="connsiteX40" fmla="*/ 574765 w 653143"/>
                    <a:gd name="connsiteY40" fmla="*/ 261257 h 1576251"/>
                    <a:gd name="connsiteX41" fmla="*/ 609600 w 653143"/>
                    <a:gd name="connsiteY41" fmla="*/ 209006 h 1576251"/>
                    <a:gd name="connsiteX42" fmla="*/ 627017 w 653143"/>
                    <a:gd name="connsiteY42" fmla="*/ 182880 h 1576251"/>
                    <a:gd name="connsiteX43" fmla="*/ 644434 w 653143"/>
                    <a:gd name="connsiteY43" fmla="*/ 130628 h 1576251"/>
                    <a:gd name="connsiteX44" fmla="*/ 653143 w 653143"/>
                    <a:gd name="connsiteY44" fmla="*/ 104503 h 1576251"/>
                    <a:gd name="connsiteX45" fmla="*/ 653143 w 653143"/>
                    <a:gd name="connsiteY45" fmla="*/ 43543 h 1576251"/>
                    <a:gd name="connsiteX46" fmla="*/ 592183 w 653143"/>
                    <a:gd name="connsiteY46" fmla="*/ 0 h 1576251"/>
                    <a:gd name="connsiteX0" fmla="*/ 592183 w 653143"/>
                    <a:gd name="connsiteY0" fmla="*/ 0 h 1576251"/>
                    <a:gd name="connsiteX1" fmla="*/ 348343 w 653143"/>
                    <a:gd name="connsiteY1" fmla="*/ 165463 h 1576251"/>
                    <a:gd name="connsiteX2" fmla="*/ 322217 w 653143"/>
                    <a:gd name="connsiteY2" fmla="*/ 174171 h 1576251"/>
                    <a:gd name="connsiteX3" fmla="*/ 296091 w 653143"/>
                    <a:gd name="connsiteY3" fmla="*/ 182880 h 1576251"/>
                    <a:gd name="connsiteX4" fmla="*/ 235131 w 653143"/>
                    <a:gd name="connsiteY4" fmla="*/ 200297 h 1576251"/>
                    <a:gd name="connsiteX5" fmla="*/ 209005 w 653143"/>
                    <a:gd name="connsiteY5" fmla="*/ 226423 h 1576251"/>
                    <a:gd name="connsiteX6" fmla="*/ 182880 w 653143"/>
                    <a:gd name="connsiteY6" fmla="*/ 243840 h 1576251"/>
                    <a:gd name="connsiteX7" fmla="*/ 165463 w 653143"/>
                    <a:gd name="connsiteY7" fmla="*/ 269966 h 1576251"/>
                    <a:gd name="connsiteX8" fmla="*/ 148045 w 653143"/>
                    <a:gd name="connsiteY8" fmla="*/ 287383 h 1576251"/>
                    <a:gd name="connsiteX9" fmla="*/ 121920 w 653143"/>
                    <a:gd name="connsiteY9" fmla="*/ 400594 h 1576251"/>
                    <a:gd name="connsiteX10" fmla="*/ 113211 w 653143"/>
                    <a:gd name="connsiteY10" fmla="*/ 426720 h 1576251"/>
                    <a:gd name="connsiteX11" fmla="*/ 104503 w 653143"/>
                    <a:gd name="connsiteY11" fmla="*/ 470263 h 1576251"/>
                    <a:gd name="connsiteX12" fmla="*/ 87085 w 653143"/>
                    <a:gd name="connsiteY12" fmla="*/ 522514 h 1576251"/>
                    <a:gd name="connsiteX13" fmla="*/ 69668 w 653143"/>
                    <a:gd name="connsiteY13" fmla="*/ 609600 h 1576251"/>
                    <a:gd name="connsiteX14" fmla="*/ 52251 w 653143"/>
                    <a:gd name="connsiteY14" fmla="*/ 661851 h 1576251"/>
                    <a:gd name="connsiteX15" fmla="*/ 52251 w 653143"/>
                    <a:gd name="connsiteY15" fmla="*/ 1201783 h 1576251"/>
                    <a:gd name="connsiteX16" fmla="*/ 43543 w 653143"/>
                    <a:gd name="connsiteY16" fmla="*/ 1236617 h 1576251"/>
                    <a:gd name="connsiteX17" fmla="*/ 34834 w 653143"/>
                    <a:gd name="connsiteY17" fmla="*/ 1280160 h 1576251"/>
                    <a:gd name="connsiteX18" fmla="*/ 26125 w 653143"/>
                    <a:gd name="connsiteY18" fmla="*/ 1349828 h 1576251"/>
                    <a:gd name="connsiteX19" fmla="*/ 8708 w 653143"/>
                    <a:gd name="connsiteY19" fmla="*/ 1402080 h 1576251"/>
                    <a:gd name="connsiteX20" fmla="*/ 0 w 653143"/>
                    <a:gd name="connsiteY20" fmla="*/ 1471748 h 1576251"/>
                    <a:gd name="connsiteX21" fmla="*/ 182880 w 653143"/>
                    <a:gd name="connsiteY21" fmla="*/ 1558834 h 1576251"/>
                    <a:gd name="connsiteX22" fmla="*/ 278674 w 653143"/>
                    <a:gd name="connsiteY22" fmla="*/ 1576251 h 1576251"/>
                    <a:gd name="connsiteX23" fmla="*/ 452845 w 653143"/>
                    <a:gd name="connsiteY23" fmla="*/ 1567543 h 1576251"/>
                    <a:gd name="connsiteX24" fmla="*/ 496388 w 653143"/>
                    <a:gd name="connsiteY24" fmla="*/ 1524000 h 1576251"/>
                    <a:gd name="connsiteX25" fmla="*/ 522514 w 653143"/>
                    <a:gd name="connsiteY25" fmla="*/ 1497874 h 1576251"/>
                    <a:gd name="connsiteX26" fmla="*/ 539931 w 653143"/>
                    <a:gd name="connsiteY26" fmla="*/ 1471748 h 1576251"/>
                    <a:gd name="connsiteX27" fmla="*/ 522514 w 653143"/>
                    <a:gd name="connsiteY27" fmla="*/ 1254034 h 1576251"/>
                    <a:gd name="connsiteX28" fmla="*/ 513805 w 653143"/>
                    <a:gd name="connsiteY28" fmla="*/ 1088571 h 1576251"/>
                    <a:gd name="connsiteX29" fmla="*/ 496388 w 653143"/>
                    <a:gd name="connsiteY29" fmla="*/ 975360 h 1576251"/>
                    <a:gd name="connsiteX30" fmla="*/ 487680 w 653143"/>
                    <a:gd name="connsiteY30" fmla="*/ 879566 h 1576251"/>
                    <a:gd name="connsiteX31" fmla="*/ 461554 w 653143"/>
                    <a:gd name="connsiteY31" fmla="*/ 792480 h 1576251"/>
                    <a:gd name="connsiteX32" fmla="*/ 435428 w 653143"/>
                    <a:gd name="connsiteY32" fmla="*/ 661851 h 1576251"/>
                    <a:gd name="connsiteX33" fmla="*/ 444137 w 653143"/>
                    <a:gd name="connsiteY33" fmla="*/ 505097 h 1576251"/>
                    <a:gd name="connsiteX34" fmla="*/ 478971 w 653143"/>
                    <a:gd name="connsiteY34" fmla="*/ 435428 h 1576251"/>
                    <a:gd name="connsiteX35" fmla="*/ 505097 w 653143"/>
                    <a:gd name="connsiteY35" fmla="*/ 374468 h 1576251"/>
                    <a:gd name="connsiteX36" fmla="*/ 522514 w 653143"/>
                    <a:gd name="connsiteY36" fmla="*/ 348343 h 1576251"/>
                    <a:gd name="connsiteX37" fmla="*/ 531223 w 653143"/>
                    <a:gd name="connsiteY37" fmla="*/ 322217 h 1576251"/>
                    <a:gd name="connsiteX38" fmla="*/ 557348 w 653143"/>
                    <a:gd name="connsiteY38" fmla="*/ 296091 h 1576251"/>
                    <a:gd name="connsiteX39" fmla="*/ 574765 w 653143"/>
                    <a:gd name="connsiteY39" fmla="*/ 261257 h 1576251"/>
                    <a:gd name="connsiteX40" fmla="*/ 609600 w 653143"/>
                    <a:gd name="connsiteY40" fmla="*/ 209006 h 1576251"/>
                    <a:gd name="connsiteX41" fmla="*/ 627017 w 653143"/>
                    <a:gd name="connsiteY41" fmla="*/ 182880 h 1576251"/>
                    <a:gd name="connsiteX42" fmla="*/ 644434 w 653143"/>
                    <a:gd name="connsiteY42" fmla="*/ 130628 h 1576251"/>
                    <a:gd name="connsiteX43" fmla="*/ 653143 w 653143"/>
                    <a:gd name="connsiteY43" fmla="*/ 104503 h 1576251"/>
                    <a:gd name="connsiteX44" fmla="*/ 653143 w 653143"/>
                    <a:gd name="connsiteY44" fmla="*/ 43543 h 1576251"/>
                    <a:gd name="connsiteX45" fmla="*/ 592183 w 653143"/>
                    <a:gd name="connsiteY45" fmla="*/ 0 h 1576251"/>
                    <a:gd name="connsiteX0" fmla="*/ 592183 w 653143"/>
                    <a:gd name="connsiteY0" fmla="*/ 0 h 1576251"/>
                    <a:gd name="connsiteX1" fmla="*/ 322217 w 653143"/>
                    <a:gd name="connsiteY1" fmla="*/ 174171 h 1576251"/>
                    <a:gd name="connsiteX2" fmla="*/ 296091 w 653143"/>
                    <a:gd name="connsiteY2" fmla="*/ 182880 h 1576251"/>
                    <a:gd name="connsiteX3" fmla="*/ 235131 w 653143"/>
                    <a:gd name="connsiteY3" fmla="*/ 200297 h 1576251"/>
                    <a:gd name="connsiteX4" fmla="*/ 209005 w 653143"/>
                    <a:gd name="connsiteY4" fmla="*/ 226423 h 1576251"/>
                    <a:gd name="connsiteX5" fmla="*/ 182880 w 653143"/>
                    <a:gd name="connsiteY5" fmla="*/ 243840 h 1576251"/>
                    <a:gd name="connsiteX6" fmla="*/ 165463 w 653143"/>
                    <a:gd name="connsiteY6" fmla="*/ 269966 h 1576251"/>
                    <a:gd name="connsiteX7" fmla="*/ 148045 w 653143"/>
                    <a:gd name="connsiteY7" fmla="*/ 287383 h 1576251"/>
                    <a:gd name="connsiteX8" fmla="*/ 121920 w 653143"/>
                    <a:gd name="connsiteY8" fmla="*/ 400594 h 1576251"/>
                    <a:gd name="connsiteX9" fmla="*/ 113211 w 653143"/>
                    <a:gd name="connsiteY9" fmla="*/ 426720 h 1576251"/>
                    <a:gd name="connsiteX10" fmla="*/ 104503 w 653143"/>
                    <a:gd name="connsiteY10" fmla="*/ 470263 h 1576251"/>
                    <a:gd name="connsiteX11" fmla="*/ 87085 w 653143"/>
                    <a:gd name="connsiteY11" fmla="*/ 522514 h 1576251"/>
                    <a:gd name="connsiteX12" fmla="*/ 69668 w 653143"/>
                    <a:gd name="connsiteY12" fmla="*/ 609600 h 1576251"/>
                    <a:gd name="connsiteX13" fmla="*/ 52251 w 653143"/>
                    <a:gd name="connsiteY13" fmla="*/ 661851 h 1576251"/>
                    <a:gd name="connsiteX14" fmla="*/ 52251 w 653143"/>
                    <a:gd name="connsiteY14" fmla="*/ 1201783 h 1576251"/>
                    <a:gd name="connsiteX15" fmla="*/ 43543 w 653143"/>
                    <a:gd name="connsiteY15" fmla="*/ 1236617 h 1576251"/>
                    <a:gd name="connsiteX16" fmla="*/ 34834 w 653143"/>
                    <a:gd name="connsiteY16" fmla="*/ 1280160 h 1576251"/>
                    <a:gd name="connsiteX17" fmla="*/ 26125 w 653143"/>
                    <a:gd name="connsiteY17" fmla="*/ 1349828 h 1576251"/>
                    <a:gd name="connsiteX18" fmla="*/ 8708 w 653143"/>
                    <a:gd name="connsiteY18" fmla="*/ 1402080 h 1576251"/>
                    <a:gd name="connsiteX19" fmla="*/ 0 w 653143"/>
                    <a:gd name="connsiteY19" fmla="*/ 1471748 h 1576251"/>
                    <a:gd name="connsiteX20" fmla="*/ 182880 w 653143"/>
                    <a:gd name="connsiteY20" fmla="*/ 1558834 h 1576251"/>
                    <a:gd name="connsiteX21" fmla="*/ 278674 w 653143"/>
                    <a:gd name="connsiteY21" fmla="*/ 1576251 h 1576251"/>
                    <a:gd name="connsiteX22" fmla="*/ 452845 w 653143"/>
                    <a:gd name="connsiteY22" fmla="*/ 1567543 h 1576251"/>
                    <a:gd name="connsiteX23" fmla="*/ 496388 w 653143"/>
                    <a:gd name="connsiteY23" fmla="*/ 1524000 h 1576251"/>
                    <a:gd name="connsiteX24" fmla="*/ 522514 w 653143"/>
                    <a:gd name="connsiteY24" fmla="*/ 1497874 h 1576251"/>
                    <a:gd name="connsiteX25" fmla="*/ 539931 w 653143"/>
                    <a:gd name="connsiteY25" fmla="*/ 1471748 h 1576251"/>
                    <a:gd name="connsiteX26" fmla="*/ 522514 w 653143"/>
                    <a:gd name="connsiteY26" fmla="*/ 1254034 h 1576251"/>
                    <a:gd name="connsiteX27" fmla="*/ 513805 w 653143"/>
                    <a:gd name="connsiteY27" fmla="*/ 1088571 h 1576251"/>
                    <a:gd name="connsiteX28" fmla="*/ 496388 w 653143"/>
                    <a:gd name="connsiteY28" fmla="*/ 975360 h 1576251"/>
                    <a:gd name="connsiteX29" fmla="*/ 487680 w 653143"/>
                    <a:gd name="connsiteY29" fmla="*/ 879566 h 1576251"/>
                    <a:gd name="connsiteX30" fmla="*/ 461554 w 653143"/>
                    <a:gd name="connsiteY30" fmla="*/ 792480 h 1576251"/>
                    <a:gd name="connsiteX31" fmla="*/ 435428 w 653143"/>
                    <a:gd name="connsiteY31" fmla="*/ 661851 h 1576251"/>
                    <a:gd name="connsiteX32" fmla="*/ 444137 w 653143"/>
                    <a:gd name="connsiteY32" fmla="*/ 505097 h 1576251"/>
                    <a:gd name="connsiteX33" fmla="*/ 478971 w 653143"/>
                    <a:gd name="connsiteY33" fmla="*/ 435428 h 1576251"/>
                    <a:gd name="connsiteX34" fmla="*/ 505097 w 653143"/>
                    <a:gd name="connsiteY34" fmla="*/ 374468 h 1576251"/>
                    <a:gd name="connsiteX35" fmla="*/ 522514 w 653143"/>
                    <a:gd name="connsiteY35" fmla="*/ 348343 h 1576251"/>
                    <a:gd name="connsiteX36" fmla="*/ 531223 w 653143"/>
                    <a:gd name="connsiteY36" fmla="*/ 322217 h 1576251"/>
                    <a:gd name="connsiteX37" fmla="*/ 557348 w 653143"/>
                    <a:gd name="connsiteY37" fmla="*/ 296091 h 1576251"/>
                    <a:gd name="connsiteX38" fmla="*/ 574765 w 653143"/>
                    <a:gd name="connsiteY38" fmla="*/ 261257 h 1576251"/>
                    <a:gd name="connsiteX39" fmla="*/ 609600 w 653143"/>
                    <a:gd name="connsiteY39" fmla="*/ 209006 h 1576251"/>
                    <a:gd name="connsiteX40" fmla="*/ 627017 w 653143"/>
                    <a:gd name="connsiteY40" fmla="*/ 182880 h 1576251"/>
                    <a:gd name="connsiteX41" fmla="*/ 644434 w 653143"/>
                    <a:gd name="connsiteY41" fmla="*/ 130628 h 1576251"/>
                    <a:gd name="connsiteX42" fmla="*/ 653143 w 653143"/>
                    <a:gd name="connsiteY42" fmla="*/ 104503 h 1576251"/>
                    <a:gd name="connsiteX43" fmla="*/ 653143 w 653143"/>
                    <a:gd name="connsiteY43" fmla="*/ 43543 h 1576251"/>
                    <a:gd name="connsiteX44" fmla="*/ 592183 w 653143"/>
                    <a:gd name="connsiteY44" fmla="*/ 0 h 1576251"/>
                    <a:gd name="connsiteX0" fmla="*/ 592183 w 653143"/>
                    <a:gd name="connsiteY0" fmla="*/ 0 h 1576251"/>
                    <a:gd name="connsiteX1" fmla="*/ 296091 w 653143"/>
                    <a:gd name="connsiteY1" fmla="*/ 182880 h 1576251"/>
                    <a:gd name="connsiteX2" fmla="*/ 235131 w 653143"/>
                    <a:gd name="connsiteY2" fmla="*/ 200297 h 1576251"/>
                    <a:gd name="connsiteX3" fmla="*/ 209005 w 653143"/>
                    <a:gd name="connsiteY3" fmla="*/ 226423 h 1576251"/>
                    <a:gd name="connsiteX4" fmla="*/ 182880 w 653143"/>
                    <a:gd name="connsiteY4" fmla="*/ 243840 h 1576251"/>
                    <a:gd name="connsiteX5" fmla="*/ 165463 w 653143"/>
                    <a:gd name="connsiteY5" fmla="*/ 269966 h 1576251"/>
                    <a:gd name="connsiteX6" fmla="*/ 148045 w 653143"/>
                    <a:gd name="connsiteY6" fmla="*/ 287383 h 1576251"/>
                    <a:gd name="connsiteX7" fmla="*/ 121920 w 653143"/>
                    <a:gd name="connsiteY7" fmla="*/ 400594 h 1576251"/>
                    <a:gd name="connsiteX8" fmla="*/ 113211 w 653143"/>
                    <a:gd name="connsiteY8" fmla="*/ 426720 h 1576251"/>
                    <a:gd name="connsiteX9" fmla="*/ 104503 w 653143"/>
                    <a:gd name="connsiteY9" fmla="*/ 470263 h 1576251"/>
                    <a:gd name="connsiteX10" fmla="*/ 87085 w 653143"/>
                    <a:gd name="connsiteY10" fmla="*/ 522514 h 1576251"/>
                    <a:gd name="connsiteX11" fmla="*/ 69668 w 653143"/>
                    <a:gd name="connsiteY11" fmla="*/ 609600 h 1576251"/>
                    <a:gd name="connsiteX12" fmla="*/ 52251 w 653143"/>
                    <a:gd name="connsiteY12" fmla="*/ 661851 h 1576251"/>
                    <a:gd name="connsiteX13" fmla="*/ 52251 w 653143"/>
                    <a:gd name="connsiteY13" fmla="*/ 1201783 h 1576251"/>
                    <a:gd name="connsiteX14" fmla="*/ 43543 w 653143"/>
                    <a:gd name="connsiteY14" fmla="*/ 1236617 h 1576251"/>
                    <a:gd name="connsiteX15" fmla="*/ 34834 w 653143"/>
                    <a:gd name="connsiteY15" fmla="*/ 1280160 h 1576251"/>
                    <a:gd name="connsiteX16" fmla="*/ 26125 w 653143"/>
                    <a:gd name="connsiteY16" fmla="*/ 1349828 h 1576251"/>
                    <a:gd name="connsiteX17" fmla="*/ 8708 w 653143"/>
                    <a:gd name="connsiteY17" fmla="*/ 1402080 h 1576251"/>
                    <a:gd name="connsiteX18" fmla="*/ 0 w 653143"/>
                    <a:gd name="connsiteY18" fmla="*/ 1471748 h 1576251"/>
                    <a:gd name="connsiteX19" fmla="*/ 182880 w 653143"/>
                    <a:gd name="connsiteY19" fmla="*/ 1558834 h 1576251"/>
                    <a:gd name="connsiteX20" fmla="*/ 278674 w 653143"/>
                    <a:gd name="connsiteY20" fmla="*/ 1576251 h 1576251"/>
                    <a:gd name="connsiteX21" fmla="*/ 452845 w 653143"/>
                    <a:gd name="connsiteY21" fmla="*/ 1567543 h 1576251"/>
                    <a:gd name="connsiteX22" fmla="*/ 496388 w 653143"/>
                    <a:gd name="connsiteY22" fmla="*/ 1524000 h 1576251"/>
                    <a:gd name="connsiteX23" fmla="*/ 522514 w 653143"/>
                    <a:gd name="connsiteY23" fmla="*/ 1497874 h 1576251"/>
                    <a:gd name="connsiteX24" fmla="*/ 539931 w 653143"/>
                    <a:gd name="connsiteY24" fmla="*/ 1471748 h 1576251"/>
                    <a:gd name="connsiteX25" fmla="*/ 522514 w 653143"/>
                    <a:gd name="connsiteY25" fmla="*/ 1254034 h 1576251"/>
                    <a:gd name="connsiteX26" fmla="*/ 513805 w 653143"/>
                    <a:gd name="connsiteY26" fmla="*/ 1088571 h 1576251"/>
                    <a:gd name="connsiteX27" fmla="*/ 496388 w 653143"/>
                    <a:gd name="connsiteY27" fmla="*/ 975360 h 1576251"/>
                    <a:gd name="connsiteX28" fmla="*/ 487680 w 653143"/>
                    <a:gd name="connsiteY28" fmla="*/ 879566 h 1576251"/>
                    <a:gd name="connsiteX29" fmla="*/ 461554 w 653143"/>
                    <a:gd name="connsiteY29" fmla="*/ 792480 h 1576251"/>
                    <a:gd name="connsiteX30" fmla="*/ 435428 w 653143"/>
                    <a:gd name="connsiteY30" fmla="*/ 661851 h 1576251"/>
                    <a:gd name="connsiteX31" fmla="*/ 444137 w 653143"/>
                    <a:gd name="connsiteY31" fmla="*/ 505097 h 1576251"/>
                    <a:gd name="connsiteX32" fmla="*/ 478971 w 653143"/>
                    <a:gd name="connsiteY32" fmla="*/ 435428 h 1576251"/>
                    <a:gd name="connsiteX33" fmla="*/ 505097 w 653143"/>
                    <a:gd name="connsiteY33" fmla="*/ 374468 h 1576251"/>
                    <a:gd name="connsiteX34" fmla="*/ 522514 w 653143"/>
                    <a:gd name="connsiteY34" fmla="*/ 348343 h 1576251"/>
                    <a:gd name="connsiteX35" fmla="*/ 531223 w 653143"/>
                    <a:gd name="connsiteY35" fmla="*/ 322217 h 1576251"/>
                    <a:gd name="connsiteX36" fmla="*/ 557348 w 653143"/>
                    <a:gd name="connsiteY36" fmla="*/ 296091 h 1576251"/>
                    <a:gd name="connsiteX37" fmla="*/ 574765 w 653143"/>
                    <a:gd name="connsiteY37" fmla="*/ 261257 h 1576251"/>
                    <a:gd name="connsiteX38" fmla="*/ 609600 w 653143"/>
                    <a:gd name="connsiteY38" fmla="*/ 209006 h 1576251"/>
                    <a:gd name="connsiteX39" fmla="*/ 627017 w 653143"/>
                    <a:gd name="connsiteY39" fmla="*/ 182880 h 1576251"/>
                    <a:gd name="connsiteX40" fmla="*/ 644434 w 653143"/>
                    <a:gd name="connsiteY40" fmla="*/ 130628 h 1576251"/>
                    <a:gd name="connsiteX41" fmla="*/ 653143 w 653143"/>
                    <a:gd name="connsiteY41" fmla="*/ 104503 h 1576251"/>
                    <a:gd name="connsiteX42" fmla="*/ 653143 w 653143"/>
                    <a:gd name="connsiteY42" fmla="*/ 43543 h 1576251"/>
                    <a:gd name="connsiteX43" fmla="*/ 592183 w 653143"/>
                    <a:gd name="connsiteY43" fmla="*/ 0 h 1576251"/>
                    <a:gd name="connsiteX0" fmla="*/ 592183 w 653143"/>
                    <a:gd name="connsiteY0" fmla="*/ 0 h 1576251"/>
                    <a:gd name="connsiteX1" fmla="*/ 235131 w 653143"/>
                    <a:gd name="connsiteY1" fmla="*/ 200297 h 1576251"/>
                    <a:gd name="connsiteX2" fmla="*/ 209005 w 653143"/>
                    <a:gd name="connsiteY2" fmla="*/ 226423 h 1576251"/>
                    <a:gd name="connsiteX3" fmla="*/ 182880 w 653143"/>
                    <a:gd name="connsiteY3" fmla="*/ 243840 h 1576251"/>
                    <a:gd name="connsiteX4" fmla="*/ 165463 w 653143"/>
                    <a:gd name="connsiteY4" fmla="*/ 269966 h 1576251"/>
                    <a:gd name="connsiteX5" fmla="*/ 148045 w 653143"/>
                    <a:gd name="connsiteY5" fmla="*/ 287383 h 1576251"/>
                    <a:gd name="connsiteX6" fmla="*/ 121920 w 653143"/>
                    <a:gd name="connsiteY6" fmla="*/ 400594 h 1576251"/>
                    <a:gd name="connsiteX7" fmla="*/ 113211 w 653143"/>
                    <a:gd name="connsiteY7" fmla="*/ 426720 h 1576251"/>
                    <a:gd name="connsiteX8" fmla="*/ 104503 w 653143"/>
                    <a:gd name="connsiteY8" fmla="*/ 470263 h 1576251"/>
                    <a:gd name="connsiteX9" fmla="*/ 87085 w 653143"/>
                    <a:gd name="connsiteY9" fmla="*/ 522514 h 1576251"/>
                    <a:gd name="connsiteX10" fmla="*/ 69668 w 653143"/>
                    <a:gd name="connsiteY10" fmla="*/ 609600 h 1576251"/>
                    <a:gd name="connsiteX11" fmla="*/ 52251 w 653143"/>
                    <a:gd name="connsiteY11" fmla="*/ 661851 h 1576251"/>
                    <a:gd name="connsiteX12" fmla="*/ 52251 w 653143"/>
                    <a:gd name="connsiteY12" fmla="*/ 1201783 h 1576251"/>
                    <a:gd name="connsiteX13" fmla="*/ 43543 w 653143"/>
                    <a:gd name="connsiteY13" fmla="*/ 1236617 h 1576251"/>
                    <a:gd name="connsiteX14" fmla="*/ 34834 w 653143"/>
                    <a:gd name="connsiteY14" fmla="*/ 1280160 h 1576251"/>
                    <a:gd name="connsiteX15" fmla="*/ 26125 w 653143"/>
                    <a:gd name="connsiteY15" fmla="*/ 1349828 h 1576251"/>
                    <a:gd name="connsiteX16" fmla="*/ 8708 w 653143"/>
                    <a:gd name="connsiteY16" fmla="*/ 1402080 h 1576251"/>
                    <a:gd name="connsiteX17" fmla="*/ 0 w 653143"/>
                    <a:gd name="connsiteY17" fmla="*/ 1471748 h 1576251"/>
                    <a:gd name="connsiteX18" fmla="*/ 182880 w 653143"/>
                    <a:gd name="connsiteY18" fmla="*/ 1558834 h 1576251"/>
                    <a:gd name="connsiteX19" fmla="*/ 278674 w 653143"/>
                    <a:gd name="connsiteY19" fmla="*/ 1576251 h 1576251"/>
                    <a:gd name="connsiteX20" fmla="*/ 452845 w 653143"/>
                    <a:gd name="connsiteY20" fmla="*/ 1567543 h 1576251"/>
                    <a:gd name="connsiteX21" fmla="*/ 496388 w 653143"/>
                    <a:gd name="connsiteY21" fmla="*/ 1524000 h 1576251"/>
                    <a:gd name="connsiteX22" fmla="*/ 522514 w 653143"/>
                    <a:gd name="connsiteY22" fmla="*/ 1497874 h 1576251"/>
                    <a:gd name="connsiteX23" fmla="*/ 539931 w 653143"/>
                    <a:gd name="connsiteY23" fmla="*/ 1471748 h 1576251"/>
                    <a:gd name="connsiteX24" fmla="*/ 522514 w 653143"/>
                    <a:gd name="connsiteY24" fmla="*/ 1254034 h 1576251"/>
                    <a:gd name="connsiteX25" fmla="*/ 513805 w 653143"/>
                    <a:gd name="connsiteY25" fmla="*/ 1088571 h 1576251"/>
                    <a:gd name="connsiteX26" fmla="*/ 496388 w 653143"/>
                    <a:gd name="connsiteY26" fmla="*/ 975360 h 1576251"/>
                    <a:gd name="connsiteX27" fmla="*/ 487680 w 653143"/>
                    <a:gd name="connsiteY27" fmla="*/ 879566 h 1576251"/>
                    <a:gd name="connsiteX28" fmla="*/ 461554 w 653143"/>
                    <a:gd name="connsiteY28" fmla="*/ 792480 h 1576251"/>
                    <a:gd name="connsiteX29" fmla="*/ 435428 w 653143"/>
                    <a:gd name="connsiteY29" fmla="*/ 661851 h 1576251"/>
                    <a:gd name="connsiteX30" fmla="*/ 444137 w 653143"/>
                    <a:gd name="connsiteY30" fmla="*/ 505097 h 1576251"/>
                    <a:gd name="connsiteX31" fmla="*/ 478971 w 653143"/>
                    <a:gd name="connsiteY31" fmla="*/ 435428 h 1576251"/>
                    <a:gd name="connsiteX32" fmla="*/ 505097 w 653143"/>
                    <a:gd name="connsiteY32" fmla="*/ 374468 h 1576251"/>
                    <a:gd name="connsiteX33" fmla="*/ 522514 w 653143"/>
                    <a:gd name="connsiteY33" fmla="*/ 348343 h 1576251"/>
                    <a:gd name="connsiteX34" fmla="*/ 531223 w 653143"/>
                    <a:gd name="connsiteY34" fmla="*/ 322217 h 1576251"/>
                    <a:gd name="connsiteX35" fmla="*/ 557348 w 653143"/>
                    <a:gd name="connsiteY35" fmla="*/ 296091 h 1576251"/>
                    <a:gd name="connsiteX36" fmla="*/ 574765 w 653143"/>
                    <a:gd name="connsiteY36" fmla="*/ 261257 h 1576251"/>
                    <a:gd name="connsiteX37" fmla="*/ 609600 w 653143"/>
                    <a:gd name="connsiteY37" fmla="*/ 209006 h 1576251"/>
                    <a:gd name="connsiteX38" fmla="*/ 627017 w 653143"/>
                    <a:gd name="connsiteY38" fmla="*/ 182880 h 1576251"/>
                    <a:gd name="connsiteX39" fmla="*/ 644434 w 653143"/>
                    <a:gd name="connsiteY39" fmla="*/ 130628 h 1576251"/>
                    <a:gd name="connsiteX40" fmla="*/ 653143 w 653143"/>
                    <a:gd name="connsiteY40" fmla="*/ 104503 h 1576251"/>
                    <a:gd name="connsiteX41" fmla="*/ 653143 w 653143"/>
                    <a:gd name="connsiteY41" fmla="*/ 43543 h 1576251"/>
                    <a:gd name="connsiteX42" fmla="*/ 592183 w 653143"/>
                    <a:gd name="connsiteY42" fmla="*/ 0 h 1576251"/>
                    <a:gd name="connsiteX0" fmla="*/ 592183 w 653143"/>
                    <a:gd name="connsiteY0" fmla="*/ 0 h 1576251"/>
                    <a:gd name="connsiteX1" fmla="*/ 209005 w 653143"/>
                    <a:gd name="connsiteY1" fmla="*/ 226423 h 1576251"/>
                    <a:gd name="connsiteX2" fmla="*/ 182880 w 653143"/>
                    <a:gd name="connsiteY2" fmla="*/ 243840 h 1576251"/>
                    <a:gd name="connsiteX3" fmla="*/ 165463 w 653143"/>
                    <a:gd name="connsiteY3" fmla="*/ 269966 h 1576251"/>
                    <a:gd name="connsiteX4" fmla="*/ 148045 w 653143"/>
                    <a:gd name="connsiteY4" fmla="*/ 287383 h 1576251"/>
                    <a:gd name="connsiteX5" fmla="*/ 121920 w 653143"/>
                    <a:gd name="connsiteY5" fmla="*/ 400594 h 1576251"/>
                    <a:gd name="connsiteX6" fmla="*/ 113211 w 653143"/>
                    <a:gd name="connsiteY6" fmla="*/ 426720 h 1576251"/>
                    <a:gd name="connsiteX7" fmla="*/ 104503 w 653143"/>
                    <a:gd name="connsiteY7" fmla="*/ 470263 h 1576251"/>
                    <a:gd name="connsiteX8" fmla="*/ 87085 w 653143"/>
                    <a:gd name="connsiteY8" fmla="*/ 522514 h 1576251"/>
                    <a:gd name="connsiteX9" fmla="*/ 69668 w 653143"/>
                    <a:gd name="connsiteY9" fmla="*/ 609600 h 1576251"/>
                    <a:gd name="connsiteX10" fmla="*/ 52251 w 653143"/>
                    <a:gd name="connsiteY10" fmla="*/ 661851 h 1576251"/>
                    <a:gd name="connsiteX11" fmla="*/ 52251 w 653143"/>
                    <a:gd name="connsiteY11" fmla="*/ 1201783 h 1576251"/>
                    <a:gd name="connsiteX12" fmla="*/ 43543 w 653143"/>
                    <a:gd name="connsiteY12" fmla="*/ 1236617 h 1576251"/>
                    <a:gd name="connsiteX13" fmla="*/ 34834 w 653143"/>
                    <a:gd name="connsiteY13" fmla="*/ 1280160 h 1576251"/>
                    <a:gd name="connsiteX14" fmla="*/ 26125 w 653143"/>
                    <a:gd name="connsiteY14" fmla="*/ 1349828 h 1576251"/>
                    <a:gd name="connsiteX15" fmla="*/ 8708 w 653143"/>
                    <a:gd name="connsiteY15" fmla="*/ 1402080 h 1576251"/>
                    <a:gd name="connsiteX16" fmla="*/ 0 w 653143"/>
                    <a:gd name="connsiteY16" fmla="*/ 1471748 h 1576251"/>
                    <a:gd name="connsiteX17" fmla="*/ 182880 w 653143"/>
                    <a:gd name="connsiteY17" fmla="*/ 1558834 h 1576251"/>
                    <a:gd name="connsiteX18" fmla="*/ 278674 w 653143"/>
                    <a:gd name="connsiteY18" fmla="*/ 1576251 h 1576251"/>
                    <a:gd name="connsiteX19" fmla="*/ 452845 w 653143"/>
                    <a:gd name="connsiteY19" fmla="*/ 1567543 h 1576251"/>
                    <a:gd name="connsiteX20" fmla="*/ 496388 w 653143"/>
                    <a:gd name="connsiteY20" fmla="*/ 1524000 h 1576251"/>
                    <a:gd name="connsiteX21" fmla="*/ 522514 w 653143"/>
                    <a:gd name="connsiteY21" fmla="*/ 1497874 h 1576251"/>
                    <a:gd name="connsiteX22" fmla="*/ 539931 w 653143"/>
                    <a:gd name="connsiteY22" fmla="*/ 1471748 h 1576251"/>
                    <a:gd name="connsiteX23" fmla="*/ 522514 w 653143"/>
                    <a:gd name="connsiteY23" fmla="*/ 1254034 h 1576251"/>
                    <a:gd name="connsiteX24" fmla="*/ 513805 w 653143"/>
                    <a:gd name="connsiteY24" fmla="*/ 1088571 h 1576251"/>
                    <a:gd name="connsiteX25" fmla="*/ 496388 w 653143"/>
                    <a:gd name="connsiteY25" fmla="*/ 975360 h 1576251"/>
                    <a:gd name="connsiteX26" fmla="*/ 487680 w 653143"/>
                    <a:gd name="connsiteY26" fmla="*/ 879566 h 1576251"/>
                    <a:gd name="connsiteX27" fmla="*/ 461554 w 653143"/>
                    <a:gd name="connsiteY27" fmla="*/ 792480 h 1576251"/>
                    <a:gd name="connsiteX28" fmla="*/ 435428 w 653143"/>
                    <a:gd name="connsiteY28" fmla="*/ 661851 h 1576251"/>
                    <a:gd name="connsiteX29" fmla="*/ 444137 w 653143"/>
                    <a:gd name="connsiteY29" fmla="*/ 505097 h 1576251"/>
                    <a:gd name="connsiteX30" fmla="*/ 478971 w 653143"/>
                    <a:gd name="connsiteY30" fmla="*/ 435428 h 1576251"/>
                    <a:gd name="connsiteX31" fmla="*/ 505097 w 653143"/>
                    <a:gd name="connsiteY31" fmla="*/ 374468 h 1576251"/>
                    <a:gd name="connsiteX32" fmla="*/ 522514 w 653143"/>
                    <a:gd name="connsiteY32" fmla="*/ 348343 h 1576251"/>
                    <a:gd name="connsiteX33" fmla="*/ 531223 w 653143"/>
                    <a:gd name="connsiteY33" fmla="*/ 322217 h 1576251"/>
                    <a:gd name="connsiteX34" fmla="*/ 557348 w 653143"/>
                    <a:gd name="connsiteY34" fmla="*/ 296091 h 1576251"/>
                    <a:gd name="connsiteX35" fmla="*/ 574765 w 653143"/>
                    <a:gd name="connsiteY35" fmla="*/ 261257 h 1576251"/>
                    <a:gd name="connsiteX36" fmla="*/ 609600 w 653143"/>
                    <a:gd name="connsiteY36" fmla="*/ 209006 h 1576251"/>
                    <a:gd name="connsiteX37" fmla="*/ 627017 w 653143"/>
                    <a:gd name="connsiteY37" fmla="*/ 182880 h 1576251"/>
                    <a:gd name="connsiteX38" fmla="*/ 644434 w 653143"/>
                    <a:gd name="connsiteY38" fmla="*/ 130628 h 1576251"/>
                    <a:gd name="connsiteX39" fmla="*/ 653143 w 653143"/>
                    <a:gd name="connsiteY39" fmla="*/ 104503 h 1576251"/>
                    <a:gd name="connsiteX40" fmla="*/ 653143 w 653143"/>
                    <a:gd name="connsiteY40" fmla="*/ 43543 h 1576251"/>
                    <a:gd name="connsiteX41" fmla="*/ 592183 w 653143"/>
                    <a:gd name="connsiteY41" fmla="*/ 0 h 1576251"/>
                    <a:gd name="connsiteX0" fmla="*/ 592183 w 653143"/>
                    <a:gd name="connsiteY0" fmla="*/ 0 h 1576251"/>
                    <a:gd name="connsiteX1" fmla="*/ 182880 w 653143"/>
                    <a:gd name="connsiteY1" fmla="*/ 243840 h 1576251"/>
                    <a:gd name="connsiteX2" fmla="*/ 165463 w 653143"/>
                    <a:gd name="connsiteY2" fmla="*/ 269966 h 1576251"/>
                    <a:gd name="connsiteX3" fmla="*/ 148045 w 653143"/>
                    <a:gd name="connsiteY3" fmla="*/ 287383 h 1576251"/>
                    <a:gd name="connsiteX4" fmla="*/ 121920 w 653143"/>
                    <a:gd name="connsiteY4" fmla="*/ 400594 h 1576251"/>
                    <a:gd name="connsiteX5" fmla="*/ 113211 w 653143"/>
                    <a:gd name="connsiteY5" fmla="*/ 426720 h 1576251"/>
                    <a:gd name="connsiteX6" fmla="*/ 104503 w 653143"/>
                    <a:gd name="connsiteY6" fmla="*/ 470263 h 1576251"/>
                    <a:gd name="connsiteX7" fmla="*/ 87085 w 653143"/>
                    <a:gd name="connsiteY7" fmla="*/ 522514 h 1576251"/>
                    <a:gd name="connsiteX8" fmla="*/ 69668 w 653143"/>
                    <a:gd name="connsiteY8" fmla="*/ 609600 h 1576251"/>
                    <a:gd name="connsiteX9" fmla="*/ 52251 w 653143"/>
                    <a:gd name="connsiteY9" fmla="*/ 661851 h 1576251"/>
                    <a:gd name="connsiteX10" fmla="*/ 52251 w 653143"/>
                    <a:gd name="connsiteY10" fmla="*/ 1201783 h 1576251"/>
                    <a:gd name="connsiteX11" fmla="*/ 43543 w 653143"/>
                    <a:gd name="connsiteY11" fmla="*/ 1236617 h 1576251"/>
                    <a:gd name="connsiteX12" fmla="*/ 34834 w 653143"/>
                    <a:gd name="connsiteY12" fmla="*/ 1280160 h 1576251"/>
                    <a:gd name="connsiteX13" fmla="*/ 26125 w 653143"/>
                    <a:gd name="connsiteY13" fmla="*/ 1349828 h 1576251"/>
                    <a:gd name="connsiteX14" fmla="*/ 8708 w 653143"/>
                    <a:gd name="connsiteY14" fmla="*/ 1402080 h 1576251"/>
                    <a:gd name="connsiteX15" fmla="*/ 0 w 653143"/>
                    <a:gd name="connsiteY15" fmla="*/ 1471748 h 1576251"/>
                    <a:gd name="connsiteX16" fmla="*/ 182880 w 653143"/>
                    <a:gd name="connsiteY16" fmla="*/ 1558834 h 1576251"/>
                    <a:gd name="connsiteX17" fmla="*/ 278674 w 653143"/>
                    <a:gd name="connsiteY17" fmla="*/ 1576251 h 1576251"/>
                    <a:gd name="connsiteX18" fmla="*/ 452845 w 653143"/>
                    <a:gd name="connsiteY18" fmla="*/ 1567543 h 1576251"/>
                    <a:gd name="connsiteX19" fmla="*/ 496388 w 653143"/>
                    <a:gd name="connsiteY19" fmla="*/ 1524000 h 1576251"/>
                    <a:gd name="connsiteX20" fmla="*/ 522514 w 653143"/>
                    <a:gd name="connsiteY20" fmla="*/ 1497874 h 1576251"/>
                    <a:gd name="connsiteX21" fmla="*/ 539931 w 653143"/>
                    <a:gd name="connsiteY21" fmla="*/ 1471748 h 1576251"/>
                    <a:gd name="connsiteX22" fmla="*/ 522514 w 653143"/>
                    <a:gd name="connsiteY22" fmla="*/ 1254034 h 1576251"/>
                    <a:gd name="connsiteX23" fmla="*/ 513805 w 653143"/>
                    <a:gd name="connsiteY23" fmla="*/ 1088571 h 1576251"/>
                    <a:gd name="connsiteX24" fmla="*/ 496388 w 653143"/>
                    <a:gd name="connsiteY24" fmla="*/ 975360 h 1576251"/>
                    <a:gd name="connsiteX25" fmla="*/ 487680 w 653143"/>
                    <a:gd name="connsiteY25" fmla="*/ 879566 h 1576251"/>
                    <a:gd name="connsiteX26" fmla="*/ 461554 w 653143"/>
                    <a:gd name="connsiteY26" fmla="*/ 792480 h 1576251"/>
                    <a:gd name="connsiteX27" fmla="*/ 435428 w 653143"/>
                    <a:gd name="connsiteY27" fmla="*/ 661851 h 1576251"/>
                    <a:gd name="connsiteX28" fmla="*/ 444137 w 653143"/>
                    <a:gd name="connsiteY28" fmla="*/ 505097 h 1576251"/>
                    <a:gd name="connsiteX29" fmla="*/ 478971 w 653143"/>
                    <a:gd name="connsiteY29" fmla="*/ 435428 h 1576251"/>
                    <a:gd name="connsiteX30" fmla="*/ 505097 w 653143"/>
                    <a:gd name="connsiteY30" fmla="*/ 374468 h 1576251"/>
                    <a:gd name="connsiteX31" fmla="*/ 522514 w 653143"/>
                    <a:gd name="connsiteY31" fmla="*/ 348343 h 1576251"/>
                    <a:gd name="connsiteX32" fmla="*/ 531223 w 653143"/>
                    <a:gd name="connsiteY32" fmla="*/ 322217 h 1576251"/>
                    <a:gd name="connsiteX33" fmla="*/ 557348 w 653143"/>
                    <a:gd name="connsiteY33" fmla="*/ 296091 h 1576251"/>
                    <a:gd name="connsiteX34" fmla="*/ 574765 w 653143"/>
                    <a:gd name="connsiteY34" fmla="*/ 261257 h 1576251"/>
                    <a:gd name="connsiteX35" fmla="*/ 609600 w 653143"/>
                    <a:gd name="connsiteY35" fmla="*/ 209006 h 1576251"/>
                    <a:gd name="connsiteX36" fmla="*/ 627017 w 653143"/>
                    <a:gd name="connsiteY36" fmla="*/ 182880 h 1576251"/>
                    <a:gd name="connsiteX37" fmla="*/ 644434 w 653143"/>
                    <a:gd name="connsiteY37" fmla="*/ 130628 h 1576251"/>
                    <a:gd name="connsiteX38" fmla="*/ 653143 w 653143"/>
                    <a:gd name="connsiteY38" fmla="*/ 104503 h 1576251"/>
                    <a:gd name="connsiteX39" fmla="*/ 653143 w 653143"/>
                    <a:gd name="connsiteY39" fmla="*/ 43543 h 1576251"/>
                    <a:gd name="connsiteX40" fmla="*/ 592183 w 653143"/>
                    <a:gd name="connsiteY40" fmla="*/ 0 h 1576251"/>
                    <a:gd name="connsiteX0" fmla="*/ 592183 w 653143"/>
                    <a:gd name="connsiteY0" fmla="*/ 0 h 1576251"/>
                    <a:gd name="connsiteX1" fmla="*/ 165463 w 653143"/>
                    <a:gd name="connsiteY1" fmla="*/ 269966 h 1576251"/>
                    <a:gd name="connsiteX2" fmla="*/ 148045 w 653143"/>
                    <a:gd name="connsiteY2" fmla="*/ 287383 h 1576251"/>
                    <a:gd name="connsiteX3" fmla="*/ 121920 w 653143"/>
                    <a:gd name="connsiteY3" fmla="*/ 400594 h 1576251"/>
                    <a:gd name="connsiteX4" fmla="*/ 113211 w 653143"/>
                    <a:gd name="connsiteY4" fmla="*/ 426720 h 1576251"/>
                    <a:gd name="connsiteX5" fmla="*/ 104503 w 653143"/>
                    <a:gd name="connsiteY5" fmla="*/ 470263 h 1576251"/>
                    <a:gd name="connsiteX6" fmla="*/ 87085 w 653143"/>
                    <a:gd name="connsiteY6" fmla="*/ 522514 h 1576251"/>
                    <a:gd name="connsiteX7" fmla="*/ 69668 w 653143"/>
                    <a:gd name="connsiteY7" fmla="*/ 609600 h 1576251"/>
                    <a:gd name="connsiteX8" fmla="*/ 52251 w 653143"/>
                    <a:gd name="connsiteY8" fmla="*/ 661851 h 1576251"/>
                    <a:gd name="connsiteX9" fmla="*/ 52251 w 653143"/>
                    <a:gd name="connsiteY9" fmla="*/ 1201783 h 1576251"/>
                    <a:gd name="connsiteX10" fmla="*/ 43543 w 653143"/>
                    <a:gd name="connsiteY10" fmla="*/ 1236617 h 1576251"/>
                    <a:gd name="connsiteX11" fmla="*/ 34834 w 653143"/>
                    <a:gd name="connsiteY11" fmla="*/ 1280160 h 1576251"/>
                    <a:gd name="connsiteX12" fmla="*/ 26125 w 653143"/>
                    <a:gd name="connsiteY12" fmla="*/ 1349828 h 1576251"/>
                    <a:gd name="connsiteX13" fmla="*/ 8708 w 653143"/>
                    <a:gd name="connsiteY13" fmla="*/ 1402080 h 1576251"/>
                    <a:gd name="connsiteX14" fmla="*/ 0 w 653143"/>
                    <a:gd name="connsiteY14" fmla="*/ 1471748 h 1576251"/>
                    <a:gd name="connsiteX15" fmla="*/ 182880 w 653143"/>
                    <a:gd name="connsiteY15" fmla="*/ 1558834 h 1576251"/>
                    <a:gd name="connsiteX16" fmla="*/ 278674 w 653143"/>
                    <a:gd name="connsiteY16" fmla="*/ 1576251 h 1576251"/>
                    <a:gd name="connsiteX17" fmla="*/ 452845 w 653143"/>
                    <a:gd name="connsiteY17" fmla="*/ 1567543 h 1576251"/>
                    <a:gd name="connsiteX18" fmla="*/ 496388 w 653143"/>
                    <a:gd name="connsiteY18" fmla="*/ 1524000 h 1576251"/>
                    <a:gd name="connsiteX19" fmla="*/ 522514 w 653143"/>
                    <a:gd name="connsiteY19" fmla="*/ 1497874 h 1576251"/>
                    <a:gd name="connsiteX20" fmla="*/ 539931 w 653143"/>
                    <a:gd name="connsiteY20" fmla="*/ 1471748 h 1576251"/>
                    <a:gd name="connsiteX21" fmla="*/ 522514 w 653143"/>
                    <a:gd name="connsiteY21" fmla="*/ 1254034 h 1576251"/>
                    <a:gd name="connsiteX22" fmla="*/ 513805 w 653143"/>
                    <a:gd name="connsiteY22" fmla="*/ 1088571 h 1576251"/>
                    <a:gd name="connsiteX23" fmla="*/ 496388 w 653143"/>
                    <a:gd name="connsiteY23" fmla="*/ 975360 h 1576251"/>
                    <a:gd name="connsiteX24" fmla="*/ 487680 w 653143"/>
                    <a:gd name="connsiteY24" fmla="*/ 879566 h 1576251"/>
                    <a:gd name="connsiteX25" fmla="*/ 461554 w 653143"/>
                    <a:gd name="connsiteY25" fmla="*/ 792480 h 1576251"/>
                    <a:gd name="connsiteX26" fmla="*/ 435428 w 653143"/>
                    <a:gd name="connsiteY26" fmla="*/ 661851 h 1576251"/>
                    <a:gd name="connsiteX27" fmla="*/ 444137 w 653143"/>
                    <a:gd name="connsiteY27" fmla="*/ 505097 h 1576251"/>
                    <a:gd name="connsiteX28" fmla="*/ 478971 w 653143"/>
                    <a:gd name="connsiteY28" fmla="*/ 435428 h 1576251"/>
                    <a:gd name="connsiteX29" fmla="*/ 505097 w 653143"/>
                    <a:gd name="connsiteY29" fmla="*/ 374468 h 1576251"/>
                    <a:gd name="connsiteX30" fmla="*/ 522514 w 653143"/>
                    <a:gd name="connsiteY30" fmla="*/ 348343 h 1576251"/>
                    <a:gd name="connsiteX31" fmla="*/ 531223 w 653143"/>
                    <a:gd name="connsiteY31" fmla="*/ 322217 h 1576251"/>
                    <a:gd name="connsiteX32" fmla="*/ 557348 w 653143"/>
                    <a:gd name="connsiteY32" fmla="*/ 296091 h 1576251"/>
                    <a:gd name="connsiteX33" fmla="*/ 574765 w 653143"/>
                    <a:gd name="connsiteY33" fmla="*/ 261257 h 1576251"/>
                    <a:gd name="connsiteX34" fmla="*/ 609600 w 653143"/>
                    <a:gd name="connsiteY34" fmla="*/ 209006 h 1576251"/>
                    <a:gd name="connsiteX35" fmla="*/ 627017 w 653143"/>
                    <a:gd name="connsiteY35" fmla="*/ 182880 h 1576251"/>
                    <a:gd name="connsiteX36" fmla="*/ 644434 w 653143"/>
                    <a:gd name="connsiteY36" fmla="*/ 130628 h 1576251"/>
                    <a:gd name="connsiteX37" fmla="*/ 653143 w 653143"/>
                    <a:gd name="connsiteY37" fmla="*/ 104503 h 1576251"/>
                    <a:gd name="connsiteX38" fmla="*/ 653143 w 653143"/>
                    <a:gd name="connsiteY38" fmla="*/ 43543 h 1576251"/>
                    <a:gd name="connsiteX39" fmla="*/ 592183 w 653143"/>
                    <a:gd name="connsiteY39" fmla="*/ 0 h 1576251"/>
                    <a:gd name="connsiteX0" fmla="*/ 592183 w 653143"/>
                    <a:gd name="connsiteY0" fmla="*/ 0 h 1576251"/>
                    <a:gd name="connsiteX1" fmla="*/ 148045 w 653143"/>
                    <a:gd name="connsiteY1" fmla="*/ 287383 h 1576251"/>
                    <a:gd name="connsiteX2" fmla="*/ 121920 w 653143"/>
                    <a:gd name="connsiteY2" fmla="*/ 400594 h 1576251"/>
                    <a:gd name="connsiteX3" fmla="*/ 113211 w 653143"/>
                    <a:gd name="connsiteY3" fmla="*/ 426720 h 1576251"/>
                    <a:gd name="connsiteX4" fmla="*/ 104503 w 653143"/>
                    <a:gd name="connsiteY4" fmla="*/ 470263 h 1576251"/>
                    <a:gd name="connsiteX5" fmla="*/ 87085 w 653143"/>
                    <a:gd name="connsiteY5" fmla="*/ 522514 h 1576251"/>
                    <a:gd name="connsiteX6" fmla="*/ 69668 w 653143"/>
                    <a:gd name="connsiteY6" fmla="*/ 609600 h 1576251"/>
                    <a:gd name="connsiteX7" fmla="*/ 52251 w 653143"/>
                    <a:gd name="connsiteY7" fmla="*/ 661851 h 1576251"/>
                    <a:gd name="connsiteX8" fmla="*/ 52251 w 653143"/>
                    <a:gd name="connsiteY8" fmla="*/ 1201783 h 1576251"/>
                    <a:gd name="connsiteX9" fmla="*/ 43543 w 653143"/>
                    <a:gd name="connsiteY9" fmla="*/ 1236617 h 1576251"/>
                    <a:gd name="connsiteX10" fmla="*/ 34834 w 653143"/>
                    <a:gd name="connsiteY10" fmla="*/ 1280160 h 1576251"/>
                    <a:gd name="connsiteX11" fmla="*/ 26125 w 653143"/>
                    <a:gd name="connsiteY11" fmla="*/ 1349828 h 1576251"/>
                    <a:gd name="connsiteX12" fmla="*/ 8708 w 653143"/>
                    <a:gd name="connsiteY12" fmla="*/ 1402080 h 1576251"/>
                    <a:gd name="connsiteX13" fmla="*/ 0 w 653143"/>
                    <a:gd name="connsiteY13" fmla="*/ 1471748 h 1576251"/>
                    <a:gd name="connsiteX14" fmla="*/ 182880 w 653143"/>
                    <a:gd name="connsiteY14" fmla="*/ 1558834 h 1576251"/>
                    <a:gd name="connsiteX15" fmla="*/ 278674 w 653143"/>
                    <a:gd name="connsiteY15" fmla="*/ 1576251 h 1576251"/>
                    <a:gd name="connsiteX16" fmla="*/ 452845 w 653143"/>
                    <a:gd name="connsiteY16" fmla="*/ 1567543 h 1576251"/>
                    <a:gd name="connsiteX17" fmla="*/ 496388 w 653143"/>
                    <a:gd name="connsiteY17" fmla="*/ 1524000 h 1576251"/>
                    <a:gd name="connsiteX18" fmla="*/ 522514 w 653143"/>
                    <a:gd name="connsiteY18" fmla="*/ 1497874 h 1576251"/>
                    <a:gd name="connsiteX19" fmla="*/ 539931 w 653143"/>
                    <a:gd name="connsiteY19" fmla="*/ 1471748 h 1576251"/>
                    <a:gd name="connsiteX20" fmla="*/ 522514 w 653143"/>
                    <a:gd name="connsiteY20" fmla="*/ 1254034 h 1576251"/>
                    <a:gd name="connsiteX21" fmla="*/ 513805 w 653143"/>
                    <a:gd name="connsiteY21" fmla="*/ 1088571 h 1576251"/>
                    <a:gd name="connsiteX22" fmla="*/ 496388 w 653143"/>
                    <a:gd name="connsiteY22" fmla="*/ 975360 h 1576251"/>
                    <a:gd name="connsiteX23" fmla="*/ 487680 w 653143"/>
                    <a:gd name="connsiteY23" fmla="*/ 879566 h 1576251"/>
                    <a:gd name="connsiteX24" fmla="*/ 461554 w 653143"/>
                    <a:gd name="connsiteY24" fmla="*/ 792480 h 1576251"/>
                    <a:gd name="connsiteX25" fmla="*/ 435428 w 653143"/>
                    <a:gd name="connsiteY25" fmla="*/ 661851 h 1576251"/>
                    <a:gd name="connsiteX26" fmla="*/ 444137 w 653143"/>
                    <a:gd name="connsiteY26" fmla="*/ 505097 h 1576251"/>
                    <a:gd name="connsiteX27" fmla="*/ 478971 w 653143"/>
                    <a:gd name="connsiteY27" fmla="*/ 435428 h 1576251"/>
                    <a:gd name="connsiteX28" fmla="*/ 505097 w 653143"/>
                    <a:gd name="connsiteY28" fmla="*/ 374468 h 1576251"/>
                    <a:gd name="connsiteX29" fmla="*/ 522514 w 653143"/>
                    <a:gd name="connsiteY29" fmla="*/ 348343 h 1576251"/>
                    <a:gd name="connsiteX30" fmla="*/ 531223 w 653143"/>
                    <a:gd name="connsiteY30" fmla="*/ 322217 h 1576251"/>
                    <a:gd name="connsiteX31" fmla="*/ 557348 w 653143"/>
                    <a:gd name="connsiteY31" fmla="*/ 296091 h 1576251"/>
                    <a:gd name="connsiteX32" fmla="*/ 574765 w 653143"/>
                    <a:gd name="connsiteY32" fmla="*/ 261257 h 1576251"/>
                    <a:gd name="connsiteX33" fmla="*/ 609600 w 653143"/>
                    <a:gd name="connsiteY33" fmla="*/ 209006 h 1576251"/>
                    <a:gd name="connsiteX34" fmla="*/ 627017 w 653143"/>
                    <a:gd name="connsiteY34" fmla="*/ 182880 h 1576251"/>
                    <a:gd name="connsiteX35" fmla="*/ 644434 w 653143"/>
                    <a:gd name="connsiteY35" fmla="*/ 130628 h 1576251"/>
                    <a:gd name="connsiteX36" fmla="*/ 653143 w 653143"/>
                    <a:gd name="connsiteY36" fmla="*/ 104503 h 1576251"/>
                    <a:gd name="connsiteX37" fmla="*/ 653143 w 653143"/>
                    <a:gd name="connsiteY37" fmla="*/ 43543 h 1576251"/>
                    <a:gd name="connsiteX38" fmla="*/ 592183 w 653143"/>
                    <a:gd name="connsiteY38" fmla="*/ 0 h 1576251"/>
                    <a:gd name="connsiteX0" fmla="*/ 592183 w 653143"/>
                    <a:gd name="connsiteY0" fmla="*/ 0 h 1576251"/>
                    <a:gd name="connsiteX1" fmla="*/ 121920 w 653143"/>
                    <a:gd name="connsiteY1" fmla="*/ 400594 h 1576251"/>
                    <a:gd name="connsiteX2" fmla="*/ 113211 w 653143"/>
                    <a:gd name="connsiteY2" fmla="*/ 426720 h 1576251"/>
                    <a:gd name="connsiteX3" fmla="*/ 104503 w 653143"/>
                    <a:gd name="connsiteY3" fmla="*/ 470263 h 1576251"/>
                    <a:gd name="connsiteX4" fmla="*/ 87085 w 653143"/>
                    <a:gd name="connsiteY4" fmla="*/ 522514 h 1576251"/>
                    <a:gd name="connsiteX5" fmla="*/ 69668 w 653143"/>
                    <a:gd name="connsiteY5" fmla="*/ 609600 h 1576251"/>
                    <a:gd name="connsiteX6" fmla="*/ 52251 w 653143"/>
                    <a:gd name="connsiteY6" fmla="*/ 661851 h 1576251"/>
                    <a:gd name="connsiteX7" fmla="*/ 52251 w 653143"/>
                    <a:gd name="connsiteY7" fmla="*/ 1201783 h 1576251"/>
                    <a:gd name="connsiteX8" fmla="*/ 43543 w 653143"/>
                    <a:gd name="connsiteY8" fmla="*/ 1236617 h 1576251"/>
                    <a:gd name="connsiteX9" fmla="*/ 34834 w 653143"/>
                    <a:gd name="connsiteY9" fmla="*/ 1280160 h 1576251"/>
                    <a:gd name="connsiteX10" fmla="*/ 26125 w 653143"/>
                    <a:gd name="connsiteY10" fmla="*/ 1349828 h 1576251"/>
                    <a:gd name="connsiteX11" fmla="*/ 8708 w 653143"/>
                    <a:gd name="connsiteY11" fmla="*/ 1402080 h 1576251"/>
                    <a:gd name="connsiteX12" fmla="*/ 0 w 653143"/>
                    <a:gd name="connsiteY12" fmla="*/ 1471748 h 1576251"/>
                    <a:gd name="connsiteX13" fmla="*/ 182880 w 653143"/>
                    <a:gd name="connsiteY13" fmla="*/ 1558834 h 1576251"/>
                    <a:gd name="connsiteX14" fmla="*/ 278674 w 653143"/>
                    <a:gd name="connsiteY14" fmla="*/ 1576251 h 1576251"/>
                    <a:gd name="connsiteX15" fmla="*/ 452845 w 653143"/>
                    <a:gd name="connsiteY15" fmla="*/ 1567543 h 1576251"/>
                    <a:gd name="connsiteX16" fmla="*/ 496388 w 653143"/>
                    <a:gd name="connsiteY16" fmla="*/ 1524000 h 1576251"/>
                    <a:gd name="connsiteX17" fmla="*/ 522514 w 653143"/>
                    <a:gd name="connsiteY17" fmla="*/ 1497874 h 1576251"/>
                    <a:gd name="connsiteX18" fmla="*/ 539931 w 653143"/>
                    <a:gd name="connsiteY18" fmla="*/ 1471748 h 1576251"/>
                    <a:gd name="connsiteX19" fmla="*/ 522514 w 653143"/>
                    <a:gd name="connsiteY19" fmla="*/ 1254034 h 1576251"/>
                    <a:gd name="connsiteX20" fmla="*/ 513805 w 653143"/>
                    <a:gd name="connsiteY20" fmla="*/ 1088571 h 1576251"/>
                    <a:gd name="connsiteX21" fmla="*/ 496388 w 653143"/>
                    <a:gd name="connsiteY21" fmla="*/ 975360 h 1576251"/>
                    <a:gd name="connsiteX22" fmla="*/ 487680 w 653143"/>
                    <a:gd name="connsiteY22" fmla="*/ 879566 h 1576251"/>
                    <a:gd name="connsiteX23" fmla="*/ 461554 w 653143"/>
                    <a:gd name="connsiteY23" fmla="*/ 792480 h 1576251"/>
                    <a:gd name="connsiteX24" fmla="*/ 435428 w 653143"/>
                    <a:gd name="connsiteY24" fmla="*/ 661851 h 1576251"/>
                    <a:gd name="connsiteX25" fmla="*/ 444137 w 653143"/>
                    <a:gd name="connsiteY25" fmla="*/ 505097 h 1576251"/>
                    <a:gd name="connsiteX26" fmla="*/ 478971 w 653143"/>
                    <a:gd name="connsiteY26" fmla="*/ 435428 h 1576251"/>
                    <a:gd name="connsiteX27" fmla="*/ 505097 w 653143"/>
                    <a:gd name="connsiteY27" fmla="*/ 374468 h 1576251"/>
                    <a:gd name="connsiteX28" fmla="*/ 522514 w 653143"/>
                    <a:gd name="connsiteY28" fmla="*/ 348343 h 1576251"/>
                    <a:gd name="connsiteX29" fmla="*/ 531223 w 653143"/>
                    <a:gd name="connsiteY29" fmla="*/ 322217 h 1576251"/>
                    <a:gd name="connsiteX30" fmla="*/ 557348 w 653143"/>
                    <a:gd name="connsiteY30" fmla="*/ 296091 h 1576251"/>
                    <a:gd name="connsiteX31" fmla="*/ 574765 w 653143"/>
                    <a:gd name="connsiteY31" fmla="*/ 261257 h 1576251"/>
                    <a:gd name="connsiteX32" fmla="*/ 609600 w 653143"/>
                    <a:gd name="connsiteY32" fmla="*/ 209006 h 1576251"/>
                    <a:gd name="connsiteX33" fmla="*/ 627017 w 653143"/>
                    <a:gd name="connsiteY33" fmla="*/ 182880 h 1576251"/>
                    <a:gd name="connsiteX34" fmla="*/ 644434 w 653143"/>
                    <a:gd name="connsiteY34" fmla="*/ 130628 h 1576251"/>
                    <a:gd name="connsiteX35" fmla="*/ 653143 w 653143"/>
                    <a:gd name="connsiteY35" fmla="*/ 104503 h 1576251"/>
                    <a:gd name="connsiteX36" fmla="*/ 653143 w 653143"/>
                    <a:gd name="connsiteY36" fmla="*/ 43543 h 1576251"/>
                    <a:gd name="connsiteX37" fmla="*/ 592183 w 653143"/>
                    <a:gd name="connsiteY37" fmla="*/ 0 h 1576251"/>
                    <a:gd name="connsiteX0" fmla="*/ 592183 w 653143"/>
                    <a:gd name="connsiteY0" fmla="*/ 0 h 1576251"/>
                    <a:gd name="connsiteX1" fmla="*/ 113211 w 653143"/>
                    <a:gd name="connsiteY1" fmla="*/ 426720 h 1576251"/>
                    <a:gd name="connsiteX2" fmla="*/ 104503 w 653143"/>
                    <a:gd name="connsiteY2" fmla="*/ 470263 h 1576251"/>
                    <a:gd name="connsiteX3" fmla="*/ 87085 w 653143"/>
                    <a:gd name="connsiteY3" fmla="*/ 522514 h 1576251"/>
                    <a:gd name="connsiteX4" fmla="*/ 69668 w 653143"/>
                    <a:gd name="connsiteY4" fmla="*/ 609600 h 1576251"/>
                    <a:gd name="connsiteX5" fmla="*/ 52251 w 653143"/>
                    <a:gd name="connsiteY5" fmla="*/ 661851 h 1576251"/>
                    <a:gd name="connsiteX6" fmla="*/ 52251 w 653143"/>
                    <a:gd name="connsiteY6" fmla="*/ 1201783 h 1576251"/>
                    <a:gd name="connsiteX7" fmla="*/ 43543 w 653143"/>
                    <a:gd name="connsiteY7" fmla="*/ 1236617 h 1576251"/>
                    <a:gd name="connsiteX8" fmla="*/ 34834 w 653143"/>
                    <a:gd name="connsiteY8" fmla="*/ 1280160 h 1576251"/>
                    <a:gd name="connsiteX9" fmla="*/ 26125 w 653143"/>
                    <a:gd name="connsiteY9" fmla="*/ 1349828 h 1576251"/>
                    <a:gd name="connsiteX10" fmla="*/ 8708 w 653143"/>
                    <a:gd name="connsiteY10" fmla="*/ 1402080 h 1576251"/>
                    <a:gd name="connsiteX11" fmla="*/ 0 w 653143"/>
                    <a:gd name="connsiteY11" fmla="*/ 1471748 h 1576251"/>
                    <a:gd name="connsiteX12" fmla="*/ 182880 w 653143"/>
                    <a:gd name="connsiteY12" fmla="*/ 1558834 h 1576251"/>
                    <a:gd name="connsiteX13" fmla="*/ 278674 w 653143"/>
                    <a:gd name="connsiteY13" fmla="*/ 1576251 h 1576251"/>
                    <a:gd name="connsiteX14" fmla="*/ 452845 w 653143"/>
                    <a:gd name="connsiteY14" fmla="*/ 1567543 h 1576251"/>
                    <a:gd name="connsiteX15" fmla="*/ 496388 w 653143"/>
                    <a:gd name="connsiteY15" fmla="*/ 1524000 h 1576251"/>
                    <a:gd name="connsiteX16" fmla="*/ 522514 w 653143"/>
                    <a:gd name="connsiteY16" fmla="*/ 1497874 h 1576251"/>
                    <a:gd name="connsiteX17" fmla="*/ 539931 w 653143"/>
                    <a:gd name="connsiteY17" fmla="*/ 1471748 h 1576251"/>
                    <a:gd name="connsiteX18" fmla="*/ 522514 w 653143"/>
                    <a:gd name="connsiteY18" fmla="*/ 1254034 h 1576251"/>
                    <a:gd name="connsiteX19" fmla="*/ 513805 w 653143"/>
                    <a:gd name="connsiteY19" fmla="*/ 1088571 h 1576251"/>
                    <a:gd name="connsiteX20" fmla="*/ 496388 w 653143"/>
                    <a:gd name="connsiteY20" fmla="*/ 975360 h 1576251"/>
                    <a:gd name="connsiteX21" fmla="*/ 487680 w 653143"/>
                    <a:gd name="connsiteY21" fmla="*/ 879566 h 1576251"/>
                    <a:gd name="connsiteX22" fmla="*/ 461554 w 653143"/>
                    <a:gd name="connsiteY22" fmla="*/ 792480 h 1576251"/>
                    <a:gd name="connsiteX23" fmla="*/ 435428 w 653143"/>
                    <a:gd name="connsiteY23" fmla="*/ 661851 h 1576251"/>
                    <a:gd name="connsiteX24" fmla="*/ 444137 w 653143"/>
                    <a:gd name="connsiteY24" fmla="*/ 505097 h 1576251"/>
                    <a:gd name="connsiteX25" fmla="*/ 478971 w 653143"/>
                    <a:gd name="connsiteY25" fmla="*/ 435428 h 1576251"/>
                    <a:gd name="connsiteX26" fmla="*/ 505097 w 653143"/>
                    <a:gd name="connsiteY26" fmla="*/ 374468 h 1576251"/>
                    <a:gd name="connsiteX27" fmla="*/ 522514 w 653143"/>
                    <a:gd name="connsiteY27" fmla="*/ 348343 h 1576251"/>
                    <a:gd name="connsiteX28" fmla="*/ 531223 w 653143"/>
                    <a:gd name="connsiteY28" fmla="*/ 322217 h 1576251"/>
                    <a:gd name="connsiteX29" fmla="*/ 557348 w 653143"/>
                    <a:gd name="connsiteY29" fmla="*/ 296091 h 1576251"/>
                    <a:gd name="connsiteX30" fmla="*/ 574765 w 653143"/>
                    <a:gd name="connsiteY30" fmla="*/ 261257 h 1576251"/>
                    <a:gd name="connsiteX31" fmla="*/ 609600 w 653143"/>
                    <a:gd name="connsiteY31" fmla="*/ 209006 h 1576251"/>
                    <a:gd name="connsiteX32" fmla="*/ 627017 w 653143"/>
                    <a:gd name="connsiteY32" fmla="*/ 182880 h 1576251"/>
                    <a:gd name="connsiteX33" fmla="*/ 644434 w 653143"/>
                    <a:gd name="connsiteY33" fmla="*/ 130628 h 1576251"/>
                    <a:gd name="connsiteX34" fmla="*/ 653143 w 653143"/>
                    <a:gd name="connsiteY34" fmla="*/ 104503 h 1576251"/>
                    <a:gd name="connsiteX35" fmla="*/ 653143 w 653143"/>
                    <a:gd name="connsiteY35" fmla="*/ 43543 h 1576251"/>
                    <a:gd name="connsiteX36" fmla="*/ 592183 w 653143"/>
                    <a:gd name="connsiteY36" fmla="*/ 0 h 1576251"/>
                    <a:gd name="connsiteX0" fmla="*/ 592183 w 653143"/>
                    <a:gd name="connsiteY0" fmla="*/ 0 h 1576251"/>
                    <a:gd name="connsiteX1" fmla="*/ 104503 w 653143"/>
                    <a:gd name="connsiteY1" fmla="*/ 470263 h 1576251"/>
                    <a:gd name="connsiteX2" fmla="*/ 87085 w 653143"/>
                    <a:gd name="connsiteY2" fmla="*/ 522514 h 1576251"/>
                    <a:gd name="connsiteX3" fmla="*/ 69668 w 653143"/>
                    <a:gd name="connsiteY3" fmla="*/ 609600 h 1576251"/>
                    <a:gd name="connsiteX4" fmla="*/ 52251 w 653143"/>
                    <a:gd name="connsiteY4" fmla="*/ 661851 h 1576251"/>
                    <a:gd name="connsiteX5" fmla="*/ 52251 w 653143"/>
                    <a:gd name="connsiteY5" fmla="*/ 1201783 h 1576251"/>
                    <a:gd name="connsiteX6" fmla="*/ 43543 w 653143"/>
                    <a:gd name="connsiteY6" fmla="*/ 1236617 h 1576251"/>
                    <a:gd name="connsiteX7" fmla="*/ 34834 w 653143"/>
                    <a:gd name="connsiteY7" fmla="*/ 1280160 h 1576251"/>
                    <a:gd name="connsiteX8" fmla="*/ 26125 w 653143"/>
                    <a:gd name="connsiteY8" fmla="*/ 1349828 h 1576251"/>
                    <a:gd name="connsiteX9" fmla="*/ 8708 w 653143"/>
                    <a:gd name="connsiteY9" fmla="*/ 1402080 h 1576251"/>
                    <a:gd name="connsiteX10" fmla="*/ 0 w 653143"/>
                    <a:gd name="connsiteY10" fmla="*/ 1471748 h 1576251"/>
                    <a:gd name="connsiteX11" fmla="*/ 182880 w 653143"/>
                    <a:gd name="connsiteY11" fmla="*/ 1558834 h 1576251"/>
                    <a:gd name="connsiteX12" fmla="*/ 278674 w 653143"/>
                    <a:gd name="connsiteY12" fmla="*/ 1576251 h 1576251"/>
                    <a:gd name="connsiteX13" fmla="*/ 452845 w 653143"/>
                    <a:gd name="connsiteY13" fmla="*/ 1567543 h 1576251"/>
                    <a:gd name="connsiteX14" fmla="*/ 496388 w 653143"/>
                    <a:gd name="connsiteY14" fmla="*/ 1524000 h 1576251"/>
                    <a:gd name="connsiteX15" fmla="*/ 522514 w 653143"/>
                    <a:gd name="connsiteY15" fmla="*/ 1497874 h 1576251"/>
                    <a:gd name="connsiteX16" fmla="*/ 539931 w 653143"/>
                    <a:gd name="connsiteY16" fmla="*/ 1471748 h 1576251"/>
                    <a:gd name="connsiteX17" fmla="*/ 522514 w 653143"/>
                    <a:gd name="connsiteY17" fmla="*/ 1254034 h 1576251"/>
                    <a:gd name="connsiteX18" fmla="*/ 513805 w 653143"/>
                    <a:gd name="connsiteY18" fmla="*/ 1088571 h 1576251"/>
                    <a:gd name="connsiteX19" fmla="*/ 496388 w 653143"/>
                    <a:gd name="connsiteY19" fmla="*/ 975360 h 1576251"/>
                    <a:gd name="connsiteX20" fmla="*/ 487680 w 653143"/>
                    <a:gd name="connsiteY20" fmla="*/ 879566 h 1576251"/>
                    <a:gd name="connsiteX21" fmla="*/ 461554 w 653143"/>
                    <a:gd name="connsiteY21" fmla="*/ 792480 h 1576251"/>
                    <a:gd name="connsiteX22" fmla="*/ 435428 w 653143"/>
                    <a:gd name="connsiteY22" fmla="*/ 661851 h 1576251"/>
                    <a:gd name="connsiteX23" fmla="*/ 444137 w 653143"/>
                    <a:gd name="connsiteY23" fmla="*/ 505097 h 1576251"/>
                    <a:gd name="connsiteX24" fmla="*/ 478971 w 653143"/>
                    <a:gd name="connsiteY24" fmla="*/ 435428 h 1576251"/>
                    <a:gd name="connsiteX25" fmla="*/ 505097 w 653143"/>
                    <a:gd name="connsiteY25" fmla="*/ 374468 h 1576251"/>
                    <a:gd name="connsiteX26" fmla="*/ 522514 w 653143"/>
                    <a:gd name="connsiteY26" fmla="*/ 348343 h 1576251"/>
                    <a:gd name="connsiteX27" fmla="*/ 531223 w 653143"/>
                    <a:gd name="connsiteY27" fmla="*/ 322217 h 1576251"/>
                    <a:gd name="connsiteX28" fmla="*/ 557348 w 653143"/>
                    <a:gd name="connsiteY28" fmla="*/ 296091 h 1576251"/>
                    <a:gd name="connsiteX29" fmla="*/ 574765 w 653143"/>
                    <a:gd name="connsiteY29" fmla="*/ 261257 h 1576251"/>
                    <a:gd name="connsiteX30" fmla="*/ 609600 w 653143"/>
                    <a:gd name="connsiteY30" fmla="*/ 209006 h 1576251"/>
                    <a:gd name="connsiteX31" fmla="*/ 627017 w 653143"/>
                    <a:gd name="connsiteY31" fmla="*/ 182880 h 1576251"/>
                    <a:gd name="connsiteX32" fmla="*/ 644434 w 653143"/>
                    <a:gd name="connsiteY32" fmla="*/ 130628 h 1576251"/>
                    <a:gd name="connsiteX33" fmla="*/ 653143 w 653143"/>
                    <a:gd name="connsiteY33" fmla="*/ 104503 h 1576251"/>
                    <a:gd name="connsiteX34" fmla="*/ 653143 w 653143"/>
                    <a:gd name="connsiteY34" fmla="*/ 43543 h 1576251"/>
                    <a:gd name="connsiteX35" fmla="*/ 592183 w 653143"/>
                    <a:gd name="connsiteY35" fmla="*/ 0 h 1576251"/>
                    <a:gd name="connsiteX0" fmla="*/ 592183 w 653143"/>
                    <a:gd name="connsiteY0" fmla="*/ 0 h 1576251"/>
                    <a:gd name="connsiteX1" fmla="*/ 87085 w 653143"/>
                    <a:gd name="connsiteY1" fmla="*/ 522514 h 1576251"/>
                    <a:gd name="connsiteX2" fmla="*/ 69668 w 653143"/>
                    <a:gd name="connsiteY2" fmla="*/ 609600 h 1576251"/>
                    <a:gd name="connsiteX3" fmla="*/ 52251 w 653143"/>
                    <a:gd name="connsiteY3" fmla="*/ 661851 h 1576251"/>
                    <a:gd name="connsiteX4" fmla="*/ 52251 w 653143"/>
                    <a:gd name="connsiteY4" fmla="*/ 1201783 h 1576251"/>
                    <a:gd name="connsiteX5" fmla="*/ 43543 w 653143"/>
                    <a:gd name="connsiteY5" fmla="*/ 1236617 h 1576251"/>
                    <a:gd name="connsiteX6" fmla="*/ 34834 w 653143"/>
                    <a:gd name="connsiteY6" fmla="*/ 1280160 h 1576251"/>
                    <a:gd name="connsiteX7" fmla="*/ 26125 w 653143"/>
                    <a:gd name="connsiteY7" fmla="*/ 1349828 h 1576251"/>
                    <a:gd name="connsiteX8" fmla="*/ 8708 w 653143"/>
                    <a:gd name="connsiteY8" fmla="*/ 1402080 h 1576251"/>
                    <a:gd name="connsiteX9" fmla="*/ 0 w 653143"/>
                    <a:gd name="connsiteY9" fmla="*/ 1471748 h 1576251"/>
                    <a:gd name="connsiteX10" fmla="*/ 182880 w 653143"/>
                    <a:gd name="connsiteY10" fmla="*/ 1558834 h 1576251"/>
                    <a:gd name="connsiteX11" fmla="*/ 278674 w 653143"/>
                    <a:gd name="connsiteY11" fmla="*/ 1576251 h 1576251"/>
                    <a:gd name="connsiteX12" fmla="*/ 452845 w 653143"/>
                    <a:gd name="connsiteY12" fmla="*/ 1567543 h 1576251"/>
                    <a:gd name="connsiteX13" fmla="*/ 496388 w 653143"/>
                    <a:gd name="connsiteY13" fmla="*/ 1524000 h 1576251"/>
                    <a:gd name="connsiteX14" fmla="*/ 522514 w 653143"/>
                    <a:gd name="connsiteY14" fmla="*/ 1497874 h 1576251"/>
                    <a:gd name="connsiteX15" fmla="*/ 539931 w 653143"/>
                    <a:gd name="connsiteY15" fmla="*/ 1471748 h 1576251"/>
                    <a:gd name="connsiteX16" fmla="*/ 522514 w 653143"/>
                    <a:gd name="connsiteY16" fmla="*/ 1254034 h 1576251"/>
                    <a:gd name="connsiteX17" fmla="*/ 513805 w 653143"/>
                    <a:gd name="connsiteY17" fmla="*/ 1088571 h 1576251"/>
                    <a:gd name="connsiteX18" fmla="*/ 496388 w 653143"/>
                    <a:gd name="connsiteY18" fmla="*/ 975360 h 1576251"/>
                    <a:gd name="connsiteX19" fmla="*/ 487680 w 653143"/>
                    <a:gd name="connsiteY19" fmla="*/ 879566 h 1576251"/>
                    <a:gd name="connsiteX20" fmla="*/ 461554 w 653143"/>
                    <a:gd name="connsiteY20" fmla="*/ 792480 h 1576251"/>
                    <a:gd name="connsiteX21" fmla="*/ 435428 w 653143"/>
                    <a:gd name="connsiteY21" fmla="*/ 661851 h 1576251"/>
                    <a:gd name="connsiteX22" fmla="*/ 444137 w 653143"/>
                    <a:gd name="connsiteY22" fmla="*/ 505097 h 1576251"/>
                    <a:gd name="connsiteX23" fmla="*/ 478971 w 653143"/>
                    <a:gd name="connsiteY23" fmla="*/ 435428 h 1576251"/>
                    <a:gd name="connsiteX24" fmla="*/ 505097 w 653143"/>
                    <a:gd name="connsiteY24" fmla="*/ 374468 h 1576251"/>
                    <a:gd name="connsiteX25" fmla="*/ 522514 w 653143"/>
                    <a:gd name="connsiteY25" fmla="*/ 348343 h 1576251"/>
                    <a:gd name="connsiteX26" fmla="*/ 531223 w 653143"/>
                    <a:gd name="connsiteY26" fmla="*/ 322217 h 1576251"/>
                    <a:gd name="connsiteX27" fmla="*/ 557348 w 653143"/>
                    <a:gd name="connsiteY27" fmla="*/ 296091 h 1576251"/>
                    <a:gd name="connsiteX28" fmla="*/ 574765 w 653143"/>
                    <a:gd name="connsiteY28" fmla="*/ 261257 h 1576251"/>
                    <a:gd name="connsiteX29" fmla="*/ 609600 w 653143"/>
                    <a:gd name="connsiteY29" fmla="*/ 209006 h 1576251"/>
                    <a:gd name="connsiteX30" fmla="*/ 627017 w 653143"/>
                    <a:gd name="connsiteY30" fmla="*/ 182880 h 1576251"/>
                    <a:gd name="connsiteX31" fmla="*/ 644434 w 653143"/>
                    <a:gd name="connsiteY31" fmla="*/ 130628 h 1576251"/>
                    <a:gd name="connsiteX32" fmla="*/ 653143 w 653143"/>
                    <a:gd name="connsiteY32" fmla="*/ 104503 h 1576251"/>
                    <a:gd name="connsiteX33" fmla="*/ 653143 w 653143"/>
                    <a:gd name="connsiteY33" fmla="*/ 43543 h 1576251"/>
                    <a:gd name="connsiteX34" fmla="*/ 592183 w 653143"/>
                    <a:gd name="connsiteY34" fmla="*/ 0 h 1576251"/>
                    <a:gd name="connsiteX0" fmla="*/ 592183 w 653143"/>
                    <a:gd name="connsiteY0" fmla="*/ 0 h 1576251"/>
                    <a:gd name="connsiteX1" fmla="*/ 69668 w 653143"/>
                    <a:gd name="connsiteY1" fmla="*/ 609600 h 1576251"/>
                    <a:gd name="connsiteX2" fmla="*/ 52251 w 653143"/>
                    <a:gd name="connsiteY2" fmla="*/ 661851 h 1576251"/>
                    <a:gd name="connsiteX3" fmla="*/ 52251 w 653143"/>
                    <a:gd name="connsiteY3" fmla="*/ 1201783 h 1576251"/>
                    <a:gd name="connsiteX4" fmla="*/ 43543 w 653143"/>
                    <a:gd name="connsiteY4" fmla="*/ 1236617 h 1576251"/>
                    <a:gd name="connsiteX5" fmla="*/ 34834 w 653143"/>
                    <a:gd name="connsiteY5" fmla="*/ 1280160 h 1576251"/>
                    <a:gd name="connsiteX6" fmla="*/ 26125 w 653143"/>
                    <a:gd name="connsiteY6" fmla="*/ 1349828 h 1576251"/>
                    <a:gd name="connsiteX7" fmla="*/ 8708 w 653143"/>
                    <a:gd name="connsiteY7" fmla="*/ 1402080 h 1576251"/>
                    <a:gd name="connsiteX8" fmla="*/ 0 w 653143"/>
                    <a:gd name="connsiteY8" fmla="*/ 1471748 h 1576251"/>
                    <a:gd name="connsiteX9" fmla="*/ 182880 w 653143"/>
                    <a:gd name="connsiteY9" fmla="*/ 1558834 h 1576251"/>
                    <a:gd name="connsiteX10" fmla="*/ 278674 w 653143"/>
                    <a:gd name="connsiteY10" fmla="*/ 1576251 h 1576251"/>
                    <a:gd name="connsiteX11" fmla="*/ 452845 w 653143"/>
                    <a:gd name="connsiteY11" fmla="*/ 1567543 h 1576251"/>
                    <a:gd name="connsiteX12" fmla="*/ 496388 w 653143"/>
                    <a:gd name="connsiteY12" fmla="*/ 1524000 h 1576251"/>
                    <a:gd name="connsiteX13" fmla="*/ 522514 w 653143"/>
                    <a:gd name="connsiteY13" fmla="*/ 1497874 h 1576251"/>
                    <a:gd name="connsiteX14" fmla="*/ 539931 w 653143"/>
                    <a:gd name="connsiteY14" fmla="*/ 1471748 h 1576251"/>
                    <a:gd name="connsiteX15" fmla="*/ 522514 w 653143"/>
                    <a:gd name="connsiteY15" fmla="*/ 1254034 h 1576251"/>
                    <a:gd name="connsiteX16" fmla="*/ 513805 w 653143"/>
                    <a:gd name="connsiteY16" fmla="*/ 1088571 h 1576251"/>
                    <a:gd name="connsiteX17" fmla="*/ 496388 w 653143"/>
                    <a:gd name="connsiteY17" fmla="*/ 975360 h 1576251"/>
                    <a:gd name="connsiteX18" fmla="*/ 487680 w 653143"/>
                    <a:gd name="connsiteY18" fmla="*/ 879566 h 1576251"/>
                    <a:gd name="connsiteX19" fmla="*/ 461554 w 653143"/>
                    <a:gd name="connsiteY19" fmla="*/ 792480 h 1576251"/>
                    <a:gd name="connsiteX20" fmla="*/ 435428 w 653143"/>
                    <a:gd name="connsiteY20" fmla="*/ 661851 h 1576251"/>
                    <a:gd name="connsiteX21" fmla="*/ 444137 w 653143"/>
                    <a:gd name="connsiteY21" fmla="*/ 505097 h 1576251"/>
                    <a:gd name="connsiteX22" fmla="*/ 478971 w 653143"/>
                    <a:gd name="connsiteY22" fmla="*/ 435428 h 1576251"/>
                    <a:gd name="connsiteX23" fmla="*/ 505097 w 653143"/>
                    <a:gd name="connsiteY23" fmla="*/ 374468 h 1576251"/>
                    <a:gd name="connsiteX24" fmla="*/ 522514 w 653143"/>
                    <a:gd name="connsiteY24" fmla="*/ 348343 h 1576251"/>
                    <a:gd name="connsiteX25" fmla="*/ 531223 w 653143"/>
                    <a:gd name="connsiteY25" fmla="*/ 322217 h 1576251"/>
                    <a:gd name="connsiteX26" fmla="*/ 557348 w 653143"/>
                    <a:gd name="connsiteY26" fmla="*/ 296091 h 1576251"/>
                    <a:gd name="connsiteX27" fmla="*/ 574765 w 653143"/>
                    <a:gd name="connsiteY27" fmla="*/ 261257 h 1576251"/>
                    <a:gd name="connsiteX28" fmla="*/ 609600 w 653143"/>
                    <a:gd name="connsiteY28" fmla="*/ 209006 h 1576251"/>
                    <a:gd name="connsiteX29" fmla="*/ 627017 w 653143"/>
                    <a:gd name="connsiteY29" fmla="*/ 182880 h 1576251"/>
                    <a:gd name="connsiteX30" fmla="*/ 644434 w 653143"/>
                    <a:gd name="connsiteY30" fmla="*/ 130628 h 1576251"/>
                    <a:gd name="connsiteX31" fmla="*/ 653143 w 653143"/>
                    <a:gd name="connsiteY31" fmla="*/ 104503 h 1576251"/>
                    <a:gd name="connsiteX32" fmla="*/ 653143 w 653143"/>
                    <a:gd name="connsiteY32" fmla="*/ 43543 h 1576251"/>
                    <a:gd name="connsiteX33" fmla="*/ 592183 w 653143"/>
                    <a:gd name="connsiteY33" fmla="*/ 0 h 1576251"/>
                    <a:gd name="connsiteX0" fmla="*/ 592183 w 653143"/>
                    <a:gd name="connsiteY0" fmla="*/ 0 h 1576251"/>
                    <a:gd name="connsiteX1" fmla="*/ 52251 w 653143"/>
                    <a:gd name="connsiteY1" fmla="*/ 6618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592183 w 653143"/>
                    <a:gd name="connsiteY0" fmla="*/ 0 h 1576251"/>
                    <a:gd name="connsiteX1" fmla="*/ 123688 w 653143"/>
                    <a:gd name="connsiteY1" fmla="*/ 3570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592183 w 653143"/>
                    <a:gd name="connsiteY0" fmla="*/ 0 h 1576251"/>
                    <a:gd name="connsiteX1" fmla="*/ 123688 w 653143"/>
                    <a:gd name="connsiteY1" fmla="*/ 3570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653143 w 653143"/>
                    <a:gd name="connsiteY0" fmla="*/ 0 h 1532708"/>
                    <a:gd name="connsiteX1" fmla="*/ 123688 w 653143"/>
                    <a:gd name="connsiteY1" fmla="*/ 313508 h 1532708"/>
                    <a:gd name="connsiteX2" fmla="*/ 52251 w 653143"/>
                    <a:gd name="connsiteY2" fmla="*/ 1158240 h 1532708"/>
                    <a:gd name="connsiteX3" fmla="*/ 43543 w 653143"/>
                    <a:gd name="connsiteY3" fmla="*/ 1193074 h 1532708"/>
                    <a:gd name="connsiteX4" fmla="*/ 34834 w 653143"/>
                    <a:gd name="connsiteY4" fmla="*/ 1236617 h 1532708"/>
                    <a:gd name="connsiteX5" fmla="*/ 26125 w 653143"/>
                    <a:gd name="connsiteY5" fmla="*/ 1306285 h 1532708"/>
                    <a:gd name="connsiteX6" fmla="*/ 8708 w 653143"/>
                    <a:gd name="connsiteY6" fmla="*/ 1358537 h 1532708"/>
                    <a:gd name="connsiteX7" fmla="*/ 0 w 653143"/>
                    <a:gd name="connsiteY7" fmla="*/ 1428205 h 1532708"/>
                    <a:gd name="connsiteX8" fmla="*/ 182880 w 653143"/>
                    <a:gd name="connsiteY8" fmla="*/ 1515291 h 1532708"/>
                    <a:gd name="connsiteX9" fmla="*/ 278674 w 653143"/>
                    <a:gd name="connsiteY9" fmla="*/ 1532708 h 1532708"/>
                    <a:gd name="connsiteX10" fmla="*/ 452845 w 653143"/>
                    <a:gd name="connsiteY10" fmla="*/ 1524000 h 1532708"/>
                    <a:gd name="connsiteX11" fmla="*/ 496388 w 653143"/>
                    <a:gd name="connsiteY11" fmla="*/ 1480457 h 1532708"/>
                    <a:gd name="connsiteX12" fmla="*/ 522514 w 653143"/>
                    <a:gd name="connsiteY12" fmla="*/ 1454331 h 1532708"/>
                    <a:gd name="connsiteX13" fmla="*/ 539931 w 653143"/>
                    <a:gd name="connsiteY13" fmla="*/ 1428205 h 1532708"/>
                    <a:gd name="connsiteX14" fmla="*/ 522514 w 653143"/>
                    <a:gd name="connsiteY14" fmla="*/ 1210491 h 1532708"/>
                    <a:gd name="connsiteX15" fmla="*/ 513805 w 653143"/>
                    <a:gd name="connsiteY15" fmla="*/ 1045028 h 1532708"/>
                    <a:gd name="connsiteX16" fmla="*/ 496388 w 653143"/>
                    <a:gd name="connsiteY16" fmla="*/ 931817 h 1532708"/>
                    <a:gd name="connsiteX17" fmla="*/ 487680 w 653143"/>
                    <a:gd name="connsiteY17" fmla="*/ 836023 h 1532708"/>
                    <a:gd name="connsiteX18" fmla="*/ 461554 w 653143"/>
                    <a:gd name="connsiteY18" fmla="*/ 748937 h 1532708"/>
                    <a:gd name="connsiteX19" fmla="*/ 435428 w 653143"/>
                    <a:gd name="connsiteY19" fmla="*/ 618308 h 1532708"/>
                    <a:gd name="connsiteX20" fmla="*/ 444137 w 653143"/>
                    <a:gd name="connsiteY20" fmla="*/ 461554 h 1532708"/>
                    <a:gd name="connsiteX21" fmla="*/ 478971 w 653143"/>
                    <a:gd name="connsiteY21" fmla="*/ 391885 h 1532708"/>
                    <a:gd name="connsiteX22" fmla="*/ 505097 w 653143"/>
                    <a:gd name="connsiteY22" fmla="*/ 330925 h 1532708"/>
                    <a:gd name="connsiteX23" fmla="*/ 522514 w 653143"/>
                    <a:gd name="connsiteY23" fmla="*/ 304800 h 1532708"/>
                    <a:gd name="connsiteX24" fmla="*/ 531223 w 653143"/>
                    <a:gd name="connsiteY24" fmla="*/ 278674 h 1532708"/>
                    <a:gd name="connsiteX25" fmla="*/ 557348 w 653143"/>
                    <a:gd name="connsiteY25" fmla="*/ 252548 h 1532708"/>
                    <a:gd name="connsiteX26" fmla="*/ 574765 w 653143"/>
                    <a:gd name="connsiteY26" fmla="*/ 217714 h 1532708"/>
                    <a:gd name="connsiteX27" fmla="*/ 609600 w 653143"/>
                    <a:gd name="connsiteY27" fmla="*/ 165463 h 1532708"/>
                    <a:gd name="connsiteX28" fmla="*/ 627017 w 653143"/>
                    <a:gd name="connsiteY28" fmla="*/ 139337 h 1532708"/>
                    <a:gd name="connsiteX29" fmla="*/ 644434 w 653143"/>
                    <a:gd name="connsiteY29" fmla="*/ 87085 h 1532708"/>
                    <a:gd name="connsiteX30" fmla="*/ 653143 w 653143"/>
                    <a:gd name="connsiteY30" fmla="*/ 60960 h 1532708"/>
                    <a:gd name="connsiteX31" fmla="*/ 653143 w 653143"/>
                    <a:gd name="connsiteY31" fmla="*/ 0 h 1532708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7401 h 1585353"/>
                    <a:gd name="connsiteX1" fmla="*/ 123688 w 655634"/>
                    <a:gd name="connsiteY1" fmla="*/ 366153 h 1585353"/>
                    <a:gd name="connsiteX2" fmla="*/ 52251 w 655634"/>
                    <a:gd name="connsiteY2" fmla="*/ 1210885 h 1585353"/>
                    <a:gd name="connsiteX3" fmla="*/ 43543 w 655634"/>
                    <a:gd name="connsiteY3" fmla="*/ 1245719 h 1585353"/>
                    <a:gd name="connsiteX4" fmla="*/ 34834 w 655634"/>
                    <a:gd name="connsiteY4" fmla="*/ 1289262 h 1585353"/>
                    <a:gd name="connsiteX5" fmla="*/ 26125 w 655634"/>
                    <a:gd name="connsiteY5" fmla="*/ 1358930 h 1585353"/>
                    <a:gd name="connsiteX6" fmla="*/ 8708 w 655634"/>
                    <a:gd name="connsiteY6" fmla="*/ 1411182 h 1585353"/>
                    <a:gd name="connsiteX7" fmla="*/ 0 w 655634"/>
                    <a:gd name="connsiteY7" fmla="*/ 1480850 h 1585353"/>
                    <a:gd name="connsiteX8" fmla="*/ 182880 w 655634"/>
                    <a:gd name="connsiteY8" fmla="*/ 1567936 h 1585353"/>
                    <a:gd name="connsiteX9" fmla="*/ 278674 w 655634"/>
                    <a:gd name="connsiteY9" fmla="*/ 1585353 h 1585353"/>
                    <a:gd name="connsiteX10" fmla="*/ 452845 w 655634"/>
                    <a:gd name="connsiteY10" fmla="*/ 1576645 h 1585353"/>
                    <a:gd name="connsiteX11" fmla="*/ 496388 w 655634"/>
                    <a:gd name="connsiteY11" fmla="*/ 1533102 h 1585353"/>
                    <a:gd name="connsiteX12" fmla="*/ 522514 w 655634"/>
                    <a:gd name="connsiteY12" fmla="*/ 1506976 h 1585353"/>
                    <a:gd name="connsiteX13" fmla="*/ 539931 w 655634"/>
                    <a:gd name="connsiteY13" fmla="*/ 1480850 h 1585353"/>
                    <a:gd name="connsiteX14" fmla="*/ 522514 w 655634"/>
                    <a:gd name="connsiteY14" fmla="*/ 1263136 h 1585353"/>
                    <a:gd name="connsiteX15" fmla="*/ 513805 w 655634"/>
                    <a:gd name="connsiteY15" fmla="*/ 1097673 h 1585353"/>
                    <a:gd name="connsiteX16" fmla="*/ 496388 w 655634"/>
                    <a:gd name="connsiteY16" fmla="*/ 984462 h 1585353"/>
                    <a:gd name="connsiteX17" fmla="*/ 487680 w 655634"/>
                    <a:gd name="connsiteY17" fmla="*/ 888668 h 1585353"/>
                    <a:gd name="connsiteX18" fmla="*/ 461554 w 655634"/>
                    <a:gd name="connsiteY18" fmla="*/ 801582 h 1585353"/>
                    <a:gd name="connsiteX19" fmla="*/ 435428 w 655634"/>
                    <a:gd name="connsiteY19" fmla="*/ 670953 h 1585353"/>
                    <a:gd name="connsiteX20" fmla="*/ 444137 w 655634"/>
                    <a:gd name="connsiteY20" fmla="*/ 514199 h 1585353"/>
                    <a:gd name="connsiteX21" fmla="*/ 478971 w 655634"/>
                    <a:gd name="connsiteY21" fmla="*/ 444530 h 1585353"/>
                    <a:gd name="connsiteX22" fmla="*/ 505097 w 655634"/>
                    <a:gd name="connsiteY22" fmla="*/ 383570 h 1585353"/>
                    <a:gd name="connsiteX23" fmla="*/ 522514 w 655634"/>
                    <a:gd name="connsiteY23" fmla="*/ 357445 h 1585353"/>
                    <a:gd name="connsiteX24" fmla="*/ 531223 w 655634"/>
                    <a:gd name="connsiteY24" fmla="*/ 331319 h 1585353"/>
                    <a:gd name="connsiteX25" fmla="*/ 557348 w 655634"/>
                    <a:gd name="connsiteY25" fmla="*/ 305193 h 1585353"/>
                    <a:gd name="connsiteX26" fmla="*/ 574765 w 655634"/>
                    <a:gd name="connsiteY26" fmla="*/ 270359 h 1585353"/>
                    <a:gd name="connsiteX27" fmla="*/ 609600 w 655634"/>
                    <a:gd name="connsiteY27" fmla="*/ 218108 h 1585353"/>
                    <a:gd name="connsiteX28" fmla="*/ 627017 w 655634"/>
                    <a:gd name="connsiteY28" fmla="*/ 191982 h 1585353"/>
                    <a:gd name="connsiteX29" fmla="*/ 644434 w 655634"/>
                    <a:gd name="connsiteY29" fmla="*/ 139730 h 1585353"/>
                    <a:gd name="connsiteX30" fmla="*/ 653143 w 655634"/>
                    <a:gd name="connsiteY30" fmla="*/ 113605 h 1585353"/>
                    <a:gd name="connsiteX31" fmla="*/ 595993 w 655634"/>
                    <a:gd name="connsiteY31" fmla="*/ 7401 h 1585353"/>
                    <a:gd name="connsiteX0" fmla="*/ 595993 w 655634"/>
                    <a:gd name="connsiteY0" fmla="*/ 7401 h 1585353"/>
                    <a:gd name="connsiteX1" fmla="*/ 123688 w 655634"/>
                    <a:gd name="connsiteY1" fmla="*/ 366153 h 1585353"/>
                    <a:gd name="connsiteX2" fmla="*/ 52251 w 655634"/>
                    <a:gd name="connsiteY2" fmla="*/ 1210885 h 1585353"/>
                    <a:gd name="connsiteX3" fmla="*/ 43543 w 655634"/>
                    <a:gd name="connsiteY3" fmla="*/ 1245719 h 1585353"/>
                    <a:gd name="connsiteX4" fmla="*/ 34834 w 655634"/>
                    <a:gd name="connsiteY4" fmla="*/ 1289262 h 1585353"/>
                    <a:gd name="connsiteX5" fmla="*/ 26125 w 655634"/>
                    <a:gd name="connsiteY5" fmla="*/ 1358930 h 1585353"/>
                    <a:gd name="connsiteX6" fmla="*/ 8708 w 655634"/>
                    <a:gd name="connsiteY6" fmla="*/ 1411182 h 1585353"/>
                    <a:gd name="connsiteX7" fmla="*/ 0 w 655634"/>
                    <a:gd name="connsiteY7" fmla="*/ 1480850 h 1585353"/>
                    <a:gd name="connsiteX8" fmla="*/ 182880 w 655634"/>
                    <a:gd name="connsiteY8" fmla="*/ 1567936 h 1585353"/>
                    <a:gd name="connsiteX9" fmla="*/ 278674 w 655634"/>
                    <a:gd name="connsiteY9" fmla="*/ 1585353 h 1585353"/>
                    <a:gd name="connsiteX10" fmla="*/ 452845 w 655634"/>
                    <a:gd name="connsiteY10" fmla="*/ 1576645 h 1585353"/>
                    <a:gd name="connsiteX11" fmla="*/ 496388 w 655634"/>
                    <a:gd name="connsiteY11" fmla="*/ 1533102 h 1585353"/>
                    <a:gd name="connsiteX12" fmla="*/ 522514 w 655634"/>
                    <a:gd name="connsiteY12" fmla="*/ 1506976 h 1585353"/>
                    <a:gd name="connsiteX13" fmla="*/ 539931 w 655634"/>
                    <a:gd name="connsiteY13" fmla="*/ 1480850 h 1585353"/>
                    <a:gd name="connsiteX14" fmla="*/ 522514 w 655634"/>
                    <a:gd name="connsiteY14" fmla="*/ 1263136 h 1585353"/>
                    <a:gd name="connsiteX15" fmla="*/ 513805 w 655634"/>
                    <a:gd name="connsiteY15" fmla="*/ 1097673 h 1585353"/>
                    <a:gd name="connsiteX16" fmla="*/ 496388 w 655634"/>
                    <a:gd name="connsiteY16" fmla="*/ 984462 h 1585353"/>
                    <a:gd name="connsiteX17" fmla="*/ 487680 w 655634"/>
                    <a:gd name="connsiteY17" fmla="*/ 888668 h 1585353"/>
                    <a:gd name="connsiteX18" fmla="*/ 461554 w 655634"/>
                    <a:gd name="connsiteY18" fmla="*/ 801582 h 1585353"/>
                    <a:gd name="connsiteX19" fmla="*/ 435428 w 655634"/>
                    <a:gd name="connsiteY19" fmla="*/ 670953 h 1585353"/>
                    <a:gd name="connsiteX20" fmla="*/ 444137 w 655634"/>
                    <a:gd name="connsiteY20" fmla="*/ 514199 h 1585353"/>
                    <a:gd name="connsiteX21" fmla="*/ 478971 w 655634"/>
                    <a:gd name="connsiteY21" fmla="*/ 444530 h 1585353"/>
                    <a:gd name="connsiteX22" fmla="*/ 505097 w 655634"/>
                    <a:gd name="connsiteY22" fmla="*/ 383570 h 1585353"/>
                    <a:gd name="connsiteX23" fmla="*/ 522514 w 655634"/>
                    <a:gd name="connsiteY23" fmla="*/ 357445 h 1585353"/>
                    <a:gd name="connsiteX24" fmla="*/ 531223 w 655634"/>
                    <a:gd name="connsiteY24" fmla="*/ 331319 h 1585353"/>
                    <a:gd name="connsiteX25" fmla="*/ 557348 w 655634"/>
                    <a:gd name="connsiteY25" fmla="*/ 305193 h 1585353"/>
                    <a:gd name="connsiteX26" fmla="*/ 574765 w 655634"/>
                    <a:gd name="connsiteY26" fmla="*/ 270359 h 1585353"/>
                    <a:gd name="connsiteX27" fmla="*/ 609600 w 655634"/>
                    <a:gd name="connsiteY27" fmla="*/ 218108 h 1585353"/>
                    <a:gd name="connsiteX28" fmla="*/ 627017 w 655634"/>
                    <a:gd name="connsiteY28" fmla="*/ 191982 h 1585353"/>
                    <a:gd name="connsiteX29" fmla="*/ 644434 w 655634"/>
                    <a:gd name="connsiteY29" fmla="*/ 139730 h 1585353"/>
                    <a:gd name="connsiteX30" fmla="*/ 653143 w 655634"/>
                    <a:gd name="connsiteY30" fmla="*/ 113605 h 1585353"/>
                    <a:gd name="connsiteX31" fmla="*/ 595993 w 655634"/>
                    <a:gd name="connsiteY31" fmla="*/ 7401 h 1585353"/>
                    <a:gd name="connsiteX0" fmla="*/ 603137 w 655161"/>
                    <a:gd name="connsiteY0" fmla="*/ 7304 h 1587638"/>
                    <a:gd name="connsiteX1" fmla="*/ 123688 w 655161"/>
                    <a:gd name="connsiteY1" fmla="*/ 368438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603137 w 655161"/>
                    <a:gd name="connsiteY0" fmla="*/ 7304 h 1587638"/>
                    <a:gd name="connsiteX1" fmla="*/ 307045 w 655161"/>
                    <a:gd name="connsiteY1" fmla="*/ 227945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603137 w 655161"/>
                    <a:gd name="connsiteY0" fmla="*/ 7304 h 1587638"/>
                    <a:gd name="connsiteX1" fmla="*/ 307045 w 655161"/>
                    <a:gd name="connsiteY1" fmla="*/ 227945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595993 w 655634"/>
                    <a:gd name="connsiteY0" fmla="*/ 8159 h 1569443"/>
                    <a:gd name="connsiteX1" fmla="*/ 307045 w 655634"/>
                    <a:gd name="connsiteY1" fmla="*/ 209750 h 1569443"/>
                    <a:gd name="connsiteX2" fmla="*/ 52251 w 655634"/>
                    <a:gd name="connsiteY2" fmla="*/ 1194975 h 1569443"/>
                    <a:gd name="connsiteX3" fmla="*/ 43543 w 655634"/>
                    <a:gd name="connsiteY3" fmla="*/ 1229809 h 1569443"/>
                    <a:gd name="connsiteX4" fmla="*/ 34834 w 655634"/>
                    <a:gd name="connsiteY4" fmla="*/ 1273352 h 1569443"/>
                    <a:gd name="connsiteX5" fmla="*/ 26125 w 655634"/>
                    <a:gd name="connsiteY5" fmla="*/ 1343020 h 1569443"/>
                    <a:gd name="connsiteX6" fmla="*/ 8708 w 655634"/>
                    <a:gd name="connsiteY6" fmla="*/ 1395272 h 1569443"/>
                    <a:gd name="connsiteX7" fmla="*/ 0 w 655634"/>
                    <a:gd name="connsiteY7" fmla="*/ 1464940 h 1569443"/>
                    <a:gd name="connsiteX8" fmla="*/ 182880 w 655634"/>
                    <a:gd name="connsiteY8" fmla="*/ 1552026 h 1569443"/>
                    <a:gd name="connsiteX9" fmla="*/ 278674 w 655634"/>
                    <a:gd name="connsiteY9" fmla="*/ 1569443 h 1569443"/>
                    <a:gd name="connsiteX10" fmla="*/ 452845 w 655634"/>
                    <a:gd name="connsiteY10" fmla="*/ 1560735 h 1569443"/>
                    <a:gd name="connsiteX11" fmla="*/ 496388 w 655634"/>
                    <a:gd name="connsiteY11" fmla="*/ 1517192 h 1569443"/>
                    <a:gd name="connsiteX12" fmla="*/ 522514 w 655634"/>
                    <a:gd name="connsiteY12" fmla="*/ 1491066 h 1569443"/>
                    <a:gd name="connsiteX13" fmla="*/ 539931 w 655634"/>
                    <a:gd name="connsiteY13" fmla="*/ 1464940 h 1569443"/>
                    <a:gd name="connsiteX14" fmla="*/ 522514 w 655634"/>
                    <a:gd name="connsiteY14" fmla="*/ 1247226 h 1569443"/>
                    <a:gd name="connsiteX15" fmla="*/ 513805 w 655634"/>
                    <a:gd name="connsiteY15" fmla="*/ 1081763 h 1569443"/>
                    <a:gd name="connsiteX16" fmla="*/ 496388 w 655634"/>
                    <a:gd name="connsiteY16" fmla="*/ 968552 h 1569443"/>
                    <a:gd name="connsiteX17" fmla="*/ 487680 w 655634"/>
                    <a:gd name="connsiteY17" fmla="*/ 872758 h 1569443"/>
                    <a:gd name="connsiteX18" fmla="*/ 461554 w 655634"/>
                    <a:gd name="connsiteY18" fmla="*/ 785672 h 1569443"/>
                    <a:gd name="connsiteX19" fmla="*/ 435428 w 655634"/>
                    <a:gd name="connsiteY19" fmla="*/ 655043 h 1569443"/>
                    <a:gd name="connsiteX20" fmla="*/ 444137 w 655634"/>
                    <a:gd name="connsiteY20" fmla="*/ 498289 h 1569443"/>
                    <a:gd name="connsiteX21" fmla="*/ 478971 w 655634"/>
                    <a:gd name="connsiteY21" fmla="*/ 428620 h 1569443"/>
                    <a:gd name="connsiteX22" fmla="*/ 505097 w 655634"/>
                    <a:gd name="connsiteY22" fmla="*/ 367660 h 1569443"/>
                    <a:gd name="connsiteX23" fmla="*/ 522514 w 655634"/>
                    <a:gd name="connsiteY23" fmla="*/ 341535 h 1569443"/>
                    <a:gd name="connsiteX24" fmla="*/ 531223 w 655634"/>
                    <a:gd name="connsiteY24" fmla="*/ 315409 h 1569443"/>
                    <a:gd name="connsiteX25" fmla="*/ 557348 w 655634"/>
                    <a:gd name="connsiteY25" fmla="*/ 289283 h 1569443"/>
                    <a:gd name="connsiteX26" fmla="*/ 574765 w 655634"/>
                    <a:gd name="connsiteY26" fmla="*/ 254449 h 1569443"/>
                    <a:gd name="connsiteX27" fmla="*/ 609600 w 655634"/>
                    <a:gd name="connsiteY27" fmla="*/ 202198 h 1569443"/>
                    <a:gd name="connsiteX28" fmla="*/ 627017 w 655634"/>
                    <a:gd name="connsiteY28" fmla="*/ 176072 h 1569443"/>
                    <a:gd name="connsiteX29" fmla="*/ 644434 w 655634"/>
                    <a:gd name="connsiteY29" fmla="*/ 123820 h 1569443"/>
                    <a:gd name="connsiteX30" fmla="*/ 653143 w 655634"/>
                    <a:gd name="connsiteY30" fmla="*/ 97695 h 1569443"/>
                    <a:gd name="connsiteX31" fmla="*/ 595993 w 655634"/>
                    <a:gd name="connsiteY31" fmla="*/ 8159 h 1569443"/>
                    <a:gd name="connsiteX0" fmla="*/ 595993 w 655634"/>
                    <a:gd name="connsiteY0" fmla="*/ 8159 h 1569443"/>
                    <a:gd name="connsiteX1" fmla="*/ 307045 w 655634"/>
                    <a:gd name="connsiteY1" fmla="*/ 209750 h 1569443"/>
                    <a:gd name="connsiteX2" fmla="*/ 52251 w 655634"/>
                    <a:gd name="connsiteY2" fmla="*/ 1194975 h 1569443"/>
                    <a:gd name="connsiteX3" fmla="*/ 43543 w 655634"/>
                    <a:gd name="connsiteY3" fmla="*/ 1229809 h 1569443"/>
                    <a:gd name="connsiteX4" fmla="*/ 34834 w 655634"/>
                    <a:gd name="connsiteY4" fmla="*/ 1273352 h 1569443"/>
                    <a:gd name="connsiteX5" fmla="*/ 26125 w 655634"/>
                    <a:gd name="connsiteY5" fmla="*/ 1343020 h 1569443"/>
                    <a:gd name="connsiteX6" fmla="*/ 8708 w 655634"/>
                    <a:gd name="connsiteY6" fmla="*/ 1395272 h 1569443"/>
                    <a:gd name="connsiteX7" fmla="*/ 0 w 655634"/>
                    <a:gd name="connsiteY7" fmla="*/ 1464940 h 1569443"/>
                    <a:gd name="connsiteX8" fmla="*/ 182880 w 655634"/>
                    <a:gd name="connsiteY8" fmla="*/ 1552026 h 1569443"/>
                    <a:gd name="connsiteX9" fmla="*/ 278674 w 655634"/>
                    <a:gd name="connsiteY9" fmla="*/ 1569443 h 1569443"/>
                    <a:gd name="connsiteX10" fmla="*/ 452845 w 655634"/>
                    <a:gd name="connsiteY10" fmla="*/ 1560735 h 1569443"/>
                    <a:gd name="connsiteX11" fmla="*/ 496388 w 655634"/>
                    <a:gd name="connsiteY11" fmla="*/ 1517192 h 1569443"/>
                    <a:gd name="connsiteX12" fmla="*/ 522514 w 655634"/>
                    <a:gd name="connsiteY12" fmla="*/ 1491066 h 1569443"/>
                    <a:gd name="connsiteX13" fmla="*/ 539931 w 655634"/>
                    <a:gd name="connsiteY13" fmla="*/ 1464940 h 1569443"/>
                    <a:gd name="connsiteX14" fmla="*/ 522514 w 655634"/>
                    <a:gd name="connsiteY14" fmla="*/ 1247226 h 1569443"/>
                    <a:gd name="connsiteX15" fmla="*/ 513805 w 655634"/>
                    <a:gd name="connsiteY15" fmla="*/ 1081763 h 1569443"/>
                    <a:gd name="connsiteX16" fmla="*/ 496388 w 655634"/>
                    <a:gd name="connsiteY16" fmla="*/ 968552 h 1569443"/>
                    <a:gd name="connsiteX17" fmla="*/ 487680 w 655634"/>
                    <a:gd name="connsiteY17" fmla="*/ 872758 h 1569443"/>
                    <a:gd name="connsiteX18" fmla="*/ 461554 w 655634"/>
                    <a:gd name="connsiteY18" fmla="*/ 785672 h 1569443"/>
                    <a:gd name="connsiteX19" fmla="*/ 435428 w 655634"/>
                    <a:gd name="connsiteY19" fmla="*/ 655043 h 1569443"/>
                    <a:gd name="connsiteX20" fmla="*/ 444137 w 655634"/>
                    <a:gd name="connsiteY20" fmla="*/ 498289 h 1569443"/>
                    <a:gd name="connsiteX21" fmla="*/ 478971 w 655634"/>
                    <a:gd name="connsiteY21" fmla="*/ 428620 h 1569443"/>
                    <a:gd name="connsiteX22" fmla="*/ 505097 w 655634"/>
                    <a:gd name="connsiteY22" fmla="*/ 367660 h 1569443"/>
                    <a:gd name="connsiteX23" fmla="*/ 522514 w 655634"/>
                    <a:gd name="connsiteY23" fmla="*/ 341535 h 1569443"/>
                    <a:gd name="connsiteX24" fmla="*/ 531223 w 655634"/>
                    <a:gd name="connsiteY24" fmla="*/ 315409 h 1569443"/>
                    <a:gd name="connsiteX25" fmla="*/ 557348 w 655634"/>
                    <a:gd name="connsiteY25" fmla="*/ 289283 h 1569443"/>
                    <a:gd name="connsiteX26" fmla="*/ 574765 w 655634"/>
                    <a:gd name="connsiteY26" fmla="*/ 254449 h 1569443"/>
                    <a:gd name="connsiteX27" fmla="*/ 609600 w 655634"/>
                    <a:gd name="connsiteY27" fmla="*/ 202198 h 1569443"/>
                    <a:gd name="connsiteX28" fmla="*/ 627017 w 655634"/>
                    <a:gd name="connsiteY28" fmla="*/ 176072 h 1569443"/>
                    <a:gd name="connsiteX29" fmla="*/ 644434 w 655634"/>
                    <a:gd name="connsiteY29" fmla="*/ 123820 h 1569443"/>
                    <a:gd name="connsiteX30" fmla="*/ 653143 w 655634"/>
                    <a:gd name="connsiteY30" fmla="*/ 97695 h 1569443"/>
                    <a:gd name="connsiteX31" fmla="*/ 595993 w 655634"/>
                    <a:gd name="connsiteY31" fmla="*/ 8159 h 1569443"/>
                    <a:gd name="connsiteX0" fmla="*/ 653143 w 676626"/>
                    <a:gd name="connsiteY0" fmla="*/ 7612 h 1479360"/>
                    <a:gd name="connsiteX1" fmla="*/ 307045 w 676626"/>
                    <a:gd name="connsiteY1" fmla="*/ 119667 h 1479360"/>
                    <a:gd name="connsiteX2" fmla="*/ 52251 w 676626"/>
                    <a:gd name="connsiteY2" fmla="*/ 1104892 h 1479360"/>
                    <a:gd name="connsiteX3" fmla="*/ 43543 w 676626"/>
                    <a:gd name="connsiteY3" fmla="*/ 1139726 h 1479360"/>
                    <a:gd name="connsiteX4" fmla="*/ 34834 w 676626"/>
                    <a:gd name="connsiteY4" fmla="*/ 1183269 h 1479360"/>
                    <a:gd name="connsiteX5" fmla="*/ 26125 w 676626"/>
                    <a:gd name="connsiteY5" fmla="*/ 1252937 h 1479360"/>
                    <a:gd name="connsiteX6" fmla="*/ 8708 w 676626"/>
                    <a:gd name="connsiteY6" fmla="*/ 1305189 h 1479360"/>
                    <a:gd name="connsiteX7" fmla="*/ 0 w 676626"/>
                    <a:gd name="connsiteY7" fmla="*/ 1374857 h 1479360"/>
                    <a:gd name="connsiteX8" fmla="*/ 182880 w 676626"/>
                    <a:gd name="connsiteY8" fmla="*/ 1461943 h 1479360"/>
                    <a:gd name="connsiteX9" fmla="*/ 278674 w 676626"/>
                    <a:gd name="connsiteY9" fmla="*/ 1479360 h 1479360"/>
                    <a:gd name="connsiteX10" fmla="*/ 452845 w 676626"/>
                    <a:gd name="connsiteY10" fmla="*/ 1470652 h 1479360"/>
                    <a:gd name="connsiteX11" fmla="*/ 496388 w 676626"/>
                    <a:gd name="connsiteY11" fmla="*/ 1427109 h 1479360"/>
                    <a:gd name="connsiteX12" fmla="*/ 522514 w 676626"/>
                    <a:gd name="connsiteY12" fmla="*/ 1400983 h 1479360"/>
                    <a:gd name="connsiteX13" fmla="*/ 539931 w 676626"/>
                    <a:gd name="connsiteY13" fmla="*/ 1374857 h 1479360"/>
                    <a:gd name="connsiteX14" fmla="*/ 522514 w 676626"/>
                    <a:gd name="connsiteY14" fmla="*/ 1157143 h 1479360"/>
                    <a:gd name="connsiteX15" fmla="*/ 513805 w 676626"/>
                    <a:gd name="connsiteY15" fmla="*/ 991680 h 1479360"/>
                    <a:gd name="connsiteX16" fmla="*/ 496388 w 676626"/>
                    <a:gd name="connsiteY16" fmla="*/ 878469 h 1479360"/>
                    <a:gd name="connsiteX17" fmla="*/ 487680 w 676626"/>
                    <a:gd name="connsiteY17" fmla="*/ 782675 h 1479360"/>
                    <a:gd name="connsiteX18" fmla="*/ 461554 w 676626"/>
                    <a:gd name="connsiteY18" fmla="*/ 695589 h 1479360"/>
                    <a:gd name="connsiteX19" fmla="*/ 435428 w 676626"/>
                    <a:gd name="connsiteY19" fmla="*/ 564960 h 1479360"/>
                    <a:gd name="connsiteX20" fmla="*/ 444137 w 676626"/>
                    <a:gd name="connsiteY20" fmla="*/ 408206 h 1479360"/>
                    <a:gd name="connsiteX21" fmla="*/ 478971 w 676626"/>
                    <a:gd name="connsiteY21" fmla="*/ 338537 h 1479360"/>
                    <a:gd name="connsiteX22" fmla="*/ 505097 w 676626"/>
                    <a:gd name="connsiteY22" fmla="*/ 277577 h 1479360"/>
                    <a:gd name="connsiteX23" fmla="*/ 522514 w 676626"/>
                    <a:gd name="connsiteY23" fmla="*/ 251452 h 1479360"/>
                    <a:gd name="connsiteX24" fmla="*/ 531223 w 676626"/>
                    <a:gd name="connsiteY24" fmla="*/ 225326 h 1479360"/>
                    <a:gd name="connsiteX25" fmla="*/ 557348 w 676626"/>
                    <a:gd name="connsiteY25" fmla="*/ 199200 h 1479360"/>
                    <a:gd name="connsiteX26" fmla="*/ 574765 w 676626"/>
                    <a:gd name="connsiteY26" fmla="*/ 164366 h 1479360"/>
                    <a:gd name="connsiteX27" fmla="*/ 609600 w 676626"/>
                    <a:gd name="connsiteY27" fmla="*/ 112115 h 1479360"/>
                    <a:gd name="connsiteX28" fmla="*/ 627017 w 676626"/>
                    <a:gd name="connsiteY28" fmla="*/ 85989 h 1479360"/>
                    <a:gd name="connsiteX29" fmla="*/ 644434 w 676626"/>
                    <a:gd name="connsiteY29" fmla="*/ 33737 h 1479360"/>
                    <a:gd name="connsiteX30" fmla="*/ 653143 w 676626"/>
                    <a:gd name="connsiteY30" fmla="*/ 7612 h 1479360"/>
                    <a:gd name="connsiteX0" fmla="*/ 600755 w 645182"/>
                    <a:gd name="connsiteY0" fmla="*/ 1337 h 1565954"/>
                    <a:gd name="connsiteX1" fmla="*/ 307045 w 645182"/>
                    <a:gd name="connsiteY1" fmla="*/ 206261 h 1565954"/>
                    <a:gd name="connsiteX2" fmla="*/ 52251 w 645182"/>
                    <a:gd name="connsiteY2" fmla="*/ 1191486 h 1565954"/>
                    <a:gd name="connsiteX3" fmla="*/ 43543 w 645182"/>
                    <a:gd name="connsiteY3" fmla="*/ 1226320 h 1565954"/>
                    <a:gd name="connsiteX4" fmla="*/ 34834 w 645182"/>
                    <a:gd name="connsiteY4" fmla="*/ 1269863 h 1565954"/>
                    <a:gd name="connsiteX5" fmla="*/ 26125 w 645182"/>
                    <a:gd name="connsiteY5" fmla="*/ 1339531 h 1565954"/>
                    <a:gd name="connsiteX6" fmla="*/ 8708 w 645182"/>
                    <a:gd name="connsiteY6" fmla="*/ 1391783 h 1565954"/>
                    <a:gd name="connsiteX7" fmla="*/ 0 w 645182"/>
                    <a:gd name="connsiteY7" fmla="*/ 1461451 h 1565954"/>
                    <a:gd name="connsiteX8" fmla="*/ 182880 w 645182"/>
                    <a:gd name="connsiteY8" fmla="*/ 1548537 h 1565954"/>
                    <a:gd name="connsiteX9" fmla="*/ 278674 w 645182"/>
                    <a:gd name="connsiteY9" fmla="*/ 1565954 h 1565954"/>
                    <a:gd name="connsiteX10" fmla="*/ 452845 w 645182"/>
                    <a:gd name="connsiteY10" fmla="*/ 1557246 h 1565954"/>
                    <a:gd name="connsiteX11" fmla="*/ 496388 w 645182"/>
                    <a:gd name="connsiteY11" fmla="*/ 1513703 h 1565954"/>
                    <a:gd name="connsiteX12" fmla="*/ 522514 w 645182"/>
                    <a:gd name="connsiteY12" fmla="*/ 1487577 h 1565954"/>
                    <a:gd name="connsiteX13" fmla="*/ 539931 w 645182"/>
                    <a:gd name="connsiteY13" fmla="*/ 1461451 h 1565954"/>
                    <a:gd name="connsiteX14" fmla="*/ 522514 w 645182"/>
                    <a:gd name="connsiteY14" fmla="*/ 1243737 h 1565954"/>
                    <a:gd name="connsiteX15" fmla="*/ 513805 w 645182"/>
                    <a:gd name="connsiteY15" fmla="*/ 1078274 h 1565954"/>
                    <a:gd name="connsiteX16" fmla="*/ 496388 w 645182"/>
                    <a:gd name="connsiteY16" fmla="*/ 965063 h 1565954"/>
                    <a:gd name="connsiteX17" fmla="*/ 487680 w 645182"/>
                    <a:gd name="connsiteY17" fmla="*/ 869269 h 1565954"/>
                    <a:gd name="connsiteX18" fmla="*/ 461554 w 645182"/>
                    <a:gd name="connsiteY18" fmla="*/ 782183 h 1565954"/>
                    <a:gd name="connsiteX19" fmla="*/ 435428 w 645182"/>
                    <a:gd name="connsiteY19" fmla="*/ 651554 h 1565954"/>
                    <a:gd name="connsiteX20" fmla="*/ 444137 w 645182"/>
                    <a:gd name="connsiteY20" fmla="*/ 494800 h 1565954"/>
                    <a:gd name="connsiteX21" fmla="*/ 478971 w 645182"/>
                    <a:gd name="connsiteY21" fmla="*/ 425131 h 1565954"/>
                    <a:gd name="connsiteX22" fmla="*/ 505097 w 645182"/>
                    <a:gd name="connsiteY22" fmla="*/ 364171 h 1565954"/>
                    <a:gd name="connsiteX23" fmla="*/ 522514 w 645182"/>
                    <a:gd name="connsiteY23" fmla="*/ 338046 h 1565954"/>
                    <a:gd name="connsiteX24" fmla="*/ 531223 w 645182"/>
                    <a:gd name="connsiteY24" fmla="*/ 311920 h 1565954"/>
                    <a:gd name="connsiteX25" fmla="*/ 557348 w 645182"/>
                    <a:gd name="connsiteY25" fmla="*/ 285794 h 1565954"/>
                    <a:gd name="connsiteX26" fmla="*/ 574765 w 645182"/>
                    <a:gd name="connsiteY26" fmla="*/ 250960 h 1565954"/>
                    <a:gd name="connsiteX27" fmla="*/ 609600 w 645182"/>
                    <a:gd name="connsiteY27" fmla="*/ 198709 h 1565954"/>
                    <a:gd name="connsiteX28" fmla="*/ 627017 w 645182"/>
                    <a:gd name="connsiteY28" fmla="*/ 172583 h 1565954"/>
                    <a:gd name="connsiteX29" fmla="*/ 644434 w 645182"/>
                    <a:gd name="connsiteY29" fmla="*/ 120331 h 1565954"/>
                    <a:gd name="connsiteX30" fmla="*/ 600755 w 645182"/>
                    <a:gd name="connsiteY30" fmla="*/ 1337 h 1565954"/>
                    <a:gd name="connsiteX0" fmla="*/ 600755 w 645182"/>
                    <a:gd name="connsiteY0" fmla="*/ 1337 h 1565954"/>
                    <a:gd name="connsiteX1" fmla="*/ 307045 w 645182"/>
                    <a:gd name="connsiteY1" fmla="*/ 206261 h 1565954"/>
                    <a:gd name="connsiteX2" fmla="*/ 52251 w 645182"/>
                    <a:gd name="connsiteY2" fmla="*/ 1191486 h 1565954"/>
                    <a:gd name="connsiteX3" fmla="*/ 43543 w 645182"/>
                    <a:gd name="connsiteY3" fmla="*/ 1226320 h 1565954"/>
                    <a:gd name="connsiteX4" fmla="*/ 34834 w 645182"/>
                    <a:gd name="connsiteY4" fmla="*/ 1269863 h 1565954"/>
                    <a:gd name="connsiteX5" fmla="*/ 26125 w 645182"/>
                    <a:gd name="connsiteY5" fmla="*/ 1339531 h 1565954"/>
                    <a:gd name="connsiteX6" fmla="*/ 8708 w 645182"/>
                    <a:gd name="connsiteY6" fmla="*/ 1391783 h 1565954"/>
                    <a:gd name="connsiteX7" fmla="*/ 0 w 645182"/>
                    <a:gd name="connsiteY7" fmla="*/ 1461451 h 1565954"/>
                    <a:gd name="connsiteX8" fmla="*/ 182880 w 645182"/>
                    <a:gd name="connsiteY8" fmla="*/ 1548537 h 1565954"/>
                    <a:gd name="connsiteX9" fmla="*/ 278674 w 645182"/>
                    <a:gd name="connsiteY9" fmla="*/ 1565954 h 1565954"/>
                    <a:gd name="connsiteX10" fmla="*/ 452845 w 645182"/>
                    <a:gd name="connsiteY10" fmla="*/ 1557246 h 1565954"/>
                    <a:gd name="connsiteX11" fmla="*/ 496388 w 645182"/>
                    <a:gd name="connsiteY11" fmla="*/ 1513703 h 1565954"/>
                    <a:gd name="connsiteX12" fmla="*/ 522514 w 645182"/>
                    <a:gd name="connsiteY12" fmla="*/ 1487577 h 1565954"/>
                    <a:gd name="connsiteX13" fmla="*/ 539931 w 645182"/>
                    <a:gd name="connsiteY13" fmla="*/ 1461451 h 1565954"/>
                    <a:gd name="connsiteX14" fmla="*/ 522514 w 645182"/>
                    <a:gd name="connsiteY14" fmla="*/ 1243737 h 1565954"/>
                    <a:gd name="connsiteX15" fmla="*/ 513805 w 645182"/>
                    <a:gd name="connsiteY15" fmla="*/ 1078274 h 1565954"/>
                    <a:gd name="connsiteX16" fmla="*/ 496388 w 645182"/>
                    <a:gd name="connsiteY16" fmla="*/ 965063 h 1565954"/>
                    <a:gd name="connsiteX17" fmla="*/ 487680 w 645182"/>
                    <a:gd name="connsiteY17" fmla="*/ 869269 h 1565954"/>
                    <a:gd name="connsiteX18" fmla="*/ 461554 w 645182"/>
                    <a:gd name="connsiteY18" fmla="*/ 782183 h 1565954"/>
                    <a:gd name="connsiteX19" fmla="*/ 435428 w 645182"/>
                    <a:gd name="connsiteY19" fmla="*/ 651554 h 1565954"/>
                    <a:gd name="connsiteX20" fmla="*/ 444137 w 645182"/>
                    <a:gd name="connsiteY20" fmla="*/ 494800 h 1565954"/>
                    <a:gd name="connsiteX21" fmla="*/ 478971 w 645182"/>
                    <a:gd name="connsiteY21" fmla="*/ 425131 h 1565954"/>
                    <a:gd name="connsiteX22" fmla="*/ 505097 w 645182"/>
                    <a:gd name="connsiteY22" fmla="*/ 364171 h 1565954"/>
                    <a:gd name="connsiteX23" fmla="*/ 522514 w 645182"/>
                    <a:gd name="connsiteY23" fmla="*/ 338046 h 1565954"/>
                    <a:gd name="connsiteX24" fmla="*/ 531223 w 645182"/>
                    <a:gd name="connsiteY24" fmla="*/ 311920 h 1565954"/>
                    <a:gd name="connsiteX25" fmla="*/ 557348 w 645182"/>
                    <a:gd name="connsiteY25" fmla="*/ 285794 h 1565954"/>
                    <a:gd name="connsiteX26" fmla="*/ 574765 w 645182"/>
                    <a:gd name="connsiteY26" fmla="*/ 250960 h 1565954"/>
                    <a:gd name="connsiteX27" fmla="*/ 609600 w 645182"/>
                    <a:gd name="connsiteY27" fmla="*/ 198709 h 1565954"/>
                    <a:gd name="connsiteX28" fmla="*/ 627017 w 645182"/>
                    <a:gd name="connsiteY28" fmla="*/ 172583 h 1565954"/>
                    <a:gd name="connsiteX29" fmla="*/ 644434 w 645182"/>
                    <a:gd name="connsiteY29" fmla="*/ 120331 h 1565954"/>
                    <a:gd name="connsiteX30" fmla="*/ 600755 w 645182"/>
                    <a:gd name="connsiteY30" fmla="*/ 1337 h 1565954"/>
                    <a:gd name="connsiteX0" fmla="*/ 600755 w 645182"/>
                    <a:gd name="connsiteY0" fmla="*/ 781 h 1565398"/>
                    <a:gd name="connsiteX1" fmla="*/ 307045 w 645182"/>
                    <a:gd name="connsiteY1" fmla="*/ 205705 h 1565398"/>
                    <a:gd name="connsiteX2" fmla="*/ 52251 w 645182"/>
                    <a:gd name="connsiteY2" fmla="*/ 1190930 h 1565398"/>
                    <a:gd name="connsiteX3" fmla="*/ 43543 w 645182"/>
                    <a:gd name="connsiteY3" fmla="*/ 1225764 h 1565398"/>
                    <a:gd name="connsiteX4" fmla="*/ 34834 w 645182"/>
                    <a:gd name="connsiteY4" fmla="*/ 1269307 h 1565398"/>
                    <a:gd name="connsiteX5" fmla="*/ 26125 w 645182"/>
                    <a:gd name="connsiteY5" fmla="*/ 1338975 h 1565398"/>
                    <a:gd name="connsiteX6" fmla="*/ 8708 w 645182"/>
                    <a:gd name="connsiteY6" fmla="*/ 1391227 h 1565398"/>
                    <a:gd name="connsiteX7" fmla="*/ 0 w 645182"/>
                    <a:gd name="connsiteY7" fmla="*/ 1460895 h 1565398"/>
                    <a:gd name="connsiteX8" fmla="*/ 182880 w 645182"/>
                    <a:gd name="connsiteY8" fmla="*/ 1547981 h 1565398"/>
                    <a:gd name="connsiteX9" fmla="*/ 278674 w 645182"/>
                    <a:gd name="connsiteY9" fmla="*/ 1565398 h 1565398"/>
                    <a:gd name="connsiteX10" fmla="*/ 452845 w 645182"/>
                    <a:gd name="connsiteY10" fmla="*/ 1556690 h 1565398"/>
                    <a:gd name="connsiteX11" fmla="*/ 496388 w 645182"/>
                    <a:gd name="connsiteY11" fmla="*/ 1513147 h 1565398"/>
                    <a:gd name="connsiteX12" fmla="*/ 522514 w 645182"/>
                    <a:gd name="connsiteY12" fmla="*/ 1487021 h 1565398"/>
                    <a:gd name="connsiteX13" fmla="*/ 539931 w 645182"/>
                    <a:gd name="connsiteY13" fmla="*/ 1460895 h 1565398"/>
                    <a:gd name="connsiteX14" fmla="*/ 522514 w 645182"/>
                    <a:gd name="connsiteY14" fmla="*/ 1243181 h 1565398"/>
                    <a:gd name="connsiteX15" fmla="*/ 513805 w 645182"/>
                    <a:gd name="connsiteY15" fmla="*/ 1077718 h 1565398"/>
                    <a:gd name="connsiteX16" fmla="*/ 496388 w 645182"/>
                    <a:gd name="connsiteY16" fmla="*/ 964507 h 1565398"/>
                    <a:gd name="connsiteX17" fmla="*/ 487680 w 645182"/>
                    <a:gd name="connsiteY17" fmla="*/ 868713 h 1565398"/>
                    <a:gd name="connsiteX18" fmla="*/ 461554 w 645182"/>
                    <a:gd name="connsiteY18" fmla="*/ 781627 h 1565398"/>
                    <a:gd name="connsiteX19" fmla="*/ 435428 w 645182"/>
                    <a:gd name="connsiteY19" fmla="*/ 650998 h 1565398"/>
                    <a:gd name="connsiteX20" fmla="*/ 444137 w 645182"/>
                    <a:gd name="connsiteY20" fmla="*/ 494244 h 1565398"/>
                    <a:gd name="connsiteX21" fmla="*/ 478971 w 645182"/>
                    <a:gd name="connsiteY21" fmla="*/ 424575 h 1565398"/>
                    <a:gd name="connsiteX22" fmla="*/ 505097 w 645182"/>
                    <a:gd name="connsiteY22" fmla="*/ 363615 h 1565398"/>
                    <a:gd name="connsiteX23" fmla="*/ 522514 w 645182"/>
                    <a:gd name="connsiteY23" fmla="*/ 337490 h 1565398"/>
                    <a:gd name="connsiteX24" fmla="*/ 531223 w 645182"/>
                    <a:gd name="connsiteY24" fmla="*/ 311364 h 1565398"/>
                    <a:gd name="connsiteX25" fmla="*/ 557348 w 645182"/>
                    <a:gd name="connsiteY25" fmla="*/ 285238 h 1565398"/>
                    <a:gd name="connsiteX26" fmla="*/ 574765 w 645182"/>
                    <a:gd name="connsiteY26" fmla="*/ 250404 h 1565398"/>
                    <a:gd name="connsiteX27" fmla="*/ 609600 w 645182"/>
                    <a:gd name="connsiteY27" fmla="*/ 198153 h 1565398"/>
                    <a:gd name="connsiteX28" fmla="*/ 627017 w 645182"/>
                    <a:gd name="connsiteY28" fmla="*/ 172027 h 1565398"/>
                    <a:gd name="connsiteX29" fmla="*/ 644434 w 645182"/>
                    <a:gd name="connsiteY29" fmla="*/ 119775 h 1565398"/>
                    <a:gd name="connsiteX30" fmla="*/ 600755 w 645182"/>
                    <a:gd name="connsiteY30" fmla="*/ 781 h 1565398"/>
                    <a:gd name="connsiteX0" fmla="*/ 600755 w 645182"/>
                    <a:gd name="connsiteY0" fmla="*/ 5656 h 1570273"/>
                    <a:gd name="connsiteX1" fmla="*/ 307045 w 645182"/>
                    <a:gd name="connsiteY1" fmla="*/ 210580 h 1570273"/>
                    <a:gd name="connsiteX2" fmla="*/ 52251 w 645182"/>
                    <a:gd name="connsiteY2" fmla="*/ 1195805 h 1570273"/>
                    <a:gd name="connsiteX3" fmla="*/ 43543 w 645182"/>
                    <a:gd name="connsiteY3" fmla="*/ 1230639 h 1570273"/>
                    <a:gd name="connsiteX4" fmla="*/ 34834 w 645182"/>
                    <a:gd name="connsiteY4" fmla="*/ 1274182 h 1570273"/>
                    <a:gd name="connsiteX5" fmla="*/ 26125 w 645182"/>
                    <a:gd name="connsiteY5" fmla="*/ 1343850 h 1570273"/>
                    <a:gd name="connsiteX6" fmla="*/ 8708 w 645182"/>
                    <a:gd name="connsiteY6" fmla="*/ 1396102 h 1570273"/>
                    <a:gd name="connsiteX7" fmla="*/ 0 w 645182"/>
                    <a:gd name="connsiteY7" fmla="*/ 1465770 h 1570273"/>
                    <a:gd name="connsiteX8" fmla="*/ 182880 w 645182"/>
                    <a:gd name="connsiteY8" fmla="*/ 1552856 h 1570273"/>
                    <a:gd name="connsiteX9" fmla="*/ 278674 w 645182"/>
                    <a:gd name="connsiteY9" fmla="*/ 1570273 h 1570273"/>
                    <a:gd name="connsiteX10" fmla="*/ 452845 w 645182"/>
                    <a:gd name="connsiteY10" fmla="*/ 1561565 h 1570273"/>
                    <a:gd name="connsiteX11" fmla="*/ 496388 w 645182"/>
                    <a:gd name="connsiteY11" fmla="*/ 1518022 h 1570273"/>
                    <a:gd name="connsiteX12" fmla="*/ 522514 w 645182"/>
                    <a:gd name="connsiteY12" fmla="*/ 1491896 h 1570273"/>
                    <a:gd name="connsiteX13" fmla="*/ 539931 w 645182"/>
                    <a:gd name="connsiteY13" fmla="*/ 1465770 h 1570273"/>
                    <a:gd name="connsiteX14" fmla="*/ 522514 w 645182"/>
                    <a:gd name="connsiteY14" fmla="*/ 1248056 h 1570273"/>
                    <a:gd name="connsiteX15" fmla="*/ 513805 w 645182"/>
                    <a:gd name="connsiteY15" fmla="*/ 1082593 h 1570273"/>
                    <a:gd name="connsiteX16" fmla="*/ 496388 w 645182"/>
                    <a:gd name="connsiteY16" fmla="*/ 969382 h 1570273"/>
                    <a:gd name="connsiteX17" fmla="*/ 487680 w 645182"/>
                    <a:gd name="connsiteY17" fmla="*/ 873588 h 1570273"/>
                    <a:gd name="connsiteX18" fmla="*/ 461554 w 645182"/>
                    <a:gd name="connsiteY18" fmla="*/ 786502 h 1570273"/>
                    <a:gd name="connsiteX19" fmla="*/ 435428 w 645182"/>
                    <a:gd name="connsiteY19" fmla="*/ 655873 h 1570273"/>
                    <a:gd name="connsiteX20" fmla="*/ 444137 w 645182"/>
                    <a:gd name="connsiteY20" fmla="*/ 499119 h 1570273"/>
                    <a:gd name="connsiteX21" fmla="*/ 478971 w 645182"/>
                    <a:gd name="connsiteY21" fmla="*/ 429450 h 1570273"/>
                    <a:gd name="connsiteX22" fmla="*/ 505097 w 645182"/>
                    <a:gd name="connsiteY22" fmla="*/ 368490 h 1570273"/>
                    <a:gd name="connsiteX23" fmla="*/ 522514 w 645182"/>
                    <a:gd name="connsiteY23" fmla="*/ 342365 h 1570273"/>
                    <a:gd name="connsiteX24" fmla="*/ 531223 w 645182"/>
                    <a:gd name="connsiteY24" fmla="*/ 316239 h 1570273"/>
                    <a:gd name="connsiteX25" fmla="*/ 557348 w 645182"/>
                    <a:gd name="connsiteY25" fmla="*/ 290113 h 1570273"/>
                    <a:gd name="connsiteX26" fmla="*/ 574765 w 645182"/>
                    <a:gd name="connsiteY26" fmla="*/ 255279 h 1570273"/>
                    <a:gd name="connsiteX27" fmla="*/ 609600 w 645182"/>
                    <a:gd name="connsiteY27" fmla="*/ 203028 h 1570273"/>
                    <a:gd name="connsiteX28" fmla="*/ 627017 w 645182"/>
                    <a:gd name="connsiteY28" fmla="*/ 176902 h 1570273"/>
                    <a:gd name="connsiteX29" fmla="*/ 644434 w 645182"/>
                    <a:gd name="connsiteY29" fmla="*/ 124650 h 1570273"/>
                    <a:gd name="connsiteX30" fmla="*/ 600755 w 645182"/>
                    <a:gd name="connsiteY30" fmla="*/ 5656 h 1570273"/>
                    <a:gd name="connsiteX0" fmla="*/ 600755 w 645182"/>
                    <a:gd name="connsiteY0" fmla="*/ 8110 h 1572727"/>
                    <a:gd name="connsiteX1" fmla="*/ 347526 w 645182"/>
                    <a:gd name="connsiteY1" fmla="*/ 143978 h 1572727"/>
                    <a:gd name="connsiteX2" fmla="*/ 52251 w 645182"/>
                    <a:gd name="connsiteY2" fmla="*/ 1198259 h 1572727"/>
                    <a:gd name="connsiteX3" fmla="*/ 43543 w 645182"/>
                    <a:gd name="connsiteY3" fmla="*/ 1233093 h 1572727"/>
                    <a:gd name="connsiteX4" fmla="*/ 34834 w 645182"/>
                    <a:gd name="connsiteY4" fmla="*/ 1276636 h 1572727"/>
                    <a:gd name="connsiteX5" fmla="*/ 26125 w 645182"/>
                    <a:gd name="connsiteY5" fmla="*/ 1346304 h 1572727"/>
                    <a:gd name="connsiteX6" fmla="*/ 8708 w 645182"/>
                    <a:gd name="connsiteY6" fmla="*/ 1398556 h 1572727"/>
                    <a:gd name="connsiteX7" fmla="*/ 0 w 645182"/>
                    <a:gd name="connsiteY7" fmla="*/ 1468224 h 1572727"/>
                    <a:gd name="connsiteX8" fmla="*/ 182880 w 645182"/>
                    <a:gd name="connsiteY8" fmla="*/ 1555310 h 1572727"/>
                    <a:gd name="connsiteX9" fmla="*/ 278674 w 645182"/>
                    <a:gd name="connsiteY9" fmla="*/ 1572727 h 1572727"/>
                    <a:gd name="connsiteX10" fmla="*/ 452845 w 645182"/>
                    <a:gd name="connsiteY10" fmla="*/ 1564019 h 1572727"/>
                    <a:gd name="connsiteX11" fmla="*/ 496388 w 645182"/>
                    <a:gd name="connsiteY11" fmla="*/ 1520476 h 1572727"/>
                    <a:gd name="connsiteX12" fmla="*/ 522514 w 645182"/>
                    <a:gd name="connsiteY12" fmla="*/ 1494350 h 1572727"/>
                    <a:gd name="connsiteX13" fmla="*/ 539931 w 645182"/>
                    <a:gd name="connsiteY13" fmla="*/ 1468224 h 1572727"/>
                    <a:gd name="connsiteX14" fmla="*/ 522514 w 645182"/>
                    <a:gd name="connsiteY14" fmla="*/ 1250510 h 1572727"/>
                    <a:gd name="connsiteX15" fmla="*/ 513805 w 645182"/>
                    <a:gd name="connsiteY15" fmla="*/ 1085047 h 1572727"/>
                    <a:gd name="connsiteX16" fmla="*/ 496388 w 645182"/>
                    <a:gd name="connsiteY16" fmla="*/ 971836 h 1572727"/>
                    <a:gd name="connsiteX17" fmla="*/ 487680 w 645182"/>
                    <a:gd name="connsiteY17" fmla="*/ 876042 h 1572727"/>
                    <a:gd name="connsiteX18" fmla="*/ 461554 w 645182"/>
                    <a:gd name="connsiteY18" fmla="*/ 788956 h 1572727"/>
                    <a:gd name="connsiteX19" fmla="*/ 435428 w 645182"/>
                    <a:gd name="connsiteY19" fmla="*/ 658327 h 1572727"/>
                    <a:gd name="connsiteX20" fmla="*/ 444137 w 645182"/>
                    <a:gd name="connsiteY20" fmla="*/ 501573 h 1572727"/>
                    <a:gd name="connsiteX21" fmla="*/ 478971 w 645182"/>
                    <a:gd name="connsiteY21" fmla="*/ 431904 h 1572727"/>
                    <a:gd name="connsiteX22" fmla="*/ 505097 w 645182"/>
                    <a:gd name="connsiteY22" fmla="*/ 370944 h 1572727"/>
                    <a:gd name="connsiteX23" fmla="*/ 522514 w 645182"/>
                    <a:gd name="connsiteY23" fmla="*/ 344819 h 1572727"/>
                    <a:gd name="connsiteX24" fmla="*/ 531223 w 645182"/>
                    <a:gd name="connsiteY24" fmla="*/ 318693 h 1572727"/>
                    <a:gd name="connsiteX25" fmla="*/ 557348 w 645182"/>
                    <a:gd name="connsiteY25" fmla="*/ 292567 h 1572727"/>
                    <a:gd name="connsiteX26" fmla="*/ 574765 w 645182"/>
                    <a:gd name="connsiteY26" fmla="*/ 257733 h 1572727"/>
                    <a:gd name="connsiteX27" fmla="*/ 609600 w 645182"/>
                    <a:gd name="connsiteY27" fmla="*/ 205482 h 1572727"/>
                    <a:gd name="connsiteX28" fmla="*/ 627017 w 645182"/>
                    <a:gd name="connsiteY28" fmla="*/ 179356 h 1572727"/>
                    <a:gd name="connsiteX29" fmla="*/ 644434 w 645182"/>
                    <a:gd name="connsiteY29" fmla="*/ 127104 h 1572727"/>
                    <a:gd name="connsiteX30" fmla="*/ 600755 w 645182"/>
                    <a:gd name="connsiteY30" fmla="*/ 8110 h 1572727"/>
                    <a:gd name="connsiteX0" fmla="*/ 600755 w 645182"/>
                    <a:gd name="connsiteY0" fmla="*/ 63 h 1564680"/>
                    <a:gd name="connsiteX1" fmla="*/ 347526 w 645182"/>
                    <a:gd name="connsiteY1" fmla="*/ 135931 h 1564680"/>
                    <a:gd name="connsiteX2" fmla="*/ 123689 w 645182"/>
                    <a:gd name="connsiteY2" fmla="*/ 366300 h 1564680"/>
                    <a:gd name="connsiteX3" fmla="*/ 43543 w 645182"/>
                    <a:gd name="connsiteY3" fmla="*/ 1225046 h 1564680"/>
                    <a:gd name="connsiteX4" fmla="*/ 34834 w 645182"/>
                    <a:gd name="connsiteY4" fmla="*/ 1268589 h 1564680"/>
                    <a:gd name="connsiteX5" fmla="*/ 26125 w 645182"/>
                    <a:gd name="connsiteY5" fmla="*/ 1338257 h 1564680"/>
                    <a:gd name="connsiteX6" fmla="*/ 8708 w 645182"/>
                    <a:gd name="connsiteY6" fmla="*/ 1390509 h 1564680"/>
                    <a:gd name="connsiteX7" fmla="*/ 0 w 645182"/>
                    <a:gd name="connsiteY7" fmla="*/ 1460177 h 1564680"/>
                    <a:gd name="connsiteX8" fmla="*/ 182880 w 645182"/>
                    <a:gd name="connsiteY8" fmla="*/ 1547263 h 1564680"/>
                    <a:gd name="connsiteX9" fmla="*/ 278674 w 645182"/>
                    <a:gd name="connsiteY9" fmla="*/ 1564680 h 1564680"/>
                    <a:gd name="connsiteX10" fmla="*/ 452845 w 645182"/>
                    <a:gd name="connsiteY10" fmla="*/ 1555972 h 1564680"/>
                    <a:gd name="connsiteX11" fmla="*/ 496388 w 645182"/>
                    <a:gd name="connsiteY11" fmla="*/ 1512429 h 1564680"/>
                    <a:gd name="connsiteX12" fmla="*/ 522514 w 645182"/>
                    <a:gd name="connsiteY12" fmla="*/ 1486303 h 1564680"/>
                    <a:gd name="connsiteX13" fmla="*/ 539931 w 645182"/>
                    <a:gd name="connsiteY13" fmla="*/ 1460177 h 1564680"/>
                    <a:gd name="connsiteX14" fmla="*/ 522514 w 645182"/>
                    <a:gd name="connsiteY14" fmla="*/ 1242463 h 1564680"/>
                    <a:gd name="connsiteX15" fmla="*/ 513805 w 645182"/>
                    <a:gd name="connsiteY15" fmla="*/ 1077000 h 1564680"/>
                    <a:gd name="connsiteX16" fmla="*/ 496388 w 645182"/>
                    <a:gd name="connsiteY16" fmla="*/ 963789 h 1564680"/>
                    <a:gd name="connsiteX17" fmla="*/ 487680 w 645182"/>
                    <a:gd name="connsiteY17" fmla="*/ 867995 h 1564680"/>
                    <a:gd name="connsiteX18" fmla="*/ 461554 w 645182"/>
                    <a:gd name="connsiteY18" fmla="*/ 780909 h 1564680"/>
                    <a:gd name="connsiteX19" fmla="*/ 435428 w 645182"/>
                    <a:gd name="connsiteY19" fmla="*/ 650280 h 1564680"/>
                    <a:gd name="connsiteX20" fmla="*/ 444137 w 645182"/>
                    <a:gd name="connsiteY20" fmla="*/ 493526 h 1564680"/>
                    <a:gd name="connsiteX21" fmla="*/ 478971 w 645182"/>
                    <a:gd name="connsiteY21" fmla="*/ 423857 h 1564680"/>
                    <a:gd name="connsiteX22" fmla="*/ 505097 w 645182"/>
                    <a:gd name="connsiteY22" fmla="*/ 362897 h 1564680"/>
                    <a:gd name="connsiteX23" fmla="*/ 522514 w 645182"/>
                    <a:gd name="connsiteY23" fmla="*/ 336772 h 1564680"/>
                    <a:gd name="connsiteX24" fmla="*/ 531223 w 645182"/>
                    <a:gd name="connsiteY24" fmla="*/ 310646 h 1564680"/>
                    <a:gd name="connsiteX25" fmla="*/ 557348 w 645182"/>
                    <a:gd name="connsiteY25" fmla="*/ 284520 h 1564680"/>
                    <a:gd name="connsiteX26" fmla="*/ 574765 w 645182"/>
                    <a:gd name="connsiteY26" fmla="*/ 249686 h 1564680"/>
                    <a:gd name="connsiteX27" fmla="*/ 609600 w 645182"/>
                    <a:gd name="connsiteY27" fmla="*/ 197435 h 1564680"/>
                    <a:gd name="connsiteX28" fmla="*/ 627017 w 645182"/>
                    <a:gd name="connsiteY28" fmla="*/ 171309 h 1564680"/>
                    <a:gd name="connsiteX29" fmla="*/ 644434 w 645182"/>
                    <a:gd name="connsiteY29" fmla="*/ 119057 h 1564680"/>
                    <a:gd name="connsiteX30" fmla="*/ 600755 w 645182"/>
                    <a:gd name="connsiteY30" fmla="*/ 63 h 1564680"/>
                    <a:gd name="connsiteX0" fmla="*/ 600755 w 645182"/>
                    <a:gd name="connsiteY0" fmla="*/ 63 h 1564680"/>
                    <a:gd name="connsiteX1" fmla="*/ 347526 w 645182"/>
                    <a:gd name="connsiteY1" fmla="*/ 135931 h 1564680"/>
                    <a:gd name="connsiteX2" fmla="*/ 123689 w 645182"/>
                    <a:gd name="connsiteY2" fmla="*/ 366300 h 1564680"/>
                    <a:gd name="connsiteX3" fmla="*/ 43543 w 645182"/>
                    <a:gd name="connsiteY3" fmla="*/ 1225046 h 1564680"/>
                    <a:gd name="connsiteX4" fmla="*/ 34834 w 645182"/>
                    <a:gd name="connsiteY4" fmla="*/ 1268589 h 1564680"/>
                    <a:gd name="connsiteX5" fmla="*/ 26125 w 645182"/>
                    <a:gd name="connsiteY5" fmla="*/ 1338257 h 1564680"/>
                    <a:gd name="connsiteX6" fmla="*/ 8708 w 645182"/>
                    <a:gd name="connsiteY6" fmla="*/ 1390509 h 1564680"/>
                    <a:gd name="connsiteX7" fmla="*/ 0 w 645182"/>
                    <a:gd name="connsiteY7" fmla="*/ 1460177 h 1564680"/>
                    <a:gd name="connsiteX8" fmla="*/ 182880 w 645182"/>
                    <a:gd name="connsiteY8" fmla="*/ 1547263 h 1564680"/>
                    <a:gd name="connsiteX9" fmla="*/ 278674 w 645182"/>
                    <a:gd name="connsiteY9" fmla="*/ 1564680 h 1564680"/>
                    <a:gd name="connsiteX10" fmla="*/ 452845 w 645182"/>
                    <a:gd name="connsiteY10" fmla="*/ 1555972 h 1564680"/>
                    <a:gd name="connsiteX11" fmla="*/ 496388 w 645182"/>
                    <a:gd name="connsiteY11" fmla="*/ 1512429 h 1564680"/>
                    <a:gd name="connsiteX12" fmla="*/ 522514 w 645182"/>
                    <a:gd name="connsiteY12" fmla="*/ 1486303 h 1564680"/>
                    <a:gd name="connsiteX13" fmla="*/ 539931 w 645182"/>
                    <a:gd name="connsiteY13" fmla="*/ 1460177 h 1564680"/>
                    <a:gd name="connsiteX14" fmla="*/ 522514 w 645182"/>
                    <a:gd name="connsiteY14" fmla="*/ 1242463 h 1564680"/>
                    <a:gd name="connsiteX15" fmla="*/ 513805 w 645182"/>
                    <a:gd name="connsiteY15" fmla="*/ 1077000 h 1564680"/>
                    <a:gd name="connsiteX16" fmla="*/ 496388 w 645182"/>
                    <a:gd name="connsiteY16" fmla="*/ 963789 h 1564680"/>
                    <a:gd name="connsiteX17" fmla="*/ 487680 w 645182"/>
                    <a:gd name="connsiteY17" fmla="*/ 867995 h 1564680"/>
                    <a:gd name="connsiteX18" fmla="*/ 461554 w 645182"/>
                    <a:gd name="connsiteY18" fmla="*/ 780909 h 1564680"/>
                    <a:gd name="connsiteX19" fmla="*/ 435428 w 645182"/>
                    <a:gd name="connsiteY19" fmla="*/ 650280 h 1564680"/>
                    <a:gd name="connsiteX20" fmla="*/ 444137 w 645182"/>
                    <a:gd name="connsiteY20" fmla="*/ 493526 h 1564680"/>
                    <a:gd name="connsiteX21" fmla="*/ 478971 w 645182"/>
                    <a:gd name="connsiteY21" fmla="*/ 423857 h 1564680"/>
                    <a:gd name="connsiteX22" fmla="*/ 505097 w 645182"/>
                    <a:gd name="connsiteY22" fmla="*/ 362897 h 1564680"/>
                    <a:gd name="connsiteX23" fmla="*/ 522514 w 645182"/>
                    <a:gd name="connsiteY23" fmla="*/ 336772 h 1564680"/>
                    <a:gd name="connsiteX24" fmla="*/ 531223 w 645182"/>
                    <a:gd name="connsiteY24" fmla="*/ 310646 h 1564680"/>
                    <a:gd name="connsiteX25" fmla="*/ 557348 w 645182"/>
                    <a:gd name="connsiteY25" fmla="*/ 284520 h 1564680"/>
                    <a:gd name="connsiteX26" fmla="*/ 574765 w 645182"/>
                    <a:gd name="connsiteY26" fmla="*/ 249686 h 1564680"/>
                    <a:gd name="connsiteX27" fmla="*/ 609600 w 645182"/>
                    <a:gd name="connsiteY27" fmla="*/ 197435 h 1564680"/>
                    <a:gd name="connsiteX28" fmla="*/ 627017 w 645182"/>
                    <a:gd name="connsiteY28" fmla="*/ 171309 h 1564680"/>
                    <a:gd name="connsiteX29" fmla="*/ 644434 w 645182"/>
                    <a:gd name="connsiteY29" fmla="*/ 119057 h 1564680"/>
                    <a:gd name="connsiteX30" fmla="*/ 600755 w 645182"/>
                    <a:gd name="connsiteY30" fmla="*/ 63 h 1564680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57 h 1565074"/>
                    <a:gd name="connsiteX1" fmla="*/ 352288 w 645182"/>
                    <a:gd name="connsiteY1" fmla="*/ 167283 h 1565074"/>
                    <a:gd name="connsiteX2" fmla="*/ 123689 w 645182"/>
                    <a:gd name="connsiteY2" fmla="*/ 366694 h 1565074"/>
                    <a:gd name="connsiteX3" fmla="*/ 43543 w 645182"/>
                    <a:gd name="connsiteY3" fmla="*/ 1225440 h 1565074"/>
                    <a:gd name="connsiteX4" fmla="*/ 34834 w 645182"/>
                    <a:gd name="connsiteY4" fmla="*/ 1268983 h 1565074"/>
                    <a:gd name="connsiteX5" fmla="*/ 26125 w 645182"/>
                    <a:gd name="connsiteY5" fmla="*/ 1338651 h 1565074"/>
                    <a:gd name="connsiteX6" fmla="*/ 8708 w 645182"/>
                    <a:gd name="connsiteY6" fmla="*/ 1390903 h 1565074"/>
                    <a:gd name="connsiteX7" fmla="*/ 0 w 645182"/>
                    <a:gd name="connsiteY7" fmla="*/ 1460571 h 1565074"/>
                    <a:gd name="connsiteX8" fmla="*/ 182880 w 645182"/>
                    <a:gd name="connsiteY8" fmla="*/ 1547657 h 1565074"/>
                    <a:gd name="connsiteX9" fmla="*/ 278674 w 645182"/>
                    <a:gd name="connsiteY9" fmla="*/ 1565074 h 1565074"/>
                    <a:gd name="connsiteX10" fmla="*/ 452845 w 645182"/>
                    <a:gd name="connsiteY10" fmla="*/ 1556366 h 1565074"/>
                    <a:gd name="connsiteX11" fmla="*/ 496388 w 645182"/>
                    <a:gd name="connsiteY11" fmla="*/ 1512823 h 1565074"/>
                    <a:gd name="connsiteX12" fmla="*/ 522514 w 645182"/>
                    <a:gd name="connsiteY12" fmla="*/ 1486697 h 1565074"/>
                    <a:gd name="connsiteX13" fmla="*/ 539931 w 645182"/>
                    <a:gd name="connsiteY13" fmla="*/ 1460571 h 1565074"/>
                    <a:gd name="connsiteX14" fmla="*/ 522514 w 645182"/>
                    <a:gd name="connsiteY14" fmla="*/ 1242857 h 1565074"/>
                    <a:gd name="connsiteX15" fmla="*/ 513805 w 645182"/>
                    <a:gd name="connsiteY15" fmla="*/ 1077394 h 1565074"/>
                    <a:gd name="connsiteX16" fmla="*/ 496388 w 645182"/>
                    <a:gd name="connsiteY16" fmla="*/ 964183 h 1565074"/>
                    <a:gd name="connsiteX17" fmla="*/ 487680 w 645182"/>
                    <a:gd name="connsiteY17" fmla="*/ 868389 h 1565074"/>
                    <a:gd name="connsiteX18" fmla="*/ 461554 w 645182"/>
                    <a:gd name="connsiteY18" fmla="*/ 781303 h 1565074"/>
                    <a:gd name="connsiteX19" fmla="*/ 435428 w 645182"/>
                    <a:gd name="connsiteY19" fmla="*/ 650674 h 1565074"/>
                    <a:gd name="connsiteX20" fmla="*/ 444137 w 645182"/>
                    <a:gd name="connsiteY20" fmla="*/ 493920 h 1565074"/>
                    <a:gd name="connsiteX21" fmla="*/ 478971 w 645182"/>
                    <a:gd name="connsiteY21" fmla="*/ 424251 h 1565074"/>
                    <a:gd name="connsiteX22" fmla="*/ 505097 w 645182"/>
                    <a:gd name="connsiteY22" fmla="*/ 363291 h 1565074"/>
                    <a:gd name="connsiteX23" fmla="*/ 522514 w 645182"/>
                    <a:gd name="connsiteY23" fmla="*/ 337166 h 1565074"/>
                    <a:gd name="connsiteX24" fmla="*/ 531223 w 645182"/>
                    <a:gd name="connsiteY24" fmla="*/ 311040 h 1565074"/>
                    <a:gd name="connsiteX25" fmla="*/ 557348 w 645182"/>
                    <a:gd name="connsiteY25" fmla="*/ 284914 h 1565074"/>
                    <a:gd name="connsiteX26" fmla="*/ 574765 w 645182"/>
                    <a:gd name="connsiteY26" fmla="*/ 250080 h 1565074"/>
                    <a:gd name="connsiteX27" fmla="*/ 609600 w 645182"/>
                    <a:gd name="connsiteY27" fmla="*/ 197829 h 1565074"/>
                    <a:gd name="connsiteX28" fmla="*/ 627017 w 645182"/>
                    <a:gd name="connsiteY28" fmla="*/ 171703 h 1565074"/>
                    <a:gd name="connsiteX29" fmla="*/ 644434 w 645182"/>
                    <a:gd name="connsiteY29" fmla="*/ 119451 h 1565074"/>
                    <a:gd name="connsiteX30" fmla="*/ 600755 w 645182"/>
                    <a:gd name="connsiteY30" fmla="*/ 457 h 1565074"/>
                    <a:gd name="connsiteX0" fmla="*/ 600755 w 645182"/>
                    <a:gd name="connsiteY0" fmla="*/ 457 h 1565074"/>
                    <a:gd name="connsiteX1" fmla="*/ 352288 w 645182"/>
                    <a:gd name="connsiteY1" fmla="*/ 167283 h 1565074"/>
                    <a:gd name="connsiteX2" fmla="*/ 123689 w 645182"/>
                    <a:gd name="connsiteY2" fmla="*/ 366694 h 1565074"/>
                    <a:gd name="connsiteX3" fmla="*/ 43543 w 645182"/>
                    <a:gd name="connsiteY3" fmla="*/ 1225440 h 1565074"/>
                    <a:gd name="connsiteX4" fmla="*/ 34834 w 645182"/>
                    <a:gd name="connsiteY4" fmla="*/ 1268983 h 1565074"/>
                    <a:gd name="connsiteX5" fmla="*/ 26125 w 645182"/>
                    <a:gd name="connsiteY5" fmla="*/ 1338651 h 1565074"/>
                    <a:gd name="connsiteX6" fmla="*/ 8708 w 645182"/>
                    <a:gd name="connsiteY6" fmla="*/ 1390903 h 1565074"/>
                    <a:gd name="connsiteX7" fmla="*/ 0 w 645182"/>
                    <a:gd name="connsiteY7" fmla="*/ 1460571 h 1565074"/>
                    <a:gd name="connsiteX8" fmla="*/ 182880 w 645182"/>
                    <a:gd name="connsiteY8" fmla="*/ 1547657 h 1565074"/>
                    <a:gd name="connsiteX9" fmla="*/ 278674 w 645182"/>
                    <a:gd name="connsiteY9" fmla="*/ 1565074 h 1565074"/>
                    <a:gd name="connsiteX10" fmla="*/ 452845 w 645182"/>
                    <a:gd name="connsiteY10" fmla="*/ 1556366 h 1565074"/>
                    <a:gd name="connsiteX11" fmla="*/ 496388 w 645182"/>
                    <a:gd name="connsiteY11" fmla="*/ 1512823 h 1565074"/>
                    <a:gd name="connsiteX12" fmla="*/ 522514 w 645182"/>
                    <a:gd name="connsiteY12" fmla="*/ 1486697 h 1565074"/>
                    <a:gd name="connsiteX13" fmla="*/ 539931 w 645182"/>
                    <a:gd name="connsiteY13" fmla="*/ 1460571 h 1565074"/>
                    <a:gd name="connsiteX14" fmla="*/ 522514 w 645182"/>
                    <a:gd name="connsiteY14" fmla="*/ 1242857 h 1565074"/>
                    <a:gd name="connsiteX15" fmla="*/ 513805 w 645182"/>
                    <a:gd name="connsiteY15" fmla="*/ 1077394 h 1565074"/>
                    <a:gd name="connsiteX16" fmla="*/ 496388 w 645182"/>
                    <a:gd name="connsiteY16" fmla="*/ 964183 h 1565074"/>
                    <a:gd name="connsiteX17" fmla="*/ 487680 w 645182"/>
                    <a:gd name="connsiteY17" fmla="*/ 868389 h 1565074"/>
                    <a:gd name="connsiteX18" fmla="*/ 461554 w 645182"/>
                    <a:gd name="connsiteY18" fmla="*/ 781303 h 1565074"/>
                    <a:gd name="connsiteX19" fmla="*/ 435428 w 645182"/>
                    <a:gd name="connsiteY19" fmla="*/ 650674 h 1565074"/>
                    <a:gd name="connsiteX20" fmla="*/ 444137 w 645182"/>
                    <a:gd name="connsiteY20" fmla="*/ 493920 h 1565074"/>
                    <a:gd name="connsiteX21" fmla="*/ 478971 w 645182"/>
                    <a:gd name="connsiteY21" fmla="*/ 424251 h 1565074"/>
                    <a:gd name="connsiteX22" fmla="*/ 505097 w 645182"/>
                    <a:gd name="connsiteY22" fmla="*/ 363291 h 1565074"/>
                    <a:gd name="connsiteX23" fmla="*/ 522514 w 645182"/>
                    <a:gd name="connsiteY23" fmla="*/ 337166 h 1565074"/>
                    <a:gd name="connsiteX24" fmla="*/ 531223 w 645182"/>
                    <a:gd name="connsiteY24" fmla="*/ 311040 h 1565074"/>
                    <a:gd name="connsiteX25" fmla="*/ 557348 w 645182"/>
                    <a:gd name="connsiteY25" fmla="*/ 284914 h 1565074"/>
                    <a:gd name="connsiteX26" fmla="*/ 574765 w 645182"/>
                    <a:gd name="connsiteY26" fmla="*/ 250080 h 1565074"/>
                    <a:gd name="connsiteX27" fmla="*/ 609600 w 645182"/>
                    <a:gd name="connsiteY27" fmla="*/ 197829 h 1565074"/>
                    <a:gd name="connsiteX28" fmla="*/ 627017 w 645182"/>
                    <a:gd name="connsiteY28" fmla="*/ 171703 h 1565074"/>
                    <a:gd name="connsiteX29" fmla="*/ 644434 w 645182"/>
                    <a:gd name="connsiteY29" fmla="*/ 119451 h 1565074"/>
                    <a:gd name="connsiteX30" fmla="*/ 600755 w 645182"/>
                    <a:gd name="connsiteY30" fmla="*/ 457 h 1565074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43543 w 645182"/>
                    <a:gd name="connsiteY3" fmla="*/ 1225576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43543 w 645182"/>
                    <a:gd name="connsiteY3" fmla="*/ 1225576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6886 w 645182"/>
                    <a:gd name="connsiteY3" fmla="*/ 1032695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6886 w 645182"/>
                    <a:gd name="connsiteY3" fmla="*/ 1032695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122940 w 645182"/>
                    <a:gd name="connsiteY4" fmla="*/ 1042900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3553 w 647980"/>
                    <a:gd name="connsiteY0" fmla="*/ 593 h 1565210"/>
                    <a:gd name="connsiteX1" fmla="*/ 345561 w 647980"/>
                    <a:gd name="connsiteY1" fmla="*/ 174563 h 1565210"/>
                    <a:gd name="connsiteX2" fmla="*/ 126487 w 647980"/>
                    <a:gd name="connsiteY2" fmla="*/ 366830 h 1565210"/>
                    <a:gd name="connsiteX3" fmla="*/ 132066 w 647980"/>
                    <a:gd name="connsiteY3" fmla="*/ 677889 h 1565210"/>
                    <a:gd name="connsiteX4" fmla="*/ 125738 w 647980"/>
                    <a:gd name="connsiteY4" fmla="*/ 1042900 h 1565210"/>
                    <a:gd name="connsiteX5" fmla="*/ 117029 w 647980"/>
                    <a:gd name="connsiteY5" fmla="*/ 1205437 h 1565210"/>
                    <a:gd name="connsiteX6" fmla="*/ 11506 w 647980"/>
                    <a:gd name="connsiteY6" fmla="*/ 1391039 h 1565210"/>
                    <a:gd name="connsiteX7" fmla="*/ 2798 w 647980"/>
                    <a:gd name="connsiteY7" fmla="*/ 1460707 h 1565210"/>
                    <a:gd name="connsiteX8" fmla="*/ 185678 w 647980"/>
                    <a:gd name="connsiteY8" fmla="*/ 1547793 h 1565210"/>
                    <a:gd name="connsiteX9" fmla="*/ 281472 w 647980"/>
                    <a:gd name="connsiteY9" fmla="*/ 1565210 h 1565210"/>
                    <a:gd name="connsiteX10" fmla="*/ 455643 w 647980"/>
                    <a:gd name="connsiteY10" fmla="*/ 1556502 h 1565210"/>
                    <a:gd name="connsiteX11" fmla="*/ 499186 w 647980"/>
                    <a:gd name="connsiteY11" fmla="*/ 1512959 h 1565210"/>
                    <a:gd name="connsiteX12" fmla="*/ 525312 w 647980"/>
                    <a:gd name="connsiteY12" fmla="*/ 1486833 h 1565210"/>
                    <a:gd name="connsiteX13" fmla="*/ 542729 w 647980"/>
                    <a:gd name="connsiteY13" fmla="*/ 1460707 h 1565210"/>
                    <a:gd name="connsiteX14" fmla="*/ 525312 w 647980"/>
                    <a:gd name="connsiteY14" fmla="*/ 1242993 h 1565210"/>
                    <a:gd name="connsiteX15" fmla="*/ 516603 w 647980"/>
                    <a:gd name="connsiteY15" fmla="*/ 1077530 h 1565210"/>
                    <a:gd name="connsiteX16" fmla="*/ 499186 w 647980"/>
                    <a:gd name="connsiteY16" fmla="*/ 964319 h 1565210"/>
                    <a:gd name="connsiteX17" fmla="*/ 490478 w 647980"/>
                    <a:gd name="connsiteY17" fmla="*/ 868525 h 1565210"/>
                    <a:gd name="connsiteX18" fmla="*/ 464352 w 647980"/>
                    <a:gd name="connsiteY18" fmla="*/ 781439 h 1565210"/>
                    <a:gd name="connsiteX19" fmla="*/ 438226 w 647980"/>
                    <a:gd name="connsiteY19" fmla="*/ 650810 h 1565210"/>
                    <a:gd name="connsiteX20" fmla="*/ 446935 w 647980"/>
                    <a:gd name="connsiteY20" fmla="*/ 494056 h 1565210"/>
                    <a:gd name="connsiteX21" fmla="*/ 481769 w 647980"/>
                    <a:gd name="connsiteY21" fmla="*/ 424387 h 1565210"/>
                    <a:gd name="connsiteX22" fmla="*/ 507895 w 647980"/>
                    <a:gd name="connsiteY22" fmla="*/ 363427 h 1565210"/>
                    <a:gd name="connsiteX23" fmla="*/ 525312 w 647980"/>
                    <a:gd name="connsiteY23" fmla="*/ 337302 h 1565210"/>
                    <a:gd name="connsiteX24" fmla="*/ 534021 w 647980"/>
                    <a:gd name="connsiteY24" fmla="*/ 311176 h 1565210"/>
                    <a:gd name="connsiteX25" fmla="*/ 560146 w 647980"/>
                    <a:gd name="connsiteY25" fmla="*/ 285050 h 1565210"/>
                    <a:gd name="connsiteX26" fmla="*/ 577563 w 647980"/>
                    <a:gd name="connsiteY26" fmla="*/ 250216 h 1565210"/>
                    <a:gd name="connsiteX27" fmla="*/ 612398 w 647980"/>
                    <a:gd name="connsiteY27" fmla="*/ 197965 h 1565210"/>
                    <a:gd name="connsiteX28" fmla="*/ 629815 w 647980"/>
                    <a:gd name="connsiteY28" fmla="*/ 171839 h 1565210"/>
                    <a:gd name="connsiteX29" fmla="*/ 647232 w 647980"/>
                    <a:gd name="connsiteY29" fmla="*/ 119587 h 1565210"/>
                    <a:gd name="connsiteX30" fmla="*/ 603553 w 647980"/>
                    <a:gd name="connsiteY30" fmla="*/ 593 h 1565210"/>
                    <a:gd name="connsiteX0" fmla="*/ 601623 w 646050"/>
                    <a:gd name="connsiteY0" fmla="*/ 593 h 1565210"/>
                    <a:gd name="connsiteX1" fmla="*/ 343631 w 646050"/>
                    <a:gd name="connsiteY1" fmla="*/ 174563 h 1565210"/>
                    <a:gd name="connsiteX2" fmla="*/ 124557 w 646050"/>
                    <a:gd name="connsiteY2" fmla="*/ 366830 h 1565210"/>
                    <a:gd name="connsiteX3" fmla="*/ 130136 w 646050"/>
                    <a:gd name="connsiteY3" fmla="*/ 677889 h 1565210"/>
                    <a:gd name="connsiteX4" fmla="*/ 123808 w 646050"/>
                    <a:gd name="connsiteY4" fmla="*/ 1042900 h 1565210"/>
                    <a:gd name="connsiteX5" fmla="*/ 115099 w 646050"/>
                    <a:gd name="connsiteY5" fmla="*/ 1205437 h 1565210"/>
                    <a:gd name="connsiteX6" fmla="*/ 868 w 646050"/>
                    <a:gd name="connsiteY6" fmla="*/ 1460707 h 1565210"/>
                    <a:gd name="connsiteX7" fmla="*/ 183748 w 646050"/>
                    <a:gd name="connsiteY7" fmla="*/ 1547793 h 1565210"/>
                    <a:gd name="connsiteX8" fmla="*/ 279542 w 646050"/>
                    <a:gd name="connsiteY8" fmla="*/ 1565210 h 1565210"/>
                    <a:gd name="connsiteX9" fmla="*/ 453713 w 646050"/>
                    <a:gd name="connsiteY9" fmla="*/ 1556502 h 1565210"/>
                    <a:gd name="connsiteX10" fmla="*/ 497256 w 646050"/>
                    <a:gd name="connsiteY10" fmla="*/ 1512959 h 1565210"/>
                    <a:gd name="connsiteX11" fmla="*/ 523382 w 646050"/>
                    <a:gd name="connsiteY11" fmla="*/ 1486833 h 1565210"/>
                    <a:gd name="connsiteX12" fmla="*/ 540799 w 646050"/>
                    <a:gd name="connsiteY12" fmla="*/ 1460707 h 1565210"/>
                    <a:gd name="connsiteX13" fmla="*/ 523382 w 646050"/>
                    <a:gd name="connsiteY13" fmla="*/ 1242993 h 1565210"/>
                    <a:gd name="connsiteX14" fmla="*/ 514673 w 646050"/>
                    <a:gd name="connsiteY14" fmla="*/ 1077530 h 1565210"/>
                    <a:gd name="connsiteX15" fmla="*/ 497256 w 646050"/>
                    <a:gd name="connsiteY15" fmla="*/ 964319 h 1565210"/>
                    <a:gd name="connsiteX16" fmla="*/ 488548 w 646050"/>
                    <a:gd name="connsiteY16" fmla="*/ 868525 h 1565210"/>
                    <a:gd name="connsiteX17" fmla="*/ 462422 w 646050"/>
                    <a:gd name="connsiteY17" fmla="*/ 781439 h 1565210"/>
                    <a:gd name="connsiteX18" fmla="*/ 436296 w 646050"/>
                    <a:gd name="connsiteY18" fmla="*/ 650810 h 1565210"/>
                    <a:gd name="connsiteX19" fmla="*/ 445005 w 646050"/>
                    <a:gd name="connsiteY19" fmla="*/ 494056 h 1565210"/>
                    <a:gd name="connsiteX20" fmla="*/ 479839 w 646050"/>
                    <a:gd name="connsiteY20" fmla="*/ 424387 h 1565210"/>
                    <a:gd name="connsiteX21" fmla="*/ 505965 w 646050"/>
                    <a:gd name="connsiteY21" fmla="*/ 363427 h 1565210"/>
                    <a:gd name="connsiteX22" fmla="*/ 523382 w 646050"/>
                    <a:gd name="connsiteY22" fmla="*/ 337302 h 1565210"/>
                    <a:gd name="connsiteX23" fmla="*/ 532091 w 646050"/>
                    <a:gd name="connsiteY23" fmla="*/ 311176 h 1565210"/>
                    <a:gd name="connsiteX24" fmla="*/ 558216 w 646050"/>
                    <a:gd name="connsiteY24" fmla="*/ 285050 h 1565210"/>
                    <a:gd name="connsiteX25" fmla="*/ 575633 w 646050"/>
                    <a:gd name="connsiteY25" fmla="*/ 250216 h 1565210"/>
                    <a:gd name="connsiteX26" fmla="*/ 610468 w 646050"/>
                    <a:gd name="connsiteY26" fmla="*/ 197965 h 1565210"/>
                    <a:gd name="connsiteX27" fmla="*/ 627885 w 646050"/>
                    <a:gd name="connsiteY27" fmla="*/ 171839 h 1565210"/>
                    <a:gd name="connsiteX28" fmla="*/ 645302 w 646050"/>
                    <a:gd name="connsiteY28" fmla="*/ 119587 h 1565210"/>
                    <a:gd name="connsiteX29" fmla="*/ 601623 w 646050"/>
                    <a:gd name="connsiteY29" fmla="*/ 593 h 1565210"/>
                    <a:gd name="connsiteX0" fmla="*/ 520021 w 564448"/>
                    <a:gd name="connsiteY0" fmla="*/ 593 h 1565210"/>
                    <a:gd name="connsiteX1" fmla="*/ 262029 w 564448"/>
                    <a:gd name="connsiteY1" fmla="*/ 174563 h 1565210"/>
                    <a:gd name="connsiteX2" fmla="*/ 42955 w 564448"/>
                    <a:gd name="connsiteY2" fmla="*/ 366830 h 1565210"/>
                    <a:gd name="connsiteX3" fmla="*/ 48534 w 564448"/>
                    <a:gd name="connsiteY3" fmla="*/ 677889 h 1565210"/>
                    <a:gd name="connsiteX4" fmla="*/ 42206 w 564448"/>
                    <a:gd name="connsiteY4" fmla="*/ 1042900 h 1565210"/>
                    <a:gd name="connsiteX5" fmla="*/ 33497 w 564448"/>
                    <a:gd name="connsiteY5" fmla="*/ 1205437 h 1565210"/>
                    <a:gd name="connsiteX6" fmla="*/ 14516 w 564448"/>
                    <a:gd name="connsiteY6" fmla="*/ 1534526 h 1565210"/>
                    <a:gd name="connsiteX7" fmla="*/ 102146 w 564448"/>
                    <a:gd name="connsiteY7" fmla="*/ 1547793 h 1565210"/>
                    <a:gd name="connsiteX8" fmla="*/ 197940 w 564448"/>
                    <a:gd name="connsiteY8" fmla="*/ 1565210 h 1565210"/>
                    <a:gd name="connsiteX9" fmla="*/ 372111 w 564448"/>
                    <a:gd name="connsiteY9" fmla="*/ 1556502 h 1565210"/>
                    <a:gd name="connsiteX10" fmla="*/ 415654 w 564448"/>
                    <a:gd name="connsiteY10" fmla="*/ 1512959 h 1565210"/>
                    <a:gd name="connsiteX11" fmla="*/ 441780 w 564448"/>
                    <a:gd name="connsiteY11" fmla="*/ 1486833 h 1565210"/>
                    <a:gd name="connsiteX12" fmla="*/ 459197 w 564448"/>
                    <a:gd name="connsiteY12" fmla="*/ 1460707 h 1565210"/>
                    <a:gd name="connsiteX13" fmla="*/ 441780 w 564448"/>
                    <a:gd name="connsiteY13" fmla="*/ 1242993 h 1565210"/>
                    <a:gd name="connsiteX14" fmla="*/ 433071 w 564448"/>
                    <a:gd name="connsiteY14" fmla="*/ 1077530 h 1565210"/>
                    <a:gd name="connsiteX15" fmla="*/ 415654 w 564448"/>
                    <a:gd name="connsiteY15" fmla="*/ 964319 h 1565210"/>
                    <a:gd name="connsiteX16" fmla="*/ 406946 w 564448"/>
                    <a:gd name="connsiteY16" fmla="*/ 868525 h 1565210"/>
                    <a:gd name="connsiteX17" fmla="*/ 380820 w 564448"/>
                    <a:gd name="connsiteY17" fmla="*/ 781439 h 1565210"/>
                    <a:gd name="connsiteX18" fmla="*/ 354694 w 564448"/>
                    <a:gd name="connsiteY18" fmla="*/ 650810 h 1565210"/>
                    <a:gd name="connsiteX19" fmla="*/ 363403 w 564448"/>
                    <a:gd name="connsiteY19" fmla="*/ 494056 h 1565210"/>
                    <a:gd name="connsiteX20" fmla="*/ 398237 w 564448"/>
                    <a:gd name="connsiteY20" fmla="*/ 424387 h 1565210"/>
                    <a:gd name="connsiteX21" fmla="*/ 424363 w 564448"/>
                    <a:gd name="connsiteY21" fmla="*/ 363427 h 1565210"/>
                    <a:gd name="connsiteX22" fmla="*/ 441780 w 564448"/>
                    <a:gd name="connsiteY22" fmla="*/ 337302 h 1565210"/>
                    <a:gd name="connsiteX23" fmla="*/ 450489 w 564448"/>
                    <a:gd name="connsiteY23" fmla="*/ 311176 h 1565210"/>
                    <a:gd name="connsiteX24" fmla="*/ 476614 w 564448"/>
                    <a:gd name="connsiteY24" fmla="*/ 285050 h 1565210"/>
                    <a:gd name="connsiteX25" fmla="*/ 494031 w 564448"/>
                    <a:gd name="connsiteY25" fmla="*/ 250216 h 1565210"/>
                    <a:gd name="connsiteX26" fmla="*/ 528866 w 564448"/>
                    <a:gd name="connsiteY26" fmla="*/ 197965 h 1565210"/>
                    <a:gd name="connsiteX27" fmla="*/ 546283 w 564448"/>
                    <a:gd name="connsiteY27" fmla="*/ 171839 h 1565210"/>
                    <a:gd name="connsiteX28" fmla="*/ 563700 w 564448"/>
                    <a:gd name="connsiteY28" fmla="*/ 119587 h 1565210"/>
                    <a:gd name="connsiteX29" fmla="*/ 520021 w 564448"/>
                    <a:gd name="connsiteY29" fmla="*/ 593 h 1565210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453932 w 559183"/>
                    <a:gd name="connsiteY11" fmla="*/ 1460707 h 1570988"/>
                    <a:gd name="connsiteX12" fmla="*/ 436515 w 559183"/>
                    <a:gd name="connsiteY12" fmla="*/ 1242993 h 1570988"/>
                    <a:gd name="connsiteX13" fmla="*/ 427806 w 559183"/>
                    <a:gd name="connsiteY13" fmla="*/ 1077530 h 1570988"/>
                    <a:gd name="connsiteX14" fmla="*/ 410389 w 559183"/>
                    <a:gd name="connsiteY14" fmla="*/ 964319 h 1570988"/>
                    <a:gd name="connsiteX15" fmla="*/ 401681 w 559183"/>
                    <a:gd name="connsiteY15" fmla="*/ 868525 h 1570988"/>
                    <a:gd name="connsiteX16" fmla="*/ 375555 w 559183"/>
                    <a:gd name="connsiteY16" fmla="*/ 781439 h 1570988"/>
                    <a:gd name="connsiteX17" fmla="*/ 349429 w 559183"/>
                    <a:gd name="connsiteY17" fmla="*/ 650810 h 1570988"/>
                    <a:gd name="connsiteX18" fmla="*/ 358138 w 559183"/>
                    <a:gd name="connsiteY18" fmla="*/ 494056 h 1570988"/>
                    <a:gd name="connsiteX19" fmla="*/ 392972 w 559183"/>
                    <a:gd name="connsiteY19" fmla="*/ 424387 h 1570988"/>
                    <a:gd name="connsiteX20" fmla="*/ 419098 w 559183"/>
                    <a:gd name="connsiteY20" fmla="*/ 363427 h 1570988"/>
                    <a:gd name="connsiteX21" fmla="*/ 436515 w 559183"/>
                    <a:gd name="connsiteY21" fmla="*/ 337302 h 1570988"/>
                    <a:gd name="connsiteX22" fmla="*/ 445224 w 559183"/>
                    <a:gd name="connsiteY22" fmla="*/ 311176 h 1570988"/>
                    <a:gd name="connsiteX23" fmla="*/ 471349 w 559183"/>
                    <a:gd name="connsiteY23" fmla="*/ 285050 h 1570988"/>
                    <a:gd name="connsiteX24" fmla="*/ 488766 w 559183"/>
                    <a:gd name="connsiteY24" fmla="*/ 250216 h 1570988"/>
                    <a:gd name="connsiteX25" fmla="*/ 523601 w 559183"/>
                    <a:gd name="connsiteY25" fmla="*/ 197965 h 1570988"/>
                    <a:gd name="connsiteX26" fmla="*/ 541018 w 559183"/>
                    <a:gd name="connsiteY26" fmla="*/ 171839 h 1570988"/>
                    <a:gd name="connsiteX27" fmla="*/ 558435 w 559183"/>
                    <a:gd name="connsiteY27" fmla="*/ 119587 h 1570988"/>
                    <a:gd name="connsiteX28" fmla="*/ 514756 w 559183"/>
                    <a:gd name="connsiteY28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453932 w 559183"/>
                    <a:gd name="connsiteY11" fmla="*/ 1460707 h 1570988"/>
                    <a:gd name="connsiteX12" fmla="*/ 343647 w 559183"/>
                    <a:gd name="connsiteY12" fmla="*/ 1266805 h 1570988"/>
                    <a:gd name="connsiteX13" fmla="*/ 427806 w 559183"/>
                    <a:gd name="connsiteY13" fmla="*/ 1077530 h 1570988"/>
                    <a:gd name="connsiteX14" fmla="*/ 410389 w 559183"/>
                    <a:gd name="connsiteY14" fmla="*/ 964319 h 1570988"/>
                    <a:gd name="connsiteX15" fmla="*/ 401681 w 559183"/>
                    <a:gd name="connsiteY15" fmla="*/ 868525 h 1570988"/>
                    <a:gd name="connsiteX16" fmla="*/ 375555 w 559183"/>
                    <a:gd name="connsiteY16" fmla="*/ 781439 h 1570988"/>
                    <a:gd name="connsiteX17" fmla="*/ 349429 w 559183"/>
                    <a:gd name="connsiteY17" fmla="*/ 650810 h 1570988"/>
                    <a:gd name="connsiteX18" fmla="*/ 358138 w 559183"/>
                    <a:gd name="connsiteY18" fmla="*/ 494056 h 1570988"/>
                    <a:gd name="connsiteX19" fmla="*/ 392972 w 559183"/>
                    <a:gd name="connsiteY19" fmla="*/ 424387 h 1570988"/>
                    <a:gd name="connsiteX20" fmla="*/ 419098 w 559183"/>
                    <a:gd name="connsiteY20" fmla="*/ 363427 h 1570988"/>
                    <a:gd name="connsiteX21" fmla="*/ 436515 w 559183"/>
                    <a:gd name="connsiteY21" fmla="*/ 337302 h 1570988"/>
                    <a:gd name="connsiteX22" fmla="*/ 445224 w 559183"/>
                    <a:gd name="connsiteY22" fmla="*/ 311176 h 1570988"/>
                    <a:gd name="connsiteX23" fmla="*/ 471349 w 559183"/>
                    <a:gd name="connsiteY23" fmla="*/ 285050 h 1570988"/>
                    <a:gd name="connsiteX24" fmla="*/ 488766 w 559183"/>
                    <a:gd name="connsiteY24" fmla="*/ 250216 h 1570988"/>
                    <a:gd name="connsiteX25" fmla="*/ 523601 w 559183"/>
                    <a:gd name="connsiteY25" fmla="*/ 197965 h 1570988"/>
                    <a:gd name="connsiteX26" fmla="*/ 541018 w 559183"/>
                    <a:gd name="connsiteY26" fmla="*/ 171839 h 1570988"/>
                    <a:gd name="connsiteX27" fmla="*/ 558435 w 559183"/>
                    <a:gd name="connsiteY27" fmla="*/ 119587 h 1570988"/>
                    <a:gd name="connsiteX28" fmla="*/ 514756 w 559183"/>
                    <a:gd name="connsiteY28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343647 w 559183"/>
                    <a:gd name="connsiteY11" fmla="*/ 1266805 h 1570988"/>
                    <a:gd name="connsiteX12" fmla="*/ 427806 w 559183"/>
                    <a:gd name="connsiteY12" fmla="*/ 1077530 h 1570988"/>
                    <a:gd name="connsiteX13" fmla="*/ 410389 w 559183"/>
                    <a:gd name="connsiteY13" fmla="*/ 964319 h 1570988"/>
                    <a:gd name="connsiteX14" fmla="*/ 401681 w 559183"/>
                    <a:gd name="connsiteY14" fmla="*/ 868525 h 1570988"/>
                    <a:gd name="connsiteX15" fmla="*/ 375555 w 559183"/>
                    <a:gd name="connsiteY15" fmla="*/ 781439 h 1570988"/>
                    <a:gd name="connsiteX16" fmla="*/ 349429 w 559183"/>
                    <a:gd name="connsiteY16" fmla="*/ 650810 h 1570988"/>
                    <a:gd name="connsiteX17" fmla="*/ 358138 w 559183"/>
                    <a:gd name="connsiteY17" fmla="*/ 494056 h 1570988"/>
                    <a:gd name="connsiteX18" fmla="*/ 392972 w 559183"/>
                    <a:gd name="connsiteY18" fmla="*/ 424387 h 1570988"/>
                    <a:gd name="connsiteX19" fmla="*/ 419098 w 559183"/>
                    <a:gd name="connsiteY19" fmla="*/ 363427 h 1570988"/>
                    <a:gd name="connsiteX20" fmla="*/ 436515 w 559183"/>
                    <a:gd name="connsiteY20" fmla="*/ 337302 h 1570988"/>
                    <a:gd name="connsiteX21" fmla="*/ 445224 w 559183"/>
                    <a:gd name="connsiteY21" fmla="*/ 311176 h 1570988"/>
                    <a:gd name="connsiteX22" fmla="*/ 471349 w 559183"/>
                    <a:gd name="connsiteY22" fmla="*/ 285050 h 1570988"/>
                    <a:gd name="connsiteX23" fmla="*/ 488766 w 559183"/>
                    <a:gd name="connsiteY23" fmla="*/ 250216 h 1570988"/>
                    <a:gd name="connsiteX24" fmla="*/ 523601 w 559183"/>
                    <a:gd name="connsiteY24" fmla="*/ 197965 h 1570988"/>
                    <a:gd name="connsiteX25" fmla="*/ 541018 w 559183"/>
                    <a:gd name="connsiteY25" fmla="*/ 171839 h 1570988"/>
                    <a:gd name="connsiteX26" fmla="*/ 558435 w 559183"/>
                    <a:gd name="connsiteY26" fmla="*/ 119587 h 1570988"/>
                    <a:gd name="connsiteX27" fmla="*/ 514756 w 559183"/>
                    <a:gd name="connsiteY27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343647 w 559183"/>
                    <a:gd name="connsiteY10" fmla="*/ 1266805 h 1570988"/>
                    <a:gd name="connsiteX11" fmla="*/ 427806 w 559183"/>
                    <a:gd name="connsiteY11" fmla="*/ 1077530 h 1570988"/>
                    <a:gd name="connsiteX12" fmla="*/ 410389 w 559183"/>
                    <a:gd name="connsiteY12" fmla="*/ 964319 h 1570988"/>
                    <a:gd name="connsiteX13" fmla="*/ 401681 w 559183"/>
                    <a:gd name="connsiteY13" fmla="*/ 868525 h 1570988"/>
                    <a:gd name="connsiteX14" fmla="*/ 375555 w 559183"/>
                    <a:gd name="connsiteY14" fmla="*/ 781439 h 1570988"/>
                    <a:gd name="connsiteX15" fmla="*/ 349429 w 559183"/>
                    <a:gd name="connsiteY15" fmla="*/ 650810 h 1570988"/>
                    <a:gd name="connsiteX16" fmla="*/ 358138 w 559183"/>
                    <a:gd name="connsiteY16" fmla="*/ 494056 h 1570988"/>
                    <a:gd name="connsiteX17" fmla="*/ 392972 w 559183"/>
                    <a:gd name="connsiteY17" fmla="*/ 424387 h 1570988"/>
                    <a:gd name="connsiteX18" fmla="*/ 419098 w 559183"/>
                    <a:gd name="connsiteY18" fmla="*/ 363427 h 1570988"/>
                    <a:gd name="connsiteX19" fmla="*/ 436515 w 559183"/>
                    <a:gd name="connsiteY19" fmla="*/ 337302 h 1570988"/>
                    <a:gd name="connsiteX20" fmla="*/ 445224 w 559183"/>
                    <a:gd name="connsiteY20" fmla="*/ 311176 h 1570988"/>
                    <a:gd name="connsiteX21" fmla="*/ 471349 w 559183"/>
                    <a:gd name="connsiteY21" fmla="*/ 285050 h 1570988"/>
                    <a:gd name="connsiteX22" fmla="*/ 488766 w 559183"/>
                    <a:gd name="connsiteY22" fmla="*/ 250216 h 1570988"/>
                    <a:gd name="connsiteX23" fmla="*/ 523601 w 559183"/>
                    <a:gd name="connsiteY23" fmla="*/ 197965 h 1570988"/>
                    <a:gd name="connsiteX24" fmla="*/ 541018 w 559183"/>
                    <a:gd name="connsiteY24" fmla="*/ 171839 h 1570988"/>
                    <a:gd name="connsiteX25" fmla="*/ 558435 w 559183"/>
                    <a:gd name="connsiteY25" fmla="*/ 119587 h 1570988"/>
                    <a:gd name="connsiteX26" fmla="*/ 514756 w 559183"/>
                    <a:gd name="connsiteY26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343647 w 559183"/>
                    <a:gd name="connsiteY9" fmla="*/ 1266805 h 1570988"/>
                    <a:gd name="connsiteX10" fmla="*/ 427806 w 559183"/>
                    <a:gd name="connsiteY10" fmla="*/ 1077530 h 1570988"/>
                    <a:gd name="connsiteX11" fmla="*/ 410389 w 559183"/>
                    <a:gd name="connsiteY11" fmla="*/ 964319 h 1570988"/>
                    <a:gd name="connsiteX12" fmla="*/ 401681 w 559183"/>
                    <a:gd name="connsiteY12" fmla="*/ 868525 h 1570988"/>
                    <a:gd name="connsiteX13" fmla="*/ 375555 w 559183"/>
                    <a:gd name="connsiteY13" fmla="*/ 781439 h 1570988"/>
                    <a:gd name="connsiteX14" fmla="*/ 349429 w 559183"/>
                    <a:gd name="connsiteY14" fmla="*/ 650810 h 1570988"/>
                    <a:gd name="connsiteX15" fmla="*/ 358138 w 559183"/>
                    <a:gd name="connsiteY15" fmla="*/ 494056 h 1570988"/>
                    <a:gd name="connsiteX16" fmla="*/ 392972 w 559183"/>
                    <a:gd name="connsiteY16" fmla="*/ 424387 h 1570988"/>
                    <a:gd name="connsiteX17" fmla="*/ 419098 w 559183"/>
                    <a:gd name="connsiteY17" fmla="*/ 363427 h 1570988"/>
                    <a:gd name="connsiteX18" fmla="*/ 436515 w 559183"/>
                    <a:gd name="connsiteY18" fmla="*/ 337302 h 1570988"/>
                    <a:gd name="connsiteX19" fmla="*/ 445224 w 559183"/>
                    <a:gd name="connsiteY19" fmla="*/ 311176 h 1570988"/>
                    <a:gd name="connsiteX20" fmla="*/ 471349 w 559183"/>
                    <a:gd name="connsiteY20" fmla="*/ 285050 h 1570988"/>
                    <a:gd name="connsiteX21" fmla="*/ 488766 w 559183"/>
                    <a:gd name="connsiteY21" fmla="*/ 250216 h 1570988"/>
                    <a:gd name="connsiteX22" fmla="*/ 523601 w 559183"/>
                    <a:gd name="connsiteY22" fmla="*/ 197965 h 1570988"/>
                    <a:gd name="connsiteX23" fmla="*/ 541018 w 559183"/>
                    <a:gd name="connsiteY23" fmla="*/ 171839 h 1570988"/>
                    <a:gd name="connsiteX24" fmla="*/ 558435 w 559183"/>
                    <a:gd name="connsiteY24" fmla="*/ 119587 h 1570988"/>
                    <a:gd name="connsiteX25" fmla="*/ 514756 w 559183"/>
                    <a:gd name="connsiteY25" fmla="*/ 593 h 1570988"/>
                    <a:gd name="connsiteX0" fmla="*/ 514756 w 559183"/>
                    <a:gd name="connsiteY0" fmla="*/ 593 h 1570553"/>
                    <a:gd name="connsiteX1" fmla="*/ 256764 w 559183"/>
                    <a:gd name="connsiteY1" fmla="*/ 174563 h 1570553"/>
                    <a:gd name="connsiteX2" fmla="*/ 37690 w 559183"/>
                    <a:gd name="connsiteY2" fmla="*/ 366830 h 1570553"/>
                    <a:gd name="connsiteX3" fmla="*/ 43269 w 559183"/>
                    <a:gd name="connsiteY3" fmla="*/ 677889 h 1570553"/>
                    <a:gd name="connsiteX4" fmla="*/ 36941 w 559183"/>
                    <a:gd name="connsiteY4" fmla="*/ 1042900 h 1570553"/>
                    <a:gd name="connsiteX5" fmla="*/ 28232 w 559183"/>
                    <a:gd name="connsiteY5" fmla="*/ 1205437 h 1570553"/>
                    <a:gd name="connsiteX6" fmla="*/ 9251 w 559183"/>
                    <a:gd name="connsiteY6" fmla="*/ 1534526 h 1570553"/>
                    <a:gd name="connsiteX7" fmla="*/ 192675 w 559183"/>
                    <a:gd name="connsiteY7" fmla="*/ 1565210 h 1570553"/>
                    <a:gd name="connsiteX8" fmla="*/ 343033 w 559183"/>
                    <a:gd name="connsiteY8" fmla="*/ 1563646 h 1570553"/>
                    <a:gd name="connsiteX9" fmla="*/ 343647 w 559183"/>
                    <a:gd name="connsiteY9" fmla="*/ 1266805 h 1570553"/>
                    <a:gd name="connsiteX10" fmla="*/ 427806 w 559183"/>
                    <a:gd name="connsiteY10" fmla="*/ 1077530 h 1570553"/>
                    <a:gd name="connsiteX11" fmla="*/ 410389 w 559183"/>
                    <a:gd name="connsiteY11" fmla="*/ 964319 h 1570553"/>
                    <a:gd name="connsiteX12" fmla="*/ 401681 w 559183"/>
                    <a:gd name="connsiteY12" fmla="*/ 868525 h 1570553"/>
                    <a:gd name="connsiteX13" fmla="*/ 375555 w 559183"/>
                    <a:gd name="connsiteY13" fmla="*/ 781439 h 1570553"/>
                    <a:gd name="connsiteX14" fmla="*/ 349429 w 559183"/>
                    <a:gd name="connsiteY14" fmla="*/ 650810 h 1570553"/>
                    <a:gd name="connsiteX15" fmla="*/ 358138 w 559183"/>
                    <a:gd name="connsiteY15" fmla="*/ 494056 h 1570553"/>
                    <a:gd name="connsiteX16" fmla="*/ 392972 w 559183"/>
                    <a:gd name="connsiteY16" fmla="*/ 424387 h 1570553"/>
                    <a:gd name="connsiteX17" fmla="*/ 419098 w 559183"/>
                    <a:gd name="connsiteY17" fmla="*/ 363427 h 1570553"/>
                    <a:gd name="connsiteX18" fmla="*/ 436515 w 559183"/>
                    <a:gd name="connsiteY18" fmla="*/ 337302 h 1570553"/>
                    <a:gd name="connsiteX19" fmla="*/ 445224 w 559183"/>
                    <a:gd name="connsiteY19" fmla="*/ 311176 h 1570553"/>
                    <a:gd name="connsiteX20" fmla="*/ 471349 w 559183"/>
                    <a:gd name="connsiteY20" fmla="*/ 285050 h 1570553"/>
                    <a:gd name="connsiteX21" fmla="*/ 488766 w 559183"/>
                    <a:gd name="connsiteY21" fmla="*/ 250216 h 1570553"/>
                    <a:gd name="connsiteX22" fmla="*/ 523601 w 559183"/>
                    <a:gd name="connsiteY22" fmla="*/ 197965 h 1570553"/>
                    <a:gd name="connsiteX23" fmla="*/ 541018 w 559183"/>
                    <a:gd name="connsiteY23" fmla="*/ 171839 h 1570553"/>
                    <a:gd name="connsiteX24" fmla="*/ 558435 w 559183"/>
                    <a:gd name="connsiteY24" fmla="*/ 119587 h 1570553"/>
                    <a:gd name="connsiteX25" fmla="*/ 514756 w 559183"/>
                    <a:gd name="connsiteY25" fmla="*/ 593 h 1570553"/>
                    <a:gd name="connsiteX0" fmla="*/ 514756 w 558435"/>
                    <a:gd name="connsiteY0" fmla="*/ 593 h 1570553"/>
                    <a:gd name="connsiteX1" fmla="*/ 256764 w 558435"/>
                    <a:gd name="connsiteY1" fmla="*/ 174563 h 1570553"/>
                    <a:gd name="connsiteX2" fmla="*/ 37690 w 558435"/>
                    <a:gd name="connsiteY2" fmla="*/ 366830 h 1570553"/>
                    <a:gd name="connsiteX3" fmla="*/ 43269 w 558435"/>
                    <a:gd name="connsiteY3" fmla="*/ 677889 h 1570553"/>
                    <a:gd name="connsiteX4" fmla="*/ 36941 w 558435"/>
                    <a:gd name="connsiteY4" fmla="*/ 1042900 h 1570553"/>
                    <a:gd name="connsiteX5" fmla="*/ 28232 w 558435"/>
                    <a:gd name="connsiteY5" fmla="*/ 1205437 h 1570553"/>
                    <a:gd name="connsiteX6" fmla="*/ 9251 w 558435"/>
                    <a:gd name="connsiteY6" fmla="*/ 1534526 h 1570553"/>
                    <a:gd name="connsiteX7" fmla="*/ 192675 w 558435"/>
                    <a:gd name="connsiteY7" fmla="*/ 1565210 h 1570553"/>
                    <a:gd name="connsiteX8" fmla="*/ 343033 w 558435"/>
                    <a:gd name="connsiteY8" fmla="*/ 1563646 h 1570553"/>
                    <a:gd name="connsiteX9" fmla="*/ 343647 w 558435"/>
                    <a:gd name="connsiteY9" fmla="*/ 1266805 h 1570553"/>
                    <a:gd name="connsiteX10" fmla="*/ 427806 w 558435"/>
                    <a:gd name="connsiteY10" fmla="*/ 1077530 h 1570553"/>
                    <a:gd name="connsiteX11" fmla="*/ 410389 w 558435"/>
                    <a:gd name="connsiteY11" fmla="*/ 964319 h 1570553"/>
                    <a:gd name="connsiteX12" fmla="*/ 401681 w 558435"/>
                    <a:gd name="connsiteY12" fmla="*/ 868525 h 1570553"/>
                    <a:gd name="connsiteX13" fmla="*/ 375555 w 558435"/>
                    <a:gd name="connsiteY13" fmla="*/ 781439 h 1570553"/>
                    <a:gd name="connsiteX14" fmla="*/ 349429 w 558435"/>
                    <a:gd name="connsiteY14" fmla="*/ 650810 h 1570553"/>
                    <a:gd name="connsiteX15" fmla="*/ 358138 w 558435"/>
                    <a:gd name="connsiteY15" fmla="*/ 494056 h 1570553"/>
                    <a:gd name="connsiteX16" fmla="*/ 392972 w 558435"/>
                    <a:gd name="connsiteY16" fmla="*/ 424387 h 1570553"/>
                    <a:gd name="connsiteX17" fmla="*/ 419098 w 558435"/>
                    <a:gd name="connsiteY17" fmla="*/ 363427 h 1570553"/>
                    <a:gd name="connsiteX18" fmla="*/ 436515 w 558435"/>
                    <a:gd name="connsiteY18" fmla="*/ 337302 h 1570553"/>
                    <a:gd name="connsiteX19" fmla="*/ 445224 w 558435"/>
                    <a:gd name="connsiteY19" fmla="*/ 311176 h 1570553"/>
                    <a:gd name="connsiteX20" fmla="*/ 471349 w 558435"/>
                    <a:gd name="connsiteY20" fmla="*/ 285050 h 1570553"/>
                    <a:gd name="connsiteX21" fmla="*/ 488766 w 558435"/>
                    <a:gd name="connsiteY21" fmla="*/ 250216 h 1570553"/>
                    <a:gd name="connsiteX22" fmla="*/ 523601 w 558435"/>
                    <a:gd name="connsiteY22" fmla="*/ 197965 h 1570553"/>
                    <a:gd name="connsiteX23" fmla="*/ 558435 w 558435"/>
                    <a:gd name="connsiteY23" fmla="*/ 119587 h 1570553"/>
                    <a:gd name="connsiteX24" fmla="*/ 514756 w 558435"/>
                    <a:gd name="connsiteY24" fmla="*/ 593 h 1570553"/>
                    <a:gd name="connsiteX0" fmla="*/ 514756 w 560509"/>
                    <a:gd name="connsiteY0" fmla="*/ 674 h 1570634"/>
                    <a:gd name="connsiteX1" fmla="*/ 256764 w 560509"/>
                    <a:gd name="connsiteY1" fmla="*/ 174644 h 1570634"/>
                    <a:gd name="connsiteX2" fmla="*/ 37690 w 560509"/>
                    <a:gd name="connsiteY2" fmla="*/ 366911 h 1570634"/>
                    <a:gd name="connsiteX3" fmla="*/ 43269 w 560509"/>
                    <a:gd name="connsiteY3" fmla="*/ 677970 h 1570634"/>
                    <a:gd name="connsiteX4" fmla="*/ 36941 w 560509"/>
                    <a:gd name="connsiteY4" fmla="*/ 1042981 h 1570634"/>
                    <a:gd name="connsiteX5" fmla="*/ 28232 w 560509"/>
                    <a:gd name="connsiteY5" fmla="*/ 1205518 h 1570634"/>
                    <a:gd name="connsiteX6" fmla="*/ 9251 w 560509"/>
                    <a:gd name="connsiteY6" fmla="*/ 1534607 h 1570634"/>
                    <a:gd name="connsiteX7" fmla="*/ 192675 w 560509"/>
                    <a:gd name="connsiteY7" fmla="*/ 1565291 h 1570634"/>
                    <a:gd name="connsiteX8" fmla="*/ 343033 w 560509"/>
                    <a:gd name="connsiteY8" fmla="*/ 1563727 h 1570634"/>
                    <a:gd name="connsiteX9" fmla="*/ 343647 w 560509"/>
                    <a:gd name="connsiteY9" fmla="*/ 1266886 h 1570634"/>
                    <a:gd name="connsiteX10" fmla="*/ 427806 w 560509"/>
                    <a:gd name="connsiteY10" fmla="*/ 1077611 h 1570634"/>
                    <a:gd name="connsiteX11" fmla="*/ 410389 w 560509"/>
                    <a:gd name="connsiteY11" fmla="*/ 964400 h 1570634"/>
                    <a:gd name="connsiteX12" fmla="*/ 401681 w 560509"/>
                    <a:gd name="connsiteY12" fmla="*/ 868606 h 1570634"/>
                    <a:gd name="connsiteX13" fmla="*/ 375555 w 560509"/>
                    <a:gd name="connsiteY13" fmla="*/ 781520 h 1570634"/>
                    <a:gd name="connsiteX14" fmla="*/ 349429 w 560509"/>
                    <a:gd name="connsiteY14" fmla="*/ 650891 h 1570634"/>
                    <a:gd name="connsiteX15" fmla="*/ 358138 w 560509"/>
                    <a:gd name="connsiteY15" fmla="*/ 494137 h 1570634"/>
                    <a:gd name="connsiteX16" fmla="*/ 392972 w 560509"/>
                    <a:gd name="connsiteY16" fmla="*/ 424468 h 1570634"/>
                    <a:gd name="connsiteX17" fmla="*/ 419098 w 560509"/>
                    <a:gd name="connsiteY17" fmla="*/ 363508 h 1570634"/>
                    <a:gd name="connsiteX18" fmla="*/ 436515 w 560509"/>
                    <a:gd name="connsiteY18" fmla="*/ 337383 h 1570634"/>
                    <a:gd name="connsiteX19" fmla="*/ 445224 w 560509"/>
                    <a:gd name="connsiteY19" fmla="*/ 311257 h 1570634"/>
                    <a:gd name="connsiteX20" fmla="*/ 471349 w 560509"/>
                    <a:gd name="connsiteY20" fmla="*/ 285131 h 1570634"/>
                    <a:gd name="connsiteX21" fmla="*/ 488766 w 560509"/>
                    <a:gd name="connsiteY21" fmla="*/ 250297 h 1570634"/>
                    <a:gd name="connsiteX22" fmla="*/ 558435 w 560509"/>
                    <a:gd name="connsiteY22" fmla="*/ 119668 h 1570634"/>
                    <a:gd name="connsiteX23" fmla="*/ 514756 w 560509"/>
                    <a:gd name="connsiteY23" fmla="*/ 674 h 1570634"/>
                    <a:gd name="connsiteX0" fmla="*/ 514756 w 561751"/>
                    <a:gd name="connsiteY0" fmla="*/ 717 h 1570677"/>
                    <a:gd name="connsiteX1" fmla="*/ 256764 w 561751"/>
                    <a:gd name="connsiteY1" fmla="*/ 174687 h 1570677"/>
                    <a:gd name="connsiteX2" fmla="*/ 37690 w 561751"/>
                    <a:gd name="connsiteY2" fmla="*/ 366954 h 1570677"/>
                    <a:gd name="connsiteX3" fmla="*/ 43269 w 561751"/>
                    <a:gd name="connsiteY3" fmla="*/ 678013 h 1570677"/>
                    <a:gd name="connsiteX4" fmla="*/ 36941 w 561751"/>
                    <a:gd name="connsiteY4" fmla="*/ 1043024 h 1570677"/>
                    <a:gd name="connsiteX5" fmla="*/ 28232 w 561751"/>
                    <a:gd name="connsiteY5" fmla="*/ 1205561 h 1570677"/>
                    <a:gd name="connsiteX6" fmla="*/ 9251 w 561751"/>
                    <a:gd name="connsiteY6" fmla="*/ 1534650 h 1570677"/>
                    <a:gd name="connsiteX7" fmla="*/ 192675 w 561751"/>
                    <a:gd name="connsiteY7" fmla="*/ 1565334 h 1570677"/>
                    <a:gd name="connsiteX8" fmla="*/ 343033 w 561751"/>
                    <a:gd name="connsiteY8" fmla="*/ 1563770 h 1570677"/>
                    <a:gd name="connsiteX9" fmla="*/ 343647 w 561751"/>
                    <a:gd name="connsiteY9" fmla="*/ 1266929 h 1570677"/>
                    <a:gd name="connsiteX10" fmla="*/ 427806 w 561751"/>
                    <a:gd name="connsiteY10" fmla="*/ 1077654 h 1570677"/>
                    <a:gd name="connsiteX11" fmla="*/ 410389 w 561751"/>
                    <a:gd name="connsiteY11" fmla="*/ 964443 h 1570677"/>
                    <a:gd name="connsiteX12" fmla="*/ 401681 w 561751"/>
                    <a:gd name="connsiteY12" fmla="*/ 868649 h 1570677"/>
                    <a:gd name="connsiteX13" fmla="*/ 375555 w 561751"/>
                    <a:gd name="connsiteY13" fmla="*/ 781563 h 1570677"/>
                    <a:gd name="connsiteX14" fmla="*/ 349429 w 561751"/>
                    <a:gd name="connsiteY14" fmla="*/ 650934 h 1570677"/>
                    <a:gd name="connsiteX15" fmla="*/ 358138 w 561751"/>
                    <a:gd name="connsiteY15" fmla="*/ 494180 h 1570677"/>
                    <a:gd name="connsiteX16" fmla="*/ 392972 w 561751"/>
                    <a:gd name="connsiteY16" fmla="*/ 424511 h 1570677"/>
                    <a:gd name="connsiteX17" fmla="*/ 419098 w 561751"/>
                    <a:gd name="connsiteY17" fmla="*/ 363551 h 1570677"/>
                    <a:gd name="connsiteX18" fmla="*/ 436515 w 561751"/>
                    <a:gd name="connsiteY18" fmla="*/ 337426 h 1570677"/>
                    <a:gd name="connsiteX19" fmla="*/ 445224 w 561751"/>
                    <a:gd name="connsiteY19" fmla="*/ 311300 h 1570677"/>
                    <a:gd name="connsiteX20" fmla="*/ 471349 w 561751"/>
                    <a:gd name="connsiteY20" fmla="*/ 285174 h 1570677"/>
                    <a:gd name="connsiteX21" fmla="*/ 558435 w 561751"/>
                    <a:gd name="connsiteY21" fmla="*/ 119711 h 1570677"/>
                    <a:gd name="connsiteX22" fmla="*/ 514756 w 561751"/>
                    <a:gd name="connsiteY22" fmla="*/ 717 h 1570677"/>
                    <a:gd name="connsiteX0" fmla="*/ 514756 w 563640"/>
                    <a:gd name="connsiteY0" fmla="*/ 753 h 1570713"/>
                    <a:gd name="connsiteX1" fmla="*/ 256764 w 563640"/>
                    <a:gd name="connsiteY1" fmla="*/ 174723 h 1570713"/>
                    <a:gd name="connsiteX2" fmla="*/ 37690 w 563640"/>
                    <a:gd name="connsiteY2" fmla="*/ 366990 h 1570713"/>
                    <a:gd name="connsiteX3" fmla="*/ 43269 w 563640"/>
                    <a:gd name="connsiteY3" fmla="*/ 678049 h 1570713"/>
                    <a:gd name="connsiteX4" fmla="*/ 36941 w 563640"/>
                    <a:gd name="connsiteY4" fmla="*/ 1043060 h 1570713"/>
                    <a:gd name="connsiteX5" fmla="*/ 28232 w 563640"/>
                    <a:gd name="connsiteY5" fmla="*/ 1205597 h 1570713"/>
                    <a:gd name="connsiteX6" fmla="*/ 9251 w 563640"/>
                    <a:gd name="connsiteY6" fmla="*/ 1534686 h 1570713"/>
                    <a:gd name="connsiteX7" fmla="*/ 192675 w 563640"/>
                    <a:gd name="connsiteY7" fmla="*/ 1565370 h 1570713"/>
                    <a:gd name="connsiteX8" fmla="*/ 343033 w 563640"/>
                    <a:gd name="connsiteY8" fmla="*/ 1563806 h 1570713"/>
                    <a:gd name="connsiteX9" fmla="*/ 343647 w 563640"/>
                    <a:gd name="connsiteY9" fmla="*/ 1266965 h 1570713"/>
                    <a:gd name="connsiteX10" fmla="*/ 427806 w 563640"/>
                    <a:gd name="connsiteY10" fmla="*/ 1077690 h 1570713"/>
                    <a:gd name="connsiteX11" fmla="*/ 410389 w 563640"/>
                    <a:gd name="connsiteY11" fmla="*/ 964479 h 1570713"/>
                    <a:gd name="connsiteX12" fmla="*/ 401681 w 563640"/>
                    <a:gd name="connsiteY12" fmla="*/ 868685 h 1570713"/>
                    <a:gd name="connsiteX13" fmla="*/ 375555 w 563640"/>
                    <a:gd name="connsiteY13" fmla="*/ 781599 h 1570713"/>
                    <a:gd name="connsiteX14" fmla="*/ 349429 w 563640"/>
                    <a:gd name="connsiteY14" fmla="*/ 650970 h 1570713"/>
                    <a:gd name="connsiteX15" fmla="*/ 358138 w 563640"/>
                    <a:gd name="connsiteY15" fmla="*/ 494216 h 1570713"/>
                    <a:gd name="connsiteX16" fmla="*/ 392972 w 563640"/>
                    <a:gd name="connsiteY16" fmla="*/ 424547 h 1570713"/>
                    <a:gd name="connsiteX17" fmla="*/ 419098 w 563640"/>
                    <a:gd name="connsiteY17" fmla="*/ 363587 h 1570713"/>
                    <a:gd name="connsiteX18" fmla="*/ 436515 w 563640"/>
                    <a:gd name="connsiteY18" fmla="*/ 337462 h 1570713"/>
                    <a:gd name="connsiteX19" fmla="*/ 445224 w 563640"/>
                    <a:gd name="connsiteY19" fmla="*/ 311336 h 1570713"/>
                    <a:gd name="connsiteX20" fmla="*/ 558435 w 563640"/>
                    <a:gd name="connsiteY20" fmla="*/ 119747 h 1570713"/>
                    <a:gd name="connsiteX21" fmla="*/ 514756 w 563640"/>
                    <a:gd name="connsiteY21" fmla="*/ 753 h 1570713"/>
                    <a:gd name="connsiteX0" fmla="*/ 514756 w 564273"/>
                    <a:gd name="connsiteY0" fmla="*/ 793 h 1570753"/>
                    <a:gd name="connsiteX1" fmla="*/ 256764 w 564273"/>
                    <a:gd name="connsiteY1" fmla="*/ 174763 h 1570753"/>
                    <a:gd name="connsiteX2" fmla="*/ 37690 w 564273"/>
                    <a:gd name="connsiteY2" fmla="*/ 367030 h 1570753"/>
                    <a:gd name="connsiteX3" fmla="*/ 43269 w 564273"/>
                    <a:gd name="connsiteY3" fmla="*/ 678089 h 1570753"/>
                    <a:gd name="connsiteX4" fmla="*/ 36941 w 564273"/>
                    <a:gd name="connsiteY4" fmla="*/ 1043100 h 1570753"/>
                    <a:gd name="connsiteX5" fmla="*/ 28232 w 564273"/>
                    <a:gd name="connsiteY5" fmla="*/ 1205637 h 1570753"/>
                    <a:gd name="connsiteX6" fmla="*/ 9251 w 564273"/>
                    <a:gd name="connsiteY6" fmla="*/ 1534726 h 1570753"/>
                    <a:gd name="connsiteX7" fmla="*/ 192675 w 564273"/>
                    <a:gd name="connsiteY7" fmla="*/ 1565410 h 1570753"/>
                    <a:gd name="connsiteX8" fmla="*/ 343033 w 564273"/>
                    <a:gd name="connsiteY8" fmla="*/ 1563846 h 1570753"/>
                    <a:gd name="connsiteX9" fmla="*/ 343647 w 564273"/>
                    <a:gd name="connsiteY9" fmla="*/ 1267005 h 1570753"/>
                    <a:gd name="connsiteX10" fmla="*/ 427806 w 564273"/>
                    <a:gd name="connsiteY10" fmla="*/ 1077730 h 1570753"/>
                    <a:gd name="connsiteX11" fmla="*/ 410389 w 564273"/>
                    <a:gd name="connsiteY11" fmla="*/ 964519 h 1570753"/>
                    <a:gd name="connsiteX12" fmla="*/ 401681 w 564273"/>
                    <a:gd name="connsiteY12" fmla="*/ 868725 h 1570753"/>
                    <a:gd name="connsiteX13" fmla="*/ 375555 w 564273"/>
                    <a:gd name="connsiteY13" fmla="*/ 781639 h 1570753"/>
                    <a:gd name="connsiteX14" fmla="*/ 349429 w 564273"/>
                    <a:gd name="connsiteY14" fmla="*/ 651010 h 1570753"/>
                    <a:gd name="connsiteX15" fmla="*/ 358138 w 564273"/>
                    <a:gd name="connsiteY15" fmla="*/ 494256 h 1570753"/>
                    <a:gd name="connsiteX16" fmla="*/ 392972 w 564273"/>
                    <a:gd name="connsiteY16" fmla="*/ 424587 h 1570753"/>
                    <a:gd name="connsiteX17" fmla="*/ 419098 w 564273"/>
                    <a:gd name="connsiteY17" fmla="*/ 363627 h 1570753"/>
                    <a:gd name="connsiteX18" fmla="*/ 436515 w 564273"/>
                    <a:gd name="connsiteY18" fmla="*/ 337502 h 1570753"/>
                    <a:gd name="connsiteX19" fmla="*/ 558435 w 564273"/>
                    <a:gd name="connsiteY19" fmla="*/ 119787 h 1570753"/>
                    <a:gd name="connsiteX20" fmla="*/ 514756 w 564273"/>
                    <a:gd name="connsiteY20" fmla="*/ 793 h 1570753"/>
                    <a:gd name="connsiteX0" fmla="*/ 514756 w 565543"/>
                    <a:gd name="connsiteY0" fmla="*/ 838 h 1570798"/>
                    <a:gd name="connsiteX1" fmla="*/ 256764 w 565543"/>
                    <a:gd name="connsiteY1" fmla="*/ 174808 h 1570798"/>
                    <a:gd name="connsiteX2" fmla="*/ 37690 w 565543"/>
                    <a:gd name="connsiteY2" fmla="*/ 367075 h 1570798"/>
                    <a:gd name="connsiteX3" fmla="*/ 43269 w 565543"/>
                    <a:gd name="connsiteY3" fmla="*/ 678134 h 1570798"/>
                    <a:gd name="connsiteX4" fmla="*/ 36941 w 565543"/>
                    <a:gd name="connsiteY4" fmla="*/ 1043145 h 1570798"/>
                    <a:gd name="connsiteX5" fmla="*/ 28232 w 565543"/>
                    <a:gd name="connsiteY5" fmla="*/ 1205682 h 1570798"/>
                    <a:gd name="connsiteX6" fmla="*/ 9251 w 565543"/>
                    <a:gd name="connsiteY6" fmla="*/ 1534771 h 1570798"/>
                    <a:gd name="connsiteX7" fmla="*/ 192675 w 565543"/>
                    <a:gd name="connsiteY7" fmla="*/ 1565455 h 1570798"/>
                    <a:gd name="connsiteX8" fmla="*/ 343033 w 565543"/>
                    <a:gd name="connsiteY8" fmla="*/ 1563891 h 1570798"/>
                    <a:gd name="connsiteX9" fmla="*/ 343647 w 565543"/>
                    <a:gd name="connsiteY9" fmla="*/ 1267050 h 1570798"/>
                    <a:gd name="connsiteX10" fmla="*/ 427806 w 565543"/>
                    <a:gd name="connsiteY10" fmla="*/ 1077775 h 1570798"/>
                    <a:gd name="connsiteX11" fmla="*/ 410389 w 565543"/>
                    <a:gd name="connsiteY11" fmla="*/ 964564 h 1570798"/>
                    <a:gd name="connsiteX12" fmla="*/ 401681 w 565543"/>
                    <a:gd name="connsiteY12" fmla="*/ 868770 h 1570798"/>
                    <a:gd name="connsiteX13" fmla="*/ 375555 w 565543"/>
                    <a:gd name="connsiteY13" fmla="*/ 781684 h 1570798"/>
                    <a:gd name="connsiteX14" fmla="*/ 349429 w 565543"/>
                    <a:gd name="connsiteY14" fmla="*/ 651055 h 1570798"/>
                    <a:gd name="connsiteX15" fmla="*/ 358138 w 565543"/>
                    <a:gd name="connsiteY15" fmla="*/ 494301 h 1570798"/>
                    <a:gd name="connsiteX16" fmla="*/ 392972 w 565543"/>
                    <a:gd name="connsiteY16" fmla="*/ 424632 h 1570798"/>
                    <a:gd name="connsiteX17" fmla="*/ 419098 w 565543"/>
                    <a:gd name="connsiteY17" fmla="*/ 363672 h 1570798"/>
                    <a:gd name="connsiteX18" fmla="*/ 558435 w 565543"/>
                    <a:gd name="connsiteY18" fmla="*/ 119832 h 1570798"/>
                    <a:gd name="connsiteX19" fmla="*/ 514756 w 565543"/>
                    <a:gd name="connsiteY19" fmla="*/ 838 h 1570798"/>
                    <a:gd name="connsiteX0" fmla="*/ 514756 w 565717"/>
                    <a:gd name="connsiteY0" fmla="*/ 798 h 1570758"/>
                    <a:gd name="connsiteX1" fmla="*/ 256764 w 565717"/>
                    <a:gd name="connsiteY1" fmla="*/ 174768 h 1570758"/>
                    <a:gd name="connsiteX2" fmla="*/ 37690 w 565717"/>
                    <a:gd name="connsiteY2" fmla="*/ 367035 h 1570758"/>
                    <a:gd name="connsiteX3" fmla="*/ 43269 w 565717"/>
                    <a:gd name="connsiteY3" fmla="*/ 678094 h 1570758"/>
                    <a:gd name="connsiteX4" fmla="*/ 36941 w 565717"/>
                    <a:gd name="connsiteY4" fmla="*/ 1043105 h 1570758"/>
                    <a:gd name="connsiteX5" fmla="*/ 28232 w 565717"/>
                    <a:gd name="connsiteY5" fmla="*/ 1205642 h 1570758"/>
                    <a:gd name="connsiteX6" fmla="*/ 9251 w 565717"/>
                    <a:gd name="connsiteY6" fmla="*/ 1534731 h 1570758"/>
                    <a:gd name="connsiteX7" fmla="*/ 192675 w 565717"/>
                    <a:gd name="connsiteY7" fmla="*/ 1565415 h 1570758"/>
                    <a:gd name="connsiteX8" fmla="*/ 343033 w 565717"/>
                    <a:gd name="connsiteY8" fmla="*/ 1563851 h 1570758"/>
                    <a:gd name="connsiteX9" fmla="*/ 343647 w 565717"/>
                    <a:gd name="connsiteY9" fmla="*/ 1267010 h 1570758"/>
                    <a:gd name="connsiteX10" fmla="*/ 427806 w 565717"/>
                    <a:gd name="connsiteY10" fmla="*/ 1077735 h 1570758"/>
                    <a:gd name="connsiteX11" fmla="*/ 410389 w 565717"/>
                    <a:gd name="connsiteY11" fmla="*/ 964524 h 1570758"/>
                    <a:gd name="connsiteX12" fmla="*/ 401681 w 565717"/>
                    <a:gd name="connsiteY12" fmla="*/ 868730 h 1570758"/>
                    <a:gd name="connsiteX13" fmla="*/ 375555 w 565717"/>
                    <a:gd name="connsiteY13" fmla="*/ 781644 h 1570758"/>
                    <a:gd name="connsiteX14" fmla="*/ 349429 w 565717"/>
                    <a:gd name="connsiteY14" fmla="*/ 651015 h 1570758"/>
                    <a:gd name="connsiteX15" fmla="*/ 358138 w 565717"/>
                    <a:gd name="connsiteY15" fmla="*/ 494261 h 1570758"/>
                    <a:gd name="connsiteX16" fmla="*/ 392972 w 565717"/>
                    <a:gd name="connsiteY16" fmla="*/ 424592 h 1570758"/>
                    <a:gd name="connsiteX17" fmla="*/ 416717 w 565717"/>
                    <a:gd name="connsiteY17" fmla="*/ 339820 h 1570758"/>
                    <a:gd name="connsiteX18" fmla="*/ 558435 w 565717"/>
                    <a:gd name="connsiteY18" fmla="*/ 119792 h 1570758"/>
                    <a:gd name="connsiteX19" fmla="*/ 514756 w 565717"/>
                    <a:gd name="connsiteY19" fmla="*/ 798 h 1570758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49429 w 554669"/>
                    <a:gd name="connsiteY14" fmla="*/ 651413 h 1571156"/>
                    <a:gd name="connsiteX15" fmla="*/ 358138 w 554669"/>
                    <a:gd name="connsiteY15" fmla="*/ 494659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49429 w 554669"/>
                    <a:gd name="connsiteY14" fmla="*/ 651413 h 1571156"/>
                    <a:gd name="connsiteX15" fmla="*/ 391475 w 554669"/>
                    <a:gd name="connsiteY15" fmla="*/ 497040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406579 w 554669"/>
                    <a:gd name="connsiteY14" fmla="*/ 658556 h 1571156"/>
                    <a:gd name="connsiteX15" fmla="*/ 391475 w 554669"/>
                    <a:gd name="connsiteY15" fmla="*/ 497040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91475 w 554669"/>
                    <a:gd name="connsiteY14" fmla="*/ 497040 h 1571156"/>
                    <a:gd name="connsiteX15" fmla="*/ 392972 w 554669"/>
                    <a:gd name="connsiteY15" fmla="*/ 424990 h 1571156"/>
                    <a:gd name="connsiteX16" fmla="*/ 416717 w 554669"/>
                    <a:gd name="connsiteY16" fmla="*/ 340218 h 1571156"/>
                    <a:gd name="connsiteX17" fmla="*/ 544147 w 554669"/>
                    <a:gd name="connsiteY17" fmla="*/ 110665 h 1571156"/>
                    <a:gd name="connsiteX18" fmla="*/ 514756 w 554669"/>
                    <a:gd name="connsiteY18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91475 w 554669"/>
                    <a:gd name="connsiteY13" fmla="*/ 497040 h 1571156"/>
                    <a:gd name="connsiteX14" fmla="*/ 392972 w 554669"/>
                    <a:gd name="connsiteY14" fmla="*/ 424990 h 1571156"/>
                    <a:gd name="connsiteX15" fmla="*/ 416717 w 554669"/>
                    <a:gd name="connsiteY15" fmla="*/ 340218 h 1571156"/>
                    <a:gd name="connsiteX16" fmla="*/ 544147 w 554669"/>
                    <a:gd name="connsiteY16" fmla="*/ 110665 h 1571156"/>
                    <a:gd name="connsiteX17" fmla="*/ 514756 w 554669"/>
                    <a:gd name="connsiteY17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391475 w 554669"/>
                    <a:gd name="connsiteY12" fmla="*/ 497040 h 1571156"/>
                    <a:gd name="connsiteX13" fmla="*/ 392972 w 554669"/>
                    <a:gd name="connsiteY13" fmla="*/ 424990 h 1571156"/>
                    <a:gd name="connsiteX14" fmla="*/ 416717 w 554669"/>
                    <a:gd name="connsiteY14" fmla="*/ 340218 h 1571156"/>
                    <a:gd name="connsiteX15" fmla="*/ 544147 w 554669"/>
                    <a:gd name="connsiteY15" fmla="*/ 110665 h 1571156"/>
                    <a:gd name="connsiteX16" fmla="*/ 514756 w 554669"/>
                    <a:gd name="connsiteY16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5151 w 554669"/>
                    <a:gd name="connsiteY11" fmla="*/ 714891 h 1571156"/>
                    <a:gd name="connsiteX12" fmla="*/ 391475 w 554669"/>
                    <a:gd name="connsiteY12" fmla="*/ 497040 h 1571156"/>
                    <a:gd name="connsiteX13" fmla="*/ 392972 w 554669"/>
                    <a:gd name="connsiteY13" fmla="*/ 424990 h 1571156"/>
                    <a:gd name="connsiteX14" fmla="*/ 416717 w 554669"/>
                    <a:gd name="connsiteY14" fmla="*/ 340218 h 1571156"/>
                    <a:gd name="connsiteX15" fmla="*/ 544147 w 554669"/>
                    <a:gd name="connsiteY15" fmla="*/ 110665 h 1571156"/>
                    <a:gd name="connsiteX16" fmla="*/ 514756 w 554669"/>
                    <a:gd name="connsiteY16" fmla="*/ 1196 h 1571156"/>
                    <a:gd name="connsiteX0" fmla="*/ 653856 w 693769"/>
                    <a:gd name="connsiteY0" fmla="*/ 1196 h 1571156"/>
                    <a:gd name="connsiteX1" fmla="*/ 395864 w 693769"/>
                    <a:gd name="connsiteY1" fmla="*/ 175166 h 1571156"/>
                    <a:gd name="connsiteX2" fmla="*/ 176790 w 693769"/>
                    <a:gd name="connsiteY2" fmla="*/ 367433 h 1571156"/>
                    <a:gd name="connsiteX3" fmla="*/ 182369 w 693769"/>
                    <a:gd name="connsiteY3" fmla="*/ 678492 h 1571156"/>
                    <a:gd name="connsiteX4" fmla="*/ 176041 w 693769"/>
                    <a:gd name="connsiteY4" fmla="*/ 1043503 h 1571156"/>
                    <a:gd name="connsiteX5" fmla="*/ 167332 w 693769"/>
                    <a:gd name="connsiteY5" fmla="*/ 1206040 h 1571156"/>
                    <a:gd name="connsiteX6" fmla="*/ 3095 w 693769"/>
                    <a:gd name="connsiteY6" fmla="*/ 1535129 h 1571156"/>
                    <a:gd name="connsiteX7" fmla="*/ 331775 w 693769"/>
                    <a:gd name="connsiteY7" fmla="*/ 1565813 h 1571156"/>
                    <a:gd name="connsiteX8" fmla="*/ 482133 w 693769"/>
                    <a:gd name="connsiteY8" fmla="*/ 1564249 h 1571156"/>
                    <a:gd name="connsiteX9" fmla="*/ 482747 w 693769"/>
                    <a:gd name="connsiteY9" fmla="*/ 1267408 h 1571156"/>
                    <a:gd name="connsiteX10" fmla="*/ 566906 w 693769"/>
                    <a:gd name="connsiteY10" fmla="*/ 1078133 h 1571156"/>
                    <a:gd name="connsiteX11" fmla="*/ 554251 w 693769"/>
                    <a:gd name="connsiteY11" fmla="*/ 714891 h 1571156"/>
                    <a:gd name="connsiteX12" fmla="*/ 530575 w 693769"/>
                    <a:gd name="connsiteY12" fmla="*/ 497040 h 1571156"/>
                    <a:gd name="connsiteX13" fmla="*/ 532072 w 693769"/>
                    <a:gd name="connsiteY13" fmla="*/ 424990 h 1571156"/>
                    <a:gd name="connsiteX14" fmla="*/ 555817 w 693769"/>
                    <a:gd name="connsiteY14" fmla="*/ 340218 h 1571156"/>
                    <a:gd name="connsiteX15" fmla="*/ 683247 w 693769"/>
                    <a:gd name="connsiteY15" fmla="*/ 110665 h 1571156"/>
                    <a:gd name="connsiteX16" fmla="*/ 653856 w 693769"/>
                    <a:gd name="connsiteY16" fmla="*/ 1196 h 1571156"/>
                    <a:gd name="connsiteX0" fmla="*/ 655560 w 695473"/>
                    <a:gd name="connsiteY0" fmla="*/ 1196 h 1571003"/>
                    <a:gd name="connsiteX1" fmla="*/ 397568 w 695473"/>
                    <a:gd name="connsiteY1" fmla="*/ 175166 h 1571003"/>
                    <a:gd name="connsiteX2" fmla="*/ 178494 w 695473"/>
                    <a:gd name="connsiteY2" fmla="*/ 367433 h 1571003"/>
                    <a:gd name="connsiteX3" fmla="*/ 184073 w 695473"/>
                    <a:gd name="connsiteY3" fmla="*/ 678492 h 1571003"/>
                    <a:gd name="connsiteX4" fmla="*/ 177745 w 695473"/>
                    <a:gd name="connsiteY4" fmla="*/ 1043503 h 1571003"/>
                    <a:gd name="connsiteX5" fmla="*/ 140461 w 695473"/>
                    <a:gd name="connsiteY5" fmla="*/ 1208421 h 1571003"/>
                    <a:gd name="connsiteX6" fmla="*/ 4799 w 695473"/>
                    <a:gd name="connsiteY6" fmla="*/ 1535129 h 1571003"/>
                    <a:gd name="connsiteX7" fmla="*/ 333479 w 695473"/>
                    <a:gd name="connsiteY7" fmla="*/ 1565813 h 1571003"/>
                    <a:gd name="connsiteX8" fmla="*/ 483837 w 695473"/>
                    <a:gd name="connsiteY8" fmla="*/ 1564249 h 1571003"/>
                    <a:gd name="connsiteX9" fmla="*/ 484451 w 695473"/>
                    <a:gd name="connsiteY9" fmla="*/ 1267408 h 1571003"/>
                    <a:gd name="connsiteX10" fmla="*/ 568610 w 695473"/>
                    <a:gd name="connsiteY10" fmla="*/ 1078133 h 1571003"/>
                    <a:gd name="connsiteX11" fmla="*/ 555955 w 695473"/>
                    <a:gd name="connsiteY11" fmla="*/ 714891 h 1571003"/>
                    <a:gd name="connsiteX12" fmla="*/ 532279 w 695473"/>
                    <a:gd name="connsiteY12" fmla="*/ 497040 h 1571003"/>
                    <a:gd name="connsiteX13" fmla="*/ 533776 w 695473"/>
                    <a:gd name="connsiteY13" fmla="*/ 424990 h 1571003"/>
                    <a:gd name="connsiteX14" fmla="*/ 557521 w 695473"/>
                    <a:gd name="connsiteY14" fmla="*/ 340218 h 1571003"/>
                    <a:gd name="connsiteX15" fmla="*/ 684951 w 695473"/>
                    <a:gd name="connsiteY15" fmla="*/ 110665 h 1571003"/>
                    <a:gd name="connsiteX16" fmla="*/ 655560 w 695473"/>
                    <a:gd name="connsiteY16" fmla="*/ 1196 h 1571003"/>
                    <a:gd name="connsiteX0" fmla="*/ 650782 w 690695"/>
                    <a:gd name="connsiteY0" fmla="*/ 1196 h 1618499"/>
                    <a:gd name="connsiteX1" fmla="*/ 392790 w 690695"/>
                    <a:gd name="connsiteY1" fmla="*/ 175166 h 1618499"/>
                    <a:gd name="connsiteX2" fmla="*/ 173716 w 690695"/>
                    <a:gd name="connsiteY2" fmla="*/ 367433 h 1618499"/>
                    <a:gd name="connsiteX3" fmla="*/ 179295 w 690695"/>
                    <a:gd name="connsiteY3" fmla="*/ 678492 h 1618499"/>
                    <a:gd name="connsiteX4" fmla="*/ 172967 w 690695"/>
                    <a:gd name="connsiteY4" fmla="*/ 1043503 h 1618499"/>
                    <a:gd name="connsiteX5" fmla="*/ 135683 w 690695"/>
                    <a:gd name="connsiteY5" fmla="*/ 1208421 h 1618499"/>
                    <a:gd name="connsiteX6" fmla="*/ 21 w 690695"/>
                    <a:gd name="connsiteY6" fmla="*/ 1535129 h 1618499"/>
                    <a:gd name="connsiteX7" fmla="*/ 128676 w 690695"/>
                    <a:gd name="connsiteY7" fmla="*/ 1618201 h 1618499"/>
                    <a:gd name="connsiteX8" fmla="*/ 479059 w 690695"/>
                    <a:gd name="connsiteY8" fmla="*/ 1564249 h 1618499"/>
                    <a:gd name="connsiteX9" fmla="*/ 479673 w 690695"/>
                    <a:gd name="connsiteY9" fmla="*/ 1267408 h 1618499"/>
                    <a:gd name="connsiteX10" fmla="*/ 563832 w 690695"/>
                    <a:gd name="connsiteY10" fmla="*/ 1078133 h 1618499"/>
                    <a:gd name="connsiteX11" fmla="*/ 551177 w 690695"/>
                    <a:gd name="connsiteY11" fmla="*/ 714891 h 1618499"/>
                    <a:gd name="connsiteX12" fmla="*/ 527501 w 690695"/>
                    <a:gd name="connsiteY12" fmla="*/ 497040 h 1618499"/>
                    <a:gd name="connsiteX13" fmla="*/ 528998 w 690695"/>
                    <a:gd name="connsiteY13" fmla="*/ 424990 h 1618499"/>
                    <a:gd name="connsiteX14" fmla="*/ 552743 w 690695"/>
                    <a:gd name="connsiteY14" fmla="*/ 340218 h 1618499"/>
                    <a:gd name="connsiteX15" fmla="*/ 680173 w 690695"/>
                    <a:gd name="connsiteY15" fmla="*/ 110665 h 1618499"/>
                    <a:gd name="connsiteX16" fmla="*/ 650782 w 690695"/>
                    <a:gd name="connsiteY16" fmla="*/ 1196 h 1618499"/>
                    <a:gd name="connsiteX0" fmla="*/ 662785 w 702698"/>
                    <a:gd name="connsiteY0" fmla="*/ 1196 h 1590356"/>
                    <a:gd name="connsiteX1" fmla="*/ 404793 w 702698"/>
                    <a:gd name="connsiteY1" fmla="*/ 175166 h 1590356"/>
                    <a:gd name="connsiteX2" fmla="*/ 185719 w 702698"/>
                    <a:gd name="connsiteY2" fmla="*/ 367433 h 1590356"/>
                    <a:gd name="connsiteX3" fmla="*/ 191298 w 702698"/>
                    <a:gd name="connsiteY3" fmla="*/ 678492 h 1590356"/>
                    <a:gd name="connsiteX4" fmla="*/ 184970 w 702698"/>
                    <a:gd name="connsiteY4" fmla="*/ 1043503 h 1590356"/>
                    <a:gd name="connsiteX5" fmla="*/ 147686 w 702698"/>
                    <a:gd name="connsiteY5" fmla="*/ 1208421 h 1590356"/>
                    <a:gd name="connsiteX6" fmla="*/ 12024 w 702698"/>
                    <a:gd name="connsiteY6" fmla="*/ 1535129 h 1590356"/>
                    <a:gd name="connsiteX7" fmla="*/ 491062 w 702698"/>
                    <a:gd name="connsiteY7" fmla="*/ 1564249 h 1590356"/>
                    <a:gd name="connsiteX8" fmla="*/ 491676 w 702698"/>
                    <a:gd name="connsiteY8" fmla="*/ 1267408 h 1590356"/>
                    <a:gd name="connsiteX9" fmla="*/ 575835 w 702698"/>
                    <a:gd name="connsiteY9" fmla="*/ 1078133 h 1590356"/>
                    <a:gd name="connsiteX10" fmla="*/ 563180 w 702698"/>
                    <a:gd name="connsiteY10" fmla="*/ 714891 h 1590356"/>
                    <a:gd name="connsiteX11" fmla="*/ 539504 w 702698"/>
                    <a:gd name="connsiteY11" fmla="*/ 497040 h 1590356"/>
                    <a:gd name="connsiteX12" fmla="*/ 541001 w 702698"/>
                    <a:gd name="connsiteY12" fmla="*/ 424990 h 1590356"/>
                    <a:gd name="connsiteX13" fmla="*/ 564746 w 702698"/>
                    <a:gd name="connsiteY13" fmla="*/ 340218 h 1590356"/>
                    <a:gd name="connsiteX14" fmla="*/ 692176 w 702698"/>
                    <a:gd name="connsiteY14" fmla="*/ 110665 h 1590356"/>
                    <a:gd name="connsiteX15" fmla="*/ 662785 w 702698"/>
                    <a:gd name="connsiteY15" fmla="*/ 1196 h 1590356"/>
                    <a:gd name="connsiteX0" fmla="*/ 659016 w 698929"/>
                    <a:gd name="connsiteY0" fmla="*/ 1196 h 1630227"/>
                    <a:gd name="connsiteX1" fmla="*/ 401024 w 698929"/>
                    <a:gd name="connsiteY1" fmla="*/ 175166 h 1630227"/>
                    <a:gd name="connsiteX2" fmla="*/ 181950 w 698929"/>
                    <a:gd name="connsiteY2" fmla="*/ 367433 h 1630227"/>
                    <a:gd name="connsiteX3" fmla="*/ 187529 w 698929"/>
                    <a:gd name="connsiteY3" fmla="*/ 678492 h 1630227"/>
                    <a:gd name="connsiteX4" fmla="*/ 181201 w 698929"/>
                    <a:gd name="connsiteY4" fmla="*/ 1043503 h 1630227"/>
                    <a:gd name="connsiteX5" fmla="*/ 143917 w 698929"/>
                    <a:gd name="connsiteY5" fmla="*/ 1208421 h 1630227"/>
                    <a:gd name="connsiteX6" fmla="*/ 8255 w 698929"/>
                    <a:gd name="connsiteY6" fmla="*/ 1535129 h 1630227"/>
                    <a:gd name="connsiteX7" fmla="*/ 413474 w 698929"/>
                    <a:gd name="connsiteY7" fmla="*/ 1614255 h 1630227"/>
                    <a:gd name="connsiteX8" fmla="*/ 487907 w 698929"/>
                    <a:gd name="connsiteY8" fmla="*/ 1267408 h 1630227"/>
                    <a:gd name="connsiteX9" fmla="*/ 572066 w 698929"/>
                    <a:gd name="connsiteY9" fmla="*/ 1078133 h 1630227"/>
                    <a:gd name="connsiteX10" fmla="*/ 559411 w 698929"/>
                    <a:gd name="connsiteY10" fmla="*/ 714891 h 1630227"/>
                    <a:gd name="connsiteX11" fmla="*/ 535735 w 698929"/>
                    <a:gd name="connsiteY11" fmla="*/ 497040 h 1630227"/>
                    <a:gd name="connsiteX12" fmla="*/ 537232 w 698929"/>
                    <a:gd name="connsiteY12" fmla="*/ 424990 h 1630227"/>
                    <a:gd name="connsiteX13" fmla="*/ 560977 w 698929"/>
                    <a:gd name="connsiteY13" fmla="*/ 340218 h 1630227"/>
                    <a:gd name="connsiteX14" fmla="*/ 688407 w 698929"/>
                    <a:gd name="connsiteY14" fmla="*/ 110665 h 1630227"/>
                    <a:gd name="connsiteX15" fmla="*/ 659016 w 698929"/>
                    <a:gd name="connsiteY15" fmla="*/ 1196 h 1630227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25184 w 836206"/>
                    <a:gd name="connsiteY8" fmla="*/ 1267408 h 1641084"/>
                    <a:gd name="connsiteX9" fmla="*/ 709343 w 836206"/>
                    <a:gd name="connsiteY9" fmla="*/ 1078133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09343 w 836206"/>
                    <a:gd name="connsiteY9" fmla="*/ 1078133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35536 w 836206"/>
                    <a:gd name="connsiteY9" fmla="*/ 992408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35536 w 836206"/>
                    <a:gd name="connsiteY9" fmla="*/ 992408 h 1641084"/>
                    <a:gd name="connsiteX10" fmla="*/ 689544 w 836206"/>
                    <a:gd name="connsiteY10" fmla="*/ 669647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7579 w 837492"/>
                    <a:gd name="connsiteY0" fmla="*/ 1196 h 1641314"/>
                    <a:gd name="connsiteX1" fmla="*/ 539587 w 837492"/>
                    <a:gd name="connsiteY1" fmla="*/ 175166 h 1641314"/>
                    <a:gd name="connsiteX2" fmla="*/ 320513 w 837492"/>
                    <a:gd name="connsiteY2" fmla="*/ 367433 h 1641314"/>
                    <a:gd name="connsiteX3" fmla="*/ 326092 w 837492"/>
                    <a:gd name="connsiteY3" fmla="*/ 678492 h 1641314"/>
                    <a:gd name="connsiteX4" fmla="*/ 319764 w 837492"/>
                    <a:gd name="connsiteY4" fmla="*/ 1043503 h 1641314"/>
                    <a:gd name="connsiteX5" fmla="*/ 258667 w 837492"/>
                    <a:gd name="connsiteY5" fmla="*/ 1203658 h 1641314"/>
                    <a:gd name="connsiteX6" fmla="*/ 6325 w 837492"/>
                    <a:gd name="connsiteY6" fmla="*/ 1580373 h 1641314"/>
                    <a:gd name="connsiteX7" fmla="*/ 552037 w 837492"/>
                    <a:gd name="connsiteY7" fmla="*/ 1614255 h 1641314"/>
                    <a:gd name="connsiteX8" fmla="*/ 669332 w 837492"/>
                    <a:gd name="connsiteY8" fmla="*/ 1276933 h 1641314"/>
                    <a:gd name="connsiteX9" fmla="*/ 736822 w 837492"/>
                    <a:gd name="connsiteY9" fmla="*/ 992408 h 1641314"/>
                    <a:gd name="connsiteX10" fmla="*/ 690830 w 837492"/>
                    <a:gd name="connsiteY10" fmla="*/ 669647 h 1641314"/>
                    <a:gd name="connsiteX11" fmla="*/ 674298 w 837492"/>
                    <a:gd name="connsiteY11" fmla="*/ 497040 h 1641314"/>
                    <a:gd name="connsiteX12" fmla="*/ 675795 w 837492"/>
                    <a:gd name="connsiteY12" fmla="*/ 424990 h 1641314"/>
                    <a:gd name="connsiteX13" fmla="*/ 699540 w 837492"/>
                    <a:gd name="connsiteY13" fmla="*/ 340218 h 1641314"/>
                    <a:gd name="connsiteX14" fmla="*/ 826970 w 837492"/>
                    <a:gd name="connsiteY14" fmla="*/ 110665 h 1641314"/>
                    <a:gd name="connsiteX15" fmla="*/ 797579 w 837492"/>
                    <a:gd name="connsiteY15" fmla="*/ 1196 h 1641314"/>
                    <a:gd name="connsiteX0" fmla="*/ 713982 w 753895"/>
                    <a:gd name="connsiteY0" fmla="*/ 1196 h 1650425"/>
                    <a:gd name="connsiteX1" fmla="*/ 455990 w 753895"/>
                    <a:gd name="connsiteY1" fmla="*/ 175166 h 1650425"/>
                    <a:gd name="connsiteX2" fmla="*/ 236916 w 753895"/>
                    <a:gd name="connsiteY2" fmla="*/ 367433 h 1650425"/>
                    <a:gd name="connsiteX3" fmla="*/ 242495 w 753895"/>
                    <a:gd name="connsiteY3" fmla="*/ 678492 h 1650425"/>
                    <a:gd name="connsiteX4" fmla="*/ 236167 w 753895"/>
                    <a:gd name="connsiteY4" fmla="*/ 1043503 h 1650425"/>
                    <a:gd name="connsiteX5" fmla="*/ 175070 w 753895"/>
                    <a:gd name="connsiteY5" fmla="*/ 1203658 h 1650425"/>
                    <a:gd name="connsiteX6" fmla="*/ 8453 w 753895"/>
                    <a:gd name="connsiteY6" fmla="*/ 1601804 h 1650425"/>
                    <a:gd name="connsiteX7" fmla="*/ 468440 w 753895"/>
                    <a:gd name="connsiteY7" fmla="*/ 1614255 h 1650425"/>
                    <a:gd name="connsiteX8" fmla="*/ 585735 w 753895"/>
                    <a:gd name="connsiteY8" fmla="*/ 1276933 h 1650425"/>
                    <a:gd name="connsiteX9" fmla="*/ 653225 w 753895"/>
                    <a:gd name="connsiteY9" fmla="*/ 992408 h 1650425"/>
                    <a:gd name="connsiteX10" fmla="*/ 607233 w 753895"/>
                    <a:gd name="connsiteY10" fmla="*/ 669647 h 1650425"/>
                    <a:gd name="connsiteX11" fmla="*/ 590701 w 753895"/>
                    <a:gd name="connsiteY11" fmla="*/ 497040 h 1650425"/>
                    <a:gd name="connsiteX12" fmla="*/ 592198 w 753895"/>
                    <a:gd name="connsiteY12" fmla="*/ 424990 h 1650425"/>
                    <a:gd name="connsiteX13" fmla="*/ 615943 w 753895"/>
                    <a:gd name="connsiteY13" fmla="*/ 340218 h 1650425"/>
                    <a:gd name="connsiteX14" fmla="*/ 743373 w 753895"/>
                    <a:gd name="connsiteY14" fmla="*/ 110665 h 1650425"/>
                    <a:gd name="connsiteX15" fmla="*/ 713982 w 753895"/>
                    <a:gd name="connsiteY15" fmla="*/ 1196 h 1650425"/>
                    <a:gd name="connsiteX0" fmla="*/ 717338 w 757251"/>
                    <a:gd name="connsiteY0" fmla="*/ 1196 h 1651788"/>
                    <a:gd name="connsiteX1" fmla="*/ 459346 w 757251"/>
                    <a:gd name="connsiteY1" fmla="*/ 175166 h 1651788"/>
                    <a:gd name="connsiteX2" fmla="*/ 240272 w 757251"/>
                    <a:gd name="connsiteY2" fmla="*/ 367433 h 1651788"/>
                    <a:gd name="connsiteX3" fmla="*/ 245851 w 757251"/>
                    <a:gd name="connsiteY3" fmla="*/ 678492 h 1651788"/>
                    <a:gd name="connsiteX4" fmla="*/ 239523 w 757251"/>
                    <a:gd name="connsiteY4" fmla="*/ 1043503 h 1651788"/>
                    <a:gd name="connsiteX5" fmla="*/ 178426 w 757251"/>
                    <a:gd name="connsiteY5" fmla="*/ 1203658 h 1651788"/>
                    <a:gd name="connsiteX6" fmla="*/ 11809 w 757251"/>
                    <a:gd name="connsiteY6" fmla="*/ 1601804 h 1651788"/>
                    <a:gd name="connsiteX7" fmla="*/ 540852 w 757251"/>
                    <a:gd name="connsiteY7" fmla="*/ 1616637 h 1651788"/>
                    <a:gd name="connsiteX8" fmla="*/ 589091 w 757251"/>
                    <a:gd name="connsiteY8" fmla="*/ 1276933 h 1651788"/>
                    <a:gd name="connsiteX9" fmla="*/ 656581 w 757251"/>
                    <a:gd name="connsiteY9" fmla="*/ 992408 h 1651788"/>
                    <a:gd name="connsiteX10" fmla="*/ 610589 w 757251"/>
                    <a:gd name="connsiteY10" fmla="*/ 669647 h 1651788"/>
                    <a:gd name="connsiteX11" fmla="*/ 594057 w 757251"/>
                    <a:gd name="connsiteY11" fmla="*/ 497040 h 1651788"/>
                    <a:gd name="connsiteX12" fmla="*/ 595554 w 757251"/>
                    <a:gd name="connsiteY12" fmla="*/ 424990 h 1651788"/>
                    <a:gd name="connsiteX13" fmla="*/ 619299 w 757251"/>
                    <a:gd name="connsiteY13" fmla="*/ 340218 h 1651788"/>
                    <a:gd name="connsiteX14" fmla="*/ 746729 w 757251"/>
                    <a:gd name="connsiteY14" fmla="*/ 110665 h 1651788"/>
                    <a:gd name="connsiteX15" fmla="*/ 717338 w 757251"/>
                    <a:gd name="connsiteY15" fmla="*/ 1196 h 1651788"/>
                    <a:gd name="connsiteX0" fmla="*/ 715105 w 755018"/>
                    <a:gd name="connsiteY0" fmla="*/ 1196 h 1651788"/>
                    <a:gd name="connsiteX1" fmla="*/ 457113 w 755018"/>
                    <a:gd name="connsiteY1" fmla="*/ 175166 h 1651788"/>
                    <a:gd name="connsiteX2" fmla="*/ 238039 w 755018"/>
                    <a:gd name="connsiteY2" fmla="*/ 367433 h 1651788"/>
                    <a:gd name="connsiteX3" fmla="*/ 243618 w 755018"/>
                    <a:gd name="connsiteY3" fmla="*/ 678492 h 1651788"/>
                    <a:gd name="connsiteX4" fmla="*/ 237290 w 755018"/>
                    <a:gd name="connsiteY4" fmla="*/ 1043503 h 1651788"/>
                    <a:gd name="connsiteX5" fmla="*/ 176193 w 755018"/>
                    <a:gd name="connsiteY5" fmla="*/ 1203658 h 1651788"/>
                    <a:gd name="connsiteX6" fmla="*/ 9576 w 755018"/>
                    <a:gd name="connsiteY6" fmla="*/ 1601804 h 1651788"/>
                    <a:gd name="connsiteX7" fmla="*/ 493375 w 755018"/>
                    <a:gd name="connsiteY7" fmla="*/ 1616637 h 1651788"/>
                    <a:gd name="connsiteX8" fmla="*/ 586858 w 755018"/>
                    <a:gd name="connsiteY8" fmla="*/ 1276933 h 1651788"/>
                    <a:gd name="connsiteX9" fmla="*/ 654348 w 755018"/>
                    <a:gd name="connsiteY9" fmla="*/ 992408 h 1651788"/>
                    <a:gd name="connsiteX10" fmla="*/ 608356 w 755018"/>
                    <a:gd name="connsiteY10" fmla="*/ 669647 h 1651788"/>
                    <a:gd name="connsiteX11" fmla="*/ 591824 w 755018"/>
                    <a:gd name="connsiteY11" fmla="*/ 497040 h 1651788"/>
                    <a:gd name="connsiteX12" fmla="*/ 593321 w 755018"/>
                    <a:gd name="connsiteY12" fmla="*/ 424990 h 1651788"/>
                    <a:gd name="connsiteX13" fmla="*/ 617066 w 755018"/>
                    <a:gd name="connsiteY13" fmla="*/ 340218 h 1651788"/>
                    <a:gd name="connsiteX14" fmla="*/ 744496 w 755018"/>
                    <a:gd name="connsiteY14" fmla="*/ 110665 h 1651788"/>
                    <a:gd name="connsiteX15" fmla="*/ 715105 w 755018"/>
                    <a:gd name="connsiteY15" fmla="*/ 1196 h 1651788"/>
                    <a:gd name="connsiteX0" fmla="*/ 715105 w 755238"/>
                    <a:gd name="connsiteY0" fmla="*/ 1121 h 1651713"/>
                    <a:gd name="connsiteX1" fmla="*/ 452350 w 755238"/>
                    <a:gd name="connsiteY1" fmla="*/ 172709 h 1651713"/>
                    <a:gd name="connsiteX2" fmla="*/ 238039 w 755238"/>
                    <a:gd name="connsiteY2" fmla="*/ 367358 h 1651713"/>
                    <a:gd name="connsiteX3" fmla="*/ 243618 w 755238"/>
                    <a:gd name="connsiteY3" fmla="*/ 678417 h 1651713"/>
                    <a:gd name="connsiteX4" fmla="*/ 237290 w 755238"/>
                    <a:gd name="connsiteY4" fmla="*/ 1043428 h 1651713"/>
                    <a:gd name="connsiteX5" fmla="*/ 176193 w 755238"/>
                    <a:gd name="connsiteY5" fmla="*/ 1203583 h 1651713"/>
                    <a:gd name="connsiteX6" fmla="*/ 9576 w 755238"/>
                    <a:gd name="connsiteY6" fmla="*/ 1601729 h 1651713"/>
                    <a:gd name="connsiteX7" fmla="*/ 493375 w 755238"/>
                    <a:gd name="connsiteY7" fmla="*/ 1616562 h 1651713"/>
                    <a:gd name="connsiteX8" fmla="*/ 586858 w 755238"/>
                    <a:gd name="connsiteY8" fmla="*/ 1276858 h 1651713"/>
                    <a:gd name="connsiteX9" fmla="*/ 654348 w 755238"/>
                    <a:gd name="connsiteY9" fmla="*/ 992333 h 1651713"/>
                    <a:gd name="connsiteX10" fmla="*/ 608356 w 755238"/>
                    <a:gd name="connsiteY10" fmla="*/ 669572 h 1651713"/>
                    <a:gd name="connsiteX11" fmla="*/ 591824 w 755238"/>
                    <a:gd name="connsiteY11" fmla="*/ 496965 h 1651713"/>
                    <a:gd name="connsiteX12" fmla="*/ 593321 w 755238"/>
                    <a:gd name="connsiteY12" fmla="*/ 424915 h 1651713"/>
                    <a:gd name="connsiteX13" fmla="*/ 617066 w 755238"/>
                    <a:gd name="connsiteY13" fmla="*/ 340143 h 1651713"/>
                    <a:gd name="connsiteX14" fmla="*/ 744496 w 755238"/>
                    <a:gd name="connsiteY14" fmla="*/ 110590 h 1651713"/>
                    <a:gd name="connsiteX15" fmla="*/ 715105 w 755238"/>
                    <a:gd name="connsiteY15" fmla="*/ 1121 h 1651713"/>
                    <a:gd name="connsiteX0" fmla="*/ 715105 w 755238"/>
                    <a:gd name="connsiteY0" fmla="*/ 1121 h 1651713"/>
                    <a:gd name="connsiteX1" fmla="*/ 452350 w 755238"/>
                    <a:gd name="connsiteY1" fmla="*/ 172709 h 1651713"/>
                    <a:gd name="connsiteX2" fmla="*/ 238039 w 755238"/>
                    <a:gd name="connsiteY2" fmla="*/ 367358 h 1651713"/>
                    <a:gd name="connsiteX3" fmla="*/ 243618 w 755238"/>
                    <a:gd name="connsiteY3" fmla="*/ 678417 h 1651713"/>
                    <a:gd name="connsiteX4" fmla="*/ 237290 w 755238"/>
                    <a:gd name="connsiteY4" fmla="*/ 1043428 h 1651713"/>
                    <a:gd name="connsiteX5" fmla="*/ 176193 w 755238"/>
                    <a:gd name="connsiteY5" fmla="*/ 1203583 h 1651713"/>
                    <a:gd name="connsiteX6" fmla="*/ 9576 w 755238"/>
                    <a:gd name="connsiteY6" fmla="*/ 1601729 h 1651713"/>
                    <a:gd name="connsiteX7" fmla="*/ 493375 w 755238"/>
                    <a:gd name="connsiteY7" fmla="*/ 1616562 h 1651713"/>
                    <a:gd name="connsiteX8" fmla="*/ 586858 w 755238"/>
                    <a:gd name="connsiteY8" fmla="*/ 1276858 h 1651713"/>
                    <a:gd name="connsiteX9" fmla="*/ 654348 w 755238"/>
                    <a:gd name="connsiteY9" fmla="*/ 992333 h 1651713"/>
                    <a:gd name="connsiteX10" fmla="*/ 608356 w 755238"/>
                    <a:gd name="connsiteY10" fmla="*/ 669572 h 1651713"/>
                    <a:gd name="connsiteX11" fmla="*/ 591824 w 755238"/>
                    <a:gd name="connsiteY11" fmla="*/ 496965 h 1651713"/>
                    <a:gd name="connsiteX12" fmla="*/ 593321 w 755238"/>
                    <a:gd name="connsiteY12" fmla="*/ 424915 h 1651713"/>
                    <a:gd name="connsiteX13" fmla="*/ 617066 w 755238"/>
                    <a:gd name="connsiteY13" fmla="*/ 340143 h 1651713"/>
                    <a:gd name="connsiteX14" fmla="*/ 744496 w 755238"/>
                    <a:gd name="connsiteY14" fmla="*/ 110590 h 1651713"/>
                    <a:gd name="connsiteX15" fmla="*/ 715105 w 755238"/>
                    <a:gd name="connsiteY15" fmla="*/ 1121 h 1651713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19868 w 757327"/>
                    <a:gd name="connsiteY0" fmla="*/ 1036 h 1658772"/>
                    <a:gd name="connsiteX1" fmla="*/ 452350 w 757327"/>
                    <a:gd name="connsiteY1" fmla="*/ 179768 h 1658772"/>
                    <a:gd name="connsiteX2" fmla="*/ 240420 w 757327"/>
                    <a:gd name="connsiteY2" fmla="*/ 357748 h 1658772"/>
                    <a:gd name="connsiteX3" fmla="*/ 243618 w 757327"/>
                    <a:gd name="connsiteY3" fmla="*/ 685476 h 1658772"/>
                    <a:gd name="connsiteX4" fmla="*/ 237290 w 757327"/>
                    <a:gd name="connsiteY4" fmla="*/ 1050487 h 1658772"/>
                    <a:gd name="connsiteX5" fmla="*/ 176193 w 757327"/>
                    <a:gd name="connsiteY5" fmla="*/ 1210642 h 1658772"/>
                    <a:gd name="connsiteX6" fmla="*/ 9576 w 757327"/>
                    <a:gd name="connsiteY6" fmla="*/ 1608788 h 1658772"/>
                    <a:gd name="connsiteX7" fmla="*/ 493375 w 757327"/>
                    <a:gd name="connsiteY7" fmla="*/ 1623621 h 1658772"/>
                    <a:gd name="connsiteX8" fmla="*/ 586858 w 757327"/>
                    <a:gd name="connsiteY8" fmla="*/ 1283917 h 1658772"/>
                    <a:gd name="connsiteX9" fmla="*/ 654348 w 757327"/>
                    <a:gd name="connsiteY9" fmla="*/ 999392 h 1658772"/>
                    <a:gd name="connsiteX10" fmla="*/ 608356 w 757327"/>
                    <a:gd name="connsiteY10" fmla="*/ 676631 h 1658772"/>
                    <a:gd name="connsiteX11" fmla="*/ 591824 w 757327"/>
                    <a:gd name="connsiteY11" fmla="*/ 504024 h 1658772"/>
                    <a:gd name="connsiteX12" fmla="*/ 593321 w 757327"/>
                    <a:gd name="connsiteY12" fmla="*/ 431974 h 1658772"/>
                    <a:gd name="connsiteX13" fmla="*/ 617066 w 757327"/>
                    <a:gd name="connsiteY13" fmla="*/ 347202 h 1658772"/>
                    <a:gd name="connsiteX14" fmla="*/ 744496 w 757327"/>
                    <a:gd name="connsiteY14" fmla="*/ 117649 h 1658772"/>
                    <a:gd name="connsiteX15" fmla="*/ 719868 w 757327"/>
                    <a:gd name="connsiteY15" fmla="*/ 1036 h 1658772"/>
                    <a:gd name="connsiteX0" fmla="*/ 719868 w 744414"/>
                    <a:gd name="connsiteY0" fmla="*/ 848 h 1658584"/>
                    <a:gd name="connsiteX1" fmla="*/ 452350 w 744414"/>
                    <a:gd name="connsiteY1" fmla="*/ 179580 h 1658584"/>
                    <a:gd name="connsiteX2" fmla="*/ 240420 w 744414"/>
                    <a:gd name="connsiteY2" fmla="*/ 357560 h 1658584"/>
                    <a:gd name="connsiteX3" fmla="*/ 243618 w 744414"/>
                    <a:gd name="connsiteY3" fmla="*/ 685288 h 1658584"/>
                    <a:gd name="connsiteX4" fmla="*/ 237290 w 744414"/>
                    <a:gd name="connsiteY4" fmla="*/ 1050299 h 1658584"/>
                    <a:gd name="connsiteX5" fmla="*/ 176193 w 744414"/>
                    <a:gd name="connsiteY5" fmla="*/ 1210454 h 1658584"/>
                    <a:gd name="connsiteX6" fmla="*/ 9576 w 744414"/>
                    <a:gd name="connsiteY6" fmla="*/ 1608600 h 1658584"/>
                    <a:gd name="connsiteX7" fmla="*/ 493375 w 744414"/>
                    <a:gd name="connsiteY7" fmla="*/ 1623433 h 1658584"/>
                    <a:gd name="connsiteX8" fmla="*/ 586858 w 744414"/>
                    <a:gd name="connsiteY8" fmla="*/ 1283729 h 1658584"/>
                    <a:gd name="connsiteX9" fmla="*/ 654348 w 744414"/>
                    <a:gd name="connsiteY9" fmla="*/ 999204 h 1658584"/>
                    <a:gd name="connsiteX10" fmla="*/ 608356 w 744414"/>
                    <a:gd name="connsiteY10" fmla="*/ 676443 h 1658584"/>
                    <a:gd name="connsiteX11" fmla="*/ 591824 w 744414"/>
                    <a:gd name="connsiteY11" fmla="*/ 503836 h 1658584"/>
                    <a:gd name="connsiteX12" fmla="*/ 593321 w 744414"/>
                    <a:gd name="connsiteY12" fmla="*/ 431786 h 1658584"/>
                    <a:gd name="connsiteX13" fmla="*/ 617066 w 744414"/>
                    <a:gd name="connsiteY13" fmla="*/ 347014 h 1658584"/>
                    <a:gd name="connsiteX14" fmla="*/ 720683 w 744414"/>
                    <a:gd name="connsiteY14" fmla="*/ 122224 h 1658584"/>
                    <a:gd name="connsiteX15" fmla="*/ 719868 w 744414"/>
                    <a:gd name="connsiteY15" fmla="*/ 848 h 1658584"/>
                    <a:gd name="connsiteX0" fmla="*/ 719868 w 737605"/>
                    <a:gd name="connsiteY0" fmla="*/ 618 h 1658354"/>
                    <a:gd name="connsiteX1" fmla="*/ 452350 w 737605"/>
                    <a:gd name="connsiteY1" fmla="*/ 179350 h 1658354"/>
                    <a:gd name="connsiteX2" fmla="*/ 240420 w 737605"/>
                    <a:gd name="connsiteY2" fmla="*/ 357330 h 1658354"/>
                    <a:gd name="connsiteX3" fmla="*/ 243618 w 737605"/>
                    <a:gd name="connsiteY3" fmla="*/ 685058 h 1658354"/>
                    <a:gd name="connsiteX4" fmla="*/ 237290 w 737605"/>
                    <a:gd name="connsiteY4" fmla="*/ 1050069 h 1658354"/>
                    <a:gd name="connsiteX5" fmla="*/ 176193 w 737605"/>
                    <a:gd name="connsiteY5" fmla="*/ 1210224 h 1658354"/>
                    <a:gd name="connsiteX6" fmla="*/ 9576 w 737605"/>
                    <a:gd name="connsiteY6" fmla="*/ 1608370 h 1658354"/>
                    <a:gd name="connsiteX7" fmla="*/ 493375 w 737605"/>
                    <a:gd name="connsiteY7" fmla="*/ 1623203 h 1658354"/>
                    <a:gd name="connsiteX8" fmla="*/ 586858 w 737605"/>
                    <a:gd name="connsiteY8" fmla="*/ 1283499 h 1658354"/>
                    <a:gd name="connsiteX9" fmla="*/ 654348 w 737605"/>
                    <a:gd name="connsiteY9" fmla="*/ 998974 h 1658354"/>
                    <a:gd name="connsiteX10" fmla="*/ 608356 w 737605"/>
                    <a:gd name="connsiteY10" fmla="*/ 676213 h 1658354"/>
                    <a:gd name="connsiteX11" fmla="*/ 591824 w 737605"/>
                    <a:gd name="connsiteY11" fmla="*/ 503606 h 1658354"/>
                    <a:gd name="connsiteX12" fmla="*/ 593321 w 737605"/>
                    <a:gd name="connsiteY12" fmla="*/ 431556 h 1658354"/>
                    <a:gd name="connsiteX13" fmla="*/ 617066 w 737605"/>
                    <a:gd name="connsiteY13" fmla="*/ 346784 h 1658354"/>
                    <a:gd name="connsiteX14" fmla="*/ 720683 w 737605"/>
                    <a:gd name="connsiteY14" fmla="*/ 121994 h 1658354"/>
                    <a:gd name="connsiteX15" fmla="*/ 719868 w 737605"/>
                    <a:gd name="connsiteY15" fmla="*/ 618 h 1658354"/>
                    <a:gd name="connsiteX0" fmla="*/ 719868 w 724108"/>
                    <a:gd name="connsiteY0" fmla="*/ 7357 h 1665093"/>
                    <a:gd name="connsiteX1" fmla="*/ 452350 w 724108"/>
                    <a:gd name="connsiteY1" fmla="*/ 186089 h 1665093"/>
                    <a:gd name="connsiteX2" fmla="*/ 240420 w 724108"/>
                    <a:gd name="connsiteY2" fmla="*/ 364069 h 1665093"/>
                    <a:gd name="connsiteX3" fmla="*/ 243618 w 724108"/>
                    <a:gd name="connsiteY3" fmla="*/ 691797 h 1665093"/>
                    <a:gd name="connsiteX4" fmla="*/ 237290 w 724108"/>
                    <a:gd name="connsiteY4" fmla="*/ 1056808 h 1665093"/>
                    <a:gd name="connsiteX5" fmla="*/ 176193 w 724108"/>
                    <a:gd name="connsiteY5" fmla="*/ 1216963 h 1665093"/>
                    <a:gd name="connsiteX6" fmla="*/ 9576 w 724108"/>
                    <a:gd name="connsiteY6" fmla="*/ 1615109 h 1665093"/>
                    <a:gd name="connsiteX7" fmla="*/ 493375 w 724108"/>
                    <a:gd name="connsiteY7" fmla="*/ 1629942 h 1665093"/>
                    <a:gd name="connsiteX8" fmla="*/ 586858 w 724108"/>
                    <a:gd name="connsiteY8" fmla="*/ 1290238 h 1665093"/>
                    <a:gd name="connsiteX9" fmla="*/ 654348 w 724108"/>
                    <a:gd name="connsiteY9" fmla="*/ 1005713 h 1665093"/>
                    <a:gd name="connsiteX10" fmla="*/ 608356 w 724108"/>
                    <a:gd name="connsiteY10" fmla="*/ 682952 h 1665093"/>
                    <a:gd name="connsiteX11" fmla="*/ 591824 w 724108"/>
                    <a:gd name="connsiteY11" fmla="*/ 510345 h 1665093"/>
                    <a:gd name="connsiteX12" fmla="*/ 593321 w 724108"/>
                    <a:gd name="connsiteY12" fmla="*/ 438295 h 1665093"/>
                    <a:gd name="connsiteX13" fmla="*/ 617066 w 724108"/>
                    <a:gd name="connsiteY13" fmla="*/ 353523 h 1665093"/>
                    <a:gd name="connsiteX14" fmla="*/ 720683 w 724108"/>
                    <a:gd name="connsiteY14" fmla="*/ 128733 h 1665093"/>
                    <a:gd name="connsiteX15" fmla="*/ 719868 w 724108"/>
                    <a:gd name="connsiteY15" fmla="*/ 7357 h 1665093"/>
                    <a:gd name="connsiteX0" fmla="*/ 719868 w 815338"/>
                    <a:gd name="connsiteY0" fmla="*/ 7357 h 1665093"/>
                    <a:gd name="connsiteX1" fmla="*/ 452350 w 815338"/>
                    <a:gd name="connsiteY1" fmla="*/ 186089 h 1665093"/>
                    <a:gd name="connsiteX2" fmla="*/ 240420 w 815338"/>
                    <a:gd name="connsiteY2" fmla="*/ 364069 h 1665093"/>
                    <a:gd name="connsiteX3" fmla="*/ 243618 w 815338"/>
                    <a:gd name="connsiteY3" fmla="*/ 691797 h 1665093"/>
                    <a:gd name="connsiteX4" fmla="*/ 237290 w 815338"/>
                    <a:gd name="connsiteY4" fmla="*/ 1056808 h 1665093"/>
                    <a:gd name="connsiteX5" fmla="*/ 176193 w 815338"/>
                    <a:gd name="connsiteY5" fmla="*/ 1216963 h 1665093"/>
                    <a:gd name="connsiteX6" fmla="*/ 9576 w 815338"/>
                    <a:gd name="connsiteY6" fmla="*/ 1615109 h 1665093"/>
                    <a:gd name="connsiteX7" fmla="*/ 493375 w 815338"/>
                    <a:gd name="connsiteY7" fmla="*/ 1629942 h 1665093"/>
                    <a:gd name="connsiteX8" fmla="*/ 586858 w 815338"/>
                    <a:gd name="connsiteY8" fmla="*/ 1290238 h 1665093"/>
                    <a:gd name="connsiteX9" fmla="*/ 654348 w 815338"/>
                    <a:gd name="connsiteY9" fmla="*/ 1005713 h 1665093"/>
                    <a:gd name="connsiteX10" fmla="*/ 608356 w 815338"/>
                    <a:gd name="connsiteY10" fmla="*/ 682952 h 1665093"/>
                    <a:gd name="connsiteX11" fmla="*/ 591824 w 815338"/>
                    <a:gd name="connsiteY11" fmla="*/ 510345 h 1665093"/>
                    <a:gd name="connsiteX12" fmla="*/ 593321 w 815338"/>
                    <a:gd name="connsiteY12" fmla="*/ 438295 h 1665093"/>
                    <a:gd name="connsiteX13" fmla="*/ 812328 w 815338"/>
                    <a:gd name="connsiteY13" fmla="*/ 132067 h 1665093"/>
                    <a:gd name="connsiteX14" fmla="*/ 720683 w 815338"/>
                    <a:gd name="connsiteY14" fmla="*/ 128733 h 1665093"/>
                    <a:gd name="connsiteX15" fmla="*/ 719868 w 815338"/>
                    <a:gd name="connsiteY15" fmla="*/ 7357 h 1665093"/>
                    <a:gd name="connsiteX0" fmla="*/ 719868 w 871499"/>
                    <a:gd name="connsiteY0" fmla="*/ 7357 h 1665093"/>
                    <a:gd name="connsiteX1" fmla="*/ 452350 w 871499"/>
                    <a:gd name="connsiteY1" fmla="*/ 186089 h 1665093"/>
                    <a:gd name="connsiteX2" fmla="*/ 240420 w 871499"/>
                    <a:gd name="connsiteY2" fmla="*/ 364069 h 1665093"/>
                    <a:gd name="connsiteX3" fmla="*/ 243618 w 871499"/>
                    <a:gd name="connsiteY3" fmla="*/ 691797 h 1665093"/>
                    <a:gd name="connsiteX4" fmla="*/ 237290 w 871499"/>
                    <a:gd name="connsiteY4" fmla="*/ 1056808 h 1665093"/>
                    <a:gd name="connsiteX5" fmla="*/ 176193 w 871499"/>
                    <a:gd name="connsiteY5" fmla="*/ 1216963 h 1665093"/>
                    <a:gd name="connsiteX6" fmla="*/ 9576 w 871499"/>
                    <a:gd name="connsiteY6" fmla="*/ 1615109 h 1665093"/>
                    <a:gd name="connsiteX7" fmla="*/ 493375 w 871499"/>
                    <a:gd name="connsiteY7" fmla="*/ 1629942 h 1665093"/>
                    <a:gd name="connsiteX8" fmla="*/ 586858 w 871499"/>
                    <a:gd name="connsiteY8" fmla="*/ 1290238 h 1665093"/>
                    <a:gd name="connsiteX9" fmla="*/ 654348 w 871499"/>
                    <a:gd name="connsiteY9" fmla="*/ 1005713 h 1665093"/>
                    <a:gd name="connsiteX10" fmla="*/ 608356 w 871499"/>
                    <a:gd name="connsiteY10" fmla="*/ 682952 h 1665093"/>
                    <a:gd name="connsiteX11" fmla="*/ 591824 w 871499"/>
                    <a:gd name="connsiteY11" fmla="*/ 510345 h 1665093"/>
                    <a:gd name="connsiteX12" fmla="*/ 860021 w 871499"/>
                    <a:gd name="connsiteY12" fmla="*/ 378764 h 1665093"/>
                    <a:gd name="connsiteX13" fmla="*/ 812328 w 871499"/>
                    <a:gd name="connsiteY13" fmla="*/ 132067 h 1665093"/>
                    <a:gd name="connsiteX14" fmla="*/ 720683 w 871499"/>
                    <a:gd name="connsiteY14" fmla="*/ 128733 h 1665093"/>
                    <a:gd name="connsiteX15" fmla="*/ 719868 w 871499"/>
                    <a:gd name="connsiteY15" fmla="*/ 7357 h 1665093"/>
                    <a:gd name="connsiteX0" fmla="*/ 719868 w 881647"/>
                    <a:gd name="connsiteY0" fmla="*/ 7357 h 1665093"/>
                    <a:gd name="connsiteX1" fmla="*/ 452350 w 881647"/>
                    <a:gd name="connsiteY1" fmla="*/ 186089 h 1665093"/>
                    <a:gd name="connsiteX2" fmla="*/ 240420 w 881647"/>
                    <a:gd name="connsiteY2" fmla="*/ 364069 h 1665093"/>
                    <a:gd name="connsiteX3" fmla="*/ 243618 w 881647"/>
                    <a:gd name="connsiteY3" fmla="*/ 691797 h 1665093"/>
                    <a:gd name="connsiteX4" fmla="*/ 237290 w 881647"/>
                    <a:gd name="connsiteY4" fmla="*/ 1056808 h 1665093"/>
                    <a:gd name="connsiteX5" fmla="*/ 176193 w 881647"/>
                    <a:gd name="connsiteY5" fmla="*/ 1216963 h 1665093"/>
                    <a:gd name="connsiteX6" fmla="*/ 9576 w 881647"/>
                    <a:gd name="connsiteY6" fmla="*/ 1615109 h 1665093"/>
                    <a:gd name="connsiteX7" fmla="*/ 493375 w 881647"/>
                    <a:gd name="connsiteY7" fmla="*/ 1629942 h 1665093"/>
                    <a:gd name="connsiteX8" fmla="*/ 586858 w 881647"/>
                    <a:gd name="connsiteY8" fmla="*/ 1290238 h 1665093"/>
                    <a:gd name="connsiteX9" fmla="*/ 654348 w 881647"/>
                    <a:gd name="connsiteY9" fmla="*/ 1005713 h 1665093"/>
                    <a:gd name="connsiteX10" fmla="*/ 608356 w 881647"/>
                    <a:gd name="connsiteY10" fmla="*/ 682952 h 1665093"/>
                    <a:gd name="connsiteX11" fmla="*/ 591824 w 881647"/>
                    <a:gd name="connsiteY11" fmla="*/ 510345 h 1665093"/>
                    <a:gd name="connsiteX12" fmla="*/ 860021 w 881647"/>
                    <a:gd name="connsiteY12" fmla="*/ 378764 h 1665093"/>
                    <a:gd name="connsiteX13" fmla="*/ 812328 w 881647"/>
                    <a:gd name="connsiteY13" fmla="*/ 132067 h 1665093"/>
                    <a:gd name="connsiteX14" fmla="*/ 720683 w 881647"/>
                    <a:gd name="connsiteY14" fmla="*/ 128733 h 1665093"/>
                    <a:gd name="connsiteX15" fmla="*/ 719868 w 881647"/>
                    <a:gd name="connsiteY15" fmla="*/ 7357 h 1665093"/>
                    <a:gd name="connsiteX0" fmla="*/ 719868 w 882602"/>
                    <a:gd name="connsiteY0" fmla="*/ 7357 h 1665093"/>
                    <a:gd name="connsiteX1" fmla="*/ 452350 w 882602"/>
                    <a:gd name="connsiteY1" fmla="*/ 186089 h 1665093"/>
                    <a:gd name="connsiteX2" fmla="*/ 240420 w 882602"/>
                    <a:gd name="connsiteY2" fmla="*/ 364069 h 1665093"/>
                    <a:gd name="connsiteX3" fmla="*/ 243618 w 882602"/>
                    <a:gd name="connsiteY3" fmla="*/ 691797 h 1665093"/>
                    <a:gd name="connsiteX4" fmla="*/ 237290 w 882602"/>
                    <a:gd name="connsiteY4" fmla="*/ 1056808 h 1665093"/>
                    <a:gd name="connsiteX5" fmla="*/ 176193 w 882602"/>
                    <a:gd name="connsiteY5" fmla="*/ 1216963 h 1665093"/>
                    <a:gd name="connsiteX6" fmla="*/ 9576 w 882602"/>
                    <a:gd name="connsiteY6" fmla="*/ 1615109 h 1665093"/>
                    <a:gd name="connsiteX7" fmla="*/ 493375 w 882602"/>
                    <a:gd name="connsiteY7" fmla="*/ 1629942 h 1665093"/>
                    <a:gd name="connsiteX8" fmla="*/ 586858 w 882602"/>
                    <a:gd name="connsiteY8" fmla="*/ 1290238 h 1665093"/>
                    <a:gd name="connsiteX9" fmla="*/ 654348 w 882602"/>
                    <a:gd name="connsiteY9" fmla="*/ 1005713 h 1665093"/>
                    <a:gd name="connsiteX10" fmla="*/ 608356 w 882602"/>
                    <a:gd name="connsiteY10" fmla="*/ 682952 h 1665093"/>
                    <a:gd name="connsiteX11" fmla="*/ 591824 w 882602"/>
                    <a:gd name="connsiteY11" fmla="*/ 510345 h 1665093"/>
                    <a:gd name="connsiteX12" fmla="*/ 860021 w 882602"/>
                    <a:gd name="connsiteY12" fmla="*/ 378764 h 1665093"/>
                    <a:gd name="connsiteX13" fmla="*/ 814709 w 882602"/>
                    <a:gd name="connsiteY13" fmla="*/ 113017 h 1665093"/>
                    <a:gd name="connsiteX14" fmla="*/ 720683 w 882602"/>
                    <a:gd name="connsiteY14" fmla="*/ 128733 h 1665093"/>
                    <a:gd name="connsiteX15" fmla="*/ 719868 w 882602"/>
                    <a:gd name="connsiteY15" fmla="*/ 7357 h 1665093"/>
                    <a:gd name="connsiteX0" fmla="*/ 719868 w 882602"/>
                    <a:gd name="connsiteY0" fmla="*/ 7357 h 1665093"/>
                    <a:gd name="connsiteX1" fmla="*/ 452350 w 882602"/>
                    <a:gd name="connsiteY1" fmla="*/ 186089 h 1665093"/>
                    <a:gd name="connsiteX2" fmla="*/ 240420 w 882602"/>
                    <a:gd name="connsiteY2" fmla="*/ 364069 h 1665093"/>
                    <a:gd name="connsiteX3" fmla="*/ 243618 w 882602"/>
                    <a:gd name="connsiteY3" fmla="*/ 691797 h 1665093"/>
                    <a:gd name="connsiteX4" fmla="*/ 237290 w 882602"/>
                    <a:gd name="connsiteY4" fmla="*/ 1056808 h 1665093"/>
                    <a:gd name="connsiteX5" fmla="*/ 176193 w 882602"/>
                    <a:gd name="connsiteY5" fmla="*/ 1216963 h 1665093"/>
                    <a:gd name="connsiteX6" fmla="*/ 9576 w 882602"/>
                    <a:gd name="connsiteY6" fmla="*/ 1615109 h 1665093"/>
                    <a:gd name="connsiteX7" fmla="*/ 493375 w 882602"/>
                    <a:gd name="connsiteY7" fmla="*/ 1629942 h 1665093"/>
                    <a:gd name="connsiteX8" fmla="*/ 586858 w 882602"/>
                    <a:gd name="connsiteY8" fmla="*/ 1290238 h 1665093"/>
                    <a:gd name="connsiteX9" fmla="*/ 654348 w 882602"/>
                    <a:gd name="connsiteY9" fmla="*/ 1005713 h 1665093"/>
                    <a:gd name="connsiteX10" fmla="*/ 608356 w 882602"/>
                    <a:gd name="connsiteY10" fmla="*/ 682952 h 1665093"/>
                    <a:gd name="connsiteX11" fmla="*/ 591824 w 882602"/>
                    <a:gd name="connsiteY11" fmla="*/ 510345 h 1665093"/>
                    <a:gd name="connsiteX12" fmla="*/ 860021 w 882602"/>
                    <a:gd name="connsiteY12" fmla="*/ 378764 h 1665093"/>
                    <a:gd name="connsiteX13" fmla="*/ 814709 w 882602"/>
                    <a:gd name="connsiteY13" fmla="*/ 113017 h 1665093"/>
                    <a:gd name="connsiteX14" fmla="*/ 720683 w 882602"/>
                    <a:gd name="connsiteY14" fmla="*/ 128733 h 1665093"/>
                    <a:gd name="connsiteX15" fmla="*/ 719868 w 882602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654348 w 868043"/>
                    <a:gd name="connsiteY9" fmla="*/ 1005713 h 1665093"/>
                    <a:gd name="connsiteX10" fmla="*/ 608356 w 868043"/>
                    <a:gd name="connsiteY10" fmla="*/ 682952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654348 w 868043"/>
                    <a:gd name="connsiteY9" fmla="*/ 1005713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1627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1627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4008 w 868043"/>
                    <a:gd name="connsiteY8" fmla="*/ 1311670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4008 w 868043"/>
                    <a:gd name="connsiteY8" fmla="*/ 1311670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21754 w 869929"/>
                    <a:gd name="connsiteY0" fmla="*/ 7357 h 1662530"/>
                    <a:gd name="connsiteX1" fmla="*/ 454236 w 869929"/>
                    <a:gd name="connsiteY1" fmla="*/ 186089 h 1662530"/>
                    <a:gd name="connsiteX2" fmla="*/ 242306 w 869929"/>
                    <a:gd name="connsiteY2" fmla="*/ 364069 h 1662530"/>
                    <a:gd name="connsiteX3" fmla="*/ 245504 w 869929"/>
                    <a:gd name="connsiteY3" fmla="*/ 691797 h 1662530"/>
                    <a:gd name="connsiteX4" fmla="*/ 239176 w 869929"/>
                    <a:gd name="connsiteY4" fmla="*/ 1056808 h 1662530"/>
                    <a:gd name="connsiteX5" fmla="*/ 159029 w 869929"/>
                    <a:gd name="connsiteY5" fmla="*/ 1259825 h 1662530"/>
                    <a:gd name="connsiteX6" fmla="*/ 11462 w 869929"/>
                    <a:gd name="connsiteY6" fmla="*/ 1615109 h 1662530"/>
                    <a:gd name="connsiteX7" fmla="*/ 495261 w 869929"/>
                    <a:gd name="connsiteY7" fmla="*/ 1629942 h 1662530"/>
                    <a:gd name="connsiteX8" fmla="*/ 655419 w 869929"/>
                    <a:gd name="connsiteY8" fmla="*/ 1283095 h 1662530"/>
                    <a:gd name="connsiteX9" fmla="*/ 834827 w 869929"/>
                    <a:gd name="connsiteY9" fmla="*/ 965231 h 1662530"/>
                    <a:gd name="connsiteX10" fmla="*/ 791217 w 869929"/>
                    <a:gd name="connsiteY10" fmla="*/ 713908 h 1662530"/>
                    <a:gd name="connsiteX11" fmla="*/ 798498 w 869929"/>
                    <a:gd name="connsiteY11" fmla="*/ 527014 h 1662530"/>
                    <a:gd name="connsiteX12" fmla="*/ 861907 w 869929"/>
                    <a:gd name="connsiteY12" fmla="*/ 378764 h 1662530"/>
                    <a:gd name="connsiteX13" fmla="*/ 816595 w 869929"/>
                    <a:gd name="connsiteY13" fmla="*/ 113017 h 1662530"/>
                    <a:gd name="connsiteX14" fmla="*/ 722569 w 869929"/>
                    <a:gd name="connsiteY14" fmla="*/ 128733 h 1662530"/>
                    <a:gd name="connsiteX15" fmla="*/ 721754 w 869929"/>
                    <a:gd name="connsiteY15" fmla="*/ 7357 h 1662530"/>
                    <a:gd name="connsiteX0" fmla="*/ 721754 w 869929"/>
                    <a:gd name="connsiteY0" fmla="*/ 7357 h 1662530"/>
                    <a:gd name="connsiteX1" fmla="*/ 454236 w 869929"/>
                    <a:gd name="connsiteY1" fmla="*/ 186089 h 1662530"/>
                    <a:gd name="connsiteX2" fmla="*/ 242306 w 869929"/>
                    <a:gd name="connsiteY2" fmla="*/ 364069 h 1662530"/>
                    <a:gd name="connsiteX3" fmla="*/ 245504 w 869929"/>
                    <a:gd name="connsiteY3" fmla="*/ 691797 h 1662530"/>
                    <a:gd name="connsiteX4" fmla="*/ 239176 w 869929"/>
                    <a:gd name="connsiteY4" fmla="*/ 1056808 h 1662530"/>
                    <a:gd name="connsiteX5" fmla="*/ 159029 w 869929"/>
                    <a:gd name="connsiteY5" fmla="*/ 1259825 h 1662530"/>
                    <a:gd name="connsiteX6" fmla="*/ 11462 w 869929"/>
                    <a:gd name="connsiteY6" fmla="*/ 1615109 h 1662530"/>
                    <a:gd name="connsiteX7" fmla="*/ 495261 w 869929"/>
                    <a:gd name="connsiteY7" fmla="*/ 1629942 h 1662530"/>
                    <a:gd name="connsiteX8" fmla="*/ 655419 w 869929"/>
                    <a:gd name="connsiteY8" fmla="*/ 1283095 h 1662530"/>
                    <a:gd name="connsiteX9" fmla="*/ 834827 w 869929"/>
                    <a:gd name="connsiteY9" fmla="*/ 965231 h 1662530"/>
                    <a:gd name="connsiteX10" fmla="*/ 791217 w 869929"/>
                    <a:gd name="connsiteY10" fmla="*/ 713908 h 1662530"/>
                    <a:gd name="connsiteX11" fmla="*/ 798498 w 869929"/>
                    <a:gd name="connsiteY11" fmla="*/ 527014 h 1662530"/>
                    <a:gd name="connsiteX12" fmla="*/ 861907 w 869929"/>
                    <a:gd name="connsiteY12" fmla="*/ 378764 h 1662530"/>
                    <a:gd name="connsiteX13" fmla="*/ 816595 w 869929"/>
                    <a:gd name="connsiteY13" fmla="*/ 113017 h 1662530"/>
                    <a:gd name="connsiteX14" fmla="*/ 722569 w 869929"/>
                    <a:gd name="connsiteY14" fmla="*/ 128733 h 1662530"/>
                    <a:gd name="connsiteX15" fmla="*/ 721754 w 869929"/>
                    <a:gd name="connsiteY15" fmla="*/ 7357 h 1662530"/>
                    <a:gd name="connsiteX0" fmla="*/ 723919 w 872094"/>
                    <a:gd name="connsiteY0" fmla="*/ 7357 h 1662530"/>
                    <a:gd name="connsiteX1" fmla="*/ 456401 w 872094"/>
                    <a:gd name="connsiteY1" fmla="*/ 186089 h 1662530"/>
                    <a:gd name="connsiteX2" fmla="*/ 244471 w 872094"/>
                    <a:gd name="connsiteY2" fmla="*/ 364069 h 1662530"/>
                    <a:gd name="connsiteX3" fmla="*/ 247669 w 872094"/>
                    <a:gd name="connsiteY3" fmla="*/ 691797 h 1662530"/>
                    <a:gd name="connsiteX4" fmla="*/ 241341 w 872094"/>
                    <a:gd name="connsiteY4" fmla="*/ 1056808 h 1662530"/>
                    <a:gd name="connsiteX5" fmla="*/ 161194 w 872094"/>
                    <a:gd name="connsiteY5" fmla="*/ 1259825 h 1662530"/>
                    <a:gd name="connsiteX6" fmla="*/ 13627 w 872094"/>
                    <a:gd name="connsiteY6" fmla="*/ 1615109 h 1662530"/>
                    <a:gd name="connsiteX7" fmla="*/ 537907 w 872094"/>
                    <a:gd name="connsiteY7" fmla="*/ 1629942 h 1662530"/>
                    <a:gd name="connsiteX8" fmla="*/ 657584 w 872094"/>
                    <a:gd name="connsiteY8" fmla="*/ 1283095 h 1662530"/>
                    <a:gd name="connsiteX9" fmla="*/ 836992 w 872094"/>
                    <a:gd name="connsiteY9" fmla="*/ 965231 h 1662530"/>
                    <a:gd name="connsiteX10" fmla="*/ 793382 w 872094"/>
                    <a:gd name="connsiteY10" fmla="*/ 713908 h 1662530"/>
                    <a:gd name="connsiteX11" fmla="*/ 800663 w 872094"/>
                    <a:gd name="connsiteY11" fmla="*/ 527014 h 1662530"/>
                    <a:gd name="connsiteX12" fmla="*/ 864072 w 872094"/>
                    <a:gd name="connsiteY12" fmla="*/ 378764 h 1662530"/>
                    <a:gd name="connsiteX13" fmla="*/ 818760 w 872094"/>
                    <a:gd name="connsiteY13" fmla="*/ 113017 h 1662530"/>
                    <a:gd name="connsiteX14" fmla="*/ 724734 w 872094"/>
                    <a:gd name="connsiteY14" fmla="*/ 128733 h 1662530"/>
                    <a:gd name="connsiteX15" fmla="*/ 723919 w 872094"/>
                    <a:gd name="connsiteY15" fmla="*/ 7357 h 1662530"/>
                    <a:gd name="connsiteX0" fmla="*/ 723919 w 872094"/>
                    <a:gd name="connsiteY0" fmla="*/ 7357 h 1662530"/>
                    <a:gd name="connsiteX1" fmla="*/ 456401 w 872094"/>
                    <a:gd name="connsiteY1" fmla="*/ 186089 h 1662530"/>
                    <a:gd name="connsiteX2" fmla="*/ 244471 w 872094"/>
                    <a:gd name="connsiteY2" fmla="*/ 364069 h 1662530"/>
                    <a:gd name="connsiteX3" fmla="*/ 247669 w 872094"/>
                    <a:gd name="connsiteY3" fmla="*/ 691797 h 1662530"/>
                    <a:gd name="connsiteX4" fmla="*/ 241341 w 872094"/>
                    <a:gd name="connsiteY4" fmla="*/ 1056808 h 1662530"/>
                    <a:gd name="connsiteX5" fmla="*/ 161194 w 872094"/>
                    <a:gd name="connsiteY5" fmla="*/ 1259825 h 1662530"/>
                    <a:gd name="connsiteX6" fmla="*/ 13627 w 872094"/>
                    <a:gd name="connsiteY6" fmla="*/ 1615109 h 1662530"/>
                    <a:gd name="connsiteX7" fmla="*/ 537907 w 872094"/>
                    <a:gd name="connsiteY7" fmla="*/ 1629942 h 1662530"/>
                    <a:gd name="connsiteX8" fmla="*/ 657584 w 872094"/>
                    <a:gd name="connsiteY8" fmla="*/ 1283095 h 1662530"/>
                    <a:gd name="connsiteX9" fmla="*/ 836992 w 872094"/>
                    <a:gd name="connsiteY9" fmla="*/ 965231 h 1662530"/>
                    <a:gd name="connsiteX10" fmla="*/ 793382 w 872094"/>
                    <a:gd name="connsiteY10" fmla="*/ 713908 h 1662530"/>
                    <a:gd name="connsiteX11" fmla="*/ 800663 w 872094"/>
                    <a:gd name="connsiteY11" fmla="*/ 527014 h 1662530"/>
                    <a:gd name="connsiteX12" fmla="*/ 864072 w 872094"/>
                    <a:gd name="connsiteY12" fmla="*/ 378764 h 1662530"/>
                    <a:gd name="connsiteX13" fmla="*/ 818760 w 872094"/>
                    <a:gd name="connsiteY13" fmla="*/ 113017 h 1662530"/>
                    <a:gd name="connsiteX14" fmla="*/ 724734 w 872094"/>
                    <a:gd name="connsiteY14" fmla="*/ 128733 h 1662530"/>
                    <a:gd name="connsiteX15" fmla="*/ 723919 w 872094"/>
                    <a:gd name="connsiteY15" fmla="*/ 7357 h 1662530"/>
                    <a:gd name="connsiteX0" fmla="*/ 723017 w 871192"/>
                    <a:gd name="connsiteY0" fmla="*/ 7357 h 1659724"/>
                    <a:gd name="connsiteX1" fmla="*/ 455499 w 871192"/>
                    <a:gd name="connsiteY1" fmla="*/ 186089 h 1659724"/>
                    <a:gd name="connsiteX2" fmla="*/ 243569 w 871192"/>
                    <a:gd name="connsiteY2" fmla="*/ 364069 h 1659724"/>
                    <a:gd name="connsiteX3" fmla="*/ 246767 w 871192"/>
                    <a:gd name="connsiteY3" fmla="*/ 691797 h 1659724"/>
                    <a:gd name="connsiteX4" fmla="*/ 240439 w 871192"/>
                    <a:gd name="connsiteY4" fmla="*/ 1056808 h 1659724"/>
                    <a:gd name="connsiteX5" fmla="*/ 160292 w 871192"/>
                    <a:gd name="connsiteY5" fmla="*/ 1259825 h 1659724"/>
                    <a:gd name="connsiteX6" fmla="*/ 12725 w 871192"/>
                    <a:gd name="connsiteY6" fmla="*/ 1615109 h 1659724"/>
                    <a:gd name="connsiteX7" fmla="*/ 520337 w 871192"/>
                    <a:gd name="connsiteY7" fmla="*/ 1625180 h 1659724"/>
                    <a:gd name="connsiteX8" fmla="*/ 656682 w 871192"/>
                    <a:gd name="connsiteY8" fmla="*/ 1283095 h 1659724"/>
                    <a:gd name="connsiteX9" fmla="*/ 836090 w 871192"/>
                    <a:gd name="connsiteY9" fmla="*/ 965231 h 1659724"/>
                    <a:gd name="connsiteX10" fmla="*/ 792480 w 871192"/>
                    <a:gd name="connsiteY10" fmla="*/ 713908 h 1659724"/>
                    <a:gd name="connsiteX11" fmla="*/ 799761 w 871192"/>
                    <a:gd name="connsiteY11" fmla="*/ 527014 h 1659724"/>
                    <a:gd name="connsiteX12" fmla="*/ 863170 w 871192"/>
                    <a:gd name="connsiteY12" fmla="*/ 378764 h 1659724"/>
                    <a:gd name="connsiteX13" fmla="*/ 817858 w 871192"/>
                    <a:gd name="connsiteY13" fmla="*/ 113017 h 1659724"/>
                    <a:gd name="connsiteX14" fmla="*/ 723832 w 871192"/>
                    <a:gd name="connsiteY14" fmla="*/ 128733 h 1659724"/>
                    <a:gd name="connsiteX15" fmla="*/ 723017 w 871192"/>
                    <a:gd name="connsiteY15" fmla="*/ 7357 h 1659724"/>
                    <a:gd name="connsiteX0" fmla="*/ 723017 w 870705"/>
                    <a:gd name="connsiteY0" fmla="*/ 7357 h 1659724"/>
                    <a:gd name="connsiteX1" fmla="*/ 455499 w 870705"/>
                    <a:gd name="connsiteY1" fmla="*/ 186089 h 1659724"/>
                    <a:gd name="connsiteX2" fmla="*/ 243569 w 870705"/>
                    <a:gd name="connsiteY2" fmla="*/ 364069 h 1659724"/>
                    <a:gd name="connsiteX3" fmla="*/ 246767 w 870705"/>
                    <a:gd name="connsiteY3" fmla="*/ 691797 h 1659724"/>
                    <a:gd name="connsiteX4" fmla="*/ 240439 w 870705"/>
                    <a:gd name="connsiteY4" fmla="*/ 1056808 h 1659724"/>
                    <a:gd name="connsiteX5" fmla="*/ 160292 w 870705"/>
                    <a:gd name="connsiteY5" fmla="*/ 1259825 h 1659724"/>
                    <a:gd name="connsiteX6" fmla="*/ 12725 w 870705"/>
                    <a:gd name="connsiteY6" fmla="*/ 1615109 h 1659724"/>
                    <a:gd name="connsiteX7" fmla="*/ 520337 w 870705"/>
                    <a:gd name="connsiteY7" fmla="*/ 1625180 h 1659724"/>
                    <a:gd name="connsiteX8" fmla="*/ 656682 w 870705"/>
                    <a:gd name="connsiteY8" fmla="*/ 1283095 h 1659724"/>
                    <a:gd name="connsiteX9" fmla="*/ 836090 w 870705"/>
                    <a:gd name="connsiteY9" fmla="*/ 965231 h 1659724"/>
                    <a:gd name="connsiteX10" fmla="*/ 792480 w 870705"/>
                    <a:gd name="connsiteY10" fmla="*/ 713908 h 1659724"/>
                    <a:gd name="connsiteX11" fmla="*/ 806905 w 870705"/>
                    <a:gd name="connsiteY11" fmla="*/ 534158 h 1659724"/>
                    <a:gd name="connsiteX12" fmla="*/ 863170 w 870705"/>
                    <a:gd name="connsiteY12" fmla="*/ 378764 h 1659724"/>
                    <a:gd name="connsiteX13" fmla="*/ 817858 w 870705"/>
                    <a:gd name="connsiteY13" fmla="*/ 113017 h 1659724"/>
                    <a:gd name="connsiteX14" fmla="*/ 723832 w 870705"/>
                    <a:gd name="connsiteY14" fmla="*/ 128733 h 1659724"/>
                    <a:gd name="connsiteX15" fmla="*/ 723017 w 870705"/>
                    <a:gd name="connsiteY15" fmla="*/ 7357 h 1659724"/>
                    <a:gd name="connsiteX0" fmla="*/ 723017 w 880385"/>
                    <a:gd name="connsiteY0" fmla="*/ 7357 h 1659724"/>
                    <a:gd name="connsiteX1" fmla="*/ 455499 w 880385"/>
                    <a:gd name="connsiteY1" fmla="*/ 186089 h 1659724"/>
                    <a:gd name="connsiteX2" fmla="*/ 243569 w 880385"/>
                    <a:gd name="connsiteY2" fmla="*/ 364069 h 1659724"/>
                    <a:gd name="connsiteX3" fmla="*/ 246767 w 880385"/>
                    <a:gd name="connsiteY3" fmla="*/ 691797 h 1659724"/>
                    <a:gd name="connsiteX4" fmla="*/ 240439 w 880385"/>
                    <a:gd name="connsiteY4" fmla="*/ 1056808 h 1659724"/>
                    <a:gd name="connsiteX5" fmla="*/ 160292 w 880385"/>
                    <a:gd name="connsiteY5" fmla="*/ 1259825 h 1659724"/>
                    <a:gd name="connsiteX6" fmla="*/ 12725 w 880385"/>
                    <a:gd name="connsiteY6" fmla="*/ 1615109 h 1659724"/>
                    <a:gd name="connsiteX7" fmla="*/ 520337 w 880385"/>
                    <a:gd name="connsiteY7" fmla="*/ 1625180 h 1659724"/>
                    <a:gd name="connsiteX8" fmla="*/ 656682 w 880385"/>
                    <a:gd name="connsiteY8" fmla="*/ 1283095 h 1659724"/>
                    <a:gd name="connsiteX9" fmla="*/ 836090 w 880385"/>
                    <a:gd name="connsiteY9" fmla="*/ 965231 h 1659724"/>
                    <a:gd name="connsiteX10" fmla="*/ 792480 w 880385"/>
                    <a:gd name="connsiteY10" fmla="*/ 713908 h 1659724"/>
                    <a:gd name="connsiteX11" fmla="*/ 806905 w 880385"/>
                    <a:gd name="connsiteY11" fmla="*/ 534158 h 1659724"/>
                    <a:gd name="connsiteX12" fmla="*/ 863170 w 880385"/>
                    <a:gd name="connsiteY12" fmla="*/ 378764 h 1659724"/>
                    <a:gd name="connsiteX13" fmla="*/ 817858 w 880385"/>
                    <a:gd name="connsiteY13" fmla="*/ 113017 h 1659724"/>
                    <a:gd name="connsiteX14" fmla="*/ 723832 w 880385"/>
                    <a:gd name="connsiteY14" fmla="*/ 128733 h 1659724"/>
                    <a:gd name="connsiteX15" fmla="*/ 723017 w 880385"/>
                    <a:gd name="connsiteY15" fmla="*/ 7357 h 1659724"/>
                    <a:gd name="connsiteX0" fmla="*/ 723017 w 878975"/>
                    <a:gd name="connsiteY0" fmla="*/ 7357 h 1659724"/>
                    <a:gd name="connsiteX1" fmla="*/ 455499 w 878975"/>
                    <a:gd name="connsiteY1" fmla="*/ 186089 h 1659724"/>
                    <a:gd name="connsiteX2" fmla="*/ 243569 w 878975"/>
                    <a:gd name="connsiteY2" fmla="*/ 364069 h 1659724"/>
                    <a:gd name="connsiteX3" fmla="*/ 246767 w 878975"/>
                    <a:gd name="connsiteY3" fmla="*/ 691797 h 1659724"/>
                    <a:gd name="connsiteX4" fmla="*/ 240439 w 878975"/>
                    <a:gd name="connsiteY4" fmla="*/ 1056808 h 1659724"/>
                    <a:gd name="connsiteX5" fmla="*/ 160292 w 878975"/>
                    <a:gd name="connsiteY5" fmla="*/ 1259825 h 1659724"/>
                    <a:gd name="connsiteX6" fmla="*/ 12725 w 878975"/>
                    <a:gd name="connsiteY6" fmla="*/ 1615109 h 1659724"/>
                    <a:gd name="connsiteX7" fmla="*/ 520337 w 878975"/>
                    <a:gd name="connsiteY7" fmla="*/ 1625180 h 1659724"/>
                    <a:gd name="connsiteX8" fmla="*/ 656682 w 878975"/>
                    <a:gd name="connsiteY8" fmla="*/ 1283095 h 1659724"/>
                    <a:gd name="connsiteX9" fmla="*/ 836090 w 878975"/>
                    <a:gd name="connsiteY9" fmla="*/ 965231 h 1659724"/>
                    <a:gd name="connsiteX10" fmla="*/ 792480 w 878975"/>
                    <a:gd name="connsiteY10" fmla="*/ 713908 h 1659724"/>
                    <a:gd name="connsiteX11" fmla="*/ 806905 w 878975"/>
                    <a:gd name="connsiteY11" fmla="*/ 534158 h 1659724"/>
                    <a:gd name="connsiteX12" fmla="*/ 863170 w 878975"/>
                    <a:gd name="connsiteY12" fmla="*/ 378764 h 1659724"/>
                    <a:gd name="connsiteX13" fmla="*/ 815476 w 878975"/>
                    <a:gd name="connsiteY13" fmla="*/ 117780 h 1659724"/>
                    <a:gd name="connsiteX14" fmla="*/ 723832 w 878975"/>
                    <a:gd name="connsiteY14" fmla="*/ 128733 h 1659724"/>
                    <a:gd name="connsiteX15" fmla="*/ 723017 w 878975"/>
                    <a:gd name="connsiteY15" fmla="*/ 7357 h 1659724"/>
                    <a:gd name="connsiteX0" fmla="*/ 723017 w 878360"/>
                    <a:gd name="connsiteY0" fmla="*/ 7357 h 1659724"/>
                    <a:gd name="connsiteX1" fmla="*/ 455499 w 878360"/>
                    <a:gd name="connsiteY1" fmla="*/ 186089 h 1659724"/>
                    <a:gd name="connsiteX2" fmla="*/ 243569 w 878360"/>
                    <a:gd name="connsiteY2" fmla="*/ 364069 h 1659724"/>
                    <a:gd name="connsiteX3" fmla="*/ 246767 w 878360"/>
                    <a:gd name="connsiteY3" fmla="*/ 691797 h 1659724"/>
                    <a:gd name="connsiteX4" fmla="*/ 240439 w 878360"/>
                    <a:gd name="connsiteY4" fmla="*/ 1056808 h 1659724"/>
                    <a:gd name="connsiteX5" fmla="*/ 160292 w 878360"/>
                    <a:gd name="connsiteY5" fmla="*/ 1259825 h 1659724"/>
                    <a:gd name="connsiteX6" fmla="*/ 12725 w 878360"/>
                    <a:gd name="connsiteY6" fmla="*/ 1615109 h 1659724"/>
                    <a:gd name="connsiteX7" fmla="*/ 520337 w 878360"/>
                    <a:gd name="connsiteY7" fmla="*/ 1625180 h 1659724"/>
                    <a:gd name="connsiteX8" fmla="*/ 656682 w 878360"/>
                    <a:gd name="connsiteY8" fmla="*/ 1283095 h 1659724"/>
                    <a:gd name="connsiteX9" fmla="*/ 836090 w 878360"/>
                    <a:gd name="connsiteY9" fmla="*/ 965231 h 1659724"/>
                    <a:gd name="connsiteX10" fmla="*/ 792480 w 878360"/>
                    <a:gd name="connsiteY10" fmla="*/ 713908 h 1659724"/>
                    <a:gd name="connsiteX11" fmla="*/ 806905 w 878360"/>
                    <a:gd name="connsiteY11" fmla="*/ 534158 h 1659724"/>
                    <a:gd name="connsiteX12" fmla="*/ 863170 w 878360"/>
                    <a:gd name="connsiteY12" fmla="*/ 378764 h 1659724"/>
                    <a:gd name="connsiteX13" fmla="*/ 815476 w 878360"/>
                    <a:gd name="connsiteY13" fmla="*/ 117780 h 1659724"/>
                    <a:gd name="connsiteX14" fmla="*/ 723832 w 878360"/>
                    <a:gd name="connsiteY14" fmla="*/ 128733 h 1659724"/>
                    <a:gd name="connsiteX15" fmla="*/ 723017 w 878360"/>
                    <a:gd name="connsiteY15" fmla="*/ 7357 h 1659724"/>
                    <a:gd name="connsiteX0" fmla="*/ 723017 w 880208"/>
                    <a:gd name="connsiteY0" fmla="*/ 7357 h 1659724"/>
                    <a:gd name="connsiteX1" fmla="*/ 455499 w 880208"/>
                    <a:gd name="connsiteY1" fmla="*/ 186089 h 1659724"/>
                    <a:gd name="connsiteX2" fmla="*/ 243569 w 880208"/>
                    <a:gd name="connsiteY2" fmla="*/ 364069 h 1659724"/>
                    <a:gd name="connsiteX3" fmla="*/ 246767 w 880208"/>
                    <a:gd name="connsiteY3" fmla="*/ 691797 h 1659724"/>
                    <a:gd name="connsiteX4" fmla="*/ 240439 w 880208"/>
                    <a:gd name="connsiteY4" fmla="*/ 1056808 h 1659724"/>
                    <a:gd name="connsiteX5" fmla="*/ 160292 w 880208"/>
                    <a:gd name="connsiteY5" fmla="*/ 1259825 h 1659724"/>
                    <a:gd name="connsiteX6" fmla="*/ 12725 w 880208"/>
                    <a:gd name="connsiteY6" fmla="*/ 1615109 h 1659724"/>
                    <a:gd name="connsiteX7" fmla="*/ 520337 w 880208"/>
                    <a:gd name="connsiteY7" fmla="*/ 1625180 h 1659724"/>
                    <a:gd name="connsiteX8" fmla="*/ 656682 w 880208"/>
                    <a:gd name="connsiteY8" fmla="*/ 1283095 h 1659724"/>
                    <a:gd name="connsiteX9" fmla="*/ 836090 w 880208"/>
                    <a:gd name="connsiteY9" fmla="*/ 965231 h 1659724"/>
                    <a:gd name="connsiteX10" fmla="*/ 792480 w 880208"/>
                    <a:gd name="connsiteY10" fmla="*/ 713908 h 1659724"/>
                    <a:gd name="connsiteX11" fmla="*/ 806905 w 880208"/>
                    <a:gd name="connsiteY11" fmla="*/ 534158 h 1659724"/>
                    <a:gd name="connsiteX12" fmla="*/ 863170 w 880208"/>
                    <a:gd name="connsiteY12" fmla="*/ 378764 h 1659724"/>
                    <a:gd name="connsiteX13" fmla="*/ 815476 w 880208"/>
                    <a:gd name="connsiteY13" fmla="*/ 117780 h 1659724"/>
                    <a:gd name="connsiteX14" fmla="*/ 723832 w 880208"/>
                    <a:gd name="connsiteY14" fmla="*/ 128733 h 1659724"/>
                    <a:gd name="connsiteX15" fmla="*/ 723017 w 880208"/>
                    <a:gd name="connsiteY15" fmla="*/ 7357 h 1659724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653 h 1650639"/>
                    <a:gd name="connsiteX1" fmla="*/ 462642 w 880208"/>
                    <a:gd name="connsiteY1" fmla="*/ 184148 h 1650639"/>
                    <a:gd name="connsiteX2" fmla="*/ 243569 w 880208"/>
                    <a:gd name="connsiteY2" fmla="*/ 354984 h 1650639"/>
                    <a:gd name="connsiteX3" fmla="*/ 246767 w 880208"/>
                    <a:gd name="connsiteY3" fmla="*/ 682712 h 1650639"/>
                    <a:gd name="connsiteX4" fmla="*/ 240439 w 880208"/>
                    <a:gd name="connsiteY4" fmla="*/ 1047723 h 1650639"/>
                    <a:gd name="connsiteX5" fmla="*/ 160292 w 880208"/>
                    <a:gd name="connsiteY5" fmla="*/ 1250740 h 1650639"/>
                    <a:gd name="connsiteX6" fmla="*/ 12725 w 880208"/>
                    <a:gd name="connsiteY6" fmla="*/ 1606024 h 1650639"/>
                    <a:gd name="connsiteX7" fmla="*/ 520337 w 880208"/>
                    <a:gd name="connsiteY7" fmla="*/ 1616095 h 1650639"/>
                    <a:gd name="connsiteX8" fmla="*/ 656682 w 880208"/>
                    <a:gd name="connsiteY8" fmla="*/ 1274010 h 1650639"/>
                    <a:gd name="connsiteX9" fmla="*/ 836090 w 880208"/>
                    <a:gd name="connsiteY9" fmla="*/ 956146 h 1650639"/>
                    <a:gd name="connsiteX10" fmla="*/ 792480 w 880208"/>
                    <a:gd name="connsiteY10" fmla="*/ 704823 h 1650639"/>
                    <a:gd name="connsiteX11" fmla="*/ 806905 w 880208"/>
                    <a:gd name="connsiteY11" fmla="*/ 525073 h 1650639"/>
                    <a:gd name="connsiteX12" fmla="*/ 863170 w 880208"/>
                    <a:gd name="connsiteY12" fmla="*/ 369679 h 1650639"/>
                    <a:gd name="connsiteX13" fmla="*/ 815476 w 880208"/>
                    <a:gd name="connsiteY13" fmla="*/ 108695 h 1650639"/>
                    <a:gd name="connsiteX14" fmla="*/ 723832 w 880208"/>
                    <a:gd name="connsiteY14" fmla="*/ 119648 h 1650639"/>
                    <a:gd name="connsiteX15" fmla="*/ 715873 w 880208"/>
                    <a:gd name="connsiteY15" fmla="*/ 653 h 1650639"/>
                    <a:gd name="connsiteX0" fmla="*/ 689680 w 880208"/>
                    <a:gd name="connsiteY0" fmla="*/ 839 h 1631775"/>
                    <a:gd name="connsiteX1" fmla="*/ 462642 w 880208"/>
                    <a:gd name="connsiteY1" fmla="*/ 165284 h 1631775"/>
                    <a:gd name="connsiteX2" fmla="*/ 243569 w 880208"/>
                    <a:gd name="connsiteY2" fmla="*/ 336120 h 1631775"/>
                    <a:gd name="connsiteX3" fmla="*/ 246767 w 880208"/>
                    <a:gd name="connsiteY3" fmla="*/ 663848 h 1631775"/>
                    <a:gd name="connsiteX4" fmla="*/ 240439 w 880208"/>
                    <a:gd name="connsiteY4" fmla="*/ 1028859 h 1631775"/>
                    <a:gd name="connsiteX5" fmla="*/ 160292 w 880208"/>
                    <a:gd name="connsiteY5" fmla="*/ 1231876 h 1631775"/>
                    <a:gd name="connsiteX6" fmla="*/ 12725 w 880208"/>
                    <a:gd name="connsiteY6" fmla="*/ 1587160 h 1631775"/>
                    <a:gd name="connsiteX7" fmla="*/ 520337 w 880208"/>
                    <a:gd name="connsiteY7" fmla="*/ 1597231 h 1631775"/>
                    <a:gd name="connsiteX8" fmla="*/ 656682 w 880208"/>
                    <a:gd name="connsiteY8" fmla="*/ 1255146 h 1631775"/>
                    <a:gd name="connsiteX9" fmla="*/ 836090 w 880208"/>
                    <a:gd name="connsiteY9" fmla="*/ 937282 h 1631775"/>
                    <a:gd name="connsiteX10" fmla="*/ 792480 w 880208"/>
                    <a:gd name="connsiteY10" fmla="*/ 685959 h 1631775"/>
                    <a:gd name="connsiteX11" fmla="*/ 806905 w 880208"/>
                    <a:gd name="connsiteY11" fmla="*/ 506209 h 1631775"/>
                    <a:gd name="connsiteX12" fmla="*/ 863170 w 880208"/>
                    <a:gd name="connsiteY12" fmla="*/ 350815 h 1631775"/>
                    <a:gd name="connsiteX13" fmla="*/ 815476 w 880208"/>
                    <a:gd name="connsiteY13" fmla="*/ 89831 h 1631775"/>
                    <a:gd name="connsiteX14" fmla="*/ 723832 w 880208"/>
                    <a:gd name="connsiteY14" fmla="*/ 100784 h 1631775"/>
                    <a:gd name="connsiteX15" fmla="*/ 689680 w 880208"/>
                    <a:gd name="connsiteY15" fmla="*/ 839 h 1631775"/>
                    <a:gd name="connsiteX0" fmla="*/ 689680 w 880208"/>
                    <a:gd name="connsiteY0" fmla="*/ 839 h 1631775"/>
                    <a:gd name="connsiteX1" fmla="*/ 462642 w 880208"/>
                    <a:gd name="connsiteY1" fmla="*/ 165284 h 1631775"/>
                    <a:gd name="connsiteX2" fmla="*/ 257857 w 880208"/>
                    <a:gd name="connsiteY2" fmla="*/ 338502 h 1631775"/>
                    <a:gd name="connsiteX3" fmla="*/ 246767 w 880208"/>
                    <a:gd name="connsiteY3" fmla="*/ 663848 h 1631775"/>
                    <a:gd name="connsiteX4" fmla="*/ 240439 w 880208"/>
                    <a:gd name="connsiteY4" fmla="*/ 1028859 h 1631775"/>
                    <a:gd name="connsiteX5" fmla="*/ 160292 w 880208"/>
                    <a:gd name="connsiteY5" fmla="*/ 1231876 h 1631775"/>
                    <a:gd name="connsiteX6" fmla="*/ 12725 w 880208"/>
                    <a:gd name="connsiteY6" fmla="*/ 1587160 h 1631775"/>
                    <a:gd name="connsiteX7" fmla="*/ 520337 w 880208"/>
                    <a:gd name="connsiteY7" fmla="*/ 1597231 h 1631775"/>
                    <a:gd name="connsiteX8" fmla="*/ 656682 w 880208"/>
                    <a:gd name="connsiteY8" fmla="*/ 1255146 h 1631775"/>
                    <a:gd name="connsiteX9" fmla="*/ 836090 w 880208"/>
                    <a:gd name="connsiteY9" fmla="*/ 937282 h 1631775"/>
                    <a:gd name="connsiteX10" fmla="*/ 792480 w 880208"/>
                    <a:gd name="connsiteY10" fmla="*/ 685959 h 1631775"/>
                    <a:gd name="connsiteX11" fmla="*/ 806905 w 880208"/>
                    <a:gd name="connsiteY11" fmla="*/ 506209 h 1631775"/>
                    <a:gd name="connsiteX12" fmla="*/ 863170 w 880208"/>
                    <a:gd name="connsiteY12" fmla="*/ 350815 h 1631775"/>
                    <a:gd name="connsiteX13" fmla="*/ 815476 w 880208"/>
                    <a:gd name="connsiteY13" fmla="*/ 89831 h 1631775"/>
                    <a:gd name="connsiteX14" fmla="*/ 723832 w 880208"/>
                    <a:gd name="connsiteY14" fmla="*/ 100784 h 1631775"/>
                    <a:gd name="connsiteX15" fmla="*/ 689680 w 880208"/>
                    <a:gd name="connsiteY15" fmla="*/ 839 h 1631775"/>
                    <a:gd name="connsiteX0" fmla="*/ 689680 w 880208"/>
                    <a:gd name="connsiteY0" fmla="*/ 839 h 1631775"/>
                    <a:gd name="connsiteX1" fmla="*/ 462642 w 880208"/>
                    <a:gd name="connsiteY1" fmla="*/ 165284 h 1631775"/>
                    <a:gd name="connsiteX2" fmla="*/ 257857 w 880208"/>
                    <a:gd name="connsiteY2" fmla="*/ 338502 h 1631775"/>
                    <a:gd name="connsiteX3" fmla="*/ 256292 w 880208"/>
                    <a:gd name="connsiteY3" fmla="*/ 659085 h 1631775"/>
                    <a:gd name="connsiteX4" fmla="*/ 240439 w 880208"/>
                    <a:gd name="connsiteY4" fmla="*/ 1028859 h 1631775"/>
                    <a:gd name="connsiteX5" fmla="*/ 160292 w 880208"/>
                    <a:gd name="connsiteY5" fmla="*/ 1231876 h 1631775"/>
                    <a:gd name="connsiteX6" fmla="*/ 12725 w 880208"/>
                    <a:gd name="connsiteY6" fmla="*/ 1587160 h 1631775"/>
                    <a:gd name="connsiteX7" fmla="*/ 520337 w 880208"/>
                    <a:gd name="connsiteY7" fmla="*/ 1597231 h 1631775"/>
                    <a:gd name="connsiteX8" fmla="*/ 656682 w 880208"/>
                    <a:gd name="connsiteY8" fmla="*/ 1255146 h 1631775"/>
                    <a:gd name="connsiteX9" fmla="*/ 836090 w 880208"/>
                    <a:gd name="connsiteY9" fmla="*/ 937282 h 1631775"/>
                    <a:gd name="connsiteX10" fmla="*/ 792480 w 880208"/>
                    <a:gd name="connsiteY10" fmla="*/ 685959 h 1631775"/>
                    <a:gd name="connsiteX11" fmla="*/ 806905 w 880208"/>
                    <a:gd name="connsiteY11" fmla="*/ 506209 h 1631775"/>
                    <a:gd name="connsiteX12" fmla="*/ 863170 w 880208"/>
                    <a:gd name="connsiteY12" fmla="*/ 350815 h 1631775"/>
                    <a:gd name="connsiteX13" fmla="*/ 815476 w 880208"/>
                    <a:gd name="connsiteY13" fmla="*/ 89831 h 1631775"/>
                    <a:gd name="connsiteX14" fmla="*/ 723832 w 880208"/>
                    <a:gd name="connsiteY14" fmla="*/ 100784 h 1631775"/>
                    <a:gd name="connsiteX15" fmla="*/ 689680 w 880208"/>
                    <a:gd name="connsiteY15" fmla="*/ 839 h 1631775"/>
                    <a:gd name="connsiteX0" fmla="*/ 689680 w 876398"/>
                    <a:gd name="connsiteY0" fmla="*/ 5412 h 1636348"/>
                    <a:gd name="connsiteX1" fmla="*/ 462642 w 876398"/>
                    <a:gd name="connsiteY1" fmla="*/ 169857 h 1636348"/>
                    <a:gd name="connsiteX2" fmla="*/ 257857 w 876398"/>
                    <a:gd name="connsiteY2" fmla="*/ 343075 h 1636348"/>
                    <a:gd name="connsiteX3" fmla="*/ 256292 w 876398"/>
                    <a:gd name="connsiteY3" fmla="*/ 663658 h 1636348"/>
                    <a:gd name="connsiteX4" fmla="*/ 240439 w 876398"/>
                    <a:gd name="connsiteY4" fmla="*/ 1033432 h 1636348"/>
                    <a:gd name="connsiteX5" fmla="*/ 160292 w 876398"/>
                    <a:gd name="connsiteY5" fmla="*/ 1236449 h 1636348"/>
                    <a:gd name="connsiteX6" fmla="*/ 12725 w 876398"/>
                    <a:gd name="connsiteY6" fmla="*/ 1591733 h 1636348"/>
                    <a:gd name="connsiteX7" fmla="*/ 520337 w 876398"/>
                    <a:gd name="connsiteY7" fmla="*/ 1601804 h 1636348"/>
                    <a:gd name="connsiteX8" fmla="*/ 656682 w 876398"/>
                    <a:gd name="connsiteY8" fmla="*/ 1259719 h 1636348"/>
                    <a:gd name="connsiteX9" fmla="*/ 836090 w 876398"/>
                    <a:gd name="connsiteY9" fmla="*/ 941855 h 1636348"/>
                    <a:gd name="connsiteX10" fmla="*/ 792480 w 876398"/>
                    <a:gd name="connsiteY10" fmla="*/ 690532 h 1636348"/>
                    <a:gd name="connsiteX11" fmla="*/ 806905 w 876398"/>
                    <a:gd name="connsiteY11" fmla="*/ 510782 h 1636348"/>
                    <a:gd name="connsiteX12" fmla="*/ 863170 w 876398"/>
                    <a:gd name="connsiteY12" fmla="*/ 355388 h 1636348"/>
                    <a:gd name="connsiteX13" fmla="*/ 815476 w 876398"/>
                    <a:gd name="connsiteY13" fmla="*/ 94404 h 1636348"/>
                    <a:gd name="connsiteX14" fmla="*/ 278538 w 876398"/>
                    <a:gd name="connsiteY14" fmla="*/ 379201 h 1636348"/>
                    <a:gd name="connsiteX15" fmla="*/ 689680 w 876398"/>
                    <a:gd name="connsiteY15" fmla="*/ 5412 h 1636348"/>
                    <a:gd name="connsiteX0" fmla="*/ 689680 w 876398"/>
                    <a:gd name="connsiteY0" fmla="*/ 5412 h 1636348"/>
                    <a:gd name="connsiteX1" fmla="*/ 462642 w 876398"/>
                    <a:gd name="connsiteY1" fmla="*/ 169857 h 1636348"/>
                    <a:gd name="connsiteX2" fmla="*/ 257857 w 876398"/>
                    <a:gd name="connsiteY2" fmla="*/ 343075 h 1636348"/>
                    <a:gd name="connsiteX3" fmla="*/ 256292 w 876398"/>
                    <a:gd name="connsiteY3" fmla="*/ 663658 h 1636348"/>
                    <a:gd name="connsiteX4" fmla="*/ 240439 w 876398"/>
                    <a:gd name="connsiteY4" fmla="*/ 1033432 h 1636348"/>
                    <a:gd name="connsiteX5" fmla="*/ 160292 w 876398"/>
                    <a:gd name="connsiteY5" fmla="*/ 1236449 h 1636348"/>
                    <a:gd name="connsiteX6" fmla="*/ 12725 w 876398"/>
                    <a:gd name="connsiteY6" fmla="*/ 1591733 h 1636348"/>
                    <a:gd name="connsiteX7" fmla="*/ 520337 w 876398"/>
                    <a:gd name="connsiteY7" fmla="*/ 1601804 h 1636348"/>
                    <a:gd name="connsiteX8" fmla="*/ 656682 w 876398"/>
                    <a:gd name="connsiteY8" fmla="*/ 1259719 h 1636348"/>
                    <a:gd name="connsiteX9" fmla="*/ 836090 w 876398"/>
                    <a:gd name="connsiteY9" fmla="*/ 941855 h 1636348"/>
                    <a:gd name="connsiteX10" fmla="*/ 792480 w 876398"/>
                    <a:gd name="connsiteY10" fmla="*/ 690532 h 1636348"/>
                    <a:gd name="connsiteX11" fmla="*/ 806905 w 876398"/>
                    <a:gd name="connsiteY11" fmla="*/ 510782 h 1636348"/>
                    <a:gd name="connsiteX12" fmla="*/ 863170 w 876398"/>
                    <a:gd name="connsiteY12" fmla="*/ 355388 h 1636348"/>
                    <a:gd name="connsiteX13" fmla="*/ 815476 w 876398"/>
                    <a:gd name="connsiteY13" fmla="*/ 94404 h 1636348"/>
                    <a:gd name="connsiteX14" fmla="*/ 363311 w 876398"/>
                    <a:gd name="connsiteY14" fmla="*/ 328877 h 1636348"/>
                    <a:gd name="connsiteX15" fmla="*/ 278538 w 876398"/>
                    <a:gd name="connsiteY15" fmla="*/ 379201 h 1636348"/>
                    <a:gd name="connsiteX16" fmla="*/ 689680 w 876398"/>
                    <a:gd name="connsiteY16" fmla="*/ 5412 h 1636348"/>
                    <a:gd name="connsiteX0" fmla="*/ 689680 w 876398"/>
                    <a:gd name="connsiteY0" fmla="*/ 5412 h 1636348"/>
                    <a:gd name="connsiteX1" fmla="*/ 462642 w 876398"/>
                    <a:gd name="connsiteY1" fmla="*/ 169857 h 1636348"/>
                    <a:gd name="connsiteX2" fmla="*/ 257857 w 876398"/>
                    <a:gd name="connsiteY2" fmla="*/ 343075 h 1636348"/>
                    <a:gd name="connsiteX3" fmla="*/ 256292 w 876398"/>
                    <a:gd name="connsiteY3" fmla="*/ 663658 h 1636348"/>
                    <a:gd name="connsiteX4" fmla="*/ 240439 w 876398"/>
                    <a:gd name="connsiteY4" fmla="*/ 1033432 h 1636348"/>
                    <a:gd name="connsiteX5" fmla="*/ 160292 w 876398"/>
                    <a:gd name="connsiteY5" fmla="*/ 1236449 h 1636348"/>
                    <a:gd name="connsiteX6" fmla="*/ 12725 w 876398"/>
                    <a:gd name="connsiteY6" fmla="*/ 1591733 h 1636348"/>
                    <a:gd name="connsiteX7" fmla="*/ 520337 w 876398"/>
                    <a:gd name="connsiteY7" fmla="*/ 1601804 h 1636348"/>
                    <a:gd name="connsiteX8" fmla="*/ 656682 w 876398"/>
                    <a:gd name="connsiteY8" fmla="*/ 1259719 h 1636348"/>
                    <a:gd name="connsiteX9" fmla="*/ 836090 w 876398"/>
                    <a:gd name="connsiteY9" fmla="*/ 941855 h 1636348"/>
                    <a:gd name="connsiteX10" fmla="*/ 792480 w 876398"/>
                    <a:gd name="connsiteY10" fmla="*/ 690532 h 1636348"/>
                    <a:gd name="connsiteX11" fmla="*/ 806905 w 876398"/>
                    <a:gd name="connsiteY11" fmla="*/ 510782 h 1636348"/>
                    <a:gd name="connsiteX12" fmla="*/ 863170 w 876398"/>
                    <a:gd name="connsiteY12" fmla="*/ 355388 h 1636348"/>
                    <a:gd name="connsiteX13" fmla="*/ 815476 w 876398"/>
                    <a:gd name="connsiteY13" fmla="*/ 94404 h 1636348"/>
                    <a:gd name="connsiteX14" fmla="*/ 363311 w 876398"/>
                    <a:gd name="connsiteY14" fmla="*/ 328877 h 1636348"/>
                    <a:gd name="connsiteX15" fmla="*/ 441892 w 876398"/>
                    <a:gd name="connsiteY15" fmla="*/ 281252 h 1636348"/>
                    <a:gd name="connsiteX16" fmla="*/ 278538 w 876398"/>
                    <a:gd name="connsiteY16" fmla="*/ 379201 h 1636348"/>
                    <a:gd name="connsiteX17" fmla="*/ 689680 w 876398"/>
                    <a:gd name="connsiteY17" fmla="*/ 5412 h 1636348"/>
                    <a:gd name="connsiteX0" fmla="*/ 689680 w 876398"/>
                    <a:gd name="connsiteY0" fmla="*/ 5412 h 1636348"/>
                    <a:gd name="connsiteX1" fmla="*/ 462642 w 876398"/>
                    <a:gd name="connsiteY1" fmla="*/ 169857 h 1636348"/>
                    <a:gd name="connsiteX2" fmla="*/ 257857 w 876398"/>
                    <a:gd name="connsiteY2" fmla="*/ 343075 h 1636348"/>
                    <a:gd name="connsiteX3" fmla="*/ 256292 w 876398"/>
                    <a:gd name="connsiteY3" fmla="*/ 663658 h 1636348"/>
                    <a:gd name="connsiteX4" fmla="*/ 240439 w 876398"/>
                    <a:gd name="connsiteY4" fmla="*/ 1033432 h 1636348"/>
                    <a:gd name="connsiteX5" fmla="*/ 160292 w 876398"/>
                    <a:gd name="connsiteY5" fmla="*/ 1236449 h 1636348"/>
                    <a:gd name="connsiteX6" fmla="*/ 12725 w 876398"/>
                    <a:gd name="connsiteY6" fmla="*/ 1591733 h 1636348"/>
                    <a:gd name="connsiteX7" fmla="*/ 520337 w 876398"/>
                    <a:gd name="connsiteY7" fmla="*/ 1601804 h 1636348"/>
                    <a:gd name="connsiteX8" fmla="*/ 656682 w 876398"/>
                    <a:gd name="connsiteY8" fmla="*/ 1259719 h 1636348"/>
                    <a:gd name="connsiteX9" fmla="*/ 836090 w 876398"/>
                    <a:gd name="connsiteY9" fmla="*/ 941855 h 1636348"/>
                    <a:gd name="connsiteX10" fmla="*/ 792480 w 876398"/>
                    <a:gd name="connsiteY10" fmla="*/ 690532 h 1636348"/>
                    <a:gd name="connsiteX11" fmla="*/ 806905 w 876398"/>
                    <a:gd name="connsiteY11" fmla="*/ 510782 h 1636348"/>
                    <a:gd name="connsiteX12" fmla="*/ 863170 w 876398"/>
                    <a:gd name="connsiteY12" fmla="*/ 355388 h 1636348"/>
                    <a:gd name="connsiteX13" fmla="*/ 815476 w 876398"/>
                    <a:gd name="connsiteY13" fmla="*/ 94404 h 1636348"/>
                    <a:gd name="connsiteX14" fmla="*/ 363311 w 876398"/>
                    <a:gd name="connsiteY14" fmla="*/ 328877 h 1636348"/>
                    <a:gd name="connsiteX15" fmla="*/ 301398 w 876398"/>
                    <a:gd name="connsiteY15" fmla="*/ 614627 h 1636348"/>
                    <a:gd name="connsiteX16" fmla="*/ 278538 w 876398"/>
                    <a:gd name="connsiteY16" fmla="*/ 379201 h 1636348"/>
                    <a:gd name="connsiteX17" fmla="*/ 689680 w 876398"/>
                    <a:gd name="connsiteY17" fmla="*/ 5412 h 1636348"/>
                    <a:gd name="connsiteX0" fmla="*/ 689680 w 873535"/>
                    <a:gd name="connsiteY0" fmla="*/ 5412 h 1636348"/>
                    <a:gd name="connsiteX1" fmla="*/ 462642 w 873535"/>
                    <a:gd name="connsiteY1" fmla="*/ 169857 h 1636348"/>
                    <a:gd name="connsiteX2" fmla="*/ 257857 w 873535"/>
                    <a:gd name="connsiteY2" fmla="*/ 343075 h 1636348"/>
                    <a:gd name="connsiteX3" fmla="*/ 256292 w 873535"/>
                    <a:gd name="connsiteY3" fmla="*/ 663658 h 1636348"/>
                    <a:gd name="connsiteX4" fmla="*/ 240439 w 873535"/>
                    <a:gd name="connsiteY4" fmla="*/ 1033432 h 1636348"/>
                    <a:gd name="connsiteX5" fmla="*/ 160292 w 873535"/>
                    <a:gd name="connsiteY5" fmla="*/ 1236449 h 1636348"/>
                    <a:gd name="connsiteX6" fmla="*/ 12725 w 873535"/>
                    <a:gd name="connsiteY6" fmla="*/ 1591733 h 1636348"/>
                    <a:gd name="connsiteX7" fmla="*/ 520337 w 873535"/>
                    <a:gd name="connsiteY7" fmla="*/ 1601804 h 1636348"/>
                    <a:gd name="connsiteX8" fmla="*/ 656682 w 873535"/>
                    <a:gd name="connsiteY8" fmla="*/ 1259719 h 1636348"/>
                    <a:gd name="connsiteX9" fmla="*/ 836090 w 873535"/>
                    <a:gd name="connsiteY9" fmla="*/ 941855 h 1636348"/>
                    <a:gd name="connsiteX10" fmla="*/ 792480 w 873535"/>
                    <a:gd name="connsiteY10" fmla="*/ 690532 h 1636348"/>
                    <a:gd name="connsiteX11" fmla="*/ 806905 w 873535"/>
                    <a:gd name="connsiteY11" fmla="*/ 510782 h 1636348"/>
                    <a:gd name="connsiteX12" fmla="*/ 863170 w 873535"/>
                    <a:gd name="connsiteY12" fmla="*/ 355388 h 1636348"/>
                    <a:gd name="connsiteX13" fmla="*/ 815476 w 873535"/>
                    <a:gd name="connsiteY13" fmla="*/ 94404 h 1636348"/>
                    <a:gd name="connsiteX14" fmla="*/ 325211 w 873535"/>
                    <a:gd name="connsiteY14" fmla="*/ 364596 h 1636348"/>
                    <a:gd name="connsiteX15" fmla="*/ 301398 w 873535"/>
                    <a:gd name="connsiteY15" fmla="*/ 614627 h 1636348"/>
                    <a:gd name="connsiteX16" fmla="*/ 278538 w 873535"/>
                    <a:gd name="connsiteY16" fmla="*/ 379201 h 1636348"/>
                    <a:gd name="connsiteX17" fmla="*/ 689680 w 873535"/>
                    <a:gd name="connsiteY17" fmla="*/ 5412 h 1636348"/>
                    <a:gd name="connsiteX0" fmla="*/ 689680 w 873535"/>
                    <a:gd name="connsiteY0" fmla="*/ 5412 h 1636348"/>
                    <a:gd name="connsiteX1" fmla="*/ 462642 w 873535"/>
                    <a:gd name="connsiteY1" fmla="*/ 169857 h 1636348"/>
                    <a:gd name="connsiteX2" fmla="*/ 257857 w 873535"/>
                    <a:gd name="connsiteY2" fmla="*/ 343075 h 1636348"/>
                    <a:gd name="connsiteX3" fmla="*/ 256292 w 873535"/>
                    <a:gd name="connsiteY3" fmla="*/ 663658 h 1636348"/>
                    <a:gd name="connsiteX4" fmla="*/ 240439 w 873535"/>
                    <a:gd name="connsiteY4" fmla="*/ 1033432 h 1636348"/>
                    <a:gd name="connsiteX5" fmla="*/ 160292 w 873535"/>
                    <a:gd name="connsiteY5" fmla="*/ 1236449 h 1636348"/>
                    <a:gd name="connsiteX6" fmla="*/ 12725 w 873535"/>
                    <a:gd name="connsiteY6" fmla="*/ 1591733 h 1636348"/>
                    <a:gd name="connsiteX7" fmla="*/ 520337 w 873535"/>
                    <a:gd name="connsiteY7" fmla="*/ 1601804 h 1636348"/>
                    <a:gd name="connsiteX8" fmla="*/ 656682 w 873535"/>
                    <a:gd name="connsiteY8" fmla="*/ 1259719 h 1636348"/>
                    <a:gd name="connsiteX9" fmla="*/ 836090 w 873535"/>
                    <a:gd name="connsiteY9" fmla="*/ 941855 h 1636348"/>
                    <a:gd name="connsiteX10" fmla="*/ 792480 w 873535"/>
                    <a:gd name="connsiteY10" fmla="*/ 690532 h 1636348"/>
                    <a:gd name="connsiteX11" fmla="*/ 806905 w 873535"/>
                    <a:gd name="connsiteY11" fmla="*/ 510782 h 1636348"/>
                    <a:gd name="connsiteX12" fmla="*/ 863170 w 873535"/>
                    <a:gd name="connsiteY12" fmla="*/ 355388 h 1636348"/>
                    <a:gd name="connsiteX13" fmla="*/ 815476 w 873535"/>
                    <a:gd name="connsiteY13" fmla="*/ 94404 h 1636348"/>
                    <a:gd name="connsiteX14" fmla="*/ 325211 w 873535"/>
                    <a:gd name="connsiteY14" fmla="*/ 364596 h 1636348"/>
                    <a:gd name="connsiteX15" fmla="*/ 301398 w 873535"/>
                    <a:gd name="connsiteY15" fmla="*/ 614627 h 1636348"/>
                    <a:gd name="connsiteX16" fmla="*/ 278538 w 873535"/>
                    <a:gd name="connsiteY16" fmla="*/ 379201 h 1636348"/>
                    <a:gd name="connsiteX17" fmla="*/ 689680 w 873535"/>
                    <a:gd name="connsiteY17" fmla="*/ 5412 h 1636348"/>
                    <a:gd name="connsiteX0" fmla="*/ 689680 w 866295"/>
                    <a:gd name="connsiteY0" fmla="*/ 5412 h 1636348"/>
                    <a:gd name="connsiteX1" fmla="*/ 462642 w 866295"/>
                    <a:gd name="connsiteY1" fmla="*/ 169857 h 1636348"/>
                    <a:gd name="connsiteX2" fmla="*/ 257857 w 866295"/>
                    <a:gd name="connsiteY2" fmla="*/ 343075 h 1636348"/>
                    <a:gd name="connsiteX3" fmla="*/ 256292 w 866295"/>
                    <a:gd name="connsiteY3" fmla="*/ 663658 h 1636348"/>
                    <a:gd name="connsiteX4" fmla="*/ 240439 w 866295"/>
                    <a:gd name="connsiteY4" fmla="*/ 1033432 h 1636348"/>
                    <a:gd name="connsiteX5" fmla="*/ 160292 w 866295"/>
                    <a:gd name="connsiteY5" fmla="*/ 1236449 h 1636348"/>
                    <a:gd name="connsiteX6" fmla="*/ 12725 w 866295"/>
                    <a:gd name="connsiteY6" fmla="*/ 1591733 h 1636348"/>
                    <a:gd name="connsiteX7" fmla="*/ 520337 w 866295"/>
                    <a:gd name="connsiteY7" fmla="*/ 1601804 h 1636348"/>
                    <a:gd name="connsiteX8" fmla="*/ 656682 w 866295"/>
                    <a:gd name="connsiteY8" fmla="*/ 1259719 h 1636348"/>
                    <a:gd name="connsiteX9" fmla="*/ 836090 w 866295"/>
                    <a:gd name="connsiteY9" fmla="*/ 941855 h 1636348"/>
                    <a:gd name="connsiteX10" fmla="*/ 792480 w 866295"/>
                    <a:gd name="connsiteY10" fmla="*/ 690532 h 1636348"/>
                    <a:gd name="connsiteX11" fmla="*/ 806905 w 866295"/>
                    <a:gd name="connsiteY11" fmla="*/ 510782 h 1636348"/>
                    <a:gd name="connsiteX12" fmla="*/ 863170 w 866295"/>
                    <a:gd name="connsiteY12" fmla="*/ 355388 h 1636348"/>
                    <a:gd name="connsiteX13" fmla="*/ 701176 w 866295"/>
                    <a:gd name="connsiteY13" fmla="*/ 25347 h 1636348"/>
                    <a:gd name="connsiteX14" fmla="*/ 325211 w 866295"/>
                    <a:gd name="connsiteY14" fmla="*/ 364596 h 1636348"/>
                    <a:gd name="connsiteX15" fmla="*/ 301398 w 866295"/>
                    <a:gd name="connsiteY15" fmla="*/ 614627 h 1636348"/>
                    <a:gd name="connsiteX16" fmla="*/ 278538 w 866295"/>
                    <a:gd name="connsiteY16" fmla="*/ 379201 h 1636348"/>
                    <a:gd name="connsiteX17" fmla="*/ 689680 w 866295"/>
                    <a:gd name="connsiteY17" fmla="*/ 5412 h 1636348"/>
                    <a:gd name="connsiteX0" fmla="*/ 689680 w 866295"/>
                    <a:gd name="connsiteY0" fmla="*/ 5412 h 1636348"/>
                    <a:gd name="connsiteX1" fmla="*/ 462642 w 866295"/>
                    <a:gd name="connsiteY1" fmla="*/ 169857 h 1636348"/>
                    <a:gd name="connsiteX2" fmla="*/ 257857 w 866295"/>
                    <a:gd name="connsiteY2" fmla="*/ 343075 h 1636348"/>
                    <a:gd name="connsiteX3" fmla="*/ 256292 w 866295"/>
                    <a:gd name="connsiteY3" fmla="*/ 663658 h 1636348"/>
                    <a:gd name="connsiteX4" fmla="*/ 240439 w 866295"/>
                    <a:gd name="connsiteY4" fmla="*/ 1033432 h 1636348"/>
                    <a:gd name="connsiteX5" fmla="*/ 160292 w 866295"/>
                    <a:gd name="connsiteY5" fmla="*/ 1236449 h 1636348"/>
                    <a:gd name="connsiteX6" fmla="*/ 12725 w 866295"/>
                    <a:gd name="connsiteY6" fmla="*/ 1591733 h 1636348"/>
                    <a:gd name="connsiteX7" fmla="*/ 520337 w 866295"/>
                    <a:gd name="connsiteY7" fmla="*/ 1601804 h 1636348"/>
                    <a:gd name="connsiteX8" fmla="*/ 656682 w 866295"/>
                    <a:gd name="connsiteY8" fmla="*/ 1259719 h 1636348"/>
                    <a:gd name="connsiteX9" fmla="*/ 836090 w 866295"/>
                    <a:gd name="connsiteY9" fmla="*/ 941855 h 1636348"/>
                    <a:gd name="connsiteX10" fmla="*/ 792480 w 866295"/>
                    <a:gd name="connsiteY10" fmla="*/ 690532 h 1636348"/>
                    <a:gd name="connsiteX11" fmla="*/ 806905 w 866295"/>
                    <a:gd name="connsiteY11" fmla="*/ 510782 h 1636348"/>
                    <a:gd name="connsiteX12" fmla="*/ 863170 w 866295"/>
                    <a:gd name="connsiteY12" fmla="*/ 355388 h 1636348"/>
                    <a:gd name="connsiteX13" fmla="*/ 701176 w 866295"/>
                    <a:gd name="connsiteY13" fmla="*/ 25347 h 1636348"/>
                    <a:gd name="connsiteX14" fmla="*/ 353786 w 866295"/>
                    <a:gd name="connsiteY14" fmla="*/ 319353 h 1636348"/>
                    <a:gd name="connsiteX15" fmla="*/ 301398 w 866295"/>
                    <a:gd name="connsiteY15" fmla="*/ 614627 h 1636348"/>
                    <a:gd name="connsiteX16" fmla="*/ 278538 w 866295"/>
                    <a:gd name="connsiteY16" fmla="*/ 379201 h 1636348"/>
                    <a:gd name="connsiteX17" fmla="*/ 689680 w 866295"/>
                    <a:gd name="connsiteY17" fmla="*/ 5412 h 1636348"/>
                    <a:gd name="connsiteX0" fmla="*/ 689680 w 866295"/>
                    <a:gd name="connsiteY0" fmla="*/ 5412 h 1636348"/>
                    <a:gd name="connsiteX1" fmla="*/ 462642 w 866295"/>
                    <a:gd name="connsiteY1" fmla="*/ 169857 h 1636348"/>
                    <a:gd name="connsiteX2" fmla="*/ 257857 w 866295"/>
                    <a:gd name="connsiteY2" fmla="*/ 343075 h 1636348"/>
                    <a:gd name="connsiteX3" fmla="*/ 256292 w 866295"/>
                    <a:gd name="connsiteY3" fmla="*/ 663658 h 1636348"/>
                    <a:gd name="connsiteX4" fmla="*/ 240439 w 866295"/>
                    <a:gd name="connsiteY4" fmla="*/ 1033432 h 1636348"/>
                    <a:gd name="connsiteX5" fmla="*/ 160292 w 866295"/>
                    <a:gd name="connsiteY5" fmla="*/ 1236449 h 1636348"/>
                    <a:gd name="connsiteX6" fmla="*/ 12725 w 866295"/>
                    <a:gd name="connsiteY6" fmla="*/ 1591733 h 1636348"/>
                    <a:gd name="connsiteX7" fmla="*/ 520337 w 866295"/>
                    <a:gd name="connsiteY7" fmla="*/ 1601804 h 1636348"/>
                    <a:gd name="connsiteX8" fmla="*/ 656682 w 866295"/>
                    <a:gd name="connsiteY8" fmla="*/ 1259719 h 1636348"/>
                    <a:gd name="connsiteX9" fmla="*/ 836090 w 866295"/>
                    <a:gd name="connsiteY9" fmla="*/ 941855 h 1636348"/>
                    <a:gd name="connsiteX10" fmla="*/ 792480 w 866295"/>
                    <a:gd name="connsiteY10" fmla="*/ 690532 h 1636348"/>
                    <a:gd name="connsiteX11" fmla="*/ 806905 w 866295"/>
                    <a:gd name="connsiteY11" fmla="*/ 510782 h 1636348"/>
                    <a:gd name="connsiteX12" fmla="*/ 863170 w 866295"/>
                    <a:gd name="connsiteY12" fmla="*/ 355388 h 1636348"/>
                    <a:gd name="connsiteX13" fmla="*/ 701176 w 866295"/>
                    <a:gd name="connsiteY13" fmla="*/ 25347 h 1636348"/>
                    <a:gd name="connsiteX14" fmla="*/ 353786 w 866295"/>
                    <a:gd name="connsiteY14" fmla="*/ 319353 h 1636348"/>
                    <a:gd name="connsiteX15" fmla="*/ 301398 w 866295"/>
                    <a:gd name="connsiteY15" fmla="*/ 614627 h 1636348"/>
                    <a:gd name="connsiteX16" fmla="*/ 278538 w 866295"/>
                    <a:gd name="connsiteY16" fmla="*/ 379201 h 1636348"/>
                    <a:gd name="connsiteX17" fmla="*/ 689680 w 866295"/>
                    <a:gd name="connsiteY17" fmla="*/ 5412 h 1636348"/>
                    <a:gd name="connsiteX0" fmla="*/ 689680 w 866295"/>
                    <a:gd name="connsiteY0" fmla="*/ 5412 h 1636348"/>
                    <a:gd name="connsiteX1" fmla="*/ 462642 w 866295"/>
                    <a:gd name="connsiteY1" fmla="*/ 169857 h 1636348"/>
                    <a:gd name="connsiteX2" fmla="*/ 257857 w 866295"/>
                    <a:gd name="connsiteY2" fmla="*/ 343075 h 1636348"/>
                    <a:gd name="connsiteX3" fmla="*/ 256292 w 866295"/>
                    <a:gd name="connsiteY3" fmla="*/ 663658 h 1636348"/>
                    <a:gd name="connsiteX4" fmla="*/ 240439 w 866295"/>
                    <a:gd name="connsiteY4" fmla="*/ 1033432 h 1636348"/>
                    <a:gd name="connsiteX5" fmla="*/ 160292 w 866295"/>
                    <a:gd name="connsiteY5" fmla="*/ 1236449 h 1636348"/>
                    <a:gd name="connsiteX6" fmla="*/ 12725 w 866295"/>
                    <a:gd name="connsiteY6" fmla="*/ 1591733 h 1636348"/>
                    <a:gd name="connsiteX7" fmla="*/ 520337 w 866295"/>
                    <a:gd name="connsiteY7" fmla="*/ 1601804 h 1636348"/>
                    <a:gd name="connsiteX8" fmla="*/ 656682 w 866295"/>
                    <a:gd name="connsiteY8" fmla="*/ 1259719 h 1636348"/>
                    <a:gd name="connsiteX9" fmla="*/ 836090 w 866295"/>
                    <a:gd name="connsiteY9" fmla="*/ 941855 h 1636348"/>
                    <a:gd name="connsiteX10" fmla="*/ 792480 w 866295"/>
                    <a:gd name="connsiteY10" fmla="*/ 690532 h 1636348"/>
                    <a:gd name="connsiteX11" fmla="*/ 806905 w 866295"/>
                    <a:gd name="connsiteY11" fmla="*/ 510782 h 1636348"/>
                    <a:gd name="connsiteX12" fmla="*/ 863170 w 866295"/>
                    <a:gd name="connsiteY12" fmla="*/ 355388 h 1636348"/>
                    <a:gd name="connsiteX13" fmla="*/ 701176 w 866295"/>
                    <a:gd name="connsiteY13" fmla="*/ 25347 h 1636348"/>
                    <a:gd name="connsiteX14" fmla="*/ 313305 w 866295"/>
                    <a:gd name="connsiteY14" fmla="*/ 359834 h 1636348"/>
                    <a:gd name="connsiteX15" fmla="*/ 301398 w 866295"/>
                    <a:gd name="connsiteY15" fmla="*/ 614627 h 1636348"/>
                    <a:gd name="connsiteX16" fmla="*/ 278538 w 866295"/>
                    <a:gd name="connsiteY16" fmla="*/ 379201 h 1636348"/>
                    <a:gd name="connsiteX17" fmla="*/ 689680 w 866295"/>
                    <a:gd name="connsiteY17" fmla="*/ 5412 h 1636348"/>
                    <a:gd name="connsiteX0" fmla="*/ 689680 w 866295"/>
                    <a:gd name="connsiteY0" fmla="*/ 5412 h 1636348"/>
                    <a:gd name="connsiteX1" fmla="*/ 462642 w 866295"/>
                    <a:gd name="connsiteY1" fmla="*/ 169857 h 1636348"/>
                    <a:gd name="connsiteX2" fmla="*/ 257857 w 866295"/>
                    <a:gd name="connsiteY2" fmla="*/ 343075 h 1636348"/>
                    <a:gd name="connsiteX3" fmla="*/ 256292 w 866295"/>
                    <a:gd name="connsiteY3" fmla="*/ 663658 h 1636348"/>
                    <a:gd name="connsiteX4" fmla="*/ 240439 w 866295"/>
                    <a:gd name="connsiteY4" fmla="*/ 1033432 h 1636348"/>
                    <a:gd name="connsiteX5" fmla="*/ 160292 w 866295"/>
                    <a:gd name="connsiteY5" fmla="*/ 1236449 h 1636348"/>
                    <a:gd name="connsiteX6" fmla="*/ 12725 w 866295"/>
                    <a:gd name="connsiteY6" fmla="*/ 1591733 h 1636348"/>
                    <a:gd name="connsiteX7" fmla="*/ 520337 w 866295"/>
                    <a:gd name="connsiteY7" fmla="*/ 1601804 h 1636348"/>
                    <a:gd name="connsiteX8" fmla="*/ 656682 w 866295"/>
                    <a:gd name="connsiteY8" fmla="*/ 1259719 h 1636348"/>
                    <a:gd name="connsiteX9" fmla="*/ 836090 w 866295"/>
                    <a:gd name="connsiteY9" fmla="*/ 941855 h 1636348"/>
                    <a:gd name="connsiteX10" fmla="*/ 792480 w 866295"/>
                    <a:gd name="connsiteY10" fmla="*/ 690532 h 1636348"/>
                    <a:gd name="connsiteX11" fmla="*/ 806905 w 866295"/>
                    <a:gd name="connsiteY11" fmla="*/ 510782 h 1636348"/>
                    <a:gd name="connsiteX12" fmla="*/ 863170 w 866295"/>
                    <a:gd name="connsiteY12" fmla="*/ 355388 h 1636348"/>
                    <a:gd name="connsiteX13" fmla="*/ 701176 w 866295"/>
                    <a:gd name="connsiteY13" fmla="*/ 25347 h 1636348"/>
                    <a:gd name="connsiteX14" fmla="*/ 313305 w 866295"/>
                    <a:gd name="connsiteY14" fmla="*/ 359834 h 1636348"/>
                    <a:gd name="connsiteX15" fmla="*/ 301398 w 866295"/>
                    <a:gd name="connsiteY15" fmla="*/ 614627 h 1636348"/>
                    <a:gd name="connsiteX16" fmla="*/ 278538 w 866295"/>
                    <a:gd name="connsiteY16" fmla="*/ 379201 h 1636348"/>
                    <a:gd name="connsiteX17" fmla="*/ 689680 w 866295"/>
                    <a:gd name="connsiteY17" fmla="*/ 5412 h 1636348"/>
                    <a:gd name="connsiteX0" fmla="*/ 689680 w 866073"/>
                    <a:gd name="connsiteY0" fmla="*/ 5412 h 1636348"/>
                    <a:gd name="connsiteX1" fmla="*/ 462642 w 866073"/>
                    <a:gd name="connsiteY1" fmla="*/ 169857 h 1636348"/>
                    <a:gd name="connsiteX2" fmla="*/ 257857 w 866073"/>
                    <a:gd name="connsiteY2" fmla="*/ 343075 h 1636348"/>
                    <a:gd name="connsiteX3" fmla="*/ 256292 w 866073"/>
                    <a:gd name="connsiteY3" fmla="*/ 663658 h 1636348"/>
                    <a:gd name="connsiteX4" fmla="*/ 240439 w 866073"/>
                    <a:gd name="connsiteY4" fmla="*/ 1033432 h 1636348"/>
                    <a:gd name="connsiteX5" fmla="*/ 160292 w 866073"/>
                    <a:gd name="connsiteY5" fmla="*/ 1236449 h 1636348"/>
                    <a:gd name="connsiteX6" fmla="*/ 12725 w 866073"/>
                    <a:gd name="connsiteY6" fmla="*/ 1591733 h 1636348"/>
                    <a:gd name="connsiteX7" fmla="*/ 520337 w 866073"/>
                    <a:gd name="connsiteY7" fmla="*/ 1601804 h 1636348"/>
                    <a:gd name="connsiteX8" fmla="*/ 656682 w 866073"/>
                    <a:gd name="connsiteY8" fmla="*/ 1259719 h 1636348"/>
                    <a:gd name="connsiteX9" fmla="*/ 836090 w 866073"/>
                    <a:gd name="connsiteY9" fmla="*/ 941855 h 1636348"/>
                    <a:gd name="connsiteX10" fmla="*/ 792480 w 866073"/>
                    <a:gd name="connsiteY10" fmla="*/ 690532 h 1636348"/>
                    <a:gd name="connsiteX11" fmla="*/ 806905 w 866073"/>
                    <a:gd name="connsiteY11" fmla="*/ 510782 h 1636348"/>
                    <a:gd name="connsiteX12" fmla="*/ 863170 w 866073"/>
                    <a:gd name="connsiteY12" fmla="*/ 355388 h 1636348"/>
                    <a:gd name="connsiteX13" fmla="*/ 705938 w 866073"/>
                    <a:gd name="connsiteY13" fmla="*/ 30109 h 1636348"/>
                    <a:gd name="connsiteX14" fmla="*/ 313305 w 866073"/>
                    <a:gd name="connsiteY14" fmla="*/ 359834 h 1636348"/>
                    <a:gd name="connsiteX15" fmla="*/ 301398 w 866073"/>
                    <a:gd name="connsiteY15" fmla="*/ 614627 h 1636348"/>
                    <a:gd name="connsiteX16" fmla="*/ 278538 w 866073"/>
                    <a:gd name="connsiteY16" fmla="*/ 379201 h 1636348"/>
                    <a:gd name="connsiteX17" fmla="*/ 689680 w 866073"/>
                    <a:gd name="connsiteY17" fmla="*/ 5412 h 1636348"/>
                    <a:gd name="connsiteX0" fmla="*/ 689680 w 866073"/>
                    <a:gd name="connsiteY0" fmla="*/ 5412 h 1636348"/>
                    <a:gd name="connsiteX1" fmla="*/ 462642 w 866073"/>
                    <a:gd name="connsiteY1" fmla="*/ 169857 h 1636348"/>
                    <a:gd name="connsiteX2" fmla="*/ 257857 w 866073"/>
                    <a:gd name="connsiteY2" fmla="*/ 343075 h 1636348"/>
                    <a:gd name="connsiteX3" fmla="*/ 256292 w 866073"/>
                    <a:gd name="connsiteY3" fmla="*/ 663658 h 1636348"/>
                    <a:gd name="connsiteX4" fmla="*/ 240439 w 866073"/>
                    <a:gd name="connsiteY4" fmla="*/ 1033432 h 1636348"/>
                    <a:gd name="connsiteX5" fmla="*/ 160292 w 866073"/>
                    <a:gd name="connsiteY5" fmla="*/ 1236449 h 1636348"/>
                    <a:gd name="connsiteX6" fmla="*/ 12725 w 866073"/>
                    <a:gd name="connsiteY6" fmla="*/ 1591733 h 1636348"/>
                    <a:gd name="connsiteX7" fmla="*/ 520337 w 866073"/>
                    <a:gd name="connsiteY7" fmla="*/ 1601804 h 1636348"/>
                    <a:gd name="connsiteX8" fmla="*/ 656682 w 866073"/>
                    <a:gd name="connsiteY8" fmla="*/ 1259719 h 1636348"/>
                    <a:gd name="connsiteX9" fmla="*/ 836090 w 866073"/>
                    <a:gd name="connsiteY9" fmla="*/ 941855 h 1636348"/>
                    <a:gd name="connsiteX10" fmla="*/ 792480 w 866073"/>
                    <a:gd name="connsiteY10" fmla="*/ 690532 h 1636348"/>
                    <a:gd name="connsiteX11" fmla="*/ 806905 w 866073"/>
                    <a:gd name="connsiteY11" fmla="*/ 510782 h 1636348"/>
                    <a:gd name="connsiteX12" fmla="*/ 863170 w 866073"/>
                    <a:gd name="connsiteY12" fmla="*/ 355388 h 1636348"/>
                    <a:gd name="connsiteX13" fmla="*/ 705938 w 866073"/>
                    <a:gd name="connsiteY13" fmla="*/ 30109 h 1636348"/>
                    <a:gd name="connsiteX14" fmla="*/ 313305 w 866073"/>
                    <a:gd name="connsiteY14" fmla="*/ 359834 h 1636348"/>
                    <a:gd name="connsiteX15" fmla="*/ 301398 w 866073"/>
                    <a:gd name="connsiteY15" fmla="*/ 614627 h 1636348"/>
                    <a:gd name="connsiteX16" fmla="*/ 278538 w 866073"/>
                    <a:gd name="connsiteY16" fmla="*/ 379201 h 1636348"/>
                    <a:gd name="connsiteX17" fmla="*/ 689680 w 866073"/>
                    <a:gd name="connsiteY17" fmla="*/ 5412 h 1636348"/>
                    <a:gd name="connsiteX0" fmla="*/ 689680 w 866073"/>
                    <a:gd name="connsiteY0" fmla="*/ 5412 h 1636348"/>
                    <a:gd name="connsiteX1" fmla="*/ 462642 w 866073"/>
                    <a:gd name="connsiteY1" fmla="*/ 169857 h 1636348"/>
                    <a:gd name="connsiteX2" fmla="*/ 257857 w 866073"/>
                    <a:gd name="connsiteY2" fmla="*/ 343075 h 1636348"/>
                    <a:gd name="connsiteX3" fmla="*/ 256292 w 866073"/>
                    <a:gd name="connsiteY3" fmla="*/ 663658 h 1636348"/>
                    <a:gd name="connsiteX4" fmla="*/ 240439 w 866073"/>
                    <a:gd name="connsiteY4" fmla="*/ 1033432 h 1636348"/>
                    <a:gd name="connsiteX5" fmla="*/ 160292 w 866073"/>
                    <a:gd name="connsiteY5" fmla="*/ 1236449 h 1636348"/>
                    <a:gd name="connsiteX6" fmla="*/ 12725 w 866073"/>
                    <a:gd name="connsiteY6" fmla="*/ 1591733 h 1636348"/>
                    <a:gd name="connsiteX7" fmla="*/ 520337 w 866073"/>
                    <a:gd name="connsiteY7" fmla="*/ 1601804 h 1636348"/>
                    <a:gd name="connsiteX8" fmla="*/ 656682 w 866073"/>
                    <a:gd name="connsiteY8" fmla="*/ 1259719 h 1636348"/>
                    <a:gd name="connsiteX9" fmla="*/ 836090 w 866073"/>
                    <a:gd name="connsiteY9" fmla="*/ 941855 h 1636348"/>
                    <a:gd name="connsiteX10" fmla="*/ 792480 w 866073"/>
                    <a:gd name="connsiteY10" fmla="*/ 690532 h 1636348"/>
                    <a:gd name="connsiteX11" fmla="*/ 806905 w 866073"/>
                    <a:gd name="connsiteY11" fmla="*/ 510782 h 1636348"/>
                    <a:gd name="connsiteX12" fmla="*/ 863170 w 866073"/>
                    <a:gd name="connsiteY12" fmla="*/ 355388 h 1636348"/>
                    <a:gd name="connsiteX13" fmla="*/ 705938 w 866073"/>
                    <a:gd name="connsiteY13" fmla="*/ 25347 h 1636348"/>
                    <a:gd name="connsiteX14" fmla="*/ 313305 w 866073"/>
                    <a:gd name="connsiteY14" fmla="*/ 359834 h 1636348"/>
                    <a:gd name="connsiteX15" fmla="*/ 301398 w 866073"/>
                    <a:gd name="connsiteY15" fmla="*/ 614627 h 1636348"/>
                    <a:gd name="connsiteX16" fmla="*/ 278538 w 866073"/>
                    <a:gd name="connsiteY16" fmla="*/ 379201 h 1636348"/>
                    <a:gd name="connsiteX17" fmla="*/ 689680 w 866073"/>
                    <a:gd name="connsiteY17" fmla="*/ 5412 h 1636348"/>
                    <a:gd name="connsiteX0" fmla="*/ 689680 w 866073"/>
                    <a:gd name="connsiteY0" fmla="*/ 5412 h 1636348"/>
                    <a:gd name="connsiteX1" fmla="*/ 462642 w 866073"/>
                    <a:gd name="connsiteY1" fmla="*/ 169857 h 1636348"/>
                    <a:gd name="connsiteX2" fmla="*/ 257857 w 866073"/>
                    <a:gd name="connsiteY2" fmla="*/ 343075 h 1636348"/>
                    <a:gd name="connsiteX3" fmla="*/ 256292 w 866073"/>
                    <a:gd name="connsiteY3" fmla="*/ 663658 h 1636348"/>
                    <a:gd name="connsiteX4" fmla="*/ 240439 w 866073"/>
                    <a:gd name="connsiteY4" fmla="*/ 1033432 h 1636348"/>
                    <a:gd name="connsiteX5" fmla="*/ 160292 w 866073"/>
                    <a:gd name="connsiteY5" fmla="*/ 1236449 h 1636348"/>
                    <a:gd name="connsiteX6" fmla="*/ 12725 w 866073"/>
                    <a:gd name="connsiteY6" fmla="*/ 1591733 h 1636348"/>
                    <a:gd name="connsiteX7" fmla="*/ 520337 w 866073"/>
                    <a:gd name="connsiteY7" fmla="*/ 1601804 h 1636348"/>
                    <a:gd name="connsiteX8" fmla="*/ 656682 w 866073"/>
                    <a:gd name="connsiteY8" fmla="*/ 1259719 h 1636348"/>
                    <a:gd name="connsiteX9" fmla="*/ 836090 w 866073"/>
                    <a:gd name="connsiteY9" fmla="*/ 941855 h 1636348"/>
                    <a:gd name="connsiteX10" fmla="*/ 792480 w 866073"/>
                    <a:gd name="connsiteY10" fmla="*/ 690532 h 1636348"/>
                    <a:gd name="connsiteX11" fmla="*/ 806905 w 866073"/>
                    <a:gd name="connsiteY11" fmla="*/ 510782 h 1636348"/>
                    <a:gd name="connsiteX12" fmla="*/ 863170 w 866073"/>
                    <a:gd name="connsiteY12" fmla="*/ 355388 h 1636348"/>
                    <a:gd name="connsiteX13" fmla="*/ 705938 w 866073"/>
                    <a:gd name="connsiteY13" fmla="*/ 25347 h 1636348"/>
                    <a:gd name="connsiteX14" fmla="*/ 313305 w 866073"/>
                    <a:gd name="connsiteY14" fmla="*/ 359834 h 1636348"/>
                    <a:gd name="connsiteX15" fmla="*/ 301398 w 866073"/>
                    <a:gd name="connsiteY15" fmla="*/ 614627 h 1636348"/>
                    <a:gd name="connsiteX16" fmla="*/ 278538 w 866073"/>
                    <a:gd name="connsiteY16" fmla="*/ 379201 h 1636348"/>
                    <a:gd name="connsiteX17" fmla="*/ 689680 w 866073"/>
                    <a:gd name="connsiteY17" fmla="*/ 5412 h 1636348"/>
                    <a:gd name="connsiteX0" fmla="*/ 689680 w 865748"/>
                    <a:gd name="connsiteY0" fmla="*/ 5412 h 1636348"/>
                    <a:gd name="connsiteX1" fmla="*/ 462642 w 865748"/>
                    <a:gd name="connsiteY1" fmla="*/ 169857 h 1636348"/>
                    <a:gd name="connsiteX2" fmla="*/ 257857 w 865748"/>
                    <a:gd name="connsiteY2" fmla="*/ 343075 h 1636348"/>
                    <a:gd name="connsiteX3" fmla="*/ 256292 w 865748"/>
                    <a:gd name="connsiteY3" fmla="*/ 663658 h 1636348"/>
                    <a:gd name="connsiteX4" fmla="*/ 240439 w 865748"/>
                    <a:gd name="connsiteY4" fmla="*/ 1033432 h 1636348"/>
                    <a:gd name="connsiteX5" fmla="*/ 160292 w 865748"/>
                    <a:gd name="connsiteY5" fmla="*/ 1236449 h 1636348"/>
                    <a:gd name="connsiteX6" fmla="*/ 12725 w 865748"/>
                    <a:gd name="connsiteY6" fmla="*/ 1591733 h 1636348"/>
                    <a:gd name="connsiteX7" fmla="*/ 520337 w 865748"/>
                    <a:gd name="connsiteY7" fmla="*/ 1601804 h 1636348"/>
                    <a:gd name="connsiteX8" fmla="*/ 656682 w 865748"/>
                    <a:gd name="connsiteY8" fmla="*/ 1259719 h 1636348"/>
                    <a:gd name="connsiteX9" fmla="*/ 836090 w 865748"/>
                    <a:gd name="connsiteY9" fmla="*/ 941855 h 1636348"/>
                    <a:gd name="connsiteX10" fmla="*/ 792480 w 865748"/>
                    <a:gd name="connsiteY10" fmla="*/ 690532 h 1636348"/>
                    <a:gd name="connsiteX11" fmla="*/ 806905 w 865748"/>
                    <a:gd name="connsiteY11" fmla="*/ 510782 h 1636348"/>
                    <a:gd name="connsiteX12" fmla="*/ 863170 w 865748"/>
                    <a:gd name="connsiteY12" fmla="*/ 355388 h 1636348"/>
                    <a:gd name="connsiteX13" fmla="*/ 713082 w 865748"/>
                    <a:gd name="connsiteY13" fmla="*/ 13441 h 1636348"/>
                    <a:gd name="connsiteX14" fmla="*/ 313305 w 865748"/>
                    <a:gd name="connsiteY14" fmla="*/ 359834 h 1636348"/>
                    <a:gd name="connsiteX15" fmla="*/ 301398 w 865748"/>
                    <a:gd name="connsiteY15" fmla="*/ 614627 h 1636348"/>
                    <a:gd name="connsiteX16" fmla="*/ 278538 w 865748"/>
                    <a:gd name="connsiteY16" fmla="*/ 379201 h 1636348"/>
                    <a:gd name="connsiteX17" fmla="*/ 689680 w 865748"/>
                    <a:gd name="connsiteY17" fmla="*/ 5412 h 1636348"/>
                    <a:gd name="connsiteX0" fmla="*/ 689680 w 865748"/>
                    <a:gd name="connsiteY0" fmla="*/ 5412 h 1636348"/>
                    <a:gd name="connsiteX1" fmla="*/ 462642 w 865748"/>
                    <a:gd name="connsiteY1" fmla="*/ 169857 h 1636348"/>
                    <a:gd name="connsiteX2" fmla="*/ 257857 w 865748"/>
                    <a:gd name="connsiteY2" fmla="*/ 343075 h 1636348"/>
                    <a:gd name="connsiteX3" fmla="*/ 256292 w 865748"/>
                    <a:gd name="connsiteY3" fmla="*/ 663658 h 1636348"/>
                    <a:gd name="connsiteX4" fmla="*/ 240439 w 865748"/>
                    <a:gd name="connsiteY4" fmla="*/ 1033432 h 1636348"/>
                    <a:gd name="connsiteX5" fmla="*/ 160292 w 865748"/>
                    <a:gd name="connsiteY5" fmla="*/ 1236449 h 1636348"/>
                    <a:gd name="connsiteX6" fmla="*/ 12725 w 865748"/>
                    <a:gd name="connsiteY6" fmla="*/ 1591733 h 1636348"/>
                    <a:gd name="connsiteX7" fmla="*/ 520337 w 865748"/>
                    <a:gd name="connsiteY7" fmla="*/ 1601804 h 1636348"/>
                    <a:gd name="connsiteX8" fmla="*/ 656682 w 865748"/>
                    <a:gd name="connsiteY8" fmla="*/ 1259719 h 1636348"/>
                    <a:gd name="connsiteX9" fmla="*/ 836090 w 865748"/>
                    <a:gd name="connsiteY9" fmla="*/ 941855 h 1636348"/>
                    <a:gd name="connsiteX10" fmla="*/ 792480 w 865748"/>
                    <a:gd name="connsiteY10" fmla="*/ 690532 h 1636348"/>
                    <a:gd name="connsiteX11" fmla="*/ 806905 w 865748"/>
                    <a:gd name="connsiteY11" fmla="*/ 510782 h 1636348"/>
                    <a:gd name="connsiteX12" fmla="*/ 863170 w 865748"/>
                    <a:gd name="connsiteY12" fmla="*/ 355388 h 1636348"/>
                    <a:gd name="connsiteX13" fmla="*/ 713082 w 865748"/>
                    <a:gd name="connsiteY13" fmla="*/ 13441 h 1636348"/>
                    <a:gd name="connsiteX14" fmla="*/ 313305 w 865748"/>
                    <a:gd name="connsiteY14" fmla="*/ 359834 h 1636348"/>
                    <a:gd name="connsiteX15" fmla="*/ 301398 w 865748"/>
                    <a:gd name="connsiteY15" fmla="*/ 614627 h 1636348"/>
                    <a:gd name="connsiteX16" fmla="*/ 278538 w 865748"/>
                    <a:gd name="connsiteY16" fmla="*/ 379201 h 1636348"/>
                    <a:gd name="connsiteX17" fmla="*/ 689680 w 865748"/>
                    <a:gd name="connsiteY17" fmla="*/ 5412 h 1636348"/>
                    <a:gd name="connsiteX0" fmla="*/ 689680 w 863215"/>
                    <a:gd name="connsiteY0" fmla="*/ 6896 h 1637832"/>
                    <a:gd name="connsiteX1" fmla="*/ 462642 w 863215"/>
                    <a:gd name="connsiteY1" fmla="*/ 171341 h 1637832"/>
                    <a:gd name="connsiteX2" fmla="*/ 257857 w 863215"/>
                    <a:gd name="connsiteY2" fmla="*/ 344559 h 1637832"/>
                    <a:gd name="connsiteX3" fmla="*/ 256292 w 863215"/>
                    <a:gd name="connsiteY3" fmla="*/ 665142 h 1637832"/>
                    <a:gd name="connsiteX4" fmla="*/ 240439 w 863215"/>
                    <a:gd name="connsiteY4" fmla="*/ 1034916 h 1637832"/>
                    <a:gd name="connsiteX5" fmla="*/ 160292 w 863215"/>
                    <a:gd name="connsiteY5" fmla="*/ 1237933 h 1637832"/>
                    <a:gd name="connsiteX6" fmla="*/ 12725 w 863215"/>
                    <a:gd name="connsiteY6" fmla="*/ 1593217 h 1637832"/>
                    <a:gd name="connsiteX7" fmla="*/ 520337 w 863215"/>
                    <a:gd name="connsiteY7" fmla="*/ 1603288 h 1637832"/>
                    <a:gd name="connsiteX8" fmla="*/ 656682 w 863215"/>
                    <a:gd name="connsiteY8" fmla="*/ 1261203 h 1637832"/>
                    <a:gd name="connsiteX9" fmla="*/ 836090 w 863215"/>
                    <a:gd name="connsiteY9" fmla="*/ 943339 h 1637832"/>
                    <a:gd name="connsiteX10" fmla="*/ 792480 w 863215"/>
                    <a:gd name="connsiteY10" fmla="*/ 692016 h 1637832"/>
                    <a:gd name="connsiteX11" fmla="*/ 806905 w 863215"/>
                    <a:gd name="connsiteY11" fmla="*/ 512266 h 1637832"/>
                    <a:gd name="connsiteX12" fmla="*/ 863170 w 863215"/>
                    <a:gd name="connsiteY12" fmla="*/ 356872 h 1637832"/>
                    <a:gd name="connsiteX13" fmla="*/ 796699 w 863215"/>
                    <a:gd name="connsiteY13" fmla="*/ 92236 h 1637832"/>
                    <a:gd name="connsiteX14" fmla="*/ 713082 w 863215"/>
                    <a:gd name="connsiteY14" fmla="*/ 14925 h 1637832"/>
                    <a:gd name="connsiteX15" fmla="*/ 313305 w 863215"/>
                    <a:gd name="connsiteY15" fmla="*/ 361318 h 1637832"/>
                    <a:gd name="connsiteX16" fmla="*/ 301398 w 863215"/>
                    <a:gd name="connsiteY16" fmla="*/ 616111 h 1637832"/>
                    <a:gd name="connsiteX17" fmla="*/ 278538 w 863215"/>
                    <a:gd name="connsiteY17" fmla="*/ 380685 h 1637832"/>
                    <a:gd name="connsiteX18" fmla="*/ 689680 w 863215"/>
                    <a:gd name="connsiteY18" fmla="*/ 6896 h 1637832"/>
                    <a:gd name="connsiteX0" fmla="*/ 689680 w 864172"/>
                    <a:gd name="connsiteY0" fmla="*/ 5413 h 1636349"/>
                    <a:gd name="connsiteX1" fmla="*/ 462642 w 864172"/>
                    <a:gd name="connsiteY1" fmla="*/ 169858 h 1636349"/>
                    <a:gd name="connsiteX2" fmla="*/ 257857 w 864172"/>
                    <a:gd name="connsiteY2" fmla="*/ 343076 h 1636349"/>
                    <a:gd name="connsiteX3" fmla="*/ 256292 w 864172"/>
                    <a:gd name="connsiteY3" fmla="*/ 663659 h 1636349"/>
                    <a:gd name="connsiteX4" fmla="*/ 240439 w 864172"/>
                    <a:gd name="connsiteY4" fmla="*/ 1033433 h 1636349"/>
                    <a:gd name="connsiteX5" fmla="*/ 160292 w 864172"/>
                    <a:gd name="connsiteY5" fmla="*/ 1236450 h 1636349"/>
                    <a:gd name="connsiteX6" fmla="*/ 12725 w 864172"/>
                    <a:gd name="connsiteY6" fmla="*/ 1591734 h 1636349"/>
                    <a:gd name="connsiteX7" fmla="*/ 520337 w 864172"/>
                    <a:gd name="connsiteY7" fmla="*/ 1601805 h 1636349"/>
                    <a:gd name="connsiteX8" fmla="*/ 656682 w 864172"/>
                    <a:gd name="connsiteY8" fmla="*/ 1259720 h 1636349"/>
                    <a:gd name="connsiteX9" fmla="*/ 836090 w 864172"/>
                    <a:gd name="connsiteY9" fmla="*/ 941856 h 1636349"/>
                    <a:gd name="connsiteX10" fmla="*/ 792480 w 864172"/>
                    <a:gd name="connsiteY10" fmla="*/ 690533 h 1636349"/>
                    <a:gd name="connsiteX11" fmla="*/ 806905 w 864172"/>
                    <a:gd name="connsiteY11" fmla="*/ 510783 h 1636349"/>
                    <a:gd name="connsiteX12" fmla="*/ 863170 w 864172"/>
                    <a:gd name="connsiteY12" fmla="*/ 355389 h 1636349"/>
                    <a:gd name="connsiteX13" fmla="*/ 839563 w 864172"/>
                    <a:gd name="connsiteY13" fmla="*/ 219341 h 1636349"/>
                    <a:gd name="connsiteX14" fmla="*/ 796699 w 864172"/>
                    <a:gd name="connsiteY14" fmla="*/ 90753 h 1636349"/>
                    <a:gd name="connsiteX15" fmla="*/ 713082 w 864172"/>
                    <a:gd name="connsiteY15" fmla="*/ 13442 h 1636349"/>
                    <a:gd name="connsiteX16" fmla="*/ 313305 w 864172"/>
                    <a:gd name="connsiteY16" fmla="*/ 359835 h 1636349"/>
                    <a:gd name="connsiteX17" fmla="*/ 301398 w 864172"/>
                    <a:gd name="connsiteY17" fmla="*/ 614628 h 1636349"/>
                    <a:gd name="connsiteX18" fmla="*/ 278538 w 864172"/>
                    <a:gd name="connsiteY18" fmla="*/ 379202 h 1636349"/>
                    <a:gd name="connsiteX19" fmla="*/ 689680 w 864172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301398 w 865186"/>
                    <a:gd name="connsiteY18" fmla="*/ 614628 h 1636349"/>
                    <a:gd name="connsiteX19" fmla="*/ 278538 w 865186"/>
                    <a:gd name="connsiteY19" fmla="*/ 379202 h 1636349"/>
                    <a:gd name="connsiteX20" fmla="*/ 689680 w 865186"/>
                    <a:gd name="connsiteY20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301398 w 865186"/>
                    <a:gd name="connsiteY18" fmla="*/ 614628 h 1636349"/>
                    <a:gd name="connsiteX19" fmla="*/ 278538 w 865186"/>
                    <a:gd name="connsiteY19" fmla="*/ 379202 h 1636349"/>
                    <a:gd name="connsiteX20" fmla="*/ 689680 w 865186"/>
                    <a:gd name="connsiteY20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301398 w 865186"/>
                    <a:gd name="connsiteY18" fmla="*/ 614628 h 1636349"/>
                    <a:gd name="connsiteX19" fmla="*/ 278538 w 865186"/>
                    <a:gd name="connsiteY19" fmla="*/ 379202 h 1636349"/>
                    <a:gd name="connsiteX20" fmla="*/ 689680 w 865186"/>
                    <a:gd name="connsiteY20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10974 w 865186"/>
                    <a:gd name="connsiteY15" fmla="*/ 133616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10974 w 865186"/>
                    <a:gd name="connsiteY15" fmla="*/ 133616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08593 w 865186"/>
                    <a:gd name="connsiteY15" fmla="*/ 119328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08593 w 865186"/>
                    <a:gd name="connsiteY15" fmla="*/ 119328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8867 h 1639803"/>
                    <a:gd name="connsiteX1" fmla="*/ 462642 w 865186"/>
                    <a:gd name="connsiteY1" fmla="*/ 173312 h 1639803"/>
                    <a:gd name="connsiteX2" fmla="*/ 257857 w 865186"/>
                    <a:gd name="connsiteY2" fmla="*/ 346530 h 1639803"/>
                    <a:gd name="connsiteX3" fmla="*/ 256292 w 865186"/>
                    <a:gd name="connsiteY3" fmla="*/ 667113 h 1639803"/>
                    <a:gd name="connsiteX4" fmla="*/ 240439 w 865186"/>
                    <a:gd name="connsiteY4" fmla="*/ 1036887 h 1639803"/>
                    <a:gd name="connsiteX5" fmla="*/ 160292 w 865186"/>
                    <a:gd name="connsiteY5" fmla="*/ 1239904 h 1639803"/>
                    <a:gd name="connsiteX6" fmla="*/ 12725 w 865186"/>
                    <a:gd name="connsiteY6" fmla="*/ 1595188 h 1639803"/>
                    <a:gd name="connsiteX7" fmla="*/ 520337 w 865186"/>
                    <a:gd name="connsiteY7" fmla="*/ 1605259 h 1639803"/>
                    <a:gd name="connsiteX8" fmla="*/ 656682 w 865186"/>
                    <a:gd name="connsiteY8" fmla="*/ 1263174 h 1639803"/>
                    <a:gd name="connsiteX9" fmla="*/ 836090 w 865186"/>
                    <a:gd name="connsiteY9" fmla="*/ 945310 h 1639803"/>
                    <a:gd name="connsiteX10" fmla="*/ 792480 w 865186"/>
                    <a:gd name="connsiteY10" fmla="*/ 693987 h 1639803"/>
                    <a:gd name="connsiteX11" fmla="*/ 806905 w 865186"/>
                    <a:gd name="connsiteY11" fmla="*/ 514237 h 1639803"/>
                    <a:gd name="connsiteX12" fmla="*/ 863170 w 865186"/>
                    <a:gd name="connsiteY12" fmla="*/ 358843 h 1639803"/>
                    <a:gd name="connsiteX13" fmla="*/ 851468 w 865186"/>
                    <a:gd name="connsiteY13" fmla="*/ 294232 h 1639803"/>
                    <a:gd name="connsiteX14" fmla="*/ 839563 w 865186"/>
                    <a:gd name="connsiteY14" fmla="*/ 222795 h 1639803"/>
                    <a:gd name="connsiteX15" fmla="*/ 708593 w 865186"/>
                    <a:gd name="connsiteY15" fmla="*/ 122782 h 1639803"/>
                    <a:gd name="connsiteX16" fmla="*/ 708593 w 865186"/>
                    <a:gd name="connsiteY16" fmla="*/ 60870 h 1639803"/>
                    <a:gd name="connsiteX17" fmla="*/ 713082 w 865186"/>
                    <a:gd name="connsiteY17" fmla="*/ 16896 h 1639803"/>
                    <a:gd name="connsiteX18" fmla="*/ 313305 w 865186"/>
                    <a:gd name="connsiteY18" fmla="*/ 363289 h 1639803"/>
                    <a:gd name="connsiteX19" fmla="*/ 278538 w 865186"/>
                    <a:gd name="connsiteY19" fmla="*/ 382656 h 1639803"/>
                    <a:gd name="connsiteX20" fmla="*/ 689680 w 865186"/>
                    <a:gd name="connsiteY20" fmla="*/ 8867 h 1639803"/>
                    <a:gd name="connsiteX0" fmla="*/ 689680 w 865186"/>
                    <a:gd name="connsiteY0" fmla="*/ 8867 h 1639803"/>
                    <a:gd name="connsiteX1" fmla="*/ 462642 w 865186"/>
                    <a:gd name="connsiteY1" fmla="*/ 173312 h 1639803"/>
                    <a:gd name="connsiteX2" fmla="*/ 257857 w 865186"/>
                    <a:gd name="connsiteY2" fmla="*/ 346530 h 1639803"/>
                    <a:gd name="connsiteX3" fmla="*/ 256292 w 865186"/>
                    <a:gd name="connsiteY3" fmla="*/ 667113 h 1639803"/>
                    <a:gd name="connsiteX4" fmla="*/ 240439 w 865186"/>
                    <a:gd name="connsiteY4" fmla="*/ 1036887 h 1639803"/>
                    <a:gd name="connsiteX5" fmla="*/ 160292 w 865186"/>
                    <a:gd name="connsiteY5" fmla="*/ 1239904 h 1639803"/>
                    <a:gd name="connsiteX6" fmla="*/ 12725 w 865186"/>
                    <a:gd name="connsiteY6" fmla="*/ 1595188 h 1639803"/>
                    <a:gd name="connsiteX7" fmla="*/ 520337 w 865186"/>
                    <a:gd name="connsiteY7" fmla="*/ 1605259 h 1639803"/>
                    <a:gd name="connsiteX8" fmla="*/ 656682 w 865186"/>
                    <a:gd name="connsiteY8" fmla="*/ 1263174 h 1639803"/>
                    <a:gd name="connsiteX9" fmla="*/ 836090 w 865186"/>
                    <a:gd name="connsiteY9" fmla="*/ 945310 h 1639803"/>
                    <a:gd name="connsiteX10" fmla="*/ 792480 w 865186"/>
                    <a:gd name="connsiteY10" fmla="*/ 693987 h 1639803"/>
                    <a:gd name="connsiteX11" fmla="*/ 806905 w 865186"/>
                    <a:gd name="connsiteY11" fmla="*/ 514237 h 1639803"/>
                    <a:gd name="connsiteX12" fmla="*/ 863170 w 865186"/>
                    <a:gd name="connsiteY12" fmla="*/ 358843 h 1639803"/>
                    <a:gd name="connsiteX13" fmla="*/ 851468 w 865186"/>
                    <a:gd name="connsiteY13" fmla="*/ 294232 h 1639803"/>
                    <a:gd name="connsiteX14" fmla="*/ 839563 w 865186"/>
                    <a:gd name="connsiteY14" fmla="*/ 222795 h 1639803"/>
                    <a:gd name="connsiteX15" fmla="*/ 732406 w 865186"/>
                    <a:gd name="connsiteY15" fmla="*/ 134688 h 1639803"/>
                    <a:gd name="connsiteX16" fmla="*/ 708593 w 865186"/>
                    <a:gd name="connsiteY16" fmla="*/ 122782 h 1639803"/>
                    <a:gd name="connsiteX17" fmla="*/ 708593 w 865186"/>
                    <a:gd name="connsiteY17" fmla="*/ 60870 h 1639803"/>
                    <a:gd name="connsiteX18" fmla="*/ 713082 w 865186"/>
                    <a:gd name="connsiteY18" fmla="*/ 16896 h 1639803"/>
                    <a:gd name="connsiteX19" fmla="*/ 313305 w 865186"/>
                    <a:gd name="connsiteY19" fmla="*/ 363289 h 1639803"/>
                    <a:gd name="connsiteX20" fmla="*/ 278538 w 865186"/>
                    <a:gd name="connsiteY20" fmla="*/ 382656 h 1639803"/>
                    <a:gd name="connsiteX21" fmla="*/ 689680 w 865186"/>
                    <a:gd name="connsiteY21" fmla="*/ 8867 h 1639803"/>
                    <a:gd name="connsiteX0" fmla="*/ 689680 w 865186"/>
                    <a:gd name="connsiteY0" fmla="*/ 8867 h 1639803"/>
                    <a:gd name="connsiteX1" fmla="*/ 462642 w 865186"/>
                    <a:gd name="connsiteY1" fmla="*/ 173312 h 1639803"/>
                    <a:gd name="connsiteX2" fmla="*/ 257857 w 865186"/>
                    <a:gd name="connsiteY2" fmla="*/ 346530 h 1639803"/>
                    <a:gd name="connsiteX3" fmla="*/ 256292 w 865186"/>
                    <a:gd name="connsiteY3" fmla="*/ 667113 h 1639803"/>
                    <a:gd name="connsiteX4" fmla="*/ 240439 w 865186"/>
                    <a:gd name="connsiteY4" fmla="*/ 1036887 h 1639803"/>
                    <a:gd name="connsiteX5" fmla="*/ 160292 w 865186"/>
                    <a:gd name="connsiteY5" fmla="*/ 1239904 h 1639803"/>
                    <a:gd name="connsiteX6" fmla="*/ 12725 w 865186"/>
                    <a:gd name="connsiteY6" fmla="*/ 1595188 h 1639803"/>
                    <a:gd name="connsiteX7" fmla="*/ 520337 w 865186"/>
                    <a:gd name="connsiteY7" fmla="*/ 1605259 h 1639803"/>
                    <a:gd name="connsiteX8" fmla="*/ 656682 w 865186"/>
                    <a:gd name="connsiteY8" fmla="*/ 1263174 h 1639803"/>
                    <a:gd name="connsiteX9" fmla="*/ 836090 w 865186"/>
                    <a:gd name="connsiteY9" fmla="*/ 945310 h 1639803"/>
                    <a:gd name="connsiteX10" fmla="*/ 792480 w 865186"/>
                    <a:gd name="connsiteY10" fmla="*/ 693987 h 1639803"/>
                    <a:gd name="connsiteX11" fmla="*/ 806905 w 865186"/>
                    <a:gd name="connsiteY11" fmla="*/ 514237 h 1639803"/>
                    <a:gd name="connsiteX12" fmla="*/ 863170 w 865186"/>
                    <a:gd name="connsiteY12" fmla="*/ 358843 h 1639803"/>
                    <a:gd name="connsiteX13" fmla="*/ 851468 w 865186"/>
                    <a:gd name="connsiteY13" fmla="*/ 294232 h 1639803"/>
                    <a:gd name="connsiteX14" fmla="*/ 839563 w 865186"/>
                    <a:gd name="connsiteY14" fmla="*/ 222795 h 1639803"/>
                    <a:gd name="connsiteX15" fmla="*/ 780031 w 865186"/>
                    <a:gd name="connsiteY15" fmla="*/ 177551 h 1639803"/>
                    <a:gd name="connsiteX16" fmla="*/ 732406 w 865186"/>
                    <a:gd name="connsiteY16" fmla="*/ 134688 h 1639803"/>
                    <a:gd name="connsiteX17" fmla="*/ 708593 w 865186"/>
                    <a:gd name="connsiteY17" fmla="*/ 122782 h 1639803"/>
                    <a:gd name="connsiteX18" fmla="*/ 708593 w 865186"/>
                    <a:gd name="connsiteY18" fmla="*/ 60870 h 1639803"/>
                    <a:gd name="connsiteX19" fmla="*/ 713082 w 865186"/>
                    <a:gd name="connsiteY19" fmla="*/ 16896 h 1639803"/>
                    <a:gd name="connsiteX20" fmla="*/ 313305 w 865186"/>
                    <a:gd name="connsiteY20" fmla="*/ 363289 h 1639803"/>
                    <a:gd name="connsiteX21" fmla="*/ 278538 w 865186"/>
                    <a:gd name="connsiteY21" fmla="*/ 382656 h 1639803"/>
                    <a:gd name="connsiteX22" fmla="*/ 689680 w 865186"/>
                    <a:gd name="connsiteY22" fmla="*/ 8867 h 1639803"/>
                    <a:gd name="connsiteX0" fmla="*/ 689680 w 865186"/>
                    <a:gd name="connsiteY0" fmla="*/ 8867 h 1639803"/>
                    <a:gd name="connsiteX1" fmla="*/ 462642 w 865186"/>
                    <a:gd name="connsiteY1" fmla="*/ 173312 h 1639803"/>
                    <a:gd name="connsiteX2" fmla="*/ 257857 w 865186"/>
                    <a:gd name="connsiteY2" fmla="*/ 346530 h 1639803"/>
                    <a:gd name="connsiteX3" fmla="*/ 256292 w 865186"/>
                    <a:gd name="connsiteY3" fmla="*/ 667113 h 1639803"/>
                    <a:gd name="connsiteX4" fmla="*/ 240439 w 865186"/>
                    <a:gd name="connsiteY4" fmla="*/ 1036887 h 1639803"/>
                    <a:gd name="connsiteX5" fmla="*/ 160292 w 865186"/>
                    <a:gd name="connsiteY5" fmla="*/ 1239904 h 1639803"/>
                    <a:gd name="connsiteX6" fmla="*/ 12725 w 865186"/>
                    <a:gd name="connsiteY6" fmla="*/ 1595188 h 1639803"/>
                    <a:gd name="connsiteX7" fmla="*/ 520337 w 865186"/>
                    <a:gd name="connsiteY7" fmla="*/ 1605259 h 1639803"/>
                    <a:gd name="connsiteX8" fmla="*/ 656682 w 865186"/>
                    <a:gd name="connsiteY8" fmla="*/ 1263174 h 1639803"/>
                    <a:gd name="connsiteX9" fmla="*/ 836090 w 865186"/>
                    <a:gd name="connsiteY9" fmla="*/ 945310 h 1639803"/>
                    <a:gd name="connsiteX10" fmla="*/ 792480 w 865186"/>
                    <a:gd name="connsiteY10" fmla="*/ 693987 h 1639803"/>
                    <a:gd name="connsiteX11" fmla="*/ 806905 w 865186"/>
                    <a:gd name="connsiteY11" fmla="*/ 514237 h 1639803"/>
                    <a:gd name="connsiteX12" fmla="*/ 863170 w 865186"/>
                    <a:gd name="connsiteY12" fmla="*/ 358843 h 1639803"/>
                    <a:gd name="connsiteX13" fmla="*/ 851468 w 865186"/>
                    <a:gd name="connsiteY13" fmla="*/ 294232 h 1639803"/>
                    <a:gd name="connsiteX14" fmla="*/ 839563 w 865186"/>
                    <a:gd name="connsiteY14" fmla="*/ 222795 h 1639803"/>
                    <a:gd name="connsiteX15" fmla="*/ 780031 w 865186"/>
                    <a:gd name="connsiteY15" fmla="*/ 177551 h 1639803"/>
                    <a:gd name="connsiteX16" fmla="*/ 810987 w 865186"/>
                    <a:gd name="connsiteY16" fmla="*/ 206126 h 1639803"/>
                    <a:gd name="connsiteX17" fmla="*/ 732406 w 865186"/>
                    <a:gd name="connsiteY17" fmla="*/ 134688 h 1639803"/>
                    <a:gd name="connsiteX18" fmla="*/ 708593 w 865186"/>
                    <a:gd name="connsiteY18" fmla="*/ 122782 h 1639803"/>
                    <a:gd name="connsiteX19" fmla="*/ 708593 w 865186"/>
                    <a:gd name="connsiteY19" fmla="*/ 60870 h 1639803"/>
                    <a:gd name="connsiteX20" fmla="*/ 713082 w 865186"/>
                    <a:gd name="connsiteY20" fmla="*/ 16896 h 1639803"/>
                    <a:gd name="connsiteX21" fmla="*/ 313305 w 865186"/>
                    <a:gd name="connsiteY21" fmla="*/ 363289 h 1639803"/>
                    <a:gd name="connsiteX22" fmla="*/ 278538 w 865186"/>
                    <a:gd name="connsiteY22" fmla="*/ 382656 h 1639803"/>
                    <a:gd name="connsiteX23" fmla="*/ 689680 w 865186"/>
                    <a:gd name="connsiteY23" fmla="*/ 8867 h 1639803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68112 w 865186"/>
                    <a:gd name="connsiteY19" fmla="*/ 116948 h 1636349"/>
                    <a:gd name="connsiteX20" fmla="*/ 713082 w 865186"/>
                    <a:gd name="connsiteY20" fmla="*/ 13442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68112 w 865186"/>
                    <a:gd name="connsiteY19" fmla="*/ 116948 h 1636349"/>
                    <a:gd name="connsiteX20" fmla="*/ 713082 w 865186"/>
                    <a:gd name="connsiteY20" fmla="*/ 13442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99068 w 865186"/>
                    <a:gd name="connsiteY19" fmla="*/ 95517 h 1636349"/>
                    <a:gd name="connsiteX20" fmla="*/ 713082 w 865186"/>
                    <a:gd name="connsiteY20" fmla="*/ 13442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99068 w 865186"/>
                    <a:gd name="connsiteY19" fmla="*/ 95517 h 1636349"/>
                    <a:gd name="connsiteX20" fmla="*/ 713082 w 865186"/>
                    <a:gd name="connsiteY20" fmla="*/ 13442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99068 w 865186"/>
                    <a:gd name="connsiteY19" fmla="*/ 95517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91924 w 865186"/>
                    <a:gd name="connsiteY19" fmla="*/ 97898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665730 w 865186"/>
                    <a:gd name="connsiteY18" fmla="*/ 119328 h 1636349"/>
                    <a:gd name="connsiteX19" fmla="*/ 691924 w 865186"/>
                    <a:gd name="connsiteY19" fmla="*/ 97898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691924 w 865186"/>
                    <a:gd name="connsiteY17" fmla="*/ 159809 h 1636349"/>
                    <a:gd name="connsiteX18" fmla="*/ 665730 w 865186"/>
                    <a:gd name="connsiteY18" fmla="*/ 119328 h 1636349"/>
                    <a:gd name="connsiteX19" fmla="*/ 691924 w 865186"/>
                    <a:gd name="connsiteY19" fmla="*/ 97898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691924 w 865186"/>
                    <a:gd name="connsiteY17" fmla="*/ 159809 h 1636349"/>
                    <a:gd name="connsiteX18" fmla="*/ 665730 w 865186"/>
                    <a:gd name="connsiteY18" fmla="*/ 119328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653825 w 865186"/>
                    <a:gd name="connsiteY16" fmla="*/ 209816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596675 w 865186"/>
                    <a:gd name="connsiteY15" fmla="*/ 240772 h 1636349"/>
                    <a:gd name="connsiteX16" fmla="*/ 653825 w 865186"/>
                    <a:gd name="connsiteY16" fmla="*/ 209816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639538 w 865186"/>
                    <a:gd name="connsiteY14" fmla="*/ 240772 h 1636349"/>
                    <a:gd name="connsiteX15" fmla="*/ 596675 w 865186"/>
                    <a:gd name="connsiteY15" fmla="*/ 240772 h 1636349"/>
                    <a:gd name="connsiteX16" fmla="*/ 653825 w 865186"/>
                    <a:gd name="connsiteY16" fmla="*/ 209816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8548"/>
                    <a:gd name="connsiteY0" fmla="*/ 5413 h 1636349"/>
                    <a:gd name="connsiteX1" fmla="*/ 462642 w 868548"/>
                    <a:gd name="connsiteY1" fmla="*/ 169858 h 1636349"/>
                    <a:gd name="connsiteX2" fmla="*/ 257857 w 868548"/>
                    <a:gd name="connsiteY2" fmla="*/ 343076 h 1636349"/>
                    <a:gd name="connsiteX3" fmla="*/ 256292 w 868548"/>
                    <a:gd name="connsiteY3" fmla="*/ 663659 h 1636349"/>
                    <a:gd name="connsiteX4" fmla="*/ 240439 w 868548"/>
                    <a:gd name="connsiteY4" fmla="*/ 1033433 h 1636349"/>
                    <a:gd name="connsiteX5" fmla="*/ 160292 w 868548"/>
                    <a:gd name="connsiteY5" fmla="*/ 1236450 h 1636349"/>
                    <a:gd name="connsiteX6" fmla="*/ 12725 w 868548"/>
                    <a:gd name="connsiteY6" fmla="*/ 1591734 h 1636349"/>
                    <a:gd name="connsiteX7" fmla="*/ 520337 w 868548"/>
                    <a:gd name="connsiteY7" fmla="*/ 1601805 h 1636349"/>
                    <a:gd name="connsiteX8" fmla="*/ 656682 w 868548"/>
                    <a:gd name="connsiteY8" fmla="*/ 1259720 h 1636349"/>
                    <a:gd name="connsiteX9" fmla="*/ 836090 w 868548"/>
                    <a:gd name="connsiteY9" fmla="*/ 941856 h 1636349"/>
                    <a:gd name="connsiteX10" fmla="*/ 792480 w 868548"/>
                    <a:gd name="connsiteY10" fmla="*/ 690533 h 1636349"/>
                    <a:gd name="connsiteX11" fmla="*/ 806905 w 868548"/>
                    <a:gd name="connsiteY11" fmla="*/ 510783 h 1636349"/>
                    <a:gd name="connsiteX12" fmla="*/ 863170 w 868548"/>
                    <a:gd name="connsiteY12" fmla="*/ 355389 h 1636349"/>
                    <a:gd name="connsiteX13" fmla="*/ 851468 w 868548"/>
                    <a:gd name="connsiteY13" fmla="*/ 290778 h 1636349"/>
                    <a:gd name="connsiteX14" fmla="*/ 732406 w 868548"/>
                    <a:gd name="connsiteY14" fmla="*/ 259822 h 1636349"/>
                    <a:gd name="connsiteX15" fmla="*/ 639538 w 868548"/>
                    <a:gd name="connsiteY15" fmla="*/ 240772 h 1636349"/>
                    <a:gd name="connsiteX16" fmla="*/ 596675 w 868548"/>
                    <a:gd name="connsiteY16" fmla="*/ 240772 h 1636349"/>
                    <a:gd name="connsiteX17" fmla="*/ 653825 w 868548"/>
                    <a:gd name="connsiteY17" fmla="*/ 209816 h 1636349"/>
                    <a:gd name="connsiteX18" fmla="*/ 691924 w 868548"/>
                    <a:gd name="connsiteY18" fmla="*/ 159809 h 1636349"/>
                    <a:gd name="connsiteX19" fmla="*/ 677636 w 868548"/>
                    <a:gd name="connsiteY19" fmla="*/ 114566 h 1636349"/>
                    <a:gd name="connsiteX20" fmla="*/ 706212 w 868548"/>
                    <a:gd name="connsiteY20" fmla="*/ 126473 h 1636349"/>
                    <a:gd name="connsiteX21" fmla="*/ 694032 w 868548"/>
                    <a:gd name="connsiteY21" fmla="*/ 25348 h 1636349"/>
                    <a:gd name="connsiteX22" fmla="*/ 313305 w 868548"/>
                    <a:gd name="connsiteY22" fmla="*/ 359835 h 1636349"/>
                    <a:gd name="connsiteX23" fmla="*/ 278538 w 868548"/>
                    <a:gd name="connsiteY23" fmla="*/ 379202 h 1636349"/>
                    <a:gd name="connsiteX24" fmla="*/ 689680 w 868548"/>
                    <a:gd name="connsiteY24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732406 w 866314"/>
                    <a:gd name="connsiteY15" fmla="*/ 259822 h 1636349"/>
                    <a:gd name="connsiteX16" fmla="*/ 639538 w 866314"/>
                    <a:gd name="connsiteY16" fmla="*/ 240772 h 1636349"/>
                    <a:gd name="connsiteX17" fmla="*/ 596675 w 866314"/>
                    <a:gd name="connsiteY17" fmla="*/ 240772 h 1636349"/>
                    <a:gd name="connsiteX18" fmla="*/ 653825 w 866314"/>
                    <a:gd name="connsiteY18" fmla="*/ 209816 h 1636349"/>
                    <a:gd name="connsiteX19" fmla="*/ 691924 w 866314"/>
                    <a:gd name="connsiteY19" fmla="*/ 159809 h 1636349"/>
                    <a:gd name="connsiteX20" fmla="*/ 677636 w 866314"/>
                    <a:gd name="connsiteY20" fmla="*/ 114566 h 1636349"/>
                    <a:gd name="connsiteX21" fmla="*/ 706212 w 866314"/>
                    <a:gd name="connsiteY21" fmla="*/ 126473 h 1636349"/>
                    <a:gd name="connsiteX22" fmla="*/ 694032 w 866314"/>
                    <a:gd name="connsiteY22" fmla="*/ 25348 h 1636349"/>
                    <a:gd name="connsiteX23" fmla="*/ 313305 w 866314"/>
                    <a:gd name="connsiteY23" fmla="*/ 359835 h 1636349"/>
                    <a:gd name="connsiteX24" fmla="*/ 278538 w 866314"/>
                    <a:gd name="connsiteY24" fmla="*/ 379202 h 1636349"/>
                    <a:gd name="connsiteX25" fmla="*/ 689680 w 866314"/>
                    <a:gd name="connsiteY25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732406 w 866314"/>
                    <a:gd name="connsiteY15" fmla="*/ 259822 h 1636349"/>
                    <a:gd name="connsiteX16" fmla="*/ 687162 w 866314"/>
                    <a:gd name="connsiteY16" fmla="*/ 250297 h 1636349"/>
                    <a:gd name="connsiteX17" fmla="*/ 639538 w 866314"/>
                    <a:gd name="connsiteY17" fmla="*/ 240772 h 1636349"/>
                    <a:gd name="connsiteX18" fmla="*/ 596675 w 866314"/>
                    <a:gd name="connsiteY18" fmla="*/ 240772 h 1636349"/>
                    <a:gd name="connsiteX19" fmla="*/ 653825 w 866314"/>
                    <a:gd name="connsiteY19" fmla="*/ 209816 h 1636349"/>
                    <a:gd name="connsiteX20" fmla="*/ 691924 w 866314"/>
                    <a:gd name="connsiteY20" fmla="*/ 159809 h 1636349"/>
                    <a:gd name="connsiteX21" fmla="*/ 677636 w 866314"/>
                    <a:gd name="connsiteY21" fmla="*/ 114566 h 1636349"/>
                    <a:gd name="connsiteX22" fmla="*/ 706212 w 866314"/>
                    <a:gd name="connsiteY22" fmla="*/ 126473 h 1636349"/>
                    <a:gd name="connsiteX23" fmla="*/ 694032 w 866314"/>
                    <a:gd name="connsiteY23" fmla="*/ 25348 h 1636349"/>
                    <a:gd name="connsiteX24" fmla="*/ 313305 w 866314"/>
                    <a:gd name="connsiteY24" fmla="*/ 359835 h 1636349"/>
                    <a:gd name="connsiteX25" fmla="*/ 278538 w 866314"/>
                    <a:gd name="connsiteY25" fmla="*/ 379202 h 1636349"/>
                    <a:gd name="connsiteX26" fmla="*/ 689680 w 866314"/>
                    <a:gd name="connsiteY26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756218 w 866314"/>
                    <a:gd name="connsiteY15" fmla="*/ 264584 h 1636349"/>
                    <a:gd name="connsiteX16" fmla="*/ 732406 w 866314"/>
                    <a:gd name="connsiteY16" fmla="*/ 259822 h 1636349"/>
                    <a:gd name="connsiteX17" fmla="*/ 687162 w 866314"/>
                    <a:gd name="connsiteY17" fmla="*/ 250297 h 1636349"/>
                    <a:gd name="connsiteX18" fmla="*/ 639538 w 866314"/>
                    <a:gd name="connsiteY18" fmla="*/ 240772 h 1636349"/>
                    <a:gd name="connsiteX19" fmla="*/ 596675 w 866314"/>
                    <a:gd name="connsiteY19" fmla="*/ 240772 h 1636349"/>
                    <a:gd name="connsiteX20" fmla="*/ 653825 w 866314"/>
                    <a:gd name="connsiteY20" fmla="*/ 209816 h 1636349"/>
                    <a:gd name="connsiteX21" fmla="*/ 691924 w 866314"/>
                    <a:gd name="connsiteY21" fmla="*/ 159809 h 1636349"/>
                    <a:gd name="connsiteX22" fmla="*/ 677636 w 866314"/>
                    <a:gd name="connsiteY22" fmla="*/ 114566 h 1636349"/>
                    <a:gd name="connsiteX23" fmla="*/ 706212 w 866314"/>
                    <a:gd name="connsiteY23" fmla="*/ 126473 h 1636349"/>
                    <a:gd name="connsiteX24" fmla="*/ 694032 w 866314"/>
                    <a:gd name="connsiteY24" fmla="*/ 25348 h 1636349"/>
                    <a:gd name="connsiteX25" fmla="*/ 313305 w 866314"/>
                    <a:gd name="connsiteY25" fmla="*/ 359835 h 1636349"/>
                    <a:gd name="connsiteX26" fmla="*/ 278538 w 866314"/>
                    <a:gd name="connsiteY26" fmla="*/ 379202 h 1636349"/>
                    <a:gd name="connsiteX27" fmla="*/ 689680 w 866314"/>
                    <a:gd name="connsiteY27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756218 w 866314"/>
                    <a:gd name="connsiteY15" fmla="*/ 264584 h 1636349"/>
                    <a:gd name="connsiteX16" fmla="*/ 732406 w 866314"/>
                    <a:gd name="connsiteY16" fmla="*/ 259822 h 1636349"/>
                    <a:gd name="connsiteX17" fmla="*/ 613343 w 866314"/>
                    <a:gd name="connsiteY17" fmla="*/ 269347 h 1636349"/>
                    <a:gd name="connsiteX18" fmla="*/ 639538 w 866314"/>
                    <a:gd name="connsiteY18" fmla="*/ 240772 h 1636349"/>
                    <a:gd name="connsiteX19" fmla="*/ 596675 w 866314"/>
                    <a:gd name="connsiteY19" fmla="*/ 240772 h 1636349"/>
                    <a:gd name="connsiteX20" fmla="*/ 653825 w 866314"/>
                    <a:gd name="connsiteY20" fmla="*/ 209816 h 1636349"/>
                    <a:gd name="connsiteX21" fmla="*/ 691924 w 866314"/>
                    <a:gd name="connsiteY21" fmla="*/ 159809 h 1636349"/>
                    <a:gd name="connsiteX22" fmla="*/ 677636 w 866314"/>
                    <a:gd name="connsiteY22" fmla="*/ 114566 h 1636349"/>
                    <a:gd name="connsiteX23" fmla="*/ 706212 w 866314"/>
                    <a:gd name="connsiteY23" fmla="*/ 126473 h 1636349"/>
                    <a:gd name="connsiteX24" fmla="*/ 694032 w 866314"/>
                    <a:gd name="connsiteY24" fmla="*/ 25348 h 1636349"/>
                    <a:gd name="connsiteX25" fmla="*/ 313305 w 866314"/>
                    <a:gd name="connsiteY25" fmla="*/ 359835 h 1636349"/>
                    <a:gd name="connsiteX26" fmla="*/ 278538 w 866314"/>
                    <a:gd name="connsiteY26" fmla="*/ 379202 h 1636349"/>
                    <a:gd name="connsiteX27" fmla="*/ 689680 w 866314"/>
                    <a:gd name="connsiteY27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756218 w 866314"/>
                    <a:gd name="connsiteY15" fmla="*/ 264584 h 1636349"/>
                    <a:gd name="connsiteX16" fmla="*/ 549050 w 866314"/>
                    <a:gd name="connsiteY16" fmla="*/ 295541 h 1636349"/>
                    <a:gd name="connsiteX17" fmla="*/ 613343 w 866314"/>
                    <a:gd name="connsiteY17" fmla="*/ 269347 h 1636349"/>
                    <a:gd name="connsiteX18" fmla="*/ 639538 w 866314"/>
                    <a:gd name="connsiteY18" fmla="*/ 240772 h 1636349"/>
                    <a:gd name="connsiteX19" fmla="*/ 596675 w 866314"/>
                    <a:gd name="connsiteY19" fmla="*/ 240772 h 1636349"/>
                    <a:gd name="connsiteX20" fmla="*/ 653825 w 866314"/>
                    <a:gd name="connsiteY20" fmla="*/ 209816 h 1636349"/>
                    <a:gd name="connsiteX21" fmla="*/ 691924 w 866314"/>
                    <a:gd name="connsiteY21" fmla="*/ 159809 h 1636349"/>
                    <a:gd name="connsiteX22" fmla="*/ 677636 w 866314"/>
                    <a:gd name="connsiteY22" fmla="*/ 114566 h 1636349"/>
                    <a:gd name="connsiteX23" fmla="*/ 706212 w 866314"/>
                    <a:gd name="connsiteY23" fmla="*/ 126473 h 1636349"/>
                    <a:gd name="connsiteX24" fmla="*/ 694032 w 866314"/>
                    <a:gd name="connsiteY24" fmla="*/ 25348 h 1636349"/>
                    <a:gd name="connsiteX25" fmla="*/ 313305 w 866314"/>
                    <a:gd name="connsiteY25" fmla="*/ 359835 h 1636349"/>
                    <a:gd name="connsiteX26" fmla="*/ 278538 w 866314"/>
                    <a:gd name="connsiteY26" fmla="*/ 379202 h 1636349"/>
                    <a:gd name="connsiteX27" fmla="*/ 689680 w 866314"/>
                    <a:gd name="connsiteY27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606199 w 866314"/>
                    <a:gd name="connsiteY15" fmla="*/ 309827 h 1636349"/>
                    <a:gd name="connsiteX16" fmla="*/ 549050 w 866314"/>
                    <a:gd name="connsiteY16" fmla="*/ 295541 h 1636349"/>
                    <a:gd name="connsiteX17" fmla="*/ 613343 w 866314"/>
                    <a:gd name="connsiteY17" fmla="*/ 269347 h 1636349"/>
                    <a:gd name="connsiteX18" fmla="*/ 639538 w 866314"/>
                    <a:gd name="connsiteY18" fmla="*/ 240772 h 1636349"/>
                    <a:gd name="connsiteX19" fmla="*/ 596675 w 866314"/>
                    <a:gd name="connsiteY19" fmla="*/ 240772 h 1636349"/>
                    <a:gd name="connsiteX20" fmla="*/ 653825 w 866314"/>
                    <a:gd name="connsiteY20" fmla="*/ 209816 h 1636349"/>
                    <a:gd name="connsiteX21" fmla="*/ 691924 w 866314"/>
                    <a:gd name="connsiteY21" fmla="*/ 159809 h 1636349"/>
                    <a:gd name="connsiteX22" fmla="*/ 677636 w 866314"/>
                    <a:gd name="connsiteY22" fmla="*/ 114566 h 1636349"/>
                    <a:gd name="connsiteX23" fmla="*/ 706212 w 866314"/>
                    <a:gd name="connsiteY23" fmla="*/ 126473 h 1636349"/>
                    <a:gd name="connsiteX24" fmla="*/ 694032 w 866314"/>
                    <a:gd name="connsiteY24" fmla="*/ 25348 h 1636349"/>
                    <a:gd name="connsiteX25" fmla="*/ 313305 w 866314"/>
                    <a:gd name="connsiteY25" fmla="*/ 359835 h 1636349"/>
                    <a:gd name="connsiteX26" fmla="*/ 278538 w 866314"/>
                    <a:gd name="connsiteY26" fmla="*/ 379202 h 1636349"/>
                    <a:gd name="connsiteX27" fmla="*/ 689680 w 866314"/>
                    <a:gd name="connsiteY27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508567 w 866314"/>
                    <a:gd name="connsiteY14" fmla="*/ 366977 h 1636349"/>
                    <a:gd name="connsiteX15" fmla="*/ 606199 w 866314"/>
                    <a:gd name="connsiteY15" fmla="*/ 309827 h 1636349"/>
                    <a:gd name="connsiteX16" fmla="*/ 549050 w 866314"/>
                    <a:gd name="connsiteY16" fmla="*/ 295541 h 1636349"/>
                    <a:gd name="connsiteX17" fmla="*/ 613343 w 866314"/>
                    <a:gd name="connsiteY17" fmla="*/ 269347 h 1636349"/>
                    <a:gd name="connsiteX18" fmla="*/ 639538 w 866314"/>
                    <a:gd name="connsiteY18" fmla="*/ 240772 h 1636349"/>
                    <a:gd name="connsiteX19" fmla="*/ 596675 w 866314"/>
                    <a:gd name="connsiteY19" fmla="*/ 240772 h 1636349"/>
                    <a:gd name="connsiteX20" fmla="*/ 653825 w 866314"/>
                    <a:gd name="connsiteY20" fmla="*/ 209816 h 1636349"/>
                    <a:gd name="connsiteX21" fmla="*/ 691924 w 866314"/>
                    <a:gd name="connsiteY21" fmla="*/ 159809 h 1636349"/>
                    <a:gd name="connsiteX22" fmla="*/ 677636 w 866314"/>
                    <a:gd name="connsiteY22" fmla="*/ 114566 h 1636349"/>
                    <a:gd name="connsiteX23" fmla="*/ 706212 w 866314"/>
                    <a:gd name="connsiteY23" fmla="*/ 126473 h 1636349"/>
                    <a:gd name="connsiteX24" fmla="*/ 694032 w 866314"/>
                    <a:gd name="connsiteY24" fmla="*/ 25348 h 1636349"/>
                    <a:gd name="connsiteX25" fmla="*/ 313305 w 866314"/>
                    <a:gd name="connsiteY25" fmla="*/ 359835 h 1636349"/>
                    <a:gd name="connsiteX26" fmla="*/ 278538 w 866314"/>
                    <a:gd name="connsiteY26" fmla="*/ 379202 h 1636349"/>
                    <a:gd name="connsiteX27" fmla="*/ 689680 w 866314"/>
                    <a:gd name="connsiteY27" fmla="*/ 5413 h 1636349"/>
                    <a:gd name="connsiteX0" fmla="*/ 689680 w 871699"/>
                    <a:gd name="connsiteY0" fmla="*/ 5413 h 1636349"/>
                    <a:gd name="connsiteX1" fmla="*/ 462642 w 871699"/>
                    <a:gd name="connsiteY1" fmla="*/ 169858 h 1636349"/>
                    <a:gd name="connsiteX2" fmla="*/ 257857 w 871699"/>
                    <a:gd name="connsiteY2" fmla="*/ 343076 h 1636349"/>
                    <a:gd name="connsiteX3" fmla="*/ 256292 w 871699"/>
                    <a:gd name="connsiteY3" fmla="*/ 663659 h 1636349"/>
                    <a:gd name="connsiteX4" fmla="*/ 240439 w 871699"/>
                    <a:gd name="connsiteY4" fmla="*/ 1033433 h 1636349"/>
                    <a:gd name="connsiteX5" fmla="*/ 160292 w 871699"/>
                    <a:gd name="connsiteY5" fmla="*/ 1236450 h 1636349"/>
                    <a:gd name="connsiteX6" fmla="*/ 12725 w 871699"/>
                    <a:gd name="connsiteY6" fmla="*/ 1591734 h 1636349"/>
                    <a:gd name="connsiteX7" fmla="*/ 520337 w 871699"/>
                    <a:gd name="connsiteY7" fmla="*/ 1601805 h 1636349"/>
                    <a:gd name="connsiteX8" fmla="*/ 656682 w 871699"/>
                    <a:gd name="connsiteY8" fmla="*/ 1259720 h 1636349"/>
                    <a:gd name="connsiteX9" fmla="*/ 836090 w 871699"/>
                    <a:gd name="connsiteY9" fmla="*/ 941856 h 1636349"/>
                    <a:gd name="connsiteX10" fmla="*/ 792480 w 871699"/>
                    <a:gd name="connsiteY10" fmla="*/ 690533 h 1636349"/>
                    <a:gd name="connsiteX11" fmla="*/ 806905 w 871699"/>
                    <a:gd name="connsiteY11" fmla="*/ 510783 h 1636349"/>
                    <a:gd name="connsiteX12" fmla="*/ 863170 w 871699"/>
                    <a:gd name="connsiteY12" fmla="*/ 355389 h 1636349"/>
                    <a:gd name="connsiteX13" fmla="*/ 851468 w 871699"/>
                    <a:gd name="connsiteY13" fmla="*/ 290778 h 1636349"/>
                    <a:gd name="connsiteX14" fmla="*/ 677637 w 871699"/>
                    <a:gd name="connsiteY14" fmla="*/ 331259 h 1636349"/>
                    <a:gd name="connsiteX15" fmla="*/ 508567 w 871699"/>
                    <a:gd name="connsiteY15" fmla="*/ 366977 h 1636349"/>
                    <a:gd name="connsiteX16" fmla="*/ 606199 w 871699"/>
                    <a:gd name="connsiteY16" fmla="*/ 309827 h 1636349"/>
                    <a:gd name="connsiteX17" fmla="*/ 549050 w 871699"/>
                    <a:gd name="connsiteY17" fmla="*/ 295541 h 1636349"/>
                    <a:gd name="connsiteX18" fmla="*/ 613343 w 871699"/>
                    <a:gd name="connsiteY18" fmla="*/ 269347 h 1636349"/>
                    <a:gd name="connsiteX19" fmla="*/ 639538 w 871699"/>
                    <a:gd name="connsiteY19" fmla="*/ 240772 h 1636349"/>
                    <a:gd name="connsiteX20" fmla="*/ 596675 w 871699"/>
                    <a:gd name="connsiteY20" fmla="*/ 240772 h 1636349"/>
                    <a:gd name="connsiteX21" fmla="*/ 653825 w 871699"/>
                    <a:gd name="connsiteY21" fmla="*/ 209816 h 1636349"/>
                    <a:gd name="connsiteX22" fmla="*/ 691924 w 871699"/>
                    <a:gd name="connsiteY22" fmla="*/ 159809 h 1636349"/>
                    <a:gd name="connsiteX23" fmla="*/ 677636 w 871699"/>
                    <a:gd name="connsiteY23" fmla="*/ 114566 h 1636349"/>
                    <a:gd name="connsiteX24" fmla="*/ 706212 w 871699"/>
                    <a:gd name="connsiteY24" fmla="*/ 126473 h 1636349"/>
                    <a:gd name="connsiteX25" fmla="*/ 694032 w 871699"/>
                    <a:gd name="connsiteY25" fmla="*/ 25348 h 1636349"/>
                    <a:gd name="connsiteX26" fmla="*/ 313305 w 871699"/>
                    <a:gd name="connsiteY26" fmla="*/ 359835 h 1636349"/>
                    <a:gd name="connsiteX27" fmla="*/ 278538 w 871699"/>
                    <a:gd name="connsiteY27" fmla="*/ 379202 h 1636349"/>
                    <a:gd name="connsiteX28" fmla="*/ 689680 w 871699"/>
                    <a:gd name="connsiteY28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677637 w 866957"/>
                    <a:gd name="connsiteY15" fmla="*/ 331259 h 1636349"/>
                    <a:gd name="connsiteX16" fmla="*/ 508567 w 866957"/>
                    <a:gd name="connsiteY16" fmla="*/ 366977 h 1636349"/>
                    <a:gd name="connsiteX17" fmla="*/ 606199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06199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06199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06199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06199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18106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18106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18106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670493 w 866957"/>
                    <a:gd name="connsiteY15" fmla="*/ 343166 h 1636349"/>
                    <a:gd name="connsiteX16" fmla="*/ 596675 w 866957"/>
                    <a:gd name="connsiteY16" fmla="*/ 369359 h 1636349"/>
                    <a:gd name="connsiteX17" fmla="*/ 508567 w 866957"/>
                    <a:gd name="connsiteY17" fmla="*/ 366977 h 1636349"/>
                    <a:gd name="connsiteX18" fmla="*/ 618106 w 866957"/>
                    <a:gd name="connsiteY18" fmla="*/ 309827 h 1636349"/>
                    <a:gd name="connsiteX19" fmla="*/ 549050 w 866957"/>
                    <a:gd name="connsiteY19" fmla="*/ 295541 h 1636349"/>
                    <a:gd name="connsiteX20" fmla="*/ 613343 w 866957"/>
                    <a:gd name="connsiteY20" fmla="*/ 269347 h 1636349"/>
                    <a:gd name="connsiteX21" fmla="*/ 639538 w 866957"/>
                    <a:gd name="connsiteY21" fmla="*/ 240772 h 1636349"/>
                    <a:gd name="connsiteX22" fmla="*/ 596675 w 866957"/>
                    <a:gd name="connsiteY22" fmla="*/ 240772 h 1636349"/>
                    <a:gd name="connsiteX23" fmla="*/ 653825 w 866957"/>
                    <a:gd name="connsiteY23" fmla="*/ 209816 h 1636349"/>
                    <a:gd name="connsiteX24" fmla="*/ 691924 w 866957"/>
                    <a:gd name="connsiteY24" fmla="*/ 159809 h 1636349"/>
                    <a:gd name="connsiteX25" fmla="*/ 677636 w 866957"/>
                    <a:gd name="connsiteY25" fmla="*/ 114566 h 1636349"/>
                    <a:gd name="connsiteX26" fmla="*/ 706212 w 866957"/>
                    <a:gd name="connsiteY26" fmla="*/ 126473 h 1636349"/>
                    <a:gd name="connsiteX27" fmla="*/ 694032 w 866957"/>
                    <a:gd name="connsiteY27" fmla="*/ 25348 h 1636349"/>
                    <a:gd name="connsiteX28" fmla="*/ 313305 w 866957"/>
                    <a:gd name="connsiteY28" fmla="*/ 359835 h 1636349"/>
                    <a:gd name="connsiteX29" fmla="*/ 278538 w 866957"/>
                    <a:gd name="connsiteY29" fmla="*/ 379202 h 1636349"/>
                    <a:gd name="connsiteX30" fmla="*/ 689680 w 866957"/>
                    <a:gd name="connsiteY30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694306 w 866957"/>
                    <a:gd name="connsiteY15" fmla="*/ 331259 h 1636349"/>
                    <a:gd name="connsiteX16" fmla="*/ 670493 w 866957"/>
                    <a:gd name="connsiteY16" fmla="*/ 343166 h 1636349"/>
                    <a:gd name="connsiteX17" fmla="*/ 596675 w 866957"/>
                    <a:gd name="connsiteY17" fmla="*/ 369359 h 1636349"/>
                    <a:gd name="connsiteX18" fmla="*/ 508567 w 866957"/>
                    <a:gd name="connsiteY18" fmla="*/ 366977 h 1636349"/>
                    <a:gd name="connsiteX19" fmla="*/ 618106 w 866957"/>
                    <a:gd name="connsiteY19" fmla="*/ 309827 h 1636349"/>
                    <a:gd name="connsiteX20" fmla="*/ 549050 w 866957"/>
                    <a:gd name="connsiteY20" fmla="*/ 295541 h 1636349"/>
                    <a:gd name="connsiteX21" fmla="*/ 613343 w 866957"/>
                    <a:gd name="connsiteY21" fmla="*/ 269347 h 1636349"/>
                    <a:gd name="connsiteX22" fmla="*/ 639538 w 866957"/>
                    <a:gd name="connsiteY22" fmla="*/ 240772 h 1636349"/>
                    <a:gd name="connsiteX23" fmla="*/ 596675 w 866957"/>
                    <a:gd name="connsiteY23" fmla="*/ 240772 h 1636349"/>
                    <a:gd name="connsiteX24" fmla="*/ 653825 w 866957"/>
                    <a:gd name="connsiteY24" fmla="*/ 209816 h 1636349"/>
                    <a:gd name="connsiteX25" fmla="*/ 691924 w 866957"/>
                    <a:gd name="connsiteY25" fmla="*/ 159809 h 1636349"/>
                    <a:gd name="connsiteX26" fmla="*/ 677636 w 866957"/>
                    <a:gd name="connsiteY26" fmla="*/ 114566 h 1636349"/>
                    <a:gd name="connsiteX27" fmla="*/ 706212 w 866957"/>
                    <a:gd name="connsiteY27" fmla="*/ 126473 h 1636349"/>
                    <a:gd name="connsiteX28" fmla="*/ 694032 w 866957"/>
                    <a:gd name="connsiteY28" fmla="*/ 25348 h 1636349"/>
                    <a:gd name="connsiteX29" fmla="*/ 313305 w 866957"/>
                    <a:gd name="connsiteY29" fmla="*/ 359835 h 1636349"/>
                    <a:gd name="connsiteX30" fmla="*/ 278538 w 866957"/>
                    <a:gd name="connsiteY30" fmla="*/ 379202 h 1636349"/>
                    <a:gd name="connsiteX31" fmla="*/ 689680 w 866957"/>
                    <a:gd name="connsiteY31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694306 w 866957"/>
                    <a:gd name="connsiteY15" fmla="*/ 331259 h 1636349"/>
                    <a:gd name="connsiteX16" fmla="*/ 687162 w 866957"/>
                    <a:gd name="connsiteY16" fmla="*/ 326497 h 1636349"/>
                    <a:gd name="connsiteX17" fmla="*/ 670493 w 866957"/>
                    <a:gd name="connsiteY17" fmla="*/ 343166 h 1636349"/>
                    <a:gd name="connsiteX18" fmla="*/ 596675 w 866957"/>
                    <a:gd name="connsiteY18" fmla="*/ 369359 h 1636349"/>
                    <a:gd name="connsiteX19" fmla="*/ 508567 w 866957"/>
                    <a:gd name="connsiteY19" fmla="*/ 366977 h 1636349"/>
                    <a:gd name="connsiteX20" fmla="*/ 618106 w 866957"/>
                    <a:gd name="connsiteY20" fmla="*/ 309827 h 1636349"/>
                    <a:gd name="connsiteX21" fmla="*/ 549050 w 866957"/>
                    <a:gd name="connsiteY21" fmla="*/ 295541 h 1636349"/>
                    <a:gd name="connsiteX22" fmla="*/ 613343 w 866957"/>
                    <a:gd name="connsiteY22" fmla="*/ 269347 h 1636349"/>
                    <a:gd name="connsiteX23" fmla="*/ 639538 w 866957"/>
                    <a:gd name="connsiteY23" fmla="*/ 240772 h 1636349"/>
                    <a:gd name="connsiteX24" fmla="*/ 596675 w 866957"/>
                    <a:gd name="connsiteY24" fmla="*/ 240772 h 1636349"/>
                    <a:gd name="connsiteX25" fmla="*/ 653825 w 866957"/>
                    <a:gd name="connsiteY25" fmla="*/ 209816 h 1636349"/>
                    <a:gd name="connsiteX26" fmla="*/ 691924 w 866957"/>
                    <a:gd name="connsiteY26" fmla="*/ 159809 h 1636349"/>
                    <a:gd name="connsiteX27" fmla="*/ 677636 w 866957"/>
                    <a:gd name="connsiteY27" fmla="*/ 114566 h 1636349"/>
                    <a:gd name="connsiteX28" fmla="*/ 706212 w 866957"/>
                    <a:gd name="connsiteY28" fmla="*/ 126473 h 1636349"/>
                    <a:gd name="connsiteX29" fmla="*/ 694032 w 866957"/>
                    <a:gd name="connsiteY29" fmla="*/ 25348 h 1636349"/>
                    <a:gd name="connsiteX30" fmla="*/ 313305 w 866957"/>
                    <a:gd name="connsiteY30" fmla="*/ 359835 h 1636349"/>
                    <a:gd name="connsiteX31" fmla="*/ 278538 w 866957"/>
                    <a:gd name="connsiteY31" fmla="*/ 379202 h 1636349"/>
                    <a:gd name="connsiteX32" fmla="*/ 689680 w 866957"/>
                    <a:gd name="connsiteY32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25262 w 866957"/>
                    <a:gd name="connsiteY15" fmla="*/ 316972 h 1636349"/>
                    <a:gd name="connsiteX16" fmla="*/ 694306 w 866957"/>
                    <a:gd name="connsiteY16" fmla="*/ 331259 h 1636349"/>
                    <a:gd name="connsiteX17" fmla="*/ 687162 w 866957"/>
                    <a:gd name="connsiteY17" fmla="*/ 326497 h 1636349"/>
                    <a:gd name="connsiteX18" fmla="*/ 670493 w 866957"/>
                    <a:gd name="connsiteY18" fmla="*/ 343166 h 1636349"/>
                    <a:gd name="connsiteX19" fmla="*/ 596675 w 866957"/>
                    <a:gd name="connsiteY19" fmla="*/ 369359 h 1636349"/>
                    <a:gd name="connsiteX20" fmla="*/ 508567 w 866957"/>
                    <a:gd name="connsiteY20" fmla="*/ 366977 h 1636349"/>
                    <a:gd name="connsiteX21" fmla="*/ 618106 w 866957"/>
                    <a:gd name="connsiteY21" fmla="*/ 309827 h 1636349"/>
                    <a:gd name="connsiteX22" fmla="*/ 549050 w 866957"/>
                    <a:gd name="connsiteY22" fmla="*/ 295541 h 1636349"/>
                    <a:gd name="connsiteX23" fmla="*/ 613343 w 866957"/>
                    <a:gd name="connsiteY23" fmla="*/ 269347 h 1636349"/>
                    <a:gd name="connsiteX24" fmla="*/ 639538 w 866957"/>
                    <a:gd name="connsiteY24" fmla="*/ 240772 h 1636349"/>
                    <a:gd name="connsiteX25" fmla="*/ 596675 w 866957"/>
                    <a:gd name="connsiteY25" fmla="*/ 240772 h 1636349"/>
                    <a:gd name="connsiteX26" fmla="*/ 653825 w 866957"/>
                    <a:gd name="connsiteY26" fmla="*/ 209816 h 1636349"/>
                    <a:gd name="connsiteX27" fmla="*/ 691924 w 866957"/>
                    <a:gd name="connsiteY27" fmla="*/ 159809 h 1636349"/>
                    <a:gd name="connsiteX28" fmla="*/ 677636 w 866957"/>
                    <a:gd name="connsiteY28" fmla="*/ 114566 h 1636349"/>
                    <a:gd name="connsiteX29" fmla="*/ 706212 w 866957"/>
                    <a:gd name="connsiteY29" fmla="*/ 126473 h 1636349"/>
                    <a:gd name="connsiteX30" fmla="*/ 694032 w 866957"/>
                    <a:gd name="connsiteY30" fmla="*/ 25348 h 1636349"/>
                    <a:gd name="connsiteX31" fmla="*/ 313305 w 866957"/>
                    <a:gd name="connsiteY31" fmla="*/ 359835 h 1636349"/>
                    <a:gd name="connsiteX32" fmla="*/ 278538 w 866957"/>
                    <a:gd name="connsiteY32" fmla="*/ 379202 h 1636349"/>
                    <a:gd name="connsiteX33" fmla="*/ 689680 w 866957"/>
                    <a:gd name="connsiteY33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51456 w 866957"/>
                    <a:gd name="connsiteY15" fmla="*/ 305066 h 1636349"/>
                    <a:gd name="connsiteX16" fmla="*/ 725262 w 866957"/>
                    <a:gd name="connsiteY16" fmla="*/ 316972 h 1636349"/>
                    <a:gd name="connsiteX17" fmla="*/ 694306 w 866957"/>
                    <a:gd name="connsiteY17" fmla="*/ 331259 h 1636349"/>
                    <a:gd name="connsiteX18" fmla="*/ 687162 w 866957"/>
                    <a:gd name="connsiteY18" fmla="*/ 326497 h 1636349"/>
                    <a:gd name="connsiteX19" fmla="*/ 670493 w 866957"/>
                    <a:gd name="connsiteY19" fmla="*/ 343166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51456 w 866957"/>
                    <a:gd name="connsiteY15" fmla="*/ 305066 h 1636349"/>
                    <a:gd name="connsiteX16" fmla="*/ 725262 w 866957"/>
                    <a:gd name="connsiteY16" fmla="*/ 316972 h 1636349"/>
                    <a:gd name="connsiteX17" fmla="*/ 694306 w 866957"/>
                    <a:gd name="connsiteY17" fmla="*/ 331259 h 1636349"/>
                    <a:gd name="connsiteX18" fmla="*/ 687162 w 866957"/>
                    <a:gd name="connsiteY18" fmla="*/ 326497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51456 w 866957"/>
                    <a:gd name="connsiteY15" fmla="*/ 305066 h 1636349"/>
                    <a:gd name="connsiteX16" fmla="*/ 725262 w 866957"/>
                    <a:gd name="connsiteY16" fmla="*/ 316972 h 1636349"/>
                    <a:gd name="connsiteX17" fmla="*/ 694306 w 866957"/>
                    <a:gd name="connsiteY17" fmla="*/ 331259 h 1636349"/>
                    <a:gd name="connsiteX18" fmla="*/ 491900 w 866957"/>
                    <a:gd name="connsiteY18" fmla="*/ 37888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51456 w 866957"/>
                    <a:gd name="connsiteY15" fmla="*/ 305066 h 1636349"/>
                    <a:gd name="connsiteX16" fmla="*/ 725262 w 866957"/>
                    <a:gd name="connsiteY16" fmla="*/ 316972 h 1636349"/>
                    <a:gd name="connsiteX17" fmla="*/ 580006 w 866957"/>
                    <a:gd name="connsiteY17" fmla="*/ 443177 h 1636349"/>
                    <a:gd name="connsiteX18" fmla="*/ 491900 w 866957"/>
                    <a:gd name="connsiteY18" fmla="*/ 37888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51456 w 866957"/>
                    <a:gd name="connsiteY15" fmla="*/ 305066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1900 w 866957"/>
                    <a:gd name="connsiteY18" fmla="*/ 37888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1900 w 866957"/>
                    <a:gd name="connsiteY18" fmla="*/ 37888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1900 w 866957"/>
                    <a:gd name="connsiteY18" fmla="*/ 37888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89519 w 866957"/>
                    <a:gd name="connsiteY18" fmla="*/ 395552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6663 w 866957"/>
                    <a:gd name="connsiteY18" fmla="*/ 395552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6663 w 866957"/>
                    <a:gd name="connsiteY18" fmla="*/ 386027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6663 w 866957"/>
                    <a:gd name="connsiteY18" fmla="*/ 386027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94269 w 866957"/>
                    <a:gd name="connsiteY18" fmla="*/ 400315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99032 w 866957"/>
                    <a:gd name="connsiteY18" fmla="*/ 39793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77601 w 866957"/>
                    <a:gd name="connsiteY18" fmla="*/ 376503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79982 w 866957"/>
                    <a:gd name="connsiteY18" fmla="*/ 369359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96651 w 866957"/>
                    <a:gd name="connsiteY18" fmla="*/ 357453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96651 w 866957"/>
                    <a:gd name="connsiteY18" fmla="*/ 357453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41894 w 866957"/>
                    <a:gd name="connsiteY18" fmla="*/ 362215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41894 w 866957"/>
                    <a:gd name="connsiteY18" fmla="*/ 362215 h 1636349"/>
                    <a:gd name="connsiteX19" fmla="*/ 694305 w 866957"/>
                    <a:gd name="connsiteY19" fmla="*/ 376504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694305 w 866957"/>
                    <a:gd name="connsiteY19" fmla="*/ 376504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694305 w 866957"/>
                    <a:gd name="connsiteY19" fmla="*/ 376504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44275 w 866957"/>
                    <a:gd name="connsiteY18" fmla="*/ 419364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60944 w 866957"/>
                    <a:gd name="connsiteY18" fmla="*/ 38840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28889 h 1636349"/>
                    <a:gd name="connsiteX18" fmla="*/ 460944 w 866957"/>
                    <a:gd name="connsiteY18" fmla="*/ 38840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7138 w 866957"/>
                    <a:gd name="connsiteY15" fmla="*/ 445561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28889 h 1636349"/>
                    <a:gd name="connsiteX18" fmla="*/ 460944 w 866957"/>
                    <a:gd name="connsiteY18" fmla="*/ 38840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72150"/>
                    <a:gd name="connsiteY0" fmla="*/ 5413 h 1636349"/>
                    <a:gd name="connsiteX1" fmla="*/ 462642 w 872150"/>
                    <a:gd name="connsiteY1" fmla="*/ 169858 h 1636349"/>
                    <a:gd name="connsiteX2" fmla="*/ 257857 w 872150"/>
                    <a:gd name="connsiteY2" fmla="*/ 343076 h 1636349"/>
                    <a:gd name="connsiteX3" fmla="*/ 256292 w 872150"/>
                    <a:gd name="connsiteY3" fmla="*/ 663659 h 1636349"/>
                    <a:gd name="connsiteX4" fmla="*/ 240439 w 872150"/>
                    <a:gd name="connsiteY4" fmla="*/ 1033433 h 1636349"/>
                    <a:gd name="connsiteX5" fmla="*/ 160292 w 872150"/>
                    <a:gd name="connsiteY5" fmla="*/ 1236450 h 1636349"/>
                    <a:gd name="connsiteX6" fmla="*/ 12725 w 872150"/>
                    <a:gd name="connsiteY6" fmla="*/ 1591734 h 1636349"/>
                    <a:gd name="connsiteX7" fmla="*/ 520337 w 872150"/>
                    <a:gd name="connsiteY7" fmla="*/ 1601805 h 1636349"/>
                    <a:gd name="connsiteX8" fmla="*/ 656682 w 872150"/>
                    <a:gd name="connsiteY8" fmla="*/ 1259720 h 1636349"/>
                    <a:gd name="connsiteX9" fmla="*/ 836090 w 872150"/>
                    <a:gd name="connsiteY9" fmla="*/ 941856 h 1636349"/>
                    <a:gd name="connsiteX10" fmla="*/ 792480 w 872150"/>
                    <a:gd name="connsiteY10" fmla="*/ 690533 h 1636349"/>
                    <a:gd name="connsiteX11" fmla="*/ 806905 w 872150"/>
                    <a:gd name="connsiteY11" fmla="*/ 510783 h 1636349"/>
                    <a:gd name="connsiteX12" fmla="*/ 863170 w 872150"/>
                    <a:gd name="connsiteY12" fmla="*/ 355389 h 1636349"/>
                    <a:gd name="connsiteX13" fmla="*/ 851468 w 872150"/>
                    <a:gd name="connsiteY13" fmla="*/ 290778 h 1636349"/>
                    <a:gd name="connsiteX14" fmla="*/ 670493 w 872150"/>
                    <a:gd name="connsiteY14" fmla="*/ 450322 h 1636349"/>
                    <a:gd name="connsiteX15" fmla="*/ 582386 w 872150"/>
                    <a:gd name="connsiteY15" fmla="*/ 524140 h 1636349"/>
                    <a:gd name="connsiteX16" fmla="*/ 487138 w 872150"/>
                    <a:gd name="connsiteY16" fmla="*/ 445561 h 1636349"/>
                    <a:gd name="connsiteX17" fmla="*/ 584768 w 872150"/>
                    <a:gd name="connsiteY17" fmla="*/ 509854 h 1636349"/>
                    <a:gd name="connsiteX18" fmla="*/ 580006 w 872150"/>
                    <a:gd name="connsiteY18" fmla="*/ 428889 h 1636349"/>
                    <a:gd name="connsiteX19" fmla="*/ 460944 w 872150"/>
                    <a:gd name="connsiteY19" fmla="*/ 388408 h 1636349"/>
                    <a:gd name="connsiteX20" fmla="*/ 587149 w 872150"/>
                    <a:gd name="connsiteY20" fmla="*/ 416985 h 1636349"/>
                    <a:gd name="connsiteX21" fmla="*/ 596675 w 872150"/>
                    <a:gd name="connsiteY21" fmla="*/ 369359 h 1636349"/>
                    <a:gd name="connsiteX22" fmla="*/ 508567 w 872150"/>
                    <a:gd name="connsiteY22" fmla="*/ 366977 h 1636349"/>
                    <a:gd name="connsiteX23" fmla="*/ 618106 w 872150"/>
                    <a:gd name="connsiteY23" fmla="*/ 309827 h 1636349"/>
                    <a:gd name="connsiteX24" fmla="*/ 549050 w 872150"/>
                    <a:gd name="connsiteY24" fmla="*/ 295541 h 1636349"/>
                    <a:gd name="connsiteX25" fmla="*/ 613343 w 872150"/>
                    <a:gd name="connsiteY25" fmla="*/ 269347 h 1636349"/>
                    <a:gd name="connsiteX26" fmla="*/ 639538 w 872150"/>
                    <a:gd name="connsiteY26" fmla="*/ 240772 h 1636349"/>
                    <a:gd name="connsiteX27" fmla="*/ 596675 w 872150"/>
                    <a:gd name="connsiteY27" fmla="*/ 240772 h 1636349"/>
                    <a:gd name="connsiteX28" fmla="*/ 653825 w 872150"/>
                    <a:gd name="connsiteY28" fmla="*/ 209816 h 1636349"/>
                    <a:gd name="connsiteX29" fmla="*/ 691924 w 872150"/>
                    <a:gd name="connsiteY29" fmla="*/ 159809 h 1636349"/>
                    <a:gd name="connsiteX30" fmla="*/ 677636 w 872150"/>
                    <a:gd name="connsiteY30" fmla="*/ 114566 h 1636349"/>
                    <a:gd name="connsiteX31" fmla="*/ 706212 w 872150"/>
                    <a:gd name="connsiteY31" fmla="*/ 126473 h 1636349"/>
                    <a:gd name="connsiteX32" fmla="*/ 694032 w 872150"/>
                    <a:gd name="connsiteY32" fmla="*/ 25348 h 1636349"/>
                    <a:gd name="connsiteX33" fmla="*/ 313305 w 872150"/>
                    <a:gd name="connsiteY33" fmla="*/ 359835 h 1636349"/>
                    <a:gd name="connsiteX34" fmla="*/ 278538 w 872150"/>
                    <a:gd name="connsiteY34" fmla="*/ 379202 h 1636349"/>
                    <a:gd name="connsiteX35" fmla="*/ 689680 w 872150"/>
                    <a:gd name="connsiteY35" fmla="*/ 5413 h 1636349"/>
                    <a:gd name="connsiteX0" fmla="*/ 689680 w 872150"/>
                    <a:gd name="connsiteY0" fmla="*/ 5413 h 1636349"/>
                    <a:gd name="connsiteX1" fmla="*/ 462642 w 872150"/>
                    <a:gd name="connsiteY1" fmla="*/ 169858 h 1636349"/>
                    <a:gd name="connsiteX2" fmla="*/ 257857 w 872150"/>
                    <a:gd name="connsiteY2" fmla="*/ 343076 h 1636349"/>
                    <a:gd name="connsiteX3" fmla="*/ 256292 w 872150"/>
                    <a:gd name="connsiteY3" fmla="*/ 663659 h 1636349"/>
                    <a:gd name="connsiteX4" fmla="*/ 240439 w 872150"/>
                    <a:gd name="connsiteY4" fmla="*/ 1033433 h 1636349"/>
                    <a:gd name="connsiteX5" fmla="*/ 160292 w 872150"/>
                    <a:gd name="connsiteY5" fmla="*/ 1236450 h 1636349"/>
                    <a:gd name="connsiteX6" fmla="*/ 12725 w 872150"/>
                    <a:gd name="connsiteY6" fmla="*/ 1591734 h 1636349"/>
                    <a:gd name="connsiteX7" fmla="*/ 520337 w 872150"/>
                    <a:gd name="connsiteY7" fmla="*/ 1601805 h 1636349"/>
                    <a:gd name="connsiteX8" fmla="*/ 656682 w 872150"/>
                    <a:gd name="connsiteY8" fmla="*/ 1259720 h 1636349"/>
                    <a:gd name="connsiteX9" fmla="*/ 836090 w 872150"/>
                    <a:gd name="connsiteY9" fmla="*/ 941856 h 1636349"/>
                    <a:gd name="connsiteX10" fmla="*/ 792480 w 872150"/>
                    <a:gd name="connsiteY10" fmla="*/ 690533 h 1636349"/>
                    <a:gd name="connsiteX11" fmla="*/ 806905 w 872150"/>
                    <a:gd name="connsiteY11" fmla="*/ 510783 h 1636349"/>
                    <a:gd name="connsiteX12" fmla="*/ 863170 w 872150"/>
                    <a:gd name="connsiteY12" fmla="*/ 355389 h 1636349"/>
                    <a:gd name="connsiteX13" fmla="*/ 851468 w 872150"/>
                    <a:gd name="connsiteY13" fmla="*/ 290778 h 1636349"/>
                    <a:gd name="connsiteX14" fmla="*/ 670493 w 872150"/>
                    <a:gd name="connsiteY14" fmla="*/ 450322 h 1636349"/>
                    <a:gd name="connsiteX15" fmla="*/ 677636 w 872150"/>
                    <a:gd name="connsiteY15" fmla="*/ 464609 h 1636349"/>
                    <a:gd name="connsiteX16" fmla="*/ 582386 w 872150"/>
                    <a:gd name="connsiteY16" fmla="*/ 524140 h 1636349"/>
                    <a:gd name="connsiteX17" fmla="*/ 487138 w 872150"/>
                    <a:gd name="connsiteY17" fmla="*/ 445561 h 1636349"/>
                    <a:gd name="connsiteX18" fmla="*/ 584768 w 872150"/>
                    <a:gd name="connsiteY18" fmla="*/ 509854 h 1636349"/>
                    <a:gd name="connsiteX19" fmla="*/ 580006 w 872150"/>
                    <a:gd name="connsiteY19" fmla="*/ 428889 h 1636349"/>
                    <a:gd name="connsiteX20" fmla="*/ 460944 w 872150"/>
                    <a:gd name="connsiteY20" fmla="*/ 388408 h 1636349"/>
                    <a:gd name="connsiteX21" fmla="*/ 587149 w 872150"/>
                    <a:gd name="connsiteY21" fmla="*/ 416985 h 1636349"/>
                    <a:gd name="connsiteX22" fmla="*/ 596675 w 872150"/>
                    <a:gd name="connsiteY22" fmla="*/ 369359 h 1636349"/>
                    <a:gd name="connsiteX23" fmla="*/ 508567 w 872150"/>
                    <a:gd name="connsiteY23" fmla="*/ 366977 h 1636349"/>
                    <a:gd name="connsiteX24" fmla="*/ 618106 w 872150"/>
                    <a:gd name="connsiteY24" fmla="*/ 309827 h 1636349"/>
                    <a:gd name="connsiteX25" fmla="*/ 549050 w 872150"/>
                    <a:gd name="connsiteY25" fmla="*/ 295541 h 1636349"/>
                    <a:gd name="connsiteX26" fmla="*/ 613343 w 872150"/>
                    <a:gd name="connsiteY26" fmla="*/ 269347 h 1636349"/>
                    <a:gd name="connsiteX27" fmla="*/ 639538 w 872150"/>
                    <a:gd name="connsiteY27" fmla="*/ 240772 h 1636349"/>
                    <a:gd name="connsiteX28" fmla="*/ 596675 w 872150"/>
                    <a:gd name="connsiteY28" fmla="*/ 240772 h 1636349"/>
                    <a:gd name="connsiteX29" fmla="*/ 653825 w 872150"/>
                    <a:gd name="connsiteY29" fmla="*/ 209816 h 1636349"/>
                    <a:gd name="connsiteX30" fmla="*/ 691924 w 872150"/>
                    <a:gd name="connsiteY30" fmla="*/ 159809 h 1636349"/>
                    <a:gd name="connsiteX31" fmla="*/ 677636 w 872150"/>
                    <a:gd name="connsiteY31" fmla="*/ 114566 h 1636349"/>
                    <a:gd name="connsiteX32" fmla="*/ 706212 w 872150"/>
                    <a:gd name="connsiteY32" fmla="*/ 126473 h 1636349"/>
                    <a:gd name="connsiteX33" fmla="*/ 694032 w 872150"/>
                    <a:gd name="connsiteY33" fmla="*/ 25348 h 1636349"/>
                    <a:gd name="connsiteX34" fmla="*/ 313305 w 872150"/>
                    <a:gd name="connsiteY34" fmla="*/ 359835 h 1636349"/>
                    <a:gd name="connsiteX35" fmla="*/ 278538 w 872150"/>
                    <a:gd name="connsiteY35" fmla="*/ 379202 h 1636349"/>
                    <a:gd name="connsiteX36" fmla="*/ 689680 w 872150"/>
                    <a:gd name="connsiteY36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395553 h 1636349"/>
                    <a:gd name="connsiteX15" fmla="*/ 670493 w 869436"/>
                    <a:gd name="connsiteY15" fmla="*/ 450322 h 1636349"/>
                    <a:gd name="connsiteX16" fmla="*/ 677636 w 869436"/>
                    <a:gd name="connsiteY16" fmla="*/ 464609 h 1636349"/>
                    <a:gd name="connsiteX17" fmla="*/ 582386 w 869436"/>
                    <a:gd name="connsiteY17" fmla="*/ 524140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395553 h 1636349"/>
                    <a:gd name="connsiteX15" fmla="*/ 670493 w 869436"/>
                    <a:gd name="connsiteY15" fmla="*/ 450322 h 1636349"/>
                    <a:gd name="connsiteX16" fmla="*/ 577624 w 869436"/>
                    <a:gd name="connsiteY16" fmla="*/ 640822 h 1636349"/>
                    <a:gd name="connsiteX17" fmla="*/ 582386 w 869436"/>
                    <a:gd name="connsiteY17" fmla="*/ 524140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395553 h 1636349"/>
                    <a:gd name="connsiteX15" fmla="*/ 568099 w 869436"/>
                    <a:gd name="connsiteY15" fmla="*/ 736072 h 1636349"/>
                    <a:gd name="connsiteX16" fmla="*/ 577624 w 869436"/>
                    <a:gd name="connsiteY16" fmla="*/ 640822 h 1636349"/>
                    <a:gd name="connsiteX17" fmla="*/ 582386 w 869436"/>
                    <a:gd name="connsiteY17" fmla="*/ 524140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68099 w 869436"/>
                    <a:gd name="connsiteY15" fmla="*/ 736072 h 1636349"/>
                    <a:gd name="connsiteX16" fmla="*/ 577624 w 869436"/>
                    <a:gd name="connsiteY16" fmla="*/ 640822 h 1636349"/>
                    <a:gd name="connsiteX17" fmla="*/ 582386 w 869436"/>
                    <a:gd name="connsiteY17" fmla="*/ 524140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68099 w 869436"/>
                    <a:gd name="connsiteY15" fmla="*/ 736072 h 1636349"/>
                    <a:gd name="connsiteX16" fmla="*/ 477612 w 869436"/>
                    <a:gd name="connsiteY16" fmla="*/ 531285 h 1636349"/>
                    <a:gd name="connsiteX17" fmla="*/ 582386 w 869436"/>
                    <a:gd name="connsiteY17" fmla="*/ 524140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68099 w 869436"/>
                    <a:gd name="connsiteY15" fmla="*/ 736072 h 1636349"/>
                    <a:gd name="connsiteX16" fmla="*/ 477612 w 869436"/>
                    <a:gd name="connsiteY16" fmla="*/ 531285 h 1636349"/>
                    <a:gd name="connsiteX17" fmla="*/ 553811 w 869436"/>
                    <a:gd name="connsiteY17" fmla="*/ 519378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68099 w 869436"/>
                    <a:gd name="connsiteY15" fmla="*/ 736072 h 1636349"/>
                    <a:gd name="connsiteX16" fmla="*/ 477612 w 869436"/>
                    <a:gd name="connsiteY16" fmla="*/ 531285 h 1636349"/>
                    <a:gd name="connsiteX17" fmla="*/ 553811 w 869436"/>
                    <a:gd name="connsiteY17" fmla="*/ 519378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68099 w 869436"/>
                    <a:gd name="connsiteY15" fmla="*/ 736072 h 1636349"/>
                    <a:gd name="connsiteX16" fmla="*/ 477612 w 869436"/>
                    <a:gd name="connsiteY16" fmla="*/ 531285 h 1636349"/>
                    <a:gd name="connsiteX17" fmla="*/ 570479 w 869436"/>
                    <a:gd name="connsiteY17" fmla="*/ 521759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49049 w 869436"/>
                    <a:gd name="connsiteY15" fmla="*/ 543191 h 1636349"/>
                    <a:gd name="connsiteX16" fmla="*/ 477612 w 869436"/>
                    <a:gd name="connsiteY16" fmla="*/ 531285 h 1636349"/>
                    <a:gd name="connsiteX17" fmla="*/ 570479 w 869436"/>
                    <a:gd name="connsiteY17" fmla="*/ 521759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49049 w 869436"/>
                    <a:gd name="connsiteY15" fmla="*/ 543191 h 1636349"/>
                    <a:gd name="connsiteX16" fmla="*/ 477612 w 869436"/>
                    <a:gd name="connsiteY16" fmla="*/ 531285 h 1636349"/>
                    <a:gd name="connsiteX17" fmla="*/ 570479 w 869436"/>
                    <a:gd name="connsiteY17" fmla="*/ 521759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618105 w 869436"/>
                    <a:gd name="connsiteY15" fmla="*/ 588434 h 1636349"/>
                    <a:gd name="connsiteX16" fmla="*/ 549049 w 869436"/>
                    <a:gd name="connsiteY16" fmla="*/ 543191 h 1636349"/>
                    <a:gd name="connsiteX17" fmla="*/ 477612 w 869436"/>
                    <a:gd name="connsiteY17" fmla="*/ 531285 h 1636349"/>
                    <a:gd name="connsiteX18" fmla="*/ 570479 w 869436"/>
                    <a:gd name="connsiteY18" fmla="*/ 521759 h 1636349"/>
                    <a:gd name="connsiteX19" fmla="*/ 487138 w 869436"/>
                    <a:gd name="connsiteY19" fmla="*/ 445561 h 1636349"/>
                    <a:gd name="connsiteX20" fmla="*/ 584768 w 869436"/>
                    <a:gd name="connsiteY20" fmla="*/ 509854 h 1636349"/>
                    <a:gd name="connsiteX21" fmla="*/ 580006 w 869436"/>
                    <a:gd name="connsiteY21" fmla="*/ 428889 h 1636349"/>
                    <a:gd name="connsiteX22" fmla="*/ 460944 w 869436"/>
                    <a:gd name="connsiteY22" fmla="*/ 388408 h 1636349"/>
                    <a:gd name="connsiteX23" fmla="*/ 587149 w 869436"/>
                    <a:gd name="connsiteY23" fmla="*/ 416985 h 1636349"/>
                    <a:gd name="connsiteX24" fmla="*/ 596675 w 869436"/>
                    <a:gd name="connsiteY24" fmla="*/ 369359 h 1636349"/>
                    <a:gd name="connsiteX25" fmla="*/ 508567 w 869436"/>
                    <a:gd name="connsiteY25" fmla="*/ 366977 h 1636349"/>
                    <a:gd name="connsiteX26" fmla="*/ 618106 w 869436"/>
                    <a:gd name="connsiteY26" fmla="*/ 309827 h 1636349"/>
                    <a:gd name="connsiteX27" fmla="*/ 549050 w 869436"/>
                    <a:gd name="connsiteY27" fmla="*/ 295541 h 1636349"/>
                    <a:gd name="connsiteX28" fmla="*/ 613343 w 869436"/>
                    <a:gd name="connsiteY28" fmla="*/ 269347 h 1636349"/>
                    <a:gd name="connsiteX29" fmla="*/ 639538 w 869436"/>
                    <a:gd name="connsiteY29" fmla="*/ 240772 h 1636349"/>
                    <a:gd name="connsiteX30" fmla="*/ 596675 w 869436"/>
                    <a:gd name="connsiteY30" fmla="*/ 240772 h 1636349"/>
                    <a:gd name="connsiteX31" fmla="*/ 653825 w 869436"/>
                    <a:gd name="connsiteY31" fmla="*/ 209816 h 1636349"/>
                    <a:gd name="connsiteX32" fmla="*/ 691924 w 869436"/>
                    <a:gd name="connsiteY32" fmla="*/ 159809 h 1636349"/>
                    <a:gd name="connsiteX33" fmla="*/ 677636 w 869436"/>
                    <a:gd name="connsiteY33" fmla="*/ 114566 h 1636349"/>
                    <a:gd name="connsiteX34" fmla="*/ 706212 w 869436"/>
                    <a:gd name="connsiteY34" fmla="*/ 126473 h 1636349"/>
                    <a:gd name="connsiteX35" fmla="*/ 694032 w 869436"/>
                    <a:gd name="connsiteY35" fmla="*/ 25348 h 1636349"/>
                    <a:gd name="connsiteX36" fmla="*/ 313305 w 869436"/>
                    <a:gd name="connsiteY36" fmla="*/ 359835 h 1636349"/>
                    <a:gd name="connsiteX37" fmla="*/ 278538 w 869436"/>
                    <a:gd name="connsiteY37" fmla="*/ 379202 h 1636349"/>
                    <a:gd name="connsiteX38" fmla="*/ 689680 w 869436"/>
                    <a:gd name="connsiteY38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618105 w 869436"/>
                    <a:gd name="connsiteY15" fmla="*/ 588434 h 1636349"/>
                    <a:gd name="connsiteX16" fmla="*/ 653823 w 869436"/>
                    <a:gd name="connsiteY16" fmla="*/ 617009 h 1636349"/>
                    <a:gd name="connsiteX17" fmla="*/ 549049 w 869436"/>
                    <a:gd name="connsiteY17" fmla="*/ 543191 h 1636349"/>
                    <a:gd name="connsiteX18" fmla="*/ 477612 w 869436"/>
                    <a:gd name="connsiteY18" fmla="*/ 531285 h 1636349"/>
                    <a:gd name="connsiteX19" fmla="*/ 570479 w 869436"/>
                    <a:gd name="connsiteY19" fmla="*/ 521759 h 1636349"/>
                    <a:gd name="connsiteX20" fmla="*/ 487138 w 869436"/>
                    <a:gd name="connsiteY20" fmla="*/ 445561 h 1636349"/>
                    <a:gd name="connsiteX21" fmla="*/ 584768 w 869436"/>
                    <a:gd name="connsiteY21" fmla="*/ 509854 h 1636349"/>
                    <a:gd name="connsiteX22" fmla="*/ 580006 w 869436"/>
                    <a:gd name="connsiteY22" fmla="*/ 428889 h 1636349"/>
                    <a:gd name="connsiteX23" fmla="*/ 460944 w 869436"/>
                    <a:gd name="connsiteY23" fmla="*/ 388408 h 1636349"/>
                    <a:gd name="connsiteX24" fmla="*/ 587149 w 869436"/>
                    <a:gd name="connsiteY24" fmla="*/ 416985 h 1636349"/>
                    <a:gd name="connsiteX25" fmla="*/ 596675 w 869436"/>
                    <a:gd name="connsiteY25" fmla="*/ 369359 h 1636349"/>
                    <a:gd name="connsiteX26" fmla="*/ 508567 w 869436"/>
                    <a:gd name="connsiteY26" fmla="*/ 366977 h 1636349"/>
                    <a:gd name="connsiteX27" fmla="*/ 618106 w 869436"/>
                    <a:gd name="connsiteY27" fmla="*/ 309827 h 1636349"/>
                    <a:gd name="connsiteX28" fmla="*/ 549050 w 869436"/>
                    <a:gd name="connsiteY28" fmla="*/ 295541 h 1636349"/>
                    <a:gd name="connsiteX29" fmla="*/ 613343 w 869436"/>
                    <a:gd name="connsiteY29" fmla="*/ 269347 h 1636349"/>
                    <a:gd name="connsiteX30" fmla="*/ 639538 w 869436"/>
                    <a:gd name="connsiteY30" fmla="*/ 240772 h 1636349"/>
                    <a:gd name="connsiteX31" fmla="*/ 596675 w 869436"/>
                    <a:gd name="connsiteY31" fmla="*/ 240772 h 1636349"/>
                    <a:gd name="connsiteX32" fmla="*/ 653825 w 869436"/>
                    <a:gd name="connsiteY32" fmla="*/ 209816 h 1636349"/>
                    <a:gd name="connsiteX33" fmla="*/ 691924 w 869436"/>
                    <a:gd name="connsiteY33" fmla="*/ 159809 h 1636349"/>
                    <a:gd name="connsiteX34" fmla="*/ 677636 w 869436"/>
                    <a:gd name="connsiteY34" fmla="*/ 114566 h 1636349"/>
                    <a:gd name="connsiteX35" fmla="*/ 706212 w 869436"/>
                    <a:gd name="connsiteY35" fmla="*/ 126473 h 1636349"/>
                    <a:gd name="connsiteX36" fmla="*/ 694032 w 869436"/>
                    <a:gd name="connsiteY36" fmla="*/ 25348 h 1636349"/>
                    <a:gd name="connsiteX37" fmla="*/ 313305 w 869436"/>
                    <a:gd name="connsiteY37" fmla="*/ 359835 h 1636349"/>
                    <a:gd name="connsiteX38" fmla="*/ 278538 w 869436"/>
                    <a:gd name="connsiteY38" fmla="*/ 379202 h 1636349"/>
                    <a:gd name="connsiteX39" fmla="*/ 689680 w 869436"/>
                    <a:gd name="connsiteY39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687161 w 869436"/>
                    <a:gd name="connsiteY15" fmla="*/ 640822 h 1636349"/>
                    <a:gd name="connsiteX16" fmla="*/ 618105 w 869436"/>
                    <a:gd name="connsiteY16" fmla="*/ 588434 h 1636349"/>
                    <a:gd name="connsiteX17" fmla="*/ 653823 w 869436"/>
                    <a:gd name="connsiteY17" fmla="*/ 617009 h 1636349"/>
                    <a:gd name="connsiteX18" fmla="*/ 549049 w 869436"/>
                    <a:gd name="connsiteY18" fmla="*/ 543191 h 1636349"/>
                    <a:gd name="connsiteX19" fmla="*/ 477612 w 869436"/>
                    <a:gd name="connsiteY19" fmla="*/ 531285 h 1636349"/>
                    <a:gd name="connsiteX20" fmla="*/ 570479 w 869436"/>
                    <a:gd name="connsiteY20" fmla="*/ 521759 h 1636349"/>
                    <a:gd name="connsiteX21" fmla="*/ 487138 w 869436"/>
                    <a:gd name="connsiteY21" fmla="*/ 445561 h 1636349"/>
                    <a:gd name="connsiteX22" fmla="*/ 584768 w 869436"/>
                    <a:gd name="connsiteY22" fmla="*/ 509854 h 1636349"/>
                    <a:gd name="connsiteX23" fmla="*/ 580006 w 869436"/>
                    <a:gd name="connsiteY23" fmla="*/ 428889 h 1636349"/>
                    <a:gd name="connsiteX24" fmla="*/ 460944 w 869436"/>
                    <a:gd name="connsiteY24" fmla="*/ 388408 h 1636349"/>
                    <a:gd name="connsiteX25" fmla="*/ 587149 w 869436"/>
                    <a:gd name="connsiteY25" fmla="*/ 416985 h 1636349"/>
                    <a:gd name="connsiteX26" fmla="*/ 596675 w 869436"/>
                    <a:gd name="connsiteY26" fmla="*/ 369359 h 1636349"/>
                    <a:gd name="connsiteX27" fmla="*/ 508567 w 869436"/>
                    <a:gd name="connsiteY27" fmla="*/ 366977 h 1636349"/>
                    <a:gd name="connsiteX28" fmla="*/ 618106 w 869436"/>
                    <a:gd name="connsiteY28" fmla="*/ 309827 h 1636349"/>
                    <a:gd name="connsiteX29" fmla="*/ 549050 w 869436"/>
                    <a:gd name="connsiteY29" fmla="*/ 295541 h 1636349"/>
                    <a:gd name="connsiteX30" fmla="*/ 613343 w 869436"/>
                    <a:gd name="connsiteY30" fmla="*/ 269347 h 1636349"/>
                    <a:gd name="connsiteX31" fmla="*/ 639538 w 869436"/>
                    <a:gd name="connsiteY31" fmla="*/ 240772 h 1636349"/>
                    <a:gd name="connsiteX32" fmla="*/ 596675 w 869436"/>
                    <a:gd name="connsiteY32" fmla="*/ 240772 h 1636349"/>
                    <a:gd name="connsiteX33" fmla="*/ 653825 w 869436"/>
                    <a:gd name="connsiteY33" fmla="*/ 209816 h 1636349"/>
                    <a:gd name="connsiteX34" fmla="*/ 691924 w 869436"/>
                    <a:gd name="connsiteY34" fmla="*/ 159809 h 1636349"/>
                    <a:gd name="connsiteX35" fmla="*/ 677636 w 869436"/>
                    <a:gd name="connsiteY35" fmla="*/ 114566 h 1636349"/>
                    <a:gd name="connsiteX36" fmla="*/ 706212 w 869436"/>
                    <a:gd name="connsiteY36" fmla="*/ 126473 h 1636349"/>
                    <a:gd name="connsiteX37" fmla="*/ 694032 w 869436"/>
                    <a:gd name="connsiteY37" fmla="*/ 25348 h 1636349"/>
                    <a:gd name="connsiteX38" fmla="*/ 313305 w 869436"/>
                    <a:gd name="connsiteY38" fmla="*/ 359835 h 1636349"/>
                    <a:gd name="connsiteX39" fmla="*/ 278538 w 869436"/>
                    <a:gd name="connsiteY39" fmla="*/ 379202 h 1636349"/>
                    <a:gd name="connsiteX40" fmla="*/ 689680 w 869436"/>
                    <a:gd name="connsiteY40" fmla="*/ 5413 h 1636349"/>
                    <a:gd name="connsiteX0" fmla="*/ 689680 w 867855"/>
                    <a:gd name="connsiteY0" fmla="*/ 5413 h 1636349"/>
                    <a:gd name="connsiteX1" fmla="*/ 462642 w 867855"/>
                    <a:gd name="connsiteY1" fmla="*/ 169858 h 1636349"/>
                    <a:gd name="connsiteX2" fmla="*/ 257857 w 867855"/>
                    <a:gd name="connsiteY2" fmla="*/ 343076 h 1636349"/>
                    <a:gd name="connsiteX3" fmla="*/ 256292 w 867855"/>
                    <a:gd name="connsiteY3" fmla="*/ 663659 h 1636349"/>
                    <a:gd name="connsiteX4" fmla="*/ 240439 w 867855"/>
                    <a:gd name="connsiteY4" fmla="*/ 1033433 h 1636349"/>
                    <a:gd name="connsiteX5" fmla="*/ 160292 w 867855"/>
                    <a:gd name="connsiteY5" fmla="*/ 1236450 h 1636349"/>
                    <a:gd name="connsiteX6" fmla="*/ 12725 w 867855"/>
                    <a:gd name="connsiteY6" fmla="*/ 1591734 h 1636349"/>
                    <a:gd name="connsiteX7" fmla="*/ 520337 w 867855"/>
                    <a:gd name="connsiteY7" fmla="*/ 1601805 h 1636349"/>
                    <a:gd name="connsiteX8" fmla="*/ 656682 w 867855"/>
                    <a:gd name="connsiteY8" fmla="*/ 1259720 h 1636349"/>
                    <a:gd name="connsiteX9" fmla="*/ 836090 w 867855"/>
                    <a:gd name="connsiteY9" fmla="*/ 941856 h 1636349"/>
                    <a:gd name="connsiteX10" fmla="*/ 792480 w 867855"/>
                    <a:gd name="connsiteY10" fmla="*/ 690533 h 1636349"/>
                    <a:gd name="connsiteX11" fmla="*/ 806905 w 867855"/>
                    <a:gd name="connsiteY11" fmla="*/ 510783 h 1636349"/>
                    <a:gd name="connsiteX12" fmla="*/ 863170 w 867855"/>
                    <a:gd name="connsiteY12" fmla="*/ 355389 h 1636349"/>
                    <a:gd name="connsiteX13" fmla="*/ 851468 w 867855"/>
                    <a:gd name="connsiteY13" fmla="*/ 290778 h 1636349"/>
                    <a:gd name="connsiteX14" fmla="*/ 746692 w 867855"/>
                    <a:gd name="connsiteY14" fmla="*/ 555097 h 1636349"/>
                    <a:gd name="connsiteX15" fmla="*/ 715736 w 867855"/>
                    <a:gd name="connsiteY15" fmla="*/ 624153 h 1636349"/>
                    <a:gd name="connsiteX16" fmla="*/ 687161 w 867855"/>
                    <a:gd name="connsiteY16" fmla="*/ 640822 h 1636349"/>
                    <a:gd name="connsiteX17" fmla="*/ 618105 w 867855"/>
                    <a:gd name="connsiteY17" fmla="*/ 588434 h 1636349"/>
                    <a:gd name="connsiteX18" fmla="*/ 653823 w 867855"/>
                    <a:gd name="connsiteY18" fmla="*/ 617009 h 1636349"/>
                    <a:gd name="connsiteX19" fmla="*/ 549049 w 867855"/>
                    <a:gd name="connsiteY19" fmla="*/ 543191 h 1636349"/>
                    <a:gd name="connsiteX20" fmla="*/ 477612 w 867855"/>
                    <a:gd name="connsiteY20" fmla="*/ 531285 h 1636349"/>
                    <a:gd name="connsiteX21" fmla="*/ 570479 w 867855"/>
                    <a:gd name="connsiteY21" fmla="*/ 521759 h 1636349"/>
                    <a:gd name="connsiteX22" fmla="*/ 487138 w 867855"/>
                    <a:gd name="connsiteY22" fmla="*/ 445561 h 1636349"/>
                    <a:gd name="connsiteX23" fmla="*/ 584768 w 867855"/>
                    <a:gd name="connsiteY23" fmla="*/ 509854 h 1636349"/>
                    <a:gd name="connsiteX24" fmla="*/ 580006 w 867855"/>
                    <a:gd name="connsiteY24" fmla="*/ 428889 h 1636349"/>
                    <a:gd name="connsiteX25" fmla="*/ 460944 w 867855"/>
                    <a:gd name="connsiteY25" fmla="*/ 388408 h 1636349"/>
                    <a:gd name="connsiteX26" fmla="*/ 587149 w 867855"/>
                    <a:gd name="connsiteY26" fmla="*/ 416985 h 1636349"/>
                    <a:gd name="connsiteX27" fmla="*/ 596675 w 867855"/>
                    <a:gd name="connsiteY27" fmla="*/ 369359 h 1636349"/>
                    <a:gd name="connsiteX28" fmla="*/ 508567 w 867855"/>
                    <a:gd name="connsiteY28" fmla="*/ 366977 h 1636349"/>
                    <a:gd name="connsiteX29" fmla="*/ 618106 w 867855"/>
                    <a:gd name="connsiteY29" fmla="*/ 309827 h 1636349"/>
                    <a:gd name="connsiteX30" fmla="*/ 549050 w 867855"/>
                    <a:gd name="connsiteY30" fmla="*/ 295541 h 1636349"/>
                    <a:gd name="connsiteX31" fmla="*/ 613343 w 867855"/>
                    <a:gd name="connsiteY31" fmla="*/ 269347 h 1636349"/>
                    <a:gd name="connsiteX32" fmla="*/ 639538 w 867855"/>
                    <a:gd name="connsiteY32" fmla="*/ 240772 h 1636349"/>
                    <a:gd name="connsiteX33" fmla="*/ 596675 w 867855"/>
                    <a:gd name="connsiteY33" fmla="*/ 240772 h 1636349"/>
                    <a:gd name="connsiteX34" fmla="*/ 653825 w 867855"/>
                    <a:gd name="connsiteY34" fmla="*/ 209816 h 1636349"/>
                    <a:gd name="connsiteX35" fmla="*/ 691924 w 867855"/>
                    <a:gd name="connsiteY35" fmla="*/ 159809 h 1636349"/>
                    <a:gd name="connsiteX36" fmla="*/ 677636 w 867855"/>
                    <a:gd name="connsiteY36" fmla="*/ 114566 h 1636349"/>
                    <a:gd name="connsiteX37" fmla="*/ 706212 w 867855"/>
                    <a:gd name="connsiteY37" fmla="*/ 126473 h 1636349"/>
                    <a:gd name="connsiteX38" fmla="*/ 694032 w 867855"/>
                    <a:gd name="connsiteY38" fmla="*/ 25348 h 1636349"/>
                    <a:gd name="connsiteX39" fmla="*/ 313305 w 867855"/>
                    <a:gd name="connsiteY39" fmla="*/ 359835 h 1636349"/>
                    <a:gd name="connsiteX40" fmla="*/ 278538 w 867855"/>
                    <a:gd name="connsiteY40" fmla="*/ 379202 h 1636349"/>
                    <a:gd name="connsiteX41" fmla="*/ 689680 w 867855"/>
                    <a:gd name="connsiteY41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618105 w 866461"/>
                    <a:gd name="connsiteY18" fmla="*/ 588434 h 1636349"/>
                    <a:gd name="connsiteX19" fmla="*/ 653823 w 866461"/>
                    <a:gd name="connsiteY19" fmla="*/ 617009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653823 w 866461"/>
                    <a:gd name="connsiteY19" fmla="*/ 617009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72848 w 866461"/>
                    <a:gd name="connsiteY19" fmla="*/ 581290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72848 w 866461"/>
                    <a:gd name="connsiteY19" fmla="*/ 58605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68086 w 866461"/>
                    <a:gd name="connsiteY19" fmla="*/ 593197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68086 w 866461"/>
                    <a:gd name="connsiteY19" fmla="*/ 593197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56180 w 866461"/>
                    <a:gd name="connsiteY19" fmla="*/ 574147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56180 w 866461"/>
                    <a:gd name="connsiteY19" fmla="*/ 574147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56180 w 866461"/>
                    <a:gd name="connsiteY19" fmla="*/ 574147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456181 w 866461"/>
                    <a:gd name="connsiteY18" fmla="*/ 624153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56180 w 866461"/>
                    <a:gd name="connsiteY16" fmla="*/ 697972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56180 w 866461"/>
                    <a:gd name="connsiteY16" fmla="*/ 697972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56180 w 866461"/>
                    <a:gd name="connsiteY16" fmla="*/ 697972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56180 w 866461"/>
                    <a:gd name="connsiteY16" fmla="*/ 697972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56180 w 866461"/>
                    <a:gd name="connsiteY16" fmla="*/ 697972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84781 w 866461"/>
                    <a:gd name="connsiteY27" fmla="*/ 414603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87162 w 866461"/>
                    <a:gd name="connsiteY27" fmla="*/ 428890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87162 w 866461"/>
                    <a:gd name="connsiteY27" fmla="*/ 428890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87162 w 866461"/>
                    <a:gd name="connsiteY27" fmla="*/ 428890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87162 w 866461"/>
                    <a:gd name="connsiteY27" fmla="*/ 428890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665731 w 866461"/>
                    <a:gd name="connsiteY28" fmla="*/ 352691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7149 w 866461"/>
                    <a:gd name="connsiteY24" fmla="*/ 495567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4767 w 866461"/>
                    <a:gd name="connsiteY24" fmla="*/ 500329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7148 w 866461"/>
                    <a:gd name="connsiteY24" fmla="*/ 486041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7148 w 866461"/>
                    <a:gd name="connsiteY24" fmla="*/ 486041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91911 w 866461"/>
                    <a:gd name="connsiteY24" fmla="*/ 490803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91911 w 866461"/>
                    <a:gd name="connsiteY24" fmla="*/ 47413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91911 w 866461"/>
                    <a:gd name="connsiteY24" fmla="*/ 47413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91911 w 866461"/>
                    <a:gd name="connsiteY24" fmla="*/ 47413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63324 w 866461"/>
                    <a:gd name="connsiteY23" fmla="*/ 462230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63324 w 866461"/>
                    <a:gd name="connsiteY23" fmla="*/ 462230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63324 w 866461"/>
                    <a:gd name="connsiteY23" fmla="*/ 462230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63324 w 866461"/>
                    <a:gd name="connsiteY23" fmla="*/ 462230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22843 w 866461"/>
                    <a:gd name="connsiteY23" fmla="*/ 493186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27605 w 866461"/>
                    <a:gd name="connsiteY23" fmla="*/ 493186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630012 w 866461"/>
                    <a:gd name="connsiteY15" fmla="*/ 590816 h 1636349"/>
                    <a:gd name="connsiteX16" fmla="*/ 546667 w 866461"/>
                    <a:gd name="connsiteY16" fmla="*/ 655109 h 1636349"/>
                    <a:gd name="connsiteX17" fmla="*/ 465705 w 866461"/>
                    <a:gd name="connsiteY17" fmla="*/ 676540 h 1636349"/>
                    <a:gd name="connsiteX18" fmla="*/ 546667 w 866461"/>
                    <a:gd name="connsiteY18" fmla="*/ 614628 h 1636349"/>
                    <a:gd name="connsiteX19" fmla="*/ 487137 w 866461"/>
                    <a:gd name="connsiteY19" fmla="*/ 600341 h 1636349"/>
                    <a:gd name="connsiteX20" fmla="*/ 468086 w 866461"/>
                    <a:gd name="connsiteY20" fmla="*/ 567003 h 1636349"/>
                    <a:gd name="connsiteX21" fmla="*/ 549049 w 866461"/>
                    <a:gd name="connsiteY21" fmla="*/ 543191 h 1636349"/>
                    <a:gd name="connsiteX22" fmla="*/ 477612 w 866461"/>
                    <a:gd name="connsiteY22" fmla="*/ 531285 h 1636349"/>
                    <a:gd name="connsiteX23" fmla="*/ 570479 w 866461"/>
                    <a:gd name="connsiteY23" fmla="*/ 521759 h 1636349"/>
                    <a:gd name="connsiteX24" fmla="*/ 427605 w 866461"/>
                    <a:gd name="connsiteY24" fmla="*/ 493186 h 1636349"/>
                    <a:gd name="connsiteX25" fmla="*/ 580005 w 866461"/>
                    <a:gd name="connsiteY25" fmla="*/ 476515 h 1636349"/>
                    <a:gd name="connsiteX26" fmla="*/ 580006 w 866461"/>
                    <a:gd name="connsiteY26" fmla="*/ 428889 h 1636349"/>
                    <a:gd name="connsiteX27" fmla="*/ 460944 w 866461"/>
                    <a:gd name="connsiteY27" fmla="*/ 388408 h 1636349"/>
                    <a:gd name="connsiteX28" fmla="*/ 606200 w 866461"/>
                    <a:gd name="connsiteY28" fmla="*/ 409840 h 1636349"/>
                    <a:gd name="connsiteX29" fmla="*/ 596675 w 866461"/>
                    <a:gd name="connsiteY29" fmla="*/ 376503 h 1636349"/>
                    <a:gd name="connsiteX30" fmla="*/ 518092 w 866461"/>
                    <a:gd name="connsiteY30" fmla="*/ 340784 h 1636349"/>
                    <a:gd name="connsiteX31" fmla="*/ 618106 w 866461"/>
                    <a:gd name="connsiteY31" fmla="*/ 309827 h 1636349"/>
                    <a:gd name="connsiteX32" fmla="*/ 549050 w 866461"/>
                    <a:gd name="connsiteY32" fmla="*/ 295541 h 1636349"/>
                    <a:gd name="connsiteX33" fmla="*/ 613343 w 866461"/>
                    <a:gd name="connsiteY33" fmla="*/ 269347 h 1636349"/>
                    <a:gd name="connsiteX34" fmla="*/ 639538 w 866461"/>
                    <a:gd name="connsiteY34" fmla="*/ 240772 h 1636349"/>
                    <a:gd name="connsiteX35" fmla="*/ 596675 w 866461"/>
                    <a:gd name="connsiteY35" fmla="*/ 240772 h 1636349"/>
                    <a:gd name="connsiteX36" fmla="*/ 653825 w 866461"/>
                    <a:gd name="connsiteY36" fmla="*/ 209816 h 1636349"/>
                    <a:gd name="connsiteX37" fmla="*/ 691924 w 866461"/>
                    <a:gd name="connsiteY37" fmla="*/ 159809 h 1636349"/>
                    <a:gd name="connsiteX38" fmla="*/ 677636 w 866461"/>
                    <a:gd name="connsiteY38" fmla="*/ 114566 h 1636349"/>
                    <a:gd name="connsiteX39" fmla="*/ 706212 w 866461"/>
                    <a:gd name="connsiteY39" fmla="*/ 126473 h 1636349"/>
                    <a:gd name="connsiteX40" fmla="*/ 694032 w 866461"/>
                    <a:gd name="connsiteY40" fmla="*/ 25348 h 1636349"/>
                    <a:gd name="connsiteX41" fmla="*/ 313305 w 866461"/>
                    <a:gd name="connsiteY41" fmla="*/ 359835 h 1636349"/>
                    <a:gd name="connsiteX42" fmla="*/ 278538 w 866461"/>
                    <a:gd name="connsiteY42" fmla="*/ 379202 h 1636349"/>
                    <a:gd name="connsiteX43" fmla="*/ 689680 w 866461"/>
                    <a:gd name="connsiteY43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630012 w 866461"/>
                    <a:gd name="connsiteY15" fmla="*/ 590816 h 1636349"/>
                    <a:gd name="connsiteX16" fmla="*/ 675256 w 866461"/>
                    <a:gd name="connsiteY16" fmla="*/ 550334 h 1636349"/>
                    <a:gd name="connsiteX17" fmla="*/ 546667 w 866461"/>
                    <a:gd name="connsiteY17" fmla="*/ 655109 h 1636349"/>
                    <a:gd name="connsiteX18" fmla="*/ 465705 w 866461"/>
                    <a:gd name="connsiteY18" fmla="*/ 676540 h 1636349"/>
                    <a:gd name="connsiteX19" fmla="*/ 546667 w 866461"/>
                    <a:gd name="connsiteY19" fmla="*/ 614628 h 1636349"/>
                    <a:gd name="connsiteX20" fmla="*/ 487137 w 866461"/>
                    <a:gd name="connsiteY20" fmla="*/ 600341 h 1636349"/>
                    <a:gd name="connsiteX21" fmla="*/ 468086 w 866461"/>
                    <a:gd name="connsiteY21" fmla="*/ 567003 h 1636349"/>
                    <a:gd name="connsiteX22" fmla="*/ 549049 w 866461"/>
                    <a:gd name="connsiteY22" fmla="*/ 543191 h 1636349"/>
                    <a:gd name="connsiteX23" fmla="*/ 477612 w 866461"/>
                    <a:gd name="connsiteY23" fmla="*/ 531285 h 1636349"/>
                    <a:gd name="connsiteX24" fmla="*/ 570479 w 866461"/>
                    <a:gd name="connsiteY24" fmla="*/ 521759 h 1636349"/>
                    <a:gd name="connsiteX25" fmla="*/ 427605 w 866461"/>
                    <a:gd name="connsiteY25" fmla="*/ 493186 h 1636349"/>
                    <a:gd name="connsiteX26" fmla="*/ 580005 w 866461"/>
                    <a:gd name="connsiteY26" fmla="*/ 476515 h 1636349"/>
                    <a:gd name="connsiteX27" fmla="*/ 580006 w 866461"/>
                    <a:gd name="connsiteY27" fmla="*/ 428889 h 1636349"/>
                    <a:gd name="connsiteX28" fmla="*/ 460944 w 866461"/>
                    <a:gd name="connsiteY28" fmla="*/ 388408 h 1636349"/>
                    <a:gd name="connsiteX29" fmla="*/ 606200 w 866461"/>
                    <a:gd name="connsiteY29" fmla="*/ 409840 h 1636349"/>
                    <a:gd name="connsiteX30" fmla="*/ 596675 w 866461"/>
                    <a:gd name="connsiteY30" fmla="*/ 376503 h 1636349"/>
                    <a:gd name="connsiteX31" fmla="*/ 518092 w 866461"/>
                    <a:gd name="connsiteY31" fmla="*/ 340784 h 1636349"/>
                    <a:gd name="connsiteX32" fmla="*/ 618106 w 866461"/>
                    <a:gd name="connsiteY32" fmla="*/ 309827 h 1636349"/>
                    <a:gd name="connsiteX33" fmla="*/ 549050 w 866461"/>
                    <a:gd name="connsiteY33" fmla="*/ 295541 h 1636349"/>
                    <a:gd name="connsiteX34" fmla="*/ 613343 w 866461"/>
                    <a:gd name="connsiteY34" fmla="*/ 269347 h 1636349"/>
                    <a:gd name="connsiteX35" fmla="*/ 639538 w 866461"/>
                    <a:gd name="connsiteY35" fmla="*/ 240772 h 1636349"/>
                    <a:gd name="connsiteX36" fmla="*/ 596675 w 866461"/>
                    <a:gd name="connsiteY36" fmla="*/ 240772 h 1636349"/>
                    <a:gd name="connsiteX37" fmla="*/ 653825 w 866461"/>
                    <a:gd name="connsiteY37" fmla="*/ 209816 h 1636349"/>
                    <a:gd name="connsiteX38" fmla="*/ 691924 w 866461"/>
                    <a:gd name="connsiteY38" fmla="*/ 159809 h 1636349"/>
                    <a:gd name="connsiteX39" fmla="*/ 677636 w 866461"/>
                    <a:gd name="connsiteY39" fmla="*/ 114566 h 1636349"/>
                    <a:gd name="connsiteX40" fmla="*/ 706212 w 866461"/>
                    <a:gd name="connsiteY40" fmla="*/ 126473 h 1636349"/>
                    <a:gd name="connsiteX41" fmla="*/ 694032 w 866461"/>
                    <a:gd name="connsiteY41" fmla="*/ 25348 h 1636349"/>
                    <a:gd name="connsiteX42" fmla="*/ 313305 w 866461"/>
                    <a:gd name="connsiteY42" fmla="*/ 359835 h 1636349"/>
                    <a:gd name="connsiteX43" fmla="*/ 278538 w 866461"/>
                    <a:gd name="connsiteY43" fmla="*/ 379202 h 1636349"/>
                    <a:gd name="connsiteX44" fmla="*/ 689680 w 866461"/>
                    <a:gd name="connsiteY44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546667 w 866461"/>
                    <a:gd name="connsiteY18" fmla="*/ 65510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546667 w 866461"/>
                    <a:gd name="connsiteY18" fmla="*/ 65510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91899 w 866461"/>
                    <a:gd name="connsiteY18" fmla="*/ 7575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91899 w 866461"/>
                    <a:gd name="connsiteY18" fmla="*/ 7575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77611 w 866461"/>
                    <a:gd name="connsiteY18" fmla="*/ 7575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77611 w 866461"/>
                    <a:gd name="connsiteY18" fmla="*/ 7575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79992 w 866461"/>
                    <a:gd name="connsiteY18" fmla="*/ 7194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79992 w 866461"/>
                    <a:gd name="connsiteY18" fmla="*/ 7194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732406 w 866461"/>
                    <a:gd name="connsiteY16" fmla="*/ 759885 h 1636349"/>
                    <a:gd name="connsiteX17" fmla="*/ 675256 w 866461"/>
                    <a:gd name="connsiteY17" fmla="*/ 550334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732406 w 866461"/>
                    <a:gd name="connsiteY16" fmla="*/ 759885 h 1636349"/>
                    <a:gd name="connsiteX17" fmla="*/ 451419 w 866461"/>
                    <a:gd name="connsiteY17" fmla="*/ 750359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732406 w 866461"/>
                    <a:gd name="connsiteY16" fmla="*/ 759885 h 1636349"/>
                    <a:gd name="connsiteX17" fmla="*/ 451419 w 866461"/>
                    <a:gd name="connsiteY17" fmla="*/ 750359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732406 w 866461"/>
                    <a:gd name="connsiteY16" fmla="*/ 759885 h 1636349"/>
                    <a:gd name="connsiteX17" fmla="*/ 451419 w 866461"/>
                    <a:gd name="connsiteY17" fmla="*/ 750359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732406 w 866461"/>
                    <a:gd name="connsiteY16" fmla="*/ 759885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49049 w 866461"/>
                    <a:gd name="connsiteY16" fmla="*/ 686067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34762 w 866461"/>
                    <a:gd name="connsiteY16" fmla="*/ 721785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80 w 866461"/>
                    <a:gd name="connsiteY16" fmla="*/ 871803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80 w 866461"/>
                    <a:gd name="connsiteY16" fmla="*/ 871803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451418 w 866461"/>
                    <a:gd name="connsiteY16" fmla="*/ 783697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451418 w 866461"/>
                    <a:gd name="connsiteY16" fmla="*/ 783697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34762 w 866461"/>
                    <a:gd name="connsiteY16" fmla="*/ 924191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34762 w 866461"/>
                    <a:gd name="connsiteY16" fmla="*/ 924191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34762 w 866461"/>
                    <a:gd name="connsiteY16" fmla="*/ 924191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84780 w 866461"/>
                    <a:gd name="connsiteY16" fmla="*/ 917048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84780 w 866461"/>
                    <a:gd name="connsiteY16" fmla="*/ 917048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84780 w 866461"/>
                    <a:gd name="connsiteY16" fmla="*/ 917048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84780 w 866461"/>
                    <a:gd name="connsiteY16" fmla="*/ 917048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80 w 866461"/>
                    <a:gd name="connsiteY16" fmla="*/ 436036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80 w 866461"/>
                    <a:gd name="connsiteY16" fmla="*/ 436036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22867 w 866461"/>
                    <a:gd name="connsiteY16" fmla="*/ 476517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79 w 866461"/>
                    <a:gd name="connsiteY16" fmla="*/ 464610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79 w 866461"/>
                    <a:gd name="connsiteY16" fmla="*/ 464610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39549 w 866461"/>
                    <a:gd name="connsiteY14" fmla="*/ 102659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39549 w 866461"/>
                    <a:gd name="connsiteY14" fmla="*/ 102659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63362 w 866461"/>
                    <a:gd name="connsiteY14" fmla="*/ 295540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63362 w 866461"/>
                    <a:gd name="connsiteY14" fmla="*/ 295540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18119 w 866461"/>
                    <a:gd name="connsiteY14" fmla="*/ 340784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18119 w 866461"/>
                    <a:gd name="connsiteY14" fmla="*/ 340784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39550 w 866461"/>
                    <a:gd name="connsiteY14" fmla="*/ 100278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15737 w 866461"/>
                    <a:gd name="connsiteY14" fmla="*/ 145521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15737 w 866282"/>
                    <a:gd name="connsiteY14" fmla="*/ 14552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15737 w 866282"/>
                    <a:gd name="connsiteY14" fmla="*/ 14552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15737 w 866282"/>
                    <a:gd name="connsiteY14" fmla="*/ 14552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15737 w 866282"/>
                    <a:gd name="connsiteY14" fmla="*/ 14552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15737 w 866282"/>
                    <a:gd name="connsiteY14" fmla="*/ 14552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03831 w 866282"/>
                    <a:gd name="connsiteY14" fmla="*/ 16457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99081 w 866282"/>
                    <a:gd name="connsiteY14" fmla="*/ 193146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3458"/>
                    <a:gd name="connsiteY0" fmla="*/ 5413 h 1636349"/>
                    <a:gd name="connsiteX1" fmla="*/ 462642 w 863458"/>
                    <a:gd name="connsiteY1" fmla="*/ 169858 h 1636349"/>
                    <a:gd name="connsiteX2" fmla="*/ 257857 w 863458"/>
                    <a:gd name="connsiteY2" fmla="*/ 343076 h 1636349"/>
                    <a:gd name="connsiteX3" fmla="*/ 256292 w 863458"/>
                    <a:gd name="connsiteY3" fmla="*/ 663659 h 1636349"/>
                    <a:gd name="connsiteX4" fmla="*/ 240439 w 863458"/>
                    <a:gd name="connsiteY4" fmla="*/ 1033433 h 1636349"/>
                    <a:gd name="connsiteX5" fmla="*/ 160292 w 863458"/>
                    <a:gd name="connsiteY5" fmla="*/ 1236450 h 1636349"/>
                    <a:gd name="connsiteX6" fmla="*/ 12725 w 863458"/>
                    <a:gd name="connsiteY6" fmla="*/ 1591734 h 1636349"/>
                    <a:gd name="connsiteX7" fmla="*/ 520337 w 863458"/>
                    <a:gd name="connsiteY7" fmla="*/ 1601805 h 1636349"/>
                    <a:gd name="connsiteX8" fmla="*/ 656682 w 863458"/>
                    <a:gd name="connsiteY8" fmla="*/ 1259720 h 1636349"/>
                    <a:gd name="connsiteX9" fmla="*/ 836090 w 863458"/>
                    <a:gd name="connsiteY9" fmla="*/ 941856 h 1636349"/>
                    <a:gd name="connsiteX10" fmla="*/ 792480 w 863458"/>
                    <a:gd name="connsiteY10" fmla="*/ 690533 h 1636349"/>
                    <a:gd name="connsiteX11" fmla="*/ 806905 w 863458"/>
                    <a:gd name="connsiteY11" fmla="*/ 510783 h 1636349"/>
                    <a:gd name="connsiteX12" fmla="*/ 863170 w 863458"/>
                    <a:gd name="connsiteY12" fmla="*/ 355389 h 1636349"/>
                    <a:gd name="connsiteX13" fmla="*/ 780031 w 863458"/>
                    <a:gd name="connsiteY13" fmla="*/ 371741 h 1636349"/>
                    <a:gd name="connsiteX14" fmla="*/ 799081 w 863458"/>
                    <a:gd name="connsiteY14" fmla="*/ 193146 h 1636349"/>
                    <a:gd name="connsiteX15" fmla="*/ 651443 w 863458"/>
                    <a:gd name="connsiteY15" fmla="*/ 255060 h 1636349"/>
                    <a:gd name="connsiteX16" fmla="*/ 591910 w 863458"/>
                    <a:gd name="connsiteY16" fmla="*/ 462229 h 1636349"/>
                    <a:gd name="connsiteX17" fmla="*/ 449038 w 863458"/>
                    <a:gd name="connsiteY17" fmla="*/ 757502 h 1636349"/>
                    <a:gd name="connsiteX18" fmla="*/ 491898 w 863458"/>
                    <a:gd name="connsiteY18" fmla="*/ 695589 h 1636349"/>
                    <a:gd name="connsiteX19" fmla="*/ 465705 w 863458"/>
                    <a:gd name="connsiteY19" fmla="*/ 676540 h 1636349"/>
                    <a:gd name="connsiteX20" fmla="*/ 546667 w 863458"/>
                    <a:gd name="connsiteY20" fmla="*/ 614628 h 1636349"/>
                    <a:gd name="connsiteX21" fmla="*/ 487137 w 863458"/>
                    <a:gd name="connsiteY21" fmla="*/ 600341 h 1636349"/>
                    <a:gd name="connsiteX22" fmla="*/ 468086 w 863458"/>
                    <a:gd name="connsiteY22" fmla="*/ 567003 h 1636349"/>
                    <a:gd name="connsiteX23" fmla="*/ 549049 w 863458"/>
                    <a:gd name="connsiteY23" fmla="*/ 543191 h 1636349"/>
                    <a:gd name="connsiteX24" fmla="*/ 477612 w 863458"/>
                    <a:gd name="connsiteY24" fmla="*/ 531285 h 1636349"/>
                    <a:gd name="connsiteX25" fmla="*/ 570479 w 863458"/>
                    <a:gd name="connsiteY25" fmla="*/ 521759 h 1636349"/>
                    <a:gd name="connsiteX26" fmla="*/ 427605 w 863458"/>
                    <a:gd name="connsiteY26" fmla="*/ 493186 h 1636349"/>
                    <a:gd name="connsiteX27" fmla="*/ 580005 w 863458"/>
                    <a:gd name="connsiteY27" fmla="*/ 476515 h 1636349"/>
                    <a:gd name="connsiteX28" fmla="*/ 580006 w 863458"/>
                    <a:gd name="connsiteY28" fmla="*/ 428889 h 1636349"/>
                    <a:gd name="connsiteX29" fmla="*/ 460944 w 863458"/>
                    <a:gd name="connsiteY29" fmla="*/ 388408 h 1636349"/>
                    <a:gd name="connsiteX30" fmla="*/ 606200 w 863458"/>
                    <a:gd name="connsiteY30" fmla="*/ 409840 h 1636349"/>
                    <a:gd name="connsiteX31" fmla="*/ 596675 w 863458"/>
                    <a:gd name="connsiteY31" fmla="*/ 376503 h 1636349"/>
                    <a:gd name="connsiteX32" fmla="*/ 518092 w 863458"/>
                    <a:gd name="connsiteY32" fmla="*/ 340784 h 1636349"/>
                    <a:gd name="connsiteX33" fmla="*/ 618106 w 863458"/>
                    <a:gd name="connsiteY33" fmla="*/ 309827 h 1636349"/>
                    <a:gd name="connsiteX34" fmla="*/ 549050 w 863458"/>
                    <a:gd name="connsiteY34" fmla="*/ 295541 h 1636349"/>
                    <a:gd name="connsiteX35" fmla="*/ 613343 w 863458"/>
                    <a:gd name="connsiteY35" fmla="*/ 269347 h 1636349"/>
                    <a:gd name="connsiteX36" fmla="*/ 639538 w 863458"/>
                    <a:gd name="connsiteY36" fmla="*/ 240772 h 1636349"/>
                    <a:gd name="connsiteX37" fmla="*/ 596675 w 863458"/>
                    <a:gd name="connsiteY37" fmla="*/ 240772 h 1636349"/>
                    <a:gd name="connsiteX38" fmla="*/ 653825 w 863458"/>
                    <a:gd name="connsiteY38" fmla="*/ 209816 h 1636349"/>
                    <a:gd name="connsiteX39" fmla="*/ 691924 w 863458"/>
                    <a:gd name="connsiteY39" fmla="*/ 159809 h 1636349"/>
                    <a:gd name="connsiteX40" fmla="*/ 677636 w 863458"/>
                    <a:gd name="connsiteY40" fmla="*/ 114566 h 1636349"/>
                    <a:gd name="connsiteX41" fmla="*/ 706212 w 863458"/>
                    <a:gd name="connsiteY41" fmla="*/ 126473 h 1636349"/>
                    <a:gd name="connsiteX42" fmla="*/ 694032 w 863458"/>
                    <a:gd name="connsiteY42" fmla="*/ 25348 h 1636349"/>
                    <a:gd name="connsiteX43" fmla="*/ 313305 w 863458"/>
                    <a:gd name="connsiteY43" fmla="*/ 359835 h 1636349"/>
                    <a:gd name="connsiteX44" fmla="*/ 278538 w 863458"/>
                    <a:gd name="connsiteY44" fmla="*/ 379202 h 1636349"/>
                    <a:gd name="connsiteX45" fmla="*/ 689680 w 863458"/>
                    <a:gd name="connsiteY45" fmla="*/ 5413 h 1636349"/>
                    <a:gd name="connsiteX0" fmla="*/ 689680 w 863458"/>
                    <a:gd name="connsiteY0" fmla="*/ 5413 h 1636349"/>
                    <a:gd name="connsiteX1" fmla="*/ 462642 w 863458"/>
                    <a:gd name="connsiteY1" fmla="*/ 169858 h 1636349"/>
                    <a:gd name="connsiteX2" fmla="*/ 257857 w 863458"/>
                    <a:gd name="connsiteY2" fmla="*/ 343076 h 1636349"/>
                    <a:gd name="connsiteX3" fmla="*/ 256292 w 863458"/>
                    <a:gd name="connsiteY3" fmla="*/ 663659 h 1636349"/>
                    <a:gd name="connsiteX4" fmla="*/ 240439 w 863458"/>
                    <a:gd name="connsiteY4" fmla="*/ 1033433 h 1636349"/>
                    <a:gd name="connsiteX5" fmla="*/ 160292 w 863458"/>
                    <a:gd name="connsiteY5" fmla="*/ 1236450 h 1636349"/>
                    <a:gd name="connsiteX6" fmla="*/ 12725 w 863458"/>
                    <a:gd name="connsiteY6" fmla="*/ 1591734 h 1636349"/>
                    <a:gd name="connsiteX7" fmla="*/ 520337 w 863458"/>
                    <a:gd name="connsiteY7" fmla="*/ 1601805 h 1636349"/>
                    <a:gd name="connsiteX8" fmla="*/ 656682 w 863458"/>
                    <a:gd name="connsiteY8" fmla="*/ 1259720 h 1636349"/>
                    <a:gd name="connsiteX9" fmla="*/ 836090 w 863458"/>
                    <a:gd name="connsiteY9" fmla="*/ 941856 h 1636349"/>
                    <a:gd name="connsiteX10" fmla="*/ 792480 w 863458"/>
                    <a:gd name="connsiteY10" fmla="*/ 690533 h 1636349"/>
                    <a:gd name="connsiteX11" fmla="*/ 806905 w 863458"/>
                    <a:gd name="connsiteY11" fmla="*/ 510783 h 1636349"/>
                    <a:gd name="connsiteX12" fmla="*/ 863170 w 863458"/>
                    <a:gd name="connsiteY12" fmla="*/ 355389 h 1636349"/>
                    <a:gd name="connsiteX13" fmla="*/ 780031 w 863458"/>
                    <a:gd name="connsiteY13" fmla="*/ 371741 h 1636349"/>
                    <a:gd name="connsiteX14" fmla="*/ 727644 w 863458"/>
                    <a:gd name="connsiteY14" fmla="*/ 131233 h 1636349"/>
                    <a:gd name="connsiteX15" fmla="*/ 651443 w 863458"/>
                    <a:gd name="connsiteY15" fmla="*/ 255060 h 1636349"/>
                    <a:gd name="connsiteX16" fmla="*/ 591910 w 863458"/>
                    <a:gd name="connsiteY16" fmla="*/ 462229 h 1636349"/>
                    <a:gd name="connsiteX17" fmla="*/ 449038 w 863458"/>
                    <a:gd name="connsiteY17" fmla="*/ 757502 h 1636349"/>
                    <a:gd name="connsiteX18" fmla="*/ 491898 w 863458"/>
                    <a:gd name="connsiteY18" fmla="*/ 695589 h 1636349"/>
                    <a:gd name="connsiteX19" fmla="*/ 465705 w 863458"/>
                    <a:gd name="connsiteY19" fmla="*/ 676540 h 1636349"/>
                    <a:gd name="connsiteX20" fmla="*/ 546667 w 863458"/>
                    <a:gd name="connsiteY20" fmla="*/ 614628 h 1636349"/>
                    <a:gd name="connsiteX21" fmla="*/ 487137 w 863458"/>
                    <a:gd name="connsiteY21" fmla="*/ 600341 h 1636349"/>
                    <a:gd name="connsiteX22" fmla="*/ 468086 w 863458"/>
                    <a:gd name="connsiteY22" fmla="*/ 567003 h 1636349"/>
                    <a:gd name="connsiteX23" fmla="*/ 549049 w 863458"/>
                    <a:gd name="connsiteY23" fmla="*/ 543191 h 1636349"/>
                    <a:gd name="connsiteX24" fmla="*/ 477612 w 863458"/>
                    <a:gd name="connsiteY24" fmla="*/ 531285 h 1636349"/>
                    <a:gd name="connsiteX25" fmla="*/ 570479 w 863458"/>
                    <a:gd name="connsiteY25" fmla="*/ 521759 h 1636349"/>
                    <a:gd name="connsiteX26" fmla="*/ 427605 w 863458"/>
                    <a:gd name="connsiteY26" fmla="*/ 493186 h 1636349"/>
                    <a:gd name="connsiteX27" fmla="*/ 580005 w 863458"/>
                    <a:gd name="connsiteY27" fmla="*/ 476515 h 1636349"/>
                    <a:gd name="connsiteX28" fmla="*/ 580006 w 863458"/>
                    <a:gd name="connsiteY28" fmla="*/ 428889 h 1636349"/>
                    <a:gd name="connsiteX29" fmla="*/ 460944 w 863458"/>
                    <a:gd name="connsiteY29" fmla="*/ 388408 h 1636349"/>
                    <a:gd name="connsiteX30" fmla="*/ 606200 w 863458"/>
                    <a:gd name="connsiteY30" fmla="*/ 409840 h 1636349"/>
                    <a:gd name="connsiteX31" fmla="*/ 596675 w 863458"/>
                    <a:gd name="connsiteY31" fmla="*/ 376503 h 1636349"/>
                    <a:gd name="connsiteX32" fmla="*/ 518092 w 863458"/>
                    <a:gd name="connsiteY32" fmla="*/ 340784 h 1636349"/>
                    <a:gd name="connsiteX33" fmla="*/ 618106 w 863458"/>
                    <a:gd name="connsiteY33" fmla="*/ 309827 h 1636349"/>
                    <a:gd name="connsiteX34" fmla="*/ 549050 w 863458"/>
                    <a:gd name="connsiteY34" fmla="*/ 295541 h 1636349"/>
                    <a:gd name="connsiteX35" fmla="*/ 613343 w 863458"/>
                    <a:gd name="connsiteY35" fmla="*/ 269347 h 1636349"/>
                    <a:gd name="connsiteX36" fmla="*/ 639538 w 863458"/>
                    <a:gd name="connsiteY36" fmla="*/ 240772 h 1636349"/>
                    <a:gd name="connsiteX37" fmla="*/ 596675 w 863458"/>
                    <a:gd name="connsiteY37" fmla="*/ 240772 h 1636349"/>
                    <a:gd name="connsiteX38" fmla="*/ 653825 w 863458"/>
                    <a:gd name="connsiteY38" fmla="*/ 209816 h 1636349"/>
                    <a:gd name="connsiteX39" fmla="*/ 691924 w 863458"/>
                    <a:gd name="connsiteY39" fmla="*/ 159809 h 1636349"/>
                    <a:gd name="connsiteX40" fmla="*/ 677636 w 863458"/>
                    <a:gd name="connsiteY40" fmla="*/ 114566 h 1636349"/>
                    <a:gd name="connsiteX41" fmla="*/ 706212 w 863458"/>
                    <a:gd name="connsiteY41" fmla="*/ 126473 h 1636349"/>
                    <a:gd name="connsiteX42" fmla="*/ 694032 w 863458"/>
                    <a:gd name="connsiteY42" fmla="*/ 25348 h 1636349"/>
                    <a:gd name="connsiteX43" fmla="*/ 313305 w 863458"/>
                    <a:gd name="connsiteY43" fmla="*/ 359835 h 1636349"/>
                    <a:gd name="connsiteX44" fmla="*/ 278538 w 863458"/>
                    <a:gd name="connsiteY44" fmla="*/ 379202 h 1636349"/>
                    <a:gd name="connsiteX45" fmla="*/ 689680 w 863458"/>
                    <a:gd name="connsiteY45" fmla="*/ 5413 h 1636349"/>
                    <a:gd name="connsiteX0" fmla="*/ 689680 w 863458"/>
                    <a:gd name="connsiteY0" fmla="*/ 5413 h 1636349"/>
                    <a:gd name="connsiteX1" fmla="*/ 462642 w 863458"/>
                    <a:gd name="connsiteY1" fmla="*/ 169858 h 1636349"/>
                    <a:gd name="connsiteX2" fmla="*/ 257857 w 863458"/>
                    <a:gd name="connsiteY2" fmla="*/ 343076 h 1636349"/>
                    <a:gd name="connsiteX3" fmla="*/ 256292 w 863458"/>
                    <a:gd name="connsiteY3" fmla="*/ 663659 h 1636349"/>
                    <a:gd name="connsiteX4" fmla="*/ 240439 w 863458"/>
                    <a:gd name="connsiteY4" fmla="*/ 1033433 h 1636349"/>
                    <a:gd name="connsiteX5" fmla="*/ 160292 w 863458"/>
                    <a:gd name="connsiteY5" fmla="*/ 1236450 h 1636349"/>
                    <a:gd name="connsiteX6" fmla="*/ 12725 w 863458"/>
                    <a:gd name="connsiteY6" fmla="*/ 1591734 h 1636349"/>
                    <a:gd name="connsiteX7" fmla="*/ 520337 w 863458"/>
                    <a:gd name="connsiteY7" fmla="*/ 1601805 h 1636349"/>
                    <a:gd name="connsiteX8" fmla="*/ 656682 w 863458"/>
                    <a:gd name="connsiteY8" fmla="*/ 1259720 h 1636349"/>
                    <a:gd name="connsiteX9" fmla="*/ 836090 w 863458"/>
                    <a:gd name="connsiteY9" fmla="*/ 941856 h 1636349"/>
                    <a:gd name="connsiteX10" fmla="*/ 792480 w 863458"/>
                    <a:gd name="connsiteY10" fmla="*/ 690533 h 1636349"/>
                    <a:gd name="connsiteX11" fmla="*/ 806905 w 863458"/>
                    <a:gd name="connsiteY11" fmla="*/ 510783 h 1636349"/>
                    <a:gd name="connsiteX12" fmla="*/ 863170 w 863458"/>
                    <a:gd name="connsiteY12" fmla="*/ 355389 h 1636349"/>
                    <a:gd name="connsiteX13" fmla="*/ 780031 w 863458"/>
                    <a:gd name="connsiteY13" fmla="*/ 371741 h 1636349"/>
                    <a:gd name="connsiteX14" fmla="*/ 727644 w 863458"/>
                    <a:gd name="connsiteY14" fmla="*/ 131233 h 1636349"/>
                    <a:gd name="connsiteX15" fmla="*/ 651443 w 863458"/>
                    <a:gd name="connsiteY15" fmla="*/ 255060 h 1636349"/>
                    <a:gd name="connsiteX16" fmla="*/ 591910 w 863458"/>
                    <a:gd name="connsiteY16" fmla="*/ 462229 h 1636349"/>
                    <a:gd name="connsiteX17" fmla="*/ 449038 w 863458"/>
                    <a:gd name="connsiteY17" fmla="*/ 757502 h 1636349"/>
                    <a:gd name="connsiteX18" fmla="*/ 491898 w 863458"/>
                    <a:gd name="connsiteY18" fmla="*/ 695589 h 1636349"/>
                    <a:gd name="connsiteX19" fmla="*/ 465705 w 863458"/>
                    <a:gd name="connsiteY19" fmla="*/ 676540 h 1636349"/>
                    <a:gd name="connsiteX20" fmla="*/ 546667 w 863458"/>
                    <a:gd name="connsiteY20" fmla="*/ 614628 h 1636349"/>
                    <a:gd name="connsiteX21" fmla="*/ 487137 w 863458"/>
                    <a:gd name="connsiteY21" fmla="*/ 600341 h 1636349"/>
                    <a:gd name="connsiteX22" fmla="*/ 468086 w 863458"/>
                    <a:gd name="connsiteY22" fmla="*/ 567003 h 1636349"/>
                    <a:gd name="connsiteX23" fmla="*/ 549049 w 863458"/>
                    <a:gd name="connsiteY23" fmla="*/ 543191 h 1636349"/>
                    <a:gd name="connsiteX24" fmla="*/ 477612 w 863458"/>
                    <a:gd name="connsiteY24" fmla="*/ 531285 h 1636349"/>
                    <a:gd name="connsiteX25" fmla="*/ 570479 w 863458"/>
                    <a:gd name="connsiteY25" fmla="*/ 521759 h 1636349"/>
                    <a:gd name="connsiteX26" fmla="*/ 427605 w 863458"/>
                    <a:gd name="connsiteY26" fmla="*/ 493186 h 1636349"/>
                    <a:gd name="connsiteX27" fmla="*/ 580005 w 863458"/>
                    <a:gd name="connsiteY27" fmla="*/ 476515 h 1636349"/>
                    <a:gd name="connsiteX28" fmla="*/ 580006 w 863458"/>
                    <a:gd name="connsiteY28" fmla="*/ 428889 h 1636349"/>
                    <a:gd name="connsiteX29" fmla="*/ 460944 w 863458"/>
                    <a:gd name="connsiteY29" fmla="*/ 388408 h 1636349"/>
                    <a:gd name="connsiteX30" fmla="*/ 606200 w 863458"/>
                    <a:gd name="connsiteY30" fmla="*/ 409840 h 1636349"/>
                    <a:gd name="connsiteX31" fmla="*/ 596675 w 863458"/>
                    <a:gd name="connsiteY31" fmla="*/ 376503 h 1636349"/>
                    <a:gd name="connsiteX32" fmla="*/ 518092 w 863458"/>
                    <a:gd name="connsiteY32" fmla="*/ 340784 h 1636349"/>
                    <a:gd name="connsiteX33" fmla="*/ 618106 w 863458"/>
                    <a:gd name="connsiteY33" fmla="*/ 309827 h 1636349"/>
                    <a:gd name="connsiteX34" fmla="*/ 549050 w 863458"/>
                    <a:gd name="connsiteY34" fmla="*/ 295541 h 1636349"/>
                    <a:gd name="connsiteX35" fmla="*/ 613343 w 863458"/>
                    <a:gd name="connsiteY35" fmla="*/ 269347 h 1636349"/>
                    <a:gd name="connsiteX36" fmla="*/ 639538 w 863458"/>
                    <a:gd name="connsiteY36" fmla="*/ 240772 h 1636349"/>
                    <a:gd name="connsiteX37" fmla="*/ 596675 w 863458"/>
                    <a:gd name="connsiteY37" fmla="*/ 240772 h 1636349"/>
                    <a:gd name="connsiteX38" fmla="*/ 653825 w 863458"/>
                    <a:gd name="connsiteY38" fmla="*/ 209816 h 1636349"/>
                    <a:gd name="connsiteX39" fmla="*/ 691924 w 863458"/>
                    <a:gd name="connsiteY39" fmla="*/ 159809 h 1636349"/>
                    <a:gd name="connsiteX40" fmla="*/ 677636 w 863458"/>
                    <a:gd name="connsiteY40" fmla="*/ 114566 h 1636349"/>
                    <a:gd name="connsiteX41" fmla="*/ 706212 w 863458"/>
                    <a:gd name="connsiteY41" fmla="*/ 126473 h 1636349"/>
                    <a:gd name="connsiteX42" fmla="*/ 694032 w 863458"/>
                    <a:gd name="connsiteY42" fmla="*/ 25348 h 1636349"/>
                    <a:gd name="connsiteX43" fmla="*/ 313305 w 863458"/>
                    <a:gd name="connsiteY43" fmla="*/ 359835 h 1636349"/>
                    <a:gd name="connsiteX44" fmla="*/ 278538 w 863458"/>
                    <a:gd name="connsiteY44" fmla="*/ 379202 h 1636349"/>
                    <a:gd name="connsiteX45" fmla="*/ 689680 w 863458"/>
                    <a:gd name="connsiteY45" fmla="*/ 5413 h 1636349"/>
                    <a:gd name="connsiteX0" fmla="*/ 689680 w 865950"/>
                    <a:gd name="connsiteY0" fmla="*/ 5413 h 1636349"/>
                    <a:gd name="connsiteX1" fmla="*/ 462642 w 865950"/>
                    <a:gd name="connsiteY1" fmla="*/ 169858 h 1636349"/>
                    <a:gd name="connsiteX2" fmla="*/ 257857 w 865950"/>
                    <a:gd name="connsiteY2" fmla="*/ 343076 h 1636349"/>
                    <a:gd name="connsiteX3" fmla="*/ 256292 w 865950"/>
                    <a:gd name="connsiteY3" fmla="*/ 663659 h 1636349"/>
                    <a:gd name="connsiteX4" fmla="*/ 240439 w 865950"/>
                    <a:gd name="connsiteY4" fmla="*/ 1033433 h 1636349"/>
                    <a:gd name="connsiteX5" fmla="*/ 160292 w 865950"/>
                    <a:gd name="connsiteY5" fmla="*/ 1236450 h 1636349"/>
                    <a:gd name="connsiteX6" fmla="*/ 12725 w 865950"/>
                    <a:gd name="connsiteY6" fmla="*/ 1591734 h 1636349"/>
                    <a:gd name="connsiteX7" fmla="*/ 520337 w 865950"/>
                    <a:gd name="connsiteY7" fmla="*/ 1601805 h 1636349"/>
                    <a:gd name="connsiteX8" fmla="*/ 656682 w 865950"/>
                    <a:gd name="connsiteY8" fmla="*/ 1259720 h 1636349"/>
                    <a:gd name="connsiteX9" fmla="*/ 836090 w 865950"/>
                    <a:gd name="connsiteY9" fmla="*/ 941856 h 1636349"/>
                    <a:gd name="connsiteX10" fmla="*/ 792480 w 865950"/>
                    <a:gd name="connsiteY10" fmla="*/ 690533 h 1636349"/>
                    <a:gd name="connsiteX11" fmla="*/ 806905 w 865950"/>
                    <a:gd name="connsiteY11" fmla="*/ 510783 h 1636349"/>
                    <a:gd name="connsiteX12" fmla="*/ 863170 w 865950"/>
                    <a:gd name="connsiteY12" fmla="*/ 355389 h 1636349"/>
                    <a:gd name="connsiteX13" fmla="*/ 708593 w 865950"/>
                    <a:gd name="connsiteY13" fmla="*/ 238391 h 1636349"/>
                    <a:gd name="connsiteX14" fmla="*/ 727644 w 865950"/>
                    <a:gd name="connsiteY14" fmla="*/ 131233 h 1636349"/>
                    <a:gd name="connsiteX15" fmla="*/ 651443 w 865950"/>
                    <a:gd name="connsiteY15" fmla="*/ 255060 h 1636349"/>
                    <a:gd name="connsiteX16" fmla="*/ 591910 w 865950"/>
                    <a:gd name="connsiteY16" fmla="*/ 462229 h 1636349"/>
                    <a:gd name="connsiteX17" fmla="*/ 449038 w 865950"/>
                    <a:gd name="connsiteY17" fmla="*/ 757502 h 1636349"/>
                    <a:gd name="connsiteX18" fmla="*/ 491898 w 865950"/>
                    <a:gd name="connsiteY18" fmla="*/ 695589 h 1636349"/>
                    <a:gd name="connsiteX19" fmla="*/ 465705 w 865950"/>
                    <a:gd name="connsiteY19" fmla="*/ 676540 h 1636349"/>
                    <a:gd name="connsiteX20" fmla="*/ 546667 w 865950"/>
                    <a:gd name="connsiteY20" fmla="*/ 614628 h 1636349"/>
                    <a:gd name="connsiteX21" fmla="*/ 487137 w 865950"/>
                    <a:gd name="connsiteY21" fmla="*/ 600341 h 1636349"/>
                    <a:gd name="connsiteX22" fmla="*/ 468086 w 865950"/>
                    <a:gd name="connsiteY22" fmla="*/ 567003 h 1636349"/>
                    <a:gd name="connsiteX23" fmla="*/ 549049 w 865950"/>
                    <a:gd name="connsiteY23" fmla="*/ 543191 h 1636349"/>
                    <a:gd name="connsiteX24" fmla="*/ 477612 w 865950"/>
                    <a:gd name="connsiteY24" fmla="*/ 531285 h 1636349"/>
                    <a:gd name="connsiteX25" fmla="*/ 570479 w 865950"/>
                    <a:gd name="connsiteY25" fmla="*/ 521759 h 1636349"/>
                    <a:gd name="connsiteX26" fmla="*/ 427605 w 865950"/>
                    <a:gd name="connsiteY26" fmla="*/ 493186 h 1636349"/>
                    <a:gd name="connsiteX27" fmla="*/ 580005 w 865950"/>
                    <a:gd name="connsiteY27" fmla="*/ 476515 h 1636349"/>
                    <a:gd name="connsiteX28" fmla="*/ 580006 w 865950"/>
                    <a:gd name="connsiteY28" fmla="*/ 428889 h 1636349"/>
                    <a:gd name="connsiteX29" fmla="*/ 460944 w 865950"/>
                    <a:gd name="connsiteY29" fmla="*/ 388408 h 1636349"/>
                    <a:gd name="connsiteX30" fmla="*/ 606200 w 865950"/>
                    <a:gd name="connsiteY30" fmla="*/ 409840 h 1636349"/>
                    <a:gd name="connsiteX31" fmla="*/ 596675 w 865950"/>
                    <a:gd name="connsiteY31" fmla="*/ 376503 h 1636349"/>
                    <a:gd name="connsiteX32" fmla="*/ 518092 w 865950"/>
                    <a:gd name="connsiteY32" fmla="*/ 340784 h 1636349"/>
                    <a:gd name="connsiteX33" fmla="*/ 618106 w 865950"/>
                    <a:gd name="connsiteY33" fmla="*/ 309827 h 1636349"/>
                    <a:gd name="connsiteX34" fmla="*/ 549050 w 865950"/>
                    <a:gd name="connsiteY34" fmla="*/ 295541 h 1636349"/>
                    <a:gd name="connsiteX35" fmla="*/ 613343 w 865950"/>
                    <a:gd name="connsiteY35" fmla="*/ 269347 h 1636349"/>
                    <a:gd name="connsiteX36" fmla="*/ 639538 w 865950"/>
                    <a:gd name="connsiteY36" fmla="*/ 240772 h 1636349"/>
                    <a:gd name="connsiteX37" fmla="*/ 596675 w 865950"/>
                    <a:gd name="connsiteY37" fmla="*/ 240772 h 1636349"/>
                    <a:gd name="connsiteX38" fmla="*/ 653825 w 865950"/>
                    <a:gd name="connsiteY38" fmla="*/ 209816 h 1636349"/>
                    <a:gd name="connsiteX39" fmla="*/ 691924 w 865950"/>
                    <a:gd name="connsiteY39" fmla="*/ 159809 h 1636349"/>
                    <a:gd name="connsiteX40" fmla="*/ 677636 w 865950"/>
                    <a:gd name="connsiteY40" fmla="*/ 114566 h 1636349"/>
                    <a:gd name="connsiteX41" fmla="*/ 706212 w 865950"/>
                    <a:gd name="connsiteY41" fmla="*/ 126473 h 1636349"/>
                    <a:gd name="connsiteX42" fmla="*/ 694032 w 865950"/>
                    <a:gd name="connsiteY42" fmla="*/ 25348 h 1636349"/>
                    <a:gd name="connsiteX43" fmla="*/ 313305 w 865950"/>
                    <a:gd name="connsiteY43" fmla="*/ 359835 h 1636349"/>
                    <a:gd name="connsiteX44" fmla="*/ 278538 w 865950"/>
                    <a:gd name="connsiteY44" fmla="*/ 379202 h 1636349"/>
                    <a:gd name="connsiteX45" fmla="*/ 689680 w 865950"/>
                    <a:gd name="connsiteY45" fmla="*/ 5413 h 1636349"/>
                    <a:gd name="connsiteX0" fmla="*/ 689680 w 840890"/>
                    <a:gd name="connsiteY0" fmla="*/ 5413 h 1636349"/>
                    <a:gd name="connsiteX1" fmla="*/ 462642 w 840890"/>
                    <a:gd name="connsiteY1" fmla="*/ 169858 h 1636349"/>
                    <a:gd name="connsiteX2" fmla="*/ 257857 w 840890"/>
                    <a:gd name="connsiteY2" fmla="*/ 343076 h 1636349"/>
                    <a:gd name="connsiteX3" fmla="*/ 256292 w 840890"/>
                    <a:gd name="connsiteY3" fmla="*/ 663659 h 1636349"/>
                    <a:gd name="connsiteX4" fmla="*/ 240439 w 840890"/>
                    <a:gd name="connsiteY4" fmla="*/ 1033433 h 1636349"/>
                    <a:gd name="connsiteX5" fmla="*/ 160292 w 840890"/>
                    <a:gd name="connsiteY5" fmla="*/ 1236450 h 1636349"/>
                    <a:gd name="connsiteX6" fmla="*/ 12725 w 840890"/>
                    <a:gd name="connsiteY6" fmla="*/ 1591734 h 1636349"/>
                    <a:gd name="connsiteX7" fmla="*/ 520337 w 840890"/>
                    <a:gd name="connsiteY7" fmla="*/ 1601805 h 1636349"/>
                    <a:gd name="connsiteX8" fmla="*/ 656682 w 840890"/>
                    <a:gd name="connsiteY8" fmla="*/ 1259720 h 1636349"/>
                    <a:gd name="connsiteX9" fmla="*/ 836090 w 840890"/>
                    <a:gd name="connsiteY9" fmla="*/ 941856 h 1636349"/>
                    <a:gd name="connsiteX10" fmla="*/ 792480 w 840890"/>
                    <a:gd name="connsiteY10" fmla="*/ 690533 h 1636349"/>
                    <a:gd name="connsiteX11" fmla="*/ 806905 w 840890"/>
                    <a:gd name="connsiteY11" fmla="*/ 510783 h 1636349"/>
                    <a:gd name="connsiteX12" fmla="*/ 829832 w 840890"/>
                    <a:gd name="connsiteY12" fmla="*/ 262520 h 1636349"/>
                    <a:gd name="connsiteX13" fmla="*/ 708593 w 840890"/>
                    <a:gd name="connsiteY13" fmla="*/ 238391 h 1636349"/>
                    <a:gd name="connsiteX14" fmla="*/ 727644 w 840890"/>
                    <a:gd name="connsiteY14" fmla="*/ 131233 h 1636349"/>
                    <a:gd name="connsiteX15" fmla="*/ 651443 w 840890"/>
                    <a:gd name="connsiteY15" fmla="*/ 255060 h 1636349"/>
                    <a:gd name="connsiteX16" fmla="*/ 591910 w 840890"/>
                    <a:gd name="connsiteY16" fmla="*/ 462229 h 1636349"/>
                    <a:gd name="connsiteX17" fmla="*/ 449038 w 840890"/>
                    <a:gd name="connsiteY17" fmla="*/ 757502 h 1636349"/>
                    <a:gd name="connsiteX18" fmla="*/ 491898 w 840890"/>
                    <a:gd name="connsiteY18" fmla="*/ 695589 h 1636349"/>
                    <a:gd name="connsiteX19" fmla="*/ 465705 w 840890"/>
                    <a:gd name="connsiteY19" fmla="*/ 676540 h 1636349"/>
                    <a:gd name="connsiteX20" fmla="*/ 546667 w 840890"/>
                    <a:gd name="connsiteY20" fmla="*/ 614628 h 1636349"/>
                    <a:gd name="connsiteX21" fmla="*/ 487137 w 840890"/>
                    <a:gd name="connsiteY21" fmla="*/ 600341 h 1636349"/>
                    <a:gd name="connsiteX22" fmla="*/ 468086 w 840890"/>
                    <a:gd name="connsiteY22" fmla="*/ 567003 h 1636349"/>
                    <a:gd name="connsiteX23" fmla="*/ 549049 w 840890"/>
                    <a:gd name="connsiteY23" fmla="*/ 543191 h 1636349"/>
                    <a:gd name="connsiteX24" fmla="*/ 477612 w 840890"/>
                    <a:gd name="connsiteY24" fmla="*/ 531285 h 1636349"/>
                    <a:gd name="connsiteX25" fmla="*/ 570479 w 840890"/>
                    <a:gd name="connsiteY25" fmla="*/ 521759 h 1636349"/>
                    <a:gd name="connsiteX26" fmla="*/ 427605 w 840890"/>
                    <a:gd name="connsiteY26" fmla="*/ 493186 h 1636349"/>
                    <a:gd name="connsiteX27" fmla="*/ 580005 w 840890"/>
                    <a:gd name="connsiteY27" fmla="*/ 476515 h 1636349"/>
                    <a:gd name="connsiteX28" fmla="*/ 580006 w 840890"/>
                    <a:gd name="connsiteY28" fmla="*/ 428889 h 1636349"/>
                    <a:gd name="connsiteX29" fmla="*/ 460944 w 840890"/>
                    <a:gd name="connsiteY29" fmla="*/ 388408 h 1636349"/>
                    <a:gd name="connsiteX30" fmla="*/ 606200 w 840890"/>
                    <a:gd name="connsiteY30" fmla="*/ 409840 h 1636349"/>
                    <a:gd name="connsiteX31" fmla="*/ 596675 w 840890"/>
                    <a:gd name="connsiteY31" fmla="*/ 376503 h 1636349"/>
                    <a:gd name="connsiteX32" fmla="*/ 518092 w 840890"/>
                    <a:gd name="connsiteY32" fmla="*/ 340784 h 1636349"/>
                    <a:gd name="connsiteX33" fmla="*/ 618106 w 840890"/>
                    <a:gd name="connsiteY33" fmla="*/ 309827 h 1636349"/>
                    <a:gd name="connsiteX34" fmla="*/ 549050 w 840890"/>
                    <a:gd name="connsiteY34" fmla="*/ 295541 h 1636349"/>
                    <a:gd name="connsiteX35" fmla="*/ 613343 w 840890"/>
                    <a:gd name="connsiteY35" fmla="*/ 269347 h 1636349"/>
                    <a:gd name="connsiteX36" fmla="*/ 639538 w 840890"/>
                    <a:gd name="connsiteY36" fmla="*/ 240772 h 1636349"/>
                    <a:gd name="connsiteX37" fmla="*/ 596675 w 840890"/>
                    <a:gd name="connsiteY37" fmla="*/ 240772 h 1636349"/>
                    <a:gd name="connsiteX38" fmla="*/ 653825 w 840890"/>
                    <a:gd name="connsiteY38" fmla="*/ 209816 h 1636349"/>
                    <a:gd name="connsiteX39" fmla="*/ 691924 w 840890"/>
                    <a:gd name="connsiteY39" fmla="*/ 159809 h 1636349"/>
                    <a:gd name="connsiteX40" fmla="*/ 677636 w 840890"/>
                    <a:gd name="connsiteY40" fmla="*/ 114566 h 1636349"/>
                    <a:gd name="connsiteX41" fmla="*/ 706212 w 840890"/>
                    <a:gd name="connsiteY41" fmla="*/ 126473 h 1636349"/>
                    <a:gd name="connsiteX42" fmla="*/ 694032 w 840890"/>
                    <a:gd name="connsiteY42" fmla="*/ 25348 h 1636349"/>
                    <a:gd name="connsiteX43" fmla="*/ 313305 w 840890"/>
                    <a:gd name="connsiteY43" fmla="*/ 359835 h 1636349"/>
                    <a:gd name="connsiteX44" fmla="*/ 278538 w 840890"/>
                    <a:gd name="connsiteY44" fmla="*/ 379202 h 1636349"/>
                    <a:gd name="connsiteX45" fmla="*/ 689680 w 840890"/>
                    <a:gd name="connsiteY45" fmla="*/ 5413 h 1636349"/>
                    <a:gd name="connsiteX0" fmla="*/ 689680 w 846010"/>
                    <a:gd name="connsiteY0" fmla="*/ 5413 h 1636349"/>
                    <a:gd name="connsiteX1" fmla="*/ 462642 w 846010"/>
                    <a:gd name="connsiteY1" fmla="*/ 169858 h 1636349"/>
                    <a:gd name="connsiteX2" fmla="*/ 257857 w 846010"/>
                    <a:gd name="connsiteY2" fmla="*/ 343076 h 1636349"/>
                    <a:gd name="connsiteX3" fmla="*/ 256292 w 846010"/>
                    <a:gd name="connsiteY3" fmla="*/ 663659 h 1636349"/>
                    <a:gd name="connsiteX4" fmla="*/ 240439 w 846010"/>
                    <a:gd name="connsiteY4" fmla="*/ 1033433 h 1636349"/>
                    <a:gd name="connsiteX5" fmla="*/ 160292 w 846010"/>
                    <a:gd name="connsiteY5" fmla="*/ 1236450 h 1636349"/>
                    <a:gd name="connsiteX6" fmla="*/ 12725 w 846010"/>
                    <a:gd name="connsiteY6" fmla="*/ 1591734 h 1636349"/>
                    <a:gd name="connsiteX7" fmla="*/ 520337 w 846010"/>
                    <a:gd name="connsiteY7" fmla="*/ 1601805 h 1636349"/>
                    <a:gd name="connsiteX8" fmla="*/ 656682 w 846010"/>
                    <a:gd name="connsiteY8" fmla="*/ 1259720 h 1636349"/>
                    <a:gd name="connsiteX9" fmla="*/ 836090 w 846010"/>
                    <a:gd name="connsiteY9" fmla="*/ 941856 h 1636349"/>
                    <a:gd name="connsiteX10" fmla="*/ 792480 w 846010"/>
                    <a:gd name="connsiteY10" fmla="*/ 690533 h 1636349"/>
                    <a:gd name="connsiteX11" fmla="*/ 806905 w 846010"/>
                    <a:gd name="connsiteY11" fmla="*/ 510783 h 1636349"/>
                    <a:gd name="connsiteX12" fmla="*/ 829832 w 846010"/>
                    <a:gd name="connsiteY12" fmla="*/ 262520 h 1636349"/>
                    <a:gd name="connsiteX13" fmla="*/ 708593 w 846010"/>
                    <a:gd name="connsiteY13" fmla="*/ 238391 h 1636349"/>
                    <a:gd name="connsiteX14" fmla="*/ 727644 w 846010"/>
                    <a:gd name="connsiteY14" fmla="*/ 131233 h 1636349"/>
                    <a:gd name="connsiteX15" fmla="*/ 651443 w 846010"/>
                    <a:gd name="connsiteY15" fmla="*/ 255060 h 1636349"/>
                    <a:gd name="connsiteX16" fmla="*/ 591910 w 846010"/>
                    <a:gd name="connsiteY16" fmla="*/ 462229 h 1636349"/>
                    <a:gd name="connsiteX17" fmla="*/ 449038 w 846010"/>
                    <a:gd name="connsiteY17" fmla="*/ 757502 h 1636349"/>
                    <a:gd name="connsiteX18" fmla="*/ 491898 w 846010"/>
                    <a:gd name="connsiteY18" fmla="*/ 695589 h 1636349"/>
                    <a:gd name="connsiteX19" fmla="*/ 465705 w 846010"/>
                    <a:gd name="connsiteY19" fmla="*/ 676540 h 1636349"/>
                    <a:gd name="connsiteX20" fmla="*/ 546667 w 846010"/>
                    <a:gd name="connsiteY20" fmla="*/ 614628 h 1636349"/>
                    <a:gd name="connsiteX21" fmla="*/ 487137 w 846010"/>
                    <a:gd name="connsiteY21" fmla="*/ 600341 h 1636349"/>
                    <a:gd name="connsiteX22" fmla="*/ 468086 w 846010"/>
                    <a:gd name="connsiteY22" fmla="*/ 567003 h 1636349"/>
                    <a:gd name="connsiteX23" fmla="*/ 549049 w 846010"/>
                    <a:gd name="connsiteY23" fmla="*/ 543191 h 1636349"/>
                    <a:gd name="connsiteX24" fmla="*/ 477612 w 846010"/>
                    <a:gd name="connsiteY24" fmla="*/ 531285 h 1636349"/>
                    <a:gd name="connsiteX25" fmla="*/ 570479 w 846010"/>
                    <a:gd name="connsiteY25" fmla="*/ 521759 h 1636349"/>
                    <a:gd name="connsiteX26" fmla="*/ 427605 w 846010"/>
                    <a:gd name="connsiteY26" fmla="*/ 493186 h 1636349"/>
                    <a:gd name="connsiteX27" fmla="*/ 580005 w 846010"/>
                    <a:gd name="connsiteY27" fmla="*/ 476515 h 1636349"/>
                    <a:gd name="connsiteX28" fmla="*/ 580006 w 846010"/>
                    <a:gd name="connsiteY28" fmla="*/ 428889 h 1636349"/>
                    <a:gd name="connsiteX29" fmla="*/ 460944 w 846010"/>
                    <a:gd name="connsiteY29" fmla="*/ 388408 h 1636349"/>
                    <a:gd name="connsiteX30" fmla="*/ 606200 w 846010"/>
                    <a:gd name="connsiteY30" fmla="*/ 409840 h 1636349"/>
                    <a:gd name="connsiteX31" fmla="*/ 596675 w 846010"/>
                    <a:gd name="connsiteY31" fmla="*/ 376503 h 1636349"/>
                    <a:gd name="connsiteX32" fmla="*/ 518092 w 846010"/>
                    <a:gd name="connsiteY32" fmla="*/ 340784 h 1636349"/>
                    <a:gd name="connsiteX33" fmla="*/ 618106 w 846010"/>
                    <a:gd name="connsiteY33" fmla="*/ 309827 h 1636349"/>
                    <a:gd name="connsiteX34" fmla="*/ 549050 w 846010"/>
                    <a:gd name="connsiteY34" fmla="*/ 295541 h 1636349"/>
                    <a:gd name="connsiteX35" fmla="*/ 613343 w 846010"/>
                    <a:gd name="connsiteY35" fmla="*/ 269347 h 1636349"/>
                    <a:gd name="connsiteX36" fmla="*/ 639538 w 846010"/>
                    <a:gd name="connsiteY36" fmla="*/ 240772 h 1636349"/>
                    <a:gd name="connsiteX37" fmla="*/ 596675 w 846010"/>
                    <a:gd name="connsiteY37" fmla="*/ 240772 h 1636349"/>
                    <a:gd name="connsiteX38" fmla="*/ 653825 w 846010"/>
                    <a:gd name="connsiteY38" fmla="*/ 209816 h 1636349"/>
                    <a:gd name="connsiteX39" fmla="*/ 691924 w 846010"/>
                    <a:gd name="connsiteY39" fmla="*/ 159809 h 1636349"/>
                    <a:gd name="connsiteX40" fmla="*/ 677636 w 846010"/>
                    <a:gd name="connsiteY40" fmla="*/ 114566 h 1636349"/>
                    <a:gd name="connsiteX41" fmla="*/ 706212 w 846010"/>
                    <a:gd name="connsiteY41" fmla="*/ 126473 h 1636349"/>
                    <a:gd name="connsiteX42" fmla="*/ 694032 w 846010"/>
                    <a:gd name="connsiteY42" fmla="*/ 25348 h 1636349"/>
                    <a:gd name="connsiteX43" fmla="*/ 313305 w 846010"/>
                    <a:gd name="connsiteY43" fmla="*/ 359835 h 1636349"/>
                    <a:gd name="connsiteX44" fmla="*/ 278538 w 846010"/>
                    <a:gd name="connsiteY44" fmla="*/ 379202 h 1636349"/>
                    <a:gd name="connsiteX45" fmla="*/ 689680 w 846010"/>
                    <a:gd name="connsiteY45" fmla="*/ 5413 h 1636349"/>
                    <a:gd name="connsiteX0" fmla="*/ 689680 w 847429"/>
                    <a:gd name="connsiteY0" fmla="*/ 5413 h 1636349"/>
                    <a:gd name="connsiteX1" fmla="*/ 462642 w 847429"/>
                    <a:gd name="connsiteY1" fmla="*/ 169858 h 1636349"/>
                    <a:gd name="connsiteX2" fmla="*/ 257857 w 847429"/>
                    <a:gd name="connsiteY2" fmla="*/ 343076 h 1636349"/>
                    <a:gd name="connsiteX3" fmla="*/ 256292 w 847429"/>
                    <a:gd name="connsiteY3" fmla="*/ 663659 h 1636349"/>
                    <a:gd name="connsiteX4" fmla="*/ 240439 w 847429"/>
                    <a:gd name="connsiteY4" fmla="*/ 1033433 h 1636349"/>
                    <a:gd name="connsiteX5" fmla="*/ 160292 w 847429"/>
                    <a:gd name="connsiteY5" fmla="*/ 1236450 h 1636349"/>
                    <a:gd name="connsiteX6" fmla="*/ 12725 w 847429"/>
                    <a:gd name="connsiteY6" fmla="*/ 1591734 h 1636349"/>
                    <a:gd name="connsiteX7" fmla="*/ 520337 w 847429"/>
                    <a:gd name="connsiteY7" fmla="*/ 1601805 h 1636349"/>
                    <a:gd name="connsiteX8" fmla="*/ 656682 w 847429"/>
                    <a:gd name="connsiteY8" fmla="*/ 1259720 h 1636349"/>
                    <a:gd name="connsiteX9" fmla="*/ 836090 w 847429"/>
                    <a:gd name="connsiteY9" fmla="*/ 941856 h 1636349"/>
                    <a:gd name="connsiteX10" fmla="*/ 792480 w 847429"/>
                    <a:gd name="connsiteY10" fmla="*/ 690533 h 1636349"/>
                    <a:gd name="connsiteX11" fmla="*/ 806905 w 847429"/>
                    <a:gd name="connsiteY11" fmla="*/ 510783 h 1636349"/>
                    <a:gd name="connsiteX12" fmla="*/ 829832 w 847429"/>
                    <a:gd name="connsiteY12" fmla="*/ 262520 h 1636349"/>
                    <a:gd name="connsiteX13" fmla="*/ 708593 w 847429"/>
                    <a:gd name="connsiteY13" fmla="*/ 238391 h 1636349"/>
                    <a:gd name="connsiteX14" fmla="*/ 727644 w 847429"/>
                    <a:gd name="connsiteY14" fmla="*/ 131233 h 1636349"/>
                    <a:gd name="connsiteX15" fmla="*/ 651443 w 847429"/>
                    <a:gd name="connsiteY15" fmla="*/ 255060 h 1636349"/>
                    <a:gd name="connsiteX16" fmla="*/ 591910 w 847429"/>
                    <a:gd name="connsiteY16" fmla="*/ 462229 h 1636349"/>
                    <a:gd name="connsiteX17" fmla="*/ 449038 w 847429"/>
                    <a:gd name="connsiteY17" fmla="*/ 757502 h 1636349"/>
                    <a:gd name="connsiteX18" fmla="*/ 491898 w 847429"/>
                    <a:gd name="connsiteY18" fmla="*/ 695589 h 1636349"/>
                    <a:gd name="connsiteX19" fmla="*/ 465705 w 847429"/>
                    <a:gd name="connsiteY19" fmla="*/ 676540 h 1636349"/>
                    <a:gd name="connsiteX20" fmla="*/ 546667 w 847429"/>
                    <a:gd name="connsiteY20" fmla="*/ 614628 h 1636349"/>
                    <a:gd name="connsiteX21" fmla="*/ 487137 w 847429"/>
                    <a:gd name="connsiteY21" fmla="*/ 600341 h 1636349"/>
                    <a:gd name="connsiteX22" fmla="*/ 468086 w 847429"/>
                    <a:gd name="connsiteY22" fmla="*/ 567003 h 1636349"/>
                    <a:gd name="connsiteX23" fmla="*/ 549049 w 847429"/>
                    <a:gd name="connsiteY23" fmla="*/ 543191 h 1636349"/>
                    <a:gd name="connsiteX24" fmla="*/ 477612 w 847429"/>
                    <a:gd name="connsiteY24" fmla="*/ 531285 h 1636349"/>
                    <a:gd name="connsiteX25" fmla="*/ 570479 w 847429"/>
                    <a:gd name="connsiteY25" fmla="*/ 521759 h 1636349"/>
                    <a:gd name="connsiteX26" fmla="*/ 427605 w 847429"/>
                    <a:gd name="connsiteY26" fmla="*/ 493186 h 1636349"/>
                    <a:gd name="connsiteX27" fmla="*/ 580005 w 847429"/>
                    <a:gd name="connsiteY27" fmla="*/ 476515 h 1636349"/>
                    <a:gd name="connsiteX28" fmla="*/ 580006 w 847429"/>
                    <a:gd name="connsiteY28" fmla="*/ 428889 h 1636349"/>
                    <a:gd name="connsiteX29" fmla="*/ 460944 w 847429"/>
                    <a:gd name="connsiteY29" fmla="*/ 388408 h 1636349"/>
                    <a:gd name="connsiteX30" fmla="*/ 606200 w 847429"/>
                    <a:gd name="connsiteY30" fmla="*/ 409840 h 1636349"/>
                    <a:gd name="connsiteX31" fmla="*/ 596675 w 847429"/>
                    <a:gd name="connsiteY31" fmla="*/ 376503 h 1636349"/>
                    <a:gd name="connsiteX32" fmla="*/ 518092 w 847429"/>
                    <a:gd name="connsiteY32" fmla="*/ 340784 h 1636349"/>
                    <a:gd name="connsiteX33" fmla="*/ 618106 w 847429"/>
                    <a:gd name="connsiteY33" fmla="*/ 309827 h 1636349"/>
                    <a:gd name="connsiteX34" fmla="*/ 549050 w 847429"/>
                    <a:gd name="connsiteY34" fmla="*/ 295541 h 1636349"/>
                    <a:gd name="connsiteX35" fmla="*/ 613343 w 847429"/>
                    <a:gd name="connsiteY35" fmla="*/ 269347 h 1636349"/>
                    <a:gd name="connsiteX36" fmla="*/ 639538 w 847429"/>
                    <a:gd name="connsiteY36" fmla="*/ 240772 h 1636349"/>
                    <a:gd name="connsiteX37" fmla="*/ 596675 w 847429"/>
                    <a:gd name="connsiteY37" fmla="*/ 240772 h 1636349"/>
                    <a:gd name="connsiteX38" fmla="*/ 653825 w 847429"/>
                    <a:gd name="connsiteY38" fmla="*/ 209816 h 1636349"/>
                    <a:gd name="connsiteX39" fmla="*/ 691924 w 847429"/>
                    <a:gd name="connsiteY39" fmla="*/ 159809 h 1636349"/>
                    <a:gd name="connsiteX40" fmla="*/ 677636 w 847429"/>
                    <a:gd name="connsiteY40" fmla="*/ 114566 h 1636349"/>
                    <a:gd name="connsiteX41" fmla="*/ 706212 w 847429"/>
                    <a:gd name="connsiteY41" fmla="*/ 126473 h 1636349"/>
                    <a:gd name="connsiteX42" fmla="*/ 694032 w 847429"/>
                    <a:gd name="connsiteY42" fmla="*/ 25348 h 1636349"/>
                    <a:gd name="connsiteX43" fmla="*/ 313305 w 847429"/>
                    <a:gd name="connsiteY43" fmla="*/ 359835 h 1636349"/>
                    <a:gd name="connsiteX44" fmla="*/ 278538 w 847429"/>
                    <a:gd name="connsiteY44" fmla="*/ 379202 h 1636349"/>
                    <a:gd name="connsiteX45" fmla="*/ 689680 w 847429"/>
                    <a:gd name="connsiteY45" fmla="*/ 5413 h 1636349"/>
                    <a:gd name="connsiteX0" fmla="*/ 689680 w 847429"/>
                    <a:gd name="connsiteY0" fmla="*/ 5413 h 1636349"/>
                    <a:gd name="connsiteX1" fmla="*/ 462642 w 847429"/>
                    <a:gd name="connsiteY1" fmla="*/ 169858 h 1636349"/>
                    <a:gd name="connsiteX2" fmla="*/ 257857 w 847429"/>
                    <a:gd name="connsiteY2" fmla="*/ 343076 h 1636349"/>
                    <a:gd name="connsiteX3" fmla="*/ 256292 w 847429"/>
                    <a:gd name="connsiteY3" fmla="*/ 663659 h 1636349"/>
                    <a:gd name="connsiteX4" fmla="*/ 240439 w 847429"/>
                    <a:gd name="connsiteY4" fmla="*/ 1033433 h 1636349"/>
                    <a:gd name="connsiteX5" fmla="*/ 160292 w 847429"/>
                    <a:gd name="connsiteY5" fmla="*/ 1236450 h 1636349"/>
                    <a:gd name="connsiteX6" fmla="*/ 12725 w 847429"/>
                    <a:gd name="connsiteY6" fmla="*/ 1591734 h 1636349"/>
                    <a:gd name="connsiteX7" fmla="*/ 520337 w 847429"/>
                    <a:gd name="connsiteY7" fmla="*/ 1601805 h 1636349"/>
                    <a:gd name="connsiteX8" fmla="*/ 656682 w 847429"/>
                    <a:gd name="connsiteY8" fmla="*/ 1259720 h 1636349"/>
                    <a:gd name="connsiteX9" fmla="*/ 836090 w 847429"/>
                    <a:gd name="connsiteY9" fmla="*/ 941856 h 1636349"/>
                    <a:gd name="connsiteX10" fmla="*/ 792480 w 847429"/>
                    <a:gd name="connsiteY10" fmla="*/ 690533 h 1636349"/>
                    <a:gd name="connsiteX11" fmla="*/ 806905 w 847429"/>
                    <a:gd name="connsiteY11" fmla="*/ 510783 h 1636349"/>
                    <a:gd name="connsiteX12" fmla="*/ 829832 w 847429"/>
                    <a:gd name="connsiteY12" fmla="*/ 262520 h 1636349"/>
                    <a:gd name="connsiteX13" fmla="*/ 708593 w 847429"/>
                    <a:gd name="connsiteY13" fmla="*/ 238391 h 1636349"/>
                    <a:gd name="connsiteX14" fmla="*/ 727644 w 847429"/>
                    <a:gd name="connsiteY14" fmla="*/ 131233 h 1636349"/>
                    <a:gd name="connsiteX15" fmla="*/ 651443 w 847429"/>
                    <a:gd name="connsiteY15" fmla="*/ 255060 h 1636349"/>
                    <a:gd name="connsiteX16" fmla="*/ 591910 w 847429"/>
                    <a:gd name="connsiteY16" fmla="*/ 462229 h 1636349"/>
                    <a:gd name="connsiteX17" fmla="*/ 449038 w 847429"/>
                    <a:gd name="connsiteY17" fmla="*/ 757502 h 1636349"/>
                    <a:gd name="connsiteX18" fmla="*/ 491898 w 847429"/>
                    <a:gd name="connsiteY18" fmla="*/ 695589 h 1636349"/>
                    <a:gd name="connsiteX19" fmla="*/ 465705 w 847429"/>
                    <a:gd name="connsiteY19" fmla="*/ 676540 h 1636349"/>
                    <a:gd name="connsiteX20" fmla="*/ 546667 w 847429"/>
                    <a:gd name="connsiteY20" fmla="*/ 614628 h 1636349"/>
                    <a:gd name="connsiteX21" fmla="*/ 487137 w 847429"/>
                    <a:gd name="connsiteY21" fmla="*/ 600341 h 1636349"/>
                    <a:gd name="connsiteX22" fmla="*/ 468086 w 847429"/>
                    <a:gd name="connsiteY22" fmla="*/ 567003 h 1636349"/>
                    <a:gd name="connsiteX23" fmla="*/ 549049 w 847429"/>
                    <a:gd name="connsiteY23" fmla="*/ 543191 h 1636349"/>
                    <a:gd name="connsiteX24" fmla="*/ 477612 w 847429"/>
                    <a:gd name="connsiteY24" fmla="*/ 531285 h 1636349"/>
                    <a:gd name="connsiteX25" fmla="*/ 570479 w 847429"/>
                    <a:gd name="connsiteY25" fmla="*/ 521759 h 1636349"/>
                    <a:gd name="connsiteX26" fmla="*/ 427605 w 847429"/>
                    <a:gd name="connsiteY26" fmla="*/ 493186 h 1636349"/>
                    <a:gd name="connsiteX27" fmla="*/ 580005 w 847429"/>
                    <a:gd name="connsiteY27" fmla="*/ 476515 h 1636349"/>
                    <a:gd name="connsiteX28" fmla="*/ 580006 w 847429"/>
                    <a:gd name="connsiteY28" fmla="*/ 428889 h 1636349"/>
                    <a:gd name="connsiteX29" fmla="*/ 460944 w 847429"/>
                    <a:gd name="connsiteY29" fmla="*/ 388408 h 1636349"/>
                    <a:gd name="connsiteX30" fmla="*/ 606200 w 847429"/>
                    <a:gd name="connsiteY30" fmla="*/ 409840 h 1636349"/>
                    <a:gd name="connsiteX31" fmla="*/ 596675 w 847429"/>
                    <a:gd name="connsiteY31" fmla="*/ 376503 h 1636349"/>
                    <a:gd name="connsiteX32" fmla="*/ 518092 w 847429"/>
                    <a:gd name="connsiteY32" fmla="*/ 340784 h 1636349"/>
                    <a:gd name="connsiteX33" fmla="*/ 618106 w 847429"/>
                    <a:gd name="connsiteY33" fmla="*/ 309827 h 1636349"/>
                    <a:gd name="connsiteX34" fmla="*/ 549050 w 847429"/>
                    <a:gd name="connsiteY34" fmla="*/ 295541 h 1636349"/>
                    <a:gd name="connsiteX35" fmla="*/ 613343 w 847429"/>
                    <a:gd name="connsiteY35" fmla="*/ 269347 h 1636349"/>
                    <a:gd name="connsiteX36" fmla="*/ 639538 w 847429"/>
                    <a:gd name="connsiteY36" fmla="*/ 240772 h 1636349"/>
                    <a:gd name="connsiteX37" fmla="*/ 596675 w 847429"/>
                    <a:gd name="connsiteY37" fmla="*/ 240772 h 1636349"/>
                    <a:gd name="connsiteX38" fmla="*/ 653825 w 847429"/>
                    <a:gd name="connsiteY38" fmla="*/ 209816 h 1636349"/>
                    <a:gd name="connsiteX39" fmla="*/ 691924 w 847429"/>
                    <a:gd name="connsiteY39" fmla="*/ 159809 h 1636349"/>
                    <a:gd name="connsiteX40" fmla="*/ 677636 w 847429"/>
                    <a:gd name="connsiteY40" fmla="*/ 114566 h 1636349"/>
                    <a:gd name="connsiteX41" fmla="*/ 706212 w 847429"/>
                    <a:gd name="connsiteY41" fmla="*/ 126473 h 1636349"/>
                    <a:gd name="connsiteX42" fmla="*/ 694032 w 847429"/>
                    <a:gd name="connsiteY42" fmla="*/ 25348 h 1636349"/>
                    <a:gd name="connsiteX43" fmla="*/ 313305 w 847429"/>
                    <a:gd name="connsiteY43" fmla="*/ 359835 h 1636349"/>
                    <a:gd name="connsiteX44" fmla="*/ 278538 w 847429"/>
                    <a:gd name="connsiteY44" fmla="*/ 379202 h 1636349"/>
                    <a:gd name="connsiteX45" fmla="*/ 689680 w 847429"/>
                    <a:gd name="connsiteY45" fmla="*/ 5413 h 1636349"/>
                    <a:gd name="connsiteX0" fmla="*/ 689680 w 840890"/>
                    <a:gd name="connsiteY0" fmla="*/ 5413 h 1636349"/>
                    <a:gd name="connsiteX1" fmla="*/ 462642 w 840890"/>
                    <a:gd name="connsiteY1" fmla="*/ 169858 h 1636349"/>
                    <a:gd name="connsiteX2" fmla="*/ 257857 w 840890"/>
                    <a:gd name="connsiteY2" fmla="*/ 343076 h 1636349"/>
                    <a:gd name="connsiteX3" fmla="*/ 256292 w 840890"/>
                    <a:gd name="connsiteY3" fmla="*/ 663659 h 1636349"/>
                    <a:gd name="connsiteX4" fmla="*/ 240439 w 840890"/>
                    <a:gd name="connsiteY4" fmla="*/ 1033433 h 1636349"/>
                    <a:gd name="connsiteX5" fmla="*/ 160292 w 840890"/>
                    <a:gd name="connsiteY5" fmla="*/ 1236450 h 1636349"/>
                    <a:gd name="connsiteX6" fmla="*/ 12725 w 840890"/>
                    <a:gd name="connsiteY6" fmla="*/ 1591734 h 1636349"/>
                    <a:gd name="connsiteX7" fmla="*/ 520337 w 840890"/>
                    <a:gd name="connsiteY7" fmla="*/ 1601805 h 1636349"/>
                    <a:gd name="connsiteX8" fmla="*/ 656682 w 840890"/>
                    <a:gd name="connsiteY8" fmla="*/ 1259720 h 1636349"/>
                    <a:gd name="connsiteX9" fmla="*/ 836090 w 840890"/>
                    <a:gd name="connsiteY9" fmla="*/ 941856 h 1636349"/>
                    <a:gd name="connsiteX10" fmla="*/ 792480 w 840890"/>
                    <a:gd name="connsiteY10" fmla="*/ 690533 h 1636349"/>
                    <a:gd name="connsiteX11" fmla="*/ 806905 w 840890"/>
                    <a:gd name="connsiteY11" fmla="*/ 510783 h 1636349"/>
                    <a:gd name="connsiteX12" fmla="*/ 820512 w 840890"/>
                    <a:gd name="connsiteY12" fmla="*/ 421747 h 1636349"/>
                    <a:gd name="connsiteX13" fmla="*/ 829832 w 840890"/>
                    <a:gd name="connsiteY13" fmla="*/ 262520 h 1636349"/>
                    <a:gd name="connsiteX14" fmla="*/ 708593 w 840890"/>
                    <a:gd name="connsiteY14" fmla="*/ 238391 h 1636349"/>
                    <a:gd name="connsiteX15" fmla="*/ 727644 w 840890"/>
                    <a:gd name="connsiteY15" fmla="*/ 131233 h 1636349"/>
                    <a:gd name="connsiteX16" fmla="*/ 651443 w 840890"/>
                    <a:gd name="connsiteY16" fmla="*/ 255060 h 1636349"/>
                    <a:gd name="connsiteX17" fmla="*/ 591910 w 840890"/>
                    <a:gd name="connsiteY17" fmla="*/ 462229 h 1636349"/>
                    <a:gd name="connsiteX18" fmla="*/ 449038 w 840890"/>
                    <a:gd name="connsiteY18" fmla="*/ 757502 h 1636349"/>
                    <a:gd name="connsiteX19" fmla="*/ 491898 w 840890"/>
                    <a:gd name="connsiteY19" fmla="*/ 695589 h 1636349"/>
                    <a:gd name="connsiteX20" fmla="*/ 465705 w 840890"/>
                    <a:gd name="connsiteY20" fmla="*/ 676540 h 1636349"/>
                    <a:gd name="connsiteX21" fmla="*/ 546667 w 840890"/>
                    <a:gd name="connsiteY21" fmla="*/ 614628 h 1636349"/>
                    <a:gd name="connsiteX22" fmla="*/ 487137 w 840890"/>
                    <a:gd name="connsiteY22" fmla="*/ 600341 h 1636349"/>
                    <a:gd name="connsiteX23" fmla="*/ 468086 w 840890"/>
                    <a:gd name="connsiteY23" fmla="*/ 567003 h 1636349"/>
                    <a:gd name="connsiteX24" fmla="*/ 549049 w 840890"/>
                    <a:gd name="connsiteY24" fmla="*/ 543191 h 1636349"/>
                    <a:gd name="connsiteX25" fmla="*/ 477612 w 840890"/>
                    <a:gd name="connsiteY25" fmla="*/ 531285 h 1636349"/>
                    <a:gd name="connsiteX26" fmla="*/ 570479 w 840890"/>
                    <a:gd name="connsiteY26" fmla="*/ 521759 h 1636349"/>
                    <a:gd name="connsiteX27" fmla="*/ 427605 w 840890"/>
                    <a:gd name="connsiteY27" fmla="*/ 493186 h 1636349"/>
                    <a:gd name="connsiteX28" fmla="*/ 580005 w 840890"/>
                    <a:gd name="connsiteY28" fmla="*/ 476515 h 1636349"/>
                    <a:gd name="connsiteX29" fmla="*/ 580006 w 840890"/>
                    <a:gd name="connsiteY29" fmla="*/ 428889 h 1636349"/>
                    <a:gd name="connsiteX30" fmla="*/ 460944 w 840890"/>
                    <a:gd name="connsiteY30" fmla="*/ 388408 h 1636349"/>
                    <a:gd name="connsiteX31" fmla="*/ 606200 w 840890"/>
                    <a:gd name="connsiteY31" fmla="*/ 409840 h 1636349"/>
                    <a:gd name="connsiteX32" fmla="*/ 596675 w 840890"/>
                    <a:gd name="connsiteY32" fmla="*/ 376503 h 1636349"/>
                    <a:gd name="connsiteX33" fmla="*/ 518092 w 840890"/>
                    <a:gd name="connsiteY33" fmla="*/ 340784 h 1636349"/>
                    <a:gd name="connsiteX34" fmla="*/ 618106 w 840890"/>
                    <a:gd name="connsiteY34" fmla="*/ 309827 h 1636349"/>
                    <a:gd name="connsiteX35" fmla="*/ 549050 w 840890"/>
                    <a:gd name="connsiteY35" fmla="*/ 295541 h 1636349"/>
                    <a:gd name="connsiteX36" fmla="*/ 613343 w 840890"/>
                    <a:gd name="connsiteY36" fmla="*/ 269347 h 1636349"/>
                    <a:gd name="connsiteX37" fmla="*/ 639538 w 840890"/>
                    <a:gd name="connsiteY37" fmla="*/ 240772 h 1636349"/>
                    <a:gd name="connsiteX38" fmla="*/ 596675 w 840890"/>
                    <a:gd name="connsiteY38" fmla="*/ 240772 h 1636349"/>
                    <a:gd name="connsiteX39" fmla="*/ 653825 w 840890"/>
                    <a:gd name="connsiteY39" fmla="*/ 209816 h 1636349"/>
                    <a:gd name="connsiteX40" fmla="*/ 691924 w 840890"/>
                    <a:gd name="connsiteY40" fmla="*/ 159809 h 1636349"/>
                    <a:gd name="connsiteX41" fmla="*/ 677636 w 840890"/>
                    <a:gd name="connsiteY41" fmla="*/ 114566 h 1636349"/>
                    <a:gd name="connsiteX42" fmla="*/ 706212 w 840890"/>
                    <a:gd name="connsiteY42" fmla="*/ 126473 h 1636349"/>
                    <a:gd name="connsiteX43" fmla="*/ 694032 w 840890"/>
                    <a:gd name="connsiteY43" fmla="*/ 25348 h 1636349"/>
                    <a:gd name="connsiteX44" fmla="*/ 313305 w 840890"/>
                    <a:gd name="connsiteY44" fmla="*/ 359835 h 1636349"/>
                    <a:gd name="connsiteX45" fmla="*/ 278538 w 840890"/>
                    <a:gd name="connsiteY45" fmla="*/ 379202 h 1636349"/>
                    <a:gd name="connsiteX46" fmla="*/ 689680 w 840890"/>
                    <a:gd name="connsiteY46" fmla="*/ 5413 h 1636349"/>
                    <a:gd name="connsiteX0" fmla="*/ 689680 w 840890"/>
                    <a:gd name="connsiteY0" fmla="*/ 5413 h 1636349"/>
                    <a:gd name="connsiteX1" fmla="*/ 462642 w 840890"/>
                    <a:gd name="connsiteY1" fmla="*/ 169858 h 1636349"/>
                    <a:gd name="connsiteX2" fmla="*/ 257857 w 840890"/>
                    <a:gd name="connsiteY2" fmla="*/ 343076 h 1636349"/>
                    <a:gd name="connsiteX3" fmla="*/ 256292 w 840890"/>
                    <a:gd name="connsiteY3" fmla="*/ 663659 h 1636349"/>
                    <a:gd name="connsiteX4" fmla="*/ 240439 w 840890"/>
                    <a:gd name="connsiteY4" fmla="*/ 1033433 h 1636349"/>
                    <a:gd name="connsiteX5" fmla="*/ 160292 w 840890"/>
                    <a:gd name="connsiteY5" fmla="*/ 1236450 h 1636349"/>
                    <a:gd name="connsiteX6" fmla="*/ 12725 w 840890"/>
                    <a:gd name="connsiteY6" fmla="*/ 1591734 h 1636349"/>
                    <a:gd name="connsiteX7" fmla="*/ 520337 w 840890"/>
                    <a:gd name="connsiteY7" fmla="*/ 1601805 h 1636349"/>
                    <a:gd name="connsiteX8" fmla="*/ 656682 w 840890"/>
                    <a:gd name="connsiteY8" fmla="*/ 1259720 h 1636349"/>
                    <a:gd name="connsiteX9" fmla="*/ 836090 w 840890"/>
                    <a:gd name="connsiteY9" fmla="*/ 941856 h 1636349"/>
                    <a:gd name="connsiteX10" fmla="*/ 792480 w 840890"/>
                    <a:gd name="connsiteY10" fmla="*/ 690533 h 1636349"/>
                    <a:gd name="connsiteX11" fmla="*/ 806905 w 840890"/>
                    <a:gd name="connsiteY11" fmla="*/ 510783 h 1636349"/>
                    <a:gd name="connsiteX12" fmla="*/ 820512 w 840890"/>
                    <a:gd name="connsiteY12" fmla="*/ 421747 h 1636349"/>
                    <a:gd name="connsiteX13" fmla="*/ 827656 w 840890"/>
                    <a:gd name="connsiteY13" fmla="*/ 345547 h 1636349"/>
                    <a:gd name="connsiteX14" fmla="*/ 829832 w 840890"/>
                    <a:gd name="connsiteY14" fmla="*/ 262520 h 1636349"/>
                    <a:gd name="connsiteX15" fmla="*/ 708593 w 840890"/>
                    <a:gd name="connsiteY15" fmla="*/ 238391 h 1636349"/>
                    <a:gd name="connsiteX16" fmla="*/ 727644 w 840890"/>
                    <a:gd name="connsiteY16" fmla="*/ 131233 h 1636349"/>
                    <a:gd name="connsiteX17" fmla="*/ 651443 w 840890"/>
                    <a:gd name="connsiteY17" fmla="*/ 255060 h 1636349"/>
                    <a:gd name="connsiteX18" fmla="*/ 591910 w 840890"/>
                    <a:gd name="connsiteY18" fmla="*/ 462229 h 1636349"/>
                    <a:gd name="connsiteX19" fmla="*/ 449038 w 840890"/>
                    <a:gd name="connsiteY19" fmla="*/ 757502 h 1636349"/>
                    <a:gd name="connsiteX20" fmla="*/ 491898 w 840890"/>
                    <a:gd name="connsiteY20" fmla="*/ 695589 h 1636349"/>
                    <a:gd name="connsiteX21" fmla="*/ 465705 w 840890"/>
                    <a:gd name="connsiteY21" fmla="*/ 676540 h 1636349"/>
                    <a:gd name="connsiteX22" fmla="*/ 546667 w 840890"/>
                    <a:gd name="connsiteY22" fmla="*/ 614628 h 1636349"/>
                    <a:gd name="connsiteX23" fmla="*/ 487137 w 840890"/>
                    <a:gd name="connsiteY23" fmla="*/ 600341 h 1636349"/>
                    <a:gd name="connsiteX24" fmla="*/ 468086 w 840890"/>
                    <a:gd name="connsiteY24" fmla="*/ 567003 h 1636349"/>
                    <a:gd name="connsiteX25" fmla="*/ 549049 w 840890"/>
                    <a:gd name="connsiteY25" fmla="*/ 543191 h 1636349"/>
                    <a:gd name="connsiteX26" fmla="*/ 477612 w 840890"/>
                    <a:gd name="connsiteY26" fmla="*/ 531285 h 1636349"/>
                    <a:gd name="connsiteX27" fmla="*/ 570479 w 840890"/>
                    <a:gd name="connsiteY27" fmla="*/ 521759 h 1636349"/>
                    <a:gd name="connsiteX28" fmla="*/ 427605 w 840890"/>
                    <a:gd name="connsiteY28" fmla="*/ 493186 h 1636349"/>
                    <a:gd name="connsiteX29" fmla="*/ 580005 w 840890"/>
                    <a:gd name="connsiteY29" fmla="*/ 476515 h 1636349"/>
                    <a:gd name="connsiteX30" fmla="*/ 580006 w 840890"/>
                    <a:gd name="connsiteY30" fmla="*/ 428889 h 1636349"/>
                    <a:gd name="connsiteX31" fmla="*/ 460944 w 840890"/>
                    <a:gd name="connsiteY31" fmla="*/ 388408 h 1636349"/>
                    <a:gd name="connsiteX32" fmla="*/ 606200 w 840890"/>
                    <a:gd name="connsiteY32" fmla="*/ 409840 h 1636349"/>
                    <a:gd name="connsiteX33" fmla="*/ 596675 w 840890"/>
                    <a:gd name="connsiteY33" fmla="*/ 376503 h 1636349"/>
                    <a:gd name="connsiteX34" fmla="*/ 518092 w 840890"/>
                    <a:gd name="connsiteY34" fmla="*/ 340784 h 1636349"/>
                    <a:gd name="connsiteX35" fmla="*/ 618106 w 840890"/>
                    <a:gd name="connsiteY35" fmla="*/ 309827 h 1636349"/>
                    <a:gd name="connsiteX36" fmla="*/ 549050 w 840890"/>
                    <a:gd name="connsiteY36" fmla="*/ 295541 h 1636349"/>
                    <a:gd name="connsiteX37" fmla="*/ 613343 w 840890"/>
                    <a:gd name="connsiteY37" fmla="*/ 269347 h 1636349"/>
                    <a:gd name="connsiteX38" fmla="*/ 639538 w 840890"/>
                    <a:gd name="connsiteY38" fmla="*/ 240772 h 1636349"/>
                    <a:gd name="connsiteX39" fmla="*/ 596675 w 840890"/>
                    <a:gd name="connsiteY39" fmla="*/ 240772 h 1636349"/>
                    <a:gd name="connsiteX40" fmla="*/ 653825 w 840890"/>
                    <a:gd name="connsiteY40" fmla="*/ 209816 h 1636349"/>
                    <a:gd name="connsiteX41" fmla="*/ 691924 w 840890"/>
                    <a:gd name="connsiteY41" fmla="*/ 159809 h 1636349"/>
                    <a:gd name="connsiteX42" fmla="*/ 677636 w 840890"/>
                    <a:gd name="connsiteY42" fmla="*/ 114566 h 1636349"/>
                    <a:gd name="connsiteX43" fmla="*/ 706212 w 840890"/>
                    <a:gd name="connsiteY43" fmla="*/ 126473 h 1636349"/>
                    <a:gd name="connsiteX44" fmla="*/ 694032 w 840890"/>
                    <a:gd name="connsiteY44" fmla="*/ 25348 h 1636349"/>
                    <a:gd name="connsiteX45" fmla="*/ 313305 w 840890"/>
                    <a:gd name="connsiteY45" fmla="*/ 359835 h 1636349"/>
                    <a:gd name="connsiteX46" fmla="*/ 278538 w 840890"/>
                    <a:gd name="connsiteY46" fmla="*/ 379202 h 1636349"/>
                    <a:gd name="connsiteX47" fmla="*/ 689680 w 840890"/>
                    <a:gd name="connsiteY47" fmla="*/ 5413 h 1636349"/>
                    <a:gd name="connsiteX0" fmla="*/ 689680 w 884869"/>
                    <a:gd name="connsiteY0" fmla="*/ 5413 h 1636349"/>
                    <a:gd name="connsiteX1" fmla="*/ 462642 w 884869"/>
                    <a:gd name="connsiteY1" fmla="*/ 169858 h 1636349"/>
                    <a:gd name="connsiteX2" fmla="*/ 257857 w 884869"/>
                    <a:gd name="connsiteY2" fmla="*/ 343076 h 1636349"/>
                    <a:gd name="connsiteX3" fmla="*/ 256292 w 884869"/>
                    <a:gd name="connsiteY3" fmla="*/ 663659 h 1636349"/>
                    <a:gd name="connsiteX4" fmla="*/ 240439 w 884869"/>
                    <a:gd name="connsiteY4" fmla="*/ 1033433 h 1636349"/>
                    <a:gd name="connsiteX5" fmla="*/ 160292 w 884869"/>
                    <a:gd name="connsiteY5" fmla="*/ 1236450 h 1636349"/>
                    <a:gd name="connsiteX6" fmla="*/ 12725 w 884869"/>
                    <a:gd name="connsiteY6" fmla="*/ 1591734 h 1636349"/>
                    <a:gd name="connsiteX7" fmla="*/ 520337 w 884869"/>
                    <a:gd name="connsiteY7" fmla="*/ 1601805 h 1636349"/>
                    <a:gd name="connsiteX8" fmla="*/ 656682 w 884869"/>
                    <a:gd name="connsiteY8" fmla="*/ 1259720 h 1636349"/>
                    <a:gd name="connsiteX9" fmla="*/ 836090 w 884869"/>
                    <a:gd name="connsiteY9" fmla="*/ 941856 h 1636349"/>
                    <a:gd name="connsiteX10" fmla="*/ 792480 w 884869"/>
                    <a:gd name="connsiteY10" fmla="*/ 690533 h 1636349"/>
                    <a:gd name="connsiteX11" fmla="*/ 806905 w 884869"/>
                    <a:gd name="connsiteY11" fmla="*/ 510783 h 1636349"/>
                    <a:gd name="connsiteX12" fmla="*/ 820512 w 884869"/>
                    <a:gd name="connsiteY12" fmla="*/ 421747 h 1636349"/>
                    <a:gd name="connsiteX13" fmla="*/ 884806 w 884869"/>
                    <a:gd name="connsiteY13" fmla="*/ 169334 h 1636349"/>
                    <a:gd name="connsiteX14" fmla="*/ 829832 w 884869"/>
                    <a:gd name="connsiteY14" fmla="*/ 262520 h 1636349"/>
                    <a:gd name="connsiteX15" fmla="*/ 708593 w 884869"/>
                    <a:gd name="connsiteY15" fmla="*/ 238391 h 1636349"/>
                    <a:gd name="connsiteX16" fmla="*/ 727644 w 884869"/>
                    <a:gd name="connsiteY16" fmla="*/ 131233 h 1636349"/>
                    <a:gd name="connsiteX17" fmla="*/ 651443 w 884869"/>
                    <a:gd name="connsiteY17" fmla="*/ 255060 h 1636349"/>
                    <a:gd name="connsiteX18" fmla="*/ 591910 w 884869"/>
                    <a:gd name="connsiteY18" fmla="*/ 462229 h 1636349"/>
                    <a:gd name="connsiteX19" fmla="*/ 449038 w 884869"/>
                    <a:gd name="connsiteY19" fmla="*/ 757502 h 1636349"/>
                    <a:gd name="connsiteX20" fmla="*/ 491898 w 884869"/>
                    <a:gd name="connsiteY20" fmla="*/ 695589 h 1636349"/>
                    <a:gd name="connsiteX21" fmla="*/ 465705 w 884869"/>
                    <a:gd name="connsiteY21" fmla="*/ 676540 h 1636349"/>
                    <a:gd name="connsiteX22" fmla="*/ 546667 w 884869"/>
                    <a:gd name="connsiteY22" fmla="*/ 614628 h 1636349"/>
                    <a:gd name="connsiteX23" fmla="*/ 487137 w 884869"/>
                    <a:gd name="connsiteY23" fmla="*/ 600341 h 1636349"/>
                    <a:gd name="connsiteX24" fmla="*/ 468086 w 884869"/>
                    <a:gd name="connsiteY24" fmla="*/ 567003 h 1636349"/>
                    <a:gd name="connsiteX25" fmla="*/ 549049 w 884869"/>
                    <a:gd name="connsiteY25" fmla="*/ 543191 h 1636349"/>
                    <a:gd name="connsiteX26" fmla="*/ 477612 w 884869"/>
                    <a:gd name="connsiteY26" fmla="*/ 531285 h 1636349"/>
                    <a:gd name="connsiteX27" fmla="*/ 570479 w 884869"/>
                    <a:gd name="connsiteY27" fmla="*/ 521759 h 1636349"/>
                    <a:gd name="connsiteX28" fmla="*/ 427605 w 884869"/>
                    <a:gd name="connsiteY28" fmla="*/ 493186 h 1636349"/>
                    <a:gd name="connsiteX29" fmla="*/ 580005 w 884869"/>
                    <a:gd name="connsiteY29" fmla="*/ 476515 h 1636349"/>
                    <a:gd name="connsiteX30" fmla="*/ 580006 w 884869"/>
                    <a:gd name="connsiteY30" fmla="*/ 428889 h 1636349"/>
                    <a:gd name="connsiteX31" fmla="*/ 460944 w 884869"/>
                    <a:gd name="connsiteY31" fmla="*/ 388408 h 1636349"/>
                    <a:gd name="connsiteX32" fmla="*/ 606200 w 884869"/>
                    <a:gd name="connsiteY32" fmla="*/ 409840 h 1636349"/>
                    <a:gd name="connsiteX33" fmla="*/ 596675 w 884869"/>
                    <a:gd name="connsiteY33" fmla="*/ 376503 h 1636349"/>
                    <a:gd name="connsiteX34" fmla="*/ 518092 w 884869"/>
                    <a:gd name="connsiteY34" fmla="*/ 340784 h 1636349"/>
                    <a:gd name="connsiteX35" fmla="*/ 618106 w 884869"/>
                    <a:gd name="connsiteY35" fmla="*/ 309827 h 1636349"/>
                    <a:gd name="connsiteX36" fmla="*/ 549050 w 884869"/>
                    <a:gd name="connsiteY36" fmla="*/ 295541 h 1636349"/>
                    <a:gd name="connsiteX37" fmla="*/ 613343 w 884869"/>
                    <a:gd name="connsiteY37" fmla="*/ 269347 h 1636349"/>
                    <a:gd name="connsiteX38" fmla="*/ 639538 w 884869"/>
                    <a:gd name="connsiteY38" fmla="*/ 240772 h 1636349"/>
                    <a:gd name="connsiteX39" fmla="*/ 596675 w 884869"/>
                    <a:gd name="connsiteY39" fmla="*/ 240772 h 1636349"/>
                    <a:gd name="connsiteX40" fmla="*/ 653825 w 884869"/>
                    <a:gd name="connsiteY40" fmla="*/ 209816 h 1636349"/>
                    <a:gd name="connsiteX41" fmla="*/ 691924 w 884869"/>
                    <a:gd name="connsiteY41" fmla="*/ 159809 h 1636349"/>
                    <a:gd name="connsiteX42" fmla="*/ 677636 w 884869"/>
                    <a:gd name="connsiteY42" fmla="*/ 114566 h 1636349"/>
                    <a:gd name="connsiteX43" fmla="*/ 706212 w 884869"/>
                    <a:gd name="connsiteY43" fmla="*/ 126473 h 1636349"/>
                    <a:gd name="connsiteX44" fmla="*/ 694032 w 884869"/>
                    <a:gd name="connsiteY44" fmla="*/ 25348 h 1636349"/>
                    <a:gd name="connsiteX45" fmla="*/ 313305 w 884869"/>
                    <a:gd name="connsiteY45" fmla="*/ 359835 h 1636349"/>
                    <a:gd name="connsiteX46" fmla="*/ 278538 w 884869"/>
                    <a:gd name="connsiteY46" fmla="*/ 379202 h 1636349"/>
                    <a:gd name="connsiteX47" fmla="*/ 689680 w 884869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36090 w 872996"/>
                    <a:gd name="connsiteY9" fmla="*/ 941856 h 1636349"/>
                    <a:gd name="connsiteX10" fmla="*/ 792480 w 872996"/>
                    <a:gd name="connsiteY10" fmla="*/ 690533 h 1636349"/>
                    <a:gd name="connsiteX11" fmla="*/ 806905 w 872996"/>
                    <a:gd name="connsiteY11" fmla="*/ 510783 h 1636349"/>
                    <a:gd name="connsiteX12" fmla="*/ 820512 w 872996"/>
                    <a:gd name="connsiteY12" fmla="*/ 4217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36090 w 872996"/>
                    <a:gd name="connsiteY9" fmla="*/ 941856 h 1636349"/>
                    <a:gd name="connsiteX10" fmla="*/ 792480 w 872996"/>
                    <a:gd name="connsiteY10" fmla="*/ 690533 h 1636349"/>
                    <a:gd name="connsiteX11" fmla="*/ 806905 w 872996"/>
                    <a:gd name="connsiteY11" fmla="*/ 510783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36090 w 872996"/>
                    <a:gd name="connsiteY9" fmla="*/ 941856 h 1636349"/>
                    <a:gd name="connsiteX10" fmla="*/ 792480 w 872996"/>
                    <a:gd name="connsiteY10" fmla="*/ 690533 h 1636349"/>
                    <a:gd name="connsiteX11" fmla="*/ 794999 w 872996"/>
                    <a:gd name="connsiteY11" fmla="*/ 520308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36090 w 872996"/>
                    <a:gd name="connsiteY9" fmla="*/ 941856 h 1636349"/>
                    <a:gd name="connsiteX10" fmla="*/ 792480 w 872996"/>
                    <a:gd name="connsiteY10" fmla="*/ 690533 h 1636349"/>
                    <a:gd name="connsiteX11" fmla="*/ 794999 w 872996"/>
                    <a:gd name="connsiteY11" fmla="*/ 520308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26565 w 872996"/>
                    <a:gd name="connsiteY9" fmla="*/ 937094 h 1636349"/>
                    <a:gd name="connsiteX10" fmla="*/ 792480 w 872996"/>
                    <a:gd name="connsiteY10" fmla="*/ 690533 h 1636349"/>
                    <a:gd name="connsiteX11" fmla="*/ 794999 w 872996"/>
                    <a:gd name="connsiteY11" fmla="*/ 520308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26565 w 872996"/>
                    <a:gd name="connsiteY9" fmla="*/ 937094 h 1636349"/>
                    <a:gd name="connsiteX10" fmla="*/ 785336 w 872996"/>
                    <a:gd name="connsiteY10" fmla="*/ 690533 h 1636349"/>
                    <a:gd name="connsiteX11" fmla="*/ 794999 w 872996"/>
                    <a:gd name="connsiteY11" fmla="*/ 520308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42395 w 872996"/>
                    <a:gd name="connsiteY8" fmla="*/ 1262102 h 1636349"/>
                    <a:gd name="connsiteX9" fmla="*/ 826565 w 872996"/>
                    <a:gd name="connsiteY9" fmla="*/ 937094 h 1636349"/>
                    <a:gd name="connsiteX10" fmla="*/ 785336 w 872996"/>
                    <a:gd name="connsiteY10" fmla="*/ 690533 h 1636349"/>
                    <a:gd name="connsiteX11" fmla="*/ 794999 w 872996"/>
                    <a:gd name="connsiteY11" fmla="*/ 520308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8647 w 871963"/>
                    <a:gd name="connsiteY0" fmla="*/ 5413 h 1636058"/>
                    <a:gd name="connsiteX1" fmla="*/ 461609 w 871963"/>
                    <a:gd name="connsiteY1" fmla="*/ 169858 h 1636058"/>
                    <a:gd name="connsiteX2" fmla="*/ 256824 w 871963"/>
                    <a:gd name="connsiteY2" fmla="*/ 343076 h 1636058"/>
                    <a:gd name="connsiteX3" fmla="*/ 255259 w 871963"/>
                    <a:gd name="connsiteY3" fmla="*/ 663659 h 1636058"/>
                    <a:gd name="connsiteX4" fmla="*/ 239406 w 871963"/>
                    <a:gd name="connsiteY4" fmla="*/ 1033433 h 1636058"/>
                    <a:gd name="connsiteX5" fmla="*/ 168784 w 871963"/>
                    <a:gd name="connsiteY5" fmla="*/ 1241212 h 1636058"/>
                    <a:gd name="connsiteX6" fmla="*/ 11692 w 871963"/>
                    <a:gd name="connsiteY6" fmla="*/ 1591734 h 1636058"/>
                    <a:gd name="connsiteX7" fmla="*/ 519304 w 871963"/>
                    <a:gd name="connsiteY7" fmla="*/ 1601805 h 1636058"/>
                    <a:gd name="connsiteX8" fmla="*/ 641362 w 871963"/>
                    <a:gd name="connsiteY8" fmla="*/ 1262102 h 1636058"/>
                    <a:gd name="connsiteX9" fmla="*/ 825532 w 871963"/>
                    <a:gd name="connsiteY9" fmla="*/ 937094 h 1636058"/>
                    <a:gd name="connsiteX10" fmla="*/ 784303 w 871963"/>
                    <a:gd name="connsiteY10" fmla="*/ 690533 h 1636058"/>
                    <a:gd name="connsiteX11" fmla="*/ 793966 w 871963"/>
                    <a:gd name="connsiteY11" fmla="*/ 520308 h 1636058"/>
                    <a:gd name="connsiteX12" fmla="*/ 867104 w 871963"/>
                    <a:gd name="connsiteY12" fmla="*/ 307447 h 1636058"/>
                    <a:gd name="connsiteX13" fmla="*/ 871867 w 871963"/>
                    <a:gd name="connsiteY13" fmla="*/ 183622 h 1636058"/>
                    <a:gd name="connsiteX14" fmla="*/ 828799 w 871963"/>
                    <a:gd name="connsiteY14" fmla="*/ 262520 h 1636058"/>
                    <a:gd name="connsiteX15" fmla="*/ 707560 w 871963"/>
                    <a:gd name="connsiteY15" fmla="*/ 238391 h 1636058"/>
                    <a:gd name="connsiteX16" fmla="*/ 726611 w 871963"/>
                    <a:gd name="connsiteY16" fmla="*/ 131233 h 1636058"/>
                    <a:gd name="connsiteX17" fmla="*/ 650410 w 871963"/>
                    <a:gd name="connsiteY17" fmla="*/ 255060 h 1636058"/>
                    <a:gd name="connsiteX18" fmla="*/ 590877 w 871963"/>
                    <a:gd name="connsiteY18" fmla="*/ 462229 h 1636058"/>
                    <a:gd name="connsiteX19" fmla="*/ 448005 w 871963"/>
                    <a:gd name="connsiteY19" fmla="*/ 757502 h 1636058"/>
                    <a:gd name="connsiteX20" fmla="*/ 490865 w 871963"/>
                    <a:gd name="connsiteY20" fmla="*/ 695589 h 1636058"/>
                    <a:gd name="connsiteX21" fmla="*/ 464672 w 871963"/>
                    <a:gd name="connsiteY21" fmla="*/ 676540 h 1636058"/>
                    <a:gd name="connsiteX22" fmla="*/ 545634 w 871963"/>
                    <a:gd name="connsiteY22" fmla="*/ 614628 h 1636058"/>
                    <a:gd name="connsiteX23" fmla="*/ 486104 w 871963"/>
                    <a:gd name="connsiteY23" fmla="*/ 600341 h 1636058"/>
                    <a:gd name="connsiteX24" fmla="*/ 467053 w 871963"/>
                    <a:gd name="connsiteY24" fmla="*/ 567003 h 1636058"/>
                    <a:gd name="connsiteX25" fmla="*/ 548016 w 871963"/>
                    <a:gd name="connsiteY25" fmla="*/ 543191 h 1636058"/>
                    <a:gd name="connsiteX26" fmla="*/ 476579 w 871963"/>
                    <a:gd name="connsiteY26" fmla="*/ 531285 h 1636058"/>
                    <a:gd name="connsiteX27" fmla="*/ 569446 w 871963"/>
                    <a:gd name="connsiteY27" fmla="*/ 521759 h 1636058"/>
                    <a:gd name="connsiteX28" fmla="*/ 426572 w 871963"/>
                    <a:gd name="connsiteY28" fmla="*/ 493186 h 1636058"/>
                    <a:gd name="connsiteX29" fmla="*/ 578972 w 871963"/>
                    <a:gd name="connsiteY29" fmla="*/ 476515 h 1636058"/>
                    <a:gd name="connsiteX30" fmla="*/ 578973 w 871963"/>
                    <a:gd name="connsiteY30" fmla="*/ 428889 h 1636058"/>
                    <a:gd name="connsiteX31" fmla="*/ 459911 w 871963"/>
                    <a:gd name="connsiteY31" fmla="*/ 388408 h 1636058"/>
                    <a:gd name="connsiteX32" fmla="*/ 605167 w 871963"/>
                    <a:gd name="connsiteY32" fmla="*/ 409840 h 1636058"/>
                    <a:gd name="connsiteX33" fmla="*/ 595642 w 871963"/>
                    <a:gd name="connsiteY33" fmla="*/ 376503 h 1636058"/>
                    <a:gd name="connsiteX34" fmla="*/ 517059 w 871963"/>
                    <a:gd name="connsiteY34" fmla="*/ 340784 h 1636058"/>
                    <a:gd name="connsiteX35" fmla="*/ 617073 w 871963"/>
                    <a:gd name="connsiteY35" fmla="*/ 309827 h 1636058"/>
                    <a:gd name="connsiteX36" fmla="*/ 548017 w 871963"/>
                    <a:gd name="connsiteY36" fmla="*/ 295541 h 1636058"/>
                    <a:gd name="connsiteX37" fmla="*/ 612310 w 871963"/>
                    <a:gd name="connsiteY37" fmla="*/ 269347 h 1636058"/>
                    <a:gd name="connsiteX38" fmla="*/ 638505 w 871963"/>
                    <a:gd name="connsiteY38" fmla="*/ 240772 h 1636058"/>
                    <a:gd name="connsiteX39" fmla="*/ 595642 w 871963"/>
                    <a:gd name="connsiteY39" fmla="*/ 240772 h 1636058"/>
                    <a:gd name="connsiteX40" fmla="*/ 652792 w 871963"/>
                    <a:gd name="connsiteY40" fmla="*/ 209816 h 1636058"/>
                    <a:gd name="connsiteX41" fmla="*/ 690891 w 871963"/>
                    <a:gd name="connsiteY41" fmla="*/ 159809 h 1636058"/>
                    <a:gd name="connsiteX42" fmla="*/ 676603 w 871963"/>
                    <a:gd name="connsiteY42" fmla="*/ 114566 h 1636058"/>
                    <a:gd name="connsiteX43" fmla="*/ 705179 w 871963"/>
                    <a:gd name="connsiteY43" fmla="*/ 126473 h 1636058"/>
                    <a:gd name="connsiteX44" fmla="*/ 692999 w 871963"/>
                    <a:gd name="connsiteY44" fmla="*/ 25348 h 1636058"/>
                    <a:gd name="connsiteX45" fmla="*/ 312272 w 871963"/>
                    <a:gd name="connsiteY45" fmla="*/ 359835 h 1636058"/>
                    <a:gd name="connsiteX46" fmla="*/ 277505 w 871963"/>
                    <a:gd name="connsiteY46" fmla="*/ 379202 h 1636058"/>
                    <a:gd name="connsiteX47" fmla="*/ 688647 w 871963"/>
                    <a:gd name="connsiteY47" fmla="*/ 5413 h 1636058"/>
                    <a:gd name="connsiteX0" fmla="*/ 688767 w 872083"/>
                    <a:gd name="connsiteY0" fmla="*/ 5413 h 1636058"/>
                    <a:gd name="connsiteX1" fmla="*/ 461729 w 872083"/>
                    <a:gd name="connsiteY1" fmla="*/ 169858 h 1636058"/>
                    <a:gd name="connsiteX2" fmla="*/ 256944 w 872083"/>
                    <a:gd name="connsiteY2" fmla="*/ 343076 h 1636058"/>
                    <a:gd name="connsiteX3" fmla="*/ 255379 w 872083"/>
                    <a:gd name="connsiteY3" fmla="*/ 663659 h 1636058"/>
                    <a:gd name="connsiteX4" fmla="*/ 253813 w 872083"/>
                    <a:gd name="connsiteY4" fmla="*/ 1033433 h 1636058"/>
                    <a:gd name="connsiteX5" fmla="*/ 168904 w 872083"/>
                    <a:gd name="connsiteY5" fmla="*/ 1241212 h 1636058"/>
                    <a:gd name="connsiteX6" fmla="*/ 11812 w 872083"/>
                    <a:gd name="connsiteY6" fmla="*/ 1591734 h 1636058"/>
                    <a:gd name="connsiteX7" fmla="*/ 519424 w 872083"/>
                    <a:gd name="connsiteY7" fmla="*/ 1601805 h 1636058"/>
                    <a:gd name="connsiteX8" fmla="*/ 641482 w 872083"/>
                    <a:gd name="connsiteY8" fmla="*/ 1262102 h 1636058"/>
                    <a:gd name="connsiteX9" fmla="*/ 825652 w 872083"/>
                    <a:gd name="connsiteY9" fmla="*/ 937094 h 1636058"/>
                    <a:gd name="connsiteX10" fmla="*/ 784423 w 872083"/>
                    <a:gd name="connsiteY10" fmla="*/ 690533 h 1636058"/>
                    <a:gd name="connsiteX11" fmla="*/ 794086 w 872083"/>
                    <a:gd name="connsiteY11" fmla="*/ 520308 h 1636058"/>
                    <a:gd name="connsiteX12" fmla="*/ 867224 w 872083"/>
                    <a:gd name="connsiteY12" fmla="*/ 307447 h 1636058"/>
                    <a:gd name="connsiteX13" fmla="*/ 871987 w 872083"/>
                    <a:gd name="connsiteY13" fmla="*/ 183622 h 1636058"/>
                    <a:gd name="connsiteX14" fmla="*/ 828919 w 872083"/>
                    <a:gd name="connsiteY14" fmla="*/ 262520 h 1636058"/>
                    <a:gd name="connsiteX15" fmla="*/ 707680 w 872083"/>
                    <a:gd name="connsiteY15" fmla="*/ 238391 h 1636058"/>
                    <a:gd name="connsiteX16" fmla="*/ 726731 w 872083"/>
                    <a:gd name="connsiteY16" fmla="*/ 131233 h 1636058"/>
                    <a:gd name="connsiteX17" fmla="*/ 650530 w 872083"/>
                    <a:gd name="connsiteY17" fmla="*/ 255060 h 1636058"/>
                    <a:gd name="connsiteX18" fmla="*/ 590997 w 872083"/>
                    <a:gd name="connsiteY18" fmla="*/ 462229 h 1636058"/>
                    <a:gd name="connsiteX19" fmla="*/ 448125 w 872083"/>
                    <a:gd name="connsiteY19" fmla="*/ 757502 h 1636058"/>
                    <a:gd name="connsiteX20" fmla="*/ 490985 w 872083"/>
                    <a:gd name="connsiteY20" fmla="*/ 695589 h 1636058"/>
                    <a:gd name="connsiteX21" fmla="*/ 464792 w 872083"/>
                    <a:gd name="connsiteY21" fmla="*/ 676540 h 1636058"/>
                    <a:gd name="connsiteX22" fmla="*/ 545754 w 872083"/>
                    <a:gd name="connsiteY22" fmla="*/ 614628 h 1636058"/>
                    <a:gd name="connsiteX23" fmla="*/ 486224 w 872083"/>
                    <a:gd name="connsiteY23" fmla="*/ 600341 h 1636058"/>
                    <a:gd name="connsiteX24" fmla="*/ 467173 w 872083"/>
                    <a:gd name="connsiteY24" fmla="*/ 567003 h 1636058"/>
                    <a:gd name="connsiteX25" fmla="*/ 548136 w 872083"/>
                    <a:gd name="connsiteY25" fmla="*/ 543191 h 1636058"/>
                    <a:gd name="connsiteX26" fmla="*/ 476699 w 872083"/>
                    <a:gd name="connsiteY26" fmla="*/ 531285 h 1636058"/>
                    <a:gd name="connsiteX27" fmla="*/ 569566 w 872083"/>
                    <a:gd name="connsiteY27" fmla="*/ 521759 h 1636058"/>
                    <a:gd name="connsiteX28" fmla="*/ 426692 w 872083"/>
                    <a:gd name="connsiteY28" fmla="*/ 493186 h 1636058"/>
                    <a:gd name="connsiteX29" fmla="*/ 579092 w 872083"/>
                    <a:gd name="connsiteY29" fmla="*/ 476515 h 1636058"/>
                    <a:gd name="connsiteX30" fmla="*/ 579093 w 872083"/>
                    <a:gd name="connsiteY30" fmla="*/ 428889 h 1636058"/>
                    <a:gd name="connsiteX31" fmla="*/ 460031 w 872083"/>
                    <a:gd name="connsiteY31" fmla="*/ 388408 h 1636058"/>
                    <a:gd name="connsiteX32" fmla="*/ 605287 w 872083"/>
                    <a:gd name="connsiteY32" fmla="*/ 409840 h 1636058"/>
                    <a:gd name="connsiteX33" fmla="*/ 595762 w 872083"/>
                    <a:gd name="connsiteY33" fmla="*/ 376503 h 1636058"/>
                    <a:gd name="connsiteX34" fmla="*/ 517179 w 872083"/>
                    <a:gd name="connsiteY34" fmla="*/ 340784 h 1636058"/>
                    <a:gd name="connsiteX35" fmla="*/ 617193 w 872083"/>
                    <a:gd name="connsiteY35" fmla="*/ 309827 h 1636058"/>
                    <a:gd name="connsiteX36" fmla="*/ 548137 w 872083"/>
                    <a:gd name="connsiteY36" fmla="*/ 295541 h 1636058"/>
                    <a:gd name="connsiteX37" fmla="*/ 612430 w 872083"/>
                    <a:gd name="connsiteY37" fmla="*/ 269347 h 1636058"/>
                    <a:gd name="connsiteX38" fmla="*/ 638625 w 872083"/>
                    <a:gd name="connsiteY38" fmla="*/ 240772 h 1636058"/>
                    <a:gd name="connsiteX39" fmla="*/ 595762 w 872083"/>
                    <a:gd name="connsiteY39" fmla="*/ 240772 h 1636058"/>
                    <a:gd name="connsiteX40" fmla="*/ 652912 w 872083"/>
                    <a:gd name="connsiteY40" fmla="*/ 209816 h 1636058"/>
                    <a:gd name="connsiteX41" fmla="*/ 691011 w 872083"/>
                    <a:gd name="connsiteY41" fmla="*/ 159809 h 1636058"/>
                    <a:gd name="connsiteX42" fmla="*/ 676723 w 872083"/>
                    <a:gd name="connsiteY42" fmla="*/ 114566 h 1636058"/>
                    <a:gd name="connsiteX43" fmla="*/ 705299 w 872083"/>
                    <a:gd name="connsiteY43" fmla="*/ 126473 h 1636058"/>
                    <a:gd name="connsiteX44" fmla="*/ 693119 w 872083"/>
                    <a:gd name="connsiteY44" fmla="*/ 25348 h 1636058"/>
                    <a:gd name="connsiteX45" fmla="*/ 312392 w 872083"/>
                    <a:gd name="connsiteY45" fmla="*/ 359835 h 1636058"/>
                    <a:gd name="connsiteX46" fmla="*/ 277625 w 872083"/>
                    <a:gd name="connsiteY46" fmla="*/ 379202 h 1636058"/>
                    <a:gd name="connsiteX47" fmla="*/ 688767 w 872083"/>
                    <a:gd name="connsiteY47" fmla="*/ 5413 h 1636058"/>
                    <a:gd name="connsiteX0" fmla="*/ 695596 w 878912"/>
                    <a:gd name="connsiteY0" fmla="*/ 5413 h 1655895"/>
                    <a:gd name="connsiteX1" fmla="*/ 468558 w 878912"/>
                    <a:gd name="connsiteY1" fmla="*/ 169858 h 1655895"/>
                    <a:gd name="connsiteX2" fmla="*/ 263773 w 878912"/>
                    <a:gd name="connsiteY2" fmla="*/ 343076 h 1655895"/>
                    <a:gd name="connsiteX3" fmla="*/ 262208 w 878912"/>
                    <a:gd name="connsiteY3" fmla="*/ 663659 h 1655895"/>
                    <a:gd name="connsiteX4" fmla="*/ 260642 w 878912"/>
                    <a:gd name="connsiteY4" fmla="*/ 1033433 h 1655895"/>
                    <a:gd name="connsiteX5" fmla="*/ 175733 w 878912"/>
                    <a:gd name="connsiteY5" fmla="*/ 1241212 h 1655895"/>
                    <a:gd name="connsiteX6" fmla="*/ 11497 w 878912"/>
                    <a:gd name="connsiteY6" fmla="*/ 1625071 h 1655895"/>
                    <a:gd name="connsiteX7" fmla="*/ 526253 w 878912"/>
                    <a:gd name="connsiteY7" fmla="*/ 1601805 h 1655895"/>
                    <a:gd name="connsiteX8" fmla="*/ 648311 w 878912"/>
                    <a:gd name="connsiteY8" fmla="*/ 1262102 h 1655895"/>
                    <a:gd name="connsiteX9" fmla="*/ 832481 w 878912"/>
                    <a:gd name="connsiteY9" fmla="*/ 937094 h 1655895"/>
                    <a:gd name="connsiteX10" fmla="*/ 791252 w 878912"/>
                    <a:gd name="connsiteY10" fmla="*/ 690533 h 1655895"/>
                    <a:gd name="connsiteX11" fmla="*/ 800915 w 878912"/>
                    <a:gd name="connsiteY11" fmla="*/ 520308 h 1655895"/>
                    <a:gd name="connsiteX12" fmla="*/ 874053 w 878912"/>
                    <a:gd name="connsiteY12" fmla="*/ 307447 h 1655895"/>
                    <a:gd name="connsiteX13" fmla="*/ 878816 w 878912"/>
                    <a:gd name="connsiteY13" fmla="*/ 183622 h 1655895"/>
                    <a:gd name="connsiteX14" fmla="*/ 835748 w 878912"/>
                    <a:gd name="connsiteY14" fmla="*/ 262520 h 1655895"/>
                    <a:gd name="connsiteX15" fmla="*/ 714509 w 878912"/>
                    <a:gd name="connsiteY15" fmla="*/ 238391 h 1655895"/>
                    <a:gd name="connsiteX16" fmla="*/ 733560 w 878912"/>
                    <a:gd name="connsiteY16" fmla="*/ 131233 h 1655895"/>
                    <a:gd name="connsiteX17" fmla="*/ 657359 w 878912"/>
                    <a:gd name="connsiteY17" fmla="*/ 255060 h 1655895"/>
                    <a:gd name="connsiteX18" fmla="*/ 597826 w 878912"/>
                    <a:gd name="connsiteY18" fmla="*/ 462229 h 1655895"/>
                    <a:gd name="connsiteX19" fmla="*/ 454954 w 878912"/>
                    <a:gd name="connsiteY19" fmla="*/ 757502 h 1655895"/>
                    <a:gd name="connsiteX20" fmla="*/ 497814 w 878912"/>
                    <a:gd name="connsiteY20" fmla="*/ 695589 h 1655895"/>
                    <a:gd name="connsiteX21" fmla="*/ 471621 w 878912"/>
                    <a:gd name="connsiteY21" fmla="*/ 676540 h 1655895"/>
                    <a:gd name="connsiteX22" fmla="*/ 552583 w 878912"/>
                    <a:gd name="connsiteY22" fmla="*/ 614628 h 1655895"/>
                    <a:gd name="connsiteX23" fmla="*/ 493053 w 878912"/>
                    <a:gd name="connsiteY23" fmla="*/ 600341 h 1655895"/>
                    <a:gd name="connsiteX24" fmla="*/ 474002 w 878912"/>
                    <a:gd name="connsiteY24" fmla="*/ 567003 h 1655895"/>
                    <a:gd name="connsiteX25" fmla="*/ 554965 w 878912"/>
                    <a:gd name="connsiteY25" fmla="*/ 543191 h 1655895"/>
                    <a:gd name="connsiteX26" fmla="*/ 483528 w 878912"/>
                    <a:gd name="connsiteY26" fmla="*/ 531285 h 1655895"/>
                    <a:gd name="connsiteX27" fmla="*/ 576395 w 878912"/>
                    <a:gd name="connsiteY27" fmla="*/ 521759 h 1655895"/>
                    <a:gd name="connsiteX28" fmla="*/ 433521 w 878912"/>
                    <a:gd name="connsiteY28" fmla="*/ 493186 h 1655895"/>
                    <a:gd name="connsiteX29" fmla="*/ 585921 w 878912"/>
                    <a:gd name="connsiteY29" fmla="*/ 476515 h 1655895"/>
                    <a:gd name="connsiteX30" fmla="*/ 585922 w 878912"/>
                    <a:gd name="connsiteY30" fmla="*/ 428889 h 1655895"/>
                    <a:gd name="connsiteX31" fmla="*/ 466860 w 878912"/>
                    <a:gd name="connsiteY31" fmla="*/ 388408 h 1655895"/>
                    <a:gd name="connsiteX32" fmla="*/ 612116 w 878912"/>
                    <a:gd name="connsiteY32" fmla="*/ 409840 h 1655895"/>
                    <a:gd name="connsiteX33" fmla="*/ 602591 w 878912"/>
                    <a:gd name="connsiteY33" fmla="*/ 376503 h 1655895"/>
                    <a:gd name="connsiteX34" fmla="*/ 524008 w 878912"/>
                    <a:gd name="connsiteY34" fmla="*/ 340784 h 1655895"/>
                    <a:gd name="connsiteX35" fmla="*/ 624022 w 878912"/>
                    <a:gd name="connsiteY35" fmla="*/ 309827 h 1655895"/>
                    <a:gd name="connsiteX36" fmla="*/ 554966 w 878912"/>
                    <a:gd name="connsiteY36" fmla="*/ 295541 h 1655895"/>
                    <a:gd name="connsiteX37" fmla="*/ 619259 w 878912"/>
                    <a:gd name="connsiteY37" fmla="*/ 269347 h 1655895"/>
                    <a:gd name="connsiteX38" fmla="*/ 645454 w 878912"/>
                    <a:gd name="connsiteY38" fmla="*/ 240772 h 1655895"/>
                    <a:gd name="connsiteX39" fmla="*/ 602591 w 878912"/>
                    <a:gd name="connsiteY39" fmla="*/ 240772 h 1655895"/>
                    <a:gd name="connsiteX40" fmla="*/ 659741 w 878912"/>
                    <a:gd name="connsiteY40" fmla="*/ 209816 h 1655895"/>
                    <a:gd name="connsiteX41" fmla="*/ 697840 w 878912"/>
                    <a:gd name="connsiteY41" fmla="*/ 159809 h 1655895"/>
                    <a:gd name="connsiteX42" fmla="*/ 683552 w 878912"/>
                    <a:gd name="connsiteY42" fmla="*/ 114566 h 1655895"/>
                    <a:gd name="connsiteX43" fmla="*/ 712128 w 878912"/>
                    <a:gd name="connsiteY43" fmla="*/ 126473 h 1655895"/>
                    <a:gd name="connsiteX44" fmla="*/ 699948 w 878912"/>
                    <a:gd name="connsiteY44" fmla="*/ 25348 h 1655895"/>
                    <a:gd name="connsiteX45" fmla="*/ 319221 w 878912"/>
                    <a:gd name="connsiteY45" fmla="*/ 359835 h 1655895"/>
                    <a:gd name="connsiteX46" fmla="*/ 284454 w 878912"/>
                    <a:gd name="connsiteY46" fmla="*/ 379202 h 1655895"/>
                    <a:gd name="connsiteX47" fmla="*/ 695596 w 878912"/>
                    <a:gd name="connsiteY47" fmla="*/ 5413 h 1655895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5 w 877716"/>
                    <a:gd name="connsiteY29" fmla="*/ 476515 h 1674190"/>
                    <a:gd name="connsiteX30" fmla="*/ 584726 w 877716"/>
                    <a:gd name="connsiteY30" fmla="*/ 428889 h 1674190"/>
                    <a:gd name="connsiteX31" fmla="*/ 465664 w 877716"/>
                    <a:gd name="connsiteY31" fmla="*/ 388408 h 1674190"/>
                    <a:gd name="connsiteX32" fmla="*/ 610920 w 877716"/>
                    <a:gd name="connsiteY32" fmla="*/ 409840 h 1674190"/>
                    <a:gd name="connsiteX33" fmla="*/ 601395 w 877716"/>
                    <a:gd name="connsiteY33" fmla="*/ 376503 h 1674190"/>
                    <a:gd name="connsiteX34" fmla="*/ 522812 w 877716"/>
                    <a:gd name="connsiteY34" fmla="*/ 340784 h 1674190"/>
                    <a:gd name="connsiteX35" fmla="*/ 622826 w 877716"/>
                    <a:gd name="connsiteY35" fmla="*/ 309827 h 1674190"/>
                    <a:gd name="connsiteX36" fmla="*/ 553770 w 877716"/>
                    <a:gd name="connsiteY36" fmla="*/ 295541 h 1674190"/>
                    <a:gd name="connsiteX37" fmla="*/ 618063 w 877716"/>
                    <a:gd name="connsiteY37" fmla="*/ 269347 h 1674190"/>
                    <a:gd name="connsiteX38" fmla="*/ 644258 w 877716"/>
                    <a:gd name="connsiteY38" fmla="*/ 240772 h 1674190"/>
                    <a:gd name="connsiteX39" fmla="*/ 601395 w 877716"/>
                    <a:gd name="connsiteY39" fmla="*/ 240772 h 1674190"/>
                    <a:gd name="connsiteX40" fmla="*/ 658545 w 877716"/>
                    <a:gd name="connsiteY40" fmla="*/ 209816 h 1674190"/>
                    <a:gd name="connsiteX41" fmla="*/ 696644 w 877716"/>
                    <a:gd name="connsiteY41" fmla="*/ 159809 h 1674190"/>
                    <a:gd name="connsiteX42" fmla="*/ 682356 w 877716"/>
                    <a:gd name="connsiteY42" fmla="*/ 114566 h 1674190"/>
                    <a:gd name="connsiteX43" fmla="*/ 710932 w 877716"/>
                    <a:gd name="connsiteY43" fmla="*/ 126473 h 1674190"/>
                    <a:gd name="connsiteX44" fmla="*/ 698752 w 877716"/>
                    <a:gd name="connsiteY44" fmla="*/ 25348 h 1674190"/>
                    <a:gd name="connsiteX45" fmla="*/ 318025 w 877716"/>
                    <a:gd name="connsiteY45" fmla="*/ 359835 h 1674190"/>
                    <a:gd name="connsiteX46" fmla="*/ 283258 w 877716"/>
                    <a:gd name="connsiteY46" fmla="*/ 379202 h 1674190"/>
                    <a:gd name="connsiteX47" fmla="*/ 694400 w 877716"/>
                    <a:gd name="connsiteY47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5 w 877716"/>
                    <a:gd name="connsiteY29" fmla="*/ 476515 h 1674190"/>
                    <a:gd name="connsiteX30" fmla="*/ 584726 w 877716"/>
                    <a:gd name="connsiteY30" fmla="*/ 428889 h 1674190"/>
                    <a:gd name="connsiteX31" fmla="*/ 465664 w 877716"/>
                    <a:gd name="connsiteY31" fmla="*/ 388408 h 1674190"/>
                    <a:gd name="connsiteX32" fmla="*/ 601395 w 877716"/>
                    <a:gd name="connsiteY32" fmla="*/ 376503 h 1674190"/>
                    <a:gd name="connsiteX33" fmla="*/ 522812 w 877716"/>
                    <a:gd name="connsiteY33" fmla="*/ 340784 h 1674190"/>
                    <a:gd name="connsiteX34" fmla="*/ 622826 w 877716"/>
                    <a:gd name="connsiteY34" fmla="*/ 309827 h 1674190"/>
                    <a:gd name="connsiteX35" fmla="*/ 553770 w 877716"/>
                    <a:gd name="connsiteY35" fmla="*/ 295541 h 1674190"/>
                    <a:gd name="connsiteX36" fmla="*/ 618063 w 877716"/>
                    <a:gd name="connsiteY36" fmla="*/ 269347 h 1674190"/>
                    <a:gd name="connsiteX37" fmla="*/ 644258 w 877716"/>
                    <a:gd name="connsiteY37" fmla="*/ 240772 h 1674190"/>
                    <a:gd name="connsiteX38" fmla="*/ 601395 w 877716"/>
                    <a:gd name="connsiteY38" fmla="*/ 240772 h 1674190"/>
                    <a:gd name="connsiteX39" fmla="*/ 658545 w 877716"/>
                    <a:gd name="connsiteY39" fmla="*/ 209816 h 1674190"/>
                    <a:gd name="connsiteX40" fmla="*/ 696644 w 877716"/>
                    <a:gd name="connsiteY40" fmla="*/ 159809 h 1674190"/>
                    <a:gd name="connsiteX41" fmla="*/ 682356 w 877716"/>
                    <a:gd name="connsiteY41" fmla="*/ 114566 h 1674190"/>
                    <a:gd name="connsiteX42" fmla="*/ 710932 w 877716"/>
                    <a:gd name="connsiteY42" fmla="*/ 126473 h 1674190"/>
                    <a:gd name="connsiteX43" fmla="*/ 698752 w 877716"/>
                    <a:gd name="connsiteY43" fmla="*/ 25348 h 1674190"/>
                    <a:gd name="connsiteX44" fmla="*/ 318025 w 877716"/>
                    <a:gd name="connsiteY44" fmla="*/ 359835 h 1674190"/>
                    <a:gd name="connsiteX45" fmla="*/ 283258 w 877716"/>
                    <a:gd name="connsiteY45" fmla="*/ 379202 h 1674190"/>
                    <a:gd name="connsiteX46" fmla="*/ 694400 w 877716"/>
                    <a:gd name="connsiteY46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811625 w 877716"/>
                    <a:gd name="connsiteY11" fmla="*/ 522690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801962 w 877716"/>
                    <a:gd name="connsiteY10" fmla="*/ 690533 h 1674190"/>
                    <a:gd name="connsiteX11" fmla="*/ 811625 w 877716"/>
                    <a:gd name="connsiteY11" fmla="*/ 522690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783660 w 877716"/>
                    <a:gd name="connsiteY9" fmla="*/ 963288 h 1674190"/>
                    <a:gd name="connsiteX10" fmla="*/ 801962 w 877716"/>
                    <a:gd name="connsiteY10" fmla="*/ 690533 h 1674190"/>
                    <a:gd name="connsiteX11" fmla="*/ 811625 w 877716"/>
                    <a:gd name="connsiteY11" fmla="*/ 522690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783660 w 877716"/>
                    <a:gd name="connsiteY9" fmla="*/ 963288 h 1674190"/>
                    <a:gd name="connsiteX10" fmla="*/ 801962 w 877716"/>
                    <a:gd name="connsiteY10" fmla="*/ 690533 h 1674190"/>
                    <a:gd name="connsiteX11" fmla="*/ 811625 w 877716"/>
                    <a:gd name="connsiteY11" fmla="*/ 522690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68070 w 877716"/>
                    <a:gd name="connsiteY17" fmla="*/ 257441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783660 w 877716"/>
                    <a:gd name="connsiteY9" fmla="*/ 963288 h 1674190"/>
                    <a:gd name="connsiteX10" fmla="*/ 801962 w 877716"/>
                    <a:gd name="connsiteY10" fmla="*/ 690533 h 1674190"/>
                    <a:gd name="connsiteX11" fmla="*/ 811625 w 877716"/>
                    <a:gd name="connsiteY11" fmla="*/ 522690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68070 w 877716"/>
                    <a:gd name="connsiteY17" fmla="*/ 257441 h 1674190"/>
                    <a:gd name="connsiteX18" fmla="*/ 613299 w 877716"/>
                    <a:gd name="connsiteY18" fmla="*/ 466992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04"/>
                    <a:gd name="connsiteY0" fmla="*/ 5413 h 1674190"/>
                    <a:gd name="connsiteX1" fmla="*/ 467362 w 877704"/>
                    <a:gd name="connsiteY1" fmla="*/ 169858 h 1674190"/>
                    <a:gd name="connsiteX2" fmla="*/ 262577 w 877704"/>
                    <a:gd name="connsiteY2" fmla="*/ 343076 h 1674190"/>
                    <a:gd name="connsiteX3" fmla="*/ 261012 w 877704"/>
                    <a:gd name="connsiteY3" fmla="*/ 663659 h 1674190"/>
                    <a:gd name="connsiteX4" fmla="*/ 259446 w 877704"/>
                    <a:gd name="connsiteY4" fmla="*/ 1033433 h 1674190"/>
                    <a:gd name="connsiteX5" fmla="*/ 174537 w 877704"/>
                    <a:gd name="connsiteY5" fmla="*/ 1241212 h 1674190"/>
                    <a:gd name="connsiteX6" fmla="*/ 10301 w 877704"/>
                    <a:gd name="connsiteY6" fmla="*/ 1625071 h 1674190"/>
                    <a:gd name="connsiteX7" fmla="*/ 501244 w 877704"/>
                    <a:gd name="connsiteY7" fmla="*/ 1639905 h 1674190"/>
                    <a:gd name="connsiteX8" fmla="*/ 647115 w 877704"/>
                    <a:gd name="connsiteY8" fmla="*/ 1262102 h 1674190"/>
                    <a:gd name="connsiteX9" fmla="*/ 783660 w 877704"/>
                    <a:gd name="connsiteY9" fmla="*/ 963288 h 1674190"/>
                    <a:gd name="connsiteX10" fmla="*/ 801962 w 877704"/>
                    <a:gd name="connsiteY10" fmla="*/ 690533 h 1674190"/>
                    <a:gd name="connsiteX11" fmla="*/ 811625 w 877704"/>
                    <a:gd name="connsiteY11" fmla="*/ 522690 h 1674190"/>
                    <a:gd name="connsiteX12" fmla="*/ 872857 w 877704"/>
                    <a:gd name="connsiteY12" fmla="*/ 307447 h 1674190"/>
                    <a:gd name="connsiteX13" fmla="*/ 877620 w 877704"/>
                    <a:gd name="connsiteY13" fmla="*/ 183622 h 1674190"/>
                    <a:gd name="connsiteX14" fmla="*/ 834552 w 877704"/>
                    <a:gd name="connsiteY14" fmla="*/ 262520 h 1674190"/>
                    <a:gd name="connsiteX15" fmla="*/ 729982 w 877704"/>
                    <a:gd name="connsiteY15" fmla="*/ 243154 h 1674190"/>
                    <a:gd name="connsiteX16" fmla="*/ 732364 w 877704"/>
                    <a:gd name="connsiteY16" fmla="*/ 131233 h 1674190"/>
                    <a:gd name="connsiteX17" fmla="*/ 668070 w 877704"/>
                    <a:gd name="connsiteY17" fmla="*/ 257441 h 1674190"/>
                    <a:gd name="connsiteX18" fmla="*/ 613299 w 877704"/>
                    <a:gd name="connsiteY18" fmla="*/ 466992 h 1674190"/>
                    <a:gd name="connsiteX19" fmla="*/ 453758 w 877704"/>
                    <a:gd name="connsiteY19" fmla="*/ 757502 h 1674190"/>
                    <a:gd name="connsiteX20" fmla="*/ 496618 w 877704"/>
                    <a:gd name="connsiteY20" fmla="*/ 695589 h 1674190"/>
                    <a:gd name="connsiteX21" fmla="*/ 470425 w 877704"/>
                    <a:gd name="connsiteY21" fmla="*/ 676540 h 1674190"/>
                    <a:gd name="connsiteX22" fmla="*/ 551387 w 877704"/>
                    <a:gd name="connsiteY22" fmla="*/ 614628 h 1674190"/>
                    <a:gd name="connsiteX23" fmla="*/ 491857 w 877704"/>
                    <a:gd name="connsiteY23" fmla="*/ 600341 h 1674190"/>
                    <a:gd name="connsiteX24" fmla="*/ 472806 w 877704"/>
                    <a:gd name="connsiteY24" fmla="*/ 567003 h 1674190"/>
                    <a:gd name="connsiteX25" fmla="*/ 553769 w 877704"/>
                    <a:gd name="connsiteY25" fmla="*/ 543191 h 1674190"/>
                    <a:gd name="connsiteX26" fmla="*/ 482332 w 877704"/>
                    <a:gd name="connsiteY26" fmla="*/ 531285 h 1674190"/>
                    <a:gd name="connsiteX27" fmla="*/ 575199 w 877704"/>
                    <a:gd name="connsiteY27" fmla="*/ 521759 h 1674190"/>
                    <a:gd name="connsiteX28" fmla="*/ 432325 w 877704"/>
                    <a:gd name="connsiteY28" fmla="*/ 493186 h 1674190"/>
                    <a:gd name="connsiteX29" fmla="*/ 584726 w 877704"/>
                    <a:gd name="connsiteY29" fmla="*/ 428889 h 1674190"/>
                    <a:gd name="connsiteX30" fmla="*/ 465664 w 877704"/>
                    <a:gd name="connsiteY30" fmla="*/ 388408 h 1674190"/>
                    <a:gd name="connsiteX31" fmla="*/ 601395 w 877704"/>
                    <a:gd name="connsiteY31" fmla="*/ 376503 h 1674190"/>
                    <a:gd name="connsiteX32" fmla="*/ 522812 w 877704"/>
                    <a:gd name="connsiteY32" fmla="*/ 340784 h 1674190"/>
                    <a:gd name="connsiteX33" fmla="*/ 622826 w 877704"/>
                    <a:gd name="connsiteY33" fmla="*/ 309827 h 1674190"/>
                    <a:gd name="connsiteX34" fmla="*/ 553770 w 877704"/>
                    <a:gd name="connsiteY34" fmla="*/ 295541 h 1674190"/>
                    <a:gd name="connsiteX35" fmla="*/ 618063 w 877704"/>
                    <a:gd name="connsiteY35" fmla="*/ 269347 h 1674190"/>
                    <a:gd name="connsiteX36" fmla="*/ 644258 w 877704"/>
                    <a:gd name="connsiteY36" fmla="*/ 240772 h 1674190"/>
                    <a:gd name="connsiteX37" fmla="*/ 601395 w 877704"/>
                    <a:gd name="connsiteY37" fmla="*/ 240772 h 1674190"/>
                    <a:gd name="connsiteX38" fmla="*/ 658545 w 877704"/>
                    <a:gd name="connsiteY38" fmla="*/ 209816 h 1674190"/>
                    <a:gd name="connsiteX39" fmla="*/ 696644 w 877704"/>
                    <a:gd name="connsiteY39" fmla="*/ 159809 h 1674190"/>
                    <a:gd name="connsiteX40" fmla="*/ 682356 w 877704"/>
                    <a:gd name="connsiteY40" fmla="*/ 114566 h 1674190"/>
                    <a:gd name="connsiteX41" fmla="*/ 710932 w 877704"/>
                    <a:gd name="connsiteY41" fmla="*/ 126473 h 1674190"/>
                    <a:gd name="connsiteX42" fmla="*/ 698752 w 877704"/>
                    <a:gd name="connsiteY42" fmla="*/ 25348 h 1674190"/>
                    <a:gd name="connsiteX43" fmla="*/ 318025 w 877704"/>
                    <a:gd name="connsiteY43" fmla="*/ 359835 h 1674190"/>
                    <a:gd name="connsiteX44" fmla="*/ 283258 w 877704"/>
                    <a:gd name="connsiteY44" fmla="*/ 379202 h 1674190"/>
                    <a:gd name="connsiteX45" fmla="*/ 694400 w 877704"/>
                    <a:gd name="connsiteY45" fmla="*/ 5413 h 1674190"/>
                    <a:gd name="connsiteX0" fmla="*/ 694400 w 877704"/>
                    <a:gd name="connsiteY0" fmla="*/ 5413 h 1674190"/>
                    <a:gd name="connsiteX1" fmla="*/ 467362 w 877704"/>
                    <a:gd name="connsiteY1" fmla="*/ 169858 h 1674190"/>
                    <a:gd name="connsiteX2" fmla="*/ 262577 w 877704"/>
                    <a:gd name="connsiteY2" fmla="*/ 343076 h 1674190"/>
                    <a:gd name="connsiteX3" fmla="*/ 261012 w 877704"/>
                    <a:gd name="connsiteY3" fmla="*/ 663659 h 1674190"/>
                    <a:gd name="connsiteX4" fmla="*/ 259446 w 877704"/>
                    <a:gd name="connsiteY4" fmla="*/ 1033433 h 1674190"/>
                    <a:gd name="connsiteX5" fmla="*/ 174537 w 877704"/>
                    <a:gd name="connsiteY5" fmla="*/ 1241212 h 1674190"/>
                    <a:gd name="connsiteX6" fmla="*/ 10301 w 877704"/>
                    <a:gd name="connsiteY6" fmla="*/ 1625071 h 1674190"/>
                    <a:gd name="connsiteX7" fmla="*/ 501244 w 877704"/>
                    <a:gd name="connsiteY7" fmla="*/ 1639905 h 1674190"/>
                    <a:gd name="connsiteX8" fmla="*/ 647115 w 877704"/>
                    <a:gd name="connsiteY8" fmla="*/ 1262102 h 1674190"/>
                    <a:gd name="connsiteX9" fmla="*/ 783660 w 877704"/>
                    <a:gd name="connsiteY9" fmla="*/ 963288 h 1674190"/>
                    <a:gd name="connsiteX10" fmla="*/ 801962 w 877704"/>
                    <a:gd name="connsiteY10" fmla="*/ 690533 h 1674190"/>
                    <a:gd name="connsiteX11" fmla="*/ 811625 w 877704"/>
                    <a:gd name="connsiteY11" fmla="*/ 522690 h 1674190"/>
                    <a:gd name="connsiteX12" fmla="*/ 872857 w 877704"/>
                    <a:gd name="connsiteY12" fmla="*/ 307447 h 1674190"/>
                    <a:gd name="connsiteX13" fmla="*/ 877620 w 877704"/>
                    <a:gd name="connsiteY13" fmla="*/ 183622 h 1674190"/>
                    <a:gd name="connsiteX14" fmla="*/ 834552 w 877704"/>
                    <a:gd name="connsiteY14" fmla="*/ 262520 h 1674190"/>
                    <a:gd name="connsiteX15" fmla="*/ 729982 w 877704"/>
                    <a:gd name="connsiteY15" fmla="*/ 243154 h 1674190"/>
                    <a:gd name="connsiteX16" fmla="*/ 732364 w 877704"/>
                    <a:gd name="connsiteY16" fmla="*/ 131233 h 1674190"/>
                    <a:gd name="connsiteX17" fmla="*/ 668070 w 877704"/>
                    <a:gd name="connsiteY17" fmla="*/ 257441 h 1674190"/>
                    <a:gd name="connsiteX18" fmla="*/ 613299 w 877704"/>
                    <a:gd name="connsiteY18" fmla="*/ 466992 h 1674190"/>
                    <a:gd name="connsiteX19" fmla="*/ 453758 w 877704"/>
                    <a:gd name="connsiteY19" fmla="*/ 757502 h 1674190"/>
                    <a:gd name="connsiteX20" fmla="*/ 496618 w 877704"/>
                    <a:gd name="connsiteY20" fmla="*/ 695589 h 1674190"/>
                    <a:gd name="connsiteX21" fmla="*/ 470425 w 877704"/>
                    <a:gd name="connsiteY21" fmla="*/ 676540 h 1674190"/>
                    <a:gd name="connsiteX22" fmla="*/ 551387 w 877704"/>
                    <a:gd name="connsiteY22" fmla="*/ 614628 h 1674190"/>
                    <a:gd name="connsiteX23" fmla="*/ 491857 w 877704"/>
                    <a:gd name="connsiteY23" fmla="*/ 600341 h 1674190"/>
                    <a:gd name="connsiteX24" fmla="*/ 472806 w 877704"/>
                    <a:gd name="connsiteY24" fmla="*/ 567003 h 1674190"/>
                    <a:gd name="connsiteX25" fmla="*/ 553769 w 877704"/>
                    <a:gd name="connsiteY25" fmla="*/ 543191 h 1674190"/>
                    <a:gd name="connsiteX26" fmla="*/ 482332 w 877704"/>
                    <a:gd name="connsiteY26" fmla="*/ 531285 h 1674190"/>
                    <a:gd name="connsiteX27" fmla="*/ 575199 w 877704"/>
                    <a:gd name="connsiteY27" fmla="*/ 521759 h 1674190"/>
                    <a:gd name="connsiteX28" fmla="*/ 432325 w 877704"/>
                    <a:gd name="connsiteY28" fmla="*/ 493186 h 1674190"/>
                    <a:gd name="connsiteX29" fmla="*/ 584726 w 877704"/>
                    <a:gd name="connsiteY29" fmla="*/ 428889 h 1674190"/>
                    <a:gd name="connsiteX30" fmla="*/ 465664 w 877704"/>
                    <a:gd name="connsiteY30" fmla="*/ 388408 h 1674190"/>
                    <a:gd name="connsiteX31" fmla="*/ 601395 w 877704"/>
                    <a:gd name="connsiteY31" fmla="*/ 376503 h 1674190"/>
                    <a:gd name="connsiteX32" fmla="*/ 522812 w 877704"/>
                    <a:gd name="connsiteY32" fmla="*/ 340784 h 1674190"/>
                    <a:gd name="connsiteX33" fmla="*/ 622826 w 877704"/>
                    <a:gd name="connsiteY33" fmla="*/ 309827 h 1674190"/>
                    <a:gd name="connsiteX34" fmla="*/ 553770 w 877704"/>
                    <a:gd name="connsiteY34" fmla="*/ 295541 h 1674190"/>
                    <a:gd name="connsiteX35" fmla="*/ 618063 w 877704"/>
                    <a:gd name="connsiteY35" fmla="*/ 269347 h 1674190"/>
                    <a:gd name="connsiteX36" fmla="*/ 644258 w 877704"/>
                    <a:gd name="connsiteY36" fmla="*/ 240772 h 1674190"/>
                    <a:gd name="connsiteX37" fmla="*/ 601395 w 877704"/>
                    <a:gd name="connsiteY37" fmla="*/ 240772 h 1674190"/>
                    <a:gd name="connsiteX38" fmla="*/ 658545 w 877704"/>
                    <a:gd name="connsiteY38" fmla="*/ 209816 h 1674190"/>
                    <a:gd name="connsiteX39" fmla="*/ 696644 w 877704"/>
                    <a:gd name="connsiteY39" fmla="*/ 159809 h 1674190"/>
                    <a:gd name="connsiteX40" fmla="*/ 682356 w 877704"/>
                    <a:gd name="connsiteY40" fmla="*/ 114566 h 1674190"/>
                    <a:gd name="connsiteX41" fmla="*/ 710932 w 877704"/>
                    <a:gd name="connsiteY41" fmla="*/ 126473 h 1674190"/>
                    <a:gd name="connsiteX42" fmla="*/ 698752 w 877704"/>
                    <a:gd name="connsiteY42" fmla="*/ 25348 h 1674190"/>
                    <a:gd name="connsiteX43" fmla="*/ 318025 w 877704"/>
                    <a:gd name="connsiteY43" fmla="*/ 359835 h 1674190"/>
                    <a:gd name="connsiteX44" fmla="*/ 283258 w 877704"/>
                    <a:gd name="connsiteY44" fmla="*/ 379202 h 1674190"/>
                    <a:gd name="connsiteX45" fmla="*/ 694400 w 877704"/>
                    <a:gd name="connsiteY45" fmla="*/ 5413 h 1674190"/>
                    <a:gd name="connsiteX0" fmla="*/ 694400 w 877704"/>
                    <a:gd name="connsiteY0" fmla="*/ 5413 h 1674190"/>
                    <a:gd name="connsiteX1" fmla="*/ 467362 w 877704"/>
                    <a:gd name="connsiteY1" fmla="*/ 169858 h 1674190"/>
                    <a:gd name="connsiteX2" fmla="*/ 262577 w 877704"/>
                    <a:gd name="connsiteY2" fmla="*/ 343076 h 1674190"/>
                    <a:gd name="connsiteX3" fmla="*/ 261012 w 877704"/>
                    <a:gd name="connsiteY3" fmla="*/ 663659 h 1674190"/>
                    <a:gd name="connsiteX4" fmla="*/ 259446 w 877704"/>
                    <a:gd name="connsiteY4" fmla="*/ 1033433 h 1674190"/>
                    <a:gd name="connsiteX5" fmla="*/ 174537 w 877704"/>
                    <a:gd name="connsiteY5" fmla="*/ 1241212 h 1674190"/>
                    <a:gd name="connsiteX6" fmla="*/ 10301 w 877704"/>
                    <a:gd name="connsiteY6" fmla="*/ 1625071 h 1674190"/>
                    <a:gd name="connsiteX7" fmla="*/ 501244 w 877704"/>
                    <a:gd name="connsiteY7" fmla="*/ 1639905 h 1674190"/>
                    <a:gd name="connsiteX8" fmla="*/ 647115 w 877704"/>
                    <a:gd name="connsiteY8" fmla="*/ 1262102 h 1674190"/>
                    <a:gd name="connsiteX9" fmla="*/ 783660 w 877704"/>
                    <a:gd name="connsiteY9" fmla="*/ 963288 h 1674190"/>
                    <a:gd name="connsiteX10" fmla="*/ 801962 w 877704"/>
                    <a:gd name="connsiteY10" fmla="*/ 690533 h 1674190"/>
                    <a:gd name="connsiteX11" fmla="*/ 811625 w 877704"/>
                    <a:gd name="connsiteY11" fmla="*/ 522690 h 1674190"/>
                    <a:gd name="connsiteX12" fmla="*/ 872857 w 877704"/>
                    <a:gd name="connsiteY12" fmla="*/ 307447 h 1674190"/>
                    <a:gd name="connsiteX13" fmla="*/ 877620 w 877704"/>
                    <a:gd name="connsiteY13" fmla="*/ 183622 h 1674190"/>
                    <a:gd name="connsiteX14" fmla="*/ 834552 w 877704"/>
                    <a:gd name="connsiteY14" fmla="*/ 262520 h 1674190"/>
                    <a:gd name="connsiteX15" fmla="*/ 729982 w 877704"/>
                    <a:gd name="connsiteY15" fmla="*/ 243154 h 1674190"/>
                    <a:gd name="connsiteX16" fmla="*/ 732364 w 877704"/>
                    <a:gd name="connsiteY16" fmla="*/ 131233 h 1674190"/>
                    <a:gd name="connsiteX17" fmla="*/ 668070 w 877704"/>
                    <a:gd name="connsiteY17" fmla="*/ 257441 h 1674190"/>
                    <a:gd name="connsiteX18" fmla="*/ 613299 w 877704"/>
                    <a:gd name="connsiteY18" fmla="*/ 466992 h 1674190"/>
                    <a:gd name="connsiteX19" fmla="*/ 453758 w 877704"/>
                    <a:gd name="connsiteY19" fmla="*/ 757502 h 1674190"/>
                    <a:gd name="connsiteX20" fmla="*/ 496618 w 877704"/>
                    <a:gd name="connsiteY20" fmla="*/ 695589 h 1674190"/>
                    <a:gd name="connsiteX21" fmla="*/ 470425 w 877704"/>
                    <a:gd name="connsiteY21" fmla="*/ 676540 h 1674190"/>
                    <a:gd name="connsiteX22" fmla="*/ 551387 w 877704"/>
                    <a:gd name="connsiteY22" fmla="*/ 614628 h 1674190"/>
                    <a:gd name="connsiteX23" fmla="*/ 491857 w 877704"/>
                    <a:gd name="connsiteY23" fmla="*/ 600341 h 1674190"/>
                    <a:gd name="connsiteX24" fmla="*/ 472806 w 877704"/>
                    <a:gd name="connsiteY24" fmla="*/ 567003 h 1674190"/>
                    <a:gd name="connsiteX25" fmla="*/ 553769 w 877704"/>
                    <a:gd name="connsiteY25" fmla="*/ 543191 h 1674190"/>
                    <a:gd name="connsiteX26" fmla="*/ 482332 w 877704"/>
                    <a:gd name="connsiteY26" fmla="*/ 531285 h 1674190"/>
                    <a:gd name="connsiteX27" fmla="*/ 575199 w 877704"/>
                    <a:gd name="connsiteY27" fmla="*/ 521759 h 1674190"/>
                    <a:gd name="connsiteX28" fmla="*/ 432325 w 877704"/>
                    <a:gd name="connsiteY28" fmla="*/ 493186 h 1674190"/>
                    <a:gd name="connsiteX29" fmla="*/ 584726 w 877704"/>
                    <a:gd name="connsiteY29" fmla="*/ 428889 h 1674190"/>
                    <a:gd name="connsiteX30" fmla="*/ 465664 w 877704"/>
                    <a:gd name="connsiteY30" fmla="*/ 388408 h 1674190"/>
                    <a:gd name="connsiteX31" fmla="*/ 601395 w 877704"/>
                    <a:gd name="connsiteY31" fmla="*/ 376503 h 1674190"/>
                    <a:gd name="connsiteX32" fmla="*/ 522812 w 877704"/>
                    <a:gd name="connsiteY32" fmla="*/ 340784 h 1674190"/>
                    <a:gd name="connsiteX33" fmla="*/ 622826 w 877704"/>
                    <a:gd name="connsiteY33" fmla="*/ 309827 h 1674190"/>
                    <a:gd name="connsiteX34" fmla="*/ 553770 w 877704"/>
                    <a:gd name="connsiteY34" fmla="*/ 295541 h 1674190"/>
                    <a:gd name="connsiteX35" fmla="*/ 618063 w 877704"/>
                    <a:gd name="connsiteY35" fmla="*/ 269347 h 1674190"/>
                    <a:gd name="connsiteX36" fmla="*/ 644258 w 877704"/>
                    <a:gd name="connsiteY36" fmla="*/ 240772 h 1674190"/>
                    <a:gd name="connsiteX37" fmla="*/ 601395 w 877704"/>
                    <a:gd name="connsiteY37" fmla="*/ 240772 h 1674190"/>
                    <a:gd name="connsiteX38" fmla="*/ 658545 w 877704"/>
                    <a:gd name="connsiteY38" fmla="*/ 209816 h 1674190"/>
                    <a:gd name="connsiteX39" fmla="*/ 696644 w 877704"/>
                    <a:gd name="connsiteY39" fmla="*/ 159809 h 1674190"/>
                    <a:gd name="connsiteX40" fmla="*/ 682356 w 877704"/>
                    <a:gd name="connsiteY40" fmla="*/ 114566 h 1674190"/>
                    <a:gd name="connsiteX41" fmla="*/ 710932 w 877704"/>
                    <a:gd name="connsiteY41" fmla="*/ 126473 h 1674190"/>
                    <a:gd name="connsiteX42" fmla="*/ 698752 w 877704"/>
                    <a:gd name="connsiteY42" fmla="*/ 25348 h 1674190"/>
                    <a:gd name="connsiteX43" fmla="*/ 318025 w 877704"/>
                    <a:gd name="connsiteY43" fmla="*/ 359835 h 1674190"/>
                    <a:gd name="connsiteX44" fmla="*/ 283258 w 877704"/>
                    <a:gd name="connsiteY44" fmla="*/ 379202 h 1674190"/>
                    <a:gd name="connsiteX45" fmla="*/ 694400 w 877704"/>
                    <a:gd name="connsiteY45" fmla="*/ 5413 h 1674190"/>
                    <a:gd name="connsiteX0" fmla="*/ 694400 w 877704"/>
                    <a:gd name="connsiteY0" fmla="*/ 5413 h 1674190"/>
                    <a:gd name="connsiteX1" fmla="*/ 467362 w 877704"/>
                    <a:gd name="connsiteY1" fmla="*/ 169858 h 1674190"/>
                    <a:gd name="connsiteX2" fmla="*/ 262577 w 877704"/>
                    <a:gd name="connsiteY2" fmla="*/ 343076 h 1674190"/>
                    <a:gd name="connsiteX3" fmla="*/ 261012 w 877704"/>
                    <a:gd name="connsiteY3" fmla="*/ 663659 h 1674190"/>
                    <a:gd name="connsiteX4" fmla="*/ 259446 w 877704"/>
                    <a:gd name="connsiteY4" fmla="*/ 1033433 h 1674190"/>
                    <a:gd name="connsiteX5" fmla="*/ 174537 w 877704"/>
                    <a:gd name="connsiteY5" fmla="*/ 1241212 h 1674190"/>
                    <a:gd name="connsiteX6" fmla="*/ 10301 w 877704"/>
                    <a:gd name="connsiteY6" fmla="*/ 1625071 h 1674190"/>
                    <a:gd name="connsiteX7" fmla="*/ 501244 w 877704"/>
                    <a:gd name="connsiteY7" fmla="*/ 1639905 h 1674190"/>
                    <a:gd name="connsiteX8" fmla="*/ 647115 w 877704"/>
                    <a:gd name="connsiteY8" fmla="*/ 1262102 h 1674190"/>
                    <a:gd name="connsiteX9" fmla="*/ 783660 w 877704"/>
                    <a:gd name="connsiteY9" fmla="*/ 963288 h 1674190"/>
                    <a:gd name="connsiteX10" fmla="*/ 801962 w 877704"/>
                    <a:gd name="connsiteY10" fmla="*/ 690533 h 1674190"/>
                    <a:gd name="connsiteX11" fmla="*/ 811625 w 877704"/>
                    <a:gd name="connsiteY11" fmla="*/ 522690 h 1674190"/>
                    <a:gd name="connsiteX12" fmla="*/ 872857 w 877704"/>
                    <a:gd name="connsiteY12" fmla="*/ 307447 h 1674190"/>
                    <a:gd name="connsiteX13" fmla="*/ 877620 w 877704"/>
                    <a:gd name="connsiteY13" fmla="*/ 183622 h 1674190"/>
                    <a:gd name="connsiteX14" fmla="*/ 834552 w 877704"/>
                    <a:gd name="connsiteY14" fmla="*/ 262520 h 1674190"/>
                    <a:gd name="connsiteX15" fmla="*/ 729982 w 877704"/>
                    <a:gd name="connsiteY15" fmla="*/ 243154 h 1674190"/>
                    <a:gd name="connsiteX16" fmla="*/ 732364 w 877704"/>
                    <a:gd name="connsiteY16" fmla="*/ 131233 h 1674190"/>
                    <a:gd name="connsiteX17" fmla="*/ 677595 w 877704"/>
                    <a:gd name="connsiteY17" fmla="*/ 259822 h 1674190"/>
                    <a:gd name="connsiteX18" fmla="*/ 613299 w 877704"/>
                    <a:gd name="connsiteY18" fmla="*/ 466992 h 1674190"/>
                    <a:gd name="connsiteX19" fmla="*/ 453758 w 877704"/>
                    <a:gd name="connsiteY19" fmla="*/ 757502 h 1674190"/>
                    <a:gd name="connsiteX20" fmla="*/ 496618 w 877704"/>
                    <a:gd name="connsiteY20" fmla="*/ 695589 h 1674190"/>
                    <a:gd name="connsiteX21" fmla="*/ 470425 w 877704"/>
                    <a:gd name="connsiteY21" fmla="*/ 676540 h 1674190"/>
                    <a:gd name="connsiteX22" fmla="*/ 551387 w 877704"/>
                    <a:gd name="connsiteY22" fmla="*/ 614628 h 1674190"/>
                    <a:gd name="connsiteX23" fmla="*/ 491857 w 877704"/>
                    <a:gd name="connsiteY23" fmla="*/ 600341 h 1674190"/>
                    <a:gd name="connsiteX24" fmla="*/ 472806 w 877704"/>
                    <a:gd name="connsiteY24" fmla="*/ 567003 h 1674190"/>
                    <a:gd name="connsiteX25" fmla="*/ 553769 w 877704"/>
                    <a:gd name="connsiteY25" fmla="*/ 543191 h 1674190"/>
                    <a:gd name="connsiteX26" fmla="*/ 482332 w 877704"/>
                    <a:gd name="connsiteY26" fmla="*/ 531285 h 1674190"/>
                    <a:gd name="connsiteX27" fmla="*/ 575199 w 877704"/>
                    <a:gd name="connsiteY27" fmla="*/ 521759 h 1674190"/>
                    <a:gd name="connsiteX28" fmla="*/ 432325 w 877704"/>
                    <a:gd name="connsiteY28" fmla="*/ 493186 h 1674190"/>
                    <a:gd name="connsiteX29" fmla="*/ 584726 w 877704"/>
                    <a:gd name="connsiteY29" fmla="*/ 428889 h 1674190"/>
                    <a:gd name="connsiteX30" fmla="*/ 465664 w 877704"/>
                    <a:gd name="connsiteY30" fmla="*/ 388408 h 1674190"/>
                    <a:gd name="connsiteX31" fmla="*/ 601395 w 877704"/>
                    <a:gd name="connsiteY31" fmla="*/ 376503 h 1674190"/>
                    <a:gd name="connsiteX32" fmla="*/ 522812 w 877704"/>
                    <a:gd name="connsiteY32" fmla="*/ 340784 h 1674190"/>
                    <a:gd name="connsiteX33" fmla="*/ 622826 w 877704"/>
                    <a:gd name="connsiteY33" fmla="*/ 309827 h 1674190"/>
                    <a:gd name="connsiteX34" fmla="*/ 553770 w 877704"/>
                    <a:gd name="connsiteY34" fmla="*/ 295541 h 1674190"/>
                    <a:gd name="connsiteX35" fmla="*/ 618063 w 877704"/>
                    <a:gd name="connsiteY35" fmla="*/ 269347 h 1674190"/>
                    <a:gd name="connsiteX36" fmla="*/ 644258 w 877704"/>
                    <a:gd name="connsiteY36" fmla="*/ 240772 h 1674190"/>
                    <a:gd name="connsiteX37" fmla="*/ 601395 w 877704"/>
                    <a:gd name="connsiteY37" fmla="*/ 240772 h 1674190"/>
                    <a:gd name="connsiteX38" fmla="*/ 658545 w 877704"/>
                    <a:gd name="connsiteY38" fmla="*/ 209816 h 1674190"/>
                    <a:gd name="connsiteX39" fmla="*/ 696644 w 877704"/>
                    <a:gd name="connsiteY39" fmla="*/ 159809 h 1674190"/>
                    <a:gd name="connsiteX40" fmla="*/ 682356 w 877704"/>
                    <a:gd name="connsiteY40" fmla="*/ 114566 h 1674190"/>
                    <a:gd name="connsiteX41" fmla="*/ 710932 w 877704"/>
                    <a:gd name="connsiteY41" fmla="*/ 126473 h 1674190"/>
                    <a:gd name="connsiteX42" fmla="*/ 698752 w 877704"/>
                    <a:gd name="connsiteY42" fmla="*/ 25348 h 1674190"/>
                    <a:gd name="connsiteX43" fmla="*/ 318025 w 877704"/>
                    <a:gd name="connsiteY43" fmla="*/ 359835 h 1674190"/>
                    <a:gd name="connsiteX44" fmla="*/ 283258 w 877704"/>
                    <a:gd name="connsiteY44" fmla="*/ 379202 h 1674190"/>
                    <a:gd name="connsiteX45" fmla="*/ 694400 w 877704"/>
                    <a:gd name="connsiteY45" fmla="*/ 5413 h 1674190"/>
                    <a:gd name="connsiteX0" fmla="*/ 694400 w 877704"/>
                    <a:gd name="connsiteY0" fmla="*/ 5413 h 1674190"/>
                    <a:gd name="connsiteX1" fmla="*/ 467362 w 877704"/>
                    <a:gd name="connsiteY1" fmla="*/ 169858 h 1674190"/>
                    <a:gd name="connsiteX2" fmla="*/ 262577 w 877704"/>
                    <a:gd name="connsiteY2" fmla="*/ 343076 h 1674190"/>
                    <a:gd name="connsiteX3" fmla="*/ 261012 w 877704"/>
                    <a:gd name="connsiteY3" fmla="*/ 663659 h 1674190"/>
                    <a:gd name="connsiteX4" fmla="*/ 259446 w 877704"/>
                    <a:gd name="connsiteY4" fmla="*/ 1033433 h 1674190"/>
                    <a:gd name="connsiteX5" fmla="*/ 174537 w 877704"/>
                    <a:gd name="connsiteY5" fmla="*/ 1241212 h 1674190"/>
                    <a:gd name="connsiteX6" fmla="*/ 10301 w 877704"/>
                    <a:gd name="connsiteY6" fmla="*/ 1625071 h 1674190"/>
                    <a:gd name="connsiteX7" fmla="*/ 501244 w 877704"/>
                    <a:gd name="connsiteY7" fmla="*/ 1639905 h 1674190"/>
                    <a:gd name="connsiteX8" fmla="*/ 647115 w 877704"/>
                    <a:gd name="connsiteY8" fmla="*/ 1262102 h 1674190"/>
                    <a:gd name="connsiteX9" fmla="*/ 783660 w 877704"/>
                    <a:gd name="connsiteY9" fmla="*/ 963288 h 1674190"/>
                    <a:gd name="connsiteX10" fmla="*/ 801962 w 877704"/>
                    <a:gd name="connsiteY10" fmla="*/ 690533 h 1674190"/>
                    <a:gd name="connsiteX11" fmla="*/ 811625 w 877704"/>
                    <a:gd name="connsiteY11" fmla="*/ 522690 h 1674190"/>
                    <a:gd name="connsiteX12" fmla="*/ 865713 w 877704"/>
                    <a:gd name="connsiteY12" fmla="*/ 309828 h 1674190"/>
                    <a:gd name="connsiteX13" fmla="*/ 877620 w 877704"/>
                    <a:gd name="connsiteY13" fmla="*/ 183622 h 1674190"/>
                    <a:gd name="connsiteX14" fmla="*/ 834552 w 877704"/>
                    <a:gd name="connsiteY14" fmla="*/ 262520 h 1674190"/>
                    <a:gd name="connsiteX15" fmla="*/ 729982 w 877704"/>
                    <a:gd name="connsiteY15" fmla="*/ 243154 h 1674190"/>
                    <a:gd name="connsiteX16" fmla="*/ 732364 w 877704"/>
                    <a:gd name="connsiteY16" fmla="*/ 131233 h 1674190"/>
                    <a:gd name="connsiteX17" fmla="*/ 677595 w 877704"/>
                    <a:gd name="connsiteY17" fmla="*/ 259822 h 1674190"/>
                    <a:gd name="connsiteX18" fmla="*/ 613299 w 877704"/>
                    <a:gd name="connsiteY18" fmla="*/ 466992 h 1674190"/>
                    <a:gd name="connsiteX19" fmla="*/ 453758 w 877704"/>
                    <a:gd name="connsiteY19" fmla="*/ 757502 h 1674190"/>
                    <a:gd name="connsiteX20" fmla="*/ 496618 w 877704"/>
                    <a:gd name="connsiteY20" fmla="*/ 695589 h 1674190"/>
                    <a:gd name="connsiteX21" fmla="*/ 470425 w 877704"/>
                    <a:gd name="connsiteY21" fmla="*/ 676540 h 1674190"/>
                    <a:gd name="connsiteX22" fmla="*/ 551387 w 877704"/>
                    <a:gd name="connsiteY22" fmla="*/ 614628 h 1674190"/>
                    <a:gd name="connsiteX23" fmla="*/ 491857 w 877704"/>
                    <a:gd name="connsiteY23" fmla="*/ 600341 h 1674190"/>
                    <a:gd name="connsiteX24" fmla="*/ 472806 w 877704"/>
                    <a:gd name="connsiteY24" fmla="*/ 567003 h 1674190"/>
                    <a:gd name="connsiteX25" fmla="*/ 553769 w 877704"/>
                    <a:gd name="connsiteY25" fmla="*/ 543191 h 1674190"/>
                    <a:gd name="connsiteX26" fmla="*/ 482332 w 877704"/>
                    <a:gd name="connsiteY26" fmla="*/ 531285 h 1674190"/>
                    <a:gd name="connsiteX27" fmla="*/ 575199 w 877704"/>
                    <a:gd name="connsiteY27" fmla="*/ 521759 h 1674190"/>
                    <a:gd name="connsiteX28" fmla="*/ 432325 w 877704"/>
                    <a:gd name="connsiteY28" fmla="*/ 493186 h 1674190"/>
                    <a:gd name="connsiteX29" fmla="*/ 584726 w 877704"/>
                    <a:gd name="connsiteY29" fmla="*/ 428889 h 1674190"/>
                    <a:gd name="connsiteX30" fmla="*/ 465664 w 877704"/>
                    <a:gd name="connsiteY30" fmla="*/ 388408 h 1674190"/>
                    <a:gd name="connsiteX31" fmla="*/ 601395 w 877704"/>
                    <a:gd name="connsiteY31" fmla="*/ 376503 h 1674190"/>
                    <a:gd name="connsiteX32" fmla="*/ 522812 w 877704"/>
                    <a:gd name="connsiteY32" fmla="*/ 340784 h 1674190"/>
                    <a:gd name="connsiteX33" fmla="*/ 622826 w 877704"/>
                    <a:gd name="connsiteY33" fmla="*/ 309827 h 1674190"/>
                    <a:gd name="connsiteX34" fmla="*/ 553770 w 877704"/>
                    <a:gd name="connsiteY34" fmla="*/ 295541 h 1674190"/>
                    <a:gd name="connsiteX35" fmla="*/ 618063 w 877704"/>
                    <a:gd name="connsiteY35" fmla="*/ 269347 h 1674190"/>
                    <a:gd name="connsiteX36" fmla="*/ 644258 w 877704"/>
                    <a:gd name="connsiteY36" fmla="*/ 240772 h 1674190"/>
                    <a:gd name="connsiteX37" fmla="*/ 601395 w 877704"/>
                    <a:gd name="connsiteY37" fmla="*/ 240772 h 1674190"/>
                    <a:gd name="connsiteX38" fmla="*/ 658545 w 877704"/>
                    <a:gd name="connsiteY38" fmla="*/ 209816 h 1674190"/>
                    <a:gd name="connsiteX39" fmla="*/ 696644 w 877704"/>
                    <a:gd name="connsiteY39" fmla="*/ 159809 h 1674190"/>
                    <a:gd name="connsiteX40" fmla="*/ 682356 w 877704"/>
                    <a:gd name="connsiteY40" fmla="*/ 114566 h 1674190"/>
                    <a:gd name="connsiteX41" fmla="*/ 710932 w 877704"/>
                    <a:gd name="connsiteY41" fmla="*/ 126473 h 1674190"/>
                    <a:gd name="connsiteX42" fmla="*/ 698752 w 877704"/>
                    <a:gd name="connsiteY42" fmla="*/ 25348 h 1674190"/>
                    <a:gd name="connsiteX43" fmla="*/ 318025 w 877704"/>
                    <a:gd name="connsiteY43" fmla="*/ 359835 h 1674190"/>
                    <a:gd name="connsiteX44" fmla="*/ 283258 w 877704"/>
                    <a:gd name="connsiteY44" fmla="*/ 379202 h 1674190"/>
                    <a:gd name="connsiteX45" fmla="*/ 694400 w 877704"/>
                    <a:gd name="connsiteY45" fmla="*/ 5413 h 1674190"/>
                    <a:gd name="connsiteX0" fmla="*/ 694400 w 877689"/>
                    <a:gd name="connsiteY0" fmla="*/ 5413 h 1674190"/>
                    <a:gd name="connsiteX1" fmla="*/ 467362 w 877689"/>
                    <a:gd name="connsiteY1" fmla="*/ 169858 h 1674190"/>
                    <a:gd name="connsiteX2" fmla="*/ 262577 w 877689"/>
                    <a:gd name="connsiteY2" fmla="*/ 343076 h 1674190"/>
                    <a:gd name="connsiteX3" fmla="*/ 261012 w 877689"/>
                    <a:gd name="connsiteY3" fmla="*/ 663659 h 1674190"/>
                    <a:gd name="connsiteX4" fmla="*/ 259446 w 877689"/>
                    <a:gd name="connsiteY4" fmla="*/ 1033433 h 1674190"/>
                    <a:gd name="connsiteX5" fmla="*/ 174537 w 877689"/>
                    <a:gd name="connsiteY5" fmla="*/ 1241212 h 1674190"/>
                    <a:gd name="connsiteX6" fmla="*/ 10301 w 877689"/>
                    <a:gd name="connsiteY6" fmla="*/ 1625071 h 1674190"/>
                    <a:gd name="connsiteX7" fmla="*/ 501244 w 877689"/>
                    <a:gd name="connsiteY7" fmla="*/ 1639905 h 1674190"/>
                    <a:gd name="connsiteX8" fmla="*/ 647115 w 877689"/>
                    <a:gd name="connsiteY8" fmla="*/ 1262102 h 1674190"/>
                    <a:gd name="connsiteX9" fmla="*/ 783660 w 877689"/>
                    <a:gd name="connsiteY9" fmla="*/ 963288 h 1674190"/>
                    <a:gd name="connsiteX10" fmla="*/ 801962 w 877689"/>
                    <a:gd name="connsiteY10" fmla="*/ 690533 h 1674190"/>
                    <a:gd name="connsiteX11" fmla="*/ 811625 w 877689"/>
                    <a:gd name="connsiteY11" fmla="*/ 522690 h 1674190"/>
                    <a:gd name="connsiteX12" fmla="*/ 865713 w 877689"/>
                    <a:gd name="connsiteY12" fmla="*/ 309828 h 1674190"/>
                    <a:gd name="connsiteX13" fmla="*/ 877620 w 877689"/>
                    <a:gd name="connsiteY13" fmla="*/ 183622 h 1674190"/>
                    <a:gd name="connsiteX14" fmla="*/ 829789 w 877689"/>
                    <a:gd name="connsiteY14" fmla="*/ 262520 h 1674190"/>
                    <a:gd name="connsiteX15" fmla="*/ 729982 w 877689"/>
                    <a:gd name="connsiteY15" fmla="*/ 243154 h 1674190"/>
                    <a:gd name="connsiteX16" fmla="*/ 732364 w 877689"/>
                    <a:gd name="connsiteY16" fmla="*/ 131233 h 1674190"/>
                    <a:gd name="connsiteX17" fmla="*/ 677595 w 877689"/>
                    <a:gd name="connsiteY17" fmla="*/ 259822 h 1674190"/>
                    <a:gd name="connsiteX18" fmla="*/ 613299 w 877689"/>
                    <a:gd name="connsiteY18" fmla="*/ 466992 h 1674190"/>
                    <a:gd name="connsiteX19" fmla="*/ 453758 w 877689"/>
                    <a:gd name="connsiteY19" fmla="*/ 757502 h 1674190"/>
                    <a:gd name="connsiteX20" fmla="*/ 496618 w 877689"/>
                    <a:gd name="connsiteY20" fmla="*/ 695589 h 1674190"/>
                    <a:gd name="connsiteX21" fmla="*/ 470425 w 877689"/>
                    <a:gd name="connsiteY21" fmla="*/ 676540 h 1674190"/>
                    <a:gd name="connsiteX22" fmla="*/ 551387 w 877689"/>
                    <a:gd name="connsiteY22" fmla="*/ 614628 h 1674190"/>
                    <a:gd name="connsiteX23" fmla="*/ 491857 w 877689"/>
                    <a:gd name="connsiteY23" fmla="*/ 600341 h 1674190"/>
                    <a:gd name="connsiteX24" fmla="*/ 472806 w 877689"/>
                    <a:gd name="connsiteY24" fmla="*/ 567003 h 1674190"/>
                    <a:gd name="connsiteX25" fmla="*/ 553769 w 877689"/>
                    <a:gd name="connsiteY25" fmla="*/ 543191 h 1674190"/>
                    <a:gd name="connsiteX26" fmla="*/ 482332 w 877689"/>
                    <a:gd name="connsiteY26" fmla="*/ 531285 h 1674190"/>
                    <a:gd name="connsiteX27" fmla="*/ 575199 w 877689"/>
                    <a:gd name="connsiteY27" fmla="*/ 521759 h 1674190"/>
                    <a:gd name="connsiteX28" fmla="*/ 432325 w 877689"/>
                    <a:gd name="connsiteY28" fmla="*/ 493186 h 1674190"/>
                    <a:gd name="connsiteX29" fmla="*/ 584726 w 877689"/>
                    <a:gd name="connsiteY29" fmla="*/ 428889 h 1674190"/>
                    <a:gd name="connsiteX30" fmla="*/ 465664 w 877689"/>
                    <a:gd name="connsiteY30" fmla="*/ 388408 h 1674190"/>
                    <a:gd name="connsiteX31" fmla="*/ 601395 w 877689"/>
                    <a:gd name="connsiteY31" fmla="*/ 376503 h 1674190"/>
                    <a:gd name="connsiteX32" fmla="*/ 522812 w 877689"/>
                    <a:gd name="connsiteY32" fmla="*/ 340784 h 1674190"/>
                    <a:gd name="connsiteX33" fmla="*/ 622826 w 877689"/>
                    <a:gd name="connsiteY33" fmla="*/ 309827 h 1674190"/>
                    <a:gd name="connsiteX34" fmla="*/ 553770 w 877689"/>
                    <a:gd name="connsiteY34" fmla="*/ 295541 h 1674190"/>
                    <a:gd name="connsiteX35" fmla="*/ 618063 w 877689"/>
                    <a:gd name="connsiteY35" fmla="*/ 269347 h 1674190"/>
                    <a:gd name="connsiteX36" fmla="*/ 644258 w 877689"/>
                    <a:gd name="connsiteY36" fmla="*/ 240772 h 1674190"/>
                    <a:gd name="connsiteX37" fmla="*/ 601395 w 877689"/>
                    <a:gd name="connsiteY37" fmla="*/ 240772 h 1674190"/>
                    <a:gd name="connsiteX38" fmla="*/ 658545 w 877689"/>
                    <a:gd name="connsiteY38" fmla="*/ 209816 h 1674190"/>
                    <a:gd name="connsiteX39" fmla="*/ 696644 w 877689"/>
                    <a:gd name="connsiteY39" fmla="*/ 159809 h 1674190"/>
                    <a:gd name="connsiteX40" fmla="*/ 682356 w 877689"/>
                    <a:gd name="connsiteY40" fmla="*/ 114566 h 1674190"/>
                    <a:gd name="connsiteX41" fmla="*/ 710932 w 877689"/>
                    <a:gd name="connsiteY41" fmla="*/ 126473 h 1674190"/>
                    <a:gd name="connsiteX42" fmla="*/ 698752 w 877689"/>
                    <a:gd name="connsiteY42" fmla="*/ 25348 h 1674190"/>
                    <a:gd name="connsiteX43" fmla="*/ 318025 w 877689"/>
                    <a:gd name="connsiteY43" fmla="*/ 359835 h 1674190"/>
                    <a:gd name="connsiteX44" fmla="*/ 283258 w 877689"/>
                    <a:gd name="connsiteY44" fmla="*/ 379202 h 1674190"/>
                    <a:gd name="connsiteX45" fmla="*/ 694400 w 877689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482332 w 877683"/>
                    <a:gd name="connsiteY26" fmla="*/ 531285 h 1674190"/>
                    <a:gd name="connsiteX27" fmla="*/ 575199 w 877683"/>
                    <a:gd name="connsiteY27" fmla="*/ 521759 h 1674190"/>
                    <a:gd name="connsiteX28" fmla="*/ 432325 w 877683"/>
                    <a:gd name="connsiteY28" fmla="*/ 493186 h 1674190"/>
                    <a:gd name="connsiteX29" fmla="*/ 584726 w 877683"/>
                    <a:gd name="connsiteY29" fmla="*/ 428889 h 1674190"/>
                    <a:gd name="connsiteX30" fmla="*/ 465664 w 877683"/>
                    <a:gd name="connsiteY30" fmla="*/ 388408 h 1674190"/>
                    <a:gd name="connsiteX31" fmla="*/ 601395 w 877683"/>
                    <a:gd name="connsiteY31" fmla="*/ 376503 h 1674190"/>
                    <a:gd name="connsiteX32" fmla="*/ 522812 w 877683"/>
                    <a:gd name="connsiteY32" fmla="*/ 340784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482332 w 877683"/>
                    <a:gd name="connsiteY26" fmla="*/ 531285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465664 w 877683"/>
                    <a:gd name="connsiteY30" fmla="*/ 388408 h 1674190"/>
                    <a:gd name="connsiteX31" fmla="*/ 601395 w 877683"/>
                    <a:gd name="connsiteY31" fmla="*/ 376503 h 1674190"/>
                    <a:gd name="connsiteX32" fmla="*/ 522812 w 877683"/>
                    <a:gd name="connsiteY32" fmla="*/ 340784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482332 w 877683"/>
                    <a:gd name="connsiteY26" fmla="*/ 531285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22812 w 877683"/>
                    <a:gd name="connsiteY32" fmla="*/ 340784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482332 w 877683"/>
                    <a:gd name="connsiteY26" fmla="*/ 531285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22812 w 877683"/>
                    <a:gd name="connsiteY32" fmla="*/ 340784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482332 w 877683"/>
                    <a:gd name="connsiteY26" fmla="*/ 531285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477570 w 877683"/>
                    <a:gd name="connsiteY28" fmla="*/ 440796 h 1674190"/>
                    <a:gd name="connsiteX29" fmla="*/ 377556 w 877683"/>
                    <a:gd name="connsiteY29" fmla="*/ 426511 h 1674190"/>
                    <a:gd name="connsiteX30" fmla="*/ 584726 w 877683"/>
                    <a:gd name="connsiteY30" fmla="*/ 428889 h 1674190"/>
                    <a:gd name="connsiteX31" fmla="*/ 525195 w 877683"/>
                    <a:gd name="connsiteY31" fmla="*/ 400315 h 1674190"/>
                    <a:gd name="connsiteX32" fmla="*/ 601395 w 877683"/>
                    <a:gd name="connsiteY32" fmla="*/ 376503 h 1674190"/>
                    <a:gd name="connsiteX33" fmla="*/ 551387 w 877683"/>
                    <a:gd name="connsiteY33" fmla="*/ 347928 h 1674190"/>
                    <a:gd name="connsiteX34" fmla="*/ 622826 w 877683"/>
                    <a:gd name="connsiteY34" fmla="*/ 309827 h 1674190"/>
                    <a:gd name="connsiteX35" fmla="*/ 553770 w 877683"/>
                    <a:gd name="connsiteY35" fmla="*/ 295541 h 1674190"/>
                    <a:gd name="connsiteX36" fmla="*/ 618063 w 877683"/>
                    <a:gd name="connsiteY36" fmla="*/ 269347 h 1674190"/>
                    <a:gd name="connsiteX37" fmla="*/ 644258 w 877683"/>
                    <a:gd name="connsiteY37" fmla="*/ 240772 h 1674190"/>
                    <a:gd name="connsiteX38" fmla="*/ 601395 w 877683"/>
                    <a:gd name="connsiteY38" fmla="*/ 240772 h 1674190"/>
                    <a:gd name="connsiteX39" fmla="*/ 658545 w 877683"/>
                    <a:gd name="connsiteY39" fmla="*/ 209816 h 1674190"/>
                    <a:gd name="connsiteX40" fmla="*/ 696644 w 877683"/>
                    <a:gd name="connsiteY40" fmla="*/ 159809 h 1674190"/>
                    <a:gd name="connsiteX41" fmla="*/ 682356 w 877683"/>
                    <a:gd name="connsiteY41" fmla="*/ 114566 h 1674190"/>
                    <a:gd name="connsiteX42" fmla="*/ 710932 w 877683"/>
                    <a:gd name="connsiteY42" fmla="*/ 126473 h 1674190"/>
                    <a:gd name="connsiteX43" fmla="*/ 698752 w 877683"/>
                    <a:gd name="connsiteY43" fmla="*/ 25348 h 1674190"/>
                    <a:gd name="connsiteX44" fmla="*/ 318025 w 877683"/>
                    <a:gd name="connsiteY44" fmla="*/ 359835 h 1674190"/>
                    <a:gd name="connsiteX45" fmla="*/ 283258 w 877683"/>
                    <a:gd name="connsiteY45" fmla="*/ 379202 h 1674190"/>
                    <a:gd name="connsiteX46" fmla="*/ 694400 w 877683"/>
                    <a:gd name="connsiteY46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477570 w 877683"/>
                    <a:gd name="connsiteY28" fmla="*/ 440796 h 1674190"/>
                    <a:gd name="connsiteX29" fmla="*/ 377556 w 877683"/>
                    <a:gd name="connsiteY29" fmla="*/ 426511 h 1674190"/>
                    <a:gd name="connsiteX30" fmla="*/ 487095 w 877683"/>
                    <a:gd name="connsiteY30" fmla="*/ 416983 h 1674190"/>
                    <a:gd name="connsiteX31" fmla="*/ 584726 w 877683"/>
                    <a:gd name="connsiteY31" fmla="*/ 428889 h 1674190"/>
                    <a:gd name="connsiteX32" fmla="*/ 525195 w 877683"/>
                    <a:gd name="connsiteY32" fmla="*/ 400315 h 1674190"/>
                    <a:gd name="connsiteX33" fmla="*/ 601395 w 877683"/>
                    <a:gd name="connsiteY33" fmla="*/ 376503 h 1674190"/>
                    <a:gd name="connsiteX34" fmla="*/ 551387 w 877683"/>
                    <a:gd name="connsiteY34" fmla="*/ 347928 h 1674190"/>
                    <a:gd name="connsiteX35" fmla="*/ 622826 w 877683"/>
                    <a:gd name="connsiteY35" fmla="*/ 309827 h 1674190"/>
                    <a:gd name="connsiteX36" fmla="*/ 553770 w 877683"/>
                    <a:gd name="connsiteY36" fmla="*/ 295541 h 1674190"/>
                    <a:gd name="connsiteX37" fmla="*/ 618063 w 877683"/>
                    <a:gd name="connsiteY37" fmla="*/ 269347 h 1674190"/>
                    <a:gd name="connsiteX38" fmla="*/ 644258 w 877683"/>
                    <a:gd name="connsiteY38" fmla="*/ 240772 h 1674190"/>
                    <a:gd name="connsiteX39" fmla="*/ 601395 w 877683"/>
                    <a:gd name="connsiteY39" fmla="*/ 240772 h 1674190"/>
                    <a:gd name="connsiteX40" fmla="*/ 658545 w 877683"/>
                    <a:gd name="connsiteY40" fmla="*/ 209816 h 1674190"/>
                    <a:gd name="connsiteX41" fmla="*/ 696644 w 877683"/>
                    <a:gd name="connsiteY41" fmla="*/ 159809 h 1674190"/>
                    <a:gd name="connsiteX42" fmla="*/ 682356 w 877683"/>
                    <a:gd name="connsiteY42" fmla="*/ 114566 h 1674190"/>
                    <a:gd name="connsiteX43" fmla="*/ 710932 w 877683"/>
                    <a:gd name="connsiteY43" fmla="*/ 126473 h 1674190"/>
                    <a:gd name="connsiteX44" fmla="*/ 698752 w 877683"/>
                    <a:gd name="connsiteY44" fmla="*/ 25348 h 1674190"/>
                    <a:gd name="connsiteX45" fmla="*/ 318025 w 877683"/>
                    <a:gd name="connsiteY45" fmla="*/ 359835 h 1674190"/>
                    <a:gd name="connsiteX46" fmla="*/ 283258 w 877683"/>
                    <a:gd name="connsiteY46" fmla="*/ 379202 h 1674190"/>
                    <a:gd name="connsiteX47" fmla="*/ 694400 w 877683"/>
                    <a:gd name="connsiteY47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489476 w 877683"/>
                    <a:gd name="connsiteY28" fmla="*/ 433652 h 1674190"/>
                    <a:gd name="connsiteX29" fmla="*/ 377556 w 877683"/>
                    <a:gd name="connsiteY29" fmla="*/ 426511 h 1674190"/>
                    <a:gd name="connsiteX30" fmla="*/ 487095 w 877683"/>
                    <a:gd name="connsiteY30" fmla="*/ 416983 h 1674190"/>
                    <a:gd name="connsiteX31" fmla="*/ 584726 w 877683"/>
                    <a:gd name="connsiteY31" fmla="*/ 428889 h 1674190"/>
                    <a:gd name="connsiteX32" fmla="*/ 525195 w 877683"/>
                    <a:gd name="connsiteY32" fmla="*/ 400315 h 1674190"/>
                    <a:gd name="connsiteX33" fmla="*/ 601395 w 877683"/>
                    <a:gd name="connsiteY33" fmla="*/ 376503 h 1674190"/>
                    <a:gd name="connsiteX34" fmla="*/ 551387 w 877683"/>
                    <a:gd name="connsiteY34" fmla="*/ 347928 h 1674190"/>
                    <a:gd name="connsiteX35" fmla="*/ 622826 w 877683"/>
                    <a:gd name="connsiteY35" fmla="*/ 309827 h 1674190"/>
                    <a:gd name="connsiteX36" fmla="*/ 553770 w 877683"/>
                    <a:gd name="connsiteY36" fmla="*/ 295541 h 1674190"/>
                    <a:gd name="connsiteX37" fmla="*/ 618063 w 877683"/>
                    <a:gd name="connsiteY37" fmla="*/ 269347 h 1674190"/>
                    <a:gd name="connsiteX38" fmla="*/ 644258 w 877683"/>
                    <a:gd name="connsiteY38" fmla="*/ 240772 h 1674190"/>
                    <a:gd name="connsiteX39" fmla="*/ 601395 w 877683"/>
                    <a:gd name="connsiteY39" fmla="*/ 240772 h 1674190"/>
                    <a:gd name="connsiteX40" fmla="*/ 658545 w 877683"/>
                    <a:gd name="connsiteY40" fmla="*/ 209816 h 1674190"/>
                    <a:gd name="connsiteX41" fmla="*/ 696644 w 877683"/>
                    <a:gd name="connsiteY41" fmla="*/ 159809 h 1674190"/>
                    <a:gd name="connsiteX42" fmla="*/ 682356 w 877683"/>
                    <a:gd name="connsiteY42" fmla="*/ 114566 h 1674190"/>
                    <a:gd name="connsiteX43" fmla="*/ 710932 w 877683"/>
                    <a:gd name="connsiteY43" fmla="*/ 126473 h 1674190"/>
                    <a:gd name="connsiteX44" fmla="*/ 698752 w 877683"/>
                    <a:gd name="connsiteY44" fmla="*/ 25348 h 1674190"/>
                    <a:gd name="connsiteX45" fmla="*/ 318025 w 877683"/>
                    <a:gd name="connsiteY45" fmla="*/ 359835 h 1674190"/>
                    <a:gd name="connsiteX46" fmla="*/ 283258 w 877683"/>
                    <a:gd name="connsiteY46" fmla="*/ 379202 h 1674190"/>
                    <a:gd name="connsiteX47" fmla="*/ 694400 w 877683"/>
                    <a:gd name="connsiteY47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489476 w 877683"/>
                    <a:gd name="connsiteY28" fmla="*/ 433652 h 1674190"/>
                    <a:gd name="connsiteX29" fmla="*/ 377556 w 877683"/>
                    <a:gd name="connsiteY29" fmla="*/ 426511 h 1674190"/>
                    <a:gd name="connsiteX30" fmla="*/ 487095 w 877683"/>
                    <a:gd name="connsiteY30" fmla="*/ 416983 h 1674190"/>
                    <a:gd name="connsiteX31" fmla="*/ 584726 w 877683"/>
                    <a:gd name="connsiteY31" fmla="*/ 428889 h 1674190"/>
                    <a:gd name="connsiteX32" fmla="*/ 525195 w 877683"/>
                    <a:gd name="connsiteY32" fmla="*/ 400315 h 1674190"/>
                    <a:gd name="connsiteX33" fmla="*/ 601395 w 877683"/>
                    <a:gd name="connsiteY33" fmla="*/ 376503 h 1674190"/>
                    <a:gd name="connsiteX34" fmla="*/ 551387 w 877683"/>
                    <a:gd name="connsiteY34" fmla="*/ 347928 h 1674190"/>
                    <a:gd name="connsiteX35" fmla="*/ 622826 w 877683"/>
                    <a:gd name="connsiteY35" fmla="*/ 309827 h 1674190"/>
                    <a:gd name="connsiteX36" fmla="*/ 553770 w 877683"/>
                    <a:gd name="connsiteY36" fmla="*/ 295541 h 1674190"/>
                    <a:gd name="connsiteX37" fmla="*/ 618063 w 877683"/>
                    <a:gd name="connsiteY37" fmla="*/ 269347 h 1674190"/>
                    <a:gd name="connsiteX38" fmla="*/ 644258 w 877683"/>
                    <a:gd name="connsiteY38" fmla="*/ 240772 h 1674190"/>
                    <a:gd name="connsiteX39" fmla="*/ 601395 w 877683"/>
                    <a:gd name="connsiteY39" fmla="*/ 240772 h 1674190"/>
                    <a:gd name="connsiteX40" fmla="*/ 658545 w 877683"/>
                    <a:gd name="connsiteY40" fmla="*/ 209816 h 1674190"/>
                    <a:gd name="connsiteX41" fmla="*/ 696644 w 877683"/>
                    <a:gd name="connsiteY41" fmla="*/ 159809 h 1674190"/>
                    <a:gd name="connsiteX42" fmla="*/ 682356 w 877683"/>
                    <a:gd name="connsiteY42" fmla="*/ 114566 h 1674190"/>
                    <a:gd name="connsiteX43" fmla="*/ 710932 w 877683"/>
                    <a:gd name="connsiteY43" fmla="*/ 126473 h 1674190"/>
                    <a:gd name="connsiteX44" fmla="*/ 698752 w 877683"/>
                    <a:gd name="connsiteY44" fmla="*/ 25348 h 1674190"/>
                    <a:gd name="connsiteX45" fmla="*/ 318025 w 877683"/>
                    <a:gd name="connsiteY45" fmla="*/ 359835 h 1674190"/>
                    <a:gd name="connsiteX46" fmla="*/ 283258 w 877683"/>
                    <a:gd name="connsiteY46" fmla="*/ 379202 h 1674190"/>
                    <a:gd name="connsiteX47" fmla="*/ 694400 w 877683"/>
                    <a:gd name="connsiteY47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489476 w 877683"/>
                    <a:gd name="connsiteY28" fmla="*/ 433652 h 1674190"/>
                    <a:gd name="connsiteX29" fmla="*/ 418037 w 877683"/>
                    <a:gd name="connsiteY29" fmla="*/ 438417 h 1674190"/>
                    <a:gd name="connsiteX30" fmla="*/ 487095 w 877683"/>
                    <a:gd name="connsiteY30" fmla="*/ 416983 h 1674190"/>
                    <a:gd name="connsiteX31" fmla="*/ 584726 w 877683"/>
                    <a:gd name="connsiteY31" fmla="*/ 428889 h 1674190"/>
                    <a:gd name="connsiteX32" fmla="*/ 525195 w 877683"/>
                    <a:gd name="connsiteY32" fmla="*/ 400315 h 1674190"/>
                    <a:gd name="connsiteX33" fmla="*/ 601395 w 877683"/>
                    <a:gd name="connsiteY33" fmla="*/ 376503 h 1674190"/>
                    <a:gd name="connsiteX34" fmla="*/ 551387 w 877683"/>
                    <a:gd name="connsiteY34" fmla="*/ 347928 h 1674190"/>
                    <a:gd name="connsiteX35" fmla="*/ 622826 w 877683"/>
                    <a:gd name="connsiteY35" fmla="*/ 309827 h 1674190"/>
                    <a:gd name="connsiteX36" fmla="*/ 553770 w 877683"/>
                    <a:gd name="connsiteY36" fmla="*/ 295541 h 1674190"/>
                    <a:gd name="connsiteX37" fmla="*/ 618063 w 877683"/>
                    <a:gd name="connsiteY37" fmla="*/ 269347 h 1674190"/>
                    <a:gd name="connsiteX38" fmla="*/ 644258 w 877683"/>
                    <a:gd name="connsiteY38" fmla="*/ 240772 h 1674190"/>
                    <a:gd name="connsiteX39" fmla="*/ 601395 w 877683"/>
                    <a:gd name="connsiteY39" fmla="*/ 240772 h 1674190"/>
                    <a:gd name="connsiteX40" fmla="*/ 658545 w 877683"/>
                    <a:gd name="connsiteY40" fmla="*/ 209816 h 1674190"/>
                    <a:gd name="connsiteX41" fmla="*/ 696644 w 877683"/>
                    <a:gd name="connsiteY41" fmla="*/ 159809 h 1674190"/>
                    <a:gd name="connsiteX42" fmla="*/ 682356 w 877683"/>
                    <a:gd name="connsiteY42" fmla="*/ 114566 h 1674190"/>
                    <a:gd name="connsiteX43" fmla="*/ 710932 w 877683"/>
                    <a:gd name="connsiteY43" fmla="*/ 126473 h 1674190"/>
                    <a:gd name="connsiteX44" fmla="*/ 698752 w 877683"/>
                    <a:gd name="connsiteY44" fmla="*/ 25348 h 1674190"/>
                    <a:gd name="connsiteX45" fmla="*/ 318025 w 877683"/>
                    <a:gd name="connsiteY45" fmla="*/ 359835 h 1674190"/>
                    <a:gd name="connsiteX46" fmla="*/ 283258 w 877683"/>
                    <a:gd name="connsiteY46" fmla="*/ 379202 h 1674190"/>
                    <a:gd name="connsiteX47" fmla="*/ 694400 w 877683"/>
                    <a:gd name="connsiteY47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83660 w 877683"/>
                    <a:gd name="connsiteY10" fmla="*/ 963288 h 1674190"/>
                    <a:gd name="connsiteX11" fmla="*/ 801962 w 877683"/>
                    <a:gd name="connsiteY11" fmla="*/ 690533 h 1674190"/>
                    <a:gd name="connsiteX12" fmla="*/ 811625 w 877683"/>
                    <a:gd name="connsiteY12" fmla="*/ 522690 h 1674190"/>
                    <a:gd name="connsiteX13" fmla="*/ 865713 w 877683"/>
                    <a:gd name="connsiteY13" fmla="*/ 309828 h 1674190"/>
                    <a:gd name="connsiteX14" fmla="*/ 877620 w 877683"/>
                    <a:gd name="connsiteY14" fmla="*/ 183622 h 1674190"/>
                    <a:gd name="connsiteX15" fmla="*/ 829789 w 877683"/>
                    <a:gd name="connsiteY15" fmla="*/ 262520 h 1674190"/>
                    <a:gd name="connsiteX16" fmla="*/ 729982 w 877683"/>
                    <a:gd name="connsiteY16" fmla="*/ 243154 h 1674190"/>
                    <a:gd name="connsiteX17" fmla="*/ 732364 w 877683"/>
                    <a:gd name="connsiteY17" fmla="*/ 131233 h 1674190"/>
                    <a:gd name="connsiteX18" fmla="*/ 677595 w 877683"/>
                    <a:gd name="connsiteY18" fmla="*/ 259822 h 1674190"/>
                    <a:gd name="connsiteX19" fmla="*/ 613299 w 877683"/>
                    <a:gd name="connsiteY19" fmla="*/ 466992 h 1674190"/>
                    <a:gd name="connsiteX20" fmla="*/ 453758 w 877683"/>
                    <a:gd name="connsiteY20" fmla="*/ 757502 h 1674190"/>
                    <a:gd name="connsiteX21" fmla="*/ 496618 w 877683"/>
                    <a:gd name="connsiteY21" fmla="*/ 695589 h 1674190"/>
                    <a:gd name="connsiteX22" fmla="*/ 484712 w 877683"/>
                    <a:gd name="connsiteY22" fmla="*/ 657490 h 1674190"/>
                    <a:gd name="connsiteX23" fmla="*/ 551387 w 877683"/>
                    <a:gd name="connsiteY23" fmla="*/ 614628 h 1674190"/>
                    <a:gd name="connsiteX24" fmla="*/ 491857 w 877683"/>
                    <a:gd name="connsiteY24" fmla="*/ 600341 h 1674190"/>
                    <a:gd name="connsiteX25" fmla="*/ 494238 w 877683"/>
                    <a:gd name="connsiteY25" fmla="*/ 569384 h 1674190"/>
                    <a:gd name="connsiteX26" fmla="*/ 553769 w 877683"/>
                    <a:gd name="connsiteY26" fmla="*/ 543191 h 1674190"/>
                    <a:gd name="connsiteX27" fmla="*/ 506144 w 877683"/>
                    <a:gd name="connsiteY27" fmla="*/ 533666 h 1674190"/>
                    <a:gd name="connsiteX28" fmla="*/ 575199 w 877683"/>
                    <a:gd name="connsiteY28" fmla="*/ 521759 h 1674190"/>
                    <a:gd name="connsiteX29" fmla="*/ 489476 w 877683"/>
                    <a:gd name="connsiteY29" fmla="*/ 433652 h 1674190"/>
                    <a:gd name="connsiteX30" fmla="*/ 418037 w 877683"/>
                    <a:gd name="connsiteY30" fmla="*/ 438417 h 1674190"/>
                    <a:gd name="connsiteX31" fmla="*/ 487095 w 877683"/>
                    <a:gd name="connsiteY31" fmla="*/ 416983 h 1674190"/>
                    <a:gd name="connsiteX32" fmla="*/ 584726 w 877683"/>
                    <a:gd name="connsiteY32" fmla="*/ 428889 h 1674190"/>
                    <a:gd name="connsiteX33" fmla="*/ 525195 w 877683"/>
                    <a:gd name="connsiteY33" fmla="*/ 400315 h 1674190"/>
                    <a:gd name="connsiteX34" fmla="*/ 601395 w 877683"/>
                    <a:gd name="connsiteY34" fmla="*/ 376503 h 1674190"/>
                    <a:gd name="connsiteX35" fmla="*/ 551387 w 877683"/>
                    <a:gd name="connsiteY35" fmla="*/ 347928 h 1674190"/>
                    <a:gd name="connsiteX36" fmla="*/ 622826 w 877683"/>
                    <a:gd name="connsiteY36" fmla="*/ 309827 h 1674190"/>
                    <a:gd name="connsiteX37" fmla="*/ 553770 w 877683"/>
                    <a:gd name="connsiteY37" fmla="*/ 295541 h 1674190"/>
                    <a:gd name="connsiteX38" fmla="*/ 618063 w 877683"/>
                    <a:gd name="connsiteY38" fmla="*/ 269347 h 1674190"/>
                    <a:gd name="connsiteX39" fmla="*/ 644258 w 877683"/>
                    <a:gd name="connsiteY39" fmla="*/ 240772 h 1674190"/>
                    <a:gd name="connsiteX40" fmla="*/ 601395 w 877683"/>
                    <a:gd name="connsiteY40" fmla="*/ 240772 h 1674190"/>
                    <a:gd name="connsiteX41" fmla="*/ 658545 w 877683"/>
                    <a:gd name="connsiteY41" fmla="*/ 209816 h 1674190"/>
                    <a:gd name="connsiteX42" fmla="*/ 696644 w 877683"/>
                    <a:gd name="connsiteY42" fmla="*/ 159809 h 1674190"/>
                    <a:gd name="connsiteX43" fmla="*/ 682356 w 877683"/>
                    <a:gd name="connsiteY43" fmla="*/ 114566 h 1674190"/>
                    <a:gd name="connsiteX44" fmla="*/ 710932 w 877683"/>
                    <a:gd name="connsiteY44" fmla="*/ 126473 h 1674190"/>
                    <a:gd name="connsiteX45" fmla="*/ 698752 w 877683"/>
                    <a:gd name="connsiteY45" fmla="*/ 25348 h 1674190"/>
                    <a:gd name="connsiteX46" fmla="*/ 318025 w 877683"/>
                    <a:gd name="connsiteY46" fmla="*/ 359835 h 1674190"/>
                    <a:gd name="connsiteX47" fmla="*/ 283258 w 877683"/>
                    <a:gd name="connsiteY47" fmla="*/ 379202 h 1674190"/>
                    <a:gd name="connsiteX48" fmla="*/ 694400 w 877683"/>
                    <a:gd name="connsiteY48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83660 w 877683"/>
                    <a:gd name="connsiteY11" fmla="*/ 963288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83660 w 877683"/>
                    <a:gd name="connsiteY11" fmla="*/ 963288 h 1674190"/>
                    <a:gd name="connsiteX12" fmla="*/ 737127 w 877683"/>
                    <a:gd name="connsiteY12" fmla="*/ 1062302 h 1674190"/>
                    <a:gd name="connsiteX13" fmla="*/ 801962 w 877683"/>
                    <a:gd name="connsiteY13" fmla="*/ 690533 h 1674190"/>
                    <a:gd name="connsiteX14" fmla="*/ 811625 w 877683"/>
                    <a:gd name="connsiteY14" fmla="*/ 522690 h 1674190"/>
                    <a:gd name="connsiteX15" fmla="*/ 865713 w 877683"/>
                    <a:gd name="connsiteY15" fmla="*/ 309828 h 1674190"/>
                    <a:gd name="connsiteX16" fmla="*/ 877620 w 877683"/>
                    <a:gd name="connsiteY16" fmla="*/ 183622 h 1674190"/>
                    <a:gd name="connsiteX17" fmla="*/ 829789 w 877683"/>
                    <a:gd name="connsiteY17" fmla="*/ 262520 h 1674190"/>
                    <a:gd name="connsiteX18" fmla="*/ 729982 w 877683"/>
                    <a:gd name="connsiteY18" fmla="*/ 243154 h 1674190"/>
                    <a:gd name="connsiteX19" fmla="*/ 732364 w 877683"/>
                    <a:gd name="connsiteY19" fmla="*/ 131233 h 1674190"/>
                    <a:gd name="connsiteX20" fmla="*/ 677595 w 877683"/>
                    <a:gd name="connsiteY20" fmla="*/ 259822 h 1674190"/>
                    <a:gd name="connsiteX21" fmla="*/ 613299 w 877683"/>
                    <a:gd name="connsiteY21" fmla="*/ 466992 h 1674190"/>
                    <a:gd name="connsiteX22" fmla="*/ 453758 w 877683"/>
                    <a:gd name="connsiteY22" fmla="*/ 757502 h 1674190"/>
                    <a:gd name="connsiteX23" fmla="*/ 496618 w 877683"/>
                    <a:gd name="connsiteY23" fmla="*/ 695589 h 1674190"/>
                    <a:gd name="connsiteX24" fmla="*/ 484712 w 877683"/>
                    <a:gd name="connsiteY24" fmla="*/ 657490 h 1674190"/>
                    <a:gd name="connsiteX25" fmla="*/ 551387 w 877683"/>
                    <a:gd name="connsiteY25" fmla="*/ 614628 h 1674190"/>
                    <a:gd name="connsiteX26" fmla="*/ 491857 w 877683"/>
                    <a:gd name="connsiteY26" fmla="*/ 600341 h 1674190"/>
                    <a:gd name="connsiteX27" fmla="*/ 494238 w 877683"/>
                    <a:gd name="connsiteY27" fmla="*/ 569384 h 1674190"/>
                    <a:gd name="connsiteX28" fmla="*/ 553769 w 877683"/>
                    <a:gd name="connsiteY28" fmla="*/ 543191 h 1674190"/>
                    <a:gd name="connsiteX29" fmla="*/ 506144 w 877683"/>
                    <a:gd name="connsiteY29" fmla="*/ 533666 h 1674190"/>
                    <a:gd name="connsiteX30" fmla="*/ 575199 w 877683"/>
                    <a:gd name="connsiteY30" fmla="*/ 521759 h 1674190"/>
                    <a:gd name="connsiteX31" fmla="*/ 489476 w 877683"/>
                    <a:gd name="connsiteY31" fmla="*/ 433652 h 1674190"/>
                    <a:gd name="connsiteX32" fmla="*/ 418037 w 877683"/>
                    <a:gd name="connsiteY32" fmla="*/ 438417 h 1674190"/>
                    <a:gd name="connsiteX33" fmla="*/ 487095 w 877683"/>
                    <a:gd name="connsiteY33" fmla="*/ 416983 h 1674190"/>
                    <a:gd name="connsiteX34" fmla="*/ 584726 w 877683"/>
                    <a:gd name="connsiteY34" fmla="*/ 428889 h 1674190"/>
                    <a:gd name="connsiteX35" fmla="*/ 525195 w 877683"/>
                    <a:gd name="connsiteY35" fmla="*/ 400315 h 1674190"/>
                    <a:gd name="connsiteX36" fmla="*/ 601395 w 877683"/>
                    <a:gd name="connsiteY36" fmla="*/ 376503 h 1674190"/>
                    <a:gd name="connsiteX37" fmla="*/ 551387 w 877683"/>
                    <a:gd name="connsiteY37" fmla="*/ 347928 h 1674190"/>
                    <a:gd name="connsiteX38" fmla="*/ 622826 w 877683"/>
                    <a:gd name="connsiteY38" fmla="*/ 309827 h 1674190"/>
                    <a:gd name="connsiteX39" fmla="*/ 553770 w 877683"/>
                    <a:gd name="connsiteY39" fmla="*/ 295541 h 1674190"/>
                    <a:gd name="connsiteX40" fmla="*/ 618063 w 877683"/>
                    <a:gd name="connsiteY40" fmla="*/ 269347 h 1674190"/>
                    <a:gd name="connsiteX41" fmla="*/ 644258 w 877683"/>
                    <a:gd name="connsiteY41" fmla="*/ 240772 h 1674190"/>
                    <a:gd name="connsiteX42" fmla="*/ 601395 w 877683"/>
                    <a:gd name="connsiteY42" fmla="*/ 240772 h 1674190"/>
                    <a:gd name="connsiteX43" fmla="*/ 658545 w 877683"/>
                    <a:gd name="connsiteY43" fmla="*/ 209816 h 1674190"/>
                    <a:gd name="connsiteX44" fmla="*/ 696644 w 877683"/>
                    <a:gd name="connsiteY44" fmla="*/ 159809 h 1674190"/>
                    <a:gd name="connsiteX45" fmla="*/ 682356 w 877683"/>
                    <a:gd name="connsiteY45" fmla="*/ 114566 h 1674190"/>
                    <a:gd name="connsiteX46" fmla="*/ 710932 w 877683"/>
                    <a:gd name="connsiteY46" fmla="*/ 126473 h 1674190"/>
                    <a:gd name="connsiteX47" fmla="*/ 698752 w 877683"/>
                    <a:gd name="connsiteY47" fmla="*/ 25348 h 1674190"/>
                    <a:gd name="connsiteX48" fmla="*/ 318025 w 877683"/>
                    <a:gd name="connsiteY48" fmla="*/ 359835 h 1674190"/>
                    <a:gd name="connsiteX49" fmla="*/ 283258 w 877683"/>
                    <a:gd name="connsiteY49" fmla="*/ 379202 h 1674190"/>
                    <a:gd name="connsiteX50" fmla="*/ 694400 w 877683"/>
                    <a:gd name="connsiteY50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83660 w 877683"/>
                    <a:gd name="connsiteY11" fmla="*/ 963288 h 1674190"/>
                    <a:gd name="connsiteX12" fmla="*/ 641877 w 877683"/>
                    <a:gd name="connsiteY12" fmla="*/ 1000390 h 1674190"/>
                    <a:gd name="connsiteX13" fmla="*/ 801962 w 877683"/>
                    <a:gd name="connsiteY13" fmla="*/ 690533 h 1674190"/>
                    <a:gd name="connsiteX14" fmla="*/ 811625 w 877683"/>
                    <a:gd name="connsiteY14" fmla="*/ 522690 h 1674190"/>
                    <a:gd name="connsiteX15" fmla="*/ 865713 w 877683"/>
                    <a:gd name="connsiteY15" fmla="*/ 309828 h 1674190"/>
                    <a:gd name="connsiteX16" fmla="*/ 877620 w 877683"/>
                    <a:gd name="connsiteY16" fmla="*/ 183622 h 1674190"/>
                    <a:gd name="connsiteX17" fmla="*/ 829789 w 877683"/>
                    <a:gd name="connsiteY17" fmla="*/ 262520 h 1674190"/>
                    <a:gd name="connsiteX18" fmla="*/ 729982 w 877683"/>
                    <a:gd name="connsiteY18" fmla="*/ 243154 h 1674190"/>
                    <a:gd name="connsiteX19" fmla="*/ 732364 w 877683"/>
                    <a:gd name="connsiteY19" fmla="*/ 131233 h 1674190"/>
                    <a:gd name="connsiteX20" fmla="*/ 677595 w 877683"/>
                    <a:gd name="connsiteY20" fmla="*/ 259822 h 1674190"/>
                    <a:gd name="connsiteX21" fmla="*/ 613299 w 877683"/>
                    <a:gd name="connsiteY21" fmla="*/ 466992 h 1674190"/>
                    <a:gd name="connsiteX22" fmla="*/ 453758 w 877683"/>
                    <a:gd name="connsiteY22" fmla="*/ 757502 h 1674190"/>
                    <a:gd name="connsiteX23" fmla="*/ 496618 w 877683"/>
                    <a:gd name="connsiteY23" fmla="*/ 695589 h 1674190"/>
                    <a:gd name="connsiteX24" fmla="*/ 484712 w 877683"/>
                    <a:gd name="connsiteY24" fmla="*/ 657490 h 1674190"/>
                    <a:gd name="connsiteX25" fmla="*/ 551387 w 877683"/>
                    <a:gd name="connsiteY25" fmla="*/ 614628 h 1674190"/>
                    <a:gd name="connsiteX26" fmla="*/ 491857 w 877683"/>
                    <a:gd name="connsiteY26" fmla="*/ 600341 h 1674190"/>
                    <a:gd name="connsiteX27" fmla="*/ 494238 w 877683"/>
                    <a:gd name="connsiteY27" fmla="*/ 569384 h 1674190"/>
                    <a:gd name="connsiteX28" fmla="*/ 553769 w 877683"/>
                    <a:gd name="connsiteY28" fmla="*/ 543191 h 1674190"/>
                    <a:gd name="connsiteX29" fmla="*/ 506144 w 877683"/>
                    <a:gd name="connsiteY29" fmla="*/ 533666 h 1674190"/>
                    <a:gd name="connsiteX30" fmla="*/ 575199 w 877683"/>
                    <a:gd name="connsiteY30" fmla="*/ 521759 h 1674190"/>
                    <a:gd name="connsiteX31" fmla="*/ 489476 w 877683"/>
                    <a:gd name="connsiteY31" fmla="*/ 433652 h 1674190"/>
                    <a:gd name="connsiteX32" fmla="*/ 418037 w 877683"/>
                    <a:gd name="connsiteY32" fmla="*/ 438417 h 1674190"/>
                    <a:gd name="connsiteX33" fmla="*/ 487095 w 877683"/>
                    <a:gd name="connsiteY33" fmla="*/ 416983 h 1674190"/>
                    <a:gd name="connsiteX34" fmla="*/ 584726 w 877683"/>
                    <a:gd name="connsiteY34" fmla="*/ 428889 h 1674190"/>
                    <a:gd name="connsiteX35" fmla="*/ 525195 w 877683"/>
                    <a:gd name="connsiteY35" fmla="*/ 400315 h 1674190"/>
                    <a:gd name="connsiteX36" fmla="*/ 601395 w 877683"/>
                    <a:gd name="connsiteY36" fmla="*/ 376503 h 1674190"/>
                    <a:gd name="connsiteX37" fmla="*/ 551387 w 877683"/>
                    <a:gd name="connsiteY37" fmla="*/ 347928 h 1674190"/>
                    <a:gd name="connsiteX38" fmla="*/ 622826 w 877683"/>
                    <a:gd name="connsiteY38" fmla="*/ 309827 h 1674190"/>
                    <a:gd name="connsiteX39" fmla="*/ 553770 w 877683"/>
                    <a:gd name="connsiteY39" fmla="*/ 295541 h 1674190"/>
                    <a:gd name="connsiteX40" fmla="*/ 618063 w 877683"/>
                    <a:gd name="connsiteY40" fmla="*/ 269347 h 1674190"/>
                    <a:gd name="connsiteX41" fmla="*/ 644258 w 877683"/>
                    <a:gd name="connsiteY41" fmla="*/ 240772 h 1674190"/>
                    <a:gd name="connsiteX42" fmla="*/ 601395 w 877683"/>
                    <a:gd name="connsiteY42" fmla="*/ 240772 h 1674190"/>
                    <a:gd name="connsiteX43" fmla="*/ 658545 w 877683"/>
                    <a:gd name="connsiteY43" fmla="*/ 209816 h 1674190"/>
                    <a:gd name="connsiteX44" fmla="*/ 696644 w 877683"/>
                    <a:gd name="connsiteY44" fmla="*/ 159809 h 1674190"/>
                    <a:gd name="connsiteX45" fmla="*/ 682356 w 877683"/>
                    <a:gd name="connsiteY45" fmla="*/ 114566 h 1674190"/>
                    <a:gd name="connsiteX46" fmla="*/ 710932 w 877683"/>
                    <a:gd name="connsiteY46" fmla="*/ 126473 h 1674190"/>
                    <a:gd name="connsiteX47" fmla="*/ 698752 w 877683"/>
                    <a:gd name="connsiteY47" fmla="*/ 25348 h 1674190"/>
                    <a:gd name="connsiteX48" fmla="*/ 318025 w 877683"/>
                    <a:gd name="connsiteY48" fmla="*/ 359835 h 1674190"/>
                    <a:gd name="connsiteX49" fmla="*/ 283258 w 877683"/>
                    <a:gd name="connsiteY49" fmla="*/ 379202 h 1674190"/>
                    <a:gd name="connsiteX50" fmla="*/ 694400 w 877683"/>
                    <a:gd name="connsiteY50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83660 w 877683"/>
                    <a:gd name="connsiteY11" fmla="*/ 963288 h 1674190"/>
                    <a:gd name="connsiteX12" fmla="*/ 641877 w 877683"/>
                    <a:gd name="connsiteY12" fmla="*/ 1000390 h 1674190"/>
                    <a:gd name="connsiteX13" fmla="*/ 801962 w 877683"/>
                    <a:gd name="connsiteY13" fmla="*/ 690533 h 1674190"/>
                    <a:gd name="connsiteX14" fmla="*/ 811625 w 877683"/>
                    <a:gd name="connsiteY14" fmla="*/ 522690 h 1674190"/>
                    <a:gd name="connsiteX15" fmla="*/ 865713 w 877683"/>
                    <a:gd name="connsiteY15" fmla="*/ 309828 h 1674190"/>
                    <a:gd name="connsiteX16" fmla="*/ 877620 w 877683"/>
                    <a:gd name="connsiteY16" fmla="*/ 183622 h 1674190"/>
                    <a:gd name="connsiteX17" fmla="*/ 829789 w 877683"/>
                    <a:gd name="connsiteY17" fmla="*/ 262520 h 1674190"/>
                    <a:gd name="connsiteX18" fmla="*/ 729982 w 877683"/>
                    <a:gd name="connsiteY18" fmla="*/ 243154 h 1674190"/>
                    <a:gd name="connsiteX19" fmla="*/ 732364 w 877683"/>
                    <a:gd name="connsiteY19" fmla="*/ 131233 h 1674190"/>
                    <a:gd name="connsiteX20" fmla="*/ 677595 w 877683"/>
                    <a:gd name="connsiteY20" fmla="*/ 259822 h 1674190"/>
                    <a:gd name="connsiteX21" fmla="*/ 613299 w 877683"/>
                    <a:gd name="connsiteY21" fmla="*/ 466992 h 1674190"/>
                    <a:gd name="connsiteX22" fmla="*/ 453758 w 877683"/>
                    <a:gd name="connsiteY22" fmla="*/ 757502 h 1674190"/>
                    <a:gd name="connsiteX23" fmla="*/ 496618 w 877683"/>
                    <a:gd name="connsiteY23" fmla="*/ 695589 h 1674190"/>
                    <a:gd name="connsiteX24" fmla="*/ 484712 w 877683"/>
                    <a:gd name="connsiteY24" fmla="*/ 657490 h 1674190"/>
                    <a:gd name="connsiteX25" fmla="*/ 551387 w 877683"/>
                    <a:gd name="connsiteY25" fmla="*/ 614628 h 1674190"/>
                    <a:gd name="connsiteX26" fmla="*/ 491857 w 877683"/>
                    <a:gd name="connsiteY26" fmla="*/ 600341 h 1674190"/>
                    <a:gd name="connsiteX27" fmla="*/ 494238 w 877683"/>
                    <a:gd name="connsiteY27" fmla="*/ 569384 h 1674190"/>
                    <a:gd name="connsiteX28" fmla="*/ 553769 w 877683"/>
                    <a:gd name="connsiteY28" fmla="*/ 543191 h 1674190"/>
                    <a:gd name="connsiteX29" fmla="*/ 506144 w 877683"/>
                    <a:gd name="connsiteY29" fmla="*/ 533666 h 1674190"/>
                    <a:gd name="connsiteX30" fmla="*/ 575199 w 877683"/>
                    <a:gd name="connsiteY30" fmla="*/ 521759 h 1674190"/>
                    <a:gd name="connsiteX31" fmla="*/ 489476 w 877683"/>
                    <a:gd name="connsiteY31" fmla="*/ 433652 h 1674190"/>
                    <a:gd name="connsiteX32" fmla="*/ 418037 w 877683"/>
                    <a:gd name="connsiteY32" fmla="*/ 438417 h 1674190"/>
                    <a:gd name="connsiteX33" fmla="*/ 487095 w 877683"/>
                    <a:gd name="connsiteY33" fmla="*/ 416983 h 1674190"/>
                    <a:gd name="connsiteX34" fmla="*/ 584726 w 877683"/>
                    <a:gd name="connsiteY34" fmla="*/ 428889 h 1674190"/>
                    <a:gd name="connsiteX35" fmla="*/ 525195 w 877683"/>
                    <a:gd name="connsiteY35" fmla="*/ 400315 h 1674190"/>
                    <a:gd name="connsiteX36" fmla="*/ 601395 w 877683"/>
                    <a:gd name="connsiteY36" fmla="*/ 376503 h 1674190"/>
                    <a:gd name="connsiteX37" fmla="*/ 551387 w 877683"/>
                    <a:gd name="connsiteY37" fmla="*/ 347928 h 1674190"/>
                    <a:gd name="connsiteX38" fmla="*/ 622826 w 877683"/>
                    <a:gd name="connsiteY38" fmla="*/ 309827 h 1674190"/>
                    <a:gd name="connsiteX39" fmla="*/ 553770 w 877683"/>
                    <a:gd name="connsiteY39" fmla="*/ 295541 h 1674190"/>
                    <a:gd name="connsiteX40" fmla="*/ 618063 w 877683"/>
                    <a:gd name="connsiteY40" fmla="*/ 269347 h 1674190"/>
                    <a:gd name="connsiteX41" fmla="*/ 644258 w 877683"/>
                    <a:gd name="connsiteY41" fmla="*/ 240772 h 1674190"/>
                    <a:gd name="connsiteX42" fmla="*/ 601395 w 877683"/>
                    <a:gd name="connsiteY42" fmla="*/ 240772 h 1674190"/>
                    <a:gd name="connsiteX43" fmla="*/ 658545 w 877683"/>
                    <a:gd name="connsiteY43" fmla="*/ 209816 h 1674190"/>
                    <a:gd name="connsiteX44" fmla="*/ 696644 w 877683"/>
                    <a:gd name="connsiteY44" fmla="*/ 159809 h 1674190"/>
                    <a:gd name="connsiteX45" fmla="*/ 682356 w 877683"/>
                    <a:gd name="connsiteY45" fmla="*/ 114566 h 1674190"/>
                    <a:gd name="connsiteX46" fmla="*/ 710932 w 877683"/>
                    <a:gd name="connsiteY46" fmla="*/ 126473 h 1674190"/>
                    <a:gd name="connsiteX47" fmla="*/ 698752 w 877683"/>
                    <a:gd name="connsiteY47" fmla="*/ 25348 h 1674190"/>
                    <a:gd name="connsiteX48" fmla="*/ 318025 w 877683"/>
                    <a:gd name="connsiteY48" fmla="*/ 359835 h 1674190"/>
                    <a:gd name="connsiteX49" fmla="*/ 283258 w 877683"/>
                    <a:gd name="connsiteY49" fmla="*/ 379202 h 1674190"/>
                    <a:gd name="connsiteX50" fmla="*/ 694400 w 877683"/>
                    <a:gd name="connsiteY50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59847 w 877683"/>
                    <a:gd name="connsiteY11" fmla="*/ 996625 h 1674190"/>
                    <a:gd name="connsiteX12" fmla="*/ 641877 w 877683"/>
                    <a:gd name="connsiteY12" fmla="*/ 1000390 h 1674190"/>
                    <a:gd name="connsiteX13" fmla="*/ 801962 w 877683"/>
                    <a:gd name="connsiteY13" fmla="*/ 690533 h 1674190"/>
                    <a:gd name="connsiteX14" fmla="*/ 811625 w 877683"/>
                    <a:gd name="connsiteY14" fmla="*/ 522690 h 1674190"/>
                    <a:gd name="connsiteX15" fmla="*/ 865713 w 877683"/>
                    <a:gd name="connsiteY15" fmla="*/ 309828 h 1674190"/>
                    <a:gd name="connsiteX16" fmla="*/ 877620 w 877683"/>
                    <a:gd name="connsiteY16" fmla="*/ 183622 h 1674190"/>
                    <a:gd name="connsiteX17" fmla="*/ 829789 w 877683"/>
                    <a:gd name="connsiteY17" fmla="*/ 262520 h 1674190"/>
                    <a:gd name="connsiteX18" fmla="*/ 729982 w 877683"/>
                    <a:gd name="connsiteY18" fmla="*/ 243154 h 1674190"/>
                    <a:gd name="connsiteX19" fmla="*/ 732364 w 877683"/>
                    <a:gd name="connsiteY19" fmla="*/ 131233 h 1674190"/>
                    <a:gd name="connsiteX20" fmla="*/ 677595 w 877683"/>
                    <a:gd name="connsiteY20" fmla="*/ 259822 h 1674190"/>
                    <a:gd name="connsiteX21" fmla="*/ 613299 w 877683"/>
                    <a:gd name="connsiteY21" fmla="*/ 466992 h 1674190"/>
                    <a:gd name="connsiteX22" fmla="*/ 453758 w 877683"/>
                    <a:gd name="connsiteY22" fmla="*/ 757502 h 1674190"/>
                    <a:gd name="connsiteX23" fmla="*/ 496618 w 877683"/>
                    <a:gd name="connsiteY23" fmla="*/ 695589 h 1674190"/>
                    <a:gd name="connsiteX24" fmla="*/ 484712 w 877683"/>
                    <a:gd name="connsiteY24" fmla="*/ 657490 h 1674190"/>
                    <a:gd name="connsiteX25" fmla="*/ 551387 w 877683"/>
                    <a:gd name="connsiteY25" fmla="*/ 614628 h 1674190"/>
                    <a:gd name="connsiteX26" fmla="*/ 491857 w 877683"/>
                    <a:gd name="connsiteY26" fmla="*/ 600341 h 1674190"/>
                    <a:gd name="connsiteX27" fmla="*/ 494238 w 877683"/>
                    <a:gd name="connsiteY27" fmla="*/ 569384 h 1674190"/>
                    <a:gd name="connsiteX28" fmla="*/ 553769 w 877683"/>
                    <a:gd name="connsiteY28" fmla="*/ 543191 h 1674190"/>
                    <a:gd name="connsiteX29" fmla="*/ 506144 w 877683"/>
                    <a:gd name="connsiteY29" fmla="*/ 533666 h 1674190"/>
                    <a:gd name="connsiteX30" fmla="*/ 575199 w 877683"/>
                    <a:gd name="connsiteY30" fmla="*/ 521759 h 1674190"/>
                    <a:gd name="connsiteX31" fmla="*/ 489476 w 877683"/>
                    <a:gd name="connsiteY31" fmla="*/ 433652 h 1674190"/>
                    <a:gd name="connsiteX32" fmla="*/ 418037 w 877683"/>
                    <a:gd name="connsiteY32" fmla="*/ 438417 h 1674190"/>
                    <a:gd name="connsiteX33" fmla="*/ 487095 w 877683"/>
                    <a:gd name="connsiteY33" fmla="*/ 416983 h 1674190"/>
                    <a:gd name="connsiteX34" fmla="*/ 584726 w 877683"/>
                    <a:gd name="connsiteY34" fmla="*/ 428889 h 1674190"/>
                    <a:gd name="connsiteX35" fmla="*/ 525195 w 877683"/>
                    <a:gd name="connsiteY35" fmla="*/ 400315 h 1674190"/>
                    <a:gd name="connsiteX36" fmla="*/ 601395 w 877683"/>
                    <a:gd name="connsiteY36" fmla="*/ 376503 h 1674190"/>
                    <a:gd name="connsiteX37" fmla="*/ 551387 w 877683"/>
                    <a:gd name="connsiteY37" fmla="*/ 347928 h 1674190"/>
                    <a:gd name="connsiteX38" fmla="*/ 622826 w 877683"/>
                    <a:gd name="connsiteY38" fmla="*/ 309827 h 1674190"/>
                    <a:gd name="connsiteX39" fmla="*/ 553770 w 877683"/>
                    <a:gd name="connsiteY39" fmla="*/ 295541 h 1674190"/>
                    <a:gd name="connsiteX40" fmla="*/ 618063 w 877683"/>
                    <a:gd name="connsiteY40" fmla="*/ 269347 h 1674190"/>
                    <a:gd name="connsiteX41" fmla="*/ 644258 w 877683"/>
                    <a:gd name="connsiteY41" fmla="*/ 240772 h 1674190"/>
                    <a:gd name="connsiteX42" fmla="*/ 601395 w 877683"/>
                    <a:gd name="connsiteY42" fmla="*/ 240772 h 1674190"/>
                    <a:gd name="connsiteX43" fmla="*/ 658545 w 877683"/>
                    <a:gd name="connsiteY43" fmla="*/ 209816 h 1674190"/>
                    <a:gd name="connsiteX44" fmla="*/ 696644 w 877683"/>
                    <a:gd name="connsiteY44" fmla="*/ 159809 h 1674190"/>
                    <a:gd name="connsiteX45" fmla="*/ 682356 w 877683"/>
                    <a:gd name="connsiteY45" fmla="*/ 114566 h 1674190"/>
                    <a:gd name="connsiteX46" fmla="*/ 710932 w 877683"/>
                    <a:gd name="connsiteY46" fmla="*/ 126473 h 1674190"/>
                    <a:gd name="connsiteX47" fmla="*/ 698752 w 877683"/>
                    <a:gd name="connsiteY47" fmla="*/ 25348 h 1674190"/>
                    <a:gd name="connsiteX48" fmla="*/ 318025 w 877683"/>
                    <a:gd name="connsiteY48" fmla="*/ 359835 h 1674190"/>
                    <a:gd name="connsiteX49" fmla="*/ 283258 w 877683"/>
                    <a:gd name="connsiteY49" fmla="*/ 379202 h 1674190"/>
                    <a:gd name="connsiteX50" fmla="*/ 694400 w 877683"/>
                    <a:gd name="connsiteY50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59847 w 877683"/>
                    <a:gd name="connsiteY11" fmla="*/ 996625 h 1674190"/>
                    <a:gd name="connsiteX12" fmla="*/ 641877 w 877683"/>
                    <a:gd name="connsiteY12" fmla="*/ 1000390 h 1674190"/>
                    <a:gd name="connsiteX13" fmla="*/ 801962 w 877683"/>
                    <a:gd name="connsiteY13" fmla="*/ 690533 h 1674190"/>
                    <a:gd name="connsiteX14" fmla="*/ 811625 w 877683"/>
                    <a:gd name="connsiteY14" fmla="*/ 522690 h 1674190"/>
                    <a:gd name="connsiteX15" fmla="*/ 865713 w 877683"/>
                    <a:gd name="connsiteY15" fmla="*/ 309828 h 1674190"/>
                    <a:gd name="connsiteX16" fmla="*/ 877620 w 877683"/>
                    <a:gd name="connsiteY16" fmla="*/ 183622 h 1674190"/>
                    <a:gd name="connsiteX17" fmla="*/ 829789 w 877683"/>
                    <a:gd name="connsiteY17" fmla="*/ 262520 h 1674190"/>
                    <a:gd name="connsiteX18" fmla="*/ 729982 w 877683"/>
                    <a:gd name="connsiteY18" fmla="*/ 243154 h 1674190"/>
                    <a:gd name="connsiteX19" fmla="*/ 732364 w 877683"/>
                    <a:gd name="connsiteY19" fmla="*/ 131233 h 1674190"/>
                    <a:gd name="connsiteX20" fmla="*/ 677595 w 877683"/>
                    <a:gd name="connsiteY20" fmla="*/ 259822 h 1674190"/>
                    <a:gd name="connsiteX21" fmla="*/ 613299 w 877683"/>
                    <a:gd name="connsiteY21" fmla="*/ 466992 h 1674190"/>
                    <a:gd name="connsiteX22" fmla="*/ 453758 w 877683"/>
                    <a:gd name="connsiteY22" fmla="*/ 757502 h 1674190"/>
                    <a:gd name="connsiteX23" fmla="*/ 496618 w 877683"/>
                    <a:gd name="connsiteY23" fmla="*/ 695589 h 1674190"/>
                    <a:gd name="connsiteX24" fmla="*/ 484712 w 877683"/>
                    <a:gd name="connsiteY24" fmla="*/ 657490 h 1674190"/>
                    <a:gd name="connsiteX25" fmla="*/ 551387 w 877683"/>
                    <a:gd name="connsiteY25" fmla="*/ 614628 h 1674190"/>
                    <a:gd name="connsiteX26" fmla="*/ 491857 w 877683"/>
                    <a:gd name="connsiteY26" fmla="*/ 600341 h 1674190"/>
                    <a:gd name="connsiteX27" fmla="*/ 494238 w 877683"/>
                    <a:gd name="connsiteY27" fmla="*/ 569384 h 1674190"/>
                    <a:gd name="connsiteX28" fmla="*/ 553769 w 877683"/>
                    <a:gd name="connsiteY28" fmla="*/ 543191 h 1674190"/>
                    <a:gd name="connsiteX29" fmla="*/ 506144 w 877683"/>
                    <a:gd name="connsiteY29" fmla="*/ 533666 h 1674190"/>
                    <a:gd name="connsiteX30" fmla="*/ 575199 w 877683"/>
                    <a:gd name="connsiteY30" fmla="*/ 521759 h 1674190"/>
                    <a:gd name="connsiteX31" fmla="*/ 489476 w 877683"/>
                    <a:gd name="connsiteY31" fmla="*/ 433652 h 1674190"/>
                    <a:gd name="connsiteX32" fmla="*/ 418037 w 877683"/>
                    <a:gd name="connsiteY32" fmla="*/ 438417 h 1674190"/>
                    <a:gd name="connsiteX33" fmla="*/ 487095 w 877683"/>
                    <a:gd name="connsiteY33" fmla="*/ 416983 h 1674190"/>
                    <a:gd name="connsiteX34" fmla="*/ 584726 w 877683"/>
                    <a:gd name="connsiteY34" fmla="*/ 428889 h 1674190"/>
                    <a:gd name="connsiteX35" fmla="*/ 525195 w 877683"/>
                    <a:gd name="connsiteY35" fmla="*/ 400315 h 1674190"/>
                    <a:gd name="connsiteX36" fmla="*/ 601395 w 877683"/>
                    <a:gd name="connsiteY36" fmla="*/ 376503 h 1674190"/>
                    <a:gd name="connsiteX37" fmla="*/ 551387 w 877683"/>
                    <a:gd name="connsiteY37" fmla="*/ 347928 h 1674190"/>
                    <a:gd name="connsiteX38" fmla="*/ 622826 w 877683"/>
                    <a:gd name="connsiteY38" fmla="*/ 309827 h 1674190"/>
                    <a:gd name="connsiteX39" fmla="*/ 553770 w 877683"/>
                    <a:gd name="connsiteY39" fmla="*/ 295541 h 1674190"/>
                    <a:gd name="connsiteX40" fmla="*/ 618063 w 877683"/>
                    <a:gd name="connsiteY40" fmla="*/ 269347 h 1674190"/>
                    <a:gd name="connsiteX41" fmla="*/ 644258 w 877683"/>
                    <a:gd name="connsiteY41" fmla="*/ 240772 h 1674190"/>
                    <a:gd name="connsiteX42" fmla="*/ 601395 w 877683"/>
                    <a:gd name="connsiteY42" fmla="*/ 240772 h 1674190"/>
                    <a:gd name="connsiteX43" fmla="*/ 658545 w 877683"/>
                    <a:gd name="connsiteY43" fmla="*/ 209816 h 1674190"/>
                    <a:gd name="connsiteX44" fmla="*/ 696644 w 877683"/>
                    <a:gd name="connsiteY44" fmla="*/ 159809 h 1674190"/>
                    <a:gd name="connsiteX45" fmla="*/ 682356 w 877683"/>
                    <a:gd name="connsiteY45" fmla="*/ 114566 h 1674190"/>
                    <a:gd name="connsiteX46" fmla="*/ 710932 w 877683"/>
                    <a:gd name="connsiteY46" fmla="*/ 126473 h 1674190"/>
                    <a:gd name="connsiteX47" fmla="*/ 698752 w 877683"/>
                    <a:gd name="connsiteY47" fmla="*/ 25348 h 1674190"/>
                    <a:gd name="connsiteX48" fmla="*/ 318025 w 877683"/>
                    <a:gd name="connsiteY48" fmla="*/ 359835 h 1674190"/>
                    <a:gd name="connsiteX49" fmla="*/ 283258 w 877683"/>
                    <a:gd name="connsiteY49" fmla="*/ 379202 h 1674190"/>
                    <a:gd name="connsiteX50" fmla="*/ 694400 w 877683"/>
                    <a:gd name="connsiteY50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53796 w 877683"/>
                    <a:gd name="connsiteY10" fmla="*/ 1002770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20458 w 877683"/>
                    <a:gd name="connsiteY9" fmla="*/ 1117071 h 1674190"/>
                    <a:gd name="connsiteX10" fmla="*/ 753796 w 877683"/>
                    <a:gd name="connsiteY10" fmla="*/ 1002770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20458 w 877683"/>
                    <a:gd name="connsiteY9" fmla="*/ 1117071 h 1674190"/>
                    <a:gd name="connsiteX10" fmla="*/ 751415 w 877683"/>
                    <a:gd name="connsiteY10" fmla="*/ 1028964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20458 w 877683"/>
                    <a:gd name="connsiteY9" fmla="*/ 1117071 h 1674190"/>
                    <a:gd name="connsiteX10" fmla="*/ 751415 w 877683"/>
                    <a:gd name="connsiteY10" fmla="*/ 1028964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20458 w 877683"/>
                    <a:gd name="connsiteY9" fmla="*/ 1117071 h 1674190"/>
                    <a:gd name="connsiteX10" fmla="*/ 751415 w 877683"/>
                    <a:gd name="connsiteY10" fmla="*/ 1057539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20458 w 877683"/>
                    <a:gd name="connsiteY9" fmla="*/ 1117071 h 1674190"/>
                    <a:gd name="connsiteX10" fmla="*/ 751415 w 877683"/>
                    <a:gd name="connsiteY10" fmla="*/ 1057539 h 1674190"/>
                    <a:gd name="connsiteX11" fmla="*/ 634733 w 877683"/>
                    <a:gd name="connsiteY11" fmla="*/ 1036109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524 w 877807"/>
                    <a:gd name="connsiteY0" fmla="*/ 5413 h 1674190"/>
                    <a:gd name="connsiteX1" fmla="*/ 467486 w 877807"/>
                    <a:gd name="connsiteY1" fmla="*/ 169858 h 1674190"/>
                    <a:gd name="connsiteX2" fmla="*/ 262701 w 877807"/>
                    <a:gd name="connsiteY2" fmla="*/ 343076 h 1674190"/>
                    <a:gd name="connsiteX3" fmla="*/ 261136 w 877807"/>
                    <a:gd name="connsiteY3" fmla="*/ 663659 h 1674190"/>
                    <a:gd name="connsiteX4" fmla="*/ 276016 w 877807"/>
                    <a:gd name="connsiteY4" fmla="*/ 1033433 h 1674190"/>
                    <a:gd name="connsiteX5" fmla="*/ 174661 w 877807"/>
                    <a:gd name="connsiteY5" fmla="*/ 1241212 h 1674190"/>
                    <a:gd name="connsiteX6" fmla="*/ 10425 w 877807"/>
                    <a:gd name="connsiteY6" fmla="*/ 1625071 h 1674190"/>
                    <a:gd name="connsiteX7" fmla="*/ 501368 w 877807"/>
                    <a:gd name="connsiteY7" fmla="*/ 1639905 h 1674190"/>
                    <a:gd name="connsiteX8" fmla="*/ 647239 w 877807"/>
                    <a:gd name="connsiteY8" fmla="*/ 1262102 h 1674190"/>
                    <a:gd name="connsiteX9" fmla="*/ 720582 w 877807"/>
                    <a:gd name="connsiteY9" fmla="*/ 1117071 h 1674190"/>
                    <a:gd name="connsiteX10" fmla="*/ 751539 w 877807"/>
                    <a:gd name="connsiteY10" fmla="*/ 1057539 h 1674190"/>
                    <a:gd name="connsiteX11" fmla="*/ 634857 w 877807"/>
                    <a:gd name="connsiteY11" fmla="*/ 1036109 h 1674190"/>
                    <a:gd name="connsiteX12" fmla="*/ 802086 w 877807"/>
                    <a:gd name="connsiteY12" fmla="*/ 690533 h 1674190"/>
                    <a:gd name="connsiteX13" fmla="*/ 811749 w 877807"/>
                    <a:gd name="connsiteY13" fmla="*/ 522690 h 1674190"/>
                    <a:gd name="connsiteX14" fmla="*/ 865837 w 877807"/>
                    <a:gd name="connsiteY14" fmla="*/ 309828 h 1674190"/>
                    <a:gd name="connsiteX15" fmla="*/ 877744 w 877807"/>
                    <a:gd name="connsiteY15" fmla="*/ 183622 h 1674190"/>
                    <a:gd name="connsiteX16" fmla="*/ 829913 w 877807"/>
                    <a:gd name="connsiteY16" fmla="*/ 262520 h 1674190"/>
                    <a:gd name="connsiteX17" fmla="*/ 730106 w 877807"/>
                    <a:gd name="connsiteY17" fmla="*/ 243154 h 1674190"/>
                    <a:gd name="connsiteX18" fmla="*/ 732488 w 877807"/>
                    <a:gd name="connsiteY18" fmla="*/ 131233 h 1674190"/>
                    <a:gd name="connsiteX19" fmla="*/ 677719 w 877807"/>
                    <a:gd name="connsiteY19" fmla="*/ 259822 h 1674190"/>
                    <a:gd name="connsiteX20" fmla="*/ 613423 w 877807"/>
                    <a:gd name="connsiteY20" fmla="*/ 466992 h 1674190"/>
                    <a:gd name="connsiteX21" fmla="*/ 453882 w 877807"/>
                    <a:gd name="connsiteY21" fmla="*/ 757502 h 1674190"/>
                    <a:gd name="connsiteX22" fmla="*/ 496742 w 877807"/>
                    <a:gd name="connsiteY22" fmla="*/ 695589 h 1674190"/>
                    <a:gd name="connsiteX23" fmla="*/ 484836 w 877807"/>
                    <a:gd name="connsiteY23" fmla="*/ 657490 h 1674190"/>
                    <a:gd name="connsiteX24" fmla="*/ 551511 w 877807"/>
                    <a:gd name="connsiteY24" fmla="*/ 614628 h 1674190"/>
                    <a:gd name="connsiteX25" fmla="*/ 491981 w 877807"/>
                    <a:gd name="connsiteY25" fmla="*/ 600341 h 1674190"/>
                    <a:gd name="connsiteX26" fmla="*/ 494362 w 877807"/>
                    <a:gd name="connsiteY26" fmla="*/ 569384 h 1674190"/>
                    <a:gd name="connsiteX27" fmla="*/ 553893 w 877807"/>
                    <a:gd name="connsiteY27" fmla="*/ 543191 h 1674190"/>
                    <a:gd name="connsiteX28" fmla="*/ 506268 w 877807"/>
                    <a:gd name="connsiteY28" fmla="*/ 533666 h 1674190"/>
                    <a:gd name="connsiteX29" fmla="*/ 575323 w 877807"/>
                    <a:gd name="connsiteY29" fmla="*/ 521759 h 1674190"/>
                    <a:gd name="connsiteX30" fmla="*/ 489600 w 877807"/>
                    <a:gd name="connsiteY30" fmla="*/ 433652 h 1674190"/>
                    <a:gd name="connsiteX31" fmla="*/ 418161 w 877807"/>
                    <a:gd name="connsiteY31" fmla="*/ 438417 h 1674190"/>
                    <a:gd name="connsiteX32" fmla="*/ 487219 w 877807"/>
                    <a:gd name="connsiteY32" fmla="*/ 416983 h 1674190"/>
                    <a:gd name="connsiteX33" fmla="*/ 584850 w 877807"/>
                    <a:gd name="connsiteY33" fmla="*/ 428889 h 1674190"/>
                    <a:gd name="connsiteX34" fmla="*/ 525319 w 877807"/>
                    <a:gd name="connsiteY34" fmla="*/ 400315 h 1674190"/>
                    <a:gd name="connsiteX35" fmla="*/ 601519 w 877807"/>
                    <a:gd name="connsiteY35" fmla="*/ 376503 h 1674190"/>
                    <a:gd name="connsiteX36" fmla="*/ 551511 w 877807"/>
                    <a:gd name="connsiteY36" fmla="*/ 347928 h 1674190"/>
                    <a:gd name="connsiteX37" fmla="*/ 622950 w 877807"/>
                    <a:gd name="connsiteY37" fmla="*/ 309827 h 1674190"/>
                    <a:gd name="connsiteX38" fmla="*/ 553894 w 877807"/>
                    <a:gd name="connsiteY38" fmla="*/ 295541 h 1674190"/>
                    <a:gd name="connsiteX39" fmla="*/ 618187 w 877807"/>
                    <a:gd name="connsiteY39" fmla="*/ 269347 h 1674190"/>
                    <a:gd name="connsiteX40" fmla="*/ 644382 w 877807"/>
                    <a:gd name="connsiteY40" fmla="*/ 240772 h 1674190"/>
                    <a:gd name="connsiteX41" fmla="*/ 601519 w 877807"/>
                    <a:gd name="connsiteY41" fmla="*/ 240772 h 1674190"/>
                    <a:gd name="connsiteX42" fmla="*/ 658669 w 877807"/>
                    <a:gd name="connsiteY42" fmla="*/ 209816 h 1674190"/>
                    <a:gd name="connsiteX43" fmla="*/ 696768 w 877807"/>
                    <a:gd name="connsiteY43" fmla="*/ 159809 h 1674190"/>
                    <a:gd name="connsiteX44" fmla="*/ 682480 w 877807"/>
                    <a:gd name="connsiteY44" fmla="*/ 114566 h 1674190"/>
                    <a:gd name="connsiteX45" fmla="*/ 711056 w 877807"/>
                    <a:gd name="connsiteY45" fmla="*/ 126473 h 1674190"/>
                    <a:gd name="connsiteX46" fmla="*/ 698876 w 877807"/>
                    <a:gd name="connsiteY46" fmla="*/ 25348 h 1674190"/>
                    <a:gd name="connsiteX47" fmla="*/ 318149 w 877807"/>
                    <a:gd name="connsiteY47" fmla="*/ 359835 h 1674190"/>
                    <a:gd name="connsiteX48" fmla="*/ 283382 w 877807"/>
                    <a:gd name="connsiteY48" fmla="*/ 379202 h 1674190"/>
                    <a:gd name="connsiteX49" fmla="*/ 694524 w 877807"/>
                    <a:gd name="connsiteY49" fmla="*/ 5413 h 1674190"/>
                    <a:gd name="connsiteX0" fmla="*/ 692471 w 875754"/>
                    <a:gd name="connsiteY0" fmla="*/ 5413 h 1673795"/>
                    <a:gd name="connsiteX1" fmla="*/ 465433 w 875754"/>
                    <a:gd name="connsiteY1" fmla="*/ 169858 h 1673795"/>
                    <a:gd name="connsiteX2" fmla="*/ 260648 w 875754"/>
                    <a:gd name="connsiteY2" fmla="*/ 343076 h 1673795"/>
                    <a:gd name="connsiteX3" fmla="*/ 259083 w 875754"/>
                    <a:gd name="connsiteY3" fmla="*/ 663659 h 1673795"/>
                    <a:gd name="connsiteX4" fmla="*/ 273963 w 875754"/>
                    <a:gd name="connsiteY4" fmla="*/ 1033433 h 1673795"/>
                    <a:gd name="connsiteX5" fmla="*/ 195633 w 875754"/>
                    <a:gd name="connsiteY5" fmla="*/ 1247791 h 1673795"/>
                    <a:gd name="connsiteX6" fmla="*/ 8372 w 875754"/>
                    <a:gd name="connsiteY6" fmla="*/ 1625071 h 1673795"/>
                    <a:gd name="connsiteX7" fmla="*/ 499315 w 875754"/>
                    <a:gd name="connsiteY7" fmla="*/ 1639905 h 1673795"/>
                    <a:gd name="connsiteX8" fmla="*/ 645186 w 875754"/>
                    <a:gd name="connsiteY8" fmla="*/ 1262102 h 1673795"/>
                    <a:gd name="connsiteX9" fmla="*/ 718529 w 875754"/>
                    <a:gd name="connsiteY9" fmla="*/ 1117071 h 1673795"/>
                    <a:gd name="connsiteX10" fmla="*/ 749486 w 875754"/>
                    <a:gd name="connsiteY10" fmla="*/ 1057539 h 1673795"/>
                    <a:gd name="connsiteX11" fmla="*/ 632804 w 875754"/>
                    <a:gd name="connsiteY11" fmla="*/ 1036109 h 1673795"/>
                    <a:gd name="connsiteX12" fmla="*/ 800033 w 875754"/>
                    <a:gd name="connsiteY12" fmla="*/ 690533 h 1673795"/>
                    <a:gd name="connsiteX13" fmla="*/ 809696 w 875754"/>
                    <a:gd name="connsiteY13" fmla="*/ 522690 h 1673795"/>
                    <a:gd name="connsiteX14" fmla="*/ 863784 w 875754"/>
                    <a:gd name="connsiteY14" fmla="*/ 309828 h 1673795"/>
                    <a:gd name="connsiteX15" fmla="*/ 875691 w 875754"/>
                    <a:gd name="connsiteY15" fmla="*/ 183622 h 1673795"/>
                    <a:gd name="connsiteX16" fmla="*/ 827860 w 875754"/>
                    <a:gd name="connsiteY16" fmla="*/ 262520 h 1673795"/>
                    <a:gd name="connsiteX17" fmla="*/ 728053 w 875754"/>
                    <a:gd name="connsiteY17" fmla="*/ 243154 h 1673795"/>
                    <a:gd name="connsiteX18" fmla="*/ 730435 w 875754"/>
                    <a:gd name="connsiteY18" fmla="*/ 131233 h 1673795"/>
                    <a:gd name="connsiteX19" fmla="*/ 675666 w 875754"/>
                    <a:gd name="connsiteY19" fmla="*/ 259822 h 1673795"/>
                    <a:gd name="connsiteX20" fmla="*/ 611370 w 875754"/>
                    <a:gd name="connsiteY20" fmla="*/ 466992 h 1673795"/>
                    <a:gd name="connsiteX21" fmla="*/ 451829 w 875754"/>
                    <a:gd name="connsiteY21" fmla="*/ 757502 h 1673795"/>
                    <a:gd name="connsiteX22" fmla="*/ 494689 w 875754"/>
                    <a:gd name="connsiteY22" fmla="*/ 695589 h 1673795"/>
                    <a:gd name="connsiteX23" fmla="*/ 482783 w 875754"/>
                    <a:gd name="connsiteY23" fmla="*/ 657490 h 1673795"/>
                    <a:gd name="connsiteX24" fmla="*/ 549458 w 875754"/>
                    <a:gd name="connsiteY24" fmla="*/ 614628 h 1673795"/>
                    <a:gd name="connsiteX25" fmla="*/ 489928 w 875754"/>
                    <a:gd name="connsiteY25" fmla="*/ 600341 h 1673795"/>
                    <a:gd name="connsiteX26" fmla="*/ 492309 w 875754"/>
                    <a:gd name="connsiteY26" fmla="*/ 569384 h 1673795"/>
                    <a:gd name="connsiteX27" fmla="*/ 551840 w 875754"/>
                    <a:gd name="connsiteY27" fmla="*/ 543191 h 1673795"/>
                    <a:gd name="connsiteX28" fmla="*/ 504215 w 875754"/>
                    <a:gd name="connsiteY28" fmla="*/ 533666 h 1673795"/>
                    <a:gd name="connsiteX29" fmla="*/ 573270 w 875754"/>
                    <a:gd name="connsiteY29" fmla="*/ 521759 h 1673795"/>
                    <a:gd name="connsiteX30" fmla="*/ 487547 w 875754"/>
                    <a:gd name="connsiteY30" fmla="*/ 433652 h 1673795"/>
                    <a:gd name="connsiteX31" fmla="*/ 416108 w 875754"/>
                    <a:gd name="connsiteY31" fmla="*/ 438417 h 1673795"/>
                    <a:gd name="connsiteX32" fmla="*/ 485166 w 875754"/>
                    <a:gd name="connsiteY32" fmla="*/ 416983 h 1673795"/>
                    <a:gd name="connsiteX33" fmla="*/ 582797 w 875754"/>
                    <a:gd name="connsiteY33" fmla="*/ 428889 h 1673795"/>
                    <a:gd name="connsiteX34" fmla="*/ 523266 w 875754"/>
                    <a:gd name="connsiteY34" fmla="*/ 400315 h 1673795"/>
                    <a:gd name="connsiteX35" fmla="*/ 599466 w 875754"/>
                    <a:gd name="connsiteY35" fmla="*/ 376503 h 1673795"/>
                    <a:gd name="connsiteX36" fmla="*/ 549458 w 875754"/>
                    <a:gd name="connsiteY36" fmla="*/ 347928 h 1673795"/>
                    <a:gd name="connsiteX37" fmla="*/ 620897 w 875754"/>
                    <a:gd name="connsiteY37" fmla="*/ 309827 h 1673795"/>
                    <a:gd name="connsiteX38" fmla="*/ 551841 w 875754"/>
                    <a:gd name="connsiteY38" fmla="*/ 295541 h 1673795"/>
                    <a:gd name="connsiteX39" fmla="*/ 616134 w 875754"/>
                    <a:gd name="connsiteY39" fmla="*/ 269347 h 1673795"/>
                    <a:gd name="connsiteX40" fmla="*/ 642329 w 875754"/>
                    <a:gd name="connsiteY40" fmla="*/ 240772 h 1673795"/>
                    <a:gd name="connsiteX41" fmla="*/ 599466 w 875754"/>
                    <a:gd name="connsiteY41" fmla="*/ 240772 h 1673795"/>
                    <a:gd name="connsiteX42" fmla="*/ 656616 w 875754"/>
                    <a:gd name="connsiteY42" fmla="*/ 209816 h 1673795"/>
                    <a:gd name="connsiteX43" fmla="*/ 694715 w 875754"/>
                    <a:gd name="connsiteY43" fmla="*/ 159809 h 1673795"/>
                    <a:gd name="connsiteX44" fmla="*/ 680427 w 875754"/>
                    <a:gd name="connsiteY44" fmla="*/ 114566 h 1673795"/>
                    <a:gd name="connsiteX45" fmla="*/ 709003 w 875754"/>
                    <a:gd name="connsiteY45" fmla="*/ 126473 h 1673795"/>
                    <a:gd name="connsiteX46" fmla="*/ 696823 w 875754"/>
                    <a:gd name="connsiteY46" fmla="*/ 25348 h 1673795"/>
                    <a:gd name="connsiteX47" fmla="*/ 316096 w 875754"/>
                    <a:gd name="connsiteY47" fmla="*/ 359835 h 1673795"/>
                    <a:gd name="connsiteX48" fmla="*/ 281329 w 875754"/>
                    <a:gd name="connsiteY48" fmla="*/ 379202 h 1673795"/>
                    <a:gd name="connsiteX49" fmla="*/ 692471 w 875754"/>
                    <a:gd name="connsiteY49" fmla="*/ 5413 h 1673795"/>
                    <a:gd name="connsiteX0" fmla="*/ 692471 w 875754"/>
                    <a:gd name="connsiteY0" fmla="*/ 5413 h 1673795"/>
                    <a:gd name="connsiteX1" fmla="*/ 465433 w 875754"/>
                    <a:gd name="connsiteY1" fmla="*/ 169858 h 1673795"/>
                    <a:gd name="connsiteX2" fmla="*/ 260648 w 875754"/>
                    <a:gd name="connsiteY2" fmla="*/ 343076 h 1673795"/>
                    <a:gd name="connsiteX3" fmla="*/ 275529 w 875754"/>
                    <a:gd name="connsiteY3" fmla="*/ 670238 h 1673795"/>
                    <a:gd name="connsiteX4" fmla="*/ 273963 w 875754"/>
                    <a:gd name="connsiteY4" fmla="*/ 1033433 h 1673795"/>
                    <a:gd name="connsiteX5" fmla="*/ 195633 w 875754"/>
                    <a:gd name="connsiteY5" fmla="*/ 1247791 h 1673795"/>
                    <a:gd name="connsiteX6" fmla="*/ 8372 w 875754"/>
                    <a:gd name="connsiteY6" fmla="*/ 1625071 h 1673795"/>
                    <a:gd name="connsiteX7" fmla="*/ 499315 w 875754"/>
                    <a:gd name="connsiteY7" fmla="*/ 1639905 h 1673795"/>
                    <a:gd name="connsiteX8" fmla="*/ 645186 w 875754"/>
                    <a:gd name="connsiteY8" fmla="*/ 1262102 h 1673795"/>
                    <a:gd name="connsiteX9" fmla="*/ 718529 w 875754"/>
                    <a:gd name="connsiteY9" fmla="*/ 1117071 h 1673795"/>
                    <a:gd name="connsiteX10" fmla="*/ 749486 w 875754"/>
                    <a:gd name="connsiteY10" fmla="*/ 1057539 h 1673795"/>
                    <a:gd name="connsiteX11" fmla="*/ 632804 w 875754"/>
                    <a:gd name="connsiteY11" fmla="*/ 1036109 h 1673795"/>
                    <a:gd name="connsiteX12" fmla="*/ 800033 w 875754"/>
                    <a:gd name="connsiteY12" fmla="*/ 690533 h 1673795"/>
                    <a:gd name="connsiteX13" fmla="*/ 809696 w 875754"/>
                    <a:gd name="connsiteY13" fmla="*/ 522690 h 1673795"/>
                    <a:gd name="connsiteX14" fmla="*/ 863784 w 875754"/>
                    <a:gd name="connsiteY14" fmla="*/ 309828 h 1673795"/>
                    <a:gd name="connsiteX15" fmla="*/ 875691 w 875754"/>
                    <a:gd name="connsiteY15" fmla="*/ 183622 h 1673795"/>
                    <a:gd name="connsiteX16" fmla="*/ 827860 w 875754"/>
                    <a:gd name="connsiteY16" fmla="*/ 262520 h 1673795"/>
                    <a:gd name="connsiteX17" fmla="*/ 728053 w 875754"/>
                    <a:gd name="connsiteY17" fmla="*/ 243154 h 1673795"/>
                    <a:gd name="connsiteX18" fmla="*/ 730435 w 875754"/>
                    <a:gd name="connsiteY18" fmla="*/ 131233 h 1673795"/>
                    <a:gd name="connsiteX19" fmla="*/ 675666 w 875754"/>
                    <a:gd name="connsiteY19" fmla="*/ 259822 h 1673795"/>
                    <a:gd name="connsiteX20" fmla="*/ 611370 w 875754"/>
                    <a:gd name="connsiteY20" fmla="*/ 466992 h 1673795"/>
                    <a:gd name="connsiteX21" fmla="*/ 451829 w 875754"/>
                    <a:gd name="connsiteY21" fmla="*/ 757502 h 1673795"/>
                    <a:gd name="connsiteX22" fmla="*/ 494689 w 875754"/>
                    <a:gd name="connsiteY22" fmla="*/ 695589 h 1673795"/>
                    <a:gd name="connsiteX23" fmla="*/ 482783 w 875754"/>
                    <a:gd name="connsiteY23" fmla="*/ 657490 h 1673795"/>
                    <a:gd name="connsiteX24" fmla="*/ 549458 w 875754"/>
                    <a:gd name="connsiteY24" fmla="*/ 614628 h 1673795"/>
                    <a:gd name="connsiteX25" fmla="*/ 489928 w 875754"/>
                    <a:gd name="connsiteY25" fmla="*/ 600341 h 1673795"/>
                    <a:gd name="connsiteX26" fmla="*/ 492309 w 875754"/>
                    <a:gd name="connsiteY26" fmla="*/ 569384 h 1673795"/>
                    <a:gd name="connsiteX27" fmla="*/ 551840 w 875754"/>
                    <a:gd name="connsiteY27" fmla="*/ 543191 h 1673795"/>
                    <a:gd name="connsiteX28" fmla="*/ 504215 w 875754"/>
                    <a:gd name="connsiteY28" fmla="*/ 533666 h 1673795"/>
                    <a:gd name="connsiteX29" fmla="*/ 573270 w 875754"/>
                    <a:gd name="connsiteY29" fmla="*/ 521759 h 1673795"/>
                    <a:gd name="connsiteX30" fmla="*/ 487547 w 875754"/>
                    <a:gd name="connsiteY30" fmla="*/ 433652 h 1673795"/>
                    <a:gd name="connsiteX31" fmla="*/ 416108 w 875754"/>
                    <a:gd name="connsiteY31" fmla="*/ 438417 h 1673795"/>
                    <a:gd name="connsiteX32" fmla="*/ 485166 w 875754"/>
                    <a:gd name="connsiteY32" fmla="*/ 416983 h 1673795"/>
                    <a:gd name="connsiteX33" fmla="*/ 582797 w 875754"/>
                    <a:gd name="connsiteY33" fmla="*/ 428889 h 1673795"/>
                    <a:gd name="connsiteX34" fmla="*/ 523266 w 875754"/>
                    <a:gd name="connsiteY34" fmla="*/ 400315 h 1673795"/>
                    <a:gd name="connsiteX35" fmla="*/ 599466 w 875754"/>
                    <a:gd name="connsiteY35" fmla="*/ 376503 h 1673795"/>
                    <a:gd name="connsiteX36" fmla="*/ 549458 w 875754"/>
                    <a:gd name="connsiteY36" fmla="*/ 347928 h 1673795"/>
                    <a:gd name="connsiteX37" fmla="*/ 620897 w 875754"/>
                    <a:gd name="connsiteY37" fmla="*/ 309827 h 1673795"/>
                    <a:gd name="connsiteX38" fmla="*/ 551841 w 875754"/>
                    <a:gd name="connsiteY38" fmla="*/ 295541 h 1673795"/>
                    <a:gd name="connsiteX39" fmla="*/ 616134 w 875754"/>
                    <a:gd name="connsiteY39" fmla="*/ 269347 h 1673795"/>
                    <a:gd name="connsiteX40" fmla="*/ 642329 w 875754"/>
                    <a:gd name="connsiteY40" fmla="*/ 240772 h 1673795"/>
                    <a:gd name="connsiteX41" fmla="*/ 599466 w 875754"/>
                    <a:gd name="connsiteY41" fmla="*/ 240772 h 1673795"/>
                    <a:gd name="connsiteX42" fmla="*/ 656616 w 875754"/>
                    <a:gd name="connsiteY42" fmla="*/ 209816 h 1673795"/>
                    <a:gd name="connsiteX43" fmla="*/ 694715 w 875754"/>
                    <a:gd name="connsiteY43" fmla="*/ 159809 h 1673795"/>
                    <a:gd name="connsiteX44" fmla="*/ 680427 w 875754"/>
                    <a:gd name="connsiteY44" fmla="*/ 114566 h 1673795"/>
                    <a:gd name="connsiteX45" fmla="*/ 709003 w 875754"/>
                    <a:gd name="connsiteY45" fmla="*/ 126473 h 1673795"/>
                    <a:gd name="connsiteX46" fmla="*/ 696823 w 875754"/>
                    <a:gd name="connsiteY46" fmla="*/ 25348 h 1673795"/>
                    <a:gd name="connsiteX47" fmla="*/ 316096 w 875754"/>
                    <a:gd name="connsiteY47" fmla="*/ 359835 h 1673795"/>
                    <a:gd name="connsiteX48" fmla="*/ 281329 w 875754"/>
                    <a:gd name="connsiteY48" fmla="*/ 379202 h 1673795"/>
                    <a:gd name="connsiteX49" fmla="*/ 692471 w 875754"/>
                    <a:gd name="connsiteY49" fmla="*/ 5413 h 1673795"/>
                    <a:gd name="connsiteX0" fmla="*/ 692471 w 875754"/>
                    <a:gd name="connsiteY0" fmla="*/ 5429 h 1673811"/>
                    <a:gd name="connsiteX1" fmla="*/ 465433 w 875754"/>
                    <a:gd name="connsiteY1" fmla="*/ 169874 h 1673811"/>
                    <a:gd name="connsiteX2" fmla="*/ 270516 w 875754"/>
                    <a:gd name="connsiteY2" fmla="*/ 346381 h 1673811"/>
                    <a:gd name="connsiteX3" fmla="*/ 275529 w 875754"/>
                    <a:gd name="connsiteY3" fmla="*/ 670254 h 1673811"/>
                    <a:gd name="connsiteX4" fmla="*/ 273963 w 875754"/>
                    <a:gd name="connsiteY4" fmla="*/ 1033449 h 1673811"/>
                    <a:gd name="connsiteX5" fmla="*/ 195633 w 875754"/>
                    <a:gd name="connsiteY5" fmla="*/ 1247807 h 1673811"/>
                    <a:gd name="connsiteX6" fmla="*/ 8372 w 875754"/>
                    <a:gd name="connsiteY6" fmla="*/ 1625087 h 1673811"/>
                    <a:gd name="connsiteX7" fmla="*/ 499315 w 875754"/>
                    <a:gd name="connsiteY7" fmla="*/ 1639921 h 1673811"/>
                    <a:gd name="connsiteX8" fmla="*/ 645186 w 875754"/>
                    <a:gd name="connsiteY8" fmla="*/ 1262118 h 1673811"/>
                    <a:gd name="connsiteX9" fmla="*/ 718529 w 875754"/>
                    <a:gd name="connsiteY9" fmla="*/ 1117087 h 1673811"/>
                    <a:gd name="connsiteX10" fmla="*/ 749486 w 875754"/>
                    <a:gd name="connsiteY10" fmla="*/ 1057555 h 1673811"/>
                    <a:gd name="connsiteX11" fmla="*/ 632804 w 875754"/>
                    <a:gd name="connsiteY11" fmla="*/ 1036125 h 1673811"/>
                    <a:gd name="connsiteX12" fmla="*/ 800033 w 875754"/>
                    <a:gd name="connsiteY12" fmla="*/ 690549 h 1673811"/>
                    <a:gd name="connsiteX13" fmla="*/ 809696 w 875754"/>
                    <a:gd name="connsiteY13" fmla="*/ 522706 h 1673811"/>
                    <a:gd name="connsiteX14" fmla="*/ 863784 w 875754"/>
                    <a:gd name="connsiteY14" fmla="*/ 309844 h 1673811"/>
                    <a:gd name="connsiteX15" fmla="*/ 875691 w 875754"/>
                    <a:gd name="connsiteY15" fmla="*/ 183638 h 1673811"/>
                    <a:gd name="connsiteX16" fmla="*/ 827860 w 875754"/>
                    <a:gd name="connsiteY16" fmla="*/ 262536 h 1673811"/>
                    <a:gd name="connsiteX17" fmla="*/ 728053 w 875754"/>
                    <a:gd name="connsiteY17" fmla="*/ 243170 h 1673811"/>
                    <a:gd name="connsiteX18" fmla="*/ 730435 w 875754"/>
                    <a:gd name="connsiteY18" fmla="*/ 131249 h 1673811"/>
                    <a:gd name="connsiteX19" fmla="*/ 675666 w 875754"/>
                    <a:gd name="connsiteY19" fmla="*/ 259838 h 1673811"/>
                    <a:gd name="connsiteX20" fmla="*/ 611370 w 875754"/>
                    <a:gd name="connsiteY20" fmla="*/ 467008 h 1673811"/>
                    <a:gd name="connsiteX21" fmla="*/ 451829 w 875754"/>
                    <a:gd name="connsiteY21" fmla="*/ 757518 h 1673811"/>
                    <a:gd name="connsiteX22" fmla="*/ 494689 w 875754"/>
                    <a:gd name="connsiteY22" fmla="*/ 695605 h 1673811"/>
                    <a:gd name="connsiteX23" fmla="*/ 482783 w 875754"/>
                    <a:gd name="connsiteY23" fmla="*/ 657506 h 1673811"/>
                    <a:gd name="connsiteX24" fmla="*/ 549458 w 875754"/>
                    <a:gd name="connsiteY24" fmla="*/ 614644 h 1673811"/>
                    <a:gd name="connsiteX25" fmla="*/ 489928 w 875754"/>
                    <a:gd name="connsiteY25" fmla="*/ 600357 h 1673811"/>
                    <a:gd name="connsiteX26" fmla="*/ 492309 w 875754"/>
                    <a:gd name="connsiteY26" fmla="*/ 569400 h 1673811"/>
                    <a:gd name="connsiteX27" fmla="*/ 551840 w 875754"/>
                    <a:gd name="connsiteY27" fmla="*/ 543207 h 1673811"/>
                    <a:gd name="connsiteX28" fmla="*/ 504215 w 875754"/>
                    <a:gd name="connsiteY28" fmla="*/ 533682 h 1673811"/>
                    <a:gd name="connsiteX29" fmla="*/ 573270 w 875754"/>
                    <a:gd name="connsiteY29" fmla="*/ 521775 h 1673811"/>
                    <a:gd name="connsiteX30" fmla="*/ 487547 w 875754"/>
                    <a:gd name="connsiteY30" fmla="*/ 433668 h 1673811"/>
                    <a:gd name="connsiteX31" fmla="*/ 416108 w 875754"/>
                    <a:gd name="connsiteY31" fmla="*/ 438433 h 1673811"/>
                    <a:gd name="connsiteX32" fmla="*/ 485166 w 875754"/>
                    <a:gd name="connsiteY32" fmla="*/ 416999 h 1673811"/>
                    <a:gd name="connsiteX33" fmla="*/ 582797 w 875754"/>
                    <a:gd name="connsiteY33" fmla="*/ 428905 h 1673811"/>
                    <a:gd name="connsiteX34" fmla="*/ 523266 w 875754"/>
                    <a:gd name="connsiteY34" fmla="*/ 400331 h 1673811"/>
                    <a:gd name="connsiteX35" fmla="*/ 599466 w 875754"/>
                    <a:gd name="connsiteY35" fmla="*/ 376519 h 1673811"/>
                    <a:gd name="connsiteX36" fmla="*/ 549458 w 875754"/>
                    <a:gd name="connsiteY36" fmla="*/ 347944 h 1673811"/>
                    <a:gd name="connsiteX37" fmla="*/ 620897 w 875754"/>
                    <a:gd name="connsiteY37" fmla="*/ 309843 h 1673811"/>
                    <a:gd name="connsiteX38" fmla="*/ 551841 w 875754"/>
                    <a:gd name="connsiteY38" fmla="*/ 295557 h 1673811"/>
                    <a:gd name="connsiteX39" fmla="*/ 616134 w 875754"/>
                    <a:gd name="connsiteY39" fmla="*/ 269363 h 1673811"/>
                    <a:gd name="connsiteX40" fmla="*/ 642329 w 875754"/>
                    <a:gd name="connsiteY40" fmla="*/ 240788 h 1673811"/>
                    <a:gd name="connsiteX41" fmla="*/ 599466 w 875754"/>
                    <a:gd name="connsiteY41" fmla="*/ 240788 h 1673811"/>
                    <a:gd name="connsiteX42" fmla="*/ 656616 w 875754"/>
                    <a:gd name="connsiteY42" fmla="*/ 209832 h 1673811"/>
                    <a:gd name="connsiteX43" fmla="*/ 694715 w 875754"/>
                    <a:gd name="connsiteY43" fmla="*/ 159825 h 1673811"/>
                    <a:gd name="connsiteX44" fmla="*/ 680427 w 875754"/>
                    <a:gd name="connsiteY44" fmla="*/ 114582 h 1673811"/>
                    <a:gd name="connsiteX45" fmla="*/ 709003 w 875754"/>
                    <a:gd name="connsiteY45" fmla="*/ 126489 h 1673811"/>
                    <a:gd name="connsiteX46" fmla="*/ 696823 w 875754"/>
                    <a:gd name="connsiteY46" fmla="*/ 25364 h 1673811"/>
                    <a:gd name="connsiteX47" fmla="*/ 316096 w 875754"/>
                    <a:gd name="connsiteY47" fmla="*/ 359851 h 1673811"/>
                    <a:gd name="connsiteX48" fmla="*/ 281329 w 875754"/>
                    <a:gd name="connsiteY48" fmla="*/ 379218 h 1673811"/>
                    <a:gd name="connsiteX49" fmla="*/ 692471 w 875754"/>
                    <a:gd name="connsiteY49" fmla="*/ 5429 h 1673811"/>
                    <a:gd name="connsiteX0" fmla="*/ 692471 w 875754"/>
                    <a:gd name="connsiteY0" fmla="*/ 5429 h 1673811"/>
                    <a:gd name="connsiteX1" fmla="*/ 465433 w 875754"/>
                    <a:gd name="connsiteY1" fmla="*/ 169874 h 1673811"/>
                    <a:gd name="connsiteX2" fmla="*/ 270516 w 875754"/>
                    <a:gd name="connsiteY2" fmla="*/ 346381 h 1673811"/>
                    <a:gd name="connsiteX3" fmla="*/ 275529 w 875754"/>
                    <a:gd name="connsiteY3" fmla="*/ 670254 h 1673811"/>
                    <a:gd name="connsiteX4" fmla="*/ 273963 w 875754"/>
                    <a:gd name="connsiteY4" fmla="*/ 1033449 h 1673811"/>
                    <a:gd name="connsiteX5" fmla="*/ 195633 w 875754"/>
                    <a:gd name="connsiteY5" fmla="*/ 1247807 h 1673811"/>
                    <a:gd name="connsiteX6" fmla="*/ 8372 w 875754"/>
                    <a:gd name="connsiteY6" fmla="*/ 1625087 h 1673811"/>
                    <a:gd name="connsiteX7" fmla="*/ 499315 w 875754"/>
                    <a:gd name="connsiteY7" fmla="*/ 1639921 h 1673811"/>
                    <a:gd name="connsiteX8" fmla="*/ 628740 w 875754"/>
                    <a:gd name="connsiteY8" fmla="*/ 1262118 h 1673811"/>
                    <a:gd name="connsiteX9" fmla="*/ 718529 w 875754"/>
                    <a:gd name="connsiteY9" fmla="*/ 1117087 h 1673811"/>
                    <a:gd name="connsiteX10" fmla="*/ 749486 w 875754"/>
                    <a:gd name="connsiteY10" fmla="*/ 1057555 h 1673811"/>
                    <a:gd name="connsiteX11" fmla="*/ 632804 w 875754"/>
                    <a:gd name="connsiteY11" fmla="*/ 1036125 h 1673811"/>
                    <a:gd name="connsiteX12" fmla="*/ 800033 w 875754"/>
                    <a:gd name="connsiteY12" fmla="*/ 690549 h 1673811"/>
                    <a:gd name="connsiteX13" fmla="*/ 809696 w 875754"/>
                    <a:gd name="connsiteY13" fmla="*/ 522706 h 1673811"/>
                    <a:gd name="connsiteX14" fmla="*/ 863784 w 875754"/>
                    <a:gd name="connsiteY14" fmla="*/ 309844 h 1673811"/>
                    <a:gd name="connsiteX15" fmla="*/ 875691 w 875754"/>
                    <a:gd name="connsiteY15" fmla="*/ 183638 h 1673811"/>
                    <a:gd name="connsiteX16" fmla="*/ 827860 w 875754"/>
                    <a:gd name="connsiteY16" fmla="*/ 262536 h 1673811"/>
                    <a:gd name="connsiteX17" fmla="*/ 728053 w 875754"/>
                    <a:gd name="connsiteY17" fmla="*/ 243170 h 1673811"/>
                    <a:gd name="connsiteX18" fmla="*/ 730435 w 875754"/>
                    <a:gd name="connsiteY18" fmla="*/ 131249 h 1673811"/>
                    <a:gd name="connsiteX19" fmla="*/ 675666 w 875754"/>
                    <a:gd name="connsiteY19" fmla="*/ 259838 h 1673811"/>
                    <a:gd name="connsiteX20" fmla="*/ 611370 w 875754"/>
                    <a:gd name="connsiteY20" fmla="*/ 467008 h 1673811"/>
                    <a:gd name="connsiteX21" fmla="*/ 451829 w 875754"/>
                    <a:gd name="connsiteY21" fmla="*/ 757518 h 1673811"/>
                    <a:gd name="connsiteX22" fmla="*/ 494689 w 875754"/>
                    <a:gd name="connsiteY22" fmla="*/ 695605 h 1673811"/>
                    <a:gd name="connsiteX23" fmla="*/ 482783 w 875754"/>
                    <a:gd name="connsiteY23" fmla="*/ 657506 h 1673811"/>
                    <a:gd name="connsiteX24" fmla="*/ 549458 w 875754"/>
                    <a:gd name="connsiteY24" fmla="*/ 614644 h 1673811"/>
                    <a:gd name="connsiteX25" fmla="*/ 489928 w 875754"/>
                    <a:gd name="connsiteY25" fmla="*/ 600357 h 1673811"/>
                    <a:gd name="connsiteX26" fmla="*/ 492309 w 875754"/>
                    <a:gd name="connsiteY26" fmla="*/ 569400 h 1673811"/>
                    <a:gd name="connsiteX27" fmla="*/ 551840 w 875754"/>
                    <a:gd name="connsiteY27" fmla="*/ 543207 h 1673811"/>
                    <a:gd name="connsiteX28" fmla="*/ 504215 w 875754"/>
                    <a:gd name="connsiteY28" fmla="*/ 533682 h 1673811"/>
                    <a:gd name="connsiteX29" fmla="*/ 573270 w 875754"/>
                    <a:gd name="connsiteY29" fmla="*/ 521775 h 1673811"/>
                    <a:gd name="connsiteX30" fmla="*/ 487547 w 875754"/>
                    <a:gd name="connsiteY30" fmla="*/ 433668 h 1673811"/>
                    <a:gd name="connsiteX31" fmla="*/ 416108 w 875754"/>
                    <a:gd name="connsiteY31" fmla="*/ 438433 h 1673811"/>
                    <a:gd name="connsiteX32" fmla="*/ 485166 w 875754"/>
                    <a:gd name="connsiteY32" fmla="*/ 416999 h 1673811"/>
                    <a:gd name="connsiteX33" fmla="*/ 582797 w 875754"/>
                    <a:gd name="connsiteY33" fmla="*/ 428905 h 1673811"/>
                    <a:gd name="connsiteX34" fmla="*/ 523266 w 875754"/>
                    <a:gd name="connsiteY34" fmla="*/ 400331 h 1673811"/>
                    <a:gd name="connsiteX35" fmla="*/ 599466 w 875754"/>
                    <a:gd name="connsiteY35" fmla="*/ 376519 h 1673811"/>
                    <a:gd name="connsiteX36" fmla="*/ 549458 w 875754"/>
                    <a:gd name="connsiteY36" fmla="*/ 347944 h 1673811"/>
                    <a:gd name="connsiteX37" fmla="*/ 620897 w 875754"/>
                    <a:gd name="connsiteY37" fmla="*/ 309843 h 1673811"/>
                    <a:gd name="connsiteX38" fmla="*/ 551841 w 875754"/>
                    <a:gd name="connsiteY38" fmla="*/ 295557 h 1673811"/>
                    <a:gd name="connsiteX39" fmla="*/ 616134 w 875754"/>
                    <a:gd name="connsiteY39" fmla="*/ 269363 h 1673811"/>
                    <a:gd name="connsiteX40" fmla="*/ 642329 w 875754"/>
                    <a:gd name="connsiteY40" fmla="*/ 240788 h 1673811"/>
                    <a:gd name="connsiteX41" fmla="*/ 599466 w 875754"/>
                    <a:gd name="connsiteY41" fmla="*/ 240788 h 1673811"/>
                    <a:gd name="connsiteX42" fmla="*/ 656616 w 875754"/>
                    <a:gd name="connsiteY42" fmla="*/ 209832 h 1673811"/>
                    <a:gd name="connsiteX43" fmla="*/ 694715 w 875754"/>
                    <a:gd name="connsiteY43" fmla="*/ 159825 h 1673811"/>
                    <a:gd name="connsiteX44" fmla="*/ 680427 w 875754"/>
                    <a:gd name="connsiteY44" fmla="*/ 114582 h 1673811"/>
                    <a:gd name="connsiteX45" fmla="*/ 709003 w 875754"/>
                    <a:gd name="connsiteY45" fmla="*/ 126489 h 1673811"/>
                    <a:gd name="connsiteX46" fmla="*/ 696823 w 875754"/>
                    <a:gd name="connsiteY46" fmla="*/ 25364 h 1673811"/>
                    <a:gd name="connsiteX47" fmla="*/ 316096 w 875754"/>
                    <a:gd name="connsiteY47" fmla="*/ 359851 h 1673811"/>
                    <a:gd name="connsiteX48" fmla="*/ 281329 w 875754"/>
                    <a:gd name="connsiteY48" fmla="*/ 379218 h 1673811"/>
                    <a:gd name="connsiteX49" fmla="*/ 692471 w 875754"/>
                    <a:gd name="connsiteY49" fmla="*/ 5429 h 1673811"/>
                    <a:gd name="connsiteX0" fmla="*/ 692471 w 875754"/>
                    <a:gd name="connsiteY0" fmla="*/ 5429 h 1673811"/>
                    <a:gd name="connsiteX1" fmla="*/ 465433 w 875754"/>
                    <a:gd name="connsiteY1" fmla="*/ 169874 h 1673811"/>
                    <a:gd name="connsiteX2" fmla="*/ 270516 w 875754"/>
                    <a:gd name="connsiteY2" fmla="*/ 346381 h 1673811"/>
                    <a:gd name="connsiteX3" fmla="*/ 275529 w 875754"/>
                    <a:gd name="connsiteY3" fmla="*/ 670254 h 1673811"/>
                    <a:gd name="connsiteX4" fmla="*/ 273963 w 875754"/>
                    <a:gd name="connsiteY4" fmla="*/ 1033449 h 1673811"/>
                    <a:gd name="connsiteX5" fmla="*/ 195633 w 875754"/>
                    <a:gd name="connsiteY5" fmla="*/ 1247807 h 1673811"/>
                    <a:gd name="connsiteX6" fmla="*/ 8372 w 875754"/>
                    <a:gd name="connsiteY6" fmla="*/ 1625087 h 1673811"/>
                    <a:gd name="connsiteX7" fmla="*/ 499315 w 875754"/>
                    <a:gd name="connsiteY7" fmla="*/ 1639921 h 1673811"/>
                    <a:gd name="connsiteX8" fmla="*/ 628740 w 875754"/>
                    <a:gd name="connsiteY8" fmla="*/ 1262118 h 1673811"/>
                    <a:gd name="connsiteX9" fmla="*/ 718529 w 875754"/>
                    <a:gd name="connsiteY9" fmla="*/ 1117087 h 1673811"/>
                    <a:gd name="connsiteX10" fmla="*/ 749486 w 875754"/>
                    <a:gd name="connsiteY10" fmla="*/ 1057555 h 1673811"/>
                    <a:gd name="connsiteX11" fmla="*/ 632804 w 875754"/>
                    <a:gd name="connsiteY11" fmla="*/ 1036125 h 1673811"/>
                    <a:gd name="connsiteX12" fmla="*/ 800033 w 875754"/>
                    <a:gd name="connsiteY12" fmla="*/ 690549 h 1673811"/>
                    <a:gd name="connsiteX13" fmla="*/ 809696 w 875754"/>
                    <a:gd name="connsiteY13" fmla="*/ 522706 h 1673811"/>
                    <a:gd name="connsiteX14" fmla="*/ 863784 w 875754"/>
                    <a:gd name="connsiteY14" fmla="*/ 309844 h 1673811"/>
                    <a:gd name="connsiteX15" fmla="*/ 875691 w 875754"/>
                    <a:gd name="connsiteY15" fmla="*/ 183638 h 1673811"/>
                    <a:gd name="connsiteX16" fmla="*/ 827860 w 875754"/>
                    <a:gd name="connsiteY16" fmla="*/ 262536 h 1673811"/>
                    <a:gd name="connsiteX17" fmla="*/ 728053 w 875754"/>
                    <a:gd name="connsiteY17" fmla="*/ 243170 h 1673811"/>
                    <a:gd name="connsiteX18" fmla="*/ 730435 w 875754"/>
                    <a:gd name="connsiteY18" fmla="*/ 131249 h 1673811"/>
                    <a:gd name="connsiteX19" fmla="*/ 675666 w 875754"/>
                    <a:gd name="connsiteY19" fmla="*/ 259838 h 1673811"/>
                    <a:gd name="connsiteX20" fmla="*/ 611370 w 875754"/>
                    <a:gd name="connsiteY20" fmla="*/ 467008 h 1673811"/>
                    <a:gd name="connsiteX21" fmla="*/ 451829 w 875754"/>
                    <a:gd name="connsiteY21" fmla="*/ 757518 h 1673811"/>
                    <a:gd name="connsiteX22" fmla="*/ 494689 w 875754"/>
                    <a:gd name="connsiteY22" fmla="*/ 695605 h 1673811"/>
                    <a:gd name="connsiteX23" fmla="*/ 482783 w 875754"/>
                    <a:gd name="connsiteY23" fmla="*/ 657506 h 1673811"/>
                    <a:gd name="connsiteX24" fmla="*/ 549458 w 875754"/>
                    <a:gd name="connsiteY24" fmla="*/ 614644 h 1673811"/>
                    <a:gd name="connsiteX25" fmla="*/ 489928 w 875754"/>
                    <a:gd name="connsiteY25" fmla="*/ 600357 h 1673811"/>
                    <a:gd name="connsiteX26" fmla="*/ 492309 w 875754"/>
                    <a:gd name="connsiteY26" fmla="*/ 569400 h 1673811"/>
                    <a:gd name="connsiteX27" fmla="*/ 551840 w 875754"/>
                    <a:gd name="connsiteY27" fmla="*/ 543207 h 1673811"/>
                    <a:gd name="connsiteX28" fmla="*/ 504215 w 875754"/>
                    <a:gd name="connsiteY28" fmla="*/ 533682 h 1673811"/>
                    <a:gd name="connsiteX29" fmla="*/ 573270 w 875754"/>
                    <a:gd name="connsiteY29" fmla="*/ 521775 h 1673811"/>
                    <a:gd name="connsiteX30" fmla="*/ 487547 w 875754"/>
                    <a:gd name="connsiteY30" fmla="*/ 433668 h 1673811"/>
                    <a:gd name="connsiteX31" fmla="*/ 416108 w 875754"/>
                    <a:gd name="connsiteY31" fmla="*/ 438433 h 1673811"/>
                    <a:gd name="connsiteX32" fmla="*/ 485166 w 875754"/>
                    <a:gd name="connsiteY32" fmla="*/ 416999 h 1673811"/>
                    <a:gd name="connsiteX33" fmla="*/ 582797 w 875754"/>
                    <a:gd name="connsiteY33" fmla="*/ 428905 h 1673811"/>
                    <a:gd name="connsiteX34" fmla="*/ 523266 w 875754"/>
                    <a:gd name="connsiteY34" fmla="*/ 400331 h 1673811"/>
                    <a:gd name="connsiteX35" fmla="*/ 599466 w 875754"/>
                    <a:gd name="connsiteY35" fmla="*/ 376519 h 1673811"/>
                    <a:gd name="connsiteX36" fmla="*/ 549458 w 875754"/>
                    <a:gd name="connsiteY36" fmla="*/ 347944 h 1673811"/>
                    <a:gd name="connsiteX37" fmla="*/ 620897 w 875754"/>
                    <a:gd name="connsiteY37" fmla="*/ 309843 h 1673811"/>
                    <a:gd name="connsiteX38" fmla="*/ 551841 w 875754"/>
                    <a:gd name="connsiteY38" fmla="*/ 295557 h 1673811"/>
                    <a:gd name="connsiteX39" fmla="*/ 616134 w 875754"/>
                    <a:gd name="connsiteY39" fmla="*/ 269363 h 1673811"/>
                    <a:gd name="connsiteX40" fmla="*/ 642329 w 875754"/>
                    <a:gd name="connsiteY40" fmla="*/ 240788 h 1673811"/>
                    <a:gd name="connsiteX41" fmla="*/ 599466 w 875754"/>
                    <a:gd name="connsiteY41" fmla="*/ 240788 h 1673811"/>
                    <a:gd name="connsiteX42" fmla="*/ 656616 w 875754"/>
                    <a:gd name="connsiteY42" fmla="*/ 209832 h 1673811"/>
                    <a:gd name="connsiteX43" fmla="*/ 694715 w 875754"/>
                    <a:gd name="connsiteY43" fmla="*/ 159825 h 1673811"/>
                    <a:gd name="connsiteX44" fmla="*/ 680427 w 875754"/>
                    <a:gd name="connsiteY44" fmla="*/ 114582 h 1673811"/>
                    <a:gd name="connsiteX45" fmla="*/ 709003 w 875754"/>
                    <a:gd name="connsiteY45" fmla="*/ 126489 h 1673811"/>
                    <a:gd name="connsiteX46" fmla="*/ 696823 w 875754"/>
                    <a:gd name="connsiteY46" fmla="*/ 25364 h 1673811"/>
                    <a:gd name="connsiteX47" fmla="*/ 316096 w 875754"/>
                    <a:gd name="connsiteY47" fmla="*/ 359851 h 1673811"/>
                    <a:gd name="connsiteX48" fmla="*/ 281329 w 875754"/>
                    <a:gd name="connsiteY48" fmla="*/ 379218 h 1673811"/>
                    <a:gd name="connsiteX49" fmla="*/ 692471 w 875754"/>
                    <a:gd name="connsiteY49" fmla="*/ 5429 h 1673811"/>
                    <a:gd name="connsiteX0" fmla="*/ 692471 w 875754"/>
                    <a:gd name="connsiteY0" fmla="*/ 4370 h 1672752"/>
                    <a:gd name="connsiteX1" fmla="*/ 465433 w 875754"/>
                    <a:gd name="connsiteY1" fmla="*/ 168815 h 1672752"/>
                    <a:gd name="connsiteX2" fmla="*/ 270516 w 875754"/>
                    <a:gd name="connsiteY2" fmla="*/ 345322 h 1672752"/>
                    <a:gd name="connsiteX3" fmla="*/ 275529 w 875754"/>
                    <a:gd name="connsiteY3" fmla="*/ 669195 h 1672752"/>
                    <a:gd name="connsiteX4" fmla="*/ 273963 w 875754"/>
                    <a:gd name="connsiteY4" fmla="*/ 1032390 h 1672752"/>
                    <a:gd name="connsiteX5" fmla="*/ 195633 w 875754"/>
                    <a:gd name="connsiteY5" fmla="*/ 1246748 h 1672752"/>
                    <a:gd name="connsiteX6" fmla="*/ 8372 w 875754"/>
                    <a:gd name="connsiteY6" fmla="*/ 1624028 h 1672752"/>
                    <a:gd name="connsiteX7" fmla="*/ 499315 w 875754"/>
                    <a:gd name="connsiteY7" fmla="*/ 1638862 h 1672752"/>
                    <a:gd name="connsiteX8" fmla="*/ 628740 w 875754"/>
                    <a:gd name="connsiteY8" fmla="*/ 1261059 h 1672752"/>
                    <a:gd name="connsiteX9" fmla="*/ 718529 w 875754"/>
                    <a:gd name="connsiteY9" fmla="*/ 1116028 h 1672752"/>
                    <a:gd name="connsiteX10" fmla="*/ 749486 w 875754"/>
                    <a:gd name="connsiteY10" fmla="*/ 1056496 h 1672752"/>
                    <a:gd name="connsiteX11" fmla="*/ 632804 w 875754"/>
                    <a:gd name="connsiteY11" fmla="*/ 1035066 h 1672752"/>
                    <a:gd name="connsiteX12" fmla="*/ 800033 w 875754"/>
                    <a:gd name="connsiteY12" fmla="*/ 689490 h 1672752"/>
                    <a:gd name="connsiteX13" fmla="*/ 809696 w 875754"/>
                    <a:gd name="connsiteY13" fmla="*/ 521647 h 1672752"/>
                    <a:gd name="connsiteX14" fmla="*/ 863784 w 875754"/>
                    <a:gd name="connsiteY14" fmla="*/ 308785 h 1672752"/>
                    <a:gd name="connsiteX15" fmla="*/ 875691 w 875754"/>
                    <a:gd name="connsiteY15" fmla="*/ 182579 h 1672752"/>
                    <a:gd name="connsiteX16" fmla="*/ 827860 w 875754"/>
                    <a:gd name="connsiteY16" fmla="*/ 261477 h 1672752"/>
                    <a:gd name="connsiteX17" fmla="*/ 728053 w 875754"/>
                    <a:gd name="connsiteY17" fmla="*/ 242111 h 1672752"/>
                    <a:gd name="connsiteX18" fmla="*/ 730435 w 875754"/>
                    <a:gd name="connsiteY18" fmla="*/ 130190 h 1672752"/>
                    <a:gd name="connsiteX19" fmla="*/ 675666 w 875754"/>
                    <a:gd name="connsiteY19" fmla="*/ 258779 h 1672752"/>
                    <a:gd name="connsiteX20" fmla="*/ 611370 w 875754"/>
                    <a:gd name="connsiteY20" fmla="*/ 465949 h 1672752"/>
                    <a:gd name="connsiteX21" fmla="*/ 451829 w 875754"/>
                    <a:gd name="connsiteY21" fmla="*/ 756459 h 1672752"/>
                    <a:gd name="connsiteX22" fmla="*/ 494689 w 875754"/>
                    <a:gd name="connsiteY22" fmla="*/ 694546 h 1672752"/>
                    <a:gd name="connsiteX23" fmla="*/ 482783 w 875754"/>
                    <a:gd name="connsiteY23" fmla="*/ 656447 h 1672752"/>
                    <a:gd name="connsiteX24" fmla="*/ 549458 w 875754"/>
                    <a:gd name="connsiteY24" fmla="*/ 613585 h 1672752"/>
                    <a:gd name="connsiteX25" fmla="*/ 489928 w 875754"/>
                    <a:gd name="connsiteY25" fmla="*/ 599298 h 1672752"/>
                    <a:gd name="connsiteX26" fmla="*/ 492309 w 875754"/>
                    <a:gd name="connsiteY26" fmla="*/ 568341 h 1672752"/>
                    <a:gd name="connsiteX27" fmla="*/ 551840 w 875754"/>
                    <a:gd name="connsiteY27" fmla="*/ 542148 h 1672752"/>
                    <a:gd name="connsiteX28" fmla="*/ 504215 w 875754"/>
                    <a:gd name="connsiteY28" fmla="*/ 532623 h 1672752"/>
                    <a:gd name="connsiteX29" fmla="*/ 573270 w 875754"/>
                    <a:gd name="connsiteY29" fmla="*/ 520716 h 1672752"/>
                    <a:gd name="connsiteX30" fmla="*/ 487547 w 875754"/>
                    <a:gd name="connsiteY30" fmla="*/ 432609 h 1672752"/>
                    <a:gd name="connsiteX31" fmla="*/ 416108 w 875754"/>
                    <a:gd name="connsiteY31" fmla="*/ 437374 h 1672752"/>
                    <a:gd name="connsiteX32" fmla="*/ 485166 w 875754"/>
                    <a:gd name="connsiteY32" fmla="*/ 415940 h 1672752"/>
                    <a:gd name="connsiteX33" fmla="*/ 582797 w 875754"/>
                    <a:gd name="connsiteY33" fmla="*/ 427846 h 1672752"/>
                    <a:gd name="connsiteX34" fmla="*/ 523266 w 875754"/>
                    <a:gd name="connsiteY34" fmla="*/ 399272 h 1672752"/>
                    <a:gd name="connsiteX35" fmla="*/ 599466 w 875754"/>
                    <a:gd name="connsiteY35" fmla="*/ 375460 h 1672752"/>
                    <a:gd name="connsiteX36" fmla="*/ 549458 w 875754"/>
                    <a:gd name="connsiteY36" fmla="*/ 346885 h 1672752"/>
                    <a:gd name="connsiteX37" fmla="*/ 620897 w 875754"/>
                    <a:gd name="connsiteY37" fmla="*/ 308784 h 1672752"/>
                    <a:gd name="connsiteX38" fmla="*/ 551841 w 875754"/>
                    <a:gd name="connsiteY38" fmla="*/ 294498 h 1672752"/>
                    <a:gd name="connsiteX39" fmla="*/ 616134 w 875754"/>
                    <a:gd name="connsiteY39" fmla="*/ 268304 h 1672752"/>
                    <a:gd name="connsiteX40" fmla="*/ 642329 w 875754"/>
                    <a:gd name="connsiteY40" fmla="*/ 239729 h 1672752"/>
                    <a:gd name="connsiteX41" fmla="*/ 599466 w 875754"/>
                    <a:gd name="connsiteY41" fmla="*/ 239729 h 1672752"/>
                    <a:gd name="connsiteX42" fmla="*/ 656616 w 875754"/>
                    <a:gd name="connsiteY42" fmla="*/ 208773 h 1672752"/>
                    <a:gd name="connsiteX43" fmla="*/ 694715 w 875754"/>
                    <a:gd name="connsiteY43" fmla="*/ 158766 h 1672752"/>
                    <a:gd name="connsiteX44" fmla="*/ 680427 w 875754"/>
                    <a:gd name="connsiteY44" fmla="*/ 113523 h 1672752"/>
                    <a:gd name="connsiteX45" fmla="*/ 709003 w 875754"/>
                    <a:gd name="connsiteY45" fmla="*/ 125430 h 1672752"/>
                    <a:gd name="connsiteX46" fmla="*/ 696823 w 875754"/>
                    <a:gd name="connsiteY46" fmla="*/ 24305 h 1672752"/>
                    <a:gd name="connsiteX47" fmla="*/ 316096 w 875754"/>
                    <a:gd name="connsiteY47" fmla="*/ 358792 h 1672752"/>
                    <a:gd name="connsiteX48" fmla="*/ 299691 w 875754"/>
                    <a:gd name="connsiteY48" fmla="*/ 352453 h 1672752"/>
                    <a:gd name="connsiteX49" fmla="*/ 692471 w 875754"/>
                    <a:gd name="connsiteY49" fmla="*/ 4370 h 1672752"/>
                    <a:gd name="connsiteX0" fmla="*/ 692471 w 875754"/>
                    <a:gd name="connsiteY0" fmla="*/ 5602 h 1673984"/>
                    <a:gd name="connsiteX1" fmla="*/ 463052 w 875754"/>
                    <a:gd name="connsiteY1" fmla="*/ 153379 h 1673984"/>
                    <a:gd name="connsiteX2" fmla="*/ 270516 w 875754"/>
                    <a:gd name="connsiteY2" fmla="*/ 346554 h 1673984"/>
                    <a:gd name="connsiteX3" fmla="*/ 275529 w 875754"/>
                    <a:gd name="connsiteY3" fmla="*/ 670427 h 1673984"/>
                    <a:gd name="connsiteX4" fmla="*/ 273963 w 875754"/>
                    <a:gd name="connsiteY4" fmla="*/ 1033622 h 1673984"/>
                    <a:gd name="connsiteX5" fmla="*/ 195633 w 875754"/>
                    <a:gd name="connsiteY5" fmla="*/ 1247980 h 1673984"/>
                    <a:gd name="connsiteX6" fmla="*/ 8372 w 875754"/>
                    <a:gd name="connsiteY6" fmla="*/ 1625260 h 1673984"/>
                    <a:gd name="connsiteX7" fmla="*/ 499315 w 875754"/>
                    <a:gd name="connsiteY7" fmla="*/ 1640094 h 1673984"/>
                    <a:gd name="connsiteX8" fmla="*/ 628740 w 875754"/>
                    <a:gd name="connsiteY8" fmla="*/ 1262291 h 1673984"/>
                    <a:gd name="connsiteX9" fmla="*/ 718529 w 875754"/>
                    <a:gd name="connsiteY9" fmla="*/ 1117260 h 1673984"/>
                    <a:gd name="connsiteX10" fmla="*/ 749486 w 875754"/>
                    <a:gd name="connsiteY10" fmla="*/ 1057728 h 1673984"/>
                    <a:gd name="connsiteX11" fmla="*/ 632804 w 875754"/>
                    <a:gd name="connsiteY11" fmla="*/ 1036298 h 1673984"/>
                    <a:gd name="connsiteX12" fmla="*/ 800033 w 875754"/>
                    <a:gd name="connsiteY12" fmla="*/ 690722 h 1673984"/>
                    <a:gd name="connsiteX13" fmla="*/ 809696 w 875754"/>
                    <a:gd name="connsiteY13" fmla="*/ 522879 h 1673984"/>
                    <a:gd name="connsiteX14" fmla="*/ 863784 w 875754"/>
                    <a:gd name="connsiteY14" fmla="*/ 310017 h 1673984"/>
                    <a:gd name="connsiteX15" fmla="*/ 875691 w 875754"/>
                    <a:gd name="connsiteY15" fmla="*/ 183811 h 1673984"/>
                    <a:gd name="connsiteX16" fmla="*/ 827860 w 875754"/>
                    <a:gd name="connsiteY16" fmla="*/ 262709 h 1673984"/>
                    <a:gd name="connsiteX17" fmla="*/ 728053 w 875754"/>
                    <a:gd name="connsiteY17" fmla="*/ 243343 h 1673984"/>
                    <a:gd name="connsiteX18" fmla="*/ 730435 w 875754"/>
                    <a:gd name="connsiteY18" fmla="*/ 131422 h 1673984"/>
                    <a:gd name="connsiteX19" fmla="*/ 675666 w 875754"/>
                    <a:gd name="connsiteY19" fmla="*/ 260011 h 1673984"/>
                    <a:gd name="connsiteX20" fmla="*/ 611370 w 875754"/>
                    <a:gd name="connsiteY20" fmla="*/ 467181 h 1673984"/>
                    <a:gd name="connsiteX21" fmla="*/ 451829 w 875754"/>
                    <a:gd name="connsiteY21" fmla="*/ 757691 h 1673984"/>
                    <a:gd name="connsiteX22" fmla="*/ 494689 w 875754"/>
                    <a:gd name="connsiteY22" fmla="*/ 695778 h 1673984"/>
                    <a:gd name="connsiteX23" fmla="*/ 482783 w 875754"/>
                    <a:gd name="connsiteY23" fmla="*/ 657679 h 1673984"/>
                    <a:gd name="connsiteX24" fmla="*/ 549458 w 875754"/>
                    <a:gd name="connsiteY24" fmla="*/ 614817 h 1673984"/>
                    <a:gd name="connsiteX25" fmla="*/ 489928 w 875754"/>
                    <a:gd name="connsiteY25" fmla="*/ 600530 h 1673984"/>
                    <a:gd name="connsiteX26" fmla="*/ 492309 w 875754"/>
                    <a:gd name="connsiteY26" fmla="*/ 569573 h 1673984"/>
                    <a:gd name="connsiteX27" fmla="*/ 551840 w 875754"/>
                    <a:gd name="connsiteY27" fmla="*/ 543380 h 1673984"/>
                    <a:gd name="connsiteX28" fmla="*/ 504215 w 875754"/>
                    <a:gd name="connsiteY28" fmla="*/ 533855 h 1673984"/>
                    <a:gd name="connsiteX29" fmla="*/ 573270 w 875754"/>
                    <a:gd name="connsiteY29" fmla="*/ 521948 h 1673984"/>
                    <a:gd name="connsiteX30" fmla="*/ 487547 w 875754"/>
                    <a:gd name="connsiteY30" fmla="*/ 433841 h 1673984"/>
                    <a:gd name="connsiteX31" fmla="*/ 416108 w 875754"/>
                    <a:gd name="connsiteY31" fmla="*/ 438606 h 1673984"/>
                    <a:gd name="connsiteX32" fmla="*/ 485166 w 875754"/>
                    <a:gd name="connsiteY32" fmla="*/ 417172 h 1673984"/>
                    <a:gd name="connsiteX33" fmla="*/ 582797 w 875754"/>
                    <a:gd name="connsiteY33" fmla="*/ 429078 h 1673984"/>
                    <a:gd name="connsiteX34" fmla="*/ 523266 w 875754"/>
                    <a:gd name="connsiteY34" fmla="*/ 400504 h 1673984"/>
                    <a:gd name="connsiteX35" fmla="*/ 599466 w 875754"/>
                    <a:gd name="connsiteY35" fmla="*/ 376692 h 1673984"/>
                    <a:gd name="connsiteX36" fmla="*/ 549458 w 875754"/>
                    <a:gd name="connsiteY36" fmla="*/ 348117 h 1673984"/>
                    <a:gd name="connsiteX37" fmla="*/ 620897 w 875754"/>
                    <a:gd name="connsiteY37" fmla="*/ 310016 h 1673984"/>
                    <a:gd name="connsiteX38" fmla="*/ 551841 w 875754"/>
                    <a:gd name="connsiteY38" fmla="*/ 295730 h 1673984"/>
                    <a:gd name="connsiteX39" fmla="*/ 616134 w 875754"/>
                    <a:gd name="connsiteY39" fmla="*/ 269536 h 1673984"/>
                    <a:gd name="connsiteX40" fmla="*/ 642329 w 875754"/>
                    <a:gd name="connsiteY40" fmla="*/ 240961 h 1673984"/>
                    <a:gd name="connsiteX41" fmla="*/ 599466 w 875754"/>
                    <a:gd name="connsiteY41" fmla="*/ 240961 h 1673984"/>
                    <a:gd name="connsiteX42" fmla="*/ 656616 w 875754"/>
                    <a:gd name="connsiteY42" fmla="*/ 210005 h 1673984"/>
                    <a:gd name="connsiteX43" fmla="*/ 694715 w 875754"/>
                    <a:gd name="connsiteY43" fmla="*/ 159998 h 1673984"/>
                    <a:gd name="connsiteX44" fmla="*/ 680427 w 875754"/>
                    <a:gd name="connsiteY44" fmla="*/ 114755 h 1673984"/>
                    <a:gd name="connsiteX45" fmla="*/ 709003 w 875754"/>
                    <a:gd name="connsiteY45" fmla="*/ 126662 h 1673984"/>
                    <a:gd name="connsiteX46" fmla="*/ 696823 w 875754"/>
                    <a:gd name="connsiteY46" fmla="*/ 25537 h 1673984"/>
                    <a:gd name="connsiteX47" fmla="*/ 316096 w 875754"/>
                    <a:gd name="connsiteY47" fmla="*/ 360024 h 1673984"/>
                    <a:gd name="connsiteX48" fmla="*/ 299691 w 875754"/>
                    <a:gd name="connsiteY48" fmla="*/ 353685 h 1673984"/>
                    <a:gd name="connsiteX49" fmla="*/ 692471 w 875754"/>
                    <a:gd name="connsiteY49" fmla="*/ 5602 h 1673984"/>
                    <a:gd name="connsiteX0" fmla="*/ 692471 w 875754"/>
                    <a:gd name="connsiteY0" fmla="*/ 5602 h 1673984"/>
                    <a:gd name="connsiteX1" fmla="*/ 463052 w 875754"/>
                    <a:gd name="connsiteY1" fmla="*/ 153379 h 1673984"/>
                    <a:gd name="connsiteX2" fmla="*/ 270516 w 875754"/>
                    <a:gd name="connsiteY2" fmla="*/ 346554 h 1673984"/>
                    <a:gd name="connsiteX3" fmla="*/ 275529 w 875754"/>
                    <a:gd name="connsiteY3" fmla="*/ 670427 h 1673984"/>
                    <a:gd name="connsiteX4" fmla="*/ 273963 w 875754"/>
                    <a:gd name="connsiteY4" fmla="*/ 1033622 h 1673984"/>
                    <a:gd name="connsiteX5" fmla="*/ 195633 w 875754"/>
                    <a:gd name="connsiteY5" fmla="*/ 1247980 h 1673984"/>
                    <a:gd name="connsiteX6" fmla="*/ 8372 w 875754"/>
                    <a:gd name="connsiteY6" fmla="*/ 1625260 h 1673984"/>
                    <a:gd name="connsiteX7" fmla="*/ 499315 w 875754"/>
                    <a:gd name="connsiteY7" fmla="*/ 1640094 h 1673984"/>
                    <a:gd name="connsiteX8" fmla="*/ 628740 w 875754"/>
                    <a:gd name="connsiteY8" fmla="*/ 1262291 h 1673984"/>
                    <a:gd name="connsiteX9" fmla="*/ 718529 w 875754"/>
                    <a:gd name="connsiteY9" fmla="*/ 1117260 h 1673984"/>
                    <a:gd name="connsiteX10" fmla="*/ 749486 w 875754"/>
                    <a:gd name="connsiteY10" fmla="*/ 1057728 h 1673984"/>
                    <a:gd name="connsiteX11" fmla="*/ 632804 w 875754"/>
                    <a:gd name="connsiteY11" fmla="*/ 1036298 h 1673984"/>
                    <a:gd name="connsiteX12" fmla="*/ 800033 w 875754"/>
                    <a:gd name="connsiteY12" fmla="*/ 690722 h 1673984"/>
                    <a:gd name="connsiteX13" fmla="*/ 809696 w 875754"/>
                    <a:gd name="connsiteY13" fmla="*/ 522879 h 1673984"/>
                    <a:gd name="connsiteX14" fmla="*/ 863784 w 875754"/>
                    <a:gd name="connsiteY14" fmla="*/ 310017 h 1673984"/>
                    <a:gd name="connsiteX15" fmla="*/ 875691 w 875754"/>
                    <a:gd name="connsiteY15" fmla="*/ 183811 h 1673984"/>
                    <a:gd name="connsiteX16" fmla="*/ 827860 w 875754"/>
                    <a:gd name="connsiteY16" fmla="*/ 262709 h 1673984"/>
                    <a:gd name="connsiteX17" fmla="*/ 728053 w 875754"/>
                    <a:gd name="connsiteY17" fmla="*/ 243343 h 1673984"/>
                    <a:gd name="connsiteX18" fmla="*/ 730435 w 875754"/>
                    <a:gd name="connsiteY18" fmla="*/ 131422 h 1673984"/>
                    <a:gd name="connsiteX19" fmla="*/ 675666 w 875754"/>
                    <a:gd name="connsiteY19" fmla="*/ 260011 h 1673984"/>
                    <a:gd name="connsiteX20" fmla="*/ 611370 w 875754"/>
                    <a:gd name="connsiteY20" fmla="*/ 467181 h 1673984"/>
                    <a:gd name="connsiteX21" fmla="*/ 451829 w 875754"/>
                    <a:gd name="connsiteY21" fmla="*/ 757691 h 1673984"/>
                    <a:gd name="connsiteX22" fmla="*/ 494689 w 875754"/>
                    <a:gd name="connsiteY22" fmla="*/ 695778 h 1673984"/>
                    <a:gd name="connsiteX23" fmla="*/ 482783 w 875754"/>
                    <a:gd name="connsiteY23" fmla="*/ 657679 h 1673984"/>
                    <a:gd name="connsiteX24" fmla="*/ 549458 w 875754"/>
                    <a:gd name="connsiteY24" fmla="*/ 614817 h 1673984"/>
                    <a:gd name="connsiteX25" fmla="*/ 489928 w 875754"/>
                    <a:gd name="connsiteY25" fmla="*/ 600530 h 1673984"/>
                    <a:gd name="connsiteX26" fmla="*/ 492309 w 875754"/>
                    <a:gd name="connsiteY26" fmla="*/ 569573 h 1673984"/>
                    <a:gd name="connsiteX27" fmla="*/ 551840 w 875754"/>
                    <a:gd name="connsiteY27" fmla="*/ 543380 h 1673984"/>
                    <a:gd name="connsiteX28" fmla="*/ 504215 w 875754"/>
                    <a:gd name="connsiteY28" fmla="*/ 533855 h 1673984"/>
                    <a:gd name="connsiteX29" fmla="*/ 573270 w 875754"/>
                    <a:gd name="connsiteY29" fmla="*/ 521948 h 1673984"/>
                    <a:gd name="connsiteX30" fmla="*/ 487547 w 875754"/>
                    <a:gd name="connsiteY30" fmla="*/ 433841 h 1673984"/>
                    <a:gd name="connsiteX31" fmla="*/ 416108 w 875754"/>
                    <a:gd name="connsiteY31" fmla="*/ 438606 h 1673984"/>
                    <a:gd name="connsiteX32" fmla="*/ 485166 w 875754"/>
                    <a:gd name="connsiteY32" fmla="*/ 417172 h 1673984"/>
                    <a:gd name="connsiteX33" fmla="*/ 582797 w 875754"/>
                    <a:gd name="connsiteY33" fmla="*/ 429078 h 1673984"/>
                    <a:gd name="connsiteX34" fmla="*/ 523266 w 875754"/>
                    <a:gd name="connsiteY34" fmla="*/ 400504 h 1673984"/>
                    <a:gd name="connsiteX35" fmla="*/ 599466 w 875754"/>
                    <a:gd name="connsiteY35" fmla="*/ 376692 h 1673984"/>
                    <a:gd name="connsiteX36" fmla="*/ 549458 w 875754"/>
                    <a:gd name="connsiteY36" fmla="*/ 348117 h 1673984"/>
                    <a:gd name="connsiteX37" fmla="*/ 620897 w 875754"/>
                    <a:gd name="connsiteY37" fmla="*/ 310016 h 1673984"/>
                    <a:gd name="connsiteX38" fmla="*/ 551841 w 875754"/>
                    <a:gd name="connsiteY38" fmla="*/ 295730 h 1673984"/>
                    <a:gd name="connsiteX39" fmla="*/ 616134 w 875754"/>
                    <a:gd name="connsiteY39" fmla="*/ 269536 h 1673984"/>
                    <a:gd name="connsiteX40" fmla="*/ 642329 w 875754"/>
                    <a:gd name="connsiteY40" fmla="*/ 240961 h 1673984"/>
                    <a:gd name="connsiteX41" fmla="*/ 599466 w 875754"/>
                    <a:gd name="connsiteY41" fmla="*/ 240961 h 1673984"/>
                    <a:gd name="connsiteX42" fmla="*/ 656616 w 875754"/>
                    <a:gd name="connsiteY42" fmla="*/ 210005 h 1673984"/>
                    <a:gd name="connsiteX43" fmla="*/ 694715 w 875754"/>
                    <a:gd name="connsiteY43" fmla="*/ 159998 h 1673984"/>
                    <a:gd name="connsiteX44" fmla="*/ 680427 w 875754"/>
                    <a:gd name="connsiteY44" fmla="*/ 114755 h 1673984"/>
                    <a:gd name="connsiteX45" fmla="*/ 709003 w 875754"/>
                    <a:gd name="connsiteY45" fmla="*/ 126662 h 1673984"/>
                    <a:gd name="connsiteX46" fmla="*/ 696823 w 875754"/>
                    <a:gd name="connsiteY46" fmla="*/ 25537 h 1673984"/>
                    <a:gd name="connsiteX47" fmla="*/ 316096 w 875754"/>
                    <a:gd name="connsiteY47" fmla="*/ 360024 h 1673984"/>
                    <a:gd name="connsiteX48" fmla="*/ 299691 w 875754"/>
                    <a:gd name="connsiteY48" fmla="*/ 353685 h 1673984"/>
                    <a:gd name="connsiteX49" fmla="*/ 692471 w 875754"/>
                    <a:gd name="connsiteY49" fmla="*/ 5602 h 1673984"/>
                    <a:gd name="connsiteX0" fmla="*/ 692471 w 875754"/>
                    <a:gd name="connsiteY0" fmla="*/ 4696 h 1673078"/>
                    <a:gd name="connsiteX1" fmla="*/ 465433 w 875754"/>
                    <a:gd name="connsiteY1" fmla="*/ 164379 h 1673078"/>
                    <a:gd name="connsiteX2" fmla="*/ 270516 w 875754"/>
                    <a:gd name="connsiteY2" fmla="*/ 345648 h 1673078"/>
                    <a:gd name="connsiteX3" fmla="*/ 275529 w 875754"/>
                    <a:gd name="connsiteY3" fmla="*/ 669521 h 1673078"/>
                    <a:gd name="connsiteX4" fmla="*/ 273963 w 875754"/>
                    <a:gd name="connsiteY4" fmla="*/ 1032716 h 1673078"/>
                    <a:gd name="connsiteX5" fmla="*/ 195633 w 875754"/>
                    <a:gd name="connsiteY5" fmla="*/ 1247074 h 1673078"/>
                    <a:gd name="connsiteX6" fmla="*/ 8372 w 875754"/>
                    <a:gd name="connsiteY6" fmla="*/ 1624354 h 1673078"/>
                    <a:gd name="connsiteX7" fmla="*/ 499315 w 875754"/>
                    <a:gd name="connsiteY7" fmla="*/ 1639188 h 1673078"/>
                    <a:gd name="connsiteX8" fmla="*/ 628740 w 875754"/>
                    <a:gd name="connsiteY8" fmla="*/ 1261385 h 1673078"/>
                    <a:gd name="connsiteX9" fmla="*/ 718529 w 875754"/>
                    <a:gd name="connsiteY9" fmla="*/ 1116354 h 1673078"/>
                    <a:gd name="connsiteX10" fmla="*/ 749486 w 875754"/>
                    <a:gd name="connsiteY10" fmla="*/ 1056822 h 1673078"/>
                    <a:gd name="connsiteX11" fmla="*/ 632804 w 875754"/>
                    <a:gd name="connsiteY11" fmla="*/ 1035392 h 1673078"/>
                    <a:gd name="connsiteX12" fmla="*/ 800033 w 875754"/>
                    <a:gd name="connsiteY12" fmla="*/ 689816 h 1673078"/>
                    <a:gd name="connsiteX13" fmla="*/ 809696 w 875754"/>
                    <a:gd name="connsiteY13" fmla="*/ 521973 h 1673078"/>
                    <a:gd name="connsiteX14" fmla="*/ 863784 w 875754"/>
                    <a:gd name="connsiteY14" fmla="*/ 309111 h 1673078"/>
                    <a:gd name="connsiteX15" fmla="*/ 875691 w 875754"/>
                    <a:gd name="connsiteY15" fmla="*/ 182905 h 1673078"/>
                    <a:gd name="connsiteX16" fmla="*/ 827860 w 875754"/>
                    <a:gd name="connsiteY16" fmla="*/ 261803 h 1673078"/>
                    <a:gd name="connsiteX17" fmla="*/ 728053 w 875754"/>
                    <a:gd name="connsiteY17" fmla="*/ 242437 h 1673078"/>
                    <a:gd name="connsiteX18" fmla="*/ 730435 w 875754"/>
                    <a:gd name="connsiteY18" fmla="*/ 130516 h 1673078"/>
                    <a:gd name="connsiteX19" fmla="*/ 675666 w 875754"/>
                    <a:gd name="connsiteY19" fmla="*/ 259105 h 1673078"/>
                    <a:gd name="connsiteX20" fmla="*/ 611370 w 875754"/>
                    <a:gd name="connsiteY20" fmla="*/ 466275 h 1673078"/>
                    <a:gd name="connsiteX21" fmla="*/ 451829 w 875754"/>
                    <a:gd name="connsiteY21" fmla="*/ 756785 h 1673078"/>
                    <a:gd name="connsiteX22" fmla="*/ 494689 w 875754"/>
                    <a:gd name="connsiteY22" fmla="*/ 694872 h 1673078"/>
                    <a:gd name="connsiteX23" fmla="*/ 482783 w 875754"/>
                    <a:gd name="connsiteY23" fmla="*/ 656773 h 1673078"/>
                    <a:gd name="connsiteX24" fmla="*/ 549458 w 875754"/>
                    <a:gd name="connsiteY24" fmla="*/ 613911 h 1673078"/>
                    <a:gd name="connsiteX25" fmla="*/ 489928 w 875754"/>
                    <a:gd name="connsiteY25" fmla="*/ 599624 h 1673078"/>
                    <a:gd name="connsiteX26" fmla="*/ 492309 w 875754"/>
                    <a:gd name="connsiteY26" fmla="*/ 568667 h 1673078"/>
                    <a:gd name="connsiteX27" fmla="*/ 551840 w 875754"/>
                    <a:gd name="connsiteY27" fmla="*/ 542474 h 1673078"/>
                    <a:gd name="connsiteX28" fmla="*/ 504215 w 875754"/>
                    <a:gd name="connsiteY28" fmla="*/ 532949 h 1673078"/>
                    <a:gd name="connsiteX29" fmla="*/ 573270 w 875754"/>
                    <a:gd name="connsiteY29" fmla="*/ 521042 h 1673078"/>
                    <a:gd name="connsiteX30" fmla="*/ 487547 w 875754"/>
                    <a:gd name="connsiteY30" fmla="*/ 432935 h 1673078"/>
                    <a:gd name="connsiteX31" fmla="*/ 416108 w 875754"/>
                    <a:gd name="connsiteY31" fmla="*/ 437700 h 1673078"/>
                    <a:gd name="connsiteX32" fmla="*/ 485166 w 875754"/>
                    <a:gd name="connsiteY32" fmla="*/ 416266 h 1673078"/>
                    <a:gd name="connsiteX33" fmla="*/ 582797 w 875754"/>
                    <a:gd name="connsiteY33" fmla="*/ 428172 h 1673078"/>
                    <a:gd name="connsiteX34" fmla="*/ 523266 w 875754"/>
                    <a:gd name="connsiteY34" fmla="*/ 399598 h 1673078"/>
                    <a:gd name="connsiteX35" fmla="*/ 599466 w 875754"/>
                    <a:gd name="connsiteY35" fmla="*/ 375786 h 1673078"/>
                    <a:gd name="connsiteX36" fmla="*/ 549458 w 875754"/>
                    <a:gd name="connsiteY36" fmla="*/ 347211 h 1673078"/>
                    <a:gd name="connsiteX37" fmla="*/ 620897 w 875754"/>
                    <a:gd name="connsiteY37" fmla="*/ 309110 h 1673078"/>
                    <a:gd name="connsiteX38" fmla="*/ 551841 w 875754"/>
                    <a:gd name="connsiteY38" fmla="*/ 294824 h 1673078"/>
                    <a:gd name="connsiteX39" fmla="*/ 616134 w 875754"/>
                    <a:gd name="connsiteY39" fmla="*/ 268630 h 1673078"/>
                    <a:gd name="connsiteX40" fmla="*/ 642329 w 875754"/>
                    <a:gd name="connsiteY40" fmla="*/ 240055 h 1673078"/>
                    <a:gd name="connsiteX41" fmla="*/ 599466 w 875754"/>
                    <a:gd name="connsiteY41" fmla="*/ 240055 h 1673078"/>
                    <a:gd name="connsiteX42" fmla="*/ 656616 w 875754"/>
                    <a:gd name="connsiteY42" fmla="*/ 209099 h 1673078"/>
                    <a:gd name="connsiteX43" fmla="*/ 694715 w 875754"/>
                    <a:gd name="connsiteY43" fmla="*/ 159092 h 1673078"/>
                    <a:gd name="connsiteX44" fmla="*/ 680427 w 875754"/>
                    <a:gd name="connsiteY44" fmla="*/ 113849 h 1673078"/>
                    <a:gd name="connsiteX45" fmla="*/ 709003 w 875754"/>
                    <a:gd name="connsiteY45" fmla="*/ 125756 h 1673078"/>
                    <a:gd name="connsiteX46" fmla="*/ 696823 w 875754"/>
                    <a:gd name="connsiteY46" fmla="*/ 24631 h 1673078"/>
                    <a:gd name="connsiteX47" fmla="*/ 316096 w 875754"/>
                    <a:gd name="connsiteY47" fmla="*/ 359118 h 1673078"/>
                    <a:gd name="connsiteX48" fmla="*/ 299691 w 875754"/>
                    <a:gd name="connsiteY48" fmla="*/ 352779 h 1673078"/>
                    <a:gd name="connsiteX49" fmla="*/ 692471 w 875754"/>
                    <a:gd name="connsiteY49" fmla="*/ 4696 h 1673078"/>
                    <a:gd name="connsiteX0" fmla="*/ 599603 w 875754"/>
                    <a:gd name="connsiteY0" fmla="*/ 55448 h 1650011"/>
                    <a:gd name="connsiteX1" fmla="*/ 465433 w 875754"/>
                    <a:gd name="connsiteY1" fmla="*/ 141312 h 1650011"/>
                    <a:gd name="connsiteX2" fmla="*/ 270516 w 875754"/>
                    <a:gd name="connsiteY2" fmla="*/ 322581 h 1650011"/>
                    <a:gd name="connsiteX3" fmla="*/ 275529 w 875754"/>
                    <a:gd name="connsiteY3" fmla="*/ 646454 h 1650011"/>
                    <a:gd name="connsiteX4" fmla="*/ 273963 w 875754"/>
                    <a:gd name="connsiteY4" fmla="*/ 1009649 h 1650011"/>
                    <a:gd name="connsiteX5" fmla="*/ 195633 w 875754"/>
                    <a:gd name="connsiteY5" fmla="*/ 1224007 h 1650011"/>
                    <a:gd name="connsiteX6" fmla="*/ 8372 w 875754"/>
                    <a:gd name="connsiteY6" fmla="*/ 1601287 h 1650011"/>
                    <a:gd name="connsiteX7" fmla="*/ 499315 w 875754"/>
                    <a:gd name="connsiteY7" fmla="*/ 1616121 h 1650011"/>
                    <a:gd name="connsiteX8" fmla="*/ 628740 w 875754"/>
                    <a:gd name="connsiteY8" fmla="*/ 1238318 h 1650011"/>
                    <a:gd name="connsiteX9" fmla="*/ 718529 w 875754"/>
                    <a:gd name="connsiteY9" fmla="*/ 1093287 h 1650011"/>
                    <a:gd name="connsiteX10" fmla="*/ 749486 w 875754"/>
                    <a:gd name="connsiteY10" fmla="*/ 1033755 h 1650011"/>
                    <a:gd name="connsiteX11" fmla="*/ 632804 w 875754"/>
                    <a:gd name="connsiteY11" fmla="*/ 1012325 h 1650011"/>
                    <a:gd name="connsiteX12" fmla="*/ 800033 w 875754"/>
                    <a:gd name="connsiteY12" fmla="*/ 666749 h 1650011"/>
                    <a:gd name="connsiteX13" fmla="*/ 809696 w 875754"/>
                    <a:gd name="connsiteY13" fmla="*/ 498906 h 1650011"/>
                    <a:gd name="connsiteX14" fmla="*/ 863784 w 875754"/>
                    <a:gd name="connsiteY14" fmla="*/ 286044 h 1650011"/>
                    <a:gd name="connsiteX15" fmla="*/ 875691 w 875754"/>
                    <a:gd name="connsiteY15" fmla="*/ 159838 h 1650011"/>
                    <a:gd name="connsiteX16" fmla="*/ 827860 w 875754"/>
                    <a:gd name="connsiteY16" fmla="*/ 238736 h 1650011"/>
                    <a:gd name="connsiteX17" fmla="*/ 728053 w 875754"/>
                    <a:gd name="connsiteY17" fmla="*/ 219370 h 1650011"/>
                    <a:gd name="connsiteX18" fmla="*/ 730435 w 875754"/>
                    <a:gd name="connsiteY18" fmla="*/ 107449 h 1650011"/>
                    <a:gd name="connsiteX19" fmla="*/ 675666 w 875754"/>
                    <a:gd name="connsiteY19" fmla="*/ 236038 h 1650011"/>
                    <a:gd name="connsiteX20" fmla="*/ 611370 w 875754"/>
                    <a:gd name="connsiteY20" fmla="*/ 443208 h 1650011"/>
                    <a:gd name="connsiteX21" fmla="*/ 451829 w 875754"/>
                    <a:gd name="connsiteY21" fmla="*/ 733718 h 1650011"/>
                    <a:gd name="connsiteX22" fmla="*/ 494689 w 875754"/>
                    <a:gd name="connsiteY22" fmla="*/ 671805 h 1650011"/>
                    <a:gd name="connsiteX23" fmla="*/ 482783 w 875754"/>
                    <a:gd name="connsiteY23" fmla="*/ 633706 h 1650011"/>
                    <a:gd name="connsiteX24" fmla="*/ 549458 w 875754"/>
                    <a:gd name="connsiteY24" fmla="*/ 590844 h 1650011"/>
                    <a:gd name="connsiteX25" fmla="*/ 489928 w 875754"/>
                    <a:gd name="connsiteY25" fmla="*/ 576557 h 1650011"/>
                    <a:gd name="connsiteX26" fmla="*/ 492309 w 875754"/>
                    <a:gd name="connsiteY26" fmla="*/ 545600 h 1650011"/>
                    <a:gd name="connsiteX27" fmla="*/ 551840 w 875754"/>
                    <a:gd name="connsiteY27" fmla="*/ 519407 h 1650011"/>
                    <a:gd name="connsiteX28" fmla="*/ 504215 w 875754"/>
                    <a:gd name="connsiteY28" fmla="*/ 509882 h 1650011"/>
                    <a:gd name="connsiteX29" fmla="*/ 573270 w 875754"/>
                    <a:gd name="connsiteY29" fmla="*/ 497975 h 1650011"/>
                    <a:gd name="connsiteX30" fmla="*/ 487547 w 875754"/>
                    <a:gd name="connsiteY30" fmla="*/ 409868 h 1650011"/>
                    <a:gd name="connsiteX31" fmla="*/ 416108 w 875754"/>
                    <a:gd name="connsiteY31" fmla="*/ 414633 h 1650011"/>
                    <a:gd name="connsiteX32" fmla="*/ 485166 w 875754"/>
                    <a:gd name="connsiteY32" fmla="*/ 393199 h 1650011"/>
                    <a:gd name="connsiteX33" fmla="*/ 582797 w 875754"/>
                    <a:gd name="connsiteY33" fmla="*/ 405105 h 1650011"/>
                    <a:gd name="connsiteX34" fmla="*/ 523266 w 875754"/>
                    <a:gd name="connsiteY34" fmla="*/ 376531 h 1650011"/>
                    <a:gd name="connsiteX35" fmla="*/ 599466 w 875754"/>
                    <a:gd name="connsiteY35" fmla="*/ 352719 h 1650011"/>
                    <a:gd name="connsiteX36" fmla="*/ 549458 w 875754"/>
                    <a:gd name="connsiteY36" fmla="*/ 324144 h 1650011"/>
                    <a:gd name="connsiteX37" fmla="*/ 620897 w 875754"/>
                    <a:gd name="connsiteY37" fmla="*/ 286043 h 1650011"/>
                    <a:gd name="connsiteX38" fmla="*/ 551841 w 875754"/>
                    <a:gd name="connsiteY38" fmla="*/ 271757 h 1650011"/>
                    <a:gd name="connsiteX39" fmla="*/ 616134 w 875754"/>
                    <a:gd name="connsiteY39" fmla="*/ 245563 h 1650011"/>
                    <a:gd name="connsiteX40" fmla="*/ 642329 w 875754"/>
                    <a:gd name="connsiteY40" fmla="*/ 216988 h 1650011"/>
                    <a:gd name="connsiteX41" fmla="*/ 599466 w 875754"/>
                    <a:gd name="connsiteY41" fmla="*/ 216988 h 1650011"/>
                    <a:gd name="connsiteX42" fmla="*/ 656616 w 875754"/>
                    <a:gd name="connsiteY42" fmla="*/ 186032 h 1650011"/>
                    <a:gd name="connsiteX43" fmla="*/ 694715 w 875754"/>
                    <a:gd name="connsiteY43" fmla="*/ 136025 h 1650011"/>
                    <a:gd name="connsiteX44" fmla="*/ 680427 w 875754"/>
                    <a:gd name="connsiteY44" fmla="*/ 90782 h 1650011"/>
                    <a:gd name="connsiteX45" fmla="*/ 709003 w 875754"/>
                    <a:gd name="connsiteY45" fmla="*/ 102689 h 1650011"/>
                    <a:gd name="connsiteX46" fmla="*/ 696823 w 875754"/>
                    <a:gd name="connsiteY46" fmla="*/ 1564 h 1650011"/>
                    <a:gd name="connsiteX47" fmla="*/ 316096 w 875754"/>
                    <a:gd name="connsiteY47" fmla="*/ 336051 h 1650011"/>
                    <a:gd name="connsiteX48" fmla="*/ 299691 w 875754"/>
                    <a:gd name="connsiteY48" fmla="*/ 329712 h 1650011"/>
                    <a:gd name="connsiteX49" fmla="*/ 599603 w 875754"/>
                    <a:gd name="connsiteY49" fmla="*/ 55448 h 1650011"/>
                    <a:gd name="connsiteX0" fmla="*/ 599603 w 875754"/>
                    <a:gd name="connsiteY0" fmla="*/ 55448 h 1650011"/>
                    <a:gd name="connsiteX1" fmla="*/ 465433 w 875754"/>
                    <a:gd name="connsiteY1" fmla="*/ 141312 h 1650011"/>
                    <a:gd name="connsiteX2" fmla="*/ 270516 w 875754"/>
                    <a:gd name="connsiteY2" fmla="*/ 322581 h 1650011"/>
                    <a:gd name="connsiteX3" fmla="*/ 275529 w 875754"/>
                    <a:gd name="connsiteY3" fmla="*/ 646454 h 1650011"/>
                    <a:gd name="connsiteX4" fmla="*/ 273963 w 875754"/>
                    <a:gd name="connsiteY4" fmla="*/ 1009649 h 1650011"/>
                    <a:gd name="connsiteX5" fmla="*/ 195633 w 875754"/>
                    <a:gd name="connsiteY5" fmla="*/ 1224007 h 1650011"/>
                    <a:gd name="connsiteX6" fmla="*/ 8372 w 875754"/>
                    <a:gd name="connsiteY6" fmla="*/ 1601287 h 1650011"/>
                    <a:gd name="connsiteX7" fmla="*/ 499315 w 875754"/>
                    <a:gd name="connsiteY7" fmla="*/ 1616121 h 1650011"/>
                    <a:gd name="connsiteX8" fmla="*/ 628740 w 875754"/>
                    <a:gd name="connsiteY8" fmla="*/ 1238318 h 1650011"/>
                    <a:gd name="connsiteX9" fmla="*/ 718529 w 875754"/>
                    <a:gd name="connsiteY9" fmla="*/ 1093287 h 1650011"/>
                    <a:gd name="connsiteX10" fmla="*/ 749486 w 875754"/>
                    <a:gd name="connsiteY10" fmla="*/ 1033755 h 1650011"/>
                    <a:gd name="connsiteX11" fmla="*/ 632804 w 875754"/>
                    <a:gd name="connsiteY11" fmla="*/ 1012325 h 1650011"/>
                    <a:gd name="connsiteX12" fmla="*/ 800033 w 875754"/>
                    <a:gd name="connsiteY12" fmla="*/ 666749 h 1650011"/>
                    <a:gd name="connsiteX13" fmla="*/ 809696 w 875754"/>
                    <a:gd name="connsiteY13" fmla="*/ 498906 h 1650011"/>
                    <a:gd name="connsiteX14" fmla="*/ 863784 w 875754"/>
                    <a:gd name="connsiteY14" fmla="*/ 286044 h 1650011"/>
                    <a:gd name="connsiteX15" fmla="*/ 875691 w 875754"/>
                    <a:gd name="connsiteY15" fmla="*/ 159838 h 1650011"/>
                    <a:gd name="connsiteX16" fmla="*/ 827860 w 875754"/>
                    <a:gd name="connsiteY16" fmla="*/ 238736 h 1650011"/>
                    <a:gd name="connsiteX17" fmla="*/ 728053 w 875754"/>
                    <a:gd name="connsiteY17" fmla="*/ 219370 h 1650011"/>
                    <a:gd name="connsiteX18" fmla="*/ 730435 w 875754"/>
                    <a:gd name="connsiteY18" fmla="*/ 107449 h 1650011"/>
                    <a:gd name="connsiteX19" fmla="*/ 675666 w 875754"/>
                    <a:gd name="connsiteY19" fmla="*/ 236038 h 1650011"/>
                    <a:gd name="connsiteX20" fmla="*/ 611370 w 875754"/>
                    <a:gd name="connsiteY20" fmla="*/ 443208 h 1650011"/>
                    <a:gd name="connsiteX21" fmla="*/ 451829 w 875754"/>
                    <a:gd name="connsiteY21" fmla="*/ 733718 h 1650011"/>
                    <a:gd name="connsiteX22" fmla="*/ 494689 w 875754"/>
                    <a:gd name="connsiteY22" fmla="*/ 671805 h 1650011"/>
                    <a:gd name="connsiteX23" fmla="*/ 482783 w 875754"/>
                    <a:gd name="connsiteY23" fmla="*/ 633706 h 1650011"/>
                    <a:gd name="connsiteX24" fmla="*/ 549458 w 875754"/>
                    <a:gd name="connsiteY24" fmla="*/ 590844 h 1650011"/>
                    <a:gd name="connsiteX25" fmla="*/ 489928 w 875754"/>
                    <a:gd name="connsiteY25" fmla="*/ 576557 h 1650011"/>
                    <a:gd name="connsiteX26" fmla="*/ 492309 w 875754"/>
                    <a:gd name="connsiteY26" fmla="*/ 545600 h 1650011"/>
                    <a:gd name="connsiteX27" fmla="*/ 551840 w 875754"/>
                    <a:gd name="connsiteY27" fmla="*/ 519407 h 1650011"/>
                    <a:gd name="connsiteX28" fmla="*/ 504215 w 875754"/>
                    <a:gd name="connsiteY28" fmla="*/ 509882 h 1650011"/>
                    <a:gd name="connsiteX29" fmla="*/ 573270 w 875754"/>
                    <a:gd name="connsiteY29" fmla="*/ 497975 h 1650011"/>
                    <a:gd name="connsiteX30" fmla="*/ 487547 w 875754"/>
                    <a:gd name="connsiteY30" fmla="*/ 409868 h 1650011"/>
                    <a:gd name="connsiteX31" fmla="*/ 416108 w 875754"/>
                    <a:gd name="connsiteY31" fmla="*/ 414633 h 1650011"/>
                    <a:gd name="connsiteX32" fmla="*/ 485166 w 875754"/>
                    <a:gd name="connsiteY32" fmla="*/ 393199 h 1650011"/>
                    <a:gd name="connsiteX33" fmla="*/ 582797 w 875754"/>
                    <a:gd name="connsiteY33" fmla="*/ 405105 h 1650011"/>
                    <a:gd name="connsiteX34" fmla="*/ 523266 w 875754"/>
                    <a:gd name="connsiteY34" fmla="*/ 376531 h 1650011"/>
                    <a:gd name="connsiteX35" fmla="*/ 599466 w 875754"/>
                    <a:gd name="connsiteY35" fmla="*/ 352719 h 1650011"/>
                    <a:gd name="connsiteX36" fmla="*/ 549458 w 875754"/>
                    <a:gd name="connsiteY36" fmla="*/ 324144 h 1650011"/>
                    <a:gd name="connsiteX37" fmla="*/ 620897 w 875754"/>
                    <a:gd name="connsiteY37" fmla="*/ 286043 h 1650011"/>
                    <a:gd name="connsiteX38" fmla="*/ 551841 w 875754"/>
                    <a:gd name="connsiteY38" fmla="*/ 271757 h 1650011"/>
                    <a:gd name="connsiteX39" fmla="*/ 616134 w 875754"/>
                    <a:gd name="connsiteY39" fmla="*/ 245563 h 1650011"/>
                    <a:gd name="connsiteX40" fmla="*/ 642329 w 875754"/>
                    <a:gd name="connsiteY40" fmla="*/ 216988 h 1650011"/>
                    <a:gd name="connsiteX41" fmla="*/ 599466 w 875754"/>
                    <a:gd name="connsiteY41" fmla="*/ 216988 h 1650011"/>
                    <a:gd name="connsiteX42" fmla="*/ 656616 w 875754"/>
                    <a:gd name="connsiteY42" fmla="*/ 186032 h 1650011"/>
                    <a:gd name="connsiteX43" fmla="*/ 694715 w 875754"/>
                    <a:gd name="connsiteY43" fmla="*/ 136025 h 1650011"/>
                    <a:gd name="connsiteX44" fmla="*/ 680427 w 875754"/>
                    <a:gd name="connsiteY44" fmla="*/ 90782 h 1650011"/>
                    <a:gd name="connsiteX45" fmla="*/ 709003 w 875754"/>
                    <a:gd name="connsiteY45" fmla="*/ 102689 h 1650011"/>
                    <a:gd name="connsiteX46" fmla="*/ 696823 w 875754"/>
                    <a:gd name="connsiteY46" fmla="*/ 1564 h 1650011"/>
                    <a:gd name="connsiteX47" fmla="*/ 316096 w 875754"/>
                    <a:gd name="connsiteY47" fmla="*/ 336051 h 1650011"/>
                    <a:gd name="connsiteX48" fmla="*/ 299691 w 875754"/>
                    <a:gd name="connsiteY48" fmla="*/ 329712 h 1650011"/>
                    <a:gd name="connsiteX49" fmla="*/ 599603 w 875754"/>
                    <a:gd name="connsiteY49" fmla="*/ 55448 h 1650011"/>
                    <a:gd name="connsiteX0" fmla="*/ 599603 w 875754"/>
                    <a:gd name="connsiteY0" fmla="*/ 55448 h 1650011"/>
                    <a:gd name="connsiteX1" fmla="*/ 405902 w 875754"/>
                    <a:gd name="connsiteY1" fmla="*/ 191318 h 1650011"/>
                    <a:gd name="connsiteX2" fmla="*/ 270516 w 875754"/>
                    <a:gd name="connsiteY2" fmla="*/ 322581 h 1650011"/>
                    <a:gd name="connsiteX3" fmla="*/ 275529 w 875754"/>
                    <a:gd name="connsiteY3" fmla="*/ 646454 h 1650011"/>
                    <a:gd name="connsiteX4" fmla="*/ 273963 w 875754"/>
                    <a:gd name="connsiteY4" fmla="*/ 1009649 h 1650011"/>
                    <a:gd name="connsiteX5" fmla="*/ 195633 w 875754"/>
                    <a:gd name="connsiteY5" fmla="*/ 1224007 h 1650011"/>
                    <a:gd name="connsiteX6" fmla="*/ 8372 w 875754"/>
                    <a:gd name="connsiteY6" fmla="*/ 1601287 h 1650011"/>
                    <a:gd name="connsiteX7" fmla="*/ 499315 w 875754"/>
                    <a:gd name="connsiteY7" fmla="*/ 1616121 h 1650011"/>
                    <a:gd name="connsiteX8" fmla="*/ 628740 w 875754"/>
                    <a:gd name="connsiteY8" fmla="*/ 1238318 h 1650011"/>
                    <a:gd name="connsiteX9" fmla="*/ 718529 w 875754"/>
                    <a:gd name="connsiteY9" fmla="*/ 1093287 h 1650011"/>
                    <a:gd name="connsiteX10" fmla="*/ 749486 w 875754"/>
                    <a:gd name="connsiteY10" fmla="*/ 1033755 h 1650011"/>
                    <a:gd name="connsiteX11" fmla="*/ 632804 w 875754"/>
                    <a:gd name="connsiteY11" fmla="*/ 1012325 h 1650011"/>
                    <a:gd name="connsiteX12" fmla="*/ 800033 w 875754"/>
                    <a:gd name="connsiteY12" fmla="*/ 666749 h 1650011"/>
                    <a:gd name="connsiteX13" fmla="*/ 809696 w 875754"/>
                    <a:gd name="connsiteY13" fmla="*/ 498906 h 1650011"/>
                    <a:gd name="connsiteX14" fmla="*/ 863784 w 875754"/>
                    <a:gd name="connsiteY14" fmla="*/ 286044 h 1650011"/>
                    <a:gd name="connsiteX15" fmla="*/ 875691 w 875754"/>
                    <a:gd name="connsiteY15" fmla="*/ 159838 h 1650011"/>
                    <a:gd name="connsiteX16" fmla="*/ 827860 w 875754"/>
                    <a:gd name="connsiteY16" fmla="*/ 238736 h 1650011"/>
                    <a:gd name="connsiteX17" fmla="*/ 728053 w 875754"/>
                    <a:gd name="connsiteY17" fmla="*/ 219370 h 1650011"/>
                    <a:gd name="connsiteX18" fmla="*/ 730435 w 875754"/>
                    <a:gd name="connsiteY18" fmla="*/ 107449 h 1650011"/>
                    <a:gd name="connsiteX19" fmla="*/ 675666 w 875754"/>
                    <a:gd name="connsiteY19" fmla="*/ 236038 h 1650011"/>
                    <a:gd name="connsiteX20" fmla="*/ 611370 w 875754"/>
                    <a:gd name="connsiteY20" fmla="*/ 443208 h 1650011"/>
                    <a:gd name="connsiteX21" fmla="*/ 451829 w 875754"/>
                    <a:gd name="connsiteY21" fmla="*/ 733718 h 1650011"/>
                    <a:gd name="connsiteX22" fmla="*/ 494689 w 875754"/>
                    <a:gd name="connsiteY22" fmla="*/ 671805 h 1650011"/>
                    <a:gd name="connsiteX23" fmla="*/ 482783 w 875754"/>
                    <a:gd name="connsiteY23" fmla="*/ 633706 h 1650011"/>
                    <a:gd name="connsiteX24" fmla="*/ 549458 w 875754"/>
                    <a:gd name="connsiteY24" fmla="*/ 590844 h 1650011"/>
                    <a:gd name="connsiteX25" fmla="*/ 489928 w 875754"/>
                    <a:gd name="connsiteY25" fmla="*/ 576557 h 1650011"/>
                    <a:gd name="connsiteX26" fmla="*/ 492309 w 875754"/>
                    <a:gd name="connsiteY26" fmla="*/ 545600 h 1650011"/>
                    <a:gd name="connsiteX27" fmla="*/ 551840 w 875754"/>
                    <a:gd name="connsiteY27" fmla="*/ 519407 h 1650011"/>
                    <a:gd name="connsiteX28" fmla="*/ 504215 w 875754"/>
                    <a:gd name="connsiteY28" fmla="*/ 509882 h 1650011"/>
                    <a:gd name="connsiteX29" fmla="*/ 573270 w 875754"/>
                    <a:gd name="connsiteY29" fmla="*/ 497975 h 1650011"/>
                    <a:gd name="connsiteX30" fmla="*/ 487547 w 875754"/>
                    <a:gd name="connsiteY30" fmla="*/ 409868 h 1650011"/>
                    <a:gd name="connsiteX31" fmla="*/ 416108 w 875754"/>
                    <a:gd name="connsiteY31" fmla="*/ 414633 h 1650011"/>
                    <a:gd name="connsiteX32" fmla="*/ 485166 w 875754"/>
                    <a:gd name="connsiteY32" fmla="*/ 393199 h 1650011"/>
                    <a:gd name="connsiteX33" fmla="*/ 582797 w 875754"/>
                    <a:gd name="connsiteY33" fmla="*/ 405105 h 1650011"/>
                    <a:gd name="connsiteX34" fmla="*/ 523266 w 875754"/>
                    <a:gd name="connsiteY34" fmla="*/ 376531 h 1650011"/>
                    <a:gd name="connsiteX35" fmla="*/ 599466 w 875754"/>
                    <a:gd name="connsiteY35" fmla="*/ 352719 h 1650011"/>
                    <a:gd name="connsiteX36" fmla="*/ 549458 w 875754"/>
                    <a:gd name="connsiteY36" fmla="*/ 324144 h 1650011"/>
                    <a:gd name="connsiteX37" fmla="*/ 620897 w 875754"/>
                    <a:gd name="connsiteY37" fmla="*/ 286043 h 1650011"/>
                    <a:gd name="connsiteX38" fmla="*/ 551841 w 875754"/>
                    <a:gd name="connsiteY38" fmla="*/ 271757 h 1650011"/>
                    <a:gd name="connsiteX39" fmla="*/ 616134 w 875754"/>
                    <a:gd name="connsiteY39" fmla="*/ 245563 h 1650011"/>
                    <a:gd name="connsiteX40" fmla="*/ 642329 w 875754"/>
                    <a:gd name="connsiteY40" fmla="*/ 216988 h 1650011"/>
                    <a:gd name="connsiteX41" fmla="*/ 599466 w 875754"/>
                    <a:gd name="connsiteY41" fmla="*/ 216988 h 1650011"/>
                    <a:gd name="connsiteX42" fmla="*/ 656616 w 875754"/>
                    <a:gd name="connsiteY42" fmla="*/ 186032 h 1650011"/>
                    <a:gd name="connsiteX43" fmla="*/ 694715 w 875754"/>
                    <a:gd name="connsiteY43" fmla="*/ 136025 h 1650011"/>
                    <a:gd name="connsiteX44" fmla="*/ 680427 w 875754"/>
                    <a:gd name="connsiteY44" fmla="*/ 90782 h 1650011"/>
                    <a:gd name="connsiteX45" fmla="*/ 709003 w 875754"/>
                    <a:gd name="connsiteY45" fmla="*/ 102689 h 1650011"/>
                    <a:gd name="connsiteX46" fmla="*/ 696823 w 875754"/>
                    <a:gd name="connsiteY46" fmla="*/ 1564 h 1650011"/>
                    <a:gd name="connsiteX47" fmla="*/ 316096 w 875754"/>
                    <a:gd name="connsiteY47" fmla="*/ 336051 h 1650011"/>
                    <a:gd name="connsiteX48" fmla="*/ 299691 w 875754"/>
                    <a:gd name="connsiteY48" fmla="*/ 329712 h 1650011"/>
                    <a:gd name="connsiteX49" fmla="*/ 599603 w 875754"/>
                    <a:gd name="connsiteY49" fmla="*/ 55448 h 1650011"/>
                    <a:gd name="connsiteX0" fmla="*/ 599603 w 875754"/>
                    <a:gd name="connsiteY0" fmla="*/ 55448 h 1650011"/>
                    <a:gd name="connsiteX1" fmla="*/ 405902 w 875754"/>
                    <a:gd name="connsiteY1" fmla="*/ 191318 h 1650011"/>
                    <a:gd name="connsiteX2" fmla="*/ 270516 w 875754"/>
                    <a:gd name="connsiteY2" fmla="*/ 322581 h 1650011"/>
                    <a:gd name="connsiteX3" fmla="*/ 275529 w 875754"/>
                    <a:gd name="connsiteY3" fmla="*/ 646454 h 1650011"/>
                    <a:gd name="connsiteX4" fmla="*/ 273963 w 875754"/>
                    <a:gd name="connsiteY4" fmla="*/ 1009649 h 1650011"/>
                    <a:gd name="connsiteX5" fmla="*/ 195633 w 875754"/>
                    <a:gd name="connsiteY5" fmla="*/ 1224007 h 1650011"/>
                    <a:gd name="connsiteX6" fmla="*/ 8372 w 875754"/>
                    <a:gd name="connsiteY6" fmla="*/ 1601287 h 1650011"/>
                    <a:gd name="connsiteX7" fmla="*/ 499315 w 875754"/>
                    <a:gd name="connsiteY7" fmla="*/ 1616121 h 1650011"/>
                    <a:gd name="connsiteX8" fmla="*/ 628740 w 875754"/>
                    <a:gd name="connsiteY8" fmla="*/ 1238318 h 1650011"/>
                    <a:gd name="connsiteX9" fmla="*/ 718529 w 875754"/>
                    <a:gd name="connsiteY9" fmla="*/ 1093287 h 1650011"/>
                    <a:gd name="connsiteX10" fmla="*/ 749486 w 875754"/>
                    <a:gd name="connsiteY10" fmla="*/ 1033755 h 1650011"/>
                    <a:gd name="connsiteX11" fmla="*/ 632804 w 875754"/>
                    <a:gd name="connsiteY11" fmla="*/ 1012325 h 1650011"/>
                    <a:gd name="connsiteX12" fmla="*/ 800033 w 875754"/>
                    <a:gd name="connsiteY12" fmla="*/ 666749 h 1650011"/>
                    <a:gd name="connsiteX13" fmla="*/ 809696 w 875754"/>
                    <a:gd name="connsiteY13" fmla="*/ 498906 h 1650011"/>
                    <a:gd name="connsiteX14" fmla="*/ 863784 w 875754"/>
                    <a:gd name="connsiteY14" fmla="*/ 286044 h 1650011"/>
                    <a:gd name="connsiteX15" fmla="*/ 875691 w 875754"/>
                    <a:gd name="connsiteY15" fmla="*/ 159838 h 1650011"/>
                    <a:gd name="connsiteX16" fmla="*/ 827860 w 875754"/>
                    <a:gd name="connsiteY16" fmla="*/ 238736 h 1650011"/>
                    <a:gd name="connsiteX17" fmla="*/ 728053 w 875754"/>
                    <a:gd name="connsiteY17" fmla="*/ 219370 h 1650011"/>
                    <a:gd name="connsiteX18" fmla="*/ 730435 w 875754"/>
                    <a:gd name="connsiteY18" fmla="*/ 107449 h 1650011"/>
                    <a:gd name="connsiteX19" fmla="*/ 675666 w 875754"/>
                    <a:gd name="connsiteY19" fmla="*/ 236038 h 1650011"/>
                    <a:gd name="connsiteX20" fmla="*/ 611370 w 875754"/>
                    <a:gd name="connsiteY20" fmla="*/ 443208 h 1650011"/>
                    <a:gd name="connsiteX21" fmla="*/ 451829 w 875754"/>
                    <a:gd name="connsiteY21" fmla="*/ 733718 h 1650011"/>
                    <a:gd name="connsiteX22" fmla="*/ 494689 w 875754"/>
                    <a:gd name="connsiteY22" fmla="*/ 671805 h 1650011"/>
                    <a:gd name="connsiteX23" fmla="*/ 482783 w 875754"/>
                    <a:gd name="connsiteY23" fmla="*/ 633706 h 1650011"/>
                    <a:gd name="connsiteX24" fmla="*/ 549458 w 875754"/>
                    <a:gd name="connsiteY24" fmla="*/ 590844 h 1650011"/>
                    <a:gd name="connsiteX25" fmla="*/ 489928 w 875754"/>
                    <a:gd name="connsiteY25" fmla="*/ 576557 h 1650011"/>
                    <a:gd name="connsiteX26" fmla="*/ 492309 w 875754"/>
                    <a:gd name="connsiteY26" fmla="*/ 545600 h 1650011"/>
                    <a:gd name="connsiteX27" fmla="*/ 551840 w 875754"/>
                    <a:gd name="connsiteY27" fmla="*/ 519407 h 1650011"/>
                    <a:gd name="connsiteX28" fmla="*/ 504215 w 875754"/>
                    <a:gd name="connsiteY28" fmla="*/ 509882 h 1650011"/>
                    <a:gd name="connsiteX29" fmla="*/ 573270 w 875754"/>
                    <a:gd name="connsiteY29" fmla="*/ 497975 h 1650011"/>
                    <a:gd name="connsiteX30" fmla="*/ 487547 w 875754"/>
                    <a:gd name="connsiteY30" fmla="*/ 409868 h 1650011"/>
                    <a:gd name="connsiteX31" fmla="*/ 416108 w 875754"/>
                    <a:gd name="connsiteY31" fmla="*/ 414633 h 1650011"/>
                    <a:gd name="connsiteX32" fmla="*/ 485166 w 875754"/>
                    <a:gd name="connsiteY32" fmla="*/ 393199 h 1650011"/>
                    <a:gd name="connsiteX33" fmla="*/ 582797 w 875754"/>
                    <a:gd name="connsiteY33" fmla="*/ 405105 h 1650011"/>
                    <a:gd name="connsiteX34" fmla="*/ 523266 w 875754"/>
                    <a:gd name="connsiteY34" fmla="*/ 376531 h 1650011"/>
                    <a:gd name="connsiteX35" fmla="*/ 599466 w 875754"/>
                    <a:gd name="connsiteY35" fmla="*/ 352719 h 1650011"/>
                    <a:gd name="connsiteX36" fmla="*/ 549458 w 875754"/>
                    <a:gd name="connsiteY36" fmla="*/ 324144 h 1650011"/>
                    <a:gd name="connsiteX37" fmla="*/ 620897 w 875754"/>
                    <a:gd name="connsiteY37" fmla="*/ 286043 h 1650011"/>
                    <a:gd name="connsiteX38" fmla="*/ 551841 w 875754"/>
                    <a:gd name="connsiteY38" fmla="*/ 271757 h 1650011"/>
                    <a:gd name="connsiteX39" fmla="*/ 616134 w 875754"/>
                    <a:gd name="connsiteY39" fmla="*/ 245563 h 1650011"/>
                    <a:gd name="connsiteX40" fmla="*/ 642329 w 875754"/>
                    <a:gd name="connsiteY40" fmla="*/ 216988 h 1650011"/>
                    <a:gd name="connsiteX41" fmla="*/ 599466 w 875754"/>
                    <a:gd name="connsiteY41" fmla="*/ 216988 h 1650011"/>
                    <a:gd name="connsiteX42" fmla="*/ 656616 w 875754"/>
                    <a:gd name="connsiteY42" fmla="*/ 186032 h 1650011"/>
                    <a:gd name="connsiteX43" fmla="*/ 694715 w 875754"/>
                    <a:gd name="connsiteY43" fmla="*/ 136025 h 1650011"/>
                    <a:gd name="connsiteX44" fmla="*/ 680427 w 875754"/>
                    <a:gd name="connsiteY44" fmla="*/ 90782 h 1650011"/>
                    <a:gd name="connsiteX45" fmla="*/ 709003 w 875754"/>
                    <a:gd name="connsiteY45" fmla="*/ 102689 h 1650011"/>
                    <a:gd name="connsiteX46" fmla="*/ 696823 w 875754"/>
                    <a:gd name="connsiteY46" fmla="*/ 1564 h 1650011"/>
                    <a:gd name="connsiteX47" fmla="*/ 316096 w 875754"/>
                    <a:gd name="connsiteY47" fmla="*/ 336051 h 1650011"/>
                    <a:gd name="connsiteX48" fmla="*/ 299691 w 875754"/>
                    <a:gd name="connsiteY48" fmla="*/ 329712 h 1650011"/>
                    <a:gd name="connsiteX49" fmla="*/ 599603 w 875754"/>
                    <a:gd name="connsiteY49" fmla="*/ 55448 h 1650011"/>
                    <a:gd name="connsiteX0" fmla="*/ 299691 w 875754"/>
                    <a:gd name="connsiteY0" fmla="*/ 329712 h 1650011"/>
                    <a:gd name="connsiteX1" fmla="*/ 405902 w 875754"/>
                    <a:gd name="connsiteY1" fmla="*/ 191318 h 1650011"/>
                    <a:gd name="connsiteX2" fmla="*/ 270516 w 875754"/>
                    <a:gd name="connsiteY2" fmla="*/ 322581 h 1650011"/>
                    <a:gd name="connsiteX3" fmla="*/ 275529 w 875754"/>
                    <a:gd name="connsiteY3" fmla="*/ 646454 h 1650011"/>
                    <a:gd name="connsiteX4" fmla="*/ 273963 w 875754"/>
                    <a:gd name="connsiteY4" fmla="*/ 1009649 h 1650011"/>
                    <a:gd name="connsiteX5" fmla="*/ 195633 w 875754"/>
                    <a:gd name="connsiteY5" fmla="*/ 1224007 h 1650011"/>
                    <a:gd name="connsiteX6" fmla="*/ 8372 w 875754"/>
                    <a:gd name="connsiteY6" fmla="*/ 1601287 h 1650011"/>
                    <a:gd name="connsiteX7" fmla="*/ 499315 w 875754"/>
                    <a:gd name="connsiteY7" fmla="*/ 1616121 h 1650011"/>
                    <a:gd name="connsiteX8" fmla="*/ 628740 w 875754"/>
                    <a:gd name="connsiteY8" fmla="*/ 1238318 h 1650011"/>
                    <a:gd name="connsiteX9" fmla="*/ 718529 w 875754"/>
                    <a:gd name="connsiteY9" fmla="*/ 1093287 h 1650011"/>
                    <a:gd name="connsiteX10" fmla="*/ 749486 w 875754"/>
                    <a:gd name="connsiteY10" fmla="*/ 1033755 h 1650011"/>
                    <a:gd name="connsiteX11" fmla="*/ 632804 w 875754"/>
                    <a:gd name="connsiteY11" fmla="*/ 1012325 h 1650011"/>
                    <a:gd name="connsiteX12" fmla="*/ 800033 w 875754"/>
                    <a:gd name="connsiteY12" fmla="*/ 666749 h 1650011"/>
                    <a:gd name="connsiteX13" fmla="*/ 809696 w 875754"/>
                    <a:gd name="connsiteY13" fmla="*/ 498906 h 1650011"/>
                    <a:gd name="connsiteX14" fmla="*/ 863784 w 875754"/>
                    <a:gd name="connsiteY14" fmla="*/ 286044 h 1650011"/>
                    <a:gd name="connsiteX15" fmla="*/ 875691 w 875754"/>
                    <a:gd name="connsiteY15" fmla="*/ 159838 h 1650011"/>
                    <a:gd name="connsiteX16" fmla="*/ 827860 w 875754"/>
                    <a:gd name="connsiteY16" fmla="*/ 238736 h 1650011"/>
                    <a:gd name="connsiteX17" fmla="*/ 728053 w 875754"/>
                    <a:gd name="connsiteY17" fmla="*/ 219370 h 1650011"/>
                    <a:gd name="connsiteX18" fmla="*/ 730435 w 875754"/>
                    <a:gd name="connsiteY18" fmla="*/ 107449 h 1650011"/>
                    <a:gd name="connsiteX19" fmla="*/ 675666 w 875754"/>
                    <a:gd name="connsiteY19" fmla="*/ 236038 h 1650011"/>
                    <a:gd name="connsiteX20" fmla="*/ 611370 w 875754"/>
                    <a:gd name="connsiteY20" fmla="*/ 443208 h 1650011"/>
                    <a:gd name="connsiteX21" fmla="*/ 451829 w 875754"/>
                    <a:gd name="connsiteY21" fmla="*/ 733718 h 1650011"/>
                    <a:gd name="connsiteX22" fmla="*/ 494689 w 875754"/>
                    <a:gd name="connsiteY22" fmla="*/ 671805 h 1650011"/>
                    <a:gd name="connsiteX23" fmla="*/ 482783 w 875754"/>
                    <a:gd name="connsiteY23" fmla="*/ 633706 h 1650011"/>
                    <a:gd name="connsiteX24" fmla="*/ 549458 w 875754"/>
                    <a:gd name="connsiteY24" fmla="*/ 590844 h 1650011"/>
                    <a:gd name="connsiteX25" fmla="*/ 489928 w 875754"/>
                    <a:gd name="connsiteY25" fmla="*/ 576557 h 1650011"/>
                    <a:gd name="connsiteX26" fmla="*/ 492309 w 875754"/>
                    <a:gd name="connsiteY26" fmla="*/ 545600 h 1650011"/>
                    <a:gd name="connsiteX27" fmla="*/ 551840 w 875754"/>
                    <a:gd name="connsiteY27" fmla="*/ 519407 h 1650011"/>
                    <a:gd name="connsiteX28" fmla="*/ 504215 w 875754"/>
                    <a:gd name="connsiteY28" fmla="*/ 509882 h 1650011"/>
                    <a:gd name="connsiteX29" fmla="*/ 573270 w 875754"/>
                    <a:gd name="connsiteY29" fmla="*/ 497975 h 1650011"/>
                    <a:gd name="connsiteX30" fmla="*/ 487547 w 875754"/>
                    <a:gd name="connsiteY30" fmla="*/ 409868 h 1650011"/>
                    <a:gd name="connsiteX31" fmla="*/ 416108 w 875754"/>
                    <a:gd name="connsiteY31" fmla="*/ 414633 h 1650011"/>
                    <a:gd name="connsiteX32" fmla="*/ 485166 w 875754"/>
                    <a:gd name="connsiteY32" fmla="*/ 393199 h 1650011"/>
                    <a:gd name="connsiteX33" fmla="*/ 582797 w 875754"/>
                    <a:gd name="connsiteY33" fmla="*/ 405105 h 1650011"/>
                    <a:gd name="connsiteX34" fmla="*/ 523266 w 875754"/>
                    <a:gd name="connsiteY34" fmla="*/ 376531 h 1650011"/>
                    <a:gd name="connsiteX35" fmla="*/ 599466 w 875754"/>
                    <a:gd name="connsiteY35" fmla="*/ 352719 h 1650011"/>
                    <a:gd name="connsiteX36" fmla="*/ 549458 w 875754"/>
                    <a:gd name="connsiteY36" fmla="*/ 324144 h 1650011"/>
                    <a:gd name="connsiteX37" fmla="*/ 620897 w 875754"/>
                    <a:gd name="connsiteY37" fmla="*/ 286043 h 1650011"/>
                    <a:gd name="connsiteX38" fmla="*/ 551841 w 875754"/>
                    <a:gd name="connsiteY38" fmla="*/ 271757 h 1650011"/>
                    <a:gd name="connsiteX39" fmla="*/ 616134 w 875754"/>
                    <a:gd name="connsiteY39" fmla="*/ 245563 h 1650011"/>
                    <a:gd name="connsiteX40" fmla="*/ 642329 w 875754"/>
                    <a:gd name="connsiteY40" fmla="*/ 216988 h 1650011"/>
                    <a:gd name="connsiteX41" fmla="*/ 599466 w 875754"/>
                    <a:gd name="connsiteY41" fmla="*/ 216988 h 1650011"/>
                    <a:gd name="connsiteX42" fmla="*/ 656616 w 875754"/>
                    <a:gd name="connsiteY42" fmla="*/ 186032 h 1650011"/>
                    <a:gd name="connsiteX43" fmla="*/ 694715 w 875754"/>
                    <a:gd name="connsiteY43" fmla="*/ 136025 h 1650011"/>
                    <a:gd name="connsiteX44" fmla="*/ 680427 w 875754"/>
                    <a:gd name="connsiteY44" fmla="*/ 90782 h 1650011"/>
                    <a:gd name="connsiteX45" fmla="*/ 709003 w 875754"/>
                    <a:gd name="connsiteY45" fmla="*/ 102689 h 1650011"/>
                    <a:gd name="connsiteX46" fmla="*/ 696823 w 875754"/>
                    <a:gd name="connsiteY46" fmla="*/ 1564 h 1650011"/>
                    <a:gd name="connsiteX47" fmla="*/ 316096 w 875754"/>
                    <a:gd name="connsiteY47" fmla="*/ 336051 h 1650011"/>
                    <a:gd name="connsiteX48" fmla="*/ 299691 w 875754"/>
                    <a:gd name="connsiteY48" fmla="*/ 329712 h 1650011"/>
                    <a:gd name="connsiteX0" fmla="*/ 299691 w 875754"/>
                    <a:gd name="connsiteY0" fmla="*/ 329712 h 1650011"/>
                    <a:gd name="connsiteX1" fmla="*/ 270516 w 875754"/>
                    <a:gd name="connsiteY1" fmla="*/ 322581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47" fmla="*/ 299691 w 875754"/>
                    <a:gd name="connsiteY47" fmla="*/ 329712 h 1650011"/>
                    <a:gd name="connsiteX0" fmla="*/ 316096 w 875754"/>
                    <a:gd name="connsiteY0" fmla="*/ 336051 h 1650011"/>
                    <a:gd name="connsiteX1" fmla="*/ 270516 w 875754"/>
                    <a:gd name="connsiteY1" fmla="*/ 322581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58610 w 875754"/>
                    <a:gd name="connsiteY1" fmla="*/ 394018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2898 w 875754"/>
                    <a:gd name="connsiteY1" fmla="*/ 453549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5529 w 875754"/>
                    <a:gd name="connsiteY1" fmla="*/ 646454 h 1650011"/>
                    <a:gd name="connsiteX2" fmla="*/ 273963 w 875754"/>
                    <a:gd name="connsiteY2" fmla="*/ 1009649 h 1650011"/>
                    <a:gd name="connsiteX3" fmla="*/ 195633 w 875754"/>
                    <a:gd name="connsiteY3" fmla="*/ 1224007 h 1650011"/>
                    <a:gd name="connsiteX4" fmla="*/ 8372 w 875754"/>
                    <a:gd name="connsiteY4" fmla="*/ 1601287 h 1650011"/>
                    <a:gd name="connsiteX5" fmla="*/ 499315 w 875754"/>
                    <a:gd name="connsiteY5" fmla="*/ 1616121 h 1650011"/>
                    <a:gd name="connsiteX6" fmla="*/ 628740 w 875754"/>
                    <a:gd name="connsiteY6" fmla="*/ 1238318 h 1650011"/>
                    <a:gd name="connsiteX7" fmla="*/ 718529 w 875754"/>
                    <a:gd name="connsiteY7" fmla="*/ 1093287 h 1650011"/>
                    <a:gd name="connsiteX8" fmla="*/ 749486 w 875754"/>
                    <a:gd name="connsiteY8" fmla="*/ 1033755 h 1650011"/>
                    <a:gd name="connsiteX9" fmla="*/ 632804 w 875754"/>
                    <a:gd name="connsiteY9" fmla="*/ 1012325 h 1650011"/>
                    <a:gd name="connsiteX10" fmla="*/ 800033 w 875754"/>
                    <a:gd name="connsiteY10" fmla="*/ 666749 h 1650011"/>
                    <a:gd name="connsiteX11" fmla="*/ 809696 w 875754"/>
                    <a:gd name="connsiteY11" fmla="*/ 498906 h 1650011"/>
                    <a:gd name="connsiteX12" fmla="*/ 863784 w 875754"/>
                    <a:gd name="connsiteY12" fmla="*/ 286044 h 1650011"/>
                    <a:gd name="connsiteX13" fmla="*/ 875691 w 875754"/>
                    <a:gd name="connsiteY13" fmla="*/ 159838 h 1650011"/>
                    <a:gd name="connsiteX14" fmla="*/ 827860 w 875754"/>
                    <a:gd name="connsiteY14" fmla="*/ 238736 h 1650011"/>
                    <a:gd name="connsiteX15" fmla="*/ 728053 w 875754"/>
                    <a:gd name="connsiteY15" fmla="*/ 219370 h 1650011"/>
                    <a:gd name="connsiteX16" fmla="*/ 730435 w 875754"/>
                    <a:gd name="connsiteY16" fmla="*/ 107449 h 1650011"/>
                    <a:gd name="connsiteX17" fmla="*/ 675666 w 875754"/>
                    <a:gd name="connsiteY17" fmla="*/ 236038 h 1650011"/>
                    <a:gd name="connsiteX18" fmla="*/ 611370 w 875754"/>
                    <a:gd name="connsiteY18" fmla="*/ 443208 h 1650011"/>
                    <a:gd name="connsiteX19" fmla="*/ 451829 w 875754"/>
                    <a:gd name="connsiteY19" fmla="*/ 733718 h 1650011"/>
                    <a:gd name="connsiteX20" fmla="*/ 494689 w 875754"/>
                    <a:gd name="connsiteY20" fmla="*/ 671805 h 1650011"/>
                    <a:gd name="connsiteX21" fmla="*/ 482783 w 875754"/>
                    <a:gd name="connsiteY21" fmla="*/ 633706 h 1650011"/>
                    <a:gd name="connsiteX22" fmla="*/ 549458 w 875754"/>
                    <a:gd name="connsiteY22" fmla="*/ 590844 h 1650011"/>
                    <a:gd name="connsiteX23" fmla="*/ 489928 w 875754"/>
                    <a:gd name="connsiteY23" fmla="*/ 576557 h 1650011"/>
                    <a:gd name="connsiteX24" fmla="*/ 492309 w 875754"/>
                    <a:gd name="connsiteY24" fmla="*/ 545600 h 1650011"/>
                    <a:gd name="connsiteX25" fmla="*/ 551840 w 875754"/>
                    <a:gd name="connsiteY25" fmla="*/ 519407 h 1650011"/>
                    <a:gd name="connsiteX26" fmla="*/ 504215 w 875754"/>
                    <a:gd name="connsiteY26" fmla="*/ 509882 h 1650011"/>
                    <a:gd name="connsiteX27" fmla="*/ 573270 w 875754"/>
                    <a:gd name="connsiteY27" fmla="*/ 497975 h 1650011"/>
                    <a:gd name="connsiteX28" fmla="*/ 487547 w 875754"/>
                    <a:gd name="connsiteY28" fmla="*/ 409868 h 1650011"/>
                    <a:gd name="connsiteX29" fmla="*/ 416108 w 875754"/>
                    <a:gd name="connsiteY29" fmla="*/ 414633 h 1650011"/>
                    <a:gd name="connsiteX30" fmla="*/ 485166 w 875754"/>
                    <a:gd name="connsiteY30" fmla="*/ 393199 h 1650011"/>
                    <a:gd name="connsiteX31" fmla="*/ 582797 w 875754"/>
                    <a:gd name="connsiteY31" fmla="*/ 405105 h 1650011"/>
                    <a:gd name="connsiteX32" fmla="*/ 523266 w 875754"/>
                    <a:gd name="connsiteY32" fmla="*/ 376531 h 1650011"/>
                    <a:gd name="connsiteX33" fmla="*/ 599466 w 875754"/>
                    <a:gd name="connsiteY33" fmla="*/ 352719 h 1650011"/>
                    <a:gd name="connsiteX34" fmla="*/ 549458 w 875754"/>
                    <a:gd name="connsiteY34" fmla="*/ 324144 h 1650011"/>
                    <a:gd name="connsiteX35" fmla="*/ 620897 w 875754"/>
                    <a:gd name="connsiteY35" fmla="*/ 286043 h 1650011"/>
                    <a:gd name="connsiteX36" fmla="*/ 551841 w 875754"/>
                    <a:gd name="connsiteY36" fmla="*/ 271757 h 1650011"/>
                    <a:gd name="connsiteX37" fmla="*/ 616134 w 875754"/>
                    <a:gd name="connsiteY37" fmla="*/ 245563 h 1650011"/>
                    <a:gd name="connsiteX38" fmla="*/ 642329 w 875754"/>
                    <a:gd name="connsiteY38" fmla="*/ 216988 h 1650011"/>
                    <a:gd name="connsiteX39" fmla="*/ 599466 w 875754"/>
                    <a:gd name="connsiteY39" fmla="*/ 216988 h 1650011"/>
                    <a:gd name="connsiteX40" fmla="*/ 656616 w 875754"/>
                    <a:gd name="connsiteY40" fmla="*/ 186032 h 1650011"/>
                    <a:gd name="connsiteX41" fmla="*/ 694715 w 875754"/>
                    <a:gd name="connsiteY41" fmla="*/ 136025 h 1650011"/>
                    <a:gd name="connsiteX42" fmla="*/ 680427 w 875754"/>
                    <a:gd name="connsiteY42" fmla="*/ 90782 h 1650011"/>
                    <a:gd name="connsiteX43" fmla="*/ 709003 w 875754"/>
                    <a:gd name="connsiteY43" fmla="*/ 102689 h 1650011"/>
                    <a:gd name="connsiteX44" fmla="*/ 696823 w 875754"/>
                    <a:gd name="connsiteY44" fmla="*/ 1564 h 1650011"/>
                    <a:gd name="connsiteX45" fmla="*/ 316096 w 875754"/>
                    <a:gd name="connsiteY45" fmla="*/ 336051 h 1650011"/>
                    <a:gd name="connsiteX0" fmla="*/ 316096 w 875754"/>
                    <a:gd name="connsiteY0" fmla="*/ 336051 h 1650011"/>
                    <a:gd name="connsiteX1" fmla="*/ 275529 w 875754"/>
                    <a:gd name="connsiteY1" fmla="*/ 646454 h 1650011"/>
                    <a:gd name="connsiteX2" fmla="*/ 273963 w 875754"/>
                    <a:gd name="connsiteY2" fmla="*/ 1009649 h 1650011"/>
                    <a:gd name="connsiteX3" fmla="*/ 195633 w 875754"/>
                    <a:gd name="connsiteY3" fmla="*/ 1224007 h 1650011"/>
                    <a:gd name="connsiteX4" fmla="*/ 8372 w 875754"/>
                    <a:gd name="connsiteY4" fmla="*/ 1601287 h 1650011"/>
                    <a:gd name="connsiteX5" fmla="*/ 499315 w 875754"/>
                    <a:gd name="connsiteY5" fmla="*/ 1616121 h 1650011"/>
                    <a:gd name="connsiteX6" fmla="*/ 628740 w 875754"/>
                    <a:gd name="connsiteY6" fmla="*/ 1238318 h 1650011"/>
                    <a:gd name="connsiteX7" fmla="*/ 718529 w 875754"/>
                    <a:gd name="connsiteY7" fmla="*/ 1093287 h 1650011"/>
                    <a:gd name="connsiteX8" fmla="*/ 749486 w 875754"/>
                    <a:gd name="connsiteY8" fmla="*/ 1033755 h 1650011"/>
                    <a:gd name="connsiteX9" fmla="*/ 632804 w 875754"/>
                    <a:gd name="connsiteY9" fmla="*/ 1012325 h 1650011"/>
                    <a:gd name="connsiteX10" fmla="*/ 800033 w 875754"/>
                    <a:gd name="connsiteY10" fmla="*/ 666749 h 1650011"/>
                    <a:gd name="connsiteX11" fmla="*/ 809696 w 875754"/>
                    <a:gd name="connsiteY11" fmla="*/ 498906 h 1650011"/>
                    <a:gd name="connsiteX12" fmla="*/ 863784 w 875754"/>
                    <a:gd name="connsiteY12" fmla="*/ 286044 h 1650011"/>
                    <a:gd name="connsiteX13" fmla="*/ 875691 w 875754"/>
                    <a:gd name="connsiteY13" fmla="*/ 159838 h 1650011"/>
                    <a:gd name="connsiteX14" fmla="*/ 827860 w 875754"/>
                    <a:gd name="connsiteY14" fmla="*/ 238736 h 1650011"/>
                    <a:gd name="connsiteX15" fmla="*/ 728053 w 875754"/>
                    <a:gd name="connsiteY15" fmla="*/ 219370 h 1650011"/>
                    <a:gd name="connsiteX16" fmla="*/ 730435 w 875754"/>
                    <a:gd name="connsiteY16" fmla="*/ 107449 h 1650011"/>
                    <a:gd name="connsiteX17" fmla="*/ 675666 w 875754"/>
                    <a:gd name="connsiteY17" fmla="*/ 236038 h 1650011"/>
                    <a:gd name="connsiteX18" fmla="*/ 611370 w 875754"/>
                    <a:gd name="connsiteY18" fmla="*/ 443208 h 1650011"/>
                    <a:gd name="connsiteX19" fmla="*/ 451829 w 875754"/>
                    <a:gd name="connsiteY19" fmla="*/ 733718 h 1650011"/>
                    <a:gd name="connsiteX20" fmla="*/ 494689 w 875754"/>
                    <a:gd name="connsiteY20" fmla="*/ 671805 h 1650011"/>
                    <a:gd name="connsiteX21" fmla="*/ 482783 w 875754"/>
                    <a:gd name="connsiteY21" fmla="*/ 633706 h 1650011"/>
                    <a:gd name="connsiteX22" fmla="*/ 549458 w 875754"/>
                    <a:gd name="connsiteY22" fmla="*/ 590844 h 1650011"/>
                    <a:gd name="connsiteX23" fmla="*/ 489928 w 875754"/>
                    <a:gd name="connsiteY23" fmla="*/ 576557 h 1650011"/>
                    <a:gd name="connsiteX24" fmla="*/ 492309 w 875754"/>
                    <a:gd name="connsiteY24" fmla="*/ 545600 h 1650011"/>
                    <a:gd name="connsiteX25" fmla="*/ 551840 w 875754"/>
                    <a:gd name="connsiteY25" fmla="*/ 519407 h 1650011"/>
                    <a:gd name="connsiteX26" fmla="*/ 504215 w 875754"/>
                    <a:gd name="connsiteY26" fmla="*/ 509882 h 1650011"/>
                    <a:gd name="connsiteX27" fmla="*/ 573270 w 875754"/>
                    <a:gd name="connsiteY27" fmla="*/ 497975 h 1650011"/>
                    <a:gd name="connsiteX28" fmla="*/ 487547 w 875754"/>
                    <a:gd name="connsiteY28" fmla="*/ 409868 h 1650011"/>
                    <a:gd name="connsiteX29" fmla="*/ 416108 w 875754"/>
                    <a:gd name="connsiteY29" fmla="*/ 414633 h 1650011"/>
                    <a:gd name="connsiteX30" fmla="*/ 485166 w 875754"/>
                    <a:gd name="connsiteY30" fmla="*/ 393199 h 1650011"/>
                    <a:gd name="connsiteX31" fmla="*/ 582797 w 875754"/>
                    <a:gd name="connsiteY31" fmla="*/ 405105 h 1650011"/>
                    <a:gd name="connsiteX32" fmla="*/ 523266 w 875754"/>
                    <a:gd name="connsiteY32" fmla="*/ 376531 h 1650011"/>
                    <a:gd name="connsiteX33" fmla="*/ 599466 w 875754"/>
                    <a:gd name="connsiteY33" fmla="*/ 352719 h 1650011"/>
                    <a:gd name="connsiteX34" fmla="*/ 549458 w 875754"/>
                    <a:gd name="connsiteY34" fmla="*/ 324144 h 1650011"/>
                    <a:gd name="connsiteX35" fmla="*/ 620897 w 875754"/>
                    <a:gd name="connsiteY35" fmla="*/ 286043 h 1650011"/>
                    <a:gd name="connsiteX36" fmla="*/ 551841 w 875754"/>
                    <a:gd name="connsiteY36" fmla="*/ 271757 h 1650011"/>
                    <a:gd name="connsiteX37" fmla="*/ 616134 w 875754"/>
                    <a:gd name="connsiteY37" fmla="*/ 245563 h 1650011"/>
                    <a:gd name="connsiteX38" fmla="*/ 642329 w 875754"/>
                    <a:gd name="connsiteY38" fmla="*/ 216988 h 1650011"/>
                    <a:gd name="connsiteX39" fmla="*/ 599466 w 875754"/>
                    <a:gd name="connsiteY39" fmla="*/ 216988 h 1650011"/>
                    <a:gd name="connsiteX40" fmla="*/ 656616 w 875754"/>
                    <a:gd name="connsiteY40" fmla="*/ 186032 h 1650011"/>
                    <a:gd name="connsiteX41" fmla="*/ 694715 w 875754"/>
                    <a:gd name="connsiteY41" fmla="*/ 136025 h 1650011"/>
                    <a:gd name="connsiteX42" fmla="*/ 680427 w 875754"/>
                    <a:gd name="connsiteY42" fmla="*/ 90782 h 1650011"/>
                    <a:gd name="connsiteX43" fmla="*/ 709003 w 875754"/>
                    <a:gd name="connsiteY43" fmla="*/ 102689 h 1650011"/>
                    <a:gd name="connsiteX44" fmla="*/ 696823 w 875754"/>
                    <a:gd name="connsiteY44" fmla="*/ 1564 h 1650011"/>
                    <a:gd name="connsiteX45" fmla="*/ 316096 w 875754"/>
                    <a:gd name="connsiteY45" fmla="*/ 336051 h 1650011"/>
                    <a:gd name="connsiteX0" fmla="*/ 316096 w 875754"/>
                    <a:gd name="connsiteY0" fmla="*/ 336051 h 1650011"/>
                    <a:gd name="connsiteX1" fmla="*/ 285140 w 875754"/>
                    <a:gd name="connsiteY1" fmla="*/ 419393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189890 w 875754"/>
                    <a:gd name="connsiteY1" fmla="*/ 417011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189890 w 875754"/>
                    <a:gd name="connsiteY1" fmla="*/ 417011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3234 w 875754"/>
                    <a:gd name="connsiteY1" fmla="*/ 393198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3234 w 875754"/>
                    <a:gd name="connsiteY1" fmla="*/ 393198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3234 w 875754"/>
                    <a:gd name="connsiteY1" fmla="*/ 393198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3234 w 875754"/>
                    <a:gd name="connsiteY1" fmla="*/ 426535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3234 w 875754"/>
                    <a:gd name="connsiteY1" fmla="*/ 426535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128685 w 688343"/>
                    <a:gd name="connsiteY0" fmla="*/ 336051 h 1616134"/>
                    <a:gd name="connsiteX1" fmla="*/ 85823 w 688343"/>
                    <a:gd name="connsiteY1" fmla="*/ 426535 h 1616134"/>
                    <a:gd name="connsiteX2" fmla="*/ 88118 w 688343"/>
                    <a:gd name="connsiteY2" fmla="*/ 646454 h 1616134"/>
                    <a:gd name="connsiteX3" fmla="*/ 86552 w 688343"/>
                    <a:gd name="connsiteY3" fmla="*/ 1009649 h 1616134"/>
                    <a:gd name="connsiteX4" fmla="*/ 8222 w 688343"/>
                    <a:gd name="connsiteY4" fmla="*/ 1224007 h 1616134"/>
                    <a:gd name="connsiteX5" fmla="*/ 311904 w 688343"/>
                    <a:gd name="connsiteY5" fmla="*/ 1616121 h 1616134"/>
                    <a:gd name="connsiteX6" fmla="*/ 441329 w 688343"/>
                    <a:gd name="connsiteY6" fmla="*/ 1238318 h 1616134"/>
                    <a:gd name="connsiteX7" fmla="*/ 531118 w 688343"/>
                    <a:gd name="connsiteY7" fmla="*/ 1093287 h 1616134"/>
                    <a:gd name="connsiteX8" fmla="*/ 562075 w 688343"/>
                    <a:gd name="connsiteY8" fmla="*/ 1033755 h 1616134"/>
                    <a:gd name="connsiteX9" fmla="*/ 445393 w 688343"/>
                    <a:gd name="connsiteY9" fmla="*/ 1012325 h 1616134"/>
                    <a:gd name="connsiteX10" fmla="*/ 612622 w 688343"/>
                    <a:gd name="connsiteY10" fmla="*/ 666749 h 1616134"/>
                    <a:gd name="connsiteX11" fmla="*/ 622285 w 688343"/>
                    <a:gd name="connsiteY11" fmla="*/ 498906 h 1616134"/>
                    <a:gd name="connsiteX12" fmla="*/ 676373 w 688343"/>
                    <a:gd name="connsiteY12" fmla="*/ 286044 h 1616134"/>
                    <a:gd name="connsiteX13" fmla="*/ 688280 w 688343"/>
                    <a:gd name="connsiteY13" fmla="*/ 159838 h 1616134"/>
                    <a:gd name="connsiteX14" fmla="*/ 640449 w 688343"/>
                    <a:gd name="connsiteY14" fmla="*/ 238736 h 1616134"/>
                    <a:gd name="connsiteX15" fmla="*/ 540642 w 688343"/>
                    <a:gd name="connsiteY15" fmla="*/ 219370 h 1616134"/>
                    <a:gd name="connsiteX16" fmla="*/ 543024 w 688343"/>
                    <a:gd name="connsiteY16" fmla="*/ 107449 h 1616134"/>
                    <a:gd name="connsiteX17" fmla="*/ 488255 w 688343"/>
                    <a:gd name="connsiteY17" fmla="*/ 236038 h 1616134"/>
                    <a:gd name="connsiteX18" fmla="*/ 423959 w 688343"/>
                    <a:gd name="connsiteY18" fmla="*/ 443208 h 1616134"/>
                    <a:gd name="connsiteX19" fmla="*/ 264418 w 688343"/>
                    <a:gd name="connsiteY19" fmla="*/ 733718 h 1616134"/>
                    <a:gd name="connsiteX20" fmla="*/ 307278 w 688343"/>
                    <a:gd name="connsiteY20" fmla="*/ 671805 h 1616134"/>
                    <a:gd name="connsiteX21" fmla="*/ 295372 w 688343"/>
                    <a:gd name="connsiteY21" fmla="*/ 633706 h 1616134"/>
                    <a:gd name="connsiteX22" fmla="*/ 362047 w 688343"/>
                    <a:gd name="connsiteY22" fmla="*/ 590844 h 1616134"/>
                    <a:gd name="connsiteX23" fmla="*/ 302517 w 688343"/>
                    <a:gd name="connsiteY23" fmla="*/ 576557 h 1616134"/>
                    <a:gd name="connsiteX24" fmla="*/ 304898 w 688343"/>
                    <a:gd name="connsiteY24" fmla="*/ 545600 h 1616134"/>
                    <a:gd name="connsiteX25" fmla="*/ 364429 w 688343"/>
                    <a:gd name="connsiteY25" fmla="*/ 519407 h 1616134"/>
                    <a:gd name="connsiteX26" fmla="*/ 316804 w 688343"/>
                    <a:gd name="connsiteY26" fmla="*/ 509882 h 1616134"/>
                    <a:gd name="connsiteX27" fmla="*/ 385859 w 688343"/>
                    <a:gd name="connsiteY27" fmla="*/ 497975 h 1616134"/>
                    <a:gd name="connsiteX28" fmla="*/ 300136 w 688343"/>
                    <a:gd name="connsiteY28" fmla="*/ 409868 h 1616134"/>
                    <a:gd name="connsiteX29" fmla="*/ 228697 w 688343"/>
                    <a:gd name="connsiteY29" fmla="*/ 414633 h 1616134"/>
                    <a:gd name="connsiteX30" fmla="*/ 297755 w 688343"/>
                    <a:gd name="connsiteY30" fmla="*/ 393199 h 1616134"/>
                    <a:gd name="connsiteX31" fmla="*/ 395386 w 688343"/>
                    <a:gd name="connsiteY31" fmla="*/ 405105 h 1616134"/>
                    <a:gd name="connsiteX32" fmla="*/ 335855 w 688343"/>
                    <a:gd name="connsiteY32" fmla="*/ 376531 h 1616134"/>
                    <a:gd name="connsiteX33" fmla="*/ 412055 w 688343"/>
                    <a:gd name="connsiteY33" fmla="*/ 352719 h 1616134"/>
                    <a:gd name="connsiteX34" fmla="*/ 362047 w 688343"/>
                    <a:gd name="connsiteY34" fmla="*/ 324144 h 1616134"/>
                    <a:gd name="connsiteX35" fmla="*/ 433486 w 688343"/>
                    <a:gd name="connsiteY35" fmla="*/ 286043 h 1616134"/>
                    <a:gd name="connsiteX36" fmla="*/ 364430 w 688343"/>
                    <a:gd name="connsiteY36" fmla="*/ 271757 h 1616134"/>
                    <a:gd name="connsiteX37" fmla="*/ 428723 w 688343"/>
                    <a:gd name="connsiteY37" fmla="*/ 245563 h 1616134"/>
                    <a:gd name="connsiteX38" fmla="*/ 454918 w 688343"/>
                    <a:gd name="connsiteY38" fmla="*/ 216988 h 1616134"/>
                    <a:gd name="connsiteX39" fmla="*/ 412055 w 688343"/>
                    <a:gd name="connsiteY39" fmla="*/ 216988 h 1616134"/>
                    <a:gd name="connsiteX40" fmla="*/ 469205 w 688343"/>
                    <a:gd name="connsiteY40" fmla="*/ 186032 h 1616134"/>
                    <a:gd name="connsiteX41" fmla="*/ 507304 w 688343"/>
                    <a:gd name="connsiteY41" fmla="*/ 136025 h 1616134"/>
                    <a:gd name="connsiteX42" fmla="*/ 493016 w 688343"/>
                    <a:gd name="connsiteY42" fmla="*/ 90782 h 1616134"/>
                    <a:gd name="connsiteX43" fmla="*/ 521592 w 688343"/>
                    <a:gd name="connsiteY43" fmla="*/ 102689 h 1616134"/>
                    <a:gd name="connsiteX44" fmla="*/ 509412 w 688343"/>
                    <a:gd name="connsiteY44" fmla="*/ 1564 h 1616134"/>
                    <a:gd name="connsiteX45" fmla="*/ 128685 w 688343"/>
                    <a:gd name="connsiteY45" fmla="*/ 336051 h 1616134"/>
                    <a:gd name="connsiteX0" fmla="*/ 136334 w 695992"/>
                    <a:gd name="connsiteY0" fmla="*/ 336051 h 1253864"/>
                    <a:gd name="connsiteX1" fmla="*/ 93472 w 695992"/>
                    <a:gd name="connsiteY1" fmla="*/ 426535 h 1253864"/>
                    <a:gd name="connsiteX2" fmla="*/ 95767 w 695992"/>
                    <a:gd name="connsiteY2" fmla="*/ 646454 h 1253864"/>
                    <a:gd name="connsiteX3" fmla="*/ 94201 w 695992"/>
                    <a:gd name="connsiteY3" fmla="*/ 1009649 h 1253864"/>
                    <a:gd name="connsiteX4" fmla="*/ 15871 w 695992"/>
                    <a:gd name="connsiteY4" fmla="*/ 1224007 h 1253864"/>
                    <a:gd name="connsiteX5" fmla="*/ 448978 w 695992"/>
                    <a:gd name="connsiteY5" fmla="*/ 1238318 h 1253864"/>
                    <a:gd name="connsiteX6" fmla="*/ 538767 w 695992"/>
                    <a:gd name="connsiteY6" fmla="*/ 1093287 h 1253864"/>
                    <a:gd name="connsiteX7" fmla="*/ 569724 w 695992"/>
                    <a:gd name="connsiteY7" fmla="*/ 1033755 h 1253864"/>
                    <a:gd name="connsiteX8" fmla="*/ 453042 w 695992"/>
                    <a:gd name="connsiteY8" fmla="*/ 1012325 h 1253864"/>
                    <a:gd name="connsiteX9" fmla="*/ 620271 w 695992"/>
                    <a:gd name="connsiteY9" fmla="*/ 666749 h 1253864"/>
                    <a:gd name="connsiteX10" fmla="*/ 629934 w 695992"/>
                    <a:gd name="connsiteY10" fmla="*/ 498906 h 1253864"/>
                    <a:gd name="connsiteX11" fmla="*/ 684022 w 695992"/>
                    <a:gd name="connsiteY11" fmla="*/ 286044 h 1253864"/>
                    <a:gd name="connsiteX12" fmla="*/ 695929 w 695992"/>
                    <a:gd name="connsiteY12" fmla="*/ 159838 h 1253864"/>
                    <a:gd name="connsiteX13" fmla="*/ 648098 w 695992"/>
                    <a:gd name="connsiteY13" fmla="*/ 238736 h 1253864"/>
                    <a:gd name="connsiteX14" fmla="*/ 548291 w 695992"/>
                    <a:gd name="connsiteY14" fmla="*/ 219370 h 1253864"/>
                    <a:gd name="connsiteX15" fmla="*/ 550673 w 695992"/>
                    <a:gd name="connsiteY15" fmla="*/ 107449 h 1253864"/>
                    <a:gd name="connsiteX16" fmla="*/ 495904 w 695992"/>
                    <a:gd name="connsiteY16" fmla="*/ 236038 h 1253864"/>
                    <a:gd name="connsiteX17" fmla="*/ 431608 w 695992"/>
                    <a:gd name="connsiteY17" fmla="*/ 443208 h 1253864"/>
                    <a:gd name="connsiteX18" fmla="*/ 272067 w 695992"/>
                    <a:gd name="connsiteY18" fmla="*/ 733718 h 1253864"/>
                    <a:gd name="connsiteX19" fmla="*/ 314927 w 695992"/>
                    <a:gd name="connsiteY19" fmla="*/ 671805 h 1253864"/>
                    <a:gd name="connsiteX20" fmla="*/ 303021 w 695992"/>
                    <a:gd name="connsiteY20" fmla="*/ 633706 h 1253864"/>
                    <a:gd name="connsiteX21" fmla="*/ 369696 w 695992"/>
                    <a:gd name="connsiteY21" fmla="*/ 590844 h 1253864"/>
                    <a:gd name="connsiteX22" fmla="*/ 310166 w 695992"/>
                    <a:gd name="connsiteY22" fmla="*/ 576557 h 1253864"/>
                    <a:gd name="connsiteX23" fmla="*/ 312547 w 695992"/>
                    <a:gd name="connsiteY23" fmla="*/ 545600 h 1253864"/>
                    <a:gd name="connsiteX24" fmla="*/ 372078 w 695992"/>
                    <a:gd name="connsiteY24" fmla="*/ 519407 h 1253864"/>
                    <a:gd name="connsiteX25" fmla="*/ 324453 w 695992"/>
                    <a:gd name="connsiteY25" fmla="*/ 509882 h 1253864"/>
                    <a:gd name="connsiteX26" fmla="*/ 393508 w 695992"/>
                    <a:gd name="connsiteY26" fmla="*/ 497975 h 1253864"/>
                    <a:gd name="connsiteX27" fmla="*/ 307785 w 695992"/>
                    <a:gd name="connsiteY27" fmla="*/ 409868 h 1253864"/>
                    <a:gd name="connsiteX28" fmla="*/ 236346 w 695992"/>
                    <a:gd name="connsiteY28" fmla="*/ 414633 h 1253864"/>
                    <a:gd name="connsiteX29" fmla="*/ 305404 w 695992"/>
                    <a:gd name="connsiteY29" fmla="*/ 393199 h 1253864"/>
                    <a:gd name="connsiteX30" fmla="*/ 403035 w 695992"/>
                    <a:gd name="connsiteY30" fmla="*/ 405105 h 1253864"/>
                    <a:gd name="connsiteX31" fmla="*/ 343504 w 695992"/>
                    <a:gd name="connsiteY31" fmla="*/ 376531 h 1253864"/>
                    <a:gd name="connsiteX32" fmla="*/ 419704 w 695992"/>
                    <a:gd name="connsiteY32" fmla="*/ 352719 h 1253864"/>
                    <a:gd name="connsiteX33" fmla="*/ 369696 w 695992"/>
                    <a:gd name="connsiteY33" fmla="*/ 324144 h 1253864"/>
                    <a:gd name="connsiteX34" fmla="*/ 441135 w 695992"/>
                    <a:gd name="connsiteY34" fmla="*/ 286043 h 1253864"/>
                    <a:gd name="connsiteX35" fmla="*/ 372079 w 695992"/>
                    <a:gd name="connsiteY35" fmla="*/ 271757 h 1253864"/>
                    <a:gd name="connsiteX36" fmla="*/ 436372 w 695992"/>
                    <a:gd name="connsiteY36" fmla="*/ 245563 h 1253864"/>
                    <a:gd name="connsiteX37" fmla="*/ 462567 w 695992"/>
                    <a:gd name="connsiteY37" fmla="*/ 216988 h 1253864"/>
                    <a:gd name="connsiteX38" fmla="*/ 419704 w 695992"/>
                    <a:gd name="connsiteY38" fmla="*/ 216988 h 1253864"/>
                    <a:gd name="connsiteX39" fmla="*/ 476854 w 695992"/>
                    <a:gd name="connsiteY39" fmla="*/ 186032 h 1253864"/>
                    <a:gd name="connsiteX40" fmla="*/ 514953 w 695992"/>
                    <a:gd name="connsiteY40" fmla="*/ 136025 h 1253864"/>
                    <a:gd name="connsiteX41" fmla="*/ 500665 w 695992"/>
                    <a:gd name="connsiteY41" fmla="*/ 90782 h 1253864"/>
                    <a:gd name="connsiteX42" fmla="*/ 529241 w 695992"/>
                    <a:gd name="connsiteY42" fmla="*/ 102689 h 1253864"/>
                    <a:gd name="connsiteX43" fmla="*/ 517061 w 695992"/>
                    <a:gd name="connsiteY43" fmla="*/ 1564 h 1253864"/>
                    <a:gd name="connsiteX44" fmla="*/ 136334 w 695992"/>
                    <a:gd name="connsiteY44" fmla="*/ 336051 h 1253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695992" h="1253864">
                      <a:moveTo>
                        <a:pt x="136334" y="336051"/>
                      </a:moveTo>
                      <a:cubicBezTo>
                        <a:pt x="67720" y="405689"/>
                        <a:pt x="99559" y="341859"/>
                        <a:pt x="93472" y="426535"/>
                      </a:cubicBezTo>
                      <a:cubicBezTo>
                        <a:pt x="89731" y="478575"/>
                        <a:pt x="95646" y="549268"/>
                        <a:pt x="95767" y="646454"/>
                      </a:cubicBezTo>
                      <a:cubicBezTo>
                        <a:pt x="95889" y="743640"/>
                        <a:pt x="107517" y="913390"/>
                        <a:pt x="94201" y="1009649"/>
                      </a:cubicBezTo>
                      <a:cubicBezTo>
                        <a:pt x="80885" y="1105908"/>
                        <a:pt x="-43258" y="1185896"/>
                        <a:pt x="15871" y="1224007"/>
                      </a:cubicBezTo>
                      <a:cubicBezTo>
                        <a:pt x="75000" y="1262118"/>
                        <a:pt x="361829" y="1260105"/>
                        <a:pt x="448978" y="1238318"/>
                      </a:cubicBezTo>
                      <a:cubicBezTo>
                        <a:pt x="536127" y="1216531"/>
                        <a:pt x="516010" y="1143089"/>
                        <a:pt x="538767" y="1093287"/>
                      </a:cubicBezTo>
                      <a:cubicBezTo>
                        <a:pt x="552181" y="1063559"/>
                        <a:pt x="587980" y="1040105"/>
                        <a:pt x="569724" y="1033755"/>
                      </a:cubicBezTo>
                      <a:cubicBezTo>
                        <a:pt x="551468" y="1027405"/>
                        <a:pt x="452555" y="1073095"/>
                        <a:pt x="453042" y="1012325"/>
                      </a:cubicBezTo>
                      <a:cubicBezTo>
                        <a:pt x="684510" y="1108717"/>
                        <a:pt x="590789" y="752319"/>
                        <a:pt x="620271" y="666749"/>
                      </a:cubicBezTo>
                      <a:cubicBezTo>
                        <a:pt x="649753" y="581179"/>
                        <a:pt x="619309" y="562357"/>
                        <a:pt x="629934" y="498906"/>
                      </a:cubicBezTo>
                      <a:cubicBezTo>
                        <a:pt x="640559" y="435455"/>
                        <a:pt x="666277" y="413595"/>
                        <a:pt x="684022" y="286044"/>
                      </a:cubicBezTo>
                      <a:cubicBezTo>
                        <a:pt x="687480" y="258505"/>
                        <a:pt x="694376" y="186376"/>
                        <a:pt x="695929" y="159838"/>
                      </a:cubicBezTo>
                      <a:cubicBezTo>
                        <a:pt x="697482" y="133300"/>
                        <a:pt x="670322" y="202621"/>
                        <a:pt x="648098" y="238736"/>
                      </a:cubicBezTo>
                      <a:cubicBezTo>
                        <a:pt x="634193" y="261332"/>
                        <a:pt x="564529" y="241251"/>
                        <a:pt x="548291" y="219370"/>
                      </a:cubicBezTo>
                      <a:cubicBezTo>
                        <a:pt x="532054" y="197489"/>
                        <a:pt x="559404" y="104671"/>
                        <a:pt x="550673" y="107449"/>
                      </a:cubicBezTo>
                      <a:cubicBezTo>
                        <a:pt x="541942" y="110227"/>
                        <a:pt x="516542" y="183253"/>
                        <a:pt x="495904" y="236038"/>
                      </a:cubicBezTo>
                      <a:cubicBezTo>
                        <a:pt x="473680" y="317795"/>
                        <a:pt x="468914" y="360261"/>
                        <a:pt x="431608" y="443208"/>
                      </a:cubicBezTo>
                      <a:cubicBezTo>
                        <a:pt x="394302" y="526155"/>
                        <a:pt x="414545" y="653946"/>
                        <a:pt x="272067" y="733718"/>
                      </a:cubicBezTo>
                      <a:cubicBezTo>
                        <a:pt x="365333" y="651565"/>
                        <a:pt x="349852" y="650771"/>
                        <a:pt x="314927" y="671805"/>
                      </a:cubicBezTo>
                      <a:cubicBezTo>
                        <a:pt x="384776" y="580126"/>
                        <a:pt x="353424" y="605131"/>
                        <a:pt x="303021" y="633706"/>
                      </a:cubicBezTo>
                      <a:cubicBezTo>
                        <a:pt x="328818" y="602750"/>
                        <a:pt x="357393" y="596797"/>
                        <a:pt x="369696" y="590844"/>
                      </a:cubicBezTo>
                      <a:cubicBezTo>
                        <a:pt x="353424" y="584891"/>
                        <a:pt x="315722" y="580526"/>
                        <a:pt x="310166" y="576557"/>
                      </a:cubicBezTo>
                      <a:cubicBezTo>
                        <a:pt x="304610" y="572588"/>
                        <a:pt x="471693" y="531710"/>
                        <a:pt x="312547" y="545600"/>
                      </a:cubicBezTo>
                      <a:cubicBezTo>
                        <a:pt x="410576" y="507104"/>
                        <a:pt x="387158" y="531313"/>
                        <a:pt x="372078" y="519407"/>
                      </a:cubicBezTo>
                      <a:cubicBezTo>
                        <a:pt x="353822" y="507104"/>
                        <a:pt x="398669" y="504723"/>
                        <a:pt x="324453" y="509882"/>
                      </a:cubicBezTo>
                      <a:cubicBezTo>
                        <a:pt x="359775" y="488848"/>
                        <a:pt x="363347" y="489244"/>
                        <a:pt x="393508" y="497975"/>
                      </a:cubicBezTo>
                      <a:cubicBezTo>
                        <a:pt x="403034" y="425347"/>
                        <a:pt x="340725" y="425743"/>
                        <a:pt x="307785" y="409868"/>
                      </a:cubicBezTo>
                      <a:cubicBezTo>
                        <a:pt x="274845" y="393993"/>
                        <a:pt x="234759" y="418602"/>
                        <a:pt x="236346" y="414633"/>
                      </a:cubicBezTo>
                      <a:cubicBezTo>
                        <a:pt x="237934" y="410664"/>
                        <a:pt x="270876" y="392803"/>
                        <a:pt x="305404" y="393199"/>
                      </a:cubicBezTo>
                      <a:cubicBezTo>
                        <a:pt x="339932" y="393595"/>
                        <a:pt x="396685" y="407883"/>
                        <a:pt x="403035" y="405105"/>
                      </a:cubicBezTo>
                      <a:cubicBezTo>
                        <a:pt x="396685" y="406693"/>
                        <a:pt x="414148" y="384072"/>
                        <a:pt x="343504" y="376531"/>
                      </a:cubicBezTo>
                      <a:cubicBezTo>
                        <a:pt x="346282" y="367800"/>
                        <a:pt x="410179" y="360656"/>
                        <a:pt x="419704" y="352719"/>
                      </a:cubicBezTo>
                      <a:cubicBezTo>
                        <a:pt x="388351" y="349544"/>
                        <a:pt x="381602" y="327716"/>
                        <a:pt x="369696" y="324144"/>
                      </a:cubicBezTo>
                      <a:cubicBezTo>
                        <a:pt x="402240" y="305094"/>
                        <a:pt x="396684" y="381293"/>
                        <a:pt x="441135" y="286043"/>
                      </a:cubicBezTo>
                      <a:cubicBezTo>
                        <a:pt x="439547" y="255087"/>
                        <a:pt x="395098" y="276519"/>
                        <a:pt x="372079" y="271757"/>
                      </a:cubicBezTo>
                      <a:cubicBezTo>
                        <a:pt x="355410" y="267788"/>
                        <a:pt x="451850" y="248738"/>
                        <a:pt x="436372" y="245563"/>
                      </a:cubicBezTo>
                      <a:cubicBezTo>
                        <a:pt x="420894" y="242388"/>
                        <a:pt x="477648" y="218575"/>
                        <a:pt x="462567" y="216988"/>
                      </a:cubicBezTo>
                      <a:cubicBezTo>
                        <a:pt x="447486" y="215401"/>
                        <a:pt x="424467" y="219766"/>
                        <a:pt x="419704" y="216988"/>
                      </a:cubicBezTo>
                      <a:cubicBezTo>
                        <a:pt x="414941" y="214210"/>
                        <a:pt x="484792" y="193176"/>
                        <a:pt x="476854" y="186032"/>
                      </a:cubicBezTo>
                      <a:cubicBezTo>
                        <a:pt x="468917" y="178888"/>
                        <a:pt x="532019" y="149916"/>
                        <a:pt x="514953" y="136025"/>
                      </a:cubicBezTo>
                      <a:cubicBezTo>
                        <a:pt x="497887" y="122134"/>
                        <a:pt x="504634" y="103085"/>
                        <a:pt x="500665" y="90782"/>
                      </a:cubicBezTo>
                      <a:cubicBezTo>
                        <a:pt x="506221" y="97529"/>
                        <a:pt x="528493" y="120337"/>
                        <a:pt x="529241" y="102689"/>
                      </a:cubicBezTo>
                      <a:cubicBezTo>
                        <a:pt x="529989" y="85041"/>
                        <a:pt x="542064" y="-13517"/>
                        <a:pt x="517061" y="1564"/>
                      </a:cubicBezTo>
                      <a:cubicBezTo>
                        <a:pt x="451843" y="40902"/>
                        <a:pt x="231976" y="250404"/>
                        <a:pt x="136334" y="33605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dirty="0"/>
                </a:p>
              </p:txBody>
            </p:sp>
            <p:sp>
              <p:nvSpPr>
                <p:cNvPr id="910" name="Abgerundetes Rechteck 22"/>
                <p:cNvSpPr/>
                <p:nvPr/>
              </p:nvSpPr>
              <p:spPr>
                <a:xfrm>
                  <a:off x="2633663" y="3827317"/>
                  <a:ext cx="138112" cy="151698"/>
                </a:xfrm>
                <a:custGeom>
                  <a:avLst/>
                  <a:gdLst>
                    <a:gd name="connsiteX0" fmla="*/ 0 w 128753"/>
                    <a:gd name="connsiteY0" fmla="*/ 21459 h 173832"/>
                    <a:gd name="connsiteX1" fmla="*/ 21459 w 128753"/>
                    <a:gd name="connsiteY1" fmla="*/ 0 h 173832"/>
                    <a:gd name="connsiteX2" fmla="*/ 107294 w 128753"/>
                    <a:gd name="connsiteY2" fmla="*/ 0 h 173832"/>
                    <a:gd name="connsiteX3" fmla="*/ 128753 w 128753"/>
                    <a:gd name="connsiteY3" fmla="*/ 21459 h 173832"/>
                    <a:gd name="connsiteX4" fmla="*/ 128753 w 128753"/>
                    <a:gd name="connsiteY4" fmla="*/ 152373 h 173832"/>
                    <a:gd name="connsiteX5" fmla="*/ 107294 w 128753"/>
                    <a:gd name="connsiteY5" fmla="*/ 173832 h 173832"/>
                    <a:gd name="connsiteX6" fmla="*/ 21459 w 128753"/>
                    <a:gd name="connsiteY6" fmla="*/ 173832 h 173832"/>
                    <a:gd name="connsiteX7" fmla="*/ 0 w 128753"/>
                    <a:gd name="connsiteY7" fmla="*/ 152373 h 173832"/>
                    <a:gd name="connsiteX8" fmla="*/ 0 w 128753"/>
                    <a:gd name="connsiteY8" fmla="*/ 21459 h 173832"/>
                    <a:gd name="connsiteX0" fmla="*/ 38100 w 166853"/>
                    <a:gd name="connsiteY0" fmla="*/ 21459 h 173832"/>
                    <a:gd name="connsiteX1" fmla="*/ 59559 w 166853"/>
                    <a:gd name="connsiteY1" fmla="*/ 0 h 173832"/>
                    <a:gd name="connsiteX2" fmla="*/ 145394 w 166853"/>
                    <a:gd name="connsiteY2" fmla="*/ 0 h 173832"/>
                    <a:gd name="connsiteX3" fmla="*/ 166853 w 166853"/>
                    <a:gd name="connsiteY3" fmla="*/ 21459 h 173832"/>
                    <a:gd name="connsiteX4" fmla="*/ 166853 w 166853"/>
                    <a:gd name="connsiteY4" fmla="*/ 152373 h 173832"/>
                    <a:gd name="connsiteX5" fmla="*/ 145394 w 166853"/>
                    <a:gd name="connsiteY5" fmla="*/ 173832 h 173832"/>
                    <a:gd name="connsiteX6" fmla="*/ 59559 w 166853"/>
                    <a:gd name="connsiteY6" fmla="*/ 173832 h 173832"/>
                    <a:gd name="connsiteX7" fmla="*/ 0 w 166853"/>
                    <a:gd name="connsiteY7" fmla="*/ 121416 h 173832"/>
                    <a:gd name="connsiteX8" fmla="*/ 38100 w 166853"/>
                    <a:gd name="connsiteY8" fmla="*/ 21459 h 173832"/>
                    <a:gd name="connsiteX0" fmla="*/ 0 w 166853"/>
                    <a:gd name="connsiteY0" fmla="*/ 121416 h 173832"/>
                    <a:gd name="connsiteX1" fmla="*/ 59559 w 166853"/>
                    <a:gd name="connsiteY1" fmla="*/ 0 h 173832"/>
                    <a:gd name="connsiteX2" fmla="*/ 145394 w 166853"/>
                    <a:gd name="connsiteY2" fmla="*/ 0 h 173832"/>
                    <a:gd name="connsiteX3" fmla="*/ 166853 w 166853"/>
                    <a:gd name="connsiteY3" fmla="*/ 21459 h 173832"/>
                    <a:gd name="connsiteX4" fmla="*/ 166853 w 166853"/>
                    <a:gd name="connsiteY4" fmla="*/ 152373 h 173832"/>
                    <a:gd name="connsiteX5" fmla="*/ 145394 w 166853"/>
                    <a:gd name="connsiteY5" fmla="*/ 173832 h 173832"/>
                    <a:gd name="connsiteX6" fmla="*/ 59559 w 166853"/>
                    <a:gd name="connsiteY6" fmla="*/ 173832 h 173832"/>
                    <a:gd name="connsiteX7" fmla="*/ 0 w 166853"/>
                    <a:gd name="connsiteY7" fmla="*/ 121416 h 173832"/>
                    <a:gd name="connsiteX0" fmla="*/ 0 w 166853"/>
                    <a:gd name="connsiteY0" fmla="*/ 121416 h 173832"/>
                    <a:gd name="connsiteX1" fmla="*/ 35746 w 166853"/>
                    <a:gd name="connsiteY1" fmla="*/ 16669 h 173832"/>
                    <a:gd name="connsiteX2" fmla="*/ 145394 w 166853"/>
                    <a:gd name="connsiteY2" fmla="*/ 0 h 173832"/>
                    <a:gd name="connsiteX3" fmla="*/ 166853 w 166853"/>
                    <a:gd name="connsiteY3" fmla="*/ 21459 h 173832"/>
                    <a:gd name="connsiteX4" fmla="*/ 166853 w 166853"/>
                    <a:gd name="connsiteY4" fmla="*/ 152373 h 173832"/>
                    <a:gd name="connsiteX5" fmla="*/ 145394 w 166853"/>
                    <a:gd name="connsiteY5" fmla="*/ 173832 h 173832"/>
                    <a:gd name="connsiteX6" fmla="*/ 59559 w 166853"/>
                    <a:gd name="connsiteY6" fmla="*/ 173832 h 173832"/>
                    <a:gd name="connsiteX7" fmla="*/ 0 w 166853"/>
                    <a:gd name="connsiteY7" fmla="*/ 121416 h 173832"/>
                    <a:gd name="connsiteX0" fmla="*/ 0 w 166853"/>
                    <a:gd name="connsiteY0" fmla="*/ 121416 h 173832"/>
                    <a:gd name="connsiteX1" fmla="*/ 35746 w 166853"/>
                    <a:gd name="connsiteY1" fmla="*/ 16669 h 173832"/>
                    <a:gd name="connsiteX2" fmla="*/ 145394 w 166853"/>
                    <a:gd name="connsiteY2" fmla="*/ 0 h 173832"/>
                    <a:gd name="connsiteX3" fmla="*/ 166853 w 166853"/>
                    <a:gd name="connsiteY3" fmla="*/ 21459 h 173832"/>
                    <a:gd name="connsiteX4" fmla="*/ 166853 w 166853"/>
                    <a:gd name="connsiteY4" fmla="*/ 152373 h 173832"/>
                    <a:gd name="connsiteX5" fmla="*/ 145394 w 166853"/>
                    <a:gd name="connsiteY5" fmla="*/ 173832 h 173832"/>
                    <a:gd name="connsiteX6" fmla="*/ 0 w 166853"/>
                    <a:gd name="connsiteY6" fmla="*/ 121416 h 173832"/>
                    <a:gd name="connsiteX0" fmla="*/ 0 w 166853"/>
                    <a:gd name="connsiteY0" fmla="*/ 121416 h 164307"/>
                    <a:gd name="connsiteX1" fmla="*/ 35746 w 166853"/>
                    <a:gd name="connsiteY1" fmla="*/ 16669 h 164307"/>
                    <a:gd name="connsiteX2" fmla="*/ 145394 w 166853"/>
                    <a:gd name="connsiteY2" fmla="*/ 0 h 164307"/>
                    <a:gd name="connsiteX3" fmla="*/ 166853 w 166853"/>
                    <a:gd name="connsiteY3" fmla="*/ 21459 h 164307"/>
                    <a:gd name="connsiteX4" fmla="*/ 166853 w 166853"/>
                    <a:gd name="connsiteY4" fmla="*/ 152373 h 164307"/>
                    <a:gd name="connsiteX5" fmla="*/ 54907 w 166853"/>
                    <a:gd name="connsiteY5" fmla="*/ 164307 h 164307"/>
                    <a:gd name="connsiteX6" fmla="*/ 0 w 166853"/>
                    <a:gd name="connsiteY6" fmla="*/ 121416 h 164307"/>
                    <a:gd name="connsiteX0" fmla="*/ 0 w 166853"/>
                    <a:gd name="connsiteY0" fmla="*/ 121416 h 157793"/>
                    <a:gd name="connsiteX1" fmla="*/ 35746 w 166853"/>
                    <a:gd name="connsiteY1" fmla="*/ 16669 h 157793"/>
                    <a:gd name="connsiteX2" fmla="*/ 145394 w 166853"/>
                    <a:gd name="connsiteY2" fmla="*/ 0 h 157793"/>
                    <a:gd name="connsiteX3" fmla="*/ 166853 w 166853"/>
                    <a:gd name="connsiteY3" fmla="*/ 21459 h 157793"/>
                    <a:gd name="connsiteX4" fmla="*/ 166853 w 166853"/>
                    <a:gd name="connsiteY4" fmla="*/ 152373 h 157793"/>
                    <a:gd name="connsiteX5" fmla="*/ 0 w 166853"/>
                    <a:gd name="connsiteY5" fmla="*/ 121416 h 157793"/>
                    <a:gd name="connsiteX0" fmla="*/ 0 w 166853"/>
                    <a:gd name="connsiteY0" fmla="*/ 121416 h 166288"/>
                    <a:gd name="connsiteX1" fmla="*/ 35746 w 166853"/>
                    <a:gd name="connsiteY1" fmla="*/ 16669 h 166288"/>
                    <a:gd name="connsiteX2" fmla="*/ 145394 w 166853"/>
                    <a:gd name="connsiteY2" fmla="*/ 0 h 166288"/>
                    <a:gd name="connsiteX3" fmla="*/ 166853 w 166853"/>
                    <a:gd name="connsiteY3" fmla="*/ 21459 h 166288"/>
                    <a:gd name="connsiteX4" fmla="*/ 109703 w 166853"/>
                    <a:gd name="connsiteY4" fmla="*/ 161898 h 166288"/>
                    <a:gd name="connsiteX5" fmla="*/ 0 w 166853"/>
                    <a:gd name="connsiteY5" fmla="*/ 121416 h 166288"/>
                    <a:gd name="connsiteX0" fmla="*/ 0 w 166853"/>
                    <a:gd name="connsiteY0" fmla="*/ 121416 h 166288"/>
                    <a:gd name="connsiteX1" fmla="*/ 35746 w 166853"/>
                    <a:gd name="connsiteY1" fmla="*/ 16669 h 166288"/>
                    <a:gd name="connsiteX2" fmla="*/ 145394 w 166853"/>
                    <a:gd name="connsiteY2" fmla="*/ 0 h 166288"/>
                    <a:gd name="connsiteX3" fmla="*/ 166853 w 166853"/>
                    <a:gd name="connsiteY3" fmla="*/ 21459 h 166288"/>
                    <a:gd name="connsiteX4" fmla="*/ 109703 w 166853"/>
                    <a:gd name="connsiteY4" fmla="*/ 161898 h 166288"/>
                    <a:gd name="connsiteX5" fmla="*/ 0 w 166853"/>
                    <a:gd name="connsiteY5" fmla="*/ 121416 h 166288"/>
                    <a:gd name="connsiteX0" fmla="*/ 0 w 166853"/>
                    <a:gd name="connsiteY0" fmla="*/ 121416 h 166288"/>
                    <a:gd name="connsiteX1" fmla="*/ 35746 w 166853"/>
                    <a:gd name="connsiteY1" fmla="*/ 16669 h 166288"/>
                    <a:gd name="connsiteX2" fmla="*/ 145394 w 166853"/>
                    <a:gd name="connsiteY2" fmla="*/ 0 h 166288"/>
                    <a:gd name="connsiteX3" fmla="*/ 166853 w 166853"/>
                    <a:gd name="connsiteY3" fmla="*/ 21459 h 166288"/>
                    <a:gd name="connsiteX4" fmla="*/ 109703 w 166853"/>
                    <a:gd name="connsiteY4" fmla="*/ 161898 h 166288"/>
                    <a:gd name="connsiteX5" fmla="*/ 0 w 166853"/>
                    <a:gd name="connsiteY5" fmla="*/ 121416 h 166288"/>
                    <a:gd name="connsiteX0" fmla="*/ 0 w 166853"/>
                    <a:gd name="connsiteY0" fmla="*/ 104747 h 149619"/>
                    <a:gd name="connsiteX1" fmla="*/ 35746 w 166853"/>
                    <a:gd name="connsiteY1" fmla="*/ 0 h 149619"/>
                    <a:gd name="connsiteX2" fmla="*/ 166853 w 166853"/>
                    <a:gd name="connsiteY2" fmla="*/ 4790 h 149619"/>
                    <a:gd name="connsiteX3" fmla="*/ 109703 w 166853"/>
                    <a:gd name="connsiteY3" fmla="*/ 145229 h 149619"/>
                    <a:gd name="connsiteX4" fmla="*/ 0 w 166853"/>
                    <a:gd name="connsiteY4" fmla="*/ 104747 h 149619"/>
                    <a:gd name="connsiteX0" fmla="*/ 0 w 147803"/>
                    <a:gd name="connsiteY0" fmla="*/ 104747 h 147940"/>
                    <a:gd name="connsiteX1" fmla="*/ 35746 w 147803"/>
                    <a:gd name="connsiteY1" fmla="*/ 0 h 147940"/>
                    <a:gd name="connsiteX2" fmla="*/ 147803 w 147803"/>
                    <a:gd name="connsiteY2" fmla="*/ 33365 h 147940"/>
                    <a:gd name="connsiteX3" fmla="*/ 109703 w 147803"/>
                    <a:gd name="connsiteY3" fmla="*/ 145229 h 147940"/>
                    <a:gd name="connsiteX4" fmla="*/ 0 w 147803"/>
                    <a:gd name="connsiteY4" fmla="*/ 104747 h 147940"/>
                    <a:gd name="connsiteX0" fmla="*/ 0 w 156344"/>
                    <a:gd name="connsiteY0" fmla="*/ 104747 h 147940"/>
                    <a:gd name="connsiteX1" fmla="*/ 35746 w 156344"/>
                    <a:gd name="connsiteY1" fmla="*/ 0 h 147940"/>
                    <a:gd name="connsiteX2" fmla="*/ 147803 w 156344"/>
                    <a:gd name="connsiteY2" fmla="*/ 33365 h 147940"/>
                    <a:gd name="connsiteX3" fmla="*/ 109703 w 156344"/>
                    <a:gd name="connsiteY3" fmla="*/ 145229 h 147940"/>
                    <a:gd name="connsiteX4" fmla="*/ 0 w 156344"/>
                    <a:gd name="connsiteY4" fmla="*/ 104747 h 147940"/>
                    <a:gd name="connsiteX0" fmla="*/ 0 w 151977"/>
                    <a:gd name="connsiteY0" fmla="*/ 110709 h 153902"/>
                    <a:gd name="connsiteX1" fmla="*/ 35746 w 151977"/>
                    <a:gd name="connsiteY1" fmla="*/ 5962 h 153902"/>
                    <a:gd name="connsiteX2" fmla="*/ 147803 w 151977"/>
                    <a:gd name="connsiteY2" fmla="*/ 39327 h 153902"/>
                    <a:gd name="connsiteX3" fmla="*/ 109703 w 151977"/>
                    <a:gd name="connsiteY3" fmla="*/ 151191 h 153902"/>
                    <a:gd name="connsiteX4" fmla="*/ 0 w 151977"/>
                    <a:gd name="connsiteY4" fmla="*/ 110709 h 153902"/>
                    <a:gd name="connsiteX0" fmla="*/ 0 w 151977"/>
                    <a:gd name="connsiteY0" fmla="*/ 110709 h 153902"/>
                    <a:gd name="connsiteX1" fmla="*/ 35746 w 151977"/>
                    <a:gd name="connsiteY1" fmla="*/ 5962 h 153902"/>
                    <a:gd name="connsiteX2" fmla="*/ 147803 w 151977"/>
                    <a:gd name="connsiteY2" fmla="*/ 39327 h 153902"/>
                    <a:gd name="connsiteX3" fmla="*/ 109703 w 151977"/>
                    <a:gd name="connsiteY3" fmla="*/ 151191 h 153902"/>
                    <a:gd name="connsiteX4" fmla="*/ 0 w 151977"/>
                    <a:gd name="connsiteY4" fmla="*/ 110709 h 153902"/>
                    <a:gd name="connsiteX0" fmla="*/ 0 w 151977"/>
                    <a:gd name="connsiteY0" fmla="*/ 125200 h 168393"/>
                    <a:gd name="connsiteX1" fmla="*/ 35746 w 151977"/>
                    <a:gd name="connsiteY1" fmla="*/ 20453 h 168393"/>
                    <a:gd name="connsiteX2" fmla="*/ 147803 w 151977"/>
                    <a:gd name="connsiteY2" fmla="*/ 53818 h 168393"/>
                    <a:gd name="connsiteX3" fmla="*/ 109703 w 151977"/>
                    <a:gd name="connsiteY3" fmla="*/ 165682 h 168393"/>
                    <a:gd name="connsiteX4" fmla="*/ 0 w 151977"/>
                    <a:gd name="connsiteY4" fmla="*/ 125200 h 168393"/>
                    <a:gd name="connsiteX0" fmla="*/ 0 w 151272"/>
                    <a:gd name="connsiteY0" fmla="*/ 112268 h 155461"/>
                    <a:gd name="connsiteX1" fmla="*/ 30983 w 151272"/>
                    <a:gd name="connsiteY1" fmla="*/ 9902 h 155461"/>
                    <a:gd name="connsiteX2" fmla="*/ 147803 w 151272"/>
                    <a:gd name="connsiteY2" fmla="*/ 40886 h 155461"/>
                    <a:gd name="connsiteX3" fmla="*/ 109703 w 151272"/>
                    <a:gd name="connsiteY3" fmla="*/ 152750 h 155461"/>
                    <a:gd name="connsiteX4" fmla="*/ 0 w 151272"/>
                    <a:gd name="connsiteY4" fmla="*/ 112268 h 155461"/>
                    <a:gd name="connsiteX0" fmla="*/ 0 w 151272"/>
                    <a:gd name="connsiteY0" fmla="*/ 117403 h 160596"/>
                    <a:gd name="connsiteX1" fmla="*/ 30983 w 151272"/>
                    <a:gd name="connsiteY1" fmla="*/ 15037 h 160596"/>
                    <a:gd name="connsiteX2" fmla="*/ 147803 w 151272"/>
                    <a:gd name="connsiteY2" fmla="*/ 46021 h 160596"/>
                    <a:gd name="connsiteX3" fmla="*/ 109703 w 151272"/>
                    <a:gd name="connsiteY3" fmla="*/ 157885 h 160596"/>
                    <a:gd name="connsiteX4" fmla="*/ 0 w 151272"/>
                    <a:gd name="connsiteY4" fmla="*/ 117403 h 160596"/>
                    <a:gd name="connsiteX0" fmla="*/ 0 w 151272"/>
                    <a:gd name="connsiteY0" fmla="*/ 113624 h 150692"/>
                    <a:gd name="connsiteX1" fmla="*/ 30983 w 151272"/>
                    <a:gd name="connsiteY1" fmla="*/ 4114 h 150692"/>
                    <a:gd name="connsiteX2" fmla="*/ 147803 w 151272"/>
                    <a:gd name="connsiteY2" fmla="*/ 35098 h 150692"/>
                    <a:gd name="connsiteX3" fmla="*/ 109703 w 151272"/>
                    <a:gd name="connsiteY3" fmla="*/ 146962 h 150692"/>
                    <a:gd name="connsiteX4" fmla="*/ 0 w 151272"/>
                    <a:gd name="connsiteY4" fmla="*/ 113624 h 150692"/>
                    <a:gd name="connsiteX0" fmla="*/ 0 w 151272"/>
                    <a:gd name="connsiteY0" fmla="*/ 113624 h 151698"/>
                    <a:gd name="connsiteX1" fmla="*/ 30983 w 151272"/>
                    <a:gd name="connsiteY1" fmla="*/ 4114 h 151698"/>
                    <a:gd name="connsiteX2" fmla="*/ 147803 w 151272"/>
                    <a:gd name="connsiteY2" fmla="*/ 35098 h 151698"/>
                    <a:gd name="connsiteX3" fmla="*/ 109703 w 151272"/>
                    <a:gd name="connsiteY3" fmla="*/ 146962 h 151698"/>
                    <a:gd name="connsiteX4" fmla="*/ 0 w 151272"/>
                    <a:gd name="connsiteY4" fmla="*/ 113624 h 151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1272" h="151698">
                      <a:moveTo>
                        <a:pt x="0" y="113624"/>
                      </a:moveTo>
                      <a:cubicBezTo>
                        <a:pt x="0" y="84652"/>
                        <a:pt x="6349" y="17202"/>
                        <a:pt x="30983" y="4114"/>
                      </a:cubicBezTo>
                      <a:cubicBezTo>
                        <a:pt x="55617" y="-8974"/>
                        <a:pt x="134683" y="11290"/>
                        <a:pt x="147803" y="35098"/>
                      </a:cubicBezTo>
                      <a:cubicBezTo>
                        <a:pt x="160923" y="58906"/>
                        <a:pt x="134337" y="133874"/>
                        <a:pt x="109703" y="146962"/>
                      </a:cubicBezTo>
                      <a:cubicBezTo>
                        <a:pt x="85069" y="160050"/>
                        <a:pt x="0" y="145072"/>
                        <a:pt x="0" y="11362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911" name="Ellipse 24"/>
                <p:cNvSpPr/>
                <p:nvPr/>
              </p:nvSpPr>
              <p:spPr>
                <a:xfrm>
                  <a:off x="2170687" y="3838558"/>
                  <a:ext cx="305939" cy="600049"/>
                </a:xfrm>
                <a:custGeom>
                  <a:avLst/>
                  <a:gdLst>
                    <a:gd name="connsiteX0" fmla="*/ 0 w 319088"/>
                    <a:gd name="connsiteY0" fmla="*/ 92842 h 185684"/>
                    <a:gd name="connsiteX1" fmla="*/ 159544 w 319088"/>
                    <a:gd name="connsiteY1" fmla="*/ 0 h 185684"/>
                    <a:gd name="connsiteX2" fmla="*/ 319088 w 319088"/>
                    <a:gd name="connsiteY2" fmla="*/ 92842 h 185684"/>
                    <a:gd name="connsiteX3" fmla="*/ 159544 w 319088"/>
                    <a:gd name="connsiteY3" fmla="*/ 185684 h 185684"/>
                    <a:gd name="connsiteX4" fmla="*/ 0 w 319088"/>
                    <a:gd name="connsiteY4" fmla="*/ 92842 h 185684"/>
                    <a:gd name="connsiteX0" fmla="*/ 24261 w 343349"/>
                    <a:gd name="connsiteY0" fmla="*/ 92842 h 388091"/>
                    <a:gd name="connsiteX1" fmla="*/ 183805 w 343349"/>
                    <a:gd name="connsiteY1" fmla="*/ 0 h 388091"/>
                    <a:gd name="connsiteX2" fmla="*/ 343349 w 343349"/>
                    <a:gd name="connsiteY2" fmla="*/ 92842 h 388091"/>
                    <a:gd name="connsiteX3" fmla="*/ 57599 w 343349"/>
                    <a:gd name="connsiteY3" fmla="*/ 388091 h 388091"/>
                    <a:gd name="connsiteX4" fmla="*/ 24261 w 343349"/>
                    <a:gd name="connsiteY4" fmla="*/ 92842 h 388091"/>
                    <a:gd name="connsiteX0" fmla="*/ 38799 w 445466"/>
                    <a:gd name="connsiteY0" fmla="*/ 107130 h 402379"/>
                    <a:gd name="connsiteX1" fmla="*/ 417418 w 445466"/>
                    <a:gd name="connsiteY1" fmla="*/ 0 h 402379"/>
                    <a:gd name="connsiteX2" fmla="*/ 357887 w 445466"/>
                    <a:gd name="connsiteY2" fmla="*/ 107130 h 402379"/>
                    <a:gd name="connsiteX3" fmla="*/ 72137 w 445466"/>
                    <a:gd name="connsiteY3" fmla="*/ 402379 h 402379"/>
                    <a:gd name="connsiteX4" fmla="*/ 38799 w 445466"/>
                    <a:gd name="connsiteY4" fmla="*/ 107130 h 402379"/>
                    <a:gd name="connsiteX0" fmla="*/ 44778 w 389633"/>
                    <a:gd name="connsiteY0" fmla="*/ 254341 h 410052"/>
                    <a:gd name="connsiteX1" fmla="*/ 378153 w 389633"/>
                    <a:gd name="connsiteY1" fmla="*/ 4336 h 410052"/>
                    <a:gd name="connsiteX2" fmla="*/ 318622 w 389633"/>
                    <a:gd name="connsiteY2" fmla="*/ 111466 h 410052"/>
                    <a:gd name="connsiteX3" fmla="*/ 32872 w 389633"/>
                    <a:gd name="connsiteY3" fmla="*/ 406715 h 410052"/>
                    <a:gd name="connsiteX4" fmla="*/ 44778 w 389633"/>
                    <a:gd name="connsiteY4" fmla="*/ 254341 h 410052"/>
                    <a:gd name="connsiteX0" fmla="*/ 38540 w 383395"/>
                    <a:gd name="connsiteY0" fmla="*/ 254341 h 409590"/>
                    <a:gd name="connsiteX1" fmla="*/ 371915 w 383395"/>
                    <a:gd name="connsiteY1" fmla="*/ 4336 h 409590"/>
                    <a:gd name="connsiteX2" fmla="*/ 312384 w 383395"/>
                    <a:gd name="connsiteY2" fmla="*/ 111466 h 409590"/>
                    <a:gd name="connsiteX3" fmla="*/ 26634 w 383395"/>
                    <a:gd name="connsiteY3" fmla="*/ 406715 h 409590"/>
                    <a:gd name="connsiteX4" fmla="*/ 38540 w 383395"/>
                    <a:gd name="connsiteY4" fmla="*/ 254341 h 409590"/>
                    <a:gd name="connsiteX0" fmla="*/ 21474 w 354858"/>
                    <a:gd name="connsiteY0" fmla="*/ 250314 h 403798"/>
                    <a:gd name="connsiteX1" fmla="*/ 354849 w 354858"/>
                    <a:gd name="connsiteY1" fmla="*/ 309 h 403798"/>
                    <a:gd name="connsiteX2" fmla="*/ 33380 w 354858"/>
                    <a:gd name="connsiteY2" fmla="*/ 307464 h 403798"/>
                    <a:gd name="connsiteX3" fmla="*/ 9568 w 354858"/>
                    <a:gd name="connsiteY3" fmla="*/ 402688 h 403798"/>
                    <a:gd name="connsiteX4" fmla="*/ 21474 w 354858"/>
                    <a:gd name="connsiteY4" fmla="*/ 250314 h 403798"/>
                    <a:gd name="connsiteX0" fmla="*/ 21474 w 354860"/>
                    <a:gd name="connsiteY0" fmla="*/ 250314 h 403798"/>
                    <a:gd name="connsiteX1" fmla="*/ 354849 w 354860"/>
                    <a:gd name="connsiteY1" fmla="*/ 309 h 403798"/>
                    <a:gd name="connsiteX2" fmla="*/ 33380 w 354860"/>
                    <a:gd name="connsiteY2" fmla="*/ 307464 h 403798"/>
                    <a:gd name="connsiteX3" fmla="*/ 9568 w 354860"/>
                    <a:gd name="connsiteY3" fmla="*/ 402688 h 403798"/>
                    <a:gd name="connsiteX4" fmla="*/ 21474 w 354860"/>
                    <a:gd name="connsiteY4" fmla="*/ 250314 h 403798"/>
                    <a:gd name="connsiteX0" fmla="*/ 28658 w 362044"/>
                    <a:gd name="connsiteY0" fmla="*/ 250403 h 576898"/>
                    <a:gd name="connsiteX1" fmla="*/ 362033 w 362044"/>
                    <a:gd name="connsiteY1" fmla="*/ 398 h 576898"/>
                    <a:gd name="connsiteX2" fmla="*/ 40564 w 362044"/>
                    <a:gd name="connsiteY2" fmla="*/ 307553 h 576898"/>
                    <a:gd name="connsiteX3" fmla="*/ 19133 w 362044"/>
                    <a:gd name="connsiteY3" fmla="*/ 576608 h 576898"/>
                    <a:gd name="connsiteX4" fmla="*/ 28658 w 362044"/>
                    <a:gd name="connsiteY4" fmla="*/ 250403 h 576898"/>
                    <a:gd name="connsiteX0" fmla="*/ 24637 w 374745"/>
                    <a:gd name="connsiteY0" fmla="*/ 266861 h 576546"/>
                    <a:gd name="connsiteX1" fmla="*/ 374681 w 374745"/>
                    <a:gd name="connsiteY1" fmla="*/ 188 h 576546"/>
                    <a:gd name="connsiteX2" fmla="*/ 53212 w 374745"/>
                    <a:gd name="connsiteY2" fmla="*/ 307343 h 576546"/>
                    <a:gd name="connsiteX3" fmla="*/ 31781 w 374745"/>
                    <a:gd name="connsiteY3" fmla="*/ 576398 h 576546"/>
                    <a:gd name="connsiteX4" fmla="*/ 24637 w 374745"/>
                    <a:gd name="connsiteY4" fmla="*/ 266861 h 576546"/>
                    <a:gd name="connsiteX0" fmla="*/ 61661 w 411769"/>
                    <a:gd name="connsiteY0" fmla="*/ 266870 h 576555"/>
                    <a:gd name="connsiteX1" fmla="*/ 411705 w 411769"/>
                    <a:gd name="connsiteY1" fmla="*/ 197 h 576555"/>
                    <a:gd name="connsiteX2" fmla="*/ 90236 w 411769"/>
                    <a:gd name="connsiteY2" fmla="*/ 307352 h 576555"/>
                    <a:gd name="connsiteX3" fmla="*/ 68805 w 411769"/>
                    <a:gd name="connsiteY3" fmla="*/ 576407 h 576555"/>
                    <a:gd name="connsiteX4" fmla="*/ 61661 w 411769"/>
                    <a:gd name="connsiteY4" fmla="*/ 266870 h 576555"/>
                    <a:gd name="connsiteX0" fmla="*/ 11966 w 362074"/>
                    <a:gd name="connsiteY0" fmla="*/ 266812 h 576497"/>
                    <a:gd name="connsiteX1" fmla="*/ 362010 w 362074"/>
                    <a:gd name="connsiteY1" fmla="*/ 139 h 576497"/>
                    <a:gd name="connsiteX2" fmla="*/ 40541 w 362074"/>
                    <a:gd name="connsiteY2" fmla="*/ 307294 h 576497"/>
                    <a:gd name="connsiteX3" fmla="*/ 19110 w 362074"/>
                    <a:gd name="connsiteY3" fmla="*/ 576349 h 576497"/>
                    <a:gd name="connsiteX4" fmla="*/ 11966 w 362074"/>
                    <a:gd name="connsiteY4" fmla="*/ 266812 h 576497"/>
                    <a:gd name="connsiteX0" fmla="*/ 12447 w 360163"/>
                    <a:gd name="connsiteY0" fmla="*/ 271543 h 576433"/>
                    <a:gd name="connsiteX1" fmla="*/ 360109 w 360163"/>
                    <a:gd name="connsiteY1" fmla="*/ 107 h 576433"/>
                    <a:gd name="connsiteX2" fmla="*/ 38640 w 360163"/>
                    <a:gd name="connsiteY2" fmla="*/ 307262 h 576433"/>
                    <a:gd name="connsiteX3" fmla="*/ 17209 w 360163"/>
                    <a:gd name="connsiteY3" fmla="*/ 576317 h 576433"/>
                    <a:gd name="connsiteX4" fmla="*/ 12447 w 360163"/>
                    <a:gd name="connsiteY4" fmla="*/ 271543 h 576433"/>
                    <a:gd name="connsiteX0" fmla="*/ 21085 w 314046"/>
                    <a:gd name="connsiteY0" fmla="*/ 212100 h 516990"/>
                    <a:gd name="connsiteX1" fmla="*/ 313978 w 314046"/>
                    <a:gd name="connsiteY1" fmla="*/ 195 h 516990"/>
                    <a:gd name="connsiteX2" fmla="*/ 47278 w 314046"/>
                    <a:gd name="connsiteY2" fmla="*/ 247819 h 516990"/>
                    <a:gd name="connsiteX3" fmla="*/ 25847 w 314046"/>
                    <a:gd name="connsiteY3" fmla="*/ 516874 h 516990"/>
                    <a:gd name="connsiteX4" fmla="*/ 21085 w 314046"/>
                    <a:gd name="connsiteY4" fmla="*/ 212100 h 516990"/>
                    <a:gd name="connsiteX0" fmla="*/ 20028 w 312989"/>
                    <a:gd name="connsiteY0" fmla="*/ 212072 h 516962"/>
                    <a:gd name="connsiteX1" fmla="*/ 312921 w 312989"/>
                    <a:gd name="connsiteY1" fmla="*/ 167 h 516962"/>
                    <a:gd name="connsiteX2" fmla="*/ 46221 w 312989"/>
                    <a:gd name="connsiteY2" fmla="*/ 247791 h 516962"/>
                    <a:gd name="connsiteX3" fmla="*/ 24790 w 312989"/>
                    <a:gd name="connsiteY3" fmla="*/ 516846 h 516962"/>
                    <a:gd name="connsiteX4" fmla="*/ 20028 w 312989"/>
                    <a:gd name="connsiteY4" fmla="*/ 212072 h 516962"/>
                    <a:gd name="connsiteX0" fmla="*/ 16983 w 309944"/>
                    <a:gd name="connsiteY0" fmla="*/ 212121 h 600324"/>
                    <a:gd name="connsiteX1" fmla="*/ 309876 w 309944"/>
                    <a:gd name="connsiteY1" fmla="*/ 216 h 600324"/>
                    <a:gd name="connsiteX2" fmla="*/ 43176 w 309944"/>
                    <a:gd name="connsiteY2" fmla="*/ 247840 h 600324"/>
                    <a:gd name="connsiteX3" fmla="*/ 36032 w 309944"/>
                    <a:gd name="connsiteY3" fmla="*/ 600239 h 600324"/>
                    <a:gd name="connsiteX4" fmla="*/ 16983 w 309944"/>
                    <a:gd name="connsiteY4" fmla="*/ 212121 h 600324"/>
                    <a:gd name="connsiteX0" fmla="*/ 4078 w 297039"/>
                    <a:gd name="connsiteY0" fmla="*/ 212067 h 600270"/>
                    <a:gd name="connsiteX1" fmla="*/ 296971 w 297039"/>
                    <a:gd name="connsiteY1" fmla="*/ 162 h 600270"/>
                    <a:gd name="connsiteX2" fmla="*/ 30271 w 297039"/>
                    <a:gd name="connsiteY2" fmla="*/ 247786 h 600270"/>
                    <a:gd name="connsiteX3" fmla="*/ 23127 w 297039"/>
                    <a:gd name="connsiteY3" fmla="*/ 600185 h 600270"/>
                    <a:gd name="connsiteX4" fmla="*/ 4078 w 297039"/>
                    <a:gd name="connsiteY4" fmla="*/ 212067 h 600270"/>
                    <a:gd name="connsiteX0" fmla="*/ 3397 w 305939"/>
                    <a:gd name="connsiteY0" fmla="*/ 235735 h 600049"/>
                    <a:gd name="connsiteX1" fmla="*/ 305815 w 305939"/>
                    <a:gd name="connsiteY1" fmla="*/ 17 h 600049"/>
                    <a:gd name="connsiteX2" fmla="*/ 39115 w 305939"/>
                    <a:gd name="connsiteY2" fmla="*/ 247641 h 600049"/>
                    <a:gd name="connsiteX3" fmla="*/ 31971 w 305939"/>
                    <a:gd name="connsiteY3" fmla="*/ 600040 h 600049"/>
                    <a:gd name="connsiteX4" fmla="*/ 3397 w 305939"/>
                    <a:gd name="connsiteY4" fmla="*/ 235735 h 600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5939" h="600049">
                      <a:moveTo>
                        <a:pt x="3397" y="235735"/>
                      </a:moveTo>
                      <a:cubicBezTo>
                        <a:pt x="18081" y="178594"/>
                        <a:pt x="299862" y="-1967"/>
                        <a:pt x="305815" y="17"/>
                      </a:cubicBezTo>
                      <a:cubicBezTo>
                        <a:pt x="311768" y="2001"/>
                        <a:pt x="103409" y="163029"/>
                        <a:pt x="39115" y="247641"/>
                      </a:cubicBezTo>
                      <a:cubicBezTo>
                        <a:pt x="39115" y="298916"/>
                        <a:pt x="37924" y="602024"/>
                        <a:pt x="31971" y="600040"/>
                      </a:cubicBezTo>
                      <a:cubicBezTo>
                        <a:pt x="26018" y="598056"/>
                        <a:pt x="-11287" y="292876"/>
                        <a:pt x="3397" y="23573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</p:grpSp>
        </p:grpSp>
        <p:grpSp>
          <p:nvGrpSpPr>
            <p:cNvPr id="860" name="Gruppieren 859"/>
            <p:cNvGrpSpPr/>
            <p:nvPr/>
          </p:nvGrpSpPr>
          <p:grpSpPr>
            <a:xfrm>
              <a:off x="420511" y="2357170"/>
              <a:ext cx="446829" cy="954566"/>
              <a:chOff x="420511" y="2357170"/>
              <a:chExt cx="446829" cy="954566"/>
            </a:xfrm>
          </p:grpSpPr>
          <p:sp>
            <p:nvSpPr>
              <p:cNvPr id="861" name="Ellipse 13"/>
              <p:cNvSpPr/>
              <p:nvPr/>
            </p:nvSpPr>
            <p:spPr>
              <a:xfrm rot="1411158">
                <a:off x="420511" y="2357170"/>
                <a:ext cx="274409" cy="954566"/>
              </a:xfrm>
              <a:custGeom>
                <a:avLst/>
                <a:gdLst>
                  <a:gd name="connsiteX0" fmla="*/ 0 w 109559"/>
                  <a:gd name="connsiteY0" fmla="*/ 133954 h 267907"/>
                  <a:gd name="connsiteX1" fmla="*/ 54780 w 109559"/>
                  <a:gd name="connsiteY1" fmla="*/ 0 h 267907"/>
                  <a:gd name="connsiteX2" fmla="*/ 109560 w 109559"/>
                  <a:gd name="connsiteY2" fmla="*/ 133954 h 267907"/>
                  <a:gd name="connsiteX3" fmla="*/ 54780 w 109559"/>
                  <a:gd name="connsiteY3" fmla="*/ 267908 h 267907"/>
                  <a:gd name="connsiteX4" fmla="*/ 0 w 109559"/>
                  <a:gd name="connsiteY4" fmla="*/ 133954 h 267907"/>
                  <a:gd name="connsiteX0" fmla="*/ 13468 w 322281"/>
                  <a:gd name="connsiteY0" fmla="*/ 191619 h 325573"/>
                  <a:gd name="connsiteX1" fmla="*/ 319502 w 322281"/>
                  <a:gd name="connsiteY1" fmla="*/ 0 h 325573"/>
                  <a:gd name="connsiteX2" fmla="*/ 123028 w 322281"/>
                  <a:gd name="connsiteY2" fmla="*/ 191619 h 325573"/>
                  <a:gd name="connsiteX3" fmla="*/ 68248 w 322281"/>
                  <a:gd name="connsiteY3" fmla="*/ 325573 h 325573"/>
                  <a:gd name="connsiteX4" fmla="*/ 13468 w 322281"/>
                  <a:gd name="connsiteY4" fmla="*/ 191619 h 325573"/>
                  <a:gd name="connsiteX0" fmla="*/ 4101 w 312914"/>
                  <a:gd name="connsiteY0" fmla="*/ 191619 h 753941"/>
                  <a:gd name="connsiteX1" fmla="*/ 310135 w 312914"/>
                  <a:gd name="connsiteY1" fmla="*/ 0 h 753941"/>
                  <a:gd name="connsiteX2" fmla="*/ 113661 w 312914"/>
                  <a:gd name="connsiteY2" fmla="*/ 191619 h 753941"/>
                  <a:gd name="connsiteX3" fmla="*/ 137141 w 312914"/>
                  <a:gd name="connsiteY3" fmla="*/ 753941 h 753941"/>
                  <a:gd name="connsiteX4" fmla="*/ 4101 w 312914"/>
                  <a:gd name="connsiteY4" fmla="*/ 191619 h 753941"/>
                  <a:gd name="connsiteX0" fmla="*/ 3894 w 306834"/>
                  <a:gd name="connsiteY0" fmla="*/ 118831 h 759662"/>
                  <a:gd name="connsiteX1" fmla="*/ 305809 w 306834"/>
                  <a:gd name="connsiteY1" fmla="*/ 5472 h 759662"/>
                  <a:gd name="connsiteX2" fmla="*/ 109335 w 306834"/>
                  <a:gd name="connsiteY2" fmla="*/ 197091 h 759662"/>
                  <a:gd name="connsiteX3" fmla="*/ 132815 w 306834"/>
                  <a:gd name="connsiteY3" fmla="*/ 759413 h 759662"/>
                  <a:gd name="connsiteX4" fmla="*/ 3894 w 306834"/>
                  <a:gd name="connsiteY4" fmla="*/ 118831 h 759662"/>
                  <a:gd name="connsiteX0" fmla="*/ 3610 w 305579"/>
                  <a:gd name="connsiteY0" fmla="*/ 114431 h 755018"/>
                  <a:gd name="connsiteX1" fmla="*/ 305525 w 305579"/>
                  <a:gd name="connsiteY1" fmla="*/ 1072 h 755018"/>
                  <a:gd name="connsiteX2" fmla="*/ 30792 w 305579"/>
                  <a:gd name="connsiteY2" fmla="*/ 126789 h 755018"/>
                  <a:gd name="connsiteX3" fmla="*/ 132531 w 305579"/>
                  <a:gd name="connsiteY3" fmla="*/ 755013 h 755018"/>
                  <a:gd name="connsiteX4" fmla="*/ 3610 w 305579"/>
                  <a:gd name="connsiteY4" fmla="*/ 114431 h 755018"/>
                  <a:gd name="connsiteX0" fmla="*/ 28257 w 330226"/>
                  <a:gd name="connsiteY0" fmla="*/ 189668 h 830255"/>
                  <a:gd name="connsiteX1" fmla="*/ 330172 w 330226"/>
                  <a:gd name="connsiteY1" fmla="*/ 76309 h 830255"/>
                  <a:gd name="connsiteX2" fmla="*/ 55439 w 330226"/>
                  <a:gd name="connsiteY2" fmla="*/ 202026 h 830255"/>
                  <a:gd name="connsiteX3" fmla="*/ 157178 w 330226"/>
                  <a:gd name="connsiteY3" fmla="*/ 830250 h 830255"/>
                  <a:gd name="connsiteX4" fmla="*/ 28257 w 330226"/>
                  <a:gd name="connsiteY4" fmla="*/ 189668 h 830255"/>
                  <a:gd name="connsiteX0" fmla="*/ 28257 w 330226"/>
                  <a:gd name="connsiteY0" fmla="*/ 189668 h 830258"/>
                  <a:gd name="connsiteX1" fmla="*/ 330172 w 330226"/>
                  <a:gd name="connsiteY1" fmla="*/ 76309 h 830258"/>
                  <a:gd name="connsiteX2" fmla="*/ 55439 w 330226"/>
                  <a:gd name="connsiteY2" fmla="*/ 202026 h 830258"/>
                  <a:gd name="connsiteX3" fmla="*/ 157178 w 330226"/>
                  <a:gd name="connsiteY3" fmla="*/ 830250 h 830258"/>
                  <a:gd name="connsiteX4" fmla="*/ 28257 w 330226"/>
                  <a:gd name="connsiteY4" fmla="*/ 189668 h 830258"/>
                  <a:gd name="connsiteX0" fmla="*/ 28257 w 330248"/>
                  <a:gd name="connsiteY0" fmla="*/ 189668 h 830258"/>
                  <a:gd name="connsiteX1" fmla="*/ 330172 w 330248"/>
                  <a:gd name="connsiteY1" fmla="*/ 76309 h 830258"/>
                  <a:gd name="connsiteX2" fmla="*/ 55439 w 330248"/>
                  <a:gd name="connsiteY2" fmla="*/ 202026 h 830258"/>
                  <a:gd name="connsiteX3" fmla="*/ 157178 w 330248"/>
                  <a:gd name="connsiteY3" fmla="*/ 830250 h 830258"/>
                  <a:gd name="connsiteX4" fmla="*/ 28257 w 330248"/>
                  <a:gd name="connsiteY4" fmla="*/ 189668 h 830258"/>
                  <a:gd name="connsiteX0" fmla="*/ 28257 w 330250"/>
                  <a:gd name="connsiteY0" fmla="*/ 189668 h 830259"/>
                  <a:gd name="connsiteX1" fmla="*/ 330172 w 330250"/>
                  <a:gd name="connsiteY1" fmla="*/ 76309 h 830259"/>
                  <a:gd name="connsiteX2" fmla="*/ 55439 w 330250"/>
                  <a:gd name="connsiteY2" fmla="*/ 202026 h 830259"/>
                  <a:gd name="connsiteX3" fmla="*/ 157178 w 330250"/>
                  <a:gd name="connsiteY3" fmla="*/ 830250 h 830259"/>
                  <a:gd name="connsiteX4" fmla="*/ 28257 w 330250"/>
                  <a:gd name="connsiteY4" fmla="*/ 189668 h 830259"/>
                  <a:gd name="connsiteX0" fmla="*/ 13 w 315489"/>
                  <a:gd name="connsiteY0" fmla="*/ 123675 h 1037969"/>
                  <a:gd name="connsiteX1" fmla="*/ 301928 w 315489"/>
                  <a:gd name="connsiteY1" fmla="*/ 10316 h 1037969"/>
                  <a:gd name="connsiteX2" fmla="*/ 27195 w 315489"/>
                  <a:gd name="connsiteY2" fmla="*/ 136033 h 1037969"/>
                  <a:gd name="connsiteX3" fmla="*/ 315437 w 315489"/>
                  <a:gd name="connsiteY3" fmla="*/ 1037965 h 1037969"/>
                  <a:gd name="connsiteX4" fmla="*/ 13 w 315489"/>
                  <a:gd name="connsiteY4" fmla="*/ 123675 h 1037969"/>
                  <a:gd name="connsiteX0" fmla="*/ 10 w 406729"/>
                  <a:gd name="connsiteY0" fmla="*/ 415895 h 1055464"/>
                  <a:gd name="connsiteX1" fmla="*/ 392317 w 406729"/>
                  <a:gd name="connsiteY1" fmla="*/ 25114 h 1055464"/>
                  <a:gd name="connsiteX2" fmla="*/ 117584 w 406729"/>
                  <a:gd name="connsiteY2" fmla="*/ 150831 h 1055464"/>
                  <a:gd name="connsiteX3" fmla="*/ 405826 w 406729"/>
                  <a:gd name="connsiteY3" fmla="*/ 1052763 h 1055464"/>
                  <a:gd name="connsiteX4" fmla="*/ 10 w 406729"/>
                  <a:gd name="connsiteY4" fmla="*/ 415895 h 1055464"/>
                  <a:gd name="connsiteX0" fmla="*/ 10 w 406122"/>
                  <a:gd name="connsiteY0" fmla="*/ 390794 h 1027667"/>
                  <a:gd name="connsiteX1" fmla="*/ 392317 w 406122"/>
                  <a:gd name="connsiteY1" fmla="*/ 13 h 1027667"/>
                  <a:gd name="connsiteX2" fmla="*/ 70870 w 406122"/>
                  <a:gd name="connsiteY2" fmla="*/ 379649 h 1027667"/>
                  <a:gd name="connsiteX3" fmla="*/ 405826 w 406122"/>
                  <a:gd name="connsiteY3" fmla="*/ 1027662 h 1027667"/>
                  <a:gd name="connsiteX4" fmla="*/ 10 w 406122"/>
                  <a:gd name="connsiteY4" fmla="*/ 390794 h 1027667"/>
                  <a:gd name="connsiteX0" fmla="*/ 108 w 406225"/>
                  <a:gd name="connsiteY0" fmla="*/ 418207 h 1055080"/>
                  <a:gd name="connsiteX1" fmla="*/ 362515 w 406225"/>
                  <a:gd name="connsiteY1" fmla="*/ 11 h 1055080"/>
                  <a:gd name="connsiteX2" fmla="*/ 70968 w 406225"/>
                  <a:gd name="connsiteY2" fmla="*/ 407062 h 1055080"/>
                  <a:gd name="connsiteX3" fmla="*/ 405924 w 406225"/>
                  <a:gd name="connsiteY3" fmla="*/ 1055075 h 1055080"/>
                  <a:gd name="connsiteX4" fmla="*/ 108 w 406225"/>
                  <a:gd name="connsiteY4" fmla="*/ 418207 h 1055080"/>
                  <a:gd name="connsiteX0" fmla="*/ 42 w 389382"/>
                  <a:gd name="connsiteY0" fmla="*/ 418207 h 954578"/>
                  <a:gd name="connsiteX1" fmla="*/ 362449 w 389382"/>
                  <a:gd name="connsiteY1" fmla="*/ 11 h 954578"/>
                  <a:gd name="connsiteX2" fmla="*/ 70902 w 389382"/>
                  <a:gd name="connsiteY2" fmla="*/ 407062 h 954578"/>
                  <a:gd name="connsiteX3" fmla="*/ 389069 w 389382"/>
                  <a:gd name="connsiteY3" fmla="*/ 954572 h 954578"/>
                  <a:gd name="connsiteX4" fmla="*/ 42 w 389382"/>
                  <a:gd name="connsiteY4" fmla="*/ 418207 h 954578"/>
                  <a:gd name="connsiteX0" fmla="*/ 997 w 390337"/>
                  <a:gd name="connsiteY0" fmla="*/ 418207 h 954584"/>
                  <a:gd name="connsiteX1" fmla="*/ 363404 w 390337"/>
                  <a:gd name="connsiteY1" fmla="*/ 11 h 954584"/>
                  <a:gd name="connsiteX2" fmla="*/ 71857 w 390337"/>
                  <a:gd name="connsiteY2" fmla="*/ 407062 h 954584"/>
                  <a:gd name="connsiteX3" fmla="*/ 390024 w 390337"/>
                  <a:gd name="connsiteY3" fmla="*/ 954572 h 954584"/>
                  <a:gd name="connsiteX4" fmla="*/ 997 w 390337"/>
                  <a:gd name="connsiteY4" fmla="*/ 418207 h 954584"/>
                  <a:gd name="connsiteX0" fmla="*/ 997 w 390352"/>
                  <a:gd name="connsiteY0" fmla="*/ 418223 h 954600"/>
                  <a:gd name="connsiteX1" fmla="*/ 363404 w 390352"/>
                  <a:gd name="connsiteY1" fmla="*/ 27 h 954600"/>
                  <a:gd name="connsiteX2" fmla="*/ 71857 w 390352"/>
                  <a:gd name="connsiteY2" fmla="*/ 407078 h 954600"/>
                  <a:gd name="connsiteX3" fmla="*/ 390024 w 390352"/>
                  <a:gd name="connsiteY3" fmla="*/ 954588 h 954600"/>
                  <a:gd name="connsiteX4" fmla="*/ 997 w 390352"/>
                  <a:gd name="connsiteY4" fmla="*/ 418223 h 954600"/>
                  <a:gd name="connsiteX0" fmla="*/ 982 w 390077"/>
                  <a:gd name="connsiteY0" fmla="*/ 418200 h 954566"/>
                  <a:gd name="connsiteX1" fmla="*/ 363389 w 390077"/>
                  <a:gd name="connsiteY1" fmla="*/ 4 h 954566"/>
                  <a:gd name="connsiteX2" fmla="*/ 34564 w 390077"/>
                  <a:gd name="connsiteY2" fmla="*/ 414294 h 954566"/>
                  <a:gd name="connsiteX3" fmla="*/ 390009 w 390077"/>
                  <a:gd name="connsiteY3" fmla="*/ 954565 h 954566"/>
                  <a:gd name="connsiteX4" fmla="*/ 982 w 390077"/>
                  <a:gd name="connsiteY4" fmla="*/ 418200 h 954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0077" h="954566">
                    <a:moveTo>
                      <a:pt x="982" y="418200"/>
                    </a:moveTo>
                    <a:cubicBezTo>
                      <a:pt x="-21748" y="82894"/>
                      <a:pt x="357792" y="655"/>
                      <a:pt x="363389" y="4"/>
                    </a:cubicBezTo>
                    <a:cubicBezTo>
                      <a:pt x="368986" y="-647"/>
                      <a:pt x="14632" y="95738"/>
                      <a:pt x="34564" y="414294"/>
                    </a:cubicBezTo>
                    <a:cubicBezTo>
                      <a:pt x="54496" y="732850"/>
                      <a:pt x="395606" y="953914"/>
                      <a:pt x="390009" y="954565"/>
                    </a:cubicBezTo>
                    <a:cubicBezTo>
                      <a:pt x="384412" y="955216"/>
                      <a:pt x="23712" y="753506"/>
                      <a:pt x="982" y="41820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sp>
            <p:nvSpPr>
              <p:cNvPr id="862" name="Pfeil nach rechts 15"/>
              <p:cNvSpPr/>
              <p:nvPr/>
            </p:nvSpPr>
            <p:spPr>
              <a:xfrm>
                <a:off x="740075" y="2385164"/>
                <a:ext cx="127265" cy="119641"/>
              </a:xfrm>
              <a:custGeom>
                <a:avLst/>
                <a:gdLst>
                  <a:gd name="connsiteX0" fmla="*/ 0 w 978408"/>
                  <a:gd name="connsiteY0" fmla="*/ 121158 h 484632"/>
                  <a:gd name="connsiteX1" fmla="*/ 736092 w 978408"/>
                  <a:gd name="connsiteY1" fmla="*/ 121158 h 484632"/>
                  <a:gd name="connsiteX2" fmla="*/ 736092 w 978408"/>
                  <a:gd name="connsiteY2" fmla="*/ 0 h 484632"/>
                  <a:gd name="connsiteX3" fmla="*/ 978408 w 978408"/>
                  <a:gd name="connsiteY3" fmla="*/ 242316 h 484632"/>
                  <a:gd name="connsiteX4" fmla="*/ 736092 w 978408"/>
                  <a:gd name="connsiteY4" fmla="*/ 484632 h 484632"/>
                  <a:gd name="connsiteX5" fmla="*/ 736092 w 978408"/>
                  <a:gd name="connsiteY5" fmla="*/ 363474 h 484632"/>
                  <a:gd name="connsiteX6" fmla="*/ 0 w 978408"/>
                  <a:gd name="connsiteY6" fmla="*/ 363474 h 484632"/>
                  <a:gd name="connsiteX7" fmla="*/ 0 w 978408"/>
                  <a:gd name="connsiteY7" fmla="*/ 121158 h 484632"/>
                  <a:gd name="connsiteX0" fmla="*/ 0 w 978408"/>
                  <a:gd name="connsiteY0" fmla="*/ 121158 h 484632"/>
                  <a:gd name="connsiteX1" fmla="*/ 736092 w 978408"/>
                  <a:gd name="connsiteY1" fmla="*/ 121158 h 484632"/>
                  <a:gd name="connsiteX2" fmla="*/ 736092 w 978408"/>
                  <a:gd name="connsiteY2" fmla="*/ 0 h 484632"/>
                  <a:gd name="connsiteX3" fmla="*/ 978408 w 978408"/>
                  <a:gd name="connsiteY3" fmla="*/ 242316 h 484632"/>
                  <a:gd name="connsiteX4" fmla="*/ 736092 w 978408"/>
                  <a:gd name="connsiteY4" fmla="*/ 484632 h 484632"/>
                  <a:gd name="connsiteX5" fmla="*/ 736092 w 978408"/>
                  <a:gd name="connsiteY5" fmla="*/ 363474 h 484632"/>
                  <a:gd name="connsiteX6" fmla="*/ 0 w 978408"/>
                  <a:gd name="connsiteY6" fmla="*/ 121158 h 484632"/>
                  <a:gd name="connsiteX0" fmla="*/ 0 w 242316"/>
                  <a:gd name="connsiteY0" fmla="*/ 363474 h 484632"/>
                  <a:gd name="connsiteX1" fmla="*/ 0 w 242316"/>
                  <a:gd name="connsiteY1" fmla="*/ 121158 h 484632"/>
                  <a:gd name="connsiteX2" fmla="*/ 0 w 242316"/>
                  <a:gd name="connsiteY2" fmla="*/ 0 h 484632"/>
                  <a:gd name="connsiteX3" fmla="*/ 242316 w 242316"/>
                  <a:gd name="connsiteY3" fmla="*/ 242316 h 484632"/>
                  <a:gd name="connsiteX4" fmla="*/ 0 w 242316"/>
                  <a:gd name="connsiteY4" fmla="*/ 484632 h 484632"/>
                  <a:gd name="connsiteX5" fmla="*/ 0 w 242316"/>
                  <a:gd name="connsiteY5" fmla="*/ 363474 h 484632"/>
                  <a:gd name="connsiteX0" fmla="*/ 0 w 242316"/>
                  <a:gd name="connsiteY0" fmla="*/ 363474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0 w 242316"/>
                  <a:gd name="connsiteY4" fmla="*/ 363474 h 484632"/>
                  <a:gd name="connsiteX0" fmla="*/ 90487 w 242316"/>
                  <a:gd name="connsiteY0" fmla="*/ 232505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90487 w 242316"/>
                  <a:gd name="connsiteY4" fmla="*/ 232505 h 484632"/>
                  <a:gd name="connsiteX0" fmla="*/ 102393 w 242316"/>
                  <a:gd name="connsiteY0" fmla="*/ 244411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102393 w 242316"/>
                  <a:gd name="connsiteY4" fmla="*/ 244411 h 484632"/>
                  <a:gd name="connsiteX0" fmla="*/ 85724 w 242316"/>
                  <a:gd name="connsiteY0" fmla="*/ 237267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85724 w 242316"/>
                  <a:gd name="connsiteY4" fmla="*/ 237267 h 484632"/>
                  <a:gd name="connsiteX0" fmla="*/ 83343 w 242316"/>
                  <a:gd name="connsiteY0" fmla="*/ 249573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83343 w 242316"/>
                  <a:gd name="connsiteY4" fmla="*/ 249573 h 484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316" h="484632">
                    <a:moveTo>
                      <a:pt x="83343" y="249573"/>
                    </a:moveTo>
                    <a:lnTo>
                      <a:pt x="0" y="0"/>
                    </a:lnTo>
                    <a:lnTo>
                      <a:pt x="242316" y="242316"/>
                    </a:lnTo>
                    <a:lnTo>
                      <a:pt x="0" y="484632"/>
                    </a:lnTo>
                    <a:lnTo>
                      <a:pt x="83343" y="249573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sp>
            <p:nvSpPr>
              <p:cNvPr id="863" name="Pfeil nach rechts 15"/>
              <p:cNvSpPr/>
              <p:nvPr/>
            </p:nvSpPr>
            <p:spPr>
              <a:xfrm rot="9787421">
                <a:off x="471540" y="2463810"/>
                <a:ext cx="343693" cy="139240"/>
              </a:xfrm>
              <a:custGeom>
                <a:avLst/>
                <a:gdLst>
                  <a:gd name="connsiteX0" fmla="*/ 0 w 978408"/>
                  <a:gd name="connsiteY0" fmla="*/ 121158 h 484632"/>
                  <a:gd name="connsiteX1" fmla="*/ 736092 w 978408"/>
                  <a:gd name="connsiteY1" fmla="*/ 121158 h 484632"/>
                  <a:gd name="connsiteX2" fmla="*/ 736092 w 978408"/>
                  <a:gd name="connsiteY2" fmla="*/ 0 h 484632"/>
                  <a:gd name="connsiteX3" fmla="*/ 978408 w 978408"/>
                  <a:gd name="connsiteY3" fmla="*/ 242316 h 484632"/>
                  <a:gd name="connsiteX4" fmla="*/ 736092 w 978408"/>
                  <a:gd name="connsiteY4" fmla="*/ 484632 h 484632"/>
                  <a:gd name="connsiteX5" fmla="*/ 736092 w 978408"/>
                  <a:gd name="connsiteY5" fmla="*/ 363474 h 484632"/>
                  <a:gd name="connsiteX6" fmla="*/ 0 w 978408"/>
                  <a:gd name="connsiteY6" fmla="*/ 363474 h 484632"/>
                  <a:gd name="connsiteX7" fmla="*/ 0 w 978408"/>
                  <a:gd name="connsiteY7" fmla="*/ 121158 h 484632"/>
                  <a:gd name="connsiteX0" fmla="*/ 0 w 978408"/>
                  <a:gd name="connsiteY0" fmla="*/ 121158 h 484632"/>
                  <a:gd name="connsiteX1" fmla="*/ 736092 w 978408"/>
                  <a:gd name="connsiteY1" fmla="*/ 121158 h 484632"/>
                  <a:gd name="connsiteX2" fmla="*/ 736092 w 978408"/>
                  <a:gd name="connsiteY2" fmla="*/ 0 h 484632"/>
                  <a:gd name="connsiteX3" fmla="*/ 978408 w 978408"/>
                  <a:gd name="connsiteY3" fmla="*/ 242316 h 484632"/>
                  <a:gd name="connsiteX4" fmla="*/ 736092 w 978408"/>
                  <a:gd name="connsiteY4" fmla="*/ 484632 h 484632"/>
                  <a:gd name="connsiteX5" fmla="*/ 736092 w 978408"/>
                  <a:gd name="connsiteY5" fmla="*/ 363474 h 484632"/>
                  <a:gd name="connsiteX6" fmla="*/ 0 w 978408"/>
                  <a:gd name="connsiteY6" fmla="*/ 121158 h 484632"/>
                  <a:gd name="connsiteX0" fmla="*/ 0 w 242316"/>
                  <a:gd name="connsiteY0" fmla="*/ 363474 h 484632"/>
                  <a:gd name="connsiteX1" fmla="*/ 0 w 242316"/>
                  <a:gd name="connsiteY1" fmla="*/ 121158 h 484632"/>
                  <a:gd name="connsiteX2" fmla="*/ 0 w 242316"/>
                  <a:gd name="connsiteY2" fmla="*/ 0 h 484632"/>
                  <a:gd name="connsiteX3" fmla="*/ 242316 w 242316"/>
                  <a:gd name="connsiteY3" fmla="*/ 242316 h 484632"/>
                  <a:gd name="connsiteX4" fmla="*/ 0 w 242316"/>
                  <a:gd name="connsiteY4" fmla="*/ 484632 h 484632"/>
                  <a:gd name="connsiteX5" fmla="*/ 0 w 242316"/>
                  <a:gd name="connsiteY5" fmla="*/ 363474 h 484632"/>
                  <a:gd name="connsiteX0" fmla="*/ 0 w 242316"/>
                  <a:gd name="connsiteY0" fmla="*/ 363474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0 w 242316"/>
                  <a:gd name="connsiteY4" fmla="*/ 363474 h 484632"/>
                  <a:gd name="connsiteX0" fmla="*/ 90487 w 242316"/>
                  <a:gd name="connsiteY0" fmla="*/ 232505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90487 w 242316"/>
                  <a:gd name="connsiteY4" fmla="*/ 232505 h 484632"/>
                  <a:gd name="connsiteX0" fmla="*/ 102393 w 242316"/>
                  <a:gd name="connsiteY0" fmla="*/ 244411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102393 w 242316"/>
                  <a:gd name="connsiteY4" fmla="*/ 244411 h 484632"/>
                  <a:gd name="connsiteX0" fmla="*/ 85724 w 242316"/>
                  <a:gd name="connsiteY0" fmla="*/ 237267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85724 w 242316"/>
                  <a:gd name="connsiteY4" fmla="*/ 237267 h 484632"/>
                  <a:gd name="connsiteX0" fmla="*/ 83343 w 242316"/>
                  <a:gd name="connsiteY0" fmla="*/ 249573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83343 w 242316"/>
                  <a:gd name="connsiteY4" fmla="*/ 249573 h 484632"/>
                  <a:gd name="connsiteX0" fmla="*/ 0 w 242316"/>
                  <a:gd name="connsiteY0" fmla="*/ 484632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0" fmla="*/ 49408 w 242316"/>
                  <a:gd name="connsiteY0" fmla="*/ 388726 h 388729"/>
                  <a:gd name="connsiteX1" fmla="*/ 0 w 242316"/>
                  <a:gd name="connsiteY1" fmla="*/ 0 h 388729"/>
                  <a:gd name="connsiteX2" fmla="*/ 242316 w 242316"/>
                  <a:gd name="connsiteY2" fmla="*/ 242316 h 388729"/>
                  <a:gd name="connsiteX3" fmla="*/ 49408 w 242316"/>
                  <a:gd name="connsiteY3" fmla="*/ 388726 h 388729"/>
                  <a:gd name="connsiteX0" fmla="*/ 11443 w 204351"/>
                  <a:gd name="connsiteY0" fmla="*/ 302267 h 302270"/>
                  <a:gd name="connsiteX1" fmla="*/ 0 w 204351"/>
                  <a:gd name="connsiteY1" fmla="*/ -1 h 302270"/>
                  <a:gd name="connsiteX2" fmla="*/ 204351 w 204351"/>
                  <a:gd name="connsiteY2" fmla="*/ 155857 h 302270"/>
                  <a:gd name="connsiteX3" fmla="*/ 11443 w 204351"/>
                  <a:gd name="connsiteY3" fmla="*/ 302267 h 302270"/>
                  <a:gd name="connsiteX0" fmla="*/ 11443 w 205110"/>
                  <a:gd name="connsiteY0" fmla="*/ 318213 h 318216"/>
                  <a:gd name="connsiteX1" fmla="*/ 0 w 205110"/>
                  <a:gd name="connsiteY1" fmla="*/ 15945 h 318216"/>
                  <a:gd name="connsiteX2" fmla="*/ 205110 w 205110"/>
                  <a:gd name="connsiteY2" fmla="*/ 1 h 318216"/>
                  <a:gd name="connsiteX3" fmla="*/ 11443 w 205110"/>
                  <a:gd name="connsiteY3" fmla="*/ 318213 h 318216"/>
                  <a:gd name="connsiteX0" fmla="*/ 11443 w 205110"/>
                  <a:gd name="connsiteY0" fmla="*/ 525649 h 525652"/>
                  <a:gd name="connsiteX1" fmla="*/ 0 w 205110"/>
                  <a:gd name="connsiteY1" fmla="*/ 223381 h 525652"/>
                  <a:gd name="connsiteX2" fmla="*/ 205110 w 205110"/>
                  <a:gd name="connsiteY2" fmla="*/ 207437 h 525652"/>
                  <a:gd name="connsiteX3" fmla="*/ 11443 w 205110"/>
                  <a:gd name="connsiteY3" fmla="*/ 525649 h 525652"/>
                  <a:gd name="connsiteX0" fmla="*/ 11443 w 205110"/>
                  <a:gd name="connsiteY0" fmla="*/ 525649 h 525652"/>
                  <a:gd name="connsiteX1" fmla="*/ 0 w 205110"/>
                  <a:gd name="connsiteY1" fmla="*/ 223381 h 525652"/>
                  <a:gd name="connsiteX2" fmla="*/ 205110 w 205110"/>
                  <a:gd name="connsiteY2" fmla="*/ 207437 h 525652"/>
                  <a:gd name="connsiteX3" fmla="*/ 11443 w 205110"/>
                  <a:gd name="connsiteY3" fmla="*/ 525649 h 525652"/>
                  <a:gd name="connsiteX0" fmla="*/ 11443 w 205110"/>
                  <a:gd name="connsiteY0" fmla="*/ 318213 h 318216"/>
                  <a:gd name="connsiteX1" fmla="*/ 0 w 205110"/>
                  <a:gd name="connsiteY1" fmla="*/ 15945 h 318216"/>
                  <a:gd name="connsiteX2" fmla="*/ 205110 w 205110"/>
                  <a:gd name="connsiteY2" fmla="*/ 1 h 318216"/>
                  <a:gd name="connsiteX3" fmla="*/ 11443 w 205110"/>
                  <a:gd name="connsiteY3" fmla="*/ 318213 h 318216"/>
                  <a:gd name="connsiteX0" fmla="*/ 6534 w 200201"/>
                  <a:gd name="connsiteY0" fmla="*/ 318213 h 318216"/>
                  <a:gd name="connsiteX1" fmla="*/ 0 w 200201"/>
                  <a:gd name="connsiteY1" fmla="*/ 120003 h 318216"/>
                  <a:gd name="connsiteX2" fmla="*/ 200201 w 200201"/>
                  <a:gd name="connsiteY2" fmla="*/ 1 h 318216"/>
                  <a:gd name="connsiteX3" fmla="*/ 6534 w 200201"/>
                  <a:gd name="connsiteY3" fmla="*/ 318213 h 318216"/>
                  <a:gd name="connsiteX0" fmla="*/ 0 w 207462"/>
                  <a:gd name="connsiteY0" fmla="*/ 401690 h 401687"/>
                  <a:gd name="connsiteX1" fmla="*/ 7261 w 207462"/>
                  <a:gd name="connsiteY1" fmla="*/ 120003 h 401687"/>
                  <a:gd name="connsiteX2" fmla="*/ 207462 w 207462"/>
                  <a:gd name="connsiteY2" fmla="*/ 1 h 401687"/>
                  <a:gd name="connsiteX3" fmla="*/ 0 w 207462"/>
                  <a:gd name="connsiteY3" fmla="*/ 401690 h 401687"/>
                  <a:gd name="connsiteX0" fmla="*/ 0 w 305922"/>
                  <a:gd name="connsiteY0" fmla="*/ 714494 h 714491"/>
                  <a:gd name="connsiteX1" fmla="*/ 7261 w 305922"/>
                  <a:gd name="connsiteY1" fmla="*/ 432807 h 714491"/>
                  <a:gd name="connsiteX2" fmla="*/ 305922 w 305922"/>
                  <a:gd name="connsiteY2" fmla="*/ 2 h 714491"/>
                  <a:gd name="connsiteX3" fmla="*/ 0 w 305922"/>
                  <a:gd name="connsiteY3" fmla="*/ 714494 h 714491"/>
                  <a:gd name="connsiteX0" fmla="*/ 0 w 305922"/>
                  <a:gd name="connsiteY0" fmla="*/ 714494 h 714491"/>
                  <a:gd name="connsiteX1" fmla="*/ 7261 w 305922"/>
                  <a:gd name="connsiteY1" fmla="*/ 432807 h 714491"/>
                  <a:gd name="connsiteX2" fmla="*/ 305922 w 305922"/>
                  <a:gd name="connsiteY2" fmla="*/ 2 h 714491"/>
                  <a:gd name="connsiteX3" fmla="*/ 0 w 305922"/>
                  <a:gd name="connsiteY3" fmla="*/ 714494 h 714491"/>
                  <a:gd name="connsiteX0" fmla="*/ 0 w 305922"/>
                  <a:gd name="connsiteY0" fmla="*/ 714494 h 714491"/>
                  <a:gd name="connsiteX1" fmla="*/ 7261 w 305922"/>
                  <a:gd name="connsiteY1" fmla="*/ 432807 h 714491"/>
                  <a:gd name="connsiteX2" fmla="*/ 305922 w 305922"/>
                  <a:gd name="connsiteY2" fmla="*/ 2 h 714491"/>
                  <a:gd name="connsiteX3" fmla="*/ 0 w 305922"/>
                  <a:gd name="connsiteY3" fmla="*/ 714494 h 714491"/>
                  <a:gd name="connsiteX0" fmla="*/ 0 w 305922"/>
                  <a:gd name="connsiteY0" fmla="*/ 714494 h 714491"/>
                  <a:gd name="connsiteX1" fmla="*/ 7261 w 305922"/>
                  <a:gd name="connsiteY1" fmla="*/ 432807 h 714491"/>
                  <a:gd name="connsiteX2" fmla="*/ 305922 w 305922"/>
                  <a:gd name="connsiteY2" fmla="*/ 2 h 714491"/>
                  <a:gd name="connsiteX3" fmla="*/ 0 w 305922"/>
                  <a:gd name="connsiteY3" fmla="*/ 714494 h 714491"/>
                  <a:gd name="connsiteX0" fmla="*/ 0 w 333511"/>
                  <a:gd name="connsiteY0" fmla="*/ 881429 h 881426"/>
                  <a:gd name="connsiteX1" fmla="*/ 7261 w 333511"/>
                  <a:gd name="connsiteY1" fmla="*/ 599742 h 881426"/>
                  <a:gd name="connsiteX2" fmla="*/ 333511 w 333511"/>
                  <a:gd name="connsiteY2" fmla="*/ 1 h 881426"/>
                  <a:gd name="connsiteX3" fmla="*/ 0 w 333511"/>
                  <a:gd name="connsiteY3" fmla="*/ 881429 h 881426"/>
                  <a:gd name="connsiteX0" fmla="*/ 0 w 333511"/>
                  <a:gd name="connsiteY0" fmla="*/ 881429 h 881426"/>
                  <a:gd name="connsiteX1" fmla="*/ 7261 w 333511"/>
                  <a:gd name="connsiteY1" fmla="*/ 599742 h 881426"/>
                  <a:gd name="connsiteX2" fmla="*/ 333511 w 333511"/>
                  <a:gd name="connsiteY2" fmla="*/ 1 h 881426"/>
                  <a:gd name="connsiteX3" fmla="*/ 0 w 333511"/>
                  <a:gd name="connsiteY3" fmla="*/ 881429 h 881426"/>
                  <a:gd name="connsiteX0" fmla="*/ 0 w 333511"/>
                  <a:gd name="connsiteY0" fmla="*/ 881429 h 881426"/>
                  <a:gd name="connsiteX1" fmla="*/ 7261 w 333511"/>
                  <a:gd name="connsiteY1" fmla="*/ 599742 h 881426"/>
                  <a:gd name="connsiteX2" fmla="*/ 333511 w 333511"/>
                  <a:gd name="connsiteY2" fmla="*/ 1 h 881426"/>
                  <a:gd name="connsiteX3" fmla="*/ 0 w 333511"/>
                  <a:gd name="connsiteY3" fmla="*/ 881429 h 881426"/>
                  <a:gd name="connsiteX0" fmla="*/ 6256 w 339767"/>
                  <a:gd name="connsiteY0" fmla="*/ 881429 h 881426"/>
                  <a:gd name="connsiteX1" fmla="*/ 0 w 339767"/>
                  <a:gd name="connsiteY1" fmla="*/ 573481 h 881426"/>
                  <a:gd name="connsiteX2" fmla="*/ 339767 w 339767"/>
                  <a:gd name="connsiteY2" fmla="*/ 1 h 881426"/>
                  <a:gd name="connsiteX3" fmla="*/ 6256 w 339767"/>
                  <a:gd name="connsiteY3" fmla="*/ 881429 h 881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9767" h="881426">
                    <a:moveTo>
                      <a:pt x="6256" y="881429"/>
                    </a:moveTo>
                    <a:lnTo>
                      <a:pt x="0" y="573481"/>
                    </a:lnTo>
                    <a:cubicBezTo>
                      <a:pt x="40578" y="687451"/>
                      <a:pt x="221739" y="586210"/>
                      <a:pt x="339767" y="1"/>
                    </a:cubicBezTo>
                    <a:cubicBezTo>
                      <a:pt x="239470" y="808511"/>
                      <a:pt x="70812" y="775358"/>
                      <a:pt x="6256" y="88142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</p:grpSp>
      </p:grpSp>
      <p:grpSp>
        <p:nvGrpSpPr>
          <p:cNvPr id="955" name="Gruppieren 954"/>
          <p:cNvGrpSpPr/>
          <p:nvPr/>
        </p:nvGrpSpPr>
        <p:grpSpPr>
          <a:xfrm>
            <a:off x="4687200" y="2358000"/>
            <a:ext cx="734868" cy="1675775"/>
            <a:chOff x="366701" y="2357170"/>
            <a:chExt cx="734868" cy="1675775"/>
          </a:xfrm>
        </p:grpSpPr>
        <p:grpSp>
          <p:nvGrpSpPr>
            <p:cNvPr id="956" name="Gruppieren 955"/>
            <p:cNvGrpSpPr/>
            <p:nvPr/>
          </p:nvGrpSpPr>
          <p:grpSpPr>
            <a:xfrm>
              <a:off x="366701" y="3196212"/>
              <a:ext cx="734868" cy="836733"/>
              <a:chOff x="366701" y="3196212"/>
              <a:chExt cx="734868" cy="836733"/>
            </a:xfrm>
          </p:grpSpPr>
          <p:grpSp>
            <p:nvGrpSpPr>
              <p:cNvPr id="962" name="Gruppieren 961"/>
              <p:cNvGrpSpPr/>
              <p:nvPr/>
            </p:nvGrpSpPr>
            <p:grpSpPr>
              <a:xfrm>
                <a:off x="475509" y="3863668"/>
                <a:ext cx="523369" cy="169277"/>
                <a:chOff x="-323790" y="2830206"/>
                <a:chExt cx="523369" cy="169277"/>
              </a:xfrm>
            </p:grpSpPr>
            <p:grpSp>
              <p:nvGrpSpPr>
                <p:cNvPr id="981" name="Gruppieren 980"/>
                <p:cNvGrpSpPr/>
                <p:nvPr/>
              </p:nvGrpSpPr>
              <p:grpSpPr>
                <a:xfrm>
                  <a:off x="-274938" y="2847306"/>
                  <a:ext cx="410971" cy="144084"/>
                  <a:chOff x="1787195" y="2325699"/>
                  <a:chExt cx="387276" cy="144084"/>
                </a:xfrm>
              </p:grpSpPr>
              <p:sp>
                <p:nvSpPr>
                  <p:cNvPr id="983" name="Rechteck 510"/>
                  <p:cNvSpPr/>
                  <p:nvPr/>
                </p:nvSpPr>
                <p:spPr>
                  <a:xfrm>
                    <a:off x="1787195" y="2326560"/>
                    <a:ext cx="387276" cy="143223"/>
                  </a:xfrm>
                  <a:custGeom>
                    <a:avLst/>
                    <a:gdLst>
                      <a:gd name="connsiteX0" fmla="*/ 0 w 515222"/>
                      <a:gd name="connsiteY0" fmla="*/ 0 h 121792"/>
                      <a:gd name="connsiteX1" fmla="*/ 515222 w 515222"/>
                      <a:gd name="connsiteY1" fmla="*/ 0 h 121792"/>
                      <a:gd name="connsiteX2" fmla="*/ 515222 w 515222"/>
                      <a:gd name="connsiteY2" fmla="*/ 121792 h 121792"/>
                      <a:gd name="connsiteX3" fmla="*/ 0 w 515222"/>
                      <a:gd name="connsiteY3" fmla="*/ 121792 h 121792"/>
                      <a:gd name="connsiteX4" fmla="*/ 0 w 515222"/>
                      <a:gd name="connsiteY4" fmla="*/ 0 h 121792"/>
                      <a:gd name="connsiteX0" fmla="*/ 11906 w 527128"/>
                      <a:gd name="connsiteY0" fmla="*/ 0 h 143223"/>
                      <a:gd name="connsiteX1" fmla="*/ 527128 w 527128"/>
                      <a:gd name="connsiteY1" fmla="*/ 0 h 143223"/>
                      <a:gd name="connsiteX2" fmla="*/ 527128 w 527128"/>
                      <a:gd name="connsiteY2" fmla="*/ 121792 h 143223"/>
                      <a:gd name="connsiteX3" fmla="*/ 0 w 527128"/>
                      <a:gd name="connsiteY3" fmla="*/ 143223 h 143223"/>
                      <a:gd name="connsiteX4" fmla="*/ 11906 w 527128"/>
                      <a:gd name="connsiteY4" fmla="*/ 0 h 143223"/>
                      <a:gd name="connsiteX0" fmla="*/ 11906 w 536653"/>
                      <a:gd name="connsiteY0" fmla="*/ 0 h 143223"/>
                      <a:gd name="connsiteX1" fmla="*/ 527128 w 536653"/>
                      <a:gd name="connsiteY1" fmla="*/ 0 h 143223"/>
                      <a:gd name="connsiteX2" fmla="*/ 536653 w 536653"/>
                      <a:gd name="connsiteY2" fmla="*/ 131317 h 143223"/>
                      <a:gd name="connsiteX3" fmla="*/ 0 w 536653"/>
                      <a:gd name="connsiteY3" fmla="*/ 143223 h 143223"/>
                      <a:gd name="connsiteX4" fmla="*/ 11906 w 536653"/>
                      <a:gd name="connsiteY4" fmla="*/ 0 h 143223"/>
                      <a:gd name="connsiteX0" fmla="*/ 11906 w 536653"/>
                      <a:gd name="connsiteY0" fmla="*/ 0 h 143223"/>
                      <a:gd name="connsiteX1" fmla="*/ 527128 w 536653"/>
                      <a:gd name="connsiteY1" fmla="*/ 0 h 143223"/>
                      <a:gd name="connsiteX2" fmla="*/ 536653 w 536653"/>
                      <a:gd name="connsiteY2" fmla="*/ 131317 h 143223"/>
                      <a:gd name="connsiteX3" fmla="*/ 0 w 536653"/>
                      <a:gd name="connsiteY3" fmla="*/ 143223 h 143223"/>
                      <a:gd name="connsiteX4" fmla="*/ 11906 w 536653"/>
                      <a:gd name="connsiteY4" fmla="*/ 0 h 143223"/>
                      <a:gd name="connsiteX0" fmla="*/ 14097 w 538844"/>
                      <a:gd name="connsiteY0" fmla="*/ 0 h 143223"/>
                      <a:gd name="connsiteX1" fmla="*/ 529319 w 538844"/>
                      <a:gd name="connsiteY1" fmla="*/ 0 h 143223"/>
                      <a:gd name="connsiteX2" fmla="*/ 538844 w 538844"/>
                      <a:gd name="connsiteY2" fmla="*/ 131317 h 143223"/>
                      <a:gd name="connsiteX3" fmla="*/ 2191 w 538844"/>
                      <a:gd name="connsiteY3" fmla="*/ 143223 h 143223"/>
                      <a:gd name="connsiteX4" fmla="*/ 14097 w 538844"/>
                      <a:gd name="connsiteY4" fmla="*/ 0 h 14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8844" h="143223">
                        <a:moveTo>
                          <a:pt x="14097" y="0"/>
                        </a:moveTo>
                        <a:lnTo>
                          <a:pt x="529319" y="0"/>
                        </a:lnTo>
                        <a:lnTo>
                          <a:pt x="538844" y="131317"/>
                        </a:lnTo>
                        <a:cubicBezTo>
                          <a:pt x="295666" y="120999"/>
                          <a:pt x="181075" y="139254"/>
                          <a:pt x="2191" y="143223"/>
                        </a:cubicBezTo>
                        <a:cubicBezTo>
                          <a:pt x="-5746" y="85957"/>
                          <a:pt x="10128" y="47741"/>
                          <a:pt x="14097" y="0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984" name="Rechteck 983"/>
                  <p:cNvSpPr/>
                  <p:nvPr/>
                </p:nvSpPr>
                <p:spPr>
                  <a:xfrm>
                    <a:off x="1801291" y="2325699"/>
                    <a:ext cx="366546" cy="121792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</p:grpSp>
            <p:sp>
              <p:nvSpPr>
                <p:cNvPr id="982" name="Textfeld 981"/>
                <p:cNvSpPr txBox="1"/>
                <p:nvPr/>
              </p:nvSpPr>
              <p:spPr>
                <a:xfrm>
                  <a:off x="-323790" y="2830206"/>
                  <a:ext cx="523369" cy="1692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500" b="1" dirty="0" smtClean="0">
                      <a:latin typeface="Comic Sans MS" panose="030F0702030302020204" pitchFamily="66" charset="0"/>
                      <a:cs typeface="Arial" panose="020B0604020202020204" pitchFamily="34" charset="0"/>
                    </a:rPr>
                    <a:t>ORIGINAL</a:t>
                  </a:r>
                  <a:endParaRPr lang="de-DE" sz="500" b="1" dirty="0">
                    <a:latin typeface="Comic Sans MS" panose="030F0702030302020204" pitchFamily="66" charset="0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963" name="Gruppieren 962"/>
              <p:cNvGrpSpPr/>
              <p:nvPr/>
            </p:nvGrpSpPr>
            <p:grpSpPr>
              <a:xfrm>
                <a:off x="525569" y="3196212"/>
                <a:ext cx="576000" cy="684000"/>
                <a:chOff x="3624277" y="3078428"/>
                <a:chExt cx="576000" cy="684000"/>
              </a:xfrm>
            </p:grpSpPr>
            <p:sp>
              <p:nvSpPr>
                <p:cNvPr id="969" name="Rechteck 968"/>
                <p:cNvSpPr/>
                <p:nvPr/>
              </p:nvSpPr>
              <p:spPr>
                <a:xfrm>
                  <a:off x="3624277" y="3078428"/>
                  <a:ext cx="576000" cy="684000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grpSp>
              <p:nvGrpSpPr>
                <p:cNvPr id="970" name="Gruppieren 969"/>
                <p:cNvGrpSpPr/>
                <p:nvPr/>
              </p:nvGrpSpPr>
              <p:grpSpPr>
                <a:xfrm>
                  <a:off x="3671964" y="3233410"/>
                  <a:ext cx="478193" cy="360657"/>
                  <a:chOff x="3120968" y="7638182"/>
                  <a:chExt cx="1317739" cy="993848"/>
                </a:xfrm>
              </p:grpSpPr>
              <p:sp>
                <p:nvSpPr>
                  <p:cNvPr id="971" name="Abgerundetes Rechteck 19"/>
                  <p:cNvSpPr/>
                  <p:nvPr/>
                </p:nvSpPr>
                <p:spPr>
                  <a:xfrm>
                    <a:off x="3120968" y="7755463"/>
                    <a:ext cx="1317739" cy="876567"/>
                  </a:xfrm>
                  <a:custGeom>
                    <a:avLst/>
                    <a:gdLst>
                      <a:gd name="connsiteX0" fmla="*/ 0 w 1314450"/>
                      <a:gd name="connsiteY0" fmla="*/ 159547 h 957263"/>
                      <a:gd name="connsiteX1" fmla="*/ 159547 w 1314450"/>
                      <a:gd name="connsiteY1" fmla="*/ 0 h 957263"/>
                      <a:gd name="connsiteX2" fmla="*/ 1154903 w 1314450"/>
                      <a:gd name="connsiteY2" fmla="*/ 0 h 957263"/>
                      <a:gd name="connsiteX3" fmla="*/ 1314450 w 1314450"/>
                      <a:gd name="connsiteY3" fmla="*/ 159547 h 957263"/>
                      <a:gd name="connsiteX4" fmla="*/ 1314450 w 1314450"/>
                      <a:gd name="connsiteY4" fmla="*/ 797716 h 957263"/>
                      <a:gd name="connsiteX5" fmla="*/ 1154903 w 1314450"/>
                      <a:gd name="connsiteY5" fmla="*/ 957263 h 957263"/>
                      <a:gd name="connsiteX6" fmla="*/ 159547 w 1314450"/>
                      <a:gd name="connsiteY6" fmla="*/ 957263 h 957263"/>
                      <a:gd name="connsiteX7" fmla="*/ 0 w 1314450"/>
                      <a:gd name="connsiteY7" fmla="*/ 797716 h 957263"/>
                      <a:gd name="connsiteX8" fmla="*/ 0 w 1314450"/>
                      <a:gd name="connsiteY8" fmla="*/ 159547 h 957263"/>
                      <a:gd name="connsiteX0" fmla="*/ 0 w 1314450"/>
                      <a:gd name="connsiteY0" fmla="*/ 159547 h 957263"/>
                      <a:gd name="connsiteX1" fmla="*/ 159547 w 1314450"/>
                      <a:gd name="connsiteY1" fmla="*/ 0 h 957263"/>
                      <a:gd name="connsiteX2" fmla="*/ 1154903 w 1314450"/>
                      <a:gd name="connsiteY2" fmla="*/ 0 h 957263"/>
                      <a:gd name="connsiteX3" fmla="*/ 1314450 w 1314450"/>
                      <a:gd name="connsiteY3" fmla="*/ 159547 h 957263"/>
                      <a:gd name="connsiteX4" fmla="*/ 1314450 w 1314450"/>
                      <a:gd name="connsiteY4" fmla="*/ 797716 h 957263"/>
                      <a:gd name="connsiteX5" fmla="*/ 1154903 w 1314450"/>
                      <a:gd name="connsiteY5" fmla="*/ 957263 h 957263"/>
                      <a:gd name="connsiteX6" fmla="*/ 159547 w 1314450"/>
                      <a:gd name="connsiteY6" fmla="*/ 957263 h 957263"/>
                      <a:gd name="connsiteX7" fmla="*/ 4763 w 1314450"/>
                      <a:gd name="connsiteY7" fmla="*/ 845341 h 957263"/>
                      <a:gd name="connsiteX8" fmla="*/ 0 w 1314450"/>
                      <a:gd name="connsiteY8" fmla="*/ 159547 h 957263"/>
                      <a:gd name="connsiteX0" fmla="*/ 0 w 1314450"/>
                      <a:gd name="connsiteY0" fmla="*/ 159547 h 957263"/>
                      <a:gd name="connsiteX1" fmla="*/ 159547 w 1314450"/>
                      <a:gd name="connsiteY1" fmla="*/ 0 h 957263"/>
                      <a:gd name="connsiteX2" fmla="*/ 1154903 w 1314450"/>
                      <a:gd name="connsiteY2" fmla="*/ 0 h 957263"/>
                      <a:gd name="connsiteX3" fmla="*/ 1314450 w 1314450"/>
                      <a:gd name="connsiteY3" fmla="*/ 159547 h 957263"/>
                      <a:gd name="connsiteX4" fmla="*/ 1314450 w 1314450"/>
                      <a:gd name="connsiteY4" fmla="*/ 869154 h 957263"/>
                      <a:gd name="connsiteX5" fmla="*/ 1154903 w 1314450"/>
                      <a:gd name="connsiteY5" fmla="*/ 957263 h 957263"/>
                      <a:gd name="connsiteX6" fmla="*/ 159547 w 1314450"/>
                      <a:gd name="connsiteY6" fmla="*/ 957263 h 957263"/>
                      <a:gd name="connsiteX7" fmla="*/ 4763 w 1314450"/>
                      <a:gd name="connsiteY7" fmla="*/ 845341 h 957263"/>
                      <a:gd name="connsiteX8" fmla="*/ 0 w 1314450"/>
                      <a:gd name="connsiteY8" fmla="*/ 159547 h 957263"/>
                      <a:gd name="connsiteX0" fmla="*/ 0 w 1317739"/>
                      <a:gd name="connsiteY0" fmla="*/ 159547 h 957263"/>
                      <a:gd name="connsiteX1" fmla="*/ 159547 w 1317739"/>
                      <a:gd name="connsiteY1" fmla="*/ 0 h 957263"/>
                      <a:gd name="connsiteX2" fmla="*/ 1154903 w 1317739"/>
                      <a:gd name="connsiteY2" fmla="*/ 0 h 957263"/>
                      <a:gd name="connsiteX3" fmla="*/ 1314450 w 1317739"/>
                      <a:gd name="connsiteY3" fmla="*/ 159547 h 957263"/>
                      <a:gd name="connsiteX4" fmla="*/ 1317739 w 1317739"/>
                      <a:gd name="connsiteY4" fmla="*/ 842840 h 957263"/>
                      <a:gd name="connsiteX5" fmla="*/ 1154903 w 1317739"/>
                      <a:gd name="connsiteY5" fmla="*/ 957263 h 957263"/>
                      <a:gd name="connsiteX6" fmla="*/ 159547 w 1317739"/>
                      <a:gd name="connsiteY6" fmla="*/ 957263 h 957263"/>
                      <a:gd name="connsiteX7" fmla="*/ 4763 w 1317739"/>
                      <a:gd name="connsiteY7" fmla="*/ 845341 h 957263"/>
                      <a:gd name="connsiteX8" fmla="*/ 0 w 1317739"/>
                      <a:gd name="connsiteY8" fmla="*/ 159547 h 957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17739" h="957263">
                        <a:moveTo>
                          <a:pt x="0" y="159547"/>
                        </a:moveTo>
                        <a:cubicBezTo>
                          <a:pt x="0" y="71432"/>
                          <a:pt x="71432" y="0"/>
                          <a:pt x="159547" y="0"/>
                        </a:cubicBezTo>
                        <a:lnTo>
                          <a:pt x="1154903" y="0"/>
                        </a:lnTo>
                        <a:cubicBezTo>
                          <a:pt x="1243018" y="0"/>
                          <a:pt x="1314450" y="71432"/>
                          <a:pt x="1314450" y="159547"/>
                        </a:cubicBezTo>
                        <a:cubicBezTo>
                          <a:pt x="1315546" y="387311"/>
                          <a:pt x="1316643" y="615076"/>
                          <a:pt x="1317739" y="842840"/>
                        </a:cubicBezTo>
                        <a:cubicBezTo>
                          <a:pt x="1317739" y="930955"/>
                          <a:pt x="1243018" y="957263"/>
                          <a:pt x="1154903" y="957263"/>
                        </a:cubicBezTo>
                        <a:lnTo>
                          <a:pt x="159547" y="957263"/>
                        </a:lnTo>
                        <a:cubicBezTo>
                          <a:pt x="71432" y="957263"/>
                          <a:pt x="4763" y="933456"/>
                          <a:pt x="4763" y="845341"/>
                        </a:cubicBezTo>
                        <a:cubicBezTo>
                          <a:pt x="4763" y="632618"/>
                          <a:pt x="0" y="372270"/>
                          <a:pt x="0" y="159547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972" name="Abgerundetes Rechteck 19"/>
                  <p:cNvSpPr/>
                  <p:nvPr/>
                </p:nvSpPr>
                <p:spPr>
                  <a:xfrm>
                    <a:off x="3550070" y="7638182"/>
                    <a:ext cx="459534" cy="231458"/>
                  </a:xfrm>
                  <a:custGeom>
                    <a:avLst/>
                    <a:gdLst>
                      <a:gd name="connsiteX0" fmla="*/ 0 w 1314450"/>
                      <a:gd name="connsiteY0" fmla="*/ 159547 h 957263"/>
                      <a:gd name="connsiteX1" fmla="*/ 159547 w 1314450"/>
                      <a:gd name="connsiteY1" fmla="*/ 0 h 957263"/>
                      <a:gd name="connsiteX2" fmla="*/ 1154903 w 1314450"/>
                      <a:gd name="connsiteY2" fmla="*/ 0 h 957263"/>
                      <a:gd name="connsiteX3" fmla="*/ 1314450 w 1314450"/>
                      <a:gd name="connsiteY3" fmla="*/ 159547 h 957263"/>
                      <a:gd name="connsiteX4" fmla="*/ 1314450 w 1314450"/>
                      <a:gd name="connsiteY4" fmla="*/ 797716 h 957263"/>
                      <a:gd name="connsiteX5" fmla="*/ 1154903 w 1314450"/>
                      <a:gd name="connsiteY5" fmla="*/ 957263 h 957263"/>
                      <a:gd name="connsiteX6" fmla="*/ 159547 w 1314450"/>
                      <a:gd name="connsiteY6" fmla="*/ 957263 h 957263"/>
                      <a:gd name="connsiteX7" fmla="*/ 0 w 1314450"/>
                      <a:gd name="connsiteY7" fmla="*/ 797716 h 957263"/>
                      <a:gd name="connsiteX8" fmla="*/ 0 w 1314450"/>
                      <a:gd name="connsiteY8" fmla="*/ 159547 h 957263"/>
                      <a:gd name="connsiteX0" fmla="*/ 0 w 1314450"/>
                      <a:gd name="connsiteY0" fmla="*/ 159547 h 957263"/>
                      <a:gd name="connsiteX1" fmla="*/ 159547 w 1314450"/>
                      <a:gd name="connsiteY1" fmla="*/ 0 h 957263"/>
                      <a:gd name="connsiteX2" fmla="*/ 1154903 w 1314450"/>
                      <a:gd name="connsiteY2" fmla="*/ 0 h 957263"/>
                      <a:gd name="connsiteX3" fmla="*/ 1314450 w 1314450"/>
                      <a:gd name="connsiteY3" fmla="*/ 159547 h 957263"/>
                      <a:gd name="connsiteX4" fmla="*/ 1314450 w 1314450"/>
                      <a:gd name="connsiteY4" fmla="*/ 797716 h 957263"/>
                      <a:gd name="connsiteX5" fmla="*/ 1154903 w 1314450"/>
                      <a:gd name="connsiteY5" fmla="*/ 957263 h 957263"/>
                      <a:gd name="connsiteX6" fmla="*/ 159547 w 1314450"/>
                      <a:gd name="connsiteY6" fmla="*/ 957263 h 957263"/>
                      <a:gd name="connsiteX7" fmla="*/ 4763 w 1314450"/>
                      <a:gd name="connsiteY7" fmla="*/ 845341 h 957263"/>
                      <a:gd name="connsiteX8" fmla="*/ 0 w 1314450"/>
                      <a:gd name="connsiteY8" fmla="*/ 159547 h 957263"/>
                      <a:gd name="connsiteX0" fmla="*/ 0 w 1314450"/>
                      <a:gd name="connsiteY0" fmla="*/ 159547 h 957263"/>
                      <a:gd name="connsiteX1" fmla="*/ 159547 w 1314450"/>
                      <a:gd name="connsiteY1" fmla="*/ 0 h 957263"/>
                      <a:gd name="connsiteX2" fmla="*/ 1154903 w 1314450"/>
                      <a:gd name="connsiteY2" fmla="*/ 0 h 957263"/>
                      <a:gd name="connsiteX3" fmla="*/ 1314450 w 1314450"/>
                      <a:gd name="connsiteY3" fmla="*/ 159547 h 957263"/>
                      <a:gd name="connsiteX4" fmla="*/ 1314450 w 1314450"/>
                      <a:gd name="connsiteY4" fmla="*/ 869154 h 957263"/>
                      <a:gd name="connsiteX5" fmla="*/ 1154903 w 1314450"/>
                      <a:gd name="connsiteY5" fmla="*/ 957263 h 957263"/>
                      <a:gd name="connsiteX6" fmla="*/ 159547 w 1314450"/>
                      <a:gd name="connsiteY6" fmla="*/ 957263 h 957263"/>
                      <a:gd name="connsiteX7" fmla="*/ 4763 w 1314450"/>
                      <a:gd name="connsiteY7" fmla="*/ 845341 h 957263"/>
                      <a:gd name="connsiteX8" fmla="*/ 0 w 1314450"/>
                      <a:gd name="connsiteY8" fmla="*/ 159547 h 957263"/>
                      <a:gd name="connsiteX0" fmla="*/ 0 w 1317739"/>
                      <a:gd name="connsiteY0" fmla="*/ 159547 h 957263"/>
                      <a:gd name="connsiteX1" fmla="*/ 159547 w 1317739"/>
                      <a:gd name="connsiteY1" fmla="*/ 0 h 957263"/>
                      <a:gd name="connsiteX2" fmla="*/ 1154903 w 1317739"/>
                      <a:gd name="connsiteY2" fmla="*/ 0 h 957263"/>
                      <a:gd name="connsiteX3" fmla="*/ 1314450 w 1317739"/>
                      <a:gd name="connsiteY3" fmla="*/ 159547 h 957263"/>
                      <a:gd name="connsiteX4" fmla="*/ 1317739 w 1317739"/>
                      <a:gd name="connsiteY4" fmla="*/ 842840 h 957263"/>
                      <a:gd name="connsiteX5" fmla="*/ 1154903 w 1317739"/>
                      <a:gd name="connsiteY5" fmla="*/ 957263 h 957263"/>
                      <a:gd name="connsiteX6" fmla="*/ 159547 w 1317739"/>
                      <a:gd name="connsiteY6" fmla="*/ 957263 h 957263"/>
                      <a:gd name="connsiteX7" fmla="*/ 4763 w 1317739"/>
                      <a:gd name="connsiteY7" fmla="*/ 845341 h 957263"/>
                      <a:gd name="connsiteX8" fmla="*/ 0 w 1317739"/>
                      <a:gd name="connsiteY8" fmla="*/ 159547 h 957263"/>
                      <a:gd name="connsiteX0" fmla="*/ 250009 w 1567748"/>
                      <a:gd name="connsiteY0" fmla="*/ 159547 h 957263"/>
                      <a:gd name="connsiteX1" fmla="*/ 409556 w 1567748"/>
                      <a:gd name="connsiteY1" fmla="*/ 0 h 957263"/>
                      <a:gd name="connsiteX2" fmla="*/ 1404912 w 1567748"/>
                      <a:gd name="connsiteY2" fmla="*/ 0 h 957263"/>
                      <a:gd name="connsiteX3" fmla="*/ 1564459 w 1567748"/>
                      <a:gd name="connsiteY3" fmla="*/ 159547 h 957263"/>
                      <a:gd name="connsiteX4" fmla="*/ 1567748 w 1567748"/>
                      <a:gd name="connsiteY4" fmla="*/ 842840 h 957263"/>
                      <a:gd name="connsiteX5" fmla="*/ 1404912 w 1567748"/>
                      <a:gd name="connsiteY5" fmla="*/ 957263 h 957263"/>
                      <a:gd name="connsiteX6" fmla="*/ 409556 w 1567748"/>
                      <a:gd name="connsiteY6" fmla="*/ 957263 h 957263"/>
                      <a:gd name="connsiteX7" fmla="*/ 0 w 1567748"/>
                      <a:gd name="connsiteY7" fmla="*/ 824324 h 957263"/>
                      <a:gd name="connsiteX8" fmla="*/ 250009 w 1567748"/>
                      <a:gd name="connsiteY8" fmla="*/ 159547 h 957263"/>
                      <a:gd name="connsiteX0" fmla="*/ 2141 w 1319880"/>
                      <a:gd name="connsiteY0" fmla="*/ 159547 h 957263"/>
                      <a:gd name="connsiteX1" fmla="*/ 161688 w 1319880"/>
                      <a:gd name="connsiteY1" fmla="*/ 0 h 957263"/>
                      <a:gd name="connsiteX2" fmla="*/ 1157044 w 1319880"/>
                      <a:gd name="connsiteY2" fmla="*/ 0 h 957263"/>
                      <a:gd name="connsiteX3" fmla="*/ 1316591 w 1319880"/>
                      <a:gd name="connsiteY3" fmla="*/ 159547 h 957263"/>
                      <a:gd name="connsiteX4" fmla="*/ 1319880 w 1319880"/>
                      <a:gd name="connsiteY4" fmla="*/ 842840 h 957263"/>
                      <a:gd name="connsiteX5" fmla="*/ 1157044 w 1319880"/>
                      <a:gd name="connsiteY5" fmla="*/ 957263 h 957263"/>
                      <a:gd name="connsiteX6" fmla="*/ 161688 w 1319880"/>
                      <a:gd name="connsiteY6" fmla="*/ 957263 h 957263"/>
                      <a:gd name="connsiteX7" fmla="*/ 2141 w 1319880"/>
                      <a:gd name="connsiteY7" fmla="*/ 159547 h 957263"/>
                      <a:gd name="connsiteX0" fmla="*/ 0 w 1317739"/>
                      <a:gd name="connsiteY0" fmla="*/ 159547 h 957263"/>
                      <a:gd name="connsiteX1" fmla="*/ 159547 w 1317739"/>
                      <a:gd name="connsiteY1" fmla="*/ 0 h 957263"/>
                      <a:gd name="connsiteX2" fmla="*/ 1154903 w 1317739"/>
                      <a:gd name="connsiteY2" fmla="*/ 0 h 957263"/>
                      <a:gd name="connsiteX3" fmla="*/ 1314450 w 1317739"/>
                      <a:gd name="connsiteY3" fmla="*/ 159547 h 957263"/>
                      <a:gd name="connsiteX4" fmla="*/ 1317739 w 1317739"/>
                      <a:gd name="connsiteY4" fmla="*/ 842840 h 957263"/>
                      <a:gd name="connsiteX5" fmla="*/ 1154903 w 1317739"/>
                      <a:gd name="connsiteY5" fmla="*/ 957263 h 957263"/>
                      <a:gd name="connsiteX6" fmla="*/ 0 w 1317739"/>
                      <a:gd name="connsiteY6" fmla="*/ 159547 h 957263"/>
                      <a:gd name="connsiteX0" fmla="*/ 0 w 1317739"/>
                      <a:gd name="connsiteY0" fmla="*/ 159547 h 842840"/>
                      <a:gd name="connsiteX1" fmla="*/ 159547 w 1317739"/>
                      <a:gd name="connsiteY1" fmla="*/ 0 h 842840"/>
                      <a:gd name="connsiteX2" fmla="*/ 1154903 w 1317739"/>
                      <a:gd name="connsiteY2" fmla="*/ 0 h 842840"/>
                      <a:gd name="connsiteX3" fmla="*/ 1314450 w 1317739"/>
                      <a:gd name="connsiteY3" fmla="*/ 159547 h 842840"/>
                      <a:gd name="connsiteX4" fmla="*/ 1317739 w 1317739"/>
                      <a:gd name="connsiteY4" fmla="*/ 842840 h 842840"/>
                      <a:gd name="connsiteX5" fmla="*/ 0 w 1317739"/>
                      <a:gd name="connsiteY5" fmla="*/ 159547 h 842840"/>
                      <a:gd name="connsiteX0" fmla="*/ 0 w 1314449"/>
                      <a:gd name="connsiteY0" fmla="*/ 159547 h 179490"/>
                      <a:gd name="connsiteX1" fmla="*/ 159547 w 1314449"/>
                      <a:gd name="connsiteY1" fmla="*/ 0 h 179490"/>
                      <a:gd name="connsiteX2" fmla="*/ 1154903 w 1314449"/>
                      <a:gd name="connsiteY2" fmla="*/ 0 h 179490"/>
                      <a:gd name="connsiteX3" fmla="*/ 1314450 w 1314449"/>
                      <a:gd name="connsiteY3" fmla="*/ 159547 h 179490"/>
                      <a:gd name="connsiteX4" fmla="*/ 0 w 1314449"/>
                      <a:gd name="connsiteY4" fmla="*/ 159547 h 179490"/>
                      <a:gd name="connsiteX0" fmla="*/ 0 w 1674122"/>
                      <a:gd name="connsiteY0" fmla="*/ 159547 h 181327"/>
                      <a:gd name="connsiteX1" fmla="*/ 159547 w 1674122"/>
                      <a:gd name="connsiteY1" fmla="*/ 0 h 181327"/>
                      <a:gd name="connsiteX2" fmla="*/ 1154903 w 1674122"/>
                      <a:gd name="connsiteY2" fmla="*/ 0 h 181327"/>
                      <a:gd name="connsiteX3" fmla="*/ 1674122 w 1674122"/>
                      <a:gd name="connsiteY3" fmla="*/ 163049 h 181327"/>
                      <a:gd name="connsiteX4" fmla="*/ 0 w 1674122"/>
                      <a:gd name="connsiteY4" fmla="*/ 159547 h 181327"/>
                      <a:gd name="connsiteX0" fmla="*/ 0 w 2093741"/>
                      <a:gd name="connsiteY0" fmla="*/ 159547 h 181327"/>
                      <a:gd name="connsiteX1" fmla="*/ 579166 w 2093741"/>
                      <a:gd name="connsiteY1" fmla="*/ 0 h 181327"/>
                      <a:gd name="connsiteX2" fmla="*/ 1574522 w 2093741"/>
                      <a:gd name="connsiteY2" fmla="*/ 0 h 181327"/>
                      <a:gd name="connsiteX3" fmla="*/ 2093741 w 2093741"/>
                      <a:gd name="connsiteY3" fmla="*/ 163049 h 181327"/>
                      <a:gd name="connsiteX4" fmla="*/ 0 w 2093741"/>
                      <a:gd name="connsiteY4" fmla="*/ 159547 h 181327"/>
                      <a:gd name="connsiteX0" fmla="*/ 0 w 2093741"/>
                      <a:gd name="connsiteY0" fmla="*/ 159547 h 181327"/>
                      <a:gd name="connsiteX1" fmla="*/ 519218 w 2093741"/>
                      <a:gd name="connsiteY1" fmla="*/ 0 h 181327"/>
                      <a:gd name="connsiteX2" fmla="*/ 1574522 w 2093741"/>
                      <a:gd name="connsiteY2" fmla="*/ 0 h 181327"/>
                      <a:gd name="connsiteX3" fmla="*/ 2093741 w 2093741"/>
                      <a:gd name="connsiteY3" fmla="*/ 163049 h 181327"/>
                      <a:gd name="connsiteX4" fmla="*/ 0 w 2093741"/>
                      <a:gd name="connsiteY4" fmla="*/ 159547 h 1813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93741" h="181327">
                        <a:moveTo>
                          <a:pt x="0" y="159547"/>
                        </a:moveTo>
                        <a:cubicBezTo>
                          <a:pt x="0" y="71432"/>
                          <a:pt x="431103" y="0"/>
                          <a:pt x="519218" y="0"/>
                        </a:cubicBezTo>
                        <a:lnTo>
                          <a:pt x="1574522" y="0"/>
                        </a:lnTo>
                        <a:cubicBezTo>
                          <a:pt x="1662637" y="0"/>
                          <a:pt x="2093741" y="74934"/>
                          <a:pt x="2093741" y="163049"/>
                        </a:cubicBezTo>
                        <a:cubicBezTo>
                          <a:pt x="1901257" y="189640"/>
                          <a:pt x="192484" y="186138"/>
                          <a:pt x="0" y="159547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973" name="Abgerundetes Rechteck 972"/>
                  <p:cNvSpPr/>
                  <p:nvPr/>
                </p:nvSpPr>
                <p:spPr>
                  <a:xfrm>
                    <a:off x="3291466" y="7718355"/>
                    <a:ext cx="192302" cy="109418"/>
                  </a:xfrm>
                  <a:prstGeom prst="roundRect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974" name="Abgerundetes Rechteck 973"/>
                  <p:cNvSpPr/>
                  <p:nvPr/>
                </p:nvSpPr>
                <p:spPr>
                  <a:xfrm>
                    <a:off x="3344358" y="7690911"/>
                    <a:ext cx="86136" cy="72310"/>
                  </a:xfrm>
                  <a:prstGeom prst="roundRect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grpSp>
                <p:nvGrpSpPr>
                  <p:cNvPr id="975" name="Gruppieren 974"/>
                  <p:cNvGrpSpPr/>
                  <p:nvPr/>
                </p:nvGrpSpPr>
                <p:grpSpPr>
                  <a:xfrm>
                    <a:off x="3455837" y="7865166"/>
                    <a:ext cx="648000" cy="648000"/>
                    <a:chOff x="3455837" y="5021906"/>
                    <a:chExt cx="648000" cy="648000"/>
                  </a:xfrm>
                </p:grpSpPr>
                <p:sp>
                  <p:nvSpPr>
                    <p:cNvPr id="979" name="Ellipse 978"/>
                    <p:cNvSpPr/>
                    <p:nvPr/>
                  </p:nvSpPr>
                  <p:spPr>
                    <a:xfrm>
                      <a:off x="3455837" y="5021906"/>
                      <a:ext cx="648000" cy="648000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de-DE"/>
                    </a:p>
                  </p:txBody>
                </p:sp>
                <p:sp>
                  <p:nvSpPr>
                    <p:cNvPr id="980" name="Ellipse 979"/>
                    <p:cNvSpPr/>
                    <p:nvPr/>
                  </p:nvSpPr>
                  <p:spPr>
                    <a:xfrm>
                      <a:off x="3527837" y="5093906"/>
                      <a:ext cx="504000" cy="504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de-DE"/>
                    </a:p>
                  </p:txBody>
                </p:sp>
              </p:grpSp>
              <p:sp>
                <p:nvSpPr>
                  <p:cNvPr id="976" name="Bogen 975"/>
                  <p:cNvSpPr/>
                  <p:nvPr/>
                </p:nvSpPr>
                <p:spPr>
                  <a:xfrm>
                    <a:off x="3653821" y="8023539"/>
                    <a:ext cx="292894" cy="302418"/>
                  </a:xfrm>
                  <a:prstGeom prst="arc">
                    <a:avLst/>
                  </a:prstGeom>
                  <a:ln w="22225" cap="rnd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977" name="Abgerundetes Rechteck 976"/>
                  <p:cNvSpPr/>
                  <p:nvPr/>
                </p:nvSpPr>
                <p:spPr>
                  <a:xfrm>
                    <a:off x="4150519" y="7846219"/>
                    <a:ext cx="195262" cy="98012"/>
                  </a:xfrm>
                  <a:prstGeom prst="round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cxnSp>
                <p:nvCxnSpPr>
                  <p:cNvPr id="978" name="Gerader Verbinder 977"/>
                  <p:cNvCxnSpPr/>
                  <p:nvPr/>
                </p:nvCxnSpPr>
                <p:spPr>
                  <a:xfrm>
                    <a:off x="3320548" y="7932326"/>
                    <a:ext cx="0" cy="530638"/>
                  </a:xfrm>
                  <a:prstGeom prst="line">
                    <a:avLst/>
                  </a:prstGeom>
                  <a:ln w="15875" cap="rnd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964" name="Gruppieren 963"/>
              <p:cNvGrpSpPr/>
              <p:nvPr/>
            </p:nvGrpSpPr>
            <p:grpSpPr>
              <a:xfrm>
                <a:off x="366701" y="3521316"/>
                <a:ext cx="205247" cy="377219"/>
                <a:chOff x="2095546" y="3700576"/>
                <a:chExt cx="704966" cy="1296320"/>
              </a:xfrm>
            </p:grpSpPr>
            <p:sp>
              <p:nvSpPr>
                <p:cNvPr id="965" name="Freihandform 964"/>
                <p:cNvSpPr/>
                <p:nvPr/>
              </p:nvSpPr>
              <p:spPr>
                <a:xfrm>
                  <a:off x="2095546" y="3700576"/>
                  <a:ext cx="704966" cy="1292525"/>
                </a:xfrm>
                <a:custGeom>
                  <a:avLst/>
                  <a:gdLst>
                    <a:gd name="connsiteX0" fmla="*/ 592183 w 653143"/>
                    <a:gd name="connsiteY0" fmla="*/ 0 h 1576251"/>
                    <a:gd name="connsiteX1" fmla="*/ 548640 w 653143"/>
                    <a:gd name="connsiteY1" fmla="*/ 60960 h 1576251"/>
                    <a:gd name="connsiteX2" fmla="*/ 531223 w 653143"/>
                    <a:gd name="connsiteY2" fmla="*/ 87086 h 1576251"/>
                    <a:gd name="connsiteX3" fmla="*/ 487680 w 653143"/>
                    <a:gd name="connsiteY3" fmla="*/ 121920 h 1576251"/>
                    <a:gd name="connsiteX4" fmla="*/ 452845 w 653143"/>
                    <a:gd name="connsiteY4" fmla="*/ 130628 h 1576251"/>
                    <a:gd name="connsiteX5" fmla="*/ 400594 w 653143"/>
                    <a:gd name="connsiteY5" fmla="*/ 148046 h 1576251"/>
                    <a:gd name="connsiteX6" fmla="*/ 348343 w 653143"/>
                    <a:gd name="connsiteY6" fmla="*/ 165463 h 1576251"/>
                    <a:gd name="connsiteX7" fmla="*/ 322217 w 653143"/>
                    <a:gd name="connsiteY7" fmla="*/ 174171 h 1576251"/>
                    <a:gd name="connsiteX8" fmla="*/ 296091 w 653143"/>
                    <a:gd name="connsiteY8" fmla="*/ 182880 h 1576251"/>
                    <a:gd name="connsiteX9" fmla="*/ 235131 w 653143"/>
                    <a:gd name="connsiteY9" fmla="*/ 200297 h 1576251"/>
                    <a:gd name="connsiteX10" fmla="*/ 209005 w 653143"/>
                    <a:gd name="connsiteY10" fmla="*/ 226423 h 1576251"/>
                    <a:gd name="connsiteX11" fmla="*/ 182880 w 653143"/>
                    <a:gd name="connsiteY11" fmla="*/ 243840 h 1576251"/>
                    <a:gd name="connsiteX12" fmla="*/ 165463 w 653143"/>
                    <a:gd name="connsiteY12" fmla="*/ 269966 h 1576251"/>
                    <a:gd name="connsiteX13" fmla="*/ 148045 w 653143"/>
                    <a:gd name="connsiteY13" fmla="*/ 287383 h 1576251"/>
                    <a:gd name="connsiteX14" fmla="*/ 121920 w 653143"/>
                    <a:gd name="connsiteY14" fmla="*/ 400594 h 1576251"/>
                    <a:gd name="connsiteX15" fmla="*/ 113211 w 653143"/>
                    <a:gd name="connsiteY15" fmla="*/ 426720 h 1576251"/>
                    <a:gd name="connsiteX16" fmla="*/ 104503 w 653143"/>
                    <a:gd name="connsiteY16" fmla="*/ 470263 h 1576251"/>
                    <a:gd name="connsiteX17" fmla="*/ 87085 w 653143"/>
                    <a:gd name="connsiteY17" fmla="*/ 522514 h 1576251"/>
                    <a:gd name="connsiteX18" fmla="*/ 69668 w 653143"/>
                    <a:gd name="connsiteY18" fmla="*/ 609600 h 1576251"/>
                    <a:gd name="connsiteX19" fmla="*/ 52251 w 653143"/>
                    <a:gd name="connsiteY19" fmla="*/ 661851 h 1576251"/>
                    <a:gd name="connsiteX20" fmla="*/ 52251 w 653143"/>
                    <a:gd name="connsiteY20" fmla="*/ 1201783 h 1576251"/>
                    <a:gd name="connsiteX21" fmla="*/ 43543 w 653143"/>
                    <a:gd name="connsiteY21" fmla="*/ 1236617 h 1576251"/>
                    <a:gd name="connsiteX22" fmla="*/ 34834 w 653143"/>
                    <a:gd name="connsiteY22" fmla="*/ 1280160 h 1576251"/>
                    <a:gd name="connsiteX23" fmla="*/ 26125 w 653143"/>
                    <a:gd name="connsiteY23" fmla="*/ 1349828 h 1576251"/>
                    <a:gd name="connsiteX24" fmla="*/ 8708 w 653143"/>
                    <a:gd name="connsiteY24" fmla="*/ 1402080 h 1576251"/>
                    <a:gd name="connsiteX25" fmla="*/ 0 w 653143"/>
                    <a:gd name="connsiteY25" fmla="*/ 1471748 h 1576251"/>
                    <a:gd name="connsiteX26" fmla="*/ 182880 w 653143"/>
                    <a:gd name="connsiteY26" fmla="*/ 1558834 h 1576251"/>
                    <a:gd name="connsiteX27" fmla="*/ 278674 w 653143"/>
                    <a:gd name="connsiteY27" fmla="*/ 1576251 h 1576251"/>
                    <a:gd name="connsiteX28" fmla="*/ 452845 w 653143"/>
                    <a:gd name="connsiteY28" fmla="*/ 1567543 h 1576251"/>
                    <a:gd name="connsiteX29" fmla="*/ 496388 w 653143"/>
                    <a:gd name="connsiteY29" fmla="*/ 1524000 h 1576251"/>
                    <a:gd name="connsiteX30" fmla="*/ 522514 w 653143"/>
                    <a:gd name="connsiteY30" fmla="*/ 1497874 h 1576251"/>
                    <a:gd name="connsiteX31" fmla="*/ 539931 w 653143"/>
                    <a:gd name="connsiteY31" fmla="*/ 1471748 h 1576251"/>
                    <a:gd name="connsiteX32" fmla="*/ 522514 w 653143"/>
                    <a:gd name="connsiteY32" fmla="*/ 1254034 h 1576251"/>
                    <a:gd name="connsiteX33" fmla="*/ 513805 w 653143"/>
                    <a:gd name="connsiteY33" fmla="*/ 1088571 h 1576251"/>
                    <a:gd name="connsiteX34" fmla="*/ 496388 w 653143"/>
                    <a:gd name="connsiteY34" fmla="*/ 975360 h 1576251"/>
                    <a:gd name="connsiteX35" fmla="*/ 487680 w 653143"/>
                    <a:gd name="connsiteY35" fmla="*/ 879566 h 1576251"/>
                    <a:gd name="connsiteX36" fmla="*/ 461554 w 653143"/>
                    <a:gd name="connsiteY36" fmla="*/ 792480 h 1576251"/>
                    <a:gd name="connsiteX37" fmla="*/ 435428 w 653143"/>
                    <a:gd name="connsiteY37" fmla="*/ 661851 h 1576251"/>
                    <a:gd name="connsiteX38" fmla="*/ 444137 w 653143"/>
                    <a:gd name="connsiteY38" fmla="*/ 505097 h 1576251"/>
                    <a:gd name="connsiteX39" fmla="*/ 478971 w 653143"/>
                    <a:gd name="connsiteY39" fmla="*/ 435428 h 1576251"/>
                    <a:gd name="connsiteX40" fmla="*/ 505097 w 653143"/>
                    <a:gd name="connsiteY40" fmla="*/ 374468 h 1576251"/>
                    <a:gd name="connsiteX41" fmla="*/ 522514 w 653143"/>
                    <a:gd name="connsiteY41" fmla="*/ 348343 h 1576251"/>
                    <a:gd name="connsiteX42" fmla="*/ 531223 w 653143"/>
                    <a:gd name="connsiteY42" fmla="*/ 322217 h 1576251"/>
                    <a:gd name="connsiteX43" fmla="*/ 557348 w 653143"/>
                    <a:gd name="connsiteY43" fmla="*/ 296091 h 1576251"/>
                    <a:gd name="connsiteX44" fmla="*/ 574765 w 653143"/>
                    <a:gd name="connsiteY44" fmla="*/ 261257 h 1576251"/>
                    <a:gd name="connsiteX45" fmla="*/ 609600 w 653143"/>
                    <a:gd name="connsiteY45" fmla="*/ 209006 h 1576251"/>
                    <a:gd name="connsiteX46" fmla="*/ 627017 w 653143"/>
                    <a:gd name="connsiteY46" fmla="*/ 182880 h 1576251"/>
                    <a:gd name="connsiteX47" fmla="*/ 644434 w 653143"/>
                    <a:gd name="connsiteY47" fmla="*/ 130628 h 1576251"/>
                    <a:gd name="connsiteX48" fmla="*/ 653143 w 653143"/>
                    <a:gd name="connsiteY48" fmla="*/ 104503 h 1576251"/>
                    <a:gd name="connsiteX49" fmla="*/ 653143 w 653143"/>
                    <a:gd name="connsiteY49" fmla="*/ 43543 h 1576251"/>
                    <a:gd name="connsiteX0" fmla="*/ 592183 w 653143"/>
                    <a:gd name="connsiteY0" fmla="*/ 0 h 1576251"/>
                    <a:gd name="connsiteX1" fmla="*/ 548640 w 653143"/>
                    <a:gd name="connsiteY1" fmla="*/ 60960 h 1576251"/>
                    <a:gd name="connsiteX2" fmla="*/ 531223 w 653143"/>
                    <a:gd name="connsiteY2" fmla="*/ 87086 h 1576251"/>
                    <a:gd name="connsiteX3" fmla="*/ 487680 w 653143"/>
                    <a:gd name="connsiteY3" fmla="*/ 121920 h 1576251"/>
                    <a:gd name="connsiteX4" fmla="*/ 452845 w 653143"/>
                    <a:gd name="connsiteY4" fmla="*/ 130628 h 1576251"/>
                    <a:gd name="connsiteX5" fmla="*/ 400594 w 653143"/>
                    <a:gd name="connsiteY5" fmla="*/ 148046 h 1576251"/>
                    <a:gd name="connsiteX6" fmla="*/ 348343 w 653143"/>
                    <a:gd name="connsiteY6" fmla="*/ 165463 h 1576251"/>
                    <a:gd name="connsiteX7" fmla="*/ 322217 w 653143"/>
                    <a:gd name="connsiteY7" fmla="*/ 174171 h 1576251"/>
                    <a:gd name="connsiteX8" fmla="*/ 296091 w 653143"/>
                    <a:gd name="connsiteY8" fmla="*/ 182880 h 1576251"/>
                    <a:gd name="connsiteX9" fmla="*/ 235131 w 653143"/>
                    <a:gd name="connsiteY9" fmla="*/ 200297 h 1576251"/>
                    <a:gd name="connsiteX10" fmla="*/ 209005 w 653143"/>
                    <a:gd name="connsiteY10" fmla="*/ 226423 h 1576251"/>
                    <a:gd name="connsiteX11" fmla="*/ 182880 w 653143"/>
                    <a:gd name="connsiteY11" fmla="*/ 243840 h 1576251"/>
                    <a:gd name="connsiteX12" fmla="*/ 165463 w 653143"/>
                    <a:gd name="connsiteY12" fmla="*/ 269966 h 1576251"/>
                    <a:gd name="connsiteX13" fmla="*/ 148045 w 653143"/>
                    <a:gd name="connsiteY13" fmla="*/ 287383 h 1576251"/>
                    <a:gd name="connsiteX14" fmla="*/ 121920 w 653143"/>
                    <a:gd name="connsiteY14" fmla="*/ 400594 h 1576251"/>
                    <a:gd name="connsiteX15" fmla="*/ 113211 w 653143"/>
                    <a:gd name="connsiteY15" fmla="*/ 426720 h 1576251"/>
                    <a:gd name="connsiteX16" fmla="*/ 104503 w 653143"/>
                    <a:gd name="connsiteY16" fmla="*/ 470263 h 1576251"/>
                    <a:gd name="connsiteX17" fmla="*/ 87085 w 653143"/>
                    <a:gd name="connsiteY17" fmla="*/ 522514 h 1576251"/>
                    <a:gd name="connsiteX18" fmla="*/ 69668 w 653143"/>
                    <a:gd name="connsiteY18" fmla="*/ 609600 h 1576251"/>
                    <a:gd name="connsiteX19" fmla="*/ 52251 w 653143"/>
                    <a:gd name="connsiteY19" fmla="*/ 661851 h 1576251"/>
                    <a:gd name="connsiteX20" fmla="*/ 52251 w 653143"/>
                    <a:gd name="connsiteY20" fmla="*/ 1201783 h 1576251"/>
                    <a:gd name="connsiteX21" fmla="*/ 43543 w 653143"/>
                    <a:gd name="connsiteY21" fmla="*/ 1236617 h 1576251"/>
                    <a:gd name="connsiteX22" fmla="*/ 34834 w 653143"/>
                    <a:gd name="connsiteY22" fmla="*/ 1280160 h 1576251"/>
                    <a:gd name="connsiteX23" fmla="*/ 26125 w 653143"/>
                    <a:gd name="connsiteY23" fmla="*/ 1349828 h 1576251"/>
                    <a:gd name="connsiteX24" fmla="*/ 8708 w 653143"/>
                    <a:gd name="connsiteY24" fmla="*/ 1402080 h 1576251"/>
                    <a:gd name="connsiteX25" fmla="*/ 0 w 653143"/>
                    <a:gd name="connsiteY25" fmla="*/ 1471748 h 1576251"/>
                    <a:gd name="connsiteX26" fmla="*/ 182880 w 653143"/>
                    <a:gd name="connsiteY26" fmla="*/ 1558834 h 1576251"/>
                    <a:gd name="connsiteX27" fmla="*/ 278674 w 653143"/>
                    <a:gd name="connsiteY27" fmla="*/ 1576251 h 1576251"/>
                    <a:gd name="connsiteX28" fmla="*/ 452845 w 653143"/>
                    <a:gd name="connsiteY28" fmla="*/ 1567543 h 1576251"/>
                    <a:gd name="connsiteX29" fmla="*/ 496388 w 653143"/>
                    <a:gd name="connsiteY29" fmla="*/ 1524000 h 1576251"/>
                    <a:gd name="connsiteX30" fmla="*/ 522514 w 653143"/>
                    <a:gd name="connsiteY30" fmla="*/ 1497874 h 1576251"/>
                    <a:gd name="connsiteX31" fmla="*/ 539931 w 653143"/>
                    <a:gd name="connsiteY31" fmla="*/ 1471748 h 1576251"/>
                    <a:gd name="connsiteX32" fmla="*/ 522514 w 653143"/>
                    <a:gd name="connsiteY32" fmla="*/ 1254034 h 1576251"/>
                    <a:gd name="connsiteX33" fmla="*/ 513805 w 653143"/>
                    <a:gd name="connsiteY33" fmla="*/ 1088571 h 1576251"/>
                    <a:gd name="connsiteX34" fmla="*/ 496388 w 653143"/>
                    <a:gd name="connsiteY34" fmla="*/ 975360 h 1576251"/>
                    <a:gd name="connsiteX35" fmla="*/ 487680 w 653143"/>
                    <a:gd name="connsiteY35" fmla="*/ 879566 h 1576251"/>
                    <a:gd name="connsiteX36" fmla="*/ 461554 w 653143"/>
                    <a:gd name="connsiteY36" fmla="*/ 792480 h 1576251"/>
                    <a:gd name="connsiteX37" fmla="*/ 435428 w 653143"/>
                    <a:gd name="connsiteY37" fmla="*/ 661851 h 1576251"/>
                    <a:gd name="connsiteX38" fmla="*/ 444137 w 653143"/>
                    <a:gd name="connsiteY38" fmla="*/ 505097 h 1576251"/>
                    <a:gd name="connsiteX39" fmla="*/ 478971 w 653143"/>
                    <a:gd name="connsiteY39" fmla="*/ 435428 h 1576251"/>
                    <a:gd name="connsiteX40" fmla="*/ 505097 w 653143"/>
                    <a:gd name="connsiteY40" fmla="*/ 374468 h 1576251"/>
                    <a:gd name="connsiteX41" fmla="*/ 522514 w 653143"/>
                    <a:gd name="connsiteY41" fmla="*/ 348343 h 1576251"/>
                    <a:gd name="connsiteX42" fmla="*/ 531223 w 653143"/>
                    <a:gd name="connsiteY42" fmla="*/ 322217 h 1576251"/>
                    <a:gd name="connsiteX43" fmla="*/ 557348 w 653143"/>
                    <a:gd name="connsiteY43" fmla="*/ 296091 h 1576251"/>
                    <a:gd name="connsiteX44" fmla="*/ 574765 w 653143"/>
                    <a:gd name="connsiteY44" fmla="*/ 261257 h 1576251"/>
                    <a:gd name="connsiteX45" fmla="*/ 609600 w 653143"/>
                    <a:gd name="connsiteY45" fmla="*/ 209006 h 1576251"/>
                    <a:gd name="connsiteX46" fmla="*/ 627017 w 653143"/>
                    <a:gd name="connsiteY46" fmla="*/ 182880 h 1576251"/>
                    <a:gd name="connsiteX47" fmla="*/ 644434 w 653143"/>
                    <a:gd name="connsiteY47" fmla="*/ 130628 h 1576251"/>
                    <a:gd name="connsiteX48" fmla="*/ 653143 w 653143"/>
                    <a:gd name="connsiteY48" fmla="*/ 104503 h 1576251"/>
                    <a:gd name="connsiteX49" fmla="*/ 653143 w 653143"/>
                    <a:gd name="connsiteY49" fmla="*/ 43543 h 1576251"/>
                    <a:gd name="connsiteX50" fmla="*/ 592183 w 653143"/>
                    <a:gd name="connsiteY50" fmla="*/ 0 h 1576251"/>
                    <a:gd name="connsiteX0" fmla="*/ 592183 w 653143"/>
                    <a:gd name="connsiteY0" fmla="*/ 0 h 1576251"/>
                    <a:gd name="connsiteX1" fmla="*/ 531223 w 653143"/>
                    <a:gd name="connsiteY1" fmla="*/ 87086 h 1576251"/>
                    <a:gd name="connsiteX2" fmla="*/ 487680 w 653143"/>
                    <a:gd name="connsiteY2" fmla="*/ 121920 h 1576251"/>
                    <a:gd name="connsiteX3" fmla="*/ 452845 w 653143"/>
                    <a:gd name="connsiteY3" fmla="*/ 130628 h 1576251"/>
                    <a:gd name="connsiteX4" fmla="*/ 400594 w 653143"/>
                    <a:gd name="connsiteY4" fmla="*/ 148046 h 1576251"/>
                    <a:gd name="connsiteX5" fmla="*/ 348343 w 653143"/>
                    <a:gd name="connsiteY5" fmla="*/ 165463 h 1576251"/>
                    <a:gd name="connsiteX6" fmla="*/ 322217 w 653143"/>
                    <a:gd name="connsiteY6" fmla="*/ 174171 h 1576251"/>
                    <a:gd name="connsiteX7" fmla="*/ 296091 w 653143"/>
                    <a:gd name="connsiteY7" fmla="*/ 182880 h 1576251"/>
                    <a:gd name="connsiteX8" fmla="*/ 235131 w 653143"/>
                    <a:gd name="connsiteY8" fmla="*/ 200297 h 1576251"/>
                    <a:gd name="connsiteX9" fmla="*/ 209005 w 653143"/>
                    <a:gd name="connsiteY9" fmla="*/ 226423 h 1576251"/>
                    <a:gd name="connsiteX10" fmla="*/ 182880 w 653143"/>
                    <a:gd name="connsiteY10" fmla="*/ 243840 h 1576251"/>
                    <a:gd name="connsiteX11" fmla="*/ 165463 w 653143"/>
                    <a:gd name="connsiteY11" fmla="*/ 269966 h 1576251"/>
                    <a:gd name="connsiteX12" fmla="*/ 148045 w 653143"/>
                    <a:gd name="connsiteY12" fmla="*/ 287383 h 1576251"/>
                    <a:gd name="connsiteX13" fmla="*/ 121920 w 653143"/>
                    <a:gd name="connsiteY13" fmla="*/ 400594 h 1576251"/>
                    <a:gd name="connsiteX14" fmla="*/ 113211 w 653143"/>
                    <a:gd name="connsiteY14" fmla="*/ 426720 h 1576251"/>
                    <a:gd name="connsiteX15" fmla="*/ 104503 w 653143"/>
                    <a:gd name="connsiteY15" fmla="*/ 470263 h 1576251"/>
                    <a:gd name="connsiteX16" fmla="*/ 87085 w 653143"/>
                    <a:gd name="connsiteY16" fmla="*/ 522514 h 1576251"/>
                    <a:gd name="connsiteX17" fmla="*/ 69668 w 653143"/>
                    <a:gd name="connsiteY17" fmla="*/ 609600 h 1576251"/>
                    <a:gd name="connsiteX18" fmla="*/ 52251 w 653143"/>
                    <a:gd name="connsiteY18" fmla="*/ 661851 h 1576251"/>
                    <a:gd name="connsiteX19" fmla="*/ 52251 w 653143"/>
                    <a:gd name="connsiteY19" fmla="*/ 1201783 h 1576251"/>
                    <a:gd name="connsiteX20" fmla="*/ 43543 w 653143"/>
                    <a:gd name="connsiteY20" fmla="*/ 1236617 h 1576251"/>
                    <a:gd name="connsiteX21" fmla="*/ 34834 w 653143"/>
                    <a:gd name="connsiteY21" fmla="*/ 1280160 h 1576251"/>
                    <a:gd name="connsiteX22" fmla="*/ 26125 w 653143"/>
                    <a:gd name="connsiteY22" fmla="*/ 1349828 h 1576251"/>
                    <a:gd name="connsiteX23" fmla="*/ 8708 w 653143"/>
                    <a:gd name="connsiteY23" fmla="*/ 1402080 h 1576251"/>
                    <a:gd name="connsiteX24" fmla="*/ 0 w 653143"/>
                    <a:gd name="connsiteY24" fmla="*/ 1471748 h 1576251"/>
                    <a:gd name="connsiteX25" fmla="*/ 182880 w 653143"/>
                    <a:gd name="connsiteY25" fmla="*/ 1558834 h 1576251"/>
                    <a:gd name="connsiteX26" fmla="*/ 278674 w 653143"/>
                    <a:gd name="connsiteY26" fmla="*/ 1576251 h 1576251"/>
                    <a:gd name="connsiteX27" fmla="*/ 452845 w 653143"/>
                    <a:gd name="connsiteY27" fmla="*/ 1567543 h 1576251"/>
                    <a:gd name="connsiteX28" fmla="*/ 496388 w 653143"/>
                    <a:gd name="connsiteY28" fmla="*/ 1524000 h 1576251"/>
                    <a:gd name="connsiteX29" fmla="*/ 522514 w 653143"/>
                    <a:gd name="connsiteY29" fmla="*/ 1497874 h 1576251"/>
                    <a:gd name="connsiteX30" fmla="*/ 539931 w 653143"/>
                    <a:gd name="connsiteY30" fmla="*/ 1471748 h 1576251"/>
                    <a:gd name="connsiteX31" fmla="*/ 522514 w 653143"/>
                    <a:gd name="connsiteY31" fmla="*/ 1254034 h 1576251"/>
                    <a:gd name="connsiteX32" fmla="*/ 513805 w 653143"/>
                    <a:gd name="connsiteY32" fmla="*/ 1088571 h 1576251"/>
                    <a:gd name="connsiteX33" fmla="*/ 496388 w 653143"/>
                    <a:gd name="connsiteY33" fmla="*/ 975360 h 1576251"/>
                    <a:gd name="connsiteX34" fmla="*/ 487680 w 653143"/>
                    <a:gd name="connsiteY34" fmla="*/ 879566 h 1576251"/>
                    <a:gd name="connsiteX35" fmla="*/ 461554 w 653143"/>
                    <a:gd name="connsiteY35" fmla="*/ 792480 h 1576251"/>
                    <a:gd name="connsiteX36" fmla="*/ 435428 w 653143"/>
                    <a:gd name="connsiteY36" fmla="*/ 661851 h 1576251"/>
                    <a:gd name="connsiteX37" fmla="*/ 444137 w 653143"/>
                    <a:gd name="connsiteY37" fmla="*/ 505097 h 1576251"/>
                    <a:gd name="connsiteX38" fmla="*/ 478971 w 653143"/>
                    <a:gd name="connsiteY38" fmla="*/ 435428 h 1576251"/>
                    <a:gd name="connsiteX39" fmla="*/ 505097 w 653143"/>
                    <a:gd name="connsiteY39" fmla="*/ 374468 h 1576251"/>
                    <a:gd name="connsiteX40" fmla="*/ 522514 w 653143"/>
                    <a:gd name="connsiteY40" fmla="*/ 348343 h 1576251"/>
                    <a:gd name="connsiteX41" fmla="*/ 531223 w 653143"/>
                    <a:gd name="connsiteY41" fmla="*/ 322217 h 1576251"/>
                    <a:gd name="connsiteX42" fmla="*/ 557348 w 653143"/>
                    <a:gd name="connsiteY42" fmla="*/ 296091 h 1576251"/>
                    <a:gd name="connsiteX43" fmla="*/ 574765 w 653143"/>
                    <a:gd name="connsiteY43" fmla="*/ 261257 h 1576251"/>
                    <a:gd name="connsiteX44" fmla="*/ 609600 w 653143"/>
                    <a:gd name="connsiteY44" fmla="*/ 209006 h 1576251"/>
                    <a:gd name="connsiteX45" fmla="*/ 627017 w 653143"/>
                    <a:gd name="connsiteY45" fmla="*/ 182880 h 1576251"/>
                    <a:gd name="connsiteX46" fmla="*/ 644434 w 653143"/>
                    <a:gd name="connsiteY46" fmla="*/ 130628 h 1576251"/>
                    <a:gd name="connsiteX47" fmla="*/ 653143 w 653143"/>
                    <a:gd name="connsiteY47" fmla="*/ 104503 h 1576251"/>
                    <a:gd name="connsiteX48" fmla="*/ 653143 w 653143"/>
                    <a:gd name="connsiteY48" fmla="*/ 43543 h 1576251"/>
                    <a:gd name="connsiteX49" fmla="*/ 592183 w 653143"/>
                    <a:gd name="connsiteY49" fmla="*/ 0 h 1576251"/>
                    <a:gd name="connsiteX0" fmla="*/ 592183 w 653143"/>
                    <a:gd name="connsiteY0" fmla="*/ 0 h 1576251"/>
                    <a:gd name="connsiteX1" fmla="*/ 487680 w 653143"/>
                    <a:gd name="connsiteY1" fmla="*/ 121920 h 1576251"/>
                    <a:gd name="connsiteX2" fmla="*/ 452845 w 653143"/>
                    <a:gd name="connsiteY2" fmla="*/ 130628 h 1576251"/>
                    <a:gd name="connsiteX3" fmla="*/ 400594 w 653143"/>
                    <a:gd name="connsiteY3" fmla="*/ 148046 h 1576251"/>
                    <a:gd name="connsiteX4" fmla="*/ 348343 w 653143"/>
                    <a:gd name="connsiteY4" fmla="*/ 165463 h 1576251"/>
                    <a:gd name="connsiteX5" fmla="*/ 322217 w 653143"/>
                    <a:gd name="connsiteY5" fmla="*/ 174171 h 1576251"/>
                    <a:gd name="connsiteX6" fmla="*/ 296091 w 653143"/>
                    <a:gd name="connsiteY6" fmla="*/ 182880 h 1576251"/>
                    <a:gd name="connsiteX7" fmla="*/ 235131 w 653143"/>
                    <a:gd name="connsiteY7" fmla="*/ 200297 h 1576251"/>
                    <a:gd name="connsiteX8" fmla="*/ 209005 w 653143"/>
                    <a:gd name="connsiteY8" fmla="*/ 226423 h 1576251"/>
                    <a:gd name="connsiteX9" fmla="*/ 182880 w 653143"/>
                    <a:gd name="connsiteY9" fmla="*/ 243840 h 1576251"/>
                    <a:gd name="connsiteX10" fmla="*/ 165463 w 653143"/>
                    <a:gd name="connsiteY10" fmla="*/ 269966 h 1576251"/>
                    <a:gd name="connsiteX11" fmla="*/ 148045 w 653143"/>
                    <a:gd name="connsiteY11" fmla="*/ 287383 h 1576251"/>
                    <a:gd name="connsiteX12" fmla="*/ 121920 w 653143"/>
                    <a:gd name="connsiteY12" fmla="*/ 400594 h 1576251"/>
                    <a:gd name="connsiteX13" fmla="*/ 113211 w 653143"/>
                    <a:gd name="connsiteY13" fmla="*/ 426720 h 1576251"/>
                    <a:gd name="connsiteX14" fmla="*/ 104503 w 653143"/>
                    <a:gd name="connsiteY14" fmla="*/ 470263 h 1576251"/>
                    <a:gd name="connsiteX15" fmla="*/ 87085 w 653143"/>
                    <a:gd name="connsiteY15" fmla="*/ 522514 h 1576251"/>
                    <a:gd name="connsiteX16" fmla="*/ 69668 w 653143"/>
                    <a:gd name="connsiteY16" fmla="*/ 609600 h 1576251"/>
                    <a:gd name="connsiteX17" fmla="*/ 52251 w 653143"/>
                    <a:gd name="connsiteY17" fmla="*/ 661851 h 1576251"/>
                    <a:gd name="connsiteX18" fmla="*/ 52251 w 653143"/>
                    <a:gd name="connsiteY18" fmla="*/ 1201783 h 1576251"/>
                    <a:gd name="connsiteX19" fmla="*/ 43543 w 653143"/>
                    <a:gd name="connsiteY19" fmla="*/ 1236617 h 1576251"/>
                    <a:gd name="connsiteX20" fmla="*/ 34834 w 653143"/>
                    <a:gd name="connsiteY20" fmla="*/ 1280160 h 1576251"/>
                    <a:gd name="connsiteX21" fmla="*/ 26125 w 653143"/>
                    <a:gd name="connsiteY21" fmla="*/ 1349828 h 1576251"/>
                    <a:gd name="connsiteX22" fmla="*/ 8708 w 653143"/>
                    <a:gd name="connsiteY22" fmla="*/ 1402080 h 1576251"/>
                    <a:gd name="connsiteX23" fmla="*/ 0 w 653143"/>
                    <a:gd name="connsiteY23" fmla="*/ 1471748 h 1576251"/>
                    <a:gd name="connsiteX24" fmla="*/ 182880 w 653143"/>
                    <a:gd name="connsiteY24" fmla="*/ 1558834 h 1576251"/>
                    <a:gd name="connsiteX25" fmla="*/ 278674 w 653143"/>
                    <a:gd name="connsiteY25" fmla="*/ 1576251 h 1576251"/>
                    <a:gd name="connsiteX26" fmla="*/ 452845 w 653143"/>
                    <a:gd name="connsiteY26" fmla="*/ 1567543 h 1576251"/>
                    <a:gd name="connsiteX27" fmla="*/ 496388 w 653143"/>
                    <a:gd name="connsiteY27" fmla="*/ 1524000 h 1576251"/>
                    <a:gd name="connsiteX28" fmla="*/ 522514 w 653143"/>
                    <a:gd name="connsiteY28" fmla="*/ 1497874 h 1576251"/>
                    <a:gd name="connsiteX29" fmla="*/ 539931 w 653143"/>
                    <a:gd name="connsiteY29" fmla="*/ 1471748 h 1576251"/>
                    <a:gd name="connsiteX30" fmla="*/ 522514 w 653143"/>
                    <a:gd name="connsiteY30" fmla="*/ 1254034 h 1576251"/>
                    <a:gd name="connsiteX31" fmla="*/ 513805 w 653143"/>
                    <a:gd name="connsiteY31" fmla="*/ 1088571 h 1576251"/>
                    <a:gd name="connsiteX32" fmla="*/ 496388 w 653143"/>
                    <a:gd name="connsiteY32" fmla="*/ 975360 h 1576251"/>
                    <a:gd name="connsiteX33" fmla="*/ 487680 w 653143"/>
                    <a:gd name="connsiteY33" fmla="*/ 879566 h 1576251"/>
                    <a:gd name="connsiteX34" fmla="*/ 461554 w 653143"/>
                    <a:gd name="connsiteY34" fmla="*/ 792480 h 1576251"/>
                    <a:gd name="connsiteX35" fmla="*/ 435428 w 653143"/>
                    <a:gd name="connsiteY35" fmla="*/ 661851 h 1576251"/>
                    <a:gd name="connsiteX36" fmla="*/ 444137 w 653143"/>
                    <a:gd name="connsiteY36" fmla="*/ 505097 h 1576251"/>
                    <a:gd name="connsiteX37" fmla="*/ 478971 w 653143"/>
                    <a:gd name="connsiteY37" fmla="*/ 435428 h 1576251"/>
                    <a:gd name="connsiteX38" fmla="*/ 505097 w 653143"/>
                    <a:gd name="connsiteY38" fmla="*/ 374468 h 1576251"/>
                    <a:gd name="connsiteX39" fmla="*/ 522514 w 653143"/>
                    <a:gd name="connsiteY39" fmla="*/ 348343 h 1576251"/>
                    <a:gd name="connsiteX40" fmla="*/ 531223 w 653143"/>
                    <a:gd name="connsiteY40" fmla="*/ 322217 h 1576251"/>
                    <a:gd name="connsiteX41" fmla="*/ 557348 w 653143"/>
                    <a:gd name="connsiteY41" fmla="*/ 296091 h 1576251"/>
                    <a:gd name="connsiteX42" fmla="*/ 574765 w 653143"/>
                    <a:gd name="connsiteY42" fmla="*/ 261257 h 1576251"/>
                    <a:gd name="connsiteX43" fmla="*/ 609600 w 653143"/>
                    <a:gd name="connsiteY43" fmla="*/ 209006 h 1576251"/>
                    <a:gd name="connsiteX44" fmla="*/ 627017 w 653143"/>
                    <a:gd name="connsiteY44" fmla="*/ 182880 h 1576251"/>
                    <a:gd name="connsiteX45" fmla="*/ 644434 w 653143"/>
                    <a:gd name="connsiteY45" fmla="*/ 130628 h 1576251"/>
                    <a:gd name="connsiteX46" fmla="*/ 653143 w 653143"/>
                    <a:gd name="connsiteY46" fmla="*/ 104503 h 1576251"/>
                    <a:gd name="connsiteX47" fmla="*/ 653143 w 653143"/>
                    <a:gd name="connsiteY47" fmla="*/ 43543 h 1576251"/>
                    <a:gd name="connsiteX48" fmla="*/ 592183 w 653143"/>
                    <a:gd name="connsiteY48" fmla="*/ 0 h 1576251"/>
                    <a:gd name="connsiteX0" fmla="*/ 592183 w 653143"/>
                    <a:gd name="connsiteY0" fmla="*/ 0 h 1576251"/>
                    <a:gd name="connsiteX1" fmla="*/ 452845 w 653143"/>
                    <a:gd name="connsiteY1" fmla="*/ 130628 h 1576251"/>
                    <a:gd name="connsiteX2" fmla="*/ 400594 w 653143"/>
                    <a:gd name="connsiteY2" fmla="*/ 148046 h 1576251"/>
                    <a:gd name="connsiteX3" fmla="*/ 348343 w 653143"/>
                    <a:gd name="connsiteY3" fmla="*/ 165463 h 1576251"/>
                    <a:gd name="connsiteX4" fmla="*/ 322217 w 653143"/>
                    <a:gd name="connsiteY4" fmla="*/ 174171 h 1576251"/>
                    <a:gd name="connsiteX5" fmla="*/ 296091 w 653143"/>
                    <a:gd name="connsiteY5" fmla="*/ 182880 h 1576251"/>
                    <a:gd name="connsiteX6" fmla="*/ 235131 w 653143"/>
                    <a:gd name="connsiteY6" fmla="*/ 200297 h 1576251"/>
                    <a:gd name="connsiteX7" fmla="*/ 209005 w 653143"/>
                    <a:gd name="connsiteY7" fmla="*/ 226423 h 1576251"/>
                    <a:gd name="connsiteX8" fmla="*/ 182880 w 653143"/>
                    <a:gd name="connsiteY8" fmla="*/ 243840 h 1576251"/>
                    <a:gd name="connsiteX9" fmla="*/ 165463 w 653143"/>
                    <a:gd name="connsiteY9" fmla="*/ 269966 h 1576251"/>
                    <a:gd name="connsiteX10" fmla="*/ 148045 w 653143"/>
                    <a:gd name="connsiteY10" fmla="*/ 287383 h 1576251"/>
                    <a:gd name="connsiteX11" fmla="*/ 121920 w 653143"/>
                    <a:gd name="connsiteY11" fmla="*/ 400594 h 1576251"/>
                    <a:gd name="connsiteX12" fmla="*/ 113211 w 653143"/>
                    <a:gd name="connsiteY12" fmla="*/ 426720 h 1576251"/>
                    <a:gd name="connsiteX13" fmla="*/ 104503 w 653143"/>
                    <a:gd name="connsiteY13" fmla="*/ 470263 h 1576251"/>
                    <a:gd name="connsiteX14" fmla="*/ 87085 w 653143"/>
                    <a:gd name="connsiteY14" fmla="*/ 522514 h 1576251"/>
                    <a:gd name="connsiteX15" fmla="*/ 69668 w 653143"/>
                    <a:gd name="connsiteY15" fmla="*/ 609600 h 1576251"/>
                    <a:gd name="connsiteX16" fmla="*/ 52251 w 653143"/>
                    <a:gd name="connsiteY16" fmla="*/ 661851 h 1576251"/>
                    <a:gd name="connsiteX17" fmla="*/ 52251 w 653143"/>
                    <a:gd name="connsiteY17" fmla="*/ 1201783 h 1576251"/>
                    <a:gd name="connsiteX18" fmla="*/ 43543 w 653143"/>
                    <a:gd name="connsiteY18" fmla="*/ 1236617 h 1576251"/>
                    <a:gd name="connsiteX19" fmla="*/ 34834 w 653143"/>
                    <a:gd name="connsiteY19" fmla="*/ 1280160 h 1576251"/>
                    <a:gd name="connsiteX20" fmla="*/ 26125 w 653143"/>
                    <a:gd name="connsiteY20" fmla="*/ 1349828 h 1576251"/>
                    <a:gd name="connsiteX21" fmla="*/ 8708 w 653143"/>
                    <a:gd name="connsiteY21" fmla="*/ 1402080 h 1576251"/>
                    <a:gd name="connsiteX22" fmla="*/ 0 w 653143"/>
                    <a:gd name="connsiteY22" fmla="*/ 1471748 h 1576251"/>
                    <a:gd name="connsiteX23" fmla="*/ 182880 w 653143"/>
                    <a:gd name="connsiteY23" fmla="*/ 1558834 h 1576251"/>
                    <a:gd name="connsiteX24" fmla="*/ 278674 w 653143"/>
                    <a:gd name="connsiteY24" fmla="*/ 1576251 h 1576251"/>
                    <a:gd name="connsiteX25" fmla="*/ 452845 w 653143"/>
                    <a:gd name="connsiteY25" fmla="*/ 1567543 h 1576251"/>
                    <a:gd name="connsiteX26" fmla="*/ 496388 w 653143"/>
                    <a:gd name="connsiteY26" fmla="*/ 1524000 h 1576251"/>
                    <a:gd name="connsiteX27" fmla="*/ 522514 w 653143"/>
                    <a:gd name="connsiteY27" fmla="*/ 1497874 h 1576251"/>
                    <a:gd name="connsiteX28" fmla="*/ 539931 w 653143"/>
                    <a:gd name="connsiteY28" fmla="*/ 1471748 h 1576251"/>
                    <a:gd name="connsiteX29" fmla="*/ 522514 w 653143"/>
                    <a:gd name="connsiteY29" fmla="*/ 1254034 h 1576251"/>
                    <a:gd name="connsiteX30" fmla="*/ 513805 w 653143"/>
                    <a:gd name="connsiteY30" fmla="*/ 1088571 h 1576251"/>
                    <a:gd name="connsiteX31" fmla="*/ 496388 w 653143"/>
                    <a:gd name="connsiteY31" fmla="*/ 975360 h 1576251"/>
                    <a:gd name="connsiteX32" fmla="*/ 487680 w 653143"/>
                    <a:gd name="connsiteY32" fmla="*/ 879566 h 1576251"/>
                    <a:gd name="connsiteX33" fmla="*/ 461554 w 653143"/>
                    <a:gd name="connsiteY33" fmla="*/ 792480 h 1576251"/>
                    <a:gd name="connsiteX34" fmla="*/ 435428 w 653143"/>
                    <a:gd name="connsiteY34" fmla="*/ 661851 h 1576251"/>
                    <a:gd name="connsiteX35" fmla="*/ 444137 w 653143"/>
                    <a:gd name="connsiteY35" fmla="*/ 505097 h 1576251"/>
                    <a:gd name="connsiteX36" fmla="*/ 478971 w 653143"/>
                    <a:gd name="connsiteY36" fmla="*/ 435428 h 1576251"/>
                    <a:gd name="connsiteX37" fmla="*/ 505097 w 653143"/>
                    <a:gd name="connsiteY37" fmla="*/ 374468 h 1576251"/>
                    <a:gd name="connsiteX38" fmla="*/ 522514 w 653143"/>
                    <a:gd name="connsiteY38" fmla="*/ 348343 h 1576251"/>
                    <a:gd name="connsiteX39" fmla="*/ 531223 w 653143"/>
                    <a:gd name="connsiteY39" fmla="*/ 322217 h 1576251"/>
                    <a:gd name="connsiteX40" fmla="*/ 557348 w 653143"/>
                    <a:gd name="connsiteY40" fmla="*/ 296091 h 1576251"/>
                    <a:gd name="connsiteX41" fmla="*/ 574765 w 653143"/>
                    <a:gd name="connsiteY41" fmla="*/ 261257 h 1576251"/>
                    <a:gd name="connsiteX42" fmla="*/ 609600 w 653143"/>
                    <a:gd name="connsiteY42" fmla="*/ 209006 h 1576251"/>
                    <a:gd name="connsiteX43" fmla="*/ 627017 w 653143"/>
                    <a:gd name="connsiteY43" fmla="*/ 182880 h 1576251"/>
                    <a:gd name="connsiteX44" fmla="*/ 644434 w 653143"/>
                    <a:gd name="connsiteY44" fmla="*/ 130628 h 1576251"/>
                    <a:gd name="connsiteX45" fmla="*/ 653143 w 653143"/>
                    <a:gd name="connsiteY45" fmla="*/ 104503 h 1576251"/>
                    <a:gd name="connsiteX46" fmla="*/ 653143 w 653143"/>
                    <a:gd name="connsiteY46" fmla="*/ 43543 h 1576251"/>
                    <a:gd name="connsiteX47" fmla="*/ 592183 w 653143"/>
                    <a:gd name="connsiteY47" fmla="*/ 0 h 1576251"/>
                    <a:gd name="connsiteX0" fmla="*/ 592183 w 653143"/>
                    <a:gd name="connsiteY0" fmla="*/ 0 h 1576251"/>
                    <a:gd name="connsiteX1" fmla="*/ 400594 w 653143"/>
                    <a:gd name="connsiteY1" fmla="*/ 148046 h 1576251"/>
                    <a:gd name="connsiteX2" fmla="*/ 348343 w 653143"/>
                    <a:gd name="connsiteY2" fmla="*/ 165463 h 1576251"/>
                    <a:gd name="connsiteX3" fmla="*/ 322217 w 653143"/>
                    <a:gd name="connsiteY3" fmla="*/ 174171 h 1576251"/>
                    <a:gd name="connsiteX4" fmla="*/ 296091 w 653143"/>
                    <a:gd name="connsiteY4" fmla="*/ 182880 h 1576251"/>
                    <a:gd name="connsiteX5" fmla="*/ 235131 w 653143"/>
                    <a:gd name="connsiteY5" fmla="*/ 200297 h 1576251"/>
                    <a:gd name="connsiteX6" fmla="*/ 209005 w 653143"/>
                    <a:gd name="connsiteY6" fmla="*/ 226423 h 1576251"/>
                    <a:gd name="connsiteX7" fmla="*/ 182880 w 653143"/>
                    <a:gd name="connsiteY7" fmla="*/ 243840 h 1576251"/>
                    <a:gd name="connsiteX8" fmla="*/ 165463 w 653143"/>
                    <a:gd name="connsiteY8" fmla="*/ 269966 h 1576251"/>
                    <a:gd name="connsiteX9" fmla="*/ 148045 w 653143"/>
                    <a:gd name="connsiteY9" fmla="*/ 287383 h 1576251"/>
                    <a:gd name="connsiteX10" fmla="*/ 121920 w 653143"/>
                    <a:gd name="connsiteY10" fmla="*/ 400594 h 1576251"/>
                    <a:gd name="connsiteX11" fmla="*/ 113211 w 653143"/>
                    <a:gd name="connsiteY11" fmla="*/ 426720 h 1576251"/>
                    <a:gd name="connsiteX12" fmla="*/ 104503 w 653143"/>
                    <a:gd name="connsiteY12" fmla="*/ 470263 h 1576251"/>
                    <a:gd name="connsiteX13" fmla="*/ 87085 w 653143"/>
                    <a:gd name="connsiteY13" fmla="*/ 522514 h 1576251"/>
                    <a:gd name="connsiteX14" fmla="*/ 69668 w 653143"/>
                    <a:gd name="connsiteY14" fmla="*/ 609600 h 1576251"/>
                    <a:gd name="connsiteX15" fmla="*/ 52251 w 653143"/>
                    <a:gd name="connsiteY15" fmla="*/ 661851 h 1576251"/>
                    <a:gd name="connsiteX16" fmla="*/ 52251 w 653143"/>
                    <a:gd name="connsiteY16" fmla="*/ 1201783 h 1576251"/>
                    <a:gd name="connsiteX17" fmla="*/ 43543 w 653143"/>
                    <a:gd name="connsiteY17" fmla="*/ 1236617 h 1576251"/>
                    <a:gd name="connsiteX18" fmla="*/ 34834 w 653143"/>
                    <a:gd name="connsiteY18" fmla="*/ 1280160 h 1576251"/>
                    <a:gd name="connsiteX19" fmla="*/ 26125 w 653143"/>
                    <a:gd name="connsiteY19" fmla="*/ 1349828 h 1576251"/>
                    <a:gd name="connsiteX20" fmla="*/ 8708 w 653143"/>
                    <a:gd name="connsiteY20" fmla="*/ 1402080 h 1576251"/>
                    <a:gd name="connsiteX21" fmla="*/ 0 w 653143"/>
                    <a:gd name="connsiteY21" fmla="*/ 1471748 h 1576251"/>
                    <a:gd name="connsiteX22" fmla="*/ 182880 w 653143"/>
                    <a:gd name="connsiteY22" fmla="*/ 1558834 h 1576251"/>
                    <a:gd name="connsiteX23" fmla="*/ 278674 w 653143"/>
                    <a:gd name="connsiteY23" fmla="*/ 1576251 h 1576251"/>
                    <a:gd name="connsiteX24" fmla="*/ 452845 w 653143"/>
                    <a:gd name="connsiteY24" fmla="*/ 1567543 h 1576251"/>
                    <a:gd name="connsiteX25" fmla="*/ 496388 w 653143"/>
                    <a:gd name="connsiteY25" fmla="*/ 1524000 h 1576251"/>
                    <a:gd name="connsiteX26" fmla="*/ 522514 w 653143"/>
                    <a:gd name="connsiteY26" fmla="*/ 1497874 h 1576251"/>
                    <a:gd name="connsiteX27" fmla="*/ 539931 w 653143"/>
                    <a:gd name="connsiteY27" fmla="*/ 1471748 h 1576251"/>
                    <a:gd name="connsiteX28" fmla="*/ 522514 w 653143"/>
                    <a:gd name="connsiteY28" fmla="*/ 1254034 h 1576251"/>
                    <a:gd name="connsiteX29" fmla="*/ 513805 w 653143"/>
                    <a:gd name="connsiteY29" fmla="*/ 1088571 h 1576251"/>
                    <a:gd name="connsiteX30" fmla="*/ 496388 w 653143"/>
                    <a:gd name="connsiteY30" fmla="*/ 975360 h 1576251"/>
                    <a:gd name="connsiteX31" fmla="*/ 487680 w 653143"/>
                    <a:gd name="connsiteY31" fmla="*/ 879566 h 1576251"/>
                    <a:gd name="connsiteX32" fmla="*/ 461554 w 653143"/>
                    <a:gd name="connsiteY32" fmla="*/ 792480 h 1576251"/>
                    <a:gd name="connsiteX33" fmla="*/ 435428 w 653143"/>
                    <a:gd name="connsiteY33" fmla="*/ 661851 h 1576251"/>
                    <a:gd name="connsiteX34" fmla="*/ 444137 w 653143"/>
                    <a:gd name="connsiteY34" fmla="*/ 505097 h 1576251"/>
                    <a:gd name="connsiteX35" fmla="*/ 478971 w 653143"/>
                    <a:gd name="connsiteY35" fmla="*/ 435428 h 1576251"/>
                    <a:gd name="connsiteX36" fmla="*/ 505097 w 653143"/>
                    <a:gd name="connsiteY36" fmla="*/ 374468 h 1576251"/>
                    <a:gd name="connsiteX37" fmla="*/ 522514 w 653143"/>
                    <a:gd name="connsiteY37" fmla="*/ 348343 h 1576251"/>
                    <a:gd name="connsiteX38" fmla="*/ 531223 w 653143"/>
                    <a:gd name="connsiteY38" fmla="*/ 322217 h 1576251"/>
                    <a:gd name="connsiteX39" fmla="*/ 557348 w 653143"/>
                    <a:gd name="connsiteY39" fmla="*/ 296091 h 1576251"/>
                    <a:gd name="connsiteX40" fmla="*/ 574765 w 653143"/>
                    <a:gd name="connsiteY40" fmla="*/ 261257 h 1576251"/>
                    <a:gd name="connsiteX41" fmla="*/ 609600 w 653143"/>
                    <a:gd name="connsiteY41" fmla="*/ 209006 h 1576251"/>
                    <a:gd name="connsiteX42" fmla="*/ 627017 w 653143"/>
                    <a:gd name="connsiteY42" fmla="*/ 182880 h 1576251"/>
                    <a:gd name="connsiteX43" fmla="*/ 644434 w 653143"/>
                    <a:gd name="connsiteY43" fmla="*/ 130628 h 1576251"/>
                    <a:gd name="connsiteX44" fmla="*/ 653143 w 653143"/>
                    <a:gd name="connsiteY44" fmla="*/ 104503 h 1576251"/>
                    <a:gd name="connsiteX45" fmla="*/ 653143 w 653143"/>
                    <a:gd name="connsiteY45" fmla="*/ 43543 h 1576251"/>
                    <a:gd name="connsiteX46" fmla="*/ 592183 w 653143"/>
                    <a:gd name="connsiteY46" fmla="*/ 0 h 1576251"/>
                    <a:gd name="connsiteX0" fmla="*/ 592183 w 653143"/>
                    <a:gd name="connsiteY0" fmla="*/ 0 h 1576251"/>
                    <a:gd name="connsiteX1" fmla="*/ 348343 w 653143"/>
                    <a:gd name="connsiteY1" fmla="*/ 165463 h 1576251"/>
                    <a:gd name="connsiteX2" fmla="*/ 322217 w 653143"/>
                    <a:gd name="connsiteY2" fmla="*/ 174171 h 1576251"/>
                    <a:gd name="connsiteX3" fmla="*/ 296091 w 653143"/>
                    <a:gd name="connsiteY3" fmla="*/ 182880 h 1576251"/>
                    <a:gd name="connsiteX4" fmla="*/ 235131 w 653143"/>
                    <a:gd name="connsiteY4" fmla="*/ 200297 h 1576251"/>
                    <a:gd name="connsiteX5" fmla="*/ 209005 w 653143"/>
                    <a:gd name="connsiteY5" fmla="*/ 226423 h 1576251"/>
                    <a:gd name="connsiteX6" fmla="*/ 182880 w 653143"/>
                    <a:gd name="connsiteY6" fmla="*/ 243840 h 1576251"/>
                    <a:gd name="connsiteX7" fmla="*/ 165463 w 653143"/>
                    <a:gd name="connsiteY7" fmla="*/ 269966 h 1576251"/>
                    <a:gd name="connsiteX8" fmla="*/ 148045 w 653143"/>
                    <a:gd name="connsiteY8" fmla="*/ 287383 h 1576251"/>
                    <a:gd name="connsiteX9" fmla="*/ 121920 w 653143"/>
                    <a:gd name="connsiteY9" fmla="*/ 400594 h 1576251"/>
                    <a:gd name="connsiteX10" fmla="*/ 113211 w 653143"/>
                    <a:gd name="connsiteY10" fmla="*/ 426720 h 1576251"/>
                    <a:gd name="connsiteX11" fmla="*/ 104503 w 653143"/>
                    <a:gd name="connsiteY11" fmla="*/ 470263 h 1576251"/>
                    <a:gd name="connsiteX12" fmla="*/ 87085 w 653143"/>
                    <a:gd name="connsiteY12" fmla="*/ 522514 h 1576251"/>
                    <a:gd name="connsiteX13" fmla="*/ 69668 w 653143"/>
                    <a:gd name="connsiteY13" fmla="*/ 609600 h 1576251"/>
                    <a:gd name="connsiteX14" fmla="*/ 52251 w 653143"/>
                    <a:gd name="connsiteY14" fmla="*/ 661851 h 1576251"/>
                    <a:gd name="connsiteX15" fmla="*/ 52251 w 653143"/>
                    <a:gd name="connsiteY15" fmla="*/ 1201783 h 1576251"/>
                    <a:gd name="connsiteX16" fmla="*/ 43543 w 653143"/>
                    <a:gd name="connsiteY16" fmla="*/ 1236617 h 1576251"/>
                    <a:gd name="connsiteX17" fmla="*/ 34834 w 653143"/>
                    <a:gd name="connsiteY17" fmla="*/ 1280160 h 1576251"/>
                    <a:gd name="connsiteX18" fmla="*/ 26125 w 653143"/>
                    <a:gd name="connsiteY18" fmla="*/ 1349828 h 1576251"/>
                    <a:gd name="connsiteX19" fmla="*/ 8708 w 653143"/>
                    <a:gd name="connsiteY19" fmla="*/ 1402080 h 1576251"/>
                    <a:gd name="connsiteX20" fmla="*/ 0 w 653143"/>
                    <a:gd name="connsiteY20" fmla="*/ 1471748 h 1576251"/>
                    <a:gd name="connsiteX21" fmla="*/ 182880 w 653143"/>
                    <a:gd name="connsiteY21" fmla="*/ 1558834 h 1576251"/>
                    <a:gd name="connsiteX22" fmla="*/ 278674 w 653143"/>
                    <a:gd name="connsiteY22" fmla="*/ 1576251 h 1576251"/>
                    <a:gd name="connsiteX23" fmla="*/ 452845 w 653143"/>
                    <a:gd name="connsiteY23" fmla="*/ 1567543 h 1576251"/>
                    <a:gd name="connsiteX24" fmla="*/ 496388 w 653143"/>
                    <a:gd name="connsiteY24" fmla="*/ 1524000 h 1576251"/>
                    <a:gd name="connsiteX25" fmla="*/ 522514 w 653143"/>
                    <a:gd name="connsiteY25" fmla="*/ 1497874 h 1576251"/>
                    <a:gd name="connsiteX26" fmla="*/ 539931 w 653143"/>
                    <a:gd name="connsiteY26" fmla="*/ 1471748 h 1576251"/>
                    <a:gd name="connsiteX27" fmla="*/ 522514 w 653143"/>
                    <a:gd name="connsiteY27" fmla="*/ 1254034 h 1576251"/>
                    <a:gd name="connsiteX28" fmla="*/ 513805 w 653143"/>
                    <a:gd name="connsiteY28" fmla="*/ 1088571 h 1576251"/>
                    <a:gd name="connsiteX29" fmla="*/ 496388 w 653143"/>
                    <a:gd name="connsiteY29" fmla="*/ 975360 h 1576251"/>
                    <a:gd name="connsiteX30" fmla="*/ 487680 w 653143"/>
                    <a:gd name="connsiteY30" fmla="*/ 879566 h 1576251"/>
                    <a:gd name="connsiteX31" fmla="*/ 461554 w 653143"/>
                    <a:gd name="connsiteY31" fmla="*/ 792480 h 1576251"/>
                    <a:gd name="connsiteX32" fmla="*/ 435428 w 653143"/>
                    <a:gd name="connsiteY32" fmla="*/ 661851 h 1576251"/>
                    <a:gd name="connsiteX33" fmla="*/ 444137 w 653143"/>
                    <a:gd name="connsiteY33" fmla="*/ 505097 h 1576251"/>
                    <a:gd name="connsiteX34" fmla="*/ 478971 w 653143"/>
                    <a:gd name="connsiteY34" fmla="*/ 435428 h 1576251"/>
                    <a:gd name="connsiteX35" fmla="*/ 505097 w 653143"/>
                    <a:gd name="connsiteY35" fmla="*/ 374468 h 1576251"/>
                    <a:gd name="connsiteX36" fmla="*/ 522514 w 653143"/>
                    <a:gd name="connsiteY36" fmla="*/ 348343 h 1576251"/>
                    <a:gd name="connsiteX37" fmla="*/ 531223 w 653143"/>
                    <a:gd name="connsiteY37" fmla="*/ 322217 h 1576251"/>
                    <a:gd name="connsiteX38" fmla="*/ 557348 w 653143"/>
                    <a:gd name="connsiteY38" fmla="*/ 296091 h 1576251"/>
                    <a:gd name="connsiteX39" fmla="*/ 574765 w 653143"/>
                    <a:gd name="connsiteY39" fmla="*/ 261257 h 1576251"/>
                    <a:gd name="connsiteX40" fmla="*/ 609600 w 653143"/>
                    <a:gd name="connsiteY40" fmla="*/ 209006 h 1576251"/>
                    <a:gd name="connsiteX41" fmla="*/ 627017 w 653143"/>
                    <a:gd name="connsiteY41" fmla="*/ 182880 h 1576251"/>
                    <a:gd name="connsiteX42" fmla="*/ 644434 w 653143"/>
                    <a:gd name="connsiteY42" fmla="*/ 130628 h 1576251"/>
                    <a:gd name="connsiteX43" fmla="*/ 653143 w 653143"/>
                    <a:gd name="connsiteY43" fmla="*/ 104503 h 1576251"/>
                    <a:gd name="connsiteX44" fmla="*/ 653143 w 653143"/>
                    <a:gd name="connsiteY44" fmla="*/ 43543 h 1576251"/>
                    <a:gd name="connsiteX45" fmla="*/ 592183 w 653143"/>
                    <a:gd name="connsiteY45" fmla="*/ 0 h 1576251"/>
                    <a:gd name="connsiteX0" fmla="*/ 592183 w 653143"/>
                    <a:gd name="connsiteY0" fmla="*/ 0 h 1576251"/>
                    <a:gd name="connsiteX1" fmla="*/ 322217 w 653143"/>
                    <a:gd name="connsiteY1" fmla="*/ 174171 h 1576251"/>
                    <a:gd name="connsiteX2" fmla="*/ 296091 w 653143"/>
                    <a:gd name="connsiteY2" fmla="*/ 182880 h 1576251"/>
                    <a:gd name="connsiteX3" fmla="*/ 235131 w 653143"/>
                    <a:gd name="connsiteY3" fmla="*/ 200297 h 1576251"/>
                    <a:gd name="connsiteX4" fmla="*/ 209005 w 653143"/>
                    <a:gd name="connsiteY4" fmla="*/ 226423 h 1576251"/>
                    <a:gd name="connsiteX5" fmla="*/ 182880 w 653143"/>
                    <a:gd name="connsiteY5" fmla="*/ 243840 h 1576251"/>
                    <a:gd name="connsiteX6" fmla="*/ 165463 w 653143"/>
                    <a:gd name="connsiteY6" fmla="*/ 269966 h 1576251"/>
                    <a:gd name="connsiteX7" fmla="*/ 148045 w 653143"/>
                    <a:gd name="connsiteY7" fmla="*/ 287383 h 1576251"/>
                    <a:gd name="connsiteX8" fmla="*/ 121920 w 653143"/>
                    <a:gd name="connsiteY8" fmla="*/ 400594 h 1576251"/>
                    <a:gd name="connsiteX9" fmla="*/ 113211 w 653143"/>
                    <a:gd name="connsiteY9" fmla="*/ 426720 h 1576251"/>
                    <a:gd name="connsiteX10" fmla="*/ 104503 w 653143"/>
                    <a:gd name="connsiteY10" fmla="*/ 470263 h 1576251"/>
                    <a:gd name="connsiteX11" fmla="*/ 87085 w 653143"/>
                    <a:gd name="connsiteY11" fmla="*/ 522514 h 1576251"/>
                    <a:gd name="connsiteX12" fmla="*/ 69668 w 653143"/>
                    <a:gd name="connsiteY12" fmla="*/ 609600 h 1576251"/>
                    <a:gd name="connsiteX13" fmla="*/ 52251 w 653143"/>
                    <a:gd name="connsiteY13" fmla="*/ 661851 h 1576251"/>
                    <a:gd name="connsiteX14" fmla="*/ 52251 w 653143"/>
                    <a:gd name="connsiteY14" fmla="*/ 1201783 h 1576251"/>
                    <a:gd name="connsiteX15" fmla="*/ 43543 w 653143"/>
                    <a:gd name="connsiteY15" fmla="*/ 1236617 h 1576251"/>
                    <a:gd name="connsiteX16" fmla="*/ 34834 w 653143"/>
                    <a:gd name="connsiteY16" fmla="*/ 1280160 h 1576251"/>
                    <a:gd name="connsiteX17" fmla="*/ 26125 w 653143"/>
                    <a:gd name="connsiteY17" fmla="*/ 1349828 h 1576251"/>
                    <a:gd name="connsiteX18" fmla="*/ 8708 w 653143"/>
                    <a:gd name="connsiteY18" fmla="*/ 1402080 h 1576251"/>
                    <a:gd name="connsiteX19" fmla="*/ 0 w 653143"/>
                    <a:gd name="connsiteY19" fmla="*/ 1471748 h 1576251"/>
                    <a:gd name="connsiteX20" fmla="*/ 182880 w 653143"/>
                    <a:gd name="connsiteY20" fmla="*/ 1558834 h 1576251"/>
                    <a:gd name="connsiteX21" fmla="*/ 278674 w 653143"/>
                    <a:gd name="connsiteY21" fmla="*/ 1576251 h 1576251"/>
                    <a:gd name="connsiteX22" fmla="*/ 452845 w 653143"/>
                    <a:gd name="connsiteY22" fmla="*/ 1567543 h 1576251"/>
                    <a:gd name="connsiteX23" fmla="*/ 496388 w 653143"/>
                    <a:gd name="connsiteY23" fmla="*/ 1524000 h 1576251"/>
                    <a:gd name="connsiteX24" fmla="*/ 522514 w 653143"/>
                    <a:gd name="connsiteY24" fmla="*/ 1497874 h 1576251"/>
                    <a:gd name="connsiteX25" fmla="*/ 539931 w 653143"/>
                    <a:gd name="connsiteY25" fmla="*/ 1471748 h 1576251"/>
                    <a:gd name="connsiteX26" fmla="*/ 522514 w 653143"/>
                    <a:gd name="connsiteY26" fmla="*/ 1254034 h 1576251"/>
                    <a:gd name="connsiteX27" fmla="*/ 513805 w 653143"/>
                    <a:gd name="connsiteY27" fmla="*/ 1088571 h 1576251"/>
                    <a:gd name="connsiteX28" fmla="*/ 496388 w 653143"/>
                    <a:gd name="connsiteY28" fmla="*/ 975360 h 1576251"/>
                    <a:gd name="connsiteX29" fmla="*/ 487680 w 653143"/>
                    <a:gd name="connsiteY29" fmla="*/ 879566 h 1576251"/>
                    <a:gd name="connsiteX30" fmla="*/ 461554 w 653143"/>
                    <a:gd name="connsiteY30" fmla="*/ 792480 h 1576251"/>
                    <a:gd name="connsiteX31" fmla="*/ 435428 w 653143"/>
                    <a:gd name="connsiteY31" fmla="*/ 661851 h 1576251"/>
                    <a:gd name="connsiteX32" fmla="*/ 444137 w 653143"/>
                    <a:gd name="connsiteY32" fmla="*/ 505097 h 1576251"/>
                    <a:gd name="connsiteX33" fmla="*/ 478971 w 653143"/>
                    <a:gd name="connsiteY33" fmla="*/ 435428 h 1576251"/>
                    <a:gd name="connsiteX34" fmla="*/ 505097 w 653143"/>
                    <a:gd name="connsiteY34" fmla="*/ 374468 h 1576251"/>
                    <a:gd name="connsiteX35" fmla="*/ 522514 w 653143"/>
                    <a:gd name="connsiteY35" fmla="*/ 348343 h 1576251"/>
                    <a:gd name="connsiteX36" fmla="*/ 531223 w 653143"/>
                    <a:gd name="connsiteY36" fmla="*/ 322217 h 1576251"/>
                    <a:gd name="connsiteX37" fmla="*/ 557348 w 653143"/>
                    <a:gd name="connsiteY37" fmla="*/ 296091 h 1576251"/>
                    <a:gd name="connsiteX38" fmla="*/ 574765 w 653143"/>
                    <a:gd name="connsiteY38" fmla="*/ 261257 h 1576251"/>
                    <a:gd name="connsiteX39" fmla="*/ 609600 w 653143"/>
                    <a:gd name="connsiteY39" fmla="*/ 209006 h 1576251"/>
                    <a:gd name="connsiteX40" fmla="*/ 627017 w 653143"/>
                    <a:gd name="connsiteY40" fmla="*/ 182880 h 1576251"/>
                    <a:gd name="connsiteX41" fmla="*/ 644434 w 653143"/>
                    <a:gd name="connsiteY41" fmla="*/ 130628 h 1576251"/>
                    <a:gd name="connsiteX42" fmla="*/ 653143 w 653143"/>
                    <a:gd name="connsiteY42" fmla="*/ 104503 h 1576251"/>
                    <a:gd name="connsiteX43" fmla="*/ 653143 w 653143"/>
                    <a:gd name="connsiteY43" fmla="*/ 43543 h 1576251"/>
                    <a:gd name="connsiteX44" fmla="*/ 592183 w 653143"/>
                    <a:gd name="connsiteY44" fmla="*/ 0 h 1576251"/>
                    <a:gd name="connsiteX0" fmla="*/ 592183 w 653143"/>
                    <a:gd name="connsiteY0" fmla="*/ 0 h 1576251"/>
                    <a:gd name="connsiteX1" fmla="*/ 296091 w 653143"/>
                    <a:gd name="connsiteY1" fmla="*/ 182880 h 1576251"/>
                    <a:gd name="connsiteX2" fmla="*/ 235131 w 653143"/>
                    <a:gd name="connsiteY2" fmla="*/ 200297 h 1576251"/>
                    <a:gd name="connsiteX3" fmla="*/ 209005 w 653143"/>
                    <a:gd name="connsiteY3" fmla="*/ 226423 h 1576251"/>
                    <a:gd name="connsiteX4" fmla="*/ 182880 w 653143"/>
                    <a:gd name="connsiteY4" fmla="*/ 243840 h 1576251"/>
                    <a:gd name="connsiteX5" fmla="*/ 165463 w 653143"/>
                    <a:gd name="connsiteY5" fmla="*/ 269966 h 1576251"/>
                    <a:gd name="connsiteX6" fmla="*/ 148045 w 653143"/>
                    <a:gd name="connsiteY6" fmla="*/ 287383 h 1576251"/>
                    <a:gd name="connsiteX7" fmla="*/ 121920 w 653143"/>
                    <a:gd name="connsiteY7" fmla="*/ 400594 h 1576251"/>
                    <a:gd name="connsiteX8" fmla="*/ 113211 w 653143"/>
                    <a:gd name="connsiteY8" fmla="*/ 426720 h 1576251"/>
                    <a:gd name="connsiteX9" fmla="*/ 104503 w 653143"/>
                    <a:gd name="connsiteY9" fmla="*/ 470263 h 1576251"/>
                    <a:gd name="connsiteX10" fmla="*/ 87085 w 653143"/>
                    <a:gd name="connsiteY10" fmla="*/ 522514 h 1576251"/>
                    <a:gd name="connsiteX11" fmla="*/ 69668 w 653143"/>
                    <a:gd name="connsiteY11" fmla="*/ 609600 h 1576251"/>
                    <a:gd name="connsiteX12" fmla="*/ 52251 w 653143"/>
                    <a:gd name="connsiteY12" fmla="*/ 661851 h 1576251"/>
                    <a:gd name="connsiteX13" fmla="*/ 52251 w 653143"/>
                    <a:gd name="connsiteY13" fmla="*/ 1201783 h 1576251"/>
                    <a:gd name="connsiteX14" fmla="*/ 43543 w 653143"/>
                    <a:gd name="connsiteY14" fmla="*/ 1236617 h 1576251"/>
                    <a:gd name="connsiteX15" fmla="*/ 34834 w 653143"/>
                    <a:gd name="connsiteY15" fmla="*/ 1280160 h 1576251"/>
                    <a:gd name="connsiteX16" fmla="*/ 26125 w 653143"/>
                    <a:gd name="connsiteY16" fmla="*/ 1349828 h 1576251"/>
                    <a:gd name="connsiteX17" fmla="*/ 8708 w 653143"/>
                    <a:gd name="connsiteY17" fmla="*/ 1402080 h 1576251"/>
                    <a:gd name="connsiteX18" fmla="*/ 0 w 653143"/>
                    <a:gd name="connsiteY18" fmla="*/ 1471748 h 1576251"/>
                    <a:gd name="connsiteX19" fmla="*/ 182880 w 653143"/>
                    <a:gd name="connsiteY19" fmla="*/ 1558834 h 1576251"/>
                    <a:gd name="connsiteX20" fmla="*/ 278674 w 653143"/>
                    <a:gd name="connsiteY20" fmla="*/ 1576251 h 1576251"/>
                    <a:gd name="connsiteX21" fmla="*/ 452845 w 653143"/>
                    <a:gd name="connsiteY21" fmla="*/ 1567543 h 1576251"/>
                    <a:gd name="connsiteX22" fmla="*/ 496388 w 653143"/>
                    <a:gd name="connsiteY22" fmla="*/ 1524000 h 1576251"/>
                    <a:gd name="connsiteX23" fmla="*/ 522514 w 653143"/>
                    <a:gd name="connsiteY23" fmla="*/ 1497874 h 1576251"/>
                    <a:gd name="connsiteX24" fmla="*/ 539931 w 653143"/>
                    <a:gd name="connsiteY24" fmla="*/ 1471748 h 1576251"/>
                    <a:gd name="connsiteX25" fmla="*/ 522514 w 653143"/>
                    <a:gd name="connsiteY25" fmla="*/ 1254034 h 1576251"/>
                    <a:gd name="connsiteX26" fmla="*/ 513805 w 653143"/>
                    <a:gd name="connsiteY26" fmla="*/ 1088571 h 1576251"/>
                    <a:gd name="connsiteX27" fmla="*/ 496388 w 653143"/>
                    <a:gd name="connsiteY27" fmla="*/ 975360 h 1576251"/>
                    <a:gd name="connsiteX28" fmla="*/ 487680 w 653143"/>
                    <a:gd name="connsiteY28" fmla="*/ 879566 h 1576251"/>
                    <a:gd name="connsiteX29" fmla="*/ 461554 w 653143"/>
                    <a:gd name="connsiteY29" fmla="*/ 792480 h 1576251"/>
                    <a:gd name="connsiteX30" fmla="*/ 435428 w 653143"/>
                    <a:gd name="connsiteY30" fmla="*/ 661851 h 1576251"/>
                    <a:gd name="connsiteX31" fmla="*/ 444137 w 653143"/>
                    <a:gd name="connsiteY31" fmla="*/ 505097 h 1576251"/>
                    <a:gd name="connsiteX32" fmla="*/ 478971 w 653143"/>
                    <a:gd name="connsiteY32" fmla="*/ 435428 h 1576251"/>
                    <a:gd name="connsiteX33" fmla="*/ 505097 w 653143"/>
                    <a:gd name="connsiteY33" fmla="*/ 374468 h 1576251"/>
                    <a:gd name="connsiteX34" fmla="*/ 522514 w 653143"/>
                    <a:gd name="connsiteY34" fmla="*/ 348343 h 1576251"/>
                    <a:gd name="connsiteX35" fmla="*/ 531223 w 653143"/>
                    <a:gd name="connsiteY35" fmla="*/ 322217 h 1576251"/>
                    <a:gd name="connsiteX36" fmla="*/ 557348 w 653143"/>
                    <a:gd name="connsiteY36" fmla="*/ 296091 h 1576251"/>
                    <a:gd name="connsiteX37" fmla="*/ 574765 w 653143"/>
                    <a:gd name="connsiteY37" fmla="*/ 261257 h 1576251"/>
                    <a:gd name="connsiteX38" fmla="*/ 609600 w 653143"/>
                    <a:gd name="connsiteY38" fmla="*/ 209006 h 1576251"/>
                    <a:gd name="connsiteX39" fmla="*/ 627017 w 653143"/>
                    <a:gd name="connsiteY39" fmla="*/ 182880 h 1576251"/>
                    <a:gd name="connsiteX40" fmla="*/ 644434 w 653143"/>
                    <a:gd name="connsiteY40" fmla="*/ 130628 h 1576251"/>
                    <a:gd name="connsiteX41" fmla="*/ 653143 w 653143"/>
                    <a:gd name="connsiteY41" fmla="*/ 104503 h 1576251"/>
                    <a:gd name="connsiteX42" fmla="*/ 653143 w 653143"/>
                    <a:gd name="connsiteY42" fmla="*/ 43543 h 1576251"/>
                    <a:gd name="connsiteX43" fmla="*/ 592183 w 653143"/>
                    <a:gd name="connsiteY43" fmla="*/ 0 h 1576251"/>
                    <a:gd name="connsiteX0" fmla="*/ 592183 w 653143"/>
                    <a:gd name="connsiteY0" fmla="*/ 0 h 1576251"/>
                    <a:gd name="connsiteX1" fmla="*/ 235131 w 653143"/>
                    <a:gd name="connsiteY1" fmla="*/ 200297 h 1576251"/>
                    <a:gd name="connsiteX2" fmla="*/ 209005 w 653143"/>
                    <a:gd name="connsiteY2" fmla="*/ 226423 h 1576251"/>
                    <a:gd name="connsiteX3" fmla="*/ 182880 w 653143"/>
                    <a:gd name="connsiteY3" fmla="*/ 243840 h 1576251"/>
                    <a:gd name="connsiteX4" fmla="*/ 165463 w 653143"/>
                    <a:gd name="connsiteY4" fmla="*/ 269966 h 1576251"/>
                    <a:gd name="connsiteX5" fmla="*/ 148045 w 653143"/>
                    <a:gd name="connsiteY5" fmla="*/ 287383 h 1576251"/>
                    <a:gd name="connsiteX6" fmla="*/ 121920 w 653143"/>
                    <a:gd name="connsiteY6" fmla="*/ 400594 h 1576251"/>
                    <a:gd name="connsiteX7" fmla="*/ 113211 w 653143"/>
                    <a:gd name="connsiteY7" fmla="*/ 426720 h 1576251"/>
                    <a:gd name="connsiteX8" fmla="*/ 104503 w 653143"/>
                    <a:gd name="connsiteY8" fmla="*/ 470263 h 1576251"/>
                    <a:gd name="connsiteX9" fmla="*/ 87085 w 653143"/>
                    <a:gd name="connsiteY9" fmla="*/ 522514 h 1576251"/>
                    <a:gd name="connsiteX10" fmla="*/ 69668 w 653143"/>
                    <a:gd name="connsiteY10" fmla="*/ 609600 h 1576251"/>
                    <a:gd name="connsiteX11" fmla="*/ 52251 w 653143"/>
                    <a:gd name="connsiteY11" fmla="*/ 661851 h 1576251"/>
                    <a:gd name="connsiteX12" fmla="*/ 52251 w 653143"/>
                    <a:gd name="connsiteY12" fmla="*/ 1201783 h 1576251"/>
                    <a:gd name="connsiteX13" fmla="*/ 43543 w 653143"/>
                    <a:gd name="connsiteY13" fmla="*/ 1236617 h 1576251"/>
                    <a:gd name="connsiteX14" fmla="*/ 34834 w 653143"/>
                    <a:gd name="connsiteY14" fmla="*/ 1280160 h 1576251"/>
                    <a:gd name="connsiteX15" fmla="*/ 26125 w 653143"/>
                    <a:gd name="connsiteY15" fmla="*/ 1349828 h 1576251"/>
                    <a:gd name="connsiteX16" fmla="*/ 8708 w 653143"/>
                    <a:gd name="connsiteY16" fmla="*/ 1402080 h 1576251"/>
                    <a:gd name="connsiteX17" fmla="*/ 0 w 653143"/>
                    <a:gd name="connsiteY17" fmla="*/ 1471748 h 1576251"/>
                    <a:gd name="connsiteX18" fmla="*/ 182880 w 653143"/>
                    <a:gd name="connsiteY18" fmla="*/ 1558834 h 1576251"/>
                    <a:gd name="connsiteX19" fmla="*/ 278674 w 653143"/>
                    <a:gd name="connsiteY19" fmla="*/ 1576251 h 1576251"/>
                    <a:gd name="connsiteX20" fmla="*/ 452845 w 653143"/>
                    <a:gd name="connsiteY20" fmla="*/ 1567543 h 1576251"/>
                    <a:gd name="connsiteX21" fmla="*/ 496388 w 653143"/>
                    <a:gd name="connsiteY21" fmla="*/ 1524000 h 1576251"/>
                    <a:gd name="connsiteX22" fmla="*/ 522514 w 653143"/>
                    <a:gd name="connsiteY22" fmla="*/ 1497874 h 1576251"/>
                    <a:gd name="connsiteX23" fmla="*/ 539931 w 653143"/>
                    <a:gd name="connsiteY23" fmla="*/ 1471748 h 1576251"/>
                    <a:gd name="connsiteX24" fmla="*/ 522514 w 653143"/>
                    <a:gd name="connsiteY24" fmla="*/ 1254034 h 1576251"/>
                    <a:gd name="connsiteX25" fmla="*/ 513805 w 653143"/>
                    <a:gd name="connsiteY25" fmla="*/ 1088571 h 1576251"/>
                    <a:gd name="connsiteX26" fmla="*/ 496388 w 653143"/>
                    <a:gd name="connsiteY26" fmla="*/ 975360 h 1576251"/>
                    <a:gd name="connsiteX27" fmla="*/ 487680 w 653143"/>
                    <a:gd name="connsiteY27" fmla="*/ 879566 h 1576251"/>
                    <a:gd name="connsiteX28" fmla="*/ 461554 w 653143"/>
                    <a:gd name="connsiteY28" fmla="*/ 792480 h 1576251"/>
                    <a:gd name="connsiteX29" fmla="*/ 435428 w 653143"/>
                    <a:gd name="connsiteY29" fmla="*/ 661851 h 1576251"/>
                    <a:gd name="connsiteX30" fmla="*/ 444137 w 653143"/>
                    <a:gd name="connsiteY30" fmla="*/ 505097 h 1576251"/>
                    <a:gd name="connsiteX31" fmla="*/ 478971 w 653143"/>
                    <a:gd name="connsiteY31" fmla="*/ 435428 h 1576251"/>
                    <a:gd name="connsiteX32" fmla="*/ 505097 w 653143"/>
                    <a:gd name="connsiteY32" fmla="*/ 374468 h 1576251"/>
                    <a:gd name="connsiteX33" fmla="*/ 522514 w 653143"/>
                    <a:gd name="connsiteY33" fmla="*/ 348343 h 1576251"/>
                    <a:gd name="connsiteX34" fmla="*/ 531223 w 653143"/>
                    <a:gd name="connsiteY34" fmla="*/ 322217 h 1576251"/>
                    <a:gd name="connsiteX35" fmla="*/ 557348 w 653143"/>
                    <a:gd name="connsiteY35" fmla="*/ 296091 h 1576251"/>
                    <a:gd name="connsiteX36" fmla="*/ 574765 w 653143"/>
                    <a:gd name="connsiteY36" fmla="*/ 261257 h 1576251"/>
                    <a:gd name="connsiteX37" fmla="*/ 609600 w 653143"/>
                    <a:gd name="connsiteY37" fmla="*/ 209006 h 1576251"/>
                    <a:gd name="connsiteX38" fmla="*/ 627017 w 653143"/>
                    <a:gd name="connsiteY38" fmla="*/ 182880 h 1576251"/>
                    <a:gd name="connsiteX39" fmla="*/ 644434 w 653143"/>
                    <a:gd name="connsiteY39" fmla="*/ 130628 h 1576251"/>
                    <a:gd name="connsiteX40" fmla="*/ 653143 w 653143"/>
                    <a:gd name="connsiteY40" fmla="*/ 104503 h 1576251"/>
                    <a:gd name="connsiteX41" fmla="*/ 653143 w 653143"/>
                    <a:gd name="connsiteY41" fmla="*/ 43543 h 1576251"/>
                    <a:gd name="connsiteX42" fmla="*/ 592183 w 653143"/>
                    <a:gd name="connsiteY42" fmla="*/ 0 h 1576251"/>
                    <a:gd name="connsiteX0" fmla="*/ 592183 w 653143"/>
                    <a:gd name="connsiteY0" fmla="*/ 0 h 1576251"/>
                    <a:gd name="connsiteX1" fmla="*/ 209005 w 653143"/>
                    <a:gd name="connsiteY1" fmla="*/ 226423 h 1576251"/>
                    <a:gd name="connsiteX2" fmla="*/ 182880 w 653143"/>
                    <a:gd name="connsiteY2" fmla="*/ 243840 h 1576251"/>
                    <a:gd name="connsiteX3" fmla="*/ 165463 w 653143"/>
                    <a:gd name="connsiteY3" fmla="*/ 269966 h 1576251"/>
                    <a:gd name="connsiteX4" fmla="*/ 148045 w 653143"/>
                    <a:gd name="connsiteY4" fmla="*/ 287383 h 1576251"/>
                    <a:gd name="connsiteX5" fmla="*/ 121920 w 653143"/>
                    <a:gd name="connsiteY5" fmla="*/ 400594 h 1576251"/>
                    <a:gd name="connsiteX6" fmla="*/ 113211 w 653143"/>
                    <a:gd name="connsiteY6" fmla="*/ 426720 h 1576251"/>
                    <a:gd name="connsiteX7" fmla="*/ 104503 w 653143"/>
                    <a:gd name="connsiteY7" fmla="*/ 470263 h 1576251"/>
                    <a:gd name="connsiteX8" fmla="*/ 87085 w 653143"/>
                    <a:gd name="connsiteY8" fmla="*/ 522514 h 1576251"/>
                    <a:gd name="connsiteX9" fmla="*/ 69668 w 653143"/>
                    <a:gd name="connsiteY9" fmla="*/ 609600 h 1576251"/>
                    <a:gd name="connsiteX10" fmla="*/ 52251 w 653143"/>
                    <a:gd name="connsiteY10" fmla="*/ 661851 h 1576251"/>
                    <a:gd name="connsiteX11" fmla="*/ 52251 w 653143"/>
                    <a:gd name="connsiteY11" fmla="*/ 1201783 h 1576251"/>
                    <a:gd name="connsiteX12" fmla="*/ 43543 w 653143"/>
                    <a:gd name="connsiteY12" fmla="*/ 1236617 h 1576251"/>
                    <a:gd name="connsiteX13" fmla="*/ 34834 w 653143"/>
                    <a:gd name="connsiteY13" fmla="*/ 1280160 h 1576251"/>
                    <a:gd name="connsiteX14" fmla="*/ 26125 w 653143"/>
                    <a:gd name="connsiteY14" fmla="*/ 1349828 h 1576251"/>
                    <a:gd name="connsiteX15" fmla="*/ 8708 w 653143"/>
                    <a:gd name="connsiteY15" fmla="*/ 1402080 h 1576251"/>
                    <a:gd name="connsiteX16" fmla="*/ 0 w 653143"/>
                    <a:gd name="connsiteY16" fmla="*/ 1471748 h 1576251"/>
                    <a:gd name="connsiteX17" fmla="*/ 182880 w 653143"/>
                    <a:gd name="connsiteY17" fmla="*/ 1558834 h 1576251"/>
                    <a:gd name="connsiteX18" fmla="*/ 278674 w 653143"/>
                    <a:gd name="connsiteY18" fmla="*/ 1576251 h 1576251"/>
                    <a:gd name="connsiteX19" fmla="*/ 452845 w 653143"/>
                    <a:gd name="connsiteY19" fmla="*/ 1567543 h 1576251"/>
                    <a:gd name="connsiteX20" fmla="*/ 496388 w 653143"/>
                    <a:gd name="connsiteY20" fmla="*/ 1524000 h 1576251"/>
                    <a:gd name="connsiteX21" fmla="*/ 522514 w 653143"/>
                    <a:gd name="connsiteY21" fmla="*/ 1497874 h 1576251"/>
                    <a:gd name="connsiteX22" fmla="*/ 539931 w 653143"/>
                    <a:gd name="connsiteY22" fmla="*/ 1471748 h 1576251"/>
                    <a:gd name="connsiteX23" fmla="*/ 522514 w 653143"/>
                    <a:gd name="connsiteY23" fmla="*/ 1254034 h 1576251"/>
                    <a:gd name="connsiteX24" fmla="*/ 513805 w 653143"/>
                    <a:gd name="connsiteY24" fmla="*/ 1088571 h 1576251"/>
                    <a:gd name="connsiteX25" fmla="*/ 496388 w 653143"/>
                    <a:gd name="connsiteY25" fmla="*/ 975360 h 1576251"/>
                    <a:gd name="connsiteX26" fmla="*/ 487680 w 653143"/>
                    <a:gd name="connsiteY26" fmla="*/ 879566 h 1576251"/>
                    <a:gd name="connsiteX27" fmla="*/ 461554 w 653143"/>
                    <a:gd name="connsiteY27" fmla="*/ 792480 h 1576251"/>
                    <a:gd name="connsiteX28" fmla="*/ 435428 w 653143"/>
                    <a:gd name="connsiteY28" fmla="*/ 661851 h 1576251"/>
                    <a:gd name="connsiteX29" fmla="*/ 444137 w 653143"/>
                    <a:gd name="connsiteY29" fmla="*/ 505097 h 1576251"/>
                    <a:gd name="connsiteX30" fmla="*/ 478971 w 653143"/>
                    <a:gd name="connsiteY30" fmla="*/ 435428 h 1576251"/>
                    <a:gd name="connsiteX31" fmla="*/ 505097 w 653143"/>
                    <a:gd name="connsiteY31" fmla="*/ 374468 h 1576251"/>
                    <a:gd name="connsiteX32" fmla="*/ 522514 w 653143"/>
                    <a:gd name="connsiteY32" fmla="*/ 348343 h 1576251"/>
                    <a:gd name="connsiteX33" fmla="*/ 531223 w 653143"/>
                    <a:gd name="connsiteY33" fmla="*/ 322217 h 1576251"/>
                    <a:gd name="connsiteX34" fmla="*/ 557348 w 653143"/>
                    <a:gd name="connsiteY34" fmla="*/ 296091 h 1576251"/>
                    <a:gd name="connsiteX35" fmla="*/ 574765 w 653143"/>
                    <a:gd name="connsiteY35" fmla="*/ 261257 h 1576251"/>
                    <a:gd name="connsiteX36" fmla="*/ 609600 w 653143"/>
                    <a:gd name="connsiteY36" fmla="*/ 209006 h 1576251"/>
                    <a:gd name="connsiteX37" fmla="*/ 627017 w 653143"/>
                    <a:gd name="connsiteY37" fmla="*/ 182880 h 1576251"/>
                    <a:gd name="connsiteX38" fmla="*/ 644434 w 653143"/>
                    <a:gd name="connsiteY38" fmla="*/ 130628 h 1576251"/>
                    <a:gd name="connsiteX39" fmla="*/ 653143 w 653143"/>
                    <a:gd name="connsiteY39" fmla="*/ 104503 h 1576251"/>
                    <a:gd name="connsiteX40" fmla="*/ 653143 w 653143"/>
                    <a:gd name="connsiteY40" fmla="*/ 43543 h 1576251"/>
                    <a:gd name="connsiteX41" fmla="*/ 592183 w 653143"/>
                    <a:gd name="connsiteY41" fmla="*/ 0 h 1576251"/>
                    <a:gd name="connsiteX0" fmla="*/ 592183 w 653143"/>
                    <a:gd name="connsiteY0" fmla="*/ 0 h 1576251"/>
                    <a:gd name="connsiteX1" fmla="*/ 182880 w 653143"/>
                    <a:gd name="connsiteY1" fmla="*/ 243840 h 1576251"/>
                    <a:gd name="connsiteX2" fmla="*/ 165463 w 653143"/>
                    <a:gd name="connsiteY2" fmla="*/ 269966 h 1576251"/>
                    <a:gd name="connsiteX3" fmla="*/ 148045 w 653143"/>
                    <a:gd name="connsiteY3" fmla="*/ 287383 h 1576251"/>
                    <a:gd name="connsiteX4" fmla="*/ 121920 w 653143"/>
                    <a:gd name="connsiteY4" fmla="*/ 400594 h 1576251"/>
                    <a:gd name="connsiteX5" fmla="*/ 113211 w 653143"/>
                    <a:gd name="connsiteY5" fmla="*/ 426720 h 1576251"/>
                    <a:gd name="connsiteX6" fmla="*/ 104503 w 653143"/>
                    <a:gd name="connsiteY6" fmla="*/ 470263 h 1576251"/>
                    <a:gd name="connsiteX7" fmla="*/ 87085 w 653143"/>
                    <a:gd name="connsiteY7" fmla="*/ 522514 h 1576251"/>
                    <a:gd name="connsiteX8" fmla="*/ 69668 w 653143"/>
                    <a:gd name="connsiteY8" fmla="*/ 609600 h 1576251"/>
                    <a:gd name="connsiteX9" fmla="*/ 52251 w 653143"/>
                    <a:gd name="connsiteY9" fmla="*/ 661851 h 1576251"/>
                    <a:gd name="connsiteX10" fmla="*/ 52251 w 653143"/>
                    <a:gd name="connsiteY10" fmla="*/ 1201783 h 1576251"/>
                    <a:gd name="connsiteX11" fmla="*/ 43543 w 653143"/>
                    <a:gd name="connsiteY11" fmla="*/ 1236617 h 1576251"/>
                    <a:gd name="connsiteX12" fmla="*/ 34834 w 653143"/>
                    <a:gd name="connsiteY12" fmla="*/ 1280160 h 1576251"/>
                    <a:gd name="connsiteX13" fmla="*/ 26125 w 653143"/>
                    <a:gd name="connsiteY13" fmla="*/ 1349828 h 1576251"/>
                    <a:gd name="connsiteX14" fmla="*/ 8708 w 653143"/>
                    <a:gd name="connsiteY14" fmla="*/ 1402080 h 1576251"/>
                    <a:gd name="connsiteX15" fmla="*/ 0 w 653143"/>
                    <a:gd name="connsiteY15" fmla="*/ 1471748 h 1576251"/>
                    <a:gd name="connsiteX16" fmla="*/ 182880 w 653143"/>
                    <a:gd name="connsiteY16" fmla="*/ 1558834 h 1576251"/>
                    <a:gd name="connsiteX17" fmla="*/ 278674 w 653143"/>
                    <a:gd name="connsiteY17" fmla="*/ 1576251 h 1576251"/>
                    <a:gd name="connsiteX18" fmla="*/ 452845 w 653143"/>
                    <a:gd name="connsiteY18" fmla="*/ 1567543 h 1576251"/>
                    <a:gd name="connsiteX19" fmla="*/ 496388 w 653143"/>
                    <a:gd name="connsiteY19" fmla="*/ 1524000 h 1576251"/>
                    <a:gd name="connsiteX20" fmla="*/ 522514 w 653143"/>
                    <a:gd name="connsiteY20" fmla="*/ 1497874 h 1576251"/>
                    <a:gd name="connsiteX21" fmla="*/ 539931 w 653143"/>
                    <a:gd name="connsiteY21" fmla="*/ 1471748 h 1576251"/>
                    <a:gd name="connsiteX22" fmla="*/ 522514 w 653143"/>
                    <a:gd name="connsiteY22" fmla="*/ 1254034 h 1576251"/>
                    <a:gd name="connsiteX23" fmla="*/ 513805 w 653143"/>
                    <a:gd name="connsiteY23" fmla="*/ 1088571 h 1576251"/>
                    <a:gd name="connsiteX24" fmla="*/ 496388 w 653143"/>
                    <a:gd name="connsiteY24" fmla="*/ 975360 h 1576251"/>
                    <a:gd name="connsiteX25" fmla="*/ 487680 w 653143"/>
                    <a:gd name="connsiteY25" fmla="*/ 879566 h 1576251"/>
                    <a:gd name="connsiteX26" fmla="*/ 461554 w 653143"/>
                    <a:gd name="connsiteY26" fmla="*/ 792480 h 1576251"/>
                    <a:gd name="connsiteX27" fmla="*/ 435428 w 653143"/>
                    <a:gd name="connsiteY27" fmla="*/ 661851 h 1576251"/>
                    <a:gd name="connsiteX28" fmla="*/ 444137 w 653143"/>
                    <a:gd name="connsiteY28" fmla="*/ 505097 h 1576251"/>
                    <a:gd name="connsiteX29" fmla="*/ 478971 w 653143"/>
                    <a:gd name="connsiteY29" fmla="*/ 435428 h 1576251"/>
                    <a:gd name="connsiteX30" fmla="*/ 505097 w 653143"/>
                    <a:gd name="connsiteY30" fmla="*/ 374468 h 1576251"/>
                    <a:gd name="connsiteX31" fmla="*/ 522514 w 653143"/>
                    <a:gd name="connsiteY31" fmla="*/ 348343 h 1576251"/>
                    <a:gd name="connsiteX32" fmla="*/ 531223 w 653143"/>
                    <a:gd name="connsiteY32" fmla="*/ 322217 h 1576251"/>
                    <a:gd name="connsiteX33" fmla="*/ 557348 w 653143"/>
                    <a:gd name="connsiteY33" fmla="*/ 296091 h 1576251"/>
                    <a:gd name="connsiteX34" fmla="*/ 574765 w 653143"/>
                    <a:gd name="connsiteY34" fmla="*/ 261257 h 1576251"/>
                    <a:gd name="connsiteX35" fmla="*/ 609600 w 653143"/>
                    <a:gd name="connsiteY35" fmla="*/ 209006 h 1576251"/>
                    <a:gd name="connsiteX36" fmla="*/ 627017 w 653143"/>
                    <a:gd name="connsiteY36" fmla="*/ 182880 h 1576251"/>
                    <a:gd name="connsiteX37" fmla="*/ 644434 w 653143"/>
                    <a:gd name="connsiteY37" fmla="*/ 130628 h 1576251"/>
                    <a:gd name="connsiteX38" fmla="*/ 653143 w 653143"/>
                    <a:gd name="connsiteY38" fmla="*/ 104503 h 1576251"/>
                    <a:gd name="connsiteX39" fmla="*/ 653143 w 653143"/>
                    <a:gd name="connsiteY39" fmla="*/ 43543 h 1576251"/>
                    <a:gd name="connsiteX40" fmla="*/ 592183 w 653143"/>
                    <a:gd name="connsiteY40" fmla="*/ 0 h 1576251"/>
                    <a:gd name="connsiteX0" fmla="*/ 592183 w 653143"/>
                    <a:gd name="connsiteY0" fmla="*/ 0 h 1576251"/>
                    <a:gd name="connsiteX1" fmla="*/ 165463 w 653143"/>
                    <a:gd name="connsiteY1" fmla="*/ 269966 h 1576251"/>
                    <a:gd name="connsiteX2" fmla="*/ 148045 w 653143"/>
                    <a:gd name="connsiteY2" fmla="*/ 287383 h 1576251"/>
                    <a:gd name="connsiteX3" fmla="*/ 121920 w 653143"/>
                    <a:gd name="connsiteY3" fmla="*/ 400594 h 1576251"/>
                    <a:gd name="connsiteX4" fmla="*/ 113211 w 653143"/>
                    <a:gd name="connsiteY4" fmla="*/ 426720 h 1576251"/>
                    <a:gd name="connsiteX5" fmla="*/ 104503 w 653143"/>
                    <a:gd name="connsiteY5" fmla="*/ 470263 h 1576251"/>
                    <a:gd name="connsiteX6" fmla="*/ 87085 w 653143"/>
                    <a:gd name="connsiteY6" fmla="*/ 522514 h 1576251"/>
                    <a:gd name="connsiteX7" fmla="*/ 69668 w 653143"/>
                    <a:gd name="connsiteY7" fmla="*/ 609600 h 1576251"/>
                    <a:gd name="connsiteX8" fmla="*/ 52251 w 653143"/>
                    <a:gd name="connsiteY8" fmla="*/ 661851 h 1576251"/>
                    <a:gd name="connsiteX9" fmla="*/ 52251 w 653143"/>
                    <a:gd name="connsiteY9" fmla="*/ 1201783 h 1576251"/>
                    <a:gd name="connsiteX10" fmla="*/ 43543 w 653143"/>
                    <a:gd name="connsiteY10" fmla="*/ 1236617 h 1576251"/>
                    <a:gd name="connsiteX11" fmla="*/ 34834 w 653143"/>
                    <a:gd name="connsiteY11" fmla="*/ 1280160 h 1576251"/>
                    <a:gd name="connsiteX12" fmla="*/ 26125 w 653143"/>
                    <a:gd name="connsiteY12" fmla="*/ 1349828 h 1576251"/>
                    <a:gd name="connsiteX13" fmla="*/ 8708 w 653143"/>
                    <a:gd name="connsiteY13" fmla="*/ 1402080 h 1576251"/>
                    <a:gd name="connsiteX14" fmla="*/ 0 w 653143"/>
                    <a:gd name="connsiteY14" fmla="*/ 1471748 h 1576251"/>
                    <a:gd name="connsiteX15" fmla="*/ 182880 w 653143"/>
                    <a:gd name="connsiteY15" fmla="*/ 1558834 h 1576251"/>
                    <a:gd name="connsiteX16" fmla="*/ 278674 w 653143"/>
                    <a:gd name="connsiteY16" fmla="*/ 1576251 h 1576251"/>
                    <a:gd name="connsiteX17" fmla="*/ 452845 w 653143"/>
                    <a:gd name="connsiteY17" fmla="*/ 1567543 h 1576251"/>
                    <a:gd name="connsiteX18" fmla="*/ 496388 w 653143"/>
                    <a:gd name="connsiteY18" fmla="*/ 1524000 h 1576251"/>
                    <a:gd name="connsiteX19" fmla="*/ 522514 w 653143"/>
                    <a:gd name="connsiteY19" fmla="*/ 1497874 h 1576251"/>
                    <a:gd name="connsiteX20" fmla="*/ 539931 w 653143"/>
                    <a:gd name="connsiteY20" fmla="*/ 1471748 h 1576251"/>
                    <a:gd name="connsiteX21" fmla="*/ 522514 w 653143"/>
                    <a:gd name="connsiteY21" fmla="*/ 1254034 h 1576251"/>
                    <a:gd name="connsiteX22" fmla="*/ 513805 w 653143"/>
                    <a:gd name="connsiteY22" fmla="*/ 1088571 h 1576251"/>
                    <a:gd name="connsiteX23" fmla="*/ 496388 w 653143"/>
                    <a:gd name="connsiteY23" fmla="*/ 975360 h 1576251"/>
                    <a:gd name="connsiteX24" fmla="*/ 487680 w 653143"/>
                    <a:gd name="connsiteY24" fmla="*/ 879566 h 1576251"/>
                    <a:gd name="connsiteX25" fmla="*/ 461554 w 653143"/>
                    <a:gd name="connsiteY25" fmla="*/ 792480 h 1576251"/>
                    <a:gd name="connsiteX26" fmla="*/ 435428 w 653143"/>
                    <a:gd name="connsiteY26" fmla="*/ 661851 h 1576251"/>
                    <a:gd name="connsiteX27" fmla="*/ 444137 w 653143"/>
                    <a:gd name="connsiteY27" fmla="*/ 505097 h 1576251"/>
                    <a:gd name="connsiteX28" fmla="*/ 478971 w 653143"/>
                    <a:gd name="connsiteY28" fmla="*/ 435428 h 1576251"/>
                    <a:gd name="connsiteX29" fmla="*/ 505097 w 653143"/>
                    <a:gd name="connsiteY29" fmla="*/ 374468 h 1576251"/>
                    <a:gd name="connsiteX30" fmla="*/ 522514 w 653143"/>
                    <a:gd name="connsiteY30" fmla="*/ 348343 h 1576251"/>
                    <a:gd name="connsiteX31" fmla="*/ 531223 w 653143"/>
                    <a:gd name="connsiteY31" fmla="*/ 322217 h 1576251"/>
                    <a:gd name="connsiteX32" fmla="*/ 557348 w 653143"/>
                    <a:gd name="connsiteY32" fmla="*/ 296091 h 1576251"/>
                    <a:gd name="connsiteX33" fmla="*/ 574765 w 653143"/>
                    <a:gd name="connsiteY33" fmla="*/ 261257 h 1576251"/>
                    <a:gd name="connsiteX34" fmla="*/ 609600 w 653143"/>
                    <a:gd name="connsiteY34" fmla="*/ 209006 h 1576251"/>
                    <a:gd name="connsiteX35" fmla="*/ 627017 w 653143"/>
                    <a:gd name="connsiteY35" fmla="*/ 182880 h 1576251"/>
                    <a:gd name="connsiteX36" fmla="*/ 644434 w 653143"/>
                    <a:gd name="connsiteY36" fmla="*/ 130628 h 1576251"/>
                    <a:gd name="connsiteX37" fmla="*/ 653143 w 653143"/>
                    <a:gd name="connsiteY37" fmla="*/ 104503 h 1576251"/>
                    <a:gd name="connsiteX38" fmla="*/ 653143 w 653143"/>
                    <a:gd name="connsiteY38" fmla="*/ 43543 h 1576251"/>
                    <a:gd name="connsiteX39" fmla="*/ 592183 w 653143"/>
                    <a:gd name="connsiteY39" fmla="*/ 0 h 1576251"/>
                    <a:gd name="connsiteX0" fmla="*/ 592183 w 653143"/>
                    <a:gd name="connsiteY0" fmla="*/ 0 h 1576251"/>
                    <a:gd name="connsiteX1" fmla="*/ 148045 w 653143"/>
                    <a:gd name="connsiteY1" fmla="*/ 287383 h 1576251"/>
                    <a:gd name="connsiteX2" fmla="*/ 121920 w 653143"/>
                    <a:gd name="connsiteY2" fmla="*/ 400594 h 1576251"/>
                    <a:gd name="connsiteX3" fmla="*/ 113211 w 653143"/>
                    <a:gd name="connsiteY3" fmla="*/ 426720 h 1576251"/>
                    <a:gd name="connsiteX4" fmla="*/ 104503 w 653143"/>
                    <a:gd name="connsiteY4" fmla="*/ 470263 h 1576251"/>
                    <a:gd name="connsiteX5" fmla="*/ 87085 w 653143"/>
                    <a:gd name="connsiteY5" fmla="*/ 522514 h 1576251"/>
                    <a:gd name="connsiteX6" fmla="*/ 69668 w 653143"/>
                    <a:gd name="connsiteY6" fmla="*/ 609600 h 1576251"/>
                    <a:gd name="connsiteX7" fmla="*/ 52251 w 653143"/>
                    <a:gd name="connsiteY7" fmla="*/ 661851 h 1576251"/>
                    <a:gd name="connsiteX8" fmla="*/ 52251 w 653143"/>
                    <a:gd name="connsiteY8" fmla="*/ 1201783 h 1576251"/>
                    <a:gd name="connsiteX9" fmla="*/ 43543 w 653143"/>
                    <a:gd name="connsiteY9" fmla="*/ 1236617 h 1576251"/>
                    <a:gd name="connsiteX10" fmla="*/ 34834 w 653143"/>
                    <a:gd name="connsiteY10" fmla="*/ 1280160 h 1576251"/>
                    <a:gd name="connsiteX11" fmla="*/ 26125 w 653143"/>
                    <a:gd name="connsiteY11" fmla="*/ 1349828 h 1576251"/>
                    <a:gd name="connsiteX12" fmla="*/ 8708 w 653143"/>
                    <a:gd name="connsiteY12" fmla="*/ 1402080 h 1576251"/>
                    <a:gd name="connsiteX13" fmla="*/ 0 w 653143"/>
                    <a:gd name="connsiteY13" fmla="*/ 1471748 h 1576251"/>
                    <a:gd name="connsiteX14" fmla="*/ 182880 w 653143"/>
                    <a:gd name="connsiteY14" fmla="*/ 1558834 h 1576251"/>
                    <a:gd name="connsiteX15" fmla="*/ 278674 w 653143"/>
                    <a:gd name="connsiteY15" fmla="*/ 1576251 h 1576251"/>
                    <a:gd name="connsiteX16" fmla="*/ 452845 w 653143"/>
                    <a:gd name="connsiteY16" fmla="*/ 1567543 h 1576251"/>
                    <a:gd name="connsiteX17" fmla="*/ 496388 w 653143"/>
                    <a:gd name="connsiteY17" fmla="*/ 1524000 h 1576251"/>
                    <a:gd name="connsiteX18" fmla="*/ 522514 w 653143"/>
                    <a:gd name="connsiteY18" fmla="*/ 1497874 h 1576251"/>
                    <a:gd name="connsiteX19" fmla="*/ 539931 w 653143"/>
                    <a:gd name="connsiteY19" fmla="*/ 1471748 h 1576251"/>
                    <a:gd name="connsiteX20" fmla="*/ 522514 w 653143"/>
                    <a:gd name="connsiteY20" fmla="*/ 1254034 h 1576251"/>
                    <a:gd name="connsiteX21" fmla="*/ 513805 w 653143"/>
                    <a:gd name="connsiteY21" fmla="*/ 1088571 h 1576251"/>
                    <a:gd name="connsiteX22" fmla="*/ 496388 w 653143"/>
                    <a:gd name="connsiteY22" fmla="*/ 975360 h 1576251"/>
                    <a:gd name="connsiteX23" fmla="*/ 487680 w 653143"/>
                    <a:gd name="connsiteY23" fmla="*/ 879566 h 1576251"/>
                    <a:gd name="connsiteX24" fmla="*/ 461554 w 653143"/>
                    <a:gd name="connsiteY24" fmla="*/ 792480 h 1576251"/>
                    <a:gd name="connsiteX25" fmla="*/ 435428 w 653143"/>
                    <a:gd name="connsiteY25" fmla="*/ 661851 h 1576251"/>
                    <a:gd name="connsiteX26" fmla="*/ 444137 w 653143"/>
                    <a:gd name="connsiteY26" fmla="*/ 505097 h 1576251"/>
                    <a:gd name="connsiteX27" fmla="*/ 478971 w 653143"/>
                    <a:gd name="connsiteY27" fmla="*/ 435428 h 1576251"/>
                    <a:gd name="connsiteX28" fmla="*/ 505097 w 653143"/>
                    <a:gd name="connsiteY28" fmla="*/ 374468 h 1576251"/>
                    <a:gd name="connsiteX29" fmla="*/ 522514 w 653143"/>
                    <a:gd name="connsiteY29" fmla="*/ 348343 h 1576251"/>
                    <a:gd name="connsiteX30" fmla="*/ 531223 w 653143"/>
                    <a:gd name="connsiteY30" fmla="*/ 322217 h 1576251"/>
                    <a:gd name="connsiteX31" fmla="*/ 557348 w 653143"/>
                    <a:gd name="connsiteY31" fmla="*/ 296091 h 1576251"/>
                    <a:gd name="connsiteX32" fmla="*/ 574765 w 653143"/>
                    <a:gd name="connsiteY32" fmla="*/ 261257 h 1576251"/>
                    <a:gd name="connsiteX33" fmla="*/ 609600 w 653143"/>
                    <a:gd name="connsiteY33" fmla="*/ 209006 h 1576251"/>
                    <a:gd name="connsiteX34" fmla="*/ 627017 w 653143"/>
                    <a:gd name="connsiteY34" fmla="*/ 182880 h 1576251"/>
                    <a:gd name="connsiteX35" fmla="*/ 644434 w 653143"/>
                    <a:gd name="connsiteY35" fmla="*/ 130628 h 1576251"/>
                    <a:gd name="connsiteX36" fmla="*/ 653143 w 653143"/>
                    <a:gd name="connsiteY36" fmla="*/ 104503 h 1576251"/>
                    <a:gd name="connsiteX37" fmla="*/ 653143 w 653143"/>
                    <a:gd name="connsiteY37" fmla="*/ 43543 h 1576251"/>
                    <a:gd name="connsiteX38" fmla="*/ 592183 w 653143"/>
                    <a:gd name="connsiteY38" fmla="*/ 0 h 1576251"/>
                    <a:gd name="connsiteX0" fmla="*/ 592183 w 653143"/>
                    <a:gd name="connsiteY0" fmla="*/ 0 h 1576251"/>
                    <a:gd name="connsiteX1" fmla="*/ 121920 w 653143"/>
                    <a:gd name="connsiteY1" fmla="*/ 400594 h 1576251"/>
                    <a:gd name="connsiteX2" fmla="*/ 113211 w 653143"/>
                    <a:gd name="connsiteY2" fmla="*/ 426720 h 1576251"/>
                    <a:gd name="connsiteX3" fmla="*/ 104503 w 653143"/>
                    <a:gd name="connsiteY3" fmla="*/ 470263 h 1576251"/>
                    <a:gd name="connsiteX4" fmla="*/ 87085 w 653143"/>
                    <a:gd name="connsiteY4" fmla="*/ 522514 h 1576251"/>
                    <a:gd name="connsiteX5" fmla="*/ 69668 w 653143"/>
                    <a:gd name="connsiteY5" fmla="*/ 609600 h 1576251"/>
                    <a:gd name="connsiteX6" fmla="*/ 52251 w 653143"/>
                    <a:gd name="connsiteY6" fmla="*/ 661851 h 1576251"/>
                    <a:gd name="connsiteX7" fmla="*/ 52251 w 653143"/>
                    <a:gd name="connsiteY7" fmla="*/ 1201783 h 1576251"/>
                    <a:gd name="connsiteX8" fmla="*/ 43543 w 653143"/>
                    <a:gd name="connsiteY8" fmla="*/ 1236617 h 1576251"/>
                    <a:gd name="connsiteX9" fmla="*/ 34834 w 653143"/>
                    <a:gd name="connsiteY9" fmla="*/ 1280160 h 1576251"/>
                    <a:gd name="connsiteX10" fmla="*/ 26125 w 653143"/>
                    <a:gd name="connsiteY10" fmla="*/ 1349828 h 1576251"/>
                    <a:gd name="connsiteX11" fmla="*/ 8708 w 653143"/>
                    <a:gd name="connsiteY11" fmla="*/ 1402080 h 1576251"/>
                    <a:gd name="connsiteX12" fmla="*/ 0 w 653143"/>
                    <a:gd name="connsiteY12" fmla="*/ 1471748 h 1576251"/>
                    <a:gd name="connsiteX13" fmla="*/ 182880 w 653143"/>
                    <a:gd name="connsiteY13" fmla="*/ 1558834 h 1576251"/>
                    <a:gd name="connsiteX14" fmla="*/ 278674 w 653143"/>
                    <a:gd name="connsiteY14" fmla="*/ 1576251 h 1576251"/>
                    <a:gd name="connsiteX15" fmla="*/ 452845 w 653143"/>
                    <a:gd name="connsiteY15" fmla="*/ 1567543 h 1576251"/>
                    <a:gd name="connsiteX16" fmla="*/ 496388 w 653143"/>
                    <a:gd name="connsiteY16" fmla="*/ 1524000 h 1576251"/>
                    <a:gd name="connsiteX17" fmla="*/ 522514 w 653143"/>
                    <a:gd name="connsiteY17" fmla="*/ 1497874 h 1576251"/>
                    <a:gd name="connsiteX18" fmla="*/ 539931 w 653143"/>
                    <a:gd name="connsiteY18" fmla="*/ 1471748 h 1576251"/>
                    <a:gd name="connsiteX19" fmla="*/ 522514 w 653143"/>
                    <a:gd name="connsiteY19" fmla="*/ 1254034 h 1576251"/>
                    <a:gd name="connsiteX20" fmla="*/ 513805 w 653143"/>
                    <a:gd name="connsiteY20" fmla="*/ 1088571 h 1576251"/>
                    <a:gd name="connsiteX21" fmla="*/ 496388 w 653143"/>
                    <a:gd name="connsiteY21" fmla="*/ 975360 h 1576251"/>
                    <a:gd name="connsiteX22" fmla="*/ 487680 w 653143"/>
                    <a:gd name="connsiteY22" fmla="*/ 879566 h 1576251"/>
                    <a:gd name="connsiteX23" fmla="*/ 461554 w 653143"/>
                    <a:gd name="connsiteY23" fmla="*/ 792480 h 1576251"/>
                    <a:gd name="connsiteX24" fmla="*/ 435428 w 653143"/>
                    <a:gd name="connsiteY24" fmla="*/ 661851 h 1576251"/>
                    <a:gd name="connsiteX25" fmla="*/ 444137 w 653143"/>
                    <a:gd name="connsiteY25" fmla="*/ 505097 h 1576251"/>
                    <a:gd name="connsiteX26" fmla="*/ 478971 w 653143"/>
                    <a:gd name="connsiteY26" fmla="*/ 435428 h 1576251"/>
                    <a:gd name="connsiteX27" fmla="*/ 505097 w 653143"/>
                    <a:gd name="connsiteY27" fmla="*/ 374468 h 1576251"/>
                    <a:gd name="connsiteX28" fmla="*/ 522514 w 653143"/>
                    <a:gd name="connsiteY28" fmla="*/ 348343 h 1576251"/>
                    <a:gd name="connsiteX29" fmla="*/ 531223 w 653143"/>
                    <a:gd name="connsiteY29" fmla="*/ 322217 h 1576251"/>
                    <a:gd name="connsiteX30" fmla="*/ 557348 w 653143"/>
                    <a:gd name="connsiteY30" fmla="*/ 296091 h 1576251"/>
                    <a:gd name="connsiteX31" fmla="*/ 574765 w 653143"/>
                    <a:gd name="connsiteY31" fmla="*/ 261257 h 1576251"/>
                    <a:gd name="connsiteX32" fmla="*/ 609600 w 653143"/>
                    <a:gd name="connsiteY32" fmla="*/ 209006 h 1576251"/>
                    <a:gd name="connsiteX33" fmla="*/ 627017 w 653143"/>
                    <a:gd name="connsiteY33" fmla="*/ 182880 h 1576251"/>
                    <a:gd name="connsiteX34" fmla="*/ 644434 w 653143"/>
                    <a:gd name="connsiteY34" fmla="*/ 130628 h 1576251"/>
                    <a:gd name="connsiteX35" fmla="*/ 653143 w 653143"/>
                    <a:gd name="connsiteY35" fmla="*/ 104503 h 1576251"/>
                    <a:gd name="connsiteX36" fmla="*/ 653143 w 653143"/>
                    <a:gd name="connsiteY36" fmla="*/ 43543 h 1576251"/>
                    <a:gd name="connsiteX37" fmla="*/ 592183 w 653143"/>
                    <a:gd name="connsiteY37" fmla="*/ 0 h 1576251"/>
                    <a:gd name="connsiteX0" fmla="*/ 592183 w 653143"/>
                    <a:gd name="connsiteY0" fmla="*/ 0 h 1576251"/>
                    <a:gd name="connsiteX1" fmla="*/ 113211 w 653143"/>
                    <a:gd name="connsiteY1" fmla="*/ 426720 h 1576251"/>
                    <a:gd name="connsiteX2" fmla="*/ 104503 w 653143"/>
                    <a:gd name="connsiteY2" fmla="*/ 470263 h 1576251"/>
                    <a:gd name="connsiteX3" fmla="*/ 87085 w 653143"/>
                    <a:gd name="connsiteY3" fmla="*/ 522514 h 1576251"/>
                    <a:gd name="connsiteX4" fmla="*/ 69668 w 653143"/>
                    <a:gd name="connsiteY4" fmla="*/ 609600 h 1576251"/>
                    <a:gd name="connsiteX5" fmla="*/ 52251 w 653143"/>
                    <a:gd name="connsiteY5" fmla="*/ 661851 h 1576251"/>
                    <a:gd name="connsiteX6" fmla="*/ 52251 w 653143"/>
                    <a:gd name="connsiteY6" fmla="*/ 1201783 h 1576251"/>
                    <a:gd name="connsiteX7" fmla="*/ 43543 w 653143"/>
                    <a:gd name="connsiteY7" fmla="*/ 1236617 h 1576251"/>
                    <a:gd name="connsiteX8" fmla="*/ 34834 w 653143"/>
                    <a:gd name="connsiteY8" fmla="*/ 1280160 h 1576251"/>
                    <a:gd name="connsiteX9" fmla="*/ 26125 w 653143"/>
                    <a:gd name="connsiteY9" fmla="*/ 1349828 h 1576251"/>
                    <a:gd name="connsiteX10" fmla="*/ 8708 w 653143"/>
                    <a:gd name="connsiteY10" fmla="*/ 1402080 h 1576251"/>
                    <a:gd name="connsiteX11" fmla="*/ 0 w 653143"/>
                    <a:gd name="connsiteY11" fmla="*/ 1471748 h 1576251"/>
                    <a:gd name="connsiteX12" fmla="*/ 182880 w 653143"/>
                    <a:gd name="connsiteY12" fmla="*/ 1558834 h 1576251"/>
                    <a:gd name="connsiteX13" fmla="*/ 278674 w 653143"/>
                    <a:gd name="connsiteY13" fmla="*/ 1576251 h 1576251"/>
                    <a:gd name="connsiteX14" fmla="*/ 452845 w 653143"/>
                    <a:gd name="connsiteY14" fmla="*/ 1567543 h 1576251"/>
                    <a:gd name="connsiteX15" fmla="*/ 496388 w 653143"/>
                    <a:gd name="connsiteY15" fmla="*/ 1524000 h 1576251"/>
                    <a:gd name="connsiteX16" fmla="*/ 522514 w 653143"/>
                    <a:gd name="connsiteY16" fmla="*/ 1497874 h 1576251"/>
                    <a:gd name="connsiteX17" fmla="*/ 539931 w 653143"/>
                    <a:gd name="connsiteY17" fmla="*/ 1471748 h 1576251"/>
                    <a:gd name="connsiteX18" fmla="*/ 522514 w 653143"/>
                    <a:gd name="connsiteY18" fmla="*/ 1254034 h 1576251"/>
                    <a:gd name="connsiteX19" fmla="*/ 513805 w 653143"/>
                    <a:gd name="connsiteY19" fmla="*/ 1088571 h 1576251"/>
                    <a:gd name="connsiteX20" fmla="*/ 496388 w 653143"/>
                    <a:gd name="connsiteY20" fmla="*/ 975360 h 1576251"/>
                    <a:gd name="connsiteX21" fmla="*/ 487680 w 653143"/>
                    <a:gd name="connsiteY21" fmla="*/ 879566 h 1576251"/>
                    <a:gd name="connsiteX22" fmla="*/ 461554 w 653143"/>
                    <a:gd name="connsiteY22" fmla="*/ 792480 h 1576251"/>
                    <a:gd name="connsiteX23" fmla="*/ 435428 w 653143"/>
                    <a:gd name="connsiteY23" fmla="*/ 661851 h 1576251"/>
                    <a:gd name="connsiteX24" fmla="*/ 444137 w 653143"/>
                    <a:gd name="connsiteY24" fmla="*/ 505097 h 1576251"/>
                    <a:gd name="connsiteX25" fmla="*/ 478971 w 653143"/>
                    <a:gd name="connsiteY25" fmla="*/ 435428 h 1576251"/>
                    <a:gd name="connsiteX26" fmla="*/ 505097 w 653143"/>
                    <a:gd name="connsiteY26" fmla="*/ 374468 h 1576251"/>
                    <a:gd name="connsiteX27" fmla="*/ 522514 w 653143"/>
                    <a:gd name="connsiteY27" fmla="*/ 348343 h 1576251"/>
                    <a:gd name="connsiteX28" fmla="*/ 531223 w 653143"/>
                    <a:gd name="connsiteY28" fmla="*/ 322217 h 1576251"/>
                    <a:gd name="connsiteX29" fmla="*/ 557348 w 653143"/>
                    <a:gd name="connsiteY29" fmla="*/ 296091 h 1576251"/>
                    <a:gd name="connsiteX30" fmla="*/ 574765 w 653143"/>
                    <a:gd name="connsiteY30" fmla="*/ 261257 h 1576251"/>
                    <a:gd name="connsiteX31" fmla="*/ 609600 w 653143"/>
                    <a:gd name="connsiteY31" fmla="*/ 209006 h 1576251"/>
                    <a:gd name="connsiteX32" fmla="*/ 627017 w 653143"/>
                    <a:gd name="connsiteY32" fmla="*/ 182880 h 1576251"/>
                    <a:gd name="connsiteX33" fmla="*/ 644434 w 653143"/>
                    <a:gd name="connsiteY33" fmla="*/ 130628 h 1576251"/>
                    <a:gd name="connsiteX34" fmla="*/ 653143 w 653143"/>
                    <a:gd name="connsiteY34" fmla="*/ 104503 h 1576251"/>
                    <a:gd name="connsiteX35" fmla="*/ 653143 w 653143"/>
                    <a:gd name="connsiteY35" fmla="*/ 43543 h 1576251"/>
                    <a:gd name="connsiteX36" fmla="*/ 592183 w 653143"/>
                    <a:gd name="connsiteY36" fmla="*/ 0 h 1576251"/>
                    <a:gd name="connsiteX0" fmla="*/ 592183 w 653143"/>
                    <a:gd name="connsiteY0" fmla="*/ 0 h 1576251"/>
                    <a:gd name="connsiteX1" fmla="*/ 104503 w 653143"/>
                    <a:gd name="connsiteY1" fmla="*/ 470263 h 1576251"/>
                    <a:gd name="connsiteX2" fmla="*/ 87085 w 653143"/>
                    <a:gd name="connsiteY2" fmla="*/ 522514 h 1576251"/>
                    <a:gd name="connsiteX3" fmla="*/ 69668 w 653143"/>
                    <a:gd name="connsiteY3" fmla="*/ 609600 h 1576251"/>
                    <a:gd name="connsiteX4" fmla="*/ 52251 w 653143"/>
                    <a:gd name="connsiteY4" fmla="*/ 661851 h 1576251"/>
                    <a:gd name="connsiteX5" fmla="*/ 52251 w 653143"/>
                    <a:gd name="connsiteY5" fmla="*/ 1201783 h 1576251"/>
                    <a:gd name="connsiteX6" fmla="*/ 43543 w 653143"/>
                    <a:gd name="connsiteY6" fmla="*/ 1236617 h 1576251"/>
                    <a:gd name="connsiteX7" fmla="*/ 34834 w 653143"/>
                    <a:gd name="connsiteY7" fmla="*/ 1280160 h 1576251"/>
                    <a:gd name="connsiteX8" fmla="*/ 26125 w 653143"/>
                    <a:gd name="connsiteY8" fmla="*/ 1349828 h 1576251"/>
                    <a:gd name="connsiteX9" fmla="*/ 8708 w 653143"/>
                    <a:gd name="connsiteY9" fmla="*/ 1402080 h 1576251"/>
                    <a:gd name="connsiteX10" fmla="*/ 0 w 653143"/>
                    <a:gd name="connsiteY10" fmla="*/ 1471748 h 1576251"/>
                    <a:gd name="connsiteX11" fmla="*/ 182880 w 653143"/>
                    <a:gd name="connsiteY11" fmla="*/ 1558834 h 1576251"/>
                    <a:gd name="connsiteX12" fmla="*/ 278674 w 653143"/>
                    <a:gd name="connsiteY12" fmla="*/ 1576251 h 1576251"/>
                    <a:gd name="connsiteX13" fmla="*/ 452845 w 653143"/>
                    <a:gd name="connsiteY13" fmla="*/ 1567543 h 1576251"/>
                    <a:gd name="connsiteX14" fmla="*/ 496388 w 653143"/>
                    <a:gd name="connsiteY14" fmla="*/ 1524000 h 1576251"/>
                    <a:gd name="connsiteX15" fmla="*/ 522514 w 653143"/>
                    <a:gd name="connsiteY15" fmla="*/ 1497874 h 1576251"/>
                    <a:gd name="connsiteX16" fmla="*/ 539931 w 653143"/>
                    <a:gd name="connsiteY16" fmla="*/ 1471748 h 1576251"/>
                    <a:gd name="connsiteX17" fmla="*/ 522514 w 653143"/>
                    <a:gd name="connsiteY17" fmla="*/ 1254034 h 1576251"/>
                    <a:gd name="connsiteX18" fmla="*/ 513805 w 653143"/>
                    <a:gd name="connsiteY18" fmla="*/ 1088571 h 1576251"/>
                    <a:gd name="connsiteX19" fmla="*/ 496388 w 653143"/>
                    <a:gd name="connsiteY19" fmla="*/ 975360 h 1576251"/>
                    <a:gd name="connsiteX20" fmla="*/ 487680 w 653143"/>
                    <a:gd name="connsiteY20" fmla="*/ 879566 h 1576251"/>
                    <a:gd name="connsiteX21" fmla="*/ 461554 w 653143"/>
                    <a:gd name="connsiteY21" fmla="*/ 792480 h 1576251"/>
                    <a:gd name="connsiteX22" fmla="*/ 435428 w 653143"/>
                    <a:gd name="connsiteY22" fmla="*/ 661851 h 1576251"/>
                    <a:gd name="connsiteX23" fmla="*/ 444137 w 653143"/>
                    <a:gd name="connsiteY23" fmla="*/ 505097 h 1576251"/>
                    <a:gd name="connsiteX24" fmla="*/ 478971 w 653143"/>
                    <a:gd name="connsiteY24" fmla="*/ 435428 h 1576251"/>
                    <a:gd name="connsiteX25" fmla="*/ 505097 w 653143"/>
                    <a:gd name="connsiteY25" fmla="*/ 374468 h 1576251"/>
                    <a:gd name="connsiteX26" fmla="*/ 522514 w 653143"/>
                    <a:gd name="connsiteY26" fmla="*/ 348343 h 1576251"/>
                    <a:gd name="connsiteX27" fmla="*/ 531223 w 653143"/>
                    <a:gd name="connsiteY27" fmla="*/ 322217 h 1576251"/>
                    <a:gd name="connsiteX28" fmla="*/ 557348 w 653143"/>
                    <a:gd name="connsiteY28" fmla="*/ 296091 h 1576251"/>
                    <a:gd name="connsiteX29" fmla="*/ 574765 w 653143"/>
                    <a:gd name="connsiteY29" fmla="*/ 261257 h 1576251"/>
                    <a:gd name="connsiteX30" fmla="*/ 609600 w 653143"/>
                    <a:gd name="connsiteY30" fmla="*/ 209006 h 1576251"/>
                    <a:gd name="connsiteX31" fmla="*/ 627017 w 653143"/>
                    <a:gd name="connsiteY31" fmla="*/ 182880 h 1576251"/>
                    <a:gd name="connsiteX32" fmla="*/ 644434 w 653143"/>
                    <a:gd name="connsiteY32" fmla="*/ 130628 h 1576251"/>
                    <a:gd name="connsiteX33" fmla="*/ 653143 w 653143"/>
                    <a:gd name="connsiteY33" fmla="*/ 104503 h 1576251"/>
                    <a:gd name="connsiteX34" fmla="*/ 653143 w 653143"/>
                    <a:gd name="connsiteY34" fmla="*/ 43543 h 1576251"/>
                    <a:gd name="connsiteX35" fmla="*/ 592183 w 653143"/>
                    <a:gd name="connsiteY35" fmla="*/ 0 h 1576251"/>
                    <a:gd name="connsiteX0" fmla="*/ 592183 w 653143"/>
                    <a:gd name="connsiteY0" fmla="*/ 0 h 1576251"/>
                    <a:gd name="connsiteX1" fmla="*/ 87085 w 653143"/>
                    <a:gd name="connsiteY1" fmla="*/ 522514 h 1576251"/>
                    <a:gd name="connsiteX2" fmla="*/ 69668 w 653143"/>
                    <a:gd name="connsiteY2" fmla="*/ 609600 h 1576251"/>
                    <a:gd name="connsiteX3" fmla="*/ 52251 w 653143"/>
                    <a:gd name="connsiteY3" fmla="*/ 661851 h 1576251"/>
                    <a:gd name="connsiteX4" fmla="*/ 52251 w 653143"/>
                    <a:gd name="connsiteY4" fmla="*/ 1201783 h 1576251"/>
                    <a:gd name="connsiteX5" fmla="*/ 43543 w 653143"/>
                    <a:gd name="connsiteY5" fmla="*/ 1236617 h 1576251"/>
                    <a:gd name="connsiteX6" fmla="*/ 34834 w 653143"/>
                    <a:gd name="connsiteY6" fmla="*/ 1280160 h 1576251"/>
                    <a:gd name="connsiteX7" fmla="*/ 26125 w 653143"/>
                    <a:gd name="connsiteY7" fmla="*/ 1349828 h 1576251"/>
                    <a:gd name="connsiteX8" fmla="*/ 8708 w 653143"/>
                    <a:gd name="connsiteY8" fmla="*/ 1402080 h 1576251"/>
                    <a:gd name="connsiteX9" fmla="*/ 0 w 653143"/>
                    <a:gd name="connsiteY9" fmla="*/ 1471748 h 1576251"/>
                    <a:gd name="connsiteX10" fmla="*/ 182880 w 653143"/>
                    <a:gd name="connsiteY10" fmla="*/ 1558834 h 1576251"/>
                    <a:gd name="connsiteX11" fmla="*/ 278674 w 653143"/>
                    <a:gd name="connsiteY11" fmla="*/ 1576251 h 1576251"/>
                    <a:gd name="connsiteX12" fmla="*/ 452845 w 653143"/>
                    <a:gd name="connsiteY12" fmla="*/ 1567543 h 1576251"/>
                    <a:gd name="connsiteX13" fmla="*/ 496388 w 653143"/>
                    <a:gd name="connsiteY13" fmla="*/ 1524000 h 1576251"/>
                    <a:gd name="connsiteX14" fmla="*/ 522514 w 653143"/>
                    <a:gd name="connsiteY14" fmla="*/ 1497874 h 1576251"/>
                    <a:gd name="connsiteX15" fmla="*/ 539931 w 653143"/>
                    <a:gd name="connsiteY15" fmla="*/ 1471748 h 1576251"/>
                    <a:gd name="connsiteX16" fmla="*/ 522514 w 653143"/>
                    <a:gd name="connsiteY16" fmla="*/ 1254034 h 1576251"/>
                    <a:gd name="connsiteX17" fmla="*/ 513805 w 653143"/>
                    <a:gd name="connsiteY17" fmla="*/ 1088571 h 1576251"/>
                    <a:gd name="connsiteX18" fmla="*/ 496388 w 653143"/>
                    <a:gd name="connsiteY18" fmla="*/ 975360 h 1576251"/>
                    <a:gd name="connsiteX19" fmla="*/ 487680 w 653143"/>
                    <a:gd name="connsiteY19" fmla="*/ 879566 h 1576251"/>
                    <a:gd name="connsiteX20" fmla="*/ 461554 w 653143"/>
                    <a:gd name="connsiteY20" fmla="*/ 792480 h 1576251"/>
                    <a:gd name="connsiteX21" fmla="*/ 435428 w 653143"/>
                    <a:gd name="connsiteY21" fmla="*/ 661851 h 1576251"/>
                    <a:gd name="connsiteX22" fmla="*/ 444137 w 653143"/>
                    <a:gd name="connsiteY22" fmla="*/ 505097 h 1576251"/>
                    <a:gd name="connsiteX23" fmla="*/ 478971 w 653143"/>
                    <a:gd name="connsiteY23" fmla="*/ 435428 h 1576251"/>
                    <a:gd name="connsiteX24" fmla="*/ 505097 w 653143"/>
                    <a:gd name="connsiteY24" fmla="*/ 374468 h 1576251"/>
                    <a:gd name="connsiteX25" fmla="*/ 522514 w 653143"/>
                    <a:gd name="connsiteY25" fmla="*/ 348343 h 1576251"/>
                    <a:gd name="connsiteX26" fmla="*/ 531223 w 653143"/>
                    <a:gd name="connsiteY26" fmla="*/ 322217 h 1576251"/>
                    <a:gd name="connsiteX27" fmla="*/ 557348 w 653143"/>
                    <a:gd name="connsiteY27" fmla="*/ 296091 h 1576251"/>
                    <a:gd name="connsiteX28" fmla="*/ 574765 w 653143"/>
                    <a:gd name="connsiteY28" fmla="*/ 261257 h 1576251"/>
                    <a:gd name="connsiteX29" fmla="*/ 609600 w 653143"/>
                    <a:gd name="connsiteY29" fmla="*/ 209006 h 1576251"/>
                    <a:gd name="connsiteX30" fmla="*/ 627017 w 653143"/>
                    <a:gd name="connsiteY30" fmla="*/ 182880 h 1576251"/>
                    <a:gd name="connsiteX31" fmla="*/ 644434 w 653143"/>
                    <a:gd name="connsiteY31" fmla="*/ 130628 h 1576251"/>
                    <a:gd name="connsiteX32" fmla="*/ 653143 w 653143"/>
                    <a:gd name="connsiteY32" fmla="*/ 104503 h 1576251"/>
                    <a:gd name="connsiteX33" fmla="*/ 653143 w 653143"/>
                    <a:gd name="connsiteY33" fmla="*/ 43543 h 1576251"/>
                    <a:gd name="connsiteX34" fmla="*/ 592183 w 653143"/>
                    <a:gd name="connsiteY34" fmla="*/ 0 h 1576251"/>
                    <a:gd name="connsiteX0" fmla="*/ 592183 w 653143"/>
                    <a:gd name="connsiteY0" fmla="*/ 0 h 1576251"/>
                    <a:gd name="connsiteX1" fmla="*/ 69668 w 653143"/>
                    <a:gd name="connsiteY1" fmla="*/ 609600 h 1576251"/>
                    <a:gd name="connsiteX2" fmla="*/ 52251 w 653143"/>
                    <a:gd name="connsiteY2" fmla="*/ 661851 h 1576251"/>
                    <a:gd name="connsiteX3" fmla="*/ 52251 w 653143"/>
                    <a:gd name="connsiteY3" fmla="*/ 1201783 h 1576251"/>
                    <a:gd name="connsiteX4" fmla="*/ 43543 w 653143"/>
                    <a:gd name="connsiteY4" fmla="*/ 1236617 h 1576251"/>
                    <a:gd name="connsiteX5" fmla="*/ 34834 w 653143"/>
                    <a:gd name="connsiteY5" fmla="*/ 1280160 h 1576251"/>
                    <a:gd name="connsiteX6" fmla="*/ 26125 w 653143"/>
                    <a:gd name="connsiteY6" fmla="*/ 1349828 h 1576251"/>
                    <a:gd name="connsiteX7" fmla="*/ 8708 w 653143"/>
                    <a:gd name="connsiteY7" fmla="*/ 1402080 h 1576251"/>
                    <a:gd name="connsiteX8" fmla="*/ 0 w 653143"/>
                    <a:gd name="connsiteY8" fmla="*/ 1471748 h 1576251"/>
                    <a:gd name="connsiteX9" fmla="*/ 182880 w 653143"/>
                    <a:gd name="connsiteY9" fmla="*/ 1558834 h 1576251"/>
                    <a:gd name="connsiteX10" fmla="*/ 278674 w 653143"/>
                    <a:gd name="connsiteY10" fmla="*/ 1576251 h 1576251"/>
                    <a:gd name="connsiteX11" fmla="*/ 452845 w 653143"/>
                    <a:gd name="connsiteY11" fmla="*/ 1567543 h 1576251"/>
                    <a:gd name="connsiteX12" fmla="*/ 496388 w 653143"/>
                    <a:gd name="connsiteY12" fmla="*/ 1524000 h 1576251"/>
                    <a:gd name="connsiteX13" fmla="*/ 522514 w 653143"/>
                    <a:gd name="connsiteY13" fmla="*/ 1497874 h 1576251"/>
                    <a:gd name="connsiteX14" fmla="*/ 539931 w 653143"/>
                    <a:gd name="connsiteY14" fmla="*/ 1471748 h 1576251"/>
                    <a:gd name="connsiteX15" fmla="*/ 522514 w 653143"/>
                    <a:gd name="connsiteY15" fmla="*/ 1254034 h 1576251"/>
                    <a:gd name="connsiteX16" fmla="*/ 513805 w 653143"/>
                    <a:gd name="connsiteY16" fmla="*/ 1088571 h 1576251"/>
                    <a:gd name="connsiteX17" fmla="*/ 496388 w 653143"/>
                    <a:gd name="connsiteY17" fmla="*/ 975360 h 1576251"/>
                    <a:gd name="connsiteX18" fmla="*/ 487680 w 653143"/>
                    <a:gd name="connsiteY18" fmla="*/ 879566 h 1576251"/>
                    <a:gd name="connsiteX19" fmla="*/ 461554 w 653143"/>
                    <a:gd name="connsiteY19" fmla="*/ 792480 h 1576251"/>
                    <a:gd name="connsiteX20" fmla="*/ 435428 w 653143"/>
                    <a:gd name="connsiteY20" fmla="*/ 661851 h 1576251"/>
                    <a:gd name="connsiteX21" fmla="*/ 444137 w 653143"/>
                    <a:gd name="connsiteY21" fmla="*/ 505097 h 1576251"/>
                    <a:gd name="connsiteX22" fmla="*/ 478971 w 653143"/>
                    <a:gd name="connsiteY22" fmla="*/ 435428 h 1576251"/>
                    <a:gd name="connsiteX23" fmla="*/ 505097 w 653143"/>
                    <a:gd name="connsiteY23" fmla="*/ 374468 h 1576251"/>
                    <a:gd name="connsiteX24" fmla="*/ 522514 w 653143"/>
                    <a:gd name="connsiteY24" fmla="*/ 348343 h 1576251"/>
                    <a:gd name="connsiteX25" fmla="*/ 531223 w 653143"/>
                    <a:gd name="connsiteY25" fmla="*/ 322217 h 1576251"/>
                    <a:gd name="connsiteX26" fmla="*/ 557348 w 653143"/>
                    <a:gd name="connsiteY26" fmla="*/ 296091 h 1576251"/>
                    <a:gd name="connsiteX27" fmla="*/ 574765 w 653143"/>
                    <a:gd name="connsiteY27" fmla="*/ 261257 h 1576251"/>
                    <a:gd name="connsiteX28" fmla="*/ 609600 w 653143"/>
                    <a:gd name="connsiteY28" fmla="*/ 209006 h 1576251"/>
                    <a:gd name="connsiteX29" fmla="*/ 627017 w 653143"/>
                    <a:gd name="connsiteY29" fmla="*/ 182880 h 1576251"/>
                    <a:gd name="connsiteX30" fmla="*/ 644434 w 653143"/>
                    <a:gd name="connsiteY30" fmla="*/ 130628 h 1576251"/>
                    <a:gd name="connsiteX31" fmla="*/ 653143 w 653143"/>
                    <a:gd name="connsiteY31" fmla="*/ 104503 h 1576251"/>
                    <a:gd name="connsiteX32" fmla="*/ 653143 w 653143"/>
                    <a:gd name="connsiteY32" fmla="*/ 43543 h 1576251"/>
                    <a:gd name="connsiteX33" fmla="*/ 592183 w 653143"/>
                    <a:gd name="connsiteY33" fmla="*/ 0 h 1576251"/>
                    <a:gd name="connsiteX0" fmla="*/ 592183 w 653143"/>
                    <a:gd name="connsiteY0" fmla="*/ 0 h 1576251"/>
                    <a:gd name="connsiteX1" fmla="*/ 52251 w 653143"/>
                    <a:gd name="connsiteY1" fmla="*/ 6618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592183 w 653143"/>
                    <a:gd name="connsiteY0" fmla="*/ 0 h 1576251"/>
                    <a:gd name="connsiteX1" fmla="*/ 123688 w 653143"/>
                    <a:gd name="connsiteY1" fmla="*/ 3570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592183 w 653143"/>
                    <a:gd name="connsiteY0" fmla="*/ 0 h 1576251"/>
                    <a:gd name="connsiteX1" fmla="*/ 123688 w 653143"/>
                    <a:gd name="connsiteY1" fmla="*/ 3570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653143 w 653143"/>
                    <a:gd name="connsiteY0" fmla="*/ 0 h 1532708"/>
                    <a:gd name="connsiteX1" fmla="*/ 123688 w 653143"/>
                    <a:gd name="connsiteY1" fmla="*/ 313508 h 1532708"/>
                    <a:gd name="connsiteX2" fmla="*/ 52251 w 653143"/>
                    <a:gd name="connsiteY2" fmla="*/ 1158240 h 1532708"/>
                    <a:gd name="connsiteX3" fmla="*/ 43543 w 653143"/>
                    <a:gd name="connsiteY3" fmla="*/ 1193074 h 1532708"/>
                    <a:gd name="connsiteX4" fmla="*/ 34834 w 653143"/>
                    <a:gd name="connsiteY4" fmla="*/ 1236617 h 1532708"/>
                    <a:gd name="connsiteX5" fmla="*/ 26125 w 653143"/>
                    <a:gd name="connsiteY5" fmla="*/ 1306285 h 1532708"/>
                    <a:gd name="connsiteX6" fmla="*/ 8708 w 653143"/>
                    <a:gd name="connsiteY6" fmla="*/ 1358537 h 1532708"/>
                    <a:gd name="connsiteX7" fmla="*/ 0 w 653143"/>
                    <a:gd name="connsiteY7" fmla="*/ 1428205 h 1532708"/>
                    <a:gd name="connsiteX8" fmla="*/ 182880 w 653143"/>
                    <a:gd name="connsiteY8" fmla="*/ 1515291 h 1532708"/>
                    <a:gd name="connsiteX9" fmla="*/ 278674 w 653143"/>
                    <a:gd name="connsiteY9" fmla="*/ 1532708 h 1532708"/>
                    <a:gd name="connsiteX10" fmla="*/ 452845 w 653143"/>
                    <a:gd name="connsiteY10" fmla="*/ 1524000 h 1532708"/>
                    <a:gd name="connsiteX11" fmla="*/ 496388 w 653143"/>
                    <a:gd name="connsiteY11" fmla="*/ 1480457 h 1532708"/>
                    <a:gd name="connsiteX12" fmla="*/ 522514 w 653143"/>
                    <a:gd name="connsiteY12" fmla="*/ 1454331 h 1532708"/>
                    <a:gd name="connsiteX13" fmla="*/ 539931 w 653143"/>
                    <a:gd name="connsiteY13" fmla="*/ 1428205 h 1532708"/>
                    <a:gd name="connsiteX14" fmla="*/ 522514 w 653143"/>
                    <a:gd name="connsiteY14" fmla="*/ 1210491 h 1532708"/>
                    <a:gd name="connsiteX15" fmla="*/ 513805 w 653143"/>
                    <a:gd name="connsiteY15" fmla="*/ 1045028 h 1532708"/>
                    <a:gd name="connsiteX16" fmla="*/ 496388 w 653143"/>
                    <a:gd name="connsiteY16" fmla="*/ 931817 h 1532708"/>
                    <a:gd name="connsiteX17" fmla="*/ 487680 w 653143"/>
                    <a:gd name="connsiteY17" fmla="*/ 836023 h 1532708"/>
                    <a:gd name="connsiteX18" fmla="*/ 461554 w 653143"/>
                    <a:gd name="connsiteY18" fmla="*/ 748937 h 1532708"/>
                    <a:gd name="connsiteX19" fmla="*/ 435428 w 653143"/>
                    <a:gd name="connsiteY19" fmla="*/ 618308 h 1532708"/>
                    <a:gd name="connsiteX20" fmla="*/ 444137 w 653143"/>
                    <a:gd name="connsiteY20" fmla="*/ 461554 h 1532708"/>
                    <a:gd name="connsiteX21" fmla="*/ 478971 w 653143"/>
                    <a:gd name="connsiteY21" fmla="*/ 391885 h 1532708"/>
                    <a:gd name="connsiteX22" fmla="*/ 505097 w 653143"/>
                    <a:gd name="connsiteY22" fmla="*/ 330925 h 1532708"/>
                    <a:gd name="connsiteX23" fmla="*/ 522514 w 653143"/>
                    <a:gd name="connsiteY23" fmla="*/ 304800 h 1532708"/>
                    <a:gd name="connsiteX24" fmla="*/ 531223 w 653143"/>
                    <a:gd name="connsiteY24" fmla="*/ 278674 h 1532708"/>
                    <a:gd name="connsiteX25" fmla="*/ 557348 w 653143"/>
                    <a:gd name="connsiteY25" fmla="*/ 252548 h 1532708"/>
                    <a:gd name="connsiteX26" fmla="*/ 574765 w 653143"/>
                    <a:gd name="connsiteY26" fmla="*/ 217714 h 1532708"/>
                    <a:gd name="connsiteX27" fmla="*/ 609600 w 653143"/>
                    <a:gd name="connsiteY27" fmla="*/ 165463 h 1532708"/>
                    <a:gd name="connsiteX28" fmla="*/ 627017 w 653143"/>
                    <a:gd name="connsiteY28" fmla="*/ 139337 h 1532708"/>
                    <a:gd name="connsiteX29" fmla="*/ 644434 w 653143"/>
                    <a:gd name="connsiteY29" fmla="*/ 87085 h 1532708"/>
                    <a:gd name="connsiteX30" fmla="*/ 653143 w 653143"/>
                    <a:gd name="connsiteY30" fmla="*/ 60960 h 1532708"/>
                    <a:gd name="connsiteX31" fmla="*/ 653143 w 653143"/>
                    <a:gd name="connsiteY31" fmla="*/ 0 h 1532708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7401 h 1585353"/>
                    <a:gd name="connsiteX1" fmla="*/ 123688 w 655634"/>
                    <a:gd name="connsiteY1" fmla="*/ 366153 h 1585353"/>
                    <a:gd name="connsiteX2" fmla="*/ 52251 w 655634"/>
                    <a:gd name="connsiteY2" fmla="*/ 1210885 h 1585353"/>
                    <a:gd name="connsiteX3" fmla="*/ 43543 w 655634"/>
                    <a:gd name="connsiteY3" fmla="*/ 1245719 h 1585353"/>
                    <a:gd name="connsiteX4" fmla="*/ 34834 w 655634"/>
                    <a:gd name="connsiteY4" fmla="*/ 1289262 h 1585353"/>
                    <a:gd name="connsiteX5" fmla="*/ 26125 w 655634"/>
                    <a:gd name="connsiteY5" fmla="*/ 1358930 h 1585353"/>
                    <a:gd name="connsiteX6" fmla="*/ 8708 w 655634"/>
                    <a:gd name="connsiteY6" fmla="*/ 1411182 h 1585353"/>
                    <a:gd name="connsiteX7" fmla="*/ 0 w 655634"/>
                    <a:gd name="connsiteY7" fmla="*/ 1480850 h 1585353"/>
                    <a:gd name="connsiteX8" fmla="*/ 182880 w 655634"/>
                    <a:gd name="connsiteY8" fmla="*/ 1567936 h 1585353"/>
                    <a:gd name="connsiteX9" fmla="*/ 278674 w 655634"/>
                    <a:gd name="connsiteY9" fmla="*/ 1585353 h 1585353"/>
                    <a:gd name="connsiteX10" fmla="*/ 452845 w 655634"/>
                    <a:gd name="connsiteY10" fmla="*/ 1576645 h 1585353"/>
                    <a:gd name="connsiteX11" fmla="*/ 496388 w 655634"/>
                    <a:gd name="connsiteY11" fmla="*/ 1533102 h 1585353"/>
                    <a:gd name="connsiteX12" fmla="*/ 522514 w 655634"/>
                    <a:gd name="connsiteY12" fmla="*/ 1506976 h 1585353"/>
                    <a:gd name="connsiteX13" fmla="*/ 539931 w 655634"/>
                    <a:gd name="connsiteY13" fmla="*/ 1480850 h 1585353"/>
                    <a:gd name="connsiteX14" fmla="*/ 522514 w 655634"/>
                    <a:gd name="connsiteY14" fmla="*/ 1263136 h 1585353"/>
                    <a:gd name="connsiteX15" fmla="*/ 513805 w 655634"/>
                    <a:gd name="connsiteY15" fmla="*/ 1097673 h 1585353"/>
                    <a:gd name="connsiteX16" fmla="*/ 496388 w 655634"/>
                    <a:gd name="connsiteY16" fmla="*/ 984462 h 1585353"/>
                    <a:gd name="connsiteX17" fmla="*/ 487680 w 655634"/>
                    <a:gd name="connsiteY17" fmla="*/ 888668 h 1585353"/>
                    <a:gd name="connsiteX18" fmla="*/ 461554 w 655634"/>
                    <a:gd name="connsiteY18" fmla="*/ 801582 h 1585353"/>
                    <a:gd name="connsiteX19" fmla="*/ 435428 w 655634"/>
                    <a:gd name="connsiteY19" fmla="*/ 670953 h 1585353"/>
                    <a:gd name="connsiteX20" fmla="*/ 444137 w 655634"/>
                    <a:gd name="connsiteY20" fmla="*/ 514199 h 1585353"/>
                    <a:gd name="connsiteX21" fmla="*/ 478971 w 655634"/>
                    <a:gd name="connsiteY21" fmla="*/ 444530 h 1585353"/>
                    <a:gd name="connsiteX22" fmla="*/ 505097 w 655634"/>
                    <a:gd name="connsiteY22" fmla="*/ 383570 h 1585353"/>
                    <a:gd name="connsiteX23" fmla="*/ 522514 w 655634"/>
                    <a:gd name="connsiteY23" fmla="*/ 357445 h 1585353"/>
                    <a:gd name="connsiteX24" fmla="*/ 531223 w 655634"/>
                    <a:gd name="connsiteY24" fmla="*/ 331319 h 1585353"/>
                    <a:gd name="connsiteX25" fmla="*/ 557348 w 655634"/>
                    <a:gd name="connsiteY25" fmla="*/ 305193 h 1585353"/>
                    <a:gd name="connsiteX26" fmla="*/ 574765 w 655634"/>
                    <a:gd name="connsiteY26" fmla="*/ 270359 h 1585353"/>
                    <a:gd name="connsiteX27" fmla="*/ 609600 w 655634"/>
                    <a:gd name="connsiteY27" fmla="*/ 218108 h 1585353"/>
                    <a:gd name="connsiteX28" fmla="*/ 627017 w 655634"/>
                    <a:gd name="connsiteY28" fmla="*/ 191982 h 1585353"/>
                    <a:gd name="connsiteX29" fmla="*/ 644434 w 655634"/>
                    <a:gd name="connsiteY29" fmla="*/ 139730 h 1585353"/>
                    <a:gd name="connsiteX30" fmla="*/ 653143 w 655634"/>
                    <a:gd name="connsiteY30" fmla="*/ 113605 h 1585353"/>
                    <a:gd name="connsiteX31" fmla="*/ 595993 w 655634"/>
                    <a:gd name="connsiteY31" fmla="*/ 7401 h 1585353"/>
                    <a:gd name="connsiteX0" fmla="*/ 595993 w 655634"/>
                    <a:gd name="connsiteY0" fmla="*/ 7401 h 1585353"/>
                    <a:gd name="connsiteX1" fmla="*/ 123688 w 655634"/>
                    <a:gd name="connsiteY1" fmla="*/ 366153 h 1585353"/>
                    <a:gd name="connsiteX2" fmla="*/ 52251 w 655634"/>
                    <a:gd name="connsiteY2" fmla="*/ 1210885 h 1585353"/>
                    <a:gd name="connsiteX3" fmla="*/ 43543 w 655634"/>
                    <a:gd name="connsiteY3" fmla="*/ 1245719 h 1585353"/>
                    <a:gd name="connsiteX4" fmla="*/ 34834 w 655634"/>
                    <a:gd name="connsiteY4" fmla="*/ 1289262 h 1585353"/>
                    <a:gd name="connsiteX5" fmla="*/ 26125 w 655634"/>
                    <a:gd name="connsiteY5" fmla="*/ 1358930 h 1585353"/>
                    <a:gd name="connsiteX6" fmla="*/ 8708 w 655634"/>
                    <a:gd name="connsiteY6" fmla="*/ 1411182 h 1585353"/>
                    <a:gd name="connsiteX7" fmla="*/ 0 w 655634"/>
                    <a:gd name="connsiteY7" fmla="*/ 1480850 h 1585353"/>
                    <a:gd name="connsiteX8" fmla="*/ 182880 w 655634"/>
                    <a:gd name="connsiteY8" fmla="*/ 1567936 h 1585353"/>
                    <a:gd name="connsiteX9" fmla="*/ 278674 w 655634"/>
                    <a:gd name="connsiteY9" fmla="*/ 1585353 h 1585353"/>
                    <a:gd name="connsiteX10" fmla="*/ 452845 w 655634"/>
                    <a:gd name="connsiteY10" fmla="*/ 1576645 h 1585353"/>
                    <a:gd name="connsiteX11" fmla="*/ 496388 w 655634"/>
                    <a:gd name="connsiteY11" fmla="*/ 1533102 h 1585353"/>
                    <a:gd name="connsiteX12" fmla="*/ 522514 w 655634"/>
                    <a:gd name="connsiteY12" fmla="*/ 1506976 h 1585353"/>
                    <a:gd name="connsiteX13" fmla="*/ 539931 w 655634"/>
                    <a:gd name="connsiteY13" fmla="*/ 1480850 h 1585353"/>
                    <a:gd name="connsiteX14" fmla="*/ 522514 w 655634"/>
                    <a:gd name="connsiteY14" fmla="*/ 1263136 h 1585353"/>
                    <a:gd name="connsiteX15" fmla="*/ 513805 w 655634"/>
                    <a:gd name="connsiteY15" fmla="*/ 1097673 h 1585353"/>
                    <a:gd name="connsiteX16" fmla="*/ 496388 w 655634"/>
                    <a:gd name="connsiteY16" fmla="*/ 984462 h 1585353"/>
                    <a:gd name="connsiteX17" fmla="*/ 487680 w 655634"/>
                    <a:gd name="connsiteY17" fmla="*/ 888668 h 1585353"/>
                    <a:gd name="connsiteX18" fmla="*/ 461554 w 655634"/>
                    <a:gd name="connsiteY18" fmla="*/ 801582 h 1585353"/>
                    <a:gd name="connsiteX19" fmla="*/ 435428 w 655634"/>
                    <a:gd name="connsiteY19" fmla="*/ 670953 h 1585353"/>
                    <a:gd name="connsiteX20" fmla="*/ 444137 w 655634"/>
                    <a:gd name="connsiteY20" fmla="*/ 514199 h 1585353"/>
                    <a:gd name="connsiteX21" fmla="*/ 478971 w 655634"/>
                    <a:gd name="connsiteY21" fmla="*/ 444530 h 1585353"/>
                    <a:gd name="connsiteX22" fmla="*/ 505097 w 655634"/>
                    <a:gd name="connsiteY22" fmla="*/ 383570 h 1585353"/>
                    <a:gd name="connsiteX23" fmla="*/ 522514 w 655634"/>
                    <a:gd name="connsiteY23" fmla="*/ 357445 h 1585353"/>
                    <a:gd name="connsiteX24" fmla="*/ 531223 w 655634"/>
                    <a:gd name="connsiteY24" fmla="*/ 331319 h 1585353"/>
                    <a:gd name="connsiteX25" fmla="*/ 557348 w 655634"/>
                    <a:gd name="connsiteY25" fmla="*/ 305193 h 1585353"/>
                    <a:gd name="connsiteX26" fmla="*/ 574765 w 655634"/>
                    <a:gd name="connsiteY26" fmla="*/ 270359 h 1585353"/>
                    <a:gd name="connsiteX27" fmla="*/ 609600 w 655634"/>
                    <a:gd name="connsiteY27" fmla="*/ 218108 h 1585353"/>
                    <a:gd name="connsiteX28" fmla="*/ 627017 w 655634"/>
                    <a:gd name="connsiteY28" fmla="*/ 191982 h 1585353"/>
                    <a:gd name="connsiteX29" fmla="*/ 644434 w 655634"/>
                    <a:gd name="connsiteY29" fmla="*/ 139730 h 1585353"/>
                    <a:gd name="connsiteX30" fmla="*/ 653143 w 655634"/>
                    <a:gd name="connsiteY30" fmla="*/ 113605 h 1585353"/>
                    <a:gd name="connsiteX31" fmla="*/ 595993 w 655634"/>
                    <a:gd name="connsiteY31" fmla="*/ 7401 h 1585353"/>
                    <a:gd name="connsiteX0" fmla="*/ 603137 w 655161"/>
                    <a:gd name="connsiteY0" fmla="*/ 7304 h 1587638"/>
                    <a:gd name="connsiteX1" fmla="*/ 123688 w 655161"/>
                    <a:gd name="connsiteY1" fmla="*/ 368438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603137 w 655161"/>
                    <a:gd name="connsiteY0" fmla="*/ 7304 h 1587638"/>
                    <a:gd name="connsiteX1" fmla="*/ 307045 w 655161"/>
                    <a:gd name="connsiteY1" fmla="*/ 227945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603137 w 655161"/>
                    <a:gd name="connsiteY0" fmla="*/ 7304 h 1587638"/>
                    <a:gd name="connsiteX1" fmla="*/ 307045 w 655161"/>
                    <a:gd name="connsiteY1" fmla="*/ 227945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595993 w 655634"/>
                    <a:gd name="connsiteY0" fmla="*/ 8159 h 1569443"/>
                    <a:gd name="connsiteX1" fmla="*/ 307045 w 655634"/>
                    <a:gd name="connsiteY1" fmla="*/ 209750 h 1569443"/>
                    <a:gd name="connsiteX2" fmla="*/ 52251 w 655634"/>
                    <a:gd name="connsiteY2" fmla="*/ 1194975 h 1569443"/>
                    <a:gd name="connsiteX3" fmla="*/ 43543 w 655634"/>
                    <a:gd name="connsiteY3" fmla="*/ 1229809 h 1569443"/>
                    <a:gd name="connsiteX4" fmla="*/ 34834 w 655634"/>
                    <a:gd name="connsiteY4" fmla="*/ 1273352 h 1569443"/>
                    <a:gd name="connsiteX5" fmla="*/ 26125 w 655634"/>
                    <a:gd name="connsiteY5" fmla="*/ 1343020 h 1569443"/>
                    <a:gd name="connsiteX6" fmla="*/ 8708 w 655634"/>
                    <a:gd name="connsiteY6" fmla="*/ 1395272 h 1569443"/>
                    <a:gd name="connsiteX7" fmla="*/ 0 w 655634"/>
                    <a:gd name="connsiteY7" fmla="*/ 1464940 h 1569443"/>
                    <a:gd name="connsiteX8" fmla="*/ 182880 w 655634"/>
                    <a:gd name="connsiteY8" fmla="*/ 1552026 h 1569443"/>
                    <a:gd name="connsiteX9" fmla="*/ 278674 w 655634"/>
                    <a:gd name="connsiteY9" fmla="*/ 1569443 h 1569443"/>
                    <a:gd name="connsiteX10" fmla="*/ 452845 w 655634"/>
                    <a:gd name="connsiteY10" fmla="*/ 1560735 h 1569443"/>
                    <a:gd name="connsiteX11" fmla="*/ 496388 w 655634"/>
                    <a:gd name="connsiteY11" fmla="*/ 1517192 h 1569443"/>
                    <a:gd name="connsiteX12" fmla="*/ 522514 w 655634"/>
                    <a:gd name="connsiteY12" fmla="*/ 1491066 h 1569443"/>
                    <a:gd name="connsiteX13" fmla="*/ 539931 w 655634"/>
                    <a:gd name="connsiteY13" fmla="*/ 1464940 h 1569443"/>
                    <a:gd name="connsiteX14" fmla="*/ 522514 w 655634"/>
                    <a:gd name="connsiteY14" fmla="*/ 1247226 h 1569443"/>
                    <a:gd name="connsiteX15" fmla="*/ 513805 w 655634"/>
                    <a:gd name="connsiteY15" fmla="*/ 1081763 h 1569443"/>
                    <a:gd name="connsiteX16" fmla="*/ 496388 w 655634"/>
                    <a:gd name="connsiteY16" fmla="*/ 968552 h 1569443"/>
                    <a:gd name="connsiteX17" fmla="*/ 487680 w 655634"/>
                    <a:gd name="connsiteY17" fmla="*/ 872758 h 1569443"/>
                    <a:gd name="connsiteX18" fmla="*/ 461554 w 655634"/>
                    <a:gd name="connsiteY18" fmla="*/ 785672 h 1569443"/>
                    <a:gd name="connsiteX19" fmla="*/ 435428 w 655634"/>
                    <a:gd name="connsiteY19" fmla="*/ 655043 h 1569443"/>
                    <a:gd name="connsiteX20" fmla="*/ 444137 w 655634"/>
                    <a:gd name="connsiteY20" fmla="*/ 498289 h 1569443"/>
                    <a:gd name="connsiteX21" fmla="*/ 478971 w 655634"/>
                    <a:gd name="connsiteY21" fmla="*/ 428620 h 1569443"/>
                    <a:gd name="connsiteX22" fmla="*/ 505097 w 655634"/>
                    <a:gd name="connsiteY22" fmla="*/ 367660 h 1569443"/>
                    <a:gd name="connsiteX23" fmla="*/ 522514 w 655634"/>
                    <a:gd name="connsiteY23" fmla="*/ 341535 h 1569443"/>
                    <a:gd name="connsiteX24" fmla="*/ 531223 w 655634"/>
                    <a:gd name="connsiteY24" fmla="*/ 315409 h 1569443"/>
                    <a:gd name="connsiteX25" fmla="*/ 557348 w 655634"/>
                    <a:gd name="connsiteY25" fmla="*/ 289283 h 1569443"/>
                    <a:gd name="connsiteX26" fmla="*/ 574765 w 655634"/>
                    <a:gd name="connsiteY26" fmla="*/ 254449 h 1569443"/>
                    <a:gd name="connsiteX27" fmla="*/ 609600 w 655634"/>
                    <a:gd name="connsiteY27" fmla="*/ 202198 h 1569443"/>
                    <a:gd name="connsiteX28" fmla="*/ 627017 w 655634"/>
                    <a:gd name="connsiteY28" fmla="*/ 176072 h 1569443"/>
                    <a:gd name="connsiteX29" fmla="*/ 644434 w 655634"/>
                    <a:gd name="connsiteY29" fmla="*/ 123820 h 1569443"/>
                    <a:gd name="connsiteX30" fmla="*/ 653143 w 655634"/>
                    <a:gd name="connsiteY30" fmla="*/ 97695 h 1569443"/>
                    <a:gd name="connsiteX31" fmla="*/ 595993 w 655634"/>
                    <a:gd name="connsiteY31" fmla="*/ 8159 h 1569443"/>
                    <a:gd name="connsiteX0" fmla="*/ 595993 w 655634"/>
                    <a:gd name="connsiteY0" fmla="*/ 8159 h 1569443"/>
                    <a:gd name="connsiteX1" fmla="*/ 307045 w 655634"/>
                    <a:gd name="connsiteY1" fmla="*/ 209750 h 1569443"/>
                    <a:gd name="connsiteX2" fmla="*/ 52251 w 655634"/>
                    <a:gd name="connsiteY2" fmla="*/ 1194975 h 1569443"/>
                    <a:gd name="connsiteX3" fmla="*/ 43543 w 655634"/>
                    <a:gd name="connsiteY3" fmla="*/ 1229809 h 1569443"/>
                    <a:gd name="connsiteX4" fmla="*/ 34834 w 655634"/>
                    <a:gd name="connsiteY4" fmla="*/ 1273352 h 1569443"/>
                    <a:gd name="connsiteX5" fmla="*/ 26125 w 655634"/>
                    <a:gd name="connsiteY5" fmla="*/ 1343020 h 1569443"/>
                    <a:gd name="connsiteX6" fmla="*/ 8708 w 655634"/>
                    <a:gd name="connsiteY6" fmla="*/ 1395272 h 1569443"/>
                    <a:gd name="connsiteX7" fmla="*/ 0 w 655634"/>
                    <a:gd name="connsiteY7" fmla="*/ 1464940 h 1569443"/>
                    <a:gd name="connsiteX8" fmla="*/ 182880 w 655634"/>
                    <a:gd name="connsiteY8" fmla="*/ 1552026 h 1569443"/>
                    <a:gd name="connsiteX9" fmla="*/ 278674 w 655634"/>
                    <a:gd name="connsiteY9" fmla="*/ 1569443 h 1569443"/>
                    <a:gd name="connsiteX10" fmla="*/ 452845 w 655634"/>
                    <a:gd name="connsiteY10" fmla="*/ 1560735 h 1569443"/>
                    <a:gd name="connsiteX11" fmla="*/ 496388 w 655634"/>
                    <a:gd name="connsiteY11" fmla="*/ 1517192 h 1569443"/>
                    <a:gd name="connsiteX12" fmla="*/ 522514 w 655634"/>
                    <a:gd name="connsiteY12" fmla="*/ 1491066 h 1569443"/>
                    <a:gd name="connsiteX13" fmla="*/ 539931 w 655634"/>
                    <a:gd name="connsiteY13" fmla="*/ 1464940 h 1569443"/>
                    <a:gd name="connsiteX14" fmla="*/ 522514 w 655634"/>
                    <a:gd name="connsiteY14" fmla="*/ 1247226 h 1569443"/>
                    <a:gd name="connsiteX15" fmla="*/ 513805 w 655634"/>
                    <a:gd name="connsiteY15" fmla="*/ 1081763 h 1569443"/>
                    <a:gd name="connsiteX16" fmla="*/ 496388 w 655634"/>
                    <a:gd name="connsiteY16" fmla="*/ 968552 h 1569443"/>
                    <a:gd name="connsiteX17" fmla="*/ 487680 w 655634"/>
                    <a:gd name="connsiteY17" fmla="*/ 872758 h 1569443"/>
                    <a:gd name="connsiteX18" fmla="*/ 461554 w 655634"/>
                    <a:gd name="connsiteY18" fmla="*/ 785672 h 1569443"/>
                    <a:gd name="connsiteX19" fmla="*/ 435428 w 655634"/>
                    <a:gd name="connsiteY19" fmla="*/ 655043 h 1569443"/>
                    <a:gd name="connsiteX20" fmla="*/ 444137 w 655634"/>
                    <a:gd name="connsiteY20" fmla="*/ 498289 h 1569443"/>
                    <a:gd name="connsiteX21" fmla="*/ 478971 w 655634"/>
                    <a:gd name="connsiteY21" fmla="*/ 428620 h 1569443"/>
                    <a:gd name="connsiteX22" fmla="*/ 505097 w 655634"/>
                    <a:gd name="connsiteY22" fmla="*/ 367660 h 1569443"/>
                    <a:gd name="connsiteX23" fmla="*/ 522514 w 655634"/>
                    <a:gd name="connsiteY23" fmla="*/ 341535 h 1569443"/>
                    <a:gd name="connsiteX24" fmla="*/ 531223 w 655634"/>
                    <a:gd name="connsiteY24" fmla="*/ 315409 h 1569443"/>
                    <a:gd name="connsiteX25" fmla="*/ 557348 w 655634"/>
                    <a:gd name="connsiteY25" fmla="*/ 289283 h 1569443"/>
                    <a:gd name="connsiteX26" fmla="*/ 574765 w 655634"/>
                    <a:gd name="connsiteY26" fmla="*/ 254449 h 1569443"/>
                    <a:gd name="connsiteX27" fmla="*/ 609600 w 655634"/>
                    <a:gd name="connsiteY27" fmla="*/ 202198 h 1569443"/>
                    <a:gd name="connsiteX28" fmla="*/ 627017 w 655634"/>
                    <a:gd name="connsiteY28" fmla="*/ 176072 h 1569443"/>
                    <a:gd name="connsiteX29" fmla="*/ 644434 w 655634"/>
                    <a:gd name="connsiteY29" fmla="*/ 123820 h 1569443"/>
                    <a:gd name="connsiteX30" fmla="*/ 653143 w 655634"/>
                    <a:gd name="connsiteY30" fmla="*/ 97695 h 1569443"/>
                    <a:gd name="connsiteX31" fmla="*/ 595993 w 655634"/>
                    <a:gd name="connsiteY31" fmla="*/ 8159 h 1569443"/>
                    <a:gd name="connsiteX0" fmla="*/ 653143 w 676626"/>
                    <a:gd name="connsiteY0" fmla="*/ 7612 h 1479360"/>
                    <a:gd name="connsiteX1" fmla="*/ 307045 w 676626"/>
                    <a:gd name="connsiteY1" fmla="*/ 119667 h 1479360"/>
                    <a:gd name="connsiteX2" fmla="*/ 52251 w 676626"/>
                    <a:gd name="connsiteY2" fmla="*/ 1104892 h 1479360"/>
                    <a:gd name="connsiteX3" fmla="*/ 43543 w 676626"/>
                    <a:gd name="connsiteY3" fmla="*/ 1139726 h 1479360"/>
                    <a:gd name="connsiteX4" fmla="*/ 34834 w 676626"/>
                    <a:gd name="connsiteY4" fmla="*/ 1183269 h 1479360"/>
                    <a:gd name="connsiteX5" fmla="*/ 26125 w 676626"/>
                    <a:gd name="connsiteY5" fmla="*/ 1252937 h 1479360"/>
                    <a:gd name="connsiteX6" fmla="*/ 8708 w 676626"/>
                    <a:gd name="connsiteY6" fmla="*/ 1305189 h 1479360"/>
                    <a:gd name="connsiteX7" fmla="*/ 0 w 676626"/>
                    <a:gd name="connsiteY7" fmla="*/ 1374857 h 1479360"/>
                    <a:gd name="connsiteX8" fmla="*/ 182880 w 676626"/>
                    <a:gd name="connsiteY8" fmla="*/ 1461943 h 1479360"/>
                    <a:gd name="connsiteX9" fmla="*/ 278674 w 676626"/>
                    <a:gd name="connsiteY9" fmla="*/ 1479360 h 1479360"/>
                    <a:gd name="connsiteX10" fmla="*/ 452845 w 676626"/>
                    <a:gd name="connsiteY10" fmla="*/ 1470652 h 1479360"/>
                    <a:gd name="connsiteX11" fmla="*/ 496388 w 676626"/>
                    <a:gd name="connsiteY11" fmla="*/ 1427109 h 1479360"/>
                    <a:gd name="connsiteX12" fmla="*/ 522514 w 676626"/>
                    <a:gd name="connsiteY12" fmla="*/ 1400983 h 1479360"/>
                    <a:gd name="connsiteX13" fmla="*/ 539931 w 676626"/>
                    <a:gd name="connsiteY13" fmla="*/ 1374857 h 1479360"/>
                    <a:gd name="connsiteX14" fmla="*/ 522514 w 676626"/>
                    <a:gd name="connsiteY14" fmla="*/ 1157143 h 1479360"/>
                    <a:gd name="connsiteX15" fmla="*/ 513805 w 676626"/>
                    <a:gd name="connsiteY15" fmla="*/ 991680 h 1479360"/>
                    <a:gd name="connsiteX16" fmla="*/ 496388 w 676626"/>
                    <a:gd name="connsiteY16" fmla="*/ 878469 h 1479360"/>
                    <a:gd name="connsiteX17" fmla="*/ 487680 w 676626"/>
                    <a:gd name="connsiteY17" fmla="*/ 782675 h 1479360"/>
                    <a:gd name="connsiteX18" fmla="*/ 461554 w 676626"/>
                    <a:gd name="connsiteY18" fmla="*/ 695589 h 1479360"/>
                    <a:gd name="connsiteX19" fmla="*/ 435428 w 676626"/>
                    <a:gd name="connsiteY19" fmla="*/ 564960 h 1479360"/>
                    <a:gd name="connsiteX20" fmla="*/ 444137 w 676626"/>
                    <a:gd name="connsiteY20" fmla="*/ 408206 h 1479360"/>
                    <a:gd name="connsiteX21" fmla="*/ 478971 w 676626"/>
                    <a:gd name="connsiteY21" fmla="*/ 338537 h 1479360"/>
                    <a:gd name="connsiteX22" fmla="*/ 505097 w 676626"/>
                    <a:gd name="connsiteY22" fmla="*/ 277577 h 1479360"/>
                    <a:gd name="connsiteX23" fmla="*/ 522514 w 676626"/>
                    <a:gd name="connsiteY23" fmla="*/ 251452 h 1479360"/>
                    <a:gd name="connsiteX24" fmla="*/ 531223 w 676626"/>
                    <a:gd name="connsiteY24" fmla="*/ 225326 h 1479360"/>
                    <a:gd name="connsiteX25" fmla="*/ 557348 w 676626"/>
                    <a:gd name="connsiteY25" fmla="*/ 199200 h 1479360"/>
                    <a:gd name="connsiteX26" fmla="*/ 574765 w 676626"/>
                    <a:gd name="connsiteY26" fmla="*/ 164366 h 1479360"/>
                    <a:gd name="connsiteX27" fmla="*/ 609600 w 676626"/>
                    <a:gd name="connsiteY27" fmla="*/ 112115 h 1479360"/>
                    <a:gd name="connsiteX28" fmla="*/ 627017 w 676626"/>
                    <a:gd name="connsiteY28" fmla="*/ 85989 h 1479360"/>
                    <a:gd name="connsiteX29" fmla="*/ 644434 w 676626"/>
                    <a:gd name="connsiteY29" fmla="*/ 33737 h 1479360"/>
                    <a:gd name="connsiteX30" fmla="*/ 653143 w 676626"/>
                    <a:gd name="connsiteY30" fmla="*/ 7612 h 1479360"/>
                    <a:gd name="connsiteX0" fmla="*/ 600755 w 645182"/>
                    <a:gd name="connsiteY0" fmla="*/ 1337 h 1565954"/>
                    <a:gd name="connsiteX1" fmla="*/ 307045 w 645182"/>
                    <a:gd name="connsiteY1" fmla="*/ 206261 h 1565954"/>
                    <a:gd name="connsiteX2" fmla="*/ 52251 w 645182"/>
                    <a:gd name="connsiteY2" fmla="*/ 1191486 h 1565954"/>
                    <a:gd name="connsiteX3" fmla="*/ 43543 w 645182"/>
                    <a:gd name="connsiteY3" fmla="*/ 1226320 h 1565954"/>
                    <a:gd name="connsiteX4" fmla="*/ 34834 w 645182"/>
                    <a:gd name="connsiteY4" fmla="*/ 1269863 h 1565954"/>
                    <a:gd name="connsiteX5" fmla="*/ 26125 w 645182"/>
                    <a:gd name="connsiteY5" fmla="*/ 1339531 h 1565954"/>
                    <a:gd name="connsiteX6" fmla="*/ 8708 w 645182"/>
                    <a:gd name="connsiteY6" fmla="*/ 1391783 h 1565954"/>
                    <a:gd name="connsiteX7" fmla="*/ 0 w 645182"/>
                    <a:gd name="connsiteY7" fmla="*/ 1461451 h 1565954"/>
                    <a:gd name="connsiteX8" fmla="*/ 182880 w 645182"/>
                    <a:gd name="connsiteY8" fmla="*/ 1548537 h 1565954"/>
                    <a:gd name="connsiteX9" fmla="*/ 278674 w 645182"/>
                    <a:gd name="connsiteY9" fmla="*/ 1565954 h 1565954"/>
                    <a:gd name="connsiteX10" fmla="*/ 452845 w 645182"/>
                    <a:gd name="connsiteY10" fmla="*/ 1557246 h 1565954"/>
                    <a:gd name="connsiteX11" fmla="*/ 496388 w 645182"/>
                    <a:gd name="connsiteY11" fmla="*/ 1513703 h 1565954"/>
                    <a:gd name="connsiteX12" fmla="*/ 522514 w 645182"/>
                    <a:gd name="connsiteY12" fmla="*/ 1487577 h 1565954"/>
                    <a:gd name="connsiteX13" fmla="*/ 539931 w 645182"/>
                    <a:gd name="connsiteY13" fmla="*/ 1461451 h 1565954"/>
                    <a:gd name="connsiteX14" fmla="*/ 522514 w 645182"/>
                    <a:gd name="connsiteY14" fmla="*/ 1243737 h 1565954"/>
                    <a:gd name="connsiteX15" fmla="*/ 513805 w 645182"/>
                    <a:gd name="connsiteY15" fmla="*/ 1078274 h 1565954"/>
                    <a:gd name="connsiteX16" fmla="*/ 496388 w 645182"/>
                    <a:gd name="connsiteY16" fmla="*/ 965063 h 1565954"/>
                    <a:gd name="connsiteX17" fmla="*/ 487680 w 645182"/>
                    <a:gd name="connsiteY17" fmla="*/ 869269 h 1565954"/>
                    <a:gd name="connsiteX18" fmla="*/ 461554 w 645182"/>
                    <a:gd name="connsiteY18" fmla="*/ 782183 h 1565954"/>
                    <a:gd name="connsiteX19" fmla="*/ 435428 w 645182"/>
                    <a:gd name="connsiteY19" fmla="*/ 651554 h 1565954"/>
                    <a:gd name="connsiteX20" fmla="*/ 444137 w 645182"/>
                    <a:gd name="connsiteY20" fmla="*/ 494800 h 1565954"/>
                    <a:gd name="connsiteX21" fmla="*/ 478971 w 645182"/>
                    <a:gd name="connsiteY21" fmla="*/ 425131 h 1565954"/>
                    <a:gd name="connsiteX22" fmla="*/ 505097 w 645182"/>
                    <a:gd name="connsiteY22" fmla="*/ 364171 h 1565954"/>
                    <a:gd name="connsiteX23" fmla="*/ 522514 w 645182"/>
                    <a:gd name="connsiteY23" fmla="*/ 338046 h 1565954"/>
                    <a:gd name="connsiteX24" fmla="*/ 531223 w 645182"/>
                    <a:gd name="connsiteY24" fmla="*/ 311920 h 1565954"/>
                    <a:gd name="connsiteX25" fmla="*/ 557348 w 645182"/>
                    <a:gd name="connsiteY25" fmla="*/ 285794 h 1565954"/>
                    <a:gd name="connsiteX26" fmla="*/ 574765 w 645182"/>
                    <a:gd name="connsiteY26" fmla="*/ 250960 h 1565954"/>
                    <a:gd name="connsiteX27" fmla="*/ 609600 w 645182"/>
                    <a:gd name="connsiteY27" fmla="*/ 198709 h 1565954"/>
                    <a:gd name="connsiteX28" fmla="*/ 627017 w 645182"/>
                    <a:gd name="connsiteY28" fmla="*/ 172583 h 1565954"/>
                    <a:gd name="connsiteX29" fmla="*/ 644434 w 645182"/>
                    <a:gd name="connsiteY29" fmla="*/ 120331 h 1565954"/>
                    <a:gd name="connsiteX30" fmla="*/ 600755 w 645182"/>
                    <a:gd name="connsiteY30" fmla="*/ 1337 h 1565954"/>
                    <a:gd name="connsiteX0" fmla="*/ 600755 w 645182"/>
                    <a:gd name="connsiteY0" fmla="*/ 1337 h 1565954"/>
                    <a:gd name="connsiteX1" fmla="*/ 307045 w 645182"/>
                    <a:gd name="connsiteY1" fmla="*/ 206261 h 1565954"/>
                    <a:gd name="connsiteX2" fmla="*/ 52251 w 645182"/>
                    <a:gd name="connsiteY2" fmla="*/ 1191486 h 1565954"/>
                    <a:gd name="connsiteX3" fmla="*/ 43543 w 645182"/>
                    <a:gd name="connsiteY3" fmla="*/ 1226320 h 1565954"/>
                    <a:gd name="connsiteX4" fmla="*/ 34834 w 645182"/>
                    <a:gd name="connsiteY4" fmla="*/ 1269863 h 1565954"/>
                    <a:gd name="connsiteX5" fmla="*/ 26125 w 645182"/>
                    <a:gd name="connsiteY5" fmla="*/ 1339531 h 1565954"/>
                    <a:gd name="connsiteX6" fmla="*/ 8708 w 645182"/>
                    <a:gd name="connsiteY6" fmla="*/ 1391783 h 1565954"/>
                    <a:gd name="connsiteX7" fmla="*/ 0 w 645182"/>
                    <a:gd name="connsiteY7" fmla="*/ 1461451 h 1565954"/>
                    <a:gd name="connsiteX8" fmla="*/ 182880 w 645182"/>
                    <a:gd name="connsiteY8" fmla="*/ 1548537 h 1565954"/>
                    <a:gd name="connsiteX9" fmla="*/ 278674 w 645182"/>
                    <a:gd name="connsiteY9" fmla="*/ 1565954 h 1565954"/>
                    <a:gd name="connsiteX10" fmla="*/ 452845 w 645182"/>
                    <a:gd name="connsiteY10" fmla="*/ 1557246 h 1565954"/>
                    <a:gd name="connsiteX11" fmla="*/ 496388 w 645182"/>
                    <a:gd name="connsiteY11" fmla="*/ 1513703 h 1565954"/>
                    <a:gd name="connsiteX12" fmla="*/ 522514 w 645182"/>
                    <a:gd name="connsiteY12" fmla="*/ 1487577 h 1565954"/>
                    <a:gd name="connsiteX13" fmla="*/ 539931 w 645182"/>
                    <a:gd name="connsiteY13" fmla="*/ 1461451 h 1565954"/>
                    <a:gd name="connsiteX14" fmla="*/ 522514 w 645182"/>
                    <a:gd name="connsiteY14" fmla="*/ 1243737 h 1565954"/>
                    <a:gd name="connsiteX15" fmla="*/ 513805 w 645182"/>
                    <a:gd name="connsiteY15" fmla="*/ 1078274 h 1565954"/>
                    <a:gd name="connsiteX16" fmla="*/ 496388 w 645182"/>
                    <a:gd name="connsiteY16" fmla="*/ 965063 h 1565954"/>
                    <a:gd name="connsiteX17" fmla="*/ 487680 w 645182"/>
                    <a:gd name="connsiteY17" fmla="*/ 869269 h 1565954"/>
                    <a:gd name="connsiteX18" fmla="*/ 461554 w 645182"/>
                    <a:gd name="connsiteY18" fmla="*/ 782183 h 1565954"/>
                    <a:gd name="connsiteX19" fmla="*/ 435428 w 645182"/>
                    <a:gd name="connsiteY19" fmla="*/ 651554 h 1565954"/>
                    <a:gd name="connsiteX20" fmla="*/ 444137 w 645182"/>
                    <a:gd name="connsiteY20" fmla="*/ 494800 h 1565954"/>
                    <a:gd name="connsiteX21" fmla="*/ 478971 w 645182"/>
                    <a:gd name="connsiteY21" fmla="*/ 425131 h 1565954"/>
                    <a:gd name="connsiteX22" fmla="*/ 505097 w 645182"/>
                    <a:gd name="connsiteY22" fmla="*/ 364171 h 1565954"/>
                    <a:gd name="connsiteX23" fmla="*/ 522514 w 645182"/>
                    <a:gd name="connsiteY23" fmla="*/ 338046 h 1565954"/>
                    <a:gd name="connsiteX24" fmla="*/ 531223 w 645182"/>
                    <a:gd name="connsiteY24" fmla="*/ 311920 h 1565954"/>
                    <a:gd name="connsiteX25" fmla="*/ 557348 w 645182"/>
                    <a:gd name="connsiteY25" fmla="*/ 285794 h 1565954"/>
                    <a:gd name="connsiteX26" fmla="*/ 574765 w 645182"/>
                    <a:gd name="connsiteY26" fmla="*/ 250960 h 1565954"/>
                    <a:gd name="connsiteX27" fmla="*/ 609600 w 645182"/>
                    <a:gd name="connsiteY27" fmla="*/ 198709 h 1565954"/>
                    <a:gd name="connsiteX28" fmla="*/ 627017 w 645182"/>
                    <a:gd name="connsiteY28" fmla="*/ 172583 h 1565954"/>
                    <a:gd name="connsiteX29" fmla="*/ 644434 w 645182"/>
                    <a:gd name="connsiteY29" fmla="*/ 120331 h 1565954"/>
                    <a:gd name="connsiteX30" fmla="*/ 600755 w 645182"/>
                    <a:gd name="connsiteY30" fmla="*/ 1337 h 1565954"/>
                    <a:gd name="connsiteX0" fmla="*/ 600755 w 645182"/>
                    <a:gd name="connsiteY0" fmla="*/ 781 h 1565398"/>
                    <a:gd name="connsiteX1" fmla="*/ 307045 w 645182"/>
                    <a:gd name="connsiteY1" fmla="*/ 205705 h 1565398"/>
                    <a:gd name="connsiteX2" fmla="*/ 52251 w 645182"/>
                    <a:gd name="connsiteY2" fmla="*/ 1190930 h 1565398"/>
                    <a:gd name="connsiteX3" fmla="*/ 43543 w 645182"/>
                    <a:gd name="connsiteY3" fmla="*/ 1225764 h 1565398"/>
                    <a:gd name="connsiteX4" fmla="*/ 34834 w 645182"/>
                    <a:gd name="connsiteY4" fmla="*/ 1269307 h 1565398"/>
                    <a:gd name="connsiteX5" fmla="*/ 26125 w 645182"/>
                    <a:gd name="connsiteY5" fmla="*/ 1338975 h 1565398"/>
                    <a:gd name="connsiteX6" fmla="*/ 8708 w 645182"/>
                    <a:gd name="connsiteY6" fmla="*/ 1391227 h 1565398"/>
                    <a:gd name="connsiteX7" fmla="*/ 0 w 645182"/>
                    <a:gd name="connsiteY7" fmla="*/ 1460895 h 1565398"/>
                    <a:gd name="connsiteX8" fmla="*/ 182880 w 645182"/>
                    <a:gd name="connsiteY8" fmla="*/ 1547981 h 1565398"/>
                    <a:gd name="connsiteX9" fmla="*/ 278674 w 645182"/>
                    <a:gd name="connsiteY9" fmla="*/ 1565398 h 1565398"/>
                    <a:gd name="connsiteX10" fmla="*/ 452845 w 645182"/>
                    <a:gd name="connsiteY10" fmla="*/ 1556690 h 1565398"/>
                    <a:gd name="connsiteX11" fmla="*/ 496388 w 645182"/>
                    <a:gd name="connsiteY11" fmla="*/ 1513147 h 1565398"/>
                    <a:gd name="connsiteX12" fmla="*/ 522514 w 645182"/>
                    <a:gd name="connsiteY12" fmla="*/ 1487021 h 1565398"/>
                    <a:gd name="connsiteX13" fmla="*/ 539931 w 645182"/>
                    <a:gd name="connsiteY13" fmla="*/ 1460895 h 1565398"/>
                    <a:gd name="connsiteX14" fmla="*/ 522514 w 645182"/>
                    <a:gd name="connsiteY14" fmla="*/ 1243181 h 1565398"/>
                    <a:gd name="connsiteX15" fmla="*/ 513805 w 645182"/>
                    <a:gd name="connsiteY15" fmla="*/ 1077718 h 1565398"/>
                    <a:gd name="connsiteX16" fmla="*/ 496388 w 645182"/>
                    <a:gd name="connsiteY16" fmla="*/ 964507 h 1565398"/>
                    <a:gd name="connsiteX17" fmla="*/ 487680 w 645182"/>
                    <a:gd name="connsiteY17" fmla="*/ 868713 h 1565398"/>
                    <a:gd name="connsiteX18" fmla="*/ 461554 w 645182"/>
                    <a:gd name="connsiteY18" fmla="*/ 781627 h 1565398"/>
                    <a:gd name="connsiteX19" fmla="*/ 435428 w 645182"/>
                    <a:gd name="connsiteY19" fmla="*/ 650998 h 1565398"/>
                    <a:gd name="connsiteX20" fmla="*/ 444137 w 645182"/>
                    <a:gd name="connsiteY20" fmla="*/ 494244 h 1565398"/>
                    <a:gd name="connsiteX21" fmla="*/ 478971 w 645182"/>
                    <a:gd name="connsiteY21" fmla="*/ 424575 h 1565398"/>
                    <a:gd name="connsiteX22" fmla="*/ 505097 w 645182"/>
                    <a:gd name="connsiteY22" fmla="*/ 363615 h 1565398"/>
                    <a:gd name="connsiteX23" fmla="*/ 522514 w 645182"/>
                    <a:gd name="connsiteY23" fmla="*/ 337490 h 1565398"/>
                    <a:gd name="connsiteX24" fmla="*/ 531223 w 645182"/>
                    <a:gd name="connsiteY24" fmla="*/ 311364 h 1565398"/>
                    <a:gd name="connsiteX25" fmla="*/ 557348 w 645182"/>
                    <a:gd name="connsiteY25" fmla="*/ 285238 h 1565398"/>
                    <a:gd name="connsiteX26" fmla="*/ 574765 w 645182"/>
                    <a:gd name="connsiteY26" fmla="*/ 250404 h 1565398"/>
                    <a:gd name="connsiteX27" fmla="*/ 609600 w 645182"/>
                    <a:gd name="connsiteY27" fmla="*/ 198153 h 1565398"/>
                    <a:gd name="connsiteX28" fmla="*/ 627017 w 645182"/>
                    <a:gd name="connsiteY28" fmla="*/ 172027 h 1565398"/>
                    <a:gd name="connsiteX29" fmla="*/ 644434 w 645182"/>
                    <a:gd name="connsiteY29" fmla="*/ 119775 h 1565398"/>
                    <a:gd name="connsiteX30" fmla="*/ 600755 w 645182"/>
                    <a:gd name="connsiteY30" fmla="*/ 781 h 1565398"/>
                    <a:gd name="connsiteX0" fmla="*/ 600755 w 645182"/>
                    <a:gd name="connsiteY0" fmla="*/ 5656 h 1570273"/>
                    <a:gd name="connsiteX1" fmla="*/ 307045 w 645182"/>
                    <a:gd name="connsiteY1" fmla="*/ 210580 h 1570273"/>
                    <a:gd name="connsiteX2" fmla="*/ 52251 w 645182"/>
                    <a:gd name="connsiteY2" fmla="*/ 1195805 h 1570273"/>
                    <a:gd name="connsiteX3" fmla="*/ 43543 w 645182"/>
                    <a:gd name="connsiteY3" fmla="*/ 1230639 h 1570273"/>
                    <a:gd name="connsiteX4" fmla="*/ 34834 w 645182"/>
                    <a:gd name="connsiteY4" fmla="*/ 1274182 h 1570273"/>
                    <a:gd name="connsiteX5" fmla="*/ 26125 w 645182"/>
                    <a:gd name="connsiteY5" fmla="*/ 1343850 h 1570273"/>
                    <a:gd name="connsiteX6" fmla="*/ 8708 w 645182"/>
                    <a:gd name="connsiteY6" fmla="*/ 1396102 h 1570273"/>
                    <a:gd name="connsiteX7" fmla="*/ 0 w 645182"/>
                    <a:gd name="connsiteY7" fmla="*/ 1465770 h 1570273"/>
                    <a:gd name="connsiteX8" fmla="*/ 182880 w 645182"/>
                    <a:gd name="connsiteY8" fmla="*/ 1552856 h 1570273"/>
                    <a:gd name="connsiteX9" fmla="*/ 278674 w 645182"/>
                    <a:gd name="connsiteY9" fmla="*/ 1570273 h 1570273"/>
                    <a:gd name="connsiteX10" fmla="*/ 452845 w 645182"/>
                    <a:gd name="connsiteY10" fmla="*/ 1561565 h 1570273"/>
                    <a:gd name="connsiteX11" fmla="*/ 496388 w 645182"/>
                    <a:gd name="connsiteY11" fmla="*/ 1518022 h 1570273"/>
                    <a:gd name="connsiteX12" fmla="*/ 522514 w 645182"/>
                    <a:gd name="connsiteY12" fmla="*/ 1491896 h 1570273"/>
                    <a:gd name="connsiteX13" fmla="*/ 539931 w 645182"/>
                    <a:gd name="connsiteY13" fmla="*/ 1465770 h 1570273"/>
                    <a:gd name="connsiteX14" fmla="*/ 522514 w 645182"/>
                    <a:gd name="connsiteY14" fmla="*/ 1248056 h 1570273"/>
                    <a:gd name="connsiteX15" fmla="*/ 513805 w 645182"/>
                    <a:gd name="connsiteY15" fmla="*/ 1082593 h 1570273"/>
                    <a:gd name="connsiteX16" fmla="*/ 496388 w 645182"/>
                    <a:gd name="connsiteY16" fmla="*/ 969382 h 1570273"/>
                    <a:gd name="connsiteX17" fmla="*/ 487680 w 645182"/>
                    <a:gd name="connsiteY17" fmla="*/ 873588 h 1570273"/>
                    <a:gd name="connsiteX18" fmla="*/ 461554 w 645182"/>
                    <a:gd name="connsiteY18" fmla="*/ 786502 h 1570273"/>
                    <a:gd name="connsiteX19" fmla="*/ 435428 w 645182"/>
                    <a:gd name="connsiteY19" fmla="*/ 655873 h 1570273"/>
                    <a:gd name="connsiteX20" fmla="*/ 444137 w 645182"/>
                    <a:gd name="connsiteY20" fmla="*/ 499119 h 1570273"/>
                    <a:gd name="connsiteX21" fmla="*/ 478971 w 645182"/>
                    <a:gd name="connsiteY21" fmla="*/ 429450 h 1570273"/>
                    <a:gd name="connsiteX22" fmla="*/ 505097 w 645182"/>
                    <a:gd name="connsiteY22" fmla="*/ 368490 h 1570273"/>
                    <a:gd name="connsiteX23" fmla="*/ 522514 w 645182"/>
                    <a:gd name="connsiteY23" fmla="*/ 342365 h 1570273"/>
                    <a:gd name="connsiteX24" fmla="*/ 531223 w 645182"/>
                    <a:gd name="connsiteY24" fmla="*/ 316239 h 1570273"/>
                    <a:gd name="connsiteX25" fmla="*/ 557348 w 645182"/>
                    <a:gd name="connsiteY25" fmla="*/ 290113 h 1570273"/>
                    <a:gd name="connsiteX26" fmla="*/ 574765 w 645182"/>
                    <a:gd name="connsiteY26" fmla="*/ 255279 h 1570273"/>
                    <a:gd name="connsiteX27" fmla="*/ 609600 w 645182"/>
                    <a:gd name="connsiteY27" fmla="*/ 203028 h 1570273"/>
                    <a:gd name="connsiteX28" fmla="*/ 627017 w 645182"/>
                    <a:gd name="connsiteY28" fmla="*/ 176902 h 1570273"/>
                    <a:gd name="connsiteX29" fmla="*/ 644434 w 645182"/>
                    <a:gd name="connsiteY29" fmla="*/ 124650 h 1570273"/>
                    <a:gd name="connsiteX30" fmla="*/ 600755 w 645182"/>
                    <a:gd name="connsiteY30" fmla="*/ 5656 h 1570273"/>
                    <a:gd name="connsiteX0" fmla="*/ 600755 w 645182"/>
                    <a:gd name="connsiteY0" fmla="*/ 8110 h 1572727"/>
                    <a:gd name="connsiteX1" fmla="*/ 347526 w 645182"/>
                    <a:gd name="connsiteY1" fmla="*/ 143978 h 1572727"/>
                    <a:gd name="connsiteX2" fmla="*/ 52251 w 645182"/>
                    <a:gd name="connsiteY2" fmla="*/ 1198259 h 1572727"/>
                    <a:gd name="connsiteX3" fmla="*/ 43543 w 645182"/>
                    <a:gd name="connsiteY3" fmla="*/ 1233093 h 1572727"/>
                    <a:gd name="connsiteX4" fmla="*/ 34834 w 645182"/>
                    <a:gd name="connsiteY4" fmla="*/ 1276636 h 1572727"/>
                    <a:gd name="connsiteX5" fmla="*/ 26125 w 645182"/>
                    <a:gd name="connsiteY5" fmla="*/ 1346304 h 1572727"/>
                    <a:gd name="connsiteX6" fmla="*/ 8708 w 645182"/>
                    <a:gd name="connsiteY6" fmla="*/ 1398556 h 1572727"/>
                    <a:gd name="connsiteX7" fmla="*/ 0 w 645182"/>
                    <a:gd name="connsiteY7" fmla="*/ 1468224 h 1572727"/>
                    <a:gd name="connsiteX8" fmla="*/ 182880 w 645182"/>
                    <a:gd name="connsiteY8" fmla="*/ 1555310 h 1572727"/>
                    <a:gd name="connsiteX9" fmla="*/ 278674 w 645182"/>
                    <a:gd name="connsiteY9" fmla="*/ 1572727 h 1572727"/>
                    <a:gd name="connsiteX10" fmla="*/ 452845 w 645182"/>
                    <a:gd name="connsiteY10" fmla="*/ 1564019 h 1572727"/>
                    <a:gd name="connsiteX11" fmla="*/ 496388 w 645182"/>
                    <a:gd name="connsiteY11" fmla="*/ 1520476 h 1572727"/>
                    <a:gd name="connsiteX12" fmla="*/ 522514 w 645182"/>
                    <a:gd name="connsiteY12" fmla="*/ 1494350 h 1572727"/>
                    <a:gd name="connsiteX13" fmla="*/ 539931 w 645182"/>
                    <a:gd name="connsiteY13" fmla="*/ 1468224 h 1572727"/>
                    <a:gd name="connsiteX14" fmla="*/ 522514 w 645182"/>
                    <a:gd name="connsiteY14" fmla="*/ 1250510 h 1572727"/>
                    <a:gd name="connsiteX15" fmla="*/ 513805 w 645182"/>
                    <a:gd name="connsiteY15" fmla="*/ 1085047 h 1572727"/>
                    <a:gd name="connsiteX16" fmla="*/ 496388 w 645182"/>
                    <a:gd name="connsiteY16" fmla="*/ 971836 h 1572727"/>
                    <a:gd name="connsiteX17" fmla="*/ 487680 w 645182"/>
                    <a:gd name="connsiteY17" fmla="*/ 876042 h 1572727"/>
                    <a:gd name="connsiteX18" fmla="*/ 461554 w 645182"/>
                    <a:gd name="connsiteY18" fmla="*/ 788956 h 1572727"/>
                    <a:gd name="connsiteX19" fmla="*/ 435428 w 645182"/>
                    <a:gd name="connsiteY19" fmla="*/ 658327 h 1572727"/>
                    <a:gd name="connsiteX20" fmla="*/ 444137 w 645182"/>
                    <a:gd name="connsiteY20" fmla="*/ 501573 h 1572727"/>
                    <a:gd name="connsiteX21" fmla="*/ 478971 w 645182"/>
                    <a:gd name="connsiteY21" fmla="*/ 431904 h 1572727"/>
                    <a:gd name="connsiteX22" fmla="*/ 505097 w 645182"/>
                    <a:gd name="connsiteY22" fmla="*/ 370944 h 1572727"/>
                    <a:gd name="connsiteX23" fmla="*/ 522514 w 645182"/>
                    <a:gd name="connsiteY23" fmla="*/ 344819 h 1572727"/>
                    <a:gd name="connsiteX24" fmla="*/ 531223 w 645182"/>
                    <a:gd name="connsiteY24" fmla="*/ 318693 h 1572727"/>
                    <a:gd name="connsiteX25" fmla="*/ 557348 w 645182"/>
                    <a:gd name="connsiteY25" fmla="*/ 292567 h 1572727"/>
                    <a:gd name="connsiteX26" fmla="*/ 574765 w 645182"/>
                    <a:gd name="connsiteY26" fmla="*/ 257733 h 1572727"/>
                    <a:gd name="connsiteX27" fmla="*/ 609600 w 645182"/>
                    <a:gd name="connsiteY27" fmla="*/ 205482 h 1572727"/>
                    <a:gd name="connsiteX28" fmla="*/ 627017 w 645182"/>
                    <a:gd name="connsiteY28" fmla="*/ 179356 h 1572727"/>
                    <a:gd name="connsiteX29" fmla="*/ 644434 w 645182"/>
                    <a:gd name="connsiteY29" fmla="*/ 127104 h 1572727"/>
                    <a:gd name="connsiteX30" fmla="*/ 600755 w 645182"/>
                    <a:gd name="connsiteY30" fmla="*/ 8110 h 1572727"/>
                    <a:gd name="connsiteX0" fmla="*/ 600755 w 645182"/>
                    <a:gd name="connsiteY0" fmla="*/ 63 h 1564680"/>
                    <a:gd name="connsiteX1" fmla="*/ 347526 w 645182"/>
                    <a:gd name="connsiteY1" fmla="*/ 135931 h 1564680"/>
                    <a:gd name="connsiteX2" fmla="*/ 123689 w 645182"/>
                    <a:gd name="connsiteY2" fmla="*/ 366300 h 1564680"/>
                    <a:gd name="connsiteX3" fmla="*/ 43543 w 645182"/>
                    <a:gd name="connsiteY3" fmla="*/ 1225046 h 1564680"/>
                    <a:gd name="connsiteX4" fmla="*/ 34834 w 645182"/>
                    <a:gd name="connsiteY4" fmla="*/ 1268589 h 1564680"/>
                    <a:gd name="connsiteX5" fmla="*/ 26125 w 645182"/>
                    <a:gd name="connsiteY5" fmla="*/ 1338257 h 1564680"/>
                    <a:gd name="connsiteX6" fmla="*/ 8708 w 645182"/>
                    <a:gd name="connsiteY6" fmla="*/ 1390509 h 1564680"/>
                    <a:gd name="connsiteX7" fmla="*/ 0 w 645182"/>
                    <a:gd name="connsiteY7" fmla="*/ 1460177 h 1564680"/>
                    <a:gd name="connsiteX8" fmla="*/ 182880 w 645182"/>
                    <a:gd name="connsiteY8" fmla="*/ 1547263 h 1564680"/>
                    <a:gd name="connsiteX9" fmla="*/ 278674 w 645182"/>
                    <a:gd name="connsiteY9" fmla="*/ 1564680 h 1564680"/>
                    <a:gd name="connsiteX10" fmla="*/ 452845 w 645182"/>
                    <a:gd name="connsiteY10" fmla="*/ 1555972 h 1564680"/>
                    <a:gd name="connsiteX11" fmla="*/ 496388 w 645182"/>
                    <a:gd name="connsiteY11" fmla="*/ 1512429 h 1564680"/>
                    <a:gd name="connsiteX12" fmla="*/ 522514 w 645182"/>
                    <a:gd name="connsiteY12" fmla="*/ 1486303 h 1564680"/>
                    <a:gd name="connsiteX13" fmla="*/ 539931 w 645182"/>
                    <a:gd name="connsiteY13" fmla="*/ 1460177 h 1564680"/>
                    <a:gd name="connsiteX14" fmla="*/ 522514 w 645182"/>
                    <a:gd name="connsiteY14" fmla="*/ 1242463 h 1564680"/>
                    <a:gd name="connsiteX15" fmla="*/ 513805 w 645182"/>
                    <a:gd name="connsiteY15" fmla="*/ 1077000 h 1564680"/>
                    <a:gd name="connsiteX16" fmla="*/ 496388 w 645182"/>
                    <a:gd name="connsiteY16" fmla="*/ 963789 h 1564680"/>
                    <a:gd name="connsiteX17" fmla="*/ 487680 w 645182"/>
                    <a:gd name="connsiteY17" fmla="*/ 867995 h 1564680"/>
                    <a:gd name="connsiteX18" fmla="*/ 461554 w 645182"/>
                    <a:gd name="connsiteY18" fmla="*/ 780909 h 1564680"/>
                    <a:gd name="connsiteX19" fmla="*/ 435428 w 645182"/>
                    <a:gd name="connsiteY19" fmla="*/ 650280 h 1564680"/>
                    <a:gd name="connsiteX20" fmla="*/ 444137 w 645182"/>
                    <a:gd name="connsiteY20" fmla="*/ 493526 h 1564680"/>
                    <a:gd name="connsiteX21" fmla="*/ 478971 w 645182"/>
                    <a:gd name="connsiteY21" fmla="*/ 423857 h 1564680"/>
                    <a:gd name="connsiteX22" fmla="*/ 505097 w 645182"/>
                    <a:gd name="connsiteY22" fmla="*/ 362897 h 1564680"/>
                    <a:gd name="connsiteX23" fmla="*/ 522514 w 645182"/>
                    <a:gd name="connsiteY23" fmla="*/ 336772 h 1564680"/>
                    <a:gd name="connsiteX24" fmla="*/ 531223 w 645182"/>
                    <a:gd name="connsiteY24" fmla="*/ 310646 h 1564680"/>
                    <a:gd name="connsiteX25" fmla="*/ 557348 w 645182"/>
                    <a:gd name="connsiteY25" fmla="*/ 284520 h 1564680"/>
                    <a:gd name="connsiteX26" fmla="*/ 574765 w 645182"/>
                    <a:gd name="connsiteY26" fmla="*/ 249686 h 1564680"/>
                    <a:gd name="connsiteX27" fmla="*/ 609600 w 645182"/>
                    <a:gd name="connsiteY27" fmla="*/ 197435 h 1564680"/>
                    <a:gd name="connsiteX28" fmla="*/ 627017 w 645182"/>
                    <a:gd name="connsiteY28" fmla="*/ 171309 h 1564680"/>
                    <a:gd name="connsiteX29" fmla="*/ 644434 w 645182"/>
                    <a:gd name="connsiteY29" fmla="*/ 119057 h 1564680"/>
                    <a:gd name="connsiteX30" fmla="*/ 600755 w 645182"/>
                    <a:gd name="connsiteY30" fmla="*/ 63 h 1564680"/>
                    <a:gd name="connsiteX0" fmla="*/ 600755 w 645182"/>
                    <a:gd name="connsiteY0" fmla="*/ 63 h 1564680"/>
                    <a:gd name="connsiteX1" fmla="*/ 347526 w 645182"/>
                    <a:gd name="connsiteY1" fmla="*/ 135931 h 1564680"/>
                    <a:gd name="connsiteX2" fmla="*/ 123689 w 645182"/>
                    <a:gd name="connsiteY2" fmla="*/ 366300 h 1564680"/>
                    <a:gd name="connsiteX3" fmla="*/ 43543 w 645182"/>
                    <a:gd name="connsiteY3" fmla="*/ 1225046 h 1564680"/>
                    <a:gd name="connsiteX4" fmla="*/ 34834 w 645182"/>
                    <a:gd name="connsiteY4" fmla="*/ 1268589 h 1564680"/>
                    <a:gd name="connsiteX5" fmla="*/ 26125 w 645182"/>
                    <a:gd name="connsiteY5" fmla="*/ 1338257 h 1564680"/>
                    <a:gd name="connsiteX6" fmla="*/ 8708 w 645182"/>
                    <a:gd name="connsiteY6" fmla="*/ 1390509 h 1564680"/>
                    <a:gd name="connsiteX7" fmla="*/ 0 w 645182"/>
                    <a:gd name="connsiteY7" fmla="*/ 1460177 h 1564680"/>
                    <a:gd name="connsiteX8" fmla="*/ 182880 w 645182"/>
                    <a:gd name="connsiteY8" fmla="*/ 1547263 h 1564680"/>
                    <a:gd name="connsiteX9" fmla="*/ 278674 w 645182"/>
                    <a:gd name="connsiteY9" fmla="*/ 1564680 h 1564680"/>
                    <a:gd name="connsiteX10" fmla="*/ 452845 w 645182"/>
                    <a:gd name="connsiteY10" fmla="*/ 1555972 h 1564680"/>
                    <a:gd name="connsiteX11" fmla="*/ 496388 w 645182"/>
                    <a:gd name="connsiteY11" fmla="*/ 1512429 h 1564680"/>
                    <a:gd name="connsiteX12" fmla="*/ 522514 w 645182"/>
                    <a:gd name="connsiteY12" fmla="*/ 1486303 h 1564680"/>
                    <a:gd name="connsiteX13" fmla="*/ 539931 w 645182"/>
                    <a:gd name="connsiteY13" fmla="*/ 1460177 h 1564680"/>
                    <a:gd name="connsiteX14" fmla="*/ 522514 w 645182"/>
                    <a:gd name="connsiteY14" fmla="*/ 1242463 h 1564680"/>
                    <a:gd name="connsiteX15" fmla="*/ 513805 w 645182"/>
                    <a:gd name="connsiteY15" fmla="*/ 1077000 h 1564680"/>
                    <a:gd name="connsiteX16" fmla="*/ 496388 w 645182"/>
                    <a:gd name="connsiteY16" fmla="*/ 963789 h 1564680"/>
                    <a:gd name="connsiteX17" fmla="*/ 487680 w 645182"/>
                    <a:gd name="connsiteY17" fmla="*/ 867995 h 1564680"/>
                    <a:gd name="connsiteX18" fmla="*/ 461554 w 645182"/>
                    <a:gd name="connsiteY18" fmla="*/ 780909 h 1564680"/>
                    <a:gd name="connsiteX19" fmla="*/ 435428 w 645182"/>
                    <a:gd name="connsiteY19" fmla="*/ 650280 h 1564680"/>
                    <a:gd name="connsiteX20" fmla="*/ 444137 w 645182"/>
                    <a:gd name="connsiteY20" fmla="*/ 493526 h 1564680"/>
                    <a:gd name="connsiteX21" fmla="*/ 478971 w 645182"/>
                    <a:gd name="connsiteY21" fmla="*/ 423857 h 1564680"/>
                    <a:gd name="connsiteX22" fmla="*/ 505097 w 645182"/>
                    <a:gd name="connsiteY22" fmla="*/ 362897 h 1564680"/>
                    <a:gd name="connsiteX23" fmla="*/ 522514 w 645182"/>
                    <a:gd name="connsiteY23" fmla="*/ 336772 h 1564680"/>
                    <a:gd name="connsiteX24" fmla="*/ 531223 w 645182"/>
                    <a:gd name="connsiteY24" fmla="*/ 310646 h 1564680"/>
                    <a:gd name="connsiteX25" fmla="*/ 557348 w 645182"/>
                    <a:gd name="connsiteY25" fmla="*/ 284520 h 1564680"/>
                    <a:gd name="connsiteX26" fmla="*/ 574765 w 645182"/>
                    <a:gd name="connsiteY26" fmla="*/ 249686 h 1564680"/>
                    <a:gd name="connsiteX27" fmla="*/ 609600 w 645182"/>
                    <a:gd name="connsiteY27" fmla="*/ 197435 h 1564680"/>
                    <a:gd name="connsiteX28" fmla="*/ 627017 w 645182"/>
                    <a:gd name="connsiteY28" fmla="*/ 171309 h 1564680"/>
                    <a:gd name="connsiteX29" fmla="*/ 644434 w 645182"/>
                    <a:gd name="connsiteY29" fmla="*/ 119057 h 1564680"/>
                    <a:gd name="connsiteX30" fmla="*/ 600755 w 645182"/>
                    <a:gd name="connsiteY30" fmla="*/ 63 h 1564680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57 h 1565074"/>
                    <a:gd name="connsiteX1" fmla="*/ 352288 w 645182"/>
                    <a:gd name="connsiteY1" fmla="*/ 167283 h 1565074"/>
                    <a:gd name="connsiteX2" fmla="*/ 123689 w 645182"/>
                    <a:gd name="connsiteY2" fmla="*/ 366694 h 1565074"/>
                    <a:gd name="connsiteX3" fmla="*/ 43543 w 645182"/>
                    <a:gd name="connsiteY3" fmla="*/ 1225440 h 1565074"/>
                    <a:gd name="connsiteX4" fmla="*/ 34834 w 645182"/>
                    <a:gd name="connsiteY4" fmla="*/ 1268983 h 1565074"/>
                    <a:gd name="connsiteX5" fmla="*/ 26125 w 645182"/>
                    <a:gd name="connsiteY5" fmla="*/ 1338651 h 1565074"/>
                    <a:gd name="connsiteX6" fmla="*/ 8708 w 645182"/>
                    <a:gd name="connsiteY6" fmla="*/ 1390903 h 1565074"/>
                    <a:gd name="connsiteX7" fmla="*/ 0 w 645182"/>
                    <a:gd name="connsiteY7" fmla="*/ 1460571 h 1565074"/>
                    <a:gd name="connsiteX8" fmla="*/ 182880 w 645182"/>
                    <a:gd name="connsiteY8" fmla="*/ 1547657 h 1565074"/>
                    <a:gd name="connsiteX9" fmla="*/ 278674 w 645182"/>
                    <a:gd name="connsiteY9" fmla="*/ 1565074 h 1565074"/>
                    <a:gd name="connsiteX10" fmla="*/ 452845 w 645182"/>
                    <a:gd name="connsiteY10" fmla="*/ 1556366 h 1565074"/>
                    <a:gd name="connsiteX11" fmla="*/ 496388 w 645182"/>
                    <a:gd name="connsiteY11" fmla="*/ 1512823 h 1565074"/>
                    <a:gd name="connsiteX12" fmla="*/ 522514 w 645182"/>
                    <a:gd name="connsiteY12" fmla="*/ 1486697 h 1565074"/>
                    <a:gd name="connsiteX13" fmla="*/ 539931 w 645182"/>
                    <a:gd name="connsiteY13" fmla="*/ 1460571 h 1565074"/>
                    <a:gd name="connsiteX14" fmla="*/ 522514 w 645182"/>
                    <a:gd name="connsiteY14" fmla="*/ 1242857 h 1565074"/>
                    <a:gd name="connsiteX15" fmla="*/ 513805 w 645182"/>
                    <a:gd name="connsiteY15" fmla="*/ 1077394 h 1565074"/>
                    <a:gd name="connsiteX16" fmla="*/ 496388 w 645182"/>
                    <a:gd name="connsiteY16" fmla="*/ 964183 h 1565074"/>
                    <a:gd name="connsiteX17" fmla="*/ 487680 w 645182"/>
                    <a:gd name="connsiteY17" fmla="*/ 868389 h 1565074"/>
                    <a:gd name="connsiteX18" fmla="*/ 461554 w 645182"/>
                    <a:gd name="connsiteY18" fmla="*/ 781303 h 1565074"/>
                    <a:gd name="connsiteX19" fmla="*/ 435428 w 645182"/>
                    <a:gd name="connsiteY19" fmla="*/ 650674 h 1565074"/>
                    <a:gd name="connsiteX20" fmla="*/ 444137 w 645182"/>
                    <a:gd name="connsiteY20" fmla="*/ 493920 h 1565074"/>
                    <a:gd name="connsiteX21" fmla="*/ 478971 w 645182"/>
                    <a:gd name="connsiteY21" fmla="*/ 424251 h 1565074"/>
                    <a:gd name="connsiteX22" fmla="*/ 505097 w 645182"/>
                    <a:gd name="connsiteY22" fmla="*/ 363291 h 1565074"/>
                    <a:gd name="connsiteX23" fmla="*/ 522514 w 645182"/>
                    <a:gd name="connsiteY23" fmla="*/ 337166 h 1565074"/>
                    <a:gd name="connsiteX24" fmla="*/ 531223 w 645182"/>
                    <a:gd name="connsiteY24" fmla="*/ 311040 h 1565074"/>
                    <a:gd name="connsiteX25" fmla="*/ 557348 w 645182"/>
                    <a:gd name="connsiteY25" fmla="*/ 284914 h 1565074"/>
                    <a:gd name="connsiteX26" fmla="*/ 574765 w 645182"/>
                    <a:gd name="connsiteY26" fmla="*/ 250080 h 1565074"/>
                    <a:gd name="connsiteX27" fmla="*/ 609600 w 645182"/>
                    <a:gd name="connsiteY27" fmla="*/ 197829 h 1565074"/>
                    <a:gd name="connsiteX28" fmla="*/ 627017 w 645182"/>
                    <a:gd name="connsiteY28" fmla="*/ 171703 h 1565074"/>
                    <a:gd name="connsiteX29" fmla="*/ 644434 w 645182"/>
                    <a:gd name="connsiteY29" fmla="*/ 119451 h 1565074"/>
                    <a:gd name="connsiteX30" fmla="*/ 600755 w 645182"/>
                    <a:gd name="connsiteY30" fmla="*/ 457 h 1565074"/>
                    <a:gd name="connsiteX0" fmla="*/ 600755 w 645182"/>
                    <a:gd name="connsiteY0" fmla="*/ 457 h 1565074"/>
                    <a:gd name="connsiteX1" fmla="*/ 352288 w 645182"/>
                    <a:gd name="connsiteY1" fmla="*/ 167283 h 1565074"/>
                    <a:gd name="connsiteX2" fmla="*/ 123689 w 645182"/>
                    <a:gd name="connsiteY2" fmla="*/ 366694 h 1565074"/>
                    <a:gd name="connsiteX3" fmla="*/ 43543 w 645182"/>
                    <a:gd name="connsiteY3" fmla="*/ 1225440 h 1565074"/>
                    <a:gd name="connsiteX4" fmla="*/ 34834 w 645182"/>
                    <a:gd name="connsiteY4" fmla="*/ 1268983 h 1565074"/>
                    <a:gd name="connsiteX5" fmla="*/ 26125 w 645182"/>
                    <a:gd name="connsiteY5" fmla="*/ 1338651 h 1565074"/>
                    <a:gd name="connsiteX6" fmla="*/ 8708 w 645182"/>
                    <a:gd name="connsiteY6" fmla="*/ 1390903 h 1565074"/>
                    <a:gd name="connsiteX7" fmla="*/ 0 w 645182"/>
                    <a:gd name="connsiteY7" fmla="*/ 1460571 h 1565074"/>
                    <a:gd name="connsiteX8" fmla="*/ 182880 w 645182"/>
                    <a:gd name="connsiteY8" fmla="*/ 1547657 h 1565074"/>
                    <a:gd name="connsiteX9" fmla="*/ 278674 w 645182"/>
                    <a:gd name="connsiteY9" fmla="*/ 1565074 h 1565074"/>
                    <a:gd name="connsiteX10" fmla="*/ 452845 w 645182"/>
                    <a:gd name="connsiteY10" fmla="*/ 1556366 h 1565074"/>
                    <a:gd name="connsiteX11" fmla="*/ 496388 w 645182"/>
                    <a:gd name="connsiteY11" fmla="*/ 1512823 h 1565074"/>
                    <a:gd name="connsiteX12" fmla="*/ 522514 w 645182"/>
                    <a:gd name="connsiteY12" fmla="*/ 1486697 h 1565074"/>
                    <a:gd name="connsiteX13" fmla="*/ 539931 w 645182"/>
                    <a:gd name="connsiteY13" fmla="*/ 1460571 h 1565074"/>
                    <a:gd name="connsiteX14" fmla="*/ 522514 w 645182"/>
                    <a:gd name="connsiteY14" fmla="*/ 1242857 h 1565074"/>
                    <a:gd name="connsiteX15" fmla="*/ 513805 w 645182"/>
                    <a:gd name="connsiteY15" fmla="*/ 1077394 h 1565074"/>
                    <a:gd name="connsiteX16" fmla="*/ 496388 w 645182"/>
                    <a:gd name="connsiteY16" fmla="*/ 964183 h 1565074"/>
                    <a:gd name="connsiteX17" fmla="*/ 487680 w 645182"/>
                    <a:gd name="connsiteY17" fmla="*/ 868389 h 1565074"/>
                    <a:gd name="connsiteX18" fmla="*/ 461554 w 645182"/>
                    <a:gd name="connsiteY18" fmla="*/ 781303 h 1565074"/>
                    <a:gd name="connsiteX19" fmla="*/ 435428 w 645182"/>
                    <a:gd name="connsiteY19" fmla="*/ 650674 h 1565074"/>
                    <a:gd name="connsiteX20" fmla="*/ 444137 w 645182"/>
                    <a:gd name="connsiteY20" fmla="*/ 493920 h 1565074"/>
                    <a:gd name="connsiteX21" fmla="*/ 478971 w 645182"/>
                    <a:gd name="connsiteY21" fmla="*/ 424251 h 1565074"/>
                    <a:gd name="connsiteX22" fmla="*/ 505097 w 645182"/>
                    <a:gd name="connsiteY22" fmla="*/ 363291 h 1565074"/>
                    <a:gd name="connsiteX23" fmla="*/ 522514 w 645182"/>
                    <a:gd name="connsiteY23" fmla="*/ 337166 h 1565074"/>
                    <a:gd name="connsiteX24" fmla="*/ 531223 w 645182"/>
                    <a:gd name="connsiteY24" fmla="*/ 311040 h 1565074"/>
                    <a:gd name="connsiteX25" fmla="*/ 557348 w 645182"/>
                    <a:gd name="connsiteY25" fmla="*/ 284914 h 1565074"/>
                    <a:gd name="connsiteX26" fmla="*/ 574765 w 645182"/>
                    <a:gd name="connsiteY26" fmla="*/ 250080 h 1565074"/>
                    <a:gd name="connsiteX27" fmla="*/ 609600 w 645182"/>
                    <a:gd name="connsiteY27" fmla="*/ 197829 h 1565074"/>
                    <a:gd name="connsiteX28" fmla="*/ 627017 w 645182"/>
                    <a:gd name="connsiteY28" fmla="*/ 171703 h 1565074"/>
                    <a:gd name="connsiteX29" fmla="*/ 644434 w 645182"/>
                    <a:gd name="connsiteY29" fmla="*/ 119451 h 1565074"/>
                    <a:gd name="connsiteX30" fmla="*/ 600755 w 645182"/>
                    <a:gd name="connsiteY30" fmla="*/ 457 h 1565074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43543 w 645182"/>
                    <a:gd name="connsiteY3" fmla="*/ 1225576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43543 w 645182"/>
                    <a:gd name="connsiteY3" fmla="*/ 1225576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6886 w 645182"/>
                    <a:gd name="connsiteY3" fmla="*/ 1032695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6886 w 645182"/>
                    <a:gd name="connsiteY3" fmla="*/ 1032695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122940 w 645182"/>
                    <a:gd name="connsiteY4" fmla="*/ 1042900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3553 w 647980"/>
                    <a:gd name="connsiteY0" fmla="*/ 593 h 1565210"/>
                    <a:gd name="connsiteX1" fmla="*/ 345561 w 647980"/>
                    <a:gd name="connsiteY1" fmla="*/ 174563 h 1565210"/>
                    <a:gd name="connsiteX2" fmla="*/ 126487 w 647980"/>
                    <a:gd name="connsiteY2" fmla="*/ 366830 h 1565210"/>
                    <a:gd name="connsiteX3" fmla="*/ 132066 w 647980"/>
                    <a:gd name="connsiteY3" fmla="*/ 677889 h 1565210"/>
                    <a:gd name="connsiteX4" fmla="*/ 125738 w 647980"/>
                    <a:gd name="connsiteY4" fmla="*/ 1042900 h 1565210"/>
                    <a:gd name="connsiteX5" fmla="*/ 117029 w 647980"/>
                    <a:gd name="connsiteY5" fmla="*/ 1205437 h 1565210"/>
                    <a:gd name="connsiteX6" fmla="*/ 11506 w 647980"/>
                    <a:gd name="connsiteY6" fmla="*/ 1391039 h 1565210"/>
                    <a:gd name="connsiteX7" fmla="*/ 2798 w 647980"/>
                    <a:gd name="connsiteY7" fmla="*/ 1460707 h 1565210"/>
                    <a:gd name="connsiteX8" fmla="*/ 185678 w 647980"/>
                    <a:gd name="connsiteY8" fmla="*/ 1547793 h 1565210"/>
                    <a:gd name="connsiteX9" fmla="*/ 281472 w 647980"/>
                    <a:gd name="connsiteY9" fmla="*/ 1565210 h 1565210"/>
                    <a:gd name="connsiteX10" fmla="*/ 455643 w 647980"/>
                    <a:gd name="connsiteY10" fmla="*/ 1556502 h 1565210"/>
                    <a:gd name="connsiteX11" fmla="*/ 499186 w 647980"/>
                    <a:gd name="connsiteY11" fmla="*/ 1512959 h 1565210"/>
                    <a:gd name="connsiteX12" fmla="*/ 525312 w 647980"/>
                    <a:gd name="connsiteY12" fmla="*/ 1486833 h 1565210"/>
                    <a:gd name="connsiteX13" fmla="*/ 542729 w 647980"/>
                    <a:gd name="connsiteY13" fmla="*/ 1460707 h 1565210"/>
                    <a:gd name="connsiteX14" fmla="*/ 525312 w 647980"/>
                    <a:gd name="connsiteY14" fmla="*/ 1242993 h 1565210"/>
                    <a:gd name="connsiteX15" fmla="*/ 516603 w 647980"/>
                    <a:gd name="connsiteY15" fmla="*/ 1077530 h 1565210"/>
                    <a:gd name="connsiteX16" fmla="*/ 499186 w 647980"/>
                    <a:gd name="connsiteY16" fmla="*/ 964319 h 1565210"/>
                    <a:gd name="connsiteX17" fmla="*/ 490478 w 647980"/>
                    <a:gd name="connsiteY17" fmla="*/ 868525 h 1565210"/>
                    <a:gd name="connsiteX18" fmla="*/ 464352 w 647980"/>
                    <a:gd name="connsiteY18" fmla="*/ 781439 h 1565210"/>
                    <a:gd name="connsiteX19" fmla="*/ 438226 w 647980"/>
                    <a:gd name="connsiteY19" fmla="*/ 650810 h 1565210"/>
                    <a:gd name="connsiteX20" fmla="*/ 446935 w 647980"/>
                    <a:gd name="connsiteY20" fmla="*/ 494056 h 1565210"/>
                    <a:gd name="connsiteX21" fmla="*/ 481769 w 647980"/>
                    <a:gd name="connsiteY21" fmla="*/ 424387 h 1565210"/>
                    <a:gd name="connsiteX22" fmla="*/ 507895 w 647980"/>
                    <a:gd name="connsiteY22" fmla="*/ 363427 h 1565210"/>
                    <a:gd name="connsiteX23" fmla="*/ 525312 w 647980"/>
                    <a:gd name="connsiteY23" fmla="*/ 337302 h 1565210"/>
                    <a:gd name="connsiteX24" fmla="*/ 534021 w 647980"/>
                    <a:gd name="connsiteY24" fmla="*/ 311176 h 1565210"/>
                    <a:gd name="connsiteX25" fmla="*/ 560146 w 647980"/>
                    <a:gd name="connsiteY25" fmla="*/ 285050 h 1565210"/>
                    <a:gd name="connsiteX26" fmla="*/ 577563 w 647980"/>
                    <a:gd name="connsiteY26" fmla="*/ 250216 h 1565210"/>
                    <a:gd name="connsiteX27" fmla="*/ 612398 w 647980"/>
                    <a:gd name="connsiteY27" fmla="*/ 197965 h 1565210"/>
                    <a:gd name="connsiteX28" fmla="*/ 629815 w 647980"/>
                    <a:gd name="connsiteY28" fmla="*/ 171839 h 1565210"/>
                    <a:gd name="connsiteX29" fmla="*/ 647232 w 647980"/>
                    <a:gd name="connsiteY29" fmla="*/ 119587 h 1565210"/>
                    <a:gd name="connsiteX30" fmla="*/ 603553 w 647980"/>
                    <a:gd name="connsiteY30" fmla="*/ 593 h 1565210"/>
                    <a:gd name="connsiteX0" fmla="*/ 601623 w 646050"/>
                    <a:gd name="connsiteY0" fmla="*/ 593 h 1565210"/>
                    <a:gd name="connsiteX1" fmla="*/ 343631 w 646050"/>
                    <a:gd name="connsiteY1" fmla="*/ 174563 h 1565210"/>
                    <a:gd name="connsiteX2" fmla="*/ 124557 w 646050"/>
                    <a:gd name="connsiteY2" fmla="*/ 366830 h 1565210"/>
                    <a:gd name="connsiteX3" fmla="*/ 130136 w 646050"/>
                    <a:gd name="connsiteY3" fmla="*/ 677889 h 1565210"/>
                    <a:gd name="connsiteX4" fmla="*/ 123808 w 646050"/>
                    <a:gd name="connsiteY4" fmla="*/ 1042900 h 1565210"/>
                    <a:gd name="connsiteX5" fmla="*/ 115099 w 646050"/>
                    <a:gd name="connsiteY5" fmla="*/ 1205437 h 1565210"/>
                    <a:gd name="connsiteX6" fmla="*/ 868 w 646050"/>
                    <a:gd name="connsiteY6" fmla="*/ 1460707 h 1565210"/>
                    <a:gd name="connsiteX7" fmla="*/ 183748 w 646050"/>
                    <a:gd name="connsiteY7" fmla="*/ 1547793 h 1565210"/>
                    <a:gd name="connsiteX8" fmla="*/ 279542 w 646050"/>
                    <a:gd name="connsiteY8" fmla="*/ 1565210 h 1565210"/>
                    <a:gd name="connsiteX9" fmla="*/ 453713 w 646050"/>
                    <a:gd name="connsiteY9" fmla="*/ 1556502 h 1565210"/>
                    <a:gd name="connsiteX10" fmla="*/ 497256 w 646050"/>
                    <a:gd name="connsiteY10" fmla="*/ 1512959 h 1565210"/>
                    <a:gd name="connsiteX11" fmla="*/ 523382 w 646050"/>
                    <a:gd name="connsiteY11" fmla="*/ 1486833 h 1565210"/>
                    <a:gd name="connsiteX12" fmla="*/ 540799 w 646050"/>
                    <a:gd name="connsiteY12" fmla="*/ 1460707 h 1565210"/>
                    <a:gd name="connsiteX13" fmla="*/ 523382 w 646050"/>
                    <a:gd name="connsiteY13" fmla="*/ 1242993 h 1565210"/>
                    <a:gd name="connsiteX14" fmla="*/ 514673 w 646050"/>
                    <a:gd name="connsiteY14" fmla="*/ 1077530 h 1565210"/>
                    <a:gd name="connsiteX15" fmla="*/ 497256 w 646050"/>
                    <a:gd name="connsiteY15" fmla="*/ 964319 h 1565210"/>
                    <a:gd name="connsiteX16" fmla="*/ 488548 w 646050"/>
                    <a:gd name="connsiteY16" fmla="*/ 868525 h 1565210"/>
                    <a:gd name="connsiteX17" fmla="*/ 462422 w 646050"/>
                    <a:gd name="connsiteY17" fmla="*/ 781439 h 1565210"/>
                    <a:gd name="connsiteX18" fmla="*/ 436296 w 646050"/>
                    <a:gd name="connsiteY18" fmla="*/ 650810 h 1565210"/>
                    <a:gd name="connsiteX19" fmla="*/ 445005 w 646050"/>
                    <a:gd name="connsiteY19" fmla="*/ 494056 h 1565210"/>
                    <a:gd name="connsiteX20" fmla="*/ 479839 w 646050"/>
                    <a:gd name="connsiteY20" fmla="*/ 424387 h 1565210"/>
                    <a:gd name="connsiteX21" fmla="*/ 505965 w 646050"/>
                    <a:gd name="connsiteY21" fmla="*/ 363427 h 1565210"/>
                    <a:gd name="connsiteX22" fmla="*/ 523382 w 646050"/>
                    <a:gd name="connsiteY22" fmla="*/ 337302 h 1565210"/>
                    <a:gd name="connsiteX23" fmla="*/ 532091 w 646050"/>
                    <a:gd name="connsiteY23" fmla="*/ 311176 h 1565210"/>
                    <a:gd name="connsiteX24" fmla="*/ 558216 w 646050"/>
                    <a:gd name="connsiteY24" fmla="*/ 285050 h 1565210"/>
                    <a:gd name="connsiteX25" fmla="*/ 575633 w 646050"/>
                    <a:gd name="connsiteY25" fmla="*/ 250216 h 1565210"/>
                    <a:gd name="connsiteX26" fmla="*/ 610468 w 646050"/>
                    <a:gd name="connsiteY26" fmla="*/ 197965 h 1565210"/>
                    <a:gd name="connsiteX27" fmla="*/ 627885 w 646050"/>
                    <a:gd name="connsiteY27" fmla="*/ 171839 h 1565210"/>
                    <a:gd name="connsiteX28" fmla="*/ 645302 w 646050"/>
                    <a:gd name="connsiteY28" fmla="*/ 119587 h 1565210"/>
                    <a:gd name="connsiteX29" fmla="*/ 601623 w 646050"/>
                    <a:gd name="connsiteY29" fmla="*/ 593 h 1565210"/>
                    <a:gd name="connsiteX0" fmla="*/ 520021 w 564448"/>
                    <a:gd name="connsiteY0" fmla="*/ 593 h 1565210"/>
                    <a:gd name="connsiteX1" fmla="*/ 262029 w 564448"/>
                    <a:gd name="connsiteY1" fmla="*/ 174563 h 1565210"/>
                    <a:gd name="connsiteX2" fmla="*/ 42955 w 564448"/>
                    <a:gd name="connsiteY2" fmla="*/ 366830 h 1565210"/>
                    <a:gd name="connsiteX3" fmla="*/ 48534 w 564448"/>
                    <a:gd name="connsiteY3" fmla="*/ 677889 h 1565210"/>
                    <a:gd name="connsiteX4" fmla="*/ 42206 w 564448"/>
                    <a:gd name="connsiteY4" fmla="*/ 1042900 h 1565210"/>
                    <a:gd name="connsiteX5" fmla="*/ 33497 w 564448"/>
                    <a:gd name="connsiteY5" fmla="*/ 1205437 h 1565210"/>
                    <a:gd name="connsiteX6" fmla="*/ 14516 w 564448"/>
                    <a:gd name="connsiteY6" fmla="*/ 1534526 h 1565210"/>
                    <a:gd name="connsiteX7" fmla="*/ 102146 w 564448"/>
                    <a:gd name="connsiteY7" fmla="*/ 1547793 h 1565210"/>
                    <a:gd name="connsiteX8" fmla="*/ 197940 w 564448"/>
                    <a:gd name="connsiteY8" fmla="*/ 1565210 h 1565210"/>
                    <a:gd name="connsiteX9" fmla="*/ 372111 w 564448"/>
                    <a:gd name="connsiteY9" fmla="*/ 1556502 h 1565210"/>
                    <a:gd name="connsiteX10" fmla="*/ 415654 w 564448"/>
                    <a:gd name="connsiteY10" fmla="*/ 1512959 h 1565210"/>
                    <a:gd name="connsiteX11" fmla="*/ 441780 w 564448"/>
                    <a:gd name="connsiteY11" fmla="*/ 1486833 h 1565210"/>
                    <a:gd name="connsiteX12" fmla="*/ 459197 w 564448"/>
                    <a:gd name="connsiteY12" fmla="*/ 1460707 h 1565210"/>
                    <a:gd name="connsiteX13" fmla="*/ 441780 w 564448"/>
                    <a:gd name="connsiteY13" fmla="*/ 1242993 h 1565210"/>
                    <a:gd name="connsiteX14" fmla="*/ 433071 w 564448"/>
                    <a:gd name="connsiteY14" fmla="*/ 1077530 h 1565210"/>
                    <a:gd name="connsiteX15" fmla="*/ 415654 w 564448"/>
                    <a:gd name="connsiteY15" fmla="*/ 964319 h 1565210"/>
                    <a:gd name="connsiteX16" fmla="*/ 406946 w 564448"/>
                    <a:gd name="connsiteY16" fmla="*/ 868525 h 1565210"/>
                    <a:gd name="connsiteX17" fmla="*/ 380820 w 564448"/>
                    <a:gd name="connsiteY17" fmla="*/ 781439 h 1565210"/>
                    <a:gd name="connsiteX18" fmla="*/ 354694 w 564448"/>
                    <a:gd name="connsiteY18" fmla="*/ 650810 h 1565210"/>
                    <a:gd name="connsiteX19" fmla="*/ 363403 w 564448"/>
                    <a:gd name="connsiteY19" fmla="*/ 494056 h 1565210"/>
                    <a:gd name="connsiteX20" fmla="*/ 398237 w 564448"/>
                    <a:gd name="connsiteY20" fmla="*/ 424387 h 1565210"/>
                    <a:gd name="connsiteX21" fmla="*/ 424363 w 564448"/>
                    <a:gd name="connsiteY21" fmla="*/ 363427 h 1565210"/>
                    <a:gd name="connsiteX22" fmla="*/ 441780 w 564448"/>
                    <a:gd name="connsiteY22" fmla="*/ 337302 h 1565210"/>
                    <a:gd name="connsiteX23" fmla="*/ 450489 w 564448"/>
                    <a:gd name="connsiteY23" fmla="*/ 311176 h 1565210"/>
                    <a:gd name="connsiteX24" fmla="*/ 476614 w 564448"/>
                    <a:gd name="connsiteY24" fmla="*/ 285050 h 1565210"/>
                    <a:gd name="connsiteX25" fmla="*/ 494031 w 564448"/>
                    <a:gd name="connsiteY25" fmla="*/ 250216 h 1565210"/>
                    <a:gd name="connsiteX26" fmla="*/ 528866 w 564448"/>
                    <a:gd name="connsiteY26" fmla="*/ 197965 h 1565210"/>
                    <a:gd name="connsiteX27" fmla="*/ 546283 w 564448"/>
                    <a:gd name="connsiteY27" fmla="*/ 171839 h 1565210"/>
                    <a:gd name="connsiteX28" fmla="*/ 563700 w 564448"/>
                    <a:gd name="connsiteY28" fmla="*/ 119587 h 1565210"/>
                    <a:gd name="connsiteX29" fmla="*/ 520021 w 564448"/>
                    <a:gd name="connsiteY29" fmla="*/ 593 h 1565210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453932 w 559183"/>
                    <a:gd name="connsiteY11" fmla="*/ 1460707 h 1570988"/>
                    <a:gd name="connsiteX12" fmla="*/ 436515 w 559183"/>
                    <a:gd name="connsiteY12" fmla="*/ 1242993 h 1570988"/>
                    <a:gd name="connsiteX13" fmla="*/ 427806 w 559183"/>
                    <a:gd name="connsiteY13" fmla="*/ 1077530 h 1570988"/>
                    <a:gd name="connsiteX14" fmla="*/ 410389 w 559183"/>
                    <a:gd name="connsiteY14" fmla="*/ 964319 h 1570988"/>
                    <a:gd name="connsiteX15" fmla="*/ 401681 w 559183"/>
                    <a:gd name="connsiteY15" fmla="*/ 868525 h 1570988"/>
                    <a:gd name="connsiteX16" fmla="*/ 375555 w 559183"/>
                    <a:gd name="connsiteY16" fmla="*/ 781439 h 1570988"/>
                    <a:gd name="connsiteX17" fmla="*/ 349429 w 559183"/>
                    <a:gd name="connsiteY17" fmla="*/ 650810 h 1570988"/>
                    <a:gd name="connsiteX18" fmla="*/ 358138 w 559183"/>
                    <a:gd name="connsiteY18" fmla="*/ 494056 h 1570988"/>
                    <a:gd name="connsiteX19" fmla="*/ 392972 w 559183"/>
                    <a:gd name="connsiteY19" fmla="*/ 424387 h 1570988"/>
                    <a:gd name="connsiteX20" fmla="*/ 419098 w 559183"/>
                    <a:gd name="connsiteY20" fmla="*/ 363427 h 1570988"/>
                    <a:gd name="connsiteX21" fmla="*/ 436515 w 559183"/>
                    <a:gd name="connsiteY21" fmla="*/ 337302 h 1570988"/>
                    <a:gd name="connsiteX22" fmla="*/ 445224 w 559183"/>
                    <a:gd name="connsiteY22" fmla="*/ 311176 h 1570988"/>
                    <a:gd name="connsiteX23" fmla="*/ 471349 w 559183"/>
                    <a:gd name="connsiteY23" fmla="*/ 285050 h 1570988"/>
                    <a:gd name="connsiteX24" fmla="*/ 488766 w 559183"/>
                    <a:gd name="connsiteY24" fmla="*/ 250216 h 1570988"/>
                    <a:gd name="connsiteX25" fmla="*/ 523601 w 559183"/>
                    <a:gd name="connsiteY25" fmla="*/ 197965 h 1570988"/>
                    <a:gd name="connsiteX26" fmla="*/ 541018 w 559183"/>
                    <a:gd name="connsiteY26" fmla="*/ 171839 h 1570988"/>
                    <a:gd name="connsiteX27" fmla="*/ 558435 w 559183"/>
                    <a:gd name="connsiteY27" fmla="*/ 119587 h 1570988"/>
                    <a:gd name="connsiteX28" fmla="*/ 514756 w 559183"/>
                    <a:gd name="connsiteY28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453932 w 559183"/>
                    <a:gd name="connsiteY11" fmla="*/ 1460707 h 1570988"/>
                    <a:gd name="connsiteX12" fmla="*/ 343647 w 559183"/>
                    <a:gd name="connsiteY12" fmla="*/ 1266805 h 1570988"/>
                    <a:gd name="connsiteX13" fmla="*/ 427806 w 559183"/>
                    <a:gd name="connsiteY13" fmla="*/ 1077530 h 1570988"/>
                    <a:gd name="connsiteX14" fmla="*/ 410389 w 559183"/>
                    <a:gd name="connsiteY14" fmla="*/ 964319 h 1570988"/>
                    <a:gd name="connsiteX15" fmla="*/ 401681 w 559183"/>
                    <a:gd name="connsiteY15" fmla="*/ 868525 h 1570988"/>
                    <a:gd name="connsiteX16" fmla="*/ 375555 w 559183"/>
                    <a:gd name="connsiteY16" fmla="*/ 781439 h 1570988"/>
                    <a:gd name="connsiteX17" fmla="*/ 349429 w 559183"/>
                    <a:gd name="connsiteY17" fmla="*/ 650810 h 1570988"/>
                    <a:gd name="connsiteX18" fmla="*/ 358138 w 559183"/>
                    <a:gd name="connsiteY18" fmla="*/ 494056 h 1570988"/>
                    <a:gd name="connsiteX19" fmla="*/ 392972 w 559183"/>
                    <a:gd name="connsiteY19" fmla="*/ 424387 h 1570988"/>
                    <a:gd name="connsiteX20" fmla="*/ 419098 w 559183"/>
                    <a:gd name="connsiteY20" fmla="*/ 363427 h 1570988"/>
                    <a:gd name="connsiteX21" fmla="*/ 436515 w 559183"/>
                    <a:gd name="connsiteY21" fmla="*/ 337302 h 1570988"/>
                    <a:gd name="connsiteX22" fmla="*/ 445224 w 559183"/>
                    <a:gd name="connsiteY22" fmla="*/ 311176 h 1570988"/>
                    <a:gd name="connsiteX23" fmla="*/ 471349 w 559183"/>
                    <a:gd name="connsiteY23" fmla="*/ 285050 h 1570988"/>
                    <a:gd name="connsiteX24" fmla="*/ 488766 w 559183"/>
                    <a:gd name="connsiteY24" fmla="*/ 250216 h 1570988"/>
                    <a:gd name="connsiteX25" fmla="*/ 523601 w 559183"/>
                    <a:gd name="connsiteY25" fmla="*/ 197965 h 1570988"/>
                    <a:gd name="connsiteX26" fmla="*/ 541018 w 559183"/>
                    <a:gd name="connsiteY26" fmla="*/ 171839 h 1570988"/>
                    <a:gd name="connsiteX27" fmla="*/ 558435 w 559183"/>
                    <a:gd name="connsiteY27" fmla="*/ 119587 h 1570988"/>
                    <a:gd name="connsiteX28" fmla="*/ 514756 w 559183"/>
                    <a:gd name="connsiteY28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343647 w 559183"/>
                    <a:gd name="connsiteY11" fmla="*/ 1266805 h 1570988"/>
                    <a:gd name="connsiteX12" fmla="*/ 427806 w 559183"/>
                    <a:gd name="connsiteY12" fmla="*/ 1077530 h 1570988"/>
                    <a:gd name="connsiteX13" fmla="*/ 410389 w 559183"/>
                    <a:gd name="connsiteY13" fmla="*/ 964319 h 1570988"/>
                    <a:gd name="connsiteX14" fmla="*/ 401681 w 559183"/>
                    <a:gd name="connsiteY14" fmla="*/ 868525 h 1570988"/>
                    <a:gd name="connsiteX15" fmla="*/ 375555 w 559183"/>
                    <a:gd name="connsiteY15" fmla="*/ 781439 h 1570988"/>
                    <a:gd name="connsiteX16" fmla="*/ 349429 w 559183"/>
                    <a:gd name="connsiteY16" fmla="*/ 650810 h 1570988"/>
                    <a:gd name="connsiteX17" fmla="*/ 358138 w 559183"/>
                    <a:gd name="connsiteY17" fmla="*/ 494056 h 1570988"/>
                    <a:gd name="connsiteX18" fmla="*/ 392972 w 559183"/>
                    <a:gd name="connsiteY18" fmla="*/ 424387 h 1570988"/>
                    <a:gd name="connsiteX19" fmla="*/ 419098 w 559183"/>
                    <a:gd name="connsiteY19" fmla="*/ 363427 h 1570988"/>
                    <a:gd name="connsiteX20" fmla="*/ 436515 w 559183"/>
                    <a:gd name="connsiteY20" fmla="*/ 337302 h 1570988"/>
                    <a:gd name="connsiteX21" fmla="*/ 445224 w 559183"/>
                    <a:gd name="connsiteY21" fmla="*/ 311176 h 1570988"/>
                    <a:gd name="connsiteX22" fmla="*/ 471349 w 559183"/>
                    <a:gd name="connsiteY22" fmla="*/ 285050 h 1570988"/>
                    <a:gd name="connsiteX23" fmla="*/ 488766 w 559183"/>
                    <a:gd name="connsiteY23" fmla="*/ 250216 h 1570988"/>
                    <a:gd name="connsiteX24" fmla="*/ 523601 w 559183"/>
                    <a:gd name="connsiteY24" fmla="*/ 197965 h 1570988"/>
                    <a:gd name="connsiteX25" fmla="*/ 541018 w 559183"/>
                    <a:gd name="connsiteY25" fmla="*/ 171839 h 1570988"/>
                    <a:gd name="connsiteX26" fmla="*/ 558435 w 559183"/>
                    <a:gd name="connsiteY26" fmla="*/ 119587 h 1570988"/>
                    <a:gd name="connsiteX27" fmla="*/ 514756 w 559183"/>
                    <a:gd name="connsiteY27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343647 w 559183"/>
                    <a:gd name="connsiteY10" fmla="*/ 1266805 h 1570988"/>
                    <a:gd name="connsiteX11" fmla="*/ 427806 w 559183"/>
                    <a:gd name="connsiteY11" fmla="*/ 1077530 h 1570988"/>
                    <a:gd name="connsiteX12" fmla="*/ 410389 w 559183"/>
                    <a:gd name="connsiteY12" fmla="*/ 964319 h 1570988"/>
                    <a:gd name="connsiteX13" fmla="*/ 401681 w 559183"/>
                    <a:gd name="connsiteY13" fmla="*/ 868525 h 1570988"/>
                    <a:gd name="connsiteX14" fmla="*/ 375555 w 559183"/>
                    <a:gd name="connsiteY14" fmla="*/ 781439 h 1570988"/>
                    <a:gd name="connsiteX15" fmla="*/ 349429 w 559183"/>
                    <a:gd name="connsiteY15" fmla="*/ 650810 h 1570988"/>
                    <a:gd name="connsiteX16" fmla="*/ 358138 w 559183"/>
                    <a:gd name="connsiteY16" fmla="*/ 494056 h 1570988"/>
                    <a:gd name="connsiteX17" fmla="*/ 392972 w 559183"/>
                    <a:gd name="connsiteY17" fmla="*/ 424387 h 1570988"/>
                    <a:gd name="connsiteX18" fmla="*/ 419098 w 559183"/>
                    <a:gd name="connsiteY18" fmla="*/ 363427 h 1570988"/>
                    <a:gd name="connsiteX19" fmla="*/ 436515 w 559183"/>
                    <a:gd name="connsiteY19" fmla="*/ 337302 h 1570988"/>
                    <a:gd name="connsiteX20" fmla="*/ 445224 w 559183"/>
                    <a:gd name="connsiteY20" fmla="*/ 311176 h 1570988"/>
                    <a:gd name="connsiteX21" fmla="*/ 471349 w 559183"/>
                    <a:gd name="connsiteY21" fmla="*/ 285050 h 1570988"/>
                    <a:gd name="connsiteX22" fmla="*/ 488766 w 559183"/>
                    <a:gd name="connsiteY22" fmla="*/ 250216 h 1570988"/>
                    <a:gd name="connsiteX23" fmla="*/ 523601 w 559183"/>
                    <a:gd name="connsiteY23" fmla="*/ 197965 h 1570988"/>
                    <a:gd name="connsiteX24" fmla="*/ 541018 w 559183"/>
                    <a:gd name="connsiteY24" fmla="*/ 171839 h 1570988"/>
                    <a:gd name="connsiteX25" fmla="*/ 558435 w 559183"/>
                    <a:gd name="connsiteY25" fmla="*/ 119587 h 1570988"/>
                    <a:gd name="connsiteX26" fmla="*/ 514756 w 559183"/>
                    <a:gd name="connsiteY26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343647 w 559183"/>
                    <a:gd name="connsiteY9" fmla="*/ 1266805 h 1570988"/>
                    <a:gd name="connsiteX10" fmla="*/ 427806 w 559183"/>
                    <a:gd name="connsiteY10" fmla="*/ 1077530 h 1570988"/>
                    <a:gd name="connsiteX11" fmla="*/ 410389 w 559183"/>
                    <a:gd name="connsiteY11" fmla="*/ 964319 h 1570988"/>
                    <a:gd name="connsiteX12" fmla="*/ 401681 w 559183"/>
                    <a:gd name="connsiteY12" fmla="*/ 868525 h 1570988"/>
                    <a:gd name="connsiteX13" fmla="*/ 375555 w 559183"/>
                    <a:gd name="connsiteY13" fmla="*/ 781439 h 1570988"/>
                    <a:gd name="connsiteX14" fmla="*/ 349429 w 559183"/>
                    <a:gd name="connsiteY14" fmla="*/ 650810 h 1570988"/>
                    <a:gd name="connsiteX15" fmla="*/ 358138 w 559183"/>
                    <a:gd name="connsiteY15" fmla="*/ 494056 h 1570988"/>
                    <a:gd name="connsiteX16" fmla="*/ 392972 w 559183"/>
                    <a:gd name="connsiteY16" fmla="*/ 424387 h 1570988"/>
                    <a:gd name="connsiteX17" fmla="*/ 419098 w 559183"/>
                    <a:gd name="connsiteY17" fmla="*/ 363427 h 1570988"/>
                    <a:gd name="connsiteX18" fmla="*/ 436515 w 559183"/>
                    <a:gd name="connsiteY18" fmla="*/ 337302 h 1570988"/>
                    <a:gd name="connsiteX19" fmla="*/ 445224 w 559183"/>
                    <a:gd name="connsiteY19" fmla="*/ 311176 h 1570988"/>
                    <a:gd name="connsiteX20" fmla="*/ 471349 w 559183"/>
                    <a:gd name="connsiteY20" fmla="*/ 285050 h 1570988"/>
                    <a:gd name="connsiteX21" fmla="*/ 488766 w 559183"/>
                    <a:gd name="connsiteY21" fmla="*/ 250216 h 1570988"/>
                    <a:gd name="connsiteX22" fmla="*/ 523601 w 559183"/>
                    <a:gd name="connsiteY22" fmla="*/ 197965 h 1570988"/>
                    <a:gd name="connsiteX23" fmla="*/ 541018 w 559183"/>
                    <a:gd name="connsiteY23" fmla="*/ 171839 h 1570988"/>
                    <a:gd name="connsiteX24" fmla="*/ 558435 w 559183"/>
                    <a:gd name="connsiteY24" fmla="*/ 119587 h 1570988"/>
                    <a:gd name="connsiteX25" fmla="*/ 514756 w 559183"/>
                    <a:gd name="connsiteY25" fmla="*/ 593 h 1570988"/>
                    <a:gd name="connsiteX0" fmla="*/ 514756 w 559183"/>
                    <a:gd name="connsiteY0" fmla="*/ 593 h 1570553"/>
                    <a:gd name="connsiteX1" fmla="*/ 256764 w 559183"/>
                    <a:gd name="connsiteY1" fmla="*/ 174563 h 1570553"/>
                    <a:gd name="connsiteX2" fmla="*/ 37690 w 559183"/>
                    <a:gd name="connsiteY2" fmla="*/ 366830 h 1570553"/>
                    <a:gd name="connsiteX3" fmla="*/ 43269 w 559183"/>
                    <a:gd name="connsiteY3" fmla="*/ 677889 h 1570553"/>
                    <a:gd name="connsiteX4" fmla="*/ 36941 w 559183"/>
                    <a:gd name="connsiteY4" fmla="*/ 1042900 h 1570553"/>
                    <a:gd name="connsiteX5" fmla="*/ 28232 w 559183"/>
                    <a:gd name="connsiteY5" fmla="*/ 1205437 h 1570553"/>
                    <a:gd name="connsiteX6" fmla="*/ 9251 w 559183"/>
                    <a:gd name="connsiteY6" fmla="*/ 1534526 h 1570553"/>
                    <a:gd name="connsiteX7" fmla="*/ 192675 w 559183"/>
                    <a:gd name="connsiteY7" fmla="*/ 1565210 h 1570553"/>
                    <a:gd name="connsiteX8" fmla="*/ 343033 w 559183"/>
                    <a:gd name="connsiteY8" fmla="*/ 1563646 h 1570553"/>
                    <a:gd name="connsiteX9" fmla="*/ 343647 w 559183"/>
                    <a:gd name="connsiteY9" fmla="*/ 1266805 h 1570553"/>
                    <a:gd name="connsiteX10" fmla="*/ 427806 w 559183"/>
                    <a:gd name="connsiteY10" fmla="*/ 1077530 h 1570553"/>
                    <a:gd name="connsiteX11" fmla="*/ 410389 w 559183"/>
                    <a:gd name="connsiteY11" fmla="*/ 964319 h 1570553"/>
                    <a:gd name="connsiteX12" fmla="*/ 401681 w 559183"/>
                    <a:gd name="connsiteY12" fmla="*/ 868525 h 1570553"/>
                    <a:gd name="connsiteX13" fmla="*/ 375555 w 559183"/>
                    <a:gd name="connsiteY13" fmla="*/ 781439 h 1570553"/>
                    <a:gd name="connsiteX14" fmla="*/ 349429 w 559183"/>
                    <a:gd name="connsiteY14" fmla="*/ 650810 h 1570553"/>
                    <a:gd name="connsiteX15" fmla="*/ 358138 w 559183"/>
                    <a:gd name="connsiteY15" fmla="*/ 494056 h 1570553"/>
                    <a:gd name="connsiteX16" fmla="*/ 392972 w 559183"/>
                    <a:gd name="connsiteY16" fmla="*/ 424387 h 1570553"/>
                    <a:gd name="connsiteX17" fmla="*/ 419098 w 559183"/>
                    <a:gd name="connsiteY17" fmla="*/ 363427 h 1570553"/>
                    <a:gd name="connsiteX18" fmla="*/ 436515 w 559183"/>
                    <a:gd name="connsiteY18" fmla="*/ 337302 h 1570553"/>
                    <a:gd name="connsiteX19" fmla="*/ 445224 w 559183"/>
                    <a:gd name="connsiteY19" fmla="*/ 311176 h 1570553"/>
                    <a:gd name="connsiteX20" fmla="*/ 471349 w 559183"/>
                    <a:gd name="connsiteY20" fmla="*/ 285050 h 1570553"/>
                    <a:gd name="connsiteX21" fmla="*/ 488766 w 559183"/>
                    <a:gd name="connsiteY21" fmla="*/ 250216 h 1570553"/>
                    <a:gd name="connsiteX22" fmla="*/ 523601 w 559183"/>
                    <a:gd name="connsiteY22" fmla="*/ 197965 h 1570553"/>
                    <a:gd name="connsiteX23" fmla="*/ 541018 w 559183"/>
                    <a:gd name="connsiteY23" fmla="*/ 171839 h 1570553"/>
                    <a:gd name="connsiteX24" fmla="*/ 558435 w 559183"/>
                    <a:gd name="connsiteY24" fmla="*/ 119587 h 1570553"/>
                    <a:gd name="connsiteX25" fmla="*/ 514756 w 559183"/>
                    <a:gd name="connsiteY25" fmla="*/ 593 h 1570553"/>
                    <a:gd name="connsiteX0" fmla="*/ 514756 w 558435"/>
                    <a:gd name="connsiteY0" fmla="*/ 593 h 1570553"/>
                    <a:gd name="connsiteX1" fmla="*/ 256764 w 558435"/>
                    <a:gd name="connsiteY1" fmla="*/ 174563 h 1570553"/>
                    <a:gd name="connsiteX2" fmla="*/ 37690 w 558435"/>
                    <a:gd name="connsiteY2" fmla="*/ 366830 h 1570553"/>
                    <a:gd name="connsiteX3" fmla="*/ 43269 w 558435"/>
                    <a:gd name="connsiteY3" fmla="*/ 677889 h 1570553"/>
                    <a:gd name="connsiteX4" fmla="*/ 36941 w 558435"/>
                    <a:gd name="connsiteY4" fmla="*/ 1042900 h 1570553"/>
                    <a:gd name="connsiteX5" fmla="*/ 28232 w 558435"/>
                    <a:gd name="connsiteY5" fmla="*/ 1205437 h 1570553"/>
                    <a:gd name="connsiteX6" fmla="*/ 9251 w 558435"/>
                    <a:gd name="connsiteY6" fmla="*/ 1534526 h 1570553"/>
                    <a:gd name="connsiteX7" fmla="*/ 192675 w 558435"/>
                    <a:gd name="connsiteY7" fmla="*/ 1565210 h 1570553"/>
                    <a:gd name="connsiteX8" fmla="*/ 343033 w 558435"/>
                    <a:gd name="connsiteY8" fmla="*/ 1563646 h 1570553"/>
                    <a:gd name="connsiteX9" fmla="*/ 343647 w 558435"/>
                    <a:gd name="connsiteY9" fmla="*/ 1266805 h 1570553"/>
                    <a:gd name="connsiteX10" fmla="*/ 427806 w 558435"/>
                    <a:gd name="connsiteY10" fmla="*/ 1077530 h 1570553"/>
                    <a:gd name="connsiteX11" fmla="*/ 410389 w 558435"/>
                    <a:gd name="connsiteY11" fmla="*/ 964319 h 1570553"/>
                    <a:gd name="connsiteX12" fmla="*/ 401681 w 558435"/>
                    <a:gd name="connsiteY12" fmla="*/ 868525 h 1570553"/>
                    <a:gd name="connsiteX13" fmla="*/ 375555 w 558435"/>
                    <a:gd name="connsiteY13" fmla="*/ 781439 h 1570553"/>
                    <a:gd name="connsiteX14" fmla="*/ 349429 w 558435"/>
                    <a:gd name="connsiteY14" fmla="*/ 650810 h 1570553"/>
                    <a:gd name="connsiteX15" fmla="*/ 358138 w 558435"/>
                    <a:gd name="connsiteY15" fmla="*/ 494056 h 1570553"/>
                    <a:gd name="connsiteX16" fmla="*/ 392972 w 558435"/>
                    <a:gd name="connsiteY16" fmla="*/ 424387 h 1570553"/>
                    <a:gd name="connsiteX17" fmla="*/ 419098 w 558435"/>
                    <a:gd name="connsiteY17" fmla="*/ 363427 h 1570553"/>
                    <a:gd name="connsiteX18" fmla="*/ 436515 w 558435"/>
                    <a:gd name="connsiteY18" fmla="*/ 337302 h 1570553"/>
                    <a:gd name="connsiteX19" fmla="*/ 445224 w 558435"/>
                    <a:gd name="connsiteY19" fmla="*/ 311176 h 1570553"/>
                    <a:gd name="connsiteX20" fmla="*/ 471349 w 558435"/>
                    <a:gd name="connsiteY20" fmla="*/ 285050 h 1570553"/>
                    <a:gd name="connsiteX21" fmla="*/ 488766 w 558435"/>
                    <a:gd name="connsiteY21" fmla="*/ 250216 h 1570553"/>
                    <a:gd name="connsiteX22" fmla="*/ 523601 w 558435"/>
                    <a:gd name="connsiteY22" fmla="*/ 197965 h 1570553"/>
                    <a:gd name="connsiteX23" fmla="*/ 558435 w 558435"/>
                    <a:gd name="connsiteY23" fmla="*/ 119587 h 1570553"/>
                    <a:gd name="connsiteX24" fmla="*/ 514756 w 558435"/>
                    <a:gd name="connsiteY24" fmla="*/ 593 h 1570553"/>
                    <a:gd name="connsiteX0" fmla="*/ 514756 w 560509"/>
                    <a:gd name="connsiteY0" fmla="*/ 674 h 1570634"/>
                    <a:gd name="connsiteX1" fmla="*/ 256764 w 560509"/>
                    <a:gd name="connsiteY1" fmla="*/ 174644 h 1570634"/>
                    <a:gd name="connsiteX2" fmla="*/ 37690 w 560509"/>
                    <a:gd name="connsiteY2" fmla="*/ 366911 h 1570634"/>
                    <a:gd name="connsiteX3" fmla="*/ 43269 w 560509"/>
                    <a:gd name="connsiteY3" fmla="*/ 677970 h 1570634"/>
                    <a:gd name="connsiteX4" fmla="*/ 36941 w 560509"/>
                    <a:gd name="connsiteY4" fmla="*/ 1042981 h 1570634"/>
                    <a:gd name="connsiteX5" fmla="*/ 28232 w 560509"/>
                    <a:gd name="connsiteY5" fmla="*/ 1205518 h 1570634"/>
                    <a:gd name="connsiteX6" fmla="*/ 9251 w 560509"/>
                    <a:gd name="connsiteY6" fmla="*/ 1534607 h 1570634"/>
                    <a:gd name="connsiteX7" fmla="*/ 192675 w 560509"/>
                    <a:gd name="connsiteY7" fmla="*/ 1565291 h 1570634"/>
                    <a:gd name="connsiteX8" fmla="*/ 343033 w 560509"/>
                    <a:gd name="connsiteY8" fmla="*/ 1563727 h 1570634"/>
                    <a:gd name="connsiteX9" fmla="*/ 343647 w 560509"/>
                    <a:gd name="connsiteY9" fmla="*/ 1266886 h 1570634"/>
                    <a:gd name="connsiteX10" fmla="*/ 427806 w 560509"/>
                    <a:gd name="connsiteY10" fmla="*/ 1077611 h 1570634"/>
                    <a:gd name="connsiteX11" fmla="*/ 410389 w 560509"/>
                    <a:gd name="connsiteY11" fmla="*/ 964400 h 1570634"/>
                    <a:gd name="connsiteX12" fmla="*/ 401681 w 560509"/>
                    <a:gd name="connsiteY12" fmla="*/ 868606 h 1570634"/>
                    <a:gd name="connsiteX13" fmla="*/ 375555 w 560509"/>
                    <a:gd name="connsiteY13" fmla="*/ 781520 h 1570634"/>
                    <a:gd name="connsiteX14" fmla="*/ 349429 w 560509"/>
                    <a:gd name="connsiteY14" fmla="*/ 650891 h 1570634"/>
                    <a:gd name="connsiteX15" fmla="*/ 358138 w 560509"/>
                    <a:gd name="connsiteY15" fmla="*/ 494137 h 1570634"/>
                    <a:gd name="connsiteX16" fmla="*/ 392972 w 560509"/>
                    <a:gd name="connsiteY16" fmla="*/ 424468 h 1570634"/>
                    <a:gd name="connsiteX17" fmla="*/ 419098 w 560509"/>
                    <a:gd name="connsiteY17" fmla="*/ 363508 h 1570634"/>
                    <a:gd name="connsiteX18" fmla="*/ 436515 w 560509"/>
                    <a:gd name="connsiteY18" fmla="*/ 337383 h 1570634"/>
                    <a:gd name="connsiteX19" fmla="*/ 445224 w 560509"/>
                    <a:gd name="connsiteY19" fmla="*/ 311257 h 1570634"/>
                    <a:gd name="connsiteX20" fmla="*/ 471349 w 560509"/>
                    <a:gd name="connsiteY20" fmla="*/ 285131 h 1570634"/>
                    <a:gd name="connsiteX21" fmla="*/ 488766 w 560509"/>
                    <a:gd name="connsiteY21" fmla="*/ 250297 h 1570634"/>
                    <a:gd name="connsiteX22" fmla="*/ 558435 w 560509"/>
                    <a:gd name="connsiteY22" fmla="*/ 119668 h 1570634"/>
                    <a:gd name="connsiteX23" fmla="*/ 514756 w 560509"/>
                    <a:gd name="connsiteY23" fmla="*/ 674 h 1570634"/>
                    <a:gd name="connsiteX0" fmla="*/ 514756 w 561751"/>
                    <a:gd name="connsiteY0" fmla="*/ 717 h 1570677"/>
                    <a:gd name="connsiteX1" fmla="*/ 256764 w 561751"/>
                    <a:gd name="connsiteY1" fmla="*/ 174687 h 1570677"/>
                    <a:gd name="connsiteX2" fmla="*/ 37690 w 561751"/>
                    <a:gd name="connsiteY2" fmla="*/ 366954 h 1570677"/>
                    <a:gd name="connsiteX3" fmla="*/ 43269 w 561751"/>
                    <a:gd name="connsiteY3" fmla="*/ 678013 h 1570677"/>
                    <a:gd name="connsiteX4" fmla="*/ 36941 w 561751"/>
                    <a:gd name="connsiteY4" fmla="*/ 1043024 h 1570677"/>
                    <a:gd name="connsiteX5" fmla="*/ 28232 w 561751"/>
                    <a:gd name="connsiteY5" fmla="*/ 1205561 h 1570677"/>
                    <a:gd name="connsiteX6" fmla="*/ 9251 w 561751"/>
                    <a:gd name="connsiteY6" fmla="*/ 1534650 h 1570677"/>
                    <a:gd name="connsiteX7" fmla="*/ 192675 w 561751"/>
                    <a:gd name="connsiteY7" fmla="*/ 1565334 h 1570677"/>
                    <a:gd name="connsiteX8" fmla="*/ 343033 w 561751"/>
                    <a:gd name="connsiteY8" fmla="*/ 1563770 h 1570677"/>
                    <a:gd name="connsiteX9" fmla="*/ 343647 w 561751"/>
                    <a:gd name="connsiteY9" fmla="*/ 1266929 h 1570677"/>
                    <a:gd name="connsiteX10" fmla="*/ 427806 w 561751"/>
                    <a:gd name="connsiteY10" fmla="*/ 1077654 h 1570677"/>
                    <a:gd name="connsiteX11" fmla="*/ 410389 w 561751"/>
                    <a:gd name="connsiteY11" fmla="*/ 964443 h 1570677"/>
                    <a:gd name="connsiteX12" fmla="*/ 401681 w 561751"/>
                    <a:gd name="connsiteY12" fmla="*/ 868649 h 1570677"/>
                    <a:gd name="connsiteX13" fmla="*/ 375555 w 561751"/>
                    <a:gd name="connsiteY13" fmla="*/ 781563 h 1570677"/>
                    <a:gd name="connsiteX14" fmla="*/ 349429 w 561751"/>
                    <a:gd name="connsiteY14" fmla="*/ 650934 h 1570677"/>
                    <a:gd name="connsiteX15" fmla="*/ 358138 w 561751"/>
                    <a:gd name="connsiteY15" fmla="*/ 494180 h 1570677"/>
                    <a:gd name="connsiteX16" fmla="*/ 392972 w 561751"/>
                    <a:gd name="connsiteY16" fmla="*/ 424511 h 1570677"/>
                    <a:gd name="connsiteX17" fmla="*/ 419098 w 561751"/>
                    <a:gd name="connsiteY17" fmla="*/ 363551 h 1570677"/>
                    <a:gd name="connsiteX18" fmla="*/ 436515 w 561751"/>
                    <a:gd name="connsiteY18" fmla="*/ 337426 h 1570677"/>
                    <a:gd name="connsiteX19" fmla="*/ 445224 w 561751"/>
                    <a:gd name="connsiteY19" fmla="*/ 311300 h 1570677"/>
                    <a:gd name="connsiteX20" fmla="*/ 471349 w 561751"/>
                    <a:gd name="connsiteY20" fmla="*/ 285174 h 1570677"/>
                    <a:gd name="connsiteX21" fmla="*/ 558435 w 561751"/>
                    <a:gd name="connsiteY21" fmla="*/ 119711 h 1570677"/>
                    <a:gd name="connsiteX22" fmla="*/ 514756 w 561751"/>
                    <a:gd name="connsiteY22" fmla="*/ 717 h 1570677"/>
                    <a:gd name="connsiteX0" fmla="*/ 514756 w 563640"/>
                    <a:gd name="connsiteY0" fmla="*/ 753 h 1570713"/>
                    <a:gd name="connsiteX1" fmla="*/ 256764 w 563640"/>
                    <a:gd name="connsiteY1" fmla="*/ 174723 h 1570713"/>
                    <a:gd name="connsiteX2" fmla="*/ 37690 w 563640"/>
                    <a:gd name="connsiteY2" fmla="*/ 366990 h 1570713"/>
                    <a:gd name="connsiteX3" fmla="*/ 43269 w 563640"/>
                    <a:gd name="connsiteY3" fmla="*/ 678049 h 1570713"/>
                    <a:gd name="connsiteX4" fmla="*/ 36941 w 563640"/>
                    <a:gd name="connsiteY4" fmla="*/ 1043060 h 1570713"/>
                    <a:gd name="connsiteX5" fmla="*/ 28232 w 563640"/>
                    <a:gd name="connsiteY5" fmla="*/ 1205597 h 1570713"/>
                    <a:gd name="connsiteX6" fmla="*/ 9251 w 563640"/>
                    <a:gd name="connsiteY6" fmla="*/ 1534686 h 1570713"/>
                    <a:gd name="connsiteX7" fmla="*/ 192675 w 563640"/>
                    <a:gd name="connsiteY7" fmla="*/ 1565370 h 1570713"/>
                    <a:gd name="connsiteX8" fmla="*/ 343033 w 563640"/>
                    <a:gd name="connsiteY8" fmla="*/ 1563806 h 1570713"/>
                    <a:gd name="connsiteX9" fmla="*/ 343647 w 563640"/>
                    <a:gd name="connsiteY9" fmla="*/ 1266965 h 1570713"/>
                    <a:gd name="connsiteX10" fmla="*/ 427806 w 563640"/>
                    <a:gd name="connsiteY10" fmla="*/ 1077690 h 1570713"/>
                    <a:gd name="connsiteX11" fmla="*/ 410389 w 563640"/>
                    <a:gd name="connsiteY11" fmla="*/ 964479 h 1570713"/>
                    <a:gd name="connsiteX12" fmla="*/ 401681 w 563640"/>
                    <a:gd name="connsiteY12" fmla="*/ 868685 h 1570713"/>
                    <a:gd name="connsiteX13" fmla="*/ 375555 w 563640"/>
                    <a:gd name="connsiteY13" fmla="*/ 781599 h 1570713"/>
                    <a:gd name="connsiteX14" fmla="*/ 349429 w 563640"/>
                    <a:gd name="connsiteY14" fmla="*/ 650970 h 1570713"/>
                    <a:gd name="connsiteX15" fmla="*/ 358138 w 563640"/>
                    <a:gd name="connsiteY15" fmla="*/ 494216 h 1570713"/>
                    <a:gd name="connsiteX16" fmla="*/ 392972 w 563640"/>
                    <a:gd name="connsiteY16" fmla="*/ 424547 h 1570713"/>
                    <a:gd name="connsiteX17" fmla="*/ 419098 w 563640"/>
                    <a:gd name="connsiteY17" fmla="*/ 363587 h 1570713"/>
                    <a:gd name="connsiteX18" fmla="*/ 436515 w 563640"/>
                    <a:gd name="connsiteY18" fmla="*/ 337462 h 1570713"/>
                    <a:gd name="connsiteX19" fmla="*/ 445224 w 563640"/>
                    <a:gd name="connsiteY19" fmla="*/ 311336 h 1570713"/>
                    <a:gd name="connsiteX20" fmla="*/ 558435 w 563640"/>
                    <a:gd name="connsiteY20" fmla="*/ 119747 h 1570713"/>
                    <a:gd name="connsiteX21" fmla="*/ 514756 w 563640"/>
                    <a:gd name="connsiteY21" fmla="*/ 753 h 1570713"/>
                    <a:gd name="connsiteX0" fmla="*/ 514756 w 564273"/>
                    <a:gd name="connsiteY0" fmla="*/ 793 h 1570753"/>
                    <a:gd name="connsiteX1" fmla="*/ 256764 w 564273"/>
                    <a:gd name="connsiteY1" fmla="*/ 174763 h 1570753"/>
                    <a:gd name="connsiteX2" fmla="*/ 37690 w 564273"/>
                    <a:gd name="connsiteY2" fmla="*/ 367030 h 1570753"/>
                    <a:gd name="connsiteX3" fmla="*/ 43269 w 564273"/>
                    <a:gd name="connsiteY3" fmla="*/ 678089 h 1570753"/>
                    <a:gd name="connsiteX4" fmla="*/ 36941 w 564273"/>
                    <a:gd name="connsiteY4" fmla="*/ 1043100 h 1570753"/>
                    <a:gd name="connsiteX5" fmla="*/ 28232 w 564273"/>
                    <a:gd name="connsiteY5" fmla="*/ 1205637 h 1570753"/>
                    <a:gd name="connsiteX6" fmla="*/ 9251 w 564273"/>
                    <a:gd name="connsiteY6" fmla="*/ 1534726 h 1570753"/>
                    <a:gd name="connsiteX7" fmla="*/ 192675 w 564273"/>
                    <a:gd name="connsiteY7" fmla="*/ 1565410 h 1570753"/>
                    <a:gd name="connsiteX8" fmla="*/ 343033 w 564273"/>
                    <a:gd name="connsiteY8" fmla="*/ 1563846 h 1570753"/>
                    <a:gd name="connsiteX9" fmla="*/ 343647 w 564273"/>
                    <a:gd name="connsiteY9" fmla="*/ 1267005 h 1570753"/>
                    <a:gd name="connsiteX10" fmla="*/ 427806 w 564273"/>
                    <a:gd name="connsiteY10" fmla="*/ 1077730 h 1570753"/>
                    <a:gd name="connsiteX11" fmla="*/ 410389 w 564273"/>
                    <a:gd name="connsiteY11" fmla="*/ 964519 h 1570753"/>
                    <a:gd name="connsiteX12" fmla="*/ 401681 w 564273"/>
                    <a:gd name="connsiteY12" fmla="*/ 868725 h 1570753"/>
                    <a:gd name="connsiteX13" fmla="*/ 375555 w 564273"/>
                    <a:gd name="connsiteY13" fmla="*/ 781639 h 1570753"/>
                    <a:gd name="connsiteX14" fmla="*/ 349429 w 564273"/>
                    <a:gd name="connsiteY14" fmla="*/ 651010 h 1570753"/>
                    <a:gd name="connsiteX15" fmla="*/ 358138 w 564273"/>
                    <a:gd name="connsiteY15" fmla="*/ 494256 h 1570753"/>
                    <a:gd name="connsiteX16" fmla="*/ 392972 w 564273"/>
                    <a:gd name="connsiteY16" fmla="*/ 424587 h 1570753"/>
                    <a:gd name="connsiteX17" fmla="*/ 419098 w 564273"/>
                    <a:gd name="connsiteY17" fmla="*/ 363627 h 1570753"/>
                    <a:gd name="connsiteX18" fmla="*/ 436515 w 564273"/>
                    <a:gd name="connsiteY18" fmla="*/ 337502 h 1570753"/>
                    <a:gd name="connsiteX19" fmla="*/ 558435 w 564273"/>
                    <a:gd name="connsiteY19" fmla="*/ 119787 h 1570753"/>
                    <a:gd name="connsiteX20" fmla="*/ 514756 w 564273"/>
                    <a:gd name="connsiteY20" fmla="*/ 793 h 1570753"/>
                    <a:gd name="connsiteX0" fmla="*/ 514756 w 565543"/>
                    <a:gd name="connsiteY0" fmla="*/ 838 h 1570798"/>
                    <a:gd name="connsiteX1" fmla="*/ 256764 w 565543"/>
                    <a:gd name="connsiteY1" fmla="*/ 174808 h 1570798"/>
                    <a:gd name="connsiteX2" fmla="*/ 37690 w 565543"/>
                    <a:gd name="connsiteY2" fmla="*/ 367075 h 1570798"/>
                    <a:gd name="connsiteX3" fmla="*/ 43269 w 565543"/>
                    <a:gd name="connsiteY3" fmla="*/ 678134 h 1570798"/>
                    <a:gd name="connsiteX4" fmla="*/ 36941 w 565543"/>
                    <a:gd name="connsiteY4" fmla="*/ 1043145 h 1570798"/>
                    <a:gd name="connsiteX5" fmla="*/ 28232 w 565543"/>
                    <a:gd name="connsiteY5" fmla="*/ 1205682 h 1570798"/>
                    <a:gd name="connsiteX6" fmla="*/ 9251 w 565543"/>
                    <a:gd name="connsiteY6" fmla="*/ 1534771 h 1570798"/>
                    <a:gd name="connsiteX7" fmla="*/ 192675 w 565543"/>
                    <a:gd name="connsiteY7" fmla="*/ 1565455 h 1570798"/>
                    <a:gd name="connsiteX8" fmla="*/ 343033 w 565543"/>
                    <a:gd name="connsiteY8" fmla="*/ 1563891 h 1570798"/>
                    <a:gd name="connsiteX9" fmla="*/ 343647 w 565543"/>
                    <a:gd name="connsiteY9" fmla="*/ 1267050 h 1570798"/>
                    <a:gd name="connsiteX10" fmla="*/ 427806 w 565543"/>
                    <a:gd name="connsiteY10" fmla="*/ 1077775 h 1570798"/>
                    <a:gd name="connsiteX11" fmla="*/ 410389 w 565543"/>
                    <a:gd name="connsiteY11" fmla="*/ 964564 h 1570798"/>
                    <a:gd name="connsiteX12" fmla="*/ 401681 w 565543"/>
                    <a:gd name="connsiteY12" fmla="*/ 868770 h 1570798"/>
                    <a:gd name="connsiteX13" fmla="*/ 375555 w 565543"/>
                    <a:gd name="connsiteY13" fmla="*/ 781684 h 1570798"/>
                    <a:gd name="connsiteX14" fmla="*/ 349429 w 565543"/>
                    <a:gd name="connsiteY14" fmla="*/ 651055 h 1570798"/>
                    <a:gd name="connsiteX15" fmla="*/ 358138 w 565543"/>
                    <a:gd name="connsiteY15" fmla="*/ 494301 h 1570798"/>
                    <a:gd name="connsiteX16" fmla="*/ 392972 w 565543"/>
                    <a:gd name="connsiteY16" fmla="*/ 424632 h 1570798"/>
                    <a:gd name="connsiteX17" fmla="*/ 419098 w 565543"/>
                    <a:gd name="connsiteY17" fmla="*/ 363672 h 1570798"/>
                    <a:gd name="connsiteX18" fmla="*/ 558435 w 565543"/>
                    <a:gd name="connsiteY18" fmla="*/ 119832 h 1570798"/>
                    <a:gd name="connsiteX19" fmla="*/ 514756 w 565543"/>
                    <a:gd name="connsiteY19" fmla="*/ 838 h 1570798"/>
                    <a:gd name="connsiteX0" fmla="*/ 514756 w 565717"/>
                    <a:gd name="connsiteY0" fmla="*/ 798 h 1570758"/>
                    <a:gd name="connsiteX1" fmla="*/ 256764 w 565717"/>
                    <a:gd name="connsiteY1" fmla="*/ 174768 h 1570758"/>
                    <a:gd name="connsiteX2" fmla="*/ 37690 w 565717"/>
                    <a:gd name="connsiteY2" fmla="*/ 367035 h 1570758"/>
                    <a:gd name="connsiteX3" fmla="*/ 43269 w 565717"/>
                    <a:gd name="connsiteY3" fmla="*/ 678094 h 1570758"/>
                    <a:gd name="connsiteX4" fmla="*/ 36941 w 565717"/>
                    <a:gd name="connsiteY4" fmla="*/ 1043105 h 1570758"/>
                    <a:gd name="connsiteX5" fmla="*/ 28232 w 565717"/>
                    <a:gd name="connsiteY5" fmla="*/ 1205642 h 1570758"/>
                    <a:gd name="connsiteX6" fmla="*/ 9251 w 565717"/>
                    <a:gd name="connsiteY6" fmla="*/ 1534731 h 1570758"/>
                    <a:gd name="connsiteX7" fmla="*/ 192675 w 565717"/>
                    <a:gd name="connsiteY7" fmla="*/ 1565415 h 1570758"/>
                    <a:gd name="connsiteX8" fmla="*/ 343033 w 565717"/>
                    <a:gd name="connsiteY8" fmla="*/ 1563851 h 1570758"/>
                    <a:gd name="connsiteX9" fmla="*/ 343647 w 565717"/>
                    <a:gd name="connsiteY9" fmla="*/ 1267010 h 1570758"/>
                    <a:gd name="connsiteX10" fmla="*/ 427806 w 565717"/>
                    <a:gd name="connsiteY10" fmla="*/ 1077735 h 1570758"/>
                    <a:gd name="connsiteX11" fmla="*/ 410389 w 565717"/>
                    <a:gd name="connsiteY11" fmla="*/ 964524 h 1570758"/>
                    <a:gd name="connsiteX12" fmla="*/ 401681 w 565717"/>
                    <a:gd name="connsiteY12" fmla="*/ 868730 h 1570758"/>
                    <a:gd name="connsiteX13" fmla="*/ 375555 w 565717"/>
                    <a:gd name="connsiteY13" fmla="*/ 781644 h 1570758"/>
                    <a:gd name="connsiteX14" fmla="*/ 349429 w 565717"/>
                    <a:gd name="connsiteY14" fmla="*/ 651015 h 1570758"/>
                    <a:gd name="connsiteX15" fmla="*/ 358138 w 565717"/>
                    <a:gd name="connsiteY15" fmla="*/ 494261 h 1570758"/>
                    <a:gd name="connsiteX16" fmla="*/ 392972 w 565717"/>
                    <a:gd name="connsiteY16" fmla="*/ 424592 h 1570758"/>
                    <a:gd name="connsiteX17" fmla="*/ 416717 w 565717"/>
                    <a:gd name="connsiteY17" fmla="*/ 339820 h 1570758"/>
                    <a:gd name="connsiteX18" fmla="*/ 558435 w 565717"/>
                    <a:gd name="connsiteY18" fmla="*/ 119792 h 1570758"/>
                    <a:gd name="connsiteX19" fmla="*/ 514756 w 565717"/>
                    <a:gd name="connsiteY19" fmla="*/ 798 h 1570758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49429 w 554669"/>
                    <a:gd name="connsiteY14" fmla="*/ 651413 h 1571156"/>
                    <a:gd name="connsiteX15" fmla="*/ 358138 w 554669"/>
                    <a:gd name="connsiteY15" fmla="*/ 494659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49429 w 554669"/>
                    <a:gd name="connsiteY14" fmla="*/ 651413 h 1571156"/>
                    <a:gd name="connsiteX15" fmla="*/ 391475 w 554669"/>
                    <a:gd name="connsiteY15" fmla="*/ 497040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406579 w 554669"/>
                    <a:gd name="connsiteY14" fmla="*/ 658556 h 1571156"/>
                    <a:gd name="connsiteX15" fmla="*/ 391475 w 554669"/>
                    <a:gd name="connsiteY15" fmla="*/ 497040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91475 w 554669"/>
                    <a:gd name="connsiteY14" fmla="*/ 497040 h 1571156"/>
                    <a:gd name="connsiteX15" fmla="*/ 392972 w 554669"/>
                    <a:gd name="connsiteY15" fmla="*/ 424990 h 1571156"/>
                    <a:gd name="connsiteX16" fmla="*/ 416717 w 554669"/>
                    <a:gd name="connsiteY16" fmla="*/ 340218 h 1571156"/>
                    <a:gd name="connsiteX17" fmla="*/ 544147 w 554669"/>
                    <a:gd name="connsiteY17" fmla="*/ 110665 h 1571156"/>
                    <a:gd name="connsiteX18" fmla="*/ 514756 w 554669"/>
                    <a:gd name="connsiteY18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91475 w 554669"/>
                    <a:gd name="connsiteY13" fmla="*/ 497040 h 1571156"/>
                    <a:gd name="connsiteX14" fmla="*/ 392972 w 554669"/>
                    <a:gd name="connsiteY14" fmla="*/ 424990 h 1571156"/>
                    <a:gd name="connsiteX15" fmla="*/ 416717 w 554669"/>
                    <a:gd name="connsiteY15" fmla="*/ 340218 h 1571156"/>
                    <a:gd name="connsiteX16" fmla="*/ 544147 w 554669"/>
                    <a:gd name="connsiteY16" fmla="*/ 110665 h 1571156"/>
                    <a:gd name="connsiteX17" fmla="*/ 514756 w 554669"/>
                    <a:gd name="connsiteY17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391475 w 554669"/>
                    <a:gd name="connsiteY12" fmla="*/ 497040 h 1571156"/>
                    <a:gd name="connsiteX13" fmla="*/ 392972 w 554669"/>
                    <a:gd name="connsiteY13" fmla="*/ 424990 h 1571156"/>
                    <a:gd name="connsiteX14" fmla="*/ 416717 w 554669"/>
                    <a:gd name="connsiteY14" fmla="*/ 340218 h 1571156"/>
                    <a:gd name="connsiteX15" fmla="*/ 544147 w 554669"/>
                    <a:gd name="connsiteY15" fmla="*/ 110665 h 1571156"/>
                    <a:gd name="connsiteX16" fmla="*/ 514756 w 554669"/>
                    <a:gd name="connsiteY16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5151 w 554669"/>
                    <a:gd name="connsiteY11" fmla="*/ 714891 h 1571156"/>
                    <a:gd name="connsiteX12" fmla="*/ 391475 w 554669"/>
                    <a:gd name="connsiteY12" fmla="*/ 497040 h 1571156"/>
                    <a:gd name="connsiteX13" fmla="*/ 392972 w 554669"/>
                    <a:gd name="connsiteY13" fmla="*/ 424990 h 1571156"/>
                    <a:gd name="connsiteX14" fmla="*/ 416717 w 554669"/>
                    <a:gd name="connsiteY14" fmla="*/ 340218 h 1571156"/>
                    <a:gd name="connsiteX15" fmla="*/ 544147 w 554669"/>
                    <a:gd name="connsiteY15" fmla="*/ 110665 h 1571156"/>
                    <a:gd name="connsiteX16" fmla="*/ 514756 w 554669"/>
                    <a:gd name="connsiteY16" fmla="*/ 1196 h 1571156"/>
                    <a:gd name="connsiteX0" fmla="*/ 653856 w 693769"/>
                    <a:gd name="connsiteY0" fmla="*/ 1196 h 1571156"/>
                    <a:gd name="connsiteX1" fmla="*/ 395864 w 693769"/>
                    <a:gd name="connsiteY1" fmla="*/ 175166 h 1571156"/>
                    <a:gd name="connsiteX2" fmla="*/ 176790 w 693769"/>
                    <a:gd name="connsiteY2" fmla="*/ 367433 h 1571156"/>
                    <a:gd name="connsiteX3" fmla="*/ 182369 w 693769"/>
                    <a:gd name="connsiteY3" fmla="*/ 678492 h 1571156"/>
                    <a:gd name="connsiteX4" fmla="*/ 176041 w 693769"/>
                    <a:gd name="connsiteY4" fmla="*/ 1043503 h 1571156"/>
                    <a:gd name="connsiteX5" fmla="*/ 167332 w 693769"/>
                    <a:gd name="connsiteY5" fmla="*/ 1206040 h 1571156"/>
                    <a:gd name="connsiteX6" fmla="*/ 3095 w 693769"/>
                    <a:gd name="connsiteY6" fmla="*/ 1535129 h 1571156"/>
                    <a:gd name="connsiteX7" fmla="*/ 331775 w 693769"/>
                    <a:gd name="connsiteY7" fmla="*/ 1565813 h 1571156"/>
                    <a:gd name="connsiteX8" fmla="*/ 482133 w 693769"/>
                    <a:gd name="connsiteY8" fmla="*/ 1564249 h 1571156"/>
                    <a:gd name="connsiteX9" fmla="*/ 482747 w 693769"/>
                    <a:gd name="connsiteY9" fmla="*/ 1267408 h 1571156"/>
                    <a:gd name="connsiteX10" fmla="*/ 566906 w 693769"/>
                    <a:gd name="connsiteY10" fmla="*/ 1078133 h 1571156"/>
                    <a:gd name="connsiteX11" fmla="*/ 554251 w 693769"/>
                    <a:gd name="connsiteY11" fmla="*/ 714891 h 1571156"/>
                    <a:gd name="connsiteX12" fmla="*/ 530575 w 693769"/>
                    <a:gd name="connsiteY12" fmla="*/ 497040 h 1571156"/>
                    <a:gd name="connsiteX13" fmla="*/ 532072 w 693769"/>
                    <a:gd name="connsiteY13" fmla="*/ 424990 h 1571156"/>
                    <a:gd name="connsiteX14" fmla="*/ 555817 w 693769"/>
                    <a:gd name="connsiteY14" fmla="*/ 340218 h 1571156"/>
                    <a:gd name="connsiteX15" fmla="*/ 683247 w 693769"/>
                    <a:gd name="connsiteY15" fmla="*/ 110665 h 1571156"/>
                    <a:gd name="connsiteX16" fmla="*/ 653856 w 693769"/>
                    <a:gd name="connsiteY16" fmla="*/ 1196 h 1571156"/>
                    <a:gd name="connsiteX0" fmla="*/ 655560 w 695473"/>
                    <a:gd name="connsiteY0" fmla="*/ 1196 h 1571003"/>
                    <a:gd name="connsiteX1" fmla="*/ 397568 w 695473"/>
                    <a:gd name="connsiteY1" fmla="*/ 175166 h 1571003"/>
                    <a:gd name="connsiteX2" fmla="*/ 178494 w 695473"/>
                    <a:gd name="connsiteY2" fmla="*/ 367433 h 1571003"/>
                    <a:gd name="connsiteX3" fmla="*/ 184073 w 695473"/>
                    <a:gd name="connsiteY3" fmla="*/ 678492 h 1571003"/>
                    <a:gd name="connsiteX4" fmla="*/ 177745 w 695473"/>
                    <a:gd name="connsiteY4" fmla="*/ 1043503 h 1571003"/>
                    <a:gd name="connsiteX5" fmla="*/ 140461 w 695473"/>
                    <a:gd name="connsiteY5" fmla="*/ 1208421 h 1571003"/>
                    <a:gd name="connsiteX6" fmla="*/ 4799 w 695473"/>
                    <a:gd name="connsiteY6" fmla="*/ 1535129 h 1571003"/>
                    <a:gd name="connsiteX7" fmla="*/ 333479 w 695473"/>
                    <a:gd name="connsiteY7" fmla="*/ 1565813 h 1571003"/>
                    <a:gd name="connsiteX8" fmla="*/ 483837 w 695473"/>
                    <a:gd name="connsiteY8" fmla="*/ 1564249 h 1571003"/>
                    <a:gd name="connsiteX9" fmla="*/ 484451 w 695473"/>
                    <a:gd name="connsiteY9" fmla="*/ 1267408 h 1571003"/>
                    <a:gd name="connsiteX10" fmla="*/ 568610 w 695473"/>
                    <a:gd name="connsiteY10" fmla="*/ 1078133 h 1571003"/>
                    <a:gd name="connsiteX11" fmla="*/ 555955 w 695473"/>
                    <a:gd name="connsiteY11" fmla="*/ 714891 h 1571003"/>
                    <a:gd name="connsiteX12" fmla="*/ 532279 w 695473"/>
                    <a:gd name="connsiteY12" fmla="*/ 497040 h 1571003"/>
                    <a:gd name="connsiteX13" fmla="*/ 533776 w 695473"/>
                    <a:gd name="connsiteY13" fmla="*/ 424990 h 1571003"/>
                    <a:gd name="connsiteX14" fmla="*/ 557521 w 695473"/>
                    <a:gd name="connsiteY14" fmla="*/ 340218 h 1571003"/>
                    <a:gd name="connsiteX15" fmla="*/ 684951 w 695473"/>
                    <a:gd name="connsiteY15" fmla="*/ 110665 h 1571003"/>
                    <a:gd name="connsiteX16" fmla="*/ 655560 w 695473"/>
                    <a:gd name="connsiteY16" fmla="*/ 1196 h 1571003"/>
                    <a:gd name="connsiteX0" fmla="*/ 650782 w 690695"/>
                    <a:gd name="connsiteY0" fmla="*/ 1196 h 1618499"/>
                    <a:gd name="connsiteX1" fmla="*/ 392790 w 690695"/>
                    <a:gd name="connsiteY1" fmla="*/ 175166 h 1618499"/>
                    <a:gd name="connsiteX2" fmla="*/ 173716 w 690695"/>
                    <a:gd name="connsiteY2" fmla="*/ 367433 h 1618499"/>
                    <a:gd name="connsiteX3" fmla="*/ 179295 w 690695"/>
                    <a:gd name="connsiteY3" fmla="*/ 678492 h 1618499"/>
                    <a:gd name="connsiteX4" fmla="*/ 172967 w 690695"/>
                    <a:gd name="connsiteY4" fmla="*/ 1043503 h 1618499"/>
                    <a:gd name="connsiteX5" fmla="*/ 135683 w 690695"/>
                    <a:gd name="connsiteY5" fmla="*/ 1208421 h 1618499"/>
                    <a:gd name="connsiteX6" fmla="*/ 21 w 690695"/>
                    <a:gd name="connsiteY6" fmla="*/ 1535129 h 1618499"/>
                    <a:gd name="connsiteX7" fmla="*/ 128676 w 690695"/>
                    <a:gd name="connsiteY7" fmla="*/ 1618201 h 1618499"/>
                    <a:gd name="connsiteX8" fmla="*/ 479059 w 690695"/>
                    <a:gd name="connsiteY8" fmla="*/ 1564249 h 1618499"/>
                    <a:gd name="connsiteX9" fmla="*/ 479673 w 690695"/>
                    <a:gd name="connsiteY9" fmla="*/ 1267408 h 1618499"/>
                    <a:gd name="connsiteX10" fmla="*/ 563832 w 690695"/>
                    <a:gd name="connsiteY10" fmla="*/ 1078133 h 1618499"/>
                    <a:gd name="connsiteX11" fmla="*/ 551177 w 690695"/>
                    <a:gd name="connsiteY11" fmla="*/ 714891 h 1618499"/>
                    <a:gd name="connsiteX12" fmla="*/ 527501 w 690695"/>
                    <a:gd name="connsiteY12" fmla="*/ 497040 h 1618499"/>
                    <a:gd name="connsiteX13" fmla="*/ 528998 w 690695"/>
                    <a:gd name="connsiteY13" fmla="*/ 424990 h 1618499"/>
                    <a:gd name="connsiteX14" fmla="*/ 552743 w 690695"/>
                    <a:gd name="connsiteY14" fmla="*/ 340218 h 1618499"/>
                    <a:gd name="connsiteX15" fmla="*/ 680173 w 690695"/>
                    <a:gd name="connsiteY15" fmla="*/ 110665 h 1618499"/>
                    <a:gd name="connsiteX16" fmla="*/ 650782 w 690695"/>
                    <a:gd name="connsiteY16" fmla="*/ 1196 h 1618499"/>
                    <a:gd name="connsiteX0" fmla="*/ 662785 w 702698"/>
                    <a:gd name="connsiteY0" fmla="*/ 1196 h 1590356"/>
                    <a:gd name="connsiteX1" fmla="*/ 404793 w 702698"/>
                    <a:gd name="connsiteY1" fmla="*/ 175166 h 1590356"/>
                    <a:gd name="connsiteX2" fmla="*/ 185719 w 702698"/>
                    <a:gd name="connsiteY2" fmla="*/ 367433 h 1590356"/>
                    <a:gd name="connsiteX3" fmla="*/ 191298 w 702698"/>
                    <a:gd name="connsiteY3" fmla="*/ 678492 h 1590356"/>
                    <a:gd name="connsiteX4" fmla="*/ 184970 w 702698"/>
                    <a:gd name="connsiteY4" fmla="*/ 1043503 h 1590356"/>
                    <a:gd name="connsiteX5" fmla="*/ 147686 w 702698"/>
                    <a:gd name="connsiteY5" fmla="*/ 1208421 h 1590356"/>
                    <a:gd name="connsiteX6" fmla="*/ 12024 w 702698"/>
                    <a:gd name="connsiteY6" fmla="*/ 1535129 h 1590356"/>
                    <a:gd name="connsiteX7" fmla="*/ 491062 w 702698"/>
                    <a:gd name="connsiteY7" fmla="*/ 1564249 h 1590356"/>
                    <a:gd name="connsiteX8" fmla="*/ 491676 w 702698"/>
                    <a:gd name="connsiteY8" fmla="*/ 1267408 h 1590356"/>
                    <a:gd name="connsiteX9" fmla="*/ 575835 w 702698"/>
                    <a:gd name="connsiteY9" fmla="*/ 1078133 h 1590356"/>
                    <a:gd name="connsiteX10" fmla="*/ 563180 w 702698"/>
                    <a:gd name="connsiteY10" fmla="*/ 714891 h 1590356"/>
                    <a:gd name="connsiteX11" fmla="*/ 539504 w 702698"/>
                    <a:gd name="connsiteY11" fmla="*/ 497040 h 1590356"/>
                    <a:gd name="connsiteX12" fmla="*/ 541001 w 702698"/>
                    <a:gd name="connsiteY12" fmla="*/ 424990 h 1590356"/>
                    <a:gd name="connsiteX13" fmla="*/ 564746 w 702698"/>
                    <a:gd name="connsiteY13" fmla="*/ 340218 h 1590356"/>
                    <a:gd name="connsiteX14" fmla="*/ 692176 w 702698"/>
                    <a:gd name="connsiteY14" fmla="*/ 110665 h 1590356"/>
                    <a:gd name="connsiteX15" fmla="*/ 662785 w 702698"/>
                    <a:gd name="connsiteY15" fmla="*/ 1196 h 1590356"/>
                    <a:gd name="connsiteX0" fmla="*/ 659016 w 698929"/>
                    <a:gd name="connsiteY0" fmla="*/ 1196 h 1630227"/>
                    <a:gd name="connsiteX1" fmla="*/ 401024 w 698929"/>
                    <a:gd name="connsiteY1" fmla="*/ 175166 h 1630227"/>
                    <a:gd name="connsiteX2" fmla="*/ 181950 w 698929"/>
                    <a:gd name="connsiteY2" fmla="*/ 367433 h 1630227"/>
                    <a:gd name="connsiteX3" fmla="*/ 187529 w 698929"/>
                    <a:gd name="connsiteY3" fmla="*/ 678492 h 1630227"/>
                    <a:gd name="connsiteX4" fmla="*/ 181201 w 698929"/>
                    <a:gd name="connsiteY4" fmla="*/ 1043503 h 1630227"/>
                    <a:gd name="connsiteX5" fmla="*/ 143917 w 698929"/>
                    <a:gd name="connsiteY5" fmla="*/ 1208421 h 1630227"/>
                    <a:gd name="connsiteX6" fmla="*/ 8255 w 698929"/>
                    <a:gd name="connsiteY6" fmla="*/ 1535129 h 1630227"/>
                    <a:gd name="connsiteX7" fmla="*/ 413474 w 698929"/>
                    <a:gd name="connsiteY7" fmla="*/ 1614255 h 1630227"/>
                    <a:gd name="connsiteX8" fmla="*/ 487907 w 698929"/>
                    <a:gd name="connsiteY8" fmla="*/ 1267408 h 1630227"/>
                    <a:gd name="connsiteX9" fmla="*/ 572066 w 698929"/>
                    <a:gd name="connsiteY9" fmla="*/ 1078133 h 1630227"/>
                    <a:gd name="connsiteX10" fmla="*/ 559411 w 698929"/>
                    <a:gd name="connsiteY10" fmla="*/ 714891 h 1630227"/>
                    <a:gd name="connsiteX11" fmla="*/ 535735 w 698929"/>
                    <a:gd name="connsiteY11" fmla="*/ 497040 h 1630227"/>
                    <a:gd name="connsiteX12" fmla="*/ 537232 w 698929"/>
                    <a:gd name="connsiteY12" fmla="*/ 424990 h 1630227"/>
                    <a:gd name="connsiteX13" fmla="*/ 560977 w 698929"/>
                    <a:gd name="connsiteY13" fmla="*/ 340218 h 1630227"/>
                    <a:gd name="connsiteX14" fmla="*/ 688407 w 698929"/>
                    <a:gd name="connsiteY14" fmla="*/ 110665 h 1630227"/>
                    <a:gd name="connsiteX15" fmla="*/ 659016 w 698929"/>
                    <a:gd name="connsiteY15" fmla="*/ 1196 h 1630227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25184 w 836206"/>
                    <a:gd name="connsiteY8" fmla="*/ 1267408 h 1641084"/>
                    <a:gd name="connsiteX9" fmla="*/ 709343 w 836206"/>
                    <a:gd name="connsiteY9" fmla="*/ 1078133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09343 w 836206"/>
                    <a:gd name="connsiteY9" fmla="*/ 1078133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35536 w 836206"/>
                    <a:gd name="connsiteY9" fmla="*/ 992408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35536 w 836206"/>
                    <a:gd name="connsiteY9" fmla="*/ 992408 h 1641084"/>
                    <a:gd name="connsiteX10" fmla="*/ 689544 w 836206"/>
                    <a:gd name="connsiteY10" fmla="*/ 669647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7579 w 837492"/>
                    <a:gd name="connsiteY0" fmla="*/ 1196 h 1641314"/>
                    <a:gd name="connsiteX1" fmla="*/ 539587 w 837492"/>
                    <a:gd name="connsiteY1" fmla="*/ 175166 h 1641314"/>
                    <a:gd name="connsiteX2" fmla="*/ 320513 w 837492"/>
                    <a:gd name="connsiteY2" fmla="*/ 367433 h 1641314"/>
                    <a:gd name="connsiteX3" fmla="*/ 326092 w 837492"/>
                    <a:gd name="connsiteY3" fmla="*/ 678492 h 1641314"/>
                    <a:gd name="connsiteX4" fmla="*/ 319764 w 837492"/>
                    <a:gd name="connsiteY4" fmla="*/ 1043503 h 1641314"/>
                    <a:gd name="connsiteX5" fmla="*/ 258667 w 837492"/>
                    <a:gd name="connsiteY5" fmla="*/ 1203658 h 1641314"/>
                    <a:gd name="connsiteX6" fmla="*/ 6325 w 837492"/>
                    <a:gd name="connsiteY6" fmla="*/ 1580373 h 1641314"/>
                    <a:gd name="connsiteX7" fmla="*/ 552037 w 837492"/>
                    <a:gd name="connsiteY7" fmla="*/ 1614255 h 1641314"/>
                    <a:gd name="connsiteX8" fmla="*/ 669332 w 837492"/>
                    <a:gd name="connsiteY8" fmla="*/ 1276933 h 1641314"/>
                    <a:gd name="connsiteX9" fmla="*/ 736822 w 837492"/>
                    <a:gd name="connsiteY9" fmla="*/ 992408 h 1641314"/>
                    <a:gd name="connsiteX10" fmla="*/ 690830 w 837492"/>
                    <a:gd name="connsiteY10" fmla="*/ 669647 h 1641314"/>
                    <a:gd name="connsiteX11" fmla="*/ 674298 w 837492"/>
                    <a:gd name="connsiteY11" fmla="*/ 497040 h 1641314"/>
                    <a:gd name="connsiteX12" fmla="*/ 675795 w 837492"/>
                    <a:gd name="connsiteY12" fmla="*/ 424990 h 1641314"/>
                    <a:gd name="connsiteX13" fmla="*/ 699540 w 837492"/>
                    <a:gd name="connsiteY13" fmla="*/ 340218 h 1641314"/>
                    <a:gd name="connsiteX14" fmla="*/ 826970 w 837492"/>
                    <a:gd name="connsiteY14" fmla="*/ 110665 h 1641314"/>
                    <a:gd name="connsiteX15" fmla="*/ 797579 w 837492"/>
                    <a:gd name="connsiteY15" fmla="*/ 1196 h 1641314"/>
                    <a:gd name="connsiteX0" fmla="*/ 713982 w 753895"/>
                    <a:gd name="connsiteY0" fmla="*/ 1196 h 1650425"/>
                    <a:gd name="connsiteX1" fmla="*/ 455990 w 753895"/>
                    <a:gd name="connsiteY1" fmla="*/ 175166 h 1650425"/>
                    <a:gd name="connsiteX2" fmla="*/ 236916 w 753895"/>
                    <a:gd name="connsiteY2" fmla="*/ 367433 h 1650425"/>
                    <a:gd name="connsiteX3" fmla="*/ 242495 w 753895"/>
                    <a:gd name="connsiteY3" fmla="*/ 678492 h 1650425"/>
                    <a:gd name="connsiteX4" fmla="*/ 236167 w 753895"/>
                    <a:gd name="connsiteY4" fmla="*/ 1043503 h 1650425"/>
                    <a:gd name="connsiteX5" fmla="*/ 175070 w 753895"/>
                    <a:gd name="connsiteY5" fmla="*/ 1203658 h 1650425"/>
                    <a:gd name="connsiteX6" fmla="*/ 8453 w 753895"/>
                    <a:gd name="connsiteY6" fmla="*/ 1601804 h 1650425"/>
                    <a:gd name="connsiteX7" fmla="*/ 468440 w 753895"/>
                    <a:gd name="connsiteY7" fmla="*/ 1614255 h 1650425"/>
                    <a:gd name="connsiteX8" fmla="*/ 585735 w 753895"/>
                    <a:gd name="connsiteY8" fmla="*/ 1276933 h 1650425"/>
                    <a:gd name="connsiteX9" fmla="*/ 653225 w 753895"/>
                    <a:gd name="connsiteY9" fmla="*/ 992408 h 1650425"/>
                    <a:gd name="connsiteX10" fmla="*/ 607233 w 753895"/>
                    <a:gd name="connsiteY10" fmla="*/ 669647 h 1650425"/>
                    <a:gd name="connsiteX11" fmla="*/ 590701 w 753895"/>
                    <a:gd name="connsiteY11" fmla="*/ 497040 h 1650425"/>
                    <a:gd name="connsiteX12" fmla="*/ 592198 w 753895"/>
                    <a:gd name="connsiteY12" fmla="*/ 424990 h 1650425"/>
                    <a:gd name="connsiteX13" fmla="*/ 615943 w 753895"/>
                    <a:gd name="connsiteY13" fmla="*/ 340218 h 1650425"/>
                    <a:gd name="connsiteX14" fmla="*/ 743373 w 753895"/>
                    <a:gd name="connsiteY14" fmla="*/ 110665 h 1650425"/>
                    <a:gd name="connsiteX15" fmla="*/ 713982 w 753895"/>
                    <a:gd name="connsiteY15" fmla="*/ 1196 h 1650425"/>
                    <a:gd name="connsiteX0" fmla="*/ 717338 w 757251"/>
                    <a:gd name="connsiteY0" fmla="*/ 1196 h 1651788"/>
                    <a:gd name="connsiteX1" fmla="*/ 459346 w 757251"/>
                    <a:gd name="connsiteY1" fmla="*/ 175166 h 1651788"/>
                    <a:gd name="connsiteX2" fmla="*/ 240272 w 757251"/>
                    <a:gd name="connsiteY2" fmla="*/ 367433 h 1651788"/>
                    <a:gd name="connsiteX3" fmla="*/ 245851 w 757251"/>
                    <a:gd name="connsiteY3" fmla="*/ 678492 h 1651788"/>
                    <a:gd name="connsiteX4" fmla="*/ 239523 w 757251"/>
                    <a:gd name="connsiteY4" fmla="*/ 1043503 h 1651788"/>
                    <a:gd name="connsiteX5" fmla="*/ 178426 w 757251"/>
                    <a:gd name="connsiteY5" fmla="*/ 1203658 h 1651788"/>
                    <a:gd name="connsiteX6" fmla="*/ 11809 w 757251"/>
                    <a:gd name="connsiteY6" fmla="*/ 1601804 h 1651788"/>
                    <a:gd name="connsiteX7" fmla="*/ 540852 w 757251"/>
                    <a:gd name="connsiteY7" fmla="*/ 1616637 h 1651788"/>
                    <a:gd name="connsiteX8" fmla="*/ 589091 w 757251"/>
                    <a:gd name="connsiteY8" fmla="*/ 1276933 h 1651788"/>
                    <a:gd name="connsiteX9" fmla="*/ 656581 w 757251"/>
                    <a:gd name="connsiteY9" fmla="*/ 992408 h 1651788"/>
                    <a:gd name="connsiteX10" fmla="*/ 610589 w 757251"/>
                    <a:gd name="connsiteY10" fmla="*/ 669647 h 1651788"/>
                    <a:gd name="connsiteX11" fmla="*/ 594057 w 757251"/>
                    <a:gd name="connsiteY11" fmla="*/ 497040 h 1651788"/>
                    <a:gd name="connsiteX12" fmla="*/ 595554 w 757251"/>
                    <a:gd name="connsiteY12" fmla="*/ 424990 h 1651788"/>
                    <a:gd name="connsiteX13" fmla="*/ 619299 w 757251"/>
                    <a:gd name="connsiteY13" fmla="*/ 340218 h 1651788"/>
                    <a:gd name="connsiteX14" fmla="*/ 746729 w 757251"/>
                    <a:gd name="connsiteY14" fmla="*/ 110665 h 1651788"/>
                    <a:gd name="connsiteX15" fmla="*/ 717338 w 757251"/>
                    <a:gd name="connsiteY15" fmla="*/ 1196 h 1651788"/>
                    <a:gd name="connsiteX0" fmla="*/ 715105 w 755018"/>
                    <a:gd name="connsiteY0" fmla="*/ 1196 h 1651788"/>
                    <a:gd name="connsiteX1" fmla="*/ 457113 w 755018"/>
                    <a:gd name="connsiteY1" fmla="*/ 175166 h 1651788"/>
                    <a:gd name="connsiteX2" fmla="*/ 238039 w 755018"/>
                    <a:gd name="connsiteY2" fmla="*/ 367433 h 1651788"/>
                    <a:gd name="connsiteX3" fmla="*/ 243618 w 755018"/>
                    <a:gd name="connsiteY3" fmla="*/ 678492 h 1651788"/>
                    <a:gd name="connsiteX4" fmla="*/ 237290 w 755018"/>
                    <a:gd name="connsiteY4" fmla="*/ 1043503 h 1651788"/>
                    <a:gd name="connsiteX5" fmla="*/ 176193 w 755018"/>
                    <a:gd name="connsiteY5" fmla="*/ 1203658 h 1651788"/>
                    <a:gd name="connsiteX6" fmla="*/ 9576 w 755018"/>
                    <a:gd name="connsiteY6" fmla="*/ 1601804 h 1651788"/>
                    <a:gd name="connsiteX7" fmla="*/ 493375 w 755018"/>
                    <a:gd name="connsiteY7" fmla="*/ 1616637 h 1651788"/>
                    <a:gd name="connsiteX8" fmla="*/ 586858 w 755018"/>
                    <a:gd name="connsiteY8" fmla="*/ 1276933 h 1651788"/>
                    <a:gd name="connsiteX9" fmla="*/ 654348 w 755018"/>
                    <a:gd name="connsiteY9" fmla="*/ 992408 h 1651788"/>
                    <a:gd name="connsiteX10" fmla="*/ 608356 w 755018"/>
                    <a:gd name="connsiteY10" fmla="*/ 669647 h 1651788"/>
                    <a:gd name="connsiteX11" fmla="*/ 591824 w 755018"/>
                    <a:gd name="connsiteY11" fmla="*/ 497040 h 1651788"/>
                    <a:gd name="connsiteX12" fmla="*/ 593321 w 755018"/>
                    <a:gd name="connsiteY12" fmla="*/ 424990 h 1651788"/>
                    <a:gd name="connsiteX13" fmla="*/ 617066 w 755018"/>
                    <a:gd name="connsiteY13" fmla="*/ 340218 h 1651788"/>
                    <a:gd name="connsiteX14" fmla="*/ 744496 w 755018"/>
                    <a:gd name="connsiteY14" fmla="*/ 110665 h 1651788"/>
                    <a:gd name="connsiteX15" fmla="*/ 715105 w 755018"/>
                    <a:gd name="connsiteY15" fmla="*/ 1196 h 1651788"/>
                    <a:gd name="connsiteX0" fmla="*/ 715105 w 755238"/>
                    <a:gd name="connsiteY0" fmla="*/ 1121 h 1651713"/>
                    <a:gd name="connsiteX1" fmla="*/ 452350 w 755238"/>
                    <a:gd name="connsiteY1" fmla="*/ 172709 h 1651713"/>
                    <a:gd name="connsiteX2" fmla="*/ 238039 w 755238"/>
                    <a:gd name="connsiteY2" fmla="*/ 367358 h 1651713"/>
                    <a:gd name="connsiteX3" fmla="*/ 243618 w 755238"/>
                    <a:gd name="connsiteY3" fmla="*/ 678417 h 1651713"/>
                    <a:gd name="connsiteX4" fmla="*/ 237290 w 755238"/>
                    <a:gd name="connsiteY4" fmla="*/ 1043428 h 1651713"/>
                    <a:gd name="connsiteX5" fmla="*/ 176193 w 755238"/>
                    <a:gd name="connsiteY5" fmla="*/ 1203583 h 1651713"/>
                    <a:gd name="connsiteX6" fmla="*/ 9576 w 755238"/>
                    <a:gd name="connsiteY6" fmla="*/ 1601729 h 1651713"/>
                    <a:gd name="connsiteX7" fmla="*/ 493375 w 755238"/>
                    <a:gd name="connsiteY7" fmla="*/ 1616562 h 1651713"/>
                    <a:gd name="connsiteX8" fmla="*/ 586858 w 755238"/>
                    <a:gd name="connsiteY8" fmla="*/ 1276858 h 1651713"/>
                    <a:gd name="connsiteX9" fmla="*/ 654348 w 755238"/>
                    <a:gd name="connsiteY9" fmla="*/ 992333 h 1651713"/>
                    <a:gd name="connsiteX10" fmla="*/ 608356 w 755238"/>
                    <a:gd name="connsiteY10" fmla="*/ 669572 h 1651713"/>
                    <a:gd name="connsiteX11" fmla="*/ 591824 w 755238"/>
                    <a:gd name="connsiteY11" fmla="*/ 496965 h 1651713"/>
                    <a:gd name="connsiteX12" fmla="*/ 593321 w 755238"/>
                    <a:gd name="connsiteY12" fmla="*/ 424915 h 1651713"/>
                    <a:gd name="connsiteX13" fmla="*/ 617066 w 755238"/>
                    <a:gd name="connsiteY13" fmla="*/ 340143 h 1651713"/>
                    <a:gd name="connsiteX14" fmla="*/ 744496 w 755238"/>
                    <a:gd name="connsiteY14" fmla="*/ 110590 h 1651713"/>
                    <a:gd name="connsiteX15" fmla="*/ 715105 w 755238"/>
                    <a:gd name="connsiteY15" fmla="*/ 1121 h 1651713"/>
                    <a:gd name="connsiteX0" fmla="*/ 715105 w 755238"/>
                    <a:gd name="connsiteY0" fmla="*/ 1121 h 1651713"/>
                    <a:gd name="connsiteX1" fmla="*/ 452350 w 755238"/>
                    <a:gd name="connsiteY1" fmla="*/ 172709 h 1651713"/>
                    <a:gd name="connsiteX2" fmla="*/ 238039 w 755238"/>
                    <a:gd name="connsiteY2" fmla="*/ 367358 h 1651713"/>
                    <a:gd name="connsiteX3" fmla="*/ 243618 w 755238"/>
                    <a:gd name="connsiteY3" fmla="*/ 678417 h 1651713"/>
                    <a:gd name="connsiteX4" fmla="*/ 237290 w 755238"/>
                    <a:gd name="connsiteY4" fmla="*/ 1043428 h 1651713"/>
                    <a:gd name="connsiteX5" fmla="*/ 176193 w 755238"/>
                    <a:gd name="connsiteY5" fmla="*/ 1203583 h 1651713"/>
                    <a:gd name="connsiteX6" fmla="*/ 9576 w 755238"/>
                    <a:gd name="connsiteY6" fmla="*/ 1601729 h 1651713"/>
                    <a:gd name="connsiteX7" fmla="*/ 493375 w 755238"/>
                    <a:gd name="connsiteY7" fmla="*/ 1616562 h 1651713"/>
                    <a:gd name="connsiteX8" fmla="*/ 586858 w 755238"/>
                    <a:gd name="connsiteY8" fmla="*/ 1276858 h 1651713"/>
                    <a:gd name="connsiteX9" fmla="*/ 654348 w 755238"/>
                    <a:gd name="connsiteY9" fmla="*/ 992333 h 1651713"/>
                    <a:gd name="connsiteX10" fmla="*/ 608356 w 755238"/>
                    <a:gd name="connsiteY10" fmla="*/ 669572 h 1651713"/>
                    <a:gd name="connsiteX11" fmla="*/ 591824 w 755238"/>
                    <a:gd name="connsiteY11" fmla="*/ 496965 h 1651713"/>
                    <a:gd name="connsiteX12" fmla="*/ 593321 w 755238"/>
                    <a:gd name="connsiteY12" fmla="*/ 424915 h 1651713"/>
                    <a:gd name="connsiteX13" fmla="*/ 617066 w 755238"/>
                    <a:gd name="connsiteY13" fmla="*/ 340143 h 1651713"/>
                    <a:gd name="connsiteX14" fmla="*/ 744496 w 755238"/>
                    <a:gd name="connsiteY14" fmla="*/ 110590 h 1651713"/>
                    <a:gd name="connsiteX15" fmla="*/ 715105 w 755238"/>
                    <a:gd name="connsiteY15" fmla="*/ 1121 h 1651713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19868 w 757327"/>
                    <a:gd name="connsiteY0" fmla="*/ 1036 h 1658772"/>
                    <a:gd name="connsiteX1" fmla="*/ 452350 w 757327"/>
                    <a:gd name="connsiteY1" fmla="*/ 179768 h 1658772"/>
                    <a:gd name="connsiteX2" fmla="*/ 240420 w 757327"/>
                    <a:gd name="connsiteY2" fmla="*/ 357748 h 1658772"/>
                    <a:gd name="connsiteX3" fmla="*/ 243618 w 757327"/>
                    <a:gd name="connsiteY3" fmla="*/ 685476 h 1658772"/>
                    <a:gd name="connsiteX4" fmla="*/ 237290 w 757327"/>
                    <a:gd name="connsiteY4" fmla="*/ 1050487 h 1658772"/>
                    <a:gd name="connsiteX5" fmla="*/ 176193 w 757327"/>
                    <a:gd name="connsiteY5" fmla="*/ 1210642 h 1658772"/>
                    <a:gd name="connsiteX6" fmla="*/ 9576 w 757327"/>
                    <a:gd name="connsiteY6" fmla="*/ 1608788 h 1658772"/>
                    <a:gd name="connsiteX7" fmla="*/ 493375 w 757327"/>
                    <a:gd name="connsiteY7" fmla="*/ 1623621 h 1658772"/>
                    <a:gd name="connsiteX8" fmla="*/ 586858 w 757327"/>
                    <a:gd name="connsiteY8" fmla="*/ 1283917 h 1658772"/>
                    <a:gd name="connsiteX9" fmla="*/ 654348 w 757327"/>
                    <a:gd name="connsiteY9" fmla="*/ 999392 h 1658772"/>
                    <a:gd name="connsiteX10" fmla="*/ 608356 w 757327"/>
                    <a:gd name="connsiteY10" fmla="*/ 676631 h 1658772"/>
                    <a:gd name="connsiteX11" fmla="*/ 591824 w 757327"/>
                    <a:gd name="connsiteY11" fmla="*/ 504024 h 1658772"/>
                    <a:gd name="connsiteX12" fmla="*/ 593321 w 757327"/>
                    <a:gd name="connsiteY12" fmla="*/ 431974 h 1658772"/>
                    <a:gd name="connsiteX13" fmla="*/ 617066 w 757327"/>
                    <a:gd name="connsiteY13" fmla="*/ 347202 h 1658772"/>
                    <a:gd name="connsiteX14" fmla="*/ 744496 w 757327"/>
                    <a:gd name="connsiteY14" fmla="*/ 117649 h 1658772"/>
                    <a:gd name="connsiteX15" fmla="*/ 719868 w 757327"/>
                    <a:gd name="connsiteY15" fmla="*/ 1036 h 1658772"/>
                    <a:gd name="connsiteX0" fmla="*/ 719868 w 744414"/>
                    <a:gd name="connsiteY0" fmla="*/ 848 h 1658584"/>
                    <a:gd name="connsiteX1" fmla="*/ 452350 w 744414"/>
                    <a:gd name="connsiteY1" fmla="*/ 179580 h 1658584"/>
                    <a:gd name="connsiteX2" fmla="*/ 240420 w 744414"/>
                    <a:gd name="connsiteY2" fmla="*/ 357560 h 1658584"/>
                    <a:gd name="connsiteX3" fmla="*/ 243618 w 744414"/>
                    <a:gd name="connsiteY3" fmla="*/ 685288 h 1658584"/>
                    <a:gd name="connsiteX4" fmla="*/ 237290 w 744414"/>
                    <a:gd name="connsiteY4" fmla="*/ 1050299 h 1658584"/>
                    <a:gd name="connsiteX5" fmla="*/ 176193 w 744414"/>
                    <a:gd name="connsiteY5" fmla="*/ 1210454 h 1658584"/>
                    <a:gd name="connsiteX6" fmla="*/ 9576 w 744414"/>
                    <a:gd name="connsiteY6" fmla="*/ 1608600 h 1658584"/>
                    <a:gd name="connsiteX7" fmla="*/ 493375 w 744414"/>
                    <a:gd name="connsiteY7" fmla="*/ 1623433 h 1658584"/>
                    <a:gd name="connsiteX8" fmla="*/ 586858 w 744414"/>
                    <a:gd name="connsiteY8" fmla="*/ 1283729 h 1658584"/>
                    <a:gd name="connsiteX9" fmla="*/ 654348 w 744414"/>
                    <a:gd name="connsiteY9" fmla="*/ 999204 h 1658584"/>
                    <a:gd name="connsiteX10" fmla="*/ 608356 w 744414"/>
                    <a:gd name="connsiteY10" fmla="*/ 676443 h 1658584"/>
                    <a:gd name="connsiteX11" fmla="*/ 591824 w 744414"/>
                    <a:gd name="connsiteY11" fmla="*/ 503836 h 1658584"/>
                    <a:gd name="connsiteX12" fmla="*/ 593321 w 744414"/>
                    <a:gd name="connsiteY12" fmla="*/ 431786 h 1658584"/>
                    <a:gd name="connsiteX13" fmla="*/ 617066 w 744414"/>
                    <a:gd name="connsiteY13" fmla="*/ 347014 h 1658584"/>
                    <a:gd name="connsiteX14" fmla="*/ 720683 w 744414"/>
                    <a:gd name="connsiteY14" fmla="*/ 122224 h 1658584"/>
                    <a:gd name="connsiteX15" fmla="*/ 719868 w 744414"/>
                    <a:gd name="connsiteY15" fmla="*/ 848 h 1658584"/>
                    <a:gd name="connsiteX0" fmla="*/ 719868 w 737605"/>
                    <a:gd name="connsiteY0" fmla="*/ 618 h 1658354"/>
                    <a:gd name="connsiteX1" fmla="*/ 452350 w 737605"/>
                    <a:gd name="connsiteY1" fmla="*/ 179350 h 1658354"/>
                    <a:gd name="connsiteX2" fmla="*/ 240420 w 737605"/>
                    <a:gd name="connsiteY2" fmla="*/ 357330 h 1658354"/>
                    <a:gd name="connsiteX3" fmla="*/ 243618 w 737605"/>
                    <a:gd name="connsiteY3" fmla="*/ 685058 h 1658354"/>
                    <a:gd name="connsiteX4" fmla="*/ 237290 w 737605"/>
                    <a:gd name="connsiteY4" fmla="*/ 1050069 h 1658354"/>
                    <a:gd name="connsiteX5" fmla="*/ 176193 w 737605"/>
                    <a:gd name="connsiteY5" fmla="*/ 1210224 h 1658354"/>
                    <a:gd name="connsiteX6" fmla="*/ 9576 w 737605"/>
                    <a:gd name="connsiteY6" fmla="*/ 1608370 h 1658354"/>
                    <a:gd name="connsiteX7" fmla="*/ 493375 w 737605"/>
                    <a:gd name="connsiteY7" fmla="*/ 1623203 h 1658354"/>
                    <a:gd name="connsiteX8" fmla="*/ 586858 w 737605"/>
                    <a:gd name="connsiteY8" fmla="*/ 1283499 h 1658354"/>
                    <a:gd name="connsiteX9" fmla="*/ 654348 w 737605"/>
                    <a:gd name="connsiteY9" fmla="*/ 998974 h 1658354"/>
                    <a:gd name="connsiteX10" fmla="*/ 608356 w 737605"/>
                    <a:gd name="connsiteY10" fmla="*/ 676213 h 1658354"/>
                    <a:gd name="connsiteX11" fmla="*/ 591824 w 737605"/>
                    <a:gd name="connsiteY11" fmla="*/ 503606 h 1658354"/>
                    <a:gd name="connsiteX12" fmla="*/ 593321 w 737605"/>
                    <a:gd name="connsiteY12" fmla="*/ 431556 h 1658354"/>
                    <a:gd name="connsiteX13" fmla="*/ 617066 w 737605"/>
                    <a:gd name="connsiteY13" fmla="*/ 346784 h 1658354"/>
                    <a:gd name="connsiteX14" fmla="*/ 720683 w 737605"/>
                    <a:gd name="connsiteY14" fmla="*/ 121994 h 1658354"/>
                    <a:gd name="connsiteX15" fmla="*/ 719868 w 737605"/>
                    <a:gd name="connsiteY15" fmla="*/ 618 h 1658354"/>
                    <a:gd name="connsiteX0" fmla="*/ 719868 w 724108"/>
                    <a:gd name="connsiteY0" fmla="*/ 7357 h 1665093"/>
                    <a:gd name="connsiteX1" fmla="*/ 452350 w 724108"/>
                    <a:gd name="connsiteY1" fmla="*/ 186089 h 1665093"/>
                    <a:gd name="connsiteX2" fmla="*/ 240420 w 724108"/>
                    <a:gd name="connsiteY2" fmla="*/ 364069 h 1665093"/>
                    <a:gd name="connsiteX3" fmla="*/ 243618 w 724108"/>
                    <a:gd name="connsiteY3" fmla="*/ 691797 h 1665093"/>
                    <a:gd name="connsiteX4" fmla="*/ 237290 w 724108"/>
                    <a:gd name="connsiteY4" fmla="*/ 1056808 h 1665093"/>
                    <a:gd name="connsiteX5" fmla="*/ 176193 w 724108"/>
                    <a:gd name="connsiteY5" fmla="*/ 1216963 h 1665093"/>
                    <a:gd name="connsiteX6" fmla="*/ 9576 w 724108"/>
                    <a:gd name="connsiteY6" fmla="*/ 1615109 h 1665093"/>
                    <a:gd name="connsiteX7" fmla="*/ 493375 w 724108"/>
                    <a:gd name="connsiteY7" fmla="*/ 1629942 h 1665093"/>
                    <a:gd name="connsiteX8" fmla="*/ 586858 w 724108"/>
                    <a:gd name="connsiteY8" fmla="*/ 1290238 h 1665093"/>
                    <a:gd name="connsiteX9" fmla="*/ 654348 w 724108"/>
                    <a:gd name="connsiteY9" fmla="*/ 1005713 h 1665093"/>
                    <a:gd name="connsiteX10" fmla="*/ 608356 w 724108"/>
                    <a:gd name="connsiteY10" fmla="*/ 682952 h 1665093"/>
                    <a:gd name="connsiteX11" fmla="*/ 591824 w 724108"/>
                    <a:gd name="connsiteY11" fmla="*/ 510345 h 1665093"/>
                    <a:gd name="connsiteX12" fmla="*/ 593321 w 724108"/>
                    <a:gd name="connsiteY12" fmla="*/ 438295 h 1665093"/>
                    <a:gd name="connsiteX13" fmla="*/ 617066 w 724108"/>
                    <a:gd name="connsiteY13" fmla="*/ 353523 h 1665093"/>
                    <a:gd name="connsiteX14" fmla="*/ 720683 w 724108"/>
                    <a:gd name="connsiteY14" fmla="*/ 128733 h 1665093"/>
                    <a:gd name="connsiteX15" fmla="*/ 719868 w 724108"/>
                    <a:gd name="connsiteY15" fmla="*/ 7357 h 1665093"/>
                    <a:gd name="connsiteX0" fmla="*/ 719868 w 815338"/>
                    <a:gd name="connsiteY0" fmla="*/ 7357 h 1665093"/>
                    <a:gd name="connsiteX1" fmla="*/ 452350 w 815338"/>
                    <a:gd name="connsiteY1" fmla="*/ 186089 h 1665093"/>
                    <a:gd name="connsiteX2" fmla="*/ 240420 w 815338"/>
                    <a:gd name="connsiteY2" fmla="*/ 364069 h 1665093"/>
                    <a:gd name="connsiteX3" fmla="*/ 243618 w 815338"/>
                    <a:gd name="connsiteY3" fmla="*/ 691797 h 1665093"/>
                    <a:gd name="connsiteX4" fmla="*/ 237290 w 815338"/>
                    <a:gd name="connsiteY4" fmla="*/ 1056808 h 1665093"/>
                    <a:gd name="connsiteX5" fmla="*/ 176193 w 815338"/>
                    <a:gd name="connsiteY5" fmla="*/ 1216963 h 1665093"/>
                    <a:gd name="connsiteX6" fmla="*/ 9576 w 815338"/>
                    <a:gd name="connsiteY6" fmla="*/ 1615109 h 1665093"/>
                    <a:gd name="connsiteX7" fmla="*/ 493375 w 815338"/>
                    <a:gd name="connsiteY7" fmla="*/ 1629942 h 1665093"/>
                    <a:gd name="connsiteX8" fmla="*/ 586858 w 815338"/>
                    <a:gd name="connsiteY8" fmla="*/ 1290238 h 1665093"/>
                    <a:gd name="connsiteX9" fmla="*/ 654348 w 815338"/>
                    <a:gd name="connsiteY9" fmla="*/ 1005713 h 1665093"/>
                    <a:gd name="connsiteX10" fmla="*/ 608356 w 815338"/>
                    <a:gd name="connsiteY10" fmla="*/ 682952 h 1665093"/>
                    <a:gd name="connsiteX11" fmla="*/ 591824 w 815338"/>
                    <a:gd name="connsiteY11" fmla="*/ 510345 h 1665093"/>
                    <a:gd name="connsiteX12" fmla="*/ 593321 w 815338"/>
                    <a:gd name="connsiteY12" fmla="*/ 438295 h 1665093"/>
                    <a:gd name="connsiteX13" fmla="*/ 812328 w 815338"/>
                    <a:gd name="connsiteY13" fmla="*/ 132067 h 1665093"/>
                    <a:gd name="connsiteX14" fmla="*/ 720683 w 815338"/>
                    <a:gd name="connsiteY14" fmla="*/ 128733 h 1665093"/>
                    <a:gd name="connsiteX15" fmla="*/ 719868 w 815338"/>
                    <a:gd name="connsiteY15" fmla="*/ 7357 h 1665093"/>
                    <a:gd name="connsiteX0" fmla="*/ 719868 w 871499"/>
                    <a:gd name="connsiteY0" fmla="*/ 7357 h 1665093"/>
                    <a:gd name="connsiteX1" fmla="*/ 452350 w 871499"/>
                    <a:gd name="connsiteY1" fmla="*/ 186089 h 1665093"/>
                    <a:gd name="connsiteX2" fmla="*/ 240420 w 871499"/>
                    <a:gd name="connsiteY2" fmla="*/ 364069 h 1665093"/>
                    <a:gd name="connsiteX3" fmla="*/ 243618 w 871499"/>
                    <a:gd name="connsiteY3" fmla="*/ 691797 h 1665093"/>
                    <a:gd name="connsiteX4" fmla="*/ 237290 w 871499"/>
                    <a:gd name="connsiteY4" fmla="*/ 1056808 h 1665093"/>
                    <a:gd name="connsiteX5" fmla="*/ 176193 w 871499"/>
                    <a:gd name="connsiteY5" fmla="*/ 1216963 h 1665093"/>
                    <a:gd name="connsiteX6" fmla="*/ 9576 w 871499"/>
                    <a:gd name="connsiteY6" fmla="*/ 1615109 h 1665093"/>
                    <a:gd name="connsiteX7" fmla="*/ 493375 w 871499"/>
                    <a:gd name="connsiteY7" fmla="*/ 1629942 h 1665093"/>
                    <a:gd name="connsiteX8" fmla="*/ 586858 w 871499"/>
                    <a:gd name="connsiteY8" fmla="*/ 1290238 h 1665093"/>
                    <a:gd name="connsiteX9" fmla="*/ 654348 w 871499"/>
                    <a:gd name="connsiteY9" fmla="*/ 1005713 h 1665093"/>
                    <a:gd name="connsiteX10" fmla="*/ 608356 w 871499"/>
                    <a:gd name="connsiteY10" fmla="*/ 682952 h 1665093"/>
                    <a:gd name="connsiteX11" fmla="*/ 591824 w 871499"/>
                    <a:gd name="connsiteY11" fmla="*/ 510345 h 1665093"/>
                    <a:gd name="connsiteX12" fmla="*/ 860021 w 871499"/>
                    <a:gd name="connsiteY12" fmla="*/ 378764 h 1665093"/>
                    <a:gd name="connsiteX13" fmla="*/ 812328 w 871499"/>
                    <a:gd name="connsiteY13" fmla="*/ 132067 h 1665093"/>
                    <a:gd name="connsiteX14" fmla="*/ 720683 w 871499"/>
                    <a:gd name="connsiteY14" fmla="*/ 128733 h 1665093"/>
                    <a:gd name="connsiteX15" fmla="*/ 719868 w 871499"/>
                    <a:gd name="connsiteY15" fmla="*/ 7357 h 1665093"/>
                    <a:gd name="connsiteX0" fmla="*/ 719868 w 881647"/>
                    <a:gd name="connsiteY0" fmla="*/ 7357 h 1665093"/>
                    <a:gd name="connsiteX1" fmla="*/ 452350 w 881647"/>
                    <a:gd name="connsiteY1" fmla="*/ 186089 h 1665093"/>
                    <a:gd name="connsiteX2" fmla="*/ 240420 w 881647"/>
                    <a:gd name="connsiteY2" fmla="*/ 364069 h 1665093"/>
                    <a:gd name="connsiteX3" fmla="*/ 243618 w 881647"/>
                    <a:gd name="connsiteY3" fmla="*/ 691797 h 1665093"/>
                    <a:gd name="connsiteX4" fmla="*/ 237290 w 881647"/>
                    <a:gd name="connsiteY4" fmla="*/ 1056808 h 1665093"/>
                    <a:gd name="connsiteX5" fmla="*/ 176193 w 881647"/>
                    <a:gd name="connsiteY5" fmla="*/ 1216963 h 1665093"/>
                    <a:gd name="connsiteX6" fmla="*/ 9576 w 881647"/>
                    <a:gd name="connsiteY6" fmla="*/ 1615109 h 1665093"/>
                    <a:gd name="connsiteX7" fmla="*/ 493375 w 881647"/>
                    <a:gd name="connsiteY7" fmla="*/ 1629942 h 1665093"/>
                    <a:gd name="connsiteX8" fmla="*/ 586858 w 881647"/>
                    <a:gd name="connsiteY8" fmla="*/ 1290238 h 1665093"/>
                    <a:gd name="connsiteX9" fmla="*/ 654348 w 881647"/>
                    <a:gd name="connsiteY9" fmla="*/ 1005713 h 1665093"/>
                    <a:gd name="connsiteX10" fmla="*/ 608356 w 881647"/>
                    <a:gd name="connsiteY10" fmla="*/ 682952 h 1665093"/>
                    <a:gd name="connsiteX11" fmla="*/ 591824 w 881647"/>
                    <a:gd name="connsiteY11" fmla="*/ 510345 h 1665093"/>
                    <a:gd name="connsiteX12" fmla="*/ 860021 w 881647"/>
                    <a:gd name="connsiteY12" fmla="*/ 378764 h 1665093"/>
                    <a:gd name="connsiteX13" fmla="*/ 812328 w 881647"/>
                    <a:gd name="connsiteY13" fmla="*/ 132067 h 1665093"/>
                    <a:gd name="connsiteX14" fmla="*/ 720683 w 881647"/>
                    <a:gd name="connsiteY14" fmla="*/ 128733 h 1665093"/>
                    <a:gd name="connsiteX15" fmla="*/ 719868 w 881647"/>
                    <a:gd name="connsiteY15" fmla="*/ 7357 h 1665093"/>
                    <a:gd name="connsiteX0" fmla="*/ 719868 w 882602"/>
                    <a:gd name="connsiteY0" fmla="*/ 7357 h 1665093"/>
                    <a:gd name="connsiteX1" fmla="*/ 452350 w 882602"/>
                    <a:gd name="connsiteY1" fmla="*/ 186089 h 1665093"/>
                    <a:gd name="connsiteX2" fmla="*/ 240420 w 882602"/>
                    <a:gd name="connsiteY2" fmla="*/ 364069 h 1665093"/>
                    <a:gd name="connsiteX3" fmla="*/ 243618 w 882602"/>
                    <a:gd name="connsiteY3" fmla="*/ 691797 h 1665093"/>
                    <a:gd name="connsiteX4" fmla="*/ 237290 w 882602"/>
                    <a:gd name="connsiteY4" fmla="*/ 1056808 h 1665093"/>
                    <a:gd name="connsiteX5" fmla="*/ 176193 w 882602"/>
                    <a:gd name="connsiteY5" fmla="*/ 1216963 h 1665093"/>
                    <a:gd name="connsiteX6" fmla="*/ 9576 w 882602"/>
                    <a:gd name="connsiteY6" fmla="*/ 1615109 h 1665093"/>
                    <a:gd name="connsiteX7" fmla="*/ 493375 w 882602"/>
                    <a:gd name="connsiteY7" fmla="*/ 1629942 h 1665093"/>
                    <a:gd name="connsiteX8" fmla="*/ 586858 w 882602"/>
                    <a:gd name="connsiteY8" fmla="*/ 1290238 h 1665093"/>
                    <a:gd name="connsiteX9" fmla="*/ 654348 w 882602"/>
                    <a:gd name="connsiteY9" fmla="*/ 1005713 h 1665093"/>
                    <a:gd name="connsiteX10" fmla="*/ 608356 w 882602"/>
                    <a:gd name="connsiteY10" fmla="*/ 682952 h 1665093"/>
                    <a:gd name="connsiteX11" fmla="*/ 591824 w 882602"/>
                    <a:gd name="connsiteY11" fmla="*/ 510345 h 1665093"/>
                    <a:gd name="connsiteX12" fmla="*/ 860021 w 882602"/>
                    <a:gd name="connsiteY12" fmla="*/ 378764 h 1665093"/>
                    <a:gd name="connsiteX13" fmla="*/ 814709 w 882602"/>
                    <a:gd name="connsiteY13" fmla="*/ 113017 h 1665093"/>
                    <a:gd name="connsiteX14" fmla="*/ 720683 w 882602"/>
                    <a:gd name="connsiteY14" fmla="*/ 128733 h 1665093"/>
                    <a:gd name="connsiteX15" fmla="*/ 719868 w 882602"/>
                    <a:gd name="connsiteY15" fmla="*/ 7357 h 1665093"/>
                    <a:gd name="connsiteX0" fmla="*/ 719868 w 882602"/>
                    <a:gd name="connsiteY0" fmla="*/ 7357 h 1665093"/>
                    <a:gd name="connsiteX1" fmla="*/ 452350 w 882602"/>
                    <a:gd name="connsiteY1" fmla="*/ 186089 h 1665093"/>
                    <a:gd name="connsiteX2" fmla="*/ 240420 w 882602"/>
                    <a:gd name="connsiteY2" fmla="*/ 364069 h 1665093"/>
                    <a:gd name="connsiteX3" fmla="*/ 243618 w 882602"/>
                    <a:gd name="connsiteY3" fmla="*/ 691797 h 1665093"/>
                    <a:gd name="connsiteX4" fmla="*/ 237290 w 882602"/>
                    <a:gd name="connsiteY4" fmla="*/ 1056808 h 1665093"/>
                    <a:gd name="connsiteX5" fmla="*/ 176193 w 882602"/>
                    <a:gd name="connsiteY5" fmla="*/ 1216963 h 1665093"/>
                    <a:gd name="connsiteX6" fmla="*/ 9576 w 882602"/>
                    <a:gd name="connsiteY6" fmla="*/ 1615109 h 1665093"/>
                    <a:gd name="connsiteX7" fmla="*/ 493375 w 882602"/>
                    <a:gd name="connsiteY7" fmla="*/ 1629942 h 1665093"/>
                    <a:gd name="connsiteX8" fmla="*/ 586858 w 882602"/>
                    <a:gd name="connsiteY8" fmla="*/ 1290238 h 1665093"/>
                    <a:gd name="connsiteX9" fmla="*/ 654348 w 882602"/>
                    <a:gd name="connsiteY9" fmla="*/ 1005713 h 1665093"/>
                    <a:gd name="connsiteX10" fmla="*/ 608356 w 882602"/>
                    <a:gd name="connsiteY10" fmla="*/ 682952 h 1665093"/>
                    <a:gd name="connsiteX11" fmla="*/ 591824 w 882602"/>
                    <a:gd name="connsiteY11" fmla="*/ 510345 h 1665093"/>
                    <a:gd name="connsiteX12" fmla="*/ 860021 w 882602"/>
                    <a:gd name="connsiteY12" fmla="*/ 378764 h 1665093"/>
                    <a:gd name="connsiteX13" fmla="*/ 814709 w 882602"/>
                    <a:gd name="connsiteY13" fmla="*/ 113017 h 1665093"/>
                    <a:gd name="connsiteX14" fmla="*/ 720683 w 882602"/>
                    <a:gd name="connsiteY14" fmla="*/ 128733 h 1665093"/>
                    <a:gd name="connsiteX15" fmla="*/ 719868 w 882602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654348 w 868043"/>
                    <a:gd name="connsiteY9" fmla="*/ 1005713 h 1665093"/>
                    <a:gd name="connsiteX10" fmla="*/ 608356 w 868043"/>
                    <a:gd name="connsiteY10" fmla="*/ 682952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654348 w 868043"/>
                    <a:gd name="connsiteY9" fmla="*/ 1005713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1627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1627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4008 w 868043"/>
                    <a:gd name="connsiteY8" fmla="*/ 1311670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4008 w 868043"/>
                    <a:gd name="connsiteY8" fmla="*/ 1311670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21754 w 869929"/>
                    <a:gd name="connsiteY0" fmla="*/ 7357 h 1662530"/>
                    <a:gd name="connsiteX1" fmla="*/ 454236 w 869929"/>
                    <a:gd name="connsiteY1" fmla="*/ 186089 h 1662530"/>
                    <a:gd name="connsiteX2" fmla="*/ 242306 w 869929"/>
                    <a:gd name="connsiteY2" fmla="*/ 364069 h 1662530"/>
                    <a:gd name="connsiteX3" fmla="*/ 245504 w 869929"/>
                    <a:gd name="connsiteY3" fmla="*/ 691797 h 1662530"/>
                    <a:gd name="connsiteX4" fmla="*/ 239176 w 869929"/>
                    <a:gd name="connsiteY4" fmla="*/ 1056808 h 1662530"/>
                    <a:gd name="connsiteX5" fmla="*/ 159029 w 869929"/>
                    <a:gd name="connsiteY5" fmla="*/ 1259825 h 1662530"/>
                    <a:gd name="connsiteX6" fmla="*/ 11462 w 869929"/>
                    <a:gd name="connsiteY6" fmla="*/ 1615109 h 1662530"/>
                    <a:gd name="connsiteX7" fmla="*/ 495261 w 869929"/>
                    <a:gd name="connsiteY7" fmla="*/ 1629942 h 1662530"/>
                    <a:gd name="connsiteX8" fmla="*/ 655419 w 869929"/>
                    <a:gd name="connsiteY8" fmla="*/ 1283095 h 1662530"/>
                    <a:gd name="connsiteX9" fmla="*/ 834827 w 869929"/>
                    <a:gd name="connsiteY9" fmla="*/ 965231 h 1662530"/>
                    <a:gd name="connsiteX10" fmla="*/ 791217 w 869929"/>
                    <a:gd name="connsiteY10" fmla="*/ 713908 h 1662530"/>
                    <a:gd name="connsiteX11" fmla="*/ 798498 w 869929"/>
                    <a:gd name="connsiteY11" fmla="*/ 527014 h 1662530"/>
                    <a:gd name="connsiteX12" fmla="*/ 861907 w 869929"/>
                    <a:gd name="connsiteY12" fmla="*/ 378764 h 1662530"/>
                    <a:gd name="connsiteX13" fmla="*/ 816595 w 869929"/>
                    <a:gd name="connsiteY13" fmla="*/ 113017 h 1662530"/>
                    <a:gd name="connsiteX14" fmla="*/ 722569 w 869929"/>
                    <a:gd name="connsiteY14" fmla="*/ 128733 h 1662530"/>
                    <a:gd name="connsiteX15" fmla="*/ 721754 w 869929"/>
                    <a:gd name="connsiteY15" fmla="*/ 7357 h 1662530"/>
                    <a:gd name="connsiteX0" fmla="*/ 721754 w 869929"/>
                    <a:gd name="connsiteY0" fmla="*/ 7357 h 1662530"/>
                    <a:gd name="connsiteX1" fmla="*/ 454236 w 869929"/>
                    <a:gd name="connsiteY1" fmla="*/ 186089 h 1662530"/>
                    <a:gd name="connsiteX2" fmla="*/ 242306 w 869929"/>
                    <a:gd name="connsiteY2" fmla="*/ 364069 h 1662530"/>
                    <a:gd name="connsiteX3" fmla="*/ 245504 w 869929"/>
                    <a:gd name="connsiteY3" fmla="*/ 691797 h 1662530"/>
                    <a:gd name="connsiteX4" fmla="*/ 239176 w 869929"/>
                    <a:gd name="connsiteY4" fmla="*/ 1056808 h 1662530"/>
                    <a:gd name="connsiteX5" fmla="*/ 159029 w 869929"/>
                    <a:gd name="connsiteY5" fmla="*/ 1259825 h 1662530"/>
                    <a:gd name="connsiteX6" fmla="*/ 11462 w 869929"/>
                    <a:gd name="connsiteY6" fmla="*/ 1615109 h 1662530"/>
                    <a:gd name="connsiteX7" fmla="*/ 495261 w 869929"/>
                    <a:gd name="connsiteY7" fmla="*/ 1629942 h 1662530"/>
                    <a:gd name="connsiteX8" fmla="*/ 655419 w 869929"/>
                    <a:gd name="connsiteY8" fmla="*/ 1283095 h 1662530"/>
                    <a:gd name="connsiteX9" fmla="*/ 834827 w 869929"/>
                    <a:gd name="connsiteY9" fmla="*/ 965231 h 1662530"/>
                    <a:gd name="connsiteX10" fmla="*/ 791217 w 869929"/>
                    <a:gd name="connsiteY10" fmla="*/ 713908 h 1662530"/>
                    <a:gd name="connsiteX11" fmla="*/ 798498 w 869929"/>
                    <a:gd name="connsiteY11" fmla="*/ 527014 h 1662530"/>
                    <a:gd name="connsiteX12" fmla="*/ 861907 w 869929"/>
                    <a:gd name="connsiteY12" fmla="*/ 378764 h 1662530"/>
                    <a:gd name="connsiteX13" fmla="*/ 816595 w 869929"/>
                    <a:gd name="connsiteY13" fmla="*/ 113017 h 1662530"/>
                    <a:gd name="connsiteX14" fmla="*/ 722569 w 869929"/>
                    <a:gd name="connsiteY14" fmla="*/ 128733 h 1662530"/>
                    <a:gd name="connsiteX15" fmla="*/ 721754 w 869929"/>
                    <a:gd name="connsiteY15" fmla="*/ 7357 h 1662530"/>
                    <a:gd name="connsiteX0" fmla="*/ 723919 w 872094"/>
                    <a:gd name="connsiteY0" fmla="*/ 7357 h 1662530"/>
                    <a:gd name="connsiteX1" fmla="*/ 456401 w 872094"/>
                    <a:gd name="connsiteY1" fmla="*/ 186089 h 1662530"/>
                    <a:gd name="connsiteX2" fmla="*/ 244471 w 872094"/>
                    <a:gd name="connsiteY2" fmla="*/ 364069 h 1662530"/>
                    <a:gd name="connsiteX3" fmla="*/ 247669 w 872094"/>
                    <a:gd name="connsiteY3" fmla="*/ 691797 h 1662530"/>
                    <a:gd name="connsiteX4" fmla="*/ 241341 w 872094"/>
                    <a:gd name="connsiteY4" fmla="*/ 1056808 h 1662530"/>
                    <a:gd name="connsiteX5" fmla="*/ 161194 w 872094"/>
                    <a:gd name="connsiteY5" fmla="*/ 1259825 h 1662530"/>
                    <a:gd name="connsiteX6" fmla="*/ 13627 w 872094"/>
                    <a:gd name="connsiteY6" fmla="*/ 1615109 h 1662530"/>
                    <a:gd name="connsiteX7" fmla="*/ 537907 w 872094"/>
                    <a:gd name="connsiteY7" fmla="*/ 1629942 h 1662530"/>
                    <a:gd name="connsiteX8" fmla="*/ 657584 w 872094"/>
                    <a:gd name="connsiteY8" fmla="*/ 1283095 h 1662530"/>
                    <a:gd name="connsiteX9" fmla="*/ 836992 w 872094"/>
                    <a:gd name="connsiteY9" fmla="*/ 965231 h 1662530"/>
                    <a:gd name="connsiteX10" fmla="*/ 793382 w 872094"/>
                    <a:gd name="connsiteY10" fmla="*/ 713908 h 1662530"/>
                    <a:gd name="connsiteX11" fmla="*/ 800663 w 872094"/>
                    <a:gd name="connsiteY11" fmla="*/ 527014 h 1662530"/>
                    <a:gd name="connsiteX12" fmla="*/ 864072 w 872094"/>
                    <a:gd name="connsiteY12" fmla="*/ 378764 h 1662530"/>
                    <a:gd name="connsiteX13" fmla="*/ 818760 w 872094"/>
                    <a:gd name="connsiteY13" fmla="*/ 113017 h 1662530"/>
                    <a:gd name="connsiteX14" fmla="*/ 724734 w 872094"/>
                    <a:gd name="connsiteY14" fmla="*/ 128733 h 1662530"/>
                    <a:gd name="connsiteX15" fmla="*/ 723919 w 872094"/>
                    <a:gd name="connsiteY15" fmla="*/ 7357 h 1662530"/>
                    <a:gd name="connsiteX0" fmla="*/ 723919 w 872094"/>
                    <a:gd name="connsiteY0" fmla="*/ 7357 h 1662530"/>
                    <a:gd name="connsiteX1" fmla="*/ 456401 w 872094"/>
                    <a:gd name="connsiteY1" fmla="*/ 186089 h 1662530"/>
                    <a:gd name="connsiteX2" fmla="*/ 244471 w 872094"/>
                    <a:gd name="connsiteY2" fmla="*/ 364069 h 1662530"/>
                    <a:gd name="connsiteX3" fmla="*/ 247669 w 872094"/>
                    <a:gd name="connsiteY3" fmla="*/ 691797 h 1662530"/>
                    <a:gd name="connsiteX4" fmla="*/ 241341 w 872094"/>
                    <a:gd name="connsiteY4" fmla="*/ 1056808 h 1662530"/>
                    <a:gd name="connsiteX5" fmla="*/ 161194 w 872094"/>
                    <a:gd name="connsiteY5" fmla="*/ 1259825 h 1662530"/>
                    <a:gd name="connsiteX6" fmla="*/ 13627 w 872094"/>
                    <a:gd name="connsiteY6" fmla="*/ 1615109 h 1662530"/>
                    <a:gd name="connsiteX7" fmla="*/ 537907 w 872094"/>
                    <a:gd name="connsiteY7" fmla="*/ 1629942 h 1662530"/>
                    <a:gd name="connsiteX8" fmla="*/ 657584 w 872094"/>
                    <a:gd name="connsiteY8" fmla="*/ 1283095 h 1662530"/>
                    <a:gd name="connsiteX9" fmla="*/ 836992 w 872094"/>
                    <a:gd name="connsiteY9" fmla="*/ 965231 h 1662530"/>
                    <a:gd name="connsiteX10" fmla="*/ 793382 w 872094"/>
                    <a:gd name="connsiteY10" fmla="*/ 713908 h 1662530"/>
                    <a:gd name="connsiteX11" fmla="*/ 800663 w 872094"/>
                    <a:gd name="connsiteY11" fmla="*/ 527014 h 1662530"/>
                    <a:gd name="connsiteX12" fmla="*/ 864072 w 872094"/>
                    <a:gd name="connsiteY12" fmla="*/ 378764 h 1662530"/>
                    <a:gd name="connsiteX13" fmla="*/ 818760 w 872094"/>
                    <a:gd name="connsiteY13" fmla="*/ 113017 h 1662530"/>
                    <a:gd name="connsiteX14" fmla="*/ 724734 w 872094"/>
                    <a:gd name="connsiteY14" fmla="*/ 128733 h 1662530"/>
                    <a:gd name="connsiteX15" fmla="*/ 723919 w 872094"/>
                    <a:gd name="connsiteY15" fmla="*/ 7357 h 1662530"/>
                    <a:gd name="connsiteX0" fmla="*/ 723017 w 871192"/>
                    <a:gd name="connsiteY0" fmla="*/ 7357 h 1659724"/>
                    <a:gd name="connsiteX1" fmla="*/ 455499 w 871192"/>
                    <a:gd name="connsiteY1" fmla="*/ 186089 h 1659724"/>
                    <a:gd name="connsiteX2" fmla="*/ 243569 w 871192"/>
                    <a:gd name="connsiteY2" fmla="*/ 364069 h 1659724"/>
                    <a:gd name="connsiteX3" fmla="*/ 246767 w 871192"/>
                    <a:gd name="connsiteY3" fmla="*/ 691797 h 1659724"/>
                    <a:gd name="connsiteX4" fmla="*/ 240439 w 871192"/>
                    <a:gd name="connsiteY4" fmla="*/ 1056808 h 1659724"/>
                    <a:gd name="connsiteX5" fmla="*/ 160292 w 871192"/>
                    <a:gd name="connsiteY5" fmla="*/ 1259825 h 1659724"/>
                    <a:gd name="connsiteX6" fmla="*/ 12725 w 871192"/>
                    <a:gd name="connsiteY6" fmla="*/ 1615109 h 1659724"/>
                    <a:gd name="connsiteX7" fmla="*/ 520337 w 871192"/>
                    <a:gd name="connsiteY7" fmla="*/ 1625180 h 1659724"/>
                    <a:gd name="connsiteX8" fmla="*/ 656682 w 871192"/>
                    <a:gd name="connsiteY8" fmla="*/ 1283095 h 1659724"/>
                    <a:gd name="connsiteX9" fmla="*/ 836090 w 871192"/>
                    <a:gd name="connsiteY9" fmla="*/ 965231 h 1659724"/>
                    <a:gd name="connsiteX10" fmla="*/ 792480 w 871192"/>
                    <a:gd name="connsiteY10" fmla="*/ 713908 h 1659724"/>
                    <a:gd name="connsiteX11" fmla="*/ 799761 w 871192"/>
                    <a:gd name="connsiteY11" fmla="*/ 527014 h 1659724"/>
                    <a:gd name="connsiteX12" fmla="*/ 863170 w 871192"/>
                    <a:gd name="connsiteY12" fmla="*/ 378764 h 1659724"/>
                    <a:gd name="connsiteX13" fmla="*/ 817858 w 871192"/>
                    <a:gd name="connsiteY13" fmla="*/ 113017 h 1659724"/>
                    <a:gd name="connsiteX14" fmla="*/ 723832 w 871192"/>
                    <a:gd name="connsiteY14" fmla="*/ 128733 h 1659724"/>
                    <a:gd name="connsiteX15" fmla="*/ 723017 w 871192"/>
                    <a:gd name="connsiteY15" fmla="*/ 7357 h 1659724"/>
                    <a:gd name="connsiteX0" fmla="*/ 723017 w 870705"/>
                    <a:gd name="connsiteY0" fmla="*/ 7357 h 1659724"/>
                    <a:gd name="connsiteX1" fmla="*/ 455499 w 870705"/>
                    <a:gd name="connsiteY1" fmla="*/ 186089 h 1659724"/>
                    <a:gd name="connsiteX2" fmla="*/ 243569 w 870705"/>
                    <a:gd name="connsiteY2" fmla="*/ 364069 h 1659724"/>
                    <a:gd name="connsiteX3" fmla="*/ 246767 w 870705"/>
                    <a:gd name="connsiteY3" fmla="*/ 691797 h 1659724"/>
                    <a:gd name="connsiteX4" fmla="*/ 240439 w 870705"/>
                    <a:gd name="connsiteY4" fmla="*/ 1056808 h 1659724"/>
                    <a:gd name="connsiteX5" fmla="*/ 160292 w 870705"/>
                    <a:gd name="connsiteY5" fmla="*/ 1259825 h 1659724"/>
                    <a:gd name="connsiteX6" fmla="*/ 12725 w 870705"/>
                    <a:gd name="connsiteY6" fmla="*/ 1615109 h 1659724"/>
                    <a:gd name="connsiteX7" fmla="*/ 520337 w 870705"/>
                    <a:gd name="connsiteY7" fmla="*/ 1625180 h 1659724"/>
                    <a:gd name="connsiteX8" fmla="*/ 656682 w 870705"/>
                    <a:gd name="connsiteY8" fmla="*/ 1283095 h 1659724"/>
                    <a:gd name="connsiteX9" fmla="*/ 836090 w 870705"/>
                    <a:gd name="connsiteY9" fmla="*/ 965231 h 1659724"/>
                    <a:gd name="connsiteX10" fmla="*/ 792480 w 870705"/>
                    <a:gd name="connsiteY10" fmla="*/ 713908 h 1659724"/>
                    <a:gd name="connsiteX11" fmla="*/ 806905 w 870705"/>
                    <a:gd name="connsiteY11" fmla="*/ 534158 h 1659724"/>
                    <a:gd name="connsiteX12" fmla="*/ 863170 w 870705"/>
                    <a:gd name="connsiteY12" fmla="*/ 378764 h 1659724"/>
                    <a:gd name="connsiteX13" fmla="*/ 817858 w 870705"/>
                    <a:gd name="connsiteY13" fmla="*/ 113017 h 1659724"/>
                    <a:gd name="connsiteX14" fmla="*/ 723832 w 870705"/>
                    <a:gd name="connsiteY14" fmla="*/ 128733 h 1659724"/>
                    <a:gd name="connsiteX15" fmla="*/ 723017 w 870705"/>
                    <a:gd name="connsiteY15" fmla="*/ 7357 h 1659724"/>
                    <a:gd name="connsiteX0" fmla="*/ 723017 w 880385"/>
                    <a:gd name="connsiteY0" fmla="*/ 7357 h 1659724"/>
                    <a:gd name="connsiteX1" fmla="*/ 455499 w 880385"/>
                    <a:gd name="connsiteY1" fmla="*/ 186089 h 1659724"/>
                    <a:gd name="connsiteX2" fmla="*/ 243569 w 880385"/>
                    <a:gd name="connsiteY2" fmla="*/ 364069 h 1659724"/>
                    <a:gd name="connsiteX3" fmla="*/ 246767 w 880385"/>
                    <a:gd name="connsiteY3" fmla="*/ 691797 h 1659724"/>
                    <a:gd name="connsiteX4" fmla="*/ 240439 w 880385"/>
                    <a:gd name="connsiteY4" fmla="*/ 1056808 h 1659724"/>
                    <a:gd name="connsiteX5" fmla="*/ 160292 w 880385"/>
                    <a:gd name="connsiteY5" fmla="*/ 1259825 h 1659724"/>
                    <a:gd name="connsiteX6" fmla="*/ 12725 w 880385"/>
                    <a:gd name="connsiteY6" fmla="*/ 1615109 h 1659724"/>
                    <a:gd name="connsiteX7" fmla="*/ 520337 w 880385"/>
                    <a:gd name="connsiteY7" fmla="*/ 1625180 h 1659724"/>
                    <a:gd name="connsiteX8" fmla="*/ 656682 w 880385"/>
                    <a:gd name="connsiteY8" fmla="*/ 1283095 h 1659724"/>
                    <a:gd name="connsiteX9" fmla="*/ 836090 w 880385"/>
                    <a:gd name="connsiteY9" fmla="*/ 965231 h 1659724"/>
                    <a:gd name="connsiteX10" fmla="*/ 792480 w 880385"/>
                    <a:gd name="connsiteY10" fmla="*/ 713908 h 1659724"/>
                    <a:gd name="connsiteX11" fmla="*/ 806905 w 880385"/>
                    <a:gd name="connsiteY11" fmla="*/ 534158 h 1659724"/>
                    <a:gd name="connsiteX12" fmla="*/ 863170 w 880385"/>
                    <a:gd name="connsiteY12" fmla="*/ 378764 h 1659724"/>
                    <a:gd name="connsiteX13" fmla="*/ 817858 w 880385"/>
                    <a:gd name="connsiteY13" fmla="*/ 113017 h 1659724"/>
                    <a:gd name="connsiteX14" fmla="*/ 723832 w 880385"/>
                    <a:gd name="connsiteY14" fmla="*/ 128733 h 1659724"/>
                    <a:gd name="connsiteX15" fmla="*/ 723017 w 880385"/>
                    <a:gd name="connsiteY15" fmla="*/ 7357 h 1659724"/>
                    <a:gd name="connsiteX0" fmla="*/ 723017 w 878975"/>
                    <a:gd name="connsiteY0" fmla="*/ 7357 h 1659724"/>
                    <a:gd name="connsiteX1" fmla="*/ 455499 w 878975"/>
                    <a:gd name="connsiteY1" fmla="*/ 186089 h 1659724"/>
                    <a:gd name="connsiteX2" fmla="*/ 243569 w 878975"/>
                    <a:gd name="connsiteY2" fmla="*/ 364069 h 1659724"/>
                    <a:gd name="connsiteX3" fmla="*/ 246767 w 878975"/>
                    <a:gd name="connsiteY3" fmla="*/ 691797 h 1659724"/>
                    <a:gd name="connsiteX4" fmla="*/ 240439 w 878975"/>
                    <a:gd name="connsiteY4" fmla="*/ 1056808 h 1659724"/>
                    <a:gd name="connsiteX5" fmla="*/ 160292 w 878975"/>
                    <a:gd name="connsiteY5" fmla="*/ 1259825 h 1659724"/>
                    <a:gd name="connsiteX6" fmla="*/ 12725 w 878975"/>
                    <a:gd name="connsiteY6" fmla="*/ 1615109 h 1659724"/>
                    <a:gd name="connsiteX7" fmla="*/ 520337 w 878975"/>
                    <a:gd name="connsiteY7" fmla="*/ 1625180 h 1659724"/>
                    <a:gd name="connsiteX8" fmla="*/ 656682 w 878975"/>
                    <a:gd name="connsiteY8" fmla="*/ 1283095 h 1659724"/>
                    <a:gd name="connsiteX9" fmla="*/ 836090 w 878975"/>
                    <a:gd name="connsiteY9" fmla="*/ 965231 h 1659724"/>
                    <a:gd name="connsiteX10" fmla="*/ 792480 w 878975"/>
                    <a:gd name="connsiteY10" fmla="*/ 713908 h 1659724"/>
                    <a:gd name="connsiteX11" fmla="*/ 806905 w 878975"/>
                    <a:gd name="connsiteY11" fmla="*/ 534158 h 1659724"/>
                    <a:gd name="connsiteX12" fmla="*/ 863170 w 878975"/>
                    <a:gd name="connsiteY12" fmla="*/ 378764 h 1659724"/>
                    <a:gd name="connsiteX13" fmla="*/ 815476 w 878975"/>
                    <a:gd name="connsiteY13" fmla="*/ 117780 h 1659724"/>
                    <a:gd name="connsiteX14" fmla="*/ 723832 w 878975"/>
                    <a:gd name="connsiteY14" fmla="*/ 128733 h 1659724"/>
                    <a:gd name="connsiteX15" fmla="*/ 723017 w 878975"/>
                    <a:gd name="connsiteY15" fmla="*/ 7357 h 1659724"/>
                    <a:gd name="connsiteX0" fmla="*/ 723017 w 878360"/>
                    <a:gd name="connsiteY0" fmla="*/ 7357 h 1659724"/>
                    <a:gd name="connsiteX1" fmla="*/ 455499 w 878360"/>
                    <a:gd name="connsiteY1" fmla="*/ 186089 h 1659724"/>
                    <a:gd name="connsiteX2" fmla="*/ 243569 w 878360"/>
                    <a:gd name="connsiteY2" fmla="*/ 364069 h 1659724"/>
                    <a:gd name="connsiteX3" fmla="*/ 246767 w 878360"/>
                    <a:gd name="connsiteY3" fmla="*/ 691797 h 1659724"/>
                    <a:gd name="connsiteX4" fmla="*/ 240439 w 878360"/>
                    <a:gd name="connsiteY4" fmla="*/ 1056808 h 1659724"/>
                    <a:gd name="connsiteX5" fmla="*/ 160292 w 878360"/>
                    <a:gd name="connsiteY5" fmla="*/ 1259825 h 1659724"/>
                    <a:gd name="connsiteX6" fmla="*/ 12725 w 878360"/>
                    <a:gd name="connsiteY6" fmla="*/ 1615109 h 1659724"/>
                    <a:gd name="connsiteX7" fmla="*/ 520337 w 878360"/>
                    <a:gd name="connsiteY7" fmla="*/ 1625180 h 1659724"/>
                    <a:gd name="connsiteX8" fmla="*/ 656682 w 878360"/>
                    <a:gd name="connsiteY8" fmla="*/ 1283095 h 1659724"/>
                    <a:gd name="connsiteX9" fmla="*/ 836090 w 878360"/>
                    <a:gd name="connsiteY9" fmla="*/ 965231 h 1659724"/>
                    <a:gd name="connsiteX10" fmla="*/ 792480 w 878360"/>
                    <a:gd name="connsiteY10" fmla="*/ 713908 h 1659724"/>
                    <a:gd name="connsiteX11" fmla="*/ 806905 w 878360"/>
                    <a:gd name="connsiteY11" fmla="*/ 534158 h 1659724"/>
                    <a:gd name="connsiteX12" fmla="*/ 863170 w 878360"/>
                    <a:gd name="connsiteY12" fmla="*/ 378764 h 1659724"/>
                    <a:gd name="connsiteX13" fmla="*/ 815476 w 878360"/>
                    <a:gd name="connsiteY13" fmla="*/ 117780 h 1659724"/>
                    <a:gd name="connsiteX14" fmla="*/ 723832 w 878360"/>
                    <a:gd name="connsiteY14" fmla="*/ 128733 h 1659724"/>
                    <a:gd name="connsiteX15" fmla="*/ 723017 w 878360"/>
                    <a:gd name="connsiteY15" fmla="*/ 7357 h 1659724"/>
                    <a:gd name="connsiteX0" fmla="*/ 723017 w 880208"/>
                    <a:gd name="connsiteY0" fmla="*/ 7357 h 1659724"/>
                    <a:gd name="connsiteX1" fmla="*/ 455499 w 880208"/>
                    <a:gd name="connsiteY1" fmla="*/ 186089 h 1659724"/>
                    <a:gd name="connsiteX2" fmla="*/ 243569 w 880208"/>
                    <a:gd name="connsiteY2" fmla="*/ 364069 h 1659724"/>
                    <a:gd name="connsiteX3" fmla="*/ 246767 w 880208"/>
                    <a:gd name="connsiteY3" fmla="*/ 691797 h 1659724"/>
                    <a:gd name="connsiteX4" fmla="*/ 240439 w 880208"/>
                    <a:gd name="connsiteY4" fmla="*/ 1056808 h 1659724"/>
                    <a:gd name="connsiteX5" fmla="*/ 160292 w 880208"/>
                    <a:gd name="connsiteY5" fmla="*/ 1259825 h 1659724"/>
                    <a:gd name="connsiteX6" fmla="*/ 12725 w 880208"/>
                    <a:gd name="connsiteY6" fmla="*/ 1615109 h 1659724"/>
                    <a:gd name="connsiteX7" fmla="*/ 520337 w 880208"/>
                    <a:gd name="connsiteY7" fmla="*/ 1625180 h 1659724"/>
                    <a:gd name="connsiteX8" fmla="*/ 656682 w 880208"/>
                    <a:gd name="connsiteY8" fmla="*/ 1283095 h 1659724"/>
                    <a:gd name="connsiteX9" fmla="*/ 836090 w 880208"/>
                    <a:gd name="connsiteY9" fmla="*/ 965231 h 1659724"/>
                    <a:gd name="connsiteX10" fmla="*/ 792480 w 880208"/>
                    <a:gd name="connsiteY10" fmla="*/ 713908 h 1659724"/>
                    <a:gd name="connsiteX11" fmla="*/ 806905 w 880208"/>
                    <a:gd name="connsiteY11" fmla="*/ 534158 h 1659724"/>
                    <a:gd name="connsiteX12" fmla="*/ 863170 w 880208"/>
                    <a:gd name="connsiteY12" fmla="*/ 378764 h 1659724"/>
                    <a:gd name="connsiteX13" fmla="*/ 815476 w 880208"/>
                    <a:gd name="connsiteY13" fmla="*/ 117780 h 1659724"/>
                    <a:gd name="connsiteX14" fmla="*/ 723832 w 880208"/>
                    <a:gd name="connsiteY14" fmla="*/ 128733 h 1659724"/>
                    <a:gd name="connsiteX15" fmla="*/ 723017 w 880208"/>
                    <a:gd name="connsiteY15" fmla="*/ 7357 h 1659724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809149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797990 w 880208"/>
                    <a:gd name="connsiteY9" fmla="*/ 974832 h 1657419"/>
                    <a:gd name="connsiteX10" fmla="*/ 809149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566848 w 731183"/>
                    <a:gd name="connsiteY0" fmla="*/ 7433 h 1622920"/>
                    <a:gd name="connsiteX1" fmla="*/ 306474 w 731183"/>
                    <a:gd name="connsiteY1" fmla="*/ 183784 h 1622920"/>
                    <a:gd name="connsiteX2" fmla="*/ 94544 w 731183"/>
                    <a:gd name="connsiteY2" fmla="*/ 361764 h 1622920"/>
                    <a:gd name="connsiteX3" fmla="*/ 97742 w 731183"/>
                    <a:gd name="connsiteY3" fmla="*/ 689492 h 1622920"/>
                    <a:gd name="connsiteX4" fmla="*/ 91414 w 731183"/>
                    <a:gd name="connsiteY4" fmla="*/ 1054503 h 1622920"/>
                    <a:gd name="connsiteX5" fmla="*/ 11267 w 731183"/>
                    <a:gd name="connsiteY5" fmla="*/ 1257520 h 1622920"/>
                    <a:gd name="connsiteX6" fmla="*/ 371312 w 731183"/>
                    <a:gd name="connsiteY6" fmla="*/ 1622875 h 1622920"/>
                    <a:gd name="connsiteX7" fmla="*/ 507657 w 731183"/>
                    <a:gd name="connsiteY7" fmla="*/ 1280790 h 1622920"/>
                    <a:gd name="connsiteX8" fmla="*/ 648965 w 731183"/>
                    <a:gd name="connsiteY8" fmla="*/ 974832 h 1622920"/>
                    <a:gd name="connsiteX9" fmla="*/ 660124 w 731183"/>
                    <a:gd name="connsiteY9" fmla="*/ 711603 h 1622920"/>
                    <a:gd name="connsiteX10" fmla="*/ 657880 w 731183"/>
                    <a:gd name="connsiteY10" fmla="*/ 531853 h 1622920"/>
                    <a:gd name="connsiteX11" fmla="*/ 714145 w 731183"/>
                    <a:gd name="connsiteY11" fmla="*/ 376459 h 1622920"/>
                    <a:gd name="connsiteX12" fmla="*/ 666451 w 731183"/>
                    <a:gd name="connsiteY12" fmla="*/ 115475 h 1622920"/>
                    <a:gd name="connsiteX13" fmla="*/ 574807 w 731183"/>
                    <a:gd name="connsiteY13" fmla="*/ 126428 h 1622920"/>
                    <a:gd name="connsiteX14" fmla="*/ 566848 w 731183"/>
                    <a:gd name="connsiteY14" fmla="*/ 7433 h 1622920"/>
                    <a:gd name="connsiteX0" fmla="*/ 575270 w 739605"/>
                    <a:gd name="connsiteY0" fmla="*/ 7433 h 1304145"/>
                    <a:gd name="connsiteX1" fmla="*/ 314896 w 739605"/>
                    <a:gd name="connsiteY1" fmla="*/ 183784 h 1304145"/>
                    <a:gd name="connsiteX2" fmla="*/ 102966 w 739605"/>
                    <a:gd name="connsiteY2" fmla="*/ 361764 h 1304145"/>
                    <a:gd name="connsiteX3" fmla="*/ 106164 w 739605"/>
                    <a:gd name="connsiteY3" fmla="*/ 689492 h 1304145"/>
                    <a:gd name="connsiteX4" fmla="*/ 99836 w 739605"/>
                    <a:gd name="connsiteY4" fmla="*/ 1054503 h 1304145"/>
                    <a:gd name="connsiteX5" fmla="*/ 19689 w 739605"/>
                    <a:gd name="connsiteY5" fmla="*/ 1257520 h 1304145"/>
                    <a:gd name="connsiteX6" fmla="*/ 516079 w 739605"/>
                    <a:gd name="connsiteY6" fmla="*/ 1280790 h 1304145"/>
                    <a:gd name="connsiteX7" fmla="*/ 657387 w 739605"/>
                    <a:gd name="connsiteY7" fmla="*/ 974832 h 1304145"/>
                    <a:gd name="connsiteX8" fmla="*/ 668546 w 739605"/>
                    <a:gd name="connsiteY8" fmla="*/ 711603 h 1304145"/>
                    <a:gd name="connsiteX9" fmla="*/ 666302 w 739605"/>
                    <a:gd name="connsiteY9" fmla="*/ 531853 h 1304145"/>
                    <a:gd name="connsiteX10" fmla="*/ 722567 w 739605"/>
                    <a:gd name="connsiteY10" fmla="*/ 376459 h 1304145"/>
                    <a:gd name="connsiteX11" fmla="*/ 674873 w 739605"/>
                    <a:gd name="connsiteY11" fmla="*/ 115475 h 1304145"/>
                    <a:gd name="connsiteX12" fmla="*/ 583229 w 739605"/>
                    <a:gd name="connsiteY12" fmla="*/ 126428 h 1304145"/>
                    <a:gd name="connsiteX13" fmla="*/ 575270 w 739605"/>
                    <a:gd name="connsiteY13" fmla="*/ 7433 h 1304145"/>
                    <a:gd name="connsiteX0" fmla="*/ 538896 w 703231"/>
                    <a:gd name="connsiteY0" fmla="*/ 7433 h 1304148"/>
                    <a:gd name="connsiteX1" fmla="*/ 278522 w 703231"/>
                    <a:gd name="connsiteY1" fmla="*/ 183784 h 1304148"/>
                    <a:gd name="connsiteX2" fmla="*/ 66592 w 703231"/>
                    <a:gd name="connsiteY2" fmla="*/ 361764 h 1304148"/>
                    <a:gd name="connsiteX3" fmla="*/ 69790 w 703231"/>
                    <a:gd name="connsiteY3" fmla="*/ 689492 h 1304148"/>
                    <a:gd name="connsiteX4" fmla="*/ 63462 w 703231"/>
                    <a:gd name="connsiteY4" fmla="*/ 1054503 h 1304148"/>
                    <a:gd name="connsiteX5" fmla="*/ 24207 w 703231"/>
                    <a:gd name="connsiteY5" fmla="*/ 1257522 h 1304148"/>
                    <a:gd name="connsiteX6" fmla="*/ 479705 w 703231"/>
                    <a:gd name="connsiteY6" fmla="*/ 1280790 h 1304148"/>
                    <a:gd name="connsiteX7" fmla="*/ 621013 w 703231"/>
                    <a:gd name="connsiteY7" fmla="*/ 974832 h 1304148"/>
                    <a:gd name="connsiteX8" fmla="*/ 632172 w 703231"/>
                    <a:gd name="connsiteY8" fmla="*/ 711603 h 1304148"/>
                    <a:gd name="connsiteX9" fmla="*/ 629928 w 703231"/>
                    <a:gd name="connsiteY9" fmla="*/ 531853 h 1304148"/>
                    <a:gd name="connsiteX10" fmla="*/ 686193 w 703231"/>
                    <a:gd name="connsiteY10" fmla="*/ 376459 h 1304148"/>
                    <a:gd name="connsiteX11" fmla="*/ 638499 w 703231"/>
                    <a:gd name="connsiteY11" fmla="*/ 115475 h 1304148"/>
                    <a:gd name="connsiteX12" fmla="*/ 546855 w 703231"/>
                    <a:gd name="connsiteY12" fmla="*/ 126428 h 1304148"/>
                    <a:gd name="connsiteX13" fmla="*/ 538896 w 703231"/>
                    <a:gd name="connsiteY13" fmla="*/ 7433 h 1304148"/>
                    <a:gd name="connsiteX0" fmla="*/ 538896 w 703231"/>
                    <a:gd name="connsiteY0" fmla="*/ 7433 h 1321052"/>
                    <a:gd name="connsiteX1" fmla="*/ 278522 w 703231"/>
                    <a:gd name="connsiteY1" fmla="*/ 183784 h 1321052"/>
                    <a:gd name="connsiteX2" fmla="*/ 66592 w 703231"/>
                    <a:gd name="connsiteY2" fmla="*/ 361764 h 1321052"/>
                    <a:gd name="connsiteX3" fmla="*/ 69790 w 703231"/>
                    <a:gd name="connsiteY3" fmla="*/ 689492 h 1321052"/>
                    <a:gd name="connsiteX4" fmla="*/ 63462 w 703231"/>
                    <a:gd name="connsiteY4" fmla="*/ 1054503 h 1321052"/>
                    <a:gd name="connsiteX5" fmla="*/ 24207 w 703231"/>
                    <a:gd name="connsiteY5" fmla="*/ 1257522 h 1321052"/>
                    <a:gd name="connsiteX6" fmla="*/ 479705 w 703231"/>
                    <a:gd name="connsiteY6" fmla="*/ 1280790 h 1321052"/>
                    <a:gd name="connsiteX7" fmla="*/ 621013 w 703231"/>
                    <a:gd name="connsiteY7" fmla="*/ 974832 h 1321052"/>
                    <a:gd name="connsiteX8" fmla="*/ 632172 w 703231"/>
                    <a:gd name="connsiteY8" fmla="*/ 711603 h 1321052"/>
                    <a:gd name="connsiteX9" fmla="*/ 629928 w 703231"/>
                    <a:gd name="connsiteY9" fmla="*/ 531853 h 1321052"/>
                    <a:gd name="connsiteX10" fmla="*/ 686193 w 703231"/>
                    <a:gd name="connsiteY10" fmla="*/ 376459 h 1321052"/>
                    <a:gd name="connsiteX11" fmla="*/ 638499 w 703231"/>
                    <a:gd name="connsiteY11" fmla="*/ 115475 h 1321052"/>
                    <a:gd name="connsiteX12" fmla="*/ 546855 w 703231"/>
                    <a:gd name="connsiteY12" fmla="*/ 126428 h 1321052"/>
                    <a:gd name="connsiteX13" fmla="*/ 538896 w 703231"/>
                    <a:gd name="connsiteY13" fmla="*/ 7433 h 1321052"/>
                    <a:gd name="connsiteX0" fmla="*/ 540631 w 704966"/>
                    <a:gd name="connsiteY0" fmla="*/ 7433 h 1292525"/>
                    <a:gd name="connsiteX1" fmla="*/ 280257 w 704966"/>
                    <a:gd name="connsiteY1" fmla="*/ 183784 h 1292525"/>
                    <a:gd name="connsiteX2" fmla="*/ 68327 w 704966"/>
                    <a:gd name="connsiteY2" fmla="*/ 361764 h 1292525"/>
                    <a:gd name="connsiteX3" fmla="*/ 71525 w 704966"/>
                    <a:gd name="connsiteY3" fmla="*/ 689492 h 1292525"/>
                    <a:gd name="connsiteX4" fmla="*/ 65197 w 704966"/>
                    <a:gd name="connsiteY4" fmla="*/ 1054503 h 1292525"/>
                    <a:gd name="connsiteX5" fmla="*/ 25942 w 704966"/>
                    <a:gd name="connsiteY5" fmla="*/ 1257522 h 1292525"/>
                    <a:gd name="connsiteX6" fmla="*/ 505979 w 704966"/>
                    <a:gd name="connsiteY6" fmla="*/ 1239875 h 1292525"/>
                    <a:gd name="connsiteX7" fmla="*/ 622748 w 704966"/>
                    <a:gd name="connsiteY7" fmla="*/ 974832 h 1292525"/>
                    <a:gd name="connsiteX8" fmla="*/ 633907 w 704966"/>
                    <a:gd name="connsiteY8" fmla="*/ 711603 h 1292525"/>
                    <a:gd name="connsiteX9" fmla="*/ 631663 w 704966"/>
                    <a:gd name="connsiteY9" fmla="*/ 531853 h 1292525"/>
                    <a:gd name="connsiteX10" fmla="*/ 687928 w 704966"/>
                    <a:gd name="connsiteY10" fmla="*/ 376459 h 1292525"/>
                    <a:gd name="connsiteX11" fmla="*/ 640234 w 704966"/>
                    <a:gd name="connsiteY11" fmla="*/ 115475 h 1292525"/>
                    <a:gd name="connsiteX12" fmla="*/ 548590 w 704966"/>
                    <a:gd name="connsiteY12" fmla="*/ 126428 h 1292525"/>
                    <a:gd name="connsiteX13" fmla="*/ 540631 w 704966"/>
                    <a:gd name="connsiteY13" fmla="*/ 7433 h 1292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04966" h="1292525">
                      <a:moveTo>
                        <a:pt x="540631" y="7433"/>
                      </a:moveTo>
                      <a:cubicBezTo>
                        <a:pt x="554007" y="-36299"/>
                        <a:pt x="358974" y="124729"/>
                        <a:pt x="280257" y="183784"/>
                      </a:cubicBezTo>
                      <a:cubicBezTo>
                        <a:pt x="201540" y="242839"/>
                        <a:pt x="92809" y="300972"/>
                        <a:pt x="68327" y="361764"/>
                      </a:cubicBezTo>
                      <a:cubicBezTo>
                        <a:pt x="43022" y="424601"/>
                        <a:pt x="72047" y="574036"/>
                        <a:pt x="71525" y="689492"/>
                      </a:cubicBezTo>
                      <a:cubicBezTo>
                        <a:pt x="71003" y="804948"/>
                        <a:pt x="72794" y="959831"/>
                        <a:pt x="65197" y="1054503"/>
                      </a:cubicBezTo>
                      <a:cubicBezTo>
                        <a:pt x="57600" y="1149175"/>
                        <a:pt x="-47522" y="1226627"/>
                        <a:pt x="25942" y="1257522"/>
                      </a:cubicBezTo>
                      <a:cubicBezTo>
                        <a:pt x="99406" y="1288417"/>
                        <a:pt x="436325" y="1325093"/>
                        <a:pt x="505979" y="1239875"/>
                      </a:cubicBezTo>
                      <a:cubicBezTo>
                        <a:pt x="564553" y="1168213"/>
                        <a:pt x="601427" y="1062877"/>
                        <a:pt x="622748" y="974832"/>
                      </a:cubicBezTo>
                      <a:cubicBezTo>
                        <a:pt x="644069" y="886787"/>
                        <a:pt x="632421" y="785433"/>
                        <a:pt x="633907" y="711603"/>
                      </a:cubicBezTo>
                      <a:cubicBezTo>
                        <a:pt x="635393" y="637773"/>
                        <a:pt x="622659" y="587710"/>
                        <a:pt x="631663" y="531853"/>
                      </a:cubicBezTo>
                      <a:cubicBezTo>
                        <a:pt x="640667" y="475996"/>
                        <a:pt x="686500" y="445855"/>
                        <a:pt x="687928" y="376459"/>
                      </a:cubicBezTo>
                      <a:cubicBezTo>
                        <a:pt x="689357" y="307063"/>
                        <a:pt x="747587" y="138563"/>
                        <a:pt x="640234" y="115475"/>
                      </a:cubicBezTo>
                      <a:cubicBezTo>
                        <a:pt x="568882" y="100130"/>
                        <a:pt x="555919" y="129616"/>
                        <a:pt x="548590" y="126428"/>
                      </a:cubicBezTo>
                      <a:cubicBezTo>
                        <a:pt x="538818" y="122177"/>
                        <a:pt x="537728" y="16924"/>
                        <a:pt x="540631" y="7433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966" name="Freihandform 965"/>
                <p:cNvSpPr/>
                <p:nvPr/>
              </p:nvSpPr>
              <p:spPr>
                <a:xfrm>
                  <a:off x="2097274" y="3743034"/>
                  <a:ext cx="695991" cy="1253862"/>
                </a:xfrm>
                <a:custGeom>
                  <a:avLst/>
                  <a:gdLst>
                    <a:gd name="connsiteX0" fmla="*/ 592183 w 653143"/>
                    <a:gd name="connsiteY0" fmla="*/ 0 h 1576251"/>
                    <a:gd name="connsiteX1" fmla="*/ 548640 w 653143"/>
                    <a:gd name="connsiteY1" fmla="*/ 60960 h 1576251"/>
                    <a:gd name="connsiteX2" fmla="*/ 531223 w 653143"/>
                    <a:gd name="connsiteY2" fmla="*/ 87086 h 1576251"/>
                    <a:gd name="connsiteX3" fmla="*/ 487680 w 653143"/>
                    <a:gd name="connsiteY3" fmla="*/ 121920 h 1576251"/>
                    <a:gd name="connsiteX4" fmla="*/ 452845 w 653143"/>
                    <a:gd name="connsiteY4" fmla="*/ 130628 h 1576251"/>
                    <a:gd name="connsiteX5" fmla="*/ 400594 w 653143"/>
                    <a:gd name="connsiteY5" fmla="*/ 148046 h 1576251"/>
                    <a:gd name="connsiteX6" fmla="*/ 348343 w 653143"/>
                    <a:gd name="connsiteY6" fmla="*/ 165463 h 1576251"/>
                    <a:gd name="connsiteX7" fmla="*/ 322217 w 653143"/>
                    <a:gd name="connsiteY7" fmla="*/ 174171 h 1576251"/>
                    <a:gd name="connsiteX8" fmla="*/ 296091 w 653143"/>
                    <a:gd name="connsiteY8" fmla="*/ 182880 h 1576251"/>
                    <a:gd name="connsiteX9" fmla="*/ 235131 w 653143"/>
                    <a:gd name="connsiteY9" fmla="*/ 200297 h 1576251"/>
                    <a:gd name="connsiteX10" fmla="*/ 209005 w 653143"/>
                    <a:gd name="connsiteY10" fmla="*/ 226423 h 1576251"/>
                    <a:gd name="connsiteX11" fmla="*/ 182880 w 653143"/>
                    <a:gd name="connsiteY11" fmla="*/ 243840 h 1576251"/>
                    <a:gd name="connsiteX12" fmla="*/ 165463 w 653143"/>
                    <a:gd name="connsiteY12" fmla="*/ 269966 h 1576251"/>
                    <a:gd name="connsiteX13" fmla="*/ 148045 w 653143"/>
                    <a:gd name="connsiteY13" fmla="*/ 287383 h 1576251"/>
                    <a:gd name="connsiteX14" fmla="*/ 121920 w 653143"/>
                    <a:gd name="connsiteY14" fmla="*/ 400594 h 1576251"/>
                    <a:gd name="connsiteX15" fmla="*/ 113211 w 653143"/>
                    <a:gd name="connsiteY15" fmla="*/ 426720 h 1576251"/>
                    <a:gd name="connsiteX16" fmla="*/ 104503 w 653143"/>
                    <a:gd name="connsiteY16" fmla="*/ 470263 h 1576251"/>
                    <a:gd name="connsiteX17" fmla="*/ 87085 w 653143"/>
                    <a:gd name="connsiteY17" fmla="*/ 522514 h 1576251"/>
                    <a:gd name="connsiteX18" fmla="*/ 69668 w 653143"/>
                    <a:gd name="connsiteY18" fmla="*/ 609600 h 1576251"/>
                    <a:gd name="connsiteX19" fmla="*/ 52251 w 653143"/>
                    <a:gd name="connsiteY19" fmla="*/ 661851 h 1576251"/>
                    <a:gd name="connsiteX20" fmla="*/ 52251 w 653143"/>
                    <a:gd name="connsiteY20" fmla="*/ 1201783 h 1576251"/>
                    <a:gd name="connsiteX21" fmla="*/ 43543 w 653143"/>
                    <a:gd name="connsiteY21" fmla="*/ 1236617 h 1576251"/>
                    <a:gd name="connsiteX22" fmla="*/ 34834 w 653143"/>
                    <a:gd name="connsiteY22" fmla="*/ 1280160 h 1576251"/>
                    <a:gd name="connsiteX23" fmla="*/ 26125 w 653143"/>
                    <a:gd name="connsiteY23" fmla="*/ 1349828 h 1576251"/>
                    <a:gd name="connsiteX24" fmla="*/ 8708 w 653143"/>
                    <a:gd name="connsiteY24" fmla="*/ 1402080 h 1576251"/>
                    <a:gd name="connsiteX25" fmla="*/ 0 w 653143"/>
                    <a:gd name="connsiteY25" fmla="*/ 1471748 h 1576251"/>
                    <a:gd name="connsiteX26" fmla="*/ 182880 w 653143"/>
                    <a:gd name="connsiteY26" fmla="*/ 1558834 h 1576251"/>
                    <a:gd name="connsiteX27" fmla="*/ 278674 w 653143"/>
                    <a:gd name="connsiteY27" fmla="*/ 1576251 h 1576251"/>
                    <a:gd name="connsiteX28" fmla="*/ 452845 w 653143"/>
                    <a:gd name="connsiteY28" fmla="*/ 1567543 h 1576251"/>
                    <a:gd name="connsiteX29" fmla="*/ 496388 w 653143"/>
                    <a:gd name="connsiteY29" fmla="*/ 1524000 h 1576251"/>
                    <a:gd name="connsiteX30" fmla="*/ 522514 w 653143"/>
                    <a:gd name="connsiteY30" fmla="*/ 1497874 h 1576251"/>
                    <a:gd name="connsiteX31" fmla="*/ 539931 w 653143"/>
                    <a:gd name="connsiteY31" fmla="*/ 1471748 h 1576251"/>
                    <a:gd name="connsiteX32" fmla="*/ 522514 w 653143"/>
                    <a:gd name="connsiteY32" fmla="*/ 1254034 h 1576251"/>
                    <a:gd name="connsiteX33" fmla="*/ 513805 w 653143"/>
                    <a:gd name="connsiteY33" fmla="*/ 1088571 h 1576251"/>
                    <a:gd name="connsiteX34" fmla="*/ 496388 w 653143"/>
                    <a:gd name="connsiteY34" fmla="*/ 975360 h 1576251"/>
                    <a:gd name="connsiteX35" fmla="*/ 487680 w 653143"/>
                    <a:gd name="connsiteY35" fmla="*/ 879566 h 1576251"/>
                    <a:gd name="connsiteX36" fmla="*/ 461554 w 653143"/>
                    <a:gd name="connsiteY36" fmla="*/ 792480 h 1576251"/>
                    <a:gd name="connsiteX37" fmla="*/ 435428 w 653143"/>
                    <a:gd name="connsiteY37" fmla="*/ 661851 h 1576251"/>
                    <a:gd name="connsiteX38" fmla="*/ 444137 w 653143"/>
                    <a:gd name="connsiteY38" fmla="*/ 505097 h 1576251"/>
                    <a:gd name="connsiteX39" fmla="*/ 478971 w 653143"/>
                    <a:gd name="connsiteY39" fmla="*/ 435428 h 1576251"/>
                    <a:gd name="connsiteX40" fmla="*/ 505097 w 653143"/>
                    <a:gd name="connsiteY40" fmla="*/ 374468 h 1576251"/>
                    <a:gd name="connsiteX41" fmla="*/ 522514 w 653143"/>
                    <a:gd name="connsiteY41" fmla="*/ 348343 h 1576251"/>
                    <a:gd name="connsiteX42" fmla="*/ 531223 w 653143"/>
                    <a:gd name="connsiteY42" fmla="*/ 322217 h 1576251"/>
                    <a:gd name="connsiteX43" fmla="*/ 557348 w 653143"/>
                    <a:gd name="connsiteY43" fmla="*/ 296091 h 1576251"/>
                    <a:gd name="connsiteX44" fmla="*/ 574765 w 653143"/>
                    <a:gd name="connsiteY44" fmla="*/ 261257 h 1576251"/>
                    <a:gd name="connsiteX45" fmla="*/ 609600 w 653143"/>
                    <a:gd name="connsiteY45" fmla="*/ 209006 h 1576251"/>
                    <a:gd name="connsiteX46" fmla="*/ 627017 w 653143"/>
                    <a:gd name="connsiteY46" fmla="*/ 182880 h 1576251"/>
                    <a:gd name="connsiteX47" fmla="*/ 644434 w 653143"/>
                    <a:gd name="connsiteY47" fmla="*/ 130628 h 1576251"/>
                    <a:gd name="connsiteX48" fmla="*/ 653143 w 653143"/>
                    <a:gd name="connsiteY48" fmla="*/ 104503 h 1576251"/>
                    <a:gd name="connsiteX49" fmla="*/ 653143 w 653143"/>
                    <a:gd name="connsiteY49" fmla="*/ 43543 h 1576251"/>
                    <a:gd name="connsiteX0" fmla="*/ 592183 w 653143"/>
                    <a:gd name="connsiteY0" fmla="*/ 0 h 1576251"/>
                    <a:gd name="connsiteX1" fmla="*/ 548640 w 653143"/>
                    <a:gd name="connsiteY1" fmla="*/ 60960 h 1576251"/>
                    <a:gd name="connsiteX2" fmla="*/ 531223 w 653143"/>
                    <a:gd name="connsiteY2" fmla="*/ 87086 h 1576251"/>
                    <a:gd name="connsiteX3" fmla="*/ 487680 w 653143"/>
                    <a:gd name="connsiteY3" fmla="*/ 121920 h 1576251"/>
                    <a:gd name="connsiteX4" fmla="*/ 452845 w 653143"/>
                    <a:gd name="connsiteY4" fmla="*/ 130628 h 1576251"/>
                    <a:gd name="connsiteX5" fmla="*/ 400594 w 653143"/>
                    <a:gd name="connsiteY5" fmla="*/ 148046 h 1576251"/>
                    <a:gd name="connsiteX6" fmla="*/ 348343 w 653143"/>
                    <a:gd name="connsiteY6" fmla="*/ 165463 h 1576251"/>
                    <a:gd name="connsiteX7" fmla="*/ 322217 w 653143"/>
                    <a:gd name="connsiteY7" fmla="*/ 174171 h 1576251"/>
                    <a:gd name="connsiteX8" fmla="*/ 296091 w 653143"/>
                    <a:gd name="connsiteY8" fmla="*/ 182880 h 1576251"/>
                    <a:gd name="connsiteX9" fmla="*/ 235131 w 653143"/>
                    <a:gd name="connsiteY9" fmla="*/ 200297 h 1576251"/>
                    <a:gd name="connsiteX10" fmla="*/ 209005 w 653143"/>
                    <a:gd name="connsiteY10" fmla="*/ 226423 h 1576251"/>
                    <a:gd name="connsiteX11" fmla="*/ 182880 w 653143"/>
                    <a:gd name="connsiteY11" fmla="*/ 243840 h 1576251"/>
                    <a:gd name="connsiteX12" fmla="*/ 165463 w 653143"/>
                    <a:gd name="connsiteY12" fmla="*/ 269966 h 1576251"/>
                    <a:gd name="connsiteX13" fmla="*/ 148045 w 653143"/>
                    <a:gd name="connsiteY13" fmla="*/ 287383 h 1576251"/>
                    <a:gd name="connsiteX14" fmla="*/ 121920 w 653143"/>
                    <a:gd name="connsiteY14" fmla="*/ 400594 h 1576251"/>
                    <a:gd name="connsiteX15" fmla="*/ 113211 w 653143"/>
                    <a:gd name="connsiteY15" fmla="*/ 426720 h 1576251"/>
                    <a:gd name="connsiteX16" fmla="*/ 104503 w 653143"/>
                    <a:gd name="connsiteY16" fmla="*/ 470263 h 1576251"/>
                    <a:gd name="connsiteX17" fmla="*/ 87085 w 653143"/>
                    <a:gd name="connsiteY17" fmla="*/ 522514 h 1576251"/>
                    <a:gd name="connsiteX18" fmla="*/ 69668 w 653143"/>
                    <a:gd name="connsiteY18" fmla="*/ 609600 h 1576251"/>
                    <a:gd name="connsiteX19" fmla="*/ 52251 w 653143"/>
                    <a:gd name="connsiteY19" fmla="*/ 661851 h 1576251"/>
                    <a:gd name="connsiteX20" fmla="*/ 52251 w 653143"/>
                    <a:gd name="connsiteY20" fmla="*/ 1201783 h 1576251"/>
                    <a:gd name="connsiteX21" fmla="*/ 43543 w 653143"/>
                    <a:gd name="connsiteY21" fmla="*/ 1236617 h 1576251"/>
                    <a:gd name="connsiteX22" fmla="*/ 34834 w 653143"/>
                    <a:gd name="connsiteY22" fmla="*/ 1280160 h 1576251"/>
                    <a:gd name="connsiteX23" fmla="*/ 26125 w 653143"/>
                    <a:gd name="connsiteY23" fmla="*/ 1349828 h 1576251"/>
                    <a:gd name="connsiteX24" fmla="*/ 8708 w 653143"/>
                    <a:gd name="connsiteY24" fmla="*/ 1402080 h 1576251"/>
                    <a:gd name="connsiteX25" fmla="*/ 0 w 653143"/>
                    <a:gd name="connsiteY25" fmla="*/ 1471748 h 1576251"/>
                    <a:gd name="connsiteX26" fmla="*/ 182880 w 653143"/>
                    <a:gd name="connsiteY26" fmla="*/ 1558834 h 1576251"/>
                    <a:gd name="connsiteX27" fmla="*/ 278674 w 653143"/>
                    <a:gd name="connsiteY27" fmla="*/ 1576251 h 1576251"/>
                    <a:gd name="connsiteX28" fmla="*/ 452845 w 653143"/>
                    <a:gd name="connsiteY28" fmla="*/ 1567543 h 1576251"/>
                    <a:gd name="connsiteX29" fmla="*/ 496388 w 653143"/>
                    <a:gd name="connsiteY29" fmla="*/ 1524000 h 1576251"/>
                    <a:gd name="connsiteX30" fmla="*/ 522514 w 653143"/>
                    <a:gd name="connsiteY30" fmla="*/ 1497874 h 1576251"/>
                    <a:gd name="connsiteX31" fmla="*/ 539931 w 653143"/>
                    <a:gd name="connsiteY31" fmla="*/ 1471748 h 1576251"/>
                    <a:gd name="connsiteX32" fmla="*/ 522514 w 653143"/>
                    <a:gd name="connsiteY32" fmla="*/ 1254034 h 1576251"/>
                    <a:gd name="connsiteX33" fmla="*/ 513805 w 653143"/>
                    <a:gd name="connsiteY33" fmla="*/ 1088571 h 1576251"/>
                    <a:gd name="connsiteX34" fmla="*/ 496388 w 653143"/>
                    <a:gd name="connsiteY34" fmla="*/ 975360 h 1576251"/>
                    <a:gd name="connsiteX35" fmla="*/ 487680 w 653143"/>
                    <a:gd name="connsiteY35" fmla="*/ 879566 h 1576251"/>
                    <a:gd name="connsiteX36" fmla="*/ 461554 w 653143"/>
                    <a:gd name="connsiteY36" fmla="*/ 792480 h 1576251"/>
                    <a:gd name="connsiteX37" fmla="*/ 435428 w 653143"/>
                    <a:gd name="connsiteY37" fmla="*/ 661851 h 1576251"/>
                    <a:gd name="connsiteX38" fmla="*/ 444137 w 653143"/>
                    <a:gd name="connsiteY38" fmla="*/ 505097 h 1576251"/>
                    <a:gd name="connsiteX39" fmla="*/ 478971 w 653143"/>
                    <a:gd name="connsiteY39" fmla="*/ 435428 h 1576251"/>
                    <a:gd name="connsiteX40" fmla="*/ 505097 w 653143"/>
                    <a:gd name="connsiteY40" fmla="*/ 374468 h 1576251"/>
                    <a:gd name="connsiteX41" fmla="*/ 522514 w 653143"/>
                    <a:gd name="connsiteY41" fmla="*/ 348343 h 1576251"/>
                    <a:gd name="connsiteX42" fmla="*/ 531223 w 653143"/>
                    <a:gd name="connsiteY42" fmla="*/ 322217 h 1576251"/>
                    <a:gd name="connsiteX43" fmla="*/ 557348 w 653143"/>
                    <a:gd name="connsiteY43" fmla="*/ 296091 h 1576251"/>
                    <a:gd name="connsiteX44" fmla="*/ 574765 w 653143"/>
                    <a:gd name="connsiteY44" fmla="*/ 261257 h 1576251"/>
                    <a:gd name="connsiteX45" fmla="*/ 609600 w 653143"/>
                    <a:gd name="connsiteY45" fmla="*/ 209006 h 1576251"/>
                    <a:gd name="connsiteX46" fmla="*/ 627017 w 653143"/>
                    <a:gd name="connsiteY46" fmla="*/ 182880 h 1576251"/>
                    <a:gd name="connsiteX47" fmla="*/ 644434 w 653143"/>
                    <a:gd name="connsiteY47" fmla="*/ 130628 h 1576251"/>
                    <a:gd name="connsiteX48" fmla="*/ 653143 w 653143"/>
                    <a:gd name="connsiteY48" fmla="*/ 104503 h 1576251"/>
                    <a:gd name="connsiteX49" fmla="*/ 653143 w 653143"/>
                    <a:gd name="connsiteY49" fmla="*/ 43543 h 1576251"/>
                    <a:gd name="connsiteX50" fmla="*/ 592183 w 653143"/>
                    <a:gd name="connsiteY50" fmla="*/ 0 h 1576251"/>
                    <a:gd name="connsiteX0" fmla="*/ 592183 w 653143"/>
                    <a:gd name="connsiteY0" fmla="*/ 0 h 1576251"/>
                    <a:gd name="connsiteX1" fmla="*/ 531223 w 653143"/>
                    <a:gd name="connsiteY1" fmla="*/ 87086 h 1576251"/>
                    <a:gd name="connsiteX2" fmla="*/ 487680 w 653143"/>
                    <a:gd name="connsiteY2" fmla="*/ 121920 h 1576251"/>
                    <a:gd name="connsiteX3" fmla="*/ 452845 w 653143"/>
                    <a:gd name="connsiteY3" fmla="*/ 130628 h 1576251"/>
                    <a:gd name="connsiteX4" fmla="*/ 400594 w 653143"/>
                    <a:gd name="connsiteY4" fmla="*/ 148046 h 1576251"/>
                    <a:gd name="connsiteX5" fmla="*/ 348343 w 653143"/>
                    <a:gd name="connsiteY5" fmla="*/ 165463 h 1576251"/>
                    <a:gd name="connsiteX6" fmla="*/ 322217 w 653143"/>
                    <a:gd name="connsiteY6" fmla="*/ 174171 h 1576251"/>
                    <a:gd name="connsiteX7" fmla="*/ 296091 w 653143"/>
                    <a:gd name="connsiteY7" fmla="*/ 182880 h 1576251"/>
                    <a:gd name="connsiteX8" fmla="*/ 235131 w 653143"/>
                    <a:gd name="connsiteY8" fmla="*/ 200297 h 1576251"/>
                    <a:gd name="connsiteX9" fmla="*/ 209005 w 653143"/>
                    <a:gd name="connsiteY9" fmla="*/ 226423 h 1576251"/>
                    <a:gd name="connsiteX10" fmla="*/ 182880 w 653143"/>
                    <a:gd name="connsiteY10" fmla="*/ 243840 h 1576251"/>
                    <a:gd name="connsiteX11" fmla="*/ 165463 w 653143"/>
                    <a:gd name="connsiteY11" fmla="*/ 269966 h 1576251"/>
                    <a:gd name="connsiteX12" fmla="*/ 148045 w 653143"/>
                    <a:gd name="connsiteY12" fmla="*/ 287383 h 1576251"/>
                    <a:gd name="connsiteX13" fmla="*/ 121920 w 653143"/>
                    <a:gd name="connsiteY13" fmla="*/ 400594 h 1576251"/>
                    <a:gd name="connsiteX14" fmla="*/ 113211 w 653143"/>
                    <a:gd name="connsiteY14" fmla="*/ 426720 h 1576251"/>
                    <a:gd name="connsiteX15" fmla="*/ 104503 w 653143"/>
                    <a:gd name="connsiteY15" fmla="*/ 470263 h 1576251"/>
                    <a:gd name="connsiteX16" fmla="*/ 87085 w 653143"/>
                    <a:gd name="connsiteY16" fmla="*/ 522514 h 1576251"/>
                    <a:gd name="connsiteX17" fmla="*/ 69668 w 653143"/>
                    <a:gd name="connsiteY17" fmla="*/ 609600 h 1576251"/>
                    <a:gd name="connsiteX18" fmla="*/ 52251 w 653143"/>
                    <a:gd name="connsiteY18" fmla="*/ 661851 h 1576251"/>
                    <a:gd name="connsiteX19" fmla="*/ 52251 w 653143"/>
                    <a:gd name="connsiteY19" fmla="*/ 1201783 h 1576251"/>
                    <a:gd name="connsiteX20" fmla="*/ 43543 w 653143"/>
                    <a:gd name="connsiteY20" fmla="*/ 1236617 h 1576251"/>
                    <a:gd name="connsiteX21" fmla="*/ 34834 w 653143"/>
                    <a:gd name="connsiteY21" fmla="*/ 1280160 h 1576251"/>
                    <a:gd name="connsiteX22" fmla="*/ 26125 w 653143"/>
                    <a:gd name="connsiteY22" fmla="*/ 1349828 h 1576251"/>
                    <a:gd name="connsiteX23" fmla="*/ 8708 w 653143"/>
                    <a:gd name="connsiteY23" fmla="*/ 1402080 h 1576251"/>
                    <a:gd name="connsiteX24" fmla="*/ 0 w 653143"/>
                    <a:gd name="connsiteY24" fmla="*/ 1471748 h 1576251"/>
                    <a:gd name="connsiteX25" fmla="*/ 182880 w 653143"/>
                    <a:gd name="connsiteY25" fmla="*/ 1558834 h 1576251"/>
                    <a:gd name="connsiteX26" fmla="*/ 278674 w 653143"/>
                    <a:gd name="connsiteY26" fmla="*/ 1576251 h 1576251"/>
                    <a:gd name="connsiteX27" fmla="*/ 452845 w 653143"/>
                    <a:gd name="connsiteY27" fmla="*/ 1567543 h 1576251"/>
                    <a:gd name="connsiteX28" fmla="*/ 496388 w 653143"/>
                    <a:gd name="connsiteY28" fmla="*/ 1524000 h 1576251"/>
                    <a:gd name="connsiteX29" fmla="*/ 522514 w 653143"/>
                    <a:gd name="connsiteY29" fmla="*/ 1497874 h 1576251"/>
                    <a:gd name="connsiteX30" fmla="*/ 539931 w 653143"/>
                    <a:gd name="connsiteY30" fmla="*/ 1471748 h 1576251"/>
                    <a:gd name="connsiteX31" fmla="*/ 522514 w 653143"/>
                    <a:gd name="connsiteY31" fmla="*/ 1254034 h 1576251"/>
                    <a:gd name="connsiteX32" fmla="*/ 513805 w 653143"/>
                    <a:gd name="connsiteY32" fmla="*/ 1088571 h 1576251"/>
                    <a:gd name="connsiteX33" fmla="*/ 496388 w 653143"/>
                    <a:gd name="connsiteY33" fmla="*/ 975360 h 1576251"/>
                    <a:gd name="connsiteX34" fmla="*/ 487680 w 653143"/>
                    <a:gd name="connsiteY34" fmla="*/ 879566 h 1576251"/>
                    <a:gd name="connsiteX35" fmla="*/ 461554 w 653143"/>
                    <a:gd name="connsiteY35" fmla="*/ 792480 h 1576251"/>
                    <a:gd name="connsiteX36" fmla="*/ 435428 w 653143"/>
                    <a:gd name="connsiteY36" fmla="*/ 661851 h 1576251"/>
                    <a:gd name="connsiteX37" fmla="*/ 444137 w 653143"/>
                    <a:gd name="connsiteY37" fmla="*/ 505097 h 1576251"/>
                    <a:gd name="connsiteX38" fmla="*/ 478971 w 653143"/>
                    <a:gd name="connsiteY38" fmla="*/ 435428 h 1576251"/>
                    <a:gd name="connsiteX39" fmla="*/ 505097 w 653143"/>
                    <a:gd name="connsiteY39" fmla="*/ 374468 h 1576251"/>
                    <a:gd name="connsiteX40" fmla="*/ 522514 w 653143"/>
                    <a:gd name="connsiteY40" fmla="*/ 348343 h 1576251"/>
                    <a:gd name="connsiteX41" fmla="*/ 531223 w 653143"/>
                    <a:gd name="connsiteY41" fmla="*/ 322217 h 1576251"/>
                    <a:gd name="connsiteX42" fmla="*/ 557348 w 653143"/>
                    <a:gd name="connsiteY42" fmla="*/ 296091 h 1576251"/>
                    <a:gd name="connsiteX43" fmla="*/ 574765 w 653143"/>
                    <a:gd name="connsiteY43" fmla="*/ 261257 h 1576251"/>
                    <a:gd name="connsiteX44" fmla="*/ 609600 w 653143"/>
                    <a:gd name="connsiteY44" fmla="*/ 209006 h 1576251"/>
                    <a:gd name="connsiteX45" fmla="*/ 627017 w 653143"/>
                    <a:gd name="connsiteY45" fmla="*/ 182880 h 1576251"/>
                    <a:gd name="connsiteX46" fmla="*/ 644434 w 653143"/>
                    <a:gd name="connsiteY46" fmla="*/ 130628 h 1576251"/>
                    <a:gd name="connsiteX47" fmla="*/ 653143 w 653143"/>
                    <a:gd name="connsiteY47" fmla="*/ 104503 h 1576251"/>
                    <a:gd name="connsiteX48" fmla="*/ 653143 w 653143"/>
                    <a:gd name="connsiteY48" fmla="*/ 43543 h 1576251"/>
                    <a:gd name="connsiteX49" fmla="*/ 592183 w 653143"/>
                    <a:gd name="connsiteY49" fmla="*/ 0 h 1576251"/>
                    <a:gd name="connsiteX0" fmla="*/ 592183 w 653143"/>
                    <a:gd name="connsiteY0" fmla="*/ 0 h 1576251"/>
                    <a:gd name="connsiteX1" fmla="*/ 487680 w 653143"/>
                    <a:gd name="connsiteY1" fmla="*/ 121920 h 1576251"/>
                    <a:gd name="connsiteX2" fmla="*/ 452845 w 653143"/>
                    <a:gd name="connsiteY2" fmla="*/ 130628 h 1576251"/>
                    <a:gd name="connsiteX3" fmla="*/ 400594 w 653143"/>
                    <a:gd name="connsiteY3" fmla="*/ 148046 h 1576251"/>
                    <a:gd name="connsiteX4" fmla="*/ 348343 w 653143"/>
                    <a:gd name="connsiteY4" fmla="*/ 165463 h 1576251"/>
                    <a:gd name="connsiteX5" fmla="*/ 322217 w 653143"/>
                    <a:gd name="connsiteY5" fmla="*/ 174171 h 1576251"/>
                    <a:gd name="connsiteX6" fmla="*/ 296091 w 653143"/>
                    <a:gd name="connsiteY6" fmla="*/ 182880 h 1576251"/>
                    <a:gd name="connsiteX7" fmla="*/ 235131 w 653143"/>
                    <a:gd name="connsiteY7" fmla="*/ 200297 h 1576251"/>
                    <a:gd name="connsiteX8" fmla="*/ 209005 w 653143"/>
                    <a:gd name="connsiteY8" fmla="*/ 226423 h 1576251"/>
                    <a:gd name="connsiteX9" fmla="*/ 182880 w 653143"/>
                    <a:gd name="connsiteY9" fmla="*/ 243840 h 1576251"/>
                    <a:gd name="connsiteX10" fmla="*/ 165463 w 653143"/>
                    <a:gd name="connsiteY10" fmla="*/ 269966 h 1576251"/>
                    <a:gd name="connsiteX11" fmla="*/ 148045 w 653143"/>
                    <a:gd name="connsiteY11" fmla="*/ 287383 h 1576251"/>
                    <a:gd name="connsiteX12" fmla="*/ 121920 w 653143"/>
                    <a:gd name="connsiteY12" fmla="*/ 400594 h 1576251"/>
                    <a:gd name="connsiteX13" fmla="*/ 113211 w 653143"/>
                    <a:gd name="connsiteY13" fmla="*/ 426720 h 1576251"/>
                    <a:gd name="connsiteX14" fmla="*/ 104503 w 653143"/>
                    <a:gd name="connsiteY14" fmla="*/ 470263 h 1576251"/>
                    <a:gd name="connsiteX15" fmla="*/ 87085 w 653143"/>
                    <a:gd name="connsiteY15" fmla="*/ 522514 h 1576251"/>
                    <a:gd name="connsiteX16" fmla="*/ 69668 w 653143"/>
                    <a:gd name="connsiteY16" fmla="*/ 609600 h 1576251"/>
                    <a:gd name="connsiteX17" fmla="*/ 52251 w 653143"/>
                    <a:gd name="connsiteY17" fmla="*/ 661851 h 1576251"/>
                    <a:gd name="connsiteX18" fmla="*/ 52251 w 653143"/>
                    <a:gd name="connsiteY18" fmla="*/ 1201783 h 1576251"/>
                    <a:gd name="connsiteX19" fmla="*/ 43543 w 653143"/>
                    <a:gd name="connsiteY19" fmla="*/ 1236617 h 1576251"/>
                    <a:gd name="connsiteX20" fmla="*/ 34834 w 653143"/>
                    <a:gd name="connsiteY20" fmla="*/ 1280160 h 1576251"/>
                    <a:gd name="connsiteX21" fmla="*/ 26125 w 653143"/>
                    <a:gd name="connsiteY21" fmla="*/ 1349828 h 1576251"/>
                    <a:gd name="connsiteX22" fmla="*/ 8708 w 653143"/>
                    <a:gd name="connsiteY22" fmla="*/ 1402080 h 1576251"/>
                    <a:gd name="connsiteX23" fmla="*/ 0 w 653143"/>
                    <a:gd name="connsiteY23" fmla="*/ 1471748 h 1576251"/>
                    <a:gd name="connsiteX24" fmla="*/ 182880 w 653143"/>
                    <a:gd name="connsiteY24" fmla="*/ 1558834 h 1576251"/>
                    <a:gd name="connsiteX25" fmla="*/ 278674 w 653143"/>
                    <a:gd name="connsiteY25" fmla="*/ 1576251 h 1576251"/>
                    <a:gd name="connsiteX26" fmla="*/ 452845 w 653143"/>
                    <a:gd name="connsiteY26" fmla="*/ 1567543 h 1576251"/>
                    <a:gd name="connsiteX27" fmla="*/ 496388 w 653143"/>
                    <a:gd name="connsiteY27" fmla="*/ 1524000 h 1576251"/>
                    <a:gd name="connsiteX28" fmla="*/ 522514 w 653143"/>
                    <a:gd name="connsiteY28" fmla="*/ 1497874 h 1576251"/>
                    <a:gd name="connsiteX29" fmla="*/ 539931 w 653143"/>
                    <a:gd name="connsiteY29" fmla="*/ 1471748 h 1576251"/>
                    <a:gd name="connsiteX30" fmla="*/ 522514 w 653143"/>
                    <a:gd name="connsiteY30" fmla="*/ 1254034 h 1576251"/>
                    <a:gd name="connsiteX31" fmla="*/ 513805 w 653143"/>
                    <a:gd name="connsiteY31" fmla="*/ 1088571 h 1576251"/>
                    <a:gd name="connsiteX32" fmla="*/ 496388 w 653143"/>
                    <a:gd name="connsiteY32" fmla="*/ 975360 h 1576251"/>
                    <a:gd name="connsiteX33" fmla="*/ 487680 w 653143"/>
                    <a:gd name="connsiteY33" fmla="*/ 879566 h 1576251"/>
                    <a:gd name="connsiteX34" fmla="*/ 461554 w 653143"/>
                    <a:gd name="connsiteY34" fmla="*/ 792480 h 1576251"/>
                    <a:gd name="connsiteX35" fmla="*/ 435428 w 653143"/>
                    <a:gd name="connsiteY35" fmla="*/ 661851 h 1576251"/>
                    <a:gd name="connsiteX36" fmla="*/ 444137 w 653143"/>
                    <a:gd name="connsiteY36" fmla="*/ 505097 h 1576251"/>
                    <a:gd name="connsiteX37" fmla="*/ 478971 w 653143"/>
                    <a:gd name="connsiteY37" fmla="*/ 435428 h 1576251"/>
                    <a:gd name="connsiteX38" fmla="*/ 505097 w 653143"/>
                    <a:gd name="connsiteY38" fmla="*/ 374468 h 1576251"/>
                    <a:gd name="connsiteX39" fmla="*/ 522514 w 653143"/>
                    <a:gd name="connsiteY39" fmla="*/ 348343 h 1576251"/>
                    <a:gd name="connsiteX40" fmla="*/ 531223 w 653143"/>
                    <a:gd name="connsiteY40" fmla="*/ 322217 h 1576251"/>
                    <a:gd name="connsiteX41" fmla="*/ 557348 w 653143"/>
                    <a:gd name="connsiteY41" fmla="*/ 296091 h 1576251"/>
                    <a:gd name="connsiteX42" fmla="*/ 574765 w 653143"/>
                    <a:gd name="connsiteY42" fmla="*/ 261257 h 1576251"/>
                    <a:gd name="connsiteX43" fmla="*/ 609600 w 653143"/>
                    <a:gd name="connsiteY43" fmla="*/ 209006 h 1576251"/>
                    <a:gd name="connsiteX44" fmla="*/ 627017 w 653143"/>
                    <a:gd name="connsiteY44" fmla="*/ 182880 h 1576251"/>
                    <a:gd name="connsiteX45" fmla="*/ 644434 w 653143"/>
                    <a:gd name="connsiteY45" fmla="*/ 130628 h 1576251"/>
                    <a:gd name="connsiteX46" fmla="*/ 653143 w 653143"/>
                    <a:gd name="connsiteY46" fmla="*/ 104503 h 1576251"/>
                    <a:gd name="connsiteX47" fmla="*/ 653143 w 653143"/>
                    <a:gd name="connsiteY47" fmla="*/ 43543 h 1576251"/>
                    <a:gd name="connsiteX48" fmla="*/ 592183 w 653143"/>
                    <a:gd name="connsiteY48" fmla="*/ 0 h 1576251"/>
                    <a:gd name="connsiteX0" fmla="*/ 592183 w 653143"/>
                    <a:gd name="connsiteY0" fmla="*/ 0 h 1576251"/>
                    <a:gd name="connsiteX1" fmla="*/ 452845 w 653143"/>
                    <a:gd name="connsiteY1" fmla="*/ 130628 h 1576251"/>
                    <a:gd name="connsiteX2" fmla="*/ 400594 w 653143"/>
                    <a:gd name="connsiteY2" fmla="*/ 148046 h 1576251"/>
                    <a:gd name="connsiteX3" fmla="*/ 348343 w 653143"/>
                    <a:gd name="connsiteY3" fmla="*/ 165463 h 1576251"/>
                    <a:gd name="connsiteX4" fmla="*/ 322217 w 653143"/>
                    <a:gd name="connsiteY4" fmla="*/ 174171 h 1576251"/>
                    <a:gd name="connsiteX5" fmla="*/ 296091 w 653143"/>
                    <a:gd name="connsiteY5" fmla="*/ 182880 h 1576251"/>
                    <a:gd name="connsiteX6" fmla="*/ 235131 w 653143"/>
                    <a:gd name="connsiteY6" fmla="*/ 200297 h 1576251"/>
                    <a:gd name="connsiteX7" fmla="*/ 209005 w 653143"/>
                    <a:gd name="connsiteY7" fmla="*/ 226423 h 1576251"/>
                    <a:gd name="connsiteX8" fmla="*/ 182880 w 653143"/>
                    <a:gd name="connsiteY8" fmla="*/ 243840 h 1576251"/>
                    <a:gd name="connsiteX9" fmla="*/ 165463 w 653143"/>
                    <a:gd name="connsiteY9" fmla="*/ 269966 h 1576251"/>
                    <a:gd name="connsiteX10" fmla="*/ 148045 w 653143"/>
                    <a:gd name="connsiteY10" fmla="*/ 287383 h 1576251"/>
                    <a:gd name="connsiteX11" fmla="*/ 121920 w 653143"/>
                    <a:gd name="connsiteY11" fmla="*/ 400594 h 1576251"/>
                    <a:gd name="connsiteX12" fmla="*/ 113211 w 653143"/>
                    <a:gd name="connsiteY12" fmla="*/ 426720 h 1576251"/>
                    <a:gd name="connsiteX13" fmla="*/ 104503 w 653143"/>
                    <a:gd name="connsiteY13" fmla="*/ 470263 h 1576251"/>
                    <a:gd name="connsiteX14" fmla="*/ 87085 w 653143"/>
                    <a:gd name="connsiteY14" fmla="*/ 522514 h 1576251"/>
                    <a:gd name="connsiteX15" fmla="*/ 69668 w 653143"/>
                    <a:gd name="connsiteY15" fmla="*/ 609600 h 1576251"/>
                    <a:gd name="connsiteX16" fmla="*/ 52251 w 653143"/>
                    <a:gd name="connsiteY16" fmla="*/ 661851 h 1576251"/>
                    <a:gd name="connsiteX17" fmla="*/ 52251 w 653143"/>
                    <a:gd name="connsiteY17" fmla="*/ 1201783 h 1576251"/>
                    <a:gd name="connsiteX18" fmla="*/ 43543 w 653143"/>
                    <a:gd name="connsiteY18" fmla="*/ 1236617 h 1576251"/>
                    <a:gd name="connsiteX19" fmla="*/ 34834 w 653143"/>
                    <a:gd name="connsiteY19" fmla="*/ 1280160 h 1576251"/>
                    <a:gd name="connsiteX20" fmla="*/ 26125 w 653143"/>
                    <a:gd name="connsiteY20" fmla="*/ 1349828 h 1576251"/>
                    <a:gd name="connsiteX21" fmla="*/ 8708 w 653143"/>
                    <a:gd name="connsiteY21" fmla="*/ 1402080 h 1576251"/>
                    <a:gd name="connsiteX22" fmla="*/ 0 w 653143"/>
                    <a:gd name="connsiteY22" fmla="*/ 1471748 h 1576251"/>
                    <a:gd name="connsiteX23" fmla="*/ 182880 w 653143"/>
                    <a:gd name="connsiteY23" fmla="*/ 1558834 h 1576251"/>
                    <a:gd name="connsiteX24" fmla="*/ 278674 w 653143"/>
                    <a:gd name="connsiteY24" fmla="*/ 1576251 h 1576251"/>
                    <a:gd name="connsiteX25" fmla="*/ 452845 w 653143"/>
                    <a:gd name="connsiteY25" fmla="*/ 1567543 h 1576251"/>
                    <a:gd name="connsiteX26" fmla="*/ 496388 w 653143"/>
                    <a:gd name="connsiteY26" fmla="*/ 1524000 h 1576251"/>
                    <a:gd name="connsiteX27" fmla="*/ 522514 w 653143"/>
                    <a:gd name="connsiteY27" fmla="*/ 1497874 h 1576251"/>
                    <a:gd name="connsiteX28" fmla="*/ 539931 w 653143"/>
                    <a:gd name="connsiteY28" fmla="*/ 1471748 h 1576251"/>
                    <a:gd name="connsiteX29" fmla="*/ 522514 w 653143"/>
                    <a:gd name="connsiteY29" fmla="*/ 1254034 h 1576251"/>
                    <a:gd name="connsiteX30" fmla="*/ 513805 w 653143"/>
                    <a:gd name="connsiteY30" fmla="*/ 1088571 h 1576251"/>
                    <a:gd name="connsiteX31" fmla="*/ 496388 w 653143"/>
                    <a:gd name="connsiteY31" fmla="*/ 975360 h 1576251"/>
                    <a:gd name="connsiteX32" fmla="*/ 487680 w 653143"/>
                    <a:gd name="connsiteY32" fmla="*/ 879566 h 1576251"/>
                    <a:gd name="connsiteX33" fmla="*/ 461554 w 653143"/>
                    <a:gd name="connsiteY33" fmla="*/ 792480 h 1576251"/>
                    <a:gd name="connsiteX34" fmla="*/ 435428 w 653143"/>
                    <a:gd name="connsiteY34" fmla="*/ 661851 h 1576251"/>
                    <a:gd name="connsiteX35" fmla="*/ 444137 w 653143"/>
                    <a:gd name="connsiteY35" fmla="*/ 505097 h 1576251"/>
                    <a:gd name="connsiteX36" fmla="*/ 478971 w 653143"/>
                    <a:gd name="connsiteY36" fmla="*/ 435428 h 1576251"/>
                    <a:gd name="connsiteX37" fmla="*/ 505097 w 653143"/>
                    <a:gd name="connsiteY37" fmla="*/ 374468 h 1576251"/>
                    <a:gd name="connsiteX38" fmla="*/ 522514 w 653143"/>
                    <a:gd name="connsiteY38" fmla="*/ 348343 h 1576251"/>
                    <a:gd name="connsiteX39" fmla="*/ 531223 w 653143"/>
                    <a:gd name="connsiteY39" fmla="*/ 322217 h 1576251"/>
                    <a:gd name="connsiteX40" fmla="*/ 557348 w 653143"/>
                    <a:gd name="connsiteY40" fmla="*/ 296091 h 1576251"/>
                    <a:gd name="connsiteX41" fmla="*/ 574765 w 653143"/>
                    <a:gd name="connsiteY41" fmla="*/ 261257 h 1576251"/>
                    <a:gd name="connsiteX42" fmla="*/ 609600 w 653143"/>
                    <a:gd name="connsiteY42" fmla="*/ 209006 h 1576251"/>
                    <a:gd name="connsiteX43" fmla="*/ 627017 w 653143"/>
                    <a:gd name="connsiteY43" fmla="*/ 182880 h 1576251"/>
                    <a:gd name="connsiteX44" fmla="*/ 644434 w 653143"/>
                    <a:gd name="connsiteY44" fmla="*/ 130628 h 1576251"/>
                    <a:gd name="connsiteX45" fmla="*/ 653143 w 653143"/>
                    <a:gd name="connsiteY45" fmla="*/ 104503 h 1576251"/>
                    <a:gd name="connsiteX46" fmla="*/ 653143 w 653143"/>
                    <a:gd name="connsiteY46" fmla="*/ 43543 h 1576251"/>
                    <a:gd name="connsiteX47" fmla="*/ 592183 w 653143"/>
                    <a:gd name="connsiteY47" fmla="*/ 0 h 1576251"/>
                    <a:gd name="connsiteX0" fmla="*/ 592183 w 653143"/>
                    <a:gd name="connsiteY0" fmla="*/ 0 h 1576251"/>
                    <a:gd name="connsiteX1" fmla="*/ 400594 w 653143"/>
                    <a:gd name="connsiteY1" fmla="*/ 148046 h 1576251"/>
                    <a:gd name="connsiteX2" fmla="*/ 348343 w 653143"/>
                    <a:gd name="connsiteY2" fmla="*/ 165463 h 1576251"/>
                    <a:gd name="connsiteX3" fmla="*/ 322217 w 653143"/>
                    <a:gd name="connsiteY3" fmla="*/ 174171 h 1576251"/>
                    <a:gd name="connsiteX4" fmla="*/ 296091 w 653143"/>
                    <a:gd name="connsiteY4" fmla="*/ 182880 h 1576251"/>
                    <a:gd name="connsiteX5" fmla="*/ 235131 w 653143"/>
                    <a:gd name="connsiteY5" fmla="*/ 200297 h 1576251"/>
                    <a:gd name="connsiteX6" fmla="*/ 209005 w 653143"/>
                    <a:gd name="connsiteY6" fmla="*/ 226423 h 1576251"/>
                    <a:gd name="connsiteX7" fmla="*/ 182880 w 653143"/>
                    <a:gd name="connsiteY7" fmla="*/ 243840 h 1576251"/>
                    <a:gd name="connsiteX8" fmla="*/ 165463 w 653143"/>
                    <a:gd name="connsiteY8" fmla="*/ 269966 h 1576251"/>
                    <a:gd name="connsiteX9" fmla="*/ 148045 w 653143"/>
                    <a:gd name="connsiteY9" fmla="*/ 287383 h 1576251"/>
                    <a:gd name="connsiteX10" fmla="*/ 121920 w 653143"/>
                    <a:gd name="connsiteY10" fmla="*/ 400594 h 1576251"/>
                    <a:gd name="connsiteX11" fmla="*/ 113211 w 653143"/>
                    <a:gd name="connsiteY11" fmla="*/ 426720 h 1576251"/>
                    <a:gd name="connsiteX12" fmla="*/ 104503 w 653143"/>
                    <a:gd name="connsiteY12" fmla="*/ 470263 h 1576251"/>
                    <a:gd name="connsiteX13" fmla="*/ 87085 w 653143"/>
                    <a:gd name="connsiteY13" fmla="*/ 522514 h 1576251"/>
                    <a:gd name="connsiteX14" fmla="*/ 69668 w 653143"/>
                    <a:gd name="connsiteY14" fmla="*/ 609600 h 1576251"/>
                    <a:gd name="connsiteX15" fmla="*/ 52251 w 653143"/>
                    <a:gd name="connsiteY15" fmla="*/ 661851 h 1576251"/>
                    <a:gd name="connsiteX16" fmla="*/ 52251 w 653143"/>
                    <a:gd name="connsiteY16" fmla="*/ 1201783 h 1576251"/>
                    <a:gd name="connsiteX17" fmla="*/ 43543 w 653143"/>
                    <a:gd name="connsiteY17" fmla="*/ 1236617 h 1576251"/>
                    <a:gd name="connsiteX18" fmla="*/ 34834 w 653143"/>
                    <a:gd name="connsiteY18" fmla="*/ 1280160 h 1576251"/>
                    <a:gd name="connsiteX19" fmla="*/ 26125 w 653143"/>
                    <a:gd name="connsiteY19" fmla="*/ 1349828 h 1576251"/>
                    <a:gd name="connsiteX20" fmla="*/ 8708 w 653143"/>
                    <a:gd name="connsiteY20" fmla="*/ 1402080 h 1576251"/>
                    <a:gd name="connsiteX21" fmla="*/ 0 w 653143"/>
                    <a:gd name="connsiteY21" fmla="*/ 1471748 h 1576251"/>
                    <a:gd name="connsiteX22" fmla="*/ 182880 w 653143"/>
                    <a:gd name="connsiteY22" fmla="*/ 1558834 h 1576251"/>
                    <a:gd name="connsiteX23" fmla="*/ 278674 w 653143"/>
                    <a:gd name="connsiteY23" fmla="*/ 1576251 h 1576251"/>
                    <a:gd name="connsiteX24" fmla="*/ 452845 w 653143"/>
                    <a:gd name="connsiteY24" fmla="*/ 1567543 h 1576251"/>
                    <a:gd name="connsiteX25" fmla="*/ 496388 w 653143"/>
                    <a:gd name="connsiteY25" fmla="*/ 1524000 h 1576251"/>
                    <a:gd name="connsiteX26" fmla="*/ 522514 w 653143"/>
                    <a:gd name="connsiteY26" fmla="*/ 1497874 h 1576251"/>
                    <a:gd name="connsiteX27" fmla="*/ 539931 w 653143"/>
                    <a:gd name="connsiteY27" fmla="*/ 1471748 h 1576251"/>
                    <a:gd name="connsiteX28" fmla="*/ 522514 w 653143"/>
                    <a:gd name="connsiteY28" fmla="*/ 1254034 h 1576251"/>
                    <a:gd name="connsiteX29" fmla="*/ 513805 w 653143"/>
                    <a:gd name="connsiteY29" fmla="*/ 1088571 h 1576251"/>
                    <a:gd name="connsiteX30" fmla="*/ 496388 w 653143"/>
                    <a:gd name="connsiteY30" fmla="*/ 975360 h 1576251"/>
                    <a:gd name="connsiteX31" fmla="*/ 487680 w 653143"/>
                    <a:gd name="connsiteY31" fmla="*/ 879566 h 1576251"/>
                    <a:gd name="connsiteX32" fmla="*/ 461554 w 653143"/>
                    <a:gd name="connsiteY32" fmla="*/ 792480 h 1576251"/>
                    <a:gd name="connsiteX33" fmla="*/ 435428 w 653143"/>
                    <a:gd name="connsiteY33" fmla="*/ 661851 h 1576251"/>
                    <a:gd name="connsiteX34" fmla="*/ 444137 w 653143"/>
                    <a:gd name="connsiteY34" fmla="*/ 505097 h 1576251"/>
                    <a:gd name="connsiteX35" fmla="*/ 478971 w 653143"/>
                    <a:gd name="connsiteY35" fmla="*/ 435428 h 1576251"/>
                    <a:gd name="connsiteX36" fmla="*/ 505097 w 653143"/>
                    <a:gd name="connsiteY36" fmla="*/ 374468 h 1576251"/>
                    <a:gd name="connsiteX37" fmla="*/ 522514 w 653143"/>
                    <a:gd name="connsiteY37" fmla="*/ 348343 h 1576251"/>
                    <a:gd name="connsiteX38" fmla="*/ 531223 w 653143"/>
                    <a:gd name="connsiteY38" fmla="*/ 322217 h 1576251"/>
                    <a:gd name="connsiteX39" fmla="*/ 557348 w 653143"/>
                    <a:gd name="connsiteY39" fmla="*/ 296091 h 1576251"/>
                    <a:gd name="connsiteX40" fmla="*/ 574765 w 653143"/>
                    <a:gd name="connsiteY40" fmla="*/ 261257 h 1576251"/>
                    <a:gd name="connsiteX41" fmla="*/ 609600 w 653143"/>
                    <a:gd name="connsiteY41" fmla="*/ 209006 h 1576251"/>
                    <a:gd name="connsiteX42" fmla="*/ 627017 w 653143"/>
                    <a:gd name="connsiteY42" fmla="*/ 182880 h 1576251"/>
                    <a:gd name="connsiteX43" fmla="*/ 644434 w 653143"/>
                    <a:gd name="connsiteY43" fmla="*/ 130628 h 1576251"/>
                    <a:gd name="connsiteX44" fmla="*/ 653143 w 653143"/>
                    <a:gd name="connsiteY44" fmla="*/ 104503 h 1576251"/>
                    <a:gd name="connsiteX45" fmla="*/ 653143 w 653143"/>
                    <a:gd name="connsiteY45" fmla="*/ 43543 h 1576251"/>
                    <a:gd name="connsiteX46" fmla="*/ 592183 w 653143"/>
                    <a:gd name="connsiteY46" fmla="*/ 0 h 1576251"/>
                    <a:gd name="connsiteX0" fmla="*/ 592183 w 653143"/>
                    <a:gd name="connsiteY0" fmla="*/ 0 h 1576251"/>
                    <a:gd name="connsiteX1" fmla="*/ 348343 w 653143"/>
                    <a:gd name="connsiteY1" fmla="*/ 165463 h 1576251"/>
                    <a:gd name="connsiteX2" fmla="*/ 322217 w 653143"/>
                    <a:gd name="connsiteY2" fmla="*/ 174171 h 1576251"/>
                    <a:gd name="connsiteX3" fmla="*/ 296091 w 653143"/>
                    <a:gd name="connsiteY3" fmla="*/ 182880 h 1576251"/>
                    <a:gd name="connsiteX4" fmla="*/ 235131 w 653143"/>
                    <a:gd name="connsiteY4" fmla="*/ 200297 h 1576251"/>
                    <a:gd name="connsiteX5" fmla="*/ 209005 w 653143"/>
                    <a:gd name="connsiteY5" fmla="*/ 226423 h 1576251"/>
                    <a:gd name="connsiteX6" fmla="*/ 182880 w 653143"/>
                    <a:gd name="connsiteY6" fmla="*/ 243840 h 1576251"/>
                    <a:gd name="connsiteX7" fmla="*/ 165463 w 653143"/>
                    <a:gd name="connsiteY7" fmla="*/ 269966 h 1576251"/>
                    <a:gd name="connsiteX8" fmla="*/ 148045 w 653143"/>
                    <a:gd name="connsiteY8" fmla="*/ 287383 h 1576251"/>
                    <a:gd name="connsiteX9" fmla="*/ 121920 w 653143"/>
                    <a:gd name="connsiteY9" fmla="*/ 400594 h 1576251"/>
                    <a:gd name="connsiteX10" fmla="*/ 113211 w 653143"/>
                    <a:gd name="connsiteY10" fmla="*/ 426720 h 1576251"/>
                    <a:gd name="connsiteX11" fmla="*/ 104503 w 653143"/>
                    <a:gd name="connsiteY11" fmla="*/ 470263 h 1576251"/>
                    <a:gd name="connsiteX12" fmla="*/ 87085 w 653143"/>
                    <a:gd name="connsiteY12" fmla="*/ 522514 h 1576251"/>
                    <a:gd name="connsiteX13" fmla="*/ 69668 w 653143"/>
                    <a:gd name="connsiteY13" fmla="*/ 609600 h 1576251"/>
                    <a:gd name="connsiteX14" fmla="*/ 52251 w 653143"/>
                    <a:gd name="connsiteY14" fmla="*/ 661851 h 1576251"/>
                    <a:gd name="connsiteX15" fmla="*/ 52251 w 653143"/>
                    <a:gd name="connsiteY15" fmla="*/ 1201783 h 1576251"/>
                    <a:gd name="connsiteX16" fmla="*/ 43543 w 653143"/>
                    <a:gd name="connsiteY16" fmla="*/ 1236617 h 1576251"/>
                    <a:gd name="connsiteX17" fmla="*/ 34834 w 653143"/>
                    <a:gd name="connsiteY17" fmla="*/ 1280160 h 1576251"/>
                    <a:gd name="connsiteX18" fmla="*/ 26125 w 653143"/>
                    <a:gd name="connsiteY18" fmla="*/ 1349828 h 1576251"/>
                    <a:gd name="connsiteX19" fmla="*/ 8708 w 653143"/>
                    <a:gd name="connsiteY19" fmla="*/ 1402080 h 1576251"/>
                    <a:gd name="connsiteX20" fmla="*/ 0 w 653143"/>
                    <a:gd name="connsiteY20" fmla="*/ 1471748 h 1576251"/>
                    <a:gd name="connsiteX21" fmla="*/ 182880 w 653143"/>
                    <a:gd name="connsiteY21" fmla="*/ 1558834 h 1576251"/>
                    <a:gd name="connsiteX22" fmla="*/ 278674 w 653143"/>
                    <a:gd name="connsiteY22" fmla="*/ 1576251 h 1576251"/>
                    <a:gd name="connsiteX23" fmla="*/ 452845 w 653143"/>
                    <a:gd name="connsiteY23" fmla="*/ 1567543 h 1576251"/>
                    <a:gd name="connsiteX24" fmla="*/ 496388 w 653143"/>
                    <a:gd name="connsiteY24" fmla="*/ 1524000 h 1576251"/>
                    <a:gd name="connsiteX25" fmla="*/ 522514 w 653143"/>
                    <a:gd name="connsiteY25" fmla="*/ 1497874 h 1576251"/>
                    <a:gd name="connsiteX26" fmla="*/ 539931 w 653143"/>
                    <a:gd name="connsiteY26" fmla="*/ 1471748 h 1576251"/>
                    <a:gd name="connsiteX27" fmla="*/ 522514 w 653143"/>
                    <a:gd name="connsiteY27" fmla="*/ 1254034 h 1576251"/>
                    <a:gd name="connsiteX28" fmla="*/ 513805 w 653143"/>
                    <a:gd name="connsiteY28" fmla="*/ 1088571 h 1576251"/>
                    <a:gd name="connsiteX29" fmla="*/ 496388 w 653143"/>
                    <a:gd name="connsiteY29" fmla="*/ 975360 h 1576251"/>
                    <a:gd name="connsiteX30" fmla="*/ 487680 w 653143"/>
                    <a:gd name="connsiteY30" fmla="*/ 879566 h 1576251"/>
                    <a:gd name="connsiteX31" fmla="*/ 461554 w 653143"/>
                    <a:gd name="connsiteY31" fmla="*/ 792480 h 1576251"/>
                    <a:gd name="connsiteX32" fmla="*/ 435428 w 653143"/>
                    <a:gd name="connsiteY32" fmla="*/ 661851 h 1576251"/>
                    <a:gd name="connsiteX33" fmla="*/ 444137 w 653143"/>
                    <a:gd name="connsiteY33" fmla="*/ 505097 h 1576251"/>
                    <a:gd name="connsiteX34" fmla="*/ 478971 w 653143"/>
                    <a:gd name="connsiteY34" fmla="*/ 435428 h 1576251"/>
                    <a:gd name="connsiteX35" fmla="*/ 505097 w 653143"/>
                    <a:gd name="connsiteY35" fmla="*/ 374468 h 1576251"/>
                    <a:gd name="connsiteX36" fmla="*/ 522514 w 653143"/>
                    <a:gd name="connsiteY36" fmla="*/ 348343 h 1576251"/>
                    <a:gd name="connsiteX37" fmla="*/ 531223 w 653143"/>
                    <a:gd name="connsiteY37" fmla="*/ 322217 h 1576251"/>
                    <a:gd name="connsiteX38" fmla="*/ 557348 w 653143"/>
                    <a:gd name="connsiteY38" fmla="*/ 296091 h 1576251"/>
                    <a:gd name="connsiteX39" fmla="*/ 574765 w 653143"/>
                    <a:gd name="connsiteY39" fmla="*/ 261257 h 1576251"/>
                    <a:gd name="connsiteX40" fmla="*/ 609600 w 653143"/>
                    <a:gd name="connsiteY40" fmla="*/ 209006 h 1576251"/>
                    <a:gd name="connsiteX41" fmla="*/ 627017 w 653143"/>
                    <a:gd name="connsiteY41" fmla="*/ 182880 h 1576251"/>
                    <a:gd name="connsiteX42" fmla="*/ 644434 w 653143"/>
                    <a:gd name="connsiteY42" fmla="*/ 130628 h 1576251"/>
                    <a:gd name="connsiteX43" fmla="*/ 653143 w 653143"/>
                    <a:gd name="connsiteY43" fmla="*/ 104503 h 1576251"/>
                    <a:gd name="connsiteX44" fmla="*/ 653143 w 653143"/>
                    <a:gd name="connsiteY44" fmla="*/ 43543 h 1576251"/>
                    <a:gd name="connsiteX45" fmla="*/ 592183 w 653143"/>
                    <a:gd name="connsiteY45" fmla="*/ 0 h 1576251"/>
                    <a:gd name="connsiteX0" fmla="*/ 592183 w 653143"/>
                    <a:gd name="connsiteY0" fmla="*/ 0 h 1576251"/>
                    <a:gd name="connsiteX1" fmla="*/ 322217 w 653143"/>
                    <a:gd name="connsiteY1" fmla="*/ 174171 h 1576251"/>
                    <a:gd name="connsiteX2" fmla="*/ 296091 w 653143"/>
                    <a:gd name="connsiteY2" fmla="*/ 182880 h 1576251"/>
                    <a:gd name="connsiteX3" fmla="*/ 235131 w 653143"/>
                    <a:gd name="connsiteY3" fmla="*/ 200297 h 1576251"/>
                    <a:gd name="connsiteX4" fmla="*/ 209005 w 653143"/>
                    <a:gd name="connsiteY4" fmla="*/ 226423 h 1576251"/>
                    <a:gd name="connsiteX5" fmla="*/ 182880 w 653143"/>
                    <a:gd name="connsiteY5" fmla="*/ 243840 h 1576251"/>
                    <a:gd name="connsiteX6" fmla="*/ 165463 w 653143"/>
                    <a:gd name="connsiteY6" fmla="*/ 269966 h 1576251"/>
                    <a:gd name="connsiteX7" fmla="*/ 148045 w 653143"/>
                    <a:gd name="connsiteY7" fmla="*/ 287383 h 1576251"/>
                    <a:gd name="connsiteX8" fmla="*/ 121920 w 653143"/>
                    <a:gd name="connsiteY8" fmla="*/ 400594 h 1576251"/>
                    <a:gd name="connsiteX9" fmla="*/ 113211 w 653143"/>
                    <a:gd name="connsiteY9" fmla="*/ 426720 h 1576251"/>
                    <a:gd name="connsiteX10" fmla="*/ 104503 w 653143"/>
                    <a:gd name="connsiteY10" fmla="*/ 470263 h 1576251"/>
                    <a:gd name="connsiteX11" fmla="*/ 87085 w 653143"/>
                    <a:gd name="connsiteY11" fmla="*/ 522514 h 1576251"/>
                    <a:gd name="connsiteX12" fmla="*/ 69668 w 653143"/>
                    <a:gd name="connsiteY12" fmla="*/ 609600 h 1576251"/>
                    <a:gd name="connsiteX13" fmla="*/ 52251 w 653143"/>
                    <a:gd name="connsiteY13" fmla="*/ 661851 h 1576251"/>
                    <a:gd name="connsiteX14" fmla="*/ 52251 w 653143"/>
                    <a:gd name="connsiteY14" fmla="*/ 1201783 h 1576251"/>
                    <a:gd name="connsiteX15" fmla="*/ 43543 w 653143"/>
                    <a:gd name="connsiteY15" fmla="*/ 1236617 h 1576251"/>
                    <a:gd name="connsiteX16" fmla="*/ 34834 w 653143"/>
                    <a:gd name="connsiteY16" fmla="*/ 1280160 h 1576251"/>
                    <a:gd name="connsiteX17" fmla="*/ 26125 w 653143"/>
                    <a:gd name="connsiteY17" fmla="*/ 1349828 h 1576251"/>
                    <a:gd name="connsiteX18" fmla="*/ 8708 w 653143"/>
                    <a:gd name="connsiteY18" fmla="*/ 1402080 h 1576251"/>
                    <a:gd name="connsiteX19" fmla="*/ 0 w 653143"/>
                    <a:gd name="connsiteY19" fmla="*/ 1471748 h 1576251"/>
                    <a:gd name="connsiteX20" fmla="*/ 182880 w 653143"/>
                    <a:gd name="connsiteY20" fmla="*/ 1558834 h 1576251"/>
                    <a:gd name="connsiteX21" fmla="*/ 278674 w 653143"/>
                    <a:gd name="connsiteY21" fmla="*/ 1576251 h 1576251"/>
                    <a:gd name="connsiteX22" fmla="*/ 452845 w 653143"/>
                    <a:gd name="connsiteY22" fmla="*/ 1567543 h 1576251"/>
                    <a:gd name="connsiteX23" fmla="*/ 496388 w 653143"/>
                    <a:gd name="connsiteY23" fmla="*/ 1524000 h 1576251"/>
                    <a:gd name="connsiteX24" fmla="*/ 522514 w 653143"/>
                    <a:gd name="connsiteY24" fmla="*/ 1497874 h 1576251"/>
                    <a:gd name="connsiteX25" fmla="*/ 539931 w 653143"/>
                    <a:gd name="connsiteY25" fmla="*/ 1471748 h 1576251"/>
                    <a:gd name="connsiteX26" fmla="*/ 522514 w 653143"/>
                    <a:gd name="connsiteY26" fmla="*/ 1254034 h 1576251"/>
                    <a:gd name="connsiteX27" fmla="*/ 513805 w 653143"/>
                    <a:gd name="connsiteY27" fmla="*/ 1088571 h 1576251"/>
                    <a:gd name="connsiteX28" fmla="*/ 496388 w 653143"/>
                    <a:gd name="connsiteY28" fmla="*/ 975360 h 1576251"/>
                    <a:gd name="connsiteX29" fmla="*/ 487680 w 653143"/>
                    <a:gd name="connsiteY29" fmla="*/ 879566 h 1576251"/>
                    <a:gd name="connsiteX30" fmla="*/ 461554 w 653143"/>
                    <a:gd name="connsiteY30" fmla="*/ 792480 h 1576251"/>
                    <a:gd name="connsiteX31" fmla="*/ 435428 w 653143"/>
                    <a:gd name="connsiteY31" fmla="*/ 661851 h 1576251"/>
                    <a:gd name="connsiteX32" fmla="*/ 444137 w 653143"/>
                    <a:gd name="connsiteY32" fmla="*/ 505097 h 1576251"/>
                    <a:gd name="connsiteX33" fmla="*/ 478971 w 653143"/>
                    <a:gd name="connsiteY33" fmla="*/ 435428 h 1576251"/>
                    <a:gd name="connsiteX34" fmla="*/ 505097 w 653143"/>
                    <a:gd name="connsiteY34" fmla="*/ 374468 h 1576251"/>
                    <a:gd name="connsiteX35" fmla="*/ 522514 w 653143"/>
                    <a:gd name="connsiteY35" fmla="*/ 348343 h 1576251"/>
                    <a:gd name="connsiteX36" fmla="*/ 531223 w 653143"/>
                    <a:gd name="connsiteY36" fmla="*/ 322217 h 1576251"/>
                    <a:gd name="connsiteX37" fmla="*/ 557348 w 653143"/>
                    <a:gd name="connsiteY37" fmla="*/ 296091 h 1576251"/>
                    <a:gd name="connsiteX38" fmla="*/ 574765 w 653143"/>
                    <a:gd name="connsiteY38" fmla="*/ 261257 h 1576251"/>
                    <a:gd name="connsiteX39" fmla="*/ 609600 w 653143"/>
                    <a:gd name="connsiteY39" fmla="*/ 209006 h 1576251"/>
                    <a:gd name="connsiteX40" fmla="*/ 627017 w 653143"/>
                    <a:gd name="connsiteY40" fmla="*/ 182880 h 1576251"/>
                    <a:gd name="connsiteX41" fmla="*/ 644434 w 653143"/>
                    <a:gd name="connsiteY41" fmla="*/ 130628 h 1576251"/>
                    <a:gd name="connsiteX42" fmla="*/ 653143 w 653143"/>
                    <a:gd name="connsiteY42" fmla="*/ 104503 h 1576251"/>
                    <a:gd name="connsiteX43" fmla="*/ 653143 w 653143"/>
                    <a:gd name="connsiteY43" fmla="*/ 43543 h 1576251"/>
                    <a:gd name="connsiteX44" fmla="*/ 592183 w 653143"/>
                    <a:gd name="connsiteY44" fmla="*/ 0 h 1576251"/>
                    <a:gd name="connsiteX0" fmla="*/ 592183 w 653143"/>
                    <a:gd name="connsiteY0" fmla="*/ 0 h 1576251"/>
                    <a:gd name="connsiteX1" fmla="*/ 296091 w 653143"/>
                    <a:gd name="connsiteY1" fmla="*/ 182880 h 1576251"/>
                    <a:gd name="connsiteX2" fmla="*/ 235131 w 653143"/>
                    <a:gd name="connsiteY2" fmla="*/ 200297 h 1576251"/>
                    <a:gd name="connsiteX3" fmla="*/ 209005 w 653143"/>
                    <a:gd name="connsiteY3" fmla="*/ 226423 h 1576251"/>
                    <a:gd name="connsiteX4" fmla="*/ 182880 w 653143"/>
                    <a:gd name="connsiteY4" fmla="*/ 243840 h 1576251"/>
                    <a:gd name="connsiteX5" fmla="*/ 165463 w 653143"/>
                    <a:gd name="connsiteY5" fmla="*/ 269966 h 1576251"/>
                    <a:gd name="connsiteX6" fmla="*/ 148045 w 653143"/>
                    <a:gd name="connsiteY6" fmla="*/ 287383 h 1576251"/>
                    <a:gd name="connsiteX7" fmla="*/ 121920 w 653143"/>
                    <a:gd name="connsiteY7" fmla="*/ 400594 h 1576251"/>
                    <a:gd name="connsiteX8" fmla="*/ 113211 w 653143"/>
                    <a:gd name="connsiteY8" fmla="*/ 426720 h 1576251"/>
                    <a:gd name="connsiteX9" fmla="*/ 104503 w 653143"/>
                    <a:gd name="connsiteY9" fmla="*/ 470263 h 1576251"/>
                    <a:gd name="connsiteX10" fmla="*/ 87085 w 653143"/>
                    <a:gd name="connsiteY10" fmla="*/ 522514 h 1576251"/>
                    <a:gd name="connsiteX11" fmla="*/ 69668 w 653143"/>
                    <a:gd name="connsiteY11" fmla="*/ 609600 h 1576251"/>
                    <a:gd name="connsiteX12" fmla="*/ 52251 w 653143"/>
                    <a:gd name="connsiteY12" fmla="*/ 661851 h 1576251"/>
                    <a:gd name="connsiteX13" fmla="*/ 52251 w 653143"/>
                    <a:gd name="connsiteY13" fmla="*/ 1201783 h 1576251"/>
                    <a:gd name="connsiteX14" fmla="*/ 43543 w 653143"/>
                    <a:gd name="connsiteY14" fmla="*/ 1236617 h 1576251"/>
                    <a:gd name="connsiteX15" fmla="*/ 34834 w 653143"/>
                    <a:gd name="connsiteY15" fmla="*/ 1280160 h 1576251"/>
                    <a:gd name="connsiteX16" fmla="*/ 26125 w 653143"/>
                    <a:gd name="connsiteY16" fmla="*/ 1349828 h 1576251"/>
                    <a:gd name="connsiteX17" fmla="*/ 8708 w 653143"/>
                    <a:gd name="connsiteY17" fmla="*/ 1402080 h 1576251"/>
                    <a:gd name="connsiteX18" fmla="*/ 0 w 653143"/>
                    <a:gd name="connsiteY18" fmla="*/ 1471748 h 1576251"/>
                    <a:gd name="connsiteX19" fmla="*/ 182880 w 653143"/>
                    <a:gd name="connsiteY19" fmla="*/ 1558834 h 1576251"/>
                    <a:gd name="connsiteX20" fmla="*/ 278674 w 653143"/>
                    <a:gd name="connsiteY20" fmla="*/ 1576251 h 1576251"/>
                    <a:gd name="connsiteX21" fmla="*/ 452845 w 653143"/>
                    <a:gd name="connsiteY21" fmla="*/ 1567543 h 1576251"/>
                    <a:gd name="connsiteX22" fmla="*/ 496388 w 653143"/>
                    <a:gd name="connsiteY22" fmla="*/ 1524000 h 1576251"/>
                    <a:gd name="connsiteX23" fmla="*/ 522514 w 653143"/>
                    <a:gd name="connsiteY23" fmla="*/ 1497874 h 1576251"/>
                    <a:gd name="connsiteX24" fmla="*/ 539931 w 653143"/>
                    <a:gd name="connsiteY24" fmla="*/ 1471748 h 1576251"/>
                    <a:gd name="connsiteX25" fmla="*/ 522514 w 653143"/>
                    <a:gd name="connsiteY25" fmla="*/ 1254034 h 1576251"/>
                    <a:gd name="connsiteX26" fmla="*/ 513805 w 653143"/>
                    <a:gd name="connsiteY26" fmla="*/ 1088571 h 1576251"/>
                    <a:gd name="connsiteX27" fmla="*/ 496388 w 653143"/>
                    <a:gd name="connsiteY27" fmla="*/ 975360 h 1576251"/>
                    <a:gd name="connsiteX28" fmla="*/ 487680 w 653143"/>
                    <a:gd name="connsiteY28" fmla="*/ 879566 h 1576251"/>
                    <a:gd name="connsiteX29" fmla="*/ 461554 w 653143"/>
                    <a:gd name="connsiteY29" fmla="*/ 792480 h 1576251"/>
                    <a:gd name="connsiteX30" fmla="*/ 435428 w 653143"/>
                    <a:gd name="connsiteY30" fmla="*/ 661851 h 1576251"/>
                    <a:gd name="connsiteX31" fmla="*/ 444137 w 653143"/>
                    <a:gd name="connsiteY31" fmla="*/ 505097 h 1576251"/>
                    <a:gd name="connsiteX32" fmla="*/ 478971 w 653143"/>
                    <a:gd name="connsiteY32" fmla="*/ 435428 h 1576251"/>
                    <a:gd name="connsiteX33" fmla="*/ 505097 w 653143"/>
                    <a:gd name="connsiteY33" fmla="*/ 374468 h 1576251"/>
                    <a:gd name="connsiteX34" fmla="*/ 522514 w 653143"/>
                    <a:gd name="connsiteY34" fmla="*/ 348343 h 1576251"/>
                    <a:gd name="connsiteX35" fmla="*/ 531223 w 653143"/>
                    <a:gd name="connsiteY35" fmla="*/ 322217 h 1576251"/>
                    <a:gd name="connsiteX36" fmla="*/ 557348 w 653143"/>
                    <a:gd name="connsiteY36" fmla="*/ 296091 h 1576251"/>
                    <a:gd name="connsiteX37" fmla="*/ 574765 w 653143"/>
                    <a:gd name="connsiteY37" fmla="*/ 261257 h 1576251"/>
                    <a:gd name="connsiteX38" fmla="*/ 609600 w 653143"/>
                    <a:gd name="connsiteY38" fmla="*/ 209006 h 1576251"/>
                    <a:gd name="connsiteX39" fmla="*/ 627017 w 653143"/>
                    <a:gd name="connsiteY39" fmla="*/ 182880 h 1576251"/>
                    <a:gd name="connsiteX40" fmla="*/ 644434 w 653143"/>
                    <a:gd name="connsiteY40" fmla="*/ 130628 h 1576251"/>
                    <a:gd name="connsiteX41" fmla="*/ 653143 w 653143"/>
                    <a:gd name="connsiteY41" fmla="*/ 104503 h 1576251"/>
                    <a:gd name="connsiteX42" fmla="*/ 653143 w 653143"/>
                    <a:gd name="connsiteY42" fmla="*/ 43543 h 1576251"/>
                    <a:gd name="connsiteX43" fmla="*/ 592183 w 653143"/>
                    <a:gd name="connsiteY43" fmla="*/ 0 h 1576251"/>
                    <a:gd name="connsiteX0" fmla="*/ 592183 w 653143"/>
                    <a:gd name="connsiteY0" fmla="*/ 0 h 1576251"/>
                    <a:gd name="connsiteX1" fmla="*/ 235131 w 653143"/>
                    <a:gd name="connsiteY1" fmla="*/ 200297 h 1576251"/>
                    <a:gd name="connsiteX2" fmla="*/ 209005 w 653143"/>
                    <a:gd name="connsiteY2" fmla="*/ 226423 h 1576251"/>
                    <a:gd name="connsiteX3" fmla="*/ 182880 w 653143"/>
                    <a:gd name="connsiteY3" fmla="*/ 243840 h 1576251"/>
                    <a:gd name="connsiteX4" fmla="*/ 165463 w 653143"/>
                    <a:gd name="connsiteY4" fmla="*/ 269966 h 1576251"/>
                    <a:gd name="connsiteX5" fmla="*/ 148045 w 653143"/>
                    <a:gd name="connsiteY5" fmla="*/ 287383 h 1576251"/>
                    <a:gd name="connsiteX6" fmla="*/ 121920 w 653143"/>
                    <a:gd name="connsiteY6" fmla="*/ 400594 h 1576251"/>
                    <a:gd name="connsiteX7" fmla="*/ 113211 w 653143"/>
                    <a:gd name="connsiteY7" fmla="*/ 426720 h 1576251"/>
                    <a:gd name="connsiteX8" fmla="*/ 104503 w 653143"/>
                    <a:gd name="connsiteY8" fmla="*/ 470263 h 1576251"/>
                    <a:gd name="connsiteX9" fmla="*/ 87085 w 653143"/>
                    <a:gd name="connsiteY9" fmla="*/ 522514 h 1576251"/>
                    <a:gd name="connsiteX10" fmla="*/ 69668 w 653143"/>
                    <a:gd name="connsiteY10" fmla="*/ 609600 h 1576251"/>
                    <a:gd name="connsiteX11" fmla="*/ 52251 w 653143"/>
                    <a:gd name="connsiteY11" fmla="*/ 661851 h 1576251"/>
                    <a:gd name="connsiteX12" fmla="*/ 52251 w 653143"/>
                    <a:gd name="connsiteY12" fmla="*/ 1201783 h 1576251"/>
                    <a:gd name="connsiteX13" fmla="*/ 43543 w 653143"/>
                    <a:gd name="connsiteY13" fmla="*/ 1236617 h 1576251"/>
                    <a:gd name="connsiteX14" fmla="*/ 34834 w 653143"/>
                    <a:gd name="connsiteY14" fmla="*/ 1280160 h 1576251"/>
                    <a:gd name="connsiteX15" fmla="*/ 26125 w 653143"/>
                    <a:gd name="connsiteY15" fmla="*/ 1349828 h 1576251"/>
                    <a:gd name="connsiteX16" fmla="*/ 8708 w 653143"/>
                    <a:gd name="connsiteY16" fmla="*/ 1402080 h 1576251"/>
                    <a:gd name="connsiteX17" fmla="*/ 0 w 653143"/>
                    <a:gd name="connsiteY17" fmla="*/ 1471748 h 1576251"/>
                    <a:gd name="connsiteX18" fmla="*/ 182880 w 653143"/>
                    <a:gd name="connsiteY18" fmla="*/ 1558834 h 1576251"/>
                    <a:gd name="connsiteX19" fmla="*/ 278674 w 653143"/>
                    <a:gd name="connsiteY19" fmla="*/ 1576251 h 1576251"/>
                    <a:gd name="connsiteX20" fmla="*/ 452845 w 653143"/>
                    <a:gd name="connsiteY20" fmla="*/ 1567543 h 1576251"/>
                    <a:gd name="connsiteX21" fmla="*/ 496388 w 653143"/>
                    <a:gd name="connsiteY21" fmla="*/ 1524000 h 1576251"/>
                    <a:gd name="connsiteX22" fmla="*/ 522514 w 653143"/>
                    <a:gd name="connsiteY22" fmla="*/ 1497874 h 1576251"/>
                    <a:gd name="connsiteX23" fmla="*/ 539931 w 653143"/>
                    <a:gd name="connsiteY23" fmla="*/ 1471748 h 1576251"/>
                    <a:gd name="connsiteX24" fmla="*/ 522514 w 653143"/>
                    <a:gd name="connsiteY24" fmla="*/ 1254034 h 1576251"/>
                    <a:gd name="connsiteX25" fmla="*/ 513805 w 653143"/>
                    <a:gd name="connsiteY25" fmla="*/ 1088571 h 1576251"/>
                    <a:gd name="connsiteX26" fmla="*/ 496388 w 653143"/>
                    <a:gd name="connsiteY26" fmla="*/ 975360 h 1576251"/>
                    <a:gd name="connsiteX27" fmla="*/ 487680 w 653143"/>
                    <a:gd name="connsiteY27" fmla="*/ 879566 h 1576251"/>
                    <a:gd name="connsiteX28" fmla="*/ 461554 w 653143"/>
                    <a:gd name="connsiteY28" fmla="*/ 792480 h 1576251"/>
                    <a:gd name="connsiteX29" fmla="*/ 435428 w 653143"/>
                    <a:gd name="connsiteY29" fmla="*/ 661851 h 1576251"/>
                    <a:gd name="connsiteX30" fmla="*/ 444137 w 653143"/>
                    <a:gd name="connsiteY30" fmla="*/ 505097 h 1576251"/>
                    <a:gd name="connsiteX31" fmla="*/ 478971 w 653143"/>
                    <a:gd name="connsiteY31" fmla="*/ 435428 h 1576251"/>
                    <a:gd name="connsiteX32" fmla="*/ 505097 w 653143"/>
                    <a:gd name="connsiteY32" fmla="*/ 374468 h 1576251"/>
                    <a:gd name="connsiteX33" fmla="*/ 522514 w 653143"/>
                    <a:gd name="connsiteY33" fmla="*/ 348343 h 1576251"/>
                    <a:gd name="connsiteX34" fmla="*/ 531223 w 653143"/>
                    <a:gd name="connsiteY34" fmla="*/ 322217 h 1576251"/>
                    <a:gd name="connsiteX35" fmla="*/ 557348 w 653143"/>
                    <a:gd name="connsiteY35" fmla="*/ 296091 h 1576251"/>
                    <a:gd name="connsiteX36" fmla="*/ 574765 w 653143"/>
                    <a:gd name="connsiteY36" fmla="*/ 261257 h 1576251"/>
                    <a:gd name="connsiteX37" fmla="*/ 609600 w 653143"/>
                    <a:gd name="connsiteY37" fmla="*/ 209006 h 1576251"/>
                    <a:gd name="connsiteX38" fmla="*/ 627017 w 653143"/>
                    <a:gd name="connsiteY38" fmla="*/ 182880 h 1576251"/>
                    <a:gd name="connsiteX39" fmla="*/ 644434 w 653143"/>
                    <a:gd name="connsiteY39" fmla="*/ 130628 h 1576251"/>
                    <a:gd name="connsiteX40" fmla="*/ 653143 w 653143"/>
                    <a:gd name="connsiteY40" fmla="*/ 104503 h 1576251"/>
                    <a:gd name="connsiteX41" fmla="*/ 653143 w 653143"/>
                    <a:gd name="connsiteY41" fmla="*/ 43543 h 1576251"/>
                    <a:gd name="connsiteX42" fmla="*/ 592183 w 653143"/>
                    <a:gd name="connsiteY42" fmla="*/ 0 h 1576251"/>
                    <a:gd name="connsiteX0" fmla="*/ 592183 w 653143"/>
                    <a:gd name="connsiteY0" fmla="*/ 0 h 1576251"/>
                    <a:gd name="connsiteX1" fmla="*/ 209005 w 653143"/>
                    <a:gd name="connsiteY1" fmla="*/ 226423 h 1576251"/>
                    <a:gd name="connsiteX2" fmla="*/ 182880 w 653143"/>
                    <a:gd name="connsiteY2" fmla="*/ 243840 h 1576251"/>
                    <a:gd name="connsiteX3" fmla="*/ 165463 w 653143"/>
                    <a:gd name="connsiteY3" fmla="*/ 269966 h 1576251"/>
                    <a:gd name="connsiteX4" fmla="*/ 148045 w 653143"/>
                    <a:gd name="connsiteY4" fmla="*/ 287383 h 1576251"/>
                    <a:gd name="connsiteX5" fmla="*/ 121920 w 653143"/>
                    <a:gd name="connsiteY5" fmla="*/ 400594 h 1576251"/>
                    <a:gd name="connsiteX6" fmla="*/ 113211 w 653143"/>
                    <a:gd name="connsiteY6" fmla="*/ 426720 h 1576251"/>
                    <a:gd name="connsiteX7" fmla="*/ 104503 w 653143"/>
                    <a:gd name="connsiteY7" fmla="*/ 470263 h 1576251"/>
                    <a:gd name="connsiteX8" fmla="*/ 87085 w 653143"/>
                    <a:gd name="connsiteY8" fmla="*/ 522514 h 1576251"/>
                    <a:gd name="connsiteX9" fmla="*/ 69668 w 653143"/>
                    <a:gd name="connsiteY9" fmla="*/ 609600 h 1576251"/>
                    <a:gd name="connsiteX10" fmla="*/ 52251 w 653143"/>
                    <a:gd name="connsiteY10" fmla="*/ 661851 h 1576251"/>
                    <a:gd name="connsiteX11" fmla="*/ 52251 w 653143"/>
                    <a:gd name="connsiteY11" fmla="*/ 1201783 h 1576251"/>
                    <a:gd name="connsiteX12" fmla="*/ 43543 w 653143"/>
                    <a:gd name="connsiteY12" fmla="*/ 1236617 h 1576251"/>
                    <a:gd name="connsiteX13" fmla="*/ 34834 w 653143"/>
                    <a:gd name="connsiteY13" fmla="*/ 1280160 h 1576251"/>
                    <a:gd name="connsiteX14" fmla="*/ 26125 w 653143"/>
                    <a:gd name="connsiteY14" fmla="*/ 1349828 h 1576251"/>
                    <a:gd name="connsiteX15" fmla="*/ 8708 w 653143"/>
                    <a:gd name="connsiteY15" fmla="*/ 1402080 h 1576251"/>
                    <a:gd name="connsiteX16" fmla="*/ 0 w 653143"/>
                    <a:gd name="connsiteY16" fmla="*/ 1471748 h 1576251"/>
                    <a:gd name="connsiteX17" fmla="*/ 182880 w 653143"/>
                    <a:gd name="connsiteY17" fmla="*/ 1558834 h 1576251"/>
                    <a:gd name="connsiteX18" fmla="*/ 278674 w 653143"/>
                    <a:gd name="connsiteY18" fmla="*/ 1576251 h 1576251"/>
                    <a:gd name="connsiteX19" fmla="*/ 452845 w 653143"/>
                    <a:gd name="connsiteY19" fmla="*/ 1567543 h 1576251"/>
                    <a:gd name="connsiteX20" fmla="*/ 496388 w 653143"/>
                    <a:gd name="connsiteY20" fmla="*/ 1524000 h 1576251"/>
                    <a:gd name="connsiteX21" fmla="*/ 522514 w 653143"/>
                    <a:gd name="connsiteY21" fmla="*/ 1497874 h 1576251"/>
                    <a:gd name="connsiteX22" fmla="*/ 539931 w 653143"/>
                    <a:gd name="connsiteY22" fmla="*/ 1471748 h 1576251"/>
                    <a:gd name="connsiteX23" fmla="*/ 522514 w 653143"/>
                    <a:gd name="connsiteY23" fmla="*/ 1254034 h 1576251"/>
                    <a:gd name="connsiteX24" fmla="*/ 513805 w 653143"/>
                    <a:gd name="connsiteY24" fmla="*/ 1088571 h 1576251"/>
                    <a:gd name="connsiteX25" fmla="*/ 496388 w 653143"/>
                    <a:gd name="connsiteY25" fmla="*/ 975360 h 1576251"/>
                    <a:gd name="connsiteX26" fmla="*/ 487680 w 653143"/>
                    <a:gd name="connsiteY26" fmla="*/ 879566 h 1576251"/>
                    <a:gd name="connsiteX27" fmla="*/ 461554 w 653143"/>
                    <a:gd name="connsiteY27" fmla="*/ 792480 h 1576251"/>
                    <a:gd name="connsiteX28" fmla="*/ 435428 w 653143"/>
                    <a:gd name="connsiteY28" fmla="*/ 661851 h 1576251"/>
                    <a:gd name="connsiteX29" fmla="*/ 444137 w 653143"/>
                    <a:gd name="connsiteY29" fmla="*/ 505097 h 1576251"/>
                    <a:gd name="connsiteX30" fmla="*/ 478971 w 653143"/>
                    <a:gd name="connsiteY30" fmla="*/ 435428 h 1576251"/>
                    <a:gd name="connsiteX31" fmla="*/ 505097 w 653143"/>
                    <a:gd name="connsiteY31" fmla="*/ 374468 h 1576251"/>
                    <a:gd name="connsiteX32" fmla="*/ 522514 w 653143"/>
                    <a:gd name="connsiteY32" fmla="*/ 348343 h 1576251"/>
                    <a:gd name="connsiteX33" fmla="*/ 531223 w 653143"/>
                    <a:gd name="connsiteY33" fmla="*/ 322217 h 1576251"/>
                    <a:gd name="connsiteX34" fmla="*/ 557348 w 653143"/>
                    <a:gd name="connsiteY34" fmla="*/ 296091 h 1576251"/>
                    <a:gd name="connsiteX35" fmla="*/ 574765 w 653143"/>
                    <a:gd name="connsiteY35" fmla="*/ 261257 h 1576251"/>
                    <a:gd name="connsiteX36" fmla="*/ 609600 w 653143"/>
                    <a:gd name="connsiteY36" fmla="*/ 209006 h 1576251"/>
                    <a:gd name="connsiteX37" fmla="*/ 627017 w 653143"/>
                    <a:gd name="connsiteY37" fmla="*/ 182880 h 1576251"/>
                    <a:gd name="connsiteX38" fmla="*/ 644434 w 653143"/>
                    <a:gd name="connsiteY38" fmla="*/ 130628 h 1576251"/>
                    <a:gd name="connsiteX39" fmla="*/ 653143 w 653143"/>
                    <a:gd name="connsiteY39" fmla="*/ 104503 h 1576251"/>
                    <a:gd name="connsiteX40" fmla="*/ 653143 w 653143"/>
                    <a:gd name="connsiteY40" fmla="*/ 43543 h 1576251"/>
                    <a:gd name="connsiteX41" fmla="*/ 592183 w 653143"/>
                    <a:gd name="connsiteY41" fmla="*/ 0 h 1576251"/>
                    <a:gd name="connsiteX0" fmla="*/ 592183 w 653143"/>
                    <a:gd name="connsiteY0" fmla="*/ 0 h 1576251"/>
                    <a:gd name="connsiteX1" fmla="*/ 182880 w 653143"/>
                    <a:gd name="connsiteY1" fmla="*/ 243840 h 1576251"/>
                    <a:gd name="connsiteX2" fmla="*/ 165463 w 653143"/>
                    <a:gd name="connsiteY2" fmla="*/ 269966 h 1576251"/>
                    <a:gd name="connsiteX3" fmla="*/ 148045 w 653143"/>
                    <a:gd name="connsiteY3" fmla="*/ 287383 h 1576251"/>
                    <a:gd name="connsiteX4" fmla="*/ 121920 w 653143"/>
                    <a:gd name="connsiteY4" fmla="*/ 400594 h 1576251"/>
                    <a:gd name="connsiteX5" fmla="*/ 113211 w 653143"/>
                    <a:gd name="connsiteY5" fmla="*/ 426720 h 1576251"/>
                    <a:gd name="connsiteX6" fmla="*/ 104503 w 653143"/>
                    <a:gd name="connsiteY6" fmla="*/ 470263 h 1576251"/>
                    <a:gd name="connsiteX7" fmla="*/ 87085 w 653143"/>
                    <a:gd name="connsiteY7" fmla="*/ 522514 h 1576251"/>
                    <a:gd name="connsiteX8" fmla="*/ 69668 w 653143"/>
                    <a:gd name="connsiteY8" fmla="*/ 609600 h 1576251"/>
                    <a:gd name="connsiteX9" fmla="*/ 52251 w 653143"/>
                    <a:gd name="connsiteY9" fmla="*/ 661851 h 1576251"/>
                    <a:gd name="connsiteX10" fmla="*/ 52251 w 653143"/>
                    <a:gd name="connsiteY10" fmla="*/ 1201783 h 1576251"/>
                    <a:gd name="connsiteX11" fmla="*/ 43543 w 653143"/>
                    <a:gd name="connsiteY11" fmla="*/ 1236617 h 1576251"/>
                    <a:gd name="connsiteX12" fmla="*/ 34834 w 653143"/>
                    <a:gd name="connsiteY12" fmla="*/ 1280160 h 1576251"/>
                    <a:gd name="connsiteX13" fmla="*/ 26125 w 653143"/>
                    <a:gd name="connsiteY13" fmla="*/ 1349828 h 1576251"/>
                    <a:gd name="connsiteX14" fmla="*/ 8708 w 653143"/>
                    <a:gd name="connsiteY14" fmla="*/ 1402080 h 1576251"/>
                    <a:gd name="connsiteX15" fmla="*/ 0 w 653143"/>
                    <a:gd name="connsiteY15" fmla="*/ 1471748 h 1576251"/>
                    <a:gd name="connsiteX16" fmla="*/ 182880 w 653143"/>
                    <a:gd name="connsiteY16" fmla="*/ 1558834 h 1576251"/>
                    <a:gd name="connsiteX17" fmla="*/ 278674 w 653143"/>
                    <a:gd name="connsiteY17" fmla="*/ 1576251 h 1576251"/>
                    <a:gd name="connsiteX18" fmla="*/ 452845 w 653143"/>
                    <a:gd name="connsiteY18" fmla="*/ 1567543 h 1576251"/>
                    <a:gd name="connsiteX19" fmla="*/ 496388 w 653143"/>
                    <a:gd name="connsiteY19" fmla="*/ 1524000 h 1576251"/>
                    <a:gd name="connsiteX20" fmla="*/ 522514 w 653143"/>
                    <a:gd name="connsiteY20" fmla="*/ 1497874 h 1576251"/>
                    <a:gd name="connsiteX21" fmla="*/ 539931 w 653143"/>
                    <a:gd name="connsiteY21" fmla="*/ 1471748 h 1576251"/>
                    <a:gd name="connsiteX22" fmla="*/ 522514 w 653143"/>
                    <a:gd name="connsiteY22" fmla="*/ 1254034 h 1576251"/>
                    <a:gd name="connsiteX23" fmla="*/ 513805 w 653143"/>
                    <a:gd name="connsiteY23" fmla="*/ 1088571 h 1576251"/>
                    <a:gd name="connsiteX24" fmla="*/ 496388 w 653143"/>
                    <a:gd name="connsiteY24" fmla="*/ 975360 h 1576251"/>
                    <a:gd name="connsiteX25" fmla="*/ 487680 w 653143"/>
                    <a:gd name="connsiteY25" fmla="*/ 879566 h 1576251"/>
                    <a:gd name="connsiteX26" fmla="*/ 461554 w 653143"/>
                    <a:gd name="connsiteY26" fmla="*/ 792480 h 1576251"/>
                    <a:gd name="connsiteX27" fmla="*/ 435428 w 653143"/>
                    <a:gd name="connsiteY27" fmla="*/ 661851 h 1576251"/>
                    <a:gd name="connsiteX28" fmla="*/ 444137 w 653143"/>
                    <a:gd name="connsiteY28" fmla="*/ 505097 h 1576251"/>
                    <a:gd name="connsiteX29" fmla="*/ 478971 w 653143"/>
                    <a:gd name="connsiteY29" fmla="*/ 435428 h 1576251"/>
                    <a:gd name="connsiteX30" fmla="*/ 505097 w 653143"/>
                    <a:gd name="connsiteY30" fmla="*/ 374468 h 1576251"/>
                    <a:gd name="connsiteX31" fmla="*/ 522514 w 653143"/>
                    <a:gd name="connsiteY31" fmla="*/ 348343 h 1576251"/>
                    <a:gd name="connsiteX32" fmla="*/ 531223 w 653143"/>
                    <a:gd name="connsiteY32" fmla="*/ 322217 h 1576251"/>
                    <a:gd name="connsiteX33" fmla="*/ 557348 w 653143"/>
                    <a:gd name="connsiteY33" fmla="*/ 296091 h 1576251"/>
                    <a:gd name="connsiteX34" fmla="*/ 574765 w 653143"/>
                    <a:gd name="connsiteY34" fmla="*/ 261257 h 1576251"/>
                    <a:gd name="connsiteX35" fmla="*/ 609600 w 653143"/>
                    <a:gd name="connsiteY35" fmla="*/ 209006 h 1576251"/>
                    <a:gd name="connsiteX36" fmla="*/ 627017 w 653143"/>
                    <a:gd name="connsiteY36" fmla="*/ 182880 h 1576251"/>
                    <a:gd name="connsiteX37" fmla="*/ 644434 w 653143"/>
                    <a:gd name="connsiteY37" fmla="*/ 130628 h 1576251"/>
                    <a:gd name="connsiteX38" fmla="*/ 653143 w 653143"/>
                    <a:gd name="connsiteY38" fmla="*/ 104503 h 1576251"/>
                    <a:gd name="connsiteX39" fmla="*/ 653143 w 653143"/>
                    <a:gd name="connsiteY39" fmla="*/ 43543 h 1576251"/>
                    <a:gd name="connsiteX40" fmla="*/ 592183 w 653143"/>
                    <a:gd name="connsiteY40" fmla="*/ 0 h 1576251"/>
                    <a:gd name="connsiteX0" fmla="*/ 592183 w 653143"/>
                    <a:gd name="connsiteY0" fmla="*/ 0 h 1576251"/>
                    <a:gd name="connsiteX1" fmla="*/ 165463 w 653143"/>
                    <a:gd name="connsiteY1" fmla="*/ 269966 h 1576251"/>
                    <a:gd name="connsiteX2" fmla="*/ 148045 w 653143"/>
                    <a:gd name="connsiteY2" fmla="*/ 287383 h 1576251"/>
                    <a:gd name="connsiteX3" fmla="*/ 121920 w 653143"/>
                    <a:gd name="connsiteY3" fmla="*/ 400594 h 1576251"/>
                    <a:gd name="connsiteX4" fmla="*/ 113211 w 653143"/>
                    <a:gd name="connsiteY4" fmla="*/ 426720 h 1576251"/>
                    <a:gd name="connsiteX5" fmla="*/ 104503 w 653143"/>
                    <a:gd name="connsiteY5" fmla="*/ 470263 h 1576251"/>
                    <a:gd name="connsiteX6" fmla="*/ 87085 w 653143"/>
                    <a:gd name="connsiteY6" fmla="*/ 522514 h 1576251"/>
                    <a:gd name="connsiteX7" fmla="*/ 69668 w 653143"/>
                    <a:gd name="connsiteY7" fmla="*/ 609600 h 1576251"/>
                    <a:gd name="connsiteX8" fmla="*/ 52251 w 653143"/>
                    <a:gd name="connsiteY8" fmla="*/ 661851 h 1576251"/>
                    <a:gd name="connsiteX9" fmla="*/ 52251 w 653143"/>
                    <a:gd name="connsiteY9" fmla="*/ 1201783 h 1576251"/>
                    <a:gd name="connsiteX10" fmla="*/ 43543 w 653143"/>
                    <a:gd name="connsiteY10" fmla="*/ 1236617 h 1576251"/>
                    <a:gd name="connsiteX11" fmla="*/ 34834 w 653143"/>
                    <a:gd name="connsiteY11" fmla="*/ 1280160 h 1576251"/>
                    <a:gd name="connsiteX12" fmla="*/ 26125 w 653143"/>
                    <a:gd name="connsiteY12" fmla="*/ 1349828 h 1576251"/>
                    <a:gd name="connsiteX13" fmla="*/ 8708 w 653143"/>
                    <a:gd name="connsiteY13" fmla="*/ 1402080 h 1576251"/>
                    <a:gd name="connsiteX14" fmla="*/ 0 w 653143"/>
                    <a:gd name="connsiteY14" fmla="*/ 1471748 h 1576251"/>
                    <a:gd name="connsiteX15" fmla="*/ 182880 w 653143"/>
                    <a:gd name="connsiteY15" fmla="*/ 1558834 h 1576251"/>
                    <a:gd name="connsiteX16" fmla="*/ 278674 w 653143"/>
                    <a:gd name="connsiteY16" fmla="*/ 1576251 h 1576251"/>
                    <a:gd name="connsiteX17" fmla="*/ 452845 w 653143"/>
                    <a:gd name="connsiteY17" fmla="*/ 1567543 h 1576251"/>
                    <a:gd name="connsiteX18" fmla="*/ 496388 w 653143"/>
                    <a:gd name="connsiteY18" fmla="*/ 1524000 h 1576251"/>
                    <a:gd name="connsiteX19" fmla="*/ 522514 w 653143"/>
                    <a:gd name="connsiteY19" fmla="*/ 1497874 h 1576251"/>
                    <a:gd name="connsiteX20" fmla="*/ 539931 w 653143"/>
                    <a:gd name="connsiteY20" fmla="*/ 1471748 h 1576251"/>
                    <a:gd name="connsiteX21" fmla="*/ 522514 w 653143"/>
                    <a:gd name="connsiteY21" fmla="*/ 1254034 h 1576251"/>
                    <a:gd name="connsiteX22" fmla="*/ 513805 w 653143"/>
                    <a:gd name="connsiteY22" fmla="*/ 1088571 h 1576251"/>
                    <a:gd name="connsiteX23" fmla="*/ 496388 w 653143"/>
                    <a:gd name="connsiteY23" fmla="*/ 975360 h 1576251"/>
                    <a:gd name="connsiteX24" fmla="*/ 487680 w 653143"/>
                    <a:gd name="connsiteY24" fmla="*/ 879566 h 1576251"/>
                    <a:gd name="connsiteX25" fmla="*/ 461554 w 653143"/>
                    <a:gd name="connsiteY25" fmla="*/ 792480 h 1576251"/>
                    <a:gd name="connsiteX26" fmla="*/ 435428 w 653143"/>
                    <a:gd name="connsiteY26" fmla="*/ 661851 h 1576251"/>
                    <a:gd name="connsiteX27" fmla="*/ 444137 w 653143"/>
                    <a:gd name="connsiteY27" fmla="*/ 505097 h 1576251"/>
                    <a:gd name="connsiteX28" fmla="*/ 478971 w 653143"/>
                    <a:gd name="connsiteY28" fmla="*/ 435428 h 1576251"/>
                    <a:gd name="connsiteX29" fmla="*/ 505097 w 653143"/>
                    <a:gd name="connsiteY29" fmla="*/ 374468 h 1576251"/>
                    <a:gd name="connsiteX30" fmla="*/ 522514 w 653143"/>
                    <a:gd name="connsiteY30" fmla="*/ 348343 h 1576251"/>
                    <a:gd name="connsiteX31" fmla="*/ 531223 w 653143"/>
                    <a:gd name="connsiteY31" fmla="*/ 322217 h 1576251"/>
                    <a:gd name="connsiteX32" fmla="*/ 557348 w 653143"/>
                    <a:gd name="connsiteY32" fmla="*/ 296091 h 1576251"/>
                    <a:gd name="connsiteX33" fmla="*/ 574765 w 653143"/>
                    <a:gd name="connsiteY33" fmla="*/ 261257 h 1576251"/>
                    <a:gd name="connsiteX34" fmla="*/ 609600 w 653143"/>
                    <a:gd name="connsiteY34" fmla="*/ 209006 h 1576251"/>
                    <a:gd name="connsiteX35" fmla="*/ 627017 w 653143"/>
                    <a:gd name="connsiteY35" fmla="*/ 182880 h 1576251"/>
                    <a:gd name="connsiteX36" fmla="*/ 644434 w 653143"/>
                    <a:gd name="connsiteY36" fmla="*/ 130628 h 1576251"/>
                    <a:gd name="connsiteX37" fmla="*/ 653143 w 653143"/>
                    <a:gd name="connsiteY37" fmla="*/ 104503 h 1576251"/>
                    <a:gd name="connsiteX38" fmla="*/ 653143 w 653143"/>
                    <a:gd name="connsiteY38" fmla="*/ 43543 h 1576251"/>
                    <a:gd name="connsiteX39" fmla="*/ 592183 w 653143"/>
                    <a:gd name="connsiteY39" fmla="*/ 0 h 1576251"/>
                    <a:gd name="connsiteX0" fmla="*/ 592183 w 653143"/>
                    <a:gd name="connsiteY0" fmla="*/ 0 h 1576251"/>
                    <a:gd name="connsiteX1" fmla="*/ 148045 w 653143"/>
                    <a:gd name="connsiteY1" fmla="*/ 287383 h 1576251"/>
                    <a:gd name="connsiteX2" fmla="*/ 121920 w 653143"/>
                    <a:gd name="connsiteY2" fmla="*/ 400594 h 1576251"/>
                    <a:gd name="connsiteX3" fmla="*/ 113211 w 653143"/>
                    <a:gd name="connsiteY3" fmla="*/ 426720 h 1576251"/>
                    <a:gd name="connsiteX4" fmla="*/ 104503 w 653143"/>
                    <a:gd name="connsiteY4" fmla="*/ 470263 h 1576251"/>
                    <a:gd name="connsiteX5" fmla="*/ 87085 w 653143"/>
                    <a:gd name="connsiteY5" fmla="*/ 522514 h 1576251"/>
                    <a:gd name="connsiteX6" fmla="*/ 69668 w 653143"/>
                    <a:gd name="connsiteY6" fmla="*/ 609600 h 1576251"/>
                    <a:gd name="connsiteX7" fmla="*/ 52251 w 653143"/>
                    <a:gd name="connsiteY7" fmla="*/ 661851 h 1576251"/>
                    <a:gd name="connsiteX8" fmla="*/ 52251 w 653143"/>
                    <a:gd name="connsiteY8" fmla="*/ 1201783 h 1576251"/>
                    <a:gd name="connsiteX9" fmla="*/ 43543 w 653143"/>
                    <a:gd name="connsiteY9" fmla="*/ 1236617 h 1576251"/>
                    <a:gd name="connsiteX10" fmla="*/ 34834 w 653143"/>
                    <a:gd name="connsiteY10" fmla="*/ 1280160 h 1576251"/>
                    <a:gd name="connsiteX11" fmla="*/ 26125 w 653143"/>
                    <a:gd name="connsiteY11" fmla="*/ 1349828 h 1576251"/>
                    <a:gd name="connsiteX12" fmla="*/ 8708 w 653143"/>
                    <a:gd name="connsiteY12" fmla="*/ 1402080 h 1576251"/>
                    <a:gd name="connsiteX13" fmla="*/ 0 w 653143"/>
                    <a:gd name="connsiteY13" fmla="*/ 1471748 h 1576251"/>
                    <a:gd name="connsiteX14" fmla="*/ 182880 w 653143"/>
                    <a:gd name="connsiteY14" fmla="*/ 1558834 h 1576251"/>
                    <a:gd name="connsiteX15" fmla="*/ 278674 w 653143"/>
                    <a:gd name="connsiteY15" fmla="*/ 1576251 h 1576251"/>
                    <a:gd name="connsiteX16" fmla="*/ 452845 w 653143"/>
                    <a:gd name="connsiteY16" fmla="*/ 1567543 h 1576251"/>
                    <a:gd name="connsiteX17" fmla="*/ 496388 w 653143"/>
                    <a:gd name="connsiteY17" fmla="*/ 1524000 h 1576251"/>
                    <a:gd name="connsiteX18" fmla="*/ 522514 w 653143"/>
                    <a:gd name="connsiteY18" fmla="*/ 1497874 h 1576251"/>
                    <a:gd name="connsiteX19" fmla="*/ 539931 w 653143"/>
                    <a:gd name="connsiteY19" fmla="*/ 1471748 h 1576251"/>
                    <a:gd name="connsiteX20" fmla="*/ 522514 w 653143"/>
                    <a:gd name="connsiteY20" fmla="*/ 1254034 h 1576251"/>
                    <a:gd name="connsiteX21" fmla="*/ 513805 w 653143"/>
                    <a:gd name="connsiteY21" fmla="*/ 1088571 h 1576251"/>
                    <a:gd name="connsiteX22" fmla="*/ 496388 w 653143"/>
                    <a:gd name="connsiteY22" fmla="*/ 975360 h 1576251"/>
                    <a:gd name="connsiteX23" fmla="*/ 487680 w 653143"/>
                    <a:gd name="connsiteY23" fmla="*/ 879566 h 1576251"/>
                    <a:gd name="connsiteX24" fmla="*/ 461554 w 653143"/>
                    <a:gd name="connsiteY24" fmla="*/ 792480 h 1576251"/>
                    <a:gd name="connsiteX25" fmla="*/ 435428 w 653143"/>
                    <a:gd name="connsiteY25" fmla="*/ 661851 h 1576251"/>
                    <a:gd name="connsiteX26" fmla="*/ 444137 w 653143"/>
                    <a:gd name="connsiteY26" fmla="*/ 505097 h 1576251"/>
                    <a:gd name="connsiteX27" fmla="*/ 478971 w 653143"/>
                    <a:gd name="connsiteY27" fmla="*/ 435428 h 1576251"/>
                    <a:gd name="connsiteX28" fmla="*/ 505097 w 653143"/>
                    <a:gd name="connsiteY28" fmla="*/ 374468 h 1576251"/>
                    <a:gd name="connsiteX29" fmla="*/ 522514 w 653143"/>
                    <a:gd name="connsiteY29" fmla="*/ 348343 h 1576251"/>
                    <a:gd name="connsiteX30" fmla="*/ 531223 w 653143"/>
                    <a:gd name="connsiteY30" fmla="*/ 322217 h 1576251"/>
                    <a:gd name="connsiteX31" fmla="*/ 557348 w 653143"/>
                    <a:gd name="connsiteY31" fmla="*/ 296091 h 1576251"/>
                    <a:gd name="connsiteX32" fmla="*/ 574765 w 653143"/>
                    <a:gd name="connsiteY32" fmla="*/ 261257 h 1576251"/>
                    <a:gd name="connsiteX33" fmla="*/ 609600 w 653143"/>
                    <a:gd name="connsiteY33" fmla="*/ 209006 h 1576251"/>
                    <a:gd name="connsiteX34" fmla="*/ 627017 w 653143"/>
                    <a:gd name="connsiteY34" fmla="*/ 182880 h 1576251"/>
                    <a:gd name="connsiteX35" fmla="*/ 644434 w 653143"/>
                    <a:gd name="connsiteY35" fmla="*/ 130628 h 1576251"/>
                    <a:gd name="connsiteX36" fmla="*/ 653143 w 653143"/>
                    <a:gd name="connsiteY36" fmla="*/ 104503 h 1576251"/>
                    <a:gd name="connsiteX37" fmla="*/ 653143 w 653143"/>
                    <a:gd name="connsiteY37" fmla="*/ 43543 h 1576251"/>
                    <a:gd name="connsiteX38" fmla="*/ 592183 w 653143"/>
                    <a:gd name="connsiteY38" fmla="*/ 0 h 1576251"/>
                    <a:gd name="connsiteX0" fmla="*/ 592183 w 653143"/>
                    <a:gd name="connsiteY0" fmla="*/ 0 h 1576251"/>
                    <a:gd name="connsiteX1" fmla="*/ 121920 w 653143"/>
                    <a:gd name="connsiteY1" fmla="*/ 400594 h 1576251"/>
                    <a:gd name="connsiteX2" fmla="*/ 113211 w 653143"/>
                    <a:gd name="connsiteY2" fmla="*/ 426720 h 1576251"/>
                    <a:gd name="connsiteX3" fmla="*/ 104503 w 653143"/>
                    <a:gd name="connsiteY3" fmla="*/ 470263 h 1576251"/>
                    <a:gd name="connsiteX4" fmla="*/ 87085 w 653143"/>
                    <a:gd name="connsiteY4" fmla="*/ 522514 h 1576251"/>
                    <a:gd name="connsiteX5" fmla="*/ 69668 w 653143"/>
                    <a:gd name="connsiteY5" fmla="*/ 609600 h 1576251"/>
                    <a:gd name="connsiteX6" fmla="*/ 52251 w 653143"/>
                    <a:gd name="connsiteY6" fmla="*/ 661851 h 1576251"/>
                    <a:gd name="connsiteX7" fmla="*/ 52251 w 653143"/>
                    <a:gd name="connsiteY7" fmla="*/ 1201783 h 1576251"/>
                    <a:gd name="connsiteX8" fmla="*/ 43543 w 653143"/>
                    <a:gd name="connsiteY8" fmla="*/ 1236617 h 1576251"/>
                    <a:gd name="connsiteX9" fmla="*/ 34834 w 653143"/>
                    <a:gd name="connsiteY9" fmla="*/ 1280160 h 1576251"/>
                    <a:gd name="connsiteX10" fmla="*/ 26125 w 653143"/>
                    <a:gd name="connsiteY10" fmla="*/ 1349828 h 1576251"/>
                    <a:gd name="connsiteX11" fmla="*/ 8708 w 653143"/>
                    <a:gd name="connsiteY11" fmla="*/ 1402080 h 1576251"/>
                    <a:gd name="connsiteX12" fmla="*/ 0 w 653143"/>
                    <a:gd name="connsiteY12" fmla="*/ 1471748 h 1576251"/>
                    <a:gd name="connsiteX13" fmla="*/ 182880 w 653143"/>
                    <a:gd name="connsiteY13" fmla="*/ 1558834 h 1576251"/>
                    <a:gd name="connsiteX14" fmla="*/ 278674 w 653143"/>
                    <a:gd name="connsiteY14" fmla="*/ 1576251 h 1576251"/>
                    <a:gd name="connsiteX15" fmla="*/ 452845 w 653143"/>
                    <a:gd name="connsiteY15" fmla="*/ 1567543 h 1576251"/>
                    <a:gd name="connsiteX16" fmla="*/ 496388 w 653143"/>
                    <a:gd name="connsiteY16" fmla="*/ 1524000 h 1576251"/>
                    <a:gd name="connsiteX17" fmla="*/ 522514 w 653143"/>
                    <a:gd name="connsiteY17" fmla="*/ 1497874 h 1576251"/>
                    <a:gd name="connsiteX18" fmla="*/ 539931 w 653143"/>
                    <a:gd name="connsiteY18" fmla="*/ 1471748 h 1576251"/>
                    <a:gd name="connsiteX19" fmla="*/ 522514 w 653143"/>
                    <a:gd name="connsiteY19" fmla="*/ 1254034 h 1576251"/>
                    <a:gd name="connsiteX20" fmla="*/ 513805 w 653143"/>
                    <a:gd name="connsiteY20" fmla="*/ 1088571 h 1576251"/>
                    <a:gd name="connsiteX21" fmla="*/ 496388 w 653143"/>
                    <a:gd name="connsiteY21" fmla="*/ 975360 h 1576251"/>
                    <a:gd name="connsiteX22" fmla="*/ 487680 w 653143"/>
                    <a:gd name="connsiteY22" fmla="*/ 879566 h 1576251"/>
                    <a:gd name="connsiteX23" fmla="*/ 461554 w 653143"/>
                    <a:gd name="connsiteY23" fmla="*/ 792480 h 1576251"/>
                    <a:gd name="connsiteX24" fmla="*/ 435428 w 653143"/>
                    <a:gd name="connsiteY24" fmla="*/ 661851 h 1576251"/>
                    <a:gd name="connsiteX25" fmla="*/ 444137 w 653143"/>
                    <a:gd name="connsiteY25" fmla="*/ 505097 h 1576251"/>
                    <a:gd name="connsiteX26" fmla="*/ 478971 w 653143"/>
                    <a:gd name="connsiteY26" fmla="*/ 435428 h 1576251"/>
                    <a:gd name="connsiteX27" fmla="*/ 505097 w 653143"/>
                    <a:gd name="connsiteY27" fmla="*/ 374468 h 1576251"/>
                    <a:gd name="connsiteX28" fmla="*/ 522514 w 653143"/>
                    <a:gd name="connsiteY28" fmla="*/ 348343 h 1576251"/>
                    <a:gd name="connsiteX29" fmla="*/ 531223 w 653143"/>
                    <a:gd name="connsiteY29" fmla="*/ 322217 h 1576251"/>
                    <a:gd name="connsiteX30" fmla="*/ 557348 w 653143"/>
                    <a:gd name="connsiteY30" fmla="*/ 296091 h 1576251"/>
                    <a:gd name="connsiteX31" fmla="*/ 574765 w 653143"/>
                    <a:gd name="connsiteY31" fmla="*/ 261257 h 1576251"/>
                    <a:gd name="connsiteX32" fmla="*/ 609600 w 653143"/>
                    <a:gd name="connsiteY32" fmla="*/ 209006 h 1576251"/>
                    <a:gd name="connsiteX33" fmla="*/ 627017 w 653143"/>
                    <a:gd name="connsiteY33" fmla="*/ 182880 h 1576251"/>
                    <a:gd name="connsiteX34" fmla="*/ 644434 w 653143"/>
                    <a:gd name="connsiteY34" fmla="*/ 130628 h 1576251"/>
                    <a:gd name="connsiteX35" fmla="*/ 653143 w 653143"/>
                    <a:gd name="connsiteY35" fmla="*/ 104503 h 1576251"/>
                    <a:gd name="connsiteX36" fmla="*/ 653143 w 653143"/>
                    <a:gd name="connsiteY36" fmla="*/ 43543 h 1576251"/>
                    <a:gd name="connsiteX37" fmla="*/ 592183 w 653143"/>
                    <a:gd name="connsiteY37" fmla="*/ 0 h 1576251"/>
                    <a:gd name="connsiteX0" fmla="*/ 592183 w 653143"/>
                    <a:gd name="connsiteY0" fmla="*/ 0 h 1576251"/>
                    <a:gd name="connsiteX1" fmla="*/ 113211 w 653143"/>
                    <a:gd name="connsiteY1" fmla="*/ 426720 h 1576251"/>
                    <a:gd name="connsiteX2" fmla="*/ 104503 w 653143"/>
                    <a:gd name="connsiteY2" fmla="*/ 470263 h 1576251"/>
                    <a:gd name="connsiteX3" fmla="*/ 87085 w 653143"/>
                    <a:gd name="connsiteY3" fmla="*/ 522514 h 1576251"/>
                    <a:gd name="connsiteX4" fmla="*/ 69668 w 653143"/>
                    <a:gd name="connsiteY4" fmla="*/ 609600 h 1576251"/>
                    <a:gd name="connsiteX5" fmla="*/ 52251 w 653143"/>
                    <a:gd name="connsiteY5" fmla="*/ 661851 h 1576251"/>
                    <a:gd name="connsiteX6" fmla="*/ 52251 w 653143"/>
                    <a:gd name="connsiteY6" fmla="*/ 1201783 h 1576251"/>
                    <a:gd name="connsiteX7" fmla="*/ 43543 w 653143"/>
                    <a:gd name="connsiteY7" fmla="*/ 1236617 h 1576251"/>
                    <a:gd name="connsiteX8" fmla="*/ 34834 w 653143"/>
                    <a:gd name="connsiteY8" fmla="*/ 1280160 h 1576251"/>
                    <a:gd name="connsiteX9" fmla="*/ 26125 w 653143"/>
                    <a:gd name="connsiteY9" fmla="*/ 1349828 h 1576251"/>
                    <a:gd name="connsiteX10" fmla="*/ 8708 w 653143"/>
                    <a:gd name="connsiteY10" fmla="*/ 1402080 h 1576251"/>
                    <a:gd name="connsiteX11" fmla="*/ 0 w 653143"/>
                    <a:gd name="connsiteY11" fmla="*/ 1471748 h 1576251"/>
                    <a:gd name="connsiteX12" fmla="*/ 182880 w 653143"/>
                    <a:gd name="connsiteY12" fmla="*/ 1558834 h 1576251"/>
                    <a:gd name="connsiteX13" fmla="*/ 278674 w 653143"/>
                    <a:gd name="connsiteY13" fmla="*/ 1576251 h 1576251"/>
                    <a:gd name="connsiteX14" fmla="*/ 452845 w 653143"/>
                    <a:gd name="connsiteY14" fmla="*/ 1567543 h 1576251"/>
                    <a:gd name="connsiteX15" fmla="*/ 496388 w 653143"/>
                    <a:gd name="connsiteY15" fmla="*/ 1524000 h 1576251"/>
                    <a:gd name="connsiteX16" fmla="*/ 522514 w 653143"/>
                    <a:gd name="connsiteY16" fmla="*/ 1497874 h 1576251"/>
                    <a:gd name="connsiteX17" fmla="*/ 539931 w 653143"/>
                    <a:gd name="connsiteY17" fmla="*/ 1471748 h 1576251"/>
                    <a:gd name="connsiteX18" fmla="*/ 522514 w 653143"/>
                    <a:gd name="connsiteY18" fmla="*/ 1254034 h 1576251"/>
                    <a:gd name="connsiteX19" fmla="*/ 513805 w 653143"/>
                    <a:gd name="connsiteY19" fmla="*/ 1088571 h 1576251"/>
                    <a:gd name="connsiteX20" fmla="*/ 496388 w 653143"/>
                    <a:gd name="connsiteY20" fmla="*/ 975360 h 1576251"/>
                    <a:gd name="connsiteX21" fmla="*/ 487680 w 653143"/>
                    <a:gd name="connsiteY21" fmla="*/ 879566 h 1576251"/>
                    <a:gd name="connsiteX22" fmla="*/ 461554 w 653143"/>
                    <a:gd name="connsiteY22" fmla="*/ 792480 h 1576251"/>
                    <a:gd name="connsiteX23" fmla="*/ 435428 w 653143"/>
                    <a:gd name="connsiteY23" fmla="*/ 661851 h 1576251"/>
                    <a:gd name="connsiteX24" fmla="*/ 444137 w 653143"/>
                    <a:gd name="connsiteY24" fmla="*/ 505097 h 1576251"/>
                    <a:gd name="connsiteX25" fmla="*/ 478971 w 653143"/>
                    <a:gd name="connsiteY25" fmla="*/ 435428 h 1576251"/>
                    <a:gd name="connsiteX26" fmla="*/ 505097 w 653143"/>
                    <a:gd name="connsiteY26" fmla="*/ 374468 h 1576251"/>
                    <a:gd name="connsiteX27" fmla="*/ 522514 w 653143"/>
                    <a:gd name="connsiteY27" fmla="*/ 348343 h 1576251"/>
                    <a:gd name="connsiteX28" fmla="*/ 531223 w 653143"/>
                    <a:gd name="connsiteY28" fmla="*/ 322217 h 1576251"/>
                    <a:gd name="connsiteX29" fmla="*/ 557348 w 653143"/>
                    <a:gd name="connsiteY29" fmla="*/ 296091 h 1576251"/>
                    <a:gd name="connsiteX30" fmla="*/ 574765 w 653143"/>
                    <a:gd name="connsiteY30" fmla="*/ 261257 h 1576251"/>
                    <a:gd name="connsiteX31" fmla="*/ 609600 w 653143"/>
                    <a:gd name="connsiteY31" fmla="*/ 209006 h 1576251"/>
                    <a:gd name="connsiteX32" fmla="*/ 627017 w 653143"/>
                    <a:gd name="connsiteY32" fmla="*/ 182880 h 1576251"/>
                    <a:gd name="connsiteX33" fmla="*/ 644434 w 653143"/>
                    <a:gd name="connsiteY33" fmla="*/ 130628 h 1576251"/>
                    <a:gd name="connsiteX34" fmla="*/ 653143 w 653143"/>
                    <a:gd name="connsiteY34" fmla="*/ 104503 h 1576251"/>
                    <a:gd name="connsiteX35" fmla="*/ 653143 w 653143"/>
                    <a:gd name="connsiteY35" fmla="*/ 43543 h 1576251"/>
                    <a:gd name="connsiteX36" fmla="*/ 592183 w 653143"/>
                    <a:gd name="connsiteY36" fmla="*/ 0 h 1576251"/>
                    <a:gd name="connsiteX0" fmla="*/ 592183 w 653143"/>
                    <a:gd name="connsiteY0" fmla="*/ 0 h 1576251"/>
                    <a:gd name="connsiteX1" fmla="*/ 104503 w 653143"/>
                    <a:gd name="connsiteY1" fmla="*/ 470263 h 1576251"/>
                    <a:gd name="connsiteX2" fmla="*/ 87085 w 653143"/>
                    <a:gd name="connsiteY2" fmla="*/ 522514 h 1576251"/>
                    <a:gd name="connsiteX3" fmla="*/ 69668 w 653143"/>
                    <a:gd name="connsiteY3" fmla="*/ 609600 h 1576251"/>
                    <a:gd name="connsiteX4" fmla="*/ 52251 w 653143"/>
                    <a:gd name="connsiteY4" fmla="*/ 661851 h 1576251"/>
                    <a:gd name="connsiteX5" fmla="*/ 52251 w 653143"/>
                    <a:gd name="connsiteY5" fmla="*/ 1201783 h 1576251"/>
                    <a:gd name="connsiteX6" fmla="*/ 43543 w 653143"/>
                    <a:gd name="connsiteY6" fmla="*/ 1236617 h 1576251"/>
                    <a:gd name="connsiteX7" fmla="*/ 34834 w 653143"/>
                    <a:gd name="connsiteY7" fmla="*/ 1280160 h 1576251"/>
                    <a:gd name="connsiteX8" fmla="*/ 26125 w 653143"/>
                    <a:gd name="connsiteY8" fmla="*/ 1349828 h 1576251"/>
                    <a:gd name="connsiteX9" fmla="*/ 8708 w 653143"/>
                    <a:gd name="connsiteY9" fmla="*/ 1402080 h 1576251"/>
                    <a:gd name="connsiteX10" fmla="*/ 0 w 653143"/>
                    <a:gd name="connsiteY10" fmla="*/ 1471748 h 1576251"/>
                    <a:gd name="connsiteX11" fmla="*/ 182880 w 653143"/>
                    <a:gd name="connsiteY11" fmla="*/ 1558834 h 1576251"/>
                    <a:gd name="connsiteX12" fmla="*/ 278674 w 653143"/>
                    <a:gd name="connsiteY12" fmla="*/ 1576251 h 1576251"/>
                    <a:gd name="connsiteX13" fmla="*/ 452845 w 653143"/>
                    <a:gd name="connsiteY13" fmla="*/ 1567543 h 1576251"/>
                    <a:gd name="connsiteX14" fmla="*/ 496388 w 653143"/>
                    <a:gd name="connsiteY14" fmla="*/ 1524000 h 1576251"/>
                    <a:gd name="connsiteX15" fmla="*/ 522514 w 653143"/>
                    <a:gd name="connsiteY15" fmla="*/ 1497874 h 1576251"/>
                    <a:gd name="connsiteX16" fmla="*/ 539931 w 653143"/>
                    <a:gd name="connsiteY16" fmla="*/ 1471748 h 1576251"/>
                    <a:gd name="connsiteX17" fmla="*/ 522514 w 653143"/>
                    <a:gd name="connsiteY17" fmla="*/ 1254034 h 1576251"/>
                    <a:gd name="connsiteX18" fmla="*/ 513805 w 653143"/>
                    <a:gd name="connsiteY18" fmla="*/ 1088571 h 1576251"/>
                    <a:gd name="connsiteX19" fmla="*/ 496388 w 653143"/>
                    <a:gd name="connsiteY19" fmla="*/ 975360 h 1576251"/>
                    <a:gd name="connsiteX20" fmla="*/ 487680 w 653143"/>
                    <a:gd name="connsiteY20" fmla="*/ 879566 h 1576251"/>
                    <a:gd name="connsiteX21" fmla="*/ 461554 w 653143"/>
                    <a:gd name="connsiteY21" fmla="*/ 792480 h 1576251"/>
                    <a:gd name="connsiteX22" fmla="*/ 435428 w 653143"/>
                    <a:gd name="connsiteY22" fmla="*/ 661851 h 1576251"/>
                    <a:gd name="connsiteX23" fmla="*/ 444137 w 653143"/>
                    <a:gd name="connsiteY23" fmla="*/ 505097 h 1576251"/>
                    <a:gd name="connsiteX24" fmla="*/ 478971 w 653143"/>
                    <a:gd name="connsiteY24" fmla="*/ 435428 h 1576251"/>
                    <a:gd name="connsiteX25" fmla="*/ 505097 w 653143"/>
                    <a:gd name="connsiteY25" fmla="*/ 374468 h 1576251"/>
                    <a:gd name="connsiteX26" fmla="*/ 522514 w 653143"/>
                    <a:gd name="connsiteY26" fmla="*/ 348343 h 1576251"/>
                    <a:gd name="connsiteX27" fmla="*/ 531223 w 653143"/>
                    <a:gd name="connsiteY27" fmla="*/ 322217 h 1576251"/>
                    <a:gd name="connsiteX28" fmla="*/ 557348 w 653143"/>
                    <a:gd name="connsiteY28" fmla="*/ 296091 h 1576251"/>
                    <a:gd name="connsiteX29" fmla="*/ 574765 w 653143"/>
                    <a:gd name="connsiteY29" fmla="*/ 261257 h 1576251"/>
                    <a:gd name="connsiteX30" fmla="*/ 609600 w 653143"/>
                    <a:gd name="connsiteY30" fmla="*/ 209006 h 1576251"/>
                    <a:gd name="connsiteX31" fmla="*/ 627017 w 653143"/>
                    <a:gd name="connsiteY31" fmla="*/ 182880 h 1576251"/>
                    <a:gd name="connsiteX32" fmla="*/ 644434 w 653143"/>
                    <a:gd name="connsiteY32" fmla="*/ 130628 h 1576251"/>
                    <a:gd name="connsiteX33" fmla="*/ 653143 w 653143"/>
                    <a:gd name="connsiteY33" fmla="*/ 104503 h 1576251"/>
                    <a:gd name="connsiteX34" fmla="*/ 653143 w 653143"/>
                    <a:gd name="connsiteY34" fmla="*/ 43543 h 1576251"/>
                    <a:gd name="connsiteX35" fmla="*/ 592183 w 653143"/>
                    <a:gd name="connsiteY35" fmla="*/ 0 h 1576251"/>
                    <a:gd name="connsiteX0" fmla="*/ 592183 w 653143"/>
                    <a:gd name="connsiteY0" fmla="*/ 0 h 1576251"/>
                    <a:gd name="connsiteX1" fmla="*/ 87085 w 653143"/>
                    <a:gd name="connsiteY1" fmla="*/ 522514 h 1576251"/>
                    <a:gd name="connsiteX2" fmla="*/ 69668 w 653143"/>
                    <a:gd name="connsiteY2" fmla="*/ 609600 h 1576251"/>
                    <a:gd name="connsiteX3" fmla="*/ 52251 w 653143"/>
                    <a:gd name="connsiteY3" fmla="*/ 661851 h 1576251"/>
                    <a:gd name="connsiteX4" fmla="*/ 52251 w 653143"/>
                    <a:gd name="connsiteY4" fmla="*/ 1201783 h 1576251"/>
                    <a:gd name="connsiteX5" fmla="*/ 43543 w 653143"/>
                    <a:gd name="connsiteY5" fmla="*/ 1236617 h 1576251"/>
                    <a:gd name="connsiteX6" fmla="*/ 34834 w 653143"/>
                    <a:gd name="connsiteY6" fmla="*/ 1280160 h 1576251"/>
                    <a:gd name="connsiteX7" fmla="*/ 26125 w 653143"/>
                    <a:gd name="connsiteY7" fmla="*/ 1349828 h 1576251"/>
                    <a:gd name="connsiteX8" fmla="*/ 8708 w 653143"/>
                    <a:gd name="connsiteY8" fmla="*/ 1402080 h 1576251"/>
                    <a:gd name="connsiteX9" fmla="*/ 0 w 653143"/>
                    <a:gd name="connsiteY9" fmla="*/ 1471748 h 1576251"/>
                    <a:gd name="connsiteX10" fmla="*/ 182880 w 653143"/>
                    <a:gd name="connsiteY10" fmla="*/ 1558834 h 1576251"/>
                    <a:gd name="connsiteX11" fmla="*/ 278674 w 653143"/>
                    <a:gd name="connsiteY11" fmla="*/ 1576251 h 1576251"/>
                    <a:gd name="connsiteX12" fmla="*/ 452845 w 653143"/>
                    <a:gd name="connsiteY12" fmla="*/ 1567543 h 1576251"/>
                    <a:gd name="connsiteX13" fmla="*/ 496388 w 653143"/>
                    <a:gd name="connsiteY13" fmla="*/ 1524000 h 1576251"/>
                    <a:gd name="connsiteX14" fmla="*/ 522514 w 653143"/>
                    <a:gd name="connsiteY14" fmla="*/ 1497874 h 1576251"/>
                    <a:gd name="connsiteX15" fmla="*/ 539931 w 653143"/>
                    <a:gd name="connsiteY15" fmla="*/ 1471748 h 1576251"/>
                    <a:gd name="connsiteX16" fmla="*/ 522514 w 653143"/>
                    <a:gd name="connsiteY16" fmla="*/ 1254034 h 1576251"/>
                    <a:gd name="connsiteX17" fmla="*/ 513805 w 653143"/>
                    <a:gd name="connsiteY17" fmla="*/ 1088571 h 1576251"/>
                    <a:gd name="connsiteX18" fmla="*/ 496388 w 653143"/>
                    <a:gd name="connsiteY18" fmla="*/ 975360 h 1576251"/>
                    <a:gd name="connsiteX19" fmla="*/ 487680 w 653143"/>
                    <a:gd name="connsiteY19" fmla="*/ 879566 h 1576251"/>
                    <a:gd name="connsiteX20" fmla="*/ 461554 w 653143"/>
                    <a:gd name="connsiteY20" fmla="*/ 792480 h 1576251"/>
                    <a:gd name="connsiteX21" fmla="*/ 435428 w 653143"/>
                    <a:gd name="connsiteY21" fmla="*/ 661851 h 1576251"/>
                    <a:gd name="connsiteX22" fmla="*/ 444137 w 653143"/>
                    <a:gd name="connsiteY22" fmla="*/ 505097 h 1576251"/>
                    <a:gd name="connsiteX23" fmla="*/ 478971 w 653143"/>
                    <a:gd name="connsiteY23" fmla="*/ 435428 h 1576251"/>
                    <a:gd name="connsiteX24" fmla="*/ 505097 w 653143"/>
                    <a:gd name="connsiteY24" fmla="*/ 374468 h 1576251"/>
                    <a:gd name="connsiteX25" fmla="*/ 522514 w 653143"/>
                    <a:gd name="connsiteY25" fmla="*/ 348343 h 1576251"/>
                    <a:gd name="connsiteX26" fmla="*/ 531223 w 653143"/>
                    <a:gd name="connsiteY26" fmla="*/ 322217 h 1576251"/>
                    <a:gd name="connsiteX27" fmla="*/ 557348 w 653143"/>
                    <a:gd name="connsiteY27" fmla="*/ 296091 h 1576251"/>
                    <a:gd name="connsiteX28" fmla="*/ 574765 w 653143"/>
                    <a:gd name="connsiteY28" fmla="*/ 261257 h 1576251"/>
                    <a:gd name="connsiteX29" fmla="*/ 609600 w 653143"/>
                    <a:gd name="connsiteY29" fmla="*/ 209006 h 1576251"/>
                    <a:gd name="connsiteX30" fmla="*/ 627017 w 653143"/>
                    <a:gd name="connsiteY30" fmla="*/ 182880 h 1576251"/>
                    <a:gd name="connsiteX31" fmla="*/ 644434 w 653143"/>
                    <a:gd name="connsiteY31" fmla="*/ 130628 h 1576251"/>
                    <a:gd name="connsiteX32" fmla="*/ 653143 w 653143"/>
                    <a:gd name="connsiteY32" fmla="*/ 104503 h 1576251"/>
                    <a:gd name="connsiteX33" fmla="*/ 653143 w 653143"/>
                    <a:gd name="connsiteY33" fmla="*/ 43543 h 1576251"/>
                    <a:gd name="connsiteX34" fmla="*/ 592183 w 653143"/>
                    <a:gd name="connsiteY34" fmla="*/ 0 h 1576251"/>
                    <a:gd name="connsiteX0" fmla="*/ 592183 w 653143"/>
                    <a:gd name="connsiteY0" fmla="*/ 0 h 1576251"/>
                    <a:gd name="connsiteX1" fmla="*/ 69668 w 653143"/>
                    <a:gd name="connsiteY1" fmla="*/ 609600 h 1576251"/>
                    <a:gd name="connsiteX2" fmla="*/ 52251 w 653143"/>
                    <a:gd name="connsiteY2" fmla="*/ 661851 h 1576251"/>
                    <a:gd name="connsiteX3" fmla="*/ 52251 w 653143"/>
                    <a:gd name="connsiteY3" fmla="*/ 1201783 h 1576251"/>
                    <a:gd name="connsiteX4" fmla="*/ 43543 w 653143"/>
                    <a:gd name="connsiteY4" fmla="*/ 1236617 h 1576251"/>
                    <a:gd name="connsiteX5" fmla="*/ 34834 w 653143"/>
                    <a:gd name="connsiteY5" fmla="*/ 1280160 h 1576251"/>
                    <a:gd name="connsiteX6" fmla="*/ 26125 w 653143"/>
                    <a:gd name="connsiteY6" fmla="*/ 1349828 h 1576251"/>
                    <a:gd name="connsiteX7" fmla="*/ 8708 w 653143"/>
                    <a:gd name="connsiteY7" fmla="*/ 1402080 h 1576251"/>
                    <a:gd name="connsiteX8" fmla="*/ 0 w 653143"/>
                    <a:gd name="connsiteY8" fmla="*/ 1471748 h 1576251"/>
                    <a:gd name="connsiteX9" fmla="*/ 182880 w 653143"/>
                    <a:gd name="connsiteY9" fmla="*/ 1558834 h 1576251"/>
                    <a:gd name="connsiteX10" fmla="*/ 278674 w 653143"/>
                    <a:gd name="connsiteY10" fmla="*/ 1576251 h 1576251"/>
                    <a:gd name="connsiteX11" fmla="*/ 452845 w 653143"/>
                    <a:gd name="connsiteY11" fmla="*/ 1567543 h 1576251"/>
                    <a:gd name="connsiteX12" fmla="*/ 496388 w 653143"/>
                    <a:gd name="connsiteY12" fmla="*/ 1524000 h 1576251"/>
                    <a:gd name="connsiteX13" fmla="*/ 522514 w 653143"/>
                    <a:gd name="connsiteY13" fmla="*/ 1497874 h 1576251"/>
                    <a:gd name="connsiteX14" fmla="*/ 539931 w 653143"/>
                    <a:gd name="connsiteY14" fmla="*/ 1471748 h 1576251"/>
                    <a:gd name="connsiteX15" fmla="*/ 522514 w 653143"/>
                    <a:gd name="connsiteY15" fmla="*/ 1254034 h 1576251"/>
                    <a:gd name="connsiteX16" fmla="*/ 513805 w 653143"/>
                    <a:gd name="connsiteY16" fmla="*/ 1088571 h 1576251"/>
                    <a:gd name="connsiteX17" fmla="*/ 496388 w 653143"/>
                    <a:gd name="connsiteY17" fmla="*/ 975360 h 1576251"/>
                    <a:gd name="connsiteX18" fmla="*/ 487680 w 653143"/>
                    <a:gd name="connsiteY18" fmla="*/ 879566 h 1576251"/>
                    <a:gd name="connsiteX19" fmla="*/ 461554 w 653143"/>
                    <a:gd name="connsiteY19" fmla="*/ 792480 h 1576251"/>
                    <a:gd name="connsiteX20" fmla="*/ 435428 w 653143"/>
                    <a:gd name="connsiteY20" fmla="*/ 661851 h 1576251"/>
                    <a:gd name="connsiteX21" fmla="*/ 444137 w 653143"/>
                    <a:gd name="connsiteY21" fmla="*/ 505097 h 1576251"/>
                    <a:gd name="connsiteX22" fmla="*/ 478971 w 653143"/>
                    <a:gd name="connsiteY22" fmla="*/ 435428 h 1576251"/>
                    <a:gd name="connsiteX23" fmla="*/ 505097 w 653143"/>
                    <a:gd name="connsiteY23" fmla="*/ 374468 h 1576251"/>
                    <a:gd name="connsiteX24" fmla="*/ 522514 w 653143"/>
                    <a:gd name="connsiteY24" fmla="*/ 348343 h 1576251"/>
                    <a:gd name="connsiteX25" fmla="*/ 531223 w 653143"/>
                    <a:gd name="connsiteY25" fmla="*/ 322217 h 1576251"/>
                    <a:gd name="connsiteX26" fmla="*/ 557348 w 653143"/>
                    <a:gd name="connsiteY26" fmla="*/ 296091 h 1576251"/>
                    <a:gd name="connsiteX27" fmla="*/ 574765 w 653143"/>
                    <a:gd name="connsiteY27" fmla="*/ 261257 h 1576251"/>
                    <a:gd name="connsiteX28" fmla="*/ 609600 w 653143"/>
                    <a:gd name="connsiteY28" fmla="*/ 209006 h 1576251"/>
                    <a:gd name="connsiteX29" fmla="*/ 627017 w 653143"/>
                    <a:gd name="connsiteY29" fmla="*/ 182880 h 1576251"/>
                    <a:gd name="connsiteX30" fmla="*/ 644434 w 653143"/>
                    <a:gd name="connsiteY30" fmla="*/ 130628 h 1576251"/>
                    <a:gd name="connsiteX31" fmla="*/ 653143 w 653143"/>
                    <a:gd name="connsiteY31" fmla="*/ 104503 h 1576251"/>
                    <a:gd name="connsiteX32" fmla="*/ 653143 w 653143"/>
                    <a:gd name="connsiteY32" fmla="*/ 43543 h 1576251"/>
                    <a:gd name="connsiteX33" fmla="*/ 592183 w 653143"/>
                    <a:gd name="connsiteY33" fmla="*/ 0 h 1576251"/>
                    <a:gd name="connsiteX0" fmla="*/ 592183 w 653143"/>
                    <a:gd name="connsiteY0" fmla="*/ 0 h 1576251"/>
                    <a:gd name="connsiteX1" fmla="*/ 52251 w 653143"/>
                    <a:gd name="connsiteY1" fmla="*/ 6618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592183 w 653143"/>
                    <a:gd name="connsiteY0" fmla="*/ 0 h 1576251"/>
                    <a:gd name="connsiteX1" fmla="*/ 123688 w 653143"/>
                    <a:gd name="connsiteY1" fmla="*/ 3570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592183 w 653143"/>
                    <a:gd name="connsiteY0" fmla="*/ 0 h 1576251"/>
                    <a:gd name="connsiteX1" fmla="*/ 123688 w 653143"/>
                    <a:gd name="connsiteY1" fmla="*/ 3570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653143 w 653143"/>
                    <a:gd name="connsiteY0" fmla="*/ 0 h 1532708"/>
                    <a:gd name="connsiteX1" fmla="*/ 123688 w 653143"/>
                    <a:gd name="connsiteY1" fmla="*/ 313508 h 1532708"/>
                    <a:gd name="connsiteX2" fmla="*/ 52251 w 653143"/>
                    <a:gd name="connsiteY2" fmla="*/ 1158240 h 1532708"/>
                    <a:gd name="connsiteX3" fmla="*/ 43543 w 653143"/>
                    <a:gd name="connsiteY3" fmla="*/ 1193074 h 1532708"/>
                    <a:gd name="connsiteX4" fmla="*/ 34834 w 653143"/>
                    <a:gd name="connsiteY4" fmla="*/ 1236617 h 1532708"/>
                    <a:gd name="connsiteX5" fmla="*/ 26125 w 653143"/>
                    <a:gd name="connsiteY5" fmla="*/ 1306285 h 1532708"/>
                    <a:gd name="connsiteX6" fmla="*/ 8708 w 653143"/>
                    <a:gd name="connsiteY6" fmla="*/ 1358537 h 1532708"/>
                    <a:gd name="connsiteX7" fmla="*/ 0 w 653143"/>
                    <a:gd name="connsiteY7" fmla="*/ 1428205 h 1532708"/>
                    <a:gd name="connsiteX8" fmla="*/ 182880 w 653143"/>
                    <a:gd name="connsiteY8" fmla="*/ 1515291 h 1532708"/>
                    <a:gd name="connsiteX9" fmla="*/ 278674 w 653143"/>
                    <a:gd name="connsiteY9" fmla="*/ 1532708 h 1532708"/>
                    <a:gd name="connsiteX10" fmla="*/ 452845 w 653143"/>
                    <a:gd name="connsiteY10" fmla="*/ 1524000 h 1532708"/>
                    <a:gd name="connsiteX11" fmla="*/ 496388 w 653143"/>
                    <a:gd name="connsiteY11" fmla="*/ 1480457 h 1532708"/>
                    <a:gd name="connsiteX12" fmla="*/ 522514 w 653143"/>
                    <a:gd name="connsiteY12" fmla="*/ 1454331 h 1532708"/>
                    <a:gd name="connsiteX13" fmla="*/ 539931 w 653143"/>
                    <a:gd name="connsiteY13" fmla="*/ 1428205 h 1532708"/>
                    <a:gd name="connsiteX14" fmla="*/ 522514 w 653143"/>
                    <a:gd name="connsiteY14" fmla="*/ 1210491 h 1532708"/>
                    <a:gd name="connsiteX15" fmla="*/ 513805 w 653143"/>
                    <a:gd name="connsiteY15" fmla="*/ 1045028 h 1532708"/>
                    <a:gd name="connsiteX16" fmla="*/ 496388 w 653143"/>
                    <a:gd name="connsiteY16" fmla="*/ 931817 h 1532708"/>
                    <a:gd name="connsiteX17" fmla="*/ 487680 w 653143"/>
                    <a:gd name="connsiteY17" fmla="*/ 836023 h 1532708"/>
                    <a:gd name="connsiteX18" fmla="*/ 461554 w 653143"/>
                    <a:gd name="connsiteY18" fmla="*/ 748937 h 1532708"/>
                    <a:gd name="connsiteX19" fmla="*/ 435428 w 653143"/>
                    <a:gd name="connsiteY19" fmla="*/ 618308 h 1532708"/>
                    <a:gd name="connsiteX20" fmla="*/ 444137 w 653143"/>
                    <a:gd name="connsiteY20" fmla="*/ 461554 h 1532708"/>
                    <a:gd name="connsiteX21" fmla="*/ 478971 w 653143"/>
                    <a:gd name="connsiteY21" fmla="*/ 391885 h 1532708"/>
                    <a:gd name="connsiteX22" fmla="*/ 505097 w 653143"/>
                    <a:gd name="connsiteY22" fmla="*/ 330925 h 1532708"/>
                    <a:gd name="connsiteX23" fmla="*/ 522514 w 653143"/>
                    <a:gd name="connsiteY23" fmla="*/ 304800 h 1532708"/>
                    <a:gd name="connsiteX24" fmla="*/ 531223 w 653143"/>
                    <a:gd name="connsiteY24" fmla="*/ 278674 h 1532708"/>
                    <a:gd name="connsiteX25" fmla="*/ 557348 w 653143"/>
                    <a:gd name="connsiteY25" fmla="*/ 252548 h 1532708"/>
                    <a:gd name="connsiteX26" fmla="*/ 574765 w 653143"/>
                    <a:gd name="connsiteY26" fmla="*/ 217714 h 1532708"/>
                    <a:gd name="connsiteX27" fmla="*/ 609600 w 653143"/>
                    <a:gd name="connsiteY27" fmla="*/ 165463 h 1532708"/>
                    <a:gd name="connsiteX28" fmla="*/ 627017 w 653143"/>
                    <a:gd name="connsiteY28" fmla="*/ 139337 h 1532708"/>
                    <a:gd name="connsiteX29" fmla="*/ 644434 w 653143"/>
                    <a:gd name="connsiteY29" fmla="*/ 87085 h 1532708"/>
                    <a:gd name="connsiteX30" fmla="*/ 653143 w 653143"/>
                    <a:gd name="connsiteY30" fmla="*/ 60960 h 1532708"/>
                    <a:gd name="connsiteX31" fmla="*/ 653143 w 653143"/>
                    <a:gd name="connsiteY31" fmla="*/ 0 h 1532708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7401 h 1585353"/>
                    <a:gd name="connsiteX1" fmla="*/ 123688 w 655634"/>
                    <a:gd name="connsiteY1" fmla="*/ 366153 h 1585353"/>
                    <a:gd name="connsiteX2" fmla="*/ 52251 w 655634"/>
                    <a:gd name="connsiteY2" fmla="*/ 1210885 h 1585353"/>
                    <a:gd name="connsiteX3" fmla="*/ 43543 w 655634"/>
                    <a:gd name="connsiteY3" fmla="*/ 1245719 h 1585353"/>
                    <a:gd name="connsiteX4" fmla="*/ 34834 w 655634"/>
                    <a:gd name="connsiteY4" fmla="*/ 1289262 h 1585353"/>
                    <a:gd name="connsiteX5" fmla="*/ 26125 w 655634"/>
                    <a:gd name="connsiteY5" fmla="*/ 1358930 h 1585353"/>
                    <a:gd name="connsiteX6" fmla="*/ 8708 w 655634"/>
                    <a:gd name="connsiteY6" fmla="*/ 1411182 h 1585353"/>
                    <a:gd name="connsiteX7" fmla="*/ 0 w 655634"/>
                    <a:gd name="connsiteY7" fmla="*/ 1480850 h 1585353"/>
                    <a:gd name="connsiteX8" fmla="*/ 182880 w 655634"/>
                    <a:gd name="connsiteY8" fmla="*/ 1567936 h 1585353"/>
                    <a:gd name="connsiteX9" fmla="*/ 278674 w 655634"/>
                    <a:gd name="connsiteY9" fmla="*/ 1585353 h 1585353"/>
                    <a:gd name="connsiteX10" fmla="*/ 452845 w 655634"/>
                    <a:gd name="connsiteY10" fmla="*/ 1576645 h 1585353"/>
                    <a:gd name="connsiteX11" fmla="*/ 496388 w 655634"/>
                    <a:gd name="connsiteY11" fmla="*/ 1533102 h 1585353"/>
                    <a:gd name="connsiteX12" fmla="*/ 522514 w 655634"/>
                    <a:gd name="connsiteY12" fmla="*/ 1506976 h 1585353"/>
                    <a:gd name="connsiteX13" fmla="*/ 539931 w 655634"/>
                    <a:gd name="connsiteY13" fmla="*/ 1480850 h 1585353"/>
                    <a:gd name="connsiteX14" fmla="*/ 522514 w 655634"/>
                    <a:gd name="connsiteY14" fmla="*/ 1263136 h 1585353"/>
                    <a:gd name="connsiteX15" fmla="*/ 513805 w 655634"/>
                    <a:gd name="connsiteY15" fmla="*/ 1097673 h 1585353"/>
                    <a:gd name="connsiteX16" fmla="*/ 496388 w 655634"/>
                    <a:gd name="connsiteY16" fmla="*/ 984462 h 1585353"/>
                    <a:gd name="connsiteX17" fmla="*/ 487680 w 655634"/>
                    <a:gd name="connsiteY17" fmla="*/ 888668 h 1585353"/>
                    <a:gd name="connsiteX18" fmla="*/ 461554 w 655634"/>
                    <a:gd name="connsiteY18" fmla="*/ 801582 h 1585353"/>
                    <a:gd name="connsiteX19" fmla="*/ 435428 w 655634"/>
                    <a:gd name="connsiteY19" fmla="*/ 670953 h 1585353"/>
                    <a:gd name="connsiteX20" fmla="*/ 444137 w 655634"/>
                    <a:gd name="connsiteY20" fmla="*/ 514199 h 1585353"/>
                    <a:gd name="connsiteX21" fmla="*/ 478971 w 655634"/>
                    <a:gd name="connsiteY21" fmla="*/ 444530 h 1585353"/>
                    <a:gd name="connsiteX22" fmla="*/ 505097 w 655634"/>
                    <a:gd name="connsiteY22" fmla="*/ 383570 h 1585353"/>
                    <a:gd name="connsiteX23" fmla="*/ 522514 w 655634"/>
                    <a:gd name="connsiteY23" fmla="*/ 357445 h 1585353"/>
                    <a:gd name="connsiteX24" fmla="*/ 531223 w 655634"/>
                    <a:gd name="connsiteY24" fmla="*/ 331319 h 1585353"/>
                    <a:gd name="connsiteX25" fmla="*/ 557348 w 655634"/>
                    <a:gd name="connsiteY25" fmla="*/ 305193 h 1585353"/>
                    <a:gd name="connsiteX26" fmla="*/ 574765 w 655634"/>
                    <a:gd name="connsiteY26" fmla="*/ 270359 h 1585353"/>
                    <a:gd name="connsiteX27" fmla="*/ 609600 w 655634"/>
                    <a:gd name="connsiteY27" fmla="*/ 218108 h 1585353"/>
                    <a:gd name="connsiteX28" fmla="*/ 627017 w 655634"/>
                    <a:gd name="connsiteY28" fmla="*/ 191982 h 1585353"/>
                    <a:gd name="connsiteX29" fmla="*/ 644434 w 655634"/>
                    <a:gd name="connsiteY29" fmla="*/ 139730 h 1585353"/>
                    <a:gd name="connsiteX30" fmla="*/ 653143 w 655634"/>
                    <a:gd name="connsiteY30" fmla="*/ 113605 h 1585353"/>
                    <a:gd name="connsiteX31" fmla="*/ 595993 w 655634"/>
                    <a:gd name="connsiteY31" fmla="*/ 7401 h 1585353"/>
                    <a:gd name="connsiteX0" fmla="*/ 595993 w 655634"/>
                    <a:gd name="connsiteY0" fmla="*/ 7401 h 1585353"/>
                    <a:gd name="connsiteX1" fmla="*/ 123688 w 655634"/>
                    <a:gd name="connsiteY1" fmla="*/ 366153 h 1585353"/>
                    <a:gd name="connsiteX2" fmla="*/ 52251 w 655634"/>
                    <a:gd name="connsiteY2" fmla="*/ 1210885 h 1585353"/>
                    <a:gd name="connsiteX3" fmla="*/ 43543 w 655634"/>
                    <a:gd name="connsiteY3" fmla="*/ 1245719 h 1585353"/>
                    <a:gd name="connsiteX4" fmla="*/ 34834 w 655634"/>
                    <a:gd name="connsiteY4" fmla="*/ 1289262 h 1585353"/>
                    <a:gd name="connsiteX5" fmla="*/ 26125 w 655634"/>
                    <a:gd name="connsiteY5" fmla="*/ 1358930 h 1585353"/>
                    <a:gd name="connsiteX6" fmla="*/ 8708 w 655634"/>
                    <a:gd name="connsiteY6" fmla="*/ 1411182 h 1585353"/>
                    <a:gd name="connsiteX7" fmla="*/ 0 w 655634"/>
                    <a:gd name="connsiteY7" fmla="*/ 1480850 h 1585353"/>
                    <a:gd name="connsiteX8" fmla="*/ 182880 w 655634"/>
                    <a:gd name="connsiteY8" fmla="*/ 1567936 h 1585353"/>
                    <a:gd name="connsiteX9" fmla="*/ 278674 w 655634"/>
                    <a:gd name="connsiteY9" fmla="*/ 1585353 h 1585353"/>
                    <a:gd name="connsiteX10" fmla="*/ 452845 w 655634"/>
                    <a:gd name="connsiteY10" fmla="*/ 1576645 h 1585353"/>
                    <a:gd name="connsiteX11" fmla="*/ 496388 w 655634"/>
                    <a:gd name="connsiteY11" fmla="*/ 1533102 h 1585353"/>
                    <a:gd name="connsiteX12" fmla="*/ 522514 w 655634"/>
                    <a:gd name="connsiteY12" fmla="*/ 1506976 h 1585353"/>
                    <a:gd name="connsiteX13" fmla="*/ 539931 w 655634"/>
                    <a:gd name="connsiteY13" fmla="*/ 1480850 h 1585353"/>
                    <a:gd name="connsiteX14" fmla="*/ 522514 w 655634"/>
                    <a:gd name="connsiteY14" fmla="*/ 1263136 h 1585353"/>
                    <a:gd name="connsiteX15" fmla="*/ 513805 w 655634"/>
                    <a:gd name="connsiteY15" fmla="*/ 1097673 h 1585353"/>
                    <a:gd name="connsiteX16" fmla="*/ 496388 w 655634"/>
                    <a:gd name="connsiteY16" fmla="*/ 984462 h 1585353"/>
                    <a:gd name="connsiteX17" fmla="*/ 487680 w 655634"/>
                    <a:gd name="connsiteY17" fmla="*/ 888668 h 1585353"/>
                    <a:gd name="connsiteX18" fmla="*/ 461554 w 655634"/>
                    <a:gd name="connsiteY18" fmla="*/ 801582 h 1585353"/>
                    <a:gd name="connsiteX19" fmla="*/ 435428 w 655634"/>
                    <a:gd name="connsiteY19" fmla="*/ 670953 h 1585353"/>
                    <a:gd name="connsiteX20" fmla="*/ 444137 w 655634"/>
                    <a:gd name="connsiteY20" fmla="*/ 514199 h 1585353"/>
                    <a:gd name="connsiteX21" fmla="*/ 478971 w 655634"/>
                    <a:gd name="connsiteY21" fmla="*/ 444530 h 1585353"/>
                    <a:gd name="connsiteX22" fmla="*/ 505097 w 655634"/>
                    <a:gd name="connsiteY22" fmla="*/ 383570 h 1585353"/>
                    <a:gd name="connsiteX23" fmla="*/ 522514 w 655634"/>
                    <a:gd name="connsiteY23" fmla="*/ 357445 h 1585353"/>
                    <a:gd name="connsiteX24" fmla="*/ 531223 w 655634"/>
                    <a:gd name="connsiteY24" fmla="*/ 331319 h 1585353"/>
                    <a:gd name="connsiteX25" fmla="*/ 557348 w 655634"/>
                    <a:gd name="connsiteY25" fmla="*/ 305193 h 1585353"/>
                    <a:gd name="connsiteX26" fmla="*/ 574765 w 655634"/>
                    <a:gd name="connsiteY26" fmla="*/ 270359 h 1585353"/>
                    <a:gd name="connsiteX27" fmla="*/ 609600 w 655634"/>
                    <a:gd name="connsiteY27" fmla="*/ 218108 h 1585353"/>
                    <a:gd name="connsiteX28" fmla="*/ 627017 w 655634"/>
                    <a:gd name="connsiteY28" fmla="*/ 191982 h 1585353"/>
                    <a:gd name="connsiteX29" fmla="*/ 644434 w 655634"/>
                    <a:gd name="connsiteY29" fmla="*/ 139730 h 1585353"/>
                    <a:gd name="connsiteX30" fmla="*/ 653143 w 655634"/>
                    <a:gd name="connsiteY30" fmla="*/ 113605 h 1585353"/>
                    <a:gd name="connsiteX31" fmla="*/ 595993 w 655634"/>
                    <a:gd name="connsiteY31" fmla="*/ 7401 h 1585353"/>
                    <a:gd name="connsiteX0" fmla="*/ 603137 w 655161"/>
                    <a:gd name="connsiteY0" fmla="*/ 7304 h 1587638"/>
                    <a:gd name="connsiteX1" fmla="*/ 123688 w 655161"/>
                    <a:gd name="connsiteY1" fmla="*/ 368438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603137 w 655161"/>
                    <a:gd name="connsiteY0" fmla="*/ 7304 h 1587638"/>
                    <a:gd name="connsiteX1" fmla="*/ 307045 w 655161"/>
                    <a:gd name="connsiteY1" fmla="*/ 227945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603137 w 655161"/>
                    <a:gd name="connsiteY0" fmla="*/ 7304 h 1587638"/>
                    <a:gd name="connsiteX1" fmla="*/ 307045 w 655161"/>
                    <a:gd name="connsiteY1" fmla="*/ 227945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595993 w 655634"/>
                    <a:gd name="connsiteY0" fmla="*/ 8159 h 1569443"/>
                    <a:gd name="connsiteX1" fmla="*/ 307045 w 655634"/>
                    <a:gd name="connsiteY1" fmla="*/ 209750 h 1569443"/>
                    <a:gd name="connsiteX2" fmla="*/ 52251 w 655634"/>
                    <a:gd name="connsiteY2" fmla="*/ 1194975 h 1569443"/>
                    <a:gd name="connsiteX3" fmla="*/ 43543 w 655634"/>
                    <a:gd name="connsiteY3" fmla="*/ 1229809 h 1569443"/>
                    <a:gd name="connsiteX4" fmla="*/ 34834 w 655634"/>
                    <a:gd name="connsiteY4" fmla="*/ 1273352 h 1569443"/>
                    <a:gd name="connsiteX5" fmla="*/ 26125 w 655634"/>
                    <a:gd name="connsiteY5" fmla="*/ 1343020 h 1569443"/>
                    <a:gd name="connsiteX6" fmla="*/ 8708 w 655634"/>
                    <a:gd name="connsiteY6" fmla="*/ 1395272 h 1569443"/>
                    <a:gd name="connsiteX7" fmla="*/ 0 w 655634"/>
                    <a:gd name="connsiteY7" fmla="*/ 1464940 h 1569443"/>
                    <a:gd name="connsiteX8" fmla="*/ 182880 w 655634"/>
                    <a:gd name="connsiteY8" fmla="*/ 1552026 h 1569443"/>
                    <a:gd name="connsiteX9" fmla="*/ 278674 w 655634"/>
                    <a:gd name="connsiteY9" fmla="*/ 1569443 h 1569443"/>
                    <a:gd name="connsiteX10" fmla="*/ 452845 w 655634"/>
                    <a:gd name="connsiteY10" fmla="*/ 1560735 h 1569443"/>
                    <a:gd name="connsiteX11" fmla="*/ 496388 w 655634"/>
                    <a:gd name="connsiteY11" fmla="*/ 1517192 h 1569443"/>
                    <a:gd name="connsiteX12" fmla="*/ 522514 w 655634"/>
                    <a:gd name="connsiteY12" fmla="*/ 1491066 h 1569443"/>
                    <a:gd name="connsiteX13" fmla="*/ 539931 w 655634"/>
                    <a:gd name="connsiteY13" fmla="*/ 1464940 h 1569443"/>
                    <a:gd name="connsiteX14" fmla="*/ 522514 w 655634"/>
                    <a:gd name="connsiteY14" fmla="*/ 1247226 h 1569443"/>
                    <a:gd name="connsiteX15" fmla="*/ 513805 w 655634"/>
                    <a:gd name="connsiteY15" fmla="*/ 1081763 h 1569443"/>
                    <a:gd name="connsiteX16" fmla="*/ 496388 w 655634"/>
                    <a:gd name="connsiteY16" fmla="*/ 968552 h 1569443"/>
                    <a:gd name="connsiteX17" fmla="*/ 487680 w 655634"/>
                    <a:gd name="connsiteY17" fmla="*/ 872758 h 1569443"/>
                    <a:gd name="connsiteX18" fmla="*/ 461554 w 655634"/>
                    <a:gd name="connsiteY18" fmla="*/ 785672 h 1569443"/>
                    <a:gd name="connsiteX19" fmla="*/ 435428 w 655634"/>
                    <a:gd name="connsiteY19" fmla="*/ 655043 h 1569443"/>
                    <a:gd name="connsiteX20" fmla="*/ 444137 w 655634"/>
                    <a:gd name="connsiteY20" fmla="*/ 498289 h 1569443"/>
                    <a:gd name="connsiteX21" fmla="*/ 478971 w 655634"/>
                    <a:gd name="connsiteY21" fmla="*/ 428620 h 1569443"/>
                    <a:gd name="connsiteX22" fmla="*/ 505097 w 655634"/>
                    <a:gd name="connsiteY22" fmla="*/ 367660 h 1569443"/>
                    <a:gd name="connsiteX23" fmla="*/ 522514 w 655634"/>
                    <a:gd name="connsiteY23" fmla="*/ 341535 h 1569443"/>
                    <a:gd name="connsiteX24" fmla="*/ 531223 w 655634"/>
                    <a:gd name="connsiteY24" fmla="*/ 315409 h 1569443"/>
                    <a:gd name="connsiteX25" fmla="*/ 557348 w 655634"/>
                    <a:gd name="connsiteY25" fmla="*/ 289283 h 1569443"/>
                    <a:gd name="connsiteX26" fmla="*/ 574765 w 655634"/>
                    <a:gd name="connsiteY26" fmla="*/ 254449 h 1569443"/>
                    <a:gd name="connsiteX27" fmla="*/ 609600 w 655634"/>
                    <a:gd name="connsiteY27" fmla="*/ 202198 h 1569443"/>
                    <a:gd name="connsiteX28" fmla="*/ 627017 w 655634"/>
                    <a:gd name="connsiteY28" fmla="*/ 176072 h 1569443"/>
                    <a:gd name="connsiteX29" fmla="*/ 644434 w 655634"/>
                    <a:gd name="connsiteY29" fmla="*/ 123820 h 1569443"/>
                    <a:gd name="connsiteX30" fmla="*/ 653143 w 655634"/>
                    <a:gd name="connsiteY30" fmla="*/ 97695 h 1569443"/>
                    <a:gd name="connsiteX31" fmla="*/ 595993 w 655634"/>
                    <a:gd name="connsiteY31" fmla="*/ 8159 h 1569443"/>
                    <a:gd name="connsiteX0" fmla="*/ 595993 w 655634"/>
                    <a:gd name="connsiteY0" fmla="*/ 8159 h 1569443"/>
                    <a:gd name="connsiteX1" fmla="*/ 307045 w 655634"/>
                    <a:gd name="connsiteY1" fmla="*/ 209750 h 1569443"/>
                    <a:gd name="connsiteX2" fmla="*/ 52251 w 655634"/>
                    <a:gd name="connsiteY2" fmla="*/ 1194975 h 1569443"/>
                    <a:gd name="connsiteX3" fmla="*/ 43543 w 655634"/>
                    <a:gd name="connsiteY3" fmla="*/ 1229809 h 1569443"/>
                    <a:gd name="connsiteX4" fmla="*/ 34834 w 655634"/>
                    <a:gd name="connsiteY4" fmla="*/ 1273352 h 1569443"/>
                    <a:gd name="connsiteX5" fmla="*/ 26125 w 655634"/>
                    <a:gd name="connsiteY5" fmla="*/ 1343020 h 1569443"/>
                    <a:gd name="connsiteX6" fmla="*/ 8708 w 655634"/>
                    <a:gd name="connsiteY6" fmla="*/ 1395272 h 1569443"/>
                    <a:gd name="connsiteX7" fmla="*/ 0 w 655634"/>
                    <a:gd name="connsiteY7" fmla="*/ 1464940 h 1569443"/>
                    <a:gd name="connsiteX8" fmla="*/ 182880 w 655634"/>
                    <a:gd name="connsiteY8" fmla="*/ 1552026 h 1569443"/>
                    <a:gd name="connsiteX9" fmla="*/ 278674 w 655634"/>
                    <a:gd name="connsiteY9" fmla="*/ 1569443 h 1569443"/>
                    <a:gd name="connsiteX10" fmla="*/ 452845 w 655634"/>
                    <a:gd name="connsiteY10" fmla="*/ 1560735 h 1569443"/>
                    <a:gd name="connsiteX11" fmla="*/ 496388 w 655634"/>
                    <a:gd name="connsiteY11" fmla="*/ 1517192 h 1569443"/>
                    <a:gd name="connsiteX12" fmla="*/ 522514 w 655634"/>
                    <a:gd name="connsiteY12" fmla="*/ 1491066 h 1569443"/>
                    <a:gd name="connsiteX13" fmla="*/ 539931 w 655634"/>
                    <a:gd name="connsiteY13" fmla="*/ 1464940 h 1569443"/>
                    <a:gd name="connsiteX14" fmla="*/ 522514 w 655634"/>
                    <a:gd name="connsiteY14" fmla="*/ 1247226 h 1569443"/>
                    <a:gd name="connsiteX15" fmla="*/ 513805 w 655634"/>
                    <a:gd name="connsiteY15" fmla="*/ 1081763 h 1569443"/>
                    <a:gd name="connsiteX16" fmla="*/ 496388 w 655634"/>
                    <a:gd name="connsiteY16" fmla="*/ 968552 h 1569443"/>
                    <a:gd name="connsiteX17" fmla="*/ 487680 w 655634"/>
                    <a:gd name="connsiteY17" fmla="*/ 872758 h 1569443"/>
                    <a:gd name="connsiteX18" fmla="*/ 461554 w 655634"/>
                    <a:gd name="connsiteY18" fmla="*/ 785672 h 1569443"/>
                    <a:gd name="connsiteX19" fmla="*/ 435428 w 655634"/>
                    <a:gd name="connsiteY19" fmla="*/ 655043 h 1569443"/>
                    <a:gd name="connsiteX20" fmla="*/ 444137 w 655634"/>
                    <a:gd name="connsiteY20" fmla="*/ 498289 h 1569443"/>
                    <a:gd name="connsiteX21" fmla="*/ 478971 w 655634"/>
                    <a:gd name="connsiteY21" fmla="*/ 428620 h 1569443"/>
                    <a:gd name="connsiteX22" fmla="*/ 505097 w 655634"/>
                    <a:gd name="connsiteY22" fmla="*/ 367660 h 1569443"/>
                    <a:gd name="connsiteX23" fmla="*/ 522514 w 655634"/>
                    <a:gd name="connsiteY23" fmla="*/ 341535 h 1569443"/>
                    <a:gd name="connsiteX24" fmla="*/ 531223 w 655634"/>
                    <a:gd name="connsiteY24" fmla="*/ 315409 h 1569443"/>
                    <a:gd name="connsiteX25" fmla="*/ 557348 w 655634"/>
                    <a:gd name="connsiteY25" fmla="*/ 289283 h 1569443"/>
                    <a:gd name="connsiteX26" fmla="*/ 574765 w 655634"/>
                    <a:gd name="connsiteY26" fmla="*/ 254449 h 1569443"/>
                    <a:gd name="connsiteX27" fmla="*/ 609600 w 655634"/>
                    <a:gd name="connsiteY27" fmla="*/ 202198 h 1569443"/>
                    <a:gd name="connsiteX28" fmla="*/ 627017 w 655634"/>
                    <a:gd name="connsiteY28" fmla="*/ 176072 h 1569443"/>
                    <a:gd name="connsiteX29" fmla="*/ 644434 w 655634"/>
                    <a:gd name="connsiteY29" fmla="*/ 123820 h 1569443"/>
                    <a:gd name="connsiteX30" fmla="*/ 653143 w 655634"/>
                    <a:gd name="connsiteY30" fmla="*/ 97695 h 1569443"/>
                    <a:gd name="connsiteX31" fmla="*/ 595993 w 655634"/>
                    <a:gd name="connsiteY31" fmla="*/ 8159 h 1569443"/>
                    <a:gd name="connsiteX0" fmla="*/ 653143 w 676626"/>
                    <a:gd name="connsiteY0" fmla="*/ 7612 h 1479360"/>
                    <a:gd name="connsiteX1" fmla="*/ 307045 w 676626"/>
                    <a:gd name="connsiteY1" fmla="*/ 119667 h 1479360"/>
                    <a:gd name="connsiteX2" fmla="*/ 52251 w 676626"/>
                    <a:gd name="connsiteY2" fmla="*/ 1104892 h 1479360"/>
                    <a:gd name="connsiteX3" fmla="*/ 43543 w 676626"/>
                    <a:gd name="connsiteY3" fmla="*/ 1139726 h 1479360"/>
                    <a:gd name="connsiteX4" fmla="*/ 34834 w 676626"/>
                    <a:gd name="connsiteY4" fmla="*/ 1183269 h 1479360"/>
                    <a:gd name="connsiteX5" fmla="*/ 26125 w 676626"/>
                    <a:gd name="connsiteY5" fmla="*/ 1252937 h 1479360"/>
                    <a:gd name="connsiteX6" fmla="*/ 8708 w 676626"/>
                    <a:gd name="connsiteY6" fmla="*/ 1305189 h 1479360"/>
                    <a:gd name="connsiteX7" fmla="*/ 0 w 676626"/>
                    <a:gd name="connsiteY7" fmla="*/ 1374857 h 1479360"/>
                    <a:gd name="connsiteX8" fmla="*/ 182880 w 676626"/>
                    <a:gd name="connsiteY8" fmla="*/ 1461943 h 1479360"/>
                    <a:gd name="connsiteX9" fmla="*/ 278674 w 676626"/>
                    <a:gd name="connsiteY9" fmla="*/ 1479360 h 1479360"/>
                    <a:gd name="connsiteX10" fmla="*/ 452845 w 676626"/>
                    <a:gd name="connsiteY10" fmla="*/ 1470652 h 1479360"/>
                    <a:gd name="connsiteX11" fmla="*/ 496388 w 676626"/>
                    <a:gd name="connsiteY11" fmla="*/ 1427109 h 1479360"/>
                    <a:gd name="connsiteX12" fmla="*/ 522514 w 676626"/>
                    <a:gd name="connsiteY12" fmla="*/ 1400983 h 1479360"/>
                    <a:gd name="connsiteX13" fmla="*/ 539931 w 676626"/>
                    <a:gd name="connsiteY13" fmla="*/ 1374857 h 1479360"/>
                    <a:gd name="connsiteX14" fmla="*/ 522514 w 676626"/>
                    <a:gd name="connsiteY14" fmla="*/ 1157143 h 1479360"/>
                    <a:gd name="connsiteX15" fmla="*/ 513805 w 676626"/>
                    <a:gd name="connsiteY15" fmla="*/ 991680 h 1479360"/>
                    <a:gd name="connsiteX16" fmla="*/ 496388 w 676626"/>
                    <a:gd name="connsiteY16" fmla="*/ 878469 h 1479360"/>
                    <a:gd name="connsiteX17" fmla="*/ 487680 w 676626"/>
                    <a:gd name="connsiteY17" fmla="*/ 782675 h 1479360"/>
                    <a:gd name="connsiteX18" fmla="*/ 461554 w 676626"/>
                    <a:gd name="connsiteY18" fmla="*/ 695589 h 1479360"/>
                    <a:gd name="connsiteX19" fmla="*/ 435428 w 676626"/>
                    <a:gd name="connsiteY19" fmla="*/ 564960 h 1479360"/>
                    <a:gd name="connsiteX20" fmla="*/ 444137 w 676626"/>
                    <a:gd name="connsiteY20" fmla="*/ 408206 h 1479360"/>
                    <a:gd name="connsiteX21" fmla="*/ 478971 w 676626"/>
                    <a:gd name="connsiteY21" fmla="*/ 338537 h 1479360"/>
                    <a:gd name="connsiteX22" fmla="*/ 505097 w 676626"/>
                    <a:gd name="connsiteY22" fmla="*/ 277577 h 1479360"/>
                    <a:gd name="connsiteX23" fmla="*/ 522514 w 676626"/>
                    <a:gd name="connsiteY23" fmla="*/ 251452 h 1479360"/>
                    <a:gd name="connsiteX24" fmla="*/ 531223 w 676626"/>
                    <a:gd name="connsiteY24" fmla="*/ 225326 h 1479360"/>
                    <a:gd name="connsiteX25" fmla="*/ 557348 w 676626"/>
                    <a:gd name="connsiteY25" fmla="*/ 199200 h 1479360"/>
                    <a:gd name="connsiteX26" fmla="*/ 574765 w 676626"/>
                    <a:gd name="connsiteY26" fmla="*/ 164366 h 1479360"/>
                    <a:gd name="connsiteX27" fmla="*/ 609600 w 676626"/>
                    <a:gd name="connsiteY27" fmla="*/ 112115 h 1479360"/>
                    <a:gd name="connsiteX28" fmla="*/ 627017 w 676626"/>
                    <a:gd name="connsiteY28" fmla="*/ 85989 h 1479360"/>
                    <a:gd name="connsiteX29" fmla="*/ 644434 w 676626"/>
                    <a:gd name="connsiteY29" fmla="*/ 33737 h 1479360"/>
                    <a:gd name="connsiteX30" fmla="*/ 653143 w 676626"/>
                    <a:gd name="connsiteY30" fmla="*/ 7612 h 1479360"/>
                    <a:gd name="connsiteX0" fmla="*/ 600755 w 645182"/>
                    <a:gd name="connsiteY0" fmla="*/ 1337 h 1565954"/>
                    <a:gd name="connsiteX1" fmla="*/ 307045 w 645182"/>
                    <a:gd name="connsiteY1" fmla="*/ 206261 h 1565954"/>
                    <a:gd name="connsiteX2" fmla="*/ 52251 w 645182"/>
                    <a:gd name="connsiteY2" fmla="*/ 1191486 h 1565954"/>
                    <a:gd name="connsiteX3" fmla="*/ 43543 w 645182"/>
                    <a:gd name="connsiteY3" fmla="*/ 1226320 h 1565954"/>
                    <a:gd name="connsiteX4" fmla="*/ 34834 w 645182"/>
                    <a:gd name="connsiteY4" fmla="*/ 1269863 h 1565954"/>
                    <a:gd name="connsiteX5" fmla="*/ 26125 w 645182"/>
                    <a:gd name="connsiteY5" fmla="*/ 1339531 h 1565954"/>
                    <a:gd name="connsiteX6" fmla="*/ 8708 w 645182"/>
                    <a:gd name="connsiteY6" fmla="*/ 1391783 h 1565954"/>
                    <a:gd name="connsiteX7" fmla="*/ 0 w 645182"/>
                    <a:gd name="connsiteY7" fmla="*/ 1461451 h 1565954"/>
                    <a:gd name="connsiteX8" fmla="*/ 182880 w 645182"/>
                    <a:gd name="connsiteY8" fmla="*/ 1548537 h 1565954"/>
                    <a:gd name="connsiteX9" fmla="*/ 278674 w 645182"/>
                    <a:gd name="connsiteY9" fmla="*/ 1565954 h 1565954"/>
                    <a:gd name="connsiteX10" fmla="*/ 452845 w 645182"/>
                    <a:gd name="connsiteY10" fmla="*/ 1557246 h 1565954"/>
                    <a:gd name="connsiteX11" fmla="*/ 496388 w 645182"/>
                    <a:gd name="connsiteY11" fmla="*/ 1513703 h 1565954"/>
                    <a:gd name="connsiteX12" fmla="*/ 522514 w 645182"/>
                    <a:gd name="connsiteY12" fmla="*/ 1487577 h 1565954"/>
                    <a:gd name="connsiteX13" fmla="*/ 539931 w 645182"/>
                    <a:gd name="connsiteY13" fmla="*/ 1461451 h 1565954"/>
                    <a:gd name="connsiteX14" fmla="*/ 522514 w 645182"/>
                    <a:gd name="connsiteY14" fmla="*/ 1243737 h 1565954"/>
                    <a:gd name="connsiteX15" fmla="*/ 513805 w 645182"/>
                    <a:gd name="connsiteY15" fmla="*/ 1078274 h 1565954"/>
                    <a:gd name="connsiteX16" fmla="*/ 496388 w 645182"/>
                    <a:gd name="connsiteY16" fmla="*/ 965063 h 1565954"/>
                    <a:gd name="connsiteX17" fmla="*/ 487680 w 645182"/>
                    <a:gd name="connsiteY17" fmla="*/ 869269 h 1565954"/>
                    <a:gd name="connsiteX18" fmla="*/ 461554 w 645182"/>
                    <a:gd name="connsiteY18" fmla="*/ 782183 h 1565954"/>
                    <a:gd name="connsiteX19" fmla="*/ 435428 w 645182"/>
                    <a:gd name="connsiteY19" fmla="*/ 651554 h 1565954"/>
                    <a:gd name="connsiteX20" fmla="*/ 444137 w 645182"/>
                    <a:gd name="connsiteY20" fmla="*/ 494800 h 1565954"/>
                    <a:gd name="connsiteX21" fmla="*/ 478971 w 645182"/>
                    <a:gd name="connsiteY21" fmla="*/ 425131 h 1565954"/>
                    <a:gd name="connsiteX22" fmla="*/ 505097 w 645182"/>
                    <a:gd name="connsiteY22" fmla="*/ 364171 h 1565954"/>
                    <a:gd name="connsiteX23" fmla="*/ 522514 w 645182"/>
                    <a:gd name="connsiteY23" fmla="*/ 338046 h 1565954"/>
                    <a:gd name="connsiteX24" fmla="*/ 531223 w 645182"/>
                    <a:gd name="connsiteY24" fmla="*/ 311920 h 1565954"/>
                    <a:gd name="connsiteX25" fmla="*/ 557348 w 645182"/>
                    <a:gd name="connsiteY25" fmla="*/ 285794 h 1565954"/>
                    <a:gd name="connsiteX26" fmla="*/ 574765 w 645182"/>
                    <a:gd name="connsiteY26" fmla="*/ 250960 h 1565954"/>
                    <a:gd name="connsiteX27" fmla="*/ 609600 w 645182"/>
                    <a:gd name="connsiteY27" fmla="*/ 198709 h 1565954"/>
                    <a:gd name="connsiteX28" fmla="*/ 627017 w 645182"/>
                    <a:gd name="connsiteY28" fmla="*/ 172583 h 1565954"/>
                    <a:gd name="connsiteX29" fmla="*/ 644434 w 645182"/>
                    <a:gd name="connsiteY29" fmla="*/ 120331 h 1565954"/>
                    <a:gd name="connsiteX30" fmla="*/ 600755 w 645182"/>
                    <a:gd name="connsiteY30" fmla="*/ 1337 h 1565954"/>
                    <a:gd name="connsiteX0" fmla="*/ 600755 w 645182"/>
                    <a:gd name="connsiteY0" fmla="*/ 1337 h 1565954"/>
                    <a:gd name="connsiteX1" fmla="*/ 307045 w 645182"/>
                    <a:gd name="connsiteY1" fmla="*/ 206261 h 1565954"/>
                    <a:gd name="connsiteX2" fmla="*/ 52251 w 645182"/>
                    <a:gd name="connsiteY2" fmla="*/ 1191486 h 1565954"/>
                    <a:gd name="connsiteX3" fmla="*/ 43543 w 645182"/>
                    <a:gd name="connsiteY3" fmla="*/ 1226320 h 1565954"/>
                    <a:gd name="connsiteX4" fmla="*/ 34834 w 645182"/>
                    <a:gd name="connsiteY4" fmla="*/ 1269863 h 1565954"/>
                    <a:gd name="connsiteX5" fmla="*/ 26125 w 645182"/>
                    <a:gd name="connsiteY5" fmla="*/ 1339531 h 1565954"/>
                    <a:gd name="connsiteX6" fmla="*/ 8708 w 645182"/>
                    <a:gd name="connsiteY6" fmla="*/ 1391783 h 1565954"/>
                    <a:gd name="connsiteX7" fmla="*/ 0 w 645182"/>
                    <a:gd name="connsiteY7" fmla="*/ 1461451 h 1565954"/>
                    <a:gd name="connsiteX8" fmla="*/ 182880 w 645182"/>
                    <a:gd name="connsiteY8" fmla="*/ 1548537 h 1565954"/>
                    <a:gd name="connsiteX9" fmla="*/ 278674 w 645182"/>
                    <a:gd name="connsiteY9" fmla="*/ 1565954 h 1565954"/>
                    <a:gd name="connsiteX10" fmla="*/ 452845 w 645182"/>
                    <a:gd name="connsiteY10" fmla="*/ 1557246 h 1565954"/>
                    <a:gd name="connsiteX11" fmla="*/ 496388 w 645182"/>
                    <a:gd name="connsiteY11" fmla="*/ 1513703 h 1565954"/>
                    <a:gd name="connsiteX12" fmla="*/ 522514 w 645182"/>
                    <a:gd name="connsiteY12" fmla="*/ 1487577 h 1565954"/>
                    <a:gd name="connsiteX13" fmla="*/ 539931 w 645182"/>
                    <a:gd name="connsiteY13" fmla="*/ 1461451 h 1565954"/>
                    <a:gd name="connsiteX14" fmla="*/ 522514 w 645182"/>
                    <a:gd name="connsiteY14" fmla="*/ 1243737 h 1565954"/>
                    <a:gd name="connsiteX15" fmla="*/ 513805 w 645182"/>
                    <a:gd name="connsiteY15" fmla="*/ 1078274 h 1565954"/>
                    <a:gd name="connsiteX16" fmla="*/ 496388 w 645182"/>
                    <a:gd name="connsiteY16" fmla="*/ 965063 h 1565954"/>
                    <a:gd name="connsiteX17" fmla="*/ 487680 w 645182"/>
                    <a:gd name="connsiteY17" fmla="*/ 869269 h 1565954"/>
                    <a:gd name="connsiteX18" fmla="*/ 461554 w 645182"/>
                    <a:gd name="connsiteY18" fmla="*/ 782183 h 1565954"/>
                    <a:gd name="connsiteX19" fmla="*/ 435428 w 645182"/>
                    <a:gd name="connsiteY19" fmla="*/ 651554 h 1565954"/>
                    <a:gd name="connsiteX20" fmla="*/ 444137 w 645182"/>
                    <a:gd name="connsiteY20" fmla="*/ 494800 h 1565954"/>
                    <a:gd name="connsiteX21" fmla="*/ 478971 w 645182"/>
                    <a:gd name="connsiteY21" fmla="*/ 425131 h 1565954"/>
                    <a:gd name="connsiteX22" fmla="*/ 505097 w 645182"/>
                    <a:gd name="connsiteY22" fmla="*/ 364171 h 1565954"/>
                    <a:gd name="connsiteX23" fmla="*/ 522514 w 645182"/>
                    <a:gd name="connsiteY23" fmla="*/ 338046 h 1565954"/>
                    <a:gd name="connsiteX24" fmla="*/ 531223 w 645182"/>
                    <a:gd name="connsiteY24" fmla="*/ 311920 h 1565954"/>
                    <a:gd name="connsiteX25" fmla="*/ 557348 w 645182"/>
                    <a:gd name="connsiteY25" fmla="*/ 285794 h 1565954"/>
                    <a:gd name="connsiteX26" fmla="*/ 574765 w 645182"/>
                    <a:gd name="connsiteY26" fmla="*/ 250960 h 1565954"/>
                    <a:gd name="connsiteX27" fmla="*/ 609600 w 645182"/>
                    <a:gd name="connsiteY27" fmla="*/ 198709 h 1565954"/>
                    <a:gd name="connsiteX28" fmla="*/ 627017 w 645182"/>
                    <a:gd name="connsiteY28" fmla="*/ 172583 h 1565954"/>
                    <a:gd name="connsiteX29" fmla="*/ 644434 w 645182"/>
                    <a:gd name="connsiteY29" fmla="*/ 120331 h 1565954"/>
                    <a:gd name="connsiteX30" fmla="*/ 600755 w 645182"/>
                    <a:gd name="connsiteY30" fmla="*/ 1337 h 1565954"/>
                    <a:gd name="connsiteX0" fmla="*/ 600755 w 645182"/>
                    <a:gd name="connsiteY0" fmla="*/ 781 h 1565398"/>
                    <a:gd name="connsiteX1" fmla="*/ 307045 w 645182"/>
                    <a:gd name="connsiteY1" fmla="*/ 205705 h 1565398"/>
                    <a:gd name="connsiteX2" fmla="*/ 52251 w 645182"/>
                    <a:gd name="connsiteY2" fmla="*/ 1190930 h 1565398"/>
                    <a:gd name="connsiteX3" fmla="*/ 43543 w 645182"/>
                    <a:gd name="connsiteY3" fmla="*/ 1225764 h 1565398"/>
                    <a:gd name="connsiteX4" fmla="*/ 34834 w 645182"/>
                    <a:gd name="connsiteY4" fmla="*/ 1269307 h 1565398"/>
                    <a:gd name="connsiteX5" fmla="*/ 26125 w 645182"/>
                    <a:gd name="connsiteY5" fmla="*/ 1338975 h 1565398"/>
                    <a:gd name="connsiteX6" fmla="*/ 8708 w 645182"/>
                    <a:gd name="connsiteY6" fmla="*/ 1391227 h 1565398"/>
                    <a:gd name="connsiteX7" fmla="*/ 0 w 645182"/>
                    <a:gd name="connsiteY7" fmla="*/ 1460895 h 1565398"/>
                    <a:gd name="connsiteX8" fmla="*/ 182880 w 645182"/>
                    <a:gd name="connsiteY8" fmla="*/ 1547981 h 1565398"/>
                    <a:gd name="connsiteX9" fmla="*/ 278674 w 645182"/>
                    <a:gd name="connsiteY9" fmla="*/ 1565398 h 1565398"/>
                    <a:gd name="connsiteX10" fmla="*/ 452845 w 645182"/>
                    <a:gd name="connsiteY10" fmla="*/ 1556690 h 1565398"/>
                    <a:gd name="connsiteX11" fmla="*/ 496388 w 645182"/>
                    <a:gd name="connsiteY11" fmla="*/ 1513147 h 1565398"/>
                    <a:gd name="connsiteX12" fmla="*/ 522514 w 645182"/>
                    <a:gd name="connsiteY12" fmla="*/ 1487021 h 1565398"/>
                    <a:gd name="connsiteX13" fmla="*/ 539931 w 645182"/>
                    <a:gd name="connsiteY13" fmla="*/ 1460895 h 1565398"/>
                    <a:gd name="connsiteX14" fmla="*/ 522514 w 645182"/>
                    <a:gd name="connsiteY14" fmla="*/ 1243181 h 1565398"/>
                    <a:gd name="connsiteX15" fmla="*/ 513805 w 645182"/>
                    <a:gd name="connsiteY15" fmla="*/ 1077718 h 1565398"/>
                    <a:gd name="connsiteX16" fmla="*/ 496388 w 645182"/>
                    <a:gd name="connsiteY16" fmla="*/ 964507 h 1565398"/>
                    <a:gd name="connsiteX17" fmla="*/ 487680 w 645182"/>
                    <a:gd name="connsiteY17" fmla="*/ 868713 h 1565398"/>
                    <a:gd name="connsiteX18" fmla="*/ 461554 w 645182"/>
                    <a:gd name="connsiteY18" fmla="*/ 781627 h 1565398"/>
                    <a:gd name="connsiteX19" fmla="*/ 435428 w 645182"/>
                    <a:gd name="connsiteY19" fmla="*/ 650998 h 1565398"/>
                    <a:gd name="connsiteX20" fmla="*/ 444137 w 645182"/>
                    <a:gd name="connsiteY20" fmla="*/ 494244 h 1565398"/>
                    <a:gd name="connsiteX21" fmla="*/ 478971 w 645182"/>
                    <a:gd name="connsiteY21" fmla="*/ 424575 h 1565398"/>
                    <a:gd name="connsiteX22" fmla="*/ 505097 w 645182"/>
                    <a:gd name="connsiteY22" fmla="*/ 363615 h 1565398"/>
                    <a:gd name="connsiteX23" fmla="*/ 522514 w 645182"/>
                    <a:gd name="connsiteY23" fmla="*/ 337490 h 1565398"/>
                    <a:gd name="connsiteX24" fmla="*/ 531223 w 645182"/>
                    <a:gd name="connsiteY24" fmla="*/ 311364 h 1565398"/>
                    <a:gd name="connsiteX25" fmla="*/ 557348 w 645182"/>
                    <a:gd name="connsiteY25" fmla="*/ 285238 h 1565398"/>
                    <a:gd name="connsiteX26" fmla="*/ 574765 w 645182"/>
                    <a:gd name="connsiteY26" fmla="*/ 250404 h 1565398"/>
                    <a:gd name="connsiteX27" fmla="*/ 609600 w 645182"/>
                    <a:gd name="connsiteY27" fmla="*/ 198153 h 1565398"/>
                    <a:gd name="connsiteX28" fmla="*/ 627017 w 645182"/>
                    <a:gd name="connsiteY28" fmla="*/ 172027 h 1565398"/>
                    <a:gd name="connsiteX29" fmla="*/ 644434 w 645182"/>
                    <a:gd name="connsiteY29" fmla="*/ 119775 h 1565398"/>
                    <a:gd name="connsiteX30" fmla="*/ 600755 w 645182"/>
                    <a:gd name="connsiteY30" fmla="*/ 781 h 1565398"/>
                    <a:gd name="connsiteX0" fmla="*/ 600755 w 645182"/>
                    <a:gd name="connsiteY0" fmla="*/ 5656 h 1570273"/>
                    <a:gd name="connsiteX1" fmla="*/ 307045 w 645182"/>
                    <a:gd name="connsiteY1" fmla="*/ 210580 h 1570273"/>
                    <a:gd name="connsiteX2" fmla="*/ 52251 w 645182"/>
                    <a:gd name="connsiteY2" fmla="*/ 1195805 h 1570273"/>
                    <a:gd name="connsiteX3" fmla="*/ 43543 w 645182"/>
                    <a:gd name="connsiteY3" fmla="*/ 1230639 h 1570273"/>
                    <a:gd name="connsiteX4" fmla="*/ 34834 w 645182"/>
                    <a:gd name="connsiteY4" fmla="*/ 1274182 h 1570273"/>
                    <a:gd name="connsiteX5" fmla="*/ 26125 w 645182"/>
                    <a:gd name="connsiteY5" fmla="*/ 1343850 h 1570273"/>
                    <a:gd name="connsiteX6" fmla="*/ 8708 w 645182"/>
                    <a:gd name="connsiteY6" fmla="*/ 1396102 h 1570273"/>
                    <a:gd name="connsiteX7" fmla="*/ 0 w 645182"/>
                    <a:gd name="connsiteY7" fmla="*/ 1465770 h 1570273"/>
                    <a:gd name="connsiteX8" fmla="*/ 182880 w 645182"/>
                    <a:gd name="connsiteY8" fmla="*/ 1552856 h 1570273"/>
                    <a:gd name="connsiteX9" fmla="*/ 278674 w 645182"/>
                    <a:gd name="connsiteY9" fmla="*/ 1570273 h 1570273"/>
                    <a:gd name="connsiteX10" fmla="*/ 452845 w 645182"/>
                    <a:gd name="connsiteY10" fmla="*/ 1561565 h 1570273"/>
                    <a:gd name="connsiteX11" fmla="*/ 496388 w 645182"/>
                    <a:gd name="connsiteY11" fmla="*/ 1518022 h 1570273"/>
                    <a:gd name="connsiteX12" fmla="*/ 522514 w 645182"/>
                    <a:gd name="connsiteY12" fmla="*/ 1491896 h 1570273"/>
                    <a:gd name="connsiteX13" fmla="*/ 539931 w 645182"/>
                    <a:gd name="connsiteY13" fmla="*/ 1465770 h 1570273"/>
                    <a:gd name="connsiteX14" fmla="*/ 522514 w 645182"/>
                    <a:gd name="connsiteY14" fmla="*/ 1248056 h 1570273"/>
                    <a:gd name="connsiteX15" fmla="*/ 513805 w 645182"/>
                    <a:gd name="connsiteY15" fmla="*/ 1082593 h 1570273"/>
                    <a:gd name="connsiteX16" fmla="*/ 496388 w 645182"/>
                    <a:gd name="connsiteY16" fmla="*/ 969382 h 1570273"/>
                    <a:gd name="connsiteX17" fmla="*/ 487680 w 645182"/>
                    <a:gd name="connsiteY17" fmla="*/ 873588 h 1570273"/>
                    <a:gd name="connsiteX18" fmla="*/ 461554 w 645182"/>
                    <a:gd name="connsiteY18" fmla="*/ 786502 h 1570273"/>
                    <a:gd name="connsiteX19" fmla="*/ 435428 w 645182"/>
                    <a:gd name="connsiteY19" fmla="*/ 655873 h 1570273"/>
                    <a:gd name="connsiteX20" fmla="*/ 444137 w 645182"/>
                    <a:gd name="connsiteY20" fmla="*/ 499119 h 1570273"/>
                    <a:gd name="connsiteX21" fmla="*/ 478971 w 645182"/>
                    <a:gd name="connsiteY21" fmla="*/ 429450 h 1570273"/>
                    <a:gd name="connsiteX22" fmla="*/ 505097 w 645182"/>
                    <a:gd name="connsiteY22" fmla="*/ 368490 h 1570273"/>
                    <a:gd name="connsiteX23" fmla="*/ 522514 w 645182"/>
                    <a:gd name="connsiteY23" fmla="*/ 342365 h 1570273"/>
                    <a:gd name="connsiteX24" fmla="*/ 531223 w 645182"/>
                    <a:gd name="connsiteY24" fmla="*/ 316239 h 1570273"/>
                    <a:gd name="connsiteX25" fmla="*/ 557348 w 645182"/>
                    <a:gd name="connsiteY25" fmla="*/ 290113 h 1570273"/>
                    <a:gd name="connsiteX26" fmla="*/ 574765 w 645182"/>
                    <a:gd name="connsiteY26" fmla="*/ 255279 h 1570273"/>
                    <a:gd name="connsiteX27" fmla="*/ 609600 w 645182"/>
                    <a:gd name="connsiteY27" fmla="*/ 203028 h 1570273"/>
                    <a:gd name="connsiteX28" fmla="*/ 627017 w 645182"/>
                    <a:gd name="connsiteY28" fmla="*/ 176902 h 1570273"/>
                    <a:gd name="connsiteX29" fmla="*/ 644434 w 645182"/>
                    <a:gd name="connsiteY29" fmla="*/ 124650 h 1570273"/>
                    <a:gd name="connsiteX30" fmla="*/ 600755 w 645182"/>
                    <a:gd name="connsiteY30" fmla="*/ 5656 h 1570273"/>
                    <a:gd name="connsiteX0" fmla="*/ 600755 w 645182"/>
                    <a:gd name="connsiteY0" fmla="*/ 8110 h 1572727"/>
                    <a:gd name="connsiteX1" fmla="*/ 347526 w 645182"/>
                    <a:gd name="connsiteY1" fmla="*/ 143978 h 1572727"/>
                    <a:gd name="connsiteX2" fmla="*/ 52251 w 645182"/>
                    <a:gd name="connsiteY2" fmla="*/ 1198259 h 1572727"/>
                    <a:gd name="connsiteX3" fmla="*/ 43543 w 645182"/>
                    <a:gd name="connsiteY3" fmla="*/ 1233093 h 1572727"/>
                    <a:gd name="connsiteX4" fmla="*/ 34834 w 645182"/>
                    <a:gd name="connsiteY4" fmla="*/ 1276636 h 1572727"/>
                    <a:gd name="connsiteX5" fmla="*/ 26125 w 645182"/>
                    <a:gd name="connsiteY5" fmla="*/ 1346304 h 1572727"/>
                    <a:gd name="connsiteX6" fmla="*/ 8708 w 645182"/>
                    <a:gd name="connsiteY6" fmla="*/ 1398556 h 1572727"/>
                    <a:gd name="connsiteX7" fmla="*/ 0 w 645182"/>
                    <a:gd name="connsiteY7" fmla="*/ 1468224 h 1572727"/>
                    <a:gd name="connsiteX8" fmla="*/ 182880 w 645182"/>
                    <a:gd name="connsiteY8" fmla="*/ 1555310 h 1572727"/>
                    <a:gd name="connsiteX9" fmla="*/ 278674 w 645182"/>
                    <a:gd name="connsiteY9" fmla="*/ 1572727 h 1572727"/>
                    <a:gd name="connsiteX10" fmla="*/ 452845 w 645182"/>
                    <a:gd name="connsiteY10" fmla="*/ 1564019 h 1572727"/>
                    <a:gd name="connsiteX11" fmla="*/ 496388 w 645182"/>
                    <a:gd name="connsiteY11" fmla="*/ 1520476 h 1572727"/>
                    <a:gd name="connsiteX12" fmla="*/ 522514 w 645182"/>
                    <a:gd name="connsiteY12" fmla="*/ 1494350 h 1572727"/>
                    <a:gd name="connsiteX13" fmla="*/ 539931 w 645182"/>
                    <a:gd name="connsiteY13" fmla="*/ 1468224 h 1572727"/>
                    <a:gd name="connsiteX14" fmla="*/ 522514 w 645182"/>
                    <a:gd name="connsiteY14" fmla="*/ 1250510 h 1572727"/>
                    <a:gd name="connsiteX15" fmla="*/ 513805 w 645182"/>
                    <a:gd name="connsiteY15" fmla="*/ 1085047 h 1572727"/>
                    <a:gd name="connsiteX16" fmla="*/ 496388 w 645182"/>
                    <a:gd name="connsiteY16" fmla="*/ 971836 h 1572727"/>
                    <a:gd name="connsiteX17" fmla="*/ 487680 w 645182"/>
                    <a:gd name="connsiteY17" fmla="*/ 876042 h 1572727"/>
                    <a:gd name="connsiteX18" fmla="*/ 461554 w 645182"/>
                    <a:gd name="connsiteY18" fmla="*/ 788956 h 1572727"/>
                    <a:gd name="connsiteX19" fmla="*/ 435428 w 645182"/>
                    <a:gd name="connsiteY19" fmla="*/ 658327 h 1572727"/>
                    <a:gd name="connsiteX20" fmla="*/ 444137 w 645182"/>
                    <a:gd name="connsiteY20" fmla="*/ 501573 h 1572727"/>
                    <a:gd name="connsiteX21" fmla="*/ 478971 w 645182"/>
                    <a:gd name="connsiteY21" fmla="*/ 431904 h 1572727"/>
                    <a:gd name="connsiteX22" fmla="*/ 505097 w 645182"/>
                    <a:gd name="connsiteY22" fmla="*/ 370944 h 1572727"/>
                    <a:gd name="connsiteX23" fmla="*/ 522514 w 645182"/>
                    <a:gd name="connsiteY23" fmla="*/ 344819 h 1572727"/>
                    <a:gd name="connsiteX24" fmla="*/ 531223 w 645182"/>
                    <a:gd name="connsiteY24" fmla="*/ 318693 h 1572727"/>
                    <a:gd name="connsiteX25" fmla="*/ 557348 w 645182"/>
                    <a:gd name="connsiteY25" fmla="*/ 292567 h 1572727"/>
                    <a:gd name="connsiteX26" fmla="*/ 574765 w 645182"/>
                    <a:gd name="connsiteY26" fmla="*/ 257733 h 1572727"/>
                    <a:gd name="connsiteX27" fmla="*/ 609600 w 645182"/>
                    <a:gd name="connsiteY27" fmla="*/ 205482 h 1572727"/>
                    <a:gd name="connsiteX28" fmla="*/ 627017 w 645182"/>
                    <a:gd name="connsiteY28" fmla="*/ 179356 h 1572727"/>
                    <a:gd name="connsiteX29" fmla="*/ 644434 w 645182"/>
                    <a:gd name="connsiteY29" fmla="*/ 127104 h 1572727"/>
                    <a:gd name="connsiteX30" fmla="*/ 600755 w 645182"/>
                    <a:gd name="connsiteY30" fmla="*/ 8110 h 1572727"/>
                    <a:gd name="connsiteX0" fmla="*/ 600755 w 645182"/>
                    <a:gd name="connsiteY0" fmla="*/ 63 h 1564680"/>
                    <a:gd name="connsiteX1" fmla="*/ 347526 w 645182"/>
                    <a:gd name="connsiteY1" fmla="*/ 135931 h 1564680"/>
                    <a:gd name="connsiteX2" fmla="*/ 123689 w 645182"/>
                    <a:gd name="connsiteY2" fmla="*/ 366300 h 1564680"/>
                    <a:gd name="connsiteX3" fmla="*/ 43543 w 645182"/>
                    <a:gd name="connsiteY3" fmla="*/ 1225046 h 1564680"/>
                    <a:gd name="connsiteX4" fmla="*/ 34834 w 645182"/>
                    <a:gd name="connsiteY4" fmla="*/ 1268589 h 1564680"/>
                    <a:gd name="connsiteX5" fmla="*/ 26125 w 645182"/>
                    <a:gd name="connsiteY5" fmla="*/ 1338257 h 1564680"/>
                    <a:gd name="connsiteX6" fmla="*/ 8708 w 645182"/>
                    <a:gd name="connsiteY6" fmla="*/ 1390509 h 1564680"/>
                    <a:gd name="connsiteX7" fmla="*/ 0 w 645182"/>
                    <a:gd name="connsiteY7" fmla="*/ 1460177 h 1564680"/>
                    <a:gd name="connsiteX8" fmla="*/ 182880 w 645182"/>
                    <a:gd name="connsiteY8" fmla="*/ 1547263 h 1564680"/>
                    <a:gd name="connsiteX9" fmla="*/ 278674 w 645182"/>
                    <a:gd name="connsiteY9" fmla="*/ 1564680 h 1564680"/>
                    <a:gd name="connsiteX10" fmla="*/ 452845 w 645182"/>
                    <a:gd name="connsiteY10" fmla="*/ 1555972 h 1564680"/>
                    <a:gd name="connsiteX11" fmla="*/ 496388 w 645182"/>
                    <a:gd name="connsiteY11" fmla="*/ 1512429 h 1564680"/>
                    <a:gd name="connsiteX12" fmla="*/ 522514 w 645182"/>
                    <a:gd name="connsiteY12" fmla="*/ 1486303 h 1564680"/>
                    <a:gd name="connsiteX13" fmla="*/ 539931 w 645182"/>
                    <a:gd name="connsiteY13" fmla="*/ 1460177 h 1564680"/>
                    <a:gd name="connsiteX14" fmla="*/ 522514 w 645182"/>
                    <a:gd name="connsiteY14" fmla="*/ 1242463 h 1564680"/>
                    <a:gd name="connsiteX15" fmla="*/ 513805 w 645182"/>
                    <a:gd name="connsiteY15" fmla="*/ 1077000 h 1564680"/>
                    <a:gd name="connsiteX16" fmla="*/ 496388 w 645182"/>
                    <a:gd name="connsiteY16" fmla="*/ 963789 h 1564680"/>
                    <a:gd name="connsiteX17" fmla="*/ 487680 w 645182"/>
                    <a:gd name="connsiteY17" fmla="*/ 867995 h 1564680"/>
                    <a:gd name="connsiteX18" fmla="*/ 461554 w 645182"/>
                    <a:gd name="connsiteY18" fmla="*/ 780909 h 1564680"/>
                    <a:gd name="connsiteX19" fmla="*/ 435428 w 645182"/>
                    <a:gd name="connsiteY19" fmla="*/ 650280 h 1564680"/>
                    <a:gd name="connsiteX20" fmla="*/ 444137 w 645182"/>
                    <a:gd name="connsiteY20" fmla="*/ 493526 h 1564680"/>
                    <a:gd name="connsiteX21" fmla="*/ 478971 w 645182"/>
                    <a:gd name="connsiteY21" fmla="*/ 423857 h 1564680"/>
                    <a:gd name="connsiteX22" fmla="*/ 505097 w 645182"/>
                    <a:gd name="connsiteY22" fmla="*/ 362897 h 1564680"/>
                    <a:gd name="connsiteX23" fmla="*/ 522514 w 645182"/>
                    <a:gd name="connsiteY23" fmla="*/ 336772 h 1564680"/>
                    <a:gd name="connsiteX24" fmla="*/ 531223 w 645182"/>
                    <a:gd name="connsiteY24" fmla="*/ 310646 h 1564680"/>
                    <a:gd name="connsiteX25" fmla="*/ 557348 w 645182"/>
                    <a:gd name="connsiteY25" fmla="*/ 284520 h 1564680"/>
                    <a:gd name="connsiteX26" fmla="*/ 574765 w 645182"/>
                    <a:gd name="connsiteY26" fmla="*/ 249686 h 1564680"/>
                    <a:gd name="connsiteX27" fmla="*/ 609600 w 645182"/>
                    <a:gd name="connsiteY27" fmla="*/ 197435 h 1564680"/>
                    <a:gd name="connsiteX28" fmla="*/ 627017 w 645182"/>
                    <a:gd name="connsiteY28" fmla="*/ 171309 h 1564680"/>
                    <a:gd name="connsiteX29" fmla="*/ 644434 w 645182"/>
                    <a:gd name="connsiteY29" fmla="*/ 119057 h 1564680"/>
                    <a:gd name="connsiteX30" fmla="*/ 600755 w 645182"/>
                    <a:gd name="connsiteY30" fmla="*/ 63 h 1564680"/>
                    <a:gd name="connsiteX0" fmla="*/ 600755 w 645182"/>
                    <a:gd name="connsiteY0" fmla="*/ 63 h 1564680"/>
                    <a:gd name="connsiteX1" fmla="*/ 347526 w 645182"/>
                    <a:gd name="connsiteY1" fmla="*/ 135931 h 1564680"/>
                    <a:gd name="connsiteX2" fmla="*/ 123689 w 645182"/>
                    <a:gd name="connsiteY2" fmla="*/ 366300 h 1564680"/>
                    <a:gd name="connsiteX3" fmla="*/ 43543 w 645182"/>
                    <a:gd name="connsiteY3" fmla="*/ 1225046 h 1564680"/>
                    <a:gd name="connsiteX4" fmla="*/ 34834 w 645182"/>
                    <a:gd name="connsiteY4" fmla="*/ 1268589 h 1564680"/>
                    <a:gd name="connsiteX5" fmla="*/ 26125 w 645182"/>
                    <a:gd name="connsiteY5" fmla="*/ 1338257 h 1564680"/>
                    <a:gd name="connsiteX6" fmla="*/ 8708 w 645182"/>
                    <a:gd name="connsiteY6" fmla="*/ 1390509 h 1564680"/>
                    <a:gd name="connsiteX7" fmla="*/ 0 w 645182"/>
                    <a:gd name="connsiteY7" fmla="*/ 1460177 h 1564680"/>
                    <a:gd name="connsiteX8" fmla="*/ 182880 w 645182"/>
                    <a:gd name="connsiteY8" fmla="*/ 1547263 h 1564680"/>
                    <a:gd name="connsiteX9" fmla="*/ 278674 w 645182"/>
                    <a:gd name="connsiteY9" fmla="*/ 1564680 h 1564680"/>
                    <a:gd name="connsiteX10" fmla="*/ 452845 w 645182"/>
                    <a:gd name="connsiteY10" fmla="*/ 1555972 h 1564680"/>
                    <a:gd name="connsiteX11" fmla="*/ 496388 w 645182"/>
                    <a:gd name="connsiteY11" fmla="*/ 1512429 h 1564680"/>
                    <a:gd name="connsiteX12" fmla="*/ 522514 w 645182"/>
                    <a:gd name="connsiteY12" fmla="*/ 1486303 h 1564680"/>
                    <a:gd name="connsiteX13" fmla="*/ 539931 w 645182"/>
                    <a:gd name="connsiteY13" fmla="*/ 1460177 h 1564680"/>
                    <a:gd name="connsiteX14" fmla="*/ 522514 w 645182"/>
                    <a:gd name="connsiteY14" fmla="*/ 1242463 h 1564680"/>
                    <a:gd name="connsiteX15" fmla="*/ 513805 w 645182"/>
                    <a:gd name="connsiteY15" fmla="*/ 1077000 h 1564680"/>
                    <a:gd name="connsiteX16" fmla="*/ 496388 w 645182"/>
                    <a:gd name="connsiteY16" fmla="*/ 963789 h 1564680"/>
                    <a:gd name="connsiteX17" fmla="*/ 487680 w 645182"/>
                    <a:gd name="connsiteY17" fmla="*/ 867995 h 1564680"/>
                    <a:gd name="connsiteX18" fmla="*/ 461554 w 645182"/>
                    <a:gd name="connsiteY18" fmla="*/ 780909 h 1564680"/>
                    <a:gd name="connsiteX19" fmla="*/ 435428 w 645182"/>
                    <a:gd name="connsiteY19" fmla="*/ 650280 h 1564680"/>
                    <a:gd name="connsiteX20" fmla="*/ 444137 w 645182"/>
                    <a:gd name="connsiteY20" fmla="*/ 493526 h 1564680"/>
                    <a:gd name="connsiteX21" fmla="*/ 478971 w 645182"/>
                    <a:gd name="connsiteY21" fmla="*/ 423857 h 1564680"/>
                    <a:gd name="connsiteX22" fmla="*/ 505097 w 645182"/>
                    <a:gd name="connsiteY22" fmla="*/ 362897 h 1564680"/>
                    <a:gd name="connsiteX23" fmla="*/ 522514 w 645182"/>
                    <a:gd name="connsiteY23" fmla="*/ 336772 h 1564680"/>
                    <a:gd name="connsiteX24" fmla="*/ 531223 w 645182"/>
                    <a:gd name="connsiteY24" fmla="*/ 310646 h 1564680"/>
                    <a:gd name="connsiteX25" fmla="*/ 557348 w 645182"/>
                    <a:gd name="connsiteY25" fmla="*/ 284520 h 1564680"/>
                    <a:gd name="connsiteX26" fmla="*/ 574765 w 645182"/>
                    <a:gd name="connsiteY26" fmla="*/ 249686 h 1564680"/>
                    <a:gd name="connsiteX27" fmla="*/ 609600 w 645182"/>
                    <a:gd name="connsiteY27" fmla="*/ 197435 h 1564680"/>
                    <a:gd name="connsiteX28" fmla="*/ 627017 w 645182"/>
                    <a:gd name="connsiteY28" fmla="*/ 171309 h 1564680"/>
                    <a:gd name="connsiteX29" fmla="*/ 644434 w 645182"/>
                    <a:gd name="connsiteY29" fmla="*/ 119057 h 1564680"/>
                    <a:gd name="connsiteX30" fmla="*/ 600755 w 645182"/>
                    <a:gd name="connsiteY30" fmla="*/ 63 h 1564680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57 h 1565074"/>
                    <a:gd name="connsiteX1" fmla="*/ 352288 w 645182"/>
                    <a:gd name="connsiteY1" fmla="*/ 167283 h 1565074"/>
                    <a:gd name="connsiteX2" fmla="*/ 123689 w 645182"/>
                    <a:gd name="connsiteY2" fmla="*/ 366694 h 1565074"/>
                    <a:gd name="connsiteX3" fmla="*/ 43543 w 645182"/>
                    <a:gd name="connsiteY3" fmla="*/ 1225440 h 1565074"/>
                    <a:gd name="connsiteX4" fmla="*/ 34834 w 645182"/>
                    <a:gd name="connsiteY4" fmla="*/ 1268983 h 1565074"/>
                    <a:gd name="connsiteX5" fmla="*/ 26125 w 645182"/>
                    <a:gd name="connsiteY5" fmla="*/ 1338651 h 1565074"/>
                    <a:gd name="connsiteX6" fmla="*/ 8708 w 645182"/>
                    <a:gd name="connsiteY6" fmla="*/ 1390903 h 1565074"/>
                    <a:gd name="connsiteX7" fmla="*/ 0 w 645182"/>
                    <a:gd name="connsiteY7" fmla="*/ 1460571 h 1565074"/>
                    <a:gd name="connsiteX8" fmla="*/ 182880 w 645182"/>
                    <a:gd name="connsiteY8" fmla="*/ 1547657 h 1565074"/>
                    <a:gd name="connsiteX9" fmla="*/ 278674 w 645182"/>
                    <a:gd name="connsiteY9" fmla="*/ 1565074 h 1565074"/>
                    <a:gd name="connsiteX10" fmla="*/ 452845 w 645182"/>
                    <a:gd name="connsiteY10" fmla="*/ 1556366 h 1565074"/>
                    <a:gd name="connsiteX11" fmla="*/ 496388 w 645182"/>
                    <a:gd name="connsiteY11" fmla="*/ 1512823 h 1565074"/>
                    <a:gd name="connsiteX12" fmla="*/ 522514 w 645182"/>
                    <a:gd name="connsiteY12" fmla="*/ 1486697 h 1565074"/>
                    <a:gd name="connsiteX13" fmla="*/ 539931 w 645182"/>
                    <a:gd name="connsiteY13" fmla="*/ 1460571 h 1565074"/>
                    <a:gd name="connsiteX14" fmla="*/ 522514 w 645182"/>
                    <a:gd name="connsiteY14" fmla="*/ 1242857 h 1565074"/>
                    <a:gd name="connsiteX15" fmla="*/ 513805 w 645182"/>
                    <a:gd name="connsiteY15" fmla="*/ 1077394 h 1565074"/>
                    <a:gd name="connsiteX16" fmla="*/ 496388 w 645182"/>
                    <a:gd name="connsiteY16" fmla="*/ 964183 h 1565074"/>
                    <a:gd name="connsiteX17" fmla="*/ 487680 w 645182"/>
                    <a:gd name="connsiteY17" fmla="*/ 868389 h 1565074"/>
                    <a:gd name="connsiteX18" fmla="*/ 461554 w 645182"/>
                    <a:gd name="connsiteY18" fmla="*/ 781303 h 1565074"/>
                    <a:gd name="connsiteX19" fmla="*/ 435428 w 645182"/>
                    <a:gd name="connsiteY19" fmla="*/ 650674 h 1565074"/>
                    <a:gd name="connsiteX20" fmla="*/ 444137 w 645182"/>
                    <a:gd name="connsiteY20" fmla="*/ 493920 h 1565074"/>
                    <a:gd name="connsiteX21" fmla="*/ 478971 w 645182"/>
                    <a:gd name="connsiteY21" fmla="*/ 424251 h 1565074"/>
                    <a:gd name="connsiteX22" fmla="*/ 505097 w 645182"/>
                    <a:gd name="connsiteY22" fmla="*/ 363291 h 1565074"/>
                    <a:gd name="connsiteX23" fmla="*/ 522514 w 645182"/>
                    <a:gd name="connsiteY23" fmla="*/ 337166 h 1565074"/>
                    <a:gd name="connsiteX24" fmla="*/ 531223 w 645182"/>
                    <a:gd name="connsiteY24" fmla="*/ 311040 h 1565074"/>
                    <a:gd name="connsiteX25" fmla="*/ 557348 w 645182"/>
                    <a:gd name="connsiteY25" fmla="*/ 284914 h 1565074"/>
                    <a:gd name="connsiteX26" fmla="*/ 574765 w 645182"/>
                    <a:gd name="connsiteY26" fmla="*/ 250080 h 1565074"/>
                    <a:gd name="connsiteX27" fmla="*/ 609600 w 645182"/>
                    <a:gd name="connsiteY27" fmla="*/ 197829 h 1565074"/>
                    <a:gd name="connsiteX28" fmla="*/ 627017 w 645182"/>
                    <a:gd name="connsiteY28" fmla="*/ 171703 h 1565074"/>
                    <a:gd name="connsiteX29" fmla="*/ 644434 w 645182"/>
                    <a:gd name="connsiteY29" fmla="*/ 119451 h 1565074"/>
                    <a:gd name="connsiteX30" fmla="*/ 600755 w 645182"/>
                    <a:gd name="connsiteY30" fmla="*/ 457 h 1565074"/>
                    <a:gd name="connsiteX0" fmla="*/ 600755 w 645182"/>
                    <a:gd name="connsiteY0" fmla="*/ 457 h 1565074"/>
                    <a:gd name="connsiteX1" fmla="*/ 352288 w 645182"/>
                    <a:gd name="connsiteY1" fmla="*/ 167283 h 1565074"/>
                    <a:gd name="connsiteX2" fmla="*/ 123689 w 645182"/>
                    <a:gd name="connsiteY2" fmla="*/ 366694 h 1565074"/>
                    <a:gd name="connsiteX3" fmla="*/ 43543 w 645182"/>
                    <a:gd name="connsiteY3" fmla="*/ 1225440 h 1565074"/>
                    <a:gd name="connsiteX4" fmla="*/ 34834 w 645182"/>
                    <a:gd name="connsiteY4" fmla="*/ 1268983 h 1565074"/>
                    <a:gd name="connsiteX5" fmla="*/ 26125 w 645182"/>
                    <a:gd name="connsiteY5" fmla="*/ 1338651 h 1565074"/>
                    <a:gd name="connsiteX6" fmla="*/ 8708 w 645182"/>
                    <a:gd name="connsiteY6" fmla="*/ 1390903 h 1565074"/>
                    <a:gd name="connsiteX7" fmla="*/ 0 w 645182"/>
                    <a:gd name="connsiteY7" fmla="*/ 1460571 h 1565074"/>
                    <a:gd name="connsiteX8" fmla="*/ 182880 w 645182"/>
                    <a:gd name="connsiteY8" fmla="*/ 1547657 h 1565074"/>
                    <a:gd name="connsiteX9" fmla="*/ 278674 w 645182"/>
                    <a:gd name="connsiteY9" fmla="*/ 1565074 h 1565074"/>
                    <a:gd name="connsiteX10" fmla="*/ 452845 w 645182"/>
                    <a:gd name="connsiteY10" fmla="*/ 1556366 h 1565074"/>
                    <a:gd name="connsiteX11" fmla="*/ 496388 w 645182"/>
                    <a:gd name="connsiteY11" fmla="*/ 1512823 h 1565074"/>
                    <a:gd name="connsiteX12" fmla="*/ 522514 w 645182"/>
                    <a:gd name="connsiteY12" fmla="*/ 1486697 h 1565074"/>
                    <a:gd name="connsiteX13" fmla="*/ 539931 w 645182"/>
                    <a:gd name="connsiteY13" fmla="*/ 1460571 h 1565074"/>
                    <a:gd name="connsiteX14" fmla="*/ 522514 w 645182"/>
                    <a:gd name="connsiteY14" fmla="*/ 1242857 h 1565074"/>
                    <a:gd name="connsiteX15" fmla="*/ 513805 w 645182"/>
                    <a:gd name="connsiteY15" fmla="*/ 1077394 h 1565074"/>
                    <a:gd name="connsiteX16" fmla="*/ 496388 w 645182"/>
                    <a:gd name="connsiteY16" fmla="*/ 964183 h 1565074"/>
                    <a:gd name="connsiteX17" fmla="*/ 487680 w 645182"/>
                    <a:gd name="connsiteY17" fmla="*/ 868389 h 1565074"/>
                    <a:gd name="connsiteX18" fmla="*/ 461554 w 645182"/>
                    <a:gd name="connsiteY18" fmla="*/ 781303 h 1565074"/>
                    <a:gd name="connsiteX19" fmla="*/ 435428 w 645182"/>
                    <a:gd name="connsiteY19" fmla="*/ 650674 h 1565074"/>
                    <a:gd name="connsiteX20" fmla="*/ 444137 w 645182"/>
                    <a:gd name="connsiteY20" fmla="*/ 493920 h 1565074"/>
                    <a:gd name="connsiteX21" fmla="*/ 478971 w 645182"/>
                    <a:gd name="connsiteY21" fmla="*/ 424251 h 1565074"/>
                    <a:gd name="connsiteX22" fmla="*/ 505097 w 645182"/>
                    <a:gd name="connsiteY22" fmla="*/ 363291 h 1565074"/>
                    <a:gd name="connsiteX23" fmla="*/ 522514 w 645182"/>
                    <a:gd name="connsiteY23" fmla="*/ 337166 h 1565074"/>
                    <a:gd name="connsiteX24" fmla="*/ 531223 w 645182"/>
                    <a:gd name="connsiteY24" fmla="*/ 311040 h 1565074"/>
                    <a:gd name="connsiteX25" fmla="*/ 557348 w 645182"/>
                    <a:gd name="connsiteY25" fmla="*/ 284914 h 1565074"/>
                    <a:gd name="connsiteX26" fmla="*/ 574765 w 645182"/>
                    <a:gd name="connsiteY26" fmla="*/ 250080 h 1565074"/>
                    <a:gd name="connsiteX27" fmla="*/ 609600 w 645182"/>
                    <a:gd name="connsiteY27" fmla="*/ 197829 h 1565074"/>
                    <a:gd name="connsiteX28" fmla="*/ 627017 w 645182"/>
                    <a:gd name="connsiteY28" fmla="*/ 171703 h 1565074"/>
                    <a:gd name="connsiteX29" fmla="*/ 644434 w 645182"/>
                    <a:gd name="connsiteY29" fmla="*/ 119451 h 1565074"/>
                    <a:gd name="connsiteX30" fmla="*/ 600755 w 645182"/>
                    <a:gd name="connsiteY30" fmla="*/ 457 h 1565074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43543 w 645182"/>
                    <a:gd name="connsiteY3" fmla="*/ 1225576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43543 w 645182"/>
                    <a:gd name="connsiteY3" fmla="*/ 1225576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6886 w 645182"/>
                    <a:gd name="connsiteY3" fmla="*/ 1032695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6886 w 645182"/>
                    <a:gd name="connsiteY3" fmla="*/ 1032695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122940 w 645182"/>
                    <a:gd name="connsiteY4" fmla="*/ 1042900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3553 w 647980"/>
                    <a:gd name="connsiteY0" fmla="*/ 593 h 1565210"/>
                    <a:gd name="connsiteX1" fmla="*/ 345561 w 647980"/>
                    <a:gd name="connsiteY1" fmla="*/ 174563 h 1565210"/>
                    <a:gd name="connsiteX2" fmla="*/ 126487 w 647980"/>
                    <a:gd name="connsiteY2" fmla="*/ 366830 h 1565210"/>
                    <a:gd name="connsiteX3" fmla="*/ 132066 w 647980"/>
                    <a:gd name="connsiteY3" fmla="*/ 677889 h 1565210"/>
                    <a:gd name="connsiteX4" fmla="*/ 125738 w 647980"/>
                    <a:gd name="connsiteY4" fmla="*/ 1042900 h 1565210"/>
                    <a:gd name="connsiteX5" fmla="*/ 117029 w 647980"/>
                    <a:gd name="connsiteY5" fmla="*/ 1205437 h 1565210"/>
                    <a:gd name="connsiteX6" fmla="*/ 11506 w 647980"/>
                    <a:gd name="connsiteY6" fmla="*/ 1391039 h 1565210"/>
                    <a:gd name="connsiteX7" fmla="*/ 2798 w 647980"/>
                    <a:gd name="connsiteY7" fmla="*/ 1460707 h 1565210"/>
                    <a:gd name="connsiteX8" fmla="*/ 185678 w 647980"/>
                    <a:gd name="connsiteY8" fmla="*/ 1547793 h 1565210"/>
                    <a:gd name="connsiteX9" fmla="*/ 281472 w 647980"/>
                    <a:gd name="connsiteY9" fmla="*/ 1565210 h 1565210"/>
                    <a:gd name="connsiteX10" fmla="*/ 455643 w 647980"/>
                    <a:gd name="connsiteY10" fmla="*/ 1556502 h 1565210"/>
                    <a:gd name="connsiteX11" fmla="*/ 499186 w 647980"/>
                    <a:gd name="connsiteY11" fmla="*/ 1512959 h 1565210"/>
                    <a:gd name="connsiteX12" fmla="*/ 525312 w 647980"/>
                    <a:gd name="connsiteY12" fmla="*/ 1486833 h 1565210"/>
                    <a:gd name="connsiteX13" fmla="*/ 542729 w 647980"/>
                    <a:gd name="connsiteY13" fmla="*/ 1460707 h 1565210"/>
                    <a:gd name="connsiteX14" fmla="*/ 525312 w 647980"/>
                    <a:gd name="connsiteY14" fmla="*/ 1242993 h 1565210"/>
                    <a:gd name="connsiteX15" fmla="*/ 516603 w 647980"/>
                    <a:gd name="connsiteY15" fmla="*/ 1077530 h 1565210"/>
                    <a:gd name="connsiteX16" fmla="*/ 499186 w 647980"/>
                    <a:gd name="connsiteY16" fmla="*/ 964319 h 1565210"/>
                    <a:gd name="connsiteX17" fmla="*/ 490478 w 647980"/>
                    <a:gd name="connsiteY17" fmla="*/ 868525 h 1565210"/>
                    <a:gd name="connsiteX18" fmla="*/ 464352 w 647980"/>
                    <a:gd name="connsiteY18" fmla="*/ 781439 h 1565210"/>
                    <a:gd name="connsiteX19" fmla="*/ 438226 w 647980"/>
                    <a:gd name="connsiteY19" fmla="*/ 650810 h 1565210"/>
                    <a:gd name="connsiteX20" fmla="*/ 446935 w 647980"/>
                    <a:gd name="connsiteY20" fmla="*/ 494056 h 1565210"/>
                    <a:gd name="connsiteX21" fmla="*/ 481769 w 647980"/>
                    <a:gd name="connsiteY21" fmla="*/ 424387 h 1565210"/>
                    <a:gd name="connsiteX22" fmla="*/ 507895 w 647980"/>
                    <a:gd name="connsiteY22" fmla="*/ 363427 h 1565210"/>
                    <a:gd name="connsiteX23" fmla="*/ 525312 w 647980"/>
                    <a:gd name="connsiteY23" fmla="*/ 337302 h 1565210"/>
                    <a:gd name="connsiteX24" fmla="*/ 534021 w 647980"/>
                    <a:gd name="connsiteY24" fmla="*/ 311176 h 1565210"/>
                    <a:gd name="connsiteX25" fmla="*/ 560146 w 647980"/>
                    <a:gd name="connsiteY25" fmla="*/ 285050 h 1565210"/>
                    <a:gd name="connsiteX26" fmla="*/ 577563 w 647980"/>
                    <a:gd name="connsiteY26" fmla="*/ 250216 h 1565210"/>
                    <a:gd name="connsiteX27" fmla="*/ 612398 w 647980"/>
                    <a:gd name="connsiteY27" fmla="*/ 197965 h 1565210"/>
                    <a:gd name="connsiteX28" fmla="*/ 629815 w 647980"/>
                    <a:gd name="connsiteY28" fmla="*/ 171839 h 1565210"/>
                    <a:gd name="connsiteX29" fmla="*/ 647232 w 647980"/>
                    <a:gd name="connsiteY29" fmla="*/ 119587 h 1565210"/>
                    <a:gd name="connsiteX30" fmla="*/ 603553 w 647980"/>
                    <a:gd name="connsiteY30" fmla="*/ 593 h 1565210"/>
                    <a:gd name="connsiteX0" fmla="*/ 601623 w 646050"/>
                    <a:gd name="connsiteY0" fmla="*/ 593 h 1565210"/>
                    <a:gd name="connsiteX1" fmla="*/ 343631 w 646050"/>
                    <a:gd name="connsiteY1" fmla="*/ 174563 h 1565210"/>
                    <a:gd name="connsiteX2" fmla="*/ 124557 w 646050"/>
                    <a:gd name="connsiteY2" fmla="*/ 366830 h 1565210"/>
                    <a:gd name="connsiteX3" fmla="*/ 130136 w 646050"/>
                    <a:gd name="connsiteY3" fmla="*/ 677889 h 1565210"/>
                    <a:gd name="connsiteX4" fmla="*/ 123808 w 646050"/>
                    <a:gd name="connsiteY4" fmla="*/ 1042900 h 1565210"/>
                    <a:gd name="connsiteX5" fmla="*/ 115099 w 646050"/>
                    <a:gd name="connsiteY5" fmla="*/ 1205437 h 1565210"/>
                    <a:gd name="connsiteX6" fmla="*/ 868 w 646050"/>
                    <a:gd name="connsiteY6" fmla="*/ 1460707 h 1565210"/>
                    <a:gd name="connsiteX7" fmla="*/ 183748 w 646050"/>
                    <a:gd name="connsiteY7" fmla="*/ 1547793 h 1565210"/>
                    <a:gd name="connsiteX8" fmla="*/ 279542 w 646050"/>
                    <a:gd name="connsiteY8" fmla="*/ 1565210 h 1565210"/>
                    <a:gd name="connsiteX9" fmla="*/ 453713 w 646050"/>
                    <a:gd name="connsiteY9" fmla="*/ 1556502 h 1565210"/>
                    <a:gd name="connsiteX10" fmla="*/ 497256 w 646050"/>
                    <a:gd name="connsiteY10" fmla="*/ 1512959 h 1565210"/>
                    <a:gd name="connsiteX11" fmla="*/ 523382 w 646050"/>
                    <a:gd name="connsiteY11" fmla="*/ 1486833 h 1565210"/>
                    <a:gd name="connsiteX12" fmla="*/ 540799 w 646050"/>
                    <a:gd name="connsiteY12" fmla="*/ 1460707 h 1565210"/>
                    <a:gd name="connsiteX13" fmla="*/ 523382 w 646050"/>
                    <a:gd name="connsiteY13" fmla="*/ 1242993 h 1565210"/>
                    <a:gd name="connsiteX14" fmla="*/ 514673 w 646050"/>
                    <a:gd name="connsiteY14" fmla="*/ 1077530 h 1565210"/>
                    <a:gd name="connsiteX15" fmla="*/ 497256 w 646050"/>
                    <a:gd name="connsiteY15" fmla="*/ 964319 h 1565210"/>
                    <a:gd name="connsiteX16" fmla="*/ 488548 w 646050"/>
                    <a:gd name="connsiteY16" fmla="*/ 868525 h 1565210"/>
                    <a:gd name="connsiteX17" fmla="*/ 462422 w 646050"/>
                    <a:gd name="connsiteY17" fmla="*/ 781439 h 1565210"/>
                    <a:gd name="connsiteX18" fmla="*/ 436296 w 646050"/>
                    <a:gd name="connsiteY18" fmla="*/ 650810 h 1565210"/>
                    <a:gd name="connsiteX19" fmla="*/ 445005 w 646050"/>
                    <a:gd name="connsiteY19" fmla="*/ 494056 h 1565210"/>
                    <a:gd name="connsiteX20" fmla="*/ 479839 w 646050"/>
                    <a:gd name="connsiteY20" fmla="*/ 424387 h 1565210"/>
                    <a:gd name="connsiteX21" fmla="*/ 505965 w 646050"/>
                    <a:gd name="connsiteY21" fmla="*/ 363427 h 1565210"/>
                    <a:gd name="connsiteX22" fmla="*/ 523382 w 646050"/>
                    <a:gd name="connsiteY22" fmla="*/ 337302 h 1565210"/>
                    <a:gd name="connsiteX23" fmla="*/ 532091 w 646050"/>
                    <a:gd name="connsiteY23" fmla="*/ 311176 h 1565210"/>
                    <a:gd name="connsiteX24" fmla="*/ 558216 w 646050"/>
                    <a:gd name="connsiteY24" fmla="*/ 285050 h 1565210"/>
                    <a:gd name="connsiteX25" fmla="*/ 575633 w 646050"/>
                    <a:gd name="connsiteY25" fmla="*/ 250216 h 1565210"/>
                    <a:gd name="connsiteX26" fmla="*/ 610468 w 646050"/>
                    <a:gd name="connsiteY26" fmla="*/ 197965 h 1565210"/>
                    <a:gd name="connsiteX27" fmla="*/ 627885 w 646050"/>
                    <a:gd name="connsiteY27" fmla="*/ 171839 h 1565210"/>
                    <a:gd name="connsiteX28" fmla="*/ 645302 w 646050"/>
                    <a:gd name="connsiteY28" fmla="*/ 119587 h 1565210"/>
                    <a:gd name="connsiteX29" fmla="*/ 601623 w 646050"/>
                    <a:gd name="connsiteY29" fmla="*/ 593 h 1565210"/>
                    <a:gd name="connsiteX0" fmla="*/ 520021 w 564448"/>
                    <a:gd name="connsiteY0" fmla="*/ 593 h 1565210"/>
                    <a:gd name="connsiteX1" fmla="*/ 262029 w 564448"/>
                    <a:gd name="connsiteY1" fmla="*/ 174563 h 1565210"/>
                    <a:gd name="connsiteX2" fmla="*/ 42955 w 564448"/>
                    <a:gd name="connsiteY2" fmla="*/ 366830 h 1565210"/>
                    <a:gd name="connsiteX3" fmla="*/ 48534 w 564448"/>
                    <a:gd name="connsiteY3" fmla="*/ 677889 h 1565210"/>
                    <a:gd name="connsiteX4" fmla="*/ 42206 w 564448"/>
                    <a:gd name="connsiteY4" fmla="*/ 1042900 h 1565210"/>
                    <a:gd name="connsiteX5" fmla="*/ 33497 w 564448"/>
                    <a:gd name="connsiteY5" fmla="*/ 1205437 h 1565210"/>
                    <a:gd name="connsiteX6" fmla="*/ 14516 w 564448"/>
                    <a:gd name="connsiteY6" fmla="*/ 1534526 h 1565210"/>
                    <a:gd name="connsiteX7" fmla="*/ 102146 w 564448"/>
                    <a:gd name="connsiteY7" fmla="*/ 1547793 h 1565210"/>
                    <a:gd name="connsiteX8" fmla="*/ 197940 w 564448"/>
                    <a:gd name="connsiteY8" fmla="*/ 1565210 h 1565210"/>
                    <a:gd name="connsiteX9" fmla="*/ 372111 w 564448"/>
                    <a:gd name="connsiteY9" fmla="*/ 1556502 h 1565210"/>
                    <a:gd name="connsiteX10" fmla="*/ 415654 w 564448"/>
                    <a:gd name="connsiteY10" fmla="*/ 1512959 h 1565210"/>
                    <a:gd name="connsiteX11" fmla="*/ 441780 w 564448"/>
                    <a:gd name="connsiteY11" fmla="*/ 1486833 h 1565210"/>
                    <a:gd name="connsiteX12" fmla="*/ 459197 w 564448"/>
                    <a:gd name="connsiteY12" fmla="*/ 1460707 h 1565210"/>
                    <a:gd name="connsiteX13" fmla="*/ 441780 w 564448"/>
                    <a:gd name="connsiteY13" fmla="*/ 1242993 h 1565210"/>
                    <a:gd name="connsiteX14" fmla="*/ 433071 w 564448"/>
                    <a:gd name="connsiteY14" fmla="*/ 1077530 h 1565210"/>
                    <a:gd name="connsiteX15" fmla="*/ 415654 w 564448"/>
                    <a:gd name="connsiteY15" fmla="*/ 964319 h 1565210"/>
                    <a:gd name="connsiteX16" fmla="*/ 406946 w 564448"/>
                    <a:gd name="connsiteY16" fmla="*/ 868525 h 1565210"/>
                    <a:gd name="connsiteX17" fmla="*/ 380820 w 564448"/>
                    <a:gd name="connsiteY17" fmla="*/ 781439 h 1565210"/>
                    <a:gd name="connsiteX18" fmla="*/ 354694 w 564448"/>
                    <a:gd name="connsiteY18" fmla="*/ 650810 h 1565210"/>
                    <a:gd name="connsiteX19" fmla="*/ 363403 w 564448"/>
                    <a:gd name="connsiteY19" fmla="*/ 494056 h 1565210"/>
                    <a:gd name="connsiteX20" fmla="*/ 398237 w 564448"/>
                    <a:gd name="connsiteY20" fmla="*/ 424387 h 1565210"/>
                    <a:gd name="connsiteX21" fmla="*/ 424363 w 564448"/>
                    <a:gd name="connsiteY21" fmla="*/ 363427 h 1565210"/>
                    <a:gd name="connsiteX22" fmla="*/ 441780 w 564448"/>
                    <a:gd name="connsiteY22" fmla="*/ 337302 h 1565210"/>
                    <a:gd name="connsiteX23" fmla="*/ 450489 w 564448"/>
                    <a:gd name="connsiteY23" fmla="*/ 311176 h 1565210"/>
                    <a:gd name="connsiteX24" fmla="*/ 476614 w 564448"/>
                    <a:gd name="connsiteY24" fmla="*/ 285050 h 1565210"/>
                    <a:gd name="connsiteX25" fmla="*/ 494031 w 564448"/>
                    <a:gd name="connsiteY25" fmla="*/ 250216 h 1565210"/>
                    <a:gd name="connsiteX26" fmla="*/ 528866 w 564448"/>
                    <a:gd name="connsiteY26" fmla="*/ 197965 h 1565210"/>
                    <a:gd name="connsiteX27" fmla="*/ 546283 w 564448"/>
                    <a:gd name="connsiteY27" fmla="*/ 171839 h 1565210"/>
                    <a:gd name="connsiteX28" fmla="*/ 563700 w 564448"/>
                    <a:gd name="connsiteY28" fmla="*/ 119587 h 1565210"/>
                    <a:gd name="connsiteX29" fmla="*/ 520021 w 564448"/>
                    <a:gd name="connsiteY29" fmla="*/ 593 h 1565210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453932 w 559183"/>
                    <a:gd name="connsiteY11" fmla="*/ 1460707 h 1570988"/>
                    <a:gd name="connsiteX12" fmla="*/ 436515 w 559183"/>
                    <a:gd name="connsiteY12" fmla="*/ 1242993 h 1570988"/>
                    <a:gd name="connsiteX13" fmla="*/ 427806 w 559183"/>
                    <a:gd name="connsiteY13" fmla="*/ 1077530 h 1570988"/>
                    <a:gd name="connsiteX14" fmla="*/ 410389 w 559183"/>
                    <a:gd name="connsiteY14" fmla="*/ 964319 h 1570988"/>
                    <a:gd name="connsiteX15" fmla="*/ 401681 w 559183"/>
                    <a:gd name="connsiteY15" fmla="*/ 868525 h 1570988"/>
                    <a:gd name="connsiteX16" fmla="*/ 375555 w 559183"/>
                    <a:gd name="connsiteY16" fmla="*/ 781439 h 1570988"/>
                    <a:gd name="connsiteX17" fmla="*/ 349429 w 559183"/>
                    <a:gd name="connsiteY17" fmla="*/ 650810 h 1570988"/>
                    <a:gd name="connsiteX18" fmla="*/ 358138 w 559183"/>
                    <a:gd name="connsiteY18" fmla="*/ 494056 h 1570988"/>
                    <a:gd name="connsiteX19" fmla="*/ 392972 w 559183"/>
                    <a:gd name="connsiteY19" fmla="*/ 424387 h 1570988"/>
                    <a:gd name="connsiteX20" fmla="*/ 419098 w 559183"/>
                    <a:gd name="connsiteY20" fmla="*/ 363427 h 1570988"/>
                    <a:gd name="connsiteX21" fmla="*/ 436515 w 559183"/>
                    <a:gd name="connsiteY21" fmla="*/ 337302 h 1570988"/>
                    <a:gd name="connsiteX22" fmla="*/ 445224 w 559183"/>
                    <a:gd name="connsiteY22" fmla="*/ 311176 h 1570988"/>
                    <a:gd name="connsiteX23" fmla="*/ 471349 w 559183"/>
                    <a:gd name="connsiteY23" fmla="*/ 285050 h 1570988"/>
                    <a:gd name="connsiteX24" fmla="*/ 488766 w 559183"/>
                    <a:gd name="connsiteY24" fmla="*/ 250216 h 1570988"/>
                    <a:gd name="connsiteX25" fmla="*/ 523601 w 559183"/>
                    <a:gd name="connsiteY25" fmla="*/ 197965 h 1570988"/>
                    <a:gd name="connsiteX26" fmla="*/ 541018 w 559183"/>
                    <a:gd name="connsiteY26" fmla="*/ 171839 h 1570988"/>
                    <a:gd name="connsiteX27" fmla="*/ 558435 w 559183"/>
                    <a:gd name="connsiteY27" fmla="*/ 119587 h 1570988"/>
                    <a:gd name="connsiteX28" fmla="*/ 514756 w 559183"/>
                    <a:gd name="connsiteY28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453932 w 559183"/>
                    <a:gd name="connsiteY11" fmla="*/ 1460707 h 1570988"/>
                    <a:gd name="connsiteX12" fmla="*/ 343647 w 559183"/>
                    <a:gd name="connsiteY12" fmla="*/ 1266805 h 1570988"/>
                    <a:gd name="connsiteX13" fmla="*/ 427806 w 559183"/>
                    <a:gd name="connsiteY13" fmla="*/ 1077530 h 1570988"/>
                    <a:gd name="connsiteX14" fmla="*/ 410389 w 559183"/>
                    <a:gd name="connsiteY14" fmla="*/ 964319 h 1570988"/>
                    <a:gd name="connsiteX15" fmla="*/ 401681 w 559183"/>
                    <a:gd name="connsiteY15" fmla="*/ 868525 h 1570988"/>
                    <a:gd name="connsiteX16" fmla="*/ 375555 w 559183"/>
                    <a:gd name="connsiteY16" fmla="*/ 781439 h 1570988"/>
                    <a:gd name="connsiteX17" fmla="*/ 349429 w 559183"/>
                    <a:gd name="connsiteY17" fmla="*/ 650810 h 1570988"/>
                    <a:gd name="connsiteX18" fmla="*/ 358138 w 559183"/>
                    <a:gd name="connsiteY18" fmla="*/ 494056 h 1570988"/>
                    <a:gd name="connsiteX19" fmla="*/ 392972 w 559183"/>
                    <a:gd name="connsiteY19" fmla="*/ 424387 h 1570988"/>
                    <a:gd name="connsiteX20" fmla="*/ 419098 w 559183"/>
                    <a:gd name="connsiteY20" fmla="*/ 363427 h 1570988"/>
                    <a:gd name="connsiteX21" fmla="*/ 436515 w 559183"/>
                    <a:gd name="connsiteY21" fmla="*/ 337302 h 1570988"/>
                    <a:gd name="connsiteX22" fmla="*/ 445224 w 559183"/>
                    <a:gd name="connsiteY22" fmla="*/ 311176 h 1570988"/>
                    <a:gd name="connsiteX23" fmla="*/ 471349 w 559183"/>
                    <a:gd name="connsiteY23" fmla="*/ 285050 h 1570988"/>
                    <a:gd name="connsiteX24" fmla="*/ 488766 w 559183"/>
                    <a:gd name="connsiteY24" fmla="*/ 250216 h 1570988"/>
                    <a:gd name="connsiteX25" fmla="*/ 523601 w 559183"/>
                    <a:gd name="connsiteY25" fmla="*/ 197965 h 1570988"/>
                    <a:gd name="connsiteX26" fmla="*/ 541018 w 559183"/>
                    <a:gd name="connsiteY26" fmla="*/ 171839 h 1570988"/>
                    <a:gd name="connsiteX27" fmla="*/ 558435 w 559183"/>
                    <a:gd name="connsiteY27" fmla="*/ 119587 h 1570988"/>
                    <a:gd name="connsiteX28" fmla="*/ 514756 w 559183"/>
                    <a:gd name="connsiteY28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343647 w 559183"/>
                    <a:gd name="connsiteY11" fmla="*/ 1266805 h 1570988"/>
                    <a:gd name="connsiteX12" fmla="*/ 427806 w 559183"/>
                    <a:gd name="connsiteY12" fmla="*/ 1077530 h 1570988"/>
                    <a:gd name="connsiteX13" fmla="*/ 410389 w 559183"/>
                    <a:gd name="connsiteY13" fmla="*/ 964319 h 1570988"/>
                    <a:gd name="connsiteX14" fmla="*/ 401681 w 559183"/>
                    <a:gd name="connsiteY14" fmla="*/ 868525 h 1570988"/>
                    <a:gd name="connsiteX15" fmla="*/ 375555 w 559183"/>
                    <a:gd name="connsiteY15" fmla="*/ 781439 h 1570988"/>
                    <a:gd name="connsiteX16" fmla="*/ 349429 w 559183"/>
                    <a:gd name="connsiteY16" fmla="*/ 650810 h 1570988"/>
                    <a:gd name="connsiteX17" fmla="*/ 358138 w 559183"/>
                    <a:gd name="connsiteY17" fmla="*/ 494056 h 1570988"/>
                    <a:gd name="connsiteX18" fmla="*/ 392972 w 559183"/>
                    <a:gd name="connsiteY18" fmla="*/ 424387 h 1570988"/>
                    <a:gd name="connsiteX19" fmla="*/ 419098 w 559183"/>
                    <a:gd name="connsiteY19" fmla="*/ 363427 h 1570988"/>
                    <a:gd name="connsiteX20" fmla="*/ 436515 w 559183"/>
                    <a:gd name="connsiteY20" fmla="*/ 337302 h 1570988"/>
                    <a:gd name="connsiteX21" fmla="*/ 445224 w 559183"/>
                    <a:gd name="connsiteY21" fmla="*/ 311176 h 1570988"/>
                    <a:gd name="connsiteX22" fmla="*/ 471349 w 559183"/>
                    <a:gd name="connsiteY22" fmla="*/ 285050 h 1570988"/>
                    <a:gd name="connsiteX23" fmla="*/ 488766 w 559183"/>
                    <a:gd name="connsiteY23" fmla="*/ 250216 h 1570988"/>
                    <a:gd name="connsiteX24" fmla="*/ 523601 w 559183"/>
                    <a:gd name="connsiteY24" fmla="*/ 197965 h 1570988"/>
                    <a:gd name="connsiteX25" fmla="*/ 541018 w 559183"/>
                    <a:gd name="connsiteY25" fmla="*/ 171839 h 1570988"/>
                    <a:gd name="connsiteX26" fmla="*/ 558435 w 559183"/>
                    <a:gd name="connsiteY26" fmla="*/ 119587 h 1570988"/>
                    <a:gd name="connsiteX27" fmla="*/ 514756 w 559183"/>
                    <a:gd name="connsiteY27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343647 w 559183"/>
                    <a:gd name="connsiteY10" fmla="*/ 1266805 h 1570988"/>
                    <a:gd name="connsiteX11" fmla="*/ 427806 w 559183"/>
                    <a:gd name="connsiteY11" fmla="*/ 1077530 h 1570988"/>
                    <a:gd name="connsiteX12" fmla="*/ 410389 w 559183"/>
                    <a:gd name="connsiteY12" fmla="*/ 964319 h 1570988"/>
                    <a:gd name="connsiteX13" fmla="*/ 401681 w 559183"/>
                    <a:gd name="connsiteY13" fmla="*/ 868525 h 1570988"/>
                    <a:gd name="connsiteX14" fmla="*/ 375555 w 559183"/>
                    <a:gd name="connsiteY14" fmla="*/ 781439 h 1570988"/>
                    <a:gd name="connsiteX15" fmla="*/ 349429 w 559183"/>
                    <a:gd name="connsiteY15" fmla="*/ 650810 h 1570988"/>
                    <a:gd name="connsiteX16" fmla="*/ 358138 w 559183"/>
                    <a:gd name="connsiteY16" fmla="*/ 494056 h 1570988"/>
                    <a:gd name="connsiteX17" fmla="*/ 392972 w 559183"/>
                    <a:gd name="connsiteY17" fmla="*/ 424387 h 1570988"/>
                    <a:gd name="connsiteX18" fmla="*/ 419098 w 559183"/>
                    <a:gd name="connsiteY18" fmla="*/ 363427 h 1570988"/>
                    <a:gd name="connsiteX19" fmla="*/ 436515 w 559183"/>
                    <a:gd name="connsiteY19" fmla="*/ 337302 h 1570988"/>
                    <a:gd name="connsiteX20" fmla="*/ 445224 w 559183"/>
                    <a:gd name="connsiteY20" fmla="*/ 311176 h 1570988"/>
                    <a:gd name="connsiteX21" fmla="*/ 471349 w 559183"/>
                    <a:gd name="connsiteY21" fmla="*/ 285050 h 1570988"/>
                    <a:gd name="connsiteX22" fmla="*/ 488766 w 559183"/>
                    <a:gd name="connsiteY22" fmla="*/ 250216 h 1570988"/>
                    <a:gd name="connsiteX23" fmla="*/ 523601 w 559183"/>
                    <a:gd name="connsiteY23" fmla="*/ 197965 h 1570988"/>
                    <a:gd name="connsiteX24" fmla="*/ 541018 w 559183"/>
                    <a:gd name="connsiteY24" fmla="*/ 171839 h 1570988"/>
                    <a:gd name="connsiteX25" fmla="*/ 558435 w 559183"/>
                    <a:gd name="connsiteY25" fmla="*/ 119587 h 1570988"/>
                    <a:gd name="connsiteX26" fmla="*/ 514756 w 559183"/>
                    <a:gd name="connsiteY26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343647 w 559183"/>
                    <a:gd name="connsiteY9" fmla="*/ 1266805 h 1570988"/>
                    <a:gd name="connsiteX10" fmla="*/ 427806 w 559183"/>
                    <a:gd name="connsiteY10" fmla="*/ 1077530 h 1570988"/>
                    <a:gd name="connsiteX11" fmla="*/ 410389 w 559183"/>
                    <a:gd name="connsiteY11" fmla="*/ 964319 h 1570988"/>
                    <a:gd name="connsiteX12" fmla="*/ 401681 w 559183"/>
                    <a:gd name="connsiteY12" fmla="*/ 868525 h 1570988"/>
                    <a:gd name="connsiteX13" fmla="*/ 375555 w 559183"/>
                    <a:gd name="connsiteY13" fmla="*/ 781439 h 1570988"/>
                    <a:gd name="connsiteX14" fmla="*/ 349429 w 559183"/>
                    <a:gd name="connsiteY14" fmla="*/ 650810 h 1570988"/>
                    <a:gd name="connsiteX15" fmla="*/ 358138 w 559183"/>
                    <a:gd name="connsiteY15" fmla="*/ 494056 h 1570988"/>
                    <a:gd name="connsiteX16" fmla="*/ 392972 w 559183"/>
                    <a:gd name="connsiteY16" fmla="*/ 424387 h 1570988"/>
                    <a:gd name="connsiteX17" fmla="*/ 419098 w 559183"/>
                    <a:gd name="connsiteY17" fmla="*/ 363427 h 1570988"/>
                    <a:gd name="connsiteX18" fmla="*/ 436515 w 559183"/>
                    <a:gd name="connsiteY18" fmla="*/ 337302 h 1570988"/>
                    <a:gd name="connsiteX19" fmla="*/ 445224 w 559183"/>
                    <a:gd name="connsiteY19" fmla="*/ 311176 h 1570988"/>
                    <a:gd name="connsiteX20" fmla="*/ 471349 w 559183"/>
                    <a:gd name="connsiteY20" fmla="*/ 285050 h 1570988"/>
                    <a:gd name="connsiteX21" fmla="*/ 488766 w 559183"/>
                    <a:gd name="connsiteY21" fmla="*/ 250216 h 1570988"/>
                    <a:gd name="connsiteX22" fmla="*/ 523601 w 559183"/>
                    <a:gd name="connsiteY22" fmla="*/ 197965 h 1570988"/>
                    <a:gd name="connsiteX23" fmla="*/ 541018 w 559183"/>
                    <a:gd name="connsiteY23" fmla="*/ 171839 h 1570988"/>
                    <a:gd name="connsiteX24" fmla="*/ 558435 w 559183"/>
                    <a:gd name="connsiteY24" fmla="*/ 119587 h 1570988"/>
                    <a:gd name="connsiteX25" fmla="*/ 514756 w 559183"/>
                    <a:gd name="connsiteY25" fmla="*/ 593 h 1570988"/>
                    <a:gd name="connsiteX0" fmla="*/ 514756 w 559183"/>
                    <a:gd name="connsiteY0" fmla="*/ 593 h 1570553"/>
                    <a:gd name="connsiteX1" fmla="*/ 256764 w 559183"/>
                    <a:gd name="connsiteY1" fmla="*/ 174563 h 1570553"/>
                    <a:gd name="connsiteX2" fmla="*/ 37690 w 559183"/>
                    <a:gd name="connsiteY2" fmla="*/ 366830 h 1570553"/>
                    <a:gd name="connsiteX3" fmla="*/ 43269 w 559183"/>
                    <a:gd name="connsiteY3" fmla="*/ 677889 h 1570553"/>
                    <a:gd name="connsiteX4" fmla="*/ 36941 w 559183"/>
                    <a:gd name="connsiteY4" fmla="*/ 1042900 h 1570553"/>
                    <a:gd name="connsiteX5" fmla="*/ 28232 w 559183"/>
                    <a:gd name="connsiteY5" fmla="*/ 1205437 h 1570553"/>
                    <a:gd name="connsiteX6" fmla="*/ 9251 w 559183"/>
                    <a:gd name="connsiteY6" fmla="*/ 1534526 h 1570553"/>
                    <a:gd name="connsiteX7" fmla="*/ 192675 w 559183"/>
                    <a:gd name="connsiteY7" fmla="*/ 1565210 h 1570553"/>
                    <a:gd name="connsiteX8" fmla="*/ 343033 w 559183"/>
                    <a:gd name="connsiteY8" fmla="*/ 1563646 h 1570553"/>
                    <a:gd name="connsiteX9" fmla="*/ 343647 w 559183"/>
                    <a:gd name="connsiteY9" fmla="*/ 1266805 h 1570553"/>
                    <a:gd name="connsiteX10" fmla="*/ 427806 w 559183"/>
                    <a:gd name="connsiteY10" fmla="*/ 1077530 h 1570553"/>
                    <a:gd name="connsiteX11" fmla="*/ 410389 w 559183"/>
                    <a:gd name="connsiteY11" fmla="*/ 964319 h 1570553"/>
                    <a:gd name="connsiteX12" fmla="*/ 401681 w 559183"/>
                    <a:gd name="connsiteY12" fmla="*/ 868525 h 1570553"/>
                    <a:gd name="connsiteX13" fmla="*/ 375555 w 559183"/>
                    <a:gd name="connsiteY13" fmla="*/ 781439 h 1570553"/>
                    <a:gd name="connsiteX14" fmla="*/ 349429 w 559183"/>
                    <a:gd name="connsiteY14" fmla="*/ 650810 h 1570553"/>
                    <a:gd name="connsiteX15" fmla="*/ 358138 w 559183"/>
                    <a:gd name="connsiteY15" fmla="*/ 494056 h 1570553"/>
                    <a:gd name="connsiteX16" fmla="*/ 392972 w 559183"/>
                    <a:gd name="connsiteY16" fmla="*/ 424387 h 1570553"/>
                    <a:gd name="connsiteX17" fmla="*/ 419098 w 559183"/>
                    <a:gd name="connsiteY17" fmla="*/ 363427 h 1570553"/>
                    <a:gd name="connsiteX18" fmla="*/ 436515 w 559183"/>
                    <a:gd name="connsiteY18" fmla="*/ 337302 h 1570553"/>
                    <a:gd name="connsiteX19" fmla="*/ 445224 w 559183"/>
                    <a:gd name="connsiteY19" fmla="*/ 311176 h 1570553"/>
                    <a:gd name="connsiteX20" fmla="*/ 471349 w 559183"/>
                    <a:gd name="connsiteY20" fmla="*/ 285050 h 1570553"/>
                    <a:gd name="connsiteX21" fmla="*/ 488766 w 559183"/>
                    <a:gd name="connsiteY21" fmla="*/ 250216 h 1570553"/>
                    <a:gd name="connsiteX22" fmla="*/ 523601 w 559183"/>
                    <a:gd name="connsiteY22" fmla="*/ 197965 h 1570553"/>
                    <a:gd name="connsiteX23" fmla="*/ 541018 w 559183"/>
                    <a:gd name="connsiteY23" fmla="*/ 171839 h 1570553"/>
                    <a:gd name="connsiteX24" fmla="*/ 558435 w 559183"/>
                    <a:gd name="connsiteY24" fmla="*/ 119587 h 1570553"/>
                    <a:gd name="connsiteX25" fmla="*/ 514756 w 559183"/>
                    <a:gd name="connsiteY25" fmla="*/ 593 h 1570553"/>
                    <a:gd name="connsiteX0" fmla="*/ 514756 w 558435"/>
                    <a:gd name="connsiteY0" fmla="*/ 593 h 1570553"/>
                    <a:gd name="connsiteX1" fmla="*/ 256764 w 558435"/>
                    <a:gd name="connsiteY1" fmla="*/ 174563 h 1570553"/>
                    <a:gd name="connsiteX2" fmla="*/ 37690 w 558435"/>
                    <a:gd name="connsiteY2" fmla="*/ 366830 h 1570553"/>
                    <a:gd name="connsiteX3" fmla="*/ 43269 w 558435"/>
                    <a:gd name="connsiteY3" fmla="*/ 677889 h 1570553"/>
                    <a:gd name="connsiteX4" fmla="*/ 36941 w 558435"/>
                    <a:gd name="connsiteY4" fmla="*/ 1042900 h 1570553"/>
                    <a:gd name="connsiteX5" fmla="*/ 28232 w 558435"/>
                    <a:gd name="connsiteY5" fmla="*/ 1205437 h 1570553"/>
                    <a:gd name="connsiteX6" fmla="*/ 9251 w 558435"/>
                    <a:gd name="connsiteY6" fmla="*/ 1534526 h 1570553"/>
                    <a:gd name="connsiteX7" fmla="*/ 192675 w 558435"/>
                    <a:gd name="connsiteY7" fmla="*/ 1565210 h 1570553"/>
                    <a:gd name="connsiteX8" fmla="*/ 343033 w 558435"/>
                    <a:gd name="connsiteY8" fmla="*/ 1563646 h 1570553"/>
                    <a:gd name="connsiteX9" fmla="*/ 343647 w 558435"/>
                    <a:gd name="connsiteY9" fmla="*/ 1266805 h 1570553"/>
                    <a:gd name="connsiteX10" fmla="*/ 427806 w 558435"/>
                    <a:gd name="connsiteY10" fmla="*/ 1077530 h 1570553"/>
                    <a:gd name="connsiteX11" fmla="*/ 410389 w 558435"/>
                    <a:gd name="connsiteY11" fmla="*/ 964319 h 1570553"/>
                    <a:gd name="connsiteX12" fmla="*/ 401681 w 558435"/>
                    <a:gd name="connsiteY12" fmla="*/ 868525 h 1570553"/>
                    <a:gd name="connsiteX13" fmla="*/ 375555 w 558435"/>
                    <a:gd name="connsiteY13" fmla="*/ 781439 h 1570553"/>
                    <a:gd name="connsiteX14" fmla="*/ 349429 w 558435"/>
                    <a:gd name="connsiteY14" fmla="*/ 650810 h 1570553"/>
                    <a:gd name="connsiteX15" fmla="*/ 358138 w 558435"/>
                    <a:gd name="connsiteY15" fmla="*/ 494056 h 1570553"/>
                    <a:gd name="connsiteX16" fmla="*/ 392972 w 558435"/>
                    <a:gd name="connsiteY16" fmla="*/ 424387 h 1570553"/>
                    <a:gd name="connsiteX17" fmla="*/ 419098 w 558435"/>
                    <a:gd name="connsiteY17" fmla="*/ 363427 h 1570553"/>
                    <a:gd name="connsiteX18" fmla="*/ 436515 w 558435"/>
                    <a:gd name="connsiteY18" fmla="*/ 337302 h 1570553"/>
                    <a:gd name="connsiteX19" fmla="*/ 445224 w 558435"/>
                    <a:gd name="connsiteY19" fmla="*/ 311176 h 1570553"/>
                    <a:gd name="connsiteX20" fmla="*/ 471349 w 558435"/>
                    <a:gd name="connsiteY20" fmla="*/ 285050 h 1570553"/>
                    <a:gd name="connsiteX21" fmla="*/ 488766 w 558435"/>
                    <a:gd name="connsiteY21" fmla="*/ 250216 h 1570553"/>
                    <a:gd name="connsiteX22" fmla="*/ 523601 w 558435"/>
                    <a:gd name="connsiteY22" fmla="*/ 197965 h 1570553"/>
                    <a:gd name="connsiteX23" fmla="*/ 558435 w 558435"/>
                    <a:gd name="connsiteY23" fmla="*/ 119587 h 1570553"/>
                    <a:gd name="connsiteX24" fmla="*/ 514756 w 558435"/>
                    <a:gd name="connsiteY24" fmla="*/ 593 h 1570553"/>
                    <a:gd name="connsiteX0" fmla="*/ 514756 w 560509"/>
                    <a:gd name="connsiteY0" fmla="*/ 674 h 1570634"/>
                    <a:gd name="connsiteX1" fmla="*/ 256764 w 560509"/>
                    <a:gd name="connsiteY1" fmla="*/ 174644 h 1570634"/>
                    <a:gd name="connsiteX2" fmla="*/ 37690 w 560509"/>
                    <a:gd name="connsiteY2" fmla="*/ 366911 h 1570634"/>
                    <a:gd name="connsiteX3" fmla="*/ 43269 w 560509"/>
                    <a:gd name="connsiteY3" fmla="*/ 677970 h 1570634"/>
                    <a:gd name="connsiteX4" fmla="*/ 36941 w 560509"/>
                    <a:gd name="connsiteY4" fmla="*/ 1042981 h 1570634"/>
                    <a:gd name="connsiteX5" fmla="*/ 28232 w 560509"/>
                    <a:gd name="connsiteY5" fmla="*/ 1205518 h 1570634"/>
                    <a:gd name="connsiteX6" fmla="*/ 9251 w 560509"/>
                    <a:gd name="connsiteY6" fmla="*/ 1534607 h 1570634"/>
                    <a:gd name="connsiteX7" fmla="*/ 192675 w 560509"/>
                    <a:gd name="connsiteY7" fmla="*/ 1565291 h 1570634"/>
                    <a:gd name="connsiteX8" fmla="*/ 343033 w 560509"/>
                    <a:gd name="connsiteY8" fmla="*/ 1563727 h 1570634"/>
                    <a:gd name="connsiteX9" fmla="*/ 343647 w 560509"/>
                    <a:gd name="connsiteY9" fmla="*/ 1266886 h 1570634"/>
                    <a:gd name="connsiteX10" fmla="*/ 427806 w 560509"/>
                    <a:gd name="connsiteY10" fmla="*/ 1077611 h 1570634"/>
                    <a:gd name="connsiteX11" fmla="*/ 410389 w 560509"/>
                    <a:gd name="connsiteY11" fmla="*/ 964400 h 1570634"/>
                    <a:gd name="connsiteX12" fmla="*/ 401681 w 560509"/>
                    <a:gd name="connsiteY12" fmla="*/ 868606 h 1570634"/>
                    <a:gd name="connsiteX13" fmla="*/ 375555 w 560509"/>
                    <a:gd name="connsiteY13" fmla="*/ 781520 h 1570634"/>
                    <a:gd name="connsiteX14" fmla="*/ 349429 w 560509"/>
                    <a:gd name="connsiteY14" fmla="*/ 650891 h 1570634"/>
                    <a:gd name="connsiteX15" fmla="*/ 358138 w 560509"/>
                    <a:gd name="connsiteY15" fmla="*/ 494137 h 1570634"/>
                    <a:gd name="connsiteX16" fmla="*/ 392972 w 560509"/>
                    <a:gd name="connsiteY16" fmla="*/ 424468 h 1570634"/>
                    <a:gd name="connsiteX17" fmla="*/ 419098 w 560509"/>
                    <a:gd name="connsiteY17" fmla="*/ 363508 h 1570634"/>
                    <a:gd name="connsiteX18" fmla="*/ 436515 w 560509"/>
                    <a:gd name="connsiteY18" fmla="*/ 337383 h 1570634"/>
                    <a:gd name="connsiteX19" fmla="*/ 445224 w 560509"/>
                    <a:gd name="connsiteY19" fmla="*/ 311257 h 1570634"/>
                    <a:gd name="connsiteX20" fmla="*/ 471349 w 560509"/>
                    <a:gd name="connsiteY20" fmla="*/ 285131 h 1570634"/>
                    <a:gd name="connsiteX21" fmla="*/ 488766 w 560509"/>
                    <a:gd name="connsiteY21" fmla="*/ 250297 h 1570634"/>
                    <a:gd name="connsiteX22" fmla="*/ 558435 w 560509"/>
                    <a:gd name="connsiteY22" fmla="*/ 119668 h 1570634"/>
                    <a:gd name="connsiteX23" fmla="*/ 514756 w 560509"/>
                    <a:gd name="connsiteY23" fmla="*/ 674 h 1570634"/>
                    <a:gd name="connsiteX0" fmla="*/ 514756 w 561751"/>
                    <a:gd name="connsiteY0" fmla="*/ 717 h 1570677"/>
                    <a:gd name="connsiteX1" fmla="*/ 256764 w 561751"/>
                    <a:gd name="connsiteY1" fmla="*/ 174687 h 1570677"/>
                    <a:gd name="connsiteX2" fmla="*/ 37690 w 561751"/>
                    <a:gd name="connsiteY2" fmla="*/ 366954 h 1570677"/>
                    <a:gd name="connsiteX3" fmla="*/ 43269 w 561751"/>
                    <a:gd name="connsiteY3" fmla="*/ 678013 h 1570677"/>
                    <a:gd name="connsiteX4" fmla="*/ 36941 w 561751"/>
                    <a:gd name="connsiteY4" fmla="*/ 1043024 h 1570677"/>
                    <a:gd name="connsiteX5" fmla="*/ 28232 w 561751"/>
                    <a:gd name="connsiteY5" fmla="*/ 1205561 h 1570677"/>
                    <a:gd name="connsiteX6" fmla="*/ 9251 w 561751"/>
                    <a:gd name="connsiteY6" fmla="*/ 1534650 h 1570677"/>
                    <a:gd name="connsiteX7" fmla="*/ 192675 w 561751"/>
                    <a:gd name="connsiteY7" fmla="*/ 1565334 h 1570677"/>
                    <a:gd name="connsiteX8" fmla="*/ 343033 w 561751"/>
                    <a:gd name="connsiteY8" fmla="*/ 1563770 h 1570677"/>
                    <a:gd name="connsiteX9" fmla="*/ 343647 w 561751"/>
                    <a:gd name="connsiteY9" fmla="*/ 1266929 h 1570677"/>
                    <a:gd name="connsiteX10" fmla="*/ 427806 w 561751"/>
                    <a:gd name="connsiteY10" fmla="*/ 1077654 h 1570677"/>
                    <a:gd name="connsiteX11" fmla="*/ 410389 w 561751"/>
                    <a:gd name="connsiteY11" fmla="*/ 964443 h 1570677"/>
                    <a:gd name="connsiteX12" fmla="*/ 401681 w 561751"/>
                    <a:gd name="connsiteY12" fmla="*/ 868649 h 1570677"/>
                    <a:gd name="connsiteX13" fmla="*/ 375555 w 561751"/>
                    <a:gd name="connsiteY13" fmla="*/ 781563 h 1570677"/>
                    <a:gd name="connsiteX14" fmla="*/ 349429 w 561751"/>
                    <a:gd name="connsiteY14" fmla="*/ 650934 h 1570677"/>
                    <a:gd name="connsiteX15" fmla="*/ 358138 w 561751"/>
                    <a:gd name="connsiteY15" fmla="*/ 494180 h 1570677"/>
                    <a:gd name="connsiteX16" fmla="*/ 392972 w 561751"/>
                    <a:gd name="connsiteY16" fmla="*/ 424511 h 1570677"/>
                    <a:gd name="connsiteX17" fmla="*/ 419098 w 561751"/>
                    <a:gd name="connsiteY17" fmla="*/ 363551 h 1570677"/>
                    <a:gd name="connsiteX18" fmla="*/ 436515 w 561751"/>
                    <a:gd name="connsiteY18" fmla="*/ 337426 h 1570677"/>
                    <a:gd name="connsiteX19" fmla="*/ 445224 w 561751"/>
                    <a:gd name="connsiteY19" fmla="*/ 311300 h 1570677"/>
                    <a:gd name="connsiteX20" fmla="*/ 471349 w 561751"/>
                    <a:gd name="connsiteY20" fmla="*/ 285174 h 1570677"/>
                    <a:gd name="connsiteX21" fmla="*/ 558435 w 561751"/>
                    <a:gd name="connsiteY21" fmla="*/ 119711 h 1570677"/>
                    <a:gd name="connsiteX22" fmla="*/ 514756 w 561751"/>
                    <a:gd name="connsiteY22" fmla="*/ 717 h 1570677"/>
                    <a:gd name="connsiteX0" fmla="*/ 514756 w 563640"/>
                    <a:gd name="connsiteY0" fmla="*/ 753 h 1570713"/>
                    <a:gd name="connsiteX1" fmla="*/ 256764 w 563640"/>
                    <a:gd name="connsiteY1" fmla="*/ 174723 h 1570713"/>
                    <a:gd name="connsiteX2" fmla="*/ 37690 w 563640"/>
                    <a:gd name="connsiteY2" fmla="*/ 366990 h 1570713"/>
                    <a:gd name="connsiteX3" fmla="*/ 43269 w 563640"/>
                    <a:gd name="connsiteY3" fmla="*/ 678049 h 1570713"/>
                    <a:gd name="connsiteX4" fmla="*/ 36941 w 563640"/>
                    <a:gd name="connsiteY4" fmla="*/ 1043060 h 1570713"/>
                    <a:gd name="connsiteX5" fmla="*/ 28232 w 563640"/>
                    <a:gd name="connsiteY5" fmla="*/ 1205597 h 1570713"/>
                    <a:gd name="connsiteX6" fmla="*/ 9251 w 563640"/>
                    <a:gd name="connsiteY6" fmla="*/ 1534686 h 1570713"/>
                    <a:gd name="connsiteX7" fmla="*/ 192675 w 563640"/>
                    <a:gd name="connsiteY7" fmla="*/ 1565370 h 1570713"/>
                    <a:gd name="connsiteX8" fmla="*/ 343033 w 563640"/>
                    <a:gd name="connsiteY8" fmla="*/ 1563806 h 1570713"/>
                    <a:gd name="connsiteX9" fmla="*/ 343647 w 563640"/>
                    <a:gd name="connsiteY9" fmla="*/ 1266965 h 1570713"/>
                    <a:gd name="connsiteX10" fmla="*/ 427806 w 563640"/>
                    <a:gd name="connsiteY10" fmla="*/ 1077690 h 1570713"/>
                    <a:gd name="connsiteX11" fmla="*/ 410389 w 563640"/>
                    <a:gd name="connsiteY11" fmla="*/ 964479 h 1570713"/>
                    <a:gd name="connsiteX12" fmla="*/ 401681 w 563640"/>
                    <a:gd name="connsiteY12" fmla="*/ 868685 h 1570713"/>
                    <a:gd name="connsiteX13" fmla="*/ 375555 w 563640"/>
                    <a:gd name="connsiteY13" fmla="*/ 781599 h 1570713"/>
                    <a:gd name="connsiteX14" fmla="*/ 349429 w 563640"/>
                    <a:gd name="connsiteY14" fmla="*/ 650970 h 1570713"/>
                    <a:gd name="connsiteX15" fmla="*/ 358138 w 563640"/>
                    <a:gd name="connsiteY15" fmla="*/ 494216 h 1570713"/>
                    <a:gd name="connsiteX16" fmla="*/ 392972 w 563640"/>
                    <a:gd name="connsiteY16" fmla="*/ 424547 h 1570713"/>
                    <a:gd name="connsiteX17" fmla="*/ 419098 w 563640"/>
                    <a:gd name="connsiteY17" fmla="*/ 363587 h 1570713"/>
                    <a:gd name="connsiteX18" fmla="*/ 436515 w 563640"/>
                    <a:gd name="connsiteY18" fmla="*/ 337462 h 1570713"/>
                    <a:gd name="connsiteX19" fmla="*/ 445224 w 563640"/>
                    <a:gd name="connsiteY19" fmla="*/ 311336 h 1570713"/>
                    <a:gd name="connsiteX20" fmla="*/ 558435 w 563640"/>
                    <a:gd name="connsiteY20" fmla="*/ 119747 h 1570713"/>
                    <a:gd name="connsiteX21" fmla="*/ 514756 w 563640"/>
                    <a:gd name="connsiteY21" fmla="*/ 753 h 1570713"/>
                    <a:gd name="connsiteX0" fmla="*/ 514756 w 564273"/>
                    <a:gd name="connsiteY0" fmla="*/ 793 h 1570753"/>
                    <a:gd name="connsiteX1" fmla="*/ 256764 w 564273"/>
                    <a:gd name="connsiteY1" fmla="*/ 174763 h 1570753"/>
                    <a:gd name="connsiteX2" fmla="*/ 37690 w 564273"/>
                    <a:gd name="connsiteY2" fmla="*/ 367030 h 1570753"/>
                    <a:gd name="connsiteX3" fmla="*/ 43269 w 564273"/>
                    <a:gd name="connsiteY3" fmla="*/ 678089 h 1570753"/>
                    <a:gd name="connsiteX4" fmla="*/ 36941 w 564273"/>
                    <a:gd name="connsiteY4" fmla="*/ 1043100 h 1570753"/>
                    <a:gd name="connsiteX5" fmla="*/ 28232 w 564273"/>
                    <a:gd name="connsiteY5" fmla="*/ 1205637 h 1570753"/>
                    <a:gd name="connsiteX6" fmla="*/ 9251 w 564273"/>
                    <a:gd name="connsiteY6" fmla="*/ 1534726 h 1570753"/>
                    <a:gd name="connsiteX7" fmla="*/ 192675 w 564273"/>
                    <a:gd name="connsiteY7" fmla="*/ 1565410 h 1570753"/>
                    <a:gd name="connsiteX8" fmla="*/ 343033 w 564273"/>
                    <a:gd name="connsiteY8" fmla="*/ 1563846 h 1570753"/>
                    <a:gd name="connsiteX9" fmla="*/ 343647 w 564273"/>
                    <a:gd name="connsiteY9" fmla="*/ 1267005 h 1570753"/>
                    <a:gd name="connsiteX10" fmla="*/ 427806 w 564273"/>
                    <a:gd name="connsiteY10" fmla="*/ 1077730 h 1570753"/>
                    <a:gd name="connsiteX11" fmla="*/ 410389 w 564273"/>
                    <a:gd name="connsiteY11" fmla="*/ 964519 h 1570753"/>
                    <a:gd name="connsiteX12" fmla="*/ 401681 w 564273"/>
                    <a:gd name="connsiteY12" fmla="*/ 868725 h 1570753"/>
                    <a:gd name="connsiteX13" fmla="*/ 375555 w 564273"/>
                    <a:gd name="connsiteY13" fmla="*/ 781639 h 1570753"/>
                    <a:gd name="connsiteX14" fmla="*/ 349429 w 564273"/>
                    <a:gd name="connsiteY14" fmla="*/ 651010 h 1570753"/>
                    <a:gd name="connsiteX15" fmla="*/ 358138 w 564273"/>
                    <a:gd name="connsiteY15" fmla="*/ 494256 h 1570753"/>
                    <a:gd name="connsiteX16" fmla="*/ 392972 w 564273"/>
                    <a:gd name="connsiteY16" fmla="*/ 424587 h 1570753"/>
                    <a:gd name="connsiteX17" fmla="*/ 419098 w 564273"/>
                    <a:gd name="connsiteY17" fmla="*/ 363627 h 1570753"/>
                    <a:gd name="connsiteX18" fmla="*/ 436515 w 564273"/>
                    <a:gd name="connsiteY18" fmla="*/ 337502 h 1570753"/>
                    <a:gd name="connsiteX19" fmla="*/ 558435 w 564273"/>
                    <a:gd name="connsiteY19" fmla="*/ 119787 h 1570753"/>
                    <a:gd name="connsiteX20" fmla="*/ 514756 w 564273"/>
                    <a:gd name="connsiteY20" fmla="*/ 793 h 1570753"/>
                    <a:gd name="connsiteX0" fmla="*/ 514756 w 565543"/>
                    <a:gd name="connsiteY0" fmla="*/ 838 h 1570798"/>
                    <a:gd name="connsiteX1" fmla="*/ 256764 w 565543"/>
                    <a:gd name="connsiteY1" fmla="*/ 174808 h 1570798"/>
                    <a:gd name="connsiteX2" fmla="*/ 37690 w 565543"/>
                    <a:gd name="connsiteY2" fmla="*/ 367075 h 1570798"/>
                    <a:gd name="connsiteX3" fmla="*/ 43269 w 565543"/>
                    <a:gd name="connsiteY3" fmla="*/ 678134 h 1570798"/>
                    <a:gd name="connsiteX4" fmla="*/ 36941 w 565543"/>
                    <a:gd name="connsiteY4" fmla="*/ 1043145 h 1570798"/>
                    <a:gd name="connsiteX5" fmla="*/ 28232 w 565543"/>
                    <a:gd name="connsiteY5" fmla="*/ 1205682 h 1570798"/>
                    <a:gd name="connsiteX6" fmla="*/ 9251 w 565543"/>
                    <a:gd name="connsiteY6" fmla="*/ 1534771 h 1570798"/>
                    <a:gd name="connsiteX7" fmla="*/ 192675 w 565543"/>
                    <a:gd name="connsiteY7" fmla="*/ 1565455 h 1570798"/>
                    <a:gd name="connsiteX8" fmla="*/ 343033 w 565543"/>
                    <a:gd name="connsiteY8" fmla="*/ 1563891 h 1570798"/>
                    <a:gd name="connsiteX9" fmla="*/ 343647 w 565543"/>
                    <a:gd name="connsiteY9" fmla="*/ 1267050 h 1570798"/>
                    <a:gd name="connsiteX10" fmla="*/ 427806 w 565543"/>
                    <a:gd name="connsiteY10" fmla="*/ 1077775 h 1570798"/>
                    <a:gd name="connsiteX11" fmla="*/ 410389 w 565543"/>
                    <a:gd name="connsiteY11" fmla="*/ 964564 h 1570798"/>
                    <a:gd name="connsiteX12" fmla="*/ 401681 w 565543"/>
                    <a:gd name="connsiteY12" fmla="*/ 868770 h 1570798"/>
                    <a:gd name="connsiteX13" fmla="*/ 375555 w 565543"/>
                    <a:gd name="connsiteY13" fmla="*/ 781684 h 1570798"/>
                    <a:gd name="connsiteX14" fmla="*/ 349429 w 565543"/>
                    <a:gd name="connsiteY14" fmla="*/ 651055 h 1570798"/>
                    <a:gd name="connsiteX15" fmla="*/ 358138 w 565543"/>
                    <a:gd name="connsiteY15" fmla="*/ 494301 h 1570798"/>
                    <a:gd name="connsiteX16" fmla="*/ 392972 w 565543"/>
                    <a:gd name="connsiteY16" fmla="*/ 424632 h 1570798"/>
                    <a:gd name="connsiteX17" fmla="*/ 419098 w 565543"/>
                    <a:gd name="connsiteY17" fmla="*/ 363672 h 1570798"/>
                    <a:gd name="connsiteX18" fmla="*/ 558435 w 565543"/>
                    <a:gd name="connsiteY18" fmla="*/ 119832 h 1570798"/>
                    <a:gd name="connsiteX19" fmla="*/ 514756 w 565543"/>
                    <a:gd name="connsiteY19" fmla="*/ 838 h 1570798"/>
                    <a:gd name="connsiteX0" fmla="*/ 514756 w 565717"/>
                    <a:gd name="connsiteY0" fmla="*/ 798 h 1570758"/>
                    <a:gd name="connsiteX1" fmla="*/ 256764 w 565717"/>
                    <a:gd name="connsiteY1" fmla="*/ 174768 h 1570758"/>
                    <a:gd name="connsiteX2" fmla="*/ 37690 w 565717"/>
                    <a:gd name="connsiteY2" fmla="*/ 367035 h 1570758"/>
                    <a:gd name="connsiteX3" fmla="*/ 43269 w 565717"/>
                    <a:gd name="connsiteY3" fmla="*/ 678094 h 1570758"/>
                    <a:gd name="connsiteX4" fmla="*/ 36941 w 565717"/>
                    <a:gd name="connsiteY4" fmla="*/ 1043105 h 1570758"/>
                    <a:gd name="connsiteX5" fmla="*/ 28232 w 565717"/>
                    <a:gd name="connsiteY5" fmla="*/ 1205642 h 1570758"/>
                    <a:gd name="connsiteX6" fmla="*/ 9251 w 565717"/>
                    <a:gd name="connsiteY6" fmla="*/ 1534731 h 1570758"/>
                    <a:gd name="connsiteX7" fmla="*/ 192675 w 565717"/>
                    <a:gd name="connsiteY7" fmla="*/ 1565415 h 1570758"/>
                    <a:gd name="connsiteX8" fmla="*/ 343033 w 565717"/>
                    <a:gd name="connsiteY8" fmla="*/ 1563851 h 1570758"/>
                    <a:gd name="connsiteX9" fmla="*/ 343647 w 565717"/>
                    <a:gd name="connsiteY9" fmla="*/ 1267010 h 1570758"/>
                    <a:gd name="connsiteX10" fmla="*/ 427806 w 565717"/>
                    <a:gd name="connsiteY10" fmla="*/ 1077735 h 1570758"/>
                    <a:gd name="connsiteX11" fmla="*/ 410389 w 565717"/>
                    <a:gd name="connsiteY11" fmla="*/ 964524 h 1570758"/>
                    <a:gd name="connsiteX12" fmla="*/ 401681 w 565717"/>
                    <a:gd name="connsiteY12" fmla="*/ 868730 h 1570758"/>
                    <a:gd name="connsiteX13" fmla="*/ 375555 w 565717"/>
                    <a:gd name="connsiteY13" fmla="*/ 781644 h 1570758"/>
                    <a:gd name="connsiteX14" fmla="*/ 349429 w 565717"/>
                    <a:gd name="connsiteY14" fmla="*/ 651015 h 1570758"/>
                    <a:gd name="connsiteX15" fmla="*/ 358138 w 565717"/>
                    <a:gd name="connsiteY15" fmla="*/ 494261 h 1570758"/>
                    <a:gd name="connsiteX16" fmla="*/ 392972 w 565717"/>
                    <a:gd name="connsiteY16" fmla="*/ 424592 h 1570758"/>
                    <a:gd name="connsiteX17" fmla="*/ 416717 w 565717"/>
                    <a:gd name="connsiteY17" fmla="*/ 339820 h 1570758"/>
                    <a:gd name="connsiteX18" fmla="*/ 558435 w 565717"/>
                    <a:gd name="connsiteY18" fmla="*/ 119792 h 1570758"/>
                    <a:gd name="connsiteX19" fmla="*/ 514756 w 565717"/>
                    <a:gd name="connsiteY19" fmla="*/ 798 h 1570758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49429 w 554669"/>
                    <a:gd name="connsiteY14" fmla="*/ 651413 h 1571156"/>
                    <a:gd name="connsiteX15" fmla="*/ 358138 w 554669"/>
                    <a:gd name="connsiteY15" fmla="*/ 494659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49429 w 554669"/>
                    <a:gd name="connsiteY14" fmla="*/ 651413 h 1571156"/>
                    <a:gd name="connsiteX15" fmla="*/ 391475 w 554669"/>
                    <a:gd name="connsiteY15" fmla="*/ 497040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406579 w 554669"/>
                    <a:gd name="connsiteY14" fmla="*/ 658556 h 1571156"/>
                    <a:gd name="connsiteX15" fmla="*/ 391475 w 554669"/>
                    <a:gd name="connsiteY15" fmla="*/ 497040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91475 w 554669"/>
                    <a:gd name="connsiteY14" fmla="*/ 497040 h 1571156"/>
                    <a:gd name="connsiteX15" fmla="*/ 392972 w 554669"/>
                    <a:gd name="connsiteY15" fmla="*/ 424990 h 1571156"/>
                    <a:gd name="connsiteX16" fmla="*/ 416717 w 554669"/>
                    <a:gd name="connsiteY16" fmla="*/ 340218 h 1571156"/>
                    <a:gd name="connsiteX17" fmla="*/ 544147 w 554669"/>
                    <a:gd name="connsiteY17" fmla="*/ 110665 h 1571156"/>
                    <a:gd name="connsiteX18" fmla="*/ 514756 w 554669"/>
                    <a:gd name="connsiteY18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91475 w 554669"/>
                    <a:gd name="connsiteY13" fmla="*/ 497040 h 1571156"/>
                    <a:gd name="connsiteX14" fmla="*/ 392972 w 554669"/>
                    <a:gd name="connsiteY14" fmla="*/ 424990 h 1571156"/>
                    <a:gd name="connsiteX15" fmla="*/ 416717 w 554669"/>
                    <a:gd name="connsiteY15" fmla="*/ 340218 h 1571156"/>
                    <a:gd name="connsiteX16" fmla="*/ 544147 w 554669"/>
                    <a:gd name="connsiteY16" fmla="*/ 110665 h 1571156"/>
                    <a:gd name="connsiteX17" fmla="*/ 514756 w 554669"/>
                    <a:gd name="connsiteY17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391475 w 554669"/>
                    <a:gd name="connsiteY12" fmla="*/ 497040 h 1571156"/>
                    <a:gd name="connsiteX13" fmla="*/ 392972 w 554669"/>
                    <a:gd name="connsiteY13" fmla="*/ 424990 h 1571156"/>
                    <a:gd name="connsiteX14" fmla="*/ 416717 w 554669"/>
                    <a:gd name="connsiteY14" fmla="*/ 340218 h 1571156"/>
                    <a:gd name="connsiteX15" fmla="*/ 544147 w 554669"/>
                    <a:gd name="connsiteY15" fmla="*/ 110665 h 1571156"/>
                    <a:gd name="connsiteX16" fmla="*/ 514756 w 554669"/>
                    <a:gd name="connsiteY16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5151 w 554669"/>
                    <a:gd name="connsiteY11" fmla="*/ 714891 h 1571156"/>
                    <a:gd name="connsiteX12" fmla="*/ 391475 w 554669"/>
                    <a:gd name="connsiteY12" fmla="*/ 497040 h 1571156"/>
                    <a:gd name="connsiteX13" fmla="*/ 392972 w 554669"/>
                    <a:gd name="connsiteY13" fmla="*/ 424990 h 1571156"/>
                    <a:gd name="connsiteX14" fmla="*/ 416717 w 554669"/>
                    <a:gd name="connsiteY14" fmla="*/ 340218 h 1571156"/>
                    <a:gd name="connsiteX15" fmla="*/ 544147 w 554669"/>
                    <a:gd name="connsiteY15" fmla="*/ 110665 h 1571156"/>
                    <a:gd name="connsiteX16" fmla="*/ 514756 w 554669"/>
                    <a:gd name="connsiteY16" fmla="*/ 1196 h 1571156"/>
                    <a:gd name="connsiteX0" fmla="*/ 653856 w 693769"/>
                    <a:gd name="connsiteY0" fmla="*/ 1196 h 1571156"/>
                    <a:gd name="connsiteX1" fmla="*/ 395864 w 693769"/>
                    <a:gd name="connsiteY1" fmla="*/ 175166 h 1571156"/>
                    <a:gd name="connsiteX2" fmla="*/ 176790 w 693769"/>
                    <a:gd name="connsiteY2" fmla="*/ 367433 h 1571156"/>
                    <a:gd name="connsiteX3" fmla="*/ 182369 w 693769"/>
                    <a:gd name="connsiteY3" fmla="*/ 678492 h 1571156"/>
                    <a:gd name="connsiteX4" fmla="*/ 176041 w 693769"/>
                    <a:gd name="connsiteY4" fmla="*/ 1043503 h 1571156"/>
                    <a:gd name="connsiteX5" fmla="*/ 167332 w 693769"/>
                    <a:gd name="connsiteY5" fmla="*/ 1206040 h 1571156"/>
                    <a:gd name="connsiteX6" fmla="*/ 3095 w 693769"/>
                    <a:gd name="connsiteY6" fmla="*/ 1535129 h 1571156"/>
                    <a:gd name="connsiteX7" fmla="*/ 331775 w 693769"/>
                    <a:gd name="connsiteY7" fmla="*/ 1565813 h 1571156"/>
                    <a:gd name="connsiteX8" fmla="*/ 482133 w 693769"/>
                    <a:gd name="connsiteY8" fmla="*/ 1564249 h 1571156"/>
                    <a:gd name="connsiteX9" fmla="*/ 482747 w 693769"/>
                    <a:gd name="connsiteY9" fmla="*/ 1267408 h 1571156"/>
                    <a:gd name="connsiteX10" fmla="*/ 566906 w 693769"/>
                    <a:gd name="connsiteY10" fmla="*/ 1078133 h 1571156"/>
                    <a:gd name="connsiteX11" fmla="*/ 554251 w 693769"/>
                    <a:gd name="connsiteY11" fmla="*/ 714891 h 1571156"/>
                    <a:gd name="connsiteX12" fmla="*/ 530575 w 693769"/>
                    <a:gd name="connsiteY12" fmla="*/ 497040 h 1571156"/>
                    <a:gd name="connsiteX13" fmla="*/ 532072 w 693769"/>
                    <a:gd name="connsiteY13" fmla="*/ 424990 h 1571156"/>
                    <a:gd name="connsiteX14" fmla="*/ 555817 w 693769"/>
                    <a:gd name="connsiteY14" fmla="*/ 340218 h 1571156"/>
                    <a:gd name="connsiteX15" fmla="*/ 683247 w 693769"/>
                    <a:gd name="connsiteY15" fmla="*/ 110665 h 1571156"/>
                    <a:gd name="connsiteX16" fmla="*/ 653856 w 693769"/>
                    <a:gd name="connsiteY16" fmla="*/ 1196 h 1571156"/>
                    <a:gd name="connsiteX0" fmla="*/ 655560 w 695473"/>
                    <a:gd name="connsiteY0" fmla="*/ 1196 h 1571003"/>
                    <a:gd name="connsiteX1" fmla="*/ 397568 w 695473"/>
                    <a:gd name="connsiteY1" fmla="*/ 175166 h 1571003"/>
                    <a:gd name="connsiteX2" fmla="*/ 178494 w 695473"/>
                    <a:gd name="connsiteY2" fmla="*/ 367433 h 1571003"/>
                    <a:gd name="connsiteX3" fmla="*/ 184073 w 695473"/>
                    <a:gd name="connsiteY3" fmla="*/ 678492 h 1571003"/>
                    <a:gd name="connsiteX4" fmla="*/ 177745 w 695473"/>
                    <a:gd name="connsiteY4" fmla="*/ 1043503 h 1571003"/>
                    <a:gd name="connsiteX5" fmla="*/ 140461 w 695473"/>
                    <a:gd name="connsiteY5" fmla="*/ 1208421 h 1571003"/>
                    <a:gd name="connsiteX6" fmla="*/ 4799 w 695473"/>
                    <a:gd name="connsiteY6" fmla="*/ 1535129 h 1571003"/>
                    <a:gd name="connsiteX7" fmla="*/ 333479 w 695473"/>
                    <a:gd name="connsiteY7" fmla="*/ 1565813 h 1571003"/>
                    <a:gd name="connsiteX8" fmla="*/ 483837 w 695473"/>
                    <a:gd name="connsiteY8" fmla="*/ 1564249 h 1571003"/>
                    <a:gd name="connsiteX9" fmla="*/ 484451 w 695473"/>
                    <a:gd name="connsiteY9" fmla="*/ 1267408 h 1571003"/>
                    <a:gd name="connsiteX10" fmla="*/ 568610 w 695473"/>
                    <a:gd name="connsiteY10" fmla="*/ 1078133 h 1571003"/>
                    <a:gd name="connsiteX11" fmla="*/ 555955 w 695473"/>
                    <a:gd name="connsiteY11" fmla="*/ 714891 h 1571003"/>
                    <a:gd name="connsiteX12" fmla="*/ 532279 w 695473"/>
                    <a:gd name="connsiteY12" fmla="*/ 497040 h 1571003"/>
                    <a:gd name="connsiteX13" fmla="*/ 533776 w 695473"/>
                    <a:gd name="connsiteY13" fmla="*/ 424990 h 1571003"/>
                    <a:gd name="connsiteX14" fmla="*/ 557521 w 695473"/>
                    <a:gd name="connsiteY14" fmla="*/ 340218 h 1571003"/>
                    <a:gd name="connsiteX15" fmla="*/ 684951 w 695473"/>
                    <a:gd name="connsiteY15" fmla="*/ 110665 h 1571003"/>
                    <a:gd name="connsiteX16" fmla="*/ 655560 w 695473"/>
                    <a:gd name="connsiteY16" fmla="*/ 1196 h 1571003"/>
                    <a:gd name="connsiteX0" fmla="*/ 650782 w 690695"/>
                    <a:gd name="connsiteY0" fmla="*/ 1196 h 1618499"/>
                    <a:gd name="connsiteX1" fmla="*/ 392790 w 690695"/>
                    <a:gd name="connsiteY1" fmla="*/ 175166 h 1618499"/>
                    <a:gd name="connsiteX2" fmla="*/ 173716 w 690695"/>
                    <a:gd name="connsiteY2" fmla="*/ 367433 h 1618499"/>
                    <a:gd name="connsiteX3" fmla="*/ 179295 w 690695"/>
                    <a:gd name="connsiteY3" fmla="*/ 678492 h 1618499"/>
                    <a:gd name="connsiteX4" fmla="*/ 172967 w 690695"/>
                    <a:gd name="connsiteY4" fmla="*/ 1043503 h 1618499"/>
                    <a:gd name="connsiteX5" fmla="*/ 135683 w 690695"/>
                    <a:gd name="connsiteY5" fmla="*/ 1208421 h 1618499"/>
                    <a:gd name="connsiteX6" fmla="*/ 21 w 690695"/>
                    <a:gd name="connsiteY6" fmla="*/ 1535129 h 1618499"/>
                    <a:gd name="connsiteX7" fmla="*/ 128676 w 690695"/>
                    <a:gd name="connsiteY7" fmla="*/ 1618201 h 1618499"/>
                    <a:gd name="connsiteX8" fmla="*/ 479059 w 690695"/>
                    <a:gd name="connsiteY8" fmla="*/ 1564249 h 1618499"/>
                    <a:gd name="connsiteX9" fmla="*/ 479673 w 690695"/>
                    <a:gd name="connsiteY9" fmla="*/ 1267408 h 1618499"/>
                    <a:gd name="connsiteX10" fmla="*/ 563832 w 690695"/>
                    <a:gd name="connsiteY10" fmla="*/ 1078133 h 1618499"/>
                    <a:gd name="connsiteX11" fmla="*/ 551177 w 690695"/>
                    <a:gd name="connsiteY11" fmla="*/ 714891 h 1618499"/>
                    <a:gd name="connsiteX12" fmla="*/ 527501 w 690695"/>
                    <a:gd name="connsiteY12" fmla="*/ 497040 h 1618499"/>
                    <a:gd name="connsiteX13" fmla="*/ 528998 w 690695"/>
                    <a:gd name="connsiteY13" fmla="*/ 424990 h 1618499"/>
                    <a:gd name="connsiteX14" fmla="*/ 552743 w 690695"/>
                    <a:gd name="connsiteY14" fmla="*/ 340218 h 1618499"/>
                    <a:gd name="connsiteX15" fmla="*/ 680173 w 690695"/>
                    <a:gd name="connsiteY15" fmla="*/ 110665 h 1618499"/>
                    <a:gd name="connsiteX16" fmla="*/ 650782 w 690695"/>
                    <a:gd name="connsiteY16" fmla="*/ 1196 h 1618499"/>
                    <a:gd name="connsiteX0" fmla="*/ 662785 w 702698"/>
                    <a:gd name="connsiteY0" fmla="*/ 1196 h 1590356"/>
                    <a:gd name="connsiteX1" fmla="*/ 404793 w 702698"/>
                    <a:gd name="connsiteY1" fmla="*/ 175166 h 1590356"/>
                    <a:gd name="connsiteX2" fmla="*/ 185719 w 702698"/>
                    <a:gd name="connsiteY2" fmla="*/ 367433 h 1590356"/>
                    <a:gd name="connsiteX3" fmla="*/ 191298 w 702698"/>
                    <a:gd name="connsiteY3" fmla="*/ 678492 h 1590356"/>
                    <a:gd name="connsiteX4" fmla="*/ 184970 w 702698"/>
                    <a:gd name="connsiteY4" fmla="*/ 1043503 h 1590356"/>
                    <a:gd name="connsiteX5" fmla="*/ 147686 w 702698"/>
                    <a:gd name="connsiteY5" fmla="*/ 1208421 h 1590356"/>
                    <a:gd name="connsiteX6" fmla="*/ 12024 w 702698"/>
                    <a:gd name="connsiteY6" fmla="*/ 1535129 h 1590356"/>
                    <a:gd name="connsiteX7" fmla="*/ 491062 w 702698"/>
                    <a:gd name="connsiteY7" fmla="*/ 1564249 h 1590356"/>
                    <a:gd name="connsiteX8" fmla="*/ 491676 w 702698"/>
                    <a:gd name="connsiteY8" fmla="*/ 1267408 h 1590356"/>
                    <a:gd name="connsiteX9" fmla="*/ 575835 w 702698"/>
                    <a:gd name="connsiteY9" fmla="*/ 1078133 h 1590356"/>
                    <a:gd name="connsiteX10" fmla="*/ 563180 w 702698"/>
                    <a:gd name="connsiteY10" fmla="*/ 714891 h 1590356"/>
                    <a:gd name="connsiteX11" fmla="*/ 539504 w 702698"/>
                    <a:gd name="connsiteY11" fmla="*/ 497040 h 1590356"/>
                    <a:gd name="connsiteX12" fmla="*/ 541001 w 702698"/>
                    <a:gd name="connsiteY12" fmla="*/ 424990 h 1590356"/>
                    <a:gd name="connsiteX13" fmla="*/ 564746 w 702698"/>
                    <a:gd name="connsiteY13" fmla="*/ 340218 h 1590356"/>
                    <a:gd name="connsiteX14" fmla="*/ 692176 w 702698"/>
                    <a:gd name="connsiteY14" fmla="*/ 110665 h 1590356"/>
                    <a:gd name="connsiteX15" fmla="*/ 662785 w 702698"/>
                    <a:gd name="connsiteY15" fmla="*/ 1196 h 1590356"/>
                    <a:gd name="connsiteX0" fmla="*/ 659016 w 698929"/>
                    <a:gd name="connsiteY0" fmla="*/ 1196 h 1630227"/>
                    <a:gd name="connsiteX1" fmla="*/ 401024 w 698929"/>
                    <a:gd name="connsiteY1" fmla="*/ 175166 h 1630227"/>
                    <a:gd name="connsiteX2" fmla="*/ 181950 w 698929"/>
                    <a:gd name="connsiteY2" fmla="*/ 367433 h 1630227"/>
                    <a:gd name="connsiteX3" fmla="*/ 187529 w 698929"/>
                    <a:gd name="connsiteY3" fmla="*/ 678492 h 1630227"/>
                    <a:gd name="connsiteX4" fmla="*/ 181201 w 698929"/>
                    <a:gd name="connsiteY4" fmla="*/ 1043503 h 1630227"/>
                    <a:gd name="connsiteX5" fmla="*/ 143917 w 698929"/>
                    <a:gd name="connsiteY5" fmla="*/ 1208421 h 1630227"/>
                    <a:gd name="connsiteX6" fmla="*/ 8255 w 698929"/>
                    <a:gd name="connsiteY6" fmla="*/ 1535129 h 1630227"/>
                    <a:gd name="connsiteX7" fmla="*/ 413474 w 698929"/>
                    <a:gd name="connsiteY7" fmla="*/ 1614255 h 1630227"/>
                    <a:gd name="connsiteX8" fmla="*/ 487907 w 698929"/>
                    <a:gd name="connsiteY8" fmla="*/ 1267408 h 1630227"/>
                    <a:gd name="connsiteX9" fmla="*/ 572066 w 698929"/>
                    <a:gd name="connsiteY9" fmla="*/ 1078133 h 1630227"/>
                    <a:gd name="connsiteX10" fmla="*/ 559411 w 698929"/>
                    <a:gd name="connsiteY10" fmla="*/ 714891 h 1630227"/>
                    <a:gd name="connsiteX11" fmla="*/ 535735 w 698929"/>
                    <a:gd name="connsiteY11" fmla="*/ 497040 h 1630227"/>
                    <a:gd name="connsiteX12" fmla="*/ 537232 w 698929"/>
                    <a:gd name="connsiteY12" fmla="*/ 424990 h 1630227"/>
                    <a:gd name="connsiteX13" fmla="*/ 560977 w 698929"/>
                    <a:gd name="connsiteY13" fmla="*/ 340218 h 1630227"/>
                    <a:gd name="connsiteX14" fmla="*/ 688407 w 698929"/>
                    <a:gd name="connsiteY14" fmla="*/ 110665 h 1630227"/>
                    <a:gd name="connsiteX15" fmla="*/ 659016 w 698929"/>
                    <a:gd name="connsiteY15" fmla="*/ 1196 h 1630227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25184 w 836206"/>
                    <a:gd name="connsiteY8" fmla="*/ 1267408 h 1641084"/>
                    <a:gd name="connsiteX9" fmla="*/ 709343 w 836206"/>
                    <a:gd name="connsiteY9" fmla="*/ 1078133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09343 w 836206"/>
                    <a:gd name="connsiteY9" fmla="*/ 1078133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35536 w 836206"/>
                    <a:gd name="connsiteY9" fmla="*/ 992408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35536 w 836206"/>
                    <a:gd name="connsiteY9" fmla="*/ 992408 h 1641084"/>
                    <a:gd name="connsiteX10" fmla="*/ 689544 w 836206"/>
                    <a:gd name="connsiteY10" fmla="*/ 669647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7579 w 837492"/>
                    <a:gd name="connsiteY0" fmla="*/ 1196 h 1641314"/>
                    <a:gd name="connsiteX1" fmla="*/ 539587 w 837492"/>
                    <a:gd name="connsiteY1" fmla="*/ 175166 h 1641314"/>
                    <a:gd name="connsiteX2" fmla="*/ 320513 w 837492"/>
                    <a:gd name="connsiteY2" fmla="*/ 367433 h 1641314"/>
                    <a:gd name="connsiteX3" fmla="*/ 326092 w 837492"/>
                    <a:gd name="connsiteY3" fmla="*/ 678492 h 1641314"/>
                    <a:gd name="connsiteX4" fmla="*/ 319764 w 837492"/>
                    <a:gd name="connsiteY4" fmla="*/ 1043503 h 1641314"/>
                    <a:gd name="connsiteX5" fmla="*/ 258667 w 837492"/>
                    <a:gd name="connsiteY5" fmla="*/ 1203658 h 1641314"/>
                    <a:gd name="connsiteX6" fmla="*/ 6325 w 837492"/>
                    <a:gd name="connsiteY6" fmla="*/ 1580373 h 1641314"/>
                    <a:gd name="connsiteX7" fmla="*/ 552037 w 837492"/>
                    <a:gd name="connsiteY7" fmla="*/ 1614255 h 1641314"/>
                    <a:gd name="connsiteX8" fmla="*/ 669332 w 837492"/>
                    <a:gd name="connsiteY8" fmla="*/ 1276933 h 1641314"/>
                    <a:gd name="connsiteX9" fmla="*/ 736822 w 837492"/>
                    <a:gd name="connsiteY9" fmla="*/ 992408 h 1641314"/>
                    <a:gd name="connsiteX10" fmla="*/ 690830 w 837492"/>
                    <a:gd name="connsiteY10" fmla="*/ 669647 h 1641314"/>
                    <a:gd name="connsiteX11" fmla="*/ 674298 w 837492"/>
                    <a:gd name="connsiteY11" fmla="*/ 497040 h 1641314"/>
                    <a:gd name="connsiteX12" fmla="*/ 675795 w 837492"/>
                    <a:gd name="connsiteY12" fmla="*/ 424990 h 1641314"/>
                    <a:gd name="connsiteX13" fmla="*/ 699540 w 837492"/>
                    <a:gd name="connsiteY13" fmla="*/ 340218 h 1641314"/>
                    <a:gd name="connsiteX14" fmla="*/ 826970 w 837492"/>
                    <a:gd name="connsiteY14" fmla="*/ 110665 h 1641314"/>
                    <a:gd name="connsiteX15" fmla="*/ 797579 w 837492"/>
                    <a:gd name="connsiteY15" fmla="*/ 1196 h 1641314"/>
                    <a:gd name="connsiteX0" fmla="*/ 713982 w 753895"/>
                    <a:gd name="connsiteY0" fmla="*/ 1196 h 1650425"/>
                    <a:gd name="connsiteX1" fmla="*/ 455990 w 753895"/>
                    <a:gd name="connsiteY1" fmla="*/ 175166 h 1650425"/>
                    <a:gd name="connsiteX2" fmla="*/ 236916 w 753895"/>
                    <a:gd name="connsiteY2" fmla="*/ 367433 h 1650425"/>
                    <a:gd name="connsiteX3" fmla="*/ 242495 w 753895"/>
                    <a:gd name="connsiteY3" fmla="*/ 678492 h 1650425"/>
                    <a:gd name="connsiteX4" fmla="*/ 236167 w 753895"/>
                    <a:gd name="connsiteY4" fmla="*/ 1043503 h 1650425"/>
                    <a:gd name="connsiteX5" fmla="*/ 175070 w 753895"/>
                    <a:gd name="connsiteY5" fmla="*/ 1203658 h 1650425"/>
                    <a:gd name="connsiteX6" fmla="*/ 8453 w 753895"/>
                    <a:gd name="connsiteY6" fmla="*/ 1601804 h 1650425"/>
                    <a:gd name="connsiteX7" fmla="*/ 468440 w 753895"/>
                    <a:gd name="connsiteY7" fmla="*/ 1614255 h 1650425"/>
                    <a:gd name="connsiteX8" fmla="*/ 585735 w 753895"/>
                    <a:gd name="connsiteY8" fmla="*/ 1276933 h 1650425"/>
                    <a:gd name="connsiteX9" fmla="*/ 653225 w 753895"/>
                    <a:gd name="connsiteY9" fmla="*/ 992408 h 1650425"/>
                    <a:gd name="connsiteX10" fmla="*/ 607233 w 753895"/>
                    <a:gd name="connsiteY10" fmla="*/ 669647 h 1650425"/>
                    <a:gd name="connsiteX11" fmla="*/ 590701 w 753895"/>
                    <a:gd name="connsiteY11" fmla="*/ 497040 h 1650425"/>
                    <a:gd name="connsiteX12" fmla="*/ 592198 w 753895"/>
                    <a:gd name="connsiteY12" fmla="*/ 424990 h 1650425"/>
                    <a:gd name="connsiteX13" fmla="*/ 615943 w 753895"/>
                    <a:gd name="connsiteY13" fmla="*/ 340218 h 1650425"/>
                    <a:gd name="connsiteX14" fmla="*/ 743373 w 753895"/>
                    <a:gd name="connsiteY14" fmla="*/ 110665 h 1650425"/>
                    <a:gd name="connsiteX15" fmla="*/ 713982 w 753895"/>
                    <a:gd name="connsiteY15" fmla="*/ 1196 h 1650425"/>
                    <a:gd name="connsiteX0" fmla="*/ 717338 w 757251"/>
                    <a:gd name="connsiteY0" fmla="*/ 1196 h 1651788"/>
                    <a:gd name="connsiteX1" fmla="*/ 459346 w 757251"/>
                    <a:gd name="connsiteY1" fmla="*/ 175166 h 1651788"/>
                    <a:gd name="connsiteX2" fmla="*/ 240272 w 757251"/>
                    <a:gd name="connsiteY2" fmla="*/ 367433 h 1651788"/>
                    <a:gd name="connsiteX3" fmla="*/ 245851 w 757251"/>
                    <a:gd name="connsiteY3" fmla="*/ 678492 h 1651788"/>
                    <a:gd name="connsiteX4" fmla="*/ 239523 w 757251"/>
                    <a:gd name="connsiteY4" fmla="*/ 1043503 h 1651788"/>
                    <a:gd name="connsiteX5" fmla="*/ 178426 w 757251"/>
                    <a:gd name="connsiteY5" fmla="*/ 1203658 h 1651788"/>
                    <a:gd name="connsiteX6" fmla="*/ 11809 w 757251"/>
                    <a:gd name="connsiteY6" fmla="*/ 1601804 h 1651788"/>
                    <a:gd name="connsiteX7" fmla="*/ 540852 w 757251"/>
                    <a:gd name="connsiteY7" fmla="*/ 1616637 h 1651788"/>
                    <a:gd name="connsiteX8" fmla="*/ 589091 w 757251"/>
                    <a:gd name="connsiteY8" fmla="*/ 1276933 h 1651788"/>
                    <a:gd name="connsiteX9" fmla="*/ 656581 w 757251"/>
                    <a:gd name="connsiteY9" fmla="*/ 992408 h 1651788"/>
                    <a:gd name="connsiteX10" fmla="*/ 610589 w 757251"/>
                    <a:gd name="connsiteY10" fmla="*/ 669647 h 1651788"/>
                    <a:gd name="connsiteX11" fmla="*/ 594057 w 757251"/>
                    <a:gd name="connsiteY11" fmla="*/ 497040 h 1651788"/>
                    <a:gd name="connsiteX12" fmla="*/ 595554 w 757251"/>
                    <a:gd name="connsiteY12" fmla="*/ 424990 h 1651788"/>
                    <a:gd name="connsiteX13" fmla="*/ 619299 w 757251"/>
                    <a:gd name="connsiteY13" fmla="*/ 340218 h 1651788"/>
                    <a:gd name="connsiteX14" fmla="*/ 746729 w 757251"/>
                    <a:gd name="connsiteY14" fmla="*/ 110665 h 1651788"/>
                    <a:gd name="connsiteX15" fmla="*/ 717338 w 757251"/>
                    <a:gd name="connsiteY15" fmla="*/ 1196 h 1651788"/>
                    <a:gd name="connsiteX0" fmla="*/ 715105 w 755018"/>
                    <a:gd name="connsiteY0" fmla="*/ 1196 h 1651788"/>
                    <a:gd name="connsiteX1" fmla="*/ 457113 w 755018"/>
                    <a:gd name="connsiteY1" fmla="*/ 175166 h 1651788"/>
                    <a:gd name="connsiteX2" fmla="*/ 238039 w 755018"/>
                    <a:gd name="connsiteY2" fmla="*/ 367433 h 1651788"/>
                    <a:gd name="connsiteX3" fmla="*/ 243618 w 755018"/>
                    <a:gd name="connsiteY3" fmla="*/ 678492 h 1651788"/>
                    <a:gd name="connsiteX4" fmla="*/ 237290 w 755018"/>
                    <a:gd name="connsiteY4" fmla="*/ 1043503 h 1651788"/>
                    <a:gd name="connsiteX5" fmla="*/ 176193 w 755018"/>
                    <a:gd name="connsiteY5" fmla="*/ 1203658 h 1651788"/>
                    <a:gd name="connsiteX6" fmla="*/ 9576 w 755018"/>
                    <a:gd name="connsiteY6" fmla="*/ 1601804 h 1651788"/>
                    <a:gd name="connsiteX7" fmla="*/ 493375 w 755018"/>
                    <a:gd name="connsiteY7" fmla="*/ 1616637 h 1651788"/>
                    <a:gd name="connsiteX8" fmla="*/ 586858 w 755018"/>
                    <a:gd name="connsiteY8" fmla="*/ 1276933 h 1651788"/>
                    <a:gd name="connsiteX9" fmla="*/ 654348 w 755018"/>
                    <a:gd name="connsiteY9" fmla="*/ 992408 h 1651788"/>
                    <a:gd name="connsiteX10" fmla="*/ 608356 w 755018"/>
                    <a:gd name="connsiteY10" fmla="*/ 669647 h 1651788"/>
                    <a:gd name="connsiteX11" fmla="*/ 591824 w 755018"/>
                    <a:gd name="connsiteY11" fmla="*/ 497040 h 1651788"/>
                    <a:gd name="connsiteX12" fmla="*/ 593321 w 755018"/>
                    <a:gd name="connsiteY12" fmla="*/ 424990 h 1651788"/>
                    <a:gd name="connsiteX13" fmla="*/ 617066 w 755018"/>
                    <a:gd name="connsiteY13" fmla="*/ 340218 h 1651788"/>
                    <a:gd name="connsiteX14" fmla="*/ 744496 w 755018"/>
                    <a:gd name="connsiteY14" fmla="*/ 110665 h 1651788"/>
                    <a:gd name="connsiteX15" fmla="*/ 715105 w 755018"/>
                    <a:gd name="connsiteY15" fmla="*/ 1196 h 1651788"/>
                    <a:gd name="connsiteX0" fmla="*/ 715105 w 755238"/>
                    <a:gd name="connsiteY0" fmla="*/ 1121 h 1651713"/>
                    <a:gd name="connsiteX1" fmla="*/ 452350 w 755238"/>
                    <a:gd name="connsiteY1" fmla="*/ 172709 h 1651713"/>
                    <a:gd name="connsiteX2" fmla="*/ 238039 w 755238"/>
                    <a:gd name="connsiteY2" fmla="*/ 367358 h 1651713"/>
                    <a:gd name="connsiteX3" fmla="*/ 243618 w 755238"/>
                    <a:gd name="connsiteY3" fmla="*/ 678417 h 1651713"/>
                    <a:gd name="connsiteX4" fmla="*/ 237290 w 755238"/>
                    <a:gd name="connsiteY4" fmla="*/ 1043428 h 1651713"/>
                    <a:gd name="connsiteX5" fmla="*/ 176193 w 755238"/>
                    <a:gd name="connsiteY5" fmla="*/ 1203583 h 1651713"/>
                    <a:gd name="connsiteX6" fmla="*/ 9576 w 755238"/>
                    <a:gd name="connsiteY6" fmla="*/ 1601729 h 1651713"/>
                    <a:gd name="connsiteX7" fmla="*/ 493375 w 755238"/>
                    <a:gd name="connsiteY7" fmla="*/ 1616562 h 1651713"/>
                    <a:gd name="connsiteX8" fmla="*/ 586858 w 755238"/>
                    <a:gd name="connsiteY8" fmla="*/ 1276858 h 1651713"/>
                    <a:gd name="connsiteX9" fmla="*/ 654348 w 755238"/>
                    <a:gd name="connsiteY9" fmla="*/ 992333 h 1651713"/>
                    <a:gd name="connsiteX10" fmla="*/ 608356 w 755238"/>
                    <a:gd name="connsiteY10" fmla="*/ 669572 h 1651713"/>
                    <a:gd name="connsiteX11" fmla="*/ 591824 w 755238"/>
                    <a:gd name="connsiteY11" fmla="*/ 496965 h 1651713"/>
                    <a:gd name="connsiteX12" fmla="*/ 593321 w 755238"/>
                    <a:gd name="connsiteY12" fmla="*/ 424915 h 1651713"/>
                    <a:gd name="connsiteX13" fmla="*/ 617066 w 755238"/>
                    <a:gd name="connsiteY13" fmla="*/ 340143 h 1651713"/>
                    <a:gd name="connsiteX14" fmla="*/ 744496 w 755238"/>
                    <a:gd name="connsiteY14" fmla="*/ 110590 h 1651713"/>
                    <a:gd name="connsiteX15" fmla="*/ 715105 w 755238"/>
                    <a:gd name="connsiteY15" fmla="*/ 1121 h 1651713"/>
                    <a:gd name="connsiteX0" fmla="*/ 715105 w 755238"/>
                    <a:gd name="connsiteY0" fmla="*/ 1121 h 1651713"/>
                    <a:gd name="connsiteX1" fmla="*/ 452350 w 755238"/>
                    <a:gd name="connsiteY1" fmla="*/ 172709 h 1651713"/>
                    <a:gd name="connsiteX2" fmla="*/ 238039 w 755238"/>
                    <a:gd name="connsiteY2" fmla="*/ 367358 h 1651713"/>
                    <a:gd name="connsiteX3" fmla="*/ 243618 w 755238"/>
                    <a:gd name="connsiteY3" fmla="*/ 678417 h 1651713"/>
                    <a:gd name="connsiteX4" fmla="*/ 237290 w 755238"/>
                    <a:gd name="connsiteY4" fmla="*/ 1043428 h 1651713"/>
                    <a:gd name="connsiteX5" fmla="*/ 176193 w 755238"/>
                    <a:gd name="connsiteY5" fmla="*/ 1203583 h 1651713"/>
                    <a:gd name="connsiteX6" fmla="*/ 9576 w 755238"/>
                    <a:gd name="connsiteY6" fmla="*/ 1601729 h 1651713"/>
                    <a:gd name="connsiteX7" fmla="*/ 493375 w 755238"/>
                    <a:gd name="connsiteY7" fmla="*/ 1616562 h 1651713"/>
                    <a:gd name="connsiteX8" fmla="*/ 586858 w 755238"/>
                    <a:gd name="connsiteY8" fmla="*/ 1276858 h 1651713"/>
                    <a:gd name="connsiteX9" fmla="*/ 654348 w 755238"/>
                    <a:gd name="connsiteY9" fmla="*/ 992333 h 1651713"/>
                    <a:gd name="connsiteX10" fmla="*/ 608356 w 755238"/>
                    <a:gd name="connsiteY10" fmla="*/ 669572 h 1651713"/>
                    <a:gd name="connsiteX11" fmla="*/ 591824 w 755238"/>
                    <a:gd name="connsiteY11" fmla="*/ 496965 h 1651713"/>
                    <a:gd name="connsiteX12" fmla="*/ 593321 w 755238"/>
                    <a:gd name="connsiteY12" fmla="*/ 424915 h 1651713"/>
                    <a:gd name="connsiteX13" fmla="*/ 617066 w 755238"/>
                    <a:gd name="connsiteY13" fmla="*/ 340143 h 1651713"/>
                    <a:gd name="connsiteX14" fmla="*/ 744496 w 755238"/>
                    <a:gd name="connsiteY14" fmla="*/ 110590 h 1651713"/>
                    <a:gd name="connsiteX15" fmla="*/ 715105 w 755238"/>
                    <a:gd name="connsiteY15" fmla="*/ 1121 h 1651713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19868 w 757327"/>
                    <a:gd name="connsiteY0" fmla="*/ 1036 h 1658772"/>
                    <a:gd name="connsiteX1" fmla="*/ 452350 w 757327"/>
                    <a:gd name="connsiteY1" fmla="*/ 179768 h 1658772"/>
                    <a:gd name="connsiteX2" fmla="*/ 240420 w 757327"/>
                    <a:gd name="connsiteY2" fmla="*/ 357748 h 1658772"/>
                    <a:gd name="connsiteX3" fmla="*/ 243618 w 757327"/>
                    <a:gd name="connsiteY3" fmla="*/ 685476 h 1658772"/>
                    <a:gd name="connsiteX4" fmla="*/ 237290 w 757327"/>
                    <a:gd name="connsiteY4" fmla="*/ 1050487 h 1658772"/>
                    <a:gd name="connsiteX5" fmla="*/ 176193 w 757327"/>
                    <a:gd name="connsiteY5" fmla="*/ 1210642 h 1658772"/>
                    <a:gd name="connsiteX6" fmla="*/ 9576 w 757327"/>
                    <a:gd name="connsiteY6" fmla="*/ 1608788 h 1658772"/>
                    <a:gd name="connsiteX7" fmla="*/ 493375 w 757327"/>
                    <a:gd name="connsiteY7" fmla="*/ 1623621 h 1658772"/>
                    <a:gd name="connsiteX8" fmla="*/ 586858 w 757327"/>
                    <a:gd name="connsiteY8" fmla="*/ 1283917 h 1658772"/>
                    <a:gd name="connsiteX9" fmla="*/ 654348 w 757327"/>
                    <a:gd name="connsiteY9" fmla="*/ 999392 h 1658772"/>
                    <a:gd name="connsiteX10" fmla="*/ 608356 w 757327"/>
                    <a:gd name="connsiteY10" fmla="*/ 676631 h 1658772"/>
                    <a:gd name="connsiteX11" fmla="*/ 591824 w 757327"/>
                    <a:gd name="connsiteY11" fmla="*/ 504024 h 1658772"/>
                    <a:gd name="connsiteX12" fmla="*/ 593321 w 757327"/>
                    <a:gd name="connsiteY12" fmla="*/ 431974 h 1658772"/>
                    <a:gd name="connsiteX13" fmla="*/ 617066 w 757327"/>
                    <a:gd name="connsiteY13" fmla="*/ 347202 h 1658772"/>
                    <a:gd name="connsiteX14" fmla="*/ 744496 w 757327"/>
                    <a:gd name="connsiteY14" fmla="*/ 117649 h 1658772"/>
                    <a:gd name="connsiteX15" fmla="*/ 719868 w 757327"/>
                    <a:gd name="connsiteY15" fmla="*/ 1036 h 1658772"/>
                    <a:gd name="connsiteX0" fmla="*/ 719868 w 744414"/>
                    <a:gd name="connsiteY0" fmla="*/ 848 h 1658584"/>
                    <a:gd name="connsiteX1" fmla="*/ 452350 w 744414"/>
                    <a:gd name="connsiteY1" fmla="*/ 179580 h 1658584"/>
                    <a:gd name="connsiteX2" fmla="*/ 240420 w 744414"/>
                    <a:gd name="connsiteY2" fmla="*/ 357560 h 1658584"/>
                    <a:gd name="connsiteX3" fmla="*/ 243618 w 744414"/>
                    <a:gd name="connsiteY3" fmla="*/ 685288 h 1658584"/>
                    <a:gd name="connsiteX4" fmla="*/ 237290 w 744414"/>
                    <a:gd name="connsiteY4" fmla="*/ 1050299 h 1658584"/>
                    <a:gd name="connsiteX5" fmla="*/ 176193 w 744414"/>
                    <a:gd name="connsiteY5" fmla="*/ 1210454 h 1658584"/>
                    <a:gd name="connsiteX6" fmla="*/ 9576 w 744414"/>
                    <a:gd name="connsiteY6" fmla="*/ 1608600 h 1658584"/>
                    <a:gd name="connsiteX7" fmla="*/ 493375 w 744414"/>
                    <a:gd name="connsiteY7" fmla="*/ 1623433 h 1658584"/>
                    <a:gd name="connsiteX8" fmla="*/ 586858 w 744414"/>
                    <a:gd name="connsiteY8" fmla="*/ 1283729 h 1658584"/>
                    <a:gd name="connsiteX9" fmla="*/ 654348 w 744414"/>
                    <a:gd name="connsiteY9" fmla="*/ 999204 h 1658584"/>
                    <a:gd name="connsiteX10" fmla="*/ 608356 w 744414"/>
                    <a:gd name="connsiteY10" fmla="*/ 676443 h 1658584"/>
                    <a:gd name="connsiteX11" fmla="*/ 591824 w 744414"/>
                    <a:gd name="connsiteY11" fmla="*/ 503836 h 1658584"/>
                    <a:gd name="connsiteX12" fmla="*/ 593321 w 744414"/>
                    <a:gd name="connsiteY12" fmla="*/ 431786 h 1658584"/>
                    <a:gd name="connsiteX13" fmla="*/ 617066 w 744414"/>
                    <a:gd name="connsiteY13" fmla="*/ 347014 h 1658584"/>
                    <a:gd name="connsiteX14" fmla="*/ 720683 w 744414"/>
                    <a:gd name="connsiteY14" fmla="*/ 122224 h 1658584"/>
                    <a:gd name="connsiteX15" fmla="*/ 719868 w 744414"/>
                    <a:gd name="connsiteY15" fmla="*/ 848 h 1658584"/>
                    <a:gd name="connsiteX0" fmla="*/ 719868 w 737605"/>
                    <a:gd name="connsiteY0" fmla="*/ 618 h 1658354"/>
                    <a:gd name="connsiteX1" fmla="*/ 452350 w 737605"/>
                    <a:gd name="connsiteY1" fmla="*/ 179350 h 1658354"/>
                    <a:gd name="connsiteX2" fmla="*/ 240420 w 737605"/>
                    <a:gd name="connsiteY2" fmla="*/ 357330 h 1658354"/>
                    <a:gd name="connsiteX3" fmla="*/ 243618 w 737605"/>
                    <a:gd name="connsiteY3" fmla="*/ 685058 h 1658354"/>
                    <a:gd name="connsiteX4" fmla="*/ 237290 w 737605"/>
                    <a:gd name="connsiteY4" fmla="*/ 1050069 h 1658354"/>
                    <a:gd name="connsiteX5" fmla="*/ 176193 w 737605"/>
                    <a:gd name="connsiteY5" fmla="*/ 1210224 h 1658354"/>
                    <a:gd name="connsiteX6" fmla="*/ 9576 w 737605"/>
                    <a:gd name="connsiteY6" fmla="*/ 1608370 h 1658354"/>
                    <a:gd name="connsiteX7" fmla="*/ 493375 w 737605"/>
                    <a:gd name="connsiteY7" fmla="*/ 1623203 h 1658354"/>
                    <a:gd name="connsiteX8" fmla="*/ 586858 w 737605"/>
                    <a:gd name="connsiteY8" fmla="*/ 1283499 h 1658354"/>
                    <a:gd name="connsiteX9" fmla="*/ 654348 w 737605"/>
                    <a:gd name="connsiteY9" fmla="*/ 998974 h 1658354"/>
                    <a:gd name="connsiteX10" fmla="*/ 608356 w 737605"/>
                    <a:gd name="connsiteY10" fmla="*/ 676213 h 1658354"/>
                    <a:gd name="connsiteX11" fmla="*/ 591824 w 737605"/>
                    <a:gd name="connsiteY11" fmla="*/ 503606 h 1658354"/>
                    <a:gd name="connsiteX12" fmla="*/ 593321 w 737605"/>
                    <a:gd name="connsiteY12" fmla="*/ 431556 h 1658354"/>
                    <a:gd name="connsiteX13" fmla="*/ 617066 w 737605"/>
                    <a:gd name="connsiteY13" fmla="*/ 346784 h 1658354"/>
                    <a:gd name="connsiteX14" fmla="*/ 720683 w 737605"/>
                    <a:gd name="connsiteY14" fmla="*/ 121994 h 1658354"/>
                    <a:gd name="connsiteX15" fmla="*/ 719868 w 737605"/>
                    <a:gd name="connsiteY15" fmla="*/ 618 h 1658354"/>
                    <a:gd name="connsiteX0" fmla="*/ 719868 w 724108"/>
                    <a:gd name="connsiteY0" fmla="*/ 7357 h 1665093"/>
                    <a:gd name="connsiteX1" fmla="*/ 452350 w 724108"/>
                    <a:gd name="connsiteY1" fmla="*/ 186089 h 1665093"/>
                    <a:gd name="connsiteX2" fmla="*/ 240420 w 724108"/>
                    <a:gd name="connsiteY2" fmla="*/ 364069 h 1665093"/>
                    <a:gd name="connsiteX3" fmla="*/ 243618 w 724108"/>
                    <a:gd name="connsiteY3" fmla="*/ 691797 h 1665093"/>
                    <a:gd name="connsiteX4" fmla="*/ 237290 w 724108"/>
                    <a:gd name="connsiteY4" fmla="*/ 1056808 h 1665093"/>
                    <a:gd name="connsiteX5" fmla="*/ 176193 w 724108"/>
                    <a:gd name="connsiteY5" fmla="*/ 1216963 h 1665093"/>
                    <a:gd name="connsiteX6" fmla="*/ 9576 w 724108"/>
                    <a:gd name="connsiteY6" fmla="*/ 1615109 h 1665093"/>
                    <a:gd name="connsiteX7" fmla="*/ 493375 w 724108"/>
                    <a:gd name="connsiteY7" fmla="*/ 1629942 h 1665093"/>
                    <a:gd name="connsiteX8" fmla="*/ 586858 w 724108"/>
                    <a:gd name="connsiteY8" fmla="*/ 1290238 h 1665093"/>
                    <a:gd name="connsiteX9" fmla="*/ 654348 w 724108"/>
                    <a:gd name="connsiteY9" fmla="*/ 1005713 h 1665093"/>
                    <a:gd name="connsiteX10" fmla="*/ 608356 w 724108"/>
                    <a:gd name="connsiteY10" fmla="*/ 682952 h 1665093"/>
                    <a:gd name="connsiteX11" fmla="*/ 591824 w 724108"/>
                    <a:gd name="connsiteY11" fmla="*/ 510345 h 1665093"/>
                    <a:gd name="connsiteX12" fmla="*/ 593321 w 724108"/>
                    <a:gd name="connsiteY12" fmla="*/ 438295 h 1665093"/>
                    <a:gd name="connsiteX13" fmla="*/ 617066 w 724108"/>
                    <a:gd name="connsiteY13" fmla="*/ 353523 h 1665093"/>
                    <a:gd name="connsiteX14" fmla="*/ 720683 w 724108"/>
                    <a:gd name="connsiteY14" fmla="*/ 128733 h 1665093"/>
                    <a:gd name="connsiteX15" fmla="*/ 719868 w 724108"/>
                    <a:gd name="connsiteY15" fmla="*/ 7357 h 1665093"/>
                    <a:gd name="connsiteX0" fmla="*/ 719868 w 815338"/>
                    <a:gd name="connsiteY0" fmla="*/ 7357 h 1665093"/>
                    <a:gd name="connsiteX1" fmla="*/ 452350 w 815338"/>
                    <a:gd name="connsiteY1" fmla="*/ 186089 h 1665093"/>
                    <a:gd name="connsiteX2" fmla="*/ 240420 w 815338"/>
                    <a:gd name="connsiteY2" fmla="*/ 364069 h 1665093"/>
                    <a:gd name="connsiteX3" fmla="*/ 243618 w 815338"/>
                    <a:gd name="connsiteY3" fmla="*/ 691797 h 1665093"/>
                    <a:gd name="connsiteX4" fmla="*/ 237290 w 815338"/>
                    <a:gd name="connsiteY4" fmla="*/ 1056808 h 1665093"/>
                    <a:gd name="connsiteX5" fmla="*/ 176193 w 815338"/>
                    <a:gd name="connsiteY5" fmla="*/ 1216963 h 1665093"/>
                    <a:gd name="connsiteX6" fmla="*/ 9576 w 815338"/>
                    <a:gd name="connsiteY6" fmla="*/ 1615109 h 1665093"/>
                    <a:gd name="connsiteX7" fmla="*/ 493375 w 815338"/>
                    <a:gd name="connsiteY7" fmla="*/ 1629942 h 1665093"/>
                    <a:gd name="connsiteX8" fmla="*/ 586858 w 815338"/>
                    <a:gd name="connsiteY8" fmla="*/ 1290238 h 1665093"/>
                    <a:gd name="connsiteX9" fmla="*/ 654348 w 815338"/>
                    <a:gd name="connsiteY9" fmla="*/ 1005713 h 1665093"/>
                    <a:gd name="connsiteX10" fmla="*/ 608356 w 815338"/>
                    <a:gd name="connsiteY10" fmla="*/ 682952 h 1665093"/>
                    <a:gd name="connsiteX11" fmla="*/ 591824 w 815338"/>
                    <a:gd name="connsiteY11" fmla="*/ 510345 h 1665093"/>
                    <a:gd name="connsiteX12" fmla="*/ 593321 w 815338"/>
                    <a:gd name="connsiteY12" fmla="*/ 438295 h 1665093"/>
                    <a:gd name="connsiteX13" fmla="*/ 812328 w 815338"/>
                    <a:gd name="connsiteY13" fmla="*/ 132067 h 1665093"/>
                    <a:gd name="connsiteX14" fmla="*/ 720683 w 815338"/>
                    <a:gd name="connsiteY14" fmla="*/ 128733 h 1665093"/>
                    <a:gd name="connsiteX15" fmla="*/ 719868 w 815338"/>
                    <a:gd name="connsiteY15" fmla="*/ 7357 h 1665093"/>
                    <a:gd name="connsiteX0" fmla="*/ 719868 w 871499"/>
                    <a:gd name="connsiteY0" fmla="*/ 7357 h 1665093"/>
                    <a:gd name="connsiteX1" fmla="*/ 452350 w 871499"/>
                    <a:gd name="connsiteY1" fmla="*/ 186089 h 1665093"/>
                    <a:gd name="connsiteX2" fmla="*/ 240420 w 871499"/>
                    <a:gd name="connsiteY2" fmla="*/ 364069 h 1665093"/>
                    <a:gd name="connsiteX3" fmla="*/ 243618 w 871499"/>
                    <a:gd name="connsiteY3" fmla="*/ 691797 h 1665093"/>
                    <a:gd name="connsiteX4" fmla="*/ 237290 w 871499"/>
                    <a:gd name="connsiteY4" fmla="*/ 1056808 h 1665093"/>
                    <a:gd name="connsiteX5" fmla="*/ 176193 w 871499"/>
                    <a:gd name="connsiteY5" fmla="*/ 1216963 h 1665093"/>
                    <a:gd name="connsiteX6" fmla="*/ 9576 w 871499"/>
                    <a:gd name="connsiteY6" fmla="*/ 1615109 h 1665093"/>
                    <a:gd name="connsiteX7" fmla="*/ 493375 w 871499"/>
                    <a:gd name="connsiteY7" fmla="*/ 1629942 h 1665093"/>
                    <a:gd name="connsiteX8" fmla="*/ 586858 w 871499"/>
                    <a:gd name="connsiteY8" fmla="*/ 1290238 h 1665093"/>
                    <a:gd name="connsiteX9" fmla="*/ 654348 w 871499"/>
                    <a:gd name="connsiteY9" fmla="*/ 1005713 h 1665093"/>
                    <a:gd name="connsiteX10" fmla="*/ 608356 w 871499"/>
                    <a:gd name="connsiteY10" fmla="*/ 682952 h 1665093"/>
                    <a:gd name="connsiteX11" fmla="*/ 591824 w 871499"/>
                    <a:gd name="connsiteY11" fmla="*/ 510345 h 1665093"/>
                    <a:gd name="connsiteX12" fmla="*/ 860021 w 871499"/>
                    <a:gd name="connsiteY12" fmla="*/ 378764 h 1665093"/>
                    <a:gd name="connsiteX13" fmla="*/ 812328 w 871499"/>
                    <a:gd name="connsiteY13" fmla="*/ 132067 h 1665093"/>
                    <a:gd name="connsiteX14" fmla="*/ 720683 w 871499"/>
                    <a:gd name="connsiteY14" fmla="*/ 128733 h 1665093"/>
                    <a:gd name="connsiteX15" fmla="*/ 719868 w 871499"/>
                    <a:gd name="connsiteY15" fmla="*/ 7357 h 1665093"/>
                    <a:gd name="connsiteX0" fmla="*/ 719868 w 881647"/>
                    <a:gd name="connsiteY0" fmla="*/ 7357 h 1665093"/>
                    <a:gd name="connsiteX1" fmla="*/ 452350 w 881647"/>
                    <a:gd name="connsiteY1" fmla="*/ 186089 h 1665093"/>
                    <a:gd name="connsiteX2" fmla="*/ 240420 w 881647"/>
                    <a:gd name="connsiteY2" fmla="*/ 364069 h 1665093"/>
                    <a:gd name="connsiteX3" fmla="*/ 243618 w 881647"/>
                    <a:gd name="connsiteY3" fmla="*/ 691797 h 1665093"/>
                    <a:gd name="connsiteX4" fmla="*/ 237290 w 881647"/>
                    <a:gd name="connsiteY4" fmla="*/ 1056808 h 1665093"/>
                    <a:gd name="connsiteX5" fmla="*/ 176193 w 881647"/>
                    <a:gd name="connsiteY5" fmla="*/ 1216963 h 1665093"/>
                    <a:gd name="connsiteX6" fmla="*/ 9576 w 881647"/>
                    <a:gd name="connsiteY6" fmla="*/ 1615109 h 1665093"/>
                    <a:gd name="connsiteX7" fmla="*/ 493375 w 881647"/>
                    <a:gd name="connsiteY7" fmla="*/ 1629942 h 1665093"/>
                    <a:gd name="connsiteX8" fmla="*/ 586858 w 881647"/>
                    <a:gd name="connsiteY8" fmla="*/ 1290238 h 1665093"/>
                    <a:gd name="connsiteX9" fmla="*/ 654348 w 881647"/>
                    <a:gd name="connsiteY9" fmla="*/ 1005713 h 1665093"/>
                    <a:gd name="connsiteX10" fmla="*/ 608356 w 881647"/>
                    <a:gd name="connsiteY10" fmla="*/ 682952 h 1665093"/>
                    <a:gd name="connsiteX11" fmla="*/ 591824 w 881647"/>
                    <a:gd name="connsiteY11" fmla="*/ 510345 h 1665093"/>
                    <a:gd name="connsiteX12" fmla="*/ 860021 w 881647"/>
                    <a:gd name="connsiteY12" fmla="*/ 378764 h 1665093"/>
                    <a:gd name="connsiteX13" fmla="*/ 812328 w 881647"/>
                    <a:gd name="connsiteY13" fmla="*/ 132067 h 1665093"/>
                    <a:gd name="connsiteX14" fmla="*/ 720683 w 881647"/>
                    <a:gd name="connsiteY14" fmla="*/ 128733 h 1665093"/>
                    <a:gd name="connsiteX15" fmla="*/ 719868 w 881647"/>
                    <a:gd name="connsiteY15" fmla="*/ 7357 h 1665093"/>
                    <a:gd name="connsiteX0" fmla="*/ 719868 w 882602"/>
                    <a:gd name="connsiteY0" fmla="*/ 7357 h 1665093"/>
                    <a:gd name="connsiteX1" fmla="*/ 452350 w 882602"/>
                    <a:gd name="connsiteY1" fmla="*/ 186089 h 1665093"/>
                    <a:gd name="connsiteX2" fmla="*/ 240420 w 882602"/>
                    <a:gd name="connsiteY2" fmla="*/ 364069 h 1665093"/>
                    <a:gd name="connsiteX3" fmla="*/ 243618 w 882602"/>
                    <a:gd name="connsiteY3" fmla="*/ 691797 h 1665093"/>
                    <a:gd name="connsiteX4" fmla="*/ 237290 w 882602"/>
                    <a:gd name="connsiteY4" fmla="*/ 1056808 h 1665093"/>
                    <a:gd name="connsiteX5" fmla="*/ 176193 w 882602"/>
                    <a:gd name="connsiteY5" fmla="*/ 1216963 h 1665093"/>
                    <a:gd name="connsiteX6" fmla="*/ 9576 w 882602"/>
                    <a:gd name="connsiteY6" fmla="*/ 1615109 h 1665093"/>
                    <a:gd name="connsiteX7" fmla="*/ 493375 w 882602"/>
                    <a:gd name="connsiteY7" fmla="*/ 1629942 h 1665093"/>
                    <a:gd name="connsiteX8" fmla="*/ 586858 w 882602"/>
                    <a:gd name="connsiteY8" fmla="*/ 1290238 h 1665093"/>
                    <a:gd name="connsiteX9" fmla="*/ 654348 w 882602"/>
                    <a:gd name="connsiteY9" fmla="*/ 1005713 h 1665093"/>
                    <a:gd name="connsiteX10" fmla="*/ 608356 w 882602"/>
                    <a:gd name="connsiteY10" fmla="*/ 682952 h 1665093"/>
                    <a:gd name="connsiteX11" fmla="*/ 591824 w 882602"/>
                    <a:gd name="connsiteY11" fmla="*/ 510345 h 1665093"/>
                    <a:gd name="connsiteX12" fmla="*/ 860021 w 882602"/>
                    <a:gd name="connsiteY12" fmla="*/ 378764 h 1665093"/>
                    <a:gd name="connsiteX13" fmla="*/ 814709 w 882602"/>
                    <a:gd name="connsiteY13" fmla="*/ 113017 h 1665093"/>
                    <a:gd name="connsiteX14" fmla="*/ 720683 w 882602"/>
                    <a:gd name="connsiteY14" fmla="*/ 128733 h 1665093"/>
                    <a:gd name="connsiteX15" fmla="*/ 719868 w 882602"/>
                    <a:gd name="connsiteY15" fmla="*/ 7357 h 1665093"/>
                    <a:gd name="connsiteX0" fmla="*/ 719868 w 882602"/>
                    <a:gd name="connsiteY0" fmla="*/ 7357 h 1665093"/>
                    <a:gd name="connsiteX1" fmla="*/ 452350 w 882602"/>
                    <a:gd name="connsiteY1" fmla="*/ 186089 h 1665093"/>
                    <a:gd name="connsiteX2" fmla="*/ 240420 w 882602"/>
                    <a:gd name="connsiteY2" fmla="*/ 364069 h 1665093"/>
                    <a:gd name="connsiteX3" fmla="*/ 243618 w 882602"/>
                    <a:gd name="connsiteY3" fmla="*/ 691797 h 1665093"/>
                    <a:gd name="connsiteX4" fmla="*/ 237290 w 882602"/>
                    <a:gd name="connsiteY4" fmla="*/ 1056808 h 1665093"/>
                    <a:gd name="connsiteX5" fmla="*/ 176193 w 882602"/>
                    <a:gd name="connsiteY5" fmla="*/ 1216963 h 1665093"/>
                    <a:gd name="connsiteX6" fmla="*/ 9576 w 882602"/>
                    <a:gd name="connsiteY6" fmla="*/ 1615109 h 1665093"/>
                    <a:gd name="connsiteX7" fmla="*/ 493375 w 882602"/>
                    <a:gd name="connsiteY7" fmla="*/ 1629942 h 1665093"/>
                    <a:gd name="connsiteX8" fmla="*/ 586858 w 882602"/>
                    <a:gd name="connsiteY8" fmla="*/ 1290238 h 1665093"/>
                    <a:gd name="connsiteX9" fmla="*/ 654348 w 882602"/>
                    <a:gd name="connsiteY9" fmla="*/ 1005713 h 1665093"/>
                    <a:gd name="connsiteX10" fmla="*/ 608356 w 882602"/>
                    <a:gd name="connsiteY10" fmla="*/ 682952 h 1665093"/>
                    <a:gd name="connsiteX11" fmla="*/ 591824 w 882602"/>
                    <a:gd name="connsiteY11" fmla="*/ 510345 h 1665093"/>
                    <a:gd name="connsiteX12" fmla="*/ 860021 w 882602"/>
                    <a:gd name="connsiteY12" fmla="*/ 378764 h 1665093"/>
                    <a:gd name="connsiteX13" fmla="*/ 814709 w 882602"/>
                    <a:gd name="connsiteY13" fmla="*/ 113017 h 1665093"/>
                    <a:gd name="connsiteX14" fmla="*/ 720683 w 882602"/>
                    <a:gd name="connsiteY14" fmla="*/ 128733 h 1665093"/>
                    <a:gd name="connsiteX15" fmla="*/ 719868 w 882602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654348 w 868043"/>
                    <a:gd name="connsiteY9" fmla="*/ 1005713 h 1665093"/>
                    <a:gd name="connsiteX10" fmla="*/ 608356 w 868043"/>
                    <a:gd name="connsiteY10" fmla="*/ 682952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654348 w 868043"/>
                    <a:gd name="connsiteY9" fmla="*/ 1005713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1627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1627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4008 w 868043"/>
                    <a:gd name="connsiteY8" fmla="*/ 1311670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4008 w 868043"/>
                    <a:gd name="connsiteY8" fmla="*/ 1311670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21754 w 869929"/>
                    <a:gd name="connsiteY0" fmla="*/ 7357 h 1662530"/>
                    <a:gd name="connsiteX1" fmla="*/ 454236 w 869929"/>
                    <a:gd name="connsiteY1" fmla="*/ 186089 h 1662530"/>
                    <a:gd name="connsiteX2" fmla="*/ 242306 w 869929"/>
                    <a:gd name="connsiteY2" fmla="*/ 364069 h 1662530"/>
                    <a:gd name="connsiteX3" fmla="*/ 245504 w 869929"/>
                    <a:gd name="connsiteY3" fmla="*/ 691797 h 1662530"/>
                    <a:gd name="connsiteX4" fmla="*/ 239176 w 869929"/>
                    <a:gd name="connsiteY4" fmla="*/ 1056808 h 1662530"/>
                    <a:gd name="connsiteX5" fmla="*/ 159029 w 869929"/>
                    <a:gd name="connsiteY5" fmla="*/ 1259825 h 1662530"/>
                    <a:gd name="connsiteX6" fmla="*/ 11462 w 869929"/>
                    <a:gd name="connsiteY6" fmla="*/ 1615109 h 1662530"/>
                    <a:gd name="connsiteX7" fmla="*/ 495261 w 869929"/>
                    <a:gd name="connsiteY7" fmla="*/ 1629942 h 1662530"/>
                    <a:gd name="connsiteX8" fmla="*/ 655419 w 869929"/>
                    <a:gd name="connsiteY8" fmla="*/ 1283095 h 1662530"/>
                    <a:gd name="connsiteX9" fmla="*/ 834827 w 869929"/>
                    <a:gd name="connsiteY9" fmla="*/ 965231 h 1662530"/>
                    <a:gd name="connsiteX10" fmla="*/ 791217 w 869929"/>
                    <a:gd name="connsiteY10" fmla="*/ 713908 h 1662530"/>
                    <a:gd name="connsiteX11" fmla="*/ 798498 w 869929"/>
                    <a:gd name="connsiteY11" fmla="*/ 527014 h 1662530"/>
                    <a:gd name="connsiteX12" fmla="*/ 861907 w 869929"/>
                    <a:gd name="connsiteY12" fmla="*/ 378764 h 1662530"/>
                    <a:gd name="connsiteX13" fmla="*/ 816595 w 869929"/>
                    <a:gd name="connsiteY13" fmla="*/ 113017 h 1662530"/>
                    <a:gd name="connsiteX14" fmla="*/ 722569 w 869929"/>
                    <a:gd name="connsiteY14" fmla="*/ 128733 h 1662530"/>
                    <a:gd name="connsiteX15" fmla="*/ 721754 w 869929"/>
                    <a:gd name="connsiteY15" fmla="*/ 7357 h 1662530"/>
                    <a:gd name="connsiteX0" fmla="*/ 721754 w 869929"/>
                    <a:gd name="connsiteY0" fmla="*/ 7357 h 1662530"/>
                    <a:gd name="connsiteX1" fmla="*/ 454236 w 869929"/>
                    <a:gd name="connsiteY1" fmla="*/ 186089 h 1662530"/>
                    <a:gd name="connsiteX2" fmla="*/ 242306 w 869929"/>
                    <a:gd name="connsiteY2" fmla="*/ 364069 h 1662530"/>
                    <a:gd name="connsiteX3" fmla="*/ 245504 w 869929"/>
                    <a:gd name="connsiteY3" fmla="*/ 691797 h 1662530"/>
                    <a:gd name="connsiteX4" fmla="*/ 239176 w 869929"/>
                    <a:gd name="connsiteY4" fmla="*/ 1056808 h 1662530"/>
                    <a:gd name="connsiteX5" fmla="*/ 159029 w 869929"/>
                    <a:gd name="connsiteY5" fmla="*/ 1259825 h 1662530"/>
                    <a:gd name="connsiteX6" fmla="*/ 11462 w 869929"/>
                    <a:gd name="connsiteY6" fmla="*/ 1615109 h 1662530"/>
                    <a:gd name="connsiteX7" fmla="*/ 495261 w 869929"/>
                    <a:gd name="connsiteY7" fmla="*/ 1629942 h 1662530"/>
                    <a:gd name="connsiteX8" fmla="*/ 655419 w 869929"/>
                    <a:gd name="connsiteY8" fmla="*/ 1283095 h 1662530"/>
                    <a:gd name="connsiteX9" fmla="*/ 834827 w 869929"/>
                    <a:gd name="connsiteY9" fmla="*/ 965231 h 1662530"/>
                    <a:gd name="connsiteX10" fmla="*/ 791217 w 869929"/>
                    <a:gd name="connsiteY10" fmla="*/ 713908 h 1662530"/>
                    <a:gd name="connsiteX11" fmla="*/ 798498 w 869929"/>
                    <a:gd name="connsiteY11" fmla="*/ 527014 h 1662530"/>
                    <a:gd name="connsiteX12" fmla="*/ 861907 w 869929"/>
                    <a:gd name="connsiteY12" fmla="*/ 378764 h 1662530"/>
                    <a:gd name="connsiteX13" fmla="*/ 816595 w 869929"/>
                    <a:gd name="connsiteY13" fmla="*/ 113017 h 1662530"/>
                    <a:gd name="connsiteX14" fmla="*/ 722569 w 869929"/>
                    <a:gd name="connsiteY14" fmla="*/ 128733 h 1662530"/>
                    <a:gd name="connsiteX15" fmla="*/ 721754 w 869929"/>
                    <a:gd name="connsiteY15" fmla="*/ 7357 h 1662530"/>
                    <a:gd name="connsiteX0" fmla="*/ 723919 w 872094"/>
                    <a:gd name="connsiteY0" fmla="*/ 7357 h 1662530"/>
                    <a:gd name="connsiteX1" fmla="*/ 456401 w 872094"/>
                    <a:gd name="connsiteY1" fmla="*/ 186089 h 1662530"/>
                    <a:gd name="connsiteX2" fmla="*/ 244471 w 872094"/>
                    <a:gd name="connsiteY2" fmla="*/ 364069 h 1662530"/>
                    <a:gd name="connsiteX3" fmla="*/ 247669 w 872094"/>
                    <a:gd name="connsiteY3" fmla="*/ 691797 h 1662530"/>
                    <a:gd name="connsiteX4" fmla="*/ 241341 w 872094"/>
                    <a:gd name="connsiteY4" fmla="*/ 1056808 h 1662530"/>
                    <a:gd name="connsiteX5" fmla="*/ 161194 w 872094"/>
                    <a:gd name="connsiteY5" fmla="*/ 1259825 h 1662530"/>
                    <a:gd name="connsiteX6" fmla="*/ 13627 w 872094"/>
                    <a:gd name="connsiteY6" fmla="*/ 1615109 h 1662530"/>
                    <a:gd name="connsiteX7" fmla="*/ 537907 w 872094"/>
                    <a:gd name="connsiteY7" fmla="*/ 1629942 h 1662530"/>
                    <a:gd name="connsiteX8" fmla="*/ 657584 w 872094"/>
                    <a:gd name="connsiteY8" fmla="*/ 1283095 h 1662530"/>
                    <a:gd name="connsiteX9" fmla="*/ 836992 w 872094"/>
                    <a:gd name="connsiteY9" fmla="*/ 965231 h 1662530"/>
                    <a:gd name="connsiteX10" fmla="*/ 793382 w 872094"/>
                    <a:gd name="connsiteY10" fmla="*/ 713908 h 1662530"/>
                    <a:gd name="connsiteX11" fmla="*/ 800663 w 872094"/>
                    <a:gd name="connsiteY11" fmla="*/ 527014 h 1662530"/>
                    <a:gd name="connsiteX12" fmla="*/ 864072 w 872094"/>
                    <a:gd name="connsiteY12" fmla="*/ 378764 h 1662530"/>
                    <a:gd name="connsiteX13" fmla="*/ 818760 w 872094"/>
                    <a:gd name="connsiteY13" fmla="*/ 113017 h 1662530"/>
                    <a:gd name="connsiteX14" fmla="*/ 724734 w 872094"/>
                    <a:gd name="connsiteY14" fmla="*/ 128733 h 1662530"/>
                    <a:gd name="connsiteX15" fmla="*/ 723919 w 872094"/>
                    <a:gd name="connsiteY15" fmla="*/ 7357 h 1662530"/>
                    <a:gd name="connsiteX0" fmla="*/ 723919 w 872094"/>
                    <a:gd name="connsiteY0" fmla="*/ 7357 h 1662530"/>
                    <a:gd name="connsiteX1" fmla="*/ 456401 w 872094"/>
                    <a:gd name="connsiteY1" fmla="*/ 186089 h 1662530"/>
                    <a:gd name="connsiteX2" fmla="*/ 244471 w 872094"/>
                    <a:gd name="connsiteY2" fmla="*/ 364069 h 1662530"/>
                    <a:gd name="connsiteX3" fmla="*/ 247669 w 872094"/>
                    <a:gd name="connsiteY3" fmla="*/ 691797 h 1662530"/>
                    <a:gd name="connsiteX4" fmla="*/ 241341 w 872094"/>
                    <a:gd name="connsiteY4" fmla="*/ 1056808 h 1662530"/>
                    <a:gd name="connsiteX5" fmla="*/ 161194 w 872094"/>
                    <a:gd name="connsiteY5" fmla="*/ 1259825 h 1662530"/>
                    <a:gd name="connsiteX6" fmla="*/ 13627 w 872094"/>
                    <a:gd name="connsiteY6" fmla="*/ 1615109 h 1662530"/>
                    <a:gd name="connsiteX7" fmla="*/ 537907 w 872094"/>
                    <a:gd name="connsiteY7" fmla="*/ 1629942 h 1662530"/>
                    <a:gd name="connsiteX8" fmla="*/ 657584 w 872094"/>
                    <a:gd name="connsiteY8" fmla="*/ 1283095 h 1662530"/>
                    <a:gd name="connsiteX9" fmla="*/ 836992 w 872094"/>
                    <a:gd name="connsiteY9" fmla="*/ 965231 h 1662530"/>
                    <a:gd name="connsiteX10" fmla="*/ 793382 w 872094"/>
                    <a:gd name="connsiteY10" fmla="*/ 713908 h 1662530"/>
                    <a:gd name="connsiteX11" fmla="*/ 800663 w 872094"/>
                    <a:gd name="connsiteY11" fmla="*/ 527014 h 1662530"/>
                    <a:gd name="connsiteX12" fmla="*/ 864072 w 872094"/>
                    <a:gd name="connsiteY12" fmla="*/ 378764 h 1662530"/>
                    <a:gd name="connsiteX13" fmla="*/ 818760 w 872094"/>
                    <a:gd name="connsiteY13" fmla="*/ 113017 h 1662530"/>
                    <a:gd name="connsiteX14" fmla="*/ 724734 w 872094"/>
                    <a:gd name="connsiteY14" fmla="*/ 128733 h 1662530"/>
                    <a:gd name="connsiteX15" fmla="*/ 723919 w 872094"/>
                    <a:gd name="connsiteY15" fmla="*/ 7357 h 1662530"/>
                    <a:gd name="connsiteX0" fmla="*/ 723017 w 871192"/>
                    <a:gd name="connsiteY0" fmla="*/ 7357 h 1659724"/>
                    <a:gd name="connsiteX1" fmla="*/ 455499 w 871192"/>
                    <a:gd name="connsiteY1" fmla="*/ 186089 h 1659724"/>
                    <a:gd name="connsiteX2" fmla="*/ 243569 w 871192"/>
                    <a:gd name="connsiteY2" fmla="*/ 364069 h 1659724"/>
                    <a:gd name="connsiteX3" fmla="*/ 246767 w 871192"/>
                    <a:gd name="connsiteY3" fmla="*/ 691797 h 1659724"/>
                    <a:gd name="connsiteX4" fmla="*/ 240439 w 871192"/>
                    <a:gd name="connsiteY4" fmla="*/ 1056808 h 1659724"/>
                    <a:gd name="connsiteX5" fmla="*/ 160292 w 871192"/>
                    <a:gd name="connsiteY5" fmla="*/ 1259825 h 1659724"/>
                    <a:gd name="connsiteX6" fmla="*/ 12725 w 871192"/>
                    <a:gd name="connsiteY6" fmla="*/ 1615109 h 1659724"/>
                    <a:gd name="connsiteX7" fmla="*/ 520337 w 871192"/>
                    <a:gd name="connsiteY7" fmla="*/ 1625180 h 1659724"/>
                    <a:gd name="connsiteX8" fmla="*/ 656682 w 871192"/>
                    <a:gd name="connsiteY8" fmla="*/ 1283095 h 1659724"/>
                    <a:gd name="connsiteX9" fmla="*/ 836090 w 871192"/>
                    <a:gd name="connsiteY9" fmla="*/ 965231 h 1659724"/>
                    <a:gd name="connsiteX10" fmla="*/ 792480 w 871192"/>
                    <a:gd name="connsiteY10" fmla="*/ 713908 h 1659724"/>
                    <a:gd name="connsiteX11" fmla="*/ 799761 w 871192"/>
                    <a:gd name="connsiteY11" fmla="*/ 527014 h 1659724"/>
                    <a:gd name="connsiteX12" fmla="*/ 863170 w 871192"/>
                    <a:gd name="connsiteY12" fmla="*/ 378764 h 1659724"/>
                    <a:gd name="connsiteX13" fmla="*/ 817858 w 871192"/>
                    <a:gd name="connsiteY13" fmla="*/ 113017 h 1659724"/>
                    <a:gd name="connsiteX14" fmla="*/ 723832 w 871192"/>
                    <a:gd name="connsiteY14" fmla="*/ 128733 h 1659724"/>
                    <a:gd name="connsiteX15" fmla="*/ 723017 w 871192"/>
                    <a:gd name="connsiteY15" fmla="*/ 7357 h 1659724"/>
                    <a:gd name="connsiteX0" fmla="*/ 723017 w 870705"/>
                    <a:gd name="connsiteY0" fmla="*/ 7357 h 1659724"/>
                    <a:gd name="connsiteX1" fmla="*/ 455499 w 870705"/>
                    <a:gd name="connsiteY1" fmla="*/ 186089 h 1659724"/>
                    <a:gd name="connsiteX2" fmla="*/ 243569 w 870705"/>
                    <a:gd name="connsiteY2" fmla="*/ 364069 h 1659724"/>
                    <a:gd name="connsiteX3" fmla="*/ 246767 w 870705"/>
                    <a:gd name="connsiteY3" fmla="*/ 691797 h 1659724"/>
                    <a:gd name="connsiteX4" fmla="*/ 240439 w 870705"/>
                    <a:gd name="connsiteY4" fmla="*/ 1056808 h 1659724"/>
                    <a:gd name="connsiteX5" fmla="*/ 160292 w 870705"/>
                    <a:gd name="connsiteY5" fmla="*/ 1259825 h 1659724"/>
                    <a:gd name="connsiteX6" fmla="*/ 12725 w 870705"/>
                    <a:gd name="connsiteY6" fmla="*/ 1615109 h 1659724"/>
                    <a:gd name="connsiteX7" fmla="*/ 520337 w 870705"/>
                    <a:gd name="connsiteY7" fmla="*/ 1625180 h 1659724"/>
                    <a:gd name="connsiteX8" fmla="*/ 656682 w 870705"/>
                    <a:gd name="connsiteY8" fmla="*/ 1283095 h 1659724"/>
                    <a:gd name="connsiteX9" fmla="*/ 836090 w 870705"/>
                    <a:gd name="connsiteY9" fmla="*/ 965231 h 1659724"/>
                    <a:gd name="connsiteX10" fmla="*/ 792480 w 870705"/>
                    <a:gd name="connsiteY10" fmla="*/ 713908 h 1659724"/>
                    <a:gd name="connsiteX11" fmla="*/ 806905 w 870705"/>
                    <a:gd name="connsiteY11" fmla="*/ 534158 h 1659724"/>
                    <a:gd name="connsiteX12" fmla="*/ 863170 w 870705"/>
                    <a:gd name="connsiteY12" fmla="*/ 378764 h 1659724"/>
                    <a:gd name="connsiteX13" fmla="*/ 817858 w 870705"/>
                    <a:gd name="connsiteY13" fmla="*/ 113017 h 1659724"/>
                    <a:gd name="connsiteX14" fmla="*/ 723832 w 870705"/>
                    <a:gd name="connsiteY14" fmla="*/ 128733 h 1659724"/>
                    <a:gd name="connsiteX15" fmla="*/ 723017 w 870705"/>
                    <a:gd name="connsiteY15" fmla="*/ 7357 h 1659724"/>
                    <a:gd name="connsiteX0" fmla="*/ 723017 w 880385"/>
                    <a:gd name="connsiteY0" fmla="*/ 7357 h 1659724"/>
                    <a:gd name="connsiteX1" fmla="*/ 455499 w 880385"/>
                    <a:gd name="connsiteY1" fmla="*/ 186089 h 1659724"/>
                    <a:gd name="connsiteX2" fmla="*/ 243569 w 880385"/>
                    <a:gd name="connsiteY2" fmla="*/ 364069 h 1659724"/>
                    <a:gd name="connsiteX3" fmla="*/ 246767 w 880385"/>
                    <a:gd name="connsiteY3" fmla="*/ 691797 h 1659724"/>
                    <a:gd name="connsiteX4" fmla="*/ 240439 w 880385"/>
                    <a:gd name="connsiteY4" fmla="*/ 1056808 h 1659724"/>
                    <a:gd name="connsiteX5" fmla="*/ 160292 w 880385"/>
                    <a:gd name="connsiteY5" fmla="*/ 1259825 h 1659724"/>
                    <a:gd name="connsiteX6" fmla="*/ 12725 w 880385"/>
                    <a:gd name="connsiteY6" fmla="*/ 1615109 h 1659724"/>
                    <a:gd name="connsiteX7" fmla="*/ 520337 w 880385"/>
                    <a:gd name="connsiteY7" fmla="*/ 1625180 h 1659724"/>
                    <a:gd name="connsiteX8" fmla="*/ 656682 w 880385"/>
                    <a:gd name="connsiteY8" fmla="*/ 1283095 h 1659724"/>
                    <a:gd name="connsiteX9" fmla="*/ 836090 w 880385"/>
                    <a:gd name="connsiteY9" fmla="*/ 965231 h 1659724"/>
                    <a:gd name="connsiteX10" fmla="*/ 792480 w 880385"/>
                    <a:gd name="connsiteY10" fmla="*/ 713908 h 1659724"/>
                    <a:gd name="connsiteX11" fmla="*/ 806905 w 880385"/>
                    <a:gd name="connsiteY11" fmla="*/ 534158 h 1659724"/>
                    <a:gd name="connsiteX12" fmla="*/ 863170 w 880385"/>
                    <a:gd name="connsiteY12" fmla="*/ 378764 h 1659724"/>
                    <a:gd name="connsiteX13" fmla="*/ 817858 w 880385"/>
                    <a:gd name="connsiteY13" fmla="*/ 113017 h 1659724"/>
                    <a:gd name="connsiteX14" fmla="*/ 723832 w 880385"/>
                    <a:gd name="connsiteY14" fmla="*/ 128733 h 1659724"/>
                    <a:gd name="connsiteX15" fmla="*/ 723017 w 880385"/>
                    <a:gd name="connsiteY15" fmla="*/ 7357 h 1659724"/>
                    <a:gd name="connsiteX0" fmla="*/ 723017 w 878975"/>
                    <a:gd name="connsiteY0" fmla="*/ 7357 h 1659724"/>
                    <a:gd name="connsiteX1" fmla="*/ 455499 w 878975"/>
                    <a:gd name="connsiteY1" fmla="*/ 186089 h 1659724"/>
                    <a:gd name="connsiteX2" fmla="*/ 243569 w 878975"/>
                    <a:gd name="connsiteY2" fmla="*/ 364069 h 1659724"/>
                    <a:gd name="connsiteX3" fmla="*/ 246767 w 878975"/>
                    <a:gd name="connsiteY3" fmla="*/ 691797 h 1659724"/>
                    <a:gd name="connsiteX4" fmla="*/ 240439 w 878975"/>
                    <a:gd name="connsiteY4" fmla="*/ 1056808 h 1659724"/>
                    <a:gd name="connsiteX5" fmla="*/ 160292 w 878975"/>
                    <a:gd name="connsiteY5" fmla="*/ 1259825 h 1659724"/>
                    <a:gd name="connsiteX6" fmla="*/ 12725 w 878975"/>
                    <a:gd name="connsiteY6" fmla="*/ 1615109 h 1659724"/>
                    <a:gd name="connsiteX7" fmla="*/ 520337 w 878975"/>
                    <a:gd name="connsiteY7" fmla="*/ 1625180 h 1659724"/>
                    <a:gd name="connsiteX8" fmla="*/ 656682 w 878975"/>
                    <a:gd name="connsiteY8" fmla="*/ 1283095 h 1659724"/>
                    <a:gd name="connsiteX9" fmla="*/ 836090 w 878975"/>
                    <a:gd name="connsiteY9" fmla="*/ 965231 h 1659724"/>
                    <a:gd name="connsiteX10" fmla="*/ 792480 w 878975"/>
                    <a:gd name="connsiteY10" fmla="*/ 713908 h 1659724"/>
                    <a:gd name="connsiteX11" fmla="*/ 806905 w 878975"/>
                    <a:gd name="connsiteY11" fmla="*/ 534158 h 1659724"/>
                    <a:gd name="connsiteX12" fmla="*/ 863170 w 878975"/>
                    <a:gd name="connsiteY12" fmla="*/ 378764 h 1659724"/>
                    <a:gd name="connsiteX13" fmla="*/ 815476 w 878975"/>
                    <a:gd name="connsiteY13" fmla="*/ 117780 h 1659724"/>
                    <a:gd name="connsiteX14" fmla="*/ 723832 w 878975"/>
                    <a:gd name="connsiteY14" fmla="*/ 128733 h 1659724"/>
                    <a:gd name="connsiteX15" fmla="*/ 723017 w 878975"/>
                    <a:gd name="connsiteY15" fmla="*/ 7357 h 1659724"/>
                    <a:gd name="connsiteX0" fmla="*/ 723017 w 878360"/>
                    <a:gd name="connsiteY0" fmla="*/ 7357 h 1659724"/>
                    <a:gd name="connsiteX1" fmla="*/ 455499 w 878360"/>
                    <a:gd name="connsiteY1" fmla="*/ 186089 h 1659724"/>
                    <a:gd name="connsiteX2" fmla="*/ 243569 w 878360"/>
                    <a:gd name="connsiteY2" fmla="*/ 364069 h 1659724"/>
                    <a:gd name="connsiteX3" fmla="*/ 246767 w 878360"/>
                    <a:gd name="connsiteY3" fmla="*/ 691797 h 1659724"/>
                    <a:gd name="connsiteX4" fmla="*/ 240439 w 878360"/>
                    <a:gd name="connsiteY4" fmla="*/ 1056808 h 1659724"/>
                    <a:gd name="connsiteX5" fmla="*/ 160292 w 878360"/>
                    <a:gd name="connsiteY5" fmla="*/ 1259825 h 1659724"/>
                    <a:gd name="connsiteX6" fmla="*/ 12725 w 878360"/>
                    <a:gd name="connsiteY6" fmla="*/ 1615109 h 1659724"/>
                    <a:gd name="connsiteX7" fmla="*/ 520337 w 878360"/>
                    <a:gd name="connsiteY7" fmla="*/ 1625180 h 1659724"/>
                    <a:gd name="connsiteX8" fmla="*/ 656682 w 878360"/>
                    <a:gd name="connsiteY8" fmla="*/ 1283095 h 1659724"/>
                    <a:gd name="connsiteX9" fmla="*/ 836090 w 878360"/>
                    <a:gd name="connsiteY9" fmla="*/ 965231 h 1659724"/>
                    <a:gd name="connsiteX10" fmla="*/ 792480 w 878360"/>
                    <a:gd name="connsiteY10" fmla="*/ 713908 h 1659724"/>
                    <a:gd name="connsiteX11" fmla="*/ 806905 w 878360"/>
                    <a:gd name="connsiteY11" fmla="*/ 534158 h 1659724"/>
                    <a:gd name="connsiteX12" fmla="*/ 863170 w 878360"/>
                    <a:gd name="connsiteY12" fmla="*/ 378764 h 1659724"/>
                    <a:gd name="connsiteX13" fmla="*/ 815476 w 878360"/>
                    <a:gd name="connsiteY13" fmla="*/ 117780 h 1659724"/>
                    <a:gd name="connsiteX14" fmla="*/ 723832 w 878360"/>
                    <a:gd name="connsiteY14" fmla="*/ 128733 h 1659724"/>
                    <a:gd name="connsiteX15" fmla="*/ 723017 w 878360"/>
                    <a:gd name="connsiteY15" fmla="*/ 7357 h 1659724"/>
                    <a:gd name="connsiteX0" fmla="*/ 723017 w 880208"/>
                    <a:gd name="connsiteY0" fmla="*/ 7357 h 1659724"/>
                    <a:gd name="connsiteX1" fmla="*/ 455499 w 880208"/>
                    <a:gd name="connsiteY1" fmla="*/ 186089 h 1659724"/>
                    <a:gd name="connsiteX2" fmla="*/ 243569 w 880208"/>
                    <a:gd name="connsiteY2" fmla="*/ 364069 h 1659724"/>
                    <a:gd name="connsiteX3" fmla="*/ 246767 w 880208"/>
                    <a:gd name="connsiteY3" fmla="*/ 691797 h 1659724"/>
                    <a:gd name="connsiteX4" fmla="*/ 240439 w 880208"/>
                    <a:gd name="connsiteY4" fmla="*/ 1056808 h 1659724"/>
                    <a:gd name="connsiteX5" fmla="*/ 160292 w 880208"/>
                    <a:gd name="connsiteY5" fmla="*/ 1259825 h 1659724"/>
                    <a:gd name="connsiteX6" fmla="*/ 12725 w 880208"/>
                    <a:gd name="connsiteY6" fmla="*/ 1615109 h 1659724"/>
                    <a:gd name="connsiteX7" fmla="*/ 520337 w 880208"/>
                    <a:gd name="connsiteY7" fmla="*/ 1625180 h 1659724"/>
                    <a:gd name="connsiteX8" fmla="*/ 656682 w 880208"/>
                    <a:gd name="connsiteY8" fmla="*/ 1283095 h 1659724"/>
                    <a:gd name="connsiteX9" fmla="*/ 836090 w 880208"/>
                    <a:gd name="connsiteY9" fmla="*/ 965231 h 1659724"/>
                    <a:gd name="connsiteX10" fmla="*/ 792480 w 880208"/>
                    <a:gd name="connsiteY10" fmla="*/ 713908 h 1659724"/>
                    <a:gd name="connsiteX11" fmla="*/ 806905 w 880208"/>
                    <a:gd name="connsiteY11" fmla="*/ 534158 h 1659724"/>
                    <a:gd name="connsiteX12" fmla="*/ 863170 w 880208"/>
                    <a:gd name="connsiteY12" fmla="*/ 378764 h 1659724"/>
                    <a:gd name="connsiteX13" fmla="*/ 815476 w 880208"/>
                    <a:gd name="connsiteY13" fmla="*/ 117780 h 1659724"/>
                    <a:gd name="connsiteX14" fmla="*/ 723832 w 880208"/>
                    <a:gd name="connsiteY14" fmla="*/ 128733 h 1659724"/>
                    <a:gd name="connsiteX15" fmla="*/ 723017 w 880208"/>
                    <a:gd name="connsiteY15" fmla="*/ 7357 h 1659724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653 h 1650639"/>
                    <a:gd name="connsiteX1" fmla="*/ 462642 w 880208"/>
                    <a:gd name="connsiteY1" fmla="*/ 184148 h 1650639"/>
                    <a:gd name="connsiteX2" fmla="*/ 243569 w 880208"/>
                    <a:gd name="connsiteY2" fmla="*/ 354984 h 1650639"/>
                    <a:gd name="connsiteX3" fmla="*/ 246767 w 880208"/>
                    <a:gd name="connsiteY3" fmla="*/ 682712 h 1650639"/>
                    <a:gd name="connsiteX4" fmla="*/ 240439 w 880208"/>
                    <a:gd name="connsiteY4" fmla="*/ 1047723 h 1650639"/>
                    <a:gd name="connsiteX5" fmla="*/ 160292 w 880208"/>
                    <a:gd name="connsiteY5" fmla="*/ 1250740 h 1650639"/>
                    <a:gd name="connsiteX6" fmla="*/ 12725 w 880208"/>
                    <a:gd name="connsiteY6" fmla="*/ 1606024 h 1650639"/>
                    <a:gd name="connsiteX7" fmla="*/ 520337 w 880208"/>
                    <a:gd name="connsiteY7" fmla="*/ 1616095 h 1650639"/>
                    <a:gd name="connsiteX8" fmla="*/ 656682 w 880208"/>
                    <a:gd name="connsiteY8" fmla="*/ 1274010 h 1650639"/>
                    <a:gd name="connsiteX9" fmla="*/ 836090 w 880208"/>
                    <a:gd name="connsiteY9" fmla="*/ 956146 h 1650639"/>
                    <a:gd name="connsiteX10" fmla="*/ 792480 w 880208"/>
                    <a:gd name="connsiteY10" fmla="*/ 704823 h 1650639"/>
                    <a:gd name="connsiteX11" fmla="*/ 806905 w 880208"/>
                    <a:gd name="connsiteY11" fmla="*/ 525073 h 1650639"/>
                    <a:gd name="connsiteX12" fmla="*/ 863170 w 880208"/>
                    <a:gd name="connsiteY12" fmla="*/ 369679 h 1650639"/>
                    <a:gd name="connsiteX13" fmla="*/ 815476 w 880208"/>
                    <a:gd name="connsiteY13" fmla="*/ 108695 h 1650639"/>
                    <a:gd name="connsiteX14" fmla="*/ 723832 w 880208"/>
                    <a:gd name="connsiteY14" fmla="*/ 119648 h 1650639"/>
                    <a:gd name="connsiteX15" fmla="*/ 715873 w 880208"/>
                    <a:gd name="connsiteY15" fmla="*/ 653 h 1650639"/>
                    <a:gd name="connsiteX0" fmla="*/ 689680 w 880208"/>
                    <a:gd name="connsiteY0" fmla="*/ 839 h 1631775"/>
                    <a:gd name="connsiteX1" fmla="*/ 462642 w 880208"/>
                    <a:gd name="connsiteY1" fmla="*/ 165284 h 1631775"/>
                    <a:gd name="connsiteX2" fmla="*/ 243569 w 880208"/>
                    <a:gd name="connsiteY2" fmla="*/ 336120 h 1631775"/>
                    <a:gd name="connsiteX3" fmla="*/ 246767 w 880208"/>
                    <a:gd name="connsiteY3" fmla="*/ 663848 h 1631775"/>
                    <a:gd name="connsiteX4" fmla="*/ 240439 w 880208"/>
                    <a:gd name="connsiteY4" fmla="*/ 1028859 h 1631775"/>
                    <a:gd name="connsiteX5" fmla="*/ 160292 w 880208"/>
                    <a:gd name="connsiteY5" fmla="*/ 1231876 h 1631775"/>
                    <a:gd name="connsiteX6" fmla="*/ 12725 w 880208"/>
                    <a:gd name="connsiteY6" fmla="*/ 1587160 h 1631775"/>
                    <a:gd name="connsiteX7" fmla="*/ 520337 w 880208"/>
                    <a:gd name="connsiteY7" fmla="*/ 1597231 h 1631775"/>
                    <a:gd name="connsiteX8" fmla="*/ 656682 w 880208"/>
                    <a:gd name="connsiteY8" fmla="*/ 1255146 h 1631775"/>
                    <a:gd name="connsiteX9" fmla="*/ 836090 w 880208"/>
                    <a:gd name="connsiteY9" fmla="*/ 937282 h 1631775"/>
                    <a:gd name="connsiteX10" fmla="*/ 792480 w 880208"/>
                    <a:gd name="connsiteY10" fmla="*/ 685959 h 1631775"/>
                    <a:gd name="connsiteX11" fmla="*/ 806905 w 880208"/>
                    <a:gd name="connsiteY11" fmla="*/ 506209 h 1631775"/>
                    <a:gd name="connsiteX12" fmla="*/ 863170 w 880208"/>
                    <a:gd name="connsiteY12" fmla="*/ 350815 h 1631775"/>
                    <a:gd name="connsiteX13" fmla="*/ 815476 w 880208"/>
                    <a:gd name="connsiteY13" fmla="*/ 89831 h 1631775"/>
                    <a:gd name="connsiteX14" fmla="*/ 723832 w 880208"/>
                    <a:gd name="connsiteY14" fmla="*/ 100784 h 1631775"/>
                    <a:gd name="connsiteX15" fmla="*/ 689680 w 880208"/>
                    <a:gd name="connsiteY15" fmla="*/ 839 h 1631775"/>
                    <a:gd name="connsiteX0" fmla="*/ 689680 w 880208"/>
                    <a:gd name="connsiteY0" fmla="*/ 839 h 1631775"/>
                    <a:gd name="connsiteX1" fmla="*/ 462642 w 880208"/>
                    <a:gd name="connsiteY1" fmla="*/ 165284 h 1631775"/>
                    <a:gd name="connsiteX2" fmla="*/ 257857 w 880208"/>
                    <a:gd name="connsiteY2" fmla="*/ 338502 h 1631775"/>
                    <a:gd name="connsiteX3" fmla="*/ 246767 w 880208"/>
                    <a:gd name="connsiteY3" fmla="*/ 663848 h 1631775"/>
                    <a:gd name="connsiteX4" fmla="*/ 240439 w 880208"/>
                    <a:gd name="connsiteY4" fmla="*/ 1028859 h 1631775"/>
                    <a:gd name="connsiteX5" fmla="*/ 160292 w 880208"/>
                    <a:gd name="connsiteY5" fmla="*/ 1231876 h 1631775"/>
                    <a:gd name="connsiteX6" fmla="*/ 12725 w 880208"/>
                    <a:gd name="connsiteY6" fmla="*/ 1587160 h 1631775"/>
                    <a:gd name="connsiteX7" fmla="*/ 520337 w 880208"/>
                    <a:gd name="connsiteY7" fmla="*/ 1597231 h 1631775"/>
                    <a:gd name="connsiteX8" fmla="*/ 656682 w 880208"/>
                    <a:gd name="connsiteY8" fmla="*/ 1255146 h 1631775"/>
                    <a:gd name="connsiteX9" fmla="*/ 836090 w 880208"/>
                    <a:gd name="connsiteY9" fmla="*/ 937282 h 1631775"/>
                    <a:gd name="connsiteX10" fmla="*/ 792480 w 880208"/>
                    <a:gd name="connsiteY10" fmla="*/ 685959 h 1631775"/>
                    <a:gd name="connsiteX11" fmla="*/ 806905 w 880208"/>
                    <a:gd name="connsiteY11" fmla="*/ 506209 h 1631775"/>
                    <a:gd name="connsiteX12" fmla="*/ 863170 w 880208"/>
                    <a:gd name="connsiteY12" fmla="*/ 350815 h 1631775"/>
                    <a:gd name="connsiteX13" fmla="*/ 815476 w 880208"/>
                    <a:gd name="connsiteY13" fmla="*/ 89831 h 1631775"/>
                    <a:gd name="connsiteX14" fmla="*/ 723832 w 880208"/>
                    <a:gd name="connsiteY14" fmla="*/ 100784 h 1631775"/>
                    <a:gd name="connsiteX15" fmla="*/ 689680 w 880208"/>
                    <a:gd name="connsiteY15" fmla="*/ 839 h 1631775"/>
                    <a:gd name="connsiteX0" fmla="*/ 689680 w 880208"/>
                    <a:gd name="connsiteY0" fmla="*/ 839 h 1631775"/>
                    <a:gd name="connsiteX1" fmla="*/ 462642 w 880208"/>
                    <a:gd name="connsiteY1" fmla="*/ 165284 h 1631775"/>
                    <a:gd name="connsiteX2" fmla="*/ 257857 w 880208"/>
                    <a:gd name="connsiteY2" fmla="*/ 338502 h 1631775"/>
                    <a:gd name="connsiteX3" fmla="*/ 256292 w 880208"/>
                    <a:gd name="connsiteY3" fmla="*/ 659085 h 1631775"/>
                    <a:gd name="connsiteX4" fmla="*/ 240439 w 880208"/>
                    <a:gd name="connsiteY4" fmla="*/ 1028859 h 1631775"/>
                    <a:gd name="connsiteX5" fmla="*/ 160292 w 880208"/>
                    <a:gd name="connsiteY5" fmla="*/ 1231876 h 1631775"/>
                    <a:gd name="connsiteX6" fmla="*/ 12725 w 880208"/>
                    <a:gd name="connsiteY6" fmla="*/ 1587160 h 1631775"/>
                    <a:gd name="connsiteX7" fmla="*/ 520337 w 880208"/>
                    <a:gd name="connsiteY7" fmla="*/ 1597231 h 1631775"/>
                    <a:gd name="connsiteX8" fmla="*/ 656682 w 880208"/>
                    <a:gd name="connsiteY8" fmla="*/ 1255146 h 1631775"/>
                    <a:gd name="connsiteX9" fmla="*/ 836090 w 880208"/>
                    <a:gd name="connsiteY9" fmla="*/ 937282 h 1631775"/>
                    <a:gd name="connsiteX10" fmla="*/ 792480 w 880208"/>
                    <a:gd name="connsiteY10" fmla="*/ 685959 h 1631775"/>
                    <a:gd name="connsiteX11" fmla="*/ 806905 w 880208"/>
                    <a:gd name="connsiteY11" fmla="*/ 506209 h 1631775"/>
                    <a:gd name="connsiteX12" fmla="*/ 863170 w 880208"/>
                    <a:gd name="connsiteY12" fmla="*/ 350815 h 1631775"/>
                    <a:gd name="connsiteX13" fmla="*/ 815476 w 880208"/>
                    <a:gd name="connsiteY13" fmla="*/ 89831 h 1631775"/>
                    <a:gd name="connsiteX14" fmla="*/ 723832 w 880208"/>
                    <a:gd name="connsiteY14" fmla="*/ 100784 h 1631775"/>
                    <a:gd name="connsiteX15" fmla="*/ 689680 w 880208"/>
                    <a:gd name="connsiteY15" fmla="*/ 839 h 1631775"/>
                    <a:gd name="connsiteX0" fmla="*/ 689680 w 876398"/>
                    <a:gd name="connsiteY0" fmla="*/ 5412 h 1636348"/>
                    <a:gd name="connsiteX1" fmla="*/ 462642 w 876398"/>
                    <a:gd name="connsiteY1" fmla="*/ 169857 h 1636348"/>
                    <a:gd name="connsiteX2" fmla="*/ 257857 w 876398"/>
                    <a:gd name="connsiteY2" fmla="*/ 343075 h 1636348"/>
                    <a:gd name="connsiteX3" fmla="*/ 256292 w 876398"/>
                    <a:gd name="connsiteY3" fmla="*/ 663658 h 1636348"/>
                    <a:gd name="connsiteX4" fmla="*/ 240439 w 876398"/>
                    <a:gd name="connsiteY4" fmla="*/ 1033432 h 1636348"/>
                    <a:gd name="connsiteX5" fmla="*/ 160292 w 876398"/>
                    <a:gd name="connsiteY5" fmla="*/ 1236449 h 1636348"/>
                    <a:gd name="connsiteX6" fmla="*/ 12725 w 876398"/>
                    <a:gd name="connsiteY6" fmla="*/ 1591733 h 1636348"/>
                    <a:gd name="connsiteX7" fmla="*/ 520337 w 876398"/>
                    <a:gd name="connsiteY7" fmla="*/ 1601804 h 1636348"/>
                    <a:gd name="connsiteX8" fmla="*/ 656682 w 876398"/>
                    <a:gd name="connsiteY8" fmla="*/ 1259719 h 1636348"/>
                    <a:gd name="connsiteX9" fmla="*/ 836090 w 876398"/>
                    <a:gd name="connsiteY9" fmla="*/ 941855 h 1636348"/>
                    <a:gd name="connsiteX10" fmla="*/ 792480 w 876398"/>
                    <a:gd name="connsiteY10" fmla="*/ 690532 h 1636348"/>
                    <a:gd name="connsiteX11" fmla="*/ 806905 w 876398"/>
                    <a:gd name="connsiteY11" fmla="*/ 510782 h 1636348"/>
                    <a:gd name="connsiteX12" fmla="*/ 863170 w 876398"/>
                    <a:gd name="connsiteY12" fmla="*/ 355388 h 1636348"/>
                    <a:gd name="connsiteX13" fmla="*/ 815476 w 876398"/>
                    <a:gd name="connsiteY13" fmla="*/ 94404 h 1636348"/>
                    <a:gd name="connsiteX14" fmla="*/ 278538 w 876398"/>
                    <a:gd name="connsiteY14" fmla="*/ 379201 h 1636348"/>
                    <a:gd name="connsiteX15" fmla="*/ 689680 w 876398"/>
                    <a:gd name="connsiteY15" fmla="*/ 5412 h 1636348"/>
                    <a:gd name="connsiteX0" fmla="*/ 689680 w 876398"/>
                    <a:gd name="connsiteY0" fmla="*/ 5412 h 1636348"/>
                    <a:gd name="connsiteX1" fmla="*/ 462642 w 876398"/>
                    <a:gd name="connsiteY1" fmla="*/ 169857 h 1636348"/>
                    <a:gd name="connsiteX2" fmla="*/ 257857 w 876398"/>
                    <a:gd name="connsiteY2" fmla="*/ 343075 h 1636348"/>
                    <a:gd name="connsiteX3" fmla="*/ 256292 w 876398"/>
                    <a:gd name="connsiteY3" fmla="*/ 663658 h 1636348"/>
                    <a:gd name="connsiteX4" fmla="*/ 240439 w 876398"/>
                    <a:gd name="connsiteY4" fmla="*/ 1033432 h 1636348"/>
                    <a:gd name="connsiteX5" fmla="*/ 160292 w 876398"/>
                    <a:gd name="connsiteY5" fmla="*/ 1236449 h 1636348"/>
                    <a:gd name="connsiteX6" fmla="*/ 12725 w 876398"/>
                    <a:gd name="connsiteY6" fmla="*/ 1591733 h 1636348"/>
                    <a:gd name="connsiteX7" fmla="*/ 520337 w 876398"/>
                    <a:gd name="connsiteY7" fmla="*/ 1601804 h 1636348"/>
                    <a:gd name="connsiteX8" fmla="*/ 656682 w 876398"/>
                    <a:gd name="connsiteY8" fmla="*/ 1259719 h 1636348"/>
                    <a:gd name="connsiteX9" fmla="*/ 836090 w 876398"/>
                    <a:gd name="connsiteY9" fmla="*/ 941855 h 1636348"/>
                    <a:gd name="connsiteX10" fmla="*/ 792480 w 876398"/>
                    <a:gd name="connsiteY10" fmla="*/ 690532 h 1636348"/>
                    <a:gd name="connsiteX11" fmla="*/ 806905 w 876398"/>
                    <a:gd name="connsiteY11" fmla="*/ 510782 h 1636348"/>
                    <a:gd name="connsiteX12" fmla="*/ 863170 w 876398"/>
                    <a:gd name="connsiteY12" fmla="*/ 355388 h 1636348"/>
                    <a:gd name="connsiteX13" fmla="*/ 815476 w 876398"/>
                    <a:gd name="connsiteY13" fmla="*/ 94404 h 1636348"/>
                    <a:gd name="connsiteX14" fmla="*/ 363311 w 876398"/>
                    <a:gd name="connsiteY14" fmla="*/ 328877 h 1636348"/>
                    <a:gd name="connsiteX15" fmla="*/ 278538 w 876398"/>
                    <a:gd name="connsiteY15" fmla="*/ 379201 h 1636348"/>
                    <a:gd name="connsiteX16" fmla="*/ 689680 w 876398"/>
                    <a:gd name="connsiteY16" fmla="*/ 5412 h 1636348"/>
                    <a:gd name="connsiteX0" fmla="*/ 689680 w 876398"/>
                    <a:gd name="connsiteY0" fmla="*/ 5412 h 1636348"/>
                    <a:gd name="connsiteX1" fmla="*/ 462642 w 876398"/>
                    <a:gd name="connsiteY1" fmla="*/ 169857 h 1636348"/>
                    <a:gd name="connsiteX2" fmla="*/ 257857 w 876398"/>
                    <a:gd name="connsiteY2" fmla="*/ 343075 h 1636348"/>
                    <a:gd name="connsiteX3" fmla="*/ 256292 w 876398"/>
                    <a:gd name="connsiteY3" fmla="*/ 663658 h 1636348"/>
                    <a:gd name="connsiteX4" fmla="*/ 240439 w 876398"/>
                    <a:gd name="connsiteY4" fmla="*/ 1033432 h 1636348"/>
                    <a:gd name="connsiteX5" fmla="*/ 160292 w 876398"/>
                    <a:gd name="connsiteY5" fmla="*/ 1236449 h 1636348"/>
                    <a:gd name="connsiteX6" fmla="*/ 12725 w 876398"/>
                    <a:gd name="connsiteY6" fmla="*/ 1591733 h 1636348"/>
                    <a:gd name="connsiteX7" fmla="*/ 520337 w 876398"/>
                    <a:gd name="connsiteY7" fmla="*/ 1601804 h 1636348"/>
                    <a:gd name="connsiteX8" fmla="*/ 656682 w 876398"/>
                    <a:gd name="connsiteY8" fmla="*/ 1259719 h 1636348"/>
                    <a:gd name="connsiteX9" fmla="*/ 836090 w 876398"/>
                    <a:gd name="connsiteY9" fmla="*/ 941855 h 1636348"/>
                    <a:gd name="connsiteX10" fmla="*/ 792480 w 876398"/>
                    <a:gd name="connsiteY10" fmla="*/ 690532 h 1636348"/>
                    <a:gd name="connsiteX11" fmla="*/ 806905 w 876398"/>
                    <a:gd name="connsiteY11" fmla="*/ 510782 h 1636348"/>
                    <a:gd name="connsiteX12" fmla="*/ 863170 w 876398"/>
                    <a:gd name="connsiteY12" fmla="*/ 355388 h 1636348"/>
                    <a:gd name="connsiteX13" fmla="*/ 815476 w 876398"/>
                    <a:gd name="connsiteY13" fmla="*/ 94404 h 1636348"/>
                    <a:gd name="connsiteX14" fmla="*/ 363311 w 876398"/>
                    <a:gd name="connsiteY14" fmla="*/ 328877 h 1636348"/>
                    <a:gd name="connsiteX15" fmla="*/ 441892 w 876398"/>
                    <a:gd name="connsiteY15" fmla="*/ 281252 h 1636348"/>
                    <a:gd name="connsiteX16" fmla="*/ 278538 w 876398"/>
                    <a:gd name="connsiteY16" fmla="*/ 379201 h 1636348"/>
                    <a:gd name="connsiteX17" fmla="*/ 689680 w 876398"/>
                    <a:gd name="connsiteY17" fmla="*/ 5412 h 1636348"/>
                    <a:gd name="connsiteX0" fmla="*/ 689680 w 876398"/>
                    <a:gd name="connsiteY0" fmla="*/ 5412 h 1636348"/>
                    <a:gd name="connsiteX1" fmla="*/ 462642 w 876398"/>
                    <a:gd name="connsiteY1" fmla="*/ 169857 h 1636348"/>
                    <a:gd name="connsiteX2" fmla="*/ 257857 w 876398"/>
                    <a:gd name="connsiteY2" fmla="*/ 343075 h 1636348"/>
                    <a:gd name="connsiteX3" fmla="*/ 256292 w 876398"/>
                    <a:gd name="connsiteY3" fmla="*/ 663658 h 1636348"/>
                    <a:gd name="connsiteX4" fmla="*/ 240439 w 876398"/>
                    <a:gd name="connsiteY4" fmla="*/ 1033432 h 1636348"/>
                    <a:gd name="connsiteX5" fmla="*/ 160292 w 876398"/>
                    <a:gd name="connsiteY5" fmla="*/ 1236449 h 1636348"/>
                    <a:gd name="connsiteX6" fmla="*/ 12725 w 876398"/>
                    <a:gd name="connsiteY6" fmla="*/ 1591733 h 1636348"/>
                    <a:gd name="connsiteX7" fmla="*/ 520337 w 876398"/>
                    <a:gd name="connsiteY7" fmla="*/ 1601804 h 1636348"/>
                    <a:gd name="connsiteX8" fmla="*/ 656682 w 876398"/>
                    <a:gd name="connsiteY8" fmla="*/ 1259719 h 1636348"/>
                    <a:gd name="connsiteX9" fmla="*/ 836090 w 876398"/>
                    <a:gd name="connsiteY9" fmla="*/ 941855 h 1636348"/>
                    <a:gd name="connsiteX10" fmla="*/ 792480 w 876398"/>
                    <a:gd name="connsiteY10" fmla="*/ 690532 h 1636348"/>
                    <a:gd name="connsiteX11" fmla="*/ 806905 w 876398"/>
                    <a:gd name="connsiteY11" fmla="*/ 510782 h 1636348"/>
                    <a:gd name="connsiteX12" fmla="*/ 863170 w 876398"/>
                    <a:gd name="connsiteY12" fmla="*/ 355388 h 1636348"/>
                    <a:gd name="connsiteX13" fmla="*/ 815476 w 876398"/>
                    <a:gd name="connsiteY13" fmla="*/ 94404 h 1636348"/>
                    <a:gd name="connsiteX14" fmla="*/ 363311 w 876398"/>
                    <a:gd name="connsiteY14" fmla="*/ 328877 h 1636348"/>
                    <a:gd name="connsiteX15" fmla="*/ 301398 w 876398"/>
                    <a:gd name="connsiteY15" fmla="*/ 614627 h 1636348"/>
                    <a:gd name="connsiteX16" fmla="*/ 278538 w 876398"/>
                    <a:gd name="connsiteY16" fmla="*/ 379201 h 1636348"/>
                    <a:gd name="connsiteX17" fmla="*/ 689680 w 876398"/>
                    <a:gd name="connsiteY17" fmla="*/ 5412 h 1636348"/>
                    <a:gd name="connsiteX0" fmla="*/ 689680 w 873535"/>
                    <a:gd name="connsiteY0" fmla="*/ 5412 h 1636348"/>
                    <a:gd name="connsiteX1" fmla="*/ 462642 w 873535"/>
                    <a:gd name="connsiteY1" fmla="*/ 169857 h 1636348"/>
                    <a:gd name="connsiteX2" fmla="*/ 257857 w 873535"/>
                    <a:gd name="connsiteY2" fmla="*/ 343075 h 1636348"/>
                    <a:gd name="connsiteX3" fmla="*/ 256292 w 873535"/>
                    <a:gd name="connsiteY3" fmla="*/ 663658 h 1636348"/>
                    <a:gd name="connsiteX4" fmla="*/ 240439 w 873535"/>
                    <a:gd name="connsiteY4" fmla="*/ 1033432 h 1636348"/>
                    <a:gd name="connsiteX5" fmla="*/ 160292 w 873535"/>
                    <a:gd name="connsiteY5" fmla="*/ 1236449 h 1636348"/>
                    <a:gd name="connsiteX6" fmla="*/ 12725 w 873535"/>
                    <a:gd name="connsiteY6" fmla="*/ 1591733 h 1636348"/>
                    <a:gd name="connsiteX7" fmla="*/ 520337 w 873535"/>
                    <a:gd name="connsiteY7" fmla="*/ 1601804 h 1636348"/>
                    <a:gd name="connsiteX8" fmla="*/ 656682 w 873535"/>
                    <a:gd name="connsiteY8" fmla="*/ 1259719 h 1636348"/>
                    <a:gd name="connsiteX9" fmla="*/ 836090 w 873535"/>
                    <a:gd name="connsiteY9" fmla="*/ 941855 h 1636348"/>
                    <a:gd name="connsiteX10" fmla="*/ 792480 w 873535"/>
                    <a:gd name="connsiteY10" fmla="*/ 690532 h 1636348"/>
                    <a:gd name="connsiteX11" fmla="*/ 806905 w 873535"/>
                    <a:gd name="connsiteY11" fmla="*/ 510782 h 1636348"/>
                    <a:gd name="connsiteX12" fmla="*/ 863170 w 873535"/>
                    <a:gd name="connsiteY12" fmla="*/ 355388 h 1636348"/>
                    <a:gd name="connsiteX13" fmla="*/ 815476 w 873535"/>
                    <a:gd name="connsiteY13" fmla="*/ 94404 h 1636348"/>
                    <a:gd name="connsiteX14" fmla="*/ 325211 w 873535"/>
                    <a:gd name="connsiteY14" fmla="*/ 364596 h 1636348"/>
                    <a:gd name="connsiteX15" fmla="*/ 301398 w 873535"/>
                    <a:gd name="connsiteY15" fmla="*/ 614627 h 1636348"/>
                    <a:gd name="connsiteX16" fmla="*/ 278538 w 873535"/>
                    <a:gd name="connsiteY16" fmla="*/ 379201 h 1636348"/>
                    <a:gd name="connsiteX17" fmla="*/ 689680 w 873535"/>
                    <a:gd name="connsiteY17" fmla="*/ 5412 h 1636348"/>
                    <a:gd name="connsiteX0" fmla="*/ 689680 w 873535"/>
                    <a:gd name="connsiteY0" fmla="*/ 5412 h 1636348"/>
                    <a:gd name="connsiteX1" fmla="*/ 462642 w 873535"/>
                    <a:gd name="connsiteY1" fmla="*/ 169857 h 1636348"/>
                    <a:gd name="connsiteX2" fmla="*/ 257857 w 873535"/>
                    <a:gd name="connsiteY2" fmla="*/ 343075 h 1636348"/>
                    <a:gd name="connsiteX3" fmla="*/ 256292 w 873535"/>
                    <a:gd name="connsiteY3" fmla="*/ 663658 h 1636348"/>
                    <a:gd name="connsiteX4" fmla="*/ 240439 w 873535"/>
                    <a:gd name="connsiteY4" fmla="*/ 1033432 h 1636348"/>
                    <a:gd name="connsiteX5" fmla="*/ 160292 w 873535"/>
                    <a:gd name="connsiteY5" fmla="*/ 1236449 h 1636348"/>
                    <a:gd name="connsiteX6" fmla="*/ 12725 w 873535"/>
                    <a:gd name="connsiteY6" fmla="*/ 1591733 h 1636348"/>
                    <a:gd name="connsiteX7" fmla="*/ 520337 w 873535"/>
                    <a:gd name="connsiteY7" fmla="*/ 1601804 h 1636348"/>
                    <a:gd name="connsiteX8" fmla="*/ 656682 w 873535"/>
                    <a:gd name="connsiteY8" fmla="*/ 1259719 h 1636348"/>
                    <a:gd name="connsiteX9" fmla="*/ 836090 w 873535"/>
                    <a:gd name="connsiteY9" fmla="*/ 941855 h 1636348"/>
                    <a:gd name="connsiteX10" fmla="*/ 792480 w 873535"/>
                    <a:gd name="connsiteY10" fmla="*/ 690532 h 1636348"/>
                    <a:gd name="connsiteX11" fmla="*/ 806905 w 873535"/>
                    <a:gd name="connsiteY11" fmla="*/ 510782 h 1636348"/>
                    <a:gd name="connsiteX12" fmla="*/ 863170 w 873535"/>
                    <a:gd name="connsiteY12" fmla="*/ 355388 h 1636348"/>
                    <a:gd name="connsiteX13" fmla="*/ 815476 w 873535"/>
                    <a:gd name="connsiteY13" fmla="*/ 94404 h 1636348"/>
                    <a:gd name="connsiteX14" fmla="*/ 325211 w 873535"/>
                    <a:gd name="connsiteY14" fmla="*/ 364596 h 1636348"/>
                    <a:gd name="connsiteX15" fmla="*/ 301398 w 873535"/>
                    <a:gd name="connsiteY15" fmla="*/ 614627 h 1636348"/>
                    <a:gd name="connsiteX16" fmla="*/ 278538 w 873535"/>
                    <a:gd name="connsiteY16" fmla="*/ 379201 h 1636348"/>
                    <a:gd name="connsiteX17" fmla="*/ 689680 w 873535"/>
                    <a:gd name="connsiteY17" fmla="*/ 5412 h 1636348"/>
                    <a:gd name="connsiteX0" fmla="*/ 689680 w 866295"/>
                    <a:gd name="connsiteY0" fmla="*/ 5412 h 1636348"/>
                    <a:gd name="connsiteX1" fmla="*/ 462642 w 866295"/>
                    <a:gd name="connsiteY1" fmla="*/ 169857 h 1636348"/>
                    <a:gd name="connsiteX2" fmla="*/ 257857 w 866295"/>
                    <a:gd name="connsiteY2" fmla="*/ 343075 h 1636348"/>
                    <a:gd name="connsiteX3" fmla="*/ 256292 w 866295"/>
                    <a:gd name="connsiteY3" fmla="*/ 663658 h 1636348"/>
                    <a:gd name="connsiteX4" fmla="*/ 240439 w 866295"/>
                    <a:gd name="connsiteY4" fmla="*/ 1033432 h 1636348"/>
                    <a:gd name="connsiteX5" fmla="*/ 160292 w 866295"/>
                    <a:gd name="connsiteY5" fmla="*/ 1236449 h 1636348"/>
                    <a:gd name="connsiteX6" fmla="*/ 12725 w 866295"/>
                    <a:gd name="connsiteY6" fmla="*/ 1591733 h 1636348"/>
                    <a:gd name="connsiteX7" fmla="*/ 520337 w 866295"/>
                    <a:gd name="connsiteY7" fmla="*/ 1601804 h 1636348"/>
                    <a:gd name="connsiteX8" fmla="*/ 656682 w 866295"/>
                    <a:gd name="connsiteY8" fmla="*/ 1259719 h 1636348"/>
                    <a:gd name="connsiteX9" fmla="*/ 836090 w 866295"/>
                    <a:gd name="connsiteY9" fmla="*/ 941855 h 1636348"/>
                    <a:gd name="connsiteX10" fmla="*/ 792480 w 866295"/>
                    <a:gd name="connsiteY10" fmla="*/ 690532 h 1636348"/>
                    <a:gd name="connsiteX11" fmla="*/ 806905 w 866295"/>
                    <a:gd name="connsiteY11" fmla="*/ 510782 h 1636348"/>
                    <a:gd name="connsiteX12" fmla="*/ 863170 w 866295"/>
                    <a:gd name="connsiteY12" fmla="*/ 355388 h 1636348"/>
                    <a:gd name="connsiteX13" fmla="*/ 701176 w 866295"/>
                    <a:gd name="connsiteY13" fmla="*/ 25347 h 1636348"/>
                    <a:gd name="connsiteX14" fmla="*/ 325211 w 866295"/>
                    <a:gd name="connsiteY14" fmla="*/ 364596 h 1636348"/>
                    <a:gd name="connsiteX15" fmla="*/ 301398 w 866295"/>
                    <a:gd name="connsiteY15" fmla="*/ 614627 h 1636348"/>
                    <a:gd name="connsiteX16" fmla="*/ 278538 w 866295"/>
                    <a:gd name="connsiteY16" fmla="*/ 379201 h 1636348"/>
                    <a:gd name="connsiteX17" fmla="*/ 689680 w 866295"/>
                    <a:gd name="connsiteY17" fmla="*/ 5412 h 1636348"/>
                    <a:gd name="connsiteX0" fmla="*/ 689680 w 866295"/>
                    <a:gd name="connsiteY0" fmla="*/ 5412 h 1636348"/>
                    <a:gd name="connsiteX1" fmla="*/ 462642 w 866295"/>
                    <a:gd name="connsiteY1" fmla="*/ 169857 h 1636348"/>
                    <a:gd name="connsiteX2" fmla="*/ 257857 w 866295"/>
                    <a:gd name="connsiteY2" fmla="*/ 343075 h 1636348"/>
                    <a:gd name="connsiteX3" fmla="*/ 256292 w 866295"/>
                    <a:gd name="connsiteY3" fmla="*/ 663658 h 1636348"/>
                    <a:gd name="connsiteX4" fmla="*/ 240439 w 866295"/>
                    <a:gd name="connsiteY4" fmla="*/ 1033432 h 1636348"/>
                    <a:gd name="connsiteX5" fmla="*/ 160292 w 866295"/>
                    <a:gd name="connsiteY5" fmla="*/ 1236449 h 1636348"/>
                    <a:gd name="connsiteX6" fmla="*/ 12725 w 866295"/>
                    <a:gd name="connsiteY6" fmla="*/ 1591733 h 1636348"/>
                    <a:gd name="connsiteX7" fmla="*/ 520337 w 866295"/>
                    <a:gd name="connsiteY7" fmla="*/ 1601804 h 1636348"/>
                    <a:gd name="connsiteX8" fmla="*/ 656682 w 866295"/>
                    <a:gd name="connsiteY8" fmla="*/ 1259719 h 1636348"/>
                    <a:gd name="connsiteX9" fmla="*/ 836090 w 866295"/>
                    <a:gd name="connsiteY9" fmla="*/ 941855 h 1636348"/>
                    <a:gd name="connsiteX10" fmla="*/ 792480 w 866295"/>
                    <a:gd name="connsiteY10" fmla="*/ 690532 h 1636348"/>
                    <a:gd name="connsiteX11" fmla="*/ 806905 w 866295"/>
                    <a:gd name="connsiteY11" fmla="*/ 510782 h 1636348"/>
                    <a:gd name="connsiteX12" fmla="*/ 863170 w 866295"/>
                    <a:gd name="connsiteY12" fmla="*/ 355388 h 1636348"/>
                    <a:gd name="connsiteX13" fmla="*/ 701176 w 866295"/>
                    <a:gd name="connsiteY13" fmla="*/ 25347 h 1636348"/>
                    <a:gd name="connsiteX14" fmla="*/ 353786 w 866295"/>
                    <a:gd name="connsiteY14" fmla="*/ 319353 h 1636348"/>
                    <a:gd name="connsiteX15" fmla="*/ 301398 w 866295"/>
                    <a:gd name="connsiteY15" fmla="*/ 614627 h 1636348"/>
                    <a:gd name="connsiteX16" fmla="*/ 278538 w 866295"/>
                    <a:gd name="connsiteY16" fmla="*/ 379201 h 1636348"/>
                    <a:gd name="connsiteX17" fmla="*/ 689680 w 866295"/>
                    <a:gd name="connsiteY17" fmla="*/ 5412 h 1636348"/>
                    <a:gd name="connsiteX0" fmla="*/ 689680 w 866295"/>
                    <a:gd name="connsiteY0" fmla="*/ 5412 h 1636348"/>
                    <a:gd name="connsiteX1" fmla="*/ 462642 w 866295"/>
                    <a:gd name="connsiteY1" fmla="*/ 169857 h 1636348"/>
                    <a:gd name="connsiteX2" fmla="*/ 257857 w 866295"/>
                    <a:gd name="connsiteY2" fmla="*/ 343075 h 1636348"/>
                    <a:gd name="connsiteX3" fmla="*/ 256292 w 866295"/>
                    <a:gd name="connsiteY3" fmla="*/ 663658 h 1636348"/>
                    <a:gd name="connsiteX4" fmla="*/ 240439 w 866295"/>
                    <a:gd name="connsiteY4" fmla="*/ 1033432 h 1636348"/>
                    <a:gd name="connsiteX5" fmla="*/ 160292 w 866295"/>
                    <a:gd name="connsiteY5" fmla="*/ 1236449 h 1636348"/>
                    <a:gd name="connsiteX6" fmla="*/ 12725 w 866295"/>
                    <a:gd name="connsiteY6" fmla="*/ 1591733 h 1636348"/>
                    <a:gd name="connsiteX7" fmla="*/ 520337 w 866295"/>
                    <a:gd name="connsiteY7" fmla="*/ 1601804 h 1636348"/>
                    <a:gd name="connsiteX8" fmla="*/ 656682 w 866295"/>
                    <a:gd name="connsiteY8" fmla="*/ 1259719 h 1636348"/>
                    <a:gd name="connsiteX9" fmla="*/ 836090 w 866295"/>
                    <a:gd name="connsiteY9" fmla="*/ 941855 h 1636348"/>
                    <a:gd name="connsiteX10" fmla="*/ 792480 w 866295"/>
                    <a:gd name="connsiteY10" fmla="*/ 690532 h 1636348"/>
                    <a:gd name="connsiteX11" fmla="*/ 806905 w 866295"/>
                    <a:gd name="connsiteY11" fmla="*/ 510782 h 1636348"/>
                    <a:gd name="connsiteX12" fmla="*/ 863170 w 866295"/>
                    <a:gd name="connsiteY12" fmla="*/ 355388 h 1636348"/>
                    <a:gd name="connsiteX13" fmla="*/ 701176 w 866295"/>
                    <a:gd name="connsiteY13" fmla="*/ 25347 h 1636348"/>
                    <a:gd name="connsiteX14" fmla="*/ 353786 w 866295"/>
                    <a:gd name="connsiteY14" fmla="*/ 319353 h 1636348"/>
                    <a:gd name="connsiteX15" fmla="*/ 301398 w 866295"/>
                    <a:gd name="connsiteY15" fmla="*/ 614627 h 1636348"/>
                    <a:gd name="connsiteX16" fmla="*/ 278538 w 866295"/>
                    <a:gd name="connsiteY16" fmla="*/ 379201 h 1636348"/>
                    <a:gd name="connsiteX17" fmla="*/ 689680 w 866295"/>
                    <a:gd name="connsiteY17" fmla="*/ 5412 h 1636348"/>
                    <a:gd name="connsiteX0" fmla="*/ 689680 w 866295"/>
                    <a:gd name="connsiteY0" fmla="*/ 5412 h 1636348"/>
                    <a:gd name="connsiteX1" fmla="*/ 462642 w 866295"/>
                    <a:gd name="connsiteY1" fmla="*/ 169857 h 1636348"/>
                    <a:gd name="connsiteX2" fmla="*/ 257857 w 866295"/>
                    <a:gd name="connsiteY2" fmla="*/ 343075 h 1636348"/>
                    <a:gd name="connsiteX3" fmla="*/ 256292 w 866295"/>
                    <a:gd name="connsiteY3" fmla="*/ 663658 h 1636348"/>
                    <a:gd name="connsiteX4" fmla="*/ 240439 w 866295"/>
                    <a:gd name="connsiteY4" fmla="*/ 1033432 h 1636348"/>
                    <a:gd name="connsiteX5" fmla="*/ 160292 w 866295"/>
                    <a:gd name="connsiteY5" fmla="*/ 1236449 h 1636348"/>
                    <a:gd name="connsiteX6" fmla="*/ 12725 w 866295"/>
                    <a:gd name="connsiteY6" fmla="*/ 1591733 h 1636348"/>
                    <a:gd name="connsiteX7" fmla="*/ 520337 w 866295"/>
                    <a:gd name="connsiteY7" fmla="*/ 1601804 h 1636348"/>
                    <a:gd name="connsiteX8" fmla="*/ 656682 w 866295"/>
                    <a:gd name="connsiteY8" fmla="*/ 1259719 h 1636348"/>
                    <a:gd name="connsiteX9" fmla="*/ 836090 w 866295"/>
                    <a:gd name="connsiteY9" fmla="*/ 941855 h 1636348"/>
                    <a:gd name="connsiteX10" fmla="*/ 792480 w 866295"/>
                    <a:gd name="connsiteY10" fmla="*/ 690532 h 1636348"/>
                    <a:gd name="connsiteX11" fmla="*/ 806905 w 866295"/>
                    <a:gd name="connsiteY11" fmla="*/ 510782 h 1636348"/>
                    <a:gd name="connsiteX12" fmla="*/ 863170 w 866295"/>
                    <a:gd name="connsiteY12" fmla="*/ 355388 h 1636348"/>
                    <a:gd name="connsiteX13" fmla="*/ 701176 w 866295"/>
                    <a:gd name="connsiteY13" fmla="*/ 25347 h 1636348"/>
                    <a:gd name="connsiteX14" fmla="*/ 313305 w 866295"/>
                    <a:gd name="connsiteY14" fmla="*/ 359834 h 1636348"/>
                    <a:gd name="connsiteX15" fmla="*/ 301398 w 866295"/>
                    <a:gd name="connsiteY15" fmla="*/ 614627 h 1636348"/>
                    <a:gd name="connsiteX16" fmla="*/ 278538 w 866295"/>
                    <a:gd name="connsiteY16" fmla="*/ 379201 h 1636348"/>
                    <a:gd name="connsiteX17" fmla="*/ 689680 w 866295"/>
                    <a:gd name="connsiteY17" fmla="*/ 5412 h 1636348"/>
                    <a:gd name="connsiteX0" fmla="*/ 689680 w 866295"/>
                    <a:gd name="connsiteY0" fmla="*/ 5412 h 1636348"/>
                    <a:gd name="connsiteX1" fmla="*/ 462642 w 866295"/>
                    <a:gd name="connsiteY1" fmla="*/ 169857 h 1636348"/>
                    <a:gd name="connsiteX2" fmla="*/ 257857 w 866295"/>
                    <a:gd name="connsiteY2" fmla="*/ 343075 h 1636348"/>
                    <a:gd name="connsiteX3" fmla="*/ 256292 w 866295"/>
                    <a:gd name="connsiteY3" fmla="*/ 663658 h 1636348"/>
                    <a:gd name="connsiteX4" fmla="*/ 240439 w 866295"/>
                    <a:gd name="connsiteY4" fmla="*/ 1033432 h 1636348"/>
                    <a:gd name="connsiteX5" fmla="*/ 160292 w 866295"/>
                    <a:gd name="connsiteY5" fmla="*/ 1236449 h 1636348"/>
                    <a:gd name="connsiteX6" fmla="*/ 12725 w 866295"/>
                    <a:gd name="connsiteY6" fmla="*/ 1591733 h 1636348"/>
                    <a:gd name="connsiteX7" fmla="*/ 520337 w 866295"/>
                    <a:gd name="connsiteY7" fmla="*/ 1601804 h 1636348"/>
                    <a:gd name="connsiteX8" fmla="*/ 656682 w 866295"/>
                    <a:gd name="connsiteY8" fmla="*/ 1259719 h 1636348"/>
                    <a:gd name="connsiteX9" fmla="*/ 836090 w 866295"/>
                    <a:gd name="connsiteY9" fmla="*/ 941855 h 1636348"/>
                    <a:gd name="connsiteX10" fmla="*/ 792480 w 866295"/>
                    <a:gd name="connsiteY10" fmla="*/ 690532 h 1636348"/>
                    <a:gd name="connsiteX11" fmla="*/ 806905 w 866295"/>
                    <a:gd name="connsiteY11" fmla="*/ 510782 h 1636348"/>
                    <a:gd name="connsiteX12" fmla="*/ 863170 w 866295"/>
                    <a:gd name="connsiteY12" fmla="*/ 355388 h 1636348"/>
                    <a:gd name="connsiteX13" fmla="*/ 701176 w 866295"/>
                    <a:gd name="connsiteY13" fmla="*/ 25347 h 1636348"/>
                    <a:gd name="connsiteX14" fmla="*/ 313305 w 866295"/>
                    <a:gd name="connsiteY14" fmla="*/ 359834 h 1636348"/>
                    <a:gd name="connsiteX15" fmla="*/ 301398 w 866295"/>
                    <a:gd name="connsiteY15" fmla="*/ 614627 h 1636348"/>
                    <a:gd name="connsiteX16" fmla="*/ 278538 w 866295"/>
                    <a:gd name="connsiteY16" fmla="*/ 379201 h 1636348"/>
                    <a:gd name="connsiteX17" fmla="*/ 689680 w 866295"/>
                    <a:gd name="connsiteY17" fmla="*/ 5412 h 1636348"/>
                    <a:gd name="connsiteX0" fmla="*/ 689680 w 866073"/>
                    <a:gd name="connsiteY0" fmla="*/ 5412 h 1636348"/>
                    <a:gd name="connsiteX1" fmla="*/ 462642 w 866073"/>
                    <a:gd name="connsiteY1" fmla="*/ 169857 h 1636348"/>
                    <a:gd name="connsiteX2" fmla="*/ 257857 w 866073"/>
                    <a:gd name="connsiteY2" fmla="*/ 343075 h 1636348"/>
                    <a:gd name="connsiteX3" fmla="*/ 256292 w 866073"/>
                    <a:gd name="connsiteY3" fmla="*/ 663658 h 1636348"/>
                    <a:gd name="connsiteX4" fmla="*/ 240439 w 866073"/>
                    <a:gd name="connsiteY4" fmla="*/ 1033432 h 1636348"/>
                    <a:gd name="connsiteX5" fmla="*/ 160292 w 866073"/>
                    <a:gd name="connsiteY5" fmla="*/ 1236449 h 1636348"/>
                    <a:gd name="connsiteX6" fmla="*/ 12725 w 866073"/>
                    <a:gd name="connsiteY6" fmla="*/ 1591733 h 1636348"/>
                    <a:gd name="connsiteX7" fmla="*/ 520337 w 866073"/>
                    <a:gd name="connsiteY7" fmla="*/ 1601804 h 1636348"/>
                    <a:gd name="connsiteX8" fmla="*/ 656682 w 866073"/>
                    <a:gd name="connsiteY8" fmla="*/ 1259719 h 1636348"/>
                    <a:gd name="connsiteX9" fmla="*/ 836090 w 866073"/>
                    <a:gd name="connsiteY9" fmla="*/ 941855 h 1636348"/>
                    <a:gd name="connsiteX10" fmla="*/ 792480 w 866073"/>
                    <a:gd name="connsiteY10" fmla="*/ 690532 h 1636348"/>
                    <a:gd name="connsiteX11" fmla="*/ 806905 w 866073"/>
                    <a:gd name="connsiteY11" fmla="*/ 510782 h 1636348"/>
                    <a:gd name="connsiteX12" fmla="*/ 863170 w 866073"/>
                    <a:gd name="connsiteY12" fmla="*/ 355388 h 1636348"/>
                    <a:gd name="connsiteX13" fmla="*/ 705938 w 866073"/>
                    <a:gd name="connsiteY13" fmla="*/ 30109 h 1636348"/>
                    <a:gd name="connsiteX14" fmla="*/ 313305 w 866073"/>
                    <a:gd name="connsiteY14" fmla="*/ 359834 h 1636348"/>
                    <a:gd name="connsiteX15" fmla="*/ 301398 w 866073"/>
                    <a:gd name="connsiteY15" fmla="*/ 614627 h 1636348"/>
                    <a:gd name="connsiteX16" fmla="*/ 278538 w 866073"/>
                    <a:gd name="connsiteY16" fmla="*/ 379201 h 1636348"/>
                    <a:gd name="connsiteX17" fmla="*/ 689680 w 866073"/>
                    <a:gd name="connsiteY17" fmla="*/ 5412 h 1636348"/>
                    <a:gd name="connsiteX0" fmla="*/ 689680 w 866073"/>
                    <a:gd name="connsiteY0" fmla="*/ 5412 h 1636348"/>
                    <a:gd name="connsiteX1" fmla="*/ 462642 w 866073"/>
                    <a:gd name="connsiteY1" fmla="*/ 169857 h 1636348"/>
                    <a:gd name="connsiteX2" fmla="*/ 257857 w 866073"/>
                    <a:gd name="connsiteY2" fmla="*/ 343075 h 1636348"/>
                    <a:gd name="connsiteX3" fmla="*/ 256292 w 866073"/>
                    <a:gd name="connsiteY3" fmla="*/ 663658 h 1636348"/>
                    <a:gd name="connsiteX4" fmla="*/ 240439 w 866073"/>
                    <a:gd name="connsiteY4" fmla="*/ 1033432 h 1636348"/>
                    <a:gd name="connsiteX5" fmla="*/ 160292 w 866073"/>
                    <a:gd name="connsiteY5" fmla="*/ 1236449 h 1636348"/>
                    <a:gd name="connsiteX6" fmla="*/ 12725 w 866073"/>
                    <a:gd name="connsiteY6" fmla="*/ 1591733 h 1636348"/>
                    <a:gd name="connsiteX7" fmla="*/ 520337 w 866073"/>
                    <a:gd name="connsiteY7" fmla="*/ 1601804 h 1636348"/>
                    <a:gd name="connsiteX8" fmla="*/ 656682 w 866073"/>
                    <a:gd name="connsiteY8" fmla="*/ 1259719 h 1636348"/>
                    <a:gd name="connsiteX9" fmla="*/ 836090 w 866073"/>
                    <a:gd name="connsiteY9" fmla="*/ 941855 h 1636348"/>
                    <a:gd name="connsiteX10" fmla="*/ 792480 w 866073"/>
                    <a:gd name="connsiteY10" fmla="*/ 690532 h 1636348"/>
                    <a:gd name="connsiteX11" fmla="*/ 806905 w 866073"/>
                    <a:gd name="connsiteY11" fmla="*/ 510782 h 1636348"/>
                    <a:gd name="connsiteX12" fmla="*/ 863170 w 866073"/>
                    <a:gd name="connsiteY12" fmla="*/ 355388 h 1636348"/>
                    <a:gd name="connsiteX13" fmla="*/ 705938 w 866073"/>
                    <a:gd name="connsiteY13" fmla="*/ 30109 h 1636348"/>
                    <a:gd name="connsiteX14" fmla="*/ 313305 w 866073"/>
                    <a:gd name="connsiteY14" fmla="*/ 359834 h 1636348"/>
                    <a:gd name="connsiteX15" fmla="*/ 301398 w 866073"/>
                    <a:gd name="connsiteY15" fmla="*/ 614627 h 1636348"/>
                    <a:gd name="connsiteX16" fmla="*/ 278538 w 866073"/>
                    <a:gd name="connsiteY16" fmla="*/ 379201 h 1636348"/>
                    <a:gd name="connsiteX17" fmla="*/ 689680 w 866073"/>
                    <a:gd name="connsiteY17" fmla="*/ 5412 h 1636348"/>
                    <a:gd name="connsiteX0" fmla="*/ 689680 w 866073"/>
                    <a:gd name="connsiteY0" fmla="*/ 5412 h 1636348"/>
                    <a:gd name="connsiteX1" fmla="*/ 462642 w 866073"/>
                    <a:gd name="connsiteY1" fmla="*/ 169857 h 1636348"/>
                    <a:gd name="connsiteX2" fmla="*/ 257857 w 866073"/>
                    <a:gd name="connsiteY2" fmla="*/ 343075 h 1636348"/>
                    <a:gd name="connsiteX3" fmla="*/ 256292 w 866073"/>
                    <a:gd name="connsiteY3" fmla="*/ 663658 h 1636348"/>
                    <a:gd name="connsiteX4" fmla="*/ 240439 w 866073"/>
                    <a:gd name="connsiteY4" fmla="*/ 1033432 h 1636348"/>
                    <a:gd name="connsiteX5" fmla="*/ 160292 w 866073"/>
                    <a:gd name="connsiteY5" fmla="*/ 1236449 h 1636348"/>
                    <a:gd name="connsiteX6" fmla="*/ 12725 w 866073"/>
                    <a:gd name="connsiteY6" fmla="*/ 1591733 h 1636348"/>
                    <a:gd name="connsiteX7" fmla="*/ 520337 w 866073"/>
                    <a:gd name="connsiteY7" fmla="*/ 1601804 h 1636348"/>
                    <a:gd name="connsiteX8" fmla="*/ 656682 w 866073"/>
                    <a:gd name="connsiteY8" fmla="*/ 1259719 h 1636348"/>
                    <a:gd name="connsiteX9" fmla="*/ 836090 w 866073"/>
                    <a:gd name="connsiteY9" fmla="*/ 941855 h 1636348"/>
                    <a:gd name="connsiteX10" fmla="*/ 792480 w 866073"/>
                    <a:gd name="connsiteY10" fmla="*/ 690532 h 1636348"/>
                    <a:gd name="connsiteX11" fmla="*/ 806905 w 866073"/>
                    <a:gd name="connsiteY11" fmla="*/ 510782 h 1636348"/>
                    <a:gd name="connsiteX12" fmla="*/ 863170 w 866073"/>
                    <a:gd name="connsiteY12" fmla="*/ 355388 h 1636348"/>
                    <a:gd name="connsiteX13" fmla="*/ 705938 w 866073"/>
                    <a:gd name="connsiteY13" fmla="*/ 25347 h 1636348"/>
                    <a:gd name="connsiteX14" fmla="*/ 313305 w 866073"/>
                    <a:gd name="connsiteY14" fmla="*/ 359834 h 1636348"/>
                    <a:gd name="connsiteX15" fmla="*/ 301398 w 866073"/>
                    <a:gd name="connsiteY15" fmla="*/ 614627 h 1636348"/>
                    <a:gd name="connsiteX16" fmla="*/ 278538 w 866073"/>
                    <a:gd name="connsiteY16" fmla="*/ 379201 h 1636348"/>
                    <a:gd name="connsiteX17" fmla="*/ 689680 w 866073"/>
                    <a:gd name="connsiteY17" fmla="*/ 5412 h 1636348"/>
                    <a:gd name="connsiteX0" fmla="*/ 689680 w 866073"/>
                    <a:gd name="connsiteY0" fmla="*/ 5412 h 1636348"/>
                    <a:gd name="connsiteX1" fmla="*/ 462642 w 866073"/>
                    <a:gd name="connsiteY1" fmla="*/ 169857 h 1636348"/>
                    <a:gd name="connsiteX2" fmla="*/ 257857 w 866073"/>
                    <a:gd name="connsiteY2" fmla="*/ 343075 h 1636348"/>
                    <a:gd name="connsiteX3" fmla="*/ 256292 w 866073"/>
                    <a:gd name="connsiteY3" fmla="*/ 663658 h 1636348"/>
                    <a:gd name="connsiteX4" fmla="*/ 240439 w 866073"/>
                    <a:gd name="connsiteY4" fmla="*/ 1033432 h 1636348"/>
                    <a:gd name="connsiteX5" fmla="*/ 160292 w 866073"/>
                    <a:gd name="connsiteY5" fmla="*/ 1236449 h 1636348"/>
                    <a:gd name="connsiteX6" fmla="*/ 12725 w 866073"/>
                    <a:gd name="connsiteY6" fmla="*/ 1591733 h 1636348"/>
                    <a:gd name="connsiteX7" fmla="*/ 520337 w 866073"/>
                    <a:gd name="connsiteY7" fmla="*/ 1601804 h 1636348"/>
                    <a:gd name="connsiteX8" fmla="*/ 656682 w 866073"/>
                    <a:gd name="connsiteY8" fmla="*/ 1259719 h 1636348"/>
                    <a:gd name="connsiteX9" fmla="*/ 836090 w 866073"/>
                    <a:gd name="connsiteY9" fmla="*/ 941855 h 1636348"/>
                    <a:gd name="connsiteX10" fmla="*/ 792480 w 866073"/>
                    <a:gd name="connsiteY10" fmla="*/ 690532 h 1636348"/>
                    <a:gd name="connsiteX11" fmla="*/ 806905 w 866073"/>
                    <a:gd name="connsiteY11" fmla="*/ 510782 h 1636348"/>
                    <a:gd name="connsiteX12" fmla="*/ 863170 w 866073"/>
                    <a:gd name="connsiteY12" fmla="*/ 355388 h 1636348"/>
                    <a:gd name="connsiteX13" fmla="*/ 705938 w 866073"/>
                    <a:gd name="connsiteY13" fmla="*/ 25347 h 1636348"/>
                    <a:gd name="connsiteX14" fmla="*/ 313305 w 866073"/>
                    <a:gd name="connsiteY14" fmla="*/ 359834 h 1636348"/>
                    <a:gd name="connsiteX15" fmla="*/ 301398 w 866073"/>
                    <a:gd name="connsiteY15" fmla="*/ 614627 h 1636348"/>
                    <a:gd name="connsiteX16" fmla="*/ 278538 w 866073"/>
                    <a:gd name="connsiteY16" fmla="*/ 379201 h 1636348"/>
                    <a:gd name="connsiteX17" fmla="*/ 689680 w 866073"/>
                    <a:gd name="connsiteY17" fmla="*/ 5412 h 1636348"/>
                    <a:gd name="connsiteX0" fmla="*/ 689680 w 865748"/>
                    <a:gd name="connsiteY0" fmla="*/ 5412 h 1636348"/>
                    <a:gd name="connsiteX1" fmla="*/ 462642 w 865748"/>
                    <a:gd name="connsiteY1" fmla="*/ 169857 h 1636348"/>
                    <a:gd name="connsiteX2" fmla="*/ 257857 w 865748"/>
                    <a:gd name="connsiteY2" fmla="*/ 343075 h 1636348"/>
                    <a:gd name="connsiteX3" fmla="*/ 256292 w 865748"/>
                    <a:gd name="connsiteY3" fmla="*/ 663658 h 1636348"/>
                    <a:gd name="connsiteX4" fmla="*/ 240439 w 865748"/>
                    <a:gd name="connsiteY4" fmla="*/ 1033432 h 1636348"/>
                    <a:gd name="connsiteX5" fmla="*/ 160292 w 865748"/>
                    <a:gd name="connsiteY5" fmla="*/ 1236449 h 1636348"/>
                    <a:gd name="connsiteX6" fmla="*/ 12725 w 865748"/>
                    <a:gd name="connsiteY6" fmla="*/ 1591733 h 1636348"/>
                    <a:gd name="connsiteX7" fmla="*/ 520337 w 865748"/>
                    <a:gd name="connsiteY7" fmla="*/ 1601804 h 1636348"/>
                    <a:gd name="connsiteX8" fmla="*/ 656682 w 865748"/>
                    <a:gd name="connsiteY8" fmla="*/ 1259719 h 1636348"/>
                    <a:gd name="connsiteX9" fmla="*/ 836090 w 865748"/>
                    <a:gd name="connsiteY9" fmla="*/ 941855 h 1636348"/>
                    <a:gd name="connsiteX10" fmla="*/ 792480 w 865748"/>
                    <a:gd name="connsiteY10" fmla="*/ 690532 h 1636348"/>
                    <a:gd name="connsiteX11" fmla="*/ 806905 w 865748"/>
                    <a:gd name="connsiteY11" fmla="*/ 510782 h 1636348"/>
                    <a:gd name="connsiteX12" fmla="*/ 863170 w 865748"/>
                    <a:gd name="connsiteY12" fmla="*/ 355388 h 1636348"/>
                    <a:gd name="connsiteX13" fmla="*/ 713082 w 865748"/>
                    <a:gd name="connsiteY13" fmla="*/ 13441 h 1636348"/>
                    <a:gd name="connsiteX14" fmla="*/ 313305 w 865748"/>
                    <a:gd name="connsiteY14" fmla="*/ 359834 h 1636348"/>
                    <a:gd name="connsiteX15" fmla="*/ 301398 w 865748"/>
                    <a:gd name="connsiteY15" fmla="*/ 614627 h 1636348"/>
                    <a:gd name="connsiteX16" fmla="*/ 278538 w 865748"/>
                    <a:gd name="connsiteY16" fmla="*/ 379201 h 1636348"/>
                    <a:gd name="connsiteX17" fmla="*/ 689680 w 865748"/>
                    <a:gd name="connsiteY17" fmla="*/ 5412 h 1636348"/>
                    <a:gd name="connsiteX0" fmla="*/ 689680 w 865748"/>
                    <a:gd name="connsiteY0" fmla="*/ 5412 h 1636348"/>
                    <a:gd name="connsiteX1" fmla="*/ 462642 w 865748"/>
                    <a:gd name="connsiteY1" fmla="*/ 169857 h 1636348"/>
                    <a:gd name="connsiteX2" fmla="*/ 257857 w 865748"/>
                    <a:gd name="connsiteY2" fmla="*/ 343075 h 1636348"/>
                    <a:gd name="connsiteX3" fmla="*/ 256292 w 865748"/>
                    <a:gd name="connsiteY3" fmla="*/ 663658 h 1636348"/>
                    <a:gd name="connsiteX4" fmla="*/ 240439 w 865748"/>
                    <a:gd name="connsiteY4" fmla="*/ 1033432 h 1636348"/>
                    <a:gd name="connsiteX5" fmla="*/ 160292 w 865748"/>
                    <a:gd name="connsiteY5" fmla="*/ 1236449 h 1636348"/>
                    <a:gd name="connsiteX6" fmla="*/ 12725 w 865748"/>
                    <a:gd name="connsiteY6" fmla="*/ 1591733 h 1636348"/>
                    <a:gd name="connsiteX7" fmla="*/ 520337 w 865748"/>
                    <a:gd name="connsiteY7" fmla="*/ 1601804 h 1636348"/>
                    <a:gd name="connsiteX8" fmla="*/ 656682 w 865748"/>
                    <a:gd name="connsiteY8" fmla="*/ 1259719 h 1636348"/>
                    <a:gd name="connsiteX9" fmla="*/ 836090 w 865748"/>
                    <a:gd name="connsiteY9" fmla="*/ 941855 h 1636348"/>
                    <a:gd name="connsiteX10" fmla="*/ 792480 w 865748"/>
                    <a:gd name="connsiteY10" fmla="*/ 690532 h 1636348"/>
                    <a:gd name="connsiteX11" fmla="*/ 806905 w 865748"/>
                    <a:gd name="connsiteY11" fmla="*/ 510782 h 1636348"/>
                    <a:gd name="connsiteX12" fmla="*/ 863170 w 865748"/>
                    <a:gd name="connsiteY12" fmla="*/ 355388 h 1636348"/>
                    <a:gd name="connsiteX13" fmla="*/ 713082 w 865748"/>
                    <a:gd name="connsiteY13" fmla="*/ 13441 h 1636348"/>
                    <a:gd name="connsiteX14" fmla="*/ 313305 w 865748"/>
                    <a:gd name="connsiteY14" fmla="*/ 359834 h 1636348"/>
                    <a:gd name="connsiteX15" fmla="*/ 301398 w 865748"/>
                    <a:gd name="connsiteY15" fmla="*/ 614627 h 1636348"/>
                    <a:gd name="connsiteX16" fmla="*/ 278538 w 865748"/>
                    <a:gd name="connsiteY16" fmla="*/ 379201 h 1636348"/>
                    <a:gd name="connsiteX17" fmla="*/ 689680 w 865748"/>
                    <a:gd name="connsiteY17" fmla="*/ 5412 h 1636348"/>
                    <a:gd name="connsiteX0" fmla="*/ 689680 w 863215"/>
                    <a:gd name="connsiteY0" fmla="*/ 6896 h 1637832"/>
                    <a:gd name="connsiteX1" fmla="*/ 462642 w 863215"/>
                    <a:gd name="connsiteY1" fmla="*/ 171341 h 1637832"/>
                    <a:gd name="connsiteX2" fmla="*/ 257857 w 863215"/>
                    <a:gd name="connsiteY2" fmla="*/ 344559 h 1637832"/>
                    <a:gd name="connsiteX3" fmla="*/ 256292 w 863215"/>
                    <a:gd name="connsiteY3" fmla="*/ 665142 h 1637832"/>
                    <a:gd name="connsiteX4" fmla="*/ 240439 w 863215"/>
                    <a:gd name="connsiteY4" fmla="*/ 1034916 h 1637832"/>
                    <a:gd name="connsiteX5" fmla="*/ 160292 w 863215"/>
                    <a:gd name="connsiteY5" fmla="*/ 1237933 h 1637832"/>
                    <a:gd name="connsiteX6" fmla="*/ 12725 w 863215"/>
                    <a:gd name="connsiteY6" fmla="*/ 1593217 h 1637832"/>
                    <a:gd name="connsiteX7" fmla="*/ 520337 w 863215"/>
                    <a:gd name="connsiteY7" fmla="*/ 1603288 h 1637832"/>
                    <a:gd name="connsiteX8" fmla="*/ 656682 w 863215"/>
                    <a:gd name="connsiteY8" fmla="*/ 1261203 h 1637832"/>
                    <a:gd name="connsiteX9" fmla="*/ 836090 w 863215"/>
                    <a:gd name="connsiteY9" fmla="*/ 943339 h 1637832"/>
                    <a:gd name="connsiteX10" fmla="*/ 792480 w 863215"/>
                    <a:gd name="connsiteY10" fmla="*/ 692016 h 1637832"/>
                    <a:gd name="connsiteX11" fmla="*/ 806905 w 863215"/>
                    <a:gd name="connsiteY11" fmla="*/ 512266 h 1637832"/>
                    <a:gd name="connsiteX12" fmla="*/ 863170 w 863215"/>
                    <a:gd name="connsiteY12" fmla="*/ 356872 h 1637832"/>
                    <a:gd name="connsiteX13" fmla="*/ 796699 w 863215"/>
                    <a:gd name="connsiteY13" fmla="*/ 92236 h 1637832"/>
                    <a:gd name="connsiteX14" fmla="*/ 713082 w 863215"/>
                    <a:gd name="connsiteY14" fmla="*/ 14925 h 1637832"/>
                    <a:gd name="connsiteX15" fmla="*/ 313305 w 863215"/>
                    <a:gd name="connsiteY15" fmla="*/ 361318 h 1637832"/>
                    <a:gd name="connsiteX16" fmla="*/ 301398 w 863215"/>
                    <a:gd name="connsiteY16" fmla="*/ 616111 h 1637832"/>
                    <a:gd name="connsiteX17" fmla="*/ 278538 w 863215"/>
                    <a:gd name="connsiteY17" fmla="*/ 380685 h 1637832"/>
                    <a:gd name="connsiteX18" fmla="*/ 689680 w 863215"/>
                    <a:gd name="connsiteY18" fmla="*/ 6896 h 1637832"/>
                    <a:gd name="connsiteX0" fmla="*/ 689680 w 864172"/>
                    <a:gd name="connsiteY0" fmla="*/ 5413 h 1636349"/>
                    <a:gd name="connsiteX1" fmla="*/ 462642 w 864172"/>
                    <a:gd name="connsiteY1" fmla="*/ 169858 h 1636349"/>
                    <a:gd name="connsiteX2" fmla="*/ 257857 w 864172"/>
                    <a:gd name="connsiteY2" fmla="*/ 343076 h 1636349"/>
                    <a:gd name="connsiteX3" fmla="*/ 256292 w 864172"/>
                    <a:gd name="connsiteY3" fmla="*/ 663659 h 1636349"/>
                    <a:gd name="connsiteX4" fmla="*/ 240439 w 864172"/>
                    <a:gd name="connsiteY4" fmla="*/ 1033433 h 1636349"/>
                    <a:gd name="connsiteX5" fmla="*/ 160292 w 864172"/>
                    <a:gd name="connsiteY5" fmla="*/ 1236450 h 1636349"/>
                    <a:gd name="connsiteX6" fmla="*/ 12725 w 864172"/>
                    <a:gd name="connsiteY6" fmla="*/ 1591734 h 1636349"/>
                    <a:gd name="connsiteX7" fmla="*/ 520337 w 864172"/>
                    <a:gd name="connsiteY7" fmla="*/ 1601805 h 1636349"/>
                    <a:gd name="connsiteX8" fmla="*/ 656682 w 864172"/>
                    <a:gd name="connsiteY8" fmla="*/ 1259720 h 1636349"/>
                    <a:gd name="connsiteX9" fmla="*/ 836090 w 864172"/>
                    <a:gd name="connsiteY9" fmla="*/ 941856 h 1636349"/>
                    <a:gd name="connsiteX10" fmla="*/ 792480 w 864172"/>
                    <a:gd name="connsiteY10" fmla="*/ 690533 h 1636349"/>
                    <a:gd name="connsiteX11" fmla="*/ 806905 w 864172"/>
                    <a:gd name="connsiteY11" fmla="*/ 510783 h 1636349"/>
                    <a:gd name="connsiteX12" fmla="*/ 863170 w 864172"/>
                    <a:gd name="connsiteY12" fmla="*/ 355389 h 1636349"/>
                    <a:gd name="connsiteX13" fmla="*/ 839563 w 864172"/>
                    <a:gd name="connsiteY13" fmla="*/ 219341 h 1636349"/>
                    <a:gd name="connsiteX14" fmla="*/ 796699 w 864172"/>
                    <a:gd name="connsiteY14" fmla="*/ 90753 h 1636349"/>
                    <a:gd name="connsiteX15" fmla="*/ 713082 w 864172"/>
                    <a:gd name="connsiteY15" fmla="*/ 13442 h 1636349"/>
                    <a:gd name="connsiteX16" fmla="*/ 313305 w 864172"/>
                    <a:gd name="connsiteY16" fmla="*/ 359835 h 1636349"/>
                    <a:gd name="connsiteX17" fmla="*/ 301398 w 864172"/>
                    <a:gd name="connsiteY17" fmla="*/ 614628 h 1636349"/>
                    <a:gd name="connsiteX18" fmla="*/ 278538 w 864172"/>
                    <a:gd name="connsiteY18" fmla="*/ 379202 h 1636349"/>
                    <a:gd name="connsiteX19" fmla="*/ 689680 w 864172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301398 w 865186"/>
                    <a:gd name="connsiteY18" fmla="*/ 614628 h 1636349"/>
                    <a:gd name="connsiteX19" fmla="*/ 278538 w 865186"/>
                    <a:gd name="connsiteY19" fmla="*/ 379202 h 1636349"/>
                    <a:gd name="connsiteX20" fmla="*/ 689680 w 865186"/>
                    <a:gd name="connsiteY20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301398 w 865186"/>
                    <a:gd name="connsiteY18" fmla="*/ 614628 h 1636349"/>
                    <a:gd name="connsiteX19" fmla="*/ 278538 w 865186"/>
                    <a:gd name="connsiteY19" fmla="*/ 379202 h 1636349"/>
                    <a:gd name="connsiteX20" fmla="*/ 689680 w 865186"/>
                    <a:gd name="connsiteY20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301398 w 865186"/>
                    <a:gd name="connsiteY18" fmla="*/ 614628 h 1636349"/>
                    <a:gd name="connsiteX19" fmla="*/ 278538 w 865186"/>
                    <a:gd name="connsiteY19" fmla="*/ 379202 h 1636349"/>
                    <a:gd name="connsiteX20" fmla="*/ 689680 w 865186"/>
                    <a:gd name="connsiteY20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10974 w 865186"/>
                    <a:gd name="connsiteY15" fmla="*/ 133616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10974 w 865186"/>
                    <a:gd name="connsiteY15" fmla="*/ 133616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08593 w 865186"/>
                    <a:gd name="connsiteY15" fmla="*/ 119328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08593 w 865186"/>
                    <a:gd name="connsiteY15" fmla="*/ 119328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8867 h 1639803"/>
                    <a:gd name="connsiteX1" fmla="*/ 462642 w 865186"/>
                    <a:gd name="connsiteY1" fmla="*/ 173312 h 1639803"/>
                    <a:gd name="connsiteX2" fmla="*/ 257857 w 865186"/>
                    <a:gd name="connsiteY2" fmla="*/ 346530 h 1639803"/>
                    <a:gd name="connsiteX3" fmla="*/ 256292 w 865186"/>
                    <a:gd name="connsiteY3" fmla="*/ 667113 h 1639803"/>
                    <a:gd name="connsiteX4" fmla="*/ 240439 w 865186"/>
                    <a:gd name="connsiteY4" fmla="*/ 1036887 h 1639803"/>
                    <a:gd name="connsiteX5" fmla="*/ 160292 w 865186"/>
                    <a:gd name="connsiteY5" fmla="*/ 1239904 h 1639803"/>
                    <a:gd name="connsiteX6" fmla="*/ 12725 w 865186"/>
                    <a:gd name="connsiteY6" fmla="*/ 1595188 h 1639803"/>
                    <a:gd name="connsiteX7" fmla="*/ 520337 w 865186"/>
                    <a:gd name="connsiteY7" fmla="*/ 1605259 h 1639803"/>
                    <a:gd name="connsiteX8" fmla="*/ 656682 w 865186"/>
                    <a:gd name="connsiteY8" fmla="*/ 1263174 h 1639803"/>
                    <a:gd name="connsiteX9" fmla="*/ 836090 w 865186"/>
                    <a:gd name="connsiteY9" fmla="*/ 945310 h 1639803"/>
                    <a:gd name="connsiteX10" fmla="*/ 792480 w 865186"/>
                    <a:gd name="connsiteY10" fmla="*/ 693987 h 1639803"/>
                    <a:gd name="connsiteX11" fmla="*/ 806905 w 865186"/>
                    <a:gd name="connsiteY11" fmla="*/ 514237 h 1639803"/>
                    <a:gd name="connsiteX12" fmla="*/ 863170 w 865186"/>
                    <a:gd name="connsiteY12" fmla="*/ 358843 h 1639803"/>
                    <a:gd name="connsiteX13" fmla="*/ 851468 w 865186"/>
                    <a:gd name="connsiteY13" fmla="*/ 294232 h 1639803"/>
                    <a:gd name="connsiteX14" fmla="*/ 839563 w 865186"/>
                    <a:gd name="connsiteY14" fmla="*/ 222795 h 1639803"/>
                    <a:gd name="connsiteX15" fmla="*/ 708593 w 865186"/>
                    <a:gd name="connsiteY15" fmla="*/ 122782 h 1639803"/>
                    <a:gd name="connsiteX16" fmla="*/ 708593 w 865186"/>
                    <a:gd name="connsiteY16" fmla="*/ 60870 h 1639803"/>
                    <a:gd name="connsiteX17" fmla="*/ 713082 w 865186"/>
                    <a:gd name="connsiteY17" fmla="*/ 16896 h 1639803"/>
                    <a:gd name="connsiteX18" fmla="*/ 313305 w 865186"/>
                    <a:gd name="connsiteY18" fmla="*/ 363289 h 1639803"/>
                    <a:gd name="connsiteX19" fmla="*/ 278538 w 865186"/>
                    <a:gd name="connsiteY19" fmla="*/ 382656 h 1639803"/>
                    <a:gd name="connsiteX20" fmla="*/ 689680 w 865186"/>
                    <a:gd name="connsiteY20" fmla="*/ 8867 h 1639803"/>
                    <a:gd name="connsiteX0" fmla="*/ 689680 w 865186"/>
                    <a:gd name="connsiteY0" fmla="*/ 8867 h 1639803"/>
                    <a:gd name="connsiteX1" fmla="*/ 462642 w 865186"/>
                    <a:gd name="connsiteY1" fmla="*/ 173312 h 1639803"/>
                    <a:gd name="connsiteX2" fmla="*/ 257857 w 865186"/>
                    <a:gd name="connsiteY2" fmla="*/ 346530 h 1639803"/>
                    <a:gd name="connsiteX3" fmla="*/ 256292 w 865186"/>
                    <a:gd name="connsiteY3" fmla="*/ 667113 h 1639803"/>
                    <a:gd name="connsiteX4" fmla="*/ 240439 w 865186"/>
                    <a:gd name="connsiteY4" fmla="*/ 1036887 h 1639803"/>
                    <a:gd name="connsiteX5" fmla="*/ 160292 w 865186"/>
                    <a:gd name="connsiteY5" fmla="*/ 1239904 h 1639803"/>
                    <a:gd name="connsiteX6" fmla="*/ 12725 w 865186"/>
                    <a:gd name="connsiteY6" fmla="*/ 1595188 h 1639803"/>
                    <a:gd name="connsiteX7" fmla="*/ 520337 w 865186"/>
                    <a:gd name="connsiteY7" fmla="*/ 1605259 h 1639803"/>
                    <a:gd name="connsiteX8" fmla="*/ 656682 w 865186"/>
                    <a:gd name="connsiteY8" fmla="*/ 1263174 h 1639803"/>
                    <a:gd name="connsiteX9" fmla="*/ 836090 w 865186"/>
                    <a:gd name="connsiteY9" fmla="*/ 945310 h 1639803"/>
                    <a:gd name="connsiteX10" fmla="*/ 792480 w 865186"/>
                    <a:gd name="connsiteY10" fmla="*/ 693987 h 1639803"/>
                    <a:gd name="connsiteX11" fmla="*/ 806905 w 865186"/>
                    <a:gd name="connsiteY11" fmla="*/ 514237 h 1639803"/>
                    <a:gd name="connsiteX12" fmla="*/ 863170 w 865186"/>
                    <a:gd name="connsiteY12" fmla="*/ 358843 h 1639803"/>
                    <a:gd name="connsiteX13" fmla="*/ 851468 w 865186"/>
                    <a:gd name="connsiteY13" fmla="*/ 294232 h 1639803"/>
                    <a:gd name="connsiteX14" fmla="*/ 839563 w 865186"/>
                    <a:gd name="connsiteY14" fmla="*/ 222795 h 1639803"/>
                    <a:gd name="connsiteX15" fmla="*/ 732406 w 865186"/>
                    <a:gd name="connsiteY15" fmla="*/ 134688 h 1639803"/>
                    <a:gd name="connsiteX16" fmla="*/ 708593 w 865186"/>
                    <a:gd name="connsiteY16" fmla="*/ 122782 h 1639803"/>
                    <a:gd name="connsiteX17" fmla="*/ 708593 w 865186"/>
                    <a:gd name="connsiteY17" fmla="*/ 60870 h 1639803"/>
                    <a:gd name="connsiteX18" fmla="*/ 713082 w 865186"/>
                    <a:gd name="connsiteY18" fmla="*/ 16896 h 1639803"/>
                    <a:gd name="connsiteX19" fmla="*/ 313305 w 865186"/>
                    <a:gd name="connsiteY19" fmla="*/ 363289 h 1639803"/>
                    <a:gd name="connsiteX20" fmla="*/ 278538 w 865186"/>
                    <a:gd name="connsiteY20" fmla="*/ 382656 h 1639803"/>
                    <a:gd name="connsiteX21" fmla="*/ 689680 w 865186"/>
                    <a:gd name="connsiteY21" fmla="*/ 8867 h 1639803"/>
                    <a:gd name="connsiteX0" fmla="*/ 689680 w 865186"/>
                    <a:gd name="connsiteY0" fmla="*/ 8867 h 1639803"/>
                    <a:gd name="connsiteX1" fmla="*/ 462642 w 865186"/>
                    <a:gd name="connsiteY1" fmla="*/ 173312 h 1639803"/>
                    <a:gd name="connsiteX2" fmla="*/ 257857 w 865186"/>
                    <a:gd name="connsiteY2" fmla="*/ 346530 h 1639803"/>
                    <a:gd name="connsiteX3" fmla="*/ 256292 w 865186"/>
                    <a:gd name="connsiteY3" fmla="*/ 667113 h 1639803"/>
                    <a:gd name="connsiteX4" fmla="*/ 240439 w 865186"/>
                    <a:gd name="connsiteY4" fmla="*/ 1036887 h 1639803"/>
                    <a:gd name="connsiteX5" fmla="*/ 160292 w 865186"/>
                    <a:gd name="connsiteY5" fmla="*/ 1239904 h 1639803"/>
                    <a:gd name="connsiteX6" fmla="*/ 12725 w 865186"/>
                    <a:gd name="connsiteY6" fmla="*/ 1595188 h 1639803"/>
                    <a:gd name="connsiteX7" fmla="*/ 520337 w 865186"/>
                    <a:gd name="connsiteY7" fmla="*/ 1605259 h 1639803"/>
                    <a:gd name="connsiteX8" fmla="*/ 656682 w 865186"/>
                    <a:gd name="connsiteY8" fmla="*/ 1263174 h 1639803"/>
                    <a:gd name="connsiteX9" fmla="*/ 836090 w 865186"/>
                    <a:gd name="connsiteY9" fmla="*/ 945310 h 1639803"/>
                    <a:gd name="connsiteX10" fmla="*/ 792480 w 865186"/>
                    <a:gd name="connsiteY10" fmla="*/ 693987 h 1639803"/>
                    <a:gd name="connsiteX11" fmla="*/ 806905 w 865186"/>
                    <a:gd name="connsiteY11" fmla="*/ 514237 h 1639803"/>
                    <a:gd name="connsiteX12" fmla="*/ 863170 w 865186"/>
                    <a:gd name="connsiteY12" fmla="*/ 358843 h 1639803"/>
                    <a:gd name="connsiteX13" fmla="*/ 851468 w 865186"/>
                    <a:gd name="connsiteY13" fmla="*/ 294232 h 1639803"/>
                    <a:gd name="connsiteX14" fmla="*/ 839563 w 865186"/>
                    <a:gd name="connsiteY14" fmla="*/ 222795 h 1639803"/>
                    <a:gd name="connsiteX15" fmla="*/ 780031 w 865186"/>
                    <a:gd name="connsiteY15" fmla="*/ 177551 h 1639803"/>
                    <a:gd name="connsiteX16" fmla="*/ 732406 w 865186"/>
                    <a:gd name="connsiteY16" fmla="*/ 134688 h 1639803"/>
                    <a:gd name="connsiteX17" fmla="*/ 708593 w 865186"/>
                    <a:gd name="connsiteY17" fmla="*/ 122782 h 1639803"/>
                    <a:gd name="connsiteX18" fmla="*/ 708593 w 865186"/>
                    <a:gd name="connsiteY18" fmla="*/ 60870 h 1639803"/>
                    <a:gd name="connsiteX19" fmla="*/ 713082 w 865186"/>
                    <a:gd name="connsiteY19" fmla="*/ 16896 h 1639803"/>
                    <a:gd name="connsiteX20" fmla="*/ 313305 w 865186"/>
                    <a:gd name="connsiteY20" fmla="*/ 363289 h 1639803"/>
                    <a:gd name="connsiteX21" fmla="*/ 278538 w 865186"/>
                    <a:gd name="connsiteY21" fmla="*/ 382656 h 1639803"/>
                    <a:gd name="connsiteX22" fmla="*/ 689680 w 865186"/>
                    <a:gd name="connsiteY22" fmla="*/ 8867 h 1639803"/>
                    <a:gd name="connsiteX0" fmla="*/ 689680 w 865186"/>
                    <a:gd name="connsiteY0" fmla="*/ 8867 h 1639803"/>
                    <a:gd name="connsiteX1" fmla="*/ 462642 w 865186"/>
                    <a:gd name="connsiteY1" fmla="*/ 173312 h 1639803"/>
                    <a:gd name="connsiteX2" fmla="*/ 257857 w 865186"/>
                    <a:gd name="connsiteY2" fmla="*/ 346530 h 1639803"/>
                    <a:gd name="connsiteX3" fmla="*/ 256292 w 865186"/>
                    <a:gd name="connsiteY3" fmla="*/ 667113 h 1639803"/>
                    <a:gd name="connsiteX4" fmla="*/ 240439 w 865186"/>
                    <a:gd name="connsiteY4" fmla="*/ 1036887 h 1639803"/>
                    <a:gd name="connsiteX5" fmla="*/ 160292 w 865186"/>
                    <a:gd name="connsiteY5" fmla="*/ 1239904 h 1639803"/>
                    <a:gd name="connsiteX6" fmla="*/ 12725 w 865186"/>
                    <a:gd name="connsiteY6" fmla="*/ 1595188 h 1639803"/>
                    <a:gd name="connsiteX7" fmla="*/ 520337 w 865186"/>
                    <a:gd name="connsiteY7" fmla="*/ 1605259 h 1639803"/>
                    <a:gd name="connsiteX8" fmla="*/ 656682 w 865186"/>
                    <a:gd name="connsiteY8" fmla="*/ 1263174 h 1639803"/>
                    <a:gd name="connsiteX9" fmla="*/ 836090 w 865186"/>
                    <a:gd name="connsiteY9" fmla="*/ 945310 h 1639803"/>
                    <a:gd name="connsiteX10" fmla="*/ 792480 w 865186"/>
                    <a:gd name="connsiteY10" fmla="*/ 693987 h 1639803"/>
                    <a:gd name="connsiteX11" fmla="*/ 806905 w 865186"/>
                    <a:gd name="connsiteY11" fmla="*/ 514237 h 1639803"/>
                    <a:gd name="connsiteX12" fmla="*/ 863170 w 865186"/>
                    <a:gd name="connsiteY12" fmla="*/ 358843 h 1639803"/>
                    <a:gd name="connsiteX13" fmla="*/ 851468 w 865186"/>
                    <a:gd name="connsiteY13" fmla="*/ 294232 h 1639803"/>
                    <a:gd name="connsiteX14" fmla="*/ 839563 w 865186"/>
                    <a:gd name="connsiteY14" fmla="*/ 222795 h 1639803"/>
                    <a:gd name="connsiteX15" fmla="*/ 780031 w 865186"/>
                    <a:gd name="connsiteY15" fmla="*/ 177551 h 1639803"/>
                    <a:gd name="connsiteX16" fmla="*/ 810987 w 865186"/>
                    <a:gd name="connsiteY16" fmla="*/ 206126 h 1639803"/>
                    <a:gd name="connsiteX17" fmla="*/ 732406 w 865186"/>
                    <a:gd name="connsiteY17" fmla="*/ 134688 h 1639803"/>
                    <a:gd name="connsiteX18" fmla="*/ 708593 w 865186"/>
                    <a:gd name="connsiteY18" fmla="*/ 122782 h 1639803"/>
                    <a:gd name="connsiteX19" fmla="*/ 708593 w 865186"/>
                    <a:gd name="connsiteY19" fmla="*/ 60870 h 1639803"/>
                    <a:gd name="connsiteX20" fmla="*/ 713082 w 865186"/>
                    <a:gd name="connsiteY20" fmla="*/ 16896 h 1639803"/>
                    <a:gd name="connsiteX21" fmla="*/ 313305 w 865186"/>
                    <a:gd name="connsiteY21" fmla="*/ 363289 h 1639803"/>
                    <a:gd name="connsiteX22" fmla="*/ 278538 w 865186"/>
                    <a:gd name="connsiteY22" fmla="*/ 382656 h 1639803"/>
                    <a:gd name="connsiteX23" fmla="*/ 689680 w 865186"/>
                    <a:gd name="connsiteY23" fmla="*/ 8867 h 1639803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68112 w 865186"/>
                    <a:gd name="connsiteY19" fmla="*/ 116948 h 1636349"/>
                    <a:gd name="connsiteX20" fmla="*/ 713082 w 865186"/>
                    <a:gd name="connsiteY20" fmla="*/ 13442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68112 w 865186"/>
                    <a:gd name="connsiteY19" fmla="*/ 116948 h 1636349"/>
                    <a:gd name="connsiteX20" fmla="*/ 713082 w 865186"/>
                    <a:gd name="connsiteY20" fmla="*/ 13442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99068 w 865186"/>
                    <a:gd name="connsiteY19" fmla="*/ 95517 h 1636349"/>
                    <a:gd name="connsiteX20" fmla="*/ 713082 w 865186"/>
                    <a:gd name="connsiteY20" fmla="*/ 13442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99068 w 865186"/>
                    <a:gd name="connsiteY19" fmla="*/ 95517 h 1636349"/>
                    <a:gd name="connsiteX20" fmla="*/ 713082 w 865186"/>
                    <a:gd name="connsiteY20" fmla="*/ 13442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99068 w 865186"/>
                    <a:gd name="connsiteY19" fmla="*/ 95517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91924 w 865186"/>
                    <a:gd name="connsiteY19" fmla="*/ 97898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665730 w 865186"/>
                    <a:gd name="connsiteY18" fmla="*/ 119328 h 1636349"/>
                    <a:gd name="connsiteX19" fmla="*/ 691924 w 865186"/>
                    <a:gd name="connsiteY19" fmla="*/ 97898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691924 w 865186"/>
                    <a:gd name="connsiteY17" fmla="*/ 159809 h 1636349"/>
                    <a:gd name="connsiteX18" fmla="*/ 665730 w 865186"/>
                    <a:gd name="connsiteY18" fmla="*/ 119328 h 1636349"/>
                    <a:gd name="connsiteX19" fmla="*/ 691924 w 865186"/>
                    <a:gd name="connsiteY19" fmla="*/ 97898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691924 w 865186"/>
                    <a:gd name="connsiteY17" fmla="*/ 159809 h 1636349"/>
                    <a:gd name="connsiteX18" fmla="*/ 665730 w 865186"/>
                    <a:gd name="connsiteY18" fmla="*/ 119328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653825 w 865186"/>
                    <a:gd name="connsiteY16" fmla="*/ 209816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596675 w 865186"/>
                    <a:gd name="connsiteY15" fmla="*/ 240772 h 1636349"/>
                    <a:gd name="connsiteX16" fmla="*/ 653825 w 865186"/>
                    <a:gd name="connsiteY16" fmla="*/ 209816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639538 w 865186"/>
                    <a:gd name="connsiteY14" fmla="*/ 240772 h 1636349"/>
                    <a:gd name="connsiteX15" fmla="*/ 596675 w 865186"/>
                    <a:gd name="connsiteY15" fmla="*/ 240772 h 1636349"/>
                    <a:gd name="connsiteX16" fmla="*/ 653825 w 865186"/>
                    <a:gd name="connsiteY16" fmla="*/ 209816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8548"/>
                    <a:gd name="connsiteY0" fmla="*/ 5413 h 1636349"/>
                    <a:gd name="connsiteX1" fmla="*/ 462642 w 868548"/>
                    <a:gd name="connsiteY1" fmla="*/ 169858 h 1636349"/>
                    <a:gd name="connsiteX2" fmla="*/ 257857 w 868548"/>
                    <a:gd name="connsiteY2" fmla="*/ 343076 h 1636349"/>
                    <a:gd name="connsiteX3" fmla="*/ 256292 w 868548"/>
                    <a:gd name="connsiteY3" fmla="*/ 663659 h 1636349"/>
                    <a:gd name="connsiteX4" fmla="*/ 240439 w 868548"/>
                    <a:gd name="connsiteY4" fmla="*/ 1033433 h 1636349"/>
                    <a:gd name="connsiteX5" fmla="*/ 160292 w 868548"/>
                    <a:gd name="connsiteY5" fmla="*/ 1236450 h 1636349"/>
                    <a:gd name="connsiteX6" fmla="*/ 12725 w 868548"/>
                    <a:gd name="connsiteY6" fmla="*/ 1591734 h 1636349"/>
                    <a:gd name="connsiteX7" fmla="*/ 520337 w 868548"/>
                    <a:gd name="connsiteY7" fmla="*/ 1601805 h 1636349"/>
                    <a:gd name="connsiteX8" fmla="*/ 656682 w 868548"/>
                    <a:gd name="connsiteY8" fmla="*/ 1259720 h 1636349"/>
                    <a:gd name="connsiteX9" fmla="*/ 836090 w 868548"/>
                    <a:gd name="connsiteY9" fmla="*/ 941856 h 1636349"/>
                    <a:gd name="connsiteX10" fmla="*/ 792480 w 868548"/>
                    <a:gd name="connsiteY10" fmla="*/ 690533 h 1636349"/>
                    <a:gd name="connsiteX11" fmla="*/ 806905 w 868548"/>
                    <a:gd name="connsiteY11" fmla="*/ 510783 h 1636349"/>
                    <a:gd name="connsiteX12" fmla="*/ 863170 w 868548"/>
                    <a:gd name="connsiteY12" fmla="*/ 355389 h 1636349"/>
                    <a:gd name="connsiteX13" fmla="*/ 851468 w 868548"/>
                    <a:gd name="connsiteY13" fmla="*/ 290778 h 1636349"/>
                    <a:gd name="connsiteX14" fmla="*/ 732406 w 868548"/>
                    <a:gd name="connsiteY14" fmla="*/ 259822 h 1636349"/>
                    <a:gd name="connsiteX15" fmla="*/ 639538 w 868548"/>
                    <a:gd name="connsiteY15" fmla="*/ 240772 h 1636349"/>
                    <a:gd name="connsiteX16" fmla="*/ 596675 w 868548"/>
                    <a:gd name="connsiteY16" fmla="*/ 240772 h 1636349"/>
                    <a:gd name="connsiteX17" fmla="*/ 653825 w 868548"/>
                    <a:gd name="connsiteY17" fmla="*/ 209816 h 1636349"/>
                    <a:gd name="connsiteX18" fmla="*/ 691924 w 868548"/>
                    <a:gd name="connsiteY18" fmla="*/ 159809 h 1636349"/>
                    <a:gd name="connsiteX19" fmla="*/ 677636 w 868548"/>
                    <a:gd name="connsiteY19" fmla="*/ 114566 h 1636349"/>
                    <a:gd name="connsiteX20" fmla="*/ 706212 w 868548"/>
                    <a:gd name="connsiteY20" fmla="*/ 126473 h 1636349"/>
                    <a:gd name="connsiteX21" fmla="*/ 694032 w 868548"/>
                    <a:gd name="connsiteY21" fmla="*/ 25348 h 1636349"/>
                    <a:gd name="connsiteX22" fmla="*/ 313305 w 868548"/>
                    <a:gd name="connsiteY22" fmla="*/ 359835 h 1636349"/>
                    <a:gd name="connsiteX23" fmla="*/ 278538 w 868548"/>
                    <a:gd name="connsiteY23" fmla="*/ 379202 h 1636349"/>
                    <a:gd name="connsiteX24" fmla="*/ 689680 w 868548"/>
                    <a:gd name="connsiteY24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732406 w 866314"/>
                    <a:gd name="connsiteY15" fmla="*/ 259822 h 1636349"/>
                    <a:gd name="connsiteX16" fmla="*/ 639538 w 866314"/>
                    <a:gd name="connsiteY16" fmla="*/ 240772 h 1636349"/>
                    <a:gd name="connsiteX17" fmla="*/ 596675 w 866314"/>
                    <a:gd name="connsiteY17" fmla="*/ 240772 h 1636349"/>
                    <a:gd name="connsiteX18" fmla="*/ 653825 w 866314"/>
                    <a:gd name="connsiteY18" fmla="*/ 209816 h 1636349"/>
                    <a:gd name="connsiteX19" fmla="*/ 691924 w 866314"/>
                    <a:gd name="connsiteY19" fmla="*/ 159809 h 1636349"/>
                    <a:gd name="connsiteX20" fmla="*/ 677636 w 866314"/>
                    <a:gd name="connsiteY20" fmla="*/ 114566 h 1636349"/>
                    <a:gd name="connsiteX21" fmla="*/ 706212 w 866314"/>
                    <a:gd name="connsiteY21" fmla="*/ 126473 h 1636349"/>
                    <a:gd name="connsiteX22" fmla="*/ 694032 w 866314"/>
                    <a:gd name="connsiteY22" fmla="*/ 25348 h 1636349"/>
                    <a:gd name="connsiteX23" fmla="*/ 313305 w 866314"/>
                    <a:gd name="connsiteY23" fmla="*/ 359835 h 1636349"/>
                    <a:gd name="connsiteX24" fmla="*/ 278538 w 866314"/>
                    <a:gd name="connsiteY24" fmla="*/ 379202 h 1636349"/>
                    <a:gd name="connsiteX25" fmla="*/ 689680 w 866314"/>
                    <a:gd name="connsiteY25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732406 w 866314"/>
                    <a:gd name="connsiteY15" fmla="*/ 259822 h 1636349"/>
                    <a:gd name="connsiteX16" fmla="*/ 687162 w 866314"/>
                    <a:gd name="connsiteY16" fmla="*/ 250297 h 1636349"/>
                    <a:gd name="connsiteX17" fmla="*/ 639538 w 866314"/>
                    <a:gd name="connsiteY17" fmla="*/ 240772 h 1636349"/>
                    <a:gd name="connsiteX18" fmla="*/ 596675 w 866314"/>
                    <a:gd name="connsiteY18" fmla="*/ 240772 h 1636349"/>
                    <a:gd name="connsiteX19" fmla="*/ 653825 w 866314"/>
                    <a:gd name="connsiteY19" fmla="*/ 209816 h 1636349"/>
                    <a:gd name="connsiteX20" fmla="*/ 691924 w 866314"/>
                    <a:gd name="connsiteY20" fmla="*/ 159809 h 1636349"/>
                    <a:gd name="connsiteX21" fmla="*/ 677636 w 866314"/>
                    <a:gd name="connsiteY21" fmla="*/ 114566 h 1636349"/>
                    <a:gd name="connsiteX22" fmla="*/ 706212 w 866314"/>
                    <a:gd name="connsiteY22" fmla="*/ 126473 h 1636349"/>
                    <a:gd name="connsiteX23" fmla="*/ 694032 w 866314"/>
                    <a:gd name="connsiteY23" fmla="*/ 25348 h 1636349"/>
                    <a:gd name="connsiteX24" fmla="*/ 313305 w 866314"/>
                    <a:gd name="connsiteY24" fmla="*/ 359835 h 1636349"/>
                    <a:gd name="connsiteX25" fmla="*/ 278538 w 866314"/>
                    <a:gd name="connsiteY25" fmla="*/ 379202 h 1636349"/>
                    <a:gd name="connsiteX26" fmla="*/ 689680 w 866314"/>
                    <a:gd name="connsiteY26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756218 w 866314"/>
                    <a:gd name="connsiteY15" fmla="*/ 264584 h 1636349"/>
                    <a:gd name="connsiteX16" fmla="*/ 732406 w 866314"/>
                    <a:gd name="connsiteY16" fmla="*/ 259822 h 1636349"/>
                    <a:gd name="connsiteX17" fmla="*/ 687162 w 866314"/>
                    <a:gd name="connsiteY17" fmla="*/ 250297 h 1636349"/>
                    <a:gd name="connsiteX18" fmla="*/ 639538 w 866314"/>
                    <a:gd name="connsiteY18" fmla="*/ 240772 h 1636349"/>
                    <a:gd name="connsiteX19" fmla="*/ 596675 w 866314"/>
                    <a:gd name="connsiteY19" fmla="*/ 240772 h 1636349"/>
                    <a:gd name="connsiteX20" fmla="*/ 653825 w 866314"/>
                    <a:gd name="connsiteY20" fmla="*/ 209816 h 1636349"/>
                    <a:gd name="connsiteX21" fmla="*/ 691924 w 866314"/>
                    <a:gd name="connsiteY21" fmla="*/ 159809 h 1636349"/>
                    <a:gd name="connsiteX22" fmla="*/ 677636 w 866314"/>
                    <a:gd name="connsiteY22" fmla="*/ 114566 h 1636349"/>
                    <a:gd name="connsiteX23" fmla="*/ 706212 w 866314"/>
                    <a:gd name="connsiteY23" fmla="*/ 126473 h 1636349"/>
                    <a:gd name="connsiteX24" fmla="*/ 694032 w 866314"/>
                    <a:gd name="connsiteY24" fmla="*/ 25348 h 1636349"/>
                    <a:gd name="connsiteX25" fmla="*/ 313305 w 866314"/>
                    <a:gd name="connsiteY25" fmla="*/ 359835 h 1636349"/>
                    <a:gd name="connsiteX26" fmla="*/ 278538 w 866314"/>
                    <a:gd name="connsiteY26" fmla="*/ 379202 h 1636349"/>
                    <a:gd name="connsiteX27" fmla="*/ 689680 w 866314"/>
                    <a:gd name="connsiteY27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756218 w 866314"/>
                    <a:gd name="connsiteY15" fmla="*/ 264584 h 1636349"/>
                    <a:gd name="connsiteX16" fmla="*/ 732406 w 866314"/>
                    <a:gd name="connsiteY16" fmla="*/ 259822 h 1636349"/>
                    <a:gd name="connsiteX17" fmla="*/ 613343 w 866314"/>
                    <a:gd name="connsiteY17" fmla="*/ 269347 h 1636349"/>
                    <a:gd name="connsiteX18" fmla="*/ 639538 w 866314"/>
                    <a:gd name="connsiteY18" fmla="*/ 240772 h 1636349"/>
                    <a:gd name="connsiteX19" fmla="*/ 596675 w 866314"/>
                    <a:gd name="connsiteY19" fmla="*/ 240772 h 1636349"/>
                    <a:gd name="connsiteX20" fmla="*/ 653825 w 866314"/>
                    <a:gd name="connsiteY20" fmla="*/ 209816 h 1636349"/>
                    <a:gd name="connsiteX21" fmla="*/ 691924 w 866314"/>
                    <a:gd name="connsiteY21" fmla="*/ 159809 h 1636349"/>
                    <a:gd name="connsiteX22" fmla="*/ 677636 w 866314"/>
                    <a:gd name="connsiteY22" fmla="*/ 114566 h 1636349"/>
                    <a:gd name="connsiteX23" fmla="*/ 706212 w 866314"/>
                    <a:gd name="connsiteY23" fmla="*/ 126473 h 1636349"/>
                    <a:gd name="connsiteX24" fmla="*/ 694032 w 866314"/>
                    <a:gd name="connsiteY24" fmla="*/ 25348 h 1636349"/>
                    <a:gd name="connsiteX25" fmla="*/ 313305 w 866314"/>
                    <a:gd name="connsiteY25" fmla="*/ 359835 h 1636349"/>
                    <a:gd name="connsiteX26" fmla="*/ 278538 w 866314"/>
                    <a:gd name="connsiteY26" fmla="*/ 379202 h 1636349"/>
                    <a:gd name="connsiteX27" fmla="*/ 689680 w 866314"/>
                    <a:gd name="connsiteY27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756218 w 866314"/>
                    <a:gd name="connsiteY15" fmla="*/ 264584 h 1636349"/>
                    <a:gd name="connsiteX16" fmla="*/ 549050 w 866314"/>
                    <a:gd name="connsiteY16" fmla="*/ 295541 h 1636349"/>
                    <a:gd name="connsiteX17" fmla="*/ 613343 w 866314"/>
                    <a:gd name="connsiteY17" fmla="*/ 269347 h 1636349"/>
                    <a:gd name="connsiteX18" fmla="*/ 639538 w 866314"/>
                    <a:gd name="connsiteY18" fmla="*/ 240772 h 1636349"/>
                    <a:gd name="connsiteX19" fmla="*/ 596675 w 866314"/>
                    <a:gd name="connsiteY19" fmla="*/ 240772 h 1636349"/>
                    <a:gd name="connsiteX20" fmla="*/ 653825 w 866314"/>
                    <a:gd name="connsiteY20" fmla="*/ 209816 h 1636349"/>
                    <a:gd name="connsiteX21" fmla="*/ 691924 w 866314"/>
                    <a:gd name="connsiteY21" fmla="*/ 159809 h 1636349"/>
                    <a:gd name="connsiteX22" fmla="*/ 677636 w 866314"/>
                    <a:gd name="connsiteY22" fmla="*/ 114566 h 1636349"/>
                    <a:gd name="connsiteX23" fmla="*/ 706212 w 866314"/>
                    <a:gd name="connsiteY23" fmla="*/ 126473 h 1636349"/>
                    <a:gd name="connsiteX24" fmla="*/ 694032 w 866314"/>
                    <a:gd name="connsiteY24" fmla="*/ 25348 h 1636349"/>
                    <a:gd name="connsiteX25" fmla="*/ 313305 w 866314"/>
                    <a:gd name="connsiteY25" fmla="*/ 359835 h 1636349"/>
                    <a:gd name="connsiteX26" fmla="*/ 278538 w 866314"/>
                    <a:gd name="connsiteY26" fmla="*/ 379202 h 1636349"/>
                    <a:gd name="connsiteX27" fmla="*/ 689680 w 866314"/>
                    <a:gd name="connsiteY27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606199 w 866314"/>
                    <a:gd name="connsiteY15" fmla="*/ 309827 h 1636349"/>
                    <a:gd name="connsiteX16" fmla="*/ 549050 w 866314"/>
                    <a:gd name="connsiteY16" fmla="*/ 295541 h 1636349"/>
                    <a:gd name="connsiteX17" fmla="*/ 613343 w 866314"/>
                    <a:gd name="connsiteY17" fmla="*/ 269347 h 1636349"/>
                    <a:gd name="connsiteX18" fmla="*/ 639538 w 866314"/>
                    <a:gd name="connsiteY18" fmla="*/ 240772 h 1636349"/>
                    <a:gd name="connsiteX19" fmla="*/ 596675 w 866314"/>
                    <a:gd name="connsiteY19" fmla="*/ 240772 h 1636349"/>
                    <a:gd name="connsiteX20" fmla="*/ 653825 w 866314"/>
                    <a:gd name="connsiteY20" fmla="*/ 209816 h 1636349"/>
                    <a:gd name="connsiteX21" fmla="*/ 691924 w 866314"/>
                    <a:gd name="connsiteY21" fmla="*/ 159809 h 1636349"/>
                    <a:gd name="connsiteX22" fmla="*/ 677636 w 866314"/>
                    <a:gd name="connsiteY22" fmla="*/ 114566 h 1636349"/>
                    <a:gd name="connsiteX23" fmla="*/ 706212 w 866314"/>
                    <a:gd name="connsiteY23" fmla="*/ 126473 h 1636349"/>
                    <a:gd name="connsiteX24" fmla="*/ 694032 w 866314"/>
                    <a:gd name="connsiteY24" fmla="*/ 25348 h 1636349"/>
                    <a:gd name="connsiteX25" fmla="*/ 313305 w 866314"/>
                    <a:gd name="connsiteY25" fmla="*/ 359835 h 1636349"/>
                    <a:gd name="connsiteX26" fmla="*/ 278538 w 866314"/>
                    <a:gd name="connsiteY26" fmla="*/ 379202 h 1636349"/>
                    <a:gd name="connsiteX27" fmla="*/ 689680 w 866314"/>
                    <a:gd name="connsiteY27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508567 w 866314"/>
                    <a:gd name="connsiteY14" fmla="*/ 366977 h 1636349"/>
                    <a:gd name="connsiteX15" fmla="*/ 606199 w 866314"/>
                    <a:gd name="connsiteY15" fmla="*/ 309827 h 1636349"/>
                    <a:gd name="connsiteX16" fmla="*/ 549050 w 866314"/>
                    <a:gd name="connsiteY16" fmla="*/ 295541 h 1636349"/>
                    <a:gd name="connsiteX17" fmla="*/ 613343 w 866314"/>
                    <a:gd name="connsiteY17" fmla="*/ 269347 h 1636349"/>
                    <a:gd name="connsiteX18" fmla="*/ 639538 w 866314"/>
                    <a:gd name="connsiteY18" fmla="*/ 240772 h 1636349"/>
                    <a:gd name="connsiteX19" fmla="*/ 596675 w 866314"/>
                    <a:gd name="connsiteY19" fmla="*/ 240772 h 1636349"/>
                    <a:gd name="connsiteX20" fmla="*/ 653825 w 866314"/>
                    <a:gd name="connsiteY20" fmla="*/ 209816 h 1636349"/>
                    <a:gd name="connsiteX21" fmla="*/ 691924 w 866314"/>
                    <a:gd name="connsiteY21" fmla="*/ 159809 h 1636349"/>
                    <a:gd name="connsiteX22" fmla="*/ 677636 w 866314"/>
                    <a:gd name="connsiteY22" fmla="*/ 114566 h 1636349"/>
                    <a:gd name="connsiteX23" fmla="*/ 706212 w 866314"/>
                    <a:gd name="connsiteY23" fmla="*/ 126473 h 1636349"/>
                    <a:gd name="connsiteX24" fmla="*/ 694032 w 866314"/>
                    <a:gd name="connsiteY24" fmla="*/ 25348 h 1636349"/>
                    <a:gd name="connsiteX25" fmla="*/ 313305 w 866314"/>
                    <a:gd name="connsiteY25" fmla="*/ 359835 h 1636349"/>
                    <a:gd name="connsiteX26" fmla="*/ 278538 w 866314"/>
                    <a:gd name="connsiteY26" fmla="*/ 379202 h 1636349"/>
                    <a:gd name="connsiteX27" fmla="*/ 689680 w 866314"/>
                    <a:gd name="connsiteY27" fmla="*/ 5413 h 1636349"/>
                    <a:gd name="connsiteX0" fmla="*/ 689680 w 871699"/>
                    <a:gd name="connsiteY0" fmla="*/ 5413 h 1636349"/>
                    <a:gd name="connsiteX1" fmla="*/ 462642 w 871699"/>
                    <a:gd name="connsiteY1" fmla="*/ 169858 h 1636349"/>
                    <a:gd name="connsiteX2" fmla="*/ 257857 w 871699"/>
                    <a:gd name="connsiteY2" fmla="*/ 343076 h 1636349"/>
                    <a:gd name="connsiteX3" fmla="*/ 256292 w 871699"/>
                    <a:gd name="connsiteY3" fmla="*/ 663659 h 1636349"/>
                    <a:gd name="connsiteX4" fmla="*/ 240439 w 871699"/>
                    <a:gd name="connsiteY4" fmla="*/ 1033433 h 1636349"/>
                    <a:gd name="connsiteX5" fmla="*/ 160292 w 871699"/>
                    <a:gd name="connsiteY5" fmla="*/ 1236450 h 1636349"/>
                    <a:gd name="connsiteX6" fmla="*/ 12725 w 871699"/>
                    <a:gd name="connsiteY6" fmla="*/ 1591734 h 1636349"/>
                    <a:gd name="connsiteX7" fmla="*/ 520337 w 871699"/>
                    <a:gd name="connsiteY7" fmla="*/ 1601805 h 1636349"/>
                    <a:gd name="connsiteX8" fmla="*/ 656682 w 871699"/>
                    <a:gd name="connsiteY8" fmla="*/ 1259720 h 1636349"/>
                    <a:gd name="connsiteX9" fmla="*/ 836090 w 871699"/>
                    <a:gd name="connsiteY9" fmla="*/ 941856 h 1636349"/>
                    <a:gd name="connsiteX10" fmla="*/ 792480 w 871699"/>
                    <a:gd name="connsiteY10" fmla="*/ 690533 h 1636349"/>
                    <a:gd name="connsiteX11" fmla="*/ 806905 w 871699"/>
                    <a:gd name="connsiteY11" fmla="*/ 510783 h 1636349"/>
                    <a:gd name="connsiteX12" fmla="*/ 863170 w 871699"/>
                    <a:gd name="connsiteY12" fmla="*/ 355389 h 1636349"/>
                    <a:gd name="connsiteX13" fmla="*/ 851468 w 871699"/>
                    <a:gd name="connsiteY13" fmla="*/ 290778 h 1636349"/>
                    <a:gd name="connsiteX14" fmla="*/ 677637 w 871699"/>
                    <a:gd name="connsiteY14" fmla="*/ 331259 h 1636349"/>
                    <a:gd name="connsiteX15" fmla="*/ 508567 w 871699"/>
                    <a:gd name="connsiteY15" fmla="*/ 366977 h 1636349"/>
                    <a:gd name="connsiteX16" fmla="*/ 606199 w 871699"/>
                    <a:gd name="connsiteY16" fmla="*/ 309827 h 1636349"/>
                    <a:gd name="connsiteX17" fmla="*/ 549050 w 871699"/>
                    <a:gd name="connsiteY17" fmla="*/ 295541 h 1636349"/>
                    <a:gd name="connsiteX18" fmla="*/ 613343 w 871699"/>
                    <a:gd name="connsiteY18" fmla="*/ 269347 h 1636349"/>
                    <a:gd name="connsiteX19" fmla="*/ 639538 w 871699"/>
                    <a:gd name="connsiteY19" fmla="*/ 240772 h 1636349"/>
                    <a:gd name="connsiteX20" fmla="*/ 596675 w 871699"/>
                    <a:gd name="connsiteY20" fmla="*/ 240772 h 1636349"/>
                    <a:gd name="connsiteX21" fmla="*/ 653825 w 871699"/>
                    <a:gd name="connsiteY21" fmla="*/ 209816 h 1636349"/>
                    <a:gd name="connsiteX22" fmla="*/ 691924 w 871699"/>
                    <a:gd name="connsiteY22" fmla="*/ 159809 h 1636349"/>
                    <a:gd name="connsiteX23" fmla="*/ 677636 w 871699"/>
                    <a:gd name="connsiteY23" fmla="*/ 114566 h 1636349"/>
                    <a:gd name="connsiteX24" fmla="*/ 706212 w 871699"/>
                    <a:gd name="connsiteY24" fmla="*/ 126473 h 1636349"/>
                    <a:gd name="connsiteX25" fmla="*/ 694032 w 871699"/>
                    <a:gd name="connsiteY25" fmla="*/ 25348 h 1636349"/>
                    <a:gd name="connsiteX26" fmla="*/ 313305 w 871699"/>
                    <a:gd name="connsiteY26" fmla="*/ 359835 h 1636349"/>
                    <a:gd name="connsiteX27" fmla="*/ 278538 w 871699"/>
                    <a:gd name="connsiteY27" fmla="*/ 379202 h 1636349"/>
                    <a:gd name="connsiteX28" fmla="*/ 689680 w 871699"/>
                    <a:gd name="connsiteY28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677637 w 866957"/>
                    <a:gd name="connsiteY15" fmla="*/ 331259 h 1636349"/>
                    <a:gd name="connsiteX16" fmla="*/ 508567 w 866957"/>
                    <a:gd name="connsiteY16" fmla="*/ 366977 h 1636349"/>
                    <a:gd name="connsiteX17" fmla="*/ 606199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06199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06199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06199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06199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18106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18106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18106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670493 w 866957"/>
                    <a:gd name="connsiteY15" fmla="*/ 343166 h 1636349"/>
                    <a:gd name="connsiteX16" fmla="*/ 596675 w 866957"/>
                    <a:gd name="connsiteY16" fmla="*/ 369359 h 1636349"/>
                    <a:gd name="connsiteX17" fmla="*/ 508567 w 866957"/>
                    <a:gd name="connsiteY17" fmla="*/ 366977 h 1636349"/>
                    <a:gd name="connsiteX18" fmla="*/ 618106 w 866957"/>
                    <a:gd name="connsiteY18" fmla="*/ 309827 h 1636349"/>
                    <a:gd name="connsiteX19" fmla="*/ 549050 w 866957"/>
                    <a:gd name="connsiteY19" fmla="*/ 295541 h 1636349"/>
                    <a:gd name="connsiteX20" fmla="*/ 613343 w 866957"/>
                    <a:gd name="connsiteY20" fmla="*/ 269347 h 1636349"/>
                    <a:gd name="connsiteX21" fmla="*/ 639538 w 866957"/>
                    <a:gd name="connsiteY21" fmla="*/ 240772 h 1636349"/>
                    <a:gd name="connsiteX22" fmla="*/ 596675 w 866957"/>
                    <a:gd name="connsiteY22" fmla="*/ 240772 h 1636349"/>
                    <a:gd name="connsiteX23" fmla="*/ 653825 w 866957"/>
                    <a:gd name="connsiteY23" fmla="*/ 209816 h 1636349"/>
                    <a:gd name="connsiteX24" fmla="*/ 691924 w 866957"/>
                    <a:gd name="connsiteY24" fmla="*/ 159809 h 1636349"/>
                    <a:gd name="connsiteX25" fmla="*/ 677636 w 866957"/>
                    <a:gd name="connsiteY25" fmla="*/ 114566 h 1636349"/>
                    <a:gd name="connsiteX26" fmla="*/ 706212 w 866957"/>
                    <a:gd name="connsiteY26" fmla="*/ 126473 h 1636349"/>
                    <a:gd name="connsiteX27" fmla="*/ 694032 w 866957"/>
                    <a:gd name="connsiteY27" fmla="*/ 25348 h 1636349"/>
                    <a:gd name="connsiteX28" fmla="*/ 313305 w 866957"/>
                    <a:gd name="connsiteY28" fmla="*/ 359835 h 1636349"/>
                    <a:gd name="connsiteX29" fmla="*/ 278538 w 866957"/>
                    <a:gd name="connsiteY29" fmla="*/ 379202 h 1636349"/>
                    <a:gd name="connsiteX30" fmla="*/ 689680 w 866957"/>
                    <a:gd name="connsiteY30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694306 w 866957"/>
                    <a:gd name="connsiteY15" fmla="*/ 331259 h 1636349"/>
                    <a:gd name="connsiteX16" fmla="*/ 670493 w 866957"/>
                    <a:gd name="connsiteY16" fmla="*/ 343166 h 1636349"/>
                    <a:gd name="connsiteX17" fmla="*/ 596675 w 866957"/>
                    <a:gd name="connsiteY17" fmla="*/ 369359 h 1636349"/>
                    <a:gd name="connsiteX18" fmla="*/ 508567 w 866957"/>
                    <a:gd name="connsiteY18" fmla="*/ 366977 h 1636349"/>
                    <a:gd name="connsiteX19" fmla="*/ 618106 w 866957"/>
                    <a:gd name="connsiteY19" fmla="*/ 309827 h 1636349"/>
                    <a:gd name="connsiteX20" fmla="*/ 549050 w 866957"/>
                    <a:gd name="connsiteY20" fmla="*/ 295541 h 1636349"/>
                    <a:gd name="connsiteX21" fmla="*/ 613343 w 866957"/>
                    <a:gd name="connsiteY21" fmla="*/ 269347 h 1636349"/>
                    <a:gd name="connsiteX22" fmla="*/ 639538 w 866957"/>
                    <a:gd name="connsiteY22" fmla="*/ 240772 h 1636349"/>
                    <a:gd name="connsiteX23" fmla="*/ 596675 w 866957"/>
                    <a:gd name="connsiteY23" fmla="*/ 240772 h 1636349"/>
                    <a:gd name="connsiteX24" fmla="*/ 653825 w 866957"/>
                    <a:gd name="connsiteY24" fmla="*/ 209816 h 1636349"/>
                    <a:gd name="connsiteX25" fmla="*/ 691924 w 866957"/>
                    <a:gd name="connsiteY25" fmla="*/ 159809 h 1636349"/>
                    <a:gd name="connsiteX26" fmla="*/ 677636 w 866957"/>
                    <a:gd name="connsiteY26" fmla="*/ 114566 h 1636349"/>
                    <a:gd name="connsiteX27" fmla="*/ 706212 w 866957"/>
                    <a:gd name="connsiteY27" fmla="*/ 126473 h 1636349"/>
                    <a:gd name="connsiteX28" fmla="*/ 694032 w 866957"/>
                    <a:gd name="connsiteY28" fmla="*/ 25348 h 1636349"/>
                    <a:gd name="connsiteX29" fmla="*/ 313305 w 866957"/>
                    <a:gd name="connsiteY29" fmla="*/ 359835 h 1636349"/>
                    <a:gd name="connsiteX30" fmla="*/ 278538 w 866957"/>
                    <a:gd name="connsiteY30" fmla="*/ 379202 h 1636349"/>
                    <a:gd name="connsiteX31" fmla="*/ 689680 w 866957"/>
                    <a:gd name="connsiteY31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694306 w 866957"/>
                    <a:gd name="connsiteY15" fmla="*/ 331259 h 1636349"/>
                    <a:gd name="connsiteX16" fmla="*/ 687162 w 866957"/>
                    <a:gd name="connsiteY16" fmla="*/ 326497 h 1636349"/>
                    <a:gd name="connsiteX17" fmla="*/ 670493 w 866957"/>
                    <a:gd name="connsiteY17" fmla="*/ 343166 h 1636349"/>
                    <a:gd name="connsiteX18" fmla="*/ 596675 w 866957"/>
                    <a:gd name="connsiteY18" fmla="*/ 369359 h 1636349"/>
                    <a:gd name="connsiteX19" fmla="*/ 508567 w 866957"/>
                    <a:gd name="connsiteY19" fmla="*/ 366977 h 1636349"/>
                    <a:gd name="connsiteX20" fmla="*/ 618106 w 866957"/>
                    <a:gd name="connsiteY20" fmla="*/ 309827 h 1636349"/>
                    <a:gd name="connsiteX21" fmla="*/ 549050 w 866957"/>
                    <a:gd name="connsiteY21" fmla="*/ 295541 h 1636349"/>
                    <a:gd name="connsiteX22" fmla="*/ 613343 w 866957"/>
                    <a:gd name="connsiteY22" fmla="*/ 269347 h 1636349"/>
                    <a:gd name="connsiteX23" fmla="*/ 639538 w 866957"/>
                    <a:gd name="connsiteY23" fmla="*/ 240772 h 1636349"/>
                    <a:gd name="connsiteX24" fmla="*/ 596675 w 866957"/>
                    <a:gd name="connsiteY24" fmla="*/ 240772 h 1636349"/>
                    <a:gd name="connsiteX25" fmla="*/ 653825 w 866957"/>
                    <a:gd name="connsiteY25" fmla="*/ 209816 h 1636349"/>
                    <a:gd name="connsiteX26" fmla="*/ 691924 w 866957"/>
                    <a:gd name="connsiteY26" fmla="*/ 159809 h 1636349"/>
                    <a:gd name="connsiteX27" fmla="*/ 677636 w 866957"/>
                    <a:gd name="connsiteY27" fmla="*/ 114566 h 1636349"/>
                    <a:gd name="connsiteX28" fmla="*/ 706212 w 866957"/>
                    <a:gd name="connsiteY28" fmla="*/ 126473 h 1636349"/>
                    <a:gd name="connsiteX29" fmla="*/ 694032 w 866957"/>
                    <a:gd name="connsiteY29" fmla="*/ 25348 h 1636349"/>
                    <a:gd name="connsiteX30" fmla="*/ 313305 w 866957"/>
                    <a:gd name="connsiteY30" fmla="*/ 359835 h 1636349"/>
                    <a:gd name="connsiteX31" fmla="*/ 278538 w 866957"/>
                    <a:gd name="connsiteY31" fmla="*/ 379202 h 1636349"/>
                    <a:gd name="connsiteX32" fmla="*/ 689680 w 866957"/>
                    <a:gd name="connsiteY32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25262 w 866957"/>
                    <a:gd name="connsiteY15" fmla="*/ 316972 h 1636349"/>
                    <a:gd name="connsiteX16" fmla="*/ 694306 w 866957"/>
                    <a:gd name="connsiteY16" fmla="*/ 331259 h 1636349"/>
                    <a:gd name="connsiteX17" fmla="*/ 687162 w 866957"/>
                    <a:gd name="connsiteY17" fmla="*/ 326497 h 1636349"/>
                    <a:gd name="connsiteX18" fmla="*/ 670493 w 866957"/>
                    <a:gd name="connsiteY18" fmla="*/ 343166 h 1636349"/>
                    <a:gd name="connsiteX19" fmla="*/ 596675 w 866957"/>
                    <a:gd name="connsiteY19" fmla="*/ 369359 h 1636349"/>
                    <a:gd name="connsiteX20" fmla="*/ 508567 w 866957"/>
                    <a:gd name="connsiteY20" fmla="*/ 366977 h 1636349"/>
                    <a:gd name="connsiteX21" fmla="*/ 618106 w 866957"/>
                    <a:gd name="connsiteY21" fmla="*/ 309827 h 1636349"/>
                    <a:gd name="connsiteX22" fmla="*/ 549050 w 866957"/>
                    <a:gd name="connsiteY22" fmla="*/ 295541 h 1636349"/>
                    <a:gd name="connsiteX23" fmla="*/ 613343 w 866957"/>
                    <a:gd name="connsiteY23" fmla="*/ 269347 h 1636349"/>
                    <a:gd name="connsiteX24" fmla="*/ 639538 w 866957"/>
                    <a:gd name="connsiteY24" fmla="*/ 240772 h 1636349"/>
                    <a:gd name="connsiteX25" fmla="*/ 596675 w 866957"/>
                    <a:gd name="connsiteY25" fmla="*/ 240772 h 1636349"/>
                    <a:gd name="connsiteX26" fmla="*/ 653825 w 866957"/>
                    <a:gd name="connsiteY26" fmla="*/ 209816 h 1636349"/>
                    <a:gd name="connsiteX27" fmla="*/ 691924 w 866957"/>
                    <a:gd name="connsiteY27" fmla="*/ 159809 h 1636349"/>
                    <a:gd name="connsiteX28" fmla="*/ 677636 w 866957"/>
                    <a:gd name="connsiteY28" fmla="*/ 114566 h 1636349"/>
                    <a:gd name="connsiteX29" fmla="*/ 706212 w 866957"/>
                    <a:gd name="connsiteY29" fmla="*/ 126473 h 1636349"/>
                    <a:gd name="connsiteX30" fmla="*/ 694032 w 866957"/>
                    <a:gd name="connsiteY30" fmla="*/ 25348 h 1636349"/>
                    <a:gd name="connsiteX31" fmla="*/ 313305 w 866957"/>
                    <a:gd name="connsiteY31" fmla="*/ 359835 h 1636349"/>
                    <a:gd name="connsiteX32" fmla="*/ 278538 w 866957"/>
                    <a:gd name="connsiteY32" fmla="*/ 379202 h 1636349"/>
                    <a:gd name="connsiteX33" fmla="*/ 689680 w 866957"/>
                    <a:gd name="connsiteY33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51456 w 866957"/>
                    <a:gd name="connsiteY15" fmla="*/ 305066 h 1636349"/>
                    <a:gd name="connsiteX16" fmla="*/ 725262 w 866957"/>
                    <a:gd name="connsiteY16" fmla="*/ 316972 h 1636349"/>
                    <a:gd name="connsiteX17" fmla="*/ 694306 w 866957"/>
                    <a:gd name="connsiteY17" fmla="*/ 331259 h 1636349"/>
                    <a:gd name="connsiteX18" fmla="*/ 687162 w 866957"/>
                    <a:gd name="connsiteY18" fmla="*/ 326497 h 1636349"/>
                    <a:gd name="connsiteX19" fmla="*/ 670493 w 866957"/>
                    <a:gd name="connsiteY19" fmla="*/ 343166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51456 w 866957"/>
                    <a:gd name="connsiteY15" fmla="*/ 305066 h 1636349"/>
                    <a:gd name="connsiteX16" fmla="*/ 725262 w 866957"/>
                    <a:gd name="connsiteY16" fmla="*/ 316972 h 1636349"/>
                    <a:gd name="connsiteX17" fmla="*/ 694306 w 866957"/>
                    <a:gd name="connsiteY17" fmla="*/ 331259 h 1636349"/>
                    <a:gd name="connsiteX18" fmla="*/ 687162 w 866957"/>
                    <a:gd name="connsiteY18" fmla="*/ 326497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51456 w 866957"/>
                    <a:gd name="connsiteY15" fmla="*/ 305066 h 1636349"/>
                    <a:gd name="connsiteX16" fmla="*/ 725262 w 866957"/>
                    <a:gd name="connsiteY16" fmla="*/ 316972 h 1636349"/>
                    <a:gd name="connsiteX17" fmla="*/ 694306 w 866957"/>
                    <a:gd name="connsiteY17" fmla="*/ 331259 h 1636349"/>
                    <a:gd name="connsiteX18" fmla="*/ 491900 w 866957"/>
                    <a:gd name="connsiteY18" fmla="*/ 37888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51456 w 866957"/>
                    <a:gd name="connsiteY15" fmla="*/ 305066 h 1636349"/>
                    <a:gd name="connsiteX16" fmla="*/ 725262 w 866957"/>
                    <a:gd name="connsiteY16" fmla="*/ 316972 h 1636349"/>
                    <a:gd name="connsiteX17" fmla="*/ 580006 w 866957"/>
                    <a:gd name="connsiteY17" fmla="*/ 443177 h 1636349"/>
                    <a:gd name="connsiteX18" fmla="*/ 491900 w 866957"/>
                    <a:gd name="connsiteY18" fmla="*/ 37888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51456 w 866957"/>
                    <a:gd name="connsiteY15" fmla="*/ 305066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1900 w 866957"/>
                    <a:gd name="connsiteY18" fmla="*/ 37888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1900 w 866957"/>
                    <a:gd name="connsiteY18" fmla="*/ 37888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1900 w 866957"/>
                    <a:gd name="connsiteY18" fmla="*/ 37888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89519 w 866957"/>
                    <a:gd name="connsiteY18" fmla="*/ 395552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6663 w 866957"/>
                    <a:gd name="connsiteY18" fmla="*/ 395552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6663 w 866957"/>
                    <a:gd name="connsiteY18" fmla="*/ 386027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6663 w 866957"/>
                    <a:gd name="connsiteY18" fmla="*/ 386027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94269 w 866957"/>
                    <a:gd name="connsiteY18" fmla="*/ 400315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99032 w 866957"/>
                    <a:gd name="connsiteY18" fmla="*/ 39793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77601 w 866957"/>
                    <a:gd name="connsiteY18" fmla="*/ 376503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79982 w 866957"/>
                    <a:gd name="connsiteY18" fmla="*/ 369359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96651 w 866957"/>
                    <a:gd name="connsiteY18" fmla="*/ 357453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96651 w 866957"/>
                    <a:gd name="connsiteY18" fmla="*/ 357453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41894 w 866957"/>
                    <a:gd name="connsiteY18" fmla="*/ 362215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41894 w 866957"/>
                    <a:gd name="connsiteY18" fmla="*/ 362215 h 1636349"/>
                    <a:gd name="connsiteX19" fmla="*/ 694305 w 866957"/>
                    <a:gd name="connsiteY19" fmla="*/ 376504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694305 w 866957"/>
                    <a:gd name="connsiteY19" fmla="*/ 376504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694305 w 866957"/>
                    <a:gd name="connsiteY19" fmla="*/ 376504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44275 w 866957"/>
                    <a:gd name="connsiteY18" fmla="*/ 419364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60944 w 866957"/>
                    <a:gd name="connsiteY18" fmla="*/ 38840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28889 h 1636349"/>
                    <a:gd name="connsiteX18" fmla="*/ 460944 w 866957"/>
                    <a:gd name="connsiteY18" fmla="*/ 38840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7138 w 866957"/>
                    <a:gd name="connsiteY15" fmla="*/ 445561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28889 h 1636349"/>
                    <a:gd name="connsiteX18" fmla="*/ 460944 w 866957"/>
                    <a:gd name="connsiteY18" fmla="*/ 38840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72150"/>
                    <a:gd name="connsiteY0" fmla="*/ 5413 h 1636349"/>
                    <a:gd name="connsiteX1" fmla="*/ 462642 w 872150"/>
                    <a:gd name="connsiteY1" fmla="*/ 169858 h 1636349"/>
                    <a:gd name="connsiteX2" fmla="*/ 257857 w 872150"/>
                    <a:gd name="connsiteY2" fmla="*/ 343076 h 1636349"/>
                    <a:gd name="connsiteX3" fmla="*/ 256292 w 872150"/>
                    <a:gd name="connsiteY3" fmla="*/ 663659 h 1636349"/>
                    <a:gd name="connsiteX4" fmla="*/ 240439 w 872150"/>
                    <a:gd name="connsiteY4" fmla="*/ 1033433 h 1636349"/>
                    <a:gd name="connsiteX5" fmla="*/ 160292 w 872150"/>
                    <a:gd name="connsiteY5" fmla="*/ 1236450 h 1636349"/>
                    <a:gd name="connsiteX6" fmla="*/ 12725 w 872150"/>
                    <a:gd name="connsiteY6" fmla="*/ 1591734 h 1636349"/>
                    <a:gd name="connsiteX7" fmla="*/ 520337 w 872150"/>
                    <a:gd name="connsiteY7" fmla="*/ 1601805 h 1636349"/>
                    <a:gd name="connsiteX8" fmla="*/ 656682 w 872150"/>
                    <a:gd name="connsiteY8" fmla="*/ 1259720 h 1636349"/>
                    <a:gd name="connsiteX9" fmla="*/ 836090 w 872150"/>
                    <a:gd name="connsiteY9" fmla="*/ 941856 h 1636349"/>
                    <a:gd name="connsiteX10" fmla="*/ 792480 w 872150"/>
                    <a:gd name="connsiteY10" fmla="*/ 690533 h 1636349"/>
                    <a:gd name="connsiteX11" fmla="*/ 806905 w 872150"/>
                    <a:gd name="connsiteY11" fmla="*/ 510783 h 1636349"/>
                    <a:gd name="connsiteX12" fmla="*/ 863170 w 872150"/>
                    <a:gd name="connsiteY12" fmla="*/ 355389 h 1636349"/>
                    <a:gd name="connsiteX13" fmla="*/ 851468 w 872150"/>
                    <a:gd name="connsiteY13" fmla="*/ 290778 h 1636349"/>
                    <a:gd name="connsiteX14" fmla="*/ 670493 w 872150"/>
                    <a:gd name="connsiteY14" fmla="*/ 450322 h 1636349"/>
                    <a:gd name="connsiteX15" fmla="*/ 582386 w 872150"/>
                    <a:gd name="connsiteY15" fmla="*/ 524140 h 1636349"/>
                    <a:gd name="connsiteX16" fmla="*/ 487138 w 872150"/>
                    <a:gd name="connsiteY16" fmla="*/ 445561 h 1636349"/>
                    <a:gd name="connsiteX17" fmla="*/ 584768 w 872150"/>
                    <a:gd name="connsiteY17" fmla="*/ 509854 h 1636349"/>
                    <a:gd name="connsiteX18" fmla="*/ 580006 w 872150"/>
                    <a:gd name="connsiteY18" fmla="*/ 428889 h 1636349"/>
                    <a:gd name="connsiteX19" fmla="*/ 460944 w 872150"/>
                    <a:gd name="connsiteY19" fmla="*/ 388408 h 1636349"/>
                    <a:gd name="connsiteX20" fmla="*/ 587149 w 872150"/>
                    <a:gd name="connsiteY20" fmla="*/ 416985 h 1636349"/>
                    <a:gd name="connsiteX21" fmla="*/ 596675 w 872150"/>
                    <a:gd name="connsiteY21" fmla="*/ 369359 h 1636349"/>
                    <a:gd name="connsiteX22" fmla="*/ 508567 w 872150"/>
                    <a:gd name="connsiteY22" fmla="*/ 366977 h 1636349"/>
                    <a:gd name="connsiteX23" fmla="*/ 618106 w 872150"/>
                    <a:gd name="connsiteY23" fmla="*/ 309827 h 1636349"/>
                    <a:gd name="connsiteX24" fmla="*/ 549050 w 872150"/>
                    <a:gd name="connsiteY24" fmla="*/ 295541 h 1636349"/>
                    <a:gd name="connsiteX25" fmla="*/ 613343 w 872150"/>
                    <a:gd name="connsiteY25" fmla="*/ 269347 h 1636349"/>
                    <a:gd name="connsiteX26" fmla="*/ 639538 w 872150"/>
                    <a:gd name="connsiteY26" fmla="*/ 240772 h 1636349"/>
                    <a:gd name="connsiteX27" fmla="*/ 596675 w 872150"/>
                    <a:gd name="connsiteY27" fmla="*/ 240772 h 1636349"/>
                    <a:gd name="connsiteX28" fmla="*/ 653825 w 872150"/>
                    <a:gd name="connsiteY28" fmla="*/ 209816 h 1636349"/>
                    <a:gd name="connsiteX29" fmla="*/ 691924 w 872150"/>
                    <a:gd name="connsiteY29" fmla="*/ 159809 h 1636349"/>
                    <a:gd name="connsiteX30" fmla="*/ 677636 w 872150"/>
                    <a:gd name="connsiteY30" fmla="*/ 114566 h 1636349"/>
                    <a:gd name="connsiteX31" fmla="*/ 706212 w 872150"/>
                    <a:gd name="connsiteY31" fmla="*/ 126473 h 1636349"/>
                    <a:gd name="connsiteX32" fmla="*/ 694032 w 872150"/>
                    <a:gd name="connsiteY32" fmla="*/ 25348 h 1636349"/>
                    <a:gd name="connsiteX33" fmla="*/ 313305 w 872150"/>
                    <a:gd name="connsiteY33" fmla="*/ 359835 h 1636349"/>
                    <a:gd name="connsiteX34" fmla="*/ 278538 w 872150"/>
                    <a:gd name="connsiteY34" fmla="*/ 379202 h 1636349"/>
                    <a:gd name="connsiteX35" fmla="*/ 689680 w 872150"/>
                    <a:gd name="connsiteY35" fmla="*/ 5413 h 1636349"/>
                    <a:gd name="connsiteX0" fmla="*/ 689680 w 872150"/>
                    <a:gd name="connsiteY0" fmla="*/ 5413 h 1636349"/>
                    <a:gd name="connsiteX1" fmla="*/ 462642 w 872150"/>
                    <a:gd name="connsiteY1" fmla="*/ 169858 h 1636349"/>
                    <a:gd name="connsiteX2" fmla="*/ 257857 w 872150"/>
                    <a:gd name="connsiteY2" fmla="*/ 343076 h 1636349"/>
                    <a:gd name="connsiteX3" fmla="*/ 256292 w 872150"/>
                    <a:gd name="connsiteY3" fmla="*/ 663659 h 1636349"/>
                    <a:gd name="connsiteX4" fmla="*/ 240439 w 872150"/>
                    <a:gd name="connsiteY4" fmla="*/ 1033433 h 1636349"/>
                    <a:gd name="connsiteX5" fmla="*/ 160292 w 872150"/>
                    <a:gd name="connsiteY5" fmla="*/ 1236450 h 1636349"/>
                    <a:gd name="connsiteX6" fmla="*/ 12725 w 872150"/>
                    <a:gd name="connsiteY6" fmla="*/ 1591734 h 1636349"/>
                    <a:gd name="connsiteX7" fmla="*/ 520337 w 872150"/>
                    <a:gd name="connsiteY7" fmla="*/ 1601805 h 1636349"/>
                    <a:gd name="connsiteX8" fmla="*/ 656682 w 872150"/>
                    <a:gd name="connsiteY8" fmla="*/ 1259720 h 1636349"/>
                    <a:gd name="connsiteX9" fmla="*/ 836090 w 872150"/>
                    <a:gd name="connsiteY9" fmla="*/ 941856 h 1636349"/>
                    <a:gd name="connsiteX10" fmla="*/ 792480 w 872150"/>
                    <a:gd name="connsiteY10" fmla="*/ 690533 h 1636349"/>
                    <a:gd name="connsiteX11" fmla="*/ 806905 w 872150"/>
                    <a:gd name="connsiteY11" fmla="*/ 510783 h 1636349"/>
                    <a:gd name="connsiteX12" fmla="*/ 863170 w 872150"/>
                    <a:gd name="connsiteY12" fmla="*/ 355389 h 1636349"/>
                    <a:gd name="connsiteX13" fmla="*/ 851468 w 872150"/>
                    <a:gd name="connsiteY13" fmla="*/ 290778 h 1636349"/>
                    <a:gd name="connsiteX14" fmla="*/ 670493 w 872150"/>
                    <a:gd name="connsiteY14" fmla="*/ 450322 h 1636349"/>
                    <a:gd name="connsiteX15" fmla="*/ 677636 w 872150"/>
                    <a:gd name="connsiteY15" fmla="*/ 464609 h 1636349"/>
                    <a:gd name="connsiteX16" fmla="*/ 582386 w 872150"/>
                    <a:gd name="connsiteY16" fmla="*/ 524140 h 1636349"/>
                    <a:gd name="connsiteX17" fmla="*/ 487138 w 872150"/>
                    <a:gd name="connsiteY17" fmla="*/ 445561 h 1636349"/>
                    <a:gd name="connsiteX18" fmla="*/ 584768 w 872150"/>
                    <a:gd name="connsiteY18" fmla="*/ 509854 h 1636349"/>
                    <a:gd name="connsiteX19" fmla="*/ 580006 w 872150"/>
                    <a:gd name="connsiteY19" fmla="*/ 428889 h 1636349"/>
                    <a:gd name="connsiteX20" fmla="*/ 460944 w 872150"/>
                    <a:gd name="connsiteY20" fmla="*/ 388408 h 1636349"/>
                    <a:gd name="connsiteX21" fmla="*/ 587149 w 872150"/>
                    <a:gd name="connsiteY21" fmla="*/ 416985 h 1636349"/>
                    <a:gd name="connsiteX22" fmla="*/ 596675 w 872150"/>
                    <a:gd name="connsiteY22" fmla="*/ 369359 h 1636349"/>
                    <a:gd name="connsiteX23" fmla="*/ 508567 w 872150"/>
                    <a:gd name="connsiteY23" fmla="*/ 366977 h 1636349"/>
                    <a:gd name="connsiteX24" fmla="*/ 618106 w 872150"/>
                    <a:gd name="connsiteY24" fmla="*/ 309827 h 1636349"/>
                    <a:gd name="connsiteX25" fmla="*/ 549050 w 872150"/>
                    <a:gd name="connsiteY25" fmla="*/ 295541 h 1636349"/>
                    <a:gd name="connsiteX26" fmla="*/ 613343 w 872150"/>
                    <a:gd name="connsiteY26" fmla="*/ 269347 h 1636349"/>
                    <a:gd name="connsiteX27" fmla="*/ 639538 w 872150"/>
                    <a:gd name="connsiteY27" fmla="*/ 240772 h 1636349"/>
                    <a:gd name="connsiteX28" fmla="*/ 596675 w 872150"/>
                    <a:gd name="connsiteY28" fmla="*/ 240772 h 1636349"/>
                    <a:gd name="connsiteX29" fmla="*/ 653825 w 872150"/>
                    <a:gd name="connsiteY29" fmla="*/ 209816 h 1636349"/>
                    <a:gd name="connsiteX30" fmla="*/ 691924 w 872150"/>
                    <a:gd name="connsiteY30" fmla="*/ 159809 h 1636349"/>
                    <a:gd name="connsiteX31" fmla="*/ 677636 w 872150"/>
                    <a:gd name="connsiteY31" fmla="*/ 114566 h 1636349"/>
                    <a:gd name="connsiteX32" fmla="*/ 706212 w 872150"/>
                    <a:gd name="connsiteY32" fmla="*/ 126473 h 1636349"/>
                    <a:gd name="connsiteX33" fmla="*/ 694032 w 872150"/>
                    <a:gd name="connsiteY33" fmla="*/ 25348 h 1636349"/>
                    <a:gd name="connsiteX34" fmla="*/ 313305 w 872150"/>
                    <a:gd name="connsiteY34" fmla="*/ 359835 h 1636349"/>
                    <a:gd name="connsiteX35" fmla="*/ 278538 w 872150"/>
                    <a:gd name="connsiteY35" fmla="*/ 379202 h 1636349"/>
                    <a:gd name="connsiteX36" fmla="*/ 689680 w 872150"/>
                    <a:gd name="connsiteY36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395553 h 1636349"/>
                    <a:gd name="connsiteX15" fmla="*/ 670493 w 869436"/>
                    <a:gd name="connsiteY15" fmla="*/ 450322 h 1636349"/>
                    <a:gd name="connsiteX16" fmla="*/ 677636 w 869436"/>
                    <a:gd name="connsiteY16" fmla="*/ 464609 h 1636349"/>
                    <a:gd name="connsiteX17" fmla="*/ 582386 w 869436"/>
                    <a:gd name="connsiteY17" fmla="*/ 524140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395553 h 1636349"/>
                    <a:gd name="connsiteX15" fmla="*/ 670493 w 869436"/>
                    <a:gd name="connsiteY15" fmla="*/ 450322 h 1636349"/>
                    <a:gd name="connsiteX16" fmla="*/ 577624 w 869436"/>
                    <a:gd name="connsiteY16" fmla="*/ 640822 h 1636349"/>
                    <a:gd name="connsiteX17" fmla="*/ 582386 w 869436"/>
                    <a:gd name="connsiteY17" fmla="*/ 524140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395553 h 1636349"/>
                    <a:gd name="connsiteX15" fmla="*/ 568099 w 869436"/>
                    <a:gd name="connsiteY15" fmla="*/ 736072 h 1636349"/>
                    <a:gd name="connsiteX16" fmla="*/ 577624 w 869436"/>
                    <a:gd name="connsiteY16" fmla="*/ 640822 h 1636349"/>
                    <a:gd name="connsiteX17" fmla="*/ 582386 w 869436"/>
                    <a:gd name="connsiteY17" fmla="*/ 524140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68099 w 869436"/>
                    <a:gd name="connsiteY15" fmla="*/ 736072 h 1636349"/>
                    <a:gd name="connsiteX16" fmla="*/ 577624 w 869436"/>
                    <a:gd name="connsiteY16" fmla="*/ 640822 h 1636349"/>
                    <a:gd name="connsiteX17" fmla="*/ 582386 w 869436"/>
                    <a:gd name="connsiteY17" fmla="*/ 524140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68099 w 869436"/>
                    <a:gd name="connsiteY15" fmla="*/ 736072 h 1636349"/>
                    <a:gd name="connsiteX16" fmla="*/ 477612 w 869436"/>
                    <a:gd name="connsiteY16" fmla="*/ 531285 h 1636349"/>
                    <a:gd name="connsiteX17" fmla="*/ 582386 w 869436"/>
                    <a:gd name="connsiteY17" fmla="*/ 524140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68099 w 869436"/>
                    <a:gd name="connsiteY15" fmla="*/ 736072 h 1636349"/>
                    <a:gd name="connsiteX16" fmla="*/ 477612 w 869436"/>
                    <a:gd name="connsiteY16" fmla="*/ 531285 h 1636349"/>
                    <a:gd name="connsiteX17" fmla="*/ 553811 w 869436"/>
                    <a:gd name="connsiteY17" fmla="*/ 519378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68099 w 869436"/>
                    <a:gd name="connsiteY15" fmla="*/ 736072 h 1636349"/>
                    <a:gd name="connsiteX16" fmla="*/ 477612 w 869436"/>
                    <a:gd name="connsiteY16" fmla="*/ 531285 h 1636349"/>
                    <a:gd name="connsiteX17" fmla="*/ 553811 w 869436"/>
                    <a:gd name="connsiteY17" fmla="*/ 519378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68099 w 869436"/>
                    <a:gd name="connsiteY15" fmla="*/ 736072 h 1636349"/>
                    <a:gd name="connsiteX16" fmla="*/ 477612 w 869436"/>
                    <a:gd name="connsiteY16" fmla="*/ 531285 h 1636349"/>
                    <a:gd name="connsiteX17" fmla="*/ 570479 w 869436"/>
                    <a:gd name="connsiteY17" fmla="*/ 521759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49049 w 869436"/>
                    <a:gd name="connsiteY15" fmla="*/ 543191 h 1636349"/>
                    <a:gd name="connsiteX16" fmla="*/ 477612 w 869436"/>
                    <a:gd name="connsiteY16" fmla="*/ 531285 h 1636349"/>
                    <a:gd name="connsiteX17" fmla="*/ 570479 w 869436"/>
                    <a:gd name="connsiteY17" fmla="*/ 521759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49049 w 869436"/>
                    <a:gd name="connsiteY15" fmla="*/ 543191 h 1636349"/>
                    <a:gd name="connsiteX16" fmla="*/ 477612 w 869436"/>
                    <a:gd name="connsiteY16" fmla="*/ 531285 h 1636349"/>
                    <a:gd name="connsiteX17" fmla="*/ 570479 w 869436"/>
                    <a:gd name="connsiteY17" fmla="*/ 521759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618105 w 869436"/>
                    <a:gd name="connsiteY15" fmla="*/ 588434 h 1636349"/>
                    <a:gd name="connsiteX16" fmla="*/ 549049 w 869436"/>
                    <a:gd name="connsiteY16" fmla="*/ 543191 h 1636349"/>
                    <a:gd name="connsiteX17" fmla="*/ 477612 w 869436"/>
                    <a:gd name="connsiteY17" fmla="*/ 531285 h 1636349"/>
                    <a:gd name="connsiteX18" fmla="*/ 570479 w 869436"/>
                    <a:gd name="connsiteY18" fmla="*/ 521759 h 1636349"/>
                    <a:gd name="connsiteX19" fmla="*/ 487138 w 869436"/>
                    <a:gd name="connsiteY19" fmla="*/ 445561 h 1636349"/>
                    <a:gd name="connsiteX20" fmla="*/ 584768 w 869436"/>
                    <a:gd name="connsiteY20" fmla="*/ 509854 h 1636349"/>
                    <a:gd name="connsiteX21" fmla="*/ 580006 w 869436"/>
                    <a:gd name="connsiteY21" fmla="*/ 428889 h 1636349"/>
                    <a:gd name="connsiteX22" fmla="*/ 460944 w 869436"/>
                    <a:gd name="connsiteY22" fmla="*/ 388408 h 1636349"/>
                    <a:gd name="connsiteX23" fmla="*/ 587149 w 869436"/>
                    <a:gd name="connsiteY23" fmla="*/ 416985 h 1636349"/>
                    <a:gd name="connsiteX24" fmla="*/ 596675 w 869436"/>
                    <a:gd name="connsiteY24" fmla="*/ 369359 h 1636349"/>
                    <a:gd name="connsiteX25" fmla="*/ 508567 w 869436"/>
                    <a:gd name="connsiteY25" fmla="*/ 366977 h 1636349"/>
                    <a:gd name="connsiteX26" fmla="*/ 618106 w 869436"/>
                    <a:gd name="connsiteY26" fmla="*/ 309827 h 1636349"/>
                    <a:gd name="connsiteX27" fmla="*/ 549050 w 869436"/>
                    <a:gd name="connsiteY27" fmla="*/ 295541 h 1636349"/>
                    <a:gd name="connsiteX28" fmla="*/ 613343 w 869436"/>
                    <a:gd name="connsiteY28" fmla="*/ 269347 h 1636349"/>
                    <a:gd name="connsiteX29" fmla="*/ 639538 w 869436"/>
                    <a:gd name="connsiteY29" fmla="*/ 240772 h 1636349"/>
                    <a:gd name="connsiteX30" fmla="*/ 596675 w 869436"/>
                    <a:gd name="connsiteY30" fmla="*/ 240772 h 1636349"/>
                    <a:gd name="connsiteX31" fmla="*/ 653825 w 869436"/>
                    <a:gd name="connsiteY31" fmla="*/ 209816 h 1636349"/>
                    <a:gd name="connsiteX32" fmla="*/ 691924 w 869436"/>
                    <a:gd name="connsiteY32" fmla="*/ 159809 h 1636349"/>
                    <a:gd name="connsiteX33" fmla="*/ 677636 w 869436"/>
                    <a:gd name="connsiteY33" fmla="*/ 114566 h 1636349"/>
                    <a:gd name="connsiteX34" fmla="*/ 706212 w 869436"/>
                    <a:gd name="connsiteY34" fmla="*/ 126473 h 1636349"/>
                    <a:gd name="connsiteX35" fmla="*/ 694032 w 869436"/>
                    <a:gd name="connsiteY35" fmla="*/ 25348 h 1636349"/>
                    <a:gd name="connsiteX36" fmla="*/ 313305 w 869436"/>
                    <a:gd name="connsiteY36" fmla="*/ 359835 h 1636349"/>
                    <a:gd name="connsiteX37" fmla="*/ 278538 w 869436"/>
                    <a:gd name="connsiteY37" fmla="*/ 379202 h 1636349"/>
                    <a:gd name="connsiteX38" fmla="*/ 689680 w 869436"/>
                    <a:gd name="connsiteY38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618105 w 869436"/>
                    <a:gd name="connsiteY15" fmla="*/ 588434 h 1636349"/>
                    <a:gd name="connsiteX16" fmla="*/ 653823 w 869436"/>
                    <a:gd name="connsiteY16" fmla="*/ 617009 h 1636349"/>
                    <a:gd name="connsiteX17" fmla="*/ 549049 w 869436"/>
                    <a:gd name="connsiteY17" fmla="*/ 543191 h 1636349"/>
                    <a:gd name="connsiteX18" fmla="*/ 477612 w 869436"/>
                    <a:gd name="connsiteY18" fmla="*/ 531285 h 1636349"/>
                    <a:gd name="connsiteX19" fmla="*/ 570479 w 869436"/>
                    <a:gd name="connsiteY19" fmla="*/ 521759 h 1636349"/>
                    <a:gd name="connsiteX20" fmla="*/ 487138 w 869436"/>
                    <a:gd name="connsiteY20" fmla="*/ 445561 h 1636349"/>
                    <a:gd name="connsiteX21" fmla="*/ 584768 w 869436"/>
                    <a:gd name="connsiteY21" fmla="*/ 509854 h 1636349"/>
                    <a:gd name="connsiteX22" fmla="*/ 580006 w 869436"/>
                    <a:gd name="connsiteY22" fmla="*/ 428889 h 1636349"/>
                    <a:gd name="connsiteX23" fmla="*/ 460944 w 869436"/>
                    <a:gd name="connsiteY23" fmla="*/ 388408 h 1636349"/>
                    <a:gd name="connsiteX24" fmla="*/ 587149 w 869436"/>
                    <a:gd name="connsiteY24" fmla="*/ 416985 h 1636349"/>
                    <a:gd name="connsiteX25" fmla="*/ 596675 w 869436"/>
                    <a:gd name="connsiteY25" fmla="*/ 369359 h 1636349"/>
                    <a:gd name="connsiteX26" fmla="*/ 508567 w 869436"/>
                    <a:gd name="connsiteY26" fmla="*/ 366977 h 1636349"/>
                    <a:gd name="connsiteX27" fmla="*/ 618106 w 869436"/>
                    <a:gd name="connsiteY27" fmla="*/ 309827 h 1636349"/>
                    <a:gd name="connsiteX28" fmla="*/ 549050 w 869436"/>
                    <a:gd name="connsiteY28" fmla="*/ 295541 h 1636349"/>
                    <a:gd name="connsiteX29" fmla="*/ 613343 w 869436"/>
                    <a:gd name="connsiteY29" fmla="*/ 269347 h 1636349"/>
                    <a:gd name="connsiteX30" fmla="*/ 639538 w 869436"/>
                    <a:gd name="connsiteY30" fmla="*/ 240772 h 1636349"/>
                    <a:gd name="connsiteX31" fmla="*/ 596675 w 869436"/>
                    <a:gd name="connsiteY31" fmla="*/ 240772 h 1636349"/>
                    <a:gd name="connsiteX32" fmla="*/ 653825 w 869436"/>
                    <a:gd name="connsiteY32" fmla="*/ 209816 h 1636349"/>
                    <a:gd name="connsiteX33" fmla="*/ 691924 w 869436"/>
                    <a:gd name="connsiteY33" fmla="*/ 159809 h 1636349"/>
                    <a:gd name="connsiteX34" fmla="*/ 677636 w 869436"/>
                    <a:gd name="connsiteY34" fmla="*/ 114566 h 1636349"/>
                    <a:gd name="connsiteX35" fmla="*/ 706212 w 869436"/>
                    <a:gd name="connsiteY35" fmla="*/ 126473 h 1636349"/>
                    <a:gd name="connsiteX36" fmla="*/ 694032 w 869436"/>
                    <a:gd name="connsiteY36" fmla="*/ 25348 h 1636349"/>
                    <a:gd name="connsiteX37" fmla="*/ 313305 w 869436"/>
                    <a:gd name="connsiteY37" fmla="*/ 359835 h 1636349"/>
                    <a:gd name="connsiteX38" fmla="*/ 278538 w 869436"/>
                    <a:gd name="connsiteY38" fmla="*/ 379202 h 1636349"/>
                    <a:gd name="connsiteX39" fmla="*/ 689680 w 869436"/>
                    <a:gd name="connsiteY39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687161 w 869436"/>
                    <a:gd name="connsiteY15" fmla="*/ 640822 h 1636349"/>
                    <a:gd name="connsiteX16" fmla="*/ 618105 w 869436"/>
                    <a:gd name="connsiteY16" fmla="*/ 588434 h 1636349"/>
                    <a:gd name="connsiteX17" fmla="*/ 653823 w 869436"/>
                    <a:gd name="connsiteY17" fmla="*/ 617009 h 1636349"/>
                    <a:gd name="connsiteX18" fmla="*/ 549049 w 869436"/>
                    <a:gd name="connsiteY18" fmla="*/ 543191 h 1636349"/>
                    <a:gd name="connsiteX19" fmla="*/ 477612 w 869436"/>
                    <a:gd name="connsiteY19" fmla="*/ 531285 h 1636349"/>
                    <a:gd name="connsiteX20" fmla="*/ 570479 w 869436"/>
                    <a:gd name="connsiteY20" fmla="*/ 521759 h 1636349"/>
                    <a:gd name="connsiteX21" fmla="*/ 487138 w 869436"/>
                    <a:gd name="connsiteY21" fmla="*/ 445561 h 1636349"/>
                    <a:gd name="connsiteX22" fmla="*/ 584768 w 869436"/>
                    <a:gd name="connsiteY22" fmla="*/ 509854 h 1636349"/>
                    <a:gd name="connsiteX23" fmla="*/ 580006 w 869436"/>
                    <a:gd name="connsiteY23" fmla="*/ 428889 h 1636349"/>
                    <a:gd name="connsiteX24" fmla="*/ 460944 w 869436"/>
                    <a:gd name="connsiteY24" fmla="*/ 388408 h 1636349"/>
                    <a:gd name="connsiteX25" fmla="*/ 587149 w 869436"/>
                    <a:gd name="connsiteY25" fmla="*/ 416985 h 1636349"/>
                    <a:gd name="connsiteX26" fmla="*/ 596675 w 869436"/>
                    <a:gd name="connsiteY26" fmla="*/ 369359 h 1636349"/>
                    <a:gd name="connsiteX27" fmla="*/ 508567 w 869436"/>
                    <a:gd name="connsiteY27" fmla="*/ 366977 h 1636349"/>
                    <a:gd name="connsiteX28" fmla="*/ 618106 w 869436"/>
                    <a:gd name="connsiteY28" fmla="*/ 309827 h 1636349"/>
                    <a:gd name="connsiteX29" fmla="*/ 549050 w 869436"/>
                    <a:gd name="connsiteY29" fmla="*/ 295541 h 1636349"/>
                    <a:gd name="connsiteX30" fmla="*/ 613343 w 869436"/>
                    <a:gd name="connsiteY30" fmla="*/ 269347 h 1636349"/>
                    <a:gd name="connsiteX31" fmla="*/ 639538 w 869436"/>
                    <a:gd name="connsiteY31" fmla="*/ 240772 h 1636349"/>
                    <a:gd name="connsiteX32" fmla="*/ 596675 w 869436"/>
                    <a:gd name="connsiteY32" fmla="*/ 240772 h 1636349"/>
                    <a:gd name="connsiteX33" fmla="*/ 653825 w 869436"/>
                    <a:gd name="connsiteY33" fmla="*/ 209816 h 1636349"/>
                    <a:gd name="connsiteX34" fmla="*/ 691924 w 869436"/>
                    <a:gd name="connsiteY34" fmla="*/ 159809 h 1636349"/>
                    <a:gd name="connsiteX35" fmla="*/ 677636 w 869436"/>
                    <a:gd name="connsiteY35" fmla="*/ 114566 h 1636349"/>
                    <a:gd name="connsiteX36" fmla="*/ 706212 w 869436"/>
                    <a:gd name="connsiteY36" fmla="*/ 126473 h 1636349"/>
                    <a:gd name="connsiteX37" fmla="*/ 694032 w 869436"/>
                    <a:gd name="connsiteY37" fmla="*/ 25348 h 1636349"/>
                    <a:gd name="connsiteX38" fmla="*/ 313305 w 869436"/>
                    <a:gd name="connsiteY38" fmla="*/ 359835 h 1636349"/>
                    <a:gd name="connsiteX39" fmla="*/ 278538 w 869436"/>
                    <a:gd name="connsiteY39" fmla="*/ 379202 h 1636349"/>
                    <a:gd name="connsiteX40" fmla="*/ 689680 w 869436"/>
                    <a:gd name="connsiteY40" fmla="*/ 5413 h 1636349"/>
                    <a:gd name="connsiteX0" fmla="*/ 689680 w 867855"/>
                    <a:gd name="connsiteY0" fmla="*/ 5413 h 1636349"/>
                    <a:gd name="connsiteX1" fmla="*/ 462642 w 867855"/>
                    <a:gd name="connsiteY1" fmla="*/ 169858 h 1636349"/>
                    <a:gd name="connsiteX2" fmla="*/ 257857 w 867855"/>
                    <a:gd name="connsiteY2" fmla="*/ 343076 h 1636349"/>
                    <a:gd name="connsiteX3" fmla="*/ 256292 w 867855"/>
                    <a:gd name="connsiteY3" fmla="*/ 663659 h 1636349"/>
                    <a:gd name="connsiteX4" fmla="*/ 240439 w 867855"/>
                    <a:gd name="connsiteY4" fmla="*/ 1033433 h 1636349"/>
                    <a:gd name="connsiteX5" fmla="*/ 160292 w 867855"/>
                    <a:gd name="connsiteY5" fmla="*/ 1236450 h 1636349"/>
                    <a:gd name="connsiteX6" fmla="*/ 12725 w 867855"/>
                    <a:gd name="connsiteY6" fmla="*/ 1591734 h 1636349"/>
                    <a:gd name="connsiteX7" fmla="*/ 520337 w 867855"/>
                    <a:gd name="connsiteY7" fmla="*/ 1601805 h 1636349"/>
                    <a:gd name="connsiteX8" fmla="*/ 656682 w 867855"/>
                    <a:gd name="connsiteY8" fmla="*/ 1259720 h 1636349"/>
                    <a:gd name="connsiteX9" fmla="*/ 836090 w 867855"/>
                    <a:gd name="connsiteY9" fmla="*/ 941856 h 1636349"/>
                    <a:gd name="connsiteX10" fmla="*/ 792480 w 867855"/>
                    <a:gd name="connsiteY10" fmla="*/ 690533 h 1636349"/>
                    <a:gd name="connsiteX11" fmla="*/ 806905 w 867855"/>
                    <a:gd name="connsiteY11" fmla="*/ 510783 h 1636349"/>
                    <a:gd name="connsiteX12" fmla="*/ 863170 w 867855"/>
                    <a:gd name="connsiteY12" fmla="*/ 355389 h 1636349"/>
                    <a:gd name="connsiteX13" fmla="*/ 851468 w 867855"/>
                    <a:gd name="connsiteY13" fmla="*/ 290778 h 1636349"/>
                    <a:gd name="connsiteX14" fmla="*/ 746692 w 867855"/>
                    <a:gd name="connsiteY14" fmla="*/ 555097 h 1636349"/>
                    <a:gd name="connsiteX15" fmla="*/ 715736 w 867855"/>
                    <a:gd name="connsiteY15" fmla="*/ 624153 h 1636349"/>
                    <a:gd name="connsiteX16" fmla="*/ 687161 w 867855"/>
                    <a:gd name="connsiteY16" fmla="*/ 640822 h 1636349"/>
                    <a:gd name="connsiteX17" fmla="*/ 618105 w 867855"/>
                    <a:gd name="connsiteY17" fmla="*/ 588434 h 1636349"/>
                    <a:gd name="connsiteX18" fmla="*/ 653823 w 867855"/>
                    <a:gd name="connsiteY18" fmla="*/ 617009 h 1636349"/>
                    <a:gd name="connsiteX19" fmla="*/ 549049 w 867855"/>
                    <a:gd name="connsiteY19" fmla="*/ 543191 h 1636349"/>
                    <a:gd name="connsiteX20" fmla="*/ 477612 w 867855"/>
                    <a:gd name="connsiteY20" fmla="*/ 531285 h 1636349"/>
                    <a:gd name="connsiteX21" fmla="*/ 570479 w 867855"/>
                    <a:gd name="connsiteY21" fmla="*/ 521759 h 1636349"/>
                    <a:gd name="connsiteX22" fmla="*/ 487138 w 867855"/>
                    <a:gd name="connsiteY22" fmla="*/ 445561 h 1636349"/>
                    <a:gd name="connsiteX23" fmla="*/ 584768 w 867855"/>
                    <a:gd name="connsiteY23" fmla="*/ 509854 h 1636349"/>
                    <a:gd name="connsiteX24" fmla="*/ 580006 w 867855"/>
                    <a:gd name="connsiteY24" fmla="*/ 428889 h 1636349"/>
                    <a:gd name="connsiteX25" fmla="*/ 460944 w 867855"/>
                    <a:gd name="connsiteY25" fmla="*/ 388408 h 1636349"/>
                    <a:gd name="connsiteX26" fmla="*/ 587149 w 867855"/>
                    <a:gd name="connsiteY26" fmla="*/ 416985 h 1636349"/>
                    <a:gd name="connsiteX27" fmla="*/ 596675 w 867855"/>
                    <a:gd name="connsiteY27" fmla="*/ 369359 h 1636349"/>
                    <a:gd name="connsiteX28" fmla="*/ 508567 w 867855"/>
                    <a:gd name="connsiteY28" fmla="*/ 366977 h 1636349"/>
                    <a:gd name="connsiteX29" fmla="*/ 618106 w 867855"/>
                    <a:gd name="connsiteY29" fmla="*/ 309827 h 1636349"/>
                    <a:gd name="connsiteX30" fmla="*/ 549050 w 867855"/>
                    <a:gd name="connsiteY30" fmla="*/ 295541 h 1636349"/>
                    <a:gd name="connsiteX31" fmla="*/ 613343 w 867855"/>
                    <a:gd name="connsiteY31" fmla="*/ 269347 h 1636349"/>
                    <a:gd name="connsiteX32" fmla="*/ 639538 w 867855"/>
                    <a:gd name="connsiteY32" fmla="*/ 240772 h 1636349"/>
                    <a:gd name="connsiteX33" fmla="*/ 596675 w 867855"/>
                    <a:gd name="connsiteY33" fmla="*/ 240772 h 1636349"/>
                    <a:gd name="connsiteX34" fmla="*/ 653825 w 867855"/>
                    <a:gd name="connsiteY34" fmla="*/ 209816 h 1636349"/>
                    <a:gd name="connsiteX35" fmla="*/ 691924 w 867855"/>
                    <a:gd name="connsiteY35" fmla="*/ 159809 h 1636349"/>
                    <a:gd name="connsiteX36" fmla="*/ 677636 w 867855"/>
                    <a:gd name="connsiteY36" fmla="*/ 114566 h 1636349"/>
                    <a:gd name="connsiteX37" fmla="*/ 706212 w 867855"/>
                    <a:gd name="connsiteY37" fmla="*/ 126473 h 1636349"/>
                    <a:gd name="connsiteX38" fmla="*/ 694032 w 867855"/>
                    <a:gd name="connsiteY38" fmla="*/ 25348 h 1636349"/>
                    <a:gd name="connsiteX39" fmla="*/ 313305 w 867855"/>
                    <a:gd name="connsiteY39" fmla="*/ 359835 h 1636349"/>
                    <a:gd name="connsiteX40" fmla="*/ 278538 w 867855"/>
                    <a:gd name="connsiteY40" fmla="*/ 379202 h 1636349"/>
                    <a:gd name="connsiteX41" fmla="*/ 689680 w 867855"/>
                    <a:gd name="connsiteY41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618105 w 866461"/>
                    <a:gd name="connsiteY18" fmla="*/ 588434 h 1636349"/>
                    <a:gd name="connsiteX19" fmla="*/ 653823 w 866461"/>
                    <a:gd name="connsiteY19" fmla="*/ 617009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653823 w 866461"/>
                    <a:gd name="connsiteY19" fmla="*/ 617009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72848 w 866461"/>
                    <a:gd name="connsiteY19" fmla="*/ 581290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72848 w 866461"/>
                    <a:gd name="connsiteY19" fmla="*/ 58605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68086 w 866461"/>
                    <a:gd name="connsiteY19" fmla="*/ 593197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68086 w 866461"/>
                    <a:gd name="connsiteY19" fmla="*/ 593197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56180 w 866461"/>
                    <a:gd name="connsiteY19" fmla="*/ 574147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56180 w 866461"/>
                    <a:gd name="connsiteY19" fmla="*/ 574147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56180 w 866461"/>
                    <a:gd name="connsiteY19" fmla="*/ 574147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456181 w 866461"/>
                    <a:gd name="connsiteY18" fmla="*/ 624153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56180 w 866461"/>
                    <a:gd name="connsiteY16" fmla="*/ 697972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56180 w 866461"/>
                    <a:gd name="connsiteY16" fmla="*/ 697972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56180 w 866461"/>
                    <a:gd name="connsiteY16" fmla="*/ 697972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56180 w 866461"/>
                    <a:gd name="connsiteY16" fmla="*/ 697972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56180 w 866461"/>
                    <a:gd name="connsiteY16" fmla="*/ 697972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84781 w 866461"/>
                    <a:gd name="connsiteY27" fmla="*/ 414603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87162 w 866461"/>
                    <a:gd name="connsiteY27" fmla="*/ 428890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87162 w 866461"/>
                    <a:gd name="connsiteY27" fmla="*/ 428890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87162 w 866461"/>
                    <a:gd name="connsiteY27" fmla="*/ 428890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87162 w 866461"/>
                    <a:gd name="connsiteY27" fmla="*/ 428890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665731 w 866461"/>
                    <a:gd name="connsiteY28" fmla="*/ 352691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7149 w 866461"/>
                    <a:gd name="connsiteY24" fmla="*/ 495567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4767 w 866461"/>
                    <a:gd name="connsiteY24" fmla="*/ 500329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7148 w 866461"/>
                    <a:gd name="connsiteY24" fmla="*/ 486041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7148 w 866461"/>
                    <a:gd name="connsiteY24" fmla="*/ 486041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91911 w 866461"/>
                    <a:gd name="connsiteY24" fmla="*/ 490803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91911 w 866461"/>
                    <a:gd name="connsiteY24" fmla="*/ 47413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91911 w 866461"/>
                    <a:gd name="connsiteY24" fmla="*/ 47413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91911 w 866461"/>
                    <a:gd name="connsiteY24" fmla="*/ 47413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63324 w 866461"/>
                    <a:gd name="connsiteY23" fmla="*/ 462230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63324 w 866461"/>
                    <a:gd name="connsiteY23" fmla="*/ 462230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63324 w 866461"/>
                    <a:gd name="connsiteY23" fmla="*/ 462230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63324 w 866461"/>
                    <a:gd name="connsiteY23" fmla="*/ 462230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22843 w 866461"/>
                    <a:gd name="connsiteY23" fmla="*/ 493186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27605 w 866461"/>
                    <a:gd name="connsiteY23" fmla="*/ 493186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630012 w 866461"/>
                    <a:gd name="connsiteY15" fmla="*/ 590816 h 1636349"/>
                    <a:gd name="connsiteX16" fmla="*/ 546667 w 866461"/>
                    <a:gd name="connsiteY16" fmla="*/ 655109 h 1636349"/>
                    <a:gd name="connsiteX17" fmla="*/ 465705 w 866461"/>
                    <a:gd name="connsiteY17" fmla="*/ 676540 h 1636349"/>
                    <a:gd name="connsiteX18" fmla="*/ 546667 w 866461"/>
                    <a:gd name="connsiteY18" fmla="*/ 614628 h 1636349"/>
                    <a:gd name="connsiteX19" fmla="*/ 487137 w 866461"/>
                    <a:gd name="connsiteY19" fmla="*/ 600341 h 1636349"/>
                    <a:gd name="connsiteX20" fmla="*/ 468086 w 866461"/>
                    <a:gd name="connsiteY20" fmla="*/ 567003 h 1636349"/>
                    <a:gd name="connsiteX21" fmla="*/ 549049 w 866461"/>
                    <a:gd name="connsiteY21" fmla="*/ 543191 h 1636349"/>
                    <a:gd name="connsiteX22" fmla="*/ 477612 w 866461"/>
                    <a:gd name="connsiteY22" fmla="*/ 531285 h 1636349"/>
                    <a:gd name="connsiteX23" fmla="*/ 570479 w 866461"/>
                    <a:gd name="connsiteY23" fmla="*/ 521759 h 1636349"/>
                    <a:gd name="connsiteX24" fmla="*/ 427605 w 866461"/>
                    <a:gd name="connsiteY24" fmla="*/ 493186 h 1636349"/>
                    <a:gd name="connsiteX25" fmla="*/ 580005 w 866461"/>
                    <a:gd name="connsiteY25" fmla="*/ 476515 h 1636349"/>
                    <a:gd name="connsiteX26" fmla="*/ 580006 w 866461"/>
                    <a:gd name="connsiteY26" fmla="*/ 428889 h 1636349"/>
                    <a:gd name="connsiteX27" fmla="*/ 460944 w 866461"/>
                    <a:gd name="connsiteY27" fmla="*/ 388408 h 1636349"/>
                    <a:gd name="connsiteX28" fmla="*/ 606200 w 866461"/>
                    <a:gd name="connsiteY28" fmla="*/ 409840 h 1636349"/>
                    <a:gd name="connsiteX29" fmla="*/ 596675 w 866461"/>
                    <a:gd name="connsiteY29" fmla="*/ 376503 h 1636349"/>
                    <a:gd name="connsiteX30" fmla="*/ 518092 w 866461"/>
                    <a:gd name="connsiteY30" fmla="*/ 340784 h 1636349"/>
                    <a:gd name="connsiteX31" fmla="*/ 618106 w 866461"/>
                    <a:gd name="connsiteY31" fmla="*/ 309827 h 1636349"/>
                    <a:gd name="connsiteX32" fmla="*/ 549050 w 866461"/>
                    <a:gd name="connsiteY32" fmla="*/ 295541 h 1636349"/>
                    <a:gd name="connsiteX33" fmla="*/ 613343 w 866461"/>
                    <a:gd name="connsiteY33" fmla="*/ 269347 h 1636349"/>
                    <a:gd name="connsiteX34" fmla="*/ 639538 w 866461"/>
                    <a:gd name="connsiteY34" fmla="*/ 240772 h 1636349"/>
                    <a:gd name="connsiteX35" fmla="*/ 596675 w 866461"/>
                    <a:gd name="connsiteY35" fmla="*/ 240772 h 1636349"/>
                    <a:gd name="connsiteX36" fmla="*/ 653825 w 866461"/>
                    <a:gd name="connsiteY36" fmla="*/ 209816 h 1636349"/>
                    <a:gd name="connsiteX37" fmla="*/ 691924 w 866461"/>
                    <a:gd name="connsiteY37" fmla="*/ 159809 h 1636349"/>
                    <a:gd name="connsiteX38" fmla="*/ 677636 w 866461"/>
                    <a:gd name="connsiteY38" fmla="*/ 114566 h 1636349"/>
                    <a:gd name="connsiteX39" fmla="*/ 706212 w 866461"/>
                    <a:gd name="connsiteY39" fmla="*/ 126473 h 1636349"/>
                    <a:gd name="connsiteX40" fmla="*/ 694032 w 866461"/>
                    <a:gd name="connsiteY40" fmla="*/ 25348 h 1636349"/>
                    <a:gd name="connsiteX41" fmla="*/ 313305 w 866461"/>
                    <a:gd name="connsiteY41" fmla="*/ 359835 h 1636349"/>
                    <a:gd name="connsiteX42" fmla="*/ 278538 w 866461"/>
                    <a:gd name="connsiteY42" fmla="*/ 379202 h 1636349"/>
                    <a:gd name="connsiteX43" fmla="*/ 689680 w 866461"/>
                    <a:gd name="connsiteY43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630012 w 866461"/>
                    <a:gd name="connsiteY15" fmla="*/ 590816 h 1636349"/>
                    <a:gd name="connsiteX16" fmla="*/ 675256 w 866461"/>
                    <a:gd name="connsiteY16" fmla="*/ 550334 h 1636349"/>
                    <a:gd name="connsiteX17" fmla="*/ 546667 w 866461"/>
                    <a:gd name="connsiteY17" fmla="*/ 655109 h 1636349"/>
                    <a:gd name="connsiteX18" fmla="*/ 465705 w 866461"/>
                    <a:gd name="connsiteY18" fmla="*/ 676540 h 1636349"/>
                    <a:gd name="connsiteX19" fmla="*/ 546667 w 866461"/>
                    <a:gd name="connsiteY19" fmla="*/ 614628 h 1636349"/>
                    <a:gd name="connsiteX20" fmla="*/ 487137 w 866461"/>
                    <a:gd name="connsiteY20" fmla="*/ 600341 h 1636349"/>
                    <a:gd name="connsiteX21" fmla="*/ 468086 w 866461"/>
                    <a:gd name="connsiteY21" fmla="*/ 567003 h 1636349"/>
                    <a:gd name="connsiteX22" fmla="*/ 549049 w 866461"/>
                    <a:gd name="connsiteY22" fmla="*/ 543191 h 1636349"/>
                    <a:gd name="connsiteX23" fmla="*/ 477612 w 866461"/>
                    <a:gd name="connsiteY23" fmla="*/ 531285 h 1636349"/>
                    <a:gd name="connsiteX24" fmla="*/ 570479 w 866461"/>
                    <a:gd name="connsiteY24" fmla="*/ 521759 h 1636349"/>
                    <a:gd name="connsiteX25" fmla="*/ 427605 w 866461"/>
                    <a:gd name="connsiteY25" fmla="*/ 493186 h 1636349"/>
                    <a:gd name="connsiteX26" fmla="*/ 580005 w 866461"/>
                    <a:gd name="connsiteY26" fmla="*/ 476515 h 1636349"/>
                    <a:gd name="connsiteX27" fmla="*/ 580006 w 866461"/>
                    <a:gd name="connsiteY27" fmla="*/ 428889 h 1636349"/>
                    <a:gd name="connsiteX28" fmla="*/ 460944 w 866461"/>
                    <a:gd name="connsiteY28" fmla="*/ 388408 h 1636349"/>
                    <a:gd name="connsiteX29" fmla="*/ 606200 w 866461"/>
                    <a:gd name="connsiteY29" fmla="*/ 409840 h 1636349"/>
                    <a:gd name="connsiteX30" fmla="*/ 596675 w 866461"/>
                    <a:gd name="connsiteY30" fmla="*/ 376503 h 1636349"/>
                    <a:gd name="connsiteX31" fmla="*/ 518092 w 866461"/>
                    <a:gd name="connsiteY31" fmla="*/ 340784 h 1636349"/>
                    <a:gd name="connsiteX32" fmla="*/ 618106 w 866461"/>
                    <a:gd name="connsiteY32" fmla="*/ 309827 h 1636349"/>
                    <a:gd name="connsiteX33" fmla="*/ 549050 w 866461"/>
                    <a:gd name="connsiteY33" fmla="*/ 295541 h 1636349"/>
                    <a:gd name="connsiteX34" fmla="*/ 613343 w 866461"/>
                    <a:gd name="connsiteY34" fmla="*/ 269347 h 1636349"/>
                    <a:gd name="connsiteX35" fmla="*/ 639538 w 866461"/>
                    <a:gd name="connsiteY35" fmla="*/ 240772 h 1636349"/>
                    <a:gd name="connsiteX36" fmla="*/ 596675 w 866461"/>
                    <a:gd name="connsiteY36" fmla="*/ 240772 h 1636349"/>
                    <a:gd name="connsiteX37" fmla="*/ 653825 w 866461"/>
                    <a:gd name="connsiteY37" fmla="*/ 209816 h 1636349"/>
                    <a:gd name="connsiteX38" fmla="*/ 691924 w 866461"/>
                    <a:gd name="connsiteY38" fmla="*/ 159809 h 1636349"/>
                    <a:gd name="connsiteX39" fmla="*/ 677636 w 866461"/>
                    <a:gd name="connsiteY39" fmla="*/ 114566 h 1636349"/>
                    <a:gd name="connsiteX40" fmla="*/ 706212 w 866461"/>
                    <a:gd name="connsiteY40" fmla="*/ 126473 h 1636349"/>
                    <a:gd name="connsiteX41" fmla="*/ 694032 w 866461"/>
                    <a:gd name="connsiteY41" fmla="*/ 25348 h 1636349"/>
                    <a:gd name="connsiteX42" fmla="*/ 313305 w 866461"/>
                    <a:gd name="connsiteY42" fmla="*/ 359835 h 1636349"/>
                    <a:gd name="connsiteX43" fmla="*/ 278538 w 866461"/>
                    <a:gd name="connsiteY43" fmla="*/ 379202 h 1636349"/>
                    <a:gd name="connsiteX44" fmla="*/ 689680 w 866461"/>
                    <a:gd name="connsiteY44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546667 w 866461"/>
                    <a:gd name="connsiteY18" fmla="*/ 65510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546667 w 866461"/>
                    <a:gd name="connsiteY18" fmla="*/ 65510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91899 w 866461"/>
                    <a:gd name="connsiteY18" fmla="*/ 7575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91899 w 866461"/>
                    <a:gd name="connsiteY18" fmla="*/ 7575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77611 w 866461"/>
                    <a:gd name="connsiteY18" fmla="*/ 7575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77611 w 866461"/>
                    <a:gd name="connsiteY18" fmla="*/ 7575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79992 w 866461"/>
                    <a:gd name="connsiteY18" fmla="*/ 7194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79992 w 866461"/>
                    <a:gd name="connsiteY18" fmla="*/ 7194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732406 w 866461"/>
                    <a:gd name="connsiteY16" fmla="*/ 759885 h 1636349"/>
                    <a:gd name="connsiteX17" fmla="*/ 675256 w 866461"/>
                    <a:gd name="connsiteY17" fmla="*/ 550334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732406 w 866461"/>
                    <a:gd name="connsiteY16" fmla="*/ 759885 h 1636349"/>
                    <a:gd name="connsiteX17" fmla="*/ 451419 w 866461"/>
                    <a:gd name="connsiteY17" fmla="*/ 750359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732406 w 866461"/>
                    <a:gd name="connsiteY16" fmla="*/ 759885 h 1636349"/>
                    <a:gd name="connsiteX17" fmla="*/ 451419 w 866461"/>
                    <a:gd name="connsiteY17" fmla="*/ 750359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732406 w 866461"/>
                    <a:gd name="connsiteY16" fmla="*/ 759885 h 1636349"/>
                    <a:gd name="connsiteX17" fmla="*/ 451419 w 866461"/>
                    <a:gd name="connsiteY17" fmla="*/ 750359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732406 w 866461"/>
                    <a:gd name="connsiteY16" fmla="*/ 759885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49049 w 866461"/>
                    <a:gd name="connsiteY16" fmla="*/ 686067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34762 w 866461"/>
                    <a:gd name="connsiteY16" fmla="*/ 721785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80 w 866461"/>
                    <a:gd name="connsiteY16" fmla="*/ 871803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80 w 866461"/>
                    <a:gd name="connsiteY16" fmla="*/ 871803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451418 w 866461"/>
                    <a:gd name="connsiteY16" fmla="*/ 783697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451418 w 866461"/>
                    <a:gd name="connsiteY16" fmla="*/ 783697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34762 w 866461"/>
                    <a:gd name="connsiteY16" fmla="*/ 924191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34762 w 866461"/>
                    <a:gd name="connsiteY16" fmla="*/ 924191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34762 w 866461"/>
                    <a:gd name="connsiteY16" fmla="*/ 924191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84780 w 866461"/>
                    <a:gd name="connsiteY16" fmla="*/ 917048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84780 w 866461"/>
                    <a:gd name="connsiteY16" fmla="*/ 917048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84780 w 866461"/>
                    <a:gd name="connsiteY16" fmla="*/ 917048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84780 w 866461"/>
                    <a:gd name="connsiteY16" fmla="*/ 917048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80 w 866461"/>
                    <a:gd name="connsiteY16" fmla="*/ 436036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80 w 866461"/>
                    <a:gd name="connsiteY16" fmla="*/ 436036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22867 w 866461"/>
                    <a:gd name="connsiteY16" fmla="*/ 476517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79 w 866461"/>
                    <a:gd name="connsiteY16" fmla="*/ 464610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79 w 866461"/>
                    <a:gd name="connsiteY16" fmla="*/ 464610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39549 w 866461"/>
                    <a:gd name="connsiteY14" fmla="*/ 102659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39549 w 866461"/>
                    <a:gd name="connsiteY14" fmla="*/ 102659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63362 w 866461"/>
                    <a:gd name="connsiteY14" fmla="*/ 295540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63362 w 866461"/>
                    <a:gd name="connsiteY14" fmla="*/ 295540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18119 w 866461"/>
                    <a:gd name="connsiteY14" fmla="*/ 340784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18119 w 866461"/>
                    <a:gd name="connsiteY14" fmla="*/ 340784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39550 w 866461"/>
                    <a:gd name="connsiteY14" fmla="*/ 100278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15737 w 866461"/>
                    <a:gd name="connsiteY14" fmla="*/ 145521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15737 w 866282"/>
                    <a:gd name="connsiteY14" fmla="*/ 14552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15737 w 866282"/>
                    <a:gd name="connsiteY14" fmla="*/ 14552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15737 w 866282"/>
                    <a:gd name="connsiteY14" fmla="*/ 14552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15737 w 866282"/>
                    <a:gd name="connsiteY14" fmla="*/ 14552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15737 w 866282"/>
                    <a:gd name="connsiteY14" fmla="*/ 14552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03831 w 866282"/>
                    <a:gd name="connsiteY14" fmla="*/ 16457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99081 w 866282"/>
                    <a:gd name="connsiteY14" fmla="*/ 193146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3458"/>
                    <a:gd name="connsiteY0" fmla="*/ 5413 h 1636349"/>
                    <a:gd name="connsiteX1" fmla="*/ 462642 w 863458"/>
                    <a:gd name="connsiteY1" fmla="*/ 169858 h 1636349"/>
                    <a:gd name="connsiteX2" fmla="*/ 257857 w 863458"/>
                    <a:gd name="connsiteY2" fmla="*/ 343076 h 1636349"/>
                    <a:gd name="connsiteX3" fmla="*/ 256292 w 863458"/>
                    <a:gd name="connsiteY3" fmla="*/ 663659 h 1636349"/>
                    <a:gd name="connsiteX4" fmla="*/ 240439 w 863458"/>
                    <a:gd name="connsiteY4" fmla="*/ 1033433 h 1636349"/>
                    <a:gd name="connsiteX5" fmla="*/ 160292 w 863458"/>
                    <a:gd name="connsiteY5" fmla="*/ 1236450 h 1636349"/>
                    <a:gd name="connsiteX6" fmla="*/ 12725 w 863458"/>
                    <a:gd name="connsiteY6" fmla="*/ 1591734 h 1636349"/>
                    <a:gd name="connsiteX7" fmla="*/ 520337 w 863458"/>
                    <a:gd name="connsiteY7" fmla="*/ 1601805 h 1636349"/>
                    <a:gd name="connsiteX8" fmla="*/ 656682 w 863458"/>
                    <a:gd name="connsiteY8" fmla="*/ 1259720 h 1636349"/>
                    <a:gd name="connsiteX9" fmla="*/ 836090 w 863458"/>
                    <a:gd name="connsiteY9" fmla="*/ 941856 h 1636349"/>
                    <a:gd name="connsiteX10" fmla="*/ 792480 w 863458"/>
                    <a:gd name="connsiteY10" fmla="*/ 690533 h 1636349"/>
                    <a:gd name="connsiteX11" fmla="*/ 806905 w 863458"/>
                    <a:gd name="connsiteY11" fmla="*/ 510783 h 1636349"/>
                    <a:gd name="connsiteX12" fmla="*/ 863170 w 863458"/>
                    <a:gd name="connsiteY12" fmla="*/ 355389 h 1636349"/>
                    <a:gd name="connsiteX13" fmla="*/ 780031 w 863458"/>
                    <a:gd name="connsiteY13" fmla="*/ 371741 h 1636349"/>
                    <a:gd name="connsiteX14" fmla="*/ 799081 w 863458"/>
                    <a:gd name="connsiteY14" fmla="*/ 193146 h 1636349"/>
                    <a:gd name="connsiteX15" fmla="*/ 651443 w 863458"/>
                    <a:gd name="connsiteY15" fmla="*/ 255060 h 1636349"/>
                    <a:gd name="connsiteX16" fmla="*/ 591910 w 863458"/>
                    <a:gd name="connsiteY16" fmla="*/ 462229 h 1636349"/>
                    <a:gd name="connsiteX17" fmla="*/ 449038 w 863458"/>
                    <a:gd name="connsiteY17" fmla="*/ 757502 h 1636349"/>
                    <a:gd name="connsiteX18" fmla="*/ 491898 w 863458"/>
                    <a:gd name="connsiteY18" fmla="*/ 695589 h 1636349"/>
                    <a:gd name="connsiteX19" fmla="*/ 465705 w 863458"/>
                    <a:gd name="connsiteY19" fmla="*/ 676540 h 1636349"/>
                    <a:gd name="connsiteX20" fmla="*/ 546667 w 863458"/>
                    <a:gd name="connsiteY20" fmla="*/ 614628 h 1636349"/>
                    <a:gd name="connsiteX21" fmla="*/ 487137 w 863458"/>
                    <a:gd name="connsiteY21" fmla="*/ 600341 h 1636349"/>
                    <a:gd name="connsiteX22" fmla="*/ 468086 w 863458"/>
                    <a:gd name="connsiteY22" fmla="*/ 567003 h 1636349"/>
                    <a:gd name="connsiteX23" fmla="*/ 549049 w 863458"/>
                    <a:gd name="connsiteY23" fmla="*/ 543191 h 1636349"/>
                    <a:gd name="connsiteX24" fmla="*/ 477612 w 863458"/>
                    <a:gd name="connsiteY24" fmla="*/ 531285 h 1636349"/>
                    <a:gd name="connsiteX25" fmla="*/ 570479 w 863458"/>
                    <a:gd name="connsiteY25" fmla="*/ 521759 h 1636349"/>
                    <a:gd name="connsiteX26" fmla="*/ 427605 w 863458"/>
                    <a:gd name="connsiteY26" fmla="*/ 493186 h 1636349"/>
                    <a:gd name="connsiteX27" fmla="*/ 580005 w 863458"/>
                    <a:gd name="connsiteY27" fmla="*/ 476515 h 1636349"/>
                    <a:gd name="connsiteX28" fmla="*/ 580006 w 863458"/>
                    <a:gd name="connsiteY28" fmla="*/ 428889 h 1636349"/>
                    <a:gd name="connsiteX29" fmla="*/ 460944 w 863458"/>
                    <a:gd name="connsiteY29" fmla="*/ 388408 h 1636349"/>
                    <a:gd name="connsiteX30" fmla="*/ 606200 w 863458"/>
                    <a:gd name="connsiteY30" fmla="*/ 409840 h 1636349"/>
                    <a:gd name="connsiteX31" fmla="*/ 596675 w 863458"/>
                    <a:gd name="connsiteY31" fmla="*/ 376503 h 1636349"/>
                    <a:gd name="connsiteX32" fmla="*/ 518092 w 863458"/>
                    <a:gd name="connsiteY32" fmla="*/ 340784 h 1636349"/>
                    <a:gd name="connsiteX33" fmla="*/ 618106 w 863458"/>
                    <a:gd name="connsiteY33" fmla="*/ 309827 h 1636349"/>
                    <a:gd name="connsiteX34" fmla="*/ 549050 w 863458"/>
                    <a:gd name="connsiteY34" fmla="*/ 295541 h 1636349"/>
                    <a:gd name="connsiteX35" fmla="*/ 613343 w 863458"/>
                    <a:gd name="connsiteY35" fmla="*/ 269347 h 1636349"/>
                    <a:gd name="connsiteX36" fmla="*/ 639538 w 863458"/>
                    <a:gd name="connsiteY36" fmla="*/ 240772 h 1636349"/>
                    <a:gd name="connsiteX37" fmla="*/ 596675 w 863458"/>
                    <a:gd name="connsiteY37" fmla="*/ 240772 h 1636349"/>
                    <a:gd name="connsiteX38" fmla="*/ 653825 w 863458"/>
                    <a:gd name="connsiteY38" fmla="*/ 209816 h 1636349"/>
                    <a:gd name="connsiteX39" fmla="*/ 691924 w 863458"/>
                    <a:gd name="connsiteY39" fmla="*/ 159809 h 1636349"/>
                    <a:gd name="connsiteX40" fmla="*/ 677636 w 863458"/>
                    <a:gd name="connsiteY40" fmla="*/ 114566 h 1636349"/>
                    <a:gd name="connsiteX41" fmla="*/ 706212 w 863458"/>
                    <a:gd name="connsiteY41" fmla="*/ 126473 h 1636349"/>
                    <a:gd name="connsiteX42" fmla="*/ 694032 w 863458"/>
                    <a:gd name="connsiteY42" fmla="*/ 25348 h 1636349"/>
                    <a:gd name="connsiteX43" fmla="*/ 313305 w 863458"/>
                    <a:gd name="connsiteY43" fmla="*/ 359835 h 1636349"/>
                    <a:gd name="connsiteX44" fmla="*/ 278538 w 863458"/>
                    <a:gd name="connsiteY44" fmla="*/ 379202 h 1636349"/>
                    <a:gd name="connsiteX45" fmla="*/ 689680 w 863458"/>
                    <a:gd name="connsiteY45" fmla="*/ 5413 h 1636349"/>
                    <a:gd name="connsiteX0" fmla="*/ 689680 w 863458"/>
                    <a:gd name="connsiteY0" fmla="*/ 5413 h 1636349"/>
                    <a:gd name="connsiteX1" fmla="*/ 462642 w 863458"/>
                    <a:gd name="connsiteY1" fmla="*/ 169858 h 1636349"/>
                    <a:gd name="connsiteX2" fmla="*/ 257857 w 863458"/>
                    <a:gd name="connsiteY2" fmla="*/ 343076 h 1636349"/>
                    <a:gd name="connsiteX3" fmla="*/ 256292 w 863458"/>
                    <a:gd name="connsiteY3" fmla="*/ 663659 h 1636349"/>
                    <a:gd name="connsiteX4" fmla="*/ 240439 w 863458"/>
                    <a:gd name="connsiteY4" fmla="*/ 1033433 h 1636349"/>
                    <a:gd name="connsiteX5" fmla="*/ 160292 w 863458"/>
                    <a:gd name="connsiteY5" fmla="*/ 1236450 h 1636349"/>
                    <a:gd name="connsiteX6" fmla="*/ 12725 w 863458"/>
                    <a:gd name="connsiteY6" fmla="*/ 1591734 h 1636349"/>
                    <a:gd name="connsiteX7" fmla="*/ 520337 w 863458"/>
                    <a:gd name="connsiteY7" fmla="*/ 1601805 h 1636349"/>
                    <a:gd name="connsiteX8" fmla="*/ 656682 w 863458"/>
                    <a:gd name="connsiteY8" fmla="*/ 1259720 h 1636349"/>
                    <a:gd name="connsiteX9" fmla="*/ 836090 w 863458"/>
                    <a:gd name="connsiteY9" fmla="*/ 941856 h 1636349"/>
                    <a:gd name="connsiteX10" fmla="*/ 792480 w 863458"/>
                    <a:gd name="connsiteY10" fmla="*/ 690533 h 1636349"/>
                    <a:gd name="connsiteX11" fmla="*/ 806905 w 863458"/>
                    <a:gd name="connsiteY11" fmla="*/ 510783 h 1636349"/>
                    <a:gd name="connsiteX12" fmla="*/ 863170 w 863458"/>
                    <a:gd name="connsiteY12" fmla="*/ 355389 h 1636349"/>
                    <a:gd name="connsiteX13" fmla="*/ 780031 w 863458"/>
                    <a:gd name="connsiteY13" fmla="*/ 371741 h 1636349"/>
                    <a:gd name="connsiteX14" fmla="*/ 727644 w 863458"/>
                    <a:gd name="connsiteY14" fmla="*/ 131233 h 1636349"/>
                    <a:gd name="connsiteX15" fmla="*/ 651443 w 863458"/>
                    <a:gd name="connsiteY15" fmla="*/ 255060 h 1636349"/>
                    <a:gd name="connsiteX16" fmla="*/ 591910 w 863458"/>
                    <a:gd name="connsiteY16" fmla="*/ 462229 h 1636349"/>
                    <a:gd name="connsiteX17" fmla="*/ 449038 w 863458"/>
                    <a:gd name="connsiteY17" fmla="*/ 757502 h 1636349"/>
                    <a:gd name="connsiteX18" fmla="*/ 491898 w 863458"/>
                    <a:gd name="connsiteY18" fmla="*/ 695589 h 1636349"/>
                    <a:gd name="connsiteX19" fmla="*/ 465705 w 863458"/>
                    <a:gd name="connsiteY19" fmla="*/ 676540 h 1636349"/>
                    <a:gd name="connsiteX20" fmla="*/ 546667 w 863458"/>
                    <a:gd name="connsiteY20" fmla="*/ 614628 h 1636349"/>
                    <a:gd name="connsiteX21" fmla="*/ 487137 w 863458"/>
                    <a:gd name="connsiteY21" fmla="*/ 600341 h 1636349"/>
                    <a:gd name="connsiteX22" fmla="*/ 468086 w 863458"/>
                    <a:gd name="connsiteY22" fmla="*/ 567003 h 1636349"/>
                    <a:gd name="connsiteX23" fmla="*/ 549049 w 863458"/>
                    <a:gd name="connsiteY23" fmla="*/ 543191 h 1636349"/>
                    <a:gd name="connsiteX24" fmla="*/ 477612 w 863458"/>
                    <a:gd name="connsiteY24" fmla="*/ 531285 h 1636349"/>
                    <a:gd name="connsiteX25" fmla="*/ 570479 w 863458"/>
                    <a:gd name="connsiteY25" fmla="*/ 521759 h 1636349"/>
                    <a:gd name="connsiteX26" fmla="*/ 427605 w 863458"/>
                    <a:gd name="connsiteY26" fmla="*/ 493186 h 1636349"/>
                    <a:gd name="connsiteX27" fmla="*/ 580005 w 863458"/>
                    <a:gd name="connsiteY27" fmla="*/ 476515 h 1636349"/>
                    <a:gd name="connsiteX28" fmla="*/ 580006 w 863458"/>
                    <a:gd name="connsiteY28" fmla="*/ 428889 h 1636349"/>
                    <a:gd name="connsiteX29" fmla="*/ 460944 w 863458"/>
                    <a:gd name="connsiteY29" fmla="*/ 388408 h 1636349"/>
                    <a:gd name="connsiteX30" fmla="*/ 606200 w 863458"/>
                    <a:gd name="connsiteY30" fmla="*/ 409840 h 1636349"/>
                    <a:gd name="connsiteX31" fmla="*/ 596675 w 863458"/>
                    <a:gd name="connsiteY31" fmla="*/ 376503 h 1636349"/>
                    <a:gd name="connsiteX32" fmla="*/ 518092 w 863458"/>
                    <a:gd name="connsiteY32" fmla="*/ 340784 h 1636349"/>
                    <a:gd name="connsiteX33" fmla="*/ 618106 w 863458"/>
                    <a:gd name="connsiteY33" fmla="*/ 309827 h 1636349"/>
                    <a:gd name="connsiteX34" fmla="*/ 549050 w 863458"/>
                    <a:gd name="connsiteY34" fmla="*/ 295541 h 1636349"/>
                    <a:gd name="connsiteX35" fmla="*/ 613343 w 863458"/>
                    <a:gd name="connsiteY35" fmla="*/ 269347 h 1636349"/>
                    <a:gd name="connsiteX36" fmla="*/ 639538 w 863458"/>
                    <a:gd name="connsiteY36" fmla="*/ 240772 h 1636349"/>
                    <a:gd name="connsiteX37" fmla="*/ 596675 w 863458"/>
                    <a:gd name="connsiteY37" fmla="*/ 240772 h 1636349"/>
                    <a:gd name="connsiteX38" fmla="*/ 653825 w 863458"/>
                    <a:gd name="connsiteY38" fmla="*/ 209816 h 1636349"/>
                    <a:gd name="connsiteX39" fmla="*/ 691924 w 863458"/>
                    <a:gd name="connsiteY39" fmla="*/ 159809 h 1636349"/>
                    <a:gd name="connsiteX40" fmla="*/ 677636 w 863458"/>
                    <a:gd name="connsiteY40" fmla="*/ 114566 h 1636349"/>
                    <a:gd name="connsiteX41" fmla="*/ 706212 w 863458"/>
                    <a:gd name="connsiteY41" fmla="*/ 126473 h 1636349"/>
                    <a:gd name="connsiteX42" fmla="*/ 694032 w 863458"/>
                    <a:gd name="connsiteY42" fmla="*/ 25348 h 1636349"/>
                    <a:gd name="connsiteX43" fmla="*/ 313305 w 863458"/>
                    <a:gd name="connsiteY43" fmla="*/ 359835 h 1636349"/>
                    <a:gd name="connsiteX44" fmla="*/ 278538 w 863458"/>
                    <a:gd name="connsiteY44" fmla="*/ 379202 h 1636349"/>
                    <a:gd name="connsiteX45" fmla="*/ 689680 w 863458"/>
                    <a:gd name="connsiteY45" fmla="*/ 5413 h 1636349"/>
                    <a:gd name="connsiteX0" fmla="*/ 689680 w 863458"/>
                    <a:gd name="connsiteY0" fmla="*/ 5413 h 1636349"/>
                    <a:gd name="connsiteX1" fmla="*/ 462642 w 863458"/>
                    <a:gd name="connsiteY1" fmla="*/ 169858 h 1636349"/>
                    <a:gd name="connsiteX2" fmla="*/ 257857 w 863458"/>
                    <a:gd name="connsiteY2" fmla="*/ 343076 h 1636349"/>
                    <a:gd name="connsiteX3" fmla="*/ 256292 w 863458"/>
                    <a:gd name="connsiteY3" fmla="*/ 663659 h 1636349"/>
                    <a:gd name="connsiteX4" fmla="*/ 240439 w 863458"/>
                    <a:gd name="connsiteY4" fmla="*/ 1033433 h 1636349"/>
                    <a:gd name="connsiteX5" fmla="*/ 160292 w 863458"/>
                    <a:gd name="connsiteY5" fmla="*/ 1236450 h 1636349"/>
                    <a:gd name="connsiteX6" fmla="*/ 12725 w 863458"/>
                    <a:gd name="connsiteY6" fmla="*/ 1591734 h 1636349"/>
                    <a:gd name="connsiteX7" fmla="*/ 520337 w 863458"/>
                    <a:gd name="connsiteY7" fmla="*/ 1601805 h 1636349"/>
                    <a:gd name="connsiteX8" fmla="*/ 656682 w 863458"/>
                    <a:gd name="connsiteY8" fmla="*/ 1259720 h 1636349"/>
                    <a:gd name="connsiteX9" fmla="*/ 836090 w 863458"/>
                    <a:gd name="connsiteY9" fmla="*/ 941856 h 1636349"/>
                    <a:gd name="connsiteX10" fmla="*/ 792480 w 863458"/>
                    <a:gd name="connsiteY10" fmla="*/ 690533 h 1636349"/>
                    <a:gd name="connsiteX11" fmla="*/ 806905 w 863458"/>
                    <a:gd name="connsiteY11" fmla="*/ 510783 h 1636349"/>
                    <a:gd name="connsiteX12" fmla="*/ 863170 w 863458"/>
                    <a:gd name="connsiteY12" fmla="*/ 355389 h 1636349"/>
                    <a:gd name="connsiteX13" fmla="*/ 780031 w 863458"/>
                    <a:gd name="connsiteY13" fmla="*/ 371741 h 1636349"/>
                    <a:gd name="connsiteX14" fmla="*/ 727644 w 863458"/>
                    <a:gd name="connsiteY14" fmla="*/ 131233 h 1636349"/>
                    <a:gd name="connsiteX15" fmla="*/ 651443 w 863458"/>
                    <a:gd name="connsiteY15" fmla="*/ 255060 h 1636349"/>
                    <a:gd name="connsiteX16" fmla="*/ 591910 w 863458"/>
                    <a:gd name="connsiteY16" fmla="*/ 462229 h 1636349"/>
                    <a:gd name="connsiteX17" fmla="*/ 449038 w 863458"/>
                    <a:gd name="connsiteY17" fmla="*/ 757502 h 1636349"/>
                    <a:gd name="connsiteX18" fmla="*/ 491898 w 863458"/>
                    <a:gd name="connsiteY18" fmla="*/ 695589 h 1636349"/>
                    <a:gd name="connsiteX19" fmla="*/ 465705 w 863458"/>
                    <a:gd name="connsiteY19" fmla="*/ 676540 h 1636349"/>
                    <a:gd name="connsiteX20" fmla="*/ 546667 w 863458"/>
                    <a:gd name="connsiteY20" fmla="*/ 614628 h 1636349"/>
                    <a:gd name="connsiteX21" fmla="*/ 487137 w 863458"/>
                    <a:gd name="connsiteY21" fmla="*/ 600341 h 1636349"/>
                    <a:gd name="connsiteX22" fmla="*/ 468086 w 863458"/>
                    <a:gd name="connsiteY22" fmla="*/ 567003 h 1636349"/>
                    <a:gd name="connsiteX23" fmla="*/ 549049 w 863458"/>
                    <a:gd name="connsiteY23" fmla="*/ 543191 h 1636349"/>
                    <a:gd name="connsiteX24" fmla="*/ 477612 w 863458"/>
                    <a:gd name="connsiteY24" fmla="*/ 531285 h 1636349"/>
                    <a:gd name="connsiteX25" fmla="*/ 570479 w 863458"/>
                    <a:gd name="connsiteY25" fmla="*/ 521759 h 1636349"/>
                    <a:gd name="connsiteX26" fmla="*/ 427605 w 863458"/>
                    <a:gd name="connsiteY26" fmla="*/ 493186 h 1636349"/>
                    <a:gd name="connsiteX27" fmla="*/ 580005 w 863458"/>
                    <a:gd name="connsiteY27" fmla="*/ 476515 h 1636349"/>
                    <a:gd name="connsiteX28" fmla="*/ 580006 w 863458"/>
                    <a:gd name="connsiteY28" fmla="*/ 428889 h 1636349"/>
                    <a:gd name="connsiteX29" fmla="*/ 460944 w 863458"/>
                    <a:gd name="connsiteY29" fmla="*/ 388408 h 1636349"/>
                    <a:gd name="connsiteX30" fmla="*/ 606200 w 863458"/>
                    <a:gd name="connsiteY30" fmla="*/ 409840 h 1636349"/>
                    <a:gd name="connsiteX31" fmla="*/ 596675 w 863458"/>
                    <a:gd name="connsiteY31" fmla="*/ 376503 h 1636349"/>
                    <a:gd name="connsiteX32" fmla="*/ 518092 w 863458"/>
                    <a:gd name="connsiteY32" fmla="*/ 340784 h 1636349"/>
                    <a:gd name="connsiteX33" fmla="*/ 618106 w 863458"/>
                    <a:gd name="connsiteY33" fmla="*/ 309827 h 1636349"/>
                    <a:gd name="connsiteX34" fmla="*/ 549050 w 863458"/>
                    <a:gd name="connsiteY34" fmla="*/ 295541 h 1636349"/>
                    <a:gd name="connsiteX35" fmla="*/ 613343 w 863458"/>
                    <a:gd name="connsiteY35" fmla="*/ 269347 h 1636349"/>
                    <a:gd name="connsiteX36" fmla="*/ 639538 w 863458"/>
                    <a:gd name="connsiteY36" fmla="*/ 240772 h 1636349"/>
                    <a:gd name="connsiteX37" fmla="*/ 596675 w 863458"/>
                    <a:gd name="connsiteY37" fmla="*/ 240772 h 1636349"/>
                    <a:gd name="connsiteX38" fmla="*/ 653825 w 863458"/>
                    <a:gd name="connsiteY38" fmla="*/ 209816 h 1636349"/>
                    <a:gd name="connsiteX39" fmla="*/ 691924 w 863458"/>
                    <a:gd name="connsiteY39" fmla="*/ 159809 h 1636349"/>
                    <a:gd name="connsiteX40" fmla="*/ 677636 w 863458"/>
                    <a:gd name="connsiteY40" fmla="*/ 114566 h 1636349"/>
                    <a:gd name="connsiteX41" fmla="*/ 706212 w 863458"/>
                    <a:gd name="connsiteY41" fmla="*/ 126473 h 1636349"/>
                    <a:gd name="connsiteX42" fmla="*/ 694032 w 863458"/>
                    <a:gd name="connsiteY42" fmla="*/ 25348 h 1636349"/>
                    <a:gd name="connsiteX43" fmla="*/ 313305 w 863458"/>
                    <a:gd name="connsiteY43" fmla="*/ 359835 h 1636349"/>
                    <a:gd name="connsiteX44" fmla="*/ 278538 w 863458"/>
                    <a:gd name="connsiteY44" fmla="*/ 379202 h 1636349"/>
                    <a:gd name="connsiteX45" fmla="*/ 689680 w 863458"/>
                    <a:gd name="connsiteY45" fmla="*/ 5413 h 1636349"/>
                    <a:gd name="connsiteX0" fmla="*/ 689680 w 865950"/>
                    <a:gd name="connsiteY0" fmla="*/ 5413 h 1636349"/>
                    <a:gd name="connsiteX1" fmla="*/ 462642 w 865950"/>
                    <a:gd name="connsiteY1" fmla="*/ 169858 h 1636349"/>
                    <a:gd name="connsiteX2" fmla="*/ 257857 w 865950"/>
                    <a:gd name="connsiteY2" fmla="*/ 343076 h 1636349"/>
                    <a:gd name="connsiteX3" fmla="*/ 256292 w 865950"/>
                    <a:gd name="connsiteY3" fmla="*/ 663659 h 1636349"/>
                    <a:gd name="connsiteX4" fmla="*/ 240439 w 865950"/>
                    <a:gd name="connsiteY4" fmla="*/ 1033433 h 1636349"/>
                    <a:gd name="connsiteX5" fmla="*/ 160292 w 865950"/>
                    <a:gd name="connsiteY5" fmla="*/ 1236450 h 1636349"/>
                    <a:gd name="connsiteX6" fmla="*/ 12725 w 865950"/>
                    <a:gd name="connsiteY6" fmla="*/ 1591734 h 1636349"/>
                    <a:gd name="connsiteX7" fmla="*/ 520337 w 865950"/>
                    <a:gd name="connsiteY7" fmla="*/ 1601805 h 1636349"/>
                    <a:gd name="connsiteX8" fmla="*/ 656682 w 865950"/>
                    <a:gd name="connsiteY8" fmla="*/ 1259720 h 1636349"/>
                    <a:gd name="connsiteX9" fmla="*/ 836090 w 865950"/>
                    <a:gd name="connsiteY9" fmla="*/ 941856 h 1636349"/>
                    <a:gd name="connsiteX10" fmla="*/ 792480 w 865950"/>
                    <a:gd name="connsiteY10" fmla="*/ 690533 h 1636349"/>
                    <a:gd name="connsiteX11" fmla="*/ 806905 w 865950"/>
                    <a:gd name="connsiteY11" fmla="*/ 510783 h 1636349"/>
                    <a:gd name="connsiteX12" fmla="*/ 863170 w 865950"/>
                    <a:gd name="connsiteY12" fmla="*/ 355389 h 1636349"/>
                    <a:gd name="connsiteX13" fmla="*/ 708593 w 865950"/>
                    <a:gd name="connsiteY13" fmla="*/ 238391 h 1636349"/>
                    <a:gd name="connsiteX14" fmla="*/ 727644 w 865950"/>
                    <a:gd name="connsiteY14" fmla="*/ 131233 h 1636349"/>
                    <a:gd name="connsiteX15" fmla="*/ 651443 w 865950"/>
                    <a:gd name="connsiteY15" fmla="*/ 255060 h 1636349"/>
                    <a:gd name="connsiteX16" fmla="*/ 591910 w 865950"/>
                    <a:gd name="connsiteY16" fmla="*/ 462229 h 1636349"/>
                    <a:gd name="connsiteX17" fmla="*/ 449038 w 865950"/>
                    <a:gd name="connsiteY17" fmla="*/ 757502 h 1636349"/>
                    <a:gd name="connsiteX18" fmla="*/ 491898 w 865950"/>
                    <a:gd name="connsiteY18" fmla="*/ 695589 h 1636349"/>
                    <a:gd name="connsiteX19" fmla="*/ 465705 w 865950"/>
                    <a:gd name="connsiteY19" fmla="*/ 676540 h 1636349"/>
                    <a:gd name="connsiteX20" fmla="*/ 546667 w 865950"/>
                    <a:gd name="connsiteY20" fmla="*/ 614628 h 1636349"/>
                    <a:gd name="connsiteX21" fmla="*/ 487137 w 865950"/>
                    <a:gd name="connsiteY21" fmla="*/ 600341 h 1636349"/>
                    <a:gd name="connsiteX22" fmla="*/ 468086 w 865950"/>
                    <a:gd name="connsiteY22" fmla="*/ 567003 h 1636349"/>
                    <a:gd name="connsiteX23" fmla="*/ 549049 w 865950"/>
                    <a:gd name="connsiteY23" fmla="*/ 543191 h 1636349"/>
                    <a:gd name="connsiteX24" fmla="*/ 477612 w 865950"/>
                    <a:gd name="connsiteY24" fmla="*/ 531285 h 1636349"/>
                    <a:gd name="connsiteX25" fmla="*/ 570479 w 865950"/>
                    <a:gd name="connsiteY25" fmla="*/ 521759 h 1636349"/>
                    <a:gd name="connsiteX26" fmla="*/ 427605 w 865950"/>
                    <a:gd name="connsiteY26" fmla="*/ 493186 h 1636349"/>
                    <a:gd name="connsiteX27" fmla="*/ 580005 w 865950"/>
                    <a:gd name="connsiteY27" fmla="*/ 476515 h 1636349"/>
                    <a:gd name="connsiteX28" fmla="*/ 580006 w 865950"/>
                    <a:gd name="connsiteY28" fmla="*/ 428889 h 1636349"/>
                    <a:gd name="connsiteX29" fmla="*/ 460944 w 865950"/>
                    <a:gd name="connsiteY29" fmla="*/ 388408 h 1636349"/>
                    <a:gd name="connsiteX30" fmla="*/ 606200 w 865950"/>
                    <a:gd name="connsiteY30" fmla="*/ 409840 h 1636349"/>
                    <a:gd name="connsiteX31" fmla="*/ 596675 w 865950"/>
                    <a:gd name="connsiteY31" fmla="*/ 376503 h 1636349"/>
                    <a:gd name="connsiteX32" fmla="*/ 518092 w 865950"/>
                    <a:gd name="connsiteY32" fmla="*/ 340784 h 1636349"/>
                    <a:gd name="connsiteX33" fmla="*/ 618106 w 865950"/>
                    <a:gd name="connsiteY33" fmla="*/ 309827 h 1636349"/>
                    <a:gd name="connsiteX34" fmla="*/ 549050 w 865950"/>
                    <a:gd name="connsiteY34" fmla="*/ 295541 h 1636349"/>
                    <a:gd name="connsiteX35" fmla="*/ 613343 w 865950"/>
                    <a:gd name="connsiteY35" fmla="*/ 269347 h 1636349"/>
                    <a:gd name="connsiteX36" fmla="*/ 639538 w 865950"/>
                    <a:gd name="connsiteY36" fmla="*/ 240772 h 1636349"/>
                    <a:gd name="connsiteX37" fmla="*/ 596675 w 865950"/>
                    <a:gd name="connsiteY37" fmla="*/ 240772 h 1636349"/>
                    <a:gd name="connsiteX38" fmla="*/ 653825 w 865950"/>
                    <a:gd name="connsiteY38" fmla="*/ 209816 h 1636349"/>
                    <a:gd name="connsiteX39" fmla="*/ 691924 w 865950"/>
                    <a:gd name="connsiteY39" fmla="*/ 159809 h 1636349"/>
                    <a:gd name="connsiteX40" fmla="*/ 677636 w 865950"/>
                    <a:gd name="connsiteY40" fmla="*/ 114566 h 1636349"/>
                    <a:gd name="connsiteX41" fmla="*/ 706212 w 865950"/>
                    <a:gd name="connsiteY41" fmla="*/ 126473 h 1636349"/>
                    <a:gd name="connsiteX42" fmla="*/ 694032 w 865950"/>
                    <a:gd name="connsiteY42" fmla="*/ 25348 h 1636349"/>
                    <a:gd name="connsiteX43" fmla="*/ 313305 w 865950"/>
                    <a:gd name="connsiteY43" fmla="*/ 359835 h 1636349"/>
                    <a:gd name="connsiteX44" fmla="*/ 278538 w 865950"/>
                    <a:gd name="connsiteY44" fmla="*/ 379202 h 1636349"/>
                    <a:gd name="connsiteX45" fmla="*/ 689680 w 865950"/>
                    <a:gd name="connsiteY45" fmla="*/ 5413 h 1636349"/>
                    <a:gd name="connsiteX0" fmla="*/ 689680 w 840890"/>
                    <a:gd name="connsiteY0" fmla="*/ 5413 h 1636349"/>
                    <a:gd name="connsiteX1" fmla="*/ 462642 w 840890"/>
                    <a:gd name="connsiteY1" fmla="*/ 169858 h 1636349"/>
                    <a:gd name="connsiteX2" fmla="*/ 257857 w 840890"/>
                    <a:gd name="connsiteY2" fmla="*/ 343076 h 1636349"/>
                    <a:gd name="connsiteX3" fmla="*/ 256292 w 840890"/>
                    <a:gd name="connsiteY3" fmla="*/ 663659 h 1636349"/>
                    <a:gd name="connsiteX4" fmla="*/ 240439 w 840890"/>
                    <a:gd name="connsiteY4" fmla="*/ 1033433 h 1636349"/>
                    <a:gd name="connsiteX5" fmla="*/ 160292 w 840890"/>
                    <a:gd name="connsiteY5" fmla="*/ 1236450 h 1636349"/>
                    <a:gd name="connsiteX6" fmla="*/ 12725 w 840890"/>
                    <a:gd name="connsiteY6" fmla="*/ 1591734 h 1636349"/>
                    <a:gd name="connsiteX7" fmla="*/ 520337 w 840890"/>
                    <a:gd name="connsiteY7" fmla="*/ 1601805 h 1636349"/>
                    <a:gd name="connsiteX8" fmla="*/ 656682 w 840890"/>
                    <a:gd name="connsiteY8" fmla="*/ 1259720 h 1636349"/>
                    <a:gd name="connsiteX9" fmla="*/ 836090 w 840890"/>
                    <a:gd name="connsiteY9" fmla="*/ 941856 h 1636349"/>
                    <a:gd name="connsiteX10" fmla="*/ 792480 w 840890"/>
                    <a:gd name="connsiteY10" fmla="*/ 690533 h 1636349"/>
                    <a:gd name="connsiteX11" fmla="*/ 806905 w 840890"/>
                    <a:gd name="connsiteY11" fmla="*/ 510783 h 1636349"/>
                    <a:gd name="connsiteX12" fmla="*/ 829832 w 840890"/>
                    <a:gd name="connsiteY12" fmla="*/ 262520 h 1636349"/>
                    <a:gd name="connsiteX13" fmla="*/ 708593 w 840890"/>
                    <a:gd name="connsiteY13" fmla="*/ 238391 h 1636349"/>
                    <a:gd name="connsiteX14" fmla="*/ 727644 w 840890"/>
                    <a:gd name="connsiteY14" fmla="*/ 131233 h 1636349"/>
                    <a:gd name="connsiteX15" fmla="*/ 651443 w 840890"/>
                    <a:gd name="connsiteY15" fmla="*/ 255060 h 1636349"/>
                    <a:gd name="connsiteX16" fmla="*/ 591910 w 840890"/>
                    <a:gd name="connsiteY16" fmla="*/ 462229 h 1636349"/>
                    <a:gd name="connsiteX17" fmla="*/ 449038 w 840890"/>
                    <a:gd name="connsiteY17" fmla="*/ 757502 h 1636349"/>
                    <a:gd name="connsiteX18" fmla="*/ 491898 w 840890"/>
                    <a:gd name="connsiteY18" fmla="*/ 695589 h 1636349"/>
                    <a:gd name="connsiteX19" fmla="*/ 465705 w 840890"/>
                    <a:gd name="connsiteY19" fmla="*/ 676540 h 1636349"/>
                    <a:gd name="connsiteX20" fmla="*/ 546667 w 840890"/>
                    <a:gd name="connsiteY20" fmla="*/ 614628 h 1636349"/>
                    <a:gd name="connsiteX21" fmla="*/ 487137 w 840890"/>
                    <a:gd name="connsiteY21" fmla="*/ 600341 h 1636349"/>
                    <a:gd name="connsiteX22" fmla="*/ 468086 w 840890"/>
                    <a:gd name="connsiteY22" fmla="*/ 567003 h 1636349"/>
                    <a:gd name="connsiteX23" fmla="*/ 549049 w 840890"/>
                    <a:gd name="connsiteY23" fmla="*/ 543191 h 1636349"/>
                    <a:gd name="connsiteX24" fmla="*/ 477612 w 840890"/>
                    <a:gd name="connsiteY24" fmla="*/ 531285 h 1636349"/>
                    <a:gd name="connsiteX25" fmla="*/ 570479 w 840890"/>
                    <a:gd name="connsiteY25" fmla="*/ 521759 h 1636349"/>
                    <a:gd name="connsiteX26" fmla="*/ 427605 w 840890"/>
                    <a:gd name="connsiteY26" fmla="*/ 493186 h 1636349"/>
                    <a:gd name="connsiteX27" fmla="*/ 580005 w 840890"/>
                    <a:gd name="connsiteY27" fmla="*/ 476515 h 1636349"/>
                    <a:gd name="connsiteX28" fmla="*/ 580006 w 840890"/>
                    <a:gd name="connsiteY28" fmla="*/ 428889 h 1636349"/>
                    <a:gd name="connsiteX29" fmla="*/ 460944 w 840890"/>
                    <a:gd name="connsiteY29" fmla="*/ 388408 h 1636349"/>
                    <a:gd name="connsiteX30" fmla="*/ 606200 w 840890"/>
                    <a:gd name="connsiteY30" fmla="*/ 409840 h 1636349"/>
                    <a:gd name="connsiteX31" fmla="*/ 596675 w 840890"/>
                    <a:gd name="connsiteY31" fmla="*/ 376503 h 1636349"/>
                    <a:gd name="connsiteX32" fmla="*/ 518092 w 840890"/>
                    <a:gd name="connsiteY32" fmla="*/ 340784 h 1636349"/>
                    <a:gd name="connsiteX33" fmla="*/ 618106 w 840890"/>
                    <a:gd name="connsiteY33" fmla="*/ 309827 h 1636349"/>
                    <a:gd name="connsiteX34" fmla="*/ 549050 w 840890"/>
                    <a:gd name="connsiteY34" fmla="*/ 295541 h 1636349"/>
                    <a:gd name="connsiteX35" fmla="*/ 613343 w 840890"/>
                    <a:gd name="connsiteY35" fmla="*/ 269347 h 1636349"/>
                    <a:gd name="connsiteX36" fmla="*/ 639538 w 840890"/>
                    <a:gd name="connsiteY36" fmla="*/ 240772 h 1636349"/>
                    <a:gd name="connsiteX37" fmla="*/ 596675 w 840890"/>
                    <a:gd name="connsiteY37" fmla="*/ 240772 h 1636349"/>
                    <a:gd name="connsiteX38" fmla="*/ 653825 w 840890"/>
                    <a:gd name="connsiteY38" fmla="*/ 209816 h 1636349"/>
                    <a:gd name="connsiteX39" fmla="*/ 691924 w 840890"/>
                    <a:gd name="connsiteY39" fmla="*/ 159809 h 1636349"/>
                    <a:gd name="connsiteX40" fmla="*/ 677636 w 840890"/>
                    <a:gd name="connsiteY40" fmla="*/ 114566 h 1636349"/>
                    <a:gd name="connsiteX41" fmla="*/ 706212 w 840890"/>
                    <a:gd name="connsiteY41" fmla="*/ 126473 h 1636349"/>
                    <a:gd name="connsiteX42" fmla="*/ 694032 w 840890"/>
                    <a:gd name="connsiteY42" fmla="*/ 25348 h 1636349"/>
                    <a:gd name="connsiteX43" fmla="*/ 313305 w 840890"/>
                    <a:gd name="connsiteY43" fmla="*/ 359835 h 1636349"/>
                    <a:gd name="connsiteX44" fmla="*/ 278538 w 840890"/>
                    <a:gd name="connsiteY44" fmla="*/ 379202 h 1636349"/>
                    <a:gd name="connsiteX45" fmla="*/ 689680 w 840890"/>
                    <a:gd name="connsiteY45" fmla="*/ 5413 h 1636349"/>
                    <a:gd name="connsiteX0" fmla="*/ 689680 w 846010"/>
                    <a:gd name="connsiteY0" fmla="*/ 5413 h 1636349"/>
                    <a:gd name="connsiteX1" fmla="*/ 462642 w 846010"/>
                    <a:gd name="connsiteY1" fmla="*/ 169858 h 1636349"/>
                    <a:gd name="connsiteX2" fmla="*/ 257857 w 846010"/>
                    <a:gd name="connsiteY2" fmla="*/ 343076 h 1636349"/>
                    <a:gd name="connsiteX3" fmla="*/ 256292 w 846010"/>
                    <a:gd name="connsiteY3" fmla="*/ 663659 h 1636349"/>
                    <a:gd name="connsiteX4" fmla="*/ 240439 w 846010"/>
                    <a:gd name="connsiteY4" fmla="*/ 1033433 h 1636349"/>
                    <a:gd name="connsiteX5" fmla="*/ 160292 w 846010"/>
                    <a:gd name="connsiteY5" fmla="*/ 1236450 h 1636349"/>
                    <a:gd name="connsiteX6" fmla="*/ 12725 w 846010"/>
                    <a:gd name="connsiteY6" fmla="*/ 1591734 h 1636349"/>
                    <a:gd name="connsiteX7" fmla="*/ 520337 w 846010"/>
                    <a:gd name="connsiteY7" fmla="*/ 1601805 h 1636349"/>
                    <a:gd name="connsiteX8" fmla="*/ 656682 w 846010"/>
                    <a:gd name="connsiteY8" fmla="*/ 1259720 h 1636349"/>
                    <a:gd name="connsiteX9" fmla="*/ 836090 w 846010"/>
                    <a:gd name="connsiteY9" fmla="*/ 941856 h 1636349"/>
                    <a:gd name="connsiteX10" fmla="*/ 792480 w 846010"/>
                    <a:gd name="connsiteY10" fmla="*/ 690533 h 1636349"/>
                    <a:gd name="connsiteX11" fmla="*/ 806905 w 846010"/>
                    <a:gd name="connsiteY11" fmla="*/ 510783 h 1636349"/>
                    <a:gd name="connsiteX12" fmla="*/ 829832 w 846010"/>
                    <a:gd name="connsiteY12" fmla="*/ 262520 h 1636349"/>
                    <a:gd name="connsiteX13" fmla="*/ 708593 w 846010"/>
                    <a:gd name="connsiteY13" fmla="*/ 238391 h 1636349"/>
                    <a:gd name="connsiteX14" fmla="*/ 727644 w 846010"/>
                    <a:gd name="connsiteY14" fmla="*/ 131233 h 1636349"/>
                    <a:gd name="connsiteX15" fmla="*/ 651443 w 846010"/>
                    <a:gd name="connsiteY15" fmla="*/ 255060 h 1636349"/>
                    <a:gd name="connsiteX16" fmla="*/ 591910 w 846010"/>
                    <a:gd name="connsiteY16" fmla="*/ 462229 h 1636349"/>
                    <a:gd name="connsiteX17" fmla="*/ 449038 w 846010"/>
                    <a:gd name="connsiteY17" fmla="*/ 757502 h 1636349"/>
                    <a:gd name="connsiteX18" fmla="*/ 491898 w 846010"/>
                    <a:gd name="connsiteY18" fmla="*/ 695589 h 1636349"/>
                    <a:gd name="connsiteX19" fmla="*/ 465705 w 846010"/>
                    <a:gd name="connsiteY19" fmla="*/ 676540 h 1636349"/>
                    <a:gd name="connsiteX20" fmla="*/ 546667 w 846010"/>
                    <a:gd name="connsiteY20" fmla="*/ 614628 h 1636349"/>
                    <a:gd name="connsiteX21" fmla="*/ 487137 w 846010"/>
                    <a:gd name="connsiteY21" fmla="*/ 600341 h 1636349"/>
                    <a:gd name="connsiteX22" fmla="*/ 468086 w 846010"/>
                    <a:gd name="connsiteY22" fmla="*/ 567003 h 1636349"/>
                    <a:gd name="connsiteX23" fmla="*/ 549049 w 846010"/>
                    <a:gd name="connsiteY23" fmla="*/ 543191 h 1636349"/>
                    <a:gd name="connsiteX24" fmla="*/ 477612 w 846010"/>
                    <a:gd name="connsiteY24" fmla="*/ 531285 h 1636349"/>
                    <a:gd name="connsiteX25" fmla="*/ 570479 w 846010"/>
                    <a:gd name="connsiteY25" fmla="*/ 521759 h 1636349"/>
                    <a:gd name="connsiteX26" fmla="*/ 427605 w 846010"/>
                    <a:gd name="connsiteY26" fmla="*/ 493186 h 1636349"/>
                    <a:gd name="connsiteX27" fmla="*/ 580005 w 846010"/>
                    <a:gd name="connsiteY27" fmla="*/ 476515 h 1636349"/>
                    <a:gd name="connsiteX28" fmla="*/ 580006 w 846010"/>
                    <a:gd name="connsiteY28" fmla="*/ 428889 h 1636349"/>
                    <a:gd name="connsiteX29" fmla="*/ 460944 w 846010"/>
                    <a:gd name="connsiteY29" fmla="*/ 388408 h 1636349"/>
                    <a:gd name="connsiteX30" fmla="*/ 606200 w 846010"/>
                    <a:gd name="connsiteY30" fmla="*/ 409840 h 1636349"/>
                    <a:gd name="connsiteX31" fmla="*/ 596675 w 846010"/>
                    <a:gd name="connsiteY31" fmla="*/ 376503 h 1636349"/>
                    <a:gd name="connsiteX32" fmla="*/ 518092 w 846010"/>
                    <a:gd name="connsiteY32" fmla="*/ 340784 h 1636349"/>
                    <a:gd name="connsiteX33" fmla="*/ 618106 w 846010"/>
                    <a:gd name="connsiteY33" fmla="*/ 309827 h 1636349"/>
                    <a:gd name="connsiteX34" fmla="*/ 549050 w 846010"/>
                    <a:gd name="connsiteY34" fmla="*/ 295541 h 1636349"/>
                    <a:gd name="connsiteX35" fmla="*/ 613343 w 846010"/>
                    <a:gd name="connsiteY35" fmla="*/ 269347 h 1636349"/>
                    <a:gd name="connsiteX36" fmla="*/ 639538 w 846010"/>
                    <a:gd name="connsiteY36" fmla="*/ 240772 h 1636349"/>
                    <a:gd name="connsiteX37" fmla="*/ 596675 w 846010"/>
                    <a:gd name="connsiteY37" fmla="*/ 240772 h 1636349"/>
                    <a:gd name="connsiteX38" fmla="*/ 653825 w 846010"/>
                    <a:gd name="connsiteY38" fmla="*/ 209816 h 1636349"/>
                    <a:gd name="connsiteX39" fmla="*/ 691924 w 846010"/>
                    <a:gd name="connsiteY39" fmla="*/ 159809 h 1636349"/>
                    <a:gd name="connsiteX40" fmla="*/ 677636 w 846010"/>
                    <a:gd name="connsiteY40" fmla="*/ 114566 h 1636349"/>
                    <a:gd name="connsiteX41" fmla="*/ 706212 w 846010"/>
                    <a:gd name="connsiteY41" fmla="*/ 126473 h 1636349"/>
                    <a:gd name="connsiteX42" fmla="*/ 694032 w 846010"/>
                    <a:gd name="connsiteY42" fmla="*/ 25348 h 1636349"/>
                    <a:gd name="connsiteX43" fmla="*/ 313305 w 846010"/>
                    <a:gd name="connsiteY43" fmla="*/ 359835 h 1636349"/>
                    <a:gd name="connsiteX44" fmla="*/ 278538 w 846010"/>
                    <a:gd name="connsiteY44" fmla="*/ 379202 h 1636349"/>
                    <a:gd name="connsiteX45" fmla="*/ 689680 w 846010"/>
                    <a:gd name="connsiteY45" fmla="*/ 5413 h 1636349"/>
                    <a:gd name="connsiteX0" fmla="*/ 689680 w 847429"/>
                    <a:gd name="connsiteY0" fmla="*/ 5413 h 1636349"/>
                    <a:gd name="connsiteX1" fmla="*/ 462642 w 847429"/>
                    <a:gd name="connsiteY1" fmla="*/ 169858 h 1636349"/>
                    <a:gd name="connsiteX2" fmla="*/ 257857 w 847429"/>
                    <a:gd name="connsiteY2" fmla="*/ 343076 h 1636349"/>
                    <a:gd name="connsiteX3" fmla="*/ 256292 w 847429"/>
                    <a:gd name="connsiteY3" fmla="*/ 663659 h 1636349"/>
                    <a:gd name="connsiteX4" fmla="*/ 240439 w 847429"/>
                    <a:gd name="connsiteY4" fmla="*/ 1033433 h 1636349"/>
                    <a:gd name="connsiteX5" fmla="*/ 160292 w 847429"/>
                    <a:gd name="connsiteY5" fmla="*/ 1236450 h 1636349"/>
                    <a:gd name="connsiteX6" fmla="*/ 12725 w 847429"/>
                    <a:gd name="connsiteY6" fmla="*/ 1591734 h 1636349"/>
                    <a:gd name="connsiteX7" fmla="*/ 520337 w 847429"/>
                    <a:gd name="connsiteY7" fmla="*/ 1601805 h 1636349"/>
                    <a:gd name="connsiteX8" fmla="*/ 656682 w 847429"/>
                    <a:gd name="connsiteY8" fmla="*/ 1259720 h 1636349"/>
                    <a:gd name="connsiteX9" fmla="*/ 836090 w 847429"/>
                    <a:gd name="connsiteY9" fmla="*/ 941856 h 1636349"/>
                    <a:gd name="connsiteX10" fmla="*/ 792480 w 847429"/>
                    <a:gd name="connsiteY10" fmla="*/ 690533 h 1636349"/>
                    <a:gd name="connsiteX11" fmla="*/ 806905 w 847429"/>
                    <a:gd name="connsiteY11" fmla="*/ 510783 h 1636349"/>
                    <a:gd name="connsiteX12" fmla="*/ 829832 w 847429"/>
                    <a:gd name="connsiteY12" fmla="*/ 262520 h 1636349"/>
                    <a:gd name="connsiteX13" fmla="*/ 708593 w 847429"/>
                    <a:gd name="connsiteY13" fmla="*/ 238391 h 1636349"/>
                    <a:gd name="connsiteX14" fmla="*/ 727644 w 847429"/>
                    <a:gd name="connsiteY14" fmla="*/ 131233 h 1636349"/>
                    <a:gd name="connsiteX15" fmla="*/ 651443 w 847429"/>
                    <a:gd name="connsiteY15" fmla="*/ 255060 h 1636349"/>
                    <a:gd name="connsiteX16" fmla="*/ 591910 w 847429"/>
                    <a:gd name="connsiteY16" fmla="*/ 462229 h 1636349"/>
                    <a:gd name="connsiteX17" fmla="*/ 449038 w 847429"/>
                    <a:gd name="connsiteY17" fmla="*/ 757502 h 1636349"/>
                    <a:gd name="connsiteX18" fmla="*/ 491898 w 847429"/>
                    <a:gd name="connsiteY18" fmla="*/ 695589 h 1636349"/>
                    <a:gd name="connsiteX19" fmla="*/ 465705 w 847429"/>
                    <a:gd name="connsiteY19" fmla="*/ 676540 h 1636349"/>
                    <a:gd name="connsiteX20" fmla="*/ 546667 w 847429"/>
                    <a:gd name="connsiteY20" fmla="*/ 614628 h 1636349"/>
                    <a:gd name="connsiteX21" fmla="*/ 487137 w 847429"/>
                    <a:gd name="connsiteY21" fmla="*/ 600341 h 1636349"/>
                    <a:gd name="connsiteX22" fmla="*/ 468086 w 847429"/>
                    <a:gd name="connsiteY22" fmla="*/ 567003 h 1636349"/>
                    <a:gd name="connsiteX23" fmla="*/ 549049 w 847429"/>
                    <a:gd name="connsiteY23" fmla="*/ 543191 h 1636349"/>
                    <a:gd name="connsiteX24" fmla="*/ 477612 w 847429"/>
                    <a:gd name="connsiteY24" fmla="*/ 531285 h 1636349"/>
                    <a:gd name="connsiteX25" fmla="*/ 570479 w 847429"/>
                    <a:gd name="connsiteY25" fmla="*/ 521759 h 1636349"/>
                    <a:gd name="connsiteX26" fmla="*/ 427605 w 847429"/>
                    <a:gd name="connsiteY26" fmla="*/ 493186 h 1636349"/>
                    <a:gd name="connsiteX27" fmla="*/ 580005 w 847429"/>
                    <a:gd name="connsiteY27" fmla="*/ 476515 h 1636349"/>
                    <a:gd name="connsiteX28" fmla="*/ 580006 w 847429"/>
                    <a:gd name="connsiteY28" fmla="*/ 428889 h 1636349"/>
                    <a:gd name="connsiteX29" fmla="*/ 460944 w 847429"/>
                    <a:gd name="connsiteY29" fmla="*/ 388408 h 1636349"/>
                    <a:gd name="connsiteX30" fmla="*/ 606200 w 847429"/>
                    <a:gd name="connsiteY30" fmla="*/ 409840 h 1636349"/>
                    <a:gd name="connsiteX31" fmla="*/ 596675 w 847429"/>
                    <a:gd name="connsiteY31" fmla="*/ 376503 h 1636349"/>
                    <a:gd name="connsiteX32" fmla="*/ 518092 w 847429"/>
                    <a:gd name="connsiteY32" fmla="*/ 340784 h 1636349"/>
                    <a:gd name="connsiteX33" fmla="*/ 618106 w 847429"/>
                    <a:gd name="connsiteY33" fmla="*/ 309827 h 1636349"/>
                    <a:gd name="connsiteX34" fmla="*/ 549050 w 847429"/>
                    <a:gd name="connsiteY34" fmla="*/ 295541 h 1636349"/>
                    <a:gd name="connsiteX35" fmla="*/ 613343 w 847429"/>
                    <a:gd name="connsiteY35" fmla="*/ 269347 h 1636349"/>
                    <a:gd name="connsiteX36" fmla="*/ 639538 w 847429"/>
                    <a:gd name="connsiteY36" fmla="*/ 240772 h 1636349"/>
                    <a:gd name="connsiteX37" fmla="*/ 596675 w 847429"/>
                    <a:gd name="connsiteY37" fmla="*/ 240772 h 1636349"/>
                    <a:gd name="connsiteX38" fmla="*/ 653825 w 847429"/>
                    <a:gd name="connsiteY38" fmla="*/ 209816 h 1636349"/>
                    <a:gd name="connsiteX39" fmla="*/ 691924 w 847429"/>
                    <a:gd name="connsiteY39" fmla="*/ 159809 h 1636349"/>
                    <a:gd name="connsiteX40" fmla="*/ 677636 w 847429"/>
                    <a:gd name="connsiteY40" fmla="*/ 114566 h 1636349"/>
                    <a:gd name="connsiteX41" fmla="*/ 706212 w 847429"/>
                    <a:gd name="connsiteY41" fmla="*/ 126473 h 1636349"/>
                    <a:gd name="connsiteX42" fmla="*/ 694032 w 847429"/>
                    <a:gd name="connsiteY42" fmla="*/ 25348 h 1636349"/>
                    <a:gd name="connsiteX43" fmla="*/ 313305 w 847429"/>
                    <a:gd name="connsiteY43" fmla="*/ 359835 h 1636349"/>
                    <a:gd name="connsiteX44" fmla="*/ 278538 w 847429"/>
                    <a:gd name="connsiteY44" fmla="*/ 379202 h 1636349"/>
                    <a:gd name="connsiteX45" fmla="*/ 689680 w 847429"/>
                    <a:gd name="connsiteY45" fmla="*/ 5413 h 1636349"/>
                    <a:gd name="connsiteX0" fmla="*/ 689680 w 847429"/>
                    <a:gd name="connsiteY0" fmla="*/ 5413 h 1636349"/>
                    <a:gd name="connsiteX1" fmla="*/ 462642 w 847429"/>
                    <a:gd name="connsiteY1" fmla="*/ 169858 h 1636349"/>
                    <a:gd name="connsiteX2" fmla="*/ 257857 w 847429"/>
                    <a:gd name="connsiteY2" fmla="*/ 343076 h 1636349"/>
                    <a:gd name="connsiteX3" fmla="*/ 256292 w 847429"/>
                    <a:gd name="connsiteY3" fmla="*/ 663659 h 1636349"/>
                    <a:gd name="connsiteX4" fmla="*/ 240439 w 847429"/>
                    <a:gd name="connsiteY4" fmla="*/ 1033433 h 1636349"/>
                    <a:gd name="connsiteX5" fmla="*/ 160292 w 847429"/>
                    <a:gd name="connsiteY5" fmla="*/ 1236450 h 1636349"/>
                    <a:gd name="connsiteX6" fmla="*/ 12725 w 847429"/>
                    <a:gd name="connsiteY6" fmla="*/ 1591734 h 1636349"/>
                    <a:gd name="connsiteX7" fmla="*/ 520337 w 847429"/>
                    <a:gd name="connsiteY7" fmla="*/ 1601805 h 1636349"/>
                    <a:gd name="connsiteX8" fmla="*/ 656682 w 847429"/>
                    <a:gd name="connsiteY8" fmla="*/ 1259720 h 1636349"/>
                    <a:gd name="connsiteX9" fmla="*/ 836090 w 847429"/>
                    <a:gd name="connsiteY9" fmla="*/ 941856 h 1636349"/>
                    <a:gd name="connsiteX10" fmla="*/ 792480 w 847429"/>
                    <a:gd name="connsiteY10" fmla="*/ 690533 h 1636349"/>
                    <a:gd name="connsiteX11" fmla="*/ 806905 w 847429"/>
                    <a:gd name="connsiteY11" fmla="*/ 510783 h 1636349"/>
                    <a:gd name="connsiteX12" fmla="*/ 829832 w 847429"/>
                    <a:gd name="connsiteY12" fmla="*/ 262520 h 1636349"/>
                    <a:gd name="connsiteX13" fmla="*/ 708593 w 847429"/>
                    <a:gd name="connsiteY13" fmla="*/ 238391 h 1636349"/>
                    <a:gd name="connsiteX14" fmla="*/ 727644 w 847429"/>
                    <a:gd name="connsiteY14" fmla="*/ 131233 h 1636349"/>
                    <a:gd name="connsiteX15" fmla="*/ 651443 w 847429"/>
                    <a:gd name="connsiteY15" fmla="*/ 255060 h 1636349"/>
                    <a:gd name="connsiteX16" fmla="*/ 591910 w 847429"/>
                    <a:gd name="connsiteY16" fmla="*/ 462229 h 1636349"/>
                    <a:gd name="connsiteX17" fmla="*/ 449038 w 847429"/>
                    <a:gd name="connsiteY17" fmla="*/ 757502 h 1636349"/>
                    <a:gd name="connsiteX18" fmla="*/ 491898 w 847429"/>
                    <a:gd name="connsiteY18" fmla="*/ 695589 h 1636349"/>
                    <a:gd name="connsiteX19" fmla="*/ 465705 w 847429"/>
                    <a:gd name="connsiteY19" fmla="*/ 676540 h 1636349"/>
                    <a:gd name="connsiteX20" fmla="*/ 546667 w 847429"/>
                    <a:gd name="connsiteY20" fmla="*/ 614628 h 1636349"/>
                    <a:gd name="connsiteX21" fmla="*/ 487137 w 847429"/>
                    <a:gd name="connsiteY21" fmla="*/ 600341 h 1636349"/>
                    <a:gd name="connsiteX22" fmla="*/ 468086 w 847429"/>
                    <a:gd name="connsiteY22" fmla="*/ 567003 h 1636349"/>
                    <a:gd name="connsiteX23" fmla="*/ 549049 w 847429"/>
                    <a:gd name="connsiteY23" fmla="*/ 543191 h 1636349"/>
                    <a:gd name="connsiteX24" fmla="*/ 477612 w 847429"/>
                    <a:gd name="connsiteY24" fmla="*/ 531285 h 1636349"/>
                    <a:gd name="connsiteX25" fmla="*/ 570479 w 847429"/>
                    <a:gd name="connsiteY25" fmla="*/ 521759 h 1636349"/>
                    <a:gd name="connsiteX26" fmla="*/ 427605 w 847429"/>
                    <a:gd name="connsiteY26" fmla="*/ 493186 h 1636349"/>
                    <a:gd name="connsiteX27" fmla="*/ 580005 w 847429"/>
                    <a:gd name="connsiteY27" fmla="*/ 476515 h 1636349"/>
                    <a:gd name="connsiteX28" fmla="*/ 580006 w 847429"/>
                    <a:gd name="connsiteY28" fmla="*/ 428889 h 1636349"/>
                    <a:gd name="connsiteX29" fmla="*/ 460944 w 847429"/>
                    <a:gd name="connsiteY29" fmla="*/ 388408 h 1636349"/>
                    <a:gd name="connsiteX30" fmla="*/ 606200 w 847429"/>
                    <a:gd name="connsiteY30" fmla="*/ 409840 h 1636349"/>
                    <a:gd name="connsiteX31" fmla="*/ 596675 w 847429"/>
                    <a:gd name="connsiteY31" fmla="*/ 376503 h 1636349"/>
                    <a:gd name="connsiteX32" fmla="*/ 518092 w 847429"/>
                    <a:gd name="connsiteY32" fmla="*/ 340784 h 1636349"/>
                    <a:gd name="connsiteX33" fmla="*/ 618106 w 847429"/>
                    <a:gd name="connsiteY33" fmla="*/ 309827 h 1636349"/>
                    <a:gd name="connsiteX34" fmla="*/ 549050 w 847429"/>
                    <a:gd name="connsiteY34" fmla="*/ 295541 h 1636349"/>
                    <a:gd name="connsiteX35" fmla="*/ 613343 w 847429"/>
                    <a:gd name="connsiteY35" fmla="*/ 269347 h 1636349"/>
                    <a:gd name="connsiteX36" fmla="*/ 639538 w 847429"/>
                    <a:gd name="connsiteY36" fmla="*/ 240772 h 1636349"/>
                    <a:gd name="connsiteX37" fmla="*/ 596675 w 847429"/>
                    <a:gd name="connsiteY37" fmla="*/ 240772 h 1636349"/>
                    <a:gd name="connsiteX38" fmla="*/ 653825 w 847429"/>
                    <a:gd name="connsiteY38" fmla="*/ 209816 h 1636349"/>
                    <a:gd name="connsiteX39" fmla="*/ 691924 w 847429"/>
                    <a:gd name="connsiteY39" fmla="*/ 159809 h 1636349"/>
                    <a:gd name="connsiteX40" fmla="*/ 677636 w 847429"/>
                    <a:gd name="connsiteY40" fmla="*/ 114566 h 1636349"/>
                    <a:gd name="connsiteX41" fmla="*/ 706212 w 847429"/>
                    <a:gd name="connsiteY41" fmla="*/ 126473 h 1636349"/>
                    <a:gd name="connsiteX42" fmla="*/ 694032 w 847429"/>
                    <a:gd name="connsiteY42" fmla="*/ 25348 h 1636349"/>
                    <a:gd name="connsiteX43" fmla="*/ 313305 w 847429"/>
                    <a:gd name="connsiteY43" fmla="*/ 359835 h 1636349"/>
                    <a:gd name="connsiteX44" fmla="*/ 278538 w 847429"/>
                    <a:gd name="connsiteY44" fmla="*/ 379202 h 1636349"/>
                    <a:gd name="connsiteX45" fmla="*/ 689680 w 847429"/>
                    <a:gd name="connsiteY45" fmla="*/ 5413 h 1636349"/>
                    <a:gd name="connsiteX0" fmla="*/ 689680 w 840890"/>
                    <a:gd name="connsiteY0" fmla="*/ 5413 h 1636349"/>
                    <a:gd name="connsiteX1" fmla="*/ 462642 w 840890"/>
                    <a:gd name="connsiteY1" fmla="*/ 169858 h 1636349"/>
                    <a:gd name="connsiteX2" fmla="*/ 257857 w 840890"/>
                    <a:gd name="connsiteY2" fmla="*/ 343076 h 1636349"/>
                    <a:gd name="connsiteX3" fmla="*/ 256292 w 840890"/>
                    <a:gd name="connsiteY3" fmla="*/ 663659 h 1636349"/>
                    <a:gd name="connsiteX4" fmla="*/ 240439 w 840890"/>
                    <a:gd name="connsiteY4" fmla="*/ 1033433 h 1636349"/>
                    <a:gd name="connsiteX5" fmla="*/ 160292 w 840890"/>
                    <a:gd name="connsiteY5" fmla="*/ 1236450 h 1636349"/>
                    <a:gd name="connsiteX6" fmla="*/ 12725 w 840890"/>
                    <a:gd name="connsiteY6" fmla="*/ 1591734 h 1636349"/>
                    <a:gd name="connsiteX7" fmla="*/ 520337 w 840890"/>
                    <a:gd name="connsiteY7" fmla="*/ 1601805 h 1636349"/>
                    <a:gd name="connsiteX8" fmla="*/ 656682 w 840890"/>
                    <a:gd name="connsiteY8" fmla="*/ 1259720 h 1636349"/>
                    <a:gd name="connsiteX9" fmla="*/ 836090 w 840890"/>
                    <a:gd name="connsiteY9" fmla="*/ 941856 h 1636349"/>
                    <a:gd name="connsiteX10" fmla="*/ 792480 w 840890"/>
                    <a:gd name="connsiteY10" fmla="*/ 690533 h 1636349"/>
                    <a:gd name="connsiteX11" fmla="*/ 806905 w 840890"/>
                    <a:gd name="connsiteY11" fmla="*/ 510783 h 1636349"/>
                    <a:gd name="connsiteX12" fmla="*/ 820512 w 840890"/>
                    <a:gd name="connsiteY12" fmla="*/ 421747 h 1636349"/>
                    <a:gd name="connsiteX13" fmla="*/ 829832 w 840890"/>
                    <a:gd name="connsiteY13" fmla="*/ 262520 h 1636349"/>
                    <a:gd name="connsiteX14" fmla="*/ 708593 w 840890"/>
                    <a:gd name="connsiteY14" fmla="*/ 238391 h 1636349"/>
                    <a:gd name="connsiteX15" fmla="*/ 727644 w 840890"/>
                    <a:gd name="connsiteY15" fmla="*/ 131233 h 1636349"/>
                    <a:gd name="connsiteX16" fmla="*/ 651443 w 840890"/>
                    <a:gd name="connsiteY16" fmla="*/ 255060 h 1636349"/>
                    <a:gd name="connsiteX17" fmla="*/ 591910 w 840890"/>
                    <a:gd name="connsiteY17" fmla="*/ 462229 h 1636349"/>
                    <a:gd name="connsiteX18" fmla="*/ 449038 w 840890"/>
                    <a:gd name="connsiteY18" fmla="*/ 757502 h 1636349"/>
                    <a:gd name="connsiteX19" fmla="*/ 491898 w 840890"/>
                    <a:gd name="connsiteY19" fmla="*/ 695589 h 1636349"/>
                    <a:gd name="connsiteX20" fmla="*/ 465705 w 840890"/>
                    <a:gd name="connsiteY20" fmla="*/ 676540 h 1636349"/>
                    <a:gd name="connsiteX21" fmla="*/ 546667 w 840890"/>
                    <a:gd name="connsiteY21" fmla="*/ 614628 h 1636349"/>
                    <a:gd name="connsiteX22" fmla="*/ 487137 w 840890"/>
                    <a:gd name="connsiteY22" fmla="*/ 600341 h 1636349"/>
                    <a:gd name="connsiteX23" fmla="*/ 468086 w 840890"/>
                    <a:gd name="connsiteY23" fmla="*/ 567003 h 1636349"/>
                    <a:gd name="connsiteX24" fmla="*/ 549049 w 840890"/>
                    <a:gd name="connsiteY24" fmla="*/ 543191 h 1636349"/>
                    <a:gd name="connsiteX25" fmla="*/ 477612 w 840890"/>
                    <a:gd name="connsiteY25" fmla="*/ 531285 h 1636349"/>
                    <a:gd name="connsiteX26" fmla="*/ 570479 w 840890"/>
                    <a:gd name="connsiteY26" fmla="*/ 521759 h 1636349"/>
                    <a:gd name="connsiteX27" fmla="*/ 427605 w 840890"/>
                    <a:gd name="connsiteY27" fmla="*/ 493186 h 1636349"/>
                    <a:gd name="connsiteX28" fmla="*/ 580005 w 840890"/>
                    <a:gd name="connsiteY28" fmla="*/ 476515 h 1636349"/>
                    <a:gd name="connsiteX29" fmla="*/ 580006 w 840890"/>
                    <a:gd name="connsiteY29" fmla="*/ 428889 h 1636349"/>
                    <a:gd name="connsiteX30" fmla="*/ 460944 w 840890"/>
                    <a:gd name="connsiteY30" fmla="*/ 388408 h 1636349"/>
                    <a:gd name="connsiteX31" fmla="*/ 606200 w 840890"/>
                    <a:gd name="connsiteY31" fmla="*/ 409840 h 1636349"/>
                    <a:gd name="connsiteX32" fmla="*/ 596675 w 840890"/>
                    <a:gd name="connsiteY32" fmla="*/ 376503 h 1636349"/>
                    <a:gd name="connsiteX33" fmla="*/ 518092 w 840890"/>
                    <a:gd name="connsiteY33" fmla="*/ 340784 h 1636349"/>
                    <a:gd name="connsiteX34" fmla="*/ 618106 w 840890"/>
                    <a:gd name="connsiteY34" fmla="*/ 309827 h 1636349"/>
                    <a:gd name="connsiteX35" fmla="*/ 549050 w 840890"/>
                    <a:gd name="connsiteY35" fmla="*/ 295541 h 1636349"/>
                    <a:gd name="connsiteX36" fmla="*/ 613343 w 840890"/>
                    <a:gd name="connsiteY36" fmla="*/ 269347 h 1636349"/>
                    <a:gd name="connsiteX37" fmla="*/ 639538 w 840890"/>
                    <a:gd name="connsiteY37" fmla="*/ 240772 h 1636349"/>
                    <a:gd name="connsiteX38" fmla="*/ 596675 w 840890"/>
                    <a:gd name="connsiteY38" fmla="*/ 240772 h 1636349"/>
                    <a:gd name="connsiteX39" fmla="*/ 653825 w 840890"/>
                    <a:gd name="connsiteY39" fmla="*/ 209816 h 1636349"/>
                    <a:gd name="connsiteX40" fmla="*/ 691924 w 840890"/>
                    <a:gd name="connsiteY40" fmla="*/ 159809 h 1636349"/>
                    <a:gd name="connsiteX41" fmla="*/ 677636 w 840890"/>
                    <a:gd name="connsiteY41" fmla="*/ 114566 h 1636349"/>
                    <a:gd name="connsiteX42" fmla="*/ 706212 w 840890"/>
                    <a:gd name="connsiteY42" fmla="*/ 126473 h 1636349"/>
                    <a:gd name="connsiteX43" fmla="*/ 694032 w 840890"/>
                    <a:gd name="connsiteY43" fmla="*/ 25348 h 1636349"/>
                    <a:gd name="connsiteX44" fmla="*/ 313305 w 840890"/>
                    <a:gd name="connsiteY44" fmla="*/ 359835 h 1636349"/>
                    <a:gd name="connsiteX45" fmla="*/ 278538 w 840890"/>
                    <a:gd name="connsiteY45" fmla="*/ 379202 h 1636349"/>
                    <a:gd name="connsiteX46" fmla="*/ 689680 w 840890"/>
                    <a:gd name="connsiteY46" fmla="*/ 5413 h 1636349"/>
                    <a:gd name="connsiteX0" fmla="*/ 689680 w 840890"/>
                    <a:gd name="connsiteY0" fmla="*/ 5413 h 1636349"/>
                    <a:gd name="connsiteX1" fmla="*/ 462642 w 840890"/>
                    <a:gd name="connsiteY1" fmla="*/ 169858 h 1636349"/>
                    <a:gd name="connsiteX2" fmla="*/ 257857 w 840890"/>
                    <a:gd name="connsiteY2" fmla="*/ 343076 h 1636349"/>
                    <a:gd name="connsiteX3" fmla="*/ 256292 w 840890"/>
                    <a:gd name="connsiteY3" fmla="*/ 663659 h 1636349"/>
                    <a:gd name="connsiteX4" fmla="*/ 240439 w 840890"/>
                    <a:gd name="connsiteY4" fmla="*/ 1033433 h 1636349"/>
                    <a:gd name="connsiteX5" fmla="*/ 160292 w 840890"/>
                    <a:gd name="connsiteY5" fmla="*/ 1236450 h 1636349"/>
                    <a:gd name="connsiteX6" fmla="*/ 12725 w 840890"/>
                    <a:gd name="connsiteY6" fmla="*/ 1591734 h 1636349"/>
                    <a:gd name="connsiteX7" fmla="*/ 520337 w 840890"/>
                    <a:gd name="connsiteY7" fmla="*/ 1601805 h 1636349"/>
                    <a:gd name="connsiteX8" fmla="*/ 656682 w 840890"/>
                    <a:gd name="connsiteY8" fmla="*/ 1259720 h 1636349"/>
                    <a:gd name="connsiteX9" fmla="*/ 836090 w 840890"/>
                    <a:gd name="connsiteY9" fmla="*/ 941856 h 1636349"/>
                    <a:gd name="connsiteX10" fmla="*/ 792480 w 840890"/>
                    <a:gd name="connsiteY10" fmla="*/ 690533 h 1636349"/>
                    <a:gd name="connsiteX11" fmla="*/ 806905 w 840890"/>
                    <a:gd name="connsiteY11" fmla="*/ 510783 h 1636349"/>
                    <a:gd name="connsiteX12" fmla="*/ 820512 w 840890"/>
                    <a:gd name="connsiteY12" fmla="*/ 421747 h 1636349"/>
                    <a:gd name="connsiteX13" fmla="*/ 827656 w 840890"/>
                    <a:gd name="connsiteY13" fmla="*/ 345547 h 1636349"/>
                    <a:gd name="connsiteX14" fmla="*/ 829832 w 840890"/>
                    <a:gd name="connsiteY14" fmla="*/ 262520 h 1636349"/>
                    <a:gd name="connsiteX15" fmla="*/ 708593 w 840890"/>
                    <a:gd name="connsiteY15" fmla="*/ 238391 h 1636349"/>
                    <a:gd name="connsiteX16" fmla="*/ 727644 w 840890"/>
                    <a:gd name="connsiteY16" fmla="*/ 131233 h 1636349"/>
                    <a:gd name="connsiteX17" fmla="*/ 651443 w 840890"/>
                    <a:gd name="connsiteY17" fmla="*/ 255060 h 1636349"/>
                    <a:gd name="connsiteX18" fmla="*/ 591910 w 840890"/>
                    <a:gd name="connsiteY18" fmla="*/ 462229 h 1636349"/>
                    <a:gd name="connsiteX19" fmla="*/ 449038 w 840890"/>
                    <a:gd name="connsiteY19" fmla="*/ 757502 h 1636349"/>
                    <a:gd name="connsiteX20" fmla="*/ 491898 w 840890"/>
                    <a:gd name="connsiteY20" fmla="*/ 695589 h 1636349"/>
                    <a:gd name="connsiteX21" fmla="*/ 465705 w 840890"/>
                    <a:gd name="connsiteY21" fmla="*/ 676540 h 1636349"/>
                    <a:gd name="connsiteX22" fmla="*/ 546667 w 840890"/>
                    <a:gd name="connsiteY22" fmla="*/ 614628 h 1636349"/>
                    <a:gd name="connsiteX23" fmla="*/ 487137 w 840890"/>
                    <a:gd name="connsiteY23" fmla="*/ 600341 h 1636349"/>
                    <a:gd name="connsiteX24" fmla="*/ 468086 w 840890"/>
                    <a:gd name="connsiteY24" fmla="*/ 567003 h 1636349"/>
                    <a:gd name="connsiteX25" fmla="*/ 549049 w 840890"/>
                    <a:gd name="connsiteY25" fmla="*/ 543191 h 1636349"/>
                    <a:gd name="connsiteX26" fmla="*/ 477612 w 840890"/>
                    <a:gd name="connsiteY26" fmla="*/ 531285 h 1636349"/>
                    <a:gd name="connsiteX27" fmla="*/ 570479 w 840890"/>
                    <a:gd name="connsiteY27" fmla="*/ 521759 h 1636349"/>
                    <a:gd name="connsiteX28" fmla="*/ 427605 w 840890"/>
                    <a:gd name="connsiteY28" fmla="*/ 493186 h 1636349"/>
                    <a:gd name="connsiteX29" fmla="*/ 580005 w 840890"/>
                    <a:gd name="connsiteY29" fmla="*/ 476515 h 1636349"/>
                    <a:gd name="connsiteX30" fmla="*/ 580006 w 840890"/>
                    <a:gd name="connsiteY30" fmla="*/ 428889 h 1636349"/>
                    <a:gd name="connsiteX31" fmla="*/ 460944 w 840890"/>
                    <a:gd name="connsiteY31" fmla="*/ 388408 h 1636349"/>
                    <a:gd name="connsiteX32" fmla="*/ 606200 w 840890"/>
                    <a:gd name="connsiteY32" fmla="*/ 409840 h 1636349"/>
                    <a:gd name="connsiteX33" fmla="*/ 596675 w 840890"/>
                    <a:gd name="connsiteY33" fmla="*/ 376503 h 1636349"/>
                    <a:gd name="connsiteX34" fmla="*/ 518092 w 840890"/>
                    <a:gd name="connsiteY34" fmla="*/ 340784 h 1636349"/>
                    <a:gd name="connsiteX35" fmla="*/ 618106 w 840890"/>
                    <a:gd name="connsiteY35" fmla="*/ 309827 h 1636349"/>
                    <a:gd name="connsiteX36" fmla="*/ 549050 w 840890"/>
                    <a:gd name="connsiteY36" fmla="*/ 295541 h 1636349"/>
                    <a:gd name="connsiteX37" fmla="*/ 613343 w 840890"/>
                    <a:gd name="connsiteY37" fmla="*/ 269347 h 1636349"/>
                    <a:gd name="connsiteX38" fmla="*/ 639538 w 840890"/>
                    <a:gd name="connsiteY38" fmla="*/ 240772 h 1636349"/>
                    <a:gd name="connsiteX39" fmla="*/ 596675 w 840890"/>
                    <a:gd name="connsiteY39" fmla="*/ 240772 h 1636349"/>
                    <a:gd name="connsiteX40" fmla="*/ 653825 w 840890"/>
                    <a:gd name="connsiteY40" fmla="*/ 209816 h 1636349"/>
                    <a:gd name="connsiteX41" fmla="*/ 691924 w 840890"/>
                    <a:gd name="connsiteY41" fmla="*/ 159809 h 1636349"/>
                    <a:gd name="connsiteX42" fmla="*/ 677636 w 840890"/>
                    <a:gd name="connsiteY42" fmla="*/ 114566 h 1636349"/>
                    <a:gd name="connsiteX43" fmla="*/ 706212 w 840890"/>
                    <a:gd name="connsiteY43" fmla="*/ 126473 h 1636349"/>
                    <a:gd name="connsiteX44" fmla="*/ 694032 w 840890"/>
                    <a:gd name="connsiteY44" fmla="*/ 25348 h 1636349"/>
                    <a:gd name="connsiteX45" fmla="*/ 313305 w 840890"/>
                    <a:gd name="connsiteY45" fmla="*/ 359835 h 1636349"/>
                    <a:gd name="connsiteX46" fmla="*/ 278538 w 840890"/>
                    <a:gd name="connsiteY46" fmla="*/ 379202 h 1636349"/>
                    <a:gd name="connsiteX47" fmla="*/ 689680 w 840890"/>
                    <a:gd name="connsiteY47" fmla="*/ 5413 h 1636349"/>
                    <a:gd name="connsiteX0" fmla="*/ 689680 w 884869"/>
                    <a:gd name="connsiteY0" fmla="*/ 5413 h 1636349"/>
                    <a:gd name="connsiteX1" fmla="*/ 462642 w 884869"/>
                    <a:gd name="connsiteY1" fmla="*/ 169858 h 1636349"/>
                    <a:gd name="connsiteX2" fmla="*/ 257857 w 884869"/>
                    <a:gd name="connsiteY2" fmla="*/ 343076 h 1636349"/>
                    <a:gd name="connsiteX3" fmla="*/ 256292 w 884869"/>
                    <a:gd name="connsiteY3" fmla="*/ 663659 h 1636349"/>
                    <a:gd name="connsiteX4" fmla="*/ 240439 w 884869"/>
                    <a:gd name="connsiteY4" fmla="*/ 1033433 h 1636349"/>
                    <a:gd name="connsiteX5" fmla="*/ 160292 w 884869"/>
                    <a:gd name="connsiteY5" fmla="*/ 1236450 h 1636349"/>
                    <a:gd name="connsiteX6" fmla="*/ 12725 w 884869"/>
                    <a:gd name="connsiteY6" fmla="*/ 1591734 h 1636349"/>
                    <a:gd name="connsiteX7" fmla="*/ 520337 w 884869"/>
                    <a:gd name="connsiteY7" fmla="*/ 1601805 h 1636349"/>
                    <a:gd name="connsiteX8" fmla="*/ 656682 w 884869"/>
                    <a:gd name="connsiteY8" fmla="*/ 1259720 h 1636349"/>
                    <a:gd name="connsiteX9" fmla="*/ 836090 w 884869"/>
                    <a:gd name="connsiteY9" fmla="*/ 941856 h 1636349"/>
                    <a:gd name="connsiteX10" fmla="*/ 792480 w 884869"/>
                    <a:gd name="connsiteY10" fmla="*/ 690533 h 1636349"/>
                    <a:gd name="connsiteX11" fmla="*/ 806905 w 884869"/>
                    <a:gd name="connsiteY11" fmla="*/ 510783 h 1636349"/>
                    <a:gd name="connsiteX12" fmla="*/ 820512 w 884869"/>
                    <a:gd name="connsiteY12" fmla="*/ 421747 h 1636349"/>
                    <a:gd name="connsiteX13" fmla="*/ 884806 w 884869"/>
                    <a:gd name="connsiteY13" fmla="*/ 169334 h 1636349"/>
                    <a:gd name="connsiteX14" fmla="*/ 829832 w 884869"/>
                    <a:gd name="connsiteY14" fmla="*/ 262520 h 1636349"/>
                    <a:gd name="connsiteX15" fmla="*/ 708593 w 884869"/>
                    <a:gd name="connsiteY15" fmla="*/ 238391 h 1636349"/>
                    <a:gd name="connsiteX16" fmla="*/ 727644 w 884869"/>
                    <a:gd name="connsiteY16" fmla="*/ 131233 h 1636349"/>
                    <a:gd name="connsiteX17" fmla="*/ 651443 w 884869"/>
                    <a:gd name="connsiteY17" fmla="*/ 255060 h 1636349"/>
                    <a:gd name="connsiteX18" fmla="*/ 591910 w 884869"/>
                    <a:gd name="connsiteY18" fmla="*/ 462229 h 1636349"/>
                    <a:gd name="connsiteX19" fmla="*/ 449038 w 884869"/>
                    <a:gd name="connsiteY19" fmla="*/ 757502 h 1636349"/>
                    <a:gd name="connsiteX20" fmla="*/ 491898 w 884869"/>
                    <a:gd name="connsiteY20" fmla="*/ 695589 h 1636349"/>
                    <a:gd name="connsiteX21" fmla="*/ 465705 w 884869"/>
                    <a:gd name="connsiteY21" fmla="*/ 676540 h 1636349"/>
                    <a:gd name="connsiteX22" fmla="*/ 546667 w 884869"/>
                    <a:gd name="connsiteY22" fmla="*/ 614628 h 1636349"/>
                    <a:gd name="connsiteX23" fmla="*/ 487137 w 884869"/>
                    <a:gd name="connsiteY23" fmla="*/ 600341 h 1636349"/>
                    <a:gd name="connsiteX24" fmla="*/ 468086 w 884869"/>
                    <a:gd name="connsiteY24" fmla="*/ 567003 h 1636349"/>
                    <a:gd name="connsiteX25" fmla="*/ 549049 w 884869"/>
                    <a:gd name="connsiteY25" fmla="*/ 543191 h 1636349"/>
                    <a:gd name="connsiteX26" fmla="*/ 477612 w 884869"/>
                    <a:gd name="connsiteY26" fmla="*/ 531285 h 1636349"/>
                    <a:gd name="connsiteX27" fmla="*/ 570479 w 884869"/>
                    <a:gd name="connsiteY27" fmla="*/ 521759 h 1636349"/>
                    <a:gd name="connsiteX28" fmla="*/ 427605 w 884869"/>
                    <a:gd name="connsiteY28" fmla="*/ 493186 h 1636349"/>
                    <a:gd name="connsiteX29" fmla="*/ 580005 w 884869"/>
                    <a:gd name="connsiteY29" fmla="*/ 476515 h 1636349"/>
                    <a:gd name="connsiteX30" fmla="*/ 580006 w 884869"/>
                    <a:gd name="connsiteY30" fmla="*/ 428889 h 1636349"/>
                    <a:gd name="connsiteX31" fmla="*/ 460944 w 884869"/>
                    <a:gd name="connsiteY31" fmla="*/ 388408 h 1636349"/>
                    <a:gd name="connsiteX32" fmla="*/ 606200 w 884869"/>
                    <a:gd name="connsiteY32" fmla="*/ 409840 h 1636349"/>
                    <a:gd name="connsiteX33" fmla="*/ 596675 w 884869"/>
                    <a:gd name="connsiteY33" fmla="*/ 376503 h 1636349"/>
                    <a:gd name="connsiteX34" fmla="*/ 518092 w 884869"/>
                    <a:gd name="connsiteY34" fmla="*/ 340784 h 1636349"/>
                    <a:gd name="connsiteX35" fmla="*/ 618106 w 884869"/>
                    <a:gd name="connsiteY35" fmla="*/ 309827 h 1636349"/>
                    <a:gd name="connsiteX36" fmla="*/ 549050 w 884869"/>
                    <a:gd name="connsiteY36" fmla="*/ 295541 h 1636349"/>
                    <a:gd name="connsiteX37" fmla="*/ 613343 w 884869"/>
                    <a:gd name="connsiteY37" fmla="*/ 269347 h 1636349"/>
                    <a:gd name="connsiteX38" fmla="*/ 639538 w 884869"/>
                    <a:gd name="connsiteY38" fmla="*/ 240772 h 1636349"/>
                    <a:gd name="connsiteX39" fmla="*/ 596675 w 884869"/>
                    <a:gd name="connsiteY39" fmla="*/ 240772 h 1636349"/>
                    <a:gd name="connsiteX40" fmla="*/ 653825 w 884869"/>
                    <a:gd name="connsiteY40" fmla="*/ 209816 h 1636349"/>
                    <a:gd name="connsiteX41" fmla="*/ 691924 w 884869"/>
                    <a:gd name="connsiteY41" fmla="*/ 159809 h 1636349"/>
                    <a:gd name="connsiteX42" fmla="*/ 677636 w 884869"/>
                    <a:gd name="connsiteY42" fmla="*/ 114566 h 1636349"/>
                    <a:gd name="connsiteX43" fmla="*/ 706212 w 884869"/>
                    <a:gd name="connsiteY43" fmla="*/ 126473 h 1636349"/>
                    <a:gd name="connsiteX44" fmla="*/ 694032 w 884869"/>
                    <a:gd name="connsiteY44" fmla="*/ 25348 h 1636349"/>
                    <a:gd name="connsiteX45" fmla="*/ 313305 w 884869"/>
                    <a:gd name="connsiteY45" fmla="*/ 359835 h 1636349"/>
                    <a:gd name="connsiteX46" fmla="*/ 278538 w 884869"/>
                    <a:gd name="connsiteY46" fmla="*/ 379202 h 1636349"/>
                    <a:gd name="connsiteX47" fmla="*/ 689680 w 884869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36090 w 872996"/>
                    <a:gd name="connsiteY9" fmla="*/ 941856 h 1636349"/>
                    <a:gd name="connsiteX10" fmla="*/ 792480 w 872996"/>
                    <a:gd name="connsiteY10" fmla="*/ 690533 h 1636349"/>
                    <a:gd name="connsiteX11" fmla="*/ 806905 w 872996"/>
                    <a:gd name="connsiteY11" fmla="*/ 510783 h 1636349"/>
                    <a:gd name="connsiteX12" fmla="*/ 820512 w 872996"/>
                    <a:gd name="connsiteY12" fmla="*/ 4217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36090 w 872996"/>
                    <a:gd name="connsiteY9" fmla="*/ 941856 h 1636349"/>
                    <a:gd name="connsiteX10" fmla="*/ 792480 w 872996"/>
                    <a:gd name="connsiteY10" fmla="*/ 690533 h 1636349"/>
                    <a:gd name="connsiteX11" fmla="*/ 806905 w 872996"/>
                    <a:gd name="connsiteY11" fmla="*/ 510783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36090 w 872996"/>
                    <a:gd name="connsiteY9" fmla="*/ 941856 h 1636349"/>
                    <a:gd name="connsiteX10" fmla="*/ 792480 w 872996"/>
                    <a:gd name="connsiteY10" fmla="*/ 690533 h 1636349"/>
                    <a:gd name="connsiteX11" fmla="*/ 794999 w 872996"/>
                    <a:gd name="connsiteY11" fmla="*/ 520308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36090 w 872996"/>
                    <a:gd name="connsiteY9" fmla="*/ 941856 h 1636349"/>
                    <a:gd name="connsiteX10" fmla="*/ 792480 w 872996"/>
                    <a:gd name="connsiteY10" fmla="*/ 690533 h 1636349"/>
                    <a:gd name="connsiteX11" fmla="*/ 794999 w 872996"/>
                    <a:gd name="connsiteY11" fmla="*/ 520308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26565 w 872996"/>
                    <a:gd name="connsiteY9" fmla="*/ 937094 h 1636349"/>
                    <a:gd name="connsiteX10" fmla="*/ 792480 w 872996"/>
                    <a:gd name="connsiteY10" fmla="*/ 690533 h 1636349"/>
                    <a:gd name="connsiteX11" fmla="*/ 794999 w 872996"/>
                    <a:gd name="connsiteY11" fmla="*/ 520308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26565 w 872996"/>
                    <a:gd name="connsiteY9" fmla="*/ 937094 h 1636349"/>
                    <a:gd name="connsiteX10" fmla="*/ 785336 w 872996"/>
                    <a:gd name="connsiteY10" fmla="*/ 690533 h 1636349"/>
                    <a:gd name="connsiteX11" fmla="*/ 794999 w 872996"/>
                    <a:gd name="connsiteY11" fmla="*/ 520308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42395 w 872996"/>
                    <a:gd name="connsiteY8" fmla="*/ 1262102 h 1636349"/>
                    <a:gd name="connsiteX9" fmla="*/ 826565 w 872996"/>
                    <a:gd name="connsiteY9" fmla="*/ 937094 h 1636349"/>
                    <a:gd name="connsiteX10" fmla="*/ 785336 w 872996"/>
                    <a:gd name="connsiteY10" fmla="*/ 690533 h 1636349"/>
                    <a:gd name="connsiteX11" fmla="*/ 794999 w 872996"/>
                    <a:gd name="connsiteY11" fmla="*/ 520308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8647 w 871963"/>
                    <a:gd name="connsiteY0" fmla="*/ 5413 h 1636058"/>
                    <a:gd name="connsiteX1" fmla="*/ 461609 w 871963"/>
                    <a:gd name="connsiteY1" fmla="*/ 169858 h 1636058"/>
                    <a:gd name="connsiteX2" fmla="*/ 256824 w 871963"/>
                    <a:gd name="connsiteY2" fmla="*/ 343076 h 1636058"/>
                    <a:gd name="connsiteX3" fmla="*/ 255259 w 871963"/>
                    <a:gd name="connsiteY3" fmla="*/ 663659 h 1636058"/>
                    <a:gd name="connsiteX4" fmla="*/ 239406 w 871963"/>
                    <a:gd name="connsiteY4" fmla="*/ 1033433 h 1636058"/>
                    <a:gd name="connsiteX5" fmla="*/ 168784 w 871963"/>
                    <a:gd name="connsiteY5" fmla="*/ 1241212 h 1636058"/>
                    <a:gd name="connsiteX6" fmla="*/ 11692 w 871963"/>
                    <a:gd name="connsiteY6" fmla="*/ 1591734 h 1636058"/>
                    <a:gd name="connsiteX7" fmla="*/ 519304 w 871963"/>
                    <a:gd name="connsiteY7" fmla="*/ 1601805 h 1636058"/>
                    <a:gd name="connsiteX8" fmla="*/ 641362 w 871963"/>
                    <a:gd name="connsiteY8" fmla="*/ 1262102 h 1636058"/>
                    <a:gd name="connsiteX9" fmla="*/ 825532 w 871963"/>
                    <a:gd name="connsiteY9" fmla="*/ 937094 h 1636058"/>
                    <a:gd name="connsiteX10" fmla="*/ 784303 w 871963"/>
                    <a:gd name="connsiteY10" fmla="*/ 690533 h 1636058"/>
                    <a:gd name="connsiteX11" fmla="*/ 793966 w 871963"/>
                    <a:gd name="connsiteY11" fmla="*/ 520308 h 1636058"/>
                    <a:gd name="connsiteX12" fmla="*/ 867104 w 871963"/>
                    <a:gd name="connsiteY12" fmla="*/ 307447 h 1636058"/>
                    <a:gd name="connsiteX13" fmla="*/ 871867 w 871963"/>
                    <a:gd name="connsiteY13" fmla="*/ 183622 h 1636058"/>
                    <a:gd name="connsiteX14" fmla="*/ 828799 w 871963"/>
                    <a:gd name="connsiteY14" fmla="*/ 262520 h 1636058"/>
                    <a:gd name="connsiteX15" fmla="*/ 707560 w 871963"/>
                    <a:gd name="connsiteY15" fmla="*/ 238391 h 1636058"/>
                    <a:gd name="connsiteX16" fmla="*/ 726611 w 871963"/>
                    <a:gd name="connsiteY16" fmla="*/ 131233 h 1636058"/>
                    <a:gd name="connsiteX17" fmla="*/ 650410 w 871963"/>
                    <a:gd name="connsiteY17" fmla="*/ 255060 h 1636058"/>
                    <a:gd name="connsiteX18" fmla="*/ 590877 w 871963"/>
                    <a:gd name="connsiteY18" fmla="*/ 462229 h 1636058"/>
                    <a:gd name="connsiteX19" fmla="*/ 448005 w 871963"/>
                    <a:gd name="connsiteY19" fmla="*/ 757502 h 1636058"/>
                    <a:gd name="connsiteX20" fmla="*/ 490865 w 871963"/>
                    <a:gd name="connsiteY20" fmla="*/ 695589 h 1636058"/>
                    <a:gd name="connsiteX21" fmla="*/ 464672 w 871963"/>
                    <a:gd name="connsiteY21" fmla="*/ 676540 h 1636058"/>
                    <a:gd name="connsiteX22" fmla="*/ 545634 w 871963"/>
                    <a:gd name="connsiteY22" fmla="*/ 614628 h 1636058"/>
                    <a:gd name="connsiteX23" fmla="*/ 486104 w 871963"/>
                    <a:gd name="connsiteY23" fmla="*/ 600341 h 1636058"/>
                    <a:gd name="connsiteX24" fmla="*/ 467053 w 871963"/>
                    <a:gd name="connsiteY24" fmla="*/ 567003 h 1636058"/>
                    <a:gd name="connsiteX25" fmla="*/ 548016 w 871963"/>
                    <a:gd name="connsiteY25" fmla="*/ 543191 h 1636058"/>
                    <a:gd name="connsiteX26" fmla="*/ 476579 w 871963"/>
                    <a:gd name="connsiteY26" fmla="*/ 531285 h 1636058"/>
                    <a:gd name="connsiteX27" fmla="*/ 569446 w 871963"/>
                    <a:gd name="connsiteY27" fmla="*/ 521759 h 1636058"/>
                    <a:gd name="connsiteX28" fmla="*/ 426572 w 871963"/>
                    <a:gd name="connsiteY28" fmla="*/ 493186 h 1636058"/>
                    <a:gd name="connsiteX29" fmla="*/ 578972 w 871963"/>
                    <a:gd name="connsiteY29" fmla="*/ 476515 h 1636058"/>
                    <a:gd name="connsiteX30" fmla="*/ 578973 w 871963"/>
                    <a:gd name="connsiteY30" fmla="*/ 428889 h 1636058"/>
                    <a:gd name="connsiteX31" fmla="*/ 459911 w 871963"/>
                    <a:gd name="connsiteY31" fmla="*/ 388408 h 1636058"/>
                    <a:gd name="connsiteX32" fmla="*/ 605167 w 871963"/>
                    <a:gd name="connsiteY32" fmla="*/ 409840 h 1636058"/>
                    <a:gd name="connsiteX33" fmla="*/ 595642 w 871963"/>
                    <a:gd name="connsiteY33" fmla="*/ 376503 h 1636058"/>
                    <a:gd name="connsiteX34" fmla="*/ 517059 w 871963"/>
                    <a:gd name="connsiteY34" fmla="*/ 340784 h 1636058"/>
                    <a:gd name="connsiteX35" fmla="*/ 617073 w 871963"/>
                    <a:gd name="connsiteY35" fmla="*/ 309827 h 1636058"/>
                    <a:gd name="connsiteX36" fmla="*/ 548017 w 871963"/>
                    <a:gd name="connsiteY36" fmla="*/ 295541 h 1636058"/>
                    <a:gd name="connsiteX37" fmla="*/ 612310 w 871963"/>
                    <a:gd name="connsiteY37" fmla="*/ 269347 h 1636058"/>
                    <a:gd name="connsiteX38" fmla="*/ 638505 w 871963"/>
                    <a:gd name="connsiteY38" fmla="*/ 240772 h 1636058"/>
                    <a:gd name="connsiteX39" fmla="*/ 595642 w 871963"/>
                    <a:gd name="connsiteY39" fmla="*/ 240772 h 1636058"/>
                    <a:gd name="connsiteX40" fmla="*/ 652792 w 871963"/>
                    <a:gd name="connsiteY40" fmla="*/ 209816 h 1636058"/>
                    <a:gd name="connsiteX41" fmla="*/ 690891 w 871963"/>
                    <a:gd name="connsiteY41" fmla="*/ 159809 h 1636058"/>
                    <a:gd name="connsiteX42" fmla="*/ 676603 w 871963"/>
                    <a:gd name="connsiteY42" fmla="*/ 114566 h 1636058"/>
                    <a:gd name="connsiteX43" fmla="*/ 705179 w 871963"/>
                    <a:gd name="connsiteY43" fmla="*/ 126473 h 1636058"/>
                    <a:gd name="connsiteX44" fmla="*/ 692999 w 871963"/>
                    <a:gd name="connsiteY44" fmla="*/ 25348 h 1636058"/>
                    <a:gd name="connsiteX45" fmla="*/ 312272 w 871963"/>
                    <a:gd name="connsiteY45" fmla="*/ 359835 h 1636058"/>
                    <a:gd name="connsiteX46" fmla="*/ 277505 w 871963"/>
                    <a:gd name="connsiteY46" fmla="*/ 379202 h 1636058"/>
                    <a:gd name="connsiteX47" fmla="*/ 688647 w 871963"/>
                    <a:gd name="connsiteY47" fmla="*/ 5413 h 1636058"/>
                    <a:gd name="connsiteX0" fmla="*/ 688767 w 872083"/>
                    <a:gd name="connsiteY0" fmla="*/ 5413 h 1636058"/>
                    <a:gd name="connsiteX1" fmla="*/ 461729 w 872083"/>
                    <a:gd name="connsiteY1" fmla="*/ 169858 h 1636058"/>
                    <a:gd name="connsiteX2" fmla="*/ 256944 w 872083"/>
                    <a:gd name="connsiteY2" fmla="*/ 343076 h 1636058"/>
                    <a:gd name="connsiteX3" fmla="*/ 255379 w 872083"/>
                    <a:gd name="connsiteY3" fmla="*/ 663659 h 1636058"/>
                    <a:gd name="connsiteX4" fmla="*/ 253813 w 872083"/>
                    <a:gd name="connsiteY4" fmla="*/ 1033433 h 1636058"/>
                    <a:gd name="connsiteX5" fmla="*/ 168904 w 872083"/>
                    <a:gd name="connsiteY5" fmla="*/ 1241212 h 1636058"/>
                    <a:gd name="connsiteX6" fmla="*/ 11812 w 872083"/>
                    <a:gd name="connsiteY6" fmla="*/ 1591734 h 1636058"/>
                    <a:gd name="connsiteX7" fmla="*/ 519424 w 872083"/>
                    <a:gd name="connsiteY7" fmla="*/ 1601805 h 1636058"/>
                    <a:gd name="connsiteX8" fmla="*/ 641482 w 872083"/>
                    <a:gd name="connsiteY8" fmla="*/ 1262102 h 1636058"/>
                    <a:gd name="connsiteX9" fmla="*/ 825652 w 872083"/>
                    <a:gd name="connsiteY9" fmla="*/ 937094 h 1636058"/>
                    <a:gd name="connsiteX10" fmla="*/ 784423 w 872083"/>
                    <a:gd name="connsiteY10" fmla="*/ 690533 h 1636058"/>
                    <a:gd name="connsiteX11" fmla="*/ 794086 w 872083"/>
                    <a:gd name="connsiteY11" fmla="*/ 520308 h 1636058"/>
                    <a:gd name="connsiteX12" fmla="*/ 867224 w 872083"/>
                    <a:gd name="connsiteY12" fmla="*/ 307447 h 1636058"/>
                    <a:gd name="connsiteX13" fmla="*/ 871987 w 872083"/>
                    <a:gd name="connsiteY13" fmla="*/ 183622 h 1636058"/>
                    <a:gd name="connsiteX14" fmla="*/ 828919 w 872083"/>
                    <a:gd name="connsiteY14" fmla="*/ 262520 h 1636058"/>
                    <a:gd name="connsiteX15" fmla="*/ 707680 w 872083"/>
                    <a:gd name="connsiteY15" fmla="*/ 238391 h 1636058"/>
                    <a:gd name="connsiteX16" fmla="*/ 726731 w 872083"/>
                    <a:gd name="connsiteY16" fmla="*/ 131233 h 1636058"/>
                    <a:gd name="connsiteX17" fmla="*/ 650530 w 872083"/>
                    <a:gd name="connsiteY17" fmla="*/ 255060 h 1636058"/>
                    <a:gd name="connsiteX18" fmla="*/ 590997 w 872083"/>
                    <a:gd name="connsiteY18" fmla="*/ 462229 h 1636058"/>
                    <a:gd name="connsiteX19" fmla="*/ 448125 w 872083"/>
                    <a:gd name="connsiteY19" fmla="*/ 757502 h 1636058"/>
                    <a:gd name="connsiteX20" fmla="*/ 490985 w 872083"/>
                    <a:gd name="connsiteY20" fmla="*/ 695589 h 1636058"/>
                    <a:gd name="connsiteX21" fmla="*/ 464792 w 872083"/>
                    <a:gd name="connsiteY21" fmla="*/ 676540 h 1636058"/>
                    <a:gd name="connsiteX22" fmla="*/ 545754 w 872083"/>
                    <a:gd name="connsiteY22" fmla="*/ 614628 h 1636058"/>
                    <a:gd name="connsiteX23" fmla="*/ 486224 w 872083"/>
                    <a:gd name="connsiteY23" fmla="*/ 600341 h 1636058"/>
                    <a:gd name="connsiteX24" fmla="*/ 467173 w 872083"/>
                    <a:gd name="connsiteY24" fmla="*/ 567003 h 1636058"/>
                    <a:gd name="connsiteX25" fmla="*/ 548136 w 872083"/>
                    <a:gd name="connsiteY25" fmla="*/ 543191 h 1636058"/>
                    <a:gd name="connsiteX26" fmla="*/ 476699 w 872083"/>
                    <a:gd name="connsiteY26" fmla="*/ 531285 h 1636058"/>
                    <a:gd name="connsiteX27" fmla="*/ 569566 w 872083"/>
                    <a:gd name="connsiteY27" fmla="*/ 521759 h 1636058"/>
                    <a:gd name="connsiteX28" fmla="*/ 426692 w 872083"/>
                    <a:gd name="connsiteY28" fmla="*/ 493186 h 1636058"/>
                    <a:gd name="connsiteX29" fmla="*/ 579092 w 872083"/>
                    <a:gd name="connsiteY29" fmla="*/ 476515 h 1636058"/>
                    <a:gd name="connsiteX30" fmla="*/ 579093 w 872083"/>
                    <a:gd name="connsiteY30" fmla="*/ 428889 h 1636058"/>
                    <a:gd name="connsiteX31" fmla="*/ 460031 w 872083"/>
                    <a:gd name="connsiteY31" fmla="*/ 388408 h 1636058"/>
                    <a:gd name="connsiteX32" fmla="*/ 605287 w 872083"/>
                    <a:gd name="connsiteY32" fmla="*/ 409840 h 1636058"/>
                    <a:gd name="connsiteX33" fmla="*/ 595762 w 872083"/>
                    <a:gd name="connsiteY33" fmla="*/ 376503 h 1636058"/>
                    <a:gd name="connsiteX34" fmla="*/ 517179 w 872083"/>
                    <a:gd name="connsiteY34" fmla="*/ 340784 h 1636058"/>
                    <a:gd name="connsiteX35" fmla="*/ 617193 w 872083"/>
                    <a:gd name="connsiteY35" fmla="*/ 309827 h 1636058"/>
                    <a:gd name="connsiteX36" fmla="*/ 548137 w 872083"/>
                    <a:gd name="connsiteY36" fmla="*/ 295541 h 1636058"/>
                    <a:gd name="connsiteX37" fmla="*/ 612430 w 872083"/>
                    <a:gd name="connsiteY37" fmla="*/ 269347 h 1636058"/>
                    <a:gd name="connsiteX38" fmla="*/ 638625 w 872083"/>
                    <a:gd name="connsiteY38" fmla="*/ 240772 h 1636058"/>
                    <a:gd name="connsiteX39" fmla="*/ 595762 w 872083"/>
                    <a:gd name="connsiteY39" fmla="*/ 240772 h 1636058"/>
                    <a:gd name="connsiteX40" fmla="*/ 652912 w 872083"/>
                    <a:gd name="connsiteY40" fmla="*/ 209816 h 1636058"/>
                    <a:gd name="connsiteX41" fmla="*/ 691011 w 872083"/>
                    <a:gd name="connsiteY41" fmla="*/ 159809 h 1636058"/>
                    <a:gd name="connsiteX42" fmla="*/ 676723 w 872083"/>
                    <a:gd name="connsiteY42" fmla="*/ 114566 h 1636058"/>
                    <a:gd name="connsiteX43" fmla="*/ 705299 w 872083"/>
                    <a:gd name="connsiteY43" fmla="*/ 126473 h 1636058"/>
                    <a:gd name="connsiteX44" fmla="*/ 693119 w 872083"/>
                    <a:gd name="connsiteY44" fmla="*/ 25348 h 1636058"/>
                    <a:gd name="connsiteX45" fmla="*/ 312392 w 872083"/>
                    <a:gd name="connsiteY45" fmla="*/ 359835 h 1636058"/>
                    <a:gd name="connsiteX46" fmla="*/ 277625 w 872083"/>
                    <a:gd name="connsiteY46" fmla="*/ 379202 h 1636058"/>
                    <a:gd name="connsiteX47" fmla="*/ 688767 w 872083"/>
                    <a:gd name="connsiteY47" fmla="*/ 5413 h 1636058"/>
                    <a:gd name="connsiteX0" fmla="*/ 695596 w 878912"/>
                    <a:gd name="connsiteY0" fmla="*/ 5413 h 1655895"/>
                    <a:gd name="connsiteX1" fmla="*/ 468558 w 878912"/>
                    <a:gd name="connsiteY1" fmla="*/ 169858 h 1655895"/>
                    <a:gd name="connsiteX2" fmla="*/ 263773 w 878912"/>
                    <a:gd name="connsiteY2" fmla="*/ 343076 h 1655895"/>
                    <a:gd name="connsiteX3" fmla="*/ 262208 w 878912"/>
                    <a:gd name="connsiteY3" fmla="*/ 663659 h 1655895"/>
                    <a:gd name="connsiteX4" fmla="*/ 260642 w 878912"/>
                    <a:gd name="connsiteY4" fmla="*/ 1033433 h 1655895"/>
                    <a:gd name="connsiteX5" fmla="*/ 175733 w 878912"/>
                    <a:gd name="connsiteY5" fmla="*/ 1241212 h 1655895"/>
                    <a:gd name="connsiteX6" fmla="*/ 11497 w 878912"/>
                    <a:gd name="connsiteY6" fmla="*/ 1625071 h 1655895"/>
                    <a:gd name="connsiteX7" fmla="*/ 526253 w 878912"/>
                    <a:gd name="connsiteY7" fmla="*/ 1601805 h 1655895"/>
                    <a:gd name="connsiteX8" fmla="*/ 648311 w 878912"/>
                    <a:gd name="connsiteY8" fmla="*/ 1262102 h 1655895"/>
                    <a:gd name="connsiteX9" fmla="*/ 832481 w 878912"/>
                    <a:gd name="connsiteY9" fmla="*/ 937094 h 1655895"/>
                    <a:gd name="connsiteX10" fmla="*/ 791252 w 878912"/>
                    <a:gd name="connsiteY10" fmla="*/ 690533 h 1655895"/>
                    <a:gd name="connsiteX11" fmla="*/ 800915 w 878912"/>
                    <a:gd name="connsiteY11" fmla="*/ 520308 h 1655895"/>
                    <a:gd name="connsiteX12" fmla="*/ 874053 w 878912"/>
                    <a:gd name="connsiteY12" fmla="*/ 307447 h 1655895"/>
                    <a:gd name="connsiteX13" fmla="*/ 878816 w 878912"/>
                    <a:gd name="connsiteY13" fmla="*/ 183622 h 1655895"/>
                    <a:gd name="connsiteX14" fmla="*/ 835748 w 878912"/>
                    <a:gd name="connsiteY14" fmla="*/ 262520 h 1655895"/>
                    <a:gd name="connsiteX15" fmla="*/ 714509 w 878912"/>
                    <a:gd name="connsiteY15" fmla="*/ 238391 h 1655895"/>
                    <a:gd name="connsiteX16" fmla="*/ 733560 w 878912"/>
                    <a:gd name="connsiteY16" fmla="*/ 131233 h 1655895"/>
                    <a:gd name="connsiteX17" fmla="*/ 657359 w 878912"/>
                    <a:gd name="connsiteY17" fmla="*/ 255060 h 1655895"/>
                    <a:gd name="connsiteX18" fmla="*/ 597826 w 878912"/>
                    <a:gd name="connsiteY18" fmla="*/ 462229 h 1655895"/>
                    <a:gd name="connsiteX19" fmla="*/ 454954 w 878912"/>
                    <a:gd name="connsiteY19" fmla="*/ 757502 h 1655895"/>
                    <a:gd name="connsiteX20" fmla="*/ 497814 w 878912"/>
                    <a:gd name="connsiteY20" fmla="*/ 695589 h 1655895"/>
                    <a:gd name="connsiteX21" fmla="*/ 471621 w 878912"/>
                    <a:gd name="connsiteY21" fmla="*/ 676540 h 1655895"/>
                    <a:gd name="connsiteX22" fmla="*/ 552583 w 878912"/>
                    <a:gd name="connsiteY22" fmla="*/ 614628 h 1655895"/>
                    <a:gd name="connsiteX23" fmla="*/ 493053 w 878912"/>
                    <a:gd name="connsiteY23" fmla="*/ 600341 h 1655895"/>
                    <a:gd name="connsiteX24" fmla="*/ 474002 w 878912"/>
                    <a:gd name="connsiteY24" fmla="*/ 567003 h 1655895"/>
                    <a:gd name="connsiteX25" fmla="*/ 554965 w 878912"/>
                    <a:gd name="connsiteY25" fmla="*/ 543191 h 1655895"/>
                    <a:gd name="connsiteX26" fmla="*/ 483528 w 878912"/>
                    <a:gd name="connsiteY26" fmla="*/ 531285 h 1655895"/>
                    <a:gd name="connsiteX27" fmla="*/ 576395 w 878912"/>
                    <a:gd name="connsiteY27" fmla="*/ 521759 h 1655895"/>
                    <a:gd name="connsiteX28" fmla="*/ 433521 w 878912"/>
                    <a:gd name="connsiteY28" fmla="*/ 493186 h 1655895"/>
                    <a:gd name="connsiteX29" fmla="*/ 585921 w 878912"/>
                    <a:gd name="connsiteY29" fmla="*/ 476515 h 1655895"/>
                    <a:gd name="connsiteX30" fmla="*/ 585922 w 878912"/>
                    <a:gd name="connsiteY30" fmla="*/ 428889 h 1655895"/>
                    <a:gd name="connsiteX31" fmla="*/ 466860 w 878912"/>
                    <a:gd name="connsiteY31" fmla="*/ 388408 h 1655895"/>
                    <a:gd name="connsiteX32" fmla="*/ 612116 w 878912"/>
                    <a:gd name="connsiteY32" fmla="*/ 409840 h 1655895"/>
                    <a:gd name="connsiteX33" fmla="*/ 602591 w 878912"/>
                    <a:gd name="connsiteY33" fmla="*/ 376503 h 1655895"/>
                    <a:gd name="connsiteX34" fmla="*/ 524008 w 878912"/>
                    <a:gd name="connsiteY34" fmla="*/ 340784 h 1655895"/>
                    <a:gd name="connsiteX35" fmla="*/ 624022 w 878912"/>
                    <a:gd name="connsiteY35" fmla="*/ 309827 h 1655895"/>
                    <a:gd name="connsiteX36" fmla="*/ 554966 w 878912"/>
                    <a:gd name="connsiteY36" fmla="*/ 295541 h 1655895"/>
                    <a:gd name="connsiteX37" fmla="*/ 619259 w 878912"/>
                    <a:gd name="connsiteY37" fmla="*/ 269347 h 1655895"/>
                    <a:gd name="connsiteX38" fmla="*/ 645454 w 878912"/>
                    <a:gd name="connsiteY38" fmla="*/ 240772 h 1655895"/>
                    <a:gd name="connsiteX39" fmla="*/ 602591 w 878912"/>
                    <a:gd name="connsiteY39" fmla="*/ 240772 h 1655895"/>
                    <a:gd name="connsiteX40" fmla="*/ 659741 w 878912"/>
                    <a:gd name="connsiteY40" fmla="*/ 209816 h 1655895"/>
                    <a:gd name="connsiteX41" fmla="*/ 697840 w 878912"/>
                    <a:gd name="connsiteY41" fmla="*/ 159809 h 1655895"/>
                    <a:gd name="connsiteX42" fmla="*/ 683552 w 878912"/>
                    <a:gd name="connsiteY42" fmla="*/ 114566 h 1655895"/>
                    <a:gd name="connsiteX43" fmla="*/ 712128 w 878912"/>
                    <a:gd name="connsiteY43" fmla="*/ 126473 h 1655895"/>
                    <a:gd name="connsiteX44" fmla="*/ 699948 w 878912"/>
                    <a:gd name="connsiteY44" fmla="*/ 25348 h 1655895"/>
                    <a:gd name="connsiteX45" fmla="*/ 319221 w 878912"/>
                    <a:gd name="connsiteY45" fmla="*/ 359835 h 1655895"/>
                    <a:gd name="connsiteX46" fmla="*/ 284454 w 878912"/>
                    <a:gd name="connsiteY46" fmla="*/ 379202 h 1655895"/>
                    <a:gd name="connsiteX47" fmla="*/ 695596 w 878912"/>
                    <a:gd name="connsiteY47" fmla="*/ 5413 h 1655895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5 w 877716"/>
                    <a:gd name="connsiteY29" fmla="*/ 476515 h 1674190"/>
                    <a:gd name="connsiteX30" fmla="*/ 584726 w 877716"/>
                    <a:gd name="connsiteY30" fmla="*/ 428889 h 1674190"/>
                    <a:gd name="connsiteX31" fmla="*/ 465664 w 877716"/>
                    <a:gd name="connsiteY31" fmla="*/ 388408 h 1674190"/>
                    <a:gd name="connsiteX32" fmla="*/ 610920 w 877716"/>
                    <a:gd name="connsiteY32" fmla="*/ 409840 h 1674190"/>
                    <a:gd name="connsiteX33" fmla="*/ 601395 w 877716"/>
                    <a:gd name="connsiteY33" fmla="*/ 376503 h 1674190"/>
                    <a:gd name="connsiteX34" fmla="*/ 522812 w 877716"/>
                    <a:gd name="connsiteY34" fmla="*/ 340784 h 1674190"/>
                    <a:gd name="connsiteX35" fmla="*/ 622826 w 877716"/>
                    <a:gd name="connsiteY35" fmla="*/ 309827 h 1674190"/>
                    <a:gd name="connsiteX36" fmla="*/ 553770 w 877716"/>
                    <a:gd name="connsiteY36" fmla="*/ 295541 h 1674190"/>
                    <a:gd name="connsiteX37" fmla="*/ 618063 w 877716"/>
                    <a:gd name="connsiteY37" fmla="*/ 269347 h 1674190"/>
                    <a:gd name="connsiteX38" fmla="*/ 644258 w 877716"/>
                    <a:gd name="connsiteY38" fmla="*/ 240772 h 1674190"/>
                    <a:gd name="connsiteX39" fmla="*/ 601395 w 877716"/>
                    <a:gd name="connsiteY39" fmla="*/ 240772 h 1674190"/>
                    <a:gd name="connsiteX40" fmla="*/ 658545 w 877716"/>
                    <a:gd name="connsiteY40" fmla="*/ 209816 h 1674190"/>
                    <a:gd name="connsiteX41" fmla="*/ 696644 w 877716"/>
                    <a:gd name="connsiteY41" fmla="*/ 159809 h 1674190"/>
                    <a:gd name="connsiteX42" fmla="*/ 682356 w 877716"/>
                    <a:gd name="connsiteY42" fmla="*/ 114566 h 1674190"/>
                    <a:gd name="connsiteX43" fmla="*/ 710932 w 877716"/>
                    <a:gd name="connsiteY43" fmla="*/ 126473 h 1674190"/>
                    <a:gd name="connsiteX44" fmla="*/ 698752 w 877716"/>
                    <a:gd name="connsiteY44" fmla="*/ 25348 h 1674190"/>
                    <a:gd name="connsiteX45" fmla="*/ 318025 w 877716"/>
                    <a:gd name="connsiteY45" fmla="*/ 359835 h 1674190"/>
                    <a:gd name="connsiteX46" fmla="*/ 283258 w 877716"/>
                    <a:gd name="connsiteY46" fmla="*/ 379202 h 1674190"/>
                    <a:gd name="connsiteX47" fmla="*/ 694400 w 877716"/>
                    <a:gd name="connsiteY47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5 w 877716"/>
                    <a:gd name="connsiteY29" fmla="*/ 476515 h 1674190"/>
                    <a:gd name="connsiteX30" fmla="*/ 584726 w 877716"/>
                    <a:gd name="connsiteY30" fmla="*/ 428889 h 1674190"/>
                    <a:gd name="connsiteX31" fmla="*/ 465664 w 877716"/>
                    <a:gd name="connsiteY31" fmla="*/ 388408 h 1674190"/>
                    <a:gd name="connsiteX32" fmla="*/ 601395 w 877716"/>
                    <a:gd name="connsiteY32" fmla="*/ 376503 h 1674190"/>
                    <a:gd name="connsiteX33" fmla="*/ 522812 w 877716"/>
                    <a:gd name="connsiteY33" fmla="*/ 340784 h 1674190"/>
                    <a:gd name="connsiteX34" fmla="*/ 622826 w 877716"/>
                    <a:gd name="connsiteY34" fmla="*/ 309827 h 1674190"/>
                    <a:gd name="connsiteX35" fmla="*/ 553770 w 877716"/>
                    <a:gd name="connsiteY35" fmla="*/ 295541 h 1674190"/>
                    <a:gd name="connsiteX36" fmla="*/ 618063 w 877716"/>
                    <a:gd name="connsiteY36" fmla="*/ 269347 h 1674190"/>
                    <a:gd name="connsiteX37" fmla="*/ 644258 w 877716"/>
                    <a:gd name="connsiteY37" fmla="*/ 240772 h 1674190"/>
                    <a:gd name="connsiteX38" fmla="*/ 601395 w 877716"/>
                    <a:gd name="connsiteY38" fmla="*/ 240772 h 1674190"/>
                    <a:gd name="connsiteX39" fmla="*/ 658545 w 877716"/>
                    <a:gd name="connsiteY39" fmla="*/ 209816 h 1674190"/>
                    <a:gd name="connsiteX40" fmla="*/ 696644 w 877716"/>
                    <a:gd name="connsiteY40" fmla="*/ 159809 h 1674190"/>
                    <a:gd name="connsiteX41" fmla="*/ 682356 w 877716"/>
                    <a:gd name="connsiteY41" fmla="*/ 114566 h 1674190"/>
                    <a:gd name="connsiteX42" fmla="*/ 710932 w 877716"/>
                    <a:gd name="connsiteY42" fmla="*/ 126473 h 1674190"/>
                    <a:gd name="connsiteX43" fmla="*/ 698752 w 877716"/>
                    <a:gd name="connsiteY43" fmla="*/ 25348 h 1674190"/>
                    <a:gd name="connsiteX44" fmla="*/ 318025 w 877716"/>
                    <a:gd name="connsiteY44" fmla="*/ 359835 h 1674190"/>
                    <a:gd name="connsiteX45" fmla="*/ 283258 w 877716"/>
                    <a:gd name="connsiteY45" fmla="*/ 379202 h 1674190"/>
                    <a:gd name="connsiteX46" fmla="*/ 694400 w 877716"/>
                    <a:gd name="connsiteY46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811625 w 877716"/>
                    <a:gd name="connsiteY11" fmla="*/ 522690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801962 w 877716"/>
                    <a:gd name="connsiteY10" fmla="*/ 690533 h 1674190"/>
                    <a:gd name="connsiteX11" fmla="*/ 811625 w 877716"/>
                    <a:gd name="connsiteY11" fmla="*/ 522690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783660 w 877716"/>
                    <a:gd name="connsiteY9" fmla="*/ 963288 h 1674190"/>
                    <a:gd name="connsiteX10" fmla="*/ 801962 w 877716"/>
                    <a:gd name="connsiteY10" fmla="*/ 690533 h 1674190"/>
                    <a:gd name="connsiteX11" fmla="*/ 811625 w 877716"/>
                    <a:gd name="connsiteY11" fmla="*/ 522690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783660 w 877716"/>
                    <a:gd name="connsiteY9" fmla="*/ 963288 h 1674190"/>
                    <a:gd name="connsiteX10" fmla="*/ 801962 w 877716"/>
                    <a:gd name="connsiteY10" fmla="*/ 690533 h 1674190"/>
                    <a:gd name="connsiteX11" fmla="*/ 811625 w 877716"/>
                    <a:gd name="connsiteY11" fmla="*/ 522690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68070 w 877716"/>
                    <a:gd name="connsiteY17" fmla="*/ 257441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783660 w 877716"/>
                    <a:gd name="connsiteY9" fmla="*/ 963288 h 1674190"/>
                    <a:gd name="connsiteX10" fmla="*/ 801962 w 877716"/>
                    <a:gd name="connsiteY10" fmla="*/ 690533 h 1674190"/>
                    <a:gd name="connsiteX11" fmla="*/ 811625 w 877716"/>
                    <a:gd name="connsiteY11" fmla="*/ 522690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68070 w 877716"/>
                    <a:gd name="connsiteY17" fmla="*/ 257441 h 1674190"/>
                    <a:gd name="connsiteX18" fmla="*/ 613299 w 877716"/>
                    <a:gd name="connsiteY18" fmla="*/ 466992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04"/>
                    <a:gd name="connsiteY0" fmla="*/ 5413 h 1674190"/>
                    <a:gd name="connsiteX1" fmla="*/ 467362 w 877704"/>
                    <a:gd name="connsiteY1" fmla="*/ 169858 h 1674190"/>
                    <a:gd name="connsiteX2" fmla="*/ 262577 w 877704"/>
                    <a:gd name="connsiteY2" fmla="*/ 343076 h 1674190"/>
                    <a:gd name="connsiteX3" fmla="*/ 261012 w 877704"/>
                    <a:gd name="connsiteY3" fmla="*/ 663659 h 1674190"/>
                    <a:gd name="connsiteX4" fmla="*/ 259446 w 877704"/>
                    <a:gd name="connsiteY4" fmla="*/ 1033433 h 1674190"/>
                    <a:gd name="connsiteX5" fmla="*/ 174537 w 877704"/>
                    <a:gd name="connsiteY5" fmla="*/ 1241212 h 1674190"/>
                    <a:gd name="connsiteX6" fmla="*/ 10301 w 877704"/>
                    <a:gd name="connsiteY6" fmla="*/ 1625071 h 1674190"/>
                    <a:gd name="connsiteX7" fmla="*/ 501244 w 877704"/>
                    <a:gd name="connsiteY7" fmla="*/ 1639905 h 1674190"/>
                    <a:gd name="connsiteX8" fmla="*/ 647115 w 877704"/>
                    <a:gd name="connsiteY8" fmla="*/ 1262102 h 1674190"/>
                    <a:gd name="connsiteX9" fmla="*/ 783660 w 877704"/>
                    <a:gd name="connsiteY9" fmla="*/ 963288 h 1674190"/>
                    <a:gd name="connsiteX10" fmla="*/ 801962 w 877704"/>
                    <a:gd name="connsiteY10" fmla="*/ 690533 h 1674190"/>
                    <a:gd name="connsiteX11" fmla="*/ 811625 w 877704"/>
                    <a:gd name="connsiteY11" fmla="*/ 522690 h 1674190"/>
                    <a:gd name="connsiteX12" fmla="*/ 872857 w 877704"/>
                    <a:gd name="connsiteY12" fmla="*/ 307447 h 1674190"/>
                    <a:gd name="connsiteX13" fmla="*/ 877620 w 877704"/>
                    <a:gd name="connsiteY13" fmla="*/ 183622 h 1674190"/>
                    <a:gd name="connsiteX14" fmla="*/ 834552 w 877704"/>
                    <a:gd name="connsiteY14" fmla="*/ 262520 h 1674190"/>
                    <a:gd name="connsiteX15" fmla="*/ 729982 w 877704"/>
                    <a:gd name="connsiteY15" fmla="*/ 243154 h 1674190"/>
                    <a:gd name="connsiteX16" fmla="*/ 732364 w 877704"/>
                    <a:gd name="connsiteY16" fmla="*/ 131233 h 1674190"/>
                    <a:gd name="connsiteX17" fmla="*/ 668070 w 877704"/>
                    <a:gd name="connsiteY17" fmla="*/ 257441 h 1674190"/>
                    <a:gd name="connsiteX18" fmla="*/ 613299 w 877704"/>
                    <a:gd name="connsiteY18" fmla="*/ 466992 h 1674190"/>
                    <a:gd name="connsiteX19" fmla="*/ 453758 w 877704"/>
                    <a:gd name="connsiteY19" fmla="*/ 757502 h 1674190"/>
                    <a:gd name="connsiteX20" fmla="*/ 496618 w 877704"/>
                    <a:gd name="connsiteY20" fmla="*/ 695589 h 1674190"/>
                    <a:gd name="connsiteX21" fmla="*/ 470425 w 877704"/>
                    <a:gd name="connsiteY21" fmla="*/ 676540 h 1674190"/>
                    <a:gd name="connsiteX22" fmla="*/ 551387 w 877704"/>
                    <a:gd name="connsiteY22" fmla="*/ 614628 h 1674190"/>
                    <a:gd name="connsiteX23" fmla="*/ 491857 w 877704"/>
                    <a:gd name="connsiteY23" fmla="*/ 600341 h 1674190"/>
                    <a:gd name="connsiteX24" fmla="*/ 472806 w 877704"/>
                    <a:gd name="connsiteY24" fmla="*/ 567003 h 1674190"/>
                    <a:gd name="connsiteX25" fmla="*/ 553769 w 877704"/>
                    <a:gd name="connsiteY25" fmla="*/ 543191 h 1674190"/>
                    <a:gd name="connsiteX26" fmla="*/ 482332 w 877704"/>
                    <a:gd name="connsiteY26" fmla="*/ 531285 h 1674190"/>
                    <a:gd name="connsiteX27" fmla="*/ 575199 w 877704"/>
                    <a:gd name="connsiteY27" fmla="*/ 521759 h 1674190"/>
                    <a:gd name="connsiteX28" fmla="*/ 432325 w 877704"/>
                    <a:gd name="connsiteY28" fmla="*/ 493186 h 1674190"/>
                    <a:gd name="connsiteX29" fmla="*/ 584726 w 877704"/>
                    <a:gd name="connsiteY29" fmla="*/ 428889 h 1674190"/>
                    <a:gd name="connsiteX30" fmla="*/ 465664 w 877704"/>
                    <a:gd name="connsiteY30" fmla="*/ 388408 h 1674190"/>
                    <a:gd name="connsiteX31" fmla="*/ 601395 w 877704"/>
                    <a:gd name="connsiteY31" fmla="*/ 376503 h 1674190"/>
                    <a:gd name="connsiteX32" fmla="*/ 522812 w 877704"/>
                    <a:gd name="connsiteY32" fmla="*/ 340784 h 1674190"/>
                    <a:gd name="connsiteX33" fmla="*/ 622826 w 877704"/>
                    <a:gd name="connsiteY33" fmla="*/ 309827 h 1674190"/>
                    <a:gd name="connsiteX34" fmla="*/ 553770 w 877704"/>
                    <a:gd name="connsiteY34" fmla="*/ 295541 h 1674190"/>
                    <a:gd name="connsiteX35" fmla="*/ 618063 w 877704"/>
                    <a:gd name="connsiteY35" fmla="*/ 269347 h 1674190"/>
                    <a:gd name="connsiteX36" fmla="*/ 644258 w 877704"/>
                    <a:gd name="connsiteY36" fmla="*/ 240772 h 1674190"/>
                    <a:gd name="connsiteX37" fmla="*/ 601395 w 877704"/>
                    <a:gd name="connsiteY37" fmla="*/ 240772 h 1674190"/>
                    <a:gd name="connsiteX38" fmla="*/ 658545 w 877704"/>
                    <a:gd name="connsiteY38" fmla="*/ 209816 h 1674190"/>
                    <a:gd name="connsiteX39" fmla="*/ 696644 w 877704"/>
                    <a:gd name="connsiteY39" fmla="*/ 159809 h 1674190"/>
                    <a:gd name="connsiteX40" fmla="*/ 682356 w 877704"/>
                    <a:gd name="connsiteY40" fmla="*/ 114566 h 1674190"/>
                    <a:gd name="connsiteX41" fmla="*/ 710932 w 877704"/>
                    <a:gd name="connsiteY41" fmla="*/ 126473 h 1674190"/>
                    <a:gd name="connsiteX42" fmla="*/ 698752 w 877704"/>
                    <a:gd name="connsiteY42" fmla="*/ 25348 h 1674190"/>
                    <a:gd name="connsiteX43" fmla="*/ 318025 w 877704"/>
                    <a:gd name="connsiteY43" fmla="*/ 359835 h 1674190"/>
                    <a:gd name="connsiteX44" fmla="*/ 283258 w 877704"/>
                    <a:gd name="connsiteY44" fmla="*/ 379202 h 1674190"/>
                    <a:gd name="connsiteX45" fmla="*/ 694400 w 877704"/>
                    <a:gd name="connsiteY45" fmla="*/ 5413 h 1674190"/>
                    <a:gd name="connsiteX0" fmla="*/ 694400 w 877704"/>
                    <a:gd name="connsiteY0" fmla="*/ 5413 h 1674190"/>
                    <a:gd name="connsiteX1" fmla="*/ 467362 w 877704"/>
                    <a:gd name="connsiteY1" fmla="*/ 169858 h 1674190"/>
                    <a:gd name="connsiteX2" fmla="*/ 262577 w 877704"/>
                    <a:gd name="connsiteY2" fmla="*/ 343076 h 1674190"/>
                    <a:gd name="connsiteX3" fmla="*/ 261012 w 877704"/>
                    <a:gd name="connsiteY3" fmla="*/ 663659 h 1674190"/>
                    <a:gd name="connsiteX4" fmla="*/ 259446 w 877704"/>
                    <a:gd name="connsiteY4" fmla="*/ 1033433 h 1674190"/>
                    <a:gd name="connsiteX5" fmla="*/ 174537 w 877704"/>
                    <a:gd name="connsiteY5" fmla="*/ 1241212 h 1674190"/>
                    <a:gd name="connsiteX6" fmla="*/ 10301 w 877704"/>
                    <a:gd name="connsiteY6" fmla="*/ 1625071 h 1674190"/>
                    <a:gd name="connsiteX7" fmla="*/ 501244 w 877704"/>
                    <a:gd name="connsiteY7" fmla="*/ 1639905 h 1674190"/>
                    <a:gd name="connsiteX8" fmla="*/ 647115 w 877704"/>
                    <a:gd name="connsiteY8" fmla="*/ 1262102 h 1674190"/>
                    <a:gd name="connsiteX9" fmla="*/ 783660 w 877704"/>
                    <a:gd name="connsiteY9" fmla="*/ 963288 h 1674190"/>
                    <a:gd name="connsiteX10" fmla="*/ 801962 w 877704"/>
                    <a:gd name="connsiteY10" fmla="*/ 690533 h 1674190"/>
                    <a:gd name="connsiteX11" fmla="*/ 811625 w 877704"/>
                    <a:gd name="connsiteY11" fmla="*/ 522690 h 1674190"/>
                    <a:gd name="connsiteX12" fmla="*/ 872857 w 877704"/>
                    <a:gd name="connsiteY12" fmla="*/ 307447 h 1674190"/>
                    <a:gd name="connsiteX13" fmla="*/ 877620 w 877704"/>
                    <a:gd name="connsiteY13" fmla="*/ 183622 h 1674190"/>
                    <a:gd name="connsiteX14" fmla="*/ 834552 w 877704"/>
                    <a:gd name="connsiteY14" fmla="*/ 262520 h 1674190"/>
                    <a:gd name="connsiteX15" fmla="*/ 729982 w 877704"/>
                    <a:gd name="connsiteY15" fmla="*/ 243154 h 1674190"/>
                    <a:gd name="connsiteX16" fmla="*/ 732364 w 877704"/>
                    <a:gd name="connsiteY16" fmla="*/ 131233 h 1674190"/>
                    <a:gd name="connsiteX17" fmla="*/ 668070 w 877704"/>
                    <a:gd name="connsiteY17" fmla="*/ 257441 h 1674190"/>
                    <a:gd name="connsiteX18" fmla="*/ 613299 w 877704"/>
                    <a:gd name="connsiteY18" fmla="*/ 466992 h 1674190"/>
                    <a:gd name="connsiteX19" fmla="*/ 453758 w 877704"/>
                    <a:gd name="connsiteY19" fmla="*/ 757502 h 1674190"/>
                    <a:gd name="connsiteX20" fmla="*/ 496618 w 877704"/>
                    <a:gd name="connsiteY20" fmla="*/ 695589 h 1674190"/>
                    <a:gd name="connsiteX21" fmla="*/ 470425 w 877704"/>
                    <a:gd name="connsiteY21" fmla="*/ 676540 h 1674190"/>
                    <a:gd name="connsiteX22" fmla="*/ 551387 w 877704"/>
                    <a:gd name="connsiteY22" fmla="*/ 614628 h 1674190"/>
                    <a:gd name="connsiteX23" fmla="*/ 491857 w 877704"/>
                    <a:gd name="connsiteY23" fmla="*/ 600341 h 1674190"/>
                    <a:gd name="connsiteX24" fmla="*/ 472806 w 877704"/>
                    <a:gd name="connsiteY24" fmla="*/ 567003 h 1674190"/>
                    <a:gd name="connsiteX25" fmla="*/ 553769 w 877704"/>
                    <a:gd name="connsiteY25" fmla="*/ 543191 h 1674190"/>
                    <a:gd name="connsiteX26" fmla="*/ 482332 w 877704"/>
                    <a:gd name="connsiteY26" fmla="*/ 531285 h 1674190"/>
                    <a:gd name="connsiteX27" fmla="*/ 575199 w 877704"/>
                    <a:gd name="connsiteY27" fmla="*/ 521759 h 1674190"/>
                    <a:gd name="connsiteX28" fmla="*/ 432325 w 877704"/>
                    <a:gd name="connsiteY28" fmla="*/ 493186 h 1674190"/>
                    <a:gd name="connsiteX29" fmla="*/ 584726 w 877704"/>
                    <a:gd name="connsiteY29" fmla="*/ 428889 h 1674190"/>
                    <a:gd name="connsiteX30" fmla="*/ 465664 w 877704"/>
                    <a:gd name="connsiteY30" fmla="*/ 388408 h 1674190"/>
                    <a:gd name="connsiteX31" fmla="*/ 601395 w 877704"/>
                    <a:gd name="connsiteY31" fmla="*/ 376503 h 1674190"/>
                    <a:gd name="connsiteX32" fmla="*/ 522812 w 877704"/>
                    <a:gd name="connsiteY32" fmla="*/ 340784 h 1674190"/>
                    <a:gd name="connsiteX33" fmla="*/ 622826 w 877704"/>
                    <a:gd name="connsiteY33" fmla="*/ 309827 h 1674190"/>
                    <a:gd name="connsiteX34" fmla="*/ 553770 w 877704"/>
                    <a:gd name="connsiteY34" fmla="*/ 295541 h 1674190"/>
                    <a:gd name="connsiteX35" fmla="*/ 618063 w 877704"/>
                    <a:gd name="connsiteY35" fmla="*/ 269347 h 1674190"/>
                    <a:gd name="connsiteX36" fmla="*/ 644258 w 877704"/>
                    <a:gd name="connsiteY36" fmla="*/ 240772 h 1674190"/>
                    <a:gd name="connsiteX37" fmla="*/ 601395 w 877704"/>
                    <a:gd name="connsiteY37" fmla="*/ 240772 h 1674190"/>
                    <a:gd name="connsiteX38" fmla="*/ 658545 w 877704"/>
                    <a:gd name="connsiteY38" fmla="*/ 209816 h 1674190"/>
                    <a:gd name="connsiteX39" fmla="*/ 696644 w 877704"/>
                    <a:gd name="connsiteY39" fmla="*/ 159809 h 1674190"/>
                    <a:gd name="connsiteX40" fmla="*/ 682356 w 877704"/>
                    <a:gd name="connsiteY40" fmla="*/ 114566 h 1674190"/>
                    <a:gd name="connsiteX41" fmla="*/ 710932 w 877704"/>
                    <a:gd name="connsiteY41" fmla="*/ 126473 h 1674190"/>
                    <a:gd name="connsiteX42" fmla="*/ 698752 w 877704"/>
                    <a:gd name="connsiteY42" fmla="*/ 25348 h 1674190"/>
                    <a:gd name="connsiteX43" fmla="*/ 318025 w 877704"/>
                    <a:gd name="connsiteY43" fmla="*/ 359835 h 1674190"/>
                    <a:gd name="connsiteX44" fmla="*/ 283258 w 877704"/>
                    <a:gd name="connsiteY44" fmla="*/ 379202 h 1674190"/>
                    <a:gd name="connsiteX45" fmla="*/ 694400 w 877704"/>
                    <a:gd name="connsiteY45" fmla="*/ 5413 h 1674190"/>
                    <a:gd name="connsiteX0" fmla="*/ 694400 w 877704"/>
                    <a:gd name="connsiteY0" fmla="*/ 5413 h 1674190"/>
                    <a:gd name="connsiteX1" fmla="*/ 467362 w 877704"/>
                    <a:gd name="connsiteY1" fmla="*/ 169858 h 1674190"/>
                    <a:gd name="connsiteX2" fmla="*/ 262577 w 877704"/>
                    <a:gd name="connsiteY2" fmla="*/ 343076 h 1674190"/>
                    <a:gd name="connsiteX3" fmla="*/ 261012 w 877704"/>
                    <a:gd name="connsiteY3" fmla="*/ 663659 h 1674190"/>
                    <a:gd name="connsiteX4" fmla="*/ 259446 w 877704"/>
                    <a:gd name="connsiteY4" fmla="*/ 1033433 h 1674190"/>
                    <a:gd name="connsiteX5" fmla="*/ 174537 w 877704"/>
                    <a:gd name="connsiteY5" fmla="*/ 1241212 h 1674190"/>
                    <a:gd name="connsiteX6" fmla="*/ 10301 w 877704"/>
                    <a:gd name="connsiteY6" fmla="*/ 1625071 h 1674190"/>
                    <a:gd name="connsiteX7" fmla="*/ 501244 w 877704"/>
                    <a:gd name="connsiteY7" fmla="*/ 1639905 h 1674190"/>
                    <a:gd name="connsiteX8" fmla="*/ 647115 w 877704"/>
                    <a:gd name="connsiteY8" fmla="*/ 1262102 h 1674190"/>
                    <a:gd name="connsiteX9" fmla="*/ 783660 w 877704"/>
                    <a:gd name="connsiteY9" fmla="*/ 963288 h 1674190"/>
                    <a:gd name="connsiteX10" fmla="*/ 801962 w 877704"/>
                    <a:gd name="connsiteY10" fmla="*/ 690533 h 1674190"/>
                    <a:gd name="connsiteX11" fmla="*/ 811625 w 877704"/>
                    <a:gd name="connsiteY11" fmla="*/ 522690 h 1674190"/>
                    <a:gd name="connsiteX12" fmla="*/ 872857 w 877704"/>
                    <a:gd name="connsiteY12" fmla="*/ 307447 h 1674190"/>
                    <a:gd name="connsiteX13" fmla="*/ 877620 w 877704"/>
                    <a:gd name="connsiteY13" fmla="*/ 183622 h 1674190"/>
                    <a:gd name="connsiteX14" fmla="*/ 834552 w 877704"/>
                    <a:gd name="connsiteY14" fmla="*/ 262520 h 1674190"/>
                    <a:gd name="connsiteX15" fmla="*/ 729982 w 877704"/>
                    <a:gd name="connsiteY15" fmla="*/ 243154 h 1674190"/>
                    <a:gd name="connsiteX16" fmla="*/ 732364 w 877704"/>
                    <a:gd name="connsiteY16" fmla="*/ 131233 h 1674190"/>
                    <a:gd name="connsiteX17" fmla="*/ 668070 w 877704"/>
                    <a:gd name="connsiteY17" fmla="*/ 257441 h 1674190"/>
                    <a:gd name="connsiteX18" fmla="*/ 613299 w 877704"/>
                    <a:gd name="connsiteY18" fmla="*/ 466992 h 1674190"/>
                    <a:gd name="connsiteX19" fmla="*/ 453758 w 877704"/>
                    <a:gd name="connsiteY19" fmla="*/ 757502 h 1674190"/>
                    <a:gd name="connsiteX20" fmla="*/ 496618 w 877704"/>
                    <a:gd name="connsiteY20" fmla="*/ 695589 h 1674190"/>
                    <a:gd name="connsiteX21" fmla="*/ 470425 w 877704"/>
                    <a:gd name="connsiteY21" fmla="*/ 676540 h 1674190"/>
                    <a:gd name="connsiteX22" fmla="*/ 551387 w 877704"/>
                    <a:gd name="connsiteY22" fmla="*/ 614628 h 1674190"/>
                    <a:gd name="connsiteX23" fmla="*/ 491857 w 877704"/>
                    <a:gd name="connsiteY23" fmla="*/ 600341 h 1674190"/>
                    <a:gd name="connsiteX24" fmla="*/ 472806 w 877704"/>
                    <a:gd name="connsiteY24" fmla="*/ 567003 h 1674190"/>
                    <a:gd name="connsiteX25" fmla="*/ 553769 w 877704"/>
                    <a:gd name="connsiteY25" fmla="*/ 543191 h 1674190"/>
                    <a:gd name="connsiteX26" fmla="*/ 482332 w 877704"/>
                    <a:gd name="connsiteY26" fmla="*/ 531285 h 1674190"/>
                    <a:gd name="connsiteX27" fmla="*/ 575199 w 877704"/>
                    <a:gd name="connsiteY27" fmla="*/ 521759 h 1674190"/>
                    <a:gd name="connsiteX28" fmla="*/ 432325 w 877704"/>
                    <a:gd name="connsiteY28" fmla="*/ 493186 h 1674190"/>
                    <a:gd name="connsiteX29" fmla="*/ 584726 w 877704"/>
                    <a:gd name="connsiteY29" fmla="*/ 428889 h 1674190"/>
                    <a:gd name="connsiteX30" fmla="*/ 465664 w 877704"/>
                    <a:gd name="connsiteY30" fmla="*/ 388408 h 1674190"/>
                    <a:gd name="connsiteX31" fmla="*/ 601395 w 877704"/>
                    <a:gd name="connsiteY31" fmla="*/ 376503 h 1674190"/>
                    <a:gd name="connsiteX32" fmla="*/ 522812 w 877704"/>
                    <a:gd name="connsiteY32" fmla="*/ 340784 h 1674190"/>
                    <a:gd name="connsiteX33" fmla="*/ 622826 w 877704"/>
                    <a:gd name="connsiteY33" fmla="*/ 309827 h 1674190"/>
                    <a:gd name="connsiteX34" fmla="*/ 553770 w 877704"/>
                    <a:gd name="connsiteY34" fmla="*/ 295541 h 1674190"/>
                    <a:gd name="connsiteX35" fmla="*/ 618063 w 877704"/>
                    <a:gd name="connsiteY35" fmla="*/ 269347 h 1674190"/>
                    <a:gd name="connsiteX36" fmla="*/ 644258 w 877704"/>
                    <a:gd name="connsiteY36" fmla="*/ 240772 h 1674190"/>
                    <a:gd name="connsiteX37" fmla="*/ 601395 w 877704"/>
                    <a:gd name="connsiteY37" fmla="*/ 240772 h 1674190"/>
                    <a:gd name="connsiteX38" fmla="*/ 658545 w 877704"/>
                    <a:gd name="connsiteY38" fmla="*/ 209816 h 1674190"/>
                    <a:gd name="connsiteX39" fmla="*/ 696644 w 877704"/>
                    <a:gd name="connsiteY39" fmla="*/ 159809 h 1674190"/>
                    <a:gd name="connsiteX40" fmla="*/ 682356 w 877704"/>
                    <a:gd name="connsiteY40" fmla="*/ 114566 h 1674190"/>
                    <a:gd name="connsiteX41" fmla="*/ 710932 w 877704"/>
                    <a:gd name="connsiteY41" fmla="*/ 126473 h 1674190"/>
                    <a:gd name="connsiteX42" fmla="*/ 698752 w 877704"/>
                    <a:gd name="connsiteY42" fmla="*/ 25348 h 1674190"/>
                    <a:gd name="connsiteX43" fmla="*/ 318025 w 877704"/>
                    <a:gd name="connsiteY43" fmla="*/ 359835 h 1674190"/>
                    <a:gd name="connsiteX44" fmla="*/ 283258 w 877704"/>
                    <a:gd name="connsiteY44" fmla="*/ 379202 h 1674190"/>
                    <a:gd name="connsiteX45" fmla="*/ 694400 w 877704"/>
                    <a:gd name="connsiteY45" fmla="*/ 5413 h 1674190"/>
                    <a:gd name="connsiteX0" fmla="*/ 694400 w 877704"/>
                    <a:gd name="connsiteY0" fmla="*/ 5413 h 1674190"/>
                    <a:gd name="connsiteX1" fmla="*/ 467362 w 877704"/>
                    <a:gd name="connsiteY1" fmla="*/ 169858 h 1674190"/>
                    <a:gd name="connsiteX2" fmla="*/ 262577 w 877704"/>
                    <a:gd name="connsiteY2" fmla="*/ 343076 h 1674190"/>
                    <a:gd name="connsiteX3" fmla="*/ 261012 w 877704"/>
                    <a:gd name="connsiteY3" fmla="*/ 663659 h 1674190"/>
                    <a:gd name="connsiteX4" fmla="*/ 259446 w 877704"/>
                    <a:gd name="connsiteY4" fmla="*/ 1033433 h 1674190"/>
                    <a:gd name="connsiteX5" fmla="*/ 174537 w 877704"/>
                    <a:gd name="connsiteY5" fmla="*/ 1241212 h 1674190"/>
                    <a:gd name="connsiteX6" fmla="*/ 10301 w 877704"/>
                    <a:gd name="connsiteY6" fmla="*/ 1625071 h 1674190"/>
                    <a:gd name="connsiteX7" fmla="*/ 501244 w 877704"/>
                    <a:gd name="connsiteY7" fmla="*/ 1639905 h 1674190"/>
                    <a:gd name="connsiteX8" fmla="*/ 647115 w 877704"/>
                    <a:gd name="connsiteY8" fmla="*/ 1262102 h 1674190"/>
                    <a:gd name="connsiteX9" fmla="*/ 783660 w 877704"/>
                    <a:gd name="connsiteY9" fmla="*/ 963288 h 1674190"/>
                    <a:gd name="connsiteX10" fmla="*/ 801962 w 877704"/>
                    <a:gd name="connsiteY10" fmla="*/ 690533 h 1674190"/>
                    <a:gd name="connsiteX11" fmla="*/ 811625 w 877704"/>
                    <a:gd name="connsiteY11" fmla="*/ 522690 h 1674190"/>
                    <a:gd name="connsiteX12" fmla="*/ 872857 w 877704"/>
                    <a:gd name="connsiteY12" fmla="*/ 307447 h 1674190"/>
                    <a:gd name="connsiteX13" fmla="*/ 877620 w 877704"/>
                    <a:gd name="connsiteY13" fmla="*/ 183622 h 1674190"/>
                    <a:gd name="connsiteX14" fmla="*/ 834552 w 877704"/>
                    <a:gd name="connsiteY14" fmla="*/ 262520 h 1674190"/>
                    <a:gd name="connsiteX15" fmla="*/ 729982 w 877704"/>
                    <a:gd name="connsiteY15" fmla="*/ 243154 h 1674190"/>
                    <a:gd name="connsiteX16" fmla="*/ 732364 w 877704"/>
                    <a:gd name="connsiteY16" fmla="*/ 131233 h 1674190"/>
                    <a:gd name="connsiteX17" fmla="*/ 677595 w 877704"/>
                    <a:gd name="connsiteY17" fmla="*/ 259822 h 1674190"/>
                    <a:gd name="connsiteX18" fmla="*/ 613299 w 877704"/>
                    <a:gd name="connsiteY18" fmla="*/ 466992 h 1674190"/>
                    <a:gd name="connsiteX19" fmla="*/ 453758 w 877704"/>
                    <a:gd name="connsiteY19" fmla="*/ 757502 h 1674190"/>
                    <a:gd name="connsiteX20" fmla="*/ 496618 w 877704"/>
                    <a:gd name="connsiteY20" fmla="*/ 695589 h 1674190"/>
                    <a:gd name="connsiteX21" fmla="*/ 470425 w 877704"/>
                    <a:gd name="connsiteY21" fmla="*/ 676540 h 1674190"/>
                    <a:gd name="connsiteX22" fmla="*/ 551387 w 877704"/>
                    <a:gd name="connsiteY22" fmla="*/ 614628 h 1674190"/>
                    <a:gd name="connsiteX23" fmla="*/ 491857 w 877704"/>
                    <a:gd name="connsiteY23" fmla="*/ 600341 h 1674190"/>
                    <a:gd name="connsiteX24" fmla="*/ 472806 w 877704"/>
                    <a:gd name="connsiteY24" fmla="*/ 567003 h 1674190"/>
                    <a:gd name="connsiteX25" fmla="*/ 553769 w 877704"/>
                    <a:gd name="connsiteY25" fmla="*/ 543191 h 1674190"/>
                    <a:gd name="connsiteX26" fmla="*/ 482332 w 877704"/>
                    <a:gd name="connsiteY26" fmla="*/ 531285 h 1674190"/>
                    <a:gd name="connsiteX27" fmla="*/ 575199 w 877704"/>
                    <a:gd name="connsiteY27" fmla="*/ 521759 h 1674190"/>
                    <a:gd name="connsiteX28" fmla="*/ 432325 w 877704"/>
                    <a:gd name="connsiteY28" fmla="*/ 493186 h 1674190"/>
                    <a:gd name="connsiteX29" fmla="*/ 584726 w 877704"/>
                    <a:gd name="connsiteY29" fmla="*/ 428889 h 1674190"/>
                    <a:gd name="connsiteX30" fmla="*/ 465664 w 877704"/>
                    <a:gd name="connsiteY30" fmla="*/ 388408 h 1674190"/>
                    <a:gd name="connsiteX31" fmla="*/ 601395 w 877704"/>
                    <a:gd name="connsiteY31" fmla="*/ 376503 h 1674190"/>
                    <a:gd name="connsiteX32" fmla="*/ 522812 w 877704"/>
                    <a:gd name="connsiteY32" fmla="*/ 340784 h 1674190"/>
                    <a:gd name="connsiteX33" fmla="*/ 622826 w 877704"/>
                    <a:gd name="connsiteY33" fmla="*/ 309827 h 1674190"/>
                    <a:gd name="connsiteX34" fmla="*/ 553770 w 877704"/>
                    <a:gd name="connsiteY34" fmla="*/ 295541 h 1674190"/>
                    <a:gd name="connsiteX35" fmla="*/ 618063 w 877704"/>
                    <a:gd name="connsiteY35" fmla="*/ 269347 h 1674190"/>
                    <a:gd name="connsiteX36" fmla="*/ 644258 w 877704"/>
                    <a:gd name="connsiteY36" fmla="*/ 240772 h 1674190"/>
                    <a:gd name="connsiteX37" fmla="*/ 601395 w 877704"/>
                    <a:gd name="connsiteY37" fmla="*/ 240772 h 1674190"/>
                    <a:gd name="connsiteX38" fmla="*/ 658545 w 877704"/>
                    <a:gd name="connsiteY38" fmla="*/ 209816 h 1674190"/>
                    <a:gd name="connsiteX39" fmla="*/ 696644 w 877704"/>
                    <a:gd name="connsiteY39" fmla="*/ 159809 h 1674190"/>
                    <a:gd name="connsiteX40" fmla="*/ 682356 w 877704"/>
                    <a:gd name="connsiteY40" fmla="*/ 114566 h 1674190"/>
                    <a:gd name="connsiteX41" fmla="*/ 710932 w 877704"/>
                    <a:gd name="connsiteY41" fmla="*/ 126473 h 1674190"/>
                    <a:gd name="connsiteX42" fmla="*/ 698752 w 877704"/>
                    <a:gd name="connsiteY42" fmla="*/ 25348 h 1674190"/>
                    <a:gd name="connsiteX43" fmla="*/ 318025 w 877704"/>
                    <a:gd name="connsiteY43" fmla="*/ 359835 h 1674190"/>
                    <a:gd name="connsiteX44" fmla="*/ 283258 w 877704"/>
                    <a:gd name="connsiteY44" fmla="*/ 379202 h 1674190"/>
                    <a:gd name="connsiteX45" fmla="*/ 694400 w 877704"/>
                    <a:gd name="connsiteY45" fmla="*/ 5413 h 1674190"/>
                    <a:gd name="connsiteX0" fmla="*/ 694400 w 877704"/>
                    <a:gd name="connsiteY0" fmla="*/ 5413 h 1674190"/>
                    <a:gd name="connsiteX1" fmla="*/ 467362 w 877704"/>
                    <a:gd name="connsiteY1" fmla="*/ 169858 h 1674190"/>
                    <a:gd name="connsiteX2" fmla="*/ 262577 w 877704"/>
                    <a:gd name="connsiteY2" fmla="*/ 343076 h 1674190"/>
                    <a:gd name="connsiteX3" fmla="*/ 261012 w 877704"/>
                    <a:gd name="connsiteY3" fmla="*/ 663659 h 1674190"/>
                    <a:gd name="connsiteX4" fmla="*/ 259446 w 877704"/>
                    <a:gd name="connsiteY4" fmla="*/ 1033433 h 1674190"/>
                    <a:gd name="connsiteX5" fmla="*/ 174537 w 877704"/>
                    <a:gd name="connsiteY5" fmla="*/ 1241212 h 1674190"/>
                    <a:gd name="connsiteX6" fmla="*/ 10301 w 877704"/>
                    <a:gd name="connsiteY6" fmla="*/ 1625071 h 1674190"/>
                    <a:gd name="connsiteX7" fmla="*/ 501244 w 877704"/>
                    <a:gd name="connsiteY7" fmla="*/ 1639905 h 1674190"/>
                    <a:gd name="connsiteX8" fmla="*/ 647115 w 877704"/>
                    <a:gd name="connsiteY8" fmla="*/ 1262102 h 1674190"/>
                    <a:gd name="connsiteX9" fmla="*/ 783660 w 877704"/>
                    <a:gd name="connsiteY9" fmla="*/ 963288 h 1674190"/>
                    <a:gd name="connsiteX10" fmla="*/ 801962 w 877704"/>
                    <a:gd name="connsiteY10" fmla="*/ 690533 h 1674190"/>
                    <a:gd name="connsiteX11" fmla="*/ 811625 w 877704"/>
                    <a:gd name="connsiteY11" fmla="*/ 522690 h 1674190"/>
                    <a:gd name="connsiteX12" fmla="*/ 865713 w 877704"/>
                    <a:gd name="connsiteY12" fmla="*/ 309828 h 1674190"/>
                    <a:gd name="connsiteX13" fmla="*/ 877620 w 877704"/>
                    <a:gd name="connsiteY13" fmla="*/ 183622 h 1674190"/>
                    <a:gd name="connsiteX14" fmla="*/ 834552 w 877704"/>
                    <a:gd name="connsiteY14" fmla="*/ 262520 h 1674190"/>
                    <a:gd name="connsiteX15" fmla="*/ 729982 w 877704"/>
                    <a:gd name="connsiteY15" fmla="*/ 243154 h 1674190"/>
                    <a:gd name="connsiteX16" fmla="*/ 732364 w 877704"/>
                    <a:gd name="connsiteY16" fmla="*/ 131233 h 1674190"/>
                    <a:gd name="connsiteX17" fmla="*/ 677595 w 877704"/>
                    <a:gd name="connsiteY17" fmla="*/ 259822 h 1674190"/>
                    <a:gd name="connsiteX18" fmla="*/ 613299 w 877704"/>
                    <a:gd name="connsiteY18" fmla="*/ 466992 h 1674190"/>
                    <a:gd name="connsiteX19" fmla="*/ 453758 w 877704"/>
                    <a:gd name="connsiteY19" fmla="*/ 757502 h 1674190"/>
                    <a:gd name="connsiteX20" fmla="*/ 496618 w 877704"/>
                    <a:gd name="connsiteY20" fmla="*/ 695589 h 1674190"/>
                    <a:gd name="connsiteX21" fmla="*/ 470425 w 877704"/>
                    <a:gd name="connsiteY21" fmla="*/ 676540 h 1674190"/>
                    <a:gd name="connsiteX22" fmla="*/ 551387 w 877704"/>
                    <a:gd name="connsiteY22" fmla="*/ 614628 h 1674190"/>
                    <a:gd name="connsiteX23" fmla="*/ 491857 w 877704"/>
                    <a:gd name="connsiteY23" fmla="*/ 600341 h 1674190"/>
                    <a:gd name="connsiteX24" fmla="*/ 472806 w 877704"/>
                    <a:gd name="connsiteY24" fmla="*/ 567003 h 1674190"/>
                    <a:gd name="connsiteX25" fmla="*/ 553769 w 877704"/>
                    <a:gd name="connsiteY25" fmla="*/ 543191 h 1674190"/>
                    <a:gd name="connsiteX26" fmla="*/ 482332 w 877704"/>
                    <a:gd name="connsiteY26" fmla="*/ 531285 h 1674190"/>
                    <a:gd name="connsiteX27" fmla="*/ 575199 w 877704"/>
                    <a:gd name="connsiteY27" fmla="*/ 521759 h 1674190"/>
                    <a:gd name="connsiteX28" fmla="*/ 432325 w 877704"/>
                    <a:gd name="connsiteY28" fmla="*/ 493186 h 1674190"/>
                    <a:gd name="connsiteX29" fmla="*/ 584726 w 877704"/>
                    <a:gd name="connsiteY29" fmla="*/ 428889 h 1674190"/>
                    <a:gd name="connsiteX30" fmla="*/ 465664 w 877704"/>
                    <a:gd name="connsiteY30" fmla="*/ 388408 h 1674190"/>
                    <a:gd name="connsiteX31" fmla="*/ 601395 w 877704"/>
                    <a:gd name="connsiteY31" fmla="*/ 376503 h 1674190"/>
                    <a:gd name="connsiteX32" fmla="*/ 522812 w 877704"/>
                    <a:gd name="connsiteY32" fmla="*/ 340784 h 1674190"/>
                    <a:gd name="connsiteX33" fmla="*/ 622826 w 877704"/>
                    <a:gd name="connsiteY33" fmla="*/ 309827 h 1674190"/>
                    <a:gd name="connsiteX34" fmla="*/ 553770 w 877704"/>
                    <a:gd name="connsiteY34" fmla="*/ 295541 h 1674190"/>
                    <a:gd name="connsiteX35" fmla="*/ 618063 w 877704"/>
                    <a:gd name="connsiteY35" fmla="*/ 269347 h 1674190"/>
                    <a:gd name="connsiteX36" fmla="*/ 644258 w 877704"/>
                    <a:gd name="connsiteY36" fmla="*/ 240772 h 1674190"/>
                    <a:gd name="connsiteX37" fmla="*/ 601395 w 877704"/>
                    <a:gd name="connsiteY37" fmla="*/ 240772 h 1674190"/>
                    <a:gd name="connsiteX38" fmla="*/ 658545 w 877704"/>
                    <a:gd name="connsiteY38" fmla="*/ 209816 h 1674190"/>
                    <a:gd name="connsiteX39" fmla="*/ 696644 w 877704"/>
                    <a:gd name="connsiteY39" fmla="*/ 159809 h 1674190"/>
                    <a:gd name="connsiteX40" fmla="*/ 682356 w 877704"/>
                    <a:gd name="connsiteY40" fmla="*/ 114566 h 1674190"/>
                    <a:gd name="connsiteX41" fmla="*/ 710932 w 877704"/>
                    <a:gd name="connsiteY41" fmla="*/ 126473 h 1674190"/>
                    <a:gd name="connsiteX42" fmla="*/ 698752 w 877704"/>
                    <a:gd name="connsiteY42" fmla="*/ 25348 h 1674190"/>
                    <a:gd name="connsiteX43" fmla="*/ 318025 w 877704"/>
                    <a:gd name="connsiteY43" fmla="*/ 359835 h 1674190"/>
                    <a:gd name="connsiteX44" fmla="*/ 283258 w 877704"/>
                    <a:gd name="connsiteY44" fmla="*/ 379202 h 1674190"/>
                    <a:gd name="connsiteX45" fmla="*/ 694400 w 877704"/>
                    <a:gd name="connsiteY45" fmla="*/ 5413 h 1674190"/>
                    <a:gd name="connsiteX0" fmla="*/ 694400 w 877689"/>
                    <a:gd name="connsiteY0" fmla="*/ 5413 h 1674190"/>
                    <a:gd name="connsiteX1" fmla="*/ 467362 w 877689"/>
                    <a:gd name="connsiteY1" fmla="*/ 169858 h 1674190"/>
                    <a:gd name="connsiteX2" fmla="*/ 262577 w 877689"/>
                    <a:gd name="connsiteY2" fmla="*/ 343076 h 1674190"/>
                    <a:gd name="connsiteX3" fmla="*/ 261012 w 877689"/>
                    <a:gd name="connsiteY3" fmla="*/ 663659 h 1674190"/>
                    <a:gd name="connsiteX4" fmla="*/ 259446 w 877689"/>
                    <a:gd name="connsiteY4" fmla="*/ 1033433 h 1674190"/>
                    <a:gd name="connsiteX5" fmla="*/ 174537 w 877689"/>
                    <a:gd name="connsiteY5" fmla="*/ 1241212 h 1674190"/>
                    <a:gd name="connsiteX6" fmla="*/ 10301 w 877689"/>
                    <a:gd name="connsiteY6" fmla="*/ 1625071 h 1674190"/>
                    <a:gd name="connsiteX7" fmla="*/ 501244 w 877689"/>
                    <a:gd name="connsiteY7" fmla="*/ 1639905 h 1674190"/>
                    <a:gd name="connsiteX8" fmla="*/ 647115 w 877689"/>
                    <a:gd name="connsiteY8" fmla="*/ 1262102 h 1674190"/>
                    <a:gd name="connsiteX9" fmla="*/ 783660 w 877689"/>
                    <a:gd name="connsiteY9" fmla="*/ 963288 h 1674190"/>
                    <a:gd name="connsiteX10" fmla="*/ 801962 w 877689"/>
                    <a:gd name="connsiteY10" fmla="*/ 690533 h 1674190"/>
                    <a:gd name="connsiteX11" fmla="*/ 811625 w 877689"/>
                    <a:gd name="connsiteY11" fmla="*/ 522690 h 1674190"/>
                    <a:gd name="connsiteX12" fmla="*/ 865713 w 877689"/>
                    <a:gd name="connsiteY12" fmla="*/ 309828 h 1674190"/>
                    <a:gd name="connsiteX13" fmla="*/ 877620 w 877689"/>
                    <a:gd name="connsiteY13" fmla="*/ 183622 h 1674190"/>
                    <a:gd name="connsiteX14" fmla="*/ 829789 w 877689"/>
                    <a:gd name="connsiteY14" fmla="*/ 262520 h 1674190"/>
                    <a:gd name="connsiteX15" fmla="*/ 729982 w 877689"/>
                    <a:gd name="connsiteY15" fmla="*/ 243154 h 1674190"/>
                    <a:gd name="connsiteX16" fmla="*/ 732364 w 877689"/>
                    <a:gd name="connsiteY16" fmla="*/ 131233 h 1674190"/>
                    <a:gd name="connsiteX17" fmla="*/ 677595 w 877689"/>
                    <a:gd name="connsiteY17" fmla="*/ 259822 h 1674190"/>
                    <a:gd name="connsiteX18" fmla="*/ 613299 w 877689"/>
                    <a:gd name="connsiteY18" fmla="*/ 466992 h 1674190"/>
                    <a:gd name="connsiteX19" fmla="*/ 453758 w 877689"/>
                    <a:gd name="connsiteY19" fmla="*/ 757502 h 1674190"/>
                    <a:gd name="connsiteX20" fmla="*/ 496618 w 877689"/>
                    <a:gd name="connsiteY20" fmla="*/ 695589 h 1674190"/>
                    <a:gd name="connsiteX21" fmla="*/ 470425 w 877689"/>
                    <a:gd name="connsiteY21" fmla="*/ 676540 h 1674190"/>
                    <a:gd name="connsiteX22" fmla="*/ 551387 w 877689"/>
                    <a:gd name="connsiteY22" fmla="*/ 614628 h 1674190"/>
                    <a:gd name="connsiteX23" fmla="*/ 491857 w 877689"/>
                    <a:gd name="connsiteY23" fmla="*/ 600341 h 1674190"/>
                    <a:gd name="connsiteX24" fmla="*/ 472806 w 877689"/>
                    <a:gd name="connsiteY24" fmla="*/ 567003 h 1674190"/>
                    <a:gd name="connsiteX25" fmla="*/ 553769 w 877689"/>
                    <a:gd name="connsiteY25" fmla="*/ 543191 h 1674190"/>
                    <a:gd name="connsiteX26" fmla="*/ 482332 w 877689"/>
                    <a:gd name="connsiteY26" fmla="*/ 531285 h 1674190"/>
                    <a:gd name="connsiteX27" fmla="*/ 575199 w 877689"/>
                    <a:gd name="connsiteY27" fmla="*/ 521759 h 1674190"/>
                    <a:gd name="connsiteX28" fmla="*/ 432325 w 877689"/>
                    <a:gd name="connsiteY28" fmla="*/ 493186 h 1674190"/>
                    <a:gd name="connsiteX29" fmla="*/ 584726 w 877689"/>
                    <a:gd name="connsiteY29" fmla="*/ 428889 h 1674190"/>
                    <a:gd name="connsiteX30" fmla="*/ 465664 w 877689"/>
                    <a:gd name="connsiteY30" fmla="*/ 388408 h 1674190"/>
                    <a:gd name="connsiteX31" fmla="*/ 601395 w 877689"/>
                    <a:gd name="connsiteY31" fmla="*/ 376503 h 1674190"/>
                    <a:gd name="connsiteX32" fmla="*/ 522812 w 877689"/>
                    <a:gd name="connsiteY32" fmla="*/ 340784 h 1674190"/>
                    <a:gd name="connsiteX33" fmla="*/ 622826 w 877689"/>
                    <a:gd name="connsiteY33" fmla="*/ 309827 h 1674190"/>
                    <a:gd name="connsiteX34" fmla="*/ 553770 w 877689"/>
                    <a:gd name="connsiteY34" fmla="*/ 295541 h 1674190"/>
                    <a:gd name="connsiteX35" fmla="*/ 618063 w 877689"/>
                    <a:gd name="connsiteY35" fmla="*/ 269347 h 1674190"/>
                    <a:gd name="connsiteX36" fmla="*/ 644258 w 877689"/>
                    <a:gd name="connsiteY36" fmla="*/ 240772 h 1674190"/>
                    <a:gd name="connsiteX37" fmla="*/ 601395 w 877689"/>
                    <a:gd name="connsiteY37" fmla="*/ 240772 h 1674190"/>
                    <a:gd name="connsiteX38" fmla="*/ 658545 w 877689"/>
                    <a:gd name="connsiteY38" fmla="*/ 209816 h 1674190"/>
                    <a:gd name="connsiteX39" fmla="*/ 696644 w 877689"/>
                    <a:gd name="connsiteY39" fmla="*/ 159809 h 1674190"/>
                    <a:gd name="connsiteX40" fmla="*/ 682356 w 877689"/>
                    <a:gd name="connsiteY40" fmla="*/ 114566 h 1674190"/>
                    <a:gd name="connsiteX41" fmla="*/ 710932 w 877689"/>
                    <a:gd name="connsiteY41" fmla="*/ 126473 h 1674190"/>
                    <a:gd name="connsiteX42" fmla="*/ 698752 w 877689"/>
                    <a:gd name="connsiteY42" fmla="*/ 25348 h 1674190"/>
                    <a:gd name="connsiteX43" fmla="*/ 318025 w 877689"/>
                    <a:gd name="connsiteY43" fmla="*/ 359835 h 1674190"/>
                    <a:gd name="connsiteX44" fmla="*/ 283258 w 877689"/>
                    <a:gd name="connsiteY44" fmla="*/ 379202 h 1674190"/>
                    <a:gd name="connsiteX45" fmla="*/ 694400 w 877689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482332 w 877683"/>
                    <a:gd name="connsiteY26" fmla="*/ 531285 h 1674190"/>
                    <a:gd name="connsiteX27" fmla="*/ 575199 w 877683"/>
                    <a:gd name="connsiteY27" fmla="*/ 521759 h 1674190"/>
                    <a:gd name="connsiteX28" fmla="*/ 432325 w 877683"/>
                    <a:gd name="connsiteY28" fmla="*/ 493186 h 1674190"/>
                    <a:gd name="connsiteX29" fmla="*/ 584726 w 877683"/>
                    <a:gd name="connsiteY29" fmla="*/ 428889 h 1674190"/>
                    <a:gd name="connsiteX30" fmla="*/ 465664 w 877683"/>
                    <a:gd name="connsiteY30" fmla="*/ 388408 h 1674190"/>
                    <a:gd name="connsiteX31" fmla="*/ 601395 w 877683"/>
                    <a:gd name="connsiteY31" fmla="*/ 376503 h 1674190"/>
                    <a:gd name="connsiteX32" fmla="*/ 522812 w 877683"/>
                    <a:gd name="connsiteY32" fmla="*/ 340784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482332 w 877683"/>
                    <a:gd name="connsiteY26" fmla="*/ 531285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465664 w 877683"/>
                    <a:gd name="connsiteY30" fmla="*/ 388408 h 1674190"/>
                    <a:gd name="connsiteX31" fmla="*/ 601395 w 877683"/>
                    <a:gd name="connsiteY31" fmla="*/ 376503 h 1674190"/>
                    <a:gd name="connsiteX32" fmla="*/ 522812 w 877683"/>
                    <a:gd name="connsiteY32" fmla="*/ 340784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482332 w 877683"/>
                    <a:gd name="connsiteY26" fmla="*/ 531285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22812 w 877683"/>
                    <a:gd name="connsiteY32" fmla="*/ 340784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482332 w 877683"/>
                    <a:gd name="connsiteY26" fmla="*/ 531285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22812 w 877683"/>
                    <a:gd name="connsiteY32" fmla="*/ 340784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482332 w 877683"/>
                    <a:gd name="connsiteY26" fmla="*/ 531285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477570 w 877683"/>
                    <a:gd name="connsiteY28" fmla="*/ 440796 h 1674190"/>
                    <a:gd name="connsiteX29" fmla="*/ 377556 w 877683"/>
                    <a:gd name="connsiteY29" fmla="*/ 426511 h 1674190"/>
                    <a:gd name="connsiteX30" fmla="*/ 584726 w 877683"/>
                    <a:gd name="connsiteY30" fmla="*/ 428889 h 1674190"/>
                    <a:gd name="connsiteX31" fmla="*/ 525195 w 877683"/>
                    <a:gd name="connsiteY31" fmla="*/ 400315 h 1674190"/>
                    <a:gd name="connsiteX32" fmla="*/ 601395 w 877683"/>
                    <a:gd name="connsiteY32" fmla="*/ 376503 h 1674190"/>
                    <a:gd name="connsiteX33" fmla="*/ 551387 w 877683"/>
                    <a:gd name="connsiteY33" fmla="*/ 347928 h 1674190"/>
                    <a:gd name="connsiteX34" fmla="*/ 622826 w 877683"/>
                    <a:gd name="connsiteY34" fmla="*/ 309827 h 1674190"/>
                    <a:gd name="connsiteX35" fmla="*/ 553770 w 877683"/>
                    <a:gd name="connsiteY35" fmla="*/ 295541 h 1674190"/>
                    <a:gd name="connsiteX36" fmla="*/ 618063 w 877683"/>
                    <a:gd name="connsiteY36" fmla="*/ 269347 h 1674190"/>
                    <a:gd name="connsiteX37" fmla="*/ 644258 w 877683"/>
                    <a:gd name="connsiteY37" fmla="*/ 240772 h 1674190"/>
                    <a:gd name="connsiteX38" fmla="*/ 601395 w 877683"/>
                    <a:gd name="connsiteY38" fmla="*/ 240772 h 1674190"/>
                    <a:gd name="connsiteX39" fmla="*/ 658545 w 877683"/>
                    <a:gd name="connsiteY39" fmla="*/ 209816 h 1674190"/>
                    <a:gd name="connsiteX40" fmla="*/ 696644 w 877683"/>
                    <a:gd name="connsiteY40" fmla="*/ 159809 h 1674190"/>
                    <a:gd name="connsiteX41" fmla="*/ 682356 w 877683"/>
                    <a:gd name="connsiteY41" fmla="*/ 114566 h 1674190"/>
                    <a:gd name="connsiteX42" fmla="*/ 710932 w 877683"/>
                    <a:gd name="connsiteY42" fmla="*/ 126473 h 1674190"/>
                    <a:gd name="connsiteX43" fmla="*/ 698752 w 877683"/>
                    <a:gd name="connsiteY43" fmla="*/ 25348 h 1674190"/>
                    <a:gd name="connsiteX44" fmla="*/ 318025 w 877683"/>
                    <a:gd name="connsiteY44" fmla="*/ 359835 h 1674190"/>
                    <a:gd name="connsiteX45" fmla="*/ 283258 w 877683"/>
                    <a:gd name="connsiteY45" fmla="*/ 379202 h 1674190"/>
                    <a:gd name="connsiteX46" fmla="*/ 694400 w 877683"/>
                    <a:gd name="connsiteY46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477570 w 877683"/>
                    <a:gd name="connsiteY28" fmla="*/ 440796 h 1674190"/>
                    <a:gd name="connsiteX29" fmla="*/ 377556 w 877683"/>
                    <a:gd name="connsiteY29" fmla="*/ 426511 h 1674190"/>
                    <a:gd name="connsiteX30" fmla="*/ 487095 w 877683"/>
                    <a:gd name="connsiteY30" fmla="*/ 416983 h 1674190"/>
                    <a:gd name="connsiteX31" fmla="*/ 584726 w 877683"/>
                    <a:gd name="connsiteY31" fmla="*/ 428889 h 1674190"/>
                    <a:gd name="connsiteX32" fmla="*/ 525195 w 877683"/>
                    <a:gd name="connsiteY32" fmla="*/ 400315 h 1674190"/>
                    <a:gd name="connsiteX33" fmla="*/ 601395 w 877683"/>
                    <a:gd name="connsiteY33" fmla="*/ 376503 h 1674190"/>
                    <a:gd name="connsiteX34" fmla="*/ 551387 w 877683"/>
                    <a:gd name="connsiteY34" fmla="*/ 347928 h 1674190"/>
                    <a:gd name="connsiteX35" fmla="*/ 622826 w 877683"/>
                    <a:gd name="connsiteY35" fmla="*/ 309827 h 1674190"/>
                    <a:gd name="connsiteX36" fmla="*/ 553770 w 877683"/>
                    <a:gd name="connsiteY36" fmla="*/ 295541 h 1674190"/>
                    <a:gd name="connsiteX37" fmla="*/ 618063 w 877683"/>
                    <a:gd name="connsiteY37" fmla="*/ 269347 h 1674190"/>
                    <a:gd name="connsiteX38" fmla="*/ 644258 w 877683"/>
                    <a:gd name="connsiteY38" fmla="*/ 240772 h 1674190"/>
                    <a:gd name="connsiteX39" fmla="*/ 601395 w 877683"/>
                    <a:gd name="connsiteY39" fmla="*/ 240772 h 1674190"/>
                    <a:gd name="connsiteX40" fmla="*/ 658545 w 877683"/>
                    <a:gd name="connsiteY40" fmla="*/ 209816 h 1674190"/>
                    <a:gd name="connsiteX41" fmla="*/ 696644 w 877683"/>
                    <a:gd name="connsiteY41" fmla="*/ 159809 h 1674190"/>
                    <a:gd name="connsiteX42" fmla="*/ 682356 w 877683"/>
                    <a:gd name="connsiteY42" fmla="*/ 114566 h 1674190"/>
                    <a:gd name="connsiteX43" fmla="*/ 710932 w 877683"/>
                    <a:gd name="connsiteY43" fmla="*/ 126473 h 1674190"/>
                    <a:gd name="connsiteX44" fmla="*/ 698752 w 877683"/>
                    <a:gd name="connsiteY44" fmla="*/ 25348 h 1674190"/>
                    <a:gd name="connsiteX45" fmla="*/ 318025 w 877683"/>
                    <a:gd name="connsiteY45" fmla="*/ 359835 h 1674190"/>
                    <a:gd name="connsiteX46" fmla="*/ 283258 w 877683"/>
                    <a:gd name="connsiteY46" fmla="*/ 379202 h 1674190"/>
                    <a:gd name="connsiteX47" fmla="*/ 694400 w 877683"/>
                    <a:gd name="connsiteY47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489476 w 877683"/>
                    <a:gd name="connsiteY28" fmla="*/ 433652 h 1674190"/>
                    <a:gd name="connsiteX29" fmla="*/ 377556 w 877683"/>
                    <a:gd name="connsiteY29" fmla="*/ 426511 h 1674190"/>
                    <a:gd name="connsiteX30" fmla="*/ 487095 w 877683"/>
                    <a:gd name="connsiteY30" fmla="*/ 416983 h 1674190"/>
                    <a:gd name="connsiteX31" fmla="*/ 584726 w 877683"/>
                    <a:gd name="connsiteY31" fmla="*/ 428889 h 1674190"/>
                    <a:gd name="connsiteX32" fmla="*/ 525195 w 877683"/>
                    <a:gd name="connsiteY32" fmla="*/ 400315 h 1674190"/>
                    <a:gd name="connsiteX33" fmla="*/ 601395 w 877683"/>
                    <a:gd name="connsiteY33" fmla="*/ 376503 h 1674190"/>
                    <a:gd name="connsiteX34" fmla="*/ 551387 w 877683"/>
                    <a:gd name="connsiteY34" fmla="*/ 347928 h 1674190"/>
                    <a:gd name="connsiteX35" fmla="*/ 622826 w 877683"/>
                    <a:gd name="connsiteY35" fmla="*/ 309827 h 1674190"/>
                    <a:gd name="connsiteX36" fmla="*/ 553770 w 877683"/>
                    <a:gd name="connsiteY36" fmla="*/ 295541 h 1674190"/>
                    <a:gd name="connsiteX37" fmla="*/ 618063 w 877683"/>
                    <a:gd name="connsiteY37" fmla="*/ 269347 h 1674190"/>
                    <a:gd name="connsiteX38" fmla="*/ 644258 w 877683"/>
                    <a:gd name="connsiteY38" fmla="*/ 240772 h 1674190"/>
                    <a:gd name="connsiteX39" fmla="*/ 601395 w 877683"/>
                    <a:gd name="connsiteY39" fmla="*/ 240772 h 1674190"/>
                    <a:gd name="connsiteX40" fmla="*/ 658545 w 877683"/>
                    <a:gd name="connsiteY40" fmla="*/ 209816 h 1674190"/>
                    <a:gd name="connsiteX41" fmla="*/ 696644 w 877683"/>
                    <a:gd name="connsiteY41" fmla="*/ 159809 h 1674190"/>
                    <a:gd name="connsiteX42" fmla="*/ 682356 w 877683"/>
                    <a:gd name="connsiteY42" fmla="*/ 114566 h 1674190"/>
                    <a:gd name="connsiteX43" fmla="*/ 710932 w 877683"/>
                    <a:gd name="connsiteY43" fmla="*/ 126473 h 1674190"/>
                    <a:gd name="connsiteX44" fmla="*/ 698752 w 877683"/>
                    <a:gd name="connsiteY44" fmla="*/ 25348 h 1674190"/>
                    <a:gd name="connsiteX45" fmla="*/ 318025 w 877683"/>
                    <a:gd name="connsiteY45" fmla="*/ 359835 h 1674190"/>
                    <a:gd name="connsiteX46" fmla="*/ 283258 w 877683"/>
                    <a:gd name="connsiteY46" fmla="*/ 379202 h 1674190"/>
                    <a:gd name="connsiteX47" fmla="*/ 694400 w 877683"/>
                    <a:gd name="connsiteY47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489476 w 877683"/>
                    <a:gd name="connsiteY28" fmla="*/ 433652 h 1674190"/>
                    <a:gd name="connsiteX29" fmla="*/ 377556 w 877683"/>
                    <a:gd name="connsiteY29" fmla="*/ 426511 h 1674190"/>
                    <a:gd name="connsiteX30" fmla="*/ 487095 w 877683"/>
                    <a:gd name="connsiteY30" fmla="*/ 416983 h 1674190"/>
                    <a:gd name="connsiteX31" fmla="*/ 584726 w 877683"/>
                    <a:gd name="connsiteY31" fmla="*/ 428889 h 1674190"/>
                    <a:gd name="connsiteX32" fmla="*/ 525195 w 877683"/>
                    <a:gd name="connsiteY32" fmla="*/ 400315 h 1674190"/>
                    <a:gd name="connsiteX33" fmla="*/ 601395 w 877683"/>
                    <a:gd name="connsiteY33" fmla="*/ 376503 h 1674190"/>
                    <a:gd name="connsiteX34" fmla="*/ 551387 w 877683"/>
                    <a:gd name="connsiteY34" fmla="*/ 347928 h 1674190"/>
                    <a:gd name="connsiteX35" fmla="*/ 622826 w 877683"/>
                    <a:gd name="connsiteY35" fmla="*/ 309827 h 1674190"/>
                    <a:gd name="connsiteX36" fmla="*/ 553770 w 877683"/>
                    <a:gd name="connsiteY36" fmla="*/ 295541 h 1674190"/>
                    <a:gd name="connsiteX37" fmla="*/ 618063 w 877683"/>
                    <a:gd name="connsiteY37" fmla="*/ 269347 h 1674190"/>
                    <a:gd name="connsiteX38" fmla="*/ 644258 w 877683"/>
                    <a:gd name="connsiteY38" fmla="*/ 240772 h 1674190"/>
                    <a:gd name="connsiteX39" fmla="*/ 601395 w 877683"/>
                    <a:gd name="connsiteY39" fmla="*/ 240772 h 1674190"/>
                    <a:gd name="connsiteX40" fmla="*/ 658545 w 877683"/>
                    <a:gd name="connsiteY40" fmla="*/ 209816 h 1674190"/>
                    <a:gd name="connsiteX41" fmla="*/ 696644 w 877683"/>
                    <a:gd name="connsiteY41" fmla="*/ 159809 h 1674190"/>
                    <a:gd name="connsiteX42" fmla="*/ 682356 w 877683"/>
                    <a:gd name="connsiteY42" fmla="*/ 114566 h 1674190"/>
                    <a:gd name="connsiteX43" fmla="*/ 710932 w 877683"/>
                    <a:gd name="connsiteY43" fmla="*/ 126473 h 1674190"/>
                    <a:gd name="connsiteX44" fmla="*/ 698752 w 877683"/>
                    <a:gd name="connsiteY44" fmla="*/ 25348 h 1674190"/>
                    <a:gd name="connsiteX45" fmla="*/ 318025 w 877683"/>
                    <a:gd name="connsiteY45" fmla="*/ 359835 h 1674190"/>
                    <a:gd name="connsiteX46" fmla="*/ 283258 w 877683"/>
                    <a:gd name="connsiteY46" fmla="*/ 379202 h 1674190"/>
                    <a:gd name="connsiteX47" fmla="*/ 694400 w 877683"/>
                    <a:gd name="connsiteY47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489476 w 877683"/>
                    <a:gd name="connsiteY28" fmla="*/ 433652 h 1674190"/>
                    <a:gd name="connsiteX29" fmla="*/ 418037 w 877683"/>
                    <a:gd name="connsiteY29" fmla="*/ 438417 h 1674190"/>
                    <a:gd name="connsiteX30" fmla="*/ 487095 w 877683"/>
                    <a:gd name="connsiteY30" fmla="*/ 416983 h 1674190"/>
                    <a:gd name="connsiteX31" fmla="*/ 584726 w 877683"/>
                    <a:gd name="connsiteY31" fmla="*/ 428889 h 1674190"/>
                    <a:gd name="connsiteX32" fmla="*/ 525195 w 877683"/>
                    <a:gd name="connsiteY32" fmla="*/ 400315 h 1674190"/>
                    <a:gd name="connsiteX33" fmla="*/ 601395 w 877683"/>
                    <a:gd name="connsiteY33" fmla="*/ 376503 h 1674190"/>
                    <a:gd name="connsiteX34" fmla="*/ 551387 w 877683"/>
                    <a:gd name="connsiteY34" fmla="*/ 347928 h 1674190"/>
                    <a:gd name="connsiteX35" fmla="*/ 622826 w 877683"/>
                    <a:gd name="connsiteY35" fmla="*/ 309827 h 1674190"/>
                    <a:gd name="connsiteX36" fmla="*/ 553770 w 877683"/>
                    <a:gd name="connsiteY36" fmla="*/ 295541 h 1674190"/>
                    <a:gd name="connsiteX37" fmla="*/ 618063 w 877683"/>
                    <a:gd name="connsiteY37" fmla="*/ 269347 h 1674190"/>
                    <a:gd name="connsiteX38" fmla="*/ 644258 w 877683"/>
                    <a:gd name="connsiteY38" fmla="*/ 240772 h 1674190"/>
                    <a:gd name="connsiteX39" fmla="*/ 601395 w 877683"/>
                    <a:gd name="connsiteY39" fmla="*/ 240772 h 1674190"/>
                    <a:gd name="connsiteX40" fmla="*/ 658545 w 877683"/>
                    <a:gd name="connsiteY40" fmla="*/ 209816 h 1674190"/>
                    <a:gd name="connsiteX41" fmla="*/ 696644 w 877683"/>
                    <a:gd name="connsiteY41" fmla="*/ 159809 h 1674190"/>
                    <a:gd name="connsiteX42" fmla="*/ 682356 w 877683"/>
                    <a:gd name="connsiteY42" fmla="*/ 114566 h 1674190"/>
                    <a:gd name="connsiteX43" fmla="*/ 710932 w 877683"/>
                    <a:gd name="connsiteY43" fmla="*/ 126473 h 1674190"/>
                    <a:gd name="connsiteX44" fmla="*/ 698752 w 877683"/>
                    <a:gd name="connsiteY44" fmla="*/ 25348 h 1674190"/>
                    <a:gd name="connsiteX45" fmla="*/ 318025 w 877683"/>
                    <a:gd name="connsiteY45" fmla="*/ 359835 h 1674190"/>
                    <a:gd name="connsiteX46" fmla="*/ 283258 w 877683"/>
                    <a:gd name="connsiteY46" fmla="*/ 379202 h 1674190"/>
                    <a:gd name="connsiteX47" fmla="*/ 694400 w 877683"/>
                    <a:gd name="connsiteY47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83660 w 877683"/>
                    <a:gd name="connsiteY10" fmla="*/ 963288 h 1674190"/>
                    <a:gd name="connsiteX11" fmla="*/ 801962 w 877683"/>
                    <a:gd name="connsiteY11" fmla="*/ 690533 h 1674190"/>
                    <a:gd name="connsiteX12" fmla="*/ 811625 w 877683"/>
                    <a:gd name="connsiteY12" fmla="*/ 522690 h 1674190"/>
                    <a:gd name="connsiteX13" fmla="*/ 865713 w 877683"/>
                    <a:gd name="connsiteY13" fmla="*/ 309828 h 1674190"/>
                    <a:gd name="connsiteX14" fmla="*/ 877620 w 877683"/>
                    <a:gd name="connsiteY14" fmla="*/ 183622 h 1674190"/>
                    <a:gd name="connsiteX15" fmla="*/ 829789 w 877683"/>
                    <a:gd name="connsiteY15" fmla="*/ 262520 h 1674190"/>
                    <a:gd name="connsiteX16" fmla="*/ 729982 w 877683"/>
                    <a:gd name="connsiteY16" fmla="*/ 243154 h 1674190"/>
                    <a:gd name="connsiteX17" fmla="*/ 732364 w 877683"/>
                    <a:gd name="connsiteY17" fmla="*/ 131233 h 1674190"/>
                    <a:gd name="connsiteX18" fmla="*/ 677595 w 877683"/>
                    <a:gd name="connsiteY18" fmla="*/ 259822 h 1674190"/>
                    <a:gd name="connsiteX19" fmla="*/ 613299 w 877683"/>
                    <a:gd name="connsiteY19" fmla="*/ 466992 h 1674190"/>
                    <a:gd name="connsiteX20" fmla="*/ 453758 w 877683"/>
                    <a:gd name="connsiteY20" fmla="*/ 757502 h 1674190"/>
                    <a:gd name="connsiteX21" fmla="*/ 496618 w 877683"/>
                    <a:gd name="connsiteY21" fmla="*/ 695589 h 1674190"/>
                    <a:gd name="connsiteX22" fmla="*/ 484712 w 877683"/>
                    <a:gd name="connsiteY22" fmla="*/ 657490 h 1674190"/>
                    <a:gd name="connsiteX23" fmla="*/ 551387 w 877683"/>
                    <a:gd name="connsiteY23" fmla="*/ 614628 h 1674190"/>
                    <a:gd name="connsiteX24" fmla="*/ 491857 w 877683"/>
                    <a:gd name="connsiteY24" fmla="*/ 600341 h 1674190"/>
                    <a:gd name="connsiteX25" fmla="*/ 494238 w 877683"/>
                    <a:gd name="connsiteY25" fmla="*/ 569384 h 1674190"/>
                    <a:gd name="connsiteX26" fmla="*/ 553769 w 877683"/>
                    <a:gd name="connsiteY26" fmla="*/ 543191 h 1674190"/>
                    <a:gd name="connsiteX27" fmla="*/ 506144 w 877683"/>
                    <a:gd name="connsiteY27" fmla="*/ 533666 h 1674190"/>
                    <a:gd name="connsiteX28" fmla="*/ 575199 w 877683"/>
                    <a:gd name="connsiteY28" fmla="*/ 521759 h 1674190"/>
                    <a:gd name="connsiteX29" fmla="*/ 489476 w 877683"/>
                    <a:gd name="connsiteY29" fmla="*/ 433652 h 1674190"/>
                    <a:gd name="connsiteX30" fmla="*/ 418037 w 877683"/>
                    <a:gd name="connsiteY30" fmla="*/ 438417 h 1674190"/>
                    <a:gd name="connsiteX31" fmla="*/ 487095 w 877683"/>
                    <a:gd name="connsiteY31" fmla="*/ 416983 h 1674190"/>
                    <a:gd name="connsiteX32" fmla="*/ 584726 w 877683"/>
                    <a:gd name="connsiteY32" fmla="*/ 428889 h 1674190"/>
                    <a:gd name="connsiteX33" fmla="*/ 525195 w 877683"/>
                    <a:gd name="connsiteY33" fmla="*/ 400315 h 1674190"/>
                    <a:gd name="connsiteX34" fmla="*/ 601395 w 877683"/>
                    <a:gd name="connsiteY34" fmla="*/ 376503 h 1674190"/>
                    <a:gd name="connsiteX35" fmla="*/ 551387 w 877683"/>
                    <a:gd name="connsiteY35" fmla="*/ 347928 h 1674190"/>
                    <a:gd name="connsiteX36" fmla="*/ 622826 w 877683"/>
                    <a:gd name="connsiteY36" fmla="*/ 309827 h 1674190"/>
                    <a:gd name="connsiteX37" fmla="*/ 553770 w 877683"/>
                    <a:gd name="connsiteY37" fmla="*/ 295541 h 1674190"/>
                    <a:gd name="connsiteX38" fmla="*/ 618063 w 877683"/>
                    <a:gd name="connsiteY38" fmla="*/ 269347 h 1674190"/>
                    <a:gd name="connsiteX39" fmla="*/ 644258 w 877683"/>
                    <a:gd name="connsiteY39" fmla="*/ 240772 h 1674190"/>
                    <a:gd name="connsiteX40" fmla="*/ 601395 w 877683"/>
                    <a:gd name="connsiteY40" fmla="*/ 240772 h 1674190"/>
                    <a:gd name="connsiteX41" fmla="*/ 658545 w 877683"/>
                    <a:gd name="connsiteY41" fmla="*/ 209816 h 1674190"/>
                    <a:gd name="connsiteX42" fmla="*/ 696644 w 877683"/>
                    <a:gd name="connsiteY42" fmla="*/ 159809 h 1674190"/>
                    <a:gd name="connsiteX43" fmla="*/ 682356 w 877683"/>
                    <a:gd name="connsiteY43" fmla="*/ 114566 h 1674190"/>
                    <a:gd name="connsiteX44" fmla="*/ 710932 w 877683"/>
                    <a:gd name="connsiteY44" fmla="*/ 126473 h 1674190"/>
                    <a:gd name="connsiteX45" fmla="*/ 698752 w 877683"/>
                    <a:gd name="connsiteY45" fmla="*/ 25348 h 1674190"/>
                    <a:gd name="connsiteX46" fmla="*/ 318025 w 877683"/>
                    <a:gd name="connsiteY46" fmla="*/ 359835 h 1674190"/>
                    <a:gd name="connsiteX47" fmla="*/ 283258 w 877683"/>
                    <a:gd name="connsiteY47" fmla="*/ 379202 h 1674190"/>
                    <a:gd name="connsiteX48" fmla="*/ 694400 w 877683"/>
                    <a:gd name="connsiteY48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83660 w 877683"/>
                    <a:gd name="connsiteY11" fmla="*/ 963288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83660 w 877683"/>
                    <a:gd name="connsiteY11" fmla="*/ 963288 h 1674190"/>
                    <a:gd name="connsiteX12" fmla="*/ 737127 w 877683"/>
                    <a:gd name="connsiteY12" fmla="*/ 1062302 h 1674190"/>
                    <a:gd name="connsiteX13" fmla="*/ 801962 w 877683"/>
                    <a:gd name="connsiteY13" fmla="*/ 690533 h 1674190"/>
                    <a:gd name="connsiteX14" fmla="*/ 811625 w 877683"/>
                    <a:gd name="connsiteY14" fmla="*/ 522690 h 1674190"/>
                    <a:gd name="connsiteX15" fmla="*/ 865713 w 877683"/>
                    <a:gd name="connsiteY15" fmla="*/ 309828 h 1674190"/>
                    <a:gd name="connsiteX16" fmla="*/ 877620 w 877683"/>
                    <a:gd name="connsiteY16" fmla="*/ 183622 h 1674190"/>
                    <a:gd name="connsiteX17" fmla="*/ 829789 w 877683"/>
                    <a:gd name="connsiteY17" fmla="*/ 262520 h 1674190"/>
                    <a:gd name="connsiteX18" fmla="*/ 729982 w 877683"/>
                    <a:gd name="connsiteY18" fmla="*/ 243154 h 1674190"/>
                    <a:gd name="connsiteX19" fmla="*/ 732364 w 877683"/>
                    <a:gd name="connsiteY19" fmla="*/ 131233 h 1674190"/>
                    <a:gd name="connsiteX20" fmla="*/ 677595 w 877683"/>
                    <a:gd name="connsiteY20" fmla="*/ 259822 h 1674190"/>
                    <a:gd name="connsiteX21" fmla="*/ 613299 w 877683"/>
                    <a:gd name="connsiteY21" fmla="*/ 466992 h 1674190"/>
                    <a:gd name="connsiteX22" fmla="*/ 453758 w 877683"/>
                    <a:gd name="connsiteY22" fmla="*/ 757502 h 1674190"/>
                    <a:gd name="connsiteX23" fmla="*/ 496618 w 877683"/>
                    <a:gd name="connsiteY23" fmla="*/ 695589 h 1674190"/>
                    <a:gd name="connsiteX24" fmla="*/ 484712 w 877683"/>
                    <a:gd name="connsiteY24" fmla="*/ 657490 h 1674190"/>
                    <a:gd name="connsiteX25" fmla="*/ 551387 w 877683"/>
                    <a:gd name="connsiteY25" fmla="*/ 614628 h 1674190"/>
                    <a:gd name="connsiteX26" fmla="*/ 491857 w 877683"/>
                    <a:gd name="connsiteY26" fmla="*/ 600341 h 1674190"/>
                    <a:gd name="connsiteX27" fmla="*/ 494238 w 877683"/>
                    <a:gd name="connsiteY27" fmla="*/ 569384 h 1674190"/>
                    <a:gd name="connsiteX28" fmla="*/ 553769 w 877683"/>
                    <a:gd name="connsiteY28" fmla="*/ 543191 h 1674190"/>
                    <a:gd name="connsiteX29" fmla="*/ 506144 w 877683"/>
                    <a:gd name="connsiteY29" fmla="*/ 533666 h 1674190"/>
                    <a:gd name="connsiteX30" fmla="*/ 575199 w 877683"/>
                    <a:gd name="connsiteY30" fmla="*/ 521759 h 1674190"/>
                    <a:gd name="connsiteX31" fmla="*/ 489476 w 877683"/>
                    <a:gd name="connsiteY31" fmla="*/ 433652 h 1674190"/>
                    <a:gd name="connsiteX32" fmla="*/ 418037 w 877683"/>
                    <a:gd name="connsiteY32" fmla="*/ 438417 h 1674190"/>
                    <a:gd name="connsiteX33" fmla="*/ 487095 w 877683"/>
                    <a:gd name="connsiteY33" fmla="*/ 416983 h 1674190"/>
                    <a:gd name="connsiteX34" fmla="*/ 584726 w 877683"/>
                    <a:gd name="connsiteY34" fmla="*/ 428889 h 1674190"/>
                    <a:gd name="connsiteX35" fmla="*/ 525195 w 877683"/>
                    <a:gd name="connsiteY35" fmla="*/ 400315 h 1674190"/>
                    <a:gd name="connsiteX36" fmla="*/ 601395 w 877683"/>
                    <a:gd name="connsiteY36" fmla="*/ 376503 h 1674190"/>
                    <a:gd name="connsiteX37" fmla="*/ 551387 w 877683"/>
                    <a:gd name="connsiteY37" fmla="*/ 347928 h 1674190"/>
                    <a:gd name="connsiteX38" fmla="*/ 622826 w 877683"/>
                    <a:gd name="connsiteY38" fmla="*/ 309827 h 1674190"/>
                    <a:gd name="connsiteX39" fmla="*/ 553770 w 877683"/>
                    <a:gd name="connsiteY39" fmla="*/ 295541 h 1674190"/>
                    <a:gd name="connsiteX40" fmla="*/ 618063 w 877683"/>
                    <a:gd name="connsiteY40" fmla="*/ 269347 h 1674190"/>
                    <a:gd name="connsiteX41" fmla="*/ 644258 w 877683"/>
                    <a:gd name="connsiteY41" fmla="*/ 240772 h 1674190"/>
                    <a:gd name="connsiteX42" fmla="*/ 601395 w 877683"/>
                    <a:gd name="connsiteY42" fmla="*/ 240772 h 1674190"/>
                    <a:gd name="connsiteX43" fmla="*/ 658545 w 877683"/>
                    <a:gd name="connsiteY43" fmla="*/ 209816 h 1674190"/>
                    <a:gd name="connsiteX44" fmla="*/ 696644 w 877683"/>
                    <a:gd name="connsiteY44" fmla="*/ 159809 h 1674190"/>
                    <a:gd name="connsiteX45" fmla="*/ 682356 w 877683"/>
                    <a:gd name="connsiteY45" fmla="*/ 114566 h 1674190"/>
                    <a:gd name="connsiteX46" fmla="*/ 710932 w 877683"/>
                    <a:gd name="connsiteY46" fmla="*/ 126473 h 1674190"/>
                    <a:gd name="connsiteX47" fmla="*/ 698752 w 877683"/>
                    <a:gd name="connsiteY47" fmla="*/ 25348 h 1674190"/>
                    <a:gd name="connsiteX48" fmla="*/ 318025 w 877683"/>
                    <a:gd name="connsiteY48" fmla="*/ 359835 h 1674190"/>
                    <a:gd name="connsiteX49" fmla="*/ 283258 w 877683"/>
                    <a:gd name="connsiteY49" fmla="*/ 379202 h 1674190"/>
                    <a:gd name="connsiteX50" fmla="*/ 694400 w 877683"/>
                    <a:gd name="connsiteY50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83660 w 877683"/>
                    <a:gd name="connsiteY11" fmla="*/ 963288 h 1674190"/>
                    <a:gd name="connsiteX12" fmla="*/ 641877 w 877683"/>
                    <a:gd name="connsiteY12" fmla="*/ 1000390 h 1674190"/>
                    <a:gd name="connsiteX13" fmla="*/ 801962 w 877683"/>
                    <a:gd name="connsiteY13" fmla="*/ 690533 h 1674190"/>
                    <a:gd name="connsiteX14" fmla="*/ 811625 w 877683"/>
                    <a:gd name="connsiteY14" fmla="*/ 522690 h 1674190"/>
                    <a:gd name="connsiteX15" fmla="*/ 865713 w 877683"/>
                    <a:gd name="connsiteY15" fmla="*/ 309828 h 1674190"/>
                    <a:gd name="connsiteX16" fmla="*/ 877620 w 877683"/>
                    <a:gd name="connsiteY16" fmla="*/ 183622 h 1674190"/>
                    <a:gd name="connsiteX17" fmla="*/ 829789 w 877683"/>
                    <a:gd name="connsiteY17" fmla="*/ 262520 h 1674190"/>
                    <a:gd name="connsiteX18" fmla="*/ 729982 w 877683"/>
                    <a:gd name="connsiteY18" fmla="*/ 243154 h 1674190"/>
                    <a:gd name="connsiteX19" fmla="*/ 732364 w 877683"/>
                    <a:gd name="connsiteY19" fmla="*/ 131233 h 1674190"/>
                    <a:gd name="connsiteX20" fmla="*/ 677595 w 877683"/>
                    <a:gd name="connsiteY20" fmla="*/ 259822 h 1674190"/>
                    <a:gd name="connsiteX21" fmla="*/ 613299 w 877683"/>
                    <a:gd name="connsiteY21" fmla="*/ 466992 h 1674190"/>
                    <a:gd name="connsiteX22" fmla="*/ 453758 w 877683"/>
                    <a:gd name="connsiteY22" fmla="*/ 757502 h 1674190"/>
                    <a:gd name="connsiteX23" fmla="*/ 496618 w 877683"/>
                    <a:gd name="connsiteY23" fmla="*/ 695589 h 1674190"/>
                    <a:gd name="connsiteX24" fmla="*/ 484712 w 877683"/>
                    <a:gd name="connsiteY24" fmla="*/ 657490 h 1674190"/>
                    <a:gd name="connsiteX25" fmla="*/ 551387 w 877683"/>
                    <a:gd name="connsiteY25" fmla="*/ 614628 h 1674190"/>
                    <a:gd name="connsiteX26" fmla="*/ 491857 w 877683"/>
                    <a:gd name="connsiteY26" fmla="*/ 600341 h 1674190"/>
                    <a:gd name="connsiteX27" fmla="*/ 494238 w 877683"/>
                    <a:gd name="connsiteY27" fmla="*/ 569384 h 1674190"/>
                    <a:gd name="connsiteX28" fmla="*/ 553769 w 877683"/>
                    <a:gd name="connsiteY28" fmla="*/ 543191 h 1674190"/>
                    <a:gd name="connsiteX29" fmla="*/ 506144 w 877683"/>
                    <a:gd name="connsiteY29" fmla="*/ 533666 h 1674190"/>
                    <a:gd name="connsiteX30" fmla="*/ 575199 w 877683"/>
                    <a:gd name="connsiteY30" fmla="*/ 521759 h 1674190"/>
                    <a:gd name="connsiteX31" fmla="*/ 489476 w 877683"/>
                    <a:gd name="connsiteY31" fmla="*/ 433652 h 1674190"/>
                    <a:gd name="connsiteX32" fmla="*/ 418037 w 877683"/>
                    <a:gd name="connsiteY32" fmla="*/ 438417 h 1674190"/>
                    <a:gd name="connsiteX33" fmla="*/ 487095 w 877683"/>
                    <a:gd name="connsiteY33" fmla="*/ 416983 h 1674190"/>
                    <a:gd name="connsiteX34" fmla="*/ 584726 w 877683"/>
                    <a:gd name="connsiteY34" fmla="*/ 428889 h 1674190"/>
                    <a:gd name="connsiteX35" fmla="*/ 525195 w 877683"/>
                    <a:gd name="connsiteY35" fmla="*/ 400315 h 1674190"/>
                    <a:gd name="connsiteX36" fmla="*/ 601395 w 877683"/>
                    <a:gd name="connsiteY36" fmla="*/ 376503 h 1674190"/>
                    <a:gd name="connsiteX37" fmla="*/ 551387 w 877683"/>
                    <a:gd name="connsiteY37" fmla="*/ 347928 h 1674190"/>
                    <a:gd name="connsiteX38" fmla="*/ 622826 w 877683"/>
                    <a:gd name="connsiteY38" fmla="*/ 309827 h 1674190"/>
                    <a:gd name="connsiteX39" fmla="*/ 553770 w 877683"/>
                    <a:gd name="connsiteY39" fmla="*/ 295541 h 1674190"/>
                    <a:gd name="connsiteX40" fmla="*/ 618063 w 877683"/>
                    <a:gd name="connsiteY40" fmla="*/ 269347 h 1674190"/>
                    <a:gd name="connsiteX41" fmla="*/ 644258 w 877683"/>
                    <a:gd name="connsiteY41" fmla="*/ 240772 h 1674190"/>
                    <a:gd name="connsiteX42" fmla="*/ 601395 w 877683"/>
                    <a:gd name="connsiteY42" fmla="*/ 240772 h 1674190"/>
                    <a:gd name="connsiteX43" fmla="*/ 658545 w 877683"/>
                    <a:gd name="connsiteY43" fmla="*/ 209816 h 1674190"/>
                    <a:gd name="connsiteX44" fmla="*/ 696644 w 877683"/>
                    <a:gd name="connsiteY44" fmla="*/ 159809 h 1674190"/>
                    <a:gd name="connsiteX45" fmla="*/ 682356 w 877683"/>
                    <a:gd name="connsiteY45" fmla="*/ 114566 h 1674190"/>
                    <a:gd name="connsiteX46" fmla="*/ 710932 w 877683"/>
                    <a:gd name="connsiteY46" fmla="*/ 126473 h 1674190"/>
                    <a:gd name="connsiteX47" fmla="*/ 698752 w 877683"/>
                    <a:gd name="connsiteY47" fmla="*/ 25348 h 1674190"/>
                    <a:gd name="connsiteX48" fmla="*/ 318025 w 877683"/>
                    <a:gd name="connsiteY48" fmla="*/ 359835 h 1674190"/>
                    <a:gd name="connsiteX49" fmla="*/ 283258 w 877683"/>
                    <a:gd name="connsiteY49" fmla="*/ 379202 h 1674190"/>
                    <a:gd name="connsiteX50" fmla="*/ 694400 w 877683"/>
                    <a:gd name="connsiteY50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83660 w 877683"/>
                    <a:gd name="connsiteY11" fmla="*/ 963288 h 1674190"/>
                    <a:gd name="connsiteX12" fmla="*/ 641877 w 877683"/>
                    <a:gd name="connsiteY12" fmla="*/ 1000390 h 1674190"/>
                    <a:gd name="connsiteX13" fmla="*/ 801962 w 877683"/>
                    <a:gd name="connsiteY13" fmla="*/ 690533 h 1674190"/>
                    <a:gd name="connsiteX14" fmla="*/ 811625 w 877683"/>
                    <a:gd name="connsiteY14" fmla="*/ 522690 h 1674190"/>
                    <a:gd name="connsiteX15" fmla="*/ 865713 w 877683"/>
                    <a:gd name="connsiteY15" fmla="*/ 309828 h 1674190"/>
                    <a:gd name="connsiteX16" fmla="*/ 877620 w 877683"/>
                    <a:gd name="connsiteY16" fmla="*/ 183622 h 1674190"/>
                    <a:gd name="connsiteX17" fmla="*/ 829789 w 877683"/>
                    <a:gd name="connsiteY17" fmla="*/ 262520 h 1674190"/>
                    <a:gd name="connsiteX18" fmla="*/ 729982 w 877683"/>
                    <a:gd name="connsiteY18" fmla="*/ 243154 h 1674190"/>
                    <a:gd name="connsiteX19" fmla="*/ 732364 w 877683"/>
                    <a:gd name="connsiteY19" fmla="*/ 131233 h 1674190"/>
                    <a:gd name="connsiteX20" fmla="*/ 677595 w 877683"/>
                    <a:gd name="connsiteY20" fmla="*/ 259822 h 1674190"/>
                    <a:gd name="connsiteX21" fmla="*/ 613299 w 877683"/>
                    <a:gd name="connsiteY21" fmla="*/ 466992 h 1674190"/>
                    <a:gd name="connsiteX22" fmla="*/ 453758 w 877683"/>
                    <a:gd name="connsiteY22" fmla="*/ 757502 h 1674190"/>
                    <a:gd name="connsiteX23" fmla="*/ 496618 w 877683"/>
                    <a:gd name="connsiteY23" fmla="*/ 695589 h 1674190"/>
                    <a:gd name="connsiteX24" fmla="*/ 484712 w 877683"/>
                    <a:gd name="connsiteY24" fmla="*/ 657490 h 1674190"/>
                    <a:gd name="connsiteX25" fmla="*/ 551387 w 877683"/>
                    <a:gd name="connsiteY25" fmla="*/ 614628 h 1674190"/>
                    <a:gd name="connsiteX26" fmla="*/ 491857 w 877683"/>
                    <a:gd name="connsiteY26" fmla="*/ 600341 h 1674190"/>
                    <a:gd name="connsiteX27" fmla="*/ 494238 w 877683"/>
                    <a:gd name="connsiteY27" fmla="*/ 569384 h 1674190"/>
                    <a:gd name="connsiteX28" fmla="*/ 553769 w 877683"/>
                    <a:gd name="connsiteY28" fmla="*/ 543191 h 1674190"/>
                    <a:gd name="connsiteX29" fmla="*/ 506144 w 877683"/>
                    <a:gd name="connsiteY29" fmla="*/ 533666 h 1674190"/>
                    <a:gd name="connsiteX30" fmla="*/ 575199 w 877683"/>
                    <a:gd name="connsiteY30" fmla="*/ 521759 h 1674190"/>
                    <a:gd name="connsiteX31" fmla="*/ 489476 w 877683"/>
                    <a:gd name="connsiteY31" fmla="*/ 433652 h 1674190"/>
                    <a:gd name="connsiteX32" fmla="*/ 418037 w 877683"/>
                    <a:gd name="connsiteY32" fmla="*/ 438417 h 1674190"/>
                    <a:gd name="connsiteX33" fmla="*/ 487095 w 877683"/>
                    <a:gd name="connsiteY33" fmla="*/ 416983 h 1674190"/>
                    <a:gd name="connsiteX34" fmla="*/ 584726 w 877683"/>
                    <a:gd name="connsiteY34" fmla="*/ 428889 h 1674190"/>
                    <a:gd name="connsiteX35" fmla="*/ 525195 w 877683"/>
                    <a:gd name="connsiteY35" fmla="*/ 400315 h 1674190"/>
                    <a:gd name="connsiteX36" fmla="*/ 601395 w 877683"/>
                    <a:gd name="connsiteY36" fmla="*/ 376503 h 1674190"/>
                    <a:gd name="connsiteX37" fmla="*/ 551387 w 877683"/>
                    <a:gd name="connsiteY37" fmla="*/ 347928 h 1674190"/>
                    <a:gd name="connsiteX38" fmla="*/ 622826 w 877683"/>
                    <a:gd name="connsiteY38" fmla="*/ 309827 h 1674190"/>
                    <a:gd name="connsiteX39" fmla="*/ 553770 w 877683"/>
                    <a:gd name="connsiteY39" fmla="*/ 295541 h 1674190"/>
                    <a:gd name="connsiteX40" fmla="*/ 618063 w 877683"/>
                    <a:gd name="connsiteY40" fmla="*/ 269347 h 1674190"/>
                    <a:gd name="connsiteX41" fmla="*/ 644258 w 877683"/>
                    <a:gd name="connsiteY41" fmla="*/ 240772 h 1674190"/>
                    <a:gd name="connsiteX42" fmla="*/ 601395 w 877683"/>
                    <a:gd name="connsiteY42" fmla="*/ 240772 h 1674190"/>
                    <a:gd name="connsiteX43" fmla="*/ 658545 w 877683"/>
                    <a:gd name="connsiteY43" fmla="*/ 209816 h 1674190"/>
                    <a:gd name="connsiteX44" fmla="*/ 696644 w 877683"/>
                    <a:gd name="connsiteY44" fmla="*/ 159809 h 1674190"/>
                    <a:gd name="connsiteX45" fmla="*/ 682356 w 877683"/>
                    <a:gd name="connsiteY45" fmla="*/ 114566 h 1674190"/>
                    <a:gd name="connsiteX46" fmla="*/ 710932 w 877683"/>
                    <a:gd name="connsiteY46" fmla="*/ 126473 h 1674190"/>
                    <a:gd name="connsiteX47" fmla="*/ 698752 w 877683"/>
                    <a:gd name="connsiteY47" fmla="*/ 25348 h 1674190"/>
                    <a:gd name="connsiteX48" fmla="*/ 318025 w 877683"/>
                    <a:gd name="connsiteY48" fmla="*/ 359835 h 1674190"/>
                    <a:gd name="connsiteX49" fmla="*/ 283258 w 877683"/>
                    <a:gd name="connsiteY49" fmla="*/ 379202 h 1674190"/>
                    <a:gd name="connsiteX50" fmla="*/ 694400 w 877683"/>
                    <a:gd name="connsiteY50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59847 w 877683"/>
                    <a:gd name="connsiteY11" fmla="*/ 996625 h 1674190"/>
                    <a:gd name="connsiteX12" fmla="*/ 641877 w 877683"/>
                    <a:gd name="connsiteY12" fmla="*/ 1000390 h 1674190"/>
                    <a:gd name="connsiteX13" fmla="*/ 801962 w 877683"/>
                    <a:gd name="connsiteY13" fmla="*/ 690533 h 1674190"/>
                    <a:gd name="connsiteX14" fmla="*/ 811625 w 877683"/>
                    <a:gd name="connsiteY14" fmla="*/ 522690 h 1674190"/>
                    <a:gd name="connsiteX15" fmla="*/ 865713 w 877683"/>
                    <a:gd name="connsiteY15" fmla="*/ 309828 h 1674190"/>
                    <a:gd name="connsiteX16" fmla="*/ 877620 w 877683"/>
                    <a:gd name="connsiteY16" fmla="*/ 183622 h 1674190"/>
                    <a:gd name="connsiteX17" fmla="*/ 829789 w 877683"/>
                    <a:gd name="connsiteY17" fmla="*/ 262520 h 1674190"/>
                    <a:gd name="connsiteX18" fmla="*/ 729982 w 877683"/>
                    <a:gd name="connsiteY18" fmla="*/ 243154 h 1674190"/>
                    <a:gd name="connsiteX19" fmla="*/ 732364 w 877683"/>
                    <a:gd name="connsiteY19" fmla="*/ 131233 h 1674190"/>
                    <a:gd name="connsiteX20" fmla="*/ 677595 w 877683"/>
                    <a:gd name="connsiteY20" fmla="*/ 259822 h 1674190"/>
                    <a:gd name="connsiteX21" fmla="*/ 613299 w 877683"/>
                    <a:gd name="connsiteY21" fmla="*/ 466992 h 1674190"/>
                    <a:gd name="connsiteX22" fmla="*/ 453758 w 877683"/>
                    <a:gd name="connsiteY22" fmla="*/ 757502 h 1674190"/>
                    <a:gd name="connsiteX23" fmla="*/ 496618 w 877683"/>
                    <a:gd name="connsiteY23" fmla="*/ 695589 h 1674190"/>
                    <a:gd name="connsiteX24" fmla="*/ 484712 w 877683"/>
                    <a:gd name="connsiteY24" fmla="*/ 657490 h 1674190"/>
                    <a:gd name="connsiteX25" fmla="*/ 551387 w 877683"/>
                    <a:gd name="connsiteY25" fmla="*/ 614628 h 1674190"/>
                    <a:gd name="connsiteX26" fmla="*/ 491857 w 877683"/>
                    <a:gd name="connsiteY26" fmla="*/ 600341 h 1674190"/>
                    <a:gd name="connsiteX27" fmla="*/ 494238 w 877683"/>
                    <a:gd name="connsiteY27" fmla="*/ 569384 h 1674190"/>
                    <a:gd name="connsiteX28" fmla="*/ 553769 w 877683"/>
                    <a:gd name="connsiteY28" fmla="*/ 543191 h 1674190"/>
                    <a:gd name="connsiteX29" fmla="*/ 506144 w 877683"/>
                    <a:gd name="connsiteY29" fmla="*/ 533666 h 1674190"/>
                    <a:gd name="connsiteX30" fmla="*/ 575199 w 877683"/>
                    <a:gd name="connsiteY30" fmla="*/ 521759 h 1674190"/>
                    <a:gd name="connsiteX31" fmla="*/ 489476 w 877683"/>
                    <a:gd name="connsiteY31" fmla="*/ 433652 h 1674190"/>
                    <a:gd name="connsiteX32" fmla="*/ 418037 w 877683"/>
                    <a:gd name="connsiteY32" fmla="*/ 438417 h 1674190"/>
                    <a:gd name="connsiteX33" fmla="*/ 487095 w 877683"/>
                    <a:gd name="connsiteY33" fmla="*/ 416983 h 1674190"/>
                    <a:gd name="connsiteX34" fmla="*/ 584726 w 877683"/>
                    <a:gd name="connsiteY34" fmla="*/ 428889 h 1674190"/>
                    <a:gd name="connsiteX35" fmla="*/ 525195 w 877683"/>
                    <a:gd name="connsiteY35" fmla="*/ 400315 h 1674190"/>
                    <a:gd name="connsiteX36" fmla="*/ 601395 w 877683"/>
                    <a:gd name="connsiteY36" fmla="*/ 376503 h 1674190"/>
                    <a:gd name="connsiteX37" fmla="*/ 551387 w 877683"/>
                    <a:gd name="connsiteY37" fmla="*/ 347928 h 1674190"/>
                    <a:gd name="connsiteX38" fmla="*/ 622826 w 877683"/>
                    <a:gd name="connsiteY38" fmla="*/ 309827 h 1674190"/>
                    <a:gd name="connsiteX39" fmla="*/ 553770 w 877683"/>
                    <a:gd name="connsiteY39" fmla="*/ 295541 h 1674190"/>
                    <a:gd name="connsiteX40" fmla="*/ 618063 w 877683"/>
                    <a:gd name="connsiteY40" fmla="*/ 269347 h 1674190"/>
                    <a:gd name="connsiteX41" fmla="*/ 644258 w 877683"/>
                    <a:gd name="connsiteY41" fmla="*/ 240772 h 1674190"/>
                    <a:gd name="connsiteX42" fmla="*/ 601395 w 877683"/>
                    <a:gd name="connsiteY42" fmla="*/ 240772 h 1674190"/>
                    <a:gd name="connsiteX43" fmla="*/ 658545 w 877683"/>
                    <a:gd name="connsiteY43" fmla="*/ 209816 h 1674190"/>
                    <a:gd name="connsiteX44" fmla="*/ 696644 w 877683"/>
                    <a:gd name="connsiteY44" fmla="*/ 159809 h 1674190"/>
                    <a:gd name="connsiteX45" fmla="*/ 682356 w 877683"/>
                    <a:gd name="connsiteY45" fmla="*/ 114566 h 1674190"/>
                    <a:gd name="connsiteX46" fmla="*/ 710932 w 877683"/>
                    <a:gd name="connsiteY46" fmla="*/ 126473 h 1674190"/>
                    <a:gd name="connsiteX47" fmla="*/ 698752 w 877683"/>
                    <a:gd name="connsiteY47" fmla="*/ 25348 h 1674190"/>
                    <a:gd name="connsiteX48" fmla="*/ 318025 w 877683"/>
                    <a:gd name="connsiteY48" fmla="*/ 359835 h 1674190"/>
                    <a:gd name="connsiteX49" fmla="*/ 283258 w 877683"/>
                    <a:gd name="connsiteY49" fmla="*/ 379202 h 1674190"/>
                    <a:gd name="connsiteX50" fmla="*/ 694400 w 877683"/>
                    <a:gd name="connsiteY50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59847 w 877683"/>
                    <a:gd name="connsiteY11" fmla="*/ 996625 h 1674190"/>
                    <a:gd name="connsiteX12" fmla="*/ 641877 w 877683"/>
                    <a:gd name="connsiteY12" fmla="*/ 1000390 h 1674190"/>
                    <a:gd name="connsiteX13" fmla="*/ 801962 w 877683"/>
                    <a:gd name="connsiteY13" fmla="*/ 690533 h 1674190"/>
                    <a:gd name="connsiteX14" fmla="*/ 811625 w 877683"/>
                    <a:gd name="connsiteY14" fmla="*/ 522690 h 1674190"/>
                    <a:gd name="connsiteX15" fmla="*/ 865713 w 877683"/>
                    <a:gd name="connsiteY15" fmla="*/ 309828 h 1674190"/>
                    <a:gd name="connsiteX16" fmla="*/ 877620 w 877683"/>
                    <a:gd name="connsiteY16" fmla="*/ 183622 h 1674190"/>
                    <a:gd name="connsiteX17" fmla="*/ 829789 w 877683"/>
                    <a:gd name="connsiteY17" fmla="*/ 262520 h 1674190"/>
                    <a:gd name="connsiteX18" fmla="*/ 729982 w 877683"/>
                    <a:gd name="connsiteY18" fmla="*/ 243154 h 1674190"/>
                    <a:gd name="connsiteX19" fmla="*/ 732364 w 877683"/>
                    <a:gd name="connsiteY19" fmla="*/ 131233 h 1674190"/>
                    <a:gd name="connsiteX20" fmla="*/ 677595 w 877683"/>
                    <a:gd name="connsiteY20" fmla="*/ 259822 h 1674190"/>
                    <a:gd name="connsiteX21" fmla="*/ 613299 w 877683"/>
                    <a:gd name="connsiteY21" fmla="*/ 466992 h 1674190"/>
                    <a:gd name="connsiteX22" fmla="*/ 453758 w 877683"/>
                    <a:gd name="connsiteY22" fmla="*/ 757502 h 1674190"/>
                    <a:gd name="connsiteX23" fmla="*/ 496618 w 877683"/>
                    <a:gd name="connsiteY23" fmla="*/ 695589 h 1674190"/>
                    <a:gd name="connsiteX24" fmla="*/ 484712 w 877683"/>
                    <a:gd name="connsiteY24" fmla="*/ 657490 h 1674190"/>
                    <a:gd name="connsiteX25" fmla="*/ 551387 w 877683"/>
                    <a:gd name="connsiteY25" fmla="*/ 614628 h 1674190"/>
                    <a:gd name="connsiteX26" fmla="*/ 491857 w 877683"/>
                    <a:gd name="connsiteY26" fmla="*/ 600341 h 1674190"/>
                    <a:gd name="connsiteX27" fmla="*/ 494238 w 877683"/>
                    <a:gd name="connsiteY27" fmla="*/ 569384 h 1674190"/>
                    <a:gd name="connsiteX28" fmla="*/ 553769 w 877683"/>
                    <a:gd name="connsiteY28" fmla="*/ 543191 h 1674190"/>
                    <a:gd name="connsiteX29" fmla="*/ 506144 w 877683"/>
                    <a:gd name="connsiteY29" fmla="*/ 533666 h 1674190"/>
                    <a:gd name="connsiteX30" fmla="*/ 575199 w 877683"/>
                    <a:gd name="connsiteY30" fmla="*/ 521759 h 1674190"/>
                    <a:gd name="connsiteX31" fmla="*/ 489476 w 877683"/>
                    <a:gd name="connsiteY31" fmla="*/ 433652 h 1674190"/>
                    <a:gd name="connsiteX32" fmla="*/ 418037 w 877683"/>
                    <a:gd name="connsiteY32" fmla="*/ 438417 h 1674190"/>
                    <a:gd name="connsiteX33" fmla="*/ 487095 w 877683"/>
                    <a:gd name="connsiteY33" fmla="*/ 416983 h 1674190"/>
                    <a:gd name="connsiteX34" fmla="*/ 584726 w 877683"/>
                    <a:gd name="connsiteY34" fmla="*/ 428889 h 1674190"/>
                    <a:gd name="connsiteX35" fmla="*/ 525195 w 877683"/>
                    <a:gd name="connsiteY35" fmla="*/ 400315 h 1674190"/>
                    <a:gd name="connsiteX36" fmla="*/ 601395 w 877683"/>
                    <a:gd name="connsiteY36" fmla="*/ 376503 h 1674190"/>
                    <a:gd name="connsiteX37" fmla="*/ 551387 w 877683"/>
                    <a:gd name="connsiteY37" fmla="*/ 347928 h 1674190"/>
                    <a:gd name="connsiteX38" fmla="*/ 622826 w 877683"/>
                    <a:gd name="connsiteY38" fmla="*/ 309827 h 1674190"/>
                    <a:gd name="connsiteX39" fmla="*/ 553770 w 877683"/>
                    <a:gd name="connsiteY39" fmla="*/ 295541 h 1674190"/>
                    <a:gd name="connsiteX40" fmla="*/ 618063 w 877683"/>
                    <a:gd name="connsiteY40" fmla="*/ 269347 h 1674190"/>
                    <a:gd name="connsiteX41" fmla="*/ 644258 w 877683"/>
                    <a:gd name="connsiteY41" fmla="*/ 240772 h 1674190"/>
                    <a:gd name="connsiteX42" fmla="*/ 601395 w 877683"/>
                    <a:gd name="connsiteY42" fmla="*/ 240772 h 1674190"/>
                    <a:gd name="connsiteX43" fmla="*/ 658545 w 877683"/>
                    <a:gd name="connsiteY43" fmla="*/ 209816 h 1674190"/>
                    <a:gd name="connsiteX44" fmla="*/ 696644 w 877683"/>
                    <a:gd name="connsiteY44" fmla="*/ 159809 h 1674190"/>
                    <a:gd name="connsiteX45" fmla="*/ 682356 w 877683"/>
                    <a:gd name="connsiteY45" fmla="*/ 114566 h 1674190"/>
                    <a:gd name="connsiteX46" fmla="*/ 710932 w 877683"/>
                    <a:gd name="connsiteY46" fmla="*/ 126473 h 1674190"/>
                    <a:gd name="connsiteX47" fmla="*/ 698752 w 877683"/>
                    <a:gd name="connsiteY47" fmla="*/ 25348 h 1674190"/>
                    <a:gd name="connsiteX48" fmla="*/ 318025 w 877683"/>
                    <a:gd name="connsiteY48" fmla="*/ 359835 h 1674190"/>
                    <a:gd name="connsiteX49" fmla="*/ 283258 w 877683"/>
                    <a:gd name="connsiteY49" fmla="*/ 379202 h 1674190"/>
                    <a:gd name="connsiteX50" fmla="*/ 694400 w 877683"/>
                    <a:gd name="connsiteY50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53796 w 877683"/>
                    <a:gd name="connsiteY10" fmla="*/ 1002770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20458 w 877683"/>
                    <a:gd name="connsiteY9" fmla="*/ 1117071 h 1674190"/>
                    <a:gd name="connsiteX10" fmla="*/ 753796 w 877683"/>
                    <a:gd name="connsiteY10" fmla="*/ 1002770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20458 w 877683"/>
                    <a:gd name="connsiteY9" fmla="*/ 1117071 h 1674190"/>
                    <a:gd name="connsiteX10" fmla="*/ 751415 w 877683"/>
                    <a:gd name="connsiteY10" fmla="*/ 1028964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20458 w 877683"/>
                    <a:gd name="connsiteY9" fmla="*/ 1117071 h 1674190"/>
                    <a:gd name="connsiteX10" fmla="*/ 751415 w 877683"/>
                    <a:gd name="connsiteY10" fmla="*/ 1028964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20458 w 877683"/>
                    <a:gd name="connsiteY9" fmla="*/ 1117071 h 1674190"/>
                    <a:gd name="connsiteX10" fmla="*/ 751415 w 877683"/>
                    <a:gd name="connsiteY10" fmla="*/ 1057539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20458 w 877683"/>
                    <a:gd name="connsiteY9" fmla="*/ 1117071 h 1674190"/>
                    <a:gd name="connsiteX10" fmla="*/ 751415 w 877683"/>
                    <a:gd name="connsiteY10" fmla="*/ 1057539 h 1674190"/>
                    <a:gd name="connsiteX11" fmla="*/ 634733 w 877683"/>
                    <a:gd name="connsiteY11" fmla="*/ 1036109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524 w 877807"/>
                    <a:gd name="connsiteY0" fmla="*/ 5413 h 1674190"/>
                    <a:gd name="connsiteX1" fmla="*/ 467486 w 877807"/>
                    <a:gd name="connsiteY1" fmla="*/ 169858 h 1674190"/>
                    <a:gd name="connsiteX2" fmla="*/ 262701 w 877807"/>
                    <a:gd name="connsiteY2" fmla="*/ 343076 h 1674190"/>
                    <a:gd name="connsiteX3" fmla="*/ 261136 w 877807"/>
                    <a:gd name="connsiteY3" fmla="*/ 663659 h 1674190"/>
                    <a:gd name="connsiteX4" fmla="*/ 276016 w 877807"/>
                    <a:gd name="connsiteY4" fmla="*/ 1033433 h 1674190"/>
                    <a:gd name="connsiteX5" fmla="*/ 174661 w 877807"/>
                    <a:gd name="connsiteY5" fmla="*/ 1241212 h 1674190"/>
                    <a:gd name="connsiteX6" fmla="*/ 10425 w 877807"/>
                    <a:gd name="connsiteY6" fmla="*/ 1625071 h 1674190"/>
                    <a:gd name="connsiteX7" fmla="*/ 501368 w 877807"/>
                    <a:gd name="connsiteY7" fmla="*/ 1639905 h 1674190"/>
                    <a:gd name="connsiteX8" fmla="*/ 647239 w 877807"/>
                    <a:gd name="connsiteY8" fmla="*/ 1262102 h 1674190"/>
                    <a:gd name="connsiteX9" fmla="*/ 720582 w 877807"/>
                    <a:gd name="connsiteY9" fmla="*/ 1117071 h 1674190"/>
                    <a:gd name="connsiteX10" fmla="*/ 751539 w 877807"/>
                    <a:gd name="connsiteY10" fmla="*/ 1057539 h 1674190"/>
                    <a:gd name="connsiteX11" fmla="*/ 634857 w 877807"/>
                    <a:gd name="connsiteY11" fmla="*/ 1036109 h 1674190"/>
                    <a:gd name="connsiteX12" fmla="*/ 802086 w 877807"/>
                    <a:gd name="connsiteY12" fmla="*/ 690533 h 1674190"/>
                    <a:gd name="connsiteX13" fmla="*/ 811749 w 877807"/>
                    <a:gd name="connsiteY13" fmla="*/ 522690 h 1674190"/>
                    <a:gd name="connsiteX14" fmla="*/ 865837 w 877807"/>
                    <a:gd name="connsiteY14" fmla="*/ 309828 h 1674190"/>
                    <a:gd name="connsiteX15" fmla="*/ 877744 w 877807"/>
                    <a:gd name="connsiteY15" fmla="*/ 183622 h 1674190"/>
                    <a:gd name="connsiteX16" fmla="*/ 829913 w 877807"/>
                    <a:gd name="connsiteY16" fmla="*/ 262520 h 1674190"/>
                    <a:gd name="connsiteX17" fmla="*/ 730106 w 877807"/>
                    <a:gd name="connsiteY17" fmla="*/ 243154 h 1674190"/>
                    <a:gd name="connsiteX18" fmla="*/ 732488 w 877807"/>
                    <a:gd name="connsiteY18" fmla="*/ 131233 h 1674190"/>
                    <a:gd name="connsiteX19" fmla="*/ 677719 w 877807"/>
                    <a:gd name="connsiteY19" fmla="*/ 259822 h 1674190"/>
                    <a:gd name="connsiteX20" fmla="*/ 613423 w 877807"/>
                    <a:gd name="connsiteY20" fmla="*/ 466992 h 1674190"/>
                    <a:gd name="connsiteX21" fmla="*/ 453882 w 877807"/>
                    <a:gd name="connsiteY21" fmla="*/ 757502 h 1674190"/>
                    <a:gd name="connsiteX22" fmla="*/ 496742 w 877807"/>
                    <a:gd name="connsiteY22" fmla="*/ 695589 h 1674190"/>
                    <a:gd name="connsiteX23" fmla="*/ 484836 w 877807"/>
                    <a:gd name="connsiteY23" fmla="*/ 657490 h 1674190"/>
                    <a:gd name="connsiteX24" fmla="*/ 551511 w 877807"/>
                    <a:gd name="connsiteY24" fmla="*/ 614628 h 1674190"/>
                    <a:gd name="connsiteX25" fmla="*/ 491981 w 877807"/>
                    <a:gd name="connsiteY25" fmla="*/ 600341 h 1674190"/>
                    <a:gd name="connsiteX26" fmla="*/ 494362 w 877807"/>
                    <a:gd name="connsiteY26" fmla="*/ 569384 h 1674190"/>
                    <a:gd name="connsiteX27" fmla="*/ 553893 w 877807"/>
                    <a:gd name="connsiteY27" fmla="*/ 543191 h 1674190"/>
                    <a:gd name="connsiteX28" fmla="*/ 506268 w 877807"/>
                    <a:gd name="connsiteY28" fmla="*/ 533666 h 1674190"/>
                    <a:gd name="connsiteX29" fmla="*/ 575323 w 877807"/>
                    <a:gd name="connsiteY29" fmla="*/ 521759 h 1674190"/>
                    <a:gd name="connsiteX30" fmla="*/ 489600 w 877807"/>
                    <a:gd name="connsiteY30" fmla="*/ 433652 h 1674190"/>
                    <a:gd name="connsiteX31" fmla="*/ 418161 w 877807"/>
                    <a:gd name="connsiteY31" fmla="*/ 438417 h 1674190"/>
                    <a:gd name="connsiteX32" fmla="*/ 487219 w 877807"/>
                    <a:gd name="connsiteY32" fmla="*/ 416983 h 1674190"/>
                    <a:gd name="connsiteX33" fmla="*/ 584850 w 877807"/>
                    <a:gd name="connsiteY33" fmla="*/ 428889 h 1674190"/>
                    <a:gd name="connsiteX34" fmla="*/ 525319 w 877807"/>
                    <a:gd name="connsiteY34" fmla="*/ 400315 h 1674190"/>
                    <a:gd name="connsiteX35" fmla="*/ 601519 w 877807"/>
                    <a:gd name="connsiteY35" fmla="*/ 376503 h 1674190"/>
                    <a:gd name="connsiteX36" fmla="*/ 551511 w 877807"/>
                    <a:gd name="connsiteY36" fmla="*/ 347928 h 1674190"/>
                    <a:gd name="connsiteX37" fmla="*/ 622950 w 877807"/>
                    <a:gd name="connsiteY37" fmla="*/ 309827 h 1674190"/>
                    <a:gd name="connsiteX38" fmla="*/ 553894 w 877807"/>
                    <a:gd name="connsiteY38" fmla="*/ 295541 h 1674190"/>
                    <a:gd name="connsiteX39" fmla="*/ 618187 w 877807"/>
                    <a:gd name="connsiteY39" fmla="*/ 269347 h 1674190"/>
                    <a:gd name="connsiteX40" fmla="*/ 644382 w 877807"/>
                    <a:gd name="connsiteY40" fmla="*/ 240772 h 1674190"/>
                    <a:gd name="connsiteX41" fmla="*/ 601519 w 877807"/>
                    <a:gd name="connsiteY41" fmla="*/ 240772 h 1674190"/>
                    <a:gd name="connsiteX42" fmla="*/ 658669 w 877807"/>
                    <a:gd name="connsiteY42" fmla="*/ 209816 h 1674190"/>
                    <a:gd name="connsiteX43" fmla="*/ 696768 w 877807"/>
                    <a:gd name="connsiteY43" fmla="*/ 159809 h 1674190"/>
                    <a:gd name="connsiteX44" fmla="*/ 682480 w 877807"/>
                    <a:gd name="connsiteY44" fmla="*/ 114566 h 1674190"/>
                    <a:gd name="connsiteX45" fmla="*/ 711056 w 877807"/>
                    <a:gd name="connsiteY45" fmla="*/ 126473 h 1674190"/>
                    <a:gd name="connsiteX46" fmla="*/ 698876 w 877807"/>
                    <a:gd name="connsiteY46" fmla="*/ 25348 h 1674190"/>
                    <a:gd name="connsiteX47" fmla="*/ 318149 w 877807"/>
                    <a:gd name="connsiteY47" fmla="*/ 359835 h 1674190"/>
                    <a:gd name="connsiteX48" fmla="*/ 283382 w 877807"/>
                    <a:gd name="connsiteY48" fmla="*/ 379202 h 1674190"/>
                    <a:gd name="connsiteX49" fmla="*/ 694524 w 877807"/>
                    <a:gd name="connsiteY49" fmla="*/ 5413 h 1674190"/>
                    <a:gd name="connsiteX0" fmla="*/ 692471 w 875754"/>
                    <a:gd name="connsiteY0" fmla="*/ 5413 h 1673795"/>
                    <a:gd name="connsiteX1" fmla="*/ 465433 w 875754"/>
                    <a:gd name="connsiteY1" fmla="*/ 169858 h 1673795"/>
                    <a:gd name="connsiteX2" fmla="*/ 260648 w 875754"/>
                    <a:gd name="connsiteY2" fmla="*/ 343076 h 1673795"/>
                    <a:gd name="connsiteX3" fmla="*/ 259083 w 875754"/>
                    <a:gd name="connsiteY3" fmla="*/ 663659 h 1673795"/>
                    <a:gd name="connsiteX4" fmla="*/ 273963 w 875754"/>
                    <a:gd name="connsiteY4" fmla="*/ 1033433 h 1673795"/>
                    <a:gd name="connsiteX5" fmla="*/ 195633 w 875754"/>
                    <a:gd name="connsiteY5" fmla="*/ 1247791 h 1673795"/>
                    <a:gd name="connsiteX6" fmla="*/ 8372 w 875754"/>
                    <a:gd name="connsiteY6" fmla="*/ 1625071 h 1673795"/>
                    <a:gd name="connsiteX7" fmla="*/ 499315 w 875754"/>
                    <a:gd name="connsiteY7" fmla="*/ 1639905 h 1673795"/>
                    <a:gd name="connsiteX8" fmla="*/ 645186 w 875754"/>
                    <a:gd name="connsiteY8" fmla="*/ 1262102 h 1673795"/>
                    <a:gd name="connsiteX9" fmla="*/ 718529 w 875754"/>
                    <a:gd name="connsiteY9" fmla="*/ 1117071 h 1673795"/>
                    <a:gd name="connsiteX10" fmla="*/ 749486 w 875754"/>
                    <a:gd name="connsiteY10" fmla="*/ 1057539 h 1673795"/>
                    <a:gd name="connsiteX11" fmla="*/ 632804 w 875754"/>
                    <a:gd name="connsiteY11" fmla="*/ 1036109 h 1673795"/>
                    <a:gd name="connsiteX12" fmla="*/ 800033 w 875754"/>
                    <a:gd name="connsiteY12" fmla="*/ 690533 h 1673795"/>
                    <a:gd name="connsiteX13" fmla="*/ 809696 w 875754"/>
                    <a:gd name="connsiteY13" fmla="*/ 522690 h 1673795"/>
                    <a:gd name="connsiteX14" fmla="*/ 863784 w 875754"/>
                    <a:gd name="connsiteY14" fmla="*/ 309828 h 1673795"/>
                    <a:gd name="connsiteX15" fmla="*/ 875691 w 875754"/>
                    <a:gd name="connsiteY15" fmla="*/ 183622 h 1673795"/>
                    <a:gd name="connsiteX16" fmla="*/ 827860 w 875754"/>
                    <a:gd name="connsiteY16" fmla="*/ 262520 h 1673795"/>
                    <a:gd name="connsiteX17" fmla="*/ 728053 w 875754"/>
                    <a:gd name="connsiteY17" fmla="*/ 243154 h 1673795"/>
                    <a:gd name="connsiteX18" fmla="*/ 730435 w 875754"/>
                    <a:gd name="connsiteY18" fmla="*/ 131233 h 1673795"/>
                    <a:gd name="connsiteX19" fmla="*/ 675666 w 875754"/>
                    <a:gd name="connsiteY19" fmla="*/ 259822 h 1673795"/>
                    <a:gd name="connsiteX20" fmla="*/ 611370 w 875754"/>
                    <a:gd name="connsiteY20" fmla="*/ 466992 h 1673795"/>
                    <a:gd name="connsiteX21" fmla="*/ 451829 w 875754"/>
                    <a:gd name="connsiteY21" fmla="*/ 757502 h 1673795"/>
                    <a:gd name="connsiteX22" fmla="*/ 494689 w 875754"/>
                    <a:gd name="connsiteY22" fmla="*/ 695589 h 1673795"/>
                    <a:gd name="connsiteX23" fmla="*/ 482783 w 875754"/>
                    <a:gd name="connsiteY23" fmla="*/ 657490 h 1673795"/>
                    <a:gd name="connsiteX24" fmla="*/ 549458 w 875754"/>
                    <a:gd name="connsiteY24" fmla="*/ 614628 h 1673795"/>
                    <a:gd name="connsiteX25" fmla="*/ 489928 w 875754"/>
                    <a:gd name="connsiteY25" fmla="*/ 600341 h 1673795"/>
                    <a:gd name="connsiteX26" fmla="*/ 492309 w 875754"/>
                    <a:gd name="connsiteY26" fmla="*/ 569384 h 1673795"/>
                    <a:gd name="connsiteX27" fmla="*/ 551840 w 875754"/>
                    <a:gd name="connsiteY27" fmla="*/ 543191 h 1673795"/>
                    <a:gd name="connsiteX28" fmla="*/ 504215 w 875754"/>
                    <a:gd name="connsiteY28" fmla="*/ 533666 h 1673795"/>
                    <a:gd name="connsiteX29" fmla="*/ 573270 w 875754"/>
                    <a:gd name="connsiteY29" fmla="*/ 521759 h 1673795"/>
                    <a:gd name="connsiteX30" fmla="*/ 487547 w 875754"/>
                    <a:gd name="connsiteY30" fmla="*/ 433652 h 1673795"/>
                    <a:gd name="connsiteX31" fmla="*/ 416108 w 875754"/>
                    <a:gd name="connsiteY31" fmla="*/ 438417 h 1673795"/>
                    <a:gd name="connsiteX32" fmla="*/ 485166 w 875754"/>
                    <a:gd name="connsiteY32" fmla="*/ 416983 h 1673795"/>
                    <a:gd name="connsiteX33" fmla="*/ 582797 w 875754"/>
                    <a:gd name="connsiteY33" fmla="*/ 428889 h 1673795"/>
                    <a:gd name="connsiteX34" fmla="*/ 523266 w 875754"/>
                    <a:gd name="connsiteY34" fmla="*/ 400315 h 1673795"/>
                    <a:gd name="connsiteX35" fmla="*/ 599466 w 875754"/>
                    <a:gd name="connsiteY35" fmla="*/ 376503 h 1673795"/>
                    <a:gd name="connsiteX36" fmla="*/ 549458 w 875754"/>
                    <a:gd name="connsiteY36" fmla="*/ 347928 h 1673795"/>
                    <a:gd name="connsiteX37" fmla="*/ 620897 w 875754"/>
                    <a:gd name="connsiteY37" fmla="*/ 309827 h 1673795"/>
                    <a:gd name="connsiteX38" fmla="*/ 551841 w 875754"/>
                    <a:gd name="connsiteY38" fmla="*/ 295541 h 1673795"/>
                    <a:gd name="connsiteX39" fmla="*/ 616134 w 875754"/>
                    <a:gd name="connsiteY39" fmla="*/ 269347 h 1673795"/>
                    <a:gd name="connsiteX40" fmla="*/ 642329 w 875754"/>
                    <a:gd name="connsiteY40" fmla="*/ 240772 h 1673795"/>
                    <a:gd name="connsiteX41" fmla="*/ 599466 w 875754"/>
                    <a:gd name="connsiteY41" fmla="*/ 240772 h 1673795"/>
                    <a:gd name="connsiteX42" fmla="*/ 656616 w 875754"/>
                    <a:gd name="connsiteY42" fmla="*/ 209816 h 1673795"/>
                    <a:gd name="connsiteX43" fmla="*/ 694715 w 875754"/>
                    <a:gd name="connsiteY43" fmla="*/ 159809 h 1673795"/>
                    <a:gd name="connsiteX44" fmla="*/ 680427 w 875754"/>
                    <a:gd name="connsiteY44" fmla="*/ 114566 h 1673795"/>
                    <a:gd name="connsiteX45" fmla="*/ 709003 w 875754"/>
                    <a:gd name="connsiteY45" fmla="*/ 126473 h 1673795"/>
                    <a:gd name="connsiteX46" fmla="*/ 696823 w 875754"/>
                    <a:gd name="connsiteY46" fmla="*/ 25348 h 1673795"/>
                    <a:gd name="connsiteX47" fmla="*/ 316096 w 875754"/>
                    <a:gd name="connsiteY47" fmla="*/ 359835 h 1673795"/>
                    <a:gd name="connsiteX48" fmla="*/ 281329 w 875754"/>
                    <a:gd name="connsiteY48" fmla="*/ 379202 h 1673795"/>
                    <a:gd name="connsiteX49" fmla="*/ 692471 w 875754"/>
                    <a:gd name="connsiteY49" fmla="*/ 5413 h 1673795"/>
                    <a:gd name="connsiteX0" fmla="*/ 692471 w 875754"/>
                    <a:gd name="connsiteY0" fmla="*/ 5413 h 1673795"/>
                    <a:gd name="connsiteX1" fmla="*/ 465433 w 875754"/>
                    <a:gd name="connsiteY1" fmla="*/ 169858 h 1673795"/>
                    <a:gd name="connsiteX2" fmla="*/ 260648 w 875754"/>
                    <a:gd name="connsiteY2" fmla="*/ 343076 h 1673795"/>
                    <a:gd name="connsiteX3" fmla="*/ 275529 w 875754"/>
                    <a:gd name="connsiteY3" fmla="*/ 670238 h 1673795"/>
                    <a:gd name="connsiteX4" fmla="*/ 273963 w 875754"/>
                    <a:gd name="connsiteY4" fmla="*/ 1033433 h 1673795"/>
                    <a:gd name="connsiteX5" fmla="*/ 195633 w 875754"/>
                    <a:gd name="connsiteY5" fmla="*/ 1247791 h 1673795"/>
                    <a:gd name="connsiteX6" fmla="*/ 8372 w 875754"/>
                    <a:gd name="connsiteY6" fmla="*/ 1625071 h 1673795"/>
                    <a:gd name="connsiteX7" fmla="*/ 499315 w 875754"/>
                    <a:gd name="connsiteY7" fmla="*/ 1639905 h 1673795"/>
                    <a:gd name="connsiteX8" fmla="*/ 645186 w 875754"/>
                    <a:gd name="connsiteY8" fmla="*/ 1262102 h 1673795"/>
                    <a:gd name="connsiteX9" fmla="*/ 718529 w 875754"/>
                    <a:gd name="connsiteY9" fmla="*/ 1117071 h 1673795"/>
                    <a:gd name="connsiteX10" fmla="*/ 749486 w 875754"/>
                    <a:gd name="connsiteY10" fmla="*/ 1057539 h 1673795"/>
                    <a:gd name="connsiteX11" fmla="*/ 632804 w 875754"/>
                    <a:gd name="connsiteY11" fmla="*/ 1036109 h 1673795"/>
                    <a:gd name="connsiteX12" fmla="*/ 800033 w 875754"/>
                    <a:gd name="connsiteY12" fmla="*/ 690533 h 1673795"/>
                    <a:gd name="connsiteX13" fmla="*/ 809696 w 875754"/>
                    <a:gd name="connsiteY13" fmla="*/ 522690 h 1673795"/>
                    <a:gd name="connsiteX14" fmla="*/ 863784 w 875754"/>
                    <a:gd name="connsiteY14" fmla="*/ 309828 h 1673795"/>
                    <a:gd name="connsiteX15" fmla="*/ 875691 w 875754"/>
                    <a:gd name="connsiteY15" fmla="*/ 183622 h 1673795"/>
                    <a:gd name="connsiteX16" fmla="*/ 827860 w 875754"/>
                    <a:gd name="connsiteY16" fmla="*/ 262520 h 1673795"/>
                    <a:gd name="connsiteX17" fmla="*/ 728053 w 875754"/>
                    <a:gd name="connsiteY17" fmla="*/ 243154 h 1673795"/>
                    <a:gd name="connsiteX18" fmla="*/ 730435 w 875754"/>
                    <a:gd name="connsiteY18" fmla="*/ 131233 h 1673795"/>
                    <a:gd name="connsiteX19" fmla="*/ 675666 w 875754"/>
                    <a:gd name="connsiteY19" fmla="*/ 259822 h 1673795"/>
                    <a:gd name="connsiteX20" fmla="*/ 611370 w 875754"/>
                    <a:gd name="connsiteY20" fmla="*/ 466992 h 1673795"/>
                    <a:gd name="connsiteX21" fmla="*/ 451829 w 875754"/>
                    <a:gd name="connsiteY21" fmla="*/ 757502 h 1673795"/>
                    <a:gd name="connsiteX22" fmla="*/ 494689 w 875754"/>
                    <a:gd name="connsiteY22" fmla="*/ 695589 h 1673795"/>
                    <a:gd name="connsiteX23" fmla="*/ 482783 w 875754"/>
                    <a:gd name="connsiteY23" fmla="*/ 657490 h 1673795"/>
                    <a:gd name="connsiteX24" fmla="*/ 549458 w 875754"/>
                    <a:gd name="connsiteY24" fmla="*/ 614628 h 1673795"/>
                    <a:gd name="connsiteX25" fmla="*/ 489928 w 875754"/>
                    <a:gd name="connsiteY25" fmla="*/ 600341 h 1673795"/>
                    <a:gd name="connsiteX26" fmla="*/ 492309 w 875754"/>
                    <a:gd name="connsiteY26" fmla="*/ 569384 h 1673795"/>
                    <a:gd name="connsiteX27" fmla="*/ 551840 w 875754"/>
                    <a:gd name="connsiteY27" fmla="*/ 543191 h 1673795"/>
                    <a:gd name="connsiteX28" fmla="*/ 504215 w 875754"/>
                    <a:gd name="connsiteY28" fmla="*/ 533666 h 1673795"/>
                    <a:gd name="connsiteX29" fmla="*/ 573270 w 875754"/>
                    <a:gd name="connsiteY29" fmla="*/ 521759 h 1673795"/>
                    <a:gd name="connsiteX30" fmla="*/ 487547 w 875754"/>
                    <a:gd name="connsiteY30" fmla="*/ 433652 h 1673795"/>
                    <a:gd name="connsiteX31" fmla="*/ 416108 w 875754"/>
                    <a:gd name="connsiteY31" fmla="*/ 438417 h 1673795"/>
                    <a:gd name="connsiteX32" fmla="*/ 485166 w 875754"/>
                    <a:gd name="connsiteY32" fmla="*/ 416983 h 1673795"/>
                    <a:gd name="connsiteX33" fmla="*/ 582797 w 875754"/>
                    <a:gd name="connsiteY33" fmla="*/ 428889 h 1673795"/>
                    <a:gd name="connsiteX34" fmla="*/ 523266 w 875754"/>
                    <a:gd name="connsiteY34" fmla="*/ 400315 h 1673795"/>
                    <a:gd name="connsiteX35" fmla="*/ 599466 w 875754"/>
                    <a:gd name="connsiteY35" fmla="*/ 376503 h 1673795"/>
                    <a:gd name="connsiteX36" fmla="*/ 549458 w 875754"/>
                    <a:gd name="connsiteY36" fmla="*/ 347928 h 1673795"/>
                    <a:gd name="connsiteX37" fmla="*/ 620897 w 875754"/>
                    <a:gd name="connsiteY37" fmla="*/ 309827 h 1673795"/>
                    <a:gd name="connsiteX38" fmla="*/ 551841 w 875754"/>
                    <a:gd name="connsiteY38" fmla="*/ 295541 h 1673795"/>
                    <a:gd name="connsiteX39" fmla="*/ 616134 w 875754"/>
                    <a:gd name="connsiteY39" fmla="*/ 269347 h 1673795"/>
                    <a:gd name="connsiteX40" fmla="*/ 642329 w 875754"/>
                    <a:gd name="connsiteY40" fmla="*/ 240772 h 1673795"/>
                    <a:gd name="connsiteX41" fmla="*/ 599466 w 875754"/>
                    <a:gd name="connsiteY41" fmla="*/ 240772 h 1673795"/>
                    <a:gd name="connsiteX42" fmla="*/ 656616 w 875754"/>
                    <a:gd name="connsiteY42" fmla="*/ 209816 h 1673795"/>
                    <a:gd name="connsiteX43" fmla="*/ 694715 w 875754"/>
                    <a:gd name="connsiteY43" fmla="*/ 159809 h 1673795"/>
                    <a:gd name="connsiteX44" fmla="*/ 680427 w 875754"/>
                    <a:gd name="connsiteY44" fmla="*/ 114566 h 1673795"/>
                    <a:gd name="connsiteX45" fmla="*/ 709003 w 875754"/>
                    <a:gd name="connsiteY45" fmla="*/ 126473 h 1673795"/>
                    <a:gd name="connsiteX46" fmla="*/ 696823 w 875754"/>
                    <a:gd name="connsiteY46" fmla="*/ 25348 h 1673795"/>
                    <a:gd name="connsiteX47" fmla="*/ 316096 w 875754"/>
                    <a:gd name="connsiteY47" fmla="*/ 359835 h 1673795"/>
                    <a:gd name="connsiteX48" fmla="*/ 281329 w 875754"/>
                    <a:gd name="connsiteY48" fmla="*/ 379202 h 1673795"/>
                    <a:gd name="connsiteX49" fmla="*/ 692471 w 875754"/>
                    <a:gd name="connsiteY49" fmla="*/ 5413 h 1673795"/>
                    <a:gd name="connsiteX0" fmla="*/ 692471 w 875754"/>
                    <a:gd name="connsiteY0" fmla="*/ 5429 h 1673811"/>
                    <a:gd name="connsiteX1" fmla="*/ 465433 w 875754"/>
                    <a:gd name="connsiteY1" fmla="*/ 169874 h 1673811"/>
                    <a:gd name="connsiteX2" fmla="*/ 270516 w 875754"/>
                    <a:gd name="connsiteY2" fmla="*/ 346381 h 1673811"/>
                    <a:gd name="connsiteX3" fmla="*/ 275529 w 875754"/>
                    <a:gd name="connsiteY3" fmla="*/ 670254 h 1673811"/>
                    <a:gd name="connsiteX4" fmla="*/ 273963 w 875754"/>
                    <a:gd name="connsiteY4" fmla="*/ 1033449 h 1673811"/>
                    <a:gd name="connsiteX5" fmla="*/ 195633 w 875754"/>
                    <a:gd name="connsiteY5" fmla="*/ 1247807 h 1673811"/>
                    <a:gd name="connsiteX6" fmla="*/ 8372 w 875754"/>
                    <a:gd name="connsiteY6" fmla="*/ 1625087 h 1673811"/>
                    <a:gd name="connsiteX7" fmla="*/ 499315 w 875754"/>
                    <a:gd name="connsiteY7" fmla="*/ 1639921 h 1673811"/>
                    <a:gd name="connsiteX8" fmla="*/ 645186 w 875754"/>
                    <a:gd name="connsiteY8" fmla="*/ 1262118 h 1673811"/>
                    <a:gd name="connsiteX9" fmla="*/ 718529 w 875754"/>
                    <a:gd name="connsiteY9" fmla="*/ 1117087 h 1673811"/>
                    <a:gd name="connsiteX10" fmla="*/ 749486 w 875754"/>
                    <a:gd name="connsiteY10" fmla="*/ 1057555 h 1673811"/>
                    <a:gd name="connsiteX11" fmla="*/ 632804 w 875754"/>
                    <a:gd name="connsiteY11" fmla="*/ 1036125 h 1673811"/>
                    <a:gd name="connsiteX12" fmla="*/ 800033 w 875754"/>
                    <a:gd name="connsiteY12" fmla="*/ 690549 h 1673811"/>
                    <a:gd name="connsiteX13" fmla="*/ 809696 w 875754"/>
                    <a:gd name="connsiteY13" fmla="*/ 522706 h 1673811"/>
                    <a:gd name="connsiteX14" fmla="*/ 863784 w 875754"/>
                    <a:gd name="connsiteY14" fmla="*/ 309844 h 1673811"/>
                    <a:gd name="connsiteX15" fmla="*/ 875691 w 875754"/>
                    <a:gd name="connsiteY15" fmla="*/ 183638 h 1673811"/>
                    <a:gd name="connsiteX16" fmla="*/ 827860 w 875754"/>
                    <a:gd name="connsiteY16" fmla="*/ 262536 h 1673811"/>
                    <a:gd name="connsiteX17" fmla="*/ 728053 w 875754"/>
                    <a:gd name="connsiteY17" fmla="*/ 243170 h 1673811"/>
                    <a:gd name="connsiteX18" fmla="*/ 730435 w 875754"/>
                    <a:gd name="connsiteY18" fmla="*/ 131249 h 1673811"/>
                    <a:gd name="connsiteX19" fmla="*/ 675666 w 875754"/>
                    <a:gd name="connsiteY19" fmla="*/ 259838 h 1673811"/>
                    <a:gd name="connsiteX20" fmla="*/ 611370 w 875754"/>
                    <a:gd name="connsiteY20" fmla="*/ 467008 h 1673811"/>
                    <a:gd name="connsiteX21" fmla="*/ 451829 w 875754"/>
                    <a:gd name="connsiteY21" fmla="*/ 757518 h 1673811"/>
                    <a:gd name="connsiteX22" fmla="*/ 494689 w 875754"/>
                    <a:gd name="connsiteY22" fmla="*/ 695605 h 1673811"/>
                    <a:gd name="connsiteX23" fmla="*/ 482783 w 875754"/>
                    <a:gd name="connsiteY23" fmla="*/ 657506 h 1673811"/>
                    <a:gd name="connsiteX24" fmla="*/ 549458 w 875754"/>
                    <a:gd name="connsiteY24" fmla="*/ 614644 h 1673811"/>
                    <a:gd name="connsiteX25" fmla="*/ 489928 w 875754"/>
                    <a:gd name="connsiteY25" fmla="*/ 600357 h 1673811"/>
                    <a:gd name="connsiteX26" fmla="*/ 492309 w 875754"/>
                    <a:gd name="connsiteY26" fmla="*/ 569400 h 1673811"/>
                    <a:gd name="connsiteX27" fmla="*/ 551840 w 875754"/>
                    <a:gd name="connsiteY27" fmla="*/ 543207 h 1673811"/>
                    <a:gd name="connsiteX28" fmla="*/ 504215 w 875754"/>
                    <a:gd name="connsiteY28" fmla="*/ 533682 h 1673811"/>
                    <a:gd name="connsiteX29" fmla="*/ 573270 w 875754"/>
                    <a:gd name="connsiteY29" fmla="*/ 521775 h 1673811"/>
                    <a:gd name="connsiteX30" fmla="*/ 487547 w 875754"/>
                    <a:gd name="connsiteY30" fmla="*/ 433668 h 1673811"/>
                    <a:gd name="connsiteX31" fmla="*/ 416108 w 875754"/>
                    <a:gd name="connsiteY31" fmla="*/ 438433 h 1673811"/>
                    <a:gd name="connsiteX32" fmla="*/ 485166 w 875754"/>
                    <a:gd name="connsiteY32" fmla="*/ 416999 h 1673811"/>
                    <a:gd name="connsiteX33" fmla="*/ 582797 w 875754"/>
                    <a:gd name="connsiteY33" fmla="*/ 428905 h 1673811"/>
                    <a:gd name="connsiteX34" fmla="*/ 523266 w 875754"/>
                    <a:gd name="connsiteY34" fmla="*/ 400331 h 1673811"/>
                    <a:gd name="connsiteX35" fmla="*/ 599466 w 875754"/>
                    <a:gd name="connsiteY35" fmla="*/ 376519 h 1673811"/>
                    <a:gd name="connsiteX36" fmla="*/ 549458 w 875754"/>
                    <a:gd name="connsiteY36" fmla="*/ 347944 h 1673811"/>
                    <a:gd name="connsiteX37" fmla="*/ 620897 w 875754"/>
                    <a:gd name="connsiteY37" fmla="*/ 309843 h 1673811"/>
                    <a:gd name="connsiteX38" fmla="*/ 551841 w 875754"/>
                    <a:gd name="connsiteY38" fmla="*/ 295557 h 1673811"/>
                    <a:gd name="connsiteX39" fmla="*/ 616134 w 875754"/>
                    <a:gd name="connsiteY39" fmla="*/ 269363 h 1673811"/>
                    <a:gd name="connsiteX40" fmla="*/ 642329 w 875754"/>
                    <a:gd name="connsiteY40" fmla="*/ 240788 h 1673811"/>
                    <a:gd name="connsiteX41" fmla="*/ 599466 w 875754"/>
                    <a:gd name="connsiteY41" fmla="*/ 240788 h 1673811"/>
                    <a:gd name="connsiteX42" fmla="*/ 656616 w 875754"/>
                    <a:gd name="connsiteY42" fmla="*/ 209832 h 1673811"/>
                    <a:gd name="connsiteX43" fmla="*/ 694715 w 875754"/>
                    <a:gd name="connsiteY43" fmla="*/ 159825 h 1673811"/>
                    <a:gd name="connsiteX44" fmla="*/ 680427 w 875754"/>
                    <a:gd name="connsiteY44" fmla="*/ 114582 h 1673811"/>
                    <a:gd name="connsiteX45" fmla="*/ 709003 w 875754"/>
                    <a:gd name="connsiteY45" fmla="*/ 126489 h 1673811"/>
                    <a:gd name="connsiteX46" fmla="*/ 696823 w 875754"/>
                    <a:gd name="connsiteY46" fmla="*/ 25364 h 1673811"/>
                    <a:gd name="connsiteX47" fmla="*/ 316096 w 875754"/>
                    <a:gd name="connsiteY47" fmla="*/ 359851 h 1673811"/>
                    <a:gd name="connsiteX48" fmla="*/ 281329 w 875754"/>
                    <a:gd name="connsiteY48" fmla="*/ 379218 h 1673811"/>
                    <a:gd name="connsiteX49" fmla="*/ 692471 w 875754"/>
                    <a:gd name="connsiteY49" fmla="*/ 5429 h 1673811"/>
                    <a:gd name="connsiteX0" fmla="*/ 692471 w 875754"/>
                    <a:gd name="connsiteY0" fmla="*/ 5429 h 1673811"/>
                    <a:gd name="connsiteX1" fmla="*/ 465433 w 875754"/>
                    <a:gd name="connsiteY1" fmla="*/ 169874 h 1673811"/>
                    <a:gd name="connsiteX2" fmla="*/ 270516 w 875754"/>
                    <a:gd name="connsiteY2" fmla="*/ 346381 h 1673811"/>
                    <a:gd name="connsiteX3" fmla="*/ 275529 w 875754"/>
                    <a:gd name="connsiteY3" fmla="*/ 670254 h 1673811"/>
                    <a:gd name="connsiteX4" fmla="*/ 273963 w 875754"/>
                    <a:gd name="connsiteY4" fmla="*/ 1033449 h 1673811"/>
                    <a:gd name="connsiteX5" fmla="*/ 195633 w 875754"/>
                    <a:gd name="connsiteY5" fmla="*/ 1247807 h 1673811"/>
                    <a:gd name="connsiteX6" fmla="*/ 8372 w 875754"/>
                    <a:gd name="connsiteY6" fmla="*/ 1625087 h 1673811"/>
                    <a:gd name="connsiteX7" fmla="*/ 499315 w 875754"/>
                    <a:gd name="connsiteY7" fmla="*/ 1639921 h 1673811"/>
                    <a:gd name="connsiteX8" fmla="*/ 628740 w 875754"/>
                    <a:gd name="connsiteY8" fmla="*/ 1262118 h 1673811"/>
                    <a:gd name="connsiteX9" fmla="*/ 718529 w 875754"/>
                    <a:gd name="connsiteY9" fmla="*/ 1117087 h 1673811"/>
                    <a:gd name="connsiteX10" fmla="*/ 749486 w 875754"/>
                    <a:gd name="connsiteY10" fmla="*/ 1057555 h 1673811"/>
                    <a:gd name="connsiteX11" fmla="*/ 632804 w 875754"/>
                    <a:gd name="connsiteY11" fmla="*/ 1036125 h 1673811"/>
                    <a:gd name="connsiteX12" fmla="*/ 800033 w 875754"/>
                    <a:gd name="connsiteY12" fmla="*/ 690549 h 1673811"/>
                    <a:gd name="connsiteX13" fmla="*/ 809696 w 875754"/>
                    <a:gd name="connsiteY13" fmla="*/ 522706 h 1673811"/>
                    <a:gd name="connsiteX14" fmla="*/ 863784 w 875754"/>
                    <a:gd name="connsiteY14" fmla="*/ 309844 h 1673811"/>
                    <a:gd name="connsiteX15" fmla="*/ 875691 w 875754"/>
                    <a:gd name="connsiteY15" fmla="*/ 183638 h 1673811"/>
                    <a:gd name="connsiteX16" fmla="*/ 827860 w 875754"/>
                    <a:gd name="connsiteY16" fmla="*/ 262536 h 1673811"/>
                    <a:gd name="connsiteX17" fmla="*/ 728053 w 875754"/>
                    <a:gd name="connsiteY17" fmla="*/ 243170 h 1673811"/>
                    <a:gd name="connsiteX18" fmla="*/ 730435 w 875754"/>
                    <a:gd name="connsiteY18" fmla="*/ 131249 h 1673811"/>
                    <a:gd name="connsiteX19" fmla="*/ 675666 w 875754"/>
                    <a:gd name="connsiteY19" fmla="*/ 259838 h 1673811"/>
                    <a:gd name="connsiteX20" fmla="*/ 611370 w 875754"/>
                    <a:gd name="connsiteY20" fmla="*/ 467008 h 1673811"/>
                    <a:gd name="connsiteX21" fmla="*/ 451829 w 875754"/>
                    <a:gd name="connsiteY21" fmla="*/ 757518 h 1673811"/>
                    <a:gd name="connsiteX22" fmla="*/ 494689 w 875754"/>
                    <a:gd name="connsiteY22" fmla="*/ 695605 h 1673811"/>
                    <a:gd name="connsiteX23" fmla="*/ 482783 w 875754"/>
                    <a:gd name="connsiteY23" fmla="*/ 657506 h 1673811"/>
                    <a:gd name="connsiteX24" fmla="*/ 549458 w 875754"/>
                    <a:gd name="connsiteY24" fmla="*/ 614644 h 1673811"/>
                    <a:gd name="connsiteX25" fmla="*/ 489928 w 875754"/>
                    <a:gd name="connsiteY25" fmla="*/ 600357 h 1673811"/>
                    <a:gd name="connsiteX26" fmla="*/ 492309 w 875754"/>
                    <a:gd name="connsiteY26" fmla="*/ 569400 h 1673811"/>
                    <a:gd name="connsiteX27" fmla="*/ 551840 w 875754"/>
                    <a:gd name="connsiteY27" fmla="*/ 543207 h 1673811"/>
                    <a:gd name="connsiteX28" fmla="*/ 504215 w 875754"/>
                    <a:gd name="connsiteY28" fmla="*/ 533682 h 1673811"/>
                    <a:gd name="connsiteX29" fmla="*/ 573270 w 875754"/>
                    <a:gd name="connsiteY29" fmla="*/ 521775 h 1673811"/>
                    <a:gd name="connsiteX30" fmla="*/ 487547 w 875754"/>
                    <a:gd name="connsiteY30" fmla="*/ 433668 h 1673811"/>
                    <a:gd name="connsiteX31" fmla="*/ 416108 w 875754"/>
                    <a:gd name="connsiteY31" fmla="*/ 438433 h 1673811"/>
                    <a:gd name="connsiteX32" fmla="*/ 485166 w 875754"/>
                    <a:gd name="connsiteY32" fmla="*/ 416999 h 1673811"/>
                    <a:gd name="connsiteX33" fmla="*/ 582797 w 875754"/>
                    <a:gd name="connsiteY33" fmla="*/ 428905 h 1673811"/>
                    <a:gd name="connsiteX34" fmla="*/ 523266 w 875754"/>
                    <a:gd name="connsiteY34" fmla="*/ 400331 h 1673811"/>
                    <a:gd name="connsiteX35" fmla="*/ 599466 w 875754"/>
                    <a:gd name="connsiteY35" fmla="*/ 376519 h 1673811"/>
                    <a:gd name="connsiteX36" fmla="*/ 549458 w 875754"/>
                    <a:gd name="connsiteY36" fmla="*/ 347944 h 1673811"/>
                    <a:gd name="connsiteX37" fmla="*/ 620897 w 875754"/>
                    <a:gd name="connsiteY37" fmla="*/ 309843 h 1673811"/>
                    <a:gd name="connsiteX38" fmla="*/ 551841 w 875754"/>
                    <a:gd name="connsiteY38" fmla="*/ 295557 h 1673811"/>
                    <a:gd name="connsiteX39" fmla="*/ 616134 w 875754"/>
                    <a:gd name="connsiteY39" fmla="*/ 269363 h 1673811"/>
                    <a:gd name="connsiteX40" fmla="*/ 642329 w 875754"/>
                    <a:gd name="connsiteY40" fmla="*/ 240788 h 1673811"/>
                    <a:gd name="connsiteX41" fmla="*/ 599466 w 875754"/>
                    <a:gd name="connsiteY41" fmla="*/ 240788 h 1673811"/>
                    <a:gd name="connsiteX42" fmla="*/ 656616 w 875754"/>
                    <a:gd name="connsiteY42" fmla="*/ 209832 h 1673811"/>
                    <a:gd name="connsiteX43" fmla="*/ 694715 w 875754"/>
                    <a:gd name="connsiteY43" fmla="*/ 159825 h 1673811"/>
                    <a:gd name="connsiteX44" fmla="*/ 680427 w 875754"/>
                    <a:gd name="connsiteY44" fmla="*/ 114582 h 1673811"/>
                    <a:gd name="connsiteX45" fmla="*/ 709003 w 875754"/>
                    <a:gd name="connsiteY45" fmla="*/ 126489 h 1673811"/>
                    <a:gd name="connsiteX46" fmla="*/ 696823 w 875754"/>
                    <a:gd name="connsiteY46" fmla="*/ 25364 h 1673811"/>
                    <a:gd name="connsiteX47" fmla="*/ 316096 w 875754"/>
                    <a:gd name="connsiteY47" fmla="*/ 359851 h 1673811"/>
                    <a:gd name="connsiteX48" fmla="*/ 281329 w 875754"/>
                    <a:gd name="connsiteY48" fmla="*/ 379218 h 1673811"/>
                    <a:gd name="connsiteX49" fmla="*/ 692471 w 875754"/>
                    <a:gd name="connsiteY49" fmla="*/ 5429 h 1673811"/>
                    <a:gd name="connsiteX0" fmla="*/ 692471 w 875754"/>
                    <a:gd name="connsiteY0" fmla="*/ 5429 h 1673811"/>
                    <a:gd name="connsiteX1" fmla="*/ 465433 w 875754"/>
                    <a:gd name="connsiteY1" fmla="*/ 169874 h 1673811"/>
                    <a:gd name="connsiteX2" fmla="*/ 270516 w 875754"/>
                    <a:gd name="connsiteY2" fmla="*/ 346381 h 1673811"/>
                    <a:gd name="connsiteX3" fmla="*/ 275529 w 875754"/>
                    <a:gd name="connsiteY3" fmla="*/ 670254 h 1673811"/>
                    <a:gd name="connsiteX4" fmla="*/ 273963 w 875754"/>
                    <a:gd name="connsiteY4" fmla="*/ 1033449 h 1673811"/>
                    <a:gd name="connsiteX5" fmla="*/ 195633 w 875754"/>
                    <a:gd name="connsiteY5" fmla="*/ 1247807 h 1673811"/>
                    <a:gd name="connsiteX6" fmla="*/ 8372 w 875754"/>
                    <a:gd name="connsiteY6" fmla="*/ 1625087 h 1673811"/>
                    <a:gd name="connsiteX7" fmla="*/ 499315 w 875754"/>
                    <a:gd name="connsiteY7" fmla="*/ 1639921 h 1673811"/>
                    <a:gd name="connsiteX8" fmla="*/ 628740 w 875754"/>
                    <a:gd name="connsiteY8" fmla="*/ 1262118 h 1673811"/>
                    <a:gd name="connsiteX9" fmla="*/ 718529 w 875754"/>
                    <a:gd name="connsiteY9" fmla="*/ 1117087 h 1673811"/>
                    <a:gd name="connsiteX10" fmla="*/ 749486 w 875754"/>
                    <a:gd name="connsiteY10" fmla="*/ 1057555 h 1673811"/>
                    <a:gd name="connsiteX11" fmla="*/ 632804 w 875754"/>
                    <a:gd name="connsiteY11" fmla="*/ 1036125 h 1673811"/>
                    <a:gd name="connsiteX12" fmla="*/ 800033 w 875754"/>
                    <a:gd name="connsiteY12" fmla="*/ 690549 h 1673811"/>
                    <a:gd name="connsiteX13" fmla="*/ 809696 w 875754"/>
                    <a:gd name="connsiteY13" fmla="*/ 522706 h 1673811"/>
                    <a:gd name="connsiteX14" fmla="*/ 863784 w 875754"/>
                    <a:gd name="connsiteY14" fmla="*/ 309844 h 1673811"/>
                    <a:gd name="connsiteX15" fmla="*/ 875691 w 875754"/>
                    <a:gd name="connsiteY15" fmla="*/ 183638 h 1673811"/>
                    <a:gd name="connsiteX16" fmla="*/ 827860 w 875754"/>
                    <a:gd name="connsiteY16" fmla="*/ 262536 h 1673811"/>
                    <a:gd name="connsiteX17" fmla="*/ 728053 w 875754"/>
                    <a:gd name="connsiteY17" fmla="*/ 243170 h 1673811"/>
                    <a:gd name="connsiteX18" fmla="*/ 730435 w 875754"/>
                    <a:gd name="connsiteY18" fmla="*/ 131249 h 1673811"/>
                    <a:gd name="connsiteX19" fmla="*/ 675666 w 875754"/>
                    <a:gd name="connsiteY19" fmla="*/ 259838 h 1673811"/>
                    <a:gd name="connsiteX20" fmla="*/ 611370 w 875754"/>
                    <a:gd name="connsiteY20" fmla="*/ 467008 h 1673811"/>
                    <a:gd name="connsiteX21" fmla="*/ 451829 w 875754"/>
                    <a:gd name="connsiteY21" fmla="*/ 757518 h 1673811"/>
                    <a:gd name="connsiteX22" fmla="*/ 494689 w 875754"/>
                    <a:gd name="connsiteY22" fmla="*/ 695605 h 1673811"/>
                    <a:gd name="connsiteX23" fmla="*/ 482783 w 875754"/>
                    <a:gd name="connsiteY23" fmla="*/ 657506 h 1673811"/>
                    <a:gd name="connsiteX24" fmla="*/ 549458 w 875754"/>
                    <a:gd name="connsiteY24" fmla="*/ 614644 h 1673811"/>
                    <a:gd name="connsiteX25" fmla="*/ 489928 w 875754"/>
                    <a:gd name="connsiteY25" fmla="*/ 600357 h 1673811"/>
                    <a:gd name="connsiteX26" fmla="*/ 492309 w 875754"/>
                    <a:gd name="connsiteY26" fmla="*/ 569400 h 1673811"/>
                    <a:gd name="connsiteX27" fmla="*/ 551840 w 875754"/>
                    <a:gd name="connsiteY27" fmla="*/ 543207 h 1673811"/>
                    <a:gd name="connsiteX28" fmla="*/ 504215 w 875754"/>
                    <a:gd name="connsiteY28" fmla="*/ 533682 h 1673811"/>
                    <a:gd name="connsiteX29" fmla="*/ 573270 w 875754"/>
                    <a:gd name="connsiteY29" fmla="*/ 521775 h 1673811"/>
                    <a:gd name="connsiteX30" fmla="*/ 487547 w 875754"/>
                    <a:gd name="connsiteY30" fmla="*/ 433668 h 1673811"/>
                    <a:gd name="connsiteX31" fmla="*/ 416108 w 875754"/>
                    <a:gd name="connsiteY31" fmla="*/ 438433 h 1673811"/>
                    <a:gd name="connsiteX32" fmla="*/ 485166 w 875754"/>
                    <a:gd name="connsiteY32" fmla="*/ 416999 h 1673811"/>
                    <a:gd name="connsiteX33" fmla="*/ 582797 w 875754"/>
                    <a:gd name="connsiteY33" fmla="*/ 428905 h 1673811"/>
                    <a:gd name="connsiteX34" fmla="*/ 523266 w 875754"/>
                    <a:gd name="connsiteY34" fmla="*/ 400331 h 1673811"/>
                    <a:gd name="connsiteX35" fmla="*/ 599466 w 875754"/>
                    <a:gd name="connsiteY35" fmla="*/ 376519 h 1673811"/>
                    <a:gd name="connsiteX36" fmla="*/ 549458 w 875754"/>
                    <a:gd name="connsiteY36" fmla="*/ 347944 h 1673811"/>
                    <a:gd name="connsiteX37" fmla="*/ 620897 w 875754"/>
                    <a:gd name="connsiteY37" fmla="*/ 309843 h 1673811"/>
                    <a:gd name="connsiteX38" fmla="*/ 551841 w 875754"/>
                    <a:gd name="connsiteY38" fmla="*/ 295557 h 1673811"/>
                    <a:gd name="connsiteX39" fmla="*/ 616134 w 875754"/>
                    <a:gd name="connsiteY39" fmla="*/ 269363 h 1673811"/>
                    <a:gd name="connsiteX40" fmla="*/ 642329 w 875754"/>
                    <a:gd name="connsiteY40" fmla="*/ 240788 h 1673811"/>
                    <a:gd name="connsiteX41" fmla="*/ 599466 w 875754"/>
                    <a:gd name="connsiteY41" fmla="*/ 240788 h 1673811"/>
                    <a:gd name="connsiteX42" fmla="*/ 656616 w 875754"/>
                    <a:gd name="connsiteY42" fmla="*/ 209832 h 1673811"/>
                    <a:gd name="connsiteX43" fmla="*/ 694715 w 875754"/>
                    <a:gd name="connsiteY43" fmla="*/ 159825 h 1673811"/>
                    <a:gd name="connsiteX44" fmla="*/ 680427 w 875754"/>
                    <a:gd name="connsiteY44" fmla="*/ 114582 h 1673811"/>
                    <a:gd name="connsiteX45" fmla="*/ 709003 w 875754"/>
                    <a:gd name="connsiteY45" fmla="*/ 126489 h 1673811"/>
                    <a:gd name="connsiteX46" fmla="*/ 696823 w 875754"/>
                    <a:gd name="connsiteY46" fmla="*/ 25364 h 1673811"/>
                    <a:gd name="connsiteX47" fmla="*/ 316096 w 875754"/>
                    <a:gd name="connsiteY47" fmla="*/ 359851 h 1673811"/>
                    <a:gd name="connsiteX48" fmla="*/ 281329 w 875754"/>
                    <a:gd name="connsiteY48" fmla="*/ 379218 h 1673811"/>
                    <a:gd name="connsiteX49" fmla="*/ 692471 w 875754"/>
                    <a:gd name="connsiteY49" fmla="*/ 5429 h 1673811"/>
                    <a:gd name="connsiteX0" fmla="*/ 692471 w 875754"/>
                    <a:gd name="connsiteY0" fmla="*/ 4370 h 1672752"/>
                    <a:gd name="connsiteX1" fmla="*/ 465433 w 875754"/>
                    <a:gd name="connsiteY1" fmla="*/ 168815 h 1672752"/>
                    <a:gd name="connsiteX2" fmla="*/ 270516 w 875754"/>
                    <a:gd name="connsiteY2" fmla="*/ 345322 h 1672752"/>
                    <a:gd name="connsiteX3" fmla="*/ 275529 w 875754"/>
                    <a:gd name="connsiteY3" fmla="*/ 669195 h 1672752"/>
                    <a:gd name="connsiteX4" fmla="*/ 273963 w 875754"/>
                    <a:gd name="connsiteY4" fmla="*/ 1032390 h 1672752"/>
                    <a:gd name="connsiteX5" fmla="*/ 195633 w 875754"/>
                    <a:gd name="connsiteY5" fmla="*/ 1246748 h 1672752"/>
                    <a:gd name="connsiteX6" fmla="*/ 8372 w 875754"/>
                    <a:gd name="connsiteY6" fmla="*/ 1624028 h 1672752"/>
                    <a:gd name="connsiteX7" fmla="*/ 499315 w 875754"/>
                    <a:gd name="connsiteY7" fmla="*/ 1638862 h 1672752"/>
                    <a:gd name="connsiteX8" fmla="*/ 628740 w 875754"/>
                    <a:gd name="connsiteY8" fmla="*/ 1261059 h 1672752"/>
                    <a:gd name="connsiteX9" fmla="*/ 718529 w 875754"/>
                    <a:gd name="connsiteY9" fmla="*/ 1116028 h 1672752"/>
                    <a:gd name="connsiteX10" fmla="*/ 749486 w 875754"/>
                    <a:gd name="connsiteY10" fmla="*/ 1056496 h 1672752"/>
                    <a:gd name="connsiteX11" fmla="*/ 632804 w 875754"/>
                    <a:gd name="connsiteY11" fmla="*/ 1035066 h 1672752"/>
                    <a:gd name="connsiteX12" fmla="*/ 800033 w 875754"/>
                    <a:gd name="connsiteY12" fmla="*/ 689490 h 1672752"/>
                    <a:gd name="connsiteX13" fmla="*/ 809696 w 875754"/>
                    <a:gd name="connsiteY13" fmla="*/ 521647 h 1672752"/>
                    <a:gd name="connsiteX14" fmla="*/ 863784 w 875754"/>
                    <a:gd name="connsiteY14" fmla="*/ 308785 h 1672752"/>
                    <a:gd name="connsiteX15" fmla="*/ 875691 w 875754"/>
                    <a:gd name="connsiteY15" fmla="*/ 182579 h 1672752"/>
                    <a:gd name="connsiteX16" fmla="*/ 827860 w 875754"/>
                    <a:gd name="connsiteY16" fmla="*/ 261477 h 1672752"/>
                    <a:gd name="connsiteX17" fmla="*/ 728053 w 875754"/>
                    <a:gd name="connsiteY17" fmla="*/ 242111 h 1672752"/>
                    <a:gd name="connsiteX18" fmla="*/ 730435 w 875754"/>
                    <a:gd name="connsiteY18" fmla="*/ 130190 h 1672752"/>
                    <a:gd name="connsiteX19" fmla="*/ 675666 w 875754"/>
                    <a:gd name="connsiteY19" fmla="*/ 258779 h 1672752"/>
                    <a:gd name="connsiteX20" fmla="*/ 611370 w 875754"/>
                    <a:gd name="connsiteY20" fmla="*/ 465949 h 1672752"/>
                    <a:gd name="connsiteX21" fmla="*/ 451829 w 875754"/>
                    <a:gd name="connsiteY21" fmla="*/ 756459 h 1672752"/>
                    <a:gd name="connsiteX22" fmla="*/ 494689 w 875754"/>
                    <a:gd name="connsiteY22" fmla="*/ 694546 h 1672752"/>
                    <a:gd name="connsiteX23" fmla="*/ 482783 w 875754"/>
                    <a:gd name="connsiteY23" fmla="*/ 656447 h 1672752"/>
                    <a:gd name="connsiteX24" fmla="*/ 549458 w 875754"/>
                    <a:gd name="connsiteY24" fmla="*/ 613585 h 1672752"/>
                    <a:gd name="connsiteX25" fmla="*/ 489928 w 875754"/>
                    <a:gd name="connsiteY25" fmla="*/ 599298 h 1672752"/>
                    <a:gd name="connsiteX26" fmla="*/ 492309 w 875754"/>
                    <a:gd name="connsiteY26" fmla="*/ 568341 h 1672752"/>
                    <a:gd name="connsiteX27" fmla="*/ 551840 w 875754"/>
                    <a:gd name="connsiteY27" fmla="*/ 542148 h 1672752"/>
                    <a:gd name="connsiteX28" fmla="*/ 504215 w 875754"/>
                    <a:gd name="connsiteY28" fmla="*/ 532623 h 1672752"/>
                    <a:gd name="connsiteX29" fmla="*/ 573270 w 875754"/>
                    <a:gd name="connsiteY29" fmla="*/ 520716 h 1672752"/>
                    <a:gd name="connsiteX30" fmla="*/ 487547 w 875754"/>
                    <a:gd name="connsiteY30" fmla="*/ 432609 h 1672752"/>
                    <a:gd name="connsiteX31" fmla="*/ 416108 w 875754"/>
                    <a:gd name="connsiteY31" fmla="*/ 437374 h 1672752"/>
                    <a:gd name="connsiteX32" fmla="*/ 485166 w 875754"/>
                    <a:gd name="connsiteY32" fmla="*/ 415940 h 1672752"/>
                    <a:gd name="connsiteX33" fmla="*/ 582797 w 875754"/>
                    <a:gd name="connsiteY33" fmla="*/ 427846 h 1672752"/>
                    <a:gd name="connsiteX34" fmla="*/ 523266 w 875754"/>
                    <a:gd name="connsiteY34" fmla="*/ 399272 h 1672752"/>
                    <a:gd name="connsiteX35" fmla="*/ 599466 w 875754"/>
                    <a:gd name="connsiteY35" fmla="*/ 375460 h 1672752"/>
                    <a:gd name="connsiteX36" fmla="*/ 549458 w 875754"/>
                    <a:gd name="connsiteY36" fmla="*/ 346885 h 1672752"/>
                    <a:gd name="connsiteX37" fmla="*/ 620897 w 875754"/>
                    <a:gd name="connsiteY37" fmla="*/ 308784 h 1672752"/>
                    <a:gd name="connsiteX38" fmla="*/ 551841 w 875754"/>
                    <a:gd name="connsiteY38" fmla="*/ 294498 h 1672752"/>
                    <a:gd name="connsiteX39" fmla="*/ 616134 w 875754"/>
                    <a:gd name="connsiteY39" fmla="*/ 268304 h 1672752"/>
                    <a:gd name="connsiteX40" fmla="*/ 642329 w 875754"/>
                    <a:gd name="connsiteY40" fmla="*/ 239729 h 1672752"/>
                    <a:gd name="connsiteX41" fmla="*/ 599466 w 875754"/>
                    <a:gd name="connsiteY41" fmla="*/ 239729 h 1672752"/>
                    <a:gd name="connsiteX42" fmla="*/ 656616 w 875754"/>
                    <a:gd name="connsiteY42" fmla="*/ 208773 h 1672752"/>
                    <a:gd name="connsiteX43" fmla="*/ 694715 w 875754"/>
                    <a:gd name="connsiteY43" fmla="*/ 158766 h 1672752"/>
                    <a:gd name="connsiteX44" fmla="*/ 680427 w 875754"/>
                    <a:gd name="connsiteY44" fmla="*/ 113523 h 1672752"/>
                    <a:gd name="connsiteX45" fmla="*/ 709003 w 875754"/>
                    <a:gd name="connsiteY45" fmla="*/ 125430 h 1672752"/>
                    <a:gd name="connsiteX46" fmla="*/ 696823 w 875754"/>
                    <a:gd name="connsiteY46" fmla="*/ 24305 h 1672752"/>
                    <a:gd name="connsiteX47" fmla="*/ 316096 w 875754"/>
                    <a:gd name="connsiteY47" fmla="*/ 358792 h 1672752"/>
                    <a:gd name="connsiteX48" fmla="*/ 299691 w 875754"/>
                    <a:gd name="connsiteY48" fmla="*/ 352453 h 1672752"/>
                    <a:gd name="connsiteX49" fmla="*/ 692471 w 875754"/>
                    <a:gd name="connsiteY49" fmla="*/ 4370 h 1672752"/>
                    <a:gd name="connsiteX0" fmla="*/ 692471 w 875754"/>
                    <a:gd name="connsiteY0" fmla="*/ 5602 h 1673984"/>
                    <a:gd name="connsiteX1" fmla="*/ 463052 w 875754"/>
                    <a:gd name="connsiteY1" fmla="*/ 153379 h 1673984"/>
                    <a:gd name="connsiteX2" fmla="*/ 270516 w 875754"/>
                    <a:gd name="connsiteY2" fmla="*/ 346554 h 1673984"/>
                    <a:gd name="connsiteX3" fmla="*/ 275529 w 875754"/>
                    <a:gd name="connsiteY3" fmla="*/ 670427 h 1673984"/>
                    <a:gd name="connsiteX4" fmla="*/ 273963 w 875754"/>
                    <a:gd name="connsiteY4" fmla="*/ 1033622 h 1673984"/>
                    <a:gd name="connsiteX5" fmla="*/ 195633 w 875754"/>
                    <a:gd name="connsiteY5" fmla="*/ 1247980 h 1673984"/>
                    <a:gd name="connsiteX6" fmla="*/ 8372 w 875754"/>
                    <a:gd name="connsiteY6" fmla="*/ 1625260 h 1673984"/>
                    <a:gd name="connsiteX7" fmla="*/ 499315 w 875754"/>
                    <a:gd name="connsiteY7" fmla="*/ 1640094 h 1673984"/>
                    <a:gd name="connsiteX8" fmla="*/ 628740 w 875754"/>
                    <a:gd name="connsiteY8" fmla="*/ 1262291 h 1673984"/>
                    <a:gd name="connsiteX9" fmla="*/ 718529 w 875754"/>
                    <a:gd name="connsiteY9" fmla="*/ 1117260 h 1673984"/>
                    <a:gd name="connsiteX10" fmla="*/ 749486 w 875754"/>
                    <a:gd name="connsiteY10" fmla="*/ 1057728 h 1673984"/>
                    <a:gd name="connsiteX11" fmla="*/ 632804 w 875754"/>
                    <a:gd name="connsiteY11" fmla="*/ 1036298 h 1673984"/>
                    <a:gd name="connsiteX12" fmla="*/ 800033 w 875754"/>
                    <a:gd name="connsiteY12" fmla="*/ 690722 h 1673984"/>
                    <a:gd name="connsiteX13" fmla="*/ 809696 w 875754"/>
                    <a:gd name="connsiteY13" fmla="*/ 522879 h 1673984"/>
                    <a:gd name="connsiteX14" fmla="*/ 863784 w 875754"/>
                    <a:gd name="connsiteY14" fmla="*/ 310017 h 1673984"/>
                    <a:gd name="connsiteX15" fmla="*/ 875691 w 875754"/>
                    <a:gd name="connsiteY15" fmla="*/ 183811 h 1673984"/>
                    <a:gd name="connsiteX16" fmla="*/ 827860 w 875754"/>
                    <a:gd name="connsiteY16" fmla="*/ 262709 h 1673984"/>
                    <a:gd name="connsiteX17" fmla="*/ 728053 w 875754"/>
                    <a:gd name="connsiteY17" fmla="*/ 243343 h 1673984"/>
                    <a:gd name="connsiteX18" fmla="*/ 730435 w 875754"/>
                    <a:gd name="connsiteY18" fmla="*/ 131422 h 1673984"/>
                    <a:gd name="connsiteX19" fmla="*/ 675666 w 875754"/>
                    <a:gd name="connsiteY19" fmla="*/ 260011 h 1673984"/>
                    <a:gd name="connsiteX20" fmla="*/ 611370 w 875754"/>
                    <a:gd name="connsiteY20" fmla="*/ 467181 h 1673984"/>
                    <a:gd name="connsiteX21" fmla="*/ 451829 w 875754"/>
                    <a:gd name="connsiteY21" fmla="*/ 757691 h 1673984"/>
                    <a:gd name="connsiteX22" fmla="*/ 494689 w 875754"/>
                    <a:gd name="connsiteY22" fmla="*/ 695778 h 1673984"/>
                    <a:gd name="connsiteX23" fmla="*/ 482783 w 875754"/>
                    <a:gd name="connsiteY23" fmla="*/ 657679 h 1673984"/>
                    <a:gd name="connsiteX24" fmla="*/ 549458 w 875754"/>
                    <a:gd name="connsiteY24" fmla="*/ 614817 h 1673984"/>
                    <a:gd name="connsiteX25" fmla="*/ 489928 w 875754"/>
                    <a:gd name="connsiteY25" fmla="*/ 600530 h 1673984"/>
                    <a:gd name="connsiteX26" fmla="*/ 492309 w 875754"/>
                    <a:gd name="connsiteY26" fmla="*/ 569573 h 1673984"/>
                    <a:gd name="connsiteX27" fmla="*/ 551840 w 875754"/>
                    <a:gd name="connsiteY27" fmla="*/ 543380 h 1673984"/>
                    <a:gd name="connsiteX28" fmla="*/ 504215 w 875754"/>
                    <a:gd name="connsiteY28" fmla="*/ 533855 h 1673984"/>
                    <a:gd name="connsiteX29" fmla="*/ 573270 w 875754"/>
                    <a:gd name="connsiteY29" fmla="*/ 521948 h 1673984"/>
                    <a:gd name="connsiteX30" fmla="*/ 487547 w 875754"/>
                    <a:gd name="connsiteY30" fmla="*/ 433841 h 1673984"/>
                    <a:gd name="connsiteX31" fmla="*/ 416108 w 875754"/>
                    <a:gd name="connsiteY31" fmla="*/ 438606 h 1673984"/>
                    <a:gd name="connsiteX32" fmla="*/ 485166 w 875754"/>
                    <a:gd name="connsiteY32" fmla="*/ 417172 h 1673984"/>
                    <a:gd name="connsiteX33" fmla="*/ 582797 w 875754"/>
                    <a:gd name="connsiteY33" fmla="*/ 429078 h 1673984"/>
                    <a:gd name="connsiteX34" fmla="*/ 523266 w 875754"/>
                    <a:gd name="connsiteY34" fmla="*/ 400504 h 1673984"/>
                    <a:gd name="connsiteX35" fmla="*/ 599466 w 875754"/>
                    <a:gd name="connsiteY35" fmla="*/ 376692 h 1673984"/>
                    <a:gd name="connsiteX36" fmla="*/ 549458 w 875754"/>
                    <a:gd name="connsiteY36" fmla="*/ 348117 h 1673984"/>
                    <a:gd name="connsiteX37" fmla="*/ 620897 w 875754"/>
                    <a:gd name="connsiteY37" fmla="*/ 310016 h 1673984"/>
                    <a:gd name="connsiteX38" fmla="*/ 551841 w 875754"/>
                    <a:gd name="connsiteY38" fmla="*/ 295730 h 1673984"/>
                    <a:gd name="connsiteX39" fmla="*/ 616134 w 875754"/>
                    <a:gd name="connsiteY39" fmla="*/ 269536 h 1673984"/>
                    <a:gd name="connsiteX40" fmla="*/ 642329 w 875754"/>
                    <a:gd name="connsiteY40" fmla="*/ 240961 h 1673984"/>
                    <a:gd name="connsiteX41" fmla="*/ 599466 w 875754"/>
                    <a:gd name="connsiteY41" fmla="*/ 240961 h 1673984"/>
                    <a:gd name="connsiteX42" fmla="*/ 656616 w 875754"/>
                    <a:gd name="connsiteY42" fmla="*/ 210005 h 1673984"/>
                    <a:gd name="connsiteX43" fmla="*/ 694715 w 875754"/>
                    <a:gd name="connsiteY43" fmla="*/ 159998 h 1673984"/>
                    <a:gd name="connsiteX44" fmla="*/ 680427 w 875754"/>
                    <a:gd name="connsiteY44" fmla="*/ 114755 h 1673984"/>
                    <a:gd name="connsiteX45" fmla="*/ 709003 w 875754"/>
                    <a:gd name="connsiteY45" fmla="*/ 126662 h 1673984"/>
                    <a:gd name="connsiteX46" fmla="*/ 696823 w 875754"/>
                    <a:gd name="connsiteY46" fmla="*/ 25537 h 1673984"/>
                    <a:gd name="connsiteX47" fmla="*/ 316096 w 875754"/>
                    <a:gd name="connsiteY47" fmla="*/ 360024 h 1673984"/>
                    <a:gd name="connsiteX48" fmla="*/ 299691 w 875754"/>
                    <a:gd name="connsiteY48" fmla="*/ 353685 h 1673984"/>
                    <a:gd name="connsiteX49" fmla="*/ 692471 w 875754"/>
                    <a:gd name="connsiteY49" fmla="*/ 5602 h 1673984"/>
                    <a:gd name="connsiteX0" fmla="*/ 692471 w 875754"/>
                    <a:gd name="connsiteY0" fmla="*/ 5602 h 1673984"/>
                    <a:gd name="connsiteX1" fmla="*/ 463052 w 875754"/>
                    <a:gd name="connsiteY1" fmla="*/ 153379 h 1673984"/>
                    <a:gd name="connsiteX2" fmla="*/ 270516 w 875754"/>
                    <a:gd name="connsiteY2" fmla="*/ 346554 h 1673984"/>
                    <a:gd name="connsiteX3" fmla="*/ 275529 w 875754"/>
                    <a:gd name="connsiteY3" fmla="*/ 670427 h 1673984"/>
                    <a:gd name="connsiteX4" fmla="*/ 273963 w 875754"/>
                    <a:gd name="connsiteY4" fmla="*/ 1033622 h 1673984"/>
                    <a:gd name="connsiteX5" fmla="*/ 195633 w 875754"/>
                    <a:gd name="connsiteY5" fmla="*/ 1247980 h 1673984"/>
                    <a:gd name="connsiteX6" fmla="*/ 8372 w 875754"/>
                    <a:gd name="connsiteY6" fmla="*/ 1625260 h 1673984"/>
                    <a:gd name="connsiteX7" fmla="*/ 499315 w 875754"/>
                    <a:gd name="connsiteY7" fmla="*/ 1640094 h 1673984"/>
                    <a:gd name="connsiteX8" fmla="*/ 628740 w 875754"/>
                    <a:gd name="connsiteY8" fmla="*/ 1262291 h 1673984"/>
                    <a:gd name="connsiteX9" fmla="*/ 718529 w 875754"/>
                    <a:gd name="connsiteY9" fmla="*/ 1117260 h 1673984"/>
                    <a:gd name="connsiteX10" fmla="*/ 749486 w 875754"/>
                    <a:gd name="connsiteY10" fmla="*/ 1057728 h 1673984"/>
                    <a:gd name="connsiteX11" fmla="*/ 632804 w 875754"/>
                    <a:gd name="connsiteY11" fmla="*/ 1036298 h 1673984"/>
                    <a:gd name="connsiteX12" fmla="*/ 800033 w 875754"/>
                    <a:gd name="connsiteY12" fmla="*/ 690722 h 1673984"/>
                    <a:gd name="connsiteX13" fmla="*/ 809696 w 875754"/>
                    <a:gd name="connsiteY13" fmla="*/ 522879 h 1673984"/>
                    <a:gd name="connsiteX14" fmla="*/ 863784 w 875754"/>
                    <a:gd name="connsiteY14" fmla="*/ 310017 h 1673984"/>
                    <a:gd name="connsiteX15" fmla="*/ 875691 w 875754"/>
                    <a:gd name="connsiteY15" fmla="*/ 183811 h 1673984"/>
                    <a:gd name="connsiteX16" fmla="*/ 827860 w 875754"/>
                    <a:gd name="connsiteY16" fmla="*/ 262709 h 1673984"/>
                    <a:gd name="connsiteX17" fmla="*/ 728053 w 875754"/>
                    <a:gd name="connsiteY17" fmla="*/ 243343 h 1673984"/>
                    <a:gd name="connsiteX18" fmla="*/ 730435 w 875754"/>
                    <a:gd name="connsiteY18" fmla="*/ 131422 h 1673984"/>
                    <a:gd name="connsiteX19" fmla="*/ 675666 w 875754"/>
                    <a:gd name="connsiteY19" fmla="*/ 260011 h 1673984"/>
                    <a:gd name="connsiteX20" fmla="*/ 611370 w 875754"/>
                    <a:gd name="connsiteY20" fmla="*/ 467181 h 1673984"/>
                    <a:gd name="connsiteX21" fmla="*/ 451829 w 875754"/>
                    <a:gd name="connsiteY21" fmla="*/ 757691 h 1673984"/>
                    <a:gd name="connsiteX22" fmla="*/ 494689 w 875754"/>
                    <a:gd name="connsiteY22" fmla="*/ 695778 h 1673984"/>
                    <a:gd name="connsiteX23" fmla="*/ 482783 w 875754"/>
                    <a:gd name="connsiteY23" fmla="*/ 657679 h 1673984"/>
                    <a:gd name="connsiteX24" fmla="*/ 549458 w 875754"/>
                    <a:gd name="connsiteY24" fmla="*/ 614817 h 1673984"/>
                    <a:gd name="connsiteX25" fmla="*/ 489928 w 875754"/>
                    <a:gd name="connsiteY25" fmla="*/ 600530 h 1673984"/>
                    <a:gd name="connsiteX26" fmla="*/ 492309 w 875754"/>
                    <a:gd name="connsiteY26" fmla="*/ 569573 h 1673984"/>
                    <a:gd name="connsiteX27" fmla="*/ 551840 w 875754"/>
                    <a:gd name="connsiteY27" fmla="*/ 543380 h 1673984"/>
                    <a:gd name="connsiteX28" fmla="*/ 504215 w 875754"/>
                    <a:gd name="connsiteY28" fmla="*/ 533855 h 1673984"/>
                    <a:gd name="connsiteX29" fmla="*/ 573270 w 875754"/>
                    <a:gd name="connsiteY29" fmla="*/ 521948 h 1673984"/>
                    <a:gd name="connsiteX30" fmla="*/ 487547 w 875754"/>
                    <a:gd name="connsiteY30" fmla="*/ 433841 h 1673984"/>
                    <a:gd name="connsiteX31" fmla="*/ 416108 w 875754"/>
                    <a:gd name="connsiteY31" fmla="*/ 438606 h 1673984"/>
                    <a:gd name="connsiteX32" fmla="*/ 485166 w 875754"/>
                    <a:gd name="connsiteY32" fmla="*/ 417172 h 1673984"/>
                    <a:gd name="connsiteX33" fmla="*/ 582797 w 875754"/>
                    <a:gd name="connsiteY33" fmla="*/ 429078 h 1673984"/>
                    <a:gd name="connsiteX34" fmla="*/ 523266 w 875754"/>
                    <a:gd name="connsiteY34" fmla="*/ 400504 h 1673984"/>
                    <a:gd name="connsiteX35" fmla="*/ 599466 w 875754"/>
                    <a:gd name="connsiteY35" fmla="*/ 376692 h 1673984"/>
                    <a:gd name="connsiteX36" fmla="*/ 549458 w 875754"/>
                    <a:gd name="connsiteY36" fmla="*/ 348117 h 1673984"/>
                    <a:gd name="connsiteX37" fmla="*/ 620897 w 875754"/>
                    <a:gd name="connsiteY37" fmla="*/ 310016 h 1673984"/>
                    <a:gd name="connsiteX38" fmla="*/ 551841 w 875754"/>
                    <a:gd name="connsiteY38" fmla="*/ 295730 h 1673984"/>
                    <a:gd name="connsiteX39" fmla="*/ 616134 w 875754"/>
                    <a:gd name="connsiteY39" fmla="*/ 269536 h 1673984"/>
                    <a:gd name="connsiteX40" fmla="*/ 642329 w 875754"/>
                    <a:gd name="connsiteY40" fmla="*/ 240961 h 1673984"/>
                    <a:gd name="connsiteX41" fmla="*/ 599466 w 875754"/>
                    <a:gd name="connsiteY41" fmla="*/ 240961 h 1673984"/>
                    <a:gd name="connsiteX42" fmla="*/ 656616 w 875754"/>
                    <a:gd name="connsiteY42" fmla="*/ 210005 h 1673984"/>
                    <a:gd name="connsiteX43" fmla="*/ 694715 w 875754"/>
                    <a:gd name="connsiteY43" fmla="*/ 159998 h 1673984"/>
                    <a:gd name="connsiteX44" fmla="*/ 680427 w 875754"/>
                    <a:gd name="connsiteY44" fmla="*/ 114755 h 1673984"/>
                    <a:gd name="connsiteX45" fmla="*/ 709003 w 875754"/>
                    <a:gd name="connsiteY45" fmla="*/ 126662 h 1673984"/>
                    <a:gd name="connsiteX46" fmla="*/ 696823 w 875754"/>
                    <a:gd name="connsiteY46" fmla="*/ 25537 h 1673984"/>
                    <a:gd name="connsiteX47" fmla="*/ 316096 w 875754"/>
                    <a:gd name="connsiteY47" fmla="*/ 360024 h 1673984"/>
                    <a:gd name="connsiteX48" fmla="*/ 299691 w 875754"/>
                    <a:gd name="connsiteY48" fmla="*/ 353685 h 1673984"/>
                    <a:gd name="connsiteX49" fmla="*/ 692471 w 875754"/>
                    <a:gd name="connsiteY49" fmla="*/ 5602 h 1673984"/>
                    <a:gd name="connsiteX0" fmla="*/ 692471 w 875754"/>
                    <a:gd name="connsiteY0" fmla="*/ 4696 h 1673078"/>
                    <a:gd name="connsiteX1" fmla="*/ 465433 w 875754"/>
                    <a:gd name="connsiteY1" fmla="*/ 164379 h 1673078"/>
                    <a:gd name="connsiteX2" fmla="*/ 270516 w 875754"/>
                    <a:gd name="connsiteY2" fmla="*/ 345648 h 1673078"/>
                    <a:gd name="connsiteX3" fmla="*/ 275529 w 875754"/>
                    <a:gd name="connsiteY3" fmla="*/ 669521 h 1673078"/>
                    <a:gd name="connsiteX4" fmla="*/ 273963 w 875754"/>
                    <a:gd name="connsiteY4" fmla="*/ 1032716 h 1673078"/>
                    <a:gd name="connsiteX5" fmla="*/ 195633 w 875754"/>
                    <a:gd name="connsiteY5" fmla="*/ 1247074 h 1673078"/>
                    <a:gd name="connsiteX6" fmla="*/ 8372 w 875754"/>
                    <a:gd name="connsiteY6" fmla="*/ 1624354 h 1673078"/>
                    <a:gd name="connsiteX7" fmla="*/ 499315 w 875754"/>
                    <a:gd name="connsiteY7" fmla="*/ 1639188 h 1673078"/>
                    <a:gd name="connsiteX8" fmla="*/ 628740 w 875754"/>
                    <a:gd name="connsiteY8" fmla="*/ 1261385 h 1673078"/>
                    <a:gd name="connsiteX9" fmla="*/ 718529 w 875754"/>
                    <a:gd name="connsiteY9" fmla="*/ 1116354 h 1673078"/>
                    <a:gd name="connsiteX10" fmla="*/ 749486 w 875754"/>
                    <a:gd name="connsiteY10" fmla="*/ 1056822 h 1673078"/>
                    <a:gd name="connsiteX11" fmla="*/ 632804 w 875754"/>
                    <a:gd name="connsiteY11" fmla="*/ 1035392 h 1673078"/>
                    <a:gd name="connsiteX12" fmla="*/ 800033 w 875754"/>
                    <a:gd name="connsiteY12" fmla="*/ 689816 h 1673078"/>
                    <a:gd name="connsiteX13" fmla="*/ 809696 w 875754"/>
                    <a:gd name="connsiteY13" fmla="*/ 521973 h 1673078"/>
                    <a:gd name="connsiteX14" fmla="*/ 863784 w 875754"/>
                    <a:gd name="connsiteY14" fmla="*/ 309111 h 1673078"/>
                    <a:gd name="connsiteX15" fmla="*/ 875691 w 875754"/>
                    <a:gd name="connsiteY15" fmla="*/ 182905 h 1673078"/>
                    <a:gd name="connsiteX16" fmla="*/ 827860 w 875754"/>
                    <a:gd name="connsiteY16" fmla="*/ 261803 h 1673078"/>
                    <a:gd name="connsiteX17" fmla="*/ 728053 w 875754"/>
                    <a:gd name="connsiteY17" fmla="*/ 242437 h 1673078"/>
                    <a:gd name="connsiteX18" fmla="*/ 730435 w 875754"/>
                    <a:gd name="connsiteY18" fmla="*/ 130516 h 1673078"/>
                    <a:gd name="connsiteX19" fmla="*/ 675666 w 875754"/>
                    <a:gd name="connsiteY19" fmla="*/ 259105 h 1673078"/>
                    <a:gd name="connsiteX20" fmla="*/ 611370 w 875754"/>
                    <a:gd name="connsiteY20" fmla="*/ 466275 h 1673078"/>
                    <a:gd name="connsiteX21" fmla="*/ 451829 w 875754"/>
                    <a:gd name="connsiteY21" fmla="*/ 756785 h 1673078"/>
                    <a:gd name="connsiteX22" fmla="*/ 494689 w 875754"/>
                    <a:gd name="connsiteY22" fmla="*/ 694872 h 1673078"/>
                    <a:gd name="connsiteX23" fmla="*/ 482783 w 875754"/>
                    <a:gd name="connsiteY23" fmla="*/ 656773 h 1673078"/>
                    <a:gd name="connsiteX24" fmla="*/ 549458 w 875754"/>
                    <a:gd name="connsiteY24" fmla="*/ 613911 h 1673078"/>
                    <a:gd name="connsiteX25" fmla="*/ 489928 w 875754"/>
                    <a:gd name="connsiteY25" fmla="*/ 599624 h 1673078"/>
                    <a:gd name="connsiteX26" fmla="*/ 492309 w 875754"/>
                    <a:gd name="connsiteY26" fmla="*/ 568667 h 1673078"/>
                    <a:gd name="connsiteX27" fmla="*/ 551840 w 875754"/>
                    <a:gd name="connsiteY27" fmla="*/ 542474 h 1673078"/>
                    <a:gd name="connsiteX28" fmla="*/ 504215 w 875754"/>
                    <a:gd name="connsiteY28" fmla="*/ 532949 h 1673078"/>
                    <a:gd name="connsiteX29" fmla="*/ 573270 w 875754"/>
                    <a:gd name="connsiteY29" fmla="*/ 521042 h 1673078"/>
                    <a:gd name="connsiteX30" fmla="*/ 487547 w 875754"/>
                    <a:gd name="connsiteY30" fmla="*/ 432935 h 1673078"/>
                    <a:gd name="connsiteX31" fmla="*/ 416108 w 875754"/>
                    <a:gd name="connsiteY31" fmla="*/ 437700 h 1673078"/>
                    <a:gd name="connsiteX32" fmla="*/ 485166 w 875754"/>
                    <a:gd name="connsiteY32" fmla="*/ 416266 h 1673078"/>
                    <a:gd name="connsiteX33" fmla="*/ 582797 w 875754"/>
                    <a:gd name="connsiteY33" fmla="*/ 428172 h 1673078"/>
                    <a:gd name="connsiteX34" fmla="*/ 523266 w 875754"/>
                    <a:gd name="connsiteY34" fmla="*/ 399598 h 1673078"/>
                    <a:gd name="connsiteX35" fmla="*/ 599466 w 875754"/>
                    <a:gd name="connsiteY35" fmla="*/ 375786 h 1673078"/>
                    <a:gd name="connsiteX36" fmla="*/ 549458 w 875754"/>
                    <a:gd name="connsiteY36" fmla="*/ 347211 h 1673078"/>
                    <a:gd name="connsiteX37" fmla="*/ 620897 w 875754"/>
                    <a:gd name="connsiteY37" fmla="*/ 309110 h 1673078"/>
                    <a:gd name="connsiteX38" fmla="*/ 551841 w 875754"/>
                    <a:gd name="connsiteY38" fmla="*/ 294824 h 1673078"/>
                    <a:gd name="connsiteX39" fmla="*/ 616134 w 875754"/>
                    <a:gd name="connsiteY39" fmla="*/ 268630 h 1673078"/>
                    <a:gd name="connsiteX40" fmla="*/ 642329 w 875754"/>
                    <a:gd name="connsiteY40" fmla="*/ 240055 h 1673078"/>
                    <a:gd name="connsiteX41" fmla="*/ 599466 w 875754"/>
                    <a:gd name="connsiteY41" fmla="*/ 240055 h 1673078"/>
                    <a:gd name="connsiteX42" fmla="*/ 656616 w 875754"/>
                    <a:gd name="connsiteY42" fmla="*/ 209099 h 1673078"/>
                    <a:gd name="connsiteX43" fmla="*/ 694715 w 875754"/>
                    <a:gd name="connsiteY43" fmla="*/ 159092 h 1673078"/>
                    <a:gd name="connsiteX44" fmla="*/ 680427 w 875754"/>
                    <a:gd name="connsiteY44" fmla="*/ 113849 h 1673078"/>
                    <a:gd name="connsiteX45" fmla="*/ 709003 w 875754"/>
                    <a:gd name="connsiteY45" fmla="*/ 125756 h 1673078"/>
                    <a:gd name="connsiteX46" fmla="*/ 696823 w 875754"/>
                    <a:gd name="connsiteY46" fmla="*/ 24631 h 1673078"/>
                    <a:gd name="connsiteX47" fmla="*/ 316096 w 875754"/>
                    <a:gd name="connsiteY47" fmla="*/ 359118 h 1673078"/>
                    <a:gd name="connsiteX48" fmla="*/ 299691 w 875754"/>
                    <a:gd name="connsiteY48" fmla="*/ 352779 h 1673078"/>
                    <a:gd name="connsiteX49" fmla="*/ 692471 w 875754"/>
                    <a:gd name="connsiteY49" fmla="*/ 4696 h 1673078"/>
                    <a:gd name="connsiteX0" fmla="*/ 599603 w 875754"/>
                    <a:gd name="connsiteY0" fmla="*/ 55448 h 1650011"/>
                    <a:gd name="connsiteX1" fmla="*/ 465433 w 875754"/>
                    <a:gd name="connsiteY1" fmla="*/ 141312 h 1650011"/>
                    <a:gd name="connsiteX2" fmla="*/ 270516 w 875754"/>
                    <a:gd name="connsiteY2" fmla="*/ 322581 h 1650011"/>
                    <a:gd name="connsiteX3" fmla="*/ 275529 w 875754"/>
                    <a:gd name="connsiteY3" fmla="*/ 646454 h 1650011"/>
                    <a:gd name="connsiteX4" fmla="*/ 273963 w 875754"/>
                    <a:gd name="connsiteY4" fmla="*/ 1009649 h 1650011"/>
                    <a:gd name="connsiteX5" fmla="*/ 195633 w 875754"/>
                    <a:gd name="connsiteY5" fmla="*/ 1224007 h 1650011"/>
                    <a:gd name="connsiteX6" fmla="*/ 8372 w 875754"/>
                    <a:gd name="connsiteY6" fmla="*/ 1601287 h 1650011"/>
                    <a:gd name="connsiteX7" fmla="*/ 499315 w 875754"/>
                    <a:gd name="connsiteY7" fmla="*/ 1616121 h 1650011"/>
                    <a:gd name="connsiteX8" fmla="*/ 628740 w 875754"/>
                    <a:gd name="connsiteY8" fmla="*/ 1238318 h 1650011"/>
                    <a:gd name="connsiteX9" fmla="*/ 718529 w 875754"/>
                    <a:gd name="connsiteY9" fmla="*/ 1093287 h 1650011"/>
                    <a:gd name="connsiteX10" fmla="*/ 749486 w 875754"/>
                    <a:gd name="connsiteY10" fmla="*/ 1033755 h 1650011"/>
                    <a:gd name="connsiteX11" fmla="*/ 632804 w 875754"/>
                    <a:gd name="connsiteY11" fmla="*/ 1012325 h 1650011"/>
                    <a:gd name="connsiteX12" fmla="*/ 800033 w 875754"/>
                    <a:gd name="connsiteY12" fmla="*/ 666749 h 1650011"/>
                    <a:gd name="connsiteX13" fmla="*/ 809696 w 875754"/>
                    <a:gd name="connsiteY13" fmla="*/ 498906 h 1650011"/>
                    <a:gd name="connsiteX14" fmla="*/ 863784 w 875754"/>
                    <a:gd name="connsiteY14" fmla="*/ 286044 h 1650011"/>
                    <a:gd name="connsiteX15" fmla="*/ 875691 w 875754"/>
                    <a:gd name="connsiteY15" fmla="*/ 159838 h 1650011"/>
                    <a:gd name="connsiteX16" fmla="*/ 827860 w 875754"/>
                    <a:gd name="connsiteY16" fmla="*/ 238736 h 1650011"/>
                    <a:gd name="connsiteX17" fmla="*/ 728053 w 875754"/>
                    <a:gd name="connsiteY17" fmla="*/ 219370 h 1650011"/>
                    <a:gd name="connsiteX18" fmla="*/ 730435 w 875754"/>
                    <a:gd name="connsiteY18" fmla="*/ 107449 h 1650011"/>
                    <a:gd name="connsiteX19" fmla="*/ 675666 w 875754"/>
                    <a:gd name="connsiteY19" fmla="*/ 236038 h 1650011"/>
                    <a:gd name="connsiteX20" fmla="*/ 611370 w 875754"/>
                    <a:gd name="connsiteY20" fmla="*/ 443208 h 1650011"/>
                    <a:gd name="connsiteX21" fmla="*/ 451829 w 875754"/>
                    <a:gd name="connsiteY21" fmla="*/ 733718 h 1650011"/>
                    <a:gd name="connsiteX22" fmla="*/ 494689 w 875754"/>
                    <a:gd name="connsiteY22" fmla="*/ 671805 h 1650011"/>
                    <a:gd name="connsiteX23" fmla="*/ 482783 w 875754"/>
                    <a:gd name="connsiteY23" fmla="*/ 633706 h 1650011"/>
                    <a:gd name="connsiteX24" fmla="*/ 549458 w 875754"/>
                    <a:gd name="connsiteY24" fmla="*/ 590844 h 1650011"/>
                    <a:gd name="connsiteX25" fmla="*/ 489928 w 875754"/>
                    <a:gd name="connsiteY25" fmla="*/ 576557 h 1650011"/>
                    <a:gd name="connsiteX26" fmla="*/ 492309 w 875754"/>
                    <a:gd name="connsiteY26" fmla="*/ 545600 h 1650011"/>
                    <a:gd name="connsiteX27" fmla="*/ 551840 w 875754"/>
                    <a:gd name="connsiteY27" fmla="*/ 519407 h 1650011"/>
                    <a:gd name="connsiteX28" fmla="*/ 504215 w 875754"/>
                    <a:gd name="connsiteY28" fmla="*/ 509882 h 1650011"/>
                    <a:gd name="connsiteX29" fmla="*/ 573270 w 875754"/>
                    <a:gd name="connsiteY29" fmla="*/ 497975 h 1650011"/>
                    <a:gd name="connsiteX30" fmla="*/ 487547 w 875754"/>
                    <a:gd name="connsiteY30" fmla="*/ 409868 h 1650011"/>
                    <a:gd name="connsiteX31" fmla="*/ 416108 w 875754"/>
                    <a:gd name="connsiteY31" fmla="*/ 414633 h 1650011"/>
                    <a:gd name="connsiteX32" fmla="*/ 485166 w 875754"/>
                    <a:gd name="connsiteY32" fmla="*/ 393199 h 1650011"/>
                    <a:gd name="connsiteX33" fmla="*/ 582797 w 875754"/>
                    <a:gd name="connsiteY33" fmla="*/ 405105 h 1650011"/>
                    <a:gd name="connsiteX34" fmla="*/ 523266 w 875754"/>
                    <a:gd name="connsiteY34" fmla="*/ 376531 h 1650011"/>
                    <a:gd name="connsiteX35" fmla="*/ 599466 w 875754"/>
                    <a:gd name="connsiteY35" fmla="*/ 352719 h 1650011"/>
                    <a:gd name="connsiteX36" fmla="*/ 549458 w 875754"/>
                    <a:gd name="connsiteY36" fmla="*/ 324144 h 1650011"/>
                    <a:gd name="connsiteX37" fmla="*/ 620897 w 875754"/>
                    <a:gd name="connsiteY37" fmla="*/ 286043 h 1650011"/>
                    <a:gd name="connsiteX38" fmla="*/ 551841 w 875754"/>
                    <a:gd name="connsiteY38" fmla="*/ 271757 h 1650011"/>
                    <a:gd name="connsiteX39" fmla="*/ 616134 w 875754"/>
                    <a:gd name="connsiteY39" fmla="*/ 245563 h 1650011"/>
                    <a:gd name="connsiteX40" fmla="*/ 642329 w 875754"/>
                    <a:gd name="connsiteY40" fmla="*/ 216988 h 1650011"/>
                    <a:gd name="connsiteX41" fmla="*/ 599466 w 875754"/>
                    <a:gd name="connsiteY41" fmla="*/ 216988 h 1650011"/>
                    <a:gd name="connsiteX42" fmla="*/ 656616 w 875754"/>
                    <a:gd name="connsiteY42" fmla="*/ 186032 h 1650011"/>
                    <a:gd name="connsiteX43" fmla="*/ 694715 w 875754"/>
                    <a:gd name="connsiteY43" fmla="*/ 136025 h 1650011"/>
                    <a:gd name="connsiteX44" fmla="*/ 680427 w 875754"/>
                    <a:gd name="connsiteY44" fmla="*/ 90782 h 1650011"/>
                    <a:gd name="connsiteX45" fmla="*/ 709003 w 875754"/>
                    <a:gd name="connsiteY45" fmla="*/ 102689 h 1650011"/>
                    <a:gd name="connsiteX46" fmla="*/ 696823 w 875754"/>
                    <a:gd name="connsiteY46" fmla="*/ 1564 h 1650011"/>
                    <a:gd name="connsiteX47" fmla="*/ 316096 w 875754"/>
                    <a:gd name="connsiteY47" fmla="*/ 336051 h 1650011"/>
                    <a:gd name="connsiteX48" fmla="*/ 299691 w 875754"/>
                    <a:gd name="connsiteY48" fmla="*/ 329712 h 1650011"/>
                    <a:gd name="connsiteX49" fmla="*/ 599603 w 875754"/>
                    <a:gd name="connsiteY49" fmla="*/ 55448 h 1650011"/>
                    <a:gd name="connsiteX0" fmla="*/ 599603 w 875754"/>
                    <a:gd name="connsiteY0" fmla="*/ 55448 h 1650011"/>
                    <a:gd name="connsiteX1" fmla="*/ 465433 w 875754"/>
                    <a:gd name="connsiteY1" fmla="*/ 141312 h 1650011"/>
                    <a:gd name="connsiteX2" fmla="*/ 270516 w 875754"/>
                    <a:gd name="connsiteY2" fmla="*/ 322581 h 1650011"/>
                    <a:gd name="connsiteX3" fmla="*/ 275529 w 875754"/>
                    <a:gd name="connsiteY3" fmla="*/ 646454 h 1650011"/>
                    <a:gd name="connsiteX4" fmla="*/ 273963 w 875754"/>
                    <a:gd name="connsiteY4" fmla="*/ 1009649 h 1650011"/>
                    <a:gd name="connsiteX5" fmla="*/ 195633 w 875754"/>
                    <a:gd name="connsiteY5" fmla="*/ 1224007 h 1650011"/>
                    <a:gd name="connsiteX6" fmla="*/ 8372 w 875754"/>
                    <a:gd name="connsiteY6" fmla="*/ 1601287 h 1650011"/>
                    <a:gd name="connsiteX7" fmla="*/ 499315 w 875754"/>
                    <a:gd name="connsiteY7" fmla="*/ 1616121 h 1650011"/>
                    <a:gd name="connsiteX8" fmla="*/ 628740 w 875754"/>
                    <a:gd name="connsiteY8" fmla="*/ 1238318 h 1650011"/>
                    <a:gd name="connsiteX9" fmla="*/ 718529 w 875754"/>
                    <a:gd name="connsiteY9" fmla="*/ 1093287 h 1650011"/>
                    <a:gd name="connsiteX10" fmla="*/ 749486 w 875754"/>
                    <a:gd name="connsiteY10" fmla="*/ 1033755 h 1650011"/>
                    <a:gd name="connsiteX11" fmla="*/ 632804 w 875754"/>
                    <a:gd name="connsiteY11" fmla="*/ 1012325 h 1650011"/>
                    <a:gd name="connsiteX12" fmla="*/ 800033 w 875754"/>
                    <a:gd name="connsiteY12" fmla="*/ 666749 h 1650011"/>
                    <a:gd name="connsiteX13" fmla="*/ 809696 w 875754"/>
                    <a:gd name="connsiteY13" fmla="*/ 498906 h 1650011"/>
                    <a:gd name="connsiteX14" fmla="*/ 863784 w 875754"/>
                    <a:gd name="connsiteY14" fmla="*/ 286044 h 1650011"/>
                    <a:gd name="connsiteX15" fmla="*/ 875691 w 875754"/>
                    <a:gd name="connsiteY15" fmla="*/ 159838 h 1650011"/>
                    <a:gd name="connsiteX16" fmla="*/ 827860 w 875754"/>
                    <a:gd name="connsiteY16" fmla="*/ 238736 h 1650011"/>
                    <a:gd name="connsiteX17" fmla="*/ 728053 w 875754"/>
                    <a:gd name="connsiteY17" fmla="*/ 219370 h 1650011"/>
                    <a:gd name="connsiteX18" fmla="*/ 730435 w 875754"/>
                    <a:gd name="connsiteY18" fmla="*/ 107449 h 1650011"/>
                    <a:gd name="connsiteX19" fmla="*/ 675666 w 875754"/>
                    <a:gd name="connsiteY19" fmla="*/ 236038 h 1650011"/>
                    <a:gd name="connsiteX20" fmla="*/ 611370 w 875754"/>
                    <a:gd name="connsiteY20" fmla="*/ 443208 h 1650011"/>
                    <a:gd name="connsiteX21" fmla="*/ 451829 w 875754"/>
                    <a:gd name="connsiteY21" fmla="*/ 733718 h 1650011"/>
                    <a:gd name="connsiteX22" fmla="*/ 494689 w 875754"/>
                    <a:gd name="connsiteY22" fmla="*/ 671805 h 1650011"/>
                    <a:gd name="connsiteX23" fmla="*/ 482783 w 875754"/>
                    <a:gd name="connsiteY23" fmla="*/ 633706 h 1650011"/>
                    <a:gd name="connsiteX24" fmla="*/ 549458 w 875754"/>
                    <a:gd name="connsiteY24" fmla="*/ 590844 h 1650011"/>
                    <a:gd name="connsiteX25" fmla="*/ 489928 w 875754"/>
                    <a:gd name="connsiteY25" fmla="*/ 576557 h 1650011"/>
                    <a:gd name="connsiteX26" fmla="*/ 492309 w 875754"/>
                    <a:gd name="connsiteY26" fmla="*/ 545600 h 1650011"/>
                    <a:gd name="connsiteX27" fmla="*/ 551840 w 875754"/>
                    <a:gd name="connsiteY27" fmla="*/ 519407 h 1650011"/>
                    <a:gd name="connsiteX28" fmla="*/ 504215 w 875754"/>
                    <a:gd name="connsiteY28" fmla="*/ 509882 h 1650011"/>
                    <a:gd name="connsiteX29" fmla="*/ 573270 w 875754"/>
                    <a:gd name="connsiteY29" fmla="*/ 497975 h 1650011"/>
                    <a:gd name="connsiteX30" fmla="*/ 487547 w 875754"/>
                    <a:gd name="connsiteY30" fmla="*/ 409868 h 1650011"/>
                    <a:gd name="connsiteX31" fmla="*/ 416108 w 875754"/>
                    <a:gd name="connsiteY31" fmla="*/ 414633 h 1650011"/>
                    <a:gd name="connsiteX32" fmla="*/ 485166 w 875754"/>
                    <a:gd name="connsiteY32" fmla="*/ 393199 h 1650011"/>
                    <a:gd name="connsiteX33" fmla="*/ 582797 w 875754"/>
                    <a:gd name="connsiteY33" fmla="*/ 405105 h 1650011"/>
                    <a:gd name="connsiteX34" fmla="*/ 523266 w 875754"/>
                    <a:gd name="connsiteY34" fmla="*/ 376531 h 1650011"/>
                    <a:gd name="connsiteX35" fmla="*/ 599466 w 875754"/>
                    <a:gd name="connsiteY35" fmla="*/ 352719 h 1650011"/>
                    <a:gd name="connsiteX36" fmla="*/ 549458 w 875754"/>
                    <a:gd name="connsiteY36" fmla="*/ 324144 h 1650011"/>
                    <a:gd name="connsiteX37" fmla="*/ 620897 w 875754"/>
                    <a:gd name="connsiteY37" fmla="*/ 286043 h 1650011"/>
                    <a:gd name="connsiteX38" fmla="*/ 551841 w 875754"/>
                    <a:gd name="connsiteY38" fmla="*/ 271757 h 1650011"/>
                    <a:gd name="connsiteX39" fmla="*/ 616134 w 875754"/>
                    <a:gd name="connsiteY39" fmla="*/ 245563 h 1650011"/>
                    <a:gd name="connsiteX40" fmla="*/ 642329 w 875754"/>
                    <a:gd name="connsiteY40" fmla="*/ 216988 h 1650011"/>
                    <a:gd name="connsiteX41" fmla="*/ 599466 w 875754"/>
                    <a:gd name="connsiteY41" fmla="*/ 216988 h 1650011"/>
                    <a:gd name="connsiteX42" fmla="*/ 656616 w 875754"/>
                    <a:gd name="connsiteY42" fmla="*/ 186032 h 1650011"/>
                    <a:gd name="connsiteX43" fmla="*/ 694715 w 875754"/>
                    <a:gd name="connsiteY43" fmla="*/ 136025 h 1650011"/>
                    <a:gd name="connsiteX44" fmla="*/ 680427 w 875754"/>
                    <a:gd name="connsiteY44" fmla="*/ 90782 h 1650011"/>
                    <a:gd name="connsiteX45" fmla="*/ 709003 w 875754"/>
                    <a:gd name="connsiteY45" fmla="*/ 102689 h 1650011"/>
                    <a:gd name="connsiteX46" fmla="*/ 696823 w 875754"/>
                    <a:gd name="connsiteY46" fmla="*/ 1564 h 1650011"/>
                    <a:gd name="connsiteX47" fmla="*/ 316096 w 875754"/>
                    <a:gd name="connsiteY47" fmla="*/ 336051 h 1650011"/>
                    <a:gd name="connsiteX48" fmla="*/ 299691 w 875754"/>
                    <a:gd name="connsiteY48" fmla="*/ 329712 h 1650011"/>
                    <a:gd name="connsiteX49" fmla="*/ 599603 w 875754"/>
                    <a:gd name="connsiteY49" fmla="*/ 55448 h 1650011"/>
                    <a:gd name="connsiteX0" fmla="*/ 599603 w 875754"/>
                    <a:gd name="connsiteY0" fmla="*/ 55448 h 1650011"/>
                    <a:gd name="connsiteX1" fmla="*/ 405902 w 875754"/>
                    <a:gd name="connsiteY1" fmla="*/ 191318 h 1650011"/>
                    <a:gd name="connsiteX2" fmla="*/ 270516 w 875754"/>
                    <a:gd name="connsiteY2" fmla="*/ 322581 h 1650011"/>
                    <a:gd name="connsiteX3" fmla="*/ 275529 w 875754"/>
                    <a:gd name="connsiteY3" fmla="*/ 646454 h 1650011"/>
                    <a:gd name="connsiteX4" fmla="*/ 273963 w 875754"/>
                    <a:gd name="connsiteY4" fmla="*/ 1009649 h 1650011"/>
                    <a:gd name="connsiteX5" fmla="*/ 195633 w 875754"/>
                    <a:gd name="connsiteY5" fmla="*/ 1224007 h 1650011"/>
                    <a:gd name="connsiteX6" fmla="*/ 8372 w 875754"/>
                    <a:gd name="connsiteY6" fmla="*/ 1601287 h 1650011"/>
                    <a:gd name="connsiteX7" fmla="*/ 499315 w 875754"/>
                    <a:gd name="connsiteY7" fmla="*/ 1616121 h 1650011"/>
                    <a:gd name="connsiteX8" fmla="*/ 628740 w 875754"/>
                    <a:gd name="connsiteY8" fmla="*/ 1238318 h 1650011"/>
                    <a:gd name="connsiteX9" fmla="*/ 718529 w 875754"/>
                    <a:gd name="connsiteY9" fmla="*/ 1093287 h 1650011"/>
                    <a:gd name="connsiteX10" fmla="*/ 749486 w 875754"/>
                    <a:gd name="connsiteY10" fmla="*/ 1033755 h 1650011"/>
                    <a:gd name="connsiteX11" fmla="*/ 632804 w 875754"/>
                    <a:gd name="connsiteY11" fmla="*/ 1012325 h 1650011"/>
                    <a:gd name="connsiteX12" fmla="*/ 800033 w 875754"/>
                    <a:gd name="connsiteY12" fmla="*/ 666749 h 1650011"/>
                    <a:gd name="connsiteX13" fmla="*/ 809696 w 875754"/>
                    <a:gd name="connsiteY13" fmla="*/ 498906 h 1650011"/>
                    <a:gd name="connsiteX14" fmla="*/ 863784 w 875754"/>
                    <a:gd name="connsiteY14" fmla="*/ 286044 h 1650011"/>
                    <a:gd name="connsiteX15" fmla="*/ 875691 w 875754"/>
                    <a:gd name="connsiteY15" fmla="*/ 159838 h 1650011"/>
                    <a:gd name="connsiteX16" fmla="*/ 827860 w 875754"/>
                    <a:gd name="connsiteY16" fmla="*/ 238736 h 1650011"/>
                    <a:gd name="connsiteX17" fmla="*/ 728053 w 875754"/>
                    <a:gd name="connsiteY17" fmla="*/ 219370 h 1650011"/>
                    <a:gd name="connsiteX18" fmla="*/ 730435 w 875754"/>
                    <a:gd name="connsiteY18" fmla="*/ 107449 h 1650011"/>
                    <a:gd name="connsiteX19" fmla="*/ 675666 w 875754"/>
                    <a:gd name="connsiteY19" fmla="*/ 236038 h 1650011"/>
                    <a:gd name="connsiteX20" fmla="*/ 611370 w 875754"/>
                    <a:gd name="connsiteY20" fmla="*/ 443208 h 1650011"/>
                    <a:gd name="connsiteX21" fmla="*/ 451829 w 875754"/>
                    <a:gd name="connsiteY21" fmla="*/ 733718 h 1650011"/>
                    <a:gd name="connsiteX22" fmla="*/ 494689 w 875754"/>
                    <a:gd name="connsiteY22" fmla="*/ 671805 h 1650011"/>
                    <a:gd name="connsiteX23" fmla="*/ 482783 w 875754"/>
                    <a:gd name="connsiteY23" fmla="*/ 633706 h 1650011"/>
                    <a:gd name="connsiteX24" fmla="*/ 549458 w 875754"/>
                    <a:gd name="connsiteY24" fmla="*/ 590844 h 1650011"/>
                    <a:gd name="connsiteX25" fmla="*/ 489928 w 875754"/>
                    <a:gd name="connsiteY25" fmla="*/ 576557 h 1650011"/>
                    <a:gd name="connsiteX26" fmla="*/ 492309 w 875754"/>
                    <a:gd name="connsiteY26" fmla="*/ 545600 h 1650011"/>
                    <a:gd name="connsiteX27" fmla="*/ 551840 w 875754"/>
                    <a:gd name="connsiteY27" fmla="*/ 519407 h 1650011"/>
                    <a:gd name="connsiteX28" fmla="*/ 504215 w 875754"/>
                    <a:gd name="connsiteY28" fmla="*/ 509882 h 1650011"/>
                    <a:gd name="connsiteX29" fmla="*/ 573270 w 875754"/>
                    <a:gd name="connsiteY29" fmla="*/ 497975 h 1650011"/>
                    <a:gd name="connsiteX30" fmla="*/ 487547 w 875754"/>
                    <a:gd name="connsiteY30" fmla="*/ 409868 h 1650011"/>
                    <a:gd name="connsiteX31" fmla="*/ 416108 w 875754"/>
                    <a:gd name="connsiteY31" fmla="*/ 414633 h 1650011"/>
                    <a:gd name="connsiteX32" fmla="*/ 485166 w 875754"/>
                    <a:gd name="connsiteY32" fmla="*/ 393199 h 1650011"/>
                    <a:gd name="connsiteX33" fmla="*/ 582797 w 875754"/>
                    <a:gd name="connsiteY33" fmla="*/ 405105 h 1650011"/>
                    <a:gd name="connsiteX34" fmla="*/ 523266 w 875754"/>
                    <a:gd name="connsiteY34" fmla="*/ 376531 h 1650011"/>
                    <a:gd name="connsiteX35" fmla="*/ 599466 w 875754"/>
                    <a:gd name="connsiteY35" fmla="*/ 352719 h 1650011"/>
                    <a:gd name="connsiteX36" fmla="*/ 549458 w 875754"/>
                    <a:gd name="connsiteY36" fmla="*/ 324144 h 1650011"/>
                    <a:gd name="connsiteX37" fmla="*/ 620897 w 875754"/>
                    <a:gd name="connsiteY37" fmla="*/ 286043 h 1650011"/>
                    <a:gd name="connsiteX38" fmla="*/ 551841 w 875754"/>
                    <a:gd name="connsiteY38" fmla="*/ 271757 h 1650011"/>
                    <a:gd name="connsiteX39" fmla="*/ 616134 w 875754"/>
                    <a:gd name="connsiteY39" fmla="*/ 245563 h 1650011"/>
                    <a:gd name="connsiteX40" fmla="*/ 642329 w 875754"/>
                    <a:gd name="connsiteY40" fmla="*/ 216988 h 1650011"/>
                    <a:gd name="connsiteX41" fmla="*/ 599466 w 875754"/>
                    <a:gd name="connsiteY41" fmla="*/ 216988 h 1650011"/>
                    <a:gd name="connsiteX42" fmla="*/ 656616 w 875754"/>
                    <a:gd name="connsiteY42" fmla="*/ 186032 h 1650011"/>
                    <a:gd name="connsiteX43" fmla="*/ 694715 w 875754"/>
                    <a:gd name="connsiteY43" fmla="*/ 136025 h 1650011"/>
                    <a:gd name="connsiteX44" fmla="*/ 680427 w 875754"/>
                    <a:gd name="connsiteY44" fmla="*/ 90782 h 1650011"/>
                    <a:gd name="connsiteX45" fmla="*/ 709003 w 875754"/>
                    <a:gd name="connsiteY45" fmla="*/ 102689 h 1650011"/>
                    <a:gd name="connsiteX46" fmla="*/ 696823 w 875754"/>
                    <a:gd name="connsiteY46" fmla="*/ 1564 h 1650011"/>
                    <a:gd name="connsiteX47" fmla="*/ 316096 w 875754"/>
                    <a:gd name="connsiteY47" fmla="*/ 336051 h 1650011"/>
                    <a:gd name="connsiteX48" fmla="*/ 299691 w 875754"/>
                    <a:gd name="connsiteY48" fmla="*/ 329712 h 1650011"/>
                    <a:gd name="connsiteX49" fmla="*/ 599603 w 875754"/>
                    <a:gd name="connsiteY49" fmla="*/ 55448 h 1650011"/>
                    <a:gd name="connsiteX0" fmla="*/ 599603 w 875754"/>
                    <a:gd name="connsiteY0" fmla="*/ 55448 h 1650011"/>
                    <a:gd name="connsiteX1" fmla="*/ 405902 w 875754"/>
                    <a:gd name="connsiteY1" fmla="*/ 191318 h 1650011"/>
                    <a:gd name="connsiteX2" fmla="*/ 270516 w 875754"/>
                    <a:gd name="connsiteY2" fmla="*/ 322581 h 1650011"/>
                    <a:gd name="connsiteX3" fmla="*/ 275529 w 875754"/>
                    <a:gd name="connsiteY3" fmla="*/ 646454 h 1650011"/>
                    <a:gd name="connsiteX4" fmla="*/ 273963 w 875754"/>
                    <a:gd name="connsiteY4" fmla="*/ 1009649 h 1650011"/>
                    <a:gd name="connsiteX5" fmla="*/ 195633 w 875754"/>
                    <a:gd name="connsiteY5" fmla="*/ 1224007 h 1650011"/>
                    <a:gd name="connsiteX6" fmla="*/ 8372 w 875754"/>
                    <a:gd name="connsiteY6" fmla="*/ 1601287 h 1650011"/>
                    <a:gd name="connsiteX7" fmla="*/ 499315 w 875754"/>
                    <a:gd name="connsiteY7" fmla="*/ 1616121 h 1650011"/>
                    <a:gd name="connsiteX8" fmla="*/ 628740 w 875754"/>
                    <a:gd name="connsiteY8" fmla="*/ 1238318 h 1650011"/>
                    <a:gd name="connsiteX9" fmla="*/ 718529 w 875754"/>
                    <a:gd name="connsiteY9" fmla="*/ 1093287 h 1650011"/>
                    <a:gd name="connsiteX10" fmla="*/ 749486 w 875754"/>
                    <a:gd name="connsiteY10" fmla="*/ 1033755 h 1650011"/>
                    <a:gd name="connsiteX11" fmla="*/ 632804 w 875754"/>
                    <a:gd name="connsiteY11" fmla="*/ 1012325 h 1650011"/>
                    <a:gd name="connsiteX12" fmla="*/ 800033 w 875754"/>
                    <a:gd name="connsiteY12" fmla="*/ 666749 h 1650011"/>
                    <a:gd name="connsiteX13" fmla="*/ 809696 w 875754"/>
                    <a:gd name="connsiteY13" fmla="*/ 498906 h 1650011"/>
                    <a:gd name="connsiteX14" fmla="*/ 863784 w 875754"/>
                    <a:gd name="connsiteY14" fmla="*/ 286044 h 1650011"/>
                    <a:gd name="connsiteX15" fmla="*/ 875691 w 875754"/>
                    <a:gd name="connsiteY15" fmla="*/ 159838 h 1650011"/>
                    <a:gd name="connsiteX16" fmla="*/ 827860 w 875754"/>
                    <a:gd name="connsiteY16" fmla="*/ 238736 h 1650011"/>
                    <a:gd name="connsiteX17" fmla="*/ 728053 w 875754"/>
                    <a:gd name="connsiteY17" fmla="*/ 219370 h 1650011"/>
                    <a:gd name="connsiteX18" fmla="*/ 730435 w 875754"/>
                    <a:gd name="connsiteY18" fmla="*/ 107449 h 1650011"/>
                    <a:gd name="connsiteX19" fmla="*/ 675666 w 875754"/>
                    <a:gd name="connsiteY19" fmla="*/ 236038 h 1650011"/>
                    <a:gd name="connsiteX20" fmla="*/ 611370 w 875754"/>
                    <a:gd name="connsiteY20" fmla="*/ 443208 h 1650011"/>
                    <a:gd name="connsiteX21" fmla="*/ 451829 w 875754"/>
                    <a:gd name="connsiteY21" fmla="*/ 733718 h 1650011"/>
                    <a:gd name="connsiteX22" fmla="*/ 494689 w 875754"/>
                    <a:gd name="connsiteY22" fmla="*/ 671805 h 1650011"/>
                    <a:gd name="connsiteX23" fmla="*/ 482783 w 875754"/>
                    <a:gd name="connsiteY23" fmla="*/ 633706 h 1650011"/>
                    <a:gd name="connsiteX24" fmla="*/ 549458 w 875754"/>
                    <a:gd name="connsiteY24" fmla="*/ 590844 h 1650011"/>
                    <a:gd name="connsiteX25" fmla="*/ 489928 w 875754"/>
                    <a:gd name="connsiteY25" fmla="*/ 576557 h 1650011"/>
                    <a:gd name="connsiteX26" fmla="*/ 492309 w 875754"/>
                    <a:gd name="connsiteY26" fmla="*/ 545600 h 1650011"/>
                    <a:gd name="connsiteX27" fmla="*/ 551840 w 875754"/>
                    <a:gd name="connsiteY27" fmla="*/ 519407 h 1650011"/>
                    <a:gd name="connsiteX28" fmla="*/ 504215 w 875754"/>
                    <a:gd name="connsiteY28" fmla="*/ 509882 h 1650011"/>
                    <a:gd name="connsiteX29" fmla="*/ 573270 w 875754"/>
                    <a:gd name="connsiteY29" fmla="*/ 497975 h 1650011"/>
                    <a:gd name="connsiteX30" fmla="*/ 487547 w 875754"/>
                    <a:gd name="connsiteY30" fmla="*/ 409868 h 1650011"/>
                    <a:gd name="connsiteX31" fmla="*/ 416108 w 875754"/>
                    <a:gd name="connsiteY31" fmla="*/ 414633 h 1650011"/>
                    <a:gd name="connsiteX32" fmla="*/ 485166 w 875754"/>
                    <a:gd name="connsiteY32" fmla="*/ 393199 h 1650011"/>
                    <a:gd name="connsiteX33" fmla="*/ 582797 w 875754"/>
                    <a:gd name="connsiteY33" fmla="*/ 405105 h 1650011"/>
                    <a:gd name="connsiteX34" fmla="*/ 523266 w 875754"/>
                    <a:gd name="connsiteY34" fmla="*/ 376531 h 1650011"/>
                    <a:gd name="connsiteX35" fmla="*/ 599466 w 875754"/>
                    <a:gd name="connsiteY35" fmla="*/ 352719 h 1650011"/>
                    <a:gd name="connsiteX36" fmla="*/ 549458 w 875754"/>
                    <a:gd name="connsiteY36" fmla="*/ 324144 h 1650011"/>
                    <a:gd name="connsiteX37" fmla="*/ 620897 w 875754"/>
                    <a:gd name="connsiteY37" fmla="*/ 286043 h 1650011"/>
                    <a:gd name="connsiteX38" fmla="*/ 551841 w 875754"/>
                    <a:gd name="connsiteY38" fmla="*/ 271757 h 1650011"/>
                    <a:gd name="connsiteX39" fmla="*/ 616134 w 875754"/>
                    <a:gd name="connsiteY39" fmla="*/ 245563 h 1650011"/>
                    <a:gd name="connsiteX40" fmla="*/ 642329 w 875754"/>
                    <a:gd name="connsiteY40" fmla="*/ 216988 h 1650011"/>
                    <a:gd name="connsiteX41" fmla="*/ 599466 w 875754"/>
                    <a:gd name="connsiteY41" fmla="*/ 216988 h 1650011"/>
                    <a:gd name="connsiteX42" fmla="*/ 656616 w 875754"/>
                    <a:gd name="connsiteY42" fmla="*/ 186032 h 1650011"/>
                    <a:gd name="connsiteX43" fmla="*/ 694715 w 875754"/>
                    <a:gd name="connsiteY43" fmla="*/ 136025 h 1650011"/>
                    <a:gd name="connsiteX44" fmla="*/ 680427 w 875754"/>
                    <a:gd name="connsiteY44" fmla="*/ 90782 h 1650011"/>
                    <a:gd name="connsiteX45" fmla="*/ 709003 w 875754"/>
                    <a:gd name="connsiteY45" fmla="*/ 102689 h 1650011"/>
                    <a:gd name="connsiteX46" fmla="*/ 696823 w 875754"/>
                    <a:gd name="connsiteY46" fmla="*/ 1564 h 1650011"/>
                    <a:gd name="connsiteX47" fmla="*/ 316096 w 875754"/>
                    <a:gd name="connsiteY47" fmla="*/ 336051 h 1650011"/>
                    <a:gd name="connsiteX48" fmla="*/ 299691 w 875754"/>
                    <a:gd name="connsiteY48" fmla="*/ 329712 h 1650011"/>
                    <a:gd name="connsiteX49" fmla="*/ 599603 w 875754"/>
                    <a:gd name="connsiteY49" fmla="*/ 55448 h 1650011"/>
                    <a:gd name="connsiteX0" fmla="*/ 299691 w 875754"/>
                    <a:gd name="connsiteY0" fmla="*/ 329712 h 1650011"/>
                    <a:gd name="connsiteX1" fmla="*/ 405902 w 875754"/>
                    <a:gd name="connsiteY1" fmla="*/ 191318 h 1650011"/>
                    <a:gd name="connsiteX2" fmla="*/ 270516 w 875754"/>
                    <a:gd name="connsiteY2" fmla="*/ 322581 h 1650011"/>
                    <a:gd name="connsiteX3" fmla="*/ 275529 w 875754"/>
                    <a:gd name="connsiteY3" fmla="*/ 646454 h 1650011"/>
                    <a:gd name="connsiteX4" fmla="*/ 273963 w 875754"/>
                    <a:gd name="connsiteY4" fmla="*/ 1009649 h 1650011"/>
                    <a:gd name="connsiteX5" fmla="*/ 195633 w 875754"/>
                    <a:gd name="connsiteY5" fmla="*/ 1224007 h 1650011"/>
                    <a:gd name="connsiteX6" fmla="*/ 8372 w 875754"/>
                    <a:gd name="connsiteY6" fmla="*/ 1601287 h 1650011"/>
                    <a:gd name="connsiteX7" fmla="*/ 499315 w 875754"/>
                    <a:gd name="connsiteY7" fmla="*/ 1616121 h 1650011"/>
                    <a:gd name="connsiteX8" fmla="*/ 628740 w 875754"/>
                    <a:gd name="connsiteY8" fmla="*/ 1238318 h 1650011"/>
                    <a:gd name="connsiteX9" fmla="*/ 718529 w 875754"/>
                    <a:gd name="connsiteY9" fmla="*/ 1093287 h 1650011"/>
                    <a:gd name="connsiteX10" fmla="*/ 749486 w 875754"/>
                    <a:gd name="connsiteY10" fmla="*/ 1033755 h 1650011"/>
                    <a:gd name="connsiteX11" fmla="*/ 632804 w 875754"/>
                    <a:gd name="connsiteY11" fmla="*/ 1012325 h 1650011"/>
                    <a:gd name="connsiteX12" fmla="*/ 800033 w 875754"/>
                    <a:gd name="connsiteY12" fmla="*/ 666749 h 1650011"/>
                    <a:gd name="connsiteX13" fmla="*/ 809696 w 875754"/>
                    <a:gd name="connsiteY13" fmla="*/ 498906 h 1650011"/>
                    <a:gd name="connsiteX14" fmla="*/ 863784 w 875754"/>
                    <a:gd name="connsiteY14" fmla="*/ 286044 h 1650011"/>
                    <a:gd name="connsiteX15" fmla="*/ 875691 w 875754"/>
                    <a:gd name="connsiteY15" fmla="*/ 159838 h 1650011"/>
                    <a:gd name="connsiteX16" fmla="*/ 827860 w 875754"/>
                    <a:gd name="connsiteY16" fmla="*/ 238736 h 1650011"/>
                    <a:gd name="connsiteX17" fmla="*/ 728053 w 875754"/>
                    <a:gd name="connsiteY17" fmla="*/ 219370 h 1650011"/>
                    <a:gd name="connsiteX18" fmla="*/ 730435 w 875754"/>
                    <a:gd name="connsiteY18" fmla="*/ 107449 h 1650011"/>
                    <a:gd name="connsiteX19" fmla="*/ 675666 w 875754"/>
                    <a:gd name="connsiteY19" fmla="*/ 236038 h 1650011"/>
                    <a:gd name="connsiteX20" fmla="*/ 611370 w 875754"/>
                    <a:gd name="connsiteY20" fmla="*/ 443208 h 1650011"/>
                    <a:gd name="connsiteX21" fmla="*/ 451829 w 875754"/>
                    <a:gd name="connsiteY21" fmla="*/ 733718 h 1650011"/>
                    <a:gd name="connsiteX22" fmla="*/ 494689 w 875754"/>
                    <a:gd name="connsiteY22" fmla="*/ 671805 h 1650011"/>
                    <a:gd name="connsiteX23" fmla="*/ 482783 w 875754"/>
                    <a:gd name="connsiteY23" fmla="*/ 633706 h 1650011"/>
                    <a:gd name="connsiteX24" fmla="*/ 549458 w 875754"/>
                    <a:gd name="connsiteY24" fmla="*/ 590844 h 1650011"/>
                    <a:gd name="connsiteX25" fmla="*/ 489928 w 875754"/>
                    <a:gd name="connsiteY25" fmla="*/ 576557 h 1650011"/>
                    <a:gd name="connsiteX26" fmla="*/ 492309 w 875754"/>
                    <a:gd name="connsiteY26" fmla="*/ 545600 h 1650011"/>
                    <a:gd name="connsiteX27" fmla="*/ 551840 w 875754"/>
                    <a:gd name="connsiteY27" fmla="*/ 519407 h 1650011"/>
                    <a:gd name="connsiteX28" fmla="*/ 504215 w 875754"/>
                    <a:gd name="connsiteY28" fmla="*/ 509882 h 1650011"/>
                    <a:gd name="connsiteX29" fmla="*/ 573270 w 875754"/>
                    <a:gd name="connsiteY29" fmla="*/ 497975 h 1650011"/>
                    <a:gd name="connsiteX30" fmla="*/ 487547 w 875754"/>
                    <a:gd name="connsiteY30" fmla="*/ 409868 h 1650011"/>
                    <a:gd name="connsiteX31" fmla="*/ 416108 w 875754"/>
                    <a:gd name="connsiteY31" fmla="*/ 414633 h 1650011"/>
                    <a:gd name="connsiteX32" fmla="*/ 485166 w 875754"/>
                    <a:gd name="connsiteY32" fmla="*/ 393199 h 1650011"/>
                    <a:gd name="connsiteX33" fmla="*/ 582797 w 875754"/>
                    <a:gd name="connsiteY33" fmla="*/ 405105 h 1650011"/>
                    <a:gd name="connsiteX34" fmla="*/ 523266 w 875754"/>
                    <a:gd name="connsiteY34" fmla="*/ 376531 h 1650011"/>
                    <a:gd name="connsiteX35" fmla="*/ 599466 w 875754"/>
                    <a:gd name="connsiteY35" fmla="*/ 352719 h 1650011"/>
                    <a:gd name="connsiteX36" fmla="*/ 549458 w 875754"/>
                    <a:gd name="connsiteY36" fmla="*/ 324144 h 1650011"/>
                    <a:gd name="connsiteX37" fmla="*/ 620897 w 875754"/>
                    <a:gd name="connsiteY37" fmla="*/ 286043 h 1650011"/>
                    <a:gd name="connsiteX38" fmla="*/ 551841 w 875754"/>
                    <a:gd name="connsiteY38" fmla="*/ 271757 h 1650011"/>
                    <a:gd name="connsiteX39" fmla="*/ 616134 w 875754"/>
                    <a:gd name="connsiteY39" fmla="*/ 245563 h 1650011"/>
                    <a:gd name="connsiteX40" fmla="*/ 642329 w 875754"/>
                    <a:gd name="connsiteY40" fmla="*/ 216988 h 1650011"/>
                    <a:gd name="connsiteX41" fmla="*/ 599466 w 875754"/>
                    <a:gd name="connsiteY41" fmla="*/ 216988 h 1650011"/>
                    <a:gd name="connsiteX42" fmla="*/ 656616 w 875754"/>
                    <a:gd name="connsiteY42" fmla="*/ 186032 h 1650011"/>
                    <a:gd name="connsiteX43" fmla="*/ 694715 w 875754"/>
                    <a:gd name="connsiteY43" fmla="*/ 136025 h 1650011"/>
                    <a:gd name="connsiteX44" fmla="*/ 680427 w 875754"/>
                    <a:gd name="connsiteY44" fmla="*/ 90782 h 1650011"/>
                    <a:gd name="connsiteX45" fmla="*/ 709003 w 875754"/>
                    <a:gd name="connsiteY45" fmla="*/ 102689 h 1650011"/>
                    <a:gd name="connsiteX46" fmla="*/ 696823 w 875754"/>
                    <a:gd name="connsiteY46" fmla="*/ 1564 h 1650011"/>
                    <a:gd name="connsiteX47" fmla="*/ 316096 w 875754"/>
                    <a:gd name="connsiteY47" fmla="*/ 336051 h 1650011"/>
                    <a:gd name="connsiteX48" fmla="*/ 299691 w 875754"/>
                    <a:gd name="connsiteY48" fmla="*/ 329712 h 1650011"/>
                    <a:gd name="connsiteX0" fmla="*/ 299691 w 875754"/>
                    <a:gd name="connsiteY0" fmla="*/ 329712 h 1650011"/>
                    <a:gd name="connsiteX1" fmla="*/ 270516 w 875754"/>
                    <a:gd name="connsiteY1" fmla="*/ 322581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47" fmla="*/ 299691 w 875754"/>
                    <a:gd name="connsiteY47" fmla="*/ 329712 h 1650011"/>
                    <a:gd name="connsiteX0" fmla="*/ 316096 w 875754"/>
                    <a:gd name="connsiteY0" fmla="*/ 336051 h 1650011"/>
                    <a:gd name="connsiteX1" fmla="*/ 270516 w 875754"/>
                    <a:gd name="connsiteY1" fmla="*/ 322581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58610 w 875754"/>
                    <a:gd name="connsiteY1" fmla="*/ 394018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2898 w 875754"/>
                    <a:gd name="connsiteY1" fmla="*/ 453549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5529 w 875754"/>
                    <a:gd name="connsiteY1" fmla="*/ 646454 h 1650011"/>
                    <a:gd name="connsiteX2" fmla="*/ 273963 w 875754"/>
                    <a:gd name="connsiteY2" fmla="*/ 1009649 h 1650011"/>
                    <a:gd name="connsiteX3" fmla="*/ 195633 w 875754"/>
                    <a:gd name="connsiteY3" fmla="*/ 1224007 h 1650011"/>
                    <a:gd name="connsiteX4" fmla="*/ 8372 w 875754"/>
                    <a:gd name="connsiteY4" fmla="*/ 1601287 h 1650011"/>
                    <a:gd name="connsiteX5" fmla="*/ 499315 w 875754"/>
                    <a:gd name="connsiteY5" fmla="*/ 1616121 h 1650011"/>
                    <a:gd name="connsiteX6" fmla="*/ 628740 w 875754"/>
                    <a:gd name="connsiteY6" fmla="*/ 1238318 h 1650011"/>
                    <a:gd name="connsiteX7" fmla="*/ 718529 w 875754"/>
                    <a:gd name="connsiteY7" fmla="*/ 1093287 h 1650011"/>
                    <a:gd name="connsiteX8" fmla="*/ 749486 w 875754"/>
                    <a:gd name="connsiteY8" fmla="*/ 1033755 h 1650011"/>
                    <a:gd name="connsiteX9" fmla="*/ 632804 w 875754"/>
                    <a:gd name="connsiteY9" fmla="*/ 1012325 h 1650011"/>
                    <a:gd name="connsiteX10" fmla="*/ 800033 w 875754"/>
                    <a:gd name="connsiteY10" fmla="*/ 666749 h 1650011"/>
                    <a:gd name="connsiteX11" fmla="*/ 809696 w 875754"/>
                    <a:gd name="connsiteY11" fmla="*/ 498906 h 1650011"/>
                    <a:gd name="connsiteX12" fmla="*/ 863784 w 875754"/>
                    <a:gd name="connsiteY12" fmla="*/ 286044 h 1650011"/>
                    <a:gd name="connsiteX13" fmla="*/ 875691 w 875754"/>
                    <a:gd name="connsiteY13" fmla="*/ 159838 h 1650011"/>
                    <a:gd name="connsiteX14" fmla="*/ 827860 w 875754"/>
                    <a:gd name="connsiteY14" fmla="*/ 238736 h 1650011"/>
                    <a:gd name="connsiteX15" fmla="*/ 728053 w 875754"/>
                    <a:gd name="connsiteY15" fmla="*/ 219370 h 1650011"/>
                    <a:gd name="connsiteX16" fmla="*/ 730435 w 875754"/>
                    <a:gd name="connsiteY16" fmla="*/ 107449 h 1650011"/>
                    <a:gd name="connsiteX17" fmla="*/ 675666 w 875754"/>
                    <a:gd name="connsiteY17" fmla="*/ 236038 h 1650011"/>
                    <a:gd name="connsiteX18" fmla="*/ 611370 w 875754"/>
                    <a:gd name="connsiteY18" fmla="*/ 443208 h 1650011"/>
                    <a:gd name="connsiteX19" fmla="*/ 451829 w 875754"/>
                    <a:gd name="connsiteY19" fmla="*/ 733718 h 1650011"/>
                    <a:gd name="connsiteX20" fmla="*/ 494689 w 875754"/>
                    <a:gd name="connsiteY20" fmla="*/ 671805 h 1650011"/>
                    <a:gd name="connsiteX21" fmla="*/ 482783 w 875754"/>
                    <a:gd name="connsiteY21" fmla="*/ 633706 h 1650011"/>
                    <a:gd name="connsiteX22" fmla="*/ 549458 w 875754"/>
                    <a:gd name="connsiteY22" fmla="*/ 590844 h 1650011"/>
                    <a:gd name="connsiteX23" fmla="*/ 489928 w 875754"/>
                    <a:gd name="connsiteY23" fmla="*/ 576557 h 1650011"/>
                    <a:gd name="connsiteX24" fmla="*/ 492309 w 875754"/>
                    <a:gd name="connsiteY24" fmla="*/ 545600 h 1650011"/>
                    <a:gd name="connsiteX25" fmla="*/ 551840 w 875754"/>
                    <a:gd name="connsiteY25" fmla="*/ 519407 h 1650011"/>
                    <a:gd name="connsiteX26" fmla="*/ 504215 w 875754"/>
                    <a:gd name="connsiteY26" fmla="*/ 509882 h 1650011"/>
                    <a:gd name="connsiteX27" fmla="*/ 573270 w 875754"/>
                    <a:gd name="connsiteY27" fmla="*/ 497975 h 1650011"/>
                    <a:gd name="connsiteX28" fmla="*/ 487547 w 875754"/>
                    <a:gd name="connsiteY28" fmla="*/ 409868 h 1650011"/>
                    <a:gd name="connsiteX29" fmla="*/ 416108 w 875754"/>
                    <a:gd name="connsiteY29" fmla="*/ 414633 h 1650011"/>
                    <a:gd name="connsiteX30" fmla="*/ 485166 w 875754"/>
                    <a:gd name="connsiteY30" fmla="*/ 393199 h 1650011"/>
                    <a:gd name="connsiteX31" fmla="*/ 582797 w 875754"/>
                    <a:gd name="connsiteY31" fmla="*/ 405105 h 1650011"/>
                    <a:gd name="connsiteX32" fmla="*/ 523266 w 875754"/>
                    <a:gd name="connsiteY32" fmla="*/ 376531 h 1650011"/>
                    <a:gd name="connsiteX33" fmla="*/ 599466 w 875754"/>
                    <a:gd name="connsiteY33" fmla="*/ 352719 h 1650011"/>
                    <a:gd name="connsiteX34" fmla="*/ 549458 w 875754"/>
                    <a:gd name="connsiteY34" fmla="*/ 324144 h 1650011"/>
                    <a:gd name="connsiteX35" fmla="*/ 620897 w 875754"/>
                    <a:gd name="connsiteY35" fmla="*/ 286043 h 1650011"/>
                    <a:gd name="connsiteX36" fmla="*/ 551841 w 875754"/>
                    <a:gd name="connsiteY36" fmla="*/ 271757 h 1650011"/>
                    <a:gd name="connsiteX37" fmla="*/ 616134 w 875754"/>
                    <a:gd name="connsiteY37" fmla="*/ 245563 h 1650011"/>
                    <a:gd name="connsiteX38" fmla="*/ 642329 w 875754"/>
                    <a:gd name="connsiteY38" fmla="*/ 216988 h 1650011"/>
                    <a:gd name="connsiteX39" fmla="*/ 599466 w 875754"/>
                    <a:gd name="connsiteY39" fmla="*/ 216988 h 1650011"/>
                    <a:gd name="connsiteX40" fmla="*/ 656616 w 875754"/>
                    <a:gd name="connsiteY40" fmla="*/ 186032 h 1650011"/>
                    <a:gd name="connsiteX41" fmla="*/ 694715 w 875754"/>
                    <a:gd name="connsiteY41" fmla="*/ 136025 h 1650011"/>
                    <a:gd name="connsiteX42" fmla="*/ 680427 w 875754"/>
                    <a:gd name="connsiteY42" fmla="*/ 90782 h 1650011"/>
                    <a:gd name="connsiteX43" fmla="*/ 709003 w 875754"/>
                    <a:gd name="connsiteY43" fmla="*/ 102689 h 1650011"/>
                    <a:gd name="connsiteX44" fmla="*/ 696823 w 875754"/>
                    <a:gd name="connsiteY44" fmla="*/ 1564 h 1650011"/>
                    <a:gd name="connsiteX45" fmla="*/ 316096 w 875754"/>
                    <a:gd name="connsiteY45" fmla="*/ 336051 h 1650011"/>
                    <a:gd name="connsiteX0" fmla="*/ 316096 w 875754"/>
                    <a:gd name="connsiteY0" fmla="*/ 336051 h 1650011"/>
                    <a:gd name="connsiteX1" fmla="*/ 275529 w 875754"/>
                    <a:gd name="connsiteY1" fmla="*/ 646454 h 1650011"/>
                    <a:gd name="connsiteX2" fmla="*/ 273963 w 875754"/>
                    <a:gd name="connsiteY2" fmla="*/ 1009649 h 1650011"/>
                    <a:gd name="connsiteX3" fmla="*/ 195633 w 875754"/>
                    <a:gd name="connsiteY3" fmla="*/ 1224007 h 1650011"/>
                    <a:gd name="connsiteX4" fmla="*/ 8372 w 875754"/>
                    <a:gd name="connsiteY4" fmla="*/ 1601287 h 1650011"/>
                    <a:gd name="connsiteX5" fmla="*/ 499315 w 875754"/>
                    <a:gd name="connsiteY5" fmla="*/ 1616121 h 1650011"/>
                    <a:gd name="connsiteX6" fmla="*/ 628740 w 875754"/>
                    <a:gd name="connsiteY6" fmla="*/ 1238318 h 1650011"/>
                    <a:gd name="connsiteX7" fmla="*/ 718529 w 875754"/>
                    <a:gd name="connsiteY7" fmla="*/ 1093287 h 1650011"/>
                    <a:gd name="connsiteX8" fmla="*/ 749486 w 875754"/>
                    <a:gd name="connsiteY8" fmla="*/ 1033755 h 1650011"/>
                    <a:gd name="connsiteX9" fmla="*/ 632804 w 875754"/>
                    <a:gd name="connsiteY9" fmla="*/ 1012325 h 1650011"/>
                    <a:gd name="connsiteX10" fmla="*/ 800033 w 875754"/>
                    <a:gd name="connsiteY10" fmla="*/ 666749 h 1650011"/>
                    <a:gd name="connsiteX11" fmla="*/ 809696 w 875754"/>
                    <a:gd name="connsiteY11" fmla="*/ 498906 h 1650011"/>
                    <a:gd name="connsiteX12" fmla="*/ 863784 w 875754"/>
                    <a:gd name="connsiteY12" fmla="*/ 286044 h 1650011"/>
                    <a:gd name="connsiteX13" fmla="*/ 875691 w 875754"/>
                    <a:gd name="connsiteY13" fmla="*/ 159838 h 1650011"/>
                    <a:gd name="connsiteX14" fmla="*/ 827860 w 875754"/>
                    <a:gd name="connsiteY14" fmla="*/ 238736 h 1650011"/>
                    <a:gd name="connsiteX15" fmla="*/ 728053 w 875754"/>
                    <a:gd name="connsiteY15" fmla="*/ 219370 h 1650011"/>
                    <a:gd name="connsiteX16" fmla="*/ 730435 w 875754"/>
                    <a:gd name="connsiteY16" fmla="*/ 107449 h 1650011"/>
                    <a:gd name="connsiteX17" fmla="*/ 675666 w 875754"/>
                    <a:gd name="connsiteY17" fmla="*/ 236038 h 1650011"/>
                    <a:gd name="connsiteX18" fmla="*/ 611370 w 875754"/>
                    <a:gd name="connsiteY18" fmla="*/ 443208 h 1650011"/>
                    <a:gd name="connsiteX19" fmla="*/ 451829 w 875754"/>
                    <a:gd name="connsiteY19" fmla="*/ 733718 h 1650011"/>
                    <a:gd name="connsiteX20" fmla="*/ 494689 w 875754"/>
                    <a:gd name="connsiteY20" fmla="*/ 671805 h 1650011"/>
                    <a:gd name="connsiteX21" fmla="*/ 482783 w 875754"/>
                    <a:gd name="connsiteY21" fmla="*/ 633706 h 1650011"/>
                    <a:gd name="connsiteX22" fmla="*/ 549458 w 875754"/>
                    <a:gd name="connsiteY22" fmla="*/ 590844 h 1650011"/>
                    <a:gd name="connsiteX23" fmla="*/ 489928 w 875754"/>
                    <a:gd name="connsiteY23" fmla="*/ 576557 h 1650011"/>
                    <a:gd name="connsiteX24" fmla="*/ 492309 w 875754"/>
                    <a:gd name="connsiteY24" fmla="*/ 545600 h 1650011"/>
                    <a:gd name="connsiteX25" fmla="*/ 551840 w 875754"/>
                    <a:gd name="connsiteY25" fmla="*/ 519407 h 1650011"/>
                    <a:gd name="connsiteX26" fmla="*/ 504215 w 875754"/>
                    <a:gd name="connsiteY26" fmla="*/ 509882 h 1650011"/>
                    <a:gd name="connsiteX27" fmla="*/ 573270 w 875754"/>
                    <a:gd name="connsiteY27" fmla="*/ 497975 h 1650011"/>
                    <a:gd name="connsiteX28" fmla="*/ 487547 w 875754"/>
                    <a:gd name="connsiteY28" fmla="*/ 409868 h 1650011"/>
                    <a:gd name="connsiteX29" fmla="*/ 416108 w 875754"/>
                    <a:gd name="connsiteY29" fmla="*/ 414633 h 1650011"/>
                    <a:gd name="connsiteX30" fmla="*/ 485166 w 875754"/>
                    <a:gd name="connsiteY30" fmla="*/ 393199 h 1650011"/>
                    <a:gd name="connsiteX31" fmla="*/ 582797 w 875754"/>
                    <a:gd name="connsiteY31" fmla="*/ 405105 h 1650011"/>
                    <a:gd name="connsiteX32" fmla="*/ 523266 w 875754"/>
                    <a:gd name="connsiteY32" fmla="*/ 376531 h 1650011"/>
                    <a:gd name="connsiteX33" fmla="*/ 599466 w 875754"/>
                    <a:gd name="connsiteY33" fmla="*/ 352719 h 1650011"/>
                    <a:gd name="connsiteX34" fmla="*/ 549458 w 875754"/>
                    <a:gd name="connsiteY34" fmla="*/ 324144 h 1650011"/>
                    <a:gd name="connsiteX35" fmla="*/ 620897 w 875754"/>
                    <a:gd name="connsiteY35" fmla="*/ 286043 h 1650011"/>
                    <a:gd name="connsiteX36" fmla="*/ 551841 w 875754"/>
                    <a:gd name="connsiteY36" fmla="*/ 271757 h 1650011"/>
                    <a:gd name="connsiteX37" fmla="*/ 616134 w 875754"/>
                    <a:gd name="connsiteY37" fmla="*/ 245563 h 1650011"/>
                    <a:gd name="connsiteX38" fmla="*/ 642329 w 875754"/>
                    <a:gd name="connsiteY38" fmla="*/ 216988 h 1650011"/>
                    <a:gd name="connsiteX39" fmla="*/ 599466 w 875754"/>
                    <a:gd name="connsiteY39" fmla="*/ 216988 h 1650011"/>
                    <a:gd name="connsiteX40" fmla="*/ 656616 w 875754"/>
                    <a:gd name="connsiteY40" fmla="*/ 186032 h 1650011"/>
                    <a:gd name="connsiteX41" fmla="*/ 694715 w 875754"/>
                    <a:gd name="connsiteY41" fmla="*/ 136025 h 1650011"/>
                    <a:gd name="connsiteX42" fmla="*/ 680427 w 875754"/>
                    <a:gd name="connsiteY42" fmla="*/ 90782 h 1650011"/>
                    <a:gd name="connsiteX43" fmla="*/ 709003 w 875754"/>
                    <a:gd name="connsiteY43" fmla="*/ 102689 h 1650011"/>
                    <a:gd name="connsiteX44" fmla="*/ 696823 w 875754"/>
                    <a:gd name="connsiteY44" fmla="*/ 1564 h 1650011"/>
                    <a:gd name="connsiteX45" fmla="*/ 316096 w 875754"/>
                    <a:gd name="connsiteY45" fmla="*/ 336051 h 1650011"/>
                    <a:gd name="connsiteX0" fmla="*/ 316096 w 875754"/>
                    <a:gd name="connsiteY0" fmla="*/ 336051 h 1650011"/>
                    <a:gd name="connsiteX1" fmla="*/ 285140 w 875754"/>
                    <a:gd name="connsiteY1" fmla="*/ 419393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189890 w 875754"/>
                    <a:gd name="connsiteY1" fmla="*/ 417011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189890 w 875754"/>
                    <a:gd name="connsiteY1" fmla="*/ 417011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3234 w 875754"/>
                    <a:gd name="connsiteY1" fmla="*/ 393198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3234 w 875754"/>
                    <a:gd name="connsiteY1" fmla="*/ 393198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3234 w 875754"/>
                    <a:gd name="connsiteY1" fmla="*/ 393198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3234 w 875754"/>
                    <a:gd name="connsiteY1" fmla="*/ 426535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3234 w 875754"/>
                    <a:gd name="connsiteY1" fmla="*/ 426535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128685 w 688343"/>
                    <a:gd name="connsiteY0" fmla="*/ 336051 h 1616134"/>
                    <a:gd name="connsiteX1" fmla="*/ 85823 w 688343"/>
                    <a:gd name="connsiteY1" fmla="*/ 426535 h 1616134"/>
                    <a:gd name="connsiteX2" fmla="*/ 88118 w 688343"/>
                    <a:gd name="connsiteY2" fmla="*/ 646454 h 1616134"/>
                    <a:gd name="connsiteX3" fmla="*/ 86552 w 688343"/>
                    <a:gd name="connsiteY3" fmla="*/ 1009649 h 1616134"/>
                    <a:gd name="connsiteX4" fmla="*/ 8222 w 688343"/>
                    <a:gd name="connsiteY4" fmla="*/ 1224007 h 1616134"/>
                    <a:gd name="connsiteX5" fmla="*/ 311904 w 688343"/>
                    <a:gd name="connsiteY5" fmla="*/ 1616121 h 1616134"/>
                    <a:gd name="connsiteX6" fmla="*/ 441329 w 688343"/>
                    <a:gd name="connsiteY6" fmla="*/ 1238318 h 1616134"/>
                    <a:gd name="connsiteX7" fmla="*/ 531118 w 688343"/>
                    <a:gd name="connsiteY7" fmla="*/ 1093287 h 1616134"/>
                    <a:gd name="connsiteX8" fmla="*/ 562075 w 688343"/>
                    <a:gd name="connsiteY8" fmla="*/ 1033755 h 1616134"/>
                    <a:gd name="connsiteX9" fmla="*/ 445393 w 688343"/>
                    <a:gd name="connsiteY9" fmla="*/ 1012325 h 1616134"/>
                    <a:gd name="connsiteX10" fmla="*/ 612622 w 688343"/>
                    <a:gd name="connsiteY10" fmla="*/ 666749 h 1616134"/>
                    <a:gd name="connsiteX11" fmla="*/ 622285 w 688343"/>
                    <a:gd name="connsiteY11" fmla="*/ 498906 h 1616134"/>
                    <a:gd name="connsiteX12" fmla="*/ 676373 w 688343"/>
                    <a:gd name="connsiteY12" fmla="*/ 286044 h 1616134"/>
                    <a:gd name="connsiteX13" fmla="*/ 688280 w 688343"/>
                    <a:gd name="connsiteY13" fmla="*/ 159838 h 1616134"/>
                    <a:gd name="connsiteX14" fmla="*/ 640449 w 688343"/>
                    <a:gd name="connsiteY14" fmla="*/ 238736 h 1616134"/>
                    <a:gd name="connsiteX15" fmla="*/ 540642 w 688343"/>
                    <a:gd name="connsiteY15" fmla="*/ 219370 h 1616134"/>
                    <a:gd name="connsiteX16" fmla="*/ 543024 w 688343"/>
                    <a:gd name="connsiteY16" fmla="*/ 107449 h 1616134"/>
                    <a:gd name="connsiteX17" fmla="*/ 488255 w 688343"/>
                    <a:gd name="connsiteY17" fmla="*/ 236038 h 1616134"/>
                    <a:gd name="connsiteX18" fmla="*/ 423959 w 688343"/>
                    <a:gd name="connsiteY18" fmla="*/ 443208 h 1616134"/>
                    <a:gd name="connsiteX19" fmla="*/ 264418 w 688343"/>
                    <a:gd name="connsiteY19" fmla="*/ 733718 h 1616134"/>
                    <a:gd name="connsiteX20" fmla="*/ 307278 w 688343"/>
                    <a:gd name="connsiteY20" fmla="*/ 671805 h 1616134"/>
                    <a:gd name="connsiteX21" fmla="*/ 295372 w 688343"/>
                    <a:gd name="connsiteY21" fmla="*/ 633706 h 1616134"/>
                    <a:gd name="connsiteX22" fmla="*/ 362047 w 688343"/>
                    <a:gd name="connsiteY22" fmla="*/ 590844 h 1616134"/>
                    <a:gd name="connsiteX23" fmla="*/ 302517 w 688343"/>
                    <a:gd name="connsiteY23" fmla="*/ 576557 h 1616134"/>
                    <a:gd name="connsiteX24" fmla="*/ 304898 w 688343"/>
                    <a:gd name="connsiteY24" fmla="*/ 545600 h 1616134"/>
                    <a:gd name="connsiteX25" fmla="*/ 364429 w 688343"/>
                    <a:gd name="connsiteY25" fmla="*/ 519407 h 1616134"/>
                    <a:gd name="connsiteX26" fmla="*/ 316804 w 688343"/>
                    <a:gd name="connsiteY26" fmla="*/ 509882 h 1616134"/>
                    <a:gd name="connsiteX27" fmla="*/ 385859 w 688343"/>
                    <a:gd name="connsiteY27" fmla="*/ 497975 h 1616134"/>
                    <a:gd name="connsiteX28" fmla="*/ 300136 w 688343"/>
                    <a:gd name="connsiteY28" fmla="*/ 409868 h 1616134"/>
                    <a:gd name="connsiteX29" fmla="*/ 228697 w 688343"/>
                    <a:gd name="connsiteY29" fmla="*/ 414633 h 1616134"/>
                    <a:gd name="connsiteX30" fmla="*/ 297755 w 688343"/>
                    <a:gd name="connsiteY30" fmla="*/ 393199 h 1616134"/>
                    <a:gd name="connsiteX31" fmla="*/ 395386 w 688343"/>
                    <a:gd name="connsiteY31" fmla="*/ 405105 h 1616134"/>
                    <a:gd name="connsiteX32" fmla="*/ 335855 w 688343"/>
                    <a:gd name="connsiteY32" fmla="*/ 376531 h 1616134"/>
                    <a:gd name="connsiteX33" fmla="*/ 412055 w 688343"/>
                    <a:gd name="connsiteY33" fmla="*/ 352719 h 1616134"/>
                    <a:gd name="connsiteX34" fmla="*/ 362047 w 688343"/>
                    <a:gd name="connsiteY34" fmla="*/ 324144 h 1616134"/>
                    <a:gd name="connsiteX35" fmla="*/ 433486 w 688343"/>
                    <a:gd name="connsiteY35" fmla="*/ 286043 h 1616134"/>
                    <a:gd name="connsiteX36" fmla="*/ 364430 w 688343"/>
                    <a:gd name="connsiteY36" fmla="*/ 271757 h 1616134"/>
                    <a:gd name="connsiteX37" fmla="*/ 428723 w 688343"/>
                    <a:gd name="connsiteY37" fmla="*/ 245563 h 1616134"/>
                    <a:gd name="connsiteX38" fmla="*/ 454918 w 688343"/>
                    <a:gd name="connsiteY38" fmla="*/ 216988 h 1616134"/>
                    <a:gd name="connsiteX39" fmla="*/ 412055 w 688343"/>
                    <a:gd name="connsiteY39" fmla="*/ 216988 h 1616134"/>
                    <a:gd name="connsiteX40" fmla="*/ 469205 w 688343"/>
                    <a:gd name="connsiteY40" fmla="*/ 186032 h 1616134"/>
                    <a:gd name="connsiteX41" fmla="*/ 507304 w 688343"/>
                    <a:gd name="connsiteY41" fmla="*/ 136025 h 1616134"/>
                    <a:gd name="connsiteX42" fmla="*/ 493016 w 688343"/>
                    <a:gd name="connsiteY42" fmla="*/ 90782 h 1616134"/>
                    <a:gd name="connsiteX43" fmla="*/ 521592 w 688343"/>
                    <a:gd name="connsiteY43" fmla="*/ 102689 h 1616134"/>
                    <a:gd name="connsiteX44" fmla="*/ 509412 w 688343"/>
                    <a:gd name="connsiteY44" fmla="*/ 1564 h 1616134"/>
                    <a:gd name="connsiteX45" fmla="*/ 128685 w 688343"/>
                    <a:gd name="connsiteY45" fmla="*/ 336051 h 1616134"/>
                    <a:gd name="connsiteX0" fmla="*/ 136334 w 695992"/>
                    <a:gd name="connsiteY0" fmla="*/ 336051 h 1253864"/>
                    <a:gd name="connsiteX1" fmla="*/ 93472 w 695992"/>
                    <a:gd name="connsiteY1" fmla="*/ 426535 h 1253864"/>
                    <a:gd name="connsiteX2" fmla="*/ 95767 w 695992"/>
                    <a:gd name="connsiteY2" fmla="*/ 646454 h 1253864"/>
                    <a:gd name="connsiteX3" fmla="*/ 94201 w 695992"/>
                    <a:gd name="connsiteY3" fmla="*/ 1009649 h 1253864"/>
                    <a:gd name="connsiteX4" fmla="*/ 15871 w 695992"/>
                    <a:gd name="connsiteY4" fmla="*/ 1224007 h 1253864"/>
                    <a:gd name="connsiteX5" fmla="*/ 448978 w 695992"/>
                    <a:gd name="connsiteY5" fmla="*/ 1238318 h 1253864"/>
                    <a:gd name="connsiteX6" fmla="*/ 538767 w 695992"/>
                    <a:gd name="connsiteY6" fmla="*/ 1093287 h 1253864"/>
                    <a:gd name="connsiteX7" fmla="*/ 569724 w 695992"/>
                    <a:gd name="connsiteY7" fmla="*/ 1033755 h 1253864"/>
                    <a:gd name="connsiteX8" fmla="*/ 453042 w 695992"/>
                    <a:gd name="connsiteY8" fmla="*/ 1012325 h 1253864"/>
                    <a:gd name="connsiteX9" fmla="*/ 620271 w 695992"/>
                    <a:gd name="connsiteY9" fmla="*/ 666749 h 1253864"/>
                    <a:gd name="connsiteX10" fmla="*/ 629934 w 695992"/>
                    <a:gd name="connsiteY10" fmla="*/ 498906 h 1253864"/>
                    <a:gd name="connsiteX11" fmla="*/ 684022 w 695992"/>
                    <a:gd name="connsiteY11" fmla="*/ 286044 h 1253864"/>
                    <a:gd name="connsiteX12" fmla="*/ 695929 w 695992"/>
                    <a:gd name="connsiteY12" fmla="*/ 159838 h 1253864"/>
                    <a:gd name="connsiteX13" fmla="*/ 648098 w 695992"/>
                    <a:gd name="connsiteY13" fmla="*/ 238736 h 1253864"/>
                    <a:gd name="connsiteX14" fmla="*/ 548291 w 695992"/>
                    <a:gd name="connsiteY14" fmla="*/ 219370 h 1253864"/>
                    <a:gd name="connsiteX15" fmla="*/ 550673 w 695992"/>
                    <a:gd name="connsiteY15" fmla="*/ 107449 h 1253864"/>
                    <a:gd name="connsiteX16" fmla="*/ 495904 w 695992"/>
                    <a:gd name="connsiteY16" fmla="*/ 236038 h 1253864"/>
                    <a:gd name="connsiteX17" fmla="*/ 431608 w 695992"/>
                    <a:gd name="connsiteY17" fmla="*/ 443208 h 1253864"/>
                    <a:gd name="connsiteX18" fmla="*/ 272067 w 695992"/>
                    <a:gd name="connsiteY18" fmla="*/ 733718 h 1253864"/>
                    <a:gd name="connsiteX19" fmla="*/ 314927 w 695992"/>
                    <a:gd name="connsiteY19" fmla="*/ 671805 h 1253864"/>
                    <a:gd name="connsiteX20" fmla="*/ 303021 w 695992"/>
                    <a:gd name="connsiteY20" fmla="*/ 633706 h 1253864"/>
                    <a:gd name="connsiteX21" fmla="*/ 369696 w 695992"/>
                    <a:gd name="connsiteY21" fmla="*/ 590844 h 1253864"/>
                    <a:gd name="connsiteX22" fmla="*/ 310166 w 695992"/>
                    <a:gd name="connsiteY22" fmla="*/ 576557 h 1253864"/>
                    <a:gd name="connsiteX23" fmla="*/ 312547 w 695992"/>
                    <a:gd name="connsiteY23" fmla="*/ 545600 h 1253864"/>
                    <a:gd name="connsiteX24" fmla="*/ 372078 w 695992"/>
                    <a:gd name="connsiteY24" fmla="*/ 519407 h 1253864"/>
                    <a:gd name="connsiteX25" fmla="*/ 324453 w 695992"/>
                    <a:gd name="connsiteY25" fmla="*/ 509882 h 1253864"/>
                    <a:gd name="connsiteX26" fmla="*/ 393508 w 695992"/>
                    <a:gd name="connsiteY26" fmla="*/ 497975 h 1253864"/>
                    <a:gd name="connsiteX27" fmla="*/ 307785 w 695992"/>
                    <a:gd name="connsiteY27" fmla="*/ 409868 h 1253864"/>
                    <a:gd name="connsiteX28" fmla="*/ 236346 w 695992"/>
                    <a:gd name="connsiteY28" fmla="*/ 414633 h 1253864"/>
                    <a:gd name="connsiteX29" fmla="*/ 305404 w 695992"/>
                    <a:gd name="connsiteY29" fmla="*/ 393199 h 1253864"/>
                    <a:gd name="connsiteX30" fmla="*/ 403035 w 695992"/>
                    <a:gd name="connsiteY30" fmla="*/ 405105 h 1253864"/>
                    <a:gd name="connsiteX31" fmla="*/ 343504 w 695992"/>
                    <a:gd name="connsiteY31" fmla="*/ 376531 h 1253864"/>
                    <a:gd name="connsiteX32" fmla="*/ 419704 w 695992"/>
                    <a:gd name="connsiteY32" fmla="*/ 352719 h 1253864"/>
                    <a:gd name="connsiteX33" fmla="*/ 369696 w 695992"/>
                    <a:gd name="connsiteY33" fmla="*/ 324144 h 1253864"/>
                    <a:gd name="connsiteX34" fmla="*/ 441135 w 695992"/>
                    <a:gd name="connsiteY34" fmla="*/ 286043 h 1253864"/>
                    <a:gd name="connsiteX35" fmla="*/ 372079 w 695992"/>
                    <a:gd name="connsiteY35" fmla="*/ 271757 h 1253864"/>
                    <a:gd name="connsiteX36" fmla="*/ 436372 w 695992"/>
                    <a:gd name="connsiteY36" fmla="*/ 245563 h 1253864"/>
                    <a:gd name="connsiteX37" fmla="*/ 462567 w 695992"/>
                    <a:gd name="connsiteY37" fmla="*/ 216988 h 1253864"/>
                    <a:gd name="connsiteX38" fmla="*/ 419704 w 695992"/>
                    <a:gd name="connsiteY38" fmla="*/ 216988 h 1253864"/>
                    <a:gd name="connsiteX39" fmla="*/ 476854 w 695992"/>
                    <a:gd name="connsiteY39" fmla="*/ 186032 h 1253864"/>
                    <a:gd name="connsiteX40" fmla="*/ 514953 w 695992"/>
                    <a:gd name="connsiteY40" fmla="*/ 136025 h 1253864"/>
                    <a:gd name="connsiteX41" fmla="*/ 500665 w 695992"/>
                    <a:gd name="connsiteY41" fmla="*/ 90782 h 1253864"/>
                    <a:gd name="connsiteX42" fmla="*/ 529241 w 695992"/>
                    <a:gd name="connsiteY42" fmla="*/ 102689 h 1253864"/>
                    <a:gd name="connsiteX43" fmla="*/ 517061 w 695992"/>
                    <a:gd name="connsiteY43" fmla="*/ 1564 h 1253864"/>
                    <a:gd name="connsiteX44" fmla="*/ 136334 w 695992"/>
                    <a:gd name="connsiteY44" fmla="*/ 336051 h 1253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695992" h="1253864">
                      <a:moveTo>
                        <a:pt x="136334" y="336051"/>
                      </a:moveTo>
                      <a:cubicBezTo>
                        <a:pt x="67720" y="405689"/>
                        <a:pt x="99559" y="341859"/>
                        <a:pt x="93472" y="426535"/>
                      </a:cubicBezTo>
                      <a:cubicBezTo>
                        <a:pt x="89731" y="478575"/>
                        <a:pt x="95646" y="549268"/>
                        <a:pt x="95767" y="646454"/>
                      </a:cubicBezTo>
                      <a:cubicBezTo>
                        <a:pt x="95889" y="743640"/>
                        <a:pt x="107517" y="913390"/>
                        <a:pt x="94201" y="1009649"/>
                      </a:cubicBezTo>
                      <a:cubicBezTo>
                        <a:pt x="80885" y="1105908"/>
                        <a:pt x="-43258" y="1185896"/>
                        <a:pt x="15871" y="1224007"/>
                      </a:cubicBezTo>
                      <a:cubicBezTo>
                        <a:pt x="75000" y="1262118"/>
                        <a:pt x="361829" y="1260105"/>
                        <a:pt x="448978" y="1238318"/>
                      </a:cubicBezTo>
                      <a:cubicBezTo>
                        <a:pt x="536127" y="1216531"/>
                        <a:pt x="516010" y="1143089"/>
                        <a:pt x="538767" y="1093287"/>
                      </a:cubicBezTo>
                      <a:cubicBezTo>
                        <a:pt x="552181" y="1063559"/>
                        <a:pt x="587980" y="1040105"/>
                        <a:pt x="569724" y="1033755"/>
                      </a:cubicBezTo>
                      <a:cubicBezTo>
                        <a:pt x="551468" y="1027405"/>
                        <a:pt x="452555" y="1073095"/>
                        <a:pt x="453042" y="1012325"/>
                      </a:cubicBezTo>
                      <a:cubicBezTo>
                        <a:pt x="684510" y="1108717"/>
                        <a:pt x="590789" y="752319"/>
                        <a:pt x="620271" y="666749"/>
                      </a:cubicBezTo>
                      <a:cubicBezTo>
                        <a:pt x="649753" y="581179"/>
                        <a:pt x="619309" y="562357"/>
                        <a:pt x="629934" y="498906"/>
                      </a:cubicBezTo>
                      <a:cubicBezTo>
                        <a:pt x="640559" y="435455"/>
                        <a:pt x="666277" y="413595"/>
                        <a:pt x="684022" y="286044"/>
                      </a:cubicBezTo>
                      <a:cubicBezTo>
                        <a:pt x="687480" y="258505"/>
                        <a:pt x="694376" y="186376"/>
                        <a:pt x="695929" y="159838"/>
                      </a:cubicBezTo>
                      <a:cubicBezTo>
                        <a:pt x="697482" y="133300"/>
                        <a:pt x="670322" y="202621"/>
                        <a:pt x="648098" y="238736"/>
                      </a:cubicBezTo>
                      <a:cubicBezTo>
                        <a:pt x="634193" y="261332"/>
                        <a:pt x="564529" y="241251"/>
                        <a:pt x="548291" y="219370"/>
                      </a:cubicBezTo>
                      <a:cubicBezTo>
                        <a:pt x="532054" y="197489"/>
                        <a:pt x="559404" y="104671"/>
                        <a:pt x="550673" y="107449"/>
                      </a:cubicBezTo>
                      <a:cubicBezTo>
                        <a:pt x="541942" y="110227"/>
                        <a:pt x="516542" y="183253"/>
                        <a:pt x="495904" y="236038"/>
                      </a:cubicBezTo>
                      <a:cubicBezTo>
                        <a:pt x="473680" y="317795"/>
                        <a:pt x="468914" y="360261"/>
                        <a:pt x="431608" y="443208"/>
                      </a:cubicBezTo>
                      <a:cubicBezTo>
                        <a:pt x="394302" y="526155"/>
                        <a:pt x="414545" y="653946"/>
                        <a:pt x="272067" y="733718"/>
                      </a:cubicBezTo>
                      <a:cubicBezTo>
                        <a:pt x="365333" y="651565"/>
                        <a:pt x="349852" y="650771"/>
                        <a:pt x="314927" y="671805"/>
                      </a:cubicBezTo>
                      <a:cubicBezTo>
                        <a:pt x="384776" y="580126"/>
                        <a:pt x="353424" y="605131"/>
                        <a:pt x="303021" y="633706"/>
                      </a:cubicBezTo>
                      <a:cubicBezTo>
                        <a:pt x="328818" y="602750"/>
                        <a:pt x="357393" y="596797"/>
                        <a:pt x="369696" y="590844"/>
                      </a:cubicBezTo>
                      <a:cubicBezTo>
                        <a:pt x="353424" y="584891"/>
                        <a:pt x="315722" y="580526"/>
                        <a:pt x="310166" y="576557"/>
                      </a:cubicBezTo>
                      <a:cubicBezTo>
                        <a:pt x="304610" y="572588"/>
                        <a:pt x="471693" y="531710"/>
                        <a:pt x="312547" y="545600"/>
                      </a:cubicBezTo>
                      <a:cubicBezTo>
                        <a:pt x="410576" y="507104"/>
                        <a:pt x="387158" y="531313"/>
                        <a:pt x="372078" y="519407"/>
                      </a:cubicBezTo>
                      <a:cubicBezTo>
                        <a:pt x="353822" y="507104"/>
                        <a:pt x="398669" y="504723"/>
                        <a:pt x="324453" y="509882"/>
                      </a:cubicBezTo>
                      <a:cubicBezTo>
                        <a:pt x="359775" y="488848"/>
                        <a:pt x="363347" y="489244"/>
                        <a:pt x="393508" y="497975"/>
                      </a:cubicBezTo>
                      <a:cubicBezTo>
                        <a:pt x="403034" y="425347"/>
                        <a:pt x="340725" y="425743"/>
                        <a:pt x="307785" y="409868"/>
                      </a:cubicBezTo>
                      <a:cubicBezTo>
                        <a:pt x="274845" y="393993"/>
                        <a:pt x="234759" y="418602"/>
                        <a:pt x="236346" y="414633"/>
                      </a:cubicBezTo>
                      <a:cubicBezTo>
                        <a:pt x="237934" y="410664"/>
                        <a:pt x="270876" y="392803"/>
                        <a:pt x="305404" y="393199"/>
                      </a:cubicBezTo>
                      <a:cubicBezTo>
                        <a:pt x="339932" y="393595"/>
                        <a:pt x="396685" y="407883"/>
                        <a:pt x="403035" y="405105"/>
                      </a:cubicBezTo>
                      <a:cubicBezTo>
                        <a:pt x="396685" y="406693"/>
                        <a:pt x="414148" y="384072"/>
                        <a:pt x="343504" y="376531"/>
                      </a:cubicBezTo>
                      <a:cubicBezTo>
                        <a:pt x="346282" y="367800"/>
                        <a:pt x="410179" y="360656"/>
                        <a:pt x="419704" y="352719"/>
                      </a:cubicBezTo>
                      <a:cubicBezTo>
                        <a:pt x="388351" y="349544"/>
                        <a:pt x="381602" y="327716"/>
                        <a:pt x="369696" y="324144"/>
                      </a:cubicBezTo>
                      <a:cubicBezTo>
                        <a:pt x="402240" y="305094"/>
                        <a:pt x="396684" y="381293"/>
                        <a:pt x="441135" y="286043"/>
                      </a:cubicBezTo>
                      <a:cubicBezTo>
                        <a:pt x="439547" y="255087"/>
                        <a:pt x="395098" y="276519"/>
                        <a:pt x="372079" y="271757"/>
                      </a:cubicBezTo>
                      <a:cubicBezTo>
                        <a:pt x="355410" y="267788"/>
                        <a:pt x="451850" y="248738"/>
                        <a:pt x="436372" y="245563"/>
                      </a:cubicBezTo>
                      <a:cubicBezTo>
                        <a:pt x="420894" y="242388"/>
                        <a:pt x="477648" y="218575"/>
                        <a:pt x="462567" y="216988"/>
                      </a:cubicBezTo>
                      <a:cubicBezTo>
                        <a:pt x="447486" y="215401"/>
                        <a:pt x="424467" y="219766"/>
                        <a:pt x="419704" y="216988"/>
                      </a:cubicBezTo>
                      <a:cubicBezTo>
                        <a:pt x="414941" y="214210"/>
                        <a:pt x="484792" y="193176"/>
                        <a:pt x="476854" y="186032"/>
                      </a:cubicBezTo>
                      <a:cubicBezTo>
                        <a:pt x="468917" y="178888"/>
                        <a:pt x="532019" y="149916"/>
                        <a:pt x="514953" y="136025"/>
                      </a:cubicBezTo>
                      <a:cubicBezTo>
                        <a:pt x="497887" y="122134"/>
                        <a:pt x="504634" y="103085"/>
                        <a:pt x="500665" y="90782"/>
                      </a:cubicBezTo>
                      <a:cubicBezTo>
                        <a:pt x="506221" y="97529"/>
                        <a:pt x="528493" y="120337"/>
                        <a:pt x="529241" y="102689"/>
                      </a:cubicBezTo>
                      <a:cubicBezTo>
                        <a:pt x="529989" y="85041"/>
                        <a:pt x="542064" y="-13517"/>
                        <a:pt x="517061" y="1564"/>
                      </a:cubicBezTo>
                      <a:cubicBezTo>
                        <a:pt x="451843" y="40902"/>
                        <a:pt x="231976" y="250404"/>
                        <a:pt x="136334" y="33605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dirty="0"/>
                </a:p>
              </p:txBody>
            </p:sp>
            <p:sp>
              <p:nvSpPr>
                <p:cNvPr id="967" name="Abgerundetes Rechteck 22"/>
                <p:cNvSpPr/>
                <p:nvPr/>
              </p:nvSpPr>
              <p:spPr>
                <a:xfrm>
                  <a:off x="2633663" y="3827317"/>
                  <a:ext cx="138112" cy="151698"/>
                </a:xfrm>
                <a:custGeom>
                  <a:avLst/>
                  <a:gdLst>
                    <a:gd name="connsiteX0" fmla="*/ 0 w 128753"/>
                    <a:gd name="connsiteY0" fmla="*/ 21459 h 173832"/>
                    <a:gd name="connsiteX1" fmla="*/ 21459 w 128753"/>
                    <a:gd name="connsiteY1" fmla="*/ 0 h 173832"/>
                    <a:gd name="connsiteX2" fmla="*/ 107294 w 128753"/>
                    <a:gd name="connsiteY2" fmla="*/ 0 h 173832"/>
                    <a:gd name="connsiteX3" fmla="*/ 128753 w 128753"/>
                    <a:gd name="connsiteY3" fmla="*/ 21459 h 173832"/>
                    <a:gd name="connsiteX4" fmla="*/ 128753 w 128753"/>
                    <a:gd name="connsiteY4" fmla="*/ 152373 h 173832"/>
                    <a:gd name="connsiteX5" fmla="*/ 107294 w 128753"/>
                    <a:gd name="connsiteY5" fmla="*/ 173832 h 173832"/>
                    <a:gd name="connsiteX6" fmla="*/ 21459 w 128753"/>
                    <a:gd name="connsiteY6" fmla="*/ 173832 h 173832"/>
                    <a:gd name="connsiteX7" fmla="*/ 0 w 128753"/>
                    <a:gd name="connsiteY7" fmla="*/ 152373 h 173832"/>
                    <a:gd name="connsiteX8" fmla="*/ 0 w 128753"/>
                    <a:gd name="connsiteY8" fmla="*/ 21459 h 173832"/>
                    <a:gd name="connsiteX0" fmla="*/ 38100 w 166853"/>
                    <a:gd name="connsiteY0" fmla="*/ 21459 h 173832"/>
                    <a:gd name="connsiteX1" fmla="*/ 59559 w 166853"/>
                    <a:gd name="connsiteY1" fmla="*/ 0 h 173832"/>
                    <a:gd name="connsiteX2" fmla="*/ 145394 w 166853"/>
                    <a:gd name="connsiteY2" fmla="*/ 0 h 173832"/>
                    <a:gd name="connsiteX3" fmla="*/ 166853 w 166853"/>
                    <a:gd name="connsiteY3" fmla="*/ 21459 h 173832"/>
                    <a:gd name="connsiteX4" fmla="*/ 166853 w 166853"/>
                    <a:gd name="connsiteY4" fmla="*/ 152373 h 173832"/>
                    <a:gd name="connsiteX5" fmla="*/ 145394 w 166853"/>
                    <a:gd name="connsiteY5" fmla="*/ 173832 h 173832"/>
                    <a:gd name="connsiteX6" fmla="*/ 59559 w 166853"/>
                    <a:gd name="connsiteY6" fmla="*/ 173832 h 173832"/>
                    <a:gd name="connsiteX7" fmla="*/ 0 w 166853"/>
                    <a:gd name="connsiteY7" fmla="*/ 121416 h 173832"/>
                    <a:gd name="connsiteX8" fmla="*/ 38100 w 166853"/>
                    <a:gd name="connsiteY8" fmla="*/ 21459 h 173832"/>
                    <a:gd name="connsiteX0" fmla="*/ 0 w 166853"/>
                    <a:gd name="connsiteY0" fmla="*/ 121416 h 173832"/>
                    <a:gd name="connsiteX1" fmla="*/ 59559 w 166853"/>
                    <a:gd name="connsiteY1" fmla="*/ 0 h 173832"/>
                    <a:gd name="connsiteX2" fmla="*/ 145394 w 166853"/>
                    <a:gd name="connsiteY2" fmla="*/ 0 h 173832"/>
                    <a:gd name="connsiteX3" fmla="*/ 166853 w 166853"/>
                    <a:gd name="connsiteY3" fmla="*/ 21459 h 173832"/>
                    <a:gd name="connsiteX4" fmla="*/ 166853 w 166853"/>
                    <a:gd name="connsiteY4" fmla="*/ 152373 h 173832"/>
                    <a:gd name="connsiteX5" fmla="*/ 145394 w 166853"/>
                    <a:gd name="connsiteY5" fmla="*/ 173832 h 173832"/>
                    <a:gd name="connsiteX6" fmla="*/ 59559 w 166853"/>
                    <a:gd name="connsiteY6" fmla="*/ 173832 h 173832"/>
                    <a:gd name="connsiteX7" fmla="*/ 0 w 166853"/>
                    <a:gd name="connsiteY7" fmla="*/ 121416 h 173832"/>
                    <a:gd name="connsiteX0" fmla="*/ 0 w 166853"/>
                    <a:gd name="connsiteY0" fmla="*/ 121416 h 173832"/>
                    <a:gd name="connsiteX1" fmla="*/ 35746 w 166853"/>
                    <a:gd name="connsiteY1" fmla="*/ 16669 h 173832"/>
                    <a:gd name="connsiteX2" fmla="*/ 145394 w 166853"/>
                    <a:gd name="connsiteY2" fmla="*/ 0 h 173832"/>
                    <a:gd name="connsiteX3" fmla="*/ 166853 w 166853"/>
                    <a:gd name="connsiteY3" fmla="*/ 21459 h 173832"/>
                    <a:gd name="connsiteX4" fmla="*/ 166853 w 166853"/>
                    <a:gd name="connsiteY4" fmla="*/ 152373 h 173832"/>
                    <a:gd name="connsiteX5" fmla="*/ 145394 w 166853"/>
                    <a:gd name="connsiteY5" fmla="*/ 173832 h 173832"/>
                    <a:gd name="connsiteX6" fmla="*/ 59559 w 166853"/>
                    <a:gd name="connsiteY6" fmla="*/ 173832 h 173832"/>
                    <a:gd name="connsiteX7" fmla="*/ 0 w 166853"/>
                    <a:gd name="connsiteY7" fmla="*/ 121416 h 173832"/>
                    <a:gd name="connsiteX0" fmla="*/ 0 w 166853"/>
                    <a:gd name="connsiteY0" fmla="*/ 121416 h 173832"/>
                    <a:gd name="connsiteX1" fmla="*/ 35746 w 166853"/>
                    <a:gd name="connsiteY1" fmla="*/ 16669 h 173832"/>
                    <a:gd name="connsiteX2" fmla="*/ 145394 w 166853"/>
                    <a:gd name="connsiteY2" fmla="*/ 0 h 173832"/>
                    <a:gd name="connsiteX3" fmla="*/ 166853 w 166853"/>
                    <a:gd name="connsiteY3" fmla="*/ 21459 h 173832"/>
                    <a:gd name="connsiteX4" fmla="*/ 166853 w 166853"/>
                    <a:gd name="connsiteY4" fmla="*/ 152373 h 173832"/>
                    <a:gd name="connsiteX5" fmla="*/ 145394 w 166853"/>
                    <a:gd name="connsiteY5" fmla="*/ 173832 h 173832"/>
                    <a:gd name="connsiteX6" fmla="*/ 0 w 166853"/>
                    <a:gd name="connsiteY6" fmla="*/ 121416 h 173832"/>
                    <a:gd name="connsiteX0" fmla="*/ 0 w 166853"/>
                    <a:gd name="connsiteY0" fmla="*/ 121416 h 164307"/>
                    <a:gd name="connsiteX1" fmla="*/ 35746 w 166853"/>
                    <a:gd name="connsiteY1" fmla="*/ 16669 h 164307"/>
                    <a:gd name="connsiteX2" fmla="*/ 145394 w 166853"/>
                    <a:gd name="connsiteY2" fmla="*/ 0 h 164307"/>
                    <a:gd name="connsiteX3" fmla="*/ 166853 w 166853"/>
                    <a:gd name="connsiteY3" fmla="*/ 21459 h 164307"/>
                    <a:gd name="connsiteX4" fmla="*/ 166853 w 166853"/>
                    <a:gd name="connsiteY4" fmla="*/ 152373 h 164307"/>
                    <a:gd name="connsiteX5" fmla="*/ 54907 w 166853"/>
                    <a:gd name="connsiteY5" fmla="*/ 164307 h 164307"/>
                    <a:gd name="connsiteX6" fmla="*/ 0 w 166853"/>
                    <a:gd name="connsiteY6" fmla="*/ 121416 h 164307"/>
                    <a:gd name="connsiteX0" fmla="*/ 0 w 166853"/>
                    <a:gd name="connsiteY0" fmla="*/ 121416 h 157793"/>
                    <a:gd name="connsiteX1" fmla="*/ 35746 w 166853"/>
                    <a:gd name="connsiteY1" fmla="*/ 16669 h 157793"/>
                    <a:gd name="connsiteX2" fmla="*/ 145394 w 166853"/>
                    <a:gd name="connsiteY2" fmla="*/ 0 h 157793"/>
                    <a:gd name="connsiteX3" fmla="*/ 166853 w 166853"/>
                    <a:gd name="connsiteY3" fmla="*/ 21459 h 157793"/>
                    <a:gd name="connsiteX4" fmla="*/ 166853 w 166853"/>
                    <a:gd name="connsiteY4" fmla="*/ 152373 h 157793"/>
                    <a:gd name="connsiteX5" fmla="*/ 0 w 166853"/>
                    <a:gd name="connsiteY5" fmla="*/ 121416 h 157793"/>
                    <a:gd name="connsiteX0" fmla="*/ 0 w 166853"/>
                    <a:gd name="connsiteY0" fmla="*/ 121416 h 166288"/>
                    <a:gd name="connsiteX1" fmla="*/ 35746 w 166853"/>
                    <a:gd name="connsiteY1" fmla="*/ 16669 h 166288"/>
                    <a:gd name="connsiteX2" fmla="*/ 145394 w 166853"/>
                    <a:gd name="connsiteY2" fmla="*/ 0 h 166288"/>
                    <a:gd name="connsiteX3" fmla="*/ 166853 w 166853"/>
                    <a:gd name="connsiteY3" fmla="*/ 21459 h 166288"/>
                    <a:gd name="connsiteX4" fmla="*/ 109703 w 166853"/>
                    <a:gd name="connsiteY4" fmla="*/ 161898 h 166288"/>
                    <a:gd name="connsiteX5" fmla="*/ 0 w 166853"/>
                    <a:gd name="connsiteY5" fmla="*/ 121416 h 166288"/>
                    <a:gd name="connsiteX0" fmla="*/ 0 w 166853"/>
                    <a:gd name="connsiteY0" fmla="*/ 121416 h 166288"/>
                    <a:gd name="connsiteX1" fmla="*/ 35746 w 166853"/>
                    <a:gd name="connsiteY1" fmla="*/ 16669 h 166288"/>
                    <a:gd name="connsiteX2" fmla="*/ 145394 w 166853"/>
                    <a:gd name="connsiteY2" fmla="*/ 0 h 166288"/>
                    <a:gd name="connsiteX3" fmla="*/ 166853 w 166853"/>
                    <a:gd name="connsiteY3" fmla="*/ 21459 h 166288"/>
                    <a:gd name="connsiteX4" fmla="*/ 109703 w 166853"/>
                    <a:gd name="connsiteY4" fmla="*/ 161898 h 166288"/>
                    <a:gd name="connsiteX5" fmla="*/ 0 w 166853"/>
                    <a:gd name="connsiteY5" fmla="*/ 121416 h 166288"/>
                    <a:gd name="connsiteX0" fmla="*/ 0 w 166853"/>
                    <a:gd name="connsiteY0" fmla="*/ 121416 h 166288"/>
                    <a:gd name="connsiteX1" fmla="*/ 35746 w 166853"/>
                    <a:gd name="connsiteY1" fmla="*/ 16669 h 166288"/>
                    <a:gd name="connsiteX2" fmla="*/ 145394 w 166853"/>
                    <a:gd name="connsiteY2" fmla="*/ 0 h 166288"/>
                    <a:gd name="connsiteX3" fmla="*/ 166853 w 166853"/>
                    <a:gd name="connsiteY3" fmla="*/ 21459 h 166288"/>
                    <a:gd name="connsiteX4" fmla="*/ 109703 w 166853"/>
                    <a:gd name="connsiteY4" fmla="*/ 161898 h 166288"/>
                    <a:gd name="connsiteX5" fmla="*/ 0 w 166853"/>
                    <a:gd name="connsiteY5" fmla="*/ 121416 h 166288"/>
                    <a:gd name="connsiteX0" fmla="*/ 0 w 166853"/>
                    <a:gd name="connsiteY0" fmla="*/ 104747 h 149619"/>
                    <a:gd name="connsiteX1" fmla="*/ 35746 w 166853"/>
                    <a:gd name="connsiteY1" fmla="*/ 0 h 149619"/>
                    <a:gd name="connsiteX2" fmla="*/ 166853 w 166853"/>
                    <a:gd name="connsiteY2" fmla="*/ 4790 h 149619"/>
                    <a:gd name="connsiteX3" fmla="*/ 109703 w 166853"/>
                    <a:gd name="connsiteY3" fmla="*/ 145229 h 149619"/>
                    <a:gd name="connsiteX4" fmla="*/ 0 w 166853"/>
                    <a:gd name="connsiteY4" fmla="*/ 104747 h 149619"/>
                    <a:gd name="connsiteX0" fmla="*/ 0 w 147803"/>
                    <a:gd name="connsiteY0" fmla="*/ 104747 h 147940"/>
                    <a:gd name="connsiteX1" fmla="*/ 35746 w 147803"/>
                    <a:gd name="connsiteY1" fmla="*/ 0 h 147940"/>
                    <a:gd name="connsiteX2" fmla="*/ 147803 w 147803"/>
                    <a:gd name="connsiteY2" fmla="*/ 33365 h 147940"/>
                    <a:gd name="connsiteX3" fmla="*/ 109703 w 147803"/>
                    <a:gd name="connsiteY3" fmla="*/ 145229 h 147940"/>
                    <a:gd name="connsiteX4" fmla="*/ 0 w 147803"/>
                    <a:gd name="connsiteY4" fmla="*/ 104747 h 147940"/>
                    <a:gd name="connsiteX0" fmla="*/ 0 w 156344"/>
                    <a:gd name="connsiteY0" fmla="*/ 104747 h 147940"/>
                    <a:gd name="connsiteX1" fmla="*/ 35746 w 156344"/>
                    <a:gd name="connsiteY1" fmla="*/ 0 h 147940"/>
                    <a:gd name="connsiteX2" fmla="*/ 147803 w 156344"/>
                    <a:gd name="connsiteY2" fmla="*/ 33365 h 147940"/>
                    <a:gd name="connsiteX3" fmla="*/ 109703 w 156344"/>
                    <a:gd name="connsiteY3" fmla="*/ 145229 h 147940"/>
                    <a:gd name="connsiteX4" fmla="*/ 0 w 156344"/>
                    <a:gd name="connsiteY4" fmla="*/ 104747 h 147940"/>
                    <a:gd name="connsiteX0" fmla="*/ 0 w 151977"/>
                    <a:gd name="connsiteY0" fmla="*/ 110709 h 153902"/>
                    <a:gd name="connsiteX1" fmla="*/ 35746 w 151977"/>
                    <a:gd name="connsiteY1" fmla="*/ 5962 h 153902"/>
                    <a:gd name="connsiteX2" fmla="*/ 147803 w 151977"/>
                    <a:gd name="connsiteY2" fmla="*/ 39327 h 153902"/>
                    <a:gd name="connsiteX3" fmla="*/ 109703 w 151977"/>
                    <a:gd name="connsiteY3" fmla="*/ 151191 h 153902"/>
                    <a:gd name="connsiteX4" fmla="*/ 0 w 151977"/>
                    <a:gd name="connsiteY4" fmla="*/ 110709 h 153902"/>
                    <a:gd name="connsiteX0" fmla="*/ 0 w 151977"/>
                    <a:gd name="connsiteY0" fmla="*/ 110709 h 153902"/>
                    <a:gd name="connsiteX1" fmla="*/ 35746 w 151977"/>
                    <a:gd name="connsiteY1" fmla="*/ 5962 h 153902"/>
                    <a:gd name="connsiteX2" fmla="*/ 147803 w 151977"/>
                    <a:gd name="connsiteY2" fmla="*/ 39327 h 153902"/>
                    <a:gd name="connsiteX3" fmla="*/ 109703 w 151977"/>
                    <a:gd name="connsiteY3" fmla="*/ 151191 h 153902"/>
                    <a:gd name="connsiteX4" fmla="*/ 0 w 151977"/>
                    <a:gd name="connsiteY4" fmla="*/ 110709 h 153902"/>
                    <a:gd name="connsiteX0" fmla="*/ 0 w 151977"/>
                    <a:gd name="connsiteY0" fmla="*/ 125200 h 168393"/>
                    <a:gd name="connsiteX1" fmla="*/ 35746 w 151977"/>
                    <a:gd name="connsiteY1" fmla="*/ 20453 h 168393"/>
                    <a:gd name="connsiteX2" fmla="*/ 147803 w 151977"/>
                    <a:gd name="connsiteY2" fmla="*/ 53818 h 168393"/>
                    <a:gd name="connsiteX3" fmla="*/ 109703 w 151977"/>
                    <a:gd name="connsiteY3" fmla="*/ 165682 h 168393"/>
                    <a:gd name="connsiteX4" fmla="*/ 0 w 151977"/>
                    <a:gd name="connsiteY4" fmla="*/ 125200 h 168393"/>
                    <a:gd name="connsiteX0" fmla="*/ 0 w 151272"/>
                    <a:gd name="connsiteY0" fmla="*/ 112268 h 155461"/>
                    <a:gd name="connsiteX1" fmla="*/ 30983 w 151272"/>
                    <a:gd name="connsiteY1" fmla="*/ 9902 h 155461"/>
                    <a:gd name="connsiteX2" fmla="*/ 147803 w 151272"/>
                    <a:gd name="connsiteY2" fmla="*/ 40886 h 155461"/>
                    <a:gd name="connsiteX3" fmla="*/ 109703 w 151272"/>
                    <a:gd name="connsiteY3" fmla="*/ 152750 h 155461"/>
                    <a:gd name="connsiteX4" fmla="*/ 0 w 151272"/>
                    <a:gd name="connsiteY4" fmla="*/ 112268 h 155461"/>
                    <a:gd name="connsiteX0" fmla="*/ 0 w 151272"/>
                    <a:gd name="connsiteY0" fmla="*/ 117403 h 160596"/>
                    <a:gd name="connsiteX1" fmla="*/ 30983 w 151272"/>
                    <a:gd name="connsiteY1" fmla="*/ 15037 h 160596"/>
                    <a:gd name="connsiteX2" fmla="*/ 147803 w 151272"/>
                    <a:gd name="connsiteY2" fmla="*/ 46021 h 160596"/>
                    <a:gd name="connsiteX3" fmla="*/ 109703 w 151272"/>
                    <a:gd name="connsiteY3" fmla="*/ 157885 h 160596"/>
                    <a:gd name="connsiteX4" fmla="*/ 0 w 151272"/>
                    <a:gd name="connsiteY4" fmla="*/ 117403 h 160596"/>
                    <a:gd name="connsiteX0" fmla="*/ 0 w 151272"/>
                    <a:gd name="connsiteY0" fmla="*/ 113624 h 150692"/>
                    <a:gd name="connsiteX1" fmla="*/ 30983 w 151272"/>
                    <a:gd name="connsiteY1" fmla="*/ 4114 h 150692"/>
                    <a:gd name="connsiteX2" fmla="*/ 147803 w 151272"/>
                    <a:gd name="connsiteY2" fmla="*/ 35098 h 150692"/>
                    <a:gd name="connsiteX3" fmla="*/ 109703 w 151272"/>
                    <a:gd name="connsiteY3" fmla="*/ 146962 h 150692"/>
                    <a:gd name="connsiteX4" fmla="*/ 0 w 151272"/>
                    <a:gd name="connsiteY4" fmla="*/ 113624 h 150692"/>
                    <a:gd name="connsiteX0" fmla="*/ 0 w 151272"/>
                    <a:gd name="connsiteY0" fmla="*/ 113624 h 151698"/>
                    <a:gd name="connsiteX1" fmla="*/ 30983 w 151272"/>
                    <a:gd name="connsiteY1" fmla="*/ 4114 h 151698"/>
                    <a:gd name="connsiteX2" fmla="*/ 147803 w 151272"/>
                    <a:gd name="connsiteY2" fmla="*/ 35098 h 151698"/>
                    <a:gd name="connsiteX3" fmla="*/ 109703 w 151272"/>
                    <a:gd name="connsiteY3" fmla="*/ 146962 h 151698"/>
                    <a:gd name="connsiteX4" fmla="*/ 0 w 151272"/>
                    <a:gd name="connsiteY4" fmla="*/ 113624 h 151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1272" h="151698">
                      <a:moveTo>
                        <a:pt x="0" y="113624"/>
                      </a:moveTo>
                      <a:cubicBezTo>
                        <a:pt x="0" y="84652"/>
                        <a:pt x="6349" y="17202"/>
                        <a:pt x="30983" y="4114"/>
                      </a:cubicBezTo>
                      <a:cubicBezTo>
                        <a:pt x="55617" y="-8974"/>
                        <a:pt x="134683" y="11290"/>
                        <a:pt x="147803" y="35098"/>
                      </a:cubicBezTo>
                      <a:cubicBezTo>
                        <a:pt x="160923" y="58906"/>
                        <a:pt x="134337" y="133874"/>
                        <a:pt x="109703" y="146962"/>
                      </a:cubicBezTo>
                      <a:cubicBezTo>
                        <a:pt x="85069" y="160050"/>
                        <a:pt x="0" y="145072"/>
                        <a:pt x="0" y="11362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968" name="Ellipse 24"/>
                <p:cNvSpPr/>
                <p:nvPr/>
              </p:nvSpPr>
              <p:spPr>
                <a:xfrm>
                  <a:off x="2170687" y="3838558"/>
                  <a:ext cx="305939" cy="600049"/>
                </a:xfrm>
                <a:custGeom>
                  <a:avLst/>
                  <a:gdLst>
                    <a:gd name="connsiteX0" fmla="*/ 0 w 319088"/>
                    <a:gd name="connsiteY0" fmla="*/ 92842 h 185684"/>
                    <a:gd name="connsiteX1" fmla="*/ 159544 w 319088"/>
                    <a:gd name="connsiteY1" fmla="*/ 0 h 185684"/>
                    <a:gd name="connsiteX2" fmla="*/ 319088 w 319088"/>
                    <a:gd name="connsiteY2" fmla="*/ 92842 h 185684"/>
                    <a:gd name="connsiteX3" fmla="*/ 159544 w 319088"/>
                    <a:gd name="connsiteY3" fmla="*/ 185684 h 185684"/>
                    <a:gd name="connsiteX4" fmla="*/ 0 w 319088"/>
                    <a:gd name="connsiteY4" fmla="*/ 92842 h 185684"/>
                    <a:gd name="connsiteX0" fmla="*/ 24261 w 343349"/>
                    <a:gd name="connsiteY0" fmla="*/ 92842 h 388091"/>
                    <a:gd name="connsiteX1" fmla="*/ 183805 w 343349"/>
                    <a:gd name="connsiteY1" fmla="*/ 0 h 388091"/>
                    <a:gd name="connsiteX2" fmla="*/ 343349 w 343349"/>
                    <a:gd name="connsiteY2" fmla="*/ 92842 h 388091"/>
                    <a:gd name="connsiteX3" fmla="*/ 57599 w 343349"/>
                    <a:gd name="connsiteY3" fmla="*/ 388091 h 388091"/>
                    <a:gd name="connsiteX4" fmla="*/ 24261 w 343349"/>
                    <a:gd name="connsiteY4" fmla="*/ 92842 h 388091"/>
                    <a:gd name="connsiteX0" fmla="*/ 38799 w 445466"/>
                    <a:gd name="connsiteY0" fmla="*/ 107130 h 402379"/>
                    <a:gd name="connsiteX1" fmla="*/ 417418 w 445466"/>
                    <a:gd name="connsiteY1" fmla="*/ 0 h 402379"/>
                    <a:gd name="connsiteX2" fmla="*/ 357887 w 445466"/>
                    <a:gd name="connsiteY2" fmla="*/ 107130 h 402379"/>
                    <a:gd name="connsiteX3" fmla="*/ 72137 w 445466"/>
                    <a:gd name="connsiteY3" fmla="*/ 402379 h 402379"/>
                    <a:gd name="connsiteX4" fmla="*/ 38799 w 445466"/>
                    <a:gd name="connsiteY4" fmla="*/ 107130 h 402379"/>
                    <a:gd name="connsiteX0" fmla="*/ 44778 w 389633"/>
                    <a:gd name="connsiteY0" fmla="*/ 254341 h 410052"/>
                    <a:gd name="connsiteX1" fmla="*/ 378153 w 389633"/>
                    <a:gd name="connsiteY1" fmla="*/ 4336 h 410052"/>
                    <a:gd name="connsiteX2" fmla="*/ 318622 w 389633"/>
                    <a:gd name="connsiteY2" fmla="*/ 111466 h 410052"/>
                    <a:gd name="connsiteX3" fmla="*/ 32872 w 389633"/>
                    <a:gd name="connsiteY3" fmla="*/ 406715 h 410052"/>
                    <a:gd name="connsiteX4" fmla="*/ 44778 w 389633"/>
                    <a:gd name="connsiteY4" fmla="*/ 254341 h 410052"/>
                    <a:gd name="connsiteX0" fmla="*/ 38540 w 383395"/>
                    <a:gd name="connsiteY0" fmla="*/ 254341 h 409590"/>
                    <a:gd name="connsiteX1" fmla="*/ 371915 w 383395"/>
                    <a:gd name="connsiteY1" fmla="*/ 4336 h 409590"/>
                    <a:gd name="connsiteX2" fmla="*/ 312384 w 383395"/>
                    <a:gd name="connsiteY2" fmla="*/ 111466 h 409590"/>
                    <a:gd name="connsiteX3" fmla="*/ 26634 w 383395"/>
                    <a:gd name="connsiteY3" fmla="*/ 406715 h 409590"/>
                    <a:gd name="connsiteX4" fmla="*/ 38540 w 383395"/>
                    <a:gd name="connsiteY4" fmla="*/ 254341 h 409590"/>
                    <a:gd name="connsiteX0" fmla="*/ 21474 w 354858"/>
                    <a:gd name="connsiteY0" fmla="*/ 250314 h 403798"/>
                    <a:gd name="connsiteX1" fmla="*/ 354849 w 354858"/>
                    <a:gd name="connsiteY1" fmla="*/ 309 h 403798"/>
                    <a:gd name="connsiteX2" fmla="*/ 33380 w 354858"/>
                    <a:gd name="connsiteY2" fmla="*/ 307464 h 403798"/>
                    <a:gd name="connsiteX3" fmla="*/ 9568 w 354858"/>
                    <a:gd name="connsiteY3" fmla="*/ 402688 h 403798"/>
                    <a:gd name="connsiteX4" fmla="*/ 21474 w 354858"/>
                    <a:gd name="connsiteY4" fmla="*/ 250314 h 403798"/>
                    <a:gd name="connsiteX0" fmla="*/ 21474 w 354860"/>
                    <a:gd name="connsiteY0" fmla="*/ 250314 h 403798"/>
                    <a:gd name="connsiteX1" fmla="*/ 354849 w 354860"/>
                    <a:gd name="connsiteY1" fmla="*/ 309 h 403798"/>
                    <a:gd name="connsiteX2" fmla="*/ 33380 w 354860"/>
                    <a:gd name="connsiteY2" fmla="*/ 307464 h 403798"/>
                    <a:gd name="connsiteX3" fmla="*/ 9568 w 354860"/>
                    <a:gd name="connsiteY3" fmla="*/ 402688 h 403798"/>
                    <a:gd name="connsiteX4" fmla="*/ 21474 w 354860"/>
                    <a:gd name="connsiteY4" fmla="*/ 250314 h 403798"/>
                    <a:gd name="connsiteX0" fmla="*/ 28658 w 362044"/>
                    <a:gd name="connsiteY0" fmla="*/ 250403 h 576898"/>
                    <a:gd name="connsiteX1" fmla="*/ 362033 w 362044"/>
                    <a:gd name="connsiteY1" fmla="*/ 398 h 576898"/>
                    <a:gd name="connsiteX2" fmla="*/ 40564 w 362044"/>
                    <a:gd name="connsiteY2" fmla="*/ 307553 h 576898"/>
                    <a:gd name="connsiteX3" fmla="*/ 19133 w 362044"/>
                    <a:gd name="connsiteY3" fmla="*/ 576608 h 576898"/>
                    <a:gd name="connsiteX4" fmla="*/ 28658 w 362044"/>
                    <a:gd name="connsiteY4" fmla="*/ 250403 h 576898"/>
                    <a:gd name="connsiteX0" fmla="*/ 24637 w 374745"/>
                    <a:gd name="connsiteY0" fmla="*/ 266861 h 576546"/>
                    <a:gd name="connsiteX1" fmla="*/ 374681 w 374745"/>
                    <a:gd name="connsiteY1" fmla="*/ 188 h 576546"/>
                    <a:gd name="connsiteX2" fmla="*/ 53212 w 374745"/>
                    <a:gd name="connsiteY2" fmla="*/ 307343 h 576546"/>
                    <a:gd name="connsiteX3" fmla="*/ 31781 w 374745"/>
                    <a:gd name="connsiteY3" fmla="*/ 576398 h 576546"/>
                    <a:gd name="connsiteX4" fmla="*/ 24637 w 374745"/>
                    <a:gd name="connsiteY4" fmla="*/ 266861 h 576546"/>
                    <a:gd name="connsiteX0" fmla="*/ 61661 w 411769"/>
                    <a:gd name="connsiteY0" fmla="*/ 266870 h 576555"/>
                    <a:gd name="connsiteX1" fmla="*/ 411705 w 411769"/>
                    <a:gd name="connsiteY1" fmla="*/ 197 h 576555"/>
                    <a:gd name="connsiteX2" fmla="*/ 90236 w 411769"/>
                    <a:gd name="connsiteY2" fmla="*/ 307352 h 576555"/>
                    <a:gd name="connsiteX3" fmla="*/ 68805 w 411769"/>
                    <a:gd name="connsiteY3" fmla="*/ 576407 h 576555"/>
                    <a:gd name="connsiteX4" fmla="*/ 61661 w 411769"/>
                    <a:gd name="connsiteY4" fmla="*/ 266870 h 576555"/>
                    <a:gd name="connsiteX0" fmla="*/ 11966 w 362074"/>
                    <a:gd name="connsiteY0" fmla="*/ 266812 h 576497"/>
                    <a:gd name="connsiteX1" fmla="*/ 362010 w 362074"/>
                    <a:gd name="connsiteY1" fmla="*/ 139 h 576497"/>
                    <a:gd name="connsiteX2" fmla="*/ 40541 w 362074"/>
                    <a:gd name="connsiteY2" fmla="*/ 307294 h 576497"/>
                    <a:gd name="connsiteX3" fmla="*/ 19110 w 362074"/>
                    <a:gd name="connsiteY3" fmla="*/ 576349 h 576497"/>
                    <a:gd name="connsiteX4" fmla="*/ 11966 w 362074"/>
                    <a:gd name="connsiteY4" fmla="*/ 266812 h 576497"/>
                    <a:gd name="connsiteX0" fmla="*/ 12447 w 360163"/>
                    <a:gd name="connsiteY0" fmla="*/ 271543 h 576433"/>
                    <a:gd name="connsiteX1" fmla="*/ 360109 w 360163"/>
                    <a:gd name="connsiteY1" fmla="*/ 107 h 576433"/>
                    <a:gd name="connsiteX2" fmla="*/ 38640 w 360163"/>
                    <a:gd name="connsiteY2" fmla="*/ 307262 h 576433"/>
                    <a:gd name="connsiteX3" fmla="*/ 17209 w 360163"/>
                    <a:gd name="connsiteY3" fmla="*/ 576317 h 576433"/>
                    <a:gd name="connsiteX4" fmla="*/ 12447 w 360163"/>
                    <a:gd name="connsiteY4" fmla="*/ 271543 h 576433"/>
                    <a:gd name="connsiteX0" fmla="*/ 21085 w 314046"/>
                    <a:gd name="connsiteY0" fmla="*/ 212100 h 516990"/>
                    <a:gd name="connsiteX1" fmla="*/ 313978 w 314046"/>
                    <a:gd name="connsiteY1" fmla="*/ 195 h 516990"/>
                    <a:gd name="connsiteX2" fmla="*/ 47278 w 314046"/>
                    <a:gd name="connsiteY2" fmla="*/ 247819 h 516990"/>
                    <a:gd name="connsiteX3" fmla="*/ 25847 w 314046"/>
                    <a:gd name="connsiteY3" fmla="*/ 516874 h 516990"/>
                    <a:gd name="connsiteX4" fmla="*/ 21085 w 314046"/>
                    <a:gd name="connsiteY4" fmla="*/ 212100 h 516990"/>
                    <a:gd name="connsiteX0" fmla="*/ 20028 w 312989"/>
                    <a:gd name="connsiteY0" fmla="*/ 212072 h 516962"/>
                    <a:gd name="connsiteX1" fmla="*/ 312921 w 312989"/>
                    <a:gd name="connsiteY1" fmla="*/ 167 h 516962"/>
                    <a:gd name="connsiteX2" fmla="*/ 46221 w 312989"/>
                    <a:gd name="connsiteY2" fmla="*/ 247791 h 516962"/>
                    <a:gd name="connsiteX3" fmla="*/ 24790 w 312989"/>
                    <a:gd name="connsiteY3" fmla="*/ 516846 h 516962"/>
                    <a:gd name="connsiteX4" fmla="*/ 20028 w 312989"/>
                    <a:gd name="connsiteY4" fmla="*/ 212072 h 516962"/>
                    <a:gd name="connsiteX0" fmla="*/ 16983 w 309944"/>
                    <a:gd name="connsiteY0" fmla="*/ 212121 h 600324"/>
                    <a:gd name="connsiteX1" fmla="*/ 309876 w 309944"/>
                    <a:gd name="connsiteY1" fmla="*/ 216 h 600324"/>
                    <a:gd name="connsiteX2" fmla="*/ 43176 w 309944"/>
                    <a:gd name="connsiteY2" fmla="*/ 247840 h 600324"/>
                    <a:gd name="connsiteX3" fmla="*/ 36032 w 309944"/>
                    <a:gd name="connsiteY3" fmla="*/ 600239 h 600324"/>
                    <a:gd name="connsiteX4" fmla="*/ 16983 w 309944"/>
                    <a:gd name="connsiteY4" fmla="*/ 212121 h 600324"/>
                    <a:gd name="connsiteX0" fmla="*/ 4078 w 297039"/>
                    <a:gd name="connsiteY0" fmla="*/ 212067 h 600270"/>
                    <a:gd name="connsiteX1" fmla="*/ 296971 w 297039"/>
                    <a:gd name="connsiteY1" fmla="*/ 162 h 600270"/>
                    <a:gd name="connsiteX2" fmla="*/ 30271 w 297039"/>
                    <a:gd name="connsiteY2" fmla="*/ 247786 h 600270"/>
                    <a:gd name="connsiteX3" fmla="*/ 23127 w 297039"/>
                    <a:gd name="connsiteY3" fmla="*/ 600185 h 600270"/>
                    <a:gd name="connsiteX4" fmla="*/ 4078 w 297039"/>
                    <a:gd name="connsiteY4" fmla="*/ 212067 h 600270"/>
                    <a:gd name="connsiteX0" fmla="*/ 3397 w 305939"/>
                    <a:gd name="connsiteY0" fmla="*/ 235735 h 600049"/>
                    <a:gd name="connsiteX1" fmla="*/ 305815 w 305939"/>
                    <a:gd name="connsiteY1" fmla="*/ 17 h 600049"/>
                    <a:gd name="connsiteX2" fmla="*/ 39115 w 305939"/>
                    <a:gd name="connsiteY2" fmla="*/ 247641 h 600049"/>
                    <a:gd name="connsiteX3" fmla="*/ 31971 w 305939"/>
                    <a:gd name="connsiteY3" fmla="*/ 600040 h 600049"/>
                    <a:gd name="connsiteX4" fmla="*/ 3397 w 305939"/>
                    <a:gd name="connsiteY4" fmla="*/ 235735 h 600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5939" h="600049">
                      <a:moveTo>
                        <a:pt x="3397" y="235735"/>
                      </a:moveTo>
                      <a:cubicBezTo>
                        <a:pt x="18081" y="178594"/>
                        <a:pt x="299862" y="-1967"/>
                        <a:pt x="305815" y="17"/>
                      </a:cubicBezTo>
                      <a:cubicBezTo>
                        <a:pt x="311768" y="2001"/>
                        <a:pt x="103409" y="163029"/>
                        <a:pt x="39115" y="247641"/>
                      </a:cubicBezTo>
                      <a:cubicBezTo>
                        <a:pt x="39115" y="298916"/>
                        <a:pt x="37924" y="602024"/>
                        <a:pt x="31971" y="600040"/>
                      </a:cubicBezTo>
                      <a:cubicBezTo>
                        <a:pt x="26018" y="598056"/>
                        <a:pt x="-11287" y="292876"/>
                        <a:pt x="3397" y="23573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</p:grpSp>
        </p:grpSp>
        <p:grpSp>
          <p:nvGrpSpPr>
            <p:cNvPr id="958" name="Gruppieren 957"/>
            <p:cNvGrpSpPr/>
            <p:nvPr/>
          </p:nvGrpSpPr>
          <p:grpSpPr>
            <a:xfrm>
              <a:off x="420511" y="2357170"/>
              <a:ext cx="446829" cy="954566"/>
              <a:chOff x="420511" y="2357170"/>
              <a:chExt cx="446829" cy="954566"/>
            </a:xfrm>
          </p:grpSpPr>
          <p:sp>
            <p:nvSpPr>
              <p:cNvPr id="959" name="Ellipse 13"/>
              <p:cNvSpPr/>
              <p:nvPr/>
            </p:nvSpPr>
            <p:spPr>
              <a:xfrm rot="1411158">
                <a:off x="420511" y="2357170"/>
                <a:ext cx="274409" cy="954566"/>
              </a:xfrm>
              <a:custGeom>
                <a:avLst/>
                <a:gdLst>
                  <a:gd name="connsiteX0" fmla="*/ 0 w 109559"/>
                  <a:gd name="connsiteY0" fmla="*/ 133954 h 267907"/>
                  <a:gd name="connsiteX1" fmla="*/ 54780 w 109559"/>
                  <a:gd name="connsiteY1" fmla="*/ 0 h 267907"/>
                  <a:gd name="connsiteX2" fmla="*/ 109560 w 109559"/>
                  <a:gd name="connsiteY2" fmla="*/ 133954 h 267907"/>
                  <a:gd name="connsiteX3" fmla="*/ 54780 w 109559"/>
                  <a:gd name="connsiteY3" fmla="*/ 267908 h 267907"/>
                  <a:gd name="connsiteX4" fmla="*/ 0 w 109559"/>
                  <a:gd name="connsiteY4" fmla="*/ 133954 h 267907"/>
                  <a:gd name="connsiteX0" fmla="*/ 13468 w 322281"/>
                  <a:gd name="connsiteY0" fmla="*/ 191619 h 325573"/>
                  <a:gd name="connsiteX1" fmla="*/ 319502 w 322281"/>
                  <a:gd name="connsiteY1" fmla="*/ 0 h 325573"/>
                  <a:gd name="connsiteX2" fmla="*/ 123028 w 322281"/>
                  <a:gd name="connsiteY2" fmla="*/ 191619 h 325573"/>
                  <a:gd name="connsiteX3" fmla="*/ 68248 w 322281"/>
                  <a:gd name="connsiteY3" fmla="*/ 325573 h 325573"/>
                  <a:gd name="connsiteX4" fmla="*/ 13468 w 322281"/>
                  <a:gd name="connsiteY4" fmla="*/ 191619 h 325573"/>
                  <a:gd name="connsiteX0" fmla="*/ 4101 w 312914"/>
                  <a:gd name="connsiteY0" fmla="*/ 191619 h 753941"/>
                  <a:gd name="connsiteX1" fmla="*/ 310135 w 312914"/>
                  <a:gd name="connsiteY1" fmla="*/ 0 h 753941"/>
                  <a:gd name="connsiteX2" fmla="*/ 113661 w 312914"/>
                  <a:gd name="connsiteY2" fmla="*/ 191619 h 753941"/>
                  <a:gd name="connsiteX3" fmla="*/ 137141 w 312914"/>
                  <a:gd name="connsiteY3" fmla="*/ 753941 h 753941"/>
                  <a:gd name="connsiteX4" fmla="*/ 4101 w 312914"/>
                  <a:gd name="connsiteY4" fmla="*/ 191619 h 753941"/>
                  <a:gd name="connsiteX0" fmla="*/ 3894 w 306834"/>
                  <a:gd name="connsiteY0" fmla="*/ 118831 h 759662"/>
                  <a:gd name="connsiteX1" fmla="*/ 305809 w 306834"/>
                  <a:gd name="connsiteY1" fmla="*/ 5472 h 759662"/>
                  <a:gd name="connsiteX2" fmla="*/ 109335 w 306834"/>
                  <a:gd name="connsiteY2" fmla="*/ 197091 h 759662"/>
                  <a:gd name="connsiteX3" fmla="*/ 132815 w 306834"/>
                  <a:gd name="connsiteY3" fmla="*/ 759413 h 759662"/>
                  <a:gd name="connsiteX4" fmla="*/ 3894 w 306834"/>
                  <a:gd name="connsiteY4" fmla="*/ 118831 h 759662"/>
                  <a:gd name="connsiteX0" fmla="*/ 3610 w 305579"/>
                  <a:gd name="connsiteY0" fmla="*/ 114431 h 755018"/>
                  <a:gd name="connsiteX1" fmla="*/ 305525 w 305579"/>
                  <a:gd name="connsiteY1" fmla="*/ 1072 h 755018"/>
                  <a:gd name="connsiteX2" fmla="*/ 30792 w 305579"/>
                  <a:gd name="connsiteY2" fmla="*/ 126789 h 755018"/>
                  <a:gd name="connsiteX3" fmla="*/ 132531 w 305579"/>
                  <a:gd name="connsiteY3" fmla="*/ 755013 h 755018"/>
                  <a:gd name="connsiteX4" fmla="*/ 3610 w 305579"/>
                  <a:gd name="connsiteY4" fmla="*/ 114431 h 755018"/>
                  <a:gd name="connsiteX0" fmla="*/ 28257 w 330226"/>
                  <a:gd name="connsiteY0" fmla="*/ 189668 h 830255"/>
                  <a:gd name="connsiteX1" fmla="*/ 330172 w 330226"/>
                  <a:gd name="connsiteY1" fmla="*/ 76309 h 830255"/>
                  <a:gd name="connsiteX2" fmla="*/ 55439 w 330226"/>
                  <a:gd name="connsiteY2" fmla="*/ 202026 h 830255"/>
                  <a:gd name="connsiteX3" fmla="*/ 157178 w 330226"/>
                  <a:gd name="connsiteY3" fmla="*/ 830250 h 830255"/>
                  <a:gd name="connsiteX4" fmla="*/ 28257 w 330226"/>
                  <a:gd name="connsiteY4" fmla="*/ 189668 h 830255"/>
                  <a:gd name="connsiteX0" fmla="*/ 28257 w 330226"/>
                  <a:gd name="connsiteY0" fmla="*/ 189668 h 830258"/>
                  <a:gd name="connsiteX1" fmla="*/ 330172 w 330226"/>
                  <a:gd name="connsiteY1" fmla="*/ 76309 h 830258"/>
                  <a:gd name="connsiteX2" fmla="*/ 55439 w 330226"/>
                  <a:gd name="connsiteY2" fmla="*/ 202026 h 830258"/>
                  <a:gd name="connsiteX3" fmla="*/ 157178 w 330226"/>
                  <a:gd name="connsiteY3" fmla="*/ 830250 h 830258"/>
                  <a:gd name="connsiteX4" fmla="*/ 28257 w 330226"/>
                  <a:gd name="connsiteY4" fmla="*/ 189668 h 830258"/>
                  <a:gd name="connsiteX0" fmla="*/ 28257 w 330248"/>
                  <a:gd name="connsiteY0" fmla="*/ 189668 h 830258"/>
                  <a:gd name="connsiteX1" fmla="*/ 330172 w 330248"/>
                  <a:gd name="connsiteY1" fmla="*/ 76309 h 830258"/>
                  <a:gd name="connsiteX2" fmla="*/ 55439 w 330248"/>
                  <a:gd name="connsiteY2" fmla="*/ 202026 h 830258"/>
                  <a:gd name="connsiteX3" fmla="*/ 157178 w 330248"/>
                  <a:gd name="connsiteY3" fmla="*/ 830250 h 830258"/>
                  <a:gd name="connsiteX4" fmla="*/ 28257 w 330248"/>
                  <a:gd name="connsiteY4" fmla="*/ 189668 h 830258"/>
                  <a:gd name="connsiteX0" fmla="*/ 28257 w 330250"/>
                  <a:gd name="connsiteY0" fmla="*/ 189668 h 830259"/>
                  <a:gd name="connsiteX1" fmla="*/ 330172 w 330250"/>
                  <a:gd name="connsiteY1" fmla="*/ 76309 h 830259"/>
                  <a:gd name="connsiteX2" fmla="*/ 55439 w 330250"/>
                  <a:gd name="connsiteY2" fmla="*/ 202026 h 830259"/>
                  <a:gd name="connsiteX3" fmla="*/ 157178 w 330250"/>
                  <a:gd name="connsiteY3" fmla="*/ 830250 h 830259"/>
                  <a:gd name="connsiteX4" fmla="*/ 28257 w 330250"/>
                  <a:gd name="connsiteY4" fmla="*/ 189668 h 830259"/>
                  <a:gd name="connsiteX0" fmla="*/ 13 w 315489"/>
                  <a:gd name="connsiteY0" fmla="*/ 123675 h 1037969"/>
                  <a:gd name="connsiteX1" fmla="*/ 301928 w 315489"/>
                  <a:gd name="connsiteY1" fmla="*/ 10316 h 1037969"/>
                  <a:gd name="connsiteX2" fmla="*/ 27195 w 315489"/>
                  <a:gd name="connsiteY2" fmla="*/ 136033 h 1037969"/>
                  <a:gd name="connsiteX3" fmla="*/ 315437 w 315489"/>
                  <a:gd name="connsiteY3" fmla="*/ 1037965 h 1037969"/>
                  <a:gd name="connsiteX4" fmla="*/ 13 w 315489"/>
                  <a:gd name="connsiteY4" fmla="*/ 123675 h 1037969"/>
                  <a:gd name="connsiteX0" fmla="*/ 10 w 406729"/>
                  <a:gd name="connsiteY0" fmla="*/ 415895 h 1055464"/>
                  <a:gd name="connsiteX1" fmla="*/ 392317 w 406729"/>
                  <a:gd name="connsiteY1" fmla="*/ 25114 h 1055464"/>
                  <a:gd name="connsiteX2" fmla="*/ 117584 w 406729"/>
                  <a:gd name="connsiteY2" fmla="*/ 150831 h 1055464"/>
                  <a:gd name="connsiteX3" fmla="*/ 405826 w 406729"/>
                  <a:gd name="connsiteY3" fmla="*/ 1052763 h 1055464"/>
                  <a:gd name="connsiteX4" fmla="*/ 10 w 406729"/>
                  <a:gd name="connsiteY4" fmla="*/ 415895 h 1055464"/>
                  <a:gd name="connsiteX0" fmla="*/ 10 w 406122"/>
                  <a:gd name="connsiteY0" fmla="*/ 390794 h 1027667"/>
                  <a:gd name="connsiteX1" fmla="*/ 392317 w 406122"/>
                  <a:gd name="connsiteY1" fmla="*/ 13 h 1027667"/>
                  <a:gd name="connsiteX2" fmla="*/ 70870 w 406122"/>
                  <a:gd name="connsiteY2" fmla="*/ 379649 h 1027667"/>
                  <a:gd name="connsiteX3" fmla="*/ 405826 w 406122"/>
                  <a:gd name="connsiteY3" fmla="*/ 1027662 h 1027667"/>
                  <a:gd name="connsiteX4" fmla="*/ 10 w 406122"/>
                  <a:gd name="connsiteY4" fmla="*/ 390794 h 1027667"/>
                  <a:gd name="connsiteX0" fmla="*/ 108 w 406225"/>
                  <a:gd name="connsiteY0" fmla="*/ 418207 h 1055080"/>
                  <a:gd name="connsiteX1" fmla="*/ 362515 w 406225"/>
                  <a:gd name="connsiteY1" fmla="*/ 11 h 1055080"/>
                  <a:gd name="connsiteX2" fmla="*/ 70968 w 406225"/>
                  <a:gd name="connsiteY2" fmla="*/ 407062 h 1055080"/>
                  <a:gd name="connsiteX3" fmla="*/ 405924 w 406225"/>
                  <a:gd name="connsiteY3" fmla="*/ 1055075 h 1055080"/>
                  <a:gd name="connsiteX4" fmla="*/ 108 w 406225"/>
                  <a:gd name="connsiteY4" fmla="*/ 418207 h 1055080"/>
                  <a:gd name="connsiteX0" fmla="*/ 42 w 389382"/>
                  <a:gd name="connsiteY0" fmla="*/ 418207 h 954578"/>
                  <a:gd name="connsiteX1" fmla="*/ 362449 w 389382"/>
                  <a:gd name="connsiteY1" fmla="*/ 11 h 954578"/>
                  <a:gd name="connsiteX2" fmla="*/ 70902 w 389382"/>
                  <a:gd name="connsiteY2" fmla="*/ 407062 h 954578"/>
                  <a:gd name="connsiteX3" fmla="*/ 389069 w 389382"/>
                  <a:gd name="connsiteY3" fmla="*/ 954572 h 954578"/>
                  <a:gd name="connsiteX4" fmla="*/ 42 w 389382"/>
                  <a:gd name="connsiteY4" fmla="*/ 418207 h 954578"/>
                  <a:gd name="connsiteX0" fmla="*/ 997 w 390337"/>
                  <a:gd name="connsiteY0" fmla="*/ 418207 h 954584"/>
                  <a:gd name="connsiteX1" fmla="*/ 363404 w 390337"/>
                  <a:gd name="connsiteY1" fmla="*/ 11 h 954584"/>
                  <a:gd name="connsiteX2" fmla="*/ 71857 w 390337"/>
                  <a:gd name="connsiteY2" fmla="*/ 407062 h 954584"/>
                  <a:gd name="connsiteX3" fmla="*/ 390024 w 390337"/>
                  <a:gd name="connsiteY3" fmla="*/ 954572 h 954584"/>
                  <a:gd name="connsiteX4" fmla="*/ 997 w 390337"/>
                  <a:gd name="connsiteY4" fmla="*/ 418207 h 954584"/>
                  <a:gd name="connsiteX0" fmla="*/ 997 w 390352"/>
                  <a:gd name="connsiteY0" fmla="*/ 418223 h 954600"/>
                  <a:gd name="connsiteX1" fmla="*/ 363404 w 390352"/>
                  <a:gd name="connsiteY1" fmla="*/ 27 h 954600"/>
                  <a:gd name="connsiteX2" fmla="*/ 71857 w 390352"/>
                  <a:gd name="connsiteY2" fmla="*/ 407078 h 954600"/>
                  <a:gd name="connsiteX3" fmla="*/ 390024 w 390352"/>
                  <a:gd name="connsiteY3" fmla="*/ 954588 h 954600"/>
                  <a:gd name="connsiteX4" fmla="*/ 997 w 390352"/>
                  <a:gd name="connsiteY4" fmla="*/ 418223 h 954600"/>
                  <a:gd name="connsiteX0" fmla="*/ 982 w 390077"/>
                  <a:gd name="connsiteY0" fmla="*/ 418200 h 954566"/>
                  <a:gd name="connsiteX1" fmla="*/ 363389 w 390077"/>
                  <a:gd name="connsiteY1" fmla="*/ 4 h 954566"/>
                  <a:gd name="connsiteX2" fmla="*/ 34564 w 390077"/>
                  <a:gd name="connsiteY2" fmla="*/ 414294 h 954566"/>
                  <a:gd name="connsiteX3" fmla="*/ 390009 w 390077"/>
                  <a:gd name="connsiteY3" fmla="*/ 954565 h 954566"/>
                  <a:gd name="connsiteX4" fmla="*/ 982 w 390077"/>
                  <a:gd name="connsiteY4" fmla="*/ 418200 h 954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0077" h="954566">
                    <a:moveTo>
                      <a:pt x="982" y="418200"/>
                    </a:moveTo>
                    <a:cubicBezTo>
                      <a:pt x="-21748" y="82894"/>
                      <a:pt x="357792" y="655"/>
                      <a:pt x="363389" y="4"/>
                    </a:cubicBezTo>
                    <a:cubicBezTo>
                      <a:pt x="368986" y="-647"/>
                      <a:pt x="14632" y="95738"/>
                      <a:pt x="34564" y="414294"/>
                    </a:cubicBezTo>
                    <a:cubicBezTo>
                      <a:pt x="54496" y="732850"/>
                      <a:pt x="395606" y="953914"/>
                      <a:pt x="390009" y="954565"/>
                    </a:cubicBezTo>
                    <a:cubicBezTo>
                      <a:pt x="384412" y="955216"/>
                      <a:pt x="23712" y="753506"/>
                      <a:pt x="982" y="41820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sp>
            <p:nvSpPr>
              <p:cNvPr id="960" name="Pfeil nach rechts 15"/>
              <p:cNvSpPr/>
              <p:nvPr/>
            </p:nvSpPr>
            <p:spPr>
              <a:xfrm>
                <a:off x="740075" y="2385164"/>
                <a:ext cx="127265" cy="119641"/>
              </a:xfrm>
              <a:custGeom>
                <a:avLst/>
                <a:gdLst>
                  <a:gd name="connsiteX0" fmla="*/ 0 w 978408"/>
                  <a:gd name="connsiteY0" fmla="*/ 121158 h 484632"/>
                  <a:gd name="connsiteX1" fmla="*/ 736092 w 978408"/>
                  <a:gd name="connsiteY1" fmla="*/ 121158 h 484632"/>
                  <a:gd name="connsiteX2" fmla="*/ 736092 w 978408"/>
                  <a:gd name="connsiteY2" fmla="*/ 0 h 484632"/>
                  <a:gd name="connsiteX3" fmla="*/ 978408 w 978408"/>
                  <a:gd name="connsiteY3" fmla="*/ 242316 h 484632"/>
                  <a:gd name="connsiteX4" fmla="*/ 736092 w 978408"/>
                  <a:gd name="connsiteY4" fmla="*/ 484632 h 484632"/>
                  <a:gd name="connsiteX5" fmla="*/ 736092 w 978408"/>
                  <a:gd name="connsiteY5" fmla="*/ 363474 h 484632"/>
                  <a:gd name="connsiteX6" fmla="*/ 0 w 978408"/>
                  <a:gd name="connsiteY6" fmla="*/ 363474 h 484632"/>
                  <a:gd name="connsiteX7" fmla="*/ 0 w 978408"/>
                  <a:gd name="connsiteY7" fmla="*/ 121158 h 484632"/>
                  <a:gd name="connsiteX0" fmla="*/ 0 w 978408"/>
                  <a:gd name="connsiteY0" fmla="*/ 121158 h 484632"/>
                  <a:gd name="connsiteX1" fmla="*/ 736092 w 978408"/>
                  <a:gd name="connsiteY1" fmla="*/ 121158 h 484632"/>
                  <a:gd name="connsiteX2" fmla="*/ 736092 w 978408"/>
                  <a:gd name="connsiteY2" fmla="*/ 0 h 484632"/>
                  <a:gd name="connsiteX3" fmla="*/ 978408 w 978408"/>
                  <a:gd name="connsiteY3" fmla="*/ 242316 h 484632"/>
                  <a:gd name="connsiteX4" fmla="*/ 736092 w 978408"/>
                  <a:gd name="connsiteY4" fmla="*/ 484632 h 484632"/>
                  <a:gd name="connsiteX5" fmla="*/ 736092 w 978408"/>
                  <a:gd name="connsiteY5" fmla="*/ 363474 h 484632"/>
                  <a:gd name="connsiteX6" fmla="*/ 0 w 978408"/>
                  <a:gd name="connsiteY6" fmla="*/ 121158 h 484632"/>
                  <a:gd name="connsiteX0" fmla="*/ 0 w 242316"/>
                  <a:gd name="connsiteY0" fmla="*/ 363474 h 484632"/>
                  <a:gd name="connsiteX1" fmla="*/ 0 w 242316"/>
                  <a:gd name="connsiteY1" fmla="*/ 121158 h 484632"/>
                  <a:gd name="connsiteX2" fmla="*/ 0 w 242316"/>
                  <a:gd name="connsiteY2" fmla="*/ 0 h 484632"/>
                  <a:gd name="connsiteX3" fmla="*/ 242316 w 242316"/>
                  <a:gd name="connsiteY3" fmla="*/ 242316 h 484632"/>
                  <a:gd name="connsiteX4" fmla="*/ 0 w 242316"/>
                  <a:gd name="connsiteY4" fmla="*/ 484632 h 484632"/>
                  <a:gd name="connsiteX5" fmla="*/ 0 w 242316"/>
                  <a:gd name="connsiteY5" fmla="*/ 363474 h 484632"/>
                  <a:gd name="connsiteX0" fmla="*/ 0 w 242316"/>
                  <a:gd name="connsiteY0" fmla="*/ 363474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0 w 242316"/>
                  <a:gd name="connsiteY4" fmla="*/ 363474 h 484632"/>
                  <a:gd name="connsiteX0" fmla="*/ 90487 w 242316"/>
                  <a:gd name="connsiteY0" fmla="*/ 232505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90487 w 242316"/>
                  <a:gd name="connsiteY4" fmla="*/ 232505 h 484632"/>
                  <a:gd name="connsiteX0" fmla="*/ 102393 w 242316"/>
                  <a:gd name="connsiteY0" fmla="*/ 244411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102393 w 242316"/>
                  <a:gd name="connsiteY4" fmla="*/ 244411 h 484632"/>
                  <a:gd name="connsiteX0" fmla="*/ 85724 w 242316"/>
                  <a:gd name="connsiteY0" fmla="*/ 237267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85724 w 242316"/>
                  <a:gd name="connsiteY4" fmla="*/ 237267 h 484632"/>
                  <a:gd name="connsiteX0" fmla="*/ 83343 w 242316"/>
                  <a:gd name="connsiteY0" fmla="*/ 249573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83343 w 242316"/>
                  <a:gd name="connsiteY4" fmla="*/ 249573 h 484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316" h="484632">
                    <a:moveTo>
                      <a:pt x="83343" y="249573"/>
                    </a:moveTo>
                    <a:lnTo>
                      <a:pt x="0" y="0"/>
                    </a:lnTo>
                    <a:lnTo>
                      <a:pt x="242316" y="242316"/>
                    </a:lnTo>
                    <a:lnTo>
                      <a:pt x="0" y="484632"/>
                    </a:lnTo>
                    <a:lnTo>
                      <a:pt x="83343" y="249573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sp>
            <p:nvSpPr>
              <p:cNvPr id="961" name="Pfeil nach rechts 15"/>
              <p:cNvSpPr/>
              <p:nvPr/>
            </p:nvSpPr>
            <p:spPr>
              <a:xfrm rot="9787421">
                <a:off x="471540" y="2463810"/>
                <a:ext cx="343693" cy="139240"/>
              </a:xfrm>
              <a:custGeom>
                <a:avLst/>
                <a:gdLst>
                  <a:gd name="connsiteX0" fmla="*/ 0 w 978408"/>
                  <a:gd name="connsiteY0" fmla="*/ 121158 h 484632"/>
                  <a:gd name="connsiteX1" fmla="*/ 736092 w 978408"/>
                  <a:gd name="connsiteY1" fmla="*/ 121158 h 484632"/>
                  <a:gd name="connsiteX2" fmla="*/ 736092 w 978408"/>
                  <a:gd name="connsiteY2" fmla="*/ 0 h 484632"/>
                  <a:gd name="connsiteX3" fmla="*/ 978408 w 978408"/>
                  <a:gd name="connsiteY3" fmla="*/ 242316 h 484632"/>
                  <a:gd name="connsiteX4" fmla="*/ 736092 w 978408"/>
                  <a:gd name="connsiteY4" fmla="*/ 484632 h 484632"/>
                  <a:gd name="connsiteX5" fmla="*/ 736092 w 978408"/>
                  <a:gd name="connsiteY5" fmla="*/ 363474 h 484632"/>
                  <a:gd name="connsiteX6" fmla="*/ 0 w 978408"/>
                  <a:gd name="connsiteY6" fmla="*/ 363474 h 484632"/>
                  <a:gd name="connsiteX7" fmla="*/ 0 w 978408"/>
                  <a:gd name="connsiteY7" fmla="*/ 121158 h 484632"/>
                  <a:gd name="connsiteX0" fmla="*/ 0 w 978408"/>
                  <a:gd name="connsiteY0" fmla="*/ 121158 h 484632"/>
                  <a:gd name="connsiteX1" fmla="*/ 736092 w 978408"/>
                  <a:gd name="connsiteY1" fmla="*/ 121158 h 484632"/>
                  <a:gd name="connsiteX2" fmla="*/ 736092 w 978408"/>
                  <a:gd name="connsiteY2" fmla="*/ 0 h 484632"/>
                  <a:gd name="connsiteX3" fmla="*/ 978408 w 978408"/>
                  <a:gd name="connsiteY3" fmla="*/ 242316 h 484632"/>
                  <a:gd name="connsiteX4" fmla="*/ 736092 w 978408"/>
                  <a:gd name="connsiteY4" fmla="*/ 484632 h 484632"/>
                  <a:gd name="connsiteX5" fmla="*/ 736092 w 978408"/>
                  <a:gd name="connsiteY5" fmla="*/ 363474 h 484632"/>
                  <a:gd name="connsiteX6" fmla="*/ 0 w 978408"/>
                  <a:gd name="connsiteY6" fmla="*/ 121158 h 484632"/>
                  <a:gd name="connsiteX0" fmla="*/ 0 w 242316"/>
                  <a:gd name="connsiteY0" fmla="*/ 363474 h 484632"/>
                  <a:gd name="connsiteX1" fmla="*/ 0 w 242316"/>
                  <a:gd name="connsiteY1" fmla="*/ 121158 h 484632"/>
                  <a:gd name="connsiteX2" fmla="*/ 0 w 242316"/>
                  <a:gd name="connsiteY2" fmla="*/ 0 h 484632"/>
                  <a:gd name="connsiteX3" fmla="*/ 242316 w 242316"/>
                  <a:gd name="connsiteY3" fmla="*/ 242316 h 484632"/>
                  <a:gd name="connsiteX4" fmla="*/ 0 w 242316"/>
                  <a:gd name="connsiteY4" fmla="*/ 484632 h 484632"/>
                  <a:gd name="connsiteX5" fmla="*/ 0 w 242316"/>
                  <a:gd name="connsiteY5" fmla="*/ 363474 h 484632"/>
                  <a:gd name="connsiteX0" fmla="*/ 0 w 242316"/>
                  <a:gd name="connsiteY0" fmla="*/ 363474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0 w 242316"/>
                  <a:gd name="connsiteY4" fmla="*/ 363474 h 484632"/>
                  <a:gd name="connsiteX0" fmla="*/ 90487 w 242316"/>
                  <a:gd name="connsiteY0" fmla="*/ 232505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90487 w 242316"/>
                  <a:gd name="connsiteY4" fmla="*/ 232505 h 484632"/>
                  <a:gd name="connsiteX0" fmla="*/ 102393 w 242316"/>
                  <a:gd name="connsiteY0" fmla="*/ 244411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102393 w 242316"/>
                  <a:gd name="connsiteY4" fmla="*/ 244411 h 484632"/>
                  <a:gd name="connsiteX0" fmla="*/ 85724 w 242316"/>
                  <a:gd name="connsiteY0" fmla="*/ 237267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85724 w 242316"/>
                  <a:gd name="connsiteY4" fmla="*/ 237267 h 484632"/>
                  <a:gd name="connsiteX0" fmla="*/ 83343 w 242316"/>
                  <a:gd name="connsiteY0" fmla="*/ 249573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83343 w 242316"/>
                  <a:gd name="connsiteY4" fmla="*/ 249573 h 484632"/>
                  <a:gd name="connsiteX0" fmla="*/ 0 w 242316"/>
                  <a:gd name="connsiteY0" fmla="*/ 484632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0" fmla="*/ 49408 w 242316"/>
                  <a:gd name="connsiteY0" fmla="*/ 388726 h 388729"/>
                  <a:gd name="connsiteX1" fmla="*/ 0 w 242316"/>
                  <a:gd name="connsiteY1" fmla="*/ 0 h 388729"/>
                  <a:gd name="connsiteX2" fmla="*/ 242316 w 242316"/>
                  <a:gd name="connsiteY2" fmla="*/ 242316 h 388729"/>
                  <a:gd name="connsiteX3" fmla="*/ 49408 w 242316"/>
                  <a:gd name="connsiteY3" fmla="*/ 388726 h 388729"/>
                  <a:gd name="connsiteX0" fmla="*/ 11443 w 204351"/>
                  <a:gd name="connsiteY0" fmla="*/ 302267 h 302270"/>
                  <a:gd name="connsiteX1" fmla="*/ 0 w 204351"/>
                  <a:gd name="connsiteY1" fmla="*/ -1 h 302270"/>
                  <a:gd name="connsiteX2" fmla="*/ 204351 w 204351"/>
                  <a:gd name="connsiteY2" fmla="*/ 155857 h 302270"/>
                  <a:gd name="connsiteX3" fmla="*/ 11443 w 204351"/>
                  <a:gd name="connsiteY3" fmla="*/ 302267 h 302270"/>
                  <a:gd name="connsiteX0" fmla="*/ 11443 w 205110"/>
                  <a:gd name="connsiteY0" fmla="*/ 318213 h 318216"/>
                  <a:gd name="connsiteX1" fmla="*/ 0 w 205110"/>
                  <a:gd name="connsiteY1" fmla="*/ 15945 h 318216"/>
                  <a:gd name="connsiteX2" fmla="*/ 205110 w 205110"/>
                  <a:gd name="connsiteY2" fmla="*/ 1 h 318216"/>
                  <a:gd name="connsiteX3" fmla="*/ 11443 w 205110"/>
                  <a:gd name="connsiteY3" fmla="*/ 318213 h 318216"/>
                  <a:gd name="connsiteX0" fmla="*/ 11443 w 205110"/>
                  <a:gd name="connsiteY0" fmla="*/ 525649 h 525652"/>
                  <a:gd name="connsiteX1" fmla="*/ 0 w 205110"/>
                  <a:gd name="connsiteY1" fmla="*/ 223381 h 525652"/>
                  <a:gd name="connsiteX2" fmla="*/ 205110 w 205110"/>
                  <a:gd name="connsiteY2" fmla="*/ 207437 h 525652"/>
                  <a:gd name="connsiteX3" fmla="*/ 11443 w 205110"/>
                  <a:gd name="connsiteY3" fmla="*/ 525649 h 525652"/>
                  <a:gd name="connsiteX0" fmla="*/ 11443 w 205110"/>
                  <a:gd name="connsiteY0" fmla="*/ 525649 h 525652"/>
                  <a:gd name="connsiteX1" fmla="*/ 0 w 205110"/>
                  <a:gd name="connsiteY1" fmla="*/ 223381 h 525652"/>
                  <a:gd name="connsiteX2" fmla="*/ 205110 w 205110"/>
                  <a:gd name="connsiteY2" fmla="*/ 207437 h 525652"/>
                  <a:gd name="connsiteX3" fmla="*/ 11443 w 205110"/>
                  <a:gd name="connsiteY3" fmla="*/ 525649 h 525652"/>
                  <a:gd name="connsiteX0" fmla="*/ 11443 w 205110"/>
                  <a:gd name="connsiteY0" fmla="*/ 318213 h 318216"/>
                  <a:gd name="connsiteX1" fmla="*/ 0 w 205110"/>
                  <a:gd name="connsiteY1" fmla="*/ 15945 h 318216"/>
                  <a:gd name="connsiteX2" fmla="*/ 205110 w 205110"/>
                  <a:gd name="connsiteY2" fmla="*/ 1 h 318216"/>
                  <a:gd name="connsiteX3" fmla="*/ 11443 w 205110"/>
                  <a:gd name="connsiteY3" fmla="*/ 318213 h 318216"/>
                  <a:gd name="connsiteX0" fmla="*/ 6534 w 200201"/>
                  <a:gd name="connsiteY0" fmla="*/ 318213 h 318216"/>
                  <a:gd name="connsiteX1" fmla="*/ 0 w 200201"/>
                  <a:gd name="connsiteY1" fmla="*/ 120003 h 318216"/>
                  <a:gd name="connsiteX2" fmla="*/ 200201 w 200201"/>
                  <a:gd name="connsiteY2" fmla="*/ 1 h 318216"/>
                  <a:gd name="connsiteX3" fmla="*/ 6534 w 200201"/>
                  <a:gd name="connsiteY3" fmla="*/ 318213 h 318216"/>
                  <a:gd name="connsiteX0" fmla="*/ 0 w 207462"/>
                  <a:gd name="connsiteY0" fmla="*/ 401690 h 401687"/>
                  <a:gd name="connsiteX1" fmla="*/ 7261 w 207462"/>
                  <a:gd name="connsiteY1" fmla="*/ 120003 h 401687"/>
                  <a:gd name="connsiteX2" fmla="*/ 207462 w 207462"/>
                  <a:gd name="connsiteY2" fmla="*/ 1 h 401687"/>
                  <a:gd name="connsiteX3" fmla="*/ 0 w 207462"/>
                  <a:gd name="connsiteY3" fmla="*/ 401690 h 401687"/>
                  <a:gd name="connsiteX0" fmla="*/ 0 w 305922"/>
                  <a:gd name="connsiteY0" fmla="*/ 714494 h 714491"/>
                  <a:gd name="connsiteX1" fmla="*/ 7261 w 305922"/>
                  <a:gd name="connsiteY1" fmla="*/ 432807 h 714491"/>
                  <a:gd name="connsiteX2" fmla="*/ 305922 w 305922"/>
                  <a:gd name="connsiteY2" fmla="*/ 2 h 714491"/>
                  <a:gd name="connsiteX3" fmla="*/ 0 w 305922"/>
                  <a:gd name="connsiteY3" fmla="*/ 714494 h 714491"/>
                  <a:gd name="connsiteX0" fmla="*/ 0 w 305922"/>
                  <a:gd name="connsiteY0" fmla="*/ 714494 h 714491"/>
                  <a:gd name="connsiteX1" fmla="*/ 7261 w 305922"/>
                  <a:gd name="connsiteY1" fmla="*/ 432807 h 714491"/>
                  <a:gd name="connsiteX2" fmla="*/ 305922 w 305922"/>
                  <a:gd name="connsiteY2" fmla="*/ 2 h 714491"/>
                  <a:gd name="connsiteX3" fmla="*/ 0 w 305922"/>
                  <a:gd name="connsiteY3" fmla="*/ 714494 h 714491"/>
                  <a:gd name="connsiteX0" fmla="*/ 0 w 305922"/>
                  <a:gd name="connsiteY0" fmla="*/ 714494 h 714491"/>
                  <a:gd name="connsiteX1" fmla="*/ 7261 w 305922"/>
                  <a:gd name="connsiteY1" fmla="*/ 432807 h 714491"/>
                  <a:gd name="connsiteX2" fmla="*/ 305922 w 305922"/>
                  <a:gd name="connsiteY2" fmla="*/ 2 h 714491"/>
                  <a:gd name="connsiteX3" fmla="*/ 0 w 305922"/>
                  <a:gd name="connsiteY3" fmla="*/ 714494 h 714491"/>
                  <a:gd name="connsiteX0" fmla="*/ 0 w 305922"/>
                  <a:gd name="connsiteY0" fmla="*/ 714494 h 714491"/>
                  <a:gd name="connsiteX1" fmla="*/ 7261 w 305922"/>
                  <a:gd name="connsiteY1" fmla="*/ 432807 h 714491"/>
                  <a:gd name="connsiteX2" fmla="*/ 305922 w 305922"/>
                  <a:gd name="connsiteY2" fmla="*/ 2 h 714491"/>
                  <a:gd name="connsiteX3" fmla="*/ 0 w 305922"/>
                  <a:gd name="connsiteY3" fmla="*/ 714494 h 714491"/>
                  <a:gd name="connsiteX0" fmla="*/ 0 w 333511"/>
                  <a:gd name="connsiteY0" fmla="*/ 881429 h 881426"/>
                  <a:gd name="connsiteX1" fmla="*/ 7261 w 333511"/>
                  <a:gd name="connsiteY1" fmla="*/ 599742 h 881426"/>
                  <a:gd name="connsiteX2" fmla="*/ 333511 w 333511"/>
                  <a:gd name="connsiteY2" fmla="*/ 1 h 881426"/>
                  <a:gd name="connsiteX3" fmla="*/ 0 w 333511"/>
                  <a:gd name="connsiteY3" fmla="*/ 881429 h 881426"/>
                  <a:gd name="connsiteX0" fmla="*/ 0 w 333511"/>
                  <a:gd name="connsiteY0" fmla="*/ 881429 h 881426"/>
                  <a:gd name="connsiteX1" fmla="*/ 7261 w 333511"/>
                  <a:gd name="connsiteY1" fmla="*/ 599742 h 881426"/>
                  <a:gd name="connsiteX2" fmla="*/ 333511 w 333511"/>
                  <a:gd name="connsiteY2" fmla="*/ 1 h 881426"/>
                  <a:gd name="connsiteX3" fmla="*/ 0 w 333511"/>
                  <a:gd name="connsiteY3" fmla="*/ 881429 h 881426"/>
                  <a:gd name="connsiteX0" fmla="*/ 0 w 333511"/>
                  <a:gd name="connsiteY0" fmla="*/ 881429 h 881426"/>
                  <a:gd name="connsiteX1" fmla="*/ 7261 w 333511"/>
                  <a:gd name="connsiteY1" fmla="*/ 599742 h 881426"/>
                  <a:gd name="connsiteX2" fmla="*/ 333511 w 333511"/>
                  <a:gd name="connsiteY2" fmla="*/ 1 h 881426"/>
                  <a:gd name="connsiteX3" fmla="*/ 0 w 333511"/>
                  <a:gd name="connsiteY3" fmla="*/ 881429 h 881426"/>
                  <a:gd name="connsiteX0" fmla="*/ 6256 w 339767"/>
                  <a:gd name="connsiteY0" fmla="*/ 881429 h 881426"/>
                  <a:gd name="connsiteX1" fmla="*/ 0 w 339767"/>
                  <a:gd name="connsiteY1" fmla="*/ 573481 h 881426"/>
                  <a:gd name="connsiteX2" fmla="*/ 339767 w 339767"/>
                  <a:gd name="connsiteY2" fmla="*/ 1 h 881426"/>
                  <a:gd name="connsiteX3" fmla="*/ 6256 w 339767"/>
                  <a:gd name="connsiteY3" fmla="*/ 881429 h 881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9767" h="881426">
                    <a:moveTo>
                      <a:pt x="6256" y="881429"/>
                    </a:moveTo>
                    <a:lnTo>
                      <a:pt x="0" y="573481"/>
                    </a:lnTo>
                    <a:cubicBezTo>
                      <a:pt x="40578" y="687451"/>
                      <a:pt x="221739" y="586210"/>
                      <a:pt x="339767" y="1"/>
                    </a:cubicBezTo>
                    <a:cubicBezTo>
                      <a:pt x="239470" y="808511"/>
                      <a:pt x="70812" y="775358"/>
                      <a:pt x="6256" y="88142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</p:grpSp>
      </p:grpSp>
      <p:grpSp>
        <p:nvGrpSpPr>
          <p:cNvPr id="985" name="Gruppieren 984"/>
          <p:cNvGrpSpPr/>
          <p:nvPr/>
        </p:nvGrpSpPr>
        <p:grpSpPr>
          <a:xfrm>
            <a:off x="6127200" y="2358000"/>
            <a:ext cx="734868" cy="1675775"/>
            <a:chOff x="366701" y="2357170"/>
            <a:chExt cx="734868" cy="1675775"/>
          </a:xfrm>
        </p:grpSpPr>
        <p:grpSp>
          <p:nvGrpSpPr>
            <p:cNvPr id="986" name="Gruppieren 985"/>
            <p:cNvGrpSpPr/>
            <p:nvPr/>
          </p:nvGrpSpPr>
          <p:grpSpPr>
            <a:xfrm>
              <a:off x="366701" y="3196212"/>
              <a:ext cx="734868" cy="836733"/>
              <a:chOff x="366701" y="3196212"/>
              <a:chExt cx="734868" cy="836733"/>
            </a:xfrm>
          </p:grpSpPr>
          <p:grpSp>
            <p:nvGrpSpPr>
              <p:cNvPr id="993" name="Gruppieren 992"/>
              <p:cNvGrpSpPr/>
              <p:nvPr/>
            </p:nvGrpSpPr>
            <p:grpSpPr>
              <a:xfrm>
                <a:off x="475508" y="3863668"/>
                <a:ext cx="547721" cy="169277"/>
                <a:chOff x="-323791" y="2830206"/>
                <a:chExt cx="547721" cy="169277"/>
              </a:xfrm>
            </p:grpSpPr>
            <p:grpSp>
              <p:nvGrpSpPr>
                <p:cNvPr id="1020" name="Gruppieren 1019"/>
                <p:cNvGrpSpPr/>
                <p:nvPr/>
              </p:nvGrpSpPr>
              <p:grpSpPr>
                <a:xfrm>
                  <a:off x="-274938" y="2847306"/>
                  <a:ext cx="410971" cy="144084"/>
                  <a:chOff x="1787195" y="2325699"/>
                  <a:chExt cx="387276" cy="144084"/>
                </a:xfrm>
              </p:grpSpPr>
              <p:sp>
                <p:nvSpPr>
                  <p:cNvPr id="1022" name="Rechteck 510"/>
                  <p:cNvSpPr/>
                  <p:nvPr/>
                </p:nvSpPr>
                <p:spPr>
                  <a:xfrm>
                    <a:off x="1787195" y="2326560"/>
                    <a:ext cx="387276" cy="143223"/>
                  </a:xfrm>
                  <a:custGeom>
                    <a:avLst/>
                    <a:gdLst>
                      <a:gd name="connsiteX0" fmla="*/ 0 w 515222"/>
                      <a:gd name="connsiteY0" fmla="*/ 0 h 121792"/>
                      <a:gd name="connsiteX1" fmla="*/ 515222 w 515222"/>
                      <a:gd name="connsiteY1" fmla="*/ 0 h 121792"/>
                      <a:gd name="connsiteX2" fmla="*/ 515222 w 515222"/>
                      <a:gd name="connsiteY2" fmla="*/ 121792 h 121792"/>
                      <a:gd name="connsiteX3" fmla="*/ 0 w 515222"/>
                      <a:gd name="connsiteY3" fmla="*/ 121792 h 121792"/>
                      <a:gd name="connsiteX4" fmla="*/ 0 w 515222"/>
                      <a:gd name="connsiteY4" fmla="*/ 0 h 121792"/>
                      <a:gd name="connsiteX0" fmla="*/ 11906 w 527128"/>
                      <a:gd name="connsiteY0" fmla="*/ 0 h 143223"/>
                      <a:gd name="connsiteX1" fmla="*/ 527128 w 527128"/>
                      <a:gd name="connsiteY1" fmla="*/ 0 h 143223"/>
                      <a:gd name="connsiteX2" fmla="*/ 527128 w 527128"/>
                      <a:gd name="connsiteY2" fmla="*/ 121792 h 143223"/>
                      <a:gd name="connsiteX3" fmla="*/ 0 w 527128"/>
                      <a:gd name="connsiteY3" fmla="*/ 143223 h 143223"/>
                      <a:gd name="connsiteX4" fmla="*/ 11906 w 527128"/>
                      <a:gd name="connsiteY4" fmla="*/ 0 h 143223"/>
                      <a:gd name="connsiteX0" fmla="*/ 11906 w 536653"/>
                      <a:gd name="connsiteY0" fmla="*/ 0 h 143223"/>
                      <a:gd name="connsiteX1" fmla="*/ 527128 w 536653"/>
                      <a:gd name="connsiteY1" fmla="*/ 0 h 143223"/>
                      <a:gd name="connsiteX2" fmla="*/ 536653 w 536653"/>
                      <a:gd name="connsiteY2" fmla="*/ 131317 h 143223"/>
                      <a:gd name="connsiteX3" fmla="*/ 0 w 536653"/>
                      <a:gd name="connsiteY3" fmla="*/ 143223 h 143223"/>
                      <a:gd name="connsiteX4" fmla="*/ 11906 w 536653"/>
                      <a:gd name="connsiteY4" fmla="*/ 0 h 143223"/>
                      <a:gd name="connsiteX0" fmla="*/ 11906 w 536653"/>
                      <a:gd name="connsiteY0" fmla="*/ 0 h 143223"/>
                      <a:gd name="connsiteX1" fmla="*/ 527128 w 536653"/>
                      <a:gd name="connsiteY1" fmla="*/ 0 h 143223"/>
                      <a:gd name="connsiteX2" fmla="*/ 536653 w 536653"/>
                      <a:gd name="connsiteY2" fmla="*/ 131317 h 143223"/>
                      <a:gd name="connsiteX3" fmla="*/ 0 w 536653"/>
                      <a:gd name="connsiteY3" fmla="*/ 143223 h 143223"/>
                      <a:gd name="connsiteX4" fmla="*/ 11906 w 536653"/>
                      <a:gd name="connsiteY4" fmla="*/ 0 h 143223"/>
                      <a:gd name="connsiteX0" fmla="*/ 14097 w 538844"/>
                      <a:gd name="connsiteY0" fmla="*/ 0 h 143223"/>
                      <a:gd name="connsiteX1" fmla="*/ 529319 w 538844"/>
                      <a:gd name="connsiteY1" fmla="*/ 0 h 143223"/>
                      <a:gd name="connsiteX2" fmla="*/ 538844 w 538844"/>
                      <a:gd name="connsiteY2" fmla="*/ 131317 h 143223"/>
                      <a:gd name="connsiteX3" fmla="*/ 2191 w 538844"/>
                      <a:gd name="connsiteY3" fmla="*/ 143223 h 143223"/>
                      <a:gd name="connsiteX4" fmla="*/ 14097 w 538844"/>
                      <a:gd name="connsiteY4" fmla="*/ 0 h 14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8844" h="143223">
                        <a:moveTo>
                          <a:pt x="14097" y="0"/>
                        </a:moveTo>
                        <a:lnTo>
                          <a:pt x="529319" y="0"/>
                        </a:lnTo>
                        <a:lnTo>
                          <a:pt x="538844" y="131317"/>
                        </a:lnTo>
                        <a:cubicBezTo>
                          <a:pt x="295666" y="120999"/>
                          <a:pt x="181075" y="139254"/>
                          <a:pt x="2191" y="143223"/>
                        </a:cubicBezTo>
                        <a:cubicBezTo>
                          <a:pt x="-5746" y="85957"/>
                          <a:pt x="10128" y="47741"/>
                          <a:pt x="14097" y="0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1023" name="Rechteck 1022"/>
                  <p:cNvSpPr/>
                  <p:nvPr/>
                </p:nvSpPr>
                <p:spPr>
                  <a:xfrm>
                    <a:off x="1801291" y="2325699"/>
                    <a:ext cx="366546" cy="121792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</p:grpSp>
            <p:sp>
              <p:nvSpPr>
                <p:cNvPr id="1021" name="Textfeld 1020"/>
                <p:cNvSpPr txBox="1"/>
                <p:nvPr/>
              </p:nvSpPr>
              <p:spPr>
                <a:xfrm>
                  <a:off x="-323791" y="2830206"/>
                  <a:ext cx="547721" cy="1692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500" b="1" dirty="0" smtClean="0">
                      <a:latin typeface="Comic Sans MS" panose="030F0702030302020204" pitchFamily="66" charset="0"/>
                      <a:cs typeface="Arial" panose="020B0604020202020204" pitchFamily="34" charset="0"/>
                    </a:rPr>
                    <a:t>ORIGINAL</a:t>
                  </a:r>
                  <a:endParaRPr lang="de-DE" sz="500" b="1" dirty="0">
                    <a:latin typeface="Comic Sans MS" panose="030F0702030302020204" pitchFamily="66" charset="0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995" name="Gruppieren 994"/>
              <p:cNvGrpSpPr/>
              <p:nvPr/>
            </p:nvGrpSpPr>
            <p:grpSpPr>
              <a:xfrm>
                <a:off x="525569" y="3196212"/>
                <a:ext cx="576000" cy="684000"/>
                <a:chOff x="3624277" y="3078428"/>
                <a:chExt cx="576000" cy="684000"/>
              </a:xfrm>
            </p:grpSpPr>
            <p:sp>
              <p:nvSpPr>
                <p:cNvPr id="1008" name="Rechteck 1007"/>
                <p:cNvSpPr/>
                <p:nvPr/>
              </p:nvSpPr>
              <p:spPr>
                <a:xfrm>
                  <a:off x="3624277" y="3078428"/>
                  <a:ext cx="576000" cy="684000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grpSp>
              <p:nvGrpSpPr>
                <p:cNvPr id="1009" name="Gruppieren 1008"/>
                <p:cNvGrpSpPr/>
                <p:nvPr/>
              </p:nvGrpSpPr>
              <p:grpSpPr>
                <a:xfrm>
                  <a:off x="3671964" y="3233410"/>
                  <a:ext cx="478193" cy="360657"/>
                  <a:chOff x="3120968" y="7638182"/>
                  <a:chExt cx="1317739" cy="993848"/>
                </a:xfrm>
              </p:grpSpPr>
              <p:sp>
                <p:nvSpPr>
                  <p:cNvPr id="1010" name="Abgerundetes Rechteck 19"/>
                  <p:cNvSpPr/>
                  <p:nvPr/>
                </p:nvSpPr>
                <p:spPr>
                  <a:xfrm>
                    <a:off x="3120968" y="7755463"/>
                    <a:ext cx="1317739" cy="876567"/>
                  </a:xfrm>
                  <a:custGeom>
                    <a:avLst/>
                    <a:gdLst>
                      <a:gd name="connsiteX0" fmla="*/ 0 w 1314450"/>
                      <a:gd name="connsiteY0" fmla="*/ 159547 h 957263"/>
                      <a:gd name="connsiteX1" fmla="*/ 159547 w 1314450"/>
                      <a:gd name="connsiteY1" fmla="*/ 0 h 957263"/>
                      <a:gd name="connsiteX2" fmla="*/ 1154903 w 1314450"/>
                      <a:gd name="connsiteY2" fmla="*/ 0 h 957263"/>
                      <a:gd name="connsiteX3" fmla="*/ 1314450 w 1314450"/>
                      <a:gd name="connsiteY3" fmla="*/ 159547 h 957263"/>
                      <a:gd name="connsiteX4" fmla="*/ 1314450 w 1314450"/>
                      <a:gd name="connsiteY4" fmla="*/ 797716 h 957263"/>
                      <a:gd name="connsiteX5" fmla="*/ 1154903 w 1314450"/>
                      <a:gd name="connsiteY5" fmla="*/ 957263 h 957263"/>
                      <a:gd name="connsiteX6" fmla="*/ 159547 w 1314450"/>
                      <a:gd name="connsiteY6" fmla="*/ 957263 h 957263"/>
                      <a:gd name="connsiteX7" fmla="*/ 0 w 1314450"/>
                      <a:gd name="connsiteY7" fmla="*/ 797716 h 957263"/>
                      <a:gd name="connsiteX8" fmla="*/ 0 w 1314450"/>
                      <a:gd name="connsiteY8" fmla="*/ 159547 h 957263"/>
                      <a:gd name="connsiteX0" fmla="*/ 0 w 1314450"/>
                      <a:gd name="connsiteY0" fmla="*/ 159547 h 957263"/>
                      <a:gd name="connsiteX1" fmla="*/ 159547 w 1314450"/>
                      <a:gd name="connsiteY1" fmla="*/ 0 h 957263"/>
                      <a:gd name="connsiteX2" fmla="*/ 1154903 w 1314450"/>
                      <a:gd name="connsiteY2" fmla="*/ 0 h 957263"/>
                      <a:gd name="connsiteX3" fmla="*/ 1314450 w 1314450"/>
                      <a:gd name="connsiteY3" fmla="*/ 159547 h 957263"/>
                      <a:gd name="connsiteX4" fmla="*/ 1314450 w 1314450"/>
                      <a:gd name="connsiteY4" fmla="*/ 797716 h 957263"/>
                      <a:gd name="connsiteX5" fmla="*/ 1154903 w 1314450"/>
                      <a:gd name="connsiteY5" fmla="*/ 957263 h 957263"/>
                      <a:gd name="connsiteX6" fmla="*/ 159547 w 1314450"/>
                      <a:gd name="connsiteY6" fmla="*/ 957263 h 957263"/>
                      <a:gd name="connsiteX7" fmla="*/ 4763 w 1314450"/>
                      <a:gd name="connsiteY7" fmla="*/ 845341 h 957263"/>
                      <a:gd name="connsiteX8" fmla="*/ 0 w 1314450"/>
                      <a:gd name="connsiteY8" fmla="*/ 159547 h 957263"/>
                      <a:gd name="connsiteX0" fmla="*/ 0 w 1314450"/>
                      <a:gd name="connsiteY0" fmla="*/ 159547 h 957263"/>
                      <a:gd name="connsiteX1" fmla="*/ 159547 w 1314450"/>
                      <a:gd name="connsiteY1" fmla="*/ 0 h 957263"/>
                      <a:gd name="connsiteX2" fmla="*/ 1154903 w 1314450"/>
                      <a:gd name="connsiteY2" fmla="*/ 0 h 957263"/>
                      <a:gd name="connsiteX3" fmla="*/ 1314450 w 1314450"/>
                      <a:gd name="connsiteY3" fmla="*/ 159547 h 957263"/>
                      <a:gd name="connsiteX4" fmla="*/ 1314450 w 1314450"/>
                      <a:gd name="connsiteY4" fmla="*/ 869154 h 957263"/>
                      <a:gd name="connsiteX5" fmla="*/ 1154903 w 1314450"/>
                      <a:gd name="connsiteY5" fmla="*/ 957263 h 957263"/>
                      <a:gd name="connsiteX6" fmla="*/ 159547 w 1314450"/>
                      <a:gd name="connsiteY6" fmla="*/ 957263 h 957263"/>
                      <a:gd name="connsiteX7" fmla="*/ 4763 w 1314450"/>
                      <a:gd name="connsiteY7" fmla="*/ 845341 h 957263"/>
                      <a:gd name="connsiteX8" fmla="*/ 0 w 1314450"/>
                      <a:gd name="connsiteY8" fmla="*/ 159547 h 957263"/>
                      <a:gd name="connsiteX0" fmla="*/ 0 w 1317739"/>
                      <a:gd name="connsiteY0" fmla="*/ 159547 h 957263"/>
                      <a:gd name="connsiteX1" fmla="*/ 159547 w 1317739"/>
                      <a:gd name="connsiteY1" fmla="*/ 0 h 957263"/>
                      <a:gd name="connsiteX2" fmla="*/ 1154903 w 1317739"/>
                      <a:gd name="connsiteY2" fmla="*/ 0 h 957263"/>
                      <a:gd name="connsiteX3" fmla="*/ 1314450 w 1317739"/>
                      <a:gd name="connsiteY3" fmla="*/ 159547 h 957263"/>
                      <a:gd name="connsiteX4" fmla="*/ 1317739 w 1317739"/>
                      <a:gd name="connsiteY4" fmla="*/ 842840 h 957263"/>
                      <a:gd name="connsiteX5" fmla="*/ 1154903 w 1317739"/>
                      <a:gd name="connsiteY5" fmla="*/ 957263 h 957263"/>
                      <a:gd name="connsiteX6" fmla="*/ 159547 w 1317739"/>
                      <a:gd name="connsiteY6" fmla="*/ 957263 h 957263"/>
                      <a:gd name="connsiteX7" fmla="*/ 4763 w 1317739"/>
                      <a:gd name="connsiteY7" fmla="*/ 845341 h 957263"/>
                      <a:gd name="connsiteX8" fmla="*/ 0 w 1317739"/>
                      <a:gd name="connsiteY8" fmla="*/ 159547 h 957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17739" h="957263">
                        <a:moveTo>
                          <a:pt x="0" y="159547"/>
                        </a:moveTo>
                        <a:cubicBezTo>
                          <a:pt x="0" y="71432"/>
                          <a:pt x="71432" y="0"/>
                          <a:pt x="159547" y="0"/>
                        </a:cubicBezTo>
                        <a:lnTo>
                          <a:pt x="1154903" y="0"/>
                        </a:lnTo>
                        <a:cubicBezTo>
                          <a:pt x="1243018" y="0"/>
                          <a:pt x="1314450" y="71432"/>
                          <a:pt x="1314450" y="159547"/>
                        </a:cubicBezTo>
                        <a:cubicBezTo>
                          <a:pt x="1315546" y="387311"/>
                          <a:pt x="1316643" y="615076"/>
                          <a:pt x="1317739" y="842840"/>
                        </a:cubicBezTo>
                        <a:cubicBezTo>
                          <a:pt x="1317739" y="930955"/>
                          <a:pt x="1243018" y="957263"/>
                          <a:pt x="1154903" y="957263"/>
                        </a:cubicBezTo>
                        <a:lnTo>
                          <a:pt x="159547" y="957263"/>
                        </a:lnTo>
                        <a:cubicBezTo>
                          <a:pt x="71432" y="957263"/>
                          <a:pt x="4763" y="933456"/>
                          <a:pt x="4763" y="845341"/>
                        </a:cubicBezTo>
                        <a:cubicBezTo>
                          <a:pt x="4763" y="632618"/>
                          <a:pt x="0" y="372270"/>
                          <a:pt x="0" y="159547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1011" name="Abgerundetes Rechteck 19"/>
                  <p:cNvSpPr/>
                  <p:nvPr/>
                </p:nvSpPr>
                <p:spPr>
                  <a:xfrm>
                    <a:off x="3550070" y="7638182"/>
                    <a:ext cx="459534" cy="231458"/>
                  </a:xfrm>
                  <a:custGeom>
                    <a:avLst/>
                    <a:gdLst>
                      <a:gd name="connsiteX0" fmla="*/ 0 w 1314450"/>
                      <a:gd name="connsiteY0" fmla="*/ 159547 h 957263"/>
                      <a:gd name="connsiteX1" fmla="*/ 159547 w 1314450"/>
                      <a:gd name="connsiteY1" fmla="*/ 0 h 957263"/>
                      <a:gd name="connsiteX2" fmla="*/ 1154903 w 1314450"/>
                      <a:gd name="connsiteY2" fmla="*/ 0 h 957263"/>
                      <a:gd name="connsiteX3" fmla="*/ 1314450 w 1314450"/>
                      <a:gd name="connsiteY3" fmla="*/ 159547 h 957263"/>
                      <a:gd name="connsiteX4" fmla="*/ 1314450 w 1314450"/>
                      <a:gd name="connsiteY4" fmla="*/ 797716 h 957263"/>
                      <a:gd name="connsiteX5" fmla="*/ 1154903 w 1314450"/>
                      <a:gd name="connsiteY5" fmla="*/ 957263 h 957263"/>
                      <a:gd name="connsiteX6" fmla="*/ 159547 w 1314450"/>
                      <a:gd name="connsiteY6" fmla="*/ 957263 h 957263"/>
                      <a:gd name="connsiteX7" fmla="*/ 0 w 1314450"/>
                      <a:gd name="connsiteY7" fmla="*/ 797716 h 957263"/>
                      <a:gd name="connsiteX8" fmla="*/ 0 w 1314450"/>
                      <a:gd name="connsiteY8" fmla="*/ 159547 h 957263"/>
                      <a:gd name="connsiteX0" fmla="*/ 0 w 1314450"/>
                      <a:gd name="connsiteY0" fmla="*/ 159547 h 957263"/>
                      <a:gd name="connsiteX1" fmla="*/ 159547 w 1314450"/>
                      <a:gd name="connsiteY1" fmla="*/ 0 h 957263"/>
                      <a:gd name="connsiteX2" fmla="*/ 1154903 w 1314450"/>
                      <a:gd name="connsiteY2" fmla="*/ 0 h 957263"/>
                      <a:gd name="connsiteX3" fmla="*/ 1314450 w 1314450"/>
                      <a:gd name="connsiteY3" fmla="*/ 159547 h 957263"/>
                      <a:gd name="connsiteX4" fmla="*/ 1314450 w 1314450"/>
                      <a:gd name="connsiteY4" fmla="*/ 797716 h 957263"/>
                      <a:gd name="connsiteX5" fmla="*/ 1154903 w 1314450"/>
                      <a:gd name="connsiteY5" fmla="*/ 957263 h 957263"/>
                      <a:gd name="connsiteX6" fmla="*/ 159547 w 1314450"/>
                      <a:gd name="connsiteY6" fmla="*/ 957263 h 957263"/>
                      <a:gd name="connsiteX7" fmla="*/ 4763 w 1314450"/>
                      <a:gd name="connsiteY7" fmla="*/ 845341 h 957263"/>
                      <a:gd name="connsiteX8" fmla="*/ 0 w 1314450"/>
                      <a:gd name="connsiteY8" fmla="*/ 159547 h 957263"/>
                      <a:gd name="connsiteX0" fmla="*/ 0 w 1314450"/>
                      <a:gd name="connsiteY0" fmla="*/ 159547 h 957263"/>
                      <a:gd name="connsiteX1" fmla="*/ 159547 w 1314450"/>
                      <a:gd name="connsiteY1" fmla="*/ 0 h 957263"/>
                      <a:gd name="connsiteX2" fmla="*/ 1154903 w 1314450"/>
                      <a:gd name="connsiteY2" fmla="*/ 0 h 957263"/>
                      <a:gd name="connsiteX3" fmla="*/ 1314450 w 1314450"/>
                      <a:gd name="connsiteY3" fmla="*/ 159547 h 957263"/>
                      <a:gd name="connsiteX4" fmla="*/ 1314450 w 1314450"/>
                      <a:gd name="connsiteY4" fmla="*/ 869154 h 957263"/>
                      <a:gd name="connsiteX5" fmla="*/ 1154903 w 1314450"/>
                      <a:gd name="connsiteY5" fmla="*/ 957263 h 957263"/>
                      <a:gd name="connsiteX6" fmla="*/ 159547 w 1314450"/>
                      <a:gd name="connsiteY6" fmla="*/ 957263 h 957263"/>
                      <a:gd name="connsiteX7" fmla="*/ 4763 w 1314450"/>
                      <a:gd name="connsiteY7" fmla="*/ 845341 h 957263"/>
                      <a:gd name="connsiteX8" fmla="*/ 0 w 1314450"/>
                      <a:gd name="connsiteY8" fmla="*/ 159547 h 957263"/>
                      <a:gd name="connsiteX0" fmla="*/ 0 w 1317739"/>
                      <a:gd name="connsiteY0" fmla="*/ 159547 h 957263"/>
                      <a:gd name="connsiteX1" fmla="*/ 159547 w 1317739"/>
                      <a:gd name="connsiteY1" fmla="*/ 0 h 957263"/>
                      <a:gd name="connsiteX2" fmla="*/ 1154903 w 1317739"/>
                      <a:gd name="connsiteY2" fmla="*/ 0 h 957263"/>
                      <a:gd name="connsiteX3" fmla="*/ 1314450 w 1317739"/>
                      <a:gd name="connsiteY3" fmla="*/ 159547 h 957263"/>
                      <a:gd name="connsiteX4" fmla="*/ 1317739 w 1317739"/>
                      <a:gd name="connsiteY4" fmla="*/ 842840 h 957263"/>
                      <a:gd name="connsiteX5" fmla="*/ 1154903 w 1317739"/>
                      <a:gd name="connsiteY5" fmla="*/ 957263 h 957263"/>
                      <a:gd name="connsiteX6" fmla="*/ 159547 w 1317739"/>
                      <a:gd name="connsiteY6" fmla="*/ 957263 h 957263"/>
                      <a:gd name="connsiteX7" fmla="*/ 4763 w 1317739"/>
                      <a:gd name="connsiteY7" fmla="*/ 845341 h 957263"/>
                      <a:gd name="connsiteX8" fmla="*/ 0 w 1317739"/>
                      <a:gd name="connsiteY8" fmla="*/ 159547 h 957263"/>
                      <a:gd name="connsiteX0" fmla="*/ 250009 w 1567748"/>
                      <a:gd name="connsiteY0" fmla="*/ 159547 h 957263"/>
                      <a:gd name="connsiteX1" fmla="*/ 409556 w 1567748"/>
                      <a:gd name="connsiteY1" fmla="*/ 0 h 957263"/>
                      <a:gd name="connsiteX2" fmla="*/ 1404912 w 1567748"/>
                      <a:gd name="connsiteY2" fmla="*/ 0 h 957263"/>
                      <a:gd name="connsiteX3" fmla="*/ 1564459 w 1567748"/>
                      <a:gd name="connsiteY3" fmla="*/ 159547 h 957263"/>
                      <a:gd name="connsiteX4" fmla="*/ 1567748 w 1567748"/>
                      <a:gd name="connsiteY4" fmla="*/ 842840 h 957263"/>
                      <a:gd name="connsiteX5" fmla="*/ 1404912 w 1567748"/>
                      <a:gd name="connsiteY5" fmla="*/ 957263 h 957263"/>
                      <a:gd name="connsiteX6" fmla="*/ 409556 w 1567748"/>
                      <a:gd name="connsiteY6" fmla="*/ 957263 h 957263"/>
                      <a:gd name="connsiteX7" fmla="*/ 0 w 1567748"/>
                      <a:gd name="connsiteY7" fmla="*/ 824324 h 957263"/>
                      <a:gd name="connsiteX8" fmla="*/ 250009 w 1567748"/>
                      <a:gd name="connsiteY8" fmla="*/ 159547 h 957263"/>
                      <a:gd name="connsiteX0" fmla="*/ 2141 w 1319880"/>
                      <a:gd name="connsiteY0" fmla="*/ 159547 h 957263"/>
                      <a:gd name="connsiteX1" fmla="*/ 161688 w 1319880"/>
                      <a:gd name="connsiteY1" fmla="*/ 0 h 957263"/>
                      <a:gd name="connsiteX2" fmla="*/ 1157044 w 1319880"/>
                      <a:gd name="connsiteY2" fmla="*/ 0 h 957263"/>
                      <a:gd name="connsiteX3" fmla="*/ 1316591 w 1319880"/>
                      <a:gd name="connsiteY3" fmla="*/ 159547 h 957263"/>
                      <a:gd name="connsiteX4" fmla="*/ 1319880 w 1319880"/>
                      <a:gd name="connsiteY4" fmla="*/ 842840 h 957263"/>
                      <a:gd name="connsiteX5" fmla="*/ 1157044 w 1319880"/>
                      <a:gd name="connsiteY5" fmla="*/ 957263 h 957263"/>
                      <a:gd name="connsiteX6" fmla="*/ 161688 w 1319880"/>
                      <a:gd name="connsiteY6" fmla="*/ 957263 h 957263"/>
                      <a:gd name="connsiteX7" fmla="*/ 2141 w 1319880"/>
                      <a:gd name="connsiteY7" fmla="*/ 159547 h 957263"/>
                      <a:gd name="connsiteX0" fmla="*/ 0 w 1317739"/>
                      <a:gd name="connsiteY0" fmla="*/ 159547 h 957263"/>
                      <a:gd name="connsiteX1" fmla="*/ 159547 w 1317739"/>
                      <a:gd name="connsiteY1" fmla="*/ 0 h 957263"/>
                      <a:gd name="connsiteX2" fmla="*/ 1154903 w 1317739"/>
                      <a:gd name="connsiteY2" fmla="*/ 0 h 957263"/>
                      <a:gd name="connsiteX3" fmla="*/ 1314450 w 1317739"/>
                      <a:gd name="connsiteY3" fmla="*/ 159547 h 957263"/>
                      <a:gd name="connsiteX4" fmla="*/ 1317739 w 1317739"/>
                      <a:gd name="connsiteY4" fmla="*/ 842840 h 957263"/>
                      <a:gd name="connsiteX5" fmla="*/ 1154903 w 1317739"/>
                      <a:gd name="connsiteY5" fmla="*/ 957263 h 957263"/>
                      <a:gd name="connsiteX6" fmla="*/ 0 w 1317739"/>
                      <a:gd name="connsiteY6" fmla="*/ 159547 h 957263"/>
                      <a:gd name="connsiteX0" fmla="*/ 0 w 1317739"/>
                      <a:gd name="connsiteY0" fmla="*/ 159547 h 842840"/>
                      <a:gd name="connsiteX1" fmla="*/ 159547 w 1317739"/>
                      <a:gd name="connsiteY1" fmla="*/ 0 h 842840"/>
                      <a:gd name="connsiteX2" fmla="*/ 1154903 w 1317739"/>
                      <a:gd name="connsiteY2" fmla="*/ 0 h 842840"/>
                      <a:gd name="connsiteX3" fmla="*/ 1314450 w 1317739"/>
                      <a:gd name="connsiteY3" fmla="*/ 159547 h 842840"/>
                      <a:gd name="connsiteX4" fmla="*/ 1317739 w 1317739"/>
                      <a:gd name="connsiteY4" fmla="*/ 842840 h 842840"/>
                      <a:gd name="connsiteX5" fmla="*/ 0 w 1317739"/>
                      <a:gd name="connsiteY5" fmla="*/ 159547 h 842840"/>
                      <a:gd name="connsiteX0" fmla="*/ 0 w 1314449"/>
                      <a:gd name="connsiteY0" fmla="*/ 159547 h 179490"/>
                      <a:gd name="connsiteX1" fmla="*/ 159547 w 1314449"/>
                      <a:gd name="connsiteY1" fmla="*/ 0 h 179490"/>
                      <a:gd name="connsiteX2" fmla="*/ 1154903 w 1314449"/>
                      <a:gd name="connsiteY2" fmla="*/ 0 h 179490"/>
                      <a:gd name="connsiteX3" fmla="*/ 1314450 w 1314449"/>
                      <a:gd name="connsiteY3" fmla="*/ 159547 h 179490"/>
                      <a:gd name="connsiteX4" fmla="*/ 0 w 1314449"/>
                      <a:gd name="connsiteY4" fmla="*/ 159547 h 179490"/>
                      <a:gd name="connsiteX0" fmla="*/ 0 w 1674122"/>
                      <a:gd name="connsiteY0" fmla="*/ 159547 h 181327"/>
                      <a:gd name="connsiteX1" fmla="*/ 159547 w 1674122"/>
                      <a:gd name="connsiteY1" fmla="*/ 0 h 181327"/>
                      <a:gd name="connsiteX2" fmla="*/ 1154903 w 1674122"/>
                      <a:gd name="connsiteY2" fmla="*/ 0 h 181327"/>
                      <a:gd name="connsiteX3" fmla="*/ 1674122 w 1674122"/>
                      <a:gd name="connsiteY3" fmla="*/ 163049 h 181327"/>
                      <a:gd name="connsiteX4" fmla="*/ 0 w 1674122"/>
                      <a:gd name="connsiteY4" fmla="*/ 159547 h 181327"/>
                      <a:gd name="connsiteX0" fmla="*/ 0 w 2093741"/>
                      <a:gd name="connsiteY0" fmla="*/ 159547 h 181327"/>
                      <a:gd name="connsiteX1" fmla="*/ 579166 w 2093741"/>
                      <a:gd name="connsiteY1" fmla="*/ 0 h 181327"/>
                      <a:gd name="connsiteX2" fmla="*/ 1574522 w 2093741"/>
                      <a:gd name="connsiteY2" fmla="*/ 0 h 181327"/>
                      <a:gd name="connsiteX3" fmla="*/ 2093741 w 2093741"/>
                      <a:gd name="connsiteY3" fmla="*/ 163049 h 181327"/>
                      <a:gd name="connsiteX4" fmla="*/ 0 w 2093741"/>
                      <a:gd name="connsiteY4" fmla="*/ 159547 h 181327"/>
                      <a:gd name="connsiteX0" fmla="*/ 0 w 2093741"/>
                      <a:gd name="connsiteY0" fmla="*/ 159547 h 181327"/>
                      <a:gd name="connsiteX1" fmla="*/ 519218 w 2093741"/>
                      <a:gd name="connsiteY1" fmla="*/ 0 h 181327"/>
                      <a:gd name="connsiteX2" fmla="*/ 1574522 w 2093741"/>
                      <a:gd name="connsiteY2" fmla="*/ 0 h 181327"/>
                      <a:gd name="connsiteX3" fmla="*/ 2093741 w 2093741"/>
                      <a:gd name="connsiteY3" fmla="*/ 163049 h 181327"/>
                      <a:gd name="connsiteX4" fmla="*/ 0 w 2093741"/>
                      <a:gd name="connsiteY4" fmla="*/ 159547 h 1813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93741" h="181327">
                        <a:moveTo>
                          <a:pt x="0" y="159547"/>
                        </a:moveTo>
                        <a:cubicBezTo>
                          <a:pt x="0" y="71432"/>
                          <a:pt x="431103" y="0"/>
                          <a:pt x="519218" y="0"/>
                        </a:cubicBezTo>
                        <a:lnTo>
                          <a:pt x="1574522" y="0"/>
                        </a:lnTo>
                        <a:cubicBezTo>
                          <a:pt x="1662637" y="0"/>
                          <a:pt x="2093741" y="74934"/>
                          <a:pt x="2093741" y="163049"/>
                        </a:cubicBezTo>
                        <a:cubicBezTo>
                          <a:pt x="1901257" y="189640"/>
                          <a:pt x="192484" y="186138"/>
                          <a:pt x="0" y="159547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1012" name="Abgerundetes Rechteck 1011"/>
                  <p:cNvSpPr/>
                  <p:nvPr/>
                </p:nvSpPr>
                <p:spPr>
                  <a:xfrm>
                    <a:off x="3291466" y="7718355"/>
                    <a:ext cx="192302" cy="109418"/>
                  </a:xfrm>
                  <a:prstGeom prst="roundRect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1013" name="Abgerundetes Rechteck 1012"/>
                  <p:cNvSpPr/>
                  <p:nvPr/>
                </p:nvSpPr>
                <p:spPr>
                  <a:xfrm>
                    <a:off x="3344358" y="7690911"/>
                    <a:ext cx="86136" cy="72310"/>
                  </a:xfrm>
                  <a:prstGeom prst="roundRect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grpSp>
                <p:nvGrpSpPr>
                  <p:cNvPr id="1014" name="Gruppieren 1013"/>
                  <p:cNvGrpSpPr/>
                  <p:nvPr/>
                </p:nvGrpSpPr>
                <p:grpSpPr>
                  <a:xfrm>
                    <a:off x="3455837" y="7865166"/>
                    <a:ext cx="648000" cy="648000"/>
                    <a:chOff x="3455837" y="5021906"/>
                    <a:chExt cx="648000" cy="648000"/>
                  </a:xfrm>
                </p:grpSpPr>
                <p:sp>
                  <p:nvSpPr>
                    <p:cNvPr id="1018" name="Ellipse 1017"/>
                    <p:cNvSpPr/>
                    <p:nvPr/>
                  </p:nvSpPr>
                  <p:spPr>
                    <a:xfrm>
                      <a:off x="3455837" y="5021906"/>
                      <a:ext cx="648000" cy="648000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de-DE"/>
                    </a:p>
                  </p:txBody>
                </p:sp>
                <p:sp>
                  <p:nvSpPr>
                    <p:cNvPr id="1019" name="Ellipse 1018"/>
                    <p:cNvSpPr/>
                    <p:nvPr/>
                  </p:nvSpPr>
                  <p:spPr>
                    <a:xfrm>
                      <a:off x="3527837" y="5093906"/>
                      <a:ext cx="504000" cy="504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de-DE"/>
                    </a:p>
                  </p:txBody>
                </p:sp>
              </p:grpSp>
              <p:sp>
                <p:nvSpPr>
                  <p:cNvPr id="1015" name="Bogen 1014"/>
                  <p:cNvSpPr/>
                  <p:nvPr/>
                </p:nvSpPr>
                <p:spPr>
                  <a:xfrm>
                    <a:off x="3653821" y="8023539"/>
                    <a:ext cx="292894" cy="302418"/>
                  </a:xfrm>
                  <a:prstGeom prst="arc">
                    <a:avLst/>
                  </a:prstGeom>
                  <a:ln w="22225" cap="rnd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1016" name="Abgerundetes Rechteck 1015"/>
                  <p:cNvSpPr/>
                  <p:nvPr/>
                </p:nvSpPr>
                <p:spPr>
                  <a:xfrm>
                    <a:off x="4150519" y="7846219"/>
                    <a:ext cx="195262" cy="98012"/>
                  </a:xfrm>
                  <a:prstGeom prst="round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cxnSp>
                <p:nvCxnSpPr>
                  <p:cNvPr id="1017" name="Gerader Verbinder 1016"/>
                  <p:cNvCxnSpPr/>
                  <p:nvPr/>
                </p:nvCxnSpPr>
                <p:spPr>
                  <a:xfrm>
                    <a:off x="3320548" y="7932326"/>
                    <a:ext cx="0" cy="530638"/>
                  </a:xfrm>
                  <a:prstGeom prst="line">
                    <a:avLst/>
                  </a:prstGeom>
                  <a:ln w="15875" cap="rnd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001" name="Gruppieren 1000"/>
              <p:cNvGrpSpPr/>
              <p:nvPr/>
            </p:nvGrpSpPr>
            <p:grpSpPr>
              <a:xfrm>
                <a:off x="366701" y="3521316"/>
                <a:ext cx="205247" cy="377219"/>
                <a:chOff x="2095546" y="3700576"/>
                <a:chExt cx="704966" cy="1296320"/>
              </a:xfrm>
            </p:grpSpPr>
            <p:sp>
              <p:nvSpPr>
                <p:cNvPr id="1004" name="Freihandform 1003"/>
                <p:cNvSpPr/>
                <p:nvPr/>
              </p:nvSpPr>
              <p:spPr>
                <a:xfrm>
                  <a:off x="2095546" y="3700576"/>
                  <a:ext cx="704966" cy="1292525"/>
                </a:xfrm>
                <a:custGeom>
                  <a:avLst/>
                  <a:gdLst>
                    <a:gd name="connsiteX0" fmla="*/ 592183 w 653143"/>
                    <a:gd name="connsiteY0" fmla="*/ 0 h 1576251"/>
                    <a:gd name="connsiteX1" fmla="*/ 548640 w 653143"/>
                    <a:gd name="connsiteY1" fmla="*/ 60960 h 1576251"/>
                    <a:gd name="connsiteX2" fmla="*/ 531223 w 653143"/>
                    <a:gd name="connsiteY2" fmla="*/ 87086 h 1576251"/>
                    <a:gd name="connsiteX3" fmla="*/ 487680 w 653143"/>
                    <a:gd name="connsiteY3" fmla="*/ 121920 h 1576251"/>
                    <a:gd name="connsiteX4" fmla="*/ 452845 w 653143"/>
                    <a:gd name="connsiteY4" fmla="*/ 130628 h 1576251"/>
                    <a:gd name="connsiteX5" fmla="*/ 400594 w 653143"/>
                    <a:gd name="connsiteY5" fmla="*/ 148046 h 1576251"/>
                    <a:gd name="connsiteX6" fmla="*/ 348343 w 653143"/>
                    <a:gd name="connsiteY6" fmla="*/ 165463 h 1576251"/>
                    <a:gd name="connsiteX7" fmla="*/ 322217 w 653143"/>
                    <a:gd name="connsiteY7" fmla="*/ 174171 h 1576251"/>
                    <a:gd name="connsiteX8" fmla="*/ 296091 w 653143"/>
                    <a:gd name="connsiteY8" fmla="*/ 182880 h 1576251"/>
                    <a:gd name="connsiteX9" fmla="*/ 235131 w 653143"/>
                    <a:gd name="connsiteY9" fmla="*/ 200297 h 1576251"/>
                    <a:gd name="connsiteX10" fmla="*/ 209005 w 653143"/>
                    <a:gd name="connsiteY10" fmla="*/ 226423 h 1576251"/>
                    <a:gd name="connsiteX11" fmla="*/ 182880 w 653143"/>
                    <a:gd name="connsiteY11" fmla="*/ 243840 h 1576251"/>
                    <a:gd name="connsiteX12" fmla="*/ 165463 w 653143"/>
                    <a:gd name="connsiteY12" fmla="*/ 269966 h 1576251"/>
                    <a:gd name="connsiteX13" fmla="*/ 148045 w 653143"/>
                    <a:gd name="connsiteY13" fmla="*/ 287383 h 1576251"/>
                    <a:gd name="connsiteX14" fmla="*/ 121920 w 653143"/>
                    <a:gd name="connsiteY14" fmla="*/ 400594 h 1576251"/>
                    <a:gd name="connsiteX15" fmla="*/ 113211 w 653143"/>
                    <a:gd name="connsiteY15" fmla="*/ 426720 h 1576251"/>
                    <a:gd name="connsiteX16" fmla="*/ 104503 w 653143"/>
                    <a:gd name="connsiteY16" fmla="*/ 470263 h 1576251"/>
                    <a:gd name="connsiteX17" fmla="*/ 87085 w 653143"/>
                    <a:gd name="connsiteY17" fmla="*/ 522514 h 1576251"/>
                    <a:gd name="connsiteX18" fmla="*/ 69668 w 653143"/>
                    <a:gd name="connsiteY18" fmla="*/ 609600 h 1576251"/>
                    <a:gd name="connsiteX19" fmla="*/ 52251 w 653143"/>
                    <a:gd name="connsiteY19" fmla="*/ 661851 h 1576251"/>
                    <a:gd name="connsiteX20" fmla="*/ 52251 w 653143"/>
                    <a:gd name="connsiteY20" fmla="*/ 1201783 h 1576251"/>
                    <a:gd name="connsiteX21" fmla="*/ 43543 w 653143"/>
                    <a:gd name="connsiteY21" fmla="*/ 1236617 h 1576251"/>
                    <a:gd name="connsiteX22" fmla="*/ 34834 w 653143"/>
                    <a:gd name="connsiteY22" fmla="*/ 1280160 h 1576251"/>
                    <a:gd name="connsiteX23" fmla="*/ 26125 w 653143"/>
                    <a:gd name="connsiteY23" fmla="*/ 1349828 h 1576251"/>
                    <a:gd name="connsiteX24" fmla="*/ 8708 w 653143"/>
                    <a:gd name="connsiteY24" fmla="*/ 1402080 h 1576251"/>
                    <a:gd name="connsiteX25" fmla="*/ 0 w 653143"/>
                    <a:gd name="connsiteY25" fmla="*/ 1471748 h 1576251"/>
                    <a:gd name="connsiteX26" fmla="*/ 182880 w 653143"/>
                    <a:gd name="connsiteY26" fmla="*/ 1558834 h 1576251"/>
                    <a:gd name="connsiteX27" fmla="*/ 278674 w 653143"/>
                    <a:gd name="connsiteY27" fmla="*/ 1576251 h 1576251"/>
                    <a:gd name="connsiteX28" fmla="*/ 452845 w 653143"/>
                    <a:gd name="connsiteY28" fmla="*/ 1567543 h 1576251"/>
                    <a:gd name="connsiteX29" fmla="*/ 496388 w 653143"/>
                    <a:gd name="connsiteY29" fmla="*/ 1524000 h 1576251"/>
                    <a:gd name="connsiteX30" fmla="*/ 522514 w 653143"/>
                    <a:gd name="connsiteY30" fmla="*/ 1497874 h 1576251"/>
                    <a:gd name="connsiteX31" fmla="*/ 539931 w 653143"/>
                    <a:gd name="connsiteY31" fmla="*/ 1471748 h 1576251"/>
                    <a:gd name="connsiteX32" fmla="*/ 522514 w 653143"/>
                    <a:gd name="connsiteY32" fmla="*/ 1254034 h 1576251"/>
                    <a:gd name="connsiteX33" fmla="*/ 513805 w 653143"/>
                    <a:gd name="connsiteY33" fmla="*/ 1088571 h 1576251"/>
                    <a:gd name="connsiteX34" fmla="*/ 496388 w 653143"/>
                    <a:gd name="connsiteY34" fmla="*/ 975360 h 1576251"/>
                    <a:gd name="connsiteX35" fmla="*/ 487680 w 653143"/>
                    <a:gd name="connsiteY35" fmla="*/ 879566 h 1576251"/>
                    <a:gd name="connsiteX36" fmla="*/ 461554 w 653143"/>
                    <a:gd name="connsiteY36" fmla="*/ 792480 h 1576251"/>
                    <a:gd name="connsiteX37" fmla="*/ 435428 w 653143"/>
                    <a:gd name="connsiteY37" fmla="*/ 661851 h 1576251"/>
                    <a:gd name="connsiteX38" fmla="*/ 444137 w 653143"/>
                    <a:gd name="connsiteY38" fmla="*/ 505097 h 1576251"/>
                    <a:gd name="connsiteX39" fmla="*/ 478971 w 653143"/>
                    <a:gd name="connsiteY39" fmla="*/ 435428 h 1576251"/>
                    <a:gd name="connsiteX40" fmla="*/ 505097 w 653143"/>
                    <a:gd name="connsiteY40" fmla="*/ 374468 h 1576251"/>
                    <a:gd name="connsiteX41" fmla="*/ 522514 w 653143"/>
                    <a:gd name="connsiteY41" fmla="*/ 348343 h 1576251"/>
                    <a:gd name="connsiteX42" fmla="*/ 531223 w 653143"/>
                    <a:gd name="connsiteY42" fmla="*/ 322217 h 1576251"/>
                    <a:gd name="connsiteX43" fmla="*/ 557348 w 653143"/>
                    <a:gd name="connsiteY43" fmla="*/ 296091 h 1576251"/>
                    <a:gd name="connsiteX44" fmla="*/ 574765 w 653143"/>
                    <a:gd name="connsiteY44" fmla="*/ 261257 h 1576251"/>
                    <a:gd name="connsiteX45" fmla="*/ 609600 w 653143"/>
                    <a:gd name="connsiteY45" fmla="*/ 209006 h 1576251"/>
                    <a:gd name="connsiteX46" fmla="*/ 627017 w 653143"/>
                    <a:gd name="connsiteY46" fmla="*/ 182880 h 1576251"/>
                    <a:gd name="connsiteX47" fmla="*/ 644434 w 653143"/>
                    <a:gd name="connsiteY47" fmla="*/ 130628 h 1576251"/>
                    <a:gd name="connsiteX48" fmla="*/ 653143 w 653143"/>
                    <a:gd name="connsiteY48" fmla="*/ 104503 h 1576251"/>
                    <a:gd name="connsiteX49" fmla="*/ 653143 w 653143"/>
                    <a:gd name="connsiteY49" fmla="*/ 43543 h 1576251"/>
                    <a:gd name="connsiteX0" fmla="*/ 592183 w 653143"/>
                    <a:gd name="connsiteY0" fmla="*/ 0 h 1576251"/>
                    <a:gd name="connsiteX1" fmla="*/ 548640 w 653143"/>
                    <a:gd name="connsiteY1" fmla="*/ 60960 h 1576251"/>
                    <a:gd name="connsiteX2" fmla="*/ 531223 w 653143"/>
                    <a:gd name="connsiteY2" fmla="*/ 87086 h 1576251"/>
                    <a:gd name="connsiteX3" fmla="*/ 487680 w 653143"/>
                    <a:gd name="connsiteY3" fmla="*/ 121920 h 1576251"/>
                    <a:gd name="connsiteX4" fmla="*/ 452845 w 653143"/>
                    <a:gd name="connsiteY4" fmla="*/ 130628 h 1576251"/>
                    <a:gd name="connsiteX5" fmla="*/ 400594 w 653143"/>
                    <a:gd name="connsiteY5" fmla="*/ 148046 h 1576251"/>
                    <a:gd name="connsiteX6" fmla="*/ 348343 w 653143"/>
                    <a:gd name="connsiteY6" fmla="*/ 165463 h 1576251"/>
                    <a:gd name="connsiteX7" fmla="*/ 322217 w 653143"/>
                    <a:gd name="connsiteY7" fmla="*/ 174171 h 1576251"/>
                    <a:gd name="connsiteX8" fmla="*/ 296091 w 653143"/>
                    <a:gd name="connsiteY8" fmla="*/ 182880 h 1576251"/>
                    <a:gd name="connsiteX9" fmla="*/ 235131 w 653143"/>
                    <a:gd name="connsiteY9" fmla="*/ 200297 h 1576251"/>
                    <a:gd name="connsiteX10" fmla="*/ 209005 w 653143"/>
                    <a:gd name="connsiteY10" fmla="*/ 226423 h 1576251"/>
                    <a:gd name="connsiteX11" fmla="*/ 182880 w 653143"/>
                    <a:gd name="connsiteY11" fmla="*/ 243840 h 1576251"/>
                    <a:gd name="connsiteX12" fmla="*/ 165463 w 653143"/>
                    <a:gd name="connsiteY12" fmla="*/ 269966 h 1576251"/>
                    <a:gd name="connsiteX13" fmla="*/ 148045 w 653143"/>
                    <a:gd name="connsiteY13" fmla="*/ 287383 h 1576251"/>
                    <a:gd name="connsiteX14" fmla="*/ 121920 w 653143"/>
                    <a:gd name="connsiteY14" fmla="*/ 400594 h 1576251"/>
                    <a:gd name="connsiteX15" fmla="*/ 113211 w 653143"/>
                    <a:gd name="connsiteY15" fmla="*/ 426720 h 1576251"/>
                    <a:gd name="connsiteX16" fmla="*/ 104503 w 653143"/>
                    <a:gd name="connsiteY16" fmla="*/ 470263 h 1576251"/>
                    <a:gd name="connsiteX17" fmla="*/ 87085 w 653143"/>
                    <a:gd name="connsiteY17" fmla="*/ 522514 h 1576251"/>
                    <a:gd name="connsiteX18" fmla="*/ 69668 w 653143"/>
                    <a:gd name="connsiteY18" fmla="*/ 609600 h 1576251"/>
                    <a:gd name="connsiteX19" fmla="*/ 52251 w 653143"/>
                    <a:gd name="connsiteY19" fmla="*/ 661851 h 1576251"/>
                    <a:gd name="connsiteX20" fmla="*/ 52251 w 653143"/>
                    <a:gd name="connsiteY20" fmla="*/ 1201783 h 1576251"/>
                    <a:gd name="connsiteX21" fmla="*/ 43543 w 653143"/>
                    <a:gd name="connsiteY21" fmla="*/ 1236617 h 1576251"/>
                    <a:gd name="connsiteX22" fmla="*/ 34834 w 653143"/>
                    <a:gd name="connsiteY22" fmla="*/ 1280160 h 1576251"/>
                    <a:gd name="connsiteX23" fmla="*/ 26125 w 653143"/>
                    <a:gd name="connsiteY23" fmla="*/ 1349828 h 1576251"/>
                    <a:gd name="connsiteX24" fmla="*/ 8708 w 653143"/>
                    <a:gd name="connsiteY24" fmla="*/ 1402080 h 1576251"/>
                    <a:gd name="connsiteX25" fmla="*/ 0 w 653143"/>
                    <a:gd name="connsiteY25" fmla="*/ 1471748 h 1576251"/>
                    <a:gd name="connsiteX26" fmla="*/ 182880 w 653143"/>
                    <a:gd name="connsiteY26" fmla="*/ 1558834 h 1576251"/>
                    <a:gd name="connsiteX27" fmla="*/ 278674 w 653143"/>
                    <a:gd name="connsiteY27" fmla="*/ 1576251 h 1576251"/>
                    <a:gd name="connsiteX28" fmla="*/ 452845 w 653143"/>
                    <a:gd name="connsiteY28" fmla="*/ 1567543 h 1576251"/>
                    <a:gd name="connsiteX29" fmla="*/ 496388 w 653143"/>
                    <a:gd name="connsiteY29" fmla="*/ 1524000 h 1576251"/>
                    <a:gd name="connsiteX30" fmla="*/ 522514 w 653143"/>
                    <a:gd name="connsiteY30" fmla="*/ 1497874 h 1576251"/>
                    <a:gd name="connsiteX31" fmla="*/ 539931 w 653143"/>
                    <a:gd name="connsiteY31" fmla="*/ 1471748 h 1576251"/>
                    <a:gd name="connsiteX32" fmla="*/ 522514 w 653143"/>
                    <a:gd name="connsiteY32" fmla="*/ 1254034 h 1576251"/>
                    <a:gd name="connsiteX33" fmla="*/ 513805 w 653143"/>
                    <a:gd name="connsiteY33" fmla="*/ 1088571 h 1576251"/>
                    <a:gd name="connsiteX34" fmla="*/ 496388 w 653143"/>
                    <a:gd name="connsiteY34" fmla="*/ 975360 h 1576251"/>
                    <a:gd name="connsiteX35" fmla="*/ 487680 w 653143"/>
                    <a:gd name="connsiteY35" fmla="*/ 879566 h 1576251"/>
                    <a:gd name="connsiteX36" fmla="*/ 461554 w 653143"/>
                    <a:gd name="connsiteY36" fmla="*/ 792480 h 1576251"/>
                    <a:gd name="connsiteX37" fmla="*/ 435428 w 653143"/>
                    <a:gd name="connsiteY37" fmla="*/ 661851 h 1576251"/>
                    <a:gd name="connsiteX38" fmla="*/ 444137 w 653143"/>
                    <a:gd name="connsiteY38" fmla="*/ 505097 h 1576251"/>
                    <a:gd name="connsiteX39" fmla="*/ 478971 w 653143"/>
                    <a:gd name="connsiteY39" fmla="*/ 435428 h 1576251"/>
                    <a:gd name="connsiteX40" fmla="*/ 505097 w 653143"/>
                    <a:gd name="connsiteY40" fmla="*/ 374468 h 1576251"/>
                    <a:gd name="connsiteX41" fmla="*/ 522514 w 653143"/>
                    <a:gd name="connsiteY41" fmla="*/ 348343 h 1576251"/>
                    <a:gd name="connsiteX42" fmla="*/ 531223 w 653143"/>
                    <a:gd name="connsiteY42" fmla="*/ 322217 h 1576251"/>
                    <a:gd name="connsiteX43" fmla="*/ 557348 w 653143"/>
                    <a:gd name="connsiteY43" fmla="*/ 296091 h 1576251"/>
                    <a:gd name="connsiteX44" fmla="*/ 574765 w 653143"/>
                    <a:gd name="connsiteY44" fmla="*/ 261257 h 1576251"/>
                    <a:gd name="connsiteX45" fmla="*/ 609600 w 653143"/>
                    <a:gd name="connsiteY45" fmla="*/ 209006 h 1576251"/>
                    <a:gd name="connsiteX46" fmla="*/ 627017 w 653143"/>
                    <a:gd name="connsiteY46" fmla="*/ 182880 h 1576251"/>
                    <a:gd name="connsiteX47" fmla="*/ 644434 w 653143"/>
                    <a:gd name="connsiteY47" fmla="*/ 130628 h 1576251"/>
                    <a:gd name="connsiteX48" fmla="*/ 653143 w 653143"/>
                    <a:gd name="connsiteY48" fmla="*/ 104503 h 1576251"/>
                    <a:gd name="connsiteX49" fmla="*/ 653143 w 653143"/>
                    <a:gd name="connsiteY49" fmla="*/ 43543 h 1576251"/>
                    <a:gd name="connsiteX50" fmla="*/ 592183 w 653143"/>
                    <a:gd name="connsiteY50" fmla="*/ 0 h 1576251"/>
                    <a:gd name="connsiteX0" fmla="*/ 592183 w 653143"/>
                    <a:gd name="connsiteY0" fmla="*/ 0 h 1576251"/>
                    <a:gd name="connsiteX1" fmla="*/ 531223 w 653143"/>
                    <a:gd name="connsiteY1" fmla="*/ 87086 h 1576251"/>
                    <a:gd name="connsiteX2" fmla="*/ 487680 w 653143"/>
                    <a:gd name="connsiteY2" fmla="*/ 121920 h 1576251"/>
                    <a:gd name="connsiteX3" fmla="*/ 452845 w 653143"/>
                    <a:gd name="connsiteY3" fmla="*/ 130628 h 1576251"/>
                    <a:gd name="connsiteX4" fmla="*/ 400594 w 653143"/>
                    <a:gd name="connsiteY4" fmla="*/ 148046 h 1576251"/>
                    <a:gd name="connsiteX5" fmla="*/ 348343 w 653143"/>
                    <a:gd name="connsiteY5" fmla="*/ 165463 h 1576251"/>
                    <a:gd name="connsiteX6" fmla="*/ 322217 w 653143"/>
                    <a:gd name="connsiteY6" fmla="*/ 174171 h 1576251"/>
                    <a:gd name="connsiteX7" fmla="*/ 296091 w 653143"/>
                    <a:gd name="connsiteY7" fmla="*/ 182880 h 1576251"/>
                    <a:gd name="connsiteX8" fmla="*/ 235131 w 653143"/>
                    <a:gd name="connsiteY8" fmla="*/ 200297 h 1576251"/>
                    <a:gd name="connsiteX9" fmla="*/ 209005 w 653143"/>
                    <a:gd name="connsiteY9" fmla="*/ 226423 h 1576251"/>
                    <a:gd name="connsiteX10" fmla="*/ 182880 w 653143"/>
                    <a:gd name="connsiteY10" fmla="*/ 243840 h 1576251"/>
                    <a:gd name="connsiteX11" fmla="*/ 165463 w 653143"/>
                    <a:gd name="connsiteY11" fmla="*/ 269966 h 1576251"/>
                    <a:gd name="connsiteX12" fmla="*/ 148045 w 653143"/>
                    <a:gd name="connsiteY12" fmla="*/ 287383 h 1576251"/>
                    <a:gd name="connsiteX13" fmla="*/ 121920 w 653143"/>
                    <a:gd name="connsiteY13" fmla="*/ 400594 h 1576251"/>
                    <a:gd name="connsiteX14" fmla="*/ 113211 w 653143"/>
                    <a:gd name="connsiteY14" fmla="*/ 426720 h 1576251"/>
                    <a:gd name="connsiteX15" fmla="*/ 104503 w 653143"/>
                    <a:gd name="connsiteY15" fmla="*/ 470263 h 1576251"/>
                    <a:gd name="connsiteX16" fmla="*/ 87085 w 653143"/>
                    <a:gd name="connsiteY16" fmla="*/ 522514 h 1576251"/>
                    <a:gd name="connsiteX17" fmla="*/ 69668 w 653143"/>
                    <a:gd name="connsiteY17" fmla="*/ 609600 h 1576251"/>
                    <a:gd name="connsiteX18" fmla="*/ 52251 w 653143"/>
                    <a:gd name="connsiteY18" fmla="*/ 661851 h 1576251"/>
                    <a:gd name="connsiteX19" fmla="*/ 52251 w 653143"/>
                    <a:gd name="connsiteY19" fmla="*/ 1201783 h 1576251"/>
                    <a:gd name="connsiteX20" fmla="*/ 43543 w 653143"/>
                    <a:gd name="connsiteY20" fmla="*/ 1236617 h 1576251"/>
                    <a:gd name="connsiteX21" fmla="*/ 34834 w 653143"/>
                    <a:gd name="connsiteY21" fmla="*/ 1280160 h 1576251"/>
                    <a:gd name="connsiteX22" fmla="*/ 26125 w 653143"/>
                    <a:gd name="connsiteY22" fmla="*/ 1349828 h 1576251"/>
                    <a:gd name="connsiteX23" fmla="*/ 8708 w 653143"/>
                    <a:gd name="connsiteY23" fmla="*/ 1402080 h 1576251"/>
                    <a:gd name="connsiteX24" fmla="*/ 0 w 653143"/>
                    <a:gd name="connsiteY24" fmla="*/ 1471748 h 1576251"/>
                    <a:gd name="connsiteX25" fmla="*/ 182880 w 653143"/>
                    <a:gd name="connsiteY25" fmla="*/ 1558834 h 1576251"/>
                    <a:gd name="connsiteX26" fmla="*/ 278674 w 653143"/>
                    <a:gd name="connsiteY26" fmla="*/ 1576251 h 1576251"/>
                    <a:gd name="connsiteX27" fmla="*/ 452845 w 653143"/>
                    <a:gd name="connsiteY27" fmla="*/ 1567543 h 1576251"/>
                    <a:gd name="connsiteX28" fmla="*/ 496388 w 653143"/>
                    <a:gd name="connsiteY28" fmla="*/ 1524000 h 1576251"/>
                    <a:gd name="connsiteX29" fmla="*/ 522514 w 653143"/>
                    <a:gd name="connsiteY29" fmla="*/ 1497874 h 1576251"/>
                    <a:gd name="connsiteX30" fmla="*/ 539931 w 653143"/>
                    <a:gd name="connsiteY30" fmla="*/ 1471748 h 1576251"/>
                    <a:gd name="connsiteX31" fmla="*/ 522514 w 653143"/>
                    <a:gd name="connsiteY31" fmla="*/ 1254034 h 1576251"/>
                    <a:gd name="connsiteX32" fmla="*/ 513805 w 653143"/>
                    <a:gd name="connsiteY32" fmla="*/ 1088571 h 1576251"/>
                    <a:gd name="connsiteX33" fmla="*/ 496388 w 653143"/>
                    <a:gd name="connsiteY33" fmla="*/ 975360 h 1576251"/>
                    <a:gd name="connsiteX34" fmla="*/ 487680 w 653143"/>
                    <a:gd name="connsiteY34" fmla="*/ 879566 h 1576251"/>
                    <a:gd name="connsiteX35" fmla="*/ 461554 w 653143"/>
                    <a:gd name="connsiteY35" fmla="*/ 792480 h 1576251"/>
                    <a:gd name="connsiteX36" fmla="*/ 435428 w 653143"/>
                    <a:gd name="connsiteY36" fmla="*/ 661851 h 1576251"/>
                    <a:gd name="connsiteX37" fmla="*/ 444137 w 653143"/>
                    <a:gd name="connsiteY37" fmla="*/ 505097 h 1576251"/>
                    <a:gd name="connsiteX38" fmla="*/ 478971 w 653143"/>
                    <a:gd name="connsiteY38" fmla="*/ 435428 h 1576251"/>
                    <a:gd name="connsiteX39" fmla="*/ 505097 w 653143"/>
                    <a:gd name="connsiteY39" fmla="*/ 374468 h 1576251"/>
                    <a:gd name="connsiteX40" fmla="*/ 522514 w 653143"/>
                    <a:gd name="connsiteY40" fmla="*/ 348343 h 1576251"/>
                    <a:gd name="connsiteX41" fmla="*/ 531223 w 653143"/>
                    <a:gd name="connsiteY41" fmla="*/ 322217 h 1576251"/>
                    <a:gd name="connsiteX42" fmla="*/ 557348 w 653143"/>
                    <a:gd name="connsiteY42" fmla="*/ 296091 h 1576251"/>
                    <a:gd name="connsiteX43" fmla="*/ 574765 w 653143"/>
                    <a:gd name="connsiteY43" fmla="*/ 261257 h 1576251"/>
                    <a:gd name="connsiteX44" fmla="*/ 609600 w 653143"/>
                    <a:gd name="connsiteY44" fmla="*/ 209006 h 1576251"/>
                    <a:gd name="connsiteX45" fmla="*/ 627017 w 653143"/>
                    <a:gd name="connsiteY45" fmla="*/ 182880 h 1576251"/>
                    <a:gd name="connsiteX46" fmla="*/ 644434 w 653143"/>
                    <a:gd name="connsiteY46" fmla="*/ 130628 h 1576251"/>
                    <a:gd name="connsiteX47" fmla="*/ 653143 w 653143"/>
                    <a:gd name="connsiteY47" fmla="*/ 104503 h 1576251"/>
                    <a:gd name="connsiteX48" fmla="*/ 653143 w 653143"/>
                    <a:gd name="connsiteY48" fmla="*/ 43543 h 1576251"/>
                    <a:gd name="connsiteX49" fmla="*/ 592183 w 653143"/>
                    <a:gd name="connsiteY49" fmla="*/ 0 h 1576251"/>
                    <a:gd name="connsiteX0" fmla="*/ 592183 w 653143"/>
                    <a:gd name="connsiteY0" fmla="*/ 0 h 1576251"/>
                    <a:gd name="connsiteX1" fmla="*/ 487680 w 653143"/>
                    <a:gd name="connsiteY1" fmla="*/ 121920 h 1576251"/>
                    <a:gd name="connsiteX2" fmla="*/ 452845 w 653143"/>
                    <a:gd name="connsiteY2" fmla="*/ 130628 h 1576251"/>
                    <a:gd name="connsiteX3" fmla="*/ 400594 w 653143"/>
                    <a:gd name="connsiteY3" fmla="*/ 148046 h 1576251"/>
                    <a:gd name="connsiteX4" fmla="*/ 348343 w 653143"/>
                    <a:gd name="connsiteY4" fmla="*/ 165463 h 1576251"/>
                    <a:gd name="connsiteX5" fmla="*/ 322217 w 653143"/>
                    <a:gd name="connsiteY5" fmla="*/ 174171 h 1576251"/>
                    <a:gd name="connsiteX6" fmla="*/ 296091 w 653143"/>
                    <a:gd name="connsiteY6" fmla="*/ 182880 h 1576251"/>
                    <a:gd name="connsiteX7" fmla="*/ 235131 w 653143"/>
                    <a:gd name="connsiteY7" fmla="*/ 200297 h 1576251"/>
                    <a:gd name="connsiteX8" fmla="*/ 209005 w 653143"/>
                    <a:gd name="connsiteY8" fmla="*/ 226423 h 1576251"/>
                    <a:gd name="connsiteX9" fmla="*/ 182880 w 653143"/>
                    <a:gd name="connsiteY9" fmla="*/ 243840 h 1576251"/>
                    <a:gd name="connsiteX10" fmla="*/ 165463 w 653143"/>
                    <a:gd name="connsiteY10" fmla="*/ 269966 h 1576251"/>
                    <a:gd name="connsiteX11" fmla="*/ 148045 w 653143"/>
                    <a:gd name="connsiteY11" fmla="*/ 287383 h 1576251"/>
                    <a:gd name="connsiteX12" fmla="*/ 121920 w 653143"/>
                    <a:gd name="connsiteY12" fmla="*/ 400594 h 1576251"/>
                    <a:gd name="connsiteX13" fmla="*/ 113211 w 653143"/>
                    <a:gd name="connsiteY13" fmla="*/ 426720 h 1576251"/>
                    <a:gd name="connsiteX14" fmla="*/ 104503 w 653143"/>
                    <a:gd name="connsiteY14" fmla="*/ 470263 h 1576251"/>
                    <a:gd name="connsiteX15" fmla="*/ 87085 w 653143"/>
                    <a:gd name="connsiteY15" fmla="*/ 522514 h 1576251"/>
                    <a:gd name="connsiteX16" fmla="*/ 69668 w 653143"/>
                    <a:gd name="connsiteY16" fmla="*/ 609600 h 1576251"/>
                    <a:gd name="connsiteX17" fmla="*/ 52251 w 653143"/>
                    <a:gd name="connsiteY17" fmla="*/ 661851 h 1576251"/>
                    <a:gd name="connsiteX18" fmla="*/ 52251 w 653143"/>
                    <a:gd name="connsiteY18" fmla="*/ 1201783 h 1576251"/>
                    <a:gd name="connsiteX19" fmla="*/ 43543 w 653143"/>
                    <a:gd name="connsiteY19" fmla="*/ 1236617 h 1576251"/>
                    <a:gd name="connsiteX20" fmla="*/ 34834 w 653143"/>
                    <a:gd name="connsiteY20" fmla="*/ 1280160 h 1576251"/>
                    <a:gd name="connsiteX21" fmla="*/ 26125 w 653143"/>
                    <a:gd name="connsiteY21" fmla="*/ 1349828 h 1576251"/>
                    <a:gd name="connsiteX22" fmla="*/ 8708 w 653143"/>
                    <a:gd name="connsiteY22" fmla="*/ 1402080 h 1576251"/>
                    <a:gd name="connsiteX23" fmla="*/ 0 w 653143"/>
                    <a:gd name="connsiteY23" fmla="*/ 1471748 h 1576251"/>
                    <a:gd name="connsiteX24" fmla="*/ 182880 w 653143"/>
                    <a:gd name="connsiteY24" fmla="*/ 1558834 h 1576251"/>
                    <a:gd name="connsiteX25" fmla="*/ 278674 w 653143"/>
                    <a:gd name="connsiteY25" fmla="*/ 1576251 h 1576251"/>
                    <a:gd name="connsiteX26" fmla="*/ 452845 w 653143"/>
                    <a:gd name="connsiteY26" fmla="*/ 1567543 h 1576251"/>
                    <a:gd name="connsiteX27" fmla="*/ 496388 w 653143"/>
                    <a:gd name="connsiteY27" fmla="*/ 1524000 h 1576251"/>
                    <a:gd name="connsiteX28" fmla="*/ 522514 w 653143"/>
                    <a:gd name="connsiteY28" fmla="*/ 1497874 h 1576251"/>
                    <a:gd name="connsiteX29" fmla="*/ 539931 w 653143"/>
                    <a:gd name="connsiteY29" fmla="*/ 1471748 h 1576251"/>
                    <a:gd name="connsiteX30" fmla="*/ 522514 w 653143"/>
                    <a:gd name="connsiteY30" fmla="*/ 1254034 h 1576251"/>
                    <a:gd name="connsiteX31" fmla="*/ 513805 w 653143"/>
                    <a:gd name="connsiteY31" fmla="*/ 1088571 h 1576251"/>
                    <a:gd name="connsiteX32" fmla="*/ 496388 w 653143"/>
                    <a:gd name="connsiteY32" fmla="*/ 975360 h 1576251"/>
                    <a:gd name="connsiteX33" fmla="*/ 487680 w 653143"/>
                    <a:gd name="connsiteY33" fmla="*/ 879566 h 1576251"/>
                    <a:gd name="connsiteX34" fmla="*/ 461554 w 653143"/>
                    <a:gd name="connsiteY34" fmla="*/ 792480 h 1576251"/>
                    <a:gd name="connsiteX35" fmla="*/ 435428 w 653143"/>
                    <a:gd name="connsiteY35" fmla="*/ 661851 h 1576251"/>
                    <a:gd name="connsiteX36" fmla="*/ 444137 w 653143"/>
                    <a:gd name="connsiteY36" fmla="*/ 505097 h 1576251"/>
                    <a:gd name="connsiteX37" fmla="*/ 478971 w 653143"/>
                    <a:gd name="connsiteY37" fmla="*/ 435428 h 1576251"/>
                    <a:gd name="connsiteX38" fmla="*/ 505097 w 653143"/>
                    <a:gd name="connsiteY38" fmla="*/ 374468 h 1576251"/>
                    <a:gd name="connsiteX39" fmla="*/ 522514 w 653143"/>
                    <a:gd name="connsiteY39" fmla="*/ 348343 h 1576251"/>
                    <a:gd name="connsiteX40" fmla="*/ 531223 w 653143"/>
                    <a:gd name="connsiteY40" fmla="*/ 322217 h 1576251"/>
                    <a:gd name="connsiteX41" fmla="*/ 557348 w 653143"/>
                    <a:gd name="connsiteY41" fmla="*/ 296091 h 1576251"/>
                    <a:gd name="connsiteX42" fmla="*/ 574765 w 653143"/>
                    <a:gd name="connsiteY42" fmla="*/ 261257 h 1576251"/>
                    <a:gd name="connsiteX43" fmla="*/ 609600 w 653143"/>
                    <a:gd name="connsiteY43" fmla="*/ 209006 h 1576251"/>
                    <a:gd name="connsiteX44" fmla="*/ 627017 w 653143"/>
                    <a:gd name="connsiteY44" fmla="*/ 182880 h 1576251"/>
                    <a:gd name="connsiteX45" fmla="*/ 644434 w 653143"/>
                    <a:gd name="connsiteY45" fmla="*/ 130628 h 1576251"/>
                    <a:gd name="connsiteX46" fmla="*/ 653143 w 653143"/>
                    <a:gd name="connsiteY46" fmla="*/ 104503 h 1576251"/>
                    <a:gd name="connsiteX47" fmla="*/ 653143 w 653143"/>
                    <a:gd name="connsiteY47" fmla="*/ 43543 h 1576251"/>
                    <a:gd name="connsiteX48" fmla="*/ 592183 w 653143"/>
                    <a:gd name="connsiteY48" fmla="*/ 0 h 1576251"/>
                    <a:gd name="connsiteX0" fmla="*/ 592183 w 653143"/>
                    <a:gd name="connsiteY0" fmla="*/ 0 h 1576251"/>
                    <a:gd name="connsiteX1" fmla="*/ 452845 w 653143"/>
                    <a:gd name="connsiteY1" fmla="*/ 130628 h 1576251"/>
                    <a:gd name="connsiteX2" fmla="*/ 400594 w 653143"/>
                    <a:gd name="connsiteY2" fmla="*/ 148046 h 1576251"/>
                    <a:gd name="connsiteX3" fmla="*/ 348343 w 653143"/>
                    <a:gd name="connsiteY3" fmla="*/ 165463 h 1576251"/>
                    <a:gd name="connsiteX4" fmla="*/ 322217 w 653143"/>
                    <a:gd name="connsiteY4" fmla="*/ 174171 h 1576251"/>
                    <a:gd name="connsiteX5" fmla="*/ 296091 w 653143"/>
                    <a:gd name="connsiteY5" fmla="*/ 182880 h 1576251"/>
                    <a:gd name="connsiteX6" fmla="*/ 235131 w 653143"/>
                    <a:gd name="connsiteY6" fmla="*/ 200297 h 1576251"/>
                    <a:gd name="connsiteX7" fmla="*/ 209005 w 653143"/>
                    <a:gd name="connsiteY7" fmla="*/ 226423 h 1576251"/>
                    <a:gd name="connsiteX8" fmla="*/ 182880 w 653143"/>
                    <a:gd name="connsiteY8" fmla="*/ 243840 h 1576251"/>
                    <a:gd name="connsiteX9" fmla="*/ 165463 w 653143"/>
                    <a:gd name="connsiteY9" fmla="*/ 269966 h 1576251"/>
                    <a:gd name="connsiteX10" fmla="*/ 148045 w 653143"/>
                    <a:gd name="connsiteY10" fmla="*/ 287383 h 1576251"/>
                    <a:gd name="connsiteX11" fmla="*/ 121920 w 653143"/>
                    <a:gd name="connsiteY11" fmla="*/ 400594 h 1576251"/>
                    <a:gd name="connsiteX12" fmla="*/ 113211 w 653143"/>
                    <a:gd name="connsiteY12" fmla="*/ 426720 h 1576251"/>
                    <a:gd name="connsiteX13" fmla="*/ 104503 w 653143"/>
                    <a:gd name="connsiteY13" fmla="*/ 470263 h 1576251"/>
                    <a:gd name="connsiteX14" fmla="*/ 87085 w 653143"/>
                    <a:gd name="connsiteY14" fmla="*/ 522514 h 1576251"/>
                    <a:gd name="connsiteX15" fmla="*/ 69668 w 653143"/>
                    <a:gd name="connsiteY15" fmla="*/ 609600 h 1576251"/>
                    <a:gd name="connsiteX16" fmla="*/ 52251 w 653143"/>
                    <a:gd name="connsiteY16" fmla="*/ 661851 h 1576251"/>
                    <a:gd name="connsiteX17" fmla="*/ 52251 w 653143"/>
                    <a:gd name="connsiteY17" fmla="*/ 1201783 h 1576251"/>
                    <a:gd name="connsiteX18" fmla="*/ 43543 w 653143"/>
                    <a:gd name="connsiteY18" fmla="*/ 1236617 h 1576251"/>
                    <a:gd name="connsiteX19" fmla="*/ 34834 w 653143"/>
                    <a:gd name="connsiteY19" fmla="*/ 1280160 h 1576251"/>
                    <a:gd name="connsiteX20" fmla="*/ 26125 w 653143"/>
                    <a:gd name="connsiteY20" fmla="*/ 1349828 h 1576251"/>
                    <a:gd name="connsiteX21" fmla="*/ 8708 w 653143"/>
                    <a:gd name="connsiteY21" fmla="*/ 1402080 h 1576251"/>
                    <a:gd name="connsiteX22" fmla="*/ 0 w 653143"/>
                    <a:gd name="connsiteY22" fmla="*/ 1471748 h 1576251"/>
                    <a:gd name="connsiteX23" fmla="*/ 182880 w 653143"/>
                    <a:gd name="connsiteY23" fmla="*/ 1558834 h 1576251"/>
                    <a:gd name="connsiteX24" fmla="*/ 278674 w 653143"/>
                    <a:gd name="connsiteY24" fmla="*/ 1576251 h 1576251"/>
                    <a:gd name="connsiteX25" fmla="*/ 452845 w 653143"/>
                    <a:gd name="connsiteY25" fmla="*/ 1567543 h 1576251"/>
                    <a:gd name="connsiteX26" fmla="*/ 496388 w 653143"/>
                    <a:gd name="connsiteY26" fmla="*/ 1524000 h 1576251"/>
                    <a:gd name="connsiteX27" fmla="*/ 522514 w 653143"/>
                    <a:gd name="connsiteY27" fmla="*/ 1497874 h 1576251"/>
                    <a:gd name="connsiteX28" fmla="*/ 539931 w 653143"/>
                    <a:gd name="connsiteY28" fmla="*/ 1471748 h 1576251"/>
                    <a:gd name="connsiteX29" fmla="*/ 522514 w 653143"/>
                    <a:gd name="connsiteY29" fmla="*/ 1254034 h 1576251"/>
                    <a:gd name="connsiteX30" fmla="*/ 513805 w 653143"/>
                    <a:gd name="connsiteY30" fmla="*/ 1088571 h 1576251"/>
                    <a:gd name="connsiteX31" fmla="*/ 496388 w 653143"/>
                    <a:gd name="connsiteY31" fmla="*/ 975360 h 1576251"/>
                    <a:gd name="connsiteX32" fmla="*/ 487680 w 653143"/>
                    <a:gd name="connsiteY32" fmla="*/ 879566 h 1576251"/>
                    <a:gd name="connsiteX33" fmla="*/ 461554 w 653143"/>
                    <a:gd name="connsiteY33" fmla="*/ 792480 h 1576251"/>
                    <a:gd name="connsiteX34" fmla="*/ 435428 w 653143"/>
                    <a:gd name="connsiteY34" fmla="*/ 661851 h 1576251"/>
                    <a:gd name="connsiteX35" fmla="*/ 444137 w 653143"/>
                    <a:gd name="connsiteY35" fmla="*/ 505097 h 1576251"/>
                    <a:gd name="connsiteX36" fmla="*/ 478971 w 653143"/>
                    <a:gd name="connsiteY36" fmla="*/ 435428 h 1576251"/>
                    <a:gd name="connsiteX37" fmla="*/ 505097 w 653143"/>
                    <a:gd name="connsiteY37" fmla="*/ 374468 h 1576251"/>
                    <a:gd name="connsiteX38" fmla="*/ 522514 w 653143"/>
                    <a:gd name="connsiteY38" fmla="*/ 348343 h 1576251"/>
                    <a:gd name="connsiteX39" fmla="*/ 531223 w 653143"/>
                    <a:gd name="connsiteY39" fmla="*/ 322217 h 1576251"/>
                    <a:gd name="connsiteX40" fmla="*/ 557348 w 653143"/>
                    <a:gd name="connsiteY40" fmla="*/ 296091 h 1576251"/>
                    <a:gd name="connsiteX41" fmla="*/ 574765 w 653143"/>
                    <a:gd name="connsiteY41" fmla="*/ 261257 h 1576251"/>
                    <a:gd name="connsiteX42" fmla="*/ 609600 w 653143"/>
                    <a:gd name="connsiteY42" fmla="*/ 209006 h 1576251"/>
                    <a:gd name="connsiteX43" fmla="*/ 627017 w 653143"/>
                    <a:gd name="connsiteY43" fmla="*/ 182880 h 1576251"/>
                    <a:gd name="connsiteX44" fmla="*/ 644434 w 653143"/>
                    <a:gd name="connsiteY44" fmla="*/ 130628 h 1576251"/>
                    <a:gd name="connsiteX45" fmla="*/ 653143 w 653143"/>
                    <a:gd name="connsiteY45" fmla="*/ 104503 h 1576251"/>
                    <a:gd name="connsiteX46" fmla="*/ 653143 w 653143"/>
                    <a:gd name="connsiteY46" fmla="*/ 43543 h 1576251"/>
                    <a:gd name="connsiteX47" fmla="*/ 592183 w 653143"/>
                    <a:gd name="connsiteY47" fmla="*/ 0 h 1576251"/>
                    <a:gd name="connsiteX0" fmla="*/ 592183 w 653143"/>
                    <a:gd name="connsiteY0" fmla="*/ 0 h 1576251"/>
                    <a:gd name="connsiteX1" fmla="*/ 400594 w 653143"/>
                    <a:gd name="connsiteY1" fmla="*/ 148046 h 1576251"/>
                    <a:gd name="connsiteX2" fmla="*/ 348343 w 653143"/>
                    <a:gd name="connsiteY2" fmla="*/ 165463 h 1576251"/>
                    <a:gd name="connsiteX3" fmla="*/ 322217 w 653143"/>
                    <a:gd name="connsiteY3" fmla="*/ 174171 h 1576251"/>
                    <a:gd name="connsiteX4" fmla="*/ 296091 w 653143"/>
                    <a:gd name="connsiteY4" fmla="*/ 182880 h 1576251"/>
                    <a:gd name="connsiteX5" fmla="*/ 235131 w 653143"/>
                    <a:gd name="connsiteY5" fmla="*/ 200297 h 1576251"/>
                    <a:gd name="connsiteX6" fmla="*/ 209005 w 653143"/>
                    <a:gd name="connsiteY6" fmla="*/ 226423 h 1576251"/>
                    <a:gd name="connsiteX7" fmla="*/ 182880 w 653143"/>
                    <a:gd name="connsiteY7" fmla="*/ 243840 h 1576251"/>
                    <a:gd name="connsiteX8" fmla="*/ 165463 w 653143"/>
                    <a:gd name="connsiteY8" fmla="*/ 269966 h 1576251"/>
                    <a:gd name="connsiteX9" fmla="*/ 148045 w 653143"/>
                    <a:gd name="connsiteY9" fmla="*/ 287383 h 1576251"/>
                    <a:gd name="connsiteX10" fmla="*/ 121920 w 653143"/>
                    <a:gd name="connsiteY10" fmla="*/ 400594 h 1576251"/>
                    <a:gd name="connsiteX11" fmla="*/ 113211 w 653143"/>
                    <a:gd name="connsiteY11" fmla="*/ 426720 h 1576251"/>
                    <a:gd name="connsiteX12" fmla="*/ 104503 w 653143"/>
                    <a:gd name="connsiteY12" fmla="*/ 470263 h 1576251"/>
                    <a:gd name="connsiteX13" fmla="*/ 87085 w 653143"/>
                    <a:gd name="connsiteY13" fmla="*/ 522514 h 1576251"/>
                    <a:gd name="connsiteX14" fmla="*/ 69668 w 653143"/>
                    <a:gd name="connsiteY14" fmla="*/ 609600 h 1576251"/>
                    <a:gd name="connsiteX15" fmla="*/ 52251 w 653143"/>
                    <a:gd name="connsiteY15" fmla="*/ 661851 h 1576251"/>
                    <a:gd name="connsiteX16" fmla="*/ 52251 w 653143"/>
                    <a:gd name="connsiteY16" fmla="*/ 1201783 h 1576251"/>
                    <a:gd name="connsiteX17" fmla="*/ 43543 w 653143"/>
                    <a:gd name="connsiteY17" fmla="*/ 1236617 h 1576251"/>
                    <a:gd name="connsiteX18" fmla="*/ 34834 w 653143"/>
                    <a:gd name="connsiteY18" fmla="*/ 1280160 h 1576251"/>
                    <a:gd name="connsiteX19" fmla="*/ 26125 w 653143"/>
                    <a:gd name="connsiteY19" fmla="*/ 1349828 h 1576251"/>
                    <a:gd name="connsiteX20" fmla="*/ 8708 w 653143"/>
                    <a:gd name="connsiteY20" fmla="*/ 1402080 h 1576251"/>
                    <a:gd name="connsiteX21" fmla="*/ 0 w 653143"/>
                    <a:gd name="connsiteY21" fmla="*/ 1471748 h 1576251"/>
                    <a:gd name="connsiteX22" fmla="*/ 182880 w 653143"/>
                    <a:gd name="connsiteY22" fmla="*/ 1558834 h 1576251"/>
                    <a:gd name="connsiteX23" fmla="*/ 278674 w 653143"/>
                    <a:gd name="connsiteY23" fmla="*/ 1576251 h 1576251"/>
                    <a:gd name="connsiteX24" fmla="*/ 452845 w 653143"/>
                    <a:gd name="connsiteY24" fmla="*/ 1567543 h 1576251"/>
                    <a:gd name="connsiteX25" fmla="*/ 496388 w 653143"/>
                    <a:gd name="connsiteY25" fmla="*/ 1524000 h 1576251"/>
                    <a:gd name="connsiteX26" fmla="*/ 522514 w 653143"/>
                    <a:gd name="connsiteY26" fmla="*/ 1497874 h 1576251"/>
                    <a:gd name="connsiteX27" fmla="*/ 539931 w 653143"/>
                    <a:gd name="connsiteY27" fmla="*/ 1471748 h 1576251"/>
                    <a:gd name="connsiteX28" fmla="*/ 522514 w 653143"/>
                    <a:gd name="connsiteY28" fmla="*/ 1254034 h 1576251"/>
                    <a:gd name="connsiteX29" fmla="*/ 513805 w 653143"/>
                    <a:gd name="connsiteY29" fmla="*/ 1088571 h 1576251"/>
                    <a:gd name="connsiteX30" fmla="*/ 496388 w 653143"/>
                    <a:gd name="connsiteY30" fmla="*/ 975360 h 1576251"/>
                    <a:gd name="connsiteX31" fmla="*/ 487680 w 653143"/>
                    <a:gd name="connsiteY31" fmla="*/ 879566 h 1576251"/>
                    <a:gd name="connsiteX32" fmla="*/ 461554 w 653143"/>
                    <a:gd name="connsiteY32" fmla="*/ 792480 h 1576251"/>
                    <a:gd name="connsiteX33" fmla="*/ 435428 w 653143"/>
                    <a:gd name="connsiteY33" fmla="*/ 661851 h 1576251"/>
                    <a:gd name="connsiteX34" fmla="*/ 444137 w 653143"/>
                    <a:gd name="connsiteY34" fmla="*/ 505097 h 1576251"/>
                    <a:gd name="connsiteX35" fmla="*/ 478971 w 653143"/>
                    <a:gd name="connsiteY35" fmla="*/ 435428 h 1576251"/>
                    <a:gd name="connsiteX36" fmla="*/ 505097 w 653143"/>
                    <a:gd name="connsiteY36" fmla="*/ 374468 h 1576251"/>
                    <a:gd name="connsiteX37" fmla="*/ 522514 w 653143"/>
                    <a:gd name="connsiteY37" fmla="*/ 348343 h 1576251"/>
                    <a:gd name="connsiteX38" fmla="*/ 531223 w 653143"/>
                    <a:gd name="connsiteY38" fmla="*/ 322217 h 1576251"/>
                    <a:gd name="connsiteX39" fmla="*/ 557348 w 653143"/>
                    <a:gd name="connsiteY39" fmla="*/ 296091 h 1576251"/>
                    <a:gd name="connsiteX40" fmla="*/ 574765 w 653143"/>
                    <a:gd name="connsiteY40" fmla="*/ 261257 h 1576251"/>
                    <a:gd name="connsiteX41" fmla="*/ 609600 w 653143"/>
                    <a:gd name="connsiteY41" fmla="*/ 209006 h 1576251"/>
                    <a:gd name="connsiteX42" fmla="*/ 627017 w 653143"/>
                    <a:gd name="connsiteY42" fmla="*/ 182880 h 1576251"/>
                    <a:gd name="connsiteX43" fmla="*/ 644434 w 653143"/>
                    <a:gd name="connsiteY43" fmla="*/ 130628 h 1576251"/>
                    <a:gd name="connsiteX44" fmla="*/ 653143 w 653143"/>
                    <a:gd name="connsiteY44" fmla="*/ 104503 h 1576251"/>
                    <a:gd name="connsiteX45" fmla="*/ 653143 w 653143"/>
                    <a:gd name="connsiteY45" fmla="*/ 43543 h 1576251"/>
                    <a:gd name="connsiteX46" fmla="*/ 592183 w 653143"/>
                    <a:gd name="connsiteY46" fmla="*/ 0 h 1576251"/>
                    <a:gd name="connsiteX0" fmla="*/ 592183 w 653143"/>
                    <a:gd name="connsiteY0" fmla="*/ 0 h 1576251"/>
                    <a:gd name="connsiteX1" fmla="*/ 348343 w 653143"/>
                    <a:gd name="connsiteY1" fmla="*/ 165463 h 1576251"/>
                    <a:gd name="connsiteX2" fmla="*/ 322217 w 653143"/>
                    <a:gd name="connsiteY2" fmla="*/ 174171 h 1576251"/>
                    <a:gd name="connsiteX3" fmla="*/ 296091 w 653143"/>
                    <a:gd name="connsiteY3" fmla="*/ 182880 h 1576251"/>
                    <a:gd name="connsiteX4" fmla="*/ 235131 w 653143"/>
                    <a:gd name="connsiteY4" fmla="*/ 200297 h 1576251"/>
                    <a:gd name="connsiteX5" fmla="*/ 209005 w 653143"/>
                    <a:gd name="connsiteY5" fmla="*/ 226423 h 1576251"/>
                    <a:gd name="connsiteX6" fmla="*/ 182880 w 653143"/>
                    <a:gd name="connsiteY6" fmla="*/ 243840 h 1576251"/>
                    <a:gd name="connsiteX7" fmla="*/ 165463 w 653143"/>
                    <a:gd name="connsiteY7" fmla="*/ 269966 h 1576251"/>
                    <a:gd name="connsiteX8" fmla="*/ 148045 w 653143"/>
                    <a:gd name="connsiteY8" fmla="*/ 287383 h 1576251"/>
                    <a:gd name="connsiteX9" fmla="*/ 121920 w 653143"/>
                    <a:gd name="connsiteY9" fmla="*/ 400594 h 1576251"/>
                    <a:gd name="connsiteX10" fmla="*/ 113211 w 653143"/>
                    <a:gd name="connsiteY10" fmla="*/ 426720 h 1576251"/>
                    <a:gd name="connsiteX11" fmla="*/ 104503 w 653143"/>
                    <a:gd name="connsiteY11" fmla="*/ 470263 h 1576251"/>
                    <a:gd name="connsiteX12" fmla="*/ 87085 w 653143"/>
                    <a:gd name="connsiteY12" fmla="*/ 522514 h 1576251"/>
                    <a:gd name="connsiteX13" fmla="*/ 69668 w 653143"/>
                    <a:gd name="connsiteY13" fmla="*/ 609600 h 1576251"/>
                    <a:gd name="connsiteX14" fmla="*/ 52251 w 653143"/>
                    <a:gd name="connsiteY14" fmla="*/ 661851 h 1576251"/>
                    <a:gd name="connsiteX15" fmla="*/ 52251 w 653143"/>
                    <a:gd name="connsiteY15" fmla="*/ 1201783 h 1576251"/>
                    <a:gd name="connsiteX16" fmla="*/ 43543 w 653143"/>
                    <a:gd name="connsiteY16" fmla="*/ 1236617 h 1576251"/>
                    <a:gd name="connsiteX17" fmla="*/ 34834 w 653143"/>
                    <a:gd name="connsiteY17" fmla="*/ 1280160 h 1576251"/>
                    <a:gd name="connsiteX18" fmla="*/ 26125 w 653143"/>
                    <a:gd name="connsiteY18" fmla="*/ 1349828 h 1576251"/>
                    <a:gd name="connsiteX19" fmla="*/ 8708 w 653143"/>
                    <a:gd name="connsiteY19" fmla="*/ 1402080 h 1576251"/>
                    <a:gd name="connsiteX20" fmla="*/ 0 w 653143"/>
                    <a:gd name="connsiteY20" fmla="*/ 1471748 h 1576251"/>
                    <a:gd name="connsiteX21" fmla="*/ 182880 w 653143"/>
                    <a:gd name="connsiteY21" fmla="*/ 1558834 h 1576251"/>
                    <a:gd name="connsiteX22" fmla="*/ 278674 w 653143"/>
                    <a:gd name="connsiteY22" fmla="*/ 1576251 h 1576251"/>
                    <a:gd name="connsiteX23" fmla="*/ 452845 w 653143"/>
                    <a:gd name="connsiteY23" fmla="*/ 1567543 h 1576251"/>
                    <a:gd name="connsiteX24" fmla="*/ 496388 w 653143"/>
                    <a:gd name="connsiteY24" fmla="*/ 1524000 h 1576251"/>
                    <a:gd name="connsiteX25" fmla="*/ 522514 w 653143"/>
                    <a:gd name="connsiteY25" fmla="*/ 1497874 h 1576251"/>
                    <a:gd name="connsiteX26" fmla="*/ 539931 w 653143"/>
                    <a:gd name="connsiteY26" fmla="*/ 1471748 h 1576251"/>
                    <a:gd name="connsiteX27" fmla="*/ 522514 w 653143"/>
                    <a:gd name="connsiteY27" fmla="*/ 1254034 h 1576251"/>
                    <a:gd name="connsiteX28" fmla="*/ 513805 w 653143"/>
                    <a:gd name="connsiteY28" fmla="*/ 1088571 h 1576251"/>
                    <a:gd name="connsiteX29" fmla="*/ 496388 w 653143"/>
                    <a:gd name="connsiteY29" fmla="*/ 975360 h 1576251"/>
                    <a:gd name="connsiteX30" fmla="*/ 487680 w 653143"/>
                    <a:gd name="connsiteY30" fmla="*/ 879566 h 1576251"/>
                    <a:gd name="connsiteX31" fmla="*/ 461554 w 653143"/>
                    <a:gd name="connsiteY31" fmla="*/ 792480 h 1576251"/>
                    <a:gd name="connsiteX32" fmla="*/ 435428 w 653143"/>
                    <a:gd name="connsiteY32" fmla="*/ 661851 h 1576251"/>
                    <a:gd name="connsiteX33" fmla="*/ 444137 w 653143"/>
                    <a:gd name="connsiteY33" fmla="*/ 505097 h 1576251"/>
                    <a:gd name="connsiteX34" fmla="*/ 478971 w 653143"/>
                    <a:gd name="connsiteY34" fmla="*/ 435428 h 1576251"/>
                    <a:gd name="connsiteX35" fmla="*/ 505097 w 653143"/>
                    <a:gd name="connsiteY35" fmla="*/ 374468 h 1576251"/>
                    <a:gd name="connsiteX36" fmla="*/ 522514 w 653143"/>
                    <a:gd name="connsiteY36" fmla="*/ 348343 h 1576251"/>
                    <a:gd name="connsiteX37" fmla="*/ 531223 w 653143"/>
                    <a:gd name="connsiteY37" fmla="*/ 322217 h 1576251"/>
                    <a:gd name="connsiteX38" fmla="*/ 557348 w 653143"/>
                    <a:gd name="connsiteY38" fmla="*/ 296091 h 1576251"/>
                    <a:gd name="connsiteX39" fmla="*/ 574765 w 653143"/>
                    <a:gd name="connsiteY39" fmla="*/ 261257 h 1576251"/>
                    <a:gd name="connsiteX40" fmla="*/ 609600 w 653143"/>
                    <a:gd name="connsiteY40" fmla="*/ 209006 h 1576251"/>
                    <a:gd name="connsiteX41" fmla="*/ 627017 w 653143"/>
                    <a:gd name="connsiteY41" fmla="*/ 182880 h 1576251"/>
                    <a:gd name="connsiteX42" fmla="*/ 644434 w 653143"/>
                    <a:gd name="connsiteY42" fmla="*/ 130628 h 1576251"/>
                    <a:gd name="connsiteX43" fmla="*/ 653143 w 653143"/>
                    <a:gd name="connsiteY43" fmla="*/ 104503 h 1576251"/>
                    <a:gd name="connsiteX44" fmla="*/ 653143 w 653143"/>
                    <a:gd name="connsiteY44" fmla="*/ 43543 h 1576251"/>
                    <a:gd name="connsiteX45" fmla="*/ 592183 w 653143"/>
                    <a:gd name="connsiteY45" fmla="*/ 0 h 1576251"/>
                    <a:gd name="connsiteX0" fmla="*/ 592183 w 653143"/>
                    <a:gd name="connsiteY0" fmla="*/ 0 h 1576251"/>
                    <a:gd name="connsiteX1" fmla="*/ 322217 w 653143"/>
                    <a:gd name="connsiteY1" fmla="*/ 174171 h 1576251"/>
                    <a:gd name="connsiteX2" fmla="*/ 296091 w 653143"/>
                    <a:gd name="connsiteY2" fmla="*/ 182880 h 1576251"/>
                    <a:gd name="connsiteX3" fmla="*/ 235131 w 653143"/>
                    <a:gd name="connsiteY3" fmla="*/ 200297 h 1576251"/>
                    <a:gd name="connsiteX4" fmla="*/ 209005 w 653143"/>
                    <a:gd name="connsiteY4" fmla="*/ 226423 h 1576251"/>
                    <a:gd name="connsiteX5" fmla="*/ 182880 w 653143"/>
                    <a:gd name="connsiteY5" fmla="*/ 243840 h 1576251"/>
                    <a:gd name="connsiteX6" fmla="*/ 165463 w 653143"/>
                    <a:gd name="connsiteY6" fmla="*/ 269966 h 1576251"/>
                    <a:gd name="connsiteX7" fmla="*/ 148045 w 653143"/>
                    <a:gd name="connsiteY7" fmla="*/ 287383 h 1576251"/>
                    <a:gd name="connsiteX8" fmla="*/ 121920 w 653143"/>
                    <a:gd name="connsiteY8" fmla="*/ 400594 h 1576251"/>
                    <a:gd name="connsiteX9" fmla="*/ 113211 w 653143"/>
                    <a:gd name="connsiteY9" fmla="*/ 426720 h 1576251"/>
                    <a:gd name="connsiteX10" fmla="*/ 104503 w 653143"/>
                    <a:gd name="connsiteY10" fmla="*/ 470263 h 1576251"/>
                    <a:gd name="connsiteX11" fmla="*/ 87085 w 653143"/>
                    <a:gd name="connsiteY11" fmla="*/ 522514 h 1576251"/>
                    <a:gd name="connsiteX12" fmla="*/ 69668 w 653143"/>
                    <a:gd name="connsiteY12" fmla="*/ 609600 h 1576251"/>
                    <a:gd name="connsiteX13" fmla="*/ 52251 w 653143"/>
                    <a:gd name="connsiteY13" fmla="*/ 661851 h 1576251"/>
                    <a:gd name="connsiteX14" fmla="*/ 52251 w 653143"/>
                    <a:gd name="connsiteY14" fmla="*/ 1201783 h 1576251"/>
                    <a:gd name="connsiteX15" fmla="*/ 43543 w 653143"/>
                    <a:gd name="connsiteY15" fmla="*/ 1236617 h 1576251"/>
                    <a:gd name="connsiteX16" fmla="*/ 34834 w 653143"/>
                    <a:gd name="connsiteY16" fmla="*/ 1280160 h 1576251"/>
                    <a:gd name="connsiteX17" fmla="*/ 26125 w 653143"/>
                    <a:gd name="connsiteY17" fmla="*/ 1349828 h 1576251"/>
                    <a:gd name="connsiteX18" fmla="*/ 8708 w 653143"/>
                    <a:gd name="connsiteY18" fmla="*/ 1402080 h 1576251"/>
                    <a:gd name="connsiteX19" fmla="*/ 0 w 653143"/>
                    <a:gd name="connsiteY19" fmla="*/ 1471748 h 1576251"/>
                    <a:gd name="connsiteX20" fmla="*/ 182880 w 653143"/>
                    <a:gd name="connsiteY20" fmla="*/ 1558834 h 1576251"/>
                    <a:gd name="connsiteX21" fmla="*/ 278674 w 653143"/>
                    <a:gd name="connsiteY21" fmla="*/ 1576251 h 1576251"/>
                    <a:gd name="connsiteX22" fmla="*/ 452845 w 653143"/>
                    <a:gd name="connsiteY22" fmla="*/ 1567543 h 1576251"/>
                    <a:gd name="connsiteX23" fmla="*/ 496388 w 653143"/>
                    <a:gd name="connsiteY23" fmla="*/ 1524000 h 1576251"/>
                    <a:gd name="connsiteX24" fmla="*/ 522514 w 653143"/>
                    <a:gd name="connsiteY24" fmla="*/ 1497874 h 1576251"/>
                    <a:gd name="connsiteX25" fmla="*/ 539931 w 653143"/>
                    <a:gd name="connsiteY25" fmla="*/ 1471748 h 1576251"/>
                    <a:gd name="connsiteX26" fmla="*/ 522514 w 653143"/>
                    <a:gd name="connsiteY26" fmla="*/ 1254034 h 1576251"/>
                    <a:gd name="connsiteX27" fmla="*/ 513805 w 653143"/>
                    <a:gd name="connsiteY27" fmla="*/ 1088571 h 1576251"/>
                    <a:gd name="connsiteX28" fmla="*/ 496388 w 653143"/>
                    <a:gd name="connsiteY28" fmla="*/ 975360 h 1576251"/>
                    <a:gd name="connsiteX29" fmla="*/ 487680 w 653143"/>
                    <a:gd name="connsiteY29" fmla="*/ 879566 h 1576251"/>
                    <a:gd name="connsiteX30" fmla="*/ 461554 w 653143"/>
                    <a:gd name="connsiteY30" fmla="*/ 792480 h 1576251"/>
                    <a:gd name="connsiteX31" fmla="*/ 435428 w 653143"/>
                    <a:gd name="connsiteY31" fmla="*/ 661851 h 1576251"/>
                    <a:gd name="connsiteX32" fmla="*/ 444137 w 653143"/>
                    <a:gd name="connsiteY32" fmla="*/ 505097 h 1576251"/>
                    <a:gd name="connsiteX33" fmla="*/ 478971 w 653143"/>
                    <a:gd name="connsiteY33" fmla="*/ 435428 h 1576251"/>
                    <a:gd name="connsiteX34" fmla="*/ 505097 w 653143"/>
                    <a:gd name="connsiteY34" fmla="*/ 374468 h 1576251"/>
                    <a:gd name="connsiteX35" fmla="*/ 522514 w 653143"/>
                    <a:gd name="connsiteY35" fmla="*/ 348343 h 1576251"/>
                    <a:gd name="connsiteX36" fmla="*/ 531223 w 653143"/>
                    <a:gd name="connsiteY36" fmla="*/ 322217 h 1576251"/>
                    <a:gd name="connsiteX37" fmla="*/ 557348 w 653143"/>
                    <a:gd name="connsiteY37" fmla="*/ 296091 h 1576251"/>
                    <a:gd name="connsiteX38" fmla="*/ 574765 w 653143"/>
                    <a:gd name="connsiteY38" fmla="*/ 261257 h 1576251"/>
                    <a:gd name="connsiteX39" fmla="*/ 609600 w 653143"/>
                    <a:gd name="connsiteY39" fmla="*/ 209006 h 1576251"/>
                    <a:gd name="connsiteX40" fmla="*/ 627017 w 653143"/>
                    <a:gd name="connsiteY40" fmla="*/ 182880 h 1576251"/>
                    <a:gd name="connsiteX41" fmla="*/ 644434 w 653143"/>
                    <a:gd name="connsiteY41" fmla="*/ 130628 h 1576251"/>
                    <a:gd name="connsiteX42" fmla="*/ 653143 w 653143"/>
                    <a:gd name="connsiteY42" fmla="*/ 104503 h 1576251"/>
                    <a:gd name="connsiteX43" fmla="*/ 653143 w 653143"/>
                    <a:gd name="connsiteY43" fmla="*/ 43543 h 1576251"/>
                    <a:gd name="connsiteX44" fmla="*/ 592183 w 653143"/>
                    <a:gd name="connsiteY44" fmla="*/ 0 h 1576251"/>
                    <a:gd name="connsiteX0" fmla="*/ 592183 w 653143"/>
                    <a:gd name="connsiteY0" fmla="*/ 0 h 1576251"/>
                    <a:gd name="connsiteX1" fmla="*/ 296091 w 653143"/>
                    <a:gd name="connsiteY1" fmla="*/ 182880 h 1576251"/>
                    <a:gd name="connsiteX2" fmla="*/ 235131 w 653143"/>
                    <a:gd name="connsiteY2" fmla="*/ 200297 h 1576251"/>
                    <a:gd name="connsiteX3" fmla="*/ 209005 w 653143"/>
                    <a:gd name="connsiteY3" fmla="*/ 226423 h 1576251"/>
                    <a:gd name="connsiteX4" fmla="*/ 182880 w 653143"/>
                    <a:gd name="connsiteY4" fmla="*/ 243840 h 1576251"/>
                    <a:gd name="connsiteX5" fmla="*/ 165463 w 653143"/>
                    <a:gd name="connsiteY5" fmla="*/ 269966 h 1576251"/>
                    <a:gd name="connsiteX6" fmla="*/ 148045 w 653143"/>
                    <a:gd name="connsiteY6" fmla="*/ 287383 h 1576251"/>
                    <a:gd name="connsiteX7" fmla="*/ 121920 w 653143"/>
                    <a:gd name="connsiteY7" fmla="*/ 400594 h 1576251"/>
                    <a:gd name="connsiteX8" fmla="*/ 113211 w 653143"/>
                    <a:gd name="connsiteY8" fmla="*/ 426720 h 1576251"/>
                    <a:gd name="connsiteX9" fmla="*/ 104503 w 653143"/>
                    <a:gd name="connsiteY9" fmla="*/ 470263 h 1576251"/>
                    <a:gd name="connsiteX10" fmla="*/ 87085 w 653143"/>
                    <a:gd name="connsiteY10" fmla="*/ 522514 h 1576251"/>
                    <a:gd name="connsiteX11" fmla="*/ 69668 w 653143"/>
                    <a:gd name="connsiteY11" fmla="*/ 609600 h 1576251"/>
                    <a:gd name="connsiteX12" fmla="*/ 52251 w 653143"/>
                    <a:gd name="connsiteY12" fmla="*/ 661851 h 1576251"/>
                    <a:gd name="connsiteX13" fmla="*/ 52251 w 653143"/>
                    <a:gd name="connsiteY13" fmla="*/ 1201783 h 1576251"/>
                    <a:gd name="connsiteX14" fmla="*/ 43543 w 653143"/>
                    <a:gd name="connsiteY14" fmla="*/ 1236617 h 1576251"/>
                    <a:gd name="connsiteX15" fmla="*/ 34834 w 653143"/>
                    <a:gd name="connsiteY15" fmla="*/ 1280160 h 1576251"/>
                    <a:gd name="connsiteX16" fmla="*/ 26125 w 653143"/>
                    <a:gd name="connsiteY16" fmla="*/ 1349828 h 1576251"/>
                    <a:gd name="connsiteX17" fmla="*/ 8708 w 653143"/>
                    <a:gd name="connsiteY17" fmla="*/ 1402080 h 1576251"/>
                    <a:gd name="connsiteX18" fmla="*/ 0 w 653143"/>
                    <a:gd name="connsiteY18" fmla="*/ 1471748 h 1576251"/>
                    <a:gd name="connsiteX19" fmla="*/ 182880 w 653143"/>
                    <a:gd name="connsiteY19" fmla="*/ 1558834 h 1576251"/>
                    <a:gd name="connsiteX20" fmla="*/ 278674 w 653143"/>
                    <a:gd name="connsiteY20" fmla="*/ 1576251 h 1576251"/>
                    <a:gd name="connsiteX21" fmla="*/ 452845 w 653143"/>
                    <a:gd name="connsiteY21" fmla="*/ 1567543 h 1576251"/>
                    <a:gd name="connsiteX22" fmla="*/ 496388 w 653143"/>
                    <a:gd name="connsiteY22" fmla="*/ 1524000 h 1576251"/>
                    <a:gd name="connsiteX23" fmla="*/ 522514 w 653143"/>
                    <a:gd name="connsiteY23" fmla="*/ 1497874 h 1576251"/>
                    <a:gd name="connsiteX24" fmla="*/ 539931 w 653143"/>
                    <a:gd name="connsiteY24" fmla="*/ 1471748 h 1576251"/>
                    <a:gd name="connsiteX25" fmla="*/ 522514 w 653143"/>
                    <a:gd name="connsiteY25" fmla="*/ 1254034 h 1576251"/>
                    <a:gd name="connsiteX26" fmla="*/ 513805 w 653143"/>
                    <a:gd name="connsiteY26" fmla="*/ 1088571 h 1576251"/>
                    <a:gd name="connsiteX27" fmla="*/ 496388 w 653143"/>
                    <a:gd name="connsiteY27" fmla="*/ 975360 h 1576251"/>
                    <a:gd name="connsiteX28" fmla="*/ 487680 w 653143"/>
                    <a:gd name="connsiteY28" fmla="*/ 879566 h 1576251"/>
                    <a:gd name="connsiteX29" fmla="*/ 461554 w 653143"/>
                    <a:gd name="connsiteY29" fmla="*/ 792480 h 1576251"/>
                    <a:gd name="connsiteX30" fmla="*/ 435428 w 653143"/>
                    <a:gd name="connsiteY30" fmla="*/ 661851 h 1576251"/>
                    <a:gd name="connsiteX31" fmla="*/ 444137 w 653143"/>
                    <a:gd name="connsiteY31" fmla="*/ 505097 h 1576251"/>
                    <a:gd name="connsiteX32" fmla="*/ 478971 w 653143"/>
                    <a:gd name="connsiteY32" fmla="*/ 435428 h 1576251"/>
                    <a:gd name="connsiteX33" fmla="*/ 505097 w 653143"/>
                    <a:gd name="connsiteY33" fmla="*/ 374468 h 1576251"/>
                    <a:gd name="connsiteX34" fmla="*/ 522514 w 653143"/>
                    <a:gd name="connsiteY34" fmla="*/ 348343 h 1576251"/>
                    <a:gd name="connsiteX35" fmla="*/ 531223 w 653143"/>
                    <a:gd name="connsiteY35" fmla="*/ 322217 h 1576251"/>
                    <a:gd name="connsiteX36" fmla="*/ 557348 w 653143"/>
                    <a:gd name="connsiteY36" fmla="*/ 296091 h 1576251"/>
                    <a:gd name="connsiteX37" fmla="*/ 574765 w 653143"/>
                    <a:gd name="connsiteY37" fmla="*/ 261257 h 1576251"/>
                    <a:gd name="connsiteX38" fmla="*/ 609600 w 653143"/>
                    <a:gd name="connsiteY38" fmla="*/ 209006 h 1576251"/>
                    <a:gd name="connsiteX39" fmla="*/ 627017 w 653143"/>
                    <a:gd name="connsiteY39" fmla="*/ 182880 h 1576251"/>
                    <a:gd name="connsiteX40" fmla="*/ 644434 w 653143"/>
                    <a:gd name="connsiteY40" fmla="*/ 130628 h 1576251"/>
                    <a:gd name="connsiteX41" fmla="*/ 653143 w 653143"/>
                    <a:gd name="connsiteY41" fmla="*/ 104503 h 1576251"/>
                    <a:gd name="connsiteX42" fmla="*/ 653143 w 653143"/>
                    <a:gd name="connsiteY42" fmla="*/ 43543 h 1576251"/>
                    <a:gd name="connsiteX43" fmla="*/ 592183 w 653143"/>
                    <a:gd name="connsiteY43" fmla="*/ 0 h 1576251"/>
                    <a:gd name="connsiteX0" fmla="*/ 592183 w 653143"/>
                    <a:gd name="connsiteY0" fmla="*/ 0 h 1576251"/>
                    <a:gd name="connsiteX1" fmla="*/ 235131 w 653143"/>
                    <a:gd name="connsiteY1" fmla="*/ 200297 h 1576251"/>
                    <a:gd name="connsiteX2" fmla="*/ 209005 w 653143"/>
                    <a:gd name="connsiteY2" fmla="*/ 226423 h 1576251"/>
                    <a:gd name="connsiteX3" fmla="*/ 182880 w 653143"/>
                    <a:gd name="connsiteY3" fmla="*/ 243840 h 1576251"/>
                    <a:gd name="connsiteX4" fmla="*/ 165463 w 653143"/>
                    <a:gd name="connsiteY4" fmla="*/ 269966 h 1576251"/>
                    <a:gd name="connsiteX5" fmla="*/ 148045 w 653143"/>
                    <a:gd name="connsiteY5" fmla="*/ 287383 h 1576251"/>
                    <a:gd name="connsiteX6" fmla="*/ 121920 w 653143"/>
                    <a:gd name="connsiteY6" fmla="*/ 400594 h 1576251"/>
                    <a:gd name="connsiteX7" fmla="*/ 113211 w 653143"/>
                    <a:gd name="connsiteY7" fmla="*/ 426720 h 1576251"/>
                    <a:gd name="connsiteX8" fmla="*/ 104503 w 653143"/>
                    <a:gd name="connsiteY8" fmla="*/ 470263 h 1576251"/>
                    <a:gd name="connsiteX9" fmla="*/ 87085 w 653143"/>
                    <a:gd name="connsiteY9" fmla="*/ 522514 h 1576251"/>
                    <a:gd name="connsiteX10" fmla="*/ 69668 w 653143"/>
                    <a:gd name="connsiteY10" fmla="*/ 609600 h 1576251"/>
                    <a:gd name="connsiteX11" fmla="*/ 52251 w 653143"/>
                    <a:gd name="connsiteY11" fmla="*/ 661851 h 1576251"/>
                    <a:gd name="connsiteX12" fmla="*/ 52251 w 653143"/>
                    <a:gd name="connsiteY12" fmla="*/ 1201783 h 1576251"/>
                    <a:gd name="connsiteX13" fmla="*/ 43543 w 653143"/>
                    <a:gd name="connsiteY13" fmla="*/ 1236617 h 1576251"/>
                    <a:gd name="connsiteX14" fmla="*/ 34834 w 653143"/>
                    <a:gd name="connsiteY14" fmla="*/ 1280160 h 1576251"/>
                    <a:gd name="connsiteX15" fmla="*/ 26125 w 653143"/>
                    <a:gd name="connsiteY15" fmla="*/ 1349828 h 1576251"/>
                    <a:gd name="connsiteX16" fmla="*/ 8708 w 653143"/>
                    <a:gd name="connsiteY16" fmla="*/ 1402080 h 1576251"/>
                    <a:gd name="connsiteX17" fmla="*/ 0 w 653143"/>
                    <a:gd name="connsiteY17" fmla="*/ 1471748 h 1576251"/>
                    <a:gd name="connsiteX18" fmla="*/ 182880 w 653143"/>
                    <a:gd name="connsiteY18" fmla="*/ 1558834 h 1576251"/>
                    <a:gd name="connsiteX19" fmla="*/ 278674 w 653143"/>
                    <a:gd name="connsiteY19" fmla="*/ 1576251 h 1576251"/>
                    <a:gd name="connsiteX20" fmla="*/ 452845 w 653143"/>
                    <a:gd name="connsiteY20" fmla="*/ 1567543 h 1576251"/>
                    <a:gd name="connsiteX21" fmla="*/ 496388 w 653143"/>
                    <a:gd name="connsiteY21" fmla="*/ 1524000 h 1576251"/>
                    <a:gd name="connsiteX22" fmla="*/ 522514 w 653143"/>
                    <a:gd name="connsiteY22" fmla="*/ 1497874 h 1576251"/>
                    <a:gd name="connsiteX23" fmla="*/ 539931 w 653143"/>
                    <a:gd name="connsiteY23" fmla="*/ 1471748 h 1576251"/>
                    <a:gd name="connsiteX24" fmla="*/ 522514 w 653143"/>
                    <a:gd name="connsiteY24" fmla="*/ 1254034 h 1576251"/>
                    <a:gd name="connsiteX25" fmla="*/ 513805 w 653143"/>
                    <a:gd name="connsiteY25" fmla="*/ 1088571 h 1576251"/>
                    <a:gd name="connsiteX26" fmla="*/ 496388 w 653143"/>
                    <a:gd name="connsiteY26" fmla="*/ 975360 h 1576251"/>
                    <a:gd name="connsiteX27" fmla="*/ 487680 w 653143"/>
                    <a:gd name="connsiteY27" fmla="*/ 879566 h 1576251"/>
                    <a:gd name="connsiteX28" fmla="*/ 461554 w 653143"/>
                    <a:gd name="connsiteY28" fmla="*/ 792480 h 1576251"/>
                    <a:gd name="connsiteX29" fmla="*/ 435428 w 653143"/>
                    <a:gd name="connsiteY29" fmla="*/ 661851 h 1576251"/>
                    <a:gd name="connsiteX30" fmla="*/ 444137 w 653143"/>
                    <a:gd name="connsiteY30" fmla="*/ 505097 h 1576251"/>
                    <a:gd name="connsiteX31" fmla="*/ 478971 w 653143"/>
                    <a:gd name="connsiteY31" fmla="*/ 435428 h 1576251"/>
                    <a:gd name="connsiteX32" fmla="*/ 505097 w 653143"/>
                    <a:gd name="connsiteY32" fmla="*/ 374468 h 1576251"/>
                    <a:gd name="connsiteX33" fmla="*/ 522514 w 653143"/>
                    <a:gd name="connsiteY33" fmla="*/ 348343 h 1576251"/>
                    <a:gd name="connsiteX34" fmla="*/ 531223 w 653143"/>
                    <a:gd name="connsiteY34" fmla="*/ 322217 h 1576251"/>
                    <a:gd name="connsiteX35" fmla="*/ 557348 w 653143"/>
                    <a:gd name="connsiteY35" fmla="*/ 296091 h 1576251"/>
                    <a:gd name="connsiteX36" fmla="*/ 574765 w 653143"/>
                    <a:gd name="connsiteY36" fmla="*/ 261257 h 1576251"/>
                    <a:gd name="connsiteX37" fmla="*/ 609600 w 653143"/>
                    <a:gd name="connsiteY37" fmla="*/ 209006 h 1576251"/>
                    <a:gd name="connsiteX38" fmla="*/ 627017 w 653143"/>
                    <a:gd name="connsiteY38" fmla="*/ 182880 h 1576251"/>
                    <a:gd name="connsiteX39" fmla="*/ 644434 w 653143"/>
                    <a:gd name="connsiteY39" fmla="*/ 130628 h 1576251"/>
                    <a:gd name="connsiteX40" fmla="*/ 653143 w 653143"/>
                    <a:gd name="connsiteY40" fmla="*/ 104503 h 1576251"/>
                    <a:gd name="connsiteX41" fmla="*/ 653143 w 653143"/>
                    <a:gd name="connsiteY41" fmla="*/ 43543 h 1576251"/>
                    <a:gd name="connsiteX42" fmla="*/ 592183 w 653143"/>
                    <a:gd name="connsiteY42" fmla="*/ 0 h 1576251"/>
                    <a:gd name="connsiteX0" fmla="*/ 592183 w 653143"/>
                    <a:gd name="connsiteY0" fmla="*/ 0 h 1576251"/>
                    <a:gd name="connsiteX1" fmla="*/ 209005 w 653143"/>
                    <a:gd name="connsiteY1" fmla="*/ 226423 h 1576251"/>
                    <a:gd name="connsiteX2" fmla="*/ 182880 w 653143"/>
                    <a:gd name="connsiteY2" fmla="*/ 243840 h 1576251"/>
                    <a:gd name="connsiteX3" fmla="*/ 165463 w 653143"/>
                    <a:gd name="connsiteY3" fmla="*/ 269966 h 1576251"/>
                    <a:gd name="connsiteX4" fmla="*/ 148045 w 653143"/>
                    <a:gd name="connsiteY4" fmla="*/ 287383 h 1576251"/>
                    <a:gd name="connsiteX5" fmla="*/ 121920 w 653143"/>
                    <a:gd name="connsiteY5" fmla="*/ 400594 h 1576251"/>
                    <a:gd name="connsiteX6" fmla="*/ 113211 w 653143"/>
                    <a:gd name="connsiteY6" fmla="*/ 426720 h 1576251"/>
                    <a:gd name="connsiteX7" fmla="*/ 104503 w 653143"/>
                    <a:gd name="connsiteY7" fmla="*/ 470263 h 1576251"/>
                    <a:gd name="connsiteX8" fmla="*/ 87085 w 653143"/>
                    <a:gd name="connsiteY8" fmla="*/ 522514 h 1576251"/>
                    <a:gd name="connsiteX9" fmla="*/ 69668 w 653143"/>
                    <a:gd name="connsiteY9" fmla="*/ 609600 h 1576251"/>
                    <a:gd name="connsiteX10" fmla="*/ 52251 w 653143"/>
                    <a:gd name="connsiteY10" fmla="*/ 661851 h 1576251"/>
                    <a:gd name="connsiteX11" fmla="*/ 52251 w 653143"/>
                    <a:gd name="connsiteY11" fmla="*/ 1201783 h 1576251"/>
                    <a:gd name="connsiteX12" fmla="*/ 43543 w 653143"/>
                    <a:gd name="connsiteY12" fmla="*/ 1236617 h 1576251"/>
                    <a:gd name="connsiteX13" fmla="*/ 34834 w 653143"/>
                    <a:gd name="connsiteY13" fmla="*/ 1280160 h 1576251"/>
                    <a:gd name="connsiteX14" fmla="*/ 26125 w 653143"/>
                    <a:gd name="connsiteY14" fmla="*/ 1349828 h 1576251"/>
                    <a:gd name="connsiteX15" fmla="*/ 8708 w 653143"/>
                    <a:gd name="connsiteY15" fmla="*/ 1402080 h 1576251"/>
                    <a:gd name="connsiteX16" fmla="*/ 0 w 653143"/>
                    <a:gd name="connsiteY16" fmla="*/ 1471748 h 1576251"/>
                    <a:gd name="connsiteX17" fmla="*/ 182880 w 653143"/>
                    <a:gd name="connsiteY17" fmla="*/ 1558834 h 1576251"/>
                    <a:gd name="connsiteX18" fmla="*/ 278674 w 653143"/>
                    <a:gd name="connsiteY18" fmla="*/ 1576251 h 1576251"/>
                    <a:gd name="connsiteX19" fmla="*/ 452845 w 653143"/>
                    <a:gd name="connsiteY19" fmla="*/ 1567543 h 1576251"/>
                    <a:gd name="connsiteX20" fmla="*/ 496388 w 653143"/>
                    <a:gd name="connsiteY20" fmla="*/ 1524000 h 1576251"/>
                    <a:gd name="connsiteX21" fmla="*/ 522514 w 653143"/>
                    <a:gd name="connsiteY21" fmla="*/ 1497874 h 1576251"/>
                    <a:gd name="connsiteX22" fmla="*/ 539931 w 653143"/>
                    <a:gd name="connsiteY22" fmla="*/ 1471748 h 1576251"/>
                    <a:gd name="connsiteX23" fmla="*/ 522514 w 653143"/>
                    <a:gd name="connsiteY23" fmla="*/ 1254034 h 1576251"/>
                    <a:gd name="connsiteX24" fmla="*/ 513805 w 653143"/>
                    <a:gd name="connsiteY24" fmla="*/ 1088571 h 1576251"/>
                    <a:gd name="connsiteX25" fmla="*/ 496388 w 653143"/>
                    <a:gd name="connsiteY25" fmla="*/ 975360 h 1576251"/>
                    <a:gd name="connsiteX26" fmla="*/ 487680 w 653143"/>
                    <a:gd name="connsiteY26" fmla="*/ 879566 h 1576251"/>
                    <a:gd name="connsiteX27" fmla="*/ 461554 w 653143"/>
                    <a:gd name="connsiteY27" fmla="*/ 792480 h 1576251"/>
                    <a:gd name="connsiteX28" fmla="*/ 435428 w 653143"/>
                    <a:gd name="connsiteY28" fmla="*/ 661851 h 1576251"/>
                    <a:gd name="connsiteX29" fmla="*/ 444137 w 653143"/>
                    <a:gd name="connsiteY29" fmla="*/ 505097 h 1576251"/>
                    <a:gd name="connsiteX30" fmla="*/ 478971 w 653143"/>
                    <a:gd name="connsiteY30" fmla="*/ 435428 h 1576251"/>
                    <a:gd name="connsiteX31" fmla="*/ 505097 w 653143"/>
                    <a:gd name="connsiteY31" fmla="*/ 374468 h 1576251"/>
                    <a:gd name="connsiteX32" fmla="*/ 522514 w 653143"/>
                    <a:gd name="connsiteY32" fmla="*/ 348343 h 1576251"/>
                    <a:gd name="connsiteX33" fmla="*/ 531223 w 653143"/>
                    <a:gd name="connsiteY33" fmla="*/ 322217 h 1576251"/>
                    <a:gd name="connsiteX34" fmla="*/ 557348 w 653143"/>
                    <a:gd name="connsiteY34" fmla="*/ 296091 h 1576251"/>
                    <a:gd name="connsiteX35" fmla="*/ 574765 w 653143"/>
                    <a:gd name="connsiteY35" fmla="*/ 261257 h 1576251"/>
                    <a:gd name="connsiteX36" fmla="*/ 609600 w 653143"/>
                    <a:gd name="connsiteY36" fmla="*/ 209006 h 1576251"/>
                    <a:gd name="connsiteX37" fmla="*/ 627017 w 653143"/>
                    <a:gd name="connsiteY37" fmla="*/ 182880 h 1576251"/>
                    <a:gd name="connsiteX38" fmla="*/ 644434 w 653143"/>
                    <a:gd name="connsiteY38" fmla="*/ 130628 h 1576251"/>
                    <a:gd name="connsiteX39" fmla="*/ 653143 w 653143"/>
                    <a:gd name="connsiteY39" fmla="*/ 104503 h 1576251"/>
                    <a:gd name="connsiteX40" fmla="*/ 653143 w 653143"/>
                    <a:gd name="connsiteY40" fmla="*/ 43543 h 1576251"/>
                    <a:gd name="connsiteX41" fmla="*/ 592183 w 653143"/>
                    <a:gd name="connsiteY41" fmla="*/ 0 h 1576251"/>
                    <a:gd name="connsiteX0" fmla="*/ 592183 w 653143"/>
                    <a:gd name="connsiteY0" fmla="*/ 0 h 1576251"/>
                    <a:gd name="connsiteX1" fmla="*/ 182880 w 653143"/>
                    <a:gd name="connsiteY1" fmla="*/ 243840 h 1576251"/>
                    <a:gd name="connsiteX2" fmla="*/ 165463 w 653143"/>
                    <a:gd name="connsiteY2" fmla="*/ 269966 h 1576251"/>
                    <a:gd name="connsiteX3" fmla="*/ 148045 w 653143"/>
                    <a:gd name="connsiteY3" fmla="*/ 287383 h 1576251"/>
                    <a:gd name="connsiteX4" fmla="*/ 121920 w 653143"/>
                    <a:gd name="connsiteY4" fmla="*/ 400594 h 1576251"/>
                    <a:gd name="connsiteX5" fmla="*/ 113211 w 653143"/>
                    <a:gd name="connsiteY5" fmla="*/ 426720 h 1576251"/>
                    <a:gd name="connsiteX6" fmla="*/ 104503 w 653143"/>
                    <a:gd name="connsiteY6" fmla="*/ 470263 h 1576251"/>
                    <a:gd name="connsiteX7" fmla="*/ 87085 w 653143"/>
                    <a:gd name="connsiteY7" fmla="*/ 522514 h 1576251"/>
                    <a:gd name="connsiteX8" fmla="*/ 69668 w 653143"/>
                    <a:gd name="connsiteY8" fmla="*/ 609600 h 1576251"/>
                    <a:gd name="connsiteX9" fmla="*/ 52251 w 653143"/>
                    <a:gd name="connsiteY9" fmla="*/ 661851 h 1576251"/>
                    <a:gd name="connsiteX10" fmla="*/ 52251 w 653143"/>
                    <a:gd name="connsiteY10" fmla="*/ 1201783 h 1576251"/>
                    <a:gd name="connsiteX11" fmla="*/ 43543 w 653143"/>
                    <a:gd name="connsiteY11" fmla="*/ 1236617 h 1576251"/>
                    <a:gd name="connsiteX12" fmla="*/ 34834 w 653143"/>
                    <a:gd name="connsiteY12" fmla="*/ 1280160 h 1576251"/>
                    <a:gd name="connsiteX13" fmla="*/ 26125 w 653143"/>
                    <a:gd name="connsiteY13" fmla="*/ 1349828 h 1576251"/>
                    <a:gd name="connsiteX14" fmla="*/ 8708 w 653143"/>
                    <a:gd name="connsiteY14" fmla="*/ 1402080 h 1576251"/>
                    <a:gd name="connsiteX15" fmla="*/ 0 w 653143"/>
                    <a:gd name="connsiteY15" fmla="*/ 1471748 h 1576251"/>
                    <a:gd name="connsiteX16" fmla="*/ 182880 w 653143"/>
                    <a:gd name="connsiteY16" fmla="*/ 1558834 h 1576251"/>
                    <a:gd name="connsiteX17" fmla="*/ 278674 w 653143"/>
                    <a:gd name="connsiteY17" fmla="*/ 1576251 h 1576251"/>
                    <a:gd name="connsiteX18" fmla="*/ 452845 w 653143"/>
                    <a:gd name="connsiteY18" fmla="*/ 1567543 h 1576251"/>
                    <a:gd name="connsiteX19" fmla="*/ 496388 w 653143"/>
                    <a:gd name="connsiteY19" fmla="*/ 1524000 h 1576251"/>
                    <a:gd name="connsiteX20" fmla="*/ 522514 w 653143"/>
                    <a:gd name="connsiteY20" fmla="*/ 1497874 h 1576251"/>
                    <a:gd name="connsiteX21" fmla="*/ 539931 w 653143"/>
                    <a:gd name="connsiteY21" fmla="*/ 1471748 h 1576251"/>
                    <a:gd name="connsiteX22" fmla="*/ 522514 w 653143"/>
                    <a:gd name="connsiteY22" fmla="*/ 1254034 h 1576251"/>
                    <a:gd name="connsiteX23" fmla="*/ 513805 w 653143"/>
                    <a:gd name="connsiteY23" fmla="*/ 1088571 h 1576251"/>
                    <a:gd name="connsiteX24" fmla="*/ 496388 w 653143"/>
                    <a:gd name="connsiteY24" fmla="*/ 975360 h 1576251"/>
                    <a:gd name="connsiteX25" fmla="*/ 487680 w 653143"/>
                    <a:gd name="connsiteY25" fmla="*/ 879566 h 1576251"/>
                    <a:gd name="connsiteX26" fmla="*/ 461554 w 653143"/>
                    <a:gd name="connsiteY26" fmla="*/ 792480 h 1576251"/>
                    <a:gd name="connsiteX27" fmla="*/ 435428 w 653143"/>
                    <a:gd name="connsiteY27" fmla="*/ 661851 h 1576251"/>
                    <a:gd name="connsiteX28" fmla="*/ 444137 w 653143"/>
                    <a:gd name="connsiteY28" fmla="*/ 505097 h 1576251"/>
                    <a:gd name="connsiteX29" fmla="*/ 478971 w 653143"/>
                    <a:gd name="connsiteY29" fmla="*/ 435428 h 1576251"/>
                    <a:gd name="connsiteX30" fmla="*/ 505097 w 653143"/>
                    <a:gd name="connsiteY30" fmla="*/ 374468 h 1576251"/>
                    <a:gd name="connsiteX31" fmla="*/ 522514 w 653143"/>
                    <a:gd name="connsiteY31" fmla="*/ 348343 h 1576251"/>
                    <a:gd name="connsiteX32" fmla="*/ 531223 w 653143"/>
                    <a:gd name="connsiteY32" fmla="*/ 322217 h 1576251"/>
                    <a:gd name="connsiteX33" fmla="*/ 557348 w 653143"/>
                    <a:gd name="connsiteY33" fmla="*/ 296091 h 1576251"/>
                    <a:gd name="connsiteX34" fmla="*/ 574765 w 653143"/>
                    <a:gd name="connsiteY34" fmla="*/ 261257 h 1576251"/>
                    <a:gd name="connsiteX35" fmla="*/ 609600 w 653143"/>
                    <a:gd name="connsiteY35" fmla="*/ 209006 h 1576251"/>
                    <a:gd name="connsiteX36" fmla="*/ 627017 w 653143"/>
                    <a:gd name="connsiteY36" fmla="*/ 182880 h 1576251"/>
                    <a:gd name="connsiteX37" fmla="*/ 644434 w 653143"/>
                    <a:gd name="connsiteY37" fmla="*/ 130628 h 1576251"/>
                    <a:gd name="connsiteX38" fmla="*/ 653143 w 653143"/>
                    <a:gd name="connsiteY38" fmla="*/ 104503 h 1576251"/>
                    <a:gd name="connsiteX39" fmla="*/ 653143 w 653143"/>
                    <a:gd name="connsiteY39" fmla="*/ 43543 h 1576251"/>
                    <a:gd name="connsiteX40" fmla="*/ 592183 w 653143"/>
                    <a:gd name="connsiteY40" fmla="*/ 0 h 1576251"/>
                    <a:gd name="connsiteX0" fmla="*/ 592183 w 653143"/>
                    <a:gd name="connsiteY0" fmla="*/ 0 h 1576251"/>
                    <a:gd name="connsiteX1" fmla="*/ 165463 w 653143"/>
                    <a:gd name="connsiteY1" fmla="*/ 269966 h 1576251"/>
                    <a:gd name="connsiteX2" fmla="*/ 148045 w 653143"/>
                    <a:gd name="connsiteY2" fmla="*/ 287383 h 1576251"/>
                    <a:gd name="connsiteX3" fmla="*/ 121920 w 653143"/>
                    <a:gd name="connsiteY3" fmla="*/ 400594 h 1576251"/>
                    <a:gd name="connsiteX4" fmla="*/ 113211 w 653143"/>
                    <a:gd name="connsiteY4" fmla="*/ 426720 h 1576251"/>
                    <a:gd name="connsiteX5" fmla="*/ 104503 w 653143"/>
                    <a:gd name="connsiteY5" fmla="*/ 470263 h 1576251"/>
                    <a:gd name="connsiteX6" fmla="*/ 87085 w 653143"/>
                    <a:gd name="connsiteY6" fmla="*/ 522514 h 1576251"/>
                    <a:gd name="connsiteX7" fmla="*/ 69668 w 653143"/>
                    <a:gd name="connsiteY7" fmla="*/ 609600 h 1576251"/>
                    <a:gd name="connsiteX8" fmla="*/ 52251 w 653143"/>
                    <a:gd name="connsiteY8" fmla="*/ 661851 h 1576251"/>
                    <a:gd name="connsiteX9" fmla="*/ 52251 w 653143"/>
                    <a:gd name="connsiteY9" fmla="*/ 1201783 h 1576251"/>
                    <a:gd name="connsiteX10" fmla="*/ 43543 w 653143"/>
                    <a:gd name="connsiteY10" fmla="*/ 1236617 h 1576251"/>
                    <a:gd name="connsiteX11" fmla="*/ 34834 w 653143"/>
                    <a:gd name="connsiteY11" fmla="*/ 1280160 h 1576251"/>
                    <a:gd name="connsiteX12" fmla="*/ 26125 w 653143"/>
                    <a:gd name="connsiteY12" fmla="*/ 1349828 h 1576251"/>
                    <a:gd name="connsiteX13" fmla="*/ 8708 w 653143"/>
                    <a:gd name="connsiteY13" fmla="*/ 1402080 h 1576251"/>
                    <a:gd name="connsiteX14" fmla="*/ 0 w 653143"/>
                    <a:gd name="connsiteY14" fmla="*/ 1471748 h 1576251"/>
                    <a:gd name="connsiteX15" fmla="*/ 182880 w 653143"/>
                    <a:gd name="connsiteY15" fmla="*/ 1558834 h 1576251"/>
                    <a:gd name="connsiteX16" fmla="*/ 278674 w 653143"/>
                    <a:gd name="connsiteY16" fmla="*/ 1576251 h 1576251"/>
                    <a:gd name="connsiteX17" fmla="*/ 452845 w 653143"/>
                    <a:gd name="connsiteY17" fmla="*/ 1567543 h 1576251"/>
                    <a:gd name="connsiteX18" fmla="*/ 496388 w 653143"/>
                    <a:gd name="connsiteY18" fmla="*/ 1524000 h 1576251"/>
                    <a:gd name="connsiteX19" fmla="*/ 522514 w 653143"/>
                    <a:gd name="connsiteY19" fmla="*/ 1497874 h 1576251"/>
                    <a:gd name="connsiteX20" fmla="*/ 539931 w 653143"/>
                    <a:gd name="connsiteY20" fmla="*/ 1471748 h 1576251"/>
                    <a:gd name="connsiteX21" fmla="*/ 522514 w 653143"/>
                    <a:gd name="connsiteY21" fmla="*/ 1254034 h 1576251"/>
                    <a:gd name="connsiteX22" fmla="*/ 513805 w 653143"/>
                    <a:gd name="connsiteY22" fmla="*/ 1088571 h 1576251"/>
                    <a:gd name="connsiteX23" fmla="*/ 496388 w 653143"/>
                    <a:gd name="connsiteY23" fmla="*/ 975360 h 1576251"/>
                    <a:gd name="connsiteX24" fmla="*/ 487680 w 653143"/>
                    <a:gd name="connsiteY24" fmla="*/ 879566 h 1576251"/>
                    <a:gd name="connsiteX25" fmla="*/ 461554 w 653143"/>
                    <a:gd name="connsiteY25" fmla="*/ 792480 h 1576251"/>
                    <a:gd name="connsiteX26" fmla="*/ 435428 w 653143"/>
                    <a:gd name="connsiteY26" fmla="*/ 661851 h 1576251"/>
                    <a:gd name="connsiteX27" fmla="*/ 444137 w 653143"/>
                    <a:gd name="connsiteY27" fmla="*/ 505097 h 1576251"/>
                    <a:gd name="connsiteX28" fmla="*/ 478971 w 653143"/>
                    <a:gd name="connsiteY28" fmla="*/ 435428 h 1576251"/>
                    <a:gd name="connsiteX29" fmla="*/ 505097 w 653143"/>
                    <a:gd name="connsiteY29" fmla="*/ 374468 h 1576251"/>
                    <a:gd name="connsiteX30" fmla="*/ 522514 w 653143"/>
                    <a:gd name="connsiteY30" fmla="*/ 348343 h 1576251"/>
                    <a:gd name="connsiteX31" fmla="*/ 531223 w 653143"/>
                    <a:gd name="connsiteY31" fmla="*/ 322217 h 1576251"/>
                    <a:gd name="connsiteX32" fmla="*/ 557348 w 653143"/>
                    <a:gd name="connsiteY32" fmla="*/ 296091 h 1576251"/>
                    <a:gd name="connsiteX33" fmla="*/ 574765 w 653143"/>
                    <a:gd name="connsiteY33" fmla="*/ 261257 h 1576251"/>
                    <a:gd name="connsiteX34" fmla="*/ 609600 w 653143"/>
                    <a:gd name="connsiteY34" fmla="*/ 209006 h 1576251"/>
                    <a:gd name="connsiteX35" fmla="*/ 627017 w 653143"/>
                    <a:gd name="connsiteY35" fmla="*/ 182880 h 1576251"/>
                    <a:gd name="connsiteX36" fmla="*/ 644434 w 653143"/>
                    <a:gd name="connsiteY36" fmla="*/ 130628 h 1576251"/>
                    <a:gd name="connsiteX37" fmla="*/ 653143 w 653143"/>
                    <a:gd name="connsiteY37" fmla="*/ 104503 h 1576251"/>
                    <a:gd name="connsiteX38" fmla="*/ 653143 w 653143"/>
                    <a:gd name="connsiteY38" fmla="*/ 43543 h 1576251"/>
                    <a:gd name="connsiteX39" fmla="*/ 592183 w 653143"/>
                    <a:gd name="connsiteY39" fmla="*/ 0 h 1576251"/>
                    <a:gd name="connsiteX0" fmla="*/ 592183 w 653143"/>
                    <a:gd name="connsiteY0" fmla="*/ 0 h 1576251"/>
                    <a:gd name="connsiteX1" fmla="*/ 148045 w 653143"/>
                    <a:gd name="connsiteY1" fmla="*/ 287383 h 1576251"/>
                    <a:gd name="connsiteX2" fmla="*/ 121920 w 653143"/>
                    <a:gd name="connsiteY2" fmla="*/ 400594 h 1576251"/>
                    <a:gd name="connsiteX3" fmla="*/ 113211 w 653143"/>
                    <a:gd name="connsiteY3" fmla="*/ 426720 h 1576251"/>
                    <a:gd name="connsiteX4" fmla="*/ 104503 w 653143"/>
                    <a:gd name="connsiteY4" fmla="*/ 470263 h 1576251"/>
                    <a:gd name="connsiteX5" fmla="*/ 87085 w 653143"/>
                    <a:gd name="connsiteY5" fmla="*/ 522514 h 1576251"/>
                    <a:gd name="connsiteX6" fmla="*/ 69668 w 653143"/>
                    <a:gd name="connsiteY6" fmla="*/ 609600 h 1576251"/>
                    <a:gd name="connsiteX7" fmla="*/ 52251 w 653143"/>
                    <a:gd name="connsiteY7" fmla="*/ 661851 h 1576251"/>
                    <a:gd name="connsiteX8" fmla="*/ 52251 w 653143"/>
                    <a:gd name="connsiteY8" fmla="*/ 1201783 h 1576251"/>
                    <a:gd name="connsiteX9" fmla="*/ 43543 w 653143"/>
                    <a:gd name="connsiteY9" fmla="*/ 1236617 h 1576251"/>
                    <a:gd name="connsiteX10" fmla="*/ 34834 w 653143"/>
                    <a:gd name="connsiteY10" fmla="*/ 1280160 h 1576251"/>
                    <a:gd name="connsiteX11" fmla="*/ 26125 w 653143"/>
                    <a:gd name="connsiteY11" fmla="*/ 1349828 h 1576251"/>
                    <a:gd name="connsiteX12" fmla="*/ 8708 w 653143"/>
                    <a:gd name="connsiteY12" fmla="*/ 1402080 h 1576251"/>
                    <a:gd name="connsiteX13" fmla="*/ 0 w 653143"/>
                    <a:gd name="connsiteY13" fmla="*/ 1471748 h 1576251"/>
                    <a:gd name="connsiteX14" fmla="*/ 182880 w 653143"/>
                    <a:gd name="connsiteY14" fmla="*/ 1558834 h 1576251"/>
                    <a:gd name="connsiteX15" fmla="*/ 278674 w 653143"/>
                    <a:gd name="connsiteY15" fmla="*/ 1576251 h 1576251"/>
                    <a:gd name="connsiteX16" fmla="*/ 452845 w 653143"/>
                    <a:gd name="connsiteY16" fmla="*/ 1567543 h 1576251"/>
                    <a:gd name="connsiteX17" fmla="*/ 496388 w 653143"/>
                    <a:gd name="connsiteY17" fmla="*/ 1524000 h 1576251"/>
                    <a:gd name="connsiteX18" fmla="*/ 522514 w 653143"/>
                    <a:gd name="connsiteY18" fmla="*/ 1497874 h 1576251"/>
                    <a:gd name="connsiteX19" fmla="*/ 539931 w 653143"/>
                    <a:gd name="connsiteY19" fmla="*/ 1471748 h 1576251"/>
                    <a:gd name="connsiteX20" fmla="*/ 522514 w 653143"/>
                    <a:gd name="connsiteY20" fmla="*/ 1254034 h 1576251"/>
                    <a:gd name="connsiteX21" fmla="*/ 513805 w 653143"/>
                    <a:gd name="connsiteY21" fmla="*/ 1088571 h 1576251"/>
                    <a:gd name="connsiteX22" fmla="*/ 496388 w 653143"/>
                    <a:gd name="connsiteY22" fmla="*/ 975360 h 1576251"/>
                    <a:gd name="connsiteX23" fmla="*/ 487680 w 653143"/>
                    <a:gd name="connsiteY23" fmla="*/ 879566 h 1576251"/>
                    <a:gd name="connsiteX24" fmla="*/ 461554 w 653143"/>
                    <a:gd name="connsiteY24" fmla="*/ 792480 h 1576251"/>
                    <a:gd name="connsiteX25" fmla="*/ 435428 w 653143"/>
                    <a:gd name="connsiteY25" fmla="*/ 661851 h 1576251"/>
                    <a:gd name="connsiteX26" fmla="*/ 444137 w 653143"/>
                    <a:gd name="connsiteY26" fmla="*/ 505097 h 1576251"/>
                    <a:gd name="connsiteX27" fmla="*/ 478971 w 653143"/>
                    <a:gd name="connsiteY27" fmla="*/ 435428 h 1576251"/>
                    <a:gd name="connsiteX28" fmla="*/ 505097 w 653143"/>
                    <a:gd name="connsiteY28" fmla="*/ 374468 h 1576251"/>
                    <a:gd name="connsiteX29" fmla="*/ 522514 w 653143"/>
                    <a:gd name="connsiteY29" fmla="*/ 348343 h 1576251"/>
                    <a:gd name="connsiteX30" fmla="*/ 531223 w 653143"/>
                    <a:gd name="connsiteY30" fmla="*/ 322217 h 1576251"/>
                    <a:gd name="connsiteX31" fmla="*/ 557348 w 653143"/>
                    <a:gd name="connsiteY31" fmla="*/ 296091 h 1576251"/>
                    <a:gd name="connsiteX32" fmla="*/ 574765 w 653143"/>
                    <a:gd name="connsiteY32" fmla="*/ 261257 h 1576251"/>
                    <a:gd name="connsiteX33" fmla="*/ 609600 w 653143"/>
                    <a:gd name="connsiteY33" fmla="*/ 209006 h 1576251"/>
                    <a:gd name="connsiteX34" fmla="*/ 627017 w 653143"/>
                    <a:gd name="connsiteY34" fmla="*/ 182880 h 1576251"/>
                    <a:gd name="connsiteX35" fmla="*/ 644434 w 653143"/>
                    <a:gd name="connsiteY35" fmla="*/ 130628 h 1576251"/>
                    <a:gd name="connsiteX36" fmla="*/ 653143 w 653143"/>
                    <a:gd name="connsiteY36" fmla="*/ 104503 h 1576251"/>
                    <a:gd name="connsiteX37" fmla="*/ 653143 w 653143"/>
                    <a:gd name="connsiteY37" fmla="*/ 43543 h 1576251"/>
                    <a:gd name="connsiteX38" fmla="*/ 592183 w 653143"/>
                    <a:gd name="connsiteY38" fmla="*/ 0 h 1576251"/>
                    <a:gd name="connsiteX0" fmla="*/ 592183 w 653143"/>
                    <a:gd name="connsiteY0" fmla="*/ 0 h 1576251"/>
                    <a:gd name="connsiteX1" fmla="*/ 121920 w 653143"/>
                    <a:gd name="connsiteY1" fmla="*/ 400594 h 1576251"/>
                    <a:gd name="connsiteX2" fmla="*/ 113211 w 653143"/>
                    <a:gd name="connsiteY2" fmla="*/ 426720 h 1576251"/>
                    <a:gd name="connsiteX3" fmla="*/ 104503 w 653143"/>
                    <a:gd name="connsiteY3" fmla="*/ 470263 h 1576251"/>
                    <a:gd name="connsiteX4" fmla="*/ 87085 w 653143"/>
                    <a:gd name="connsiteY4" fmla="*/ 522514 h 1576251"/>
                    <a:gd name="connsiteX5" fmla="*/ 69668 w 653143"/>
                    <a:gd name="connsiteY5" fmla="*/ 609600 h 1576251"/>
                    <a:gd name="connsiteX6" fmla="*/ 52251 w 653143"/>
                    <a:gd name="connsiteY6" fmla="*/ 661851 h 1576251"/>
                    <a:gd name="connsiteX7" fmla="*/ 52251 w 653143"/>
                    <a:gd name="connsiteY7" fmla="*/ 1201783 h 1576251"/>
                    <a:gd name="connsiteX8" fmla="*/ 43543 w 653143"/>
                    <a:gd name="connsiteY8" fmla="*/ 1236617 h 1576251"/>
                    <a:gd name="connsiteX9" fmla="*/ 34834 w 653143"/>
                    <a:gd name="connsiteY9" fmla="*/ 1280160 h 1576251"/>
                    <a:gd name="connsiteX10" fmla="*/ 26125 w 653143"/>
                    <a:gd name="connsiteY10" fmla="*/ 1349828 h 1576251"/>
                    <a:gd name="connsiteX11" fmla="*/ 8708 w 653143"/>
                    <a:gd name="connsiteY11" fmla="*/ 1402080 h 1576251"/>
                    <a:gd name="connsiteX12" fmla="*/ 0 w 653143"/>
                    <a:gd name="connsiteY12" fmla="*/ 1471748 h 1576251"/>
                    <a:gd name="connsiteX13" fmla="*/ 182880 w 653143"/>
                    <a:gd name="connsiteY13" fmla="*/ 1558834 h 1576251"/>
                    <a:gd name="connsiteX14" fmla="*/ 278674 w 653143"/>
                    <a:gd name="connsiteY14" fmla="*/ 1576251 h 1576251"/>
                    <a:gd name="connsiteX15" fmla="*/ 452845 w 653143"/>
                    <a:gd name="connsiteY15" fmla="*/ 1567543 h 1576251"/>
                    <a:gd name="connsiteX16" fmla="*/ 496388 w 653143"/>
                    <a:gd name="connsiteY16" fmla="*/ 1524000 h 1576251"/>
                    <a:gd name="connsiteX17" fmla="*/ 522514 w 653143"/>
                    <a:gd name="connsiteY17" fmla="*/ 1497874 h 1576251"/>
                    <a:gd name="connsiteX18" fmla="*/ 539931 w 653143"/>
                    <a:gd name="connsiteY18" fmla="*/ 1471748 h 1576251"/>
                    <a:gd name="connsiteX19" fmla="*/ 522514 w 653143"/>
                    <a:gd name="connsiteY19" fmla="*/ 1254034 h 1576251"/>
                    <a:gd name="connsiteX20" fmla="*/ 513805 w 653143"/>
                    <a:gd name="connsiteY20" fmla="*/ 1088571 h 1576251"/>
                    <a:gd name="connsiteX21" fmla="*/ 496388 w 653143"/>
                    <a:gd name="connsiteY21" fmla="*/ 975360 h 1576251"/>
                    <a:gd name="connsiteX22" fmla="*/ 487680 w 653143"/>
                    <a:gd name="connsiteY22" fmla="*/ 879566 h 1576251"/>
                    <a:gd name="connsiteX23" fmla="*/ 461554 w 653143"/>
                    <a:gd name="connsiteY23" fmla="*/ 792480 h 1576251"/>
                    <a:gd name="connsiteX24" fmla="*/ 435428 w 653143"/>
                    <a:gd name="connsiteY24" fmla="*/ 661851 h 1576251"/>
                    <a:gd name="connsiteX25" fmla="*/ 444137 w 653143"/>
                    <a:gd name="connsiteY25" fmla="*/ 505097 h 1576251"/>
                    <a:gd name="connsiteX26" fmla="*/ 478971 w 653143"/>
                    <a:gd name="connsiteY26" fmla="*/ 435428 h 1576251"/>
                    <a:gd name="connsiteX27" fmla="*/ 505097 w 653143"/>
                    <a:gd name="connsiteY27" fmla="*/ 374468 h 1576251"/>
                    <a:gd name="connsiteX28" fmla="*/ 522514 w 653143"/>
                    <a:gd name="connsiteY28" fmla="*/ 348343 h 1576251"/>
                    <a:gd name="connsiteX29" fmla="*/ 531223 w 653143"/>
                    <a:gd name="connsiteY29" fmla="*/ 322217 h 1576251"/>
                    <a:gd name="connsiteX30" fmla="*/ 557348 w 653143"/>
                    <a:gd name="connsiteY30" fmla="*/ 296091 h 1576251"/>
                    <a:gd name="connsiteX31" fmla="*/ 574765 w 653143"/>
                    <a:gd name="connsiteY31" fmla="*/ 261257 h 1576251"/>
                    <a:gd name="connsiteX32" fmla="*/ 609600 w 653143"/>
                    <a:gd name="connsiteY32" fmla="*/ 209006 h 1576251"/>
                    <a:gd name="connsiteX33" fmla="*/ 627017 w 653143"/>
                    <a:gd name="connsiteY33" fmla="*/ 182880 h 1576251"/>
                    <a:gd name="connsiteX34" fmla="*/ 644434 w 653143"/>
                    <a:gd name="connsiteY34" fmla="*/ 130628 h 1576251"/>
                    <a:gd name="connsiteX35" fmla="*/ 653143 w 653143"/>
                    <a:gd name="connsiteY35" fmla="*/ 104503 h 1576251"/>
                    <a:gd name="connsiteX36" fmla="*/ 653143 w 653143"/>
                    <a:gd name="connsiteY36" fmla="*/ 43543 h 1576251"/>
                    <a:gd name="connsiteX37" fmla="*/ 592183 w 653143"/>
                    <a:gd name="connsiteY37" fmla="*/ 0 h 1576251"/>
                    <a:gd name="connsiteX0" fmla="*/ 592183 w 653143"/>
                    <a:gd name="connsiteY0" fmla="*/ 0 h 1576251"/>
                    <a:gd name="connsiteX1" fmla="*/ 113211 w 653143"/>
                    <a:gd name="connsiteY1" fmla="*/ 426720 h 1576251"/>
                    <a:gd name="connsiteX2" fmla="*/ 104503 w 653143"/>
                    <a:gd name="connsiteY2" fmla="*/ 470263 h 1576251"/>
                    <a:gd name="connsiteX3" fmla="*/ 87085 w 653143"/>
                    <a:gd name="connsiteY3" fmla="*/ 522514 h 1576251"/>
                    <a:gd name="connsiteX4" fmla="*/ 69668 w 653143"/>
                    <a:gd name="connsiteY4" fmla="*/ 609600 h 1576251"/>
                    <a:gd name="connsiteX5" fmla="*/ 52251 w 653143"/>
                    <a:gd name="connsiteY5" fmla="*/ 661851 h 1576251"/>
                    <a:gd name="connsiteX6" fmla="*/ 52251 w 653143"/>
                    <a:gd name="connsiteY6" fmla="*/ 1201783 h 1576251"/>
                    <a:gd name="connsiteX7" fmla="*/ 43543 w 653143"/>
                    <a:gd name="connsiteY7" fmla="*/ 1236617 h 1576251"/>
                    <a:gd name="connsiteX8" fmla="*/ 34834 w 653143"/>
                    <a:gd name="connsiteY8" fmla="*/ 1280160 h 1576251"/>
                    <a:gd name="connsiteX9" fmla="*/ 26125 w 653143"/>
                    <a:gd name="connsiteY9" fmla="*/ 1349828 h 1576251"/>
                    <a:gd name="connsiteX10" fmla="*/ 8708 w 653143"/>
                    <a:gd name="connsiteY10" fmla="*/ 1402080 h 1576251"/>
                    <a:gd name="connsiteX11" fmla="*/ 0 w 653143"/>
                    <a:gd name="connsiteY11" fmla="*/ 1471748 h 1576251"/>
                    <a:gd name="connsiteX12" fmla="*/ 182880 w 653143"/>
                    <a:gd name="connsiteY12" fmla="*/ 1558834 h 1576251"/>
                    <a:gd name="connsiteX13" fmla="*/ 278674 w 653143"/>
                    <a:gd name="connsiteY13" fmla="*/ 1576251 h 1576251"/>
                    <a:gd name="connsiteX14" fmla="*/ 452845 w 653143"/>
                    <a:gd name="connsiteY14" fmla="*/ 1567543 h 1576251"/>
                    <a:gd name="connsiteX15" fmla="*/ 496388 w 653143"/>
                    <a:gd name="connsiteY15" fmla="*/ 1524000 h 1576251"/>
                    <a:gd name="connsiteX16" fmla="*/ 522514 w 653143"/>
                    <a:gd name="connsiteY16" fmla="*/ 1497874 h 1576251"/>
                    <a:gd name="connsiteX17" fmla="*/ 539931 w 653143"/>
                    <a:gd name="connsiteY17" fmla="*/ 1471748 h 1576251"/>
                    <a:gd name="connsiteX18" fmla="*/ 522514 w 653143"/>
                    <a:gd name="connsiteY18" fmla="*/ 1254034 h 1576251"/>
                    <a:gd name="connsiteX19" fmla="*/ 513805 w 653143"/>
                    <a:gd name="connsiteY19" fmla="*/ 1088571 h 1576251"/>
                    <a:gd name="connsiteX20" fmla="*/ 496388 w 653143"/>
                    <a:gd name="connsiteY20" fmla="*/ 975360 h 1576251"/>
                    <a:gd name="connsiteX21" fmla="*/ 487680 w 653143"/>
                    <a:gd name="connsiteY21" fmla="*/ 879566 h 1576251"/>
                    <a:gd name="connsiteX22" fmla="*/ 461554 w 653143"/>
                    <a:gd name="connsiteY22" fmla="*/ 792480 h 1576251"/>
                    <a:gd name="connsiteX23" fmla="*/ 435428 w 653143"/>
                    <a:gd name="connsiteY23" fmla="*/ 661851 h 1576251"/>
                    <a:gd name="connsiteX24" fmla="*/ 444137 w 653143"/>
                    <a:gd name="connsiteY24" fmla="*/ 505097 h 1576251"/>
                    <a:gd name="connsiteX25" fmla="*/ 478971 w 653143"/>
                    <a:gd name="connsiteY25" fmla="*/ 435428 h 1576251"/>
                    <a:gd name="connsiteX26" fmla="*/ 505097 w 653143"/>
                    <a:gd name="connsiteY26" fmla="*/ 374468 h 1576251"/>
                    <a:gd name="connsiteX27" fmla="*/ 522514 w 653143"/>
                    <a:gd name="connsiteY27" fmla="*/ 348343 h 1576251"/>
                    <a:gd name="connsiteX28" fmla="*/ 531223 w 653143"/>
                    <a:gd name="connsiteY28" fmla="*/ 322217 h 1576251"/>
                    <a:gd name="connsiteX29" fmla="*/ 557348 w 653143"/>
                    <a:gd name="connsiteY29" fmla="*/ 296091 h 1576251"/>
                    <a:gd name="connsiteX30" fmla="*/ 574765 w 653143"/>
                    <a:gd name="connsiteY30" fmla="*/ 261257 h 1576251"/>
                    <a:gd name="connsiteX31" fmla="*/ 609600 w 653143"/>
                    <a:gd name="connsiteY31" fmla="*/ 209006 h 1576251"/>
                    <a:gd name="connsiteX32" fmla="*/ 627017 w 653143"/>
                    <a:gd name="connsiteY32" fmla="*/ 182880 h 1576251"/>
                    <a:gd name="connsiteX33" fmla="*/ 644434 w 653143"/>
                    <a:gd name="connsiteY33" fmla="*/ 130628 h 1576251"/>
                    <a:gd name="connsiteX34" fmla="*/ 653143 w 653143"/>
                    <a:gd name="connsiteY34" fmla="*/ 104503 h 1576251"/>
                    <a:gd name="connsiteX35" fmla="*/ 653143 w 653143"/>
                    <a:gd name="connsiteY35" fmla="*/ 43543 h 1576251"/>
                    <a:gd name="connsiteX36" fmla="*/ 592183 w 653143"/>
                    <a:gd name="connsiteY36" fmla="*/ 0 h 1576251"/>
                    <a:gd name="connsiteX0" fmla="*/ 592183 w 653143"/>
                    <a:gd name="connsiteY0" fmla="*/ 0 h 1576251"/>
                    <a:gd name="connsiteX1" fmla="*/ 104503 w 653143"/>
                    <a:gd name="connsiteY1" fmla="*/ 470263 h 1576251"/>
                    <a:gd name="connsiteX2" fmla="*/ 87085 w 653143"/>
                    <a:gd name="connsiteY2" fmla="*/ 522514 h 1576251"/>
                    <a:gd name="connsiteX3" fmla="*/ 69668 w 653143"/>
                    <a:gd name="connsiteY3" fmla="*/ 609600 h 1576251"/>
                    <a:gd name="connsiteX4" fmla="*/ 52251 w 653143"/>
                    <a:gd name="connsiteY4" fmla="*/ 661851 h 1576251"/>
                    <a:gd name="connsiteX5" fmla="*/ 52251 w 653143"/>
                    <a:gd name="connsiteY5" fmla="*/ 1201783 h 1576251"/>
                    <a:gd name="connsiteX6" fmla="*/ 43543 w 653143"/>
                    <a:gd name="connsiteY6" fmla="*/ 1236617 h 1576251"/>
                    <a:gd name="connsiteX7" fmla="*/ 34834 w 653143"/>
                    <a:gd name="connsiteY7" fmla="*/ 1280160 h 1576251"/>
                    <a:gd name="connsiteX8" fmla="*/ 26125 w 653143"/>
                    <a:gd name="connsiteY8" fmla="*/ 1349828 h 1576251"/>
                    <a:gd name="connsiteX9" fmla="*/ 8708 w 653143"/>
                    <a:gd name="connsiteY9" fmla="*/ 1402080 h 1576251"/>
                    <a:gd name="connsiteX10" fmla="*/ 0 w 653143"/>
                    <a:gd name="connsiteY10" fmla="*/ 1471748 h 1576251"/>
                    <a:gd name="connsiteX11" fmla="*/ 182880 w 653143"/>
                    <a:gd name="connsiteY11" fmla="*/ 1558834 h 1576251"/>
                    <a:gd name="connsiteX12" fmla="*/ 278674 w 653143"/>
                    <a:gd name="connsiteY12" fmla="*/ 1576251 h 1576251"/>
                    <a:gd name="connsiteX13" fmla="*/ 452845 w 653143"/>
                    <a:gd name="connsiteY13" fmla="*/ 1567543 h 1576251"/>
                    <a:gd name="connsiteX14" fmla="*/ 496388 w 653143"/>
                    <a:gd name="connsiteY14" fmla="*/ 1524000 h 1576251"/>
                    <a:gd name="connsiteX15" fmla="*/ 522514 w 653143"/>
                    <a:gd name="connsiteY15" fmla="*/ 1497874 h 1576251"/>
                    <a:gd name="connsiteX16" fmla="*/ 539931 w 653143"/>
                    <a:gd name="connsiteY16" fmla="*/ 1471748 h 1576251"/>
                    <a:gd name="connsiteX17" fmla="*/ 522514 w 653143"/>
                    <a:gd name="connsiteY17" fmla="*/ 1254034 h 1576251"/>
                    <a:gd name="connsiteX18" fmla="*/ 513805 w 653143"/>
                    <a:gd name="connsiteY18" fmla="*/ 1088571 h 1576251"/>
                    <a:gd name="connsiteX19" fmla="*/ 496388 w 653143"/>
                    <a:gd name="connsiteY19" fmla="*/ 975360 h 1576251"/>
                    <a:gd name="connsiteX20" fmla="*/ 487680 w 653143"/>
                    <a:gd name="connsiteY20" fmla="*/ 879566 h 1576251"/>
                    <a:gd name="connsiteX21" fmla="*/ 461554 w 653143"/>
                    <a:gd name="connsiteY21" fmla="*/ 792480 h 1576251"/>
                    <a:gd name="connsiteX22" fmla="*/ 435428 w 653143"/>
                    <a:gd name="connsiteY22" fmla="*/ 661851 h 1576251"/>
                    <a:gd name="connsiteX23" fmla="*/ 444137 w 653143"/>
                    <a:gd name="connsiteY23" fmla="*/ 505097 h 1576251"/>
                    <a:gd name="connsiteX24" fmla="*/ 478971 w 653143"/>
                    <a:gd name="connsiteY24" fmla="*/ 435428 h 1576251"/>
                    <a:gd name="connsiteX25" fmla="*/ 505097 w 653143"/>
                    <a:gd name="connsiteY25" fmla="*/ 374468 h 1576251"/>
                    <a:gd name="connsiteX26" fmla="*/ 522514 w 653143"/>
                    <a:gd name="connsiteY26" fmla="*/ 348343 h 1576251"/>
                    <a:gd name="connsiteX27" fmla="*/ 531223 w 653143"/>
                    <a:gd name="connsiteY27" fmla="*/ 322217 h 1576251"/>
                    <a:gd name="connsiteX28" fmla="*/ 557348 w 653143"/>
                    <a:gd name="connsiteY28" fmla="*/ 296091 h 1576251"/>
                    <a:gd name="connsiteX29" fmla="*/ 574765 w 653143"/>
                    <a:gd name="connsiteY29" fmla="*/ 261257 h 1576251"/>
                    <a:gd name="connsiteX30" fmla="*/ 609600 w 653143"/>
                    <a:gd name="connsiteY30" fmla="*/ 209006 h 1576251"/>
                    <a:gd name="connsiteX31" fmla="*/ 627017 w 653143"/>
                    <a:gd name="connsiteY31" fmla="*/ 182880 h 1576251"/>
                    <a:gd name="connsiteX32" fmla="*/ 644434 w 653143"/>
                    <a:gd name="connsiteY32" fmla="*/ 130628 h 1576251"/>
                    <a:gd name="connsiteX33" fmla="*/ 653143 w 653143"/>
                    <a:gd name="connsiteY33" fmla="*/ 104503 h 1576251"/>
                    <a:gd name="connsiteX34" fmla="*/ 653143 w 653143"/>
                    <a:gd name="connsiteY34" fmla="*/ 43543 h 1576251"/>
                    <a:gd name="connsiteX35" fmla="*/ 592183 w 653143"/>
                    <a:gd name="connsiteY35" fmla="*/ 0 h 1576251"/>
                    <a:gd name="connsiteX0" fmla="*/ 592183 w 653143"/>
                    <a:gd name="connsiteY0" fmla="*/ 0 h 1576251"/>
                    <a:gd name="connsiteX1" fmla="*/ 87085 w 653143"/>
                    <a:gd name="connsiteY1" fmla="*/ 522514 h 1576251"/>
                    <a:gd name="connsiteX2" fmla="*/ 69668 w 653143"/>
                    <a:gd name="connsiteY2" fmla="*/ 609600 h 1576251"/>
                    <a:gd name="connsiteX3" fmla="*/ 52251 w 653143"/>
                    <a:gd name="connsiteY3" fmla="*/ 661851 h 1576251"/>
                    <a:gd name="connsiteX4" fmla="*/ 52251 w 653143"/>
                    <a:gd name="connsiteY4" fmla="*/ 1201783 h 1576251"/>
                    <a:gd name="connsiteX5" fmla="*/ 43543 w 653143"/>
                    <a:gd name="connsiteY5" fmla="*/ 1236617 h 1576251"/>
                    <a:gd name="connsiteX6" fmla="*/ 34834 w 653143"/>
                    <a:gd name="connsiteY6" fmla="*/ 1280160 h 1576251"/>
                    <a:gd name="connsiteX7" fmla="*/ 26125 w 653143"/>
                    <a:gd name="connsiteY7" fmla="*/ 1349828 h 1576251"/>
                    <a:gd name="connsiteX8" fmla="*/ 8708 w 653143"/>
                    <a:gd name="connsiteY8" fmla="*/ 1402080 h 1576251"/>
                    <a:gd name="connsiteX9" fmla="*/ 0 w 653143"/>
                    <a:gd name="connsiteY9" fmla="*/ 1471748 h 1576251"/>
                    <a:gd name="connsiteX10" fmla="*/ 182880 w 653143"/>
                    <a:gd name="connsiteY10" fmla="*/ 1558834 h 1576251"/>
                    <a:gd name="connsiteX11" fmla="*/ 278674 w 653143"/>
                    <a:gd name="connsiteY11" fmla="*/ 1576251 h 1576251"/>
                    <a:gd name="connsiteX12" fmla="*/ 452845 w 653143"/>
                    <a:gd name="connsiteY12" fmla="*/ 1567543 h 1576251"/>
                    <a:gd name="connsiteX13" fmla="*/ 496388 w 653143"/>
                    <a:gd name="connsiteY13" fmla="*/ 1524000 h 1576251"/>
                    <a:gd name="connsiteX14" fmla="*/ 522514 w 653143"/>
                    <a:gd name="connsiteY14" fmla="*/ 1497874 h 1576251"/>
                    <a:gd name="connsiteX15" fmla="*/ 539931 w 653143"/>
                    <a:gd name="connsiteY15" fmla="*/ 1471748 h 1576251"/>
                    <a:gd name="connsiteX16" fmla="*/ 522514 w 653143"/>
                    <a:gd name="connsiteY16" fmla="*/ 1254034 h 1576251"/>
                    <a:gd name="connsiteX17" fmla="*/ 513805 w 653143"/>
                    <a:gd name="connsiteY17" fmla="*/ 1088571 h 1576251"/>
                    <a:gd name="connsiteX18" fmla="*/ 496388 w 653143"/>
                    <a:gd name="connsiteY18" fmla="*/ 975360 h 1576251"/>
                    <a:gd name="connsiteX19" fmla="*/ 487680 w 653143"/>
                    <a:gd name="connsiteY19" fmla="*/ 879566 h 1576251"/>
                    <a:gd name="connsiteX20" fmla="*/ 461554 w 653143"/>
                    <a:gd name="connsiteY20" fmla="*/ 792480 h 1576251"/>
                    <a:gd name="connsiteX21" fmla="*/ 435428 w 653143"/>
                    <a:gd name="connsiteY21" fmla="*/ 661851 h 1576251"/>
                    <a:gd name="connsiteX22" fmla="*/ 444137 w 653143"/>
                    <a:gd name="connsiteY22" fmla="*/ 505097 h 1576251"/>
                    <a:gd name="connsiteX23" fmla="*/ 478971 w 653143"/>
                    <a:gd name="connsiteY23" fmla="*/ 435428 h 1576251"/>
                    <a:gd name="connsiteX24" fmla="*/ 505097 w 653143"/>
                    <a:gd name="connsiteY24" fmla="*/ 374468 h 1576251"/>
                    <a:gd name="connsiteX25" fmla="*/ 522514 w 653143"/>
                    <a:gd name="connsiteY25" fmla="*/ 348343 h 1576251"/>
                    <a:gd name="connsiteX26" fmla="*/ 531223 w 653143"/>
                    <a:gd name="connsiteY26" fmla="*/ 322217 h 1576251"/>
                    <a:gd name="connsiteX27" fmla="*/ 557348 w 653143"/>
                    <a:gd name="connsiteY27" fmla="*/ 296091 h 1576251"/>
                    <a:gd name="connsiteX28" fmla="*/ 574765 w 653143"/>
                    <a:gd name="connsiteY28" fmla="*/ 261257 h 1576251"/>
                    <a:gd name="connsiteX29" fmla="*/ 609600 w 653143"/>
                    <a:gd name="connsiteY29" fmla="*/ 209006 h 1576251"/>
                    <a:gd name="connsiteX30" fmla="*/ 627017 w 653143"/>
                    <a:gd name="connsiteY30" fmla="*/ 182880 h 1576251"/>
                    <a:gd name="connsiteX31" fmla="*/ 644434 w 653143"/>
                    <a:gd name="connsiteY31" fmla="*/ 130628 h 1576251"/>
                    <a:gd name="connsiteX32" fmla="*/ 653143 w 653143"/>
                    <a:gd name="connsiteY32" fmla="*/ 104503 h 1576251"/>
                    <a:gd name="connsiteX33" fmla="*/ 653143 w 653143"/>
                    <a:gd name="connsiteY33" fmla="*/ 43543 h 1576251"/>
                    <a:gd name="connsiteX34" fmla="*/ 592183 w 653143"/>
                    <a:gd name="connsiteY34" fmla="*/ 0 h 1576251"/>
                    <a:gd name="connsiteX0" fmla="*/ 592183 w 653143"/>
                    <a:gd name="connsiteY0" fmla="*/ 0 h 1576251"/>
                    <a:gd name="connsiteX1" fmla="*/ 69668 w 653143"/>
                    <a:gd name="connsiteY1" fmla="*/ 609600 h 1576251"/>
                    <a:gd name="connsiteX2" fmla="*/ 52251 w 653143"/>
                    <a:gd name="connsiteY2" fmla="*/ 661851 h 1576251"/>
                    <a:gd name="connsiteX3" fmla="*/ 52251 w 653143"/>
                    <a:gd name="connsiteY3" fmla="*/ 1201783 h 1576251"/>
                    <a:gd name="connsiteX4" fmla="*/ 43543 w 653143"/>
                    <a:gd name="connsiteY4" fmla="*/ 1236617 h 1576251"/>
                    <a:gd name="connsiteX5" fmla="*/ 34834 w 653143"/>
                    <a:gd name="connsiteY5" fmla="*/ 1280160 h 1576251"/>
                    <a:gd name="connsiteX6" fmla="*/ 26125 w 653143"/>
                    <a:gd name="connsiteY6" fmla="*/ 1349828 h 1576251"/>
                    <a:gd name="connsiteX7" fmla="*/ 8708 w 653143"/>
                    <a:gd name="connsiteY7" fmla="*/ 1402080 h 1576251"/>
                    <a:gd name="connsiteX8" fmla="*/ 0 w 653143"/>
                    <a:gd name="connsiteY8" fmla="*/ 1471748 h 1576251"/>
                    <a:gd name="connsiteX9" fmla="*/ 182880 w 653143"/>
                    <a:gd name="connsiteY9" fmla="*/ 1558834 h 1576251"/>
                    <a:gd name="connsiteX10" fmla="*/ 278674 w 653143"/>
                    <a:gd name="connsiteY10" fmla="*/ 1576251 h 1576251"/>
                    <a:gd name="connsiteX11" fmla="*/ 452845 w 653143"/>
                    <a:gd name="connsiteY11" fmla="*/ 1567543 h 1576251"/>
                    <a:gd name="connsiteX12" fmla="*/ 496388 w 653143"/>
                    <a:gd name="connsiteY12" fmla="*/ 1524000 h 1576251"/>
                    <a:gd name="connsiteX13" fmla="*/ 522514 w 653143"/>
                    <a:gd name="connsiteY13" fmla="*/ 1497874 h 1576251"/>
                    <a:gd name="connsiteX14" fmla="*/ 539931 w 653143"/>
                    <a:gd name="connsiteY14" fmla="*/ 1471748 h 1576251"/>
                    <a:gd name="connsiteX15" fmla="*/ 522514 w 653143"/>
                    <a:gd name="connsiteY15" fmla="*/ 1254034 h 1576251"/>
                    <a:gd name="connsiteX16" fmla="*/ 513805 w 653143"/>
                    <a:gd name="connsiteY16" fmla="*/ 1088571 h 1576251"/>
                    <a:gd name="connsiteX17" fmla="*/ 496388 w 653143"/>
                    <a:gd name="connsiteY17" fmla="*/ 975360 h 1576251"/>
                    <a:gd name="connsiteX18" fmla="*/ 487680 w 653143"/>
                    <a:gd name="connsiteY18" fmla="*/ 879566 h 1576251"/>
                    <a:gd name="connsiteX19" fmla="*/ 461554 w 653143"/>
                    <a:gd name="connsiteY19" fmla="*/ 792480 h 1576251"/>
                    <a:gd name="connsiteX20" fmla="*/ 435428 w 653143"/>
                    <a:gd name="connsiteY20" fmla="*/ 661851 h 1576251"/>
                    <a:gd name="connsiteX21" fmla="*/ 444137 w 653143"/>
                    <a:gd name="connsiteY21" fmla="*/ 505097 h 1576251"/>
                    <a:gd name="connsiteX22" fmla="*/ 478971 w 653143"/>
                    <a:gd name="connsiteY22" fmla="*/ 435428 h 1576251"/>
                    <a:gd name="connsiteX23" fmla="*/ 505097 w 653143"/>
                    <a:gd name="connsiteY23" fmla="*/ 374468 h 1576251"/>
                    <a:gd name="connsiteX24" fmla="*/ 522514 w 653143"/>
                    <a:gd name="connsiteY24" fmla="*/ 348343 h 1576251"/>
                    <a:gd name="connsiteX25" fmla="*/ 531223 w 653143"/>
                    <a:gd name="connsiteY25" fmla="*/ 322217 h 1576251"/>
                    <a:gd name="connsiteX26" fmla="*/ 557348 w 653143"/>
                    <a:gd name="connsiteY26" fmla="*/ 296091 h 1576251"/>
                    <a:gd name="connsiteX27" fmla="*/ 574765 w 653143"/>
                    <a:gd name="connsiteY27" fmla="*/ 261257 h 1576251"/>
                    <a:gd name="connsiteX28" fmla="*/ 609600 w 653143"/>
                    <a:gd name="connsiteY28" fmla="*/ 209006 h 1576251"/>
                    <a:gd name="connsiteX29" fmla="*/ 627017 w 653143"/>
                    <a:gd name="connsiteY29" fmla="*/ 182880 h 1576251"/>
                    <a:gd name="connsiteX30" fmla="*/ 644434 w 653143"/>
                    <a:gd name="connsiteY30" fmla="*/ 130628 h 1576251"/>
                    <a:gd name="connsiteX31" fmla="*/ 653143 w 653143"/>
                    <a:gd name="connsiteY31" fmla="*/ 104503 h 1576251"/>
                    <a:gd name="connsiteX32" fmla="*/ 653143 w 653143"/>
                    <a:gd name="connsiteY32" fmla="*/ 43543 h 1576251"/>
                    <a:gd name="connsiteX33" fmla="*/ 592183 w 653143"/>
                    <a:gd name="connsiteY33" fmla="*/ 0 h 1576251"/>
                    <a:gd name="connsiteX0" fmla="*/ 592183 w 653143"/>
                    <a:gd name="connsiteY0" fmla="*/ 0 h 1576251"/>
                    <a:gd name="connsiteX1" fmla="*/ 52251 w 653143"/>
                    <a:gd name="connsiteY1" fmla="*/ 6618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592183 w 653143"/>
                    <a:gd name="connsiteY0" fmla="*/ 0 h 1576251"/>
                    <a:gd name="connsiteX1" fmla="*/ 123688 w 653143"/>
                    <a:gd name="connsiteY1" fmla="*/ 3570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592183 w 653143"/>
                    <a:gd name="connsiteY0" fmla="*/ 0 h 1576251"/>
                    <a:gd name="connsiteX1" fmla="*/ 123688 w 653143"/>
                    <a:gd name="connsiteY1" fmla="*/ 3570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653143 w 653143"/>
                    <a:gd name="connsiteY0" fmla="*/ 0 h 1532708"/>
                    <a:gd name="connsiteX1" fmla="*/ 123688 w 653143"/>
                    <a:gd name="connsiteY1" fmla="*/ 313508 h 1532708"/>
                    <a:gd name="connsiteX2" fmla="*/ 52251 w 653143"/>
                    <a:gd name="connsiteY2" fmla="*/ 1158240 h 1532708"/>
                    <a:gd name="connsiteX3" fmla="*/ 43543 w 653143"/>
                    <a:gd name="connsiteY3" fmla="*/ 1193074 h 1532708"/>
                    <a:gd name="connsiteX4" fmla="*/ 34834 w 653143"/>
                    <a:gd name="connsiteY4" fmla="*/ 1236617 h 1532708"/>
                    <a:gd name="connsiteX5" fmla="*/ 26125 w 653143"/>
                    <a:gd name="connsiteY5" fmla="*/ 1306285 h 1532708"/>
                    <a:gd name="connsiteX6" fmla="*/ 8708 w 653143"/>
                    <a:gd name="connsiteY6" fmla="*/ 1358537 h 1532708"/>
                    <a:gd name="connsiteX7" fmla="*/ 0 w 653143"/>
                    <a:gd name="connsiteY7" fmla="*/ 1428205 h 1532708"/>
                    <a:gd name="connsiteX8" fmla="*/ 182880 w 653143"/>
                    <a:gd name="connsiteY8" fmla="*/ 1515291 h 1532708"/>
                    <a:gd name="connsiteX9" fmla="*/ 278674 w 653143"/>
                    <a:gd name="connsiteY9" fmla="*/ 1532708 h 1532708"/>
                    <a:gd name="connsiteX10" fmla="*/ 452845 w 653143"/>
                    <a:gd name="connsiteY10" fmla="*/ 1524000 h 1532708"/>
                    <a:gd name="connsiteX11" fmla="*/ 496388 w 653143"/>
                    <a:gd name="connsiteY11" fmla="*/ 1480457 h 1532708"/>
                    <a:gd name="connsiteX12" fmla="*/ 522514 w 653143"/>
                    <a:gd name="connsiteY12" fmla="*/ 1454331 h 1532708"/>
                    <a:gd name="connsiteX13" fmla="*/ 539931 w 653143"/>
                    <a:gd name="connsiteY13" fmla="*/ 1428205 h 1532708"/>
                    <a:gd name="connsiteX14" fmla="*/ 522514 w 653143"/>
                    <a:gd name="connsiteY14" fmla="*/ 1210491 h 1532708"/>
                    <a:gd name="connsiteX15" fmla="*/ 513805 w 653143"/>
                    <a:gd name="connsiteY15" fmla="*/ 1045028 h 1532708"/>
                    <a:gd name="connsiteX16" fmla="*/ 496388 w 653143"/>
                    <a:gd name="connsiteY16" fmla="*/ 931817 h 1532708"/>
                    <a:gd name="connsiteX17" fmla="*/ 487680 w 653143"/>
                    <a:gd name="connsiteY17" fmla="*/ 836023 h 1532708"/>
                    <a:gd name="connsiteX18" fmla="*/ 461554 w 653143"/>
                    <a:gd name="connsiteY18" fmla="*/ 748937 h 1532708"/>
                    <a:gd name="connsiteX19" fmla="*/ 435428 w 653143"/>
                    <a:gd name="connsiteY19" fmla="*/ 618308 h 1532708"/>
                    <a:gd name="connsiteX20" fmla="*/ 444137 w 653143"/>
                    <a:gd name="connsiteY20" fmla="*/ 461554 h 1532708"/>
                    <a:gd name="connsiteX21" fmla="*/ 478971 w 653143"/>
                    <a:gd name="connsiteY21" fmla="*/ 391885 h 1532708"/>
                    <a:gd name="connsiteX22" fmla="*/ 505097 w 653143"/>
                    <a:gd name="connsiteY22" fmla="*/ 330925 h 1532708"/>
                    <a:gd name="connsiteX23" fmla="*/ 522514 w 653143"/>
                    <a:gd name="connsiteY23" fmla="*/ 304800 h 1532708"/>
                    <a:gd name="connsiteX24" fmla="*/ 531223 w 653143"/>
                    <a:gd name="connsiteY24" fmla="*/ 278674 h 1532708"/>
                    <a:gd name="connsiteX25" fmla="*/ 557348 w 653143"/>
                    <a:gd name="connsiteY25" fmla="*/ 252548 h 1532708"/>
                    <a:gd name="connsiteX26" fmla="*/ 574765 w 653143"/>
                    <a:gd name="connsiteY26" fmla="*/ 217714 h 1532708"/>
                    <a:gd name="connsiteX27" fmla="*/ 609600 w 653143"/>
                    <a:gd name="connsiteY27" fmla="*/ 165463 h 1532708"/>
                    <a:gd name="connsiteX28" fmla="*/ 627017 w 653143"/>
                    <a:gd name="connsiteY28" fmla="*/ 139337 h 1532708"/>
                    <a:gd name="connsiteX29" fmla="*/ 644434 w 653143"/>
                    <a:gd name="connsiteY29" fmla="*/ 87085 h 1532708"/>
                    <a:gd name="connsiteX30" fmla="*/ 653143 w 653143"/>
                    <a:gd name="connsiteY30" fmla="*/ 60960 h 1532708"/>
                    <a:gd name="connsiteX31" fmla="*/ 653143 w 653143"/>
                    <a:gd name="connsiteY31" fmla="*/ 0 h 1532708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7401 h 1585353"/>
                    <a:gd name="connsiteX1" fmla="*/ 123688 w 655634"/>
                    <a:gd name="connsiteY1" fmla="*/ 366153 h 1585353"/>
                    <a:gd name="connsiteX2" fmla="*/ 52251 w 655634"/>
                    <a:gd name="connsiteY2" fmla="*/ 1210885 h 1585353"/>
                    <a:gd name="connsiteX3" fmla="*/ 43543 w 655634"/>
                    <a:gd name="connsiteY3" fmla="*/ 1245719 h 1585353"/>
                    <a:gd name="connsiteX4" fmla="*/ 34834 w 655634"/>
                    <a:gd name="connsiteY4" fmla="*/ 1289262 h 1585353"/>
                    <a:gd name="connsiteX5" fmla="*/ 26125 w 655634"/>
                    <a:gd name="connsiteY5" fmla="*/ 1358930 h 1585353"/>
                    <a:gd name="connsiteX6" fmla="*/ 8708 w 655634"/>
                    <a:gd name="connsiteY6" fmla="*/ 1411182 h 1585353"/>
                    <a:gd name="connsiteX7" fmla="*/ 0 w 655634"/>
                    <a:gd name="connsiteY7" fmla="*/ 1480850 h 1585353"/>
                    <a:gd name="connsiteX8" fmla="*/ 182880 w 655634"/>
                    <a:gd name="connsiteY8" fmla="*/ 1567936 h 1585353"/>
                    <a:gd name="connsiteX9" fmla="*/ 278674 w 655634"/>
                    <a:gd name="connsiteY9" fmla="*/ 1585353 h 1585353"/>
                    <a:gd name="connsiteX10" fmla="*/ 452845 w 655634"/>
                    <a:gd name="connsiteY10" fmla="*/ 1576645 h 1585353"/>
                    <a:gd name="connsiteX11" fmla="*/ 496388 w 655634"/>
                    <a:gd name="connsiteY11" fmla="*/ 1533102 h 1585353"/>
                    <a:gd name="connsiteX12" fmla="*/ 522514 w 655634"/>
                    <a:gd name="connsiteY12" fmla="*/ 1506976 h 1585353"/>
                    <a:gd name="connsiteX13" fmla="*/ 539931 w 655634"/>
                    <a:gd name="connsiteY13" fmla="*/ 1480850 h 1585353"/>
                    <a:gd name="connsiteX14" fmla="*/ 522514 w 655634"/>
                    <a:gd name="connsiteY14" fmla="*/ 1263136 h 1585353"/>
                    <a:gd name="connsiteX15" fmla="*/ 513805 w 655634"/>
                    <a:gd name="connsiteY15" fmla="*/ 1097673 h 1585353"/>
                    <a:gd name="connsiteX16" fmla="*/ 496388 w 655634"/>
                    <a:gd name="connsiteY16" fmla="*/ 984462 h 1585353"/>
                    <a:gd name="connsiteX17" fmla="*/ 487680 w 655634"/>
                    <a:gd name="connsiteY17" fmla="*/ 888668 h 1585353"/>
                    <a:gd name="connsiteX18" fmla="*/ 461554 w 655634"/>
                    <a:gd name="connsiteY18" fmla="*/ 801582 h 1585353"/>
                    <a:gd name="connsiteX19" fmla="*/ 435428 w 655634"/>
                    <a:gd name="connsiteY19" fmla="*/ 670953 h 1585353"/>
                    <a:gd name="connsiteX20" fmla="*/ 444137 w 655634"/>
                    <a:gd name="connsiteY20" fmla="*/ 514199 h 1585353"/>
                    <a:gd name="connsiteX21" fmla="*/ 478971 w 655634"/>
                    <a:gd name="connsiteY21" fmla="*/ 444530 h 1585353"/>
                    <a:gd name="connsiteX22" fmla="*/ 505097 w 655634"/>
                    <a:gd name="connsiteY22" fmla="*/ 383570 h 1585353"/>
                    <a:gd name="connsiteX23" fmla="*/ 522514 w 655634"/>
                    <a:gd name="connsiteY23" fmla="*/ 357445 h 1585353"/>
                    <a:gd name="connsiteX24" fmla="*/ 531223 w 655634"/>
                    <a:gd name="connsiteY24" fmla="*/ 331319 h 1585353"/>
                    <a:gd name="connsiteX25" fmla="*/ 557348 w 655634"/>
                    <a:gd name="connsiteY25" fmla="*/ 305193 h 1585353"/>
                    <a:gd name="connsiteX26" fmla="*/ 574765 w 655634"/>
                    <a:gd name="connsiteY26" fmla="*/ 270359 h 1585353"/>
                    <a:gd name="connsiteX27" fmla="*/ 609600 w 655634"/>
                    <a:gd name="connsiteY27" fmla="*/ 218108 h 1585353"/>
                    <a:gd name="connsiteX28" fmla="*/ 627017 w 655634"/>
                    <a:gd name="connsiteY28" fmla="*/ 191982 h 1585353"/>
                    <a:gd name="connsiteX29" fmla="*/ 644434 w 655634"/>
                    <a:gd name="connsiteY29" fmla="*/ 139730 h 1585353"/>
                    <a:gd name="connsiteX30" fmla="*/ 653143 w 655634"/>
                    <a:gd name="connsiteY30" fmla="*/ 113605 h 1585353"/>
                    <a:gd name="connsiteX31" fmla="*/ 595993 w 655634"/>
                    <a:gd name="connsiteY31" fmla="*/ 7401 h 1585353"/>
                    <a:gd name="connsiteX0" fmla="*/ 595993 w 655634"/>
                    <a:gd name="connsiteY0" fmla="*/ 7401 h 1585353"/>
                    <a:gd name="connsiteX1" fmla="*/ 123688 w 655634"/>
                    <a:gd name="connsiteY1" fmla="*/ 366153 h 1585353"/>
                    <a:gd name="connsiteX2" fmla="*/ 52251 w 655634"/>
                    <a:gd name="connsiteY2" fmla="*/ 1210885 h 1585353"/>
                    <a:gd name="connsiteX3" fmla="*/ 43543 w 655634"/>
                    <a:gd name="connsiteY3" fmla="*/ 1245719 h 1585353"/>
                    <a:gd name="connsiteX4" fmla="*/ 34834 w 655634"/>
                    <a:gd name="connsiteY4" fmla="*/ 1289262 h 1585353"/>
                    <a:gd name="connsiteX5" fmla="*/ 26125 w 655634"/>
                    <a:gd name="connsiteY5" fmla="*/ 1358930 h 1585353"/>
                    <a:gd name="connsiteX6" fmla="*/ 8708 w 655634"/>
                    <a:gd name="connsiteY6" fmla="*/ 1411182 h 1585353"/>
                    <a:gd name="connsiteX7" fmla="*/ 0 w 655634"/>
                    <a:gd name="connsiteY7" fmla="*/ 1480850 h 1585353"/>
                    <a:gd name="connsiteX8" fmla="*/ 182880 w 655634"/>
                    <a:gd name="connsiteY8" fmla="*/ 1567936 h 1585353"/>
                    <a:gd name="connsiteX9" fmla="*/ 278674 w 655634"/>
                    <a:gd name="connsiteY9" fmla="*/ 1585353 h 1585353"/>
                    <a:gd name="connsiteX10" fmla="*/ 452845 w 655634"/>
                    <a:gd name="connsiteY10" fmla="*/ 1576645 h 1585353"/>
                    <a:gd name="connsiteX11" fmla="*/ 496388 w 655634"/>
                    <a:gd name="connsiteY11" fmla="*/ 1533102 h 1585353"/>
                    <a:gd name="connsiteX12" fmla="*/ 522514 w 655634"/>
                    <a:gd name="connsiteY12" fmla="*/ 1506976 h 1585353"/>
                    <a:gd name="connsiteX13" fmla="*/ 539931 w 655634"/>
                    <a:gd name="connsiteY13" fmla="*/ 1480850 h 1585353"/>
                    <a:gd name="connsiteX14" fmla="*/ 522514 w 655634"/>
                    <a:gd name="connsiteY14" fmla="*/ 1263136 h 1585353"/>
                    <a:gd name="connsiteX15" fmla="*/ 513805 w 655634"/>
                    <a:gd name="connsiteY15" fmla="*/ 1097673 h 1585353"/>
                    <a:gd name="connsiteX16" fmla="*/ 496388 w 655634"/>
                    <a:gd name="connsiteY16" fmla="*/ 984462 h 1585353"/>
                    <a:gd name="connsiteX17" fmla="*/ 487680 w 655634"/>
                    <a:gd name="connsiteY17" fmla="*/ 888668 h 1585353"/>
                    <a:gd name="connsiteX18" fmla="*/ 461554 w 655634"/>
                    <a:gd name="connsiteY18" fmla="*/ 801582 h 1585353"/>
                    <a:gd name="connsiteX19" fmla="*/ 435428 w 655634"/>
                    <a:gd name="connsiteY19" fmla="*/ 670953 h 1585353"/>
                    <a:gd name="connsiteX20" fmla="*/ 444137 w 655634"/>
                    <a:gd name="connsiteY20" fmla="*/ 514199 h 1585353"/>
                    <a:gd name="connsiteX21" fmla="*/ 478971 w 655634"/>
                    <a:gd name="connsiteY21" fmla="*/ 444530 h 1585353"/>
                    <a:gd name="connsiteX22" fmla="*/ 505097 w 655634"/>
                    <a:gd name="connsiteY22" fmla="*/ 383570 h 1585353"/>
                    <a:gd name="connsiteX23" fmla="*/ 522514 w 655634"/>
                    <a:gd name="connsiteY23" fmla="*/ 357445 h 1585353"/>
                    <a:gd name="connsiteX24" fmla="*/ 531223 w 655634"/>
                    <a:gd name="connsiteY24" fmla="*/ 331319 h 1585353"/>
                    <a:gd name="connsiteX25" fmla="*/ 557348 w 655634"/>
                    <a:gd name="connsiteY25" fmla="*/ 305193 h 1585353"/>
                    <a:gd name="connsiteX26" fmla="*/ 574765 w 655634"/>
                    <a:gd name="connsiteY26" fmla="*/ 270359 h 1585353"/>
                    <a:gd name="connsiteX27" fmla="*/ 609600 w 655634"/>
                    <a:gd name="connsiteY27" fmla="*/ 218108 h 1585353"/>
                    <a:gd name="connsiteX28" fmla="*/ 627017 w 655634"/>
                    <a:gd name="connsiteY28" fmla="*/ 191982 h 1585353"/>
                    <a:gd name="connsiteX29" fmla="*/ 644434 w 655634"/>
                    <a:gd name="connsiteY29" fmla="*/ 139730 h 1585353"/>
                    <a:gd name="connsiteX30" fmla="*/ 653143 w 655634"/>
                    <a:gd name="connsiteY30" fmla="*/ 113605 h 1585353"/>
                    <a:gd name="connsiteX31" fmla="*/ 595993 w 655634"/>
                    <a:gd name="connsiteY31" fmla="*/ 7401 h 1585353"/>
                    <a:gd name="connsiteX0" fmla="*/ 603137 w 655161"/>
                    <a:gd name="connsiteY0" fmla="*/ 7304 h 1587638"/>
                    <a:gd name="connsiteX1" fmla="*/ 123688 w 655161"/>
                    <a:gd name="connsiteY1" fmla="*/ 368438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603137 w 655161"/>
                    <a:gd name="connsiteY0" fmla="*/ 7304 h 1587638"/>
                    <a:gd name="connsiteX1" fmla="*/ 307045 w 655161"/>
                    <a:gd name="connsiteY1" fmla="*/ 227945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603137 w 655161"/>
                    <a:gd name="connsiteY0" fmla="*/ 7304 h 1587638"/>
                    <a:gd name="connsiteX1" fmla="*/ 307045 w 655161"/>
                    <a:gd name="connsiteY1" fmla="*/ 227945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595993 w 655634"/>
                    <a:gd name="connsiteY0" fmla="*/ 8159 h 1569443"/>
                    <a:gd name="connsiteX1" fmla="*/ 307045 w 655634"/>
                    <a:gd name="connsiteY1" fmla="*/ 209750 h 1569443"/>
                    <a:gd name="connsiteX2" fmla="*/ 52251 w 655634"/>
                    <a:gd name="connsiteY2" fmla="*/ 1194975 h 1569443"/>
                    <a:gd name="connsiteX3" fmla="*/ 43543 w 655634"/>
                    <a:gd name="connsiteY3" fmla="*/ 1229809 h 1569443"/>
                    <a:gd name="connsiteX4" fmla="*/ 34834 w 655634"/>
                    <a:gd name="connsiteY4" fmla="*/ 1273352 h 1569443"/>
                    <a:gd name="connsiteX5" fmla="*/ 26125 w 655634"/>
                    <a:gd name="connsiteY5" fmla="*/ 1343020 h 1569443"/>
                    <a:gd name="connsiteX6" fmla="*/ 8708 w 655634"/>
                    <a:gd name="connsiteY6" fmla="*/ 1395272 h 1569443"/>
                    <a:gd name="connsiteX7" fmla="*/ 0 w 655634"/>
                    <a:gd name="connsiteY7" fmla="*/ 1464940 h 1569443"/>
                    <a:gd name="connsiteX8" fmla="*/ 182880 w 655634"/>
                    <a:gd name="connsiteY8" fmla="*/ 1552026 h 1569443"/>
                    <a:gd name="connsiteX9" fmla="*/ 278674 w 655634"/>
                    <a:gd name="connsiteY9" fmla="*/ 1569443 h 1569443"/>
                    <a:gd name="connsiteX10" fmla="*/ 452845 w 655634"/>
                    <a:gd name="connsiteY10" fmla="*/ 1560735 h 1569443"/>
                    <a:gd name="connsiteX11" fmla="*/ 496388 w 655634"/>
                    <a:gd name="connsiteY11" fmla="*/ 1517192 h 1569443"/>
                    <a:gd name="connsiteX12" fmla="*/ 522514 w 655634"/>
                    <a:gd name="connsiteY12" fmla="*/ 1491066 h 1569443"/>
                    <a:gd name="connsiteX13" fmla="*/ 539931 w 655634"/>
                    <a:gd name="connsiteY13" fmla="*/ 1464940 h 1569443"/>
                    <a:gd name="connsiteX14" fmla="*/ 522514 w 655634"/>
                    <a:gd name="connsiteY14" fmla="*/ 1247226 h 1569443"/>
                    <a:gd name="connsiteX15" fmla="*/ 513805 w 655634"/>
                    <a:gd name="connsiteY15" fmla="*/ 1081763 h 1569443"/>
                    <a:gd name="connsiteX16" fmla="*/ 496388 w 655634"/>
                    <a:gd name="connsiteY16" fmla="*/ 968552 h 1569443"/>
                    <a:gd name="connsiteX17" fmla="*/ 487680 w 655634"/>
                    <a:gd name="connsiteY17" fmla="*/ 872758 h 1569443"/>
                    <a:gd name="connsiteX18" fmla="*/ 461554 w 655634"/>
                    <a:gd name="connsiteY18" fmla="*/ 785672 h 1569443"/>
                    <a:gd name="connsiteX19" fmla="*/ 435428 w 655634"/>
                    <a:gd name="connsiteY19" fmla="*/ 655043 h 1569443"/>
                    <a:gd name="connsiteX20" fmla="*/ 444137 w 655634"/>
                    <a:gd name="connsiteY20" fmla="*/ 498289 h 1569443"/>
                    <a:gd name="connsiteX21" fmla="*/ 478971 w 655634"/>
                    <a:gd name="connsiteY21" fmla="*/ 428620 h 1569443"/>
                    <a:gd name="connsiteX22" fmla="*/ 505097 w 655634"/>
                    <a:gd name="connsiteY22" fmla="*/ 367660 h 1569443"/>
                    <a:gd name="connsiteX23" fmla="*/ 522514 w 655634"/>
                    <a:gd name="connsiteY23" fmla="*/ 341535 h 1569443"/>
                    <a:gd name="connsiteX24" fmla="*/ 531223 w 655634"/>
                    <a:gd name="connsiteY24" fmla="*/ 315409 h 1569443"/>
                    <a:gd name="connsiteX25" fmla="*/ 557348 w 655634"/>
                    <a:gd name="connsiteY25" fmla="*/ 289283 h 1569443"/>
                    <a:gd name="connsiteX26" fmla="*/ 574765 w 655634"/>
                    <a:gd name="connsiteY26" fmla="*/ 254449 h 1569443"/>
                    <a:gd name="connsiteX27" fmla="*/ 609600 w 655634"/>
                    <a:gd name="connsiteY27" fmla="*/ 202198 h 1569443"/>
                    <a:gd name="connsiteX28" fmla="*/ 627017 w 655634"/>
                    <a:gd name="connsiteY28" fmla="*/ 176072 h 1569443"/>
                    <a:gd name="connsiteX29" fmla="*/ 644434 w 655634"/>
                    <a:gd name="connsiteY29" fmla="*/ 123820 h 1569443"/>
                    <a:gd name="connsiteX30" fmla="*/ 653143 w 655634"/>
                    <a:gd name="connsiteY30" fmla="*/ 97695 h 1569443"/>
                    <a:gd name="connsiteX31" fmla="*/ 595993 w 655634"/>
                    <a:gd name="connsiteY31" fmla="*/ 8159 h 1569443"/>
                    <a:gd name="connsiteX0" fmla="*/ 595993 w 655634"/>
                    <a:gd name="connsiteY0" fmla="*/ 8159 h 1569443"/>
                    <a:gd name="connsiteX1" fmla="*/ 307045 w 655634"/>
                    <a:gd name="connsiteY1" fmla="*/ 209750 h 1569443"/>
                    <a:gd name="connsiteX2" fmla="*/ 52251 w 655634"/>
                    <a:gd name="connsiteY2" fmla="*/ 1194975 h 1569443"/>
                    <a:gd name="connsiteX3" fmla="*/ 43543 w 655634"/>
                    <a:gd name="connsiteY3" fmla="*/ 1229809 h 1569443"/>
                    <a:gd name="connsiteX4" fmla="*/ 34834 w 655634"/>
                    <a:gd name="connsiteY4" fmla="*/ 1273352 h 1569443"/>
                    <a:gd name="connsiteX5" fmla="*/ 26125 w 655634"/>
                    <a:gd name="connsiteY5" fmla="*/ 1343020 h 1569443"/>
                    <a:gd name="connsiteX6" fmla="*/ 8708 w 655634"/>
                    <a:gd name="connsiteY6" fmla="*/ 1395272 h 1569443"/>
                    <a:gd name="connsiteX7" fmla="*/ 0 w 655634"/>
                    <a:gd name="connsiteY7" fmla="*/ 1464940 h 1569443"/>
                    <a:gd name="connsiteX8" fmla="*/ 182880 w 655634"/>
                    <a:gd name="connsiteY8" fmla="*/ 1552026 h 1569443"/>
                    <a:gd name="connsiteX9" fmla="*/ 278674 w 655634"/>
                    <a:gd name="connsiteY9" fmla="*/ 1569443 h 1569443"/>
                    <a:gd name="connsiteX10" fmla="*/ 452845 w 655634"/>
                    <a:gd name="connsiteY10" fmla="*/ 1560735 h 1569443"/>
                    <a:gd name="connsiteX11" fmla="*/ 496388 w 655634"/>
                    <a:gd name="connsiteY11" fmla="*/ 1517192 h 1569443"/>
                    <a:gd name="connsiteX12" fmla="*/ 522514 w 655634"/>
                    <a:gd name="connsiteY12" fmla="*/ 1491066 h 1569443"/>
                    <a:gd name="connsiteX13" fmla="*/ 539931 w 655634"/>
                    <a:gd name="connsiteY13" fmla="*/ 1464940 h 1569443"/>
                    <a:gd name="connsiteX14" fmla="*/ 522514 w 655634"/>
                    <a:gd name="connsiteY14" fmla="*/ 1247226 h 1569443"/>
                    <a:gd name="connsiteX15" fmla="*/ 513805 w 655634"/>
                    <a:gd name="connsiteY15" fmla="*/ 1081763 h 1569443"/>
                    <a:gd name="connsiteX16" fmla="*/ 496388 w 655634"/>
                    <a:gd name="connsiteY16" fmla="*/ 968552 h 1569443"/>
                    <a:gd name="connsiteX17" fmla="*/ 487680 w 655634"/>
                    <a:gd name="connsiteY17" fmla="*/ 872758 h 1569443"/>
                    <a:gd name="connsiteX18" fmla="*/ 461554 w 655634"/>
                    <a:gd name="connsiteY18" fmla="*/ 785672 h 1569443"/>
                    <a:gd name="connsiteX19" fmla="*/ 435428 w 655634"/>
                    <a:gd name="connsiteY19" fmla="*/ 655043 h 1569443"/>
                    <a:gd name="connsiteX20" fmla="*/ 444137 w 655634"/>
                    <a:gd name="connsiteY20" fmla="*/ 498289 h 1569443"/>
                    <a:gd name="connsiteX21" fmla="*/ 478971 w 655634"/>
                    <a:gd name="connsiteY21" fmla="*/ 428620 h 1569443"/>
                    <a:gd name="connsiteX22" fmla="*/ 505097 w 655634"/>
                    <a:gd name="connsiteY22" fmla="*/ 367660 h 1569443"/>
                    <a:gd name="connsiteX23" fmla="*/ 522514 w 655634"/>
                    <a:gd name="connsiteY23" fmla="*/ 341535 h 1569443"/>
                    <a:gd name="connsiteX24" fmla="*/ 531223 w 655634"/>
                    <a:gd name="connsiteY24" fmla="*/ 315409 h 1569443"/>
                    <a:gd name="connsiteX25" fmla="*/ 557348 w 655634"/>
                    <a:gd name="connsiteY25" fmla="*/ 289283 h 1569443"/>
                    <a:gd name="connsiteX26" fmla="*/ 574765 w 655634"/>
                    <a:gd name="connsiteY26" fmla="*/ 254449 h 1569443"/>
                    <a:gd name="connsiteX27" fmla="*/ 609600 w 655634"/>
                    <a:gd name="connsiteY27" fmla="*/ 202198 h 1569443"/>
                    <a:gd name="connsiteX28" fmla="*/ 627017 w 655634"/>
                    <a:gd name="connsiteY28" fmla="*/ 176072 h 1569443"/>
                    <a:gd name="connsiteX29" fmla="*/ 644434 w 655634"/>
                    <a:gd name="connsiteY29" fmla="*/ 123820 h 1569443"/>
                    <a:gd name="connsiteX30" fmla="*/ 653143 w 655634"/>
                    <a:gd name="connsiteY30" fmla="*/ 97695 h 1569443"/>
                    <a:gd name="connsiteX31" fmla="*/ 595993 w 655634"/>
                    <a:gd name="connsiteY31" fmla="*/ 8159 h 1569443"/>
                    <a:gd name="connsiteX0" fmla="*/ 653143 w 676626"/>
                    <a:gd name="connsiteY0" fmla="*/ 7612 h 1479360"/>
                    <a:gd name="connsiteX1" fmla="*/ 307045 w 676626"/>
                    <a:gd name="connsiteY1" fmla="*/ 119667 h 1479360"/>
                    <a:gd name="connsiteX2" fmla="*/ 52251 w 676626"/>
                    <a:gd name="connsiteY2" fmla="*/ 1104892 h 1479360"/>
                    <a:gd name="connsiteX3" fmla="*/ 43543 w 676626"/>
                    <a:gd name="connsiteY3" fmla="*/ 1139726 h 1479360"/>
                    <a:gd name="connsiteX4" fmla="*/ 34834 w 676626"/>
                    <a:gd name="connsiteY4" fmla="*/ 1183269 h 1479360"/>
                    <a:gd name="connsiteX5" fmla="*/ 26125 w 676626"/>
                    <a:gd name="connsiteY5" fmla="*/ 1252937 h 1479360"/>
                    <a:gd name="connsiteX6" fmla="*/ 8708 w 676626"/>
                    <a:gd name="connsiteY6" fmla="*/ 1305189 h 1479360"/>
                    <a:gd name="connsiteX7" fmla="*/ 0 w 676626"/>
                    <a:gd name="connsiteY7" fmla="*/ 1374857 h 1479360"/>
                    <a:gd name="connsiteX8" fmla="*/ 182880 w 676626"/>
                    <a:gd name="connsiteY8" fmla="*/ 1461943 h 1479360"/>
                    <a:gd name="connsiteX9" fmla="*/ 278674 w 676626"/>
                    <a:gd name="connsiteY9" fmla="*/ 1479360 h 1479360"/>
                    <a:gd name="connsiteX10" fmla="*/ 452845 w 676626"/>
                    <a:gd name="connsiteY10" fmla="*/ 1470652 h 1479360"/>
                    <a:gd name="connsiteX11" fmla="*/ 496388 w 676626"/>
                    <a:gd name="connsiteY11" fmla="*/ 1427109 h 1479360"/>
                    <a:gd name="connsiteX12" fmla="*/ 522514 w 676626"/>
                    <a:gd name="connsiteY12" fmla="*/ 1400983 h 1479360"/>
                    <a:gd name="connsiteX13" fmla="*/ 539931 w 676626"/>
                    <a:gd name="connsiteY13" fmla="*/ 1374857 h 1479360"/>
                    <a:gd name="connsiteX14" fmla="*/ 522514 w 676626"/>
                    <a:gd name="connsiteY14" fmla="*/ 1157143 h 1479360"/>
                    <a:gd name="connsiteX15" fmla="*/ 513805 w 676626"/>
                    <a:gd name="connsiteY15" fmla="*/ 991680 h 1479360"/>
                    <a:gd name="connsiteX16" fmla="*/ 496388 w 676626"/>
                    <a:gd name="connsiteY16" fmla="*/ 878469 h 1479360"/>
                    <a:gd name="connsiteX17" fmla="*/ 487680 w 676626"/>
                    <a:gd name="connsiteY17" fmla="*/ 782675 h 1479360"/>
                    <a:gd name="connsiteX18" fmla="*/ 461554 w 676626"/>
                    <a:gd name="connsiteY18" fmla="*/ 695589 h 1479360"/>
                    <a:gd name="connsiteX19" fmla="*/ 435428 w 676626"/>
                    <a:gd name="connsiteY19" fmla="*/ 564960 h 1479360"/>
                    <a:gd name="connsiteX20" fmla="*/ 444137 w 676626"/>
                    <a:gd name="connsiteY20" fmla="*/ 408206 h 1479360"/>
                    <a:gd name="connsiteX21" fmla="*/ 478971 w 676626"/>
                    <a:gd name="connsiteY21" fmla="*/ 338537 h 1479360"/>
                    <a:gd name="connsiteX22" fmla="*/ 505097 w 676626"/>
                    <a:gd name="connsiteY22" fmla="*/ 277577 h 1479360"/>
                    <a:gd name="connsiteX23" fmla="*/ 522514 w 676626"/>
                    <a:gd name="connsiteY23" fmla="*/ 251452 h 1479360"/>
                    <a:gd name="connsiteX24" fmla="*/ 531223 w 676626"/>
                    <a:gd name="connsiteY24" fmla="*/ 225326 h 1479360"/>
                    <a:gd name="connsiteX25" fmla="*/ 557348 w 676626"/>
                    <a:gd name="connsiteY25" fmla="*/ 199200 h 1479360"/>
                    <a:gd name="connsiteX26" fmla="*/ 574765 w 676626"/>
                    <a:gd name="connsiteY26" fmla="*/ 164366 h 1479360"/>
                    <a:gd name="connsiteX27" fmla="*/ 609600 w 676626"/>
                    <a:gd name="connsiteY27" fmla="*/ 112115 h 1479360"/>
                    <a:gd name="connsiteX28" fmla="*/ 627017 w 676626"/>
                    <a:gd name="connsiteY28" fmla="*/ 85989 h 1479360"/>
                    <a:gd name="connsiteX29" fmla="*/ 644434 w 676626"/>
                    <a:gd name="connsiteY29" fmla="*/ 33737 h 1479360"/>
                    <a:gd name="connsiteX30" fmla="*/ 653143 w 676626"/>
                    <a:gd name="connsiteY30" fmla="*/ 7612 h 1479360"/>
                    <a:gd name="connsiteX0" fmla="*/ 600755 w 645182"/>
                    <a:gd name="connsiteY0" fmla="*/ 1337 h 1565954"/>
                    <a:gd name="connsiteX1" fmla="*/ 307045 w 645182"/>
                    <a:gd name="connsiteY1" fmla="*/ 206261 h 1565954"/>
                    <a:gd name="connsiteX2" fmla="*/ 52251 w 645182"/>
                    <a:gd name="connsiteY2" fmla="*/ 1191486 h 1565954"/>
                    <a:gd name="connsiteX3" fmla="*/ 43543 w 645182"/>
                    <a:gd name="connsiteY3" fmla="*/ 1226320 h 1565954"/>
                    <a:gd name="connsiteX4" fmla="*/ 34834 w 645182"/>
                    <a:gd name="connsiteY4" fmla="*/ 1269863 h 1565954"/>
                    <a:gd name="connsiteX5" fmla="*/ 26125 w 645182"/>
                    <a:gd name="connsiteY5" fmla="*/ 1339531 h 1565954"/>
                    <a:gd name="connsiteX6" fmla="*/ 8708 w 645182"/>
                    <a:gd name="connsiteY6" fmla="*/ 1391783 h 1565954"/>
                    <a:gd name="connsiteX7" fmla="*/ 0 w 645182"/>
                    <a:gd name="connsiteY7" fmla="*/ 1461451 h 1565954"/>
                    <a:gd name="connsiteX8" fmla="*/ 182880 w 645182"/>
                    <a:gd name="connsiteY8" fmla="*/ 1548537 h 1565954"/>
                    <a:gd name="connsiteX9" fmla="*/ 278674 w 645182"/>
                    <a:gd name="connsiteY9" fmla="*/ 1565954 h 1565954"/>
                    <a:gd name="connsiteX10" fmla="*/ 452845 w 645182"/>
                    <a:gd name="connsiteY10" fmla="*/ 1557246 h 1565954"/>
                    <a:gd name="connsiteX11" fmla="*/ 496388 w 645182"/>
                    <a:gd name="connsiteY11" fmla="*/ 1513703 h 1565954"/>
                    <a:gd name="connsiteX12" fmla="*/ 522514 w 645182"/>
                    <a:gd name="connsiteY12" fmla="*/ 1487577 h 1565954"/>
                    <a:gd name="connsiteX13" fmla="*/ 539931 w 645182"/>
                    <a:gd name="connsiteY13" fmla="*/ 1461451 h 1565954"/>
                    <a:gd name="connsiteX14" fmla="*/ 522514 w 645182"/>
                    <a:gd name="connsiteY14" fmla="*/ 1243737 h 1565954"/>
                    <a:gd name="connsiteX15" fmla="*/ 513805 w 645182"/>
                    <a:gd name="connsiteY15" fmla="*/ 1078274 h 1565954"/>
                    <a:gd name="connsiteX16" fmla="*/ 496388 w 645182"/>
                    <a:gd name="connsiteY16" fmla="*/ 965063 h 1565954"/>
                    <a:gd name="connsiteX17" fmla="*/ 487680 w 645182"/>
                    <a:gd name="connsiteY17" fmla="*/ 869269 h 1565954"/>
                    <a:gd name="connsiteX18" fmla="*/ 461554 w 645182"/>
                    <a:gd name="connsiteY18" fmla="*/ 782183 h 1565954"/>
                    <a:gd name="connsiteX19" fmla="*/ 435428 w 645182"/>
                    <a:gd name="connsiteY19" fmla="*/ 651554 h 1565954"/>
                    <a:gd name="connsiteX20" fmla="*/ 444137 w 645182"/>
                    <a:gd name="connsiteY20" fmla="*/ 494800 h 1565954"/>
                    <a:gd name="connsiteX21" fmla="*/ 478971 w 645182"/>
                    <a:gd name="connsiteY21" fmla="*/ 425131 h 1565954"/>
                    <a:gd name="connsiteX22" fmla="*/ 505097 w 645182"/>
                    <a:gd name="connsiteY22" fmla="*/ 364171 h 1565954"/>
                    <a:gd name="connsiteX23" fmla="*/ 522514 w 645182"/>
                    <a:gd name="connsiteY23" fmla="*/ 338046 h 1565954"/>
                    <a:gd name="connsiteX24" fmla="*/ 531223 w 645182"/>
                    <a:gd name="connsiteY24" fmla="*/ 311920 h 1565954"/>
                    <a:gd name="connsiteX25" fmla="*/ 557348 w 645182"/>
                    <a:gd name="connsiteY25" fmla="*/ 285794 h 1565954"/>
                    <a:gd name="connsiteX26" fmla="*/ 574765 w 645182"/>
                    <a:gd name="connsiteY26" fmla="*/ 250960 h 1565954"/>
                    <a:gd name="connsiteX27" fmla="*/ 609600 w 645182"/>
                    <a:gd name="connsiteY27" fmla="*/ 198709 h 1565954"/>
                    <a:gd name="connsiteX28" fmla="*/ 627017 w 645182"/>
                    <a:gd name="connsiteY28" fmla="*/ 172583 h 1565954"/>
                    <a:gd name="connsiteX29" fmla="*/ 644434 w 645182"/>
                    <a:gd name="connsiteY29" fmla="*/ 120331 h 1565954"/>
                    <a:gd name="connsiteX30" fmla="*/ 600755 w 645182"/>
                    <a:gd name="connsiteY30" fmla="*/ 1337 h 1565954"/>
                    <a:gd name="connsiteX0" fmla="*/ 600755 w 645182"/>
                    <a:gd name="connsiteY0" fmla="*/ 1337 h 1565954"/>
                    <a:gd name="connsiteX1" fmla="*/ 307045 w 645182"/>
                    <a:gd name="connsiteY1" fmla="*/ 206261 h 1565954"/>
                    <a:gd name="connsiteX2" fmla="*/ 52251 w 645182"/>
                    <a:gd name="connsiteY2" fmla="*/ 1191486 h 1565954"/>
                    <a:gd name="connsiteX3" fmla="*/ 43543 w 645182"/>
                    <a:gd name="connsiteY3" fmla="*/ 1226320 h 1565954"/>
                    <a:gd name="connsiteX4" fmla="*/ 34834 w 645182"/>
                    <a:gd name="connsiteY4" fmla="*/ 1269863 h 1565954"/>
                    <a:gd name="connsiteX5" fmla="*/ 26125 w 645182"/>
                    <a:gd name="connsiteY5" fmla="*/ 1339531 h 1565954"/>
                    <a:gd name="connsiteX6" fmla="*/ 8708 w 645182"/>
                    <a:gd name="connsiteY6" fmla="*/ 1391783 h 1565954"/>
                    <a:gd name="connsiteX7" fmla="*/ 0 w 645182"/>
                    <a:gd name="connsiteY7" fmla="*/ 1461451 h 1565954"/>
                    <a:gd name="connsiteX8" fmla="*/ 182880 w 645182"/>
                    <a:gd name="connsiteY8" fmla="*/ 1548537 h 1565954"/>
                    <a:gd name="connsiteX9" fmla="*/ 278674 w 645182"/>
                    <a:gd name="connsiteY9" fmla="*/ 1565954 h 1565954"/>
                    <a:gd name="connsiteX10" fmla="*/ 452845 w 645182"/>
                    <a:gd name="connsiteY10" fmla="*/ 1557246 h 1565954"/>
                    <a:gd name="connsiteX11" fmla="*/ 496388 w 645182"/>
                    <a:gd name="connsiteY11" fmla="*/ 1513703 h 1565954"/>
                    <a:gd name="connsiteX12" fmla="*/ 522514 w 645182"/>
                    <a:gd name="connsiteY12" fmla="*/ 1487577 h 1565954"/>
                    <a:gd name="connsiteX13" fmla="*/ 539931 w 645182"/>
                    <a:gd name="connsiteY13" fmla="*/ 1461451 h 1565954"/>
                    <a:gd name="connsiteX14" fmla="*/ 522514 w 645182"/>
                    <a:gd name="connsiteY14" fmla="*/ 1243737 h 1565954"/>
                    <a:gd name="connsiteX15" fmla="*/ 513805 w 645182"/>
                    <a:gd name="connsiteY15" fmla="*/ 1078274 h 1565954"/>
                    <a:gd name="connsiteX16" fmla="*/ 496388 w 645182"/>
                    <a:gd name="connsiteY16" fmla="*/ 965063 h 1565954"/>
                    <a:gd name="connsiteX17" fmla="*/ 487680 w 645182"/>
                    <a:gd name="connsiteY17" fmla="*/ 869269 h 1565954"/>
                    <a:gd name="connsiteX18" fmla="*/ 461554 w 645182"/>
                    <a:gd name="connsiteY18" fmla="*/ 782183 h 1565954"/>
                    <a:gd name="connsiteX19" fmla="*/ 435428 w 645182"/>
                    <a:gd name="connsiteY19" fmla="*/ 651554 h 1565954"/>
                    <a:gd name="connsiteX20" fmla="*/ 444137 w 645182"/>
                    <a:gd name="connsiteY20" fmla="*/ 494800 h 1565954"/>
                    <a:gd name="connsiteX21" fmla="*/ 478971 w 645182"/>
                    <a:gd name="connsiteY21" fmla="*/ 425131 h 1565954"/>
                    <a:gd name="connsiteX22" fmla="*/ 505097 w 645182"/>
                    <a:gd name="connsiteY22" fmla="*/ 364171 h 1565954"/>
                    <a:gd name="connsiteX23" fmla="*/ 522514 w 645182"/>
                    <a:gd name="connsiteY23" fmla="*/ 338046 h 1565954"/>
                    <a:gd name="connsiteX24" fmla="*/ 531223 w 645182"/>
                    <a:gd name="connsiteY24" fmla="*/ 311920 h 1565954"/>
                    <a:gd name="connsiteX25" fmla="*/ 557348 w 645182"/>
                    <a:gd name="connsiteY25" fmla="*/ 285794 h 1565954"/>
                    <a:gd name="connsiteX26" fmla="*/ 574765 w 645182"/>
                    <a:gd name="connsiteY26" fmla="*/ 250960 h 1565954"/>
                    <a:gd name="connsiteX27" fmla="*/ 609600 w 645182"/>
                    <a:gd name="connsiteY27" fmla="*/ 198709 h 1565954"/>
                    <a:gd name="connsiteX28" fmla="*/ 627017 w 645182"/>
                    <a:gd name="connsiteY28" fmla="*/ 172583 h 1565954"/>
                    <a:gd name="connsiteX29" fmla="*/ 644434 w 645182"/>
                    <a:gd name="connsiteY29" fmla="*/ 120331 h 1565954"/>
                    <a:gd name="connsiteX30" fmla="*/ 600755 w 645182"/>
                    <a:gd name="connsiteY30" fmla="*/ 1337 h 1565954"/>
                    <a:gd name="connsiteX0" fmla="*/ 600755 w 645182"/>
                    <a:gd name="connsiteY0" fmla="*/ 781 h 1565398"/>
                    <a:gd name="connsiteX1" fmla="*/ 307045 w 645182"/>
                    <a:gd name="connsiteY1" fmla="*/ 205705 h 1565398"/>
                    <a:gd name="connsiteX2" fmla="*/ 52251 w 645182"/>
                    <a:gd name="connsiteY2" fmla="*/ 1190930 h 1565398"/>
                    <a:gd name="connsiteX3" fmla="*/ 43543 w 645182"/>
                    <a:gd name="connsiteY3" fmla="*/ 1225764 h 1565398"/>
                    <a:gd name="connsiteX4" fmla="*/ 34834 w 645182"/>
                    <a:gd name="connsiteY4" fmla="*/ 1269307 h 1565398"/>
                    <a:gd name="connsiteX5" fmla="*/ 26125 w 645182"/>
                    <a:gd name="connsiteY5" fmla="*/ 1338975 h 1565398"/>
                    <a:gd name="connsiteX6" fmla="*/ 8708 w 645182"/>
                    <a:gd name="connsiteY6" fmla="*/ 1391227 h 1565398"/>
                    <a:gd name="connsiteX7" fmla="*/ 0 w 645182"/>
                    <a:gd name="connsiteY7" fmla="*/ 1460895 h 1565398"/>
                    <a:gd name="connsiteX8" fmla="*/ 182880 w 645182"/>
                    <a:gd name="connsiteY8" fmla="*/ 1547981 h 1565398"/>
                    <a:gd name="connsiteX9" fmla="*/ 278674 w 645182"/>
                    <a:gd name="connsiteY9" fmla="*/ 1565398 h 1565398"/>
                    <a:gd name="connsiteX10" fmla="*/ 452845 w 645182"/>
                    <a:gd name="connsiteY10" fmla="*/ 1556690 h 1565398"/>
                    <a:gd name="connsiteX11" fmla="*/ 496388 w 645182"/>
                    <a:gd name="connsiteY11" fmla="*/ 1513147 h 1565398"/>
                    <a:gd name="connsiteX12" fmla="*/ 522514 w 645182"/>
                    <a:gd name="connsiteY12" fmla="*/ 1487021 h 1565398"/>
                    <a:gd name="connsiteX13" fmla="*/ 539931 w 645182"/>
                    <a:gd name="connsiteY13" fmla="*/ 1460895 h 1565398"/>
                    <a:gd name="connsiteX14" fmla="*/ 522514 w 645182"/>
                    <a:gd name="connsiteY14" fmla="*/ 1243181 h 1565398"/>
                    <a:gd name="connsiteX15" fmla="*/ 513805 w 645182"/>
                    <a:gd name="connsiteY15" fmla="*/ 1077718 h 1565398"/>
                    <a:gd name="connsiteX16" fmla="*/ 496388 w 645182"/>
                    <a:gd name="connsiteY16" fmla="*/ 964507 h 1565398"/>
                    <a:gd name="connsiteX17" fmla="*/ 487680 w 645182"/>
                    <a:gd name="connsiteY17" fmla="*/ 868713 h 1565398"/>
                    <a:gd name="connsiteX18" fmla="*/ 461554 w 645182"/>
                    <a:gd name="connsiteY18" fmla="*/ 781627 h 1565398"/>
                    <a:gd name="connsiteX19" fmla="*/ 435428 w 645182"/>
                    <a:gd name="connsiteY19" fmla="*/ 650998 h 1565398"/>
                    <a:gd name="connsiteX20" fmla="*/ 444137 w 645182"/>
                    <a:gd name="connsiteY20" fmla="*/ 494244 h 1565398"/>
                    <a:gd name="connsiteX21" fmla="*/ 478971 w 645182"/>
                    <a:gd name="connsiteY21" fmla="*/ 424575 h 1565398"/>
                    <a:gd name="connsiteX22" fmla="*/ 505097 w 645182"/>
                    <a:gd name="connsiteY22" fmla="*/ 363615 h 1565398"/>
                    <a:gd name="connsiteX23" fmla="*/ 522514 w 645182"/>
                    <a:gd name="connsiteY23" fmla="*/ 337490 h 1565398"/>
                    <a:gd name="connsiteX24" fmla="*/ 531223 w 645182"/>
                    <a:gd name="connsiteY24" fmla="*/ 311364 h 1565398"/>
                    <a:gd name="connsiteX25" fmla="*/ 557348 w 645182"/>
                    <a:gd name="connsiteY25" fmla="*/ 285238 h 1565398"/>
                    <a:gd name="connsiteX26" fmla="*/ 574765 w 645182"/>
                    <a:gd name="connsiteY26" fmla="*/ 250404 h 1565398"/>
                    <a:gd name="connsiteX27" fmla="*/ 609600 w 645182"/>
                    <a:gd name="connsiteY27" fmla="*/ 198153 h 1565398"/>
                    <a:gd name="connsiteX28" fmla="*/ 627017 w 645182"/>
                    <a:gd name="connsiteY28" fmla="*/ 172027 h 1565398"/>
                    <a:gd name="connsiteX29" fmla="*/ 644434 w 645182"/>
                    <a:gd name="connsiteY29" fmla="*/ 119775 h 1565398"/>
                    <a:gd name="connsiteX30" fmla="*/ 600755 w 645182"/>
                    <a:gd name="connsiteY30" fmla="*/ 781 h 1565398"/>
                    <a:gd name="connsiteX0" fmla="*/ 600755 w 645182"/>
                    <a:gd name="connsiteY0" fmla="*/ 5656 h 1570273"/>
                    <a:gd name="connsiteX1" fmla="*/ 307045 w 645182"/>
                    <a:gd name="connsiteY1" fmla="*/ 210580 h 1570273"/>
                    <a:gd name="connsiteX2" fmla="*/ 52251 w 645182"/>
                    <a:gd name="connsiteY2" fmla="*/ 1195805 h 1570273"/>
                    <a:gd name="connsiteX3" fmla="*/ 43543 w 645182"/>
                    <a:gd name="connsiteY3" fmla="*/ 1230639 h 1570273"/>
                    <a:gd name="connsiteX4" fmla="*/ 34834 w 645182"/>
                    <a:gd name="connsiteY4" fmla="*/ 1274182 h 1570273"/>
                    <a:gd name="connsiteX5" fmla="*/ 26125 w 645182"/>
                    <a:gd name="connsiteY5" fmla="*/ 1343850 h 1570273"/>
                    <a:gd name="connsiteX6" fmla="*/ 8708 w 645182"/>
                    <a:gd name="connsiteY6" fmla="*/ 1396102 h 1570273"/>
                    <a:gd name="connsiteX7" fmla="*/ 0 w 645182"/>
                    <a:gd name="connsiteY7" fmla="*/ 1465770 h 1570273"/>
                    <a:gd name="connsiteX8" fmla="*/ 182880 w 645182"/>
                    <a:gd name="connsiteY8" fmla="*/ 1552856 h 1570273"/>
                    <a:gd name="connsiteX9" fmla="*/ 278674 w 645182"/>
                    <a:gd name="connsiteY9" fmla="*/ 1570273 h 1570273"/>
                    <a:gd name="connsiteX10" fmla="*/ 452845 w 645182"/>
                    <a:gd name="connsiteY10" fmla="*/ 1561565 h 1570273"/>
                    <a:gd name="connsiteX11" fmla="*/ 496388 w 645182"/>
                    <a:gd name="connsiteY11" fmla="*/ 1518022 h 1570273"/>
                    <a:gd name="connsiteX12" fmla="*/ 522514 w 645182"/>
                    <a:gd name="connsiteY12" fmla="*/ 1491896 h 1570273"/>
                    <a:gd name="connsiteX13" fmla="*/ 539931 w 645182"/>
                    <a:gd name="connsiteY13" fmla="*/ 1465770 h 1570273"/>
                    <a:gd name="connsiteX14" fmla="*/ 522514 w 645182"/>
                    <a:gd name="connsiteY14" fmla="*/ 1248056 h 1570273"/>
                    <a:gd name="connsiteX15" fmla="*/ 513805 w 645182"/>
                    <a:gd name="connsiteY15" fmla="*/ 1082593 h 1570273"/>
                    <a:gd name="connsiteX16" fmla="*/ 496388 w 645182"/>
                    <a:gd name="connsiteY16" fmla="*/ 969382 h 1570273"/>
                    <a:gd name="connsiteX17" fmla="*/ 487680 w 645182"/>
                    <a:gd name="connsiteY17" fmla="*/ 873588 h 1570273"/>
                    <a:gd name="connsiteX18" fmla="*/ 461554 w 645182"/>
                    <a:gd name="connsiteY18" fmla="*/ 786502 h 1570273"/>
                    <a:gd name="connsiteX19" fmla="*/ 435428 w 645182"/>
                    <a:gd name="connsiteY19" fmla="*/ 655873 h 1570273"/>
                    <a:gd name="connsiteX20" fmla="*/ 444137 w 645182"/>
                    <a:gd name="connsiteY20" fmla="*/ 499119 h 1570273"/>
                    <a:gd name="connsiteX21" fmla="*/ 478971 w 645182"/>
                    <a:gd name="connsiteY21" fmla="*/ 429450 h 1570273"/>
                    <a:gd name="connsiteX22" fmla="*/ 505097 w 645182"/>
                    <a:gd name="connsiteY22" fmla="*/ 368490 h 1570273"/>
                    <a:gd name="connsiteX23" fmla="*/ 522514 w 645182"/>
                    <a:gd name="connsiteY23" fmla="*/ 342365 h 1570273"/>
                    <a:gd name="connsiteX24" fmla="*/ 531223 w 645182"/>
                    <a:gd name="connsiteY24" fmla="*/ 316239 h 1570273"/>
                    <a:gd name="connsiteX25" fmla="*/ 557348 w 645182"/>
                    <a:gd name="connsiteY25" fmla="*/ 290113 h 1570273"/>
                    <a:gd name="connsiteX26" fmla="*/ 574765 w 645182"/>
                    <a:gd name="connsiteY26" fmla="*/ 255279 h 1570273"/>
                    <a:gd name="connsiteX27" fmla="*/ 609600 w 645182"/>
                    <a:gd name="connsiteY27" fmla="*/ 203028 h 1570273"/>
                    <a:gd name="connsiteX28" fmla="*/ 627017 w 645182"/>
                    <a:gd name="connsiteY28" fmla="*/ 176902 h 1570273"/>
                    <a:gd name="connsiteX29" fmla="*/ 644434 w 645182"/>
                    <a:gd name="connsiteY29" fmla="*/ 124650 h 1570273"/>
                    <a:gd name="connsiteX30" fmla="*/ 600755 w 645182"/>
                    <a:gd name="connsiteY30" fmla="*/ 5656 h 1570273"/>
                    <a:gd name="connsiteX0" fmla="*/ 600755 w 645182"/>
                    <a:gd name="connsiteY0" fmla="*/ 8110 h 1572727"/>
                    <a:gd name="connsiteX1" fmla="*/ 347526 w 645182"/>
                    <a:gd name="connsiteY1" fmla="*/ 143978 h 1572727"/>
                    <a:gd name="connsiteX2" fmla="*/ 52251 w 645182"/>
                    <a:gd name="connsiteY2" fmla="*/ 1198259 h 1572727"/>
                    <a:gd name="connsiteX3" fmla="*/ 43543 w 645182"/>
                    <a:gd name="connsiteY3" fmla="*/ 1233093 h 1572727"/>
                    <a:gd name="connsiteX4" fmla="*/ 34834 w 645182"/>
                    <a:gd name="connsiteY4" fmla="*/ 1276636 h 1572727"/>
                    <a:gd name="connsiteX5" fmla="*/ 26125 w 645182"/>
                    <a:gd name="connsiteY5" fmla="*/ 1346304 h 1572727"/>
                    <a:gd name="connsiteX6" fmla="*/ 8708 w 645182"/>
                    <a:gd name="connsiteY6" fmla="*/ 1398556 h 1572727"/>
                    <a:gd name="connsiteX7" fmla="*/ 0 w 645182"/>
                    <a:gd name="connsiteY7" fmla="*/ 1468224 h 1572727"/>
                    <a:gd name="connsiteX8" fmla="*/ 182880 w 645182"/>
                    <a:gd name="connsiteY8" fmla="*/ 1555310 h 1572727"/>
                    <a:gd name="connsiteX9" fmla="*/ 278674 w 645182"/>
                    <a:gd name="connsiteY9" fmla="*/ 1572727 h 1572727"/>
                    <a:gd name="connsiteX10" fmla="*/ 452845 w 645182"/>
                    <a:gd name="connsiteY10" fmla="*/ 1564019 h 1572727"/>
                    <a:gd name="connsiteX11" fmla="*/ 496388 w 645182"/>
                    <a:gd name="connsiteY11" fmla="*/ 1520476 h 1572727"/>
                    <a:gd name="connsiteX12" fmla="*/ 522514 w 645182"/>
                    <a:gd name="connsiteY12" fmla="*/ 1494350 h 1572727"/>
                    <a:gd name="connsiteX13" fmla="*/ 539931 w 645182"/>
                    <a:gd name="connsiteY13" fmla="*/ 1468224 h 1572727"/>
                    <a:gd name="connsiteX14" fmla="*/ 522514 w 645182"/>
                    <a:gd name="connsiteY14" fmla="*/ 1250510 h 1572727"/>
                    <a:gd name="connsiteX15" fmla="*/ 513805 w 645182"/>
                    <a:gd name="connsiteY15" fmla="*/ 1085047 h 1572727"/>
                    <a:gd name="connsiteX16" fmla="*/ 496388 w 645182"/>
                    <a:gd name="connsiteY16" fmla="*/ 971836 h 1572727"/>
                    <a:gd name="connsiteX17" fmla="*/ 487680 w 645182"/>
                    <a:gd name="connsiteY17" fmla="*/ 876042 h 1572727"/>
                    <a:gd name="connsiteX18" fmla="*/ 461554 w 645182"/>
                    <a:gd name="connsiteY18" fmla="*/ 788956 h 1572727"/>
                    <a:gd name="connsiteX19" fmla="*/ 435428 w 645182"/>
                    <a:gd name="connsiteY19" fmla="*/ 658327 h 1572727"/>
                    <a:gd name="connsiteX20" fmla="*/ 444137 w 645182"/>
                    <a:gd name="connsiteY20" fmla="*/ 501573 h 1572727"/>
                    <a:gd name="connsiteX21" fmla="*/ 478971 w 645182"/>
                    <a:gd name="connsiteY21" fmla="*/ 431904 h 1572727"/>
                    <a:gd name="connsiteX22" fmla="*/ 505097 w 645182"/>
                    <a:gd name="connsiteY22" fmla="*/ 370944 h 1572727"/>
                    <a:gd name="connsiteX23" fmla="*/ 522514 w 645182"/>
                    <a:gd name="connsiteY23" fmla="*/ 344819 h 1572727"/>
                    <a:gd name="connsiteX24" fmla="*/ 531223 w 645182"/>
                    <a:gd name="connsiteY24" fmla="*/ 318693 h 1572727"/>
                    <a:gd name="connsiteX25" fmla="*/ 557348 w 645182"/>
                    <a:gd name="connsiteY25" fmla="*/ 292567 h 1572727"/>
                    <a:gd name="connsiteX26" fmla="*/ 574765 w 645182"/>
                    <a:gd name="connsiteY26" fmla="*/ 257733 h 1572727"/>
                    <a:gd name="connsiteX27" fmla="*/ 609600 w 645182"/>
                    <a:gd name="connsiteY27" fmla="*/ 205482 h 1572727"/>
                    <a:gd name="connsiteX28" fmla="*/ 627017 w 645182"/>
                    <a:gd name="connsiteY28" fmla="*/ 179356 h 1572727"/>
                    <a:gd name="connsiteX29" fmla="*/ 644434 w 645182"/>
                    <a:gd name="connsiteY29" fmla="*/ 127104 h 1572727"/>
                    <a:gd name="connsiteX30" fmla="*/ 600755 w 645182"/>
                    <a:gd name="connsiteY30" fmla="*/ 8110 h 1572727"/>
                    <a:gd name="connsiteX0" fmla="*/ 600755 w 645182"/>
                    <a:gd name="connsiteY0" fmla="*/ 63 h 1564680"/>
                    <a:gd name="connsiteX1" fmla="*/ 347526 w 645182"/>
                    <a:gd name="connsiteY1" fmla="*/ 135931 h 1564680"/>
                    <a:gd name="connsiteX2" fmla="*/ 123689 w 645182"/>
                    <a:gd name="connsiteY2" fmla="*/ 366300 h 1564680"/>
                    <a:gd name="connsiteX3" fmla="*/ 43543 w 645182"/>
                    <a:gd name="connsiteY3" fmla="*/ 1225046 h 1564680"/>
                    <a:gd name="connsiteX4" fmla="*/ 34834 w 645182"/>
                    <a:gd name="connsiteY4" fmla="*/ 1268589 h 1564680"/>
                    <a:gd name="connsiteX5" fmla="*/ 26125 w 645182"/>
                    <a:gd name="connsiteY5" fmla="*/ 1338257 h 1564680"/>
                    <a:gd name="connsiteX6" fmla="*/ 8708 w 645182"/>
                    <a:gd name="connsiteY6" fmla="*/ 1390509 h 1564680"/>
                    <a:gd name="connsiteX7" fmla="*/ 0 w 645182"/>
                    <a:gd name="connsiteY7" fmla="*/ 1460177 h 1564680"/>
                    <a:gd name="connsiteX8" fmla="*/ 182880 w 645182"/>
                    <a:gd name="connsiteY8" fmla="*/ 1547263 h 1564680"/>
                    <a:gd name="connsiteX9" fmla="*/ 278674 w 645182"/>
                    <a:gd name="connsiteY9" fmla="*/ 1564680 h 1564680"/>
                    <a:gd name="connsiteX10" fmla="*/ 452845 w 645182"/>
                    <a:gd name="connsiteY10" fmla="*/ 1555972 h 1564680"/>
                    <a:gd name="connsiteX11" fmla="*/ 496388 w 645182"/>
                    <a:gd name="connsiteY11" fmla="*/ 1512429 h 1564680"/>
                    <a:gd name="connsiteX12" fmla="*/ 522514 w 645182"/>
                    <a:gd name="connsiteY12" fmla="*/ 1486303 h 1564680"/>
                    <a:gd name="connsiteX13" fmla="*/ 539931 w 645182"/>
                    <a:gd name="connsiteY13" fmla="*/ 1460177 h 1564680"/>
                    <a:gd name="connsiteX14" fmla="*/ 522514 w 645182"/>
                    <a:gd name="connsiteY14" fmla="*/ 1242463 h 1564680"/>
                    <a:gd name="connsiteX15" fmla="*/ 513805 w 645182"/>
                    <a:gd name="connsiteY15" fmla="*/ 1077000 h 1564680"/>
                    <a:gd name="connsiteX16" fmla="*/ 496388 w 645182"/>
                    <a:gd name="connsiteY16" fmla="*/ 963789 h 1564680"/>
                    <a:gd name="connsiteX17" fmla="*/ 487680 w 645182"/>
                    <a:gd name="connsiteY17" fmla="*/ 867995 h 1564680"/>
                    <a:gd name="connsiteX18" fmla="*/ 461554 w 645182"/>
                    <a:gd name="connsiteY18" fmla="*/ 780909 h 1564680"/>
                    <a:gd name="connsiteX19" fmla="*/ 435428 w 645182"/>
                    <a:gd name="connsiteY19" fmla="*/ 650280 h 1564680"/>
                    <a:gd name="connsiteX20" fmla="*/ 444137 w 645182"/>
                    <a:gd name="connsiteY20" fmla="*/ 493526 h 1564680"/>
                    <a:gd name="connsiteX21" fmla="*/ 478971 w 645182"/>
                    <a:gd name="connsiteY21" fmla="*/ 423857 h 1564680"/>
                    <a:gd name="connsiteX22" fmla="*/ 505097 w 645182"/>
                    <a:gd name="connsiteY22" fmla="*/ 362897 h 1564680"/>
                    <a:gd name="connsiteX23" fmla="*/ 522514 w 645182"/>
                    <a:gd name="connsiteY23" fmla="*/ 336772 h 1564680"/>
                    <a:gd name="connsiteX24" fmla="*/ 531223 w 645182"/>
                    <a:gd name="connsiteY24" fmla="*/ 310646 h 1564680"/>
                    <a:gd name="connsiteX25" fmla="*/ 557348 w 645182"/>
                    <a:gd name="connsiteY25" fmla="*/ 284520 h 1564680"/>
                    <a:gd name="connsiteX26" fmla="*/ 574765 w 645182"/>
                    <a:gd name="connsiteY26" fmla="*/ 249686 h 1564680"/>
                    <a:gd name="connsiteX27" fmla="*/ 609600 w 645182"/>
                    <a:gd name="connsiteY27" fmla="*/ 197435 h 1564680"/>
                    <a:gd name="connsiteX28" fmla="*/ 627017 w 645182"/>
                    <a:gd name="connsiteY28" fmla="*/ 171309 h 1564680"/>
                    <a:gd name="connsiteX29" fmla="*/ 644434 w 645182"/>
                    <a:gd name="connsiteY29" fmla="*/ 119057 h 1564680"/>
                    <a:gd name="connsiteX30" fmla="*/ 600755 w 645182"/>
                    <a:gd name="connsiteY30" fmla="*/ 63 h 1564680"/>
                    <a:gd name="connsiteX0" fmla="*/ 600755 w 645182"/>
                    <a:gd name="connsiteY0" fmla="*/ 63 h 1564680"/>
                    <a:gd name="connsiteX1" fmla="*/ 347526 w 645182"/>
                    <a:gd name="connsiteY1" fmla="*/ 135931 h 1564680"/>
                    <a:gd name="connsiteX2" fmla="*/ 123689 w 645182"/>
                    <a:gd name="connsiteY2" fmla="*/ 366300 h 1564680"/>
                    <a:gd name="connsiteX3" fmla="*/ 43543 w 645182"/>
                    <a:gd name="connsiteY3" fmla="*/ 1225046 h 1564680"/>
                    <a:gd name="connsiteX4" fmla="*/ 34834 w 645182"/>
                    <a:gd name="connsiteY4" fmla="*/ 1268589 h 1564680"/>
                    <a:gd name="connsiteX5" fmla="*/ 26125 w 645182"/>
                    <a:gd name="connsiteY5" fmla="*/ 1338257 h 1564680"/>
                    <a:gd name="connsiteX6" fmla="*/ 8708 w 645182"/>
                    <a:gd name="connsiteY6" fmla="*/ 1390509 h 1564680"/>
                    <a:gd name="connsiteX7" fmla="*/ 0 w 645182"/>
                    <a:gd name="connsiteY7" fmla="*/ 1460177 h 1564680"/>
                    <a:gd name="connsiteX8" fmla="*/ 182880 w 645182"/>
                    <a:gd name="connsiteY8" fmla="*/ 1547263 h 1564680"/>
                    <a:gd name="connsiteX9" fmla="*/ 278674 w 645182"/>
                    <a:gd name="connsiteY9" fmla="*/ 1564680 h 1564680"/>
                    <a:gd name="connsiteX10" fmla="*/ 452845 w 645182"/>
                    <a:gd name="connsiteY10" fmla="*/ 1555972 h 1564680"/>
                    <a:gd name="connsiteX11" fmla="*/ 496388 w 645182"/>
                    <a:gd name="connsiteY11" fmla="*/ 1512429 h 1564680"/>
                    <a:gd name="connsiteX12" fmla="*/ 522514 w 645182"/>
                    <a:gd name="connsiteY12" fmla="*/ 1486303 h 1564680"/>
                    <a:gd name="connsiteX13" fmla="*/ 539931 w 645182"/>
                    <a:gd name="connsiteY13" fmla="*/ 1460177 h 1564680"/>
                    <a:gd name="connsiteX14" fmla="*/ 522514 w 645182"/>
                    <a:gd name="connsiteY14" fmla="*/ 1242463 h 1564680"/>
                    <a:gd name="connsiteX15" fmla="*/ 513805 w 645182"/>
                    <a:gd name="connsiteY15" fmla="*/ 1077000 h 1564680"/>
                    <a:gd name="connsiteX16" fmla="*/ 496388 w 645182"/>
                    <a:gd name="connsiteY16" fmla="*/ 963789 h 1564680"/>
                    <a:gd name="connsiteX17" fmla="*/ 487680 w 645182"/>
                    <a:gd name="connsiteY17" fmla="*/ 867995 h 1564680"/>
                    <a:gd name="connsiteX18" fmla="*/ 461554 w 645182"/>
                    <a:gd name="connsiteY18" fmla="*/ 780909 h 1564680"/>
                    <a:gd name="connsiteX19" fmla="*/ 435428 w 645182"/>
                    <a:gd name="connsiteY19" fmla="*/ 650280 h 1564680"/>
                    <a:gd name="connsiteX20" fmla="*/ 444137 w 645182"/>
                    <a:gd name="connsiteY20" fmla="*/ 493526 h 1564680"/>
                    <a:gd name="connsiteX21" fmla="*/ 478971 w 645182"/>
                    <a:gd name="connsiteY21" fmla="*/ 423857 h 1564680"/>
                    <a:gd name="connsiteX22" fmla="*/ 505097 w 645182"/>
                    <a:gd name="connsiteY22" fmla="*/ 362897 h 1564680"/>
                    <a:gd name="connsiteX23" fmla="*/ 522514 w 645182"/>
                    <a:gd name="connsiteY23" fmla="*/ 336772 h 1564680"/>
                    <a:gd name="connsiteX24" fmla="*/ 531223 w 645182"/>
                    <a:gd name="connsiteY24" fmla="*/ 310646 h 1564680"/>
                    <a:gd name="connsiteX25" fmla="*/ 557348 w 645182"/>
                    <a:gd name="connsiteY25" fmla="*/ 284520 h 1564680"/>
                    <a:gd name="connsiteX26" fmla="*/ 574765 w 645182"/>
                    <a:gd name="connsiteY26" fmla="*/ 249686 h 1564680"/>
                    <a:gd name="connsiteX27" fmla="*/ 609600 w 645182"/>
                    <a:gd name="connsiteY27" fmla="*/ 197435 h 1564680"/>
                    <a:gd name="connsiteX28" fmla="*/ 627017 w 645182"/>
                    <a:gd name="connsiteY28" fmla="*/ 171309 h 1564680"/>
                    <a:gd name="connsiteX29" fmla="*/ 644434 w 645182"/>
                    <a:gd name="connsiteY29" fmla="*/ 119057 h 1564680"/>
                    <a:gd name="connsiteX30" fmla="*/ 600755 w 645182"/>
                    <a:gd name="connsiteY30" fmla="*/ 63 h 1564680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57 h 1565074"/>
                    <a:gd name="connsiteX1" fmla="*/ 352288 w 645182"/>
                    <a:gd name="connsiteY1" fmla="*/ 167283 h 1565074"/>
                    <a:gd name="connsiteX2" fmla="*/ 123689 w 645182"/>
                    <a:gd name="connsiteY2" fmla="*/ 366694 h 1565074"/>
                    <a:gd name="connsiteX3" fmla="*/ 43543 w 645182"/>
                    <a:gd name="connsiteY3" fmla="*/ 1225440 h 1565074"/>
                    <a:gd name="connsiteX4" fmla="*/ 34834 w 645182"/>
                    <a:gd name="connsiteY4" fmla="*/ 1268983 h 1565074"/>
                    <a:gd name="connsiteX5" fmla="*/ 26125 w 645182"/>
                    <a:gd name="connsiteY5" fmla="*/ 1338651 h 1565074"/>
                    <a:gd name="connsiteX6" fmla="*/ 8708 w 645182"/>
                    <a:gd name="connsiteY6" fmla="*/ 1390903 h 1565074"/>
                    <a:gd name="connsiteX7" fmla="*/ 0 w 645182"/>
                    <a:gd name="connsiteY7" fmla="*/ 1460571 h 1565074"/>
                    <a:gd name="connsiteX8" fmla="*/ 182880 w 645182"/>
                    <a:gd name="connsiteY8" fmla="*/ 1547657 h 1565074"/>
                    <a:gd name="connsiteX9" fmla="*/ 278674 w 645182"/>
                    <a:gd name="connsiteY9" fmla="*/ 1565074 h 1565074"/>
                    <a:gd name="connsiteX10" fmla="*/ 452845 w 645182"/>
                    <a:gd name="connsiteY10" fmla="*/ 1556366 h 1565074"/>
                    <a:gd name="connsiteX11" fmla="*/ 496388 w 645182"/>
                    <a:gd name="connsiteY11" fmla="*/ 1512823 h 1565074"/>
                    <a:gd name="connsiteX12" fmla="*/ 522514 w 645182"/>
                    <a:gd name="connsiteY12" fmla="*/ 1486697 h 1565074"/>
                    <a:gd name="connsiteX13" fmla="*/ 539931 w 645182"/>
                    <a:gd name="connsiteY13" fmla="*/ 1460571 h 1565074"/>
                    <a:gd name="connsiteX14" fmla="*/ 522514 w 645182"/>
                    <a:gd name="connsiteY14" fmla="*/ 1242857 h 1565074"/>
                    <a:gd name="connsiteX15" fmla="*/ 513805 w 645182"/>
                    <a:gd name="connsiteY15" fmla="*/ 1077394 h 1565074"/>
                    <a:gd name="connsiteX16" fmla="*/ 496388 w 645182"/>
                    <a:gd name="connsiteY16" fmla="*/ 964183 h 1565074"/>
                    <a:gd name="connsiteX17" fmla="*/ 487680 w 645182"/>
                    <a:gd name="connsiteY17" fmla="*/ 868389 h 1565074"/>
                    <a:gd name="connsiteX18" fmla="*/ 461554 w 645182"/>
                    <a:gd name="connsiteY18" fmla="*/ 781303 h 1565074"/>
                    <a:gd name="connsiteX19" fmla="*/ 435428 w 645182"/>
                    <a:gd name="connsiteY19" fmla="*/ 650674 h 1565074"/>
                    <a:gd name="connsiteX20" fmla="*/ 444137 w 645182"/>
                    <a:gd name="connsiteY20" fmla="*/ 493920 h 1565074"/>
                    <a:gd name="connsiteX21" fmla="*/ 478971 w 645182"/>
                    <a:gd name="connsiteY21" fmla="*/ 424251 h 1565074"/>
                    <a:gd name="connsiteX22" fmla="*/ 505097 w 645182"/>
                    <a:gd name="connsiteY22" fmla="*/ 363291 h 1565074"/>
                    <a:gd name="connsiteX23" fmla="*/ 522514 w 645182"/>
                    <a:gd name="connsiteY23" fmla="*/ 337166 h 1565074"/>
                    <a:gd name="connsiteX24" fmla="*/ 531223 w 645182"/>
                    <a:gd name="connsiteY24" fmla="*/ 311040 h 1565074"/>
                    <a:gd name="connsiteX25" fmla="*/ 557348 w 645182"/>
                    <a:gd name="connsiteY25" fmla="*/ 284914 h 1565074"/>
                    <a:gd name="connsiteX26" fmla="*/ 574765 w 645182"/>
                    <a:gd name="connsiteY26" fmla="*/ 250080 h 1565074"/>
                    <a:gd name="connsiteX27" fmla="*/ 609600 w 645182"/>
                    <a:gd name="connsiteY27" fmla="*/ 197829 h 1565074"/>
                    <a:gd name="connsiteX28" fmla="*/ 627017 w 645182"/>
                    <a:gd name="connsiteY28" fmla="*/ 171703 h 1565074"/>
                    <a:gd name="connsiteX29" fmla="*/ 644434 w 645182"/>
                    <a:gd name="connsiteY29" fmla="*/ 119451 h 1565074"/>
                    <a:gd name="connsiteX30" fmla="*/ 600755 w 645182"/>
                    <a:gd name="connsiteY30" fmla="*/ 457 h 1565074"/>
                    <a:gd name="connsiteX0" fmla="*/ 600755 w 645182"/>
                    <a:gd name="connsiteY0" fmla="*/ 457 h 1565074"/>
                    <a:gd name="connsiteX1" fmla="*/ 352288 w 645182"/>
                    <a:gd name="connsiteY1" fmla="*/ 167283 h 1565074"/>
                    <a:gd name="connsiteX2" fmla="*/ 123689 w 645182"/>
                    <a:gd name="connsiteY2" fmla="*/ 366694 h 1565074"/>
                    <a:gd name="connsiteX3" fmla="*/ 43543 w 645182"/>
                    <a:gd name="connsiteY3" fmla="*/ 1225440 h 1565074"/>
                    <a:gd name="connsiteX4" fmla="*/ 34834 w 645182"/>
                    <a:gd name="connsiteY4" fmla="*/ 1268983 h 1565074"/>
                    <a:gd name="connsiteX5" fmla="*/ 26125 w 645182"/>
                    <a:gd name="connsiteY5" fmla="*/ 1338651 h 1565074"/>
                    <a:gd name="connsiteX6" fmla="*/ 8708 w 645182"/>
                    <a:gd name="connsiteY6" fmla="*/ 1390903 h 1565074"/>
                    <a:gd name="connsiteX7" fmla="*/ 0 w 645182"/>
                    <a:gd name="connsiteY7" fmla="*/ 1460571 h 1565074"/>
                    <a:gd name="connsiteX8" fmla="*/ 182880 w 645182"/>
                    <a:gd name="connsiteY8" fmla="*/ 1547657 h 1565074"/>
                    <a:gd name="connsiteX9" fmla="*/ 278674 w 645182"/>
                    <a:gd name="connsiteY9" fmla="*/ 1565074 h 1565074"/>
                    <a:gd name="connsiteX10" fmla="*/ 452845 w 645182"/>
                    <a:gd name="connsiteY10" fmla="*/ 1556366 h 1565074"/>
                    <a:gd name="connsiteX11" fmla="*/ 496388 w 645182"/>
                    <a:gd name="connsiteY11" fmla="*/ 1512823 h 1565074"/>
                    <a:gd name="connsiteX12" fmla="*/ 522514 w 645182"/>
                    <a:gd name="connsiteY12" fmla="*/ 1486697 h 1565074"/>
                    <a:gd name="connsiteX13" fmla="*/ 539931 w 645182"/>
                    <a:gd name="connsiteY13" fmla="*/ 1460571 h 1565074"/>
                    <a:gd name="connsiteX14" fmla="*/ 522514 w 645182"/>
                    <a:gd name="connsiteY14" fmla="*/ 1242857 h 1565074"/>
                    <a:gd name="connsiteX15" fmla="*/ 513805 w 645182"/>
                    <a:gd name="connsiteY15" fmla="*/ 1077394 h 1565074"/>
                    <a:gd name="connsiteX16" fmla="*/ 496388 w 645182"/>
                    <a:gd name="connsiteY16" fmla="*/ 964183 h 1565074"/>
                    <a:gd name="connsiteX17" fmla="*/ 487680 w 645182"/>
                    <a:gd name="connsiteY17" fmla="*/ 868389 h 1565074"/>
                    <a:gd name="connsiteX18" fmla="*/ 461554 w 645182"/>
                    <a:gd name="connsiteY18" fmla="*/ 781303 h 1565074"/>
                    <a:gd name="connsiteX19" fmla="*/ 435428 w 645182"/>
                    <a:gd name="connsiteY19" fmla="*/ 650674 h 1565074"/>
                    <a:gd name="connsiteX20" fmla="*/ 444137 w 645182"/>
                    <a:gd name="connsiteY20" fmla="*/ 493920 h 1565074"/>
                    <a:gd name="connsiteX21" fmla="*/ 478971 w 645182"/>
                    <a:gd name="connsiteY21" fmla="*/ 424251 h 1565074"/>
                    <a:gd name="connsiteX22" fmla="*/ 505097 w 645182"/>
                    <a:gd name="connsiteY22" fmla="*/ 363291 h 1565074"/>
                    <a:gd name="connsiteX23" fmla="*/ 522514 w 645182"/>
                    <a:gd name="connsiteY23" fmla="*/ 337166 h 1565074"/>
                    <a:gd name="connsiteX24" fmla="*/ 531223 w 645182"/>
                    <a:gd name="connsiteY24" fmla="*/ 311040 h 1565074"/>
                    <a:gd name="connsiteX25" fmla="*/ 557348 w 645182"/>
                    <a:gd name="connsiteY25" fmla="*/ 284914 h 1565074"/>
                    <a:gd name="connsiteX26" fmla="*/ 574765 w 645182"/>
                    <a:gd name="connsiteY26" fmla="*/ 250080 h 1565074"/>
                    <a:gd name="connsiteX27" fmla="*/ 609600 w 645182"/>
                    <a:gd name="connsiteY27" fmla="*/ 197829 h 1565074"/>
                    <a:gd name="connsiteX28" fmla="*/ 627017 w 645182"/>
                    <a:gd name="connsiteY28" fmla="*/ 171703 h 1565074"/>
                    <a:gd name="connsiteX29" fmla="*/ 644434 w 645182"/>
                    <a:gd name="connsiteY29" fmla="*/ 119451 h 1565074"/>
                    <a:gd name="connsiteX30" fmla="*/ 600755 w 645182"/>
                    <a:gd name="connsiteY30" fmla="*/ 457 h 1565074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43543 w 645182"/>
                    <a:gd name="connsiteY3" fmla="*/ 1225576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43543 w 645182"/>
                    <a:gd name="connsiteY3" fmla="*/ 1225576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6886 w 645182"/>
                    <a:gd name="connsiteY3" fmla="*/ 1032695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6886 w 645182"/>
                    <a:gd name="connsiteY3" fmla="*/ 1032695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122940 w 645182"/>
                    <a:gd name="connsiteY4" fmla="*/ 1042900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3553 w 647980"/>
                    <a:gd name="connsiteY0" fmla="*/ 593 h 1565210"/>
                    <a:gd name="connsiteX1" fmla="*/ 345561 w 647980"/>
                    <a:gd name="connsiteY1" fmla="*/ 174563 h 1565210"/>
                    <a:gd name="connsiteX2" fmla="*/ 126487 w 647980"/>
                    <a:gd name="connsiteY2" fmla="*/ 366830 h 1565210"/>
                    <a:gd name="connsiteX3" fmla="*/ 132066 w 647980"/>
                    <a:gd name="connsiteY3" fmla="*/ 677889 h 1565210"/>
                    <a:gd name="connsiteX4" fmla="*/ 125738 w 647980"/>
                    <a:gd name="connsiteY4" fmla="*/ 1042900 h 1565210"/>
                    <a:gd name="connsiteX5" fmla="*/ 117029 w 647980"/>
                    <a:gd name="connsiteY5" fmla="*/ 1205437 h 1565210"/>
                    <a:gd name="connsiteX6" fmla="*/ 11506 w 647980"/>
                    <a:gd name="connsiteY6" fmla="*/ 1391039 h 1565210"/>
                    <a:gd name="connsiteX7" fmla="*/ 2798 w 647980"/>
                    <a:gd name="connsiteY7" fmla="*/ 1460707 h 1565210"/>
                    <a:gd name="connsiteX8" fmla="*/ 185678 w 647980"/>
                    <a:gd name="connsiteY8" fmla="*/ 1547793 h 1565210"/>
                    <a:gd name="connsiteX9" fmla="*/ 281472 w 647980"/>
                    <a:gd name="connsiteY9" fmla="*/ 1565210 h 1565210"/>
                    <a:gd name="connsiteX10" fmla="*/ 455643 w 647980"/>
                    <a:gd name="connsiteY10" fmla="*/ 1556502 h 1565210"/>
                    <a:gd name="connsiteX11" fmla="*/ 499186 w 647980"/>
                    <a:gd name="connsiteY11" fmla="*/ 1512959 h 1565210"/>
                    <a:gd name="connsiteX12" fmla="*/ 525312 w 647980"/>
                    <a:gd name="connsiteY12" fmla="*/ 1486833 h 1565210"/>
                    <a:gd name="connsiteX13" fmla="*/ 542729 w 647980"/>
                    <a:gd name="connsiteY13" fmla="*/ 1460707 h 1565210"/>
                    <a:gd name="connsiteX14" fmla="*/ 525312 w 647980"/>
                    <a:gd name="connsiteY14" fmla="*/ 1242993 h 1565210"/>
                    <a:gd name="connsiteX15" fmla="*/ 516603 w 647980"/>
                    <a:gd name="connsiteY15" fmla="*/ 1077530 h 1565210"/>
                    <a:gd name="connsiteX16" fmla="*/ 499186 w 647980"/>
                    <a:gd name="connsiteY16" fmla="*/ 964319 h 1565210"/>
                    <a:gd name="connsiteX17" fmla="*/ 490478 w 647980"/>
                    <a:gd name="connsiteY17" fmla="*/ 868525 h 1565210"/>
                    <a:gd name="connsiteX18" fmla="*/ 464352 w 647980"/>
                    <a:gd name="connsiteY18" fmla="*/ 781439 h 1565210"/>
                    <a:gd name="connsiteX19" fmla="*/ 438226 w 647980"/>
                    <a:gd name="connsiteY19" fmla="*/ 650810 h 1565210"/>
                    <a:gd name="connsiteX20" fmla="*/ 446935 w 647980"/>
                    <a:gd name="connsiteY20" fmla="*/ 494056 h 1565210"/>
                    <a:gd name="connsiteX21" fmla="*/ 481769 w 647980"/>
                    <a:gd name="connsiteY21" fmla="*/ 424387 h 1565210"/>
                    <a:gd name="connsiteX22" fmla="*/ 507895 w 647980"/>
                    <a:gd name="connsiteY22" fmla="*/ 363427 h 1565210"/>
                    <a:gd name="connsiteX23" fmla="*/ 525312 w 647980"/>
                    <a:gd name="connsiteY23" fmla="*/ 337302 h 1565210"/>
                    <a:gd name="connsiteX24" fmla="*/ 534021 w 647980"/>
                    <a:gd name="connsiteY24" fmla="*/ 311176 h 1565210"/>
                    <a:gd name="connsiteX25" fmla="*/ 560146 w 647980"/>
                    <a:gd name="connsiteY25" fmla="*/ 285050 h 1565210"/>
                    <a:gd name="connsiteX26" fmla="*/ 577563 w 647980"/>
                    <a:gd name="connsiteY26" fmla="*/ 250216 h 1565210"/>
                    <a:gd name="connsiteX27" fmla="*/ 612398 w 647980"/>
                    <a:gd name="connsiteY27" fmla="*/ 197965 h 1565210"/>
                    <a:gd name="connsiteX28" fmla="*/ 629815 w 647980"/>
                    <a:gd name="connsiteY28" fmla="*/ 171839 h 1565210"/>
                    <a:gd name="connsiteX29" fmla="*/ 647232 w 647980"/>
                    <a:gd name="connsiteY29" fmla="*/ 119587 h 1565210"/>
                    <a:gd name="connsiteX30" fmla="*/ 603553 w 647980"/>
                    <a:gd name="connsiteY30" fmla="*/ 593 h 1565210"/>
                    <a:gd name="connsiteX0" fmla="*/ 601623 w 646050"/>
                    <a:gd name="connsiteY0" fmla="*/ 593 h 1565210"/>
                    <a:gd name="connsiteX1" fmla="*/ 343631 w 646050"/>
                    <a:gd name="connsiteY1" fmla="*/ 174563 h 1565210"/>
                    <a:gd name="connsiteX2" fmla="*/ 124557 w 646050"/>
                    <a:gd name="connsiteY2" fmla="*/ 366830 h 1565210"/>
                    <a:gd name="connsiteX3" fmla="*/ 130136 w 646050"/>
                    <a:gd name="connsiteY3" fmla="*/ 677889 h 1565210"/>
                    <a:gd name="connsiteX4" fmla="*/ 123808 w 646050"/>
                    <a:gd name="connsiteY4" fmla="*/ 1042900 h 1565210"/>
                    <a:gd name="connsiteX5" fmla="*/ 115099 w 646050"/>
                    <a:gd name="connsiteY5" fmla="*/ 1205437 h 1565210"/>
                    <a:gd name="connsiteX6" fmla="*/ 868 w 646050"/>
                    <a:gd name="connsiteY6" fmla="*/ 1460707 h 1565210"/>
                    <a:gd name="connsiteX7" fmla="*/ 183748 w 646050"/>
                    <a:gd name="connsiteY7" fmla="*/ 1547793 h 1565210"/>
                    <a:gd name="connsiteX8" fmla="*/ 279542 w 646050"/>
                    <a:gd name="connsiteY8" fmla="*/ 1565210 h 1565210"/>
                    <a:gd name="connsiteX9" fmla="*/ 453713 w 646050"/>
                    <a:gd name="connsiteY9" fmla="*/ 1556502 h 1565210"/>
                    <a:gd name="connsiteX10" fmla="*/ 497256 w 646050"/>
                    <a:gd name="connsiteY10" fmla="*/ 1512959 h 1565210"/>
                    <a:gd name="connsiteX11" fmla="*/ 523382 w 646050"/>
                    <a:gd name="connsiteY11" fmla="*/ 1486833 h 1565210"/>
                    <a:gd name="connsiteX12" fmla="*/ 540799 w 646050"/>
                    <a:gd name="connsiteY12" fmla="*/ 1460707 h 1565210"/>
                    <a:gd name="connsiteX13" fmla="*/ 523382 w 646050"/>
                    <a:gd name="connsiteY13" fmla="*/ 1242993 h 1565210"/>
                    <a:gd name="connsiteX14" fmla="*/ 514673 w 646050"/>
                    <a:gd name="connsiteY14" fmla="*/ 1077530 h 1565210"/>
                    <a:gd name="connsiteX15" fmla="*/ 497256 w 646050"/>
                    <a:gd name="connsiteY15" fmla="*/ 964319 h 1565210"/>
                    <a:gd name="connsiteX16" fmla="*/ 488548 w 646050"/>
                    <a:gd name="connsiteY16" fmla="*/ 868525 h 1565210"/>
                    <a:gd name="connsiteX17" fmla="*/ 462422 w 646050"/>
                    <a:gd name="connsiteY17" fmla="*/ 781439 h 1565210"/>
                    <a:gd name="connsiteX18" fmla="*/ 436296 w 646050"/>
                    <a:gd name="connsiteY18" fmla="*/ 650810 h 1565210"/>
                    <a:gd name="connsiteX19" fmla="*/ 445005 w 646050"/>
                    <a:gd name="connsiteY19" fmla="*/ 494056 h 1565210"/>
                    <a:gd name="connsiteX20" fmla="*/ 479839 w 646050"/>
                    <a:gd name="connsiteY20" fmla="*/ 424387 h 1565210"/>
                    <a:gd name="connsiteX21" fmla="*/ 505965 w 646050"/>
                    <a:gd name="connsiteY21" fmla="*/ 363427 h 1565210"/>
                    <a:gd name="connsiteX22" fmla="*/ 523382 w 646050"/>
                    <a:gd name="connsiteY22" fmla="*/ 337302 h 1565210"/>
                    <a:gd name="connsiteX23" fmla="*/ 532091 w 646050"/>
                    <a:gd name="connsiteY23" fmla="*/ 311176 h 1565210"/>
                    <a:gd name="connsiteX24" fmla="*/ 558216 w 646050"/>
                    <a:gd name="connsiteY24" fmla="*/ 285050 h 1565210"/>
                    <a:gd name="connsiteX25" fmla="*/ 575633 w 646050"/>
                    <a:gd name="connsiteY25" fmla="*/ 250216 h 1565210"/>
                    <a:gd name="connsiteX26" fmla="*/ 610468 w 646050"/>
                    <a:gd name="connsiteY26" fmla="*/ 197965 h 1565210"/>
                    <a:gd name="connsiteX27" fmla="*/ 627885 w 646050"/>
                    <a:gd name="connsiteY27" fmla="*/ 171839 h 1565210"/>
                    <a:gd name="connsiteX28" fmla="*/ 645302 w 646050"/>
                    <a:gd name="connsiteY28" fmla="*/ 119587 h 1565210"/>
                    <a:gd name="connsiteX29" fmla="*/ 601623 w 646050"/>
                    <a:gd name="connsiteY29" fmla="*/ 593 h 1565210"/>
                    <a:gd name="connsiteX0" fmla="*/ 520021 w 564448"/>
                    <a:gd name="connsiteY0" fmla="*/ 593 h 1565210"/>
                    <a:gd name="connsiteX1" fmla="*/ 262029 w 564448"/>
                    <a:gd name="connsiteY1" fmla="*/ 174563 h 1565210"/>
                    <a:gd name="connsiteX2" fmla="*/ 42955 w 564448"/>
                    <a:gd name="connsiteY2" fmla="*/ 366830 h 1565210"/>
                    <a:gd name="connsiteX3" fmla="*/ 48534 w 564448"/>
                    <a:gd name="connsiteY3" fmla="*/ 677889 h 1565210"/>
                    <a:gd name="connsiteX4" fmla="*/ 42206 w 564448"/>
                    <a:gd name="connsiteY4" fmla="*/ 1042900 h 1565210"/>
                    <a:gd name="connsiteX5" fmla="*/ 33497 w 564448"/>
                    <a:gd name="connsiteY5" fmla="*/ 1205437 h 1565210"/>
                    <a:gd name="connsiteX6" fmla="*/ 14516 w 564448"/>
                    <a:gd name="connsiteY6" fmla="*/ 1534526 h 1565210"/>
                    <a:gd name="connsiteX7" fmla="*/ 102146 w 564448"/>
                    <a:gd name="connsiteY7" fmla="*/ 1547793 h 1565210"/>
                    <a:gd name="connsiteX8" fmla="*/ 197940 w 564448"/>
                    <a:gd name="connsiteY8" fmla="*/ 1565210 h 1565210"/>
                    <a:gd name="connsiteX9" fmla="*/ 372111 w 564448"/>
                    <a:gd name="connsiteY9" fmla="*/ 1556502 h 1565210"/>
                    <a:gd name="connsiteX10" fmla="*/ 415654 w 564448"/>
                    <a:gd name="connsiteY10" fmla="*/ 1512959 h 1565210"/>
                    <a:gd name="connsiteX11" fmla="*/ 441780 w 564448"/>
                    <a:gd name="connsiteY11" fmla="*/ 1486833 h 1565210"/>
                    <a:gd name="connsiteX12" fmla="*/ 459197 w 564448"/>
                    <a:gd name="connsiteY12" fmla="*/ 1460707 h 1565210"/>
                    <a:gd name="connsiteX13" fmla="*/ 441780 w 564448"/>
                    <a:gd name="connsiteY13" fmla="*/ 1242993 h 1565210"/>
                    <a:gd name="connsiteX14" fmla="*/ 433071 w 564448"/>
                    <a:gd name="connsiteY14" fmla="*/ 1077530 h 1565210"/>
                    <a:gd name="connsiteX15" fmla="*/ 415654 w 564448"/>
                    <a:gd name="connsiteY15" fmla="*/ 964319 h 1565210"/>
                    <a:gd name="connsiteX16" fmla="*/ 406946 w 564448"/>
                    <a:gd name="connsiteY16" fmla="*/ 868525 h 1565210"/>
                    <a:gd name="connsiteX17" fmla="*/ 380820 w 564448"/>
                    <a:gd name="connsiteY17" fmla="*/ 781439 h 1565210"/>
                    <a:gd name="connsiteX18" fmla="*/ 354694 w 564448"/>
                    <a:gd name="connsiteY18" fmla="*/ 650810 h 1565210"/>
                    <a:gd name="connsiteX19" fmla="*/ 363403 w 564448"/>
                    <a:gd name="connsiteY19" fmla="*/ 494056 h 1565210"/>
                    <a:gd name="connsiteX20" fmla="*/ 398237 w 564448"/>
                    <a:gd name="connsiteY20" fmla="*/ 424387 h 1565210"/>
                    <a:gd name="connsiteX21" fmla="*/ 424363 w 564448"/>
                    <a:gd name="connsiteY21" fmla="*/ 363427 h 1565210"/>
                    <a:gd name="connsiteX22" fmla="*/ 441780 w 564448"/>
                    <a:gd name="connsiteY22" fmla="*/ 337302 h 1565210"/>
                    <a:gd name="connsiteX23" fmla="*/ 450489 w 564448"/>
                    <a:gd name="connsiteY23" fmla="*/ 311176 h 1565210"/>
                    <a:gd name="connsiteX24" fmla="*/ 476614 w 564448"/>
                    <a:gd name="connsiteY24" fmla="*/ 285050 h 1565210"/>
                    <a:gd name="connsiteX25" fmla="*/ 494031 w 564448"/>
                    <a:gd name="connsiteY25" fmla="*/ 250216 h 1565210"/>
                    <a:gd name="connsiteX26" fmla="*/ 528866 w 564448"/>
                    <a:gd name="connsiteY26" fmla="*/ 197965 h 1565210"/>
                    <a:gd name="connsiteX27" fmla="*/ 546283 w 564448"/>
                    <a:gd name="connsiteY27" fmla="*/ 171839 h 1565210"/>
                    <a:gd name="connsiteX28" fmla="*/ 563700 w 564448"/>
                    <a:gd name="connsiteY28" fmla="*/ 119587 h 1565210"/>
                    <a:gd name="connsiteX29" fmla="*/ 520021 w 564448"/>
                    <a:gd name="connsiteY29" fmla="*/ 593 h 1565210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453932 w 559183"/>
                    <a:gd name="connsiteY11" fmla="*/ 1460707 h 1570988"/>
                    <a:gd name="connsiteX12" fmla="*/ 436515 w 559183"/>
                    <a:gd name="connsiteY12" fmla="*/ 1242993 h 1570988"/>
                    <a:gd name="connsiteX13" fmla="*/ 427806 w 559183"/>
                    <a:gd name="connsiteY13" fmla="*/ 1077530 h 1570988"/>
                    <a:gd name="connsiteX14" fmla="*/ 410389 w 559183"/>
                    <a:gd name="connsiteY14" fmla="*/ 964319 h 1570988"/>
                    <a:gd name="connsiteX15" fmla="*/ 401681 w 559183"/>
                    <a:gd name="connsiteY15" fmla="*/ 868525 h 1570988"/>
                    <a:gd name="connsiteX16" fmla="*/ 375555 w 559183"/>
                    <a:gd name="connsiteY16" fmla="*/ 781439 h 1570988"/>
                    <a:gd name="connsiteX17" fmla="*/ 349429 w 559183"/>
                    <a:gd name="connsiteY17" fmla="*/ 650810 h 1570988"/>
                    <a:gd name="connsiteX18" fmla="*/ 358138 w 559183"/>
                    <a:gd name="connsiteY18" fmla="*/ 494056 h 1570988"/>
                    <a:gd name="connsiteX19" fmla="*/ 392972 w 559183"/>
                    <a:gd name="connsiteY19" fmla="*/ 424387 h 1570988"/>
                    <a:gd name="connsiteX20" fmla="*/ 419098 w 559183"/>
                    <a:gd name="connsiteY20" fmla="*/ 363427 h 1570988"/>
                    <a:gd name="connsiteX21" fmla="*/ 436515 w 559183"/>
                    <a:gd name="connsiteY21" fmla="*/ 337302 h 1570988"/>
                    <a:gd name="connsiteX22" fmla="*/ 445224 w 559183"/>
                    <a:gd name="connsiteY22" fmla="*/ 311176 h 1570988"/>
                    <a:gd name="connsiteX23" fmla="*/ 471349 w 559183"/>
                    <a:gd name="connsiteY23" fmla="*/ 285050 h 1570988"/>
                    <a:gd name="connsiteX24" fmla="*/ 488766 w 559183"/>
                    <a:gd name="connsiteY24" fmla="*/ 250216 h 1570988"/>
                    <a:gd name="connsiteX25" fmla="*/ 523601 w 559183"/>
                    <a:gd name="connsiteY25" fmla="*/ 197965 h 1570988"/>
                    <a:gd name="connsiteX26" fmla="*/ 541018 w 559183"/>
                    <a:gd name="connsiteY26" fmla="*/ 171839 h 1570988"/>
                    <a:gd name="connsiteX27" fmla="*/ 558435 w 559183"/>
                    <a:gd name="connsiteY27" fmla="*/ 119587 h 1570988"/>
                    <a:gd name="connsiteX28" fmla="*/ 514756 w 559183"/>
                    <a:gd name="connsiteY28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453932 w 559183"/>
                    <a:gd name="connsiteY11" fmla="*/ 1460707 h 1570988"/>
                    <a:gd name="connsiteX12" fmla="*/ 343647 w 559183"/>
                    <a:gd name="connsiteY12" fmla="*/ 1266805 h 1570988"/>
                    <a:gd name="connsiteX13" fmla="*/ 427806 w 559183"/>
                    <a:gd name="connsiteY13" fmla="*/ 1077530 h 1570988"/>
                    <a:gd name="connsiteX14" fmla="*/ 410389 w 559183"/>
                    <a:gd name="connsiteY14" fmla="*/ 964319 h 1570988"/>
                    <a:gd name="connsiteX15" fmla="*/ 401681 w 559183"/>
                    <a:gd name="connsiteY15" fmla="*/ 868525 h 1570988"/>
                    <a:gd name="connsiteX16" fmla="*/ 375555 w 559183"/>
                    <a:gd name="connsiteY16" fmla="*/ 781439 h 1570988"/>
                    <a:gd name="connsiteX17" fmla="*/ 349429 w 559183"/>
                    <a:gd name="connsiteY17" fmla="*/ 650810 h 1570988"/>
                    <a:gd name="connsiteX18" fmla="*/ 358138 w 559183"/>
                    <a:gd name="connsiteY18" fmla="*/ 494056 h 1570988"/>
                    <a:gd name="connsiteX19" fmla="*/ 392972 w 559183"/>
                    <a:gd name="connsiteY19" fmla="*/ 424387 h 1570988"/>
                    <a:gd name="connsiteX20" fmla="*/ 419098 w 559183"/>
                    <a:gd name="connsiteY20" fmla="*/ 363427 h 1570988"/>
                    <a:gd name="connsiteX21" fmla="*/ 436515 w 559183"/>
                    <a:gd name="connsiteY21" fmla="*/ 337302 h 1570988"/>
                    <a:gd name="connsiteX22" fmla="*/ 445224 w 559183"/>
                    <a:gd name="connsiteY22" fmla="*/ 311176 h 1570988"/>
                    <a:gd name="connsiteX23" fmla="*/ 471349 w 559183"/>
                    <a:gd name="connsiteY23" fmla="*/ 285050 h 1570988"/>
                    <a:gd name="connsiteX24" fmla="*/ 488766 w 559183"/>
                    <a:gd name="connsiteY24" fmla="*/ 250216 h 1570988"/>
                    <a:gd name="connsiteX25" fmla="*/ 523601 w 559183"/>
                    <a:gd name="connsiteY25" fmla="*/ 197965 h 1570988"/>
                    <a:gd name="connsiteX26" fmla="*/ 541018 w 559183"/>
                    <a:gd name="connsiteY26" fmla="*/ 171839 h 1570988"/>
                    <a:gd name="connsiteX27" fmla="*/ 558435 w 559183"/>
                    <a:gd name="connsiteY27" fmla="*/ 119587 h 1570988"/>
                    <a:gd name="connsiteX28" fmla="*/ 514756 w 559183"/>
                    <a:gd name="connsiteY28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343647 w 559183"/>
                    <a:gd name="connsiteY11" fmla="*/ 1266805 h 1570988"/>
                    <a:gd name="connsiteX12" fmla="*/ 427806 w 559183"/>
                    <a:gd name="connsiteY12" fmla="*/ 1077530 h 1570988"/>
                    <a:gd name="connsiteX13" fmla="*/ 410389 w 559183"/>
                    <a:gd name="connsiteY13" fmla="*/ 964319 h 1570988"/>
                    <a:gd name="connsiteX14" fmla="*/ 401681 w 559183"/>
                    <a:gd name="connsiteY14" fmla="*/ 868525 h 1570988"/>
                    <a:gd name="connsiteX15" fmla="*/ 375555 w 559183"/>
                    <a:gd name="connsiteY15" fmla="*/ 781439 h 1570988"/>
                    <a:gd name="connsiteX16" fmla="*/ 349429 w 559183"/>
                    <a:gd name="connsiteY16" fmla="*/ 650810 h 1570988"/>
                    <a:gd name="connsiteX17" fmla="*/ 358138 w 559183"/>
                    <a:gd name="connsiteY17" fmla="*/ 494056 h 1570988"/>
                    <a:gd name="connsiteX18" fmla="*/ 392972 w 559183"/>
                    <a:gd name="connsiteY18" fmla="*/ 424387 h 1570988"/>
                    <a:gd name="connsiteX19" fmla="*/ 419098 w 559183"/>
                    <a:gd name="connsiteY19" fmla="*/ 363427 h 1570988"/>
                    <a:gd name="connsiteX20" fmla="*/ 436515 w 559183"/>
                    <a:gd name="connsiteY20" fmla="*/ 337302 h 1570988"/>
                    <a:gd name="connsiteX21" fmla="*/ 445224 w 559183"/>
                    <a:gd name="connsiteY21" fmla="*/ 311176 h 1570988"/>
                    <a:gd name="connsiteX22" fmla="*/ 471349 w 559183"/>
                    <a:gd name="connsiteY22" fmla="*/ 285050 h 1570988"/>
                    <a:gd name="connsiteX23" fmla="*/ 488766 w 559183"/>
                    <a:gd name="connsiteY23" fmla="*/ 250216 h 1570988"/>
                    <a:gd name="connsiteX24" fmla="*/ 523601 w 559183"/>
                    <a:gd name="connsiteY24" fmla="*/ 197965 h 1570988"/>
                    <a:gd name="connsiteX25" fmla="*/ 541018 w 559183"/>
                    <a:gd name="connsiteY25" fmla="*/ 171839 h 1570988"/>
                    <a:gd name="connsiteX26" fmla="*/ 558435 w 559183"/>
                    <a:gd name="connsiteY26" fmla="*/ 119587 h 1570988"/>
                    <a:gd name="connsiteX27" fmla="*/ 514756 w 559183"/>
                    <a:gd name="connsiteY27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343647 w 559183"/>
                    <a:gd name="connsiteY10" fmla="*/ 1266805 h 1570988"/>
                    <a:gd name="connsiteX11" fmla="*/ 427806 w 559183"/>
                    <a:gd name="connsiteY11" fmla="*/ 1077530 h 1570988"/>
                    <a:gd name="connsiteX12" fmla="*/ 410389 w 559183"/>
                    <a:gd name="connsiteY12" fmla="*/ 964319 h 1570988"/>
                    <a:gd name="connsiteX13" fmla="*/ 401681 w 559183"/>
                    <a:gd name="connsiteY13" fmla="*/ 868525 h 1570988"/>
                    <a:gd name="connsiteX14" fmla="*/ 375555 w 559183"/>
                    <a:gd name="connsiteY14" fmla="*/ 781439 h 1570988"/>
                    <a:gd name="connsiteX15" fmla="*/ 349429 w 559183"/>
                    <a:gd name="connsiteY15" fmla="*/ 650810 h 1570988"/>
                    <a:gd name="connsiteX16" fmla="*/ 358138 w 559183"/>
                    <a:gd name="connsiteY16" fmla="*/ 494056 h 1570988"/>
                    <a:gd name="connsiteX17" fmla="*/ 392972 w 559183"/>
                    <a:gd name="connsiteY17" fmla="*/ 424387 h 1570988"/>
                    <a:gd name="connsiteX18" fmla="*/ 419098 w 559183"/>
                    <a:gd name="connsiteY18" fmla="*/ 363427 h 1570988"/>
                    <a:gd name="connsiteX19" fmla="*/ 436515 w 559183"/>
                    <a:gd name="connsiteY19" fmla="*/ 337302 h 1570988"/>
                    <a:gd name="connsiteX20" fmla="*/ 445224 w 559183"/>
                    <a:gd name="connsiteY20" fmla="*/ 311176 h 1570988"/>
                    <a:gd name="connsiteX21" fmla="*/ 471349 w 559183"/>
                    <a:gd name="connsiteY21" fmla="*/ 285050 h 1570988"/>
                    <a:gd name="connsiteX22" fmla="*/ 488766 w 559183"/>
                    <a:gd name="connsiteY22" fmla="*/ 250216 h 1570988"/>
                    <a:gd name="connsiteX23" fmla="*/ 523601 w 559183"/>
                    <a:gd name="connsiteY23" fmla="*/ 197965 h 1570988"/>
                    <a:gd name="connsiteX24" fmla="*/ 541018 w 559183"/>
                    <a:gd name="connsiteY24" fmla="*/ 171839 h 1570988"/>
                    <a:gd name="connsiteX25" fmla="*/ 558435 w 559183"/>
                    <a:gd name="connsiteY25" fmla="*/ 119587 h 1570988"/>
                    <a:gd name="connsiteX26" fmla="*/ 514756 w 559183"/>
                    <a:gd name="connsiteY26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343647 w 559183"/>
                    <a:gd name="connsiteY9" fmla="*/ 1266805 h 1570988"/>
                    <a:gd name="connsiteX10" fmla="*/ 427806 w 559183"/>
                    <a:gd name="connsiteY10" fmla="*/ 1077530 h 1570988"/>
                    <a:gd name="connsiteX11" fmla="*/ 410389 w 559183"/>
                    <a:gd name="connsiteY11" fmla="*/ 964319 h 1570988"/>
                    <a:gd name="connsiteX12" fmla="*/ 401681 w 559183"/>
                    <a:gd name="connsiteY12" fmla="*/ 868525 h 1570988"/>
                    <a:gd name="connsiteX13" fmla="*/ 375555 w 559183"/>
                    <a:gd name="connsiteY13" fmla="*/ 781439 h 1570988"/>
                    <a:gd name="connsiteX14" fmla="*/ 349429 w 559183"/>
                    <a:gd name="connsiteY14" fmla="*/ 650810 h 1570988"/>
                    <a:gd name="connsiteX15" fmla="*/ 358138 w 559183"/>
                    <a:gd name="connsiteY15" fmla="*/ 494056 h 1570988"/>
                    <a:gd name="connsiteX16" fmla="*/ 392972 w 559183"/>
                    <a:gd name="connsiteY16" fmla="*/ 424387 h 1570988"/>
                    <a:gd name="connsiteX17" fmla="*/ 419098 w 559183"/>
                    <a:gd name="connsiteY17" fmla="*/ 363427 h 1570988"/>
                    <a:gd name="connsiteX18" fmla="*/ 436515 w 559183"/>
                    <a:gd name="connsiteY18" fmla="*/ 337302 h 1570988"/>
                    <a:gd name="connsiteX19" fmla="*/ 445224 w 559183"/>
                    <a:gd name="connsiteY19" fmla="*/ 311176 h 1570988"/>
                    <a:gd name="connsiteX20" fmla="*/ 471349 w 559183"/>
                    <a:gd name="connsiteY20" fmla="*/ 285050 h 1570988"/>
                    <a:gd name="connsiteX21" fmla="*/ 488766 w 559183"/>
                    <a:gd name="connsiteY21" fmla="*/ 250216 h 1570988"/>
                    <a:gd name="connsiteX22" fmla="*/ 523601 w 559183"/>
                    <a:gd name="connsiteY22" fmla="*/ 197965 h 1570988"/>
                    <a:gd name="connsiteX23" fmla="*/ 541018 w 559183"/>
                    <a:gd name="connsiteY23" fmla="*/ 171839 h 1570988"/>
                    <a:gd name="connsiteX24" fmla="*/ 558435 w 559183"/>
                    <a:gd name="connsiteY24" fmla="*/ 119587 h 1570988"/>
                    <a:gd name="connsiteX25" fmla="*/ 514756 w 559183"/>
                    <a:gd name="connsiteY25" fmla="*/ 593 h 1570988"/>
                    <a:gd name="connsiteX0" fmla="*/ 514756 w 559183"/>
                    <a:gd name="connsiteY0" fmla="*/ 593 h 1570553"/>
                    <a:gd name="connsiteX1" fmla="*/ 256764 w 559183"/>
                    <a:gd name="connsiteY1" fmla="*/ 174563 h 1570553"/>
                    <a:gd name="connsiteX2" fmla="*/ 37690 w 559183"/>
                    <a:gd name="connsiteY2" fmla="*/ 366830 h 1570553"/>
                    <a:gd name="connsiteX3" fmla="*/ 43269 w 559183"/>
                    <a:gd name="connsiteY3" fmla="*/ 677889 h 1570553"/>
                    <a:gd name="connsiteX4" fmla="*/ 36941 w 559183"/>
                    <a:gd name="connsiteY4" fmla="*/ 1042900 h 1570553"/>
                    <a:gd name="connsiteX5" fmla="*/ 28232 w 559183"/>
                    <a:gd name="connsiteY5" fmla="*/ 1205437 h 1570553"/>
                    <a:gd name="connsiteX6" fmla="*/ 9251 w 559183"/>
                    <a:gd name="connsiteY6" fmla="*/ 1534526 h 1570553"/>
                    <a:gd name="connsiteX7" fmla="*/ 192675 w 559183"/>
                    <a:gd name="connsiteY7" fmla="*/ 1565210 h 1570553"/>
                    <a:gd name="connsiteX8" fmla="*/ 343033 w 559183"/>
                    <a:gd name="connsiteY8" fmla="*/ 1563646 h 1570553"/>
                    <a:gd name="connsiteX9" fmla="*/ 343647 w 559183"/>
                    <a:gd name="connsiteY9" fmla="*/ 1266805 h 1570553"/>
                    <a:gd name="connsiteX10" fmla="*/ 427806 w 559183"/>
                    <a:gd name="connsiteY10" fmla="*/ 1077530 h 1570553"/>
                    <a:gd name="connsiteX11" fmla="*/ 410389 w 559183"/>
                    <a:gd name="connsiteY11" fmla="*/ 964319 h 1570553"/>
                    <a:gd name="connsiteX12" fmla="*/ 401681 w 559183"/>
                    <a:gd name="connsiteY12" fmla="*/ 868525 h 1570553"/>
                    <a:gd name="connsiteX13" fmla="*/ 375555 w 559183"/>
                    <a:gd name="connsiteY13" fmla="*/ 781439 h 1570553"/>
                    <a:gd name="connsiteX14" fmla="*/ 349429 w 559183"/>
                    <a:gd name="connsiteY14" fmla="*/ 650810 h 1570553"/>
                    <a:gd name="connsiteX15" fmla="*/ 358138 w 559183"/>
                    <a:gd name="connsiteY15" fmla="*/ 494056 h 1570553"/>
                    <a:gd name="connsiteX16" fmla="*/ 392972 w 559183"/>
                    <a:gd name="connsiteY16" fmla="*/ 424387 h 1570553"/>
                    <a:gd name="connsiteX17" fmla="*/ 419098 w 559183"/>
                    <a:gd name="connsiteY17" fmla="*/ 363427 h 1570553"/>
                    <a:gd name="connsiteX18" fmla="*/ 436515 w 559183"/>
                    <a:gd name="connsiteY18" fmla="*/ 337302 h 1570553"/>
                    <a:gd name="connsiteX19" fmla="*/ 445224 w 559183"/>
                    <a:gd name="connsiteY19" fmla="*/ 311176 h 1570553"/>
                    <a:gd name="connsiteX20" fmla="*/ 471349 w 559183"/>
                    <a:gd name="connsiteY20" fmla="*/ 285050 h 1570553"/>
                    <a:gd name="connsiteX21" fmla="*/ 488766 w 559183"/>
                    <a:gd name="connsiteY21" fmla="*/ 250216 h 1570553"/>
                    <a:gd name="connsiteX22" fmla="*/ 523601 w 559183"/>
                    <a:gd name="connsiteY22" fmla="*/ 197965 h 1570553"/>
                    <a:gd name="connsiteX23" fmla="*/ 541018 w 559183"/>
                    <a:gd name="connsiteY23" fmla="*/ 171839 h 1570553"/>
                    <a:gd name="connsiteX24" fmla="*/ 558435 w 559183"/>
                    <a:gd name="connsiteY24" fmla="*/ 119587 h 1570553"/>
                    <a:gd name="connsiteX25" fmla="*/ 514756 w 559183"/>
                    <a:gd name="connsiteY25" fmla="*/ 593 h 1570553"/>
                    <a:gd name="connsiteX0" fmla="*/ 514756 w 558435"/>
                    <a:gd name="connsiteY0" fmla="*/ 593 h 1570553"/>
                    <a:gd name="connsiteX1" fmla="*/ 256764 w 558435"/>
                    <a:gd name="connsiteY1" fmla="*/ 174563 h 1570553"/>
                    <a:gd name="connsiteX2" fmla="*/ 37690 w 558435"/>
                    <a:gd name="connsiteY2" fmla="*/ 366830 h 1570553"/>
                    <a:gd name="connsiteX3" fmla="*/ 43269 w 558435"/>
                    <a:gd name="connsiteY3" fmla="*/ 677889 h 1570553"/>
                    <a:gd name="connsiteX4" fmla="*/ 36941 w 558435"/>
                    <a:gd name="connsiteY4" fmla="*/ 1042900 h 1570553"/>
                    <a:gd name="connsiteX5" fmla="*/ 28232 w 558435"/>
                    <a:gd name="connsiteY5" fmla="*/ 1205437 h 1570553"/>
                    <a:gd name="connsiteX6" fmla="*/ 9251 w 558435"/>
                    <a:gd name="connsiteY6" fmla="*/ 1534526 h 1570553"/>
                    <a:gd name="connsiteX7" fmla="*/ 192675 w 558435"/>
                    <a:gd name="connsiteY7" fmla="*/ 1565210 h 1570553"/>
                    <a:gd name="connsiteX8" fmla="*/ 343033 w 558435"/>
                    <a:gd name="connsiteY8" fmla="*/ 1563646 h 1570553"/>
                    <a:gd name="connsiteX9" fmla="*/ 343647 w 558435"/>
                    <a:gd name="connsiteY9" fmla="*/ 1266805 h 1570553"/>
                    <a:gd name="connsiteX10" fmla="*/ 427806 w 558435"/>
                    <a:gd name="connsiteY10" fmla="*/ 1077530 h 1570553"/>
                    <a:gd name="connsiteX11" fmla="*/ 410389 w 558435"/>
                    <a:gd name="connsiteY11" fmla="*/ 964319 h 1570553"/>
                    <a:gd name="connsiteX12" fmla="*/ 401681 w 558435"/>
                    <a:gd name="connsiteY12" fmla="*/ 868525 h 1570553"/>
                    <a:gd name="connsiteX13" fmla="*/ 375555 w 558435"/>
                    <a:gd name="connsiteY13" fmla="*/ 781439 h 1570553"/>
                    <a:gd name="connsiteX14" fmla="*/ 349429 w 558435"/>
                    <a:gd name="connsiteY14" fmla="*/ 650810 h 1570553"/>
                    <a:gd name="connsiteX15" fmla="*/ 358138 w 558435"/>
                    <a:gd name="connsiteY15" fmla="*/ 494056 h 1570553"/>
                    <a:gd name="connsiteX16" fmla="*/ 392972 w 558435"/>
                    <a:gd name="connsiteY16" fmla="*/ 424387 h 1570553"/>
                    <a:gd name="connsiteX17" fmla="*/ 419098 w 558435"/>
                    <a:gd name="connsiteY17" fmla="*/ 363427 h 1570553"/>
                    <a:gd name="connsiteX18" fmla="*/ 436515 w 558435"/>
                    <a:gd name="connsiteY18" fmla="*/ 337302 h 1570553"/>
                    <a:gd name="connsiteX19" fmla="*/ 445224 w 558435"/>
                    <a:gd name="connsiteY19" fmla="*/ 311176 h 1570553"/>
                    <a:gd name="connsiteX20" fmla="*/ 471349 w 558435"/>
                    <a:gd name="connsiteY20" fmla="*/ 285050 h 1570553"/>
                    <a:gd name="connsiteX21" fmla="*/ 488766 w 558435"/>
                    <a:gd name="connsiteY21" fmla="*/ 250216 h 1570553"/>
                    <a:gd name="connsiteX22" fmla="*/ 523601 w 558435"/>
                    <a:gd name="connsiteY22" fmla="*/ 197965 h 1570553"/>
                    <a:gd name="connsiteX23" fmla="*/ 558435 w 558435"/>
                    <a:gd name="connsiteY23" fmla="*/ 119587 h 1570553"/>
                    <a:gd name="connsiteX24" fmla="*/ 514756 w 558435"/>
                    <a:gd name="connsiteY24" fmla="*/ 593 h 1570553"/>
                    <a:gd name="connsiteX0" fmla="*/ 514756 w 560509"/>
                    <a:gd name="connsiteY0" fmla="*/ 674 h 1570634"/>
                    <a:gd name="connsiteX1" fmla="*/ 256764 w 560509"/>
                    <a:gd name="connsiteY1" fmla="*/ 174644 h 1570634"/>
                    <a:gd name="connsiteX2" fmla="*/ 37690 w 560509"/>
                    <a:gd name="connsiteY2" fmla="*/ 366911 h 1570634"/>
                    <a:gd name="connsiteX3" fmla="*/ 43269 w 560509"/>
                    <a:gd name="connsiteY3" fmla="*/ 677970 h 1570634"/>
                    <a:gd name="connsiteX4" fmla="*/ 36941 w 560509"/>
                    <a:gd name="connsiteY4" fmla="*/ 1042981 h 1570634"/>
                    <a:gd name="connsiteX5" fmla="*/ 28232 w 560509"/>
                    <a:gd name="connsiteY5" fmla="*/ 1205518 h 1570634"/>
                    <a:gd name="connsiteX6" fmla="*/ 9251 w 560509"/>
                    <a:gd name="connsiteY6" fmla="*/ 1534607 h 1570634"/>
                    <a:gd name="connsiteX7" fmla="*/ 192675 w 560509"/>
                    <a:gd name="connsiteY7" fmla="*/ 1565291 h 1570634"/>
                    <a:gd name="connsiteX8" fmla="*/ 343033 w 560509"/>
                    <a:gd name="connsiteY8" fmla="*/ 1563727 h 1570634"/>
                    <a:gd name="connsiteX9" fmla="*/ 343647 w 560509"/>
                    <a:gd name="connsiteY9" fmla="*/ 1266886 h 1570634"/>
                    <a:gd name="connsiteX10" fmla="*/ 427806 w 560509"/>
                    <a:gd name="connsiteY10" fmla="*/ 1077611 h 1570634"/>
                    <a:gd name="connsiteX11" fmla="*/ 410389 w 560509"/>
                    <a:gd name="connsiteY11" fmla="*/ 964400 h 1570634"/>
                    <a:gd name="connsiteX12" fmla="*/ 401681 w 560509"/>
                    <a:gd name="connsiteY12" fmla="*/ 868606 h 1570634"/>
                    <a:gd name="connsiteX13" fmla="*/ 375555 w 560509"/>
                    <a:gd name="connsiteY13" fmla="*/ 781520 h 1570634"/>
                    <a:gd name="connsiteX14" fmla="*/ 349429 w 560509"/>
                    <a:gd name="connsiteY14" fmla="*/ 650891 h 1570634"/>
                    <a:gd name="connsiteX15" fmla="*/ 358138 w 560509"/>
                    <a:gd name="connsiteY15" fmla="*/ 494137 h 1570634"/>
                    <a:gd name="connsiteX16" fmla="*/ 392972 w 560509"/>
                    <a:gd name="connsiteY16" fmla="*/ 424468 h 1570634"/>
                    <a:gd name="connsiteX17" fmla="*/ 419098 w 560509"/>
                    <a:gd name="connsiteY17" fmla="*/ 363508 h 1570634"/>
                    <a:gd name="connsiteX18" fmla="*/ 436515 w 560509"/>
                    <a:gd name="connsiteY18" fmla="*/ 337383 h 1570634"/>
                    <a:gd name="connsiteX19" fmla="*/ 445224 w 560509"/>
                    <a:gd name="connsiteY19" fmla="*/ 311257 h 1570634"/>
                    <a:gd name="connsiteX20" fmla="*/ 471349 w 560509"/>
                    <a:gd name="connsiteY20" fmla="*/ 285131 h 1570634"/>
                    <a:gd name="connsiteX21" fmla="*/ 488766 w 560509"/>
                    <a:gd name="connsiteY21" fmla="*/ 250297 h 1570634"/>
                    <a:gd name="connsiteX22" fmla="*/ 558435 w 560509"/>
                    <a:gd name="connsiteY22" fmla="*/ 119668 h 1570634"/>
                    <a:gd name="connsiteX23" fmla="*/ 514756 w 560509"/>
                    <a:gd name="connsiteY23" fmla="*/ 674 h 1570634"/>
                    <a:gd name="connsiteX0" fmla="*/ 514756 w 561751"/>
                    <a:gd name="connsiteY0" fmla="*/ 717 h 1570677"/>
                    <a:gd name="connsiteX1" fmla="*/ 256764 w 561751"/>
                    <a:gd name="connsiteY1" fmla="*/ 174687 h 1570677"/>
                    <a:gd name="connsiteX2" fmla="*/ 37690 w 561751"/>
                    <a:gd name="connsiteY2" fmla="*/ 366954 h 1570677"/>
                    <a:gd name="connsiteX3" fmla="*/ 43269 w 561751"/>
                    <a:gd name="connsiteY3" fmla="*/ 678013 h 1570677"/>
                    <a:gd name="connsiteX4" fmla="*/ 36941 w 561751"/>
                    <a:gd name="connsiteY4" fmla="*/ 1043024 h 1570677"/>
                    <a:gd name="connsiteX5" fmla="*/ 28232 w 561751"/>
                    <a:gd name="connsiteY5" fmla="*/ 1205561 h 1570677"/>
                    <a:gd name="connsiteX6" fmla="*/ 9251 w 561751"/>
                    <a:gd name="connsiteY6" fmla="*/ 1534650 h 1570677"/>
                    <a:gd name="connsiteX7" fmla="*/ 192675 w 561751"/>
                    <a:gd name="connsiteY7" fmla="*/ 1565334 h 1570677"/>
                    <a:gd name="connsiteX8" fmla="*/ 343033 w 561751"/>
                    <a:gd name="connsiteY8" fmla="*/ 1563770 h 1570677"/>
                    <a:gd name="connsiteX9" fmla="*/ 343647 w 561751"/>
                    <a:gd name="connsiteY9" fmla="*/ 1266929 h 1570677"/>
                    <a:gd name="connsiteX10" fmla="*/ 427806 w 561751"/>
                    <a:gd name="connsiteY10" fmla="*/ 1077654 h 1570677"/>
                    <a:gd name="connsiteX11" fmla="*/ 410389 w 561751"/>
                    <a:gd name="connsiteY11" fmla="*/ 964443 h 1570677"/>
                    <a:gd name="connsiteX12" fmla="*/ 401681 w 561751"/>
                    <a:gd name="connsiteY12" fmla="*/ 868649 h 1570677"/>
                    <a:gd name="connsiteX13" fmla="*/ 375555 w 561751"/>
                    <a:gd name="connsiteY13" fmla="*/ 781563 h 1570677"/>
                    <a:gd name="connsiteX14" fmla="*/ 349429 w 561751"/>
                    <a:gd name="connsiteY14" fmla="*/ 650934 h 1570677"/>
                    <a:gd name="connsiteX15" fmla="*/ 358138 w 561751"/>
                    <a:gd name="connsiteY15" fmla="*/ 494180 h 1570677"/>
                    <a:gd name="connsiteX16" fmla="*/ 392972 w 561751"/>
                    <a:gd name="connsiteY16" fmla="*/ 424511 h 1570677"/>
                    <a:gd name="connsiteX17" fmla="*/ 419098 w 561751"/>
                    <a:gd name="connsiteY17" fmla="*/ 363551 h 1570677"/>
                    <a:gd name="connsiteX18" fmla="*/ 436515 w 561751"/>
                    <a:gd name="connsiteY18" fmla="*/ 337426 h 1570677"/>
                    <a:gd name="connsiteX19" fmla="*/ 445224 w 561751"/>
                    <a:gd name="connsiteY19" fmla="*/ 311300 h 1570677"/>
                    <a:gd name="connsiteX20" fmla="*/ 471349 w 561751"/>
                    <a:gd name="connsiteY20" fmla="*/ 285174 h 1570677"/>
                    <a:gd name="connsiteX21" fmla="*/ 558435 w 561751"/>
                    <a:gd name="connsiteY21" fmla="*/ 119711 h 1570677"/>
                    <a:gd name="connsiteX22" fmla="*/ 514756 w 561751"/>
                    <a:gd name="connsiteY22" fmla="*/ 717 h 1570677"/>
                    <a:gd name="connsiteX0" fmla="*/ 514756 w 563640"/>
                    <a:gd name="connsiteY0" fmla="*/ 753 h 1570713"/>
                    <a:gd name="connsiteX1" fmla="*/ 256764 w 563640"/>
                    <a:gd name="connsiteY1" fmla="*/ 174723 h 1570713"/>
                    <a:gd name="connsiteX2" fmla="*/ 37690 w 563640"/>
                    <a:gd name="connsiteY2" fmla="*/ 366990 h 1570713"/>
                    <a:gd name="connsiteX3" fmla="*/ 43269 w 563640"/>
                    <a:gd name="connsiteY3" fmla="*/ 678049 h 1570713"/>
                    <a:gd name="connsiteX4" fmla="*/ 36941 w 563640"/>
                    <a:gd name="connsiteY4" fmla="*/ 1043060 h 1570713"/>
                    <a:gd name="connsiteX5" fmla="*/ 28232 w 563640"/>
                    <a:gd name="connsiteY5" fmla="*/ 1205597 h 1570713"/>
                    <a:gd name="connsiteX6" fmla="*/ 9251 w 563640"/>
                    <a:gd name="connsiteY6" fmla="*/ 1534686 h 1570713"/>
                    <a:gd name="connsiteX7" fmla="*/ 192675 w 563640"/>
                    <a:gd name="connsiteY7" fmla="*/ 1565370 h 1570713"/>
                    <a:gd name="connsiteX8" fmla="*/ 343033 w 563640"/>
                    <a:gd name="connsiteY8" fmla="*/ 1563806 h 1570713"/>
                    <a:gd name="connsiteX9" fmla="*/ 343647 w 563640"/>
                    <a:gd name="connsiteY9" fmla="*/ 1266965 h 1570713"/>
                    <a:gd name="connsiteX10" fmla="*/ 427806 w 563640"/>
                    <a:gd name="connsiteY10" fmla="*/ 1077690 h 1570713"/>
                    <a:gd name="connsiteX11" fmla="*/ 410389 w 563640"/>
                    <a:gd name="connsiteY11" fmla="*/ 964479 h 1570713"/>
                    <a:gd name="connsiteX12" fmla="*/ 401681 w 563640"/>
                    <a:gd name="connsiteY12" fmla="*/ 868685 h 1570713"/>
                    <a:gd name="connsiteX13" fmla="*/ 375555 w 563640"/>
                    <a:gd name="connsiteY13" fmla="*/ 781599 h 1570713"/>
                    <a:gd name="connsiteX14" fmla="*/ 349429 w 563640"/>
                    <a:gd name="connsiteY14" fmla="*/ 650970 h 1570713"/>
                    <a:gd name="connsiteX15" fmla="*/ 358138 w 563640"/>
                    <a:gd name="connsiteY15" fmla="*/ 494216 h 1570713"/>
                    <a:gd name="connsiteX16" fmla="*/ 392972 w 563640"/>
                    <a:gd name="connsiteY16" fmla="*/ 424547 h 1570713"/>
                    <a:gd name="connsiteX17" fmla="*/ 419098 w 563640"/>
                    <a:gd name="connsiteY17" fmla="*/ 363587 h 1570713"/>
                    <a:gd name="connsiteX18" fmla="*/ 436515 w 563640"/>
                    <a:gd name="connsiteY18" fmla="*/ 337462 h 1570713"/>
                    <a:gd name="connsiteX19" fmla="*/ 445224 w 563640"/>
                    <a:gd name="connsiteY19" fmla="*/ 311336 h 1570713"/>
                    <a:gd name="connsiteX20" fmla="*/ 558435 w 563640"/>
                    <a:gd name="connsiteY20" fmla="*/ 119747 h 1570713"/>
                    <a:gd name="connsiteX21" fmla="*/ 514756 w 563640"/>
                    <a:gd name="connsiteY21" fmla="*/ 753 h 1570713"/>
                    <a:gd name="connsiteX0" fmla="*/ 514756 w 564273"/>
                    <a:gd name="connsiteY0" fmla="*/ 793 h 1570753"/>
                    <a:gd name="connsiteX1" fmla="*/ 256764 w 564273"/>
                    <a:gd name="connsiteY1" fmla="*/ 174763 h 1570753"/>
                    <a:gd name="connsiteX2" fmla="*/ 37690 w 564273"/>
                    <a:gd name="connsiteY2" fmla="*/ 367030 h 1570753"/>
                    <a:gd name="connsiteX3" fmla="*/ 43269 w 564273"/>
                    <a:gd name="connsiteY3" fmla="*/ 678089 h 1570753"/>
                    <a:gd name="connsiteX4" fmla="*/ 36941 w 564273"/>
                    <a:gd name="connsiteY4" fmla="*/ 1043100 h 1570753"/>
                    <a:gd name="connsiteX5" fmla="*/ 28232 w 564273"/>
                    <a:gd name="connsiteY5" fmla="*/ 1205637 h 1570753"/>
                    <a:gd name="connsiteX6" fmla="*/ 9251 w 564273"/>
                    <a:gd name="connsiteY6" fmla="*/ 1534726 h 1570753"/>
                    <a:gd name="connsiteX7" fmla="*/ 192675 w 564273"/>
                    <a:gd name="connsiteY7" fmla="*/ 1565410 h 1570753"/>
                    <a:gd name="connsiteX8" fmla="*/ 343033 w 564273"/>
                    <a:gd name="connsiteY8" fmla="*/ 1563846 h 1570753"/>
                    <a:gd name="connsiteX9" fmla="*/ 343647 w 564273"/>
                    <a:gd name="connsiteY9" fmla="*/ 1267005 h 1570753"/>
                    <a:gd name="connsiteX10" fmla="*/ 427806 w 564273"/>
                    <a:gd name="connsiteY10" fmla="*/ 1077730 h 1570753"/>
                    <a:gd name="connsiteX11" fmla="*/ 410389 w 564273"/>
                    <a:gd name="connsiteY11" fmla="*/ 964519 h 1570753"/>
                    <a:gd name="connsiteX12" fmla="*/ 401681 w 564273"/>
                    <a:gd name="connsiteY12" fmla="*/ 868725 h 1570753"/>
                    <a:gd name="connsiteX13" fmla="*/ 375555 w 564273"/>
                    <a:gd name="connsiteY13" fmla="*/ 781639 h 1570753"/>
                    <a:gd name="connsiteX14" fmla="*/ 349429 w 564273"/>
                    <a:gd name="connsiteY14" fmla="*/ 651010 h 1570753"/>
                    <a:gd name="connsiteX15" fmla="*/ 358138 w 564273"/>
                    <a:gd name="connsiteY15" fmla="*/ 494256 h 1570753"/>
                    <a:gd name="connsiteX16" fmla="*/ 392972 w 564273"/>
                    <a:gd name="connsiteY16" fmla="*/ 424587 h 1570753"/>
                    <a:gd name="connsiteX17" fmla="*/ 419098 w 564273"/>
                    <a:gd name="connsiteY17" fmla="*/ 363627 h 1570753"/>
                    <a:gd name="connsiteX18" fmla="*/ 436515 w 564273"/>
                    <a:gd name="connsiteY18" fmla="*/ 337502 h 1570753"/>
                    <a:gd name="connsiteX19" fmla="*/ 558435 w 564273"/>
                    <a:gd name="connsiteY19" fmla="*/ 119787 h 1570753"/>
                    <a:gd name="connsiteX20" fmla="*/ 514756 w 564273"/>
                    <a:gd name="connsiteY20" fmla="*/ 793 h 1570753"/>
                    <a:gd name="connsiteX0" fmla="*/ 514756 w 565543"/>
                    <a:gd name="connsiteY0" fmla="*/ 838 h 1570798"/>
                    <a:gd name="connsiteX1" fmla="*/ 256764 w 565543"/>
                    <a:gd name="connsiteY1" fmla="*/ 174808 h 1570798"/>
                    <a:gd name="connsiteX2" fmla="*/ 37690 w 565543"/>
                    <a:gd name="connsiteY2" fmla="*/ 367075 h 1570798"/>
                    <a:gd name="connsiteX3" fmla="*/ 43269 w 565543"/>
                    <a:gd name="connsiteY3" fmla="*/ 678134 h 1570798"/>
                    <a:gd name="connsiteX4" fmla="*/ 36941 w 565543"/>
                    <a:gd name="connsiteY4" fmla="*/ 1043145 h 1570798"/>
                    <a:gd name="connsiteX5" fmla="*/ 28232 w 565543"/>
                    <a:gd name="connsiteY5" fmla="*/ 1205682 h 1570798"/>
                    <a:gd name="connsiteX6" fmla="*/ 9251 w 565543"/>
                    <a:gd name="connsiteY6" fmla="*/ 1534771 h 1570798"/>
                    <a:gd name="connsiteX7" fmla="*/ 192675 w 565543"/>
                    <a:gd name="connsiteY7" fmla="*/ 1565455 h 1570798"/>
                    <a:gd name="connsiteX8" fmla="*/ 343033 w 565543"/>
                    <a:gd name="connsiteY8" fmla="*/ 1563891 h 1570798"/>
                    <a:gd name="connsiteX9" fmla="*/ 343647 w 565543"/>
                    <a:gd name="connsiteY9" fmla="*/ 1267050 h 1570798"/>
                    <a:gd name="connsiteX10" fmla="*/ 427806 w 565543"/>
                    <a:gd name="connsiteY10" fmla="*/ 1077775 h 1570798"/>
                    <a:gd name="connsiteX11" fmla="*/ 410389 w 565543"/>
                    <a:gd name="connsiteY11" fmla="*/ 964564 h 1570798"/>
                    <a:gd name="connsiteX12" fmla="*/ 401681 w 565543"/>
                    <a:gd name="connsiteY12" fmla="*/ 868770 h 1570798"/>
                    <a:gd name="connsiteX13" fmla="*/ 375555 w 565543"/>
                    <a:gd name="connsiteY13" fmla="*/ 781684 h 1570798"/>
                    <a:gd name="connsiteX14" fmla="*/ 349429 w 565543"/>
                    <a:gd name="connsiteY14" fmla="*/ 651055 h 1570798"/>
                    <a:gd name="connsiteX15" fmla="*/ 358138 w 565543"/>
                    <a:gd name="connsiteY15" fmla="*/ 494301 h 1570798"/>
                    <a:gd name="connsiteX16" fmla="*/ 392972 w 565543"/>
                    <a:gd name="connsiteY16" fmla="*/ 424632 h 1570798"/>
                    <a:gd name="connsiteX17" fmla="*/ 419098 w 565543"/>
                    <a:gd name="connsiteY17" fmla="*/ 363672 h 1570798"/>
                    <a:gd name="connsiteX18" fmla="*/ 558435 w 565543"/>
                    <a:gd name="connsiteY18" fmla="*/ 119832 h 1570798"/>
                    <a:gd name="connsiteX19" fmla="*/ 514756 w 565543"/>
                    <a:gd name="connsiteY19" fmla="*/ 838 h 1570798"/>
                    <a:gd name="connsiteX0" fmla="*/ 514756 w 565717"/>
                    <a:gd name="connsiteY0" fmla="*/ 798 h 1570758"/>
                    <a:gd name="connsiteX1" fmla="*/ 256764 w 565717"/>
                    <a:gd name="connsiteY1" fmla="*/ 174768 h 1570758"/>
                    <a:gd name="connsiteX2" fmla="*/ 37690 w 565717"/>
                    <a:gd name="connsiteY2" fmla="*/ 367035 h 1570758"/>
                    <a:gd name="connsiteX3" fmla="*/ 43269 w 565717"/>
                    <a:gd name="connsiteY3" fmla="*/ 678094 h 1570758"/>
                    <a:gd name="connsiteX4" fmla="*/ 36941 w 565717"/>
                    <a:gd name="connsiteY4" fmla="*/ 1043105 h 1570758"/>
                    <a:gd name="connsiteX5" fmla="*/ 28232 w 565717"/>
                    <a:gd name="connsiteY5" fmla="*/ 1205642 h 1570758"/>
                    <a:gd name="connsiteX6" fmla="*/ 9251 w 565717"/>
                    <a:gd name="connsiteY6" fmla="*/ 1534731 h 1570758"/>
                    <a:gd name="connsiteX7" fmla="*/ 192675 w 565717"/>
                    <a:gd name="connsiteY7" fmla="*/ 1565415 h 1570758"/>
                    <a:gd name="connsiteX8" fmla="*/ 343033 w 565717"/>
                    <a:gd name="connsiteY8" fmla="*/ 1563851 h 1570758"/>
                    <a:gd name="connsiteX9" fmla="*/ 343647 w 565717"/>
                    <a:gd name="connsiteY9" fmla="*/ 1267010 h 1570758"/>
                    <a:gd name="connsiteX10" fmla="*/ 427806 w 565717"/>
                    <a:gd name="connsiteY10" fmla="*/ 1077735 h 1570758"/>
                    <a:gd name="connsiteX11" fmla="*/ 410389 w 565717"/>
                    <a:gd name="connsiteY11" fmla="*/ 964524 h 1570758"/>
                    <a:gd name="connsiteX12" fmla="*/ 401681 w 565717"/>
                    <a:gd name="connsiteY12" fmla="*/ 868730 h 1570758"/>
                    <a:gd name="connsiteX13" fmla="*/ 375555 w 565717"/>
                    <a:gd name="connsiteY13" fmla="*/ 781644 h 1570758"/>
                    <a:gd name="connsiteX14" fmla="*/ 349429 w 565717"/>
                    <a:gd name="connsiteY14" fmla="*/ 651015 h 1570758"/>
                    <a:gd name="connsiteX15" fmla="*/ 358138 w 565717"/>
                    <a:gd name="connsiteY15" fmla="*/ 494261 h 1570758"/>
                    <a:gd name="connsiteX16" fmla="*/ 392972 w 565717"/>
                    <a:gd name="connsiteY16" fmla="*/ 424592 h 1570758"/>
                    <a:gd name="connsiteX17" fmla="*/ 416717 w 565717"/>
                    <a:gd name="connsiteY17" fmla="*/ 339820 h 1570758"/>
                    <a:gd name="connsiteX18" fmla="*/ 558435 w 565717"/>
                    <a:gd name="connsiteY18" fmla="*/ 119792 h 1570758"/>
                    <a:gd name="connsiteX19" fmla="*/ 514756 w 565717"/>
                    <a:gd name="connsiteY19" fmla="*/ 798 h 1570758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49429 w 554669"/>
                    <a:gd name="connsiteY14" fmla="*/ 651413 h 1571156"/>
                    <a:gd name="connsiteX15" fmla="*/ 358138 w 554669"/>
                    <a:gd name="connsiteY15" fmla="*/ 494659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49429 w 554669"/>
                    <a:gd name="connsiteY14" fmla="*/ 651413 h 1571156"/>
                    <a:gd name="connsiteX15" fmla="*/ 391475 w 554669"/>
                    <a:gd name="connsiteY15" fmla="*/ 497040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406579 w 554669"/>
                    <a:gd name="connsiteY14" fmla="*/ 658556 h 1571156"/>
                    <a:gd name="connsiteX15" fmla="*/ 391475 w 554669"/>
                    <a:gd name="connsiteY15" fmla="*/ 497040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91475 w 554669"/>
                    <a:gd name="connsiteY14" fmla="*/ 497040 h 1571156"/>
                    <a:gd name="connsiteX15" fmla="*/ 392972 w 554669"/>
                    <a:gd name="connsiteY15" fmla="*/ 424990 h 1571156"/>
                    <a:gd name="connsiteX16" fmla="*/ 416717 w 554669"/>
                    <a:gd name="connsiteY16" fmla="*/ 340218 h 1571156"/>
                    <a:gd name="connsiteX17" fmla="*/ 544147 w 554669"/>
                    <a:gd name="connsiteY17" fmla="*/ 110665 h 1571156"/>
                    <a:gd name="connsiteX18" fmla="*/ 514756 w 554669"/>
                    <a:gd name="connsiteY18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91475 w 554669"/>
                    <a:gd name="connsiteY13" fmla="*/ 497040 h 1571156"/>
                    <a:gd name="connsiteX14" fmla="*/ 392972 w 554669"/>
                    <a:gd name="connsiteY14" fmla="*/ 424990 h 1571156"/>
                    <a:gd name="connsiteX15" fmla="*/ 416717 w 554669"/>
                    <a:gd name="connsiteY15" fmla="*/ 340218 h 1571156"/>
                    <a:gd name="connsiteX16" fmla="*/ 544147 w 554669"/>
                    <a:gd name="connsiteY16" fmla="*/ 110665 h 1571156"/>
                    <a:gd name="connsiteX17" fmla="*/ 514756 w 554669"/>
                    <a:gd name="connsiteY17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391475 w 554669"/>
                    <a:gd name="connsiteY12" fmla="*/ 497040 h 1571156"/>
                    <a:gd name="connsiteX13" fmla="*/ 392972 w 554669"/>
                    <a:gd name="connsiteY13" fmla="*/ 424990 h 1571156"/>
                    <a:gd name="connsiteX14" fmla="*/ 416717 w 554669"/>
                    <a:gd name="connsiteY14" fmla="*/ 340218 h 1571156"/>
                    <a:gd name="connsiteX15" fmla="*/ 544147 w 554669"/>
                    <a:gd name="connsiteY15" fmla="*/ 110665 h 1571156"/>
                    <a:gd name="connsiteX16" fmla="*/ 514756 w 554669"/>
                    <a:gd name="connsiteY16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5151 w 554669"/>
                    <a:gd name="connsiteY11" fmla="*/ 714891 h 1571156"/>
                    <a:gd name="connsiteX12" fmla="*/ 391475 w 554669"/>
                    <a:gd name="connsiteY12" fmla="*/ 497040 h 1571156"/>
                    <a:gd name="connsiteX13" fmla="*/ 392972 w 554669"/>
                    <a:gd name="connsiteY13" fmla="*/ 424990 h 1571156"/>
                    <a:gd name="connsiteX14" fmla="*/ 416717 w 554669"/>
                    <a:gd name="connsiteY14" fmla="*/ 340218 h 1571156"/>
                    <a:gd name="connsiteX15" fmla="*/ 544147 w 554669"/>
                    <a:gd name="connsiteY15" fmla="*/ 110665 h 1571156"/>
                    <a:gd name="connsiteX16" fmla="*/ 514756 w 554669"/>
                    <a:gd name="connsiteY16" fmla="*/ 1196 h 1571156"/>
                    <a:gd name="connsiteX0" fmla="*/ 653856 w 693769"/>
                    <a:gd name="connsiteY0" fmla="*/ 1196 h 1571156"/>
                    <a:gd name="connsiteX1" fmla="*/ 395864 w 693769"/>
                    <a:gd name="connsiteY1" fmla="*/ 175166 h 1571156"/>
                    <a:gd name="connsiteX2" fmla="*/ 176790 w 693769"/>
                    <a:gd name="connsiteY2" fmla="*/ 367433 h 1571156"/>
                    <a:gd name="connsiteX3" fmla="*/ 182369 w 693769"/>
                    <a:gd name="connsiteY3" fmla="*/ 678492 h 1571156"/>
                    <a:gd name="connsiteX4" fmla="*/ 176041 w 693769"/>
                    <a:gd name="connsiteY4" fmla="*/ 1043503 h 1571156"/>
                    <a:gd name="connsiteX5" fmla="*/ 167332 w 693769"/>
                    <a:gd name="connsiteY5" fmla="*/ 1206040 h 1571156"/>
                    <a:gd name="connsiteX6" fmla="*/ 3095 w 693769"/>
                    <a:gd name="connsiteY6" fmla="*/ 1535129 h 1571156"/>
                    <a:gd name="connsiteX7" fmla="*/ 331775 w 693769"/>
                    <a:gd name="connsiteY7" fmla="*/ 1565813 h 1571156"/>
                    <a:gd name="connsiteX8" fmla="*/ 482133 w 693769"/>
                    <a:gd name="connsiteY8" fmla="*/ 1564249 h 1571156"/>
                    <a:gd name="connsiteX9" fmla="*/ 482747 w 693769"/>
                    <a:gd name="connsiteY9" fmla="*/ 1267408 h 1571156"/>
                    <a:gd name="connsiteX10" fmla="*/ 566906 w 693769"/>
                    <a:gd name="connsiteY10" fmla="*/ 1078133 h 1571156"/>
                    <a:gd name="connsiteX11" fmla="*/ 554251 w 693769"/>
                    <a:gd name="connsiteY11" fmla="*/ 714891 h 1571156"/>
                    <a:gd name="connsiteX12" fmla="*/ 530575 w 693769"/>
                    <a:gd name="connsiteY12" fmla="*/ 497040 h 1571156"/>
                    <a:gd name="connsiteX13" fmla="*/ 532072 w 693769"/>
                    <a:gd name="connsiteY13" fmla="*/ 424990 h 1571156"/>
                    <a:gd name="connsiteX14" fmla="*/ 555817 w 693769"/>
                    <a:gd name="connsiteY14" fmla="*/ 340218 h 1571156"/>
                    <a:gd name="connsiteX15" fmla="*/ 683247 w 693769"/>
                    <a:gd name="connsiteY15" fmla="*/ 110665 h 1571156"/>
                    <a:gd name="connsiteX16" fmla="*/ 653856 w 693769"/>
                    <a:gd name="connsiteY16" fmla="*/ 1196 h 1571156"/>
                    <a:gd name="connsiteX0" fmla="*/ 655560 w 695473"/>
                    <a:gd name="connsiteY0" fmla="*/ 1196 h 1571003"/>
                    <a:gd name="connsiteX1" fmla="*/ 397568 w 695473"/>
                    <a:gd name="connsiteY1" fmla="*/ 175166 h 1571003"/>
                    <a:gd name="connsiteX2" fmla="*/ 178494 w 695473"/>
                    <a:gd name="connsiteY2" fmla="*/ 367433 h 1571003"/>
                    <a:gd name="connsiteX3" fmla="*/ 184073 w 695473"/>
                    <a:gd name="connsiteY3" fmla="*/ 678492 h 1571003"/>
                    <a:gd name="connsiteX4" fmla="*/ 177745 w 695473"/>
                    <a:gd name="connsiteY4" fmla="*/ 1043503 h 1571003"/>
                    <a:gd name="connsiteX5" fmla="*/ 140461 w 695473"/>
                    <a:gd name="connsiteY5" fmla="*/ 1208421 h 1571003"/>
                    <a:gd name="connsiteX6" fmla="*/ 4799 w 695473"/>
                    <a:gd name="connsiteY6" fmla="*/ 1535129 h 1571003"/>
                    <a:gd name="connsiteX7" fmla="*/ 333479 w 695473"/>
                    <a:gd name="connsiteY7" fmla="*/ 1565813 h 1571003"/>
                    <a:gd name="connsiteX8" fmla="*/ 483837 w 695473"/>
                    <a:gd name="connsiteY8" fmla="*/ 1564249 h 1571003"/>
                    <a:gd name="connsiteX9" fmla="*/ 484451 w 695473"/>
                    <a:gd name="connsiteY9" fmla="*/ 1267408 h 1571003"/>
                    <a:gd name="connsiteX10" fmla="*/ 568610 w 695473"/>
                    <a:gd name="connsiteY10" fmla="*/ 1078133 h 1571003"/>
                    <a:gd name="connsiteX11" fmla="*/ 555955 w 695473"/>
                    <a:gd name="connsiteY11" fmla="*/ 714891 h 1571003"/>
                    <a:gd name="connsiteX12" fmla="*/ 532279 w 695473"/>
                    <a:gd name="connsiteY12" fmla="*/ 497040 h 1571003"/>
                    <a:gd name="connsiteX13" fmla="*/ 533776 w 695473"/>
                    <a:gd name="connsiteY13" fmla="*/ 424990 h 1571003"/>
                    <a:gd name="connsiteX14" fmla="*/ 557521 w 695473"/>
                    <a:gd name="connsiteY14" fmla="*/ 340218 h 1571003"/>
                    <a:gd name="connsiteX15" fmla="*/ 684951 w 695473"/>
                    <a:gd name="connsiteY15" fmla="*/ 110665 h 1571003"/>
                    <a:gd name="connsiteX16" fmla="*/ 655560 w 695473"/>
                    <a:gd name="connsiteY16" fmla="*/ 1196 h 1571003"/>
                    <a:gd name="connsiteX0" fmla="*/ 650782 w 690695"/>
                    <a:gd name="connsiteY0" fmla="*/ 1196 h 1618499"/>
                    <a:gd name="connsiteX1" fmla="*/ 392790 w 690695"/>
                    <a:gd name="connsiteY1" fmla="*/ 175166 h 1618499"/>
                    <a:gd name="connsiteX2" fmla="*/ 173716 w 690695"/>
                    <a:gd name="connsiteY2" fmla="*/ 367433 h 1618499"/>
                    <a:gd name="connsiteX3" fmla="*/ 179295 w 690695"/>
                    <a:gd name="connsiteY3" fmla="*/ 678492 h 1618499"/>
                    <a:gd name="connsiteX4" fmla="*/ 172967 w 690695"/>
                    <a:gd name="connsiteY4" fmla="*/ 1043503 h 1618499"/>
                    <a:gd name="connsiteX5" fmla="*/ 135683 w 690695"/>
                    <a:gd name="connsiteY5" fmla="*/ 1208421 h 1618499"/>
                    <a:gd name="connsiteX6" fmla="*/ 21 w 690695"/>
                    <a:gd name="connsiteY6" fmla="*/ 1535129 h 1618499"/>
                    <a:gd name="connsiteX7" fmla="*/ 128676 w 690695"/>
                    <a:gd name="connsiteY7" fmla="*/ 1618201 h 1618499"/>
                    <a:gd name="connsiteX8" fmla="*/ 479059 w 690695"/>
                    <a:gd name="connsiteY8" fmla="*/ 1564249 h 1618499"/>
                    <a:gd name="connsiteX9" fmla="*/ 479673 w 690695"/>
                    <a:gd name="connsiteY9" fmla="*/ 1267408 h 1618499"/>
                    <a:gd name="connsiteX10" fmla="*/ 563832 w 690695"/>
                    <a:gd name="connsiteY10" fmla="*/ 1078133 h 1618499"/>
                    <a:gd name="connsiteX11" fmla="*/ 551177 w 690695"/>
                    <a:gd name="connsiteY11" fmla="*/ 714891 h 1618499"/>
                    <a:gd name="connsiteX12" fmla="*/ 527501 w 690695"/>
                    <a:gd name="connsiteY12" fmla="*/ 497040 h 1618499"/>
                    <a:gd name="connsiteX13" fmla="*/ 528998 w 690695"/>
                    <a:gd name="connsiteY13" fmla="*/ 424990 h 1618499"/>
                    <a:gd name="connsiteX14" fmla="*/ 552743 w 690695"/>
                    <a:gd name="connsiteY14" fmla="*/ 340218 h 1618499"/>
                    <a:gd name="connsiteX15" fmla="*/ 680173 w 690695"/>
                    <a:gd name="connsiteY15" fmla="*/ 110665 h 1618499"/>
                    <a:gd name="connsiteX16" fmla="*/ 650782 w 690695"/>
                    <a:gd name="connsiteY16" fmla="*/ 1196 h 1618499"/>
                    <a:gd name="connsiteX0" fmla="*/ 662785 w 702698"/>
                    <a:gd name="connsiteY0" fmla="*/ 1196 h 1590356"/>
                    <a:gd name="connsiteX1" fmla="*/ 404793 w 702698"/>
                    <a:gd name="connsiteY1" fmla="*/ 175166 h 1590356"/>
                    <a:gd name="connsiteX2" fmla="*/ 185719 w 702698"/>
                    <a:gd name="connsiteY2" fmla="*/ 367433 h 1590356"/>
                    <a:gd name="connsiteX3" fmla="*/ 191298 w 702698"/>
                    <a:gd name="connsiteY3" fmla="*/ 678492 h 1590356"/>
                    <a:gd name="connsiteX4" fmla="*/ 184970 w 702698"/>
                    <a:gd name="connsiteY4" fmla="*/ 1043503 h 1590356"/>
                    <a:gd name="connsiteX5" fmla="*/ 147686 w 702698"/>
                    <a:gd name="connsiteY5" fmla="*/ 1208421 h 1590356"/>
                    <a:gd name="connsiteX6" fmla="*/ 12024 w 702698"/>
                    <a:gd name="connsiteY6" fmla="*/ 1535129 h 1590356"/>
                    <a:gd name="connsiteX7" fmla="*/ 491062 w 702698"/>
                    <a:gd name="connsiteY7" fmla="*/ 1564249 h 1590356"/>
                    <a:gd name="connsiteX8" fmla="*/ 491676 w 702698"/>
                    <a:gd name="connsiteY8" fmla="*/ 1267408 h 1590356"/>
                    <a:gd name="connsiteX9" fmla="*/ 575835 w 702698"/>
                    <a:gd name="connsiteY9" fmla="*/ 1078133 h 1590356"/>
                    <a:gd name="connsiteX10" fmla="*/ 563180 w 702698"/>
                    <a:gd name="connsiteY10" fmla="*/ 714891 h 1590356"/>
                    <a:gd name="connsiteX11" fmla="*/ 539504 w 702698"/>
                    <a:gd name="connsiteY11" fmla="*/ 497040 h 1590356"/>
                    <a:gd name="connsiteX12" fmla="*/ 541001 w 702698"/>
                    <a:gd name="connsiteY12" fmla="*/ 424990 h 1590356"/>
                    <a:gd name="connsiteX13" fmla="*/ 564746 w 702698"/>
                    <a:gd name="connsiteY13" fmla="*/ 340218 h 1590356"/>
                    <a:gd name="connsiteX14" fmla="*/ 692176 w 702698"/>
                    <a:gd name="connsiteY14" fmla="*/ 110665 h 1590356"/>
                    <a:gd name="connsiteX15" fmla="*/ 662785 w 702698"/>
                    <a:gd name="connsiteY15" fmla="*/ 1196 h 1590356"/>
                    <a:gd name="connsiteX0" fmla="*/ 659016 w 698929"/>
                    <a:gd name="connsiteY0" fmla="*/ 1196 h 1630227"/>
                    <a:gd name="connsiteX1" fmla="*/ 401024 w 698929"/>
                    <a:gd name="connsiteY1" fmla="*/ 175166 h 1630227"/>
                    <a:gd name="connsiteX2" fmla="*/ 181950 w 698929"/>
                    <a:gd name="connsiteY2" fmla="*/ 367433 h 1630227"/>
                    <a:gd name="connsiteX3" fmla="*/ 187529 w 698929"/>
                    <a:gd name="connsiteY3" fmla="*/ 678492 h 1630227"/>
                    <a:gd name="connsiteX4" fmla="*/ 181201 w 698929"/>
                    <a:gd name="connsiteY4" fmla="*/ 1043503 h 1630227"/>
                    <a:gd name="connsiteX5" fmla="*/ 143917 w 698929"/>
                    <a:gd name="connsiteY5" fmla="*/ 1208421 h 1630227"/>
                    <a:gd name="connsiteX6" fmla="*/ 8255 w 698929"/>
                    <a:gd name="connsiteY6" fmla="*/ 1535129 h 1630227"/>
                    <a:gd name="connsiteX7" fmla="*/ 413474 w 698929"/>
                    <a:gd name="connsiteY7" fmla="*/ 1614255 h 1630227"/>
                    <a:gd name="connsiteX8" fmla="*/ 487907 w 698929"/>
                    <a:gd name="connsiteY8" fmla="*/ 1267408 h 1630227"/>
                    <a:gd name="connsiteX9" fmla="*/ 572066 w 698929"/>
                    <a:gd name="connsiteY9" fmla="*/ 1078133 h 1630227"/>
                    <a:gd name="connsiteX10" fmla="*/ 559411 w 698929"/>
                    <a:gd name="connsiteY10" fmla="*/ 714891 h 1630227"/>
                    <a:gd name="connsiteX11" fmla="*/ 535735 w 698929"/>
                    <a:gd name="connsiteY11" fmla="*/ 497040 h 1630227"/>
                    <a:gd name="connsiteX12" fmla="*/ 537232 w 698929"/>
                    <a:gd name="connsiteY12" fmla="*/ 424990 h 1630227"/>
                    <a:gd name="connsiteX13" fmla="*/ 560977 w 698929"/>
                    <a:gd name="connsiteY13" fmla="*/ 340218 h 1630227"/>
                    <a:gd name="connsiteX14" fmla="*/ 688407 w 698929"/>
                    <a:gd name="connsiteY14" fmla="*/ 110665 h 1630227"/>
                    <a:gd name="connsiteX15" fmla="*/ 659016 w 698929"/>
                    <a:gd name="connsiteY15" fmla="*/ 1196 h 1630227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25184 w 836206"/>
                    <a:gd name="connsiteY8" fmla="*/ 1267408 h 1641084"/>
                    <a:gd name="connsiteX9" fmla="*/ 709343 w 836206"/>
                    <a:gd name="connsiteY9" fmla="*/ 1078133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09343 w 836206"/>
                    <a:gd name="connsiteY9" fmla="*/ 1078133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35536 w 836206"/>
                    <a:gd name="connsiteY9" fmla="*/ 992408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35536 w 836206"/>
                    <a:gd name="connsiteY9" fmla="*/ 992408 h 1641084"/>
                    <a:gd name="connsiteX10" fmla="*/ 689544 w 836206"/>
                    <a:gd name="connsiteY10" fmla="*/ 669647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7579 w 837492"/>
                    <a:gd name="connsiteY0" fmla="*/ 1196 h 1641314"/>
                    <a:gd name="connsiteX1" fmla="*/ 539587 w 837492"/>
                    <a:gd name="connsiteY1" fmla="*/ 175166 h 1641314"/>
                    <a:gd name="connsiteX2" fmla="*/ 320513 w 837492"/>
                    <a:gd name="connsiteY2" fmla="*/ 367433 h 1641314"/>
                    <a:gd name="connsiteX3" fmla="*/ 326092 w 837492"/>
                    <a:gd name="connsiteY3" fmla="*/ 678492 h 1641314"/>
                    <a:gd name="connsiteX4" fmla="*/ 319764 w 837492"/>
                    <a:gd name="connsiteY4" fmla="*/ 1043503 h 1641314"/>
                    <a:gd name="connsiteX5" fmla="*/ 258667 w 837492"/>
                    <a:gd name="connsiteY5" fmla="*/ 1203658 h 1641314"/>
                    <a:gd name="connsiteX6" fmla="*/ 6325 w 837492"/>
                    <a:gd name="connsiteY6" fmla="*/ 1580373 h 1641314"/>
                    <a:gd name="connsiteX7" fmla="*/ 552037 w 837492"/>
                    <a:gd name="connsiteY7" fmla="*/ 1614255 h 1641314"/>
                    <a:gd name="connsiteX8" fmla="*/ 669332 w 837492"/>
                    <a:gd name="connsiteY8" fmla="*/ 1276933 h 1641314"/>
                    <a:gd name="connsiteX9" fmla="*/ 736822 w 837492"/>
                    <a:gd name="connsiteY9" fmla="*/ 992408 h 1641314"/>
                    <a:gd name="connsiteX10" fmla="*/ 690830 w 837492"/>
                    <a:gd name="connsiteY10" fmla="*/ 669647 h 1641314"/>
                    <a:gd name="connsiteX11" fmla="*/ 674298 w 837492"/>
                    <a:gd name="connsiteY11" fmla="*/ 497040 h 1641314"/>
                    <a:gd name="connsiteX12" fmla="*/ 675795 w 837492"/>
                    <a:gd name="connsiteY12" fmla="*/ 424990 h 1641314"/>
                    <a:gd name="connsiteX13" fmla="*/ 699540 w 837492"/>
                    <a:gd name="connsiteY13" fmla="*/ 340218 h 1641314"/>
                    <a:gd name="connsiteX14" fmla="*/ 826970 w 837492"/>
                    <a:gd name="connsiteY14" fmla="*/ 110665 h 1641314"/>
                    <a:gd name="connsiteX15" fmla="*/ 797579 w 837492"/>
                    <a:gd name="connsiteY15" fmla="*/ 1196 h 1641314"/>
                    <a:gd name="connsiteX0" fmla="*/ 713982 w 753895"/>
                    <a:gd name="connsiteY0" fmla="*/ 1196 h 1650425"/>
                    <a:gd name="connsiteX1" fmla="*/ 455990 w 753895"/>
                    <a:gd name="connsiteY1" fmla="*/ 175166 h 1650425"/>
                    <a:gd name="connsiteX2" fmla="*/ 236916 w 753895"/>
                    <a:gd name="connsiteY2" fmla="*/ 367433 h 1650425"/>
                    <a:gd name="connsiteX3" fmla="*/ 242495 w 753895"/>
                    <a:gd name="connsiteY3" fmla="*/ 678492 h 1650425"/>
                    <a:gd name="connsiteX4" fmla="*/ 236167 w 753895"/>
                    <a:gd name="connsiteY4" fmla="*/ 1043503 h 1650425"/>
                    <a:gd name="connsiteX5" fmla="*/ 175070 w 753895"/>
                    <a:gd name="connsiteY5" fmla="*/ 1203658 h 1650425"/>
                    <a:gd name="connsiteX6" fmla="*/ 8453 w 753895"/>
                    <a:gd name="connsiteY6" fmla="*/ 1601804 h 1650425"/>
                    <a:gd name="connsiteX7" fmla="*/ 468440 w 753895"/>
                    <a:gd name="connsiteY7" fmla="*/ 1614255 h 1650425"/>
                    <a:gd name="connsiteX8" fmla="*/ 585735 w 753895"/>
                    <a:gd name="connsiteY8" fmla="*/ 1276933 h 1650425"/>
                    <a:gd name="connsiteX9" fmla="*/ 653225 w 753895"/>
                    <a:gd name="connsiteY9" fmla="*/ 992408 h 1650425"/>
                    <a:gd name="connsiteX10" fmla="*/ 607233 w 753895"/>
                    <a:gd name="connsiteY10" fmla="*/ 669647 h 1650425"/>
                    <a:gd name="connsiteX11" fmla="*/ 590701 w 753895"/>
                    <a:gd name="connsiteY11" fmla="*/ 497040 h 1650425"/>
                    <a:gd name="connsiteX12" fmla="*/ 592198 w 753895"/>
                    <a:gd name="connsiteY12" fmla="*/ 424990 h 1650425"/>
                    <a:gd name="connsiteX13" fmla="*/ 615943 w 753895"/>
                    <a:gd name="connsiteY13" fmla="*/ 340218 h 1650425"/>
                    <a:gd name="connsiteX14" fmla="*/ 743373 w 753895"/>
                    <a:gd name="connsiteY14" fmla="*/ 110665 h 1650425"/>
                    <a:gd name="connsiteX15" fmla="*/ 713982 w 753895"/>
                    <a:gd name="connsiteY15" fmla="*/ 1196 h 1650425"/>
                    <a:gd name="connsiteX0" fmla="*/ 717338 w 757251"/>
                    <a:gd name="connsiteY0" fmla="*/ 1196 h 1651788"/>
                    <a:gd name="connsiteX1" fmla="*/ 459346 w 757251"/>
                    <a:gd name="connsiteY1" fmla="*/ 175166 h 1651788"/>
                    <a:gd name="connsiteX2" fmla="*/ 240272 w 757251"/>
                    <a:gd name="connsiteY2" fmla="*/ 367433 h 1651788"/>
                    <a:gd name="connsiteX3" fmla="*/ 245851 w 757251"/>
                    <a:gd name="connsiteY3" fmla="*/ 678492 h 1651788"/>
                    <a:gd name="connsiteX4" fmla="*/ 239523 w 757251"/>
                    <a:gd name="connsiteY4" fmla="*/ 1043503 h 1651788"/>
                    <a:gd name="connsiteX5" fmla="*/ 178426 w 757251"/>
                    <a:gd name="connsiteY5" fmla="*/ 1203658 h 1651788"/>
                    <a:gd name="connsiteX6" fmla="*/ 11809 w 757251"/>
                    <a:gd name="connsiteY6" fmla="*/ 1601804 h 1651788"/>
                    <a:gd name="connsiteX7" fmla="*/ 540852 w 757251"/>
                    <a:gd name="connsiteY7" fmla="*/ 1616637 h 1651788"/>
                    <a:gd name="connsiteX8" fmla="*/ 589091 w 757251"/>
                    <a:gd name="connsiteY8" fmla="*/ 1276933 h 1651788"/>
                    <a:gd name="connsiteX9" fmla="*/ 656581 w 757251"/>
                    <a:gd name="connsiteY9" fmla="*/ 992408 h 1651788"/>
                    <a:gd name="connsiteX10" fmla="*/ 610589 w 757251"/>
                    <a:gd name="connsiteY10" fmla="*/ 669647 h 1651788"/>
                    <a:gd name="connsiteX11" fmla="*/ 594057 w 757251"/>
                    <a:gd name="connsiteY11" fmla="*/ 497040 h 1651788"/>
                    <a:gd name="connsiteX12" fmla="*/ 595554 w 757251"/>
                    <a:gd name="connsiteY12" fmla="*/ 424990 h 1651788"/>
                    <a:gd name="connsiteX13" fmla="*/ 619299 w 757251"/>
                    <a:gd name="connsiteY13" fmla="*/ 340218 h 1651788"/>
                    <a:gd name="connsiteX14" fmla="*/ 746729 w 757251"/>
                    <a:gd name="connsiteY14" fmla="*/ 110665 h 1651788"/>
                    <a:gd name="connsiteX15" fmla="*/ 717338 w 757251"/>
                    <a:gd name="connsiteY15" fmla="*/ 1196 h 1651788"/>
                    <a:gd name="connsiteX0" fmla="*/ 715105 w 755018"/>
                    <a:gd name="connsiteY0" fmla="*/ 1196 h 1651788"/>
                    <a:gd name="connsiteX1" fmla="*/ 457113 w 755018"/>
                    <a:gd name="connsiteY1" fmla="*/ 175166 h 1651788"/>
                    <a:gd name="connsiteX2" fmla="*/ 238039 w 755018"/>
                    <a:gd name="connsiteY2" fmla="*/ 367433 h 1651788"/>
                    <a:gd name="connsiteX3" fmla="*/ 243618 w 755018"/>
                    <a:gd name="connsiteY3" fmla="*/ 678492 h 1651788"/>
                    <a:gd name="connsiteX4" fmla="*/ 237290 w 755018"/>
                    <a:gd name="connsiteY4" fmla="*/ 1043503 h 1651788"/>
                    <a:gd name="connsiteX5" fmla="*/ 176193 w 755018"/>
                    <a:gd name="connsiteY5" fmla="*/ 1203658 h 1651788"/>
                    <a:gd name="connsiteX6" fmla="*/ 9576 w 755018"/>
                    <a:gd name="connsiteY6" fmla="*/ 1601804 h 1651788"/>
                    <a:gd name="connsiteX7" fmla="*/ 493375 w 755018"/>
                    <a:gd name="connsiteY7" fmla="*/ 1616637 h 1651788"/>
                    <a:gd name="connsiteX8" fmla="*/ 586858 w 755018"/>
                    <a:gd name="connsiteY8" fmla="*/ 1276933 h 1651788"/>
                    <a:gd name="connsiteX9" fmla="*/ 654348 w 755018"/>
                    <a:gd name="connsiteY9" fmla="*/ 992408 h 1651788"/>
                    <a:gd name="connsiteX10" fmla="*/ 608356 w 755018"/>
                    <a:gd name="connsiteY10" fmla="*/ 669647 h 1651788"/>
                    <a:gd name="connsiteX11" fmla="*/ 591824 w 755018"/>
                    <a:gd name="connsiteY11" fmla="*/ 497040 h 1651788"/>
                    <a:gd name="connsiteX12" fmla="*/ 593321 w 755018"/>
                    <a:gd name="connsiteY12" fmla="*/ 424990 h 1651788"/>
                    <a:gd name="connsiteX13" fmla="*/ 617066 w 755018"/>
                    <a:gd name="connsiteY13" fmla="*/ 340218 h 1651788"/>
                    <a:gd name="connsiteX14" fmla="*/ 744496 w 755018"/>
                    <a:gd name="connsiteY14" fmla="*/ 110665 h 1651788"/>
                    <a:gd name="connsiteX15" fmla="*/ 715105 w 755018"/>
                    <a:gd name="connsiteY15" fmla="*/ 1196 h 1651788"/>
                    <a:gd name="connsiteX0" fmla="*/ 715105 w 755238"/>
                    <a:gd name="connsiteY0" fmla="*/ 1121 h 1651713"/>
                    <a:gd name="connsiteX1" fmla="*/ 452350 w 755238"/>
                    <a:gd name="connsiteY1" fmla="*/ 172709 h 1651713"/>
                    <a:gd name="connsiteX2" fmla="*/ 238039 w 755238"/>
                    <a:gd name="connsiteY2" fmla="*/ 367358 h 1651713"/>
                    <a:gd name="connsiteX3" fmla="*/ 243618 w 755238"/>
                    <a:gd name="connsiteY3" fmla="*/ 678417 h 1651713"/>
                    <a:gd name="connsiteX4" fmla="*/ 237290 w 755238"/>
                    <a:gd name="connsiteY4" fmla="*/ 1043428 h 1651713"/>
                    <a:gd name="connsiteX5" fmla="*/ 176193 w 755238"/>
                    <a:gd name="connsiteY5" fmla="*/ 1203583 h 1651713"/>
                    <a:gd name="connsiteX6" fmla="*/ 9576 w 755238"/>
                    <a:gd name="connsiteY6" fmla="*/ 1601729 h 1651713"/>
                    <a:gd name="connsiteX7" fmla="*/ 493375 w 755238"/>
                    <a:gd name="connsiteY7" fmla="*/ 1616562 h 1651713"/>
                    <a:gd name="connsiteX8" fmla="*/ 586858 w 755238"/>
                    <a:gd name="connsiteY8" fmla="*/ 1276858 h 1651713"/>
                    <a:gd name="connsiteX9" fmla="*/ 654348 w 755238"/>
                    <a:gd name="connsiteY9" fmla="*/ 992333 h 1651713"/>
                    <a:gd name="connsiteX10" fmla="*/ 608356 w 755238"/>
                    <a:gd name="connsiteY10" fmla="*/ 669572 h 1651713"/>
                    <a:gd name="connsiteX11" fmla="*/ 591824 w 755238"/>
                    <a:gd name="connsiteY11" fmla="*/ 496965 h 1651713"/>
                    <a:gd name="connsiteX12" fmla="*/ 593321 w 755238"/>
                    <a:gd name="connsiteY12" fmla="*/ 424915 h 1651713"/>
                    <a:gd name="connsiteX13" fmla="*/ 617066 w 755238"/>
                    <a:gd name="connsiteY13" fmla="*/ 340143 h 1651713"/>
                    <a:gd name="connsiteX14" fmla="*/ 744496 w 755238"/>
                    <a:gd name="connsiteY14" fmla="*/ 110590 h 1651713"/>
                    <a:gd name="connsiteX15" fmla="*/ 715105 w 755238"/>
                    <a:gd name="connsiteY15" fmla="*/ 1121 h 1651713"/>
                    <a:gd name="connsiteX0" fmla="*/ 715105 w 755238"/>
                    <a:gd name="connsiteY0" fmla="*/ 1121 h 1651713"/>
                    <a:gd name="connsiteX1" fmla="*/ 452350 w 755238"/>
                    <a:gd name="connsiteY1" fmla="*/ 172709 h 1651713"/>
                    <a:gd name="connsiteX2" fmla="*/ 238039 w 755238"/>
                    <a:gd name="connsiteY2" fmla="*/ 367358 h 1651713"/>
                    <a:gd name="connsiteX3" fmla="*/ 243618 w 755238"/>
                    <a:gd name="connsiteY3" fmla="*/ 678417 h 1651713"/>
                    <a:gd name="connsiteX4" fmla="*/ 237290 w 755238"/>
                    <a:gd name="connsiteY4" fmla="*/ 1043428 h 1651713"/>
                    <a:gd name="connsiteX5" fmla="*/ 176193 w 755238"/>
                    <a:gd name="connsiteY5" fmla="*/ 1203583 h 1651713"/>
                    <a:gd name="connsiteX6" fmla="*/ 9576 w 755238"/>
                    <a:gd name="connsiteY6" fmla="*/ 1601729 h 1651713"/>
                    <a:gd name="connsiteX7" fmla="*/ 493375 w 755238"/>
                    <a:gd name="connsiteY7" fmla="*/ 1616562 h 1651713"/>
                    <a:gd name="connsiteX8" fmla="*/ 586858 w 755238"/>
                    <a:gd name="connsiteY8" fmla="*/ 1276858 h 1651713"/>
                    <a:gd name="connsiteX9" fmla="*/ 654348 w 755238"/>
                    <a:gd name="connsiteY9" fmla="*/ 992333 h 1651713"/>
                    <a:gd name="connsiteX10" fmla="*/ 608356 w 755238"/>
                    <a:gd name="connsiteY10" fmla="*/ 669572 h 1651713"/>
                    <a:gd name="connsiteX11" fmla="*/ 591824 w 755238"/>
                    <a:gd name="connsiteY11" fmla="*/ 496965 h 1651713"/>
                    <a:gd name="connsiteX12" fmla="*/ 593321 w 755238"/>
                    <a:gd name="connsiteY12" fmla="*/ 424915 h 1651713"/>
                    <a:gd name="connsiteX13" fmla="*/ 617066 w 755238"/>
                    <a:gd name="connsiteY13" fmla="*/ 340143 h 1651713"/>
                    <a:gd name="connsiteX14" fmla="*/ 744496 w 755238"/>
                    <a:gd name="connsiteY14" fmla="*/ 110590 h 1651713"/>
                    <a:gd name="connsiteX15" fmla="*/ 715105 w 755238"/>
                    <a:gd name="connsiteY15" fmla="*/ 1121 h 1651713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19868 w 757327"/>
                    <a:gd name="connsiteY0" fmla="*/ 1036 h 1658772"/>
                    <a:gd name="connsiteX1" fmla="*/ 452350 w 757327"/>
                    <a:gd name="connsiteY1" fmla="*/ 179768 h 1658772"/>
                    <a:gd name="connsiteX2" fmla="*/ 240420 w 757327"/>
                    <a:gd name="connsiteY2" fmla="*/ 357748 h 1658772"/>
                    <a:gd name="connsiteX3" fmla="*/ 243618 w 757327"/>
                    <a:gd name="connsiteY3" fmla="*/ 685476 h 1658772"/>
                    <a:gd name="connsiteX4" fmla="*/ 237290 w 757327"/>
                    <a:gd name="connsiteY4" fmla="*/ 1050487 h 1658772"/>
                    <a:gd name="connsiteX5" fmla="*/ 176193 w 757327"/>
                    <a:gd name="connsiteY5" fmla="*/ 1210642 h 1658772"/>
                    <a:gd name="connsiteX6" fmla="*/ 9576 w 757327"/>
                    <a:gd name="connsiteY6" fmla="*/ 1608788 h 1658772"/>
                    <a:gd name="connsiteX7" fmla="*/ 493375 w 757327"/>
                    <a:gd name="connsiteY7" fmla="*/ 1623621 h 1658772"/>
                    <a:gd name="connsiteX8" fmla="*/ 586858 w 757327"/>
                    <a:gd name="connsiteY8" fmla="*/ 1283917 h 1658772"/>
                    <a:gd name="connsiteX9" fmla="*/ 654348 w 757327"/>
                    <a:gd name="connsiteY9" fmla="*/ 999392 h 1658772"/>
                    <a:gd name="connsiteX10" fmla="*/ 608356 w 757327"/>
                    <a:gd name="connsiteY10" fmla="*/ 676631 h 1658772"/>
                    <a:gd name="connsiteX11" fmla="*/ 591824 w 757327"/>
                    <a:gd name="connsiteY11" fmla="*/ 504024 h 1658772"/>
                    <a:gd name="connsiteX12" fmla="*/ 593321 w 757327"/>
                    <a:gd name="connsiteY12" fmla="*/ 431974 h 1658772"/>
                    <a:gd name="connsiteX13" fmla="*/ 617066 w 757327"/>
                    <a:gd name="connsiteY13" fmla="*/ 347202 h 1658772"/>
                    <a:gd name="connsiteX14" fmla="*/ 744496 w 757327"/>
                    <a:gd name="connsiteY14" fmla="*/ 117649 h 1658772"/>
                    <a:gd name="connsiteX15" fmla="*/ 719868 w 757327"/>
                    <a:gd name="connsiteY15" fmla="*/ 1036 h 1658772"/>
                    <a:gd name="connsiteX0" fmla="*/ 719868 w 744414"/>
                    <a:gd name="connsiteY0" fmla="*/ 848 h 1658584"/>
                    <a:gd name="connsiteX1" fmla="*/ 452350 w 744414"/>
                    <a:gd name="connsiteY1" fmla="*/ 179580 h 1658584"/>
                    <a:gd name="connsiteX2" fmla="*/ 240420 w 744414"/>
                    <a:gd name="connsiteY2" fmla="*/ 357560 h 1658584"/>
                    <a:gd name="connsiteX3" fmla="*/ 243618 w 744414"/>
                    <a:gd name="connsiteY3" fmla="*/ 685288 h 1658584"/>
                    <a:gd name="connsiteX4" fmla="*/ 237290 w 744414"/>
                    <a:gd name="connsiteY4" fmla="*/ 1050299 h 1658584"/>
                    <a:gd name="connsiteX5" fmla="*/ 176193 w 744414"/>
                    <a:gd name="connsiteY5" fmla="*/ 1210454 h 1658584"/>
                    <a:gd name="connsiteX6" fmla="*/ 9576 w 744414"/>
                    <a:gd name="connsiteY6" fmla="*/ 1608600 h 1658584"/>
                    <a:gd name="connsiteX7" fmla="*/ 493375 w 744414"/>
                    <a:gd name="connsiteY7" fmla="*/ 1623433 h 1658584"/>
                    <a:gd name="connsiteX8" fmla="*/ 586858 w 744414"/>
                    <a:gd name="connsiteY8" fmla="*/ 1283729 h 1658584"/>
                    <a:gd name="connsiteX9" fmla="*/ 654348 w 744414"/>
                    <a:gd name="connsiteY9" fmla="*/ 999204 h 1658584"/>
                    <a:gd name="connsiteX10" fmla="*/ 608356 w 744414"/>
                    <a:gd name="connsiteY10" fmla="*/ 676443 h 1658584"/>
                    <a:gd name="connsiteX11" fmla="*/ 591824 w 744414"/>
                    <a:gd name="connsiteY11" fmla="*/ 503836 h 1658584"/>
                    <a:gd name="connsiteX12" fmla="*/ 593321 w 744414"/>
                    <a:gd name="connsiteY12" fmla="*/ 431786 h 1658584"/>
                    <a:gd name="connsiteX13" fmla="*/ 617066 w 744414"/>
                    <a:gd name="connsiteY13" fmla="*/ 347014 h 1658584"/>
                    <a:gd name="connsiteX14" fmla="*/ 720683 w 744414"/>
                    <a:gd name="connsiteY14" fmla="*/ 122224 h 1658584"/>
                    <a:gd name="connsiteX15" fmla="*/ 719868 w 744414"/>
                    <a:gd name="connsiteY15" fmla="*/ 848 h 1658584"/>
                    <a:gd name="connsiteX0" fmla="*/ 719868 w 737605"/>
                    <a:gd name="connsiteY0" fmla="*/ 618 h 1658354"/>
                    <a:gd name="connsiteX1" fmla="*/ 452350 w 737605"/>
                    <a:gd name="connsiteY1" fmla="*/ 179350 h 1658354"/>
                    <a:gd name="connsiteX2" fmla="*/ 240420 w 737605"/>
                    <a:gd name="connsiteY2" fmla="*/ 357330 h 1658354"/>
                    <a:gd name="connsiteX3" fmla="*/ 243618 w 737605"/>
                    <a:gd name="connsiteY3" fmla="*/ 685058 h 1658354"/>
                    <a:gd name="connsiteX4" fmla="*/ 237290 w 737605"/>
                    <a:gd name="connsiteY4" fmla="*/ 1050069 h 1658354"/>
                    <a:gd name="connsiteX5" fmla="*/ 176193 w 737605"/>
                    <a:gd name="connsiteY5" fmla="*/ 1210224 h 1658354"/>
                    <a:gd name="connsiteX6" fmla="*/ 9576 w 737605"/>
                    <a:gd name="connsiteY6" fmla="*/ 1608370 h 1658354"/>
                    <a:gd name="connsiteX7" fmla="*/ 493375 w 737605"/>
                    <a:gd name="connsiteY7" fmla="*/ 1623203 h 1658354"/>
                    <a:gd name="connsiteX8" fmla="*/ 586858 w 737605"/>
                    <a:gd name="connsiteY8" fmla="*/ 1283499 h 1658354"/>
                    <a:gd name="connsiteX9" fmla="*/ 654348 w 737605"/>
                    <a:gd name="connsiteY9" fmla="*/ 998974 h 1658354"/>
                    <a:gd name="connsiteX10" fmla="*/ 608356 w 737605"/>
                    <a:gd name="connsiteY10" fmla="*/ 676213 h 1658354"/>
                    <a:gd name="connsiteX11" fmla="*/ 591824 w 737605"/>
                    <a:gd name="connsiteY11" fmla="*/ 503606 h 1658354"/>
                    <a:gd name="connsiteX12" fmla="*/ 593321 w 737605"/>
                    <a:gd name="connsiteY12" fmla="*/ 431556 h 1658354"/>
                    <a:gd name="connsiteX13" fmla="*/ 617066 w 737605"/>
                    <a:gd name="connsiteY13" fmla="*/ 346784 h 1658354"/>
                    <a:gd name="connsiteX14" fmla="*/ 720683 w 737605"/>
                    <a:gd name="connsiteY14" fmla="*/ 121994 h 1658354"/>
                    <a:gd name="connsiteX15" fmla="*/ 719868 w 737605"/>
                    <a:gd name="connsiteY15" fmla="*/ 618 h 1658354"/>
                    <a:gd name="connsiteX0" fmla="*/ 719868 w 724108"/>
                    <a:gd name="connsiteY0" fmla="*/ 7357 h 1665093"/>
                    <a:gd name="connsiteX1" fmla="*/ 452350 w 724108"/>
                    <a:gd name="connsiteY1" fmla="*/ 186089 h 1665093"/>
                    <a:gd name="connsiteX2" fmla="*/ 240420 w 724108"/>
                    <a:gd name="connsiteY2" fmla="*/ 364069 h 1665093"/>
                    <a:gd name="connsiteX3" fmla="*/ 243618 w 724108"/>
                    <a:gd name="connsiteY3" fmla="*/ 691797 h 1665093"/>
                    <a:gd name="connsiteX4" fmla="*/ 237290 w 724108"/>
                    <a:gd name="connsiteY4" fmla="*/ 1056808 h 1665093"/>
                    <a:gd name="connsiteX5" fmla="*/ 176193 w 724108"/>
                    <a:gd name="connsiteY5" fmla="*/ 1216963 h 1665093"/>
                    <a:gd name="connsiteX6" fmla="*/ 9576 w 724108"/>
                    <a:gd name="connsiteY6" fmla="*/ 1615109 h 1665093"/>
                    <a:gd name="connsiteX7" fmla="*/ 493375 w 724108"/>
                    <a:gd name="connsiteY7" fmla="*/ 1629942 h 1665093"/>
                    <a:gd name="connsiteX8" fmla="*/ 586858 w 724108"/>
                    <a:gd name="connsiteY8" fmla="*/ 1290238 h 1665093"/>
                    <a:gd name="connsiteX9" fmla="*/ 654348 w 724108"/>
                    <a:gd name="connsiteY9" fmla="*/ 1005713 h 1665093"/>
                    <a:gd name="connsiteX10" fmla="*/ 608356 w 724108"/>
                    <a:gd name="connsiteY10" fmla="*/ 682952 h 1665093"/>
                    <a:gd name="connsiteX11" fmla="*/ 591824 w 724108"/>
                    <a:gd name="connsiteY11" fmla="*/ 510345 h 1665093"/>
                    <a:gd name="connsiteX12" fmla="*/ 593321 w 724108"/>
                    <a:gd name="connsiteY12" fmla="*/ 438295 h 1665093"/>
                    <a:gd name="connsiteX13" fmla="*/ 617066 w 724108"/>
                    <a:gd name="connsiteY13" fmla="*/ 353523 h 1665093"/>
                    <a:gd name="connsiteX14" fmla="*/ 720683 w 724108"/>
                    <a:gd name="connsiteY14" fmla="*/ 128733 h 1665093"/>
                    <a:gd name="connsiteX15" fmla="*/ 719868 w 724108"/>
                    <a:gd name="connsiteY15" fmla="*/ 7357 h 1665093"/>
                    <a:gd name="connsiteX0" fmla="*/ 719868 w 815338"/>
                    <a:gd name="connsiteY0" fmla="*/ 7357 h 1665093"/>
                    <a:gd name="connsiteX1" fmla="*/ 452350 w 815338"/>
                    <a:gd name="connsiteY1" fmla="*/ 186089 h 1665093"/>
                    <a:gd name="connsiteX2" fmla="*/ 240420 w 815338"/>
                    <a:gd name="connsiteY2" fmla="*/ 364069 h 1665093"/>
                    <a:gd name="connsiteX3" fmla="*/ 243618 w 815338"/>
                    <a:gd name="connsiteY3" fmla="*/ 691797 h 1665093"/>
                    <a:gd name="connsiteX4" fmla="*/ 237290 w 815338"/>
                    <a:gd name="connsiteY4" fmla="*/ 1056808 h 1665093"/>
                    <a:gd name="connsiteX5" fmla="*/ 176193 w 815338"/>
                    <a:gd name="connsiteY5" fmla="*/ 1216963 h 1665093"/>
                    <a:gd name="connsiteX6" fmla="*/ 9576 w 815338"/>
                    <a:gd name="connsiteY6" fmla="*/ 1615109 h 1665093"/>
                    <a:gd name="connsiteX7" fmla="*/ 493375 w 815338"/>
                    <a:gd name="connsiteY7" fmla="*/ 1629942 h 1665093"/>
                    <a:gd name="connsiteX8" fmla="*/ 586858 w 815338"/>
                    <a:gd name="connsiteY8" fmla="*/ 1290238 h 1665093"/>
                    <a:gd name="connsiteX9" fmla="*/ 654348 w 815338"/>
                    <a:gd name="connsiteY9" fmla="*/ 1005713 h 1665093"/>
                    <a:gd name="connsiteX10" fmla="*/ 608356 w 815338"/>
                    <a:gd name="connsiteY10" fmla="*/ 682952 h 1665093"/>
                    <a:gd name="connsiteX11" fmla="*/ 591824 w 815338"/>
                    <a:gd name="connsiteY11" fmla="*/ 510345 h 1665093"/>
                    <a:gd name="connsiteX12" fmla="*/ 593321 w 815338"/>
                    <a:gd name="connsiteY12" fmla="*/ 438295 h 1665093"/>
                    <a:gd name="connsiteX13" fmla="*/ 812328 w 815338"/>
                    <a:gd name="connsiteY13" fmla="*/ 132067 h 1665093"/>
                    <a:gd name="connsiteX14" fmla="*/ 720683 w 815338"/>
                    <a:gd name="connsiteY14" fmla="*/ 128733 h 1665093"/>
                    <a:gd name="connsiteX15" fmla="*/ 719868 w 815338"/>
                    <a:gd name="connsiteY15" fmla="*/ 7357 h 1665093"/>
                    <a:gd name="connsiteX0" fmla="*/ 719868 w 871499"/>
                    <a:gd name="connsiteY0" fmla="*/ 7357 h 1665093"/>
                    <a:gd name="connsiteX1" fmla="*/ 452350 w 871499"/>
                    <a:gd name="connsiteY1" fmla="*/ 186089 h 1665093"/>
                    <a:gd name="connsiteX2" fmla="*/ 240420 w 871499"/>
                    <a:gd name="connsiteY2" fmla="*/ 364069 h 1665093"/>
                    <a:gd name="connsiteX3" fmla="*/ 243618 w 871499"/>
                    <a:gd name="connsiteY3" fmla="*/ 691797 h 1665093"/>
                    <a:gd name="connsiteX4" fmla="*/ 237290 w 871499"/>
                    <a:gd name="connsiteY4" fmla="*/ 1056808 h 1665093"/>
                    <a:gd name="connsiteX5" fmla="*/ 176193 w 871499"/>
                    <a:gd name="connsiteY5" fmla="*/ 1216963 h 1665093"/>
                    <a:gd name="connsiteX6" fmla="*/ 9576 w 871499"/>
                    <a:gd name="connsiteY6" fmla="*/ 1615109 h 1665093"/>
                    <a:gd name="connsiteX7" fmla="*/ 493375 w 871499"/>
                    <a:gd name="connsiteY7" fmla="*/ 1629942 h 1665093"/>
                    <a:gd name="connsiteX8" fmla="*/ 586858 w 871499"/>
                    <a:gd name="connsiteY8" fmla="*/ 1290238 h 1665093"/>
                    <a:gd name="connsiteX9" fmla="*/ 654348 w 871499"/>
                    <a:gd name="connsiteY9" fmla="*/ 1005713 h 1665093"/>
                    <a:gd name="connsiteX10" fmla="*/ 608356 w 871499"/>
                    <a:gd name="connsiteY10" fmla="*/ 682952 h 1665093"/>
                    <a:gd name="connsiteX11" fmla="*/ 591824 w 871499"/>
                    <a:gd name="connsiteY11" fmla="*/ 510345 h 1665093"/>
                    <a:gd name="connsiteX12" fmla="*/ 860021 w 871499"/>
                    <a:gd name="connsiteY12" fmla="*/ 378764 h 1665093"/>
                    <a:gd name="connsiteX13" fmla="*/ 812328 w 871499"/>
                    <a:gd name="connsiteY13" fmla="*/ 132067 h 1665093"/>
                    <a:gd name="connsiteX14" fmla="*/ 720683 w 871499"/>
                    <a:gd name="connsiteY14" fmla="*/ 128733 h 1665093"/>
                    <a:gd name="connsiteX15" fmla="*/ 719868 w 871499"/>
                    <a:gd name="connsiteY15" fmla="*/ 7357 h 1665093"/>
                    <a:gd name="connsiteX0" fmla="*/ 719868 w 881647"/>
                    <a:gd name="connsiteY0" fmla="*/ 7357 h 1665093"/>
                    <a:gd name="connsiteX1" fmla="*/ 452350 w 881647"/>
                    <a:gd name="connsiteY1" fmla="*/ 186089 h 1665093"/>
                    <a:gd name="connsiteX2" fmla="*/ 240420 w 881647"/>
                    <a:gd name="connsiteY2" fmla="*/ 364069 h 1665093"/>
                    <a:gd name="connsiteX3" fmla="*/ 243618 w 881647"/>
                    <a:gd name="connsiteY3" fmla="*/ 691797 h 1665093"/>
                    <a:gd name="connsiteX4" fmla="*/ 237290 w 881647"/>
                    <a:gd name="connsiteY4" fmla="*/ 1056808 h 1665093"/>
                    <a:gd name="connsiteX5" fmla="*/ 176193 w 881647"/>
                    <a:gd name="connsiteY5" fmla="*/ 1216963 h 1665093"/>
                    <a:gd name="connsiteX6" fmla="*/ 9576 w 881647"/>
                    <a:gd name="connsiteY6" fmla="*/ 1615109 h 1665093"/>
                    <a:gd name="connsiteX7" fmla="*/ 493375 w 881647"/>
                    <a:gd name="connsiteY7" fmla="*/ 1629942 h 1665093"/>
                    <a:gd name="connsiteX8" fmla="*/ 586858 w 881647"/>
                    <a:gd name="connsiteY8" fmla="*/ 1290238 h 1665093"/>
                    <a:gd name="connsiteX9" fmla="*/ 654348 w 881647"/>
                    <a:gd name="connsiteY9" fmla="*/ 1005713 h 1665093"/>
                    <a:gd name="connsiteX10" fmla="*/ 608356 w 881647"/>
                    <a:gd name="connsiteY10" fmla="*/ 682952 h 1665093"/>
                    <a:gd name="connsiteX11" fmla="*/ 591824 w 881647"/>
                    <a:gd name="connsiteY11" fmla="*/ 510345 h 1665093"/>
                    <a:gd name="connsiteX12" fmla="*/ 860021 w 881647"/>
                    <a:gd name="connsiteY12" fmla="*/ 378764 h 1665093"/>
                    <a:gd name="connsiteX13" fmla="*/ 812328 w 881647"/>
                    <a:gd name="connsiteY13" fmla="*/ 132067 h 1665093"/>
                    <a:gd name="connsiteX14" fmla="*/ 720683 w 881647"/>
                    <a:gd name="connsiteY14" fmla="*/ 128733 h 1665093"/>
                    <a:gd name="connsiteX15" fmla="*/ 719868 w 881647"/>
                    <a:gd name="connsiteY15" fmla="*/ 7357 h 1665093"/>
                    <a:gd name="connsiteX0" fmla="*/ 719868 w 882602"/>
                    <a:gd name="connsiteY0" fmla="*/ 7357 h 1665093"/>
                    <a:gd name="connsiteX1" fmla="*/ 452350 w 882602"/>
                    <a:gd name="connsiteY1" fmla="*/ 186089 h 1665093"/>
                    <a:gd name="connsiteX2" fmla="*/ 240420 w 882602"/>
                    <a:gd name="connsiteY2" fmla="*/ 364069 h 1665093"/>
                    <a:gd name="connsiteX3" fmla="*/ 243618 w 882602"/>
                    <a:gd name="connsiteY3" fmla="*/ 691797 h 1665093"/>
                    <a:gd name="connsiteX4" fmla="*/ 237290 w 882602"/>
                    <a:gd name="connsiteY4" fmla="*/ 1056808 h 1665093"/>
                    <a:gd name="connsiteX5" fmla="*/ 176193 w 882602"/>
                    <a:gd name="connsiteY5" fmla="*/ 1216963 h 1665093"/>
                    <a:gd name="connsiteX6" fmla="*/ 9576 w 882602"/>
                    <a:gd name="connsiteY6" fmla="*/ 1615109 h 1665093"/>
                    <a:gd name="connsiteX7" fmla="*/ 493375 w 882602"/>
                    <a:gd name="connsiteY7" fmla="*/ 1629942 h 1665093"/>
                    <a:gd name="connsiteX8" fmla="*/ 586858 w 882602"/>
                    <a:gd name="connsiteY8" fmla="*/ 1290238 h 1665093"/>
                    <a:gd name="connsiteX9" fmla="*/ 654348 w 882602"/>
                    <a:gd name="connsiteY9" fmla="*/ 1005713 h 1665093"/>
                    <a:gd name="connsiteX10" fmla="*/ 608356 w 882602"/>
                    <a:gd name="connsiteY10" fmla="*/ 682952 h 1665093"/>
                    <a:gd name="connsiteX11" fmla="*/ 591824 w 882602"/>
                    <a:gd name="connsiteY11" fmla="*/ 510345 h 1665093"/>
                    <a:gd name="connsiteX12" fmla="*/ 860021 w 882602"/>
                    <a:gd name="connsiteY12" fmla="*/ 378764 h 1665093"/>
                    <a:gd name="connsiteX13" fmla="*/ 814709 w 882602"/>
                    <a:gd name="connsiteY13" fmla="*/ 113017 h 1665093"/>
                    <a:gd name="connsiteX14" fmla="*/ 720683 w 882602"/>
                    <a:gd name="connsiteY14" fmla="*/ 128733 h 1665093"/>
                    <a:gd name="connsiteX15" fmla="*/ 719868 w 882602"/>
                    <a:gd name="connsiteY15" fmla="*/ 7357 h 1665093"/>
                    <a:gd name="connsiteX0" fmla="*/ 719868 w 882602"/>
                    <a:gd name="connsiteY0" fmla="*/ 7357 h 1665093"/>
                    <a:gd name="connsiteX1" fmla="*/ 452350 w 882602"/>
                    <a:gd name="connsiteY1" fmla="*/ 186089 h 1665093"/>
                    <a:gd name="connsiteX2" fmla="*/ 240420 w 882602"/>
                    <a:gd name="connsiteY2" fmla="*/ 364069 h 1665093"/>
                    <a:gd name="connsiteX3" fmla="*/ 243618 w 882602"/>
                    <a:gd name="connsiteY3" fmla="*/ 691797 h 1665093"/>
                    <a:gd name="connsiteX4" fmla="*/ 237290 w 882602"/>
                    <a:gd name="connsiteY4" fmla="*/ 1056808 h 1665093"/>
                    <a:gd name="connsiteX5" fmla="*/ 176193 w 882602"/>
                    <a:gd name="connsiteY5" fmla="*/ 1216963 h 1665093"/>
                    <a:gd name="connsiteX6" fmla="*/ 9576 w 882602"/>
                    <a:gd name="connsiteY6" fmla="*/ 1615109 h 1665093"/>
                    <a:gd name="connsiteX7" fmla="*/ 493375 w 882602"/>
                    <a:gd name="connsiteY7" fmla="*/ 1629942 h 1665093"/>
                    <a:gd name="connsiteX8" fmla="*/ 586858 w 882602"/>
                    <a:gd name="connsiteY8" fmla="*/ 1290238 h 1665093"/>
                    <a:gd name="connsiteX9" fmla="*/ 654348 w 882602"/>
                    <a:gd name="connsiteY9" fmla="*/ 1005713 h 1665093"/>
                    <a:gd name="connsiteX10" fmla="*/ 608356 w 882602"/>
                    <a:gd name="connsiteY10" fmla="*/ 682952 h 1665093"/>
                    <a:gd name="connsiteX11" fmla="*/ 591824 w 882602"/>
                    <a:gd name="connsiteY11" fmla="*/ 510345 h 1665093"/>
                    <a:gd name="connsiteX12" fmla="*/ 860021 w 882602"/>
                    <a:gd name="connsiteY12" fmla="*/ 378764 h 1665093"/>
                    <a:gd name="connsiteX13" fmla="*/ 814709 w 882602"/>
                    <a:gd name="connsiteY13" fmla="*/ 113017 h 1665093"/>
                    <a:gd name="connsiteX14" fmla="*/ 720683 w 882602"/>
                    <a:gd name="connsiteY14" fmla="*/ 128733 h 1665093"/>
                    <a:gd name="connsiteX15" fmla="*/ 719868 w 882602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654348 w 868043"/>
                    <a:gd name="connsiteY9" fmla="*/ 1005713 h 1665093"/>
                    <a:gd name="connsiteX10" fmla="*/ 608356 w 868043"/>
                    <a:gd name="connsiteY10" fmla="*/ 682952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654348 w 868043"/>
                    <a:gd name="connsiteY9" fmla="*/ 1005713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1627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1627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4008 w 868043"/>
                    <a:gd name="connsiteY8" fmla="*/ 1311670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4008 w 868043"/>
                    <a:gd name="connsiteY8" fmla="*/ 1311670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21754 w 869929"/>
                    <a:gd name="connsiteY0" fmla="*/ 7357 h 1662530"/>
                    <a:gd name="connsiteX1" fmla="*/ 454236 w 869929"/>
                    <a:gd name="connsiteY1" fmla="*/ 186089 h 1662530"/>
                    <a:gd name="connsiteX2" fmla="*/ 242306 w 869929"/>
                    <a:gd name="connsiteY2" fmla="*/ 364069 h 1662530"/>
                    <a:gd name="connsiteX3" fmla="*/ 245504 w 869929"/>
                    <a:gd name="connsiteY3" fmla="*/ 691797 h 1662530"/>
                    <a:gd name="connsiteX4" fmla="*/ 239176 w 869929"/>
                    <a:gd name="connsiteY4" fmla="*/ 1056808 h 1662530"/>
                    <a:gd name="connsiteX5" fmla="*/ 159029 w 869929"/>
                    <a:gd name="connsiteY5" fmla="*/ 1259825 h 1662530"/>
                    <a:gd name="connsiteX6" fmla="*/ 11462 w 869929"/>
                    <a:gd name="connsiteY6" fmla="*/ 1615109 h 1662530"/>
                    <a:gd name="connsiteX7" fmla="*/ 495261 w 869929"/>
                    <a:gd name="connsiteY7" fmla="*/ 1629942 h 1662530"/>
                    <a:gd name="connsiteX8" fmla="*/ 655419 w 869929"/>
                    <a:gd name="connsiteY8" fmla="*/ 1283095 h 1662530"/>
                    <a:gd name="connsiteX9" fmla="*/ 834827 w 869929"/>
                    <a:gd name="connsiteY9" fmla="*/ 965231 h 1662530"/>
                    <a:gd name="connsiteX10" fmla="*/ 791217 w 869929"/>
                    <a:gd name="connsiteY10" fmla="*/ 713908 h 1662530"/>
                    <a:gd name="connsiteX11" fmla="*/ 798498 w 869929"/>
                    <a:gd name="connsiteY11" fmla="*/ 527014 h 1662530"/>
                    <a:gd name="connsiteX12" fmla="*/ 861907 w 869929"/>
                    <a:gd name="connsiteY12" fmla="*/ 378764 h 1662530"/>
                    <a:gd name="connsiteX13" fmla="*/ 816595 w 869929"/>
                    <a:gd name="connsiteY13" fmla="*/ 113017 h 1662530"/>
                    <a:gd name="connsiteX14" fmla="*/ 722569 w 869929"/>
                    <a:gd name="connsiteY14" fmla="*/ 128733 h 1662530"/>
                    <a:gd name="connsiteX15" fmla="*/ 721754 w 869929"/>
                    <a:gd name="connsiteY15" fmla="*/ 7357 h 1662530"/>
                    <a:gd name="connsiteX0" fmla="*/ 721754 w 869929"/>
                    <a:gd name="connsiteY0" fmla="*/ 7357 h 1662530"/>
                    <a:gd name="connsiteX1" fmla="*/ 454236 w 869929"/>
                    <a:gd name="connsiteY1" fmla="*/ 186089 h 1662530"/>
                    <a:gd name="connsiteX2" fmla="*/ 242306 w 869929"/>
                    <a:gd name="connsiteY2" fmla="*/ 364069 h 1662530"/>
                    <a:gd name="connsiteX3" fmla="*/ 245504 w 869929"/>
                    <a:gd name="connsiteY3" fmla="*/ 691797 h 1662530"/>
                    <a:gd name="connsiteX4" fmla="*/ 239176 w 869929"/>
                    <a:gd name="connsiteY4" fmla="*/ 1056808 h 1662530"/>
                    <a:gd name="connsiteX5" fmla="*/ 159029 w 869929"/>
                    <a:gd name="connsiteY5" fmla="*/ 1259825 h 1662530"/>
                    <a:gd name="connsiteX6" fmla="*/ 11462 w 869929"/>
                    <a:gd name="connsiteY6" fmla="*/ 1615109 h 1662530"/>
                    <a:gd name="connsiteX7" fmla="*/ 495261 w 869929"/>
                    <a:gd name="connsiteY7" fmla="*/ 1629942 h 1662530"/>
                    <a:gd name="connsiteX8" fmla="*/ 655419 w 869929"/>
                    <a:gd name="connsiteY8" fmla="*/ 1283095 h 1662530"/>
                    <a:gd name="connsiteX9" fmla="*/ 834827 w 869929"/>
                    <a:gd name="connsiteY9" fmla="*/ 965231 h 1662530"/>
                    <a:gd name="connsiteX10" fmla="*/ 791217 w 869929"/>
                    <a:gd name="connsiteY10" fmla="*/ 713908 h 1662530"/>
                    <a:gd name="connsiteX11" fmla="*/ 798498 w 869929"/>
                    <a:gd name="connsiteY11" fmla="*/ 527014 h 1662530"/>
                    <a:gd name="connsiteX12" fmla="*/ 861907 w 869929"/>
                    <a:gd name="connsiteY12" fmla="*/ 378764 h 1662530"/>
                    <a:gd name="connsiteX13" fmla="*/ 816595 w 869929"/>
                    <a:gd name="connsiteY13" fmla="*/ 113017 h 1662530"/>
                    <a:gd name="connsiteX14" fmla="*/ 722569 w 869929"/>
                    <a:gd name="connsiteY14" fmla="*/ 128733 h 1662530"/>
                    <a:gd name="connsiteX15" fmla="*/ 721754 w 869929"/>
                    <a:gd name="connsiteY15" fmla="*/ 7357 h 1662530"/>
                    <a:gd name="connsiteX0" fmla="*/ 723919 w 872094"/>
                    <a:gd name="connsiteY0" fmla="*/ 7357 h 1662530"/>
                    <a:gd name="connsiteX1" fmla="*/ 456401 w 872094"/>
                    <a:gd name="connsiteY1" fmla="*/ 186089 h 1662530"/>
                    <a:gd name="connsiteX2" fmla="*/ 244471 w 872094"/>
                    <a:gd name="connsiteY2" fmla="*/ 364069 h 1662530"/>
                    <a:gd name="connsiteX3" fmla="*/ 247669 w 872094"/>
                    <a:gd name="connsiteY3" fmla="*/ 691797 h 1662530"/>
                    <a:gd name="connsiteX4" fmla="*/ 241341 w 872094"/>
                    <a:gd name="connsiteY4" fmla="*/ 1056808 h 1662530"/>
                    <a:gd name="connsiteX5" fmla="*/ 161194 w 872094"/>
                    <a:gd name="connsiteY5" fmla="*/ 1259825 h 1662530"/>
                    <a:gd name="connsiteX6" fmla="*/ 13627 w 872094"/>
                    <a:gd name="connsiteY6" fmla="*/ 1615109 h 1662530"/>
                    <a:gd name="connsiteX7" fmla="*/ 537907 w 872094"/>
                    <a:gd name="connsiteY7" fmla="*/ 1629942 h 1662530"/>
                    <a:gd name="connsiteX8" fmla="*/ 657584 w 872094"/>
                    <a:gd name="connsiteY8" fmla="*/ 1283095 h 1662530"/>
                    <a:gd name="connsiteX9" fmla="*/ 836992 w 872094"/>
                    <a:gd name="connsiteY9" fmla="*/ 965231 h 1662530"/>
                    <a:gd name="connsiteX10" fmla="*/ 793382 w 872094"/>
                    <a:gd name="connsiteY10" fmla="*/ 713908 h 1662530"/>
                    <a:gd name="connsiteX11" fmla="*/ 800663 w 872094"/>
                    <a:gd name="connsiteY11" fmla="*/ 527014 h 1662530"/>
                    <a:gd name="connsiteX12" fmla="*/ 864072 w 872094"/>
                    <a:gd name="connsiteY12" fmla="*/ 378764 h 1662530"/>
                    <a:gd name="connsiteX13" fmla="*/ 818760 w 872094"/>
                    <a:gd name="connsiteY13" fmla="*/ 113017 h 1662530"/>
                    <a:gd name="connsiteX14" fmla="*/ 724734 w 872094"/>
                    <a:gd name="connsiteY14" fmla="*/ 128733 h 1662530"/>
                    <a:gd name="connsiteX15" fmla="*/ 723919 w 872094"/>
                    <a:gd name="connsiteY15" fmla="*/ 7357 h 1662530"/>
                    <a:gd name="connsiteX0" fmla="*/ 723919 w 872094"/>
                    <a:gd name="connsiteY0" fmla="*/ 7357 h 1662530"/>
                    <a:gd name="connsiteX1" fmla="*/ 456401 w 872094"/>
                    <a:gd name="connsiteY1" fmla="*/ 186089 h 1662530"/>
                    <a:gd name="connsiteX2" fmla="*/ 244471 w 872094"/>
                    <a:gd name="connsiteY2" fmla="*/ 364069 h 1662530"/>
                    <a:gd name="connsiteX3" fmla="*/ 247669 w 872094"/>
                    <a:gd name="connsiteY3" fmla="*/ 691797 h 1662530"/>
                    <a:gd name="connsiteX4" fmla="*/ 241341 w 872094"/>
                    <a:gd name="connsiteY4" fmla="*/ 1056808 h 1662530"/>
                    <a:gd name="connsiteX5" fmla="*/ 161194 w 872094"/>
                    <a:gd name="connsiteY5" fmla="*/ 1259825 h 1662530"/>
                    <a:gd name="connsiteX6" fmla="*/ 13627 w 872094"/>
                    <a:gd name="connsiteY6" fmla="*/ 1615109 h 1662530"/>
                    <a:gd name="connsiteX7" fmla="*/ 537907 w 872094"/>
                    <a:gd name="connsiteY7" fmla="*/ 1629942 h 1662530"/>
                    <a:gd name="connsiteX8" fmla="*/ 657584 w 872094"/>
                    <a:gd name="connsiteY8" fmla="*/ 1283095 h 1662530"/>
                    <a:gd name="connsiteX9" fmla="*/ 836992 w 872094"/>
                    <a:gd name="connsiteY9" fmla="*/ 965231 h 1662530"/>
                    <a:gd name="connsiteX10" fmla="*/ 793382 w 872094"/>
                    <a:gd name="connsiteY10" fmla="*/ 713908 h 1662530"/>
                    <a:gd name="connsiteX11" fmla="*/ 800663 w 872094"/>
                    <a:gd name="connsiteY11" fmla="*/ 527014 h 1662530"/>
                    <a:gd name="connsiteX12" fmla="*/ 864072 w 872094"/>
                    <a:gd name="connsiteY12" fmla="*/ 378764 h 1662530"/>
                    <a:gd name="connsiteX13" fmla="*/ 818760 w 872094"/>
                    <a:gd name="connsiteY13" fmla="*/ 113017 h 1662530"/>
                    <a:gd name="connsiteX14" fmla="*/ 724734 w 872094"/>
                    <a:gd name="connsiteY14" fmla="*/ 128733 h 1662530"/>
                    <a:gd name="connsiteX15" fmla="*/ 723919 w 872094"/>
                    <a:gd name="connsiteY15" fmla="*/ 7357 h 1662530"/>
                    <a:gd name="connsiteX0" fmla="*/ 723017 w 871192"/>
                    <a:gd name="connsiteY0" fmla="*/ 7357 h 1659724"/>
                    <a:gd name="connsiteX1" fmla="*/ 455499 w 871192"/>
                    <a:gd name="connsiteY1" fmla="*/ 186089 h 1659724"/>
                    <a:gd name="connsiteX2" fmla="*/ 243569 w 871192"/>
                    <a:gd name="connsiteY2" fmla="*/ 364069 h 1659724"/>
                    <a:gd name="connsiteX3" fmla="*/ 246767 w 871192"/>
                    <a:gd name="connsiteY3" fmla="*/ 691797 h 1659724"/>
                    <a:gd name="connsiteX4" fmla="*/ 240439 w 871192"/>
                    <a:gd name="connsiteY4" fmla="*/ 1056808 h 1659724"/>
                    <a:gd name="connsiteX5" fmla="*/ 160292 w 871192"/>
                    <a:gd name="connsiteY5" fmla="*/ 1259825 h 1659724"/>
                    <a:gd name="connsiteX6" fmla="*/ 12725 w 871192"/>
                    <a:gd name="connsiteY6" fmla="*/ 1615109 h 1659724"/>
                    <a:gd name="connsiteX7" fmla="*/ 520337 w 871192"/>
                    <a:gd name="connsiteY7" fmla="*/ 1625180 h 1659724"/>
                    <a:gd name="connsiteX8" fmla="*/ 656682 w 871192"/>
                    <a:gd name="connsiteY8" fmla="*/ 1283095 h 1659724"/>
                    <a:gd name="connsiteX9" fmla="*/ 836090 w 871192"/>
                    <a:gd name="connsiteY9" fmla="*/ 965231 h 1659724"/>
                    <a:gd name="connsiteX10" fmla="*/ 792480 w 871192"/>
                    <a:gd name="connsiteY10" fmla="*/ 713908 h 1659724"/>
                    <a:gd name="connsiteX11" fmla="*/ 799761 w 871192"/>
                    <a:gd name="connsiteY11" fmla="*/ 527014 h 1659724"/>
                    <a:gd name="connsiteX12" fmla="*/ 863170 w 871192"/>
                    <a:gd name="connsiteY12" fmla="*/ 378764 h 1659724"/>
                    <a:gd name="connsiteX13" fmla="*/ 817858 w 871192"/>
                    <a:gd name="connsiteY13" fmla="*/ 113017 h 1659724"/>
                    <a:gd name="connsiteX14" fmla="*/ 723832 w 871192"/>
                    <a:gd name="connsiteY14" fmla="*/ 128733 h 1659724"/>
                    <a:gd name="connsiteX15" fmla="*/ 723017 w 871192"/>
                    <a:gd name="connsiteY15" fmla="*/ 7357 h 1659724"/>
                    <a:gd name="connsiteX0" fmla="*/ 723017 w 870705"/>
                    <a:gd name="connsiteY0" fmla="*/ 7357 h 1659724"/>
                    <a:gd name="connsiteX1" fmla="*/ 455499 w 870705"/>
                    <a:gd name="connsiteY1" fmla="*/ 186089 h 1659724"/>
                    <a:gd name="connsiteX2" fmla="*/ 243569 w 870705"/>
                    <a:gd name="connsiteY2" fmla="*/ 364069 h 1659724"/>
                    <a:gd name="connsiteX3" fmla="*/ 246767 w 870705"/>
                    <a:gd name="connsiteY3" fmla="*/ 691797 h 1659724"/>
                    <a:gd name="connsiteX4" fmla="*/ 240439 w 870705"/>
                    <a:gd name="connsiteY4" fmla="*/ 1056808 h 1659724"/>
                    <a:gd name="connsiteX5" fmla="*/ 160292 w 870705"/>
                    <a:gd name="connsiteY5" fmla="*/ 1259825 h 1659724"/>
                    <a:gd name="connsiteX6" fmla="*/ 12725 w 870705"/>
                    <a:gd name="connsiteY6" fmla="*/ 1615109 h 1659724"/>
                    <a:gd name="connsiteX7" fmla="*/ 520337 w 870705"/>
                    <a:gd name="connsiteY7" fmla="*/ 1625180 h 1659724"/>
                    <a:gd name="connsiteX8" fmla="*/ 656682 w 870705"/>
                    <a:gd name="connsiteY8" fmla="*/ 1283095 h 1659724"/>
                    <a:gd name="connsiteX9" fmla="*/ 836090 w 870705"/>
                    <a:gd name="connsiteY9" fmla="*/ 965231 h 1659724"/>
                    <a:gd name="connsiteX10" fmla="*/ 792480 w 870705"/>
                    <a:gd name="connsiteY10" fmla="*/ 713908 h 1659724"/>
                    <a:gd name="connsiteX11" fmla="*/ 806905 w 870705"/>
                    <a:gd name="connsiteY11" fmla="*/ 534158 h 1659724"/>
                    <a:gd name="connsiteX12" fmla="*/ 863170 w 870705"/>
                    <a:gd name="connsiteY12" fmla="*/ 378764 h 1659724"/>
                    <a:gd name="connsiteX13" fmla="*/ 817858 w 870705"/>
                    <a:gd name="connsiteY13" fmla="*/ 113017 h 1659724"/>
                    <a:gd name="connsiteX14" fmla="*/ 723832 w 870705"/>
                    <a:gd name="connsiteY14" fmla="*/ 128733 h 1659724"/>
                    <a:gd name="connsiteX15" fmla="*/ 723017 w 870705"/>
                    <a:gd name="connsiteY15" fmla="*/ 7357 h 1659724"/>
                    <a:gd name="connsiteX0" fmla="*/ 723017 w 880385"/>
                    <a:gd name="connsiteY0" fmla="*/ 7357 h 1659724"/>
                    <a:gd name="connsiteX1" fmla="*/ 455499 w 880385"/>
                    <a:gd name="connsiteY1" fmla="*/ 186089 h 1659724"/>
                    <a:gd name="connsiteX2" fmla="*/ 243569 w 880385"/>
                    <a:gd name="connsiteY2" fmla="*/ 364069 h 1659724"/>
                    <a:gd name="connsiteX3" fmla="*/ 246767 w 880385"/>
                    <a:gd name="connsiteY3" fmla="*/ 691797 h 1659724"/>
                    <a:gd name="connsiteX4" fmla="*/ 240439 w 880385"/>
                    <a:gd name="connsiteY4" fmla="*/ 1056808 h 1659724"/>
                    <a:gd name="connsiteX5" fmla="*/ 160292 w 880385"/>
                    <a:gd name="connsiteY5" fmla="*/ 1259825 h 1659724"/>
                    <a:gd name="connsiteX6" fmla="*/ 12725 w 880385"/>
                    <a:gd name="connsiteY6" fmla="*/ 1615109 h 1659724"/>
                    <a:gd name="connsiteX7" fmla="*/ 520337 w 880385"/>
                    <a:gd name="connsiteY7" fmla="*/ 1625180 h 1659724"/>
                    <a:gd name="connsiteX8" fmla="*/ 656682 w 880385"/>
                    <a:gd name="connsiteY8" fmla="*/ 1283095 h 1659724"/>
                    <a:gd name="connsiteX9" fmla="*/ 836090 w 880385"/>
                    <a:gd name="connsiteY9" fmla="*/ 965231 h 1659724"/>
                    <a:gd name="connsiteX10" fmla="*/ 792480 w 880385"/>
                    <a:gd name="connsiteY10" fmla="*/ 713908 h 1659724"/>
                    <a:gd name="connsiteX11" fmla="*/ 806905 w 880385"/>
                    <a:gd name="connsiteY11" fmla="*/ 534158 h 1659724"/>
                    <a:gd name="connsiteX12" fmla="*/ 863170 w 880385"/>
                    <a:gd name="connsiteY12" fmla="*/ 378764 h 1659724"/>
                    <a:gd name="connsiteX13" fmla="*/ 817858 w 880385"/>
                    <a:gd name="connsiteY13" fmla="*/ 113017 h 1659724"/>
                    <a:gd name="connsiteX14" fmla="*/ 723832 w 880385"/>
                    <a:gd name="connsiteY14" fmla="*/ 128733 h 1659724"/>
                    <a:gd name="connsiteX15" fmla="*/ 723017 w 880385"/>
                    <a:gd name="connsiteY15" fmla="*/ 7357 h 1659724"/>
                    <a:gd name="connsiteX0" fmla="*/ 723017 w 878975"/>
                    <a:gd name="connsiteY0" fmla="*/ 7357 h 1659724"/>
                    <a:gd name="connsiteX1" fmla="*/ 455499 w 878975"/>
                    <a:gd name="connsiteY1" fmla="*/ 186089 h 1659724"/>
                    <a:gd name="connsiteX2" fmla="*/ 243569 w 878975"/>
                    <a:gd name="connsiteY2" fmla="*/ 364069 h 1659724"/>
                    <a:gd name="connsiteX3" fmla="*/ 246767 w 878975"/>
                    <a:gd name="connsiteY3" fmla="*/ 691797 h 1659724"/>
                    <a:gd name="connsiteX4" fmla="*/ 240439 w 878975"/>
                    <a:gd name="connsiteY4" fmla="*/ 1056808 h 1659724"/>
                    <a:gd name="connsiteX5" fmla="*/ 160292 w 878975"/>
                    <a:gd name="connsiteY5" fmla="*/ 1259825 h 1659724"/>
                    <a:gd name="connsiteX6" fmla="*/ 12725 w 878975"/>
                    <a:gd name="connsiteY6" fmla="*/ 1615109 h 1659724"/>
                    <a:gd name="connsiteX7" fmla="*/ 520337 w 878975"/>
                    <a:gd name="connsiteY7" fmla="*/ 1625180 h 1659724"/>
                    <a:gd name="connsiteX8" fmla="*/ 656682 w 878975"/>
                    <a:gd name="connsiteY8" fmla="*/ 1283095 h 1659724"/>
                    <a:gd name="connsiteX9" fmla="*/ 836090 w 878975"/>
                    <a:gd name="connsiteY9" fmla="*/ 965231 h 1659724"/>
                    <a:gd name="connsiteX10" fmla="*/ 792480 w 878975"/>
                    <a:gd name="connsiteY10" fmla="*/ 713908 h 1659724"/>
                    <a:gd name="connsiteX11" fmla="*/ 806905 w 878975"/>
                    <a:gd name="connsiteY11" fmla="*/ 534158 h 1659724"/>
                    <a:gd name="connsiteX12" fmla="*/ 863170 w 878975"/>
                    <a:gd name="connsiteY12" fmla="*/ 378764 h 1659724"/>
                    <a:gd name="connsiteX13" fmla="*/ 815476 w 878975"/>
                    <a:gd name="connsiteY13" fmla="*/ 117780 h 1659724"/>
                    <a:gd name="connsiteX14" fmla="*/ 723832 w 878975"/>
                    <a:gd name="connsiteY14" fmla="*/ 128733 h 1659724"/>
                    <a:gd name="connsiteX15" fmla="*/ 723017 w 878975"/>
                    <a:gd name="connsiteY15" fmla="*/ 7357 h 1659724"/>
                    <a:gd name="connsiteX0" fmla="*/ 723017 w 878360"/>
                    <a:gd name="connsiteY0" fmla="*/ 7357 h 1659724"/>
                    <a:gd name="connsiteX1" fmla="*/ 455499 w 878360"/>
                    <a:gd name="connsiteY1" fmla="*/ 186089 h 1659724"/>
                    <a:gd name="connsiteX2" fmla="*/ 243569 w 878360"/>
                    <a:gd name="connsiteY2" fmla="*/ 364069 h 1659724"/>
                    <a:gd name="connsiteX3" fmla="*/ 246767 w 878360"/>
                    <a:gd name="connsiteY3" fmla="*/ 691797 h 1659724"/>
                    <a:gd name="connsiteX4" fmla="*/ 240439 w 878360"/>
                    <a:gd name="connsiteY4" fmla="*/ 1056808 h 1659724"/>
                    <a:gd name="connsiteX5" fmla="*/ 160292 w 878360"/>
                    <a:gd name="connsiteY5" fmla="*/ 1259825 h 1659724"/>
                    <a:gd name="connsiteX6" fmla="*/ 12725 w 878360"/>
                    <a:gd name="connsiteY6" fmla="*/ 1615109 h 1659724"/>
                    <a:gd name="connsiteX7" fmla="*/ 520337 w 878360"/>
                    <a:gd name="connsiteY7" fmla="*/ 1625180 h 1659724"/>
                    <a:gd name="connsiteX8" fmla="*/ 656682 w 878360"/>
                    <a:gd name="connsiteY8" fmla="*/ 1283095 h 1659724"/>
                    <a:gd name="connsiteX9" fmla="*/ 836090 w 878360"/>
                    <a:gd name="connsiteY9" fmla="*/ 965231 h 1659724"/>
                    <a:gd name="connsiteX10" fmla="*/ 792480 w 878360"/>
                    <a:gd name="connsiteY10" fmla="*/ 713908 h 1659724"/>
                    <a:gd name="connsiteX11" fmla="*/ 806905 w 878360"/>
                    <a:gd name="connsiteY11" fmla="*/ 534158 h 1659724"/>
                    <a:gd name="connsiteX12" fmla="*/ 863170 w 878360"/>
                    <a:gd name="connsiteY12" fmla="*/ 378764 h 1659724"/>
                    <a:gd name="connsiteX13" fmla="*/ 815476 w 878360"/>
                    <a:gd name="connsiteY13" fmla="*/ 117780 h 1659724"/>
                    <a:gd name="connsiteX14" fmla="*/ 723832 w 878360"/>
                    <a:gd name="connsiteY14" fmla="*/ 128733 h 1659724"/>
                    <a:gd name="connsiteX15" fmla="*/ 723017 w 878360"/>
                    <a:gd name="connsiteY15" fmla="*/ 7357 h 1659724"/>
                    <a:gd name="connsiteX0" fmla="*/ 723017 w 880208"/>
                    <a:gd name="connsiteY0" fmla="*/ 7357 h 1659724"/>
                    <a:gd name="connsiteX1" fmla="*/ 455499 w 880208"/>
                    <a:gd name="connsiteY1" fmla="*/ 186089 h 1659724"/>
                    <a:gd name="connsiteX2" fmla="*/ 243569 w 880208"/>
                    <a:gd name="connsiteY2" fmla="*/ 364069 h 1659724"/>
                    <a:gd name="connsiteX3" fmla="*/ 246767 w 880208"/>
                    <a:gd name="connsiteY3" fmla="*/ 691797 h 1659724"/>
                    <a:gd name="connsiteX4" fmla="*/ 240439 w 880208"/>
                    <a:gd name="connsiteY4" fmla="*/ 1056808 h 1659724"/>
                    <a:gd name="connsiteX5" fmla="*/ 160292 w 880208"/>
                    <a:gd name="connsiteY5" fmla="*/ 1259825 h 1659724"/>
                    <a:gd name="connsiteX6" fmla="*/ 12725 w 880208"/>
                    <a:gd name="connsiteY6" fmla="*/ 1615109 h 1659724"/>
                    <a:gd name="connsiteX7" fmla="*/ 520337 w 880208"/>
                    <a:gd name="connsiteY7" fmla="*/ 1625180 h 1659724"/>
                    <a:gd name="connsiteX8" fmla="*/ 656682 w 880208"/>
                    <a:gd name="connsiteY8" fmla="*/ 1283095 h 1659724"/>
                    <a:gd name="connsiteX9" fmla="*/ 836090 w 880208"/>
                    <a:gd name="connsiteY9" fmla="*/ 965231 h 1659724"/>
                    <a:gd name="connsiteX10" fmla="*/ 792480 w 880208"/>
                    <a:gd name="connsiteY10" fmla="*/ 713908 h 1659724"/>
                    <a:gd name="connsiteX11" fmla="*/ 806905 w 880208"/>
                    <a:gd name="connsiteY11" fmla="*/ 534158 h 1659724"/>
                    <a:gd name="connsiteX12" fmla="*/ 863170 w 880208"/>
                    <a:gd name="connsiteY12" fmla="*/ 378764 h 1659724"/>
                    <a:gd name="connsiteX13" fmla="*/ 815476 w 880208"/>
                    <a:gd name="connsiteY13" fmla="*/ 117780 h 1659724"/>
                    <a:gd name="connsiteX14" fmla="*/ 723832 w 880208"/>
                    <a:gd name="connsiteY14" fmla="*/ 128733 h 1659724"/>
                    <a:gd name="connsiteX15" fmla="*/ 723017 w 880208"/>
                    <a:gd name="connsiteY15" fmla="*/ 7357 h 1659724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809149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797990 w 880208"/>
                    <a:gd name="connsiteY9" fmla="*/ 974832 h 1657419"/>
                    <a:gd name="connsiteX10" fmla="*/ 809149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566848 w 731183"/>
                    <a:gd name="connsiteY0" fmla="*/ 7433 h 1622920"/>
                    <a:gd name="connsiteX1" fmla="*/ 306474 w 731183"/>
                    <a:gd name="connsiteY1" fmla="*/ 183784 h 1622920"/>
                    <a:gd name="connsiteX2" fmla="*/ 94544 w 731183"/>
                    <a:gd name="connsiteY2" fmla="*/ 361764 h 1622920"/>
                    <a:gd name="connsiteX3" fmla="*/ 97742 w 731183"/>
                    <a:gd name="connsiteY3" fmla="*/ 689492 h 1622920"/>
                    <a:gd name="connsiteX4" fmla="*/ 91414 w 731183"/>
                    <a:gd name="connsiteY4" fmla="*/ 1054503 h 1622920"/>
                    <a:gd name="connsiteX5" fmla="*/ 11267 w 731183"/>
                    <a:gd name="connsiteY5" fmla="*/ 1257520 h 1622920"/>
                    <a:gd name="connsiteX6" fmla="*/ 371312 w 731183"/>
                    <a:gd name="connsiteY6" fmla="*/ 1622875 h 1622920"/>
                    <a:gd name="connsiteX7" fmla="*/ 507657 w 731183"/>
                    <a:gd name="connsiteY7" fmla="*/ 1280790 h 1622920"/>
                    <a:gd name="connsiteX8" fmla="*/ 648965 w 731183"/>
                    <a:gd name="connsiteY8" fmla="*/ 974832 h 1622920"/>
                    <a:gd name="connsiteX9" fmla="*/ 660124 w 731183"/>
                    <a:gd name="connsiteY9" fmla="*/ 711603 h 1622920"/>
                    <a:gd name="connsiteX10" fmla="*/ 657880 w 731183"/>
                    <a:gd name="connsiteY10" fmla="*/ 531853 h 1622920"/>
                    <a:gd name="connsiteX11" fmla="*/ 714145 w 731183"/>
                    <a:gd name="connsiteY11" fmla="*/ 376459 h 1622920"/>
                    <a:gd name="connsiteX12" fmla="*/ 666451 w 731183"/>
                    <a:gd name="connsiteY12" fmla="*/ 115475 h 1622920"/>
                    <a:gd name="connsiteX13" fmla="*/ 574807 w 731183"/>
                    <a:gd name="connsiteY13" fmla="*/ 126428 h 1622920"/>
                    <a:gd name="connsiteX14" fmla="*/ 566848 w 731183"/>
                    <a:gd name="connsiteY14" fmla="*/ 7433 h 1622920"/>
                    <a:gd name="connsiteX0" fmla="*/ 575270 w 739605"/>
                    <a:gd name="connsiteY0" fmla="*/ 7433 h 1304145"/>
                    <a:gd name="connsiteX1" fmla="*/ 314896 w 739605"/>
                    <a:gd name="connsiteY1" fmla="*/ 183784 h 1304145"/>
                    <a:gd name="connsiteX2" fmla="*/ 102966 w 739605"/>
                    <a:gd name="connsiteY2" fmla="*/ 361764 h 1304145"/>
                    <a:gd name="connsiteX3" fmla="*/ 106164 w 739605"/>
                    <a:gd name="connsiteY3" fmla="*/ 689492 h 1304145"/>
                    <a:gd name="connsiteX4" fmla="*/ 99836 w 739605"/>
                    <a:gd name="connsiteY4" fmla="*/ 1054503 h 1304145"/>
                    <a:gd name="connsiteX5" fmla="*/ 19689 w 739605"/>
                    <a:gd name="connsiteY5" fmla="*/ 1257520 h 1304145"/>
                    <a:gd name="connsiteX6" fmla="*/ 516079 w 739605"/>
                    <a:gd name="connsiteY6" fmla="*/ 1280790 h 1304145"/>
                    <a:gd name="connsiteX7" fmla="*/ 657387 w 739605"/>
                    <a:gd name="connsiteY7" fmla="*/ 974832 h 1304145"/>
                    <a:gd name="connsiteX8" fmla="*/ 668546 w 739605"/>
                    <a:gd name="connsiteY8" fmla="*/ 711603 h 1304145"/>
                    <a:gd name="connsiteX9" fmla="*/ 666302 w 739605"/>
                    <a:gd name="connsiteY9" fmla="*/ 531853 h 1304145"/>
                    <a:gd name="connsiteX10" fmla="*/ 722567 w 739605"/>
                    <a:gd name="connsiteY10" fmla="*/ 376459 h 1304145"/>
                    <a:gd name="connsiteX11" fmla="*/ 674873 w 739605"/>
                    <a:gd name="connsiteY11" fmla="*/ 115475 h 1304145"/>
                    <a:gd name="connsiteX12" fmla="*/ 583229 w 739605"/>
                    <a:gd name="connsiteY12" fmla="*/ 126428 h 1304145"/>
                    <a:gd name="connsiteX13" fmla="*/ 575270 w 739605"/>
                    <a:gd name="connsiteY13" fmla="*/ 7433 h 1304145"/>
                    <a:gd name="connsiteX0" fmla="*/ 538896 w 703231"/>
                    <a:gd name="connsiteY0" fmla="*/ 7433 h 1304148"/>
                    <a:gd name="connsiteX1" fmla="*/ 278522 w 703231"/>
                    <a:gd name="connsiteY1" fmla="*/ 183784 h 1304148"/>
                    <a:gd name="connsiteX2" fmla="*/ 66592 w 703231"/>
                    <a:gd name="connsiteY2" fmla="*/ 361764 h 1304148"/>
                    <a:gd name="connsiteX3" fmla="*/ 69790 w 703231"/>
                    <a:gd name="connsiteY3" fmla="*/ 689492 h 1304148"/>
                    <a:gd name="connsiteX4" fmla="*/ 63462 w 703231"/>
                    <a:gd name="connsiteY4" fmla="*/ 1054503 h 1304148"/>
                    <a:gd name="connsiteX5" fmla="*/ 24207 w 703231"/>
                    <a:gd name="connsiteY5" fmla="*/ 1257522 h 1304148"/>
                    <a:gd name="connsiteX6" fmla="*/ 479705 w 703231"/>
                    <a:gd name="connsiteY6" fmla="*/ 1280790 h 1304148"/>
                    <a:gd name="connsiteX7" fmla="*/ 621013 w 703231"/>
                    <a:gd name="connsiteY7" fmla="*/ 974832 h 1304148"/>
                    <a:gd name="connsiteX8" fmla="*/ 632172 w 703231"/>
                    <a:gd name="connsiteY8" fmla="*/ 711603 h 1304148"/>
                    <a:gd name="connsiteX9" fmla="*/ 629928 w 703231"/>
                    <a:gd name="connsiteY9" fmla="*/ 531853 h 1304148"/>
                    <a:gd name="connsiteX10" fmla="*/ 686193 w 703231"/>
                    <a:gd name="connsiteY10" fmla="*/ 376459 h 1304148"/>
                    <a:gd name="connsiteX11" fmla="*/ 638499 w 703231"/>
                    <a:gd name="connsiteY11" fmla="*/ 115475 h 1304148"/>
                    <a:gd name="connsiteX12" fmla="*/ 546855 w 703231"/>
                    <a:gd name="connsiteY12" fmla="*/ 126428 h 1304148"/>
                    <a:gd name="connsiteX13" fmla="*/ 538896 w 703231"/>
                    <a:gd name="connsiteY13" fmla="*/ 7433 h 1304148"/>
                    <a:gd name="connsiteX0" fmla="*/ 538896 w 703231"/>
                    <a:gd name="connsiteY0" fmla="*/ 7433 h 1321052"/>
                    <a:gd name="connsiteX1" fmla="*/ 278522 w 703231"/>
                    <a:gd name="connsiteY1" fmla="*/ 183784 h 1321052"/>
                    <a:gd name="connsiteX2" fmla="*/ 66592 w 703231"/>
                    <a:gd name="connsiteY2" fmla="*/ 361764 h 1321052"/>
                    <a:gd name="connsiteX3" fmla="*/ 69790 w 703231"/>
                    <a:gd name="connsiteY3" fmla="*/ 689492 h 1321052"/>
                    <a:gd name="connsiteX4" fmla="*/ 63462 w 703231"/>
                    <a:gd name="connsiteY4" fmla="*/ 1054503 h 1321052"/>
                    <a:gd name="connsiteX5" fmla="*/ 24207 w 703231"/>
                    <a:gd name="connsiteY5" fmla="*/ 1257522 h 1321052"/>
                    <a:gd name="connsiteX6" fmla="*/ 479705 w 703231"/>
                    <a:gd name="connsiteY6" fmla="*/ 1280790 h 1321052"/>
                    <a:gd name="connsiteX7" fmla="*/ 621013 w 703231"/>
                    <a:gd name="connsiteY7" fmla="*/ 974832 h 1321052"/>
                    <a:gd name="connsiteX8" fmla="*/ 632172 w 703231"/>
                    <a:gd name="connsiteY8" fmla="*/ 711603 h 1321052"/>
                    <a:gd name="connsiteX9" fmla="*/ 629928 w 703231"/>
                    <a:gd name="connsiteY9" fmla="*/ 531853 h 1321052"/>
                    <a:gd name="connsiteX10" fmla="*/ 686193 w 703231"/>
                    <a:gd name="connsiteY10" fmla="*/ 376459 h 1321052"/>
                    <a:gd name="connsiteX11" fmla="*/ 638499 w 703231"/>
                    <a:gd name="connsiteY11" fmla="*/ 115475 h 1321052"/>
                    <a:gd name="connsiteX12" fmla="*/ 546855 w 703231"/>
                    <a:gd name="connsiteY12" fmla="*/ 126428 h 1321052"/>
                    <a:gd name="connsiteX13" fmla="*/ 538896 w 703231"/>
                    <a:gd name="connsiteY13" fmla="*/ 7433 h 1321052"/>
                    <a:gd name="connsiteX0" fmla="*/ 540631 w 704966"/>
                    <a:gd name="connsiteY0" fmla="*/ 7433 h 1292525"/>
                    <a:gd name="connsiteX1" fmla="*/ 280257 w 704966"/>
                    <a:gd name="connsiteY1" fmla="*/ 183784 h 1292525"/>
                    <a:gd name="connsiteX2" fmla="*/ 68327 w 704966"/>
                    <a:gd name="connsiteY2" fmla="*/ 361764 h 1292525"/>
                    <a:gd name="connsiteX3" fmla="*/ 71525 w 704966"/>
                    <a:gd name="connsiteY3" fmla="*/ 689492 h 1292525"/>
                    <a:gd name="connsiteX4" fmla="*/ 65197 w 704966"/>
                    <a:gd name="connsiteY4" fmla="*/ 1054503 h 1292525"/>
                    <a:gd name="connsiteX5" fmla="*/ 25942 w 704966"/>
                    <a:gd name="connsiteY5" fmla="*/ 1257522 h 1292525"/>
                    <a:gd name="connsiteX6" fmla="*/ 505979 w 704966"/>
                    <a:gd name="connsiteY6" fmla="*/ 1239875 h 1292525"/>
                    <a:gd name="connsiteX7" fmla="*/ 622748 w 704966"/>
                    <a:gd name="connsiteY7" fmla="*/ 974832 h 1292525"/>
                    <a:gd name="connsiteX8" fmla="*/ 633907 w 704966"/>
                    <a:gd name="connsiteY8" fmla="*/ 711603 h 1292525"/>
                    <a:gd name="connsiteX9" fmla="*/ 631663 w 704966"/>
                    <a:gd name="connsiteY9" fmla="*/ 531853 h 1292525"/>
                    <a:gd name="connsiteX10" fmla="*/ 687928 w 704966"/>
                    <a:gd name="connsiteY10" fmla="*/ 376459 h 1292525"/>
                    <a:gd name="connsiteX11" fmla="*/ 640234 w 704966"/>
                    <a:gd name="connsiteY11" fmla="*/ 115475 h 1292525"/>
                    <a:gd name="connsiteX12" fmla="*/ 548590 w 704966"/>
                    <a:gd name="connsiteY12" fmla="*/ 126428 h 1292525"/>
                    <a:gd name="connsiteX13" fmla="*/ 540631 w 704966"/>
                    <a:gd name="connsiteY13" fmla="*/ 7433 h 1292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04966" h="1292525">
                      <a:moveTo>
                        <a:pt x="540631" y="7433"/>
                      </a:moveTo>
                      <a:cubicBezTo>
                        <a:pt x="554007" y="-36299"/>
                        <a:pt x="358974" y="124729"/>
                        <a:pt x="280257" y="183784"/>
                      </a:cubicBezTo>
                      <a:cubicBezTo>
                        <a:pt x="201540" y="242839"/>
                        <a:pt x="92809" y="300972"/>
                        <a:pt x="68327" y="361764"/>
                      </a:cubicBezTo>
                      <a:cubicBezTo>
                        <a:pt x="43022" y="424601"/>
                        <a:pt x="72047" y="574036"/>
                        <a:pt x="71525" y="689492"/>
                      </a:cubicBezTo>
                      <a:cubicBezTo>
                        <a:pt x="71003" y="804948"/>
                        <a:pt x="72794" y="959831"/>
                        <a:pt x="65197" y="1054503"/>
                      </a:cubicBezTo>
                      <a:cubicBezTo>
                        <a:pt x="57600" y="1149175"/>
                        <a:pt x="-47522" y="1226627"/>
                        <a:pt x="25942" y="1257522"/>
                      </a:cubicBezTo>
                      <a:cubicBezTo>
                        <a:pt x="99406" y="1288417"/>
                        <a:pt x="436325" y="1325093"/>
                        <a:pt x="505979" y="1239875"/>
                      </a:cubicBezTo>
                      <a:cubicBezTo>
                        <a:pt x="564553" y="1168213"/>
                        <a:pt x="601427" y="1062877"/>
                        <a:pt x="622748" y="974832"/>
                      </a:cubicBezTo>
                      <a:cubicBezTo>
                        <a:pt x="644069" y="886787"/>
                        <a:pt x="632421" y="785433"/>
                        <a:pt x="633907" y="711603"/>
                      </a:cubicBezTo>
                      <a:cubicBezTo>
                        <a:pt x="635393" y="637773"/>
                        <a:pt x="622659" y="587710"/>
                        <a:pt x="631663" y="531853"/>
                      </a:cubicBezTo>
                      <a:cubicBezTo>
                        <a:pt x="640667" y="475996"/>
                        <a:pt x="686500" y="445855"/>
                        <a:pt x="687928" y="376459"/>
                      </a:cubicBezTo>
                      <a:cubicBezTo>
                        <a:pt x="689357" y="307063"/>
                        <a:pt x="747587" y="138563"/>
                        <a:pt x="640234" y="115475"/>
                      </a:cubicBezTo>
                      <a:cubicBezTo>
                        <a:pt x="568882" y="100130"/>
                        <a:pt x="555919" y="129616"/>
                        <a:pt x="548590" y="126428"/>
                      </a:cubicBezTo>
                      <a:cubicBezTo>
                        <a:pt x="538818" y="122177"/>
                        <a:pt x="537728" y="16924"/>
                        <a:pt x="540631" y="7433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1005" name="Freihandform 1004"/>
                <p:cNvSpPr/>
                <p:nvPr/>
              </p:nvSpPr>
              <p:spPr>
                <a:xfrm>
                  <a:off x="2097274" y="3743034"/>
                  <a:ext cx="695991" cy="1253862"/>
                </a:xfrm>
                <a:custGeom>
                  <a:avLst/>
                  <a:gdLst>
                    <a:gd name="connsiteX0" fmla="*/ 592183 w 653143"/>
                    <a:gd name="connsiteY0" fmla="*/ 0 h 1576251"/>
                    <a:gd name="connsiteX1" fmla="*/ 548640 w 653143"/>
                    <a:gd name="connsiteY1" fmla="*/ 60960 h 1576251"/>
                    <a:gd name="connsiteX2" fmla="*/ 531223 w 653143"/>
                    <a:gd name="connsiteY2" fmla="*/ 87086 h 1576251"/>
                    <a:gd name="connsiteX3" fmla="*/ 487680 w 653143"/>
                    <a:gd name="connsiteY3" fmla="*/ 121920 h 1576251"/>
                    <a:gd name="connsiteX4" fmla="*/ 452845 w 653143"/>
                    <a:gd name="connsiteY4" fmla="*/ 130628 h 1576251"/>
                    <a:gd name="connsiteX5" fmla="*/ 400594 w 653143"/>
                    <a:gd name="connsiteY5" fmla="*/ 148046 h 1576251"/>
                    <a:gd name="connsiteX6" fmla="*/ 348343 w 653143"/>
                    <a:gd name="connsiteY6" fmla="*/ 165463 h 1576251"/>
                    <a:gd name="connsiteX7" fmla="*/ 322217 w 653143"/>
                    <a:gd name="connsiteY7" fmla="*/ 174171 h 1576251"/>
                    <a:gd name="connsiteX8" fmla="*/ 296091 w 653143"/>
                    <a:gd name="connsiteY8" fmla="*/ 182880 h 1576251"/>
                    <a:gd name="connsiteX9" fmla="*/ 235131 w 653143"/>
                    <a:gd name="connsiteY9" fmla="*/ 200297 h 1576251"/>
                    <a:gd name="connsiteX10" fmla="*/ 209005 w 653143"/>
                    <a:gd name="connsiteY10" fmla="*/ 226423 h 1576251"/>
                    <a:gd name="connsiteX11" fmla="*/ 182880 w 653143"/>
                    <a:gd name="connsiteY11" fmla="*/ 243840 h 1576251"/>
                    <a:gd name="connsiteX12" fmla="*/ 165463 w 653143"/>
                    <a:gd name="connsiteY12" fmla="*/ 269966 h 1576251"/>
                    <a:gd name="connsiteX13" fmla="*/ 148045 w 653143"/>
                    <a:gd name="connsiteY13" fmla="*/ 287383 h 1576251"/>
                    <a:gd name="connsiteX14" fmla="*/ 121920 w 653143"/>
                    <a:gd name="connsiteY14" fmla="*/ 400594 h 1576251"/>
                    <a:gd name="connsiteX15" fmla="*/ 113211 w 653143"/>
                    <a:gd name="connsiteY15" fmla="*/ 426720 h 1576251"/>
                    <a:gd name="connsiteX16" fmla="*/ 104503 w 653143"/>
                    <a:gd name="connsiteY16" fmla="*/ 470263 h 1576251"/>
                    <a:gd name="connsiteX17" fmla="*/ 87085 w 653143"/>
                    <a:gd name="connsiteY17" fmla="*/ 522514 h 1576251"/>
                    <a:gd name="connsiteX18" fmla="*/ 69668 w 653143"/>
                    <a:gd name="connsiteY18" fmla="*/ 609600 h 1576251"/>
                    <a:gd name="connsiteX19" fmla="*/ 52251 w 653143"/>
                    <a:gd name="connsiteY19" fmla="*/ 661851 h 1576251"/>
                    <a:gd name="connsiteX20" fmla="*/ 52251 w 653143"/>
                    <a:gd name="connsiteY20" fmla="*/ 1201783 h 1576251"/>
                    <a:gd name="connsiteX21" fmla="*/ 43543 w 653143"/>
                    <a:gd name="connsiteY21" fmla="*/ 1236617 h 1576251"/>
                    <a:gd name="connsiteX22" fmla="*/ 34834 w 653143"/>
                    <a:gd name="connsiteY22" fmla="*/ 1280160 h 1576251"/>
                    <a:gd name="connsiteX23" fmla="*/ 26125 w 653143"/>
                    <a:gd name="connsiteY23" fmla="*/ 1349828 h 1576251"/>
                    <a:gd name="connsiteX24" fmla="*/ 8708 w 653143"/>
                    <a:gd name="connsiteY24" fmla="*/ 1402080 h 1576251"/>
                    <a:gd name="connsiteX25" fmla="*/ 0 w 653143"/>
                    <a:gd name="connsiteY25" fmla="*/ 1471748 h 1576251"/>
                    <a:gd name="connsiteX26" fmla="*/ 182880 w 653143"/>
                    <a:gd name="connsiteY26" fmla="*/ 1558834 h 1576251"/>
                    <a:gd name="connsiteX27" fmla="*/ 278674 w 653143"/>
                    <a:gd name="connsiteY27" fmla="*/ 1576251 h 1576251"/>
                    <a:gd name="connsiteX28" fmla="*/ 452845 w 653143"/>
                    <a:gd name="connsiteY28" fmla="*/ 1567543 h 1576251"/>
                    <a:gd name="connsiteX29" fmla="*/ 496388 w 653143"/>
                    <a:gd name="connsiteY29" fmla="*/ 1524000 h 1576251"/>
                    <a:gd name="connsiteX30" fmla="*/ 522514 w 653143"/>
                    <a:gd name="connsiteY30" fmla="*/ 1497874 h 1576251"/>
                    <a:gd name="connsiteX31" fmla="*/ 539931 w 653143"/>
                    <a:gd name="connsiteY31" fmla="*/ 1471748 h 1576251"/>
                    <a:gd name="connsiteX32" fmla="*/ 522514 w 653143"/>
                    <a:gd name="connsiteY32" fmla="*/ 1254034 h 1576251"/>
                    <a:gd name="connsiteX33" fmla="*/ 513805 w 653143"/>
                    <a:gd name="connsiteY33" fmla="*/ 1088571 h 1576251"/>
                    <a:gd name="connsiteX34" fmla="*/ 496388 w 653143"/>
                    <a:gd name="connsiteY34" fmla="*/ 975360 h 1576251"/>
                    <a:gd name="connsiteX35" fmla="*/ 487680 w 653143"/>
                    <a:gd name="connsiteY35" fmla="*/ 879566 h 1576251"/>
                    <a:gd name="connsiteX36" fmla="*/ 461554 w 653143"/>
                    <a:gd name="connsiteY36" fmla="*/ 792480 h 1576251"/>
                    <a:gd name="connsiteX37" fmla="*/ 435428 w 653143"/>
                    <a:gd name="connsiteY37" fmla="*/ 661851 h 1576251"/>
                    <a:gd name="connsiteX38" fmla="*/ 444137 w 653143"/>
                    <a:gd name="connsiteY38" fmla="*/ 505097 h 1576251"/>
                    <a:gd name="connsiteX39" fmla="*/ 478971 w 653143"/>
                    <a:gd name="connsiteY39" fmla="*/ 435428 h 1576251"/>
                    <a:gd name="connsiteX40" fmla="*/ 505097 w 653143"/>
                    <a:gd name="connsiteY40" fmla="*/ 374468 h 1576251"/>
                    <a:gd name="connsiteX41" fmla="*/ 522514 w 653143"/>
                    <a:gd name="connsiteY41" fmla="*/ 348343 h 1576251"/>
                    <a:gd name="connsiteX42" fmla="*/ 531223 w 653143"/>
                    <a:gd name="connsiteY42" fmla="*/ 322217 h 1576251"/>
                    <a:gd name="connsiteX43" fmla="*/ 557348 w 653143"/>
                    <a:gd name="connsiteY43" fmla="*/ 296091 h 1576251"/>
                    <a:gd name="connsiteX44" fmla="*/ 574765 w 653143"/>
                    <a:gd name="connsiteY44" fmla="*/ 261257 h 1576251"/>
                    <a:gd name="connsiteX45" fmla="*/ 609600 w 653143"/>
                    <a:gd name="connsiteY45" fmla="*/ 209006 h 1576251"/>
                    <a:gd name="connsiteX46" fmla="*/ 627017 w 653143"/>
                    <a:gd name="connsiteY46" fmla="*/ 182880 h 1576251"/>
                    <a:gd name="connsiteX47" fmla="*/ 644434 w 653143"/>
                    <a:gd name="connsiteY47" fmla="*/ 130628 h 1576251"/>
                    <a:gd name="connsiteX48" fmla="*/ 653143 w 653143"/>
                    <a:gd name="connsiteY48" fmla="*/ 104503 h 1576251"/>
                    <a:gd name="connsiteX49" fmla="*/ 653143 w 653143"/>
                    <a:gd name="connsiteY49" fmla="*/ 43543 h 1576251"/>
                    <a:gd name="connsiteX0" fmla="*/ 592183 w 653143"/>
                    <a:gd name="connsiteY0" fmla="*/ 0 h 1576251"/>
                    <a:gd name="connsiteX1" fmla="*/ 548640 w 653143"/>
                    <a:gd name="connsiteY1" fmla="*/ 60960 h 1576251"/>
                    <a:gd name="connsiteX2" fmla="*/ 531223 w 653143"/>
                    <a:gd name="connsiteY2" fmla="*/ 87086 h 1576251"/>
                    <a:gd name="connsiteX3" fmla="*/ 487680 w 653143"/>
                    <a:gd name="connsiteY3" fmla="*/ 121920 h 1576251"/>
                    <a:gd name="connsiteX4" fmla="*/ 452845 w 653143"/>
                    <a:gd name="connsiteY4" fmla="*/ 130628 h 1576251"/>
                    <a:gd name="connsiteX5" fmla="*/ 400594 w 653143"/>
                    <a:gd name="connsiteY5" fmla="*/ 148046 h 1576251"/>
                    <a:gd name="connsiteX6" fmla="*/ 348343 w 653143"/>
                    <a:gd name="connsiteY6" fmla="*/ 165463 h 1576251"/>
                    <a:gd name="connsiteX7" fmla="*/ 322217 w 653143"/>
                    <a:gd name="connsiteY7" fmla="*/ 174171 h 1576251"/>
                    <a:gd name="connsiteX8" fmla="*/ 296091 w 653143"/>
                    <a:gd name="connsiteY8" fmla="*/ 182880 h 1576251"/>
                    <a:gd name="connsiteX9" fmla="*/ 235131 w 653143"/>
                    <a:gd name="connsiteY9" fmla="*/ 200297 h 1576251"/>
                    <a:gd name="connsiteX10" fmla="*/ 209005 w 653143"/>
                    <a:gd name="connsiteY10" fmla="*/ 226423 h 1576251"/>
                    <a:gd name="connsiteX11" fmla="*/ 182880 w 653143"/>
                    <a:gd name="connsiteY11" fmla="*/ 243840 h 1576251"/>
                    <a:gd name="connsiteX12" fmla="*/ 165463 w 653143"/>
                    <a:gd name="connsiteY12" fmla="*/ 269966 h 1576251"/>
                    <a:gd name="connsiteX13" fmla="*/ 148045 w 653143"/>
                    <a:gd name="connsiteY13" fmla="*/ 287383 h 1576251"/>
                    <a:gd name="connsiteX14" fmla="*/ 121920 w 653143"/>
                    <a:gd name="connsiteY14" fmla="*/ 400594 h 1576251"/>
                    <a:gd name="connsiteX15" fmla="*/ 113211 w 653143"/>
                    <a:gd name="connsiteY15" fmla="*/ 426720 h 1576251"/>
                    <a:gd name="connsiteX16" fmla="*/ 104503 w 653143"/>
                    <a:gd name="connsiteY16" fmla="*/ 470263 h 1576251"/>
                    <a:gd name="connsiteX17" fmla="*/ 87085 w 653143"/>
                    <a:gd name="connsiteY17" fmla="*/ 522514 h 1576251"/>
                    <a:gd name="connsiteX18" fmla="*/ 69668 w 653143"/>
                    <a:gd name="connsiteY18" fmla="*/ 609600 h 1576251"/>
                    <a:gd name="connsiteX19" fmla="*/ 52251 w 653143"/>
                    <a:gd name="connsiteY19" fmla="*/ 661851 h 1576251"/>
                    <a:gd name="connsiteX20" fmla="*/ 52251 w 653143"/>
                    <a:gd name="connsiteY20" fmla="*/ 1201783 h 1576251"/>
                    <a:gd name="connsiteX21" fmla="*/ 43543 w 653143"/>
                    <a:gd name="connsiteY21" fmla="*/ 1236617 h 1576251"/>
                    <a:gd name="connsiteX22" fmla="*/ 34834 w 653143"/>
                    <a:gd name="connsiteY22" fmla="*/ 1280160 h 1576251"/>
                    <a:gd name="connsiteX23" fmla="*/ 26125 w 653143"/>
                    <a:gd name="connsiteY23" fmla="*/ 1349828 h 1576251"/>
                    <a:gd name="connsiteX24" fmla="*/ 8708 w 653143"/>
                    <a:gd name="connsiteY24" fmla="*/ 1402080 h 1576251"/>
                    <a:gd name="connsiteX25" fmla="*/ 0 w 653143"/>
                    <a:gd name="connsiteY25" fmla="*/ 1471748 h 1576251"/>
                    <a:gd name="connsiteX26" fmla="*/ 182880 w 653143"/>
                    <a:gd name="connsiteY26" fmla="*/ 1558834 h 1576251"/>
                    <a:gd name="connsiteX27" fmla="*/ 278674 w 653143"/>
                    <a:gd name="connsiteY27" fmla="*/ 1576251 h 1576251"/>
                    <a:gd name="connsiteX28" fmla="*/ 452845 w 653143"/>
                    <a:gd name="connsiteY28" fmla="*/ 1567543 h 1576251"/>
                    <a:gd name="connsiteX29" fmla="*/ 496388 w 653143"/>
                    <a:gd name="connsiteY29" fmla="*/ 1524000 h 1576251"/>
                    <a:gd name="connsiteX30" fmla="*/ 522514 w 653143"/>
                    <a:gd name="connsiteY30" fmla="*/ 1497874 h 1576251"/>
                    <a:gd name="connsiteX31" fmla="*/ 539931 w 653143"/>
                    <a:gd name="connsiteY31" fmla="*/ 1471748 h 1576251"/>
                    <a:gd name="connsiteX32" fmla="*/ 522514 w 653143"/>
                    <a:gd name="connsiteY32" fmla="*/ 1254034 h 1576251"/>
                    <a:gd name="connsiteX33" fmla="*/ 513805 w 653143"/>
                    <a:gd name="connsiteY33" fmla="*/ 1088571 h 1576251"/>
                    <a:gd name="connsiteX34" fmla="*/ 496388 w 653143"/>
                    <a:gd name="connsiteY34" fmla="*/ 975360 h 1576251"/>
                    <a:gd name="connsiteX35" fmla="*/ 487680 w 653143"/>
                    <a:gd name="connsiteY35" fmla="*/ 879566 h 1576251"/>
                    <a:gd name="connsiteX36" fmla="*/ 461554 w 653143"/>
                    <a:gd name="connsiteY36" fmla="*/ 792480 h 1576251"/>
                    <a:gd name="connsiteX37" fmla="*/ 435428 w 653143"/>
                    <a:gd name="connsiteY37" fmla="*/ 661851 h 1576251"/>
                    <a:gd name="connsiteX38" fmla="*/ 444137 w 653143"/>
                    <a:gd name="connsiteY38" fmla="*/ 505097 h 1576251"/>
                    <a:gd name="connsiteX39" fmla="*/ 478971 w 653143"/>
                    <a:gd name="connsiteY39" fmla="*/ 435428 h 1576251"/>
                    <a:gd name="connsiteX40" fmla="*/ 505097 w 653143"/>
                    <a:gd name="connsiteY40" fmla="*/ 374468 h 1576251"/>
                    <a:gd name="connsiteX41" fmla="*/ 522514 w 653143"/>
                    <a:gd name="connsiteY41" fmla="*/ 348343 h 1576251"/>
                    <a:gd name="connsiteX42" fmla="*/ 531223 w 653143"/>
                    <a:gd name="connsiteY42" fmla="*/ 322217 h 1576251"/>
                    <a:gd name="connsiteX43" fmla="*/ 557348 w 653143"/>
                    <a:gd name="connsiteY43" fmla="*/ 296091 h 1576251"/>
                    <a:gd name="connsiteX44" fmla="*/ 574765 w 653143"/>
                    <a:gd name="connsiteY44" fmla="*/ 261257 h 1576251"/>
                    <a:gd name="connsiteX45" fmla="*/ 609600 w 653143"/>
                    <a:gd name="connsiteY45" fmla="*/ 209006 h 1576251"/>
                    <a:gd name="connsiteX46" fmla="*/ 627017 w 653143"/>
                    <a:gd name="connsiteY46" fmla="*/ 182880 h 1576251"/>
                    <a:gd name="connsiteX47" fmla="*/ 644434 w 653143"/>
                    <a:gd name="connsiteY47" fmla="*/ 130628 h 1576251"/>
                    <a:gd name="connsiteX48" fmla="*/ 653143 w 653143"/>
                    <a:gd name="connsiteY48" fmla="*/ 104503 h 1576251"/>
                    <a:gd name="connsiteX49" fmla="*/ 653143 w 653143"/>
                    <a:gd name="connsiteY49" fmla="*/ 43543 h 1576251"/>
                    <a:gd name="connsiteX50" fmla="*/ 592183 w 653143"/>
                    <a:gd name="connsiteY50" fmla="*/ 0 h 1576251"/>
                    <a:gd name="connsiteX0" fmla="*/ 592183 w 653143"/>
                    <a:gd name="connsiteY0" fmla="*/ 0 h 1576251"/>
                    <a:gd name="connsiteX1" fmla="*/ 531223 w 653143"/>
                    <a:gd name="connsiteY1" fmla="*/ 87086 h 1576251"/>
                    <a:gd name="connsiteX2" fmla="*/ 487680 w 653143"/>
                    <a:gd name="connsiteY2" fmla="*/ 121920 h 1576251"/>
                    <a:gd name="connsiteX3" fmla="*/ 452845 w 653143"/>
                    <a:gd name="connsiteY3" fmla="*/ 130628 h 1576251"/>
                    <a:gd name="connsiteX4" fmla="*/ 400594 w 653143"/>
                    <a:gd name="connsiteY4" fmla="*/ 148046 h 1576251"/>
                    <a:gd name="connsiteX5" fmla="*/ 348343 w 653143"/>
                    <a:gd name="connsiteY5" fmla="*/ 165463 h 1576251"/>
                    <a:gd name="connsiteX6" fmla="*/ 322217 w 653143"/>
                    <a:gd name="connsiteY6" fmla="*/ 174171 h 1576251"/>
                    <a:gd name="connsiteX7" fmla="*/ 296091 w 653143"/>
                    <a:gd name="connsiteY7" fmla="*/ 182880 h 1576251"/>
                    <a:gd name="connsiteX8" fmla="*/ 235131 w 653143"/>
                    <a:gd name="connsiteY8" fmla="*/ 200297 h 1576251"/>
                    <a:gd name="connsiteX9" fmla="*/ 209005 w 653143"/>
                    <a:gd name="connsiteY9" fmla="*/ 226423 h 1576251"/>
                    <a:gd name="connsiteX10" fmla="*/ 182880 w 653143"/>
                    <a:gd name="connsiteY10" fmla="*/ 243840 h 1576251"/>
                    <a:gd name="connsiteX11" fmla="*/ 165463 w 653143"/>
                    <a:gd name="connsiteY11" fmla="*/ 269966 h 1576251"/>
                    <a:gd name="connsiteX12" fmla="*/ 148045 w 653143"/>
                    <a:gd name="connsiteY12" fmla="*/ 287383 h 1576251"/>
                    <a:gd name="connsiteX13" fmla="*/ 121920 w 653143"/>
                    <a:gd name="connsiteY13" fmla="*/ 400594 h 1576251"/>
                    <a:gd name="connsiteX14" fmla="*/ 113211 w 653143"/>
                    <a:gd name="connsiteY14" fmla="*/ 426720 h 1576251"/>
                    <a:gd name="connsiteX15" fmla="*/ 104503 w 653143"/>
                    <a:gd name="connsiteY15" fmla="*/ 470263 h 1576251"/>
                    <a:gd name="connsiteX16" fmla="*/ 87085 w 653143"/>
                    <a:gd name="connsiteY16" fmla="*/ 522514 h 1576251"/>
                    <a:gd name="connsiteX17" fmla="*/ 69668 w 653143"/>
                    <a:gd name="connsiteY17" fmla="*/ 609600 h 1576251"/>
                    <a:gd name="connsiteX18" fmla="*/ 52251 w 653143"/>
                    <a:gd name="connsiteY18" fmla="*/ 661851 h 1576251"/>
                    <a:gd name="connsiteX19" fmla="*/ 52251 w 653143"/>
                    <a:gd name="connsiteY19" fmla="*/ 1201783 h 1576251"/>
                    <a:gd name="connsiteX20" fmla="*/ 43543 w 653143"/>
                    <a:gd name="connsiteY20" fmla="*/ 1236617 h 1576251"/>
                    <a:gd name="connsiteX21" fmla="*/ 34834 w 653143"/>
                    <a:gd name="connsiteY21" fmla="*/ 1280160 h 1576251"/>
                    <a:gd name="connsiteX22" fmla="*/ 26125 w 653143"/>
                    <a:gd name="connsiteY22" fmla="*/ 1349828 h 1576251"/>
                    <a:gd name="connsiteX23" fmla="*/ 8708 w 653143"/>
                    <a:gd name="connsiteY23" fmla="*/ 1402080 h 1576251"/>
                    <a:gd name="connsiteX24" fmla="*/ 0 w 653143"/>
                    <a:gd name="connsiteY24" fmla="*/ 1471748 h 1576251"/>
                    <a:gd name="connsiteX25" fmla="*/ 182880 w 653143"/>
                    <a:gd name="connsiteY25" fmla="*/ 1558834 h 1576251"/>
                    <a:gd name="connsiteX26" fmla="*/ 278674 w 653143"/>
                    <a:gd name="connsiteY26" fmla="*/ 1576251 h 1576251"/>
                    <a:gd name="connsiteX27" fmla="*/ 452845 w 653143"/>
                    <a:gd name="connsiteY27" fmla="*/ 1567543 h 1576251"/>
                    <a:gd name="connsiteX28" fmla="*/ 496388 w 653143"/>
                    <a:gd name="connsiteY28" fmla="*/ 1524000 h 1576251"/>
                    <a:gd name="connsiteX29" fmla="*/ 522514 w 653143"/>
                    <a:gd name="connsiteY29" fmla="*/ 1497874 h 1576251"/>
                    <a:gd name="connsiteX30" fmla="*/ 539931 w 653143"/>
                    <a:gd name="connsiteY30" fmla="*/ 1471748 h 1576251"/>
                    <a:gd name="connsiteX31" fmla="*/ 522514 w 653143"/>
                    <a:gd name="connsiteY31" fmla="*/ 1254034 h 1576251"/>
                    <a:gd name="connsiteX32" fmla="*/ 513805 w 653143"/>
                    <a:gd name="connsiteY32" fmla="*/ 1088571 h 1576251"/>
                    <a:gd name="connsiteX33" fmla="*/ 496388 w 653143"/>
                    <a:gd name="connsiteY33" fmla="*/ 975360 h 1576251"/>
                    <a:gd name="connsiteX34" fmla="*/ 487680 w 653143"/>
                    <a:gd name="connsiteY34" fmla="*/ 879566 h 1576251"/>
                    <a:gd name="connsiteX35" fmla="*/ 461554 w 653143"/>
                    <a:gd name="connsiteY35" fmla="*/ 792480 h 1576251"/>
                    <a:gd name="connsiteX36" fmla="*/ 435428 w 653143"/>
                    <a:gd name="connsiteY36" fmla="*/ 661851 h 1576251"/>
                    <a:gd name="connsiteX37" fmla="*/ 444137 w 653143"/>
                    <a:gd name="connsiteY37" fmla="*/ 505097 h 1576251"/>
                    <a:gd name="connsiteX38" fmla="*/ 478971 w 653143"/>
                    <a:gd name="connsiteY38" fmla="*/ 435428 h 1576251"/>
                    <a:gd name="connsiteX39" fmla="*/ 505097 w 653143"/>
                    <a:gd name="connsiteY39" fmla="*/ 374468 h 1576251"/>
                    <a:gd name="connsiteX40" fmla="*/ 522514 w 653143"/>
                    <a:gd name="connsiteY40" fmla="*/ 348343 h 1576251"/>
                    <a:gd name="connsiteX41" fmla="*/ 531223 w 653143"/>
                    <a:gd name="connsiteY41" fmla="*/ 322217 h 1576251"/>
                    <a:gd name="connsiteX42" fmla="*/ 557348 w 653143"/>
                    <a:gd name="connsiteY42" fmla="*/ 296091 h 1576251"/>
                    <a:gd name="connsiteX43" fmla="*/ 574765 w 653143"/>
                    <a:gd name="connsiteY43" fmla="*/ 261257 h 1576251"/>
                    <a:gd name="connsiteX44" fmla="*/ 609600 w 653143"/>
                    <a:gd name="connsiteY44" fmla="*/ 209006 h 1576251"/>
                    <a:gd name="connsiteX45" fmla="*/ 627017 w 653143"/>
                    <a:gd name="connsiteY45" fmla="*/ 182880 h 1576251"/>
                    <a:gd name="connsiteX46" fmla="*/ 644434 w 653143"/>
                    <a:gd name="connsiteY46" fmla="*/ 130628 h 1576251"/>
                    <a:gd name="connsiteX47" fmla="*/ 653143 w 653143"/>
                    <a:gd name="connsiteY47" fmla="*/ 104503 h 1576251"/>
                    <a:gd name="connsiteX48" fmla="*/ 653143 w 653143"/>
                    <a:gd name="connsiteY48" fmla="*/ 43543 h 1576251"/>
                    <a:gd name="connsiteX49" fmla="*/ 592183 w 653143"/>
                    <a:gd name="connsiteY49" fmla="*/ 0 h 1576251"/>
                    <a:gd name="connsiteX0" fmla="*/ 592183 w 653143"/>
                    <a:gd name="connsiteY0" fmla="*/ 0 h 1576251"/>
                    <a:gd name="connsiteX1" fmla="*/ 487680 w 653143"/>
                    <a:gd name="connsiteY1" fmla="*/ 121920 h 1576251"/>
                    <a:gd name="connsiteX2" fmla="*/ 452845 w 653143"/>
                    <a:gd name="connsiteY2" fmla="*/ 130628 h 1576251"/>
                    <a:gd name="connsiteX3" fmla="*/ 400594 w 653143"/>
                    <a:gd name="connsiteY3" fmla="*/ 148046 h 1576251"/>
                    <a:gd name="connsiteX4" fmla="*/ 348343 w 653143"/>
                    <a:gd name="connsiteY4" fmla="*/ 165463 h 1576251"/>
                    <a:gd name="connsiteX5" fmla="*/ 322217 w 653143"/>
                    <a:gd name="connsiteY5" fmla="*/ 174171 h 1576251"/>
                    <a:gd name="connsiteX6" fmla="*/ 296091 w 653143"/>
                    <a:gd name="connsiteY6" fmla="*/ 182880 h 1576251"/>
                    <a:gd name="connsiteX7" fmla="*/ 235131 w 653143"/>
                    <a:gd name="connsiteY7" fmla="*/ 200297 h 1576251"/>
                    <a:gd name="connsiteX8" fmla="*/ 209005 w 653143"/>
                    <a:gd name="connsiteY8" fmla="*/ 226423 h 1576251"/>
                    <a:gd name="connsiteX9" fmla="*/ 182880 w 653143"/>
                    <a:gd name="connsiteY9" fmla="*/ 243840 h 1576251"/>
                    <a:gd name="connsiteX10" fmla="*/ 165463 w 653143"/>
                    <a:gd name="connsiteY10" fmla="*/ 269966 h 1576251"/>
                    <a:gd name="connsiteX11" fmla="*/ 148045 w 653143"/>
                    <a:gd name="connsiteY11" fmla="*/ 287383 h 1576251"/>
                    <a:gd name="connsiteX12" fmla="*/ 121920 w 653143"/>
                    <a:gd name="connsiteY12" fmla="*/ 400594 h 1576251"/>
                    <a:gd name="connsiteX13" fmla="*/ 113211 w 653143"/>
                    <a:gd name="connsiteY13" fmla="*/ 426720 h 1576251"/>
                    <a:gd name="connsiteX14" fmla="*/ 104503 w 653143"/>
                    <a:gd name="connsiteY14" fmla="*/ 470263 h 1576251"/>
                    <a:gd name="connsiteX15" fmla="*/ 87085 w 653143"/>
                    <a:gd name="connsiteY15" fmla="*/ 522514 h 1576251"/>
                    <a:gd name="connsiteX16" fmla="*/ 69668 w 653143"/>
                    <a:gd name="connsiteY16" fmla="*/ 609600 h 1576251"/>
                    <a:gd name="connsiteX17" fmla="*/ 52251 w 653143"/>
                    <a:gd name="connsiteY17" fmla="*/ 661851 h 1576251"/>
                    <a:gd name="connsiteX18" fmla="*/ 52251 w 653143"/>
                    <a:gd name="connsiteY18" fmla="*/ 1201783 h 1576251"/>
                    <a:gd name="connsiteX19" fmla="*/ 43543 w 653143"/>
                    <a:gd name="connsiteY19" fmla="*/ 1236617 h 1576251"/>
                    <a:gd name="connsiteX20" fmla="*/ 34834 w 653143"/>
                    <a:gd name="connsiteY20" fmla="*/ 1280160 h 1576251"/>
                    <a:gd name="connsiteX21" fmla="*/ 26125 w 653143"/>
                    <a:gd name="connsiteY21" fmla="*/ 1349828 h 1576251"/>
                    <a:gd name="connsiteX22" fmla="*/ 8708 w 653143"/>
                    <a:gd name="connsiteY22" fmla="*/ 1402080 h 1576251"/>
                    <a:gd name="connsiteX23" fmla="*/ 0 w 653143"/>
                    <a:gd name="connsiteY23" fmla="*/ 1471748 h 1576251"/>
                    <a:gd name="connsiteX24" fmla="*/ 182880 w 653143"/>
                    <a:gd name="connsiteY24" fmla="*/ 1558834 h 1576251"/>
                    <a:gd name="connsiteX25" fmla="*/ 278674 w 653143"/>
                    <a:gd name="connsiteY25" fmla="*/ 1576251 h 1576251"/>
                    <a:gd name="connsiteX26" fmla="*/ 452845 w 653143"/>
                    <a:gd name="connsiteY26" fmla="*/ 1567543 h 1576251"/>
                    <a:gd name="connsiteX27" fmla="*/ 496388 w 653143"/>
                    <a:gd name="connsiteY27" fmla="*/ 1524000 h 1576251"/>
                    <a:gd name="connsiteX28" fmla="*/ 522514 w 653143"/>
                    <a:gd name="connsiteY28" fmla="*/ 1497874 h 1576251"/>
                    <a:gd name="connsiteX29" fmla="*/ 539931 w 653143"/>
                    <a:gd name="connsiteY29" fmla="*/ 1471748 h 1576251"/>
                    <a:gd name="connsiteX30" fmla="*/ 522514 w 653143"/>
                    <a:gd name="connsiteY30" fmla="*/ 1254034 h 1576251"/>
                    <a:gd name="connsiteX31" fmla="*/ 513805 w 653143"/>
                    <a:gd name="connsiteY31" fmla="*/ 1088571 h 1576251"/>
                    <a:gd name="connsiteX32" fmla="*/ 496388 w 653143"/>
                    <a:gd name="connsiteY32" fmla="*/ 975360 h 1576251"/>
                    <a:gd name="connsiteX33" fmla="*/ 487680 w 653143"/>
                    <a:gd name="connsiteY33" fmla="*/ 879566 h 1576251"/>
                    <a:gd name="connsiteX34" fmla="*/ 461554 w 653143"/>
                    <a:gd name="connsiteY34" fmla="*/ 792480 h 1576251"/>
                    <a:gd name="connsiteX35" fmla="*/ 435428 w 653143"/>
                    <a:gd name="connsiteY35" fmla="*/ 661851 h 1576251"/>
                    <a:gd name="connsiteX36" fmla="*/ 444137 w 653143"/>
                    <a:gd name="connsiteY36" fmla="*/ 505097 h 1576251"/>
                    <a:gd name="connsiteX37" fmla="*/ 478971 w 653143"/>
                    <a:gd name="connsiteY37" fmla="*/ 435428 h 1576251"/>
                    <a:gd name="connsiteX38" fmla="*/ 505097 w 653143"/>
                    <a:gd name="connsiteY38" fmla="*/ 374468 h 1576251"/>
                    <a:gd name="connsiteX39" fmla="*/ 522514 w 653143"/>
                    <a:gd name="connsiteY39" fmla="*/ 348343 h 1576251"/>
                    <a:gd name="connsiteX40" fmla="*/ 531223 w 653143"/>
                    <a:gd name="connsiteY40" fmla="*/ 322217 h 1576251"/>
                    <a:gd name="connsiteX41" fmla="*/ 557348 w 653143"/>
                    <a:gd name="connsiteY41" fmla="*/ 296091 h 1576251"/>
                    <a:gd name="connsiteX42" fmla="*/ 574765 w 653143"/>
                    <a:gd name="connsiteY42" fmla="*/ 261257 h 1576251"/>
                    <a:gd name="connsiteX43" fmla="*/ 609600 w 653143"/>
                    <a:gd name="connsiteY43" fmla="*/ 209006 h 1576251"/>
                    <a:gd name="connsiteX44" fmla="*/ 627017 w 653143"/>
                    <a:gd name="connsiteY44" fmla="*/ 182880 h 1576251"/>
                    <a:gd name="connsiteX45" fmla="*/ 644434 w 653143"/>
                    <a:gd name="connsiteY45" fmla="*/ 130628 h 1576251"/>
                    <a:gd name="connsiteX46" fmla="*/ 653143 w 653143"/>
                    <a:gd name="connsiteY46" fmla="*/ 104503 h 1576251"/>
                    <a:gd name="connsiteX47" fmla="*/ 653143 w 653143"/>
                    <a:gd name="connsiteY47" fmla="*/ 43543 h 1576251"/>
                    <a:gd name="connsiteX48" fmla="*/ 592183 w 653143"/>
                    <a:gd name="connsiteY48" fmla="*/ 0 h 1576251"/>
                    <a:gd name="connsiteX0" fmla="*/ 592183 w 653143"/>
                    <a:gd name="connsiteY0" fmla="*/ 0 h 1576251"/>
                    <a:gd name="connsiteX1" fmla="*/ 452845 w 653143"/>
                    <a:gd name="connsiteY1" fmla="*/ 130628 h 1576251"/>
                    <a:gd name="connsiteX2" fmla="*/ 400594 w 653143"/>
                    <a:gd name="connsiteY2" fmla="*/ 148046 h 1576251"/>
                    <a:gd name="connsiteX3" fmla="*/ 348343 w 653143"/>
                    <a:gd name="connsiteY3" fmla="*/ 165463 h 1576251"/>
                    <a:gd name="connsiteX4" fmla="*/ 322217 w 653143"/>
                    <a:gd name="connsiteY4" fmla="*/ 174171 h 1576251"/>
                    <a:gd name="connsiteX5" fmla="*/ 296091 w 653143"/>
                    <a:gd name="connsiteY5" fmla="*/ 182880 h 1576251"/>
                    <a:gd name="connsiteX6" fmla="*/ 235131 w 653143"/>
                    <a:gd name="connsiteY6" fmla="*/ 200297 h 1576251"/>
                    <a:gd name="connsiteX7" fmla="*/ 209005 w 653143"/>
                    <a:gd name="connsiteY7" fmla="*/ 226423 h 1576251"/>
                    <a:gd name="connsiteX8" fmla="*/ 182880 w 653143"/>
                    <a:gd name="connsiteY8" fmla="*/ 243840 h 1576251"/>
                    <a:gd name="connsiteX9" fmla="*/ 165463 w 653143"/>
                    <a:gd name="connsiteY9" fmla="*/ 269966 h 1576251"/>
                    <a:gd name="connsiteX10" fmla="*/ 148045 w 653143"/>
                    <a:gd name="connsiteY10" fmla="*/ 287383 h 1576251"/>
                    <a:gd name="connsiteX11" fmla="*/ 121920 w 653143"/>
                    <a:gd name="connsiteY11" fmla="*/ 400594 h 1576251"/>
                    <a:gd name="connsiteX12" fmla="*/ 113211 w 653143"/>
                    <a:gd name="connsiteY12" fmla="*/ 426720 h 1576251"/>
                    <a:gd name="connsiteX13" fmla="*/ 104503 w 653143"/>
                    <a:gd name="connsiteY13" fmla="*/ 470263 h 1576251"/>
                    <a:gd name="connsiteX14" fmla="*/ 87085 w 653143"/>
                    <a:gd name="connsiteY14" fmla="*/ 522514 h 1576251"/>
                    <a:gd name="connsiteX15" fmla="*/ 69668 w 653143"/>
                    <a:gd name="connsiteY15" fmla="*/ 609600 h 1576251"/>
                    <a:gd name="connsiteX16" fmla="*/ 52251 w 653143"/>
                    <a:gd name="connsiteY16" fmla="*/ 661851 h 1576251"/>
                    <a:gd name="connsiteX17" fmla="*/ 52251 w 653143"/>
                    <a:gd name="connsiteY17" fmla="*/ 1201783 h 1576251"/>
                    <a:gd name="connsiteX18" fmla="*/ 43543 w 653143"/>
                    <a:gd name="connsiteY18" fmla="*/ 1236617 h 1576251"/>
                    <a:gd name="connsiteX19" fmla="*/ 34834 w 653143"/>
                    <a:gd name="connsiteY19" fmla="*/ 1280160 h 1576251"/>
                    <a:gd name="connsiteX20" fmla="*/ 26125 w 653143"/>
                    <a:gd name="connsiteY20" fmla="*/ 1349828 h 1576251"/>
                    <a:gd name="connsiteX21" fmla="*/ 8708 w 653143"/>
                    <a:gd name="connsiteY21" fmla="*/ 1402080 h 1576251"/>
                    <a:gd name="connsiteX22" fmla="*/ 0 w 653143"/>
                    <a:gd name="connsiteY22" fmla="*/ 1471748 h 1576251"/>
                    <a:gd name="connsiteX23" fmla="*/ 182880 w 653143"/>
                    <a:gd name="connsiteY23" fmla="*/ 1558834 h 1576251"/>
                    <a:gd name="connsiteX24" fmla="*/ 278674 w 653143"/>
                    <a:gd name="connsiteY24" fmla="*/ 1576251 h 1576251"/>
                    <a:gd name="connsiteX25" fmla="*/ 452845 w 653143"/>
                    <a:gd name="connsiteY25" fmla="*/ 1567543 h 1576251"/>
                    <a:gd name="connsiteX26" fmla="*/ 496388 w 653143"/>
                    <a:gd name="connsiteY26" fmla="*/ 1524000 h 1576251"/>
                    <a:gd name="connsiteX27" fmla="*/ 522514 w 653143"/>
                    <a:gd name="connsiteY27" fmla="*/ 1497874 h 1576251"/>
                    <a:gd name="connsiteX28" fmla="*/ 539931 w 653143"/>
                    <a:gd name="connsiteY28" fmla="*/ 1471748 h 1576251"/>
                    <a:gd name="connsiteX29" fmla="*/ 522514 w 653143"/>
                    <a:gd name="connsiteY29" fmla="*/ 1254034 h 1576251"/>
                    <a:gd name="connsiteX30" fmla="*/ 513805 w 653143"/>
                    <a:gd name="connsiteY30" fmla="*/ 1088571 h 1576251"/>
                    <a:gd name="connsiteX31" fmla="*/ 496388 w 653143"/>
                    <a:gd name="connsiteY31" fmla="*/ 975360 h 1576251"/>
                    <a:gd name="connsiteX32" fmla="*/ 487680 w 653143"/>
                    <a:gd name="connsiteY32" fmla="*/ 879566 h 1576251"/>
                    <a:gd name="connsiteX33" fmla="*/ 461554 w 653143"/>
                    <a:gd name="connsiteY33" fmla="*/ 792480 h 1576251"/>
                    <a:gd name="connsiteX34" fmla="*/ 435428 w 653143"/>
                    <a:gd name="connsiteY34" fmla="*/ 661851 h 1576251"/>
                    <a:gd name="connsiteX35" fmla="*/ 444137 w 653143"/>
                    <a:gd name="connsiteY35" fmla="*/ 505097 h 1576251"/>
                    <a:gd name="connsiteX36" fmla="*/ 478971 w 653143"/>
                    <a:gd name="connsiteY36" fmla="*/ 435428 h 1576251"/>
                    <a:gd name="connsiteX37" fmla="*/ 505097 w 653143"/>
                    <a:gd name="connsiteY37" fmla="*/ 374468 h 1576251"/>
                    <a:gd name="connsiteX38" fmla="*/ 522514 w 653143"/>
                    <a:gd name="connsiteY38" fmla="*/ 348343 h 1576251"/>
                    <a:gd name="connsiteX39" fmla="*/ 531223 w 653143"/>
                    <a:gd name="connsiteY39" fmla="*/ 322217 h 1576251"/>
                    <a:gd name="connsiteX40" fmla="*/ 557348 w 653143"/>
                    <a:gd name="connsiteY40" fmla="*/ 296091 h 1576251"/>
                    <a:gd name="connsiteX41" fmla="*/ 574765 w 653143"/>
                    <a:gd name="connsiteY41" fmla="*/ 261257 h 1576251"/>
                    <a:gd name="connsiteX42" fmla="*/ 609600 w 653143"/>
                    <a:gd name="connsiteY42" fmla="*/ 209006 h 1576251"/>
                    <a:gd name="connsiteX43" fmla="*/ 627017 w 653143"/>
                    <a:gd name="connsiteY43" fmla="*/ 182880 h 1576251"/>
                    <a:gd name="connsiteX44" fmla="*/ 644434 w 653143"/>
                    <a:gd name="connsiteY44" fmla="*/ 130628 h 1576251"/>
                    <a:gd name="connsiteX45" fmla="*/ 653143 w 653143"/>
                    <a:gd name="connsiteY45" fmla="*/ 104503 h 1576251"/>
                    <a:gd name="connsiteX46" fmla="*/ 653143 w 653143"/>
                    <a:gd name="connsiteY46" fmla="*/ 43543 h 1576251"/>
                    <a:gd name="connsiteX47" fmla="*/ 592183 w 653143"/>
                    <a:gd name="connsiteY47" fmla="*/ 0 h 1576251"/>
                    <a:gd name="connsiteX0" fmla="*/ 592183 w 653143"/>
                    <a:gd name="connsiteY0" fmla="*/ 0 h 1576251"/>
                    <a:gd name="connsiteX1" fmla="*/ 400594 w 653143"/>
                    <a:gd name="connsiteY1" fmla="*/ 148046 h 1576251"/>
                    <a:gd name="connsiteX2" fmla="*/ 348343 w 653143"/>
                    <a:gd name="connsiteY2" fmla="*/ 165463 h 1576251"/>
                    <a:gd name="connsiteX3" fmla="*/ 322217 w 653143"/>
                    <a:gd name="connsiteY3" fmla="*/ 174171 h 1576251"/>
                    <a:gd name="connsiteX4" fmla="*/ 296091 w 653143"/>
                    <a:gd name="connsiteY4" fmla="*/ 182880 h 1576251"/>
                    <a:gd name="connsiteX5" fmla="*/ 235131 w 653143"/>
                    <a:gd name="connsiteY5" fmla="*/ 200297 h 1576251"/>
                    <a:gd name="connsiteX6" fmla="*/ 209005 w 653143"/>
                    <a:gd name="connsiteY6" fmla="*/ 226423 h 1576251"/>
                    <a:gd name="connsiteX7" fmla="*/ 182880 w 653143"/>
                    <a:gd name="connsiteY7" fmla="*/ 243840 h 1576251"/>
                    <a:gd name="connsiteX8" fmla="*/ 165463 w 653143"/>
                    <a:gd name="connsiteY8" fmla="*/ 269966 h 1576251"/>
                    <a:gd name="connsiteX9" fmla="*/ 148045 w 653143"/>
                    <a:gd name="connsiteY9" fmla="*/ 287383 h 1576251"/>
                    <a:gd name="connsiteX10" fmla="*/ 121920 w 653143"/>
                    <a:gd name="connsiteY10" fmla="*/ 400594 h 1576251"/>
                    <a:gd name="connsiteX11" fmla="*/ 113211 w 653143"/>
                    <a:gd name="connsiteY11" fmla="*/ 426720 h 1576251"/>
                    <a:gd name="connsiteX12" fmla="*/ 104503 w 653143"/>
                    <a:gd name="connsiteY12" fmla="*/ 470263 h 1576251"/>
                    <a:gd name="connsiteX13" fmla="*/ 87085 w 653143"/>
                    <a:gd name="connsiteY13" fmla="*/ 522514 h 1576251"/>
                    <a:gd name="connsiteX14" fmla="*/ 69668 w 653143"/>
                    <a:gd name="connsiteY14" fmla="*/ 609600 h 1576251"/>
                    <a:gd name="connsiteX15" fmla="*/ 52251 w 653143"/>
                    <a:gd name="connsiteY15" fmla="*/ 661851 h 1576251"/>
                    <a:gd name="connsiteX16" fmla="*/ 52251 w 653143"/>
                    <a:gd name="connsiteY16" fmla="*/ 1201783 h 1576251"/>
                    <a:gd name="connsiteX17" fmla="*/ 43543 w 653143"/>
                    <a:gd name="connsiteY17" fmla="*/ 1236617 h 1576251"/>
                    <a:gd name="connsiteX18" fmla="*/ 34834 w 653143"/>
                    <a:gd name="connsiteY18" fmla="*/ 1280160 h 1576251"/>
                    <a:gd name="connsiteX19" fmla="*/ 26125 w 653143"/>
                    <a:gd name="connsiteY19" fmla="*/ 1349828 h 1576251"/>
                    <a:gd name="connsiteX20" fmla="*/ 8708 w 653143"/>
                    <a:gd name="connsiteY20" fmla="*/ 1402080 h 1576251"/>
                    <a:gd name="connsiteX21" fmla="*/ 0 w 653143"/>
                    <a:gd name="connsiteY21" fmla="*/ 1471748 h 1576251"/>
                    <a:gd name="connsiteX22" fmla="*/ 182880 w 653143"/>
                    <a:gd name="connsiteY22" fmla="*/ 1558834 h 1576251"/>
                    <a:gd name="connsiteX23" fmla="*/ 278674 w 653143"/>
                    <a:gd name="connsiteY23" fmla="*/ 1576251 h 1576251"/>
                    <a:gd name="connsiteX24" fmla="*/ 452845 w 653143"/>
                    <a:gd name="connsiteY24" fmla="*/ 1567543 h 1576251"/>
                    <a:gd name="connsiteX25" fmla="*/ 496388 w 653143"/>
                    <a:gd name="connsiteY25" fmla="*/ 1524000 h 1576251"/>
                    <a:gd name="connsiteX26" fmla="*/ 522514 w 653143"/>
                    <a:gd name="connsiteY26" fmla="*/ 1497874 h 1576251"/>
                    <a:gd name="connsiteX27" fmla="*/ 539931 w 653143"/>
                    <a:gd name="connsiteY27" fmla="*/ 1471748 h 1576251"/>
                    <a:gd name="connsiteX28" fmla="*/ 522514 w 653143"/>
                    <a:gd name="connsiteY28" fmla="*/ 1254034 h 1576251"/>
                    <a:gd name="connsiteX29" fmla="*/ 513805 w 653143"/>
                    <a:gd name="connsiteY29" fmla="*/ 1088571 h 1576251"/>
                    <a:gd name="connsiteX30" fmla="*/ 496388 w 653143"/>
                    <a:gd name="connsiteY30" fmla="*/ 975360 h 1576251"/>
                    <a:gd name="connsiteX31" fmla="*/ 487680 w 653143"/>
                    <a:gd name="connsiteY31" fmla="*/ 879566 h 1576251"/>
                    <a:gd name="connsiteX32" fmla="*/ 461554 w 653143"/>
                    <a:gd name="connsiteY32" fmla="*/ 792480 h 1576251"/>
                    <a:gd name="connsiteX33" fmla="*/ 435428 w 653143"/>
                    <a:gd name="connsiteY33" fmla="*/ 661851 h 1576251"/>
                    <a:gd name="connsiteX34" fmla="*/ 444137 w 653143"/>
                    <a:gd name="connsiteY34" fmla="*/ 505097 h 1576251"/>
                    <a:gd name="connsiteX35" fmla="*/ 478971 w 653143"/>
                    <a:gd name="connsiteY35" fmla="*/ 435428 h 1576251"/>
                    <a:gd name="connsiteX36" fmla="*/ 505097 w 653143"/>
                    <a:gd name="connsiteY36" fmla="*/ 374468 h 1576251"/>
                    <a:gd name="connsiteX37" fmla="*/ 522514 w 653143"/>
                    <a:gd name="connsiteY37" fmla="*/ 348343 h 1576251"/>
                    <a:gd name="connsiteX38" fmla="*/ 531223 w 653143"/>
                    <a:gd name="connsiteY38" fmla="*/ 322217 h 1576251"/>
                    <a:gd name="connsiteX39" fmla="*/ 557348 w 653143"/>
                    <a:gd name="connsiteY39" fmla="*/ 296091 h 1576251"/>
                    <a:gd name="connsiteX40" fmla="*/ 574765 w 653143"/>
                    <a:gd name="connsiteY40" fmla="*/ 261257 h 1576251"/>
                    <a:gd name="connsiteX41" fmla="*/ 609600 w 653143"/>
                    <a:gd name="connsiteY41" fmla="*/ 209006 h 1576251"/>
                    <a:gd name="connsiteX42" fmla="*/ 627017 w 653143"/>
                    <a:gd name="connsiteY42" fmla="*/ 182880 h 1576251"/>
                    <a:gd name="connsiteX43" fmla="*/ 644434 w 653143"/>
                    <a:gd name="connsiteY43" fmla="*/ 130628 h 1576251"/>
                    <a:gd name="connsiteX44" fmla="*/ 653143 w 653143"/>
                    <a:gd name="connsiteY44" fmla="*/ 104503 h 1576251"/>
                    <a:gd name="connsiteX45" fmla="*/ 653143 w 653143"/>
                    <a:gd name="connsiteY45" fmla="*/ 43543 h 1576251"/>
                    <a:gd name="connsiteX46" fmla="*/ 592183 w 653143"/>
                    <a:gd name="connsiteY46" fmla="*/ 0 h 1576251"/>
                    <a:gd name="connsiteX0" fmla="*/ 592183 w 653143"/>
                    <a:gd name="connsiteY0" fmla="*/ 0 h 1576251"/>
                    <a:gd name="connsiteX1" fmla="*/ 348343 w 653143"/>
                    <a:gd name="connsiteY1" fmla="*/ 165463 h 1576251"/>
                    <a:gd name="connsiteX2" fmla="*/ 322217 w 653143"/>
                    <a:gd name="connsiteY2" fmla="*/ 174171 h 1576251"/>
                    <a:gd name="connsiteX3" fmla="*/ 296091 w 653143"/>
                    <a:gd name="connsiteY3" fmla="*/ 182880 h 1576251"/>
                    <a:gd name="connsiteX4" fmla="*/ 235131 w 653143"/>
                    <a:gd name="connsiteY4" fmla="*/ 200297 h 1576251"/>
                    <a:gd name="connsiteX5" fmla="*/ 209005 w 653143"/>
                    <a:gd name="connsiteY5" fmla="*/ 226423 h 1576251"/>
                    <a:gd name="connsiteX6" fmla="*/ 182880 w 653143"/>
                    <a:gd name="connsiteY6" fmla="*/ 243840 h 1576251"/>
                    <a:gd name="connsiteX7" fmla="*/ 165463 w 653143"/>
                    <a:gd name="connsiteY7" fmla="*/ 269966 h 1576251"/>
                    <a:gd name="connsiteX8" fmla="*/ 148045 w 653143"/>
                    <a:gd name="connsiteY8" fmla="*/ 287383 h 1576251"/>
                    <a:gd name="connsiteX9" fmla="*/ 121920 w 653143"/>
                    <a:gd name="connsiteY9" fmla="*/ 400594 h 1576251"/>
                    <a:gd name="connsiteX10" fmla="*/ 113211 w 653143"/>
                    <a:gd name="connsiteY10" fmla="*/ 426720 h 1576251"/>
                    <a:gd name="connsiteX11" fmla="*/ 104503 w 653143"/>
                    <a:gd name="connsiteY11" fmla="*/ 470263 h 1576251"/>
                    <a:gd name="connsiteX12" fmla="*/ 87085 w 653143"/>
                    <a:gd name="connsiteY12" fmla="*/ 522514 h 1576251"/>
                    <a:gd name="connsiteX13" fmla="*/ 69668 w 653143"/>
                    <a:gd name="connsiteY13" fmla="*/ 609600 h 1576251"/>
                    <a:gd name="connsiteX14" fmla="*/ 52251 w 653143"/>
                    <a:gd name="connsiteY14" fmla="*/ 661851 h 1576251"/>
                    <a:gd name="connsiteX15" fmla="*/ 52251 w 653143"/>
                    <a:gd name="connsiteY15" fmla="*/ 1201783 h 1576251"/>
                    <a:gd name="connsiteX16" fmla="*/ 43543 w 653143"/>
                    <a:gd name="connsiteY16" fmla="*/ 1236617 h 1576251"/>
                    <a:gd name="connsiteX17" fmla="*/ 34834 w 653143"/>
                    <a:gd name="connsiteY17" fmla="*/ 1280160 h 1576251"/>
                    <a:gd name="connsiteX18" fmla="*/ 26125 w 653143"/>
                    <a:gd name="connsiteY18" fmla="*/ 1349828 h 1576251"/>
                    <a:gd name="connsiteX19" fmla="*/ 8708 w 653143"/>
                    <a:gd name="connsiteY19" fmla="*/ 1402080 h 1576251"/>
                    <a:gd name="connsiteX20" fmla="*/ 0 w 653143"/>
                    <a:gd name="connsiteY20" fmla="*/ 1471748 h 1576251"/>
                    <a:gd name="connsiteX21" fmla="*/ 182880 w 653143"/>
                    <a:gd name="connsiteY21" fmla="*/ 1558834 h 1576251"/>
                    <a:gd name="connsiteX22" fmla="*/ 278674 w 653143"/>
                    <a:gd name="connsiteY22" fmla="*/ 1576251 h 1576251"/>
                    <a:gd name="connsiteX23" fmla="*/ 452845 w 653143"/>
                    <a:gd name="connsiteY23" fmla="*/ 1567543 h 1576251"/>
                    <a:gd name="connsiteX24" fmla="*/ 496388 w 653143"/>
                    <a:gd name="connsiteY24" fmla="*/ 1524000 h 1576251"/>
                    <a:gd name="connsiteX25" fmla="*/ 522514 w 653143"/>
                    <a:gd name="connsiteY25" fmla="*/ 1497874 h 1576251"/>
                    <a:gd name="connsiteX26" fmla="*/ 539931 w 653143"/>
                    <a:gd name="connsiteY26" fmla="*/ 1471748 h 1576251"/>
                    <a:gd name="connsiteX27" fmla="*/ 522514 w 653143"/>
                    <a:gd name="connsiteY27" fmla="*/ 1254034 h 1576251"/>
                    <a:gd name="connsiteX28" fmla="*/ 513805 w 653143"/>
                    <a:gd name="connsiteY28" fmla="*/ 1088571 h 1576251"/>
                    <a:gd name="connsiteX29" fmla="*/ 496388 w 653143"/>
                    <a:gd name="connsiteY29" fmla="*/ 975360 h 1576251"/>
                    <a:gd name="connsiteX30" fmla="*/ 487680 w 653143"/>
                    <a:gd name="connsiteY30" fmla="*/ 879566 h 1576251"/>
                    <a:gd name="connsiteX31" fmla="*/ 461554 w 653143"/>
                    <a:gd name="connsiteY31" fmla="*/ 792480 h 1576251"/>
                    <a:gd name="connsiteX32" fmla="*/ 435428 w 653143"/>
                    <a:gd name="connsiteY32" fmla="*/ 661851 h 1576251"/>
                    <a:gd name="connsiteX33" fmla="*/ 444137 w 653143"/>
                    <a:gd name="connsiteY33" fmla="*/ 505097 h 1576251"/>
                    <a:gd name="connsiteX34" fmla="*/ 478971 w 653143"/>
                    <a:gd name="connsiteY34" fmla="*/ 435428 h 1576251"/>
                    <a:gd name="connsiteX35" fmla="*/ 505097 w 653143"/>
                    <a:gd name="connsiteY35" fmla="*/ 374468 h 1576251"/>
                    <a:gd name="connsiteX36" fmla="*/ 522514 w 653143"/>
                    <a:gd name="connsiteY36" fmla="*/ 348343 h 1576251"/>
                    <a:gd name="connsiteX37" fmla="*/ 531223 w 653143"/>
                    <a:gd name="connsiteY37" fmla="*/ 322217 h 1576251"/>
                    <a:gd name="connsiteX38" fmla="*/ 557348 w 653143"/>
                    <a:gd name="connsiteY38" fmla="*/ 296091 h 1576251"/>
                    <a:gd name="connsiteX39" fmla="*/ 574765 w 653143"/>
                    <a:gd name="connsiteY39" fmla="*/ 261257 h 1576251"/>
                    <a:gd name="connsiteX40" fmla="*/ 609600 w 653143"/>
                    <a:gd name="connsiteY40" fmla="*/ 209006 h 1576251"/>
                    <a:gd name="connsiteX41" fmla="*/ 627017 w 653143"/>
                    <a:gd name="connsiteY41" fmla="*/ 182880 h 1576251"/>
                    <a:gd name="connsiteX42" fmla="*/ 644434 w 653143"/>
                    <a:gd name="connsiteY42" fmla="*/ 130628 h 1576251"/>
                    <a:gd name="connsiteX43" fmla="*/ 653143 w 653143"/>
                    <a:gd name="connsiteY43" fmla="*/ 104503 h 1576251"/>
                    <a:gd name="connsiteX44" fmla="*/ 653143 w 653143"/>
                    <a:gd name="connsiteY44" fmla="*/ 43543 h 1576251"/>
                    <a:gd name="connsiteX45" fmla="*/ 592183 w 653143"/>
                    <a:gd name="connsiteY45" fmla="*/ 0 h 1576251"/>
                    <a:gd name="connsiteX0" fmla="*/ 592183 w 653143"/>
                    <a:gd name="connsiteY0" fmla="*/ 0 h 1576251"/>
                    <a:gd name="connsiteX1" fmla="*/ 322217 w 653143"/>
                    <a:gd name="connsiteY1" fmla="*/ 174171 h 1576251"/>
                    <a:gd name="connsiteX2" fmla="*/ 296091 w 653143"/>
                    <a:gd name="connsiteY2" fmla="*/ 182880 h 1576251"/>
                    <a:gd name="connsiteX3" fmla="*/ 235131 w 653143"/>
                    <a:gd name="connsiteY3" fmla="*/ 200297 h 1576251"/>
                    <a:gd name="connsiteX4" fmla="*/ 209005 w 653143"/>
                    <a:gd name="connsiteY4" fmla="*/ 226423 h 1576251"/>
                    <a:gd name="connsiteX5" fmla="*/ 182880 w 653143"/>
                    <a:gd name="connsiteY5" fmla="*/ 243840 h 1576251"/>
                    <a:gd name="connsiteX6" fmla="*/ 165463 w 653143"/>
                    <a:gd name="connsiteY6" fmla="*/ 269966 h 1576251"/>
                    <a:gd name="connsiteX7" fmla="*/ 148045 w 653143"/>
                    <a:gd name="connsiteY7" fmla="*/ 287383 h 1576251"/>
                    <a:gd name="connsiteX8" fmla="*/ 121920 w 653143"/>
                    <a:gd name="connsiteY8" fmla="*/ 400594 h 1576251"/>
                    <a:gd name="connsiteX9" fmla="*/ 113211 w 653143"/>
                    <a:gd name="connsiteY9" fmla="*/ 426720 h 1576251"/>
                    <a:gd name="connsiteX10" fmla="*/ 104503 w 653143"/>
                    <a:gd name="connsiteY10" fmla="*/ 470263 h 1576251"/>
                    <a:gd name="connsiteX11" fmla="*/ 87085 w 653143"/>
                    <a:gd name="connsiteY11" fmla="*/ 522514 h 1576251"/>
                    <a:gd name="connsiteX12" fmla="*/ 69668 w 653143"/>
                    <a:gd name="connsiteY12" fmla="*/ 609600 h 1576251"/>
                    <a:gd name="connsiteX13" fmla="*/ 52251 w 653143"/>
                    <a:gd name="connsiteY13" fmla="*/ 661851 h 1576251"/>
                    <a:gd name="connsiteX14" fmla="*/ 52251 w 653143"/>
                    <a:gd name="connsiteY14" fmla="*/ 1201783 h 1576251"/>
                    <a:gd name="connsiteX15" fmla="*/ 43543 w 653143"/>
                    <a:gd name="connsiteY15" fmla="*/ 1236617 h 1576251"/>
                    <a:gd name="connsiteX16" fmla="*/ 34834 w 653143"/>
                    <a:gd name="connsiteY16" fmla="*/ 1280160 h 1576251"/>
                    <a:gd name="connsiteX17" fmla="*/ 26125 w 653143"/>
                    <a:gd name="connsiteY17" fmla="*/ 1349828 h 1576251"/>
                    <a:gd name="connsiteX18" fmla="*/ 8708 w 653143"/>
                    <a:gd name="connsiteY18" fmla="*/ 1402080 h 1576251"/>
                    <a:gd name="connsiteX19" fmla="*/ 0 w 653143"/>
                    <a:gd name="connsiteY19" fmla="*/ 1471748 h 1576251"/>
                    <a:gd name="connsiteX20" fmla="*/ 182880 w 653143"/>
                    <a:gd name="connsiteY20" fmla="*/ 1558834 h 1576251"/>
                    <a:gd name="connsiteX21" fmla="*/ 278674 w 653143"/>
                    <a:gd name="connsiteY21" fmla="*/ 1576251 h 1576251"/>
                    <a:gd name="connsiteX22" fmla="*/ 452845 w 653143"/>
                    <a:gd name="connsiteY22" fmla="*/ 1567543 h 1576251"/>
                    <a:gd name="connsiteX23" fmla="*/ 496388 w 653143"/>
                    <a:gd name="connsiteY23" fmla="*/ 1524000 h 1576251"/>
                    <a:gd name="connsiteX24" fmla="*/ 522514 w 653143"/>
                    <a:gd name="connsiteY24" fmla="*/ 1497874 h 1576251"/>
                    <a:gd name="connsiteX25" fmla="*/ 539931 w 653143"/>
                    <a:gd name="connsiteY25" fmla="*/ 1471748 h 1576251"/>
                    <a:gd name="connsiteX26" fmla="*/ 522514 w 653143"/>
                    <a:gd name="connsiteY26" fmla="*/ 1254034 h 1576251"/>
                    <a:gd name="connsiteX27" fmla="*/ 513805 w 653143"/>
                    <a:gd name="connsiteY27" fmla="*/ 1088571 h 1576251"/>
                    <a:gd name="connsiteX28" fmla="*/ 496388 w 653143"/>
                    <a:gd name="connsiteY28" fmla="*/ 975360 h 1576251"/>
                    <a:gd name="connsiteX29" fmla="*/ 487680 w 653143"/>
                    <a:gd name="connsiteY29" fmla="*/ 879566 h 1576251"/>
                    <a:gd name="connsiteX30" fmla="*/ 461554 w 653143"/>
                    <a:gd name="connsiteY30" fmla="*/ 792480 h 1576251"/>
                    <a:gd name="connsiteX31" fmla="*/ 435428 w 653143"/>
                    <a:gd name="connsiteY31" fmla="*/ 661851 h 1576251"/>
                    <a:gd name="connsiteX32" fmla="*/ 444137 w 653143"/>
                    <a:gd name="connsiteY32" fmla="*/ 505097 h 1576251"/>
                    <a:gd name="connsiteX33" fmla="*/ 478971 w 653143"/>
                    <a:gd name="connsiteY33" fmla="*/ 435428 h 1576251"/>
                    <a:gd name="connsiteX34" fmla="*/ 505097 w 653143"/>
                    <a:gd name="connsiteY34" fmla="*/ 374468 h 1576251"/>
                    <a:gd name="connsiteX35" fmla="*/ 522514 w 653143"/>
                    <a:gd name="connsiteY35" fmla="*/ 348343 h 1576251"/>
                    <a:gd name="connsiteX36" fmla="*/ 531223 w 653143"/>
                    <a:gd name="connsiteY36" fmla="*/ 322217 h 1576251"/>
                    <a:gd name="connsiteX37" fmla="*/ 557348 w 653143"/>
                    <a:gd name="connsiteY37" fmla="*/ 296091 h 1576251"/>
                    <a:gd name="connsiteX38" fmla="*/ 574765 w 653143"/>
                    <a:gd name="connsiteY38" fmla="*/ 261257 h 1576251"/>
                    <a:gd name="connsiteX39" fmla="*/ 609600 w 653143"/>
                    <a:gd name="connsiteY39" fmla="*/ 209006 h 1576251"/>
                    <a:gd name="connsiteX40" fmla="*/ 627017 w 653143"/>
                    <a:gd name="connsiteY40" fmla="*/ 182880 h 1576251"/>
                    <a:gd name="connsiteX41" fmla="*/ 644434 w 653143"/>
                    <a:gd name="connsiteY41" fmla="*/ 130628 h 1576251"/>
                    <a:gd name="connsiteX42" fmla="*/ 653143 w 653143"/>
                    <a:gd name="connsiteY42" fmla="*/ 104503 h 1576251"/>
                    <a:gd name="connsiteX43" fmla="*/ 653143 w 653143"/>
                    <a:gd name="connsiteY43" fmla="*/ 43543 h 1576251"/>
                    <a:gd name="connsiteX44" fmla="*/ 592183 w 653143"/>
                    <a:gd name="connsiteY44" fmla="*/ 0 h 1576251"/>
                    <a:gd name="connsiteX0" fmla="*/ 592183 w 653143"/>
                    <a:gd name="connsiteY0" fmla="*/ 0 h 1576251"/>
                    <a:gd name="connsiteX1" fmla="*/ 296091 w 653143"/>
                    <a:gd name="connsiteY1" fmla="*/ 182880 h 1576251"/>
                    <a:gd name="connsiteX2" fmla="*/ 235131 w 653143"/>
                    <a:gd name="connsiteY2" fmla="*/ 200297 h 1576251"/>
                    <a:gd name="connsiteX3" fmla="*/ 209005 w 653143"/>
                    <a:gd name="connsiteY3" fmla="*/ 226423 h 1576251"/>
                    <a:gd name="connsiteX4" fmla="*/ 182880 w 653143"/>
                    <a:gd name="connsiteY4" fmla="*/ 243840 h 1576251"/>
                    <a:gd name="connsiteX5" fmla="*/ 165463 w 653143"/>
                    <a:gd name="connsiteY5" fmla="*/ 269966 h 1576251"/>
                    <a:gd name="connsiteX6" fmla="*/ 148045 w 653143"/>
                    <a:gd name="connsiteY6" fmla="*/ 287383 h 1576251"/>
                    <a:gd name="connsiteX7" fmla="*/ 121920 w 653143"/>
                    <a:gd name="connsiteY7" fmla="*/ 400594 h 1576251"/>
                    <a:gd name="connsiteX8" fmla="*/ 113211 w 653143"/>
                    <a:gd name="connsiteY8" fmla="*/ 426720 h 1576251"/>
                    <a:gd name="connsiteX9" fmla="*/ 104503 w 653143"/>
                    <a:gd name="connsiteY9" fmla="*/ 470263 h 1576251"/>
                    <a:gd name="connsiteX10" fmla="*/ 87085 w 653143"/>
                    <a:gd name="connsiteY10" fmla="*/ 522514 h 1576251"/>
                    <a:gd name="connsiteX11" fmla="*/ 69668 w 653143"/>
                    <a:gd name="connsiteY11" fmla="*/ 609600 h 1576251"/>
                    <a:gd name="connsiteX12" fmla="*/ 52251 w 653143"/>
                    <a:gd name="connsiteY12" fmla="*/ 661851 h 1576251"/>
                    <a:gd name="connsiteX13" fmla="*/ 52251 w 653143"/>
                    <a:gd name="connsiteY13" fmla="*/ 1201783 h 1576251"/>
                    <a:gd name="connsiteX14" fmla="*/ 43543 w 653143"/>
                    <a:gd name="connsiteY14" fmla="*/ 1236617 h 1576251"/>
                    <a:gd name="connsiteX15" fmla="*/ 34834 w 653143"/>
                    <a:gd name="connsiteY15" fmla="*/ 1280160 h 1576251"/>
                    <a:gd name="connsiteX16" fmla="*/ 26125 w 653143"/>
                    <a:gd name="connsiteY16" fmla="*/ 1349828 h 1576251"/>
                    <a:gd name="connsiteX17" fmla="*/ 8708 w 653143"/>
                    <a:gd name="connsiteY17" fmla="*/ 1402080 h 1576251"/>
                    <a:gd name="connsiteX18" fmla="*/ 0 w 653143"/>
                    <a:gd name="connsiteY18" fmla="*/ 1471748 h 1576251"/>
                    <a:gd name="connsiteX19" fmla="*/ 182880 w 653143"/>
                    <a:gd name="connsiteY19" fmla="*/ 1558834 h 1576251"/>
                    <a:gd name="connsiteX20" fmla="*/ 278674 w 653143"/>
                    <a:gd name="connsiteY20" fmla="*/ 1576251 h 1576251"/>
                    <a:gd name="connsiteX21" fmla="*/ 452845 w 653143"/>
                    <a:gd name="connsiteY21" fmla="*/ 1567543 h 1576251"/>
                    <a:gd name="connsiteX22" fmla="*/ 496388 w 653143"/>
                    <a:gd name="connsiteY22" fmla="*/ 1524000 h 1576251"/>
                    <a:gd name="connsiteX23" fmla="*/ 522514 w 653143"/>
                    <a:gd name="connsiteY23" fmla="*/ 1497874 h 1576251"/>
                    <a:gd name="connsiteX24" fmla="*/ 539931 w 653143"/>
                    <a:gd name="connsiteY24" fmla="*/ 1471748 h 1576251"/>
                    <a:gd name="connsiteX25" fmla="*/ 522514 w 653143"/>
                    <a:gd name="connsiteY25" fmla="*/ 1254034 h 1576251"/>
                    <a:gd name="connsiteX26" fmla="*/ 513805 w 653143"/>
                    <a:gd name="connsiteY26" fmla="*/ 1088571 h 1576251"/>
                    <a:gd name="connsiteX27" fmla="*/ 496388 w 653143"/>
                    <a:gd name="connsiteY27" fmla="*/ 975360 h 1576251"/>
                    <a:gd name="connsiteX28" fmla="*/ 487680 w 653143"/>
                    <a:gd name="connsiteY28" fmla="*/ 879566 h 1576251"/>
                    <a:gd name="connsiteX29" fmla="*/ 461554 w 653143"/>
                    <a:gd name="connsiteY29" fmla="*/ 792480 h 1576251"/>
                    <a:gd name="connsiteX30" fmla="*/ 435428 w 653143"/>
                    <a:gd name="connsiteY30" fmla="*/ 661851 h 1576251"/>
                    <a:gd name="connsiteX31" fmla="*/ 444137 w 653143"/>
                    <a:gd name="connsiteY31" fmla="*/ 505097 h 1576251"/>
                    <a:gd name="connsiteX32" fmla="*/ 478971 w 653143"/>
                    <a:gd name="connsiteY32" fmla="*/ 435428 h 1576251"/>
                    <a:gd name="connsiteX33" fmla="*/ 505097 w 653143"/>
                    <a:gd name="connsiteY33" fmla="*/ 374468 h 1576251"/>
                    <a:gd name="connsiteX34" fmla="*/ 522514 w 653143"/>
                    <a:gd name="connsiteY34" fmla="*/ 348343 h 1576251"/>
                    <a:gd name="connsiteX35" fmla="*/ 531223 w 653143"/>
                    <a:gd name="connsiteY35" fmla="*/ 322217 h 1576251"/>
                    <a:gd name="connsiteX36" fmla="*/ 557348 w 653143"/>
                    <a:gd name="connsiteY36" fmla="*/ 296091 h 1576251"/>
                    <a:gd name="connsiteX37" fmla="*/ 574765 w 653143"/>
                    <a:gd name="connsiteY37" fmla="*/ 261257 h 1576251"/>
                    <a:gd name="connsiteX38" fmla="*/ 609600 w 653143"/>
                    <a:gd name="connsiteY38" fmla="*/ 209006 h 1576251"/>
                    <a:gd name="connsiteX39" fmla="*/ 627017 w 653143"/>
                    <a:gd name="connsiteY39" fmla="*/ 182880 h 1576251"/>
                    <a:gd name="connsiteX40" fmla="*/ 644434 w 653143"/>
                    <a:gd name="connsiteY40" fmla="*/ 130628 h 1576251"/>
                    <a:gd name="connsiteX41" fmla="*/ 653143 w 653143"/>
                    <a:gd name="connsiteY41" fmla="*/ 104503 h 1576251"/>
                    <a:gd name="connsiteX42" fmla="*/ 653143 w 653143"/>
                    <a:gd name="connsiteY42" fmla="*/ 43543 h 1576251"/>
                    <a:gd name="connsiteX43" fmla="*/ 592183 w 653143"/>
                    <a:gd name="connsiteY43" fmla="*/ 0 h 1576251"/>
                    <a:gd name="connsiteX0" fmla="*/ 592183 w 653143"/>
                    <a:gd name="connsiteY0" fmla="*/ 0 h 1576251"/>
                    <a:gd name="connsiteX1" fmla="*/ 235131 w 653143"/>
                    <a:gd name="connsiteY1" fmla="*/ 200297 h 1576251"/>
                    <a:gd name="connsiteX2" fmla="*/ 209005 w 653143"/>
                    <a:gd name="connsiteY2" fmla="*/ 226423 h 1576251"/>
                    <a:gd name="connsiteX3" fmla="*/ 182880 w 653143"/>
                    <a:gd name="connsiteY3" fmla="*/ 243840 h 1576251"/>
                    <a:gd name="connsiteX4" fmla="*/ 165463 w 653143"/>
                    <a:gd name="connsiteY4" fmla="*/ 269966 h 1576251"/>
                    <a:gd name="connsiteX5" fmla="*/ 148045 w 653143"/>
                    <a:gd name="connsiteY5" fmla="*/ 287383 h 1576251"/>
                    <a:gd name="connsiteX6" fmla="*/ 121920 w 653143"/>
                    <a:gd name="connsiteY6" fmla="*/ 400594 h 1576251"/>
                    <a:gd name="connsiteX7" fmla="*/ 113211 w 653143"/>
                    <a:gd name="connsiteY7" fmla="*/ 426720 h 1576251"/>
                    <a:gd name="connsiteX8" fmla="*/ 104503 w 653143"/>
                    <a:gd name="connsiteY8" fmla="*/ 470263 h 1576251"/>
                    <a:gd name="connsiteX9" fmla="*/ 87085 w 653143"/>
                    <a:gd name="connsiteY9" fmla="*/ 522514 h 1576251"/>
                    <a:gd name="connsiteX10" fmla="*/ 69668 w 653143"/>
                    <a:gd name="connsiteY10" fmla="*/ 609600 h 1576251"/>
                    <a:gd name="connsiteX11" fmla="*/ 52251 w 653143"/>
                    <a:gd name="connsiteY11" fmla="*/ 661851 h 1576251"/>
                    <a:gd name="connsiteX12" fmla="*/ 52251 w 653143"/>
                    <a:gd name="connsiteY12" fmla="*/ 1201783 h 1576251"/>
                    <a:gd name="connsiteX13" fmla="*/ 43543 w 653143"/>
                    <a:gd name="connsiteY13" fmla="*/ 1236617 h 1576251"/>
                    <a:gd name="connsiteX14" fmla="*/ 34834 w 653143"/>
                    <a:gd name="connsiteY14" fmla="*/ 1280160 h 1576251"/>
                    <a:gd name="connsiteX15" fmla="*/ 26125 w 653143"/>
                    <a:gd name="connsiteY15" fmla="*/ 1349828 h 1576251"/>
                    <a:gd name="connsiteX16" fmla="*/ 8708 w 653143"/>
                    <a:gd name="connsiteY16" fmla="*/ 1402080 h 1576251"/>
                    <a:gd name="connsiteX17" fmla="*/ 0 w 653143"/>
                    <a:gd name="connsiteY17" fmla="*/ 1471748 h 1576251"/>
                    <a:gd name="connsiteX18" fmla="*/ 182880 w 653143"/>
                    <a:gd name="connsiteY18" fmla="*/ 1558834 h 1576251"/>
                    <a:gd name="connsiteX19" fmla="*/ 278674 w 653143"/>
                    <a:gd name="connsiteY19" fmla="*/ 1576251 h 1576251"/>
                    <a:gd name="connsiteX20" fmla="*/ 452845 w 653143"/>
                    <a:gd name="connsiteY20" fmla="*/ 1567543 h 1576251"/>
                    <a:gd name="connsiteX21" fmla="*/ 496388 w 653143"/>
                    <a:gd name="connsiteY21" fmla="*/ 1524000 h 1576251"/>
                    <a:gd name="connsiteX22" fmla="*/ 522514 w 653143"/>
                    <a:gd name="connsiteY22" fmla="*/ 1497874 h 1576251"/>
                    <a:gd name="connsiteX23" fmla="*/ 539931 w 653143"/>
                    <a:gd name="connsiteY23" fmla="*/ 1471748 h 1576251"/>
                    <a:gd name="connsiteX24" fmla="*/ 522514 w 653143"/>
                    <a:gd name="connsiteY24" fmla="*/ 1254034 h 1576251"/>
                    <a:gd name="connsiteX25" fmla="*/ 513805 w 653143"/>
                    <a:gd name="connsiteY25" fmla="*/ 1088571 h 1576251"/>
                    <a:gd name="connsiteX26" fmla="*/ 496388 w 653143"/>
                    <a:gd name="connsiteY26" fmla="*/ 975360 h 1576251"/>
                    <a:gd name="connsiteX27" fmla="*/ 487680 w 653143"/>
                    <a:gd name="connsiteY27" fmla="*/ 879566 h 1576251"/>
                    <a:gd name="connsiteX28" fmla="*/ 461554 w 653143"/>
                    <a:gd name="connsiteY28" fmla="*/ 792480 h 1576251"/>
                    <a:gd name="connsiteX29" fmla="*/ 435428 w 653143"/>
                    <a:gd name="connsiteY29" fmla="*/ 661851 h 1576251"/>
                    <a:gd name="connsiteX30" fmla="*/ 444137 w 653143"/>
                    <a:gd name="connsiteY30" fmla="*/ 505097 h 1576251"/>
                    <a:gd name="connsiteX31" fmla="*/ 478971 w 653143"/>
                    <a:gd name="connsiteY31" fmla="*/ 435428 h 1576251"/>
                    <a:gd name="connsiteX32" fmla="*/ 505097 w 653143"/>
                    <a:gd name="connsiteY32" fmla="*/ 374468 h 1576251"/>
                    <a:gd name="connsiteX33" fmla="*/ 522514 w 653143"/>
                    <a:gd name="connsiteY33" fmla="*/ 348343 h 1576251"/>
                    <a:gd name="connsiteX34" fmla="*/ 531223 w 653143"/>
                    <a:gd name="connsiteY34" fmla="*/ 322217 h 1576251"/>
                    <a:gd name="connsiteX35" fmla="*/ 557348 w 653143"/>
                    <a:gd name="connsiteY35" fmla="*/ 296091 h 1576251"/>
                    <a:gd name="connsiteX36" fmla="*/ 574765 w 653143"/>
                    <a:gd name="connsiteY36" fmla="*/ 261257 h 1576251"/>
                    <a:gd name="connsiteX37" fmla="*/ 609600 w 653143"/>
                    <a:gd name="connsiteY37" fmla="*/ 209006 h 1576251"/>
                    <a:gd name="connsiteX38" fmla="*/ 627017 w 653143"/>
                    <a:gd name="connsiteY38" fmla="*/ 182880 h 1576251"/>
                    <a:gd name="connsiteX39" fmla="*/ 644434 w 653143"/>
                    <a:gd name="connsiteY39" fmla="*/ 130628 h 1576251"/>
                    <a:gd name="connsiteX40" fmla="*/ 653143 w 653143"/>
                    <a:gd name="connsiteY40" fmla="*/ 104503 h 1576251"/>
                    <a:gd name="connsiteX41" fmla="*/ 653143 w 653143"/>
                    <a:gd name="connsiteY41" fmla="*/ 43543 h 1576251"/>
                    <a:gd name="connsiteX42" fmla="*/ 592183 w 653143"/>
                    <a:gd name="connsiteY42" fmla="*/ 0 h 1576251"/>
                    <a:gd name="connsiteX0" fmla="*/ 592183 w 653143"/>
                    <a:gd name="connsiteY0" fmla="*/ 0 h 1576251"/>
                    <a:gd name="connsiteX1" fmla="*/ 209005 w 653143"/>
                    <a:gd name="connsiteY1" fmla="*/ 226423 h 1576251"/>
                    <a:gd name="connsiteX2" fmla="*/ 182880 w 653143"/>
                    <a:gd name="connsiteY2" fmla="*/ 243840 h 1576251"/>
                    <a:gd name="connsiteX3" fmla="*/ 165463 w 653143"/>
                    <a:gd name="connsiteY3" fmla="*/ 269966 h 1576251"/>
                    <a:gd name="connsiteX4" fmla="*/ 148045 w 653143"/>
                    <a:gd name="connsiteY4" fmla="*/ 287383 h 1576251"/>
                    <a:gd name="connsiteX5" fmla="*/ 121920 w 653143"/>
                    <a:gd name="connsiteY5" fmla="*/ 400594 h 1576251"/>
                    <a:gd name="connsiteX6" fmla="*/ 113211 w 653143"/>
                    <a:gd name="connsiteY6" fmla="*/ 426720 h 1576251"/>
                    <a:gd name="connsiteX7" fmla="*/ 104503 w 653143"/>
                    <a:gd name="connsiteY7" fmla="*/ 470263 h 1576251"/>
                    <a:gd name="connsiteX8" fmla="*/ 87085 w 653143"/>
                    <a:gd name="connsiteY8" fmla="*/ 522514 h 1576251"/>
                    <a:gd name="connsiteX9" fmla="*/ 69668 w 653143"/>
                    <a:gd name="connsiteY9" fmla="*/ 609600 h 1576251"/>
                    <a:gd name="connsiteX10" fmla="*/ 52251 w 653143"/>
                    <a:gd name="connsiteY10" fmla="*/ 661851 h 1576251"/>
                    <a:gd name="connsiteX11" fmla="*/ 52251 w 653143"/>
                    <a:gd name="connsiteY11" fmla="*/ 1201783 h 1576251"/>
                    <a:gd name="connsiteX12" fmla="*/ 43543 w 653143"/>
                    <a:gd name="connsiteY12" fmla="*/ 1236617 h 1576251"/>
                    <a:gd name="connsiteX13" fmla="*/ 34834 w 653143"/>
                    <a:gd name="connsiteY13" fmla="*/ 1280160 h 1576251"/>
                    <a:gd name="connsiteX14" fmla="*/ 26125 w 653143"/>
                    <a:gd name="connsiteY14" fmla="*/ 1349828 h 1576251"/>
                    <a:gd name="connsiteX15" fmla="*/ 8708 w 653143"/>
                    <a:gd name="connsiteY15" fmla="*/ 1402080 h 1576251"/>
                    <a:gd name="connsiteX16" fmla="*/ 0 w 653143"/>
                    <a:gd name="connsiteY16" fmla="*/ 1471748 h 1576251"/>
                    <a:gd name="connsiteX17" fmla="*/ 182880 w 653143"/>
                    <a:gd name="connsiteY17" fmla="*/ 1558834 h 1576251"/>
                    <a:gd name="connsiteX18" fmla="*/ 278674 w 653143"/>
                    <a:gd name="connsiteY18" fmla="*/ 1576251 h 1576251"/>
                    <a:gd name="connsiteX19" fmla="*/ 452845 w 653143"/>
                    <a:gd name="connsiteY19" fmla="*/ 1567543 h 1576251"/>
                    <a:gd name="connsiteX20" fmla="*/ 496388 w 653143"/>
                    <a:gd name="connsiteY20" fmla="*/ 1524000 h 1576251"/>
                    <a:gd name="connsiteX21" fmla="*/ 522514 w 653143"/>
                    <a:gd name="connsiteY21" fmla="*/ 1497874 h 1576251"/>
                    <a:gd name="connsiteX22" fmla="*/ 539931 w 653143"/>
                    <a:gd name="connsiteY22" fmla="*/ 1471748 h 1576251"/>
                    <a:gd name="connsiteX23" fmla="*/ 522514 w 653143"/>
                    <a:gd name="connsiteY23" fmla="*/ 1254034 h 1576251"/>
                    <a:gd name="connsiteX24" fmla="*/ 513805 w 653143"/>
                    <a:gd name="connsiteY24" fmla="*/ 1088571 h 1576251"/>
                    <a:gd name="connsiteX25" fmla="*/ 496388 w 653143"/>
                    <a:gd name="connsiteY25" fmla="*/ 975360 h 1576251"/>
                    <a:gd name="connsiteX26" fmla="*/ 487680 w 653143"/>
                    <a:gd name="connsiteY26" fmla="*/ 879566 h 1576251"/>
                    <a:gd name="connsiteX27" fmla="*/ 461554 w 653143"/>
                    <a:gd name="connsiteY27" fmla="*/ 792480 h 1576251"/>
                    <a:gd name="connsiteX28" fmla="*/ 435428 w 653143"/>
                    <a:gd name="connsiteY28" fmla="*/ 661851 h 1576251"/>
                    <a:gd name="connsiteX29" fmla="*/ 444137 w 653143"/>
                    <a:gd name="connsiteY29" fmla="*/ 505097 h 1576251"/>
                    <a:gd name="connsiteX30" fmla="*/ 478971 w 653143"/>
                    <a:gd name="connsiteY30" fmla="*/ 435428 h 1576251"/>
                    <a:gd name="connsiteX31" fmla="*/ 505097 w 653143"/>
                    <a:gd name="connsiteY31" fmla="*/ 374468 h 1576251"/>
                    <a:gd name="connsiteX32" fmla="*/ 522514 w 653143"/>
                    <a:gd name="connsiteY32" fmla="*/ 348343 h 1576251"/>
                    <a:gd name="connsiteX33" fmla="*/ 531223 w 653143"/>
                    <a:gd name="connsiteY33" fmla="*/ 322217 h 1576251"/>
                    <a:gd name="connsiteX34" fmla="*/ 557348 w 653143"/>
                    <a:gd name="connsiteY34" fmla="*/ 296091 h 1576251"/>
                    <a:gd name="connsiteX35" fmla="*/ 574765 w 653143"/>
                    <a:gd name="connsiteY35" fmla="*/ 261257 h 1576251"/>
                    <a:gd name="connsiteX36" fmla="*/ 609600 w 653143"/>
                    <a:gd name="connsiteY36" fmla="*/ 209006 h 1576251"/>
                    <a:gd name="connsiteX37" fmla="*/ 627017 w 653143"/>
                    <a:gd name="connsiteY37" fmla="*/ 182880 h 1576251"/>
                    <a:gd name="connsiteX38" fmla="*/ 644434 w 653143"/>
                    <a:gd name="connsiteY38" fmla="*/ 130628 h 1576251"/>
                    <a:gd name="connsiteX39" fmla="*/ 653143 w 653143"/>
                    <a:gd name="connsiteY39" fmla="*/ 104503 h 1576251"/>
                    <a:gd name="connsiteX40" fmla="*/ 653143 w 653143"/>
                    <a:gd name="connsiteY40" fmla="*/ 43543 h 1576251"/>
                    <a:gd name="connsiteX41" fmla="*/ 592183 w 653143"/>
                    <a:gd name="connsiteY41" fmla="*/ 0 h 1576251"/>
                    <a:gd name="connsiteX0" fmla="*/ 592183 w 653143"/>
                    <a:gd name="connsiteY0" fmla="*/ 0 h 1576251"/>
                    <a:gd name="connsiteX1" fmla="*/ 182880 w 653143"/>
                    <a:gd name="connsiteY1" fmla="*/ 243840 h 1576251"/>
                    <a:gd name="connsiteX2" fmla="*/ 165463 w 653143"/>
                    <a:gd name="connsiteY2" fmla="*/ 269966 h 1576251"/>
                    <a:gd name="connsiteX3" fmla="*/ 148045 w 653143"/>
                    <a:gd name="connsiteY3" fmla="*/ 287383 h 1576251"/>
                    <a:gd name="connsiteX4" fmla="*/ 121920 w 653143"/>
                    <a:gd name="connsiteY4" fmla="*/ 400594 h 1576251"/>
                    <a:gd name="connsiteX5" fmla="*/ 113211 w 653143"/>
                    <a:gd name="connsiteY5" fmla="*/ 426720 h 1576251"/>
                    <a:gd name="connsiteX6" fmla="*/ 104503 w 653143"/>
                    <a:gd name="connsiteY6" fmla="*/ 470263 h 1576251"/>
                    <a:gd name="connsiteX7" fmla="*/ 87085 w 653143"/>
                    <a:gd name="connsiteY7" fmla="*/ 522514 h 1576251"/>
                    <a:gd name="connsiteX8" fmla="*/ 69668 w 653143"/>
                    <a:gd name="connsiteY8" fmla="*/ 609600 h 1576251"/>
                    <a:gd name="connsiteX9" fmla="*/ 52251 w 653143"/>
                    <a:gd name="connsiteY9" fmla="*/ 661851 h 1576251"/>
                    <a:gd name="connsiteX10" fmla="*/ 52251 w 653143"/>
                    <a:gd name="connsiteY10" fmla="*/ 1201783 h 1576251"/>
                    <a:gd name="connsiteX11" fmla="*/ 43543 w 653143"/>
                    <a:gd name="connsiteY11" fmla="*/ 1236617 h 1576251"/>
                    <a:gd name="connsiteX12" fmla="*/ 34834 w 653143"/>
                    <a:gd name="connsiteY12" fmla="*/ 1280160 h 1576251"/>
                    <a:gd name="connsiteX13" fmla="*/ 26125 w 653143"/>
                    <a:gd name="connsiteY13" fmla="*/ 1349828 h 1576251"/>
                    <a:gd name="connsiteX14" fmla="*/ 8708 w 653143"/>
                    <a:gd name="connsiteY14" fmla="*/ 1402080 h 1576251"/>
                    <a:gd name="connsiteX15" fmla="*/ 0 w 653143"/>
                    <a:gd name="connsiteY15" fmla="*/ 1471748 h 1576251"/>
                    <a:gd name="connsiteX16" fmla="*/ 182880 w 653143"/>
                    <a:gd name="connsiteY16" fmla="*/ 1558834 h 1576251"/>
                    <a:gd name="connsiteX17" fmla="*/ 278674 w 653143"/>
                    <a:gd name="connsiteY17" fmla="*/ 1576251 h 1576251"/>
                    <a:gd name="connsiteX18" fmla="*/ 452845 w 653143"/>
                    <a:gd name="connsiteY18" fmla="*/ 1567543 h 1576251"/>
                    <a:gd name="connsiteX19" fmla="*/ 496388 w 653143"/>
                    <a:gd name="connsiteY19" fmla="*/ 1524000 h 1576251"/>
                    <a:gd name="connsiteX20" fmla="*/ 522514 w 653143"/>
                    <a:gd name="connsiteY20" fmla="*/ 1497874 h 1576251"/>
                    <a:gd name="connsiteX21" fmla="*/ 539931 w 653143"/>
                    <a:gd name="connsiteY21" fmla="*/ 1471748 h 1576251"/>
                    <a:gd name="connsiteX22" fmla="*/ 522514 w 653143"/>
                    <a:gd name="connsiteY22" fmla="*/ 1254034 h 1576251"/>
                    <a:gd name="connsiteX23" fmla="*/ 513805 w 653143"/>
                    <a:gd name="connsiteY23" fmla="*/ 1088571 h 1576251"/>
                    <a:gd name="connsiteX24" fmla="*/ 496388 w 653143"/>
                    <a:gd name="connsiteY24" fmla="*/ 975360 h 1576251"/>
                    <a:gd name="connsiteX25" fmla="*/ 487680 w 653143"/>
                    <a:gd name="connsiteY25" fmla="*/ 879566 h 1576251"/>
                    <a:gd name="connsiteX26" fmla="*/ 461554 w 653143"/>
                    <a:gd name="connsiteY26" fmla="*/ 792480 h 1576251"/>
                    <a:gd name="connsiteX27" fmla="*/ 435428 w 653143"/>
                    <a:gd name="connsiteY27" fmla="*/ 661851 h 1576251"/>
                    <a:gd name="connsiteX28" fmla="*/ 444137 w 653143"/>
                    <a:gd name="connsiteY28" fmla="*/ 505097 h 1576251"/>
                    <a:gd name="connsiteX29" fmla="*/ 478971 w 653143"/>
                    <a:gd name="connsiteY29" fmla="*/ 435428 h 1576251"/>
                    <a:gd name="connsiteX30" fmla="*/ 505097 w 653143"/>
                    <a:gd name="connsiteY30" fmla="*/ 374468 h 1576251"/>
                    <a:gd name="connsiteX31" fmla="*/ 522514 w 653143"/>
                    <a:gd name="connsiteY31" fmla="*/ 348343 h 1576251"/>
                    <a:gd name="connsiteX32" fmla="*/ 531223 w 653143"/>
                    <a:gd name="connsiteY32" fmla="*/ 322217 h 1576251"/>
                    <a:gd name="connsiteX33" fmla="*/ 557348 w 653143"/>
                    <a:gd name="connsiteY33" fmla="*/ 296091 h 1576251"/>
                    <a:gd name="connsiteX34" fmla="*/ 574765 w 653143"/>
                    <a:gd name="connsiteY34" fmla="*/ 261257 h 1576251"/>
                    <a:gd name="connsiteX35" fmla="*/ 609600 w 653143"/>
                    <a:gd name="connsiteY35" fmla="*/ 209006 h 1576251"/>
                    <a:gd name="connsiteX36" fmla="*/ 627017 w 653143"/>
                    <a:gd name="connsiteY36" fmla="*/ 182880 h 1576251"/>
                    <a:gd name="connsiteX37" fmla="*/ 644434 w 653143"/>
                    <a:gd name="connsiteY37" fmla="*/ 130628 h 1576251"/>
                    <a:gd name="connsiteX38" fmla="*/ 653143 w 653143"/>
                    <a:gd name="connsiteY38" fmla="*/ 104503 h 1576251"/>
                    <a:gd name="connsiteX39" fmla="*/ 653143 w 653143"/>
                    <a:gd name="connsiteY39" fmla="*/ 43543 h 1576251"/>
                    <a:gd name="connsiteX40" fmla="*/ 592183 w 653143"/>
                    <a:gd name="connsiteY40" fmla="*/ 0 h 1576251"/>
                    <a:gd name="connsiteX0" fmla="*/ 592183 w 653143"/>
                    <a:gd name="connsiteY0" fmla="*/ 0 h 1576251"/>
                    <a:gd name="connsiteX1" fmla="*/ 165463 w 653143"/>
                    <a:gd name="connsiteY1" fmla="*/ 269966 h 1576251"/>
                    <a:gd name="connsiteX2" fmla="*/ 148045 w 653143"/>
                    <a:gd name="connsiteY2" fmla="*/ 287383 h 1576251"/>
                    <a:gd name="connsiteX3" fmla="*/ 121920 w 653143"/>
                    <a:gd name="connsiteY3" fmla="*/ 400594 h 1576251"/>
                    <a:gd name="connsiteX4" fmla="*/ 113211 w 653143"/>
                    <a:gd name="connsiteY4" fmla="*/ 426720 h 1576251"/>
                    <a:gd name="connsiteX5" fmla="*/ 104503 w 653143"/>
                    <a:gd name="connsiteY5" fmla="*/ 470263 h 1576251"/>
                    <a:gd name="connsiteX6" fmla="*/ 87085 w 653143"/>
                    <a:gd name="connsiteY6" fmla="*/ 522514 h 1576251"/>
                    <a:gd name="connsiteX7" fmla="*/ 69668 w 653143"/>
                    <a:gd name="connsiteY7" fmla="*/ 609600 h 1576251"/>
                    <a:gd name="connsiteX8" fmla="*/ 52251 w 653143"/>
                    <a:gd name="connsiteY8" fmla="*/ 661851 h 1576251"/>
                    <a:gd name="connsiteX9" fmla="*/ 52251 w 653143"/>
                    <a:gd name="connsiteY9" fmla="*/ 1201783 h 1576251"/>
                    <a:gd name="connsiteX10" fmla="*/ 43543 w 653143"/>
                    <a:gd name="connsiteY10" fmla="*/ 1236617 h 1576251"/>
                    <a:gd name="connsiteX11" fmla="*/ 34834 w 653143"/>
                    <a:gd name="connsiteY11" fmla="*/ 1280160 h 1576251"/>
                    <a:gd name="connsiteX12" fmla="*/ 26125 w 653143"/>
                    <a:gd name="connsiteY12" fmla="*/ 1349828 h 1576251"/>
                    <a:gd name="connsiteX13" fmla="*/ 8708 w 653143"/>
                    <a:gd name="connsiteY13" fmla="*/ 1402080 h 1576251"/>
                    <a:gd name="connsiteX14" fmla="*/ 0 w 653143"/>
                    <a:gd name="connsiteY14" fmla="*/ 1471748 h 1576251"/>
                    <a:gd name="connsiteX15" fmla="*/ 182880 w 653143"/>
                    <a:gd name="connsiteY15" fmla="*/ 1558834 h 1576251"/>
                    <a:gd name="connsiteX16" fmla="*/ 278674 w 653143"/>
                    <a:gd name="connsiteY16" fmla="*/ 1576251 h 1576251"/>
                    <a:gd name="connsiteX17" fmla="*/ 452845 w 653143"/>
                    <a:gd name="connsiteY17" fmla="*/ 1567543 h 1576251"/>
                    <a:gd name="connsiteX18" fmla="*/ 496388 w 653143"/>
                    <a:gd name="connsiteY18" fmla="*/ 1524000 h 1576251"/>
                    <a:gd name="connsiteX19" fmla="*/ 522514 w 653143"/>
                    <a:gd name="connsiteY19" fmla="*/ 1497874 h 1576251"/>
                    <a:gd name="connsiteX20" fmla="*/ 539931 w 653143"/>
                    <a:gd name="connsiteY20" fmla="*/ 1471748 h 1576251"/>
                    <a:gd name="connsiteX21" fmla="*/ 522514 w 653143"/>
                    <a:gd name="connsiteY21" fmla="*/ 1254034 h 1576251"/>
                    <a:gd name="connsiteX22" fmla="*/ 513805 w 653143"/>
                    <a:gd name="connsiteY22" fmla="*/ 1088571 h 1576251"/>
                    <a:gd name="connsiteX23" fmla="*/ 496388 w 653143"/>
                    <a:gd name="connsiteY23" fmla="*/ 975360 h 1576251"/>
                    <a:gd name="connsiteX24" fmla="*/ 487680 w 653143"/>
                    <a:gd name="connsiteY24" fmla="*/ 879566 h 1576251"/>
                    <a:gd name="connsiteX25" fmla="*/ 461554 w 653143"/>
                    <a:gd name="connsiteY25" fmla="*/ 792480 h 1576251"/>
                    <a:gd name="connsiteX26" fmla="*/ 435428 w 653143"/>
                    <a:gd name="connsiteY26" fmla="*/ 661851 h 1576251"/>
                    <a:gd name="connsiteX27" fmla="*/ 444137 w 653143"/>
                    <a:gd name="connsiteY27" fmla="*/ 505097 h 1576251"/>
                    <a:gd name="connsiteX28" fmla="*/ 478971 w 653143"/>
                    <a:gd name="connsiteY28" fmla="*/ 435428 h 1576251"/>
                    <a:gd name="connsiteX29" fmla="*/ 505097 w 653143"/>
                    <a:gd name="connsiteY29" fmla="*/ 374468 h 1576251"/>
                    <a:gd name="connsiteX30" fmla="*/ 522514 w 653143"/>
                    <a:gd name="connsiteY30" fmla="*/ 348343 h 1576251"/>
                    <a:gd name="connsiteX31" fmla="*/ 531223 w 653143"/>
                    <a:gd name="connsiteY31" fmla="*/ 322217 h 1576251"/>
                    <a:gd name="connsiteX32" fmla="*/ 557348 w 653143"/>
                    <a:gd name="connsiteY32" fmla="*/ 296091 h 1576251"/>
                    <a:gd name="connsiteX33" fmla="*/ 574765 w 653143"/>
                    <a:gd name="connsiteY33" fmla="*/ 261257 h 1576251"/>
                    <a:gd name="connsiteX34" fmla="*/ 609600 w 653143"/>
                    <a:gd name="connsiteY34" fmla="*/ 209006 h 1576251"/>
                    <a:gd name="connsiteX35" fmla="*/ 627017 w 653143"/>
                    <a:gd name="connsiteY35" fmla="*/ 182880 h 1576251"/>
                    <a:gd name="connsiteX36" fmla="*/ 644434 w 653143"/>
                    <a:gd name="connsiteY36" fmla="*/ 130628 h 1576251"/>
                    <a:gd name="connsiteX37" fmla="*/ 653143 w 653143"/>
                    <a:gd name="connsiteY37" fmla="*/ 104503 h 1576251"/>
                    <a:gd name="connsiteX38" fmla="*/ 653143 w 653143"/>
                    <a:gd name="connsiteY38" fmla="*/ 43543 h 1576251"/>
                    <a:gd name="connsiteX39" fmla="*/ 592183 w 653143"/>
                    <a:gd name="connsiteY39" fmla="*/ 0 h 1576251"/>
                    <a:gd name="connsiteX0" fmla="*/ 592183 w 653143"/>
                    <a:gd name="connsiteY0" fmla="*/ 0 h 1576251"/>
                    <a:gd name="connsiteX1" fmla="*/ 148045 w 653143"/>
                    <a:gd name="connsiteY1" fmla="*/ 287383 h 1576251"/>
                    <a:gd name="connsiteX2" fmla="*/ 121920 w 653143"/>
                    <a:gd name="connsiteY2" fmla="*/ 400594 h 1576251"/>
                    <a:gd name="connsiteX3" fmla="*/ 113211 w 653143"/>
                    <a:gd name="connsiteY3" fmla="*/ 426720 h 1576251"/>
                    <a:gd name="connsiteX4" fmla="*/ 104503 w 653143"/>
                    <a:gd name="connsiteY4" fmla="*/ 470263 h 1576251"/>
                    <a:gd name="connsiteX5" fmla="*/ 87085 w 653143"/>
                    <a:gd name="connsiteY5" fmla="*/ 522514 h 1576251"/>
                    <a:gd name="connsiteX6" fmla="*/ 69668 w 653143"/>
                    <a:gd name="connsiteY6" fmla="*/ 609600 h 1576251"/>
                    <a:gd name="connsiteX7" fmla="*/ 52251 w 653143"/>
                    <a:gd name="connsiteY7" fmla="*/ 661851 h 1576251"/>
                    <a:gd name="connsiteX8" fmla="*/ 52251 w 653143"/>
                    <a:gd name="connsiteY8" fmla="*/ 1201783 h 1576251"/>
                    <a:gd name="connsiteX9" fmla="*/ 43543 w 653143"/>
                    <a:gd name="connsiteY9" fmla="*/ 1236617 h 1576251"/>
                    <a:gd name="connsiteX10" fmla="*/ 34834 w 653143"/>
                    <a:gd name="connsiteY10" fmla="*/ 1280160 h 1576251"/>
                    <a:gd name="connsiteX11" fmla="*/ 26125 w 653143"/>
                    <a:gd name="connsiteY11" fmla="*/ 1349828 h 1576251"/>
                    <a:gd name="connsiteX12" fmla="*/ 8708 w 653143"/>
                    <a:gd name="connsiteY12" fmla="*/ 1402080 h 1576251"/>
                    <a:gd name="connsiteX13" fmla="*/ 0 w 653143"/>
                    <a:gd name="connsiteY13" fmla="*/ 1471748 h 1576251"/>
                    <a:gd name="connsiteX14" fmla="*/ 182880 w 653143"/>
                    <a:gd name="connsiteY14" fmla="*/ 1558834 h 1576251"/>
                    <a:gd name="connsiteX15" fmla="*/ 278674 w 653143"/>
                    <a:gd name="connsiteY15" fmla="*/ 1576251 h 1576251"/>
                    <a:gd name="connsiteX16" fmla="*/ 452845 w 653143"/>
                    <a:gd name="connsiteY16" fmla="*/ 1567543 h 1576251"/>
                    <a:gd name="connsiteX17" fmla="*/ 496388 w 653143"/>
                    <a:gd name="connsiteY17" fmla="*/ 1524000 h 1576251"/>
                    <a:gd name="connsiteX18" fmla="*/ 522514 w 653143"/>
                    <a:gd name="connsiteY18" fmla="*/ 1497874 h 1576251"/>
                    <a:gd name="connsiteX19" fmla="*/ 539931 w 653143"/>
                    <a:gd name="connsiteY19" fmla="*/ 1471748 h 1576251"/>
                    <a:gd name="connsiteX20" fmla="*/ 522514 w 653143"/>
                    <a:gd name="connsiteY20" fmla="*/ 1254034 h 1576251"/>
                    <a:gd name="connsiteX21" fmla="*/ 513805 w 653143"/>
                    <a:gd name="connsiteY21" fmla="*/ 1088571 h 1576251"/>
                    <a:gd name="connsiteX22" fmla="*/ 496388 w 653143"/>
                    <a:gd name="connsiteY22" fmla="*/ 975360 h 1576251"/>
                    <a:gd name="connsiteX23" fmla="*/ 487680 w 653143"/>
                    <a:gd name="connsiteY23" fmla="*/ 879566 h 1576251"/>
                    <a:gd name="connsiteX24" fmla="*/ 461554 w 653143"/>
                    <a:gd name="connsiteY24" fmla="*/ 792480 h 1576251"/>
                    <a:gd name="connsiteX25" fmla="*/ 435428 w 653143"/>
                    <a:gd name="connsiteY25" fmla="*/ 661851 h 1576251"/>
                    <a:gd name="connsiteX26" fmla="*/ 444137 w 653143"/>
                    <a:gd name="connsiteY26" fmla="*/ 505097 h 1576251"/>
                    <a:gd name="connsiteX27" fmla="*/ 478971 w 653143"/>
                    <a:gd name="connsiteY27" fmla="*/ 435428 h 1576251"/>
                    <a:gd name="connsiteX28" fmla="*/ 505097 w 653143"/>
                    <a:gd name="connsiteY28" fmla="*/ 374468 h 1576251"/>
                    <a:gd name="connsiteX29" fmla="*/ 522514 w 653143"/>
                    <a:gd name="connsiteY29" fmla="*/ 348343 h 1576251"/>
                    <a:gd name="connsiteX30" fmla="*/ 531223 w 653143"/>
                    <a:gd name="connsiteY30" fmla="*/ 322217 h 1576251"/>
                    <a:gd name="connsiteX31" fmla="*/ 557348 w 653143"/>
                    <a:gd name="connsiteY31" fmla="*/ 296091 h 1576251"/>
                    <a:gd name="connsiteX32" fmla="*/ 574765 w 653143"/>
                    <a:gd name="connsiteY32" fmla="*/ 261257 h 1576251"/>
                    <a:gd name="connsiteX33" fmla="*/ 609600 w 653143"/>
                    <a:gd name="connsiteY33" fmla="*/ 209006 h 1576251"/>
                    <a:gd name="connsiteX34" fmla="*/ 627017 w 653143"/>
                    <a:gd name="connsiteY34" fmla="*/ 182880 h 1576251"/>
                    <a:gd name="connsiteX35" fmla="*/ 644434 w 653143"/>
                    <a:gd name="connsiteY35" fmla="*/ 130628 h 1576251"/>
                    <a:gd name="connsiteX36" fmla="*/ 653143 w 653143"/>
                    <a:gd name="connsiteY36" fmla="*/ 104503 h 1576251"/>
                    <a:gd name="connsiteX37" fmla="*/ 653143 w 653143"/>
                    <a:gd name="connsiteY37" fmla="*/ 43543 h 1576251"/>
                    <a:gd name="connsiteX38" fmla="*/ 592183 w 653143"/>
                    <a:gd name="connsiteY38" fmla="*/ 0 h 1576251"/>
                    <a:gd name="connsiteX0" fmla="*/ 592183 w 653143"/>
                    <a:gd name="connsiteY0" fmla="*/ 0 h 1576251"/>
                    <a:gd name="connsiteX1" fmla="*/ 121920 w 653143"/>
                    <a:gd name="connsiteY1" fmla="*/ 400594 h 1576251"/>
                    <a:gd name="connsiteX2" fmla="*/ 113211 w 653143"/>
                    <a:gd name="connsiteY2" fmla="*/ 426720 h 1576251"/>
                    <a:gd name="connsiteX3" fmla="*/ 104503 w 653143"/>
                    <a:gd name="connsiteY3" fmla="*/ 470263 h 1576251"/>
                    <a:gd name="connsiteX4" fmla="*/ 87085 w 653143"/>
                    <a:gd name="connsiteY4" fmla="*/ 522514 h 1576251"/>
                    <a:gd name="connsiteX5" fmla="*/ 69668 w 653143"/>
                    <a:gd name="connsiteY5" fmla="*/ 609600 h 1576251"/>
                    <a:gd name="connsiteX6" fmla="*/ 52251 w 653143"/>
                    <a:gd name="connsiteY6" fmla="*/ 661851 h 1576251"/>
                    <a:gd name="connsiteX7" fmla="*/ 52251 w 653143"/>
                    <a:gd name="connsiteY7" fmla="*/ 1201783 h 1576251"/>
                    <a:gd name="connsiteX8" fmla="*/ 43543 w 653143"/>
                    <a:gd name="connsiteY8" fmla="*/ 1236617 h 1576251"/>
                    <a:gd name="connsiteX9" fmla="*/ 34834 w 653143"/>
                    <a:gd name="connsiteY9" fmla="*/ 1280160 h 1576251"/>
                    <a:gd name="connsiteX10" fmla="*/ 26125 w 653143"/>
                    <a:gd name="connsiteY10" fmla="*/ 1349828 h 1576251"/>
                    <a:gd name="connsiteX11" fmla="*/ 8708 w 653143"/>
                    <a:gd name="connsiteY11" fmla="*/ 1402080 h 1576251"/>
                    <a:gd name="connsiteX12" fmla="*/ 0 w 653143"/>
                    <a:gd name="connsiteY12" fmla="*/ 1471748 h 1576251"/>
                    <a:gd name="connsiteX13" fmla="*/ 182880 w 653143"/>
                    <a:gd name="connsiteY13" fmla="*/ 1558834 h 1576251"/>
                    <a:gd name="connsiteX14" fmla="*/ 278674 w 653143"/>
                    <a:gd name="connsiteY14" fmla="*/ 1576251 h 1576251"/>
                    <a:gd name="connsiteX15" fmla="*/ 452845 w 653143"/>
                    <a:gd name="connsiteY15" fmla="*/ 1567543 h 1576251"/>
                    <a:gd name="connsiteX16" fmla="*/ 496388 w 653143"/>
                    <a:gd name="connsiteY16" fmla="*/ 1524000 h 1576251"/>
                    <a:gd name="connsiteX17" fmla="*/ 522514 w 653143"/>
                    <a:gd name="connsiteY17" fmla="*/ 1497874 h 1576251"/>
                    <a:gd name="connsiteX18" fmla="*/ 539931 w 653143"/>
                    <a:gd name="connsiteY18" fmla="*/ 1471748 h 1576251"/>
                    <a:gd name="connsiteX19" fmla="*/ 522514 w 653143"/>
                    <a:gd name="connsiteY19" fmla="*/ 1254034 h 1576251"/>
                    <a:gd name="connsiteX20" fmla="*/ 513805 w 653143"/>
                    <a:gd name="connsiteY20" fmla="*/ 1088571 h 1576251"/>
                    <a:gd name="connsiteX21" fmla="*/ 496388 w 653143"/>
                    <a:gd name="connsiteY21" fmla="*/ 975360 h 1576251"/>
                    <a:gd name="connsiteX22" fmla="*/ 487680 w 653143"/>
                    <a:gd name="connsiteY22" fmla="*/ 879566 h 1576251"/>
                    <a:gd name="connsiteX23" fmla="*/ 461554 w 653143"/>
                    <a:gd name="connsiteY23" fmla="*/ 792480 h 1576251"/>
                    <a:gd name="connsiteX24" fmla="*/ 435428 w 653143"/>
                    <a:gd name="connsiteY24" fmla="*/ 661851 h 1576251"/>
                    <a:gd name="connsiteX25" fmla="*/ 444137 w 653143"/>
                    <a:gd name="connsiteY25" fmla="*/ 505097 h 1576251"/>
                    <a:gd name="connsiteX26" fmla="*/ 478971 w 653143"/>
                    <a:gd name="connsiteY26" fmla="*/ 435428 h 1576251"/>
                    <a:gd name="connsiteX27" fmla="*/ 505097 w 653143"/>
                    <a:gd name="connsiteY27" fmla="*/ 374468 h 1576251"/>
                    <a:gd name="connsiteX28" fmla="*/ 522514 w 653143"/>
                    <a:gd name="connsiteY28" fmla="*/ 348343 h 1576251"/>
                    <a:gd name="connsiteX29" fmla="*/ 531223 w 653143"/>
                    <a:gd name="connsiteY29" fmla="*/ 322217 h 1576251"/>
                    <a:gd name="connsiteX30" fmla="*/ 557348 w 653143"/>
                    <a:gd name="connsiteY30" fmla="*/ 296091 h 1576251"/>
                    <a:gd name="connsiteX31" fmla="*/ 574765 w 653143"/>
                    <a:gd name="connsiteY31" fmla="*/ 261257 h 1576251"/>
                    <a:gd name="connsiteX32" fmla="*/ 609600 w 653143"/>
                    <a:gd name="connsiteY32" fmla="*/ 209006 h 1576251"/>
                    <a:gd name="connsiteX33" fmla="*/ 627017 w 653143"/>
                    <a:gd name="connsiteY33" fmla="*/ 182880 h 1576251"/>
                    <a:gd name="connsiteX34" fmla="*/ 644434 w 653143"/>
                    <a:gd name="connsiteY34" fmla="*/ 130628 h 1576251"/>
                    <a:gd name="connsiteX35" fmla="*/ 653143 w 653143"/>
                    <a:gd name="connsiteY35" fmla="*/ 104503 h 1576251"/>
                    <a:gd name="connsiteX36" fmla="*/ 653143 w 653143"/>
                    <a:gd name="connsiteY36" fmla="*/ 43543 h 1576251"/>
                    <a:gd name="connsiteX37" fmla="*/ 592183 w 653143"/>
                    <a:gd name="connsiteY37" fmla="*/ 0 h 1576251"/>
                    <a:gd name="connsiteX0" fmla="*/ 592183 w 653143"/>
                    <a:gd name="connsiteY0" fmla="*/ 0 h 1576251"/>
                    <a:gd name="connsiteX1" fmla="*/ 113211 w 653143"/>
                    <a:gd name="connsiteY1" fmla="*/ 426720 h 1576251"/>
                    <a:gd name="connsiteX2" fmla="*/ 104503 w 653143"/>
                    <a:gd name="connsiteY2" fmla="*/ 470263 h 1576251"/>
                    <a:gd name="connsiteX3" fmla="*/ 87085 w 653143"/>
                    <a:gd name="connsiteY3" fmla="*/ 522514 h 1576251"/>
                    <a:gd name="connsiteX4" fmla="*/ 69668 w 653143"/>
                    <a:gd name="connsiteY4" fmla="*/ 609600 h 1576251"/>
                    <a:gd name="connsiteX5" fmla="*/ 52251 w 653143"/>
                    <a:gd name="connsiteY5" fmla="*/ 661851 h 1576251"/>
                    <a:gd name="connsiteX6" fmla="*/ 52251 w 653143"/>
                    <a:gd name="connsiteY6" fmla="*/ 1201783 h 1576251"/>
                    <a:gd name="connsiteX7" fmla="*/ 43543 w 653143"/>
                    <a:gd name="connsiteY7" fmla="*/ 1236617 h 1576251"/>
                    <a:gd name="connsiteX8" fmla="*/ 34834 w 653143"/>
                    <a:gd name="connsiteY8" fmla="*/ 1280160 h 1576251"/>
                    <a:gd name="connsiteX9" fmla="*/ 26125 w 653143"/>
                    <a:gd name="connsiteY9" fmla="*/ 1349828 h 1576251"/>
                    <a:gd name="connsiteX10" fmla="*/ 8708 w 653143"/>
                    <a:gd name="connsiteY10" fmla="*/ 1402080 h 1576251"/>
                    <a:gd name="connsiteX11" fmla="*/ 0 w 653143"/>
                    <a:gd name="connsiteY11" fmla="*/ 1471748 h 1576251"/>
                    <a:gd name="connsiteX12" fmla="*/ 182880 w 653143"/>
                    <a:gd name="connsiteY12" fmla="*/ 1558834 h 1576251"/>
                    <a:gd name="connsiteX13" fmla="*/ 278674 w 653143"/>
                    <a:gd name="connsiteY13" fmla="*/ 1576251 h 1576251"/>
                    <a:gd name="connsiteX14" fmla="*/ 452845 w 653143"/>
                    <a:gd name="connsiteY14" fmla="*/ 1567543 h 1576251"/>
                    <a:gd name="connsiteX15" fmla="*/ 496388 w 653143"/>
                    <a:gd name="connsiteY15" fmla="*/ 1524000 h 1576251"/>
                    <a:gd name="connsiteX16" fmla="*/ 522514 w 653143"/>
                    <a:gd name="connsiteY16" fmla="*/ 1497874 h 1576251"/>
                    <a:gd name="connsiteX17" fmla="*/ 539931 w 653143"/>
                    <a:gd name="connsiteY17" fmla="*/ 1471748 h 1576251"/>
                    <a:gd name="connsiteX18" fmla="*/ 522514 w 653143"/>
                    <a:gd name="connsiteY18" fmla="*/ 1254034 h 1576251"/>
                    <a:gd name="connsiteX19" fmla="*/ 513805 w 653143"/>
                    <a:gd name="connsiteY19" fmla="*/ 1088571 h 1576251"/>
                    <a:gd name="connsiteX20" fmla="*/ 496388 w 653143"/>
                    <a:gd name="connsiteY20" fmla="*/ 975360 h 1576251"/>
                    <a:gd name="connsiteX21" fmla="*/ 487680 w 653143"/>
                    <a:gd name="connsiteY21" fmla="*/ 879566 h 1576251"/>
                    <a:gd name="connsiteX22" fmla="*/ 461554 w 653143"/>
                    <a:gd name="connsiteY22" fmla="*/ 792480 h 1576251"/>
                    <a:gd name="connsiteX23" fmla="*/ 435428 w 653143"/>
                    <a:gd name="connsiteY23" fmla="*/ 661851 h 1576251"/>
                    <a:gd name="connsiteX24" fmla="*/ 444137 w 653143"/>
                    <a:gd name="connsiteY24" fmla="*/ 505097 h 1576251"/>
                    <a:gd name="connsiteX25" fmla="*/ 478971 w 653143"/>
                    <a:gd name="connsiteY25" fmla="*/ 435428 h 1576251"/>
                    <a:gd name="connsiteX26" fmla="*/ 505097 w 653143"/>
                    <a:gd name="connsiteY26" fmla="*/ 374468 h 1576251"/>
                    <a:gd name="connsiteX27" fmla="*/ 522514 w 653143"/>
                    <a:gd name="connsiteY27" fmla="*/ 348343 h 1576251"/>
                    <a:gd name="connsiteX28" fmla="*/ 531223 w 653143"/>
                    <a:gd name="connsiteY28" fmla="*/ 322217 h 1576251"/>
                    <a:gd name="connsiteX29" fmla="*/ 557348 w 653143"/>
                    <a:gd name="connsiteY29" fmla="*/ 296091 h 1576251"/>
                    <a:gd name="connsiteX30" fmla="*/ 574765 w 653143"/>
                    <a:gd name="connsiteY30" fmla="*/ 261257 h 1576251"/>
                    <a:gd name="connsiteX31" fmla="*/ 609600 w 653143"/>
                    <a:gd name="connsiteY31" fmla="*/ 209006 h 1576251"/>
                    <a:gd name="connsiteX32" fmla="*/ 627017 w 653143"/>
                    <a:gd name="connsiteY32" fmla="*/ 182880 h 1576251"/>
                    <a:gd name="connsiteX33" fmla="*/ 644434 w 653143"/>
                    <a:gd name="connsiteY33" fmla="*/ 130628 h 1576251"/>
                    <a:gd name="connsiteX34" fmla="*/ 653143 w 653143"/>
                    <a:gd name="connsiteY34" fmla="*/ 104503 h 1576251"/>
                    <a:gd name="connsiteX35" fmla="*/ 653143 w 653143"/>
                    <a:gd name="connsiteY35" fmla="*/ 43543 h 1576251"/>
                    <a:gd name="connsiteX36" fmla="*/ 592183 w 653143"/>
                    <a:gd name="connsiteY36" fmla="*/ 0 h 1576251"/>
                    <a:gd name="connsiteX0" fmla="*/ 592183 w 653143"/>
                    <a:gd name="connsiteY0" fmla="*/ 0 h 1576251"/>
                    <a:gd name="connsiteX1" fmla="*/ 104503 w 653143"/>
                    <a:gd name="connsiteY1" fmla="*/ 470263 h 1576251"/>
                    <a:gd name="connsiteX2" fmla="*/ 87085 w 653143"/>
                    <a:gd name="connsiteY2" fmla="*/ 522514 h 1576251"/>
                    <a:gd name="connsiteX3" fmla="*/ 69668 w 653143"/>
                    <a:gd name="connsiteY3" fmla="*/ 609600 h 1576251"/>
                    <a:gd name="connsiteX4" fmla="*/ 52251 w 653143"/>
                    <a:gd name="connsiteY4" fmla="*/ 661851 h 1576251"/>
                    <a:gd name="connsiteX5" fmla="*/ 52251 w 653143"/>
                    <a:gd name="connsiteY5" fmla="*/ 1201783 h 1576251"/>
                    <a:gd name="connsiteX6" fmla="*/ 43543 w 653143"/>
                    <a:gd name="connsiteY6" fmla="*/ 1236617 h 1576251"/>
                    <a:gd name="connsiteX7" fmla="*/ 34834 w 653143"/>
                    <a:gd name="connsiteY7" fmla="*/ 1280160 h 1576251"/>
                    <a:gd name="connsiteX8" fmla="*/ 26125 w 653143"/>
                    <a:gd name="connsiteY8" fmla="*/ 1349828 h 1576251"/>
                    <a:gd name="connsiteX9" fmla="*/ 8708 w 653143"/>
                    <a:gd name="connsiteY9" fmla="*/ 1402080 h 1576251"/>
                    <a:gd name="connsiteX10" fmla="*/ 0 w 653143"/>
                    <a:gd name="connsiteY10" fmla="*/ 1471748 h 1576251"/>
                    <a:gd name="connsiteX11" fmla="*/ 182880 w 653143"/>
                    <a:gd name="connsiteY11" fmla="*/ 1558834 h 1576251"/>
                    <a:gd name="connsiteX12" fmla="*/ 278674 w 653143"/>
                    <a:gd name="connsiteY12" fmla="*/ 1576251 h 1576251"/>
                    <a:gd name="connsiteX13" fmla="*/ 452845 w 653143"/>
                    <a:gd name="connsiteY13" fmla="*/ 1567543 h 1576251"/>
                    <a:gd name="connsiteX14" fmla="*/ 496388 w 653143"/>
                    <a:gd name="connsiteY14" fmla="*/ 1524000 h 1576251"/>
                    <a:gd name="connsiteX15" fmla="*/ 522514 w 653143"/>
                    <a:gd name="connsiteY15" fmla="*/ 1497874 h 1576251"/>
                    <a:gd name="connsiteX16" fmla="*/ 539931 w 653143"/>
                    <a:gd name="connsiteY16" fmla="*/ 1471748 h 1576251"/>
                    <a:gd name="connsiteX17" fmla="*/ 522514 w 653143"/>
                    <a:gd name="connsiteY17" fmla="*/ 1254034 h 1576251"/>
                    <a:gd name="connsiteX18" fmla="*/ 513805 w 653143"/>
                    <a:gd name="connsiteY18" fmla="*/ 1088571 h 1576251"/>
                    <a:gd name="connsiteX19" fmla="*/ 496388 w 653143"/>
                    <a:gd name="connsiteY19" fmla="*/ 975360 h 1576251"/>
                    <a:gd name="connsiteX20" fmla="*/ 487680 w 653143"/>
                    <a:gd name="connsiteY20" fmla="*/ 879566 h 1576251"/>
                    <a:gd name="connsiteX21" fmla="*/ 461554 w 653143"/>
                    <a:gd name="connsiteY21" fmla="*/ 792480 h 1576251"/>
                    <a:gd name="connsiteX22" fmla="*/ 435428 w 653143"/>
                    <a:gd name="connsiteY22" fmla="*/ 661851 h 1576251"/>
                    <a:gd name="connsiteX23" fmla="*/ 444137 w 653143"/>
                    <a:gd name="connsiteY23" fmla="*/ 505097 h 1576251"/>
                    <a:gd name="connsiteX24" fmla="*/ 478971 w 653143"/>
                    <a:gd name="connsiteY24" fmla="*/ 435428 h 1576251"/>
                    <a:gd name="connsiteX25" fmla="*/ 505097 w 653143"/>
                    <a:gd name="connsiteY25" fmla="*/ 374468 h 1576251"/>
                    <a:gd name="connsiteX26" fmla="*/ 522514 w 653143"/>
                    <a:gd name="connsiteY26" fmla="*/ 348343 h 1576251"/>
                    <a:gd name="connsiteX27" fmla="*/ 531223 w 653143"/>
                    <a:gd name="connsiteY27" fmla="*/ 322217 h 1576251"/>
                    <a:gd name="connsiteX28" fmla="*/ 557348 w 653143"/>
                    <a:gd name="connsiteY28" fmla="*/ 296091 h 1576251"/>
                    <a:gd name="connsiteX29" fmla="*/ 574765 w 653143"/>
                    <a:gd name="connsiteY29" fmla="*/ 261257 h 1576251"/>
                    <a:gd name="connsiteX30" fmla="*/ 609600 w 653143"/>
                    <a:gd name="connsiteY30" fmla="*/ 209006 h 1576251"/>
                    <a:gd name="connsiteX31" fmla="*/ 627017 w 653143"/>
                    <a:gd name="connsiteY31" fmla="*/ 182880 h 1576251"/>
                    <a:gd name="connsiteX32" fmla="*/ 644434 w 653143"/>
                    <a:gd name="connsiteY32" fmla="*/ 130628 h 1576251"/>
                    <a:gd name="connsiteX33" fmla="*/ 653143 w 653143"/>
                    <a:gd name="connsiteY33" fmla="*/ 104503 h 1576251"/>
                    <a:gd name="connsiteX34" fmla="*/ 653143 w 653143"/>
                    <a:gd name="connsiteY34" fmla="*/ 43543 h 1576251"/>
                    <a:gd name="connsiteX35" fmla="*/ 592183 w 653143"/>
                    <a:gd name="connsiteY35" fmla="*/ 0 h 1576251"/>
                    <a:gd name="connsiteX0" fmla="*/ 592183 w 653143"/>
                    <a:gd name="connsiteY0" fmla="*/ 0 h 1576251"/>
                    <a:gd name="connsiteX1" fmla="*/ 87085 w 653143"/>
                    <a:gd name="connsiteY1" fmla="*/ 522514 h 1576251"/>
                    <a:gd name="connsiteX2" fmla="*/ 69668 w 653143"/>
                    <a:gd name="connsiteY2" fmla="*/ 609600 h 1576251"/>
                    <a:gd name="connsiteX3" fmla="*/ 52251 w 653143"/>
                    <a:gd name="connsiteY3" fmla="*/ 661851 h 1576251"/>
                    <a:gd name="connsiteX4" fmla="*/ 52251 w 653143"/>
                    <a:gd name="connsiteY4" fmla="*/ 1201783 h 1576251"/>
                    <a:gd name="connsiteX5" fmla="*/ 43543 w 653143"/>
                    <a:gd name="connsiteY5" fmla="*/ 1236617 h 1576251"/>
                    <a:gd name="connsiteX6" fmla="*/ 34834 w 653143"/>
                    <a:gd name="connsiteY6" fmla="*/ 1280160 h 1576251"/>
                    <a:gd name="connsiteX7" fmla="*/ 26125 w 653143"/>
                    <a:gd name="connsiteY7" fmla="*/ 1349828 h 1576251"/>
                    <a:gd name="connsiteX8" fmla="*/ 8708 w 653143"/>
                    <a:gd name="connsiteY8" fmla="*/ 1402080 h 1576251"/>
                    <a:gd name="connsiteX9" fmla="*/ 0 w 653143"/>
                    <a:gd name="connsiteY9" fmla="*/ 1471748 h 1576251"/>
                    <a:gd name="connsiteX10" fmla="*/ 182880 w 653143"/>
                    <a:gd name="connsiteY10" fmla="*/ 1558834 h 1576251"/>
                    <a:gd name="connsiteX11" fmla="*/ 278674 w 653143"/>
                    <a:gd name="connsiteY11" fmla="*/ 1576251 h 1576251"/>
                    <a:gd name="connsiteX12" fmla="*/ 452845 w 653143"/>
                    <a:gd name="connsiteY12" fmla="*/ 1567543 h 1576251"/>
                    <a:gd name="connsiteX13" fmla="*/ 496388 w 653143"/>
                    <a:gd name="connsiteY13" fmla="*/ 1524000 h 1576251"/>
                    <a:gd name="connsiteX14" fmla="*/ 522514 w 653143"/>
                    <a:gd name="connsiteY14" fmla="*/ 1497874 h 1576251"/>
                    <a:gd name="connsiteX15" fmla="*/ 539931 w 653143"/>
                    <a:gd name="connsiteY15" fmla="*/ 1471748 h 1576251"/>
                    <a:gd name="connsiteX16" fmla="*/ 522514 w 653143"/>
                    <a:gd name="connsiteY16" fmla="*/ 1254034 h 1576251"/>
                    <a:gd name="connsiteX17" fmla="*/ 513805 w 653143"/>
                    <a:gd name="connsiteY17" fmla="*/ 1088571 h 1576251"/>
                    <a:gd name="connsiteX18" fmla="*/ 496388 w 653143"/>
                    <a:gd name="connsiteY18" fmla="*/ 975360 h 1576251"/>
                    <a:gd name="connsiteX19" fmla="*/ 487680 w 653143"/>
                    <a:gd name="connsiteY19" fmla="*/ 879566 h 1576251"/>
                    <a:gd name="connsiteX20" fmla="*/ 461554 w 653143"/>
                    <a:gd name="connsiteY20" fmla="*/ 792480 h 1576251"/>
                    <a:gd name="connsiteX21" fmla="*/ 435428 w 653143"/>
                    <a:gd name="connsiteY21" fmla="*/ 661851 h 1576251"/>
                    <a:gd name="connsiteX22" fmla="*/ 444137 w 653143"/>
                    <a:gd name="connsiteY22" fmla="*/ 505097 h 1576251"/>
                    <a:gd name="connsiteX23" fmla="*/ 478971 w 653143"/>
                    <a:gd name="connsiteY23" fmla="*/ 435428 h 1576251"/>
                    <a:gd name="connsiteX24" fmla="*/ 505097 w 653143"/>
                    <a:gd name="connsiteY24" fmla="*/ 374468 h 1576251"/>
                    <a:gd name="connsiteX25" fmla="*/ 522514 w 653143"/>
                    <a:gd name="connsiteY25" fmla="*/ 348343 h 1576251"/>
                    <a:gd name="connsiteX26" fmla="*/ 531223 w 653143"/>
                    <a:gd name="connsiteY26" fmla="*/ 322217 h 1576251"/>
                    <a:gd name="connsiteX27" fmla="*/ 557348 w 653143"/>
                    <a:gd name="connsiteY27" fmla="*/ 296091 h 1576251"/>
                    <a:gd name="connsiteX28" fmla="*/ 574765 w 653143"/>
                    <a:gd name="connsiteY28" fmla="*/ 261257 h 1576251"/>
                    <a:gd name="connsiteX29" fmla="*/ 609600 w 653143"/>
                    <a:gd name="connsiteY29" fmla="*/ 209006 h 1576251"/>
                    <a:gd name="connsiteX30" fmla="*/ 627017 w 653143"/>
                    <a:gd name="connsiteY30" fmla="*/ 182880 h 1576251"/>
                    <a:gd name="connsiteX31" fmla="*/ 644434 w 653143"/>
                    <a:gd name="connsiteY31" fmla="*/ 130628 h 1576251"/>
                    <a:gd name="connsiteX32" fmla="*/ 653143 w 653143"/>
                    <a:gd name="connsiteY32" fmla="*/ 104503 h 1576251"/>
                    <a:gd name="connsiteX33" fmla="*/ 653143 w 653143"/>
                    <a:gd name="connsiteY33" fmla="*/ 43543 h 1576251"/>
                    <a:gd name="connsiteX34" fmla="*/ 592183 w 653143"/>
                    <a:gd name="connsiteY34" fmla="*/ 0 h 1576251"/>
                    <a:gd name="connsiteX0" fmla="*/ 592183 w 653143"/>
                    <a:gd name="connsiteY0" fmla="*/ 0 h 1576251"/>
                    <a:gd name="connsiteX1" fmla="*/ 69668 w 653143"/>
                    <a:gd name="connsiteY1" fmla="*/ 609600 h 1576251"/>
                    <a:gd name="connsiteX2" fmla="*/ 52251 w 653143"/>
                    <a:gd name="connsiteY2" fmla="*/ 661851 h 1576251"/>
                    <a:gd name="connsiteX3" fmla="*/ 52251 w 653143"/>
                    <a:gd name="connsiteY3" fmla="*/ 1201783 h 1576251"/>
                    <a:gd name="connsiteX4" fmla="*/ 43543 w 653143"/>
                    <a:gd name="connsiteY4" fmla="*/ 1236617 h 1576251"/>
                    <a:gd name="connsiteX5" fmla="*/ 34834 w 653143"/>
                    <a:gd name="connsiteY5" fmla="*/ 1280160 h 1576251"/>
                    <a:gd name="connsiteX6" fmla="*/ 26125 w 653143"/>
                    <a:gd name="connsiteY6" fmla="*/ 1349828 h 1576251"/>
                    <a:gd name="connsiteX7" fmla="*/ 8708 w 653143"/>
                    <a:gd name="connsiteY7" fmla="*/ 1402080 h 1576251"/>
                    <a:gd name="connsiteX8" fmla="*/ 0 w 653143"/>
                    <a:gd name="connsiteY8" fmla="*/ 1471748 h 1576251"/>
                    <a:gd name="connsiteX9" fmla="*/ 182880 w 653143"/>
                    <a:gd name="connsiteY9" fmla="*/ 1558834 h 1576251"/>
                    <a:gd name="connsiteX10" fmla="*/ 278674 w 653143"/>
                    <a:gd name="connsiteY10" fmla="*/ 1576251 h 1576251"/>
                    <a:gd name="connsiteX11" fmla="*/ 452845 w 653143"/>
                    <a:gd name="connsiteY11" fmla="*/ 1567543 h 1576251"/>
                    <a:gd name="connsiteX12" fmla="*/ 496388 w 653143"/>
                    <a:gd name="connsiteY12" fmla="*/ 1524000 h 1576251"/>
                    <a:gd name="connsiteX13" fmla="*/ 522514 w 653143"/>
                    <a:gd name="connsiteY13" fmla="*/ 1497874 h 1576251"/>
                    <a:gd name="connsiteX14" fmla="*/ 539931 w 653143"/>
                    <a:gd name="connsiteY14" fmla="*/ 1471748 h 1576251"/>
                    <a:gd name="connsiteX15" fmla="*/ 522514 w 653143"/>
                    <a:gd name="connsiteY15" fmla="*/ 1254034 h 1576251"/>
                    <a:gd name="connsiteX16" fmla="*/ 513805 w 653143"/>
                    <a:gd name="connsiteY16" fmla="*/ 1088571 h 1576251"/>
                    <a:gd name="connsiteX17" fmla="*/ 496388 w 653143"/>
                    <a:gd name="connsiteY17" fmla="*/ 975360 h 1576251"/>
                    <a:gd name="connsiteX18" fmla="*/ 487680 w 653143"/>
                    <a:gd name="connsiteY18" fmla="*/ 879566 h 1576251"/>
                    <a:gd name="connsiteX19" fmla="*/ 461554 w 653143"/>
                    <a:gd name="connsiteY19" fmla="*/ 792480 h 1576251"/>
                    <a:gd name="connsiteX20" fmla="*/ 435428 w 653143"/>
                    <a:gd name="connsiteY20" fmla="*/ 661851 h 1576251"/>
                    <a:gd name="connsiteX21" fmla="*/ 444137 w 653143"/>
                    <a:gd name="connsiteY21" fmla="*/ 505097 h 1576251"/>
                    <a:gd name="connsiteX22" fmla="*/ 478971 w 653143"/>
                    <a:gd name="connsiteY22" fmla="*/ 435428 h 1576251"/>
                    <a:gd name="connsiteX23" fmla="*/ 505097 w 653143"/>
                    <a:gd name="connsiteY23" fmla="*/ 374468 h 1576251"/>
                    <a:gd name="connsiteX24" fmla="*/ 522514 w 653143"/>
                    <a:gd name="connsiteY24" fmla="*/ 348343 h 1576251"/>
                    <a:gd name="connsiteX25" fmla="*/ 531223 w 653143"/>
                    <a:gd name="connsiteY25" fmla="*/ 322217 h 1576251"/>
                    <a:gd name="connsiteX26" fmla="*/ 557348 w 653143"/>
                    <a:gd name="connsiteY26" fmla="*/ 296091 h 1576251"/>
                    <a:gd name="connsiteX27" fmla="*/ 574765 w 653143"/>
                    <a:gd name="connsiteY27" fmla="*/ 261257 h 1576251"/>
                    <a:gd name="connsiteX28" fmla="*/ 609600 w 653143"/>
                    <a:gd name="connsiteY28" fmla="*/ 209006 h 1576251"/>
                    <a:gd name="connsiteX29" fmla="*/ 627017 w 653143"/>
                    <a:gd name="connsiteY29" fmla="*/ 182880 h 1576251"/>
                    <a:gd name="connsiteX30" fmla="*/ 644434 w 653143"/>
                    <a:gd name="connsiteY30" fmla="*/ 130628 h 1576251"/>
                    <a:gd name="connsiteX31" fmla="*/ 653143 w 653143"/>
                    <a:gd name="connsiteY31" fmla="*/ 104503 h 1576251"/>
                    <a:gd name="connsiteX32" fmla="*/ 653143 w 653143"/>
                    <a:gd name="connsiteY32" fmla="*/ 43543 h 1576251"/>
                    <a:gd name="connsiteX33" fmla="*/ 592183 w 653143"/>
                    <a:gd name="connsiteY33" fmla="*/ 0 h 1576251"/>
                    <a:gd name="connsiteX0" fmla="*/ 592183 w 653143"/>
                    <a:gd name="connsiteY0" fmla="*/ 0 h 1576251"/>
                    <a:gd name="connsiteX1" fmla="*/ 52251 w 653143"/>
                    <a:gd name="connsiteY1" fmla="*/ 6618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592183 w 653143"/>
                    <a:gd name="connsiteY0" fmla="*/ 0 h 1576251"/>
                    <a:gd name="connsiteX1" fmla="*/ 123688 w 653143"/>
                    <a:gd name="connsiteY1" fmla="*/ 3570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592183 w 653143"/>
                    <a:gd name="connsiteY0" fmla="*/ 0 h 1576251"/>
                    <a:gd name="connsiteX1" fmla="*/ 123688 w 653143"/>
                    <a:gd name="connsiteY1" fmla="*/ 3570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653143 w 653143"/>
                    <a:gd name="connsiteY0" fmla="*/ 0 h 1532708"/>
                    <a:gd name="connsiteX1" fmla="*/ 123688 w 653143"/>
                    <a:gd name="connsiteY1" fmla="*/ 313508 h 1532708"/>
                    <a:gd name="connsiteX2" fmla="*/ 52251 w 653143"/>
                    <a:gd name="connsiteY2" fmla="*/ 1158240 h 1532708"/>
                    <a:gd name="connsiteX3" fmla="*/ 43543 w 653143"/>
                    <a:gd name="connsiteY3" fmla="*/ 1193074 h 1532708"/>
                    <a:gd name="connsiteX4" fmla="*/ 34834 w 653143"/>
                    <a:gd name="connsiteY4" fmla="*/ 1236617 h 1532708"/>
                    <a:gd name="connsiteX5" fmla="*/ 26125 w 653143"/>
                    <a:gd name="connsiteY5" fmla="*/ 1306285 h 1532708"/>
                    <a:gd name="connsiteX6" fmla="*/ 8708 w 653143"/>
                    <a:gd name="connsiteY6" fmla="*/ 1358537 h 1532708"/>
                    <a:gd name="connsiteX7" fmla="*/ 0 w 653143"/>
                    <a:gd name="connsiteY7" fmla="*/ 1428205 h 1532708"/>
                    <a:gd name="connsiteX8" fmla="*/ 182880 w 653143"/>
                    <a:gd name="connsiteY8" fmla="*/ 1515291 h 1532708"/>
                    <a:gd name="connsiteX9" fmla="*/ 278674 w 653143"/>
                    <a:gd name="connsiteY9" fmla="*/ 1532708 h 1532708"/>
                    <a:gd name="connsiteX10" fmla="*/ 452845 w 653143"/>
                    <a:gd name="connsiteY10" fmla="*/ 1524000 h 1532708"/>
                    <a:gd name="connsiteX11" fmla="*/ 496388 w 653143"/>
                    <a:gd name="connsiteY11" fmla="*/ 1480457 h 1532708"/>
                    <a:gd name="connsiteX12" fmla="*/ 522514 w 653143"/>
                    <a:gd name="connsiteY12" fmla="*/ 1454331 h 1532708"/>
                    <a:gd name="connsiteX13" fmla="*/ 539931 w 653143"/>
                    <a:gd name="connsiteY13" fmla="*/ 1428205 h 1532708"/>
                    <a:gd name="connsiteX14" fmla="*/ 522514 w 653143"/>
                    <a:gd name="connsiteY14" fmla="*/ 1210491 h 1532708"/>
                    <a:gd name="connsiteX15" fmla="*/ 513805 w 653143"/>
                    <a:gd name="connsiteY15" fmla="*/ 1045028 h 1532708"/>
                    <a:gd name="connsiteX16" fmla="*/ 496388 w 653143"/>
                    <a:gd name="connsiteY16" fmla="*/ 931817 h 1532708"/>
                    <a:gd name="connsiteX17" fmla="*/ 487680 w 653143"/>
                    <a:gd name="connsiteY17" fmla="*/ 836023 h 1532708"/>
                    <a:gd name="connsiteX18" fmla="*/ 461554 w 653143"/>
                    <a:gd name="connsiteY18" fmla="*/ 748937 h 1532708"/>
                    <a:gd name="connsiteX19" fmla="*/ 435428 w 653143"/>
                    <a:gd name="connsiteY19" fmla="*/ 618308 h 1532708"/>
                    <a:gd name="connsiteX20" fmla="*/ 444137 w 653143"/>
                    <a:gd name="connsiteY20" fmla="*/ 461554 h 1532708"/>
                    <a:gd name="connsiteX21" fmla="*/ 478971 w 653143"/>
                    <a:gd name="connsiteY21" fmla="*/ 391885 h 1532708"/>
                    <a:gd name="connsiteX22" fmla="*/ 505097 w 653143"/>
                    <a:gd name="connsiteY22" fmla="*/ 330925 h 1532708"/>
                    <a:gd name="connsiteX23" fmla="*/ 522514 w 653143"/>
                    <a:gd name="connsiteY23" fmla="*/ 304800 h 1532708"/>
                    <a:gd name="connsiteX24" fmla="*/ 531223 w 653143"/>
                    <a:gd name="connsiteY24" fmla="*/ 278674 h 1532708"/>
                    <a:gd name="connsiteX25" fmla="*/ 557348 w 653143"/>
                    <a:gd name="connsiteY25" fmla="*/ 252548 h 1532708"/>
                    <a:gd name="connsiteX26" fmla="*/ 574765 w 653143"/>
                    <a:gd name="connsiteY26" fmla="*/ 217714 h 1532708"/>
                    <a:gd name="connsiteX27" fmla="*/ 609600 w 653143"/>
                    <a:gd name="connsiteY27" fmla="*/ 165463 h 1532708"/>
                    <a:gd name="connsiteX28" fmla="*/ 627017 w 653143"/>
                    <a:gd name="connsiteY28" fmla="*/ 139337 h 1532708"/>
                    <a:gd name="connsiteX29" fmla="*/ 644434 w 653143"/>
                    <a:gd name="connsiteY29" fmla="*/ 87085 h 1532708"/>
                    <a:gd name="connsiteX30" fmla="*/ 653143 w 653143"/>
                    <a:gd name="connsiteY30" fmla="*/ 60960 h 1532708"/>
                    <a:gd name="connsiteX31" fmla="*/ 653143 w 653143"/>
                    <a:gd name="connsiteY31" fmla="*/ 0 h 1532708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7401 h 1585353"/>
                    <a:gd name="connsiteX1" fmla="*/ 123688 w 655634"/>
                    <a:gd name="connsiteY1" fmla="*/ 366153 h 1585353"/>
                    <a:gd name="connsiteX2" fmla="*/ 52251 w 655634"/>
                    <a:gd name="connsiteY2" fmla="*/ 1210885 h 1585353"/>
                    <a:gd name="connsiteX3" fmla="*/ 43543 w 655634"/>
                    <a:gd name="connsiteY3" fmla="*/ 1245719 h 1585353"/>
                    <a:gd name="connsiteX4" fmla="*/ 34834 w 655634"/>
                    <a:gd name="connsiteY4" fmla="*/ 1289262 h 1585353"/>
                    <a:gd name="connsiteX5" fmla="*/ 26125 w 655634"/>
                    <a:gd name="connsiteY5" fmla="*/ 1358930 h 1585353"/>
                    <a:gd name="connsiteX6" fmla="*/ 8708 w 655634"/>
                    <a:gd name="connsiteY6" fmla="*/ 1411182 h 1585353"/>
                    <a:gd name="connsiteX7" fmla="*/ 0 w 655634"/>
                    <a:gd name="connsiteY7" fmla="*/ 1480850 h 1585353"/>
                    <a:gd name="connsiteX8" fmla="*/ 182880 w 655634"/>
                    <a:gd name="connsiteY8" fmla="*/ 1567936 h 1585353"/>
                    <a:gd name="connsiteX9" fmla="*/ 278674 w 655634"/>
                    <a:gd name="connsiteY9" fmla="*/ 1585353 h 1585353"/>
                    <a:gd name="connsiteX10" fmla="*/ 452845 w 655634"/>
                    <a:gd name="connsiteY10" fmla="*/ 1576645 h 1585353"/>
                    <a:gd name="connsiteX11" fmla="*/ 496388 w 655634"/>
                    <a:gd name="connsiteY11" fmla="*/ 1533102 h 1585353"/>
                    <a:gd name="connsiteX12" fmla="*/ 522514 w 655634"/>
                    <a:gd name="connsiteY12" fmla="*/ 1506976 h 1585353"/>
                    <a:gd name="connsiteX13" fmla="*/ 539931 w 655634"/>
                    <a:gd name="connsiteY13" fmla="*/ 1480850 h 1585353"/>
                    <a:gd name="connsiteX14" fmla="*/ 522514 w 655634"/>
                    <a:gd name="connsiteY14" fmla="*/ 1263136 h 1585353"/>
                    <a:gd name="connsiteX15" fmla="*/ 513805 w 655634"/>
                    <a:gd name="connsiteY15" fmla="*/ 1097673 h 1585353"/>
                    <a:gd name="connsiteX16" fmla="*/ 496388 w 655634"/>
                    <a:gd name="connsiteY16" fmla="*/ 984462 h 1585353"/>
                    <a:gd name="connsiteX17" fmla="*/ 487680 w 655634"/>
                    <a:gd name="connsiteY17" fmla="*/ 888668 h 1585353"/>
                    <a:gd name="connsiteX18" fmla="*/ 461554 w 655634"/>
                    <a:gd name="connsiteY18" fmla="*/ 801582 h 1585353"/>
                    <a:gd name="connsiteX19" fmla="*/ 435428 w 655634"/>
                    <a:gd name="connsiteY19" fmla="*/ 670953 h 1585353"/>
                    <a:gd name="connsiteX20" fmla="*/ 444137 w 655634"/>
                    <a:gd name="connsiteY20" fmla="*/ 514199 h 1585353"/>
                    <a:gd name="connsiteX21" fmla="*/ 478971 w 655634"/>
                    <a:gd name="connsiteY21" fmla="*/ 444530 h 1585353"/>
                    <a:gd name="connsiteX22" fmla="*/ 505097 w 655634"/>
                    <a:gd name="connsiteY22" fmla="*/ 383570 h 1585353"/>
                    <a:gd name="connsiteX23" fmla="*/ 522514 w 655634"/>
                    <a:gd name="connsiteY23" fmla="*/ 357445 h 1585353"/>
                    <a:gd name="connsiteX24" fmla="*/ 531223 w 655634"/>
                    <a:gd name="connsiteY24" fmla="*/ 331319 h 1585353"/>
                    <a:gd name="connsiteX25" fmla="*/ 557348 w 655634"/>
                    <a:gd name="connsiteY25" fmla="*/ 305193 h 1585353"/>
                    <a:gd name="connsiteX26" fmla="*/ 574765 w 655634"/>
                    <a:gd name="connsiteY26" fmla="*/ 270359 h 1585353"/>
                    <a:gd name="connsiteX27" fmla="*/ 609600 w 655634"/>
                    <a:gd name="connsiteY27" fmla="*/ 218108 h 1585353"/>
                    <a:gd name="connsiteX28" fmla="*/ 627017 w 655634"/>
                    <a:gd name="connsiteY28" fmla="*/ 191982 h 1585353"/>
                    <a:gd name="connsiteX29" fmla="*/ 644434 w 655634"/>
                    <a:gd name="connsiteY29" fmla="*/ 139730 h 1585353"/>
                    <a:gd name="connsiteX30" fmla="*/ 653143 w 655634"/>
                    <a:gd name="connsiteY30" fmla="*/ 113605 h 1585353"/>
                    <a:gd name="connsiteX31" fmla="*/ 595993 w 655634"/>
                    <a:gd name="connsiteY31" fmla="*/ 7401 h 1585353"/>
                    <a:gd name="connsiteX0" fmla="*/ 595993 w 655634"/>
                    <a:gd name="connsiteY0" fmla="*/ 7401 h 1585353"/>
                    <a:gd name="connsiteX1" fmla="*/ 123688 w 655634"/>
                    <a:gd name="connsiteY1" fmla="*/ 366153 h 1585353"/>
                    <a:gd name="connsiteX2" fmla="*/ 52251 w 655634"/>
                    <a:gd name="connsiteY2" fmla="*/ 1210885 h 1585353"/>
                    <a:gd name="connsiteX3" fmla="*/ 43543 w 655634"/>
                    <a:gd name="connsiteY3" fmla="*/ 1245719 h 1585353"/>
                    <a:gd name="connsiteX4" fmla="*/ 34834 w 655634"/>
                    <a:gd name="connsiteY4" fmla="*/ 1289262 h 1585353"/>
                    <a:gd name="connsiteX5" fmla="*/ 26125 w 655634"/>
                    <a:gd name="connsiteY5" fmla="*/ 1358930 h 1585353"/>
                    <a:gd name="connsiteX6" fmla="*/ 8708 w 655634"/>
                    <a:gd name="connsiteY6" fmla="*/ 1411182 h 1585353"/>
                    <a:gd name="connsiteX7" fmla="*/ 0 w 655634"/>
                    <a:gd name="connsiteY7" fmla="*/ 1480850 h 1585353"/>
                    <a:gd name="connsiteX8" fmla="*/ 182880 w 655634"/>
                    <a:gd name="connsiteY8" fmla="*/ 1567936 h 1585353"/>
                    <a:gd name="connsiteX9" fmla="*/ 278674 w 655634"/>
                    <a:gd name="connsiteY9" fmla="*/ 1585353 h 1585353"/>
                    <a:gd name="connsiteX10" fmla="*/ 452845 w 655634"/>
                    <a:gd name="connsiteY10" fmla="*/ 1576645 h 1585353"/>
                    <a:gd name="connsiteX11" fmla="*/ 496388 w 655634"/>
                    <a:gd name="connsiteY11" fmla="*/ 1533102 h 1585353"/>
                    <a:gd name="connsiteX12" fmla="*/ 522514 w 655634"/>
                    <a:gd name="connsiteY12" fmla="*/ 1506976 h 1585353"/>
                    <a:gd name="connsiteX13" fmla="*/ 539931 w 655634"/>
                    <a:gd name="connsiteY13" fmla="*/ 1480850 h 1585353"/>
                    <a:gd name="connsiteX14" fmla="*/ 522514 w 655634"/>
                    <a:gd name="connsiteY14" fmla="*/ 1263136 h 1585353"/>
                    <a:gd name="connsiteX15" fmla="*/ 513805 w 655634"/>
                    <a:gd name="connsiteY15" fmla="*/ 1097673 h 1585353"/>
                    <a:gd name="connsiteX16" fmla="*/ 496388 w 655634"/>
                    <a:gd name="connsiteY16" fmla="*/ 984462 h 1585353"/>
                    <a:gd name="connsiteX17" fmla="*/ 487680 w 655634"/>
                    <a:gd name="connsiteY17" fmla="*/ 888668 h 1585353"/>
                    <a:gd name="connsiteX18" fmla="*/ 461554 w 655634"/>
                    <a:gd name="connsiteY18" fmla="*/ 801582 h 1585353"/>
                    <a:gd name="connsiteX19" fmla="*/ 435428 w 655634"/>
                    <a:gd name="connsiteY19" fmla="*/ 670953 h 1585353"/>
                    <a:gd name="connsiteX20" fmla="*/ 444137 w 655634"/>
                    <a:gd name="connsiteY20" fmla="*/ 514199 h 1585353"/>
                    <a:gd name="connsiteX21" fmla="*/ 478971 w 655634"/>
                    <a:gd name="connsiteY21" fmla="*/ 444530 h 1585353"/>
                    <a:gd name="connsiteX22" fmla="*/ 505097 w 655634"/>
                    <a:gd name="connsiteY22" fmla="*/ 383570 h 1585353"/>
                    <a:gd name="connsiteX23" fmla="*/ 522514 w 655634"/>
                    <a:gd name="connsiteY23" fmla="*/ 357445 h 1585353"/>
                    <a:gd name="connsiteX24" fmla="*/ 531223 w 655634"/>
                    <a:gd name="connsiteY24" fmla="*/ 331319 h 1585353"/>
                    <a:gd name="connsiteX25" fmla="*/ 557348 w 655634"/>
                    <a:gd name="connsiteY25" fmla="*/ 305193 h 1585353"/>
                    <a:gd name="connsiteX26" fmla="*/ 574765 w 655634"/>
                    <a:gd name="connsiteY26" fmla="*/ 270359 h 1585353"/>
                    <a:gd name="connsiteX27" fmla="*/ 609600 w 655634"/>
                    <a:gd name="connsiteY27" fmla="*/ 218108 h 1585353"/>
                    <a:gd name="connsiteX28" fmla="*/ 627017 w 655634"/>
                    <a:gd name="connsiteY28" fmla="*/ 191982 h 1585353"/>
                    <a:gd name="connsiteX29" fmla="*/ 644434 w 655634"/>
                    <a:gd name="connsiteY29" fmla="*/ 139730 h 1585353"/>
                    <a:gd name="connsiteX30" fmla="*/ 653143 w 655634"/>
                    <a:gd name="connsiteY30" fmla="*/ 113605 h 1585353"/>
                    <a:gd name="connsiteX31" fmla="*/ 595993 w 655634"/>
                    <a:gd name="connsiteY31" fmla="*/ 7401 h 1585353"/>
                    <a:gd name="connsiteX0" fmla="*/ 603137 w 655161"/>
                    <a:gd name="connsiteY0" fmla="*/ 7304 h 1587638"/>
                    <a:gd name="connsiteX1" fmla="*/ 123688 w 655161"/>
                    <a:gd name="connsiteY1" fmla="*/ 368438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603137 w 655161"/>
                    <a:gd name="connsiteY0" fmla="*/ 7304 h 1587638"/>
                    <a:gd name="connsiteX1" fmla="*/ 307045 w 655161"/>
                    <a:gd name="connsiteY1" fmla="*/ 227945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603137 w 655161"/>
                    <a:gd name="connsiteY0" fmla="*/ 7304 h 1587638"/>
                    <a:gd name="connsiteX1" fmla="*/ 307045 w 655161"/>
                    <a:gd name="connsiteY1" fmla="*/ 227945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595993 w 655634"/>
                    <a:gd name="connsiteY0" fmla="*/ 8159 h 1569443"/>
                    <a:gd name="connsiteX1" fmla="*/ 307045 w 655634"/>
                    <a:gd name="connsiteY1" fmla="*/ 209750 h 1569443"/>
                    <a:gd name="connsiteX2" fmla="*/ 52251 w 655634"/>
                    <a:gd name="connsiteY2" fmla="*/ 1194975 h 1569443"/>
                    <a:gd name="connsiteX3" fmla="*/ 43543 w 655634"/>
                    <a:gd name="connsiteY3" fmla="*/ 1229809 h 1569443"/>
                    <a:gd name="connsiteX4" fmla="*/ 34834 w 655634"/>
                    <a:gd name="connsiteY4" fmla="*/ 1273352 h 1569443"/>
                    <a:gd name="connsiteX5" fmla="*/ 26125 w 655634"/>
                    <a:gd name="connsiteY5" fmla="*/ 1343020 h 1569443"/>
                    <a:gd name="connsiteX6" fmla="*/ 8708 w 655634"/>
                    <a:gd name="connsiteY6" fmla="*/ 1395272 h 1569443"/>
                    <a:gd name="connsiteX7" fmla="*/ 0 w 655634"/>
                    <a:gd name="connsiteY7" fmla="*/ 1464940 h 1569443"/>
                    <a:gd name="connsiteX8" fmla="*/ 182880 w 655634"/>
                    <a:gd name="connsiteY8" fmla="*/ 1552026 h 1569443"/>
                    <a:gd name="connsiteX9" fmla="*/ 278674 w 655634"/>
                    <a:gd name="connsiteY9" fmla="*/ 1569443 h 1569443"/>
                    <a:gd name="connsiteX10" fmla="*/ 452845 w 655634"/>
                    <a:gd name="connsiteY10" fmla="*/ 1560735 h 1569443"/>
                    <a:gd name="connsiteX11" fmla="*/ 496388 w 655634"/>
                    <a:gd name="connsiteY11" fmla="*/ 1517192 h 1569443"/>
                    <a:gd name="connsiteX12" fmla="*/ 522514 w 655634"/>
                    <a:gd name="connsiteY12" fmla="*/ 1491066 h 1569443"/>
                    <a:gd name="connsiteX13" fmla="*/ 539931 w 655634"/>
                    <a:gd name="connsiteY13" fmla="*/ 1464940 h 1569443"/>
                    <a:gd name="connsiteX14" fmla="*/ 522514 w 655634"/>
                    <a:gd name="connsiteY14" fmla="*/ 1247226 h 1569443"/>
                    <a:gd name="connsiteX15" fmla="*/ 513805 w 655634"/>
                    <a:gd name="connsiteY15" fmla="*/ 1081763 h 1569443"/>
                    <a:gd name="connsiteX16" fmla="*/ 496388 w 655634"/>
                    <a:gd name="connsiteY16" fmla="*/ 968552 h 1569443"/>
                    <a:gd name="connsiteX17" fmla="*/ 487680 w 655634"/>
                    <a:gd name="connsiteY17" fmla="*/ 872758 h 1569443"/>
                    <a:gd name="connsiteX18" fmla="*/ 461554 w 655634"/>
                    <a:gd name="connsiteY18" fmla="*/ 785672 h 1569443"/>
                    <a:gd name="connsiteX19" fmla="*/ 435428 w 655634"/>
                    <a:gd name="connsiteY19" fmla="*/ 655043 h 1569443"/>
                    <a:gd name="connsiteX20" fmla="*/ 444137 w 655634"/>
                    <a:gd name="connsiteY20" fmla="*/ 498289 h 1569443"/>
                    <a:gd name="connsiteX21" fmla="*/ 478971 w 655634"/>
                    <a:gd name="connsiteY21" fmla="*/ 428620 h 1569443"/>
                    <a:gd name="connsiteX22" fmla="*/ 505097 w 655634"/>
                    <a:gd name="connsiteY22" fmla="*/ 367660 h 1569443"/>
                    <a:gd name="connsiteX23" fmla="*/ 522514 w 655634"/>
                    <a:gd name="connsiteY23" fmla="*/ 341535 h 1569443"/>
                    <a:gd name="connsiteX24" fmla="*/ 531223 w 655634"/>
                    <a:gd name="connsiteY24" fmla="*/ 315409 h 1569443"/>
                    <a:gd name="connsiteX25" fmla="*/ 557348 w 655634"/>
                    <a:gd name="connsiteY25" fmla="*/ 289283 h 1569443"/>
                    <a:gd name="connsiteX26" fmla="*/ 574765 w 655634"/>
                    <a:gd name="connsiteY26" fmla="*/ 254449 h 1569443"/>
                    <a:gd name="connsiteX27" fmla="*/ 609600 w 655634"/>
                    <a:gd name="connsiteY27" fmla="*/ 202198 h 1569443"/>
                    <a:gd name="connsiteX28" fmla="*/ 627017 w 655634"/>
                    <a:gd name="connsiteY28" fmla="*/ 176072 h 1569443"/>
                    <a:gd name="connsiteX29" fmla="*/ 644434 w 655634"/>
                    <a:gd name="connsiteY29" fmla="*/ 123820 h 1569443"/>
                    <a:gd name="connsiteX30" fmla="*/ 653143 w 655634"/>
                    <a:gd name="connsiteY30" fmla="*/ 97695 h 1569443"/>
                    <a:gd name="connsiteX31" fmla="*/ 595993 w 655634"/>
                    <a:gd name="connsiteY31" fmla="*/ 8159 h 1569443"/>
                    <a:gd name="connsiteX0" fmla="*/ 595993 w 655634"/>
                    <a:gd name="connsiteY0" fmla="*/ 8159 h 1569443"/>
                    <a:gd name="connsiteX1" fmla="*/ 307045 w 655634"/>
                    <a:gd name="connsiteY1" fmla="*/ 209750 h 1569443"/>
                    <a:gd name="connsiteX2" fmla="*/ 52251 w 655634"/>
                    <a:gd name="connsiteY2" fmla="*/ 1194975 h 1569443"/>
                    <a:gd name="connsiteX3" fmla="*/ 43543 w 655634"/>
                    <a:gd name="connsiteY3" fmla="*/ 1229809 h 1569443"/>
                    <a:gd name="connsiteX4" fmla="*/ 34834 w 655634"/>
                    <a:gd name="connsiteY4" fmla="*/ 1273352 h 1569443"/>
                    <a:gd name="connsiteX5" fmla="*/ 26125 w 655634"/>
                    <a:gd name="connsiteY5" fmla="*/ 1343020 h 1569443"/>
                    <a:gd name="connsiteX6" fmla="*/ 8708 w 655634"/>
                    <a:gd name="connsiteY6" fmla="*/ 1395272 h 1569443"/>
                    <a:gd name="connsiteX7" fmla="*/ 0 w 655634"/>
                    <a:gd name="connsiteY7" fmla="*/ 1464940 h 1569443"/>
                    <a:gd name="connsiteX8" fmla="*/ 182880 w 655634"/>
                    <a:gd name="connsiteY8" fmla="*/ 1552026 h 1569443"/>
                    <a:gd name="connsiteX9" fmla="*/ 278674 w 655634"/>
                    <a:gd name="connsiteY9" fmla="*/ 1569443 h 1569443"/>
                    <a:gd name="connsiteX10" fmla="*/ 452845 w 655634"/>
                    <a:gd name="connsiteY10" fmla="*/ 1560735 h 1569443"/>
                    <a:gd name="connsiteX11" fmla="*/ 496388 w 655634"/>
                    <a:gd name="connsiteY11" fmla="*/ 1517192 h 1569443"/>
                    <a:gd name="connsiteX12" fmla="*/ 522514 w 655634"/>
                    <a:gd name="connsiteY12" fmla="*/ 1491066 h 1569443"/>
                    <a:gd name="connsiteX13" fmla="*/ 539931 w 655634"/>
                    <a:gd name="connsiteY13" fmla="*/ 1464940 h 1569443"/>
                    <a:gd name="connsiteX14" fmla="*/ 522514 w 655634"/>
                    <a:gd name="connsiteY14" fmla="*/ 1247226 h 1569443"/>
                    <a:gd name="connsiteX15" fmla="*/ 513805 w 655634"/>
                    <a:gd name="connsiteY15" fmla="*/ 1081763 h 1569443"/>
                    <a:gd name="connsiteX16" fmla="*/ 496388 w 655634"/>
                    <a:gd name="connsiteY16" fmla="*/ 968552 h 1569443"/>
                    <a:gd name="connsiteX17" fmla="*/ 487680 w 655634"/>
                    <a:gd name="connsiteY17" fmla="*/ 872758 h 1569443"/>
                    <a:gd name="connsiteX18" fmla="*/ 461554 w 655634"/>
                    <a:gd name="connsiteY18" fmla="*/ 785672 h 1569443"/>
                    <a:gd name="connsiteX19" fmla="*/ 435428 w 655634"/>
                    <a:gd name="connsiteY19" fmla="*/ 655043 h 1569443"/>
                    <a:gd name="connsiteX20" fmla="*/ 444137 w 655634"/>
                    <a:gd name="connsiteY20" fmla="*/ 498289 h 1569443"/>
                    <a:gd name="connsiteX21" fmla="*/ 478971 w 655634"/>
                    <a:gd name="connsiteY21" fmla="*/ 428620 h 1569443"/>
                    <a:gd name="connsiteX22" fmla="*/ 505097 w 655634"/>
                    <a:gd name="connsiteY22" fmla="*/ 367660 h 1569443"/>
                    <a:gd name="connsiteX23" fmla="*/ 522514 w 655634"/>
                    <a:gd name="connsiteY23" fmla="*/ 341535 h 1569443"/>
                    <a:gd name="connsiteX24" fmla="*/ 531223 w 655634"/>
                    <a:gd name="connsiteY24" fmla="*/ 315409 h 1569443"/>
                    <a:gd name="connsiteX25" fmla="*/ 557348 w 655634"/>
                    <a:gd name="connsiteY25" fmla="*/ 289283 h 1569443"/>
                    <a:gd name="connsiteX26" fmla="*/ 574765 w 655634"/>
                    <a:gd name="connsiteY26" fmla="*/ 254449 h 1569443"/>
                    <a:gd name="connsiteX27" fmla="*/ 609600 w 655634"/>
                    <a:gd name="connsiteY27" fmla="*/ 202198 h 1569443"/>
                    <a:gd name="connsiteX28" fmla="*/ 627017 w 655634"/>
                    <a:gd name="connsiteY28" fmla="*/ 176072 h 1569443"/>
                    <a:gd name="connsiteX29" fmla="*/ 644434 w 655634"/>
                    <a:gd name="connsiteY29" fmla="*/ 123820 h 1569443"/>
                    <a:gd name="connsiteX30" fmla="*/ 653143 w 655634"/>
                    <a:gd name="connsiteY30" fmla="*/ 97695 h 1569443"/>
                    <a:gd name="connsiteX31" fmla="*/ 595993 w 655634"/>
                    <a:gd name="connsiteY31" fmla="*/ 8159 h 1569443"/>
                    <a:gd name="connsiteX0" fmla="*/ 653143 w 676626"/>
                    <a:gd name="connsiteY0" fmla="*/ 7612 h 1479360"/>
                    <a:gd name="connsiteX1" fmla="*/ 307045 w 676626"/>
                    <a:gd name="connsiteY1" fmla="*/ 119667 h 1479360"/>
                    <a:gd name="connsiteX2" fmla="*/ 52251 w 676626"/>
                    <a:gd name="connsiteY2" fmla="*/ 1104892 h 1479360"/>
                    <a:gd name="connsiteX3" fmla="*/ 43543 w 676626"/>
                    <a:gd name="connsiteY3" fmla="*/ 1139726 h 1479360"/>
                    <a:gd name="connsiteX4" fmla="*/ 34834 w 676626"/>
                    <a:gd name="connsiteY4" fmla="*/ 1183269 h 1479360"/>
                    <a:gd name="connsiteX5" fmla="*/ 26125 w 676626"/>
                    <a:gd name="connsiteY5" fmla="*/ 1252937 h 1479360"/>
                    <a:gd name="connsiteX6" fmla="*/ 8708 w 676626"/>
                    <a:gd name="connsiteY6" fmla="*/ 1305189 h 1479360"/>
                    <a:gd name="connsiteX7" fmla="*/ 0 w 676626"/>
                    <a:gd name="connsiteY7" fmla="*/ 1374857 h 1479360"/>
                    <a:gd name="connsiteX8" fmla="*/ 182880 w 676626"/>
                    <a:gd name="connsiteY8" fmla="*/ 1461943 h 1479360"/>
                    <a:gd name="connsiteX9" fmla="*/ 278674 w 676626"/>
                    <a:gd name="connsiteY9" fmla="*/ 1479360 h 1479360"/>
                    <a:gd name="connsiteX10" fmla="*/ 452845 w 676626"/>
                    <a:gd name="connsiteY10" fmla="*/ 1470652 h 1479360"/>
                    <a:gd name="connsiteX11" fmla="*/ 496388 w 676626"/>
                    <a:gd name="connsiteY11" fmla="*/ 1427109 h 1479360"/>
                    <a:gd name="connsiteX12" fmla="*/ 522514 w 676626"/>
                    <a:gd name="connsiteY12" fmla="*/ 1400983 h 1479360"/>
                    <a:gd name="connsiteX13" fmla="*/ 539931 w 676626"/>
                    <a:gd name="connsiteY13" fmla="*/ 1374857 h 1479360"/>
                    <a:gd name="connsiteX14" fmla="*/ 522514 w 676626"/>
                    <a:gd name="connsiteY14" fmla="*/ 1157143 h 1479360"/>
                    <a:gd name="connsiteX15" fmla="*/ 513805 w 676626"/>
                    <a:gd name="connsiteY15" fmla="*/ 991680 h 1479360"/>
                    <a:gd name="connsiteX16" fmla="*/ 496388 w 676626"/>
                    <a:gd name="connsiteY16" fmla="*/ 878469 h 1479360"/>
                    <a:gd name="connsiteX17" fmla="*/ 487680 w 676626"/>
                    <a:gd name="connsiteY17" fmla="*/ 782675 h 1479360"/>
                    <a:gd name="connsiteX18" fmla="*/ 461554 w 676626"/>
                    <a:gd name="connsiteY18" fmla="*/ 695589 h 1479360"/>
                    <a:gd name="connsiteX19" fmla="*/ 435428 w 676626"/>
                    <a:gd name="connsiteY19" fmla="*/ 564960 h 1479360"/>
                    <a:gd name="connsiteX20" fmla="*/ 444137 w 676626"/>
                    <a:gd name="connsiteY20" fmla="*/ 408206 h 1479360"/>
                    <a:gd name="connsiteX21" fmla="*/ 478971 w 676626"/>
                    <a:gd name="connsiteY21" fmla="*/ 338537 h 1479360"/>
                    <a:gd name="connsiteX22" fmla="*/ 505097 w 676626"/>
                    <a:gd name="connsiteY22" fmla="*/ 277577 h 1479360"/>
                    <a:gd name="connsiteX23" fmla="*/ 522514 w 676626"/>
                    <a:gd name="connsiteY23" fmla="*/ 251452 h 1479360"/>
                    <a:gd name="connsiteX24" fmla="*/ 531223 w 676626"/>
                    <a:gd name="connsiteY24" fmla="*/ 225326 h 1479360"/>
                    <a:gd name="connsiteX25" fmla="*/ 557348 w 676626"/>
                    <a:gd name="connsiteY25" fmla="*/ 199200 h 1479360"/>
                    <a:gd name="connsiteX26" fmla="*/ 574765 w 676626"/>
                    <a:gd name="connsiteY26" fmla="*/ 164366 h 1479360"/>
                    <a:gd name="connsiteX27" fmla="*/ 609600 w 676626"/>
                    <a:gd name="connsiteY27" fmla="*/ 112115 h 1479360"/>
                    <a:gd name="connsiteX28" fmla="*/ 627017 w 676626"/>
                    <a:gd name="connsiteY28" fmla="*/ 85989 h 1479360"/>
                    <a:gd name="connsiteX29" fmla="*/ 644434 w 676626"/>
                    <a:gd name="connsiteY29" fmla="*/ 33737 h 1479360"/>
                    <a:gd name="connsiteX30" fmla="*/ 653143 w 676626"/>
                    <a:gd name="connsiteY30" fmla="*/ 7612 h 1479360"/>
                    <a:gd name="connsiteX0" fmla="*/ 600755 w 645182"/>
                    <a:gd name="connsiteY0" fmla="*/ 1337 h 1565954"/>
                    <a:gd name="connsiteX1" fmla="*/ 307045 w 645182"/>
                    <a:gd name="connsiteY1" fmla="*/ 206261 h 1565954"/>
                    <a:gd name="connsiteX2" fmla="*/ 52251 w 645182"/>
                    <a:gd name="connsiteY2" fmla="*/ 1191486 h 1565954"/>
                    <a:gd name="connsiteX3" fmla="*/ 43543 w 645182"/>
                    <a:gd name="connsiteY3" fmla="*/ 1226320 h 1565954"/>
                    <a:gd name="connsiteX4" fmla="*/ 34834 w 645182"/>
                    <a:gd name="connsiteY4" fmla="*/ 1269863 h 1565954"/>
                    <a:gd name="connsiteX5" fmla="*/ 26125 w 645182"/>
                    <a:gd name="connsiteY5" fmla="*/ 1339531 h 1565954"/>
                    <a:gd name="connsiteX6" fmla="*/ 8708 w 645182"/>
                    <a:gd name="connsiteY6" fmla="*/ 1391783 h 1565954"/>
                    <a:gd name="connsiteX7" fmla="*/ 0 w 645182"/>
                    <a:gd name="connsiteY7" fmla="*/ 1461451 h 1565954"/>
                    <a:gd name="connsiteX8" fmla="*/ 182880 w 645182"/>
                    <a:gd name="connsiteY8" fmla="*/ 1548537 h 1565954"/>
                    <a:gd name="connsiteX9" fmla="*/ 278674 w 645182"/>
                    <a:gd name="connsiteY9" fmla="*/ 1565954 h 1565954"/>
                    <a:gd name="connsiteX10" fmla="*/ 452845 w 645182"/>
                    <a:gd name="connsiteY10" fmla="*/ 1557246 h 1565954"/>
                    <a:gd name="connsiteX11" fmla="*/ 496388 w 645182"/>
                    <a:gd name="connsiteY11" fmla="*/ 1513703 h 1565954"/>
                    <a:gd name="connsiteX12" fmla="*/ 522514 w 645182"/>
                    <a:gd name="connsiteY12" fmla="*/ 1487577 h 1565954"/>
                    <a:gd name="connsiteX13" fmla="*/ 539931 w 645182"/>
                    <a:gd name="connsiteY13" fmla="*/ 1461451 h 1565954"/>
                    <a:gd name="connsiteX14" fmla="*/ 522514 w 645182"/>
                    <a:gd name="connsiteY14" fmla="*/ 1243737 h 1565954"/>
                    <a:gd name="connsiteX15" fmla="*/ 513805 w 645182"/>
                    <a:gd name="connsiteY15" fmla="*/ 1078274 h 1565954"/>
                    <a:gd name="connsiteX16" fmla="*/ 496388 w 645182"/>
                    <a:gd name="connsiteY16" fmla="*/ 965063 h 1565954"/>
                    <a:gd name="connsiteX17" fmla="*/ 487680 w 645182"/>
                    <a:gd name="connsiteY17" fmla="*/ 869269 h 1565954"/>
                    <a:gd name="connsiteX18" fmla="*/ 461554 w 645182"/>
                    <a:gd name="connsiteY18" fmla="*/ 782183 h 1565954"/>
                    <a:gd name="connsiteX19" fmla="*/ 435428 w 645182"/>
                    <a:gd name="connsiteY19" fmla="*/ 651554 h 1565954"/>
                    <a:gd name="connsiteX20" fmla="*/ 444137 w 645182"/>
                    <a:gd name="connsiteY20" fmla="*/ 494800 h 1565954"/>
                    <a:gd name="connsiteX21" fmla="*/ 478971 w 645182"/>
                    <a:gd name="connsiteY21" fmla="*/ 425131 h 1565954"/>
                    <a:gd name="connsiteX22" fmla="*/ 505097 w 645182"/>
                    <a:gd name="connsiteY22" fmla="*/ 364171 h 1565954"/>
                    <a:gd name="connsiteX23" fmla="*/ 522514 w 645182"/>
                    <a:gd name="connsiteY23" fmla="*/ 338046 h 1565954"/>
                    <a:gd name="connsiteX24" fmla="*/ 531223 w 645182"/>
                    <a:gd name="connsiteY24" fmla="*/ 311920 h 1565954"/>
                    <a:gd name="connsiteX25" fmla="*/ 557348 w 645182"/>
                    <a:gd name="connsiteY25" fmla="*/ 285794 h 1565954"/>
                    <a:gd name="connsiteX26" fmla="*/ 574765 w 645182"/>
                    <a:gd name="connsiteY26" fmla="*/ 250960 h 1565954"/>
                    <a:gd name="connsiteX27" fmla="*/ 609600 w 645182"/>
                    <a:gd name="connsiteY27" fmla="*/ 198709 h 1565954"/>
                    <a:gd name="connsiteX28" fmla="*/ 627017 w 645182"/>
                    <a:gd name="connsiteY28" fmla="*/ 172583 h 1565954"/>
                    <a:gd name="connsiteX29" fmla="*/ 644434 w 645182"/>
                    <a:gd name="connsiteY29" fmla="*/ 120331 h 1565954"/>
                    <a:gd name="connsiteX30" fmla="*/ 600755 w 645182"/>
                    <a:gd name="connsiteY30" fmla="*/ 1337 h 1565954"/>
                    <a:gd name="connsiteX0" fmla="*/ 600755 w 645182"/>
                    <a:gd name="connsiteY0" fmla="*/ 1337 h 1565954"/>
                    <a:gd name="connsiteX1" fmla="*/ 307045 w 645182"/>
                    <a:gd name="connsiteY1" fmla="*/ 206261 h 1565954"/>
                    <a:gd name="connsiteX2" fmla="*/ 52251 w 645182"/>
                    <a:gd name="connsiteY2" fmla="*/ 1191486 h 1565954"/>
                    <a:gd name="connsiteX3" fmla="*/ 43543 w 645182"/>
                    <a:gd name="connsiteY3" fmla="*/ 1226320 h 1565954"/>
                    <a:gd name="connsiteX4" fmla="*/ 34834 w 645182"/>
                    <a:gd name="connsiteY4" fmla="*/ 1269863 h 1565954"/>
                    <a:gd name="connsiteX5" fmla="*/ 26125 w 645182"/>
                    <a:gd name="connsiteY5" fmla="*/ 1339531 h 1565954"/>
                    <a:gd name="connsiteX6" fmla="*/ 8708 w 645182"/>
                    <a:gd name="connsiteY6" fmla="*/ 1391783 h 1565954"/>
                    <a:gd name="connsiteX7" fmla="*/ 0 w 645182"/>
                    <a:gd name="connsiteY7" fmla="*/ 1461451 h 1565954"/>
                    <a:gd name="connsiteX8" fmla="*/ 182880 w 645182"/>
                    <a:gd name="connsiteY8" fmla="*/ 1548537 h 1565954"/>
                    <a:gd name="connsiteX9" fmla="*/ 278674 w 645182"/>
                    <a:gd name="connsiteY9" fmla="*/ 1565954 h 1565954"/>
                    <a:gd name="connsiteX10" fmla="*/ 452845 w 645182"/>
                    <a:gd name="connsiteY10" fmla="*/ 1557246 h 1565954"/>
                    <a:gd name="connsiteX11" fmla="*/ 496388 w 645182"/>
                    <a:gd name="connsiteY11" fmla="*/ 1513703 h 1565954"/>
                    <a:gd name="connsiteX12" fmla="*/ 522514 w 645182"/>
                    <a:gd name="connsiteY12" fmla="*/ 1487577 h 1565954"/>
                    <a:gd name="connsiteX13" fmla="*/ 539931 w 645182"/>
                    <a:gd name="connsiteY13" fmla="*/ 1461451 h 1565954"/>
                    <a:gd name="connsiteX14" fmla="*/ 522514 w 645182"/>
                    <a:gd name="connsiteY14" fmla="*/ 1243737 h 1565954"/>
                    <a:gd name="connsiteX15" fmla="*/ 513805 w 645182"/>
                    <a:gd name="connsiteY15" fmla="*/ 1078274 h 1565954"/>
                    <a:gd name="connsiteX16" fmla="*/ 496388 w 645182"/>
                    <a:gd name="connsiteY16" fmla="*/ 965063 h 1565954"/>
                    <a:gd name="connsiteX17" fmla="*/ 487680 w 645182"/>
                    <a:gd name="connsiteY17" fmla="*/ 869269 h 1565954"/>
                    <a:gd name="connsiteX18" fmla="*/ 461554 w 645182"/>
                    <a:gd name="connsiteY18" fmla="*/ 782183 h 1565954"/>
                    <a:gd name="connsiteX19" fmla="*/ 435428 w 645182"/>
                    <a:gd name="connsiteY19" fmla="*/ 651554 h 1565954"/>
                    <a:gd name="connsiteX20" fmla="*/ 444137 w 645182"/>
                    <a:gd name="connsiteY20" fmla="*/ 494800 h 1565954"/>
                    <a:gd name="connsiteX21" fmla="*/ 478971 w 645182"/>
                    <a:gd name="connsiteY21" fmla="*/ 425131 h 1565954"/>
                    <a:gd name="connsiteX22" fmla="*/ 505097 w 645182"/>
                    <a:gd name="connsiteY22" fmla="*/ 364171 h 1565954"/>
                    <a:gd name="connsiteX23" fmla="*/ 522514 w 645182"/>
                    <a:gd name="connsiteY23" fmla="*/ 338046 h 1565954"/>
                    <a:gd name="connsiteX24" fmla="*/ 531223 w 645182"/>
                    <a:gd name="connsiteY24" fmla="*/ 311920 h 1565954"/>
                    <a:gd name="connsiteX25" fmla="*/ 557348 w 645182"/>
                    <a:gd name="connsiteY25" fmla="*/ 285794 h 1565954"/>
                    <a:gd name="connsiteX26" fmla="*/ 574765 w 645182"/>
                    <a:gd name="connsiteY26" fmla="*/ 250960 h 1565954"/>
                    <a:gd name="connsiteX27" fmla="*/ 609600 w 645182"/>
                    <a:gd name="connsiteY27" fmla="*/ 198709 h 1565954"/>
                    <a:gd name="connsiteX28" fmla="*/ 627017 w 645182"/>
                    <a:gd name="connsiteY28" fmla="*/ 172583 h 1565954"/>
                    <a:gd name="connsiteX29" fmla="*/ 644434 w 645182"/>
                    <a:gd name="connsiteY29" fmla="*/ 120331 h 1565954"/>
                    <a:gd name="connsiteX30" fmla="*/ 600755 w 645182"/>
                    <a:gd name="connsiteY30" fmla="*/ 1337 h 1565954"/>
                    <a:gd name="connsiteX0" fmla="*/ 600755 w 645182"/>
                    <a:gd name="connsiteY0" fmla="*/ 781 h 1565398"/>
                    <a:gd name="connsiteX1" fmla="*/ 307045 w 645182"/>
                    <a:gd name="connsiteY1" fmla="*/ 205705 h 1565398"/>
                    <a:gd name="connsiteX2" fmla="*/ 52251 w 645182"/>
                    <a:gd name="connsiteY2" fmla="*/ 1190930 h 1565398"/>
                    <a:gd name="connsiteX3" fmla="*/ 43543 w 645182"/>
                    <a:gd name="connsiteY3" fmla="*/ 1225764 h 1565398"/>
                    <a:gd name="connsiteX4" fmla="*/ 34834 w 645182"/>
                    <a:gd name="connsiteY4" fmla="*/ 1269307 h 1565398"/>
                    <a:gd name="connsiteX5" fmla="*/ 26125 w 645182"/>
                    <a:gd name="connsiteY5" fmla="*/ 1338975 h 1565398"/>
                    <a:gd name="connsiteX6" fmla="*/ 8708 w 645182"/>
                    <a:gd name="connsiteY6" fmla="*/ 1391227 h 1565398"/>
                    <a:gd name="connsiteX7" fmla="*/ 0 w 645182"/>
                    <a:gd name="connsiteY7" fmla="*/ 1460895 h 1565398"/>
                    <a:gd name="connsiteX8" fmla="*/ 182880 w 645182"/>
                    <a:gd name="connsiteY8" fmla="*/ 1547981 h 1565398"/>
                    <a:gd name="connsiteX9" fmla="*/ 278674 w 645182"/>
                    <a:gd name="connsiteY9" fmla="*/ 1565398 h 1565398"/>
                    <a:gd name="connsiteX10" fmla="*/ 452845 w 645182"/>
                    <a:gd name="connsiteY10" fmla="*/ 1556690 h 1565398"/>
                    <a:gd name="connsiteX11" fmla="*/ 496388 w 645182"/>
                    <a:gd name="connsiteY11" fmla="*/ 1513147 h 1565398"/>
                    <a:gd name="connsiteX12" fmla="*/ 522514 w 645182"/>
                    <a:gd name="connsiteY12" fmla="*/ 1487021 h 1565398"/>
                    <a:gd name="connsiteX13" fmla="*/ 539931 w 645182"/>
                    <a:gd name="connsiteY13" fmla="*/ 1460895 h 1565398"/>
                    <a:gd name="connsiteX14" fmla="*/ 522514 w 645182"/>
                    <a:gd name="connsiteY14" fmla="*/ 1243181 h 1565398"/>
                    <a:gd name="connsiteX15" fmla="*/ 513805 w 645182"/>
                    <a:gd name="connsiteY15" fmla="*/ 1077718 h 1565398"/>
                    <a:gd name="connsiteX16" fmla="*/ 496388 w 645182"/>
                    <a:gd name="connsiteY16" fmla="*/ 964507 h 1565398"/>
                    <a:gd name="connsiteX17" fmla="*/ 487680 w 645182"/>
                    <a:gd name="connsiteY17" fmla="*/ 868713 h 1565398"/>
                    <a:gd name="connsiteX18" fmla="*/ 461554 w 645182"/>
                    <a:gd name="connsiteY18" fmla="*/ 781627 h 1565398"/>
                    <a:gd name="connsiteX19" fmla="*/ 435428 w 645182"/>
                    <a:gd name="connsiteY19" fmla="*/ 650998 h 1565398"/>
                    <a:gd name="connsiteX20" fmla="*/ 444137 w 645182"/>
                    <a:gd name="connsiteY20" fmla="*/ 494244 h 1565398"/>
                    <a:gd name="connsiteX21" fmla="*/ 478971 w 645182"/>
                    <a:gd name="connsiteY21" fmla="*/ 424575 h 1565398"/>
                    <a:gd name="connsiteX22" fmla="*/ 505097 w 645182"/>
                    <a:gd name="connsiteY22" fmla="*/ 363615 h 1565398"/>
                    <a:gd name="connsiteX23" fmla="*/ 522514 w 645182"/>
                    <a:gd name="connsiteY23" fmla="*/ 337490 h 1565398"/>
                    <a:gd name="connsiteX24" fmla="*/ 531223 w 645182"/>
                    <a:gd name="connsiteY24" fmla="*/ 311364 h 1565398"/>
                    <a:gd name="connsiteX25" fmla="*/ 557348 w 645182"/>
                    <a:gd name="connsiteY25" fmla="*/ 285238 h 1565398"/>
                    <a:gd name="connsiteX26" fmla="*/ 574765 w 645182"/>
                    <a:gd name="connsiteY26" fmla="*/ 250404 h 1565398"/>
                    <a:gd name="connsiteX27" fmla="*/ 609600 w 645182"/>
                    <a:gd name="connsiteY27" fmla="*/ 198153 h 1565398"/>
                    <a:gd name="connsiteX28" fmla="*/ 627017 w 645182"/>
                    <a:gd name="connsiteY28" fmla="*/ 172027 h 1565398"/>
                    <a:gd name="connsiteX29" fmla="*/ 644434 w 645182"/>
                    <a:gd name="connsiteY29" fmla="*/ 119775 h 1565398"/>
                    <a:gd name="connsiteX30" fmla="*/ 600755 w 645182"/>
                    <a:gd name="connsiteY30" fmla="*/ 781 h 1565398"/>
                    <a:gd name="connsiteX0" fmla="*/ 600755 w 645182"/>
                    <a:gd name="connsiteY0" fmla="*/ 5656 h 1570273"/>
                    <a:gd name="connsiteX1" fmla="*/ 307045 w 645182"/>
                    <a:gd name="connsiteY1" fmla="*/ 210580 h 1570273"/>
                    <a:gd name="connsiteX2" fmla="*/ 52251 w 645182"/>
                    <a:gd name="connsiteY2" fmla="*/ 1195805 h 1570273"/>
                    <a:gd name="connsiteX3" fmla="*/ 43543 w 645182"/>
                    <a:gd name="connsiteY3" fmla="*/ 1230639 h 1570273"/>
                    <a:gd name="connsiteX4" fmla="*/ 34834 w 645182"/>
                    <a:gd name="connsiteY4" fmla="*/ 1274182 h 1570273"/>
                    <a:gd name="connsiteX5" fmla="*/ 26125 w 645182"/>
                    <a:gd name="connsiteY5" fmla="*/ 1343850 h 1570273"/>
                    <a:gd name="connsiteX6" fmla="*/ 8708 w 645182"/>
                    <a:gd name="connsiteY6" fmla="*/ 1396102 h 1570273"/>
                    <a:gd name="connsiteX7" fmla="*/ 0 w 645182"/>
                    <a:gd name="connsiteY7" fmla="*/ 1465770 h 1570273"/>
                    <a:gd name="connsiteX8" fmla="*/ 182880 w 645182"/>
                    <a:gd name="connsiteY8" fmla="*/ 1552856 h 1570273"/>
                    <a:gd name="connsiteX9" fmla="*/ 278674 w 645182"/>
                    <a:gd name="connsiteY9" fmla="*/ 1570273 h 1570273"/>
                    <a:gd name="connsiteX10" fmla="*/ 452845 w 645182"/>
                    <a:gd name="connsiteY10" fmla="*/ 1561565 h 1570273"/>
                    <a:gd name="connsiteX11" fmla="*/ 496388 w 645182"/>
                    <a:gd name="connsiteY11" fmla="*/ 1518022 h 1570273"/>
                    <a:gd name="connsiteX12" fmla="*/ 522514 w 645182"/>
                    <a:gd name="connsiteY12" fmla="*/ 1491896 h 1570273"/>
                    <a:gd name="connsiteX13" fmla="*/ 539931 w 645182"/>
                    <a:gd name="connsiteY13" fmla="*/ 1465770 h 1570273"/>
                    <a:gd name="connsiteX14" fmla="*/ 522514 w 645182"/>
                    <a:gd name="connsiteY14" fmla="*/ 1248056 h 1570273"/>
                    <a:gd name="connsiteX15" fmla="*/ 513805 w 645182"/>
                    <a:gd name="connsiteY15" fmla="*/ 1082593 h 1570273"/>
                    <a:gd name="connsiteX16" fmla="*/ 496388 w 645182"/>
                    <a:gd name="connsiteY16" fmla="*/ 969382 h 1570273"/>
                    <a:gd name="connsiteX17" fmla="*/ 487680 w 645182"/>
                    <a:gd name="connsiteY17" fmla="*/ 873588 h 1570273"/>
                    <a:gd name="connsiteX18" fmla="*/ 461554 w 645182"/>
                    <a:gd name="connsiteY18" fmla="*/ 786502 h 1570273"/>
                    <a:gd name="connsiteX19" fmla="*/ 435428 w 645182"/>
                    <a:gd name="connsiteY19" fmla="*/ 655873 h 1570273"/>
                    <a:gd name="connsiteX20" fmla="*/ 444137 w 645182"/>
                    <a:gd name="connsiteY20" fmla="*/ 499119 h 1570273"/>
                    <a:gd name="connsiteX21" fmla="*/ 478971 w 645182"/>
                    <a:gd name="connsiteY21" fmla="*/ 429450 h 1570273"/>
                    <a:gd name="connsiteX22" fmla="*/ 505097 w 645182"/>
                    <a:gd name="connsiteY22" fmla="*/ 368490 h 1570273"/>
                    <a:gd name="connsiteX23" fmla="*/ 522514 w 645182"/>
                    <a:gd name="connsiteY23" fmla="*/ 342365 h 1570273"/>
                    <a:gd name="connsiteX24" fmla="*/ 531223 w 645182"/>
                    <a:gd name="connsiteY24" fmla="*/ 316239 h 1570273"/>
                    <a:gd name="connsiteX25" fmla="*/ 557348 w 645182"/>
                    <a:gd name="connsiteY25" fmla="*/ 290113 h 1570273"/>
                    <a:gd name="connsiteX26" fmla="*/ 574765 w 645182"/>
                    <a:gd name="connsiteY26" fmla="*/ 255279 h 1570273"/>
                    <a:gd name="connsiteX27" fmla="*/ 609600 w 645182"/>
                    <a:gd name="connsiteY27" fmla="*/ 203028 h 1570273"/>
                    <a:gd name="connsiteX28" fmla="*/ 627017 w 645182"/>
                    <a:gd name="connsiteY28" fmla="*/ 176902 h 1570273"/>
                    <a:gd name="connsiteX29" fmla="*/ 644434 w 645182"/>
                    <a:gd name="connsiteY29" fmla="*/ 124650 h 1570273"/>
                    <a:gd name="connsiteX30" fmla="*/ 600755 w 645182"/>
                    <a:gd name="connsiteY30" fmla="*/ 5656 h 1570273"/>
                    <a:gd name="connsiteX0" fmla="*/ 600755 w 645182"/>
                    <a:gd name="connsiteY0" fmla="*/ 8110 h 1572727"/>
                    <a:gd name="connsiteX1" fmla="*/ 347526 w 645182"/>
                    <a:gd name="connsiteY1" fmla="*/ 143978 h 1572727"/>
                    <a:gd name="connsiteX2" fmla="*/ 52251 w 645182"/>
                    <a:gd name="connsiteY2" fmla="*/ 1198259 h 1572727"/>
                    <a:gd name="connsiteX3" fmla="*/ 43543 w 645182"/>
                    <a:gd name="connsiteY3" fmla="*/ 1233093 h 1572727"/>
                    <a:gd name="connsiteX4" fmla="*/ 34834 w 645182"/>
                    <a:gd name="connsiteY4" fmla="*/ 1276636 h 1572727"/>
                    <a:gd name="connsiteX5" fmla="*/ 26125 w 645182"/>
                    <a:gd name="connsiteY5" fmla="*/ 1346304 h 1572727"/>
                    <a:gd name="connsiteX6" fmla="*/ 8708 w 645182"/>
                    <a:gd name="connsiteY6" fmla="*/ 1398556 h 1572727"/>
                    <a:gd name="connsiteX7" fmla="*/ 0 w 645182"/>
                    <a:gd name="connsiteY7" fmla="*/ 1468224 h 1572727"/>
                    <a:gd name="connsiteX8" fmla="*/ 182880 w 645182"/>
                    <a:gd name="connsiteY8" fmla="*/ 1555310 h 1572727"/>
                    <a:gd name="connsiteX9" fmla="*/ 278674 w 645182"/>
                    <a:gd name="connsiteY9" fmla="*/ 1572727 h 1572727"/>
                    <a:gd name="connsiteX10" fmla="*/ 452845 w 645182"/>
                    <a:gd name="connsiteY10" fmla="*/ 1564019 h 1572727"/>
                    <a:gd name="connsiteX11" fmla="*/ 496388 w 645182"/>
                    <a:gd name="connsiteY11" fmla="*/ 1520476 h 1572727"/>
                    <a:gd name="connsiteX12" fmla="*/ 522514 w 645182"/>
                    <a:gd name="connsiteY12" fmla="*/ 1494350 h 1572727"/>
                    <a:gd name="connsiteX13" fmla="*/ 539931 w 645182"/>
                    <a:gd name="connsiteY13" fmla="*/ 1468224 h 1572727"/>
                    <a:gd name="connsiteX14" fmla="*/ 522514 w 645182"/>
                    <a:gd name="connsiteY14" fmla="*/ 1250510 h 1572727"/>
                    <a:gd name="connsiteX15" fmla="*/ 513805 w 645182"/>
                    <a:gd name="connsiteY15" fmla="*/ 1085047 h 1572727"/>
                    <a:gd name="connsiteX16" fmla="*/ 496388 w 645182"/>
                    <a:gd name="connsiteY16" fmla="*/ 971836 h 1572727"/>
                    <a:gd name="connsiteX17" fmla="*/ 487680 w 645182"/>
                    <a:gd name="connsiteY17" fmla="*/ 876042 h 1572727"/>
                    <a:gd name="connsiteX18" fmla="*/ 461554 w 645182"/>
                    <a:gd name="connsiteY18" fmla="*/ 788956 h 1572727"/>
                    <a:gd name="connsiteX19" fmla="*/ 435428 w 645182"/>
                    <a:gd name="connsiteY19" fmla="*/ 658327 h 1572727"/>
                    <a:gd name="connsiteX20" fmla="*/ 444137 w 645182"/>
                    <a:gd name="connsiteY20" fmla="*/ 501573 h 1572727"/>
                    <a:gd name="connsiteX21" fmla="*/ 478971 w 645182"/>
                    <a:gd name="connsiteY21" fmla="*/ 431904 h 1572727"/>
                    <a:gd name="connsiteX22" fmla="*/ 505097 w 645182"/>
                    <a:gd name="connsiteY22" fmla="*/ 370944 h 1572727"/>
                    <a:gd name="connsiteX23" fmla="*/ 522514 w 645182"/>
                    <a:gd name="connsiteY23" fmla="*/ 344819 h 1572727"/>
                    <a:gd name="connsiteX24" fmla="*/ 531223 w 645182"/>
                    <a:gd name="connsiteY24" fmla="*/ 318693 h 1572727"/>
                    <a:gd name="connsiteX25" fmla="*/ 557348 w 645182"/>
                    <a:gd name="connsiteY25" fmla="*/ 292567 h 1572727"/>
                    <a:gd name="connsiteX26" fmla="*/ 574765 w 645182"/>
                    <a:gd name="connsiteY26" fmla="*/ 257733 h 1572727"/>
                    <a:gd name="connsiteX27" fmla="*/ 609600 w 645182"/>
                    <a:gd name="connsiteY27" fmla="*/ 205482 h 1572727"/>
                    <a:gd name="connsiteX28" fmla="*/ 627017 w 645182"/>
                    <a:gd name="connsiteY28" fmla="*/ 179356 h 1572727"/>
                    <a:gd name="connsiteX29" fmla="*/ 644434 w 645182"/>
                    <a:gd name="connsiteY29" fmla="*/ 127104 h 1572727"/>
                    <a:gd name="connsiteX30" fmla="*/ 600755 w 645182"/>
                    <a:gd name="connsiteY30" fmla="*/ 8110 h 1572727"/>
                    <a:gd name="connsiteX0" fmla="*/ 600755 w 645182"/>
                    <a:gd name="connsiteY0" fmla="*/ 63 h 1564680"/>
                    <a:gd name="connsiteX1" fmla="*/ 347526 w 645182"/>
                    <a:gd name="connsiteY1" fmla="*/ 135931 h 1564680"/>
                    <a:gd name="connsiteX2" fmla="*/ 123689 w 645182"/>
                    <a:gd name="connsiteY2" fmla="*/ 366300 h 1564680"/>
                    <a:gd name="connsiteX3" fmla="*/ 43543 w 645182"/>
                    <a:gd name="connsiteY3" fmla="*/ 1225046 h 1564680"/>
                    <a:gd name="connsiteX4" fmla="*/ 34834 w 645182"/>
                    <a:gd name="connsiteY4" fmla="*/ 1268589 h 1564680"/>
                    <a:gd name="connsiteX5" fmla="*/ 26125 w 645182"/>
                    <a:gd name="connsiteY5" fmla="*/ 1338257 h 1564680"/>
                    <a:gd name="connsiteX6" fmla="*/ 8708 w 645182"/>
                    <a:gd name="connsiteY6" fmla="*/ 1390509 h 1564680"/>
                    <a:gd name="connsiteX7" fmla="*/ 0 w 645182"/>
                    <a:gd name="connsiteY7" fmla="*/ 1460177 h 1564680"/>
                    <a:gd name="connsiteX8" fmla="*/ 182880 w 645182"/>
                    <a:gd name="connsiteY8" fmla="*/ 1547263 h 1564680"/>
                    <a:gd name="connsiteX9" fmla="*/ 278674 w 645182"/>
                    <a:gd name="connsiteY9" fmla="*/ 1564680 h 1564680"/>
                    <a:gd name="connsiteX10" fmla="*/ 452845 w 645182"/>
                    <a:gd name="connsiteY10" fmla="*/ 1555972 h 1564680"/>
                    <a:gd name="connsiteX11" fmla="*/ 496388 w 645182"/>
                    <a:gd name="connsiteY11" fmla="*/ 1512429 h 1564680"/>
                    <a:gd name="connsiteX12" fmla="*/ 522514 w 645182"/>
                    <a:gd name="connsiteY12" fmla="*/ 1486303 h 1564680"/>
                    <a:gd name="connsiteX13" fmla="*/ 539931 w 645182"/>
                    <a:gd name="connsiteY13" fmla="*/ 1460177 h 1564680"/>
                    <a:gd name="connsiteX14" fmla="*/ 522514 w 645182"/>
                    <a:gd name="connsiteY14" fmla="*/ 1242463 h 1564680"/>
                    <a:gd name="connsiteX15" fmla="*/ 513805 w 645182"/>
                    <a:gd name="connsiteY15" fmla="*/ 1077000 h 1564680"/>
                    <a:gd name="connsiteX16" fmla="*/ 496388 w 645182"/>
                    <a:gd name="connsiteY16" fmla="*/ 963789 h 1564680"/>
                    <a:gd name="connsiteX17" fmla="*/ 487680 w 645182"/>
                    <a:gd name="connsiteY17" fmla="*/ 867995 h 1564680"/>
                    <a:gd name="connsiteX18" fmla="*/ 461554 w 645182"/>
                    <a:gd name="connsiteY18" fmla="*/ 780909 h 1564680"/>
                    <a:gd name="connsiteX19" fmla="*/ 435428 w 645182"/>
                    <a:gd name="connsiteY19" fmla="*/ 650280 h 1564680"/>
                    <a:gd name="connsiteX20" fmla="*/ 444137 w 645182"/>
                    <a:gd name="connsiteY20" fmla="*/ 493526 h 1564680"/>
                    <a:gd name="connsiteX21" fmla="*/ 478971 w 645182"/>
                    <a:gd name="connsiteY21" fmla="*/ 423857 h 1564680"/>
                    <a:gd name="connsiteX22" fmla="*/ 505097 w 645182"/>
                    <a:gd name="connsiteY22" fmla="*/ 362897 h 1564680"/>
                    <a:gd name="connsiteX23" fmla="*/ 522514 w 645182"/>
                    <a:gd name="connsiteY23" fmla="*/ 336772 h 1564680"/>
                    <a:gd name="connsiteX24" fmla="*/ 531223 w 645182"/>
                    <a:gd name="connsiteY24" fmla="*/ 310646 h 1564680"/>
                    <a:gd name="connsiteX25" fmla="*/ 557348 w 645182"/>
                    <a:gd name="connsiteY25" fmla="*/ 284520 h 1564680"/>
                    <a:gd name="connsiteX26" fmla="*/ 574765 w 645182"/>
                    <a:gd name="connsiteY26" fmla="*/ 249686 h 1564680"/>
                    <a:gd name="connsiteX27" fmla="*/ 609600 w 645182"/>
                    <a:gd name="connsiteY27" fmla="*/ 197435 h 1564680"/>
                    <a:gd name="connsiteX28" fmla="*/ 627017 w 645182"/>
                    <a:gd name="connsiteY28" fmla="*/ 171309 h 1564680"/>
                    <a:gd name="connsiteX29" fmla="*/ 644434 w 645182"/>
                    <a:gd name="connsiteY29" fmla="*/ 119057 h 1564680"/>
                    <a:gd name="connsiteX30" fmla="*/ 600755 w 645182"/>
                    <a:gd name="connsiteY30" fmla="*/ 63 h 1564680"/>
                    <a:gd name="connsiteX0" fmla="*/ 600755 w 645182"/>
                    <a:gd name="connsiteY0" fmla="*/ 63 h 1564680"/>
                    <a:gd name="connsiteX1" fmla="*/ 347526 w 645182"/>
                    <a:gd name="connsiteY1" fmla="*/ 135931 h 1564680"/>
                    <a:gd name="connsiteX2" fmla="*/ 123689 w 645182"/>
                    <a:gd name="connsiteY2" fmla="*/ 366300 h 1564680"/>
                    <a:gd name="connsiteX3" fmla="*/ 43543 w 645182"/>
                    <a:gd name="connsiteY3" fmla="*/ 1225046 h 1564680"/>
                    <a:gd name="connsiteX4" fmla="*/ 34834 w 645182"/>
                    <a:gd name="connsiteY4" fmla="*/ 1268589 h 1564680"/>
                    <a:gd name="connsiteX5" fmla="*/ 26125 w 645182"/>
                    <a:gd name="connsiteY5" fmla="*/ 1338257 h 1564680"/>
                    <a:gd name="connsiteX6" fmla="*/ 8708 w 645182"/>
                    <a:gd name="connsiteY6" fmla="*/ 1390509 h 1564680"/>
                    <a:gd name="connsiteX7" fmla="*/ 0 w 645182"/>
                    <a:gd name="connsiteY7" fmla="*/ 1460177 h 1564680"/>
                    <a:gd name="connsiteX8" fmla="*/ 182880 w 645182"/>
                    <a:gd name="connsiteY8" fmla="*/ 1547263 h 1564680"/>
                    <a:gd name="connsiteX9" fmla="*/ 278674 w 645182"/>
                    <a:gd name="connsiteY9" fmla="*/ 1564680 h 1564680"/>
                    <a:gd name="connsiteX10" fmla="*/ 452845 w 645182"/>
                    <a:gd name="connsiteY10" fmla="*/ 1555972 h 1564680"/>
                    <a:gd name="connsiteX11" fmla="*/ 496388 w 645182"/>
                    <a:gd name="connsiteY11" fmla="*/ 1512429 h 1564680"/>
                    <a:gd name="connsiteX12" fmla="*/ 522514 w 645182"/>
                    <a:gd name="connsiteY12" fmla="*/ 1486303 h 1564680"/>
                    <a:gd name="connsiteX13" fmla="*/ 539931 w 645182"/>
                    <a:gd name="connsiteY13" fmla="*/ 1460177 h 1564680"/>
                    <a:gd name="connsiteX14" fmla="*/ 522514 w 645182"/>
                    <a:gd name="connsiteY14" fmla="*/ 1242463 h 1564680"/>
                    <a:gd name="connsiteX15" fmla="*/ 513805 w 645182"/>
                    <a:gd name="connsiteY15" fmla="*/ 1077000 h 1564680"/>
                    <a:gd name="connsiteX16" fmla="*/ 496388 w 645182"/>
                    <a:gd name="connsiteY16" fmla="*/ 963789 h 1564680"/>
                    <a:gd name="connsiteX17" fmla="*/ 487680 w 645182"/>
                    <a:gd name="connsiteY17" fmla="*/ 867995 h 1564680"/>
                    <a:gd name="connsiteX18" fmla="*/ 461554 w 645182"/>
                    <a:gd name="connsiteY18" fmla="*/ 780909 h 1564680"/>
                    <a:gd name="connsiteX19" fmla="*/ 435428 w 645182"/>
                    <a:gd name="connsiteY19" fmla="*/ 650280 h 1564680"/>
                    <a:gd name="connsiteX20" fmla="*/ 444137 w 645182"/>
                    <a:gd name="connsiteY20" fmla="*/ 493526 h 1564680"/>
                    <a:gd name="connsiteX21" fmla="*/ 478971 w 645182"/>
                    <a:gd name="connsiteY21" fmla="*/ 423857 h 1564680"/>
                    <a:gd name="connsiteX22" fmla="*/ 505097 w 645182"/>
                    <a:gd name="connsiteY22" fmla="*/ 362897 h 1564680"/>
                    <a:gd name="connsiteX23" fmla="*/ 522514 w 645182"/>
                    <a:gd name="connsiteY23" fmla="*/ 336772 h 1564680"/>
                    <a:gd name="connsiteX24" fmla="*/ 531223 w 645182"/>
                    <a:gd name="connsiteY24" fmla="*/ 310646 h 1564680"/>
                    <a:gd name="connsiteX25" fmla="*/ 557348 w 645182"/>
                    <a:gd name="connsiteY25" fmla="*/ 284520 h 1564680"/>
                    <a:gd name="connsiteX26" fmla="*/ 574765 w 645182"/>
                    <a:gd name="connsiteY26" fmla="*/ 249686 h 1564680"/>
                    <a:gd name="connsiteX27" fmla="*/ 609600 w 645182"/>
                    <a:gd name="connsiteY27" fmla="*/ 197435 h 1564680"/>
                    <a:gd name="connsiteX28" fmla="*/ 627017 w 645182"/>
                    <a:gd name="connsiteY28" fmla="*/ 171309 h 1564680"/>
                    <a:gd name="connsiteX29" fmla="*/ 644434 w 645182"/>
                    <a:gd name="connsiteY29" fmla="*/ 119057 h 1564680"/>
                    <a:gd name="connsiteX30" fmla="*/ 600755 w 645182"/>
                    <a:gd name="connsiteY30" fmla="*/ 63 h 1564680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57 h 1565074"/>
                    <a:gd name="connsiteX1" fmla="*/ 352288 w 645182"/>
                    <a:gd name="connsiteY1" fmla="*/ 167283 h 1565074"/>
                    <a:gd name="connsiteX2" fmla="*/ 123689 w 645182"/>
                    <a:gd name="connsiteY2" fmla="*/ 366694 h 1565074"/>
                    <a:gd name="connsiteX3" fmla="*/ 43543 w 645182"/>
                    <a:gd name="connsiteY3" fmla="*/ 1225440 h 1565074"/>
                    <a:gd name="connsiteX4" fmla="*/ 34834 w 645182"/>
                    <a:gd name="connsiteY4" fmla="*/ 1268983 h 1565074"/>
                    <a:gd name="connsiteX5" fmla="*/ 26125 w 645182"/>
                    <a:gd name="connsiteY5" fmla="*/ 1338651 h 1565074"/>
                    <a:gd name="connsiteX6" fmla="*/ 8708 w 645182"/>
                    <a:gd name="connsiteY6" fmla="*/ 1390903 h 1565074"/>
                    <a:gd name="connsiteX7" fmla="*/ 0 w 645182"/>
                    <a:gd name="connsiteY7" fmla="*/ 1460571 h 1565074"/>
                    <a:gd name="connsiteX8" fmla="*/ 182880 w 645182"/>
                    <a:gd name="connsiteY8" fmla="*/ 1547657 h 1565074"/>
                    <a:gd name="connsiteX9" fmla="*/ 278674 w 645182"/>
                    <a:gd name="connsiteY9" fmla="*/ 1565074 h 1565074"/>
                    <a:gd name="connsiteX10" fmla="*/ 452845 w 645182"/>
                    <a:gd name="connsiteY10" fmla="*/ 1556366 h 1565074"/>
                    <a:gd name="connsiteX11" fmla="*/ 496388 w 645182"/>
                    <a:gd name="connsiteY11" fmla="*/ 1512823 h 1565074"/>
                    <a:gd name="connsiteX12" fmla="*/ 522514 w 645182"/>
                    <a:gd name="connsiteY12" fmla="*/ 1486697 h 1565074"/>
                    <a:gd name="connsiteX13" fmla="*/ 539931 w 645182"/>
                    <a:gd name="connsiteY13" fmla="*/ 1460571 h 1565074"/>
                    <a:gd name="connsiteX14" fmla="*/ 522514 w 645182"/>
                    <a:gd name="connsiteY14" fmla="*/ 1242857 h 1565074"/>
                    <a:gd name="connsiteX15" fmla="*/ 513805 w 645182"/>
                    <a:gd name="connsiteY15" fmla="*/ 1077394 h 1565074"/>
                    <a:gd name="connsiteX16" fmla="*/ 496388 w 645182"/>
                    <a:gd name="connsiteY16" fmla="*/ 964183 h 1565074"/>
                    <a:gd name="connsiteX17" fmla="*/ 487680 w 645182"/>
                    <a:gd name="connsiteY17" fmla="*/ 868389 h 1565074"/>
                    <a:gd name="connsiteX18" fmla="*/ 461554 w 645182"/>
                    <a:gd name="connsiteY18" fmla="*/ 781303 h 1565074"/>
                    <a:gd name="connsiteX19" fmla="*/ 435428 w 645182"/>
                    <a:gd name="connsiteY19" fmla="*/ 650674 h 1565074"/>
                    <a:gd name="connsiteX20" fmla="*/ 444137 w 645182"/>
                    <a:gd name="connsiteY20" fmla="*/ 493920 h 1565074"/>
                    <a:gd name="connsiteX21" fmla="*/ 478971 w 645182"/>
                    <a:gd name="connsiteY21" fmla="*/ 424251 h 1565074"/>
                    <a:gd name="connsiteX22" fmla="*/ 505097 w 645182"/>
                    <a:gd name="connsiteY22" fmla="*/ 363291 h 1565074"/>
                    <a:gd name="connsiteX23" fmla="*/ 522514 w 645182"/>
                    <a:gd name="connsiteY23" fmla="*/ 337166 h 1565074"/>
                    <a:gd name="connsiteX24" fmla="*/ 531223 w 645182"/>
                    <a:gd name="connsiteY24" fmla="*/ 311040 h 1565074"/>
                    <a:gd name="connsiteX25" fmla="*/ 557348 w 645182"/>
                    <a:gd name="connsiteY25" fmla="*/ 284914 h 1565074"/>
                    <a:gd name="connsiteX26" fmla="*/ 574765 w 645182"/>
                    <a:gd name="connsiteY26" fmla="*/ 250080 h 1565074"/>
                    <a:gd name="connsiteX27" fmla="*/ 609600 w 645182"/>
                    <a:gd name="connsiteY27" fmla="*/ 197829 h 1565074"/>
                    <a:gd name="connsiteX28" fmla="*/ 627017 w 645182"/>
                    <a:gd name="connsiteY28" fmla="*/ 171703 h 1565074"/>
                    <a:gd name="connsiteX29" fmla="*/ 644434 w 645182"/>
                    <a:gd name="connsiteY29" fmla="*/ 119451 h 1565074"/>
                    <a:gd name="connsiteX30" fmla="*/ 600755 w 645182"/>
                    <a:gd name="connsiteY30" fmla="*/ 457 h 1565074"/>
                    <a:gd name="connsiteX0" fmla="*/ 600755 w 645182"/>
                    <a:gd name="connsiteY0" fmla="*/ 457 h 1565074"/>
                    <a:gd name="connsiteX1" fmla="*/ 352288 w 645182"/>
                    <a:gd name="connsiteY1" fmla="*/ 167283 h 1565074"/>
                    <a:gd name="connsiteX2" fmla="*/ 123689 w 645182"/>
                    <a:gd name="connsiteY2" fmla="*/ 366694 h 1565074"/>
                    <a:gd name="connsiteX3" fmla="*/ 43543 w 645182"/>
                    <a:gd name="connsiteY3" fmla="*/ 1225440 h 1565074"/>
                    <a:gd name="connsiteX4" fmla="*/ 34834 w 645182"/>
                    <a:gd name="connsiteY4" fmla="*/ 1268983 h 1565074"/>
                    <a:gd name="connsiteX5" fmla="*/ 26125 w 645182"/>
                    <a:gd name="connsiteY5" fmla="*/ 1338651 h 1565074"/>
                    <a:gd name="connsiteX6" fmla="*/ 8708 w 645182"/>
                    <a:gd name="connsiteY6" fmla="*/ 1390903 h 1565074"/>
                    <a:gd name="connsiteX7" fmla="*/ 0 w 645182"/>
                    <a:gd name="connsiteY7" fmla="*/ 1460571 h 1565074"/>
                    <a:gd name="connsiteX8" fmla="*/ 182880 w 645182"/>
                    <a:gd name="connsiteY8" fmla="*/ 1547657 h 1565074"/>
                    <a:gd name="connsiteX9" fmla="*/ 278674 w 645182"/>
                    <a:gd name="connsiteY9" fmla="*/ 1565074 h 1565074"/>
                    <a:gd name="connsiteX10" fmla="*/ 452845 w 645182"/>
                    <a:gd name="connsiteY10" fmla="*/ 1556366 h 1565074"/>
                    <a:gd name="connsiteX11" fmla="*/ 496388 w 645182"/>
                    <a:gd name="connsiteY11" fmla="*/ 1512823 h 1565074"/>
                    <a:gd name="connsiteX12" fmla="*/ 522514 w 645182"/>
                    <a:gd name="connsiteY12" fmla="*/ 1486697 h 1565074"/>
                    <a:gd name="connsiteX13" fmla="*/ 539931 w 645182"/>
                    <a:gd name="connsiteY13" fmla="*/ 1460571 h 1565074"/>
                    <a:gd name="connsiteX14" fmla="*/ 522514 w 645182"/>
                    <a:gd name="connsiteY14" fmla="*/ 1242857 h 1565074"/>
                    <a:gd name="connsiteX15" fmla="*/ 513805 w 645182"/>
                    <a:gd name="connsiteY15" fmla="*/ 1077394 h 1565074"/>
                    <a:gd name="connsiteX16" fmla="*/ 496388 w 645182"/>
                    <a:gd name="connsiteY16" fmla="*/ 964183 h 1565074"/>
                    <a:gd name="connsiteX17" fmla="*/ 487680 w 645182"/>
                    <a:gd name="connsiteY17" fmla="*/ 868389 h 1565074"/>
                    <a:gd name="connsiteX18" fmla="*/ 461554 w 645182"/>
                    <a:gd name="connsiteY18" fmla="*/ 781303 h 1565074"/>
                    <a:gd name="connsiteX19" fmla="*/ 435428 w 645182"/>
                    <a:gd name="connsiteY19" fmla="*/ 650674 h 1565074"/>
                    <a:gd name="connsiteX20" fmla="*/ 444137 w 645182"/>
                    <a:gd name="connsiteY20" fmla="*/ 493920 h 1565074"/>
                    <a:gd name="connsiteX21" fmla="*/ 478971 w 645182"/>
                    <a:gd name="connsiteY21" fmla="*/ 424251 h 1565074"/>
                    <a:gd name="connsiteX22" fmla="*/ 505097 w 645182"/>
                    <a:gd name="connsiteY22" fmla="*/ 363291 h 1565074"/>
                    <a:gd name="connsiteX23" fmla="*/ 522514 w 645182"/>
                    <a:gd name="connsiteY23" fmla="*/ 337166 h 1565074"/>
                    <a:gd name="connsiteX24" fmla="*/ 531223 w 645182"/>
                    <a:gd name="connsiteY24" fmla="*/ 311040 h 1565074"/>
                    <a:gd name="connsiteX25" fmla="*/ 557348 w 645182"/>
                    <a:gd name="connsiteY25" fmla="*/ 284914 h 1565074"/>
                    <a:gd name="connsiteX26" fmla="*/ 574765 w 645182"/>
                    <a:gd name="connsiteY26" fmla="*/ 250080 h 1565074"/>
                    <a:gd name="connsiteX27" fmla="*/ 609600 w 645182"/>
                    <a:gd name="connsiteY27" fmla="*/ 197829 h 1565074"/>
                    <a:gd name="connsiteX28" fmla="*/ 627017 w 645182"/>
                    <a:gd name="connsiteY28" fmla="*/ 171703 h 1565074"/>
                    <a:gd name="connsiteX29" fmla="*/ 644434 w 645182"/>
                    <a:gd name="connsiteY29" fmla="*/ 119451 h 1565074"/>
                    <a:gd name="connsiteX30" fmla="*/ 600755 w 645182"/>
                    <a:gd name="connsiteY30" fmla="*/ 457 h 1565074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43543 w 645182"/>
                    <a:gd name="connsiteY3" fmla="*/ 1225576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43543 w 645182"/>
                    <a:gd name="connsiteY3" fmla="*/ 1225576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6886 w 645182"/>
                    <a:gd name="connsiteY3" fmla="*/ 1032695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6886 w 645182"/>
                    <a:gd name="connsiteY3" fmla="*/ 1032695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122940 w 645182"/>
                    <a:gd name="connsiteY4" fmla="*/ 1042900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3553 w 647980"/>
                    <a:gd name="connsiteY0" fmla="*/ 593 h 1565210"/>
                    <a:gd name="connsiteX1" fmla="*/ 345561 w 647980"/>
                    <a:gd name="connsiteY1" fmla="*/ 174563 h 1565210"/>
                    <a:gd name="connsiteX2" fmla="*/ 126487 w 647980"/>
                    <a:gd name="connsiteY2" fmla="*/ 366830 h 1565210"/>
                    <a:gd name="connsiteX3" fmla="*/ 132066 w 647980"/>
                    <a:gd name="connsiteY3" fmla="*/ 677889 h 1565210"/>
                    <a:gd name="connsiteX4" fmla="*/ 125738 w 647980"/>
                    <a:gd name="connsiteY4" fmla="*/ 1042900 h 1565210"/>
                    <a:gd name="connsiteX5" fmla="*/ 117029 w 647980"/>
                    <a:gd name="connsiteY5" fmla="*/ 1205437 h 1565210"/>
                    <a:gd name="connsiteX6" fmla="*/ 11506 w 647980"/>
                    <a:gd name="connsiteY6" fmla="*/ 1391039 h 1565210"/>
                    <a:gd name="connsiteX7" fmla="*/ 2798 w 647980"/>
                    <a:gd name="connsiteY7" fmla="*/ 1460707 h 1565210"/>
                    <a:gd name="connsiteX8" fmla="*/ 185678 w 647980"/>
                    <a:gd name="connsiteY8" fmla="*/ 1547793 h 1565210"/>
                    <a:gd name="connsiteX9" fmla="*/ 281472 w 647980"/>
                    <a:gd name="connsiteY9" fmla="*/ 1565210 h 1565210"/>
                    <a:gd name="connsiteX10" fmla="*/ 455643 w 647980"/>
                    <a:gd name="connsiteY10" fmla="*/ 1556502 h 1565210"/>
                    <a:gd name="connsiteX11" fmla="*/ 499186 w 647980"/>
                    <a:gd name="connsiteY11" fmla="*/ 1512959 h 1565210"/>
                    <a:gd name="connsiteX12" fmla="*/ 525312 w 647980"/>
                    <a:gd name="connsiteY12" fmla="*/ 1486833 h 1565210"/>
                    <a:gd name="connsiteX13" fmla="*/ 542729 w 647980"/>
                    <a:gd name="connsiteY13" fmla="*/ 1460707 h 1565210"/>
                    <a:gd name="connsiteX14" fmla="*/ 525312 w 647980"/>
                    <a:gd name="connsiteY14" fmla="*/ 1242993 h 1565210"/>
                    <a:gd name="connsiteX15" fmla="*/ 516603 w 647980"/>
                    <a:gd name="connsiteY15" fmla="*/ 1077530 h 1565210"/>
                    <a:gd name="connsiteX16" fmla="*/ 499186 w 647980"/>
                    <a:gd name="connsiteY16" fmla="*/ 964319 h 1565210"/>
                    <a:gd name="connsiteX17" fmla="*/ 490478 w 647980"/>
                    <a:gd name="connsiteY17" fmla="*/ 868525 h 1565210"/>
                    <a:gd name="connsiteX18" fmla="*/ 464352 w 647980"/>
                    <a:gd name="connsiteY18" fmla="*/ 781439 h 1565210"/>
                    <a:gd name="connsiteX19" fmla="*/ 438226 w 647980"/>
                    <a:gd name="connsiteY19" fmla="*/ 650810 h 1565210"/>
                    <a:gd name="connsiteX20" fmla="*/ 446935 w 647980"/>
                    <a:gd name="connsiteY20" fmla="*/ 494056 h 1565210"/>
                    <a:gd name="connsiteX21" fmla="*/ 481769 w 647980"/>
                    <a:gd name="connsiteY21" fmla="*/ 424387 h 1565210"/>
                    <a:gd name="connsiteX22" fmla="*/ 507895 w 647980"/>
                    <a:gd name="connsiteY22" fmla="*/ 363427 h 1565210"/>
                    <a:gd name="connsiteX23" fmla="*/ 525312 w 647980"/>
                    <a:gd name="connsiteY23" fmla="*/ 337302 h 1565210"/>
                    <a:gd name="connsiteX24" fmla="*/ 534021 w 647980"/>
                    <a:gd name="connsiteY24" fmla="*/ 311176 h 1565210"/>
                    <a:gd name="connsiteX25" fmla="*/ 560146 w 647980"/>
                    <a:gd name="connsiteY25" fmla="*/ 285050 h 1565210"/>
                    <a:gd name="connsiteX26" fmla="*/ 577563 w 647980"/>
                    <a:gd name="connsiteY26" fmla="*/ 250216 h 1565210"/>
                    <a:gd name="connsiteX27" fmla="*/ 612398 w 647980"/>
                    <a:gd name="connsiteY27" fmla="*/ 197965 h 1565210"/>
                    <a:gd name="connsiteX28" fmla="*/ 629815 w 647980"/>
                    <a:gd name="connsiteY28" fmla="*/ 171839 h 1565210"/>
                    <a:gd name="connsiteX29" fmla="*/ 647232 w 647980"/>
                    <a:gd name="connsiteY29" fmla="*/ 119587 h 1565210"/>
                    <a:gd name="connsiteX30" fmla="*/ 603553 w 647980"/>
                    <a:gd name="connsiteY30" fmla="*/ 593 h 1565210"/>
                    <a:gd name="connsiteX0" fmla="*/ 601623 w 646050"/>
                    <a:gd name="connsiteY0" fmla="*/ 593 h 1565210"/>
                    <a:gd name="connsiteX1" fmla="*/ 343631 w 646050"/>
                    <a:gd name="connsiteY1" fmla="*/ 174563 h 1565210"/>
                    <a:gd name="connsiteX2" fmla="*/ 124557 w 646050"/>
                    <a:gd name="connsiteY2" fmla="*/ 366830 h 1565210"/>
                    <a:gd name="connsiteX3" fmla="*/ 130136 w 646050"/>
                    <a:gd name="connsiteY3" fmla="*/ 677889 h 1565210"/>
                    <a:gd name="connsiteX4" fmla="*/ 123808 w 646050"/>
                    <a:gd name="connsiteY4" fmla="*/ 1042900 h 1565210"/>
                    <a:gd name="connsiteX5" fmla="*/ 115099 w 646050"/>
                    <a:gd name="connsiteY5" fmla="*/ 1205437 h 1565210"/>
                    <a:gd name="connsiteX6" fmla="*/ 868 w 646050"/>
                    <a:gd name="connsiteY6" fmla="*/ 1460707 h 1565210"/>
                    <a:gd name="connsiteX7" fmla="*/ 183748 w 646050"/>
                    <a:gd name="connsiteY7" fmla="*/ 1547793 h 1565210"/>
                    <a:gd name="connsiteX8" fmla="*/ 279542 w 646050"/>
                    <a:gd name="connsiteY8" fmla="*/ 1565210 h 1565210"/>
                    <a:gd name="connsiteX9" fmla="*/ 453713 w 646050"/>
                    <a:gd name="connsiteY9" fmla="*/ 1556502 h 1565210"/>
                    <a:gd name="connsiteX10" fmla="*/ 497256 w 646050"/>
                    <a:gd name="connsiteY10" fmla="*/ 1512959 h 1565210"/>
                    <a:gd name="connsiteX11" fmla="*/ 523382 w 646050"/>
                    <a:gd name="connsiteY11" fmla="*/ 1486833 h 1565210"/>
                    <a:gd name="connsiteX12" fmla="*/ 540799 w 646050"/>
                    <a:gd name="connsiteY12" fmla="*/ 1460707 h 1565210"/>
                    <a:gd name="connsiteX13" fmla="*/ 523382 w 646050"/>
                    <a:gd name="connsiteY13" fmla="*/ 1242993 h 1565210"/>
                    <a:gd name="connsiteX14" fmla="*/ 514673 w 646050"/>
                    <a:gd name="connsiteY14" fmla="*/ 1077530 h 1565210"/>
                    <a:gd name="connsiteX15" fmla="*/ 497256 w 646050"/>
                    <a:gd name="connsiteY15" fmla="*/ 964319 h 1565210"/>
                    <a:gd name="connsiteX16" fmla="*/ 488548 w 646050"/>
                    <a:gd name="connsiteY16" fmla="*/ 868525 h 1565210"/>
                    <a:gd name="connsiteX17" fmla="*/ 462422 w 646050"/>
                    <a:gd name="connsiteY17" fmla="*/ 781439 h 1565210"/>
                    <a:gd name="connsiteX18" fmla="*/ 436296 w 646050"/>
                    <a:gd name="connsiteY18" fmla="*/ 650810 h 1565210"/>
                    <a:gd name="connsiteX19" fmla="*/ 445005 w 646050"/>
                    <a:gd name="connsiteY19" fmla="*/ 494056 h 1565210"/>
                    <a:gd name="connsiteX20" fmla="*/ 479839 w 646050"/>
                    <a:gd name="connsiteY20" fmla="*/ 424387 h 1565210"/>
                    <a:gd name="connsiteX21" fmla="*/ 505965 w 646050"/>
                    <a:gd name="connsiteY21" fmla="*/ 363427 h 1565210"/>
                    <a:gd name="connsiteX22" fmla="*/ 523382 w 646050"/>
                    <a:gd name="connsiteY22" fmla="*/ 337302 h 1565210"/>
                    <a:gd name="connsiteX23" fmla="*/ 532091 w 646050"/>
                    <a:gd name="connsiteY23" fmla="*/ 311176 h 1565210"/>
                    <a:gd name="connsiteX24" fmla="*/ 558216 w 646050"/>
                    <a:gd name="connsiteY24" fmla="*/ 285050 h 1565210"/>
                    <a:gd name="connsiteX25" fmla="*/ 575633 w 646050"/>
                    <a:gd name="connsiteY25" fmla="*/ 250216 h 1565210"/>
                    <a:gd name="connsiteX26" fmla="*/ 610468 w 646050"/>
                    <a:gd name="connsiteY26" fmla="*/ 197965 h 1565210"/>
                    <a:gd name="connsiteX27" fmla="*/ 627885 w 646050"/>
                    <a:gd name="connsiteY27" fmla="*/ 171839 h 1565210"/>
                    <a:gd name="connsiteX28" fmla="*/ 645302 w 646050"/>
                    <a:gd name="connsiteY28" fmla="*/ 119587 h 1565210"/>
                    <a:gd name="connsiteX29" fmla="*/ 601623 w 646050"/>
                    <a:gd name="connsiteY29" fmla="*/ 593 h 1565210"/>
                    <a:gd name="connsiteX0" fmla="*/ 520021 w 564448"/>
                    <a:gd name="connsiteY0" fmla="*/ 593 h 1565210"/>
                    <a:gd name="connsiteX1" fmla="*/ 262029 w 564448"/>
                    <a:gd name="connsiteY1" fmla="*/ 174563 h 1565210"/>
                    <a:gd name="connsiteX2" fmla="*/ 42955 w 564448"/>
                    <a:gd name="connsiteY2" fmla="*/ 366830 h 1565210"/>
                    <a:gd name="connsiteX3" fmla="*/ 48534 w 564448"/>
                    <a:gd name="connsiteY3" fmla="*/ 677889 h 1565210"/>
                    <a:gd name="connsiteX4" fmla="*/ 42206 w 564448"/>
                    <a:gd name="connsiteY4" fmla="*/ 1042900 h 1565210"/>
                    <a:gd name="connsiteX5" fmla="*/ 33497 w 564448"/>
                    <a:gd name="connsiteY5" fmla="*/ 1205437 h 1565210"/>
                    <a:gd name="connsiteX6" fmla="*/ 14516 w 564448"/>
                    <a:gd name="connsiteY6" fmla="*/ 1534526 h 1565210"/>
                    <a:gd name="connsiteX7" fmla="*/ 102146 w 564448"/>
                    <a:gd name="connsiteY7" fmla="*/ 1547793 h 1565210"/>
                    <a:gd name="connsiteX8" fmla="*/ 197940 w 564448"/>
                    <a:gd name="connsiteY8" fmla="*/ 1565210 h 1565210"/>
                    <a:gd name="connsiteX9" fmla="*/ 372111 w 564448"/>
                    <a:gd name="connsiteY9" fmla="*/ 1556502 h 1565210"/>
                    <a:gd name="connsiteX10" fmla="*/ 415654 w 564448"/>
                    <a:gd name="connsiteY10" fmla="*/ 1512959 h 1565210"/>
                    <a:gd name="connsiteX11" fmla="*/ 441780 w 564448"/>
                    <a:gd name="connsiteY11" fmla="*/ 1486833 h 1565210"/>
                    <a:gd name="connsiteX12" fmla="*/ 459197 w 564448"/>
                    <a:gd name="connsiteY12" fmla="*/ 1460707 h 1565210"/>
                    <a:gd name="connsiteX13" fmla="*/ 441780 w 564448"/>
                    <a:gd name="connsiteY13" fmla="*/ 1242993 h 1565210"/>
                    <a:gd name="connsiteX14" fmla="*/ 433071 w 564448"/>
                    <a:gd name="connsiteY14" fmla="*/ 1077530 h 1565210"/>
                    <a:gd name="connsiteX15" fmla="*/ 415654 w 564448"/>
                    <a:gd name="connsiteY15" fmla="*/ 964319 h 1565210"/>
                    <a:gd name="connsiteX16" fmla="*/ 406946 w 564448"/>
                    <a:gd name="connsiteY16" fmla="*/ 868525 h 1565210"/>
                    <a:gd name="connsiteX17" fmla="*/ 380820 w 564448"/>
                    <a:gd name="connsiteY17" fmla="*/ 781439 h 1565210"/>
                    <a:gd name="connsiteX18" fmla="*/ 354694 w 564448"/>
                    <a:gd name="connsiteY18" fmla="*/ 650810 h 1565210"/>
                    <a:gd name="connsiteX19" fmla="*/ 363403 w 564448"/>
                    <a:gd name="connsiteY19" fmla="*/ 494056 h 1565210"/>
                    <a:gd name="connsiteX20" fmla="*/ 398237 w 564448"/>
                    <a:gd name="connsiteY20" fmla="*/ 424387 h 1565210"/>
                    <a:gd name="connsiteX21" fmla="*/ 424363 w 564448"/>
                    <a:gd name="connsiteY21" fmla="*/ 363427 h 1565210"/>
                    <a:gd name="connsiteX22" fmla="*/ 441780 w 564448"/>
                    <a:gd name="connsiteY22" fmla="*/ 337302 h 1565210"/>
                    <a:gd name="connsiteX23" fmla="*/ 450489 w 564448"/>
                    <a:gd name="connsiteY23" fmla="*/ 311176 h 1565210"/>
                    <a:gd name="connsiteX24" fmla="*/ 476614 w 564448"/>
                    <a:gd name="connsiteY24" fmla="*/ 285050 h 1565210"/>
                    <a:gd name="connsiteX25" fmla="*/ 494031 w 564448"/>
                    <a:gd name="connsiteY25" fmla="*/ 250216 h 1565210"/>
                    <a:gd name="connsiteX26" fmla="*/ 528866 w 564448"/>
                    <a:gd name="connsiteY26" fmla="*/ 197965 h 1565210"/>
                    <a:gd name="connsiteX27" fmla="*/ 546283 w 564448"/>
                    <a:gd name="connsiteY27" fmla="*/ 171839 h 1565210"/>
                    <a:gd name="connsiteX28" fmla="*/ 563700 w 564448"/>
                    <a:gd name="connsiteY28" fmla="*/ 119587 h 1565210"/>
                    <a:gd name="connsiteX29" fmla="*/ 520021 w 564448"/>
                    <a:gd name="connsiteY29" fmla="*/ 593 h 1565210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453932 w 559183"/>
                    <a:gd name="connsiteY11" fmla="*/ 1460707 h 1570988"/>
                    <a:gd name="connsiteX12" fmla="*/ 436515 w 559183"/>
                    <a:gd name="connsiteY12" fmla="*/ 1242993 h 1570988"/>
                    <a:gd name="connsiteX13" fmla="*/ 427806 w 559183"/>
                    <a:gd name="connsiteY13" fmla="*/ 1077530 h 1570988"/>
                    <a:gd name="connsiteX14" fmla="*/ 410389 w 559183"/>
                    <a:gd name="connsiteY14" fmla="*/ 964319 h 1570988"/>
                    <a:gd name="connsiteX15" fmla="*/ 401681 w 559183"/>
                    <a:gd name="connsiteY15" fmla="*/ 868525 h 1570988"/>
                    <a:gd name="connsiteX16" fmla="*/ 375555 w 559183"/>
                    <a:gd name="connsiteY16" fmla="*/ 781439 h 1570988"/>
                    <a:gd name="connsiteX17" fmla="*/ 349429 w 559183"/>
                    <a:gd name="connsiteY17" fmla="*/ 650810 h 1570988"/>
                    <a:gd name="connsiteX18" fmla="*/ 358138 w 559183"/>
                    <a:gd name="connsiteY18" fmla="*/ 494056 h 1570988"/>
                    <a:gd name="connsiteX19" fmla="*/ 392972 w 559183"/>
                    <a:gd name="connsiteY19" fmla="*/ 424387 h 1570988"/>
                    <a:gd name="connsiteX20" fmla="*/ 419098 w 559183"/>
                    <a:gd name="connsiteY20" fmla="*/ 363427 h 1570988"/>
                    <a:gd name="connsiteX21" fmla="*/ 436515 w 559183"/>
                    <a:gd name="connsiteY21" fmla="*/ 337302 h 1570988"/>
                    <a:gd name="connsiteX22" fmla="*/ 445224 w 559183"/>
                    <a:gd name="connsiteY22" fmla="*/ 311176 h 1570988"/>
                    <a:gd name="connsiteX23" fmla="*/ 471349 w 559183"/>
                    <a:gd name="connsiteY23" fmla="*/ 285050 h 1570988"/>
                    <a:gd name="connsiteX24" fmla="*/ 488766 w 559183"/>
                    <a:gd name="connsiteY24" fmla="*/ 250216 h 1570988"/>
                    <a:gd name="connsiteX25" fmla="*/ 523601 w 559183"/>
                    <a:gd name="connsiteY25" fmla="*/ 197965 h 1570988"/>
                    <a:gd name="connsiteX26" fmla="*/ 541018 w 559183"/>
                    <a:gd name="connsiteY26" fmla="*/ 171839 h 1570988"/>
                    <a:gd name="connsiteX27" fmla="*/ 558435 w 559183"/>
                    <a:gd name="connsiteY27" fmla="*/ 119587 h 1570988"/>
                    <a:gd name="connsiteX28" fmla="*/ 514756 w 559183"/>
                    <a:gd name="connsiteY28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453932 w 559183"/>
                    <a:gd name="connsiteY11" fmla="*/ 1460707 h 1570988"/>
                    <a:gd name="connsiteX12" fmla="*/ 343647 w 559183"/>
                    <a:gd name="connsiteY12" fmla="*/ 1266805 h 1570988"/>
                    <a:gd name="connsiteX13" fmla="*/ 427806 w 559183"/>
                    <a:gd name="connsiteY13" fmla="*/ 1077530 h 1570988"/>
                    <a:gd name="connsiteX14" fmla="*/ 410389 w 559183"/>
                    <a:gd name="connsiteY14" fmla="*/ 964319 h 1570988"/>
                    <a:gd name="connsiteX15" fmla="*/ 401681 w 559183"/>
                    <a:gd name="connsiteY15" fmla="*/ 868525 h 1570988"/>
                    <a:gd name="connsiteX16" fmla="*/ 375555 w 559183"/>
                    <a:gd name="connsiteY16" fmla="*/ 781439 h 1570988"/>
                    <a:gd name="connsiteX17" fmla="*/ 349429 w 559183"/>
                    <a:gd name="connsiteY17" fmla="*/ 650810 h 1570988"/>
                    <a:gd name="connsiteX18" fmla="*/ 358138 w 559183"/>
                    <a:gd name="connsiteY18" fmla="*/ 494056 h 1570988"/>
                    <a:gd name="connsiteX19" fmla="*/ 392972 w 559183"/>
                    <a:gd name="connsiteY19" fmla="*/ 424387 h 1570988"/>
                    <a:gd name="connsiteX20" fmla="*/ 419098 w 559183"/>
                    <a:gd name="connsiteY20" fmla="*/ 363427 h 1570988"/>
                    <a:gd name="connsiteX21" fmla="*/ 436515 w 559183"/>
                    <a:gd name="connsiteY21" fmla="*/ 337302 h 1570988"/>
                    <a:gd name="connsiteX22" fmla="*/ 445224 w 559183"/>
                    <a:gd name="connsiteY22" fmla="*/ 311176 h 1570988"/>
                    <a:gd name="connsiteX23" fmla="*/ 471349 w 559183"/>
                    <a:gd name="connsiteY23" fmla="*/ 285050 h 1570988"/>
                    <a:gd name="connsiteX24" fmla="*/ 488766 w 559183"/>
                    <a:gd name="connsiteY24" fmla="*/ 250216 h 1570988"/>
                    <a:gd name="connsiteX25" fmla="*/ 523601 w 559183"/>
                    <a:gd name="connsiteY25" fmla="*/ 197965 h 1570988"/>
                    <a:gd name="connsiteX26" fmla="*/ 541018 w 559183"/>
                    <a:gd name="connsiteY26" fmla="*/ 171839 h 1570988"/>
                    <a:gd name="connsiteX27" fmla="*/ 558435 w 559183"/>
                    <a:gd name="connsiteY27" fmla="*/ 119587 h 1570988"/>
                    <a:gd name="connsiteX28" fmla="*/ 514756 w 559183"/>
                    <a:gd name="connsiteY28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343647 w 559183"/>
                    <a:gd name="connsiteY11" fmla="*/ 1266805 h 1570988"/>
                    <a:gd name="connsiteX12" fmla="*/ 427806 w 559183"/>
                    <a:gd name="connsiteY12" fmla="*/ 1077530 h 1570988"/>
                    <a:gd name="connsiteX13" fmla="*/ 410389 w 559183"/>
                    <a:gd name="connsiteY13" fmla="*/ 964319 h 1570988"/>
                    <a:gd name="connsiteX14" fmla="*/ 401681 w 559183"/>
                    <a:gd name="connsiteY14" fmla="*/ 868525 h 1570988"/>
                    <a:gd name="connsiteX15" fmla="*/ 375555 w 559183"/>
                    <a:gd name="connsiteY15" fmla="*/ 781439 h 1570988"/>
                    <a:gd name="connsiteX16" fmla="*/ 349429 w 559183"/>
                    <a:gd name="connsiteY16" fmla="*/ 650810 h 1570988"/>
                    <a:gd name="connsiteX17" fmla="*/ 358138 w 559183"/>
                    <a:gd name="connsiteY17" fmla="*/ 494056 h 1570988"/>
                    <a:gd name="connsiteX18" fmla="*/ 392972 w 559183"/>
                    <a:gd name="connsiteY18" fmla="*/ 424387 h 1570988"/>
                    <a:gd name="connsiteX19" fmla="*/ 419098 w 559183"/>
                    <a:gd name="connsiteY19" fmla="*/ 363427 h 1570988"/>
                    <a:gd name="connsiteX20" fmla="*/ 436515 w 559183"/>
                    <a:gd name="connsiteY20" fmla="*/ 337302 h 1570988"/>
                    <a:gd name="connsiteX21" fmla="*/ 445224 w 559183"/>
                    <a:gd name="connsiteY21" fmla="*/ 311176 h 1570988"/>
                    <a:gd name="connsiteX22" fmla="*/ 471349 w 559183"/>
                    <a:gd name="connsiteY22" fmla="*/ 285050 h 1570988"/>
                    <a:gd name="connsiteX23" fmla="*/ 488766 w 559183"/>
                    <a:gd name="connsiteY23" fmla="*/ 250216 h 1570988"/>
                    <a:gd name="connsiteX24" fmla="*/ 523601 w 559183"/>
                    <a:gd name="connsiteY24" fmla="*/ 197965 h 1570988"/>
                    <a:gd name="connsiteX25" fmla="*/ 541018 w 559183"/>
                    <a:gd name="connsiteY25" fmla="*/ 171839 h 1570988"/>
                    <a:gd name="connsiteX26" fmla="*/ 558435 w 559183"/>
                    <a:gd name="connsiteY26" fmla="*/ 119587 h 1570988"/>
                    <a:gd name="connsiteX27" fmla="*/ 514756 w 559183"/>
                    <a:gd name="connsiteY27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343647 w 559183"/>
                    <a:gd name="connsiteY10" fmla="*/ 1266805 h 1570988"/>
                    <a:gd name="connsiteX11" fmla="*/ 427806 w 559183"/>
                    <a:gd name="connsiteY11" fmla="*/ 1077530 h 1570988"/>
                    <a:gd name="connsiteX12" fmla="*/ 410389 w 559183"/>
                    <a:gd name="connsiteY12" fmla="*/ 964319 h 1570988"/>
                    <a:gd name="connsiteX13" fmla="*/ 401681 w 559183"/>
                    <a:gd name="connsiteY13" fmla="*/ 868525 h 1570988"/>
                    <a:gd name="connsiteX14" fmla="*/ 375555 w 559183"/>
                    <a:gd name="connsiteY14" fmla="*/ 781439 h 1570988"/>
                    <a:gd name="connsiteX15" fmla="*/ 349429 w 559183"/>
                    <a:gd name="connsiteY15" fmla="*/ 650810 h 1570988"/>
                    <a:gd name="connsiteX16" fmla="*/ 358138 w 559183"/>
                    <a:gd name="connsiteY16" fmla="*/ 494056 h 1570988"/>
                    <a:gd name="connsiteX17" fmla="*/ 392972 w 559183"/>
                    <a:gd name="connsiteY17" fmla="*/ 424387 h 1570988"/>
                    <a:gd name="connsiteX18" fmla="*/ 419098 w 559183"/>
                    <a:gd name="connsiteY18" fmla="*/ 363427 h 1570988"/>
                    <a:gd name="connsiteX19" fmla="*/ 436515 w 559183"/>
                    <a:gd name="connsiteY19" fmla="*/ 337302 h 1570988"/>
                    <a:gd name="connsiteX20" fmla="*/ 445224 w 559183"/>
                    <a:gd name="connsiteY20" fmla="*/ 311176 h 1570988"/>
                    <a:gd name="connsiteX21" fmla="*/ 471349 w 559183"/>
                    <a:gd name="connsiteY21" fmla="*/ 285050 h 1570988"/>
                    <a:gd name="connsiteX22" fmla="*/ 488766 w 559183"/>
                    <a:gd name="connsiteY22" fmla="*/ 250216 h 1570988"/>
                    <a:gd name="connsiteX23" fmla="*/ 523601 w 559183"/>
                    <a:gd name="connsiteY23" fmla="*/ 197965 h 1570988"/>
                    <a:gd name="connsiteX24" fmla="*/ 541018 w 559183"/>
                    <a:gd name="connsiteY24" fmla="*/ 171839 h 1570988"/>
                    <a:gd name="connsiteX25" fmla="*/ 558435 w 559183"/>
                    <a:gd name="connsiteY25" fmla="*/ 119587 h 1570988"/>
                    <a:gd name="connsiteX26" fmla="*/ 514756 w 559183"/>
                    <a:gd name="connsiteY26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343647 w 559183"/>
                    <a:gd name="connsiteY9" fmla="*/ 1266805 h 1570988"/>
                    <a:gd name="connsiteX10" fmla="*/ 427806 w 559183"/>
                    <a:gd name="connsiteY10" fmla="*/ 1077530 h 1570988"/>
                    <a:gd name="connsiteX11" fmla="*/ 410389 w 559183"/>
                    <a:gd name="connsiteY11" fmla="*/ 964319 h 1570988"/>
                    <a:gd name="connsiteX12" fmla="*/ 401681 w 559183"/>
                    <a:gd name="connsiteY12" fmla="*/ 868525 h 1570988"/>
                    <a:gd name="connsiteX13" fmla="*/ 375555 w 559183"/>
                    <a:gd name="connsiteY13" fmla="*/ 781439 h 1570988"/>
                    <a:gd name="connsiteX14" fmla="*/ 349429 w 559183"/>
                    <a:gd name="connsiteY14" fmla="*/ 650810 h 1570988"/>
                    <a:gd name="connsiteX15" fmla="*/ 358138 w 559183"/>
                    <a:gd name="connsiteY15" fmla="*/ 494056 h 1570988"/>
                    <a:gd name="connsiteX16" fmla="*/ 392972 w 559183"/>
                    <a:gd name="connsiteY16" fmla="*/ 424387 h 1570988"/>
                    <a:gd name="connsiteX17" fmla="*/ 419098 w 559183"/>
                    <a:gd name="connsiteY17" fmla="*/ 363427 h 1570988"/>
                    <a:gd name="connsiteX18" fmla="*/ 436515 w 559183"/>
                    <a:gd name="connsiteY18" fmla="*/ 337302 h 1570988"/>
                    <a:gd name="connsiteX19" fmla="*/ 445224 w 559183"/>
                    <a:gd name="connsiteY19" fmla="*/ 311176 h 1570988"/>
                    <a:gd name="connsiteX20" fmla="*/ 471349 w 559183"/>
                    <a:gd name="connsiteY20" fmla="*/ 285050 h 1570988"/>
                    <a:gd name="connsiteX21" fmla="*/ 488766 w 559183"/>
                    <a:gd name="connsiteY21" fmla="*/ 250216 h 1570988"/>
                    <a:gd name="connsiteX22" fmla="*/ 523601 w 559183"/>
                    <a:gd name="connsiteY22" fmla="*/ 197965 h 1570988"/>
                    <a:gd name="connsiteX23" fmla="*/ 541018 w 559183"/>
                    <a:gd name="connsiteY23" fmla="*/ 171839 h 1570988"/>
                    <a:gd name="connsiteX24" fmla="*/ 558435 w 559183"/>
                    <a:gd name="connsiteY24" fmla="*/ 119587 h 1570988"/>
                    <a:gd name="connsiteX25" fmla="*/ 514756 w 559183"/>
                    <a:gd name="connsiteY25" fmla="*/ 593 h 1570988"/>
                    <a:gd name="connsiteX0" fmla="*/ 514756 w 559183"/>
                    <a:gd name="connsiteY0" fmla="*/ 593 h 1570553"/>
                    <a:gd name="connsiteX1" fmla="*/ 256764 w 559183"/>
                    <a:gd name="connsiteY1" fmla="*/ 174563 h 1570553"/>
                    <a:gd name="connsiteX2" fmla="*/ 37690 w 559183"/>
                    <a:gd name="connsiteY2" fmla="*/ 366830 h 1570553"/>
                    <a:gd name="connsiteX3" fmla="*/ 43269 w 559183"/>
                    <a:gd name="connsiteY3" fmla="*/ 677889 h 1570553"/>
                    <a:gd name="connsiteX4" fmla="*/ 36941 w 559183"/>
                    <a:gd name="connsiteY4" fmla="*/ 1042900 h 1570553"/>
                    <a:gd name="connsiteX5" fmla="*/ 28232 w 559183"/>
                    <a:gd name="connsiteY5" fmla="*/ 1205437 h 1570553"/>
                    <a:gd name="connsiteX6" fmla="*/ 9251 w 559183"/>
                    <a:gd name="connsiteY6" fmla="*/ 1534526 h 1570553"/>
                    <a:gd name="connsiteX7" fmla="*/ 192675 w 559183"/>
                    <a:gd name="connsiteY7" fmla="*/ 1565210 h 1570553"/>
                    <a:gd name="connsiteX8" fmla="*/ 343033 w 559183"/>
                    <a:gd name="connsiteY8" fmla="*/ 1563646 h 1570553"/>
                    <a:gd name="connsiteX9" fmla="*/ 343647 w 559183"/>
                    <a:gd name="connsiteY9" fmla="*/ 1266805 h 1570553"/>
                    <a:gd name="connsiteX10" fmla="*/ 427806 w 559183"/>
                    <a:gd name="connsiteY10" fmla="*/ 1077530 h 1570553"/>
                    <a:gd name="connsiteX11" fmla="*/ 410389 w 559183"/>
                    <a:gd name="connsiteY11" fmla="*/ 964319 h 1570553"/>
                    <a:gd name="connsiteX12" fmla="*/ 401681 w 559183"/>
                    <a:gd name="connsiteY12" fmla="*/ 868525 h 1570553"/>
                    <a:gd name="connsiteX13" fmla="*/ 375555 w 559183"/>
                    <a:gd name="connsiteY13" fmla="*/ 781439 h 1570553"/>
                    <a:gd name="connsiteX14" fmla="*/ 349429 w 559183"/>
                    <a:gd name="connsiteY14" fmla="*/ 650810 h 1570553"/>
                    <a:gd name="connsiteX15" fmla="*/ 358138 w 559183"/>
                    <a:gd name="connsiteY15" fmla="*/ 494056 h 1570553"/>
                    <a:gd name="connsiteX16" fmla="*/ 392972 w 559183"/>
                    <a:gd name="connsiteY16" fmla="*/ 424387 h 1570553"/>
                    <a:gd name="connsiteX17" fmla="*/ 419098 w 559183"/>
                    <a:gd name="connsiteY17" fmla="*/ 363427 h 1570553"/>
                    <a:gd name="connsiteX18" fmla="*/ 436515 w 559183"/>
                    <a:gd name="connsiteY18" fmla="*/ 337302 h 1570553"/>
                    <a:gd name="connsiteX19" fmla="*/ 445224 w 559183"/>
                    <a:gd name="connsiteY19" fmla="*/ 311176 h 1570553"/>
                    <a:gd name="connsiteX20" fmla="*/ 471349 w 559183"/>
                    <a:gd name="connsiteY20" fmla="*/ 285050 h 1570553"/>
                    <a:gd name="connsiteX21" fmla="*/ 488766 w 559183"/>
                    <a:gd name="connsiteY21" fmla="*/ 250216 h 1570553"/>
                    <a:gd name="connsiteX22" fmla="*/ 523601 w 559183"/>
                    <a:gd name="connsiteY22" fmla="*/ 197965 h 1570553"/>
                    <a:gd name="connsiteX23" fmla="*/ 541018 w 559183"/>
                    <a:gd name="connsiteY23" fmla="*/ 171839 h 1570553"/>
                    <a:gd name="connsiteX24" fmla="*/ 558435 w 559183"/>
                    <a:gd name="connsiteY24" fmla="*/ 119587 h 1570553"/>
                    <a:gd name="connsiteX25" fmla="*/ 514756 w 559183"/>
                    <a:gd name="connsiteY25" fmla="*/ 593 h 1570553"/>
                    <a:gd name="connsiteX0" fmla="*/ 514756 w 558435"/>
                    <a:gd name="connsiteY0" fmla="*/ 593 h 1570553"/>
                    <a:gd name="connsiteX1" fmla="*/ 256764 w 558435"/>
                    <a:gd name="connsiteY1" fmla="*/ 174563 h 1570553"/>
                    <a:gd name="connsiteX2" fmla="*/ 37690 w 558435"/>
                    <a:gd name="connsiteY2" fmla="*/ 366830 h 1570553"/>
                    <a:gd name="connsiteX3" fmla="*/ 43269 w 558435"/>
                    <a:gd name="connsiteY3" fmla="*/ 677889 h 1570553"/>
                    <a:gd name="connsiteX4" fmla="*/ 36941 w 558435"/>
                    <a:gd name="connsiteY4" fmla="*/ 1042900 h 1570553"/>
                    <a:gd name="connsiteX5" fmla="*/ 28232 w 558435"/>
                    <a:gd name="connsiteY5" fmla="*/ 1205437 h 1570553"/>
                    <a:gd name="connsiteX6" fmla="*/ 9251 w 558435"/>
                    <a:gd name="connsiteY6" fmla="*/ 1534526 h 1570553"/>
                    <a:gd name="connsiteX7" fmla="*/ 192675 w 558435"/>
                    <a:gd name="connsiteY7" fmla="*/ 1565210 h 1570553"/>
                    <a:gd name="connsiteX8" fmla="*/ 343033 w 558435"/>
                    <a:gd name="connsiteY8" fmla="*/ 1563646 h 1570553"/>
                    <a:gd name="connsiteX9" fmla="*/ 343647 w 558435"/>
                    <a:gd name="connsiteY9" fmla="*/ 1266805 h 1570553"/>
                    <a:gd name="connsiteX10" fmla="*/ 427806 w 558435"/>
                    <a:gd name="connsiteY10" fmla="*/ 1077530 h 1570553"/>
                    <a:gd name="connsiteX11" fmla="*/ 410389 w 558435"/>
                    <a:gd name="connsiteY11" fmla="*/ 964319 h 1570553"/>
                    <a:gd name="connsiteX12" fmla="*/ 401681 w 558435"/>
                    <a:gd name="connsiteY12" fmla="*/ 868525 h 1570553"/>
                    <a:gd name="connsiteX13" fmla="*/ 375555 w 558435"/>
                    <a:gd name="connsiteY13" fmla="*/ 781439 h 1570553"/>
                    <a:gd name="connsiteX14" fmla="*/ 349429 w 558435"/>
                    <a:gd name="connsiteY14" fmla="*/ 650810 h 1570553"/>
                    <a:gd name="connsiteX15" fmla="*/ 358138 w 558435"/>
                    <a:gd name="connsiteY15" fmla="*/ 494056 h 1570553"/>
                    <a:gd name="connsiteX16" fmla="*/ 392972 w 558435"/>
                    <a:gd name="connsiteY16" fmla="*/ 424387 h 1570553"/>
                    <a:gd name="connsiteX17" fmla="*/ 419098 w 558435"/>
                    <a:gd name="connsiteY17" fmla="*/ 363427 h 1570553"/>
                    <a:gd name="connsiteX18" fmla="*/ 436515 w 558435"/>
                    <a:gd name="connsiteY18" fmla="*/ 337302 h 1570553"/>
                    <a:gd name="connsiteX19" fmla="*/ 445224 w 558435"/>
                    <a:gd name="connsiteY19" fmla="*/ 311176 h 1570553"/>
                    <a:gd name="connsiteX20" fmla="*/ 471349 w 558435"/>
                    <a:gd name="connsiteY20" fmla="*/ 285050 h 1570553"/>
                    <a:gd name="connsiteX21" fmla="*/ 488766 w 558435"/>
                    <a:gd name="connsiteY21" fmla="*/ 250216 h 1570553"/>
                    <a:gd name="connsiteX22" fmla="*/ 523601 w 558435"/>
                    <a:gd name="connsiteY22" fmla="*/ 197965 h 1570553"/>
                    <a:gd name="connsiteX23" fmla="*/ 558435 w 558435"/>
                    <a:gd name="connsiteY23" fmla="*/ 119587 h 1570553"/>
                    <a:gd name="connsiteX24" fmla="*/ 514756 w 558435"/>
                    <a:gd name="connsiteY24" fmla="*/ 593 h 1570553"/>
                    <a:gd name="connsiteX0" fmla="*/ 514756 w 560509"/>
                    <a:gd name="connsiteY0" fmla="*/ 674 h 1570634"/>
                    <a:gd name="connsiteX1" fmla="*/ 256764 w 560509"/>
                    <a:gd name="connsiteY1" fmla="*/ 174644 h 1570634"/>
                    <a:gd name="connsiteX2" fmla="*/ 37690 w 560509"/>
                    <a:gd name="connsiteY2" fmla="*/ 366911 h 1570634"/>
                    <a:gd name="connsiteX3" fmla="*/ 43269 w 560509"/>
                    <a:gd name="connsiteY3" fmla="*/ 677970 h 1570634"/>
                    <a:gd name="connsiteX4" fmla="*/ 36941 w 560509"/>
                    <a:gd name="connsiteY4" fmla="*/ 1042981 h 1570634"/>
                    <a:gd name="connsiteX5" fmla="*/ 28232 w 560509"/>
                    <a:gd name="connsiteY5" fmla="*/ 1205518 h 1570634"/>
                    <a:gd name="connsiteX6" fmla="*/ 9251 w 560509"/>
                    <a:gd name="connsiteY6" fmla="*/ 1534607 h 1570634"/>
                    <a:gd name="connsiteX7" fmla="*/ 192675 w 560509"/>
                    <a:gd name="connsiteY7" fmla="*/ 1565291 h 1570634"/>
                    <a:gd name="connsiteX8" fmla="*/ 343033 w 560509"/>
                    <a:gd name="connsiteY8" fmla="*/ 1563727 h 1570634"/>
                    <a:gd name="connsiteX9" fmla="*/ 343647 w 560509"/>
                    <a:gd name="connsiteY9" fmla="*/ 1266886 h 1570634"/>
                    <a:gd name="connsiteX10" fmla="*/ 427806 w 560509"/>
                    <a:gd name="connsiteY10" fmla="*/ 1077611 h 1570634"/>
                    <a:gd name="connsiteX11" fmla="*/ 410389 w 560509"/>
                    <a:gd name="connsiteY11" fmla="*/ 964400 h 1570634"/>
                    <a:gd name="connsiteX12" fmla="*/ 401681 w 560509"/>
                    <a:gd name="connsiteY12" fmla="*/ 868606 h 1570634"/>
                    <a:gd name="connsiteX13" fmla="*/ 375555 w 560509"/>
                    <a:gd name="connsiteY13" fmla="*/ 781520 h 1570634"/>
                    <a:gd name="connsiteX14" fmla="*/ 349429 w 560509"/>
                    <a:gd name="connsiteY14" fmla="*/ 650891 h 1570634"/>
                    <a:gd name="connsiteX15" fmla="*/ 358138 w 560509"/>
                    <a:gd name="connsiteY15" fmla="*/ 494137 h 1570634"/>
                    <a:gd name="connsiteX16" fmla="*/ 392972 w 560509"/>
                    <a:gd name="connsiteY16" fmla="*/ 424468 h 1570634"/>
                    <a:gd name="connsiteX17" fmla="*/ 419098 w 560509"/>
                    <a:gd name="connsiteY17" fmla="*/ 363508 h 1570634"/>
                    <a:gd name="connsiteX18" fmla="*/ 436515 w 560509"/>
                    <a:gd name="connsiteY18" fmla="*/ 337383 h 1570634"/>
                    <a:gd name="connsiteX19" fmla="*/ 445224 w 560509"/>
                    <a:gd name="connsiteY19" fmla="*/ 311257 h 1570634"/>
                    <a:gd name="connsiteX20" fmla="*/ 471349 w 560509"/>
                    <a:gd name="connsiteY20" fmla="*/ 285131 h 1570634"/>
                    <a:gd name="connsiteX21" fmla="*/ 488766 w 560509"/>
                    <a:gd name="connsiteY21" fmla="*/ 250297 h 1570634"/>
                    <a:gd name="connsiteX22" fmla="*/ 558435 w 560509"/>
                    <a:gd name="connsiteY22" fmla="*/ 119668 h 1570634"/>
                    <a:gd name="connsiteX23" fmla="*/ 514756 w 560509"/>
                    <a:gd name="connsiteY23" fmla="*/ 674 h 1570634"/>
                    <a:gd name="connsiteX0" fmla="*/ 514756 w 561751"/>
                    <a:gd name="connsiteY0" fmla="*/ 717 h 1570677"/>
                    <a:gd name="connsiteX1" fmla="*/ 256764 w 561751"/>
                    <a:gd name="connsiteY1" fmla="*/ 174687 h 1570677"/>
                    <a:gd name="connsiteX2" fmla="*/ 37690 w 561751"/>
                    <a:gd name="connsiteY2" fmla="*/ 366954 h 1570677"/>
                    <a:gd name="connsiteX3" fmla="*/ 43269 w 561751"/>
                    <a:gd name="connsiteY3" fmla="*/ 678013 h 1570677"/>
                    <a:gd name="connsiteX4" fmla="*/ 36941 w 561751"/>
                    <a:gd name="connsiteY4" fmla="*/ 1043024 h 1570677"/>
                    <a:gd name="connsiteX5" fmla="*/ 28232 w 561751"/>
                    <a:gd name="connsiteY5" fmla="*/ 1205561 h 1570677"/>
                    <a:gd name="connsiteX6" fmla="*/ 9251 w 561751"/>
                    <a:gd name="connsiteY6" fmla="*/ 1534650 h 1570677"/>
                    <a:gd name="connsiteX7" fmla="*/ 192675 w 561751"/>
                    <a:gd name="connsiteY7" fmla="*/ 1565334 h 1570677"/>
                    <a:gd name="connsiteX8" fmla="*/ 343033 w 561751"/>
                    <a:gd name="connsiteY8" fmla="*/ 1563770 h 1570677"/>
                    <a:gd name="connsiteX9" fmla="*/ 343647 w 561751"/>
                    <a:gd name="connsiteY9" fmla="*/ 1266929 h 1570677"/>
                    <a:gd name="connsiteX10" fmla="*/ 427806 w 561751"/>
                    <a:gd name="connsiteY10" fmla="*/ 1077654 h 1570677"/>
                    <a:gd name="connsiteX11" fmla="*/ 410389 w 561751"/>
                    <a:gd name="connsiteY11" fmla="*/ 964443 h 1570677"/>
                    <a:gd name="connsiteX12" fmla="*/ 401681 w 561751"/>
                    <a:gd name="connsiteY12" fmla="*/ 868649 h 1570677"/>
                    <a:gd name="connsiteX13" fmla="*/ 375555 w 561751"/>
                    <a:gd name="connsiteY13" fmla="*/ 781563 h 1570677"/>
                    <a:gd name="connsiteX14" fmla="*/ 349429 w 561751"/>
                    <a:gd name="connsiteY14" fmla="*/ 650934 h 1570677"/>
                    <a:gd name="connsiteX15" fmla="*/ 358138 w 561751"/>
                    <a:gd name="connsiteY15" fmla="*/ 494180 h 1570677"/>
                    <a:gd name="connsiteX16" fmla="*/ 392972 w 561751"/>
                    <a:gd name="connsiteY16" fmla="*/ 424511 h 1570677"/>
                    <a:gd name="connsiteX17" fmla="*/ 419098 w 561751"/>
                    <a:gd name="connsiteY17" fmla="*/ 363551 h 1570677"/>
                    <a:gd name="connsiteX18" fmla="*/ 436515 w 561751"/>
                    <a:gd name="connsiteY18" fmla="*/ 337426 h 1570677"/>
                    <a:gd name="connsiteX19" fmla="*/ 445224 w 561751"/>
                    <a:gd name="connsiteY19" fmla="*/ 311300 h 1570677"/>
                    <a:gd name="connsiteX20" fmla="*/ 471349 w 561751"/>
                    <a:gd name="connsiteY20" fmla="*/ 285174 h 1570677"/>
                    <a:gd name="connsiteX21" fmla="*/ 558435 w 561751"/>
                    <a:gd name="connsiteY21" fmla="*/ 119711 h 1570677"/>
                    <a:gd name="connsiteX22" fmla="*/ 514756 w 561751"/>
                    <a:gd name="connsiteY22" fmla="*/ 717 h 1570677"/>
                    <a:gd name="connsiteX0" fmla="*/ 514756 w 563640"/>
                    <a:gd name="connsiteY0" fmla="*/ 753 h 1570713"/>
                    <a:gd name="connsiteX1" fmla="*/ 256764 w 563640"/>
                    <a:gd name="connsiteY1" fmla="*/ 174723 h 1570713"/>
                    <a:gd name="connsiteX2" fmla="*/ 37690 w 563640"/>
                    <a:gd name="connsiteY2" fmla="*/ 366990 h 1570713"/>
                    <a:gd name="connsiteX3" fmla="*/ 43269 w 563640"/>
                    <a:gd name="connsiteY3" fmla="*/ 678049 h 1570713"/>
                    <a:gd name="connsiteX4" fmla="*/ 36941 w 563640"/>
                    <a:gd name="connsiteY4" fmla="*/ 1043060 h 1570713"/>
                    <a:gd name="connsiteX5" fmla="*/ 28232 w 563640"/>
                    <a:gd name="connsiteY5" fmla="*/ 1205597 h 1570713"/>
                    <a:gd name="connsiteX6" fmla="*/ 9251 w 563640"/>
                    <a:gd name="connsiteY6" fmla="*/ 1534686 h 1570713"/>
                    <a:gd name="connsiteX7" fmla="*/ 192675 w 563640"/>
                    <a:gd name="connsiteY7" fmla="*/ 1565370 h 1570713"/>
                    <a:gd name="connsiteX8" fmla="*/ 343033 w 563640"/>
                    <a:gd name="connsiteY8" fmla="*/ 1563806 h 1570713"/>
                    <a:gd name="connsiteX9" fmla="*/ 343647 w 563640"/>
                    <a:gd name="connsiteY9" fmla="*/ 1266965 h 1570713"/>
                    <a:gd name="connsiteX10" fmla="*/ 427806 w 563640"/>
                    <a:gd name="connsiteY10" fmla="*/ 1077690 h 1570713"/>
                    <a:gd name="connsiteX11" fmla="*/ 410389 w 563640"/>
                    <a:gd name="connsiteY11" fmla="*/ 964479 h 1570713"/>
                    <a:gd name="connsiteX12" fmla="*/ 401681 w 563640"/>
                    <a:gd name="connsiteY12" fmla="*/ 868685 h 1570713"/>
                    <a:gd name="connsiteX13" fmla="*/ 375555 w 563640"/>
                    <a:gd name="connsiteY13" fmla="*/ 781599 h 1570713"/>
                    <a:gd name="connsiteX14" fmla="*/ 349429 w 563640"/>
                    <a:gd name="connsiteY14" fmla="*/ 650970 h 1570713"/>
                    <a:gd name="connsiteX15" fmla="*/ 358138 w 563640"/>
                    <a:gd name="connsiteY15" fmla="*/ 494216 h 1570713"/>
                    <a:gd name="connsiteX16" fmla="*/ 392972 w 563640"/>
                    <a:gd name="connsiteY16" fmla="*/ 424547 h 1570713"/>
                    <a:gd name="connsiteX17" fmla="*/ 419098 w 563640"/>
                    <a:gd name="connsiteY17" fmla="*/ 363587 h 1570713"/>
                    <a:gd name="connsiteX18" fmla="*/ 436515 w 563640"/>
                    <a:gd name="connsiteY18" fmla="*/ 337462 h 1570713"/>
                    <a:gd name="connsiteX19" fmla="*/ 445224 w 563640"/>
                    <a:gd name="connsiteY19" fmla="*/ 311336 h 1570713"/>
                    <a:gd name="connsiteX20" fmla="*/ 558435 w 563640"/>
                    <a:gd name="connsiteY20" fmla="*/ 119747 h 1570713"/>
                    <a:gd name="connsiteX21" fmla="*/ 514756 w 563640"/>
                    <a:gd name="connsiteY21" fmla="*/ 753 h 1570713"/>
                    <a:gd name="connsiteX0" fmla="*/ 514756 w 564273"/>
                    <a:gd name="connsiteY0" fmla="*/ 793 h 1570753"/>
                    <a:gd name="connsiteX1" fmla="*/ 256764 w 564273"/>
                    <a:gd name="connsiteY1" fmla="*/ 174763 h 1570753"/>
                    <a:gd name="connsiteX2" fmla="*/ 37690 w 564273"/>
                    <a:gd name="connsiteY2" fmla="*/ 367030 h 1570753"/>
                    <a:gd name="connsiteX3" fmla="*/ 43269 w 564273"/>
                    <a:gd name="connsiteY3" fmla="*/ 678089 h 1570753"/>
                    <a:gd name="connsiteX4" fmla="*/ 36941 w 564273"/>
                    <a:gd name="connsiteY4" fmla="*/ 1043100 h 1570753"/>
                    <a:gd name="connsiteX5" fmla="*/ 28232 w 564273"/>
                    <a:gd name="connsiteY5" fmla="*/ 1205637 h 1570753"/>
                    <a:gd name="connsiteX6" fmla="*/ 9251 w 564273"/>
                    <a:gd name="connsiteY6" fmla="*/ 1534726 h 1570753"/>
                    <a:gd name="connsiteX7" fmla="*/ 192675 w 564273"/>
                    <a:gd name="connsiteY7" fmla="*/ 1565410 h 1570753"/>
                    <a:gd name="connsiteX8" fmla="*/ 343033 w 564273"/>
                    <a:gd name="connsiteY8" fmla="*/ 1563846 h 1570753"/>
                    <a:gd name="connsiteX9" fmla="*/ 343647 w 564273"/>
                    <a:gd name="connsiteY9" fmla="*/ 1267005 h 1570753"/>
                    <a:gd name="connsiteX10" fmla="*/ 427806 w 564273"/>
                    <a:gd name="connsiteY10" fmla="*/ 1077730 h 1570753"/>
                    <a:gd name="connsiteX11" fmla="*/ 410389 w 564273"/>
                    <a:gd name="connsiteY11" fmla="*/ 964519 h 1570753"/>
                    <a:gd name="connsiteX12" fmla="*/ 401681 w 564273"/>
                    <a:gd name="connsiteY12" fmla="*/ 868725 h 1570753"/>
                    <a:gd name="connsiteX13" fmla="*/ 375555 w 564273"/>
                    <a:gd name="connsiteY13" fmla="*/ 781639 h 1570753"/>
                    <a:gd name="connsiteX14" fmla="*/ 349429 w 564273"/>
                    <a:gd name="connsiteY14" fmla="*/ 651010 h 1570753"/>
                    <a:gd name="connsiteX15" fmla="*/ 358138 w 564273"/>
                    <a:gd name="connsiteY15" fmla="*/ 494256 h 1570753"/>
                    <a:gd name="connsiteX16" fmla="*/ 392972 w 564273"/>
                    <a:gd name="connsiteY16" fmla="*/ 424587 h 1570753"/>
                    <a:gd name="connsiteX17" fmla="*/ 419098 w 564273"/>
                    <a:gd name="connsiteY17" fmla="*/ 363627 h 1570753"/>
                    <a:gd name="connsiteX18" fmla="*/ 436515 w 564273"/>
                    <a:gd name="connsiteY18" fmla="*/ 337502 h 1570753"/>
                    <a:gd name="connsiteX19" fmla="*/ 558435 w 564273"/>
                    <a:gd name="connsiteY19" fmla="*/ 119787 h 1570753"/>
                    <a:gd name="connsiteX20" fmla="*/ 514756 w 564273"/>
                    <a:gd name="connsiteY20" fmla="*/ 793 h 1570753"/>
                    <a:gd name="connsiteX0" fmla="*/ 514756 w 565543"/>
                    <a:gd name="connsiteY0" fmla="*/ 838 h 1570798"/>
                    <a:gd name="connsiteX1" fmla="*/ 256764 w 565543"/>
                    <a:gd name="connsiteY1" fmla="*/ 174808 h 1570798"/>
                    <a:gd name="connsiteX2" fmla="*/ 37690 w 565543"/>
                    <a:gd name="connsiteY2" fmla="*/ 367075 h 1570798"/>
                    <a:gd name="connsiteX3" fmla="*/ 43269 w 565543"/>
                    <a:gd name="connsiteY3" fmla="*/ 678134 h 1570798"/>
                    <a:gd name="connsiteX4" fmla="*/ 36941 w 565543"/>
                    <a:gd name="connsiteY4" fmla="*/ 1043145 h 1570798"/>
                    <a:gd name="connsiteX5" fmla="*/ 28232 w 565543"/>
                    <a:gd name="connsiteY5" fmla="*/ 1205682 h 1570798"/>
                    <a:gd name="connsiteX6" fmla="*/ 9251 w 565543"/>
                    <a:gd name="connsiteY6" fmla="*/ 1534771 h 1570798"/>
                    <a:gd name="connsiteX7" fmla="*/ 192675 w 565543"/>
                    <a:gd name="connsiteY7" fmla="*/ 1565455 h 1570798"/>
                    <a:gd name="connsiteX8" fmla="*/ 343033 w 565543"/>
                    <a:gd name="connsiteY8" fmla="*/ 1563891 h 1570798"/>
                    <a:gd name="connsiteX9" fmla="*/ 343647 w 565543"/>
                    <a:gd name="connsiteY9" fmla="*/ 1267050 h 1570798"/>
                    <a:gd name="connsiteX10" fmla="*/ 427806 w 565543"/>
                    <a:gd name="connsiteY10" fmla="*/ 1077775 h 1570798"/>
                    <a:gd name="connsiteX11" fmla="*/ 410389 w 565543"/>
                    <a:gd name="connsiteY11" fmla="*/ 964564 h 1570798"/>
                    <a:gd name="connsiteX12" fmla="*/ 401681 w 565543"/>
                    <a:gd name="connsiteY12" fmla="*/ 868770 h 1570798"/>
                    <a:gd name="connsiteX13" fmla="*/ 375555 w 565543"/>
                    <a:gd name="connsiteY13" fmla="*/ 781684 h 1570798"/>
                    <a:gd name="connsiteX14" fmla="*/ 349429 w 565543"/>
                    <a:gd name="connsiteY14" fmla="*/ 651055 h 1570798"/>
                    <a:gd name="connsiteX15" fmla="*/ 358138 w 565543"/>
                    <a:gd name="connsiteY15" fmla="*/ 494301 h 1570798"/>
                    <a:gd name="connsiteX16" fmla="*/ 392972 w 565543"/>
                    <a:gd name="connsiteY16" fmla="*/ 424632 h 1570798"/>
                    <a:gd name="connsiteX17" fmla="*/ 419098 w 565543"/>
                    <a:gd name="connsiteY17" fmla="*/ 363672 h 1570798"/>
                    <a:gd name="connsiteX18" fmla="*/ 558435 w 565543"/>
                    <a:gd name="connsiteY18" fmla="*/ 119832 h 1570798"/>
                    <a:gd name="connsiteX19" fmla="*/ 514756 w 565543"/>
                    <a:gd name="connsiteY19" fmla="*/ 838 h 1570798"/>
                    <a:gd name="connsiteX0" fmla="*/ 514756 w 565717"/>
                    <a:gd name="connsiteY0" fmla="*/ 798 h 1570758"/>
                    <a:gd name="connsiteX1" fmla="*/ 256764 w 565717"/>
                    <a:gd name="connsiteY1" fmla="*/ 174768 h 1570758"/>
                    <a:gd name="connsiteX2" fmla="*/ 37690 w 565717"/>
                    <a:gd name="connsiteY2" fmla="*/ 367035 h 1570758"/>
                    <a:gd name="connsiteX3" fmla="*/ 43269 w 565717"/>
                    <a:gd name="connsiteY3" fmla="*/ 678094 h 1570758"/>
                    <a:gd name="connsiteX4" fmla="*/ 36941 w 565717"/>
                    <a:gd name="connsiteY4" fmla="*/ 1043105 h 1570758"/>
                    <a:gd name="connsiteX5" fmla="*/ 28232 w 565717"/>
                    <a:gd name="connsiteY5" fmla="*/ 1205642 h 1570758"/>
                    <a:gd name="connsiteX6" fmla="*/ 9251 w 565717"/>
                    <a:gd name="connsiteY6" fmla="*/ 1534731 h 1570758"/>
                    <a:gd name="connsiteX7" fmla="*/ 192675 w 565717"/>
                    <a:gd name="connsiteY7" fmla="*/ 1565415 h 1570758"/>
                    <a:gd name="connsiteX8" fmla="*/ 343033 w 565717"/>
                    <a:gd name="connsiteY8" fmla="*/ 1563851 h 1570758"/>
                    <a:gd name="connsiteX9" fmla="*/ 343647 w 565717"/>
                    <a:gd name="connsiteY9" fmla="*/ 1267010 h 1570758"/>
                    <a:gd name="connsiteX10" fmla="*/ 427806 w 565717"/>
                    <a:gd name="connsiteY10" fmla="*/ 1077735 h 1570758"/>
                    <a:gd name="connsiteX11" fmla="*/ 410389 w 565717"/>
                    <a:gd name="connsiteY11" fmla="*/ 964524 h 1570758"/>
                    <a:gd name="connsiteX12" fmla="*/ 401681 w 565717"/>
                    <a:gd name="connsiteY12" fmla="*/ 868730 h 1570758"/>
                    <a:gd name="connsiteX13" fmla="*/ 375555 w 565717"/>
                    <a:gd name="connsiteY13" fmla="*/ 781644 h 1570758"/>
                    <a:gd name="connsiteX14" fmla="*/ 349429 w 565717"/>
                    <a:gd name="connsiteY14" fmla="*/ 651015 h 1570758"/>
                    <a:gd name="connsiteX15" fmla="*/ 358138 w 565717"/>
                    <a:gd name="connsiteY15" fmla="*/ 494261 h 1570758"/>
                    <a:gd name="connsiteX16" fmla="*/ 392972 w 565717"/>
                    <a:gd name="connsiteY16" fmla="*/ 424592 h 1570758"/>
                    <a:gd name="connsiteX17" fmla="*/ 416717 w 565717"/>
                    <a:gd name="connsiteY17" fmla="*/ 339820 h 1570758"/>
                    <a:gd name="connsiteX18" fmla="*/ 558435 w 565717"/>
                    <a:gd name="connsiteY18" fmla="*/ 119792 h 1570758"/>
                    <a:gd name="connsiteX19" fmla="*/ 514756 w 565717"/>
                    <a:gd name="connsiteY19" fmla="*/ 798 h 1570758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49429 w 554669"/>
                    <a:gd name="connsiteY14" fmla="*/ 651413 h 1571156"/>
                    <a:gd name="connsiteX15" fmla="*/ 358138 w 554669"/>
                    <a:gd name="connsiteY15" fmla="*/ 494659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49429 w 554669"/>
                    <a:gd name="connsiteY14" fmla="*/ 651413 h 1571156"/>
                    <a:gd name="connsiteX15" fmla="*/ 391475 w 554669"/>
                    <a:gd name="connsiteY15" fmla="*/ 497040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406579 w 554669"/>
                    <a:gd name="connsiteY14" fmla="*/ 658556 h 1571156"/>
                    <a:gd name="connsiteX15" fmla="*/ 391475 w 554669"/>
                    <a:gd name="connsiteY15" fmla="*/ 497040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91475 w 554669"/>
                    <a:gd name="connsiteY14" fmla="*/ 497040 h 1571156"/>
                    <a:gd name="connsiteX15" fmla="*/ 392972 w 554669"/>
                    <a:gd name="connsiteY15" fmla="*/ 424990 h 1571156"/>
                    <a:gd name="connsiteX16" fmla="*/ 416717 w 554669"/>
                    <a:gd name="connsiteY16" fmla="*/ 340218 h 1571156"/>
                    <a:gd name="connsiteX17" fmla="*/ 544147 w 554669"/>
                    <a:gd name="connsiteY17" fmla="*/ 110665 h 1571156"/>
                    <a:gd name="connsiteX18" fmla="*/ 514756 w 554669"/>
                    <a:gd name="connsiteY18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91475 w 554669"/>
                    <a:gd name="connsiteY13" fmla="*/ 497040 h 1571156"/>
                    <a:gd name="connsiteX14" fmla="*/ 392972 w 554669"/>
                    <a:gd name="connsiteY14" fmla="*/ 424990 h 1571156"/>
                    <a:gd name="connsiteX15" fmla="*/ 416717 w 554669"/>
                    <a:gd name="connsiteY15" fmla="*/ 340218 h 1571156"/>
                    <a:gd name="connsiteX16" fmla="*/ 544147 w 554669"/>
                    <a:gd name="connsiteY16" fmla="*/ 110665 h 1571156"/>
                    <a:gd name="connsiteX17" fmla="*/ 514756 w 554669"/>
                    <a:gd name="connsiteY17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391475 w 554669"/>
                    <a:gd name="connsiteY12" fmla="*/ 497040 h 1571156"/>
                    <a:gd name="connsiteX13" fmla="*/ 392972 w 554669"/>
                    <a:gd name="connsiteY13" fmla="*/ 424990 h 1571156"/>
                    <a:gd name="connsiteX14" fmla="*/ 416717 w 554669"/>
                    <a:gd name="connsiteY14" fmla="*/ 340218 h 1571156"/>
                    <a:gd name="connsiteX15" fmla="*/ 544147 w 554669"/>
                    <a:gd name="connsiteY15" fmla="*/ 110665 h 1571156"/>
                    <a:gd name="connsiteX16" fmla="*/ 514756 w 554669"/>
                    <a:gd name="connsiteY16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5151 w 554669"/>
                    <a:gd name="connsiteY11" fmla="*/ 714891 h 1571156"/>
                    <a:gd name="connsiteX12" fmla="*/ 391475 w 554669"/>
                    <a:gd name="connsiteY12" fmla="*/ 497040 h 1571156"/>
                    <a:gd name="connsiteX13" fmla="*/ 392972 w 554669"/>
                    <a:gd name="connsiteY13" fmla="*/ 424990 h 1571156"/>
                    <a:gd name="connsiteX14" fmla="*/ 416717 w 554669"/>
                    <a:gd name="connsiteY14" fmla="*/ 340218 h 1571156"/>
                    <a:gd name="connsiteX15" fmla="*/ 544147 w 554669"/>
                    <a:gd name="connsiteY15" fmla="*/ 110665 h 1571156"/>
                    <a:gd name="connsiteX16" fmla="*/ 514756 w 554669"/>
                    <a:gd name="connsiteY16" fmla="*/ 1196 h 1571156"/>
                    <a:gd name="connsiteX0" fmla="*/ 653856 w 693769"/>
                    <a:gd name="connsiteY0" fmla="*/ 1196 h 1571156"/>
                    <a:gd name="connsiteX1" fmla="*/ 395864 w 693769"/>
                    <a:gd name="connsiteY1" fmla="*/ 175166 h 1571156"/>
                    <a:gd name="connsiteX2" fmla="*/ 176790 w 693769"/>
                    <a:gd name="connsiteY2" fmla="*/ 367433 h 1571156"/>
                    <a:gd name="connsiteX3" fmla="*/ 182369 w 693769"/>
                    <a:gd name="connsiteY3" fmla="*/ 678492 h 1571156"/>
                    <a:gd name="connsiteX4" fmla="*/ 176041 w 693769"/>
                    <a:gd name="connsiteY4" fmla="*/ 1043503 h 1571156"/>
                    <a:gd name="connsiteX5" fmla="*/ 167332 w 693769"/>
                    <a:gd name="connsiteY5" fmla="*/ 1206040 h 1571156"/>
                    <a:gd name="connsiteX6" fmla="*/ 3095 w 693769"/>
                    <a:gd name="connsiteY6" fmla="*/ 1535129 h 1571156"/>
                    <a:gd name="connsiteX7" fmla="*/ 331775 w 693769"/>
                    <a:gd name="connsiteY7" fmla="*/ 1565813 h 1571156"/>
                    <a:gd name="connsiteX8" fmla="*/ 482133 w 693769"/>
                    <a:gd name="connsiteY8" fmla="*/ 1564249 h 1571156"/>
                    <a:gd name="connsiteX9" fmla="*/ 482747 w 693769"/>
                    <a:gd name="connsiteY9" fmla="*/ 1267408 h 1571156"/>
                    <a:gd name="connsiteX10" fmla="*/ 566906 w 693769"/>
                    <a:gd name="connsiteY10" fmla="*/ 1078133 h 1571156"/>
                    <a:gd name="connsiteX11" fmla="*/ 554251 w 693769"/>
                    <a:gd name="connsiteY11" fmla="*/ 714891 h 1571156"/>
                    <a:gd name="connsiteX12" fmla="*/ 530575 w 693769"/>
                    <a:gd name="connsiteY12" fmla="*/ 497040 h 1571156"/>
                    <a:gd name="connsiteX13" fmla="*/ 532072 w 693769"/>
                    <a:gd name="connsiteY13" fmla="*/ 424990 h 1571156"/>
                    <a:gd name="connsiteX14" fmla="*/ 555817 w 693769"/>
                    <a:gd name="connsiteY14" fmla="*/ 340218 h 1571156"/>
                    <a:gd name="connsiteX15" fmla="*/ 683247 w 693769"/>
                    <a:gd name="connsiteY15" fmla="*/ 110665 h 1571156"/>
                    <a:gd name="connsiteX16" fmla="*/ 653856 w 693769"/>
                    <a:gd name="connsiteY16" fmla="*/ 1196 h 1571156"/>
                    <a:gd name="connsiteX0" fmla="*/ 655560 w 695473"/>
                    <a:gd name="connsiteY0" fmla="*/ 1196 h 1571003"/>
                    <a:gd name="connsiteX1" fmla="*/ 397568 w 695473"/>
                    <a:gd name="connsiteY1" fmla="*/ 175166 h 1571003"/>
                    <a:gd name="connsiteX2" fmla="*/ 178494 w 695473"/>
                    <a:gd name="connsiteY2" fmla="*/ 367433 h 1571003"/>
                    <a:gd name="connsiteX3" fmla="*/ 184073 w 695473"/>
                    <a:gd name="connsiteY3" fmla="*/ 678492 h 1571003"/>
                    <a:gd name="connsiteX4" fmla="*/ 177745 w 695473"/>
                    <a:gd name="connsiteY4" fmla="*/ 1043503 h 1571003"/>
                    <a:gd name="connsiteX5" fmla="*/ 140461 w 695473"/>
                    <a:gd name="connsiteY5" fmla="*/ 1208421 h 1571003"/>
                    <a:gd name="connsiteX6" fmla="*/ 4799 w 695473"/>
                    <a:gd name="connsiteY6" fmla="*/ 1535129 h 1571003"/>
                    <a:gd name="connsiteX7" fmla="*/ 333479 w 695473"/>
                    <a:gd name="connsiteY7" fmla="*/ 1565813 h 1571003"/>
                    <a:gd name="connsiteX8" fmla="*/ 483837 w 695473"/>
                    <a:gd name="connsiteY8" fmla="*/ 1564249 h 1571003"/>
                    <a:gd name="connsiteX9" fmla="*/ 484451 w 695473"/>
                    <a:gd name="connsiteY9" fmla="*/ 1267408 h 1571003"/>
                    <a:gd name="connsiteX10" fmla="*/ 568610 w 695473"/>
                    <a:gd name="connsiteY10" fmla="*/ 1078133 h 1571003"/>
                    <a:gd name="connsiteX11" fmla="*/ 555955 w 695473"/>
                    <a:gd name="connsiteY11" fmla="*/ 714891 h 1571003"/>
                    <a:gd name="connsiteX12" fmla="*/ 532279 w 695473"/>
                    <a:gd name="connsiteY12" fmla="*/ 497040 h 1571003"/>
                    <a:gd name="connsiteX13" fmla="*/ 533776 w 695473"/>
                    <a:gd name="connsiteY13" fmla="*/ 424990 h 1571003"/>
                    <a:gd name="connsiteX14" fmla="*/ 557521 w 695473"/>
                    <a:gd name="connsiteY14" fmla="*/ 340218 h 1571003"/>
                    <a:gd name="connsiteX15" fmla="*/ 684951 w 695473"/>
                    <a:gd name="connsiteY15" fmla="*/ 110665 h 1571003"/>
                    <a:gd name="connsiteX16" fmla="*/ 655560 w 695473"/>
                    <a:gd name="connsiteY16" fmla="*/ 1196 h 1571003"/>
                    <a:gd name="connsiteX0" fmla="*/ 650782 w 690695"/>
                    <a:gd name="connsiteY0" fmla="*/ 1196 h 1618499"/>
                    <a:gd name="connsiteX1" fmla="*/ 392790 w 690695"/>
                    <a:gd name="connsiteY1" fmla="*/ 175166 h 1618499"/>
                    <a:gd name="connsiteX2" fmla="*/ 173716 w 690695"/>
                    <a:gd name="connsiteY2" fmla="*/ 367433 h 1618499"/>
                    <a:gd name="connsiteX3" fmla="*/ 179295 w 690695"/>
                    <a:gd name="connsiteY3" fmla="*/ 678492 h 1618499"/>
                    <a:gd name="connsiteX4" fmla="*/ 172967 w 690695"/>
                    <a:gd name="connsiteY4" fmla="*/ 1043503 h 1618499"/>
                    <a:gd name="connsiteX5" fmla="*/ 135683 w 690695"/>
                    <a:gd name="connsiteY5" fmla="*/ 1208421 h 1618499"/>
                    <a:gd name="connsiteX6" fmla="*/ 21 w 690695"/>
                    <a:gd name="connsiteY6" fmla="*/ 1535129 h 1618499"/>
                    <a:gd name="connsiteX7" fmla="*/ 128676 w 690695"/>
                    <a:gd name="connsiteY7" fmla="*/ 1618201 h 1618499"/>
                    <a:gd name="connsiteX8" fmla="*/ 479059 w 690695"/>
                    <a:gd name="connsiteY8" fmla="*/ 1564249 h 1618499"/>
                    <a:gd name="connsiteX9" fmla="*/ 479673 w 690695"/>
                    <a:gd name="connsiteY9" fmla="*/ 1267408 h 1618499"/>
                    <a:gd name="connsiteX10" fmla="*/ 563832 w 690695"/>
                    <a:gd name="connsiteY10" fmla="*/ 1078133 h 1618499"/>
                    <a:gd name="connsiteX11" fmla="*/ 551177 w 690695"/>
                    <a:gd name="connsiteY11" fmla="*/ 714891 h 1618499"/>
                    <a:gd name="connsiteX12" fmla="*/ 527501 w 690695"/>
                    <a:gd name="connsiteY12" fmla="*/ 497040 h 1618499"/>
                    <a:gd name="connsiteX13" fmla="*/ 528998 w 690695"/>
                    <a:gd name="connsiteY13" fmla="*/ 424990 h 1618499"/>
                    <a:gd name="connsiteX14" fmla="*/ 552743 w 690695"/>
                    <a:gd name="connsiteY14" fmla="*/ 340218 h 1618499"/>
                    <a:gd name="connsiteX15" fmla="*/ 680173 w 690695"/>
                    <a:gd name="connsiteY15" fmla="*/ 110665 h 1618499"/>
                    <a:gd name="connsiteX16" fmla="*/ 650782 w 690695"/>
                    <a:gd name="connsiteY16" fmla="*/ 1196 h 1618499"/>
                    <a:gd name="connsiteX0" fmla="*/ 662785 w 702698"/>
                    <a:gd name="connsiteY0" fmla="*/ 1196 h 1590356"/>
                    <a:gd name="connsiteX1" fmla="*/ 404793 w 702698"/>
                    <a:gd name="connsiteY1" fmla="*/ 175166 h 1590356"/>
                    <a:gd name="connsiteX2" fmla="*/ 185719 w 702698"/>
                    <a:gd name="connsiteY2" fmla="*/ 367433 h 1590356"/>
                    <a:gd name="connsiteX3" fmla="*/ 191298 w 702698"/>
                    <a:gd name="connsiteY3" fmla="*/ 678492 h 1590356"/>
                    <a:gd name="connsiteX4" fmla="*/ 184970 w 702698"/>
                    <a:gd name="connsiteY4" fmla="*/ 1043503 h 1590356"/>
                    <a:gd name="connsiteX5" fmla="*/ 147686 w 702698"/>
                    <a:gd name="connsiteY5" fmla="*/ 1208421 h 1590356"/>
                    <a:gd name="connsiteX6" fmla="*/ 12024 w 702698"/>
                    <a:gd name="connsiteY6" fmla="*/ 1535129 h 1590356"/>
                    <a:gd name="connsiteX7" fmla="*/ 491062 w 702698"/>
                    <a:gd name="connsiteY7" fmla="*/ 1564249 h 1590356"/>
                    <a:gd name="connsiteX8" fmla="*/ 491676 w 702698"/>
                    <a:gd name="connsiteY8" fmla="*/ 1267408 h 1590356"/>
                    <a:gd name="connsiteX9" fmla="*/ 575835 w 702698"/>
                    <a:gd name="connsiteY9" fmla="*/ 1078133 h 1590356"/>
                    <a:gd name="connsiteX10" fmla="*/ 563180 w 702698"/>
                    <a:gd name="connsiteY10" fmla="*/ 714891 h 1590356"/>
                    <a:gd name="connsiteX11" fmla="*/ 539504 w 702698"/>
                    <a:gd name="connsiteY11" fmla="*/ 497040 h 1590356"/>
                    <a:gd name="connsiteX12" fmla="*/ 541001 w 702698"/>
                    <a:gd name="connsiteY12" fmla="*/ 424990 h 1590356"/>
                    <a:gd name="connsiteX13" fmla="*/ 564746 w 702698"/>
                    <a:gd name="connsiteY13" fmla="*/ 340218 h 1590356"/>
                    <a:gd name="connsiteX14" fmla="*/ 692176 w 702698"/>
                    <a:gd name="connsiteY14" fmla="*/ 110665 h 1590356"/>
                    <a:gd name="connsiteX15" fmla="*/ 662785 w 702698"/>
                    <a:gd name="connsiteY15" fmla="*/ 1196 h 1590356"/>
                    <a:gd name="connsiteX0" fmla="*/ 659016 w 698929"/>
                    <a:gd name="connsiteY0" fmla="*/ 1196 h 1630227"/>
                    <a:gd name="connsiteX1" fmla="*/ 401024 w 698929"/>
                    <a:gd name="connsiteY1" fmla="*/ 175166 h 1630227"/>
                    <a:gd name="connsiteX2" fmla="*/ 181950 w 698929"/>
                    <a:gd name="connsiteY2" fmla="*/ 367433 h 1630227"/>
                    <a:gd name="connsiteX3" fmla="*/ 187529 w 698929"/>
                    <a:gd name="connsiteY3" fmla="*/ 678492 h 1630227"/>
                    <a:gd name="connsiteX4" fmla="*/ 181201 w 698929"/>
                    <a:gd name="connsiteY4" fmla="*/ 1043503 h 1630227"/>
                    <a:gd name="connsiteX5" fmla="*/ 143917 w 698929"/>
                    <a:gd name="connsiteY5" fmla="*/ 1208421 h 1630227"/>
                    <a:gd name="connsiteX6" fmla="*/ 8255 w 698929"/>
                    <a:gd name="connsiteY6" fmla="*/ 1535129 h 1630227"/>
                    <a:gd name="connsiteX7" fmla="*/ 413474 w 698929"/>
                    <a:gd name="connsiteY7" fmla="*/ 1614255 h 1630227"/>
                    <a:gd name="connsiteX8" fmla="*/ 487907 w 698929"/>
                    <a:gd name="connsiteY8" fmla="*/ 1267408 h 1630227"/>
                    <a:gd name="connsiteX9" fmla="*/ 572066 w 698929"/>
                    <a:gd name="connsiteY9" fmla="*/ 1078133 h 1630227"/>
                    <a:gd name="connsiteX10" fmla="*/ 559411 w 698929"/>
                    <a:gd name="connsiteY10" fmla="*/ 714891 h 1630227"/>
                    <a:gd name="connsiteX11" fmla="*/ 535735 w 698929"/>
                    <a:gd name="connsiteY11" fmla="*/ 497040 h 1630227"/>
                    <a:gd name="connsiteX12" fmla="*/ 537232 w 698929"/>
                    <a:gd name="connsiteY12" fmla="*/ 424990 h 1630227"/>
                    <a:gd name="connsiteX13" fmla="*/ 560977 w 698929"/>
                    <a:gd name="connsiteY13" fmla="*/ 340218 h 1630227"/>
                    <a:gd name="connsiteX14" fmla="*/ 688407 w 698929"/>
                    <a:gd name="connsiteY14" fmla="*/ 110665 h 1630227"/>
                    <a:gd name="connsiteX15" fmla="*/ 659016 w 698929"/>
                    <a:gd name="connsiteY15" fmla="*/ 1196 h 1630227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25184 w 836206"/>
                    <a:gd name="connsiteY8" fmla="*/ 1267408 h 1641084"/>
                    <a:gd name="connsiteX9" fmla="*/ 709343 w 836206"/>
                    <a:gd name="connsiteY9" fmla="*/ 1078133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09343 w 836206"/>
                    <a:gd name="connsiteY9" fmla="*/ 1078133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35536 w 836206"/>
                    <a:gd name="connsiteY9" fmla="*/ 992408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35536 w 836206"/>
                    <a:gd name="connsiteY9" fmla="*/ 992408 h 1641084"/>
                    <a:gd name="connsiteX10" fmla="*/ 689544 w 836206"/>
                    <a:gd name="connsiteY10" fmla="*/ 669647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7579 w 837492"/>
                    <a:gd name="connsiteY0" fmla="*/ 1196 h 1641314"/>
                    <a:gd name="connsiteX1" fmla="*/ 539587 w 837492"/>
                    <a:gd name="connsiteY1" fmla="*/ 175166 h 1641314"/>
                    <a:gd name="connsiteX2" fmla="*/ 320513 w 837492"/>
                    <a:gd name="connsiteY2" fmla="*/ 367433 h 1641314"/>
                    <a:gd name="connsiteX3" fmla="*/ 326092 w 837492"/>
                    <a:gd name="connsiteY3" fmla="*/ 678492 h 1641314"/>
                    <a:gd name="connsiteX4" fmla="*/ 319764 w 837492"/>
                    <a:gd name="connsiteY4" fmla="*/ 1043503 h 1641314"/>
                    <a:gd name="connsiteX5" fmla="*/ 258667 w 837492"/>
                    <a:gd name="connsiteY5" fmla="*/ 1203658 h 1641314"/>
                    <a:gd name="connsiteX6" fmla="*/ 6325 w 837492"/>
                    <a:gd name="connsiteY6" fmla="*/ 1580373 h 1641314"/>
                    <a:gd name="connsiteX7" fmla="*/ 552037 w 837492"/>
                    <a:gd name="connsiteY7" fmla="*/ 1614255 h 1641314"/>
                    <a:gd name="connsiteX8" fmla="*/ 669332 w 837492"/>
                    <a:gd name="connsiteY8" fmla="*/ 1276933 h 1641314"/>
                    <a:gd name="connsiteX9" fmla="*/ 736822 w 837492"/>
                    <a:gd name="connsiteY9" fmla="*/ 992408 h 1641314"/>
                    <a:gd name="connsiteX10" fmla="*/ 690830 w 837492"/>
                    <a:gd name="connsiteY10" fmla="*/ 669647 h 1641314"/>
                    <a:gd name="connsiteX11" fmla="*/ 674298 w 837492"/>
                    <a:gd name="connsiteY11" fmla="*/ 497040 h 1641314"/>
                    <a:gd name="connsiteX12" fmla="*/ 675795 w 837492"/>
                    <a:gd name="connsiteY12" fmla="*/ 424990 h 1641314"/>
                    <a:gd name="connsiteX13" fmla="*/ 699540 w 837492"/>
                    <a:gd name="connsiteY13" fmla="*/ 340218 h 1641314"/>
                    <a:gd name="connsiteX14" fmla="*/ 826970 w 837492"/>
                    <a:gd name="connsiteY14" fmla="*/ 110665 h 1641314"/>
                    <a:gd name="connsiteX15" fmla="*/ 797579 w 837492"/>
                    <a:gd name="connsiteY15" fmla="*/ 1196 h 1641314"/>
                    <a:gd name="connsiteX0" fmla="*/ 713982 w 753895"/>
                    <a:gd name="connsiteY0" fmla="*/ 1196 h 1650425"/>
                    <a:gd name="connsiteX1" fmla="*/ 455990 w 753895"/>
                    <a:gd name="connsiteY1" fmla="*/ 175166 h 1650425"/>
                    <a:gd name="connsiteX2" fmla="*/ 236916 w 753895"/>
                    <a:gd name="connsiteY2" fmla="*/ 367433 h 1650425"/>
                    <a:gd name="connsiteX3" fmla="*/ 242495 w 753895"/>
                    <a:gd name="connsiteY3" fmla="*/ 678492 h 1650425"/>
                    <a:gd name="connsiteX4" fmla="*/ 236167 w 753895"/>
                    <a:gd name="connsiteY4" fmla="*/ 1043503 h 1650425"/>
                    <a:gd name="connsiteX5" fmla="*/ 175070 w 753895"/>
                    <a:gd name="connsiteY5" fmla="*/ 1203658 h 1650425"/>
                    <a:gd name="connsiteX6" fmla="*/ 8453 w 753895"/>
                    <a:gd name="connsiteY6" fmla="*/ 1601804 h 1650425"/>
                    <a:gd name="connsiteX7" fmla="*/ 468440 w 753895"/>
                    <a:gd name="connsiteY7" fmla="*/ 1614255 h 1650425"/>
                    <a:gd name="connsiteX8" fmla="*/ 585735 w 753895"/>
                    <a:gd name="connsiteY8" fmla="*/ 1276933 h 1650425"/>
                    <a:gd name="connsiteX9" fmla="*/ 653225 w 753895"/>
                    <a:gd name="connsiteY9" fmla="*/ 992408 h 1650425"/>
                    <a:gd name="connsiteX10" fmla="*/ 607233 w 753895"/>
                    <a:gd name="connsiteY10" fmla="*/ 669647 h 1650425"/>
                    <a:gd name="connsiteX11" fmla="*/ 590701 w 753895"/>
                    <a:gd name="connsiteY11" fmla="*/ 497040 h 1650425"/>
                    <a:gd name="connsiteX12" fmla="*/ 592198 w 753895"/>
                    <a:gd name="connsiteY12" fmla="*/ 424990 h 1650425"/>
                    <a:gd name="connsiteX13" fmla="*/ 615943 w 753895"/>
                    <a:gd name="connsiteY13" fmla="*/ 340218 h 1650425"/>
                    <a:gd name="connsiteX14" fmla="*/ 743373 w 753895"/>
                    <a:gd name="connsiteY14" fmla="*/ 110665 h 1650425"/>
                    <a:gd name="connsiteX15" fmla="*/ 713982 w 753895"/>
                    <a:gd name="connsiteY15" fmla="*/ 1196 h 1650425"/>
                    <a:gd name="connsiteX0" fmla="*/ 717338 w 757251"/>
                    <a:gd name="connsiteY0" fmla="*/ 1196 h 1651788"/>
                    <a:gd name="connsiteX1" fmla="*/ 459346 w 757251"/>
                    <a:gd name="connsiteY1" fmla="*/ 175166 h 1651788"/>
                    <a:gd name="connsiteX2" fmla="*/ 240272 w 757251"/>
                    <a:gd name="connsiteY2" fmla="*/ 367433 h 1651788"/>
                    <a:gd name="connsiteX3" fmla="*/ 245851 w 757251"/>
                    <a:gd name="connsiteY3" fmla="*/ 678492 h 1651788"/>
                    <a:gd name="connsiteX4" fmla="*/ 239523 w 757251"/>
                    <a:gd name="connsiteY4" fmla="*/ 1043503 h 1651788"/>
                    <a:gd name="connsiteX5" fmla="*/ 178426 w 757251"/>
                    <a:gd name="connsiteY5" fmla="*/ 1203658 h 1651788"/>
                    <a:gd name="connsiteX6" fmla="*/ 11809 w 757251"/>
                    <a:gd name="connsiteY6" fmla="*/ 1601804 h 1651788"/>
                    <a:gd name="connsiteX7" fmla="*/ 540852 w 757251"/>
                    <a:gd name="connsiteY7" fmla="*/ 1616637 h 1651788"/>
                    <a:gd name="connsiteX8" fmla="*/ 589091 w 757251"/>
                    <a:gd name="connsiteY8" fmla="*/ 1276933 h 1651788"/>
                    <a:gd name="connsiteX9" fmla="*/ 656581 w 757251"/>
                    <a:gd name="connsiteY9" fmla="*/ 992408 h 1651788"/>
                    <a:gd name="connsiteX10" fmla="*/ 610589 w 757251"/>
                    <a:gd name="connsiteY10" fmla="*/ 669647 h 1651788"/>
                    <a:gd name="connsiteX11" fmla="*/ 594057 w 757251"/>
                    <a:gd name="connsiteY11" fmla="*/ 497040 h 1651788"/>
                    <a:gd name="connsiteX12" fmla="*/ 595554 w 757251"/>
                    <a:gd name="connsiteY12" fmla="*/ 424990 h 1651788"/>
                    <a:gd name="connsiteX13" fmla="*/ 619299 w 757251"/>
                    <a:gd name="connsiteY13" fmla="*/ 340218 h 1651788"/>
                    <a:gd name="connsiteX14" fmla="*/ 746729 w 757251"/>
                    <a:gd name="connsiteY14" fmla="*/ 110665 h 1651788"/>
                    <a:gd name="connsiteX15" fmla="*/ 717338 w 757251"/>
                    <a:gd name="connsiteY15" fmla="*/ 1196 h 1651788"/>
                    <a:gd name="connsiteX0" fmla="*/ 715105 w 755018"/>
                    <a:gd name="connsiteY0" fmla="*/ 1196 h 1651788"/>
                    <a:gd name="connsiteX1" fmla="*/ 457113 w 755018"/>
                    <a:gd name="connsiteY1" fmla="*/ 175166 h 1651788"/>
                    <a:gd name="connsiteX2" fmla="*/ 238039 w 755018"/>
                    <a:gd name="connsiteY2" fmla="*/ 367433 h 1651788"/>
                    <a:gd name="connsiteX3" fmla="*/ 243618 w 755018"/>
                    <a:gd name="connsiteY3" fmla="*/ 678492 h 1651788"/>
                    <a:gd name="connsiteX4" fmla="*/ 237290 w 755018"/>
                    <a:gd name="connsiteY4" fmla="*/ 1043503 h 1651788"/>
                    <a:gd name="connsiteX5" fmla="*/ 176193 w 755018"/>
                    <a:gd name="connsiteY5" fmla="*/ 1203658 h 1651788"/>
                    <a:gd name="connsiteX6" fmla="*/ 9576 w 755018"/>
                    <a:gd name="connsiteY6" fmla="*/ 1601804 h 1651788"/>
                    <a:gd name="connsiteX7" fmla="*/ 493375 w 755018"/>
                    <a:gd name="connsiteY7" fmla="*/ 1616637 h 1651788"/>
                    <a:gd name="connsiteX8" fmla="*/ 586858 w 755018"/>
                    <a:gd name="connsiteY8" fmla="*/ 1276933 h 1651788"/>
                    <a:gd name="connsiteX9" fmla="*/ 654348 w 755018"/>
                    <a:gd name="connsiteY9" fmla="*/ 992408 h 1651788"/>
                    <a:gd name="connsiteX10" fmla="*/ 608356 w 755018"/>
                    <a:gd name="connsiteY10" fmla="*/ 669647 h 1651788"/>
                    <a:gd name="connsiteX11" fmla="*/ 591824 w 755018"/>
                    <a:gd name="connsiteY11" fmla="*/ 497040 h 1651788"/>
                    <a:gd name="connsiteX12" fmla="*/ 593321 w 755018"/>
                    <a:gd name="connsiteY12" fmla="*/ 424990 h 1651788"/>
                    <a:gd name="connsiteX13" fmla="*/ 617066 w 755018"/>
                    <a:gd name="connsiteY13" fmla="*/ 340218 h 1651788"/>
                    <a:gd name="connsiteX14" fmla="*/ 744496 w 755018"/>
                    <a:gd name="connsiteY14" fmla="*/ 110665 h 1651788"/>
                    <a:gd name="connsiteX15" fmla="*/ 715105 w 755018"/>
                    <a:gd name="connsiteY15" fmla="*/ 1196 h 1651788"/>
                    <a:gd name="connsiteX0" fmla="*/ 715105 w 755238"/>
                    <a:gd name="connsiteY0" fmla="*/ 1121 h 1651713"/>
                    <a:gd name="connsiteX1" fmla="*/ 452350 w 755238"/>
                    <a:gd name="connsiteY1" fmla="*/ 172709 h 1651713"/>
                    <a:gd name="connsiteX2" fmla="*/ 238039 w 755238"/>
                    <a:gd name="connsiteY2" fmla="*/ 367358 h 1651713"/>
                    <a:gd name="connsiteX3" fmla="*/ 243618 w 755238"/>
                    <a:gd name="connsiteY3" fmla="*/ 678417 h 1651713"/>
                    <a:gd name="connsiteX4" fmla="*/ 237290 w 755238"/>
                    <a:gd name="connsiteY4" fmla="*/ 1043428 h 1651713"/>
                    <a:gd name="connsiteX5" fmla="*/ 176193 w 755238"/>
                    <a:gd name="connsiteY5" fmla="*/ 1203583 h 1651713"/>
                    <a:gd name="connsiteX6" fmla="*/ 9576 w 755238"/>
                    <a:gd name="connsiteY6" fmla="*/ 1601729 h 1651713"/>
                    <a:gd name="connsiteX7" fmla="*/ 493375 w 755238"/>
                    <a:gd name="connsiteY7" fmla="*/ 1616562 h 1651713"/>
                    <a:gd name="connsiteX8" fmla="*/ 586858 w 755238"/>
                    <a:gd name="connsiteY8" fmla="*/ 1276858 h 1651713"/>
                    <a:gd name="connsiteX9" fmla="*/ 654348 w 755238"/>
                    <a:gd name="connsiteY9" fmla="*/ 992333 h 1651713"/>
                    <a:gd name="connsiteX10" fmla="*/ 608356 w 755238"/>
                    <a:gd name="connsiteY10" fmla="*/ 669572 h 1651713"/>
                    <a:gd name="connsiteX11" fmla="*/ 591824 w 755238"/>
                    <a:gd name="connsiteY11" fmla="*/ 496965 h 1651713"/>
                    <a:gd name="connsiteX12" fmla="*/ 593321 w 755238"/>
                    <a:gd name="connsiteY12" fmla="*/ 424915 h 1651713"/>
                    <a:gd name="connsiteX13" fmla="*/ 617066 w 755238"/>
                    <a:gd name="connsiteY13" fmla="*/ 340143 h 1651713"/>
                    <a:gd name="connsiteX14" fmla="*/ 744496 w 755238"/>
                    <a:gd name="connsiteY14" fmla="*/ 110590 h 1651713"/>
                    <a:gd name="connsiteX15" fmla="*/ 715105 w 755238"/>
                    <a:gd name="connsiteY15" fmla="*/ 1121 h 1651713"/>
                    <a:gd name="connsiteX0" fmla="*/ 715105 w 755238"/>
                    <a:gd name="connsiteY0" fmla="*/ 1121 h 1651713"/>
                    <a:gd name="connsiteX1" fmla="*/ 452350 w 755238"/>
                    <a:gd name="connsiteY1" fmla="*/ 172709 h 1651713"/>
                    <a:gd name="connsiteX2" fmla="*/ 238039 w 755238"/>
                    <a:gd name="connsiteY2" fmla="*/ 367358 h 1651713"/>
                    <a:gd name="connsiteX3" fmla="*/ 243618 w 755238"/>
                    <a:gd name="connsiteY3" fmla="*/ 678417 h 1651713"/>
                    <a:gd name="connsiteX4" fmla="*/ 237290 w 755238"/>
                    <a:gd name="connsiteY4" fmla="*/ 1043428 h 1651713"/>
                    <a:gd name="connsiteX5" fmla="*/ 176193 w 755238"/>
                    <a:gd name="connsiteY5" fmla="*/ 1203583 h 1651713"/>
                    <a:gd name="connsiteX6" fmla="*/ 9576 w 755238"/>
                    <a:gd name="connsiteY6" fmla="*/ 1601729 h 1651713"/>
                    <a:gd name="connsiteX7" fmla="*/ 493375 w 755238"/>
                    <a:gd name="connsiteY7" fmla="*/ 1616562 h 1651713"/>
                    <a:gd name="connsiteX8" fmla="*/ 586858 w 755238"/>
                    <a:gd name="connsiteY8" fmla="*/ 1276858 h 1651713"/>
                    <a:gd name="connsiteX9" fmla="*/ 654348 w 755238"/>
                    <a:gd name="connsiteY9" fmla="*/ 992333 h 1651713"/>
                    <a:gd name="connsiteX10" fmla="*/ 608356 w 755238"/>
                    <a:gd name="connsiteY10" fmla="*/ 669572 h 1651713"/>
                    <a:gd name="connsiteX11" fmla="*/ 591824 w 755238"/>
                    <a:gd name="connsiteY11" fmla="*/ 496965 h 1651713"/>
                    <a:gd name="connsiteX12" fmla="*/ 593321 w 755238"/>
                    <a:gd name="connsiteY12" fmla="*/ 424915 h 1651713"/>
                    <a:gd name="connsiteX13" fmla="*/ 617066 w 755238"/>
                    <a:gd name="connsiteY13" fmla="*/ 340143 h 1651713"/>
                    <a:gd name="connsiteX14" fmla="*/ 744496 w 755238"/>
                    <a:gd name="connsiteY14" fmla="*/ 110590 h 1651713"/>
                    <a:gd name="connsiteX15" fmla="*/ 715105 w 755238"/>
                    <a:gd name="connsiteY15" fmla="*/ 1121 h 1651713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19868 w 757327"/>
                    <a:gd name="connsiteY0" fmla="*/ 1036 h 1658772"/>
                    <a:gd name="connsiteX1" fmla="*/ 452350 w 757327"/>
                    <a:gd name="connsiteY1" fmla="*/ 179768 h 1658772"/>
                    <a:gd name="connsiteX2" fmla="*/ 240420 w 757327"/>
                    <a:gd name="connsiteY2" fmla="*/ 357748 h 1658772"/>
                    <a:gd name="connsiteX3" fmla="*/ 243618 w 757327"/>
                    <a:gd name="connsiteY3" fmla="*/ 685476 h 1658772"/>
                    <a:gd name="connsiteX4" fmla="*/ 237290 w 757327"/>
                    <a:gd name="connsiteY4" fmla="*/ 1050487 h 1658772"/>
                    <a:gd name="connsiteX5" fmla="*/ 176193 w 757327"/>
                    <a:gd name="connsiteY5" fmla="*/ 1210642 h 1658772"/>
                    <a:gd name="connsiteX6" fmla="*/ 9576 w 757327"/>
                    <a:gd name="connsiteY6" fmla="*/ 1608788 h 1658772"/>
                    <a:gd name="connsiteX7" fmla="*/ 493375 w 757327"/>
                    <a:gd name="connsiteY7" fmla="*/ 1623621 h 1658772"/>
                    <a:gd name="connsiteX8" fmla="*/ 586858 w 757327"/>
                    <a:gd name="connsiteY8" fmla="*/ 1283917 h 1658772"/>
                    <a:gd name="connsiteX9" fmla="*/ 654348 w 757327"/>
                    <a:gd name="connsiteY9" fmla="*/ 999392 h 1658772"/>
                    <a:gd name="connsiteX10" fmla="*/ 608356 w 757327"/>
                    <a:gd name="connsiteY10" fmla="*/ 676631 h 1658772"/>
                    <a:gd name="connsiteX11" fmla="*/ 591824 w 757327"/>
                    <a:gd name="connsiteY11" fmla="*/ 504024 h 1658772"/>
                    <a:gd name="connsiteX12" fmla="*/ 593321 w 757327"/>
                    <a:gd name="connsiteY12" fmla="*/ 431974 h 1658772"/>
                    <a:gd name="connsiteX13" fmla="*/ 617066 w 757327"/>
                    <a:gd name="connsiteY13" fmla="*/ 347202 h 1658772"/>
                    <a:gd name="connsiteX14" fmla="*/ 744496 w 757327"/>
                    <a:gd name="connsiteY14" fmla="*/ 117649 h 1658772"/>
                    <a:gd name="connsiteX15" fmla="*/ 719868 w 757327"/>
                    <a:gd name="connsiteY15" fmla="*/ 1036 h 1658772"/>
                    <a:gd name="connsiteX0" fmla="*/ 719868 w 744414"/>
                    <a:gd name="connsiteY0" fmla="*/ 848 h 1658584"/>
                    <a:gd name="connsiteX1" fmla="*/ 452350 w 744414"/>
                    <a:gd name="connsiteY1" fmla="*/ 179580 h 1658584"/>
                    <a:gd name="connsiteX2" fmla="*/ 240420 w 744414"/>
                    <a:gd name="connsiteY2" fmla="*/ 357560 h 1658584"/>
                    <a:gd name="connsiteX3" fmla="*/ 243618 w 744414"/>
                    <a:gd name="connsiteY3" fmla="*/ 685288 h 1658584"/>
                    <a:gd name="connsiteX4" fmla="*/ 237290 w 744414"/>
                    <a:gd name="connsiteY4" fmla="*/ 1050299 h 1658584"/>
                    <a:gd name="connsiteX5" fmla="*/ 176193 w 744414"/>
                    <a:gd name="connsiteY5" fmla="*/ 1210454 h 1658584"/>
                    <a:gd name="connsiteX6" fmla="*/ 9576 w 744414"/>
                    <a:gd name="connsiteY6" fmla="*/ 1608600 h 1658584"/>
                    <a:gd name="connsiteX7" fmla="*/ 493375 w 744414"/>
                    <a:gd name="connsiteY7" fmla="*/ 1623433 h 1658584"/>
                    <a:gd name="connsiteX8" fmla="*/ 586858 w 744414"/>
                    <a:gd name="connsiteY8" fmla="*/ 1283729 h 1658584"/>
                    <a:gd name="connsiteX9" fmla="*/ 654348 w 744414"/>
                    <a:gd name="connsiteY9" fmla="*/ 999204 h 1658584"/>
                    <a:gd name="connsiteX10" fmla="*/ 608356 w 744414"/>
                    <a:gd name="connsiteY10" fmla="*/ 676443 h 1658584"/>
                    <a:gd name="connsiteX11" fmla="*/ 591824 w 744414"/>
                    <a:gd name="connsiteY11" fmla="*/ 503836 h 1658584"/>
                    <a:gd name="connsiteX12" fmla="*/ 593321 w 744414"/>
                    <a:gd name="connsiteY12" fmla="*/ 431786 h 1658584"/>
                    <a:gd name="connsiteX13" fmla="*/ 617066 w 744414"/>
                    <a:gd name="connsiteY13" fmla="*/ 347014 h 1658584"/>
                    <a:gd name="connsiteX14" fmla="*/ 720683 w 744414"/>
                    <a:gd name="connsiteY14" fmla="*/ 122224 h 1658584"/>
                    <a:gd name="connsiteX15" fmla="*/ 719868 w 744414"/>
                    <a:gd name="connsiteY15" fmla="*/ 848 h 1658584"/>
                    <a:gd name="connsiteX0" fmla="*/ 719868 w 737605"/>
                    <a:gd name="connsiteY0" fmla="*/ 618 h 1658354"/>
                    <a:gd name="connsiteX1" fmla="*/ 452350 w 737605"/>
                    <a:gd name="connsiteY1" fmla="*/ 179350 h 1658354"/>
                    <a:gd name="connsiteX2" fmla="*/ 240420 w 737605"/>
                    <a:gd name="connsiteY2" fmla="*/ 357330 h 1658354"/>
                    <a:gd name="connsiteX3" fmla="*/ 243618 w 737605"/>
                    <a:gd name="connsiteY3" fmla="*/ 685058 h 1658354"/>
                    <a:gd name="connsiteX4" fmla="*/ 237290 w 737605"/>
                    <a:gd name="connsiteY4" fmla="*/ 1050069 h 1658354"/>
                    <a:gd name="connsiteX5" fmla="*/ 176193 w 737605"/>
                    <a:gd name="connsiteY5" fmla="*/ 1210224 h 1658354"/>
                    <a:gd name="connsiteX6" fmla="*/ 9576 w 737605"/>
                    <a:gd name="connsiteY6" fmla="*/ 1608370 h 1658354"/>
                    <a:gd name="connsiteX7" fmla="*/ 493375 w 737605"/>
                    <a:gd name="connsiteY7" fmla="*/ 1623203 h 1658354"/>
                    <a:gd name="connsiteX8" fmla="*/ 586858 w 737605"/>
                    <a:gd name="connsiteY8" fmla="*/ 1283499 h 1658354"/>
                    <a:gd name="connsiteX9" fmla="*/ 654348 w 737605"/>
                    <a:gd name="connsiteY9" fmla="*/ 998974 h 1658354"/>
                    <a:gd name="connsiteX10" fmla="*/ 608356 w 737605"/>
                    <a:gd name="connsiteY10" fmla="*/ 676213 h 1658354"/>
                    <a:gd name="connsiteX11" fmla="*/ 591824 w 737605"/>
                    <a:gd name="connsiteY11" fmla="*/ 503606 h 1658354"/>
                    <a:gd name="connsiteX12" fmla="*/ 593321 w 737605"/>
                    <a:gd name="connsiteY12" fmla="*/ 431556 h 1658354"/>
                    <a:gd name="connsiteX13" fmla="*/ 617066 w 737605"/>
                    <a:gd name="connsiteY13" fmla="*/ 346784 h 1658354"/>
                    <a:gd name="connsiteX14" fmla="*/ 720683 w 737605"/>
                    <a:gd name="connsiteY14" fmla="*/ 121994 h 1658354"/>
                    <a:gd name="connsiteX15" fmla="*/ 719868 w 737605"/>
                    <a:gd name="connsiteY15" fmla="*/ 618 h 1658354"/>
                    <a:gd name="connsiteX0" fmla="*/ 719868 w 724108"/>
                    <a:gd name="connsiteY0" fmla="*/ 7357 h 1665093"/>
                    <a:gd name="connsiteX1" fmla="*/ 452350 w 724108"/>
                    <a:gd name="connsiteY1" fmla="*/ 186089 h 1665093"/>
                    <a:gd name="connsiteX2" fmla="*/ 240420 w 724108"/>
                    <a:gd name="connsiteY2" fmla="*/ 364069 h 1665093"/>
                    <a:gd name="connsiteX3" fmla="*/ 243618 w 724108"/>
                    <a:gd name="connsiteY3" fmla="*/ 691797 h 1665093"/>
                    <a:gd name="connsiteX4" fmla="*/ 237290 w 724108"/>
                    <a:gd name="connsiteY4" fmla="*/ 1056808 h 1665093"/>
                    <a:gd name="connsiteX5" fmla="*/ 176193 w 724108"/>
                    <a:gd name="connsiteY5" fmla="*/ 1216963 h 1665093"/>
                    <a:gd name="connsiteX6" fmla="*/ 9576 w 724108"/>
                    <a:gd name="connsiteY6" fmla="*/ 1615109 h 1665093"/>
                    <a:gd name="connsiteX7" fmla="*/ 493375 w 724108"/>
                    <a:gd name="connsiteY7" fmla="*/ 1629942 h 1665093"/>
                    <a:gd name="connsiteX8" fmla="*/ 586858 w 724108"/>
                    <a:gd name="connsiteY8" fmla="*/ 1290238 h 1665093"/>
                    <a:gd name="connsiteX9" fmla="*/ 654348 w 724108"/>
                    <a:gd name="connsiteY9" fmla="*/ 1005713 h 1665093"/>
                    <a:gd name="connsiteX10" fmla="*/ 608356 w 724108"/>
                    <a:gd name="connsiteY10" fmla="*/ 682952 h 1665093"/>
                    <a:gd name="connsiteX11" fmla="*/ 591824 w 724108"/>
                    <a:gd name="connsiteY11" fmla="*/ 510345 h 1665093"/>
                    <a:gd name="connsiteX12" fmla="*/ 593321 w 724108"/>
                    <a:gd name="connsiteY12" fmla="*/ 438295 h 1665093"/>
                    <a:gd name="connsiteX13" fmla="*/ 617066 w 724108"/>
                    <a:gd name="connsiteY13" fmla="*/ 353523 h 1665093"/>
                    <a:gd name="connsiteX14" fmla="*/ 720683 w 724108"/>
                    <a:gd name="connsiteY14" fmla="*/ 128733 h 1665093"/>
                    <a:gd name="connsiteX15" fmla="*/ 719868 w 724108"/>
                    <a:gd name="connsiteY15" fmla="*/ 7357 h 1665093"/>
                    <a:gd name="connsiteX0" fmla="*/ 719868 w 815338"/>
                    <a:gd name="connsiteY0" fmla="*/ 7357 h 1665093"/>
                    <a:gd name="connsiteX1" fmla="*/ 452350 w 815338"/>
                    <a:gd name="connsiteY1" fmla="*/ 186089 h 1665093"/>
                    <a:gd name="connsiteX2" fmla="*/ 240420 w 815338"/>
                    <a:gd name="connsiteY2" fmla="*/ 364069 h 1665093"/>
                    <a:gd name="connsiteX3" fmla="*/ 243618 w 815338"/>
                    <a:gd name="connsiteY3" fmla="*/ 691797 h 1665093"/>
                    <a:gd name="connsiteX4" fmla="*/ 237290 w 815338"/>
                    <a:gd name="connsiteY4" fmla="*/ 1056808 h 1665093"/>
                    <a:gd name="connsiteX5" fmla="*/ 176193 w 815338"/>
                    <a:gd name="connsiteY5" fmla="*/ 1216963 h 1665093"/>
                    <a:gd name="connsiteX6" fmla="*/ 9576 w 815338"/>
                    <a:gd name="connsiteY6" fmla="*/ 1615109 h 1665093"/>
                    <a:gd name="connsiteX7" fmla="*/ 493375 w 815338"/>
                    <a:gd name="connsiteY7" fmla="*/ 1629942 h 1665093"/>
                    <a:gd name="connsiteX8" fmla="*/ 586858 w 815338"/>
                    <a:gd name="connsiteY8" fmla="*/ 1290238 h 1665093"/>
                    <a:gd name="connsiteX9" fmla="*/ 654348 w 815338"/>
                    <a:gd name="connsiteY9" fmla="*/ 1005713 h 1665093"/>
                    <a:gd name="connsiteX10" fmla="*/ 608356 w 815338"/>
                    <a:gd name="connsiteY10" fmla="*/ 682952 h 1665093"/>
                    <a:gd name="connsiteX11" fmla="*/ 591824 w 815338"/>
                    <a:gd name="connsiteY11" fmla="*/ 510345 h 1665093"/>
                    <a:gd name="connsiteX12" fmla="*/ 593321 w 815338"/>
                    <a:gd name="connsiteY12" fmla="*/ 438295 h 1665093"/>
                    <a:gd name="connsiteX13" fmla="*/ 812328 w 815338"/>
                    <a:gd name="connsiteY13" fmla="*/ 132067 h 1665093"/>
                    <a:gd name="connsiteX14" fmla="*/ 720683 w 815338"/>
                    <a:gd name="connsiteY14" fmla="*/ 128733 h 1665093"/>
                    <a:gd name="connsiteX15" fmla="*/ 719868 w 815338"/>
                    <a:gd name="connsiteY15" fmla="*/ 7357 h 1665093"/>
                    <a:gd name="connsiteX0" fmla="*/ 719868 w 871499"/>
                    <a:gd name="connsiteY0" fmla="*/ 7357 h 1665093"/>
                    <a:gd name="connsiteX1" fmla="*/ 452350 w 871499"/>
                    <a:gd name="connsiteY1" fmla="*/ 186089 h 1665093"/>
                    <a:gd name="connsiteX2" fmla="*/ 240420 w 871499"/>
                    <a:gd name="connsiteY2" fmla="*/ 364069 h 1665093"/>
                    <a:gd name="connsiteX3" fmla="*/ 243618 w 871499"/>
                    <a:gd name="connsiteY3" fmla="*/ 691797 h 1665093"/>
                    <a:gd name="connsiteX4" fmla="*/ 237290 w 871499"/>
                    <a:gd name="connsiteY4" fmla="*/ 1056808 h 1665093"/>
                    <a:gd name="connsiteX5" fmla="*/ 176193 w 871499"/>
                    <a:gd name="connsiteY5" fmla="*/ 1216963 h 1665093"/>
                    <a:gd name="connsiteX6" fmla="*/ 9576 w 871499"/>
                    <a:gd name="connsiteY6" fmla="*/ 1615109 h 1665093"/>
                    <a:gd name="connsiteX7" fmla="*/ 493375 w 871499"/>
                    <a:gd name="connsiteY7" fmla="*/ 1629942 h 1665093"/>
                    <a:gd name="connsiteX8" fmla="*/ 586858 w 871499"/>
                    <a:gd name="connsiteY8" fmla="*/ 1290238 h 1665093"/>
                    <a:gd name="connsiteX9" fmla="*/ 654348 w 871499"/>
                    <a:gd name="connsiteY9" fmla="*/ 1005713 h 1665093"/>
                    <a:gd name="connsiteX10" fmla="*/ 608356 w 871499"/>
                    <a:gd name="connsiteY10" fmla="*/ 682952 h 1665093"/>
                    <a:gd name="connsiteX11" fmla="*/ 591824 w 871499"/>
                    <a:gd name="connsiteY11" fmla="*/ 510345 h 1665093"/>
                    <a:gd name="connsiteX12" fmla="*/ 860021 w 871499"/>
                    <a:gd name="connsiteY12" fmla="*/ 378764 h 1665093"/>
                    <a:gd name="connsiteX13" fmla="*/ 812328 w 871499"/>
                    <a:gd name="connsiteY13" fmla="*/ 132067 h 1665093"/>
                    <a:gd name="connsiteX14" fmla="*/ 720683 w 871499"/>
                    <a:gd name="connsiteY14" fmla="*/ 128733 h 1665093"/>
                    <a:gd name="connsiteX15" fmla="*/ 719868 w 871499"/>
                    <a:gd name="connsiteY15" fmla="*/ 7357 h 1665093"/>
                    <a:gd name="connsiteX0" fmla="*/ 719868 w 881647"/>
                    <a:gd name="connsiteY0" fmla="*/ 7357 h 1665093"/>
                    <a:gd name="connsiteX1" fmla="*/ 452350 w 881647"/>
                    <a:gd name="connsiteY1" fmla="*/ 186089 h 1665093"/>
                    <a:gd name="connsiteX2" fmla="*/ 240420 w 881647"/>
                    <a:gd name="connsiteY2" fmla="*/ 364069 h 1665093"/>
                    <a:gd name="connsiteX3" fmla="*/ 243618 w 881647"/>
                    <a:gd name="connsiteY3" fmla="*/ 691797 h 1665093"/>
                    <a:gd name="connsiteX4" fmla="*/ 237290 w 881647"/>
                    <a:gd name="connsiteY4" fmla="*/ 1056808 h 1665093"/>
                    <a:gd name="connsiteX5" fmla="*/ 176193 w 881647"/>
                    <a:gd name="connsiteY5" fmla="*/ 1216963 h 1665093"/>
                    <a:gd name="connsiteX6" fmla="*/ 9576 w 881647"/>
                    <a:gd name="connsiteY6" fmla="*/ 1615109 h 1665093"/>
                    <a:gd name="connsiteX7" fmla="*/ 493375 w 881647"/>
                    <a:gd name="connsiteY7" fmla="*/ 1629942 h 1665093"/>
                    <a:gd name="connsiteX8" fmla="*/ 586858 w 881647"/>
                    <a:gd name="connsiteY8" fmla="*/ 1290238 h 1665093"/>
                    <a:gd name="connsiteX9" fmla="*/ 654348 w 881647"/>
                    <a:gd name="connsiteY9" fmla="*/ 1005713 h 1665093"/>
                    <a:gd name="connsiteX10" fmla="*/ 608356 w 881647"/>
                    <a:gd name="connsiteY10" fmla="*/ 682952 h 1665093"/>
                    <a:gd name="connsiteX11" fmla="*/ 591824 w 881647"/>
                    <a:gd name="connsiteY11" fmla="*/ 510345 h 1665093"/>
                    <a:gd name="connsiteX12" fmla="*/ 860021 w 881647"/>
                    <a:gd name="connsiteY12" fmla="*/ 378764 h 1665093"/>
                    <a:gd name="connsiteX13" fmla="*/ 812328 w 881647"/>
                    <a:gd name="connsiteY13" fmla="*/ 132067 h 1665093"/>
                    <a:gd name="connsiteX14" fmla="*/ 720683 w 881647"/>
                    <a:gd name="connsiteY14" fmla="*/ 128733 h 1665093"/>
                    <a:gd name="connsiteX15" fmla="*/ 719868 w 881647"/>
                    <a:gd name="connsiteY15" fmla="*/ 7357 h 1665093"/>
                    <a:gd name="connsiteX0" fmla="*/ 719868 w 882602"/>
                    <a:gd name="connsiteY0" fmla="*/ 7357 h 1665093"/>
                    <a:gd name="connsiteX1" fmla="*/ 452350 w 882602"/>
                    <a:gd name="connsiteY1" fmla="*/ 186089 h 1665093"/>
                    <a:gd name="connsiteX2" fmla="*/ 240420 w 882602"/>
                    <a:gd name="connsiteY2" fmla="*/ 364069 h 1665093"/>
                    <a:gd name="connsiteX3" fmla="*/ 243618 w 882602"/>
                    <a:gd name="connsiteY3" fmla="*/ 691797 h 1665093"/>
                    <a:gd name="connsiteX4" fmla="*/ 237290 w 882602"/>
                    <a:gd name="connsiteY4" fmla="*/ 1056808 h 1665093"/>
                    <a:gd name="connsiteX5" fmla="*/ 176193 w 882602"/>
                    <a:gd name="connsiteY5" fmla="*/ 1216963 h 1665093"/>
                    <a:gd name="connsiteX6" fmla="*/ 9576 w 882602"/>
                    <a:gd name="connsiteY6" fmla="*/ 1615109 h 1665093"/>
                    <a:gd name="connsiteX7" fmla="*/ 493375 w 882602"/>
                    <a:gd name="connsiteY7" fmla="*/ 1629942 h 1665093"/>
                    <a:gd name="connsiteX8" fmla="*/ 586858 w 882602"/>
                    <a:gd name="connsiteY8" fmla="*/ 1290238 h 1665093"/>
                    <a:gd name="connsiteX9" fmla="*/ 654348 w 882602"/>
                    <a:gd name="connsiteY9" fmla="*/ 1005713 h 1665093"/>
                    <a:gd name="connsiteX10" fmla="*/ 608356 w 882602"/>
                    <a:gd name="connsiteY10" fmla="*/ 682952 h 1665093"/>
                    <a:gd name="connsiteX11" fmla="*/ 591824 w 882602"/>
                    <a:gd name="connsiteY11" fmla="*/ 510345 h 1665093"/>
                    <a:gd name="connsiteX12" fmla="*/ 860021 w 882602"/>
                    <a:gd name="connsiteY12" fmla="*/ 378764 h 1665093"/>
                    <a:gd name="connsiteX13" fmla="*/ 814709 w 882602"/>
                    <a:gd name="connsiteY13" fmla="*/ 113017 h 1665093"/>
                    <a:gd name="connsiteX14" fmla="*/ 720683 w 882602"/>
                    <a:gd name="connsiteY14" fmla="*/ 128733 h 1665093"/>
                    <a:gd name="connsiteX15" fmla="*/ 719868 w 882602"/>
                    <a:gd name="connsiteY15" fmla="*/ 7357 h 1665093"/>
                    <a:gd name="connsiteX0" fmla="*/ 719868 w 882602"/>
                    <a:gd name="connsiteY0" fmla="*/ 7357 h 1665093"/>
                    <a:gd name="connsiteX1" fmla="*/ 452350 w 882602"/>
                    <a:gd name="connsiteY1" fmla="*/ 186089 h 1665093"/>
                    <a:gd name="connsiteX2" fmla="*/ 240420 w 882602"/>
                    <a:gd name="connsiteY2" fmla="*/ 364069 h 1665093"/>
                    <a:gd name="connsiteX3" fmla="*/ 243618 w 882602"/>
                    <a:gd name="connsiteY3" fmla="*/ 691797 h 1665093"/>
                    <a:gd name="connsiteX4" fmla="*/ 237290 w 882602"/>
                    <a:gd name="connsiteY4" fmla="*/ 1056808 h 1665093"/>
                    <a:gd name="connsiteX5" fmla="*/ 176193 w 882602"/>
                    <a:gd name="connsiteY5" fmla="*/ 1216963 h 1665093"/>
                    <a:gd name="connsiteX6" fmla="*/ 9576 w 882602"/>
                    <a:gd name="connsiteY6" fmla="*/ 1615109 h 1665093"/>
                    <a:gd name="connsiteX7" fmla="*/ 493375 w 882602"/>
                    <a:gd name="connsiteY7" fmla="*/ 1629942 h 1665093"/>
                    <a:gd name="connsiteX8" fmla="*/ 586858 w 882602"/>
                    <a:gd name="connsiteY8" fmla="*/ 1290238 h 1665093"/>
                    <a:gd name="connsiteX9" fmla="*/ 654348 w 882602"/>
                    <a:gd name="connsiteY9" fmla="*/ 1005713 h 1665093"/>
                    <a:gd name="connsiteX10" fmla="*/ 608356 w 882602"/>
                    <a:gd name="connsiteY10" fmla="*/ 682952 h 1665093"/>
                    <a:gd name="connsiteX11" fmla="*/ 591824 w 882602"/>
                    <a:gd name="connsiteY11" fmla="*/ 510345 h 1665093"/>
                    <a:gd name="connsiteX12" fmla="*/ 860021 w 882602"/>
                    <a:gd name="connsiteY12" fmla="*/ 378764 h 1665093"/>
                    <a:gd name="connsiteX13" fmla="*/ 814709 w 882602"/>
                    <a:gd name="connsiteY13" fmla="*/ 113017 h 1665093"/>
                    <a:gd name="connsiteX14" fmla="*/ 720683 w 882602"/>
                    <a:gd name="connsiteY14" fmla="*/ 128733 h 1665093"/>
                    <a:gd name="connsiteX15" fmla="*/ 719868 w 882602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654348 w 868043"/>
                    <a:gd name="connsiteY9" fmla="*/ 1005713 h 1665093"/>
                    <a:gd name="connsiteX10" fmla="*/ 608356 w 868043"/>
                    <a:gd name="connsiteY10" fmla="*/ 682952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654348 w 868043"/>
                    <a:gd name="connsiteY9" fmla="*/ 1005713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1627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1627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4008 w 868043"/>
                    <a:gd name="connsiteY8" fmla="*/ 1311670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4008 w 868043"/>
                    <a:gd name="connsiteY8" fmla="*/ 1311670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21754 w 869929"/>
                    <a:gd name="connsiteY0" fmla="*/ 7357 h 1662530"/>
                    <a:gd name="connsiteX1" fmla="*/ 454236 w 869929"/>
                    <a:gd name="connsiteY1" fmla="*/ 186089 h 1662530"/>
                    <a:gd name="connsiteX2" fmla="*/ 242306 w 869929"/>
                    <a:gd name="connsiteY2" fmla="*/ 364069 h 1662530"/>
                    <a:gd name="connsiteX3" fmla="*/ 245504 w 869929"/>
                    <a:gd name="connsiteY3" fmla="*/ 691797 h 1662530"/>
                    <a:gd name="connsiteX4" fmla="*/ 239176 w 869929"/>
                    <a:gd name="connsiteY4" fmla="*/ 1056808 h 1662530"/>
                    <a:gd name="connsiteX5" fmla="*/ 159029 w 869929"/>
                    <a:gd name="connsiteY5" fmla="*/ 1259825 h 1662530"/>
                    <a:gd name="connsiteX6" fmla="*/ 11462 w 869929"/>
                    <a:gd name="connsiteY6" fmla="*/ 1615109 h 1662530"/>
                    <a:gd name="connsiteX7" fmla="*/ 495261 w 869929"/>
                    <a:gd name="connsiteY7" fmla="*/ 1629942 h 1662530"/>
                    <a:gd name="connsiteX8" fmla="*/ 655419 w 869929"/>
                    <a:gd name="connsiteY8" fmla="*/ 1283095 h 1662530"/>
                    <a:gd name="connsiteX9" fmla="*/ 834827 w 869929"/>
                    <a:gd name="connsiteY9" fmla="*/ 965231 h 1662530"/>
                    <a:gd name="connsiteX10" fmla="*/ 791217 w 869929"/>
                    <a:gd name="connsiteY10" fmla="*/ 713908 h 1662530"/>
                    <a:gd name="connsiteX11" fmla="*/ 798498 w 869929"/>
                    <a:gd name="connsiteY11" fmla="*/ 527014 h 1662530"/>
                    <a:gd name="connsiteX12" fmla="*/ 861907 w 869929"/>
                    <a:gd name="connsiteY12" fmla="*/ 378764 h 1662530"/>
                    <a:gd name="connsiteX13" fmla="*/ 816595 w 869929"/>
                    <a:gd name="connsiteY13" fmla="*/ 113017 h 1662530"/>
                    <a:gd name="connsiteX14" fmla="*/ 722569 w 869929"/>
                    <a:gd name="connsiteY14" fmla="*/ 128733 h 1662530"/>
                    <a:gd name="connsiteX15" fmla="*/ 721754 w 869929"/>
                    <a:gd name="connsiteY15" fmla="*/ 7357 h 1662530"/>
                    <a:gd name="connsiteX0" fmla="*/ 721754 w 869929"/>
                    <a:gd name="connsiteY0" fmla="*/ 7357 h 1662530"/>
                    <a:gd name="connsiteX1" fmla="*/ 454236 w 869929"/>
                    <a:gd name="connsiteY1" fmla="*/ 186089 h 1662530"/>
                    <a:gd name="connsiteX2" fmla="*/ 242306 w 869929"/>
                    <a:gd name="connsiteY2" fmla="*/ 364069 h 1662530"/>
                    <a:gd name="connsiteX3" fmla="*/ 245504 w 869929"/>
                    <a:gd name="connsiteY3" fmla="*/ 691797 h 1662530"/>
                    <a:gd name="connsiteX4" fmla="*/ 239176 w 869929"/>
                    <a:gd name="connsiteY4" fmla="*/ 1056808 h 1662530"/>
                    <a:gd name="connsiteX5" fmla="*/ 159029 w 869929"/>
                    <a:gd name="connsiteY5" fmla="*/ 1259825 h 1662530"/>
                    <a:gd name="connsiteX6" fmla="*/ 11462 w 869929"/>
                    <a:gd name="connsiteY6" fmla="*/ 1615109 h 1662530"/>
                    <a:gd name="connsiteX7" fmla="*/ 495261 w 869929"/>
                    <a:gd name="connsiteY7" fmla="*/ 1629942 h 1662530"/>
                    <a:gd name="connsiteX8" fmla="*/ 655419 w 869929"/>
                    <a:gd name="connsiteY8" fmla="*/ 1283095 h 1662530"/>
                    <a:gd name="connsiteX9" fmla="*/ 834827 w 869929"/>
                    <a:gd name="connsiteY9" fmla="*/ 965231 h 1662530"/>
                    <a:gd name="connsiteX10" fmla="*/ 791217 w 869929"/>
                    <a:gd name="connsiteY10" fmla="*/ 713908 h 1662530"/>
                    <a:gd name="connsiteX11" fmla="*/ 798498 w 869929"/>
                    <a:gd name="connsiteY11" fmla="*/ 527014 h 1662530"/>
                    <a:gd name="connsiteX12" fmla="*/ 861907 w 869929"/>
                    <a:gd name="connsiteY12" fmla="*/ 378764 h 1662530"/>
                    <a:gd name="connsiteX13" fmla="*/ 816595 w 869929"/>
                    <a:gd name="connsiteY13" fmla="*/ 113017 h 1662530"/>
                    <a:gd name="connsiteX14" fmla="*/ 722569 w 869929"/>
                    <a:gd name="connsiteY14" fmla="*/ 128733 h 1662530"/>
                    <a:gd name="connsiteX15" fmla="*/ 721754 w 869929"/>
                    <a:gd name="connsiteY15" fmla="*/ 7357 h 1662530"/>
                    <a:gd name="connsiteX0" fmla="*/ 723919 w 872094"/>
                    <a:gd name="connsiteY0" fmla="*/ 7357 h 1662530"/>
                    <a:gd name="connsiteX1" fmla="*/ 456401 w 872094"/>
                    <a:gd name="connsiteY1" fmla="*/ 186089 h 1662530"/>
                    <a:gd name="connsiteX2" fmla="*/ 244471 w 872094"/>
                    <a:gd name="connsiteY2" fmla="*/ 364069 h 1662530"/>
                    <a:gd name="connsiteX3" fmla="*/ 247669 w 872094"/>
                    <a:gd name="connsiteY3" fmla="*/ 691797 h 1662530"/>
                    <a:gd name="connsiteX4" fmla="*/ 241341 w 872094"/>
                    <a:gd name="connsiteY4" fmla="*/ 1056808 h 1662530"/>
                    <a:gd name="connsiteX5" fmla="*/ 161194 w 872094"/>
                    <a:gd name="connsiteY5" fmla="*/ 1259825 h 1662530"/>
                    <a:gd name="connsiteX6" fmla="*/ 13627 w 872094"/>
                    <a:gd name="connsiteY6" fmla="*/ 1615109 h 1662530"/>
                    <a:gd name="connsiteX7" fmla="*/ 537907 w 872094"/>
                    <a:gd name="connsiteY7" fmla="*/ 1629942 h 1662530"/>
                    <a:gd name="connsiteX8" fmla="*/ 657584 w 872094"/>
                    <a:gd name="connsiteY8" fmla="*/ 1283095 h 1662530"/>
                    <a:gd name="connsiteX9" fmla="*/ 836992 w 872094"/>
                    <a:gd name="connsiteY9" fmla="*/ 965231 h 1662530"/>
                    <a:gd name="connsiteX10" fmla="*/ 793382 w 872094"/>
                    <a:gd name="connsiteY10" fmla="*/ 713908 h 1662530"/>
                    <a:gd name="connsiteX11" fmla="*/ 800663 w 872094"/>
                    <a:gd name="connsiteY11" fmla="*/ 527014 h 1662530"/>
                    <a:gd name="connsiteX12" fmla="*/ 864072 w 872094"/>
                    <a:gd name="connsiteY12" fmla="*/ 378764 h 1662530"/>
                    <a:gd name="connsiteX13" fmla="*/ 818760 w 872094"/>
                    <a:gd name="connsiteY13" fmla="*/ 113017 h 1662530"/>
                    <a:gd name="connsiteX14" fmla="*/ 724734 w 872094"/>
                    <a:gd name="connsiteY14" fmla="*/ 128733 h 1662530"/>
                    <a:gd name="connsiteX15" fmla="*/ 723919 w 872094"/>
                    <a:gd name="connsiteY15" fmla="*/ 7357 h 1662530"/>
                    <a:gd name="connsiteX0" fmla="*/ 723919 w 872094"/>
                    <a:gd name="connsiteY0" fmla="*/ 7357 h 1662530"/>
                    <a:gd name="connsiteX1" fmla="*/ 456401 w 872094"/>
                    <a:gd name="connsiteY1" fmla="*/ 186089 h 1662530"/>
                    <a:gd name="connsiteX2" fmla="*/ 244471 w 872094"/>
                    <a:gd name="connsiteY2" fmla="*/ 364069 h 1662530"/>
                    <a:gd name="connsiteX3" fmla="*/ 247669 w 872094"/>
                    <a:gd name="connsiteY3" fmla="*/ 691797 h 1662530"/>
                    <a:gd name="connsiteX4" fmla="*/ 241341 w 872094"/>
                    <a:gd name="connsiteY4" fmla="*/ 1056808 h 1662530"/>
                    <a:gd name="connsiteX5" fmla="*/ 161194 w 872094"/>
                    <a:gd name="connsiteY5" fmla="*/ 1259825 h 1662530"/>
                    <a:gd name="connsiteX6" fmla="*/ 13627 w 872094"/>
                    <a:gd name="connsiteY6" fmla="*/ 1615109 h 1662530"/>
                    <a:gd name="connsiteX7" fmla="*/ 537907 w 872094"/>
                    <a:gd name="connsiteY7" fmla="*/ 1629942 h 1662530"/>
                    <a:gd name="connsiteX8" fmla="*/ 657584 w 872094"/>
                    <a:gd name="connsiteY8" fmla="*/ 1283095 h 1662530"/>
                    <a:gd name="connsiteX9" fmla="*/ 836992 w 872094"/>
                    <a:gd name="connsiteY9" fmla="*/ 965231 h 1662530"/>
                    <a:gd name="connsiteX10" fmla="*/ 793382 w 872094"/>
                    <a:gd name="connsiteY10" fmla="*/ 713908 h 1662530"/>
                    <a:gd name="connsiteX11" fmla="*/ 800663 w 872094"/>
                    <a:gd name="connsiteY11" fmla="*/ 527014 h 1662530"/>
                    <a:gd name="connsiteX12" fmla="*/ 864072 w 872094"/>
                    <a:gd name="connsiteY12" fmla="*/ 378764 h 1662530"/>
                    <a:gd name="connsiteX13" fmla="*/ 818760 w 872094"/>
                    <a:gd name="connsiteY13" fmla="*/ 113017 h 1662530"/>
                    <a:gd name="connsiteX14" fmla="*/ 724734 w 872094"/>
                    <a:gd name="connsiteY14" fmla="*/ 128733 h 1662530"/>
                    <a:gd name="connsiteX15" fmla="*/ 723919 w 872094"/>
                    <a:gd name="connsiteY15" fmla="*/ 7357 h 1662530"/>
                    <a:gd name="connsiteX0" fmla="*/ 723017 w 871192"/>
                    <a:gd name="connsiteY0" fmla="*/ 7357 h 1659724"/>
                    <a:gd name="connsiteX1" fmla="*/ 455499 w 871192"/>
                    <a:gd name="connsiteY1" fmla="*/ 186089 h 1659724"/>
                    <a:gd name="connsiteX2" fmla="*/ 243569 w 871192"/>
                    <a:gd name="connsiteY2" fmla="*/ 364069 h 1659724"/>
                    <a:gd name="connsiteX3" fmla="*/ 246767 w 871192"/>
                    <a:gd name="connsiteY3" fmla="*/ 691797 h 1659724"/>
                    <a:gd name="connsiteX4" fmla="*/ 240439 w 871192"/>
                    <a:gd name="connsiteY4" fmla="*/ 1056808 h 1659724"/>
                    <a:gd name="connsiteX5" fmla="*/ 160292 w 871192"/>
                    <a:gd name="connsiteY5" fmla="*/ 1259825 h 1659724"/>
                    <a:gd name="connsiteX6" fmla="*/ 12725 w 871192"/>
                    <a:gd name="connsiteY6" fmla="*/ 1615109 h 1659724"/>
                    <a:gd name="connsiteX7" fmla="*/ 520337 w 871192"/>
                    <a:gd name="connsiteY7" fmla="*/ 1625180 h 1659724"/>
                    <a:gd name="connsiteX8" fmla="*/ 656682 w 871192"/>
                    <a:gd name="connsiteY8" fmla="*/ 1283095 h 1659724"/>
                    <a:gd name="connsiteX9" fmla="*/ 836090 w 871192"/>
                    <a:gd name="connsiteY9" fmla="*/ 965231 h 1659724"/>
                    <a:gd name="connsiteX10" fmla="*/ 792480 w 871192"/>
                    <a:gd name="connsiteY10" fmla="*/ 713908 h 1659724"/>
                    <a:gd name="connsiteX11" fmla="*/ 799761 w 871192"/>
                    <a:gd name="connsiteY11" fmla="*/ 527014 h 1659724"/>
                    <a:gd name="connsiteX12" fmla="*/ 863170 w 871192"/>
                    <a:gd name="connsiteY12" fmla="*/ 378764 h 1659724"/>
                    <a:gd name="connsiteX13" fmla="*/ 817858 w 871192"/>
                    <a:gd name="connsiteY13" fmla="*/ 113017 h 1659724"/>
                    <a:gd name="connsiteX14" fmla="*/ 723832 w 871192"/>
                    <a:gd name="connsiteY14" fmla="*/ 128733 h 1659724"/>
                    <a:gd name="connsiteX15" fmla="*/ 723017 w 871192"/>
                    <a:gd name="connsiteY15" fmla="*/ 7357 h 1659724"/>
                    <a:gd name="connsiteX0" fmla="*/ 723017 w 870705"/>
                    <a:gd name="connsiteY0" fmla="*/ 7357 h 1659724"/>
                    <a:gd name="connsiteX1" fmla="*/ 455499 w 870705"/>
                    <a:gd name="connsiteY1" fmla="*/ 186089 h 1659724"/>
                    <a:gd name="connsiteX2" fmla="*/ 243569 w 870705"/>
                    <a:gd name="connsiteY2" fmla="*/ 364069 h 1659724"/>
                    <a:gd name="connsiteX3" fmla="*/ 246767 w 870705"/>
                    <a:gd name="connsiteY3" fmla="*/ 691797 h 1659724"/>
                    <a:gd name="connsiteX4" fmla="*/ 240439 w 870705"/>
                    <a:gd name="connsiteY4" fmla="*/ 1056808 h 1659724"/>
                    <a:gd name="connsiteX5" fmla="*/ 160292 w 870705"/>
                    <a:gd name="connsiteY5" fmla="*/ 1259825 h 1659724"/>
                    <a:gd name="connsiteX6" fmla="*/ 12725 w 870705"/>
                    <a:gd name="connsiteY6" fmla="*/ 1615109 h 1659724"/>
                    <a:gd name="connsiteX7" fmla="*/ 520337 w 870705"/>
                    <a:gd name="connsiteY7" fmla="*/ 1625180 h 1659724"/>
                    <a:gd name="connsiteX8" fmla="*/ 656682 w 870705"/>
                    <a:gd name="connsiteY8" fmla="*/ 1283095 h 1659724"/>
                    <a:gd name="connsiteX9" fmla="*/ 836090 w 870705"/>
                    <a:gd name="connsiteY9" fmla="*/ 965231 h 1659724"/>
                    <a:gd name="connsiteX10" fmla="*/ 792480 w 870705"/>
                    <a:gd name="connsiteY10" fmla="*/ 713908 h 1659724"/>
                    <a:gd name="connsiteX11" fmla="*/ 806905 w 870705"/>
                    <a:gd name="connsiteY11" fmla="*/ 534158 h 1659724"/>
                    <a:gd name="connsiteX12" fmla="*/ 863170 w 870705"/>
                    <a:gd name="connsiteY12" fmla="*/ 378764 h 1659724"/>
                    <a:gd name="connsiteX13" fmla="*/ 817858 w 870705"/>
                    <a:gd name="connsiteY13" fmla="*/ 113017 h 1659724"/>
                    <a:gd name="connsiteX14" fmla="*/ 723832 w 870705"/>
                    <a:gd name="connsiteY14" fmla="*/ 128733 h 1659724"/>
                    <a:gd name="connsiteX15" fmla="*/ 723017 w 870705"/>
                    <a:gd name="connsiteY15" fmla="*/ 7357 h 1659724"/>
                    <a:gd name="connsiteX0" fmla="*/ 723017 w 880385"/>
                    <a:gd name="connsiteY0" fmla="*/ 7357 h 1659724"/>
                    <a:gd name="connsiteX1" fmla="*/ 455499 w 880385"/>
                    <a:gd name="connsiteY1" fmla="*/ 186089 h 1659724"/>
                    <a:gd name="connsiteX2" fmla="*/ 243569 w 880385"/>
                    <a:gd name="connsiteY2" fmla="*/ 364069 h 1659724"/>
                    <a:gd name="connsiteX3" fmla="*/ 246767 w 880385"/>
                    <a:gd name="connsiteY3" fmla="*/ 691797 h 1659724"/>
                    <a:gd name="connsiteX4" fmla="*/ 240439 w 880385"/>
                    <a:gd name="connsiteY4" fmla="*/ 1056808 h 1659724"/>
                    <a:gd name="connsiteX5" fmla="*/ 160292 w 880385"/>
                    <a:gd name="connsiteY5" fmla="*/ 1259825 h 1659724"/>
                    <a:gd name="connsiteX6" fmla="*/ 12725 w 880385"/>
                    <a:gd name="connsiteY6" fmla="*/ 1615109 h 1659724"/>
                    <a:gd name="connsiteX7" fmla="*/ 520337 w 880385"/>
                    <a:gd name="connsiteY7" fmla="*/ 1625180 h 1659724"/>
                    <a:gd name="connsiteX8" fmla="*/ 656682 w 880385"/>
                    <a:gd name="connsiteY8" fmla="*/ 1283095 h 1659724"/>
                    <a:gd name="connsiteX9" fmla="*/ 836090 w 880385"/>
                    <a:gd name="connsiteY9" fmla="*/ 965231 h 1659724"/>
                    <a:gd name="connsiteX10" fmla="*/ 792480 w 880385"/>
                    <a:gd name="connsiteY10" fmla="*/ 713908 h 1659724"/>
                    <a:gd name="connsiteX11" fmla="*/ 806905 w 880385"/>
                    <a:gd name="connsiteY11" fmla="*/ 534158 h 1659724"/>
                    <a:gd name="connsiteX12" fmla="*/ 863170 w 880385"/>
                    <a:gd name="connsiteY12" fmla="*/ 378764 h 1659724"/>
                    <a:gd name="connsiteX13" fmla="*/ 817858 w 880385"/>
                    <a:gd name="connsiteY13" fmla="*/ 113017 h 1659724"/>
                    <a:gd name="connsiteX14" fmla="*/ 723832 w 880385"/>
                    <a:gd name="connsiteY14" fmla="*/ 128733 h 1659724"/>
                    <a:gd name="connsiteX15" fmla="*/ 723017 w 880385"/>
                    <a:gd name="connsiteY15" fmla="*/ 7357 h 1659724"/>
                    <a:gd name="connsiteX0" fmla="*/ 723017 w 878975"/>
                    <a:gd name="connsiteY0" fmla="*/ 7357 h 1659724"/>
                    <a:gd name="connsiteX1" fmla="*/ 455499 w 878975"/>
                    <a:gd name="connsiteY1" fmla="*/ 186089 h 1659724"/>
                    <a:gd name="connsiteX2" fmla="*/ 243569 w 878975"/>
                    <a:gd name="connsiteY2" fmla="*/ 364069 h 1659724"/>
                    <a:gd name="connsiteX3" fmla="*/ 246767 w 878975"/>
                    <a:gd name="connsiteY3" fmla="*/ 691797 h 1659724"/>
                    <a:gd name="connsiteX4" fmla="*/ 240439 w 878975"/>
                    <a:gd name="connsiteY4" fmla="*/ 1056808 h 1659724"/>
                    <a:gd name="connsiteX5" fmla="*/ 160292 w 878975"/>
                    <a:gd name="connsiteY5" fmla="*/ 1259825 h 1659724"/>
                    <a:gd name="connsiteX6" fmla="*/ 12725 w 878975"/>
                    <a:gd name="connsiteY6" fmla="*/ 1615109 h 1659724"/>
                    <a:gd name="connsiteX7" fmla="*/ 520337 w 878975"/>
                    <a:gd name="connsiteY7" fmla="*/ 1625180 h 1659724"/>
                    <a:gd name="connsiteX8" fmla="*/ 656682 w 878975"/>
                    <a:gd name="connsiteY8" fmla="*/ 1283095 h 1659724"/>
                    <a:gd name="connsiteX9" fmla="*/ 836090 w 878975"/>
                    <a:gd name="connsiteY9" fmla="*/ 965231 h 1659724"/>
                    <a:gd name="connsiteX10" fmla="*/ 792480 w 878975"/>
                    <a:gd name="connsiteY10" fmla="*/ 713908 h 1659724"/>
                    <a:gd name="connsiteX11" fmla="*/ 806905 w 878975"/>
                    <a:gd name="connsiteY11" fmla="*/ 534158 h 1659724"/>
                    <a:gd name="connsiteX12" fmla="*/ 863170 w 878975"/>
                    <a:gd name="connsiteY12" fmla="*/ 378764 h 1659724"/>
                    <a:gd name="connsiteX13" fmla="*/ 815476 w 878975"/>
                    <a:gd name="connsiteY13" fmla="*/ 117780 h 1659724"/>
                    <a:gd name="connsiteX14" fmla="*/ 723832 w 878975"/>
                    <a:gd name="connsiteY14" fmla="*/ 128733 h 1659724"/>
                    <a:gd name="connsiteX15" fmla="*/ 723017 w 878975"/>
                    <a:gd name="connsiteY15" fmla="*/ 7357 h 1659724"/>
                    <a:gd name="connsiteX0" fmla="*/ 723017 w 878360"/>
                    <a:gd name="connsiteY0" fmla="*/ 7357 h 1659724"/>
                    <a:gd name="connsiteX1" fmla="*/ 455499 w 878360"/>
                    <a:gd name="connsiteY1" fmla="*/ 186089 h 1659724"/>
                    <a:gd name="connsiteX2" fmla="*/ 243569 w 878360"/>
                    <a:gd name="connsiteY2" fmla="*/ 364069 h 1659724"/>
                    <a:gd name="connsiteX3" fmla="*/ 246767 w 878360"/>
                    <a:gd name="connsiteY3" fmla="*/ 691797 h 1659724"/>
                    <a:gd name="connsiteX4" fmla="*/ 240439 w 878360"/>
                    <a:gd name="connsiteY4" fmla="*/ 1056808 h 1659724"/>
                    <a:gd name="connsiteX5" fmla="*/ 160292 w 878360"/>
                    <a:gd name="connsiteY5" fmla="*/ 1259825 h 1659724"/>
                    <a:gd name="connsiteX6" fmla="*/ 12725 w 878360"/>
                    <a:gd name="connsiteY6" fmla="*/ 1615109 h 1659724"/>
                    <a:gd name="connsiteX7" fmla="*/ 520337 w 878360"/>
                    <a:gd name="connsiteY7" fmla="*/ 1625180 h 1659724"/>
                    <a:gd name="connsiteX8" fmla="*/ 656682 w 878360"/>
                    <a:gd name="connsiteY8" fmla="*/ 1283095 h 1659724"/>
                    <a:gd name="connsiteX9" fmla="*/ 836090 w 878360"/>
                    <a:gd name="connsiteY9" fmla="*/ 965231 h 1659724"/>
                    <a:gd name="connsiteX10" fmla="*/ 792480 w 878360"/>
                    <a:gd name="connsiteY10" fmla="*/ 713908 h 1659724"/>
                    <a:gd name="connsiteX11" fmla="*/ 806905 w 878360"/>
                    <a:gd name="connsiteY11" fmla="*/ 534158 h 1659724"/>
                    <a:gd name="connsiteX12" fmla="*/ 863170 w 878360"/>
                    <a:gd name="connsiteY12" fmla="*/ 378764 h 1659724"/>
                    <a:gd name="connsiteX13" fmla="*/ 815476 w 878360"/>
                    <a:gd name="connsiteY13" fmla="*/ 117780 h 1659724"/>
                    <a:gd name="connsiteX14" fmla="*/ 723832 w 878360"/>
                    <a:gd name="connsiteY14" fmla="*/ 128733 h 1659724"/>
                    <a:gd name="connsiteX15" fmla="*/ 723017 w 878360"/>
                    <a:gd name="connsiteY15" fmla="*/ 7357 h 1659724"/>
                    <a:gd name="connsiteX0" fmla="*/ 723017 w 880208"/>
                    <a:gd name="connsiteY0" fmla="*/ 7357 h 1659724"/>
                    <a:gd name="connsiteX1" fmla="*/ 455499 w 880208"/>
                    <a:gd name="connsiteY1" fmla="*/ 186089 h 1659724"/>
                    <a:gd name="connsiteX2" fmla="*/ 243569 w 880208"/>
                    <a:gd name="connsiteY2" fmla="*/ 364069 h 1659724"/>
                    <a:gd name="connsiteX3" fmla="*/ 246767 w 880208"/>
                    <a:gd name="connsiteY3" fmla="*/ 691797 h 1659724"/>
                    <a:gd name="connsiteX4" fmla="*/ 240439 w 880208"/>
                    <a:gd name="connsiteY4" fmla="*/ 1056808 h 1659724"/>
                    <a:gd name="connsiteX5" fmla="*/ 160292 w 880208"/>
                    <a:gd name="connsiteY5" fmla="*/ 1259825 h 1659724"/>
                    <a:gd name="connsiteX6" fmla="*/ 12725 w 880208"/>
                    <a:gd name="connsiteY6" fmla="*/ 1615109 h 1659724"/>
                    <a:gd name="connsiteX7" fmla="*/ 520337 w 880208"/>
                    <a:gd name="connsiteY7" fmla="*/ 1625180 h 1659724"/>
                    <a:gd name="connsiteX8" fmla="*/ 656682 w 880208"/>
                    <a:gd name="connsiteY8" fmla="*/ 1283095 h 1659724"/>
                    <a:gd name="connsiteX9" fmla="*/ 836090 w 880208"/>
                    <a:gd name="connsiteY9" fmla="*/ 965231 h 1659724"/>
                    <a:gd name="connsiteX10" fmla="*/ 792480 w 880208"/>
                    <a:gd name="connsiteY10" fmla="*/ 713908 h 1659724"/>
                    <a:gd name="connsiteX11" fmla="*/ 806905 w 880208"/>
                    <a:gd name="connsiteY11" fmla="*/ 534158 h 1659724"/>
                    <a:gd name="connsiteX12" fmla="*/ 863170 w 880208"/>
                    <a:gd name="connsiteY12" fmla="*/ 378764 h 1659724"/>
                    <a:gd name="connsiteX13" fmla="*/ 815476 w 880208"/>
                    <a:gd name="connsiteY13" fmla="*/ 117780 h 1659724"/>
                    <a:gd name="connsiteX14" fmla="*/ 723832 w 880208"/>
                    <a:gd name="connsiteY14" fmla="*/ 128733 h 1659724"/>
                    <a:gd name="connsiteX15" fmla="*/ 723017 w 880208"/>
                    <a:gd name="connsiteY15" fmla="*/ 7357 h 1659724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653 h 1650639"/>
                    <a:gd name="connsiteX1" fmla="*/ 462642 w 880208"/>
                    <a:gd name="connsiteY1" fmla="*/ 184148 h 1650639"/>
                    <a:gd name="connsiteX2" fmla="*/ 243569 w 880208"/>
                    <a:gd name="connsiteY2" fmla="*/ 354984 h 1650639"/>
                    <a:gd name="connsiteX3" fmla="*/ 246767 w 880208"/>
                    <a:gd name="connsiteY3" fmla="*/ 682712 h 1650639"/>
                    <a:gd name="connsiteX4" fmla="*/ 240439 w 880208"/>
                    <a:gd name="connsiteY4" fmla="*/ 1047723 h 1650639"/>
                    <a:gd name="connsiteX5" fmla="*/ 160292 w 880208"/>
                    <a:gd name="connsiteY5" fmla="*/ 1250740 h 1650639"/>
                    <a:gd name="connsiteX6" fmla="*/ 12725 w 880208"/>
                    <a:gd name="connsiteY6" fmla="*/ 1606024 h 1650639"/>
                    <a:gd name="connsiteX7" fmla="*/ 520337 w 880208"/>
                    <a:gd name="connsiteY7" fmla="*/ 1616095 h 1650639"/>
                    <a:gd name="connsiteX8" fmla="*/ 656682 w 880208"/>
                    <a:gd name="connsiteY8" fmla="*/ 1274010 h 1650639"/>
                    <a:gd name="connsiteX9" fmla="*/ 836090 w 880208"/>
                    <a:gd name="connsiteY9" fmla="*/ 956146 h 1650639"/>
                    <a:gd name="connsiteX10" fmla="*/ 792480 w 880208"/>
                    <a:gd name="connsiteY10" fmla="*/ 704823 h 1650639"/>
                    <a:gd name="connsiteX11" fmla="*/ 806905 w 880208"/>
                    <a:gd name="connsiteY11" fmla="*/ 525073 h 1650639"/>
                    <a:gd name="connsiteX12" fmla="*/ 863170 w 880208"/>
                    <a:gd name="connsiteY12" fmla="*/ 369679 h 1650639"/>
                    <a:gd name="connsiteX13" fmla="*/ 815476 w 880208"/>
                    <a:gd name="connsiteY13" fmla="*/ 108695 h 1650639"/>
                    <a:gd name="connsiteX14" fmla="*/ 723832 w 880208"/>
                    <a:gd name="connsiteY14" fmla="*/ 119648 h 1650639"/>
                    <a:gd name="connsiteX15" fmla="*/ 715873 w 880208"/>
                    <a:gd name="connsiteY15" fmla="*/ 653 h 1650639"/>
                    <a:gd name="connsiteX0" fmla="*/ 689680 w 880208"/>
                    <a:gd name="connsiteY0" fmla="*/ 839 h 1631775"/>
                    <a:gd name="connsiteX1" fmla="*/ 462642 w 880208"/>
                    <a:gd name="connsiteY1" fmla="*/ 165284 h 1631775"/>
                    <a:gd name="connsiteX2" fmla="*/ 243569 w 880208"/>
                    <a:gd name="connsiteY2" fmla="*/ 336120 h 1631775"/>
                    <a:gd name="connsiteX3" fmla="*/ 246767 w 880208"/>
                    <a:gd name="connsiteY3" fmla="*/ 663848 h 1631775"/>
                    <a:gd name="connsiteX4" fmla="*/ 240439 w 880208"/>
                    <a:gd name="connsiteY4" fmla="*/ 1028859 h 1631775"/>
                    <a:gd name="connsiteX5" fmla="*/ 160292 w 880208"/>
                    <a:gd name="connsiteY5" fmla="*/ 1231876 h 1631775"/>
                    <a:gd name="connsiteX6" fmla="*/ 12725 w 880208"/>
                    <a:gd name="connsiteY6" fmla="*/ 1587160 h 1631775"/>
                    <a:gd name="connsiteX7" fmla="*/ 520337 w 880208"/>
                    <a:gd name="connsiteY7" fmla="*/ 1597231 h 1631775"/>
                    <a:gd name="connsiteX8" fmla="*/ 656682 w 880208"/>
                    <a:gd name="connsiteY8" fmla="*/ 1255146 h 1631775"/>
                    <a:gd name="connsiteX9" fmla="*/ 836090 w 880208"/>
                    <a:gd name="connsiteY9" fmla="*/ 937282 h 1631775"/>
                    <a:gd name="connsiteX10" fmla="*/ 792480 w 880208"/>
                    <a:gd name="connsiteY10" fmla="*/ 685959 h 1631775"/>
                    <a:gd name="connsiteX11" fmla="*/ 806905 w 880208"/>
                    <a:gd name="connsiteY11" fmla="*/ 506209 h 1631775"/>
                    <a:gd name="connsiteX12" fmla="*/ 863170 w 880208"/>
                    <a:gd name="connsiteY12" fmla="*/ 350815 h 1631775"/>
                    <a:gd name="connsiteX13" fmla="*/ 815476 w 880208"/>
                    <a:gd name="connsiteY13" fmla="*/ 89831 h 1631775"/>
                    <a:gd name="connsiteX14" fmla="*/ 723832 w 880208"/>
                    <a:gd name="connsiteY14" fmla="*/ 100784 h 1631775"/>
                    <a:gd name="connsiteX15" fmla="*/ 689680 w 880208"/>
                    <a:gd name="connsiteY15" fmla="*/ 839 h 1631775"/>
                    <a:gd name="connsiteX0" fmla="*/ 689680 w 880208"/>
                    <a:gd name="connsiteY0" fmla="*/ 839 h 1631775"/>
                    <a:gd name="connsiteX1" fmla="*/ 462642 w 880208"/>
                    <a:gd name="connsiteY1" fmla="*/ 165284 h 1631775"/>
                    <a:gd name="connsiteX2" fmla="*/ 257857 w 880208"/>
                    <a:gd name="connsiteY2" fmla="*/ 338502 h 1631775"/>
                    <a:gd name="connsiteX3" fmla="*/ 246767 w 880208"/>
                    <a:gd name="connsiteY3" fmla="*/ 663848 h 1631775"/>
                    <a:gd name="connsiteX4" fmla="*/ 240439 w 880208"/>
                    <a:gd name="connsiteY4" fmla="*/ 1028859 h 1631775"/>
                    <a:gd name="connsiteX5" fmla="*/ 160292 w 880208"/>
                    <a:gd name="connsiteY5" fmla="*/ 1231876 h 1631775"/>
                    <a:gd name="connsiteX6" fmla="*/ 12725 w 880208"/>
                    <a:gd name="connsiteY6" fmla="*/ 1587160 h 1631775"/>
                    <a:gd name="connsiteX7" fmla="*/ 520337 w 880208"/>
                    <a:gd name="connsiteY7" fmla="*/ 1597231 h 1631775"/>
                    <a:gd name="connsiteX8" fmla="*/ 656682 w 880208"/>
                    <a:gd name="connsiteY8" fmla="*/ 1255146 h 1631775"/>
                    <a:gd name="connsiteX9" fmla="*/ 836090 w 880208"/>
                    <a:gd name="connsiteY9" fmla="*/ 937282 h 1631775"/>
                    <a:gd name="connsiteX10" fmla="*/ 792480 w 880208"/>
                    <a:gd name="connsiteY10" fmla="*/ 685959 h 1631775"/>
                    <a:gd name="connsiteX11" fmla="*/ 806905 w 880208"/>
                    <a:gd name="connsiteY11" fmla="*/ 506209 h 1631775"/>
                    <a:gd name="connsiteX12" fmla="*/ 863170 w 880208"/>
                    <a:gd name="connsiteY12" fmla="*/ 350815 h 1631775"/>
                    <a:gd name="connsiteX13" fmla="*/ 815476 w 880208"/>
                    <a:gd name="connsiteY13" fmla="*/ 89831 h 1631775"/>
                    <a:gd name="connsiteX14" fmla="*/ 723832 w 880208"/>
                    <a:gd name="connsiteY14" fmla="*/ 100784 h 1631775"/>
                    <a:gd name="connsiteX15" fmla="*/ 689680 w 880208"/>
                    <a:gd name="connsiteY15" fmla="*/ 839 h 1631775"/>
                    <a:gd name="connsiteX0" fmla="*/ 689680 w 880208"/>
                    <a:gd name="connsiteY0" fmla="*/ 839 h 1631775"/>
                    <a:gd name="connsiteX1" fmla="*/ 462642 w 880208"/>
                    <a:gd name="connsiteY1" fmla="*/ 165284 h 1631775"/>
                    <a:gd name="connsiteX2" fmla="*/ 257857 w 880208"/>
                    <a:gd name="connsiteY2" fmla="*/ 338502 h 1631775"/>
                    <a:gd name="connsiteX3" fmla="*/ 256292 w 880208"/>
                    <a:gd name="connsiteY3" fmla="*/ 659085 h 1631775"/>
                    <a:gd name="connsiteX4" fmla="*/ 240439 w 880208"/>
                    <a:gd name="connsiteY4" fmla="*/ 1028859 h 1631775"/>
                    <a:gd name="connsiteX5" fmla="*/ 160292 w 880208"/>
                    <a:gd name="connsiteY5" fmla="*/ 1231876 h 1631775"/>
                    <a:gd name="connsiteX6" fmla="*/ 12725 w 880208"/>
                    <a:gd name="connsiteY6" fmla="*/ 1587160 h 1631775"/>
                    <a:gd name="connsiteX7" fmla="*/ 520337 w 880208"/>
                    <a:gd name="connsiteY7" fmla="*/ 1597231 h 1631775"/>
                    <a:gd name="connsiteX8" fmla="*/ 656682 w 880208"/>
                    <a:gd name="connsiteY8" fmla="*/ 1255146 h 1631775"/>
                    <a:gd name="connsiteX9" fmla="*/ 836090 w 880208"/>
                    <a:gd name="connsiteY9" fmla="*/ 937282 h 1631775"/>
                    <a:gd name="connsiteX10" fmla="*/ 792480 w 880208"/>
                    <a:gd name="connsiteY10" fmla="*/ 685959 h 1631775"/>
                    <a:gd name="connsiteX11" fmla="*/ 806905 w 880208"/>
                    <a:gd name="connsiteY11" fmla="*/ 506209 h 1631775"/>
                    <a:gd name="connsiteX12" fmla="*/ 863170 w 880208"/>
                    <a:gd name="connsiteY12" fmla="*/ 350815 h 1631775"/>
                    <a:gd name="connsiteX13" fmla="*/ 815476 w 880208"/>
                    <a:gd name="connsiteY13" fmla="*/ 89831 h 1631775"/>
                    <a:gd name="connsiteX14" fmla="*/ 723832 w 880208"/>
                    <a:gd name="connsiteY14" fmla="*/ 100784 h 1631775"/>
                    <a:gd name="connsiteX15" fmla="*/ 689680 w 880208"/>
                    <a:gd name="connsiteY15" fmla="*/ 839 h 1631775"/>
                    <a:gd name="connsiteX0" fmla="*/ 689680 w 876398"/>
                    <a:gd name="connsiteY0" fmla="*/ 5412 h 1636348"/>
                    <a:gd name="connsiteX1" fmla="*/ 462642 w 876398"/>
                    <a:gd name="connsiteY1" fmla="*/ 169857 h 1636348"/>
                    <a:gd name="connsiteX2" fmla="*/ 257857 w 876398"/>
                    <a:gd name="connsiteY2" fmla="*/ 343075 h 1636348"/>
                    <a:gd name="connsiteX3" fmla="*/ 256292 w 876398"/>
                    <a:gd name="connsiteY3" fmla="*/ 663658 h 1636348"/>
                    <a:gd name="connsiteX4" fmla="*/ 240439 w 876398"/>
                    <a:gd name="connsiteY4" fmla="*/ 1033432 h 1636348"/>
                    <a:gd name="connsiteX5" fmla="*/ 160292 w 876398"/>
                    <a:gd name="connsiteY5" fmla="*/ 1236449 h 1636348"/>
                    <a:gd name="connsiteX6" fmla="*/ 12725 w 876398"/>
                    <a:gd name="connsiteY6" fmla="*/ 1591733 h 1636348"/>
                    <a:gd name="connsiteX7" fmla="*/ 520337 w 876398"/>
                    <a:gd name="connsiteY7" fmla="*/ 1601804 h 1636348"/>
                    <a:gd name="connsiteX8" fmla="*/ 656682 w 876398"/>
                    <a:gd name="connsiteY8" fmla="*/ 1259719 h 1636348"/>
                    <a:gd name="connsiteX9" fmla="*/ 836090 w 876398"/>
                    <a:gd name="connsiteY9" fmla="*/ 941855 h 1636348"/>
                    <a:gd name="connsiteX10" fmla="*/ 792480 w 876398"/>
                    <a:gd name="connsiteY10" fmla="*/ 690532 h 1636348"/>
                    <a:gd name="connsiteX11" fmla="*/ 806905 w 876398"/>
                    <a:gd name="connsiteY11" fmla="*/ 510782 h 1636348"/>
                    <a:gd name="connsiteX12" fmla="*/ 863170 w 876398"/>
                    <a:gd name="connsiteY12" fmla="*/ 355388 h 1636348"/>
                    <a:gd name="connsiteX13" fmla="*/ 815476 w 876398"/>
                    <a:gd name="connsiteY13" fmla="*/ 94404 h 1636348"/>
                    <a:gd name="connsiteX14" fmla="*/ 278538 w 876398"/>
                    <a:gd name="connsiteY14" fmla="*/ 379201 h 1636348"/>
                    <a:gd name="connsiteX15" fmla="*/ 689680 w 876398"/>
                    <a:gd name="connsiteY15" fmla="*/ 5412 h 1636348"/>
                    <a:gd name="connsiteX0" fmla="*/ 689680 w 876398"/>
                    <a:gd name="connsiteY0" fmla="*/ 5412 h 1636348"/>
                    <a:gd name="connsiteX1" fmla="*/ 462642 w 876398"/>
                    <a:gd name="connsiteY1" fmla="*/ 169857 h 1636348"/>
                    <a:gd name="connsiteX2" fmla="*/ 257857 w 876398"/>
                    <a:gd name="connsiteY2" fmla="*/ 343075 h 1636348"/>
                    <a:gd name="connsiteX3" fmla="*/ 256292 w 876398"/>
                    <a:gd name="connsiteY3" fmla="*/ 663658 h 1636348"/>
                    <a:gd name="connsiteX4" fmla="*/ 240439 w 876398"/>
                    <a:gd name="connsiteY4" fmla="*/ 1033432 h 1636348"/>
                    <a:gd name="connsiteX5" fmla="*/ 160292 w 876398"/>
                    <a:gd name="connsiteY5" fmla="*/ 1236449 h 1636348"/>
                    <a:gd name="connsiteX6" fmla="*/ 12725 w 876398"/>
                    <a:gd name="connsiteY6" fmla="*/ 1591733 h 1636348"/>
                    <a:gd name="connsiteX7" fmla="*/ 520337 w 876398"/>
                    <a:gd name="connsiteY7" fmla="*/ 1601804 h 1636348"/>
                    <a:gd name="connsiteX8" fmla="*/ 656682 w 876398"/>
                    <a:gd name="connsiteY8" fmla="*/ 1259719 h 1636348"/>
                    <a:gd name="connsiteX9" fmla="*/ 836090 w 876398"/>
                    <a:gd name="connsiteY9" fmla="*/ 941855 h 1636348"/>
                    <a:gd name="connsiteX10" fmla="*/ 792480 w 876398"/>
                    <a:gd name="connsiteY10" fmla="*/ 690532 h 1636348"/>
                    <a:gd name="connsiteX11" fmla="*/ 806905 w 876398"/>
                    <a:gd name="connsiteY11" fmla="*/ 510782 h 1636348"/>
                    <a:gd name="connsiteX12" fmla="*/ 863170 w 876398"/>
                    <a:gd name="connsiteY12" fmla="*/ 355388 h 1636348"/>
                    <a:gd name="connsiteX13" fmla="*/ 815476 w 876398"/>
                    <a:gd name="connsiteY13" fmla="*/ 94404 h 1636348"/>
                    <a:gd name="connsiteX14" fmla="*/ 363311 w 876398"/>
                    <a:gd name="connsiteY14" fmla="*/ 328877 h 1636348"/>
                    <a:gd name="connsiteX15" fmla="*/ 278538 w 876398"/>
                    <a:gd name="connsiteY15" fmla="*/ 379201 h 1636348"/>
                    <a:gd name="connsiteX16" fmla="*/ 689680 w 876398"/>
                    <a:gd name="connsiteY16" fmla="*/ 5412 h 1636348"/>
                    <a:gd name="connsiteX0" fmla="*/ 689680 w 876398"/>
                    <a:gd name="connsiteY0" fmla="*/ 5412 h 1636348"/>
                    <a:gd name="connsiteX1" fmla="*/ 462642 w 876398"/>
                    <a:gd name="connsiteY1" fmla="*/ 169857 h 1636348"/>
                    <a:gd name="connsiteX2" fmla="*/ 257857 w 876398"/>
                    <a:gd name="connsiteY2" fmla="*/ 343075 h 1636348"/>
                    <a:gd name="connsiteX3" fmla="*/ 256292 w 876398"/>
                    <a:gd name="connsiteY3" fmla="*/ 663658 h 1636348"/>
                    <a:gd name="connsiteX4" fmla="*/ 240439 w 876398"/>
                    <a:gd name="connsiteY4" fmla="*/ 1033432 h 1636348"/>
                    <a:gd name="connsiteX5" fmla="*/ 160292 w 876398"/>
                    <a:gd name="connsiteY5" fmla="*/ 1236449 h 1636348"/>
                    <a:gd name="connsiteX6" fmla="*/ 12725 w 876398"/>
                    <a:gd name="connsiteY6" fmla="*/ 1591733 h 1636348"/>
                    <a:gd name="connsiteX7" fmla="*/ 520337 w 876398"/>
                    <a:gd name="connsiteY7" fmla="*/ 1601804 h 1636348"/>
                    <a:gd name="connsiteX8" fmla="*/ 656682 w 876398"/>
                    <a:gd name="connsiteY8" fmla="*/ 1259719 h 1636348"/>
                    <a:gd name="connsiteX9" fmla="*/ 836090 w 876398"/>
                    <a:gd name="connsiteY9" fmla="*/ 941855 h 1636348"/>
                    <a:gd name="connsiteX10" fmla="*/ 792480 w 876398"/>
                    <a:gd name="connsiteY10" fmla="*/ 690532 h 1636348"/>
                    <a:gd name="connsiteX11" fmla="*/ 806905 w 876398"/>
                    <a:gd name="connsiteY11" fmla="*/ 510782 h 1636348"/>
                    <a:gd name="connsiteX12" fmla="*/ 863170 w 876398"/>
                    <a:gd name="connsiteY12" fmla="*/ 355388 h 1636348"/>
                    <a:gd name="connsiteX13" fmla="*/ 815476 w 876398"/>
                    <a:gd name="connsiteY13" fmla="*/ 94404 h 1636348"/>
                    <a:gd name="connsiteX14" fmla="*/ 363311 w 876398"/>
                    <a:gd name="connsiteY14" fmla="*/ 328877 h 1636348"/>
                    <a:gd name="connsiteX15" fmla="*/ 441892 w 876398"/>
                    <a:gd name="connsiteY15" fmla="*/ 281252 h 1636348"/>
                    <a:gd name="connsiteX16" fmla="*/ 278538 w 876398"/>
                    <a:gd name="connsiteY16" fmla="*/ 379201 h 1636348"/>
                    <a:gd name="connsiteX17" fmla="*/ 689680 w 876398"/>
                    <a:gd name="connsiteY17" fmla="*/ 5412 h 1636348"/>
                    <a:gd name="connsiteX0" fmla="*/ 689680 w 876398"/>
                    <a:gd name="connsiteY0" fmla="*/ 5412 h 1636348"/>
                    <a:gd name="connsiteX1" fmla="*/ 462642 w 876398"/>
                    <a:gd name="connsiteY1" fmla="*/ 169857 h 1636348"/>
                    <a:gd name="connsiteX2" fmla="*/ 257857 w 876398"/>
                    <a:gd name="connsiteY2" fmla="*/ 343075 h 1636348"/>
                    <a:gd name="connsiteX3" fmla="*/ 256292 w 876398"/>
                    <a:gd name="connsiteY3" fmla="*/ 663658 h 1636348"/>
                    <a:gd name="connsiteX4" fmla="*/ 240439 w 876398"/>
                    <a:gd name="connsiteY4" fmla="*/ 1033432 h 1636348"/>
                    <a:gd name="connsiteX5" fmla="*/ 160292 w 876398"/>
                    <a:gd name="connsiteY5" fmla="*/ 1236449 h 1636348"/>
                    <a:gd name="connsiteX6" fmla="*/ 12725 w 876398"/>
                    <a:gd name="connsiteY6" fmla="*/ 1591733 h 1636348"/>
                    <a:gd name="connsiteX7" fmla="*/ 520337 w 876398"/>
                    <a:gd name="connsiteY7" fmla="*/ 1601804 h 1636348"/>
                    <a:gd name="connsiteX8" fmla="*/ 656682 w 876398"/>
                    <a:gd name="connsiteY8" fmla="*/ 1259719 h 1636348"/>
                    <a:gd name="connsiteX9" fmla="*/ 836090 w 876398"/>
                    <a:gd name="connsiteY9" fmla="*/ 941855 h 1636348"/>
                    <a:gd name="connsiteX10" fmla="*/ 792480 w 876398"/>
                    <a:gd name="connsiteY10" fmla="*/ 690532 h 1636348"/>
                    <a:gd name="connsiteX11" fmla="*/ 806905 w 876398"/>
                    <a:gd name="connsiteY11" fmla="*/ 510782 h 1636348"/>
                    <a:gd name="connsiteX12" fmla="*/ 863170 w 876398"/>
                    <a:gd name="connsiteY12" fmla="*/ 355388 h 1636348"/>
                    <a:gd name="connsiteX13" fmla="*/ 815476 w 876398"/>
                    <a:gd name="connsiteY13" fmla="*/ 94404 h 1636348"/>
                    <a:gd name="connsiteX14" fmla="*/ 363311 w 876398"/>
                    <a:gd name="connsiteY14" fmla="*/ 328877 h 1636348"/>
                    <a:gd name="connsiteX15" fmla="*/ 301398 w 876398"/>
                    <a:gd name="connsiteY15" fmla="*/ 614627 h 1636348"/>
                    <a:gd name="connsiteX16" fmla="*/ 278538 w 876398"/>
                    <a:gd name="connsiteY16" fmla="*/ 379201 h 1636348"/>
                    <a:gd name="connsiteX17" fmla="*/ 689680 w 876398"/>
                    <a:gd name="connsiteY17" fmla="*/ 5412 h 1636348"/>
                    <a:gd name="connsiteX0" fmla="*/ 689680 w 873535"/>
                    <a:gd name="connsiteY0" fmla="*/ 5412 h 1636348"/>
                    <a:gd name="connsiteX1" fmla="*/ 462642 w 873535"/>
                    <a:gd name="connsiteY1" fmla="*/ 169857 h 1636348"/>
                    <a:gd name="connsiteX2" fmla="*/ 257857 w 873535"/>
                    <a:gd name="connsiteY2" fmla="*/ 343075 h 1636348"/>
                    <a:gd name="connsiteX3" fmla="*/ 256292 w 873535"/>
                    <a:gd name="connsiteY3" fmla="*/ 663658 h 1636348"/>
                    <a:gd name="connsiteX4" fmla="*/ 240439 w 873535"/>
                    <a:gd name="connsiteY4" fmla="*/ 1033432 h 1636348"/>
                    <a:gd name="connsiteX5" fmla="*/ 160292 w 873535"/>
                    <a:gd name="connsiteY5" fmla="*/ 1236449 h 1636348"/>
                    <a:gd name="connsiteX6" fmla="*/ 12725 w 873535"/>
                    <a:gd name="connsiteY6" fmla="*/ 1591733 h 1636348"/>
                    <a:gd name="connsiteX7" fmla="*/ 520337 w 873535"/>
                    <a:gd name="connsiteY7" fmla="*/ 1601804 h 1636348"/>
                    <a:gd name="connsiteX8" fmla="*/ 656682 w 873535"/>
                    <a:gd name="connsiteY8" fmla="*/ 1259719 h 1636348"/>
                    <a:gd name="connsiteX9" fmla="*/ 836090 w 873535"/>
                    <a:gd name="connsiteY9" fmla="*/ 941855 h 1636348"/>
                    <a:gd name="connsiteX10" fmla="*/ 792480 w 873535"/>
                    <a:gd name="connsiteY10" fmla="*/ 690532 h 1636348"/>
                    <a:gd name="connsiteX11" fmla="*/ 806905 w 873535"/>
                    <a:gd name="connsiteY11" fmla="*/ 510782 h 1636348"/>
                    <a:gd name="connsiteX12" fmla="*/ 863170 w 873535"/>
                    <a:gd name="connsiteY12" fmla="*/ 355388 h 1636348"/>
                    <a:gd name="connsiteX13" fmla="*/ 815476 w 873535"/>
                    <a:gd name="connsiteY13" fmla="*/ 94404 h 1636348"/>
                    <a:gd name="connsiteX14" fmla="*/ 325211 w 873535"/>
                    <a:gd name="connsiteY14" fmla="*/ 364596 h 1636348"/>
                    <a:gd name="connsiteX15" fmla="*/ 301398 w 873535"/>
                    <a:gd name="connsiteY15" fmla="*/ 614627 h 1636348"/>
                    <a:gd name="connsiteX16" fmla="*/ 278538 w 873535"/>
                    <a:gd name="connsiteY16" fmla="*/ 379201 h 1636348"/>
                    <a:gd name="connsiteX17" fmla="*/ 689680 w 873535"/>
                    <a:gd name="connsiteY17" fmla="*/ 5412 h 1636348"/>
                    <a:gd name="connsiteX0" fmla="*/ 689680 w 873535"/>
                    <a:gd name="connsiteY0" fmla="*/ 5412 h 1636348"/>
                    <a:gd name="connsiteX1" fmla="*/ 462642 w 873535"/>
                    <a:gd name="connsiteY1" fmla="*/ 169857 h 1636348"/>
                    <a:gd name="connsiteX2" fmla="*/ 257857 w 873535"/>
                    <a:gd name="connsiteY2" fmla="*/ 343075 h 1636348"/>
                    <a:gd name="connsiteX3" fmla="*/ 256292 w 873535"/>
                    <a:gd name="connsiteY3" fmla="*/ 663658 h 1636348"/>
                    <a:gd name="connsiteX4" fmla="*/ 240439 w 873535"/>
                    <a:gd name="connsiteY4" fmla="*/ 1033432 h 1636348"/>
                    <a:gd name="connsiteX5" fmla="*/ 160292 w 873535"/>
                    <a:gd name="connsiteY5" fmla="*/ 1236449 h 1636348"/>
                    <a:gd name="connsiteX6" fmla="*/ 12725 w 873535"/>
                    <a:gd name="connsiteY6" fmla="*/ 1591733 h 1636348"/>
                    <a:gd name="connsiteX7" fmla="*/ 520337 w 873535"/>
                    <a:gd name="connsiteY7" fmla="*/ 1601804 h 1636348"/>
                    <a:gd name="connsiteX8" fmla="*/ 656682 w 873535"/>
                    <a:gd name="connsiteY8" fmla="*/ 1259719 h 1636348"/>
                    <a:gd name="connsiteX9" fmla="*/ 836090 w 873535"/>
                    <a:gd name="connsiteY9" fmla="*/ 941855 h 1636348"/>
                    <a:gd name="connsiteX10" fmla="*/ 792480 w 873535"/>
                    <a:gd name="connsiteY10" fmla="*/ 690532 h 1636348"/>
                    <a:gd name="connsiteX11" fmla="*/ 806905 w 873535"/>
                    <a:gd name="connsiteY11" fmla="*/ 510782 h 1636348"/>
                    <a:gd name="connsiteX12" fmla="*/ 863170 w 873535"/>
                    <a:gd name="connsiteY12" fmla="*/ 355388 h 1636348"/>
                    <a:gd name="connsiteX13" fmla="*/ 815476 w 873535"/>
                    <a:gd name="connsiteY13" fmla="*/ 94404 h 1636348"/>
                    <a:gd name="connsiteX14" fmla="*/ 325211 w 873535"/>
                    <a:gd name="connsiteY14" fmla="*/ 364596 h 1636348"/>
                    <a:gd name="connsiteX15" fmla="*/ 301398 w 873535"/>
                    <a:gd name="connsiteY15" fmla="*/ 614627 h 1636348"/>
                    <a:gd name="connsiteX16" fmla="*/ 278538 w 873535"/>
                    <a:gd name="connsiteY16" fmla="*/ 379201 h 1636348"/>
                    <a:gd name="connsiteX17" fmla="*/ 689680 w 873535"/>
                    <a:gd name="connsiteY17" fmla="*/ 5412 h 1636348"/>
                    <a:gd name="connsiteX0" fmla="*/ 689680 w 866295"/>
                    <a:gd name="connsiteY0" fmla="*/ 5412 h 1636348"/>
                    <a:gd name="connsiteX1" fmla="*/ 462642 w 866295"/>
                    <a:gd name="connsiteY1" fmla="*/ 169857 h 1636348"/>
                    <a:gd name="connsiteX2" fmla="*/ 257857 w 866295"/>
                    <a:gd name="connsiteY2" fmla="*/ 343075 h 1636348"/>
                    <a:gd name="connsiteX3" fmla="*/ 256292 w 866295"/>
                    <a:gd name="connsiteY3" fmla="*/ 663658 h 1636348"/>
                    <a:gd name="connsiteX4" fmla="*/ 240439 w 866295"/>
                    <a:gd name="connsiteY4" fmla="*/ 1033432 h 1636348"/>
                    <a:gd name="connsiteX5" fmla="*/ 160292 w 866295"/>
                    <a:gd name="connsiteY5" fmla="*/ 1236449 h 1636348"/>
                    <a:gd name="connsiteX6" fmla="*/ 12725 w 866295"/>
                    <a:gd name="connsiteY6" fmla="*/ 1591733 h 1636348"/>
                    <a:gd name="connsiteX7" fmla="*/ 520337 w 866295"/>
                    <a:gd name="connsiteY7" fmla="*/ 1601804 h 1636348"/>
                    <a:gd name="connsiteX8" fmla="*/ 656682 w 866295"/>
                    <a:gd name="connsiteY8" fmla="*/ 1259719 h 1636348"/>
                    <a:gd name="connsiteX9" fmla="*/ 836090 w 866295"/>
                    <a:gd name="connsiteY9" fmla="*/ 941855 h 1636348"/>
                    <a:gd name="connsiteX10" fmla="*/ 792480 w 866295"/>
                    <a:gd name="connsiteY10" fmla="*/ 690532 h 1636348"/>
                    <a:gd name="connsiteX11" fmla="*/ 806905 w 866295"/>
                    <a:gd name="connsiteY11" fmla="*/ 510782 h 1636348"/>
                    <a:gd name="connsiteX12" fmla="*/ 863170 w 866295"/>
                    <a:gd name="connsiteY12" fmla="*/ 355388 h 1636348"/>
                    <a:gd name="connsiteX13" fmla="*/ 701176 w 866295"/>
                    <a:gd name="connsiteY13" fmla="*/ 25347 h 1636348"/>
                    <a:gd name="connsiteX14" fmla="*/ 325211 w 866295"/>
                    <a:gd name="connsiteY14" fmla="*/ 364596 h 1636348"/>
                    <a:gd name="connsiteX15" fmla="*/ 301398 w 866295"/>
                    <a:gd name="connsiteY15" fmla="*/ 614627 h 1636348"/>
                    <a:gd name="connsiteX16" fmla="*/ 278538 w 866295"/>
                    <a:gd name="connsiteY16" fmla="*/ 379201 h 1636348"/>
                    <a:gd name="connsiteX17" fmla="*/ 689680 w 866295"/>
                    <a:gd name="connsiteY17" fmla="*/ 5412 h 1636348"/>
                    <a:gd name="connsiteX0" fmla="*/ 689680 w 866295"/>
                    <a:gd name="connsiteY0" fmla="*/ 5412 h 1636348"/>
                    <a:gd name="connsiteX1" fmla="*/ 462642 w 866295"/>
                    <a:gd name="connsiteY1" fmla="*/ 169857 h 1636348"/>
                    <a:gd name="connsiteX2" fmla="*/ 257857 w 866295"/>
                    <a:gd name="connsiteY2" fmla="*/ 343075 h 1636348"/>
                    <a:gd name="connsiteX3" fmla="*/ 256292 w 866295"/>
                    <a:gd name="connsiteY3" fmla="*/ 663658 h 1636348"/>
                    <a:gd name="connsiteX4" fmla="*/ 240439 w 866295"/>
                    <a:gd name="connsiteY4" fmla="*/ 1033432 h 1636348"/>
                    <a:gd name="connsiteX5" fmla="*/ 160292 w 866295"/>
                    <a:gd name="connsiteY5" fmla="*/ 1236449 h 1636348"/>
                    <a:gd name="connsiteX6" fmla="*/ 12725 w 866295"/>
                    <a:gd name="connsiteY6" fmla="*/ 1591733 h 1636348"/>
                    <a:gd name="connsiteX7" fmla="*/ 520337 w 866295"/>
                    <a:gd name="connsiteY7" fmla="*/ 1601804 h 1636348"/>
                    <a:gd name="connsiteX8" fmla="*/ 656682 w 866295"/>
                    <a:gd name="connsiteY8" fmla="*/ 1259719 h 1636348"/>
                    <a:gd name="connsiteX9" fmla="*/ 836090 w 866295"/>
                    <a:gd name="connsiteY9" fmla="*/ 941855 h 1636348"/>
                    <a:gd name="connsiteX10" fmla="*/ 792480 w 866295"/>
                    <a:gd name="connsiteY10" fmla="*/ 690532 h 1636348"/>
                    <a:gd name="connsiteX11" fmla="*/ 806905 w 866295"/>
                    <a:gd name="connsiteY11" fmla="*/ 510782 h 1636348"/>
                    <a:gd name="connsiteX12" fmla="*/ 863170 w 866295"/>
                    <a:gd name="connsiteY12" fmla="*/ 355388 h 1636348"/>
                    <a:gd name="connsiteX13" fmla="*/ 701176 w 866295"/>
                    <a:gd name="connsiteY13" fmla="*/ 25347 h 1636348"/>
                    <a:gd name="connsiteX14" fmla="*/ 353786 w 866295"/>
                    <a:gd name="connsiteY14" fmla="*/ 319353 h 1636348"/>
                    <a:gd name="connsiteX15" fmla="*/ 301398 w 866295"/>
                    <a:gd name="connsiteY15" fmla="*/ 614627 h 1636348"/>
                    <a:gd name="connsiteX16" fmla="*/ 278538 w 866295"/>
                    <a:gd name="connsiteY16" fmla="*/ 379201 h 1636348"/>
                    <a:gd name="connsiteX17" fmla="*/ 689680 w 866295"/>
                    <a:gd name="connsiteY17" fmla="*/ 5412 h 1636348"/>
                    <a:gd name="connsiteX0" fmla="*/ 689680 w 866295"/>
                    <a:gd name="connsiteY0" fmla="*/ 5412 h 1636348"/>
                    <a:gd name="connsiteX1" fmla="*/ 462642 w 866295"/>
                    <a:gd name="connsiteY1" fmla="*/ 169857 h 1636348"/>
                    <a:gd name="connsiteX2" fmla="*/ 257857 w 866295"/>
                    <a:gd name="connsiteY2" fmla="*/ 343075 h 1636348"/>
                    <a:gd name="connsiteX3" fmla="*/ 256292 w 866295"/>
                    <a:gd name="connsiteY3" fmla="*/ 663658 h 1636348"/>
                    <a:gd name="connsiteX4" fmla="*/ 240439 w 866295"/>
                    <a:gd name="connsiteY4" fmla="*/ 1033432 h 1636348"/>
                    <a:gd name="connsiteX5" fmla="*/ 160292 w 866295"/>
                    <a:gd name="connsiteY5" fmla="*/ 1236449 h 1636348"/>
                    <a:gd name="connsiteX6" fmla="*/ 12725 w 866295"/>
                    <a:gd name="connsiteY6" fmla="*/ 1591733 h 1636348"/>
                    <a:gd name="connsiteX7" fmla="*/ 520337 w 866295"/>
                    <a:gd name="connsiteY7" fmla="*/ 1601804 h 1636348"/>
                    <a:gd name="connsiteX8" fmla="*/ 656682 w 866295"/>
                    <a:gd name="connsiteY8" fmla="*/ 1259719 h 1636348"/>
                    <a:gd name="connsiteX9" fmla="*/ 836090 w 866295"/>
                    <a:gd name="connsiteY9" fmla="*/ 941855 h 1636348"/>
                    <a:gd name="connsiteX10" fmla="*/ 792480 w 866295"/>
                    <a:gd name="connsiteY10" fmla="*/ 690532 h 1636348"/>
                    <a:gd name="connsiteX11" fmla="*/ 806905 w 866295"/>
                    <a:gd name="connsiteY11" fmla="*/ 510782 h 1636348"/>
                    <a:gd name="connsiteX12" fmla="*/ 863170 w 866295"/>
                    <a:gd name="connsiteY12" fmla="*/ 355388 h 1636348"/>
                    <a:gd name="connsiteX13" fmla="*/ 701176 w 866295"/>
                    <a:gd name="connsiteY13" fmla="*/ 25347 h 1636348"/>
                    <a:gd name="connsiteX14" fmla="*/ 353786 w 866295"/>
                    <a:gd name="connsiteY14" fmla="*/ 319353 h 1636348"/>
                    <a:gd name="connsiteX15" fmla="*/ 301398 w 866295"/>
                    <a:gd name="connsiteY15" fmla="*/ 614627 h 1636348"/>
                    <a:gd name="connsiteX16" fmla="*/ 278538 w 866295"/>
                    <a:gd name="connsiteY16" fmla="*/ 379201 h 1636348"/>
                    <a:gd name="connsiteX17" fmla="*/ 689680 w 866295"/>
                    <a:gd name="connsiteY17" fmla="*/ 5412 h 1636348"/>
                    <a:gd name="connsiteX0" fmla="*/ 689680 w 866295"/>
                    <a:gd name="connsiteY0" fmla="*/ 5412 h 1636348"/>
                    <a:gd name="connsiteX1" fmla="*/ 462642 w 866295"/>
                    <a:gd name="connsiteY1" fmla="*/ 169857 h 1636348"/>
                    <a:gd name="connsiteX2" fmla="*/ 257857 w 866295"/>
                    <a:gd name="connsiteY2" fmla="*/ 343075 h 1636348"/>
                    <a:gd name="connsiteX3" fmla="*/ 256292 w 866295"/>
                    <a:gd name="connsiteY3" fmla="*/ 663658 h 1636348"/>
                    <a:gd name="connsiteX4" fmla="*/ 240439 w 866295"/>
                    <a:gd name="connsiteY4" fmla="*/ 1033432 h 1636348"/>
                    <a:gd name="connsiteX5" fmla="*/ 160292 w 866295"/>
                    <a:gd name="connsiteY5" fmla="*/ 1236449 h 1636348"/>
                    <a:gd name="connsiteX6" fmla="*/ 12725 w 866295"/>
                    <a:gd name="connsiteY6" fmla="*/ 1591733 h 1636348"/>
                    <a:gd name="connsiteX7" fmla="*/ 520337 w 866295"/>
                    <a:gd name="connsiteY7" fmla="*/ 1601804 h 1636348"/>
                    <a:gd name="connsiteX8" fmla="*/ 656682 w 866295"/>
                    <a:gd name="connsiteY8" fmla="*/ 1259719 h 1636348"/>
                    <a:gd name="connsiteX9" fmla="*/ 836090 w 866295"/>
                    <a:gd name="connsiteY9" fmla="*/ 941855 h 1636348"/>
                    <a:gd name="connsiteX10" fmla="*/ 792480 w 866295"/>
                    <a:gd name="connsiteY10" fmla="*/ 690532 h 1636348"/>
                    <a:gd name="connsiteX11" fmla="*/ 806905 w 866295"/>
                    <a:gd name="connsiteY11" fmla="*/ 510782 h 1636348"/>
                    <a:gd name="connsiteX12" fmla="*/ 863170 w 866295"/>
                    <a:gd name="connsiteY12" fmla="*/ 355388 h 1636348"/>
                    <a:gd name="connsiteX13" fmla="*/ 701176 w 866295"/>
                    <a:gd name="connsiteY13" fmla="*/ 25347 h 1636348"/>
                    <a:gd name="connsiteX14" fmla="*/ 313305 w 866295"/>
                    <a:gd name="connsiteY14" fmla="*/ 359834 h 1636348"/>
                    <a:gd name="connsiteX15" fmla="*/ 301398 w 866295"/>
                    <a:gd name="connsiteY15" fmla="*/ 614627 h 1636348"/>
                    <a:gd name="connsiteX16" fmla="*/ 278538 w 866295"/>
                    <a:gd name="connsiteY16" fmla="*/ 379201 h 1636348"/>
                    <a:gd name="connsiteX17" fmla="*/ 689680 w 866295"/>
                    <a:gd name="connsiteY17" fmla="*/ 5412 h 1636348"/>
                    <a:gd name="connsiteX0" fmla="*/ 689680 w 866295"/>
                    <a:gd name="connsiteY0" fmla="*/ 5412 h 1636348"/>
                    <a:gd name="connsiteX1" fmla="*/ 462642 w 866295"/>
                    <a:gd name="connsiteY1" fmla="*/ 169857 h 1636348"/>
                    <a:gd name="connsiteX2" fmla="*/ 257857 w 866295"/>
                    <a:gd name="connsiteY2" fmla="*/ 343075 h 1636348"/>
                    <a:gd name="connsiteX3" fmla="*/ 256292 w 866295"/>
                    <a:gd name="connsiteY3" fmla="*/ 663658 h 1636348"/>
                    <a:gd name="connsiteX4" fmla="*/ 240439 w 866295"/>
                    <a:gd name="connsiteY4" fmla="*/ 1033432 h 1636348"/>
                    <a:gd name="connsiteX5" fmla="*/ 160292 w 866295"/>
                    <a:gd name="connsiteY5" fmla="*/ 1236449 h 1636348"/>
                    <a:gd name="connsiteX6" fmla="*/ 12725 w 866295"/>
                    <a:gd name="connsiteY6" fmla="*/ 1591733 h 1636348"/>
                    <a:gd name="connsiteX7" fmla="*/ 520337 w 866295"/>
                    <a:gd name="connsiteY7" fmla="*/ 1601804 h 1636348"/>
                    <a:gd name="connsiteX8" fmla="*/ 656682 w 866295"/>
                    <a:gd name="connsiteY8" fmla="*/ 1259719 h 1636348"/>
                    <a:gd name="connsiteX9" fmla="*/ 836090 w 866295"/>
                    <a:gd name="connsiteY9" fmla="*/ 941855 h 1636348"/>
                    <a:gd name="connsiteX10" fmla="*/ 792480 w 866295"/>
                    <a:gd name="connsiteY10" fmla="*/ 690532 h 1636348"/>
                    <a:gd name="connsiteX11" fmla="*/ 806905 w 866295"/>
                    <a:gd name="connsiteY11" fmla="*/ 510782 h 1636348"/>
                    <a:gd name="connsiteX12" fmla="*/ 863170 w 866295"/>
                    <a:gd name="connsiteY12" fmla="*/ 355388 h 1636348"/>
                    <a:gd name="connsiteX13" fmla="*/ 701176 w 866295"/>
                    <a:gd name="connsiteY13" fmla="*/ 25347 h 1636348"/>
                    <a:gd name="connsiteX14" fmla="*/ 313305 w 866295"/>
                    <a:gd name="connsiteY14" fmla="*/ 359834 h 1636348"/>
                    <a:gd name="connsiteX15" fmla="*/ 301398 w 866295"/>
                    <a:gd name="connsiteY15" fmla="*/ 614627 h 1636348"/>
                    <a:gd name="connsiteX16" fmla="*/ 278538 w 866295"/>
                    <a:gd name="connsiteY16" fmla="*/ 379201 h 1636348"/>
                    <a:gd name="connsiteX17" fmla="*/ 689680 w 866295"/>
                    <a:gd name="connsiteY17" fmla="*/ 5412 h 1636348"/>
                    <a:gd name="connsiteX0" fmla="*/ 689680 w 866073"/>
                    <a:gd name="connsiteY0" fmla="*/ 5412 h 1636348"/>
                    <a:gd name="connsiteX1" fmla="*/ 462642 w 866073"/>
                    <a:gd name="connsiteY1" fmla="*/ 169857 h 1636348"/>
                    <a:gd name="connsiteX2" fmla="*/ 257857 w 866073"/>
                    <a:gd name="connsiteY2" fmla="*/ 343075 h 1636348"/>
                    <a:gd name="connsiteX3" fmla="*/ 256292 w 866073"/>
                    <a:gd name="connsiteY3" fmla="*/ 663658 h 1636348"/>
                    <a:gd name="connsiteX4" fmla="*/ 240439 w 866073"/>
                    <a:gd name="connsiteY4" fmla="*/ 1033432 h 1636348"/>
                    <a:gd name="connsiteX5" fmla="*/ 160292 w 866073"/>
                    <a:gd name="connsiteY5" fmla="*/ 1236449 h 1636348"/>
                    <a:gd name="connsiteX6" fmla="*/ 12725 w 866073"/>
                    <a:gd name="connsiteY6" fmla="*/ 1591733 h 1636348"/>
                    <a:gd name="connsiteX7" fmla="*/ 520337 w 866073"/>
                    <a:gd name="connsiteY7" fmla="*/ 1601804 h 1636348"/>
                    <a:gd name="connsiteX8" fmla="*/ 656682 w 866073"/>
                    <a:gd name="connsiteY8" fmla="*/ 1259719 h 1636348"/>
                    <a:gd name="connsiteX9" fmla="*/ 836090 w 866073"/>
                    <a:gd name="connsiteY9" fmla="*/ 941855 h 1636348"/>
                    <a:gd name="connsiteX10" fmla="*/ 792480 w 866073"/>
                    <a:gd name="connsiteY10" fmla="*/ 690532 h 1636348"/>
                    <a:gd name="connsiteX11" fmla="*/ 806905 w 866073"/>
                    <a:gd name="connsiteY11" fmla="*/ 510782 h 1636348"/>
                    <a:gd name="connsiteX12" fmla="*/ 863170 w 866073"/>
                    <a:gd name="connsiteY12" fmla="*/ 355388 h 1636348"/>
                    <a:gd name="connsiteX13" fmla="*/ 705938 w 866073"/>
                    <a:gd name="connsiteY13" fmla="*/ 30109 h 1636348"/>
                    <a:gd name="connsiteX14" fmla="*/ 313305 w 866073"/>
                    <a:gd name="connsiteY14" fmla="*/ 359834 h 1636348"/>
                    <a:gd name="connsiteX15" fmla="*/ 301398 w 866073"/>
                    <a:gd name="connsiteY15" fmla="*/ 614627 h 1636348"/>
                    <a:gd name="connsiteX16" fmla="*/ 278538 w 866073"/>
                    <a:gd name="connsiteY16" fmla="*/ 379201 h 1636348"/>
                    <a:gd name="connsiteX17" fmla="*/ 689680 w 866073"/>
                    <a:gd name="connsiteY17" fmla="*/ 5412 h 1636348"/>
                    <a:gd name="connsiteX0" fmla="*/ 689680 w 866073"/>
                    <a:gd name="connsiteY0" fmla="*/ 5412 h 1636348"/>
                    <a:gd name="connsiteX1" fmla="*/ 462642 w 866073"/>
                    <a:gd name="connsiteY1" fmla="*/ 169857 h 1636348"/>
                    <a:gd name="connsiteX2" fmla="*/ 257857 w 866073"/>
                    <a:gd name="connsiteY2" fmla="*/ 343075 h 1636348"/>
                    <a:gd name="connsiteX3" fmla="*/ 256292 w 866073"/>
                    <a:gd name="connsiteY3" fmla="*/ 663658 h 1636348"/>
                    <a:gd name="connsiteX4" fmla="*/ 240439 w 866073"/>
                    <a:gd name="connsiteY4" fmla="*/ 1033432 h 1636348"/>
                    <a:gd name="connsiteX5" fmla="*/ 160292 w 866073"/>
                    <a:gd name="connsiteY5" fmla="*/ 1236449 h 1636348"/>
                    <a:gd name="connsiteX6" fmla="*/ 12725 w 866073"/>
                    <a:gd name="connsiteY6" fmla="*/ 1591733 h 1636348"/>
                    <a:gd name="connsiteX7" fmla="*/ 520337 w 866073"/>
                    <a:gd name="connsiteY7" fmla="*/ 1601804 h 1636348"/>
                    <a:gd name="connsiteX8" fmla="*/ 656682 w 866073"/>
                    <a:gd name="connsiteY8" fmla="*/ 1259719 h 1636348"/>
                    <a:gd name="connsiteX9" fmla="*/ 836090 w 866073"/>
                    <a:gd name="connsiteY9" fmla="*/ 941855 h 1636348"/>
                    <a:gd name="connsiteX10" fmla="*/ 792480 w 866073"/>
                    <a:gd name="connsiteY10" fmla="*/ 690532 h 1636348"/>
                    <a:gd name="connsiteX11" fmla="*/ 806905 w 866073"/>
                    <a:gd name="connsiteY11" fmla="*/ 510782 h 1636348"/>
                    <a:gd name="connsiteX12" fmla="*/ 863170 w 866073"/>
                    <a:gd name="connsiteY12" fmla="*/ 355388 h 1636348"/>
                    <a:gd name="connsiteX13" fmla="*/ 705938 w 866073"/>
                    <a:gd name="connsiteY13" fmla="*/ 30109 h 1636348"/>
                    <a:gd name="connsiteX14" fmla="*/ 313305 w 866073"/>
                    <a:gd name="connsiteY14" fmla="*/ 359834 h 1636348"/>
                    <a:gd name="connsiteX15" fmla="*/ 301398 w 866073"/>
                    <a:gd name="connsiteY15" fmla="*/ 614627 h 1636348"/>
                    <a:gd name="connsiteX16" fmla="*/ 278538 w 866073"/>
                    <a:gd name="connsiteY16" fmla="*/ 379201 h 1636348"/>
                    <a:gd name="connsiteX17" fmla="*/ 689680 w 866073"/>
                    <a:gd name="connsiteY17" fmla="*/ 5412 h 1636348"/>
                    <a:gd name="connsiteX0" fmla="*/ 689680 w 866073"/>
                    <a:gd name="connsiteY0" fmla="*/ 5412 h 1636348"/>
                    <a:gd name="connsiteX1" fmla="*/ 462642 w 866073"/>
                    <a:gd name="connsiteY1" fmla="*/ 169857 h 1636348"/>
                    <a:gd name="connsiteX2" fmla="*/ 257857 w 866073"/>
                    <a:gd name="connsiteY2" fmla="*/ 343075 h 1636348"/>
                    <a:gd name="connsiteX3" fmla="*/ 256292 w 866073"/>
                    <a:gd name="connsiteY3" fmla="*/ 663658 h 1636348"/>
                    <a:gd name="connsiteX4" fmla="*/ 240439 w 866073"/>
                    <a:gd name="connsiteY4" fmla="*/ 1033432 h 1636348"/>
                    <a:gd name="connsiteX5" fmla="*/ 160292 w 866073"/>
                    <a:gd name="connsiteY5" fmla="*/ 1236449 h 1636348"/>
                    <a:gd name="connsiteX6" fmla="*/ 12725 w 866073"/>
                    <a:gd name="connsiteY6" fmla="*/ 1591733 h 1636348"/>
                    <a:gd name="connsiteX7" fmla="*/ 520337 w 866073"/>
                    <a:gd name="connsiteY7" fmla="*/ 1601804 h 1636348"/>
                    <a:gd name="connsiteX8" fmla="*/ 656682 w 866073"/>
                    <a:gd name="connsiteY8" fmla="*/ 1259719 h 1636348"/>
                    <a:gd name="connsiteX9" fmla="*/ 836090 w 866073"/>
                    <a:gd name="connsiteY9" fmla="*/ 941855 h 1636348"/>
                    <a:gd name="connsiteX10" fmla="*/ 792480 w 866073"/>
                    <a:gd name="connsiteY10" fmla="*/ 690532 h 1636348"/>
                    <a:gd name="connsiteX11" fmla="*/ 806905 w 866073"/>
                    <a:gd name="connsiteY11" fmla="*/ 510782 h 1636348"/>
                    <a:gd name="connsiteX12" fmla="*/ 863170 w 866073"/>
                    <a:gd name="connsiteY12" fmla="*/ 355388 h 1636348"/>
                    <a:gd name="connsiteX13" fmla="*/ 705938 w 866073"/>
                    <a:gd name="connsiteY13" fmla="*/ 25347 h 1636348"/>
                    <a:gd name="connsiteX14" fmla="*/ 313305 w 866073"/>
                    <a:gd name="connsiteY14" fmla="*/ 359834 h 1636348"/>
                    <a:gd name="connsiteX15" fmla="*/ 301398 w 866073"/>
                    <a:gd name="connsiteY15" fmla="*/ 614627 h 1636348"/>
                    <a:gd name="connsiteX16" fmla="*/ 278538 w 866073"/>
                    <a:gd name="connsiteY16" fmla="*/ 379201 h 1636348"/>
                    <a:gd name="connsiteX17" fmla="*/ 689680 w 866073"/>
                    <a:gd name="connsiteY17" fmla="*/ 5412 h 1636348"/>
                    <a:gd name="connsiteX0" fmla="*/ 689680 w 866073"/>
                    <a:gd name="connsiteY0" fmla="*/ 5412 h 1636348"/>
                    <a:gd name="connsiteX1" fmla="*/ 462642 w 866073"/>
                    <a:gd name="connsiteY1" fmla="*/ 169857 h 1636348"/>
                    <a:gd name="connsiteX2" fmla="*/ 257857 w 866073"/>
                    <a:gd name="connsiteY2" fmla="*/ 343075 h 1636348"/>
                    <a:gd name="connsiteX3" fmla="*/ 256292 w 866073"/>
                    <a:gd name="connsiteY3" fmla="*/ 663658 h 1636348"/>
                    <a:gd name="connsiteX4" fmla="*/ 240439 w 866073"/>
                    <a:gd name="connsiteY4" fmla="*/ 1033432 h 1636348"/>
                    <a:gd name="connsiteX5" fmla="*/ 160292 w 866073"/>
                    <a:gd name="connsiteY5" fmla="*/ 1236449 h 1636348"/>
                    <a:gd name="connsiteX6" fmla="*/ 12725 w 866073"/>
                    <a:gd name="connsiteY6" fmla="*/ 1591733 h 1636348"/>
                    <a:gd name="connsiteX7" fmla="*/ 520337 w 866073"/>
                    <a:gd name="connsiteY7" fmla="*/ 1601804 h 1636348"/>
                    <a:gd name="connsiteX8" fmla="*/ 656682 w 866073"/>
                    <a:gd name="connsiteY8" fmla="*/ 1259719 h 1636348"/>
                    <a:gd name="connsiteX9" fmla="*/ 836090 w 866073"/>
                    <a:gd name="connsiteY9" fmla="*/ 941855 h 1636348"/>
                    <a:gd name="connsiteX10" fmla="*/ 792480 w 866073"/>
                    <a:gd name="connsiteY10" fmla="*/ 690532 h 1636348"/>
                    <a:gd name="connsiteX11" fmla="*/ 806905 w 866073"/>
                    <a:gd name="connsiteY11" fmla="*/ 510782 h 1636348"/>
                    <a:gd name="connsiteX12" fmla="*/ 863170 w 866073"/>
                    <a:gd name="connsiteY12" fmla="*/ 355388 h 1636348"/>
                    <a:gd name="connsiteX13" fmla="*/ 705938 w 866073"/>
                    <a:gd name="connsiteY13" fmla="*/ 25347 h 1636348"/>
                    <a:gd name="connsiteX14" fmla="*/ 313305 w 866073"/>
                    <a:gd name="connsiteY14" fmla="*/ 359834 h 1636348"/>
                    <a:gd name="connsiteX15" fmla="*/ 301398 w 866073"/>
                    <a:gd name="connsiteY15" fmla="*/ 614627 h 1636348"/>
                    <a:gd name="connsiteX16" fmla="*/ 278538 w 866073"/>
                    <a:gd name="connsiteY16" fmla="*/ 379201 h 1636348"/>
                    <a:gd name="connsiteX17" fmla="*/ 689680 w 866073"/>
                    <a:gd name="connsiteY17" fmla="*/ 5412 h 1636348"/>
                    <a:gd name="connsiteX0" fmla="*/ 689680 w 865748"/>
                    <a:gd name="connsiteY0" fmla="*/ 5412 h 1636348"/>
                    <a:gd name="connsiteX1" fmla="*/ 462642 w 865748"/>
                    <a:gd name="connsiteY1" fmla="*/ 169857 h 1636348"/>
                    <a:gd name="connsiteX2" fmla="*/ 257857 w 865748"/>
                    <a:gd name="connsiteY2" fmla="*/ 343075 h 1636348"/>
                    <a:gd name="connsiteX3" fmla="*/ 256292 w 865748"/>
                    <a:gd name="connsiteY3" fmla="*/ 663658 h 1636348"/>
                    <a:gd name="connsiteX4" fmla="*/ 240439 w 865748"/>
                    <a:gd name="connsiteY4" fmla="*/ 1033432 h 1636348"/>
                    <a:gd name="connsiteX5" fmla="*/ 160292 w 865748"/>
                    <a:gd name="connsiteY5" fmla="*/ 1236449 h 1636348"/>
                    <a:gd name="connsiteX6" fmla="*/ 12725 w 865748"/>
                    <a:gd name="connsiteY6" fmla="*/ 1591733 h 1636348"/>
                    <a:gd name="connsiteX7" fmla="*/ 520337 w 865748"/>
                    <a:gd name="connsiteY7" fmla="*/ 1601804 h 1636348"/>
                    <a:gd name="connsiteX8" fmla="*/ 656682 w 865748"/>
                    <a:gd name="connsiteY8" fmla="*/ 1259719 h 1636348"/>
                    <a:gd name="connsiteX9" fmla="*/ 836090 w 865748"/>
                    <a:gd name="connsiteY9" fmla="*/ 941855 h 1636348"/>
                    <a:gd name="connsiteX10" fmla="*/ 792480 w 865748"/>
                    <a:gd name="connsiteY10" fmla="*/ 690532 h 1636348"/>
                    <a:gd name="connsiteX11" fmla="*/ 806905 w 865748"/>
                    <a:gd name="connsiteY11" fmla="*/ 510782 h 1636348"/>
                    <a:gd name="connsiteX12" fmla="*/ 863170 w 865748"/>
                    <a:gd name="connsiteY12" fmla="*/ 355388 h 1636348"/>
                    <a:gd name="connsiteX13" fmla="*/ 713082 w 865748"/>
                    <a:gd name="connsiteY13" fmla="*/ 13441 h 1636348"/>
                    <a:gd name="connsiteX14" fmla="*/ 313305 w 865748"/>
                    <a:gd name="connsiteY14" fmla="*/ 359834 h 1636348"/>
                    <a:gd name="connsiteX15" fmla="*/ 301398 w 865748"/>
                    <a:gd name="connsiteY15" fmla="*/ 614627 h 1636348"/>
                    <a:gd name="connsiteX16" fmla="*/ 278538 w 865748"/>
                    <a:gd name="connsiteY16" fmla="*/ 379201 h 1636348"/>
                    <a:gd name="connsiteX17" fmla="*/ 689680 w 865748"/>
                    <a:gd name="connsiteY17" fmla="*/ 5412 h 1636348"/>
                    <a:gd name="connsiteX0" fmla="*/ 689680 w 865748"/>
                    <a:gd name="connsiteY0" fmla="*/ 5412 h 1636348"/>
                    <a:gd name="connsiteX1" fmla="*/ 462642 w 865748"/>
                    <a:gd name="connsiteY1" fmla="*/ 169857 h 1636348"/>
                    <a:gd name="connsiteX2" fmla="*/ 257857 w 865748"/>
                    <a:gd name="connsiteY2" fmla="*/ 343075 h 1636348"/>
                    <a:gd name="connsiteX3" fmla="*/ 256292 w 865748"/>
                    <a:gd name="connsiteY3" fmla="*/ 663658 h 1636348"/>
                    <a:gd name="connsiteX4" fmla="*/ 240439 w 865748"/>
                    <a:gd name="connsiteY4" fmla="*/ 1033432 h 1636348"/>
                    <a:gd name="connsiteX5" fmla="*/ 160292 w 865748"/>
                    <a:gd name="connsiteY5" fmla="*/ 1236449 h 1636348"/>
                    <a:gd name="connsiteX6" fmla="*/ 12725 w 865748"/>
                    <a:gd name="connsiteY6" fmla="*/ 1591733 h 1636348"/>
                    <a:gd name="connsiteX7" fmla="*/ 520337 w 865748"/>
                    <a:gd name="connsiteY7" fmla="*/ 1601804 h 1636348"/>
                    <a:gd name="connsiteX8" fmla="*/ 656682 w 865748"/>
                    <a:gd name="connsiteY8" fmla="*/ 1259719 h 1636348"/>
                    <a:gd name="connsiteX9" fmla="*/ 836090 w 865748"/>
                    <a:gd name="connsiteY9" fmla="*/ 941855 h 1636348"/>
                    <a:gd name="connsiteX10" fmla="*/ 792480 w 865748"/>
                    <a:gd name="connsiteY10" fmla="*/ 690532 h 1636348"/>
                    <a:gd name="connsiteX11" fmla="*/ 806905 w 865748"/>
                    <a:gd name="connsiteY11" fmla="*/ 510782 h 1636348"/>
                    <a:gd name="connsiteX12" fmla="*/ 863170 w 865748"/>
                    <a:gd name="connsiteY12" fmla="*/ 355388 h 1636348"/>
                    <a:gd name="connsiteX13" fmla="*/ 713082 w 865748"/>
                    <a:gd name="connsiteY13" fmla="*/ 13441 h 1636348"/>
                    <a:gd name="connsiteX14" fmla="*/ 313305 w 865748"/>
                    <a:gd name="connsiteY14" fmla="*/ 359834 h 1636348"/>
                    <a:gd name="connsiteX15" fmla="*/ 301398 w 865748"/>
                    <a:gd name="connsiteY15" fmla="*/ 614627 h 1636348"/>
                    <a:gd name="connsiteX16" fmla="*/ 278538 w 865748"/>
                    <a:gd name="connsiteY16" fmla="*/ 379201 h 1636348"/>
                    <a:gd name="connsiteX17" fmla="*/ 689680 w 865748"/>
                    <a:gd name="connsiteY17" fmla="*/ 5412 h 1636348"/>
                    <a:gd name="connsiteX0" fmla="*/ 689680 w 863215"/>
                    <a:gd name="connsiteY0" fmla="*/ 6896 h 1637832"/>
                    <a:gd name="connsiteX1" fmla="*/ 462642 w 863215"/>
                    <a:gd name="connsiteY1" fmla="*/ 171341 h 1637832"/>
                    <a:gd name="connsiteX2" fmla="*/ 257857 w 863215"/>
                    <a:gd name="connsiteY2" fmla="*/ 344559 h 1637832"/>
                    <a:gd name="connsiteX3" fmla="*/ 256292 w 863215"/>
                    <a:gd name="connsiteY3" fmla="*/ 665142 h 1637832"/>
                    <a:gd name="connsiteX4" fmla="*/ 240439 w 863215"/>
                    <a:gd name="connsiteY4" fmla="*/ 1034916 h 1637832"/>
                    <a:gd name="connsiteX5" fmla="*/ 160292 w 863215"/>
                    <a:gd name="connsiteY5" fmla="*/ 1237933 h 1637832"/>
                    <a:gd name="connsiteX6" fmla="*/ 12725 w 863215"/>
                    <a:gd name="connsiteY6" fmla="*/ 1593217 h 1637832"/>
                    <a:gd name="connsiteX7" fmla="*/ 520337 w 863215"/>
                    <a:gd name="connsiteY7" fmla="*/ 1603288 h 1637832"/>
                    <a:gd name="connsiteX8" fmla="*/ 656682 w 863215"/>
                    <a:gd name="connsiteY8" fmla="*/ 1261203 h 1637832"/>
                    <a:gd name="connsiteX9" fmla="*/ 836090 w 863215"/>
                    <a:gd name="connsiteY9" fmla="*/ 943339 h 1637832"/>
                    <a:gd name="connsiteX10" fmla="*/ 792480 w 863215"/>
                    <a:gd name="connsiteY10" fmla="*/ 692016 h 1637832"/>
                    <a:gd name="connsiteX11" fmla="*/ 806905 w 863215"/>
                    <a:gd name="connsiteY11" fmla="*/ 512266 h 1637832"/>
                    <a:gd name="connsiteX12" fmla="*/ 863170 w 863215"/>
                    <a:gd name="connsiteY12" fmla="*/ 356872 h 1637832"/>
                    <a:gd name="connsiteX13" fmla="*/ 796699 w 863215"/>
                    <a:gd name="connsiteY13" fmla="*/ 92236 h 1637832"/>
                    <a:gd name="connsiteX14" fmla="*/ 713082 w 863215"/>
                    <a:gd name="connsiteY14" fmla="*/ 14925 h 1637832"/>
                    <a:gd name="connsiteX15" fmla="*/ 313305 w 863215"/>
                    <a:gd name="connsiteY15" fmla="*/ 361318 h 1637832"/>
                    <a:gd name="connsiteX16" fmla="*/ 301398 w 863215"/>
                    <a:gd name="connsiteY16" fmla="*/ 616111 h 1637832"/>
                    <a:gd name="connsiteX17" fmla="*/ 278538 w 863215"/>
                    <a:gd name="connsiteY17" fmla="*/ 380685 h 1637832"/>
                    <a:gd name="connsiteX18" fmla="*/ 689680 w 863215"/>
                    <a:gd name="connsiteY18" fmla="*/ 6896 h 1637832"/>
                    <a:gd name="connsiteX0" fmla="*/ 689680 w 864172"/>
                    <a:gd name="connsiteY0" fmla="*/ 5413 h 1636349"/>
                    <a:gd name="connsiteX1" fmla="*/ 462642 w 864172"/>
                    <a:gd name="connsiteY1" fmla="*/ 169858 h 1636349"/>
                    <a:gd name="connsiteX2" fmla="*/ 257857 w 864172"/>
                    <a:gd name="connsiteY2" fmla="*/ 343076 h 1636349"/>
                    <a:gd name="connsiteX3" fmla="*/ 256292 w 864172"/>
                    <a:gd name="connsiteY3" fmla="*/ 663659 h 1636349"/>
                    <a:gd name="connsiteX4" fmla="*/ 240439 w 864172"/>
                    <a:gd name="connsiteY4" fmla="*/ 1033433 h 1636349"/>
                    <a:gd name="connsiteX5" fmla="*/ 160292 w 864172"/>
                    <a:gd name="connsiteY5" fmla="*/ 1236450 h 1636349"/>
                    <a:gd name="connsiteX6" fmla="*/ 12725 w 864172"/>
                    <a:gd name="connsiteY6" fmla="*/ 1591734 h 1636349"/>
                    <a:gd name="connsiteX7" fmla="*/ 520337 w 864172"/>
                    <a:gd name="connsiteY7" fmla="*/ 1601805 h 1636349"/>
                    <a:gd name="connsiteX8" fmla="*/ 656682 w 864172"/>
                    <a:gd name="connsiteY8" fmla="*/ 1259720 h 1636349"/>
                    <a:gd name="connsiteX9" fmla="*/ 836090 w 864172"/>
                    <a:gd name="connsiteY9" fmla="*/ 941856 h 1636349"/>
                    <a:gd name="connsiteX10" fmla="*/ 792480 w 864172"/>
                    <a:gd name="connsiteY10" fmla="*/ 690533 h 1636349"/>
                    <a:gd name="connsiteX11" fmla="*/ 806905 w 864172"/>
                    <a:gd name="connsiteY11" fmla="*/ 510783 h 1636349"/>
                    <a:gd name="connsiteX12" fmla="*/ 863170 w 864172"/>
                    <a:gd name="connsiteY12" fmla="*/ 355389 h 1636349"/>
                    <a:gd name="connsiteX13" fmla="*/ 839563 w 864172"/>
                    <a:gd name="connsiteY13" fmla="*/ 219341 h 1636349"/>
                    <a:gd name="connsiteX14" fmla="*/ 796699 w 864172"/>
                    <a:gd name="connsiteY14" fmla="*/ 90753 h 1636349"/>
                    <a:gd name="connsiteX15" fmla="*/ 713082 w 864172"/>
                    <a:gd name="connsiteY15" fmla="*/ 13442 h 1636349"/>
                    <a:gd name="connsiteX16" fmla="*/ 313305 w 864172"/>
                    <a:gd name="connsiteY16" fmla="*/ 359835 h 1636349"/>
                    <a:gd name="connsiteX17" fmla="*/ 301398 w 864172"/>
                    <a:gd name="connsiteY17" fmla="*/ 614628 h 1636349"/>
                    <a:gd name="connsiteX18" fmla="*/ 278538 w 864172"/>
                    <a:gd name="connsiteY18" fmla="*/ 379202 h 1636349"/>
                    <a:gd name="connsiteX19" fmla="*/ 689680 w 864172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301398 w 865186"/>
                    <a:gd name="connsiteY18" fmla="*/ 614628 h 1636349"/>
                    <a:gd name="connsiteX19" fmla="*/ 278538 w 865186"/>
                    <a:gd name="connsiteY19" fmla="*/ 379202 h 1636349"/>
                    <a:gd name="connsiteX20" fmla="*/ 689680 w 865186"/>
                    <a:gd name="connsiteY20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301398 w 865186"/>
                    <a:gd name="connsiteY18" fmla="*/ 614628 h 1636349"/>
                    <a:gd name="connsiteX19" fmla="*/ 278538 w 865186"/>
                    <a:gd name="connsiteY19" fmla="*/ 379202 h 1636349"/>
                    <a:gd name="connsiteX20" fmla="*/ 689680 w 865186"/>
                    <a:gd name="connsiteY20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301398 w 865186"/>
                    <a:gd name="connsiteY18" fmla="*/ 614628 h 1636349"/>
                    <a:gd name="connsiteX19" fmla="*/ 278538 w 865186"/>
                    <a:gd name="connsiteY19" fmla="*/ 379202 h 1636349"/>
                    <a:gd name="connsiteX20" fmla="*/ 689680 w 865186"/>
                    <a:gd name="connsiteY20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10974 w 865186"/>
                    <a:gd name="connsiteY15" fmla="*/ 133616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10974 w 865186"/>
                    <a:gd name="connsiteY15" fmla="*/ 133616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08593 w 865186"/>
                    <a:gd name="connsiteY15" fmla="*/ 119328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08593 w 865186"/>
                    <a:gd name="connsiteY15" fmla="*/ 119328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8867 h 1639803"/>
                    <a:gd name="connsiteX1" fmla="*/ 462642 w 865186"/>
                    <a:gd name="connsiteY1" fmla="*/ 173312 h 1639803"/>
                    <a:gd name="connsiteX2" fmla="*/ 257857 w 865186"/>
                    <a:gd name="connsiteY2" fmla="*/ 346530 h 1639803"/>
                    <a:gd name="connsiteX3" fmla="*/ 256292 w 865186"/>
                    <a:gd name="connsiteY3" fmla="*/ 667113 h 1639803"/>
                    <a:gd name="connsiteX4" fmla="*/ 240439 w 865186"/>
                    <a:gd name="connsiteY4" fmla="*/ 1036887 h 1639803"/>
                    <a:gd name="connsiteX5" fmla="*/ 160292 w 865186"/>
                    <a:gd name="connsiteY5" fmla="*/ 1239904 h 1639803"/>
                    <a:gd name="connsiteX6" fmla="*/ 12725 w 865186"/>
                    <a:gd name="connsiteY6" fmla="*/ 1595188 h 1639803"/>
                    <a:gd name="connsiteX7" fmla="*/ 520337 w 865186"/>
                    <a:gd name="connsiteY7" fmla="*/ 1605259 h 1639803"/>
                    <a:gd name="connsiteX8" fmla="*/ 656682 w 865186"/>
                    <a:gd name="connsiteY8" fmla="*/ 1263174 h 1639803"/>
                    <a:gd name="connsiteX9" fmla="*/ 836090 w 865186"/>
                    <a:gd name="connsiteY9" fmla="*/ 945310 h 1639803"/>
                    <a:gd name="connsiteX10" fmla="*/ 792480 w 865186"/>
                    <a:gd name="connsiteY10" fmla="*/ 693987 h 1639803"/>
                    <a:gd name="connsiteX11" fmla="*/ 806905 w 865186"/>
                    <a:gd name="connsiteY11" fmla="*/ 514237 h 1639803"/>
                    <a:gd name="connsiteX12" fmla="*/ 863170 w 865186"/>
                    <a:gd name="connsiteY12" fmla="*/ 358843 h 1639803"/>
                    <a:gd name="connsiteX13" fmla="*/ 851468 w 865186"/>
                    <a:gd name="connsiteY13" fmla="*/ 294232 h 1639803"/>
                    <a:gd name="connsiteX14" fmla="*/ 839563 w 865186"/>
                    <a:gd name="connsiteY14" fmla="*/ 222795 h 1639803"/>
                    <a:gd name="connsiteX15" fmla="*/ 708593 w 865186"/>
                    <a:gd name="connsiteY15" fmla="*/ 122782 h 1639803"/>
                    <a:gd name="connsiteX16" fmla="*/ 708593 w 865186"/>
                    <a:gd name="connsiteY16" fmla="*/ 60870 h 1639803"/>
                    <a:gd name="connsiteX17" fmla="*/ 713082 w 865186"/>
                    <a:gd name="connsiteY17" fmla="*/ 16896 h 1639803"/>
                    <a:gd name="connsiteX18" fmla="*/ 313305 w 865186"/>
                    <a:gd name="connsiteY18" fmla="*/ 363289 h 1639803"/>
                    <a:gd name="connsiteX19" fmla="*/ 278538 w 865186"/>
                    <a:gd name="connsiteY19" fmla="*/ 382656 h 1639803"/>
                    <a:gd name="connsiteX20" fmla="*/ 689680 w 865186"/>
                    <a:gd name="connsiteY20" fmla="*/ 8867 h 1639803"/>
                    <a:gd name="connsiteX0" fmla="*/ 689680 w 865186"/>
                    <a:gd name="connsiteY0" fmla="*/ 8867 h 1639803"/>
                    <a:gd name="connsiteX1" fmla="*/ 462642 w 865186"/>
                    <a:gd name="connsiteY1" fmla="*/ 173312 h 1639803"/>
                    <a:gd name="connsiteX2" fmla="*/ 257857 w 865186"/>
                    <a:gd name="connsiteY2" fmla="*/ 346530 h 1639803"/>
                    <a:gd name="connsiteX3" fmla="*/ 256292 w 865186"/>
                    <a:gd name="connsiteY3" fmla="*/ 667113 h 1639803"/>
                    <a:gd name="connsiteX4" fmla="*/ 240439 w 865186"/>
                    <a:gd name="connsiteY4" fmla="*/ 1036887 h 1639803"/>
                    <a:gd name="connsiteX5" fmla="*/ 160292 w 865186"/>
                    <a:gd name="connsiteY5" fmla="*/ 1239904 h 1639803"/>
                    <a:gd name="connsiteX6" fmla="*/ 12725 w 865186"/>
                    <a:gd name="connsiteY6" fmla="*/ 1595188 h 1639803"/>
                    <a:gd name="connsiteX7" fmla="*/ 520337 w 865186"/>
                    <a:gd name="connsiteY7" fmla="*/ 1605259 h 1639803"/>
                    <a:gd name="connsiteX8" fmla="*/ 656682 w 865186"/>
                    <a:gd name="connsiteY8" fmla="*/ 1263174 h 1639803"/>
                    <a:gd name="connsiteX9" fmla="*/ 836090 w 865186"/>
                    <a:gd name="connsiteY9" fmla="*/ 945310 h 1639803"/>
                    <a:gd name="connsiteX10" fmla="*/ 792480 w 865186"/>
                    <a:gd name="connsiteY10" fmla="*/ 693987 h 1639803"/>
                    <a:gd name="connsiteX11" fmla="*/ 806905 w 865186"/>
                    <a:gd name="connsiteY11" fmla="*/ 514237 h 1639803"/>
                    <a:gd name="connsiteX12" fmla="*/ 863170 w 865186"/>
                    <a:gd name="connsiteY12" fmla="*/ 358843 h 1639803"/>
                    <a:gd name="connsiteX13" fmla="*/ 851468 w 865186"/>
                    <a:gd name="connsiteY13" fmla="*/ 294232 h 1639803"/>
                    <a:gd name="connsiteX14" fmla="*/ 839563 w 865186"/>
                    <a:gd name="connsiteY14" fmla="*/ 222795 h 1639803"/>
                    <a:gd name="connsiteX15" fmla="*/ 732406 w 865186"/>
                    <a:gd name="connsiteY15" fmla="*/ 134688 h 1639803"/>
                    <a:gd name="connsiteX16" fmla="*/ 708593 w 865186"/>
                    <a:gd name="connsiteY16" fmla="*/ 122782 h 1639803"/>
                    <a:gd name="connsiteX17" fmla="*/ 708593 w 865186"/>
                    <a:gd name="connsiteY17" fmla="*/ 60870 h 1639803"/>
                    <a:gd name="connsiteX18" fmla="*/ 713082 w 865186"/>
                    <a:gd name="connsiteY18" fmla="*/ 16896 h 1639803"/>
                    <a:gd name="connsiteX19" fmla="*/ 313305 w 865186"/>
                    <a:gd name="connsiteY19" fmla="*/ 363289 h 1639803"/>
                    <a:gd name="connsiteX20" fmla="*/ 278538 w 865186"/>
                    <a:gd name="connsiteY20" fmla="*/ 382656 h 1639803"/>
                    <a:gd name="connsiteX21" fmla="*/ 689680 w 865186"/>
                    <a:gd name="connsiteY21" fmla="*/ 8867 h 1639803"/>
                    <a:gd name="connsiteX0" fmla="*/ 689680 w 865186"/>
                    <a:gd name="connsiteY0" fmla="*/ 8867 h 1639803"/>
                    <a:gd name="connsiteX1" fmla="*/ 462642 w 865186"/>
                    <a:gd name="connsiteY1" fmla="*/ 173312 h 1639803"/>
                    <a:gd name="connsiteX2" fmla="*/ 257857 w 865186"/>
                    <a:gd name="connsiteY2" fmla="*/ 346530 h 1639803"/>
                    <a:gd name="connsiteX3" fmla="*/ 256292 w 865186"/>
                    <a:gd name="connsiteY3" fmla="*/ 667113 h 1639803"/>
                    <a:gd name="connsiteX4" fmla="*/ 240439 w 865186"/>
                    <a:gd name="connsiteY4" fmla="*/ 1036887 h 1639803"/>
                    <a:gd name="connsiteX5" fmla="*/ 160292 w 865186"/>
                    <a:gd name="connsiteY5" fmla="*/ 1239904 h 1639803"/>
                    <a:gd name="connsiteX6" fmla="*/ 12725 w 865186"/>
                    <a:gd name="connsiteY6" fmla="*/ 1595188 h 1639803"/>
                    <a:gd name="connsiteX7" fmla="*/ 520337 w 865186"/>
                    <a:gd name="connsiteY7" fmla="*/ 1605259 h 1639803"/>
                    <a:gd name="connsiteX8" fmla="*/ 656682 w 865186"/>
                    <a:gd name="connsiteY8" fmla="*/ 1263174 h 1639803"/>
                    <a:gd name="connsiteX9" fmla="*/ 836090 w 865186"/>
                    <a:gd name="connsiteY9" fmla="*/ 945310 h 1639803"/>
                    <a:gd name="connsiteX10" fmla="*/ 792480 w 865186"/>
                    <a:gd name="connsiteY10" fmla="*/ 693987 h 1639803"/>
                    <a:gd name="connsiteX11" fmla="*/ 806905 w 865186"/>
                    <a:gd name="connsiteY11" fmla="*/ 514237 h 1639803"/>
                    <a:gd name="connsiteX12" fmla="*/ 863170 w 865186"/>
                    <a:gd name="connsiteY12" fmla="*/ 358843 h 1639803"/>
                    <a:gd name="connsiteX13" fmla="*/ 851468 w 865186"/>
                    <a:gd name="connsiteY13" fmla="*/ 294232 h 1639803"/>
                    <a:gd name="connsiteX14" fmla="*/ 839563 w 865186"/>
                    <a:gd name="connsiteY14" fmla="*/ 222795 h 1639803"/>
                    <a:gd name="connsiteX15" fmla="*/ 780031 w 865186"/>
                    <a:gd name="connsiteY15" fmla="*/ 177551 h 1639803"/>
                    <a:gd name="connsiteX16" fmla="*/ 732406 w 865186"/>
                    <a:gd name="connsiteY16" fmla="*/ 134688 h 1639803"/>
                    <a:gd name="connsiteX17" fmla="*/ 708593 w 865186"/>
                    <a:gd name="connsiteY17" fmla="*/ 122782 h 1639803"/>
                    <a:gd name="connsiteX18" fmla="*/ 708593 w 865186"/>
                    <a:gd name="connsiteY18" fmla="*/ 60870 h 1639803"/>
                    <a:gd name="connsiteX19" fmla="*/ 713082 w 865186"/>
                    <a:gd name="connsiteY19" fmla="*/ 16896 h 1639803"/>
                    <a:gd name="connsiteX20" fmla="*/ 313305 w 865186"/>
                    <a:gd name="connsiteY20" fmla="*/ 363289 h 1639803"/>
                    <a:gd name="connsiteX21" fmla="*/ 278538 w 865186"/>
                    <a:gd name="connsiteY21" fmla="*/ 382656 h 1639803"/>
                    <a:gd name="connsiteX22" fmla="*/ 689680 w 865186"/>
                    <a:gd name="connsiteY22" fmla="*/ 8867 h 1639803"/>
                    <a:gd name="connsiteX0" fmla="*/ 689680 w 865186"/>
                    <a:gd name="connsiteY0" fmla="*/ 8867 h 1639803"/>
                    <a:gd name="connsiteX1" fmla="*/ 462642 w 865186"/>
                    <a:gd name="connsiteY1" fmla="*/ 173312 h 1639803"/>
                    <a:gd name="connsiteX2" fmla="*/ 257857 w 865186"/>
                    <a:gd name="connsiteY2" fmla="*/ 346530 h 1639803"/>
                    <a:gd name="connsiteX3" fmla="*/ 256292 w 865186"/>
                    <a:gd name="connsiteY3" fmla="*/ 667113 h 1639803"/>
                    <a:gd name="connsiteX4" fmla="*/ 240439 w 865186"/>
                    <a:gd name="connsiteY4" fmla="*/ 1036887 h 1639803"/>
                    <a:gd name="connsiteX5" fmla="*/ 160292 w 865186"/>
                    <a:gd name="connsiteY5" fmla="*/ 1239904 h 1639803"/>
                    <a:gd name="connsiteX6" fmla="*/ 12725 w 865186"/>
                    <a:gd name="connsiteY6" fmla="*/ 1595188 h 1639803"/>
                    <a:gd name="connsiteX7" fmla="*/ 520337 w 865186"/>
                    <a:gd name="connsiteY7" fmla="*/ 1605259 h 1639803"/>
                    <a:gd name="connsiteX8" fmla="*/ 656682 w 865186"/>
                    <a:gd name="connsiteY8" fmla="*/ 1263174 h 1639803"/>
                    <a:gd name="connsiteX9" fmla="*/ 836090 w 865186"/>
                    <a:gd name="connsiteY9" fmla="*/ 945310 h 1639803"/>
                    <a:gd name="connsiteX10" fmla="*/ 792480 w 865186"/>
                    <a:gd name="connsiteY10" fmla="*/ 693987 h 1639803"/>
                    <a:gd name="connsiteX11" fmla="*/ 806905 w 865186"/>
                    <a:gd name="connsiteY11" fmla="*/ 514237 h 1639803"/>
                    <a:gd name="connsiteX12" fmla="*/ 863170 w 865186"/>
                    <a:gd name="connsiteY12" fmla="*/ 358843 h 1639803"/>
                    <a:gd name="connsiteX13" fmla="*/ 851468 w 865186"/>
                    <a:gd name="connsiteY13" fmla="*/ 294232 h 1639803"/>
                    <a:gd name="connsiteX14" fmla="*/ 839563 w 865186"/>
                    <a:gd name="connsiteY14" fmla="*/ 222795 h 1639803"/>
                    <a:gd name="connsiteX15" fmla="*/ 780031 w 865186"/>
                    <a:gd name="connsiteY15" fmla="*/ 177551 h 1639803"/>
                    <a:gd name="connsiteX16" fmla="*/ 810987 w 865186"/>
                    <a:gd name="connsiteY16" fmla="*/ 206126 h 1639803"/>
                    <a:gd name="connsiteX17" fmla="*/ 732406 w 865186"/>
                    <a:gd name="connsiteY17" fmla="*/ 134688 h 1639803"/>
                    <a:gd name="connsiteX18" fmla="*/ 708593 w 865186"/>
                    <a:gd name="connsiteY18" fmla="*/ 122782 h 1639803"/>
                    <a:gd name="connsiteX19" fmla="*/ 708593 w 865186"/>
                    <a:gd name="connsiteY19" fmla="*/ 60870 h 1639803"/>
                    <a:gd name="connsiteX20" fmla="*/ 713082 w 865186"/>
                    <a:gd name="connsiteY20" fmla="*/ 16896 h 1639803"/>
                    <a:gd name="connsiteX21" fmla="*/ 313305 w 865186"/>
                    <a:gd name="connsiteY21" fmla="*/ 363289 h 1639803"/>
                    <a:gd name="connsiteX22" fmla="*/ 278538 w 865186"/>
                    <a:gd name="connsiteY22" fmla="*/ 382656 h 1639803"/>
                    <a:gd name="connsiteX23" fmla="*/ 689680 w 865186"/>
                    <a:gd name="connsiteY23" fmla="*/ 8867 h 1639803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68112 w 865186"/>
                    <a:gd name="connsiteY19" fmla="*/ 116948 h 1636349"/>
                    <a:gd name="connsiteX20" fmla="*/ 713082 w 865186"/>
                    <a:gd name="connsiteY20" fmla="*/ 13442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68112 w 865186"/>
                    <a:gd name="connsiteY19" fmla="*/ 116948 h 1636349"/>
                    <a:gd name="connsiteX20" fmla="*/ 713082 w 865186"/>
                    <a:gd name="connsiteY20" fmla="*/ 13442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99068 w 865186"/>
                    <a:gd name="connsiteY19" fmla="*/ 95517 h 1636349"/>
                    <a:gd name="connsiteX20" fmla="*/ 713082 w 865186"/>
                    <a:gd name="connsiteY20" fmla="*/ 13442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99068 w 865186"/>
                    <a:gd name="connsiteY19" fmla="*/ 95517 h 1636349"/>
                    <a:gd name="connsiteX20" fmla="*/ 713082 w 865186"/>
                    <a:gd name="connsiteY20" fmla="*/ 13442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99068 w 865186"/>
                    <a:gd name="connsiteY19" fmla="*/ 95517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91924 w 865186"/>
                    <a:gd name="connsiteY19" fmla="*/ 97898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665730 w 865186"/>
                    <a:gd name="connsiteY18" fmla="*/ 119328 h 1636349"/>
                    <a:gd name="connsiteX19" fmla="*/ 691924 w 865186"/>
                    <a:gd name="connsiteY19" fmla="*/ 97898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691924 w 865186"/>
                    <a:gd name="connsiteY17" fmla="*/ 159809 h 1636349"/>
                    <a:gd name="connsiteX18" fmla="*/ 665730 w 865186"/>
                    <a:gd name="connsiteY18" fmla="*/ 119328 h 1636349"/>
                    <a:gd name="connsiteX19" fmla="*/ 691924 w 865186"/>
                    <a:gd name="connsiteY19" fmla="*/ 97898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691924 w 865186"/>
                    <a:gd name="connsiteY17" fmla="*/ 159809 h 1636349"/>
                    <a:gd name="connsiteX18" fmla="*/ 665730 w 865186"/>
                    <a:gd name="connsiteY18" fmla="*/ 119328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653825 w 865186"/>
                    <a:gd name="connsiteY16" fmla="*/ 209816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596675 w 865186"/>
                    <a:gd name="connsiteY15" fmla="*/ 240772 h 1636349"/>
                    <a:gd name="connsiteX16" fmla="*/ 653825 w 865186"/>
                    <a:gd name="connsiteY16" fmla="*/ 209816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639538 w 865186"/>
                    <a:gd name="connsiteY14" fmla="*/ 240772 h 1636349"/>
                    <a:gd name="connsiteX15" fmla="*/ 596675 w 865186"/>
                    <a:gd name="connsiteY15" fmla="*/ 240772 h 1636349"/>
                    <a:gd name="connsiteX16" fmla="*/ 653825 w 865186"/>
                    <a:gd name="connsiteY16" fmla="*/ 209816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8548"/>
                    <a:gd name="connsiteY0" fmla="*/ 5413 h 1636349"/>
                    <a:gd name="connsiteX1" fmla="*/ 462642 w 868548"/>
                    <a:gd name="connsiteY1" fmla="*/ 169858 h 1636349"/>
                    <a:gd name="connsiteX2" fmla="*/ 257857 w 868548"/>
                    <a:gd name="connsiteY2" fmla="*/ 343076 h 1636349"/>
                    <a:gd name="connsiteX3" fmla="*/ 256292 w 868548"/>
                    <a:gd name="connsiteY3" fmla="*/ 663659 h 1636349"/>
                    <a:gd name="connsiteX4" fmla="*/ 240439 w 868548"/>
                    <a:gd name="connsiteY4" fmla="*/ 1033433 h 1636349"/>
                    <a:gd name="connsiteX5" fmla="*/ 160292 w 868548"/>
                    <a:gd name="connsiteY5" fmla="*/ 1236450 h 1636349"/>
                    <a:gd name="connsiteX6" fmla="*/ 12725 w 868548"/>
                    <a:gd name="connsiteY6" fmla="*/ 1591734 h 1636349"/>
                    <a:gd name="connsiteX7" fmla="*/ 520337 w 868548"/>
                    <a:gd name="connsiteY7" fmla="*/ 1601805 h 1636349"/>
                    <a:gd name="connsiteX8" fmla="*/ 656682 w 868548"/>
                    <a:gd name="connsiteY8" fmla="*/ 1259720 h 1636349"/>
                    <a:gd name="connsiteX9" fmla="*/ 836090 w 868548"/>
                    <a:gd name="connsiteY9" fmla="*/ 941856 h 1636349"/>
                    <a:gd name="connsiteX10" fmla="*/ 792480 w 868548"/>
                    <a:gd name="connsiteY10" fmla="*/ 690533 h 1636349"/>
                    <a:gd name="connsiteX11" fmla="*/ 806905 w 868548"/>
                    <a:gd name="connsiteY11" fmla="*/ 510783 h 1636349"/>
                    <a:gd name="connsiteX12" fmla="*/ 863170 w 868548"/>
                    <a:gd name="connsiteY12" fmla="*/ 355389 h 1636349"/>
                    <a:gd name="connsiteX13" fmla="*/ 851468 w 868548"/>
                    <a:gd name="connsiteY13" fmla="*/ 290778 h 1636349"/>
                    <a:gd name="connsiteX14" fmla="*/ 732406 w 868548"/>
                    <a:gd name="connsiteY14" fmla="*/ 259822 h 1636349"/>
                    <a:gd name="connsiteX15" fmla="*/ 639538 w 868548"/>
                    <a:gd name="connsiteY15" fmla="*/ 240772 h 1636349"/>
                    <a:gd name="connsiteX16" fmla="*/ 596675 w 868548"/>
                    <a:gd name="connsiteY16" fmla="*/ 240772 h 1636349"/>
                    <a:gd name="connsiteX17" fmla="*/ 653825 w 868548"/>
                    <a:gd name="connsiteY17" fmla="*/ 209816 h 1636349"/>
                    <a:gd name="connsiteX18" fmla="*/ 691924 w 868548"/>
                    <a:gd name="connsiteY18" fmla="*/ 159809 h 1636349"/>
                    <a:gd name="connsiteX19" fmla="*/ 677636 w 868548"/>
                    <a:gd name="connsiteY19" fmla="*/ 114566 h 1636349"/>
                    <a:gd name="connsiteX20" fmla="*/ 706212 w 868548"/>
                    <a:gd name="connsiteY20" fmla="*/ 126473 h 1636349"/>
                    <a:gd name="connsiteX21" fmla="*/ 694032 w 868548"/>
                    <a:gd name="connsiteY21" fmla="*/ 25348 h 1636349"/>
                    <a:gd name="connsiteX22" fmla="*/ 313305 w 868548"/>
                    <a:gd name="connsiteY22" fmla="*/ 359835 h 1636349"/>
                    <a:gd name="connsiteX23" fmla="*/ 278538 w 868548"/>
                    <a:gd name="connsiteY23" fmla="*/ 379202 h 1636349"/>
                    <a:gd name="connsiteX24" fmla="*/ 689680 w 868548"/>
                    <a:gd name="connsiteY24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732406 w 866314"/>
                    <a:gd name="connsiteY15" fmla="*/ 259822 h 1636349"/>
                    <a:gd name="connsiteX16" fmla="*/ 639538 w 866314"/>
                    <a:gd name="connsiteY16" fmla="*/ 240772 h 1636349"/>
                    <a:gd name="connsiteX17" fmla="*/ 596675 w 866314"/>
                    <a:gd name="connsiteY17" fmla="*/ 240772 h 1636349"/>
                    <a:gd name="connsiteX18" fmla="*/ 653825 w 866314"/>
                    <a:gd name="connsiteY18" fmla="*/ 209816 h 1636349"/>
                    <a:gd name="connsiteX19" fmla="*/ 691924 w 866314"/>
                    <a:gd name="connsiteY19" fmla="*/ 159809 h 1636349"/>
                    <a:gd name="connsiteX20" fmla="*/ 677636 w 866314"/>
                    <a:gd name="connsiteY20" fmla="*/ 114566 h 1636349"/>
                    <a:gd name="connsiteX21" fmla="*/ 706212 w 866314"/>
                    <a:gd name="connsiteY21" fmla="*/ 126473 h 1636349"/>
                    <a:gd name="connsiteX22" fmla="*/ 694032 w 866314"/>
                    <a:gd name="connsiteY22" fmla="*/ 25348 h 1636349"/>
                    <a:gd name="connsiteX23" fmla="*/ 313305 w 866314"/>
                    <a:gd name="connsiteY23" fmla="*/ 359835 h 1636349"/>
                    <a:gd name="connsiteX24" fmla="*/ 278538 w 866314"/>
                    <a:gd name="connsiteY24" fmla="*/ 379202 h 1636349"/>
                    <a:gd name="connsiteX25" fmla="*/ 689680 w 866314"/>
                    <a:gd name="connsiteY25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732406 w 866314"/>
                    <a:gd name="connsiteY15" fmla="*/ 259822 h 1636349"/>
                    <a:gd name="connsiteX16" fmla="*/ 687162 w 866314"/>
                    <a:gd name="connsiteY16" fmla="*/ 250297 h 1636349"/>
                    <a:gd name="connsiteX17" fmla="*/ 639538 w 866314"/>
                    <a:gd name="connsiteY17" fmla="*/ 240772 h 1636349"/>
                    <a:gd name="connsiteX18" fmla="*/ 596675 w 866314"/>
                    <a:gd name="connsiteY18" fmla="*/ 240772 h 1636349"/>
                    <a:gd name="connsiteX19" fmla="*/ 653825 w 866314"/>
                    <a:gd name="connsiteY19" fmla="*/ 209816 h 1636349"/>
                    <a:gd name="connsiteX20" fmla="*/ 691924 w 866314"/>
                    <a:gd name="connsiteY20" fmla="*/ 159809 h 1636349"/>
                    <a:gd name="connsiteX21" fmla="*/ 677636 w 866314"/>
                    <a:gd name="connsiteY21" fmla="*/ 114566 h 1636349"/>
                    <a:gd name="connsiteX22" fmla="*/ 706212 w 866314"/>
                    <a:gd name="connsiteY22" fmla="*/ 126473 h 1636349"/>
                    <a:gd name="connsiteX23" fmla="*/ 694032 w 866314"/>
                    <a:gd name="connsiteY23" fmla="*/ 25348 h 1636349"/>
                    <a:gd name="connsiteX24" fmla="*/ 313305 w 866314"/>
                    <a:gd name="connsiteY24" fmla="*/ 359835 h 1636349"/>
                    <a:gd name="connsiteX25" fmla="*/ 278538 w 866314"/>
                    <a:gd name="connsiteY25" fmla="*/ 379202 h 1636349"/>
                    <a:gd name="connsiteX26" fmla="*/ 689680 w 866314"/>
                    <a:gd name="connsiteY26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756218 w 866314"/>
                    <a:gd name="connsiteY15" fmla="*/ 264584 h 1636349"/>
                    <a:gd name="connsiteX16" fmla="*/ 732406 w 866314"/>
                    <a:gd name="connsiteY16" fmla="*/ 259822 h 1636349"/>
                    <a:gd name="connsiteX17" fmla="*/ 687162 w 866314"/>
                    <a:gd name="connsiteY17" fmla="*/ 250297 h 1636349"/>
                    <a:gd name="connsiteX18" fmla="*/ 639538 w 866314"/>
                    <a:gd name="connsiteY18" fmla="*/ 240772 h 1636349"/>
                    <a:gd name="connsiteX19" fmla="*/ 596675 w 866314"/>
                    <a:gd name="connsiteY19" fmla="*/ 240772 h 1636349"/>
                    <a:gd name="connsiteX20" fmla="*/ 653825 w 866314"/>
                    <a:gd name="connsiteY20" fmla="*/ 209816 h 1636349"/>
                    <a:gd name="connsiteX21" fmla="*/ 691924 w 866314"/>
                    <a:gd name="connsiteY21" fmla="*/ 159809 h 1636349"/>
                    <a:gd name="connsiteX22" fmla="*/ 677636 w 866314"/>
                    <a:gd name="connsiteY22" fmla="*/ 114566 h 1636349"/>
                    <a:gd name="connsiteX23" fmla="*/ 706212 w 866314"/>
                    <a:gd name="connsiteY23" fmla="*/ 126473 h 1636349"/>
                    <a:gd name="connsiteX24" fmla="*/ 694032 w 866314"/>
                    <a:gd name="connsiteY24" fmla="*/ 25348 h 1636349"/>
                    <a:gd name="connsiteX25" fmla="*/ 313305 w 866314"/>
                    <a:gd name="connsiteY25" fmla="*/ 359835 h 1636349"/>
                    <a:gd name="connsiteX26" fmla="*/ 278538 w 866314"/>
                    <a:gd name="connsiteY26" fmla="*/ 379202 h 1636349"/>
                    <a:gd name="connsiteX27" fmla="*/ 689680 w 866314"/>
                    <a:gd name="connsiteY27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756218 w 866314"/>
                    <a:gd name="connsiteY15" fmla="*/ 264584 h 1636349"/>
                    <a:gd name="connsiteX16" fmla="*/ 732406 w 866314"/>
                    <a:gd name="connsiteY16" fmla="*/ 259822 h 1636349"/>
                    <a:gd name="connsiteX17" fmla="*/ 613343 w 866314"/>
                    <a:gd name="connsiteY17" fmla="*/ 269347 h 1636349"/>
                    <a:gd name="connsiteX18" fmla="*/ 639538 w 866314"/>
                    <a:gd name="connsiteY18" fmla="*/ 240772 h 1636349"/>
                    <a:gd name="connsiteX19" fmla="*/ 596675 w 866314"/>
                    <a:gd name="connsiteY19" fmla="*/ 240772 h 1636349"/>
                    <a:gd name="connsiteX20" fmla="*/ 653825 w 866314"/>
                    <a:gd name="connsiteY20" fmla="*/ 209816 h 1636349"/>
                    <a:gd name="connsiteX21" fmla="*/ 691924 w 866314"/>
                    <a:gd name="connsiteY21" fmla="*/ 159809 h 1636349"/>
                    <a:gd name="connsiteX22" fmla="*/ 677636 w 866314"/>
                    <a:gd name="connsiteY22" fmla="*/ 114566 h 1636349"/>
                    <a:gd name="connsiteX23" fmla="*/ 706212 w 866314"/>
                    <a:gd name="connsiteY23" fmla="*/ 126473 h 1636349"/>
                    <a:gd name="connsiteX24" fmla="*/ 694032 w 866314"/>
                    <a:gd name="connsiteY24" fmla="*/ 25348 h 1636349"/>
                    <a:gd name="connsiteX25" fmla="*/ 313305 w 866314"/>
                    <a:gd name="connsiteY25" fmla="*/ 359835 h 1636349"/>
                    <a:gd name="connsiteX26" fmla="*/ 278538 w 866314"/>
                    <a:gd name="connsiteY26" fmla="*/ 379202 h 1636349"/>
                    <a:gd name="connsiteX27" fmla="*/ 689680 w 866314"/>
                    <a:gd name="connsiteY27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756218 w 866314"/>
                    <a:gd name="connsiteY15" fmla="*/ 264584 h 1636349"/>
                    <a:gd name="connsiteX16" fmla="*/ 549050 w 866314"/>
                    <a:gd name="connsiteY16" fmla="*/ 295541 h 1636349"/>
                    <a:gd name="connsiteX17" fmla="*/ 613343 w 866314"/>
                    <a:gd name="connsiteY17" fmla="*/ 269347 h 1636349"/>
                    <a:gd name="connsiteX18" fmla="*/ 639538 w 866314"/>
                    <a:gd name="connsiteY18" fmla="*/ 240772 h 1636349"/>
                    <a:gd name="connsiteX19" fmla="*/ 596675 w 866314"/>
                    <a:gd name="connsiteY19" fmla="*/ 240772 h 1636349"/>
                    <a:gd name="connsiteX20" fmla="*/ 653825 w 866314"/>
                    <a:gd name="connsiteY20" fmla="*/ 209816 h 1636349"/>
                    <a:gd name="connsiteX21" fmla="*/ 691924 w 866314"/>
                    <a:gd name="connsiteY21" fmla="*/ 159809 h 1636349"/>
                    <a:gd name="connsiteX22" fmla="*/ 677636 w 866314"/>
                    <a:gd name="connsiteY22" fmla="*/ 114566 h 1636349"/>
                    <a:gd name="connsiteX23" fmla="*/ 706212 w 866314"/>
                    <a:gd name="connsiteY23" fmla="*/ 126473 h 1636349"/>
                    <a:gd name="connsiteX24" fmla="*/ 694032 w 866314"/>
                    <a:gd name="connsiteY24" fmla="*/ 25348 h 1636349"/>
                    <a:gd name="connsiteX25" fmla="*/ 313305 w 866314"/>
                    <a:gd name="connsiteY25" fmla="*/ 359835 h 1636349"/>
                    <a:gd name="connsiteX26" fmla="*/ 278538 w 866314"/>
                    <a:gd name="connsiteY26" fmla="*/ 379202 h 1636349"/>
                    <a:gd name="connsiteX27" fmla="*/ 689680 w 866314"/>
                    <a:gd name="connsiteY27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606199 w 866314"/>
                    <a:gd name="connsiteY15" fmla="*/ 309827 h 1636349"/>
                    <a:gd name="connsiteX16" fmla="*/ 549050 w 866314"/>
                    <a:gd name="connsiteY16" fmla="*/ 295541 h 1636349"/>
                    <a:gd name="connsiteX17" fmla="*/ 613343 w 866314"/>
                    <a:gd name="connsiteY17" fmla="*/ 269347 h 1636349"/>
                    <a:gd name="connsiteX18" fmla="*/ 639538 w 866314"/>
                    <a:gd name="connsiteY18" fmla="*/ 240772 h 1636349"/>
                    <a:gd name="connsiteX19" fmla="*/ 596675 w 866314"/>
                    <a:gd name="connsiteY19" fmla="*/ 240772 h 1636349"/>
                    <a:gd name="connsiteX20" fmla="*/ 653825 w 866314"/>
                    <a:gd name="connsiteY20" fmla="*/ 209816 h 1636349"/>
                    <a:gd name="connsiteX21" fmla="*/ 691924 w 866314"/>
                    <a:gd name="connsiteY21" fmla="*/ 159809 h 1636349"/>
                    <a:gd name="connsiteX22" fmla="*/ 677636 w 866314"/>
                    <a:gd name="connsiteY22" fmla="*/ 114566 h 1636349"/>
                    <a:gd name="connsiteX23" fmla="*/ 706212 w 866314"/>
                    <a:gd name="connsiteY23" fmla="*/ 126473 h 1636349"/>
                    <a:gd name="connsiteX24" fmla="*/ 694032 w 866314"/>
                    <a:gd name="connsiteY24" fmla="*/ 25348 h 1636349"/>
                    <a:gd name="connsiteX25" fmla="*/ 313305 w 866314"/>
                    <a:gd name="connsiteY25" fmla="*/ 359835 h 1636349"/>
                    <a:gd name="connsiteX26" fmla="*/ 278538 w 866314"/>
                    <a:gd name="connsiteY26" fmla="*/ 379202 h 1636349"/>
                    <a:gd name="connsiteX27" fmla="*/ 689680 w 866314"/>
                    <a:gd name="connsiteY27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508567 w 866314"/>
                    <a:gd name="connsiteY14" fmla="*/ 366977 h 1636349"/>
                    <a:gd name="connsiteX15" fmla="*/ 606199 w 866314"/>
                    <a:gd name="connsiteY15" fmla="*/ 309827 h 1636349"/>
                    <a:gd name="connsiteX16" fmla="*/ 549050 w 866314"/>
                    <a:gd name="connsiteY16" fmla="*/ 295541 h 1636349"/>
                    <a:gd name="connsiteX17" fmla="*/ 613343 w 866314"/>
                    <a:gd name="connsiteY17" fmla="*/ 269347 h 1636349"/>
                    <a:gd name="connsiteX18" fmla="*/ 639538 w 866314"/>
                    <a:gd name="connsiteY18" fmla="*/ 240772 h 1636349"/>
                    <a:gd name="connsiteX19" fmla="*/ 596675 w 866314"/>
                    <a:gd name="connsiteY19" fmla="*/ 240772 h 1636349"/>
                    <a:gd name="connsiteX20" fmla="*/ 653825 w 866314"/>
                    <a:gd name="connsiteY20" fmla="*/ 209816 h 1636349"/>
                    <a:gd name="connsiteX21" fmla="*/ 691924 w 866314"/>
                    <a:gd name="connsiteY21" fmla="*/ 159809 h 1636349"/>
                    <a:gd name="connsiteX22" fmla="*/ 677636 w 866314"/>
                    <a:gd name="connsiteY22" fmla="*/ 114566 h 1636349"/>
                    <a:gd name="connsiteX23" fmla="*/ 706212 w 866314"/>
                    <a:gd name="connsiteY23" fmla="*/ 126473 h 1636349"/>
                    <a:gd name="connsiteX24" fmla="*/ 694032 w 866314"/>
                    <a:gd name="connsiteY24" fmla="*/ 25348 h 1636349"/>
                    <a:gd name="connsiteX25" fmla="*/ 313305 w 866314"/>
                    <a:gd name="connsiteY25" fmla="*/ 359835 h 1636349"/>
                    <a:gd name="connsiteX26" fmla="*/ 278538 w 866314"/>
                    <a:gd name="connsiteY26" fmla="*/ 379202 h 1636349"/>
                    <a:gd name="connsiteX27" fmla="*/ 689680 w 866314"/>
                    <a:gd name="connsiteY27" fmla="*/ 5413 h 1636349"/>
                    <a:gd name="connsiteX0" fmla="*/ 689680 w 871699"/>
                    <a:gd name="connsiteY0" fmla="*/ 5413 h 1636349"/>
                    <a:gd name="connsiteX1" fmla="*/ 462642 w 871699"/>
                    <a:gd name="connsiteY1" fmla="*/ 169858 h 1636349"/>
                    <a:gd name="connsiteX2" fmla="*/ 257857 w 871699"/>
                    <a:gd name="connsiteY2" fmla="*/ 343076 h 1636349"/>
                    <a:gd name="connsiteX3" fmla="*/ 256292 w 871699"/>
                    <a:gd name="connsiteY3" fmla="*/ 663659 h 1636349"/>
                    <a:gd name="connsiteX4" fmla="*/ 240439 w 871699"/>
                    <a:gd name="connsiteY4" fmla="*/ 1033433 h 1636349"/>
                    <a:gd name="connsiteX5" fmla="*/ 160292 w 871699"/>
                    <a:gd name="connsiteY5" fmla="*/ 1236450 h 1636349"/>
                    <a:gd name="connsiteX6" fmla="*/ 12725 w 871699"/>
                    <a:gd name="connsiteY6" fmla="*/ 1591734 h 1636349"/>
                    <a:gd name="connsiteX7" fmla="*/ 520337 w 871699"/>
                    <a:gd name="connsiteY7" fmla="*/ 1601805 h 1636349"/>
                    <a:gd name="connsiteX8" fmla="*/ 656682 w 871699"/>
                    <a:gd name="connsiteY8" fmla="*/ 1259720 h 1636349"/>
                    <a:gd name="connsiteX9" fmla="*/ 836090 w 871699"/>
                    <a:gd name="connsiteY9" fmla="*/ 941856 h 1636349"/>
                    <a:gd name="connsiteX10" fmla="*/ 792480 w 871699"/>
                    <a:gd name="connsiteY10" fmla="*/ 690533 h 1636349"/>
                    <a:gd name="connsiteX11" fmla="*/ 806905 w 871699"/>
                    <a:gd name="connsiteY11" fmla="*/ 510783 h 1636349"/>
                    <a:gd name="connsiteX12" fmla="*/ 863170 w 871699"/>
                    <a:gd name="connsiteY12" fmla="*/ 355389 h 1636349"/>
                    <a:gd name="connsiteX13" fmla="*/ 851468 w 871699"/>
                    <a:gd name="connsiteY13" fmla="*/ 290778 h 1636349"/>
                    <a:gd name="connsiteX14" fmla="*/ 677637 w 871699"/>
                    <a:gd name="connsiteY14" fmla="*/ 331259 h 1636349"/>
                    <a:gd name="connsiteX15" fmla="*/ 508567 w 871699"/>
                    <a:gd name="connsiteY15" fmla="*/ 366977 h 1636349"/>
                    <a:gd name="connsiteX16" fmla="*/ 606199 w 871699"/>
                    <a:gd name="connsiteY16" fmla="*/ 309827 h 1636349"/>
                    <a:gd name="connsiteX17" fmla="*/ 549050 w 871699"/>
                    <a:gd name="connsiteY17" fmla="*/ 295541 h 1636349"/>
                    <a:gd name="connsiteX18" fmla="*/ 613343 w 871699"/>
                    <a:gd name="connsiteY18" fmla="*/ 269347 h 1636349"/>
                    <a:gd name="connsiteX19" fmla="*/ 639538 w 871699"/>
                    <a:gd name="connsiteY19" fmla="*/ 240772 h 1636349"/>
                    <a:gd name="connsiteX20" fmla="*/ 596675 w 871699"/>
                    <a:gd name="connsiteY20" fmla="*/ 240772 h 1636349"/>
                    <a:gd name="connsiteX21" fmla="*/ 653825 w 871699"/>
                    <a:gd name="connsiteY21" fmla="*/ 209816 h 1636349"/>
                    <a:gd name="connsiteX22" fmla="*/ 691924 w 871699"/>
                    <a:gd name="connsiteY22" fmla="*/ 159809 h 1636349"/>
                    <a:gd name="connsiteX23" fmla="*/ 677636 w 871699"/>
                    <a:gd name="connsiteY23" fmla="*/ 114566 h 1636349"/>
                    <a:gd name="connsiteX24" fmla="*/ 706212 w 871699"/>
                    <a:gd name="connsiteY24" fmla="*/ 126473 h 1636349"/>
                    <a:gd name="connsiteX25" fmla="*/ 694032 w 871699"/>
                    <a:gd name="connsiteY25" fmla="*/ 25348 h 1636349"/>
                    <a:gd name="connsiteX26" fmla="*/ 313305 w 871699"/>
                    <a:gd name="connsiteY26" fmla="*/ 359835 h 1636349"/>
                    <a:gd name="connsiteX27" fmla="*/ 278538 w 871699"/>
                    <a:gd name="connsiteY27" fmla="*/ 379202 h 1636349"/>
                    <a:gd name="connsiteX28" fmla="*/ 689680 w 871699"/>
                    <a:gd name="connsiteY28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677637 w 866957"/>
                    <a:gd name="connsiteY15" fmla="*/ 331259 h 1636349"/>
                    <a:gd name="connsiteX16" fmla="*/ 508567 w 866957"/>
                    <a:gd name="connsiteY16" fmla="*/ 366977 h 1636349"/>
                    <a:gd name="connsiteX17" fmla="*/ 606199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06199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06199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06199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06199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18106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18106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18106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670493 w 866957"/>
                    <a:gd name="connsiteY15" fmla="*/ 343166 h 1636349"/>
                    <a:gd name="connsiteX16" fmla="*/ 596675 w 866957"/>
                    <a:gd name="connsiteY16" fmla="*/ 369359 h 1636349"/>
                    <a:gd name="connsiteX17" fmla="*/ 508567 w 866957"/>
                    <a:gd name="connsiteY17" fmla="*/ 366977 h 1636349"/>
                    <a:gd name="connsiteX18" fmla="*/ 618106 w 866957"/>
                    <a:gd name="connsiteY18" fmla="*/ 309827 h 1636349"/>
                    <a:gd name="connsiteX19" fmla="*/ 549050 w 866957"/>
                    <a:gd name="connsiteY19" fmla="*/ 295541 h 1636349"/>
                    <a:gd name="connsiteX20" fmla="*/ 613343 w 866957"/>
                    <a:gd name="connsiteY20" fmla="*/ 269347 h 1636349"/>
                    <a:gd name="connsiteX21" fmla="*/ 639538 w 866957"/>
                    <a:gd name="connsiteY21" fmla="*/ 240772 h 1636349"/>
                    <a:gd name="connsiteX22" fmla="*/ 596675 w 866957"/>
                    <a:gd name="connsiteY22" fmla="*/ 240772 h 1636349"/>
                    <a:gd name="connsiteX23" fmla="*/ 653825 w 866957"/>
                    <a:gd name="connsiteY23" fmla="*/ 209816 h 1636349"/>
                    <a:gd name="connsiteX24" fmla="*/ 691924 w 866957"/>
                    <a:gd name="connsiteY24" fmla="*/ 159809 h 1636349"/>
                    <a:gd name="connsiteX25" fmla="*/ 677636 w 866957"/>
                    <a:gd name="connsiteY25" fmla="*/ 114566 h 1636349"/>
                    <a:gd name="connsiteX26" fmla="*/ 706212 w 866957"/>
                    <a:gd name="connsiteY26" fmla="*/ 126473 h 1636349"/>
                    <a:gd name="connsiteX27" fmla="*/ 694032 w 866957"/>
                    <a:gd name="connsiteY27" fmla="*/ 25348 h 1636349"/>
                    <a:gd name="connsiteX28" fmla="*/ 313305 w 866957"/>
                    <a:gd name="connsiteY28" fmla="*/ 359835 h 1636349"/>
                    <a:gd name="connsiteX29" fmla="*/ 278538 w 866957"/>
                    <a:gd name="connsiteY29" fmla="*/ 379202 h 1636349"/>
                    <a:gd name="connsiteX30" fmla="*/ 689680 w 866957"/>
                    <a:gd name="connsiteY30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694306 w 866957"/>
                    <a:gd name="connsiteY15" fmla="*/ 331259 h 1636349"/>
                    <a:gd name="connsiteX16" fmla="*/ 670493 w 866957"/>
                    <a:gd name="connsiteY16" fmla="*/ 343166 h 1636349"/>
                    <a:gd name="connsiteX17" fmla="*/ 596675 w 866957"/>
                    <a:gd name="connsiteY17" fmla="*/ 369359 h 1636349"/>
                    <a:gd name="connsiteX18" fmla="*/ 508567 w 866957"/>
                    <a:gd name="connsiteY18" fmla="*/ 366977 h 1636349"/>
                    <a:gd name="connsiteX19" fmla="*/ 618106 w 866957"/>
                    <a:gd name="connsiteY19" fmla="*/ 309827 h 1636349"/>
                    <a:gd name="connsiteX20" fmla="*/ 549050 w 866957"/>
                    <a:gd name="connsiteY20" fmla="*/ 295541 h 1636349"/>
                    <a:gd name="connsiteX21" fmla="*/ 613343 w 866957"/>
                    <a:gd name="connsiteY21" fmla="*/ 269347 h 1636349"/>
                    <a:gd name="connsiteX22" fmla="*/ 639538 w 866957"/>
                    <a:gd name="connsiteY22" fmla="*/ 240772 h 1636349"/>
                    <a:gd name="connsiteX23" fmla="*/ 596675 w 866957"/>
                    <a:gd name="connsiteY23" fmla="*/ 240772 h 1636349"/>
                    <a:gd name="connsiteX24" fmla="*/ 653825 w 866957"/>
                    <a:gd name="connsiteY24" fmla="*/ 209816 h 1636349"/>
                    <a:gd name="connsiteX25" fmla="*/ 691924 w 866957"/>
                    <a:gd name="connsiteY25" fmla="*/ 159809 h 1636349"/>
                    <a:gd name="connsiteX26" fmla="*/ 677636 w 866957"/>
                    <a:gd name="connsiteY26" fmla="*/ 114566 h 1636349"/>
                    <a:gd name="connsiteX27" fmla="*/ 706212 w 866957"/>
                    <a:gd name="connsiteY27" fmla="*/ 126473 h 1636349"/>
                    <a:gd name="connsiteX28" fmla="*/ 694032 w 866957"/>
                    <a:gd name="connsiteY28" fmla="*/ 25348 h 1636349"/>
                    <a:gd name="connsiteX29" fmla="*/ 313305 w 866957"/>
                    <a:gd name="connsiteY29" fmla="*/ 359835 h 1636349"/>
                    <a:gd name="connsiteX30" fmla="*/ 278538 w 866957"/>
                    <a:gd name="connsiteY30" fmla="*/ 379202 h 1636349"/>
                    <a:gd name="connsiteX31" fmla="*/ 689680 w 866957"/>
                    <a:gd name="connsiteY31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694306 w 866957"/>
                    <a:gd name="connsiteY15" fmla="*/ 331259 h 1636349"/>
                    <a:gd name="connsiteX16" fmla="*/ 687162 w 866957"/>
                    <a:gd name="connsiteY16" fmla="*/ 326497 h 1636349"/>
                    <a:gd name="connsiteX17" fmla="*/ 670493 w 866957"/>
                    <a:gd name="connsiteY17" fmla="*/ 343166 h 1636349"/>
                    <a:gd name="connsiteX18" fmla="*/ 596675 w 866957"/>
                    <a:gd name="connsiteY18" fmla="*/ 369359 h 1636349"/>
                    <a:gd name="connsiteX19" fmla="*/ 508567 w 866957"/>
                    <a:gd name="connsiteY19" fmla="*/ 366977 h 1636349"/>
                    <a:gd name="connsiteX20" fmla="*/ 618106 w 866957"/>
                    <a:gd name="connsiteY20" fmla="*/ 309827 h 1636349"/>
                    <a:gd name="connsiteX21" fmla="*/ 549050 w 866957"/>
                    <a:gd name="connsiteY21" fmla="*/ 295541 h 1636349"/>
                    <a:gd name="connsiteX22" fmla="*/ 613343 w 866957"/>
                    <a:gd name="connsiteY22" fmla="*/ 269347 h 1636349"/>
                    <a:gd name="connsiteX23" fmla="*/ 639538 w 866957"/>
                    <a:gd name="connsiteY23" fmla="*/ 240772 h 1636349"/>
                    <a:gd name="connsiteX24" fmla="*/ 596675 w 866957"/>
                    <a:gd name="connsiteY24" fmla="*/ 240772 h 1636349"/>
                    <a:gd name="connsiteX25" fmla="*/ 653825 w 866957"/>
                    <a:gd name="connsiteY25" fmla="*/ 209816 h 1636349"/>
                    <a:gd name="connsiteX26" fmla="*/ 691924 w 866957"/>
                    <a:gd name="connsiteY26" fmla="*/ 159809 h 1636349"/>
                    <a:gd name="connsiteX27" fmla="*/ 677636 w 866957"/>
                    <a:gd name="connsiteY27" fmla="*/ 114566 h 1636349"/>
                    <a:gd name="connsiteX28" fmla="*/ 706212 w 866957"/>
                    <a:gd name="connsiteY28" fmla="*/ 126473 h 1636349"/>
                    <a:gd name="connsiteX29" fmla="*/ 694032 w 866957"/>
                    <a:gd name="connsiteY29" fmla="*/ 25348 h 1636349"/>
                    <a:gd name="connsiteX30" fmla="*/ 313305 w 866957"/>
                    <a:gd name="connsiteY30" fmla="*/ 359835 h 1636349"/>
                    <a:gd name="connsiteX31" fmla="*/ 278538 w 866957"/>
                    <a:gd name="connsiteY31" fmla="*/ 379202 h 1636349"/>
                    <a:gd name="connsiteX32" fmla="*/ 689680 w 866957"/>
                    <a:gd name="connsiteY32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25262 w 866957"/>
                    <a:gd name="connsiteY15" fmla="*/ 316972 h 1636349"/>
                    <a:gd name="connsiteX16" fmla="*/ 694306 w 866957"/>
                    <a:gd name="connsiteY16" fmla="*/ 331259 h 1636349"/>
                    <a:gd name="connsiteX17" fmla="*/ 687162 w 866957"/>
                    <a:gd name="connsiteY17" fmla="*/ 326497 h 1636349"/>
                    <a:gd name="connsiteX18" fmla="*/ 670493 w 866957"/>
                    <a:gd name="connsiteY18" fmla="*/ 343166 h 1636349"/>
                    <a:gd name="connsiteX19" fmla="*/ 596675 w 866957"/>
                    <a:gd name="connsiteY19" fmla="*/ 369359 h 1636349"/>
                    <a:gd name="connsiteX20" fmla="*/ 508567 w 866957"/>
                    <a:gd name="connsiteY20" fmla="*/ 366977 h 1636349"/>
                    <a:gd name="connsiteX21" fmla="*/ 618106 w 866957"/>
                    <a:gd name="connsiteY21" fmla="*/ 309827 h 1636349"/>
                    <a:gd name="connsiteX22" fmla="*/ 549050 w 866957"/>
                    <a:gd name="connsiteY22" fmla="*/ 295541 h 1636349"/>
                    <a:gd name="connsiteX23" fmla="*/ 613343 w 866957"/>
                    <a:gd name="connsiteY23" fmla="*/ 269347 h 1636349"/>
                    <a:gd name="connsiteX24" fmla="*/ 639538 w 866957"/>
                    <a:gd name="connsiteY24" fmla="*/ 240772 h 1636349"/>
                    <a:gd name="connsiteX25" fmla="*/ 596675 w 866957"/>
                    <a:gd name="connsiteY25" fmla="*/ 240772 h 1636349"/>
                    <a:gd name="connsiteX26" fmla="*/ 653825 w 866957"/>
                    <a:gd name="connsiteY26" fmla="*/ 209816 h 1636349"/>
                    <a:gd name="connsiteX27" fmla="*/ 691924 w 866957"/>
                    <a:gd name="connsiteY27" fmla="*/ 159809 h 1636349"/>
                    <a:gd name="connsiteX28" fmla="*/ 677636 w 866957"/>
                    <a:gd name="connsiteY28" fmla="*/ 114566 h 1636349"/>
                    <a:gd name="connsiteX29" fmla="*/ 706212 w 866957"/>
                    <a:gd name="connsiteY29" fmla="*/ 126473 h 1636349"/>
                    <a:gd name="connsiteX30" fmla="*/ 694032 w 866957"/>
                    <a:gd name="connsiteY30" fmla="*/ 25348 h 1636349"/>
                    <a:gd name="connsiteX31" fmla="*/ 313305 w 866957"/>
                    <a:gd name="connsiteY31" fmla="*/ 359835 h 1636349"/>
                    <a:gd name="connsiteX32" fmla="*/ 278538 w 866957"/>
                    <a:gd name="connsiteY32" fmla="*/ 379202 h 1636349"/>
                    <a:gd name="connsiteX33" fmla="*/ 689680 w 866957"/>
                    <a:gd name="connsiteY33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51456 w 866957"/>
                    <a:gd name="connsiteY15" fmla="*/ 305066 h 1636349"/>
                    <a:gd name="connsiteX16" fmla="*/ 725262 w 866957"/>
                    <a:gd name="connsiteY16" fmla="*/ 316972 h 1636349"/>
                    <a:gd name="connsiteX17" fmla="*/ 694306 w 866957"/>
                    <a:gd name="connsiteY17" fmla="*/ 331259 h 1636349"/>
                    <a:gd name="connsiteX18" fmla="*/ 687162 w 866957"/>
                    <a:gd name="connsiteY18" fmla="*/ 326497 h 1636349"/>
                    <a:gd name="connsiteX19" fmla="*/ 670493 w 866957"/>
                    <a:gd name="connsiteY19" fmla="*/ 343166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51456 w 866957"/>
                    <a:gd name="connsiteY15" fmla="*/ 305066 h 1636349"/>
                    <a:gd name="connsiteX16" fmla="*/ 725262 w 866957"/>
                    <a:gd name="connsiteY16" fmla="*/ 316972 h 1636349"/>
                    <a:gd name="connsiteX17" fmla="*/ 694306 w 866957"/>
                    <a:gd name="connsiteY17" fmla="*/ 331259 h 1636349"/>
                    <a:gd name="connsiteX18" fmla="*/ 687162 w 866957"/>
                    <a:gd name="connsiteY18" fmla="*/ 326497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51456 w 866957"/>
                    <a:gd name="connsiteY15" fmla="*/ 305066 h 1636349"/>
                    <a:gd name="connsiteX16" fmla="*/ 725262 w 866957"/>
                    <a:gd name="connsiteY16" fmla="*/ 316972 h 1636349"/>
                    <a:gd name="connsiteX17" fmla="*/ 694306 w 866957"/>
                    <a:gd name="connsiteY17" fmla="*/ 331259 h 1636349"/>
                    <a:gd name="connsiteX18" fmla="*/ 491900 w 866957"/>
                    <a:gd name="connsiteY18" fmla="*/ 37888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51456 w 866957"/>
                    <a:gd name="connsiteY15" fmla="*/ 305066 h 1636349"/>
                    <a:gd name="connsiteX16" fmla="*/ 725262 w 866957"/>
                    <a:gd name="connsiteY16" fmla="*/ 316972 h 1636349"/>
                    <a:gd name="connsiteX17" fmla="*/ 580006 w 866957"/>
                    <a:gd name="connsiteY17" fmla="*/ 443177 h 1636349"/>
                    <a:gd name="connsiteX18" fmla="*/ 491900 w 866957"/>
                    <a:gd name="connsiteY18" fmla="*/ 37888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51456 w 866957"/>
                    <a:gd name="connsiteY15" fmla="*/ 305066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1900 w 866957"/>
                    <a:gd name="connsiteY18" fmla="*/ 37888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1900 w 866957"/>
                    <a:gd name="connsiteY18" fmla="*/ 37888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1900 w 866957"/>
                    <a:gd name="connsiteY18" fmla="*/ 37888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89519 w 866957"/>
                    <a:gd name="connsiteY18" fmla="*/ 395552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6663 w 866957"/>
                    <a:gd name="connsiteY18" fmla="*/ 395552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6663 w 866957"/>
                    <a:gd name="connsiteY18" fmla="*/ 386027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6663 w 866957"/>
                    <a:gd name="connsiteY18" fmla="*/ 386027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94269 w 866957"/>
                    <a:gd name="connsiteY18" fmla="*/ 400315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99032 w 866957"/>
                    <a:gd name="connsiteY18" fmla="*/ 39793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77601 w 866957"/>
                    <a:gd name="connsiteY18" fmla="*/ 376503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79982 w 866957"/>
                    <a:gd name="connsiteY18" fmla="*/ 369359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96651 w 866957"/>
                    <a:gd name="connsiteY18" fmla="*/ 357453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96651 w 866957"/>
                    <a:gd name="connsiteY18" fmla="*/ 357453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41894 w 866957"/>
                    <a:gd name="connsiteY18" fmla="*/ 362215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41894 w 866957"/>
                    <a:gd name="connsiteY18" fmla="*/ 362215 h 1636349"/>
                    <a:gd name="connsiteX19" fmla="*/ 694305 w 866957"/>
                    <a:gd name="connsiteY19" fmla="*/ 376504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694305 w 866957"/>
                    <a:gd name="connsiteY19" fmla="*/ 376504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694305 w 866957"/>
                    <a:gd name="connsiteY19" fmla="*/ 376504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44275 w 866957"/>
                    <a:gd name="connsiteY18" fmla="*/ 419364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60944 w 866957"/>
                    <a:gd name="connsiteY18" fmla="*/ 38840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28889 h 1636349"/>
                    <a:gd name="connsiteX18" fmla="*/ 460944 w 866957"/>
                    <a:gd name="connsiteY18" fmla="*/ 38840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7138 w 866957"/>
                    <a:gd name="connsiteY15" fmla="*/ 445561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28889 h 1636349"/>
                    <a:gd name="connsiteX18" fmla="*/ 460944 w 866957"/>
                    <a:gd name="connsiteY18" fmla="*/ 38840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72150"/>
                    <a:gd name="connsiteY0" fmla="*/ 5413 h 1636349"/>
                    <a:gd name="connsiteX1" fmla="*/ 462642 w 872150"/>
                    <a:gd name="connsiteY1" fmla="*/ 169858 h 1636349"/>
                    <a:gd name="connsiteX2" fmla="*/ 257857 w 872150"/>
                    <a:gd name="connsiteY2" fmla="*/ 343076 h 1636349"/>
                    <a:gd name="connsiteX3" fmla="*/ 256292 w 872150"/>
                    <a:gd name="connsiteY3" fmla="*/ 663659 h 1636349"/>
                    <a:gd name="connsiteX4" fmla="*/ 240439 w 872150"/>
                    <a:gd name="connsiteY4" fmla="*/ 1033433 h 1636349"/>
                    <a:gd name="connsiteX5" fmla="*/ 160292 w 872150"/>
                    <a:gd name="connsiteY5" fmla="*/ 1236450 h 1636349"/>
                    <a:gd name="connsiteX6" fmla="*/ 12725 w 872150"/>
                    <a:gd name="connsiteY6" fmla="*/ 1591734 h 1636349"/>
                    <a:gd name="connsiteX7" fmla="*/ 520337 w 872150"/>
                    <a:gd name="connsiteY7" fmla="*/ 1601805 h 1636349"/>
                    <a:gd name="connsiteX8" fmla="*/ 656682 w 872150"/>
                    <a:gd name="connsiteY8" fmla="*/ 1259720 h 1636349"/>
                    <a:gd name="connsiteX9" fmla="*/ 836090 w 872150"/>
                    <a:gd name="connsiteY9" fmla="*/ 941856 h 1636349"/>
                    <a:gd name="connsiteX10" fmla="*/ 792480 w 872150"/>
                    <a:gd name="connsiteY10" fmla="*/ 690533 h 1636349"/>
                    <a:gd name="connsiteX11" fmla="*/ 806905 w 872150"/>
                    <a:gd name="connsiteY11" fmla="*/ 510783 h 1636349"/>
                    <a:gd name="connsiteX12" fmla="*/ 863170 w 872150"/>
                    <a:gd name="connsiteY12" fmla="*/ 355389 h 1636349"/>
                    <a:gd name="connsiteX13" fmla="*/ 851468 w 872150"/>
                    <a:gd name="connsiteY13" fmla="*/ 290778 h 1636349"/>
                    <a:gd name="connsiteX14" fmla="*/ 670493 w 872150"/>
                    <a:gd name="connsiteY14" fmla="*/ 450322 h 1636349"/>
                    <a:gd name="connsiteX15" fmla="*/ 582386 w 872150"/>
                    <a:gd name="connsiteY15" fmla="*/ 524140 h 1636349"/>
                    <a:gd name="connsiteX16" fmla="*/ 487138 w 872150"/>
                    <a:gd name="connsiteY16" fmla="*/ 445561 h 1636349"/>
                    <a:gd name="connsiteX17" fmla="*/ 584768 w 872150"/>
                    <a:gd name="connsiteY17" fmla="*/ 509854 h 1636349"/>
                    <a:gd name="connsiteX18" fmla="*/ 580006 w 872150"/>
                    <a:gd name="connsiteY18" fmla="*/ 428889 h 1636349"/>
                    <a:gd name="connsiteX19" fmla="*/ 460944 w 872150"/>
                    <a:gd name="connsiteY19" fmla="*/ 388408 h 1636349"/>
                    <a:gd name="connsiteX20" fmla="*/ 587149 w 872150"/>
                    <a:gd name="connsiteY20" fmla="*/ 416985 h 1636349"/>
                    <a:gd name="connsiteX21" fmla="*/ 596675 w 872150"/>
                    <a:gd name="connsiteY21" fmla="*/ 369359 h 1636349"/>
                    <a:gd name="connsiteX22" fmla="*/ 508567 w 872150"/>
                    <a:gd name="connsiteY22" fmla="*/ 366977 h 1636349"/>
                    <a:gd name="connsiteX23" fmla="*/ 618106 w 872150"/>
                    <a:gd name="connsiteY23" fmla="*/ 309827 h 1636349"/>
                    <a:gd name="connsiteX24" fmla="*/ 549050 w 872150"/>
                    <a:gd name="connsiteY24" fmla="*/ 295541 h 1636349"/>
                    <a:gd name="connsiteX25" fmla="*/ 613343 w 872150"/>
                    <a:gd name="connsiteY25" fmla="*/ 269347 h 1636349"/>
                    <a:gd name="connsiteX26" fmla="*/ 639538 w 872150"/>
                    <a:gd name="connsiteY26" fmla="*/ 240772 h 1636349"/>
                    <a:gd name="connsiteX27" fmla="*/ 596675 w 872150"/>
                    <a:gd name="connsiteY27" fmla="*/ 240772 h 1636349"/>
                    <a:gd name="connsiteX28" fmla="*/ 653825 w 872150"/>
                    <a:gd name="connsiteY28" fmla="*/ 209816 h 1636349"/>
                    <a:gd name="connsiteX29" fmla="*/ 691924 w 872150"/>
                    <a:gd name="connsiteY29" fmla="*/ 159809 h 1636349"/>
                    <a:gd name="connsiteX30" fmla="*/ 677636 w 872150"/>
                    <a:gd name="connsiteY30" fmla="*/ 114566 h 1636349"/>
                    <a:gd name="connsiteX31" fmla="*/ 706212 w 872150"/>
                    <a:gd name="connsiteY31" fmla="*/ 126473 h 1636349"/>
                    <a:gd name="connsiteX32" fmla="*/ 694032 w 872150"/>
                    <a:gd name="connsiteY32" fmla="*/ 25348 h 1636349"/>
                    <a:gd name="connsiteX33" fmla="*/ 313305 w 872150"/>
                    <a:gd name="connsiteY33" fmla="*/ 359835 h 1636349"/>
                    <a:gd name="connsiteX34" fmla="*/ 278538 w 872150"/>
                    <a:gd name="connsiteY34" fmla="*/ 379202 h 1636349"/>
                    <a:gd name="connsiteX35" fmla="*/ 689680 w 872150"/>
                    <a:gd name="connsiteY35" fmla="*/ 5413 h 1636349"/>
                    <a:gd name="connsiteX0" fmla="*/ 689680 w 872150"/>
                    <a:gd name="connsiteY0" fmla="*/ 5413 h 1636349"/>
                    <a:gd name="connsiteX1" fmla="*/ 462642 w 872150"/>
                    <a:gd name="connsiteY1" fmla="*/ 169858 h 1636349"/>
                    <a:gd name="connsiteX2" fmla="*/ 257857 w 872150"/>
                    <a:gd name="connsiteY2" fmla="*/ 343076 h 1636349"/>
                    <a:gd name="connsiteX3" fmla="*/ 256292 w 872150"/>
                    <a:gd name="connsiteY3" fmla="*/ 663659 h 1636349"/>
                    <a:gd name="connsiteX4" fmla="*/ 240439 w 872150"/>
                    <a:gd name="connsiteY4" fmla="*/ 1033433 h 1636349"/>
                    <a:gd name="connsiteX5" fmla="*/ 160292 w 872150"/>
                    <a:gd name="connsiteY5" fmla="*/ 1236450 h 1636349"/>
                    <a:gd name="connsiteX6" fmla="*/ 12725 w 872150"/>
                    <a:gd name="connsiteY6" fmla="*/ 1591734 h 1636349"/>
                    <a:gd name="connsiteX7" fmla="*/ 520337 w 872150"/>
                    <a:gd name="connsiteY7" fmla="*/ 1601805 h 1636349"/>
                    <a:gd name="connsiteX8" fmla="*/ 656682 w 872150"/>
                    <a:gd name="connsiteY8" fmla="*/ 1259720 h 1636349"/>
                    <a:gd name="connsiteX9" fmla="*/ 836090 w 872150"/>
                    <a:gd name="connsiteY9" fmla="*/ 941856 h 1636349"/>
                    <a:gd name="connsiteX10" fmla="*/ 792480 w 872150"/>
                    <a:gd name="connsiteY10" fmla="*/ 690533 h 1636349"/>
                    <a:gd name="connsiteX11" fmla="*/ 806905 w 872150"/>
                    <a:gd name="connsiteY11" fmla="*/ 510783 h 1636349"/>
                    <a:gd name="connsiteX12" fmla="*/ 863170 w 872150"/>
                    <a:gd name="connsiteY12" fmla="*/ 355389 h 1636349"/>
                    <a:gd name="connsiteX13" fmla="*/ 851468 w 872150"/>
                    <a:gd name="connsiteY13" fmla="*/ 290778 h 1636349"/>
                    <a:gd name="connsiteX14" fmla="*/ 670493 w 872150"/>
                    <a:gd name="connsiteY14" fmla="*/ 450322 h 1636349"/>
                    <a:gd name="connsiteX15" fmla="*/ 677636 w 872150"/>
                    <a:gd name="connsiteY15" fmla="*/ 464609 h 1636349"/>
                    <a:gd name="connsiteX16" fmla="*/ 582386 w 872150"/>
                    <a:gd name="connsiteY16" fmla="*/ 524140 h 1636349"/>
                    <a:gd name="connsiteX17" fmla="*/ 487138 w 872150"/>
                    <a:gd name="connsiteY17" fmla="*/ 445561 h 1636349"/>
                    <a:gd name="connsiteX18" fmla="*/ 584768 w 872150"/>
                    <a:gd name="connsiteY18" fmla="*/ 509854 h 1636349"/>
                    <a:gd name="connsiteX19" fmla="*/ 580006 w 872150"/>
                    <a:gd name="connsiteY19" fmla="*/ 428889 h 1636349"/>
                    <a:gd name="connsiteX20" fmla="*/ 460944 w 872150"/>
                    <a:gd name="connsiteY20" fmla="*/ 388408 h 1636349"/>
                    <a:gd name="connsiteX21" fmla="*/ 587149 w 872150"/>
                    <a:gd name="connsiteY21" fmla="*/ 416985 h 1636349"/>
                    <a:gd name="connsiteX22" fmla="*/ 596675 w 872150"/>
                    <a:gd name="connsiteY22" fmla="*/ 369359 h 1636349"/>
                    <a:gd name="connsiteX23" fmla="*/ 508567 w 872150"/>
                    <a:gd name="connsiteY23" fmla="*/ 366977 h 1636349"/>
                    <a:gd name="connsiteX24" fmla="*/ 618106 w 872150"/>
                    <a:gd name="connsiteY24" fmla="*/ 309827 h 1636349"/>
                    <a:gd name="connsiteX25" fmla="*/ 549050 w 872150"/>
                    <a:gd name="connsiteY25" fmla="*/ 295541 h 1636349"/>
                    <a:gd name="connsiteX26" fmla="*/ 613343 w 872150"/>
                    <a:gd name="connsiteY26" fmla="*/ 269347 h 1636349"/>
                    <a:gd name="connsiteX27" fmla="*/ 639538 w 872150"/>
                    <a:gd name="connsiteY27" fmla="*/ 240772 h 1636349"/>
                    <a:gd name="connsiteX28" fmla="*/ 596675 w 872150"/>
                    <a:gd name="connsiteY28" fmla="*/ 240772 h 1636349"/>
                    <a:gd name="connsiteX29" fmla="*/ 653825 w 872150"/>
                    <a:gd name="connsiteY29" fmla="*/ 209816 h 1636349"/>
                    <a:gd name="connsiteX30" fmla="*/ 691924 w 872150"/>
                    <a:gd name="connsiteY30" fmla="*/ 159809 h 1636349"/>
                    <a:gd name="connsiteX31" fmla="*/ 677636 w 872150"/>
                    <a:gd name="connsiteY31" fmla="*/ 114566 h 1636349"/>
                    <a:gd name="connsiteX32" fmla="*/ 706212 w 872150"/>
                    <a:gd name="connsiteY32" fmla="*/ 126473 h 1636349"/>
                    <a:gd name="connsiteX33" fmla="*/ 694032 w 872150"/>
                    <a:gd name="connsiteY33" fmla="*/ 25348 h 1636349"/>
                    <a:gd name="connsiteX34" fmla="*/ 313305 w 872150"/>
                    <a:gd name="connsiteY34" fmla="*/ 359835 h 1636349"/>
                    <a:gd name="connsiteX35" fmla="*/ 278538 w 872150"/>
                    <a:gd name="connsiteY35" fmla="*/ 379202 h 1636349"/>
                    <a:gd name="connsiteX36" fmla="*/ 689680 w 872150"/>
                    <a:gd name="connsiteY36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395553 h 1636349"/>
                    <a:gd name="connsiteX15" fmla="*/ 670493 w 869436"/>
                    <a:gd name="connsiteY15" fmla="*/ 450322 h 1636349"/>
                    <a:gd name="connsiteX16" fmla="*/ 677636 w 869436"/>
                    <a:gd name="connsiteY16" fmla="*/ 464609 h 1636349"/>
                    <a:gd name="connsiteX17" fmla="*/ 582386 w 869436"/>
                    <a:gd name="connsiteY17" fmla="*/ 524140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395553 h 1636349"/>
                    <a:gd name="connsiteX15" fmla="*/ 670493 w 869436"/>
                    <a:gd name="connsiteY15" fmla="*/ 450322 h 1636349"/>
                    <a:gd name="connsiteX16" fmla="*/ 577624 w 869436"/>
                    <a:gd name="connsiteY16" fmla="*/ 640822 h 1636349"/>
                    <a:gd name="connsiteX17" fmla="*/ 582386 w 869436"/>
                    <a:gd name="connsiteY17" fmla="*/ 524140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395553 h 1636349"/>
                    <a:gd name="connsiteX15" fmla="*/ 568099 w 869436"/>
                    <a:gd name="connsiteY15" fmla="*/ 736072 h 1636349"/>
                    <a:gd name="connsiteX16" fmla="*/ 577624 w 869436"/>
                    <a:gd name="connsiteY16" fmla="*/ 640822 h 1636349"/>
                    <a:gd name="connsiteX17" fmla="*/ 582386 w 869436"/>
                    <a:gd name="connsiteY17" fmla="*/ 524140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68099 w 869436"/>
                    <a:gd name="connsiteY15" fmla="*/ 736072 h 1636349"/>
                    <a:gd name="connsiteX16" fmla="*/ 577624 w 869436"/>
                    <a:gd name="connsiteY16" fmla="*/ 640822 h 1636349"/>
                    <a:gd name="connsiteX17" fmla="*/ 582386 w 869436"/>
                    <a:gd name="connsiteY17" fmla="*/ 524140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68099 w 869436"/>
                    <a:gd name="connsiteY15" fmla="*/ 736072 h 1636349"/>
                    <a:gd name="connsiteX16" fmla="*/ 477612 w 869436"/>
                    <a:gd name="connsiteY16" fmla="*/ 531285 h 1636349"/>
                    <a:gd name="connsiteX17" fmla="*/ 582386 w 869436"/>
                    <a:gd name="connsiteY17" fmla="*/ 524140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68099 w 869436"/>
                    <a:gd name="connsiteY15" fmla="*/ 736072 h 1636349"/>
                    <a:gd name="connsiteX16" fmla="*/ 477612 w 869436"/>
                    <a:gd name="connsiteY16" fmla="*/ 531285 h 1636349"/>
                    <a:gd name="connsiteX17" fmla="*/ 553811 w 869436"/>
                    <a:gd name="connsiteY17" fmla="*/ 519378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68099 w 869436"/>
                    <a:gd name="connsiteY15" fmla="*/ 736072 h 1636349"/>
                    <a:gd name="connsiteX16" fmla="*/ 477612 w 869436"/>
                    <a:gd name="connsiteY16" fmla="*/ 531285 h 1636349"/>
                    <a:gd name="connsiteX17" fmla="*/ 553811 w 869436"/>
                    <a:gd name="connsiteY17" fmla="*/ 519378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68099 w 869436"/>
                    <a:gd name="connsiteY15" fmla="*/ 736072 h 1636349"/>
                    <a:gd name="connsiteX16" fmla="*/ 477612 w 869436"/>
                    <a:gd name="connsiteY16" fmla="*/ 531285 h 1636349"/>
                    <a:gd name="connsiteX17" fmla="*/ 570479 w 869436"/>
                    <a:gd name="connsiteY17" fmla="*/ 521759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49049 w 869436"/>
                    <a:gd name="connsiteY15" fmla="*/ 543191 h 1636349"/>
                    <a:gd name="connsiteX16" fmla="*/ 477612 w 869436"/>
                    <a:gd name="connsiteY16" fmla="*/ 531285 h 1636349"/>
                    <a:gd name="connsiteX17" fmla="*/ 570479 w 869436"/>
                    <a:gd name="connsiteY17" fmla="*/ 521759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49049 w 869436"/>
                    <a:gd name="connsiteY15" fmla="*/ 543191 h 1636349"/>
                    <a:gd name="connsiteX16" fmla="*/ 477612 w 869436"/>
                    <a:gd name="connsiteY16" fmla="*/ 531285 h 1636349"/>
                    <a:gd name="connsiteX17" fmla="*/ 570479 w 869436"/>
                    <a:gd name="connsiteY17" fmla="*/ 521759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618105 w 869436"/>
                    <a:gd name="connsiteY15" fmla="*/ 588434 h 1636349"/>
                    <a:gd name="connsiteX16" fmla="*/ 549049 w 869436"/>
                    <a:gd name="connsiteY16" fmla="*/ 543191 h 1636349"/>
                    <a:gd name="connsiteX17" fmla="*/ 477612 w 869436"/>
                    <a:gd name="connsiteY17" fmla="*/ 531285 h 1636349"/>
                    <a:gd name="connsiteX18" fmla="*/ 570479 w 869436"/>
                    <a:gd name="connsiteY18" fmla="*/ 521759 h 1636349"/>
                    <a:gd name="connsiteX19" fmla="*/ 487138 w 869436"/>
                    <a:gd name="connsiteY19" fmla="*/ 445561 h 1636349"/>
                    <a:gd name="connsiteX20" fmla="*/ 584768 w 869436"/>
                    <a:gd name="connsiteY20" fmla="*/ 509854 h 1636349"/>
                    <a:gd name="connsiteX21" fmla="*/ 580006 w 869436"/>
                    <a:gd name="connsiteY21" fmla="*/ 428889 h 1636349"/>
                    <a:gd name="connsiteX22" fmla="*/ 460944 w 869436"/>
                    <a:gd name="connsiteY22" fmla="*/ 388408 h 1636349"/>
                    <a:gd name="connsiteX23" fmla="*/ 587149 w 869436"/>
                    <a:gd name="connsiteY23" fmla="*/ 416985 h 1636349"/>
                    <a:gd name="connsiteX24" fmla="*/ 596675 w 869436"/>
                    <a:gd name="connsiteY24" fmla="*/ 369359 h 1636349"/>
                    <a:gd name="connsiteX25" fmla="*/ 508567 w 869436"/>
                    <a:gd name="connsiteY25" fmla="*/ 366977 h 1636349"/>
                    <a:gd name="connsiteX26" fmla="*/ 618106 w 869436"/>
                    <a:gd name="connsiteY26" fmla="*/ 309827 h 1636349"/>
                    <a:gd name="connsiteX27" fmla="*/ 549050 w 869436"/>
                    <a:gd name="connsiteY27" fmla="*/ 295541 h 1636349"/>
                    <a:gd name="connsiteX28" fmla="*/ 613343 w 869436"/>
                    <a:gd name="connsiteY28" fmla="*/ 269347 h 1636349"/>
                    <a:gd name="connsiteX29" fmla="*/ 639538 w 869436"/>
                    <a:gd name="connsiteY29" fmla="*/ 240772 h 1636349"/>
                    <a:gd name="connsiteX30" fmla="*/ 596675 w 869436"/>
                    <a:gd name="connsiteY30" fmla="*/ 240772 h 1636349"/>
                    <a:gd name="connsiteX31" fmla="*/ 653825 w 869436"/>
                    <a:gd name="connsiteY31" fmla="*/ 209816 h 1636349"/>
                    <a:gd name="connsiteX32" fmla="*/ 691924 w 869436"/>
                    <a:gd name="connsiteY32" fmla="*/ 159809 h 1636349"/>
                    <a:gd name="connsiteX33" fmla="*/ 677636 w 869436"/>
                    <a:gd name="connsiteY33" fmla="*/ 114566 h 1636349"/>
                    <a:gd name="connsiteX34" fmla="*/ 706212 w 869436"/>
                    <a:gd name="connsiteY34" fmla="*/ 126473 h 1636349"/>
                    <a:gd name="connsiteX35" fmla="*/ 694032 w 869436"/>
                    <a:gd name="connsiteY35" fmla="*/ 25348 h 1636349"/>
                    <a:gd name="connsiteX36" fmla="*/ 313305 w 869436"/>
                    <a:gd name="connsiteY36" fmla="*/ 359835 h 1636349"/>
                    <a:gd name="connsiteX37" fmla="*/ 278538 w 869436"/>
                    <a:gd name="connsiteY37" fmla="*/ 379202 h 1636349"/>
                    <a:gd name="connsiteX38" fmla="*/ 689680 w 869436"/>
                    <a:gd name="connsiteY38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618105 w 869436"/>
                    <a:gd name="connsiteY15" fmla="*/ 588434 h 1636349"/>
                    <a:gd name="connsiteX16" fmla="*/ 653823 w 869436"/>
                    <a:gd name="connsiteY16" fmla="*/ 617009 h 1636349"/>
                    <a:gd name="connsiteX17" fmla="*/ 549049 w 869436"/>
                    <a:gd name="connsiteY17" fmla="*/ 543191 h 1636349"/>
                    <a:gd name="connsiteX18" fmla="*/ 477612 w 869436"/>
                    <a:gd name="connsiteY18" fmla="*/ 531285 h 1636349"/>
                    <a:gd name="connsiteX19" fmla="*/ 570479 w 869436"/>
                    <a:gd name="connsiteY19" fmla="*/ 521759 h 1636349"/>
                    <a:gd name="connsiteX20" fmla="*/ 487138 w 869436"/>
                    <a:gd name="connsiteY20" fmla="*/ 445561 h 1636349"/>
                    <a:gd name="connsiteX21" fmla="*/ 584768 w 869436"/>
                    <a:gd name="connsiteY21" fmla="*/ 509854 h 1636349"/>
                    <a:gd name="connsiteX22" fmla="*/ 580006 w 869436"/>
                    <a:gd name="connsiteY22" fmla="*/ 428889 h 1636349"/>
                    <a:gd name="connsiteX23" fmla="*/ 460944 w 869436"/>
                    <a:gd name="connsiteY23" fmla="*/ 388408 h 1636349"/>
                    <a:gd name="connsiteX24" fmla="*/ 587149 w 869436"/>
                    <a:gd name="connsiteY24" fmla="*/ 416985 h 1636349"/>
                    <a:gd name="connsiteX25" fmla="*/ 596675 w 869436"/>
                    <a:gd name="connsiteY25" fmla="*/ 369359 h 1636349"/>
                    <a:gd name="connsiteX26" fmla="*/ 508567 w 869436"/>
                    <a:gd name="connsiteY26" fmla="*/ 366977 h 1636349"/>
                    <a:gd name="connsiteX27" fmla="*/ 618106 w 869436"/>
                    <a:gd name="connsiteY27" fmla="*/ 309827 h 1636349"/>
                    <a:gd name="connsiteX28" fmla="*/ 549050 w 869436"/>
                    <a:gd name="connsiteY28" fmla="*/ 295541 h 1636349"/>
                    <a:gd name="connsiteX29" fmla="*/ 613343 w 869436"/>
                    <a:gd name="connsiteY29" fmla="*/ 269347 h 1636349"/>
                    <a:gd name="connsiteX30" fmla="*/ 639538 w 869436"/>
                    <a:gd name="connsiteY30" fmla="*/ 240772 h 1636349"/>
                    <a:gd name="connsiteX31" fmla="*/ 596675 w 869436"/>
                    <a:gd name="connsiteY31" fmla="*/ 240772 h 1636349"/>
                    <a:gd name="connsiteX32" fmla="*/ 653825 w 869436"/>
                    <a:gd name="connsiteY32" fmla="*/ 209816 h 1636349"/>
                    <a:gd name="connsiteX33" fmla="*/ 691924 w 869436"/>
                    <a:gd name="connsiteY33" fmla="*/ 159809 h 1636349"/>
                    <a:gd name="connsiteX34" fmla="*/ 677636 w 869436"/>
                    <a:gd name="connsiteY34" fmla="*/ 114566 h 1636349"/>
                    <a:gd name="connsiteX35" fmla="*/ 706212 w 869436"/>
                    <a:gd name="connsiteY35" fmla="*/ 126473 h 1636349"/>
                    <a:gd name="connsiteX36" fmla="*/ 694032 w 869436"/>
                    <a:gd name="connsiteY36" fmla="*/ 25348 h 1636349"/>
                    <a:gd name="connsiteX37" fmla="*/ 313305 w 869436"/>
                    <a:gd name="connsiteY37" fmla="*/ 359835 h 1636349"/>
                    <a:gd name="connsiteX38" fmla="*/ 278538 w 869436"/>
                    <a:gd name="connsiteY38" fmla="*/ 379202 h 1636349"/>
                    <a:gd name="connsiteX39" fmla="*/ 689680 w 869436"/>
                    <a:gd name="connsiteY39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687161 w 869436"/>
                    <a:gd name="connsiteY15" fmla="*/ 640822 h 1636349"/>
                    <a:gd name="connsiteX16" fmla="*/ 618105 w 869436"/>
                    <a:gd name="connsiteY16" fmla="*/ 588434 h 1636349"/>
                    <a:gd name="connsiteX17" fmla="*/ 653823 w 869436"/>
                    <a:gd name="connsiteY17" fmla="*/ 617009 h 1636349"/>
                    <a:gd name="connsiteX18" fmla="*/ 549049 w 869436"/>
                    <a:gd name="connsiteY18" fmla="*/ 543191 h 1636349"/>
                    <a:gd name="connsiteX19" fmla="*/ 477612 w 869436"/>
                    <a:gd name="connsiteY19" fmla="*/ 531285 h 1636349"/>
                    <a:gd name="connsiteX20" fmla="*/ 570479 w 869436"/>
                    <a:gd name="connsiteY20" fmla="*/ 521759 h 1636349"/>
                    <a:gd name="connsiteX21" fmla="*/ 487138 w 869436"/>
                    <a:gd name="connsiteY21" fmla="*/ 445561 h 1636349"/>
                    <a:gd name="connsiteX22" fmla="*/ 584768 w 869436"/>
                    <a:gd name="connsiteY22" fmla="*/ 509854 h 1636349"/>
                    <a:gd name="connsiteX23" fmla="*/ 580006 w 869436"/>
                    <a:gd name="connsiteY23" fmla="*/ 428889 h 1636349"/>
                    <a:gd name="connsiteX24" fmla="*/ 460944 w 869436"/>
                    <a:gd name="connsiteY24" fmla="*/ 388408 h 1636349"/>
                    <a:gd name="connsiteX25" fmla="*/ 587149 w 869436"/>
                    <a:gd name="connsiteY25" fmla="*/ 416985 h 1636349"/>
                    <a:gd name="connsiteX26" fmla="*/ 596675 w 869436"/>
                    <a:gd name="connsiteY26" fmla="*/ 369359 h 1636349"/>
                    <a:gd name="connsiteX27" fmla="*/ 508567 w 869436"/>
                    <a:gd name="connsiteY27" fmla="*/ 366977 h 1636349"/>
                    <a:gd name="connsiteX28" fmla="*/ 618106 w 869436"/>
                    <a:gd name="connsiteY28" fmla="*/ 309827 h 1636349"/>
                    <a:gd name="connsiteX29" fmla="*/ 549050 w 869436"/>
                    <a:gd name="connsiteY29" fmla="*/ 295541 h 1636349"/>
                    <a:gd name="connsiteX30" fmla="*/ 613343 w 869436"/>
                    <a:gd name="connsiteY30" fmla="*/ 269347 h 1636349"/>
                    <a:gd name="connsiteX31" fmla="*/ 639538 w 869436"/>
                    <a:gd name="connsiteY31" fmla="*/ 240772 h 1636349"/>
                    <a:gd name="connsiteX32" fmla="*/ 596675 w 869436"/>
                    <a:gd name="connsiteY32" fmla="*/ 240772 h 1636349"/>
                    <a:gd name="connsiteX33" fmla="*/ 653825 w 869436"/>
                    <a:gd name="connsiteY33" fmla="*/ 209816 h 1636349"/>
                    <a:gd name="connsiteX34" fmla="*/ 691924 w 869436"/>
                    <a:gd name="connsiteY34" fmla="*/ 159809 h 1636349"/>
                    <a:gd name="connsiteX35" fmla="*/ 677636 w 869436"/>
                    <a:gd name="connsiteY35" fmla="*/ 114566 h 1636349"/>
                    <a:gd name="connsiteX36" fmla="*/ 706212 w 869436"/>
                    <a:gd name="connsiteY36" fmla="*/ 126473 h 1636349"/>
                    <a:gd name="connsiteX37" fmla="*/ 694032 w 869436"/>
                    <a:gd name="connsiteY37" fmla="*/ 25348 h 1636349"/>
                    <a:gd name="connsiteX38" fmla="*/ 313305 w 869436"/>
                    <a:gd name="connsiteY38" fmla="*/ 359835 h 1636349"/>
                    <a:gd name="connsiteX39" fmla="*/ 278538 w 869436"/>
                    <a:gd name="connsiteY39" fmla="*/ 379202 h 1636349"/>
                    <a:gd name="connsiteX40" fmla="*/ 689680 w 869436"/>
                    <a:gd name="connsiteY40" fmla="*/ 5413 h 1636349"/>
                    <a:gd name="connsiteX0" fmla="*/ 689680 w 867855"/>
                    <a:gd name="connsiteY0" fmla="*/ 5413 h 1636349"/>
                    <a:gd name="connsiteX1" fmla="*/ 462642 w 867855"/>
                    <a:gd name="connsiteY1" fmla="*/ 169858 h 1636349"/>
                    <a:gd name="connsiteX2" fmla="*/ 257857 w 867855"/>
                    <a:gd name="connsiteY2" fmla="*/ 343076 h 1636349"/>
                    <a:gd name="connsiteX3" fmla="*/ 256292 w 867855"/>
                    <a:gd name="connsiteY3" fmla="*/ 663659 h 1636349"/>
                    <a:gd name="connsiteX4" fmla="*/ 240439 w 867855"/>
                    <a:gd name="connsiteY4" fmla="*/ 1033433 h 1636349"/>
                    <a:gd name="connsiteX5" fmla="*/ 160292 w 867855"/>
                    <a:gd name="connsiteY5" fmla="*/ 1236450 h 1636349"/>
                    <a:gd name="connsiteX6" fmla="*/ 12725 w 867855"/>
                    <a:gd name="connsiteY6" fmla="*/ 1591734 h 1636349"/>
                    <a:gd name="connsiteX7" fmla="*/ 520337 w 867855"/>
                    <a:gd name="connsiteY7" fmla="*/ 1601805 h 1636349"/>
                    <a:gd name="connsiteX8" fmla="*/ 656682 w 867855"/>
                    <a:gd name="connsiteY8" fmla="*/ 1259720 h 1636349"/>
                    <a:gd name="connsiteX9" fmla="*/ 836090 w 867855"/>
                    <a:gd name="connsiteY9" fmla="*/ 941856 h 1636349"/>
                    <a:gd name="connsiteX10" fmla="*/ 792480 w 867855"/>
                    <a:gd name="connsiteY10" fmla="*/ 690533 h 1636349"/>
                    <a:gd name="connsiteX11" fmla="*/ 806905 w 867855"/>
                    <a:gd name="connsiteY11" fmla="*/ 510783 h 1636349"/>
                    <a:gd name="connsiteX12" fmla="*/ 863170 w 867855"/>
                    <a:gd name="connsiteY12" fmla="*/ 355389 h 1636349"/>
                    <a:gd name="connsiteX13" fmla="*/ 851468 w 867855"/>
                    <a:gd name="connsiteY13" fmla="*/ 290778 h 1636349"/>
                    <a:gd name="connsiteX14" fmla="*/ 746692 w 867855"/>
                    <a:gd name="connsiteY14" fmla="*/ 555097 h 1636349"/>
                    <a:gd name="connsiteX15" fmla="*/ 715736 w 867855"/>
                    <a:gd name="connsiteY15" fmla="*/ 624153 h 1636349"/>
                    <a:gd name="connsiteX16" fmla="*/ 687161 w 867855"/>
                    <a:gd name="connsiteY16" fmla="*/ 640822 h 1636349"/>
                    <a:gd name="connsiteX17" fmla="*/ 618105 w 867855"/>
                    <a:gd name="connsiteY17" fmla="*/ 588434 h 1636349"/>
                    <a:gd name="connsiteX18" fmla="*/ 653823 w 867855"/>
                    <a:gd name="connsiteY18" fmla="*/ 617009 h 1636349"/>
                    <a:gd name="connsiteX19" fmla="*/ 549049 w 867855"/>
                    <a:gd name="connsiteY19" fmla="*/ 543191 h 1636349"/>
                    <a:gd name="connsiteX20" fmla="*/ 477612 w 867855"/>
                    <a:gd name="connsiteY20" fmla="*/ 531285 h 1636349"/>
                    <a:gd name="connsiteX21" fmla="*/ 570479 w 867855"/>
                    <a:gd name="connsiteY21" fmla="*/ 521759 h 1636349"/>
                    <a:gd name="connsiteX22" fmla="*/ 487138 w 867855"/>
                    <a:gd name="connsiteY22" fmla="*/ 445561 h 1636349"/>
                    <a:gd name="connsiteX23" fmla="*/ 584768 w 867855"/>
                    <a:gd name="connsiteY23" fmla="*/ 509854 h 1636349"/>
                    <a:gd name="connsiteX24" fmla="*/ 580006 w 867855"/>
                    <a:gd name="connsiteY24" fmla="*/ 428889 h 1636349"/>
                    <a:gd name="connsiteX25" fmla="*/ 460944 w 867855"/>
                    <a:gd name="connsiteY25" fmla="*/ 388408 h 1636349"/>
                    <a:gd name="connsiteX26" fmla="*/ 587149 w 867855"/>
                    <a:gd name="connsiteY26" fmla="*/ 416985 h 1636349"/>
                    <a:gd name="connsiteX27" fmla="*/ 596675 w 867855"/>
                    <a:gd name="connsiteY27" fmla="*/ 369359 h 1636349"/>
                    <a:gd name="connsiteX28" fmla="*/ 508567 w 867855"/>
                    <a:gd name="connsiteY28" fmla="*/ 366977 h 1636349"/>
                    <a:gd name="connsiteX29" fmla="*/ 618106 w 867855"/>
                    <a:gd name="connsiteY29" fmla="*/ 309827 h 1636349"/>
                    <a:gd name="connsiteX30" fmla="*/ 549050 w 867855"/>
                    <a:gd name="connsiteY30" fmla="*/ 295541 h 1636349"/>
                    <a:gd name="connsiteX31" fmla="*/ 613343 w 867855"/>
                    <a:gd name="connsiteY31" fmla="*/ 269347 h 1636349"/>
                    <a:gd name="connsiteX32" fmla="*/ 639538 w 867855"/>
                    <a:gd name="connsiteY32" fmla="*/ 240772 h 1636349"/>
                    <a:gd name="connsiteX33" fmla="*/ 596675 w 867855"/>
                    <a:gd name="connsiteY33" fmla="*/ 240772 h 1636349"/>
                    <a:gd name="connsiteX34" fmla="*/ 653825 w 867855"/>
                    <a:gd name="connsiteY34" fmla="*/ 209816 h 1636349"/>
                    <a:gd name="connsiteX35" fmla="*/ 691924 w 867855"/>
                    <a:gd name="connsiteY35" fmla="*/ 159809 h 1636349"/>
                    <a:gd name="connsiteX36" fmla="*/ 677636 w 867855"/>
                    <a:gd name="connsiteY36" fmla="*/ 114566 h 1636349"/>
                    <a:gd name="connsiteX37" fmla="*/ 706212 w 867855"/>
                    <a:gd name="connsiteY37" fmla="*/ 126473 h 1636349"/>
                    <a:gd name="connsiteX38" fmla="*/ 694032 w 867855"/>
                    <a:gd name="connsiteY38" fmla="*/ 25348 h 1636349"/>
                    <a:gd name="connsiteX39" fmla="*/ 313305 w 867855"/>
                    <a:gd name="connsiteY39" fmla="*/ 359835 h 1636349"/>
                    <a:gd name="connsiteX40" fmla="*/ 278538 w 867855"/>
                    <a:gd name="connsiteY40" fmla="*/ 379202 h 1636349"/>
                    <a:gd name="connsiteX41" fmla="*/ 689680 w 867855"/>
                    <a:gd name="connsiteY41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618105 w 866461"/>
                    <a:gd name="connsiteY18" fmla="*/ 588434 h 1636349"/>
                    <a:gd name="connsiteX19" fmla="*/ 653823 w 866461"/>
                    <a:gd name="connsiteY19" fmla="*/ 617009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653823 w 866461"/>
                    <a:gd name="connsiteY19" fmla="*/ 617009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72848 w 866461"/>
                    <a:gd name="connsiteY19" fmla="*/ 581290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72848 w 866461"/>
                    <a:gd name="connsiteY19" fmla="*/ 58605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68086 w 866461"/>
                    <a:gd name="connsiteY19" fmla="*/ 593197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68086 w 866461"/>
                    <a:gd name="connsiteY19" fmla="*/ 593197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56180 w 866461"/>
                    <a:gd name="connsiteY19" fmla="*/ 574147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56180 w 866461"/>
                    <a:gd name="connsiteY19" fmla="*/ 574147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56180 w 866461"/>
                    <a:gd name="connsiteY19" fmla="*/ 574147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456181 w 866461"/>
                    <a:gd name="connsiteY18" fmla="*/ 624153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56180 w 866461"/>
                    <a:gd name="connsiteY16" fmla="*/ 697972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56180 w 866461"/>
                    <a:gd name="connsiteY16" fmla="*/ 697972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56180 w 866461"/>
                    <a:gd name="connsiteY16" fmla="*/ 697972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56180 w 866461"/>
                    <a:gd name="connsiteY16" fmla="*/ 697972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56180 w 866461"/>
                    <a:gd name="connsiteY16" fmla="*/ 697972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84781 w 866461"/>
                    <a:gd name="connsiteY27" fmla="*/ 414603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87162 w 866461"/>
                    <a:gd name="connsiteY27" fmla="*/ 428890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87162 w 866461"/>
                    <a:gd name="connsiteY27" fmla="*/ 428890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87162 w 866461"/>
                    <a:gd name="connsiteY27" fmla="*/ 428890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87162 w 866461"/>
                    <a:gd name="connsiteY27" fmla="*/ 428890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665731 w 866461"/>
                    <a:gd name="connsiteY28" fmla="*/ 352691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7149 w 866461"/>
                    <a:gd name="connsiteY24" fmla="*/ 495567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4767 w 866461"/>
                    <a:gd name="connsiteY24" fmla="*/ 500329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7148 w 866461"/>
                    <a:gd name="connsiteY24" fmla="*/ 486041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7148 w 866461"/>
                    <a:gd name="connsiteY24" fmla="*/ 486041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91911 w 866461"/>
                    <a:gd name="connsiteY24" fmla="*/ 490803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91911 w 866461"/>
                    <a:gd name="connsiteY24" fmla="*/ 47413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91911 w 866461"/>
                    <a:gd name="connsiteY24" fmla="*/ 47413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91911 w 866461"/>
                    <a:gd name="connsiteY24" fmla="*/ 47413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63324 w 866461"/>
                    <a:gd name="connsiteY23" fmla="*/ 462230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63324 w 866461"/>
                    <a:gd name="connsiteY23" fmla="*/ 462230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63324 w 866461"/>
                    <a:gd name="connsiteY23" fmla="*/ 462230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63324 w 866461"/>
                    <a:gd name="connsiteY23" fmla="*/ 462230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22843 w 866461"/>
                    <a:gd name="connsiteY23" fmla="*/ 493186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27605 w 866461"/>
                    <a:gd name="connsiteY23" fmla="*/ 493186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630012 w 866461"/>
                    <a:gd name="connsiteY15" fmla="*/ 590816 h 1636349"/>
                    <a:gd name="connsiteX16" fmla="*/ 546667 w 866461"/>
                    <a:gd name="connsiteY16" fmla="*/ 655109 h 1636349"/>
                    <a:gd name="connsiteX17" fmla="*/ 465705 w 866461"/>
                    <a:gd name="connsiteY17" fmla="*/ 676540 h 1636349"/>
                    <a:gd name="connsiteX18" fmla="*/ 546667 w 866461"/>
                    <a:gd name="connsiteY18" fmla="*/ 614628 h 1636349"/>
                    <a:gd name="connsiteX19" fmla="*/ 487137 w 866461"/>
                    <a:gd name="connsiteY19" fmla="*/ 600341 h 1636349"/>
                    <a:gd name="connsiteX20" fmla="*/ 468086 w 866461"/>
                    <a:gd name="connsiteY20" fmla="*/ 567003 h 1636349"/>
                    <a:gd name="connsiteX21" fmla="*/ 549049 w 866461"/>
                    <a:gd name="connsiteY21" fmla="*/ 543191 h 1636349"/>
                    <a:gd name="connsiteX22" fmla="*/ 477612 w 866461"/>
                    <a:gd name="connsiteY22" fmla="*/ 531285 h 1636349"/>
                    <a:gd name="connsiteX23" fmla="*/ 570479 w 866461"/>
                    <a:gd name="connsiteY23" fmla="*/ 521759 h 1636349"/>
                    <a:gd name="connsiteX24" fmla="*/ 427605 w 866461"/>
                    <a:gd name="connsiteY24" fmla="*/ 493186 h 1636349"/>
                    <a:gd name="connsiteX25" fmla="*/ 580005 w 866461"/>
                    <a:gd name="connsiteY25" fmla="*/ 476515 h 1636349"/>
                    <a:gd name="connsiteX26" fmla="*/ 580006 w 866461"/>
                    <a:gd name="connsiteY26" fmla="*/ 428889 h 1636349"/>
                    <a:gd name="connsiteX27" fmla="*/ 460944 w 866461"/>
                    <a:gd name="connsiteY27" fmla="*/ 388408 h 1636349"/>
                    <a:gd name="connsiteX28" fmla="*/ 606200 w 866461"/>
                    <a:gd name="connsiteY28" fmla="*/ 409840 h 1636349"/>
                    <a:gd name="connsiteX29" fmla="*/ 596675 w 866461"/>
                    <a:gd name="connsiteY29" fmla="*/ 376503 h 1636349"/>
                    <a:gd name="connsiteX30" fmla="*/ 518092 w 866461"/>
                    <a:gd name="connsiteY30" fmla="*/ 340784 h 1636349"/>
                    <a:gd name="connsiteX31" fmla="*/ 618106 w 866461"/>
                    <a:gd name="connsiteY31" fmla="*/ 309827 h 1636349"/>
                    <a:gd name="connsiteX32" fmla="*/ 549050 w 866461"/>
                    <a:gd name="connsiteY32" fmla="*/ 295541 h 1636349"/>
                    <a:gd name="connsiteX33" fmla="*/ 613343 w 866461"/>
                    <a:gd name="connsiteY33" fmla="*/ 269347 h 1636349"/>
                    <a:gd name="connsiteX34" fmla="*/ 639538 w 866461"/>
                    <a:gd name="connsiteY34" fmla="*/ 240772 h 1636349"/>
                    <a:gd name="connsiteX35" fmla="*/ 596675 w 866461"/>
                    <a:gd name="connsiteY35" fmla="*/ 240772 h 1636349"/>
                    <a:gd name="connsiteX36" fmla="*/ 653825 w 866461"/>
                    <a:gd name="connsiteY36" fmla="*/ 209816 h 1636349"/>
                    <a:gd name="connsiteX37" fmla="*/ 691924 w 866461"/>
                    <a:gd name="connsiteY37" fmla="*/ 159809 h 1636349"/>
                    <a:gd name="connsiteX38" fmla="*/ 677636 w 866461"/>
                    <a:gd name="connsiteY38" fmla="*/ 114566 h 1636349"/>
                    <a:gd name="connsiteX39" fmla="*/ 706212 w 866461"/>
                    <a:gd name="connsiteY39" fmla="*/ 126473 h 1636349"/>
                    <a:gd name="connsiteX40" fmla="*/ 694032 w 866461"/>
                    <a:gd name="connsiteY40" fmla="*/ 25348 h 1636349"/>
                    <a:gd name="connsiteX41" fmla="*/ 313305 w 866461"/>
                    <a:gd name="connsiteY41" fmla="*/ 359835 h 1636349"/>
                    <a:gd name="connsiteX42" fmla="*/ 278538 w 866461"/>
                    <a:gd name="connsiteY42" fmla="*/ 379202 h 1636349"/>
                    <a:gd name="connsiteX43" fmla="*/ 689680 w 866461"/>
                    <a:gd name="connsiteY43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630012 w 866461"/>
                    <a:gd name="connsiteY15" fmla="*/ 590816 h 1636349"/>
                    <a:gd name="connsiteX16" fmla="*/ 675256 w 866461"/>
                    <a:gd name="connsiteY16" fmla="*/ 550334 h 1636349"/>
                    <a:gd name="connsiteX17" fmla="*/ 546667 w 866461"/>
                    <a:gd name="connsiteY17" fmla="*/ 655109 h 1636349"/>
                    <a:gd name="connsiteX18" fmla="*/ 465705 w 866461"/>
                    <a:gd name="connsiteY18" fmla="*/ 676540 h 1636349"/>
                    <a:gd name="connsiteX19" fmla="*/ 546667 w 866461"/>
                    <a:gd name="connsiteY19" fmla="*/ 614628 h 1636349"/>
                    <a:gd name="connsiteX20" fmla="*/ 487137 w 866461"/>
                    <a:gd name="connsiteY20" fmla="*/ 600341 h 1636349"/>
                    <a:gd name="connsiteX21" fmla="*/ 468086 w 866461"/>
                    <a:gd name="connsiteY21" fmla="*/ 567003 h 1636349"/>
                    <a:gd name="connsiteX22" fmla="*/ 549049 w 866461"/>
                    <a:gd name="connsiteY22" fmla="*/ 543191 h 1636349"/>
                    <a:gd name="connsiteX23" fmla="*/ 477612 w 866461"/>
                    <a:gd name="connsiteY23" fmla="*/ 531285 h 1636349"/>
                    <a:gd name="connsiteX24" fmla="*/ 570479 w 866461"/>
                    <a:gd name="connsiteY24" fmla="*/ 521759 h 1636349"/>
                    <a:gd name="connsiteX25" fmla="*/ 427605 w 866461"/>
                    <a:gd name="connsiteY25" fmla="*/ 493186 h 1636349"/>
                    <a:gd name="connsiteX26" fmla="*/ 580005 w 866461"/>
                    <a:gd name="connsiteY26" fmla="*/ 476515 h 1636349"/>
                    <a:gd name="connsiteX27" fmla="*/ 580006 w 866461"/>
                    <a:gd name="connsiteY27" fmla="*/ 428889 h 1636349"/>
                    <a:gd name="connsiteX28" fmla="*/ 460944 w 866461"/>
                    <a:gd name="connsiteY28" fmla="*/ 388408 h 1636349"/>
                    <a:gd name="connsiteX29" fmla="*/ 606200 w 866461"/>
                    <a:gd name="connsiteY29" fmla="*/ 409840 h 1636349"/>
                    <a:gd name="connsiteX30" fmla="*/ 596675 w 866461"/>
                    <a:gd name="connsiteY30" fmla="*/ 376503 h 1636349"/>
                    <a:gd name="connsiteX31" fmla="*/ 518092 w 866461"/>
                    <a:gd name="connsiteY31" fmla="*/ 340784 h 1636349"/>
                    <a:gd name="connsiteX32" fmla="*/ 618106 w 866461"/>
                    <a:gd name="connsiteY32" fmla="*/ 309827 h 1636349"/>
                    <a:gd name="connsiteX33" fmla="*/ 549050 w 866461"/>
                    <a:gd name="connsiteY33" fmla="*/ 295541 h 1636349"/>
                    <a:gd name="connsiteX34" fmla="*/ 613343 w 866461"/>
                    <a:gd name="connsiteY34" fmla="*/ 269347 h 1636349"/>
                    <a:gd name="connsiteX35" fmla="*/ 639538 w 866461"/>
                    <a:gd name="connsiteY35" fmla="*/ 240772 h 1636349"/>
                    <a:gd name="connsiteX36" fmla="*/ 596675 w 866461"/>
                    <a:gd name="connsiteY36" fmla="*/ 240772 h 1636349"/>
                    <a:gd name="connsiteX37" fmla="*/ 653825 w 866461"/>
                    <a:gd name="connsiteY37" fmla="*/ 209816 h 1636349"/>
                    <a:gd name="connsiteX38" fmla="*/ 691924 w 866461"/>
                    <a:gd name="connsiteY38" fmla="*/ 159809 h 1636349"/>
                    <a:gd name="connsiteX39" fmla="*/ 677636 w 866461"/>
                    <a:gd name="connsiteY39" fmla="*/ 114566 h 1636349"/>
                    <a:gd name="connsiteX40" fmla="*/ 706212 w 866461"/>
                    <a:gd name="connsiteY40" fmla="*/ 126473 h 1636349"/>
                    <a:gd name="connsiteX41" fmla="*/ 694032 w 866461"/>
                    <a:gd name="connsiteY41" fmla="*/ 25348 h 1636349"/>
                    <a:gd name="connsiteX42" fmla="*/ 313305 w 866461"/>
                    <a:gd name="connsiteY42" fmla="*/ 359835 h 1636349"/>
                    <a:gd name="connsiteX43" fmla="*/ 278538 w 866461"/>
                    <a:gd name="connsiteY43" fmla="*/ 379202 h 1636349"/>
                    <a:gd name="connsiteX44" fmla="*/ 689680 w 866461"/>
                    <a:gd name="connsiteY44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546667 w 866461"/>
                    <a:gd name="connsiteY18" fmla="*/ 65510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546667 w 866461"/>
                    <a:gd name="connsiteY18" fmla="*/ 65510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91899 w 866461"/>
                    <a:gd name="connsiteY18" fmla="*/ 7575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91899 w 866461"/>
                    <a:gd name="connsiteY18" fmla="*/ 7575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77611 w 866461"/>
                    <a:gd name="connsiteY18" fmla="*/ 7575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77611 w 866461"/>
                    <a:gd name="connsiteY18" fmla="*/ 7575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79992 w 866461"/>
                    <a:gd name="connsiteY18" fmla="*/ 7194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79992 w 866461"/>
                    <a:gd name="connsiteY18" fmla="*/ 7194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732406 w 866461"/>
                    <a:gd name="connsiteY16" fmla="*/ 759885 h 1636349"/>
                    <a:gd name="connsiteX17" fmla="*/ 675256 w 866461"/>
                    <a:gd name="connsiteY17" fmla="*/ 550334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732406 w 866461"/>
                    <a:gd name="connsiteY16" fmla="*/ 759885 h 1636349"/>
                    <a:gd name="connsiteX17" fmla="*/ 451419 w 866461"/>
                    <a:gd name="connsiteY17" fmla="*/ 750359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732406 w 866461"/>
                    <a:gd name="connsiteY16" fmla="*/ 759885 h 1636349"/>
                    <a:gd name="connsiteX17" fmla="*/ 451419 w 866461"/>
                    <a:gd name="connsiteY17" fmla="*/ 750359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732406 w 866461"/>
                    <a:gd name="connsiteY16" fmla="*/ 759885 h 1636349"/>
                    <a:gd name="connsiteX17" fmla="*/ 451419 w 866461"/>
                    <a:gd name="connsiteY17" fmla="*/ 750359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732406 w 866461"/>
                    <a:gd name="connsiteY16" fmla="*/ 759885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49049 w 866461"/>
                    <a:gd name="connsiteY16" fmla="*/ 686067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34762 w 866461"/>
                    <a:gd name="connsiteY16" fmla="*/ 721785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80 w 866461"/>
                    <a:gd name="connsiteY16" fmla="*/ 871803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80 w 866461"/>
                    <a:gd name="connsiteY16" fmla="*/ 871803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451418 w 866461"/>
                    <a:gd name="connsiteY16" fmla="*/ 783697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451418 w 866461"/>
                    <a:gd name="connsiteY16" fmla="*/ 783697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34762 w 866461"/>
                    <a:gd name="connsiteY16" fmla="*/ 924191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34762 w 866461"/>
                    <a:gd name="connsiteY16" fmla="*/ 924191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34762 w 866461"/>
                    <a:gd name="connsiteY16" fmla="*/ 924191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84780 w 866461"/>
                    <a:gd name="connsiteY16" fmla="*/ 917048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84780 w 866461"/>
                    <a:gd name="connsiteY16" fmla="*/ 917048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84780 w 866461"/>
                    <a:gd name="connsiteY16" fmla="*/ 917048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84780 w 866461"/>
                    <a:gd name="connsiteY16" fmla="*/ 917048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80 w 866461"/>
                    <a:gd name="connsiteY16" fmla="*/ 436036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80 w 866461"/>
                    <a:gd name="connsiteY16" fmla="*/ 436036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22867 w 866461"/>
                    <a:gd name="connsiteY16" fmla="*/ 476517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79 w 866461"/>
                    <a:gd name="connsiteY16" fmla="*/ 464610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79 w 866461"/>
                    <a:gd name="connsiteY16" fmla="*/ 464610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39549 w 866461"/>
                    <a:gd name="connsiteY14" fmla="*/ 102659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39549 w 866461"/>
                    <a:gd name="connsiteY14" fmla="*/ 102659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63362 w 866461"/>
                    <a:gd name="connsiteY14" fmla="*/ 295540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63362 w 866461"/>
                    <a:gd name="connsiteY14" fmla="*/ 295540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18119 w 866461"/>
                    <a:gd name="connsiteY14" fmla="*/ 340784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18119 w 866461"/>
                    <a:gd name="connsiteY14" fmla="*/ 340784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39550 w 866461"/>
                    <a:gd name="connsiteY14" fmla="*/ 100278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15737 w 866461"/>
                    <a:gd name="connsiteY14" fmla="*/ 145521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15737 w 866282"/>
                    <a:gd name="connsiteY14" fmla="*/ 14552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15737 w 866282"/>
                    <a:gd name="connsiteY14" fmla="*/ 14552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15737 w 866282"/>
                    <a:gd name="connsiteY14" fmla="*/ 14552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15737 w 866282"/>
                    <a:gd name="connsiteY14" fmla="*/ 14552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15737 w 866282"/>
                    <a:gd name="connsiteY14" fmla="*/ 14552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03831 w 866282"/>
                    <a:gd name="connsiteY14" fmla="*/ 16457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99081 w 866282"/>
                    <a:gd name="connsiteY14" fmla="*/ 193146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3458"/>
                    <a:gd name="connsiteY0" fmla="*/ 5413 h 1636349"/>
                    <a:gd name="connsiteX1" fmla="*/ 462642 w 863458"/>
                    <a:gd name="connsiteY1" fmla="*/ 169858 h 1636349"/>
                    <a:gd name="connsiteX2" fmla="*/ 257857 w 863458"/>
                    <a:gd name="connsiteY2" fmla="*/ 343076 h 1636349"/>
                    <a:gd name="connsiteX3" fmla="*/ 256292 w 863458"/>
                    <a:gd name="connsiteY3" fmla="*/ 663659 h 1636349"/>
                    <a:gd name="connsiteX4" fmla="*/ 240439 w 863458"/>
                    <a:gd name="connsiteY4" fmla="*/ 1033433 h 1636349"/>
                    <a:gd name="connsiteX5" fmla="*/ 160292 w 863458"/>
                    <a:gd name="connsiteY5" fmla="*/ 1236450 h 1636349"/>
                    <a:gd name="connsiteX6" fmla="*/ 12725 w 863458"/>
                    <a:gd name="connsiteY6" fmla="*/ 1591734 h 1636349"/>
                    <a:gd name="connsiteX7" fmla="*/ 520337 w 863458"/>
                    <a:gd name="connsiteY7" fmla="*/ 1601805 h 1636349"/>
                    <a:gd name="connsiteX8" fmla="*/ 656682 w 863458"/>
                    <a:gd name="connsiteY8" fmla="*/ 1259720 h 1636349"/>
                    <a:gd name="connsiteX9" fmla="*/ 836090 w 863458"/>
                    <a:gd name="connsiteY9" fmla="*/ 941856 h 1636349"/>
                    <a:gd name="connsiteX10" fmla="*/ 792480 w 863458"/>
                    <a:gd name="connsiteY10" fmla="*/ 690533 h 1636349"/>
                    <a:gd name="connsiteX11" fmla="*/ 806905 w 863458"/>
                    <a:gd name="connsiteY11" fmla="*/ 510783 h 1636349"/>
                    <a:gd name="connsiteX12" fmla="*/ 863170 w 863458"/>
                    <a:gd name="connsiteY12" fmla="*/ 355389 h 1636349"/>
                    <a:gd name="connsiteX13" fmla="*/ 780031 w 863458"/>
                    <a:gd name="connsiteY13" fmla="*/ 371741 h 1636349"/>
                    <a:gd name="connsiteX14" fmla="*/ 799081 w 863458"/>
                    <a:gd name="connsiteY14" fmla="*/ 193146 h 1636349"/>
                    <a:gd name="connsiteX15" fmla="*/ 651443 w 863458"/>
                    <a:gd name="connsiteY15" fmla="*/ 255060 h 1636349"/>
                    <a:gd name="connsiteX16" fmla="*/ 591910 w 863458"/>
                    <a:gd name="connsiteY16" fmla="*/ 462229 h 1636349"/>
                    <a:gd name="connsiteX17" fmla="*/ 449038 w 863458"/>
                    <a:gd name="connsiteY17" fmla="*/ 757502 h 1636349"/>
                    <a:gd name="connsiteX18" fmla="*/ 491898 w 863458"/>
                    <a:gd name="connsiteY18" fmla="*/ 695589 h 1636349"/>
                    <a:gd name="connsiteX19" fmla="*/ 465705 w 863458"/>
                    <a:gd name="connsiteY19" fmla="*/ 676540 h 1636349"/>
                    <a:gd name="connsiteX20" fmla="*/ 546667 w 863458"/>
                    <a:gd name="connsiteY20" fmla="*/ 614628 h 1636349"/>
                    <a:gd name="connsiteX21" fmla="*/ 487137 w 863458"/>
                    <a:gd name="connsiteY21" fmla="*/ 600341 h 1636349"/>
                    <a:gd name="connsiteX22" fmla="*/ 468086 w 863458"/>
                    <a:gd name="connsiteY22" fmla="*/ 567003 h 1636349"/>
                    <a:gd name="connsiteX23" fmla="*/ 549049 w 863458"/>
                    <a:gd name="connsiteY23" fmla="*/ 543191 h 1636349"/>
                    <a:gd name="connsiteX24" fmla="*/ 477612 w 863458"/>
                    <a:gd name="connsiteY24" fmla="*/ 531285 h 1636349"/>
                    <a:gd name="connsiteX25" fmla="*/ 570479 w 863458"/>
                    <a:gd name="connsiteY25" fmla="*/ 521759 h 1636349"/>
                    <a:gd name="connsiteX26" fmla="*/ 427605 w 863458"/>
                    <a:gd name="connsiteY26" fmla="*/ 493186 h 1636349"/>
                    <a:gd name="connsiteX27" fmla="*/ 580005 w 863458"/>
                    <a:gd name="connsiteY27" fmla="*/ 476515 h 1636349"/>
                    <a:gd name="connsiteX28" fmla="*/ 580006 w 863458"/>
                    <a:gd name="connsiteY28" fmla="*/ 428889 h 1636349"/>
                    <a:gd name="connsiteX29" fmla="*/ 460944 w 863458"/>
                    <a:gd name="connsiteY29" fmla="*/ 388408 h 1636349"/>
                    <a:gd name="connsiteX30" fmla="*/ 606200 w 863458"/>
                    <a:gd name="connsiteY30" fmla="*/ 409840 h 1636349"/>
                    <a:gd name="connsiteX31" fmla="*/ 596675 w 863458"/>
                    <a:gd name="connsiteY31" fmla="*/ 376503 h 1636349"/>
                    <a:gd name="connsiteX32" fmla="*/ 518092 w 863458"/>
                    <a:gd name="connsiteY32" fmla="*/ 340784 h 1636349"/>
                    <a:gd name="connsiteX33" fmla="*/ 618106 w 863458"/>
                    <a:gd name="connsiteY33" fmla="*/ 309827 h 1636349"/>
                    <a:gd name="connsiteX34" fmla="*/ 549050 w 863458"/>
                    <a:gd name="connsiteY34" fmla="*/ 295541 h 1636349"/>
                    <a:gd name="connsiteX35" fmla="*/ 613343 w 863458"/>
                    <a:gd name="connsiteY35" fmla="*/ 269347 h 1636349"/>
                    <a:gd name="connsiteX36" fmla="*/ 639538 w 863458"/>
                    <a:gd name="connsiteY36" fmla="*/ 240772 h 1636349"/>
                    <a:gd name="connsiteX37" fmla="*/ 596675 w 863458"/>
                    <a:gd name="connsiteY37" fmla="*/ 240772 h 1636349"/>
                    <a:gd name="connsiteX38" fmla="*/ 653825 w 863458"/>
                    <a:gd name="connsiteY38" fmla="*/ 209816 h 1636349"/>
                    <a:gd name="connsiteX39" fmla="*/ 691924 w 863458"/>
                    <a:gd name="connsiteY39" fmla="*/ 159809 h 1636349"/>
                    <a:gd name="connsiteX40" fmla="*/ 677636 w 863458"/>
                    <a:gd name="connsiteY40" fmla="*/ 114566 h 1636349"/>
                    <a:gd name="connsiteX41" fmla="*/ 706212 w 863458"/>
                    <a:gd name="connsiteY41" fmla="*/ 126473 h 1636349"/>
                    <a:gd name="connsiteX42" fmla="*/ 694032 w 863458"/>
                    <a:gd name="connsiteY42" fmla="*/ 25348 h 1636349"/>
                    <a:gd name="connsiteX43" fmla="*/ 313305 w 863458"/>
                    <a:gd name="connsiteY43" fmla="*/ 359835 h 1636349"/>
                    <a:gd name="connsiteX44" fmla="*/ 278538 w 863458"/>
                    <a:gd name="connsiteY44" fmla="*/ 379202 h 1636349"/>
                    <a:gd name="connsiteX45" fmla="*/ 689680 w 863458"/>
                    <a:gd name="connsiteY45" fmla="*/ 5413 h 1636349"/>
                    <a:gd name="connsiteX0" fmla="*/ 689680 w 863458"/>
                    <a:gd name="connsiteY0" fmla="*/ 5413 h 1636349"/>
                    <a:gd name="connsiteX1" fmla="*/ 462642 w 863458"/>
                    <a:gd name="connsiteY1" fmla="*/ 169858 h 1636349"/>
                    <a:gd name="connsiteX2" fmla="*/ 257857 w 863458"/>
                    <a:gd name="connsiteY2" fmla="*/ 343076 h 1636349"/>
                    <a:gd name="connsiteX3" fmla="*/ 256292 w 863458"/>
                    <a:gd name="connsiteY3" fmla="*/ 663659 h 1636349"/>
                    <a:gd name="connsiteX4" fmla="*/ 240439 w 863458"/>
                    <a:gd name="connsiteY4" fmla="*/ 1033433 h 1636349"/>
                    <a:gd name="connsiteX5" fmla="*/ 160292 w 863458"/>
                    <a:gd name="connsiteY5" fmla="*/ 1236450 h 1636349"/>
                    <a:gd name="connsiteX6" fmla="*/ 12725 w 863458"/>
                    <a:gd name="connsiteY6" fmla="*/ 1591734 h 1636349"/>
                    <a:gd name="connsiteX7" fmla="*/ 520337 w 863458"/>
                    <a:gd name="connsiteY7" fmla="*/ 1601805 h 1636349"/>
                    <a:gd name="connsiteX8" fmla="*/ 656682 w 863458"/>
                    <a:gd name="connsiteY8" fmla="*/ 1259720 h 1636349"/>
                    <a:gd name="connsiteX9" fmla="*/ 836090 w 863458"/>
                    <a:gd name="connsiteY9" fmla="*/ 941856 h 1636349"/>
                    <a:gd name="connsiteX10" fmla="*/ 792480 w 863458"/>
                    <a:gd name="connsiteY10" fmla="*/ 690533 h 1636349"/>
                    <a:gd name="connsiteX11" fmla="*/ 806905 w 863458"/>
                    <a:gd name="connsiteY11" fmla="*/ 510783 h 1636349"/>
                    <a:gd name="connsiteX12" fmla="*/ 863170 w 863458"/>
                    <a:gd name="connsiteY12" fmla="*/ 355389 h 1636349"/>
                    <a:gd name="connsiteX13" fmla="*/ 780031 w 863458"/>
                    <a:gd name="connsiteY13" fmla="*/ 371741 h 1636349"/>
                    <a:gd name="connsiteX14" fmla="*/ 727644 w 863458"/>
                    <a:gd name="connsiteY14" fmla="*/ 131233 h 1636349"/>
                    <a:gd name="connsiteX15" fmla="*/ 651443 w 863458"/>
                    <a:gd name="connsiteY15" fmla="*/ 255060 h 1636349"/>
                    <a:gd name="connsiteX16" fmla="*/ 591910 w 863458"/>
                    <a:gd name="connsiteY16" fmla="*/ 462229 h 1636349"/>
                    <a:gd name="connsiteX17" fmla="*/ 449038 w 863458"/>
                    <a:gd name="connsiteY17" fmla="*/ 757502 h 1636349"/>
                    <a:gd name="connsiteX18" fmla="*/ 491898 w 863458"/>
                    <a:gd name="connsiteY18" fmla="*/ 695589 h 1636349"/>
                    <a:gd name="connsiteX19" fmla="*/ 465705 w 863458"/>
                    <a:gd name="connsiteY19" fmla="*/ 676540 h 1636349"/>
                    <a:gd name="connsiteX20" fmla="*/ 546667 w 863458"/>
                    <a:gd name="connsiteY20" fmla="*/ 614628 h 1636349"/>
                    <a:gd name="connsiteX21" fmla="*/ 487137 w 863458"/>
                    <a:gd name="connsiteY21" fmla="*/ 600341 h 1636349"/>
                    <a:gd name="connsiteX22" fmla="*/ 468086 w 863458"/>
                    <a:gd name="connsiteY22" fmla="*/ 567003 h 1636349"/>
                    <a:gd name="connsiteX23" fmla="*/ 549049 w 863458"/>
                    <a:gd name="connsiteY23" fmla="*/ 543191 h 1636349"/>
                    <a:gd name="connsiteX24" fmla="*/ 477612 w 863458"/>
                    <a:gd name="connsiteY24" fmla="*/ 531285 h 1636349"/>
                    <a:gd name="connsiteX25" fmla="*/ 570479 w 863458"/>
                    <a:gd name="connsiteY25" fmla="*/ 521759 h 1636349"/>
                    <a:gd name="connsiteX26" fmla="*/ 427605 w 863458"/>
                    <a:gd name="connsiteY26" fmla="*/ 493186 h 1636349"/>
                    <a:gd name="connsiteX27" fmla="*/ 580005 w 863458"/>
                    <a:gd name="connsiteY27" fmla="*/ 476515 h 1636349"/>
                    <a:gd name="connsiteX28" fmla="*/ 580006 w 863458"/>
                    <a:gd name="connsiteY28" fmla="*/ 428889 h 1636349"/>
                    <a:gd name="connsiteX29" fmla="*/ 460944 w 863458"/>
                    <a:gd name="connsiteY29" fmla="*/ 388408 h 1636349"/>
                    <a:gd name="connsiteX30" fmla="*/ 606200 w 863458"/>
                    <a:gd name="connsiteY30" fmla="*/ 409840 h 1636349"/>
                    <a:gd name="connsiteX31" fmla="*/ 596675 w 863458"/>
                    <a:gd name="connsiteY31" fmla="*/ 376503 h 1636349"/>
                    <a:gd name="connsiteX32" fmla="*/ 518092 w 863458"/>
                    <a:gd name="connsiteY32" fmla="*/ 340784 h 1636349"/>
                    <a:gd name="connsiteX33" fmla="*/ 618106 w 863458"/>
                    <a:gd name="connsiteY33" fmla="*/ 309827 h 1636349"/>
                    <a:gd name="connsiteX34" fmla="*/ 549050 w 863458"/>
                    <a:gd name="connsiteY34" fmla="*/ 295541 h 1636349"/>
                    <a:gd name="connsiteX35" fmla="*/ 613343 w 863458"/>
                    <a:gd name="connsiteY35" fmla="*/ 269347 h 1636349"/>
                    <a:gd name="connsiteX36" fmla="*/ 639538 w 863458"/>
                    <a:gd name="connsiteY36" fmla="*/ 240772 h 1636349"/>
                    <a:gd name="connsiteX37" fmla="*/ 596675 w 863458"/>
                    <a:gd name="connsiteY37" fmla="*/ 240772 h 1636349"/>
                    <a:gd name="connsiteX38" fmla="*/ 653825 w 863458"/>
                    <a:gd name="connsiteY38" fmla="*/ 209816 h 1636349"/>
                    <a:gd name="connsiteX39" fmla="*/ 691924 w 863458"/>
                    <a:gd name="connsiteY39" fmla="*/ 159809 h 1636349"/>
                    <a:gd name="connsiteX40" fmla="*/ 677636 w 863458"/>
                    <a:gd name="connsiteY40" fmla="*/ 114566 h 1636349"/>
                    <a:gd name="connsiteX41" fmla="*/ 706212 w 863458"/>
                    <a:gd name="connsiteY41" fmla="*/ 126473 h 1636349"/>
                    <a:gd name="connsiteX42" fmla="*/ 694032 w 863458"/>
                    <a:gd name="connsiteY42" fmla="*/ 25348 h 1636349"/>
                    <a:gd name="connsiteX43" fmla="*/ 313305 w 863458"/>
                    <a:gd name="connsiteY43" fmla="*/ 359835 h 1636349"/>
                    <a:gd name="connsiteX44" fmla="*/ 278538 w 863458"/>
                    <a:gd name="connsiteY44" fmla="*/ 379202 h 1636349"/>
                    <a:gd name="connsiteX45" fmla="*/ 689680 w 863458"/>
                    <a:gd name="connsiteY45" fmla="*/ 5413 h 1636349"/>
                    <a:gd name="connsiteX0" fmla="*/ 689680 w 863458"/>
                    <a:gd name="connsiteY0" fmla="*/ 5413 h 1636349"/>
                    <a:gd name="connsiteX1" fmla="*/ 462642 w 863458"/>
                    <a:gd name="connsiteY1" fmla="*/ 169858 h 1636349"/>
                    <a:gd name="connsiteX2" fmla="*/ 257857 w 863458"/>
                    <a:gd name="connsiteY2" fmla="*/ 343076 h 1636349"/>
                    <a:gd name="connsiteX3" fmla="*/ 256292 w 863458"/>
                    <a:gd name="connsiteY3" fmla="*/ 663659 h 1636349"/>
                    <a:gd name="connsiteX4" fmla="*/ 240439 w 863458"/>
                    <a:gd name="connsiteY4" fmla="*/ 1033433 h 1636349"/>
                    <a:gd name="connsiteX5" fmla="*/ 160292 w 863458"/>
                    <a:gd name="connsiteY5" fmla="*/ 1236450 h 1636349"/>
                    <a:gd name="connsiteX6" fmla="*/ 12725 w 863458"/>
                    <a:gd name="connsiteY6" fmla="*/ 1591734 h 1636349"/>
                    <a:gd name="connsiteX7" fmla="*/ 520337 w 863458"/>
                    <a:gd name="connsiteY7" fmla="*/ 1601805 h 1636349"/>
                    <a:gd name="connsiteX8" fmla="*/ 656682 w 863458"/>
                    <a:gd name="connsiteY8" fmla="*/ 1259720 h 1636349"/>
                    <a:gd name="connsiteX9" fmla="*/ 836090 w 863458"/>
                    <a:gd name="connsiteY9" fmla="*/ 941856 h 1636349"/>
                    <a:gd name="connsiteX10" fmla="*/ 792480 w 863458"/>
                    <a:gd name="connsiteY10" fmla="*/ 690533 h 1636349"/>
                    <a:gd name="connsiteX11" fmla="*/ 806905 w 863458"/>
                    <a:gd name="connsiteY11" fmla="*/ 510783 h 1636349"/>
                    <a:gd name="connsiteX12" fmla="*/ 863170 w 863458"/>
                    <a:gd name="connsiteY12" fmla="*/ 355389 h 1636349"/>
                    <a:gd name="connsiteX13" fmla="*/ 780031 w 863458"/>
                    <a:gd name="connsiteY13" fmla="*/ 371741 h 1636349"/>
                    <a:gd name="connsiteX14" fmla="*/ 727644 w 863458"/>
                    <a:gd name="connsiteY14" fmla="*/ 131233 h 1636349"/>
                    <a:gd name="connsiteX15" fmla="*/ 651443 w 863458"/>
                    <a:gd name="connsiteY15" fmla="*/ 255060 h 1636349"/>
                    <a:gd name="connsiteX16" fmla="*/ 591910 w 863458"/>
                    <a:gd name="connsiteY16" fmla="*/ 462229 h 1636349"/>
                    <a:gd name="connsiteX17" fmla="*/ 449038 w 863458"/>
                    <a:gd name="connsiteY17" fmla="*/ 757502 h 1636349"/>
                    <a:gd name="connsiteX18" fmla="*/ 491898 w 863458"/>
                    <a:gd name="connsiteY18" fmla="*/ 695589 h 1636349"/>
                    <a:gd name="connsiteX19" fmla="*/ 465705 w 863458"/>
                    <a:gd name="connsiteY19" fmla="*/ 676540 h 1636349"/>
                    <a:gd name="connsiteX20" fmla="*/ 546667 w 863458"/>
                    <a:gd name="connsiteY20" fmla="*/ 614628 h 1636349"/>
                    <a:gd name="connsiteX21" fmla="*/ 487137 w 863458"/>
                    <a:gd name="connsiteY21" fmla="*/ 600341 h 1636349"/>
                    <a:gd name="connsiteX22" fmla="*/ 468086 w 863458"/>
                    <a:gd name="connsiteY22" fmla="*/ 567003 h 1636349"/>
                    <a:gd name="connsiteX23" fmla="*/ 549049 w 863458"/>
                    <a:gd name="connsiteY23" fmla="*/ 543191 h 1636349"/>
                    <a:gd name="connsiteX24" fmla="*/ 477612 w 863458"/>
                    <a:gd name="connsiteY24" fmla="*/ 531285 h 1636349"/>
                    <a:gd name="connsiteX25" fmla="*/ 570479 w 863458"/>
                    <a:gd name="connsiteY25" fmla="*/ 521759 h 1636349"/>
                    <a:gd name="connsiteX26" fmla="*/ 427605 w 863458"/>
                    <a:gd name="connsiteY26" fmla="*/ 493186 h 1636349"/>
                    <a:gd name="connsiteX27" fmla="*/ 580005 w 863458"/>
                    <a:gd name="connsiteY27" fmla="*/ 476515 h 1636349"/>
                    <a:gd name="connsiteX28" fmla="*/ 580006 w 863458"/>
                    <a:gd name="connsiteY28" fmla="*/ 428889 h 1636349"/>
                    <a:gd name="connsiteX29" fmla="*/ 460944 w 863458"/>
                    <a:gd name="connsiteY29" fmla="*/ 388408 h 1636349"/>
                    <a:gd name="connsiteX30" fmla="*/ 606200 w 863458"/>
                    <a:gd name="connsiteY30" fmla="*/ 409840 h 1636349"/>
                    <a:gd name="connsiteX31" fmla="*/ 596675 w 863458"/>
                    <a:gd name="connsiteY31" fmla="*/ 376503 h 1636349"/>
                    <a:gd name="connsiteX32" fmla="*/ 518092 w 863458"/>
                    <a:gd name="connsiteY32" fmla="*/ 340784 h 1636349"/>
                    <a:gd name="connsiteX33" fmla="*/ 618106 w 863458"/>
                    <a:gd name="connsiteY33" fmla="*/ 309827 h 1636349"/>
                    <a:gd name="connsiteX34" fmla="*/ 549050 w 863458"/>
                    <a:gd name="connsiteY34" fmla="*/ 295541 h 1636349"/>
                    <a:gd name="connsiteX35" fmla="*/ 613343 w 863458"/>
                    <a:gd name="connsiteY35" fmla="*/ 269347 h 1636349"/>
                    <a:gd name="connsiteX36" fmla="*/ 639538 w 863458"/>
                    <a:gd name="connsiteY36" fmla="*/ 240772 h 1636349"/>
                    <a:gd name="connsiteX37" fmla="*/ 596675 w 863458"/>
                    <a:gd name="connsiteY37" fmla="*/ 240772 h 1636349"/>
                    <a:gd name="connsiteX38" fmla="*/ 653825 w 863458"/>
                    <a:gd name="connsiteY38" fmla="*/ 209816 h 1636349"/>
                    <a:gd name="connsiteX39" fmla="*/ 691924 w 863458"/>
                    <a:gd name="connsiteY39" fmla="*/ 159809 h 1636349"/>
                    <a:gd name="connsiteX40" fmla="*/ 677636 w 863458"/>
                    <a:gd name="connsiteY40" fmla="*/ 114566 h 1636349"/>
                    <a:gd name="connsiteX41" fmla="*/ 706212 w 863458"/>
                    <a:gd name="connsiteY41" fmla="*/ 126473 h 1636349"/>
                    <a:gd name="connsiteX42" fmla="*/ 694032 w 863458"/>
                    <a:gd name="connsiteY42" fmla="*/ 25348 h 1636349"/>
                    <a:gd name="connsiteX43" fmla="*/ 313305 w 863458"/>
                    <a:gd name="connsiteY43" fmla="*/ 359835 h 1636349"/>
                    <a:gd name="connsiteX44" fmla="*/ 278538 w 863458"/>
                    <a:gd name="connsiteY44" fmla="*/ 379202 h 1636349"/>
                    <a:gd name="connsiteX45" fmla="*/ 689680 w 863458"/>
                    <a:gd name="connsiteY45" fmla="*/ 5413 h 1636349"/>
                    <a:gd name="connsiteX0" fmla="*/ 689680 w 865950"/>
                    <a:gd name="connsiteY0" fmla="*/ 5413 h 1636349"/>
                    <a:gd name="connsiteX1" fmla="*/ 462642 w 865950"/>
                    <a:gd name="connsiteY1" fmla="*/ 169858 h 1636349"/>
                    <a:gd name="connsiteX2" fmla="*/ 257857 w 865950"/>
                    <a:gd name="connsiteY2" fmla="*/ 343076 h 1636349"/>
                    <a:gd name="connsiteX3" fmla="*/ 256292 w 865950"/>
                    <a:gd name="connsiteY3" fmla="*/ 663659 h 1636349"/>
                    <a:gd name="connsiteX4" fmla="*/ 240439 w 865950"/>
                    <a:gd name="connsiteY4" fmla="*/ 1033433 h 1636349"/>
                    <a:gd name="connsiteX5" fmla="*/ 160292 w 865950"/>
                    <a:gd name="connsiteY5" fmla="*/ 1236450 h 1636349"/>
                    <a:gd name="connsiteX6" fmla="*/ 12725 w 865950"/>
                    <a:gd name="connsiteY6" fmla="*/ 1591734 h 1636349"/>
                    <a:gd name="connsiteX7" fmla="*/ 520337 w 865950"/>
                    <a:gd name="connsiteY7" fmla="*/ 1601805 h 1636349"/>
                    <a:gd name="connsiteX8" fmla="*/ 656682 w 865950"/>
                    <a:gd name="connsiteY8" fmla="*/ 1259720 h 1636349"/>
                    <a:gd name="connsiteX9" fmla="*/ 836090 w 865950"/>
                    <a:gd name="connsiteY9" fmla="*/ 941856 h 1636349"/>
                    <a:gd name="connsiteX10" fmla="*/ 792480 w 865950"/>
                    <a:gd name="connsiteY10" fmla="*/ 690533 h 1636349"/>
                    <a:gd name="connsiteX11" fmla="*/ 806905 w 865950"/>
                    <a:gd name="connsiteY11" fmla="*/ 510783 h 1636349"/>
                    <a:gd name="connsiteX12" fmla="*/ 863170 w 865950"/>
                    <a:gd name="connsiteY12" fmla="*/ 355389 h 1636349"/>
                    <a:gd name="connsiteX13" fmla="*/ 708593 w 865950"/>
                    <a:gd name="connsiteY13" fmla="*/ 238391 h 1636349"/>
                    <a:gd name="connsiteX14" fmla="*/ 727644 w 865950"/>
                    <a:gd name="connsiteY14" fmla="*/ 131233 h 1636349"/>
                    <a:gd name="connsiteX15" fmla="*/ 651443 w 865950"/>
                    <a:gd name="connsiteY15" fmla="*/ 255060 h 1636349"/>
                    <a:gd name="connsiteX16" fmla="*/ 591910 w 865950"/>
                    <a:gd name="connsiteY16" fmla="*/ 462229 h 1636349"/>
                    <a:gd name="connsiteX17" fmla="*/ 449038 w 865950"/>
                    <a:gd name="connsiteY17" fmla="*/ 757502 h 1636349"/>
                    <a:gd name="connsiteX18" fmla="*/ 491898 w 865950"/>
                    <a:gd name="connsiteY18" fmla="*/ 695589 h 1636349"/>
                    <a:gd name="connsiteX19" fmla="*/ 465705 w 865950"/>
                    <a:gd name="connsiteY19" fmla="*/ 676540 h 1636349"/>
                    <a:gd name="connsiteX20" fmla="*/ 546667 w 865950"/>
                    <a:gd name="connsiteY20" fmla="*/ 614628 h 1636349"/>
                    <a:gd name="connsiteX21" fmla="*/ 487137 w 865950"/>
                    <a:gd name="connsiteY21" fmla="*/ 600341 h 1636349"/>
                    <a:gd name="connsiteX22" fmla="*/ 468086 w 865950"/>
                    <a:gd name="connsiteY22" fmla="*/ 567003 h 1636349"/>
                    <a:gd name="connsiteX23" fmla="*/ 549049 w 865950"/>
                    <a:gd name="connsiteY23" fmla="*/ 543191 h 1636349"/>
                    <a:gd name="connsiteX24" fmla="*/ 477612 w 865950"/>
                    <a:gd name="connsiteY24" fmla="*/ 531285 h 1636349"/>
                    <a:gd name="connsiteX25" fmla="*/ 570479 w 865950"/>
                    <a:gd name="connsiteY25" fmla="*/ 521759 h 1636349"/>
                    <a:gd name="connsiteX26" fmla="*/ 427605 w 865950"/>
                    <a:gd name="connsiteY26" fmla="*/ 493186 h 1636349"/>
                    <a:gd name="connsiteX27" fmla="*/ 580005 w 865950"/>
                    <a:gd name="connsiteY27" fmla="*/ 476515 h 1636349"/>
                    <a:gd name="connsiteX28" fmla="*/ 580006 w 865950"/>
                    <a:gd name="connsiteY28" fmla="*/ 428889 h 1636349"/>
                    <a:gd name="connsiteX29" fmla="*/ 460944 w 865950"/>
                    <a:gd name="connsiteY29" fmla="*/ 388408 h 1636349"/>
                    <a:gd name="connsiteX30" fmla="*/ 606200 w 865950"/>
                    <a:gd name="connsiteY30" fmla="*/ 409840 h 1636349"/>
                    <a:gd name="connsiteX31" fmla="*/ 596675 w 865950"/>
                    <a:gd name="connsiteY31" fmla="*/ 376503 h 1636349"/>
                    <a:gd name="connsiteX32" fmla="*/ 518092 w 865950"/>
                    <a:gd name="connsiteY32" fmla="*/ 340784 h 1636349"/>
                    <a:gd name="connsiteX33" fmla="*/ 618106 w 865950"/>
                    <a:gd name="connsiteY33" fmla="*/ 309827 h 1636349"/>
                    <a:gd name="connsiteX34" fmla="*/ 549050 w 865950"/>
                    <a:gd name="connsiteY34" fmla="*/ 295541 h 1636349"/>
                    <a:gd name="connsiteX35" fmla="*/ 613343 w 865950"/>
                    <a:gd name="connsiteY35" fmla="*/ 269347 h 1636349"/>
                    <a:gd name="connsiteX36" fmla="*/ 639538 w 865950"/>
                    <a:gd name="connsiteY36" fmla="*/ 240772 h 1636349"/>
                    <a:gd name="connsiteX37" fmla="*/ 596675 w 865950"/>
                    <a:gd name="connsiteY37" fmla="*/ 240772 h 1636349"/>
                    <a:gd name="connsiteX38" fmla="*/ 653825 w 865950"/>
                    <a:gd name="connsiteY38" fmla="*/ 209816 h 1636349"/>
                    <a:gd name="connsiteX39" fmla="*/ 691924 w 865950"/>
                    <a:gd name="connsiteY39" fmla="*/ 159809 h 1636349"/>
                    <a:gd name="connsiteX40" fmla="*/ 677636 w 865950"/>
                    <a:gd name="connsiteY40" fmla="*/ 114566 h 1636349"/>
                    <a:gd name="connsiteX41" fmla="*/ 706212 w 865950"/>
                    <a:gd name="connsiteY41" fmla="*/ 126473 h 1636349"/>
                    <a:gd name="connsiteX42" fmla="*/ 694032 w 865950"/>
                    <a:gd name="connsiteY42" fmla="*/ 25348 h 1636349"/>
                    <a:gd name="connsiteX43" fmla="*/ 313305 w 865950"/>
                    <a:gd name="connsiteY43" fmla="*/ 359835 h 1636349"/>
                    <a:gd name="connsiteX44" fmla="*/ 278538 w 865950"/>
                    <a:gd name="connsiteY44" fmla="*/ 379202 h 1636349"/>
                    <a:gd name="connsiteX45" fmla="*/ 689680 w 865950"/>
                    <a:gd name="connsiteY45" fmla="*/ 5413 h 1636349"/>
                    <a:gd name="connsiteX0" fmla="*/ 689680 w 840890"/>
                    <a:gd name="connsiteY0" fmla="*/ 5413 h 1636349"/>
                    <a:gd name="connsiteX1" fmla="*/ 462642 w 840890"/>
                    <a:gd name="connsiteY1" fmla="*/ 169858 h 1636349"/>
                    <a:gd name="connsiteX2" fmla="*/ 257857 w 840890"/>
                    <a:gd name="connsiteY2" fmla="*/ 343076 h 1636349"/>
                    <a:gd name="connsiteX3" fmla="*/ 256292 w 840890"/>
                    <a:gd name="connsiteY3" fmla="*/ 663659 h 1636349"/>
                    <a:gd name="connsiteX4" fmla="*/ 240439 w 840890"/>
                    <a:gd name="connsiteY4" fmla="*/ 1033433 h 1636349"/>
                    <a:gd name="connsiteX5" fmla="*/ 160292 w 840890"/>
                    <a:gd name="connsiteY5" fmla="*/ 1236450 h 1636349"/>
                    <a:gd name="connsiteX6" fmla="*/ 12725 w 840890"/>
                    <a:gd name="connsiteY6" fmla="*/ 1591734 h 1636349"/>
                    <a:gd name="connsiteX7" fmla="*/ 520337 w 840890"/>
                    <a:gd name="connsiteY7" fmla="*/ 1601805 h 1636349"/>
                    <a:gd name="connsiteX8" fmla="*/ 656682 w 840890"/>
                    <a:gd name="connsiteY8" fmla="*/ 1259720 h 1636349"/>
                    <a:gd name="connsiteX9" fmla="*/ 836090 w 840890"/>
                    <a:gd name="connsiteY9" fmla="*/ 941856 h 1636349"/>
                    <a:gd name="connsiteX10" fmla="*/ 792480 w 840890"/>
                    <a:gd name="connsiteY10" fmla="*/ 690533 h 1636349"/>
                    <a:gd name="connsiteX11" fmla="*/ 806905 w 840890"/>
                    <a:gd name="connsiteY11" fmla="*/ 510783 h 1636349"/>
                    <a:gd name="connsiteX12" fmla="*/ 829832 w 840890"/>
                    <a:gd name="connsiteY12" fmla="*/ 262520 h 1636349"/>
                    <a:gd name="connsiteX13" fmla="*/ 708593 w 840890"/>
                    <a:gd name="connsiteY13" fmla="*/ 238391 h 1636349"/>
                    <a:gd name="connsiteX14" fmla="*/ 727644 w 840890"/>
                    <a:gd name="connsiteY14" fmla="*/ 131233 h 1636349"/>
                    <a:gd name="connsiteX15" fmla="*/ 651443 w 840890"/>
                    <a:gd name="connsiteY15" fmla="*/ 255060 h 1636349"/>
                    <a:gd name="connsiteX16" fmla="*/ 591910 w 840890"/>
                    <a:gd name="connsiteY16" fmla="*/ 462229 h 1636349"/>
                    <a:gd name="connsiteX17" fmla="*/ 449038 w 840890"/>
                    <a:gd name="connsiteY17" fmla="*/ 757502 h 1636349"/>
                    <a:gd name="connsiteX18" fmla="*/ 491898 w 840890"/>
                    <a:gd name="connsiteY18" fmla="*/ 695589 h 1636349"/>
                    <a:gd name="connsiteX19" fmla="*/ 465705 w 840890"/>
                    <a:gd name="connsiteY19" fmla="*/ 676540 h 1636349"/>
                    <a:gd name="connsiteX20" fmla="*/ 546667 w 840890"/>
                    <a:gd name="connsiteY20" fmla="*/ 614628 h 1636349"/>
                    <a:gd name="connsiteX21" fmla="*/ 487137 w 840890"/>
                    <a:gd name="connsiteY21" fmla="*/ 600341 h 1636349"/>
                    <a:gd name="connsiteX22" fmla="*/ 468086 w 840890"/>
                    <a:gd name="connsiteY22" fmla="*/ 567003 h 1636349"/>
                    <a:gd name="connsiteX23" fmla="*/ 549049 w 840890"/>
                    <a:gd name="connsiteY23" fmla="*/ 543191 h 1636349"/>
                    <a:gd name="connsiteX24" fmla="*/ 477612 w 840890"/>
                    <a:gd name="connsiteY24" fmla="*/ 531285 h 1636349"/>
                    <a:gd name="connsiteX25" fmla="*/ 570479 w 840890"/>
                    <a:gd name="connsiteY25" fmla="*/ 521759 h 1636349"/>
                    <a:gd name="connsiteX26" fmla="*/ 427605 w 840890"/>
                    <a:gd name="connsiteY26" fmla="*/ 493186 h 1636349"/>
                    <a:gd name="connsiteX27" fmla="*/ 580005 w 840890"/>
                    <a:gd name="connsiteY27" fmla="*/ 476515 h 1636349"/>
                    <a:gd name="connsiteX28" fmla="*/ 580006 w 840890"/>
                    <a:gd name="connsiteY28" fmla="*/ 428889 h 1636349"/>
                    <a:gd name="connsiteX29" fmla="*/ 460944 w 840890"/>
                    <a:gd name="connsiteY29" fmla="*/ 388408 h 1636349"/>
                    <a:gd name="connsiteX30" fmla="*/ 606200 w 840890"/>
                    <a:gd name="connsiteY30" fmla="*/ 409840 h 1636349"/>
                    <a:gd name="connsiteX31" fmla="*/ 596675 w 840890"/>
                    <a:gd name="connsiteY31" fmla="*/ 376503 h 1636349"/>
                    <a:gd name="connsiteX32" fmla="*/ 518092 w 840890"/>
                    <a:gd name="connsiteY32" fmla="*/ 340784 h 1636349"/>
                    <a:gd name="connsiteX33" fmla="*/ 618106 w 840890"/>
                    <a:gd name="connsiteY33" fmla="*/ 309827 h 1636349"/>
                    <a:gd name="connsiteX34" fmla="*/ 549050 w 840890"/>
                    <a:gd name="connsiteY34" fmla="*/ 295541 h 1636349"/>
                    <a:gd name="connsiteX35" fmla="*/ 613343 w 840890"/>
                    <a:gd name="connsiteY35" fmla="*/ 269347 h 1636349"/>
                    <a:gd name="connsiteX36" fmla="*/ 639538 w 840890"/>
                    <a:gd name="connsiteY36" fmla="*/ 240772 h 1636349"/>
                    <a:gd name="connsiteX37" fmla="*/ 596675 w 840890"/>
                    <a:gd name="connsiteY37" fmla="*/ 240772 h 1636349"/>
                    <a:gd name="connsiteX38" fmla="*/ 653825 w 840890"/>
                    <a:gd name="connsiteY38" fmla="*/ 209816 h 1636349"/>
                    <a:gd name="connsiteX39" fmla="*/ 691924 w 840890"/>
                    <a:gd name="connsiteY39" fmla="*/ 159809 h 1636349"/>
                    <a:gd name="connsiteX40" fmla="*/ 677636 w 840890"/>
                    <a:gd name="connsiteY40" fmla="*/ 114566 h 1636349"/>
                    <a:gd name="connsiteX41" fmla="*/ 706212 w 840890"/>
                    <a:gd name="connsiteY41" fmla="*/ 126473 h 1636349"/>
                    <a:gd name="connsiteX42" fmla="*/ 694032 w 840890"/>
                    <a:gd name="connsiteY42" fmla="*/ 25348 h 1636349"/>
                    <a:gd name="connsiteX43" fmla="*/ 313305 w 840890"/>
                    <a:gd name="connsiteY43" fmla="*/ 359835 h 1636349"/>
                    <a:gd name="connsiteX44" fmla="*/ 278538 w 840890"/>
                    <a:gd name="connsiteY44" fmla="*/ 379202 h 1636349"/>
                    <a:gd name="connsiteX45" fmla="*/ 689680 w 840890"/>
                    <a:gd name="connsiteY45" fmla="*/ 5413 h 1636349"/>
                    <a:gd name="connsiteX0" fmla="*/ 689680 w 846010"/>
                    <a:gd name="connsiteY0" fmla="*/ 5413 h 1636349"/>
                    <a:gd name="connsiteX1" fmla="*/ 462642 w 846010"/>
                    <a:gd name="connsiteY1" fmla="*/ 169858 h 1636349"/>
                    <a:gd name="connsiteX2" fmla="*/ 257857 w 846010"/>
                    <a:gd name="connsiteY2" fmla="*/ 343076 h 1636349"/>
                    <a:gd name="connsiteX3" fmla="*/ 256292 w 846010"/>
                    <a:gd name="connsiteY3" fmla="*/ 663659 h 1636349"/>
                    <a:gd name="connsiteX4" fmla="*/ 240439 w 846010"/>
                    <a:gd name="connsiteY4" fmla="*/ 1033433 h 1636349"/>
                    <a:gd name="connsiteX5" fmla="*/ 160292 w 846010"/>
                    <a:gd name="connsiteY5" fmla="*/ 1236450 h 1636349"/>
                    <a:gd name="connsiteX6" fmla="*/ 12725 w 846010"/>
                    <a:gd name="connsiteY6" fmla="*/ 1591734 h 1636349"/>
                    <a:gd name="connsiteX7" fmla="*/ 520337 w 846010"/>
                    <a:gd name="connsiteY7" fmla="*/ 1601805 h 1636349"/>
                    <a:gd name="connsiteX8" fmla="*/ 656682 w 846010"/>
                    <a:gd name="connsiteY8" fmla="*/ 1259720 h 1636349"/>
                    <a:gd name="connsiteX9" fmla="*/ 836090 w 846010"/>
                    <a:gd name="connsiteY9" fmla="*/ 941856 h 1636349"/>
                    <a:gd name="connsiteX10" fmla="*/ 792480 w 846010"/>
                    <a:gd name="connsiteY10" fmla="*/ 690533 h 1636349"/>
                    <a:gd name="connsiteX11" fmla="*/ 806905 w 846010"/>
                    <a:gd name="connsiteY11" fmla="*/ 510783 h 1636349"/>
                    <a:gd name="connsiteX12" fmla="*/ 829832 w 846010"/>
                    <a:gd name="connsiteY12" fmla="*/ 262520 h 1636349"/>
                    <a:gd name="connsiteX13" fmla="*/ 708593 w 846010"/>
                    <a:gd name="connsiteY13" fmla="*/ 238391 h 1636349"/>
                    <a:gd name="connsiteX14" fmla="*/ 727644 w 846010"/>
                    <a:gd name="connsiteY14" fmla="*/ 131233 h 1636349"/>
                    <a:gd name="connsiteX15" fmla="*/ 651443 w 846010"/>
                    <a:gd name="connsiteY15" fmla="*/ 255060 h 1636349"/>
                    <a:gd name="connsiteX16" fmla="*/ 591910 w 846010"/>
                    <a:gd name="connsiteY16" fmla="*/ 462229 h 1636349"/>
                    <a:gd name="connsiteX17" fmla="*/ 449038 w 846010"/>
                    <a:gd name="connsiteY17" fmla="*/ 757502 h 1636349"/>
                    <a:gd name="connsiteX18" fmla="*/ 491898 w 846010"/>
                    <a:gd name="connsiteY18" fmla="*/ 695589 h 1636349"/>
                    <a:gd name="connsiteX19" fmla="*/ 465705 w 846010"/>
                    <a:gd name="connsiteY19" fmla="*/ 676540 h 1636349"/>
                    <a:gd name="connsiteX20" fmla="*/ 546667 w 846010"/>
                    <a:gd name="connsiteY20" fmla="*/ 614628 h 1636349"/>
                    <a:gd name="connsiteX21" fmla="*/ 487137 w 846010"/>
                    <a:gd name="connsiteY21" fmla="*/ 600341 h 1636349"/>
                    <a:gd name="connsiteX22" fmla="*/ 468086 w 846010"/>
                    <a:gd name="connsiteY22" fmla="*/ 567003 h 1636349"/>
                    <a:gd name="connsiteX23" fmla="*/ 549049 w 846010"/>
                    <a:gd name="connsiteY23" fmla="*/ 543191 h 1636349"/>
                    <a:gd name="connsiteX24" fmla="*/ 477612 w 846010"/>
                    <a:gd name="connsiteY24" fmla="*/ 531285 h 1636349"/>
                    <a:gd name="connsiteX25" fmla="*/ 570479 w 846010"/>
                    <a:gd name="connsiteY25" fmla="*/ 521759 h 1636349"/>
                    <a:gd name="connsiteX26" fmla="*/ 427605 w 846010"/>
                    <a:gd name="connsiteY26" fmla="*/ 493186 h 1636349"/>
                    <a:gd name="connsiteX27" fmla="*/ 580005 w 846010"/>
                    <a:gd name="connsiteY27" fmla="*/ 476515 h 1636349"/>
                    <a:gd name="connsiteX28" fmla="*/ 580006 w 846010"/>
                    <a:gd name="connsiteY28" fmla="*/ 428889 h 1636349"/>
                    <a:gd name="connsiteX29" fmla="*/ 460944 w 846010"/>
                    <a:gd name="connsiteY29" fmla="*/ 388408 h 1636349"/>
                    <a:gd name="connsiteX30" fmla="*/ 606200 w 846010"/>
                    <a:gd name="connsiteY30" fmla="*/ 409840 h 1636349"/>
                    <a:gd name="connsiteX31" fmla="*/ 596675 w 846010"/>
                    <a:gd name="connsiteY31" fmla="*/ 376503 h 1636349"/>
                    <a:gd name="connsiteX32" fmla="*/ 518092 w 846010"/>
                    <a:gd name="connsiteY32" fmla="*/ 340784 h 1636349"/>
                    <a:gd name="connsiteX33" fmla="*/ 618106 w 846010"/>
                    <a:gd name="connsiteY33" fmla="*/ 309827 h 1636349"/>
                    <a:gd name="connsiteX34" fmla="*/ 549050 w 846010"/>
                    <a:gd name="connsiteY34" fmla="*/ 295541 h 1636349"/>
                    <a:gd name="connsiteX35" fmla="*/ 613343 w 846010"/>
                    <a:gd name="connsiteY35" fmla="*/ 269347 h 1636349"/>
                    <a:gd name="connsiteX36" fmla="*/ 639538 w 846010"/>
                    <a:gd name="connsiteY36" fmla="*/ 240772 h 1636349"/>
                    <a:gd name="connsiteX37" fmla="*/ 596675 w 846010"/>
                    <a:gd name="connsiteY37" fmla="*/ 240772 h 1636349"/>
                    <a:gd name="connsiteX38" fmla="*/ 653825 w 846010"/>
                    <a:gd name="connsiteY38" fmla="*/ 209816 h 1636349"/>
                    <a:gd name="connsiteX39" fmla="*/ 691924 w 846010"/>
                    <a:gd name="connsiteY39" fmla="*/ 159809 h 1636349"/>
                    <a:gd name="connsiteX40" fmla="*/ 677636 w 846010"/>
                    <a:gd name="connsiteY40" fmla="*/ 114566 h 1636349"/>
                    <a:gd name="connsiteX41" fmla="*/ 706212 w 846010"/>
                    <a:gd name="connsiteY41" fmla="*/ 126473 h 1636349"/>
                    <a:gd name="connsiteX42" fmla="*/ 694032 w 846010"/>
                    <a:gd name="connsiteY42" fmla="*/ 25348 h 1636349"/>
                    <a:gd name="connsiteX43" fmla="*/ 313305 w 846010"/>
                    <a:gd name="connsiteY43" fmla="*/ 359835 h 1636349"/>
                    <a:gd name="connsiteX44" fmla="*/ 278538 w 846010"/>
                    <a:gd name="connsiteY44" fmla="*/ 379202 h 1636349"/>
                    <a:gd name="connsiteX45" fmla="*/ 689680 w 846010"/>
                    <a:gd name="connsiteY45" fmla="*/ 5413 h 1636349"/>
                    <a:gd name="connsiteX0" fmla="*/ 689680 w 847429"/>
                    <a:gd name="connsiteY0" fmla="*/ 5413 h 1636349"/>
                    <a:gd name="connsiteX1" fmla="*/ 462642 w 847429"/>
                    <a:gd name="connsiteY1" fmla="*/ 169858 h 1636349"/>
                    <a:gd name="connsiteX2" fmla="*/ 257857 w 847429"/>
                    <a:gd name="connsiteY2" fmla="*/ 343076 h 1636349"/>
                    <a:gd name="connsiteX3" fmla="*/ 256292 w 847429"/>
                    <a:gd name="connsiteY3" fmla="*/ 663659 h 1636349"/>
                    <a:gd name="connsiteX4" fmla="*/ 240439 w 847429"/>
                    <a:gd name="connsiteY4" fmla="*/ 1033433 h 1636349"/>
                    <a:gd name="connsiteX5" fmla="*/ 160292 w 847429"/>
                    <a:gd name="connsiteY5" fmla="*/ 1236450 h 1636349"/>
                    <a:gd name="connsiteX6" fmla="*/ 12725 w 847429"/>
                    <a:gd name="connsiteY6" fmla="*/ 1591734 h 1636349"/>
                    <a:gd name="connsiteX7" fmla="*/ 520337 w 847429"/>
                    <a:gd name="connsiteY7" fmla="*/ 1601805 h 1636349"/>
                    <a:gd name="connsiteX8" fmla="*/ 656682 w 847429"/>
                    <a:gd name="connsiteY8" fmla="*/ 1259720 h 1636349"/>
                    <a:gd name="connsiteX9" fmla="*/ 836090 w 847429"/>
                    <a:gd name="connsiteY9" fmla="*/ 941856 h 1636349"/>
                    <a:gd name="connsiteX10" fmla="*/ 792480 w 847429"/>
                    <a:gd name="connsiteY10" fmla="*/ 690533 h 1636349"/>
                    <a:gd name="connsiteX11" fmla="*/ 806905 w 847429"/>
                    <a:gd name="connsiteY11" fmla="*/ 510783 h 1636349"/>
                    <a:gd name="connsiteX12" fmla="*/ 829832 w 847429"/>
                    <a:gd name="connsiteY12" fmla="*/ 262520 h 1636349"/>
                    <a:gd name="connsiteX13" fmla="*/ 708593 w 847429"/>
                    <a:gd name="connsiteY13" fmla="*/ 238391 h 1636349"/>
                    <a:gd name="connsiteX14" fmla="*/ 727644 w 847429"/>
                    <a:gd name="connsiteY14" fmla="*/ 131233 h 1636349"/>
                    <a:gd name="connsiteX15" fmla="*/ 651443 w 847429"/>
                    <a:gd name="connsiteY15" fmla="*/ 255060 h 1636349"/>
                    <a:gd name="connsiteX16" fmla="*/ 591910 w 847429"/>
                    <a:gd name="connsiteY16" fmla="*/ 462229 h 1636349"/>
                    <a:gd name="connsiteX17" fmla="*/ 449038 w 847429"/>
                    <a:gd name="connsiteY17" fmla="*/ 757502 h 1636349"/>
                    <a:gd name="connsiteX18" fmla="*/ 491898 w 847429"/>
                    <a:gd name="connsiteY18" fmla="*/ 695589 h 1636349"/>
                    <a:gd name="connsiteX19" fmla="*/ 465705 w 847429"/>
                    <a:gd name="connsiteY19" fmla="*/ 676540 h 1636349"/>
                    <a:gd name="connsiteX20" fmla="*/ 546667 w 847429"/>
                    <a:gd name="connsiteY20" fmla="*/ 614628 h 1636349"/>
                    <a:gd name="connsiteX21" fmla="*/ 487137 w 847429"/>
                    <a:gd name="connsiteY21" fmla="*/ 600341 h 1636349"/>
                    <a:gd name="connsiteX22" fmla="*/ 468086 w 847429"/>
                    <a:gd name="connsiteY22" fmla="*/ 567003 h 1636349"/>
                    <a:gd name="connsiteX23" fmla="*/ 549049 w 847429"/>
                    <a:gd name="connsiteY23" fmla="*/ 543191 h 1636349"/>
                    <a:gd name="connsiteX24" fmla="*/ 477612 w 847429"/>
                    <a:gd name="connsiteY24" fmla="*/ 531285 h 1636349"/>
                    <a:gd name="connsiteX25" fmla="*/ 570479 w 847429"/>
                    <a:gd name="connsiteY25" fmla="*/ 521759 h 1636349"/>
                    <a:gd name="connsiteX26" fmla="*/ 427605 w 847429"/>
                    <a:gd name="connsiteY26" fmla="*/ 493186 h 1636349"/>
                    <a:gd name="connsiteX27" fmla="*/ 580005 w 847429"/>
                    <a:gd name="connsiteY27" fmla="*/ 476515 h 1636349"/>
                    <a:gd name="connsiteX28" fmla="*/ 580006 w 847429"/>
                    <a:gd name="connsiteY28" fmla="*/ 428889 h 1636349"/>
                    <a:gd name="connsiteX29" fmla="*/ 460944 w 847429"/>
                    <a:gd name="connsiteY29" fmla="*/ 388408 h 1636349"/>
                    <a:gd name="connsiteX30" fmla="*/ 606200 w 847429"/>
                    <a:gd name="connsiteY30" fmla="*/ 409840 h 1636349"/>
                    <a:gd name="connsiteX31" fmla="*/ 596675 w 847429"/>
                    <a:gd name="connsiteY31" fmla="*/ 376503 h 1636349"/>
                    <a:gd name="connsiteX32" fmla="*/ 518092 w 847429"/>
                    <a:gd name="connsiteY32" fmla="*/ 340784 h 1636349"/>
                    <a:gd name="connsiteX33" fmla="*/ 618106 w 847429"/>
                    <a:gd name="connsiteY33" fmla="*/ 309827 h 1636349"/>
                    <a:gd name="connsiteX34" fmla="*/ 549050 w 847429"/>
                    <a:gd name="connsiteY34" fmla="*/ 295541 h 1636349"/>
                    <a:gd name="connsiteX35" fmla="*/ 613343 w 847429"/>
                    <a:gd name="connsiteY35" fmla="*/ 269347 h 1636349"/>
                    <a:gd name="connsiteX36" fmla="*/ 639538 w 847429"/>
                    <a:gd name="connsiteY36" fmla="*/ 240772 h 1636349"/>
                    <a:gd name="connsiteX37" fmla="*/ 596675 w 847429"/>
                    <a:gd name="connsiteY37" fmla="*/ 240772 h 1636349"/>
                    <a:gd name="connsiteX38" fmla="*/ 653825 w 847429"/>
                    <a:gd name="connsiteY38" fmla="*/ 209816 h 1636349"/>
                    <a:gd name="connsiteX39" fmla="*/ 691924 w 847429"/>
                    <a:gd name="connsiteY39" fmla="*/ 159809 h 1636349"/>
                    <a:gd name="connsiteX40" fmla="*/ 677636 w 847429"/>
                    <a:gd name="connsiteY40" fmla="*/ 114566 h 1636349"/>
                    <a:gd name="connsiteX41" fmla="*/ 706212 w 847429"/>
                    <a:gd name="connsiteY41" fmla="*/ 126473 h 1636349"/>
                    <a:gd name="connsiteX42" fmla="*/ 694032 w 847429"/>
                    <a:gd name="connsiteY42" fmla="*/ 25348 h 1636349"/>
                    <a:gd name="connsiteX43" fmla="*/ 313305 w 847429"/>
                    <a:gd name="connsiteY43" fmla="*/ 359835 h 1636349"/>
                    <a:gd name="connsiteX44" fmla="*/ 278538 w 847429"/>
                    <a:gd name="connsiteY44" fmla="*/ 379202 h 1636349"/>
                    <a:gd name="connsiteX45" fmla="*/ 689680 w 847429"/>
                    <a:gd name="connsiteY45" fmla="*/ 5413 h 1636349"/>
                    <a:gd name="connsiteX0" fmla="*/ 689680 w 847429"/>
                    <a:gd name="connsiteY0" fmla="*/ 5413 h 1636349"/>
                    <a:gd name="connsiteX1" fmla="*/ 462642 w 847429"/>
                    <a:gd name="connsiteY1" fmla="*/ 169858 h 1636349"/>
                    <a:gd name="connsiteX2" fmla="*/ 257857 w 847429"/>
                    <a:gd name="connsiteY2" fmla="*/ 343076 h 1636349"/>
                    <a:gd name="connsiteX3" fmla="*/ 256292 w 847429"/>
                    <a:gd name="connsiteY3" fmla="*/ 663659 h 1636349"/>
                    <a:gd name="connsiteX4" fmla="*/ 240439 w 847429"/>
                    <a:gd name="connsiteY4" fmla="*/ 1033433 h 1636349"/>
                    <a:gd name="connsiteX5" fmla="*/ 160292 w 847429"/>
                    <a:gd name="connsiteY5" fmla="*/ 1236450 h 1636349"/>
                    <a:gd name="connsiteX6" fmla="*/ 12725 w 847429"/>
                    <a:gd name="connsiteY6" fmla="*/ 1591734 h 1636349"/>
                    <a:gd name="connsiteX7" fmla="*/ 520337 w 847429"/>
                    <a:gd name="connsiteY7" fmla="*/ 1601805 h 1636349"/>
                    <a:gd name="connsiteX8" fmla="*/ 656682 w 847429"/>
                    <a:gd name="connsiteY8" fmla="*/ 1259720 h 1636349"/>
                    <a:gd name="connsiteX9" fmla="*/ 836090 w 847429"/>
                    <a:gd name="connsiteY9" fmla="*/ 941856 h 1636349"/>
                    <a:gd name="connsiteX10" fmla="*/ 792480 w 847429"/>
                    <a:gd name="connsiteY10" fmla="*/ 690533 h 1636349"/>
                    <a:gd name="connsiteX11" fmla="*/ 806905 w 847429"/>
                    <a:gd name="connsiteY11" fmla="*/ 510783 h 1636349"/>
                    <a:gd name="connsiteX12" fmla="*/ 829832 w 847429"/>
                    <a:gd name="connsiteY12" fmla="*/ 262520 h 1636349"/>
                    <a:gd name="connsiteX13" fmla="*/ 708593 w 847429"/>
                    <a:gd name="connsiteY13" fmla="*/ 238391 h 1636349"/>
                    <a:gd name="connsiteX14" fmla="*/ 727644 w 847429"/>
                    <a:gd name="connsiteY14" fmla="*/ 131233 h 1636349"/>
                    <a:gd name="connsiteX15" fmla="*/ 651443 w 847429"/>
                    <a:gd name="connsiteY15" fmla="*/ 255060 h 1636349"/>
                    <a:gd name="connsiteX16" fmla="*/ 591910 w 847429"/>
                    <a:gd name="connsiteY16" fmla="*/ 462229 h 1636349"/>
                    <a:gd name="connsiteX17" fmla="*/ 449038 w 847429"/>
                    <a:gd name="connsiteY17" fmla="*/ 757502 h 1636349"/>
                    <a:gd name="connsiteX18" fmla="*/ 491898 w 847429"/>
                    <a:gd name="connsiteY18" fmla="*/ 695589 h 1636349"/>
                    <a:gd name="connsiteX19" fmla="*/ 465705 w 847429"/>
                    <a:gd name="connsiteY19" fmla="*/ 676540 h 1636349"/>
                    <a:gd name="connsiteX20" fmla="*/ 546667 w 847429"/>
                    <a:gd name="connsiteY20" fmla="*/ 614628 h 1636349"/>
                    <a:gd name="connsiteX21" fmla="*/ 487137 w 847429"/>
                    <a:gd name="connsiteY21" fmla="*/ 600341 h 1636349"/>
                    <a:gd name="connsiteX22" fmla="*/ 468086 w 847429"/>
                    <a:gd name="connsiteY22" fmla="*/ 567003 h 1636349"/>
                    <a:gd name="connsiteX23" fmla="*/ 549049 w 847429"/>
                    <a:gd name="connsiteY23" fmla="*/ 543191 h 1636349"/>
                    <a:gd name="connsiteX24" fmla="*/ 477612 w 847429"/>
                    <a:gd name="connsiteY24" fmla="*/ 531285 h 1636349"/>
                    <a:gd name="connsiteX25" fmla="*/ 570479 w 847429"/>
                    <a:gd name="connsiteY25" fmla="*/ 521759 h 1636349"/>
                    <a:gd name="connsiteX26" fmla="*/ 427605 w 847429"/>
                    <a:gd name="connsiteY26" fmla="*/ 493186 h 1636349"/>
                    <a:gd name="connsiteX27" fmla="*/ 580005 w 847429"/>
                    <a:gd name="connsiteY27" fmla="*/ 476515 h 1636349"/>
                    <a:gd name="connsiteX28" fmla="*/ 580006 w 847429"/>
                    <a:gd name="connsiteY28" fmla="*/ 428889 h 1636349"/>
                    <a:gd name="connsiteX29" fmla="*/ 460944 w 847429"/>
                    <a:gd name="connsiteY29" fmla="*/ 388408 h 1636349"/>
                    <a:gd name="connsiteX30" fmla="*/ 606200 w 847429"/>
                    <a:gd name="connsiteY30" fmla="*/ 409840 h 1636349"/>
                    <a:gd name="connsiteX31" fmla="*/ 596675 w 847429"/>
                    <a:gd name="connsiteY31" fmla="*/ 376503 h 1636349"/>
                    <a:gd name="connsiteX32" fmla="*/ 518092 w 847429"/>
                    <a:gd name="connsiteY32" fmla="*/ 340784 h 1636349"/>
                    <a:gd name="connsiteX33" fmla="*/ 618106 w 847429"/>
                    <a:gd name="connsiteY33" fmla="*/ 309827 h 1636349"/>
                    <a:gd name="connsiteX34" fmla="*/ 549050 w 847429"/>
                    <a:gd name="connsiteY34" fmla="*/ 295541 h 1636349"/>
                    <a:gd name="connsiteX35" fmla="*/ 613343 w 847429"/>
                    <a:gd name="connsiteY35" fmla="*/ 269347 h 1636349"/>
                    <a:gd name="connsiteX36" fmla="*/ 639538 w 847429"/>
                    <a:gd name="connsiteY36" fmla="*/ 240772 h 1636349"/>
                    <a:gd name="connsiteX37" fmla="*/ 596675 w 847429"/>
                    <a:gd name="connsiteY37" fmla="*/ 240772 h 1636349"/>
                    <a:gd name="connsiteX38" fmla="*/ 653825 w 847429"/>
                    <a:gd name="connsiteY38" fmla="*/ 209816 h 1636349"/>
                    <a:gd name="connsiteX39" fmla="*/ 691924 w 847429"/>
                    <a:gd name="connsiteY39" fmla="*/ 159809 h 1636349"/>
                    <a:gd name="connsiteX40" fmla="*/ 677636 w 847429"/>
                    <a:gd name="connsiteY40" fmla="*/ 114566 h 1636349"/>
                    <a:gd name="connsiteX41" fmla="*/ 706212 w 847429"/>
                    <a:gd name="connsiteY41" fmla="*/ 126473 h 1636349"/>
                    <a:gd name="connsiteX42" fmla="*/ 694032 w 847429"/>
                    <a:gd name="connsiteY42" fmla="*/ 25348 h 1636349"/>
                    <a:gd name="connsiteX43" fmla="*/ 313305 w 847429"/>
                    <a:gd name="connsiteY43" fmla="*/ 359835 h 1636349"/>
                    <a:gd name="connsiteX44" fmla="*/ 278538 w 847429"/>
                    <a:gd name="connsiteY44" fmla="*/ 379202 h 1636349"/>
                    <a:gd name="connsiteX45" fmla="*/ 689680 w 847429"/>
                    <a:gd name="connsiteY45" fmla="*/ 5413 h 1636349"/>
                    <a:gd name="connsiteX0" fmla="*/ 689680 w 840890"/>
                    <a:gd name="connsiteY0" fmla="*/ 5413 h 1636349"/>
                    <a:gd name="connsiteX1" fmla="*/ 462642 w 840890"/>
                    <a:gd name="connsiteY1" fmla="*/ 169858 h 1636349"/>
                    <a:gd name="connsiteX2" fmla="*/ 257857 w 840890"/>
                    <a:gd name="connsiteY2" fmla="*/ 343076 h 1636349"/>
                    <a:gd name="connsiteX3" fmla="*/ 256292 w 840890"/>
                    <a:gd name="connsiteY3" fmla="*/ 663659 h 1636349"/>
                    <a:gd name="connsiteX4" fmla="*/ 240439 w 840890"/>
                    <a:gd name="connsiteY4" fmla="*/ 1033433 h 1636349"/>
                    <a:gd name="connsiteX5" fmla="*/ 160292 w 840890"/>
                    <a:gd name="connsiteY5" fmla="*/ 1236450 h 1636349"/>
                    <a:gd name="connsiteX6" fmla="*/ 12725 w 840890"/>
                    <a:gd name="connsiteY6" fmla="*/ 1591734 h 1636349"/>
                    <a:gd name="connsiteX7" fmla="*/ 520337 w 840890"/>
                    <a:gd name="connsiteY7" fmla="*/ 1601805 h 1636349"/>
                    <a:gd name="connsiteX8" fmla="*/ 656682 w 840890"/>
                    <a:gd name="connsiteY8" fmla="*/ 1259720 h 1636349"/>
                    <a:gd name="connsiteX9" fmla="*/ 836090 w 840890"/>
                    <a:gd name="connsiteY9" fmla="*/ 941856 h 1636349"/>
                    <a:gd name="connsiteX10" fmla="*/ 792480 w 840890"/>
                    <a:gd name="connsiteY10" fmla="*/ 690533 h 1636349"/>
                    <a:gd name="connsiteX11" fmla="*/ 806905 w 840890"/>
                    <a:gd name="connsiteY11" fmla="*/ 510783 h 1636349"/>
                    <a:gd name="connsiteX12" fmla="*/ 820512 w 840890"/>
                    <a:gd name="connsiteY12" fmla="*/ 421747 h 1636349"/>
                    <a:gd name="connsiteX13" fmla="*/ 829832 w 840890"/>
                    <a:gd name="connsiteY13" fmla="*/ 262520 h 1636349"/>
                    <a:gd name="connsiteX14" fmla="*/ 708593 w 840890"/>
                    <a:gd name="connsiteY14" fmla="*/ 238391 h 1636349"/>
                    <a:gd name="connsiteX15" fmla="*/ 727644 w 840890"/>
                    <a:gd name="connsiteY15" fmla="*/ 131233 h 1636349"/>
                    <a:gd name="connsiteX16" fmla="*/ 651443 w 840890"/>
                    <a:gd name="connsiteY16" fmla="*/ 255060 h 1636349"/>
                    <a:gd name="connsiteX17" fmla="*/ 591910 w 840890"/>
                    <a:gd name="connsiteY17" fmla="*/ 462229 h 1636349"/>
                    <a:gd name="connsiteX18" fmla="*/ 449038 w 840890"/>
                    <a:gd name="connsiteY18" fmla="*/ 757502 h 1636349"/>
                    <a:gd name="connsiteX19" fmla="*/ 491898 w 840890"/>
                    <a:gd name="connsiteY19" fmla="*/ 695589 h 1636349"/>
                    <a:gd name="connsiteX20" fmla="*/ 465705 w 840890"/>
                    <a:gd name="connsiteY20" fmla="*/ 676540 h 1636349"/>
                    <a:gd name="connsiteX21" fmla="*/ 546667 w 840890"/>
                    <a:gd name="connsiteY21" fmla="*/ 614628 h 1636349"/>
                    <a:gd name="connsiteX22" fmla="*/ 487137 w 840890"/>
                    <a:gd name="connsiteY22" fmla="*/ 600341 h 1636349"/>
                    <a:gd name="connsiteX23" fmla="*/ 468086 w 840890"/>
                    <a:gd name="connsiteY23" fmla="*/ 567003 h 1636349"/>
                    <a:gd name="connsiteX24" fmla="*/ 549049 w 840890"/>
                    <a:gd name="connsiteY24" fmla="*/ 543191 h 1636349"/>
                    <a:gd name="connsiteX25" fmla="*/ 477612 w 840890"/>
                    <a:gd name="connsiteY25" fmla="*/ 531285 h 1636349"/>
                    <a:gd name="connsiteX26" fmla="*/ 570479 w 840890"/>
                    <a:gd name="connsiteY26" fmla="*/ 521759 h 1636349"/>
                    <a:gd name="connsiteX27" fmla="*/ 427605 w 840890"/>
                    <a:gd name="connsiteY27" fmla="*/ 493186 h 1636349"/>
                    <a:gd name="connsiteX28" fmla="*/ 580005 w 840890"/>
                    <a:gd name="connsiteY28" fmla="*/ 476515 h 1636349"/>
                    <a:gd name="connsiteX29" fmla="*/ 580006 w 840890"/>
                    <a:gd name="connsiteY29" fmla="*/ 428889 h 1636349"/>
                    <a:gd name="connsiteX30" fmla="*/ 460944 w 840890"/>
                    <a:gd name="connsiteY30" fmla="*/ 388408 h 1636349"/>
                    <a:gd name="connsiteX31" fmla="*/ 606200 w 840890"/>
                    <a:gd name="connsiteY31" fmla="*/ 409840 h 1636349"/>
                    <a:gd name="connsiteX32" fmla="*/ 596675 w 840890"/>
                    <a:gd name="connsiteY32" fmla="*/ 376503 h 1636349"/>
                    <a:gd name="connsiteX33" fmla="*/ 518092 w 840890"/>
                    <a:gd name="connsiteY33" fmla="*/ 340784 h 1636349"/>
                    <a:gd name="connsiteX34" fmla="*/ 618106 w 840890"/>
                    <a:gd name="connsiteY34" fmla="*/ 309827 h 1636349"/>
                    <a:gd name="connsiteX35" fmla="*/ 549050 w 840890"/>
                    <a:gd name="connsiteY35" fmla="*/ 295541 h 1636349"/>
                    <a:gd name="connsiteX36" fmla="*/ 613343 w 840890"/>
                    <a:gd name="connsiteY36" fmla="*/ 269347 h 1636349"/>
                    <a:gd name="connsiteX37" fmla="*/ 639538 w 840890"/>
                    <a:gd name="connsiteY37" fmla="*/ 240772 h 1636349"/>
                    <a:gd name="connsiteX38" fmla="*/ 596675 w 840890"/>
                    <a:gd name="connsiteY38" fmla="*/ 240772 h 1636349"/>
                    <a:gd name="connsiteX39" fmla="*/ 653825 w 840890"/>
                    <a:gd name="connsiteY39" fmla="*/ 209816 h 1636349"/>
                    <a:gd name="connsiteX40" fmla="*/ 691924 w 840890"/>
                    <a:gd name="connsiteY40" fmla="*/ 159809 h 1636349"/>
                    <a:gd name="connsiteX41" fmla="*/ 677636 w 840890"/>
                    <a:gd name="connsiteY41" fmla="*/ 114566 h 1636349"/>
                    <a:gd name="connsiteX42" fmla="*/ 706212 w 840890"/>
                    <a:gd name="connsiteY42" fmla="*/ 126473 h 1636349"/>
                    <a:gd name="connsiteX43" fmla="*/ 694032 w 840890"/>
                    <a:gd name="connsiteY43" fmla="*/ 25348 h 1636349"/>
                    <a:gd name="connsiteX44" fmla="*/ 313305 w 840890"/>
                    <a:gd name="connsiteY44" fmla="*/ 359835 h 1636349"/>
                    <a:gd name="connsiteX45" fmla="*/ 278538 w 840890"/>
                    <a:gd name="connsiteY45" fmla="*/ 379202 h 1636349"/>
                    <a:gd name="connsiteX46" fmla="*/ 689680 w 840890"/>
                    <a:gd name="connsiteY46" fmla="*/ 5413 h 1636349"/>
                    <a:gd name="connsiteX0" fmla="*/ 689680 w 840890"/>
                    <a:gd name="connsiteY0" fmla="*/ 5413 h 1636349"/>
                    <a:gd name="connsiteX1" fmla="*/ 462642 w 840890"/>
                    <a:gd name="connsiteY1" fmla="*/ 169858 h 1636349"/>
                    <a:gd name="connsiteX2" fmla="*/ 257857 w 840890"/>
                    <a:gd name="connsiteY2" fmla="*/ 343076 h 1636349"/>
                    <a:gd name="connsiteX3" fmla="*/ 256292 w 840890"/>
                    <a:gd name="connsiteY3" fmla="*/ 663659 h 1636349"/>
                    <a:gd name="connsiteX4" fmla="*/ 240439 w 840890"/>
                    <a:gd name="connsiteY4" fmla="*/ 1033433 h 1636349"/>
                    <a:gd name="connsiteX5" fmla="*/ 160292 w 840890"/>
                    <a:gd name="connsiteY5" fmla="*/ 1236450 h 1636349"/>
                    <a:gd name="connsiteX6" fmla="*/ 12725 w 840890"/>
                    <a:gd name="connsiteY6" fmla="*/ 1591734 h 1636349"/>
                    <a:gd name="connsiteX7" fmla="*/ 520337 w 840890"/>
                    <a:gd name="connsiteY7" fmla="*/ 1601805 h 1636349"/>
                    <a:gd name="connsiteX8" fmla="*/ 656682 w 840890"/>
                    <a:gd name="connsiteY8" fmla="*/ 1259720 h 1636349"/>
                    <a:gd name="connsiteX9" fmla="*/ 836090 w 840890"/>
                    <a:gd name="connsiteY9" fmla="*/ 941856 h 1636349"/>
                    <a:gd name="connsiteX10" fmla="*/ 792480 w 840890"/>
                    <a:gd name="connsiteY10" fmla="*/ 690533 h 1636349"/>
                    <a:gd name="connsiteX11" fmla="*/ 806905 w 840890"/>
                    <a:gd name="connsiteY11" fmla="*/ 510783 h 1636349"/>
                    <a:gd name="connsiteX12" fmla="*/ 820512 w 840890"/>
                    <a:gd name="connsiteY12" fmla="*/ 421747 h 1636349"/>
                    <a:gd name="connsiteX13" fmla="*/ 827656 w 840890"/>
                    <a:gd name="connsiteY13" fmla="*/ 345547 h 1636349"/>
                    <a:gd name="connsiteX14" fmla="*/ 829832 w 840890"/>
                    <a:gd name="connsiteY14" fmla="*/ 262520 h 1636349"/>
                    <a:gd name="connsiteX15" fmla="*/ 708593 w 840890"/>
                    <a:gd name="connsiteY15" fmla="*/ 238391 h 1636349"/>
                    <a:gd name="connsiteX16" fmla="*/ 727644 w 840890"/>
                    <a:gd name="connsiteY16" fmla="*/ 131233 h 1636349"/>
                    <a:gd name="connsiteX17" fmla="*/ 651443 w 840890"/>
                    <a:gd name="connsiteY17" fmla="*/ 255060 h 1636349"/>
                    <a:gd name="connsiteX18" fmla="*/ 591910 w 840890"/>
                    <a:gd name="connsiteY18" fmla="*/ 462229 h 1636349"/>
                    <a:gd name="connsiteX19" fmla="*/ 449038 w 840890"/>
                    <a:gd name="connsiteY19" fmla="*/ 757502 h 1636349"/>
                    <a:gd name="connsiteX20" fmla="*/ 491898 w 840890"/>
                    <a:gd name="connsiteY20" fmla="*/ 695589 h 1636349"/>
                    <a:gd name="connsiteX21" fmla="*/ 465705 w 840890"/>
                    <a:gd name="connsiteY21" fmla="*/ 676540 h 1636349"/>
                    <a:gd name="connsiteX22" fmla="*/ 546667 w 840890"/>
                    <a:gd name="connsiteY22" fmla="*/ 614628 h 1636349"/>
                    <a:gd name="connsiteX23" fmla="*/ 487137 w 840890"/>
                    <a:gd name="connsiteY23" fmla="*/ 600341 h 1636349"/>
                    <a:gd name="connsiteX24" fmla="*/ 468086 w 840890"/>
                    <a:gd name="connsiteY24" fmla="*/ 567003 h 1636349"/>
                    <a:gd name="connsiteX25" fmla="*/ 549049 w 840890"/>
                    <a:gd name="connsiteY25" fmla="*/ 543191 h 1636349"/>
                    <a:gd name="connsiteX26" fmla="*/ 477612 w 840890"/>
                    <a:gd name="connsiteY26" fmla="*/ 531285 h 1636349"/>
                    <a:gd name="connsiteX27" fmla="*/ 570479 w 840890"/>
                    <a:gd name="connsiteY27" fmla="*/ 521759 h 1636349"/>
                    <a:gd name="connsiteX28" fmla="*/ 427605 w 840890"/>
                    <a:gd name="connsiteY28" fmla="*/ 493186 h 1636349"/>
                    <a:gd name="connsiteX29" fmla="*/ 580005 w 840890"/>
                    <a:gd name="connsiteY29" fmla="*/ 476515 h 1636349"/>
                    <a:gd name="connsiteX30" fmla="*/ 580006 w 840890"/>
                    <a:gd name="connsiteY30" fmla="*/ 428889 h 1636349"/>
                    <a:gd name="connsiteX31" fmla="*/ 460944 w 840890"/>
                    <a:gd name="connsiteY31" fmla="*/ 388408 h 1636349"/>
                    <a:gd name="connsiteX32" fmla="*/ 606200 w 840890"/>
                    <a:gd name="connsiteY32" fmla="*/ 409840 h 1636349"/>
                    <a:gd name="connsiteX33" fmla="*/ 596675 w 840890"/>
                    <a:gd name="connsiteY33" fmla="*/ 376503 h 1636349"/>
                    <a:gd name="connsiteX34" fmla="*/ 518092 w 840890"/>
                    <a:gd name="connsiteY34" fmla="*/ 340784 h 1636349"/>
                    <a:gd name="connsiteX35" fmla="*/ 618106 w 840890"/>
                    <a:gd name="connsiteY35" fmla="*/ 309827 h 1636349"/>
                    <a:gd name="connsiteX36" fmla="*/ 549050 w 840890"/>
                    <a:gd name="connsiteY36" fmla="*/ 295541 h 1636349"/>
                    <a:gd name="connsiteX37" fmla="*/ 613343 w 840890"/>
                    <a:gd name="connsiteY37" fmla="*/ 269347 h 1636349"/>
                    <a:gd name="connsiteX38" fmla="*/ 639538 w 840890"/>
                    <a:gd name="connsiteY38" fmla="*/ 240772 h 1636349"/>
                    <a:gd name="connsiteX39" fmla="*/ 596675 w 840890"/>
                    <a:gd name="connsiteY39" fmla="*/ 240772 h 1636349"/>
                    <a:gd name="connsiteX40" fmla="*/ 653825 w 840890"/>
                    <a:gd name="connsiteY40" fmla="*/ 209816 h 1636349"/>
                    <a:gd name="connsiteX41" fmla="*/ 691924 w 840890"/>
                    <a:gd name="connsiteY41" fmla="*/ 159809 h 1636349"/>
                    <a:gd name="connsiteX42" fmla="*/ 677636 w 840890"/>
                    <a:gd name="connsiteY42" fmla="*/ 114566 h 1636349"/>
                    <a:gd name="connsiteX43" fmla="*/ 706212 w 840890"/>
                    <a:gd name="connsiteY43" fmla="*/ 126473 h 1636349"/>
                    <a:gd name="connsiteX44" fmla="*/ 694032 w 840890"/>
                    <a:gd name="connsiteY44" fmla="*/ 25348 h 1636349"/>
                    <a:gd name="connsiteX45" fmla="*/ 313305 w 840890"/>
                    <a:gd name="connsiteY45" fmla="*/ 359835 h 1636349"/>
                    <a:gd name="connsiteX46" fmla="*/ 278538 w 840890"/>
                    <a:gd name="connsiteY46" fmla="*/ 379202 h 1636349"/>
                    <a:gd name="connsiteX47" fmla="*/ 689680 w 840890"/>
                    <a:gd name="connsiteY47" fmla="*/ 5413 h 1636349"/>
                    <a:gd name="connsiteX0" fmla="*/ 689680 w 884869"/>
                    <a:gd name="connsiteY0" fmla="*/ 5413 h 1636349"/>
                    <a:gd name="connsiteX1" fmla="*/ 462642 w 884869"/>
                    <a:gd name="connsiteY1" fmla="*/ 169858 h 1636349"/>
                    <a:gd name="connsiteX2" fmla="*/ 257857 w 884869"/>
                    <a:gd name="connsiteY2" fmla="*/ 343076 h 1636349"/>
                    <a:gd name="connsiteX3" fmla="*/ 256292 w 884869"/>
                    <a:gd name="connsiteY3" fmla="*/ 663659 h 1636349"/>
                    <a:gd name="connsiteX4" fmla="*/ 240439 w 884869"/>
                    <a:gd name="connsiteY4" fmla="*/ 1033433 h 1636349"/>
                    <a:gd name="connsiteX5" fmla="*/ 160292 w 884869"/>
                    <a:gd name="connsiteY5" fmla="*/ 1236450 h 1636349"/>
                    <a:gd name="connsiteX6" fmla="*/ 12725 w 884869"/>
                    <a:gd name="connsiteY6" fmla="*/ 1591734 h 1636349"/>
                    <a:gd name="connsiteX7" fmla="*/ 520337 w 884869"/>
                    <a:gd name="connsiteY7" fmla="*/ 1601805 h 1636349"/>
                    <a:gd name="connsiteX8" fmla="*/ 656682 w 884869"/>
                    <a:gd name="connsiteY8" fmla="*/ 1259720 h 1636349"/>
                    <a:gd name="connsiteX9" fmla="*/ 836090 w 884869"/>
                    <a:gd name="connsiteY9" fmla="*/ 941856 h 1636349"/>
                    <a:gd name="connsiteX10" fmla="*/ 792480 w 884869"/>
                    <a:gd name="connsiteY10" fmla="*/ 690533 h 1636349"/>
                    <a:gd name="connsiteX11" fmla="*/ 806905 w 884869"/>
                    <a:gd name="connsiteY11" fmla="*/ 510783 h 1636349"/>
                    <a:gd name="connsiteX12" fmla="*/ 820512 w 884869"/>
                    <a:gd name="connsiteY12" fmla="*/ 421747 h 1636349"/>
                    <a:gd name="connsiteX13" fmla="*/ 884806 w 884869"/>
                    <a:gd name="connsiteY13" fmla="*/ 169334 h 1636349"/>
                    <a:gd name="connsiteX14" fmla="*/ 829832 w 884869"/>
                    <a:gd name="connsiteY14" fmla="*/ 262520 h 1636349"/>
                    <a:gd name="connsiteX15" fmla="*/ 708593 w 884869"/>
                    <a:gd name="connsiteY15" fmla="*/ 238391 h 1636349"/>
                    <a:gd name="connsiteX16" fmla="*/ 727644 w 884869"/>
                    <a:gd name="connsiteY16" fmla="*/ 131233 h 1636349"/>
                    <a:gd name="connsiteX17" fmla="*/ 651443 w 884869"/>
                    <a:gd name="connsiteY17" fmla="*/ 255060 h 1636349"/>
                    <a:gd name="connsiteX18" fmla="*/ 591910 w 884869"/>
                    <a:gd name="connsiteY18" fmla="*/ 462229 h 1636349"/>
                    <a:gd name="connsiteX19" fmla="*/ 449038 w 884869"/>
                    <a:gd name="connsiteY19" fmla="*/ 757502 h 1636349"/>
                    <a:gd name="connsiteX20" fmla="*/ 491898 w 884869"/>
                    <a:gd name="connsiteY20" fmla="*/ 695589 h 1636349"/>
                    <a:gd name="connsiteX21" fmla="*/ 465705 w 884869"/>
                    <a:gd name="connsiteY21" fmla="*/ 676540 h 1636349"/>
                    <a:gd name="connsiteX22" fmla="*/ 546667 w 884869"/>
                    <a:gd name="connsiteY22" fmla="*/ 614628 h 1636349"/>
                    <a:gd name="connsiteX23" fmla="*/ 487137 w 884869"/>
                    <a:gd name="connsiteY23" fmla="*/ 600341 h 1636349"/>
                    <a:gd name="connsiteX24" fmla="*/ 468086 w 884869"/>
                    <a:gd name="connsiteY24" fmla="*/ 567003 h 1636349"/>
                    <a:gd name="connsiteX25" fmla="*/ 549049 w 884869"/>
                    <a:gd name="connsiteY25" fmla="*/ 543191 h 1636349"/>
                    <a:gd name="connsiteX26" fmla="*/ 477612 w 884869"/>
                    <a:gd name="connsiteY26" fmla="*/ 531285 h 1636349"/>
                    <a:gd name="connsiteX27" fmla="*/ 570479 w 884869"/>
                    <a:gd name="connsiteY27" fmla="*/ 521759 h 1636349"/>
                    <a:gd name="connsiteX28" fmla="*/ 427605 w 884869"/>
                    <a:gd name="connsiteY28" fmla="*/ 493186 h 1636349"/>
                    <a:gd name="connsiteX29" fmla="*/ 580005 w 884869"/>
                    <a:gd name="connsiteY29" fmla="*/ 476515 h 1636349"/>
                    <a:gd name="connsiteX30" fmla="*/ 580006 w 884869"/>
                    <a:gd name="connsiteY30" fmla="*/ 428889 h 1636349"/>
                    <a:gd name="connsiteX31" fmla="*/ 460944 w 884869"/>
                    <a:gd name="connsiteY31" fmla="*/ 388408 h 1636349"/>
                    <a:gd name="connsiteX32" fmla="*/ 606200 w 884869"/>
                    <a:gd name="connsiteY32" fmla="*/ 409840 h 1636349"/>
                    <a:gd name="connsiteX33" fmla="*/ 596675 w 884869"/>
                    <a:gd name="connsiteY33" fmla="*/ 376503 h 1636349"/>
                    <a:gd name="connsiteX34" fmla="*/ 518092 w 884869"/>
                    <a:gd name="connsiteY34" fmla="*/ 340784 h 1636349"/>
                    <a:gd name="connsiteX35" fmla="*/ 618106 w 884869"/>
                    <a:gd name="connsiteY35" fmla="*/ 309827 h 1636349"/>
                    <a:gd name="connsiteX36" fmla="*/ 549050 w 884869"/>
                    <a:gd name="connsiteY36" fmla="*/ 295541 h 1636349"/>
                    <a:gd name="connsiteX37" fmla="*/ 613343 w 884869"/>
                    <a:gd name="connsiteY37" fmla="*/ 269347 h 1636349"/>
                    <a:gd name="connsiteX38" fmla="*/ 639538 w 884869"/>
                    <a:gd name="connsiteY38" fmla="*/ 240772 h 1636349"/>
                    <a:gd name="connsiteX39" fmla="*/ 596675 w 884869"/>
                    <a:gd name="connsiteY39" fmla="*/ 240772 h 1636349"/>
                    <a:gd name="connsiteX40" fmla="*/ 653825 w 884869"/>
                    <a:gd name="connsiteY40" fmla="*/ 209816 h 1636349"/>
                    <a:gd name="connsiteX41" fmla="*/ 691924 w 884869"/>
                    <a:gd name="connsiteY41" fmla="*/ 159809 h 1636349"/>
                    <a:gd name="connsiteX42" fmla="*/ 677636 w 884869"/>
                    <a:gd name="connsiteY42" fmla="*/ 114566 h 1636349"/>
                    <a:gd name="connsiteX43" fmla="*/ 706212 w 884869"/>
                    <a:gd name="connsiteY43" fmla="*/ 126473 h 1636349"/>
                    <a:gd name="connsiteX44" fmla="*/ 694032 w 884869"/>
                    <a:gd name="connsiteY44" fmla="*/ 25348 h 1636349"/>
                    <a:gd name="connsiteX45" fmla="*/ 313305 w 884869"/>
                    <a:gd name="connsiteY45" fmla="*/ 359835 h 1636349"/>
                    <a:gd name="connsiteX46" fmla="*/ 278538 w 884869"/>
                    <a:gd name="connsiteY46" fmla="*/ 379202 h 1636349"/>
                    <a:gd name="connsiteX47" fmla="*/ 689680 w 884869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36090 w 872996"/>
                    <a:gd name="connsiteY9" fmla="*/ 941856 h 1636349"/>
                    <a:gd name="connsiteX10" fmla="*/ 792480 w 872996"/>
                    <a:gd name="connsiteY10" fmla="*/ 690533 h 1636349"/>
                    <a:gd name="connsiteX11" fmla="*/ 806905 w 872996"/>
                    <a:gd name="connsiteY11" fmla="*/ 510783 h 1636349"/>
                    <a:gd name="connsiteX12" fmla="*/ 820512 w 872996"/>
                    <a:gd name="connsiteY12" fmla="*/ 4217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36090 w 872996"/>
                    <a:gd name="connsiteY9" fmla="*/ 941856 h 1636349"/>
                    <a:gd name="connsiteX10" fmla="*/ 792480 w 872996"/>
                    <a:gd name="connsiteY10" fmla="*/ 690533 h 1636349"/>
                    <a:gd name="connsiteX11" fmla="*/ 806905 w 872996"/>
                    <a:gd name="connsiteY11" fmla="*/ 510783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36090 w 872996"/>
                    <a:gd name="connsiteY9" fmla="*/ 941856 h 1636349"/>
                    <a:gd name="connsiteX10" fmla="*/ 792480 w 872996"/>
                    <a:gd name="connsiteY10" fmla="*/ 690533 h 1636349"/>
                    <a:gd name="connsiteX11" fmla="*/ 794999 w 872996"/>
                    <a:gd name="connsiteY11" fmla="*/ 520308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36090 w 872996"/>
                    <a:gd name="connsiteY9" fmla="*/ 941856 h 1636349"/>
                    <a:gd name="connsiteX10" fmla="*/ 792480 w 872996"/>
                    <a:gd name="connsiteY10" fmla="*/ 690533 h 1636349"/>
                    <a:gd name="connsiteX11" fmla="*/ 794999 w 872996"/>
                    <a:gd name="connsiteY11" fmla="*/ 520308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26565 w 872996"/>
                    <a:gd name="connsiteY9" fmla="*/ 937094 h 1636349"/>
                    <a:gd name="connsiteX10" fmla="*/ 792480 w 872996"/>
                    <a:gd name="connsiteY10" fmla="*/ 690533 h 1636349"/>
                    <a:gd name="connsiteX11" fmla="*/ 794999 w 872996"/>
                    <a:gd name="connsiteY11" fmla="*/ 520308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26565 w 872996"/>
                    <a:gd name="connsiteY9" fmla="*/ 937094 h 1636349"/>
                    <a:gd name="connsiteX10" fmla="*/ 785336 w 872996"/>
                    <a:gd name="connsiteY10" fmla="*/ 690533 h 1636349"/>
                    <a:gd name="connsiteX11" fmla="*/ 794999 w 872996"/>
                    <a:gd name="connsiteY11" fmla="*/ 520308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42395 w 872996"/>
                    <a:gd name="connsiteY8" fmla="*/ 1262102 h 1636349"/>
                    <a:gd name="connsiteX9" fmla="*/ 826565 w 872996"/>
                    <a:gd name="connsiteY9" fmla="*/ 937094 h 1636349"/>
                    <a:gd name="connsiteX10" fmla="*/ 785336 w 872996"/>
                    <a:gd name="connsiteY10" fmla="*/ 690533 h 1636349"/>
                    <a:gd name="connsiteX11" fmla="*/ 794999 w 872996"/>
                    <a:gd name="connsiteY11" fmla="*/ 520308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8647 w 871963"/>
                    <a:gd name="connsiteY0" fmla="*/ 5413 h 1636058"/>
                    <a:gd name="connsiteX1" fmla="*/ 461609 w 871963"/>
                    <a:gd name="connsiteY1" fmla="*/ 169858 h 1636058"/>
                    <a:gd name="connsiteX2" fmla="*/ 256824 w 871963"/>
                    <a:gd name="connsiteY2" fmla="*/ 343076 h 1636058"/>
                    <a:gd name="connsiteX3" fmla="*/ 255259 w 871963"/>
                    <a:gd name="connsiteY3" fmla="*/ 663659 h 1636058"/>
                    <a:gd name="connsiteX4" fmla="*/ 239406 w 871963"/>
                    <a:gd name="connsiteY4" fmla="*/ 1033433 h 1636058"/>
                    <a:gd name="connsiteX5" fmla="*/ 168784 w 871963"/>
                    <a:gd name="connsiteY5" fmla="*/ 1241212 h 1636058"/>
                    <a:gd name="connsiteX6" fmla="*/ 11692 w 871963"/>
                    <a:gd name="connsiteY6" fmla="*/ 1591734 h 1636058"/>
                    <a:gd name="connsiteX7" fmla="*/ 519304 w 871963"/>
                    <a:gd name="connsiteY7" fmla="*/ 1601805 h 1636058"/>
                    <a:gd name="connsiteX8" fmla="*/ 641362 w 871963"/>
                    <a:gd name="connsiteY8" fmla="*/ 1262102 h 1636058"/>
                    <a:gd name="connsiteX9" fmla="*/ 825532 w 871963"/>
                    <a:gd name="connsiteY9" fmla="*/ 937094 h 1636058"/>
                    <a:gd name="connsiteX10" fmla="*/ 784303 w 871963"/>
                    <a:gd name="connsiteY10" fmla="*/ 690533 h 1636058"/>
                    <a:gd name="connsiteX11" fmla="*/ 793966 w 871963"/>
                    <a:gd name="connsiteY11" fmla="*/ 520308 h 1636058"/>
                    <a:gd name="connsiteX12" fmla="*/ 867104 w 871963"/>
                    <a:gd name="connsiteY12" fmla="*/ 307447 h 1636058"/>
                    <a:gd name="connsiteX13" fmla="*/ 871867 w 871963"/>
                    <a:gd name="connsiteY13" fmla="*/ 183622 h 1636058"/>
                    <a:gd name="connsiteX14" fmla="*/ 828799 w 871963"/>
                    <a:gd name="connsiteY14" fmla="*/ 262520 h 1636058"/>
                    <a:gd name="connsiteX15" fmla="*/ 707560 w 871963"/>
                    <a:gd name="connsiteY15" fmla="*/ 238391 h 1636058"/>
                    <a:gd name="connsiteX16" fmla="*/ 726611 w 871963"/>
                    <a:gd name="connsiteY16" fmla="*/ 131233 h 1636058"/>
                    <a:gd name="connsiteX17" fmla="*/ 650410 w 871963"/>
                    <a:gd name="connsiteY17" fmla="*/ 255060 h 1636058"/>
                    <a:gd name="connsiteX18" fmla="*/ 590877 w 871963"/>
                    <a:gd name="connsiteY18" fmla="*/ 462229 h 1636058"/>
                    <a:gd name="connsiteX19" fmla="*/ 448005 w 871963"/>
                    <a:gd name="connsiteY19" fmla="*/ 757502 h 1636058"/>
                    <a:gd name="connsiteX20" fmla="*/ 490865 w 871963"/>
                    <a:gd name="connsiteY20" fmla="*/ 695589 h 1636058"/>
                    <a:gd name="connsiteX21" fmla="*/ 464672 w 871963"/>
                    <a:gd name="connsiteY21" fmla="*/ 676540 h 1636058"/>
                    <a:gd name="connsiteX22" fmla="*/ 545634 w 871963"/>
                    <a:gd name="connsiteY22" fmla="*/ 614628 h 1636058"/>
                    <a:gd name="connsiteX23" fmla="*/ 486104 w 871963"/>
                    <a:gd name="connsiteY23" fmla="*/ 600341 h 1636058"/>
                    <a:gd name="connsiteX24" fmla="*/ 467053 w 871963"/>
                    <a:gd name="connsiteY24" fmla="*/ 567003 h 1636058"/>
                    <a:gd name="connsiteX25" fmla="*/ 548016 w 871963"/>
                    <a:gd name="connsiteY25" fmla="*/ 543191 h 1636058"/>
                    <a:gd name="connsiteX26" fmla="*/ 476579 w 871963"/>
                    <a:gd name="connsiteY26" fmla="*/ 531285 h 1636058"/>
                    <a:gd name="connsiteX27" fmla="*/ 569446 w 871963"/>
                    <a:gd name="connsiteY27" fmla="*/ 521759 h 1636058"/>
                    <a:gd name="connsiteX28" fmla="*/ 426572 w 871963"/>
                    <a:gd name="connsiteY28" fmla="*/ 493186 h 1636058"/>
                    <a:gd name="connsiteX29" fmla="*/ 578972 w 871963"/>
                    <a:gd name="connsiteY29" fmla="*/ 476515 h 1636058"/>
                    <a:gd name="connsiteX30" fmla="*/ 578973 w 871963"/>
                    <a:gd name="connsiteY30" fmla="*/ 428889 h 1636058"/>
                    <a:gd name="connsiteX31" fmla="*/ 459911 w 871963"/>
                    <a:gd name="connsiteY31" fmla="*/ 388408 h 1636058"/>
                    <a:gd name="connsiteX32" fmla="*/ 605167 w 871963"/>
                    <a:gd name="connsiteY32" fmla="*/ 409840 h 1636058"/>
                    <a:gd name="connsiteX33" fmla="*/ 595642 w 871963"/>
                    <a:gd name="connsiteY33" fmla="*/ 376503 h 1636058"/>
                    <a:gd name="connsiteX34" fmla="*/ 517059 w 871963"/>
                    <a:gd name="connsiteY34" fmla="*/ 340784 h 1636058"/>
                    <a:gd name="connsiteX35" fmla="*/ 617073 w 871963"/>
                    <a:gd name="connsiteY35" fmla="*/ 309827 h 1636058"/>
                    <a:gd name="connsiteX36" fmla="*/ 548017 w 871963"/>
                    <a:gd name="connsiteY36" fmla="*/ 295541 h 1636058"/>
                    <a:gd name="connsiteX37" fmla="*/ 612310 w 871963"/>
                    <a:gd name="connsiteY37" fmla="*/ 269347 h 1636058"/>
                    <a:gd name="connsiteX38" fmla="*/ 638505 w 871963"/>
                    <a:gd name="connsiteY38" fmla="*/ 240772 h 1636058"/>
                    <a:gd name="connsiteX39" fmla="*/ 595642 w 871963"/>
                    <a:gd name="connsiteY39" fmla="*/ 240772 h 1636058"/>
                    <a:gd name="connsiteX40" fmla="*/ 652792 w 871963"/>
                    <a:gd name="connsiteY40" fmla="*/ 209816 h 1636058"/>
                    <a:gd name="connsiteX41" fmla="*/ 690891 w 871963"/>
                    <a:gd name="connsiteY41" fmla="*/ 159809 h 1636058"/>
                    <a:gd name="connsiteX42" fmla="*/ 676603 w 871963"/>
                    <a:gd name="connsiteY42" fmla="*/ 114566 h 1636058"/>
                    <a:gd name="connsiteX43" fmla="*/ 705179 w 871963"/>
                    <a:gd name="connsiteY43" fmla="*/ 126473 h 1636058"/>
                    <a:gd name="connsiteX44" fmla="*/ 692999 w 871963"/>
                    <a:gd name="connsiteY44" fmla="*/ 25348 h 1636058"/>
                    <a:gd name="connsiteX45" fmla="*/ 312272 w 871963"/>
                    <a:gd name="connsiteY45" fmla="*/ 359835 h 1636058"/>
                    <a:gd name="connsiteX46" fmla="*/ 277505 w 871963"/>
                    <a:gd name="connsiteY46" fmla="*/ 379202 h 1636058"/>
                    <a:gd name="connsiteX47" fmla="*/ 688647 w 871963"/>
                    <a:gd name="connsiteY47" fmla="*/ 5413 h 1636058"/>
                    <a:gd name="connsiteX0" fmla="*/ 688767 w 872083"/>
                    <a:gd name="connsiteY0" fmla="*/ 5413 h 1636058"/>
                    <a:gd name="connsiteX1" fmla="*/ 461729 w 872083"/>
                    <a:gd name="connsiteY1" fmla="*/ 169858 h 1636058"/>
                    <a:gd name="connsiteX2" fmla="*/ 256944 w 872083"/>
                    <a:gd name="connsiteY2" fmla="*/ 343076 h 1636058"/>
                    <a:gd name="connsiteX3" fmla="*/ 255379 w 872083"/>
                    <a:gd name="connsiteY3" fmla="*/ 663659 h 1636058"/>
                    <a:gd name="connsiteX4" fmla="*/ 253813 w 872083"/>
                    <a:gd name="connsiteY4" fmla="*/ 1033433 h 1636058"/>
                    <a:gd name="connsiteX5" fmla="*/ 168904 w 872083"/>
                    <a:gd name="connsiteY5" fmla="*/ 1241212 h 1636058"/>
                    <a:gd name="connsiteX6" fmla="*/ 11812 w 872083"/>
                    <a:gd name="connsiteY6" fmla="*/ 1591734 h 1636058"/>
                    <a:gd name="connsiteX7" fmla="*/ 519424 w 872083"/>
                    <a:gd name="connsiteY7" fmla="*/ 1601805 h 1636058"/>
                    <a:gd name="connsiteX8" fmla="*/ 641482 w 872083"/>
                    <a:gd name="connsiteY8" fmla="*/ 1262102 h 1636058"/>
                    <a:gd name="connsiteX9" fmla="*/ 825652 w 872083"/>
                    <a:gd name="connsiteY9" fmla="*/ 937094 h 1636058"/>
                    <a:gd name="connsiteX10" fmla="*/ 784423 w 872083"/>
                    <a:gd name="connsiteY10" fmla="*/ 690533 h 1636058"/>
                    <a:gd name="connsiteX11" fmla="*/ 794086 w 872083"/>
                    <a:gd name="connsiteY11" fmla="*/ 520308 h 1636058"/>
                    <a:gd name="connsiteX12" fmla="*/ 867224 w 872083"/>
                    <a:gd name="connsiteY12" fmla="*/ 307447 h 1636058"/>
                    <a:gd name="connsiteX13" fmla="*/ 871987 w 872083"/>
                    <a:gd name="connsiteY13" fmla="*/ 183622 h 1636058"/>
                    <a:gd name="connsiteX14" fmla="*/ 828919 w 872083"/>
                    <a:gd name="connsiteY14" fmla="*/ 262520 h 1636058"/>
                    <a:gd name="connsiteX15" fmla="*/ 707680 w 872083"/>
                    <a:gd name="connsiteY15" fmla="*/ 238391 h 1636058"/>
                    <a:gd name="connsiteX16" fmla="*/ 726731 w 872083"/>
                    <a:gd name="connsiteY16" fmla="*/ 131233 h 1636058"/>
                    <a:gd name="connsiteX17" fmla="*/ 650530 w 872083"/>
                    <a:gd name="connsiteY17" fmla="*/ 255060 h 1636058"/>
                    <a:gd name="connsiteX18" fmla="*/ 590997 w 872083"/>
                    <a:gd name="connsiteY18" fmla="*/ 462229 h 1636058"/>
                    <a:gd name="connsiteX19" fmla="*/ 448125 w 872083"/>
                    <a:gd name="connsiteY19" fmla="*/ 757502 h 1636058"/>
                    <a:gd name="connsiteX20" fmla="*/ 490985 w 872083"/>
                    <a:gd name="connsiteY20" fmla="*/ 695589 h 1636058"/>
                    <a:gd name="connsiteX21" fmla="*/ 464792 w 872083"/>
                    <a:gd name="connsiteY21" fmla="*/ 676540 h 1636058"/>
                    <a:gd name="connsiteX22" fmla="*/ 545754 w 872083"/>
                    <a:gd name="connsiteY22" fmla="*/ 614628 h 1636058"/>
                    <a:gd name="connsiteX23" fmla="*/ 486224 w 872083"/>
                    <a:gd name="connsiteY23" fmla="*/ 600341 h 1636058"/>
                    <a:gd name="connsiteX24" fmla="*/ 467173 w 872083"/>
                    <a:gd name="connsiteY24" fmla="*/ 567003 h 1636058"/>
                    <a:gd name="connsiteX25" fmla="*/ 548136 w 872083"/>
                    <a:gd name="connsiteY25" fmla="*/ 543191 h 1636058"/>
                    <a:gd name="connsiteX26" fmla="*/ 476699 w 872083"/>
                    <a:gd name="connsiteY26" fmla="*/ 531285 h 1636058"/>
                    <a:gd name="connsiteX27" fmla="*/ 569566 w 872083"/>
                    <a:gd name="connsiteY27" fmla="*/ 521759 h 1636058"/>
                    <a:gd name="connsiteX28" fmla="*/ 426692 w 872083"/>
                    <a:gd name="connsiteY28" fmla="*/ 493186 h 1636058"/>
                    <a:gd name="connsiteX29" fmla="*/ 579092 w 872083"/>
                    <a:gd name="connsiteY29" fmla="*/ 476515 h 1636058"/>
                    <a:gd name="connsiteX30" fmla="*/ 579093 w 872083"/>
                    <a:gd name="connsiteY30" fmla="*/ 428889 h 1636058"/>
                    <a:gd name="connsiteX31" fmla="*/ 460031 w 872083"/>
                    <a:gd name="connsiteY31" fmla="*/ 388408 h 1636058"/>
                    <a:gd name="connsiteX32" fmla="*/ 605287 w 872083"/>
                    <a:gd name="connsiteY32" fmla="*/ 409840 h 1636058"/>
                    <a:gd name="connsiteX33" fmla="*/ 595762 w 872083"/>
                    <a:gd name="connsiteY33" fmla="*/ 376503 h 1636058"/>
                    <a:gd name="connsiteX34" fmla="*/ 517179 w 872083"/>
                    <a:gd name="connsiteY34" fmla="*/ 340784 h 1636058"/>
                    <a:gd name="connsiteX35" fmla="*/ 617193 w 872083"/>
                    <a:gd name="connsiteY35" fmla="*/ 309827 h 1636058"/>
                    <a:gd name="connsiteX36" fmla="*/ 548137 w 872083"/>
                    <a:gd name="connsiteY36" fmla="*/ 295541 h 1636058"/>
                    <a:gd name="connsiteX37" fmla="*/ 612430 w 872083"/>
                    <a:gd name="connsiteY37" fmla="*/ 269347 h 1636058"/>
                    <a:gd name="connsiteX38" fmla="*/ 638625 w 872083"/>
                    <a:gd name="connsiteY38" fmla="*/ 240772 h 1636058"/>
                    <a:gd name="connsiteX39" fmla="*/ 595762 w 872083"/>
                    <a:gd name="connsiteY39" fmla="*/ 240772 h 1636058"/>
                    <a:gd name="connsiteX40" fmla="*/ 652912 w 872083"/>
                    <a:gd name="connsiteY40" fmla="*/ 209816 h 1636058"/>
                    <a:gd name="connsiteX41" fmla="*/ 691011 w 872083"/>
                    <a:gd name="connsiteY41" fmla="*/ 159809 h 1636058"/>
                    <a:gd name="connsiteX42" fmla="*/ 676723 w 872083"/>
                    <a:gd name="connsiteY42" fmla="*/ 114566 h 1636058"/>
                    <a:gd name="connsiteX43" fmla="*/ 705299 w 872083"/>
                    <a:gd name="connsiteY43" fmla="*/ 126473 h 1636058"/>
                    <a:gd name="connsiteX44" fmla="*/ 693119 w 872083"/>
                    <a:gd name="connsiteY44" fmla="*/ 25348 h 1636058"/>
                    <a:gd name="connsiteX45" fmla="*/ 312392 w 872083"/>
                    <a:gd name="connsiteY45" fmla="*/ 359835 h 1636058"/>
                    <a:gd name="connsiteX46" fmla="*/ 277625 w 872083"/>
                    <a:gd name="connsiteY46" fmla="*/ 379202 h 1636058"/>
                    <a:gd name="connsiteX47" fmla="*/ 688767 w 872083"/>
                    <a:gd name="connsiteY47" fmla="*/ 5413 h 1636058"/>
                    <a:gd name="connsiteX0" fmla="*/ 695596 w 878912"/>
                    <a:gd name="connsiteY0" fmla="*/ 5413 h 1655895"/>
                    <a:gd name="connsiteX1" fmla="*/ 468558 w 878912"/>
                    <a:gd name="connsiteY1" fmla="*/ 169858 h 1655895"/>
                    <a:gd name="connsiteX2" fmla="*/ 263773 w 878912"/>
                    <a:gd name="connsiteY2" fmla="*/ 343076 h 1655895"/>
                    <a:gd name="connsiteX3" fmla="*/ 262208 w 878912"/>
                    <a:gd name="connsiteY3" fmla="*/ 663659 h 1655895"/>
                    <a:gd name="connsiteX4" fmla="*/ 260642 w 878912"/>
                    <a:gd name="connsiteY4" fmla="*/ 1033433 h 1655895"/>
                    <a:gd name="connsiteX5" fmla="*/ 175733 w 878912"/>
                    <a:gd name="connsiteY5" fmla="*/ 1241212 h 1655895"/>
                    <a:gd name="connsiteX6" fmla="*/ 11497 w 878912"/>
                    <a:gd name="connsiteY6" fmla="*/ 1625071 h 1655895"/>
                    <a:gd name="connsiteX7" fmla="*/ 526253 w 878912"/>
                    <a:gd name="connsiteY7" fmla="*/ 1601805 h 1655895"/>
                    <a:gd name="connsiteX8" fmla="*/ 648311 w 878912"/>
                    <a:gd name="connsiteY8" fmla="*/ 1262102 h 1655895"/>
                    <a:gd name="connsiteX9" fmla="*/ 832481 w 878912"/>
                    <a:gd name="connsiteY9" fmla="*/ 937094 h 1655895"/>
                    <a:gd name="connsiteX10" fmla="*/ 791252 w 878912"/>
                    <a:gd name="connsiteY10" fmla="*/ 690533 h 1655895"/>
                    <a:gd name="connsiteX11" fmla="*/ 800915 w 878912"/>
                    <a:gd name="connsiteY11" fmla="*/ 520308 h 1655895"/>
                    <a:gd name="connsiteX12" fmla="*/ 874053 w 878912"/>
                    <a:gd name="connsiteY12" fmla="*/ 307447 h 1655895"/>
                    <a:gd name="connsiteX13" fmla="*/ 878816 w 878912"/>
                    <a:gd name="connsiteY13" fmla="*/ 183622 h 1655895"/>
                    <a:gd name="connsiteX14" fmla="*/ 835748 w 878912"/>
                    <a:gd name="connsiteY14" fmla="*/ 262520 h 1655895"/>
                    <a:gd name="connsiteX15" fmla="*/ 714509 w 878912"/>
                    <a:gd name="connsiteY15" fmla="*/ 238391 h 1655895"/>
                    <a:gd name="connsiteX16" fmla="*/ 733560 w 878912"/>
                    <a:gd name="connsiteY16" fmla="*/ 131233 h 1655895"/>
                    <a:gd name="connsiteX17" fmla="*/ 657359 w 878912"/>
                    <a:gd name="connsiteY17" fmla="*/ 255060 h 1655895"/>
                    <a:gd name="connsiteX18" fmla="*/ 597826 w 878912"/>
                    <a:gd name="connsiteY18" fmla="*/ 462229 h 1655895"/>
                    <a:gd name="connsiteX19" fmla="*/ 454954 w 878912"/>
                    <a:gd name="connsiteY19" fmla="*/ 757502 h 1655895"/>
                    <a:gd name="connsiteX20" fmla="*/ 497814 w 878912"/>
                    <a:gd name="connsiteY20" fmla="*/ 695589 h 1655895"/>
                    <a:gd name="connsiteX21" fmla="*/ 471621 w 878912"/>
                    <a:gd name="connsiteY21" fmla="*/ 676540 h 1655895"/>
                    <a:gd name="connsiteX22" fmla="*/ 552583 w 878912"/>
                    <a:gd name="connsiteY22" fmla="*/ 614628 h 1655895"/>
                    <a:gd name="connsiteX23" fmla="*/ 493053 w 878912"/>
                    <a:gd name="connsiteY23" fmla="*/ 600341 h 1655895"/>
                    <a:gd name="connsiteX24" fmla="*/ 474002 w 878912"/>
                    <a:gd name="connsiteY24" fmla="*/ 567003 h 1655895"/>
                    <a:gd name="connsiteX25" fmla="*/ 554965 w 878912"/>
                    <a:gd name="connsiteY25" fmla="*/ 543191 h 1655895"/>
                    <a:gd name="connsiteX26" fmla="*/ 483528 w 878912"/>
                    <a:gd name="connsiteY26" fmla="*/ 531285 h 1655895"/>
                    <a:gd name="connsiteX27" fmla="*/ 576395 w 878912"/>
                    <a:gd name="connsiteY27" fmla="*/ 521759 h 1655895"/>
                    <a:gd name="connsiteX28" fmla="*/ 433521 w 878912"/>
                    <a:gd name="connsiteY28" fmla="*/ 493186 h 1655895"/>
                    <a:gd name="connsiteX29" fmla="*/ 585921 w 878912"/>
                    <a:gd name="connsiteY29" fmla="*/ 476515 h 1655895"/>
                    <a:gd name="connsiteX30" fmla="*/ 585922 w 878912"/>
                    <a:gd name="connsiteY30" fmla="*/ 428889 h 1655895"/>
                    <a:gd name="connsiteX31" fmla="*/ 466860 w 878912"/>
                    <a:gd name="connsiteY31" fmla="*/ 388408 h 1655895"/>
                    <a:gd name="connsiteX32" fmla="*/ 612116 w 878912"/>
                    <a:gd name="connsiteY32" fmla="*/ 409840 h 1655895"/>
                    <a:gd name="connsiteX33" fmla="*/ 602591 w 878912"/>
                    <a:gd name="connsiteY33" fmla="*/ 376503 h 1655895"/>
                    <a:gd name="connsiteX34" fmla="*/ 524008 w 878912"/>
                    <a:gd name="connsiteY34" fmla="*/ 340784 h 1655895"/>
                    <a:gd name="connsiteX35" fmla="*/ 624022 w 878912"/>
                    <a:gd name="connsiteY35" fmla="*/ 309827 h 1655895"/>
                    <a:gd name="connsiteX36" fmla="*/ 554966 w 878912"/>
                    <a:gd name="connsiteY36" fmla="*/ 295541 h 1655895"/>
                    <a:gd name="connsiteX37" fmla="*/ 619259 w 878912"/>
                    <a:gd name="connsiteY37" fmla="*/ 269347 h 1655895"/>
                    <a:gd name="connsiteX38" fmla="*/ 645454 w 878912"/>
                    <a:gd name="connsiteY38" fmla="*/ 240772 h 1655895"/>
                    <a:gd name="connsiteX39" fmla="*/ 602591 w 878912"/>
                    <a:gd name="connsiteY39" fmla="*/ 240772 h 1655895"/>
                    <a:gd name="connsiteX40" fmla="*/ 659741 w 878912"/>
                    <a:gd name="connsiteY40" fmla="*/ 209816 h 1655895"/>
                    <a:gd name="connsiteX41" fmla="*/ 697840 w 878912"/>
                    <a:gd name="connsiteY41" fmla="*/ 159809 h 1655895"/>
                    <a:gd name="connsiteX42" fmla="*/ 683552 w 878912"/>
                    <a:gd name="connsiteY42" fmla="*/ 114566 h 1655895"/>
                    <a:gd name="connsiteX43" fmla="*/ 712128 w 878912"/>
                    <a:gd name="connsiteY43" fmla="*/ 126473 h 1655895"/>
                    <a:gd name="connsiteX44" fmla="*/ 699948 w 878912"/>
                    <a:gd name="connsiteY44" fmla="*/ 25348 h 1655895"/>
                    <a:gd name="connsiteX45" fmla="*/ 319221 w 878912"/>
                    <a:gd name="connsiteY45" fmla="*/ 359835 h 1655895"/>
                    <a:gd name="connsiteX46" fmla="*/ 284454 w 878912"/>
                    <a:gd name="connsiteY46" fmla="*/ 379202 h 1655895"/>
                    <a:gd name="connsiteX47" fmla="*/ 695596 w 878912"/>
                    <a:gd name="connsiteY47" fmla="*/ 5413 h 1655895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5 w 877716"/>
                    <a:gd name="connsiteY29" fmla="*/ 476515 h 1674190"/>
                    <a:gd name="connsiteX30" fmla="*/ 584726 w 877716"/>
                    <a:gd name="connsiteY30" fmla="*/ 428889 h 1674190"/>
                    <a:gd name="connsiteX31" fmla="*/ 465664 w 877716"/>
                    <a:gd name="connsiteY31" fmla="*/ 388408 h 1674190"/>
                    <a:gd name="connsiteX32" fmla="*/ 610920 w 877716"/>
                    <a:gd name="connsiteY32" fmla="*/ 409840 h 1674190"/>
                    <a:gd name="connsiteX33" fmla="*/ 601395 w 877716"/>
                    <a:gd name="connsiteY33" fmla="*/ 376503 h 1674190"/>
                    <a:gd name="connsiteX34" fmla="*/ 522812 w 877716"/>
                    <a:gd name="connsiteY34" fmla="*/ 340784 h 1674190"/>
                    <a:gd name="connsiteX35" fmla="*/ 622826 w 877716"/>
                    <a:gd name="connsiteY35" fmla="*/ 309827 h 1674190"/>
                    <a:gd name="connsiteX36" fmla="*/ 553770 w 877716"/>
                    <a:gd name="connsiteY36" fmla="*/ 295541 h 1674190"/>
                    <a:gd name="connsiteX37" fmla="*/ 618063 w 877716"/>
                    <a:gd name="connsiteY37" fmla="*/ 269347 h 1674190"/>
                    <a:gd name="connsiteX38" fmla="*/ 644258 w 877716"/>
                    <a:gd name="connsiteY38" fmla="*/ 240772 h 1674190"/>
                    <a:gd name="connsiteX39" fmla="*/ 601395 w 877716"/>
                    <a:gd name="connsiteY39" fmla="*/ 240772 h 1674190"/>
                    <a:gd name="connsiteX40" fmla="*/ 658545 w 877716"/>
                    <a:gd name="connsiteY40" fmla="*/ 209816 h 1674190"/>
                    <a:gd name="connsiteX41" fmla="*/ 696644 w 877716"/>
                    <a:gd name="connsiteY41" fmla="*/ 159809 h 1674190"/>
                    <a:gd name="connsiteX42" fmla="*/ 682356 w 877716"/>
                    <a:gd name="connsiteY42" fmla="*/ 114566 h 1674190"/>
                    <a:gd name="connsiteX43" fmla="*/ 710932 w 877716"/>
                    <a:gd name="connsiteY43" fmla="*/ 126473 h 1674190"/>
                    <a:gd name="connsiteX44" fmla="*/ 698752 w 877716"/>
                    <a:gd name="connsiteY44" fmla="*/ 25348 h 1674190"/>
                    <a:gd name="connsiteX45" fmla="*/ 318025 w 877716"/>
                    <a:gd name="connsiteY45" fmla="*/ 359835 h 1674190"/>
                    <a:gd name="connsiteX46" fmla="*/ 283258 w 877716"/>
                    <a:gd name="connsiteY46" fmla="*/ 379202 h 1674190"/>
                    <a:gd name="connsiteX47" fmla="*/ 694400 w 877716"/>
                    <a:gd name="connsiteY47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5 w 877716"/>
                    <a:gd name="connsiteY29" fmla="*/ 476515 h 1674190"/>
                    <a:gd name="connsiteX30" fmla="*/ 584726 w 877716"/>
                    <a:gd name="connsiteY30" fmla="*/ 428889 h 1674190"/>
                    <a:gd name="connsiteX31" fmla="*/ 465664 w 877716"/>
                    <a:gd name="connsiteY31" fmla="*/ 388408 h 1674190"/>
                    <a:gd name="connsiteX32" fmla="*/ 601395 w 877716"/>
                    <a:gd name="connsiteY32" fmla="*/ 376503 h 1674190"/>
                    <a:gd name="connsiteX33" fmla="*/ 522812 w 877716"/>
                    <a:gd name="connsiteY33" fmla="*/ 340784 h 1674190"/>
                    <a:gd name="connsiteX34" fmla="*/ 622826 w 877716"/>
                    <a:gd name="connsiteY34" fmla="*/ 309827 h 1674190"/>
                    <a:gd name="connsiteX35" fmla="*/ 553770 w 877716"/>
                    <a:gd name="connsiteY35" fmla="*/ 295541 h 1674190"/>
                    <a:gd name="connsiteX36" fmla="*/ 618063 w 877716"/>
                    <a:gd name="connsiteY36" fmla="*/ 269347 h 1674190"/>
                    <a:gd name="connsiteX37" fmla="*/ 644258 w 877716"/>
                    <a:gd name="connsiteY37" fmla="*/ 240772 h 1674190"/>
                    <a:gd name="connsiteX38" fmla="*/ 601395 w 877716"/>
                    <a:gd name="connsiteY38" fmla="*/ 240772 h 1674190"/>
                    <a:gd name="connsiteX39" fmla="*/ 658545 w 877716"/>
                    <a:gd name="connsiteY39" fmla="*/ 209816 h 1674190"/>
                    <a:gd name="connsiteX40" fmla="*/ 696644 w 877716"/>
                    <a:gd name="connsiteY40" fmla="*/ 159809 h 1674190"/>
                    <a:gd name="connsiteX41" fmla="*/ 682356 w 877716"/>
                    <a:gd name="connsiteY41" fmla="*/ 114566 h 1674190"/>
                    <a:gd name="connsiteX42" fmla="*/ 710932 w 877716"/>
                    <a:gd name="connsiteY42" fmla="*/ 126473 h 1674190"/>
                    <a:gd name="connsiteX43" fmla="*/ 698752 w 877716"/>
                    <a:gd name="connsiteY43" fmla="*/ 25348 h 1674190"/>
                    <a:gd name="connsiteX44" fmla="*/ 318025 w 877716"/>
                    <a:gd name="connsiteY44" fmla="*/ 359835 h 1674190"/>
                    <a:gd name="connsiteX45" fmla="*/ 283258 w 877716"/>
                    <a:gd name="connsiteY45" fmla="*/ 379202 h 1674190"/>
                    <a:gd name="connsiteX46" fmla="*/ 694400 w 877716"/>
                    <a:gd name="connsiteY46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811625 w 877716"/>
                    <a:gd name="connsiteY11" fmla="*/ 522690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801962 w 877716"/>
                    <a:gd name="connsiteY10" fmla="*/ 690533 h 1674190"/>
                    <a:gd name="connsiteX11" fmla="*/ 811625 w 877716"/>
                    <a:gd name="connsiteY11" fmla="*/ 522690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783660 w 877716"/>
                    <a:gd name="connsiteY9" fmla="*/ 963288 h 1674190"/>
                    <a:gd name="connsiteX10" fmla="*/ 801962 w 877716"/>
                    <a:gd name="connsiteY10" fmla="*/ 690533 h 1674190"/>
                    <a:gd name="connsiteX11" fmla="*/ 811625 w 877716"/>
                    <a:gd name="connsiteY11" fmla="*/ 522690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783660 w 877716"/>
                    <a:gd name="connsiteY9" fmla="*/ 963288 h 1674190"/>
                    <a:gd name="connsiteX10" fmla="*/ 801962 w 877716"/>
                    <a:gd name="connsiteY10" fmla="*/ 690533 h 1674190"/>
                    <a:gd name="connsiteX11" fmla="*/ 811625 w 877716"/>
                    <a:gd name="connsiteY11" fmla="*/ 522690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68070 w 877716"/>
                    <a:gd name="connsiteY17" fmla="*/ 257441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783660 w 877716"/>
                    <a:gd name="connsiteY9" fmla="*/ 963288 h 1674190"/>
                    <a:gd name="connsiteX10" fmla="*/ 801962 w 877716"/>
                    <a:gd name="connsiteY10" fmla="*/ 690533 h 1674190"/>
                    <a:gd name="connsiteX11" fmla="*/ 811625 w 877716"/>
                    <a:gd name="connsiteY11" fmla="*/ 522690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68070 w 877716"/>
                    <a:gd name="connsiteY17" fmla="*/ 257441 h 1674190"/>
                    <a:gd name="connsiteX18" fmla="*/ 613299 w 877716"/>
                    <a:gd name="connsiteY18" fmla="*/ 466992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04"/>
                    <a:gd name="connsiteY0" fmla="*/ 5413 h 1674190"/>
                    <a:gd name="connsiteX1" fmla="*/ 467362 w 877704"/>
                    <a:gd name="connsiteY1" fmla="*/ 169858 h 1674190"/>
                    <a:gd name="connsiteX2" fmla="*/ 262577 w 877704"/>
                    <a:gd name="connsiteY2" fmla="*/ 343076 h 1674190"/>
                    <a:gd name="connsiteX3" fmla="*/ 261012 w 877704"/>
                    <a:gd name="connsiteY3" fmla="*/ 663659 h 1674190"/>
                    <a:gd name="connsiteX4" fmla="*/ 259446 w 877704"/>
                    <a:gd name="connsiteY4" fmla="*/ 1033433 h 1674190"/>
                    <a:gd name="connsiteX5" fmla="*/ 174537 w 877704"/>
                    <a:gd name="connsiteY5" fmla="*/ 1241212 h 1674190"/>
                    <a:gd name="connsiteX6" fmla="*/ 10301 w 877704"/>
                    <a:gd name="connsiteY6" fmla="*/ 1625071 h 1674190"/>
                    <a:gd name="connsiteX7" fmla="*/ 501244 w 877704"/>
                    <a:gd name="connsiteY7" fmla="*/ 1639905 h 1674190"/>
                    <a:gd name="connsiteX8" fmla="*/ 647115 w 877704"/>
                    <a:gd name="connsiteY8" fmla="*/ 1262102 h 1674190"/>
                    <a:gd name="connsiteX9" fmla="*/ 783660 w 877704"/>
                    <a:gd name="connsiteY9" fmla="*/ 963288 h 1674190"/>
                    <a:gd name="connsiteX10" fmla="*/ 801962 w 877704"/>
                    <a:gd name="connsiteY10" fmla="*/ 690533 h 1674190"/>
                    <a:gd name="connsiteX11" fmla="*/ 811625 w 877704"/>
                    <a:gd name="connsiteY11" fmla="*/ 522690 h 1674190"/>
                    <a:gd name="connsiteX12" fmla="*/ 872857 w 877704"/>
                    <a:gd name="connsiteY12" fmla="*/ 307447 h 1674190"/>
                    <a:gd name="connsiteX13" fmla="*/ 877620 w 877704"/>
                    <a:gd name="connsiteY13" fmla="*/ 183622 h 1674190"/>
                    <a:gd name="connsiteX14" fmla="*/ 834552 w 877704"/>
                    <a:gd name="connsiteY14" fmla="*/ 262520 h 1674190"/>
                    <a:gd name="connsiteX15" fmla="*/ 729982 w 877704"/>
                    <a:gd name="connsiteY15" fmla="*/ 243154 h 1674190"/>
                    <a:gd name="connsiteX16" fmla="*/ 732364 w 877704"/>
                    <a:gd name="connsiteY16" fmla="*/ 131233 h 1674190"/>
                    <a:gd name="connsiteX17" fmla="*/ 668070 w 877704"/>
                    <a:gd name="connsiteY17" fmla="*/ 257441 h 1674190"/>
                    <a:gd name="connsiteX18" fmla="*/ 613299 w 877704"/>
                    <a:gd name="connsiteY18" fmla="*/ 466992 h 1674190"/>
                    <a:gd name="connsiteX19" fmla="*/ 453758 w 877704"/>
                    <a:gd name="connsiteY19" fmla="*/ 757502 h 1674190"/>
                    <a:gd name="connsiteX20" fmla="*/ 496618 w 877704"/>
                    <a:gd name="connsiteY20" fmla="*/ 695589 h 1674190"/>
                    <a:gd name="connsiteX21" fmla="*/ 470425 w 877704"/>
                    <a:gd name="connsiteY21" fmla="*/ 676540 h 1674190"/>
                    <a:gd name="connsiteX22" fmla="*/ 551387 w 877704"/>
                    <a:gd name="connsiteY22" fmla="*/ 614628 h 1674190"/>
                    <a:gd name="connsiteX23" fmla="*/ 491857 w 877704"/>
                    <a:gd name="connsiteY23" fmla="*/ 600341 h 1674190"/>
                    <a:gd name="connsiteX24" fmla="*/ 472806 w 877704"/>
                    <a:gd name="connsiteY24" fmla="*/ 567003 h 1674190"/>
                    <a:gd name="connsiteX25" fmla="*/ 553769 w 877704"/>
                    <a:gd name="connsiteY25" fmla="*/ 543191 h 1674190"/>
                    <a:gd name="connsiteX26" fmla="*/ 482332 w 877704"/>
                    <a:gd name="connsiteY26" fmla="*/ 531285 h 1674190"/>
                    <a:gd name="connsiteX27" fmla="*/ 575199 w 877704"/>
                    <a:gd name="connsiteY27" fmla="*/ 521759 h 1674190"/>
                    <a:gd name="connsiteX28" fmla="*/ 432325 w 877704"/>
                    <a:gd name="connsiteY28" fmla="*/ 493186 h 1674190"/>
                    <a:gd name="connsiteX29" fmla="*/ 584726 w 877704"/>
                    <a:gd name="connsiteY29" fmla="*/ 428889 h 1674190"/>
                    <a:gd name="connsiteX30" fmla="*/ 465664 w 877704"/>
                    <a:gd name="connsiteY30" fmla="*/ 388408 h 1674190"/>
                    <a:gd name="connsiteX31" fmla="*/ 601395 w 877704"/>
                    <a:gd name="connsiteY31" fmla="*/ 376503 h 1674190"/>
                    <a:gd name="connsiteX32" fmla="*/ 522812 w 877704"/>
                    <a:gd name="connsiteY32" fmla="*/ 340784 h 1674190"/>
                    <a:gd name="connsiteX33" fmla="*/ 622826 w 877704"/>
                    <a:gd name="connsiteY33" fmla="*/ 309827 h 1674190"/>
                    <a:gd name="connsiteX34" fmla="*/ 553770 w 877704"/>
                    <a:gd name="connsiteY34" fmla="*/ 295541 h 1674190"/>
                    <a:gd name="connsiteX35" fmla="*/ 618063 w 877704"/>
                    <a:gd name="connsiteY35" fmla="*/ 269347 h 1674190"/>
                    <a:gd name="connsiteX36" fmla="*/ 644258 w 877704"/>
                    <a:gd name="connsiteY36" fmla="*/ 240772 h 1674190"/>
                    <a:gd name="connsiteX37" fmla="*/ 601395 w 877704"/>
                    <a:gd name="connsiteY37" fmla="*/ 240772 h 1674190"/>
                    <a:gd name="connsiteX38" fmla="*/ 658545 w 877704"/>
                    <a:gd name="connsiteY38" fmla="*/ 209816 h 1674190"/>
                    <a:gd name="connsiteX39" fmla="*/ 696644 w 877704"/>
                    <a:gd name="connsiteY39" fmla="*/ 159809 h 1674190"/>
                    <a:gd name="connsiteX40" fmla="*/ 682356 w 877704"/>
                    <a:gd name="connsiteY40" fmla="*/ 114566 h 1674190"/>
                    <a:gd name="connsiteX41" fmla="*/ 710932 w 877704"/>
                    <a:gd name="connsiteY41" fmla="*/ 126473 h 1674190"/>
                    <a:gd name="connsiteX42" fmla="*/ 698752 w 877704"/>
                    <a:gd name="connsiteY42" fmla="*/ 25348 h 1674190"/>
                    <a:gd name="connsiteX43" fmla="*/ 318025 w 877704"/>
                    <a:gd name="connsiteY43" fmla="*/ 359835 h 1674190"/>
                    <a:gd name="connsiteX44" fmla="*/ 283258 w 877704"/>
                    <a:gd name="connsiteY44" fmla="*/ 379202 h 1674190"/>
                    <a:gd name="connsiteX45" fmla="*/ 694400 w 877704"/>
                    <a:gd name="connsiteY45" fmla="*/ 5413 h 1674190"/>
                    <a:gd name="connsiteX0" fmla="*/ 694400 w 877704"/>
                    <a:gd name="connsiteY0" fmla="*/ 5413 h 1674190"/>
                    <a:gd name="connsiteX1" fmla="*/ 467362 w 877704"/>
                    <a:gd name="connsiteY1" fmla="*/ 169858 h 1674190"/>
                    <a:gd name="connsiteX2" fmla="*/ 262577 w 877704"/>
                    <a:gd name="connsiteY2" fmla="*/ 343076 h 1674190"/>
                    <a:gd name="connsiteX3" fmla="*/ 261012 w 877704"/>
                    <a:gd name="connsiteY3" fmla="*/ 663659 h 1674190"/>
                    <a:gd name="connsiteX4" fmla="*/ 259446 w 877704"/>
                    <a:gd name="connsiteY4" fmla="*/ 1033433 h 1674190"/>
                    <a:gd name="connsiteX5" fmla="*/ 174537 w 877704"/>
                    <a:gd name="connsiteY5" fmla="*/ 1241212 h 1674190"/>
                    <a:gd name="connsiteX6" fmla="*/ 10301 w 877704"/>
                    <a:gd name="connsiteY6" fmla="*/ 1625071 h 1674190"/>
                    <a:gd name="connsiteX7" fmla="*/ 501244 w 877704"/>
                    <a:gd name="connsiteY7" fmla="*/ 1639905 h 1674190"/>
                    <a:gd name="connsiteX8" fmla="*/ 647115 w 877704"/>
                    <a:gd name="connsiteY8" fmla="*/ 1262102 h 1674190"/>
                    <a:gd name="connsiteX9" fmla="*/ 783660 w 877704"/>
                    <a:gd name="connsiteY9" fmla="*/ 963288 h 1674190"/>
                    <a:gd name="connsiteX10" fmla="*/ 801962 w 877704"/>
                    <a:gd name="connsiteY10" fmla="*/ 690533 h 1674190"/>
                    <a:gd name="connsiteX11" fmla="*/ 811625 w 877704"/>
                    <a:gd name="connsiteY11" fmla="*/ 522690 h 1674190"/>
                    <a:gd name="connsiteX12" fmla="*/ 872857 w 877704"/>
                    <a:gd name="connsiteY12" fmla="*/ 307447 h 1674190"/>
                    <a:gd name="connsiteX13" fmla="*/ 877620 w 877704"/>
                    <a:gd name="connsiteY13" fmla="*/ 183622 h 1674190"/>
                    <a:gd name="connsiteX14" fmla="*/ 834552 w 877704"/>
                    <a:gd name="connsiteY14" fmla="*/ 262520 h 1674190"/>
                    <a:gd name="connsiteX15" fmla="*/ 729982 w 877704"/>
                    <a:gd name="connsiteY15" fmla="*/ 243154 h 1674190"/>
                    <a:gd name="connsiteX16" fmla="*/ 732364 w 877704"/>
                    <a:gd name="connsiteY16" fmla="*/ 131233 h 1674190"/>
                    <a:gd name="connsiteX17" fmla="*/ 668070 w 877704"/>
                    <a:gd name="connsiteY17" fmla="*/ 257441 h 1674190"/>
                    <a:gd name="connsiteX18" fmla="*/ 613299 w 877704"/>
                    <a:gd name="connsiteY18" fmla="*/ 466992 h 1674190"/>
                    <a:gd name="connsiteX19" fmla="*/ 453758 w 877704"/>
                    <a:gd name="connsiteY19" fmla="*/ 757502 h 1674190"/>
                    <a:gd name="connsiteX20" fmla="*/ 496618 w 877704"/>
                    <a:gd name="connsiteY20" fmla="*/ 695589 h 1674190"/>
                    <a:gd name="connsiteX21" fmla="*/ 470425 w 877704"/>
                    <a:gd name="connsiteY21" fmla="*/ 676540 h 1674190"/>
                    <a:gd name="connsiteX22" fmla="*/ 551387 w 877704"/>
                    <a:gd name="connsiteY22" fmla="*/ 614628 h 1674190"/>
                    <a:gd name="connsiteX23" fmla="*/ 491857 w 877704"/>
                    <a:gd name="connsiteY23" fmla="*/ 600341 h 1674190"/>
                    <a:gd name="connsiteX24" fmla="*/ 472806 w 877704"/>
                    <a:gd name="connsiteY24" fmla="*/ 567003 h 1674190"/>
                    <a:gd name="connsiteX25" fmla="*/ 553769 w 877704"/>
                    <a:gd name="connsiteY25" fmla="*/ 543191 h 1674190"/>
                    <a:gd name="connsiteX26" fmla="*/ 482332 w 877704"/>
                    <a:gd name="connsiteY26" fmla="*/ 531285 h 1674190"/>
                    <a:gd name="connsiteX27" fmla="*/ 575199 w 877704"/>
                    <a:gd name="connsiteY27" fmla="*/ 521759 h 1674190"/>
                    <a:gd name="connsiteX28" fmla="*/ 432325 w 877704"/>
                    <a:gd name="connsiteY28" fmla="*/ 493186 h 1674190"/>
                    <a:gd name="connsiteX29" fmla="*/ 584726 w 877704"/>
                    <a:gd name="connsiteY29" fmla="*/ 428889 h 1674190"/>
                    <a:gd name="connsiteX30" fmla="*/ 465664 w 877704"/>
                    <a:gd name="connsiteY30" fmla="*/ 388408 h 1674190"/>
                    <a:gd name="connsiteX31" fmla="*/ 601395 w 877704"/>
                    <a:gd name="connsiteY31" fmla="*/ 376503 h 1674190"/>
                    <a:gd name="connsiteX32" fmla="*/ 522812 w 877704"/>
                    <a:gd name="connsiteY32" fmla="*/ 340784 h 1674190"/>
                    <a:gd name="connsiteX33" fmla="*/ 622826 w 877704"/>
                    <a:gd name="connsiteY33" fmla="*/ 309827 h 1674190"/>
                    <a:gd name="connsiteX34" fmla="*/ 553770 w 877704"/>
                    <a:gd name="connsiteY34" fmla="*/ 295541 h 1674190"/>
                    <a:gd name="connsiteX35" fmla="*/ 618063 w 877704"/>
                    <a:gd name="connsiteY35" fmla="*/ 269347 h 1674190"/>
                    <a:gd name="connsiteX36" fmla="*/ 644258 w 877704"/>
                    <a:gd name="connsiteY36" fmla="*/ 240772 h 1674190"/>
                    <a:gd name="connsiteX37" fmla="*/ 601395 w 877704"/>
                    <a:gd name="connsiteY37" fmla="*/ 240772 h 1674190"/>
                    <a:gd name="connsiteX38" fmla="*/ 658545 w 877704"/>
                    <a:gd name="connsiteY38" fmla="*/ 209816 h 1674190"/>
                    <a:gd name="connsiteX39" fmla="*/ 696644 w 877704"/>
                    <a:gd name="connsiteY39" fmla="*/ 159809 h 1674190"/>
                    <a:gd name="connsiteX40" fmla="*/ 682356 w 877704"/>
                    <a:gd name="connsiteY40" fmla="*/ 114566 h 1674190"/>
                    <a:gd name="connsiteX41" fmla="*/ 710932 w 877704"/>
                    <a:gd name="connsiteY41" fmla="*/ 126473 h 1674190"/>
                    <a:gd name="connsiteX42" fmla="*/ 698752 w 877704"/>
                    <a:gd name="connsiteY42" fmla="*/ 25348 h 1674190"/>
                    <a:gd name="connsiteX43" fmla="*/ 318025 w 877704"/>
                    <a:gd name="connsiteY43" fmla="*/ 359835 h 1674190"/>
                    <a:gd name="connsiteX44" fmla="*/ 283258 w 877704"/>
                    <a:gd name="connsiteY44" fmla="*/ 379202 h 1674190"/>
                    <a:gd name="connsiteX45" fmla="*/ 694400 w 877704"/>
                    <a:gd name="connsiteY45" fmla="*/ 5413 h 1674190"/>
                    <a:gd name="connsiteX0" fmla="*/ 694400 w 877704"/>
                    <a:gd name="connsiteY0" fmla="*/ 5413 h 1674190"/>
                    <a:gd name="connsiteX1" fmla="*/ 467362 w 877704"/>
                    <a:gd name="connsiteY1" fmla="*/ 169858 h 1674190"/>
                    <a:gd name="connsiteX2" fmla="*/ 262577 w 877704"/>
                    <a:gd name="connsiteY2" fmla="*/ 343076 h 1674190"/>
                    <a:gd name="connsiteX3" fmla="*/ 261012 w 877704"/>
                    <a:gd name="connsiteY3" fmla="*/ 663659 h 1674190"/>
                    <a:gd name="connsiteX4" fmla="*/ 259446 w 877704"/>
                    <a:gd name="connsiteY4" fmla="*/ 1033433 h 1674190"/>
                    <a:gd name="connsiteX5" fmla="*/ 174537 w 877704"/>
                    <a:gd name="connsiteY5" fmla="*/ 1241212 h 1674190"/>
                    <a:gd name="connsiteX6" fmla="*/ 10301 w 877704"/>
                    <a:gd name="connsiteY6" fmla="*/ 1625071 h 1674190"/>
                    <a:gd name="connsiteX7" fmla="*/ 501244 w 877704"/>
                    <a:gd name="connsiteY7" fmla="*/ 1639905 h 1674190"/>
                    <a:gd name="connsiteX8" fmla="*/ 647115 w 877704"/>
                    <a:gd name="connsiteY8" fmla="*/ 1262102 h 1674190"/>
                    <a:gd name="connsiteX9" fmla="*/ 783660 w 877704"/>
                    <a:gd name="connsiteY9" fmla="*/ 963288 h 1674190"/>
                    <a:gd name="connsiteX10" fmla="*/ 801962 w 877704"/>
                    <a:gd name="connsiteY10" fmla="*/ 690533 h 1674190"/>
                    <a:gd name="connsiteX11" fmla="*/ 811625 w 877704"/>
                    <a:gd name="connsiteY11" fmla="*/ 522690 h 1674190"/>
                    <a:gd name="connsiteX12" fmla="*/ 872857 w 877704"/>
                    <a:gd name="connsiteY12" fmla="*/ 307447 h 1674190"/>
                    <a:gd name="connsiteX13" fmla="*/ 877620 w 877704"/>
                    <a:gd name="connsiteY13" fmla="*/ 183622 h 1674190"/>
                    <a:gd name="connsiteX14" fmla="*/ 834552 w 877704"/>
                    <a:gd name="connsiteY14" fmla="*/ 262520 h 1674190"/>
                    <a:gd name="connsiteX15" fmla="*/ 729982 w 877704"/>
                    <a:gd name="connsiteY15" fmla="*/ 243154 h 1674190"/>
                    <a:gd name="connsiteX16" fmla="*/ 732364 w 877704"/>
                    <a:gd name="connsiteY16" fmla="*/ 131233 h 1674190"/>
                    <a:gd name="connsiteX17" fmla="*/ 668070 w 877704"/>
                    <a:gd name="connsiteY17" fmla="*/ 257441 h 1674190"/>
                    <a:gd name="connsiteX18" fmla="*/ 613299 w 877704"/>
                    <a:gd name="connsiteY18" fmla="*/ 466992 h 1674190"/>
                    <a:gd name="connsiteX19" fmla="*/ 453758 w 877704"/>
                    <a:gd name="connsiteY19" fmla="*/ 757502 h 1674190"/>
                    <a:gd name="connsiteX20" fmla="*/ 496618 w 877704"/>
                    <a:gd name="connsiteY20" fmla="*/ 695589 h 1674190"/>
                    <a:gd name="connsiteX21" fmla="*/ 470425 w 877704"/>
                    <a:gd name="connsiteY21" fmla="*/ 676540 h 1674190"/>
                    <a:gd name="connsiteX22" fmla="*/ 551387 w 877704"/>
                    <a:gd name="connsiteY22" fmla="*/ 614628 h 1674190"/>
                    <a:gd name="connsiteX23" fmla="*/ 491857 w 877704"/>
                    <a:gd name="connsiteY23" fmla="*/ 600341 h 1674190"/>
                    <a:gd name="connsiteX24" fmla="*/ 472806 w 877704"/>
                    <a:gd name="connsiteY24" fmla="*/ 567003 h 1674190"/>
                    <a:gd name="connsiteX25" fmla="*/ 553769 w 877704"/>
                    <a:gd name="connsiteY25" fmla="*/ 543191 h 1674190"/>
                    <a:gd name="connsiteX26" fmla="*/ 482332 w 877704"/>
                    <a:gd name="connsiteY26" fmla="*/ 531285 h 1674190"/>
                    <a:gd name="connsiteX27" fmla="*/ 575199 w 877704"/>
                    <a:gd name="connsiteY27" fmla="*/ 521759 h 1674190"/>
                    <a:gd name="connsiteX28" fmla="*/ 432325 w 877704"/>
                    <a:gd name="connsiteY28" fmla="*/ 493186 h 1674190"/>
                    <a:gd name="connsiteX29" fmla="*/ 584726 w 877704"/>
                    <a:gd name="connsiteY29" fmla="*/ 428889 h 1674190"/>
                    <a:gd name="connsiteX30" fmla="*/ 465664 w 877704"/>
                    <a:gd name="connsiteY30" fmla="*/ 388408 h 1674190"/>
                    <a:gd name="connsiteX31" fmla="*/ 601395 w 877704"/>
                    <a:gd name="connsiteY31" fmla="*/ 376503 h 1674190"/>
                    <a:gd name="connsiteX32" fmla="*/ 522812 w 877704"/>
                    <a:gd name="connsiteY32" fmla="*/ 340784 h 1674190"/>
                    <a:gd name="connsiteX33" fmla="*/ 622826 w 877704"/>
                    <a:gd name="connsiteY33" fmla="*/ 309827 h 1674190"/>
                    <a:gd name="connsiteX34" fmla="*/ 553770 w 877704"/>
                    <a:gd name="connsiteY34" fmla="*/ 295541 h 1674190"/>
                    <a:gd name="connsiteX35" fmla="*/ 618063 w 877704"/>
                    <a:gd name="connsiteY35" fmla="*/ 269347 h 1674190"/>
                    <a:gd name="connsiteX36" fmla="*/ 644258 w 877704"/>
                    <a:gd name="connsiteY36" fmla="*/ 240772 h 1674190"/>
                    <a:gd name="connsiteX37" fmla="*/ 601395 w 877704"/>
                    <a:gd name="connsiteY37" fmla="*/ 240772 h 1674190"/>
                    <a:gd name="connsiteX38" fmla="*/ 658545 w 877704"/>
                    <a:gd name="connsiteY38" fmla="*/ 209816 h 1674190"/>
                    <a:gd name="connsiteX39" fmla="*/ 696644 w 877704"/>
                    <a:gd name="connsiteY39" fmla="*/ 159809 h 1674190"/>
                    <a:gd name="connsiteX40" fmla="*/ 682356 w 877704"/>
                    <a:gd name="connsiteY40" fmla="*/ 114566 h 1674190"/>
                    <a:gd name="connsiteX41" fmla="*/ 710932 w 877704"/>
                    <a:gd name="connsiteY41" fmla="*/ 126473 h 1674190"/>
                    <a:gd name="connsiteX42" fmla="*/ 698752 w 877704"/>
                    <a:gd name="connsiteY42" fmla="*/ 25348 h 1674190"/>
                    <a:gd name="connsiteX43" fmla="*/ 318025 w 877704"/>
                    <a:gd name="connsiteY43" fmla="*/ 359835 h 1674190"/>
                    <a:gd name="connsiteX44" fmla="*/ 283258 w 877704"/>
                    <a:gd name="connsiteY44" fmla="*/ 379202 h 1674190"/>
                    <a:gd name="connsiteX45" fmla="*/ 694400 w 877704"/>
                    <a:gd name="connsiteY45" fmla="*/ 5413 h 1674190"/>
                    <a:gd name="connsiteX0" fmla="*/ 694400 w 877704"/>
                    <a:gd name="connsiteY0" fmla="*/ 5413 h 1674190"/>
                    <a:gd name="connsiteX1" fmla="*/ 467362 w 877704"/>
                    <a:gd name="connsiteY1" fmla="*/ 169858 h 1674190"/>
                    <a:gd name="connsiteX2" fmla="*/ 262577 w 877704"/>
                    <a:gd name="connsiteY2" fmla="*/ 343076 h 1674190"/>
                    <a:gd name="connsiteX3" fmla="*/ 261012 w 877704"/>
                    <a:gd name="connsiteY3" fmla="*/ 663659 h 1674190"/>
                    <a:gd name="connsiteX4" fmla="*/ 259446 w 877704"/>
                    <a:gd name="connsiteY4" fmla="*/ 1033433 h 1674190"/>
                    <a:gd name="connsiteX5" fmla="*/ 174537 w 877704"/>
                    <a:gd name="connsiteY5" fmla="*/ 1241212 h 1674190"/>
                    <a:gd name="connsiteX6" fmla="*/ 10301 w 877704"/>
                    <a:gd name="connsiteY6" fmla="*/ 1625071 h 1674190"/>
                    <a:gd name="connsiteX7" fmla="*/ 501244 w 877704"/>
                    <a:gd name="connsiteY7" fmla="*/ 1639905 h 1674190"/>
                    <a:gd name="connsiteX8" fmla="*/ 647115 w 877704"/>
                    <a:gd name="connsiteY8" fmla="*/ 1262102 h 1674190"/>
                    <a:gd name="connsiteX9" fmla="*/ 783660 w 877704"/>
                    <a:gd name="connsiteY9" fmla="*/ 963288 h 1674190"/>
                    <a:gd name="connsiteX10" fmla="*/ 801962 w 877704"/>
                    <a:gd name="connsiteY10" fmla="*/ 690533 h 1674190"/>
                    <a:gd name="connsiteX11" fmla="*/ 811625 w 877704"/>
                    <a:gd name="connsiteY11" fmla="*/ 522690 h 1674190"/>
                    <a:gd name="connsiteX12" fmla="*/ 872857 w 877704"/>
                    <a:gd name="connsiteY12" fmla="*/ 307447 h 1674190"/>
                    <a:gd name="connsiteX13" fmla="*/ 877620 w 877704"/>
                    <a:gd name="connsiteY13" fmla="*/ 183622 h 1674190"/>
                    <a:gd name="connsiteX14" fmla="*/ 834552 w 877704"/>
                    <a:gd name="connsiteY14" fmla="*/ 262520 h 1674190"/>
                    <a:gd name="connsiteX15" fmla="*/ 729982 w 877704"/>
                    <a:gd name="connsiteY15" fmla="*/ 243154 h 1674190"/>
                    <a:gd name="connsiteX16" fmla="*/ 732364 w 877704"/>
                    <a:gd name="connsiteY16" fmla="*/ 131233 h 1674190"/>
                    <a:gd name="connsiteX17" fmla="*/ 677595 w 877704"/>
                    <a:gd name="connsiteY17" fmla="*/ 259822 h 1674190"/>
                    <a:gd name="connsiteX18" fmla="*/ 613299 w 877704"/>
                    <a:gd name="connsiteY18" fmla="*/ 466992 h 1674190"/>
                    <a:gd name="connsiteX19" fmla="*/ 453758 w 877704"/>
                    <a:gd name="connsiteY19" fmla="*/ 757502 h 1674190"/>
                    <a:gd name="connsiteX20" fmla="*/ 496618 w 877704"/>
                    <a:gd name="connsiteY20" fmla="*/ 695589 h 1674190"/>
                    <a:gd name="connsiteX21" fmla="*/ 470425 w 877704"/>
                    <a:gd name="connsiteY21" fmla="*/ 676540 h 1674190"/>
                    <a:gd name="connsiteX22" fmla="*/ 551387 w 877704"/>
                    <a:gd name="connsiteY22" fmla="*/ 614628 h 1674190"/>
                    <a:gd name="connsiteX23" fmla="*/ 491857 w 877704"/>
                    <a:gd name="connsiteY23" fmla="*/ 600341 h 1674190"/>
                    <a:gd name="connsiteX24" fmla="*/ 472806 w 877704"/>
                    <a:gd name="connsiteY24" fmla="*/ 567003 h 1674190"/>
                    <a:gd name="connsiteX25" fmla="*/ 553769 w 877704"/>
                    <a:gd name="connsiteY25" fmla="*/ 543191 h 1674190"/>
                    <a:gd name="connsiteX26" fmla="*/ 482332 w 877704"/>
                    <a:gd name="connsiteY26" fmla="*/ 531285 h 1674190"/>
                    <a:gd name="connsiteX27" fmla="*/ 575199 w 877704"/>
                    <a:gd name="connsiteY27" fmla="*/ 521759 h 1674190"/>
                    <a:gd name="connsiteX28" fmla="*/ 432325 w 877704"/>
                    <a:gd name="connsiteY28" fmla="*/ 493186 h 1674190"/>
                    <a:gd name="connsiteX29" fmla="*/ 584726 w 877704"/>
                    <a:gd name="connsiteY29" fmla="*/ 428889 h 1674190"/>
                    <a:gd name="connsiteX30" fmla="*/ 465664 w 877704"/>
                    <a:gd name="connsiteY30" fmla="*/ 388408 h 1674190"/>
                    <a:gd name="connsiteX31" fmla="*/ 601395 w 877704"/>
                    <a:gd name="connsiteY31" fmla="*/ 376503 h 1674190"/>
                    <a:gd name="connsiteX32" fmla="*/ 522812 w 877704"/>
                    <a:gd name="connsiteY32" fmla="*/ 340784 h 1674190"/>
                    <a:gd name="connsiteX33" fmla="*/ 622826 w 877704"/>
                    <a:gd name="connsiteY33" fmla="*/ 309827 h 1674190"/>
                    <a:gd name="connsiteX34" fmla="*/ 553770 w 877704"/>
                    <a:gd name="connsiteY34" fmla="*/ 295541 h 1674190"/>
                    <a:gd name="connsiteX35" fmla="*/ 618063 w 877704"/>
                    <a:gd name="connsiteY35" fmla="*/ 269347 h 1674190"/>
                    <a:gd name="connsiteX36" fmla="*/ 644258 w 877704"/>
                    <a:gd name="connsiteY36" fmla="*/ 240772 h 1674190"/>
                    <a:gd name="connsiteX37" fmla="*/ 601395 w 877704"/>
                    <a:gd name="connsiteY37" fmla="*/ 240772 h 1674190"/>
                    <a:gd name="connsiteX38" fmla="*/ 658545 w 877704"/>
                    <a:gd name="connsiteY38" fmla="*/ 209816 h 1674190"/>
                    <a:gd name="connsiteX39" fmla="*/ 696644 w 877704"/>
                    <a:gd name="connsiteY39" fmla="*/ 159809 h 1674190"/>
                    <a:gd name="connsiteX40" fmla="*/ 682356 w 877704"/>
                    <a:gd name="connsiteY40" fmla="*/ 114566 h 1674190"/>
                    <a:gd name="connsiteX41" fmla="*/ 710932 w 877704"/>
                    <a:gd name="connsiteY41" fmla="*/ 126473 h 1674190"/>
                    <a:gd name="connsiteX42" fmla="*/ 698752 w 877704"/>
                    <a:gd name="connsiteY42" fmla="*/ 25348 h 1674190"/>
                    <a:gd name="connsiteX43" fmla="*/ 318025 w 877704"/>
                    <a:gd name="connsiteY43" fmla="*/ 359835 h 1674190"/>
                    <a:gd name="connsiteX44" fmla="*/ 283258 w 877704"/>
                    <a:gd name="connsiteY44" fmla="*/ 379202 h 1674190"/>
                    <a:gd name="connsiteX45" fmla="*/ 694400 w 877704"/>
                    <a:gd name="connsiteY45" fmla="*/ 5413 h 1674190"/>
                    <a:gd name="connsiteX0" fmla="*/ 694400 w 877704"/>
                    <a:gd name="connsiteY0" fmla="*/ 5413 h 1674190"/>
                    <a:gd name="connsiteX1" fmla="*/ 467362 w 877704"/>
                    <a:gd name="connsiteY1" fmla="*/ 169858 h 1674190"/>
                    <a:gd name="connsiteX2" fmla="*/ 262577 w 877704"/>
                    <a:gd name="connsiteY2" fmla="*/ 343076 h 1674190"/>
                    <a:gd name="connsiteX3" fmla="*/ 261012 w 877704"/>
                    <a:gd name="connsiteY3" fmla="*/ 663659 h 1674190"/>
                    <a:gd name="connsiteX4" fmla="*/ 259446 w 877704"/>
                    <a:gd name="connsiteY4" fmla="*/ 1033433 h 1674190"/>
                    <a:gd name="connsiteX5" fmla="*/ 174537 w 877704"/>
                    <a:gd name="connsiteY5" fmla="*/ 1241212 h 1674190"/>
                    <a:gd name="connsiteX6" fmla="*/ 10301 w 877704"/>
                    <a:gd name="connsiteY6" fmla="*/ 1625071 h 1674190"/>
                    <a:gd name="connsiteX7" fmla="*/ 501244 w 877704"/>
                    <a:gd name="connsiteY7" fmla="*/ 1639905 h 1674190"/>
                    <a:gd name="connsiteX8" fmla="*/ 647115 w 877704"/>
                    <a:gd name="connsiteY8" fmla="*/ 1262102 h 1674190"/>
                    <a:gd name="connsiteX9" fmla="*/ 783660 w 877704"/>
                    <a:gd name="connsiteY9" fmla="*/ 963288 h 1674190"/>
                    <a:gd name="connsiteX10" fmla="*/ 801962 w 877704"/>
                    <a:gd name="connsiteY10" fmla="*/ 690533 h 1674190"/>
                    <a:gd name="connsiteX11" fmla="*/ 811625 w 877704"/>
                    <a:gd name="connsiteY11" fmla="*/ 522690 h 1674190"/>
                    <a:gd name="connsiteX12" fmla="*/ 865713 w 877704"/>
                    <a:gd name="connsiteY12" fmla="*/ 309828 h 1674190"/>
                    <a:gd name="connsiteX13" fmla="*/ 877620 w 877704"/>
                    <a:gd name="connsiteY13" fmla="*/ 183622 h 1674190"/>
                    <a:gd name="connsiteX14" fmla="*/ 834552 w 877704"/>
                    <a:gd name="connsiteY14" fmla="*/ 262520 h 1674190"/>
                    <a:gd name="connsiteX15" fmla="*/ 729982 w 877704"/>
                    <a:gd name="connsiteY15" fmla="*/ 243154 h 1674190"/>
                    <a:gd name="connsiteX16" fmla="*/ 732364 w 877704"/>
                    <a:gd name="connsiteY16" fmla="*/ 131233 h 1674190"/>
                    <a:gd name="connsiteX17" fmla="*/ 677595 w 877704"/>
                    <a:gd name="connsiteY17" fmla="*/ 259822 h 1674190"/>
                    <a:gd name="connsiteX18" fmla="*/ 613299 w 877704"/>
                    <a:gd name="connsiteY18" fmla="*/ 466992 h 1674190"/>
                    <a:gd name="connsiteX19" fmla="*/ 453758 w 877704"/>
                    <a:gd name="connsiteY19" fmla="*/ 757502 h 1674190"/>
                    <a:gd name="connsiteX20" fmla="*/ 496618 w 877704"/>
                    <a:gd name="connsiteY20" fmla="*/ 695589 h 1674190"/>
                    <a:gd name="connsiteX21" fmla="*/ 470425 w 877704"/>
                    <a:gd name="connsiteY21" fmla="*/ 676540 h 1674190"/>
                    <a:gd name="connsiteX22" fmla="*/ 551387 w 877704"/>
                    <a:gd name="connsiteY22" fmla="*/ 614628 h 1674190"/>
                    <a:gd name="connsiteX23" fmla="*/ 491857 w 877704"/>
                    <a:gd name="connsiteY23" fmla="*/ 600341 h 1674190"/>
                    <a:gd name="connsiteX24" fmla="*/ 472806 w 877704"/>
                    <a:gd name="connsiteY24" fmla="*/ 567003 h 1674190"/>
                    <a:gd name="connsiteX25" fmla="*/ 553769 w 877704"/>
                    <a:gd name="connsiteY25" fmla="*/ 543191 h 1674190"/>
                    <a:gd name="connsiteX26" fmla="*/ 482332 w 877704"/>
                    <a:gd name="connsiteY26" fmla="*/ 531285 h 1674190"/>
                    <a:gd name="connsiteX27" fmla="*/ 575199 w 877704"/>
                    <a:gd name="connsiteY27" fmla="*/ 521759 h 1674190"/>
                    <a:gd name="connsiteX28" fmla="*/ 432325 w 877704"/>
                    <a:gd name="connsiteY28" fmla="*/ 493186 h 1674190"/>
                    <a:gd name="connsiteX29" fmla="*/ 584726 w 877704"/>
                    <a:gd name="connsiteY29" fmla="*/ 428889 h 1674190"/>
                    <a:gd name="connsiteX30" fmla="*/ 465664 w 877704"/>
                    <a:gd name="connsiteY30" fmla="*/ 388408 h 1674190"/>
                    <a:gd name="connsiteX31" fmla="*/ 601395 w 877704"/>
                    <a:gd name="connsiteY31" fmla="*/ 376503 h 1674190"/>
                    <a:gd name="connsiteX32" fmla="*/ 522812 w 877704"/>
                    <a:gd name="connsiteY32" fmla="*/ 340784 h 1674190"/>
                    <a:gd name="connsiteX33" fmla="*/ 622826 w 877704"/>
                    <a:gd name="connsiteY33" fmla="*/ 309827 h 1674190"/>
                    <a:gd name="connsiteX34" fmla="*/ 553770 w 877704"/>
                    <a:gd name="connsiteY34" fmla="*/ 295541 h 1674190"/>
                    <a:gd name="connsiteX35" fmla="*/ 618063 w 877704"/>
                    <a:gd name="connsiteY35" fmla="*/ 269347 h 1674190"/>
                    <a:gd name="connsiteX36" fmla="*/ 644258 w 877704"/>
                    <a:gd name="connsiteY36" fmla="*/ 240772 h 1674190"/>
                    <a:gd name="connsiteX37" fmla="*/ 601395 w 877704"/>
                    <a:gd name="connsiteY37" fmla="*/ 240772 h 1674190"/>
                    <a:gd name="connsiteX38" fmla="*/ 658545 w 877704"/>
                    <a:gd name="connsiteY38" fmla="*/ 209816 h 1674190"/>
                    <a:gd name="connsiteX39" fmla="*/ 696644 w 877704"/>
                    <a:gd name="connsiteY39" fmla="*/ 159809 h 1674190"/>
                    <a:gd name="connsiteX40" fmla="*/ 682356 w 877704"/>
                    <a:gd name="connsiteY40" fmla="*/ 114566 h 1674190"/>
                    <a:gd name="connsiteX41" fmla="*/ 710932 w 877704"/>
                    <a:gd name="connsiteY41" fmla="*/ 126473 h 1674190"/>
                    <a:gd name="connsiteX42" fmla="*/ 698752 w 877704"/>
                    <a:gd name="connsiteY42" fmla="*/ 25348 h 1674190"/>
                    <a:gd name="connsiteX43" fmla="*/ 318025 w 877704"/>
                    <a:gd name="connsiteY43" fmla="*/ 359835 h 1674190"/>
                    <a:gd name="connsiteX44" fmla="*/ 283258 w 877704"/>
                    <a:gd name="connsiteY44" fmla="*/ 379202 h 1674190"/>
                    <a:gd name="connsiteX45" fmla="*/ 694400 w 877704"/>
                    <a:gd name="connsiteY45" fmla="*/ 5413 h 1674190"/>
                    <a:gd name="connsiteX0" fmla="*/ 694400 w 877689"/>
                    <a:gd name="connsiteY0" fmla="*/ 5413 h 1674190"/>
                    <a:gd name="connsiteX1" fmla="*/ 467362 w 877689"/>
                    <a:gd name="connsiteY1" fmla="*/ 169858 h 1674190"/>
                    <a:gd name="connsiteX2" fmla="*/ 262577 w 877689"/>
                    <a:gd name="connsiteY2" fmla="*/ 343076 h 1674190"/>
                    <a:gd name="connsiteX3" fmla="*/ 261012 w 877689"/>
                    <a:gd name="connsiteY3" fmla="*/ 663659 h 1674190"/>
                    <a:gd name="connsiteX4" fmla="*/ 259446 w 877689"/>
                    <a:gd name="connsiteY4" fmla="*/ 1033433 h 1674190"/>
                    <a:gd name="connsiteX5" fmla="*/ 174537 w 877689"/>
                    <a:gd name="connsiteY5" fmla="*/ 1241212 h 1674190"/>
                    <a:gd name="connsiteX6" fmla="*/ 10301 w 877689"/>
                    <a:gd name="connsiteY6" fmla="*/ 1625071 h 1674190"/>
                    <a:gd name="connsiteX7" fmla="*/ 501244 w 877689"/>
                    <a:gd name="connsiteY7" fmla="*/ 1639905 h 1674190"/>
                    <a:gd name="connsiteX8" fmla="*/ 647115 w 877689"/>
                    <a:gd name="connsiteY8" fmla="*/ 1262102 h 1674190"/>
                    <a:gd name="connsiteX9" fmla="*/ 783660 w 877689"/>
                    <a:gd name="connsiteY9" fmla="*/ 963288 h 1674190"/>
                    <a:gd name="connsiteX10" fmla="*/ 801962 w 877689"/>
                    <a:gd name="connsiteY10" fmla="*/ 690533 h 1674190"/>
                    <a:gd name="connsiteX11" fmla="*/ 811625 w 877689"/>
                    <a:gd name="connsiteY11" fmla="*/ 522690 h 1674190"/>
                    <a:gd name="connsiteX12" fmla="*/ 865713 w 877689"/>
                    <a:gd name="connsiteY12" fmla="*/ 309828 h 1674190"/>
                    <a:gd name="connsiteX13" fmla="*/ 877620 w 877689"/>
                    <a:gd name="connsiteY13" fmla="*/ 183622 h 1674190"/>
                    <a:gd name="connsiteX14" fmla="*/ 829789 w 877689"/>
                    <a:gd name="connsiteY14" fmla="*/ 262520 h 1674190"/>
                    <a:gd name="connsiteX15" fmla="*/ 729982 w 877689"/>
                    <a:gd name="connsiteY15" fmla="*/ 243154 h 1674190"/>
                    <a:gd name="connsiteX16" fmla="*/ 732364 w 877689"/>
                    <a:gd name="connsiteY16" fmla="*/ 131233 h 1674190"/>
                    <a:gd name="connsiteX17" fmla="*/ 677595 w 877689"/>
                    <a:gd name="connsiteY17" fmla="*/ 259822 h 1674190"/>
                    <a:gd name="connsiteX18" fmla="*/ 613299 w 877689"/>
                    <a:gd name="connsiteY18" fmla="*/ 466992 h 1674190"/>
                    <a:gd name="connsiteX19" fmla="*/ 453758 w 877689"/>
                    <a:gd name="connsiteY19" fmla="*/ 757502 h 1674190"/>
                    <a:gd name="connsiteX20" fmla="*/ 496618 w 877689"/>
                    <a:gd name="connsiteY20" fmla="*/ 695589 h 1674190"/>
                    <a:gd name="connsiteX21" fmla="*/ 470425 w 877689"/>
                    <a:gd name="connsiteY21" fmla="*/ 676540 h 1674190"/>
                    <a:gd name="connsiteX22" fmla="*/ 551387 w 877689"/>
                    <a:gd name="connsiteY22" fmla="*/ 614628 h 1674190"/>
                    <a:gd name="connsiteX23" fmla="*/ 491857 w 877689"/>
                    <a:gd name="connsiteY23" fmla="*/ 600341 h 1674190"/>
                    <a:gd name="connsiteX24" fmla="*/ 472806 w 877689"/>
                    <a:gd name="connsiteY24" fmla="*/ 567003 h 1674190"/>
                    <a:gd name="connsiteX25" fmla="*/ 553769 w 877689"/>
                    <a:gd name="connsiteY25" fmla="*/ 543191 h 1674190"/>
                    <a:gd name="connsiteX26" fmla="*/ 482332 w 877689"/>
                    <a:gd name="connsiteY26" fmla="*/ 531285 h 1674190"/>
                    <a:gd name="connsiteX27" fmla="*/ 575199 w 877689"/>
                    <a:gd name="connsiteY27" fmla="*/ 521759 h 1674190"/>
                    <a:gd name="connsiteX28" fmla="*/ 432325 w 877689"/>
                    <a:gd name="connsiteY28" fmla="*/ 493186 h 1674190"/>
                    <a:gd name="connsiteX29" fmla="*/ 584726 w 877689"/>
                    <a:gd name="connsiteY29" fmla="*/ 428889 h 1674190"/>
                    <a:gd name="connsiteX30" fmla="*/ 465664 w 877689"/>
                    <a:gd name="connsiteY30" fmla="*/ 388408 h 1674190"/>
                    <a:gd name="connsiteX31" fmla="*/ 601395 w 877689"/>
                    <a:gd name="connsiteY31" fmla="*/ 376503 h 1674190"/>
                    <a:gd name="connsiteX32" fmla="*/ 522812 w 877689"/>
                    <a:gd name="connsiteY32" fmla="*/ 340784 h 1674190"/>
                    <a:gd name="connsiteX33" fmla="*/ 622826 w 877689"/>
                    <a:gd name="connsiteY33" fmla="*/ 309827 h 1674190"/>
                    <a:gd name="connsiteX34" fmla="*/ 553770 w 877689"/>
                    <a:gd name="connsiteY34" fmla="*/ 295541 h 1674190"/>
                    <a:gd name="connsiteX35" fmla="*/ 618063 w 877689"/>
                    <a:gd name="connsiteY35" fmla="*/ 269347 h 1674190"/>
                    <a:gd name="connsiteX36" fmla="*/ 644258 w 877689"/>
                    <a:gd name="connsiteY36" fmla="*/ 240772 h 1674190"/>
                    <a:gd name="connsiteX37" fmla="*/ 601395 w 877689"/>
                    <a:gd name="connsiteY37" fmla="*/ 240772 h 1674190"/>
                    <a:gd name="connsiteX38" fmla="*/ 658545 w 877689"/>
                    <a:gd name="connsiteY38" fmla="*/ 209816 h 1674190"/>
                    <a:gd name="connsiteX39" fmla="*/ 696644 w 877689"/>
                    <a:gd name="connsiteY39" fmla="*/ 159809 h 1674190"/>
                    <a:gd name="connsiteX40" fmla="*/ 682356 w 877689"/>
                    <a:gd name="connsiteY40" fmla="*/ 114566 h 1674190"/>
                    <a:gd name="connsiteX41" fmla="*/ 710932 w 877689"/>
                    <a:gd name="connsiteY41" fmla="*/ 126473 h 1674190"/>
                    <a:gd name="connsiteX42" fmla="*/ 698752 w 877689"/>
                    <a:gd name="connsiteY42" fmla="*/ 25348 h 1674190"/>
                    <a:gd name="connsiteX43" fmla="*/ 318025 w 877689"/>
                    <a:gd name="connsiteY43" fmla="*/ 359835 h 1674190"/>
                    <a:gd name="connsiteX44" fmla="*/ 283258 w 877689"/>
                    <a:gd name="connsiteY44" fmla="*/ 379202 h 1674190"/>
                    <a:gd name="connsiteX45" fmla="*/ 694400 w 877689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482332 w 877683"/>
                    <a:gd name="connsiteY26" fmla="*/ 531285 h 1674190"/>
                    <a:gd name="connsiteX27" fmla="*/ 575199 w 877683"/>
                    <a:gd name="connsiteY27" fmla="*/ 521759 h 1674190"/>
                    <a:gd name="connsiteX28" fmla="*/ 432325 w 877683"/>
                    <a:gd name="connsiteY28" fmla="*/ 493186 h 1674190"/>
                    <a:gd name="connsiteX29" fmla="*/ 584726 w 877683"/>
                    <a:gd name="connsiteY29" fmla="*/ 428889 h 1674190"/>
                    <a:gd name="connsiteX30" fmla="*/ 465664 w 877683"/>
                    <a:gd name="connsiteY30" fmla="*/ 388408 h 1674190"/>
                    <a:gd name="connsiteX31" fmla="*/ 601395 w 877683"/>
                    <a:gd name="connsiteY31" fmla="*/ 376503 h 1674190"/>
                    <a:gd name="connsiteX32" fmla="*/ 522812 w 877683"/>
                    <a:gd name="connsiteY32" fmla="*/ 340784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482332 w 877683"/>
                    <a:gd name="connsiteY26" fmla="*/ 531285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465664 w 877683"/>
                    <a:gd name="connsiteY30" fmla="*/ 388408 h 1674190"/>
                    <a:gd name="connsiteX31" fmla="*/ 601395 w 877683"/>
                    <a:gd name="connsiteY31" fmla="*/ 376503 h 1674190"/>
                    <a:gd name="connsiteX32" fmla="*/ 522812 w 877683"/>
                    <a:gd name="connsiteY32" fmla="*/ 340784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482332 w 877683"/>
                    <a:gd name="connsiteY26" fmla="*/ 531285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22812 w 877683"/>
                    <a:gd name="connsiteY32" fmla="*/ 340784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482332 w 877683"/>
                    <a:gd name="connsiteY26" fmla="*/ 531285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22812 w 877683"/>
                    <a:gd name="connsiteY32" fmla="*/ 340784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482332 w 877683"/>
                    <a:gd name="connsiteY26" fmla="*/ 531285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477570 w 877683"/>
                    <a:gd name="connsiteY28" fmla="*/ 440796 h 1674190"/>
                    <a:gd name="connsiteX29" fmla="*/ 377556 w 877683"/>
                    <a:gd name="connsiteY29" fmla="*/ 426511 h 1674190"/>
                    <a:gd name="connsiteX30" fmla="*/ 584726 w 877683"/>
                    <a:gd name="connsiteY30" fmla="*/ 428889 h 1674190"/>
                    <a:gd name="connsiteX31" fmla="*/ 525195 w 877683"/>
                    <a:gd name="connsiteY31" fmla="*/ 400315 h 1674190"/>
                    <a:gd name="connsiteX32" fmla="*/ 601395 w 877683"/>
                    <a:gd name="connsiteY32" fmla="*/ 376503 h 1674190"/>
                    <a:gd name="connsiteX33" fmla="*/ 551387 w 877683"/>
                    <a:gd name="connsiteY33" fmla="*/ 347928 h 1674190"/>
                    <a:gd name="connsiteX34" fmla="*/ 622826 w 877683"/>
                    <a:gd name="connsiteY34" fmla="*/ 309827 h 1674190"/>
                    <a:gd name="connsiteX35" fmla="*/ 553770 w 877683"/>
                    <a:gd name="connsiteY35" fmla="*/ 295541 h 1674190"/>
                    <a:gd name="connsiteX36" fmla="*/ 618063 w 877683"/>
                    <a:gd name="connsiteY36" fmla="*/ 269347 h 1674190"/>
                    <a:gd name="connsiteX37" fmla="*/ 644258 w 877683"/>
                    <a:gd name="connsiteY37" fmla="*/ 240772 h 1674190"/>
                    <a:gd name="connsiteX38" fmla="*/ 601395 w 877683"/>
                    <a:gd name="connsiteY38" fmla="*/ 240772 h 1674190"/>
                    <a:gd name="connsiteX39" fmla="*/ 658545 w 877683"/>
                    <a:gd name="connsiteY39" fmla="*/ 209816 h 1674190"/>
                    <a:gd name="connsiteX40" fmla="*/ 696644 w 877683"/>
                    <a:gd name="connsiteY40" fmla="*/ 159809 h 1674190"/>
                    <a:gd name="connsiteX41" fmla="*/ 682356 w 877683"/>
                    <a:gd name="connsiteY41" fmla="*/ 114566 h 1674190"/>
                    <a:gd name="connsiteX42" fmla="*/ 710932 w 877683"/>
                    <a:gd name="connsiteY42" fmla="*/ 126473 h 1674190"/>
                    <a:gd name="connsiteX43" fmla="*/ 698752 w 877683"/>
                    <a:gd name="connsiteY43" fmla="*/ 25348 h 1674190"/>
                    <a:gd name="connsiteX44" fmla="*/ 318025 w 877683"/>
                    <a:gd name="connsiteY44" fmla="*/ 359835 h 1674190"/>
                    <a:gd name="connsiteX45" fmla="*/ 283258 w 877683"/>
                    <a:gd name="connsiteY45" fmla="*/ 379202 h 1674190"/>
                    <a:gd name="connsiteX46" fmla="*/ 694400 w 877683"/>
                    <a:gd name="connsiteY46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477570 w 877683"/>
                    <a:gd name="connsiteY28" fmla="*/ 440796 h 1674190"/>
                    <a:gd name="connsiteX29" fmla="*/ 377556 w 877683"/>
                    <a:gd name="connsiteY29" fmla="*/ 426511 h 1674190"/>
                    <a:gd name="connsiteX30" fmla="*/ 487095 w 877683"/>
                    <a:gd name="connsiteY30" fmla="*/ 416983 h 1674190"/>
                    <a:gd name="connsiteX31" fmla="*/ 584726 w 877683"/>
                    <a:gd name="connsiteY31" fmla="*/ 428889 h 1674190"/>
                    <a:gd name="connsiteX32" fmla="*/ 525195 w 877683"/>
                    <a:gd name="connsiteY32" fmla="*/ 400315 h 1674190"/>
                    <a:gd name="connsiteX33" fmla="*/ 601395 w 877683"/>
                    <a:gd name="connsiteY33" fmla="*/ 376503 h 1674190"/>
                    <a:gd name="connsiteX34" fmla="*/ 551387 w 877683"/>
                    <a:gd name="connsiteY34" fmla="*/ 347928 h 1674190"/>
                    <a:gd name="connsiteX35" fmla="*/ 622826 w 877683"/>
                    <a:gd name="connsiteY35" fmla="*/ 309827 h 1674190"/>
                    <a:gd name="connsiteX36" fmla="*/ 553770 w 877683"/>
                    <a:gd name="connsiteY36" fmla="*/ 295541 h 1674190"/>
                    <a:gd name="connsiteX37" fmla="*/ 618063 w 877683"/>
                    <a:gd name="connsiteY37" fmla="*/ 269347 h 1674190"/>
                    <a:gd name="connsiteX38" fmla="*/ 644258 w 877683"/>
                    <a:gd name="connsiteY38" fmla="*/ 240772 h 1674190"/>
                    <a:gd name="connsiteX39" fmla="*/ 601395 w 877683"/>
                    <a:gd name="connsiteY39" fmla="*/ 240772 h 1674190"/>
                    <a:gd name="connsiteX40" fmla="*/ 658545 w 877683"/>
                    <a:gd name="connsiteY40" fmla="*/ 209816 h 1674190"/>
                    <a:gd name="connsiteX41" fmla="*/ 696644 w 877683"/>
                    <a:gd name="connsiteY41" fmla="*/ 159809 h 1674190"/>
                    <a:gd name="connsiteX42" fmla="*/ 682356 w 877683"/>
                    <a:gd name="connsiteY42" fmla="*/ 114566 h 1674190"/>
                    <a:gd name="connsiteX43" fmla="*/ 710932 w 877683"/>
                    <a:gd name="connsiteY43" fmla="*/ 126473 h 1674190"/>
                    <a:gd name="connsiteX44" fmla="*/ 698752 w 877683"/>
                    <a:gd name="connsiteY44" fmla="*/ 25348 h 1674190"/>
                    <a:gd name="connsiteX45" fmla="*/ 318025 w 877683"/>
                    <a:gd name="connsiteY45" fmla="*/ 359835 h 1674190"/>
                    <a:gd name="connsiteX46" fmla="*/ 283258 w 877683"/>
                    <a:gd name="connsiteY46" fmla="*/ 379202 h 1674190"/>
                    <a:gd name="connsiteX47" fmla="*/ 694400 w 877683"/>
                    <a:gd name="connsiteY47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489476 w 877683"/>
                    <a:gd name="connsiteY28" fmla="*/ 433652 h 1674190"/>
                    <a:gd name="connsiteX29" fmla="*/ 377556 w 877683"/>
                    <a:gd name="connsiteY29" fmla="*/ 426511 h 1674190"/>
                    <a:gd name="connsiteX30" fmla="*/ 487095 w 877683"/>
                    <a:gd name="connsiteY30" fmla="*/ 416983 h 1674190"/>
                    <a:gd name="connsiteX31" fmla="*/ 584726 w 877683"/>
                    <a:gd name="connsiteY31" fmla="*/ 428889 h 1674190"/>
                    <a:gd name="connsiteX32" fmla="*/ 525195 w 877683"/>
                    <a:gd name="connsiteY32" fmla="*/ 400315 h 1674190"/>
                    <a:gd name="connsiteX33" fmla="*/ 601395 w 877683"/>
                    <a:gd name="connsiteY33" fmla="*/ 376503 h 1674190"/>
                    <a:gd name="connsiteX34" fmla="*/ 551387 w 877683"/>
                    <a:gd name="connsiteY34" fmla="*/ 347928 h 1674190"/>
                    <a:gd name="connsiteX35" fmla="*/ 622826 w 877683"/>
                    <a:gd name="connsiteY35" fmla="*/ 309827 h 1674190"/>
                    <a:gd name="connsiteX36" fmla="*/ 553770 w 877683"/>
                    <a:gd name="connsiteY36" fmla="*/ 295541 h 1674190"/>
                    <a:gd name="connsiteX37" fmla="*/ 618063 w 877683"/>
                    <a:gd name="connsiteY37" fmla="*/ 269347 h 1674190"/>
                    <a:gd name="connsiteX38" fmla="*/ 644258 w 877683"/>
                    <a:gd name="connsiteY38" fmla="*/ 240772 h 1674190"/>
                    <a:gd name="connsiteX39" fmla="*/ 601395 w 877683"/>
                    <a:gd name="connsiteY39" fmla="*/ 240772 h 1674190"/>
                    <a:gd name="connsiteX40" fmla="*/ 658545 w 877683"/>
                    <a:gd name="connsiteY40" fmla="*/ 209816 h 1674190"/>
                    <a:gd name="connsiteX41" fmla="*/ 696644 w 877683"/>
                    <a:gd name="connsiteY41" fmla="*/ 159809 h 1674190"/>
                    <a:gd name="connsiteX42" fmla="*/ 682356 w 877683"/>
                    <a:gd name="connsiteY42" fmla="*/ 114566 h 1674190"/>
                    <a:gd name="connsiteX43" fmla="*/ 710932 w 877683"/>
                    <a:gd name="connsiteY43" fmla="*/ 126473 h 1674190"/>
                    <a:gd name="connsiteX44" fmla="*/ 698752 w 877683"/>
                    <a:gd name="connsiteY44" fmla="*/ 25348 h 1674190"/>
                    <a:gd name="connsiteX45" fmla="*/ 318025 w 877683"/>
                    <a:gd name="connsiteY45" fmla="*/ 359835 h 1674190"/>
                    <a:gd name="connsiteX46" fmla="*/ 283258 w 877683"/>
                    <a:gd name="connsiteY46" fmla="*/ 379202 h 1674190"/>
                    <a:gd name="connsiteX47" fmla="*/ 694400 w 877683"/>
                    <a:gd name="connsiteY47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489476 w 877683"/>
                    <a:gd name="connsiteY28" fmla="*/ 433652 h 1674190"/>
                    <a:gd name="connsiteX29" fmla="*/ 377556 w 877683"/>
                    <a:gd name="connsiteY29" fmla="*/ 426511 h 1674190"/>
                    <a:gd name="connsiteX30" fmla="*/ 487095 w 877683"/>
                    <a:gd name="connsiteY30" fmla="*/ 416983 h 1674190"/>
                    <a:gd name="connsiteX31" fmla="*/ 584726 w 877683"/>
                    <a:gd name="connsiteY31" fmla="*/ 428889 h 1674190"/>
                    <a:gd name="connsiteX32" fmla="*/ 525195 w 877683"/>
                    <a:gd name="connsiteY32" fmla="*/ 400315 h 1674190"/>
                    <a:gd name="connsiteX33" fmla="*/ 601395 w 877683"/>
                    <a:gd name="connsiteY33" fmla="*/ 376503 h 1674190"/>
                    <a:gd name="connsiteX34" fmla="*/ 551387 w 877683"/>
                    <a:gd name="connsiteY34" fmla="*/ 347928 h 1674190"/>
                    <a:gd name="connsiteX35" fmla="*/ 622826 w 877683"/>
                    <a:gd name="connsiteY35" fmla="*/ 309827 h 1674190"/>
                    <a:gd name="connsiteX36" fmla="*/ 553770 w 877683"/>
                    <a:gd name="connsiteY36" fmla="*/ 295541 h 1674190"/>
                    <a:gd name="connsiteX37" fmla="*/ 618063 w 877683"/>
                    <a:gd name="connsiteY37" fmla="*/ 269347 h 1674190"/>
                    <a:gd name="connsiteX38" fmla="*/ 644258 w 877683"/>
                    <a:gd name="connsiteY38" fmla="*/ 240772 h 1674190"/>
                    <a:gd name="connsiteX39" fmla="*/ 601395 w 877683"/>
                    <a:gd name="connsiteY39" fmla="*/ 240772 h 1674190"/>
                    <a:gd name="connsiteX40" fmla="*/ 658545 w 877683"/>
                    <a:gd name="connsiteY40" fmla="*/ 209816 h 1674190"/>
                    <a:gd name="connsiteX41" fmla="*/ 696644 w 877683"/>
                    <a:gd name="connsiteY41" fmla="*/ 159809 h 1674190"/>
                    <a:gd name="connsiteX42" fmla="*/ 682356 w 877683"/>
                    <a:gd name="connsiteY42" fmla="*/ 114566 h 1674190"/>
                    <a:gd name="connsiteX43" fmla="*/ 710932 w 877683"/>
                    <a:gd name="connsiteY43" fmla="*/ 126473 h 1674190"/>
                    <a:gd name="connsiteX44" fmla="*/ 698752 w 877683"/>
                    <a:gd name="connsiteY44" fmla="*/ 25348 h 1674190"/>
                    <a:gd name="connsiteX45" fmla="*/ 318025 w 877683"/>
                    <a:gd name="connsiteY45" fmla="*/ 359835 h 1674190"/>
                    <a:gd name="connsiteX46" fmla="*/ 283258 w 877683"/>
                    <a:gd name="connsiteY46" fmla="*/ 379202 h 1674190"/>
                    <a:gd name="connsiteX47" fmla="*/ 694400 w 877683"/>
                    <a:gd name="connsiteY47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489476 w 877683"/>
                    <a:gd name="connsiteY28" fmla="*/ 433652 h 1674190"/>
                    <a:gd name="connsiteX29" fmla="*/ 418037 w 877683"/>
                    <a:gd name="connsiteY29" fmla="*/ 438417 h 1674190"/>
                    <a:gd name="connsiteX30" fmla="*/ 487095 w 877683"/>
                    <a:gd name="connsiteY30" fmla="*/ 416983 h 1674190"/>
                    <a:gd name="connsiteX31" fmla="*/ 584726 w 877683"/>
                    <a:gd name="connsiteY31" fmla="*/ 428889 h 1674190"/>
                    <a:gd name="connsiteX32" fmla="*/ 525195 w 877683"/>
                    <a:gd name="connsiteY32" fmla="*/ 400315 h 1674190"/>
                    <a:gd name="connsiteX33" fmla="*/ 601395 w 877683"/>
                    <a:gd name="connsiteY33" fmla="*/ 376503 h 1674190"/>
                    <a:gd name="connsiteX34" fmla="*/ 551387 w 877683"/>
                    <a:gd name="connsiteY34" fmla="*/ 347928 h 1674190"/>
                    <a:gd name="connsiteX35" fmla="*/ 622826 w 877683"/>
                    <a:gd name="connsiteY35" fmla="*/ 309827 h 1674190"/>
                    <a:gd name="connsiteX36" fmla="*/ 553770 w 877683"/>
                    <a:gd name="connsiteY36" fmla="*/ 295541 h 1674190"/>
                    <a:gd name="connsiteX37" fmla="*/ 618063 w 877683"/>
                    <a:gd name="connsiteY37" fmla="*/ 269347 h 1674190"/>
                    <a:gd name="connsiteX38" fmla="*/ 644258 w 877683"/>
                    <a:gd name="connsiteY38" fmla="*/ 240772 h 1674190"/>
                    <a:gd name="connsiteX39" fmla="*/ 601395 w 877683"/>
                    <a:gd name="connsiteY39" fmla="*/ 240772 h 1674190"/>
                    <a:gd name="connsiteX40" fmla="*/ 658545 w 877683"/>
                    <a:gd name="connsiteY40" fmla="*/ 209816 h 1674190"/>
                    <a:gd name="connsiteX41" fmla="*/ 696644 w 877683"/>
                    <a:gd name="connsiteY41" fmla="*/ 159809 h 1674190"/>
                    <a:gd name="connsiteX42" fmla="*/ 682356 w 877683"/>
                    <a:gd name="connsiteY42" fmla="*/ 114566 h 1674190"/>
                    <a:gd name="connsiteX43" fmla="*/ 710932 w 877683"/>
                    <a:gd name="connsiteY43" fmla="*/ 126473 h 1674190"/>
                    <a:gd name="connsiteX44" fmla="*/ 698752 w 877683"/>
                    <a:gd name="connsiteY44" fmla="*/ 25348 h 1674190"/>
                    <a:gd name="connsiteX45" fmla="*/ 318025 w 877683"/>
                    <a:gd name="connsiteY45" fmla="*/ 359835 h 1674190"/>
                    <a:gd name="connsiteX46" fmla="*/ 283258 w 877683"/>
                    <a:gd name="connsiteY46" fmla="*/ 379202 h 1674190"/>
                    <a:gd name="connsiteX47" fmla="*/ 694400 w 877683"/>
                    <a:gd name="connsiteY47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83660 w 877683"/>
                    <a:gd name="connsiteY10" fmla="*/ 963288 h 1674190"/>
                    <a:gd name="connsiteX11" fmla="*/ 801962 w 877683"/>
                    <a:gd name="connsiteY11" fmla="*/ 690533 h 1674190"/>
                    <a:gd name="connsiteX12" fmla="*/ 811625 w 877683"/>
                    <a:gd name="connsiteY12" fmla="*/ 522690 h 1674190"/>
                    <a:gd name="connsiteX13" fmla="*/ 865713 w 877683"/>
                    <a:gd name="connsiteY13" fmla="*/ 309828 h 1674190"/>
                    <a:gd name="connsiteX14" fmla="*/ 877620 w 877683"/>
                    <a:gd name="connsiteY14" fmla="*/ 183622 h 1674190"/>
                    <a:gd name="connsiteX15" fmla="*/ 829789 w 877683"/>
                    <a:gd name="connsiteY15" fmla="*/ 262520 h 1674190"/>
                    <a:gd name="connsiteX16" fmla="*/ 729982 w 877683"/>
                    <a:gd name="connsiteY16" fmla="*/ 243154 h 1674190"/>
                    <a:gd name="connsiteX17" fmla="*/ 732364 w 877683"/>
                    <a:gd name="connsiteY17" fmla="*/ 131233 h 1674190"/>
                    <a:gd name="connsiteX18" fmla="*/ 677595 w 877683"/>
                    <a:gd name="connsiteY18" fmla="*/ 259822 h 1674190"/>
                    <a:gd name="connsiteX19" fmla="*/ 613299 w 877683"/>
                    <a:gd name="connsiteY19" fmla="*/ 466992 h 1674190"/>
                    <a:gd name="connsiteX20" fmla="*/ 453758 w 877683"/>
                    <a:gd name="connsiteY20" fmla="*/ 757502 h 1674190"/>
                    <a:gd name="connsiteX21" fmla="*/ 496618 w 877683"/>
                    <a:gd name="connsiteY21" fmla="*/ 695589 h 1674190"/>
                    <a:gd name="connsiteX22" fmla="*/ 484712 w 877683"/>
                    <a:gd name="connsiteY22" fmla="*/ 657490 h 1674190"/>
                    <a:gd name="connsiteX23" fmla="*/ 551387 w 877683"/>
                    <a:gd name="connsiteY23" fmla="*/ 614628 h 1674190"/>
                    <a:gd name="connsiteX24" fmla="*/ 491857 w 877683"/>
                    <a:gd name="connsiteY24" fmla="*/ 600341 h 1674190"/>
                    <a:gd name="connsiteX25" fmla="*/ 494238 w 877683"/>
                    <a:gd name="connsiteY25" fmla="*/ 569384 h 1674190"/>
                    <a:gd name="connsiteX26" fmla="*/ 553769 w 877683"/>
                    <a:gd name="connsiteY26" fmla="*/ 543191 h 1674190"/>
                    <a:gd name="connsiteX27" fmla="*/ 506144 w 877683"/>
                    <a:gd name="connsiteY27" fmla="*/ 533666 h 1674190"/>
                    <a:gd name="connsiteX28" fmla="*/ 575199 w 877683"/>
                    <a:gd name="connsiteY28" fmla="*/ 521759 h 1674190"/>
                    <a:gd name="connsiteX29" fmla="*/ 489476 w 877683"/>
                    <a:gd name="connsiteY29" fmla="*/ 433652 h 1674190"/>
                    <a:gd name="connsiteX30" fmla="*/ 418037 w 877683"/>
                    <a:gd name="connsiteY30" fmla="*/ 438417 h 1674190"/>
                    <a:gd name="connsiteX31" fmla="*/ 487095 w 877683"/>
                    <a:gd name="connsiteY31" fmla="*/ 416983 h 1674190"/>
                    <a:gd name="connsiteX32" fmla="*/ 584726 w 877683"/>
                    <a:gd name="connsiteY32" fmla="*/ 428889 h 1674190"/>
                    <a:gd name="connsiteX33" fmla="*/ 525195 w 877683"/>
                    <a:gd name="connsiteY33" fmla="*/ 400315 h 1674190"/>
                    <a:gd name="connsiteX34" fmla="*/ 601395 w 877683"/>
                    <a:gd name="connsiteY34" fmla="*/ 376503 h 1674190"/>
                    <a:gd name="connsiteX35" fmla="*/ 551387 w 877683"/>
                    <a:gd name="connsiteY35" fmla="*/ 347928 h 1674190"/>
                    <a:gd name="connsiteX36" fmla="*/ 622826 w 877683"/>
                    <a:gd name="connsiteY36" fmla="*/ 309827 h 1674190"/>
                    <a:gd name="connsiteX37" fmla="*/ 553770 w 877683"/>
                    <a:gd name="connsiteY37" fmla="*/ 295541 h 1674190"/>
                    <a:gd name="connsiteX38" fmla="*/ 618063 w 877683"/>
                    <a:gd name="connsiteY38" fmla="*/ 269347 h 1674190"/>
                    <a:gd name="connsiteX39" fmla="*/ 644258 w 877683"/>
                    <a:gd name="connsiteY39" fmla="*/ 240772 h 1674190"/>
                    <a:gd name="connsiteX40" fmla="*/ 601395 w 877683"/>
                    <a:gd name="connsiteY40" fmla="*/ 240772 h 1674190"/>
                    <a:gd name="connsiteX41" fmla="*/ 658545 w 877683"/>
                    <a:gd name="connsiteY41" fmla="*/ 209816 h 1674190"/>
                    <a:gd name="connsiteX42" fmla="*/ 696644 w 877683"/>
                    <a:gd name="connsiteY42" fmla="*/ 159809 h 1674190"/>
                    <a:gd name="connsiteX43" fmla="*/ 682356 w 877683"/>
                    <a:gd name="connsiteY43" fmla="*/ 114566 h 1674190"/>
                    <a:gd name="connsiteX44" fmla="*/ 710932 w 877683"/>
                    <a:gd name="connsiteY44" fmla="*/ 126473 h 1674190"/>
                    <a:gd name="connsiteX45" fmla="*/ 698752 w 877683"/>
                    <a:gd name="connsiteY45" fmla="*/ 25348 h 1674190"/>
                    <a:gd name="connsiteX46" fmla="*/ 318025 w 877683"/>
                    <a:gd name="connsiteY46" fmla="*/ 359835 h 1674190"/>
                    <a:gd name="connsiteX47" fmla="*/ 283258 w 877683"/>
                    <a:gd name="connsiteY47" fmla="*/ 379202 h 1674190"/>
                    <a:gd name="connsiteX48" fmla="*/ 694400 w 877683"/>
                    <a:gd name="connsiteY48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83660 w 877683"/>
                    <a:gd name="connsiteY11" fmla="*/ 963288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83660 w 877683"/>
                    <a:gd name="connsiteY11" fmla="*/ 963288 h 1674190"/>
                    <a:gd name="connsiteX12" fmla="*/ 737127 w 877683"/>
                    <a:gd name="connsiteY12" fmla="*/ 1062302 h 1674190"/>
                    <a:gd name="connsiteX13" fmla="*/ 801962 w 877683"/>
                    <a:gd name="connsiteY13" fmla="*/ 690533 h 1674190"/>
                    <a:gd name="connsiteX14" fmla="*/ 811625 w 877683"/>
                    <a:gd name="connsiteY14" fmla="*/ 522690 h 1674190"/>
                    <a:gd name="connsiteX15" fmla="*/ 865713 w 877683"/>
                    <a:gd name="connsiteY15" fmla="*/ 309828 h 1674190"/>
                    <a:gd name="connsiteX16" fmla="*/ 877620 w 877683"/>
                    <a:gd name="connsiteY16" fmla="*/ 183622 h 1674190"/>
                    <a:gd name="connsiteX17" fmla="*/ 829789 w 877683"/>
                    <a:gd name="connsiteY17" fmla="*/ 262520 h 1674190"/>
                    <a:gd name="connsiteX18" fmla="*/ 729982 w 877683"/>
                    <a:gd name="connsiteY18" fmla="*/ 243154 h 1674190"/>
                    <a:gd name="connsiteX19" fmla="*/ 732364 w 877683"/>
                    <a:gd name="connsiteY19" fmla="*/ 131233 h 1674190"/>
                    <a:gd name="connsiteX20" fmla="*/ 677595 w 877683"/>
                    <a:gd name="connsiteY20" fmla="*/ 259822 h 1674190"/>
                    <a:gd name="connsiteX21" fmla="*/ 613299 w 877683"/>
                    <a:gd name="connsiteY21" fmla="*/ 466992 h 1674190"/>
                    <a:gd name="connsiteX22" fmla="*/ 453758 w 877683"/>
                    <a:gd name="connsiteY22" fmla="*/ 757502 h 1674190"/>
                    <a:gd name="connsiteX23" fmla="*/ 496618 w 877683"/>
                    <a:gd name="connsiteY23" fmla="*/ 695589 h 1674190"/>
                    <a:gd name="connsiteX24" fmla="*/ 484712 w 877683"/>
                    <a:gd name="connsiteY24" fmla="*/ 657490 h 1674190"/>
                    <a:gd name="connsiteX25" fmla="*/ 551387 w 877683"/>
                    <a:gd name="connsiteY25" fmla="*/ 614628 h 1674190"/>
                    <a:gd name="connsiteX26" fmla="*/ 491857 w 877683"/>
                    <a:gd name="connsiteY26" fmla="*/ 600341 h 1674190"/>
                    <a:gd name="connsiteX27" fmla="*/ 494238 w 877683"/>
                    <a:gd name="connsiteY27" fmla="*/ 569384 h 1674190"/>
                    <a:gd name="connsiteX28" fmla="*/ 553769 w 877683"/>
                    <a:gd name="connsiteY28" fmla="*/ 543191 h 1674190"/>
                    <a:gd name="connsiteX29" fmla="*/ 506144 w 877683"/>
                    <a:gd name="connsiteY29" fmla="*/ 533666 h 1674190"/>
                    <a:gd name="connsiteX30" fmla="*/ 575199 w 877683"/>
                    <a:gd name="connsiteY30" fmla="*/ 521759 h 1674190"/>
                    <a:gd name="connsiteX31" fmla="*/ 489476 w 877683"/>
                    <a:gd name="connsiteY31" fmla="*/ 433652 h 1674190"/>
                    <a:gd name="connsiteX32" fmla="*/ 418037 w 877683"/>
                    <a:gd name="connsiteY32" fmla="*/ 438417 h 1674190"/>
                    <a:gd name="connsiteX33" fmla="*/ 487095 w 877683"/>
                    <a:gd name="connsiteY33" fmla="*/ 416983 h 1674190"/>
                    <a:gd name="connsiteX34" fmla="*/ 584726 w 877683"/>
                    <a:gd name="connsiteY34" fmla="*/ 428889 h 1674190"/>
                    <a:gd name="connsiteX35" fmla="*/ 525195 w 877683"/>
                    <a:gd name="connsiteY35" fmla="*/ 400315 h 1674190"/>
                    <a:gd name="connsiteX36" fmla="*/ 601395 w 877683"/>
                    <a:gd name="connsiteY36" fmla="*/ 376503 h 1674190"/>
                    <a:gd name="connsiteX37" fmla="*/ 551387 w 877683"/>
                    <a:gd name="connsiteY37" fmla="*/ 347928 h 1674190"/>
                    <a:gd name="connsiteX38" fmla="*/ 622826 w 877683"/>
                    <a:gd name="connsiteY38" fmla="*/ 309827 h 1674190"/>
                    <a:gd name="connsiteX39" fmla="*/ 553770 w 877683"/>
                    <a:gd name="connsiteY39" fmla="*/ 295541 h 1674190"/>
                    <a:gd name="connsiteX40" fmla="*/ 618063 w 877683"/>
                    <a:gd name="connsiteY40" fmla="*/ 269347 h 1674190"/>
                    <a:gd name="connsiteX41" fmla="*/ 644258 w 877683"/>
                    <a:gd name="connsiteY41" fmla="*/ 240772 h 1674190"/>
                    <a:gd name="connsiteX42" fmla="*/ 601395 w 877683"/>
                    <a:gd name="connsiteY42" fmla="*/ 240772 h 1674190"/>
                    <a:gd name="connsiteX43" fmla="*/ 658545 w 877683"/>
                    <a:gd name="connsiteY43" fmla="*/ 209816 h 1674190"/>
                    <a:gd name="connsiteX44" fmla="*/ 696644 w 877683"/>
                    <a:gd name="connsiteY44" fmla="*/ 159809 h 1674190"/>
                    <a:gd name="connsiteX45" fmla="*/ 682356 w 877683"/>
                    <a:gd name="connsiteY45" fmla="*/ 114566 h 1674190"/>
                    <a:gd name="connsiteX46" fmla="*/ 710932 w 877683"/>
                    <a:gd name="connsiteY46" fmla="*/ 126473 h 1674190"/>
                    <a:gd name="connsiteX47" fmla="*/ 698752 w 877683"/>
                    <a:gd name="connsiteY47" fmla="*/ 25348 h 1674190"/>
                    <a:gd name="connsiteX48" fmla="*/ 318025 w 877683"/>
                    <a:gd name="connsiteY48" fmla="*/ 359835 h 1674190"/>
                    <a:gd name="connsiteX49" fmla="*/ 283258 w 877683"/>
                    <a:gd name="connsiteY49" fmla="*/ 379202 h 1674190"/>
                    <a:gd name="connsiteX50" fmla="*/ 694400 w 877683"/>
                    <a:gd name="connsiteY50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83660 w 877683"/>
                    <a:gd name="connsiteY11" fmla="*/ 963288 h 1674190"/>
                    <a:gd name="connsiteX12" fmla="*/ 641877 w 877683"/>
                    <a:gd name="connsiteY12" fmla="*/ 1000390 h 1674190"/>
                    <a:gd name="connsiteX13" fmla="*/ 801962 w 877683"/>
                    <a:gd name="connsiteY13" fmla="*/ 690533 h 1674190"/>
                    <a:gd name="connsiteX14" fmla="*/ 811625 w 877683"/>
                    <a:gd name="connsiteY14" fmla="*/ 522690 h 1674190"/>
                    <a:gd name="connsiteX15" fmla="*/ 865713 w 877683"/>
                    <a:gd name="connsiteY15" fmla="*/ 309828 h 1674190"/>
                    <a:gd name="connsiteX16" fmla="*/ 877620 w 877683"/>
                    <a:gd name="connsiteY16" fmla="*/ 183622 h 1674190"/>
                    <a:gd name="connsiteX17" fmla="*/ 829789 w 877683"/>
                    <a:gd name="connsiteY17" fmla="*/ 262520 h 1674190"/>
                    <a:gd name="connsiteX18" fmla="*/ 729982 w 877683"/>
                    <a:gd name="connsiteY18" fmla="*/ 243154 h 1674190"/>
                    <a:gd name="connsiteX19" fmla="*/ 732364 w 877683"/>
                    <a:gd name="connsiteY19" fmla="*/ 131233 h 1674190"/>
                    <a:gd name="connsiteX20" fmla="*/ 677595 w 877683"/>
                    <a:gd name="connsiteY20" fmla="*/ 259822 h 1674190"/>
                    <a:gd name="connsiteX21" fmla="*/ 613299 w 877683"/>
                    <a:gd name="connsiteY21" fmla="*/ 466992 h 1674190"/>
                    <a:gd name="connsiteX22" fmla="*/ 453758 w 877683"/>
                    <a:gd name="connsiteY22" fmla="*/ 757502 h 1674190"/>
                    <a:gd name="connsiteX23" fmla="*/ 496618 w 877683"/>
                    <a:gd name="connsiteY23" fmla="*/ 695589 h 1674190"/>
                    <a:gd name="connsiteX24" fmla="*/ 484712 w 877683"/>
                    <a:gd name="connsiteY24" fmla="*/ 657490 h 1674190"/>
                    <a:gd name="connsiteX25" fmla="*/ 551387 w 877683"/>
                    <a:gd name="connsiteY25" fmla="*/ 614628 h 1674190"/>
                    <a:gd name="connsiteX26" fmla="*/ 491857 w 877683"/>
                    <a:gd name="connsiteY26" fmla="*/ 600341 h 1674190"/>
                    <a:gd name="connsiteX27" fmla="*/ 494238 w 877683"/>
                    <a:gd name="connsiteY27" fmla="*/ 569384 h 1674190"/>
                    <a:gd name="connsiteX28" fmla="*/ 553769 w 877683"/>
                    <a:gd name="connsiteY28" fmla="*/ 543191 h 1674190"/>
                    <a:gd name="connsiteX29" fmla="*/ 506144 w 877683"/>
                    <a:gd name="connsiteY29" fmla="*/ 533666 h 1674190"/>
                    <a:gd name="connsiteX30" fmla="*/ 575199 w 877683"/>
                    <a:gd name="connsiteY30" fmla="*/ 521759 h 1674190"/>
                    <a:gd name="connsiteX31" fmla="*/ 489476 w 877683"/>
                    <a:gd name="connsiteY31" fmla="*/ 433652 h 1674190"/>
                    <a:gd name="connsiteX32" fmla="*/ 418037 w 877683"/>
                    <a:gd name="connsiteY32" fmla="*/ 438417 h 1674190"/>
                    <a:gd name="connsiteX33" fmla="*/ 487095 w 877683"/>
                    <a:gd name="connsiteY33" fmla="*/ 416983 h 1674190"/>
                    <a:gd name="connsiteX34" fmla="*/ 584726 w 877683"/>
                    <a:gd name="connsiteY34" fmla="*/ 428889 h 1674190"/>
                    <a:gd name="connsiteX35" fmla="*/ 525195 w 877683"/>
                    <a:gd name="connsiteY35" fmla="*/ 400315 h 1674190"/>
                    <a:gd name="connsiteX36" fmla="*/ 601395 w 877683"/>
                    <a:gd name="connsiteY36" fmla="*/ 376503 h 1674190"/>
                    <a:gd name="connsiteX37" fmla="*/ 551387 w 877683"/>
                    <a:gd name="connsiteY37" fmla="*/ 347928 h 1674190"/>
                    <a:gd name="connsiteX38" fmla="*/ 622826 w 877683"/>
                    <a:gd name="connsiteY38" fmla="*/ 309827 h 1674190"/>
                    <a:gd name="connsiteX39" fmla="*/ 553770 w 877683"/>
                    <a:gd name="connsiteY39" fmla="*/ 295541 h 1674190"/>
                    <a:gd name="connsiteX40" fmla="*/ 618063 w 877683"/>
                    <a:gd name="connsiteY40" fmla="*/ 269347 h 1674190"/>
                    <a:gd name="connsiteX41" fmla="*/ 644258 w 877683"/>
                    <a:gd name="connsiteY41" fmla="*/ 240772 h 1674190"/>
                    <a:gd name="connsiteX42" fmla="*/ 601395 w 877683"/>
                    <a:gd name="connsiteY42" fmla="*/ 240772 h 1674190"/>
                    <a:gd name="connsiteX43" fmla="*/ 658545 w 877683"/>
                    <a:gd name="connsiteY43" fmla="*/ 209816 h 1674190"/>
                    <a:gd name="connsiteX44" fmla="*/ 696644 w 877683"/>
                    <a:gd name="connsiteY44" fmla="*/ 159809 h 1674190"/>
                    <a:gd name="connsiteX45" fmla="*/ 682356 w 877683"/>
                    <a:gd name="connsiteY45" fmla="*/ 114566 h 1674190"/>
                    <a:gd name="connsiteX46" fmla="*/ 710932 w 877683"/>
                    <a:gd name="connsiteY46" fmla="*/ 126473 h 1674190"/>
                    <a:gd name="connsiteX47" fmla="*/ 698752 w 877683"/>
                    <a:gd name="connsiteY47" fmla="*/ 25348 h 1674190"/>
                    <a:gd name="connsiteX48" fmla="*/ 318025 w 877683"/>
                    <a:gd name="connsiteY48" fmla="*/ 359835 h 1674190"/>
                    <a:gd name="connsiteX49" fmla="*/ 283258 w 877683"/>
                    <a:gd name="connsiteY49" fmla="*/ 379202 h 1674190"/>
                    <a:gd name="connsiteX50" fmla="*/ 694400 w 877683"/>
                    <a:gd name="connsiteY50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83660 w 877683"/>
                    <a:gd name="connsiteY11" fmla="*/ 963288 h 1674190"/>
                    <a:gd name="connsiteX12" fmla="*/ 641877 w 877683"/>
                    <a:gd name="connsiteY12" fmla="*/ 1000390 h 1674190"/>
                    <a:gd name="connsiteX13" fmla="*/ 801962 w 877683"/>
                    <a:gd name="connsiteY13" fmla="*/ 690533 h 1674190"/>
                    <a:gd name="connsiteX14" fmla="*/ 811625 w 877683"/>
                    <a:gd name="connsiteY14" fmla="*/ 522690 h 1674190"/>
                    <a:gd name="connsiteX15" fmla="*/ 865713 w 877683"/>
                    <a:gd name="connsiteY15" fmla="*/ 309828 h 1674190"/>
                    <a:gd name="connsiteX16" fmla="*/ 877620 w 877683"/>
                    <a:gd name="connsiteY16" fmla="*/ 183622 h 1674190"/>
                    <a:gd name="connsiteX17" fmla="*/ 829789 w 877683"/>
                    <a:gd name="connsiteY17" fmla="*/ 262520 h 1674190"/>
                    <a:gd name="connsiteX18" fmla="*/ 729982 w 877683"/>
                    <a:gd name="connsiteY18" fmla="*/ 243154 h 1674190"/>
                    <a:gd name="connsiteX19" fmla="*/ 732364 w 877683"/>
                    <a:gd name="connsiteY19" fmla="*/ 131233 h 1674190"/>
                    <a:gd name="connsiteX20" fmla="*/ 677595 w 877683"/>
                    <a:gd name="connsiteY20" fmla="*/ 259822 h 1674190"/>
                    <a:gd name="connsiteX21" fmla="*/ 613299 w 877683"/>
                    <a:gd name="connsiteY21" fmla="*/ 466992 h 1674190"/>
                    <a:gd name="connsiteX22" fmla="*/ 453758 w 877683"/>
                    <a:gd name="connsiteY22" fmla="*/ 757502 h 1674190"/>
                    <a:gd name="connsiteX23" fmla="*/ 496618 w 877683"/>
                    <a:gd name="connsiteY23" fmla="*/ 695589 h 1674190"/>
                    <a:gd name="connsiteX24" fmla="*/ 484712 w 877683"/>
                    <a:gd name="connsiteY24" fmla="*/ 657490 h 1674190"/>
                    <a:gd name="connsiteX25" fmla="*/ 551387 w 877683"/>
                    <a:gd name="connsiteY25" fmla="*/ 614628 h 1674190"/>
                    <a:gd name="connsiteX26" fmla="*/ 491857 w 877683"/>
                    <a:gd name="connsiteY26" fmla="*/ 600341 h 1674190"/>
                    <a:gd name="connsiteX27" fmla="*/ 494238 w 877683"/>
                    <a:gd name="connsiteY27" fmla="*/ 569384 h 1674190"/>
                    <a:gd name="connsiteX28" fmla="*/ 553769 w 877683"/>
                    <a:gd name="connsiteY28" fmla="*/ 543191 h 1674190"/>
                    <a:gd name="connsiteX29" fmla="*/ 506144 w 877683"/>
                    <a:gd name="connsiteY29" fmla="*/ 533666 h 1674190"/>
                    <a:gd name="connsiteX30" fmla="*/ 575199 w 877683"/>
                    <a:gd name="connsiteY30" fmla="*/ 521759 h 1674190"/>
                    <a:gd name="connsiteX31" fmla="*/ 489476 w 877683"/>
                    <a:gd name="connsiteY31" fmla="*/ 433652 h 1674190"/>
                    <a:gd name="connsiteX32" fmla="*/ 418037 w 877683"/>
                    <a:gd name="connsiteY32" fmla="*/ 438417 h 1674190"/>
                    <a:gd name="connsiteX33" fmla="*/ 487095 w 877683"/>
                    <a:gd name="connsiteY33" fmla="*/ 416983 h 1674190"/>
                    <a:gd name="connsiteX34" fmla="*/ 584726 w 877683"/>
                    <a:gd name="connsiteY34" fmla="*/ 428889 h 1674190"/>
                    <a:gd name="connsiteX35" fmla="*/ 525195 w 877683"/>
                    <a:gd name="connsiteY35" fmla="*/ 400315 h 1674190"/>
                    <a:gd name="connsiteX36" fmla="*/ 601395 w 877683"/>
                    <a:gd name="connsiteY36" fmla="*/ 376503 h 1674190"/>
                    <a:gd name="connsiteX37" fmla="*/ 551387 w 877683"/>
                    <a:gd name="connsiteY37" fmla="*/ 347928 h 1674190"/>
                    <a:gd name="connsiteX38" fmla="*/ 622826 w 877683"/>
                    <a:gd name="connsiteY38" fmla="*/ 309827 h 1674190"/>
                    <a:gd name="connsiteX39" fmla="*/ 553770 w 877683"/>
                    <a:gd name="connsiteY39" fmla="*/ 295541 h 1674190"/>
                    <a:gd name="connsiteX40" fmla="*/ 618063 w 877683"/>
                    <a:gd name="connsiteY40" fmla="*/ 269347 h 1674190"/>
                    <a:gd name="connsiteX41" fmla="*/ 644258 w 877683"/>
                    <a:gd name="connsiteY41" fmla="*/ 240772 h 1674190"/>
                    <a:gd name="connsiteX42" fmla="*/ 601395 w 877683"/>
                    <a:gd name="connsiteY42" fmla="*/ 240772 h 1674190"/>
                    <a:gd name="connsiteX43" fmla="*/ 658545 w 877683"/>
                    <a:gd name="connsiteY43" fmla="*/ 209816 h 1674190"/>
                    <a:gd name="connsiteX44" fmla="*/ 696644 w 877683"/>
                    <a:gd name="connsiteY44" fmla="*/ 159809 h 1674190"/>
                    <a:gd name="connsiteX45" fmla="*/ 682356 w 877683"/>
                    <a:gd name="connsiteY45" fmla="*/ 114566 h 1674190"/>
                    <a:gd name="connsiteX46" fmla="*/ 710932 w 877683"/>
                    <a:gd name="connsiteY46" fmla="*/ 126473 h 1674190"/>
                    <a:gd name="connsiteX47" fmla="*/ 698752 w 877683"/>
                    <a:gd name="connsiteY47" fmla="*/ 25348 h 1674190"/>
                    <a:gd name="connsiteX48" fmla="*/ 318025 w 877683"/>
                    <a:gd name="connsiteY48" fmla="*/ 359835 h 1674190"/>
                    <a:gd name="connsiteX49" fmla="*/ 283258 w 877683"/>
                    <a:gd name="connsiteY49" fmla="*/ 379202 h 1674190"/>
                    <a:gd name="connsiteX50" fmla="*/ 694400 w 877683"/>
                    <a:gd name="connsiteY50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59847 w 877683"/>
                    <a:gd name="connsiteY11" fmla="*/ 996625 h 1674190"/>
                    <a:gd name="connsiteX12" fmla="*/ 641877 w 877683"/>
                    <a:gd name="connsiteY12" fmla="*/ 1000390 h 1674190"/>
                    <a:gd name="connsiteX13" fmla="*/ 801962 w 877683"/>
                    <a:gd name="connsiteY13" fmla="*/ 690533 h 1674190"/>
                    <a:gd name="connsiteX14" fmla="*/ 811625 w 877683"/>
                    <a:gd name="connsiteY14" fmla="*/ 522690 h 1674190"/>
                    <a:gd name="connsiteX15" fmla="*/ 865713 w 877683"/>
                    <a:gd name="connsiteY15" fmla="*/ 309828 h 1674190"/>
                    <a:gd name="connsiteX16" fmla="*/ 877620 w 877683"/>
                    <a:gd name="connsiteY16" fmla="*/ 183622 h 1674190"/>
                    <a:gd name="connsiteX17" fmla="*/ 829789 w 877683"/>
                    <a:gd name="connsiteY17" fmla="*/ 262520 h 1674190"/>
                    <a:gd name="connsiteX18" fmla="*/ 729982 w 877683"/>
                    <a:gd name="connsiteY18" fmla="*/ 243154 h 1674190"/>
                    <a:gd name="connsiteX19" fmla="*/ 732364 w 877683"/>
                    <a:gd name="connsiteY19" fmla="*/ 131233 h 1674190"/>
                    <a:gd name="connsiteX20" fmla="*/ 677595 w 877683"/>
                    <a:gd name="connsiteY20" fmla="*/ 259822 h 1674190"/>
                    <a:gd name="connsiteX21" fmla="*/ 613299 w 877683"/>
                    <a:gd name="connsiteY21" fmla="*/ 466992 h 1674190"/>
                    <a:gd name="connsiteX22" fmla="*/ 453758 w 877683"/>
                    <a:gd name="connsiteY22" fmla="*/ 757502 h 1674190"/>
                    <a:gd name="connsiteX23" fmla="*/ 496618 w 877683"/>
                    <a:gd name="connsiteY23" fmla="*/ 695589 h 1674190"/>
                    <a:gd name="connsiteX24" fmla="*/ 484712 w 877683"/>
                    <a:gd name="connsiteY24" fmla="*/ 657490 h 1674190"/>
                    <a:gd name="connsiteX25" fmla="*/ 551387 w 877683"/>
                    <a:gd name="connsiteY25" fmla="*/ 614628 h 1674190"/>
                    <a:gd name="connsiteX26" fmla="*/ 491857 w 877683"/>
                    <a:gd name="connsiteY26" fmla="*/ 600341 h 1674190"/>
                    <a:gd name="connsiteX27" fmla="*/ 494238 w 877683"/>
                    <a:gd name="connsiteY27" fmla="*/ 569384 h 1674190"/>
                    <a:gd name="connsiteX28" fmla="*/ 553769 w 877683"/>
                    <a:gd name="connsiteY28" fmla="*/ 543191 h 1674190"/>
                    <a:gd name="connsiteX29" fmla="*/ 506144 w 877683"/>
                    <a:gd name="connsiteY29" fmla="*/ 533666 h 1674190"/>
                    <a:gd name="connsiteX30" fmla="*/ 575199 w 877683"/>
                    <a:gd name="connsiteY30" fmla="*/ 521759 h 1674190"/>
                    <a:gd name="connsiteX31" fmla="*/ 489476 w 877683"/>
                    <a:gd name="connsiteY31" fmla="*/ 433652 h 1674190"/>
                    <a:gd name="connsiteX32" fmla="*/ 418037 w 877683"/>
                    <a:gd name="connsiteY32" fmla="*/ 438417 h 1674190"/>
                    <a:gd name="connsiteX33" fmla="*/ 487095 w 877683"/>
                    <a:gd name="connsiteY33" fmla="*/ 416983 h 1674190"/>
                    <a:gd name="connsiteX34" fmla="*/ 584726 w 877683"/>
                    <a:gd name="connsiteY34" fmla="*/ 428889 h 1674190"/>
                    <a:gd name="connsiteX35" fmla="*/ 525195 w 877683"/>
                    <a:gd name="connsiteY35" fmla="*/ 400315 h 1674190"/>
                    <a:gd name="connsiteX36" fmla="*/ 601395 w 877683"/>
                    <a:gd name="connsiteY36" fmla="*/ 376503 h 1674190"/>
                    <a:gd name="connsiteX37" fmla="*/ 551387 w 877683"/>
                    <a:gd name="connsiteY37" fmla="*/ 347928 h 1674190"/>
                    <a:gd name="connsiteX38" fmla="*/ 622826 w 877683"/>
                    <a:gd name="connsiteY38" fmla="*/ 309827 h 1674190"/>
                    <a:gd name="connsiteX39" fmla="*/ 553770 w 877683"/>
                    <a:gd name="connsiteY39" fmla="*/ 295541 h 1674190"/>
                    <a:gd name="connsiteX40" fmla="*/ 618063 w 877683"/>
                    <a:gd name="connsiteY40" fmla="*/ 269347 h 1674190"/>
                    <a:gd name="connsiteX41" fmla="*/ 644258 w 877683"/>
                    <a:gd name="connsiteY41" fmla="*/ 240772 h 1674190"/>
                    <a:gd name="connsiteX42" fmla="*/ 601395 w 877683"/>
                    <a:gd name="connsiteY42" fmla="*/ 240772 h 1674190"/>
                    <a:gd name="connsiteX43" fmla="*/ 658545 w 877683"/>
                    <a:gd name="connsiteY43" fmla="*/ 209816 h 1674190"/>
                    <a:gd name="connsiteX44" fmla="*/ 696644 w 877683"/>
                    <a:gd name="connsiteY44" fmla="*/ 159809 h 1674190"/>
                    <a:gd name="connsiteX45" fmla="*/ 682356 w 877683"/>
                    <a:gd name="connsiteY45" fmla="*/ 114566 h 1674190"/>
                    <a:gd name="connsiteX46" fmla="*/ 710932 w 877683"/>
                    <a:gd name="connsiteY46" fmla="*/ 126473 h 1674190"/>
                    <a:gd name="connsiteX47" fmla="*/ 698752 w 877683"/>
                    <a:gd name="connsiteY47" fmla="*/ 25348 h 1674190"/>
                    <a:gd name="connsiteX48" fmla="*/ 318025 w 877683"/>
                    <a:gd name="connsiteY48" fmla="*/ 359835 h 1674190"/>
                    <a:gd name="connsiteX49" fmla="*/ 283258 w 877683"/>
                    <a:gd name="connsiteY49" fmla="*/ 379202 h 1674190"/>
                    <a:gd name="connsiteX50" fmla="*/ 694400 w 877683"/>
                    <a:gd name="connsiteY50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59847 w 877683"/>
                    <a:gd name="connsiteY11" fmla="*/ 996625 h 1674190"/>
                    <a:gd name="connsiteX12" fmla="*/ 641877 w 877683"/>
                    <a:gd name="connsiteY12" fmla="*/ 1000390 h 1674190"/>
                    <a:gd name="connsiteX13" fmla="*/ 801962 w 877683"/>
                    <a:gd name="connsiteY13" fmla="*/ 690533 h 1674190"/>
                    <a:gd name="connsiteX14" fmla="*/ 811625 w 877683"/>
                    <a:gd name="connsiteY14" fmla="*/ 522690 h 1674190"/>
                    <a:gd name="connsiteX15" fmla="*/ 865713 w 877683"/>
                    <a:gd name="connsiteY15" fmla="*/ 309828 h 1674190"/>
                    <a:gd name="connsiteX16" fmla="*/ 877620 w 877683"/>
                    <a:gd name="connsiteY16" fmla="*/ 183622 h 1674190"/>
                    <a:gd name="connsiteX17" fmla="*/ 829789 w 877683"/>
                    <a:gd name="connsiteY17" fmla="*/ 262520 h 1674190"/>
                    <a:gd name="connsiteX18" fmla="*/ 729982 w 877683"/>
                    <a:gd name="connsiteY18" fmla="*/ 243154 h 1674190"/>
                    <a:gd name="connsiteX19" fmla="*/ 732364 w 877683"/>
                    <a:gd name="connsiteY19" fmla="*/ 131233 h 1674190"/>
                    <a:gd name="connsiteX20" fmla="*/ 677595 w 877683"/>
                    <a:gd name="connsiteY20" fmla="*/ 259822 h 1674190"/>
                    <a:gd name="connsiteX21" fmla="*/ 613299 w 877683"/>
                    <a:gd name="connsiteY21" fmla="*/ 466992 h 1674190"/>
                    <a:gd name="connsiteX22" fmla="*/ 453758 w 877683"/>
                    <a:gd name="connsiteY22" fmla="*/ 757502 h 1674190"/>
                    <a:gd name="connsiteX23" fmla="*/ 496618 w 877683"/>
                    <a:gd name="connsiteY23" fmla="*/ 695589 h 1674190"/>
                    <a:gd name="connsiteX24" fmla="*/ 484712 w 877683"/>
                    <a:gd name="connsiteY24" fmla="*/ 657490 h 1674190"/>
                    <a:gd name="connsiteX25" fmla="*/ 551387 w 877683"/>
                    <a:gd name="connsiteY25" fmla="*/ 614628 h 1674190"/>
                    <a:gd name="connsiteX26" fmla="*/ 491857 w 877683"/>
                    <a:gd name="connsiteY26" fmla="*/ 600341 h 1674190"/>
                    <a:gd name="connsiteX27" fmla="*/ 494238 w 877683"/>
                    <a:gd name="connsiteY27" fmla="*/ 569384 h 1674190"/>
                    <a:gd name="connsiteX28" fmla="*/ 553769 w 877683"/>
                    <a:gd name="connsiteY28" fmla="*/ 543191 h 1674190"/>
                    <a:gd name="connsiteX29" fmla="*/ 506144 w 877683"/>
                    <a:gd name="connsiteY29" fmla="*/ 533666 h 1674190"/>
                    <a:gd name="connsiteX30" fmla="*/ 575199 w 877683"/>
                    <a:gd name="connsiteY30" fmla="*/ 521759 h 1674190"/>
                    <a:gd name="connsiteX31" fmla="*/ 489476 w 877683"/>
                    <a:gd name="connsiteY31" fmla="*/ 433652 h 1674190"/>
                    <a:gd name="connsiteX32" fmla="*/ 418037 w 877683"/>
                    <a:gd name="connsiteY32" fmla="*/ 438417 h 1674190"/>
                    <a:gd name="connsiteX33" fmla="*/ 487095 w 877683"/>
                    <a:gd name="connsiteY33" fmla="*/ 416983 h 1674190"/>
                    <a:gd name="connsiteX34" fmla="*/ 584726 w 877683"/>
                    <a:gd name="connsiteY34" fmla="*/ 428889 h 1674190"/>
                    <a:gd name="connsiteX35" fmla="*/ 525195 w 877683"/>
                    <a:gd name="connsiteY35" fmla="*/ 400315 h 1674190"/>
                    <a:gd name="connsiteX36" fmla="*/ 601395 w 877683"/>
                    <a:gd name="connsiteY36" fmla="*/ 376503 h 1674190"/>
                    <a:gd name="connsiteX37" fmla="*/ 551387 w 877683"/>
                    <a:gd name="connsiteY37" fmla="*/ 347928 h 1674190"/>
                    <a:gd name="connsiteX38" fmla="*/ 622826 w 877683"/>
                    <a:gd name="connsiteY38" fmla="*/ 309827 h 1674190"/>
                    <a:gd name="connsiteX39" fmla="*/ 553770 w 877683"/>
                    <a:gd name="connsiteY39" fmla="*/ 295541 h 1674190"/>
                    <a:gd name="connsiteX40" fmla="*/ 618063 w 877683"/>
                    <a:gd name="connsiteY40" fmla="*/ 269347 h 1674190"/>
                    <a:gd name="connsiteX41" fmla="*/ 644258 w 877683"/>
                    <a:gd name="connsiteY41" fmla="*/ 240772 h 1674190"/>
                    <a:gd name="connsiteX42" fmla="*/ 601395 w 877683"/>
                    <a:gd name="connsiteY42" fmla="*/ 240772 h 1674190"/>
                    <a:gd name="connsiteX43" fmla="*/ 658545 w 877683"/>
                    <a:gd name="connsiteY43" fmla="*/ 209816 h 1674190"/>
                    <a:gd name="connsiteX44" fmla="*/ 696644 w 877683"/>
                    <a:gd name="connsiteY44" fmla="*/ 159809 h 1674190"/>
                    <a:gd name="connsiteX45" fmla="*/ 682356 w 877683"/>
                    <a:gd name="connsiteY45" fmla="*/ 114566 h 1674190"/>
                    <a:gd name="connsiteX46" fmla="*/ 710932 w 877683"/>
                    <a:gd name="connsiteY46" fmla="*/ 126473 h 1674190"/>
                    <a:gd name="connsiteX47" fmla="*/ 698752 w 877683"/>
                    <a:gd name="connsiteY47" fmla="*/ 25348 h 1674190"/>
                    <a:gd name="connsiteX48" fmla="*/ 318025 w 877683"/>
                    <a:gd name="connsiteY48" fmla="*/ 359835 h 1674190"/>
                    <a:gd name="connsiteX49" fmla="*/ 283258 w 877683"/>
                    <a:gd name="connsiteY49" fmla="*/ 379202 h 1674190"/>
                    <a:gd name="connsiteX50" fmla="*/ 694400 w 877683"/>
                    <a:gd name="connsiteY50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53796 w 877683"/>
                    <a:gd name="connsiteY10" fmla="*/ 1002770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20458 w 877683"/>
                    <a:gd name="connsiteY9" fmla="*/ 1117071 h 1674190"/>
                    <a:gd name="connsiteX10" fmla="*/ 753796 w 877683"/>
                    <a:gd name="connsiteY10" fmla="*/ 1002770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20458 w 877683"/>
                    <a:gd name="connsiteY9" fmla="*/ 1117071 h 1674190"/>
                    <a:gd name="connsiteX10" fmla="*/ 751415 w 877683"/>
                    <a:gd name="connsiteY10" fmla="*/ 1028964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20458 w 877683"/>
                    <a:gd name="connsiteY9" fmla="*/ 1117071 h 1674190"/>
                    <a:gd name="connsiteX10" fmla="*/ 751415 w 877683"/>
                    <a:gd name="connsiteY10" fmla="*/ 1028964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20458 w 877683"/>
                    <a:gd name="connsiteY9" fmla="*/ 1117071 h 1674190"/>
                    <a:gd name="connsiteX10" fmla="*/ 751415 w 877683"/>
                    <a:gd name="connsiteY10" fmla="*/ 1057539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20458 w 877683"/>
                    <a:gd name="connsiteY9" fmla="*/ 1117071 h 1674190"/>
                    <a:gd name="connsiteX10" fmla="*/ 751415 w 877683"/>
                    <a:gd name="connsiteY10" fmla="*/ 1057539 h 1674190"/>
                    <a:gd name="connsiteX11" fmla="*/ 634733 w 877683"/>
                    <a:gd name="connsiteY11" fmla="*/ 1036109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524 w 877807"/>
                    <a:gd name="connsiteY0" fmla="*/ 5413 h 1674190"/>
                    <a:gd name="connsiteX1" fmla="*/ 467486 w 877807"/>
                    <a:gd name="connsiteY1" fmla="*/ 169858 h 1674190"/>
                    <a:gd name="connsiteX2" fmla="*/ 262701 w 877807"/>
                    <a:gd name="connsiteY2" fmla="*/ 343076 h 1674190"/>
                    <a:gd name="connsiteX3" fmla="*/ 261136 w 877807"/>
                    <a:gd name="connsiteY3" fmla="*/ 663659 h 1674190"/>
                    <a:gd name="connsiteX4" fmla="*/ 276016 w 877807"/>
                    <a:gd name="connsiteY4" fmla="*/ 1033433 h 1674190"/>
                    <a:gd name="connsiteX5" fmla="*/ 174661 w 877807"/>
                    <a:gd name="connsiteY5" fmla="*/ 1241212 h 1674190"/>
                    <a:gd name="connsiteX6" fmla="*/ 10425 w 877807"/>
                    <a:gd name="connsiteY6" fmla="*/ 1625071 h 1674190"/>
                    <a:gd name="connsiteX7" fmla="*/ 501368 w 877807"/>
                    <a:gd name="connsiteY7" fmla="*/ 1639905 h 1674190"/>
                    <a:gd name="connsiteX8" fmla="*/ 647239 w 877807"/>
                    <a:gd name="connsiteY8" fmla="*/ 1262102 h 1674190"/>
                    <a:gd name="connsiteX9" fmla="*/ 720582 w 877807"/>
                    <a:gd name="connsiteY9" fmla="*/ 1117071 h 1674190"/>
                    <a:gd name="connsiteX10" fmla="*/ 751539 w 877807"/>
                    <a:gd name="connsiteY10" fmla="*/ 1057539 h 1674190"/>
                    <a:gd name="connsiteX11" fmla="*/ 634857 w 877807"/>
                    <a:gd name="connsiteY11" fmla="*/ 1036109 h 1674190"/>
                    <a:gd name="connsiteX12" fmla="*/ 802086 w 877807"/>
                    <a:gd name="connsiteY12" fmla="*/ 690533 h 1674190"/>
                    <a:gd name="connsiteX13" fmla="*/ 811749 w 877807"/>
                    <a:gd name="connsiteY13" fmla="*/ 522690 h 1674190"/>
                    <a:gd name="connsiteX14" fmla="*/ 865837 w 877807"/>
                    <a:gd name="connsiteY14" fmla="*/ 309828 h 1674190"/>
                    <a:gd name="connsiteX15" fmla="*/ 877744 w 877807"/>
                    <a:gd name="connsiteY15" fmla="*/ 183622 h 1674190"/>
                    <a:gd name="connsiteX16" fmla="*/ 829913 w 877807"/>
                    <a:gd name="connsiteY16" fmla="*/ 262520 h 1674190"/>
                    <a:gd name="connsiteX17" fmla="*/ 730106 w 877807"/>
                    <a:gd name="connsiteY17" fmla="*/ 243154 h 1674190"/>
                    <a:gd name="connsiteX18" fmla="*/ 732488 w 877807"/>
                    <a:gd name="connsiteY18" fmla="*/ 131233 h 1674190"/>
                    <a:gd name="connsiteX19" fmla="*/ 677719 w 877807"/>
                    <a:gd name="connsiteY19" fmla="*/ 259822 h 1674190"/>
                    <a:gd name="connsiteX20" fmla="*/ 613423 w 877807"/>
                    <a:gd name="connsiteY20" fmla="*/ 466992 h 1674190"/>
                    <a:gd name="connsiteX21" fmla="*/ 453882 w 877807"/>
                    <a:gd name="connsiteY21" fmla="*/ 757502 h 1674190"/>
                    <a:gd name="connsiteX22" fmla="*/ 496742 w 877807"/>
                    <a:gd name="connsiteY22" fmla="*/ 695589 h 1674190"/>
                    <a:gd name="connsiteX23" fmla="*/ 484836 w 877807"/>
                    <a:gd name="connsiteY23" fmla="*/ 657490 h 1674190"/>
                    <a:gd name="connsiteX24" fmla="*/ 551511 w 877807"/>
                    <a:gd name="connsiteY24" fmla="*/ 614628 h 1674190"/>
                    <a:gd name="connsiteX25" fmla="*/ 491981 w 877807"/>
                    <a:gd name="connsiteY25" fmla="*/ 600341 h 1674190"/>
                    <a:gd name="connsiteX26" fmla="*/ 494362 w 877807"/>
                    <a:gd name="connsiteY26" fmla="*/ 569384 h 1674190"/>
                    <a:gd name="connsiteX27" fmla="*/ 553893 w 877807"/>
                    <a:gd name="connsiteY27" fmla="*/ 543191 h 1674190"/>
                    <a:gd name="connsiteX28" fmla="*/ 506268 w 877807"/>
                    <a:gd name="connsiteY28" fmla="*/ 533666 h 1674190"/>
                    <a:gd name="connsiteX29" fmla="*/ 575323 w 877807"/>
                    <a:gd name="connsiteY29" fmla="*/ 521759 h 1674190"/>
                    <a:gd name="connsiteX30" fmla="*/ 489600 w 877807"/>
                    <a:gd name="connsiteY30" fmla="*/ 433652 h 1674190"/>
                    <a:gd name="connsiteX31" fmla="*/ 418161 w 877807"/>
                    <a:gd name="connsiteY31" fmla="*/ 438417 h 1674190"/>
                    <a:gd name="connsiteX32" fmla="*/ 487219 w 877807"/>
                    <a:gd name="connsiteY32" fmla="*/ 416983 h 1674190"/>
                    <a:gd name="connsiteX33" fmla="*/ 584850 w 877807"/>
                    <a:gd name="connsiteY33" fmla="*/ 428889 h 1674190"/>
                    <a:gd name="connsiteX34" fmla="*/ 525319 w 877807"/>
                    <a:gd name="connsiteY34" fmla="*/ 400315 h 1674190"/>
                    <a:gd name="connsiteX35" fmla="*/ 601519 w 877807"/>
                    <a:gd name="connsiteY35" fmla="*/ 376503 h 1674190"/>
                    <a:gd name="connsiteX36" fmla="*/ 551511 w 877807"/>
                    <a:gd name="connsiteY36" fmla="*/ 347928 h 1674190"/>
                    <a:gd name="connsiteX37" fmla="*/ 622950 w 877807"/>
                    <a:gd name="connsiteY37" fmla="*/ 309827 h 1674190"/>
                    <a:gd name="connsiteX38" fmla="*/ 553894 w 877807"/>
                    <a:gd name="connsiteY38" fmla="*/ 295541 h 1674190"/>
                    <a:gd name="connsiteX39" fmla="*/ 618187 w 877807"/>
                    <a:gd name="connsiteY39" fmla="*/ 269347 h 1674190"/>
                    <a:gd name="connsiteX40" fmla="*/ 644382 w 877807"/>
                    <a:gd name="connsiteY40" fmla="*/ 240772 h 1674190"/>
                    <a:gd name="connsiteX41" fmla="*/ 601519 w 877807"/>
                    <a:gd name="connsiteY41" fmla="*/ 240772 h 1674190"/>
                    <a:gd name="connsiteX42" fmla="*/ 658669 w 877807"/>
                    <a:gd name="connsiteY42" fmla="*/ 209816 h 1674190"/>
                    <a:gd name="connsiteX43" fmla="*/ 696768 w 877807"/>
                    <a:gd name="connsiteY43" fmla="*/ 159809 h 1674190"/>
                    <a:gd name="connsiteX44" fmla="*/ 682480 w 877807"/>
                    <a:gd name="connsiteY44" fmla="*/ 114566 h 1674190"/>
                    <a:gd name="connsiteX45" fmla="*/ 711056 w 877807"/>
                    <a:gd name="connsiteY45" fmla="*/ 126473 h 1674190"/>
                    <a:gd name="connsiteX46" fmla="*/ 698876 w 877807"/>
                    <a:gd name="connsiteY46" fmla="*/ 25348 h 1674190"/>
                    <a:gd name="connsiteX47" fmla="*/ 318149 w 877807"/>
                    <a:gd name="connsiteY47" fmla="*/ 359835 h 1674190"/>
                    <a:gd name="connsiteX48" fmla="*/ 283382 w 877807"/>
                    <a:gd name="connsiteY48" fmla="*/ 379202 h 1674190"/>
                    <a:gd name="connsiteX49" fmla="*/ 694524 w 877807"/>
                    <a:gd name="connsiteY49" fmla="*/ 5413 h 1674190"/>
                    <a:gd name="connsiteX0" fmla="*/ 692471 w 875754"/>
                    <a:gd name="connsiteY0" fmla="*/ 5413 h 1673795"/>
                    <a:gd name="connsiteX1" fmla="*/ 465433 w 875754"/>
                    <a:gd name="connsiteY1" fmla="*/ 169858 h 1673795"/>
                    <a:gd name="connsiteX2" fmla="*/ 260648 w 875754"/>
                    <a:gd name="connsiteY2" fmla="*/ 343076 h 1673795"/>
                    <a:gd name="connsiteX3" fmla="*/ 259083 w 875754"/>
                    <a:gd name="connsiteY3" fmla="*/ 663659 h 1673795"/>
                    <a:gd name="connsiteX4" fmla="*/ 273963 w 875754"/>
                    <a:gd name="connsiteY4" fmla="*/ 1033433 h 1673795"/>
                    <a:gd name="connsiteX5" fmla="*/ 195633 w 875754"/>
                    <a:gd name="connsiteY5" fmla="*/ 1247791 h 1673795"/>
                    <a:gd name="connsiteX6" fmla="*/ 8372 w 875754"/>
                    <a:gd name="connsiteY6" fmla="*/ 1625071 h 1673795"/>
                    <a:gd name="connsiteX7" fmla="*/ 499315 w 875754"/>
                    <a:gd name="connsiteY7" fmla="*/ 1639905 h 1673795"/>
                    <a:gd name="connsiteX8" fmla="*/ 645186 w 875754"/>
                    <a:gd name="connsiteY8" fmla="*/ 1262102 h 1673795"/>
                    <a:gd name="connsiteX9" fmla="*/ 718529 w 875754"/>
                    <a:gd name="connsiteY9" fmla="*/ 1117071 h 1673795"/>
                    <a:gd name="connsiteX10" fmla="*/ 749486 w 875754"/>
                    <a:gd name="connsiteY10" fmla="*/ 1057539 h 1673795"/>
                    <a:gd name="connsiteX11" fmla="*/ 632804 w 875754"/>
                    <a:gd name="connsiteY11" fmla="*/ 1036109 h 1673795"/>
                    <a:gd name="connsiteX12" fmla="*/ 800033 w 875754"/>
                    <a:gd name="connsiteY12" fmla="*/ 690533 h 1673795"/>
                    <a:gd name="connsiteX13" fmla="*/ 809696 w 875754"/>
                    <a:gd name="connsiteY13" fmla="*/ 522690 h 1673795"/>
                    <a:gd name="connsiteX14" fmla="*/ 863784 w 875754"/>
                    <a:gd name="connsiteY14" fmla="*/ 309828 h 1673795"/>
                    <a:gd name="connsiteX15" fmla="*/ 875691 w 875754"/>
                    <a:gd name="connsiteY15" fmla="*/ 183622 h 1673795"/>
                    <a:gd name="connsiteX16" fmla="*/ 827860 w 875754"/>
                    <a:gd name="connsiteY16" fmla="*/ 262520 h 1673795"/>
                    <a:gd name="connsiteX17" fmla="*/ 728053 w 875754"/>
                    <a:gd name="connsiteY17" fmla="*/ 243154 h 1673795"/>
                    <a:gd name="connsiteX18" fmla="*/ 730435 w 875754"/>
                    <a:gd name="connsiteY18" fmla="*/ 131233 h 1673795"/>
                    <a:gd name="connsiteX19" fmla="*/ 675666 w 875754"/>
                    <a:gd name="connsiteY19" fmla="*/ 259822 h 1673795"/>
                    <a:gd name="connsiteX20" fmla="*/ 611370 w 875754"/>
                    <a:gd name="connsiteY20" fmla="*/ 466992 h 1673795"/>
                    <a:gd name="connsiteX21" fmla="*/ 451829 w 875754"/>
                    <a:gd name="connsiteY21" fmla="*/ 757502 h 1673795"/>
                    <a:gd name="connsiteX22" fmla="*/ 494689 w 875754"/>
                    <a:gd name="connsiteY22" fmla="*/ 695589 h 1673795"/>
                    <a:gd name="connsiteX23" fmla="*/ 482783 w 875754"/>
                    <a:gd name="connsiteY23" fmla="*/ 657490 h 1673795"/>
                    <a:gd name="connsiteX24" fmla="*/ 549458 w 875754"/>
                    <a:gd name="connsiteY24" fmla="*/ 614628 h 1673795"/>
                    <a:gd name="connsiteX25" fmla="*/ 489928 w 875754"/>
                    <a:gd name="connsiteY25" fmla="*/ 600341 h 1673795"/>
                    <a:gd name="connsiteX26" fmla="*/ 492309 w 875754"/>
                    <a:gd name="connsiteY26" fmla="*/ 569384 h 1673795"/>
                    <a:gd name="connsiteX27" fmla="*/ 551840 w 875754"/>
                    <a:gd name="connsiteY27" fmla="*/ 543191 h 1673795"/>
                    <a:gd name="connsiteX28" fmla="*/ 504215 w 875754"/>
                    <a:gd name="connsiteY28" fmla="*/ 533666 h 1673795"/>
                    <a:gd name="connsiteX29" fmla="*/ 573270 w 875754"/>
                    <a:gd name="connsiteY29" fmla="*/ 521759 h 1673795"/>
                    <a:gd name="connsiteX30" fmla="*/ 487547 w 875754"/>
                    <a:gd name="connsiteY30" fmla="*/ 433652 h 1673795"/>
                    <a:gd name="connsiteX31" fmla="*/ 416108 w 875754"/>
                    <a:gd name="connsiteY31" fmla="*/ 438417 h 1673795"/>
                    <a:gd name="connsiteX32" fmla="*/ 485166 w 875754"/>
                    <a:gd name="connsiteY32" fmla="*/ 416983 h 1673795"/>
                    <a:gd name="connsiteX33" fmla="*/ 582797 w 875754"/>
                    <a:gd name="connsiteY33" fmla="*/ 428889 h 1673795"/>
                    <a:gd name="connsiteX34" fmla="*/ 523266 w 875754"/>
                    <a:gd name="connsiteY34" fmla="*/ 400315 h 1673795"/>
                    <a:gd name="connsiteX35" fmla="*/ 599466 w 875754"/>
                    <a:gd name="connsiteY35" fmla="*/ 376503 h 1673795"/>
                    <a:gd name="connsiteX36" fmla="*/ 549458 w 875754"/>
                    <a:gd name="connsiteY36" fmla="*/ 347928 h 1673795"/>
                    <a:gd name="connsiteX37" fmla="*/ 620897 w 875754"/>
                    <a:gd name="connsiteY37" fmla="*/ 309827 h 1673795"/>
                    <a:gd name="connsiteX38" fmla="*/ 551841 w 875754"/>
                    <a:gd name="connsiteY38" fmla="*/ 295541 h 1673795"/>
                    <a:gd name="connsiteX39" fmla="*/ 616134 w 875754"/>
                    <a:gd name="connsiteY39" fmla="*/ 269347 h 1673795"/>
                    <a:gd name="connsiteX40" fmla="*/ 642329 w 875754"/>
                    <a:gd name="connsiteY40" fmla="*/ 240772 h 1673795"/>
                    <a:gd name="connsiteX41" fmla="*/ 599466 w 875754"/>
                    <a:gd name="connsiteY41" fmla="*/ 240772 h 1673795"/>
                    <a:gd name="connsiteX42" fmla="*/ 656616 w 875754"/>
                    <a:gd name="connsiteY42" fmla="*/ 209816 h 1673795"/>
                    <a:gd name="connsiteX43" fmla="*/ 694715 w 875754"/>
                    <a:gd name="connsiteY43" fmla="*/ 159809 h 1673795"/>
                    <a:gd name="connsiteX44" fmla="*/ 680427 w 875754"/>
                    <a:gd name="connsiteY44" fmla="*/ 114566 h 1673795"/>
                    <a:gd name="connsiteX45" fmla="*/ 709003 w 875754"/>
                    <a:gd name="connsiteY45" fmla="*/ 126473 h 1673795"/>
                    <a:gd name="connsiteX46" fmla="*/ 696823 w 875754"/>
                    <a:gd name="connsiteY46" fmla="*/ 25348 h 1673795"/>
                    <a:gd name="connsiteX47" fmla="*/ 316096 w 875754"/>
                    <a:gd name="connsiteY47" fmla="*/ 359835 h 1673795"/>
                    <a:gd name="connsiteX48" fmla="*/ 281329 w 875754"/>
                    <a:gd name="connsiteY48" fmla="*/ 379202 h 1673795"/>
                    <a:gd name="connsiteX49" fmla="*/ 692471 w 875754"/>
                    <a:gd name="connsiteY49" fmla="*/ 5413 h 1673795"/>
                    <a:gd name="connsiteX0" fmla="*/ 692471 w 875754"/>
                    <a:gd name="connsiteY0" fmla="*/ 5413 h 1673795"/>
                    <a:gd name="connsiteX1" fmla="*/ 465433 w 875754"/>
                    <a:gd name="connsiteY1" fmla="*/ 169858 h 1673795"/>
                    <a:gd name="connsiteX2" fmla="*/ 260648 w 875754"/>
                    <a:gd name="connsiteY2" fmla="*/ 343076 h 1673795"/>
                    <a:gd name="connsiteX3" fmla="*/ 275529 w 875754"/>
                    <a:gd name="connsiteY3" fmla="*/ 670238 h 1673795"/>
                    <a:gd name="connsiteX4" fmla="*/ 273963 w 875754"/>
                    <a:gd name="connsiteY4" fmla="*/ 1033433 h 1673795"/>
                    <a:gd name="connsiteX5" fmla="*/ 195633 w 875754"/>
                    <a:gd name="connsiteY5" fmla="*/ 1247791 h 1673795"/>
                    <a:gd name="connsiteX6" fmla="*/ 8372 w 875754"/>
                    <a:gd name="connsiteY6" fmla="*/ 1625071 h 1673795"/>
                    <a:gd name="connsiteX7" fmla="*/ 499315 w 875754"/>
                    <a:gd name="connsiteY7" fmla="*/ 1639905 h 1673795"/>
                    <a:gd name="connsiteX8" fmla="*/ 645186 w 875754"/>
                    <a:gd name="connsiteY8" fmla="*/ 1262102 h 1673795"/>
                    <a:gd name="connsiteX9" fmla="*/ 718529 w 875754"/>
                    <a:gd name="connsiteY9" fmla="*/ 1117071 h 1673795"/>
                    <a:gd name="connsiteX10" fmla="*/ 749486 w 875754"/>
                    <a:gd name="connsiteY10" fmla="*/ 1057539 h 1673795"/>
                    <a:gd name="connsiteX11" fmla="*/ 632804 w 875754"/>
                    <a:gd name="connsiteY11" fmla="*/ 1036109 h 1673795"/>
                    <a:gd name="connsiteX12" fmla="*/ 800033 w 875754"/>
                    <a:gd name="connsiteY12" fmla="*/ 690533 h 1673795"/>
                    <a:gd name="connsiteX13" fmla="*/ 809696 w 875754"/>
                    <a:gd name="connsiteY13" fmla="*/ 522690 h 1673795"/>
                    <a:gd name="connsiteX14" fmla="*/ 863784 w 875754"/>
                    <a:gd name="connsiteY14" fmla="*/ 309828 h 1673795"/>
                    <a:gd name="connsiteX15" fmla="*/ 875691 w 875754"/>
                    <a:gd name="connsiteY15" fmla="*/ 183622 h 1673795"/>
                    <a:gd name="connsiteX16" fmla="*/ 827860 w 875754"/>
                    <a:gd name="connsiteY16" fmla="*/ 262520 h 1673795"/>
                    <a:gd name="connsiteX17" fmla="*/ 728053 w 875754"/>
                    <a:gd name="connsiteY17" fmla="*/ 243154 h 1673795"/>
                    <a:gd name="connsiteX18" fmla="*/ 730435 w 875754"/>
                    <a:gd name="connsiteY18" fmla="*/ 131233 h 1673795"/>
                    <a:gd name="connsiteX19" fmla="*/ 675666 w 875754"/>
                    <a:gd name="connsiteY19" fmla="*/ 259822 h 1673795"/>
                    <a:gd name="connsiteX20" fmla="*/ 611370 w 875754"/>
                    <a:gd name="connsiteY20" fmla="*/ 466992 h 1673795"/>
                    <a:gd name="connsiteX21" fmla="*/ 451829 w 875754"/>
                    <a:gd name="connsiteY21" fmla="*/ 757502 h 1673795"/>
                    <a:gd name="connsiteX22" fmla="*/ 494689 w 875754"/>
                    <a:gd name="connsiteY22" fmla="*/ 695589 h 1673795"/>
                    <a:gd name="connsiteX23" fmla="*/ 482783 w 875754"/>
                    <a:gd name="connsiteY23" fmla="*/ 657490 h 1673795"/>
                    <a:gd name="connsiteX24" fmla="*/ 549458 w 875754"/>
                    <a:gd name="connsiteY24" fmla="*/ 614628 h 1673795"/>
                    <a:gd name="connsiteX25" fmla="*/ 489928 w 875754"/>
                    <a:gd name="connsiteY25" fmla="*/ 600341 h 1673795"/>
                    <a:gd name="connsiteX26" fmla="*/ 492309 w 875754"/>
                    <a:gd name="connsiteY26" fmla="*/ 569384 h 1673795"/>
                    <a:gd name="connsiteX27" fmla="*/ 551840 w 875754"/>
                    <a:gd name="connsiteY27" fmla="*/ 543191 h 1673795"/>
                    <a:gd name="connsiteX28" fmla="*/ 504215 w 875754"/>
                    <a:gd name="connsiteY28" fmla="*/ 533666 h 1673795"/>
                    <a:gd name="connsiteX29" fmla="*/ 573270 w 875754"/>
                    <a:gd name="connsiteY29" fmla="*/ 521759 h 1673795"/>
                    <a:gd name="connsiteX30" fmla="*/ 487547 w 875754"/>
                    <a:gd name="connsiteY30" fmla="*/ 433652 h 1673795"/>
                    <a:gd name="connsiteX31" fmla="*/ 416108 w 875754"/>
                    <a:gd name="connsiteY31" fmla="*/ 438417 h 1673795"/>
                    <a:gd name="connsiteX32" fmla="*/ 485166 w 875754"/>
                    <a:gd name="connsiteY32" fmla="*/ 416983 h 1673795"/>
                    <a:gd name="connsiteX33" fmla="*/ 582797 w 875754"/>
                    <a:gd name="connsiteY33" fmla="*/ 428889 h 1673795"/>
                    <a:gd name="connsiteX34" fmla="*/ 523266 w 875754"/>
                    <a:gd name="connsiteY34" fmla="*/ 400315 h 1673795"/>
                    <a:gd name="connsiteX35" fmla="*/ 599466 w 875754"/>
                    <a:gd name="connsiteY35" fmla="*/ 376503 h 1673795"/>
                    <a:gd name="connsiteX36" fmla="*/ 549458 w 875754"/>
                    <a:gd name="connsiteY36" fmla="*/ 347928 h 1673795"/>
                    <a:gd name="connsiteX37" fmla="*/ 620897 w 875754"/>
                    <a:gd name="connsiteY37" fmla="*/ 309827 h 1673795"/>
                    <a:gd name="connsiteX38" fmla="*/ 551841 w 875754"/>
                    <a:gd name="connsiteY38" fmla="*/ 295541 h 1673795"/>
                    <a:gd name="connsiteX39" fmla="*/ 616134 w 875754"/>
                    <a:gd name="connsiteY39" fmla="*/ 269347 h 1673795"/>
                    <a:gd name="connsiteX40" fmla="*/ 642329 w 875754"/>
                    <a:gd name="connsiteY40" fmla="*/ 240772 h 1673795"/>
                    <a:gd name="connsiteX41" fmla="*/ 599466 w 875754"/>
                    <a:gd name="connsiteY41" fmla="*/ 240772 h 1673795"/>
                    <a:gd name="connsiteX42" fmla="*/ 656616 w 875754"/>
                    <a:gd name="connsiteY42" fmla="*/ 209816 h 1673795"/>
                    <a:gd name="connsiteX43" fmla="*/ 694715 w 875754"/>
                    <a:gd name="connsiteY43" fmla="*/ 159809 h 1673795"/>
                    <a:gd name="connsiteX44" fmla="*/ 680427 w 875754"/>
                    <a:gd name="connsiteY44" fmla="*/ 114566 h 1673795"/>
                    <a:gd name="connsiteX45" fmla="*/ 709003 w 875754"/>
                    <a:gd name="connsiteY45" fmla="*/ 126473 h 1673795"/>
                    <a:gd name="connsiteX46" fmla="*/ 696823 w 875754"/>
                    <a:gd name="connsiteY46" fmla="*/ 25348 h 1673795"/>
                    <a:gd name="connsiteX47" fmla="*/ 316096 w 875754"/>
                    <a:gd name="connsiteY47" fmla="*/ 359835 h 1673795"/>
                    <a:gd name="connsiteX48" fmla="*/ 281329 w 875754"/>
                    <a:gd name="connsiteY48" fmla="*/ 379202 h 1673795"/>
                    <a:gd name="connsiteX49" fmla="*/ 692471 w 875754"/>
                    <a:gd name="connsiteY49" fmla="*/ 5413 h 1673795"/>
                    <a:gd name="connsiteX0" fmla="*/ 692471 w 875754"/>
                    <a:gd name="connsiteY0" fmla="*/ 5429 h 1673811"/>
                    <a:gd name="connsiteX1" fmla="*/ 465433 w 875754"/>
                    <a:gd name="connsiteY1" fmla="*/ 169874 h 1673811"/>
                    <a:gd name="connsiteX2" fmla="*/ 270516 w 875754"/>
                    <a:gd name="connsiteY2" fmla="*/ 346381 h 1673811"/>
                    <a:gd name="connsiteX3" fmla="*/ 275529 w 875754"/>
                    <a:gd name="connsiteY3" fmla="*/ 670254 h 1673811"/>
                    <a:gd name="connsiteX4" fmla="*/ 273963 w 875754"/>
                    <a:gd name="connsiteY4" fmla="*/ 1033449 h 1673811"/>
                    <a:gd name="connsiteX5" fmla="*/ 195633 w 875754"/>
                    <a:gd name="connsiteY5" fmla="*/ 1247807 h 1673811"/>
                    <a:gd name="connsiteX6" fmla="*/ 8372 w 875754"/>
                    <a:gd name="connsiteY6" fmla="*/ 1625087 h 1673811"/>
                    <a:gd name="connsiteX7" fmla="*/ 499315 w 875754"/>
                    <a:gd name="connsiteY7" fmla="*/ 1639921 h 1673811"/>
                    <a:gd name="connsiteX8" fmla="*/ 645186 w 875754"/>
                    <a:gd name="connsiteY8" fmla="*/ 1262118 h 1673811"/>
                    <a:gd name="connsiteX9" fmla="*/ 718529 w 875754"/>
                    <a:gd name="connsiteY9" fmla="*/ 1117087 h 1673811"/>
                    <a:gd name="connsiteX10" fmla="*/ 749486 w 875754"/>
                    <a:gd name="connsiteY10" fmla="*/ 1057555 h 1673811"/>
                    <a:gd name="connsiteX11" fmla="*/ 632804 w 875754"/>
                    <a:gd name="connsiteY11" fmla="*/ 1036125 h 1673811"/>
                    <a:gd name="connsiteX12" fmla="*/ 800033 w 875754"/>
                    <a:gd name="connsiteY12" fmla="*/ 690549 h 1673811"/>
                    <a:gd name="connsiteX13" fmla="*/ 809696 w 875754"/>
                    <a:gd name="connsiteY13" fmla="*/ 522706 h 1673811"/>
                    <a:gd name="connsiteX14" fmla="*/ 863784 w 875754"/>
                    <a:gd name="connsiteY14" fmla="*/ 309844 h 1673811"/>
                    <a:gd name="connsiteX15" fmla="*/ 875691 w 875754"/>
                    <a:gd name="connsiteY15" fmla="*/ 183638 h 1673811"/>
                    <a:gd name="connsiteX16" fmla="*/ 827860 w 875754"/>
                    <a:gd name="connsiteY16" fmla="*/ 262536 h 1673811"/>
                    <a:gd name="connsiteX17" fmla="*/ 728053 w 875754"/>
                    <a:gd name="connsiteY17" fmla="*/ 243170 h 1673811"/>
                    <a:gd name="connsiteX18" fmla="*/ 730435 w 875754"/>
                    <a:gd name="connsiteY18" fmla="*/ 131249 h 1673811"/>
                    <a:gd name="connsiteX19" fmla="*/ 675666 w 875754"/>
                    <a:gd name="connsiteY19" fmla="*/ 259838 h 1673811"/>
                    <a:gd name="connsiteX20" fmla="*/ 611370 w 875754"/>
                    <a:gd name="connsiteY20" fmla="*/ 467008 h 1673811"/>
                    <a:gd name="connsiteX21" fmla="*/ 451829 w 875754"/>
                    <a:gd name="connsiteY21" fmla="*/ 757518 h 1673811"/>
                    <a:gd name="connsiteX22" fmla="*/ 494689 w 875754"/>
                    <a:gd name="connsiteY22" fmla="*/ 695605 h 1673811"/>
                    <a:gd name="connsiteX23" fmla="*/ 482783 w 875754"/>
                    <a:gd name="connsiteY23" fmla="*/ 657506 h 1673811"/>
                    <a:gd name="connsiteX24" fmla="*/ 549458 w 875754"/>
                    <a:gd name="connsiteY24" fmla="*/ 614644 h 1673811"/>
                    <a:gd name="connsiteX25" fmla="*/ 489928 w 875754"/>
                    <a:gd name="connsiteY25" fmla="*/ 600357 h 1673811"/>
                    <a:gd name="connsiteX26" fmla="*/ 492309 w 875754"/>
                    <a:gd name="connsiteY26" fmla="*/ 569400 h 1673811"/>
                    <a:gd name="connsiteX27" fmla="*/ 551840 w 875754"/>
                    <a:gd name="connsiteY27" fmla="*/ 543207 h 1673811"/>
                    <a:gd name="connsiteX28" fmla="*/ 504215 w 875754"/>
                    <a:gd name="connsiteY28" fmla="*/ 533682 h 1673811"/>
                    <a:gd name="connsiteX29" fmla="*/ 573270 w 875754"/>
                    <a:gd name="connsiteY29" fmla="*/ 521775 h 1673811"/>
                    <a:gd name="connsiteX30" fmla="*/ 487547 w 875754"/>
                    <a:gd name="connsiteY30" fmla="*/ 433668 h 1673811"/>
                    <a:gd name="connsiteX31" fmla="*/ 416108 w 875754"/>
                    <a:gd name="connsiteY31" fmla="*/ 438433 h 1673811"/>
                    <a:gd name="connsiteX32" fmla="*/ 485166 w 875754"/>
                    <a:gd name="connsiteY32" fmla="*/ 416999 h 1673811"/>
                    <a:gd name="connsiteX33" fmla="*/ 582797 w 875754"/>
                    <a:gd name="connsiteY33" fmla="*/ 428905 h 1673811"/>
                    <a:gd name="connsiteX34" fmla="*/ 523266 w 875754"/>
                    <a:gd name="connsiteY34" fmla="*/ 400331 h 1673811"/>
                    <a:gd name="connsiteX35" fmla="*/ 599466 w 875754"/>
                    <a:gd name="connsiteY35" fmla="*/ 376519 h 1673811"/>
                    <a:gd name="connsiteX36" fmla="*/ 549458 w 875754"/>
                    <a:gd name="connsiteY36" fmla="*/ 347944 h 1673811"/>
                    <a:gd name="connsiteX37" fmla="*/ 620897 w 875754"/>
                    <a:gd name="connsiteY37" fmla="*/ 309843 h 1673811"/>
                    <a:gd name="connsiteX38" fmla="*/ 551841 w 875754"/>
                    <a:gd name="connsiteY38" fmla="*/ 295557 h 1673811"/>
                    <a:gd name="connsiteX39" fmla="*/ 616134 w 875754"/>
                    <a:gd name="connsiteY39" fmla="*/ 269363 h 1673811"/>
                    <a:gd name="connsiteX40" fmla="*/ 642329 w 875754"/>
                    <a:gd name="connsiteY40" fmla="*/ 240788 h 1673811"/>
                    <a:gd name="connsiteX41" fmla="*/ 599466 w 875754"/>
                    <a:gd name="connsiteY41" fmla="*/ 240788 h 1673811"/>
                    <a:gd name="connsiteX42" fmla="*/ 656616 w 875754"/>
                    <a:gd name="connsiteY42" fmla="*/ 209832 h 1673811"/>
                    <a:gd name="connsiteX43" fmla="*/ 694715 w 875754"/>
                    <a:gd name="connsiteY43" fmla="*/ 159825 h 1673811"/>
                    <a:gd name="connsiteX44" fmla="*/ 680427 w 875754"/>
                    <a:gd name="connsiteY44" fmla="*/ 114582 h 1673811"/>
                    <a:gd name="connsiteX45" fmla="*/ 709003 w 875754"/>
                    <a:gd name="connsiteY45" fmla="*/ 126489 h 1673811"/>
                    <a:gd name="connsiteX46" fmla="*/ 696823 w 875754"/>
                    <a:gd name="connsiteY46" fmla="*/ 25364 h 1673811"/>
                    <a:gd name="connsiteX47" fmla="*/ 316096 w 875754"/>
                    <a:gd name="connsiteY47" fmla="*/ 359851 h 1673811"/>
                    <a:gd name="connsiteX48" fmla="*/ 281329 w 875754"/>
                    <a:gd name="connsiteY48" fmla="*/ 379218 h 1673811"/>
                    <a:gd name="connsiteX49" fmla="*/ 692471 w 875754"/>
                    <a:gd name="connsiteY49" fmla="*/ 5429 h 1673811"/>
                    <a:gd name="connsiteX0" fmla="*/ 692471 w 875754"/>
                    <a:gd name="connsiteY0" fmla="*/ 5429 h 1673811"/>
                    <a:gd name="connsiteX1" fmla="*/ 465433 w 875754"/>
                    <a:gd name="connsiteY1" fmla="*/ 169874 h 1673811"/>
                    <a:gd name="connsiteX2" fmla="*/ 270516 w 875754"/>
                    <a:gd name="connsiteY2" fmla="*/ 346381 h 1673811"/>
                    <a:gd name="connsiteX3" fmla="*/ 275529 w 875754"/>
                    <a:gd name="connsiteY3" fmla="*/ 670254 h 1673811"/>
                    <a:gd name="connsiteX4" fmla="*/ 273963 w 875754"/>
                    <a:gd name="connsiteY4" fmla="*/ 1033449 h 1673811"/>
                    <a:gd name="connsiteX5" fmla="*/ 195633 w 875754"/>
                    <a:gd name="connsiteY5" fmla="*/ 1247807 h 1673811"/>
                    <a:gd name="connsiteX6" fmla="*/ 8372 w 875754"/>
                    <a:gd name="connsiteY6" fmla="*/ 1625087 h 1673811"/>
                    <a:gd name="connsiteX7" fmla="*/ 499315 w 875754"/>
                    <a:gd name="connsiteY7" fmla="*/ 1639921 h 1673811"/>
                    <a:gd name="connsiteX8" fmla="*/ 628740 w 875754"/>
                    <a:gd name="connsiteY8" fmla="*/ 1262118 h 1673811"/>
                    <a:gd name="connsiteX9" fmla="*/ 718529 w 875754"/>
                    <a:gd name="connsiteY9" fmla="*/ 1117087 h 1673811"/>
                    <a:gd name="connsiteX10" fmla="*/ 749486 w 875754"/>
                    <a:gd name="connsiteY10" fmla="*/ 1057555 h 1673811"/>
                    <a:gd name="connsiteX11" fmla="*/ 632804 w 875754"/>
                    <a:gd name="connsiteY11" fmla="*/ 1036125 h 1673811"/>
                    <a:gd name="connsiteX12" fmla="*/ 800033 w 875754"/>
                    <a:gd name="connsiteY12" fmla="*/ 690549 h 1673811"/>
                    <a:gd name="connsiteX13" fmla="*/ 809696 w 875754"/>
                    <a:gd name="connsiteY13" fmla="*/ 522706 h 1673811"/>
                    <a:gd name="connsiteX14" fmla="*/ 863784 w 875754"/>
                    <a:gd name="connsiteY14" fmla="*/ 309844 h 1673811"/>
                    <a:gd name="connsiteX15" fmla="*/ 875691 w 875754"/>
                    <a:gd name="connsiteY15" fmla="*/ 183638 h 1673811"/>
                    <a:gd name="connsiteX16" fmla="*/ 827860 w 875754"/>
                    <a:gd name="connsiteY16" fmla="*/ 262536 h 1673811"/>
                    <a:gd name="connsiteX17" fmla="*/ 728053 w 875754"/>
                    <a:gd name="connsiteY17" fmla="*/ 243170 h 1673811"/>
                    <a:gd name="connsiteX18" fmla="*/ 730435 w 875754"/>
                    <a:gd name="connsiteY18" fmla="*/ 131249 h 1673811"/>
                    <a:gd name="connsiteX19" fmla="*/ 675666 w 875754"/>
                    <a:gd name="connsiteY19" fmla="*/ 259838 h 1673811"/>
                    <a:gd name="connsiteX20" fmla="*/ 611370 w 875754"/>
                    <a:gd name="connsiteY20" fmla="*/ 467008 h 1673811"/>
                    <a:gd name="connsiteX21" fmla="*/ 451829 w 875754"/>
                    <a:gd name="connsiteY21" fmla="*/ 757518 h 1673811"/>
                    <a:gd name="connsiteX22" fmla="*/ 494689 w 875754"/>
                    <a:gd name="connsiteY22" fmla="*/ 695605 h 1673811"/>
                    <a:gd name="connsiteX23" fmla="*/ 482783 w 875754"/>
                    <a:gd name="connsiteY23" fmla="*/ 657506 h 1673811"/>
                    <a:gd name="connsiteX24" fmla="*/ 549458 w 875754"/>
                    <a:gd name="connsiteY24" fmla="*/ 614644 h 1673811"/>
                    <a:gd name="connsiteX25" fmla="*/ 489928 w 875754"/>
                    <a:gd name="connsiteY25" fmla="*/ 600357 h 1673811"/>
                    <a:gd name="connsiteX26" fmla="*/ 492309 w 875754"/>
                    <a:gd name="connsiteY26" fmla="*/ 569400 h 1673811"/>
                    <a:gd name="connsiteX27" fmla="*/ 551840 w 875754"/>
                    <a:gd name="connsiteY27" fmla="*/ 543207 h 1673811"/>
                    <a:gd name="connsiteX28" fmla="*/ 504215 w 875754"/>
                    <a:gd name="connsiteY28" fmla="*/ 533682 h 1673811"/>
                    <a:gd name="connsiteX29" fmla="*/ 573270 w 875754"/>
                    <a:gd name="connsiteY29" fmla="*/ 521775 h 1673811"/>
                    <a:gd name="connsiteX30" fmla="*/ 487547 w 875754"/>
                    <a:gd name="connsiteY30" fmla="*/ 433668 h 1673811"/>
                    <a:gd name="connsiteX31" fmla="*/ 416108 w 875754"/>
                    <a:gd name="connsiteY31" fmla="*/ 438433 h 1673811"/>
                    <a:gd name="connsiteX32" fmla="*/ 485166 w 875754"/>
                    <a:gd name="connsiteY32" fmla="*/ 416999 h 1673811"/>
                    <a:gd name="connsiteX33" fmla="*/ 582797 w 875754"/>
                    <a:gd name="connsiteY33" fmla="*/ 428905 h 1673811"/>
                    <a:gd name="connsiteX34" fmla="*/ 523266 w 875754"/>
                    <a:gd name="connsiteY34" fmla="*/ 400331 h 1673811"/>
                    <a:gd name="connsiteX35" fmla="*/ 599466 w 875754"/>
                    <a:gd name="connsiteY35" fmla="*/ 376519 h 1673811"/>
                    <a:gd name="connsiteX36" fmla="*/ 549458 w 875754"/>
                    <a:gd name="connsiteY36" fmla="*/ 347944 h 1673811"/>
                    <a:gd name="connsiteX37" fmla="*/ 620897 w 875754"/>
                    <a:gd name="connsiteY37" fmla="*/ 309843 h 1673811"/>
                    <a:gd name="connsiteX38" fmla="*/ 551841 w 875754"/>
                    <a:gd name="connsiteY38" fmla="*/ 295557 h 1673811"/>
                    <a:gd name="connsiteX39" fmla="*/ 616134 w 875754"/>
                    <a:gd name="connsiteY39" fmla="*/ 269363 h 1673811"/>
                    <a:gd name="connsiteX40" fmla="*/ 642329 w 875754"/>
                    <a:gd name="connsiteY40" fmla="*/ 240788 h 1673811"/>
                    <a:gd name="connsiteX41" fmla="*/ 599466 w 875754"/>
                    <a:gd name="connsiteY41" fmla="*/ 240788 h 1673811"/>
                    <a:gd name="connsiteX42" fmla="*/ 656616 w 875754"/>
                    <a:gd name="connsiteY42" fmla="*/ 209832 h 1673811"/>
                    <a:gd name="connsiteX43" fmla="*/ 694715 w 875754"/>
                    <a:gd name="connsiteY43" fmla="*/ 159825 h 1673811"/>
                    <a:gd name="connsiteX44" fmla="*/ 680427 w 875754"/>
                    <a:gd name="connsiteY44" fmla="*/ 114582 h 1673811"/>
                    <a:gd name="connsiteX45" fmla="*/ 709003 w 875754"/>
                    <a:gd name="connsiteY45" fmla="*/ 126489 h 1673811"/>
                    <a:gd name="connsiteX46" fmla="*/ 696823 w 875754"/>
                    <a:gd name="connsiteY46" fmla="*/ 25364 h 1673811"/>
                    <a:gd name="connsiteX47" fmla="*/ 316096 w 875754"/>
                    <a:gd name="connsiteY47" fmla="*/ 359851 h 1673811"/>
                    <a:gd name="connsiteX48" fmla="*/ 281329 w 875754"/>
                    <a:gd name="connsiteY48" fmla="*/ 379218 h 1673811"/>
                    <a:gd name="connsiteX49" fmla="*/ 692471 w 875754"/>
                    <a:gd name="connsiteY49" fmla="*/ 5429 h 1673811"/>
                    <a:gd name="connsiteX0" fmla="*/ 692471 w 875754"/>
                    <a:gd name="connsiteY0" fmla="*/ 5429 h 1673811"/>
                    <a:gd name="connsiteX1" fmla="*/ 465433 w 875754"/>
                    <a:gd name="connsiteY1" fmla="*/ 169874 h 1673811"/>
                    <a:gd name="connsiteX2" fmla="*/ 270516 w 875754"/>
                    <a:gd name="connsiteY2" fmla="*/ 346381 h 1673811"/>
                    <a:gd name="connsiteX3" fmla="*/ 275529 w 875754"/>
                    <a:gd name="connsiteY3" fmla="*/ 670254 h 1673811"/>
                    <a:gd name="connsiteX4" fmla="*/ 273963 w 875754"/>
                    <a:gd name="connsiteY4" fmla="*/ 1033449 h 1673811"/>
                    <a:gd name="connsiteX5" fmla="*/ 195633 w 875754"/>
                    <a:gd name="connsiteY5" fmla="*/ 1247807 h 1673811"/>
                    <a:gd name="connsiteX6" fmla="*/ 8372 w 875754"/>
                    <a:gd name="connsiteY6" fmla="*/ 1625087 h 1673811"/>
                    <a:gd name="connsiteX7" fmla="*/ 499315 w 875754"/>
                    <a:gd name="connsiteY7" fmla="*/ 1639921 h 1673811"/>
                    <a:gd name="connsiteX8" fmla="*/ 628740 w 875754"/>
                    <a:gd name="connsiteY8" fmla="*/ 1262118 h 1673811"/>
                    <a:gd name="connsiteX9" fmla="*/ 718529 w 875754"/>
                    <a:gd name="connsiteY9" fmla="*/ 1117087 h 1673811"/>
                    <a:gd name="connsiteX10" fmla="*/ 749486 w 875754"/>
                    <a:gd name="connsiteY10" fmla="*/ 1057555 h 1673811"/>
                    <a:gd name="connsiteX11" fmla="*/ 632804 w 875754"/>
                    <a:gd name="connsiteY11" fmla="*/ 1036125 h 1673811"/>
                    <a:gd name="connsiteX12" fmla="*/ 800033 w 875754"/>
                    <a:gd name="connsiteY12" fmla="*/ 690549 h 1673811"/>
                    <a:gd name="connsiteX13" fmla="*/ 809696 w 875754"/>
                    <a:gd name="connsiteY13" fmla="*/ 522706 h 1673811"/>
                    <a:gd name="connsiteX14" fmla="*/ 863784 w 875754"/>
                    <a:gd name="connsiteY14" fmla="*/ 309844 h 1673811"/>
                    <a:gd name="connsiteX15" fmla="*/ 875691 w 875754"/>
                    <a:gd name="connsiteY15" fmla="*/ 183638 h 1673811"/>
                    <a:gd name="connsiteX16" fmla="*/ 827860 w 875754"/>
                    <a:gd name="connsiteY16" fmla="*/ 262536 h 1673811"/>
                    <a:gd name="connsiteX17" fmla="*/ 728053 w 875754"/>
                    <a:gd name="connsiteY17" fmla="*/ 243170 h 1673811"/>
                    <a:gd name="connsiteX18" fmla="*/ 730435 w 875754"/>
                    <a:gd name="connsiteY18" fmla="*/ 131249 h 1673811"/>
                    <a:gd name="connsiteX19" fmla="*/ 675666 w 875754"/>
                    <a:gd name="connsiteY19" fmla="*/ 259838 h 1673811"/>
                    <a:gd name="connsiteX20" fmla="*/ 611370 w 875754"/>
                    <a:gd name="connsiteY20" fmla="*/ 467008 h 1673811"/>
                    <a:gd name="connsiteX21" fmla="*/ 451829 w 875754"/>
                    <a:gd name="connsiteY21" fmla="*/ 757518 h 1673811"/>
                    <a:gd name="connsiteX22" fmla="*/ 494689 w 875754"/>
                    <a:gd name="connsiteY22" fmla="*/ 695605 h 1673811"/>
                    <a:gd name="connsiteX23" fmla="*/ 482783 w 875754"/>
                    <a:gd name="connsiteY23" fmla="*/ 657506 h 1673811"/>
                    <a:gd name="connsiteX24" fmla="*/ 549458 w 875754"/>
                    <a:gd name="connsiteY24" fmla="*/ 614644 h 1673811"/>
                    <a:gd name="connsiteX25" fmla="*/ 489928 w 875754"/>
                    <a:gd name="connsiteY25" fmla="*/ 600357 h 1673811"/>
                    <a:gd name="connsiteX26" fmla="*/ 492309 w 875754"/>
                    <a:gd name="connsiteY26" fmla="*/ 569400 h 1673811"/>
                    <a:gd name="connsiteX27" fmla="*/ 551840 w 875754"/>
                    <a:gd name="connsiteY27" fmla="*/ 543207 h 1673811"/>
                    <a:gd name="connsiteX28" fmla="*/ 504215 w 875754"/>
                    <a:gd name="connsiteY28" fmla="*/ 533682 h 1673811"/>
                    <a:gd name="connsiteX29" fmla="*/ 573270 w 875754"/>
                    <a:gd name="connsiteY29" fmla="*/ 521775 h 1673811"/>
                    <a:gd name="connsiteX30" fmla="*/ 487547 w 875754"/>
                    <a:gd name="connsiteY30" fmla="*/ 433668 h 1673811"/>
                    <a:gd name="connsiteX31" fmla="*/ 416108 w 875754"/>
                    <a:gd name="connsiteY31" fmla="*/ 438433 h 1673811"/>
                    <a:gd name="connsiteX32" fmla="*/ 485166 w 875754"/>
                    <a:gd name="connsiteY32" fmla="*/ 416999 h 1673811"/>
                    <a:gd name="connsiteX33" fmla="*/ 582797 w 875754"/>
                    <a:gd name="connsiteY33" fmla="*/ 428905 h 1673811"/>
                    <a:gd name="connsiteX34" fmla="*/ 523266 w 875754"/>
                    <a:gd name="connsiteY34" fmla="*/ 400331 h 1673811"/>
                    <a:gd name="connsiteX35" fmla="*/ 599466 w 875754"/>
                    <a:gd name="connsiteY35" fmla="*/ 376519 h 1673811"/>
                    <a:gd name="connsiteX36" fmla="*/ 549458 w 875754"/>
                    <a:gd name="connsiteY36" fmla="*/ 347944 h 1673811"/>
                    <a:gd name="connsiteX37" fmla="*/ 620897 w 875754"/>
                    <a:gd name="connsiteY37" fmla="*/ 309843 h 1673811"/>
                    <a:gd name="connsiteX38" fmla="*/ 551841 w 875754"/>
                    <a:gd name="connsiteY38" fmla="*/ 295557 h 1673811"/>
                    <a:gd name="connsiteX39" fmla="*/ 616134 w 875754"/>
                    <a:gd name="connsiteY39" fmla="*/ 269363 h 1673811"/>
                    <a:gd name="connsiteX40" fmla="*/ 642329 w 875754"/>
                    <a:gd name="connsiteY40" fmla="*/ 240788 h 1673811"/>
                    <a:gd name="connsiteX41" fmla="*/ 599466 w 875754"/>
                    <a:gd name="connsiteY41" fmla="*/ 240788 h 1673811"/>
                    <a:gd name="connsiteX42" fmla="*/ 656616 w 875754"/>
                    <a:gd name="connsiteY42" fmla="*/ 209832 h 1673811"/>
                    <a:gd name="connsiteX43" fmla="*/ 694715 w 875754"/>
                    <a:gd name="connsiteY43" fmla="*/ 159825 h 1673811"/>
                    <a:gd name="connsiteX44" fmla="*/ 680427 w 875754"/>
                    <a:gd name="connsiteY44" fmla="*/ 114582 h 1673811"/>
                    <a:gd name="connsiteX45" fmla="*/ 709003 w 875754"/>
                    <a:gd name="connsiteY45" fmla="*/ 126489 h 1673811"/>
                    <a:gd name="connsiteX46" fmla="*/ 696823 w 875754"/>
                    <a:gd name="connsiteY46" fmla="*/ 25364 h 1673811"/>
                    <a:gd name="connsiteX47" fmla="*/ 316096 w 875754"/>
                    <a:gd name="connsiteY47" fmla="*/ 359851 h 1673811"/>
                    <a:gd name="connsiteX48" fmla="*/ 281329 w 875754"/>
                    <a:gd name="connsiteY48" fmla="*/ 379218 h 1673811"/>
                    <a:gd name="connsiteX49" fmla="*/ 692471 w 875754"/>
                    <a:gd name="connsiteY49" fmla="*/ 5429 h 1673811"/>
                    <a:gd name="connsiteX0" fmla="*/ 692471 w 875754"/>
                    <a:gd name="connsiteY0" fmla="*/ 4370 h 1672752"/>
                    <a:gd name="connsiteX1" fmla="*/ 465433 w 875754"/>
                    <a:gd name="connsiteY1" fmla="*/ 168815 h 1672752"/>
                    <a:gd name="connsiteX2" fmla="*/ 270516 w 875754"/>
                    <a:gd name="connsiteY2" fmla="*/ 345322 h 1672752"/>
                    <a:gd name="connsiteX3" fmla="*/ 275529 w 875754"/>
                    <a:gd name="connsiteY3" fmla="*/ 669195 h 1672752"/>
                    <a:gd name="connsiteX4" fmla="*/ 273963 w 875754"/>
                    <a:gd name="connsiteY4" fmla="*/ 1032390 h 1672752"/>
                    <a:gd name="connsiteX5" fmla="*/ 195633 w 875754"/>
                    <a:gd name="connsiteY5" fmla="*/ 1246748 h 1672752"/>
                    <a:gd name="connsiteX6" fmla="*/ 8372 w 875754"/>
                    <a:gd name="connsiteY6" fmla="*/ 1624028 h 1672752"/>
                    <a:gd name="connsiteX7" fmla="*/ 499315 w 875754"/>
                    <a:gd name="connsiteY7" fmla="*/ 1638862 h 1672752"/>
                    <a:gd name="connsiteX8" fmla="*/ 628740 w 875754"/>
                    <a:gd name="connsiteY8" fmla="*/ 1261059 h 1672752"/>
                    <a:gd name="connsiteX9" fmla="*/ 718529 w 875754"/>
                    <a:gd name="connsiteY9" fmla="*/ 1116028 h 1672752"/>
                    <a:gd name="connsiteX10" fmla="*/ 749486 w 875754"/>
                    <a:gd name="connsiteY10" fmla="*/ 1056496 h 1672752"/>
                    <a:gd name="connsiteX11" fmla="*/ 632804 w 875754"/>
                    <a:gd name="connsiteY11" fmla="*/ 1035066 h 1672752"/>
                    <a:gd name="connsiteX12" fmla="*/ 800033 w 875754"/>
                    <a:gd name="connsiteY12" fmla="*/ 689490 h 1672752"/>
                    <a:gd name="connsiteX13" fmla="*/ 809696 w 875754"/>
                    <a:gd name="connsiteY13" fmla="*/ 521647 h 1672752"/>
                    <a:gd name="connsiteX14" fmla="*/ 863784 w 875754"/>
                    <a:gd name="connsiteY14" fmla="*/ 308785 h 1672752"/>
                    <a:gd name="connsiteX15" fmla="*/ 875691 w 875754"/>
                    <a:gd name="connsiteY15" fmla="*/ 182579 h 1672752"/>
                    <a:gd name="connsiteX16" fmla="*/ 827860 w 875754"/>
                    <a:gd name="connsiteY16" fmla="*/ 261477 h 1672752"/>
                    <a:gd name="connsiteX17" fmla="*/ 728053 w 875754"/>
                    <a:gd name="connsiteY17" fmla="*/ 242111 h 1672752"/>
                    <a:gd name="connsiteX18" fmla="*/ 730435 w 875754"/>
                    <a:gd name="connsiteY18" fmla="*/ 130190 h 1672752"/>
                    <a:gd name="connsiteX19" fmla="*/ 675666 w 875754"/>
                    <a:gd name="connsiteY19" fmla="*/ 258779 h 1672752"/>
                    <a:gd name="connsiteX20" fmla="*/ 611370 w 875754"/>
                    <a:gd name="connsiteY20" fmla="*/ 465949 h 1672752"/>
                    <a:gd name="connsiteX21" fmla="*/ 451829 w 875754"/>
                    <a:gd name="connsiteY21" fmla="*/ 756459 h 1672752"/>
                    <a:gd name="connsiteX22" fmla="*/ 494689 w 875754"/>
                    <a:gd name="connsiteY22" fmla="*/ 694546 h 1672752"/>
                    <a:gd name="connsiteX23" fmla="*/ 482783 w 875754"/>
                    <a:gd name="connsiteY23" fmla="*/ 656447 h 1672752"/>
                    <a:gd name="connsiteX24" fmla="*/ 549458 w 875754"/>
                    <a:gd name="connsiteY24" fmla="*/ 613585 h 1672752"/>
                    <a:gd name="connsiteX25" fmla="*/ 489928 w 875754"/>
                    <a:gd name="connsiteY25" fmla="*/ 599298 h 1672752"/>
                    <a:gd name="connsiteX26" fmla="*/ 492309 w 875754"/>
                    <a:gd name="connsiteY26" fmla="*/ 568341 h 1672752"/>
                    <a:gd name="connsiteX27" fmla="*/ 551840 w 875754"/>
                    <a:gd name="connsiteY27" fmla="*/ 542148 h 1672752"/>
                    <a:gd name="connsiteX28" fmla="*/ 504215 w 875754"/>
                    <a:gd name="connsiteY28" fmla="*/ 532623 h 1672752"/>
                    <a:gd name="connsiteX29" fmla="*/ 573270 w 875754"/>
                    <a:gd name="connsiteY29" fmla="*/ 520716 h 1672752"/>
                    <a:gd name="connsiteX30" fmla="*/ 487547 w 875754"/>
                    <a:gd name="connsiteY30" fmla="*/ 432609 h 1672752"/>
                    <a:gd name="connsiteX31" fmla="*/ 416108 w 875754"/>
                    <a:gd name="connsiteY31" fmla="*/ 437374 h 1672752"/>
                    <a:gd name="connsiteX32" fmla="*/ 485166 w 875754"/>
                    <a:gd name="connsiteY32" fmla="*/ 415940 h 1672752"/>
                    <a:gd name="connsiteX33" fmla="*/ 582797 w 875754"/>
                    <a:gd name="connsiteY33" fmla="*/ 427846 h 1672752"/>
                    <a:gd name="connsiteX34" fmla="*/ 523266 w 875754"/>
                    <a:gd name="connsiteY34" fmla="*/ 399272 h 1672752"/>
                    <a:gd name="connsiteX35" fmla="*/ 599466 w 875754"/>
                    <a:gd name="connsiteY35" fmla="*/ 375460 h 1672752"/>
                    <a:gd name="connsiteX36" fmla="*/ 549458 w 875754"/>
                    <a:gd name="connsiteY36" fmla="*/ 346885 h 1672752"/>
                    <a:gd name="connsiteX37" fmla="*/ 620897 w 875754"/>
                    <a:gd name="connsiteY37" fmla="*/ 308784 h 1672752"/>
                    <a:gd name="connsiteX38" fmla="*/ 551841 w 875754"/>
                    <a:gd name="connsiteY38" fmla="*/ 294498 h 1672752"/>
                    <a:gd name="connsiteX39" fmla="*/ 616134 w 875754"/>
                    <a:gd name="connsiteY39" fmla="*/ 268304 h 1672752"/>
                    <a:gd name="connsiteX40" fmla="*/ 642329 w 875754"/>
                    <a:gd name="connsiteY40" fmla="*/ 239729 h 1672752"/>
                    <a:gd name="connsiteX41" fmla="*/ 599466 w 875754"/>
                    <a:gd name="connsiteY41" fmla="*/ 239729 h 1672752"/>
                    <a:gd name="connsiteX42" fmla="*/ 656616 w 875754"/>
                    <a:gd name="connsiteY42" fmla="*/ 208773 h 1672752"/>
                    <a:gd name="connsiteX43" fmla="*/ 694715 w 875754"/>
                    <a:gd name="connsiteY43" fmla="*/ 158766 h 1672752"/>
                    <a:gd name="connsiteX44" fmla="*/ 680427 w 875754"/>
                    <a:gd name="connsiteY44" fmla="*/ 113523 h 1672752"/>
                    <a:gd name="connsiteX45" fmla="*/ 709003 w 875754"/>
                    <a:gd name="connsiteY45" fmla="*/ 125430 h 1672752"/>
                    <a:gd name="connsiteX46" fmla="*/ 696823 w 875754"/>
                    <a:gd name="connsiteY46" fmla="*/ 24305 h 1672752"/>
                    <a:gd name="connsiteX47" fmla="*/ 316096 w 875754"/>
                    <a:gd name="connsiteY47" fmla="*/ 358792 h 1672752"/>
                    <a:gd name="connsiteX48" fmla="*/ 299691 w 875754"/>
                    <a:gd name="connsiteY48" fmla="*/ 352453 h 1672752"/>
                    <a:gd name="connsiteX49" fmla="*/ 692471 w 875754"/>
                    <a:gd name="connsiteY49" fmla="*/ 4370 h 1672752"/>
                    <a:gd name="connsiteX0" fmla="*/ 692471 w 875754"/>
                    <a:gd name="connsiteY0" fmla="*/ 5602 h 1673984"/>
                    <a:gd name="connsiteX1" fmla="*/ 463052 w 875754"/>
                    <a:gd name="connsiteY1" fmla="*/ 153379 h 1673984"/>
                    <a:gd name="connsiteX2" fmla="*/ 270516 w 875754"/>
                    <a:gd name="connsiteY2" fmla="*/ 346554 h 1673984"/>
                    <a:gd name="connsiteX3" fmla="*/ 275529 w 875754"/>
                    <a:gd name="connsiteY3" fmla="*/ 670427 h 1673984"/>
                    <a:gd name="connsiteX4" fmla="*/ 273963 w 875754"/>
                    <a:gd name="connsiteY4" fmla="*/ 1033622 h 1673984"/>
                    <a:gd name="connsiteX5" fmla="*/ 195633 w 875754"/>
                    <a:gd name="connsiteY5" fmla="*/ 1247980 h 1673984"/>
                    <a:gd name="connsiteX6" fmla="*/ 8372 w 875754"/>
                    <a:gd name="connsiteY6" fmla="*/ 1625260 h 1673984"/>
                    <a:gd name="connsiteX7" fmla="*/ 499315 w 875754"/>
                    <a:gd name="connsiteY7" fmla="*/ 1640094 h 1673984"/>
                    <a:gd name="connsiteX8" fmla="*/ 628740 w 875754"/>
                    <a:gd name="connsiteY8" fmla="*/ 1262291 h 1673984"/>
                    <a:gd name="connsiteX9" fmla="*/ 718529 w 875754"/>
                    <a:gd name="connsiteY9" fmla="*/ 1117260 h 1673984"/>
                    <a:gd name="connsiteX10" fmla="*/ 749486 w 875754"/>
                    <a:gd name="connsiteY10" fmla="*/ 1057728 h 1673984"/>
                    <a:gd name="connsiteX11" fmla="*/ 632804 w 875754"/>
                    <a:gd name="connsiteY11" fmla="*/ 1036298 h 1673984"/>
                    <a:gd name="connsiteX12" fmla="*/ 800033 w 875754"/>
                    <a:gd name="connsiteY12" fmla="*/ 690722 h 1673984"/>
                    <a:gd name="connsiteX13" fmla="*/ 809696 w 875754"/>
                    <a:gd name="connsiteY13" fmla="*/ 522879 h 1673984"/>
                    <a:gd name="connsiteX14" fmla="*/ 863784 w 875754"/>
                    <a:gd name="connsiteY14" fmla="*/ 310017 h 1673984"/>
                    <a:gd name="connsiteX15" fmla="*/ 875691 w 875754"/>
                    <a:gd name="connsiteY15" fmla="*/ 183811 h 1673984"/>
                    <a:gd name="connsiteX16" fmla="*/ 827860 w 875754"/>
                    <a:gd name="connsiteY16" fmla="*/ 262709 h 1673984"/>
                    <a:gd name="connsiteX17" fmla="*/ 728053 w 875754"/>
                    <a:gd name="connsiteY17" fmla="*/ 243343 h 1673984"/>
                    <a:gd name="connsiteX18" fmla="*/ 730435 w 875754"/>
                    <a:gd name="connsiteY18" fmla="*/ 131422 h 1673984"/>
                    <a:gd name="connsiteX19" fmla="*/ 675666 w 875754"/>
                    <a:gd name="connsiteY19" fmla="*/ 260011 h 1673984"/>
                    <a:gd name="connsiteX20" fmla="*/ 611370 w 875754"/>
                    <a:gd name="connsiteY20" fmla="*/ 467181 h 1673984"/>
                    <a:gd name="connsiteX21" fmla="*/ 451829 w 875754"/>
                    <a:gd name="connsiteY21" fmla="*/ 757691 h 1673984"/>
                    <a:gd name="connsiteX22" fmla="*/ 494689 w 875754"/>
                    <a:gd name="connsiteY22" fmla="*/ 695778 h 1673984"/>
                    <a:gd name="connsiteX23" fmla="*/ 482783 w 875754"/>
                    <a:gd name="connsiteY23" fmla="*/ 657679 h 1673984"/>
                    <a:gd name="connsiteX24" fmla="*/ 549458 w 875754"/>
                    <a:gd name="connsiteY24" fmla="*/ 614817 h 1673984"/>
                    <a:gd name="connsiteX25" fmla="*/ 489928 w 875754"/>
                    <a:gd name="connsiteY25" fmla="*/ 600530 h 1673984"/>
                    <a:gd name="connsiteX26" fmla="*/ 492309 w 875754"/>
                    <a:gd name="connsiteY26" fmla="*/ 569573 h 1673984"/>
                    <a:gd name="connsiteX27" fmla="*/ 551840 w 875754"/>
                    <a:gd name="connsiteY27" fmla="*/ 543380 h 1673984"/>
                    <a:gd name="connsiteX28" fmla="*/ 504215 w 875754"/>
                    <a:gd name="connsiteY28" fmla="*/ 533855 h 1673984"/>
                    <a:gd name="connsiteX29" fmla="*/ 573270 w 875754"/>
                    <a:gd name="connsiteY29" fmla="*/ 521948 h 1673984"/>
                    <a:gd name="connsiteX30" fmla="*/ 487547 w 875754"/>
                    <a:gd name="connsiteY30" fmla="*/ 433841 h 1673984"/>
                    <a:gd name="connsiteX31" fmla="*/ 416108 w 875754"/>
                    <a:gd name="connsiteY31" fmla="*/ 438606 h 1673984"/>
                    <a:gd name="connsiteX32" fmla="*/ 485166 w 875754"/>
                    <a:gd name="connsiteY32" fmla="*/ 417172 h 1673984"/>
                    <a:gd name="connsiteX33" fmla="*/ 582797 w 875754"/>
                    <a:gd name="connsiteY33" fmla="*/ 429078 h 1673984"/>
                    <a:gd name="connsiteX34" fmla="*/ 523266 w 875754"/>
                    <a:gd name="connsiteY34" fmla="*/ 400504 h 1673984"/>
                    <a:gd name="connsiteX35" fmla="*/ 599466 w 875754"/>
                    <a:gd name="connsiteY35" fmla="*/ 376692 h 1673984"/>
                    <a:gd name="connsiteX36" fmla="*/ 549458 w 875754"/>
                    <a:gd name="connsiteY36" fmla="*/ 348117 h 1673984"/>
                    <a:gd name="connsiteX37" fmla="*/ 620897 w 875754"/>
                    <a:gd name="connsiteY37" fmla="*/ 310016 h 1673984"/>
                    <a:gd name="connsiteX38" fmla="*/ 551841 w 875754"/>
                    <a:gd name="connsiteY38" fmla="*/ 295730 h 1673984"/>
                    <a:gd name="connsiteX39" fmla="*/ 616134 w 875754"/>
                    <a:gd name="connsiteY39" fmla="*/ 269536 h 1673984"/>
                    <a:gd name="connsiteX40" fmla="*/ 642329 w 875754"/>
                    <a:gd name="connsiteY40" fmla="*/ 240961 h 1673984"/>
                    <a:gd name="connsiteX41" fmla="*/ 599466 w 875754"/>
                    <a:gd name="connsiteY41" fmla="*/ 240961 h 1673984"/>
                    <a:gd name="connsiteX42" fmla="*/ 656616 w 875754"/>
                    <a:gd name="connsiteY42" fmla="*/ 210005 h 1673984"/>
                    <a:gd name="connsiteX43" fmla="*/ 694715 w 875754"/>
                    <a:gd name="connsiteY43" fmla="*/ 159998 h 1673984"/>
                    <a:gd name="connsiteX44" fmla="*/ 680427 w 875754"/>
                    <a:gd name="connsiteY44" fmla="*/ 114755 h 1673984"/>
                    <a:gd name="connsiteX45" fmla="*/ 709003 w 875754"/>
                    <a:gd name="connsiteY45" fmla="*/ 126662 h 1673984"/>
                    <a:gd name="connsiteX46" fmla="*/ 696823 w 875754"/>
                    <a:gd name="connsiteY46" fmla="*/ 25537 h 1673984"/>
                    <a:gd name="connsiteX47" fmla="*/ 316096 w 875754"/>
                    <a:gd name="connsiteY47" fmla="*/ 360024 h 1673984"/>
                    <a:gd name="connsiteX48" fmla="*/ 299691 w 875754"/>
                    <a:gd name="connsiteY48" fmla="*/ 353685 h 1673984"/>
                    <a:gd name="connsiteX49" fmla="*/ 692471 w 875754"/>
                    <a:gd name="connsiteY49" fmla="*/ 5602 h 1673984"/>
                    <a:gd name="connsiteX0" fmla="*/ 692471 w 875754"/>
                    <a:gd name="connsiteY0" fmla="*/ 5602 h 1673984"/>
                    <a:gd name="connsiteX1" fmla="*/ 463052 w 875754"/>
                    <a:gd name="connsiteY1" fmla="*/ 153379 h 1673984"/>
                    <a:gd name="connsiteX2" fmla="*/ 270516 w 875754"/>
                    <a:gd name="connsiteY2" fmla="*/ 346554 h 1673984"/>
                    <a:gd name="connsiteX3" fmla="*/ 275529 w 875754"/>
                    <a:gd name="connsiteY3" fmla="*/ 670427 h 1673984"/>
                    <a:gd name="connsiteX4" fmla="*/ 273963 w 875754"/>
                    <a:gd name="connsiteY4" fmla="*/ 1033622 h 1673984"/>
                    <a:gd name="connsiteX5" fmla="*/ 195633 w 875754"/>
                    <a:gd name="connsiteY5" fmla="*/ 1247980 h 1673984"/>
                    <a:gd name="connsiteX6" fmla="*/ 8372 w 875754"/>
                    <a:gd name="connsiteY6" fmla="*/ 1625260 h 1673984"/>
                    <a:gd name="connsiteX7" fmla="*/ 499315 w 875754"/>
                    <a:gd name="connsiteY7" fmla="*/ 1640094 h 1673984"/>
                    <a:gd name="connsiteX8" fmla="*/ 628740 w 875754"/>
                    <a:gd name="connsiteY8" fmla="*/ 1262291 h 1673984"/>
                    <a:gd name="connsiteX9" fmla="*/ 718529 w 875754"/>
                    <a:gd name="connsiteY9" fmla="*/ 1117260 h 1673984"/>
                    <a:gd name="connsiteX10" fmla="*/ 749486 w 875754"/>
                    <a:gd name="connsiteY10" fmla="*/ 1057728 h 1673984"/>
                    <a:gd name="connsiteX11" fmla="*/ 632804 w 875754"/>
                    <a:gd name="connsiteY11" fmla="*/ 1036298 h 1673984"/>
                    <a:gd name="connsiteX12" fmla="*/ 800033 w 875754"/>
                    <a:gd name="connsiteY12" fmla="*/ 690722 h 1673984"/>
                    <a:gd name="connsiteX13" fmla="*/ 809696 w 875754"/>
                    <a:gd name="connsiteY13" fmla="*/ 522879 h 1673984"/>
                    <a:gd name="connsiteX14" fmla="*/ 863784 w 875754"/>
                    <a:gd name="connsiteY14" fmla="*/ 310017 h 1673984"/>
                    <a:gd name="connsiteX15" fmla="*/ 875691 w 875754"/>
                    <a:gd name="connsiteY15" fmla="*/ 183811 h 1673984"/>
                    <a:gd name="connsiteX16" fmla="*/ 827860 w 875754"/>
                    <a:gd name="connsiteY16" fmla="*/ 262709 h 1673984"/>
                    <a:gd name="connsiteX17" fmla="*/ 728053 w 875754"/>
                    <a:gd name="connsiteY17" fmla="*/ 243343 h 1673984"/>
                    <a:gd name="connsiteX18" fmla="*/ 730435 w 875754"/>
                    <a:gd name="connsiteY18" fmla="*/ 131422 h 1673984"/>
                    <a:gd name="connsiteX19" fmla="*/ 675666 w 875754"/>
                    <a:gd name="connsiteY19" fmla="*/ 260011 h 1673984"/>
                    <a:gd name="connsiteX20" fmla="*/ 611370 w 875754"/>
                    <a:gd name="connsiteY20" fmla="*/ 467181 h 1673984"/>
                    <a:gd name="connsiteX21" fmla="*/ 451829 w 875754"/>
                    <a:gd name="connsiteY21" fmla="*/ 757691 h 1673984"/>
                    <a:gd name="connsiteX22" fmla="*/ 494689 w 875754"/>
                    <a:gd name="connsiteY22" fmla="*/ 695778 h 1673984"/>
                    <a:gd name="connsiteX23" fmla="*/ 482783 w 875754"/>
                    <a:gd name="connsiteY23" fmla="*/ 657679 h 1673984"/>
                    <a:gd name="connsiteX24" fmla="*/ 549458 w 875754"/>
                    <a:gd name="connsiteY24" fmla="*/ 614817 h 1673984"/>
                    <a:gd name="connsiteX25" fmla="*/ 489928 w 875754"/>
                    <a:gd name="connsiteY25" fmla="*/ 600530 h 1673984"/>
                    <a:gd name="connsiteX26" fmla="*/ 492309 w 875754"/>
                    <a:gd name="connsiteY26" fmla="*/ 569573 h 1673984"/>
                    <a:gd name="connsiteX27" fmla="*/ 551840 w 875754"/>
                    <a:gd name="connsiteY27" fmla="*/ 543380 h 1673984"/>
                    <a:gd name="connsiteX28" fmla="*/ 504215 w 875754"/>
                    <a:gd name="connsiteY28" fmla="*/ 533855 h 1673984"/>
                    <a:gd name="connsiteX29" fmla="*/ 573270 w 875754"/>
                    <a:gd name="connsiteY29" fmla="*/ 521948 h 1673984"/>
                    <a:gd name="connsiteX30" fmla="*/ 487547 w 875754"/>
                    <a:gd name="connsiteY30" fmla="*/ 433841 h 1673984"/>
                    <a:gd name="connsiteX31" fmla="*/ 416108 w 875754"/>
                    <a:gd name="connsiteY31" fmla="*/ 438606 h 1673984"/>
                    <a:gd name="connsiteX32" fmla="*/ 485166 w 875754"/>
                    <a:gd name="connsiteY32" fmla="*/ 417172 h 1673984"/>
                    <a:gd name="connsiteX33" fmla="*/ 582797 w 875754"/>
                    <a:gd name="connsiteY33" fmla="*/ 429078 h 1673984"/>
                    <a:gd name="connsiteX34" fmla="*/ 523266 w 875754"/>
                    <a:gd name="connsiteY34" fmla="*/ 400504 h 1673984"/>
                    <a:gd name="connsiteX35" fmla="*/ 599466 w 875754"/>
                    <a:gd name="connsiteY35" fmla="*/ 376692 h 1673984"/>
                    <a:gd name="connsiteX36" fmla="*/ 549458 w 875754"/>
                    <a:gd name="connsiteY36" fmla="*/ 348117 h 1673984"/>
                    <a:gd name="connsiteX37" fmla="*/ 620897 w 875754"/>
                    <a:gd name="connsiteY37" fmla="*/ 310016 h 1673984"/>
                    <a:gd name="connsiteX38" fmla="*/ 551841 w 875754"/>
                    <a:gd name="connsiteY38" fmla="*/ 295730 h 1673984"/>
                    <a:gd name="connsiteX39" fmla="*/ 616134 w 875754"/>
                    <a:gd name="connsiteY39" fmla="*/ 269536 h 1673984"/>
                    <a:gd name="connsiteX40" fmla="*/ 642329 w 875754"/>
                    <a:gd name="connsiteY40" fmla="*/ 240961 h 1673984"/>
                    <a:gd name="connsiteX41" fmla="*/ 599466 w 875754"/>
                    <a:gd name="connsiteY41" fmla="*/ 240961 h 1673984"/>
                    <a:gd name="connsiteX42" fmla="*/ 656616 w 875754"/>
                    <a:gd name="connsiteY42" fmla="*/ 210005 h 1673984"/>
                    <a:gd name="connsiteX43" fmla="*/ 694715 w 875754"/>
                    <a:gd name="connsiteY43" fmla="*/ 159998 h 1673984"/>
                    <a:gd name="connsiteX44" fmla="*/ 680427 w 875754"/>
                    <a:gd name="connsiteY44" fmla="*/ 114755 h 1673984"/>
                    <a:gd name="connsiteX45" fmla="*/ 709003 w 875754"/>
                    <a:gd name="connsiteY45" fmla="*/ 126662 h 1673984"/>
                    <a:gd name="connsiteX46" fmla="*/ 696823 w 875754"/>
                    <a:gd name="connsiteY46" fmla="*/ 25537 h 1673984"/>
                    <a:gd name="connsiteX47" fmla="*/ 316096 w 875754"/>
                    <a:gd name="connsiteY47" fmla="*/ 360024 h 1673984"/>
                    <a:gd name="connsiteX48" fmla="*/ 299691 w 875754"/>
                    <a:gd name="connsiteY48" fmla="*/ 353685 h 1673984"/>
                    <a:gd name="connsiteX49" fmla="*/ 692471 w 875754"/>
                    <a:gd name="connsiteY49" fmla="*/ 5602 h 1673984"/>
                    <a:gd name="connsiteX0" fmla="*/ 692471 w 875754"/>
                    <a:gd name="connsiteY0" fmla="*/ 4696 h 1673078"/>
                    <a:gd name="connsiteX1" fmla="*/ 465433 w 875754"/>
                    <a:gd name="connsiteY1" fmla="*/ 164379 h 1673078"/>
                    <a:gd name="connsiteX2" fmla="*/ 270516 w 875754"/>
                    <a:gd name="connsiteY2" fmla="*/ 345648 h 1673078"/>
                    <a:gd name="connsiteX3" fmla="*/ 275529 w 875754"/>
                    <a:gd name="connsiteY3" fmla="*/ 669521 h 1673078"/>
                    <a:gd name="connsiteX4" fmla="*/ 273963 w 875754"/>
                    <a:gd name="connsiteY4" fmla="*/ 1032716 h 1673078"/>
                    <a:gd name="connsiteX5" fmla="*/ 195633 w 875754"/>
                    <a:gd name="connsiteY5" fmla="*/ 1247074 h 1673078"/>
                    <a:gd name="connsiteX6" fmla="*/ 8372 w 875754"/>
                    <a:gd name="connsiteY6" fmla="*/ 1624354 h 1673078"/>
                    <a:gd name="connsiteX7" fmla="*/ 499315 w 875754"/>
                    <a:gd name="connsiteY7" fmla="*/ 1639188 h 1673078"/>
                    <a:gd name="connsiteX8" fmla="*/ 628740 w 875754"/>
                    <a:gd name="connsiteY8" fmla="*/ 1261385 h 1673078"/>
                    <a:gd name="connsiteX9" fmla="*/ 718529 w 875754"/>
                    <a:gd name="connsiteY9" fmla="*/ 1116354 h 1673078"/>
                    <a:gd name="connsiteX10" fmla="*/ 749486 w 875754"/>
                    <a:gd name="connsiteY10" fmla="*/ 1056822 h 1673078"/>
                    <a:gd name="connsiteX11" fmla="*/ 632804 w 875754"/>
                    <a:gd name="connsiteY11" fmla="*/ 1035392 h 1673078"/>
                    <a:gd name="connsiteX12" fmla="*/ 800033 w 875754"/>
                    <a:gd name="connsiteY12" fmla="*/ 689816 h 1673078"/>
                    <a:gd name="connsiteX13" fmla="*/ 809696 w 875754"/>
                    <a:gd name="connsiteY13" fmla="*/ 521973 h 1673078"/>
                    <a:gd name="connsiteX14" fmla="*/ 863784 w 875754"/>
                    <a:gd name="connsiteY14" fmla="*/ 309111 h 1673078"/>
                    <a:gd name="connsiteX15" fmla="*/ 875691 w 875754"/>
                    <a:gd name="connsiteY15" fmla="*/ 182905 h 1673078"/>
                    <a:gd name="connsiteX16" fmla="*/ 827860 w 875754"/>
                    <a:gd name="connsiteY16" fmla="*/ 261803 h 1673078"/>
                    <a:gd name="connsiteX17" fmla="*/ 728053 w 875754"/>
                    <a:gd name="connsiteY17" fmla="*/ 242437 h 1673078"/>
                    <a:gd name="connsiteX18" fmla="*/ 730435 w 875754"/>
                    <a:gd name="connsiteY18" fmla="*/ 130516 h 1673078"/>
                    <a:gd name="connsiteX19" fmla="*/ 675666 w 875754"/>
                    <a:gd name="connsiteY19" fmla="*/ 259105 h 1673078"/>
                    <a:gd name="connsiteX20" fmla="*/ 611370 w 875754"/>
                    <a:gd name="connsiteY20" fmla="*/ 466275 h 1673078"/>
                    <a:gd name="connsiteX21" fmla="*/ 451829 w 875754"/>
                    <a:gd name="connsiteY21" fmla="*/ 756785 h 1673078"/>
                    <a:gd name="connsiteX22" fmla="*/ 494689 w 875754"/>
                    <a:gd name="connsiteY22" fmla="*/ 694872 h 1673078"/>
                    <a:gd name="connsiteX23" fmla="*/ 482783 w 875754"/>
                    <a:gd name="connsiteY23" fmla="*/ 656773 h 1673078"/>
                    <a:gd name="connsiteX24" fmla="*/ 549458 w 875754"/>
                    <a:gd name="connsiteY24" fmla="*/ 613911 h 1673078"/>
                    <a:gd name="connsiteX25" fmla="*/ 489928 w 875754"/>
                    <a:gd name="connsiteY25" fmla="*/ 599624 h 1673078"/>
                    <a:gd name="connsiteX26" fmla="*/ 492309 w 875754"/>
                    <a:gd name="connsiteY26" fmla="*/ 568667 h 1673078"/>
                    <a:gd name="connsiteX27" fmla="*/ 551840 w 875754"/>
                    <a:gd name="connsiteY27" fmla="*/ 542474 h 1673078"/>
                    <a:gd name="connsiteX28" fmla="*/ 504215 w 875754"/>
                    <a:gd name="connsiteY28" fmla="*/ 532949 h 1673078"/>
                    <a:gd name="connsiteX29" fmla="*/ 573270 w 875754"/>
                    <a:gd name="connsiteY29" fmla="*/ 521042 h 1673078"/>
                    <a:gd name="connsiteX30" fmla="*/ 487547 w 875754"/>
                    <a:gd name="connsiteY30" fmla="*/ 432935 h 1673078"/>
                    <a:gd name="connsiteX31" fmla="*/ 416108 w 875754"/>
                    <a:gd name="connsiteY31" fmla="*/ 437700 h 1673078"/>
                    <a:gd name="connsiteX32" fmla="*/ 485166 w 875754"/>
                    <a:gd name="connsiteY32" fmla="*/ 416266 h 1673078"/>
                    <a:gd name="connsiteX33" fmla="*/ 582797 w 875754"/>
                    <a:gd name="connsiteY33" fmla="*/ 428172 h 1673078"/>
                    <a:gd name="connsiteX34" fmla="*/ 523266 w 875754"/>
                    <a:gd name="connsiteY34" fmla="*/ 399598 h 1673078"/>
                    <a:gd name="connsiteX35" fmla="*/ 599466 w 875754"/>
                    <a:gd name="connsiteY35" fmla="*/ 375786 h 1673078"/>
                    <a:gd name="connsiteX36" fmla="*/ 549458 w 875754"/>
                    <a:gd name="connsiteY36" fmla="*/ 347211 h 1673078"/>
                    <a:gd name="connsiteX37" fmla="*/ 620897 w 875754"/>
                    <a:gd name="connsiteY37" fmla="*/ 309110 h 1673078"/>
                    <a:gd name="connsiteX38" fmla="*/ 551841 w 875754"/>
                    <a:gd name="connsiteY38" fmla="*/ 294824 h 1673078"/>
                    <a:gd name="connsiteX39" fmla="*/ 616134 w 875754"/>
                    <a:gd name="connsiteY39" fmla="*/ 268630 h 1673078"/>
                    <a:gd name="connsiteX40" fmla="*/ 642329 w 875754"/>
                    <a:gd name="connsiteY40" fmla="*/ 240055 h 1673078"/>
                    <a:gd name="connsiteX41" fmla="*/ 599466 w 875754"/>
                    <a:gd name="connsiteY41" fmla="*/ 240055 h 1673078"/>
                    <a:gd name="connsiteX42" fmla="*/ 656616 w 875754"/>
                    <a:gd name="connsiteY42" fmla="*/ 209099 h 1673078"/>
                    <a:gd name="connsiteX43" fmla="*/ 694715 w 875754"/>
                    <a:gd name="connsiteY43" fmla="*/ 159092 h 1673078"/>
                    <a:gd name="connsiteX44" fmla="*/ 680427 w 875754"/>
                    <a:gd name="connsiteY44" fmla="*/ 113849 h 1673078"/>
                    <a:gd name="connsiteX45" fmla="*/ 709003 w 875754"/>
                    <a:gd name="connsiteY45" fmla="*/ 125756 h 1673078"/>
                    <a:gd name="connsiteX46" fmla="*/ 696823 w 875754"/>
                    <a:gd name="connsiteY46" fmla="*/ 24631 h 1673078"/>
                    <a:gd name="connsiteX47" fmla="*/ 316096 w 875754"/>
                    <a:gd name="connsiteY47" fmla="*/ 359118 h 1673078"/>
                    <a:gd name="connsiteX48" fmla="*/ 299691 w 875754"/>
                    <a:gd name="connsiteY48" fmla="*/ 352779 h 1673078"/>
                    <a:gd name="connsiteX49" fmla="*/ 692471 w 875754"/>
                    <a:gd name="connsiteY49" fmla="*/ 4696 h 1673078"/>
                    <a:gd name="connsiteX0" fmla="*/ 599603 w 875754"/>
                    <a:gd name="connsiteY0" fmla="*/ 55448 h 1650011"/>
                    <a:gd name="connsiteX1" fmla="*/ 465433 w 875754"/>
                    <a:gd name="connsiteY1" fmla="*/ 141312 h 1650011"/>
                    <a:gd name="connsiteX2" fmla="*/ 270516 w 875754"/>
                    <a:gd name="connsiteY2" fmla="*/ 322581 h 1650011"/>
                    <a:gd name="connsiteX3" fmla="*/ 275529 w 875754"/>
                    <a:gd name="connsiteY3" fmla="*/ 646454 h 1650011"/>
                    <a:gd name="connsiteX4" fmla="*/ 273963 w 875754"/>
                    <a:gd name="connsiteY4" fmla="*/ 1009649 h 1650011"/>
                    <a:gd name="connsiteX5" fmla="*/ 195633 w 875754"/>
                    <a:gd name="connsiteY5" fmla="*/ 1224007 h 1650011"/>
                    <a:gd name="connsiteX6" fmla="*/ 8372 w 875754"/>
                    <a:gd name="connsiteY6" fmla="*/ 1601287 h 1650011"/>
                    <a:gd name="connsiteX7" fmla="*/ 499315 w 875754"/>
                    <a:gd name="connsiteY7" fmla="*/ 1616121 h 1650011"/>
                    <a:gd name="connsiteX8" fmla="*/ 628740 w 875754"/>
                    <a:gd name="connsiteY8" fmla="*/ 1238318 h 1650011"/>
                    <a:gd name="connsiteX9" fmla="*/ 718529 w 875754"/>
                    <a:gd name="connsiteY9" fmla="*/ 1093287 h 1650011"/>
                    <a:gd name="connsiteX10" fmla="*/ 749486 w 875754"/>
                    <a:gd name="connsiteY10" fmla="*/ 1033755 h 1650011"/>
                    <a:gd name="connsiteX11" fmla="*/ 632804 w 875754"/>
                    <a:gd name="connsiteY11" fmla="*/ 1012325 h 1650011"/>
                    <a:gd name="connsiteX12" fmla="*/ 800033 w 875754"/>
                    <a:gd name="connsiteY12" fmla="*/ 666749 h 1650011"/>
                    <a:gd name="connsiteX13" fmla="*/ 809696 w 875754"/>
                    <a:gd name="connsiteY13" fmla="*/ 498906 h 1650011"/>
                    <a:gd name="connsiteX14" fmla="*/ 863784 w 875754"/>
                    <a:gd name="connsiteY14" fmla="*/ 286044 h 1650011"/>
                    <a:gd name="connsiteX15" fmla="*/ 875691 w 875754"/>
                    <a:gd name="connsiteY15" fmla="*/ 159838 h 1650011"/>
                    <a:gd name="connsiteX16" fmla="*/ 827860 w 875754"/>
                    <a:gd name="connsiteY16" fmla="*/ 238736 h 1650011"/>
                    <a:gd name="connsiteX17" fmla="*/ 728053 w 875754"/>
                    <a:gd name="connsiteY17" fmla="*/ 219370 h 1650011"/>
                    <a:gd name="connsiteX18" fmla="*/ 730435 w 875754"/>
                    <a:gd name="connsiteY18" fmla="*/ 107449 h 1650011"/>
                    <a:gd name="connsiteX19" fmla="*/ 675666 w 875754"/>
                    <a:gd name="connsiteY19" fmla="*/ 236038 h 1650011"/>
                    <a:gd name="connsiteX20" fmla="*/ 611370 w 875754"/>
                    <a:gd name="connsiteY20" fmla="*/ 443208 h 1650011"/>
                    <a:gd name="connsiteX21" fmla="*/ 451829 w 875754"/>
                    <a:gd name="connsiteY21" fmla="*/ 733718 h 1650011"/>
                    <a:gd name="connsiteX22" fmla="*/ 494689 w 875754"/>
                    <a:gd name="connsiteY22" fmla="*/ 671805 h 1650011"/>
                    <a:gd name="connsiteX23" fmla="*/ 482783 w 875754"/>
                    <a:gd name="connsiteY23" fmla="*/ 633706 h 1650011"/>
                    <a:gd name="connsiteX24" fmla="*/ 549458 w 875754"/>
                    <a:gd name="connsiteY24" fmla="*/ 590844 h 1650011"/>
                    <a:gd name="connsiteX25" fmla="*/ 489928 w 875754"/>
                    <a:gd name="connsiteY25" fmla="*/ 576557 h 1650011"/>
                    <a:gd name="connsiteX26" fmla="*/ 492309 w 875754"/>
                    <a:gd name="connsiteY26" fmla="*/ 545600 h 1650011"/>
                    <a:gd name="connsiteX27" fmla="*/ 551840 w 875754"/>
                    <a:gd name="connsiteY27" fmla="*/ 519407 h 1650011"/>
                    <a:gd name="connsiteX28" fmla="*/ 504215 w 875754"/>
                    <a:gd name="connsiteY28" fmla="*/ 509882 h 1650011"/>
                    <a:gd name="connsiteX29" fmla="*/ 573270 w 875754"/>
                    <a:gd name="connsiteY29" fmla="*/ 497975 h 1650011"/>
                    <a:gd name="connsiteX30" fmla="*/ 487547 w 875754"/>
                    <a:gd name="connsiteY30" fmla="*/ 409868 h 1650011"/>
                    <a:gd name="connsiteX31" fmla="*/ 416108 w 875754"/>
                    <a:gd name="connsiteY31" fmla="*/ 414633 h 1650011"/>
                    <a:gd name="connsiteX32" fmla="*/ 485166 w 875754"/>
                    <a:gd name="connsiteY32" fmla="*/ 393199 h 1650011"/>
                    <a:gd name="connsiteX33" fmla="*/ 582797 w 875754"/>
                    <a:gd name="connsiteY33" fmla="*/ 405105 h 1650011"/>
                    <a:gd name="connsiteX34" fmla="*/ 523266 w 875754"/>
                    <a:gd name="connsiteY34" fmla="*/ 376531 h 1650011"/>
                    <a:gd name="connsiteX35" fmla="*/ 599466 w 875754"/>
                    <a:gd name="connsiteY35" fmla="*/ 352719 h 1650011"/>
                    <a:gd name="connsiteX36" fmla="*/ 549458 w 875754"/>
                    <a:gd name="connsiteY36" fmla="*/ 324144 h 1650011"/>
                    <a:gd name="connsiteX37" fmla="*/ 620897 w 875754"/>
                    <a:gd name="connsiteY37" fmla="*/ 286043 h 1650011"/>
                    <a:gd name="connsiteX38" fmla="*/ 551841 w 875754"/>
                    <a:gd name="connsiteY38" fmla="*/ 271757 h 1650011"/>
                    <a:gd name="connsiteX39" fmla="*/ 616134 w 875754"/>
                    <a:gd name="connsiteY39" fmla="*/ 245563 h 1650011"/>
                    <a:gd name="connsiteX40" fmla="*/ 642329 w 875754"/>
                    <a:gd name="connsiteY40" fmla="*/ 216988 h 1650011"/>
                    <a:gd name="connsiteX41" fmla="*/ 599466 w 875754"/>
                    <a:gd name="connsiteY41" fmla="*/ 216988 h 1650011"/>
                    <a:gd name="connsiteX42" fmla="*/ 656616 w 875754"/>
                    <a:gd name="connsiteY42" fmla="*/ 186032 h 1650011"/>
                    <a:gd name="connsiteX43" fmla="*/ 694715 w 875754"/>
                    <a:gd name="connsiteY43" fmla="*/ 136025 h 1650011"/>
                    <a:gd name="connsiteX44" fmla="*/ 680427 w 875754"/>
                    <a:gd name="connsiteY44" fmla="*/ 90782 h 1650011"/>
                    <a:gd name="connsiteX45" fmla="*/ 709003 w 875754"/>
                    <a:gd name="connsiteY45" fmla="*/ 102689 h 1650011"/>
                    <a:gd name="connsiteX46" fmla="*/ 696823 w 875754"/>
                    <a:gd name="connsiteY46" fmla="*/ 1564 h 1650011"/>
                    <a:gd name="connsiteX47" fmla="*/ 316096 w 875754"/>
                    <a:gd name="connsiteY47" fmla="*/ 336051 h 1650011"/>
                    <a:gd name="connsiteX48" fmla="*/ 299691 w 875754"/>
                    <a:gd name="connsiteY48" fmla="*/ 329712 h 1650011"/>
                    <a:gd name="connsiteX49" fmla="*/ 599603 w 875754"/>
                    <a:gd name="connsiteY49" fmla="*/ 55448 h 1650011"/>
                    <a:gd name="connsiteX0" fmla="*/ 599603 w 875754"/>
                    <a:gd name="connsiteY0" fmla="*/ 55448 h 1650011"/>
                    <a:gd name="connsiteX1" fmla="*/ 465433 w 875754"/>
                    <a:gd name="connsiteY1" fmla="*/ 141312 h 1650011"/>
                    <a:gd name="connsiteX2" fmla="*/ 270516 w 875754"/>
                    <a:gd name="connsiteY2" fmla="*/ 322581 h 1650011"/>
                    <a:gd name="connsiteX3" fmla="*/ 275529 w 875754"/>
                    <a:gd name="connsiteY3" fmla="*/ 646454 h 1650011"/>
                    <a:gd name="connsiteX4" fmla="*/ 273963 w 875754"/>
                    <a:gd name="connsiteY4" fmla="*/ 1009649 h 1650011"/>
                    <a:gd name="connsiteX5" fmla="*/ 195633 w 875754"/>
                    <a:gd name="connsiteY5" fmla="*/ 1224007 h 1650011"/>
                    <a:gd name="connsiteX6" fmla="*/ 8372 w 875754"/>
                    <a:gd name="connsiteY6" fmla="*/ 1601287 h 1650011"/>
                    <a:gd name="connsiteX7" fmla="*/ 499315 w 875754"/>
                    <a:gd name="connsiteY7" fmla="*/ 1616121 h 1650011"/>
                    <a:gd name="connsiteX8" fmla="*/ 628740 w 875754"/>
                    <a:gd name="connsiteY8" fmla="*/ 1238318 h 1650011"/>
                    <a:gd name="connsiteX9" fmla="*/ 718529 w 875754"/>
                    <a:gd name="connsiteY9" fmla="*/ 1093287 h 1650011"/>
                    <a:gd name="connsiteX10" fmla="*/ 749486 w 875754"/>
                    <a:gd name="connsiteY10" fmla="*/ 1033755 h 1650011"/>
                    <a:gd name="connsiteX11" fmla="*/ 632804 w 875754"/>
                    <a:gd name="connsiteY11" fmla="*/ 1012325 h 1650011"/>
                    <a:gd name="connsiteX12" fmla="*/ 800033 w 875754"/>
                    <a:gd name="connsiteY12" fmla="*/ 666749 h 1650011"/>
                    <a:gd name="connsiteX13" fmla="*/ 809696 w 875754"/>
                    <a:gd name="connsiteY13" fmla="*/ 498906 h 1650011"/>
                    <a:gd name="connsiteX14" fmla="*/ 863784 w 875754"/>
                    <a:gd name="connsiteY14" fmla="*/ 286044 h 1650011"/>
                    <a:gd name="connsiteX15" fmla="*/ 875691 w 875754"/>
                    <a:gd name="connsiteY15" fmla="*/ 159838 h 1650011"/>
                    <a:gd name="connsiteX16" fmla="*/ 827860 w 875754"/>
                    <a:gd name="connsiteY16" fmla="*/ 238736 h 1650011"/>
                    <a:gd name="connsiteX17" fmla="*/ 728053 w 875754"/>
                    <a:gd name="connsiteY17" fmla="*/ 219370 h 1650011"/>
                    <a:gd name="connsiteX18" fmla="*/ 730435 w 875754"/>
                    <a:gd name="connsiteY18" fmla="*/ 107449 h 1650011"/>
                    <a:gd name="connsiteX19" fmla="*/ 675666 w 875754"/>
                    <a:gd name="connsiteY19" fmla="*/ 236038 h 1650011"/>
                    <a:gd name="connsiteX20" fmla="*/ 611370 w 875754"/>
                    <a:gd name="connsiteY20" fmla="*/ 443208 h 1650011"/>
                    <a:gd name="connsiteX21" fmla="*/ 451829 w 875754"/>
                    <a:gd name="connsiteY21" fmla="*/ 733718 h 1650011"/>
                    <a:gd name="connsiteX22" fmla="*/ 494689 w 875754"/>
                    <a:gd name="connsiteY22" fmla="*/ 671805 h 1650011"/>
                    <a:gd name="connsiteX23" fmla="*/ 482783 w 875754"/>
                    <a:gd name="connsiteY23" fmla="*/ 633706 h 1650011"/>
                    <a:gd name="connsiteX24" fmla="*/ 549458 w 875754"/>
                    <a:gd name="connsiteY24" fmla="*/ 590844 h 1650011"/>
                    <a:gd name="connsiteX25" fmla="*/ 489928 w 875754"/>
                    <a:gd name="connsiteY25" fmla="*/ 576557 h 1650011"/>
                    <a:gd name="connsiteX26" fmla="*/ 492309 w 875754"/>
                    <a:gd name="connsiteY26" fmla="*/ 545600 h 1650011"/>
                    <a:gd name="connsiteX27" fmla="*/ 551840 w 875754"/>
                    <a:gd name="connsiteY27" fmla="*/ 519407 h 1650011"/>
                    <a:gd name="connsiteX28" fmla="*/ 504215 w 875754"/>
                    <a:gd name="connsiteY28" fmla="*/ 509882 h 1650011"/>
                    <a:gd name="connsiteX29" fmla="*/ 573270 w 875754"/>
                    <a:gd name="connsiteY29" fmla="*/ 497975 h 1650011"/>
                    <a:gd name="connsiteX30" fmla="*/ 487547 w 875754"/>
                    <a:gd name="connsiteY30" fmla="*/ 409868 h 1650011"/>
                    <a:gd name="connsiteX31" fmla="*/ 416108 w 875754"/>
                    <a:gd name="connsiteY31" fmla="*/ 414633 h 1650011"/>
                    <a:gd name="connsiteX32" fmla="*/ 485166 w 875754"/>
                    <a:gd name="connsiteY32" fmla="*/ 393199 h 1650011"/>
                    <a:gd name="connsiteX33" fmla="*/ 582797 w 875754"/>
                    <a:gd name="connsiteY33" fmla="*/ 405105 h 1650011"/>
                    <a:gd name="connsiteX34" fmla="*/ 523266 w 875754"/>
                    <a:gd name="connsiteY34" fmla="*/ 376531 h 1650011"/>
                    <a:gd name="connsiteX35" fmla="*/ 599466 w 875754"/>
                    <a:gd name="connsiteY35" fmla="*/ 352719 h 1650011"/>
                    <a:gd name="connsiteX36" fmla="*/ 549458 w 875754"/>
                    <a:gd name="connsiteY36" fmla="*/ 324144 h 1650011"/>
                    <a:gd name="connsiteX37" fmla="*/ 620897 w 875754"/>
                    <a:gd name="connsiteY37" fmla="*/ 286043 h 1650011"/>
                    <a:gd name="connsiteX38" fmla="*/ 551841 w 875754"/>
                    <a:gd name="connsiteY38" fmla="*/ 271757 h 1650011"/>
                    <a:gd name="connsiteX39" fmla="*/ 616134 w 875754"/>
                    <a:gd name="connsiteY39" fmla="*/ 245563 h 1650011"/>
                    <a:gd name="connsiteX40" fmla="*/ 642329 w 875754"/>
                    <a:gd name="connsiteY40" fmla="*/ 216988 h 1650011"/>
                    <a:gd name="connsiteX41" fmla="*/ 599466 w 875754"/>
                    <a:gd name="connsiteY41" fmla="*/ 216988 h 1650011"/>
                    <a:gd name="connsiteX42" fmla="*/ 656616 w 875754"/>
                    <a:gd name="connsiteY42" fmla="*/ 186032 h 1650011"/>
                    <a:gd name="connsiteX43" fmla="*/ 694715 w 875754"/>
                    <a:gd name="connsiteY43" fmla="*/ 136025 h 1650011"/>
                    <a:gd name="connsiteX44" fmla="*/ 680427 w 875754"/>
                    <a:gd name="connsiteY44" fmla="*/ 90782 h 1650011"/>
                    <a:gd name="connsiteX45" fmla="*/ 709003 w 875754"/>
                    <a:gd name="connsiteY45" fmla="*/ 102689 h 1650011"/>
                    <a:gd name="connsiteX46" fmla="*/ 696823 w 875754"/>
                    <a:gd name="connsiteY46" fmla="*/ 1564 h 1650011"/>
                    <a:gd name="connsiteX47" fmla="*/ 316096 w 875754"/>
                    <a:gd name="connsiteY47" fmla="*/ 336051 h 1650011"/>
                    <a:gd name="connsiteX48" fmla="*/ 299691 w 875754"/>
                    <a:gd name="connsiteY48" fmla="*/ 329712 h 1650011"/>
                    <a:gd name="connsiteX49" fmla="*/ 599603 w 875754"/>
                    <a:gd name="connsiteY49" fmla="*/ 55448 h 1650011"/>
                    <a:gd name="connsiteX0" fmla="*/ 599603 w 875754"/>
                    <a:gd name="connsiteY0" fmla="*/ 55448 h 1650011"/>
                    <a:gd name="connsiteX1" fmla="*/ 405902 w 875754"/>
                    <a:gd name="connsiteY1" fmla="*/ 191318 h 1650011"/>
                    <a:gd name="connsiteX2" fmla="*/ 270516 w 875754"/>
                    <a:gd name="connsiteY2" fmla="*/ 322581 h 1650011"/>
                    <a:gd name="connsiteX3" fmla="*/ 275529 w 875754"/>
                    <a:gd name="connsiteY3" fmla="*/ 646454 h 1650011"/>
                    <a:gd name="connsiteX4" fmla="*/ 273963 w 875754"/>
                    <a:gd name="connsiteY4" fmla="*/ 1009649 h 1650011"/>
                    <a:gd name="connsiteX5" fmla="*/ 195633 w 875754"/>
                    <a:gd name="connsiteY5" fmla="*/ 1224007 h 1650011"/>
                    <a:gd name="connsiteX6" fmla="*/ 8372 w 875754"/>
                    <a:gd name="connsiteY6" fmla="*/ 1601287 h 1650011"/>
                    <a:gd name="connsiteX7" fmla="*/ 499315 w 875754"/>
                    <a:gd name="connsiteY7" fmla="*/ 1616121 h 1650011"/>
                    <a:gd name="connsiteX8" fmla="*/ 628740 w 875754"/>
                    <a:gd name="connsiteY8" fmla="*/ 1238318 h 1650011"/>
                    <a:gd name="connsiteX9" fmla="*/ 718529 w 875754"/>
                    <a:gd name="connsiteY9" fmla="*/ 1093287 h 1650011"/>
                    <a:gd name="connsiteX10" fmla="*/ 749486 w 875754"/>
                    <a:gd name="connsiteY10" fmla="*/ 1033755 h 1650011"/>
                    <a:gd name="connsiteX11" fmla="*/ 632804 w 875754"/>
                    <a:gd name="connsiteY11" fmla="*/ 1012325 h 1650011"/>
                    <a:gd name="connsiteX12" fmla="*/ 800033 w 875754"/>
                    <a:gd name="connsiteY12" fmla="*/ 666749 h 1650011"/>
                    <a:gd name="connsiteX13" fmla="*/ 809696 w 875754"/>
                    <a:gd name="connsiteY13" fmla="*/ 498906 h 1650011"/>
                    <a:gd name="connsiteX14" fmla="*/ 863784 w 875754"/>
                    <a:gd name="connsiteY14" fmla="*/ 286044 h 1650011"/>
                    <a:gd name="connsiteX15" fmla="*/ 875691 w 875754"/>
                    <a:gd name="connsiteY15" fmla="*/ 159838 h 1650011"/>
                    <a:gd name="connsiteX16" fmla="*/ 827860 w 875754"/>
                    <a:gd name="connsiteY16" fmla="*/ 238736 h 1650011"/>
                    <a:gd name="connsiteX17" fmla="*/ 728053 w 875754"/>
                    <a:gd name="connsiteY17" fmla="*/ 219370 h 1650011"/>
                    <a:gd name="connsiteX18" fmla="*/ 730435 w 875754"/>
                    <a:gd name="connsiteY18" fmla="*/ 107449 h 1650011"/>
                    <a:gd name="connsiteX19" fmla="*/ 675666 w 875754"/>
                    <a:gd name="connsiteY19" fmla="*/ 236038 h 1650011"/>
                    <a:gd name="connsiteX20" fmla="*/ 611370 w 875754"/>
                    <a:gd name="connsiteY20" fmla="*/ 443208 h 1650011"/>
                    <a:gd name="connsiteX21" fmla="*/ 451829 w 875754"/>
                    <a:gd name="connsiteY21" fmla="*/ 733718 h 1650011"/>
                    <a:gd name="connsiteX22" fmla="*/ 494689 w 875754"/>
                    <a:gd name="connsiteY22" fmla="*/ 671805 h 1650011"/>
                    <a:gd name="connsiteX23" fmla="*/ 482783 w 875754"/>
                    <a:gd name="connsiteY23" fmla="*/ 633706 h 1650011"/>
                    <a:gd name="connsiteX24" fmla="*/ 549458 w 875754"/>
                    <a:gd name="connsiteY24" fmla="*/ 590844 h 1650011"/>
                    <a:gd name="connsiteX25" fmla="*/ 489928 w 875754"/>
                    <a:gd name="connsiteY25" fmla="*/ 576557 h 1650011"/>
                    <a:gd name="connsiteX26" fmla="*/ 492309 w 875754"/>
                    <a:gd name="connsiteY26" fmla="*/ 545600 h 1650011"/>
                    <a:gd name="connsiteX27" fmla="*/ 551840 w 875754"/>
                    <a:gd name="connsiteY27" fmla="*/ 519407 h 1650011"/>
                    <a:gd name="connsiteX28" fmla="*/ 504215 w 875754"/>
                    <a:gd name="connsiteY28" fmla="*/ 509882 h 1650011"/>
                    <a:gd name="connsiteX29" fmla="*/ 573270 w 875754"/>
                    <a:gd name="connsiteY29" fmla="*/ 497975 h 1650011"/>
                    <a:gd name="connsiteX30" fmla="*/ 487547 w 875754"/>
                    <a:gd name="connsiteY30" fmla="*/ 409868 h 1650011"/>
                    <a:gd name="connsiteX31" fmla="*/ 416108 w 875754"/>
                    <a:gd name="connsiteY31" fmla="*/ 414633 h 1650011"/>
                    <a:gd name="connsiteX32" fmla="*/ 485166 w 875754"/>
                    <a:gd name="connsiteY32" fmla="*/ 393199 h 1650011"/>
                    <a:gd name="connsiteX33" fmla="*/ 582797 w 875754"/>
                    <a:gd name="connsiteY33" fmla="*/ 405105 h 1650011"/>
                    <a:gd name="connsiteX34" fmla="*/ 523266 w 875754"/>
                    <a:gd name="connsiteY34" fmla="*/ 376531 h 1650011"/>
                    <a:gd name="connsiteX35" fmla="*/ 599466 w 875754"/>
                    <a:gd name="connsiteY35" fmla="*/ 352719 h 1650011"/>
                    <a:gd name="connsiteX36" fmla="*/ 549458 w 875754"/>
                    <a:gd name="connsiteY36" fmla="*/ 324144 h 1650011"/>
                    <a:gd name="connsiteX37" fmla="*/ 620897 w 875754"/>
                    <a:gd name="connsiteY37" fmla="*/ 286043 h 1650011"/>
                    <a:gd name="connsiteX38" fmla="*/ 551841 w 875754"/>
                    <a:gd name="connsiteY38" fmla="*/ 271757 h 1650011"/>
                    <a:gd name="connsiteX39" fmla="*/ 616134 w 875754"/>
                    <a:gd name="connsiteY39" fmla="*/ 245563 h 1650011"/>
                    <a:gd name="connsiteX40" fmla="*/ 642329 w 875754"/>
                    <a:gd name="connsiteY40" fmla="*/ 216988 h 1650011"/>
                    <a:gd name="connsiteX41" fmla="*/ 599466 w 875754"/>
                    <a:gd name="connsiteY41" fmla="*/ 216988 h 1650011"/>
                    <a:gd name="connsiteX42" fmla="*/ 656616 w 875754"/>
                    <a:gd name="connsiteY42" fmla="*/ 186032 h 1650011"/>
                    <a:gd name="connsiteX43" fmla="*/ 694715 w 875754"/>
                    <a:gd name="connsiteY43" fmla="*/ 136025 h 1650011"/>
                    <a:gd name="connsiteX44" fmla="*/ 680427 w 875754"/>
                    <a:gd name="connsiteY44" fmla="*/ 90782 h 1650011"/>
                    <a:gd name="connsiteX45" fmla="*/ 709003 w 875754"/>
                    <a:gd name="connsiteY45" fmla="*/ 102689 h 1650011"/>
                    <a:gd name="connsiteX46" fmla="*/ 696823 w 875754"/>
                    <a:gd name="connsiteY46" fmla="*/ 1564 h 1650011"/>
                    <a:gd name="connsiteX47" fmla="*/ 316096 w 875754"/>
                    <a:gd name="connsiteY47" fmla="*/ 336051 h 1650011"/>
                    <a:gd name="connsiteX48" fmla="*/ 299691 w 875754"/>
                    <a:gd name="connsiteY48" fmla="*/ 329712 h 1650011"/>
                    <a:gd name="connsiteX49" fmla="*/ 599603 w 875754"/>
                    <a:gd name="connsiteY49" fmla="*/ 55448 h 1650011"/>
                    <a:gd name="connsiteX0" fmla="*/ 599603 w 875754"/>
                    <a:gd name="connsiteY0" fmla="*/ 55448 h 1650011"/>
                    <a:gd name="connsiteX1" fmla="*/ 405902 w 875754"/>
                    <a:gd name="connsiteY1" fmla="*/ 191318 h 1650011"/>
                    <a:gd name="connsiteX2" fmla="*/ 270516 w 875754"/>
                    <a:gd name="connsiteY2" fmla="*/ 322581 h 1650011"/>
                    <a:gd name="connsiteX3" fmla="*/ 275529 w 875754"/>
                    <a:gd name="connsiteY3" fmla="*/ 646454 h 1650011"/>
                    <a:gd name="connsiteX4" fmla="*/ 273963 w 875754"/>
                    <a:gd name="connsiteY4" fmla="*/ 1009649 h 1650011"/>
                    <a:gd name="connsiteX5" fmla="*/ 195633 w 875754"/>
                    <a:gd name="connsiteY5" fmla="*/ 1224007 h 1650011"/>
                    <a:gd name="connsiteX6" fmla="*/ 8372 w 875754"/>
                    <a:gd name="connsiteY6" fmla="*/ 1601287 h 1650011"/>
                    <a:gd name="connsiteX7" fmla="*/ 499315 w 875754"/>
                    <a:gd name="connsiteY7" fmla="*/ 1616121 h 1650011"/>
                    <a:gd name="connsiteX8" fmla="*/ 628740 w 875754"/>
                    <a:gd name="connsiteY8" fmla="*/ 1238318 h 1650011"/>
                    <a:gd name="connsiteX9" fmla="*/ 718529 w 875754"/>
                    <a:gd name="connsiteY9" fmla="*/ 1093287 h 1650011"/>
                    <a:gd name="connsiteX10" fmla="*/ 749486 w 875754"/>
                    <a:gd name="connsiteY10" fmla="*/ 1033755 h 1650011"/>
                    <a:gd name="connsiteX11" fmla="*/ 632804 w 875754"/>
                    <a:gd name="connsiteY11" fmla="*/ 1012325 h 1650011"/>
                    <a:gd name="connsiteX12" fmla="*/ 800033 w 875754"/>
                    <a:gd name="connsiteY12" fmla="*/ 666749 h 1650011"/>
                    <a:gd name="connsiteX13" fmla="*/ 809696 w 875754"/>
                    <a:gd name="connsiteY13" fmla="*/ 498906 h 1650011"/>
                    <a:gd name="connsiteX14" fmla="*/ 863784 w 875754"/>
                    <a:gd name="connsiteY14" fmla="*/ 286044 h 1650011"/>
                    <a:gd name="connsiteX15" fmla="*/ 875691 w 875754"/>
                    <a:gd name="connsiteY15" fmla="*/ 159838 h 1650011"/>
                    <a:gd name="connsiteX16" fmla="*/ 827860 w 875754"/>
                    <a:gd name="connsiteY16" fmla="*/ 238736 h 1650011"/>
                    <a:gd name="connsiteX17" fmla="*/ 728053 w 875754"/>
                    <a:gd name="connsiteY17" fmla="*/ 219370 h 1650011"/>
                    <a:gd name="connsiteX18" fmla="*/ 730435 w 875754"/>
                    <a:gd name="connsiteY18" fmla="*/ 107449 h 1650011"/>
                    <a:gd name="connsiteX19" fmla="*/ 675666 w 875754"/>
                    <a:gd name="connsiteY19" fmla="*/ 236038 h 1650011"/>
                    <a:gd name="connsiteX20" fmla="*/ 611370 w 875754"/>
                    <a:gd name="connsiteY20" fmla="*/ 443208 h 1650011"/>
                    <a:gd name="connsiteX21" fmla="*/ 451829 w 875754"/>
                    <a:gd name="connsiteY21" fmla="*/ 733718 h 1650011"/>
                    <a:gd name="connsiteX22" fmla="*/ 494689 w 875754"/>
                    <a:gd name="connsiteY22" fmla="*/ 671805 h 1650011"/>
                    <a:gd name="connsiteX23" fmla="*/ 482783 w 875754"/>
                    <a:gd name="connsiteY23" fmla="*/ 633706 h 1650011"/>
                    <a:gd name="connsiteX24" fmla="*/ 549458 w 875754"/>
                    <a:gd name="connsiteY24" fmla="*/ 590844 h 1650011"/>
                    <a:gd name="connsiteX25" fmla="*/ 489928 w 875754"/>
                    <a:gd name="connsiteY25" fmla="*/ 576557 h 1650011"/>
                    <a:gd name="connsiteX26" fmla="*/ 492309 w 875754"/>
                    <a:gd name="connsiteY26" fmla="*/ 545600 h 1650011"/>
                    <a:gd name="connsiteX27" fmla="*/ 551840 w 875754"/>
                    <a:gd name="connsiteY27" fmla="*/ 519407 h 1650011"/>
                    <a:gd name="connsiteX28" fmla="*/ 504215 w 875754"/>
                    <a:gd name="connsiteY28" fmla="*/ 509882 h 1650011"/>
                    <a:gd name="connsiteX29" fmla="*/ 573270 w 875754"/>
                    <a:gd name="connsiteY29" fmla="*/ 497975 h 1650011"/>
                    <a:gd name="connsiteX30" fmla="*/ 487547 w 875754"/>
                    <a:gd name="connsiteY30" fmla="*/ 409868 h 1650011"/>
                    <a:gd name="connsiteX31" fmla="*/ 416108 w 875754"/>
                    <a:gd name="connsiteY31" fmla="*/ 414633 h 1650011"/>
                    <a:gd name="connsiteX32" fmla="*/ 485166 w 875754"/>
                    <a:gd name="connsiteY32" fmla="*/ 393199 h 1650011"/>
                    <a:gd name="connsiteX33" fmla="*/ 582797 w 875754"/>
                    <a:gd name="connsiteY33" fmla="*/ 405105 h 1650011"/>
                    <a:gd name="connsiteX34" fmla="*/ 523266 w 875754"/>
                    <a:gd name="connsiteY34" fmla="*/ 376531 h 1650011"/>
                    <a:gd name="connsiteX35" fmla="*/ 599466 w 875754"/>
                    <a:gd name="connsiteY35" fmla="*/ 352719 h 1650011"/>
                    <a:gd name="connsiteX36" fmla="*/ 549458 w 875754"/>
                    <a:gd name="connsiteY36" fmla="*/ 324144 h 1650011"/>
                    <a:gd name="connsiteX37" fmla="*/ 620897 w 875754"/>
                    <a:gd name="connsiteY37" fmla="*/ 286043 h 1650011"/>
                    <a:gd name="connsiteX38" fmla="*/ 551841 w 875754"/>
                    <a:gd name="connsiteY38" fmla="*/ 271757 h 1650011"/>
                    <a:gd name="connsiteX39" fmla="*/ 616134 w 875754"/>
                    <a:gd name="connsiteY39" fmla="*/ 245563 h 1650011"/>
                    <a:gd name="connsiteX40" fmla="*/ 642329 w 875754"/>
                    <a:gd name="connsiteY40" fmla="*/ 216988 h 1650011"/>
                    <a:gd name="connsiteX41" fmla="*/ 599466 w 875754"/>
                    <a:gd name="connsiteY41" fmla="*/ 216988 h 1650011"/>
                    <a:gd name="connsiteX42" fmla="*/ 656616 w 875754"/>
                    <a:gd name="connsiteY42" fmla="*/ 186032 h 1650011"/>
                    <a:gd name="connsiteX43" fmla="*/ 694715 w 875754"/>
                    <a:gd name="connsiteY43" fmla="*/ 136025 h 1650011"/>
                    <a:gd name="connsiteX44" fmla="*/ 680427 w 875754"/>
                    <a:gd name="connsiteY44" fmla="*/ 90782 h 1650011"/>
                    <a:gd name="connsiteX45" fmla="*/ 709003 w 875754"/>
                    <a:gd name="connsiteY45" fmla="*/ 102689 h 1650011"/>
                    <a:gd name="connsiteX46" fmla="*/ 696823 w 875754"/>
                    <a:gd name="connsiteY46" fmla="*/ 1564 h 1650011"/>
                    <a:gd name="connsiteX47" fmla="*/ 316096 w 875754"/>
                    <a:gd name="connsiteY47" fmla="*/ 336051 h 1650011"/>
                    <a:gd name="connsiteX48" fmla="*/ 299691 w 875754"/>
                    <a:gd name="connsiteY48" fmla="*/ 329712 h 1650011"/>
                    <a:gd name="connsiteX49" fmla="*/ 599603 w 875754"/>
                    <a:gd name="connsiteY49" fmla="*/ 55448 h 1650011"/>
                    <a:gd name="connsiteX0" fmla="*/ 299691 w 875754"/>
                    <a:gd name="connsiteY0" fmla="*/ 329712 h 1650011"/>
                    <a:gd name="connsiteX1" fmla="*/ 405902 w 875754"/>
                    <a:gd name="connsiteY1" fmla="*/ 191318 h 1650011"/>
                    <a:gd name="connsiteX2" fmla="*/ 270516 w 875754"/>
                    <a:gd name="connsiteY2" fmla="*/ 322581 h 1650011"/>
                    <a:gd name="connsiteX3" fmla="*/ 275529 w 875754"/>
                    <a:gd name="connsiteY3" fmla="*/ 646454 h 1650011"/>
                    <a:gd name="connsiteX4" fmla="*/ 273963 w 875754"/>
                    <a:gd name="connsiteY4" fmla="*/ 1009649 h 1650011"/>
                    <a:gd name="connsiteX5" fmla="*/ 195633 w 875754"/>
                    <a:gd name="connsiteY5" fmla="*/ 1224007 h 1650011"/>
                    <a:gd name="connsiteX6" fmla="*/ 8372 w 875754"/>
                    <a:gd name="connsiteY6" fmla="*/ 1601287 h 1650011"/>
                    <a:gd name="connsiteX7" fmla="*/ 499315 w 875754"/>
                    <a:gd name="connsiteY7" fmla="*/ 1616121 h 1650011"/>
                    <a:gd name="connsiteX8" fmla="*/ 628740 w 875754"/>
                    <a:gd name="connsiteY8" fmla="*/ 1238318 h 1650011"/>
                    <a:gd name="connsiteX9" fmla="*/ 718529 w 875754"/>
                    <a:gd name="connsiteY9" fmla="*/ 1093287 h 1650011"/>
                    <a:gd name="connsiteX10" fmla="*/ 749486 w 875754"/>
                    <a:gd name="connsiteY10" fmla="*/ 1033755 h 1650011"/>
                    <a:gd name="connsiteX11" fmla="*/ 632804 w 875754"/>
                    <a:gd name="connsiteY11" fmla="*/ 1012325 h 1650011"/>
                    <a:gd name="connsiteX12" fmla="*/ 800033 w 875754"/>
                    <a:gd name="connsiteY12" fmla="*/ 666749 h 1650011"/>
                    <a:gd name="connsiteX13" fmla="*/ 809696 w 875754"/>
                    <a:gd name="connsiteY13" fmla="*/ 498906 h 1650011"/>
                    <a:gd name="connsiteX14" fmla="*/ 863784 w 875754"/>
                    <a:gd name="connsiteY14" fmla="*/ 286044 h 1650011"/>
                    <a:gd name="connsiteX15" fmla="*/ 875691 w 875754"/>
                    <a:gd name="connsiteY15" fmla="*/ 159838 h 1650011"/>
                    <a:gd name="connsiteX16" fmla="*/ 827860 w 875754"/>
                    <a:gd name="connsiteY16" fmla="*/ 238736 h 1650011"/>
                    <a:gd name="connsiteX17" fmla="*/ 728053 w 875754"/>
                    <a:gd name="connsiteY17" fmla="*/ 219370 h 1650011"/>
                    <a:gd name="connsiteX18" fmla="*/ 730435 w 875754"/>
                    <a:gd name="connsiteY18" fmla="*/ 107449 h 1650011"/>
                    <a:gd name="connsiteX19" fmla="*/ 675666 w 875754"/>
                    <a:gd name="connsiteY19" fmla="*/ 236038 h 1650011"/>
                    <a:gd name="connsiteX20" fmla="*/ 611370 w 875754"/>
                    <a:gd name="connsiteY20" fmla="*/ 443208 h 1650011"/>
                    <a:gd name="connsiteX21" fmla="*/ 451829 w 875754"/>
                    <a:gd name="connsiteY21" fmla="*/ 733718 h 1650011"/>
                    <a:gd name="connsiteX22" fmla="*/ 494689 w 875754"/>
                    <a:gd name="connsiteY22" fmla="*/ 671805 h 1650011"/>
                    <a:gd name="connsiteX23" fmla="*/ 482783 w 875754"/>
                    <a:gd name="connsiteY23" fmla="*/ 633706 h 1650011"/>
                    <a:gd name="connsiteX24" fmla="*/ 549458 w 875754"/>
                    <a:gd name="connsiteY24" fmla="*/ 590844 h 1650011"/>
                    <a:gd name="connsiteX25" fmla="*/ 489928 w 875754"/>
                    <a:gd name="connsiteY25" fmla="*/ 576557 h 1650011"/>
                    <a:gd name="connsiteX26" fmla="*/ 492309 w 875754"/>
                    <a:gd name="connsiteY26" fmla="*/ 545600 h 1650011"/>
                    <a:gd name="connsiteX27" fmla="*/ 551840 w 875754"/>
                    <a:gd name="connsiteY27" fmla="*/ 519407 h 1650011"/>
                    <a:gd name="connsiteX28" fmla="*/ 504215 w 875754"/>
                    <a:gd name="connsiteY28" fmla="*/ 509882 h 1650011"/>
                    <a:gd name="connsiteX29" fmla="*/ 573270 w 875754"/>
                    <a:gd name="connsiteY29" fmla="*/ 497975 h 1650011"/>
                    <a:gd name="connsiteX30" fmla="*/ 487547 w 875754"/>
                    <a:gd name="connsiteY30" fmla="*/ 409868 h 1650011"/>
                    <a:gd name="connsiteX31" fmla="*/ 416108 w 875754"/>
                    <a:gd name="connsiteY31" fmla="*/ 414633 h 1650011"/>
                    <a:gd name="connsiteX32" fmla="*/ 485166 w 875754"/>
                    <a:gd name="connsiteY32" fmla="*/ 393199 h 1650011"/>
                    <a:gd name="connsiteX33" fmla="*/ 582797 w 875754"/>
                    <a:gd name="connsiteY33" fmla="*/ 405105 h 1650011"/>
                    <a:gd name="connsiteX34" fmla="*/ 523266 w 875754"/>
                    <a:gd name="connsiteY34" fmla="*/ 376531 h 1650011"/>
                    <a:gd name="connsiteX35" fmla="*/ 599466 w 875754"/>
                    <a:gd name="connsiteY35" fmla="*/ 352719 h 1650011"/>
                    <a:gd name="connsiteX36" fmla="*/ 549458 w 875754"/>
                    <a:gd name="connsiteY36" fmla="*/ 324144 h 1650011"/>
                    <a:gd name="connsiteX37" fmla="*/ 620897 w 875754"/>
                    <a:gd name="connsiteY37" fmla="*/ 286043 h 1650011"/>
                    <a:gd name="connsiteX38" fmla="*/ 551841 w 875754"/>
                    <a:gd name="connsiteY38" fmla="*/ 271757 h 1650011"/>
                    <a:gd name="connsiteX39" fmla="*/ 616134 w 875754"/>
                    <a:gd name="connsiteY39" fmla="*/ 245563 h 1650011"/>
                    <a:gd name="connsiteX40" fmla="*/ 642329 w 875754"/>
                    <a:gd name="connsiteY40" fmla="*/ 216988 h 1650011"/>
                    <a:gd name="connsiteX41" fmla="*/ 599466 w 875754"/>
                    <a:gd name="connsiteY41" fmla="*/ 216988 h 1650011"/>
                    <a:gd name="connsiteX42" fmla="*/ 656616 w 875754"/>
                    <a:gd name="connsiteY42" fmla="*/ 186032 h 1650011"/>
                    <a:gd name="connsiteX43" fmla="*/ 694715 w 875754"/>
                    <a:gd name="connsiteY43" fmla="*/ 136025 h 1650011"/>
                    <a:gd name="connsiteX44" fmla="*/ 680427 w 875754"/>
                    <a:gd name="connsiteY44" fmla="*/ 90782 h 1650011"/>
                    <a:gd name="connsiteX45" fmla="*/ 709003 w 875754"/>
                    <a:gd name="connsiteY45" fmla="*/ 102689 h 1650011"/>
                    <a:gd name="connsiteX46" fmla="*/ 696823 w 875754"/>
                    <a:gd name="connsiteY46" fmla="*/ 1564 h 1650011"/>
                    <a:gd name="connsiteX47" fmla="*/ 316096 w 875754"/>
                    <a:gd name="connsiteY47" fmla="*/ 336051 h 1650011"/>
                    <a:gd name="connsiteX48" fmla="*/ 299691 w 875754"/>
                    <a:gd name="connsiteY48" fmla="*/ 329712 h 1650011"/>
                    <a:gd name="connsiteX0" fmla="*/ 299691 w 875754"/>
                    <a:gd name="connsiteY0" fmla="*/ 329712 h 1650011"/>
                    <a:gd name="connsiteX1" fmla="*/ 270516 w 875754"/>
                    <a:gd name="connsiteY1" fmla="*/ 322581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47" fmla="*/ 299691 w 875754"/>
                    <a:gd name="connsiteY47" fmla="*/ 329712 h 1650011"/>
                    <a:gd name="connsiteX0" fmla="*/ 316096 w 875754"/>
                    <a:gd name="connsiteY0" fmla="*/ 336051 h 1650011"/>
                    <a:gd name="connsiteX1" fmla="*/ 270516 w 875754"/>
                    <a:gd name="connsiteY1" fmla="*/ 322581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58610 w 875754"/>
                    <a:gd name="connsiteY1" fmla="*/ 394018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2898 w 875754"/>
                    <a:gd name="connsiteY1" fmla="*/ 453549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5529 w 875754"/>
                    <a:gd name="connsiteY1" fmla="*/ 646454 h 1650011"/>
                    <a:gd name="connsiteX2" fmla="*/ 273963 w 875754"/>
                    <a:gd name="connsiteY2" fmla="*/ 1009649 h 1650011"/>
                    <a:gd name="connsiteX3" fmla="*/ 195633 w 875754"/>
                    <a:gd name="connsiteY3" fmla="*/ 1224007 h 1650011"/>
                    <a:gd name="connsiteX4" fmla="*/ 8372 w 875754"/>
                    <a:gd name="connsiteY4" fmla="*/ 1601287 h 1650011"/>
                    <a:gd name="connsiteX5" fmla="*/ 499315 w 875754"/>
                    <a:gd name="connsiteY5" fmla="*/ 1616121 h 1650011"/>
                    <a:gd name="connsiteX6" fmla="*/ 628740 w 875754"/>
                    <a:gd name="connsiteY6" fmla="*/ 1238318 h 1650011"/>
                    <a:gd name="connsiteX7" fmla="*/ 718529 w 875754"/>
                    <a:gd name="connsiteY7" fmla="*/ 1093287 h 1650011"/>
                    <a:gd name="connsiteX8" fmla="*/ 749486 w 875754"/>
                    <a:gd name="connsiteY8" fmla="*/ 1033755 h 1650011"/>
                    <a:gd name="connsiteX9" fmla="*/ 632804 w 875754"/>
                    <a:gd name="connsiteY9" fmla="*/ 1012325 h 1650011"/>
                    <a:gd name="connsiteX10" fmla="*/ 800033 w 875754"/>
                    <a:gd name="connsiteY10" fmla="*/ 666749 h 1650011"/>
                    <a:gd name="connsiteX11" fmla="*/ 809696 w 875754"/>
                    <a:gd name="connsiteY11" fmla="*/ 498906 h 1650011"/>
                    <a:gd name="connsiteX12" fmla="*/ 863784 w 875754"/>
                    <a:gd name="connsiteY12" fmla="*/ 286044 h 1650011"/>
                    <a:gd name="connsiteX13" fmla="*/ 875691 w 875754"/>
                    <a:gd name="connsiteY13" fmla="*/ 159838 h 1650011"/>
                    <a:gd name="connsiteX14" fmla="*/ 827860 w 875754"/>
                    <a:gd name="connsiteY14" fmla="*/ 238736 h 1650011"/>
                    <a:gd name="connsiteX15" fmla="*/ 728053 w 875754"/>
                    <a:gd name="connsiteY15" fmla="*/ 219370 h 1650011"/>
                    <a:gd name="connsiteX16" fmla="*/ 730435 w 875754"/>
                    <a:gd name="connsiteY16" fmla="*/ 107449 h 1650011"/>
                    <a:gd name="connsiteX17" fmla="*/ 675666 w 875754"/>
                    <a:gd name="connsiteY17" fmla="*/ 236038 h 1650011"/>
                    <a:gd name="connsiteX18" fmla="*/ 611370 w 875754"/>
                    <a:gd name="connsiteY18" fmla="*/ 443208 h 1650011"/>
                    <a:gd name="connsiteX19" fmla="*/ 451829 w 875754"/>
                    <a:gd name="connsiteY19" fmla="*/ 733718 h 1650011"/>
                    <a:gd name="connsiteX20" fmla="*/ 494689 w 875754"/>
                    <a:gd name="connsiteY20" fmla="*/ 671805 h 1650011"/>
                    <a:gd name="connsiteX21" fmla="*/ 482783 w 875754"/>
                    <a:gd name="connsiteY21" fmla="*/ 633706 h 1650011"/>
                    <a:gd name="connsiteX22" fmla="*/ 549458 w 875754"/>
                    <a:gd name="connsiteY22" fmla="*/ 590844 h 1650011"/>
                    <a:gd name="connsiteX23" fmla="*/ 489928 w 875754"/>
                    <a:gd name="connsiteY23" fmla="*/ 576557 h 1650011"/>
                    <a:gd name="connsiteX24" fmla="*/ 492309 w 875754"/>
                    <a:gd name="connsiteY24" fmla="*/ 545600 h 1650011"/>
                    <a:gd name="connsiteX25" fmla="*/ 551840 w 875754"/>
                    <a:gd name="connsiteY25" fmla="*/ 519407 h 1650011"/>
                    <a:gd name="connsiteX26" fmla="*/ 504215 w 875754"/>
                    <a:gd name="connsiteY26" fmla="*/ 509882 h 1650011"/>
                    <a:gd name="connsiteX27" fmla="*/ 573270 w 875754"/>
                    <a:gd name="connsiteY27" fmla="*/ 497975 h 1650011"/>
                    <a:gd name="connsiteX28" fmla="*/ 487547 w 875754"/>
                    <a:gd name="connsiteY28" fmla="*/ 409868 h 1650011"/>
                    <a:gd name="connsiteX29" fmla="*/ 416108 w 875754"/>
                    <a:gd name="connsiteY29" fmla="*/ 414633 h 1650011"/>
                    <a:gd name="connsiteX30" fmla="*/ 485166 w 875754"/>
                    <a:gd name="connsiteY30" fmla="*/ 393199 h 1650011"/>
                    <a:gd name="connsiteX31" fmla="*/ 582797 w 875754"/>
                    <a:gd name="connsiteY31" fmla="*/ 405105 h 1650011"/>
                    <a:gd name="connsiteX32" fmla="*/ 523266 w 875754"/>
                    <a:gd name="connsiteY32" fmla="*/ 376531 h 1650011"/>
                    <a:gd name="connsiteX33" fmla="*/ 599466 w 875754"/>
                    <a:gd name="connsiteY33" fmla="*/ 352719 h 1650011"/>
                    <a:gd name="connsiteX34" fmla="*/ 549458 w 875754"/>
                    <a:gd name="connsiteY34" fmla="*/ 324144 h 1650011"/>
                    <a:gd name="connsiteX35" fmla="*/ 620897 w 875754"/>
                    <a:gd name="connsiteY35" fmla="*/ 286043 h 1650011"/>
                    <a:gd name="connsiteX36" fmla="*/ 551841 w 875754"/>
                    <a:gd name="connsiteY36" fmla="*/ 271757 h 1650011"/>
                    <a:gd name="connsiteX37" fmla="*/ 616134 w 875754"/>
                    <a:gd name="connsiteY37" fmla="*/ 245563 h 1650011"/>
                    <a:gd name="connsiteX38" fmla="*/ 642329 w 875754"/>
                    <a:gd name="connsiteY38" fmla="*/ 216988 h 1650011"/>
                    <a:gd name="connsiteX39" fmla="*/ 599466 w 875754"/>
                    <a:gd name="connsiteY39" fmla="*/ 216988 h 1650011"/>
                    <a:gd name="connsiteX40" fmla="*/ 656616 w 875754"/>
                    <a:gd name="connsiteY40" fmla="*/ 186032 h 1650011"/>
                    <a:gd name="connsiteX41" fmla="*/ 694715 w 875754"/>
                    <a:gd name="connsiteY41" fmla="*/ 136025 h 1650011"/>
                    <a:gd name="connsiteX42" fmla="*/ 680427 w 875754"/>
                    <a:gd name="connsiteY42" fmla="*/ 90782 h 1650011"/>
                    <a:gd name="connsiteX43" fmla="*/ 709003 w 875754"/>
                    <a:gd name="connsiteY43" fmla="*/ 102689 h 1650011"/>
                    <a:gd name="connsiteX44" fmla="*/ 696823 w 875754"/>
                    <a:gd name="connsiteY44" fmla="*/ 1564 h 1650011"/>
                    <a:gd name="connsiteX45" fmla="*/ 316096 w 875754"/>
                    <a:gd name="connsiteY45" fmla="*/ 336051 h 1650011"/>
                    <a:gd name="connsiteX0" fmla="*/ 316096 w 875754"/>
                    <a:gd name="connsiteY0" fmla="*/ 336051 h 1650011"/>
                    <a:gd name="connsiteX1" fmla="*/ 275529 w 875754"/>
                    <a:gd name="connsiteY1" fmla="*/ 646454 h 1650011"/>
                    <a:gd name="connsiteX2" fmla="*/ 273963 w 875754"/>
                    <a:gd name="connsiteY2" fmla="*/ 1009649 h 1650011"/>
                    <a:gd name="connsiteX3" fmla="*/ 195633 w 875754"/>
                    <a:gd name="connsiteY3" fmla="*/ 1224007 h 1650011"/>
                    <a:gd name="connsiteX4" fmla="*/ 8372 w 875754"/>
                    <a:gd name="connsiteY4" fmla="*/ 1601287 h 1650011"/>
                    <a:gd name="connsiteX5" fmla="*/ 499315 w 875754"/>
                    <a:gd name="connsiteY5" fmla="*/ 1616121 h 1650011"/>
                    <a:gd name="connsiteX6" fmla="*/ 628740 w 875754"/>
                    <a:gd name="connsiteY6" fmla="*/ 1238318 h 1650011"/>
                    <a:gd name="connsiteX7" fmla="*/ 718529 w 875754"/>
                    <a:gd name="connsiteY7" fmla="*/ 1093287 h 1650011"/>
                    <a:gd name="connsiteX8" fmla="*/ 749486 w 875754"/>
                    <a:gd name="connsiteY8" fmla="*/ 1033755 h 1650011"/>
                    <a:gd name="connsiteX9" fmla="*/ 632804 w 875754"/>
                    <a:gd name="connsiteY9" fmla="*/ 1012325 h 1650011"/>
                    <a:gd name="connsiteX10" fmla="*/ 800033 w 875754"/>
                    <a:gd name="connsiteY10" fmla="*/ 666749 h 1650011"/>
                    <a:gd name="connsiteX11" fmla="*/ 809696 w 875754"/>
                    <a:gd name="connsiteY11" fmla="*/ 498906 h 1650011"/>
                    <a:gd name="connsiteX12" fmla="*/ 863784 w 875754"/>
                    <a:gd name="connsiteY12" fmla="*/ 286044 h 1650011"/>
                    <a:gd name="connsiteX13" fmla="*/ 875691 w 875754"/>
                    <a:gd name="connsiteY13" fmla="*/ 159838 h 1650011"/>
                    <a:gd name="connsiteX14" fmla="*/ 827860 w 875754"/>
                    <a:gd name="connsiteY14" fmla="*/ 238736 h 1650011"/>
                    <a:gd name="connsiteX15" fmla="*/ 728053 w 875754"/>
                    <a:gd name="connsiteY15" fmla="*/ 219370 h 1650011"/>
                    <a:gd name="connsiteX16" fmla="*/ 730435 w 875754"/>
                    <a:gd name="connsiteY16" fmla="*/ 107449 h 1650011"/>
                    <a:gd name="connsiteX17" fmla="*/ 675666 w 875754"/>
                    <a:gd name="connsiteY17" fmla="*/ 236038 h 1650011"/>
                    <a:gd name="connsiteX18" fmla="*/ 611370 w 875754"/>
                    <a:gd name="connsiteY18" fmla="*/ 443208 h 1650011"/>
                    <a:gd name="connsiteX19" fmla="*/ 451829 w 875754"/>
                    <a:gd name="connsiteY19" fmla="*/ 733718 h 1650011"/>
                    <a:gd name="connsiteX20" fmla="*/ 494689 w 875754"/>
                    <a:gd name="connsiteY20" fmla="*/ 671805 h 1650011"/>
                    <a:gd name="connsiteX21" fmla="*/ 482783 w 875754"/>
                    <a:gd name="connsiteY21" fmla="*/ 633706 h 1650011"/>
                    <a:gd name="connsiteX22" fmla="*/ 549458 w 875754"/>
                    <a:gd name="connsiteY22" fmla="*/ 590844 h 1650011"/>
                    <a:gd name="connsiteX23" fmla="*/ 489928 w 875754"/>
                    <a:gd name="connsiteY23" fmla="*/ 576557 h 1650011"/>
                    <a:gd name="connsiteX24" fmla="*/ 492309 w 875754"/>
                    <a:gd name="connsiteY24" fmla="*/ 545600 h 1650011"/>
                    <a:gd name="connsiteX25" fmla="*/ 551840 w 875754"/>
                    <a:gd name="connsiteY25" fmla="*/ 519407 h 1650011"/>
                    <a:gd name="connsiteX26" fmla="*/ 504215 w 875754"/>
                    <a:gd name="connsiteY26" fmla="*/ 509882 h 1650011"/>
                    <a:gd name="connsiteX27" fmla="*/ 573270 w 875754"/>
                    <a:gd name="connsiteY27" fmla="*/ 497975 h 1650011"/>
                    <a:gd name="connsiteX28" fmla="*/ 487547 w 875754"/>
                    <a:gd name="connsiteY28" fmla="*/ 409868 h 1650011"/>
                    <a:gd name="connsiteX29" fmla="*/ 416108 w 875754"/>
                    <a:gd name="connsiteY29" fmla="*/ 414633 h 1650011"/>
                    <a:gd name="connsiteX30" fmla="*/ 485166 w 875754"/>
                    <a:gd name="connsiteY30" fmla="*/ 393199 h 1650011"/>
                    <a:gd name="connsiteX31" fmla="*/ 582797 w 875754"/>
                    <a:gd name="connsiteY31" fmla="*/ 405105 h 1650011"/>
                    <a:gd name="connsiteX32" fmla="*/ 523266 w 875754"/>
                    <a:gd name="connsiteY32" fmla="*/ 376531 h 1650011"/>
                    <a:gd name="connsiteX33" fmla="*/ 599466 w 875754"/>
                    <a:gd name="connsiteY33" fmla="*/ 352719 h 1650011"/>
                    <a:gd name="connsiteX34" fmla="*/ 549458 w 875754"/>
                    <a:gd name="connsiteY34" fmla="*/ 324144 h 1650011"/>
                    <a:gd name="connsiteX35" fmla="*/ 620897 w 875754"/>
                    <a:gd name="connsiteY35" fmla="*/ 286043 h 1650011"/>
                    <a:gd name="connsiteX36" fmla="*/ 551841 w 875754"/>
                    <a:gd name="connsiteY36" fmla="*/ 271757 h 1650011"/>
                    <a:gd name="connsiteX37" fmla="*/ 616134 w 875754"/>
                    <a:gd name="connsiteY37" fmla="*/ 245563 h 1650011"/>
                    <a:gd name="connsiteX38" fmla="*/ 642329 w 875754"/>
                    <a:gd name="connsiteY38" fmla="*/ 216988 h 1650011"/>
                    <a:gd name="connsiteX39" fmla="*/ 599466 w 875754"/>
                    <a:gd name="connsiteY39" fmla="*/ 216988 h 1650011"/>
                    <a:gd name="connsiteX40" fmla="*/ 656616 w 875754"/>
                    <a:gd name="connsiteY40" fmla="*/ 186032 h 1650011"/>
                    <a:gd name="connsiteX41" fmla="*/ 694715 w 875754"/>
                    <a:gd name="connsiteY41" fmla="*/ 136025 h 1650011"/>
                    <a:gd name="connsiteX42" fmla="*/ 680427 w 875754"/>
                    <a:gd name="connsiteY42" fmla="*/ 90782 h 1650011"/>
                    <a:gd name="connsiteX43" fmla="*/ 709003 w 875754"/>
                    <a:gd name="connsiteY43" fmla="*/ 102689 h 1650011"/>
                    <a:gd name="connsiteX44" fmla="*/ 696823 w 875754"/>
                    <a:gd name="connsiteY44" fmla="*/ 1564 h 1650011"/>
                    <a:gd name="connsiteX45" fmla="*/ 316096 w 875754"/>
                    <a:gd name="connsiteY45" fmla="*/ 336051 h 1650011"/>
                    <a:gd name="connsiteX0" fmla="*/ 316096 w 875754"/>
                    <a:gd name="connsiteY0" fmla="*/ 336051 h 1650011"/>
                    <a:gd name="connsiteX1" fmla="*/ 285140 w 875754"/>
                    <a:gd name="connsiteY1" fmla="*/ 419393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189890 w 875754"/>
                    <a:gd name="connsiteY1" fmla="*/ 417011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189890 w 875754"/>
                    <a:gd name="connsiteY1" fmla="*/ 417011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3234 w 875754"/>
                    <a:gd name="connsiteY1" fmla="*/ 393198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3234 w 875754"/>
                    <a:gd name="connsiteY1" fmla="*/ 393198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3234 w 875754"/>
                    <a:gd name="connsiteY1" fmla="*/ 393198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3234 w 875754"/>
                    <a:gd name="connsiteY1" fmla="*/ 426535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3234 w 875754"/>
                    <a:gd name="connsiteY1" fmla="*/ 426535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128685 w 688343"/>
                    <a:gd name="connsiteY0" fmla="*/ 336051 h 1616134"/>
                    <a:gd name="connsiteX1" fmla="*/ 85823 w 688343"/>
                    <a:gd name="connsiteY1" fmla="*/ 426535 h 1616134"/>
                    <a:gd name="connsiteX2" fmla="*/ 88118 w 688343"/>
                    <a:gd name="connsiteY2" fmla="*/ 646454 h 1616134"/>
                    <a:gd name="connsiteX3" fmla="*/ 86552 w 688343"/>
                    <a:gd name="connsiteY3" fmla="*/ 1009649 h 1616134"/>
                    <a:gd name="connsiteX4" fmla="*/ 8222 w 688343"/>
                    <a:gd name="connsiteY4" fmla="*/ 1224007 h 1616134"/>
                    <a:gd name="connsiteX5" fmla="*/ 311904 w 688343"/>
                    <a:gd name="connsiteY5" fmla="*/ 1616121 h 1616134"/>
                    <a:gd name="connsiteX6" fmla="*/ 441329 w 688343"/>
                    <a:gd name="connsiteY6" fmla="*/ 1238318 h 1616134"/>
                    <a:gd name="connsiteX7" fmla="*/ 531118 w 688343"/>
                    <a:gd name="connsiteY7" fmla="*/ 1093287 h 1616134"/>
                    <a:gd name="connsiteX8" fmla="*/ 562075 w 688343"/>
                    <a:gd name="connsiteY8" fmla="*/ 1033755 h 1616134"/>
                    <a:gd name="connsiteX9" fmla="*/ 445393 w 688343"/>
                    <a:gd name="connsiteY9" fmla="*/ 1012325 h 1616134"/>
                    <a:gd name="connsiteX10" fmla="*/ 612622 w 688343"/>
                    <a:gd name="connsiteY10" fmla="*/ 666749 h 1616134"/>
                    <a:gd name="connsiteX11" fmla="*/ 622285 w 688343"/>
                    <a:gd name="connsiteY11" fmla="*/ 498906 h 1616134"/>
                    <a:gd name="connsiteX12" fmla="*/ 676373 w 688343"/>
                    <a:gd name="connsiteY12" fmla="*/ 286044 h 1616134"/>
                    <a:gd name="connsiteX13" fmla="*/ 688280 w 688343"/>
                    <a:gd name="connsiteY13" fmla="*/ 159838 h 1616134"/>
                    <a:gd name="connsiteX14" fmla="*/ 640449 w 688343"/>
                    <a:gd name="connsiteY14" fmla="*/ 238736 h 1616134"/>
                    <a:gd name="connsiteX15" fmla="*/ 540642 w 688343"/>
                    <a:gd name="connsiteY15" fmla="*/ 219370 h 1616134"/>
                    <a:gd name="connsiteX16" fmla="*/ 543024 w 688343"/>
                    <a:gd name="connsiteY16" fmla="*/ 107449 h 1616134"/>
                    <a:gd name="connsiteX17" fmla="*/ 488255 w 688343"/>
                    <a:gd name="connsiteY17" fmla="*/ 236038 h 1616134"/>
                    <a:gd name="connsiteX18" fmla="*/ 423959 w 688343"/>
                    <a:gd name="connsiteY18" fmla="*/ 443208 h 1616134"/>
                    <a:gd name="connsiteX19" fmla="*/ 264418 w 688343"/>
                    <a:gd name="connsiteY19" fmla="*/ 733718 h 1616134"/>
                    <a:gd name="connsiteX20" fmla="*/ 307278 w 688343"/>
                    <a:gd name="connsiteY20" fmla="*/ 671805 h 1616134"/>
                    <a:gd name="connsiteX21" fmla="*/ 295372 w 688343"/>
                    <a:gd name="connsiteY21" fmla="*/ 633706 h 1616134"/>
                    <a:gd name="connsiteX22" fmla="*/ 362047 w 688343"/>
                    <a:gd name="connsiteY22" fmla="*/ 590844 h 1616134"/>
                    <a:gd name="connsiteX23" fmla="*/ 302517 w 688343"/>
                    <a:gd name="connsiteY23" fmla="*/ 576557 h 1616134"/>
                    <a:gd name="connsiteX24" fmla="*/ 304898 w 688343"/>
                    <a:gd name="connsiteY24" fmla="*/ 545600 h 1616134"/>
                    <a:gd name="connsiteX25" fmla="*/ 364429 w 688343"/>
                    <a:gd name="connsiteY25" fmla="*/ 519407 h 1616134"/>
                    <a:gd name="connsiteX26" fmla="*/ 316804 w 688343"/>
                    <a:gd name="connsiteY26" fmla="*/ 509882 h 1616134"/>
                    <a:gd name="connsiteX27" fmla="*/ 385859 w 688343"/>
                    <a:gd name="connsiteY27" fmla="*/ 497975 h 1616134"/>
                    <a:gd name="connsiteX28" fmla="*/ 300136 w 688343"/>
                    <a:gd name="connsiteY28" fmla="*/ 409868 h 1616134"/>
                    <a:gd name="connsiteX29" fmla="*/ 228697 w 688343"/>
                    <a:gd name="connsiteY29" fmla="*/ 414633 h 1616134"/>
                    <a:gd name="connsiteX30" fmla="*/ 297755 w 688343"/>
                    <a:gd name="connsiteY30" fmla="*/ 393199 h 1616134"/>
                    <a:gd name="connsiteX31" fmla="*/ 395386 w 688343"/>
                    <a:gd name="connsiteY31" fmla="*/ 405105 h 1616134"/>
                    <a:gd name="connsiteX32" fmla="*/ 335855 w 688343"/>
                    <a:gd name="connsiteY32" fmla="*/ 376531 h 1616134"/>
                    <a:gd name="connsiteX33" fmla="*/ 412055 w 688343"/>
                    <a:gd name="connsiteY33" fmla="*/ 352719 h 1616134"/>
                    <a:gd name="connsiteX34" fmla="*/ 362047 w 688343"/>
                    <a:gd name="connsiteY34" fmla="*/ 324144 h 1616134"/>
                    <a:gd name="connsiteX35" fmla="*/ 433486 w 688343"/>
                    <a:gd name="connsiteY35" fmla="*/ 286043 h 1616134"/>
                    <a:gd name="connsiteX36" fmla="*/ 364430 w 688343"/>
                    <a:gd name="connsiteY36" fmla="*/ 271757 h 1616134"/>
                    <a:gd name="connsiteX37" fmla="*/ 428723 w 688343"/>
                    <a:gd name="connsiteY37" fmla="*/ 245563 h 1616134"/>
                    <a:gd name="connsiteX38" fmla="*/ 454918 w 688343"/>
                    <a:gd name="connsiteY38" fmla="*/ 216988 h 1616134"/>
                    <a:gd name="connsiteX39" fmla="*/ 412055 w 688343"/>
                    <a:gd name="connsiteY39" fmla="*/ 216988 h 1616134"/>
                    <a:gd name="connsiteX40" fmla="*/ 469205 w 688343"/>
                    <a:gd name="connsiteY40" fmla="*/ 186032 h 1616134"/>
                    <a:gd name="connsiteX41" fmla="*/ 507304 w 688343"/>
                    <a:gd name="connsiteY41" fmla="*/ 136025 h 1616134"/>
                    <a:gd name="connsiteX42" fmla="*/ 493016 w 688343"/>
                    <a:gd name="connsiteY42" fmla="*/ 90782 h 1616134"/>
                    <a:gd name="connsiteX43" fmla="*/ 521592 w 688343"/>
                    <a:gd name="connsiteY43" fmla="*/ 102689 h 1616134"/>
                    <a:gd name="connsiteX44" fmla="*/ 509412 w 688343"/>
                    <a:gd name="connsiteY44" fmla="*/ 1564 h 1616134"/>
                    <a:gd name="connsiteX45" fmla="*/ 128685 w 688343"/>
                    <a:gd name="connsiteY45" fmla="*/ 336051 h 1616134"/>
                    <a:gd name="connsiteX0" fmla="*/ 136334 w 695992"/>
                    <a:gd name="connsiteY0" fmla="*/ 336051 h 1253864"/>
                    <a:gd name="connsiteX1" fmla="*/ 93472 w 695992"/>
                    <a:gd name="connsiteY1" fmla="*/ 426535 h 1253864"/>
                    <a:gd name="connsiteX2" fmla="*/ 95767 w 695992"/>
                    <a:gd name="connsiteY2" fmla="*/ 646454 h 1253864"/>
                    <a:gd name="connsiteX3" fmla="*/ 94201 w 695992"/>
                    <a:gd name="connsiteY3" fmla="*/ 1009649 h 1253864"/>
                    <a:gd name="connsiteX4" fmla="*/ 15871 w 695992"/>
                    <a:gd name="connsiteY4" fmla="*/ 1224007 h 1253864"/>
                    <a:gd name="connsiteX5" fmla="*/ 448978 w 695992"/>
                    <a:gd name="connsiteY5" fmla="*/ 1238318 h 1253864"/>
                    <a:gd name="connsiteX6" fmla="*/ 538767 w 695992"/>
                    <a:gd name="connsiteY6" fmla="*/ 1093287 h 1253864"/>
                    <a:gd name="connsiteX7" fmla="*/ 569724 w 695992"/>
                    <a:gd name="connsiteY7" fmla="*/ 1033755 h 1253864"/>
                    <a:gd name="connsiteX8" fmla="*/ 453042 w 695992"/>
                    <a:gd name="connsiteY8" fmla="*/ 1012325 h 1253864"/>
                    <a:gd name="connsiteX9" fmla="*/ 620271 w 695992"/>
                    <a:gd name="connsiteY9" fmla="*/ 666749 h 1253864"/>
                    <a:gd name="connsiteX10" fmla="*/ 629934 w 695992"/>
                    <a:gd name="connsiteY10" fmla="*/ 498906 h 1253864"/>
                    <a:gd name="connsiteX11" fmla="*/ 684022 w 695992"/>
                    <a:gd name="connsiteY11" fmla="*/ 286044 h 1253864"/>
                    <a:gd name="connsiteX12" fmla="*/ 695929 w 695992"/>
                    <a:gd name="connsiteY12" fmla="*/ 159838 h 1253864"/>
                    <a:gd name="connsiteX13" fmla="*/ 648098 w 695992"/>
                    <a:gd name="connsiteY13" fmla="*/ 238736 h 1253864"/>
                    <a:gd name="connsiteX14" fmla="*/ 548291 w 695992"/>
                    <a:gd name="connsiteY14" fmla="*/ 219370 h 1253864"/>
                    <a:gd name="connsiteX15" fmla="*/ 550673 w 695992"/>
                    <a:gd name="connsiteY15" fmla="*/ 107449 h 1253864"/>
                    <a:gd name="connsiteX16" fmla="*/ 495904 w 695992"/>
                    <a:gd name="connsiteY16" fmla="*/ 236038 h 1253864"/>
                    <a:gd name="connsiteX17" fmla="*/ 431608 w 695992"/>
                    <a:gd name="connsiteY17" fmla="*/ 443208 h 1253864"/>
                    <a:gd name="connsiteX18" fmla="*/ 272067 w 695992"/>
                    <a:gd name="connsiteY18" fmla="*/ 733718 h 1253864"/>
                    <a:gd name="connsiteX19" fmla="*/ 314927 w 695992"/>
                    <a:gd name="connsiteY19" fmla="*/ 671805 h 1253864"/>
                    <a:gd name="connsiteX20" fmla="*/ 303021 w 695992"/>
                    <a:gd name="connsiteY20" fmla="*/ 633706 h 1253864"/>
                    <a:gd name="connsiteX21" fmla="*/ 369696 w 695992"/>
                    <a:gd name="connsiteY21" fmla="*/ 590844 h 1253864"/>
                    <a:gd name="connsiteX22" fmla="*/ 310166 w 695992"/>
                    <a:gd name="connsiteY22" fmla="*/ 576557 h 1253864"/>
                    <a:gd name="connsiteX23" fmla="*/ 312547 w 695992"/>
                    <a:gd name="connsiteY23" fmla="*/ 545600 h 1253864"/>
                    <a:gd name="connsiteX24" fmla="*/ 372078 w 695992"/>
                    <a:gd name="connsiteY24" fmla="*/ 519407 h 1253864"/>
                    <a:gd name="connsiteX25" fmla="*/ 324453 w 695992"/>
                    <a:gd name="connsiteY25" fmla="*/ 509882 h 1253864"/>
                    <a:gd name="connsiteX26" fmla="*/ 393508 w 695992"/>
                    <a:gd name="connsiteY26" fmla="*/ 497975 h 1253864"/>
                    <a:gd name="connsiteX27" fmla="*/ 307785 w 695992"/>
                    <a:gd name="connsiteY27" fmla="*/ 409868 h 1253864"/>
                    <a:gd name="connsiteX28" fmla="*/ 236346 w 695992"/>
                    <a:gd name="connsiteY28" fmla="*/ 414633 h 1253864"/>
                    <a:gd name="connsiteX29" fmla="*/ 305404 w 695992"/>
                    <a:gd name="connsiteY29" fmla="*/ 393199 h 1253864"/>
                    <a:gd name="connsiteX30" fmla="*/ 403035 w 695992"/>
                    <a:gd name="connsiteY30" fmla="*/ 405105 h 1253864"/>
                    <a:gd name="connsiteX31" fmla="*/ 343504 w 695992"/>
                    <a:gd name="connsiteY31" fmla="*/ 376531 h 1253864"/>
                    <a:gd name="connsiteX32" fmla="*/ 419704 w 695992"/>
                    <a:gd name="connsiteY32" fmla="*/ 352719 h 1253864"/>
                    <a:gd name="connsiteX33" fmla="*/ 369696 w 695992"/>
                    <a:gd name="connsiteY33" fmla="*/ 324144 h 1253864"/>
                    <a:gd name="connsiteX34" fmla="*/ 441135 w 695992"/>
                    <a:gd name="connsiteY34" fmla="*/ 286043 h 1253864"/>
                    <a:gd name="connsiteX35" fmla="*/ 372079 w 695992"/>
                    <a:gd name="connsiteY35" fmla="*/ 271757 h 1253864"/>
                    <a:gd name="connsiteX36" fmla="*/ 436372 w 695992"/>
                    <a:gd name="connsiteY36" fmla="*/ 245563 h 1253864"/>
                    <a:gd name="connsiteX37" fmla="*/ 462567 w 695992"/>
                    <a:gd name="connsiteY37" fmla="*/ 216988 h 1253864"/>
                    <a:gd name="connsiteX38" fmla="*/ 419704 w 695992"/>
                    <a:gd name="connsiteY38" fmla="*/ 216988 h 1253864"/>
                    <a:gd name="connsiteX39" fmla="*/ 476854 w 695992"/>
                    <a:gd name="connsiteY39" fmla="*/ 186032 h 1253864"/>
                    <a:gd name="connsiteX40" fmla="*/ 514953 w 695992"/>
                    <a:gd name="connsiteY40" fmla="*/ 136025 h 1253864"/>
                    <a:gd name="connsiteX41" fmla="*/ 500665 w 695992"/>
                    <a:gd name="connsiteY41" fmla="*/ 90782 h 1253864"/>
                    <a:gd name="connsiteX42" fmla="*/ 529241 w 695992"/>
                    <a:gd name="connsiteY42" fmla="*/ 102689 h 1253864"/>
                    <a:gd name="connsiteX43" fmla="*/ 517061 w 695992"/>
                    <a:gd name="connsiteY43" fmla="*/ 1564 h 1253864"/>
                    <a:gd name="connsiteX44" fmla="*/ 136334 w 695992"/>
                    <a:gd name="connsiteY44" fmla="*/ 336051 h 1253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695992" h="1253864">
                      <a:moveTo>
                        <a:pt x="136334" y="336051"/>
                      </a:moveTo>
                      <a:cubicBezTo>
                        <a:pt x="67720" y="405689"/>
                        <a:pt x="99559" y="341859"/>
                        <a:pt x="93472" y="426535"/>
                      </a:cubicBezTo>
                      <a:cubicBezTo>
                        <a:pt x="89731" y="478575"/>
                        <a:pt x="95646" y="549268"/>
                        <a:pt x="95767" y="646454"/>
                      </a:cubicBezTo>
                      <a:cubicBezTo>
                        <a:pt x="95889" y="743640"/>
                        <a:pt x="107517" y="913390"/>
                        <a:pt x="94201" y="1009649"/>
                      </a:cubicBezTo>
                      <a:cubicBezTo>
                        <a:pt x="80885" y="1105908"/>
                        <a:pt x="-43258" y="1185896"/>
                        <a:pt x="15871" y="1224007"/>
                      </a:cubicBezTo>
                      <a:cubicBezTo>
                        <a:pt x="75000" y="1262118"/>
                        <a:pt x="361829" y="1260105"/>
                        <a:pt x="448978" y="1238318"/>
                      </a:cubicBezTo>
                      <a:cubicBezTo>
                        <a:pt x="536127" y="1216531"/>
                        <a:pt x="516010" y="1143089"/>
                        <a:pt x="538767" y="1093287"/>
                      </a:cubicBezTo>
                      <a:cubicBezTo>
                        <a:pt x="552181" y="1063559"/>
                        <a:pt x="587980" y="1040105"/>
                        <a:pt x="569724" y="1033755"/>
                      </a:cubicBezTo>
                      <a:cubicBezTo>
                        <a:pt x="551468" y="1027405"/>
                        <a:pt x="452555" y="1073095"/>
                        <a:pt x="453042" y="1012325"/>
                      </a:cubicBezTo>
                      <a:cubicBezTo>
                        <a:pt x="684510" y="1108717"/>
                        <a:pt x="590789" y="752319"/>
                        <a:pt x="620271" y="666749"/>
                      </a:cubicBezTo>
                      <a:cubicBezTo>
                        <a:pt x="649753" y="581179"/>
                        <a:pt x="619309" y="562357"/>
                        <a:pt x="629934" y="498906"/>
                      </a:cubicBezTo>
                      <a:cubicBezTo>
                        <a:pt x="640559" y="435455"/>
                        <a:pt x="666277" y="413595"/>
                        <a:pt x="684022" y="286044"/>
                      </a:cubicBezTo>
                      <a:cubicBezTo>
                        <a:pt x="687480" y="258505"/>
                        <a:pt x="694376" y="186376"/>
                        <a:pt x="695929" y="159838"/>
                      </a:cubicBezTo>
                      <a:cubicBezTo>
                        <a:pt x="697482" y="133300"/>
                        <a:pt x="670322" y="202621"/>
                        <a:pt x="648098" y="238736"/>
                      </a:cubicBezTo>
                      <a:cubicBezTo>
                        <a:pt x="634193" y="261332"/>
                        <a:pt x="564529" y="241251"/>
                        <a:pt x="548291" y="219370"/>
                      </a:cubicBezTo>
                      <a:cubicBezTo>
                        <a:pt x="532054" y="197489"/>
                        <a:pt x="559404" y="104671"/>
                        <a:pt x="550673" y="107449"/>
                      </a:cubicBezTo>
                      <a:cubicBezTo>
                        <a:pt x="541942" y="110227"/>
                        <a:pt x="516542" y="183253"/>
                        <a:pt x="495904" y="236038"/>
                      </a:cubicBezTo>
                      <a:cubicBezTo>
                        <a:pt x="473680" y="317795"/>
                        <a:pt x="468914" y="360261"/>
                        <a:pt x="431608" y="443208"/>
                      </a:cubicBezTo>
                      <a:cubicBezTo>
                        <a:pt x="394302" y="526155"/>
                        <a:pt x="414545" y="653946"/>
                        <a:pt x="272067" y="733718"/>
                      </a:cubicBezTo>
                      <a:cubicBezTo>
                        <a:pt x="365333" y="651565"/>
                        <a:pt x="349852" y="650771"/>
                        <a:pt x="314927" y="671805"/>
                      </a:cubicBezTo>
                      <a:cubicBezTo>
                        <a:pt x="384776" y="580126"/>
                        <a:pt x="353424" y="605131"/>
                        <a:pt x="303021" y="633706"/>
                      </a:cubicBezTo>
                      <a:cubicBezTo>
                        <a:pt x="328818" y="602750"/>
                        <a:pt x="357393" y="596797"/>
                        <a:pt x="369696" y="590844"/>
                      </a:cubicBezTo>
                      <a:cubicBezTo>
                        <a:pt x="353424" y="584891"/>
                        <a:pt x="315722" y="580526"/>
                        <a:pt x="310166" y="576557"/>
                      </a:cubicBezTo>
                      <a:cubicBezTo>
                        <a:pt x="304610" y="572588"/>
                        <a:pt x="471693" y="531710"/>
                        <a:pt x="312547" y="545600"/>
                      </a:cubicBezTo>
                      <a:cubicBezTo>
                        <a:pt x="410576" y="507104"/>
                        <a:pt x="387158" y="531313"/>
                        <a:pt x="372078" y="519407"/>
                      </a:cubicBezTo>
                      <a:cubicBezTo>
                        <a:pt x="353822" y="507104"/>
                        <a:pt x="398669" y="504723"/>
                        <a:pt x="324453" y="509882"/>
                      </a:cubicBezTo>
                      <a:cubicBezTo>
                        <a:pt x="359775" y="488848"/>
                        <a:pt x="363347" y="489244"/>
                        <a:pt x="393508" y="497975"/>
                      </a:cubicBezTo>
                      <a:cubicBezTo>
                        <a:pt x="403034" y="425347"/>
                        <a:pt x="340725" y="425743"/>
                        <a:pt x="307785" y="409868"/>
                      </a:cubicBezTo>
                      <a:cubicBezTo>
                        <a:pt x="274845" y="393993"/>
                        <a:pt x="234759" y="418602"/>
                        <a:pt x="236346" y="414633"/>
                      </a:cubicBezTo>
                      <a:cubicBezTo>
                        <a:pt x="237934" y="410664"/>
                        <a:pt x="270876" y="392803"/>
                        <a:pt x="305404" y="393199"/>
                      </a:cubicBezTo>
                      <a:cubicBezTo>
                        <a:pt x="339932" y="393595"/>
                        <a:pt x="396685" y="407883"/>
                        <a:pt x="403035" y="405105"/>
                      </a:cubicBezTo>
                      <a:cubicBezTo>
                        <a:pt x="396685" y="406693"/>
                        <a:pt x="414148" y="384072"/>
                        <a:pt x="343504" y="376531"/>
                      </a:cubicBezTo>
                      <a:cubicBezTo>
                        <a:pt x="346282" y="367800"/>
                        <a:pt x="410179" y="360656"/>
                        <a:pt x="419704" y="352719"/>
                      </a:cubicBezTo>
                      <a:cubicBezTo>
                        <a:pt x="388351" y="349544"/>
                        <a:pt x="381602" y="327716"/>
                        <a:pt x="369696" y="324144"/>
                      </a:cubicBezTo>
                      <a:cubicBezTo>
                        <a:pt x="402240" y="305094"/>
                        <a:pt x="396684" y="381293"/>
                        <a:pt x="441135" y="286043"/>
                      </a:cubicBezTo>
                      <a:cubicBezTo>
                        <a:pt x="439547" y="255087"/>
                        <a:pt x="395098" y="276519"/>
                        <a:pt x="372079" y="271757"/>
                      </a:cubicBezTo>
                      <a:cubicBezTo>
                        <a:pt x="355410" y="267788"/>
                        <a:pt x="451850" y="248738"/>
                        <a:pt x="436372" y="245563"/>
                      </a:cubicBezTo>
                      <a:cubicBezTo>
                        <a:pt x="420894" y="242388"/>
                        <a:pt x="477648" y="218575"/>
                        <a:pt x="462567" y="216988"/>
                      </a:cubicBezTo>
                      <a:cubicBezTo>
                        <a:pt x="447486" y="215401"/>
                        <a:pt x="424467" y="219766"/>
                        <a:pt x="419704" y="216988"/>
                      </a:cubicBezTo>
                      <a:cubicBezTo>
                        <a:pt x="414941" y="214210"/>
                        <a:pt x="484792" y="193176"/>
                        <a:pt x="476854" y="186032"/>
                      </a:cubicBezTo>
                      <a:cubicBezTo>
                        <a:pt x="468917" y="178888"/>
                        <a:pt x="532019" y="149916"/>
                        <a:pt x="514953" y="136025"/>
                      </a:cubicBezTo>
                      <a:cubicBezTo>
                        <a:pt x="497887" y="122134"/>
                        <a:pt x="504634" y="103085"/>
                        <a:pt x="500665" y="90782"/>
                      </a:cubicBezTo>
                      <a:cubicBezTo>
                        <a:pt x="506221" y="97529"/>
                        <a:pt x="528493" y="120337"/>
                        <a:pt x="529241" y="102689"/>
                      </a:cubicBezTo>
                      <a:cubicBezTo>
                        <a:pt x="529989" y="85041"/>
                        <a:pt x="542064" y="-13517"/>
                        <a:pt x="517061" y="1564"/>
                      </a:cubicBezTo>
                      <a:cubicBezTo>
                        <a:pt x="451843" y="40902"/>
                        <a:pt x="231976" y="250404"/>
                        <a:pt x="136334" y="33605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dirty="0"/>
                </a:p>
              </p:txBody>
            </p:sp>
            <p:sp>
              <p:nvSpPr>
                <p:cNvPr id="1006" name="Abgerundetes Rechteck 22"/>
                <p:cNvSpPr/>
                <p:nvPr/>
              </p:nvSpPr>
              <p:spPr>
                <a:xfrm>
                  <a:off x="2633663" y="3827317"/>
                  <a:ext cx="138112" cy="151698"/>
                </a:xfrm>
                <a:custGeom>
                  <a:avLst/>
                  <a:gdLst>
                    <a:gd name="connsiteX0" fmla="*/ 0 w 128753"/>
                    <a:gd name="connsiteY0" fmla="*/ 21459 h 173832"/>
                    <a:gd name="connsiteX1" fmla="*/ 21459 w 128753"/>
                    <a:gd name="connsiteY1" fmla="*/ 0 h 173832"/>
                    <a:gd name="connsiteX2" fmla="*/ 107294 w 128753"/>
                    <a:gd name="connsiteY2" fmla="*/ 0 h 173832"/>
                    <a:gd name="connsiteX3" fmla="*/ 128753 w 128753"/>
                    <a:gd name="connsiteY3" fmla="*/ 21459 h 173832"/>
                    <a:gd name="connsiteX4" fmla="*/ 128753 w 128753"/>
                    <a:gd name="connsiteY4" fmla="*/ 152373 h 173832"/>
                    <a:gd name="connsiteX5" fmla="*/ 107294 w 128753"/>
                    <a:gd name="connsiteY5" fmla="*/ 173832 h 173832"/>
                    <a:gd name="connsiteX6" fmla="*/ 21459 w 128753"/>
                    <a:gd name="connsiteY6" fmla="*/ 173832 h 173832"/>
                    <a:gd name="connsiteX7" fmla="*/ 0 w 128753"/>
                    <a:gd name="connsiteY7" fmla="*/ 152373 h 173832"/>
                    <a:gd name="connsiteX8" fmla="*/ 0 w 128753"/>
                    <a:gd name="connsiteY8" fmla="*/ 21459 h 173832"/>
                    <a:gd name="connsiteX0" fmla="*/ 38100 w 166853"/>
                    <a:gd name="connsiteY0" fmla="*/ 21459 h 173832"/>
                    <a:gd name="connsiteX1" fmla="*/ 59559 w 166853"/>
                    <a:gd name="connsiteY1" fmla="*/ 0 h 173832"/>
                    <a:gd name="connsiteX2" fmla="*/ 145394 w 166853"/>
                    <a:gd name="connsiteY2" fmla="*/ 0 h 173832"/>
                    <a:gd name="connsiteX3" fmla="*/ 166853 w 166853"/>
                    <a:gd name="connsiteY3" fmla="*/ 21459 h 173832"/>
                    <a:gd name="connsiteX4" fmla="*/ 166853 w 166853"/>
                    <a:gd name="connsiteY4" fmla="*/ 152373 h 173832"/>
                    <a:gd name="connsiteX5" fmla="*/ 145394 w 166853"/>
                    <a:gd name="connsiteY5" fmla="*/ 173832 h 173832"/>
                    <a:gd name="connsiteX6" fmla="*/ 59559 w 166853"/>
                    <a:gd name="connsiteY6" fmla="*/ 173832 h 173832"/>
                    <a:gd name="connsiteX7" fmla="*/ 0 w 166853"/>
                    <a:gd name="connsiteY7" fmla="*/ 121416 h 173832"/>
                    <a:gd name="connsiteX8" fmla="*/ 38100 w 166853"/>
                    <a:gd name="connsiteY8" fmla="*/ 21459 h 173832"/>
                    <a:gd name="connsiteX0" fmla="*/ 0 w 166853"/>
                    <a:gd name="connsiteY0" fmla="*/ 121416 h 173832"/>
                    <a:gd name="connsiteX1" fmla="*/ 59559 w 166853"/>
                    <a:gd name="connsiteY1" fmla="*/ 0 h 173832"/>
                    <a:gd name="connsiteX2" fmla="*/ 145394 w 166853"/>
                    <a:gd name="connsiteY2" fmla="*/ 0 h 173832"/>
                    <a:gd name="connsiteX3" fmla="*/ 166853 w 166853"/>
                    <a:gd name="connsiteY3" fmla="*/ 21459 h 173832"/>
                    <a:gd name="connsiteX4" fmla="*/ 166853 w 166853"/>
                    <a:gd name="connsiteY4" fmla="*/ 152373 h 173832"/>
                    <a:gd name="connsiteX5" fmla="*/ 145394 w 166853"/>
                    <a:gd name="connsiteY5" fmla="*/ 173832 h 173832"/>
                    <a:gd name="connsiteX6" fmla="*/ 59559 w 166853"/>
                    <a:gd name="connsiteY6" fmla="*/ 173832 h 173832"/>
                    <a:gd name="connsiteX7" fmla="*/ 0 w 166853"/>
                    <a:gd name="connsiteY7" fmla="*/ 121416 h 173832"/>
                    <a:gd name="connsiteX0" fmla="*/ 0 w 166853"/>
                    <a:gd name="connsiteY0" fmla="*/ 121416 h 173832"/>
                    <a:gd name="connsiteX1" fmla="*/ 35746 w 166853"/>
                    <a:gd name="connsiteY1" fmla="*/ 16669 h 173832"/>
                    <a:gd name="connsiteX2" fmla="*/ 145394 w 166853"/>
                    <a:gd name="connsiteY2" fmla="*/ 0 h 173832"/>
                    <a:gd name="connsiteX3" fmla="*/ 166853 w 166853"/>
                    <a:gd name="connsiteY3" fmla="*/ 21459 h 173832"/>
                    <a:gd name="connsiteX4" fmla="*/ 166853 w 166853"/>
                    <a:gd name="connsiteY4" fmla="*/ 152373 h 173832"/>
                    <a:gd name="connsiteX5" fmla="*/ 145394 w 166853"/>
                    <a:gd name="connsiteY5" fmla="*/ 173832 h 173832"/>
                    <a:gd name="connsiteX6" fmla="*/ 59559 w 166853"/>
                    <a:gd name="connsiteY6" fmla="*/ 173832 h 173832"/>
                    <a:gd name="connsiteX7" fmla="*/ 0 w 166853"/>
                    <a:gd name="connsiteY7" fmla="*/ 121416 h 173832"/>
                    <a:gd name="connsiteX0" fmla="*/ 0 w 166853"/>
                    <a:gd name="connsiteY0" fmla="*/ 121416 h 173832"/>
                    <a:gd name="connsiteX1" fmla="*/ 35746 w 166853"/>
                    <a:gd name="connsiteY1" fmla="*/ 16669 h 173832"/>
                    <a:gd name="connsiteX2" fmla="*/ 145394 w 166853"/>
                    <a:gd name="connsiteY2" fmla="*/ 0 h 173832"/>
                    <a:gd name="connsiteX3" fmla="*/ 166853 w 166853"/>
                    <a:gd name="connsiteY3" fmla="*/ 21459 h 173832"/>
                    <a:gd name="connsiteX4" fmla="*/ 166853 w 166853"/>
                    <a:gd name="connsiteY4" fmla="*/ 152373 h 173832"/>
                    <a:gd name="connsiteX5" fmla="*/ 145394 w 166853"/>
                    <a:gd name="connsiteY5" fmla="*/ 173832 h 173832"/>
                    <a:gd name="connsiteX6" fmla="*/ 0 w 166853"/>
                    <a:gd name="connsiteY6" fmla="*/ 121416 h 173832"/>
                    <a:gd name="connsiteX0" fmla="*/ 0 w 166853"/>
                    <a:gd name="connsiteY0" fmla="*/ 121416 h 164307"/>
                    <a:gd name="connsiteX1" fmla="*/ 35746 w 166853"/>
                    <a:gd name="connsiteY1" fmla="*/ 16669 h 164307"/>
                    <a:gd name="connsiteX2" fmla="*/ 145394 w 166853"/>
                    <a:gd name="connsiteY2" fmla="*/ 0 h 164307"/>
                    <a:gd name="connsiteX3" fmla="*/ 166853 w 166853"/>
                    <a:gd name="connsiteY3" fmla="*/ 21459 h 164307"/>
                    <a:gd name="connsiteX4" fmla="*/ 166853 w 166853"/>
                    <a:gd name="connsiteY4" fmla="*/ 152373 h 164307"/>
                    <a:gd name="connsiteX5" fmla="*/ 54907 w 166853"/>
                    <a:gd name="connsiteY5" fmla="*/ 164307 h 164307"/>
                    <a:gd name="connsiteX6" fmla="*/ 0 w 166853"/>
                    <a:gd name="connsiteY6" fmla="*/ 121416 h 164307"/>
                    <a:gd name="connsiteX0" fmla="*/ 0 w 166853"/>
                    <a:gd name="connsiteY0" fmla="*/ 121416 h 157793"/>
                    <a:gd name="connsiteX1" fmla="*/ 35746 w 166853"/>
                    <a:gd name="connsiteY1" fmla="*/ 16669 h 157793"/>
                    <a:gd name="connsiteX2" fmla="*/ 145394 w 166853"/>
                    <a:gd name="connsiteY2" fmla="*/ 0 h 157793"/>
                    <a:gd name="connsiteX3" fmla="*/ 166853 w 166853"/>
                    <a:gd name="connsiteY3" fmla="*/ 21459 h 157793"/>
                    <a:gd name="connsiteX4" fmla="*/ 166853 w 166853"/>
                    <a:gd name="connsiteY4" fmla="*/ 152373 h 157793"/>
                    <a:gd name="connsiteX5" fmla="*/ 0 w 166853"/>
                    <a:gd name="connsiteY5" fmla="*/ 121416 h 157793"/>
                    <a:gd name="connsiteX0" fmla="*/ 0 w 166853"/>
                    <a:gd name="connsiteY0" fmla="*/ 121416 h 166288"/>
                    <a:gd name="connsiteX1" fmla="*/ 35746 w 166853"/>
                    <a:gd name="connsiteY1" fmla="*/ 16669 h 166288"/>
                    <a:gd name="connsiteX2" fmla="*/ 145394 w 166853"/>
                    <a:gd name="connsiteY2" fmla="*/ 0 h 166288"/>
                    <a:gd name="connsiteX3" fmla="*/ 166853 w 166853"/>
                    <a:gd name="connsiteY3" fmla="*/ 21459 h 166288"/>
                    <a:gd name="connsiteX4" fmla="*/ 109703 w 166853"/>
                    <a:gd name="connsiteY4" fmla="*/ 161898 h 166288"/>
                    <a:gd name="connsiteX5" fmla="*/ 0 w 166853"/>
                    <a:gd name="connsiteY5" fmla="*/ 121416 h 166288"/>
                    <a:gd name="connsiteX0" fmla="*/ 0 w 166853"/>
                    <a:gd name="connsiteY0" fmla="*/ 121416 h 166288"/>
                    <a:gd name="connsiteX1" fmla="*/ 35746 w 166853"/>
                    <a:gd name="connsiteY1" fmla="*/ 16669 h 166288"/>
                    <a:gd name="connsiteX2" fmla="*/ 145394 w 166853"/>
                    <a:gd name="connsiteY2" fmla="*/ 0 h 166288"/>
                    <a:gd name="connsiteX3" fmla="*/ 166853 w 166853"/>
                    <a:gd name="connsiteY3" fmla="*/ 21459 h 166288"/>
                    <a:gd name="connsiteX4" fmla="*/ 109703 w 166853"/>
                    <a:gd name="connsiteY4" fmla="*/ 161898 h 166288"/>
                    <a:gd name="connsiteX5" fmla="*/ 0 w 166853"/>
                    <a:gd name="connsiteY5" fmla="*/ 121416 h 166288"/>
                    <a:gd name="connsiteX0" fmla="*/ 0 w 166853"/>
                    <a:gd name="connsiteY0" fmla="*/ 121416 h 166288"/>
                    <a:gd name="connsiteX1" fmla="*/ 35746 w 166853"/>
                    <a:gd name="connsiteY1" fmla="*/ 16669 h 166288"/>
                    <a:gd name="connsiteX2" fmla="*/ 145394 w 166853"/>
                    <a:gd name="connsiteY2" fmla="*/ 0 h 166288"/>
                    <a:gd name="connsiteX3" fmla="*/ 166853 w 166853"/>
                    <a:gd name="connsiteY3" fmla="*/ 21459 h 166288"/>
                    <a:gd name="connsiteX4" fmla="*/ 109703 w 166853"/>
                    <a:gd name="connsiteY4" fmla="*/ 161898 h 166288"/>
                    <a:gd name="connsiteX5" fmla="*/ 0 w 166853"/>
                    <a:gd name="connsiteY5" fmla="*/ 121416 h 166288"/>
                    <a:gd name="connsiteX0" fmla="*/ 0 w 166853"/>
                    <a:gd name="connsiteY0" fmla="*/ 104747 h 149619"/>
                    <a:gd name="connsiteX1" fmla="*/ 35746 w 166853"/>
                    <a:gd name="connsiteY1" fmla="*/ 0 h 149619"/>
                    <a:gd name="connsiteX2" fmla="*/ 166853 w 166853"/>
                    <a:gd name="connsiteY2" fmla="*/ 4790 h 149619"/>
                    <a:gd name="connsiteX3" fmla="*/ 109703 w 166853"/>
                    <a:gd name="connsiteY3" fmla="*/ 145229 h 149619"/>
                    <a:gd name="connsiteX4" fmla="*/ 0 w 166853"/>
                    <a:gd name="connsiteY4" fmla="*/ 104747 h 149619"/>
                    <a:gd name="connsiteX0" fmla="*/ 0 w 147803"/>
                    <a:gd name="connsiteY0" fmla="*/ 104747 h 147940"/>
                    <a:gd name="connsiteX1" fmla="*/ 35746 w 147803"/>
                    <a:gd name="connsiteY1" fmla="*/ 0 h 147940"/>
                    <a:gd name="connsiteX2" fmla="*/ 147803 w 147803"/>
                    <a:gd name="connsiteY2" fmla="*/ 33365 h 147940"/>
                    <a:gd name="connsiteX3" fmla="*/ 109703 w 147803"/>
                    <a:gd name="connsiteY3" fmla="*/ 145229 h 147940"/>
                    <a:gd name="connsiteX4" fmla="*/ 0 w 147803"/>
                    <a:gd name="connsiteY4" fmla="*/ 104747 h 147940"/>
                    <a:gd name="connsiteX0" fmla="*/ 0 w 156344"/>
                    <a:gd name="connsiteY0" fmla="*/ 104747 h 147940"/>
                    <a:gd name="connsiteX1" fmla="*/ 35746 w 156344"/>
                    <a:gd name="connsiteY1" fmla="*/ 0 h 147940"/>
                    <a:gd name="connsiteX2" fmla="*/ 147803 w 156344"/>
                    <a:gd name="connsiteY2" fmla="*/ 33365 h 147940"/>
                    <a:gd name="connsiteX3" fmla="*/ 109703 w 156344"/>
                    <a:gd name="connsiteY3" fmla="*/ 145229 h 147940"/>
                    <a:gd name="connsiteX4" fmla="*/ 0 w 156344"/>
                    <a:gd name="connsiteY4" fmla="*/ 104747 h 147940"/>
                    <a:gd name="connsiteX0" fmla="*/ 0 w 151977"/>
                    <a:gd name="connsiteY0" fmla="*/ 110709 h 153902"/>
                    <a:gd name="connsiteX1" fmla="*/ 35746 w 151977"/>
                    <a:gd name="connsiteY1" fmla="*/ 5962 h 153902"/>
                    <a:gd name="connsiteX2" fmla="*/ 147803 w 151977"/>
                    <a:gd name="connsiteY2" fmla="*/ 39327 h 153902"/>
                    <a:gd name="connsiteX3" fmla="*/ 109703 w 151977"/>
                    <a:gd name="connsiteY3" fmla="*/ 151191 h 153902"/>
                    <a:gd name="connsiteX4" fmla="*/ 0 w 151977"/>
                    <a:gd name="connsiteY4" fmla="*/ 110709 h 153902"/>
                    <a:gd name="connsiteX0" fmla="*/ 0 w 151977"/>
                    <a:gd name="connsiteY0" fmla="*/ 110709 h 153902"/>
                    <a:gd name="connsiteX1" fmla="*/ 35746 w 151977"/>
                    <a:gd name="connsiteY1" fmla="*/ 5962 h 153902"/>
                    <a:gd name="connsiteX2" fmla="*/ 147803 w 151977"/>
                    <a:gd name="connsiteY2" fmla="*/ 39327 h 153902"/>
                    <a:gd name="connsiteX3" fmla="*/ 109703 w 151977"/>
                    <a:gd name="connsiteY3" fmla="*/ 151191 h 153902"/>
                    <a:gd name="connsiteX4" fmla="*/ 0 w 151977"/>
                    <a:gd name="connsiteY4" fmla="*/ 110709 h 153902"/>
                    <a:gd name="connsiteX0" fmla="*/ 0 w 151977"/>
                    <a:gd name="connsiteY0" fmla="*/ 125200 h 168393"/>
                    <a:gd name="connsiteX1" fmla="*/ 35746 w 151977"/>
                    <a:gd name="connsiteY1" fmla="*/ 20453 h 168393"/>
                    <a:gd name="connsiteX2" fmla="*/ 147803 w 151977"/>
                    <a:gd name="connsiteY2" fmla="*/ 53818 h 168393"/>
                    <a:gd name="connsiteX3" fmla="*/ 109703 w 151977"/>
                    <a:gd name="connsiteY3" fmla="*/ 165682 h 168393"/>
                    <a:gd name="connsiteX4" fmla="*/ 0 w 151977"/>
                    <a:gd name="connsiteY4" fmla="*/ 125200 h 168393"/>
                    <a:gd name="connsiteX0" fmla="*/ 0 w 151272"/>
                    <a:gd name="connsiteY0" fmla="*/ 112268 h 155461"/>
                    <a:gd name="connsiteX1" fmla="*/ 30983 w 151272"/>
                    <a:gd name="connsiteY1" fmla="*/ 9902 h 155461"/>
                    <a:gd name="connsiteX2" fmla="*/ 147803 w 151272"/>
                    <a:gd name="connsiteY2" fmla="*/ 40886 h 155461"/>
                    <a:gd name="connsiteX3" fmla="*/ 109703 w 151272"/>
                    <a:gd name="connsiteY3" fmla="*/ 152750 h 155461"/>
                    <a:gd name="connsiteX4" fmla="*/ 0 w 151272"/>
                    <a:gd name="connsiteY4" fmla="*/ 112268 h 155461"/>
                    <a:gd name="connsiteX0" fmla="*/ 0 w 151272"/>
                    <a:gd name="connsiteY0" fmla="*/ 117403 h 160596"/>
                    <a:gd name="connsiteX1" fmla="*/ 30983 w 151272"/>
                    <a:gd name="connsiteY1" fmla="*/ 15037 h 160596"/>
                    <a:gd name="connsiteX2" fmla="*/ 147803 w 151272"/>
                    <a:gd name="connsiteY2" fmla="*/ 46021 h 160596"/>
                    <a:gd name="connsiteX3" fmla="*/ 109703 w 151272"/>
                    <a:gd name="connsiteY3" fmla="*/ 157885 h 160596"/>
                    <a:gd name="connsiteX4" fmla="*/ 0 w 151272"/>
                    <a:gd name="connsiteY4" fmla="*/ 117403 h 160596"/>
                    <a:gd name="connsiteX0" fmla="*/ 0 w 151272"/>
                    <a:gd name="connsiteY0" fmla="*/ 113624 h 150692"/>
                    <a:gd name="connsiteX1" fmla="*/ 30983 w 151272"/>
                    <a:gd name="connsiteY1" fmla="*/ 4114 h 150692"/>
                    <a:gd name="connsiteX2" fmla="*/ 147803 w 151272"/>
                    <a:gd name="connsiteY2" fmla="*/ 35098 h 150692"/>
                    <a:gd name="connsiteX3" fmla="*/ 109703 w 151272"/>
                    <a:gd name="connsiteY3" fmla="*/ 146962 h 150692"/>
                    <a:gd name="connsiteX4" fmla="*/ 0 w 151272"/>
                    <a:gd name="connsiteY4" fmla="*/ 113624 h 150692"/>
                    <a:gd name="connsiteX0" fmla="*/ 0 w 151272"/>
                    <a:gd name="connsiteY0" fmla="*/ 113624 h 151698"/>
                    <a:gd name="connsiteX1" fmla="*/ 30983 w 151272"/>
                    <a:gd name="connsiteY1" fmla="*/ 4114 h 151698"/>
                    <a:gd name="connsiteX2" fmla="*/ 147803 w 151272"/>
                    <a:gd name="connsiteY2" fmla="*/ 35098 h 151698"/>
                    <a:gd name="connsiteX3" fmla="*/ 109703 w 151272"/>
                    <a:gd name="connsiteY3" fmla="*/ 146962 h 151698"/>
                    <a:gd name="connsiteX4" fmla="*/ 0 w 151272"/>
                    <a:gd name="connsiteY4" fmla="*/ 113624 h 151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1272" h="151698">
                      <a:moveTo>
                        <a:pt x="0" y="113624"/>
                      </a:moveTo>
                      <a:cubicBezTo>
                        <a:pt x="0" y="84652"/>
                        <a:pt x="6349" y="17202"/>
                        <a:pt x="30983" y="4114"/>
                      </a:cubicBezTo>
                      <a:cubicBezTo>
                        <a:pt x="55617" y="-8974"/>
                        <a:pt x="134683" y="11290"/>
                        <a:pt x="147803" y="35098"/>
                      </a:cubicBezTo>
                      <a:cubicBezTo>
                        <a:pt x="160923" y="58906"/>
                        <a:pt x="134337" y="133874"/>
                        <a:pt x="109703" y="146962"/>
                      </a:cubicBezTo>
                      <a:cubicBezTo>
                        <a:pt x="85069" y="160050"/>
                        <a:pt x="0" y="145072"/>
                        <a:pt x="0" y="11362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1007" name="Ellipse 24"/>
                <p:cNvSpPr/>
                <p:nvPr/>
              </p:nvSpPr>
              <p:spPr>
                <a:xfrm>
                  <a:off x="2170687" y="3838558"/>
                  <a:ext cx="305939" cy="600049"/>
                </a:xfrm>
                <a:custGeom>
                  <a:avLst/>
                  <a:gdLst>
                    <a:gd name="connsiteX0" fmla="*/ 0 w 319088"/>
                    <a:gd name="connsiteY0" fmla="*/ 92842 h 185684"/>
                    <a:gd name="connsiteX1" fmla="*/ 159544 w 319088"/>
                    <a:gd name="connsiteY1" fmla="*/ 0 h 185684"/>
                    <a:gd name="connsiteX2" fmla="*/ 319088 w 319088"/>
                    <a:gd name="connsiteY2" fmla="*/ 92842 h 185684"/>
                    <a:gd name="connsiteX3" fmla="*/ 159544 w 319088"/>
                    <a:gd name="connsiteY3" fmla="*/ 185684 h 185684"/>
                    <a:gd name="connsiteX4" fmla="*/ 0 w 319088"/>
                    <a:gd name="connsiteY4" fmla="*/ 92842 h 185684"/>
                    <a:gd name="connsiteX0" fmla="*/ 24261 w 343349"/>
                    <a:gd name="connsiteY0" fmla="*/ 92842 h 388091"/>
                    <a:gd name="connsiteX1" fmla="*/ 183805 w 343349"/>
                    <a:gd name="connsiteY1" fmla="*/ 0 h 388091"/>
                    <a:gd name="connsiteX2" fmla="*/ 343349 w 343349"/>
                    <a:gd name="connsiteY2" fmla="*/ 92842 h 388091"/>
                    <a:gd name="connsiteX3" fmla="*/ 57599 w 343349"/>
                    <a:gd name="connsiteY3" fmla="*/ 388091 h 388091"/>
                    <a:gd name="connsiteX4" fmla="*/ 24261 w 343349"/>
                    <a:gd name="connsiteY4" fmla="*/ 92842 h 388091"/>
                    <a:gd name="connsiteX0" fmla="*/ 38799 w 445466"/>
                    <a:gd name="connsiteY0" fmla="*/ 107130 h 402379"/>
                    <a:gd name="connsiteX1" fmla="*/ 417418 w 445466"/>
                    <a:gd name="connsiteY1" fmla="*/ 0 h 402379"/>
                    <a:gd name="connsiteX2" fmla="*/ 357887 w 445466"/>
                    <a:gd name="connsiteY2" fmla="*/ 107130 h 402379"/>
                    <a:gd name="connsiteX3" fmla="*/ 72137 w 445466"/>
                    <a:gd name="connsiteY3" fmla="*/ 402379 h 402379"/>
                    <a:gd name="connsiteX4" fmla="*/ 38799 w 445466"/>
                    <a:gd name="connsiteY4" fmla="*/ 107130 h 402379"/>
                    <a:gd name="connsiteX0" fmla="*/ 44778 w 389633"/>
                    <a:gd name="connsiteY0" fmla="*/ 254341 h 410052"/>
                    <a:gd name="connsiteX1" fmla="*/ 378153 w 389633"/>
                    <a:gd name="connsiteY1" fmla="*/ 4336 h 410052"/>
                    <a:gd name="connsiteX2" fmla="*/ 318622 w 389633"/>
                    <a:gd name="connsiteY2" fmla="*/ 111466 h 410052"/>
                    <a:gd name="connsiteX3" fmla="*/ 32872 w 389633"/>
                    <a:gd name="connsiteY3" fmla="*/ 406715 h 410052"/>
                    <a:gd name="connsiteX4" fmla="*/ 44778 w 389633"/>
                    <a:gd name="connsiteY4" fmla="*/ 254341 h 410052"/>
                    <a:gd name="connsiteX0" fmla="*/ 38540 w 383395"/>
                    <a:gd name="connsiteY0" fmla="*/ 254341 h 409590"/>
                    <a:gd name="connsiteX1" fmla="*/ 371915 w 383395"/>
                    <a:gd name="connsiteY1" fmla="*/ 4336 h 409590"/>
                    <a:gd name="connsiteX2" fmla="*/ 312384 w 383395"/>
                    <a:gd name="connsiteY2" fmla="*/ 111466 h 409590"/>
                    <a:gd name="connsiteX3" fmla="*/ 26634 w 383395"/>
                    <a:gd name="connsiteY3" fmla="*/ 406715 h 409590"/>
                    <a:gd name="connsiteX4" fmla="*/ 38540 w 383395"/>
                    <a:gd name="connsiteY4" fmla="*/ 254341 h 409590"/>
                    <a:gd name="connsiteX0" fmla="*/ 21474 w 354858"/>
                    <a:gd name="connsiteY0" fmla="*/ 250314 h 403798"/>
                    <a:gd name="connsiteX1" fmla="*/ 354849 w 354858"/>
                    <a:gd name="connsiteY1" fmla="*/ 309 h 403798"/>
                    <a:gd name="connsiteX2" fmla="*/ 33380 w 354858"/>
                    <a:gd name="connsiteY2" fmla="*/ 307464 h 403798"/>
                    <a:gd name="connsiteX3" fmla="*/ 9568 w 354858"/>
                    <a:gd name="connsiteY3" fmla="*/ 402688 h 403798"/>
                    <a:gd name="connsiteX4" fmla="*/ 21474 w 354858"/>
                    <a:gd name="connsiteY4" fmla="*/ 250314 h 403798"/>
                    <a:gd name="connsiteX0" fmla="*/ 21474 w 354860"/>
                    <a:gd name="connsiteY0" fmla="*/ 250314 h 403798"/>
                    <a:gd name="connsiteX1" fmla="*/ 354849 w 354860"/>
                    <a:gd name="connsiteY1" fmla="*/ 309 h 403798"/>
                    <a:gd name="connsiteX2" fmla="*/ 33380 w 354860"/>
                    <a:gd name="connsiteY2" fmla="*/ 307464 h 403798"/>
                    <a:gd name="connsiteX3" fmla="*/ 9568 w 354860"/>
                    <a:gd name="connsiteY3" fmla="*/ 402688 h 403798"/>
                    <a:gd name="connsiteX4" fmla="*/ 21474 w 354860"/>
                    <a:gd name="connsiteY4" fmla="*/ 250314 h 403798"/>
                    <a:gd name="connsiteX0" fmla="*/ 28658 w 362044"/>
                    <a:gd name="connsiteY0" fmla="*/ 250403 h 576898"/>
                    <a:gd name="connsiteX1" fmla="*/ 362033 w 362044"/>
                    <a:gd name="connsiteY1" fmla="*/ 398 h 576898"/>
                    <a:gd name="connsiteX2" fmla="*/ 40564 w 362044"/>
                    <a:gd name="connsiteY2" fmla="*/ 307553 h 576898"/>
                    <a:gd name="connsiteX3" fmla="*/ 19133 w 362044"/>
                    <a:gd name="connsiteY3" fmla="*/ 576608 h 576898"/>
                    <a:gd name="connsiteX4" fmla="*/ 28658 w 362044"/>
                    <a:gd name="connsiteY4" fmla="*/ 250403 h 576898"/>
                    <a:gd name="connsiteX0" fmla="*/ 24637 w 374745"/>
                    <a:gd name="connsiteY0" fmla="*/ 266861 h 576546"/>
                    <a:gd name="connsiteX1" fmla="*/ 374681 w 374745"/>
                    <a:gd name="connsiteY1" fmla="*/ 188 h 576546"/>
                    <a:gd name="connsiteX2" fmla="*/ 53212 w 374745"/>
                    <a:gd name="connsiteY2" fmla="*/ 307343 h 576546"/>
                    <a:gd name="connsiteX3" fmla="*/ 31781 w 374745"/>
                    <a:gd name="connsiteY3" fmla="*/ 576398 h 576546"/>
                    <a:gd name="connsiteX4" fmla="*/ 24637 w 374745"/>
                    <a:gd name="connsiteY4" fmla="*/ 266861 h 576546"/>
                    <a:gd name="connsiteX0" fmla="*/ 61661 w 411769"/>
                    <a:gd name="connsiteY0" fmla="*/ 266870 h 576555"/>
                    <a:gd name="connsiteX1" fmla="*/ 411705 w 411769"/>
                    <a:gd name="connsiteY1" fmla="*/ 197 h 576555"/>
                    <a:gd name="connsiteX2" fmla="*/ 90236 w 411769"/>
                    <a:gd name="connsiteY2" fmla="*/ 307352 h 576555"/>
                    <a:gd name="connsiteX3" fmla="*/ 68805 w 411769"/>
                    <a:gd name="connsiteY3" fmla="*/ 576407 h 576555"/>
                    <a:gd name="connsiteX4" fmla="*/ 61661 w 411769"/>
                    <a:gd name="connsiteY4" fmla="*/ 266870 h 576555"/>
                    <a:gd name="connsiteX0" fmla="*/ 11966 w 362074"/>
                    <a:gd name="connsiteY0" fmla="*/ 266812 h 576497"/>
                    <a:gd name="connsiteX1" fmla="*/ 362010 w 362074"/>
                    <a:gd name="connsiteY1" fmla="*/ 139 h 576497"/>
                    <a:gd name="connsiteX2" fmla="*/ 40541 w 362074"/>
                    <a:gd name="connsiteY2" fmla="*/ 307294 h 576497"/>
                    <a:gd name="connsiteX3" fmla="*/ 19110 w 362074"/>
                    <a:gd name="connsiteY3" fmla="*/ 576349 h 576497"/>
                    <a:gd name="connsiteX4" fmla="*/ 11966 w 362074"/>
                    <a:gd name="connsiteY4" fmla="*/ 266812 h 576497"/>
                    <a:gd name="connsiteX0" fmla="*/ 12447 w 360163"/>
                    <a:gd name="connsiteY0" fmla="*/ 271543 h 576433"/>
                    <a:gd name="connsiteX1" fmla="*/ 360109 w 360163"/>
                    <a:gd name="connsiteY1" fmla="*/ 107 h 576433"/>
                    <a:gd name="connsiteX2" fmla="*/ 38640 w 360163"/>
                    <a:gd name="connsiteY2" fmla="*/ 307262 h 576433"/>
                    <a:gd name="connsiteX3" fmla="*/ 17209 w 360163"/>
                    <a:gd name="connsiteY3" fmla="*/ 576317 h 576433"/>
                    <a:gd name="connsiteX4" fmla="*/ 12447 w 360163"/>
                    <a:gd name="connsiteY4" fmla="*/ 271543 h 576433"/>
                    <a:gd name="connsiteX0" fmla="*/ 21085 w 314046"/>
                    <a:gd name="connsiteY0" fmla="*/ 212100 h 516990"/>
                    <a:gd name="connsiteX1" fmla="*/ 313978 w 314046"/>
                    <a:gd name="connsiteY1" fmla="*/ 195 h 516990"/>
                    <a:gd name="connsiteX2" fmla="*/ 47278 w 314046"/>
                    <a:gd name="connsiteY2" fmla="*/ 247819 h 516990"/>
                    <a:gd name="connsiteX3" fmla="*/ 25847 w 314046"/>
                    <a:gd name="connsiteY3" fmla="*/ 516874 h 516990"/>
                    <a:gd name="connsiteX4" fmla="*/ 21085 w 314046"/>
                    <a:gd name="connsiteY4" fmla="*/ 212100 h 516990"/>
                    <a:gd name="connsiteX0" fmla="*/ 20028 w 312989"/>
                    <a:gd name="connsiteY0" fmla="*/ 212072 h 516962"/>
                    <a:gd name="connsiteX1" fmla="*/ 312921 w 312989"/>
                    <a:gd name="connsiteY1" fmla="*/ 167 h 516962"/>
                    <a:gd name="connsiteX2" fmla="*/ 46221 w 312989"/>
                    <a:gd name="connsiteY2" fmla="*/ 247791 h 516962"/>
                    <a:gd name="connsiteX3" fmla="*/ 24790 w 312989"/>
                    <a:gd name="connsiteY3" fmla="*/ 516846 h 516962"/>
                    <a:gd name="connsiteX4" fmla="*/ 20028 w 312989"/>
                    <a:gd name="connsiteY4" fmla="*/ 212072 h 516962"/>
                    <a:gd name="connsiteX0" fmla="*/ 16983 w 309944"/>
                    <a:gd name="connsiteY0" fmla="*/ 212121 h 600324"/>
                    <a:gd name="connsiteX1" fmla="*/ 309876 w 309944"/>
                    <a:gd name="connsiteY1" fmla="*/ 216 h 600324"/>
                    <a:gd name="connsiteX2" fmla="*/ 43176 w 309944"/>
                    <a:gd name="connsiteY2" fmla="*/ 247840 h 600324"/>
                    <a:gd name="connsiteX3" fmla="*/ 36032 w 309944"/>
                    <a:gd name="connsiteY3" fmla="*/ 600239 h 600324"/>
                    <a:gd name="connsiteX4" fmla="*/ 16983 w 309944"/>
                    <a:gd name="connsiteY4" fmla="*/ 212121 h 600324"/>
                    <a:gd name="connsiteX0" fmla="*/ 4078 w 297039"/>
                    <a:gd name="connsiteY0" fmla="*/ 212067 h 600270"/>
                    <a:gd name="connsiteX1" fmla="*/ 296971 w 297039"/>
                    <a:gd name="connsiteY1" fmla="*/ 162 h 600270"/>
                    <a:gd name="connsiteX2" fmla="*/ 30271 w 297039"/>
                    <a:gd name="connsiteY2" fmla="*/ 247786 h 600270"/>
                    <a:gd name="connsiteX3" fmla="*/ 23127 w 297039"/>
                    <a:gd name="connsiteY3" fmla="*/ 600185 h 600270"/>
                    <a:gd name="connsiteX4" fmla="*/ 4078 w 297039"/>
                    <a:gd name="connsiteY4" fmla="*/ 212067 h 600270"/>
                    <a:gd name="connsiteX0" fmla="*/ 3397 w 305939"/>
                    <a:gd name="connsiteY0" fmla="*/ 235735 h 600049"/>
                    <a:gd name="connsiteX1" fmla="*/ 305815 w 305939"/>
                    <a:gd name="connsiteY1" fmla="*/ 17 h 600049"/>
                    <a:gd name="connsiteX2" fmla="*/ 39115 w 305939"/>
                    <a:gd name="connsiteY2" fmla="*/ 247641 h 600049"/>
                    <a:gd name="connsiteX3" fmla="*/ 31971 w 305939"/>
                    <a:gd name="connsiteY3" fmla="*/ 600040 h 600049"/>
                    <a:gd name="connsiteX4" fmla="*/ 3397 w 305939"/>
                    <a:gd name="connsiteY4" fmla="*/ 235735 h 600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5939" h="600049">
                      <a:moveTo>
                        <a:pt x="3397" y="235735"/>
                      </a:moveTo>
                      <a:cubicBezTo>
                        <a:pt x="18081" y="178594"/>
                        <a:pt x="299862" y="-1967"/>
                        <a:pt x="305815" y="17"/>
                      </a:cubicBezTo>
                      <a:cubicBezTo>
                        <a:pt x="311768" y="2001"/>
                        <a:pt x="103409" y="163029"/>
                        <a:pt x="39115" y="247641"/>
                      </a:cubicBezTo>
                      <a:cubicBezTo>
                        <a:pt x="39115" y="298916"/>
                        <a:pt x="37924" y="602024"/>
                        <a:pt x="31971" y="600040"/>
                      </a:cubicBezTo>
                      <a:cubicBezTo>
                        <a:pt x="26018" y="598056"/>
                        <a:pt x="-11287" y="292876"/>
                        <a:pt x="3397" y="23573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</p:grpSp>
        </p:grpSp>
        <p:grpSp>
          <p:nvGrpSpPr>
            <p:cNvPr id="987" name="Gruppieren 986"/>
            <p:cNvGrpSpPr/>
            <p:nvPr/>
          </p:nvGrpSpPr>
          <p:grpSpPr>
            <a:xfrm>
              <a:off x="420511" y="2357170"/>
              <a:ext cx="446829" cy="954566"/>
              <a:chOff x="420511" y="2357170"/>
              <a:chExt cx="446829" cy="954566"/>
            </a:xfrm>
          </p:grpSpPr>
          <p:sp>
            <p:nvSpPr>
              <p:cNvPr id="988" name="Ellipse 13"/>
              <p:cNvSpPr/>
              <p:nvPr/>
            </p:nvSpPr>
            <p:spPr>
              <a:xfrm rot="1411158">
                <a:off x="420511" y="2357170"/>
                <a:ext cx="274409" cy="954566"/>
              </a:xfrm>
              <a:custGeom>
                <a:avLst/>
                <a:gdLst>
                  <a:gd name="connsiteX0" fmla="*/ 0 w 109559"/>
                  <a:gd name="connsiteY0" fmla="*/ 133954 h 267907"/>
                  <a:gd name="connsiteX1" fmla="*/ 54780 w 109559"/>
                  <a:gd name="connsiteY1" fmla="*/ 0 h 267907"/>
                  <a:gd name="connsiteX2" fmla="*/ 109560 w 109559"/>
                  <a:gd name="connsiteY2" fmla="*/ 133954 h 267907"/>
                  <a:gd name="connsiteX3" fmla="*/ 54780 w 109559"/>
                  <a:gd name="connsiteY3" fmla="*/ 267908 h 267907"/>
                  <a:gd name="connsiteX4" fmla="*/ 0 w 109559"/>
                  <a:gd name="connsiteY4" fmla="*/ 133954 h 267907"/>
                  <a:gd name="connsiteX0" fmla="*/ 13468 w 322281"/>
                  <a:gd name="connsiteY0" fmla="*/ 191619 h 325573"/>
                  <a:gd name="connsiteX1" fmla="*/ 319502 w 322281"/>
                  <a:gd name="connsiteY1" fmla="*/ 0 h 325573"/>
                  <a:gd name="connsiteX2" fmla="*/ 123028 w 322281"/>
                  <a:gd name="connsiteY2" fmla="*/ 191619 h 325573"/>
                  <a:gd name="connsiteX3" fmla="*/ 68248 w 322281"/>
                  <a:gd name="connsiteY3" fmla="*/ 325573 h 325573"/>
                  <a:gd name="connsiteX4" fmla="*/ 13468 w 322281"/>
                  <a:gd name="connsiteY4" fmla="*/ 191619 h 325573"/>
                  <a:gd name="connsiteX0" fmla="*/ 4101 w 312914"/>
                  <a:gd name="connsiteY0" fmla="*/ 191619 h 753941"/>
                  <a:gd name="connsiteX1" fmla="*/ 310135 w 312914"/>
                  <a:gd name="connsiteY1" fmla="*/ 0 h 753941"/>
                  <a:gd name="connsiteX2" fmla="*/ 113661 w 312914"/>
                  <a:gd name="connsiteY2" fmla="*/ 191619 h 753941"/>
                  <a:gd name="connsiteX3" fmla="*/ 137141 w 312914"/>
                  <a:gd name="connsiteY3" fmla="*/ 753941 h 753941"/>
                  <a:gd name="connsiteX4" fmla="*/ 4101 w 312914"/>
                  <a:gd name="connsiteY4" fmla="*/ 191619 h 753941"/>
                  <a:gd name="connsiteX0" fmla="*/ 3894 w 306834"/>
                  <a:gd name="connsiteY0" fmla="*/ 118831 h 759662"/>
                  <a:gd name="connsiteX1" fmla="*/ 305809 w 306834"/>
                  <a:gd name="connsiteY1" fmla="*/ 5472 h 759662"/>
                  <a:gd name="connsiteX2" fmla="*/ 109335 w 306834"/>
                  <a:gd name="connsiteY2" fmla="*/ 197091 h 759662"/>
                  <a:gd name="connsiteX3" fmla="*/ 132815 w 306834"/>
                  <a:gd name="connsiteY3" fmla="*/ 759413 h 759662"/>
                  <a:gd name="connsiteX4" fmla="*/ 3894 w 306834"/>
                  <a:gd name="connsiteY4" fmla="*/ 118831 h 759662"/>
                  <a:gd name="connsiteX0" fmla="*/ 3610 w 305579"/>
                  <a:gd name="connsiteY0" fmla="*/ 114431 h 755018"/>
                  <a:gd name="connsiteX1" fmla="*/ 305525 w 305579"/>
                  <a:gd name="connsiteY1" fmla="*/ 1072 h 755018"/>
                  <a:gd name="connsiteX2" fmla="*/ 30792 w 305579"/>
                  <a:gd name="connsiteY2" fmla="*/ 126789 h 755018"/>
                  <a:gd name="connsiteX3" fmla="*/ 132531 w 305579"/>
                  <a:gd name="connsiteY3" fmla="*/ 755013 h 755018"/>
                  <a:gd name="connsiteX4" fmla="*/ 3610 w 305579"/>
                  <a:gd name="connsiteY4" fmla="*/ 114431 h 755018"/>
                  <a:gd name="connsiteX0" fmla="*/ 28257 w 330226"/>
                  <a:gd name="connsiteY0" fmla="*/ 189668 h 830255"/>
                  <a:gd name="connsiteX1" fmla="*/ 330172 w 330226"/>
                  <a:gd name="connsiteY1" fmla="*/ 76309 h 830255"/>
                  <a:gd name="connsiteX2" fmla="*/ 55439 w 330226"/>
                  <a:gd name="connsiteY2" fmla="*/ 202026 h 830255"/>
                  <a:gd name="connsiteX3" fmla="*/ 157178 w 330226"/>
                  <a:gd name="connsiteY3" fmla="*/ 830250 h 830255"/>
                  <a:gd name="connsiteX4" fmla="*/ 28257 w 330226"/>
                  <a:gd name="connsiteY4" fmla="*/ 189668 h 830255"/>
                  <a:gd name="connsiteX0" fmla="*/ 28257 w 330226"/>
                  <a:gd name="connsiteY0" fmla="*/ 189668 h 830258"/>
                  <a:gd name="connsiteX1" fmla="*/ 330172 w 330226"/>
                  <a:gd name="connsiteY1" fmla="*/ 76309 h 830258"/>
                  <a:gd name="connsiteX2" fmla="*/ 55439 w 330226"/>
                  <a:gd name="connsiteY2" fmla="*/ 202026 h 830258"/>
                  <a:gd name="connsiteX3" fmla="*/ 157178 w 330226"/>
                  <a:gd name="connsiteY3" fmla="*/ 830250 h 830258"/>
                  <a:gd name="connsiteX4" fmla="*/ 28257 w 330226"/>
                  <a:gd name="connsiteY4" fmla="*/ 189668 h 830258"/>
                  <a:gd name="connsiteX0" fmla="*/ 28257 w 330248"/>
                  <a:gd name="connsiteY0" fmla="*/ 189668 h 830258"/>
                  <a:gd name="connsiteX1" fmla="*/ 330172 w 330248"/>
                  <a:gd name="connsiteY1" fmla="*/ 76309 h 830258"/>
                  <a:gd name="connsiteX2" fmla="*/ 55439 w 330248"/>
                  <a:gd name="connsiteY2" fmla="*/ 202026 h 830258"/>
                  <a:gd name="connsiteX3" fmla="*/ 157178 w 330248"/>
                  <a:gd name="connsiteY3" fmla="*/ 830250 h 830258"/>
                  <a:gd name="connsiteX4" fmla="*/ 28257 w 330248"/>
                  <a:gd name="connsiteY4" fmla="*/ 189668 h 830258"/>
                  <a:gd name="connsiteX0" fmla="*/ 28257 w 330250"/>
                  <a:gd name="connsiteY0" fmla="*/ 189668 h 830259"/>
                  <a:gd name="connsiteX1" fmla="*/ 330172 w 330250"/>
                  <a:gd name="connsiteY1" fmla="*/ 76309 h 830259"/>
                  <a:gd name="connsiteX2" fmla="*/ 55439 w 330250"/>
                  <a:gd name="connsiteY2" fmla="*/ 202026 h 830259"/>
                  <a:gd name="connsiteX3" fmla="*/ 157178 w 330250"/>
                  <a:gd name="connsiteY3" fmla="*/ 830250 h 830259"/>
                  <a:gd name="connsiteX4" fmla="*/ 28257 w 330250"/>
                  <a:gd name="connsiteY4" fmla="*/ 189668 h 830259"/>
                  <a:gd name="connsiteX0" fmla="*/ 13 w 315489"/>
                  <a:gd name="connsiteY0" fmla="*/ 123675 h 1037969"/>
                  <a:gd name="connsiteX1" fmla="*/ 301928 w 315489"/>
                  <a:gd name="connsiteY1" fmla="*/ 10316 h 1037969"/>
                  <a:gd name="connsiteX2" fmla="*/ 27195 w 315489"/>
                  <a:gd name="connsiteY2" fmla="*/ 136033 h 1037969"/>
                  <a:gd name="connsiteX3" fmla="*/ 315437 w 315489"/>
                  <a:gd name="connsiteY3" fmla="*/ 1037965 h 1037969"/>
                  <a:gd name="connsiteX4" fmla="*/ 13 w 315489"/>
                  <a:gd name="connsiteY4" fmla="*/ 123675 h 1037969"/>
                  <a:gd name="connsiteX0" fmla="*/ 10 w 406729"/>
                  <a:gd name="connsiteY0" fmla="*/ 415895 h 1055464"/>
                  <a:gd name="connsiteX1" fmla="*/ 392317 w 406729"/>
                  <a:gd name="connsiteY1" fmla="*/ 25114 h 1055464"/>
                  <a:gd name="connsiteX2" fmla="*/ 117584 w 406729"/>
                  <a:gd name="connsiteY2" fmla="*/ 150831 h 1055464"/>
                  <a:gd name="connsiteX3" fmla="*/ 405826 w 406729"/>
                  <a:gd name="connsiteY3" fmla="*/ 1052763 h 1055464"/>
                  <a:gd name="connsiteX4" fmla="*/ 10 w 406729"/>
                  <a:gd name="connsiteY4" fmla="*/ 415895 h 1055464"/>
                  <a:gd name="connsiteX0" fmla="*/ 10 w 406122"/>
                  <a:gd name="connsiteY0" fmla="*/ 390794 h 1027667"/>
                  <a:gd name="connsiteX1" fmla="*/ 392317 w 406122"/>
                  <a:gd name="connsiteY1" fmla="*/ 13 h 1027667"/>
                  <a:gd name="connsiteX2" fmla="*/ 70870 w 406122"/>
                  <a:gd name="connsiteY2" fmla="*/ 379649 h 1027667"/>
                  <a:gd name="connsiteX3" fmla="*/ 405826 w 406122"/>
                  <a:gd name="connsiteY3" fmla="*/ 1027662 h 1027667"/>
                  <a:gd name="connsiteX4" fmla="*/ 10 w 406122"/>
                  <a:gd name="connsiteY4" fmla="*/ 390794 h 1027667"/>
                  <a:gd name="connsiteX0" fmla="*/ 108 w 406225"/>
                  <a:gd name="connsiteY0" fmla="*/ 418207 h 1055080"/>
                  <a:gd name="connsiteX1" fmla="*/ 362515 w 406225"/>
                  <a:gd name="connsiteY1" fmla="*/ 11 h 1055080"/>
                  <a:gd name="connsiteX2" fmla="*/ 70968 w 406225"/>
                  <a:gd name="connsiteY2" fmla="*/ 407062 h 1055080"/>
                  <a:gd name="connsiteX3" fmla="*/ 405924 w 406225"/>
                  <a:gd name="connsiteY3" fmla="*/ 1055075 h 1055080"/>
                  <a:gd name="connsiteX4" fmla="*/ 108 w 406225"/>
                  <a:gd name="connsiteY4" fmla="*/ 418207 h 1055080"/>
                  <a:gd name="connsiteX0" fmla="*/ 42 w 389382"/>
                  <a:gd name="connsiteY0" fmla="*/ 418207 h 954578"/>
                  <a:gd name="connsiteX1" fmla="*/ 362449 w 389382"/>
                  <a:gd name="connsiteY1" fmla="*/ 11 h 954578"/>
                  <a:gd name="connsiteX2" fmla="*/ 70902 w 389382"/>
                  <a:gd name="connsiteY2" fmla="*/ 407062 h 954578"/>
                  <a:gd name="connsiteX3" fmla="*/ 389069 w 389382"/>
                  <a:gd name="connsiteY3" fmla="*/ 954572 h 954578"/>
                  <a:gd name="connsiteX4" fmla="*/ 42 w 389382"/>
                  <a:gd name="connsiteY4" fmla="*/ 418207 h 954578"/>
                  <a:gd name="connsiteX0" fmla="*/ 997 w 390337"/>
                  <a:gd name="connsiteY0" fmla="*/ 418207 h 954584"/>
                  <a:gd name="connsiteX1" fmla="*/ 363404 w 390337"/>
                  <a:gd name="connsiteY1" fmla="*/ 11 h 954584"/>
                  <a:gd name="connsiteX2" fmla="*/ 71857 w 390337"/>
                  <a:gd name="connsiteY2" fmla="*/ 407062 h 954584"/>
                  <a:gd name="connsiteX3" fmla="*/ 390024 w 390337"/>
                  <a:gd name="connsiteY3" fmla="*/ 954572 h 954584"/>
                  <a:gd name="connsiteX4" fmla="*/ 997 w 390337"/>
                  <a:gd name="connsiteY4" fmla="*/ 418207 h 954584"/>
                  <a:gd name="connsiteX0" fmla="*/ 997 w 390352"/>
                  <a:gd name="connsiteY0" fmla="*/ 418223 h 954600"/>
                  <a:gd name="connsiteX1" fmla="*/ 363404 w 390352"/>
                  <a:gd name="connsiteY1" fmla="*/ 27 h 954600"/>
                  <a:gd name="connsiteX2" fmla="*/ 71857 w 390352"/>
                  <a:gd name="connsiteY2" fmla="*/ 407078 h 954600"/>
                  <a:gd name="connsiteX3" fmla="*/ 390024 w 390352"/>
                  <a:gd name="connsiteY3" fmla="*/ 954588 h 954600"/>
                  <a:gd name="connsiteX4" fmla="*/ 997 w 390352"/>
                  <a:gd name="connsiteY4" fmla="*/ 418223 h 954600"/>
                  <a:gd name="connsiteX0" fmla="*/ 982 w 390077"/>
                  <a:gd name="connsiteY0" fmla="*/ 418200 h 954566"/>
                  <a:gd name="connsiteX1" fmla="*/ 363389 w 390077"/>
                  <a:gd name="connsiteY1" fmla="*/ 4 h 954566"/>
                  <a:gd name="connsiteX2" fmla="*/ 34564 w 390077"/>
                  <a:gd name="connsiteY2" fmla="*/ 414294 h 954566"/>
                  <a:gd name="connsiteX3" fmla="*/ 390009 w 390077"/>
                  <a:gd name="connsiteY3" fmla="*/ 954565 h 954566"/>
                  <a:gd name="connsiteX4" fmla="*/ 982 w 390077"/>
                  <a:gd name="connsiteY4" fmla="*/ 418200 h 954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0077" h="954566">
                    <a:moveTo>
                      <a:pt x="982" y="418200"/>
                    </a:moveTo>
                    <a:cubicBezTo>
                      <a:pt x="-21748" y="82894"/>
                      <a:pt x="357792" y="655"/>
                      <a:pt x="363389" y="4"/>
                    </a:cubicBezTo>
                    <a:cubicBezTo>
                      <a:pt x="368986" y="-647"/>
                      <a:pt x="14632" y="95738"/>
                      <a:pt x="34564" y="414294"/>
                    </a:cubicBezTo>
                    <a:cubicBezTo>
                      <a:pt x="54496" y="732850"/>
                      <a:pt x="395606" y="953914"/>
                      <a:pt x="390009" y="954565"/>
                    </a:cubicBezTo>
                    <a:cubicBezTo>
                      <a:pt x="384412" y="955216"/>
                      <a:pt x="23712" y="753506"/>
                      <a:pt x="982" y="41820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sp>
            <p:nvSpPr>
              <p:cNvPr id="989" name="Pfeil nach rechts 15"/>
              <p:cNvSpPr/>
              <p:nvPr/>
            </p:nvSpPr>
            <p:spPr>
              <a:xfrm>
                <a:off x="740075" y="2385164"/>
                <a:ext cx="127265" cy="119641"/>
              </a:xfrm>
              <a:custGeom>
                <a:avLst/>
                <a:gdLst>
                  <a:gd name="connsiteX0" fmla="*/ 0 w 978408"/>
                  <a:gd name="connsiteY0" fmla="*/ 121158 h 484632"/>
                  <a:gd name="connsiteX1" fmla="*/ 736092 w 978408"/>
                  <a:gd name="connsiteY1" fmla="*/ 121158 h 484632"/>
                  <a:gd name="connsiteX2" fmla="*/ 736092 w 978408"/>
                  <a:gd name="connsiteY2" fmla="*/ 0 h 484632"/>
                  <a:gd name="connsiteX3" fmla="*/ 978408 w 978408"/>
                  <a:gd name="connsiteY3" fmla="*/ 242316 h 484632"/>
                  <a:gd name="connsiteX4" fmla="*/ 736092 w 978408"/>
                  <a:gd name="connsiteY4" fmla="*/ 484632 h 484632"/>
                  <a:gd name="connsiteX5" fmla="*/ 736092 w 978408"/>
                  <a:gd name="connsiteY5" fmla="*/ 363474 h 484632"/>
                  <a:gd name="connsiteX6" fmla="*/ 0 w 978408"/>
                  <a:gd name="connsiteY6" fmla="*/ 363474 h 484632"/>
                  <a:gd name="connsiteX7" fmla="*/ 0 w 978408"/>
                  <a:gd name="connsiteY7" fmla="*/ 121158 h 484632"/>
                  <a:gd name="connsiteX0" fmla="*/ 0 w 978408"/>
                  <a:gd name="connsiteY0" fmla="*/ 121158 h 484632"/>
                  <a:gd name="connsiteX1" fmla="*/ 736092 w 978408"/>
                  <a:gd name="connsiteY1" fmla="*/ 121158 h 484632"/>
                  <a:gd name="connsiteX2" fmla="*/ 736092 w 978408"/>
                  <a:gd name="connsiteY2" fmla="*/ 0 h 484632"/>
                  <a:gd name="connsiteX3" fmla="*/ 978408 w 978408"/>
                  <a:gd name="connsiteY3" fmla="*/ 242316 h 484632"/>
                  <a:gd name="connsiteX4" fmla="*/ 736092 w 978408"/>
                  <a:gd name="connsiteY4" fmla="*/ 484632 h 484632"/>
                  <a:gd name="connsiteX5" fmla="*/ 736092 w 978408"/>
                  <a:gd name="connsiteY5" fmla="*/ 363474 h 484632"/>
                  <a:gd name="connsiteX6" fmla="*/ 0 w 978408"/>
                  <a:gd name="connsiteY6" fmla="*/ 121158 h 484632"/>
                  <a:gd name="connsiteX0" fmla="*/ 0 w 242316"/>
                  <a:gd name="connsiteY0" fmla="*/ 363474 h 484632"/>
                  <a:gd name="connsiteX1" fmla="*/ 0 w 242316"/>
                  <a:gd name="connsiteY1" fmla="*/ 121158 h 484632"/>
                  <a:gd name="connsiteX2" fmla="*/ 0 w 242316"/>
                  <a:gd name="connsiteY2" fmla="*/ 0 h 484632"/>
                  <a:gd name="connsiteX3" fmla="*/ 242316 w 242316"/>
                  <a:gd name="connsiteY3" fmla="*/ 242316 h 484632"/>
                  <a:gd name="connsiteX4" fmla="*/ 0 w 242316"/>
                  <a:gd name="connsiteY4" fmla="*/ 484632 h 484632"/>
                  <a:gd name="connsiteX5" fmla="*/ 0 w 242316"/>
                  <a:gd name="connsiteY5" fmla="*/ 363474 h 484632"/>
                  <a:gd name="connsiteX0" fmla="*/ 0 w 242316"/>
                  <a:gd name="connsiteY0" fmla="*/ 363474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0 w 242316"/>
                  <a:gd name="connsiteY4" fmla="*/ 363474 h 484632"/>
                  <a:gd name="connsiteX0" fmla="*/ 90487 w 242316"/>
                  <a:gd name="connsiteY0" fmla="*/ 232505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90487 w 242316"/>
                  <a:gd name="connsiteY4" fmla="*/ 232505 h 484632"/>
                  <a:gd name="connsiteX0" fmla="*/ 102393 w 242316"/>
                  <a:gd name="connsiteY0" fmla="*/ 244411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102393 w 242316"/>
                  <a:gd name="connsiteY4" fmla="*/ 244411 h 484632"/>
                  <a:gd name="connsiteX0" fmla="*/ 85724 w 242316"/>
                  <a:gd name="connsiteY0" fmla="*/ 237267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85724 w 242316"/>
                  <a:gd name="connsiteY4" fmla="*/ 237267 h 484632"/>
                  <a:gd name="connsiteX0" fmla="*/ 83343 w 242316"/>
                  <a:gd name="connsiteY0" fmla="*/ 249573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83343 w 242316"/>
                  <a:gd name="connsiteY4" fmla="*/ 249573 h 484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316" h="484632">
                    <a:moveTo>
                      <a:pt x="83343" y="249573"/>
                    </a:moveTo>
                    <a:lnTo>
                      <a:pt x="0" y="0"/>
                    </a:lnTo>
                    <a:lnTo>
                      <a:pt x="242316" y="242316"/>
                    </a:lnTo>
                    <a:lnTo>
                      <a:pt x="0" y="484632"/>
                    </a:lnTo>
                    <a:lnTo>
                      <a:pt x="83343" y="249573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sp>
            <p:nvSpPr>
              <p:cNvPr id="992" name="Pfeil nach rechts 15"/>
              <p:cNvSpPr/>
              <p:nvPr/>
            </p:nvSpPr>
            <p:spPr>
              <a:xfrm rot="9787421">
                <a:off x="471540" y="2463810"/>
                <a:ext cx="343693" cy="139240"/>
              </a:xfrm>
              <a:custGeom>
                <a:avLst/>
                <a:gdLst>
                  <a:gd name="connsiteX0" fmla="*/ 0 w 978408"/>
                  <a:gd name="connsiteY0" fmla="*/ 121158 h 484632"/>
                  <a:gd name="connsiteX1" fmla="*/ 736092 w 978408"/>
                  <a:gd name="connsiteY1" fmla="*/ 121158 h 484632"/>
                  <a:gd name="connsiteX2" fmla="*/ 736092 w 978408"/>
                  <a:gd name="connsiteY2" fmla="*/ 0 h 484632"/>
                  <a:gd name="connsiteX3" fmla="*/ 978408 w 978408"/>
                  <a:gd name="connsiteY3" fmla="*/ 242316 h 484632"/>
                  <a:gd name="connsiteX4" fmla="*/ 736092 w 978408"/>
                  <a:gd name="connsiteY4" fmla="*/ 484632 h 484632"/>
                  <a:gd name="connsiteX5" fmla="*/ 736092 w 978408"/>
                  <a:gd name="connsiteY5" fmla="*/ 363474 h 484632"/>
                  <a:gd name="connsiteX6" fmla="*/ 0 w 978408"/>
                  <a:gd name="connsiteY6" fmla="*/ 363474 h 484632"/>
                  <a:gd name="connsiteX7" fmla="*/ 0 w 978408"/>
                  <a:gd name="connsiteY7" fmla="*/ 121158 h 484632"/>
                  <a:gd name="connsiteX0" fmla="*/ 0 w 978408"/>
                  <a:gd name="connsiteY0" fmla="*/ 121158 h 484632"/>
                  <a:gd name="connsiteX1" fmla="*/ 736092 w 978408"/>
                  <a:gd name="connsiteY1" fmla="*/ 121158 h 484632"/>
                  <a:gd name="connsiteX2" fmla="*/ 736092 w 978408"/>
                  <a:gd name="connsiteY2" fmla="*/ 0 h 484632"/>
                  <a:gd name="connsiteX3" fmla="*/ 978408 w 978408"/>
                  <a:gd name="connsiteY3" fmla="*/ 242316 h 484632"/>
                  <a:gd name="connsiteX4" fmla="*/ 736092 w 978408"/>
                  <a:gd name="connsiteY4" fmla="*/ 484632 h 484632"/>
                  <a:gd name="connsiteX5" fmla="*/ 736092 w 978408"/>
                  <a:gd name="connsiteY5" fmla="*/ 363474 h 484632"/>
                  <a:gd name="connsiteX6" fmla="*/ 0 w 978408"/>
                  <a:gd name="connsiteY6" fmla="*/ 121158 h 484632"/>
                  <a:gd name="connsiteX0" fmla="*/ 0 w 242316"/>
                  <a:gd name="connsiteY0" fmla="*/ 363474 h 484632"/>
                  <a:gd name="connsiteX1" fmla="*/ 0 w 242316"/>
                  <a:gd name="connsiteY1" fmla="*/ 121158 h 484632"/>
                  <a:gd name="connsiteX2" fmla="*/ 0 w 242316"/>
                  <a:gd name="connsiteY2" fmla="*/ 0 h 484632"/>
                  <a:gd name="connsiteX3" fmla="*/ 242316 w 242316"/>
                  <a:gd name="connsiteY3" fmla="*/ 242316 h 484632"/>
                  <a:gd name="connsiteX4" fmla="*/ 0 w 242316"/>
                  <a:gd name="connsiteY4" fmla="*/ 484632 h 484632"/>
                  <a:gd name="connsiteX5" fmla="*/ 0 w 242316"/>
                  <a:gd name="connsiteY5" fmla="*/ 363474 h 484632"/>
                  <a:gd name="connsiteX0" fmla="*/ 0 w 242316"/>
                  <a:gd name="connsiteY0" fmla="*/ 363474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0 w 242316"/>
                  <a:gd name="connsiteY4" fmla="*/ 363474 h 484632"/>
                  <a:gd name="connsiteX0" fmla="*/ 90487 w 242316"/>
                  <a:gd name="connsiteY0" fmla="*/ 232505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90487 w 242316"/>
                  <a:gd name="connsiteY4" fmla="*/ 232505 h 484632"/>
                  <a:gd name="connsiteX0" fmla="*/ 102393 w 242316"/>
                  <a:gd name="connsiteY0" fmla="*/ 244411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102393 w 242316"/>
                  <a:gd name="connsiteY4" fmla="*/ 244411 h 484632"/>
                  <a:gd name="connsiteX0" fmla="*/ 85724 w 242316"/>
                  <a:gd name="connsiteY0" fmla="*/ 237267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85724 w 242316"/>
                  <a:gd name="connsiteY4" fmla="*/ 237267 h 484632"/>
                  <a:gd name="connsiteX0" fmla="*/ 83343 w 242316"/>
                  <a:gd name="connsiteY0" fmla="*/ 249573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83343 w 242316"/>
                  <a:gd name="connsiteY4" fmla="*/ 249573 h 484632"/>
                  <a:gd name="connsiteX0" fmla="*/ 0 w 242316"/>
                  <a:gd name="connsiteY0" fmla="*/ 484632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0" fmla="*/ 49408 w 242316"/>
                  <a:gd name="connsiteY0" fmla="*/ 388726 h 388729"/>
                  <a:gd name="connsiteX1" fmla="*/ 0 w 242316"/>
                  <a:gd name="connsiteY1" fmla="*/ 0 h 388729"/>
                  <a:gd name="connsiteX2" fmla="*/ 242316 w 242316"/>
                  <a:gd name="connsiteY2" fmla="*/ 242316 h 388729"/>
                  <a:gd name="connsiteX3" fmla="*/ 49408 w 242316"/>
                  <a:gd name="connsiteY3" fmla="*/ 388726 h 388729"/>
                  <a:gd name="connsiteX0" fmla="*/ 11443 w 204351"/>
                  <a:gd name="connsiteY0" fmla="*/ 302267 h 302270"/>
                  <a:gd name="connsiteX1" fmla="*/ 0 w 204351"/>
                  <a:gd name="connsiteY1" fmla="*/ -1 h 302270"/>
                  <a:gd name="connsiteX2" fmla="*/ 204351 w 204351"/>
                  <a:gd name="connsiteY2" fmla="*/ 155857 h 302270"/>
                  <a:gd name="connsiteX3" fmla="*/ 11443 w 204351"/>
                  <a:gd name="connsiteY3" fmla="*/ 302267 h 302270"/>
                  <a:gd name="connsiteX0" fmla="*/ 11443 w 205110"/>
                  <a:gd name="connsiteY0" fmla="*/ 318213 h 318216"/>
                  <a:gd name="connsiteX1" fmla="*/ 0 w 205110"/>
                  <a:gd name="connsiteY1" fmla="*/ 15945 h 318216"/>
                  <a:gd name="connsiteX2" fmla="*/ 205110 w 205110"/>
                  <a:gd name="connsiteY2" fmla="*/ 1 h 318216"/>
                  <a:gd name="connsiteX3" fmla="*/ 11443 w 205110"/>
                  <a:gd name="connsiteY3" fmla="*/ 318213 h 318216"/>
                  <a:gd name="connsiteX0" fmla="*/ 11443 w 205110"/>
                  <a:gd name="connsiteY0" fmla="*/ 525649 h 525652"/>
                  <a:gd name="connsiteX1" fmla="*/ 0 w 205110"/>
                  <a:gd name="connsiteY1" fmla="*/ 223381 h 525652"/>
                  <a:gd name="connsiteX2" fmla="*/ 205110 w 205110"/>
                  <a:gd name="connsiteY2" fmla="*/ 207437 h 525652"/>
                  <a:gd name="connsiteX3" fmla="*/ 11443 w 205110"/>
                  <a:gd name="connsiteY3" fmla="*/ 525649 h 525652"/>
                  <a:gd name="connsiteX0" fmla="*/ 11443 w 205110"/>
                  <a:gd name="connsiteY0" fmla="*/ 525649 h 525652"/>
                  <a:gd name="connsiteX1" fmla="*/ 0 w 205110"/>
                  <a:gd name="connsiteY1" fmla="*/ 223381 h 525652"/>
                  <a:gd name="connsiteX2" fmla="*/ 205110 w 205110"/>
                  <a:gd name="connsiteY2" fmla="*/ 207437 h 525652"/>
                  <a:gd name="connsiteX3" fmla="*/ 11443 w 205110"/>
                  <a:gd name="connsiteY3" fmla="*/ 525649 h 525652"/>
                  <a:gd name="connsiteX0" fmla="*/ 11443 w 205110"/>
                  <a:gd name="connsiteY0" fmla="*/ 318213 h 318216"/>
                  <a:gd name="connsiteX1" fmla="*/ 0 w 205110"/>
                  <a:gd name="connsiteY1" fmla="*/ 15945 h 318216"/>
                  <a:gd name="connsiteX2" fmla="*/ 205110 w 205110"/>
                  <a:gd name="connsiteY2" fmla="*/ 1 h 318216"/>
                  <a:gd name="connsiteX3" fmla="*/ 11443 w 205110"/>
                  <a:gd name="connsiteY3" fmla="*/ 318213 h 318216"/>
                  <a:gd name="connsiteX0" fmla="*/ 6534 w 200201"/>
                  <a:gd name="connsiteY0" fmla="*/ 318213 h 318216"/>
                  <a:gd name="connsiteX1" fmla="*/ 0 w 200201"/>
                  <a:gd name="connsiteY1" fmla="*/ 120003 h 318216"/>
                  <a:gd name="connsiteX2" fmla="*/ 200201 w 200201"/>
                  <a:gd name="connsiteY2" fmla="*/ 1 h 318216"/>
                  <a:gd name="connsiteX3" fmla="*/ 6534 w 200201"/>
                  <a:gd name="connsiteY3" fmla="*/ 318213 h 318216"/>
                  <a:gd name="connsiteX0" fmla="*/ 0 w 207462"/>
                  <a:gd name="connsiteY0" fmla="*/ 401690 h 401687"/>
                  <a:gd name="connsiteX1" fmla="*/ 7261 w 207462"/>
                  <a:gd name="connsiteY1" fmla="*/ 120003 h 401687"/>
                  <a:gd name="connsiteX2" fmla="*/ 207462 w 207462"/>
                  <a:gd name="connsiteY2" fmla="*/ 1 h 401687"/>
                  <a:gd name="connsiteX3" fmla="*/ 0 w 207462"/>
                  <a:gd name="connsiteY3" fmla="*/ 401690 h 401687"/>
                  <a:gd name="connsiteX0" fmla="*/ 0 w 305922"/>
                  <a:gd name="connsiteY0" fmla="*/ 714494 h 714491"/>
                  <a:gd name="connsiteX1" fmla="*/ 7261 w 305922"/>
                  <a:gd name="connsiteY1" fmla="*/ 432807 h 714491"/>
                  <a:gd name="connsiteX2" fmla="*/ 305922 w 305922"/>
                  <a:gd name="connsiteY2" fmla="*/ 2 h 714491"/>
                  <a:gd name="connsiteX3" fmla="*/ 0 w 305922"/>
                  <a:gd name="connsiteY3" fmla="*/ 714494 h 714491"/>
                  <a:gd name="connsiteX0" fmla="*/ 0 w 305922"/>
                  <a:gd name="connsiteY0" fmla="*/ 714494 h 714491"/>
                  <a:gd name="connsiteX1" fmla="*/ 7261 w 305922"/>
                  <a:gd name="connsiteY1" fmla="*/ 432807 h 714491"/>
                  <a:gd name="connsiteX2" fmla="*/ 305922 w 305922"/>
                  <a:gd name="connsiteY2" fmla="*/ 2 h 714491"/>
                  <a:gd name="connsiteX3" fmla="*/ 0 w 305922"/>
                  <a:gd name="connsiteY3" fmla="*/ 714494 h 714491"/>
                  <a:gd name="connsiteX0" fmla="*/ 0 w 305922"/>
                  <a:gd name="connsiteY0" fmla="*/ 714494 h 714491"/>
                  <a:gd name="connsiteX1" fmla="*/ 7261 w 305922"/>
                  <a:gd name="connsiteY1" fmla="*/ 432807 h 714491"/>
                  <a:gd name="connsiteX2" fmla="*/ 305922 w 305922"/>
                  <a:gd name="connsiteY2" fmla="*/ 2 h 714491"/>
                  <a:gd name="connsiteX3" fmla="*/ 0 w 305922"/>
                  <a:gd name="connsiteY3" fmla="*/ 714494 h 714491"/>
                  <a:gd name="connsiteX0" fmla="*/ 0 w 305922"/>
                  <a:gd name="connsiteY0" fmla="*/ 714494 h 714491"/>
                  <a:gd name="connsiteX1" fmla="*/ 7261 w 305922"/>
                  <a:gd name="connsiteY1" fmla="*/ 432807 h 714491"/>
                  <a:gd name="connsiteX2" fmla="*/ 305922 w 305922"/>
                  <a:gd name="connsiteY2" fmla="*/ 2 h 714491"/>
                  <a:gd name="connsiteX3" fmla="*/ 0 w 305922"/>
                  <a:gd name="connsiteY3" fmla="*/ 714494 h 714491"/>
                  <a:gd name="connsiteX0" fmla="*/ 0 w 333511"/>
                  <a:gd name="connsiteY0" fmla="*/ 881429 h 881426"/>
                  <a:gd name="connsiteX1" fmla="*/ 7261 w 333511"/>
                  <a:gd name="connsiteY1" fmla="*/ 599742 h 881426"/>
                  <a:gd name="connsiteX2" fmla="*/ 333511 w 333511"/>
                  <a:gd name="connsiteY2" fmla="*/ 1 h 881426"/>
                  <a:gd name="connsiteX3" fmla="*/ 0 w 333511"/>
                  <a:gd name="connsiteY3" fmla="*/ 881429 h 881426"/>
                  <a:gd name="connsiteX0" fmla="*/ 0 w 333511"/>
                  <a:gd name="connsiteY0" fmla="*/ 881429 h 881426"/>
                  <a:gd name="connsiteX1" fmla="*/ 7261 w 333511"/>
                  <a:gd name="connsiteY1" fmla="*/ 599742 h 881426"/>
                  <a:gd name="connsiteX2" fmla="*/ 333511 w 333511"/>
                  <a:gd name="connsiteY2" fmla="*/ 1 h 881426"/>
                  <a:gd name="connsiteX3" fmla="*/ 0 w 333511"/>
                  <a:gd name="connsiteY3" fmla="*/ 881429 h 881426"/>
                  <a:gd name="connsiteX0" fmla="*/ 0 w 333511"/>
                  <a:gd name="connsiteY0" fmla="*/ 881429 h 881426"/>
                  <a:gd name="connsiteX1" fmla="*/ 7261 w 333511"/>
                  <a:gd name="connsiteY1" fmla="*/ 599742 h 881426"/>
                  <a:gd name="connsiteX2" fmla="*/ 333511 w 333511"/>
                  <a:gd name="connsiteY2" fmla="*/ 1 h 881426"/>
                  <a:gd name="connsiteX3" fmla="*/ 0 w 333511"/>
                  <a:gd name="connsiteY3" fmla="*/ 881429 h 881426"/>
                  <a:gd name="connsiteX0" fmla="*/ 6256 w 339767"/>
                  <a:gd name="connsiteY0" fmla="*/ 881429 h 881426"/>
                  <a:gd name="connsiteX1" fmla="*/ 0 w 339767"/>
                  <a:gd name="connsiteY1" fmla="*/ 573481 h 881426"/>
                  <a:gd name="connsiteX2" fmla="*/ 339767 w 339767"/>
                  <a:gd name="connsiteY2" fmla="*/ 1 h 881426"/>
                  <a:gd name="connsiteX3" fmla="*/ 6256 w 339767"/>
                  <a:gd name="connsiteY3" fmla="*/ 881429 h 881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9767" h="881426">
                    <a:moveTo>
                      <a:pt x="6256" y="881429"/>
                    </a:moveTo>
                    <a:lnTo>
                      <a:pt x="0" y="573481"/>
                    </a:lnTo>
                    <a:cubicBezTo>
                      <a:pt x="40578" y="687451"/>
                      <a:pt x="221739" y="586210"/>
                      <a:pt x="339767" y="1"/>
                    </a:cubicBezTo>
                    <a:cubicBezTo>
                      <a:pt x="239470" y="808511"/>
                      <a:pt x="70812" y="775358"/>
                      <a:pt x="6256" y="88142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</p:grpSp>
      </p:grpSp>
      <p:grpSp>
        <p:nvGrpSpPr>
          <p:cNvPr id="1024" name="Gruppieren 1023"/>
          <p:cNvGrpSpPr/>
          <p:nvPr/>
        </p:nvGrpSpPr>
        <p:grpSpPr>
          <a:xfrm>
            <a:off x="7567200" y="2358000"/>
            <a:ext cx="734868" cy="1670695"/>
            <a:chOff x="366701" y="2357170"/>
            <a:chExt cx="734868" cy="1670695"/>
          </a:xfrm>
        </p:grpSpPr>
        <p:grpSp>
          <p:nvGrpSpPr>
            <p:cNvPr id="1025" name="Gruppieren 1024"/>
            <p:cNvGrpSpPr/>
            <p:nvPr/>
          </p:nvGrpSpPr>
          <p:grpSpPr>
            <a:xfrm>
              <a:off x="366701" y="3196212"/>
              <a:ext cx="734868" cy="831653"/>
              <a:chOff x="366701" y="3196212"/>
              <a:chExt cx="734868" cy="831653"/>
            </a:xfrm>
          </p:grpSpPr>
          <p:grpSp>
            <p:nvGrpSpPr>
              <p:cNvPr id="1030" name="Gruppieren 1029"/>
              <p:cNvGrpSpPr/>
              <p:nvPr/>
            </p:nvGrpSpPr>
            <p:grpSpPr>
              <a:xfrm>
                <a:off x="475509" y="3858588"/>
                <a:ext cx="569623" cy="169277"/>
                <a:chOff x="-323790" y="2825126"/>
                <a:chExt cx="569623" cy="169277"/>
              </a:xfrm>
            </p:grpSpPr>
            <p:grpSp>
              <p:nvGrpSpPr>
                <p:cNvPr id="1049" name="Gruppieren 1048"/>
                <p:cNvGrpSpPr/>
                <p:nvPr/>
              </p:nvGrpSpPr>
              <p:grpSpPr>
                <a:xfrm>
                  <a:off x="-274938" y="2847306"/>
                  <a:ext cx="410971" cy="144084"/>
                  <a:chOff x="1787195" y="2325699"/>
                  <a:chExt cx="387276" cy="144084"/>
                </a:xfrm>
              </p:grpSpPr>
              <p:sp>
                <p:nvSpPr>
                  <p:cNvPr id="1051" name="Rechteck 510"/>
                  <p:cNvSpPr/>
                  <p:nvPr/>
                </p:nvSpPr>
                <p:spPr>
                  <a:xfrm>
                    <a:off x="1787195" y="2326560"/>
                    <a:ext cx="387276" cy="143223"/>
                  </a:xfrm>
                  <a:custGeom>
                    <a:avLst/>
                    <a:gdLst>
                      <a:gd name="connsiteX0" fmla="*/ 0 w 515222"/>
                      <a:gd name="connsiteY0" fmla="*/ 0 h 121792"/>
                      <a:gd name="connsiteX1" fmla="*/ 515222 w 515222"/>
                      <a:gd name="connsiteY1" fmla="*/ 0 h 121792"/>
                      <a:gd name="connsiteX2" fmla="*/ 515222 w 515222"/>
                      <a:gd name="connsiteY2" fmla="*/ 121792 h 121792"/>
                      <a:gd name="connsiteX3" fmla="*/ 0 w 515222"/>
                      <a:gd name="connsiteY3" fmla="*/ 121792 h 121792"/>
                      <a:gd name="connsiteX4" fmla="*/ 0 w 515222"/>
                      <a:gd name="connsiteY4" fmla="*/ 0 h 121792"/>
                      <a:gd name="connsiteX0" fmla="*/ 11906 w 527128"/>
                      <a:gd name="connsiteY0" fmla="*/ 0 h 143223"/>
                      <a:gd name="connsiteX1" fmla="*/ 527128 w 527128"/>
                      <a:gd name="connsiteY1" fmla="*/ 0 h 143223"/>
                      <a:gd name="connsiteX2" fmla="*/ 527128 w 527128"/>
                      <a:gd name="connsiteY2" fmla="*/ 121792 h 143223"/>
                      <a:gd name="connsiteX3" fmla="*/ 0 w 527128"/>
                      <a:gd name="connsiteY3" fmla="*/ 143223 h 143223"/>
                      <a:gd name="connsiteX4" fmla="*/ 11906 w 527128"/>
                      <a:gd name="connsiteY4" fmla="*/ 0 h 143223"/>
                      <a:gd name="connsiteX0" fmla="*/ 11906 w 536653"/>
                      <a:gd name="connsiteY0" fmla="*/ 0 h 143223"/>
                      <a:gd name="connsiteX1" fmla="*/ 527128 w 536653"/>
                      <a:gd name="connsiteY1" fmla="*/ 0 h 143223"/>
                      <a:gd name="connsiteX2" fmla="*/ 536653 w 536653"/>
                      <a:gd name="connsiteY2" fmla="*/ 131317 h 143223"/>
                      <a:gd name="connsiteX3" fmla="*/ 0 w 536653"/>
                      <a:gd name="connsiteY3" fmla="*/ 143223 h 143223"/>
                      <a:gd name="connsiteX4" fmla="*/ 11906 w 536653"/>
                      <a:gd name="connsiteY4" fmla="*/ 0 h 143223"/>
                      <a:gd name="connsiteX0" fmla="*/ 11906 w 536653"/>
                      <a:gd name="connsiteY0" fmla="*/ 0 h 143223"/>
                      <a:gd name="connsiteX1" fmla="*/ 527128 w 536653"/>
                      <a:gd name="connsiteY1" fmla="*/ 0 h 143223"/>
                      <a:gd name="connsiteX2" fmla="*/ 536653 w 536653"/>
                      <a:gd name="connsiteY2" fmla="*/ 131317 h 143223"/>
                      <a:gd name="connsiteX3" fmla="*/ 0 w 536653"/>
                      <a:gd name="connsiteY3" fmla="*/ 143223 h 143223"/>
                      <a:gd name="connsiteX4" fmla="*/ 11906 w 536653"/>
                      <a:gd name="connsiteY4" fmla="*/ 0 h 143223"/>
                      <a:gd name="connsiteX0" fmla="*/ 14097 w 538844"/>
                      <a:gd name="connsiteY0" fmla="*/ 0 h 143223"/>
                      <a:gd name="connsiteX1" fmla="*/ 529319 w 538844"/>
                      <a:gd name="connsiteY1" fmla="*/ 0 h 143223"/>
                      <a:gd name="connsiteX2" fmla="*/ 538844 w 538844"/>
                      <a:gd name="connsiteY2" fmla="*/ 131317 h 143223"/>
                      <a:gd name="connsiteX3" fmla="*/ 2191 w 538844"/>
                      <a:gd name="connsiteY3" fmla="*/ 143223 h 143223"/>
                      <a:gd name="connsiteX4" fmla="*/ 14097 w 538844"/>
                      <a:gd name="connsiteY4" fmla="*/ 0 h 14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8844" h="143223">
                        <a:moveTo>
                          <a:pt x="14097" y="0"/>
                        </a:moveTo>
                        <a:lnTo>
                          <a:pt x="529319" y="0"/>
                        </a:lnTo>
                        <a:lnTo>
                          <a:pt x="538844" y="131317"/>
                        </a:lnTo>
                        <a:cubicBezTo>
                          <a:pt x="295666" y="120999"/>
                          <a:pt x="181075" y="139254"/>
                          <a:pt x="2191" y="143223"/>
                        </a:cubicBezTo>
                        <a:cubicBezTo>
                          <a:pt x="-5746" y="85957"/>
                          <a:pt x="10128" y="47741"/>
                          <a:pt x="14097" y="0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1052" name="Rechteck 1051"/>
                  <p:cNvSpPr/>
                  <p:nvPr/>
                </p:nvSpPr>
                <p:spPr>
                  <a:xfrm>
                    <a:off x="1801291" y="2325699"/>
                    <a:ext cx="366546" cy="121792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</p:grpSp>
            <p:sp>
              <p:nvSpPr>
                <p:cNvPr id="1050" name="Textfeld 1049"/>
                <p:cNvSpPr txBox="1"/>
                <p:nvPr/>
              </p:nvSpPr>
              <p:spPr>
                <a:xfrm>
                  <a:off x="-323790" y="2825126"/>
                  <a:ext cx="569623" cy="1692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500" b="1" dirty="0" smtClean="0">
                      <a:latin typeface="Comic Sans MS" panose="030F0702030302020204" pitchFamily="66" charset="0"/>
                      <a:cs typeface="Arial" panose="020B0604020202020204" pitchFamily="34" charset="0"/>
                    </a:rPr>
                    <a:t>ORIGINAL</a:t>
                  </a:r>
                  <a:endParaRPr lang="de-DE" sz="500" b="1" dirty="0">
                    <a:latin typeface="Comic Sans MS" panose="030F0702030302020204" pitchFamily="66" charset="0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031" name="Gruppieren 1030"/>
              <p:cNvGrpSpPr/>
              <p:nvPr/>
            </p:nvGrpSpPr>
            <p:grpSpPr>
              <a:xfrm>
                <a:off x="525569" y="3196212"/>
                <a:ext cx="576000" cy="684000"/>
                <a:chOff x="3624277" y="3078428"/>
                <a:chExt cx="576000" cy="684000"/>
              </a:xfrm>
            </p:grpSpPr>
            <p:sp>
              <p:nvSpPr>
                <p:cNvPr id="1037" name="Rechteck 1036"/>
                <p:cNvSpPr/>
                <p:nvPr/>
              </p:nvSpPr>
              <p:spPr>
                <a:xfrm>
                  <a:off x="3624277" y="3078428"/>
                  <a:ext cx="576000" cy="684000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grpSp>
              <p:nvGrpSpPr>
                <p:cNvPr id="1038" name="Gruppieren 1037"/>
                <p:cNvGrpSpPr/>
                <p:nvPr/>
              </p:nvGrpSpPr>
              <p:grpSpPr>
                <a:xfrm>
                  <a:off x="3671964" y="3233410"/>
                  <a:ext cx="478193" cy="360657"/>
                  <a:chOff x="3120968" y="7638182"/>
                  <a:chExt cx="1317739" cy="993848"/>
                </a:xfrm>
              </p:grpSpPr>
              <p:sp>
                <p:nvSpPr>
                  <p:cNvPr id="1039" name="Abgerundetes Rechteck 19"/>
                  <p:cNvSpPr/>
                  <p:nvPr/>
                </p:nvSpPr>
                <p:spPr>
                  <a:xfrm>
                    <a:off x="3120968" y="7755463"/>
                    <a:ext cx="1317739" cy="876567"/>
                  </a:xfrm>
                  <a:custGeom>
                    <a:avLst/>
                    <a:gdLst>
                      <a:gd name="connsiteX0" fmla="*/ 0 w 1314450"/>
                      <a:gd name="connsiteY0" fmla="*/ 159547 h 957263"/>
                      <a:gd name="connsiteX1" fmla="*/ 159547 w 1314450"/>
                      <a:gd name="connsiteY1" fmla="*/ 0 h 957263"/>
                      <a:gd name="connsiteX2" fmla="*/ 1154903 w 1314450"/>
                      <a:gd name="connsiteY2" fmla="*/ 0 h 957263"/>
                      <a:gd name="connsiteX3" fmla="*/ 1314450 w 1314450"/>
                      <a:gd name="connsiteY3" fmla="*/ 159547 h 957263"/>
                      <a:gd name="connsiteX4" fmla="*/ 1314450 w 1314450"/>
                      <a:gd name="connsiteY4" fmla="*/ 797716 h 957263"/>
                      <a:gd name="connsiteX5" fmla="*/ 1154903 w 1314450"/>
                      <a:gd name="connsiteY5" fmla="*/ 957263 h 957263"/>
                      <a:gd name="connsiteX6" fmla="*/ 159547 w 1314450"/>
                      <a:gd name="connsiteY6" fmla="*/ 957263 h 957263"/>
                      <a:gd name="connsiteX7" fmla="*/ 0 w 1314450"/>
                      <a:gd name="connsiteY7" fmla="*/ 797716 h 957263"/>
                      <a:gd name="connsiteX8" fmla="*/ 0 w 1314450"/>
                      <a:gd name="connsiteY8" fmla="*/ 159547 h 957263"/>
                      <a:gd name="connsiteX0" fmla="*/ 0 w 1314450"/>
                      <a:gd name="connsiteY0" fmla="*/ 159547 h 957263"/>
                      <a:gd name="connsiteX1" fmla="*/ 159547 w 1314450"/>
                      <a:gd name="connsiteY1" fmla="*/ 0 h 957263"/>
                      <a:gd name="connsiteX2" fmla="*/ 1154903 w 1314450"/>
                      <a:gd name="connsiteY2" fmla="*/ 0 h 957263"/>
                      <a:gd name="connsiteX3" fmla="*/ 1314450 w 1314450"/>
                      <a:gd name="connsiteY3" fmla="*/ 159547 h 957263"/>
                      <a:gd name="connsiteX4" fmla="*/ 1314450 w 1314450"/>
                      <a:gd name="connsiteY4" fmla="*/ 797716 h 957263"/>
                      <a:gd name="connsiteX5" fmla="*/ 1154903 w 1314450"/>
                      <a:gd name="connsiteY5" fmla="*/ 957263 h 957263"/>
                      <a:gd name="connsiteX6" fmla="*/ 159547 w 1314450"/>
                      <a:gd name="connsiteY6" fmla="*/ 957263 h 957263"/>
                      <a:gd name="connsiteX7" fmla="*/ 4763 w 1314450"/>
                      <a:gd name="connsiteY7" fmla="*/ 845341 h 957263"/>
                      <a:gd name="connsiteX8" fmla="*/ 0 w 1314450"/>
                      <a:gd name="connsiteY8" fmla="*/ 159547 h 957263"/>
                      <a:gd name="connsiteX0" fmla="*/ 0 w 1314450"/>
                      <a:gd name="connsiteY0" fmla="*/ 159547 h 957263"/>
                      <a:gd name="connsiteX1" fmla="*/ 159547 w 1314450"/>
                      <a:gd name="connsiteY1" fmla="*/ 0 h 957263"/>
                      <a:gd name="connsiteX2" fmla="*/ 1154903 w 1314450"/>
                      <a:gd name="connsiteY2" fmla="*/ 0 h 957263"/>
                      <a:gd name="connsiteX3" fmla="*/ 1314450 w 1314450"/>
                      <a:gd name="connsiteY3" fmla="*/ 159547 h 957263"/>
                      <a:gd name="connsiteX4" fmla="*/ 1314450 w 1314450"/>
                      <a:gd name="connsiteY4" fmla="*/ 869154 h 957263"/>
                      <a:gd name="connsiteX5" fmla="*/ 1154903 w 1314450"/>
                      <a:gd name="connsiteY5" fmla="*/ 957263 h 957263"/>
                      <a:gd name="connsiteX6" fmla="*/ 159547 w 1314450"/>
                      <a:gd name="connsiteY6" fmla="*/ 957263 h 957263"/>
                      <a:gd name="connsiteX7" fmla="*/ 4763 w 1314450"/>
                      <a:gd name="connsiteY7" fmla="*/ 845341 h 957263"/>
                      <a:gd name="connsiteX8" fmla="*/ 0 w 1314450"/>
                      <a:gd name="connsiteY8" fmla="*/ 159547 h 957263"/>
                      <a:gd name="connsiteX0" fmla="*/ 0 w 1317739"/>
                      <a:gd name="connsiteY0" fmla="*/ 159547 h 957263"/>
                      <a:gd name="connsiteX1" fmla="*/ 159547 w 1317739"/>
                      <a:gd name="connsiteY1" fmla="*/ 0 h 957263"/>
                      <a:gd name="connsiteX2" fmla="*/ 1154903 w 1317739"/>
                      <a:gd name="connsiteY2" fmla="*/ 0 h 957263"/>
                      <a:gd name="connsiteX3" fmla="*/ 1314450 w 1317739"/>
                      <a:gd name="connsiteY3" fmla="*/ 159547 h 957263"/>
                      <a:gd name="connsiteX4" fmla="*/ 1317739 w 1317739"/>
                      <a:gd name="connsiteY4" fmla="*/ 842840 h 957263"/>
                      <a:gd name="connsiteX5" fmla="*/ 1154903 w 1317739"/>
                      <a:gd name="connsiteY5" fmla="*/ 957263 h 957263"/>
                      <a:gd name="connsiteX6" fmla="*/ 159547 w 1317739"/>
                      <a:gd name="connsiteY6" fmla="*/ 957263 h 957263"/>
                      <a:gd name="connsiteX7" fmla="*/ 4763 w 1317739"/>
                      <a:gd name="connsiteY7" fmla="*/ 845341 h 957263"/>
                      <a:gd name="connsiteX8" fmla="*/ 0 w 1317739"/>
                      <a:gd name="connsiteY8" fmla="*/ 159547 h 957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17739" h="957263">
                        <a:moveTo>
                          <a:pt x="0" y="159547"/>
                        </a:moveTo>
                        <a:cubicBezTo>
                          <a:pt x="0" y="71432"/>
                          <a:pt x="71432" y="0"/>
                          <a:pt x="159547" y="0"/>
                        </a:cubicBezTo>
                        <a:lnTo>
                          <a:pt x="1154903" y="0"/>
                        </a:lnTo>
                        <a:cubicBezTo>
                          <a:pt x="1243018" y="0"/>
                          <a:pt x="1314450" y="71432"/>
                          <a:pt x="1314450" y="159547"/>
                        </a:cubicBezTo>
                        <a:cubicBezTo>
                          <a:pt x="1315546" y="387311"/>
                          <a:pt x="1316643" y="615076"/>
                          <a:pt x="1317739" y="842840"/>
                        </a:cubicBezTo>
                        <a:cubicBezTo>
                          <a:pt x="1317739" y="930955"/>
                          <a:pt x="1243018" y="957263"/>
                          <a:pt x="1154903" y="957263"/>
                        </a:cubicBezTo>
                        <a:lnTo>
                          <a:pt x="159547" y="957263"/>
                        </a:lnTo>
                        <a:cubicBezTo>
                          <a:pt x="71432" y="957263"/>
                          <a:pt x="4763" y="933456"/>
                          <a:pt x="4763" y="845341"/>
                        </a:cubicBezTo>
                        <a:cubicBezTo>
                          <a:pt x="4763" y="632618"/>
                          <a:pt x="0" y="372270"/>
                          <a:pt x="0" y="159547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1040" name="Abgerundetes Rechteck 19"/>
                  <p:cNvSpPr/>
                  <p:nvPr/>
                </p:nvSpPr>
                <p:spPr>
                  <a:xfrm>
                    <a:off x="3550070" y="7638182"/>
                    <a:ext cx="459534" cy="231458"/>
                  </a:xfrm>
                  <a:custGeom>
                    <a:avLst/>
                    <a:gdLst>
                      <a:gd name="connsiteX0" fmla="*/ 0 w 1314450"/>
                      <a:gd name="connsiteY0" fmla="*/ 159547 h 957263"/>
                      <a:gd name="connsiteX1" fmla="*/ 159547 w 1314450"/>
                      <a:gd name="connsiteY1" fmla="*/ 0 h 957263"/>
                      <a:gd name="connsiteX2" fmla="*/ 1154903 w 1314450"/>
                      <a:gd name="connsiteY2" fmla="*/ 0 h 957263"/>
                      <a:gd name="connsiteX3" fmla="*/ 1314450 w 1314450"/>
                      <a:gd name="connsiteY3" fmla="*/ 159547 h 957263"/>
                      <a:gd name="connsiteX4" fmla="*/ 1314450 w 1314450"/>
                      <a:gd name="connsiteY4" fmla="*/ 797716 h 957263"/>
                      <a:gd name="connsiteX5" fmla="*/ 1154903 w 1314450"/>
                      <a:gd name="connsiteY5" fmla="*/ 957263 h 957263"/>
                      <a:gd name="connsiteX6" fmla="*/ 159547 w 1314450"/>
                      <a:gd name="connsiteY6" fmla="*/ 957263 h 957263"/>
                      <a:gd name="connsiteX7" fmla="*/ 0 w 1314450"/>
                      <a:gd name="connsiteY7" fmla="*/ 797716 h 957263"/>
                      <a:gd name="connsiteX8" fmla="*/ 0 w 1314450"/>
                      <a:gd name="connsiteY8" fmla="*/ 159547 h 957263"/>
                      <a:gd name="connsiteX0" fmla="*/ 0 w 1314450"/>
                      <a:gd name="connsiteY0" fmla="*/ 159547 h 957263"/>
                      <a:gd name="connsiteX1" fmla="*/ 159547 w 1314450"/>
                      <a:gd name="connsiteY1" fmla="*/ 0 h 957263"/>
                      <a:gd name="connsiteX2" fmla="*/ 1154903 w 1314450"/>
                      <a:gd name="connsiteY2" fmla="*/ 0 h 957263"/>
                      <a:gd name="connsiteX3" fmla="*/ 1314450 w 1314450"/>
                      <a:gd name="connsiteY3" fmla="*/ 159547 h 957263"/>
                      <a:gd name="connsiteX4" fmla="*/ 1314450 w 1314450"/>
                      <a:gd name="connsiteY4" fmla="*/ 797716 h 957263"/>
                      <a:gd name="connsiteX5" fmla="*/ 1154903 w 1314450"/>
                      <a:gd name="connsiteY5" fmla="*/ 957263 h 957263"/>
                      <a:gd name="connsiteX6" fmla="*/ 159547 w 1314450"/>
                      <a:gd name="connsiteY6" fmla="*/ 957263 h 957263"/>
                      <a:gd name="connsiteX7" fmla="*/ 4763 w 1314450"/>
                      <a:gd name="connsiteY7" fmla="*/ 845341 h 957263"/>
                      <a:gd name="connsiteX8" fmla="*/ 0 w 1314450"/>
                      <a:gd name="connsiteY8" fmla="*/ 159547 h 957263"/>
                      <a:gd name="connsiteX0" fmla="*/ 0 w 1314450"/>
                      <a:gd name="connsiteY0" fmla="*/ 159547 h 957263"/>
                      <a:gd name="connsiteX1" fmla="*/ 159547 w 1314450"/>
                      <a:gd name="connsiteY1" fmla="*/ 0 h 957263"/>
                      <a:gd name="connsiteX2" fmla="*/ 1154903 w 1314450"/>
                      <a:gd name="connsiteY2" fmla="*/ 0 h 957263"/>
                      <a:gd name="connsiteX3" fmla="*/ 1314450 w 1314450"/>
                      <a:gd name="connsiteY3" fmla="*/ 159547 h 957263"/>
                      <a:gd name="connsiteX4" fmla="*/ 1314450 w 1314450"/>
                      <a:gd name="connsiteY4" fmla="*/ 869154 h 957263"/>
                      <a:gd name="connsiteX5" fmla="*/ 1154903 w 1314450"/>
                      <a:gd name="connsiteY5" fmla="*/ 957263 h 957263"/>
                      <a:gd name="connsiteX6" fmla="*/ 159547 w 1314450"/>
                      <a:gd name="connsiteY6" fmla="*/ 957263 h 957263"/>
                      <a:gd name="connsiteX7" fmla="*/ 4763 w 1314450"/>
                      <a:gd name="connsiteY7" fmla="*/ 845341 h 957263"/>
                      <a:gd name="connsiteX8" fmla="*/ 0 w 1314450"/>
                      <a:gd name="connsiteY8" fmla="*/ 159547 h 957263"/>
                      <a:gd name="connsiteX0" fmla="*/ 0 w 1317739"/>
                      <a:gd name="connsiteY0" fmla="*/ 159547 h 957263"/>
                      <a:gd name="connsiteX1" fmla="*/ 159547 w 1317739"/>
                      <a:gd name="connsiteY1" fmla="*/ 0 h 957263"/>
                      <a:gd name="connsiteX2" fmla="*/ 1154903 w 1317739"/>
                      <a:gd name="connsiteY2" fmla="*/ 0 h 957263"/>
                      <a:gd name="connsiteX3" fmla="*/ 1314450 w 1317739"/>
                      <a:gd name="connsiteY3" fmla="*/ 159547 h 957263"/>
                      <a:gd name="connsiteX4" fmla="*/ 1317739 w 1317739"/>
                      <a:gd name="connsiteY4" fmla="*/ 842840 h 957263"/>
                      <a:gd name="connsiteX5" fmla="*/ 1154903 w 1317739"/>
                      <a:gd name="connsiteY5" fmla="*/ 957263 h 957263"/>
                      <a:gd name="connsiteX6" fmla="*/ 159547 w 1317739"/>
                      <a:gd name="connsiteY6" fmla="*/ 957263 h 957263"/>
                      <a:gd name="connsiteX7" fmla="*/ 4763 w 1317739"/>
                      <a:gd name="connsiteY7" fmla="*/ 845341 h 957263"/>
                      <a:gd name="connsiteX8" fmla="*/ 0 w 1317739"/>
                      <a:gd name="connsiteY8" fmla="*/ 159547 h 957263"/>
                      <a:gd name="connsiteX0" fmla="*/ 250009 w 1567748"/>
                      <a:gd name="connsiteY0" fmla="*/ 159547 h 957263"/>
                      <a:gd name="connsiteX1" fmla="*/ 409556 w 1567748"/>
                      <a:gd name="connsiteY1" fmla="*/ 0 h 957263"/>
                      <a:gd name="connsiteX2" fmla="*/ 1404912 w 1567748"/>
                      <a:gd name="connsiteY2" fmla="*/ 0 h 957263"/>
                      <a:gd name="connsiteX3" fmla="*/ 1564459 w 1567748"/>
                      <a:gd name="connsiteY3" fmla="*/ 159547 h 957263"/>
                      <a:gd name="connsiteX4" fmla="*/ 1567748 w 1567748"/>
                      <a:gd name="connsiteY4" fmla="*/ 842840 h 957263"/>
                      <a:gd name="connsiteX5" fmla="*/ 1404912 w 1567748"/>
                      <a:gd name="connsiteY5" fmla="*/ 957263 h 957263"/>
                      <a:gd name="connsiteX6" fmla="*/ 409556 w 1567748"/>
                      <a:gd name="connsiteY6" fmla="*/ 957263 h 957263"/>
                      <a:gd name="connsiteX7" fmla="*/ 0 w 1567748"/>
                      <a:gd name="connsiteY7" fmla="*/ 824324 h 957263"/>
                      <a:gd name="connsiteX8" fmla="*/ 250009 w 1567748"/>
                      <a:gd name="connsiteY8" fmla="*/ 159547 h 957263"/>
                      <a:gd name="connsiteX0" fmla="*/ 2141 w 1319880"/>
                      <a:gd name="connsiteY0" fmla="*/ 159547 h 957263"/>
                      <a:gd name="connsiteX1" fmla="*/ 161688 w 1319880"/>
                      <a:gd name="connsiteY1" fmla="*/ 0 h 957263"/>
                      <a:gd name="connsiteX2" fmla="*/ 1157044 w 1319880"/>
                      <a:gd name="connsiteY2" fmla="*/ 0 h 957263"/>
                      <a:gd name="connsiteX3" fmla="*/ 1316591 w 1319880"/>
                      <a:gd name="connsiteY3" fmla="*/ 159547 h 957263"/>
                      <a:gd name="connsiteX4" fmla="*/ 1319880 w 1319880"/>
                      <a:gd name="connsiteY4" fmla="*/ 842840 h 957263"/>
                      <a:gd name="connsiteX5" fmla="*/ 1157044 w 1319880"/>
                      <a:gd name="connsiteY5" fmla="*/ 957263 h 957263"/>
                      <a:gd name="connsiteX6" fmla="*/ 161688 w 1319880"/>
                      <a:gd name="connsiteY6" fmla="*/ 957263 h 957263"/>
                      <a:gd name="connsiteX7" fmla="*/ 2141 w 1319880"/>
                      <a:gd name="connsiteY7" fmla="*/ 159547 h 957263"/>
                      <a:gd name="connsiteX0" fmla="*/ 0 w 1317739"/>
                      <a:gd name="connsiteY0" fmla="*/ 159547 h 957263"/>
                      <a:gd name="connsiteX1" fmla="*/ 159547 w 1317739"/>
                      <a:gd name="connsiteY1" fmla="*/ 0 h 957263"/>
                      <a:gd name="connsiteX2" fmla="*/ 1154903 w 1317739"/>
                      <a:gd name="connsiteY2" fmla="*/ 0 h 957263"/>
                      <a:gd name="connsiteX3" fmla="*/ 1314450 w 1317739"/>
                      <a:gd name="connsiteY3" fmla="*/ 159547 h 957263"/>
                      <a:gd name="connsiteX4" fmla="*/ 1317739 w 1317739"/>
                      <a:gd name="connsiteY4" fmla="*/ 842840 h 957263"/>
                      <a:gd name="connsiteX5" fmla="*/ 1154903 w 1317739"/>
                      <a:gd name="connsiteY5" fmla="*/ 957263 h 957263"/>
                      <a:gd name="connsiteX6" fmla="*/ 0 w 1317739"/>
                      <a:gd name="connsiteY6" fmla="*/ 159547 h 957263"/>
                      <a:gd name="connsiteX0" fmla="*/ 0 w 1317739"/>
                      <a:gd name="connsiteY0" fmla="*/ 159547 h 842840"/>
                      <a:gd name="connsiteX1" fmla="*/ 159547 w 1317739"/>
                      <a:gd name="connsiteY1" fmla="*/ 0 h 842840"/>
                      <a:gd name="connsiteX2" fmla="*/ 1154903 w 1317739"/>
                      <a:gd name="connsiteY2" fmla="*/ 0 h 842840"/>
                      <a:gd name="connsiteX3" fmla="*/ 1314450 w 1317739"/>
                      <a:gd name="connsiteY3" fmla="*/ 159547 h 842840"/>
                      <a:gd name="connsiteX4" fmla="*/ 1317739 w 1317739"/>
                      <a:gd name="connsiteY4" fmla="*/ 842840 h 842840"/>
                      <a:gd name="connsiteX5" fmla="*/ 0 w 1317739"/>
                      <a:gd name="connsiteY5" fmla="*/ 159547 h 842840"/>
                      <a:gd name="connsiteX0" fmla="*/ 0 w 1314449"/>
                      <a:gd name="connsiteY0" fmla="*/ 159547 h 179490"/>
                      <a:gd name="connsiteX1" fmla="*/ 159547 w 1314449"/>
                      <a:gd name="connsiteY1" fmla="*/ 0 h 179490"/>
                      <a:gd name="connsiteX2" fmla="*/ 1154903 w 1314449"/>
                      <a:gd name="connsiteY2" fmla="*/ 0 h 179490"/>
                      <a:gd name="connsiteX3" fmla="*/ 1314450 w 1314449"/>
                      <a:gd name="connsiteY3" fmla="*/ 159547 h 179490"/>
                      <a:gd name="connsiteX4" fmla="*/ 0 w 1314449"/>
                      <a:gd name="connsiteY4" fmla="*/ 159547 h 179490"/>
                      <a:gd name="connsiteX0" fmla="*/ 0 w 1674122"/>
                      <a:gd name="connsiteY0" fmla="*/ 159547 h 181327"/>
                      <a:gd name="connsiteX1" fmla="*/ 159547 w 1674122"/>
                      <a:gd name="connsiteY1" fmla="*/ 0 h 181327"/>
                      <a:gd name="connsiteX2" fmla="*/ 1154903 w 1674122"/>
                      <a:gd name="connsiteY2" fmla="*/ 0 h 181327"/>
                      <a:gd name="connsiteX3" fmla="*/ 1674122 w 1674122"/>
                      <a:gd name="connsiteY3" fmla="*/ 163049 h 181327"/>
                      <a:gd name="connsiteX4" fmla="*/ 0 w 1674122"/>
                      <a:gd name="connsiteY4" fmla="*/ 159547 h 181327"/>
                      <a:gd name="connsiteX0" fmla="*/ 0 w 2093741"/>
                      <a:gd name="connsiteY0" fmla="*/ 159547 h 181327"/>
                      <a:gd name="connsiteX1" fmla="*/ 579166 w 2093741"/>
                      <a:gd name="connsiteY1" fmla="*/ 0 h 181327"/>
                      <a:gd name="connsiteX2" fmla="*/ 1574522 w 2093741"/>
                      <a:gd name="connsiteY2" fmla="*/ 0 h 181327"/>
                      <a:gd name="connsiteX3" fmla="*/ 2093741 w 2093741"/>
                      <a:gd name="connsiteY3" fmla="*/ 163049 h 181327"/>
                      <a:gd name="connsiteX4" fmla="*/ 0 w 2093741"/>
                      <a:gd name="connsiteY4" fmla="*/ 159547 h 181327"/>
                      <a:gd name="connsiteX0" fmla="*/ 0 w 2093741"/>
                      <a:gd name="connsiteY0" fmla="*/ 159547 h 181327"/>
                      <a:gd name="connsiteX1" fmla="*/ 519218 w 2093741"/>
                      <a:gd name="connsiteY1" fmla="*/ 0 h 181327"/>
                      <a:gd name="connsiteX2" fmla="*/ 1574522 w 2093741"/>
                      <a:gd name="connsiteY2" fmla="*/ 0 h 181327"/>
                      <a:gd name="connsiteX3" fmla="*/ 2093741 w 2093741"/>
                      <a:gd name="connsiteY3" fmla="*/ 163049 h 181327"/>
                      <a:gd name="connsiteX4" fmla="*/ 0 w 2093741"/>
                      <a:gd name="connsiteY4" fmla="*/ 159547 h 1813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93741" h="181327">
                        <a:moveTo>
                          <a:pt x="0" y="159547"/>
                        </a:moveTo>
                        <a:cubicBezTo>
                          <a:pt x="0" y="71432"/>
                          <a:pt x="431103" y="0"/>
                          <a:pt x="519218" y="0"/>
                        </a:cubicBezTo>
                        <a:lnTo>
                          <a:pt x="1574522" y="0"/>
                        </a:lnTo>
                        <a:cubicBezTo>
                          <a:pt x="1662637" y="0"/>
                          <a:pt x="2093741" y="74934"/>
                          <a:pt x="2093741" y="163049"/>
                        </a:cubicBezTo>
                        <a:cubicBezTo>
                          <a:pt x="1901257" y="189640"/>
                          <a:pt x="192484" y="186138"/>
                          <a:pt x="0" y="159547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1041" name="Abgerundetes Rechteck 1040"/>
                  <p:cNvSpPr/>
                  <p:nvPr/>
                </p:nvSpPr>
                <p:spPr>
                  <a:xfrm>
                    <a:off x="3291466" y="7718355"/>
                    <a:ext cx="192302" cy="109418"/>
                  </a:xfrm>
                  <a:prstGeom prst="roundRect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1042" name="Abgerundetes Rechteck 1041"/>
                  <p:cNvSpPr/>
                  <p:nvPr/>
                </p:nvSpPr>
                <p:spPr>
                  <a:xfrm>
                    <a:off x="3344358" y="7690911"/>
                    <a:ext cx="86136" cy="72310"/>
                  </a:xfrm>
                  <a:prstGeom prst="roundRect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grpSp>
                <p:nvGrpSpPr>
                  <p:cNvPr id="1043" name="Gruppieren 1042"/>
                  <p:cNvGrpSpPr/>
                  <p:nvPr/>
                </p:nvGrpSpPr>
                <p:grpSpPr>
                  <a:xfrm>
                    <a:off x="3455837" y="7865166"/>
                    <a:ext cx="648000" cy="648000"/>
                    <a:chOff x="3455837" y="5021906"/>
                    <a:chExt cx="648000" cy="648000"/>
                  </a:xfrm>
                </p:grpSpPr>
                <p:sp>
                  <p:nvSpPr>
                    <p:cNvPr id="1047" name="Ellipse 1046"/>
                    <p:cNvSpPr/>
                    <p:nvPr/>
                  </p:nvSpPr>
                  <p:spPr>
                    <a:xfrm>
                      <a:off x="3455837" y="5021906"/>
                      <a:ext cx="648000" cy="648000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de-DE"/>
                    </a:p>
                  </p:txBody>
                </p:sp>
                <p:sp>
                  <p:nvSpPr>
                    <p:cNvPr id="1048" name="Ellipse 1047"/>
                    <p:cNvSpPr/>
                    <p:nvPr/>
                  </p:nvSpPr>
                  <p:spPr>
                    <a:xfrm>
                      <a:off x="3527837" y="5093906"/>
                      <a:ext cx="504000" cy="504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de-DE"/>
                    </a:p>
                  </p:txBody>
                </p:sp>
              </p:grpSp>
              <p:sp>
                <p:nvSpPr>
                  <p:cNvPr id="1044" name="Bogen 1043"/>
                  <p:cNvSpPr/>
                  <p:nvPr/>
                </p:nvSpPr>
                <p:spPr>
                  <a:xfrm>
                    <a:off x="3653821" y="8023539"/>
                    <a:ext cx="292894" cy="302418"/>
                  </a:xfrm>
                  <a:prstGeom prst="arc">
                    <a:avLst/>
                  </a:prstGeom>
                  <a:ln w="22225" cap="rnd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1045" name="Abgerundetes Rechteck 1044"/>
                  <p:cNvSpPr/>
                  <p:nvPr/>
                </p:nvSpPr>
                <p:spPr>
                  <a:xfrm>
                    <a:off x="4150519" y="7846219"/>
                    <a:ext cx="195262" cy="98012"/>
                  </a:xfrm>
                  <a:prstGeom prst="round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cxnSp>
                <p:nvCxnSpPr>
                  <p:cNvPr id="1046" name="Gerader Verbinder 1045"/>
                  <p:cNvCxnSpPr/>
                  <p:nvPr/>
                </p:nvCxnSpPr>
                <p:spPr>
                  <a:xfrm>
                    <a:off x="3320548" y="7932326"/>
                    <a:ext cx="0" cy="530638"/>
                  </a:xfrm>
                  <a:prstGeom prst="line">
                    <a:avLst/>
                  </a:prstGeom>
                  <a:ln w="15875" cap="rnd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032" name="Gruppieren 1031"/>
              <p:cNvGrpSpPr/>
              <p:nvPr/>
            </p:nvGrpSpPr>
            <p:grpSpPr>
              <a:xfrm>
                <a:off x="366701" y="3521316"/>
                <a:ext cx="205247" cy="377219"/>
                <a:chOff x="2095546" y="3700576"/>
                <a:chExt cx="704966" cy="1296320"/>
              </a:xfrm>
            </p:grpSpPr>
            <p:sp>
              <p:nvSpPr>
                <p:cNvPr id="1033" name="Freihandform 1032"/>
                <p:cNvSpPr/>
                <p:nvPr/>
              </p:nvSpPr>
              <p:spPr>
                <a:xfrm>
                  <a:off x="2095546" y="3700576"/>
                  <a:ext cx="704966" cy="1292525"/>
                </a:xfrm>
                <a:custGeom>
                  <a:avLst/>
                  <a:gdLst>
                    <a:gd name="connsiteX0" fmla="*/ 592183 w 653143"/>
                    <a:gd name="connsiteY0" fmla="*/ 0 h 1576251"/>
                    <a:gd name="connsiteX1" fmla="*/ 548640 w 653143"/>
                    <a:gd name="connsiteY1" fmla="*/ 60960 h 1576251"/>
                    <a:gd name="connsiteX2" fmla="*/ 531223 w 653143"/>
                    <a:gd name="connsiteY2" fmla="*/ 87086 h 1576251"/>
                    <a:gd name="connsiteX3" fmla="*/ 487680 w 653143"/>
                    <a:gd name="connsiteY3" fmla="*/ 121920 h 1576251"/>
                    <a:gd name="connsiteX4" fmla="*/ 452845 w 653143"/>
                    <a:gd name="connsiteY4" fmla="*/ 130628 h 1576251"/>
                    <a:gd name="connsiteX5" fmla="*/ 400594 w 653143"/>
                    <a:gd name="connsiteY5" fmla="*/ 148046 h 1576251"/>
                    <a:gd name="connsiteX6" fmla="*/ 348343 w 653143"/>
                    <a:gd name="connsiteY6" fmla="*/ 165463 h 1576251"/>
                    <a:gd name="connsiteX7" fmla="*/ 322217 w 653143"/>
                    <a:gd name="connsiteY7" fmla="*/ 174171 h 1576251"/>
                    <a:gd name="connsiteX8" fmla="*/ 296091 w 653143"/>
                    <a:gd name="connsiteY8" fmla="*/ 182880 h 1576251"/>
                    <a:gd name="connsiteX9" fmla="*/ 235131 w 653143"/>
                    <a:gd name="connsiteY9" fmla="*/ 200297 h 1576251"/>
                    <a:gd name="connsiteX10" fmla="*/ 209005 w 653143"/>
                    <a:gd name="connsiteY10" fmla="*/ 226423 h 1576251"/>
                    <a:gd name="connsiteX11" fmla="*/ 182880 w 653143"/>
                    <a:gd name="connsiteY11" fmla="*/ 243840 h 1576251"/>
                    <a:gd name="connsiteX12" fmla="*/ 165463 w 653143"/>
                    <a:gd name="connsiteY12" fmla="*/ 269966 h 1576251"/>
                    <a:gd name="connsiteX13" fmla="*/ 148045 w 653143"/>
                    <a:gd name="connsiteY13" fmla="*/ 287383 h 1576251"/>
                    <a:gd name="connsiteX14" fmla="*/ 121920 w 653143"/>
                    <a:gd name="connsiteY14" fmla="*/ 400594 h 1576251"/>
                    <a:gd name="connsiteX15" fmla="*/ 113211 w 653143"/>
                    <a:gd name="connsiteY15" fmla="*/ 426720 h 1576251"/>
                    <a:gd name="connsiteX16" fmla="*/ 104503 w 653143"/>
                    <a:gd name="connsiteY16" fmla="*/ 470263 h 1576251"/>
                    <a:gd name="connsiteX17" fmla="*/ 87085 w 653143"/>
                    <a:gd name="connsiteY17" fmla="*/ 522514 h 1576251"/>
                    <a:gd name="connsiteX18" fmla="*/ 69668 w 653143"/>
                    <a:gd name="connsiteY18" fmla="*/ 609600 h 1576251"/>
                    <a:gd name="connsiteX19" fmla="*/ 52251 w 653143"/>
                    <a:gd name="connsiteY19" fmla="*/ 661851 h 1576251"/>
                    <a:gd name="connsiteX20" fmla="*/ 52251 w 653143"/>
                    <a:gd name="connsiteY20" fmla="*/ 1201783 h 1576251"/>
                    <a:gd name="connsiteX21" fmla="*/ 43543 w 653143"/>
                    <a:gd name="connsiteY21" fmla="*/ 1236617 h 1576251"/>
                    <a:gd name="connsiteX22" fmla="*/ 34834 w 653143"/>
                    <a:gd name="connsiteY22" fmla="*/ 1280160 h 1576251"/>
                    <a:gd name="connsiteX23" fmla="*/ 26125 w 653143"/>
                    <a:gd name="connsiteY23" fmla="*/ 1349828 h 1576251"/>
                    <a:gd name="connsiteX24" fmla="*/ 8708 w 653143"/>
                    <a:gd name="connsiteY24" fmla="*/ 1402080 h 1576251"/>
                    <a:gd name="connsiteX25" fmla="*/ 0 w 653143"/>
                    <a:gd name="connsiteY25" fmla="*/ 1471748 h 1576251"/>
                    <a:gd name="connsiteX26" fmla="*/ 182880 w 653143"/>
                    <a:gd name="connsiteY26" fmla="*/ 1558834 h 1576251"/>
                    <a:gd name="connsiteX27" fmla="*/ 278674 w 653143"/>
                    <a:gd name="connsiteY27" fmla="*/ 1576251 h 1576251"/>
                    <a:gd name="connsiteX28" fmla="*/ 452845 w 653143"/>
                    <a:gd name="connsiteY28" fmla="*/ 1567543 h 1576251"/>
                    <a:gd name="connsiteX29" fmla="*/ 496388 w 653143"/>
                    <a:gd name="connsiteY29" fmla="*/ 1524000 h 1576251"/>
                    <a:gd name="connsiteX30" fmla="*/ 522514 w 653143"/>
                    <a:gd name="connsiteY30" fmla="*/ 1497874 h 1576251"/>
                    <a:gd name="connsiteX31" fmla="*/ 539931 w 653143"/>
                    <a:gd name="connsiteY31" fmla="*/ 1471748 h 1576251"/>
                    <a:gd name="connsiteX32" fmla="*/ 522514 w 653143"/>
                    <a:gd name="connsiteY32" fmla="*/ 1254034 h 1576251"/>
                    <a:gd name="connsiteX33" fmla="*/ 513805 w 653143"/>
                    <a:gd name="connsiteY33" fmla="*/ 1088571 h 1576251"/>
                    <a:gd name="connsiteX34" fmla="*/ 496388 w 653143"/>
                    <a:gd name="connsiteY34" fmla="*/ 975360 h 1576251"/>
                    <a:gd name="connsiteX35" fmla="*/ 487680 w 653143"/>
                    <a:gd name="connsiteY35" fmla="*/ 879566 h 1576251"/>
                    <a:gd name="connsiteX36" fmla="*/ 461554 w 653143"/>
                    <a:gd name="connsiteY36" fmla="*/ 792480 h 1576251"/>
                    <a:gd name="connsiteX37" fmla="*/ 435428 w 653143"/>
                    <a:gd name="connsiteY37" fmla="*/ 661851 h 1576251"/>
                    <a:gd name="connsiteX38" fmla="*/ 444137 w 653143"/>
                    <a:gd name="connsiteY38" fmla="*/ 505097 h 1576251"/>
                    <a:gd name="connsiteX39" fmla="*/ 478971 w 653143"/>
                    <a:gd name="connsiteY39" fmla="*/ 435428 h 1576251"/>
                    <a:gd name="connsiteX40" fmla="*/ 505097 w 653143"/>
                    <a:gd name="connsiteY40" fmla="*/ 374468 h 1576251"/>
                    <a:gd name="connsiteX41" fmla="*/ 522514 w 653143"/>
                    <a:gd name="connsiteY41" fmla="*/ 348343 h 1576251"/>
                    <a:gd name="connsiteX42" fmla="*/ 531223 w 653143"/>
                    <a:gd name="connsiteY42" fmla="*/ 322217 h 1576251"/>
                    <a:gd name="connsiteX43" fmla="*/ 557348 w 653143"/>
                    <a:gd name="connsiteY43" fmla="*/ 296091 h 1576251"/>
                    <a:gd name="connsiteX44" fmla="*/ 574765 w 653143"/>
                    <a:gd name="connsiteY44" fmla="*/ 261257 h 1576251"/>
                    <a:gd name="connsiteX45" fmla="*/ 609600 w 653143"/>
                    <a:gd name="connsiteY45" fmla="*/ 209006 h 1576251"/>
                    <a:gd name="connsiteX46" fmla="*/ 627017 w 653143"/>
                    <a:gd name="connsiteY46" fmla="*/ 182880 h 1576251"/>
                    <a:gd name="connsiteX47" fmla="*/ 644434 w 653143"/>
                    <a:gd name="connsiteY47" fmla="*/ 130628 h 1576251"/>
                    <a:gd name="connsiteX48" fmla="*/ 653143 w 653143"/>
                    <a:gd name="connsiteY48" fmla="*/ 104503 h 1576251"/>
                    <a:gd name="connsiteX49" fmla="*/ 653143 w 653143"/>
                    <a:gd name="connsiteY49" fmla="*/ 43543 h 1576251"/>
                    <a:gd name="connsiteX0" fmla="*/ 592183 w 653143"/>
                    <a:gd name="connsiteY0" fmla="*/ 0 h 1576251"/>
                    <a:gd name="connsiteX1" fmla="*/ 548640 w 653143"/>
                    <a:gd name="connsiteY1" fmla="*/ 60960 h 1576251"/>
                    <a:gd name="connsiteX2" fmla="*/ 531223 w 653143"/>
                    <a:gd name="connsiteY2" fmla="*/ 87086 h 1576251"/>
                    <a:gd name="connsiteX3" fmla="*/ 487680 w 653143"/>
                    <a:gd name="connsiteY3" fmla="*/ 121920 h 1576251"/>
                    <a:gd name="connsiteX4" fmla="*/ 452845 w 653143"/>
                    <a:gd name="connsiteY4" fmla="*/ 130628 h 1576251"/>
                    <a:gd name="connsiteX5" fmla="*/ 400594 w 653143"/>
                    <a:gd name="connsiteY5" fmla="*/ 148046 h 1576251"/>
                    <a:gd name="connsiteX6" fmla="*/ 348343 w 653143"/>
                    <a:gd name="connsiteY6" fmla="*/ 165463 h 1576251"/>
                    <a:gd name="connsiteX7" fmla="*/ 322217 w 653143"/>
                    <a:gd name="connsiteY7" fmla="*/ 174171 h 1576251"/>
                    <a:gd name="connsiteX8" fmla="*/ 296091 w 653143"/>
                    <a:gd name="connsiteY8" fmla="*/ 182880 h 1576251"/>
                    <a:gd name="connsiteX9" fmla="*/ 235131 w 653143"/>
                    <a:gd name="connsiteY9" fmla="*/ 200297 h 1576251"/>
                    <a:gd name="connsiteX10" fmla="*/ 209005 w 653143"/>
                    <a:gd name="connsiteY10" fmla="*/ 226423 h 1576251"/>
                    <a:gd name="connsiteX11" fmla="*/ 182880 w 653143"/>
                    <a:gd name="connsiteY11" fmla="*/ 243840 h 1576251"/>
                    <a:gd name="connsiteX12" fmla="*/ 165463 w 653143"/>
                    <a:gd name="connsiteY12" fmla="*/ 269966 h 1576251"/>
                    <a:gd name="connsiteX13" fmla="*/ 148045 w 653143"/>
                    <a:gd name="connsiteY13" fmla="*/ 287383 h 1576251"/>
                    <a:gd name="connsiteX14" fmla="*/ 121920 w 653143"/>
                    <a:gd name="connsiteY14" fmla="*/ 400594 h 1576251"/>
                    <a:gd name="connsiteX15" fmla="*/ 113211 w 653143"/>
                    <a:gd name="connsiteY15" fmla="*/ 426720 h 1576251"/>
                    <a:gd name="connsiteX16" fmla="*/ 104503 w 653143"/>
                    <a:gd name="connsiteY16" fmla="*/ 470263 h 1576251"/>
                    <a:gd name="connsiteX17" fmla="*/ 87085 w 653143"/>
                    <a:gd name="connsiteY17" fmla="*/ 522514 h 1576251"/>
                    <a:gd name="connsiteX18" fmla="*/ 69668 w 653143"/>
                    <a:gd name="connsiteY18" fmla="*/ 609600 h 1576251"/>
                    <a:gd name="connsiteX19" fmla="*/ 52251 w 653143"/>
                    <a:gd name="connsiteY19" fmla="*/ 661851 h 1576251"/>
                    <a:gd name="connsiteX20" fmla="*/ 52251 w 653143"/>
                    <a:gd name="connsiteY20" fmla="*/ 1201783 h 1576251"/>
                    <a:gd name="connsiteX21" fmla="*/ 43543 w 653143"/>
                    <a:gd name="connsiteY21" fmla="*/ 1236617 h 1576251"/>
                    <a:gd name="connsiteX22" fmla="*/ 34834 w 653143"/>
                    <a:gd name="connsiteY22" fmla="*/ 1280160 h 1576251"/>
                    <a:gd name="connsiteX23" fmla="*/ 26125 w 653143"/>
                    <a:gd name="connsiteY23" fmla="*/ 1349828 h 1576251"/>
                    <a:gd name="connsiteX24" fmla="*/ 8708 w 653143"/>
                    <a:gd name="connsiteY24" fmla="*/ 1402080 h 1576251"/>
                    <a:gd name="connsiteX25" fmla="*/ 0 w 653143"/>
                    <a:gd name="connsiteY25" fmla="*/ 1471748 h 1576251"/>
                    <a:gd name="connsiteX26" fmla="*/ 182880 w 653143"/>
                    <a:gd name="connsiteY26" fmla="*/ 1558834 h 1576251"/>
                    <a:gd name="connsiteX27" fmla="*/ 278674 w 653143"/>
                    <a:gd name="connsiteY27" fmla="*/ 1576251 h 1576251"/>
                    <a:gd name="connsiteX28" fmla="*/ 452845 w 653143"/>
                    <a:gd name="connsiteY28" fmla="*/ 1567543 h 1576251"/>
                    <a:gd name="connsiteX29" fmla="*/ 496388 w 653143"/>
                    <a:gd name="connsiteY29" fmla="*/ 1524000 h 1576251"/>
                    <a:gd name="connsiteX30" fmla="*/ 522514 w 653143"/>
                    <a:gd name="connsiteY30" fmla="*/ 1497874 h 1576251"/>
                    <a:gd name="connsiteX31" fmla="*/ 539931 w 653143"/>
                    <a:gd name="connsiteY31" fmla="*/ 1471748 h 1576251"/>
                    <a:gd name="connsiteX32" fmla="*/ 522514 w 653143"/>
                    <a:gd name="connsiteY32" fmla="*/ 1254034 h 1576251"/>
                    <a:gd name="connsiteX33" fmla="*/ 513805 w 653143"/>
                    <a:gd name="connsiteY33" fmla="*/ 1088571 h 1576251"/>
                    <a:gd name="connsiteX34" fmla="*/ 496388 w 653143"/>
                    <a:gd name="connsiteY34" fmla="*/ 975360 h 1576251"/>
                    <a:gd name="connsiteX35" fmla="*/ 487680 w 653143"/>
                    <a:gd name="connsiteY35" fmla="*/ 879566 h 1576251"/>
                    <a:gd name="connsiteX36" fmla="*/ 461554 w 653143"/>
                    <a:gd name="connsiteY36" fmla="*/ 792480 h 1576251"/>
                    <a:gd name="connsiteX37" fmla="*/ 435428 w 653143"/>
                    <a:gd name="connsiteY37" fmla="*/ 661851 h 1576251"/>
                    <a:gd name="connsiteX38" fmla="*/ 444137 w 653143"/>
                    <a:gd name="connsiteY38" fmla="*/ 505097 h 1576251"/>
                    <a:gd name="connsiteX39" fmla="*/ 478971 w 653143"/>
                    <a:gd name="connsiteY39" fmla="*/ 435428 h 1576251"/>
                    <a:gd name="connsiteX40" fmla="*/ 505097 w 653143"/>
                    <a:gd name="connsiteY40" fmla="*/ 374468 h 1576251"/>
                    <a:gd name="connsiteX41" fmla="*/ 522514 w 653143"/>
                    <a:gd name="connsiteY41" fmla="*/ 348343 h 1576251"/>
                    <a:gd name="connsiteX42" fmla="*/ 531223 w 653143"/>
                    <a:gd name="connsiteY42" fmla="*/ 322217 h 1576251"/>
                    <a:gd name="connsiteX43" fmla="*/ 557348 w 653143"/>
                    <a:gd name="connsiteY43" fmla="*/ 296091 h 1576251"/>
                    <a:gd name="connsiteX44" fmla="*/ 574765 w 653143"/>
                    <a:gd name="connsiteY44" fmla="*/ 261257 h 1576251"/>
                    <a:gd name="connsiteX45" fmla="*/ 609600 w 653143"/>
                    <a:gd name="connsiteY45" fmla="*/ 209006 h 1576251"/>
                    <a:gd name="connsiteX46" fmla="*/ 627017 w 653143"/>
                    <a:gd name="connsiteY46" fmla="*/ 182880 h 1576251"/>
                    <a:gd name="connsiteX47" fmla="*/ 644434 w 653143"/>
                    <a:gd name="connsiteY47" fmla="*/ 130628 h 1576251"/>
                    <a:gd name="connsiteX48" fmla="*/ 653143 w 653143"/>
                    <a:gd name="connsiteY48" fmla="*/ 104503 h 1576251"/>
                    <a:gd name="connsiteX49" fmla="*/ 653143 w 653143"/>
                    <a:gd name="connsiteY49" fmla="*/ 43543 h 1576251"/>
                    <a:gd name="connsiteX50" fmla="*/ 592183 w 653143"/>
                    <a:gd name="connsiteY50" fmla="*/ 0 h 1576251"/>
                    <a:gd name="connsiteX0" fmla="*/ 592183 w 653143"/>
                    <a:gd name="connsiteY0" fmla="*/ 0 h 1576251"/>
                    <a:gd name="connsiteX1" fmla="*/ 531223 w 653143"/>
                    <a:gd name="connsiteY1" fmla="*/ 87086 h 1576251"/>
                    <a:gd name="connsiteX2" fmla="*/ 487680 w 653143"/>
                    <a:gd name="connsiteY2" fmla="*/ 121920 h 1576251"/>
                    <a:gd name="connsiteX3" fmla="*/ 452845 w 653143"/>
                    <a:gd name="connsiteY3" fmla="*/ 130628 h 1576251"/>
                    <a:gd name="connsiteX4" fmla="*/ 400594 w 653143"/>
                    <a:gd name="connsiteY4" fmla="*/ 148046 h 1576251"/>
                    <a:gd name="connsiteX5" fmla="*/ 348343 w 653143"/>
                    <a:gd name="connsiteY5" fmla="*/ 165463 h 1576251"/>
                    <a:gd name="connsiteX6" fmla="*/ 322217 w 653143"/>
                    <a:gd name="connsiteY6" fmla="*/ 174171 h 1576251"/>
                    <a:gd name="connsiteX7" fmla="*/ 296091 w 653143"/>
                    <a:gd name="connsiteY7" fmla="*/ 182880 h 1576251"/>
                    <a:gd name="connsiteX8" fmla="*/ 235131 w 653143"/>
                    <a:gd name="connsiteY8" fmla="*/ 200297 h 1576251"/>
                    <a:gd name="connsiteX9" fmla="*/ 209005 w 653143"/>
                    <a:gd name="connsiteY9" fmla="*/ 226423 h 1576251"/>
                    <a:gd name="connsiteX10" fmla="*/ 182880 w 653143"/>
                    <a:gd name="connsiteY10" fmla="*/ 243840 h 1576251"/>
                    <a:gd name="connsiteX11" fmla="*/ 165463 w 653143"/>
                    <a:gd name="connsiteY11" fmla="*/ 269966 h 1576251"/>
                    <a:gd name="connsiteX12" fmla="*/ 148045 w 653143"/>
                    <a:gd name="connsiteY12" fmla="*/ 287383 h 1576251"/>
                    <a:gd name="connsiteX13" fmla="*/ 121920 w 653143"/>
                    <a:gd name="connsiteY13" fmla="*/ 400594 h 1576251"/>
                    <a:gd name="connsiteX14" fmla="*/ 113211 w 653143"/>
                    <a:gd name="connsiteY14" fmla="*/ 426720 h 1576251"/>
                    <a:gd name="connsiteX15" fmla="*/ 104503 w 653143"/>
                    <a:gd name="connsiteY15" fmla="*/ 470263 h 1576251"/>
                    <a:gd name="connsiteX16" fmla="*/ 87085 w 653143"/>
                    <a:gd name="connsiteY16" fmla="*/ 522514 h 1576251"/>
                    <a:gd name="connsiteX17" fmla="*/ 69668 w 653143"/>
                    <a:gd name="connsiteY17" fmla="*/ 609600 h 1576251"/>
                    <a:gd name="connsiteX18" fmla="*/ 52251 w 653143"/>
                    <a:gd name="connsiteY18" fmla="*/ 661851 h 1576251"/>
                    <a:gd name="connsiteX19" fmla="*/ 52251 w 653143"/>
                    <a:gd name="connsiteY19" fmla="*/ 1201783 h 1576251"/>
                    <a:gd name="connsiteX20" fmla="*/ 43543 w 653143"/>
                    <a:gd name="connsiteY20" fmla="*/ 1236617 h 1576251"/>
                    <a:gd name="connsiteX21" fmla="*/ 34834 w 653143"/>
                    <a:gd name="connsiteY21" fmla="*/ 1280160 h 1576251"/>
                    <a:gd name="connsiteX22" fmla="*/ 26125 w 653143"/>
                    <a:gd name="connsiteY22" fmla="*/ 1349828 h 1576251"/>
                    <a:gd name="connsiteX23" fmla="*/ 8708 w 653143"/>
                    <a:gd name="connsiteY23" fmla="*/ 1402080 h 1576251"/>
                    <a:gd name="connsiteX24" fmla="*/ 0 w 653143"/>
                    <a:gd name="connsiteY24" fmla="*/ 1471748 h 1576251"/>
                    <a:gd name="connsiteX25" fmla="*/ 182880 w 653143"/>
                    <a:gd name="connsiteY25" fmla="*/ 1558834 h 1576251"/>
                    <a:gd name="connsiteX26" fmla="*/ 278674 w 653143"/>
                    <a:gd name="connsiteY26" fmla="*/ 1576251 h 1576251"/>
                    <a:gd name="connsiteX27" fmla="*/ 452845 w 653143"/>
                    <a:gd name="connsiteY27" fmla="*/ 1567543 h 1576251"/>
                    <a:gd name="connsiteX28" fmla="*/ 496388 w 653143"/>
                    <a:gd name="connsiteY28" fmla="*/ 1524000 h 1576251"/>
                    <a:gd name="connsiteX29" fmla="*/ 522514 w 653143"/>
                    <a:gd name="connsiteY29" fmla="*/ 1497874 h 1576251"/>
                    <a:gd name="connsiteX30" fmla="*/ 539931 w 653143"/>
                    <a:gd name="connsiteY30" fmla="*/ 1471748 h 1576251"/>
                    <a:gd name="connsiteX31" fmla="*/ 522514 w 653143"/>
                    <a:gd name="connsiteY31" fmla="*/ 1254034 h 1576251"/>
                    <a:gd name="connsiteX32" fmla="*/ 513805 w 653143"/>
                    <a:gd name="connsiteY32" fmla="*/ 1088571 h 1576251"/>
                    <a:gd name="connsiteX33" fmla="*/ 496388 w 653143"/>
                    <a:gd name="connsiteY33" fmla="*/ 975360 h 1576251"/>
                    <a:gd name="connsiteX34" fmla="*/ 487680 w 653143"/>
                    <a:gd name="connsiteY34" fmla="*/ 879566 h 1576251"/>
                    <a:gd name="connsiteX35" fmla="*/ 461554 w 653143"/>
                    <a:gd name="connsiteY35" fmla="*/ 792480 h 1576251"/>
                    <a:gd name="connsiteX36" fmla="*/ 435428 w 653143"/>
                    <a:gd name="connsiteY36" fmla="*/ 661851 h 1576251"/>
                    <a:gd name="connsiteX37" fmla="*/ 444137 w 653143"/>
                    <a:gd name="connsiteY37" fmla="*/ 505097 h 1576251"/>
                    <a:gd name="connsiteX38" fmla="*/ 478971 w 653143"/>
                    <a:gd name="connsiteY38" fmla="*/ 435428 h 1576251"/>
                    <a:gd name="connsiteX39" fmla="*/ 505097 w 653143"/>
                    <a:gd name="connsiteY39" fmla="*/ 374468 h 1576251"/>
                    <a:gd name="connsiteX40" fmla="*/ 522514 w 653143"/>
                    <a:gd name="connsiteY40" fmla="*/ 348343 h 1576251"/>
                    <a:gd name="connsiteX41" fmla="*/ 531223 w 653143"/>
                    <a:gd name="connsiteY41" fmla="*/ 322217 h 1576251"/>
                    <a:gd name="connsiteX42" fmla="*/ 557348 w 653143"/>
                    <a:gd name="connsiteY42" fmla="*/ 296091 h 1576251"/>
                    <a:gd name="connsiteX43" fmla="*/ 574765 w 653143"/>
                    <a:gd name="connsiteY43" fmla="*/ 261257 h 1576251"/>
                    <a:gd name="connsiteX44" fmla="*/ 609600 w 653143"/>
                    <a:gd name="connsiteY44" fmla="*/ 209006 h 1576251"/>
                    <a:gd name="connsiteX45" fmla="*/ 627017 w 653143"/>
                    <a:gd name="connsiteY45" fmla="*/ 182880 h 1576251"/>
                    <a:gd name="connsiteX46" fmla="*/ 644434 w 653143"/>
                    <a:gd name="connsiteY46" fmla="*/ 130628 h 1576251"/>
                    <a:gd name="connsiteX47" fmla="*/ 653143 w 653143"/>
                    <a:gd name="connsiteY47" fmla="*/ 104503 h 1576251"/>
                    <a:gd name="connsiteX48" fmla="*/ 653143 w 653143"/>
                    <a:gd name="connsiteY48" fmla="*/ 43543 h 1576251"/>
                    <a:gd name="connsiteX49" fmla="*/ 592183 w 653143"/>
                    <a:gd name="connsiteY49" fmla="*/ 0 h 1576251"/>
                    <a:gd name="connsiteX0" fmla="*/ 592183 w 653143"/>
                    <a:gd name="connsiteY0" fmla="*/ 0 h 1576251"/>
                    <a:gd name="connsiteX1" fmla="*/ 487680 w 653143"/>
                    <a:gd name="connsiteY1" fmla="*/ 121920 h 1576251"/>
                    <a:gd name="connsiteX2" fmla="*/ 452845 w 653143"/>
                    <a:gd name="connsiteY2" fmla="*/ 130628 h 1576251"/>
                    <a:gd name="connsiteX3" fmla="*/ 400594 w 653143"/>
                    <a:gd name="connsiteY3" fmla="*/ 148046 h 1576251"/>
                    <a:gd name="connsiteX4" fmla="*/ 348343 w 653143"/>
                    <a:gd name="connsiteY4" fmla="*/ 165463 h 1576251"/>
                    <a:gd name="connsiteX5" fmla="*/ 322217 w 653143"/>
                    <a:gd name="connsiteY5" fmla="*/ 174171 h 1576251"/>
                    <a:gd name="connsiteX6" fmla="*/ 296091 w 653143"/>
                    <a:gd name="connsiteY6" fmla="*/ 182880 h 1576251"/>
                    <a:gd name="connsiteX7" fmla="*/ 235131 w 653143"/>
                    <a:gd name="connsiteY7" fmla="*/ 200297 h 1576251"/>
                    <a:gd name="connsiteX8" fmla="*/ 209005 w 653143"/>
                    <a:gd name="connsiteY8" fmla="*/ 226423 h 1576251"/>
                    <a:gd name="connsiteX9" fmla="*/ 182880 w 653143"/>
                    <a:gd name="connsiteY9" fmla="*/ 243840 h 1576251"/>
                    <a:gd name="connsiteX10" fmla="*/ 165463 w 653143"/>
                    <a:gd name="connsiteY10" fmla="*/ 269966 h 1576251"/>
                    <a:gd name="connsiteX11" fmla="*/ 148045 w 653143"/>
                    <a:gd name="connsiteY11" fmla="*/ 287383 h 1576251"/>
                    <a:gd name="connsiteX12" fmla="*/ 121920 w 653143"/>
                    <a:gd name="connsiteY12" fmla="*/ 400594 h 1576251"/>
                    <a:gd name="connsiteX13" fmla="*/ 113211 w 653143"/>
                    <a:gd name="connsiteY13" fmla="*/ 426720 h 1576251"/>
                    <a:gd name="connsiteX14" fmla="*/ 104503 w 653143"/>
                    <a:gd name="connsiteY14" fmla="*/ 470263 h 1576251"/>
                    <a:gd name="connsiteX15" fmla="*/ 87085 w 653143"/>
                    <a:gd name="connsiteY15" fmla="*/ 522514 h 1576251"/>
                    <a:gd name="connsiteX16" fmla="*/ 69668 w 653143"/>
                    <a:gd name="connsiteY16" fmla="*/ 609600 h 1576251"/>
                    <a:gd name="connsiteX17" fmla="*/ 52251 w 653143"/>
                    <a:gd name="connsiteY17" fmla="*/ 661851 h 1576251"/>
                    <a:gd name="connsiteX18" fmla="*/ 52251 w 653143"/>
                    <a:gd name="connsiteY18" fmla="*/ 1201783 h 1576251"/>
                    <a:gd name="connsiteX19" fmla="*/ 43543 w 653143"/>
                    <a:gd name="connsiteY19" fmla="*/ 1236617 h 1576251"/>
                    <a:gd name="connsiteX20" fmla="*/ 34834 w 653143"/>
                    <a:gd name="connsiteY20" fmla="*/ 1280160 h 1576251"/>
                    <a:gd name="connsiteX21" fmla="*/ 26125 w 653143"/>
                    <a:gd name="connsiteY21" fmla="*/ 1349828 h 1576251"/>
                    <a:gd name="connsiteX22" fmla="*/ 8708 w 653143"/>
                    <a:gd name="connsiteY22" fmla="*/ 1402080 h 1576251"/>
                    <a:gd name="connsiteX23" fmla="*/ 0 w 653143"/>
                    <a:gd name="connsiteY23" fmla="*/ 1471748 h 1576251"/>
                    <a:gd name="connsiteX24" fmla="*/ 182880 w 653143"/>
                    <a:gd name="connsiteY24" fmla="*/ 1558834 h 1576251"/>
                    <a:gd name="connsiteX25" fmla="*/ 278674 w 653143"/>
                    <a:gd name="connsiteY25" fmla="*/ 1576251 h 1576251"/>
                    <a:gd name="connsiteX26" fmla="*/ 452845 w 653143"/>
                    <a:gd name="connsiteY26" fmla="*/ 1567543 h 1576251"/>
                    <a:gd name="connsiteX27" fmla="*/ 496388 w 653143"/>
                    <a:gd name="connsiteY27" fmla="*/ 1524000 h 1576251"/>
                    <a:gd name="connsiteX28" fmla="*/ 522514 w 653143"/>
                    <a:gd name="connsiteY28" fmla="*/ 1497874 h 1576251"/>
                    <a:gd name="connsiteX29" fmla="*/ 539931 w 653143"/>
                    <a:gd name="connsiteY29" fmla="*/ 1471748 h 1576251"/>
                    <a:gd name="connsiteX30" fmla="*/ 522514 w 653143"/>
                    <a:gd name="connsiteY30" fmla="*/ 1254034 h 1576251"/>
                    <a:gd name="connsiteX31" fmla="*/ 513805 w 653143"/>
                    <a:gd name="connsiteY31" fmla="*/ 1088571 h 1576251"/>
                    <a:gd name="connsiteX32" fmla="*/ 496388 w 653143"/>
                    <a:gd name="connsiteY32" fmla="*/ 975360 h 1576251"/>
                    <a:gd name="connsiteX33" fmla="*/ 487680 w 653143"/>
                    <a:gd name="connsiteY33" fmla="*/ 879566 h 1576251"/>
                    <a:gd name="connsiteX34" fmla="*/ 461554 w 653143"/>
                    <a:gd name="connsiteY34" fmla="*/ 792480 h 1576251"/>
                    <a:gd name="connsiteX35" fmla="*/ 435428 w 653143"/>
                    <a:gd name="connsiteY35" fmla="*/ 661851 h 1576251"/>
                    <a:gd name="connsiteX36" fmla="*/ 444137 w 653143"/>
                    <a:gd name="connsiteY36" fmla="*/ 505097 h 1576251"/>
                    <a:gd name="connsiteX37" fmla="*/ 478971 w 653143"/>
                    <a:gd name="connsiteY37" fmla="*/ 435428 h 1576251"/>
                    <a:gd name="connsiteX38" fmla="*/ 505097 w 653143"/>
                    <a:gd name="connsiteY38" fmla="*/ 374468 h 1576251"/>
                    <a:gd name="connsiteX39" fmla="*/ 522514 w 653143"/>
                    <a:gd name="connsiteY39" fmla="*/ 348343 h 1576251"/>
                    <a:gd name="connsiteX40" fmla="*/ 531223 w 653143"/>
                    <a:gd name="connsiteY40" fmla="*/ 322217 h 1576251"/>
                    <a:gd name="connsiteX41" fmla="*/ 557348 w 653143"/>
                    <a:gd name="connsiteY41" fmla="*/ 296091 h 1576251"/>
                    <a:gd name="connsiteX42" fmla="*/ 574765 w 653143"/>
                    <a:gd name="connsiteY42" fmla="*/ 261257 h 1576251"/>
                    <a:gd name="connsiteX43" fmla="*/ 609600 w 653143"/>
                    <a:gd name="connsiteY43" fmla="*/ 209006 h 1576251"/>
                    <a:gd name="connsiteX44" fmla="*/ 627017 w 653143"/>
                    <a:gd name="connsiteY44" fmla="*/ 182880 h 1576251"/>
                    <a:gd name="connsiteX45" fmla="*/ 644434 w 653143"/>
                    <a:gd name="connsiteY45" fmla="*/ 130628 h 1576251"/>
                    <a:gd name="connsiteX46" fmla="*/ 653143 w 653143"/>
                    <a:gd name="connsiteY46" fmla="*/ 104503 h 1576251"/>
                    <a:gd name="connsiteX47" fmla="*/ 653143 w 653143"/>
                    <a:gd name="connsiteY47" fmla="*/ 43543 h 1576251"/>
                    <a:gd name="connsiteX48" fmla="*/ 592183 w 653143"/>
                    <a:gd name="connsiteY48" fmla="*/ 0 h 1576251"/>
                    <a:gd name="connsiteX0" fmla="*/ 592183 w 653143"/>
                    <a:gd name="connsiteY0" fmla="*/ 0 h 1576251"/>
                    <a:gd name="connsiteX1" fmla="*/ 452845 w 653143"/>
                    <a:gd name="connsiteY1" fmla="*/ 130628 h 1576251"/>
                    <a:gd name="connsiteX2" fmla="*/ 400594 w 653143"/>
                    <a:gd name="connsiteY2" fmla="*/ 148046 h 1576251"/>
                    <a:gd name="connsiteX3" fmla="*/ 348343 w 653143"/>
                    <a:gd name="connsiteY3" fmla="*/ 165463 h 1576251"/>
                    <a:gd name="connsiteX4" fmla="*/ 322217 w 653143"/>
                    <a:gd name="connsiteY4" fmla="*/ 174171 h 1576251"/>
                    <a:gd name="connsiteX5" fmla="*/ 296091 w 653143"/>
                    <a:gd name="connsiteY5" fmla="*/ 182880 h 1576251"/>
                    <a:gd name="connsiteX6" fmla="*/ 235131 w 653143"/>
                    <a:gd name="connsiteY6" fmla="*/ 200297 h 1576251"/>
                    <a:gd name="connsiteX7" fmla="*/ 209005 w 653143"/>
                    <a:gd name="connsiteY7" fmla="*/ 226423 h 1576251"/>
                    <a:gd name="connsiteX8" fmla="*/ 182880 w 653143"/>
                    <a:gd name="connsiteY8" fmla="*/ 243840 h 1576251"/>
                    <a:gd name="connsiteX9" fmla="*/ 165463 w 653143"/>
                    <a:gd name="connsiteY9" fmla="*/ 269966 h 1576251"/>
                    <a:gd name="connsiteX10" fmla="*/ 148045 w 653143"/>
                    <a:gd name="connsiteY10" fmla="*/ 287383 h 1576251"/>
                    <a:gd name="connsiteX11" fmla="*/ 121920 w 653143"/>
                    <a:gd name="connsiteY11" fmla="*/ 400594 h 1576251"/>
                    <a:gd name="connsiteX12" fmla="*/ 113211 w 653143"/>
                    <a:gd name="connsiteY12" fmla="*/ 426720 h 1576251"/>
                    <a:gd name="connsiteX13" fmla="*/ 104503 w 653143"/>
                    <a:gd name="connsiteY13" fmla="*/ 470263 h 1576251"/>
                    <a:gd name="connsiteX14" fmla="*/ 87085 w 653143"/>
                    <a:gd name="connsiteY14" fmla="*/ 522514 h 1576251"/>
                    <a:gd name="connsiteX15" fmla="*/ 69668 w 653143"/>
                    <a:gd name="connsiteY15" fmla="*/ 609600 h 1576251"/>
                    <a:gd name="connsiteX16" fmla="*/ 52251 w 653143"/>
                    <a:gd name="connsiteY16" fmla="*/ 661851 h 1576251"/>
                    <a:gd name="connsiteX17" fmla="*/ 52251 w 653143"/>
                    <a:gd name="connsiteY17" fmla="*/ 1201783 h 1576251"/>
                    <a:gd name="connsiteX18" fmla="*/ 43543 w 653143"/>
                    <a:gd name="connsiteY18" fmla="*/ 1236617 h 1576251"/>
                    <a:gd name="connsiteX19" fmla="*/ 34834 w 653143"/>
                    <a:gd name="connsiteY19" fmla="*/ 1280160 h 1576251"/>
                    <a:gd name="connsiteX20" fmla="*/ 26125 w 653143"/>
                    <a:gd name="connsiteY20" fmla="*/ 1349828 h 1576251"/>
                    <a:gd name="connsiteX21" fmla="*/ 8708 w 653143"/>
                    <a:gd name="connsiteY21" fmla="*/ 1402080 h 1576251"/>
                    <a:gd name="connsiteX22" fmla="*/ 0 w 653143"/>
                    <a:gd name="connsiteY22" fmla="*/ 1471748 h 1576251"/>
                    <a:gd name="connsiteX23" fmla="*/ 182880 w 653143"/>
                    <a:gd name="connsiteY23" fmla="*/ 1558834 h 1576251"/>
                    <a:gd name="connsiteX24" fmla="*/ 278674 w 653143"/>
                    <a:gd name="connsiteY24" fmla="*/ 1576251 h 1576251"/>
                    <a:gd name="connsiteX25" fmla="*/ 452845 w 653143"/>
                    <a:gd name="connsiteY25" fmla="*/ 1567543 h 1576251"/>
                    <a:gd name="connsiteX26" fmla="*/ 496388 w 653143"/>
                    <a:gd name="connsiteY26" fmla="*/ 1524000 h 1576251"/>
                    <a:gd name="connsiteX27" fmla="*/ 522514 w 653143"/>
                    <a:gd name="connsiteY27" fmla="*/ 1497874 h 1576251"/>
                    <a:gd name="connsiteX28" fmla="*/ 539931 w 653143"/>
                    <a:gd name="connsiteY28" fmla="*/ 1471748 h 1576251"/>
                    <a:gd name="connsiteX29" fmla="*/ 522514 w 653143"/>
                    <a:gd name="connsiteY29" fmla="*/ 1254034 h 1576251"/>
                    <a:gd name="connsiteX30" fmla="*/ 513805 w 653143"/>
                    <a:gd name="connsiteY30" fmla="*/ 1088571 h 1576251"/>
                    <a:gd name="connsiteX31" fmla="*/ 496388 w 653143"/>
                    <a:gd name="connsiteY31" fmla="*/ 975360 h 1576251"/>
                    <a:gd name="connsiteX32" fmla="*/ 487680 w 653143"/>
                    <a:gd name="connsiteY32" fmla="*/ 879566 h 1576251"/>
                    <a:gd name="connsiteX33" fmla="*/ 461554 w 653143"/>
                    <a:gd name="connsiteY33" fmla="*/ 792480 h 1576251"/>
                    <a:gd name="connsiteX34" fmla="*/ 435428 w 653143"/>
                    <a:gd name="connsiteY34" fmla="*/ 661851 h 1576251"/>
                    <a:gd name="connsiteX35" fmla="*/ 444137 w 653143"/>
                    <a:gd name="connsiteY35" fmla="*/ 505097 h 1576251"/>
                    <a:gd name="connsiteX36" fmla="*/ 478971 w 653143"/>
                    <a:gd name="connsiteY36" fmla="*/ 435428 h 1576251"/>
                    <a:gd name="connsiteX37" fmla="*/ 505097 w 653143"/>
                    <a:gd name="connsiteY37" fmla="*/ 374468 h 1576251"/>
                    <a:gd name="connsiteX38" fmla="*/ 522514 w 653143"/>
                    <a:gd name="connsiteY38" fmla="*/ 348343 h 1576251"/>
                    <a:gd name="connsiteX39" fmla="*/ 531223 w 653143"/>
                    <a:gd name="connsiteY39" fmla="*/ 322217 h 1576251"/>
                    <a:gd name="connsiteX40" fmla="*/ 557348 w 653143"/>
                    <a:gd name="connsiteY40" fmla="*/ 296091 h 1576251"/>
                    <a:gd name="connsiteX41" fmla="*/ 574765 w 653143"/>
                    <a:gd name="connsiteY41" fmla="*/ 261257 h 1576251"/>
                    <a:gd name="connsiteX42" fmla="*/ 609600 w 653143"/>
                    <a:gd name="connsiteY42" fmla="*/ 209006 h 1576251"/>
                    <a:gd name="connsiteX43" fmla="*/ 627017 w 653143"/>
                    <a:gd name="connsiteY43" fmla="*/ 182880 h 1576251"/>
                    <a:gd name="connsiteX44" fmla="*/ 644434 w 653143"/>
                    <a:gd name="connsiteY44" fmla="*/ 130628 h 1576251"/>
                    <a:gd name="connsiteX45" fmla="*/ 653143 w 653143"/>
                    <a:gd name="connsiteY45" fmla="*/ 104503 h 1576251"/>
                    <a:gd name="connsiteX46" fmla="*/ 653143 w 653143"/>
                    <a:gd name="connsiteY46" fmla="*/ 43543 h 1576251"/>
                    <a:gd name="connsiteX47" fmla="*/ 592183 w 653143"/>
                    <a:gd name="connsiteY47" fmla="*/ 0 h 1576251"/>
                    <a:gd name="connsiteX0" fmla="*/ 592183 w 653143"/>
                    <a:gd name="connsiteY0" fmla="*/ 0 h 1576251"/>
                    <a:gd name="connsiteX1" fmla="*/ 400594 w 653143"/>
                    <a:gd name="connsiteY1" fmla="*/ 148046 h 1576251"/>
                    <a:gd name="connsiteX2" fmla="*/ 348343 w 653143"/>
                    <a:gd name="connsiteY2" fmla="*/ 165463 h 1576251"/>
                    <a:gd name="connsiteX3" fmla="*/ 322217 w 653143"/>
                    <a:gd name="connsiteY3" fmla="*/ 174171 h 1576251"/>
                    <a:gd name="connsiteX4" fmla="*/ 296091 w 653143"/>
                    <a:gd name="connsiteY4" fmla="*/ 182880 h 1576251"/>
                    <a:gd name="connsiteX5" fmla="*/ 235131 w 653143"/>
                    <a:gd name="connsiteY5" fmla="*/ 200297 h 1576251"/>
                    <a:gd name="connsiteX6" fmla="*/ 209005 w 653143"/>
                    <a:gd name="connsiteY6" fmla="*/ 226423 h 1576251"/>
                    <a:gd name="connsiteX7" fmla="*/ 182880 w 653143"/>
                    <a:gd name="connsiteY7" fmla="*/ 243840 h 1576251"/>
                    <a:gd name="connsiteX8" fmla="*/ 165463 w 653143"/>
                    <a:gd name="connsiteY8" fmla="*/ 269966 h 1576251"/>
                    <a:gd name="connsiteX9" fmla="*/ 148045 w 653143"/>
                    <a:gd name="connsiteY9" fmla="*/ 287383 h 1576251"/>
                    <a:gd name="connsiteX10" fmla="*/ 121920 w 653143"/>
                    <a:gd name="connsiteY10" fmla="*/ 400594 h 1576251"/>
                    <a:gd name="connsiteX11" fmla="*/ 113211 w 653143"/>
                    <a:gd name="connsiteY11" fmla="*/ 426720 h 1576251"/>
                    <a:gd name="connsiteX12" fmla="*/ 104503 w 653143"/>
                    <a:gd name="connsiteY12" fmla="*/ 470263 h 1576251"/>
                    <a:gd name="connsiteX13" fmla="*/ 87085 w 653143"/>
                    <a:gd name="connsiteY13" fmla="*/ 522514 h 1576251"/>
                    <a:gd name="connsiteX14" fmla="*/ 69668 w 653143"/>
                    <a:gd name="connsiteY14" fmla="*/ 609600 h 1576251"/>
                    <a:gd name="connsiteX15" fmla="*/ 52251 w 653143"/>
                    <a:gd name="connsiteY15" fmla="*/ 661851 h 1576251"/>
                    <a:gd name="connsiteX16" fmla="*/ 52251 w 653143"/>
                    <a:gd name="connsiteY16" fmla="*/ 1201783 h 1576251"/>
                    <a:gd name="connsiteX17" fmla="*/ 43543 w 653143"/>
                    <a:gd name="connsiteY17" fmla="*/ 1236617 h 1576251"/>
                    <a:gd name="connsiteX18" fmla="*/ 34834 w 653143"/>
                    <a:gd name="connsiteY18" fmla="*/ 1280160 h 1576251"/>
                    <a:gd name="connsiteX19" fmla="*/ 26125 w 653143"/>
                    <a:gd name="connsiteY19" fmla="*/ 1349828 h 1576251"/>
                    <a:gd name="connsiteX20" fmla="*/ 8708 w 653143"/>
                    <a:gd name="connsiteY20" fmla="*/ 1402080 h 1576251"/>
                    <a:gd name="connsiteX21" fmla="*/ 0 w 653143"/>
                    <a:gd name="connsiteY21" fmla="*/ 1471748 h 1576251"/>
                    <a:gd name="connsiteX22" fmla="*/ 182880 w 653143"/>
                    <a:gd name="connsiteY22" fmla="*/ 1558834 h 1576251"/>
                    <a:gd name="connsiteX23" fmla="*/ 278674 w 653143"/>
                    <a:gd name="connsiteY23" fmla="*/ 1576251 h 1576251"/>
                    <a:gd name="connsiteX24" fmla="*/ 452845 w 653143"/>
                    <a:gd name="connsiteY24" fmla="*/ 1567543 h 1576251"/>
                    <a:gd name="connsiteX25" fmla="*/ 496388 w 653143"/>
                    <a:gd name="connsiteY25" fmla="*/ 1524000 h 1576251"/>
                    <a:gd name="connsiteX26" fmla="*/ 522514 w 653143"/>
                    <a:gd name="connsiteY26" fmla="*/ 1497874 h 1576251"/>
                    <a:gd name="connsiteX27" fmla="*/ 539931 w 653143"/>
                    <a:gd name="connsiteY27" fmla="*/ 1471748 h 1576251"/>
                    <a:gd name="connsiteX28" fmla="*/ 522514 w 653143"/>
                    <a:gd name="connsiteY28" fmla="*/ 1254034 h 1576251"/>
                    <a:gd name="connsiteX29" fmla="*/ 513805 w 653143"/>
                    <a:gd name="connsiteY29" fmla="*/ 1088571 h 1576251"/>
                    <a:gd name="connsiteX30" fmla="*/ 496388 w 653143"/>
                    <a:gd name="connsiteY30" fmla="*/ 975360 h 1576251"/>
                    <a:gd name="connsiteX31" fmla="*/ 487680 w 653143"/>
                    <a:gd name="connsiteY31" fmla="*/ 879566 h 1576251"/>
                    <a:gd name="connsiteX32" fmla="*/ 461554 w 653143"/>
                    <a:gd name="connsiteY32" fmla="*/ 792480 h 1576251"/>
                    <a:gd name="connsiteX33" fmla="*/ 435428 w 653143"/>
                    <a:gd name="connsiteY33" fmla="*/ 661851 h 1576251"/>
                    <a:gd name="connsiteX34" fmla="*/ 444137 w 653143"/>
                    <a:gd name="connsiteY34" fmla="*/ 505097 h 1576251"/>
                    <a:gd name="connsiteX35" fmla="*/ 478971 w 653143"/>
                    <a:gd name="connsiteY35" fmla="*/ 435428 h 1576251"/>
                    <a:gd name="connsiteX36" fmla="*/ 505097 w 653143"/>
                    <a:gd name="connsiteY36" fmla="*/ 374468 h 1576251"/>
                    <a:gd name="connsiteX37" fmla="*/ 522514 w 653143"/>
                    <a:gd name="connsiteY37" fmla="*/ 348343 h 1576251"/>
                    <a:gd name="connsiteX38" fmla="*/ 531223 w 653143"/>
                    <a:gd name="connsiteY38" fmla="*/ 322217 h 1576251"/>
                    <a:gd name="connsiteX39" fmla="*/ 557348 w 653143"/>
                    <a:gd name="connsiteY39" fmla="*/ 296091 h 1576251"/>
                    <a:gd name="connsiteX40" fmla="*/ 574765 w 653143"/>
                    <a:gd name="connsiteY40" fmla="*/ 261257 h 1576251"/>
                    <a:gd name="connsiteX41" fmla="*/ 609600 w 653143"/>
                    <a:gd name="connsiteY41" fmla="*/ 209006 h 1576251"/>
                    <a:gd name="connsiteX42" fmla="*/ 627017 w 653143"/>
                    <a:gd name="connsiteY42" fmla="*/ 182880 h 1576251"/>
                    <a:gd name="connsiteX43" fmla="*/ 644434 w 653143"/>
                    <a:gd name="connsiteY43" fmla="*/ 130628 h 1576251"/>
                    <a:gd name="connsiteX44" fmla="*/ 653143 w 653143"/>
                    <a:gd name="connsiteY44" fmla="*/ 104503 h 1576251"/>
                    <a:gd name="connsiteX45" fmla="*/ 653143 w 653143"/>
                    <a:gd name="connsiteY45" fmla="*/ 43543 h 1576251"/>
                    <a:gd name="connsiteX46" fmla="*/ 592183 w 653143"/>
                    <a:gd name="connsiteY46" fmla="*/ 0 h 1576251"/>
                    <a:gd name="connsiteX0" fmla="*/ 592183 w 653143"/>
                    <a:gd name="connsiteY0" fmla="*/ 0 h 1576251"/>
                    <a:gd name="connsiteX1" fmla="*/ 348343 w 653143"/>
                    <a:gd name="connsiteY1" fmla="*/ 165463 h 1576251"/>
                    <a:gd name="connsiteX2" fmla="*/ 322217 w 653143"/>
                    <a:gd name="connsiteY2" fmla="*/ 174171 h 1576251"/>
                    <a:gd name="connsiteX3" fmla="*/ 296091 w 653143"/>
                    <a:gd name="connsiteY3" fmla="*/ 182880 h 1576251"/>
                    <a:gd name="connsiteX4" fmla="*/ 235131 w 653143"/>
                    <a:gd name="connsiteY4" fmla="*/ 200297 h 1576251"/>
                    <a:gd name="connsiteX5" fmla="*/ 209005 w 653143"/>
                    <a:gd name="connsiteY5" fmla="*/ 226423 h 1576251"/>
                    <a:gd name="connsiteX6" fmla="*/ 182880 w 653143"/>
                    <a:gd name="connsiteY6" fmla="*/ 243840 h 1576251"/>
                    <a:gd name="connsiteX7" fmla="*/ 165463 w 653143"/>
                    <a:gd name="connsiteY7" fmla="*/ 269966 h 1576251"/>
                    <a:gd name="connsiteX8" fmla="*/ 148045 w 653143"/>
                    <a:gd name="connsiteY8" fmla="*/ 287383 h 1576251"/>
                    <a:gd name="connsiteX9" fmla="*/ 121920 w 653143"/>
                    <a:gd name="connsiteY9" fmla="*/ 400594 h 1576251"/>
                    <a:gd name="connsiteX10" fmla="*/ 113211 w 653143"/>
                    <a:gd name="connsiteY10" fmla="*/ 426720 h 1576251"/>
                    <a:gd name="connsiteX11" fmla="*/ 104503 w 653143"/>
                    <a:gd name="connsiteY11" fmla="*/ 470263 h 1576251"/>
                    <a:gd name="connsiteX12" fmla="*/ 87085 w 653143"/>
                    <a:gd name="connsiteY12" fmla="*/ 522514 h 1576251"/>
                    <a:gd name="connsiteX13" fmla="*/ 69668 w 653143"/>
                    <a:gd name="connsiteY13" fmla="*/ 609600 h 1576251"/>
                    <a:gd name="connsiteX14" fmla="*/ 52251 w 653143"/>
                    <a:gd name="connsiteY14" fmla="*/ 661851 h 1576251"/>
                    <a:gd name="connsiteX15" fmla="*/ 52251 w 653143"/>
                    <a:gd name="connsiteY15" fmla="*/ 1201783 h 1576251"/>
                    <a:gd name="connsiteX16" fmla="*/ 43543 w 653143"/>
                    <a:gd name="connsiteY16" fmla="*/ 1236617 h 1576251"/>
                    <a:gd name="connsiteX17" fmla="*/ 34834 w 653143"/>
                    <a:gd name="connsiteY17" fmla="*/ 1280160 h 1576251"/>
                    <a:gd name="connsiteX18" fmla="*/ 26125 w 653143"/>
                    <a:gd name="connsiteY18" fmla="*/ 1349828 h 1576251"/>
                    <a:gd name="connsiteX19" fmla="*/ 8708 w 653143"/>
                    <a:gd name="connsiteY19" fmla="*/ 1402080 h 1576251"/>
                    <a:gd name="connsiteX20" fmla="*/ 0 w 653143"/>
                    <a:gd name="connsiteY20" fmla="*/ 1471748 h 1576251"/>
                    <a:gd name="connsiteX21" fmla="*/ 182880 w 653143"/>
                    <a:gd name="connsiteY21" fmla="*/ 1558834 h 1576251"/>
                    <a:gd name="connsiteX22" fmla="*/ 278674 w 653143"/>
                    <a:gd name="connsiteY22" fmla="*/ 1576251 h 1576251"/>
                    <a:gd name="connsiteX23" fmla="*/ 452845 w 653143"/>
                    <a:gd name="connsiteY23" fmla="*/ 1567543 h 1576251"/>
                    <a:gd name="connsiteX24" fmla="*/ 496388 w 653143"/>
                    <a:gd name="connsiteY24" fmla="*/ 1524000 h 1576251"/>
                    <a:gd name="connsiteX25" fmla="*/ 522514 w 653143"/>
                    <a:gd name="connsiteY25" fmla="*/ 1497874 h 1576251"/>
                    <a:gd name="connsiteX26" fmla="*/ 539931 w 653143"/>
                    <a:gd name="connsiteY26" fmla="*/ 1471748 h 1576251"/>
                    <a:gd name="connsiteX27" fmla="*/ 522514 w 653143"/>
                    <a:gd name="connsiteY27" fmla="*/ 1254034 h 1576251"/>
                    <a:gd name="connsiteX28" fmla="*/ 513805 w 653143"/>
                    <a:gd name="connsiteY28" fmla="*/ 1088571 h 1576251"/>
                    <a:gd name="connsiteX29" fmla="*/ 496388 w 653143"/>
                    <a:gd name="connsiteY29" fmla="*/ 975360 h 1576251"/>
                    <a:gd name="connsiteX30" fmla="*/ 487680 w 653143"/>
                    <a:gd name="connsiteY30" fmla="*/ 879566 h 1576251"/>
                    <a:gd name="connsiteX31" fmla="*/ 461554 w 653143"/>
                    <a:gd name="connsiteY31" fmla="*/ 792480 h 1576251"/>
                    <a:gd name="connsiteX32" fmla="*/ 435428 w 653143"/>
                    <a:gd name="connsiteY32" fmla="*/ 661851 h 1576251"/>
                    <a:gd name="connsiteX33" fmla="*/ 444137 w 653143"/>
                    <a:gd name="connsiteY33" fmla="*/ 505097 h 1576251"/>
                    <a:gd name="connsiteX34" fmla="*/ 478971 w 653143"/>
                    <a:gd name="connsiteY34" fmla="*/ 435428 h 1576251"/>
                    <a:gd name="connsiteX35" fmla="*/ 505097 w 653143"/>
                    <a:gd name="connsiteY35" fmla="*/ 374468 h 1576251"/>
                    <a:gd name="connsiteX36" fmla="*/ 522514 w 653143"/>
                    <a:gd name="connsiteY36" fmla="*/ 348343 h 1576251"/>
                    <a:gd name="connsiteX37" fmla="*/ 531223 w 653143"/>
                    <a:gd name="connsiteY37" fmla="*/ 322217 h 1576251"/>
                    <a:gd name="connsiteX38" fmla="*/ 557348 w 653143"/>
                    <a:gd name="connsiteY38" fmla="*/ 296091 h 1576251"/>
                    <a:gd name="connsiteX39" fmla="*/ 574765 w 653143"/>
                    <a:gd name="connsiteY39" fmla="*/ 261257 h 1576251"/>
                    <a:gd name="connsiteX40" fmla="*/ 609600 w 653143"/>
                    <a:gd name="connsiteY40" fmla="*/ 209006 h 1576251"/>
                    <a:gd name="connsiteX41" fmla="*/ 627017 w 653143"/>
                    <a:gd name="connsiteY41" fmla="*/ 182880 h 1576251"/>
                    <a:gd name="connsiteX42" fmla="*/ 644434 w 653143"/>
                    <a:gd name="connsiteY42" fmla="*/ 130628 h 1576251"/>
                    <a:gd name="connsiteX43" fmla="*/ 653143 w 653143"/>
                    <a:gd name="connsiteY43" fmla="*/ 104503 h 1576251"/>
                    <a:gd name="connsiteX44" fmla="*/ 653143 w 653143"/>
                    <a:gd name="connsiteY44" fmla="*/ 43543 h 1576251"/>
                    <a:gd name="connsiteX45" fmla="*/ 592183 w 653143"/>
                    <a:gd name="connsiteY45" fmla="*/ 0 h 1576251"/>
                    <a:gd name="connsiteX0" fmla="*/ 592183 w 653143"/>
                    <a:gd name="connsiteY0" fmla="*/ 0 h 1576251"/>
                    <a:gd name="connsiteX1" fmla="*/ 322217 w 653143"/>
                    <a:gd name="connsiteY1" fmla="*/ 174171 h 1576251"/>
                    <a:gd name="connsiteX2" fmla="*/ 296091 w 653143"/>
                    <a:gd name="connsiteY2" fmla="*/ 182880 h 1576251"/>
                    <a:gd name="connsiteX3" fmla="*/ 235131 w 653143"/>
                    <a:gd name="connsiteY3" fmla="*/ 200297 h 1576251"/>
                    <a:gd name="connsiteX4" fmla="*/ 209005 w 653143"/>
                    <a:gd name="connsiteY4" fmla="*/ 226423 h 1576251"/>
                    <a:gd name="connsiteX5" fmla="*/ 182880 w 653143"/>
                    <a:gd name="connsiteY5" fmla="*/ 243840 h 1576251"/>
                    <a:gd name="connsiteX6" fmla="*/ 165463 w 653143"/>
                    <a:gd name="connsiteY6" fmla="*/ 269966 h 1576251"/>
                    <a:gd name="connsiteX7" fmla="*/ 148045 w 653143"/>
                    <a:gd name="connsiteY7" fmla="*/ 287383 h 1576251"/>
                    <a:gd name="connsiteX8" fmla="*/ 121920 w 653143"/>
                    <a:gd name="connsiteY8" fmla="*/ 400594 h 1576251"/>
                    <a:gd name="connsiteX9" fmla="*/ 113211 w 653143"/>
                    <a:gd name="connsiteY9" fmla="*/ 426720 h 1576251"/>
                    <a:gd name="connsiteX10" fmla="*/ 104503 w 653143"/>
                    <a:gd name="connsiteY10" fmla="*/ 470263 h 1576251"/>
                    <a:gd name="connsiteX11" fmla="*/ 87085 w 653143"/>
                    <a:gd name="connsiteY11" fmla="*/ 522514 h 1576251"/>
                    <a:gd name="connsiteX12" fmla="*/ 69668 w 653143"/>
                    <a:gd name="connsiteY12" fmla="*/ 609600 h 1576251"/>
                    <a:gd name="connsiteX13" fmla="*/ 52251 w 653143"/>
                    <a:gd name="connsiteY13" fmla="*/ 661851 h 1576251"/>
                    <a:gd name="connsiteX14" fmla="*/ 52251 w 653143"/>
                    <a:gd name="connsiteY14" fmla="*/ 1201783 h 1576251"/>
                    <a:gd name="connsiteX15" fmla="*/ 43543 w 653143"/>
                    <a:gd name="connsiteY15" fmla="*/ 1236617 h 1576251"/>
                    <a:gd name="connsiteX16" fmla="*/ 34834 w 653143"/>
                    <a:gd name="connsiteY16" fmla="*/ 1280160 h 1576251"/>
                    <a:gd name="connsiteX17" fmla="*/ 26125 w 653143"/>
                    <a:gd name="connsiteY17" fmla="*/ 1349828 h 1576251"/>
                    <a:gd name="connsiteX18" fmla="*/ 8708 w 653143"/>
                    <a:gd name="connsiteY18" fmla="*/ 1402080 h 1576251"/>
                    <a:gd name="connsiteX19" fmla="*/ 0 w 653143"/>
                    <a:gd name="connsiteY19" fmla="*/ 1471748 h 1576251"/>
                    <a:gd name="connsiteX20" fmla="*/ 182880 w 653143"/>
                    <a:gd name="connsiteY20" fmla="*/ 1558834 h 1576251"/>
                    <a:gd name="connsiteX21" fmla="*/ 278674 w 653143"/>
                    <a:gd name="connsiteY21" fmla="*/ 1576251 h 1576251"/>
                    <a:gd name="connsiteX22" fmla="*/ 452845 w 653143"/>
                    <a:gd name="connsiteY22" fmla="*/ 1567543 h 1576251"/>
                    <a:gd name="connsiteX23" fmla="*/ 496388 w 653143"/>
                    <a:gd name="connsiteY23" fmla="*/ 1524000 h 1576251"/>
                    <a:gd name="connsiteX24" fmla="*/ 522514 w 653143"/>
                    <a:gd name="connsiteY24" fmla="*/ 1497874 h 1576251"/>
                    <a:gd name="connsiteX25" fmla="*/ 539931 w 653143"/>
                    <a:gd name="connsiteY25" fmla="*/ 1471748 h 1576251"/>
                    <a:gd name="connsiteX26" fmla="*/ 522514 w 653143"/>
                    <a:gd name="connsiteY26" fmla="*/ 1254034 h 1576251"/>
                    <a:gd name="connsiteX27" fmla="*/ 513805 w 653143"/>
                    <a:gd name="connsiteY27" fmla="*/ 1088571 h 1576251"/>
                    <a:gd name="connsiteX28" fmla="*/ 496388 w 653143"/>
                    <a:gd name="connsiteY28" fmla="*/ 975360 h 1576251"/>
                    <a:gd name="connsiteX29" fmla="*/ 487680 w 653143"/>
                    <a:gd name="connsiteY29" fmla="*/ 879566 h 1576251"/>
                    <a:gd name="connsiteX30" fmla="*/ 461554 w 653143"/>
                    <a:gd name="connsiteY30" fmla="*/ 792480 h 1576251"/>
                    <a:gd name="connsiteX31" fmla="*/ 435428 w 653143"/>
                    <a:gd name="connsiteY31" fmla="*/ 661851 h 1576251"/>
                    <a:gd name="connsiteX32" fmla="*/ 444137 w 653143"/>
                    <a:gd name="connsiteY32" fmla="*/ 505097 h 1576251"/>
                    <a:gd name="connsiteX33" fmla="*/ 478971 w 653143"/>
                    <a:gd name="connsiteY33" fmla="*/ 435428 h 1576251"/>
                    <a:gd name="connsiteX34" fmla="*/ 505097 w 653143"/>
                    <a:gd name="connsiteY34" fmla="*/ 374468 h 1576251"/>
                    <a:gd name="connsiteX35" fmla="*/ 522514 w 653143"/>
                    <a:gd name="connsiteY35" fmla="*/ 348343 h 1576251"/>
                    <a:gd name="connsiteX36" fmla="*/ 531223 w 653143"/>
                    <a:gd name="connsiteY36" fmla="*/ 322217 h 1576251"/>
                    <a:gd name="connsiteX37" fmla="*/ 557348 w 653143"/>
                    <a:gd name="connsiteY37" fmla="*/ 296091 h 1576251"/>
                    <a:gd name="connsiteX38" fmla="*/ 574765 w 653143"/>
                    <a:gd name="connsiteY38" fmla="*/ 261257 h 1576251"/>
                    <a:gd name="connsiteX39" fmla="*/ 609600 w 653143"/>
                    <a:gd name="connsiteY39" fmla="*/ 209006 h 1576251"/>
                    <a:gd name="connsiteX40" fmla="*/ 627017 w 653143"/>
                    <a:gd name="connsiteY40" fmla="*/ 182880 h 1576251"/>
                    <a:gd name="connsiteX41" fmla="*/ 644434 w 653143"/>
                    <a:gd name="connsiteY41" fmla="*/ 130628 h 1576251"/>
                    <a:gd name="connsiteX42" fmla="*/ 653143 w 653143"/>
                    <a:gd name="connsiteY42" fmla="*/ 104503 h 1576251"/>
                    <a:gd name="connsiteX43" fmla="*/ 653143 w 653143"/>
                    <a:gd name="connsiteY43" fmla="*/ 43543 h 1576251"/>
                    <a:gd name="connsiteX44" fmla="*/ 592183 w 653143"/>
                    <a:gd name="connsiteY44" fmla="*/ 0 h 1576251"/>
                    <a:gd name="connsiteX0" fmla="*/ 592183 w 653143"/>
                    <a:gd name="connsiteY0" fmla="*/ 0 h 1576251"/>
                    <a:gd name="connsiteX1" fmla="*/ 296091 w 653143"/>
                    <a:gd name="connsiteY1" fmla="*/ 182880 h 1576251"/>
                    <a:gd name="connsiteX2" fmla="*/ 235131 w 653143"/>
                    <a:gd name="connsiteY2" fmla="*/ 200297 h 1576251"/>
                    <a:gd name="connsiteX3" fmla="*/ 209005 w 653143"/>
                    <a:gd name="connsiteY3" fmla="*/ 226423 h 1576251"/>
                    <a:gd name="connsiteX4" fmla="*/ 182880 w 653143"/>
                    <a:gd name="connsiteY4" fmla="*/ 243840 h 1576251"/>
                    <a:gd name="connsiteX5" fmla="*/ 165463 w 653143"/>
                    <a:gd name="connsiteY5" fmla="*/ 269966 h 1576251"/>
                    <a:gd name="connsiteX6" fmla="*/ 148045 w 653143"/>
                    <a:gd name="connsiteY6" fmla="*/ 287383 h 1576251"/>
                    <a:gd name="connsiteX7" fmla="*/ 121920 w 653143"/>
                    <a:gd name="connsiteY7" fmla="*/ 400594 h 1576251"/>
                    <a:gd name="connsiteX8" fmla="*/ 113211 w 653143"/>
                    <a:gd name="connsiteY8" fmla="*/ 426720 h 1576251"/>
                    <a:gd name="connsiteX9" fmla="*/ 104503 w 653143"/>
                    <a:gd name="connsiteY9" fmla="*/ 470263 h 1576251"/>
                    <a:gd name="connsiteX10" fmla="*/ 87085 w 653143"/>
                    <a:gd name="connsiteY10" fmla="*/ 522514 h 1576251"/>
                    <a:gd name="connsiteX11" fmla="*/ 69668 w 653143"/>
                    <a:gd name="connsiteY11" fmla="*/ 609600 h 1576251"/>
                    <a:gd name="connsiteX12" fmla="*/ 52251 w 653143"/>
                    <a:gd name="connsiteY12" fmla="*/ 661851 h 1576251"/>
                    <a:gd name="connsiteX13" fmla="*/ 52251 w 653143"/>
                    <a:gd name="connsiteY13" fmla="*/ 1201783 h 1576251"/>
                    <a:gd name="connsiteX14" fmla="*/ 43543 w 653143"/>
                    <a:gd name="connsiteY14" fmla="*/ 1236617 h 1576251"/>
                    <a:gd name="connsiteX15" fmla="*/ 34834 w 653143"/>
                    <a:gd name="connsiteY15" fmla="*/ 1280160 h 1576251"/>
                    <a:gd name="connsiteX16" fmla="*/ 26125 w 653143"/>
                    <a:gd name="connsiteY16" fmla="*/ 1349828 h 1576251"/>
                    <a:gd name="connsiteX17" fmla="*/ 8708 w 653143"/>
                    <a:gd name="connsiteY17" fmla="*/ 1402080 h 1576251"/>
                    <a:gd name="connsiteX18" fmla="*/ 0 w 653143"/>
                    <a:gd name="connsiteY18" fmla="*/ 1471748 h 1576251"/>
                    <a:gd name="connsiteX19" fmla="*/ 182880 w 653143"/>
                    <a:gd name="connsiteY19" fmla="*/ 1558834 h 1576251"/>
                    <a:gd name="connsiteX20" fmla="*/ 278674 w 653143"/>
                    <a:gd name="connsiteY20" fmla="*/ 1576251 h 1576251"/>
                    <a:gd name="connsiteX21" fmla="*/ 452845 w 653143"/>
                    <a:gd name="connsiteY21" fmla="*/ 1567543 h 1576251"/>
                    <a:gd name="connsiteX22" fmla="*/ 496388 w 653143"/>
                    <a:gd name="connsiteY22" fmla="*/ 1524000 h 1576251"/>
                    <a:gd name="connsiteX23" fmla="*/ 522514 w 653143"/>
                    <a:gd name="connsiteY23" fmla="*/ 1497874 h 1576251"/>
                    <a:gd name="connsiteX24" fmla="*/ 539931 w 653143"/>
                    <a:gd name="connsiteY24" fmla="*/ 1471748 h 1576251"/>
                    <a:gd name="connsiteX25" fmla="*/ 522514 w 653143"/>
                    <a:gd name="connsiteY25" fmla="*/ 1254034 h 1576251"/>
                    <a:gd name="connsiteX26" fmla="*/ 513805 w 653143"/>
                    <a:gd name="connsiteY26" fmla="*/ 1088571 h 1576251"/>
                    <a:gd name="connsiteX27" fmla="*/ 496388 w 653143"/>
                    <a:gd name="connsiteY27" fmla="*/ 975360 h 1576251"/>
                    <a:gd name="connsiteX28" fmla="*/ 487680 w 653143"/>
                    <a:gd name="connsiteY28" fmla="*/ 879566 h 1576251"/>
                    <a:gd name="connsiteX29" fmla="*/ 461554 w 653143"/>
                    <a:gd name="connsiteY29" fmla="*/ 792480 h 1576251"/>
                    <a:gd name="connsiteX30" fmla="*/ 435428 w 653143"/>
                    <a:gd name="connsiteY30" fmla="*/ 661851 h 1576251"/>
                    <a:gd name="connsiteX31" fmla="*/ 444137 w 653143"/>
                    <a:gd name="connsiteY31" fmla="*/ 505097 h 1576251"/>
                    <a:gd name="connsiteX32" fmla="*/ 478971 w 653143"/>
                    <a:gd name="connsiteY32" fmla="*/ 435428 h 1576251"/>
                    <a:gd name="connsiteX33" fmla="*/ 505097 w 653143"/>
                    <a:gd name="connsiteY33" fmla="*/ 374468 h 1576251"/>
                    <a:gd name="connsiteX34" fmla="*/ 522514 w 653143"/>
                    <a:gd name="connsiteY34" fmla="*/ 348343 h 1576251"/>
                    <a:gd name="connsiteX35" fmla="*/ 531223 w 653143"/>
                    <a:gd name="connsiteY35" fmla="*/ 322217 h 1576251"/>
                    <a:gd name="connsiteX36" fmla="*/ 557348 w 653143"/>
                    <a:gd name="connsiteY36" fmla="*/ 296091 h 1576251"/>
                    <a:gd name="connsiteX37" fmla="*/ 574765 w 653143"/>
                    <a:gd name="connsiteY37" fmla="*/ 261257 h 1576251"/>
                    <a:gd name="connsiteX38" fmla="*/ 609600 w 653143"/>
                    <a:gd name="connsiteY38" fmla="*/ 209006 h 1576251"/>
                    <a:gd name="connsiteX39" fmla="*/ 627017 w 653143"/>
                    <a:gd name="connsiteY39" fmla="*/ 182880 h 1576251"/>
                    <a:gd name="connsiteX40" fmla="*/ 644434 w 653143"/>
                    <a:gd name="connsiteY40" fmla="*/ 130628 h 1576251"/>
                    <a:gd name="connsiteX41" fmla="*/ 653143 w 653143"/>
                    <a:gd name="connsiteY41" fmla="*/ 104503 h 1576251"/>
                    <a:gd name="connsiteX42" fmla="*/ 653143 w 653143"/>
                    <a:gd name="connsiteY42" fmla="*/ 43543 h 1576251"/>
                    <a:gd name="connsiteX43" fmla="*/ 592183 w 653143"/>
                    <a:gd name="connsiteY43" fmla="*/ 0 h 1576251"/>
                    <a:gd name="connsiteX0" fmla="*/ 592183 w 653143"/>
                    <a:gd name="connsiteY0" fmla="*/ 0 h 1576251"/>
                    <a:gd name="connsiteX1" fmla="*/ 235131 w 653143"/>
                    <a:gd name="connsiteY1" fmla="*/ 200297 h 1576251"/>
                    <a:gd name="connsiteX2" fmla="*/ 209005 w 653143"/>
                    <a:gd name="connsiteY2" fmla="*/ 226423 h 1576251"/>
                    <a:gd name="connsiteX3" fmla="*/ 182880 w 653143"/>
                    <a:gd name="connsiteY3" fmla="*/ 243840 h 1576251"/>
                    <a:gd name="connsiteX4" fmla="*/ 165463 w 653143"/>
                    <a:gd name="connsiteY4" fmla="*/ 269966 h 1576251"/>
                    <a:gd name="connsiteX5" fmla="*/ 148045 w 653143"/>
                    <a:gd name="connsiteY5" fmla="*/ 287383 h 1576251"/>
                    <a:gd name="connsiteX6" fmla="*/ 121920 w 653143"/>
                    <a:gd name="connsiteY6" fmla="*/ 400594 h 1576251"/>
                    <a:gd name="connsiteX7" fmla="*/ 113211 w 653143"/>
                    <a:gd name="connsiteY7" fmla="*/ 426720 h 1576251"/>
                    <a:gd name="connsiteX8" fmla="*/ 104503 w 653143"/>
                    <a:gd name="connsiteY8" fmla="*/ 470263 h 1576251"/>
                    <a:gd name="connsiteX9" fmla="*/ 87085 w 653143"/>
                    <a:gd name="connsiteY9" fmla="*/ 522514 h 1576251"/>
                    <a:gd name="connsiteX10" fmla="*/ 69668 w 653143"/>
                    <a:gd name="connsiteY10" fmla="*/ 609600 h 1576251"/>
                    <a:gd name="connsiteX11" fmla="*/ 52251 w 653143"/>
                    <a:gd name="connsiteY11" fmla="*/ 661851 h 1576251"/>
                    <a:gd name="connsiteX12" fmla="*/ 52251 w 653143"/>
                    <a:gd name="connsiteY12" fmla="*/ 1201783 h 1576251"/>
                    <a:gd name="connsiteX13" fmla="*/ 43543 w 653143"/>
                    <a:gd name="connsiteY13" fmla="*/ 1236617 h 1576251"/>
                    <a:gd name="connsiteX14" fmla="*/ 34834 w 653143"/>
                    <a:gd name="connsiteY14" fmla="*/ 1280160 h 1576251"/>
                    <a:gd name="connsiteX15" fmla="*/ 26125 w 653143"/>
                    <a:gd name="connsiteY15" fmla="*/ 1349828 h 1576251"/>
                    <a:gd name="connsiteX16" fmla="*/ 8708 w 653143"/>
                    <a:gd name="connsiteY16" fmla="*/ 1402080 h 1576251"/>
                    <a:gd name="connsiteX17" fmla="*/ 0 w 653143"/>
                    <a:gd name="connsiteY17" fmla="*/ 1471748 h 1576251"/>
                    <a:gd name="connsiteX18" fmla="*/ 182880 w 653143"/>
                    <a:gd name="connsiteY18" fmla="*/ 1558834 h 1576251"/>
                    <a:gd name="connsiteX19" fmla="*/ 278674 w 653143"/>
                    <a:gd name="connsiteY19" fmla="*/ 1576251 h 1576251"/>
                    <a:gd name="connsiteX20" fmla="*/ 452845 w 653143"/>
                    <a:gd name="connsiteY20" fmla="*/ 1567543 h 1576251"/>
                    <a:gd name="connsiteX21" fmla="*/ 496388 w 653143"/>
                    <a:gd name="connsiteY21" fmla="*/ 1524000 h 1576251"/>
                    <a:gd name="connsiteX22" fmla="*/ 522514 w 653143"/>
                    <a:gd name="connsiteY22" fmla="*/ 1497874 h 1576251"/>
                    <a:gd name="connsiteX23" fmla="*/ 539931 w 653143"/>
                    <a:gd name="connsiteY23" fmla="*/ 1471748 h 1576251"/>
                    <a:gd name="connsiteX24" fmla="*/ 522514 w 653143"/>
                    <a:gd name="connsiteY24" fmla="*/ 1254034 h 1576251"/>
                    <a:gd name="connsiteX25" fmla="*/ 513805 w 653143"/>
                    <a:gd name="connsiteY25" fmla="*/ 1088571 h 1576251"/>
                    <a:gd name="connsiteX26" fmla="*/ 496388 w 653143"/>
                    <a:gd name="connsiteY26" fmla="*/ 975360 h 1576251"/>
                    <a:gd name="connsiteX27" fmla="*/ 487680 w 653143"/>
                    <a:gd name="connsiteY27" fmla="*/ 879566 h 1576251"/>
                    <a:gd name="connsiteX28" fmla="*/ 461554 w 653143"/>
                    <a:gd name="connsiteY28" fmla="*/ 792480 h 1576251"/>
                    <a:gd name="connsiteX29" fmla="*/ 435428 w 653143"/>
                    <a:gd name="connsiteY29" fmla="*/ 661851 h 1576251"/>
                    <a:gd name="connsiteX30" fmla="*/ 444137 w 653143"/>
                    <a:gd name="connsiteY30" fmla="*/ 505097 h 1576251"/>
                    <a:gd name="connsiteX31" fmla="*/ 478971 w 653143"/>
                    <a:gd name="connsiteY31" fmla="*/ 435428 h 1576251"/>
                    <a:gd name="connsiteX32" fmla="*/ 505097 w 653143"/>
                    <a:gd name="connsiteY32" fmla="*/ 374468 h 1576251"/>
                    <a:gd name="connsiteX33" fmla="*/ 522514 w 653143"/>
                    <a:gd name="connsiteY33" fmla="*/ 348343 h 1576251"/>
                    <a:gd name="connsiteX34" fmla="*/ 531223 w 653143"/>
                    <a:gd name="connsiteY34" fmla="*/ 322217 h 1576251"/>
                    <a:gd name="connsiteX35" fmla="*/ 557348 w 653143"/>
                    <a:gd name="connsiteY35" fmla="*/ 296091 h 1576251"/>
                    <a:gd name="connsiteX36" fmla="*/ 574765 w 653143"/>
                    <a:gd name="connsiteY36" fmla="*/ 261257 h 1576251"/>
                    <a:gd name="connsiteX37" fmla="*/ 609600 w 653143"/>
                    <a:gd name="connsiteY37" fmla="*/ 209006 h 1576251"/>
                    <a:gd name="connsiteX38" fmla="*/ 627017 w 653143"/>
                    <a:gd name="connsiteY38" fmla="*/ 182880 h 1576251"/>
                    <a:gd name="connsiteX39" fmla="*/ 644434 w 653143"/>
                    <a:gd name="connsiteY39" fmla="*/ 130628 h 1576251"/>
                    <a:gd name="connsiteX40" fmla="*/ 653143 w 653143"/>
                    <a:gd name="connsiteY40" fmla="*/ 104503 h 1576251"/>
                    <a:gd name="connsiteX41" fmla="*/ 653143 w 653143"/>
                    <a:gd name="connsiteY41" fmla="*/ 43543 h 1576251"/>
                    <a:gd name="connsiteX42" fmla="*/ 592183 w 653143"/>
                    <a:gd name="connsiteY42" fmla="*/ 0 h 1576251"/>
                    <a:gd name="connsiteX0" fmla="*/ 592183 w 653143"/>
                    <a:gd name="connsiteY0" fmla="*/ 0 h 1576251"/>
                    <a:gd name="connsiteX1" fmla="*/ 209005 w 653143"/>
                    <a:gd name="connsiteY1" fmla="*/ 226423 h 1576251"/>
                    <a:gd name="connsiteX2" fmla="*/ 182880 w 653143"/>
                    <a:gd name="connsiteY2" fmla="*/ 243840 h 1576251"/>
                    <a:gd name="connsiteX3" fmla="*/ 165463 w 653143"/>
                    <a:gd name="connsiteY3" fmla="*/ 269966 h 1576251"/>
                    <a:gd name="connsiteX4" fmla="*/ 148045 w 653143"/>
                    <a:gd name="connsiteY4" fmla="*/ 287383 h 1576251"/>
                    <a:gd name="connsiteX5" fmla="*/ 121920 w 653143"/>
                    <a:gd name="connsiteY5" fmla="*/ 400594 h 1576251"/>
                    <a:gd name="connsiteX6" fmla="*/ 113211 w 653143"/>
                    <a:gd name="connsiteY6" fmla="*/ 426720 h 1576251"/>
                    <a:gd name="connsiteX7" fmla="*/ 104503 w 653143"/>
                    <a:gd name="connsiteY7" fmla="*/ 470263 h 1576251"/>
                    <a:gd name="connsiteX8" fmla="*/ 87085 w 653143"/>
                    <a:gd name="connsiteY8" fmla="*/ 522514 h 1576251"/>
                    <a:gd name="connsiteX9" fmla="*/ 69668 w 653143"/>
                    <a:gd name="connsiteY9" fmla="*/ 609600 h 1576251"/>
                    <a:gd name="connsiteX10" fmla="*/ 52251 w 653143"/>
                    <a:gd name="connsiteY10" fmla="*/ 661851 h 1576251"/>
                    <a:gd name="connsiteX11" fmla="*/ 52251 w 653143"/>
                    <a:gd name="connsiteY11" fmla="*/ 1201783 h 1576251"/>
                    <a:gd name="connsiteX12" fmla="*/ 43543 w 653143"/>
                    <a:gd name="connsiteY12" fmla="*/ 1236617 h 1576251"/>
                    <a:gd name="connsiteX13" fmla="*/ 34834 w 653143"/>
                    <a:gd name="connsiteY13" fmla="*/ 1280160 h 1576251"/>
                    <a:gd name="connsiteX14" fmla="*/ 26125 w 653143"/>
                    <a:gd name="connsiteY14" fmla="*/ 1349828 h 1576251"/>
                    <a:gd name="connsiteX15" fmla="*/ 8708 w 653143"/>
                    <a:gd name="connsiteY15" fmla="*/ 1402080 h 1576251"/>
                    <a:gd name="connsiteX16" fmla="*/ 0 w 653143"/>
                    <a:gd name="connsiteY16" fmla="*/ 1471748 h 1576251"/>
                    <a:gd name="connsiteX17" fmla="*/ 182880 w 653143"/>
                    <a:gd name="connsiteY17" fmla="*/ 1558834 h 1576251"/>
                    <a:gd name="connsiteX18" fmla="*/ 278674 w 653143"/>
                    <a:gd name="connsiteY18" fmla="*/ 1576251 h 1576251"/>
                    <a:gd name="connsiteX19" fmla="*/ 452845 w 653143"/>
                    <a:gd name="connsiteY19" fmla="*/ 1567543 h 1576251"/>
                    <a:gd name="connsiteX20" fmla="*/ 496388 w 653143"/>
                    <a:gd name="connsiteY20" fmla="*/ 1524000 h 1576251"/>
                    <a:gd name="connsiteX21" fmla="*/ 522514 w 653143"/>
                    <a:gd name="connsiteY21" fmla="*/ 1497874 h 1576251"/>
                    <a:gd name="connsiteX22" fmla="*/ 539931 w 653143"/>
                    <a:gd name="connsiteY22" fmla="*/ 1471748 h 1576251"/>
                    <a:gd name="connsiteX23" fmla="*/ 522514 w 653143"/>
                    <a:gd name="connsiteY23" fmla="*/ 1254034 h 1576251"/>
                    <a:gd name="connsiteX24" fmla="*/ 513805 w 653143"/>
                    <a:gd name="connsiteY24" fmla="*/ 1088571 h 1576251"/>
                    <a:gd name="connsiteX25" fmla="*/ 496388 w 653143"/>
                    <a:gd name="connsiteY25" fmla="*/ 975360 h 1576251"/>
                    <a:gd name="connsiteX26" fmla="*/ 487680 w 653143"/>
                    <a:gd name="connsiteY26" fmla="*/ 879566 h 1576251"/>
                    <a:gd name="connsiteX27" fmla="*/ 461554 w 653143"/>
                    <a:gd name="connsiteY27" fmla="*/ 792480 h 1576251"/>
                    <a:gd name="connsiteX28" fmla="*/ 435428 w 653143"/>
                    <a:gd name="connsiteY28" fmla="*/ 661851 h 1576251"/>
                    <a:gd name="connsiteX29" fmla="*/ 444137 w 653143"/>
                    <a:gd name="connsiteY29" fmla="*/ 505097 h 1576251"/>
                    <a:gd name="connsiteX30" fmla="*/ 478971 w 653143"/>
                    <a:gd name="connsiteY30" fmla="*/ 435428 h 1576251"/>
                    <a:gd name="connsiteX31" fmla="*/ 505097 w 653143"/>
                    <a:gd name="connsiteY31" fmla="*/ 374468 h 1576251"/>
                    <a:gd name="connsiteX32" fmla="*/ 522514 w 653143"/>
                    <a:gd name="connsiteY32" fmla="*/ 348343 h 1576251"/>
                    <a:gd name="connsiteX33" fmla="*/ 531223 w 653143"/>
                    <a:gd name="connsiteY33" fmla="*/ 322217 h 1576251"/>
                    <a:gd name="connsiteX34" fmla="*/ 557348 w 653143"/>
                    <a:gd name="connsiteY34" fmla="*/ 296091 h 1576251"/>
                    <a:gd name="connsiteX35" fmla="*/ 574765 w 653143"/>
                    <a:gd name="connsiteY35" fmla="*/ 261257 h 1576251"/>
                    <a:gd name="connsiteX36" fmla="*/ 609600 w 653143"/>
                    <a:gd name="connsiteY36" fmla="*/ 209006 h 1576251"/>
                    <a:gd name="connsiteX37" fmla="*/ 627017 w 653143"/>
                    <a:gd name="connsiteY37" fmla="*/ 182880 h 1576251"/>
                    <a:gd name="connsiteX38" fmla="*/ 644434 w 653143"/>
                    <a:gd name="connsiteY38" fmla="*/ 130628 h 1576251"/>
                    <a:gd name="connsiteX39" fmla="*/ 653143 w 653143"/>
                    <a:gd name="connsiteY39" fmla="*/ 104503 h 1576251"/>
                    <a:gd name="connsiteX40" fmla="*/ 653143 w 653143"/>
                    <a:gd name="connsiteY40" fmla="*/ 43543 h 1576251"/>
                    <a:gd name="connsiteX41" fmla="*/ 592183 w 653143"/>
                    <a:gd name="connsiteY41" fmla="*/ 0 h 1576251"/>
                    <a:gd name="connsiteX0" fmla="*/ 592183 w 653143"/>
                    <a:gd name="connsiteY0" fmla="*/ 0 h 1576251"/>
                    <a:gd name="connsiteX1" fmla="*/ 182880 w 653143"/>
                    <a:gd name="connsiteY1" fmla="*/ 243840 h 1576251"/>
                    <a:gd name="connsiteX2" fmla="*/ 165463 w 653143"/>
                    <a:gd name="connsiteY2" fmla="*/ 269966 h 1576251"/>
                    <a:gd name="connsiteX3" fmla="*/ 148045 w 653143"/>
                    <a:gd name="connsiteY3" fmla="*/ 287383 h 1576251"/>
                    <a:gd name="connsiteX4" fmla="*/ 121920 w 653143"/>
                    <a:gd name="connsiteY4" fmla="*/ 400594 h 1576251"/>
                    <a:gd name="connsiteX5" fmla="*/ 113211 w 653143"/>
                    <a:gd name="connsiteY5" fmla="*/ 426720 h 1576251"/>
                    <a:gd name="connsiteX6" fmla="*/ 104503 w 653143"/>
                    <a:gd name="connsiteY6" fmla="*/ 470263 h 1576251"/>
                    <a:gd name="connsiteX7" fmla="*/ 87085 w 653143"/>
                    <a:gd name="connsiteY7" fmla="*/ 522514 h 1576251"/>
                    <a:gd name="connsiteX8" fmla="*/ 69668 w 653143"/>
                    <a:gd name="connsiteY8" fmla="*/ 609600 h 1576251"/>
                    <a:gd name="connsiteX9" fmla="*/ 52251 w 653143"/>
                    <a:gd name="connsiteY9" fmla="*/ 661851 h 1576251"/>
                    <a:gd name="connsiteX10" fmla="*/ 52251 w 653143"/>
                    <a:gd name="connsiteY10" fmla="*/ 1201783 h 1576251"/>
                    <a:gd name="connsiteX11" fmla="*/ 43543 w 653143"/>
                    <a:gd name="connsiteY11" fmla="*/ 1236617 h 1576251"/>
                    <a:gd name="connsiteX12" fmla="*/ 34834 w 653143"/>
                    <a:gd name="connsiteY12" fmla="*/ 1280160 h 1576251"/>
                    <a:gd name="connsiteX13" fmla="*/ 26125 w 653143"/>
                    <a:gd name="connsiteY13" fmla="*/ 1349828 h 1576251"/>
                    <a:gd name="connsiteX14" fmla="*/ 8708 w 653143"/>
                    <a:gd name="connsiteY14" fmla="*/ 1402080 h 1576251"/>
                    <a:gd name="connsiteX15" fmla="*/ 0 w 653143"/>
                    <a:gd name="connsiteY15" fmla="*/ 1471748 h 1576251"/>
                    <a:gd name="connsiteX16" fmla="*/ 182880 w 653143"/>
                    <a:gd name="connsiteY16" fmla="*/ 1558834 h 1576251"/>
                    <a:gd name="connsiteX17" fmla="*/ 278674 w 653143"/>
                    <a:gd name="connsiteY17" fmla="*/ 1576251 h 1576251"/>
                    <a:gd name="connsiteX18" fmla="*/ 452845 w 653143"/>
                    <a:gd name="connsiteY18" fmla="*/ 1567543 h 1576251"/>
                    <a:gd name="connsiteX19" fmla="*/ 496388 w 653143"/>
                    <a:gd name="connsiteY19" fmla="*/ 1524000 h 1576251"/>
                    <a:gd name="connsiteX20" fmla="*/ 522514 w 653143"/>
                    <a:gd name="connsiteY20" fmla="*/ 1497874 h 1576251"/>
                    <a:gd name="connsiteX21" fmla="*/ 539931 w 653143"/>
                    <a:gd name="connsiteY21" fmla="*/ 1471748 h 1576251"/>
                    <a:gd name="connsiteX22" fmla="*/ 522514 w 653143"/>
                    <a:gd name="connsiteY22" fmla="*/ 1254034 h 1576251"/>
                    <a:gd name="connsiteX23" fmla="*/ 513805 w 653143"/>
                    <a:gd name="connsiteY23" fmla="*/ 1088571 h 1576251"/>
                    <a:gd name="connsiteX24" fmla="*/ 496388 w 653143"/>
                    <a:gd name="connsiteY24" fmla="*/ 975360 h 1576251"/>
                    <a:gd name="connsiteX25" fmla="*/ 487680 w 653143"/>
                    <a:gd name="connsiteY25" fmla="*/ 879566 h 1576251"/>
                    <a:gd name="connsiteX26" fmla="*/ 461554 w 653143"/>
                    <a:gd name="connsiteY26" fmla="*/ 792480 h 1576251"/>
                    <a:gd name="connsiteX27" fmla="*/ 435428 w 653143"/>
                    <a:gd name="connsiteY27" fmla="*/ 661851 h 1576251"/>
                    <a:gd name="connsiteX28" fmla="*/ 444137 w 653143"/>
                    <a:gd name="connsiteY28" fmla="*/ 505097 h 1576251"/>
                    <a:gd name="connsiteX29" fmla="*/ 478971 w 653143"/>
                    <a:gd name="connsiteY29" fmla="*/ 435428 h 1576251"/>
                    <a:gd name="connsiteX30" fmla="*/ 505097 w 653143"/>
                    <a:gd name="connsiteY30" fmla="*/ 374468 h 1576251"/>
                    <a:gd name="connsiteX31" fmla="*/ 522514 w 653143"/>
                    <a:gd name="connsiteY31" fmla="*/ 348343 h 1576251"/>
                    <a:gd name="connsiteX32" fmla="*/ 531223 w 653143"/>
                    <a:gd name="connsiteY32" fmla="*/ 322217 h 1576251"/>
                    <a:gd name="connsiteX33" fmla="*/ 557348 w 653143"/>
                    <a:gd name="connsiteY33" fmla="*/ 296091 h 1576251"/>
                    <a:gd name="connsiteX34" fmla="*/ 574765 w 653143"/>
                    <a:gd name="connsiteY34" fmla="*/ 261257 h 1576251"/>
                    <a:gd name="connsiteX35" fmla="*/ 609600 w 653143"/>
                    <a:gd name="connsiteY35" fmla="*/ 209006 h 1576251"/>
                    <a:gd name="connsiteX36" fmla="*/ 627017 w 653143"/>
                    <a:gd name="connsiteY36" fmla="*/ 182880 h 1576251"/>
                    <a:gd name="connsiteX37" fmla="*/ 644434 w 653143"/>
                    <a:gd name="connsiteY37" fmla="*/ 130628 h 1576251"/>
                    <a:gd name="connsiteX38" fmla="*/ 653143 w 653143"/>
                    <a:gd name="connsiteY38" fmla="*/ 104503 h 1576251"/>
                    <a:gd name="connsiteX39" fmla="*/ 653143 w 653143"/>
                    <a:gd name="connsiteY39" fmla="*/ 43543 h 1576251"/>
                    <a:gd name="connsiteX40" fmla="*/ 592183 w 653143"/>
                    <a:gd name="connsiteY40" fmla="*/ 0 h 1576251"/>
                    <a:gd name="connsiteX0" fmla="*/ 592183 w 653143"/>
                    <a:gd name="connsiteY0" fmla="*/ 0 h 1576251"/>
                    <a:gd name="connsiteX1" fmla="*/ 165463 w 653143"/>
                    <a:gd name="connsiteY1" fmla="*/ 269966 h 1576251"/>
                    <a:gd name="connsiteX2" fmla="*/ 148045 w 653143"/>
                    <a:gd name="connsiteY2" fmla="*/ 287383 h 1576251"/>
                    <a:gd name="connsiteX3" fmla="*/ 121920 w 653143"/>
                    <a:gd name="connsiteY3" fmla="*/ 400594 h 1576251"/>
                    <a:gd name="connsiteX4" fmla="*/ 113211 w 653143"/>
                    <a:gd name="connsiteY4" fmla="*/ 426720 h 1576251"/>
                    <a:gd name="connsiteX5" fmla="*/ 104503 w 653143"/>
                    <a:gd name="connsiteY5" fmla="*/ 470263 h 1576251"/>
                    <a:gd name="connsiteX6" fmla="*/ 87085 w 653143"/>
                    <a:gd name="connsiteY6" fmla="*/ 522514 h 1576251"/>
                    <a:gd name="connsiteX7" fmla="*/ 69668 w 653143"/>
                    <a:gd name="connsiteY7" fmla="*/ 609600 h 1576251"/>
                    <a:gd name="connsiteX8" fmla="*/ 52251 w 653143"/>
                    <a:gd name="connsiteY8" fmla="*/ 661851 h 1576251"/>
                    <a:gd name="connsiteX9" fmla="*/ 52251 w 653143"/>
                    <a:gd name="connsiteY9" fmla="*/ 1201783 h 1576251"/>
                    <a:gd name="connsiteX10" fmla="*/ 43543 w 653143"/>
                    <a:gd name="connsiteY10" fmla="*/ 1236617 h 1576251"/>
                    <a:gd name="connsiteX11" fmla="*/ 34834 w 653143"/>
                    <a:gd name="connsiteY11" fmla="*/ 1280160 h 1576251"/>
                    <a:gd name="connsiteX12" fmla="*/ 26125 w 653143"/>
                    <a:gd name="connsiteY12" fmla="*/ 1349828 h 1576251"/>
                    <a:gd name="connsiteX13" fmla="*/ 8708 w 653143"/>
                    <a:gd name="connsiteY13" fmla="*/ 1402080 h 1576251"/>
                    <a:gd name="connsiteX14" fmla="*/ 0 w 653143"/>
                    <a:gd name="connsiteY14" fmla="*/ 1471748 h 1576251"/>
                    <a:gd name="connsiteX15" fmla="*/ 182880 w 653143"/>
                    <a:gd name="connsiteY15" fmla="*/ 1558834 h 1576251"/>
                    <a:gd name="connsiteX16" fmla="*/ 278674 w 653143"/>
                    <a:gd name="connsiteY16" fmla="*/ 1576251 h 1576251"/>
                    <a:gd name="connsiteX17" fmla="*/ 452845 w 653143"/>
                    <a:gd name="connsiteY17" fmla="*/ 1567543 h 1576251"/>
                    <a:gd name="connsiteX18" fmla="*/ 496388 w 653143"/>
                    <a:gd name="connsiteY18" fmla="*/ 1524000 h 1576251"/>
                    <a:gd name="connsiteX19" fmla="*/ 522514 w 653143"/>
                    <a:gd name="connsiteY19" fmla="*/ 1497874 h 1576251"/>
                    <a:gd name="connsiteX20" fmla="*/ 539931 w 653143"/>
                    <a:gd name="connsiteY20" fmla="*/ 1471748 h 1576251"/>
                    <a:gd name="connsiteX21" fmla="*/ 522514 w 653143"/>
                    <a:gd name="connsiteY21" fmla="*/ 1254034 h 1576251"/>
                    <a:gd name="connsiteX22" fmla="*/ 513805 w 653143"/>
                    <a:gd name="connsiteY22" fmla="*/ 1088571 h 1576251"/>
                    <a:gd name="connsiteX23" fmla="*/ 496388 w 653143"/>
                    <a:gd name="connsiteY23" fmla="*/ 975360 h 1576251"/>
                    <a:gd name="connsiteX24" fmla="*/ 487680 w 653143"/>
                    <a:gd name="connsiteY24" fmla="*/ 879566 h 1576251"/>
                    <a:gd name="connsiteX25" fmla="*/ 461554 w 653143"/>
                    <a:gd name="connsiteY25" fmla="*/ 792480 h 1576251"/>
                    <a:gd name="connsiteX26" fmla="*/ 435428 w 653143"/>
                    <a:gd name="connsiteY26" fmla="*/ 661851 h 1576251"/>
                    <a:gd name="connsiteX27" fmla="*/ 444137 w 653143"/>
                    <a:gd name="connsiteY27" fmla="*/ 505097 h 1576251"/>
                    <a:gd name="connsiteX28" fmla="*/ 478971 w 653143"/>
                    <a:gd name="connsiteY28" fmla="*/ 435428 h 1576251"/>
                    <a:gd name="connsiteX29" fmla="*/ 505097 w 653143"/>
                    <a:gd name="connsiteY29" fmla="*/ 374468 h 1576251"/>
                    <a:gd name="connsiteX30" fmla="*/ 522514 w 653143"/>
                    <a:gd name="connsiteY30" fmla="*/ 348343 h 1576251"/>
                    <a:gd name="connsiteX31" fmla="*/ 531223 w 653143"/>
                    <a:gd name="connsiteY31" fmla="*/ 322217 h 1576251"/>
                    <a:gd name="connsiteX32" fmla="*/ 557348 w 653143"/>
                    <a:gd name="connsiteY32" fmla="*/ 296091 h 1576251"/>
                    <a:gd name="connsiteX33" fmla="*/ 574765 w 653143"/>
                    <a:gd name="connsiteY33" fmla="*/ 261257 h 1576251"/>
                    <a:gd name="connsiteX34" fmla="*/ 609600 w 653143"/>
                    <a:gd name="connsiteY34" fmla="*/ 209006 h 1576251"/>
                    <a:gd name="connsiteX35" fmla="*/ 627017 w 653143"/>
                    <a:gd name="connsiteY35" fmla="*/ 182880 h 1576251"/>
                    <a:gd name="connsiteX36" fmla="*/ 644434 w 653143"/>
                    <a:gd name="connsiteY36" fmla="*/ 130628 h 1576251"/>
                    <a:gd name="connsiteX37" fmla="*/ 653143 w 653143"/>
                    <a:gd name="connsiteY37" fmla="*/ 104503 h 1576251"/>
                    <a:gd name="connsiteX38" fmla="*/ 653143 w 653143"/>
                    <a:gd name="connsiteY38" fmla="*/ 43543 h 1576251"/>
                    <a:gd name="connsiteX39" fmla="*/ 592183 w 653143"/>
                    <a:gd name="connsiteY39" fmla="*/ 0 h 1576251"/>
                    <a:gd name="connsiteX0" fmla="*/ 592183 w 653143"/>
                    <a:gd name="connsiteY0" fmla="*/ 0 h 1576251"/>
                    <a:gd name="connsiteX1" fmla="*/ 148045 w 653143"/>
                    <a:gd name="connsiteY1" fmla="*/ 287383 h 1576251"/>
                    <a:gd name="connsiteX2" fmla="*/ 121920 w 653143"/>
                    <a:gd name="connsiteY2" fmla="*/ 400594 h 1576251"/>
                    <a:gd name="connsiteX3" fmla="*/ 113211 w 653143"/>
                    <a:gd name="connsiteY3" fmla="*/ 426720 h 1576251"/>
                    <a:gd name="connsiteX4" fmla="*/ 104503 w 653143"/>
                    <a:gd name="connsiteY4" fmla="*/ 470263 h 1576251"/>
                    <a:gd name="connsiteX5" fmla="*/ 87085 w 653143"/>
                    <a:gd name="connsiteY5" fmla="*/ 522514 h 1576251"/>
                    <a:gd name="connsiteX6" fmla="*/ 69668 w 653143"/>
                    <a:gd name="connsiteY6" fmla="*/ 609600 h 1576251"/>
                    <a:gd name="connsiteX7" fmla="*/ 52251 w 653143"/>
                    <a:gd name="connsiteY7" fmla="*/ 661851 h 1576251"/>
                    <a:gd name="connsiteX8" fmla="*/ 52251 w 653143"/>
                    <a:gd name="connsiteY8" fmla="*/ 1201783 h 1576251"/>
                    <a:gd name="connsiteX9" fmla="*/ 43543 w 653143"/>
                    <a:gd name="connsiteY9" fmla="*/ 1236617 h 1576251"/>
                    <a:gd name="connsiteX10" fmla="*/ 34834 w 653143"/>
                    <a:gd name="connsiteY10" fmla="*/ 1280160 h 1576251"/>
                    <a:gd name="connsiteX11" fmla="*/ 26125 w 653143"/>
                    <a:gd name="connsiteY11" fmla="*/ 1349828 h 1576251"/>
                    <a:gd name="connsiteX12" fmla="*/ 8708 w 653143"/>
                    <a:gd name="connsiteY12" fmla="*/ 1402080 h 1576251"/>
                    <a:gd name="connsiteX13" fmla="*/ 0 w 653143"/>
                    <a:gd name="connsiteY13" fmla="*/ 1471748 h 1576251"/>
                    <a:gd name="connsiteX14" fmla="*/ 182880 w 653143"/>
                    <a:gd name="connsiteY14" fmla="*/ 1558834 h 1576251"/>
                    <a:gd name="connsiteX15" fmla="*/ 278674 w 653143"/>
                    <a:gd name="connsiteY15" fmla="*/ 1576251 h 1576251"/>
                    <a:gd name="connsiteX16" fmla="*/ 452845 w 653143"/>
                    <a:gd name="connsiteY16" fmla="*/ 1567543 h 1576251"/>
                    <a:gd name="connsiteX17" fmla="*/ 496388 w 653143"/>
                    <a:gd name="connsiteY17" fmla="*/ 1524000 h 1576251"/>
                    <a:gd name="connsiteX18" fmla="*/ 522514 w 653143"/>
                    <a:gd name="connsiteY18" fmla="*/ 1497874 h 1576251"/>
                    <a:gd name="connsiteX19" fmla="*/ 539931 w 653143"/>
                    <a:gd name="connsiteY19" fmla="*/ 1471748 h 1576251"/>
                    <a:gd name="connsiteX20" fmla="*/ 522514 w 653143"/>
                    <a:gd name="connsiteY20" fmla="*/ 1254034 h 1576251"/>
                    <a:gd name="connsiteX21" fmla="*/ 513805 w 653143"/>
                    <a:gd name="connsiteY21" fmla="*/ 1088571 h 1576251"/>
                    <a:gd name="connsiteX22" fmla="*/ 496388 w 653143"/>
                    <a:gd name="connsiteY22" fmla="*/ 975360 h 1576251"/>
                    <a:gd name="connsiteX23" fmla="*/ 487680 w 653143"/>
                    <a:gd name="connsiteY23" fmla="*/ 879566 h 1576251"/>
                    <a:gd name="connsiteX24" fmla="*/ 461554 w 653143"/>
                    <a:gd name="connsiteY24" fmla="*/ 792480 h 1576251"/>
                    <a:gd name="connsiteX25" fmla="*/ 435428 w 653143"/>
                    <a:gd name="connsiteY25" fmla="*/ 661851 h 1576251"/>
                    <a:gd name="connsiteX26" fmla="*/ 444137 w 653143"/>
                    <a:gd name="connsiteY26" fmla="*/ 505097 h 1576251"/>
                    <a:gd name="connsiteX27" fmla="*/ 478971 w 653143"/>
                    <a:gd name="connsiteY27" fmla="*/ 435428 h 1576251"/>
                    <a:gd name="connsiteX28" fmla="*/ 505097 w 653143"/>
                    <a:gd name="connsiteY28" fmla="*/ 374468 h 1576251"/>
                    <a:gd name="connsiteX29" fmla="*/ 522514 w 653143"/>
                    <a:gd name="connsiteY29" fmla="*/ 348343 h 1576251"/>
                    <a:gd name="connsiteX30" fmla="*/ 531223 w 653143"/>
                    <a:gd name="connsiteY30" fmla="*/ 322217 h 1576251"/>
                    <a:gd name="connsiteX31" fmla="*/ 557348 w 653143"/>
                    <a:gd name="connsiteY31" fmla="*/ 296091 h 1576251"/>
                    <a:gd name="connsiteX32" fmla="*/ 574765 w 653143"/>
                    <a:gd name="connsiteY32" fmla="*/ 261257 h 1576251"/>
                    <a:gd name="connsiteX33" fmla="*/ 609600 w 653143"/>
                    <a:gd name="connsiteY33" fmla="*/ 209006 h 1576251"/>
                    <a:gd name="connsiteX34" fmla="*/ 627017 w 653143"/>
                    <a:gd name="connsiteY34" fmla="*/ 182880 h 1576251"/>
                    <a:gd name="connsiteX35" fmla="*/ 644434 w 653143"/>
                    <a:gd name="connsiteY35" fmla="*/ 130628 h 1576251"/>
                    <a:gd name="connsiteX36" fmla="*/ 653143 w 653143"/>
                    <a:gd name="connsiteY36" fmla="*/ 104503 h 1576251"/>
                    <a:gd name="connsiteX37" fmla="*/ 653143 w 653143"/>
                    <a:gd name="connsiteY37" fmla="*/ 43543 h 1576251"/>
                    <a:gd name="connsiteX38" fmla="*/ 592183 w 653143"/>
                    <a:gd name="connsiteY38" fmla="*/ 0 h 1576251"/>
                    <a:gd name="connsiteX0" fmla="*/ 592183 w 653143"/>
                    <a:gd name="connsiteY0" fmla="*/ 0 h 1576251"/>
                    <a:gd name="connsiteX1" fmla="*/ 121920 w 653143"/>
                    <a:gd name="connsiteY1" fmla="*/ 400594 h 1576251"/>
                    <a:gd name="connsiteX2" fmla="*/ 113211 w 653143"/>
                    <a:gd name="connsiteY2" fmla="*/ 426720 h 1576251"/>
                    <a:gd name="connsiteX3" fmla="*/ 104503 w 653143"/>
                    <a:gd name="connsiteY3" fmla="*/ 470263 h 1576251"/>
                    <a:gd name="connsiteX4" fmla="*/ 87085 w 653143"/>
                    <a:gd name="connsiteY4" fmla="*/ 522514 h 1576251"/>
                    <a:gd name="connsiteX5" fmla="*/ 69668 w 653143"/>
                    <a:gd name="connsiteY5" fmla="*/ 609600 h 1576251"/>
                    <a:gd name="connsiteX6" fmla="*/ 52251 w 653143"/>
                    <a:gd name="connsiteY6" fmla="*/ 661851 h 1576251"/>
                    <a:gd name="connsiteX7" fmla="*/ 52251 w 653143"/>
                    <a:gd name="connsiteY7" fmla="*/ 1201783 h 1576251"/>
                    <a:gd name="connsiteX8" fmla="*/ 43543 w 653143"/>
                    <a:gd name="connsiteY8" fmla="*/ 1236617 h 1576251"/>
                    <a:gd name="connsiteX9" fmla="*/ 34834 w 653143"/>
                    <a:gd name="connsiteY9" fmla="*/ 1280160 h 1576251"/>
                    <a:gd name="connsiteX10" fmla="*/ 26125 w 653143"/>
                    <a:gd name="connsiteY10" fmla="*/ 1349828 h 1576251"/>
                    <a:gd name="connsiteX11" fmla="*/ 8708 w 653143"/>
                    <a:gd name="connsiteY11" fmla="*/ 1402080 h 1576251"/>
                    <a:gd name="connsiteX12" fmla="*/ 0 w 653143"/>
                    <a:gd name="connsiteY12" fmla="*/ 1471748 h 1576251"/>
                    <a:gd name="connsiteX13" fmla="*/ 182880 w 653143"/>
                    <a:gd name="connsiteY13" fmla="*/ 1558834 h 1576251"/>
                    <a:gd name="connsiteX14" fmla="*/ 278674 w 653143"/>
                    <a:gd name="connsiteY14" fmla="*/ 1576251 h 1576251"/>
                    <a:gd name="connsiteX15" fmla="*/ 452845 w 653143"/>
                    <a:gd name="connsiteY15" fmla="*/ 1567543 h 1576251"/>
                    <a:gd name="connsiteX16" fmla="*/ 496388 w 653143"/>
                    <a:gd name="connsiteY16" fmla="*/ 1524000 h 1576251"/>
                    <a:gd name="connsiteX17" fmla="*/ 522514 w 653143"/>
                    <a:gd name="connsiteY17" fmla="*/ 1497874 h 1576251"/>
                    <a:gd name="connsiteX18" fmla="*/ 539931 w 653143"/>
                    <a:gd name="connsiteY18" fmla="*/ 1471748 h 1576251"/>
                    <a:gd name="connsiteX19" fmla="*/ 522514 w 653143"/>
                    <a:gd name="connsiteY19" fmla="*/ 1254034 h 1576251"/>
                    <a:gd name="connsiteX20" fmla="*/ 513805 w 653143"/>
                    <a:gd name="connsiteY20" fmla="*/ 1088571 h 1576251"/>
                    <a:gd name="connsiteX21" fmla="*/ 496388 w 653143"/>
                    <a:gd name="connsiteY21" fmla="*/ 975360 h 1576251"/>
                    <a:gd name="connsiteX22" fmla="*/ 487680 w 653143"/>
                    <a:gd name="connsiteY22" fmla="*/ 879566 h 1576251"/>
                    <a:gd name="connsiteX23" fmla="*/ 461554 w 653143"/>
                    <a:gd name="connsiteY23" fmla="*/ 792480 h 1576251"/>
                    <a:gd name="connsiteX24" fmla="*/ 435428 w 653143"/>
                    <a:gd name="connsiteY24" fmla="*/ 661851 h 1576251"/>
                    <a:gd name="connsiteX25" fmla="*/ 444137 w 653143"/>
                    <a:gd name="connsiteY25" fmla="*/ 505097 h 1576251"/>
                    <a:gd name="connsiteX26" fmla="*/ 478971 w 653143"/>
                    <a:gd name="connsiteY26" fmla="*/ 435428 h 1576251"/>
                    <a:gd name="connsiteX27" fmla="*/ 505097 w 653143"/>
                    <a:gd name="connsiteY27" fmla="*/ 374468 h 1576251"/>
                    <a:gd name="connsiteX28" fmla="*/ 522514 w 653143"/>
                    <a:gd name="connsiteY28" fmla="*/ 348343 h 1576251"/>
                    <a:gd name="connsiteX29" fmla="*/ 531223 w 653143"/>
                    <a:gd name="connsiteY29" fmla="*/ 322217 h 1576251"/>
                    <a:gd name="connsiteX30" fmla="*/ 557348 w 653143"/>
                    <a:gd name="connsiteY30" fmla="*/ 296091 h 1576251"/>
                    <a:gd name="connsiteX31" fmla="*/ 574765 w 653143"/>
                    <a:gd name="connsiteY31" fmla="*/ 261257 h 1576251"/>
                    <a:gd name="connsiteX32" fmla="*/ 609600 w 653143"/>
                    <a:gd name="connsiteY32" fmla="*/ 209006 h 1576251"/>
                    <a:gd name="connsiteX33" fmla="*/ 627017 w 653143"/>
                    <a:gd name="connsiteY33" fmla="*/ 182880 h 1576251"/>
                    <a:gd name="connsiteX34" fmla="*/ 644434 w 653143"/>
                    <a:gd name="connsiteY34" fmla="*/ 130628 h 1576251"/>
                    <a:gd name="connsiteX35" fmla="*/ 653143 w 653143"/>
                    <a:gd name="connsiteY35" fmla="*/ 104503 h 1576251"/>
                    <a:gd name="connsiteX36" fmla="*/ 653143 w 653143"/>
                    <a:gd name="connsiteY36" fmla="*/ 43543 h 1576251"/>
                    <a:gd name="connsiteX37" fmla="*/ 592183 w 653143"/>
                    <a:gd name="connsiteY37" fmla="*/ 0 h 1576251"/>
                    <a:gd name="connsiteX0" fmla="*/ 592183 w 653143"/>
                    <a:gd name="connsiteY0" fmla="*/ 0 h 1576251"/>
                    <a:gd name="connsiteX1" fmla="*/ 113211 w 653143"/>
                    <a:gd name="connsiteY1" fmla="*/ 426720 h 1576251"/>
                    <a:gd name="connsiteX2" fmla="*/ 104503 w 653143"/>
                    <a:gd name="connsiteY2" fmla="*/ 470263 h 1576251"/>
                    <a:gd name="connsiteX3" fmla="*/ 87085 w 653143"/>
                    <a:gd name="connsiteY3" fmla="*/ 522514 h 1576251"/>
                    <a:gd name="connsiteX4" fmla="*/ 69668 w 653143"/>
                    <a:gd name="connsiteY4" fmla="*/ 609600 h 1576251"/>
                    <a:gd name="connsiteX5" fmla="*/ 52251 w 653143"/>
                    <a:gd name="connsiteY5" fmla="*/ 661851 h 1576251"/>
                    <a:gd name="connsiteX6" fmla="*/ 52251 w 653143"/>
                    <a:gd name="connsiteY6" fmla="*/ 1201783 h 1576251"/>
                    <a:gd name="connsiteX7" fmla="*/ 43543 w 653143"/>
                    <a:gd name="connsiteY7" fmla="*/ 1236617 h 1576251"/>
                    <a:gd name="connsiteX8" fmla="*/ 34834 w 653143"/>
                    <a:gd name="connsiteY8" fmla="*/ 1280160 h 1576251"/>
                    <a:gd name="connsiteX9" fmla="*/ 26125 w 653143"/>
                    <a:gd name="connsiteY9" fmla="*/ 1349828 h 1576251"/>
                    <a:gd name="connsiteX10" fmla="*/ 8708 w 653143"/>
                    <a:gd name="connsiteY10" fmla="*/ 1402080 h 1576251"/>
                    <a:gd name="connsiteX11" fmla="*/ 0 w 653143"/>
                    <a:gd name="connsiteY11" fmla="*/ 1471748 h 1576251"/>
                    <a:gd name="connsiteX12" fmla="*/ 182880 w 653143"/>
                    <a:gd name="connsiteY12" fmla="*/ 1558834 h 1576251"/>
                    <a:gd name="connsiteX13" fmla="*/ 278674 w 653143"/>
                    <a:gd name="connsiteY13" fmla="*/ 1576251 h 1576251"/>
                    <a:gd name="connsiteX14" fmla="*/ 452845 w 653143"/>
                    <a:gd name="connsiteY14" fmla="*/ 1567543 h 1576251"/>
                    <a:gd name="connsiteX15" fmla="*/ 496388 w 653143"/>
                    <a:gd name="connsiteY15" fmla="*/ 1524000 h 1576251"/>
                    <a:gd name="connsiteX16" fmla="*/ 522514 w 653143"/>
                    <a:gd name="connsiteY16" fmla="*/ 1497874 h 1576251"/>
                    <a:gd name="connsiteX17" fmla="*/ 539931 w 653143"/>
                    <a:gd name="connsiteY17" fmla="*/ 1471748 h 1576251"/>
                    <a:gd name="connsiteX18" fmla="*/ 522514 w 653143"/>
                    <a:gd name="connsiteY18" fmla="*/ 1254034 h 1576251"/>
                    <a:gd name="connsiteX19" fmla="*/ 513805 w 653143"/>
                    <a:gd name="connsiteY19" fmla="*/ 1088571 h 1576251"/>
                    <a:gd name="connsiteX20" fmla="*/ 496388 w 653143"/>
                    <a:gd name="connsiteY20" fmla="*/ 975360 h 1576251"/>
                    <a:gd name="connsiteX21" fmla="*/ 487680 w 653143"/>
                    <a:gd name="connsiteY21" fmla="*/ 879566 h 1576251"/>
                    <a:gd name="connsiteX22" fmla="*/ 461554 w 653143"/>
                    <a:gd name="connsiteY22" fmla="*/ 792480 h 1576251"/>
                    <a:gd name="connsiteX23" fmla="*/ 435428 w 653143"/>
                    <a:gd name="connsiteY23" fmla="*/ 661851 h 1576251"/>
                    <a:gd name="connsiteX24" fmla="*/ 444137 w 653143"/>
                    <a:gd name="connsiteY24" fmla="*/ 505097 h 1576251"/>
                    <a:gd name="connsiteX25" fmla="*/ 478971 w 653143"/>
                    <a:gd name="connsiteY25" fmla="*/ 435428 h 1576251"/>
                    <a:gd name="connsiteX26" fmla="*/ 505097 w 653143"/>
                    <a:gd name="connsiteY26" fmla="*/ 374468 h 1576251"/>
                    <a:gd name="connsiteX27" fmla="*/ 522514 w 653143"/>
                    <a:gd name="connsiteY27" fmla="*/ 348343 h 1576251"/>
                    <a:gd name="connsiteX28" fmla="*/ 531223 w 653143"/>
                    <a:gd name="connsiteY28" fmla="*/ 322217 h 1576251"/>
                    <a:gd name="connsiteX29" fmla="*/ 557348 w 653143"/>
                    <a:gd name="connsiteY29" fmla="*/ 296091 h 1576251"/>
                    <a:gd name="connsiteX30" fmla="*/ 574765 w 653143"/>
                    <a:gd name="connsiteY30" fmla="*/ 261257 h 1576251"/>
                    <a:gd name="connsiteX31" fmla="*/ 609600 w 653143"/>
                    <a:gd name="connsiteY31" fmla="*/ 209006 h 1576251"/>
                    <a:gd name="connsiteX32" fmla="*/ 627017 w 653143"/>
                    <a:gd name="connsiteY32" fmla="*/ 182880 h 1576251"/>
                    <a:gd name="connsiteX33" fmla="*/ 644434 w 653143"/>
                    <a:gd name="connsiteY33" fmla="*/ 130628 h 1576251"/>
                    <a:gd name="connsiteX34" fmla="*/ 653143 w 653143"/>
                    <a:gd name="connsiteY34" fmla="*/ 104503 h 1576251"/>
                    <a:gd name="connsiteX35" fmla="*/ 653143 w 653143"/>
                    <a:gd name="connsiteY35" fmla="*/ 43543 h 1576251"/>
                    <a:gd name="connsiteX36" fmla="*/ 592183 w 653143"/>
                    <a:gd name="connsiteY36" fmla="*/ 0 h 1576251"/>
                    <a:gd name="connsiteX0" fmla="*/ 592183 w 653143"/>
                    <a:gd name="connsiteY0" fmla="*/ 0 h 1576251"/>
                    <a:gd name="connsiteX1" fmla="*/ 104503 w 653143"/>
                    <a:gd name="connsiteY1" fmla="*/ 470263 h 1576251"/>
                    <a:gd name="connsiteX2" fmla="*/ 87085 w 653143"/>
                    <a:gd name="connsiteY2" fmla="*/ 522514 h 1576251"/>
                    <a:gd name="connsiteX3" fmla="*/ 69668 w 653143"/>
                    <a:gd name="connsiteY3" fmla="*/ 609600 h 1576251"/>
                    <a:gd name="connsiteX4" fmla="*/ 52251 w 653143"/>
                    <a:gd name="connsiteY4" fmla="*/ 661851 h 1576251"/>
                    <a:gd name="connsiteX5" fmla="*/ 52251 w 653143"/>
                    <a:gd name="connsiteY5" fmla="*/ 1201783 h 1576251"/>
                    <a:gd name="connsiteX6" fmla="*/ 43543 w 653143"/>
                    <a:gd name="connsiteY6" fmla="*/ 1236617 h 1576251"/>
                    <a:gd name="connsiteX7" fmla="*/ 34834 w 653143"/>
                    <a:gd name="connsiteY7" fmla="*/ 1280160 h 1576251"/>
                    <a:gd name="connsiteX8" fmla="*/ 26125 w 653143"/>
                    <a:gd name="connsiteY8" fmla="*/ 1349828 h 1576251"/>
                    <a:gd name="connsiteX9" fmla="*/ 8708 w 653143"/>
                    <a:gd name="connsiteY9" fmla="*/ 1402080 h 1576251"/>
                    <a:gd name="connsiteX10" fmla="*/ 0 w 653143"/>
                    <a:gd name="connsiteY10" fmla="*/ 1471748 h 1576251"/>
                    <a:gd name="connsiteX11" fmla="*/ 182880 w 653143"/>
                    <a:gd name="connsiteY11" fmla="*/ 1558834 h 1576251"/>
                    <a:gd name="connsiteX12" fmla="*/ 278674 w 653143"/>
                    <a:gd name="connsiteY12" fmla="*/ 1576251 h 1576251"/>
                    <a:gd name="connsiteX13" fmla="*/ 452845 w 653143"/>
                    <a:gd name="connsiteY13" fmla="*/ 1567543 h 1576251"/>
                    <a:gd name="connsiteX14" fmla="*/ 496388 w 653143"/>
                    <a:gd name="connsiteY14" fmla="*/ 1524000 h 1576251"/>
                    <a:gd name="connsiteX15" fmla="*/ 522514 w 653143"/>
                    <a:gd name="connsiteY15" fmla="*/ 1497874 h 1576251"/>
                    <a:gd name="connsiteX16" fmla="*/ 539931 w 653143"/>
                    <a:gd name="connsiteY16" fmla="*/ 1471748 h 1576251"/>
                    <a:gd name="connsiteX17" fmla="*/ 522514 w 653143"/>
                    <a:gd name="connsiteY17" fmla="*/ 1254034 h 1576251"/>
                    <a:gd name="connsiteX18" fmla="*/ 513805 w 653143"/>
                    <a:gd name="connsiteY18" fmla="*/ 1088571 h 1576251"/>
                    <a:gd name="connsiteX19" fmla="*/ 496388 w 653143"/>
                    <a:gd name="connsiteY19" fmla="*/ 975360 h 1576251"/>
                    <a:gd name="connsiteX20" fmla="*/ 487680 w 653143"/>
                    <a:gd name="connsiteY20" fmla="*/ 879566 h 1576251"/>
                    <a:gd name="connsiteX21" fmla="*/ 461554 w 653143"/>
                    <a:gd name="connsiteY21" fmla="*/ 792480 h 1576251"/>
                    <a:gd name="connsiteX22" fmla="*/ 435428 w 653143"/>
                    <a:gd name="connsiteY22" fmla="*/ 661851 h 1576251"/>
                    <a:gd name="connsiteX23" fmla="*/ 444137 w 653143"/>
                    <a:gd name="connsiteY23" fmla="*/ 505097 h 1576251"/>
                    <a:gd name="connsiteX24" fmla="*/ 478971 w 653143"/>
                    <a:gd name="connsiteY24" fmla="*/ 435428 h 1576251"/>
                    <a:gd name="connsiteX25" fmla="*/ 505097 w 653143"/>
                    <a:gd name="connsiteY25" fmla="*/ 374468 h 1576251"/>
                    <a:gd name="connsiteX26" fmla="*/ 522514 w 653143"/>
                    <a:gd name="connsiteY26" fmla="*/ 348343 h 1576251"/>
                    <a:gd name="connsiteX27" fmla="*/ 531223 w 653143"/>
                    <a:gd name="connsiteY27" fmla="*/ 322217 h 1576251"/>
                    <a:gd name="connsiteX28" fmla="*/ 557348 w 653143"/>
                    <a:gd name="connsiteY28" fmla="*/ 296091 h 1576251"/>
                    <a:gd name="connsiteX29" fmla="*/ 574765 w 653143"/>
                    <a:gd name="connsiteY29" fmla="*/ 261257 h 1576251"/>
                    <a:gd name="connsiteX30" fmla="*/ 609600 w 653143"/>
                    <a:gd name="connsiteY30" fmla="*/ 209006 h 1576251"/>
                    <a:gd name="connsiteX31" fmla="*/ 627017 w 653143"/>
                    <a:gd name="connsiteY31" fmla="*/ 182880 h 1576251"/>
                    <a:gd name="connsiteX32" fmla="*/ 644434 w 653143"/>
                    <a:gd name="connsiteY32" fmla="*/ 130628 h 1576251"/>
                    <a:gd name="connsiteX33" fmla="*/ 653143 w 653143"/>
                    <a:gd name="connsiteY33" fmla="*/ 104503 h 1576251"/>
                    <a:gd name="connsiteX34" fmla="*/ 653143 w 653143"/>
                    <a:gd name="connsiteY34" fmla="*/ 43543 h 1576251"/>
                    <a:gd name="connsiteX35" fmla="*/ 592183 w 653143"/>
                    <a:gd name="connsiteY35" fmla="*/ 0 h 1576251"/>
                    <a:gd name="connsiteX0" fmla="*/ 592183 w 653143"/>
                    <a:gd name="connsiteY0" fmla="*/ 0 h 1576251"/>
                    <a:gd name="connsiteX1" fmla="*/ 87085 w 653143"/>
                    <a:gd name="connsiteY1" fmla="*/ 522514 h 1576251"/>
                    <a:gd name="connsiteX2" fmla="*/ 69668 w 653143"/>
                    <a:gd name="connsiteY2" fmla="*/ 609600 h 1576251"/>
                    <a:gd name="connsiteX3" fmla="*/ 52251 w 653143"/>
                    <a:gd name="connsiteY3" fmla="*/ 661851 h 1576251"/>
                    <a:gd name="connsiteX4" fmla="*/ 52251 w 653143"/>
                    <a:gd name="connsiteY4" fmla="*/ 1201783 h 1576251"/>
                    <a:gd name="connsiteX5" fmla="*/ 43543 w 653143"/>
                    <a:gd name="connsiteY5" fmla="*/ 1236617 h 1576251"/>
                    <a:gd name="connsiteX6" fmla="*/ 34834 w 653143"/>
                    <a:gd name="connsiteY6" fmla="*/ 1280160 h 1576251"/>
                    <a:gd name="connsiteX7" fmla="*/ 26125 w 653143"/>
                    <a:gd name="connsiteY7" fmla="*/ 1349828 h 1576251"/>
                    <a:gd name="connsiteX8" fmla="*/ 8708 w 653143"/>
                    <a:gd name="connsiteY8" fmla="*/ 1402080 h 1576251"/>
                    <a:gd name="connsiteX9" fmla="*/ 0 w 653143"/>
                    <a:gd name="connsiteY9" fmla="*/ 1471748 h 1576251"/>
                    <a:gd name="connsiteX10" fmla="*/ 182880 w 653143"/>
                    <a:gd name="connsiteY10" fmla="*/ 1558834 h 1576251"/>
                    <a:gd name="connsiteX11" fmla="*/ 278674 w 653143"/>
                    <a:gd name="connsiteY11" fmla="*/ 1576251 h 1576251"/>
                    <a:gd name="connsiteX12" fmla="*/ 452845 w 653143"/>
                    <a:gd name="connsiteY12" fmla="*/ 1567543 h 1576251"/>
                    <a:gd name="connsiteX13" fmla="*/ 496388 w 653143"/>
                    <a:gd name="connsiteY13" fmla="*/ 1524000 h 1576251"/>
                    <a:gd name="connsiteX14" fmla="*/ 522514 w 653143"/>
                    <a:gd name="connsiteY14" fmla="*/ 1497874 h 1576251"/>
                    <a:gd name="connsiteX15" fmla="*/ 539931 w 653143"/>
                    <a:gd name="connsiteY15" fmla="*/ 1471748 h 1576251"/>
                    <a:gd name="connsiteX16" fmla="*/ 522514 w 653143"/>
                    <a:gd name="connsiteY16" fmla="*/ 1254034 h 1576251"/>
                    <a:gd name="connsiteX17" fmla="*/ 513805 w 653143"/>
                    <a:gd name="connsiteY17" fmla="*/ 1088571 h 1576251"/>
                    <a:gd name="connsiteX18" fmla="*/ 496388 w 653143"/>
                    <a:gd name="connsiteY18" fmla="*/ 975360 h 1576251"/>
                    <a:gd name="connsiteX19" fmla="*/ 487680 w 653143"/>
                    <a:gd name="connsiteY19" fmla="*/ 879566 h 1576251"/>
                    <a:gd name="connsiteX20" fmla="*/ 461554 w 653143"/>
                    <a:gd name="connsiteY20" fmla="*/ 792480 h 1576251"/>
                    <a:gd name="connsiteX21" fmla="*/ 435428 w 653143"/>
                    <a:gd name="connsiteY21" fmla="*/ 661851 h 1576251"/>
                    <a:gd name="connsiteX22" fmla="*/ 444137 w 653143"/>
                    <a:gd name="connsiteY22" fmla="*/ 505097 h 1576251"/>
                    <a:gd name="connsiteX23" fmla="*/ 478971 w 653143"/>
                    <a:gd name="connsiteY23" fmla="*/ 435428 h 1576251"/>
                    <a:gd name="connsiteX24" fmla="*/ 505097 w 653143"/>
                    <a:gd name="connsiteY24" fmla="*/ 374468 h 1576251"/>
                    <a:gd name="connsiteX25" fmla="*/ 522514 w 653143"/>
                    <a:gd name="connsiteY25" fmla="*/ 348343 h 1576251"/>
                    <a:gd name="connsiteX26" fmla="*/ 531223 w 653143"/>
                    <a:gd name="connsiteY26" fmla="*/ 322217 h 1576251"/>
                    <a:gd name="connsiteX27" fmla="*/ 557348 w 653143"/>
                    <a:gd name="connsiteY27" fmla="*/ 296091 h 1576251"/>
                    <a:gd name="connsiteX28" fmla="*/ 574765 w 653143"/>
                    <a:gd name="connsiteY28" fmla="*/ 261257 h 1576251"/>
                    <a:gd name="connsiteX29" fmla="*/ 609600 w 653143"/>
                    <a:gd name="connsiteY29" fmla="*/ 209006 h 1576251"/>
                    <a:gd name="connsiteX30" fmla="*/ 627017 w 653143"/>
                    <a:gd name="connsiteY30" fmla="*/ 182880 h 1576251"/>
                    <a:gd name="connsiteX31" fmla="*/ 644434 w 653143"/>
                    <a:gd name="connsiteY31" fmla="*/ 130628 h 1576251"/>
                    <a:gd name="connsiteX32" fmla="*/ 653143 w 653143"/>
                    <a:gd name="connsiteY32" fmla="*/ 104503 h 1576251"/>
                    <a:gd name="connsiteX33" fmla="*/ 653143 w 653143"/>
                    <a:gd name="connsiteY33" fmla="*/ 43543 h 1576251"/>
                    <a:gd name="connsiteX34" fmla="*/ 592183 w 653143"/>
                    <a:gd name="connsiteY34" fmla="*/ 0 h 1576251"/>
                    <a:gd name="connsiteX0" fmla="*/ 592183 w 653143"/>
                    <a:gd name="connsiteY0" fmla="*/ 0 h 1576251"/>
                    <a:gd name="connsiteX1" fmla="*/ 69668 w 653143"/>
                    <a:gd name="connsiteY1" fmla="*/ 609600 h 1576251"/>
                    <a:gd name="connsiteX2" fmla="*/ 52251 w 653143"/>
                    <a:gd name="connsiteY2" fmla="*/ 661851 h 1576251"/>
                    <a:gd name="connsiteX3" fmla="*/ 52251 w 653143"/>
                    <a:gd name="connsiteY3" fmla="*/ 1201783 h 1576251"/>
                    <a:gd name="connsiteX4" fmla="*/ 43543 w 653143"/>
                    <a:gd name="connsiteY4" fmla="*/ 1236617 h 1576251"/>
                    <a:gd name="connsiteX5" fmla="*/ 34834 w 653143"/>
                    <a:gd name="connsiteY5" fmla="*/ 1280160 h 1576251"/>
                    <a:gd name="connsiteX6" fmla="*/ 26125 w 653143"/>
                    <a:gd name="connsiteY6" fmla="*/ 1349828 h 1576251"/>
                    <a:gd name="connsiteX7" fmla="*/ 8708 w 653143"/>
                    <a:gd name="connsiteY7" fmla="*/ 1402080 h 1576251"/>
                    <a:gd name="connsiteX8" fmla="*/ 0 w 653143"/>
                    <a:gd name="connsiteY8" fmla="*/ 1471748 h 1576251"/>
                    <a:gd name="connsiteX9" fmla="*/ 182880 w 653143"/>
                    <a:gd name="connsiteY9" fmla="*/ 1558834 h 1576251"/>
                    <a:gd name="connsiteX10" fmla="*/ 278674 w 653143"/>
                    <a:gd name="connsiteY10" fmla="*/ 1576251 h 1576251"/>
                    <a:gd name="connsiteX11" fmla="*/ 452845 w 653143"/>
                    <a:gd name="connsiteY11" fmla="*/ 1567543 h 1576251"/>
                    <a:gd name="connsiteX12" fmla="*/ 496388 w 653143"/>
                    <a:gd name="connsiteY12" fmla="*/ 1524000 h 1576251"/>
                    <a:gd name="connsiteX13" fmla="*/ 522514 w 653143"/>
                    <a:gd name="connsiteY13" fmla="*/ 1497874 h 1576251"/>
                    <a:gd name="connsiteX14" fmla="*/ 539931 w 653143"/>
                    <a:gd name="connsiteY14" fmla="*/ 1471748 h 1576251"/>
                    <a:gd name="connsiteX15" fmla="*/ 522514 w 653143"/>
                    <a:gd name="connsiteY15" fmla="*/ 1254034 h 1576251"/>
                    <a:gd name="connsiteX16" fmla="*/ 513805 w 653143"/>
                    <a:gd name="connsiteY16" fmla="*/ 1088571 h 1576251"/>
                    <a:gd name="connsiteX17" fmla="*/ 496388 w 653143"/>
                    <a:gd name="connsiteY17" fmla="*/ 975360 h 1576251"/>
                    <a:gd name="connsiteX18" fmla="*/ 487680 w 653143"/>
                    <a:gd name="connsiteY18" fmla="*/ 879566 h 1576251"/>
                    <a:gd name="connsiteX19" fmla="*/ 461554 w 653143"/>
                    <a:gd name="connsiteY19" fmla="*/ 792480 h 1576251"/>
                    <a:gd name="connsiteX20" fmla="*/ 435428 w 653143"/>
                    <a:gd name="connsiteY20" fmla="*/ 661851 h 1576251"/>
                    <a:gd name="connsiteX21" fmla="*/ 444137 w 653143"/>
                    <a:gd name="connsiteY21" fmla="*/ 505097 h 1576251"/>
                    <a:gd name="connsiteX22" fmla="*/ 478971 w 653143"/>
                    <a:gd name="connsiteY22" fmla="*/ 435428 h 1576251"/>
                    <a:gd name="connsiteX23" fmla="*/ 505097 w 653143"/>
                    <a:gd name="connsiteY23" fmla="*/ 374468 h 1576251"/>
                    <a:gd name="connsiteX24" fmla="*/ 522514 w 653143"/>
                    <a:gd name="connsiteY24" fmla="*/ 348343 h 1576251"/>
                    <a:gd name="connsiteX25" fmla="*/ 531223 w 653143"/>
                    <a:gd name="connsiteY25" fmla="*/ 322217 h 1576251"/>
                    <a:gd name="connsiteX26" fmla="*/ 557348 w 653143"/>
                    <a:gd name="connsiteY26" fmla="*/ 296091 h 1576251"/>
                    <a:gd name="connsiteX27" fmla="*/ 574765 w 653143"/>
                    <a:gd name="connsiteY27" fmla="*/ 261257 h 1576251"/>
                    <a:gd name="connsiteX28" fmla="*/ 609600 w 653143"/>
                    <a:gd name="connsiteY28" fmla="*/ 209006 h 1576251"/>
                    <a:gd name="connsiteX29" fmla="*/ 627017 w 653143"/>
                    <a:gd name="connsiteY29" fmla="*/ 182880 h 1576251"/>
                    <a:gd name="connsiteX30" fmla="*/ 644434 w 653143"/>
                    <a:gd name="connsiteY30" fmla="*/ 130628 h 1576251"/>
                    <a:gd name="connsiteX31" fmla="*/ 653143 w 653143"/>
                    <a:gd name="connsiteY31" fmla="*/ 104503 h 1576251"/>
                    <a:gd name="connsiteX32" fmla="*/ 653143 w 653143"/>
                    <a:gd name="connsiteY32" fmla="*/ 43543 h 1576251"/>
                    <a:gd name="connsiteX33" fmla="*/ 592183 w 653143"/>
                    <a:gd name="connsiteY33" fmla="*/ 0 h 1576251"/>
                    <a:gd name="connsiteX0" fmla="*/ 592183 w 653143"/>
                    <a:gd name="connsiteY0" fmla="*/ 0 h 1576251"/>
                    <a:gd name="connsiteX1" fmla="*/ 52251 w 653143"/>
                    <a:gd name="connsiteY1" fmla="*/ 6618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592183 w 653143"/>
                    <a:gd name="connsiteY0" fmla="*/ 0 h 1576251"/>
                    <a:gd name="connsiteX1" fmla="*/ 123688 w 653143"/>
                    <a:gd name="connsiteY1" fmla="*/ 3570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592183 w 653143"/>
                    <a:gd name="connsiteY0" fmla="*/ 0 h 1576251"/>
                    <a:gd name="connsiteX1" fmla="*/ 123688 w 653143"/>
                    <a:gd name="connsiteY1" fmla="*/ 3570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653143 w 653143"/>
                    <a:gd name="connsiteY0" fmla="*/ 0 h 1532708"/>
                    <a:gd name="connsiteX1" fmla="*/ 123688 w 653143"/>
                    <a:gd name="connsiteY1" fmla="*/ 313508 h 1532708"/>
                    <a:gd name="connsiteX2" fmla="*/ 52251 w 653143"/>
                    <a:gd name="connsiteY2" fmla="*/ 1158240 h 1532708"/>
                    <a:gd name="connsiteX3" fmla="*/ 43543 w 653143"/>
                    <a:gd name="connsiteY3" fmla="*/ 1193074 h 1532708"/>
                    <a:gd name="connsiteX4" fmla="*/ 34834 w 653143"/>
                    <a:gd name="connsiteY4" fmla="*/ 1236617 h 1532708"/>
                    <a:gd name="connsiteX5" fmla="*/ 26125 w 653143"/>
                    <a:gd name="connsiteY5" fmla="*/ 1306285 h 1532708"/>
                    <a:gd name="connsiteX6" fmla="*/ 8708 w 653143"/>
                    <a:gd name="connsiteY6" fmla="*/ 1358537 h 1532708"/>
                    <a:gd name="connsiteX7" fmla="*/ 0 w 653143"/>
                    <a:gd name="connsiteY7" fmla="*/ 1428205 h 1532708"/>
                    <a:gd name="connsiteX8" fmla="*/ 182880 w 653143"/>
                    <a:gd name="connsiteY8" fmla="*/ 1515291 h 1532708"/>
                    <a:gd name="connsiteX9" fmla="*/ 278674 w 653143"/>
                    <a:gd name="connsiteY9" fmla="*/ 1532708 h 1532708"/>
                    <a:gd name="connsiteX10" fmla="*/ 452845 w 653143"/>
                    <a:gd name="connsiteY10" fmla="*/ 1524000 h 1532708"/>
                    <a:gd name="connsiteX11" fmla="*/ 496388 w 653143"/>
                    <a:gd name="connsiteY11" fmla="*/ 1480457 h 1532708"/>
                    <a:gd name="connsiteX12" fmla="*/ 522514 w 653143"/>
                    <a:gd name="connsiteY12" fmla="*/ 1454331 h 1532708"/>
                    <a:gd name="connsiteX13" fmla="*/ 539931 w 653143"/>
                    <a:gd name="connsiteY13" fmla="*/ 1428205 h 1532708"/>
                    <a:gd name="connsiteX14" fmla="*/ 522514 w 653143"/>
                    <a:gd name="connsiteY14" fmla="*/ 1210491 h 1532708"/>
                    <a:gd name="connsiteX15" fmla="*/ 513805 w 653143"/>
                    <a:gd name="connsiteY15" fmla="*/ 1045028 h 1532708"/>
                    <a:gd name="connsiteX16" fmla="*/ 496388 w 653143"/>
                    <a:gd name="connsiteY16" fmla="*/ 931817 h 1532708"/>
                    <a:gd name="connsiteX17" fmla="*/ 487680 w 653143"/>
                    <a:gd name="connsiteY17" fmla="*/ 836023 h 1532708"/>
                    <a:gd name="connsiteX18" fmla="*/ 461554 w 653143"/>
                    <a:gd name="connsiteY18" fmla="*/ 748937 h 1532708"/>
                    <a:gd name="connsiteX19" fmla="*/ 435428 w 653143"/>
                    <a:gd name="connsiteY19" fmla="*/ 618308 h 1532708"/>
                    <a:gd name="connsiteX20" fmla="*/ 444137 w 653143"/>
                    <a:gd name="connsiteY20" fmla="*/ 461554 h 1532708"/>
                    <a:gd name="connsiteX21" fmla="*/ 478971 w 653143"/>
                    <a:gd name="connsiteY21" fmla="*/ 391885 h 1532708"/>
                    <a:gd name="connsiteX22" fmla="*/ 505097 w 653143"/>
                    <a:gd name="connsiteY22" fmla="*/ 330925 h 1532708"/>
                    <a:gd name="connsiteX23" fmla="*/ 522514 w 653143"/>
                    <a:gd name="connsiteY23" fmla="*/ 304800 h 1532708"/>
                    <a:gd name="connsiteX24" fmla="*/ 531223 w 653143"/>
                    <a:gd name="connsiteY24" fmla="*/ 278674 h 1532708"/>
                    <a:gd name="connsiteX25" fmla="*/ 557348 w 653143"/>
                    <a:gd name="connsiteY25" fmla="*/ 252548 h 1532708"/>
                    <a:gd name="connsiteX26" fmla="*/ 574765 w 653143"/>
                    <a:gd name="connsiteY26" fmla="*/ 217714 h 1532708"/>
                    <a:gd name="connsiteX27" fmla="*/ 609600 w 653143"/>
                    <a:gd name="connsiteY27" fmla="*/ 165463 h 1532708"/>
                    <a:gd name="connsiteX28" fmla="*/ 627017 w 653143"/>
                    <a:gd name="connsiteY28" fmla="*/ 139337 h 1532708"/>
                    <a:gd name="connsiteX29" fmla="*/ 644434 w 653143"/>
                    <a:gd name="connsiteY29" fmla="*/ 87085 h 1532708"/>
                    <a:gd name="connsiteX30" fmla="*/ 653143 w 653143"/>
                    <a:gd name="connsiteY30" fmla="*/ 60960 h 1532708"/>
                    <a:gd name="connsiteX31" fmla="*/ 653143 w 653143"/>
                    <a:gd name="connsiteY31" fmla="*/ 0 h 1532708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7401 h 1585353"/>
                    <a:gd name="connsiteX1" fmla="*/ 123688 w 655634"/>
                    <a:gd name="connsiteY1" fmla="*/ 366153 h 1585353"/>
                    <a:gd name="connsiteX2" fmla="*/ 52251 w 655634"/>
                    <a:gd name="connsiteY2" fmla="*/ 1210885 h 1585353"/>
                    <a:gd name="connsiteX3" fmla="*/ 43543 w 655634"/>
                    <a:gd name="connsiteY3" fmla="*/ 1245719 h 1585353"/>
                    <a:gd name="connsiteX4" fmla="*/ 34834 w 655634"/>
                    <a:gd name="connsiteY4" fmla="*/ 1289262 h 1585353"/>
                    <a:gd name="connsiteX5" fmla="*/ 26125 w 655634"/>
                    <a:gd name="connsiteY5" fmla="*/ 1358930 h 1585353"/>
                    <a:gd name="connsiteX6" fmla="*/ 8708 w 655634"/>
                    <a:gd name="connsiteY6" fmla="*/ 1411182 h 1585353"/>
                    <a:gd name="connsiteX7" fmla="*/ 0 w 655634"/>
                    <a:gd name="connsiteY7" fmla="*/ 1480850 h 1585353"/>
                    <a:gd name="connsiteX8" fmla="*/ 182880 w 655634"/>
                    <a:gd name="connsiteY8" fmla="*/ 1567936 h 1585353"/>
                    <a:gd name="connsiteX9" fmla="*/ 278674 w 655634"/>
                    <a:gd name="connsiteY9" fmla="*/ 1585353 h 1585353"/>
                    <a:gd name="connsiteX10" fmla="*/ 452845 w 655634"/>
                    <a:gd name="connsiteY10" fmla="*/ 1576645 h 1585353"/>
                    <a:gd name="connsiteX11" fmla="*/ 496388 w 655634"/>
                    <a:gd name="connsiteY11" fmla="*/ 1533102 h 1585353"/>
                    <a:gd name="connsiteX12" fmla="*/ 522514 w 655634"/>
                    <a:gd name="connsiteY12" fmla="*/ 1506976 h 1585353"/>
                    <a:gd name="connsiteX13" fmla="*/ 539931 w 655634"/>
                    <a:gd name="connsiteY13" fmla="*/ 1480850 h 1585353"/>
                    <a:gd name="connsiteX14" fmla="*/ 522514 w 655634"/>
                    <a:gd name="connsiteY14" fmla="*/ 1263136 h 1585353"/>
                    <a:gd name="connsiteX15" fmla="*/ 513805 w 655634"/>
                    <a:gd name="connsiteY15" fmla="*/ 1097673 h 1585353"/>
                    <a:gd name="connsiteX16" fmla="*/ 496388 w 655634"/>
                    <a:gd name="connsiteY16" fmla="*/ 984462 h 1585353"/>
                    <a:gd name="connsiteX17" fmla="*/ 487680 w 655634"/>
                    <a:gd name="connsiteY17" fmla="*/ 888668 h 1585353"/>
                    <a:gd name="connsiteX18" fmla="*/ 461554 w 655634"/>
                    <a:gd name="connsiteY18" fmla="*/ 801582 h 1585353"/>
                    <a:gd name="connsiteX19" fmla="*/ 435428 w 655634"/>
                    <a:gd name="connsiteY19" fmla="*/ 670953 h 1585353"/>
                    <a:gd name="connsiteX20" fmla="*/ 444137 w 655634"/>
                    <a:gd name="connsiteY20" fmla="*/ 514199 h 1585353"/>
                    <a:gd name="connsiteX21" fmla="*/ 478971 w 655634"/>
                    <a:gd name="connsiteY21" fmla="*/ 444530 h 1585353"/>
                    <a:gd name="connsiteX22" fmla="*/ 505097 w 655634"/>
                    <a:gd name="connsiteY22" fmla="*/ 383570 h 1585353"/>
                    <a:gd name="connsiteX23" fmla="*/ 522514 w 655634"/>
                    <a:gd name="connsiteY23" fmla="*/ 357445 h 1585353"/>
                    <a:gd name="connsiteX24" fmla="*/ 531223 w 655634"/>
                    <a:gd name="connsiteY24" fmla="*/ 331319 h 1585353"/>
                    <a:gd name="connsiteX25" fmla="*/ 557348 w 655634"/>
                    <a:gd name="connsiteY25" fmla="*/ 305193 h 1585353"/>
                    <a:gd name="connsiteX26" fmla="*/ 574765 w 655634"/>
                    <a:gd name="connsiteY26" fmla="*/ 270359 h 1585353"/>
                    <a:gd name="connsiteX27" fmla="*/ 609600 w 655634"/>
                    <a:gd name="connsiteY27" fmla="*/ 218108 h 1585353"/>
                    <a:gd name="connsiteX28" fmla="*/ 627017 w 655634"/>
                    <a:gd name="connsiteY28" fmla="*/ 191982 h 1585353"/>
                    <a:gd name="connsiteX29" fmla="*/ 644434 w 655634"/>
                    <a:gd name="connsiteY29" fmla="*/ 139730 h 1585353"/>
                    <a:gd name="connsiteX30" fmla="*/ 653143 w 655634"/>
                    <a:gd name="connsiteY30" fmla="*/ 113605 h 1585353"/>
                    <a:gd name="connsiteX31" fmla="*/ 595993 w 655634"/>
                    <a:gd name="connsiteY31" fmla="*/ 7401 h 1585353"/>
                    <a:gd name="connsiteX0" fmla="*/ 595993 w 655634"/>
                    <a:gd name="connsiteY0" fmla="*/ 7401 h 1585353"/>
                    <a:gd name="connsiteX1" fmla="*/ 123688 w 655634"/>
                    <a:gd name="connsiteY1" fmla="*/ 366153 h 1585353"/>
                    <a:gd name="connsiteX2" fmla="*/ 52251 w 655634"/>
                    <a:gd name="connsiteY2" fmla="*/ 1210885 h 1585353"/>
                    <a:gd name="connsiteX3" fmla="*/ 43543 w 655634"/>
                    <a:gd name="connsiteY3" fmla="*/ 1245719 h 1585353"/>
                    <a:gd name="connsiteX4" fmla="*/ 34834 w 655634"/>
                    <a:gd name="connsiteY4" fmla="*/ 1289262 h 1585353"/>
                    <a:gd name="connsiteX5" fmla="*/ 26125 w 655634"/>
                    <a:gd name="connsiteY5" fmla="*/ 1358930 h 1585353"/>
                    <a:gd name="connsiteX6" fmla="*/ 8708 w 655634"/>
                    <a:gd name="connsiteY6" fmla="*/ 1411182 h 1585353"/>
                    <a:gd name="connsiteX7" fmla="*/ 0 w 655634"/>
                    <a:gd name="connsiteY7" fmla="*/ 1480850 h 1585353"/>
                    <a:gd name="connsiteX8" fmla="*/ 182880 w 655634"/>
                    <a:gd name="connsiteY8" fmla="*/ 1567936 h 1585353"/>
                    <a:gd name="connsiteX9" fmla="*/ 278674 w 655634"/>
                    <a:gd name="connsiteY9" fmla="*/ 1585353 h 1585353"/>
                    <a:gd name="connsiteX10" fmla="*/ 452845 w 655634"/>
                    <a:gd name="connsiteY10" fmla="*/ 1576645 h 1585353"/>
                    <a:gd name="connsiteX11" fmla="*/ 496388 w 655634"/>
                    <a:gd name="connsiteY11" fmla="*/ 1533102 h 1585353"/>
                    <a:gd name="connsiteX12" fmla="*/ 522514 w 655634"/>
                    <a:gd name="connsiteY12" fmla="*/ 1506976 h 1585353"/>
                    <a:gd name="connsiteX13" fmla="*/ 539931 w 655634"/>
                    <a:gd name="connsiteY13" fmla="*/ 1480850 h 1585353"/>
                    <a:gd name="connsiteX14" fmla="*/ 522514 w 655634"/>
                    <a:gd name="connsiteY14" fmla="*/ 1263136 h 1585353"/>
                    <a:gd name="connsiteX15" fmla="*/ 513805 w 655634"/>
                    <a:gd name="connsiteY15" fmla="*/ 1097673 h 1585353"/>
                    <a:gd name="connsiteX16" fmla="*/ 496388 w 655634"/>
                    <a:gd name="connsiteY16" fmla="*/ 984462 h 1585353"/>
                    <a:gd name="connsiteX17" fmla="*/ 487680 w 655634"/>
                    <a:gd name="connsiteY17" fmla="*/ 888668 h 1585353"/>
                    <a:gd name="connsiteX18" fmla="*/ 461554 w 655634"/>
                    <a:gd name="connsiteY18" fmla="*/ 801582 h 1585353"/>
                    <a:gd name="connsiteX19" fmla="*/ 435428 w 655634"/>
                    <a:gd name="connsiteY19" fmla="*/ 670953 h 1585353"/>
                    <a:gd name="connsiteX20" fmla="*/ 444137 w 655634"/>
                    <a:gd name="connsiteY20" fmla="*/ 514199 h 1585353"/>
                    <a:gd name="connsiteX21" fmla="*/ 478971 w 655634"/>
                    <a:gd name="connsiteY21" fmla="*/ 444530 h 1585353"/>
                    <a:gd name="connsiteX22" fmla="*/ 505097 w 655634"/>
                    <a:gd name="connsiteY22" fmla="*/ 383570 h 1585353"/>
                    <a:gd name="connsiteX23" fmla="*/ 522514 w 655634"/>
                    <a:gd name="connsiteY23" fmla="*/ 357445 h 1585353"/>
                    <a:gd name="connsiteX24" fmla="*/ 531223 w 655634"/>
                    <a:gd name="connsiteY24" fmla="*/ 331319 h 1585353"/>
                    <a:gd name="connsiteX25" fmla="*/ 557348 w 655634"/>
                    <a:gd name="connsiteY25" fmla="*/ 305193 h 1585353"/>
                    <a:gd name="connsiteX26" fmla="*/ 574765 w 655634"/>
                    <a:gd name="connsiteY26" fmla="*/ 270359 h 1585353"/>
                    <a:gd name="connsiteX27" fmla="*/ 609600 w 655634"/>
                    <a:gd name="connsiteY27" fmla="*/ 218108 h 1585353"/>
                    <a:gd name="connsiteX28" fmla="*/ 627017 w 655634"/>
                    <a:gd name="connsiteY28" fmla="*/ 191982 h 1585353"/>
                    <a:gd name="connsiteX29" fmla="*/ 644434 w 655634"/>
                    <a:gd name="connsiteY29" fmla="*/ 139730 h 1585353"/>
                    <a:gd name="connsiteX30" fmla="*/ 653143 w 655634"/>
                    <a:gd name="connsiteY30" fmla="*/ 113605 h 1585353"/>
                    <a:gd name="connsiteX31" fmla="*/ 595993 w 655634"/>
                    <a:gd name="connsiteY31" fmla="*/ 7401 h 1585353"/>
                    <a:gd name="connsiteX0" fmla="*/ 603137 w 655161"/>
                    <a:gd name="connsiteY0" fmla="*/ 7304 h 1587638"/>
                    <a:gd name="connsiteX1" fmla="*/ 123688 w 655161"/>
                    <a:gd name="connsiteY1" fmla="*/ 368438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603137 w 655161"/>
                    <a:gd name="connsiteY0" fmla="*/ 7304 h 1587638"/>
                    <a:gd name="connsiteX1" fmla="*/ 307045 w 655161"/>
                    <a:gd name="connsiteY1" fmla="*/ 227945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603137 w 655161"/>
                    <a:gd name="connsiteY0" fmla="*/ 7304 h 1587638"/>
                    <a:gd name="connsiteX1" fmla="*/ 307045 w 655161"/>
                    <a:gd name="connsiteY1" fmla="*/ 227945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595993 w 655634"/>
                    <a:gd name="connsiteY0" fmla="*/ 8159 h 1569443"/>
                    <a:gd name="connsiteX1" fmla="*/ 307045 w 655634"/>
                    <a:gd name="connsiteY1" fmla="*/ 209750 h 1569443"/>
                    <a:gd name="connsiteX2" fmla="*/ 52251 w 655634"/>
                    <a:gd name="connsiteY2" fmla="*/ 1194975 h 1569443"/>
                    <a:gd name="connsiteX3" fmla="*/ 43543 w 655634"/>
                    <a:gd name="connsiteY3" fmla="*/ 1229809 h 1569443"/>
                    <a:gd name="connsiteX4" fmla="*/ 34834 w 655634"/>
                    <a:gd name="connsiteY4" fmla="*/ 1273352 h 1569443"/>
                    <a:gd name="connsiteX5" fmla="*/ 26125 w 655634"/>
                    <a:gd name="connsiteY5" fmla="*/ 1343020 h 1569443"/>
                    <a:gd name="connsiteX6" fmla="*/ 8708 w 655634"/>
                    <a:gd name="connsiteY6" fmla="*/ 1395272 h 1569443"/>
                    <a:gd name="connsiteX7" fmla="*/ 0 w 655634"/>
                    <a:gd name="connsiteY7" fmla="*/ 1464940 h 1569443"/>
                    <a:gd name="connsiteX8" fmla="*/ 182880 w 655634"/>
                    <a:gd name="connsiteY8" fmla="*/ 1552026 h 1569443"/>
                    <a:gd name="connsiteX9" fmla="*/ 278674 w 655634"/>
                    <a:gd name="connsiteY9" fmla="*/ 1569443 h 1569443"/>
                    <a:gd name="connsiteX10" fmla="*/ 452845 w 655634"/>
                    <a:gd name="connsiteY10" fmla="*/ 1560735 h 1569443"/>
                    <a:gd name="connsiteX11" fmla="*/ 496388 w 655634"/>
                    <a:gd name="connsiteY11" fmla="*/ 1517192 h 1569443"/>
                    <a:gd name="connsiteX12" fmla="*/ 522514 w 655634"/>
                    <a:gd name="connsiteY12" fmla="*/ 1491066 h 1569443"/>
                    <a:gd name="connsiteX13" fmla="*/ 539931 w 655634"/>
                    <a:gd name="connsiteY13" fmla="*/ 1464940 h 1569443"/>
                    <a:gd name="connsiteX14" fmla="*/ 522514 w 655634"/>
                    <a:gd name="connsiteY14" fmla="*/ 1247226 h 1569443"/>
                    <a:gd name="connsiteX15" fmla="*/ 513805 w 655634"/>
                    <a:gd name="connsiteY15" fmla="*/ 1081763 h 1569443"/>
                    <a:gd name="connsiteX16" fmla="*/ 496388 w 655634"/>
                    <a:gd name="connsiteY16" fmla="*/ 968552 h 1569443"/>
                    <a:gd name="connsiteX17" fmla="*/ 487680 w 655634"/>
                    <a:gd name="connsiteY17" fmla="*/ 872758 h 1569443"/>
                    <a:gd name="connsiteX18" fmla="*/ 461554 w 655634"/>
                    <a:gd name="connsiteY18" fmla="*/ 785672 h 1569443"/>
                    <a:gd name="connsiteX19" fmla="*/ 435428 w 655634"/>
                    <a:gd name="connsiteY19" fmla="*/ 655043 h 1569443"/>
                    <a:gd name="connsiteX20" fmla="*/ 444137 w 655634"/>
                    <a:gd name="connsiteY20" fmla="*/ 498289 h 1569443"/>
                    <a:gd name="connsiteX21" fmla="*/ 478971 w 655634"/>
                    <a:gd name="connsiteY21" fmla="*/ 428620 h 1569443"/>
                    <a:gd name="connsiteX22" fmla="*/ 505097 w 655634"/>
                    <a:gd name="connsiteY22" fmla="*/ 367660 h 1569443"/>
                    <a:gd name="connsiteX23" fmla="*/ 522514 w 655634"/>
                    <a:gd name="connsiteY23" fmla="*/ 341535 h 1569443"/>
                    <a:gd name="connsiteX24" fmla="*/ 531223 w 655634"/>
                    <a:gd name="connsiteY24" fmla="*/ 315409 h 1569443"/>
                    <a:gd name="connsiteX25" fmla="*/ 557348 w 655634"/>
                    <a:gd name="connsiteY25" fmla="*/ 289283 h 1569443"/>
                    <a:gd name="connsiteX26" fmla="*/ 574765 w 655634"/>
                    <a:gd name="connsiteY26" fmla="*/ 254449 h 1569443"/>
                    <a:gd name="connsiteX27" fmla="*/ 609600 w 655634"/>
                    <a:gd name="connsiteY27" fmla="*/ 202198 h 1569443"/>
                    <a:gd name="connsiteX28" fmla="*/ 627017 w 655634"/>
                    <a:gd name="connsiteY28" fmla="*/ 176072 h 1569443"/>
                    <a:gd name="connsiteX29" fmla="*/ 644434 w 655634"/>
                    <a:gd name="connsiteY29" fmla="*/ 123820 h 1569443"/>
                    <a:gd name="connsiteX30" fmla="*/ 653143 w 655634"/>
                    <a:gd name="connsiteY30" fmla="*/ 97695 h 1569443"/>
                    <a:gd name="connsiteX31" fmla="*/ 595993 w 655634"/>
                    <a:gd name="connsiteY31" fmla="*/ 8159 h 1569443"/>
                    <a:gd name="connsiteX0" fmla="*/ 595993 w 655634"/>
                    <a:gd name="connsiteY0" fmla="*/ 8159 h 1569443"/>
                    <a:gd name="connsiteX1" fmla="*/ 307045 w 655634"/>
                    <a:gd name="connsiteY1" fmla="*/ 209750 h 1569443"/>
                    <a:gd name="connsiteX2" fmla="*/ 52251 w 655634"/>
                    <a:gd name="connsiteY2" fmla="*/ 1194975 h 1569443"/>
                    <a:gd name="connsiteX3" fmla="*/ 43543 w 655634"/>
                    <a:gd name="connsiteY3" fmla="*/ 1229809 h 1569443"/>
                    <a:gd name="connsiteX4" fmla="*/ 34834 w 655634"/>
                    <a:gd name="connsiteY4" fmla="*/ 1273352 h 1569443"/>
                    <a:gd name="connsiteX5" fmla="*/ 26125 w 655634"/>
                    <a:gd name="connsiteY5" fmla="*/ 1343020 h 1569443"/>
                    <a:gd name="connsiteX6" fmla="*/ 8708 w 655634"/>
                    <a:gd name="connsiteY6" fmla="*/ 1395272 h 1569443"/>
                    <a:gd name="connsiteX7" fmla="*/ 0 w 655634"/>
                    <a:gd name="connsiteY7" fmla="*/ 1464940 h 1569443"/>
                    <a:gd name="connsiteX8" fmla="*/ 182880 w 655634"/>
                    <a:gd name="connsiteY8" fmla="*/ 1552026 h 1569443"/>
                    <a:gd name="connsiteX9" fmla="*/ 278674 w 655634"/>
                    <a:gd name="connsiteY9" fmla="*/ 1569443 h 1569443"/>
                    <a:gd name="connsiteX10" fmla="*/ 452845 w 655634"/>
                    <a:gd name="connsiteY10" fmla="*/ 1560735 h 1569443"/>
                    <a:gd name="connsiteX11" fmla="*/ 496388 w 655634"/>
                    <a:gd name="connsiteY11" fmla="*/ 1517192 h 1569443"/>
                    <a:gd name="connsiteX12" fmla="*/ 522514 w 655634"/>
                    <a:gd name="connsiteY12" fmla="*/ 1491066 h 1569443"/>
                    <a:gd name="connsiteX13" fmla="*/ 539931 w 655634"/>
                    <a:gd name="connsiteY13" fmla="*/ 1464940 h 1569443"/>
                    <a:gd name="connsiteX14" fmla="*/ 522514 w 655634"/>
                    <a:gd name="connsiteY14" fmla="*/ 1247226 h 1569443"/>
                    <a:gd name="connsiteX15" fmla="*/ 513805 w 655634"/>
                    <a:gd name="connsiteY15" fmla="*/ 1081763 h 1569443"/>
                    <a:gd name="connsiteX16" fmla="*/ 496388 w 655634"/>
                    <a:gd name="connsiteY16" fmla="*/ 968552 h 1569443"/>
                    <a:gd name="connsiteX17" fmla="*/ 487680 w 655634"/>
                    <a:gd name="connsiteY17" fmla="*/ 872758 h 1569443"/>
                    <a:gd name="connsiteX18" fmla="*/ 461554 w 655634"/>
                    <a:gd name="connsiteY18" fmla="*/ 785672 h 1569443"/>
                    <a:gd name="connsiteX19" fmla="*/ 435428 w 655634"/>
                    <a:gd name="connsiteY19" fmla="*/ 655043 h 1569443"/>
                    <a:gd name="connsiteX20" fmla="*/ 444137 w 655634"/>
                    <a:gd name="connsiteY20" fmla="*/ 498289 h 1569443"/>
                    <a:gd name="connsiteX21" fmla="*/ 478971 w 655634"/>
                    <a:gd name="connsiteY21" fmla="*/ 428620 h 1569443"/>
                    <a:gd name="connsiteX22" fmla="*/ 505097 w 655634"/>
                    <a:gd name="connsiteY22" fmla="*/ 367660 h 1569443"/>
                    <a:gd name="connsiteX23" fmla="*/ 522514 w 655634"/>
                    <a:gd name="connsiteY23" fmla="*/ 341535 h 1569443"/>
                    <a:gd name="connsiteX24" fmla="*/ 531223 w 655634"/>
                    <a:gd name="connsiteY24" fmla="*/ 315409 h 1569443"/>
                    <a:gd name="connsiteX25" fmla="*/ 557348 w 655634"/>
                    <a:gd name="connsiteY25" fmla="*/ 289283 h 1569443"/>
                    <a:gd name="connsiteX26" fmla="*/ 574765 w 655634"/>
                    <a:gd name="connsiteY26" fmla="*/ 254449 h 1569443"/>
                    <a:gd name="connsiteX27" fmla="*/ 609600 w 655634"/>
                    <a:gd name="connsiteY27" fmla="*/ 202198 h 1569443"/>
                    <a:gd name="connsiteX28" fmla="*/ 627017 w 655634"/>
                    <a:gd name="connsiteY28" fmla="*/ 176072 h 1569443"/>
                    <a:gd name="connsiteX29" fmla="*/ 644434 w 655634"/>
                    <a:gd name="connsiteY29" fmla="*/ 123820 h 1569443"/>
                    <a:gd name="connsiteX30" fmla="*/ 653143 w 655634"/>
                    <a:gd name="connsiteY30" fmla="*/ 97695 h 1569443"/>
                    <a:gd name="connsiteX31" fmla="*/ 595993 w 655634"/>
                    <a:gd name="connsiteY31" fmla="*/ 8159 h 1569443"/>
                    <a:gd name="connsiteX0" fmla="*/ 653143 w 676626"/>
                    <a:gd name="connsiteY0" fmla="*/ 7612 h 1479360"/>
                    <a:gd name="connsiteX1" fmla="*/ 307045 w 676626"/>
                    <a:gd name="connsiteY1" fmla="*/ 119667 h 1479360"/>
                    <a:gd name="connsiteX2" fmla="*/ 52251 w 676626"/>
                    <a:gd name="connsiteY2" fmla="*/ 1104892 h 1479360"/>
                    <a:gd name="connsiteX3" fmla="*/ 43543 w 676626"/>
                    <a:gd name="connsiteY3" fmla="*/ 1139726 h 1479360"/>
                    <a:gd name="connsiteX4" fmla="*/ 34834 w 676626"/>
                    <a:gd name="connsiteY4" fmla="*/ 1183269 h 1479360"/>
                    <a:gd name="connsiteX5" fmla="*/ 26125 w 676626"/>
                    <a:gd name="connsiteY5" fmla="*/ 1252937 h 1479360"/>
                    <a:gd name="connsiteX6" fmla="*/ 8708 w 676626"/>
                    <a:gd name="connsiteY6" fmla="*/ 1305189 h 1479360"/>
                    <a:gd name="connsiteX7" fmla="*/ 0 w 676626"/>
                    <a:gd name="connsiteY7" fmla="*/ 1374857 h 1479360"/>
                    <a:gd name="connsiteX8" fmla="*/ 182880 w 676626"/>
                    <a:gd name="connsiteY8" fmla="*/ 1461943 h 1479360"/>
                    <a:gd name="connsiteX9" fmla="*/ 278674 w 676626"/>
                    <a:gd name="connsiteY9" fmla="*/ 1479360 h 1479360"/>
                    <a:gd name="connsiteX10" fmla="*/ 452845 w 676626"/>
                    <a:gd name="connsiteY10" fmla="*/ 1470652 h 1479360"/>
                    <a:gd name="connsiteX11" fmla="*/ 496388 w 676626"/>
                    <a:gd name="connsiteY11" fmla="*/ 1427109 h 1479360"/>
                    <a:gd name="connsiteX12" fmla="*/ 522514 w 676626"/>
                    <a:gd name="connsiteY12" fmla="*/ 1400983 h 1479360"/>
                    <a:gd name="connsiteX13" fmla="*/ 539931 w 676626"/>
                    <a:gd name="connsiteY13" fmla="*/ 1374857 h 1479360"/>
                    <a:gd name="connsiteX14" fmla="*/ 522514 w 676626"/>
                    <a:gd name="connsiteY14" fmla="*/ 1157143 h 1479360"/>
                    <a:gd name="connsiteX15" fmla="*/ 513805 w 676626"/>
                    <a:gd name="connsiteY15" fmla="*/ 991680 h 1479360"/>
                    <a:gd name="connsiteX16" fmla="*/ 496388 w 676626"/>
                    <a:gd name="connsiteY16" fmla="*/ 878469 h 1479360"/>
                    <a:gd name="connsiteX17" fmla="*/ 487680 w 676626"/>
                    <a:gd name="connsiteY17" fmla="*/ 782675 h 1479360"/>
                    <a:gd name="connsiteX18" fmla="*/ 461554 w 676626"/>
                    <a:gd name="connsiteY18" fmla="*/ 695589 h 1479360"/>
                    <a:gd name="connsiteX19" fmla="*/ 435428 w 676626"/>
                    <a:gd name="connsiteY19" fmla="*/ 564960 h 1479360"/>
                    <a:gd name="connsiteX20" fmla="*/ 444137 w 676626"/>
                    <a:gd name="connsiteY20" fmla="*/ 408206 h 1479360"/>
                    <a:gd name="connsiteX21" fmla="*/ 478971 w 676626"/>
                    <a:gd name="connsiteY21" fmla="*/ 338537 h 1479360"/>
                    <a:gd name="connsiteX22" fmla="*/ 505097 w 676626"/>
                    <a:gd name="connsiteY22" fmla="*/ 277577 h 1479360"/>
                    <a:gd name="connsiteX23" fmla="*/ 522514 w 676626"/>
                    <a:gd name="connsiteY23" fmla="*/ 251452 h 1479360"/>
                    <a:gd name="connsiteX24" fmla="*/ 531223 w 676626"/>
                    <a:gd name="connsiteY24" fmla="*/ 225326 h 1479360"/>
                    <a:gd name="connsiteX25" fmla="*/ 557348 w 676626"/>
                    <a:gd name="connsiteY25" fmla="*/ 199200 h 1479360"/>
                    <a:gd name="connsiteX26" fmla="*/ 574765 w 676626"/>
                    <a:gd name="connsiteY26" fmla="*/ 164366 h 1479360"/>
                    <a:gd name="connsiteX27" fmla="*/ 609600 w 676626"/>
                    <a:gd name="connsiteY27" fmla="*/ 112115 h 1479360"/>
                    <a:gd name="connsiteX28" fmla="*/ 627017 w 676626"/>
                    <a:gd name="connsiteY28" fmla="*/ 85989 h 1479360"/>
                    <a:gd name="connsiteX29" fmla="*/ 644434 w 676626"/>
                    <a:gd name="connsiteY29" fmla="*/ 33737 h 1479360"/>
                    <a:gd name="connsiteX30" fmla="*/ 653143 w 676626"/>
                    <a:gd name="connsiteY30" fmla="*/ 7612 h 1479360"/>
                    <a:gd name="connsiteX0" fmla="*/ 600755 w 645182"/>
                    <a:gd name="connsiteY0" fmla="*/ 1337 h 1565954"/>
                    <a:gd name="connsiteX1" fmla="*/ 307045 w 645182"/>
                    <a:gd name="connsiteY1" fmla="*/ 206261 h 1565954"/>
                    <a:gd name="connsiteX2" fmla="*/ 52251 w 645182"/>
                    <a:gd name="connsiteY2" fmla="*/ 1191486 h 1565954"/>
                    <a:gd name="connsiteX3" fmla="*/ 43543 w 645182"/>
                    <a:gd name="connsiteY3" fmla="*/ 1226320 h 1565954"/>
                    <a:gd name="connsiteX4" fmla="*/ 34834 w 645182"/>
                    <a:gd name="connsiteY4" fmla="*/ 1269863 h 1565954"/>
                    <a:gd name="connsiteX5" fmla="*/ 26125 w 645182"/>
                    <a:gd name="connsiteY5" fmla="*/ 1339531 h 1565954"/>
                    <a:gd name="connsiteX6" fmla="*/ 8708 w 645182"/>
                    <a:gd name="connsiteY6" fmla="*/ 1391783 h 1565954"/>
                    <a:gd name="connsiteX7" fmla="*/ 0 w 645182"/>
                    <a:gd name="connsiteY7" fmla="*/ 1461451 h 1565954"/>
                    <a:gd name="connsiteX8" fmla="*/ 182880 w 645182"/>
                    <a:gd name="connsiteY8" fmla="*/ 1548537 h 1565954"/>
                    <a:gd name="connsiteX9" fmla="*/ 278674 w 645182"/>
                    <a:gd name="connsiteY9" fmla="*/ 1565954 h 1565954"/>
                    <a:gd name="connsiteX10" fmla="*/ 452845 w 645182"/>
                    <a:gd name="connsiteY10" fmla="*/ 1557246 h 1565954"/>
                    <a:gd name="connsiteX11" fmla="*/ 496388 w 645182"/>
                    <a:gd name="connsiteY11" fmla="*/ 1513703 h 1565954"/>
                    <a:gd name="connsiteX12" fmla="*/ 522514 w 645182"/>
                    <a:gd name="connsiteY12" fmla="*/ 1487577 h 1565954"/>
                    <a:gd name="connsiteX13" fmla="*/ 539931 w 645182"/>
                    <a:gd name="connsiteY13" fmla="*/ 1461451 h 1565954"/>
                    <a:gd name="connsiteX14" fmla="*/ 522514 w 645182"/>
                    <a:gd name="connsiteY14" fmla="*/ 1243737 h 1565954"/>
                    <a:gd name="connsiteX15" fmla="*/ 513805 w 645182"/>
                    <a:gd name="connsiteY15" fmla="*/ 1078274 h 1565954"/>
                    <a:gd name="connsiteX16" fmla="*/ 496388 w 645182"/>
                    <a:gd name="connsiteY16" fmla="*/ 965063 h 1565954"/>
                    <a:gd name="connsiteX17" fmla="*/ 487680 w 645182"/>
                    <a:gd name="connsiteY17" fmla="*/ 869269 h 1565954"/>
                    <a:gd name="connsiteX18" fmla="*/ 461554 w 645182"/>
                    <a:gd name="connsiteY18" fmla="*/ 782183 h 1565954"/>
                    <a:gd name="connsiteX19" fmla="*/ 435428 w 645182"/>
                    <a:gd name="connsiteY19" fmla="*/ 651554 h 1565954"/>
                    <a:gd name="connsiteX20" fmla="*/ 444137 w 645182"/>
                    <a:gd name="connsiteY20" fmla="*/ 494800 h 1565954"/>
                    <a:gd name="connsiteX21" fmla="*/ 478971 w 645182"/>
                    <a:gd name="connsiteY21" fmla="*/ 425131 h 1565954"/>
                    <a:gd name="connsiteX22" fmla="*/ 505097 w 645182"/>
                    <a:gd name="connsiteY22" fmla="*/ 364171 h 1565954"/>
                    <a:gd name="connsiteX23" fmla="*/ 522514 w 645182"/>
                    <a:gd name="connsiteY23" fmla="*/ 338046 h 1565954"/>
                    <a:gd name="connsiteX24" fmla="*/ 531223 w 645182"/>
                    <a:gd name="connsiteY24" fmla="*/ 311920 h 1565954"/>
                    <a:gd name="connsiteX25" fmla="*/ 557348 w 645182"/>
                    <a:gd name="connsiteY25" fmla="*/ 285794 h 1565954"/>
                    <a:gd name="connsiteX26" fmla="*/ 574765 w 645182"/>
                    <a:gd name="connsiteY26" fmla="*/ 250960 h 1565954"/>
                    <a:gd name="connsiteX27" fmla="*/ 609600 w 645182"/>
                    <a:gd name="connsiteY27" fmla="*/ 198709 h 1565954"/>
                    <a:gd name="connsiteX28" fmla="*/ 627017 w 645182"/>
                    <a:gd name="connsiteY28" fmla="*/ 172583 h 1565954"/>
                    <a:gd name="connsiteX29" fmla="*/ 644434 w 645182"/>
                    <a:gd name="connsiteY29" fmla="*/ 120331 h 1565954"/>
                    <a:gd name="connsiteX30" fmla="*/ 600755 w 645182"/>
                    <a:gd name="connsiteY30" fmla="*/ 1337 h 1565954"/>
                    <a:gd name="connsiteX0" fmla="*/ 600755 w 645182"/>
                    <a:gd name="connsiteY0" fmla="*/ 1337 h 1565954"/>
                    <a:gd name="connsiteX1" fmla="*/ 307045 w 645182"/>
                    <a:gd name="connsiteY1" fmla="*/ 206261 h 1565954"/>
                    <a:gd name="connsiteX2" fmla="*/ 52251 w 645182"/>
                    <a:gd name="connsiteY2" fmla="*/ 1191486 h 1565954"/>
                    <a:gd name="connsiteX3" fmla="*/ 43543 w 645182"/>
                    <a:gd name="connsiteY3" fmla="*/ 1226320 h 1565954"/>
                    <a:gd name="connsiteX4" fmla="*/ 34834 w 645182"/>
                    <a:gd name="connsiteY4" fmla="*/ 1269863 h 1565954"/>
                    <a:gd name="connsiteX5" fmla="*/ 26125 w 645182"/>
                    <a:gd name="connsiteY5" fmla="*/ 1339531 h 1565954"/>
                    <a:gd name="connsiteX6" fmla="*/ 8708 w 645182"/>
                    <a:gd name="connsiteY6" fmla="*/ 1391783 h 1565954"/>
                    <a:gd name="connsiteX7" fmla="*/ 0 w 645182"/>
                    <a:gd name="connsiteY7" fmla="*/ 1461451 h 1565954"/>
                    <a:gd name="connsiteX8" fmla="*/ 182880 w 645182"/>
                    <a:gd name="connsiteY8" fmla="*/ 1548537 h 1565954"/>
                    <a:gd name="connsiteX9" fmla="*/ 278674 w 645182"/>
                    <a:gd name="connsiteY9" fmla="*/ 1565954 h 1565954"/>
                    <a:gd name="connsiteX10" fmla="*/ 452845 w 645182"/>
                    <a:gd name="connsiteY10" fmla="*/ 1557246 h 1565954"/>
                    <a:gd name="connsiteX11" fmla="*/ 496388 w 645182"/>
                    <a:gd name="connsiteY11" fmla="*/ 1513703 h 1565954"/>
                    <a:gd name="connsiteX12" fmla="*/ 522514 w 645182"/>
                    <a:gd name="connsiteY12" fmla="*/ 1487577 h 1565954"/>
                    <a:gd name="connsiteX13" fmla="*/ 539931 w 645182"/>
                    <a:gd name="connsiteY13" fmla="*/ 1461451 h 1565954"/>
                    <a:gd name="connsiteX14" fmla="*/ 522514 w 645182"/>
                    <a:gd name="connsiteY14" fmla="*/ 1243737 h 1565954"/>
                    <a:gd name="connsiteX15" fmla="*/ 513805 w 645182"/>
                    <a:gd name="connsiteY15" fmla="*/ 1078274 h 1565954"/>
                    <a:gd name="connsiteX16" fmla="*/ 496388 w 645182"/>
                    <a:gd name="connsiteY16" fmla="*/ 965063 h 1565954"/>
                    <a:gd name="connsiteX17" fmla="*/ 487680 w 645182"/>
                    <a:gd name="connsiteY17" fmla="*/ 869269 h 1565954"/>
                    <a:gd name="connsiteX18" fmla="*/ 461554 w 645182"/>
                    <a:gd name="connsiteY18" fmla="*/ 782183 h 1565954"/>
                    <a:gd name="connsiteX19" fmla="*/ 435428 w 645182"/>
                    <a:gd name="connsiteY19" fmla="*/ 651554 h 1565954"/>
                    <a:gd name="connsiteX20" fmla="*/ 444137 w 645182"/>
                    <a:gd name="connsiteY20" fmla="*/ 494800 h 1565954"/>
                    <a:gd name="connsiteX21" fmla="*/ 478971 w 645182"/>
                    <a:gd name="connsiteY21" fmla="*/ 425131 h 1565954"/>
                    <a:gd name="connsiteX22" fmla="*/ 505097 w 645182"/>
                    <a:gd name="connsiteY22" fmla="*/ 364171 h 1565954"/>
                    <a:gd name="connsiteX23" fmla="*/ 522514 w 645182"/>
                    <a:gd name="connsiteY23" fmla="*/ 338046 h 1565954"/>
                    <a:gd name="connsiteX24" fmla="*/ 531223 w 645182"/>
                    <a:gd name="connsiteY24" fmla="*/ 311920 h 1565954"/>
                    <a:gd name="connsiteX25" fmla="*/ 557348 w 645182"/>
                    <a:gd name="connsiteY25" fmla="*/ 285794 h 1565954"/>
                    <a:gd name="connsiteX26" fmla="*/ 574765 w 645182"/>
                    <a:gd name="connsiteY26" fmla="*/ 250960 h 1565954"/>
                    <a:gd name="connsiteX27" fmla="*/ 609600 w 645182"/>
                    <a:gd name="connsiteY27" fmla="*/ 198709 h 1565954"/>
                    <a:gd name="connsiteX28" fmla="*/ 627017 w 645182"/>
                    <a:gd name="connsiteY28" fmla="*/ 172583 h 1565954"/>
                    <a:gd name="connsiteX29" fmla="*/ 644434 w 645182"/>
                    <a:gd name="connsiteY29" fmla="*/ 120331 h 1565954"/>
                    <a:gd name="connsiteX30" fmla="*/ 600755 w 645182"/>
                    <a:gd name="connsiteY30" fmla="*/ 1337 h 1565954"/>
                    <a:gd name="connsiteX0" fmla="*/ 600755 w 645182"/>
                    <a:gd name="connsiteY0" fmla="*/ 781 h 1565398"/>
                    <a:gd name="connsiteX1" fmla="*/ 307045 w 645182"/>
                    <a:gd name="connsiteY1" fmla="*/ 205705 h 1565398"/>
                    <a:gd name="connsiteX2" fmla="*/ 52251 w 645182"/>
                    <a:gd name="connsiteY2" fmla="*/ 1190930 h 1565398"/>
                    <a:gd name="connsiteX3" fmla="*/ 43543 w 645182"/>
                    <a:gd name="connsiteY3" fmla="*/ 1225764 h 1565398"/>
                    <a:gd name="connsiteX4" fmla="*/ 34834 w 645182"/>
                    <a:gd name="connsiteY4" fmla="*/ 1269307 h 1565398"/>
                    <a:gd name="connsiteX5" fmla="*/ 26125 w 645182"/>
                    <a:gd name="connsiteY5" fmla="*/ 1338975 h 1565398"/>
                    <a:gd name="connsiteX6" fmla="*/ 8708 w 645182"/>
                    <a:gd name="connsiteY6" fmla="*/ 1391227 h 1565398"/>
                    <a:gd name="connsiteX7" fmla="*/ 0 w 645182"/>
                    <a:gd name="connsiteY7" fmla="*/ 1460895 h 1565398"/>
                    <a:gd name="connsiteX8" fmla="*/ 182880 w 645182"/>
                    <a:gd name="connsiteY8" fmla="*/ 1547981 h 1565398"/>
                    <a:gd name="connsiteX9" fmla="*/ 278674 w 645182"/>
                    <a:gd name="connsiteY9" fmla="*/ 1565398 h 1565398"/>
                    <a:gd name="connsiteX10" fmla="*/ 452845 w 645182"/>
                    <a:gd name="connsiteY10" fmla="*/ 1556690 h 1565398"/>
                    <a:gd name="connsiteX11" fmla="*/ 496388 w 645182"/>
                    <a:gd name="connsiteY11" fmla="*/ 1513147 h 1565398"/>
                    <a:gd name="connsiteX12" fmla="*/ 522514 w 645182"/>
                    <a:gd name="connsiteY12" fmla="*/ 1487021 h 1565398"/>
                    <a:gd name="connsiteX13" fmla="*/ 539931 w 645182"/>
                    <a:gd name="connsiteY13" fmla="*/ 1460895 h 1565398"/>
                    <a:gd name="connsiteX14" fmla="*/ 522514 w 645182"/>
                    <a:gd name="connsiteY14" fmla="*/ 1243181 h 1565398"/>
                    <a:gd name="connsiteX15" fmla="*/ 513805 w 645182"/>
                    <a:gd name="connsiteY15" fmla="*/ 1077718 h 1565398"/>
                    <a:gd name="connsiteX16" fmla="*/ 496388 w 645182"/>
                    <a:gd name="connsiteY16" fmla="*/ 964507 h 1565398"/>
                    <a:gd name="connsiteX17" fmla="*/ 487680 w 645182"/>
                    <a:gd name="connsiteY17" fmla="*/ 868713 h 1565398"/>
                    <a:gd name="connsiteX18" fmla="*/ 461554 w 645182"/>
                    <a:gd name="connsiteY18" fmla="*/ 781627 h 1565398"/>
                    <a:gd name="connsiteX19" fmla="*/ 435428 w 645182"/>
                    <a:gd name="connsiteY19" fmla="*/ 650998 h 1565398"/>
                    <a:gd name="connsiteX20" fmla="*/ 444137 w 645182"/>
                    <a:gd name="connsiteY20" fmla="*/ 494244 h 1565398"/>
                    <a:gd name="connsiteX21" fmla="*/ 478971 w 645182"/>
                    <a:gd name="connsiteY21" fmla="*/ 424575 h 1565398"/>
                    <a:gd name="connsiteX22" fmla="*/ 505097 w 645182"/>
                    <a:gd name="connsiteY22" fmla="*/ 363615 h 1565398"/>
                    <a:gd name="connsiteX23" fmla="*/ 522514 w 645182"/>
                    <a:gd name="connsiteY23" fmla="*/ 337490 h 1565398"/>
                    <a:gd name="connsiteX24" fmla="*/ 531223 w 645182"/>
                    <a:gd name="connsiteY24" fmla="*/ 311364 h 1565398"/>
                    <a:gd name="connsiteX25" fmla="*/ 557348 w 645182"/>
                    <a:gd name="connsiteY25" fmla="*/ 285238 h 1565398"/>
                    <a:gd name="connsiteX26" fmla="*/ 574765 w 645182"/>
                    <a:gd name="connsiteY26" fmla="*/ 250404 h 1565398"/>
                    <a:gd name="connsiteX27" fmla="*/ 609600 w 645182"/>
                    <a:gd name="connsiteY27" fmla="*/ 198153 h 1565398"/>
                    <a:gd name="connsiteX28" fmla="*/ 627017 w 645182"/>
                    <a:gd name="connsiteY28" fmla="*/ 172027 h 1565398"/>
                    <a:gd name="connsiteX29" fmla="*/ 644434 w 645182"/>
                    <a:gd name="connsiteY29" fmla="*/ 119775 h 1565398"/>
                    <a:gd name="connsiteX30" fmla="*/ 600755 w 645182"/>
                    <a:gd name="connsiteY30" fmla="*/ 781 h 1565398"/>
                    <a:gd name="connsiteX0" fmla="*/ 600755 w 645182"/>
                    <a:gd name="connsiteY0" fmla="*/ 5656 h 1570273"/>
                    <a:gd name="connsiteX1" fmla="*/ 307045 w 645182"/>
                    <a:gd name="connsiteY1" fmla="*/ 210580 h 1570273"/>
                    <a:gd name="connsiteX2" fmla="*/ 52251 w 645182"/>
                    <a:gd name="connsiteY2" fmla="*/ 1195805 h 1570273"/>
                    <a:gd name="connsiteX3" fmla="*/ 43543 w 645182"/>
                    <a:gd name="connsiteY3" fmla="*/ 1230639 h 1570273"/>
                    <a:gd name="connsiteX4" fmla="*/ 34834 w 645182"/>
                    <a:gd name="connsiteY4" fmla="*/ 1274182 h 1570273"/>
                    <a:gd name="connsiteX5" fmla="*/ 26125 w 645182"/>
                    <a:gd name="connsiteY5" fmla="*/ 1343850 h 1570273"/>
                    <a:gd name="connsiteX6" fmla="*/ 8708 w 645182"/>
                    <a:gd name="connsiteY6" fmla="*/ 1396102 h 1570273"/>
                    <a:gd name="connsiteX7" fmla="*/ 0 w 645182"/>
                    <a:gd name="connsiteY7" fmla="*/ 1465770 h 1570273"/>
                    <a:gd name="connsiteX8" fmla="*/ 182880 w 645182"/>
                    <a:gd name="connsiteY8" fmla="*/ 1552856 h 1570273"/>
                    <a:gd name="connsiteX9" fmla="*/ 278674 w 645182"/>
                    <a:gd name="connsiteY9" fmla="*/ 1570273 h 1570273"/>
                    <a:gd name="connsiteX10" fmla="*/ 452845 w 645182"/>
                    <a:gd name="connsiteY10" fmla="*/ 1561565 h 1570273"/>
                    <a:gd name="connsiteX11" fmla="*/ 496388 w 645182"/>
                    <a:gd name="connsiteY11" fmla="*/ 1518022 h 1570273"/>
                    <a:gd name="connsiteX12" fmla="*/ 522514 w 645182"/>
                    <a:gd name="connsiteY12" fmla="*/ 1491896 h 1570273"/>
                    <a:gd name="connsiteX13" fmla="*/ 539931 w 645182"/>
                    <a:gd name="connsiteY13" fmla="*/ 1465770 h 1570273"/>
                    <a:gd name="connsiteX14" fmla="*/ 522514 w 645182"/>
                    <a:gd name="connsiteY14" fmla="*/ 1248056 h 1570273"/>
                    <a:gd name="connsiteX15" fmla="*/ 513805 w 645182"/>
                    <a:gd name="connsiteY15" fmla="*/ 1082593 h 1570273"/>
                    <a:gd name="connsiteX16" fmla="*/ 496388 w 645182"/>
                    <a:gd name="connsiteY16" fmla="*/ 969382 h 1570273"/>
                    <a:gd name="connsiteX17" fmla="*/ 487680 w 645182"/>
                    <a:gd name="connsiteY17" fmla="*/ 873588 h 1570273"/>
                    <a:gd name="connsiteX18" fmla="*/ 461554 w 645182"/>
                    <a:gd name="connsiteY18" fmla="*/ 786502 h 1570273"/>
                    <a:gd name="connsiteX19" fmla="*/ 435428 w 645182"/>
                    <a:gd name="connsiteY19" fmla="*/ 655873 h 1570273"/>
                    <a:gd name="connsiteX20" fmla="*/ 444137 w 645182"/>
                    <a:gd name="connsiteY20" fmla="*/ 499119 h 1570273"/>
                    <a:gd name="connsiteX21" fmla="*/ 478971 w 645182"/>
                    <a:gd name="connsiteY21" fmla="*/ 429450 h 1570273"/>
                    <a:gd name="connsiteX22" fmla="*/ 505097 w 645182"/>
                    <a:gd name="connsiteY22" fmla="*/ 368490 h 1570273"/>
                    <a:gd name="connsiteX23" fmla="*/ 522514 w 645182"/>
                    <a:gd name="connsiteY23" fmla="*/ 342365 h 1570273"/>
                    <a:gd name="connsiteX24" fmla="*/ 531223 w 645182"/>
                    <a:gd name="connsiteY24" fmla="*/ 316239 h 1570273"/>
                    <a:gd name="connsiteX25" fmla="*/ 557348 w 645182"/>
                    <a:gd name="connsiteY25" fmla="*/ 290113 h 1570273"/>
                    <a:gd name="connsiteX26" fmla="*/ 574765 w 645182"/>
                    <a:gd name="connsiteY26" fmla="*/ 255279 h 1570273"/>
                    <a:gd name="connsiteX27" fmla="*/ 609600 w 645182"/>
                    <a:gd name="connsiteY27" fmla="*/ 203028 h 1570273"/>
                    <a:gd name="connsiteX28" fmla="*/ 627017 w 645182"/>
                    <a:gd name="connsiteY28" fmla="*/ 176902 h 1570273"/>
                    <a:gd name="connsiteX29" fmla="*/ 644434 w 645182"/>
                    <a:gd name="connsiteY29" fmla="*/ 124650 h 1570273"/>
                    <a:gd name="connsiteX30" fmla="*/ 600755 w 645182"/>
                    <a:gd name="connsiteY30" fmla="*/ 5656 h 1570273"/>
                    <a:gd name="connsiteX0" fmla="*/ 600755 w 645182"/>
                    <a:gd name="connsiteY0" fmla="*/ 8110 h 1572727"/>
                    <a:gd name="connsiteX1" fmla="*/ 347526 w 645182"/>
                    <a:gd name="connsiteY1" fmla="*/ 143978 h 1572727"/>
                    <a:gd name="connsiteX2" fmla="*/ 52251 w 645182"/>
                    <a:gd name="connsiteY2" fmla="*/ 1198259 h 1572727"/>
                    <a:gd name="connsiteX3" fmla="*/ 43543 w 645182"/>
                    <a:gd name="connsiteY3" fmla="*/ 1233093 h 1572727"/>
                    <a:gd name="connsiteX4" fmla="*/ 34834 w 645182"/>
                    <a:gd name="connsiteY4" fmla="*/ 1276636 h 1572727"/>
                    <a:gd name="connsiteX5" fmla="*/ 26125 w 645182"/>
                    <a:gd name="connsiteY5" fmla="*/ 1346304 h 1572727"/>
                    <a:gd name="connsiteX6" fmla="*/ 8708 w 645182"/>
                    <a:gd name="connsiteY6" fmla="*/ 1398556 h 1572727"/>
                    <a:gd name="connsiteX7" fmla="*/ 0 w 645182"/>
                    <a:gd name="connsiteY7" fmla="*/ 1468224 h 1572727"/>
                    <a:gd name="connsiteX8" fmla="*/ 182880 w 645182"/>
                    <a:gd name="connsiteY8" fmla="*/ 1555310 h 1572727"/>
                    <a:gd name="connsiteX9" fmla="*/ 278674 w 645182"/>
                    <a:gd name="connsiteY9" fmla="*/ 1572727 h 1572727"/>
                    <a:gd name="connsiteX10" fmla="*/ 452845 w 645182"/>
                    <a:gd name="connsiteY10" fmla="*/ 1564019 h 1572727"/>
                    <a:gd name="connsiteX11" fmla="*/ 496388 w 645182"/>
                    <a:gd name="connsiteY11" fmla="*/ 1520476 h 1572727"/>
                    <a:gd name="connsiteX12" fmla="*/ 522514 w 645182"/>
                    <a:gd name="connsiteY12" fmla="*/ 1494350 h 1572727"/>
                    <a:gd name="connsiteX13" fmla="*/ 539931 w 645182"/>
                    <a:gd name="connsiteY13" fmla="*/ 1468224 h 1572727"/>
                    <a:gd name="connsiteX14" fmla="*/ 522514 w 645182"/>
                    <a:gd name="connsiteY14" fmla="*/ 1250510 h 1572727"/>
                    <a:gd name="connsiteX15" fmla="*/ 513805 w 645182"/>
                    <a:gd name="connsiteY15" fmla="*/ 1085047 h 1572727"/>
                    <a:gd name="connsiteX16" fmla="*/ 496388 w 645182"/>
                    <a:gd name="connsiteY16" fmla="*/ 971836 h 1572727"/>
                    <a:gd name="connsiteX17" fmla="*/ 487680 w 645182"/>
                    <a:gd name="connsiteY17" fmla="*/ 876042 h 1572727"/>
                    <a:gd name="connsiteX18" fmla="*/ 461554 w 645182"/>
                    <a:gd name="connsiteY18" fmla="*/ 788956 h 1572727"/>
                    <a:gd name="connsiteX19" fmla="*/ 435428 w 645182"/>
                    <a:gd name="connsiteY19" fmla="*/ 658327 h 1572727"/>
                    <a:gd name="connsiteX20" fmla="*/ 444137 w 645182"/>
                    <a:gd name="connsiteY20" fmla="*/ 501573 h 1572727"/>
                    <a:gd name="connsiteX21" fmla="*/ 478971 w 645182"/>
                    <a:gd name="connsiteY21" fmla="*/ 431904 h 1572727"/>
                    <a:gd name="connsiteX22" fmla="*/ 505097 w 645182"/>
                    <a:gd name="connsiteY22" fmla="*/ 370944 h 1572727"/>
                    <a:gd name="connsiteX23" fmla="*/ 522514 w 645182"/>
                    <a:gd name="connsiteY23" fmla="*/ 344819 h 1572727"/>
                    <a:gd name="connsiteX24" fmla="*/ 531223 w 645182"/>
                    <a:gd name="connsiteY24" fmla="*/ 318693 h 1572727"/>
                    <a:gd name="connsiteX25" fmla="*/ 557348 w 645182"/>
                    <a:gd name="connsiteY25" fmla="*/ 292567 h 1572727"/>
                    <a:gd name="connsiteX26" fmla="*/ 574765 w 645182"/>
                    <a:gd name="connsiteY26" fmla="*/ 257733 h 1572727"/>
                    <a:gd name="connsiteX27" fmla="*/ 609600 w 645182"/>
                    <a:gd name="connsiteY27" fmla="*/ 205482 h 1572727"/>
                    <a:gd name="connsiteX28" fmla="*/ 627017 w 645182"/>
                    <a:gd name="connsiteY28" fmla="*/ 179356 h 1572727"/>
                    <a:gd name="connsiteX29" fmla="*/ 644434 w 645182"/>
                    <a:gd name="connsiteY29" fmla="*/ 127104 h 1572727"/>
                    <a:gd name="connsiteX30" fmla="*/ 600755 w 645182"/>
                    <a:gd name="connsiteY30" fmla="*/ 8110 h 1572727"/>
                    <a:gd name="connsiteX0" fmla="*/ 600755 w 645182"/>
                    <a:gd name="connsiteY0" fmla="*/ 63 h 1564680"/>
                    <a:gd name="connsiteX1" fmla="*/ 347526 w 645182"/>
                    <a:gd name="connsiteY1" fmla="*/ 135931 h 1564680"/>
                    <a:gd name="connsiteX2" fmla="*/ 123689 w 645182"/>
                    <a:gd name="connsiteY2" fmla="*/ 366300 h 1564680"/>
                    <a:gd name="connsiteX3" fmla="*/ 43543 w 645182"/>
                    <a:gd name="connsiteY3" fmla="*/ 1225046 h 1564680"/>
                    <a:gd name="connsiteX4" fmla="*/ 34834 w 645182"/>
                    <a:gd name="connsiteY4" fmla="*/ 1268589 h 1564680"/>
                    <a:gd name="connsiteX5" fmla="*/ 26125 w 645182"/>
                    <a:gd name="connsiteY5" fmla="*/ 1338257 h 1564680"/>
                    <a:gd name="connsiteX6" fmla="*/ 8708 w 645182"/>
                    <a:gd name="connsiteY6" fmla="*/ 1390509 h 1564680"/>
                    <a:gd name="connsiteX7" fmla="*/ 0 w 645182"/>
                    <a:gd name="connsiteY7" fmla="*/ 1460177 h 1564680"/>
                    <a:gd name="connsiteX8" fmla="*/ 182880 w 645182"/>
                    <a:gd name="connsiteY8" fmla="*/ 1547263 h 1564680"/>
                    <a:gd name="connsiteX9" fmla="*/ 278674 w 645182"/>
                    <a:gd name="connsiteY9" fmla="*/ 1564680 h 1564680"/>
                    <a:gd name="connsiteX10" fmla="*/ 452845 w 645182"/>
                    <a:gd name="connsiteY10" fmla="*/ 1555972 h 1564680"/>
                    <a:gd name="connsiteX11" fmla="*/ 496388 w 645182"/>
                    <a:gd name="connsiteY11" fmla="*/ 1512429 h 1564680"/>
                    <a:gd name="connsiteX12" fmla="*/ 522514 w 645182"/>
                    <a:gd name="connsiteY12" fmla="*/ 1486303 h 1564680"/>
                    <a:gd name="connsiteX13" fmla="*/ 539931 w 645182"/>
                    <a:gd name="connsiteY13" fmla="*/ 1460177 h 1564680"/>
                    <a:gd name="connsiteX14" fmla="*/ 522514 w 645182"/>
                    <a:gd name="connsiteY14" fmla="*/ 1242463 h 1564680"/>
                    <a:gd name="connsiteX15" fmla="*/ 513805 w 645182"/>
                    <a:gd name="connsiteY15" fmla="*/ 1077000 h 1564680"/>
                    <a:gd name="connsiteX16" fmla="*/ 496388 w 645182"/>
                    <a:gd name="connsiteY16" fmla="*/ 963789 h 1564680"/>
                    <a:gd name="connsiteX17" fmla="*/ 487680 w 645182"/>
                    <a:gd name="connsiteY17" fmla="*/ 867995 h 1564680"/>
                    <a:gd name="connsiteX18" fmla="*/ 461554 w 645182"/>
                    <a:gd name="connsiteY18" fmla="*/ 780909 h 1564680"/>
                    <a:gd name="connsiteX19" fmla="*/ 435428 w 645182"/>
                    <a:gd name="connsiteY19" fmla="*/ 650280 h 1564680"/>
                    <a:gd name="connsiteX20" fmla="*/ 444137 w 645182"/>
                    <a:gd name="connsiteY20" fmla="*/ 493526 h 1564680"/>
                    <a:gd name="connsiteX21" fmla="*/ 478971 w 645182"/>
                    <a:gd name="connsiteY21" fmla="*/ 423857 h 1564680"/>
                    <a:gd name="connsiteX22" fmla="*/ 505097 w 645182"/>
                    <a:gd name="connsiteY22" fmla="*/ 362897 h 1564680"/>
                    <a:gd name="connsiteX23" fmla="*/ 522514 w 645182"/>
                    <a:gd name="connsiteY23" fmla="*/ 336772 h 1564680"/>
                    <a:gd name="connsiteX24" fmla="*/ 531223 w 645182"/>
                    <a:gd name="connsiteY24" fmla="*/ 310646 h 1564680"/>
                    <a:gd name="connsiteX25" fmla="*/ 557348 w 645182"/>
                    <a:gd name="connsiteY25" fmla="*/ 284520 h 1564680"/>
                    <a:gd name="connsiteX26" fmla="*/ 574765 w 645182"/>
                    <a:gd name="connsiteY26" fmla="*/ 249686 h 1564680"/>
                    <a:gd name="connsiteX27" fmla="*/ 609600 w 645182"/>
                    <a:gd name="connsiteY27" fmla="*/ 197435 h 1564680"/>
                    <a:gd name="connsiteX28" fmla="*/ 627017 w 645182"/>
                    <a:gd name="connsiteY28" fmla="*/ 171309 h 1564680"/>
                    <a:gd name="connsiteX29" fmla="*/ 644434 w 645182"/>
                    <a:gd name="connsiteY29" fmla="*/ 119057 h 1564680"/>
                    <a:gd name="connsiteX30" fmla="*/ 600755 w 645182"/>
                    <a:gd name="connsiteY30" fmla="*/ 63 h 1564680"/>
                    <a:gd name="connsiteX0" fmla="*/ 600755 w 645182"/>
                    <a:gd name="connsiteY0" fmla="*/ 63 h 1564680"/>
                    <a:gd name="connsiteX1" fmla="*/ 347526 w 645182"/>
                    <a:gd name="connsiteY1" fmla="*/ 135931 h 1564680"/>
                    <a:gd name="connsiteX2" fmla="*/ 123689 w 645182"/>
                    <a:gd name="connsiteY2" fmla="*/ 366300 h 1564680"/>
                    <a:gd name="connsiteX3" fmla="*/ 43543 w 645182"/>
                    <a:gd name="connsiteY3" fmla="*/ 1225046 h 1564680"/>
                    <a:gd name="connsiteX4" fmla="*/ 34834 w 645182"/>
                    <a:gd name="connsiteY4" fmla="*/ 1268589 h 1564680"/>
                    <a:gd name="connsiteX5" fmla="*/ 26125 w 645182"/>
                    <a:gd name="connsiteY5" fmla="*/ 1338257 h 1564680"/>
                    <a:gd name="connsiteX6" fmla="*/ 8708 w 645182"/>
                    <a:gd name="connsiteY6" fmla="*/ 1390509 h 1564680"/>
                    <a:gd name="connsiteX7" fmla="*/ 0 w 645182"/>
                    <a:gd name="connsiteY7" fmla="*/ 1460177 h 1564680"/>
                    <a:gd name="connsiteX8" fmla="*/ 182880 w 645182"/>
                    <a:gd name="connsiteY8" fmla="*/ 1547263 h 1564680"/>
                    <a:gd name="connsiteX9" fmla="*/ 278674 w 645182"/>
                    <a:gd name="connsiteY9" fmla="*/ 1564680 h 1564680"/>
                    <a:gd name="connsiteX10" fmla="*/ 452845 w 645182"/>
                    <a:gd name="connsiteY10" fmla="*/ 1555972 h 1564680"/>
                    <a:gd name="connsiteX11" fmla="*/ 496388 w 645182"/>
                    <a:gd name="connsiteY11" fmla="*/ 1512429 h 1564680"/>
                    <a:gd name="connsiteX12" fmla="*/ 522514 w 645182"/>
                    <a:gd name="connsiteY12" fmla="*/ 1486303 h 1564680"/>
                    <a:gd name="connsiteX13" fmla="*/ 539931 w 645182"/>
                    <a:gd name="connsiteY13" fmla="*/ 1460177 h 1564680"/>
                    <a:gd name="connsiteX14" fmla="*/ 522514 w 645182"/>
                    <a:gd name="connsiteY14" fmla="*/ 1242463 h 1564680"/>
                    <a:gd name="connsiteX15" fmla="*/ 513805 w 645182"/>
                    <a:gd name="connsiteY15" fmla="*/ 1077000 h 1564680"/>
                    <a:gd name="connsiteX16" fmla="*/ 496388 w 645182"/>
                    <a:gd name="connsiteY16" fmla="*/ 963789 h 1564680"/>
                    <a:gd name="connsiteX17" fmla="*/ 487680 w 645182"/>
                    <a:gd name="connsiteY17" fmla="*/ 867995 h 1564680"/>
                    <a:gd name="connsiteX18" fmla="*/ 461554 w 645182"/>
                    <a:gd name="connsiteY18" fmla="*/ 780909 h 1564680"/>
                    <a:gd name="connsiteX19" fmla="*/ 435428 w 645182"/>
                    <a:gd name="connsiteY19" fmla="*/ 650280 h 1564680"/>
                    <a:gd name="connsiteX20" fmla="*/ 444137 w 645182"/>
                    <a:gd name="connsiteY20" fmla="*/ 493526 h 1564680"/>
                    <a:gd name="connsiteX21" fmla="*/ 478971 w 645182"/>
                    <a:gd name="connsiteY21" fmla="*/ 423857 h 1564680"/>
                    <a:gd name="connsiteX22" fmla="*/ 505097 w 645182"/>
                    <a:gd name="connsiteY22" fmla="*/ 362897 h 1564680"/>
                    <a:gd name="connsiteX23" fmla="*/ 522514 w 645182"/>
                    <a:gd name="connsiteY23" fmla="*/ 336772 h 1564680"/>
                    <a:gd name="connsiteX24" fmla="*/ 531223 w 645182"/>
                    <a:gd name="connsiteY24" fmla="*/ 310646 h 1564680"/>
                    <a:gd name="connsiteX25" fmla="*/ 557348 w 645182"/>
                    <a:gd name="connsiteY25" fmla="*/ 284520 h 1564680"/>
                    <a:gd name="connsiteX26" fmla="*/ 574765 w 645182"/>
                    <a:gd name="connsiteY26" fmla="*/ 249686 h 1564680"/>
                    <a:gd name="connsiteX27" fmla="*/ 609600 w 645182"/>
                    <a:gd name="connsiteY27" fmla="*/ 197435 h 1564680"/>
                    <a:gd name="connsiteX28" fmla="*/ 627017 w 645182"/>
                    <a:gd name="connsiteY28" fmla="*/ 171309 h 1564680"/>
                    <a:gd name="connsiteX29" fmla="*/ 644434 w 645182"/>
                    <a:gd name="connsiteY29" fmla="*/ 119057 h 1564680"/>
                    <a:gd name="connsiteX30" fmla="*/ 600755 w 645182"/>
                    <a:gd name="connsiteY30" fmla="*/ 63 h 1564680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57 h 1565074"/>
                    <a:gd name="connsiteX1" fmla="*/ 352288 w 645182"/>
                    <a:gd name="connsiteY1" fmla="*/ 167283 h 1565074"/>
                    <a:gd name="connsiteX2" fmla="*/ 123689 w 645182"/>
                    <a:gd name="connsiteY2" fmla="*/ 366694 h 1565074"/>
                    <a:gd name="connsiteX3" fmla="*/ 43543 w 645182"/>
                    <a:gd name="connsiteY3" fmla="*/ 1225440 h 1565074"/>
                    <a:gd name="connsiteX4" fmla="*/ 34834 w 645182"/>
                    <a:gd name="connsiteY4" fmla="*/ 1268983 h 1565074"/>
                    <a:gd name="connsiteX5" fmla="*/ 26125 w 645182"/>
                    <a:gd name="connsiteY5" fmla="*/ 1338651 h 1565074"/>
                    <a:gd name="connsiteX6" fmla="*/ 8708 w 645182"/>
                    <a:gd name="connsiteY6" fmla="*/ 1390903 h 1565074"/>
                    <a:gd name="connsiteX7" fmla="*/ 0 w 645182"/>
                    <a:gd name="connsiteY7" fmla="*/ 1460571 h 1565074"/>
                    <a:gd name="connsiteX8" fmla="*/ 182880 w 645182"/>
                    <a:gd name="connsiteY8" fmla="*/ 1547657 h 1565074"/>
                    <a:gd name="connsiteX9" fmla="*/ 278674 w 645182"/>
                    <a:gd name="connsiteY9" fmla="*/ 1565074 h 1565074"/>
                    <a:gd name="connsiteX10" fmla="*/ 452845 w 645182"/>
                    <a:gd name="connsiteY10" fmla="*/ 1556366 h 1565074"/>
                    <a:gd name="connsiteX11" fmla="*/ 496388 w 645182"/>
                    <a:gd name="connsiteY11" fmla="*/ 1512823 h 1565074"/>
                    <a:gd name="connsiteX12" fmla="*/ 522514 w 645182"/>
                    <a:gd name="connsiteY12" fmla="*/ 1486697 h 1565074"/>
                    <a:gd name="connsiteX13" fmla="*/ 539931 w 645182"/>
                    <a:gd name="connsiteY13" fmla="*/ 1460571 h 1565074"/>
                    <a:gd name="connsiteX14" fmla="*/ 522514 w 645182"/>
                    <a:gd name="connsiteY14" fmla="*/ 1242857 h 1565074"/>
                    <a:gd name="connsiteX15" fmla="*/ 513805 w 645182"/>
                    <a:gd name="connsiteY15" fmla="*/ 1077394 h 1565074"/>
                    <a:gd name="connsiteX16" fmla="*/ 496388 w 645182"/>
                    <a:gd name="connsiteY16" fmla="*/ 964183 h 1565074"/>
                    <a:gd name="connsiteX17" fmla="*/ 487680 w 645182"/>
                    <a:gd name="connsiteY17" fmla="*/ 868389 h 1565074"/>
                    <a:gd name="connsiteX18" fmla="*/ 461554 w 645182"/>
                    <a:gd name="connsiteY18" fmla="*/ 781303 h 1565074"/>
                    <a:gd name="connsiteX19" fmla="*/ 435428 w 645182"/>
                    <a:gd name="connsiteY19" fmla="*/ 650674 h 1565074"/>
                    <a:gd name="connsiteX20" fmla="*/ 444137 w 645182"/>
                    <a:gd name="connsiteY20" fmla="*/ 493920 h 1565074"/>
                    <a:gd name="connsiteX21" fmla="*/ 478971 w 645182"/>
                    <a:gd name="connsiteY21" fmla="*/ 424251 h 1565074"/>
                    <a:gd name="connsiteX22" fmla="*/ 505097 w 645182"/>
                    <a:gd name="connsiteY22" fmla="*/ 363291 h 1565074"/>
                    <a:gd name="connsiteX23" fmla="*/ 522514 w 645182"/>
                    <a:gd name="connsiteY23" fmla="*/ 337166 h 1565074"/>
                    <a:gd name="connsiteX24" fmla="*/ 531223 w 645182"/>
                    <a:gd name="connsiteY24" fmla="*/ 311040 h 1565074"/>
                    <a:gd name="connsiteX25" fmla="*/ 557348 w 645182"/>
                    <a:gd name="connsiteY25" fmla="*/ 284914 h 1565074"/>
                    <a:gd name="connsiteX26" fmla="*/ 574765 w 645182"/>
                    <a:gd name="connsiteY26" fmla="*/ 250080 h 1565074"/>
                    <a:gd name="connsiteX27" fmla="*/ 609600 w 645182"/>
                    <a:gd name="connsiteY27" fmla="*/ 197829 h 1565074"/>
                    <a:gd name="connsiteX28" fmla="*/ 627017 w 645182"/>
                    <a:gd name="connsiteY28" fmla="*/ 171703 h 1565074"/>
                    <a:gd name="connsiteX29" fmla="*/ 644434 w 645182"/>
                    <a:gd name="connsiteY29" fmla="*/ 119451 h 1565074"/>
                    <a:gd name="connsiteX30" fmla="*/ 600755 w 645182"/>
                    <a:gd name="connsiteY30" fmla="*/ 457 h 1565074"/>
                    <a:gd name="connsiteX0" fmla="*/ 600755 w 645182"/>
                    <a:gd name="connsiteY0" fmla="*/ 457 h 1565074"/>
                    <a:gd name="connsiteX1" fmla="*/ 352288 w 645182"/>
                    <a:gd name="connsiteY1" fmla="*/ 167283 h 1565074"/>
                    <a:gd name="connsiteX2" fmla="*/ 123689 w 645182"/>
                    <a:gd name="connsiteY2" fmla="*/ 366694 h 1565074"/>
                    <a:gd name="connsiteX3" fmla="*/ 43543 w 645182"/>
                    <a:gd name="connsiteY3" fmla="*/ 1225440 h 1565074"/>
                    <a:gd name="connsiteX4" fmla="*/ 34834 w 645182"/>
                    <a:gd name="connsiteY4" fmla="*/ 1268983 h 1565074"/>
                    <a:gd name="connsiteX5" fmla="*/ 26125 w 645182"/>
                    <a:gd name="connsiteY5" fmla="*/ 1338651 h 1565074"/>
                    <a:gd name="connsiteX6" fmla="*/ 8708 w 645182"/>
                    <a:gd name="connsiteY6" fmla="*/ 1390903 h 1565074"/>
                    <a:gd name="connsiteX7" fmla="*/ 0 w 645182"/>
                    <a:gd name="connsiteY7" fmla="*/ 1460571 h 1565074"/>
                    <a:gd name="connsiteX8" fmla="*/ 182880 w 645182"/>
                    <a:gd name="connsiteY8" fmla="*/ 1547657 h 1565074"/>
                    <a:gd name="connsiteX9" fmla="*/ 278674 w 645182"/>
                    <a:gd name="connsiteY9" fmla="*/ 1565074 h 1565074"/>
                    <a:gd name="connsiteX10" fmla="*/ 452845 w 645182"/>
                    <a:gd name="connsiteY10" fmla="*/ 1556366 h 1565074"/>
                    <a:gd name="connsiteX11" fmla="*/ 496388 w 645182"/>
                    <a:gd name="connsiteY11" fmla="*/ 1512823 h 1565074"/>
                    <a:gd name="connsiteX12" fmla="*/ 522514 w 645182"/>
                    <a:gd name="connsiteY12" fmla="*/ 1486697 h 1565074"/>
                    <a:gd name="connsiteX13" fmla="*/ 539931 w 645182"/>
                    <a:gd name="connsiteY13" fmla="*/ 1460571 h 1565074"/>
                    <a:gd name="connsiteX14" fmla="*/ 522514 w 645182"/>
                    <a:gd name="connsiteY14" fmla="*/ 1242857 h 1565074"/>
                    <a:gd name="connsiteX15" fmla="*/ 513805 w 645182"/>
                    <a:gd name="connsiteY15" fmla="*/ 1077394 h 1565074"/>
                    <a:gd name="connsiteX16" fmla="*/ 496388 w 645182"/>
                    <a:gd name="connsiteY16" fmla="*/ 964183 h 1565074"/>
                    <a:gd name="connsiteX17" fmla="*/ 487680 w 645182"/>
                    <a:gd name="connsiteY17" fmla="*/ 868389 h 1565074"/>
                    <a:gd name="connsiteX18" fmla="*/ 461554 w 645182"/>
                    <a:gd name="connsiteY18" fmla="*/ 781303 h 1565074"/>
                    <a:gd name="connsiteX19" fmla="*/ 435428 w 645182"/>
                    <a:gd name="connsiteY19" fmla="*/ 650674 h 1565074"/>
                    <a:gd name="connsiteX20" fmla="*/ 444137 w 645182"/>
                    <a:gd name="connsiteY20" fmla="*/ 493920 h 1565074"/>
                    <a:gd name="connsiteX21" fmla="*/ 478971 w 645182"/>
                    <a:gd name="connsiteY21" fmla="*/ 424251 h 1565074"/>
                    <a:gd name="connsiteX22" fmla="*/ 505097 w 645182"/>
                    <a:gd name="connsiteY22" fmla="*/ 363291 h 1565074"/>
                    <a:gd name="connsiteX23" fmla="*/ 522514 w 645182"/>
                    <a:gd name="connsiteY23" fmla="*/ 337166 h 1565074"/>
                    <a:gd name="connsiteX24" fmla="*/ 531223 w 645182"/>
                    <a:gd name="connsiteY24" fmla="*/ 311040 h 1565074"/>
                    <a:gd name="connsiteX25" fmla="*/ 557348 w 645182"/>
                    <a:gd name="connsiteY25" fmla="*/ 284914 h 1565074"/>
                    <a:gd name="connsiteX26" fmla="*/ 574765 w 645182"/>
                    <a:gd name="connsiteY26" fmla="*/ 250080 h 1565074"/>
                    <a:gd name="connsiteX27" fmla="*/ 609600 w 645182"/>
                    <a:gd name="connsiteY27" fmla="*/ 197829 h 1565074"/>
                    <a:gd name="connsiteX28" fmla="*/ 627017 w 645182"/>
                    <a:gd name="connsiteY28" fmla="*/ 171703 h 1565074"/>
                    <a:gd name="connsiteX29" fmla="*/ 644434 w 645182"/>
                    <a:gd name="connsiteY29" fmla="*/ 119451 h 1565074"/>
                    <a:gd name="connsiteX30" fmla="*/ 600755 w 645182"/>
                    <a:gd name="connsiteY30" fmla="*/ 457 h 1565074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43543 w 645182"/>
                    <a:gd name="connsiteY3" fmla="*/ 1225576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43543 w 645182"/>
                    <a:gd name="connsiteY3" fmla="*/ 1225576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6886 w 645182"/>
                    <a:gd name="connsiteY3" fmla="*/ 1032695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6886 w 645182"/>
                    <a:gd name="connsiteY3" fmla="*/ 1032695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122940 w 645182"/>
                    <a:gd name="connsiteY4" fmla="*/ 1042900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3553 w 647980"/>
                    <a:gd name="connsiteY0" fmla="*/ 593 h 1565210"/>
                    <a:gd name="connsiteX1" fmla="*/ 345561 w 647980"/>
                    <a:gd name="connsiteY1" fmla="*/ 174563 h 1565210"/>
                    <a:gd name="connsiteX2" fmla="*/ 126487 w 647980"/>
                    <a:gd name="connsiteY2" fmla="*/ 366830 h 1565210"/>
                    <a:gd name="connsiteX3" fmla="*/ 132066 w 647980"/>
                    <a:gd name="connsiteY3" fmla="*/ 677889 h 1565210"/>
                    <a:gd name="connsiteX4" fmla="*/ 125738 w 647980"/>
                    <a:gd name="connsiteY4" fmla="*/ 1042900 h 1565210"/>
                    <a:gd name="connsiteX5" fmla="*/ 117029 w 647980"/>
                    <a:gd name="connsiteY5" fmla="*/ 1205437 h 1565210"/>
                    <a:gd name="connsiteX6" fmla="*/ 11506 w 647980"/>
                    <a:gd name="connsiteY6" fmla="*/ 1391039 h 1565210"/>
                    <a:gd name="connsiteX7" fmla="*/ 2798 w 647980"/>
                    <a:gd name="connsiteY7" fmla="*/ 1460707 h 1565210"/>
                    <a:gd name="connsiteX8" fmla="*/ 185678 w 647980"/>
                    <a:gd name="connsiteY8" fmla="*/ 1547793 h 1565210"/>
                    <a:gd name="connsiteX9" fmla="*/ 281472 w 647980"/>
                    <a:gd name="connsiteY9" fmla="*/ 1565210 h 1565210"/>
                    <a:gd name="connsiteX10" fmla="*/ 455643 w 647980"/>
                    <a:gd name="connsiteY10" fmla="*/ 1556502 h 1565210"/>
                    <a:gd name="connsiteX11" fmla="*/ 499186 w 647980"/>
                    <a:gd name="connsiteY11" fmla="*/ 1512959 h 1565210"/>
                    <a:gd name="connsiteX12" fmla="*/ 525312 w 647980"/>
                    <a:gd name="connsiteY12" fmla="*/ 1486833 h 1565210"/>
                    <a:gd name="connsiteX13" fmla="*/ 542729 w 647980"/>
                    <a:gd name="connsiteY13" fmla="*/ 1460707 h 1565210"/>
                    <a:gd name="connsiteX14" fmla="*/ 525312 w 647980"/>
                    <a:gd name="connsiteY14" fmla="*/ 1242993 h 1565210"/>
                    <a:gd name="connsiteX15" fmla="*/ 516603 w 647980"/>
                    <a:gd name="connsiteY15" fmla="*/ 1077530 h 1565210"/>
                    <a:gd name="connsiteX16" fmla="*/ 499186 w 647980"/>
                    <a:gd name="connsiteY16" fmla="*/ 964319 h 1565210"/>
                    <a:gd name="connsiteX17" fmla="*/ 490478 w 647980"/>
                    <a:gd name="connsiteY17" fmla="*/ 868525 h 1565210"/>
                    <a:gd name="connsiteX18" fmla="*/ 464352 w 647980"/>
                    <a:gd name="connsiteY18" fmla="*/ 781439 h 1565210"/>
                    <a:gd name="connsiteX19" fmla="*/ 438226 w 647980"/>
                    <a:gd name="connsiteY19" fmla="*/ 650810 h 1565210"/>
                    <a:gd name="connsiteX20" fmla="*/ 446935 w 647980"/>
                    <a:gd name="connsiteY20" fmla="*/ 494056 h 1565210"/>
                    <a:gd name="connsiteX21" fmla="*/ 481769 w 647980"/>
                    <a:gd name="connsiteY21" fmla="*/ 424387 h 1565210"/>
                    <a:gd name="connsiteX22" fmla="*/ 507895 w 647980"/>
                    <a:gd name="connsiteY22" fmla="*/ 363427 h 1565210"/>
                    <a:gd name="connsiteX23" fmla="*/ 525312 w 647980"/>
                    <a:gd name="connsiteY23" fmla="*/ 337302 h 1565210"/>
                    <a:gd name="connsiteX24" fmla="*/ 534021 w 647980"/>
                    <a:gd name="connsiteY24" fmla="*/ 311176 h 1565210"/>
                    <a:gd name="connsiteX25" fmla="*/ 560146 w 647980"/>
                    <a:gd name="connsiteY25" fmla="*/ 285050 h 1565210"/>
                    <a:gd name="connsiteX26" fmla="*/ 577563 w 647980"/>
                    <a:gd name="connsiteY26" fmla="*/ 250216 h 1565210"/>
                    <a:gd name="connsiteX27" fmla="*/ 612398 w 647980"/>
                    <a:gd name="connsiteY27" fmla="*/ 197965 h 1565210"/>
                    <a:gd name="connsiteX28" fmla="*/ 629815 w 647980"/>
                    <a:gd name="connsiteY28" fmla="*/ 171839 h 1565210"/>
                    <a:gd name="connsiteX29" fmla="*/ 647232 w 647980"/>
                    <a:gd name="connsiteY29" fmla="*/ 119587 h 1565210"/>
                    <a:gd name="connsiteX30" fmla="*/ 603553 w 647980"/>
                    <a:gd name="connsiteY30" fmla="*/ 593 h 1565210"/>
                    <a:gd name="connsiteX0" fmla="*/ 601623 w 646050"/>
                    <a:gd name="connsiteY0" fmla="*/ 593 h 1565210"/>
                    <a:gd name="connsiteX1" fmla="*/ 343631 w 646050"/>
                    <a:gd name="connsiteY1" fmla="*/ 174563 h 1565210"/>
                    <a:gd name="connsiteX2" fmla="*/ 124557 w 646050"/>
                    <a:gd name="connsiteY2" fmla="*/ 366830 h 1565210"/>
                    <a:gd name="connsiteX3" fmla="*/ 130136 w 646050"/>
                    <a:gd name="connsiteY3" fmla="*/ 677889 h 1565210"/>
                    <a:gd name="connsiteX4" fmla="*/ 123808 w 646050"/>
                    <a:gd name="connsiteY4" fmla="*/ 1042900 h 1565210"/>
                    <a:gd name="connsiteX5" fmla="*/ 115099 w 646050"/>
                    <a:gd name="connsiteY5" fmla="*/ 1205437 h 1565210"/>
                    <a:gd name="connsiteX6" fmla="*/ 868 w 646050"/>
                    <a:gd name="connsiteY6" fmla="*/ 1460707 h 1565210"/>
                    <a:gd name="connsiteX7" fmla="*/ 183748 w 646050"/>
                    <a:gd name="connsiteY7" fmla="*/ 1547793 h 1565210"/>
                    <a:gd name="connsiteX8" fmla="*/ 279542 w 646050"/>
                    <a:gd name="connsiteY8" fmla="*/ 1565210 h 1565210"/>
                    <a:gd name="connsiteX9" fmla="*/ 453713 w 646050"/>
                    <a:gd name="connsiteY9" fmla="*/ 1556502 h 1565210"/>
                    <a:gd name="connsiteX10" fmla="*/ 497256 w 646050"/>
                    <a:gd name="connsiteY10" fmla="*/ 1512959 h 1565210"/>
                    <a:gd name="connsiteX11" fmla="*/ 523382 w 646050"/>
                    <a:gd name="connsiteY11" fmla="*/ 1486833 h 1565210"/>
                    <a:gd name="connsiteX12" fmla="*/ 540799 w 646050"/>
                    <a:gd name="connsiteY12" fmla="*/ 1460707 h 1565210"/>
                    <a:gd name="connsiteX13" fmla="*/ 523382 w 646050"/>
                    <a:gd name="connsiteY13" fmla="*/ 1242993 h 1565210"/>
                    <a:gd name="connsiteX14" fmla="*/ 514673 w 646050"/>
                    <a:gd name="connsiteY14" fmla="*/ 1077530 h 1565210"/>
                    <a:gd name="connsiteX15" fmla="*/ 497256 w 646050"/>
                    <a:gd name="connsiteY15" fmla="*/ 964319 h 1565210"/>
                    <a:gd name="connsiteX16" fmla="*/ 488548 w 646050"/>
                    <a:gd name="connsiteY16" fmla="*/ 868525 h 1565210"/>
                    <a:gd name="connsiteX17" fmla="*/ 462422 w 646050"/>
                    <a:gd name="connsiteY17" fmla="*/ 781439 h 1565210"/>
                    <a:gd name="connsiteX18" fmla="*/ 436296 w 646050"/>
                    <a:gd name="connsiteY18" fmla="*/ 650810 h 1565210"/>
                    <a:gd name="connsiteX19" fmla="*/ 445005 w 646050"/>
                    <a:gd name="connsiteY19" fmla="*/ 494056 h 1565210"/>
                    <a:gd name="connsiteX20" fmla="*/ 479839 w 646050"/>
                    <a:gd name="connsiteY20" fmla="*/ 424387 h 1565210"/>
                    <a:gd name="connsiteX21" fmla="*/ 505965 w 646050"/>
                    <a:gd name="connsiteY21" fmla="*/ 363427 h 1565210"/>
                    <a:gd name="connsiteX22" fmla="*/ 523382 w 646050"/>
                    <a:gd name="connsiteY22" fmla="*/ 337302 h 1565210"/>
                    <a:gd name="connsiteX23" fmla="*/ 532091 w 646050"/>
                    <a:gd name="connsiteY23" fmla="*/ 311176 h 1565210"/>
                    <a:gd name="connsiteX24" fmla="*/ 558216 w 646050"/>
                    <a:gd name="connsiteY24" fmla="*/ 285050 h 1565210"/>
                    <a:gd name="connsiteX25" fmla="*/ 575633 w 646050"/>
                    <a:gd name="connsiteY25" fmla="*/ 250216 h 1565210"/>
                    <a:gd name="connsiteX26" fmla="*/ 610468 w 646050"/>
                    <a:gd name="connsiteY26" fmla="*/ 197965 h 1565210"/>
                    <a:gd name="connsiteX27" fmla="*/ 627885 w 646050"/>
                    <a:gd name="connsiteY27" fmla="*/ 171839 h 1565210"/>
                    <a:gd name="connsiteX28" fmla="*/ 645302 w 646050"/>
                    <a:gd name="connsiteY28" fmla="*/ 119587 h 1565210"/>
                    <a:gd name="connsiteX29" fmla="*/ 601623 w 646050"/>
                    <a:gd name="connsiteY29" fmla="*/ 593 h 1565210"/>
                    <a:gd name="connsiteX0" fmla="*/ 520021 w 564448"/>
                    <a:gd name="connsiteY0" fmla="*/ 593 h 1565210"/>
                    <a:gd name="connsiteX1" fmla="*/ 262029 w 564448"/>
                    <a:gd name="connsiteY1" fmla="*/ 174563 h 1565210"/>
                    <a:gd name="connsiteX2" fmla="*/ 42955 w 564448"/>
                    <a:gd name="connsiteY2" fmla="*/ 366830 h 1565210"/>
                    <a:gd name="connsiteX3" fmla="*/ 48534 w 564448"/>
                    <a:gd name="connsiteY3" fmla="*/ 677889 h 1565210"/>
                    <a:gd name="connsiteX4" fmla="*/ 42206 w 564448"/>
                    <a:gd name="connsiteY4" fmla="*/ 1042900 h 1565210"/>
                    <a:gd name="connsiteX5" fmla="*/ 33497 w 564448"/>
                    <a:gd name="connsiteY5" fmla="*/ 1205437 h 1565210"/>
                    <a:gd name="connsiteX6" fmla="*/ 14516 w 564448"/>
                    <a:gd name="connsiteY6" fmla="*/ 1534526 h 1565210"/>
                    <a:gd name="connsiteX7" fmla="*/ 102146 w 564448"/>
                    <a:gd name="connsiteY7" fmla="*/ 1547793 h 1565210"/>
                    <a:gd name="connsiteX8" fmla="*/ 197940 w 564448"/>
                    <a:gd name="connsiteY8" fmla="*/ 1565210 h 1565210"/>
                    <a:gd name="connsiteX9" fmla="*/ 372111 w 564448"/>
                    <a:gd name="connsiteY9" fmla="*/ 1556502 h 1565210"/>
                    <a:gd name="connsiteX10" fmla="*/ 415654 w 564448"/>
                    <a:gd name="connsiteY10" fmla="*/ 1512959 h 1565210"/>
                    <a:gd name="connsiteX11" fmla="*/ 441780 w 564448"/>
                    <a:gd name="connsiteY11" fmla="*/ 1486833 h 1565210"/>
                    <a:gd name="connsiteX12" fmla="*/ 459197 w 564448"/>
                    <a:gd name="connsiteY12" fmla="*/ 1460707 h 1565210"/>
                    <a:gd name="connsiteX13" fmla="*/ 441780 w 564448"/>
                    <a:gd name="connsiteY13" fmla="*/ 1242993 h 1565210"/>
                    <a:gd name="connsiteX14" fmla="*/ 433071 w 564448"/>
                    <a:gd name="connsiteY14" fmla="*/ 1077530 h 1565210"/>
                    <a:gd name="connsiteX15" fmla="*/ 415654 w 564448"/>
                    <a:gd name="connsiteY15" fmla="*/ 964319 h 1565210"/>
                    <a:gd name="connsiteX16" fmla="*/ 406946 w 564448"/>
                    <a:gd name="connsiteY16" fmla="*/ 868525 h 1565210"/>
                    <a:gd name="connsiteX17" fmla="*/ 380820 w 564448"/>
                    <a:gd name="connsiteY17" fmla="*/ 781439 h 1565210"/>
                    <a:gd name="connsiteX18" fmla="*/ 354694 w 564448"/>
                    <a:gd name="connsiteY18" fmla="*/ 650810 h 1565210"/>
                    <a:gd name="connsiteX19" fmla="*/ 363403 w 564448"/>
                    <a:gd name="connsiteY19" fmla="*/ 494056 h 1565210"/>
                    <a:gd name="connsiteX20" fmla="*/ 398237 w 564448"/>
                    <a:gd name="connsiteY20" fmla="*/ 424387 h 1565210"/>
                    <a:gd name="connsiteX21" fmla="*/ 424363 w 564448"/>
                    <a:gd name="connsiteY21" fmla="*/ 363427 h 1565210"/>
                    <a:gd name="connsiteX22" fmla="*/ 441780 w 564448"/>
                    <a:gd name="connsiteY22" fmla="*/ 337302 h 1565210"/>
                    <a:gd name="connsiteX23" fmla="*/ 450489 w 564448"/>
                    <a:gd name="connsiteY23" fmla="*/ 311176 h 1565210"/>
                    <a:gd name="connsiteX24" fmla="*/ 476614 w 564448"/>
                    <a:gd name="connsiteY24" fmla="*/ 285050 h 1565210"/>
                    <a:gd name="connsiteX25" fmla="*/ 494031 w 564448"/>
                    <a:gd name="connsiteY25" fmla="*/ 250216 h 1565210"/>
                    <a:gd name="connsiteX26" fmla="*/ 528866 w 564448"/>
                    <a:gd name="connsiteY26" fmla="*/ 197965 h 1565210"/>
                    <a:gd name="connsiteX27" fmla="*/ 546283 w 564448"/>
                    <a:gd name="connsiteY27" fmla="*/ 171839 h 1565210"/>
                    <a:gd name="connsiteX28" fmla="*/ 563700 w 564448"/>
                    <a:gd name="connsiteY28" fmla="*/ 119587 h 1565210"/>
                    <a:gd name="connsiteX29" fmla="*/ 520021 w 564448"/>
                    <a:gd name="connsiteY29" fmla="*/ 593 h 1565210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453932 w 559183"/>
                    <a:gd name="connsiteY11" fmla="*/ 1460707 h 1570988"/>
                    <a:gd name="connsiteX12" fmla="*/ 436515 w 559183"/>
                    <a:gd name="connsiteY12" fmla="*/ 1242993 h 1570988"/>
                    <a:gd name="connsiteX13" fmla="*/ 427806 w 559183"/>
                    <a:gd name="connsiteY13" fmla="*/ 1077530 h 1570988"/>
                    <a:gd name="connsiteX14" fmla="*/ 410389 w 559183"/>
                    <a:gd name="connsiteY14" fmla="*/ 964319 h 1570988"/>
                    <a:gd name="connsiteX15" fmla="*/ 401681 w 559183"/>
                    <a:gd name="connsiteY15" fmla="*/ 868525 h 1570988"/>
                    <a:gd name="connsiteX16" fmla="*/ 375555 w 559183"/>
                    <a:gd name="connsiteY16" fmla="*/ 781439 h 1570988"/>
                    <a:gd name="connsiteX17" fmla="*/ 349429 w 559183"/>
                    <a:gd name="connsiteY17" fmla="*/ 650810 h 1570988"/>
                    <a:gd name="connsiteX18" fmla="*/ 358138 w 559183"/>
                    <a:gd name="connsiteY18" fmla="*/ 494056 h 1570988"/>
                    <a:gd name="connsiteX19" fmla="*/ 392972 w 559183"/>
                    <a:gd name="connsiteY19" fmla="*/ 424387 h 1570988"/>
                    <a:gd name="connsiteX20" fmla="*/ 419098 w 559183"/>
                    <a:gd name="connsiteY20" fmla="*/ 363427 h 1570988"/>
                    <a:gd name="connsiteX21" fmla="*/ 436515 w 559183"/>
                    <a:gd name="connsiteY21" fmla="*/ 337302 h 1570988"/>
                    <a:gd name="connsiteX22" fmla="*/ 445224 w 559183"/>
                    <a:gd name="connsiteY22" fmla="*/ 311176 h 1570988"/>
                    <a:gd name="connsiteX23" fmla="*/ 471349 w 559183"/>
                    <a:gd name="connsiteY23" fmla="*/ 285050 h 1570988"/>
                    <a:gd name="connsiteX24" fmla="*/ 488766 w 559183"/>
                    <a:gd name="connsiteY24" fmla="*/ 250216 h 1570988"/>
                    <a:gd name="connsiteX25" fmla="*/ 523601 w 559183"/>
                    <a:gd name="connsiteY25" fmla="*/ 197965 h 1570988"/>
                    <a:gd name="connsiteX26" fmla="*/ 541018 w 559183"/>
                    <a:gd name="connsiteY26" fmla="*/ 171839 h 1570988"/>
                    <a:gd name="connsiteX27" fmla="*/ 558435 w 559183"/>
                    <a:gd name="connsiteY27" fmla="*/ 119587 h 1570988"/>
                    <a:gd name="connsiteX28" fmla="*/ 514756 w 559183"/>
                    <a:gd name="connsiteY28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453932 w 559183"/>
                    <a:gd name="connsiteY11" fmla="*/ 1460707 h 1570988"/>
                    <a:gd name="connsiteX12" fmla="*/ 343647 w 559183"/>
                    <a:gd name="connsiteY12" fmla="*/ 1266805 h 1570988"/>
                    <a:gd name="connsiteX13" fmla="*/ 427806 w 559183"/>
                    <a:gd name="connsiteY13" fmla="*/ 1077530 h 1570988"/>
                    <a:gd name="connsiteX14" fmla="*/ 410389 w 559183"/>
                    <a:gd name="connsiteY14" fmla="*/ 964319 h 1570988"/>
                    <a:gd name="connsiteX15" fmla="*/ 401681 w 559183"/>
                    <a:gd name="connsiteY15" fmla="*/ 868525 h 1570988"/>
                    <a:gd name="connsiteX16" fmla="*/ 375555 w 559183"/>
                    <a:gd name="connsiteY16" fmla="*/ 781439 h 1570988"/>
                    <a:gd name="connsiteX17" fmla="*/ 349429 w 559183"/>
                    <a:gd name="connsiteY17" fmla="*/ 650810 h 1570988"/>
                    <a:gd name="connsiteX18" fmla="*/ 358138 w 559183"/>
                    <a:gd name="connsiteY18" fmla="*/ 494056 h 1570988"/>
                    <a:gd name="connsiteX19" fmla="*/ 392972 w 559183"/>
                    <a:gd name="connsiteY19" fmla="*/ 424387 h 1570988"/>
                    <a:gd name="connsiteX20" fmla="*/ 419098 w 559183"/>
                    <a:gd name="connsiteY20" fmla="*/ 363427 h 1570988"/>
                    <a:gd name="connsiteX21" fmla="*/ 436515 w 559183"/>
                    <a:gd name="connsiteY21" fmla="*/ 337302 h 1570988"/>
                    <a:gd name="connsiteX22" fmla="*/ 445224 w 559183"/>
                    <a:gd name="connsiteY22" fmla="*/ 311176 h 1570988"/>
                    <a:gd name="connsiteX23" fmla="*/ 471349 w 559183"/>
                    <a:gd name="connsiteY23" fmla="*/ 285050 h 1570988"/>
                    <a:gd name="connsiteX24" fmla="*/ 488766 w 559183"/>
                    <a:gd name="connsiteY24" fmla="*/ 250216 h 1570988"/>
                    <a:gd name="connsiteX25" fmla="*/ 523601 w 559183"/>
                    <a:gd name="connsiteY25" fmla="*/ 197965 h 1570988"/>
                    <a:gd name="connsiteX26" fmla="*/ 541018 w 559183"/>
                    <a:gd name="connsiteY26" fmla="*/ 171839 h 1570988"/>
                    <a:gd name="connsiteX27" fmla="*/ 558435 w 559183"/>
                    <a:gd name="connsiteY27" fmla="*/ 119587 h 1570988"/>
                    <a:gd name="connsiteX28" fmla="*/ 514756 w 559183"/>
                    <a:gd name="connsiteY28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343647 w 559183"/>
                    <a:gd name="connsiteY11" fmla="*/ 1266805 h 1570988"/>
                    <a:gd name="connsiteX12" fmla="*/ 427806 w 559183"/>
                    <a:gd name="connsiteY12" fmla="*/ 1077530 h 1570988"/>
                    <a:gd name="connsiteX13" fmla="*/ 410389 w 559183"/>
                    <a:gd name="connsiteY13" fmla="*/ 964319 h 1570988"/>
                    <a:gd name="connsiteX14" fmla="*/ 401681 w 559183"/>
                    <a:gd name="connsiteY14" fmla="*/ 868525 h 1570988"/>
                    <a:gd name="connsiteX15" fmla="*/ 375555 w 559183"/>
                    <a:gd name="connsiteY15" fmla="*/ 781439 h 1570988"/>
                    <a:gd name="connsiteX16" fmla="*/ 349429 w 559183"/>
                    <a:gd name="connsiteY16" fmla="*/ 650810 h 1570988"/>
                    <a:gd name="connsiteX17" fmla="*/ 358138 w 559183"/>
                    <a:gd name="connsiteY17" fmla="*/ 494056 h 1570988"/>
                    <a:gd name="connsiteX18" fmla="*/ 392972 w 559183"/>
                    <a:gd name="connsiteY18" fmla="*/ 424387 h 1570988"/>
                    <a:gd name="connsiteX19" fmla="*/ 419098 w 559183"/>
                    <a:gd name="connsiteY19" fmla="*/ 363427 h 1570988"/>
                    <a:gd name="connsiteX20" fmla="*/ 436515 w 559183"/>
                    <a:gd name="connsiteY20" fmla="*/ 337302 h 1570988"/>
                    <a:gd name="connsiteX21" fmla="*/ 445224 w 559183"/>
                    <a:gd name="connsiteY21" fmla="*/ 311176 h 1570988"/>
                    <a:gd name="connsiteX22" fmla="*/ 471349 w 559183"/>
                    <a:gd name="connsiteY22" fmla="*/ 285050 h 1570988"/>
                    <a:gd name="connsiteX23" fmla="*/ 488766 w 559183"/>
                    <a:gd name="connsiteY23" fmla="*/ 250216 h 1570988"/>
                    <a:gd name="connsiteX24" fmla="*/ 523601 w 559183"/>
                    <a:gd name="connsiteY24" fmla="*/ 197965 h 1570988"/>
                    <a:gd name="connsiteX25" fmla="*/ 541018 w 559183"/>
                    <a:gd name="connsiteY25" fmla="*/ 171839 h 1570988"/>
                    <a:gd name="connsiteX26" fmla="*/ 558435 w 559183"/>
                    <a:gd name="connsiteY26" fmla="*/ 119587 h 1570988"/>
                    <a:gd name="connsiteX27" fmla="*/ 514756 w 559183"/>
                    <a:gd name="connsiteY27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343647 w 559183"/>
                    <a:gd name="connsiteY10" fmla="*/ 1266805 h 1570988"/>
                    <a:gd name="connsiteX11" fmla="*/ 427806 w 559183"/>
                    <a:gd name="connsiteY11" fmla="*/ 1077530 h 1570988"/>
                    <a:gd name="connsiteX12" fmla="*/ 410389 w 559183"/>
                    <a:gd name="connsiteY12" fmla="*/ 964319 h 1570988"/>
                    <a:gd name="connsiteX13" fmla="*/ 401681 w 559183"/>
                    <a:gd name="connsiteY13" fmla="*/ 868525 h 1570988"/>
                    <a:gd name="connsiteX14" fmla="*/ 375555 w 559183"/>
                    <a:gd name="connsiteY14" fmla="*/ 781439 h 1570988"/>
                    <a:gd name="connsiteX15" fmla="*/ 349429 w 559183"/>
                    <a:gd name="connsiteY15" fmla="*/ 650810 h 1570988"/>
                    <a:gd name="connsiteX16" fmla="*/ 358138 w 559183"/>
                    <a:gd name="connsiteY16" fmla="*/ 494056 h 1570988"/>
                    <a:gd name="connsiteX17" fmla="*/ 392972 w 559183"/>
                    <a:gd name="connsiteY17" fmla="*/ 424387 h 1570988"/>
                    <a:gd name="connsiteX18" fmla="*/ 419098 w 559183"/>
                    <a:gd name="connsiteY18" fmla="*/ 363427 h 1570988"/>
                    <a:gd name="connsiteX19" fmla="*/ 436515 w 559183"/>
                    <a:gd name="connsiteY19" fmla="*/ 337302 h 1570988"/>
                    <a:gd name="connsiteX20" fmla="*/ 445224 w 559183"/>
                    <a:gd name="connsiteY20" fmla="*/ 311176 h 1570988"/>
                    <a:gd name="connsiteX21" fmla="*/ 471349 w 559183"/>
                    <a:gd name="connsiteY21" fmla="*/ 285050 h 1570988"/>
                    <a:gd name="connsiteX22" fmla="*/ 488766 w 559183"/>
                    <a:gd name="connsiteY22" fmla="*/ 250216 h 1570988"/>
                    <a:gd name="connsiteX23" fmla="*/ 523601 w 559183"/>
                    <a:gd name="connsiteY23" fmla="*/ 197965 h 1570988"/>
                    <a:gd name="connsiteX24" fmla="*/ 541018 w 559183"/>
                    <a:gd name="connsiteY24" fmla="*/ 171839 h 1570988"/>
                    <a:gd name="connsiteX25" fmla="*/ 558435 w 559183"/>
                    <a:gd name="connsiteY25" fmla="*/ 119587 h 1570988"/>
                    <a:gd name="connsiteX26" fmla="*/ 514756 w 559183"/>
                    <a:gd name="connsiteY26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343647 w 559183"/>
                    <a:gd name="connsiteY9" fmla="*/ 1266805 h 1570988"/>
                    <a:gd name="connsiteX10" fmla="*/ 427806 w 559183"/>
                    <a:gd name="connsiteY10" fmla="*/ 1077530 h 1570988"/>
                    <a:gd name="connsiteX11" fmla="*/ 410389 w 559183"/>
                    <a:gd name="connsiteY11" fmla="*/ 964319 h 1570988"/>
                    <a:gd name="connsiteX12" fmla="*/ 401681 w 559183"/>
                    <a:gd name="connsiteY12" fmla="*/ 868525 h 1570988"/>
                    <a:gd name="connsiteX13" fmla="*/ 375555 w 559183"/>
                    <a:gd name="connsiteY13" fmla="*/ 781439 h 1570988"/>
                    <a:gd name="connsiteX14" fmla="*/ 349429 w 559183"/>
                    <a:gd name="connsiteY14" fmla="*/ 650810 h 1570988"/>
                    <a:gd name="connsiteX15" fmla="*/ 358138 w 559183"/>
                    <a:gd name="connsiteY15" fmla="*/ 494056 h 1570988"/>
                    <a:gd name="connsiteX16" fmla="*/ 392972 w 559183"/>
                    <a:gd name="connsiteY16" fmla="*/ 424387 h 1570988"/>
                    <a:gd name="connsiteX17" fmla="*/ 419098 w 559183"/>
                    <a:gd name="connsiteY17" fmla="*/ 363427 h 1570988"/>
                    <a:gd name="connsiteX18" fmla="*/ 436515 w 559183"/>
                    <a:gd name="connsiteY18" fmla="*/ 337302 h 1570988"/>
                    <a:gd name="connsiteX19" fmla="*/ 445224 w 559183"/>
                    <a:gd name="connsiteY19" fmla="*/ 311176 h 1570988"/>
                    <a:gd name="connsiteX20" fmla="*/ 471349 w 559183"/>
                    <a:gd name="connsiteY20" fmla="*/ 285050 h 1570988"/>
                    <a:gd name="connsiteX21" fmla="*/ 488766 w 559183"/>
                    <a:gd name="connsiteY21" fmla="*/ 250216 h 1570988"/>
                    <a:gd name="connsiteX22" fmla="*/ 523601 w 559183"/>
                    <a:gd name="connsiteY22" fmla="*/ 197965 h 1570988"/>
                    <a:gd name="connsiteX23" fmla="*/ 541018 w 559183"/>
                    <a:gd name="connsiteY23" fmla="*/ 171839 h 1570988"/>
                    <a:gd name="connsiteX24" fmla="*/ 558435 w 559183"/>
                    <a:gd name="connsiteY24" fmla="*/ 119587 h 1570988"/>
                    <a:gd name="connsiteX25" fmla="*/ 514756 w 559183"/>
                    <a:gd name="connsiteY25" fmla="*/ 593 h 1570988"/>
                    <a:gd name="connsiteX0" fmla="*/ 514756 w 559183"/>
                    <a:gd name="connsiteY0" fmla="*/ 593 h 1570553"/>
                    <a:gd name="connsiteX1" fmla="*/ 256764 w 559183"/>
                    <a:gd name="connsiteY1" fmla="*/ 174563 h 1570553"/>
                    <a:gd name="connsiteX2" fmla="*/ 37690 w 559183"/>
                    <a:gd name="connsiteY2" fmla="*/ 366830 h 1570553"/>
                    <a:gd name="connsiteX3" fmla="*/ 43269 w 559183"/>
                    <a:gd name="connsiteY3" fmla="*/ 677889 h 1570553"/>
                    <a:gd name="connsiteX4" fmla="*/ 36941 w 559183"/>
                    <a:gd name="connsiteY4" fmla="*/ 1042900 h 1570553"/>
                    <a:gd name="connsiteX5" fmla="*/ 28232 w 559183"/>
                    <a:gd name="connsiteY5" fmla="*/ 1205437 h 1570553"/>
                    <a:gd name="connsiteX6" fmla="*/ 9251 w 559183"/>
                    <a:gd name="connsiteY6" fmla="*/ 1534526 h 1570553"/>
                    <a:gd name="connsiteX7" fmla="*/ 192675 w 559183"/>
                    <a:gd name="connsiteY7" fmla="*/ 1565210 h 1570553"/>
                    <a:gd name="connsiteX8" fmla="*/ 343033 w 559183"/>
                    <a:gd name="connsiteY8" fmla="*/ 1563646 h 1570553"/>
                    <a:gd name="connsiteX9" fmla="*/ 343647 w 559183"/>
                    <a:gd name="connsiteY9" fmla="*/ 1266805 h 1570553"/>
                    <a:gd name="connsiteX10" fmla="*/ 427806 w 559183"/>
                    <a:gd name="connsiteY10" fmla="*/ 1077530 h 1570553"/>
                    <a:gd name="connsiteX11" fmla="*/ 410389 w 559183"/>
                    <a:gd name="connsiteY11" fmla="*/ 964319 h 1570553"/>
                    <a:gd name="connsiteX12" fmla="*/ 401681 w 559183"/>
                    <a:gd name="connsiteY12" fmla="*/ 868525 h 1570553"/>
                    <a:gd name="connsiteX13" fmla="*/ 375555 w 559183"/>
                    <a:gd name="connsiteY13" fmla="*/ 781439 h 1570553"/>
                    <a:gd name="connsiteX14" fmla="*/ 349429 w 559183"/>
                    <a:gd name="connsiteY14" fmla="*/ 650810 h 1570553"/>
                    <a:gd name="connsiteX15" fmla="*/ 358138 w 559183"/>
                    <a:gd name="connsiteY15" fmla="*/ 494056 h 1570553"/>
                    <a:gd name="connsiteX16" fmla="*/ 392972 w 559183"/>
                    <a:gd name="connsiteY16" fmla="*/ 424387 h 1570553"/>
                    <a:gd name="connsiteX17" fmla="*/ 419098 w 559183"/>
                    <a:gd name="connsiteY17" fmla="*/ 363427 h 1570553"/>
                    <a:gd name="connsiteX18" fmla="*/ 436515 w 559183"/>
                    <a:gd name="connsiteY18" fmla="*/ 337302 h 1570553"/>
                    <a:gd name="connsiteX19" fmla="*/ 445224 w 559183"/>
                    <a:gd name="connsiteY19" fmla="*/ 311176 h 1570553"/>
                    <a:gd name="connsiteX20" fmla="*/ 471349 w 559183"/>
                    <a:gd name="connsiteY20" fmla="*/ 285050 h 1570553"/>
                    <a:gd name="connsiteX21" fmla="*/ 488766 w 559183"/>
                    <a:gd name="connsiteY21" fmla="*/ 250216 h 1570553"/>
                    <a:gd name="connsiteX22" fmla="*/ 523601 w 559183"/>
                    <a:gd name="connsiteY22" fmla="*/ 197965 h 1570553"/>
                    <a:gd name="connsiteX23" fmla="*/ 541018 w 559183"/>
                    <a:gd name="connsiteY23" fmla="*/ 171839 h 1570553"/>
                    <a:gd name="connsiteX24" fmla="*/ 558435 w 559183"/>
                    <a:gd name="connsiteY24" fmla="*/ 119587 h 1570553"/>
                    <a:gd name="connsiteX25" fmla="*/ 514756 w 559183"/>
                    <a:gd name="connsiteY25" fmla="*/ 593 h 1570553"/>
                    <a:gd name="connsiteX0" fmla="*/ 514756 w 558435"/>
                    <a:gd name="connsiteY0" fmla="*/ 593 h 1570553"/>
                    <a:gd name="connsiteX1" fmla="*/ 256764 w 558435"/>
                    <a:gd name="connsiteY1" fmla="*/ 174563 h 1570553"/>
                    <a:gd name="connsiteX2" fmla="*/ 37690 w 558435"/>
                    <a:gd name="connsiteY2" fmla="*/ 366830 h 1570553"/>
                    <a:gd name="connsiteX3" fmla="*/ 43269 w 558435"/>
                    <a:gd name="connsiteY3" fmla="*/ 677889 h 1570553"/>
                    <a:gd name="connsiteX4" fmla="*/ 36941 w 558435"/>
                    <a:gd name="connsiteY4" fmla="*/ 1042900 h 1570553"/>
                    <a:gd name="connsiteX5" fmla="*/ 28232 w 558435"/>
                    <a:gd name="connsiteY5" fmla="*/ 1205437 h 1570553"/>
                    <a:gd name="connsiteX6" fmla="*/ 9251 w 558435"/>
                    <a:gd name="connsiteY6" fmla="*/ 1534526 h 1570553"/>
                    <a:gd name="connsiteX7" fmla="*/ 192675 w 558435"/>
                    <a:gd name="connsiteY7" fmla="*/ 1565210 h 1570553"/>
                    <a:gd name="connsiteX8" fmla="*/ 343033 w 558435"/>
                    <a:gd name="connsiteY8" fmla="*/ 1563646 h 1570553"/>
                    <a:gd name="connsiteX9" fmla="*/ 343647 w 558435"/>
                    <a:gd name="connsiteY9" fmla="*/ 1266805 h 1570553"/>
                    <a:gd name="connsiteX10" fmla="*/ 427806 w 558435"/>
                    <a:gd name="connsiteY10" fmla="*/ 1077530 h 1570553"/>
                    <a:gd name="connsiteX11" fmla="*/ 410389 w 558435"/>
                    <a:gd name="connsiteY11" fmla="*/ 964319 h 1570553"/>
                    <a:gd name="connsiteX12" fmla="*/ 401681 w 558435"/>
                    <a:gd name="connsiteY12" fmla="*/ 868525 h 1570553"/>
                    <a:gd name="connsiteX13" fmla="*/ 375555 w 558435"/>
                    <a:gd name="connsiteY13" fmla="*/ 781439 h 1570553"/>
                    <a:gd name="connsiteX14" fmla="*/ 349429 w 558435"/>
                    <a:gd name="connsiteY14" fmla="*/ 650810 h 1570553"/>
                    <a:gd name="connsiteX15" fmla="*/ 358138 w 558435"/>
                    <a:gd name="connsiteY15" fmla="*/ 494056 h 1570553"/>
                    <a:gd name="connsiteX16" fmla="*/ 392972 w 558435"/>
                    <a:gd name="connsiteY16" fmla="*/ 424387 h 1570553"/>
                    <a:gd name="connsiteX17" fmla="*/ 419098 w 558435"/>
                    <a:gd name="connsiteY17" fmla="*/ 363427 h 1570553"/>
                    <a:gd name="connsiteX18" fmla="*/ 436515 w 558435"/>
                    <a:gd name="connsiteY18" fmla="*/ 337302 h 1570553"/>
                    <a:gd name="connsiteX19" fmla="*/ 445224 w 558435"/>
                    <a:gd name="connsiteY19" fmla="*/ 311176 h 1570553"/>
                    <a:gd name="connsiteX20" fmla="*/ 471349 w 558435"/>
                    <a:gd name="connsiteY20" fmla="*/ 285050 h 1570553"/>
                    <a:gd name="connsiteX21" fmla="*/ 488766 w 558435"/>
                    <a:gd name="connsiteY21" fmla="*/ 250216 h 1570553"/>
                    <a:gd name="connsiteX22" fmla="*/ 523601 w 558435"/>
                    <a:gd name="connsiteY22" fmla="*/ 197965 h 1570553"/>
                    <a:gd name="connsiteX23" fmla="*/ 558435 w 558435"/>
                    <a:gd name="connsiteY23" fmla="*/ 119587 h 1570553"/>
                    <a:gd name="connsiteX24" fmla="*/ 514756 w 558435"/>
                    <a:gd name="connsiteY24" fmla="*/ 593 h 1570553"/>
                    <a:gd name="connsiteX0" fmla="*/ 514756 w 560509"/>
                    <a:gd name="connsiteY0" fmla="*/ 674 h 1570634"/>
                    <a:gd name="connsiteX1" fmla="*/ 256764 w 560509"/>
                    <a:gd name="connsiteY1" fmla="*/ 174644 h 1570634"/>
                    <a:gd name="connsiteX2" fmla="*/ 37690 w 560509"/>
                    <a:gd name="connsiteY2" fmla="*/ 366911 h 1570634"/>
                    <a:gd name="connsiteX3" fmla="*/ 43269 w 560509"/>
                    <a:gd name="connsiteY3" fmla="*/ 677970 h 1570634"/>
                    <a:gd name="connsiteX4" fmla="*/ 36941 w 560509"/>
                    <a:gd name="connsiteY4" fmla="*/ 1042981 h 1570634"/>
                    <a:gd name="connsiteX5" fmla="*/ 28232 w 560509"/>
                    <a:gd name="connsiteY5" fmla="*/ 1205518 h 1570634"/>
                    <a:gd name="connsiteX6" fmla="*/ 9251 w 560509"/>
                    <a:gd name="connsiteY6" fmla="*/ 1534607 h 1570634"/>
                    <a:gd name="connsiteX7" fmla="*/ 192675 w 560509"/>
                    <a:gd name="connsiteY7" fmla="*/ 1565291 h 1570634"/>
                    <a:gd name="connsiteX8" fmla="*/ 343033 w 560509"/>
                    <a:gd name="connsiteY8" fmla="*/ 1563727 h 1570634"/>
                    <a:gd name="connsiteX9" fmla="*/ 343647 w 560509"/>
                    <a:gd name="connsiteY9" fmla="*/ 1266886 h 1570634"/>
                    <a:gd name="connsiteX10" fmla="*/ 427806 w 560509"/>
                    <a:gd name="connsiteY10" fmla="*/ 1077611 h 1570634"/>
                    <a:gd name="connsiteX11" fmla="*/ 410389 w 560509"/>
                    <a:gd name="connsiteY11" fmla="*/ 964400 h 1570634"/>
                    <a:gd name="connsiteX12" fmla="*/ 401681 w 560509"/>
                    <a:gd name="connsiteY12" fmla="*/ 868606 h 1570634"/>
                    <a:gd name="connsiteX13" fmla="*/ 375555 w 560509"/>
                    <a:gd name="connsiteY13" fmla="*/ 781520 h 1570634"/>
                    <a:gd name="connsiteX14" fmla="*/ 349429 w 560509"/>
                    <a:gd name="connsiteY14" fmla="*/ 650891 h 1570634"/>
                    <a:gd name="connsiteX15" fmla="*/ 358138 w 560509"/>
                    <a:gd name="connsiteY15" fmla="*/ 494137 h 1570634"/>
                    <a:gd name="connsiteX16" fmla="*/ 392972 w 560509"/>
                    <a:gd name="connsiteY16" fmla="*/ 424468 h 1570634"/>
                    <a:gd name="connsiteX17" fmla="*/ 419098 w 560509"/>
                    <a:gd name="connsiteY17" fmla="*/ 363508 h 1570634"/>
                    <a:gd name="connsiteX18" fmla="*/ 436515 w 560509"/>
                    <a:gd name="connsiteY18" fmla="*/ 337383 h 1570634"/>
                    <a:gd name="connsiteX19" fmla="*/ 445224 w 560509"/>
                    <a:gd name="connsiteY19" fmla="*/ 311257 h 1570634"/>
                    <a:gd name="connsiteX20" fmla="*/ 471349 w 560509"/>
                    <a:gd name="connsiteY20" fmla="*/ 285131 h 1570634"/>
                    <a:gd name="connsiteX21" fmla="*/ 488766 w 560509"/>
                    <a:gd name="connsiteY21" fmla="*/ 250297 h 1570634"/>
                    <a:gd name="connsiteX22" fmla="*/ 558435 w 560509"/>
                    <a:gd name="connsiteY22" fmla="*/ 119668 h 1570634"/>
                    <a:gd name="connsiteX23" fmla="*/ 514756 w 560509"/>
                    <a:gd name="connsiteY23" fmla="*/ 674 h 1570634"/>
                    <a:gd name="connsiteX0" fmla="*/ 514756 w 561751"/>
                    <a:gd name="connsiteY0" fmla="*/ 717 h 1570677"/>
                    <a:gd name="connsiteX1" fmla="*/ 256764 w 561751"/>
                    <a:gd name="connsiteY1" fmla="*/ 174687 h 1570677"/>
                    <a:gd name="connsiteX2" fmla="*/ 37690 w 561751"/>
                    <a:gd name="connsiteY2" fmla="*/ 366954 h 1570677"/>
                    <a:gd name="connsiteX3" fmla="*/ 43269 w 561751"/>
                    <a:gd name="connsiteY3" fmla="*/ 678013 h 1570677"/>
                    <a:gd name="connsiteX4" fmla="*/ 36941 w 561751"/>
                    <a:gd name="connsiteY4" fmla="*/ 1043024 h 1570677"/>
                    <a:gd name="connsiteX5" fmla="*/ 28232 w 561751"/>
                    <a:gd name="connsiteY5" fmla="*/ 1205561 h 1570677"/>
                    <a:gd name="connsiteX6" fmla="*/ 9251 w 561751"/>
                    <a:gd name="connsiteY6" fmla="*/ 1534650 h 1570677"/>
                    <a:gd name="connsiteX7" fmla="*/ 192675 w 561751"/>
                    <a:gd name="connsiteY7" fmla="*/ 1565334 h 1570677"/>
                    <a:gd name="connsiteX8" fmla="*/ 343033 w 561751"/>
                    <a:gd name="connsiteY8" fmla="*/ 1563770 h 1570677"/>
                    <a:gd name="connsiteX9" fmla="*/ 343647 w 561751"/>
                    <a:gd name="connsiteY9" fmla="*/ 1266929 h 1570677"/>
                    <a:gd name="connsiteX10" fmla="*/ 427806 w 561751"/>
                    <a:gd name="connsiteY10" fmla="*/ 1077654 h 1570677"/>
                    <a:gd name="connsiteX11" fmla="*/ 410389 w 561751"/>
                    <a:gd name="connsiteY11" fmla="*/ 964443 h 1570677"/>
                    <a:gd name="connsiteX12" fmla="*/ 401681 w 561751"/>
                    <a:gd name="connsiteY12" fmla="*/ 868649 h 1570677"/>
                    <a:gd name="connsiteX13" fmla="*/ 375555 w 561751"/>
                    <a:gd name="connsiteY13" fmla="*/ 781563 h 1570677"/>
                    <a:gd name="connsiteX14" fmla="*/ 349429 w 561751"/>
                    <a:gd name="connsiteY14" fmla="*/ 650934 h 1570677"/>
                    <a:gd name="connsiteX15" fmla="*/ 358138 w 561751"/>
                    <a:gd name="connsiteY15" fmla="*/ 494180 h 1570677"/>
                    <a:gd name="connsiteX16" fmla="*/ 392972 w 561751"/>
                    <a:gd name="connsiteY16" fmla="*/ 424511 h 1570677"/>
                    <a:gd name="connsiteX17" fmla="*/ 419098 w 561751"/>
                    <a:gd name="connsiteY17" fmla="*/ 363551 h 1570677"/>
                    <a:gd name="connsiteX18" fmla="*/ 436515 w 561751"/>
                    <a:gd name="connsiteY18" fmla="*/ 337426 h 1570677"/>
                    <a:gd name="connsiteX19" fmla="*/ 445224 w 561751"/>
                    <a:gd name="connsiteY19" fmla="*/ 311300 h 1570677"/>
                    <a:gd name="connsiteX20" fmla="*/ 471349 w 561751"/>
                    <a:gd name="connsiteY20" fmla="*/ 285174 h 1570677"/>
                    <a:gd name="connsiteX21" fmla="*/ 558435 w 561751"/>
                    <a:gd name="connsiteY21" fmla="*/ 119711 h 1570677"/>
                    <a:gd name="connsiteX22" fmla="*/ 514756 w 561751"/>
                    <a:gd name="connsiteY22" fmla="*/ 717 h 1570677"/>
                    <a:gd name="connsiteX0" fmla="*/ 514756 w 563640"/>
                    <a:gd name="connsiteY0" fmla="*/ 753 h 1570713"/>
                    <a:gd name="connsiteX1" fmla="*/ 256764 w 563640"/>
                    <a:gd name="connsiteY1" fmla="*/ 174723 h 1570713"/>
                    <a:gd name="connsiteX2" fmla="*/ 37690 w 563640"/>
                    <a:gd name="connsiteY2" fmla="*/ 366990 h 1570713"/>
                    <a:gd name="connsiteX3" fmla="*/ 43269 w 563640"/>
                    <a:gd name="connsiteY3" fmla="*/ 678049 h 1570713"/>
                    <a:gd name="connsiteX4" fmla="*/ 36941 w 563640"/>
                    <a:gd name="connsiteY4" fmla="*/ 1043060 h 1570713"/>
                    <a:gd name="connsiteX5" fmla="*/ 28232 w 563640"/>
                    <a:gd name="connsiteY5" fmla="*/ 1205597 h 1570713"/>
                    <a:gd name="connsiteX6" fmla="*/ 9251 w 563640"/>
                    <a:gd name="connsiteY6" fmla="*/ 1534686 h 1570713"/>
                    <a:gd name="connsiteX7" fmla="*/ 192675 w 563640"/>
                    <a:gd name="connsiteY7" fmla="*/ 1565370 h 1570713"/>
                    <a:gd name="connsiteX8" fmla="*/ 343033 w 563640"/>
                    <a:gd name="connsiteY8" fmla="*/ 1563806 h 1570713"/>
                    <a:gd name="connsiteX9" fmla="*/ 343647 w 563640"/>
                    <a:gd name="connsiteY9" fmla="*/ 1266965 h 1570713"/>
                    <a:gd name="connsiteX10" fmla="*/ 427806 w 563640"/>
                    <a:gd name="connsiteY10" fmla="*/ 1077690 h 1570713"/>
                    <a:gd name="connsiteX11" fmla="*/ 410389 w 563640"/>
                    <a:gd name="connsiteY11" fmla="*/ 964479 h 1570713"/>
                    <a:gd name="connsiteX12" fmla="*/ 401681 w 563640"/>
                    <a:gd name="connsiteY12" fmla="*/ 868685 h 1570713"/>
                    <a:gd name="connsiteX13" fmla="*/ 375555 w 563640"/>
                    <a:gd name="connsiteY13" fmla="*/ 781599 h 1570713"/>
                    <a:gd name="connsiteX14" fmla="*/ 349429 w 563640"/>
                    <a:gd name="connsiteY14" fmla="*/ 650970 h 1570713"/>
                    <a:gd name="connsiteX15" fmla="*/ 358138 w 563640"/>
                    <a:gd name="connsiteY15" fmla="*/ 494216 h 1570713"/>
                    <a:gd name="connsiteX16" fmla="*/ 392972 w 563640"/>
                    <a:gd name="connsiteY16" fmla="*/ 424547 h 1570713"/>
                    <a:gd name="connsiteX17" fmla="*/ 419098 w 563640"/>
                    <a:gd name="connsiteY17" fmla="*/ 363587 h 1570713"/>
                    <a:gd name="connsiteX18" fmla="*/ 436515 w 563640"/>
                    <a:gd name="connsiteY18" fmla="*/ 337462 h 1570713"/>
                    <a:gd name="connsiteX19" fmla="*/ 445224 w 563640"/>
                    <a:gd name="connsiteY19" fmla="*/ 311336 h 1570713"/>
                    <a:gd name="connsiteX20" fmla="*/ 558435 w 563640"/>
                    <a:gd name="connsiteY20" fmla="*/ 119747 h 1570713"/>
                    <a:gd name="connsiteX21" fmla="*/ 514756 w 563640"/>
                    <a:gd name="connsiteY21" fmla="*/ 753 h 1570713"/>
                    <a:gd name="connsiteX0" fmla="*/ 514756 w 564273"/>
                    <a:gd name="connsiteY0" fmla="*/ 793 h 1570753"/>
                    <a:gd name="connsiteX1" fmla="*/ 256764 w 564273"/>
                    <a:gd name="connsiteY1" fmla="*/ 174763 h 1570753"/>
                    <a:gd name="connsiteX2" fmla="*/ 37690 w 564273"/>
                    <a:gd name="connsiteY2" fmla="*/ 367030 h 1570753"/>
                    <a:gd name="connsiteX3" fmla="*/ 43269 w 564273"/>
                    <a:gd name="connsiteY3" fmla="*/ 678089 h 1570753"/>
                    <a:gd name="connsiteX4" fmla="*/ 36941 w 564273"/>
                    <a:gd name="connsiteY4" fmla="*/ 1043100 h 1570753"/>
                    <a:gd name="connsiteX5" fmla="*/ 28232 w 564273"/>
                    <a:gd name="connsiteY5" fmla="*/ 1205637 h 1570753"/>
                    <a:gd name="connsiteX6" fmla="*/ 9251 w 564273"/>
                    <a:gd name="connsiteY6" fmla="*/ 1534726 h 1570753"/>
                    <a:gd name="connsiteX7" fmla="*/ 192675 w 564273"/>
                    <a:gd name="connsiteY7" fmla="*/ 1565410 h 1570753"/>
                    <a:gd name="connsiteX8" fmla="*/ 343033 w 564273"/>
                    <a:gd name="connsiteY8" fmla="*/ 1563846 h 1570753"/>
                    <a:gd name="connsiteX9" fmla="*/ 343647 w 564273"/>
                    <a:gd name="connsiteY9" fmla="*/ 1267005 h 1570753"/>
                    <a:gd name="connsiteX10" fmla="*/ 427806 w 564273"/>
                    <a:gd name="connsiteY10" fmla="*/ 1077730 h 1570753"/>
                    <a:gd name="connsiteX11" fmla="*/ 410389 w 564273"/>
                    <a:gd name="connsiteY11" fmla="*/ 964519 h 1570753"/>
                    <a:gd name="connsiteX12" fmla="*/ 401681 w 564273"/>
                    <a:gd name="connsiteY12" fmla="*/ 868725 h 1570753"/>
                    <a:gd name="connsiteX13" fmla="*/ 375555 w 564273"/>
                    <a:gd name="connsiteY13" fmla="*/ 781639 h 1570753"/>
                    <a:gd name="connsiteX14" fmla="*/ 349429 w 564273"/>
                    <a:gd name="connsiteY14" fmla="*/ 651010 h 1570753"/>
                    <a:gd name="connsiteX15" fmla="*/ 358138 w 564273"/>
                    <a:gd name="connsiteY15" fmla="*/ 494256 h 1570753"/>
                    <a:gd name="connsiteX16" fmla="*/ 392972 w 564273"/>
                    <a:gd name="connsiteY16" fmla="*/ 424587 h 1570753"/>
                    <a:gd name="connsiteX17" fmla="*/ 419098 w 564273"/>
                    <a:gd name="connsiteY17" fmla="*/ 363627 h 1570753"/>
                    <a:gd name="connsiteX18" fmla="*/ 436515 w 564273"/>
                    <a:gd name="connsiteY18" fmla="*/ 337502 h 1570753"/>
                    <a:gd name="connsiteX19" fmla="*/ 558435 w 564273"/>
                    <a:gd name="connsiteY19" fmla="*/ 119787 h 1570753"/>
                    <a:gd name="connsiteX20" fmla="*/ 514756 w 564273"/>
                    <a:gd name="connsiteY20" fmla="*/ 793 h 1570753"/>
                    <a:gd name="connsiteX0" fmla="*/ 514756 w 565543"/>
                    <a:gd name="connsiteY0" fmla="*/ 838 h 1570798"/>
                    <a:gd name="connsiteX1" fmla="*/ 256764 w 565543"/>
                    <a:gd name="connsiteY1" fmla="*/ 174808 h 1570798"/>
                    <a:gd name="connsiteX2" fmla="*/ 37690 w 565543"/>
                    <a:gd name="connsiteY2" fmla="*/ 367075 h 1570798"/>
                    <a:gd name="connsiteX3" fmla="*/ 43269 w 565543"/>
                    <a:gd name="connsiteY3" fmla="*/ 678134 h 1570798"/>
                    <a:gd name="connsiteX4" fmla="*/ 36941 w 565543"/>
                    <a:gd name="connsiteY4" fmla="*/ 1043145 h 1570798"/>
                    <a:gd name="connsiteX5" fmla="*/ 28232 w 565543"/>
                    <a:gd name="connsiteY5" fmla="*/ 1205682 h 1570798"/>
                    <a:gd name="connsiteX6" fmla="*/ 9251 w 565543"/>
                    <a:gd name="connsiteY6" fmla="*/ 1534771 h 1570798"/>
                    <a:gd name="connsiteX7" fmla="*/ 192675 w 565543"/>
                    <a:gd name="connsiteY7" fmla="*/ 1565455 h 1570798"/>
                    <a:gd name="connsiteX8" fmla="*/ 343033 w 565543"/>
                    <a:gd name="connsiteY8" fmla="*/ 1563891 h 1570798"/>
                    <a:gd name="connsiteX9" fmla="*/ 343647 w 565543"/>
                    <a:gd name="connsiteY9" fmla="*/ 1267050 h 1570798"/>
                    <a:gd name="connsiteX10" fmla="*/ 427806 w 565543"/>
                    <a:gd name="connsiteY10" fmla="*/ 1077775 h 1570798"/>
                    <a:gd name="connsiteX11" fmla="*/ 410389 w 565543"/>
                    <a:gd name="connsiteY11" fmla="*/ 964564 h 1570798"/>
                    <a:gd name="connsiteX12" fmla="*/ 401681 w 565543"/>
                    <a:gd name="connsiteY12" fmla="*/ 868770 h 1570798"/>
                    <a:gd name="connsiteX13" fmla="*/ 375555 w 565543"/>
                    <a:gd name="connsiteY13" fmla="*/ 781684 h 1570798"/>
                    <a:gd name="connsiteX14" fmla="*/ 349429 w 565543"/>
                    <a:gd name="connsiteY14" fmla="*/ 651055 h 1570798"/>
                    <a:gd name="connsiteX15" fmla="*/ 358138 w 565543"/>
                    <a:gd name="connsiteY15" fmla="*/ 494301 h 1570798"/>
                    <a:gd name="connsiteX16" fmla="*/ 392972 w 565543"/>
                    <a:gd name="connsiteY16" fmla="*/ 424632 h 1570798"/>
                    <a:gd name="connsiteX17" fmla="*/ 419098 w 565543"/>
                    <a:gd name="connsiteY17" fmla="*/ 363672 h 1570798"/>
                    <a:gd name="connsiteX18" fmla="*/ 558435 w 565543"/>
                    <a:gd name="connsiteY18" fmla="*/ 119832 h 1570798"/>
                    <a:gd name="connsiteX19" fmla="*/ 514756 w 565543"/>
                    <a:gd name="connsiteY19" fmla="*/ 838 h 1570798"/>
                    <a:gd name="connsiteX0" fmla="*/ 514756 w 565717"/>
                    <a:gd name="connsiteY0" fmla="*/ 798 h 1570758"/>
                    <a:gd name="connsiteX1" fmla="*/ 256764 w 565717"/>
                    <a:gd name="connsiteY1" fmla="*/ 174768 h 1570758"/>
                    <a:gd name="connsiteX2" fmla="*/ 37690 w 565717"/>
                    <a:gd name="connsiteY2" fmla="*/ 367035 h 1570758"/>
                    <a:gd name="connsiteX3" fmla="*/ 43269 w 565717"/>
                    <a:gd name="connsiteY3" fmla="*/ 678094 h 1570758"/>
                    <a:gd name="connsiteX4" fmla="*/ 36941 w 565717"/>
                    <a:gd name="connsiteY4" fmla="*/ 1043105 h 1570758"/>
                    <a:gd name="connsiteX5" fmla="*/ 28232 w 565717"/>
                    <a:gd name="connsiteY5" fmla="*/ 1205642 h 1570758"/>
                    <a:gd name="connsiteX6" fmla="*/ 9251 w 565717"/>
                    <a:gd name="connsiteY6" fmla="*/ 1534731 h 1570758"/>
                    <a:gd name="connsiteX7" fmla="*/ 192675 w 565717"/>
                    <a:gd name="connsiteY7" fmla="*/ 1565415 h 1570758"/>
                    <a:gd name="connsiteX8" fmla="*/ 343033 w 565717"/>
                    <a:gd name="connsiteY8" fmla="*/ 1563851 h 1570758"/>
                    <a:gd name="connsiteX9" fmla="*/ 343647 w 565717"/>
                    <a:gd name="connsiteY9" fmla="*/ 1267010 h 1570758"/>
                    <a:gd name="connsiteX10" fmla="*/ 427806 w 565717"/>
                    <a:gd name="connsiteY10" fmla="*/ 1077735 h 1570758"/>
                    <a:gd name="connsiteX11" fmla="*/ 410389 w 565717"/>
                    <a:gd name="connsiteY11" fmla="*/ 964524 h 1570758"/>
                    <a:gd name="connsiteX12" fmla="*/ 401681 w 565717"/>
                    <a:gd name="connsiteY12" fmla="*/ 868730 h 1570758"/>
                    <a:gd name="connsiteX13" fmla="*/ 375555 w 565717"/>
                    <a:gd name="connsiteY13" fmla="*/ 781644 h 1570758"/>
                    <a:gd name="connsiteX14" fmla="*/ 349429 w 565717"/>
                    <a:gd name="connsiteY14" fmla="*/ 651015 h 1570758"/>
                    <a:gd name="connsiteX15" fmla="*/ 358138 w 565717"/>
                    <a:gd name="connsiteY15" fmla="*/ 494261 h 1570758"/>
                    <a:gd name="connsiteX16" fmla="*/ 392972 w 565717"/>
                    <a:gd name="connsiteY16" fmla="*/ 424592 h 1570758"/>
                    <a:gd name="connsiteX17" fmla="*/ 416717 w 565717"/>
                    <a:gd name="connsiteY17" fmla="*/ 339820 h 1570758"/>
                    <a:gd name="connsiteX18" fmla="*/ 558435 w 565717"/>
                    <a:gd name="connsiteY18" fmla="*/ 119792 h 1570758"/>
                    <a:gd name="connsiteX19" fmla="*/ 514756 w 565717"/>
                    <a:gd name="connsiteY19" fmla="*/ 798 h 1570758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49429 w 554669"/>
                    <a:gd name="connsiteY14" fmla="*/ 651413 h 1571156"/>
                    <a:gd name="connsiteX15" fmla="*/ 358138 w 554669"/>
                    <a:gd name="connsiteY15" fmla="*/ 494659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49429 w 554669"/>
                    <a:gd name="connsiteY14" fmla="*/ 651413 h 1571156"/>
                    <a:gd name="connsiteX15" fmla="*/ 391475 w 554669"/>
                    <a:gd name="connsiteY15" fmla="*/ 497040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406579 w 554669"/>
                    <a:gd name="connsiteY14" fmla="*/ 658556 h 1571156"/>
                    <a:gd name="connsiteX15" fmla="*/ 391475 w 554669"/>
                    <a:gd name="connsiteY15" fmla="*/ 497040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91475 w 554669"/>
                    <a:gd name="connsiteY14" fmla="*/ 497040 h 1571156"/>
                    <a:gd name="connsiteX15" fmla="*/ 392972 w 554669"/>
                    <a:gd name="connsiteY15" fmla="*/ 424990 h 1571156"/>
                    <a:gd name="connsiteX16" fmla="*/ 416717 w 554669"/>
                    <a:gd name="connsiteY16" fmla="*/ 340218 h 1571156"/>
                    <a:gd name="connsiteX17" fmla="*/ 544147 w 554669"/>
                    <a:gd name="connsiteY17" fmla="*/ 110665 h 1571156"/>
                    <a:gd name="connsiteX18" fmla="*/ 514756 w 554669"/>
                    <a:gd name="connsiteY18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91475 w 554669"/>
                    <a:gd name="connsiteY13" fmla="*/ 497040 h 1571156"/>
                    <a:gd name="connsiteX14" fmla="*/ 392972 w 554669"/>
                    <a:gd name="connsiteY14" fmla="*/ 424990 h 1571156"/>
                    <a:gd name="connsiteX15" fmla="*/ 416717 w 554669"/>
                    <a:gd name="connsiteY15" fmla="*/ 340218 h 1571156"/>
                    <a:gd name="connsiteX16" fmla="*/ 544147 w 554669"/>
                    <a:gd name="connsiteY16" fmla="*/ 110665 h 1571156"/>
                    <a:gd name="connsiteX17" fmla="*/ 514756 w 554669"/>
                    <a:gd name="connsiteY17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391475 w 554669"/>
                    <a:gd name="connsiteY12" fmla="*/ 497040 h 1571156"/>
                    <a:gd name="connsiteX13" fmla="*/ 392972 w 554669"/>
                    <a:gd name="connsiteY13" fmla="*/ 424990 h 1571156"/>
                    <a:gd name="connsiteX14" fmla="*/ 416717 w 554669"/>
                    <a:gd name="connsiteY14" fmla="*/ 340218 h 1571156"/>
                    <a:gd name="connsiteX15" fmla="*/ 544147 w 554669"/>
                    <a:gd name="connsiteY15" fmla="*/ 110665 h 1571156"/>
                    <a:gd name="connsiteX16" fmla="*/ 514756 w 554669"/>
                    <a:gd name="connsiteY16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5151 w 554669"/>
                    <a:gd name="connsiteY11" fmla="*/ 714891 h 1571156"/>
                    <a:gd name="connsiteX12" fmla="*/ 391475 w 554669"/>
                    <a:gd name="connsiteY12" fmla="*/ 497040 h 1571156"/>
                    <a:gd name="connsiteX13" fmla="*/ 392972 w 554669"/>
                    <a:gd name="connsiteY13" fmla="*/ 424990 h 1571156"/>
                    <a:gd name="connsiteX14" fmla="*/ 416717 w 554669"/>
                    <a:gd name="connsiteY14" fmla="*/ 340218 h 1571156"/>
                    <a:gd name="connsiteX15" fmla="*/ 544147 w 554669"/>
                    <a:gd name="connsiteY15" fmla="*/ 110665 h 1571156"/>
                    <a:gd name="connsiteX16" fmla="*/ 514756 w 554669"/>
                    <a:gd name="connsiteY16" fmla="*/ 1196 h 1571156"/>
                    <a:gd name="connsiteX0" fmla="*/ 653856 w 693769"/>
                    <a:gd name="connsiteY0" fmla="*/ 1196 h 1571156"/>
                    <a:gd name="connsiteX1" fmla="*/ 395864 w 693769"/>
                    <a:gd name="connsiteY1" fmla="*/ 175166 h 1571156"/>
                    <a:gd name="connsiteX2" fmla="*/ 176790 w 693769"/>
                    <a:gd name="connsiteY2" fmla="*/ 367433 h 1571156"/>
                    <a:gd name="connsiteX3" fmla="*/ 182369 w 693769"/>
                    <a:gd name="connsiteY3" fmla="*/ 678492 h 1571156"/>
                    <a:gd name="connsiteX4" fmla="*/ 176041 w 693769"/>
                    <a:gd name="connsiteY4" fmla="*/ 1043503 h 1571156"/>
                    <a:gd name="connsiteX5" fmla="*/ 167332 w 693769"/>
                    <a:gd name="connsiteY5" fmla="*/ 1206040 h 1571156"/>
                    <a:gd name="connsiteX6" fmla="*/ 3095 w 693769"/>
                    <a:gd name="connsiteY6" fmla="*/ 1535129 h 1571156"/>
                    <a:gd name="connsiteX7" fmla="*/ 331775 w 693769"/>
                    <a:gd name="connsiteY7" fmla="*/ 1565813 h 1571156"/>
                    <a:gd name="connsiteX8" fmla="*/ 482133 w 693769"/>
                    <a:gd name="connsiteY8" fmla="*/ 1564249 h 1571156"/>
                    <a:gd name="connsiteX9" fmla="*/ 482747 w 693769"/>
                    <a:gd name="connsiteY9" fmla="*/ 1267408 h 1571156"/>
                    <a:gd name="connsiteX10" fmla="*/ 566906 w 693769"/>
                    <a:gd name="connsiteY10" fmla="*/ 1078133 h 1571156"/>
                    <a:gd name="connsiteX11" fmla="*/ 554251 w 693769"/>
                    <a:gd name="connsiteY11" fmla="*/ 714891 h 1571156"/>
                    <a:gd name="connsiteX12" fmla="*/ 530575 w 693769"/>
                    <a:gd name="connsiteY12" fmla="*/ 497040 h 1571156"/>
                    <a:gd name="connsiteX13" fmla="*/ 532072 w 693769"/>
                    <a:gd name="connsiteY13" fmla="*/ 424990 h 1571156"/>
                    <a:gd name="connsiteX14" fmla="*/ 555817 w 693769"/>
                    <a:gd name="connsiteY14" fmla="*/ 340218 h 1571156"/>
                    <a:gd name="connsiteX15" fmla="*/ 683247 w 693769"/>
                    <a:gd name="connsiteY15" fmla="*/ 110665 h 1571156"/>
                    <a:gd name="connsiteX16" fmla="*/ 653856 w 693769"/>
                    <a:gd name="connsiteY16" fmla="*/ 1196 h 1571156"/>
                    <a:gd name="connsiteX0" fmla="*/ 655560 w 695473"/>
                    <a:gd name="connsiteY0" fmla="*/ 1196 h 1571003"/>
                    <a:gd name="connsiteX1" fmla="*/ 397568 w 695473"/>
                    <a:gd name="connsiteY1" fmla="*/ 175166 h 1571003"/>
                    <a:gd name="connsiteX2" fmla="*/ 178494 w 695473"/>
                    <a:gd name="connsiteY2" fmla="*/ 367433 h 1571003"/>
                    <a:gd name="connsiteX3" fmla="*/ 184073 w 695473"/>
                    <a:gd name="connsiteY3" fmla="*/ 678492 h 1571003"/>
                    <a:gd name="connsiteX4" fmla="*/ 177745 w 695473"/>
                    <a:gd name="connsiteY4" fmla="*/ 1043503 h 1571003"/>
                    <a:gd name="connsiteX5" fmla="*/ 140461 w 695473"/>
                    <a:gd name="connsiteY5" fmla="*/ 1208421 h 1571003"/>
                    <a:gd name="connsiteX6" fmla="*/ 4799 w 695473"/>
                    <a:gd name="connsiteY6" fmla="*/ 1535129 h 1571003"/>
                    <a:gd name="connsiteX7" fmla="*/ 333479 w 695473"/>
                    <a:gd name="connsiteY7" fmla="*/ 1565813 h 1571003"/>
                    <a:gd name="connsiteX8" fmla="*/ 483837 w 695473"/>
                    <a:gd name="connsiteY8" fmla="*/ 1564249 h 1571003"/>
                    <a:gd name="connsiteX9" fmla="*/ 484451 w 695473"/>
                    <a:gd name="connsiteY9" fmla="*/ 1267408 h 1571003"/>
                    <a:gd name="connsiteX10" fmla="*/ 568610 w 695473"/>
                    <a:gd name="connsiteY10" fmla="*/ 1078133 h 1571003"/>
                    <a:gd name="connsiteX11" fmla="*/ 555955 w 695473"/>
                    <a:gd name="connsiteY11" fmla="*/ 714891 h 1571003"/>
                    <a:gd name="connsiteX12" fmla="*/ 532279 w 695473"/>
                    <a:gd name="connsiteY12" fmla="*/ 497040 h 1571003"/>
                    <a:gd name="connsiteX13" fmla="*/ 533776 w 695473"/>
                    <a:gd name="connsiteY13" fmla="*/ 424990 h 1571003"/>
                    <a:gd name="connsiteX14" fmla="*/ 557521 w 695473"/>
                    <a:gd name="connsiteY14" fmla="*/ 340218 h 1571003"/>
                    <a:gd name="connsiteX15" fmla="*/ 684951 w 695473"/>
                    <a:gd name="connsiteY15" fmla="*/ 110665 h 1571003"/>
                    <a:gd name="connsiteX16" fmla="*/ 655560 w 695473"/>
                    <a:gd name="connsiteY16" fmla="*/ 1196 h 1571003"/>
                    <a:gd name="connsiteX0" fmla="*/ 650782 w 690695"/>
                    <a:gd name="connsiteY0" fmla="*/ 1196 h 1618499"/>
                    <a:gd name="connsiteX1" fmla="*/ 392790 w 690695"/>
                    <a:gd name="connsiteY1" fmla="*/ 175166 h 1618499"/>
                    <a:gd name="connsiteX2" fmla="*/ 173716 w 690695"/>
                    <a:gd name="connsiteY2" fmla="*/ 367433 h 1618499"/>
                    <a:gd name="connsiteX3" fmla="*/ 179295 w 690695"/>
                    <a:gd name="connsiteY3" fmla="*/ 678492 h 1618499"/>
                    <a:gd name="connsiteX4" fmla="*/ 172967 w 690695"/>
                    <a:gd name="connsiteY4" fmla="*/ 1043503 h 1618499"/>
                    <a:gd name="connsiteX5" fmla="*/ 135683 w 690695"/>
                    <a:gd name="connsiteY5" fmla="*/ 1208421 h 1618499"/>
                    <a:gd name="connsiteX6" fmla="*/ 21 w 690695"/>
                    <a:gd name="connsiteY6" fmla="*/ 1535129 h 1618499"/>
                    <a:gd name="connsiteX7" fmla="*/ 128676 w 690695"/>
                    <a:gd name="connsiteY7" fmla="*/ 1618201 h 1618499"/>
                    <a:gd name="connsiteX8" fmla="*/ 479059 w 690695"/>
                    <a:gd name="connsiteY8" fmla="*/ 1564249 h 1618499"/>
                    <a:gd name="connsiteX9" fmla="*/ 479673 w 690695"/>
                    <a:gd name="connsiteY9" fmla="*/ 1267408 h 1618499"/>
                    <a:gd name="connsiteX10" fmla="*/ 563832 w 690695"/>
                    <a:gd name="connsiteY10" fmla="*/ 1078133 h 1618499"/>
                    <a:gd name="connsiteX11" fmla="*/ 551177 w 690695"/>
                    <a:gd name="connsiteY11" fmla="*/ 714891 h 1618499"/>
                    <a:gd name="connsiteX12" fmla="*/ 527501 w 690695"/>
                    <a:gd name="connsiteY12" fmla="*/ 497040 h 1618499"/>
                    <a:gd name="connsiteX13" fmla="*/ 528998 w 690695"/>
                    <a:gd name="connsiteY13" fmla="*/ 424990 h 1618499"/>
                    <a:gd name="connsiteX14" fmla="*/ 552743 w 690695"/>
                    <a:gd name="connsiteY14" fmla="*/ 340218 h 1618499"/>
                    <a:gd name="connsiteX15" fmla="*/ 680173 w 690695"/>
                    <a:gd name="connsiteY15" fmla="*/ 110665 h 1618499"/>
                    <a:gd name="connsiteX16" fmla="*/ 650782 w 690695"/>
                    <a:gd name="connsiteY16" fmla="*/ 1196 h 1618499"/>
                    <a:gd name="connsiteX0" fmla="*/ 662785 w 702698"/>
                    <a:gd name="connsiteY0" fmla="*/ 1196 h 1590356"/>
                    <a:gd name="connsiteX1" fmla="*/ 404793 w 702698"/>
                    <a:gd name="connsiteY1" fmla="*/ 175166 h 1590356"/>
                    <a:gd name="connsiteX2" fmla="*/ 185719 w 702698"/>
                    <a:gd name="connsiteY2" fmla="*/ 367433 h 1590356"/>
                    <a:gd name="connsiteX3" fmla="*/ 191298 w 702698"/>
                    <a:gd name="connsiteY3" fmla="*/ 678492 h 1590356"/>
                    <a:gd name="connsiteX4" fmla="*/ 184970 w 702698"/>
                    <a:gd name="connsiteY4" fmla="*/ 1043503 h 1590356"/>
                    <a:gd name="connsiteX5" fmla="*/ 147686 w 702698"/>
                    <a:gd name="connsiteY5" fmla="*/ 1208421 h 1590356"/>
                    <a:gd name="connsiteX6" fmla="*/ 12024 w 702698"/>
                    <a:gd name="connsiteY6" fmla="*/ 1535129 h 1590356"/>
                    <a:gd name="connsiteX7" fmla="*/ 491062 w 702698"/>
                    <a:gd name="connsiteY7" fmla="*/ 1564249 h 1590356"/>
                    <a:gd name="connsiteX8" fmla="*/ 491676 w 702698"/>
                    <a:gd name="connsiteY8" fmla="*/ 1267408 h 1590356"/>
                    <a:gd name="connsiteX9" fmla="*/ 575835 w 702698"/>
                    <a:gd name="connsiteY9" fmla="*/ 1078133 h 1590356"/>
                    <a:gd name="connsiteX10" fmla="*/ 563180 w 702698"/>
                    <a:gd name="connsiteY10" fmla="*/ 714891 h 1590356"/>
                    <a:gd name="connsiteX11" fmla="*/ 539504 w 702698"/>
                    <a:gd name="connsiteY11" fmla="*/ 497040 h 1590356"/>
                    <a:gd name="connsiteX12" fmla="*/ 541001 w 702698"/>
                    <a:gd name="connsiteY12" fmla="*/ 424990 h 1590356"/>
                    <a:gd name="connsiteX13" fmla="*/ 564746 w 702698"/>
                    <a:gd name="connsiteY13" fmla="*/ 340218 h 1590356"/>
                    <a:gd name="connsiteX14" fmla="*/ 692176 w 702698"/>
                    <a:gd name="connsiteY14" fmla="*/ 110665 h 1590356"/>
                    <a:gd name="connsiteX15" fmla="*/ 662785 w 702698"/>
                    <a:gd name="connsiteY15" fmla="*/ 1196 h 1590356"/>
                    <a:gd name="connsiteX0" fmla="*/ 659016 w 698929"/>
                    <a:gd name="connsiteY0" fmla="*/ 1196 h 1630227"/>
                    <a:gd name="connsiteX1" fmla="*/ 401024 w 698929"/>
                    <a:gd name="connsiteY1" fmla="*/ 175166 h 1630227"/>
                    <a:gd name="connsiteX2" fmla="*/ 181950 w 698929"/>
                    <a:gd name="connsiteY2" fmla="*/ 367433 h 1630227"/>
                    <a:gd name="connsiteX3" fmla="*/ 187529 w 698929"/>
                    <a:gd name="connsiteY3" fmla="*/ 678492 h 1630227"/>
                    <a:gd name="connsiteX4" fmla="*/ 181201 w 698929"/>
                    <a:gd name="connsiteY4" fmla="*/ 1043503 h 1630227"/>
                    <a:gd name="connsiteX5" fmla="*/ 143917 w 698929"/>
                    <a:gd name="connsiteY5" fmla="*/ 1208421 h 1630227"/>
                    <a:gd name="connsiteX6" fmla="*/ 8255 w 698929"/>
                    <a:gd name="connsiteY6" fmla="*/ 1535129 h 1630227"/>
                    <a:gd name="connsiteX7" fmla="*/ 413474 w 698929"/>
                    <a:gd name="connsiteY7" fmla="*/ 1614255 h 1630227"/>
                    <a:gd name="connsiteX8" fmla="*/ 487907 w 698929"/>
                    <a:gd name="connsiteY8" fmla="*/ 1267408 h 1630227"/>
                    <a:gd name="connsiteX9" fmla="*/ 572066 w 698929"/>
                    <a:gd name="connsiteY9" fmla="*/ 1078133 h 1630227"/>
                    <a:gd name="connsiteX10" fmla="*/ 559411 w 698929"/>
                    <a:gd name="connsiteY10" fmla="*/ 714891 h 1630227"/>
                    <a:gd name="connsiteX11" fmla="*/ 535735 w 698929"/>
                    <a:gd name="connsiteY11" fmla="*/ 497040 h 1630227"/>
                    <a:gd name="connsiteX12" fmla="*/ 537232 w 698929"/>
                    <a:gd name="connsiteY12" fmla="*/ 424990 h 1630227"/>
                    <a:gd name="connsiteX13" fmla="*/ 560977 w 698929"/>
                    <a:gd name="connsiteY13" fmla="*/ 340218 h 1630227"/>
                    <a:gd name="connsiteX14" fmla="*/ 688407 w 698929"/>
                    <a:gd name="connsiteY14" fmla="*/ 110665 h 1630227"/>
                    <a:gd name="connsiteX15" fmla="*/ 659016 w 698929"/>
                    <a:gd name="connsiteY15" fmla="*/ 1196 h 1630227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25184 w 836206"/>
                    <a:gd name="connsiteY8" fmla="*/ 1267408 h 1641084"/>
                    <a:gd name="connsiteX9" fmla="*/ 709343 w 836206"/>
                    <a:gd name="connsiteY9" fmla="*/ 1078133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09343 w 836206"/>
                    <a:gd name="connsiteY9" fmla="*/ 1078133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35536 w 836206"/>
                    <a:gd name="connsiteY9" fmla="*/ 992408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35536 w 836206"/>
                    <a:gd name="connsiteY9" fmla="*/ 992408 h 1641084"/>
                    <a:gd name="connsiteX10" fmla="*/ 689544 w 836206"/>
                    <a:gd name="connsiteY10" fmla="*/ 669647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7579 w 837492"/>
                    <a:gd name="connsiteY0" fmla="*/ 1196 h 1641314"/>
                    <a:gd name="connsiteX1" fmla="*/ 539587 w 837492"/>
                    <a:gd name="connsiteY1" fmla="*/ 175166 h 1641314"/>
                    <a:gd name="connsiteX2" fmla="*/ 320513 w 837492"/>
                    <a:gd name="connsiteY2" fmla="*/ 367433 h 1641314"/>
                    <a:gd name="connsiteX3" fmla="*/ 326092 w 837492"/>
                    <a:gd name="connsiteY3" fmla="*/ 678492 h 1641314"/>
                    <a:gd name="connsiteX4" fmla="*/ 319764 w 837492"/>
                    <a:gd name="connsiteY4" fmla="*/ 1043503 h 1641314"/>
                    <a:gd name="connsiteX5" fmla="*/ 258667 w 837492"/>
                    <a:gd name="connsiteY5" fmla="*/ 1203658 h 1641314"/>
                    <a:gd name="connsiteX6" fmla="*/ 6325 w 837492"/>
                    <a:gd name="connsiteY6" fmla="*/ 1580373 h 1641314"/>
                    <a:gd name="connsiteX7" fmla="*/ 552037 w 837492"/>
                    <a:gd name="connsiteY7" fmla="*/ 1614255 h 1641314"/>
                    <a:gd name="connsiteX8" fmla="*/ 669332 w 837492"/>
                    <a:gd name="connsiteY8" fmla="*/ 1276933 h 1641314"/>
                    <a:gd name="connsiteX9" fmla="*/ 736822 w 837492"/>
                    <a:gd name="connsiteY9" fmla="*/ 992408 h 1641314"/>
                    <a:gd name="connsiteX10" fmla="*/ 690830 w 837492"/>
                    <a:gd name="connsiteY10" fmla="*/ 669647 h 1641314"/>
                    <a:gd name="connsiteX11" fmla="*/ 674298 w 837492"/>
                    <a:gd name="connsiteY11" fmla="*/ 497040 h 1641314"/>
                    <a:gd name="connsiteX12" fmla="*/ 675795 w 837492"/>
                    <a:gd name="connsiteY12" fmla="*/ 424990 h 1641314"/>
                    <a:gd name="connsiteX13" fmla="*/ 699540 w 837492"/>
                    <a:gd name="connsiteY13" fmla="*/ 340218 h 1641314"/>
                    <a:gd name="connsiteX14" fmla="*/ 826970 w 837492"/>
                    <a:gd name="connsiteY14" fmla="*/ 110665 h 1641314"/>
                    <a:gd name="connsiteX15" fmla="*/ 797579 w 837492"/>
                    <a:gd name="connsiteY15" fmla="*/ 1196 h 1641314"/>
                    <a:gd name="connsiteX0" fmla="*/ 713982 w 753895"/>
                    <a:gd name="connsiteY0" fmla="*/ 1196 h 1650425"/>
                    <a:gd name="connsiteX1" fmla="*/ 455990 w 753895"/>
                    <a:gd name="connsiteY1" fmla="*/ 175166 h 1650425"/>
                    <a:gd name="connsiteX2" fmla="*/ 236916 w 753895"/>
                    <a:gd name="connsiteY2" fmla="*/ 367433 h 1650425"/>
                    <a:gd name="connsiteX3" fmla="*/ 242495 w 753895"/>
                    <a:gd name="connsiteY3" fmla="*/ 678492 h 1650425"/>
                    <a:gd name="connsiteX4" fmla="*/ 236167 w 753895"/>
                    <a:gd name="connsiteY4" fmla="*/ 1043503 h 1650425"/>
                    <a:gd name="connsiteX5" fmla="*/ 175070 w 753895"/>
                    <a:gd name="connsiteY5" fmla="*/ 1203658 h 1650425"/>
                    <a:gd name="connsiteX6" fmla="*/ 8453 w 753895"/>
                    <a:gd name="connsiteY6" fmla="*/ 1601804 h 1650425"/>
                    <a:gd name="connsiteX7" fmla="*/ 468440 w 753895"/>
                    <a:gd name="connsiteY7" fmla="*/ 1614255 h 1650425"/>
                    <a:gd name="connsiteX8" fmla="*/ 585735 w 753895"/>
                    <a:gd name="connsiteY8" fmla="*/ 1276933 h 1650425"/>
                    <a:gd name="connsiteX9" fmla="*/ 653225 w 753895"/>
                    <a:gd name="connsiteY9" fmla="*/ 992408 h 1650425"/>
                    <a:gd name="connsiteX10" fmla="*/ 607233 w 753895"/>
                    <a:gd name="connsiteY10" fmla="*/ 669647 h 1650425"/>
                    <a:gd name="connsiteX11" fmla="*/ 590701 w 753895"/>
                    <a:gd name="connsiteY11" fmla="*/ 497040 h 1650425"/>
                    <a:gd name="connsiteX12" fmla="*/ 592198 w 753895"/>
                    <a:gd name="connsiteY12" fmla="*/ 424990 h 1650425"/>
                    <a:gd name="connsiteX13" fmla="*/ 615943 w 753895"/>
                    <a:gd name="connsiteY13" fmla="*/ 340218 h 1650425"/>
                    <a:gd name="connsiteX14" fmla="*/ 743373 w 753895"/>
                    <a:gd name="connsiteY14" fmla="*/ 110665 h 1650425"/>
                    <a:gd name="connsiteX15" fmla="*/ 713982 w 753895"/>
                    <a:gd name="connsiteY15" fmla="*/ 1196 h 1650425"/>
                    <a:gd name="connsiteX0" fmla="*/ 717338 w 757251"/>
                    <a:gd name="connsiteY0" fmla="*/ 1196 h 1651788"/>
                    <a:gd name="connsiteX1" fmla="*/ 459346 w 757251"/>
                    <a:gd name="connsiteY1" fmla="*/ 175166 h 1651788"/>
                    <a:gd name="connsiteX2" fmla="*/ 240272 w 757251"/>
                    <a:gd name="connsiteY2" fmla="*/ 367433 h 1651788"/>
                    <a:gd name="connsiteX3" fmla="*/ 245851 w 757251"/>
                    <a:gd name="connsiteY3" fmla="*/ 678492 h 1651788"/>
                    <a:gd name="connsiteX4" fmla="*/ 239523 w 757251"/>
                    <a:gd name="connsiteY4" fmla="*/ 1043503 h 1651788"/>
                    <a:gd name="connsiteX5" fmla="*/ 178426 w 757251"/>
                    <a:gd name="connsiteY5" fmla="*/ 1203658 h 1651788"/>
                    <a:gd name="connsiteX6" fmla="*/ 11809 w 757251"/>
                    <a:gd name="connsiteY6" fmla="*/ 1601804 h 1651788"/>
                    <a:gd name="connsiteX7" fmla="*/ 540852 w 757251"/>
                    <a:gd name="connsiteY7" fmla="*/ 1616637 h 1651788"/>
                    <a:gd name="connsiteX8" fmla="*/ 589091 w 757251"/>
                    <a:gd name="connsiteY8" fmla="*/ 1276933 h 1651788"/>
                    <a:gd name="connsiteX9" fmla="*/ 656581 w 757251"/>
                    <a:gd name="connsiteY9" fmla="*/ 992408 h 1651788"/>
                    <a:gd name="connsiteX10" fmla="*/ 610589 w 757251"/>
                    <a:gd name="connsiteY10" fmla="*/ 669647 h 1651788"/>
                    <a:gd name="connsiteX11" fmla="*/ 594057 w 757251"/>
                    <a:gd name="connsiteY11" fmla="*/ 497040 h 1651788"/>
                    <a:gd name="connsiteX12" fmla="*/ 595554 w 757251"/>
                    <a:gd name="connsiteY12" fmla="*/ 424990 h 1651788"/>
                    <a:gd name="connsiteX13" fmla="*/ 619299 w 757251"/>
                    <a:gd name="connsiteY13" fmla="*/ 340218 h 1651788"/>
                    <a:gd name="connsiteX14" fmla="*/ 746729 w 757251"/>
                    <a:gd name="connsiteY14" fmla="*/ 110665 h 1651788"/>
                    <a:gd name="connsiteX15" fmla="*/ 717338 w 757251"/>
                    <a:gd name="connsiteY15" fmla="*/ 1196 h 1651788"/>
                    <a:gd name="connsiteX0" fmla="*/ 715105 w 755018"/>
                    <a:gd name="connsiteY0" fmla="*/ 1196 h 1651788"/>
                    <a:gd name="connsiteX1" fmla="*/ 457113 w 755018"/>
                    <a:gd name="connsiteY1" fmla="*/ 175166 h 1651788"/>
                    <a:gd name="connsiteX2" fmla="*/ 238039 w 755018"/>
                    <a:gd name="connsiteY2" fmla="*/ 367433 h 1651788"/>
                    <a:gd name="connsiteX3" fmla="*/ 243618 w 755018"/>
                    <a:gd name="connsiteY3" fmla="*/ 678492 h 1651788"/>
                    <a:gd name="connsiteX4" fmla="*/ 237290 w 755018"/>
                    <a:gd name="connsiteY4" fmla="*/ 1043503 h 1651788"/>
                    <a:gd name="connsiteX5" fmla="*/ 176193 w 755018"/>
                    <a:gd name="connsiteY5" fmla="*/ 1203658 h 1651788"/>
                    <a:gd name="connsiteX6" fmla="*/ 9576 w 755018"/>
                    <a:gd name="connsiteY6" fmla="*/ 1601804 h 1651788"/>
                    <a:gd name="connsiteX7" fmla="*/ 493375 w 755018"/>
                    <a:gd name="connsiteY7" fmla="*/ 1616637 h 1651788"/>
                    <a:gd name="connsiteX8" fmla="*/ 586858 w 755018"/>
                    <a:gd name="connsiteY8" fmla="*/ 1276933 h 1651788"/>
                    <a:gd name="connsiteX9" fmla="*/ 654348 w 755018"/>
                    <a:gd name="connsiteY9" fmla="*/ 992408 h 1651788"/>
                    <a:gd name="connsiteX10" fmla="*/ 608356 w 755018"/>
                    <a:gd name="connsiteY10" fmla="*/ 669647 h 1651788"/>
                    <a:gd name="connsiteX11" fmla="*/ 591824 w 755018"/>
                    <a:gd name="connsiteY11" fmla="*/ 497040 h 1651788"/>
                    <a:gd name="connsiteX12" fmla="*/ 593321 w 755018"/>
                    <a:gd name="connsiteY12" fmla="*/ 424990 h 1651788"/>
                    <a:gd name="connsiteX13" fmla="*/ 617066 w 755018"/>
                    <a:gd name="connsiteY13" fmla="*/ 340218 h 1651788"/>
                    <a:gd name="connsiteX14" fmla="*/ 744496 w 755018"/>
                    <a:gd name="connsiteY14" fmla="*/ 110665 h 1651788"/>
                    <a:gd name="connsiteX15" fmla="*/ 715105 w 755018"/>
                    <a:gd name="connsiteY15" fmla="*/ 1196 h 1651788"/>
                    <a:gd name="connsiteX0" fmla="*/ 715105 w 755238"/>
                    <a:gd name="connsiteY0" fmla="*/ 1121 h 1651713"/>
                    <a:gd name="connsiteX1" fmla="*/ 452350 w 755238"/>
                    <a:gd name="connsiteY1" fmla="*/ 172709 h 1651713"/>
                    <a:gd name="connsiteX2" fmla="*/ 238039 w 755238"/>
                    <a:gd name="connsiteY2" fmla="*/ 367358 h 1651713"/>
                    <a:gd name="connsiteX3" fmla="*/ 243618 w 755238"/>
                    <a:gd name="connsiteY3" fmla="*/ 678417 h 1651713"/>
                    <a:gd name="connsiteX4" fmla="*/ 237290 w 755238"/>
                    <a:gd name="connsiteY4" fmla="*/ 1043428 h 1651713"/>
                    <a:gd name="connsiteX5" fmla="*/ 176193 w 755238"/>
                    <a:gd name="connsiteY5" fmla="*/ 1203583 h 1651713"/>
                    <a:gd name="connsiteX6" fmla="*/ 9576 w 755238"/>
                    <a:gd name="connsiteY6" fmla="*/ 1601729 h 1651713"/>
                    <a:gd name="connsiteX7" fmla="*/ 493375 w 755238"/>
                    <a:gd name="connsiteY7" fmla="*/ 1616562 h 1651713"/>
                    <a:gd name="connsiteX8" fmla="*/ 586858 w 755238"/>
                    <a:gd name="connsiteY8" fmla="*/ 1276858 h 1651713"/>
                    <a:gd name="connsiteX9" fmla="*/ 654348 w 755238"/>
                    <a:gd name="connsiteY9" fmla="*/ 992333 h 1651713"/>
                    <a:gd name="connsiteX10" fmla="*/ 608356 w 755238"/>
                    <a:gd name="connsiteY10" fmla="*/ 669572 h 1651713"/>
                    <a:gd name="connsiteX11" fmla="*/ 591824 w 755238"/>
                    <a:gd name="connsiteY11" fmla="*/ 496965 h 1651713"/>
                    <a:gd name="connsiteX12" fmla="*/ 593321 w 755238"/>
                    <a:gd name="connsiteY12" fmla="*/ 424915 h 1651713"/>
                    <a:gd name="connsiteX13" fmla="*/ 617066 w 755238"/>
                    <a:gd name="connsiteY13" fmla="*/ 340143 h 1651713"/>
                    <a:gd name="connsiteX14" fmla="*/ 744496 w 755238"/>
                    <a:gd name="connsiteY14" fmla="*/ 110590 h 1651713"/>
                    <a:gd name="connsiteX15" fmla="*/ 715105 w 755238"/>
                    <a:gd name="connsiteY15" fmla="*/ 1121 h 1651713"/>
                    <a:gd name="connsiteX0" fmla="*/ 715105 w 755238"/>
                    <a:gd name="connsiteY0" fmla="*/ 1121 h 1651713"/>
                    <a:gd name="connsiteX1" fmla="*/ 452350 w 755238"/>
                    <a:gd name="connsiteY1" fmla="*/ 172709 h 1651713"/>
                    <a:gd name="connsiteX2" fmla="*/ 238039 w 755238"/>
                    <a:gd name="connsiteY2" fmla="*/ 367358 h 1651713"/>
                    <a:gd name="connsiteX3" fmla="*/ 243618 w 755238"/>
                    <a:gd name="connsiteY3" fmla="*/ 678417 h 1651713"/>
                    <a:gd name="connsiteX4" fmla="*/ 237290 w 755238"/>
                    <a:gd name="connsiteY4" fmla="*/ 1043428 h 1651713"/>
                    <a:gd name="connsiteX5" fmla="*/ 176193 w 755238"/>
                    <a:gd name="connsiteY5" fmla="*/ 1203583 h 1651713"/>
                    <a:gd name="connsiteX6" fmla="*/ 9576 w 755238"/>
                    <a:gd name="connsiteY6" fmla="*/ 1601729 h 1651713"/>
                    <a:gd name="connsiteX7" fmla="*/ 493375 w 755238"/>
                    <a:gd name="connsiteY7" fmla="*/ 1616562 h 1651713"/>
                    <a:gd name="connsiteX8" fmla="*/ 586858 w 755238"/>
                    <a:gd name="connsiteY8" fmla="*/ 1276858 h 1651713"/>
                    <a:gd name="connsiteX9" fmla="*/ 654348 w 755238"/>
                    <a:gd name="connsiteY9" fmla="*/ 992333 h 1651713"/>
                    <a:gd name="connsiteX10" fmla="*/ 608356 w 755238"/>
                    <a:gd name="connsiteY10" fmla="*/ 669572 h 1651713"/>
                    <a:gd name="connsiteX11" fmla="*/ 591824 w 755238"/>
                    <a:gd name="connsiteY11" fmla="*/ 496965 h 1651713"/>
                    <a:gd name="connsiteX12" fmla="*/ 593321 w 755238"/>
                    <a:gd name="connsiteY12" fmla="*/ 424915 h 1651713"/>
                    <a:gd name="connsiteX13" fmla="*/ 617066 w 755238"/>
                    <a:gd name="connsiteY13" fmla="*/ 340143 h 1651713"/>
                    <a:gd name="connsiteX14" fmla="*/ 744496 w 755238"/>
                    <a:gd name="connsiteY14" fmla="*/ 110590 h 1651713"/>
                    <a:gd name="connsiteX15" fmla="*/ 715105 w 755238"/>
                    <a:gd name="connsiteY15" fmla="*/ 1121 h 1651713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19868 w 757327"/>
                    <a:gd name="connsiteY0" fmla="*/ 1036 h 1658772"/>
                    <a:gd name="connsiteX1" fmla="*/ 452350 w 757327"/>
                    <a:gd name="connsiteY1" fmla="*/ 179768 h 1658772"/>
                    <a:gd name="connsiteX2" fmla="*/ 240420 w 757327"/>
                    <a:gd name="connsiteY2" fmla="*/ 357748 h 1658772"/>
                    <a:gd name="connsiteX3" fmla="*/ 243618 w 757327"/>
                    <a:gd name="connsiteY3" fmla="*/ 685476 h 1658772"/>
                    <a:gd name="connsiteX4" fmla="*/ 237290 w 757327"/>
                    <a:gd name="connsiteY4" fmla="*/ 1050487 h 1658772"/>
                    <a:gd name="connsiteX5" fmla="*/ 176193 w 757327"/>
                    <a:gd name="connsiteY5" fmla="*/ 1210642 h 1658772"/>
                    <a:gd name="connsiteX6" fmla="*/ 9576 w 757327"/>
                    <a:gd name="connsiteY6" fmla="*/ 1608788 h 1658772"/>
                    <a:gd name="connsiteX7" fmla="*/ 493375 w 757327"/>
                    <a:gd name="connsiteY7" fmla="*/ 1623621 h 1658772"/>
                    <a:gd name="connsiteX8" fmla="*/ 586858 w 757327"/>
                    <a:gd name="connsiteY8" fmla="*/ 1283917 h 1658772"/>
                    <a:gd name="connsiteX9" fmla="*/ 654348 w 757327"/>
                    <a:gd name="connsiteY9" fmla="*/ 999392 h 1658772"/>
                    <a:gd name="connsiteX10" fmla="*/ 608356 w 757327"/>
                    <a:gd name="connsiteY10" fmla="*/ 676631 h 1658772"/>
                    <a:gd name="connsiteX11" fmla="*/ 591824 w 757327"/>
                    <a:gd name="connsiteY11" fmla="*/ 504024 h 1658772"/>
                    <a:gd name="connsiteX12" fmla="*/ 593321 w 757327"/>
                    <a:gd name="connsiteY12" fmla="*/ 431974 h 1658772"/>
                    <a:gd name="connsiteX13" fmla="*/ 617066 w 757327"/>
                    <a:gd name="connsiteY13" fmla="*/ 347202 h 1658772"/>
                    <a:gd name="connsiteX14" fmla="*/ 744496 w 757327"/>
                    <a:gd name="connsiteY14" fmla="*/ 117649 h 1658772"/>
                    <a:gd name="connsiteX15" fmla="*/ 719868 w 757327"/>
                    <a:gd name="connsiteY15" fmla="*/ 1036 h 1658772"/>
                    <a:gd name="connsiteX0" fmla="*/ 719868 w 744414"/>
                    <a:gd name="connsiteY0" fmla="*/ 848 h 1658584"/>
                    <a:gd name="connsiteX1" fmla="*/ 452350 w 744414"/>
                    <a:gd name="connsiteY1" fmla="*/ 179580 h 1658584"/>
                    <a:gd name="connsiteX2" fmla="*/ 240420 w 744414"/>
                    <a:gd name="connsiteY2" fmla="*/ 357560 h 1658584"/>
                    <a:gd name="connsiteX3" fmla="*/ 243618 w 744414"/>
                    <a:gd name="connsiteY3" fmla="*/ 685288 h 1658584"/>
                    <a:gd name="connsiteX4" fmla="*/ 237290 w 744414"/>
                    <a:gd name="connsiteY4" fmla="*/ 1050299 h 1658584"/>
                    <a:gd name="connsiteX5" fmla="*/ 176193 w 744414"/>
                    <a:gd name="connsiteY5" fmla="*/ 1210454 h 1658584"/>
                    <a:gd name="connsiteX6" fmla="*/ 9576 w 744414"/>
                    <a:gd name="connsiteY6" fmla="*/ 1608600 h 1658584"/>
                    <a:gd name="connsiteX7" fmla="*/ 493375 w 744414"/>
                    <a:gd name="connsiteY7" fmla="*/ 1623433 h 1658584"/>
                    <a:gd name="connsiteX8" fmla="*/ 586858 w 744414"/>
                    <a:gd name="connsiteY8" fmla="*/ 1283729 h 1658584"/>
                    <a:gd name="connsiteX9" fmla="*/ 654348 w 744414"/>
                    <a:gd name="connsiteY9" fmla="*/ 999204 h 1658584"/>
                    <a:gd name="connsiteX10" fmla="*/ 608356 w 744414"/>
                    <a:gd name="connsiteY10" fmla="*/ 676443 h 1658584"/>
                    <a:gd name="connsiteX11" fmla="*/ 591824 w 744414"/>
                    <a:gd name="connsiteY11" fmla="*/ 503836 h 1658584"/>
                    <a:gd name="connsiteX12" fmla="*/ 593321 w 744414"/>
                    <a:gd name="connsiteY12" fmla="*/ 431786 h 1658584"/>
                    <a:gd name="connsiteX13" fmla="*/ 617066 w 744414"/>
                    <a:gd name="connsiteY13" fmla="*/ 347014 h 1658584"/>
                    <a:gd name="connsiteX14" fmla="*/ 720683 w 744414"/>
                    <a:gd name="connsiteY14" fmla="*/ 122224 h 1658584"/>
                    <a:gd name="connsiteX15" fmla="*/ 719868 w 744414"/>
                    <a:gd name="connsiteY15" fmla="*/ 848 h 1658584"/>
                    <a:gd name="connsiteX0" fmla="*/ 719868 w 737605"/>
                    <a:gd name="connsiteY0" fmla="*/ 618 h 1658354"/>
                    <a:gd name="connsiteX1" fmla="*/ 452350 w 737605"/>
                    <a:gd name="connsiteY1" fmla="*/ 179350 h 1658354"/>
                    <a:gd name="connsiteX2" fmla="*/ 240420 w 737605"/>
                    <a:gd name="connsiteY2" fmla="*/ 357330 h 1658354"/>
                    <a:gd name="connsiteX3" fmla="*/ 243618 w 737605"/>
                    <a:gd name="connsiteY3" fmla="*/ 685058 h 1658354"/>
                    <a:gd name="connsiteX4" fmla="*/ 237290 w 737605"/>
                    <a:gd name="connsiteY4" fmla="*/ 1050069 h 1658354"/>
                    <a:gd name="connsiteX5" fmla="*/ 176193 w 737605"/>
                    <a:gd name="connsiteY5" fmla="*/ 1210224 h 1658354"/>
                    <a:gd name="connsiteX6" fmla="*/ 9576 w 737605"/>
                    <a:gd name="connsiteY6" fmla="*/ 1608370 h 1658354"/>
                    <a:gd name="connsiteX7" fmla="*/ 493375 w 737605"/>
                    <a:gd name="connsiteY7" fmla="*/ 1623203 h 1658354"/>
                    <a:gd name="connsiteX8" fmla="*/ 586858 w 737605"/>
                    <a:gd name="connsiteY8" fmla="*/ 1283499 h 1658354"/>
                    <a:gd name="connsiteX9" fmla="*/ 654348 w 737605"/>
                    <a:gd name="connsiteY9" fmla="*/ 998974 h 1658354"/>
                    <a:gd name="connsiteX10" fmla="*/ 608356 w 737605"/>
                    <a:gd name="connsiteY10" fmla="*/ 676213 h 1658354"/>
                    <a:gd name="connsiteX11" fmla="*/ 591824 w 737605"/>
                    <a:gd name="connsiteY11" fmla="*/ 503606 h 1658354"/>
                    <a:gd name="connsiteX12" fmla="*/ 593321 w 737605"/>
                    <a:gd name="connsiteY12" fmla="*/ 431556 h 1658354"/>
                    <a:gd name="connsiteX13" fmla="*/ 617066 w 737605"/>
                    <a:gd name="connsiteY13" fmla="*/ 346784 h 1658354"/>
                    <a:gd name="connsiteX14" fmla="*/ 720683 w 737605"/>
                    <a:gd name="connsiteY14" fmla="*/ 121994 h 1658354"/>
                    <a:gd name="connsiteX15" fmla="*/ 719868 w 737605"/>
                    <a:gd name="connsiteY15" fmla="*/ 618 h 1658354"/>
                    <a:gd name="connsiteX0" fmla="*/ 719868 w 724108"/>
                    <a:gd name="connsiteY0" fmla="*/ 7357 h 1665093"/>
                    <a:gd name="connsiteX1" fmla="*/ 452350 w 724108"/>
                    <a:gd name="connsiteY1" fmla="*/ 186089 h 1665093"/>
                    <a:gd name="connsiteX2" fmla="*/ 240420 w 724108"/>
                    <a:gd name="connsiteY2" fmla="*/ 364069 h 1665093"/>
                    <a:gd name="connsiteX3" fmla="*/ 243618 w 724108"/>
                    <a:gd name="connsiteY3" fmla="*/ 691797 h 1665093"/>
                    <a:gd name="connsiteX4" fmla="*/ 237290 w 724108"/>
                    <a:gd name="connsiteY4" fmla="*/ 1056808 h 1665093"/>
                    <a:gd name="connsiteX5" fmla="*/ 176193 w 724108"/>
                    <a:gd name="connsiteY5" fmla="*/ 1216963 h 1665093"/>
                    <a:gd name="connsiteX6" fmla="*/ 9576 w 724108"/>
                    <a:gd name="connsiteY6" fmla="*/ 1615109 h 1665093"/>
                    <a:gd name="connsiteX7" fmla="*/ 493375 w 724108"/>
                    <a:gd name="connsiteY7" fmla="*/ 1629942 h 1665093"/>
                    <a:gd name="connsiteX8" fmla="*/ 586858 w 724108"/>
                    <a:gd name="connsiteY8" fmla="*/ 1290238 h 1665093"/>
                    <a:gd name="connsiteX9" fmla="*/ 654348 w 724108"/>
                    <a:gd name="connsiteY9" fmla="*/ 1005713 h 1665093"/>
                    <a:gd name="connsiteX10" fmla="*/ 608356 w 724108"/>
                    <a:gd name="connsiteY10" fmla="*/ 682952 h 1665093"/>
                    <a:gd name="connsiteX11" fmla="*/ 591824 w 724108"/>
                    <a:gd name="connsiteY11" fmla="*/ 510345 h 1665093"/>
                    <a:gd name="connsiteX12" fmla="*/ 593321 w 724108"/>
                    <a:gd name="connsiteY12" fmla="*/ 438295 h 1665093"/>
                    <a:gd name="connsiteX13" fmla="*/ 617066 w 724108"/>
                    <a:gd name="connsiteY13" fmla="*/ 353523 h 1665093"/>
                    <a:gd name="connsiteX14" fmla="*/ 720683 w 724108"/>
                    <a:gd name="connsiteY14" fmla="*/ 128733 h 1665093"/>
                    <a:gd name="connsiteX15" fmla="*/ 719868 w 724108"/>
                    <a:gd name="connsiteY15" fmla="*/ 7357 h 1665093"/>
                    <a:gd name="connsiteX0" fmla="*/ 719868 w 815338"/>
                    <a:gd name="connsiteY0" fmla="*/ 7357 h 1665093"/>
                    <a:gd name="connsiteX1" fmla="*/ 452350 w 815338"/>
                    <a:gd name="connsiteY1" fmla="*/ 186089 h 1665093"/>
                    <a:gd name="connsiteX2" fmla="*/ 240420 w 815338"/>
                    <a:gd name="connsiteY2" fmla="*/ 364069 h 1665093"/>
                    <a:gd name="connsiteX3" fmla="*/ 243618 w 815338"/>
                    <a:gd name="connsiteY3" fmla="*/ 691797 h 1665093"/>
                    <a:gd name="connsiteX4" fmla="*/ 237290 w 815338"/>
                    <a:gd name="connsiteY4" fmla="*/ 1056808 h 1665093"/>
                    <a:gd name="connsiteX5" fmla="*/ 176193 w 815338"/>
                    <a:gd name="connsiteY5" fmla="*/ 1216963 h 1665093"/>
                    <a:gd name="connsiteX6" fmla="*/ 9576 w 815338"/>
                    <a:gd name="connsiteY6" fmla="*/ 1615109 h 1665093"/>
                    <a:gd name="connsiteX7" fmla="*/ 493375 w 815338"/>
                    <a:gd name="connsiteY7" fmla="*/ 1629942 h 1665093"/>
                    <a:gd name="connsiteX8" fmla="*/ 586858 w 815338"/>
                    <a:gd name="connsiteY8" fmla="*/ 1290238 h 1665093"/>
                    <a:gd name="connsiteX9" fmla="*/ 654348 w 815338"/>
                    <a:gd name="connsiteY9" fmla="*/ 1005713 h 1665093"/>
                    <a:gd name="connsiteX10" fmla="*/ 608356 w 815338"/>
                    <a:gd name="connsiteY10" fmla="*/ 682952 h 1665093"/>
                    <a:gd name="connsiteX11" fmla="*/ 591824 w 815338"/>
                    <a:gd name="connsiteY11" fmla="*/ 510345 h 1665093"/>
                    <a:gd name="connsiteX12" fmla="*/ 593321 w 815338"/>
                    <a:gd name="connsiteY12" fmla="*/ 438295 h 1665093"/>
                    <a:gd name="connsiteX13" fmla="*/ 812328 w 815338"/>
                    <a:gd name="connsiteY13" fmla="*/ 132067 h 1665093"/>
                    <a:gd name="connsiteX14" fmla="*/ 720683 w 815338"/>
                    <a:gd name="connsiteY14" fmla="*/ 128733 h 1665093"/>
                    <a:gd name="connsiteX15" fmla="*/ 719868 w 815338"/>
                    <a:gd name="connsiteY15" fmla="*/ 7357 h 1665093"/>
                    <a:gd name="connsiteX0" fmla="*/ 719868 w 871499"/>
                    <a:gd name="connsiteY0" fmla="*/ 7357 h 1665093"/>
                    <a:gd name="connsiteX1" fmla="*/ 452350 w 871499"/>
                    <a:gd name="connsiteY1" fmla="*/ 186089 h 1665093"/>
                    <a:gd name="connsiteX2" fmla="*/ 240420 w 871499"/>
                    <a:gd name="connsiteY2" fmla="*/ 364069 h 1665093"/>
                    <a:gd name="connsiteX3" fmla="*/ 243618 w 871499"/>
                    <a:gd name="connsiteY3" fmla="*/ 691797 h 1665093"/>
                    <a:gd name="connsiteX4" fmla="*/ 237290 w 871499"/>
                    <a:gd name="connsiteY4" fmla="*/ 1056808 h 1665093"/>
                    <a:gd name="connsiteX5" fmla="*/ 176193 w 871499"/>
                    <a:gd name="connsiteY5" fmla="*/ 1216963 h 1665093"/>
                    <a:gd name="connsiteX6" fmla="*/ 9576 w 871499"/>
                    <a:gd name="connsiteY6" fmla="*/ 1615109 h 1665093"/>
                    <a:gd name="connsiteX7" fmla="*/ 493375 w 871499"/>
                    <a:gd name="connsiteY7" fmla="*/ 1629942 h 1665093"/>
                    <a:gd name="connsiteX8" fmla="*/ 586858 w 871499"/>
                    <a:gd name="connsiteY8" fmla="*/ 1290238 h 1665093"/>
                    <a:gd name="connsiteX9" fmla="*/ 654348 w 871499"/>
                    <a:gd name="connsiteY9" fmla="*/ 1005713 h 1665093"/>
                    <a:gd name="connsiteX10" fmla="*/ 608356 w 871499"/>
                    <a:gd name="connsiteY10" fmla="*/ 682952 h 1665093"/>
                    <a:gd name="connsiteX11" fmla="*/ 591824 w 871499"/>
                    <a:gd name="connsiteY11" fmla="*/ 510345 h 1665093"/>
                    <a:gd name="connsiteX12" fmla="*/ 860021 w 871499"/>
                    <a:gd name="connsiteY12" fmla="*/ 378764 h 1665093"/>
                    <a:gd name="connsiteX13" fmla="*/ 812328 w 871499"/>
                    <a:gd name="connsiteY13" fmla="*/ 132067 h 1665093"/>
                    <a:gd name="connsiteX14" fmla="*/ 720683 w 871499"/>
                    <a:gd name="connsiteY14" fmla="*/ 128733 h 1665093"/>
                    <a:gd name="connsiteX15" fmla="*/ 719868 w 871499"/>
                    <a:gd name="connsiteY15" fmla="*/ 7357 h 1665093"/>
                    <a:gd name="connsiteX0" fmla="*/ 719868 w 881647"/>
                    <a:gd name="connsiteY0" fmla="*/ 7357 h 1665093"/>
                    <a:gd name="connsiteX1" fmla="*/ 452350 w 881647"/>
                    <a:gd name="connsiteY1" fmla="*/ 186089 h 1665093"/>
                    <a:gd name="connsiteX2" fmla="*/ 240420 w 881647"/>
                    <a:gd name="connsiteY2" fmla="*/ 364069 h 1665093"/>
                    <a:gd name="connsiteX3" fmla="*/ 243618 w 881647"/>
                    <a:gd name="connsiteY3" fmla="*/ 691797 h 1665093"/>
                    <a:gd name="connsiteX4" fmla="*/ 237290 w 881647"/>
                    <a:gd name="connsiteY4" fmla="*/ 1056808 h 1665093"/>
                    <a:gd name="connsiteX5" fmla="*/ 176193 w 881647"/>
                    <a:gd name="connsiteY5" fmla="*/ 1216963 h 1665093"/>
                    <a:gd name="connsiteX6" fmla="*/ 9576 w 881647"/>
                    <a:gd name="connsiteY6" fmla="*/ 1615109 h 1665093"/>
                    <a:gd name="connsiteX7" fmla="*/ 493375 w 881647"/>
                    <a:gd name="connsiteY7" fmla="*/ 1629942 h 1665093"/>
                    <a:gd name="connsiteX8" fmla="*/ 586858 w 881647"/>
                    <a:gd name="connsiteY8" fmla="*/ 1290238 h 1665093"/>
                    <a:gd name="connsiteX9" fmla="*/ 654348 w 881647"/>
                    <a:gd name="connsiteY9" fmla="*/ 1005713 h 1665093"/>
                    <a:gd name="connsiteX10" fmla="*/ 608356 w 881647"/>
                    <a:gd name="connsiteY10" fmla="*/ 682952 h 1665093"/>
                    <a:gd name="connsiteX11" fmla="*/ 591824 w 881647"/>
                    <a:gd name="connsiteY11" fmla="*/ 510345 h 1665093"/>
                    <a:gd name="connsiteX12" fmla="*/ 860021 w 881647"/>
                    <a:gd name="connsiteY12" fmla="*/ 378764 h 1665093"/>
                    <a:gd name="connsiteX13" fmla="*/ 812328 w 881647"/>
                    <a:gd name="connsiteY13" fmla="*/ 132067 h 1665093"/>
                    <a:gd name="connsiteX14" fmla="*/ 720683 w 881647"/>
                    <a:gd name="connsiteY14" fmla="*/ 128733 h 1665093"/>
                    <a:gd name="connsiteX15" fmla="*/ 719868 w 881647"/>
                    <a:gd name="connsiteY15" fmla="*/ 7357 h 1665093"/>
                    <a:gd name="connsiteX0" fmla="*/ 719868 w 882602"/>
                    <a:gd name="connsiteY0" fmla="*/ 7357 h 1665093"/>
                    <a:gd name="connsiteX1" fmla="*/ 452350 w 882602"/>
                    <a:gd name="connsiteY1" fmla="*/ 186089 h 1665093"/>
                    <a:gd name="connsiteX2" fmla="*/ 240420 w 882602"/>
                    <a:gd name="connsiteY2" fmla="*/ 364069 h 1665093"/>
                    <a:gd name="connsiteX3" fmla="*/ 243618 w 882602"/>
                    <a:gd name="connsiteY3" fmla="*/ 691797 h 1665093"/>
                    <a:gd name="connsiteX4" fmla="*/ 237290 w 882602"/>
                    <a:gd name="connsiteY4" fmla="*/ 1056808 h 1665093"/>
                    <a:gd name="connsiteX5" fmla="*/ 176193 w 882602"/>
                    <a:gd name="connsiteY5" fmla="*/ 1216963 h 1665093"/>
                    <a:gd name="connsiteX6" fmla="*/ 9576 w 882602"/>
                    <a:gd name="connsiteY6" fmla="*/ 1615109 h 1665093"/>
                    <a:gd name="connsiteX7" fmla="*/ 493375 w 882602"/>
                    <a:gd name="connsiteY7" fmla="*/ 1629942 h 1665093"/>
                    <a:gd name="connsiteX8" fmla="*/ 586858 w 882602"/>
                    <a:gd name="connsiteY8" fmla="*/ 1290238 h 1665093"/>
                    <a:gd name="connsiteX9" fmla="*/ 654348 w 882602"/>
                    <a:gd name="connsiteY9" fmla="*/ 1005713 h 1665093"/>
                    <a:gd name="connsiteX10" fmla="*/ 608356 w 882602"/>
                    <a:gd name="connsiteY10" fmla="*/ 682952 h 1665093"/>
                    <a:gd name="connsiteX11" fmla="*/ 591824 w 882602"/>
                    <a:gd name="connsiteY11" fmla="*/ 510345 h 1665093"/>
                    <a:gd name="connsiteX12" fmla="*/ 860021 w 882602"/>
                    <a:gd name="connsiteY12" fmla="*/ 378764 h 1665093"/>
                    <a:gd name="connsiteX13" fmla="*/ 814709 w 882602"/>
                    <a:gd name="connsiteY13" fmla="*/ 113017 h 1665093"/>
                    <a:gd name="connsiteX14" fmla="*/ 720683 w 882602"/>
                    <a:gd name="connsiteY14" fmla="*/ 128733 h 1665093"/>
                    <a:gd name="connsiteX15" fmla="*/ 719868 w 882602"/>
                    <a:gd name="connsiteY15" fmla="*/ 7357 h 1665093"/>
                    <a:gd name="connsiteX0" fmla="*/ 719868 w 882602"/>
                    <a:gd name="connsiteY0" fmla="*/ 7357 h 1665093"/>
                    <a:gd name="connsiteX1" fmla="*/ 452350 w 882602"/>
                    <a:gd name="connsiteY1" fmla="*/ 186089 h 1665093"/>
                    <a:gd name="connsiteX2" fmla="*/ 240420 w 882602"/>
                    <a:gd name="connsiteY2" fmla="*/ 364069 h 1665093"/>
                    <a:gd name="connsiteX3" fmla="*/ 243618 w 882602"/>
                    <a:gd name="connsiteY3" fmla="*/ 691797 h 1665093"/>
                    <a:gd name="connsiteX4" fmla="*/ 237290 w 882602"/>
                    <a:gd name="connsiteY4" fmla="*/ 1056808 h 1665093"/>
                    <a:gd name="connsiteX5" fmla="*/ 176193 w 882602"/>
                    <a:gd name="connsiteY5" fmla="*/ 1216963 h 1665093"/>
                    <a:gd name="connsiteX6" fmla="*/ 9576 w 882602"/>
                    <a:gd name="connsiteY6" fmla="*/ 1615109 h 1665093"/>
                    <a:gd name="connsiteX7" fmla="*/ 493375 w 882602"/>
                    <a:gd name="connsiteY7" fmla="*/ 1629942 h 1665093"/>
                    <a:gd name="connsiteX8" fmla="*/ 586858 w 882602"/>
                    <a:gd name="connsiteY8" fmla="*/ 1290238 h 1665093"/>
                    <a:gd name="connsiteX9" fmla="*/ 654348 w 882602"/>
                    <a:gd name="connsiteY9" fmla="*/ 1005713 h 1665093"/>
                    <a:gd name="connsiteX10" fmla="*/ 608356 w 882602"/>
                    <a:gd name="connsiteY10" fmla="*/ 682952 h 1665093"/>
                    <a:gd name="connsiteX11" fmla="*/ 591824 w 882602"/>
                    <a:gd name="connsiteY11" fmla="*/ 510345 h 1665093"/>
                    <a:gd name="connsiteX12" fmla="*/ 860021 w 882602"/>
                    <a:gd name="connsiteY12" fmla="*/ 378764 h 1665093"/>
                    <a:gd name="connsiteX13" fmla="*/ 814709 w 882602"/>
                    <a:gd name="connsiteY13" fmla="*/ 113017 h 1665093"/>
                    <a:gd name="connsiteX14" fmla="*/ 720683 w 882602"/>
                    <a:gd name="connsiteY14" fmla="*/ 128733 h 1665093"/>
                    <a:gd name="connsiteX15" fmla="*/ 719868 w 882602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654348 w 868043"/>
                    <a:gd name="connsiteY9" fmla="*/ 1005713 h 1665093"/>
                    <a:gd name="connsiteX10" fmla="*/ 608356 w 868043"/>
                    <a:gd name="connsiteY10" fmla="*/ 682952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654348 w 868043"/>
                    <a:gd name="connsiteY9" fmla="*/ 1005713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1627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1627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4008 w 868043"/>
                    <a:gd name="connsiteY8" fmla="*/ 1311670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4008 w 868043"/>
                    <a:gd name="connsiteY8" fmla="*/ 1311670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21754 w 869929"/>
                    <a:gd name="connsiteY0" fmla="*/ 7357 h 1662530"/>
                    <a:gd name="connsiteX1" fmla="*/ 454236 w 869929"/>
                    <a:gd name="connsiteY1" fmla="*/ 186089 h 1662530"/>
                    <a:gd name="connsiteX2" fmla="*/ 242306 w 869929"/>
                    <a:gd name="connsiteY2" fmla="*/ 364069 h 1662530"/>
                    <a:gd name="connsiteX3" fmla="*/ 245504 w 869929"/>
                    <a:gd name="connsiteY3" fmla="*/ 691797 h 1662530"/>
                    <a:gd name="connsiteX4" fmla="*/ 239176 w 869929"/>
                    <a:gd name="connsiteY4" fmla="*/ 1056808 h 1662530"/>
                    <a:gd name="connsiteX5" fmla="*/ 159029 w 869929"/>
                    <a:gd name="connsiteY5" fmla="*/ 1259825 h 1662530"/>
                    <a:gd name="connsiteX6" fmla="*/ 11462 w 869929"/>
                    <a:gd name="connsiteY6" fmla="*/ 1615109 h 1662530"/>
                    <a:gd name="connsiteX7" fmla="*/ 495261 w 869929"/>
                    <a:gd name="connsiteY7" fmla="*/ 1629942 h 1662530"/>
                    <a:gd name="connsiteX8" fmla="*/ 655419 w 869929"/>
                    <a:gd name="connsiteY8" fmla="*/ 1283095 h 1662530"/>
                    <a:gd name="connsiteX9" fmla="*/ 834827 w 869929"/>
                    <a:gd name="connsiteY9" fmla="*/ 965231 h 1662530"/>
                    <a:gd name="connsiteX10" fmla="*/ 791217 w 869929"/>
                    <a:gd name="connsiteY10" fmla="*/ 713908 h 1662530"/>
                    <a:gd name="connsiteX11" fmla="*/ 798498 w 869929"/>
                    <a:gd name="connsiteY11" fmla="*/ 527014 h 1662530"/>
                    <a:gd name="connsiteX12" fmla="*/ 861907 w 869929"/>
                    <a:gd name="connsiteY12" fmla="*/ 378764 h 1662530"/>
                    <a:gd name="connsiteX13" fmla="*/ 816595 w 869929"/>
                    <a:gd name="connsiteY13" fmla="*/ 113017 h 1662530"/>
                    <a:gd name="connsiteX14" fmla="*/ 722569 w 869929"/>
                    <a:gd name="connsiteY14" fmla="*/ 128733 h 1662530"/>
                    <a:gd name="connsiteX15" fmla="*/ 721754 w 869929"/>
                    <a:gd name="connsiteY15" fmla="*/ 7357 h 1662530"/>
                    <a:gd name="connsiteX0" fmla="*/ 721754 w 869929"/>
                    <a:gd name="connsiteY0" fmla="*/ 7357 h 1662530"/>
                    <a:gd name="connsiteX1" fmla="*/ 454236 w 869929"/>
                    <a:gd name="connsiteY1" fmla="*/ 186089 h 1662530"/>
                    <a:gd name="connsiteX2" fmla="*/ 242306 w 869929"/>
                    <a:gd name="connsiteY2" fmla="*/ 364069 h 1662530"/>
                    <a:gd name="connsiteX3" fmla="*/ 245504 w 869929"/>
                    <a:gd name="connsiteY3" fmla="*/ 691797 h 1662530"/>
                    <a:gd name="connsiteX4" fmla="*/ 239176 w 869929"/>
                    <a:gd name="connsiteY4" fmla="*/ 1056808 h 1662530"/>
                    <a:gd name="connsiteX5" fmla="*/ 159029 w 869929"/>
                    <a:gd name="connsiteY5" fmla="*/ 1259825 h 1662530"/>
                    <a:gd name="connsiteX6" fmla="*/ 11462 w 869929"/>
                    <a:gd name="connsiteY6" fmla="*/ 1615109 h 1662530"/>
                    <a:gd name="connsiteX7" fmla="*/ 495261 w 869929"/>
                    <a:gd name="connsiteY7" fmla="*/ 1629942 h 1662530"/>
                    <a:gd name="connsiteX8" fmla="*/ 655419 w 869929"/>
                    <a:gd name="connsiteY8" fmla="*/ 1283095 h 1662530"/>
                    <a:gd name="connsiteX9" fmla="*/ 834827 w 869929"/>
                    <a:gd name="connsiteY9" fmla="*/ 965231 h 1662530"/>
                    <a:gd name="connsiteX10" fmla="*/ 791217 w 869929"/>
                    <a:gd name="connsiteY10" fmla="*/ 713908 h 1662530"/>
                    <a:gd name="connsiteX11" fmla="*/ 798498 w 869929"/>
                    <a:gd name="connsiteY11" fmla="*/ 527014 h 1662530"/>
                    <a:gd name="connsiteX12" fmla="*/ 861907 w 869929"/>
                    <a:gd name="connsiteY12" fmla="*/ 378764 h 1662530"/>
                    <a:gd name="connsiteX13" fmla="*/ 816595 w 869929"/>
                    <a:gd name="connsiteY13" fmla="*/ 113017 h 1662530"/>
                    <a:gd name="connsiteX14" fmla="*/ 722569 w 869929"/>
                    <a:gd name="connsiteY14" fmla="*/ 128733 h 1662530"/>
                    <a:gd name="connsiteX15" fmla="*/ 721754 w 869929"/>
                    <a:gd name="connsiteY15" fmla="*/ 7357 h 1662530"/>
                    <a:gd name="connsiteX0" fmla="*/ 723919 w 872094"/>
                    <a:gd name="connsiteY0" fmla="*/ 7357 h 1662530"/>
                    <a:gd name="connsiteX1" fmla="*/ 456401 w 872094"/>
                    <a:gd name="connsiteY1" fmla="*/ 186089 h 1662530"/>
                    <a:gd name="connsiteX2" fmla="*/ 244471 w 872094"/>
                    <a:gd name="connsiteY2" fmla="*/ 364069 h 1662530"/>
                    <a:gd name="connsiteX3" fmla="*/ 247669 w 872094"/>
                    <a:gd name="connsiteY3" fmla="*/ 691797 h 1662530"/>
                    <a:gd name="connsiteX4" fmla="*/ 241341 w 872094"/>
                    <a:gd name="connsiteY4" fmla="*/ 1056808 h 1662530"/>
                    <a:gd name="connsiteX5" fmla="*/ 161194 w 872094"/>
                    <a:gd name="connsiteY5" fmla="*/ 1259825 h 1662530"/>
                    <a:gd name="connsiteX6" fmla="*/ 13627 w 872094"/>
                    <a:gd name="connsiteY6" fmla="*/ 1615109 h 1662530"/>
                    <a:gd name="connsiteX7" fmla="*/ 537907 w 872094"/>
                    <a:gd name="connsiteY7" fmla="*/ 1629942 h 1662530"/>
                    <a:gd name="connsiteX8" fmla="*/ 657584 w 872094"/>
                    <a:gd name="connsiteY8" fmla="*/ 1283095 h 1662530"/>
                    <a:gd name="connsiteX9" fmla="*/ 836992 w 872094"/>
                    <a:gd name="connsiteY9" fmla="*/ 965231 h 1662530"/>
                    <a:gd name="connsiteX10" fmla="*/ 793382 w 872094"/>
                    <a:gd name="connsiteY10" fmla="*/ 713908 h 1662530"/>
                    <a:gd name="connsiteX11" fmla="*/ 800663 w 872094"/>
                    <a:gd name="connsiteY11" fmla="*/ 527014 h 1662530"/>
                    <a:gd name="connsiteX12" fmla="*/ 864072 w 872094"/>
                    <a:gd name="connsiteY12" fmla="*/ 378764 h 1662530"/>
                    <a:gd name="connsiteX13" fmla="*/ 818760 w 872094"/>
                    <a:gd name="connsiteY13" fmla="*/ 113017 h 1662530"/>
                    <a:gd name="connsiteX14" fmla="*/ 724734 w 872094"/>
                    <a:gd name="connsiteY14" fmla="*/ 128733 h 1662530"/>
                    <a:gd name="connsiteX15" fmla="*/ 723919 w 872094"/>
                    <a:gd name="connsiteY15" fmla="*/ 7357 h 1662530"/>
                    <a:gd name="connsiteX0" fmla="*/ 723919 w 872094"/>
                    <a:gd name="connsiteY0" fmla="*/ 7357 h 1662530"/>
                    <a:gd name="connsiteX1" fmla="*/ 456401 w 872094"/>
                    <a:gd name="connsiteY1" fmla="*/ 186089 h 1662530"/>
                    <a:gd name="connsiteX2" fmla="*/ 244471 w 872094"/>
                    <a:gd name="connsiteY2" fmla="*/ 364069 h 1662530"/>
                    <a:gd name="connsiteX3" fmla="*/ 247669 w 872094"/>
                    <a:gd name="connsiteY3" fmla="*/ 691797 h 1662530"/>
                    <a:gd name="connsiteX4" fmla="*/ 241341 w 872094"/>
                    <a:gd name="connsiteY4" fmla="*/ 1056808 h 1662530"/>
                    <a:gd name="connsiteX5" fmla="*/ 161194 w 872094"/>
                    <a:gd name="connsiteY5" fmla="*/ 1259825 h 1662530"/>
                    <a:gd name="connsiteX6" fmla="*/ 13627 w 872094"/>
                    <a:gd name="connsiteY6" fmla="*/ 1615109 h 1662530"/>
                    <a:gd name="connsiteX7" fmla="*/ 537907 w 872094"/>
                    <a:gd name="connsiteY7" fmla="*/ 1629942 h 1662530"/>
                    <a:gd name="connsiteX8" fmla="*/ 657584 w 872094"/>
                    <a:gd name="connsiteY8" fmla="*/ 1283095 h 1662530"/>
                    <a:gd name="connsiteX9" fmla="*/ 836992 w 872094"/>
                    <a:gd name="connsiteY9" fmla="*/ 965231 h 1662530"/>
                    <a:gd name="connsiteX10" fmla="*/ 793382 w 872094"/>
                    <a:gd name="connsiteY10" fmla="*/ 713908 h 1662530"/>
                    <a:gd name="connsiteX11" fmla="*/ 800663 w 872094"/>
                    <a:gd name="connsiteY11" fmla="*/ 527014 h 1662530"/>
                    <a:gd name="connsiteX12" fmla="*/ 864072 w 872094"/>
                    <a:gd name="connsiteY12" fmla="*/ 378764 h 1662530"/>
                    <a:gd name="connsiteX13" fmla="*/ 818760 w 872094"/>
                    <a:gd name="connsiteY13" fmla="*/ 113017 h 1662530"/>
                    <a:gd name="connsiteX14" fmla="*/ 724734 w 872094"/>
                    <a:gd name="connsiteY14" fmla="*/ 128733 h 1662530"/>
                    <a:gd name="connsiteX15" fmla="*/ 723919 w 872094"/>
                    <a:gd name="connsiteY15" fmla="*/ 7357 h 1662530"/>
                    <a:gd name="connsiteX0" fmla="*/ 723017 w 871192"/>
                    <a:gd name="connsiteY0" fmla="*/ 7357 h 1659724"/>
                    <a:gd name="connsiteX1" fmla="*/ 455499 w 871192"/>
                    <a:gd name="connsiteY1" fmla="*/ 186089 h 1659724"/>
                    <a:gd name="connsiteX2" fmla="*/ 243569 w 871192"/>
                    <a:gd name="connsiteY2" fmla="*/ 364069 h 1659724"/>
                    <a:gd name="connsiteX3" fmla="*/ 246767 w 871192"/>
                    <a:gd name="connsiteY3" fmla="*/ 691797 h 1659724"/>
                    <a:gd name="connsiteX4" fmla="*/ 240439 w 871192"/>
                    <a:gd name="connsiteY4" fmla="*/ 1056808 h 1659724"/>
                    <a:gd name="connsiteX5" fmla="*/ 160292 w 871192"/>
                    <a:gd name="connsiteY5" fmla="*/ 1259825 h 1659724"/>
                    <a:gd name="connsiteX6" fmla="*/ 12725 w 871192"/>
                    <a:gd name="connsiteY6" fmla="*/ 1615109 h 1659724"/>
                    <a:gd name="connsiteX7" fmla="*/ 520337 w 871192"/>
                    <a:gd name="connsiteY7" fmla="*/ 1625180 h 1659724"/>
                    <a:gd name="connsiteX8" fmla="*/ 656682 w 871192"/>
                    <a:gd name="connsiteY8" fmla="*/ 1283095 h 1659724"/>
                    <a:gd name="connsiteX9" fmla="*/ 836090 w 871192"/>
                    <a:gd name="connsiteY9" fmla="*/ 965231 h 1659724"/>
                    <a:gd name="connsiteX10" fmla="*/ 792480 w 871192"/>
                    <a:gd name="connsiteY10" fmla="*/ 713908 h 1659724"/>
                    <a:gd name="connsiteX11" fmla="*/ 799761 w 871192"/>
                    <a:gd name="connsiteY11" fmla="*/ 527014 h 1659724"/>
                    <a:gd name="connsiteX12" fmla="*/ 863170 w 871192"/>
                    <a:gd name="connsiteY12" fmla="*/ 378764 h 1659724"/>
                    <a:gd name="connsiteX13" fmla="*/ 817858 w 871192"/>
                    <a:gd name="connsiteY13" fmla="*/ 113017 h 1659724"/>
                    <a:gd name="connsiteX14" fmla="*/ 723832 w 871192"/>
                    <a:gd name="connsiteY14" fmla="*/ 128733 h 1659724"/>
                    <a:gd name="connsiteX15" fmla="*/ 723017 w 871192"/>
                    <a:gd name="connsiteY15" fmla="*/ 7357 h 1659724"/>
                    <a:gd name="connsiteX0" fmla="*/ 723017 w 870705"/>
                    <a:gd name="connsiteY0" fmla="*/ 7357 h 1659724"/>
                    <a:gd name="connsiteX1" fmla="*/ 455499 w 870705"/>
                    <a:gd name="connsiteY1" fmla="*/ 186089 h 1659724"/>
                    <a:gd name="connsiteX2" fmla="*/ 243569 w 870705"/>
                    <a:gd name="connsiteY2" fmla="*/ 364069 h 1659724"/>
                    <a:gd name="connsiteX3" fmla="*/ 246767 w 870705"/>
                    <a:gd name="connsiteY3" fmla="*/ 691797 h 1659724"/>
                    <a:gd name="connsiteX4" fmla="*/ 240439 w 870705"/>
                    <a:gd name="connsiteY4" fmla="*/ 1056808 h 1659724"/>
                    <a:gd name="connsiteX5" fmla="*/ 160292 w 870705"/>
                    <a:gd name="connsiteY5" fmla="*/ 1259825 h 1659724"/>
                    <a:gd name="connsiteX6" fmla="*/ 12725 w 870705"/>
                    <a:gd name="connsiteY6" fmla="*/ 1615109 h 1659724"/>
                    <a:gd name="connsiteX7" fmla="*/ 520337 w 870705"/>
                    <a:gd name="connsiteY7" fmla="*/ 1625180 h 1659724"/>
                    <a:gd name="connsiteX8" fmla="*/ 656682 w 870705"/>
                    <a:gd name="connsiteY8" fmla="*/ 1283095 h 1659724"/>
                    <a:gd name="connsiteX9" fmla="*/ 836090 w 870705"/>
                    <a:gd name="connsiteY9" fmla="*/ 965231 h 1659724"/>
                    <a:gd name="connsiteX10" fmla="*/ 792480 w 870705"/>
                    <a:gd name="connsiteY10" fmla="*/ 713908 h 1659724"/>
                    <a:gd name="connsiteX11" fmla="*/ 806905 w 870705"/>
                    <a:gd name="connsiteY11" fmla="*/ 534158 h 1659724"/>
                    <a:gd name="connsiteX12" fmla="*/ 863170 w 870705"/>
                    <a:gd name="connsiteY12" fmla="*/ 378764 h 1659724"/>
                    <a:gd name="connsiteX13" fmla="*/ 817858 w 870705"/>
                    <a:gd name="connsiteY13" fmla="*/ 113017 h 1659724"/>
                    <a:gd name="connsiteX14" fmla="*/ 723832 w 870705"/>
                    <a:gd name="connsiteY14" fmla="*/ 128733 h 1659724"/>
                    <a:gd name="connsiteX15" fmla="*/ 723017 w 870705"/>
                    <a:gd name="connsiteY15" fmla="*/ 7357 h 1659724"/>
                    <a:gd name="connsiteX0" fmla="*/ 723017 w 880385"/>
                    <a:gd name="connsiteY0" fmla="*/ 7357 h 1659724"/>
                    <a:gd name="connsiteX1" fmla="*/ 455499 w 880385"/>
                    <a:gd name="connsiteY1" fmla="*/ 186089 h 1659724"/>
                    <a:gd name="connsiteX2" fmla="*/ 243569 w 880385"/>
                    <a:gd name="connsiteY2" fmla="*/ 364069 h 1659724"/>
                    <a:gd name="connsiteX3" fmla="*/ 246767 w 880385"/>
                    <a:gd name="connsiteY3" fmla="*/ 691797 h 1659724"/>
                    <a:gd name="connsiteX4" fmla="*/ 240439 w 880385"/>
                    <a:gd name="connsiteY4" fmla="*/ 1056808 h 1659724"/>
                    <a:gd name="connsiteX5" fmla="*/ 160292 w 880385"/>
                    <a:gd name="connsiteY5" fmla="*/ 1259825 h 1659724"/>
                    <a:gd name="connsiteX6" fmla="*/ 12725 w 880385"/>
                    <a:gd name="connsiteY6" fmla="*/ 1615109 h 1659724"/>
                    <a:gd name="connsiteX7" fmla="*/ 520337 w 880385"/>
                    <a:gd name="connsiteY7" fmla="*/ 1625180 h 1659724"/>
                    <a:gd name="connsiteX8" fmla="*/ 656682 w 880385"/>
                    <a:gd name="connsiteY8" fmla="*/ 1283095 h 1659724"/>
                    <a:gd name="connsiteX9" fmla="*/ 836090 w 880385"/>
                    <a:gd name="connsiteY9" fmla="*/ 965231 h 1659724"/>
                    <a:gd name="connsiteX10" fmla="*/ 792480 w 880385"/>
                    <a:gd name="connsiteY10" fmla="*/ 713908 h 1659724"/>
                    <a:gd name="connsiteX11" fmla="*/ 806905 w 880385"/>
                    <a:gd name="connsiteY11" fmla="*/ 534158 h 1659724"/>
                    <a:gd name="connsiteX12" fmla="*/ 863170 w 880385"/>
                    <a:gd name="connsiteY12" fmla="*/ 378764 h 1659724"/>
                    <a:gd name="connsiteX13" fmla="*/ 817858 w 880385"/>
                    <a:gd name="connsiteY13" fmla="*/ 113017 h 1659724"/>
                    <a:gd name="connsiteX14" fmla="*/ 723832 w 880385"/>
                    <a:gd name="connsiteY14" fmla="*/ 128733 h 1659724"/>
                    <a:gd name="connsiteX15" fmla="*/ 723017 w 880385"/>
                    <a:gd name="connsiteY15" fmla="*/ 7357 h 1659724"/>
                    <a:gd name="connsiteX0" fmla="*/ 723017 w 878975"/>
                    <a:gd name="connsiteY0" fmla="*/ 7357 h 1659724"/>
                    <a:gd name="connsiteX1" fmla="*/ 455499 w 878975"/>
                    <a:gd name="connsiteY1" fmla="*/ 186089 h 1659724"/>
                    <a:gd name="connsiteX2" fmla="*/ 243569 w 878975"/>
                    <a:gd name="connsiteY2" fmla="*/ 364069 h 1659724"/>
                    <a:gd name="connsiteX3" fmla="*/ 246767 w 878975"/>
                    <a:gd name="connsiteY3" fmla="*/ 691797 h 1659724"/>
                    <a:gd name="connsiteX4" fmla="*/ 240439 w 878975"/>
                    <a:gd name="connsiteY4" fmla="*/ 1056808 h 1659724"/>
                    <a:gd name="connsiteX5" fmla="*/ 160292 w 878975"/>
                    <a:gd name="connsiteY5" fmla="*/ 1259825 h 1659724"/>
                    <a:gd name="connsiteX6" fmla="*/ 12725 w 878975"/>
                    <a:gd name="connsiteY6" fmla="*/ 1615109 h 1659724"/>
                    <a:gd name="connsiteX7" fmla="*/ 520337 w 878975"/>
                    <a:gd name="connsiteY7" fmla="*/ 1625180 h 1659724"/>
                    <a:gd name="connsiteX8" fmla="*/ 656682 w 878975"/>
                    <a:gd name="connsiteY8" fmla="*/ 1283095 h 1659724"/>
                    <a:gd name="connsiteX9" fmla="*/ 836090 w 878975"/>
                    <a:gd name="connsiteY9" fmla="*/ 965231 h 1659724"/>
                    <a:gd name="connsiteX10" fmla="*/ 792480 w 878975"/>
                    <a:gd name="connsiteY10" fmla="*/ 713908 h 1659724"/>
                    <a:gd name="connsiteX11" fmla="*/ 806905 w 878975"/>
                    <a:gd name="connsiteY11" fmla="*/ 534158 h 1659724"/>
                    <a:gd name="connsiteX12" fmla="*/ 863170 w 878975"/>
                    <a:gd name="connsiteY12" fmla="*/ 378764 h 1659724"/>
                    <a:gd name="connsiteX13" fmla="*/ 815476 w 878975"/>
                    <a:gd name="connsiteY13" fmla="*/ 117780 h 1659724"/>
                    <a:gd name="connsiteX14" fmla="*/ 723832 w 878975"/>
                    <a:gd name="connsiteY14" fmla="*/ 128733 h 1659724"/>
                    <a:gd name="connsiteX15" fmla="*/ 723017 w 878975"/>
                    <a:gd name="connsiteY15" fmla="*/ 7357 h 1659724"/>
                    <a:gd name="connsiteX0" fmla="*/ 723017 w 878360"/>
                    <a:gd name="connsiteY0" fmla="*/ 7357 h 1659724"/>
                    <a:gd name="connsiteX1" fmla="*/ 455499 w 878360"/>
                    <a:gd name="connsiteY1" fmla="*/ 186089 h 1659724"/>
                    <a:gd name="connsiteX2" fmla="*/ 243569 w 878360"/>
                    <a:gd name="connsiteY2" fmla="*/ 364069 h 1659724"/>
                    <a:gd name="connsiteX3" fmla="*/ 246767 w 878360"/>
                    <a:gd name="connsiteY3" fmla="*/ 691797 h 1659724"/>
                    <a:gd name="connsiteX4" fmla="*/ 240439 w 878360"/>
                    <a:gd name="connsiteY4" fmla="*/ 1056808 h 1659724"/>
                    <a:gd name="connsiteX5" fmla="*/ 160292 w 878360"/>
                    <a:gd name="connsiteY5" fmla="*/ 1259825 h 1659724"/>
                    <a:gd name="connsiteX6" fmla="*/ 12725 w 878360"/>
                    <a:gd name="connsiteY6" fmla="*/ 1615109 h 1659724"/>
                    <a:gd name="connsiteX7" fmla="*/ 520337 w 878360"/>
                    <a:gd name="connsiteY7" fmla="*/ 1625180 h 1659724"/>
                    <a:gd name="connsiteX8" fmla="*/ 656682 w 878360"/>
                    <a:gd name="connsiteY8" fmla="*/ 1283095 h 1659724"/>
                    <a:gd name="connsiteX9" fmla="*/ 836090 w 878360"/>
                    <a:gd name="connsiteY9" fmla="*/ 965231 h 1659724"/>
                    <a:gd name="connsiteX10" fmla="*/ 792480 w 878360"/>
                    <a:gd name="connsiteY10" fmla="*/ 713908 h 1659724"/>
                    <a:gd name="connsiteX11" fmla="*/ 806905 w 878360"/>
                    <a:gd name="connsiteY11" fmla="*/ 534158 h 1659724"/>
                    <a:gd name="connsiteX12" fmla="*/ 863170 w 878360"/>
                    <a:gd name="connsiteY12" fmla="*/ 378764 h 1659724"/>
                    <a:gd name="connsiteX13" fmla="*/ 815476 w 878360"/>
                    <a:gd name="connsiteY13" fmla="*/ 117780 h 1659724"/>
                    <a:gd name="connsiteX14" fmla="*/ 723832 w 878360"/>
                    <a:gd name="connsiteY14" fmla="*/ 128733 h 1659724"/>
                    <a:gd name="connsiteX15" fmla="*/ 723017 w 878360"/>
                    <a:gd name="connsiteY15" fmla="*/ 7357 h 1659724"/>
                    <a:gd name="connsiteX0" fmla="*/ 723017 w 880208"/>
                    <a:gd name="connsiteY0" fmla="*/ 7357 h 1659724"/>
                    <a:gd name="connsiteX1" fmla="*/ 455499 w 880208"/>
                    <a:gd name="connsiteY1" fmla="*/ 186089 h 1659724"/>
                    <a:gd name="connsiteX2" fmla="*/ 243569 w 880208"/>
                    <a:gd name="connsiteY2" fmla="*/ 364069 h 1659724"/>
                    <a:gd name="connsiteX3" fmla="*/ 246767 w 880208"/>
                    <a:gd name="connsiteY3" fmla="*/ 691797 h 1659724"/>
                    <a:gd name="connsiteX4" fmla="*/ 240439 w 880208"/>
                    <a:gd name="connsiteY4" fmla="*/ 1056808 h 1659724"/>
                    <a:gd name="connsiteX5" fmla="*/ 160292 w 880208"/>
                    <a:gd name="connsiteY5" fmla="*/ 1259825 h 1659724"/>
                    <a:gd name="connsiteX6" fmla="*/ 12725 w 880208"/>
                    <a:gd name="connsiteY6" fmla="*/ 1615109 h 1659724"/>
                    <a:gd name="connsiteX7" fmla="*/ 520337 w 880208"/>
                    <a:gd name="connsiteY7" fmla="*/ 1625180 h 1659724"/>
                    <a:gd name="connsiteX8" fmla="*/ 656682 w 880208"/>
                    <a:gd name="connsiteY8" fmla="*/ 1283095 h 1659724"/>
                    <a:gd name="connsiteX9" fmla="*/ 836090 w 880208"/>
                    <a:gd name="connsiteY9" fmla="*/ 965231 h 1659724"/>
                    <a:gd name="connsiteX10" fmla="*/ 792480 w 880208"/>
                    <a:gd name="connsiteY10" fmla="*/ 713908 h 1659724"/>
                    <a:gd name="connsiteX11" fmla="*/ 806905 w 880208"/>
                    <a:gd name="connsiteY11" fmla="*/ 534158 h 1659724"/>
                    <a:gd name="connsiteX12" fmla="*/ 863170 w 880208"/>
                    <a:gd name="connsiteY12" fmla="*/ 378764 h 1659724"/>
                    <a:gd name="connsiteX13" fmla="*/ 815476 w 880208"/>
                    <a:gd name="connsiteY13" fmla="*/ 117780 h 1659724"/>
                    <a:gd name="connsiteX14" fmla="*/ 723832 w 880208"/>
                    <a:gd name="connsiteY14" fmla="*/ 128733 h 1659724"/>
                    <a:gd name="connsiteX15" fmla="*/ 723017 w 880208"/>
                    <a:gd name="connsiteY15" fmla="*/ 7357 h 1659724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809149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797990 w 880208"/>
                    <a:gd name="connsiteY9" fmla="*/ 974832 h 1657419"/>
                    <a:gd name="connsiteX10" fmla="*/ 809149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566848 w 731183"/>
                    <a:gd name="connsiteY0" fmla="*/ 7433 h 1622920"/>
                    <a:gd name="connsiteX1" fmla="*/ 306474 w 731183"/>
                    <a:gd name="connsiteY1" fmla="*/ 183784 h 1622920"/>
                    <a:gd name="connsiteX2" fmla="*/ 94544 w 731183"/>
                    <a:gd name="connsiteY2" fmla="*/ 361764 h 1622920"/>
                    <a:gd name="connsiteX3" fmla="*/ 97742 w 731183"/>
                    <a:gd name="connsiteY3" fmla="*/ 689492 h 1622920"/>
                    <a:gd name="connsiteX4" fmla="*/ 91414 w 731183"/>
                    <a:gd name="connsiteY4" fmla="*/ 1054503 h 1622920"/>
                    <a:gd name="connsiteX5" fmla="*/ 11267 w 731183"/>
                    <a:gd name="connsiteY5" fmla="*/ 1257520 h 1622920"/>
                    <a:gd name="connsiteX6" fmla="*/ 371312 w 731183"/>
                    <a:gd name="connsiteY6" fmla="*/ 1622875 h 1622920"/>
                    <a:gd name="connsiteX7" fmla="*/ 507657 w 731183"/>
                    <a:gd name="connsiteY7" fmla="*/ 1280790 h 1622920"/>
                    <a:gd name="connsiteX8" fmla="*/ 648965 w 731183"/>
                    <a:gd name="connsiteY8" fmla="*/ 974832 h 1622920"/>
                    <a:gd name="connsiteX9" fmla="*/ 660124 w 731183"/>
                    <a:gd name="connsiteY9" fmla="*/ 711603 h 1622920"/>
                    <a:gd name="connsiteX10" fmla="*/ 657880 w 731183"/>
                    <a:gd name="connsiteY10" fmla="*/ 531853 h 1622920"/>
                    <a:gd name="connsiteX11" fmla="*/ 714145 w 731183"/>
                    <a:gd name="connsiteY11" fmla="*/ 376459 h 1622920"/>
                    <a:gd name="connsiteX12" fmla="*/ 666451 w 731183"/>
                    <a:gd name="connsiteY12" fmla="*/ 115475 h 1622920"/>
                    <a:gd name="connsiteX13" fmla="*/ 574807 w 731183"/>
                    <a:gd name="connsiteY13" fmla="*/ 126428 h 1622920"/>
                    <a:gd name="connsiteX14" fmla="*/ 566848 w 731183"/>
                    <a:gd name="connsiteY14" fmla="*/ 7433 h 1622920"/>
                    <a:gd name="connsiteX0" fmla="*/ 575270 w 739605"/>
                    <a:gd name="connsiteY0" fmla="*/ 7433 h 1304145"/>
                    <a:gd name="connsiteX1" fmla="*/ 314896 w 739605"/>
                    <a:gd name="connsiteY1" fmla="*/ 183784 h 1304145"/>
                    <a:gd name="connsiteX2" fmla="*/ 102966 w 739605"/>
                    <a:gd name="connsiteY2" fmla="*/ 361764 h 1304145"/>
                    <a:gd name="connsiteX3" fmla="*/ 106164 w 739605"/>
                    <a:gd name="connsiteY3" fmla="*/ 689492 h 1304145"/>
                    <a:gd name="connsiteX4" fmla="*/ 99836 w 739605"/>
                    <a:gd name="connsiteY4" fmla="*/ 1054503 h 1304145"/>
                    <a:gd name="connsiteX5" fmla="*/ 19689 w 739605"/>
                    <a:gd name="connsiteY5" fmla="*/ 1257520 h 1304145"/>
                    <a:gd name="connsiteX6" fmla="*/ 516079 w 739605"/>
                    <a:gd name="connsiteY6" fmla="*/ 1280790 h 1304145"/>
                    <a:gd name="connsiteX7" fmla="*/ 657387 w 739605"/>
                    <a:gd name="connsiteY7" fmla="*/ 974832 h 1304145"/>
                    <a:gd name="connsiteX8" fmla="*/ 668546 w 739605"/>
                    <a:gd name="connsiteY8" fmla="*/ 711603 h 1304145"/>
                    <a:gd name="connsiteX9" fmla="*/ 666302 w 739605"/>
                    <a:gd name="connsiteY9" fmla="*/ 531853 h 1304145"/>
                    <a:gd name="connsiteX10" fmla="*/ 722567 w 739605"/>
                    <a:gd name="connsiteY10" fmla="*/ 376459 h 1304145"/>
                    <a:gd name="connsiteX11" fmla="*/ 674873 w 739605"/>
                    <a:gd name="connsiteY11" fmla="*/ 115475 h 1304145"/>
                    <a:gd name="connsiteX12" fmla="*/ 583229 w 739605"/>
                    <a:gd name="connsiteY12" fmla="*/ 126428 h 1304145"/>
                    <a:gd name="connsiteX13" fmla="*/ 575270 w 739605"/>
                    <a:gd name="connsiteY13" fmla="*/ 7433 h 1304145"/>
                    <a:gd name="connsiteX0" fmla="*/ 538896 w 703231"/>
                    <a:gd name="connsiteY0" fmla="*/ 7433 h 1304148"/>
                    <a:gd name="connsiteX1" fmla="*/ 278522 w 703231"/>
                    <a:gd name="connsiteY1" fmla="*/ 183784 h 1304148"/>
                    <a:gd name="connsiteX2" fmla="*/ 66592 w 703231"/>
                    <a:gd name="connsiteY2" fmla="*/ 361764 h 1304148"/>
                    <a:gd name="connsiteX3" fmla="*/ 69790 w 703231"/>
                    <a:gd name="connsiteY3" fmla="*/ 689492 h 1304148"/>
                    <a:gd name="connsiteX4" fmla="*/ 63462 w 703231"/>
                    <a:gd name="connsiteY4" fmla="*/ 1054503 h 1304148"/>
                    <a:gd name="connsiteX5" fmla="*/ 24207 w 703231"/>
                    <a:gd name="connsiteY5" fmla="*/ 1257522 h 1304148"/>
                    <a:gd name="connsiteX6" fmla="*/ 479705 w 703231"/>
                    <a:gd name="connsiteY6" fmla="*/ 1280790 h 1304148"/>
                    <a:gd name="connsiteX7" fmla="*/ 621013 w 703231"/>
                    <a:gd name="connsiteY7" fmla="*/ 974832 h 1304148"/>
                    <a:gd name="connsiteX8" fmla="*/ 632172 w 703231"/>
                    <a:gd name="connsiteY8" fmla="*/ 711603 h 1304148"/>
                    <a:gd name="connsiteX9" fmla="*/ 629928 w 703231"/>
                    <a:gd name="connsiteY9" fmla="*/ 531853 h 1304148"/>
                    <a:gd name="connsiteX10" fmla="*/ 686193 w 703231"/>
                    <a:gd name="connsiteY10" fmla="*/ 376459 h 1304148"/>
                    <a:gd name="connsiteX11" fmla="*/ 638499 w 703231"/>
                    <a:gd name="connsiteY11" fmla="*/ 115475 h 1304148"/>
                    <a:gd name="connsiteX12" fmla="*/ 546855 w 703231"/>
                    <a:gd name="connsiteY12" fmla="*/ 126428 h 1304148"/>
                    <a:gd name="connsiteX13" fmla="*/ 538896 w 703231"/>
                    <a:gd name="connsiteY13" fmla="*/ 7433 h 1304148"/>
                    <a:gd name="connsiteX0" fmla="*/ 538896 w 703231"/>
                    <a:gd name="connsiteY0" fmla="*/ 7433 h 1321052"/>
                    <a:gd name="connsiteX1" fmla="*/ 278522 w 703231"/>
                    <a:gd name="connsiteY1" fmla="*/ 183784 h 1321052"/>
                    <a:gd name="connsiteX2" fmla="*/ 66592 w 703231"/>
                    <a:gd name="connsiteY2" fmla="*/ 361764 h 1321052"/>
                    <a:gd name="connsiteX3" fmla="*/ 69790 w 703231"/>
                    <a:gd name="connsiteY3" fmla="*/ 689492 h 1321052"/>
                    <a:gd name="connsiteX4" fmla="*/ 63462 w 703231"/>
                    <a:gd name="connsiteY4" fmla="*/ 1054503 h 1321052"/>
                    <a:gd name="connsiteX5" fmla="*/ 24207 w 703231"/>
                    <a:gd name="connsiteY5" fmla="*/ 1257522 h 1321052"/>
                    <a:gd name="connsiteX6" fmla="*/ 479705 w 703231"/>
                    <a:gd name="connsiteY6" fmla="*/ 1280790 h 1321052"/>
                    <a:gd name="connsiteX7" fmla="*/ 621013 w 703231"/>
                    <a:gd name="connsiteY7" fmla="*/ 974832 h 1321052"/>
                    <a:gd name="connsiteX8" fmla="*/ 632172 w 703231"/>
                    <a:gd name="connsiteY8" fmla="*/ 711603 h 1321052"/>
                    <a:gd name="connsiteX9" fmla="*/ 629928 w 703231"/>
                    <a:gd name="connsiteY9" fmla="*/ 531853 h 1321052"/>
                    <a:gd name="connsiteX10" fmla="*/ 686193 w 703231"/>
                    <a:gd name="connsiteY10" fmla="*/ 376459 h 1321052"/>
                    <a:gd name="connsiteX11" fmla="*/ 638499 w 703231"/>
                    <a:gd name="connsiteY11" fmla="*/ 115475 h 1321052"/>
                    <a:gd name="connsiteX12" fmla="*/ 546855 w 703231"/>
                    <a:gd name="connsiteY12" fmla="*/ 126428 h 1321052"/>
                    <a:gd name="connsiteX13" fmla="*/ 538896 w 703231"/>
                    <a:gd name="connsiteY13" fmla="*/ 7433 h 1321052"/>
                    <a:gd name="connsiteX0" fmla="*/ 540631 w 704966"/>
                    <a:gd name="connsiteY0" fmla="*/ 7433 h 1292525"/>
                    <a:gd name="connsiteX1" fmla="*/ 280257 w 704966"/>
                    <a:gd name="connsiteY1" fmla="*/ 183784 h 1292525"/>
                    <a:gd name="connsiteX2" fmla="*/ 68327 w 704966"/>
                    <a:gd name="connsiteY2" fmla="*/ 361764 h 1292525"/>
                    <a:gd name="connsiteX3" fmla="*/ 71525 w 704966"/>
                    <a:gd name="connsiteY3" fmla="*/ 689492 h 1292525"/>
                    <a:gd name="connsiteX4" fmla="*/ 65197 w 704966"/>
                    <a:gd name="connsiteY4" fmla="*/ 1054503 h 1292525"/>
                    <a:gd name="connsiteX5" fmla="*/ 25942 w 704966"/>
                    <a:gd name="connsiteY5" fmla="*/ 1257522 h 1292525"/>
                    <a:gd name="connsiteX6" fmla="*/ 505979 w 704966"/>
                    <a:gd name="connsiteY6" fmla="*/ 1239875 h 1292525"/>
                    <a:gd name="connsiteX7" fmla="*/ 622748 w 704966"/>
                    <a:gd name="connsiteY7" fmla="*/ 974832 h 1292525"/>
                    <a:gd name="connsiteX8" fmla="*/ 633907 w 704966"/>
                    <a:gd name="connsiteY8" fmla="*/ 711603 h 1292525"/>
                    <a:gd name="connsiteX9" fmla="*/ 631663 w 704966"/>
                    <a:gd name="connsiteY9" fmla="*/ 531853 h 1292525"/>
                    <a:gd name="connsiteX10" fmla="*/ 687928 w 704966"/>
                    <a:gd name="connsiteY10" fmla="*/ 376459 h 1292525"/>
                    <a:gd name="connsiteX11" fmla="*/ 640234 w 704966"/>
                    <a:gd name="connsiteY11" fmla="*/ 115475 h 1292525"/>
                    <a:gd name="connsiteX12" fmla="*/ 548590 w 704966"/>
                    <a:gd name="connsiteY12" fmla="*/ 126428 h 1292525"/>
                    <a:gd name="connsiteX13" fmla="*/ 540631 w 704966"/>
                    <a:gd name="connsiteY13" fmla="*/ 7433 h 1292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04966" h="1292525">
                      <a:moveTo>
                        <a:pt x="540631" y="7433"/>
                      </a:moveTo>
                      <a:cubicBezTo>
                        <a:pt x="554007" y="-36299"/>
                        <a:pt x="358974" y="124729"/>
                        <a:pt x="280257" y="183784"/>
                      </a:cubicBezTo>
                      <a:cubicBezTo>
                        <a:pt x="201540" y="242839"/>
                        <a:pt x="92809" y="300972"/>
                        <a:pt x="68327" y="361764"/>
                      </a:cubicBezTo>
                      <a:cubicBezTo>
                        <a:pt x="43022" y="424601"/>
                        <a:pt x="72047" y="574036"/>
                        <a:pt x="71525" y="689492"/>
                      </a:cubicBezTo>
                      <a:cubicBezTo>
                        <a:pt x="71003" y="804948"/>
                        <a:pt x="72794" y="959831"/>
                        <a:pt x="65197" y="1054503"/>
                      </a:cubicBezTo>
                      <a:cubicBezTo>
                        <a:pt x="57600" y="1149175"/>
                        <a:pt x="-47522" y="1226627"/>
                        <a:pt x="25942" y="1257522"/>
                      </a:cubicBezTo>
                      <a:cubicBezTo>
                        <a:pt x="99406" y="1288417"/>
                        <a:pt x="436325" y="1325093"/>
                        <a:pt x="505979" y="1239875"/>
                      </a:cubicBezTo>
                      <a:cubicBezTo>
                        <a:pt x="564553" y="1168213"/>
                        <a:pt x="601427" y="1062877"/>
                        <a:pt x="622748" y="974832"/>
                      </a:cubicBezTo>
                      <a:cubicBezTo>
                        <a:pt x="644069" y="886787"/>
                        <a:pt x="632421" y="785433"/>
                        <a:pt x="633907" y="711603"/>
                      </a:cubicBezTo>
                      <a:cubicBezTo>
                        <a:pt x="635393" y="637773"/>
                        <a:pt x="622659" y="587710"/>
                        <a:pt x="631663" y="531853"/>
                      </a:cubicBezTo>
                      <a:cubicBezTo>
                        <a:pt x="640667" y="475996"/>
                        <a:pt x="686500" y="445855"/>
                        <a:pt x="687928" y="376459"/>
                      </a:cubicBezTo>
                      <a:cubicBezTo>
                        <a:pt x="689357" y="307063"/>
                        <a:pt x="747587" y="138563"/>
                        <a:pt x="640234" y="115475"/>
                      </a:cubicBezTo>
                      <a:cubicBezTo>
                        <a:pt x="568882" y="100130"/>
                        <a:pt x="555919" y="129616"/>
                        <a:pt x="548590" y="126428"/>
                      </a:cubicBezTo>
                      <a:cubicBezTo>
                        <a:pt x="538818" y="122177"/>
                        <a:pt x="537728" y="16924"/>
                        <a:pt x="540631" y="7433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1034" name="Freihandform 1033"/>
                <p:cNvSpPr/>
                <p:nvPr/>
              </p:nvSpPr>
              <p:spPr>
                <a:xfrm>
                  <a:off x="2097274" y="3743034"/>
                  <a:ext cx="695991" cy="1253862"/>
                </a:xfrm>
                <a:custGeom>
                  <a:avLst/>
                  <a:gdLst>
                    <a:gd name="connsiteX0" fmla="*/ 592183 w 653143"/>
                    <a:gd name="connsiteY0" fmla="*/ 0 h 1576251"/>
                    <a:gd name="connsiteX1" fmla="*/ 548640 w 653143"/>
                    <a:gd name="connsiteY1" fmla="*/ 60960 h 1576251"/>
                    <a:gd name="connsiteX2" fmla="*/ 531223 w 653143"/>
                    <a:gd name="connsiteY2" fmla="*/ 87086 h 1576251"/>
                    <a:gd name="connsiteX3" fmla="*/ 487680 w 653143"/>
                    <a:gd name="connsiteY3" fmla="*/ 121920 h 1576251"/>
                    <a:gd name="connsiteX4" fmla="*/ 452845 w 653143"/>
                    <a:gd name="connsiteY4" fmla="*/ 130628 h 1576251"/>
                    <a:gd name="connsiteX5" fmla="*/ 400594 w 653143"/>
                    <a:gd name="connsiteY5" fmla="*/ 148046 h 1576251"/>
                    <a:gd name="connsiteX6" fmla="*/ 348343 w 653143"/>
                    <a:gd name="connsiteY6" fmla="*/ 165463 h 1576251"/>
                    <a:gd name="connsiteX7" fmla="*/ 322217 w 653143"/>
                    <a:gd name="connsiteY7" fmla="*/ 174171 h 1576251"/>
                    <a:gd name="connsiteX8" fmla="*/ 296091 w 653143"/>
                    <a:gd name="connsiteY8" fmla="*/ 182880 h 1576251"/>
                    <a:gd name="connsiteX9" fmla="*/ 235131 w 653143"/>
                    <a:gd name="connsiteY9" fmla="*/ 200297 h 1576251"/>
                    <a:gd name="connsiteX10" fmla="*/ 209005 w 653143"/>
                    <a:gd name="connsiteY10" fmla="*/ 226423 h 1576251"/>
                    <a:gd name="connsiteX11" fmla="*/ 182880 w 653143"/>
                    <a:gd name="connsiteY11" fmla="*/ 243840 h 1576251"/>
                    <a:gd name="connsiteX12" fmla="*/ 165463 w 653143"/>
                    <a:gd name="connsiteY12" fmla="*/ 269966 h 1576251"/>
                    <a:gd name="connsiteX13" fmla="*/ 148045 w 653143"/>
                    <a:gd name="connsiteY13" fmla="*/ 287383 h 1576251"/>
                    <a:gd name="connsiteX14" fmla="*/ 121920 w 653143"/>
                    <a:gd name="connsiteY14" fmla="*/ 400594 h 1576251"/>
                    <a:gd name="connsiteX15" fmla="*/ 113211 w 653143"/>
                    <a:gd name="connsiteY15" fmla="*/ 426720 h 1576251"/>
                    <a:gd name="connsiteX16" fmla="*/ 104503 w 653143"/>
                    <a:gd name="connsiteY16" fmla="*/ 470263 h 1576251"/>
                    <a:gd name="connsiteX17" fmla="*/ 87085 w 653143"/>
                    <a:gd name="connsiteY17" fmla="*/ 522514 h 1576251"/>
                    <a:gd name="connsiteX18" fmla="*/ 69668 w 653143"/>
                    <a:gd name="connsiteY18" fmla="*/ 609600 h 1576251"/>
                    <a:gd name="connsiteX19" fmla="*/ 52251 w 653143"/>
                    <a:gd name="connsiteY19" fmla="*/ 661851 h 1576251"/>
                    <a:gd name="connsiteX20" fmla="*/ 52251 w 653143"/>
                    <a:gd name="connsiteY20" fmla="*/ 1201783 h 1576251"/>
                    <a:gd name="connsiteX21" fmla="*/ 43543 w 653143"/>
                    <a:gd name="connsiteY21" fmla="*/ 1236617 h 1576251"/>
                    <a:gd name="connsiteX22" fmla="*/ 34834 w 653143"/>
                    <a:gd name="connsiteY22" fmla="*/ 1280160 h 1576251"/>
                    <a:gd name="connsiteX23" fmla="*/ 26125 w 653143"/>
                    <a:gd name="connsiteY23" fmla="*/ 1349828 h 1576251"/>
                    <a:gd name="connsiteX24" fmla="*/ 8708 w 653143"/>
                    <a:gd name="connsiteY24" fmla="*/ 1402080 h 1576251"/>
                    <a:gd name="connsiteX25" fmla="*/ 0 w 653143"/>
                    <a:gd name="connsiteY25" fmla="*/ 1471748 h 1576251"/>
                    <a:gd name="connsiteX26" fmla="*/ 182880 w 653143"/>
                    <a:gd name="connsiteY26" fmla="*/ 1558834 h 1576251"/>
                    <a:gd name="connsiteX27" fmla="*/ 278674 w 653143"/>
                    <a:gd name="connsiteY27" fmla="*/ 1576251 h 1576251"/>
                    <a:gd name="connsiteX28" fmla="*/ 452845 w 653143"/>
                    <a:gd name="connsiteY28" fmla="*/ 1567543 h 1576251"/>
                    <a:gd name="connsiteX29" fmla="*/ 496388 w 653143"/>
                    <a:gd name="connsiteY29" fmla="*/ 1524000 h 1576251"/>
                    <a:gd name="connsiteX30" fmla="*/ 522514 w 653143"/>
                    <a:gd name="connsiteY30" fmla="*/ 1497874 h 1576251"/>
                    <a:gd name="connsiteX31" fmla="*/ 539931 w 653143"/>
                    <a:gd name="connsiteY31" fmla="*/ 1471748 h 1576251"/>
                    <a:gd name="connsiteX32" fmla="*/ 522514 w 653143"/>
                    <a:gd name="connsiteY32" fmla="*/ 1254034 h 1576251"/>
                    <a:gd name="connsiteX33" fmla="*/ 513805 w 653143"/>
                    <a:gd name="connsiteY33" fmla="*/ 1088571 h 1576251"/>
                    <a:gd name="connsiteX34" fmla="*/ 496388 w 653143"/>
                    <a:gd name="connsiteY34" fmla="*/ 975360 h 1576251"/>
                    <a:gd name="connsiteX35" fmla="*/ 487680 w 653143"/>
                    <a:gd name="connsiteY35" fmla="*/ 879566 h 1576251"/>
                    <a:gd name="connsiteX36" fmla="*/ 461554 w 653143"/>
                    <a:gd name="connsiteY36" fmla="*/ 792480 h 1576251"/>
                    <a:gd name="connsiteX37" fmla="*/ 435428 w 653143"/>
                    <a:gd name="connsiteY37" fmla="*/ 661851 h 1576251"/>
                    <a:gd name="connsiteX38" fmla="*/ 444137 w 653143"/>
                    <a:gd name="connsiteY38" fmla="*/ 505097 h 1576251"/>
                    <a:gd name="connsiteX39" fmla="*/ 478971 w 653143"/>
                    <a:gd name="connsiteY39" fmla="*/ 435428 h 1576251"/>
                    <a:gd name="connsiteX40" fmla="*/ 505097 w 653143"/>
                    <a:gd name="connsiteY40" fmla="*/ 374468 h 1576251"/>
                    <a:gd name="connsiteX41" fmla="*/ 522514 w 653143"/>
                    <a:gd name="connsiteY41" fmla="*/ 348343 h 1576251"/>
                    <a:gd name="connsiteX42" fmla="*/ 531223 w 653143"/>
                    <a:gd name="connsiteY42" fmla="*/ 322217 h 1576251"/>
                    <a:gd name="connsiteX43" fmla="*/ 557348 w 653143"/>
                    <a:gd name="connsiteY43" fmla="*/ 296091 h 1576251"/>
                    <a:gd name="connsiteX44" fmla="*/ 574765 w 653143"/>
                    <a:gd name="connsiteY44" fmla="*/ 261257 h 1576251"/>
                    <a:gd name="connsiteX45" fmla="*/ 609600 w 653143"/>
                    <a:gd name="connsiteY45" fmla="*/ 209006 h 1576251"/>
                    <a:gd name="connsiteX46" fmla="*/ 627017 w 653143"/>
                    <a:gd name="connsiteY46" fmla="*/ 182880 h 1576251"/>
                    <a:gd name="connsiteX47" fmla="*/ 644434 w 653143"/>
                    <a:gd name="connsiteY47" fmla="*/ 130628 h 1576251"/>
                    <a:gd name="connsiteX48" fmla="*/ 653143 w 653143"/>
                    <a:gd name="connsiteY48" fmla="*/ 104503 h 1576251"/>
                    <a:gd name="connsiteX49" fmla="*/ 653143 w 653143"/>
                    <a:gd name="connsiteY49" fmla="*/ 43543 h 1576251"/>
                    <a:gd name="connsiteX0" fmla="*/ 592183 w 653143"/>
                    <a:gd name="connsiteY0" fmla="*/ 0 h 1576251"/>
                    <a:gd name="connsiteX1" fmla="*/ 548640 w 653143"/>
                    <a:gd name="connsiteY1" fmla="*/ 60960 h 1576251"/>
                    <a:gd name="connsiteX2" fmla="*/ 531223 w 653143"/>
                    <a:gd name="connsiteY2" fmla="*/ 87086 h 1576251"/>
                    <a:gd name="connsiteX3" fmla="*/ 487680 w 653143"/>
                    <a:gd name="connsiteY3" fmla="*/ 121920 h 1576251"/>
                    <a:gd name="connsiteX4" fmla="*/ 452845 w 653143"/>
                    <a:gd name="connsiteY4" fmla="*/ 130628 h 1576251"/>
                    <a:gd name="connsiteX5" fmla="*/ 400594 w 653143"/>
                    <a:gd name="connsiteY5" fmla="*/ 148046 h 1576251"/>
                    <a:gd name="connsiteX6" fmla="*/ 348343 w 653143"/>
                    <a:gd name="connsiteY6" fmla="*/ 165463 h 1576251"/>
                    <a:gd name="connsiteX7" fmla="*/ 322217 w 653143"/>
                    <a:gd name="connsiteY7" fmla="*/ 174171 h 1576251"/>
                    <a:gd name="connsiteX8" fmla="*/ 296091 w 653143"/>
                    <a:gd name="connsiteY8" fmla="*/ 182880 h 1576251"/>
                    <a:gd name="connsiteX9" fmla="*/ 235131 w 653143"/>
                    <a:gd name="connsiteY9" fmla="*/ 200297 h 1576251"/>
                    <a:gd name="connsiteX10" fmla="*/ 209005 w 653143"/>
                    <a:gd name="connsiteY10" fmla="*/ 226423 h 1576251"/>
                    <a:gd name="connsiteX11" fmla="*/ 182880 w 653143"/>
                    <a:gd name="connsiteY11" fmla="*/ 243840 h 1576251"/>
                    <a:gd name="connsiteX12" fmla="*/ 165463 w 653143"/>
                    <a:gd name="connsiteY12" fmla="*/ 269966 h 1576251"/>
                    <a:gd name="connsiteX13" fmla="*/ 148045 w 653143"/>
                    <a:gd name="connsiteY13" fmla="*/ 287383 h 1576251"/>
                    <a:gd name="connsiteX14" fmla="*/ 121920 w 653143"/>
                    <a:gd name="connsiteY14" fmla="*/ 400594 h 1576251"/>
                    <a:gd name="connsiteX15" fmla="*/ 113211 w 653143"/>
                    <a:gd name="connsiteY15" fmla="*/ 426720 h 1576251"/>
                    <a:gd name="connsiteX16" fmla="*/ 104503 w 653143"/>
                    <a:gd name="connsiteY16" fmla="*/ 470263 h 1576251"/>
                    <a:gd name="connsiteX17" fmla="*/ 87085 w 653143"/>
                    <a:gd name="connsiteY17" fmla="*/ 522514 h 1576251"/>
                    <a:gd name="connsiteX18" fmla="*/ 69668 w 653143"/>
                    <a:gd name="connsiteY18" fmla="*/ 609600 h 1576251"/>
                    <a:gd name="connsiteX19" fmla="*/ 52251 w 653143"/>
                    <a:gd name="connsiteY19" fmla="*/ 661851 h 1576251"/>
                    <a:gd name="connsiteX20" fmla="*/ 52251 w 653143"/>
                    <a:gd name="connsiteY20" fmla="*/ 1201783 h 1576251"/>
                    <a:gd name="connsiteX21" fmla="*/ 43543 w 653143"/>
                    <a:gd name="connsiteY21" fmla="*/ 1236617 h 1576251"/>
                    <a:gd name="connsiteX22" fmla="*/ 34834 w 653143"/>
                    <a:gd name="connsiteY22" fmla="*/ 1280160 h 1576251"/>
                    <a:gd name="connsiteX23" fmla="*/ 26125 w 653143"/>
                    <a:gd name="connsiteY23" fmla="*/ 1349828 h 1576251"/>
                    <a:gd name="connsiteX24" fmla="*/ 8708 w 653143"/>
                    <a:gd name="connsiteY24" fmla="*/ 1402080 h 1576251"/>
                    <a:gd name="connsiteX25" fmla="*/ 0 w 653143"/>
                    <a:gd name="connsiteY25" fmla="*/ 1471748 h 1576251"/>
                    <a:gd name="connsiteX26" fmla="*/ 182880 w 653143"/>
                    <a:gd name="connsiteY26" fmla="*/ 1558834 h 1576251"/>
                    <a:gd name="connsiteX27" fmla="*/ 278674 w 653143"/>
                    <a:gd name="connsiteY27" fmla="*/ 1576251 h 1576251"/>
                    <a:gd name="connsiteX28" fmla="*/ 452845 w 653143"/>
                    <a:gd name="connsiteY28" fmla="*/ 1567543 h 1576251"/>
                    <a:gd name="connsiteX29" fmla="*/ 496388 w 653143"/>
                    <a:gd name="connsiteY29" fmla="*/ 1524000 h 1576251"/>
                    <a:gd name="connsiteX30" fmla="*/ 522514 w 653143"/>
                    <a:gd name="connsiteY30" fmla="*/ 1497874 h 1576251"/>
                    <a:gd name="connsiteX31" fmla="*/ 539931 w 653143"/>
                    <a:gd name="connsiteY31" fmla="*/ 1471748 h 1576251"/>
                    <a:gd name="connsiteX32" fmla="*/ 522514 w 653143"/>
                    <a:gd name="connsiteY32" fmla="*/ 1254034 h 1576251"/>
                    <a:gd name="connsiteX33" fmla="*/ 513805 w 653143"/>
                    <a:gd name="connsiteY33" fmla="*/ 1088571 h 1576251"/>
                    <a:gd name="connsiteX34" fmla="*/ 496388 w 653143"/>
                    <a:gd name="connsiteY34" fmla="*/ 975360 h 1576251"/>
                    <a:gd name="connsiteX35" fmla="*/ 487680 w 653143"/>
                    <a:gd name="connsiteY35" fmla="*/ 879566 h 1576251"/>
                    <a:gd name="connsiteX36" fmla="*/ 461554 w 653143"/>
                    <a:gd name="connsiteY36" fmla="*/ 792480 h 1576251"/>
                    <a:gd name="connsiteX37" fmla="*/ 435428 w 653143"/>
                    <a:gd name="connsiteY37" fmla="*/ 661851 h 1576251"/>
                    <a:gd name="connsiteX38" fmla="*/ 444137 w 653143"/>
                    <a:gd name="connsiteY38" fmla="*/ 505097 h 1576251"/>
                    <a:gd name="connsiteX39" fmla="*/ 478971 w 653143"/>
                    <a:gd name="connsiteY39" fmla="*/ 435428 h 1576251"/>
                    <a:gd name="connsiteX40" fmla="*/ 505097 w 653143"/>
                    <a:gd name="connsiteY40" fmla="*/ 374468 h 1576251"/>
                    <a:gd name="connsiteX41" fmla="*/ 522514 w 653143"/>
                    <a:gd name="connsiteY41" fmla="*/ 348343 h 1576251"/>
                    <a:gd name="connsiteX42" fmla="*/ 531223 w 653143"/>
                    <a:gd name="connsiteY42" fmla="*/ 322217 h 1576251"/>
                    <a:gd name="connsiteX43" fmla="*/ 557348 w 653143"/>
                    <a:gd name="connsiteY43" fmla="*/ 296091 h 1576251"/>
                    <a:gd name="connsiteX44" fmla="*/ 574765 w 653143"/>
                    <a:gd name="connsiteY44" fmla="*/ 261257 h 1576251"/>
                    <a:gd name="connsiteX45" fmla="*/ 609600 w 653143"/>
                    <a:gd name="connsiteY45" fmla="*/ 209006 h 1576251"/>
                    <a:gd name="connsiteX46" fmla="*/ 627017 w 653143"/>
                    <a:gd name="connsiteY46" fmla="*/ 182880 h 1576251"/>
                    <a:gd name="connsiteX47" fmla="*/ 644434 w 653143"/>
                    <a:gd name="connsiteY47" fmla="*/ 130628 h 1576251"/>
                    <a:gd name="connsiteX48" fmla="*/ 653143 w 653143"/>
                    <a:gd name="connsiteY48" fmla="*/ 104503 h 1576251"/>
                    <a:gd name="connsiteX49" fmla="*/ 653143 w 653143"/>
                    <a:gd name="connsiteY49" fmla="*/ 43543 h 1576251"/>
                    <a:gd name="connsiteX50" fmla="*/ 592183 w 653143"/>
                    <a:gd name="connsiteY50" fmla="*/ 0 h 1576251"/>
                    <a:gd name="connsiteX0" fmla="*/ 592183 w 653143"/>
                    <a:gd name="connsiteY0" fmla="*/ 0 h 1576251"/>
                    <a:gd name="connsiteX1" fmla="*/ 531223 w 653143"/>
                    <a:gd name="connsiteY1" fmla="*/ 87086 h 1576251"/>
                    <a:gd name="connsiteX2" fmla="*/ 487680 w 653143"/>
                    <a:gd name="connsiteY2" fmla="*/ 121920 h 1576251"/>
                    <a:gd name="connsiteX3" fmla="*/ 452845 w 653143"/>
                    <a:gd name="connsiteY3" fmla="*/ 130628 h 1576251"/>
                    <a:gd name="connsiteX4" fmla="*/ 400594 w 653143"/>
                    <a:gd name="connsiteY4" fmla="*/ 148046 h 1576251"/>
                    <a:gd name="connsiteX5" fmla="*/ 348343 w 653143"/>
                    <a:gd name="connsiteY5" fmla="*/ 165463 h 1576251"/>
                    <a:gd name="connsiteX6" fmla="*/ 322217 w 653143"/>
                    <a:gd name="connsiteY6" fmla="*/ 174171 h 1576251"/>
                    <a:gd name="connsiteX7" fmla="*/ 296091 w 653143"/>
                    <a:gd name="connsiteY7" fmla="*/ 182880 h 1576251"/>
                    <a:gd name="connsiteX8" fmla="*/ 235131 w 653143"/>
                    <a:gd name="connsiteY8" fmla="*/ 200297 h 1576251"/>
                    <a:gd name="connsiteX9" fmla="*/ 209005 w 653143"/>
                    <a:gd name="connsiteY9" fmla="*/ 226423 h 1576251"/>
                    <a:gd name="connsiteX10" fmla="*/ 182880 w 653143"/>
                    <a:gd name="connsiteY10" fmla="*/ 243840 h 1576251"/>
                    <a:gd name="connsiteX11" fmla="*/ 165463 w 653143"/>
                    <a:gd name="connsiteY11" fmla="*/ 269966 h 1576251"/>
                    <a:gd name="connsiteX12" fmla="*/ 148045 w 653143"/>
                    <a:gd name="connsiteY12" fmla="*/ 287383 h 1576251"/>
                    <a:gd name="connsiteX13" fmla="*/ 121920 w 653143"/>
                    <a:gd name="connsiteY13" fmla="*/ 400594 h 1576251"/>
                    <a:gd name="connsiteX14" fmla="*/ 113211 w 653143"/>
                    <a:gd name="connsiteY14" fmla="*/ 426720 h 1576251"/>
                    <a:gd name="connsiteX15" fmla="*/ 104503 w 653143"/>
                    <a:gd name="connsiteY15" fmla="*/ 470263 h 1576251"/>
                    <a:gd name="connsiteX16" fmla="*/ 87085 w 653143"/>
                    <a:gd name="connsiteY16" fmla="*/ 522514 h 1576251"/>
                    <a:gd name="connsiteX17" fmla="*/ 69668 w 653143"/>
                    <a:gd name="connsiteY17" fmla="*/ 609600 h 1576251"/>
                    <a:gd name="connsiteX18" fmla="*/ 52251 w 653143"/>
                    <a:gd name="connsiteY18" fmla="*/ 661851 h 1576251"/>
                    <a:gd name="connsiteX19" fmla="*/ 52251 w 653143"/>
                    <a:gd name="connsiteY19" fmla="*/ 1201783 h 1576251"/>
                    <a:gd name="connsiteX20" fmla="*/ 43543 w 653143"/>
                    <a:gd name="connsiteY20" fmla="*/ 1236617 h 1576251"/>
                    <a:gd name="connsiteX21" fmla="*/ 34834 w 653143"/>
                    <a:gd name="connsiteY21" fmla="*/ 1280160 h 1576251"/>
                    <a:gd name="connsiteX22" fmla="*/ 26125 w 653143"/>
                    <a:gd name="connsiteY22" fmla="*/ 1349828 h 1576251"/>
                    <a:gd name="connsiteX23" fmla="*/ 8708 w 653143"/>
                    <a:gd name="connsiteY23" fmla="*/ 1402080 h 1576251"/>
                    <a:gd name="connsiteX24" fmla="*/ 0 w 653143"/>
                    <a:gd name="connsiteY24" fmla="*/ 1471748 h 1576251"/>
                    <a:gd name="connsiteX25" fmla="*/ 182880 w 653143"/>
                    <a:gd name="connsiteY25" fmla="*/ 1558834 h 1576251"/>
                    <a:gd name="connsiteX26" fmla="*/ 278674 w 653143"/>
                    <a:gd name="connsiteY26" fmla="*/ 1576251 h 1576251"/>
                    <a:gd name="connsiteX27" fmla="*/ 452845 w 653143"/>
                    <a:gd name="connsiteY27" fmla="*/ 1567543 h 1576251"/>
                    <a:gd name="connsiteX28" fmla="*/ 496388 w 653143"/>
                    <a:gd name="connsiteY28" fmla="*/ 1524000 h 1576251"/>
                    <a:gd name="connsiteX29" fmla="*/ 522514 w 653143"/>
                    <a:gd name="connsiteY29" fmla="*/ 1497874 h 1576251"/>
                    <a:gd name="connsiteX30" fmla="*/ 539931 w 653143"/>
                    <a:gd name="connsiteY30" fmla="*/ 1471748 h 1576251"/>
                    <a:gd name="connsiteX31" fmla="*/ 522514 w 653143"/>
                    <a:gd name="connsiteY31" fmla="*/ 1254034 h 1576251"/>
                    <a:gd name="connsiteX32" fmla="*/ 513805 w 653143"/>
                    <a:gd name="connsiteY32" fmla="*/ 1088571 h 1576251"/>
                    <a:gd name="connsiteX33" fmla="*/ 496388 w 653143"/>
                    <a:gd name="connsiteY33" fmla="*/ 975360 h 1576251"/>
                    <a:gd name="connsiteX34" fmla="*/ 487680 w 653143"/>
                    <a:gd name="connsiteY34" fmla="*/ 879566 h 1576251"/>
                    <a:gd name="connsiteX35" fmla="*/ 461554 w 653143"/>
                    <a:gd name="connsiteY35" fmla="*/ 792480 h 1576251"/>
                    <a:gd name="connsiteX36" fmla="*/ 435428 w 653143"/>
                    <a:gd name="connsiteY36" fmla="*/ 661851 h 1576251"/>
                    <a:gd name="connsiteX37" fmla="*/ 444137 w 653143"/>
                    <a:gd name="connsiteY37" fmla="*/ 505097 h 1576251"/>
                    <a:gd name="connsiteX38" fmla="*/ 478971 w 653143"/>
                    <a:gd name="connsiteY38" fmla="*/ 435428 h 1576251"/>
                    <a:gd name="connsiteX39" fmla="*/ 505097 w 653143"/>
                    <a:gd name="connsiteY39" fmla="*/ 374468 h 1576251"/>
                    <a:gd name="connsiteX40" fmla="*/ 522514 w 653143"/>
                    <a:gd name="connsiteY40" fmla="*/ 348343 h 1576251"/>
                    <a:gd name="connsiteX41" fmla="*/ 531223 w 653143"/>
                    <a:gd name="connsiteY41" fmla="*/ 322217 h 1576251"/>
                    <a:gd name="connsiteX42" fmla="*/ 557348 w 653143"/>
                    <a:gd name="connsiteY42" fmla="*/ 296091 h 1576251"/>
                    <a:gd name="connsiteX43" fmla="*/ 574765 w 653143"/>
                    <a:gd name="connsiteY43" fmla="*/ 261257 h 1576251"/>
                    <a:gd name="connsiteX44" fmla="*/ 609600 w 653143"/>
                    <a:gd name="connsiteY44" fmla="*/ 209006 h 1576251"/>
                    <a:gd name="connsiteX45" fmla="*/ 627017 w 653143"/>
                    <a:gd name="connsiteY45" fmla="*/ 182880 h 1576251"/>
                    <a:gd name="connsiteX46" fmla="*/ 644434 w 653143"/>
                    <a:gd name="connsiteY46" fmla="*/ 130628 h 1576251"/>
                    <a:gd name="connsiteX47" fmla="*/ 653143 w 653143"/>
                    <a:gd name="connsiteY47" fmla="*/ 104503 h 1576251"/>
                    <a:gd name="connsiteX48" fmla="*/ 653143 w 653143"/>
                    <a:gd name="connsiteY48" fmla="*/ 43543 h 1576251"/>
                    <a:gd name="connsiteX49" fmla="*/ 592183 w 653143"/>
                    <a:gd name="connsiteY49" fmla="*/ 0 h 1576251"/>
                    <a:gd name="connsiteX0" fmla="*/ 592183 w 653143"/>
                    <a:gd name="connsiteY0" fmla="*/ 0 h 1576251"/>
                    <a:gd name="connsiteX1" fmla="*/ 487680 w 653143"/>
                    <a:gd name="connsiteY1" fmla="*/ 121920 h 1576251"/>
                    <a:gd name="connsiteX2" fmla="*/ 452845 w 653143"/>
                    <a:gd name="connsiteY2" fmla="*/ 130628 h 1576251"/>
                    <a:gd name="connsiteX3" fmla="*/ 400594 w 653143"/>
                    <a:gd name="connsiteY3" fmla="*/ 148046 h 1576251"/>
                    <a:gd name="connsiteX4" fmla="*/ 348343 w 653143"/>
                    <a:gd name="connsiteY4" fmla="*/ 165463 h 1576251"/>
                    <a:gd name="connsiteX5" fmla="*/ 322217 w 653143"/>
                    <a:gd name="connsiteY5" fmla="*/ 174171 h 1576251"/>
                    <a:gd name="connsiteX6" fmla="*/ 296091 w 653143"/>
                    <a:gd name="connsiteY6" fmla="*/ 182880 h 1576251"/>
                    <a:gd name="connsiteX7" fmla="*/ 235131 w 653143"/>
                    <a:gd name="connsiteY7" fmla="*/ 200297 h 1576251"/>
                    <a:gd name="connsiteX8" fmla="*/ 209005 w 653143"/>
                    <a:gd name="connsiteY8" fmla="*/ 226423 h 1576251"/>
                    <a:gd name="connsiteX9" fmla="*/ 182880 w 653143"/>
                    <a:gd name="connsiteY9" fmla="*/ 243840 h 1576251"/>
                    <a:gd name="connsiteX10" fmla="*/ 165463 w 653143"/>
                    <a:gd name="connsiteY10" fmla="*/ 269966 h 1576251"/>
                    <a:gd name="connsiteX11" fmla="*/ 148045 w 653143"/>
                    <a:gd name="connsiteY11" fmla="*/ 287383 h 1576251"/>
                    <a:gd name="connsiteX12" fmla="*/ 121920 w 653143"/>
                    <a:gd name="connsiteY12" fmla="*/ 400594 h 1576251"/>
                    <a:gd name="connsiteX13" fmla="*/ 113211 w 653143"/>
                    <a:gd name="connsiteY13" fmla="*/ 426720 h 1576251"/>
                    <a:gd name="connsiteX14" fmla="*/ 104503 w 653143"/>
                    <a:gd name="connsiteY14" fmla="*/ 470263 h 1576251"/>
                    <a:gd name="connsiteX15" fmla="*/ 87085 w 653143"/>
                    <a:gd name="connsiteY15" fmla="*/ 522514 h 1576251"/>
                    <a:gd name="connsiteX16" fmla="*/ 69668 w 653143"/>
                    <a:gd name="connsiteY16" fmla="*/ 609600 h 1576251"/>
                    <a:gd name="connsiteX17" fmla="*/ 52251 w 653143"/>
                    <a:gd name="connsiteY17" fmla="*/ 661851 h 1576251"/>
                    <a:gd name="connsiteX18" fmla="*/ 52251 w 653143"/>
                    <a:gd name="connsiteY18" fmla="*/ 1201783 h 1576251"/>
                    <a:gd name="connsiteX19" fmla="*/ 43543 w 653143"/>
                    <a:gd name="connsiteY19" fmla="*/ 1236617 h 1576251"/>
                    <a:gd name="connsiteX20" fmla="*/ 34834 w 653143"/>
                    <a:gd name="connsiteY20" fmla="*/ 1280160 h 1576251"/>
                    <a:gd name="connsiteX21" fmla="*/ 26125 w 653143"/>
                    <a:gd name="connsiteY21" fmla="*/ 1349828 h 1576251"/>
                    <a:gd name="connsiteX22" fmla="*/ 8708 w 653143"/>
                    <a:gd name="connsiteY22" fmla="*/ 1402080 h 1576251"/>
                    <a:gd name="connsiteX23" fmla="*/ 0 w 653143"/>
                    <a:gd name="connsiteY23" fmla="*/ 1471748 h 1576251"/>
                    <a:gd name="connsiteX24" fmla="*/ 182880 w 653143"/>
                    <a:gd name="connsiteY24" fmla="*/ 1558834 h 1576251"/>
                    <a:gd name="connsiteX25" fmla="*/ 278674 w 653143"/>
                    <a:gd name="connsiteY25" fmla="*/ 1576251 h 1576251"/>
                    <a:gd name="connsiteX26" fmla="*/ 452845 w 653143"/>
                    <a:gd name="connsiteY26" fmla="*/ 1567543 h 1576251"/>
                    <a:gd name="connsiteX27" fmla="*/ 496388 w 653143"/>
                    <a:gd name="connsiteY27" fmla="*/ 1524000 h 1576251"/>
                    <a:gd name="connsiteX28" fmla="*/ 522514 w 653143"/>
                    <a:gd name="connsiteY28" fmla="*/ 1497874 h 1576251"/>
                    <a:gd name="connsiteX29" fmla="*/ 539931 w 653143"/>
                    <a:gd name="connsiteY29" fmla="*/ 1471748 h 1576251"/>
                    <a:gd name="connsiteX30" fmla="*/ 522514 w 653143"/>
                    <a:gd name="connsiteY30" fmla="*/ 1254034 h 1576251"/>
                    <a:gd name="connsiteX31" fmla="*/ 513805 w 653143"/>
                    <a:gd name="connsiteY31" fmla="*/ 1088571 h 1576251"/>
                    <a:gd name="connsiteX32" fmla="*/ 496388 w 653143"/>
                    <a:gd name="connsiteY32" fmla="*/ 975360 h 1576251"/>
                    <a:gd name="connsiteX33" fmla="*/ 487680 w 653143"/>
                    <a:gd name="connsiteY33" fmla="*/ 879566 h 1576251"/>
                    <a:gd name="connsiteX34" fmla="*/ 461554 w 653143"/>
                    <a:gd name="connsiteY34" fmla="*/ 792480 h 1576251"/>
                    <a:gd name="connsiteX35" fmla="*/ 435428 w 653143"/>
                    <a:gd name="connsiteY35" fmla="*/ 661851 h 1576251"/>
                    <a:gd name="connsiteX36" fmla="*/ 444137 w 653143"/>
                    <a:gd name="connsiteY36" fmla="*/ 505097 h 1576251"/>
                    <a:gd name="connsiteX37" fmla="*/ 478971 w 653143"/>
                    <a:gd name="connsiteY37" fmla="*/ 435428 h 1576251"/>
                    <a:gd name="connsiteX38" fmla="*/ 505097 w 653143"/>
                    <a:gd name="connsiteY38" fmla="*/ 374468 h 1576251"/>
                    <a:gd name="connsiteX39" fmla="*/ 522514 w 653143"/>
                    <a:gd name="connsiteY39" fmla="*/ 348343 h 1576251"/>
                    <a:gd name="connsiteX40" fmla="*/ 531223 w 653143"/>
                    <a:gd name="connsiteY40" fmla="*/ 322217 h 1576251"/>
                    <a:gd name="connsiteX41" fmla="*/ 557348 w 653143"/>
                    <a:gd name="connsiteY41" fmla="*/ 296091 h 1576251"/>
                    <a:gd name="connsiteX42" fmla="*/ 574765 w 653143"/>
                    <a:gd name="connsiteY42" fmla="*/ 261257 h 1576251"/>
                    <a:gd name="connsiteX43" fmla="*/ 609600 w 653143"/>
                    <a:gd name="connsiteY43" fmla="*/ 209006 h 1576251"/>
                    <a:gd name="connsiteX44" fmla="*/ 627017 w 653143"/>
                    <a:gd name="connsiteY44" fmla="*/ 182880 h 1576251"/>
                    <a:gd name="connsiteX45" fmla="*/ 644434 w 653143"/>
                    <a:gd name="connsiteY45" fmla="*/ 130628 h 1576251"/>
                    <a:gd name="connsiteX46" fmla="*/ 653143 w 653143"/>
                    <a:gd name="connsiteY46" fmla="*/ 104503 h 1576251"/>
                    <a:gd name="connsiteX47" fmla="*/ 653143 w 653143"/>
                    <a:gd name="connsiteY47" fmla="*/ 43543 h 1576251"/>
                    <a:gd name="connsiteX48" fmla="*/ 592183 w 653143"/>
                    <a:gd name="connsiteY48" fmla="*/ 0 h 1576251"/>
                    <a:gd name="connsiteX0" fmla="*/ 592183 w 653143"/>
                    <a:gd name="connsiteY0" fmla="*/ 0 h 1576251"/>
                    <a:gd name="connsiteX1" fmla="*/ 452845 w 653143"/>
                    <a:gd name="connsiteY1" fmla="*/ 130628 h 1576251"/>
                    <a:gd name="connsiteX2" fmla="*/ 400594 w 653143"/>
                    <a:gd name="connsiteY2" fmla="*/ 148046 h 1576251"/>
                    <a:gd name="connsiteX3" fmla="*/ 348343 w 653143"/>
                    <a:gd name="connsiteY3" fmla="*/ 165463 h 1576251"/>
                    <a:gd name="connsiteX4" fmla="*/ 322217 w 653143"/>
                    <a:gd name="connsiteY4" fmla="*/ 174171 h 1576251"/>
                    <a:gd name="connsiteX5" fmla="*/ 296091 w 653143"/>
                    <a:gd name="connsiteY5" fmla="*/ 182880 h 1576251"/>
                    <a:gd name="connsiteX6" fmla="*/ 235131 w 653143"/>
                    <a:gd name="connsiteY6" fmla="*/ 200297 h 1576251"/>
                    <a:gd name="connsiteX7" fmla="*/ 209005 w 653143"/>
                    <a:gd name="connsiteY7" fmla="*/ 226423 h 1576251"/>
                    <a:gd name="connsiteX8" fmla="*/ 182880 w 653143"/>
                    <a:gd name="connsiteY8" fmla="*/ 243840 h 1576251"/>
                    <a:gd name="connsiteX9" fmla="*/ 165463 w 653143"/>
                    <a:gd name="connsiteY9" fmla="*/ 269966 h 1576251"/>
                    <a:gd name="connsiteX10" fmla="*/ 148045 w 653143"/>
                    <a:gd name="connsiteY10" fmla="*/ 287383 h 1576251"/>
                    <a:gd name="connsiteX11" fmla="*/ 121920 w 653143"/>
                    <a:gd name="connsiteY11" fmla="*/ 400594 h 1576251"/>
                    <a:gd name="connsiteX12" fmla="*/ 113211 w 653143"/>
                    <a:gd name="connsiteY12" fmla="*/ 426720 h 1576251"/>
                    <a:gd name="connsiteX13" fmla="*/ 104503 w 653143"/>
                    <a:gd name="connsiteY13" fmla="*/ 470263 h 1576251"/>
                    <a:gd name="connsiteX14" fmla="*/ 87085 w 653143"/>
                    <a:gd name="connsiteY14" fmla="*/ 522514 h 1576251"/>
                    <a:gd name="connsiteX15" fmla="*/ 69668 w 653143"/>
                    <a:gd name="connsiteY15" fmla="*/ 609600 h 1576251"/>
                    <a:gd name="connsiteX16" fmla="*/ 52251 w 653143"/>
                    <a:gd name="connsiteY16" fmla="*/ 661851 h 1576251"/>
                    <a:gd name="connsiteX17" fmla="*/ 52251 w 653143"/>
                    <a:gd name="connsiteY17" fmla="*/ 1201783 h 1576251"/>
                    <a:gd name="connsiteX18" fmla="*/ 43543 w 653143"/>
                    <a:gd name="connsiteY18" fmla="*/ 1236617 h 1576251"/>
                    <a:gd name="connsiteX19" fmla="*/ 34834 w 653143"/>
                    <a:gd name="connsiteY19" fmla="*/ 1280160 h 1576251"/>
                    <a:gd name="connsiteX20" fmla="*/ 26125 w 653143"/>
                    <a:gd name="connsiteY20" fmla="*/ 1349828 h 1576251"/>
                    <a:gd name="connsiteX21" fmla="*/ 8708 w 653143"/>
                    <a:gd name="connsiteY21" fmla="*/ 1402080 h 1576251"/>
                    <a:gd name="connsiteX22" fmla="*/ 0 w 653143"/>
                    <a:gd name="connsiteY22" fmla="*/ 1471748 h 1576251"/>
                    <a:gd name="connsiteX23" fmla="*/ 182880 w 653143"/>
                    <a:gd name="connsiteY23" fmla="*/ 1558834 h 1576251"/>
                    <a:gd name="connsiteX24" fmla="*/ 278674 w 653143"/>
                    <a:gd name="connsiteY24" fmla="*/ 1576251 h 1576251"/>
                    <a:gd name="connsiteX25" fmla="*/ 452845 w 653143"/>
                    <a:gd name="connsiteY25" fmla="*/ 1567543 h 1576251"/>
                    <a:gd name="connsiteX26" fmla="*/ 496388 w 653143"/>
                    <a:gd name="connsiteY26" fmla="*/ 1524000 h 1576251"/>
                    <a:gd name="connsiteX27" fmla="*/ 522514 w 653143"/>
                    <a:gd name="connsiteY27" fmla="*/ 1497874 h 1576251"/>
                    <a:gd name="connsiteX28" fmla="*/ 539931 w 653143"/>
                    <a:gd name="connsiteY28" fmla="*/ 1471748 h 1576251"/>
                    <a:gd name="connsiteX29" fmla="*/ 522514 w 653143"/>
                    <a:gd name="connsiteY29" fmla="*/ 1254034 h 1576251"/>
                    <a:gd name="connsiteX30" fmla="*/ 513805 w 653143"/>
                    <a:gd name="connsiteY30" fmla="*/ 1088571 h 1576251"/>
                    <a:gd name="connsiteX31" fmla="*/ 496388 w 653143"/>
                    <a:gd name="connsiteY31" fmla="*/ 975360 h 1576251"/>
                    <a:gd name="connsiteX32" fmla="*/ 487680 w 653143"/>
                    <a:gd name="connsiteY32" fmla="*/ 879566 h 1576251"/>
                    <a:gd name="connsiteX33" fmla="*/ 461554 w 653143"/>
                    <a:gd name="connsiteY33" fmla="*/ 792480 h 1576251"/>
                    <a:gd name="connsiteX34" fmla="*/ 435428 w 653143"/>
                    <a:gd name="connsiteY34" fmla="*/ 661851 h 1576251"/>
                    <a:gd name="connsiteX35" fmla="*/ 444137 w 653143"/>
                    <a:gd name="connsiteY35" fmla="*/ 505097 h 1576251"/>
                    <a:gd name="connsiteX36" fmla="*/ 478971 w 653143"/>
                    <a:gd name="connsiteY36" fmla="*/ 435428 h 1576251"/>
                    <a:gd name="connsiteX37" fmla="*/ 505097 w 653143"/>
                    <a:gd name="connsiteY37" fmla="*/ 374468 h 1576251"/>
                    <a:gd name="connsiteX38" fmla="*/ 522514 w 653143"/>
                    <a:gd name="connsiteY38" fmla="*/ 348343 h 1576251"/>
                    <a:gd name="connsiteX39" fmla="*/ 531223 w 653143"/>
                    <a:gd name="connsiteY39" fmla="*/ 322217 h 1576251"/>
                    <a:gd name="connsiteX40" fmla="*/ 557348 w 653143"/>
                    <a:gd name="connsiteY40" fmla="*/ 296091 h 1576251"/>
                    <a:gd name="connsiteX41" fmla="*/ 574765 w 653143"/>
                    <a:gd name="connsiteY41" fmla="*/ 261257 h 1576251"/>
                    <a:gd name="connsiteX42" fmla="*/ 609600 w 653143"/>
                    <a:gd name="connsiteY42" fmla="*/ 209006 h 1576251"/>
                    <a:gd name="connsiteX43" fmla="*/ 627017 w 653143"/>
                    <a:gd name="connsiteY43" fmla="*/ 182880 h 1576251"/>
                    <a:gd name="connsiteX44" fmla="*/ 644434 w 653143"/>
                    <a:gd name="connsiteY44" fmla="*/ 130628 h 1576251"/>
                    <a:gd name="connsiteX45" fmla="*/ 653143 w 653143"/>
                    <a:gd name="connsiteY45" fmla="*/ 104503 h 1576251"/>
                    <a:gd name="connsiteX46" fmla="*/ 653143 w 653143"/>
                    <a:gd name="connsiteY46" fmla="*/ 43543 h 1576251"/>
                    <a:gd name="connsiteX47" fmla="*/ 592183 w 653143"/>
                    <a:gd name="connsiteY47" fmla="*/ 0 h 1576251"/>
                    <a:gd name="connsiteX0" fmla="*/ 592183 w 653143"/>
                    <a:gd name="connsiteY0" fmla="*/ 0 h 1576251"/>
                    <a:gd name="connsiteX1" fmla="*/ 400594 w 653143"/>
                    <a:gd name="connsiteY1" fmla="*/ 148046 h 1576251"/>
                    <a:gd name="connsiteX2" fmla="*/ 348343 w 653143"/>
                    <a:gd name="connsiteY2" fmla="*/ 165463 h 1576251"/>
                    <a:gd name="connsiteX3" fmla="*/ 322217 w 653143"/>
                    <a:gd name="connsiteY3" fmla="*/ 174171 h 1576251"/>
                    <a:gd name="connsiteX4" fmla="*/ 296091 w 653143"/>
                    <a:gd name="connsiteY4" fmla="*/ 182880 h 1576251"/>
                    <a:gd name="connsiteX5" fmla="*/ 235131 w 653143"/>
                    <a:gd name="connsiteY5" fmla="*/ 200297 h 1576251"/>
                    <a:gd name="connsiteX6" fmla="*/ 209005 w 653143"/>
                    <a:gd name="connsiteY6" fmla="*/ 226423 h 1576251"/>
                    <a:gd name="connsiteX7" fmla="*/ 182880 w 653143"/>
                    <a:gd name="connsiteY7" fmla="*/ 243840 h 1576251"/>
                    <a:gd name="connsiteX8" fmla="*/ 165463 w 653143"/>
                    <a:gd name="connsiteY8" fmla="*/ 269966 h 1576251"/>
                    <a:gd name="connsiteX9" fmla="*/ 148045 w 653143"/>
                    <a:gd name="connsiteY9" fmla="*/ 287383 h 1576251"/>
                    <a:gd name="connsiteX10" fmla="*/ 121920 w 653143"/>
                    <a:gd name="connsiteY10" fmla="*/ 400594 h 1576251"/>
                    <a:gd name="connsiteX11" fmla="*/ 113211 w 653143"/>
                    <a:gd name="connsiteY11" fmla="*/ 426720 h 1576251"/>
                    <a:gd name="connsiteX12" fmla="*/ 104503 w 653143"/>
                    <a:gd name="connsiteY12" fmla="*/ 470263 h 1576251"/>
                    <a:gd name="connsiteX13" fmla="*/ 87085 w 653143"/>
                    <a:gd name="connsiteY13" fmla="*/ 522514 h 1576251"/>
                    <a:gd name="connsiteX14" fmla="*/ 69668 w 653143"/>
                    <a:gd name="connsiteY14" fmla="*/ 609600 h 1576251"/>
                    <a:gd name="connsiteX15" fmla="*/ 52251 w 653143"/>
                    <a:gd name="connsiteY15" fmla="*/ 661851 h 1576251"/>
                    <a:gd name="connsiteX16" fmla="*/ 52251 w 653143"/>
                    <a:gd name="connsiteY16" fmla="*/ 1201783 h 1576251"/>
                    <a:gd name="connsiteX17" fmla="*/ 43543 w 653143"/>
                    <a:gd name="connsiteY17" fmla="*/ 1236617 h 1576251"/>
                    <a:gd name="connsiteX18" fmla="*/ 34834 w 653143"/>
                    <a:gd name="connsiteY18" fmla="*/ 1280160 h 1576251"/>
                    <a:gd name="connsiteX19" fmla="*/ 26125 w 653143"/>
                    <a:gd name="connsiteY19" fmla="*/ 1349828 h 1576251"/>
                    <a:gd name="connsiteX20" fmla="*/ 8708 w 653143"/>
                    <a:gd name="connsiteY20" fmla="*/ 1402080 h 1576251"/>
                    <a:gd name="connsiteX21" fmla="*/ 0 w 653143"/>
                    <a:gd name="connsiteY21" fmla="*/ 1471748 h 1576251"/>
                    <a:gd name="connsiteX22" fmla="*/ 182880 w 653143"/>
                    <a:gd name="connsiteY22" fmla="*/ 1558834 h 1576251"/>
                    <a:gd name="connsiteX23" fmla="*/ 278674 w 653143"/>
                    <a:gd name="connsiteY23" fmla="*/ 1576251 h 1576251"/>
                    <a:gd name="connsiteX24" fmla="*/ 452845 w 653143"/>
                    <a:gd name="connsiteY24" fmla="*/ 1567543 h 1576251"/>
                    <a:gd name="connsiteX25" fmla="*/ 496388 w 653143"/>
                    <a:gd name="connsiteY25" fmla="*/ 1524000 h 1576251"/>
                    <a:gd name="connsiteX26" fmla="*/ 522514 w 653143"/>
                    <a:gd name="connsiteY26" fmla="*/ 1497874 h 1576251"/>
                    <a:gd name="connsiteX27" fmla="*/ 539931 w 653143"/>
                    <a:gd name="connsiteY27" fmla="*/ 1471748 h 1576251"/>
                    <a:gd name="connsiteX28" fmla="*/ 522514 w 653143"/>
                    <a:gd name="connsiteY28" fmla="*/ 1254034 h 1576251"/>
                    <a:gd name="connsiteX29" fmla="*/ 513805 w 653143"/>
                    <a:gd name="connsiteY29" fmla="*/ 1088571 h 1576251"/>
                    <a:gd name="connsiteX30" fmla="*/ 496388 w 653143"/>
                    <a:gd name="connsiteY30" fmla="*/ 975360 h 1576251"/>
                    <a:gd name="connsiteX31" fmla="*/ 487680 w 653143"/>
                    <a:gd name="connsiteY31" fmla="*/ 879566 h 1576251"/>
                    <a:gd name="connsiteX32" fmla="*/ 461554 w 653143"/>
                    <a:gd name="connsiteY32" fmla="*/ 792480 h 1576251"/>
                    <a:gd name="connsiteX33" fmla="*/ 435428 w 653143"/>
                    <a:gd name="connsiteY33" fmla="*/ 661851 h 1576251"/>
                    <a:gd name="connsiteX34" fmla="*/ 444137 w 653143"/>
                    <a:gd name="connsiteY34" fmla="*/ 505097 h 1576251"/>
                    <a:gd name="connsiteX35" fmla="*/ 478971 w 653143"/>
                    <a:gd name="connsiteY35" fmla="*/ 435428 h 1576251"/>
                    <a:gd name="connsiteX36" fmla="*/ 505097 w 653143"/>
                    <a:gd name="connsiteY36" fmla="*/ 374468 h 1576251"/>
                    <a:gd name="connsiteX37" fmla="*/ 522514 w 653143"/>
                    <a:gd name="connsiteY37" fmla="*/ 348343 h 1576251"/>
                    <a:gd name="connsiteX38" fmla="*/ 531223 w 653143"/>
                    <a:gd name="connsiteY38" fmla="*/ 322217 h 1576251"/>
                    <a:gd name="connsiteX39" fmla="*/ 557348 w 653143"/>
                    <a:gd name="connsiteY39" fmla="*/ 296091 h 1576251"/>
                    <a:gd name="connsiteX40" fmla="*/ 574765 w 653143"/>
                    <a:gd name="connsiteY40" fmla="*/ 261257 h 1576251"/>
                    <a:gd name="connsiteX41" fmla="*/ 609600 w 653143"/>
                    <a:gd name="connsiteY41" fmla="*/ 209006 h 1576251"/>
                    <a:gd name="connsiteX42" fmla="*/ 627017 w 653143"/>
                    <a:gd name="connsiteY42" fmla="*/ 182880 h 1576251"/>
                    <a:gd name="connsiteX43" fmla="*/ 644434 w 653143"/>
                    <a:gd name="connsiteY43" fmla="*/ 130628 h 1576251"/>
                    <a:gd name="connsiteX44" fmla="*/ 653143 w 653143"/>
                    <a:gd name="connsiteY44" fmla="*/ 104503 h 1576251"/>
                    <a:gd name="connsiteX45" fmla="*/ 653143 w 653143"/>
                    <a:gd name="connsiteY45" fmla="*/ 43543 h 1576251"/>
                    <a:gd name="connsiteX46" fmla="*/ 592183 w 653143"/>
                    <a:gd name="connsiteY46" fmla="*/ 0 h 1576251"/>
                    <a:gd name="connsiteX0" fmla="*/ 592183 w 653143"/>
                    <a:gd name="connsiteY0" fmla="*/ 0 h 1576251"/>
                    <a:gd name="connsiteX1" fmla="*/ 348343 w 653143"/>
                    <a:gd name="connsiteY1" fmla="*/ 165463 h 1576251"/>
                    <a:gd name="connsiteX2" fmla="*/ 322217 w 653143"/>
                    <a:gd name="connsiteY2" fmla="*/ 174171 h 1576251"/>
                    <a:gd name="connsiteX3" fmla="*/ 296091 w 653143"/>
                    <a:gd name="connsiteY3" fmla="*/ 182880 h 1576251"/>
                    <a:gd name="connsiteX4" fmla="*/ 235131 w 653143"/>
                    <a:gd name="connsiteY4" fmla="*/ 200297 h 1576251"/>
                    <a:gd name="connsiteX5" fmla="*/ 209005 w 653143"/>
                    <a:gd name="connsiteY5" fmla="*/ 226423 h 1576251"/>
                    <a:gd name="connsiteX6" fmla="*/ 182880 w 653143"/>
                    <a:gd name="connsiteY6" fmla="*/ 243840 h 1576251"/>
                    <a:gd name="connsiteX7" fmla="*/ 165463 w 653143"/>
                    <a:gd name="connsiteY7" fmla="*/ 269966 h 1576251"/>
                    <a:gd name="connsiteX8" fmla="*/ 148045 w 653143"/>
                    <a:gd name="connsiteY8" fmla="*/ 287383 h 1576251"/>
                    <a:gd name="connsiteX9" fmla="*/ 121920 w 653143"/>
                    <a:gd name="connsiteY9" fmla="*/ 400594 h 1576251"/>
                    <a:gd name="connsiteX10" fmla="*/ 113211 w 653143"/>
                    <a:gd name="connsiteY10" fmla="*/ 426720 h 1576251"/>
                    <a:gd name="connsiteX11" fmla="*/ 104503 w 653143"/>
                    <a:gd name="connsiteY11" fmla="*/ 470263 h 1576251"/>
                    <a:gd name="connsiteX12" fmla="*/ 87085 w 653143"/>
                    <a:gd name="connsiteY12" fmla="*/ 522514 h 1576251"/>
                    <a:gd name="connsiteX13" fmla="*/ 69668 w 653143"/>
                    <a:gd name="connsiteY13" fmla="*/ 609600 h 1576251"/>
                    <a:gd name="connsiteX14" fmla="*/ 52251 w 653143"/>
                    <a:gd name="connsiteY14" fmla="*/ 661851 h 1576251"/>
                    <a:gd name="connsiteX15" fmla="*/ 52251 w 653143"/>
                    <a:gd name="connsiteY15" fmla="*/ 1201783 h 1576251"/>
                    <a:gd name="connsiteX16" fmla="*/ 43543 w 653143"/>
                    <a:gd name="connsiteY16" fmla="*/ 1236617 h 1576251"/>
                    <a:gd name="connsiteX17" fmla="*/ 34834 w 653143"/>
                    <a:gd name="connsiteY17" fmla="*/ 1280160 h 1576251"/>
                    <a:gd name="connsiteX18" fmla="*/ 26125 w 653143"/>
                    <a:gd name="connsiteY18" fmla="*/ 1349828 h 1576251"/>
                    <a:gd name="connsiteX19" fmla="*/ 8708 w 653143"/>
                    <a:gd name="connsiteY19" fmla="*/ 1402080 h 1576251"/>
                    <a:gd name="connsiteX20" fmla="*/ 0 w 653143"/>
                    <a:gd name="connsiteY20" fmla="*/ 1471748 h 1576251"/>
                    <a:gd name="connsiteX21" fmla="*/ 182880 w 653143"/>
                    <a:gd name="connsiteY21" fmla="*/ 1558834 h 1576251"/>
                    <a:gd name="connsiteX22" fmla="*/ 278674 w 653143"/>
                    <a:gd name="connsiteY22" fmla="*/ 1576251 h 1576251"/>
                    <a:gd name="connsiteX23" fmla="*/ 452845 w 653143"/>
                    <a:gd name="connsiteY23" fmla="*/ 1567543 h 1576251"/>
                    <a:gd name="connsiteX24" fmla="*/ 496388 w 653143"/>
                    <a:gd name="connsiteY24" fmla="*/ 1524000 h 1576251"/>
                    <a:gd name="connsiteX25" fmla="*/ 522514 w 653143"/>
                    <a:gd name="connsiteY25" fmla="*/ 1497874 h 1576251"/>
                    <a:gd name="connsiteX26" fmla="*/ 539931 w 653143"/>
                    <a:gd name="connsiteY26" fmla="*/ 1471748 h 1576251"/>
                    <a:gd name="connsiteX27" fmla="*/ 522514 w 653143"/>
                    <a:gd name="connsiteY27" fmla="*/ 1254034 h 1576251"/>
                    <a:gd name="connsiteX28" fmla="*/ 513805 w 653143"/>
                    <a:gd name="connsiteY28" fmla="*/ 1088571 h 1576251"/>
                    <a:gd name="connsiteX29" fmla="*/ 496388 w 653143"/>
                    <a:gd name="connsiteY29" fmla="*/ 975360 h 1576251"/>
                    <a:gd name="connsiteX30" fmla="*/ 487680 w 653143"/>
                    <a:gd name="connsiteY30" fmla="*/ 879566 h 1576251"/>
                    <a:gd name="connsiteX31" fmla="*/ 461554 w 653143"/>
                    <a:gd name="connsiteY31" fmla="*/ 792480 h 1576251"/>
                    <a:gd name="connsiteX32" fmla="*/ 435428 w 653143"/>
                    <a:gd name="connsiteY32" fmla="*/ 661851 h 1576251"/>
                    <a:gd name="connsiteX33" fmla="*/ 444137 w 653143"/>
                    <a:gd name="connsiteY33" fmla="*/ 505097 h 1576251"/>
                    <a:gd name="connsiteX34" fmla="*/ 478971 w 653143"/>
                    <a:gd name="connsiteY34" fmla="*/ 435428 h 1576251"/>
                    <a:gd name="connsiteX35" fmla="*/ 505097 w 653143"/>
                    <a:gd name="connsiteY35" fmla="*/ 374468 h 1576251"/>
                    <a:gd name="connsiteX36" fmla="*/ 522514 w 653143"/>
                    <a:gd name="connsiteY36" fmla="*/ 348343 h 1576251"/>
                    <a:gd name="connsiteX37" fmla="*/ 531223 w 653143"/>
                    <a:gd name="connsiteY37" fmla="*/ 322217 h 1576251"/>
                    <a:gd name="connsiteX38" fmla="*/ 557348 w 653143"/>
                    <a:gd name="connsiteY38" fmla="*/ 296091 h 1576251"/>
                    <a:gd name="connsiteX39" fmla="*/ 574765 w 653143"/>
                    <a:gd name="connsiteY39" fmla="*/ 261257 h 1576251"/>
                    <a:gd name="connsiteX40" fmla="*/ 609600 w 653143"/>
                    <a:gd name="connsiteY40" fmla="*/ 209006 h 1576251"/>
                    <a:gd name="connsiteX41" fmla="*/ 627017 w 653143"/>
                    <a:gd name="connsiteY41" fmla="*/ 182880 h 1576251"/>
                    <a:gd name="connsiteX42" fmla="*/ 644434 w 653143"/>
                    <a:gd name="connsiteY42" fmla="*/ 130628 h 1576251"/>
                    <a:gd name="connsiteX43" fmla="*/ 653143 w 653143"/>
                    <a:gd name="connsiteY43" fmla="*/ 104503 h 1576251"/>
                    <a:gd name="connsiteX44" fmla="*/ 653143 w 653143"/>
                    <a:gd name="connsiteY44" fmla="*/ 43543 h 1576251"/>
                    <a:gd name="connsiteX45" fmla="*/ 592183 w 653143"/>
                    <a:gd name="connsiteY45" fmla="*/ 0 h 1576251"/>
                    <a:gd name="connsiteX0" fmla="*/ 592183 w 653143"/>
                    <a:gd name="connsiteY0" fmla="*/ 0 h 1576251"/>
                    <a:gd name="connsiteX1" fmla="*/ 322217 w 653143"/>
                    <a:gd name="connsiteY1" fmla="*/ 174171 h 1576251"/>
                    <a:gd name="connsiteX2" fmla="*/ 296091 w 653143"/>
                    <a:gd name="connsiteY2" fmla="*/ 182880 h 1576251"/>
                    <a:gd name="connsiteX3" fmla="*/ 235131 w 653143"/>
                    <a:gd name="connsiteY3" fmla="*/ 200297 h 1576251"/>
                    <a:gd name="connsiteX4" fmla="*/ 209005 w 653143"/>
                    <a:gd name="connsiteY4" fmla="*/ 226423 h 1576251"/>
                    <a:gd name="connsiteX5" fmla="*/ 182880 w 653143"/>
                    <a:gd name="connsiteY5" fmla="*/ 243840 h 1576251"/>
                    <a:gd name="connsiteX6" fmla="*/ 165463 w 653143"/>
                    <a:gd name="connsiteY6" fmla="*/ 269966 h 1576251"/>
                    <a:gd name="connsiteX7" fmla="*/ 148045 w 653143"/>
                    <a:gd name="connsiteY7" fmla="*/ 287383 h 1576251"/>
                    <a:gd name="connsiteX8" fmla="*/ 121920 w 653143"/>
                    <a:gd name="connsiteY8" fmla="*/ 400594 h 1576251"/>
                    <a:gd name="connsiteX9" fmla="*/ 113211 w 653143"/>
                    <a:gd name="connsiteY9" fmla="*/ 426720 h 1576251"/>
                    <a:gd name="connsiteX10" fmla="*/ 104503 w 653143"/>
                    <a:gd name="connsiteY10" fmla="*/ 470263 h 1576251"/>
                    <a:gd name="connsiteX11" fmla="*/ 87085 w 653143"/>
                    <a:gd name="connsiteY11" fmla="*/ 522514 h 1576251"/>
                    <a:gd name="connsiteX12" fmla="*/ 69668 w 653143"/>
                    <a:gd name="connsiteY12" fmla="*/ 609600 h 1576251"/>
                    <a:gd name="connsiteX13" fmla="*/ 52251 w 653143"/>
                    <a:gd name="connsiteY13" fmla="*/ 661851 h 1576251"/>
                    <a:gd name="connsiteX14" fmla="*/ 52251 w 653143"/>
                    <a:gd name="connsiteY14" fmla="*/ 1201783 h 1576251"/>
                    <a:gd name="connsiteX15" fmla="*/ 43543 w 653143"/>
                    <a:gd name="connsiteY15" fmla="*/ 1236617 h 1576251"/>
                    <a:gd name="connsiteX16" fmla="*/ 34834 w 653143"/>
                    <a:gd name="connsiteY16" fmla="*/ 1280160 h 1576251"/>
                    <a:gd name="connsiteX17" fmla="*/ 26125 w 653143"/>
                    <a:gd name="connsiteY17" fmla="*/ 1349828 h 1576251"/>
                    <a:gd name="connsiteX18" fmla="*/ 8708 w 653143"/>
                    <a:gd name="connsiteY18" fmla="*/ 1402080 h 1576251"/>
                    <a:gd name="connsiteX19" fmla="*/ 0 w 653143"/>
                    <a:gd name="connsiteY19" fmla="*/ 1471748 h 1576251"/>
                    <a:gd name="connsiteX20" fmla="*/ 182880 w 653143"/>
                    <a:gd name="connsiteY20" fmla="*/ 1558834 h 1576251"/>
                    <a:gd name="connsiteX21" fmla="*/ 278674 w 653143"/>
                    <a:gd name="connsiteY21" fmla="*/ 1576251 h 1576251"/>
                    <a:gd name="connsiteX22" fmla="*/ 452845 w 653143"/>
                    <a:gd name="connsiteY22" fmla="*/ 1567543 h 1576251"/>
                    <a:gd name="connsiteX23" fmla="*/ 496388 w 653143"/>
                    <a:gd name="connsiteY23" fmla="*/ 1524000 h 1576251"/>
                    <a:gd name="connsiteX24" fmla="*/ 522514 w 653143"/>
                    <a:gd name="connsiteY24" fmla="*/ 1497874 h 1576251"/>
                    <a:gd name="connsiteX25" fmla="*/ 539931 w 653143"/>
                    <a:gd name="connsiteY25" fmla="*/ 1471748 h 1576251"/>
                    <a:gd name="connsiteX26" fmla="*/ 522514 w 653143"/>
                    <a:gd name="connsiteY26" fmla="*/ 1254034 h 1576251"/>
                    <a:gd name="connsiteX27" fmla="*/ 513805 w 653143"/>
                    <a:gd name="connsiteY27" fmla="*/ 1088571 h 1576251"/>
                    <a:gd name="connsiteX28" fmla="*/ 496388 w 653143"/>
                    <a:gd name="connsiteY28" fmla="*/ 975360 h 1576251"/>
                    <a:gd name="connsiteX29" fmla="*/ 487680 w 653143"/>
                    <a:gd name="connsiteY29" fmla="*/ 879566 h 1576251"/>
                    <a:gd name="connsiteX30" fmla="*/ 461554 w 653143"/>
                    <a:gd name="connsiteY30" fmla="*/ 792480 h 1576251"/>
                    <a:gd name="connsiteX31" fmla="*/ 435428 w 653143"/>
                    <a:gd name="connsiteY31" fmla="*/ 661851 h 1576251"/>
                    <a:gd name="connsiteX32" fmla="*/ 444137 w 653143"/>
                    <a:gd name="connsiteY32" fmla="*/ 505097 h 1576251"/>
                    <a:gd name="connsiteX33" fmla="*/ 478971 w 653143"/>
                    <a:gd name="connsiteY33" fmla="*/ 435428 h 1576251"/>
                    <a:gd name="connsiteX34" fmla="*/ 505097 w 653143"/>
                    <a:gd name="connsiteY34" fmla="*/ 374468 h 1576251"/>
                    <a:gd name="connsiteX35" fmla="*/ 522514 w 653143"/>
                    <a:gd name="connsiteY35" fmla="*/ 348343 h 1576251"/>
                    <a:gd name="connsiteX36" fmla="*/ 531223 w 653143"/>
                    <a:gd name="connsiteY36" fmla="*/ 322217 h 1576251"/>
                    <a:gd name="connsiteX37" fmla="*/ 557348 w 653143"/>
                    <a:gd name="connsiteY37" fmla="*/ 296091 h 1576251"/>
                    <a:gd name="connsiteX38" fmla="*/ 574765 w 653143"/>
                    <a:gd name="connsiteY38" fmla="*/ 261257 h 1576251"/>
                    <a:gd name="connsiteX39" fmla="*/ 609600 w 653143"/>
                    <a:gd name="connsiteY39" fmla="*/ 209006 h 1576251"/>
                    <a:gd name="connsiteX40" fmla="*/ 627017 w 653143"/>
                    <a:gd name="connsiteY40" fmla="*/ 182880 h 1576251"/>
                    <a:gd name="connsiteX41" fmla="*/ 644434 w 653143"/>
                    <a:gd name="connsiteY41" fmla="*/ 130628 h 1576251"/>
                    <a:gd name="connsiteX42" fmla="*/ 653143 w 653143"/>
                    <a:gd name="connsiteY42" fmla="*/ 104503 h 1576251"/>
                    <a:gd name="connsiteX43" fmla="*/ 653143 w 653143"/>
                    <a:gd name="connsiteY43" fmla="*/ 43543 h 1576251"/>
                    <a:gd name="connsiteX44" fmla="*/ 592183 w 653143"/>
                    <a:gd name="connsiteY44" fmla="*/ 0 h 1576251"/>
                    <a:gd name="connsiteX0" fmla="*/ 592183 w 653143"/>
                    <a:gd name="connsiteY0" fmla="*/ 0 h 1576251"/>
                    <a:gd name="connsiteX1" fmla="*/ 296091 w 653143"/>
                    <a:gd name="connsiteY1" fmla="*/ 182880 h 1576251"/>
                    <a:gd name="connsiteX2" fmla="*/ 235131 w 653143"/>
                    <a:gd name="connsiteY2" fmla="*/ 200297 h 1576251"/>
                    <a:gd name="connsiteX3" fmla="*/ 209005 w 653143"/>
                    <a:gd name="connsiteY3" fmla="*/ 226423 h 1576251"/>
                    <a:gd name="connsiteX4" fmla="*/ 182880 w 653143"/>
                    <a:gd name="connsiteY4" fmla="*/ 243840 h 1576251"/>
                    <a:gd name="connsiteX5" fmla="*/ 165463 w 653143"/>
                    <a:gd name="connsiteY5" fmla="*/ 269966 h 1576251"/>
                    <a:gd name="connsiteX6" fmla="*/ 148045 w 653143"/>
                    <a:gd name="connsiteY6" fmla="*/ 287383 h 1576251"/>
                    <a:gd name="connsiteX7" fmla="*/ 121920 w 653143"/>
                    <a:gd name="connsiteY7" fmla="*/ 400594 h 1576251"/>
                    <a:gd name="connsiteX8" fmla="*/ 113211 w 653143"/>
                    <a:gd name="connsiteY8" fmla="*/ 426720 h 1576251"/>
                    <a:gd name="connsiteX9" fmla="*/ 104503 w 653143"/>
                    <a:gd name="connsiteY9" fmla="*/ 470263 h 1576251"/>
                    <a:gd name="connsiteX10" fmla="*/ 87085 w 653143"/>
                    <a:gd name="connsiteY10" fmla="*/ 522514 h 1576251"/>
                    <a:gd name="connsiteX11" fmla="*/ 69668 w 653143"/>
                    <a:gd name="connsiteY11" fmla="*/ 609600 h 1576251"/>
                    <a:gd name="connsiteX12" fmla="*/ 52251 w 653143"/>
                    <a:gd name="connsiteY12" fmla="*/ 661851 h 1576251"/>
                    <a:gd name="connsiteX13" fmla="*/ 52251 w 653143"/>
                    <a:gd name="connsiteY13" fmla="*/ 1201783 h 1576251"/>
                    <a:gd name="connsiteX14" fmla="*/ 43543 w 653143"/>
                    <a:gd name="connsiteY14" fmla="*/ 1236617 h 1576251"/>
                    <a:gd name="connsiteX15" fmla="*/ 34834 w 653143"/>
                    <a:gd name="connsiteY15" fmla="*/ 1280160 h 1576251"/>
                    <a:gd name="connsiteX16" fmla="*/ 26125 w 653143"/>
                    <a:gd name="connsiteY16" fmla="*/ 1349828 h 1576251"/>
                    <a:gd name="connsiteX17" fmla="*/ 8708 w 653143"/>
                    <a:gd name="connsiteY17" fmla="*/ 1402080 h 1576251"/>
                    <a:gd name="connsiteX18" fmla="*/ 0 w 653143"/>
                    <a:gd name="connsiteY18" fmla="*/ 1471748 h 1576251"/>
                    <a:gd name="connsiteX19" fmla="*/ 182880 w 653143"/>
                    <a:gd name="connsiteY19" fmla="*/ 1558834 h 1576251"/>
                    <a:gd name="connsiteX20" fmla="*/ 278674 w 653143"/>
                    <a:gd name="connsiteY20" fmla="*/ 1576251 h 1576251"/>
                    <a:gd name="connsiteX21" fmla="*/ 452845 w 653143"/>
                    <a:gd name="connsiteY21" fmla="*/ 1567543 h 1576251"/>
                    <a:gd name="connsiteX22" fmla="*/ 496388 w 653143"/>
                    <a:gd name="connsiteY22" fmla="*/ 1524000 h 1576251"/>
                    <a:gd name="connsiteX23" fmla="*/ 522514 w 653143"/>
                    <a:gd name="connsiteY23" fmla="*/ 1497874 h 1576251"/>
                    <a:gd name="connsiteX24" fmla="*/ 539931 w 653143"/>
                    <a:gd name="connsiteY24" fmla="*/ 1471748 h 1576251"/>
                    <a:gd name="connsiteX25" fmla="*/ 522514 w 653143"/>
                    <a:gd name="connsiteY25" fmla="*/ 1254034 h 1576251"/>
                    <a:gd name="connsiteX26" fmla="*/ 513805 w 653143"/>
                    <a:gd name="connsiteY26" fmla="*/ 1088571 h 1576251"/>
                    <a:gd name="connsiteX27" fmla="*/ 496388 w 653143"/>
                    <a:gd name="connsiteY27" fmla="*/ 975360 h 1576251"/>
                    <a:gd name="connsiteX28" fmla="*/ 487680 w 653143"/>
                    <a:gd name="connsiteY28" fmla="*/ 879566 h 1576251"/>
                    <a:gd name="connsiteX29" fmla="*/ 461554 w 653143"/>
                    <a:gd name="connsiteY29" fmla="*/ 792480 h 1576251"/>
                    <a:gd name="connsiteX30" fmla="*/ 435428 w 653143"/>
                    <a:gd name="connsiteY30" fmla="*/ 661851 h 1576251"/>
                    <a:gd name="connsiteX31" fmla="*/ 444137 w 653143"/>
                    <a:gd name="connsiteY31" fmla="*/ 505097 h 1576251"/>
                    <a:gd name="connsiteX32" fmla="*/ 478971 w 653143"/>
                    <a:gd name="connsiteY32" fmla="*/ 435428 h 1576251"/>
                    <a:gd name="connsiteX33" fmla="*/ 505097 w 653143"/>
                    <a:gd name="connsiteY33" fmla="*/ 374468 h 1576251"/>
                    <a:gd name="connsiteX34" fmla="*/ 522514 w 653143"/>
                    <a:gd name="connsiteY34" fmla="*/ 348343 h 1576251"/>
                    <a:gd name="connsiteX35" fmla="*/ 531223 w 653143"/>
                    <a:gd name="connsiteY35" fmla="*/ 322217 h 1576251"/>
                    <a:gd name="connsiteX36" fmla="*/ 557348 w 653143"/>
                    <a:gd name="connsiteY36" fmla="*/ 296091 h 1576251"/>
                    <a:gd name="connsiteX37" fmla="*/ 574765 w 653143"/>
                    <a:gd name="connsiteY37" fmla="*/ 261257 h 1576251"/>
                    <a:gd name="connsiteX38" fmla="*/ 609600 w 653143"/>
                    <a:gd name="connsiteY38" fmla="*/ 209006 h 1576251"/>
                    <a:gd name="connsiteX39" fmla="*/ 627017 w 653143"/>
                    <a:gd name="connsiteY39" fmla="*/ 182880 h 1576251"/>
                    <a:gd name="connsiteX40" fmla="*/ 644434 w 653143"/>
                    <a:gd name="connsiteY40" fmla="*/ 130628 h 1576251"/>
                    <a:gd name="connsiteX41" fmla="*/ 653143 w 653143"/>
                    <a:gd name="connsiteY41" fmla="*/ 104503 h 1576251"/>
                    <a:gd name="connsiteX42" fmla="*/ 653143 w 653143"/>
                    <a:gd name="connsiteY42" fmla="*/ 43543 h 1576251"/>
                    <a:gd name="connsiteX43" fmla="*/ 592183 w 653143"/>
                    <a:gd name="connsiteY43" fmla="*/ 0 h 1576251"/>
                    <a:gd name="connsiteX0" fmla="*/ 592183 w 653143"/>
                    <a:gd name="connsiteY0" fmla="*/ 0 h 1576251"/>
                    <a:gd name="connsiteX1" fmla="*/ 235131 w 653143"/>
                    <a:gd name="connsiteY1" fmla="*/ 200297 h 1576251"/>
                    <a:gd name="connsiteX2" fmla="*/ 209005 w 653143"/>
                    <a:gd name="connsiteY2" fmla="*/ 226423 h 1576251"/>
                    <a:gd name="connsiteX3" fmla="*/ 182880 w 653143"/>
                    <a:gd name="connsiteY3" fmla="*/ 243840 h 1576251"/>
                    <a:gd name="connsiteX4" fmla="*/ 165463 w 653143"/>
                    <a:gd name="connsiteY4" fmla="*/ 269966 h 1576251"/>
                    <a:gd name="connsiteX5" fmla="*/ 148045 w 653143"/>
                    <a:gd name="connsiteY5" fmla="*/ 287383 h 1576251"/>
                    <a:gd name="connsiteX6" fmla="*/ 121920 w 653143"/>
                    <a:gd name="connsiteY6" fmla="*/ 400594 h 1576251"/>
                    <a:gd name="connsiteX7" fmla="*/ 113211 w 653143"/>
                    <a:gd name="connsiteY7" fmla="*/ 426720 h 1576251"/>
                    <a:gd name="connsiteX8" fmla="*/ 104503 w 653143"/>
                    <a:gd name="connsiteY8" fmla="*/ 470263 h 1576251"/>
                    <a:gd name="connsiteX9" fmla="*/ 87085 w 653143"/>
                    <a:gd name="connsiteY9" fmla="*/ 522514 h 1576251"/>
                    <a:gd name="connsiteX10" fmla="*/ 69668 w 653143"/>
                    <a:gd name="connsiteY10" fmla="*/ 609600 h 1576251"/>
                    <a:gd name="connsiteX11" fmla="*/ 52251 w 653143"/>
                    <a:gd name="connsiteY11" fmla="*/ 661851 h 1576251"/>
                    <a:gd name="connsiteX12" fmla="*/ 52251 w 653143"/>
                    <a:gd name="connsiteY12" fmla="*/ 1201783 h 1576251"/>
                    <a:gd name="connsiteX13" fmla="*/ 43543 w 653143"/>
                    <a:gd name="connsiteY13" fmla="*/ 1236617 h 1576251"/>
                    <a:gd name="connsiteX14" fmla="*/ 34834 w 653143"/>
                    <a:gd name="connsiteY14" fmla="*/ 1280160 h 1576251"/>
                    <a:gd name="connsiteX15" fmla="*/ 26125 w 653143"/>
                    <a:gd name="connsiteY15" fmla="*/ 1349828 h 1576251"/>
                    <a:gd name="connsiteX16" fmla="*/ 8708 w 653143"/>
                    <a:gd name="connsiteY16" fmla="*/ 1402080 h 1576251"/>
                    <a:gd name="connsiteX17" fmla="*/ 0 w 653143"/>
                    <a:gd name="connsiteY17" fmla="*/ 1471748 h 1576251"/>
                    <a:gd name="connsiteX18" fmla="*/ 182880 w 653143"/>
                    <a:gd name="connsiteY18" fmla="*/ 1558834 h 1576251"/>
                    <a:gd name="connsiteX19" fmla="*/ 278674 w 653143"/>
                    <a:gd name="connsiteY19" fmla="*/ 1576251 h 1576251"/>
                    <a:gd name="connsiteX20" fmla="*/ 452845 w 653143"/>
                    <a:gd name="connsiteY20" fmla="*/ 1567543 h 1576251"/>
                    <a:gd name="connsiteX21" fmla="*/ 496388 w 653143"/>
                    <a:gd name="connsiteY21" fmla="*/ 1524000 h 1576251"/>
                    <a:gd name="connsiteX22" fmla="*/ 522514 w 653143"/>
                    <a:gd name="connsiteY22" fmla="*/ 1497874 h 1576251"/>
                    <a:gd name="connsiteX23" fmla="*/ 539931 w 653143"/>
                    <a:gd name="connsiteY23" fmla="*/ 1471748 h 1576251"/>
                    <a:gd name="connsiteX24" fmla="*/ 522514 w 653143"/>
                    <a:gd name="connsiteY24" fmla="*/ 1254034 h 1576251"/>
                    <a:gd name="connsiteX25" fmla="*/ 513805 w 653143"/>
                    <a:gd name="connsiteY25" fmla="*/ 1088571 h 1576251"/>
                    <a:gd name="connsiteX26" fmla="*/ 496388 w 653143"/>
                    <a:gd name="connsiteY26" fmla="*/ 975360 h 1576251"/>
                    <a:gd name="connsiteX27" fmla="*/ 487680 w 653143"/>
                    <a:gd name="connsiteY27" fmla="*/ 879566 h 1576251"/>
                    <a:gd name="connsiteX28" fmla="*/ 461554 w 653143"/>
                    <a:gd name="connsiteY28" fmla="*/ 792480 h 1576251"/>
                    <a:gd name="connsiteX29" fmla="*/ 435428 w 653143"/>
                    <a:gd name="connsiteY29" fmla="*/ 661851 h 1576251"/>
                    <a:gd name="connsiteX30" fmla="*/ 444137 w 653143"/>
                    <a:gd name="connsiteY30" fmla="*/ 505097 h 1576251"/>
                    <a:gd name="connsiteX31" fmla="*/ 478971 w 653143"/>
                    <a:gd name="connsiteY31" fmla="*/ 435428 h 1576251"/>
                    <a:gd name="connsiteX32" fmla="*/ 505097 w 653143"/>
                    <a:gd name="connsiteY32" fmla="*/ 374468 h 1576251"/>
                    <a:gd name="connsiteX33" fmla="*/ 522514 w 653143"/>
                    <a:gd name="connsiteY33" fmla="*/ 348343 h 1576251"/>
                    <a:gd name="connsiteX34" fmla="*/ 531223 w 653143"/>
                    <a:gd name="connsiteY34" fmla="*/ 322217 h 1576251"/>
                    <a:gd name="connsiteX35" fmla="*/ 557348 w 653143"/>
                    <a:gd name="connsiteY35" fmla="*/ 296091 h 1576251"/>
                    <a:gd name="connsiteX36" fmla="*/ 574765 w 653143"/>
                    <a:gd name="connsiteY36" fmla="*/ 261257 h 1576251"/>
                    <a:gd name="connsiteX37" fmla="*/ 609600 w 653143"/>
                    <a:gd name="connsiteY37" fmla="*/ 209006 h 1576251"/>
                    <a:gd name="connsiteX38" fmla="*/ 627017 w 653143"/>
                    <a:gd name="connsiteY38" fmla="*/ 182880 h 1576251"/>
                    <a:gd name="connsiteX39" fmla="*/ 644434 w 653143"/>
                    <a:gd name="connsiteY39" fmla="*/ 130628 h 1576251"/>
                    <a:gd name="connsiteX40" fmla="*/ 653143 w 653143"/>
                    <a:gd name="connsiteY40" fmla="*/ 104503 h 1576251"/>
                    <a:gd name="connsiteX41" fmla="*/ 653143 w 653143"/>
                    <a:gd name="connsiteY41" fmla="*/ 43543 h 1576251"/>
                    <a:gd name="connsiteX42" fmla="*/ 592183 w 653143"/>
                    <a:gd name="connsiteY42" fmla="*/ 0 h 1576251"/>
                    <a:gd name="connsiteX0" fmla="*/ 592183 w 653143"/>
                    <a:gd name="connsiteY0" fmla="*/ 0 h 1576251"/>
                    <a:gd name="connsiteX1" fmla="*/ 209005 w 653143"/>
                    <a:gd name="connsiteY1" fmla="*/ 226423 h 1576251"/>
                    <a:gd name="connsiteX2" fmla="*/ 182880 w 653143"/>
                    <a:gd name="connsiteY2" fmla="*/ 243840 h 1576251"/>
                    <a:gd name="connsiteX3" fmla="*/ 165463 w 653143"/>
                    <a:gd name="connsiteY3" fmla="*/ 269966 h 1576251"/>
                    <a:gd name="connsiteX4" fmla="*/ 148045 w 653143"/>
                    <a:gd name="connsiteY4" fmla="*/ 287383 h 1576251"/>
                    <a:gd name="connsiteX5" fmla="*/ 121920 w 653143"/>
                    <a:gd name="connsiteY5" fmla="*/ 400594 h 1576251"/>
                    <a:gd name="connsiteX6" fmla="*/ 113211 w 653143"/>
                    <a:gd name="connsiteY6" fmla="*/ 426720 h 1576251"/>
                    <a:gd name="connsiteX7" fmla="*/ 104503 w 653143"/>
                    <a:gd name="connsiteY7" fmla="*/ 470263 h 1576251"/>
                    <a:gd name="connsiteX8" fmla="*/ 87085 w 653143"/>
                    <a:gd name="connsiteY8" fmla="*/ 522514 h 1576251"/>
                    <a:gd name="connsiteX9" fmla="*/ 69668 w 653143"/>
                    <a:gd name="connsiteY9" fmla="*/ 609600 h 1576251"/>
                    <a:gd name="connsiteX10" fmla="*/ 52251 w 653143"/>
                    <a:gd name="connsiteY10" fmla="*/ 661851 h 1576251"/>
                    <a:gd name="connsiteX11" fmla="*/ 52251 w 653143"/>
                    <a:gd name="connsiteY11" fmla="*/ 1201783 h 1576251"/>
                    <a:gd name="connsiteX12" fmla="*/ 43543 w 653143"/>
                    <a:gd name="connsiteY12" fmla="*/ 1236617 h 1576251"/>
                    <a:gd name="connsiteX13" fmla="*/ 34834 w 653143"/>
                    <a:gd name="connsiteY13" fmla="*/ 1280160 h 1576251"/>
                    <a:gd name="connsiteX14" fmla="*/ 26125 w 653143"/>
                    <a:gd name="connsiteY14" fmla="*/ 1349828 h 1576251"/>
                    <a:gd name="connsiteX15" fmla="*/ 8708 w 653143"/>
                    <a:gd name="connsiteY15" fmla="*/ 1402080 h 1576251"/>
                    <a:gd name="connsiteX16" fmla="*/ 0 w 653143"/>
                    <a:gd name="connsiteY16" fmla="*/ 1471748 h 1576251"/>
                    <a:gd name="connsiteX17" fmla="*/ 182880 w 653143"/>
                    <a:gd name="connsiteY17" fmla="*/ 1558834 h 1576251"/>
                    <a:gd name="connsiteX18" fmla="*/ 278674 w 653143"/>
                    <a:gd name="connsiteY18" fmla="*/ 1576251 h 1576251"/>
                    <a:gd name="connsiteX19" fmla="*/ 452845 w 653143"/>
                    <a:gd name="connsiteY19" fmla="*/ 1567543 h 1576251"/>
                    <a:gd name="connsiteX20" fmla="*/ 496388 w 653143"/>
                    <a:gd name="connsiteY20" fmla="*/ 1524000 h 1576251"/>
                    <a:gd name="connsiteX21" fmla="*/ 522514 w 653143"/>
                    <a:gd name="connsiteY21" fmla="*/ 1497874 h 1576251"/>
                    <a:gd name="connsiteX22" fmla="*/ 539931 w 653143"/>
                    <a:gd name="connsiteY22" fmla="*/ 1471748 h 1576251"/>
                    <a:gd name="connsiteX23" fmla="*/ 522514 w 653143"/>
                    <a:gd name="connsiteY23" fmla="*/ 1254034 h 1576251"/>
                    <a:gd name="connsiteX24" fmla="*/ 513805 w 653143"/>
                    <a:gd name="connsiteY24" fmla="*/ 1088571 h 1576251"/>
                    <a:gd name="connsiteX25" fmla="*/ 496388 w 653143"/>
                    <a:gd name="connsiteY25" fmla="*/ 975360 h 1576251"/>
                    <a:gd name="connsiteX26" fmla="*/ 487680 w 653143"/>
                    <a:gd name="connsiteY26" fmla="*/ 879566 h 1576251"/>
                    <a:gd name="connsiteX27" fmla="*/ 461554 w 653143"/>
                    <a:gd name="connsiteY27" fmla="*/ 792480 h 1576251"/>
                    <a:gd name="connsiteX28" fmla="*/ 435428 w 653143"/>
                    <a:gd name="connsiteY28" fmla="*/ 661851 h 1576251"/>
                    <a:gd name="connsiteX29" fmla="*/ 444137 w 653143"/>
                    <a:gd name="connsiteY29" fmla="*/ 505097 h 1576251"/>
                    <a:gd name="connsiteX30" fmla="*/ 478971 w 653143"/>
                    <a:gd name="connsiteY30" fmla="*/ 435428 h 1576251"/>
                    <a:gd name="connsiteX31" fmla="*/ 505097 w 653143"/>
                    <a:gd name="connsiteY31" fmla="*/ 374468 h 1576251"/>
                    <a:gd name="connsiteX32" fmla="*/ 522514 w 653143"/>
                    <a:gd name="connsiteY32" fmla="*/ 348343 h 1576251"/>
                    <a:gd name="connsiteX33" fmla="*/ 531223 w 653143"/>
                    <a:gd name="connsiteY33" fmla="*/ 322217 h 1576251"/>
                    <a:gd name="connsiteX34" fmla="*/ 557348 w 653143"/>
                    <a:gd name="connsiteY34" fmla="*/ 296091 h 1576251"/>
                    <a:gd name="connsiteX35" fmla="*/ 574765 w 653143"/>
                    <a:gd name="connsiteY35" fmla="*/ 261257 h 1576251"/>
                    <a:gd name="connsiteX36" fmla="*/ 609600 w 653143"/>
                    <a:gd name="connsiteY36" fmla="*/ 209006 h 1576251"/>
                    <a:gd name="connsiteX37" fmla="*/ 627017 w 653143"/>
                    <a:gd name="connsiteY37" fmla="*/ 182880 h 1576251"/>
                    <a:gd name="connsiteX38" fmla="*/ 644434 w 653143"/>
                    <a:gd name="connsiteY38" fmla="*/ 130628 h 1576251"/>
                    <a:gd name="connsiteX39" fmla="*/ 653143 w 653143"/>
                    <a:gd name="connsiteY39" fmla="*/ 104503 h 1576251"/>
                    <a:gd name="connsiteX40" fmla="*/ 653143 w 653143"/>
                    <a:gd name="connsiteY40" fmla="*/ 43543 h 1576251"/>
                    <a:gd name="connsiteX41" fmla="*/ 592183 w 653143"/>
                    <a:gd name="connsiteY41" fmla="*/ 0 h 1576251"/>
                    <a:gd name="connsiteX0" fmla="*/ 592183 w 653143"/>
                    <a:gd name="connsiteY0" fmla="*/ 0 h 1576251"/>
                    <a:gd name="connsiteX1" fmla="*/ 182880 w 653143"/>
                    <a:gd name="connsiteY1" fmla="*/ 243840 h 1576251"/>
                    <a:gd name="connsiteX2" fmla="*/ 165463 w 653143"/>
                    <a:gd name="connsiteY2" fmla="*/ 269966 h 1576251"/>
                    <a:gd name="connsiteX3" fmla="*/ 148045 w 653143"/>
                    <a:gd name="connsiteY3" fmla="*/ 287383 h 1576251"/>
                    <a:gd name="connsiteX4" fmla="*/ 121920 w 653143"/>
                    <a:gd name="connsiteY4" fmla="*/ 400594 h 1576251"/>
                    <a:gd name="connsiteX5" fmla="*/ 113211 w 653143"/>
                    <a:gd name="connsiteY5" fmla="*/ 426720 h 1576251"/>
                    <a:gd name="connsiteX6" fmla="*/ 104503 w 653143"/>
                    <a:gd name="connsiteY6" fmla="*/ 470263 h 1576251"/>
                    <a:gd name="connsiteX7" fmla="*/ 87085 w 653143"/>
                    <a:gd name="connsiteY7" fmla="*/ 522514 h 1576251"/>
                    <a:gd name="connsiteX8" fmla="*/ 69668 w 653143"/>
                    <a:gd name="connsiteY8" fmla="*/ 609600 h 1576251"/>
                    <a:gd name="connsiteX9" fmla="*/ 52251 w 653143"/>
                    <a:gd name="connsiteY9" fmla="*/ 661851 h 1576251"/>
                    <a:gd name="connsiteX10" fmla="*/ 52251 w 653143"/>
                    <a:gd name="connsiteY10" fmla="*/ 1201783 h 1576251"/>
                    <a:gd name="connsiteX11" fmla="*/ 43543 w 653143"/>
                    <a:gd name="connsiteY11" fmla="*/ 1236617 h 1576251"/>
                    <a:gd name="connsiteX12" fmla="*/ 34834 w 653143"/>
                    <a:gd name="connsiteY12" fmla="*/ 1280160 h 1576251"/>
                    <a:gd name="connsiteX13" fmla="*/ 26125 w 653143"/>
                    <a:gd name="connsiteY13" fmla="*/ 1349828 h 1576251"/>
                    <a:gd name="connsiteX14" fmla="*/ 8708 w 653143"/>
                    <a:gd name="connsiteY14" fmla="*/ 1402080 h 1576251"/>
                    <a:gd name="connsiteX15" fmla="*/ 0 w 653143"/>
                    <a:gd name="connsiteY15" fmla="*/ 1471748 h 1576251"/>
                    <a:gd name="connsiteX16" fmla="*/ 182880 w 653143"/>
                    <a:gd name="connsiteY16" fmla="*/ 1558834 h 1576251"/>
                    <a:gd name="connsiteX17" fmla="*/ 278674 w 653143"/>
                    <a:gd name="connsiteY17" fmla="*/ 1576251 h 1576251"/>
                    <a:gd name="connsiteX18" fmla="*/ 452845 w 653143"/>
                    <a:gd name="connsiteY18" fmla="*/ 1567543 h 1576251"/>
                    <a:gd name="connsiteX19" fmla="*/ 496388 w 653143"/>
                    <a:gd name="connsiteY19" fmla="*/ 1524000 h 1576251"/>
                    <a:gd name="connsiteX20" fmla="*/ 522514 w 653143"/>
                    <a:gd name="connsiteY20" fmla="*/ 1497874 h 1576251"/>
                    <a:gd name="connsiteX21" fmla="*/ 539931 w 653143"/>
                    <a:gd name="connsiteY21" fmla="*/ 1471748 h 1576251"/>
                    <a:gd name="connsiteX22" fmla="*/ 522514 w 653143"/>
                    <a:gd name="connsiteY22" fmla="*/ 1254034 h 1576251"/>
                    <a:gd name="connsiteX23" fmla="*/ 513805 w 653143"/>
                    <a:gd name="connsiteY23" fmla="*/ 1088571 h 1576251"/>
                    <a:gd name="connsiteX24" fmla="*/ 496388 w 653143"/>
                    <a:gd name="connsiteY24" fmla="*/ 975360 h 1576251"/>
                    <a:gd name="connsiteX25" fmla="*/ 487680 w 653143"/>
                    <a:gd name="connsiteY25" fmla="*/ 879566 h 1576251"/>
                    <a:gd name="connsiteX26" fmla="*/ 461554 w 653143"/>
                    <a:gd name="connsiteY26" fmla="*/ 792480 h 1576251"/>
                    <a:gd name="connsiteX27" fmla="*/ 435428 w 653143"/>
                    <a:gd name="connsiteY27" fmla="*/ 661851 h 1576251"/>
                    <a:gd name="connsiteX28" fmla="*/ 444137 w 653143"/>
                    <a:gd name="connsiteY28" fmla="*/ 505097 h 1576251"/>
                    <a:gd name="connsiteX29" fmla="*/ 478971 w 653143"/>
                    <a:gd name="connsiteY29" fmla="*/ 435428 h 1576251"/>
                    <a:gd name="connsiteX30" fmla="*/ 505097 w 653143"/>
                    <a:gd name="connsiteY30" fmla="*/ 374468 h 1576251"/>
                    <a:gd name="connsiteX31" fmla="*/ 522514 w 653143"/>
                    <a:gd name="connsiteY31" fmla="*/ 348343 h 1576251"/>
                    <a:gd name="connsiteX32" fmla="*/ 531223 w 653143"/>
                    <a:gd name="connsiteY32" fmla="*/ 322217 h 1576251"/>
                    <a:gd name="connsiteX33" fmla="*/ 557348 w 653143"/>
                    <a:gd name="connsiteY33" fmla="*/ 296091 h 1576251"/>
                    <a:gd name="connsiteX34" fmla="*/ 574765 w 653143"/>
                    <a:gd name="connsiteY34" fmla="*/ 261257 h 1576251"/>
                    <a:gd name="connsiteX35" fmla="*/ 609600 w 653143"/>
                    <a:gd name="connsiteY35" fmla="*/ 209006 h 1576251"/>
                    <a:gd name="connsiteX36" fmla="*/ 627017 w 653143"/>
                    <a:gd name="connsiteY36" fmla="*/ 182880 h 1576251"/>
                    <a:gd name="connsiteX37" fmla="*/ 644434 w 653143"/>
                    <a:gd name="connsiteY37" fmla="*/ 130628 h 1576251"/>
                    <a:gd name="connsiteX38" fmla="*/ 653143 w 653143"/>
                    <a:gd name="connsiteY38" fmla="*/ 104503 h 1576251"/>
                    <a:gd name="connsiteX39" fmla="*/ 653143 w 653143"/>
                    <a:gd name="connsiteY39" fmla="*/ 43543 h 1576251"/>
                    <a:gd name="connsiteX40" fmla="*/ 592183 w 653143"/>
                    <a:gd name="connsiteY40" fmla="*/ 0 h 1576251"/>
                    <a:gd name="connsiteX0" fmla="*/ 592183 w 653143"/>
                    <a:gd name="connsiteY0" fmla="*/ 0 h 1576251"/>
                    <a:gd name="connsiteX1" fmla="*/ 165463 w 653143"/>
                    <a:gd name="connsiteY1" fmla="*/ 269966 h 1576251"/>
                    <a:gd name="connsiteX2" fmla="*/ 148045 w 653143"/>
                    <a:gd name="connsiteY2" fmla="*/ 287383 h 1576251"/>
                    <a:gd name="connsiteX3" fmla="*/ 121920 w 653143"/>
                    <a:gd name="connsiteY3" fmla="*/ 400594 h 1576251"/>
                    <a:gd name="connsiteX4" fmla="*/ 113211 w 653143"/>
                    <a:gd name="connsiteY4" fmla="*/ 426720 h 1576251"/>
                    <a:gd name="connsiteX5" fmla="*/ 104503 w 653143"/>
                    <a:gd name="connsiteY5" fmla="*/ 470263 h 1576251"/>
                    <a:gd name="connsiteX6" fmla="*/ 87085 w 653143"/>
                    <a:gd name="connsiteY6" fmla="*/ 522514 h 1576251"/>
                    <a:gd name="connsiteX7" fmla="*/ 69668 w 653143"/>
                    <a:gd name="connsiteY7" fmla="*/ 609600 h 1576251"/>
                    <a:gd name="connsiteX8" fmla="*/ 52251 w 653143"/>
                    <a:gd name="connsiteY8" fmla="*/ 661851 h 1576251"/>
                    <a:gd name="connsiteX9" fmla="*/ 52251 w 653143"/>
                    <a:gd name="connsiteY9" fmla="*/ 1201783 h 1576251"/>
                    <a:gd name="connsiteX10" fmla="*/ 43543 w 653143"/>
                    <a:gd name="connsiteY10" fmla="*/ 1236617 h 1576251"/>
                    <a:gd name="connsiteX11" fmla="*/ 34834 w 653143"/>
                    <a:gd name="connsiteY11" fmla="*/ 1280160 h 1576251"/>
                    <a:gd name="connsiteX12" fmla="*/ 26125 w 653143"/>
                    <a:gd name="connsiteY12" fmla="*/ 1349828 h 1576251"/>
                    <a:gd name="connsiteX13" fmla="*/ 8708 w 653143"/>
                    <a:gd name="connsiteY13" fmla="*/ 1402080 h 1576251"/>
                    <a:gd name="connsiteX14" fmla="*/ 0 w 653143"/>
                    <a:gd name="connsiteY14" fmla="*/ 1471748 h 1576251"/>
                    <a:gd name="connsiteX15" fmla="*/ 182880 w 653143"/>
                    <a:gd name="connsiteY15" fmla="*/ 1558834 h 1576251"/>
                    <a:gd name="connsiteX16" fmla="*/ 278674 w 653143"/>
                    <a:gd name="connsiteY16" fmla="*/ 1576251 h 1576251"/>
                    <a:gd name="connsiteX17" fmla="*/ 452845 w 653143"/>
                    <a:gd name="connsiteY17" fmla="*/ 1567543 h 1576251"/>
                    <a:gd name="connsiteX18" fmla="*/ 496388 w 653143"/>
                    <a:gd name="connsiteY18" fmla="*/ 1524000 h 1576251"/>
                    <a:gd name="connsiteX19" fmla="*/ 522514 w 653143"/>
                    <a:gd name="connsiteY19" fmla="*/ 1497874 h 1576251"/>
                    <a:gd name="connsiteX20" fmla="*/ 539931 w 653143"/>
                    <a:gd name="connsiteY20" fmla="*/ 1471748 h 1576251"/>
                    <a:gd name="connsiteX21" fmla="*/ 522514 w 653143"/>
                    <a:gd name="connsiteY21" fmla="*/ 1254034 h 1576251"/>
                    <a:gd name="connsiteX22" fmla="*/ 513805 w 653143"/>
                    <a:gd name="connsiteY22" fmla="*/ 1088571 h 1576251"/>
                    <a:gd name="connsiteX23" fmla="*/ 496388 w 653143"/>
                    <a:gd name="connsiteY23" fmla="*/ 975360 h 1576251"/>
                    <a:gd name="connsiteX24" fmla="*/ 487680 w 653143"/>
                    <a:gd name="connsiteY24" fmla="*/ 879566 h 1576251"/>
                    <a:gd name="connsiteX25" fmla="*/ 461554 w 653143"/>
                    <a:gd name="connsiteY25" fmla="*/ 792480 h 1576251"/>
                    <a:gd name="connsiteX26" fmla="*/ 435428 w 653143"/>
                    <a:gd name="connsiteY26" fmla="*/ 661851 h 1576251"/>
                    <a:gd name="connsiteX27" fmla="*/ 444137 w 653143"/>
                    <a:gd name="connsiteY27" fmla="*/ 505097 h 1576251"/>
                    <a:gd name="connsiteX28" fmla="*/ 478971 w 653143"/>
                    <a:gd name="connsiteY28" fmla="*/ 435428 h 1576251"/>
                    <a:gd name="connsiteX29" fmla="*/ 505097 w 653143"/>
                    <a:gd name="connsiteY29" fmla="*/ 374468 h 1576251"/>
                    <a:gd name="connsiteX30" fmla="*/ 522514 w 653143"/>
                    <a:gd name="connsiteY30" fmla="*/ 348343 h 1576251"/>
                    <a:gd name="connsiteX31" fmla="*/ 531223 w 653143"/>
                    <a:gd name="connsiteY31" fmla="*/ 322217 h 1576251"/>
                    <a:gd name="connsiteX32" fmla="*/ 557348 w 653143"/>
                    <a:gd name="connsiteY32" fmla="*/ 296091 h 1576251"/>
                    <a:gd name="connsiteX33" fmla="*/ 574765 w 653143"/>
                    <a:gd name="connsiteY33" fmla="*/ 261257 h 1576251"/>
                    <a:gd name="connsiteX34" fmla="*/ 609600 w 653143"/>
                    <a:gd name="connsiteY34" fmla="*/ 209006 h 1576251"/>
                    <a:gd name="connsiteX35" fmla="*/ 627017 w 653143"/>
                    <a:gd name="connsiteY35" fmla="*/ 182880 h 1576251"/>
                    <a:gd name="connsiteX36" fmla="*/ 644434 w 653143"/>
                    <a:gd name="connsiteY36" fmla="*/ 130628 h 1576251"/>
                    <a:gd name="connsiteX37" fmla="*/ 653143 w 653143"/>
                    <a:gd name="connsiteY37" fmla="*/ 104503 h 1576251"/>
                    <a:gd name="connsiteX38" fmla="*/ 653143 w 653143"/>
                    <a:gd name="connsiteY38" fmla="*/ 43543 h 1576251"/>
                    <a:gd name="connsiteX39" fmla="*/ 592183 w 653143"/>
                    <a:gd name="connsiteY39" fmla="*/ 0 h 1576251"/>
                    <a:gd name="connsiteX0" fmla="*/ 592183 w 653143"/>
                    <a:gd name="connsiteY0" fmla="*/ 0 h 1576251"/>
                    <a:gd name="connsiteX1" fmla="*/ 148045 w 653143"/>
                    <a:gd name="connsiteY1" fmla="*/ 287383 h 1576251"/>
                    <a:gd name="connsiteX2" fmla="*/ 121920 w 653143"/>
                    <a:gd name="connsiteY2" fmla="*/ 400594 h 1576251"/>
                    <a:gd name="connsiteX3" fmla="*/ 113211 w 653143"/>
                    <a:gd name="connsiteY3" fmla="*/ 426720 h 1576251"/>
                    <a:gd name="connsiteX4" fmla="*/ 104503 w 653143"/>
                    <a:gd name="connsiteY4" fmla="*/ 470263 h 1576251"/>
                    <a:gd name="connsiteX5" fmla="*/ 87085 w 653143"/>
                    <a:gd name="connsiteY5" fmla="*/ 522514 h 1576251"/>
                    <a:gd name="connsiteX6" fmla="*/ 69668 w 653143"/>
                    <a:gd name="connsiteY6" fmla="*/ 609600 h 1576251"/>
                    <a:gd name="connsiteX7" fmla="*/ 52251 w 653143"/>
                    <a:gd name="connsiteY7" fmla="*/ 661851 h 1576251"/>
                    <a:gd name="connsiteX8" fmla="*/ 52251 w 653143"/>
                    <a:gd name="connsiteY8" fmla="*/ 1201783 h 1576251"/>
                    <a:gd name="connsiteX9" fmla="*/ 43543 w 653143"/>
                    <a:gd name="connsiteY9" fmla="*/ 1236617 h 1576251"/>
                    <a:gd name="connsiteX10" fmla="*/ 34834 w 653143"/>
                    <a:gd name="connsiteY10" fmla="*/ 1280160 h 1576251"/>
                    <a:gd name="connsiteX11" fmla="*/ 26125 w 653143"/>
                    <a:gd name="connsiteY11" fmla="*/ 1349828 h 1576251"/>
                    <a:gd name="connsiteX12" fmla="*/ 8708 w 653143"/>
                    <a:gd name="connsiteY12" fmla="*/ 1402080 h 1576251"/>
                    <a:gd name="connsiteX13" fmla="*/ 0 w 653143"/>
                    <a:gd name="connsiteY13" fmla="*/ 1471748 h 1576251"/>
                    <a:gd name="connsiteX14" fmla="*/ 182880 w 653143"/>
                    <a:gd name="connsiteY14" fmla="*/ 1558834 h 1576251"/>
                    <a:gd name="connsiteX15" fmla="*/ 278674 w 653143"/>
                    <a:gd name="connsiteY15" fmla="*/ 1576251 h 1576251"/>
                    <a:gd name="connsiteX16" fmla="*/ 452845 w 653143"/>
                    <a:gd name="connsiteY16" fmla="*/ 1567543 h 1576251"/>
                    <a:gd name="connsiteX17" fmla="*/ 496388 w 653143"/>
                    <a:gd name="connsiteY17" fmla="*/ 1524000 h 1576251"/>
                    <a:gd name="connsiteX18" fmla="*/ 522514 w 653143"/>
                    <a:gd name="connsiteY18" fmla="*/ 1497874 h 1576251"/>
                    <a:gd name="connsiteX19" fmla="*/ 539931 w 653143"/>
                    <a:gd name="connsiteY19" fmla="*/ 1471748 h 1576251"/>
                    <a:gd name="connsiteX20" fmla="*/ 522514 w 653143"/>
                    <a:gd name="connsiteY20" fmla="*/ 1254034 h 1576251"/>
                    <a:gd name="connsiteX21" fmla="*/ 513805 w 653143"/>
                    <a:gd name="connsiteY21" fmla="*/ 1088571 h 1576251"/>
                    <a:gd name="connsiteX22" fmla="*/ 496388 w 653143"/>
                    <a:gd name="connsiteY22" fmla="*/ 975360 h 1576251"/>
                    <a:gd name="connsiteX23" fmla="*/ 487680 w 653143"/>
                    <a:gd name="connsiteY23" fmla="*/ 879566 h 1576251"/>
                    <a:gd name="connsiteX24" fmla="*/ 461554 w 653143"/>
                    <a:gd name="connsiteY24" fmla="*/ 792480 h 1576251"/>
                    <a:gd name="connsiteX25" fmla="*/ 435428 w 653143"/>
                    <a:gd name="connsiteY25" fmla="*/ 661851 h 1576251"/>
                    <a:gd name="connsiteX26" fmla="*/ 444137 w 653143"/>
                    <a:gd name="connsiteY26" fmla="*/ 505097 h 1576251"/>
                    <a:gd name="connsiteX27" fmla="*/ 478971 w 653143"/>
                    <a:gd name="connsiteY27" fmla="*/ 435428 h 1576251"/>
                    <a:gd name="connsiteX28" fmla="*/ 505097 w 653143"/>
                    <a:gd name="connsiteY28" fmla="*/ 374468 h 1576251"/>
                    <a:gd name="connsiteX29" fmla="*/ 522514 w 653143"/>
                    <a:gd name="connsiteY29" fmla="*/ 348343 h 1576251"/>
                    <a:gd name="connsiteX30" fmla="*/ 531223 w 653143"/>
                    <a:gd name="connsiteY30" fmla="*/ 322217 h 1576251"/>
                    <a:gd name="connsiteX31" fmla="*/ 557348 w 653143"/>
                    <a:gd name="connsiteY31" fmla="*/ 296091 h 1576251"/>
                    <a:gd name="connsiteX32" fmla="*/ 574765 w 653143"/>
                    <a:gd name="connsiteY32" fmla="*/ 261257 h 1576251"/>
                    <a:gd name="connsiteX33" fmla="*/ 609600 w 653143"/>
                    <a:gd name="connsiteY33" fmla="*/ 209006 h 1576251"/>
                    <a:gd name="connsiteX34" fmla="*/ 627017 w 653143"/>
                    <a:gd name="connsiteY34" fmla="*/ 182880 h 1576251"/>
                    <a:gd name="connsiteX35" fmla="*/ 644434 w 653143"/>
                    <a:gd name="connsiteY35" fmla="*/ 130628 h 1576251"/>
                    <a:gd name="connsiteX36" fmla="*/ 653143 w 653143"/>
                    <a:gd name="connsiteY36" fmla="*/ 104503 h 1576251"/>
                    <a:gd name="connsiteX37" fmla="*/ 653143 w 653143"/>
                    <a:gd name="connsiteY37" fmla="*/ 43543 h 1576251"/>
                    <a:gd name="connsiteX38" fmla="*/ 592183 w 653143"/>
                    <a:gd name="connsiteY38" fmla="*/ 0 h 1576251"/>
                    <a:gd name="connsiteX0" fmla="*/ 592183 w 653143"/>
                    <a:gd name="connsiteY0" fmla="*/ 0 h 1576251"/>
                    <a:gd name="connsiteX1" fmla="*/ 121920 w 653143"/>
                    <a:gd name="connsiteY1" fmla="*/ 400594 h 1576251"/>
                    <a:gd name="connsiteX2" fmla="*/ 113211 w 653143"/>
                    <a:gd name="connsiteY2" fmla="*/ 426720 h 1576251"/>
                    <a:gd name="connsiteX3" fmla="*/ 104503 w 653143"/>
                    <a:gd name="connsiteY3" fmla="*/ 470263 h 1576251"/>
                    <a:gd name="connsiteX4" fmla="*/ 87085 w 653143"/>
                    <a:gd name="connsiteY4" fmla="*/ 522514 h 1576251"/>
                    <a:gd name="connsiteX5" fmla="*/ 69668 w 653143"/>
                    <a:gd name="connsiteY5" fmla="*/ 609600 h 1576251"/>
                    <a:gd name="connsiteX6" fmla="*/ 52251 w 653143"/>
                    <a:gd name="connsiteY6" fmla="*/ 661851 h 1576251"/>
                    <a:gd name="connsiteX7" fmla="*/ 52251 w 653143"/>
                    <a:gd name="connsiteY7" fmla="*/ 1201783 h 1576251"/>
                    <a:gd name="connsiteX8" fmla="*/ 43543 w 653143"/>
                    <a:gd name="connsiteY8" fmla="*/ 1236617 h 1576251"/>
                    <a:gd name="connsiteX9" fmla="*/ 34834 w 653143"/>
                    <a:gd name="connsiteY9" fmla="*/ 1280160 h 1576251"/>
                    <a:gd name="connsiteX10" fmla="*/ 26125 w 653143"/>
                    <a:gd name="connsiteY10" fmla="*/ 1349828 h 1576251"/>
                    <a:gd name="connsiteX11" fmla="*/ 8708 w 653143"/>
                    <a:gd name="connsiteY11" fmla="*/ 1402080 h 1576251"/>
                    <a:gd name="connsiteX12" fmla="*/ 0 w 653143"/>
                    <a:gd name="connsiteY12" fmla="*/ 1471748 h 1576251"/>
                    <a:gd name="connsiteX13" fmla="*/ 182880 w 653143"/>
                    <a:gd name="connsiteY13" fmla="*/ 1558834 h 1576251"/>
                    <a:gd name="connsiteX14" fmla="*/ 278674 w 653143"/>
                    <a:gd name="connsiteY14" fmla="*/ 1576251 h 1576251"/>
                    <a:gd name="connsiteX15" fmla="*/ 452845 w 653143"/>
                    <a:gd name="connsiteY15" fmla="*/ 1567543 h 1576251"/>
                    <a:gd name="connsiteX16" fmla="*/ 496388 w 653143"/>
                    <a:gd name="connsiteY16" fmla="*/ 1524000 h 1576251"/>
                    <a:gd name="connsiteX17" fmla="*/ 522514 w 653143"/>
                    <a:gd name="connsiteY17" fmla="*/ 1497874 h 1576251"/>
                    <a:gd name="connsiteX18" fmla="*/ 539931 w 653143"/>
                    <a:gd name="connsiteY18" fmla="*/ 1471748 h 1576251"/>
                    <a:gd name="connsiteX19" fmla="*/ 522514 w 653143"/>
                    <a:gd name="connsiteY19" fmla="*/ 1254034 h 1576251"/>
                    <a:gd name="connsiteX20" fmla="*/ 513805 w 653143"/>
                    <a:gd name="connsiteY20" fmla="*/ 1088571 h 1576251"/>
                    <a:gd name="connsiteX21" fmla="*/ 496388 w 653143"/>
                    <a:gd name="connsiteY21" fmla="*/ 975360 h 1576251"/>
                    <a:gd name="connsiteX22" fmla="*/ 487680 w 653143"/>
                    <a:gd name="connsiteY22" fmla="*/ 879566 h 1576251"/>
                    <a:gd name="connsiteX23" fmla="*/ 461554 w 653143"/>
                    <a:gd name="connsiteY23" fmla="*/ 792480 h 1576251"/>
                    <a:gd name="connsiteX24" fmla="*/ 435428 w 653143"/>
                    <a:gd name="connsiteY24" fmla="*/ 661851 h 1576251"/>
                    <a:gd name="connsiteX25" fmla="*/ 444137 w 653143"/>
                    <a:gd name="connsiteY25" fmla="*/ 505097 h 1576251"/>
                    <a:gd name="connsiteX26" fmla="*/ 478971 w 653143"/>
                    <a:gd name="connsiteY26" fmla="*/ 435428 h 1576251"/>
                    <a:gd name="connsiteX27" fmla="*/ 505097 w 653143"/>
                    <a:gd name="connsiteY27" fmla="*/ 374468 h 1576251"/>
                    <a:gd name="connsiteX28" fmla="*/ 522514 w 653143"/>
                    <a:gd name="connsiteY28" fmla="*/ 348343 h 1576251"/>
                    <a:gd name="connsiteX29" fmla="*/ 531223 w 653143"/>
                    <a:gd name="connsiteY29" fmla="*/ 322217 h 1576251"/>
                    <a:gd name="connsiteX30" fmla="*/ 557348 w 653143"/>
                    <a:gd name="connsiteY30" fmla="*/ 296091 h 1576251"/>
                    <a:gd name="connsiteX31" fmla="*/ 574765 w 653143"/>
                    <a:gd name="connsiteY31" fmla="*/ 261257 h 1576251"/>
                    <a:gd name="connsiteX32" fmla="*/ 609600 w 653143"/>
                    <a:gd name="connsiteY32" fmla="*/ 209006 h 1576251"/>
                    <a:gd name="connsiteX33" fmla="*/ 627017 w 653143"/>
                    <a:gd name="connsiteY33" fmla="*/ 182880 h 1576251"/>
                    <a:gd name="connsiteX34" fmla="*/ 644434 w 653143"/>
                    <a:gd name="connsiteY34" fmla="*/ 130628 h 1576251"/>
                    <a:gd name="connsiteX35" fmla="*/ 653143 w 653143"/>
                    <a:gd name="connsiteY35" fmla="*/ 104503 h 1576251"/>
                    <a:gd name="connsiteX36" fmla="*/ 653143 w 653143"/>
                    <a:gd name="connsiteY36" fmla="*/ 43543 h 1576251"/>
                    <a:gd name="connsiteX37" fmla="*/ 592183 w 653143"/>
                    <a:gd name="connsiteY37" fmla="*/ 0 h 1576251"/>
                    <a:gd name="connsiteX0" fmla="*/ 592183 w 653143"/>
                    <a:gd name="connsiteY0" fmla="*/ 0 h 1576251"/>
                    <a:gd name="connsiteX1" fmla="*/ 113211 w 653143"/>
                    <a:gd name="connsiteY1" fmla="*/ 426720 h 1576251"/>
                    <a:gd name="connsiteX2" fmla="*/ 104503 w 653143"/>
                    <a:gd name="connsiteY2" fmla="*/ 470263 h 1576251"/>
                    <a:gd name="connsiteX3" fmla="*/ 87085 w 653143"/>
                    <a:gd name="connsiteY3" fmla="*/ 522514 h 1576251"/>
                    <a:gd name="connsiteX4" fmla="*/ 69668 w 653143"/>
                    <a:gd name="connsiteY4" fmla="*/ 609600 h 1576251"/>
                    <a:gd name="connsiteX5" fmla="*/ 52251 w 653143"/>
                    <a:gd name="connsiteY5" fmla="*/ 661851 h 1576251"/>
                    <a:gd name="connsiteX6" fmla="*/ 52251 w 653143"/>
                    <a:gd name="connsiteY6" fmla="*/ 1201783 h 1576251"/>
                    <a:gd name="connsiteX7" fmla="*/ 43543 w 653143"/>
                    <a:gd name="connsiteY7" fmla="*/ 1236617 h 1576251"/>
                    <a:gd name="connsiteX8" fmla="*/ 34834 w 653143"/>
                    <a:gd name="connsiteY8" fmla="*/ 1280160 h 1576251"/>
                    <a:gd name="connsiteX9" fmla="*/ 26125 w 653143"/>
                    <a:gd name="connsiteY9" fmla="*/ 1349828 h 1576251"/>
                    <a:gd name="connsiteX10" fmla="*/ 8708 w 653143"/>
                    <a:gd name="connsiteY10" fmla="*/ 1402080 h 1576251"/>
                    <a:gd name="connsiteX11" fmla="*/ 0 w 653143"/>
                    <a:gd name="connsiteY11" fmla="*/ 1471748 h 1576251"/>
                    <a:gd name="connsiteX12" fmla="*/ 182880 w 653143"/>
                    <a:gd name="connsiteY12" fmla="*/ 1558834 h 1576251"/>
                    <a:gd name="connsiteX13" fmla="*/ 278674 w 653143"/>
                    <a:gd name="connsiteY13" fmla="*/ 1576251 h 1576251"/>
                    <a:gd name="connsiteX14" fmla="*/ 452845 w 653143"/>
                    <a:gd name="connsiteY14" fmla="*/ 1567543 h 1576251"/>
                    <a:gd name="connsiteX15" fmla="*/ 496388 w 653143"/>
                    <a:gd name="connsiteY15" fmla="*/ 1524000 h 1576251"/>
                    <a:gd name="connsiteX16" fmla="*/ 522514 w 653143"/>
                    <a:gd name="connsiteY16" fmla="*/ 1497874 h 1576251"/>
                    <a:gd name="connsiteX17" fmla="*/ 539931 w 653143"/>
                    <a:gd name="connsiteY17" fmla="*/ 1471748 h 1576251"/>
                    <a:gd name="connsiteX18" fmla="*/ 522514 w 653143"/>
                    <a:gd name="connsiteY18" fmla="*/ 1254034 h 1576251"/>
                    <a:gd name="connsiteX19" fmla="*/ 513805 w 653143"/>
                    <a:gd name="connsiteY19" fmla="*/ 1088571 h 1576251"/>
                    <a:gd name="connsiteX20" fmla="*/ 496388 w 653143"/>
                    <a:gd name="connsiteY20" fmla="*/ 975360 h 1576251"/>
                    <a:gd name="connsiteX21" fmla="*/ 487680 w 653143"/>
                    <a:gd name="connsiteY21" fmla="*/ 879566 h 1576251"/>
                    <a:gd name="connsiteX22" fmla="*/ 461554 w 653143"/>
                    <a:gd name="connsiteY22" fmla="*/ 792480 h 1576251"/>
                    <a:gd name="connsiteX23" fmla="*/ 435428 w 653143"/>
                    <a:gd name="connsiteY23" fmla="*/ 661851 h 1576251"/>
                    <a:gd name="connsiteX24" fmla="*/ 444137 w 653143"/>
                    <a:gd name="connsiteY24" fmla="*/ 505097 h 1576251"/>
                    <a:gd name="connsiteX25" fmla="*/ 478971 w 653143"/>
                    <a:gd name="connsiteY25" fmla="*/ 435428 h 1576251"/>
                    <a:gd name="connsiteX26" fmla="*/ 505097 w 653143"/>
                    <a:gd name="connsiteY26" fmla="*/ 374468 h 1576251"/>
                    <a:gd name="connsiteX27" fmla="*/ 522514 w 653143"/>
                    <a:gd name="connsiteY27" fmla="*/ 348343 h 1576251"/>
                    <a:gd name="connsiteX28" fmla="*/ 531223 w 653143"/>
                    <a:gd name="connsiteY28" fmla="*/ 322217 h 1576251"/>
                    <a:gd name="connsiteX29" fmla="*/ 557348 w 653143"/>
                    <a:gd name="connsiteY29" fmla="*/ 296091 h 1576251"/>
                    <a:gd name="connsiteX30" fmla="*/ 574765 w 653143"/>
                    <a:gd name="connsiteY30" fmla="*/ 261257 h 1576251"/>
                    <a:gd name="connsiteX31" fmla="*/ 609600 w 653143"/>
                    <a:gd name="connsiteY31" fmla="*/ 209006 h 1576251"/>
                    <a:gd name="connsiteX32" fmla="*/ 627017 w 653143"/>
                    <a:gd name="connsiteY32" fmla="*/ 182880 h 1576251"/>
                    <a:gd name="connsiteX33" fmla="*/ 644434 w 653143"/>
                    <a:gd name="connsiteY33" fmla="*/ 130628 h 1576251"/>
                    <a:gd name="connsiteX34" fmla="*/ 653143 w 653143"/>
                    <a:gd name="connsiteY34" fmla="*/ 104503 h 1576251"/>
                    <a:gd name="connsiteX35" fmla="*/ 653143 w 653143"/>
                    <a:gd name="connsiteY35" fmla="*/ 43543 h 1576251"/>
                    <a:gd name="connsiteX36" fmla="*/ 592183 w 653143"/>
                    <a:gd name="connsiteY36" fmla="*/ 0 h 1576251"/>
                    <a:gd name="connsiteX0" fmla="*/ 592183 w 653143"/>
                    <a:gd name="connsiteY0" fmla="*/ 0 h 1576251"/>
                    <a:gd name="connsiteX1" fmla="*/ 104503 w 653143"/>
                    <a:gd name="connsiteY1" fmla="*/ 470263 h 1576251"/>
                    <a:gd name="connsiteX2" fmla="*/ 87085 w 653143"/>
                    <a:gd name="connsiteY2" fmla="*/ 522514 h 1576251"/>
                    <a:gd name="connsiteX3" fmla="*/ 69668 w 653143"/>
                    <a:gd name="connsiteY3" fmla="*/ 609600 h 1576251"/>
                    <a:gd name="connsiteX4" fmla="*/ 52251 w 653143"/>
                    <a:gd name="connsiteY4" fmla="*/ 661851 h 1576251"/>
                    <a:gd name="connsiteX5" fmla="*/ 52251 w 653143"/>
                    <a:gd name="connsiteY5" fmla="*/ 1201783 h 1576251"/>
                    <a:gd name="connsiteX6" fmla="*/ 43543 w 653143"/>
                    <a:gd name="connsiteY6" fmla="*/ 1236617 h 1576251"/>
                    <a:gd name="connsiteX7" fmla="*/ 34834 w 653143"/>
                    <a:gd name="connsiteY7" fmla="*/ 1280160 h 1576251"/>
                    <a:gd name="connsiteX8" fmla="*/ 26125 w 653143"/>
                    <a:gd name="connsiteY8" fmla="*/ 1349828 h 1576251"/>
                    <a:gd name="connsiteX9" fmla="*/ 8708 w 653143"/>
                    <a:gd name="connsiteY9" fmla="*/ 1402080 h 1576251"/>
                    <a:gd name="connsiteX10" fmla="*/ 0 w 653143"/>
                    <a:gd name="connsiteY10" fmla="*/ 1471748 h 1576251"/>
                    <a:gd name="connsiteX11" fmla="*/ 182880 w 653143"/>
                    <a:gd name="connsiteY11" fmla="*/ 1558834 h 1576251"/>
                    <a:gd name="connsiteX12" fmla="*/ 278674 w 653143"/>
                    <a:gd name="connsiteY12" fmla="*/ 1576251 h 1576251"/>
                    <a:gd name="connsiteX13" fmla="*/ 452845 w 653143"/>
                    <a:gd name="connsiteY13" fmla="*/ 1567543 h 1576251"/>
                    <a:gd name="connsiteX14" fmla="*/ 496388 w 653143"/>
                    <a:gd name="connsiteY14" fmla="*/ 1524000 h 1576251"/>
                    <a:gd name="connsiteX15" fmla="*/ 522514 w 653143"/>
                    <a:gd name="connsiteY15" fmla="*/ 1497874 h 1576251"/>
                    <a:gd name="connsiteX16" fmla="*/ 539931 w 653143"/>
                    <a:gd name="connsiteY16" fmla="*/ 1471748 h 1576251"/>
                    <a:gd name="connsiteX17" fmla="*/ 522514 w 653143"/>
                    <a:gd name="connsiteY17" fmla="*/ 1254034 h 1576251"/>
                    <a:gd name="connsiteX18" fmla="*/ 513805 w 653143"/>
                    <a:gd name="connsiteY18" fmla="*/ 1088571 h 1576251"/>
                    <a:gd name="connsiteX19" fmla="*/ 496388 w 653143"/>
                    <a:gd name="connsiteY19" fmla="*/ 975360 h 1576251"/>
                    <a:gd name="connsiteX20" fmla="*/ 487680 w 653143"/>
                    <a:gd name="connsiteY20" fmla="*/ 879566 h 1576251"/>
                    <a:gd name="connsiteX21" fmla="*/ 461554 w 653143"/>
                    <a:gd name="connsiteY21" fmla="*/ 792480 h 1576251"/>
                    <a:gd name="connsiteX22" fmla="*/ 435428 w 653143"/>
                    <a:gd name="connsiteY22" fmla="*/ 661851 h 1576251"/>
                    <a:gd name="connsiteX23" fmla="*/ 444137 w 653143"/>
                    <a:gd name="connsiteY23" fmla="*/ 505097 h 1576251"/>
                    <a:gd name="connsiteX24" fmla="*/ 478971 w 653143"/>
                    <a:gd name="connsiteY24" fmla="*/ 435428 h 1576251"/>
                    <a:gd name="connsiteX25" fmla="*/ 505097 w 653143"/>
                    <a:gd name="connsiteY25" fmla="*/ 374468 h 1576251"/>
                    <a:gd name="connsiteX26" fmla="*/ 522514 w 653143"/>
                    <a:gd name="connsiteY26" fmla="*/ 348343 h 1576251"/>
                    <a:gd name="connsiteX27" fmla="*/ 531223 w 653143"/>
                    <a:gd name="connsiteY27" fmla="*/ 322217 h 1576251"/>
                    <a:gd name="connsiteX28" fmla="*/ 557348 w 653143"/>
                    <a:gd name="connsiteY28" fmla="*/ 296091 h 1576251"/>
                    <a:gd name="connsiteX29" fmla="*/ 574765 w 653143"/>
                    <a:gd name="connsiteY29" fmla="*/ 261257 h 1576251"/>
                    <a:gd name="connsiteX30" fmla="*/ 609600 w 653143"/>
                    <a:gd name="connsiteY30" fmla="*/ 209006 h 1576251"/>
                    <a:gd name="connsiteX31" fmla="*/ 627017 w 653143"/>
                    <a:gd name="connsiteY31" fmla="*/ 182880 h 1576251"/>
                    <a:gd name="connsiteX32" fmla="*/ 644434 w 653143"/>
                    <a:gd name="connsiteY32" fmla="*/ 130628 h 1576251"/>
                    <a:gd name="connsiteX33" fmla="*/ 653143 w 653143"/>
                    <a:gd name="connsiteY33" fmla="*/ 104503 h 1576251"/>
                    <a:gd name="connsiteX34" fmla="*/ 653143 w 653143"/>
                    <a:gd name="connsiteY34" fmla="*/ 43543 h 1576251"/>
                    <a:gd name="connsiteX35" fmla="*/ 592183 w 653143"/>
                    <a:gd name="connsiteY35" fmla="*/ 0 h 1576251"/>
                    <a:gd name="connsiteX0" fmla="*/ 592183 w 653143"/>
                    <a:gd name="connsiteY0" fmla="*/ 0 h 1576251"/>
                    <a:gd name="connsiteX1" fmla="*/ 87085 w 653143"/>
                    <a:gd name="connsiteY1" fmla="*/ 522514 h 1576251"/>
                    <a:gd name="connsiteX2" fmla="*/ 69668 w 653143"/>
                    <a:gd name="connsiteY2" fmla="*/ 609600 h 1576251"/>
                    <a:gd name="connsiteX3" fmla="*/ 52251 w 653143"/>
                    <a:gd name="connsiteY3" fmla="*/ 661851 h 1576251"/>
                    <a:gd name="connsiteX4" fmla="*/ 52251 w 653143"/>
                    <a:gd name="connsiteY4" fmla="*/ 1201783 h 1576251"/>
                    <a:gd name="connsiteX5" fmla="*/ 43543 w 653143"/>
                    <a:gd name="connsiteY5" fmla="*/ 1236617 h 1576251"/>
                    <a:gd name="connsiteX6" fmla="*/ 34834 w 653143"/>
                    <a:gd name="connsiteY6" fmla="*/ 1280160 h 1576251"/>
                    <a:gd name="connsiteX7" fmla="*/ 26125 w 653143"/>
                    <a:gd name="connsiteY7" fmla="*/ 1349828 h 1576251"/>
                    <a:gd name="connsiteX8" fmla="*/ 8708 w 653143"/>
                    <a:gd name="connsiteY8" fmla="*/ 1402080 h 1576251"/>
                    <a:gd name="connsiteX9" fmla="*/ 0 w 653143"/>
                    <a:gd name="connsiteY9" fmla="*/ 1471748 h 1576251"/>
                    <a:gd name="connsiteX10" fmla="*/ 182880 w 653143"/>
                    <a:gd name="connsiteY10" fmla="*/ 1558834 h 1576251"/>
                    <a:gd name="connsiteX11" fmla="*/ 278674 w 653143"/>
                    <a:gd name="connsiteY11" fmla="*/ 1576251 h 1576251"/>
                    <a:gd name="connsiteX12" fmla="*/ 452845 w 653143"/>
                    <a:gd name="connsiteY12" fmla="*/ 1567543 h 1576251"/>
                    <a:gd name="connsiteX13" fmla="*/ 496388 w 653143"/>
                    <a:gd name="connsiteY13" fmla="*/ 1524000 h 1576251"/>
                    <a:gd name="connsiteX14" fmla="*/ 522514 w 653143"/>
                    <a:gd name="connsiteY14" fmla="*/ 1497874 h 1576251"/>
                    <a:gd name="connsiteX15" fmla="*/ 539931 w 653143"/>
                    <a:gd name="connsiteY15" fmla="*/ 1471748 h 1576251"/>
                    <a:gd name="connsiteX16" fmla="*/ 522514 w 653143"/>
                    <a:gd name="connsiteY16" fmla="*/ 1254034 h 1576251"/>
                    <a:gd name="connsiteX17" fmla="*/ 513805 w 653143"/>
                    <a:gd name="connsiteY17" fmla="*/ 1088571 h 1576251"/>
                    <a:gd name="connsiteX18" fmla="*/ 496388 w 653143"/>
                    <a:gd name="connsiteY18" fmla="*/ 975360 h 1576251"/>
                    <a:gd name="connsiteX19" fmla="*/ 487680 w 653143"/>
                    <a:gd name="connsiteY19" fmla="*/ 879566 h 1576251"/>
                    <a:gd name="connsiteX20" fmla="*/ 461554 w 653143"/>
                    <a:gd name="connsiteY20" fmla="*/ 792480 h 1576251"/>
                    <a:gd name="connsiteX21" fmla="*/ 435428 w 653143"/>
                    <a:gd name="connsiteY21" fmla="*/ 661851 h 1576251"/>
                    <a:gd name="connsiteX22" fmla="*/ 444137 w 653143"/>
                    <a:gd name="connsiteY22" fmla="*/ 505097 h 1576251"/>
                    <a:gd name="connsiteX23" fmla="*/ 478971 w 653143"/>
                    <a:gd name="connsiteY23" fmla="*/ 435428 h 1576251"/>
                    <a:gd name="connsiteX24" fmla="*/ 505097 w 653143"/>
                    <a:gd name="connsiteY24" fmla="*/ 374468 h 1576251"/>
                    <a:gd name="connsiteX25" fmla="*/ 522514 w 653143"/>
                    <a:gd name="connsiteY25" fmla="*/ 348343 h 1576251"/>
                    <a:gd name="connsiteX26" fmla="*/ 531223 w 653143"/>
                    <a:gd name="connsiteY26" fmla="*/ 322217 h 1576251"/>
                    <a:gd name="connsiteX27" fmla="*/ 557348 w 653143"/>
                    <a:gd name="connsiteY27" fmla="*/ 296091 h 1576251"/>
                    <a:gd name="connsiteX28" fmla="*/ 574765 w 653143"/>
                    <a:gd name="connsiteY28" fmla="*/ 261257 h 1576251"/>
                    <a:gd name="connsiteX29" fmla="*/ 609600 w 653143"/>
                    <a:gd name="connsiteY29" fmla="*/ 209006 h 1576251"/>
                    <a:gd name="connsiteX30" fmla="*/ 627017 w 653143"/>
                    <a:gd name="connsiteY30" fmla="*/ 182880 h 1576251"/>
                    <a:gd name="connsiteX31" fmla="*/ 644434 w 653143"/>
                    <a:gd name="connsiteY31" fmla="*/ 130628 h 1576251"/>
                    <a:gd name="connsiteX32" fmla="*/ 653143 w 653143"/>
                    <a:gd name="connsiteY32" fmla="*/ 104503 h 1576251"/>
                    <a:gd name="connsiteX33" fmla="*/ 653143 w 653143"/>
                    <a:gd name="connsiteY33" fmla="*/ 43543 h 1576251"/>
                    <a:gd name="connsiteX34" fmla="*/ 592183 w 653143"/>
                    <a:gd name="connsiteY34" fmla="*/ 0 h 1576251"/>
                    <a:gd name="connsiteX0" fmla="*/ 592183 w 653143"/>
                    <a:gd name="connsiteY0" fmla="*/ 0 h 1576251"/>
                    <a:gd name="connsiteX1" fmla="*/ 69668 w 653143"/>
                    <a:gd name="connsiteY1" fmla="*/ 609600 h 1576251"/>
                    <a:gd name="connsiteX2" fmla="*/ 52251 w 653143"/>
                    <a:gd name="connsiteY2" fmla="*/ 661851 h 1576251"/>
                    <a:gd name="connsiteX3" fmla="*/ 52251 w 653143"/>
                    <a:gd name="connsiteY3" fmla="*/ 1201783 h 1576251"/>
                    <a:gd name="connsiteX4" fmla="*/ 43543 w 653143"/>
                    <a:gd name="connsiteY4" fmla="*/ 1236617 h 1576251"/>
                    <a:gd name="connsiteX5" fmla="*/ 34834 w 653143"/>
                    <a:gd name="connsiteY5" fmla="*/ 1280160 h 1576251"/>
                    <a:gd name="connsiteX6" fmla="*/ 26125 w 653143"/>
                    <a:gd name="connsiteY6" fmla="*/ 1349828 h 1576251"/>
                    <a:gd name="connsiteX7" fmla="*/ 8708 w 653143"/>
                    <a:gd name="connsiteY7" fmla="*/ 1402080 h 1576251"/>
                    <a:gd name="connsiteX8" fmla="*/ 0 w 653143"/>
                    <a:gd name="connsiteY8" fmla="*/ 1471748 h 1576251"/>
                    <a:gd name="connsiteX9" fmla="*/ 182880 w 653143"/>
                    <a:gd name="connsiteY9" fmla="*/ 1558834 h 1576251"/>
                    <a:gd name="connsiteX10" fmla="*/ 278674 w 653143"/>
                    <a:gd name="connsiteY10" fmla="*/ 1576251 h 1576251"/>
                    <a:gd name="connsiteX11" fmla="*/ 452845 w 653143"/>
                    <a:gd name="connsiteY11" fmla="*/ 1567543 h 1576251"/>
                    <a:gd name="connsiteX12" fmla="*/ 496388 w 653143"/>
                    <a:gd name="connsiteY12" fmla="*/ 1524000 h 1576251"/>
                    <a:gd name="connsiteX13" fmla="*/ 522514 w 653143"/>
                    <a:gd name="connsiteY13" fmla="*/ 1497874 h 1576251"/>
                    <a:gd name="connsiteX14" fmla="*/ 539931 w 653143"/>
                    <a:gd name="connsiteY14" fmla="*/ 1471748 h 1576251"/>
                    <a:gd name="connsiteX15" fmla="*/ 522514 w 653143"/>
                    <a:gd name="connsiteY15" fmla="*/ 1254034 h 1576251"/>
                    <a:gd name="connsiteX16" fmla="*/ 513805 w 653143"/>
                    <a:gd name="connsiteY16" fmla="*/ 1088571 h 1576251"/>
                    <a:gd name="connsiteX17" fmla="*/ 496388 w 653143"/>
                    <a:gd name="connsiteY17" fmla="*/ 975360 h 1576251"/>
                    <a:gd name="connsiteX18" fmla="*/ 487680 w 653143"/>
                    <a:gd name="connsiteY18" fmla="*/ 879566 h 1576251"/>
                    <a:gd name="connsiteX19" fmla="*/ 461554 w 653143"/>
                    <a:gd name="connsiteY19" fmla="*/ 792480 h 1576251"/>
                    <a:gd name="connsiteX20" fmla="*/ 435428 w 653143"/>
                    <a:gd name="connsiteY20" fmla="*/ 661851 h 1576251"/>
                    <a:gd name="connsiteX21" fmla="*/ 444137 w 653143"/>
                    <a:gd name="connsiteY21" fmla="*/ 505097 h 1576251"/>
                    <a:gd name="connsiteX22" fmla="*/ 478971 w 653143"/>
                    <a:gd name="connsiteY22" fmla="*/ 435428 h 1576251"/>
                    <a:gd name="connsiteX23" fmla="*/ 505097 w 653143"/>
                    <a:gd name="connsiteY23" fmla="*/ 374468 h 1576251"/>
                    <a:gd name="connsiteX24" fmla="*/ 522514 w 653143"/>
                    <a:gd name="connsiteY24" fmla="*/ 348343 h 1576251"/>
                    <a:gd name="connsiteX25" fmla="*/ 531223 w 653143"/>
                    <a:gd name="connsiteY25" fmla="*/ 322217 h 1576251"/>
                    <a:gd name="connsiteX26" fmla="*/ 557348 w 653143"/>
                    <a:gd name="connsiteY26" fmla="*/ 296091 h 1576251"/>
                    <a:gd name="connsiteX27" fmla="*/ 574765 w 653143"/>
                    <a:gd name="connsiteY27" fmla="*/ 261257 h 1576251"/>
                    <a:gd name="connsiteX28" fmla="*/ 609600 w 653143"/>
                    <a:gd name="connsiteY28" fmla="*/ 209006 h 1576251"/>
                    <a:gd name="connsiteX29" fmla="*/ 627017 w 653143"/>
                    <a:gd name="connsiteY29" fmla="*/ 182880 h 1576251"/>
                    <a:gd name="connsiteX30" fmla="*/ 644434 w 653143"/>
                    <a:gd name="connsiteY30" fmla="*/ 130628 h 1576251"/>
                    <a:gd name="connsiteX31" fmla="*/ 653143 w 653143"/>
                    <a:gd name="connsiteY31" fmla="*/ 104503 h 1576251"/>
                    <a:gd name="connsiteX32" fmla="*/ 653143 w 653143"/>
                    <a:gd name="connsiteY32" fmla="*/ 43543 h 1576251"/>
                    <a:gd name="connsiteX33" fmla="*/ 592183 w 653143"/>
                    <a:gd name="connsiteY33" fmla="*/ 0 h 1576251"/>
                    <a:gd name="connsiteX0" fmla="*/ 592183 w 653143"/>
                    <a:gd name="connsiteY0" fmla="*/ 0 h 1576251"/>
                    <a:gd name="connsiteX1" fmla="*/ 52251 w 653143"/>
                    <a:gd name="connsiteY1" fmla="*/ 6618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592183 w 653143"/>
                    <a:gd name="connsiteY0" fmla="*/ 0 h 1576251"/>
                    <a:gd name="connsiteX1" fmla="*/ 123688 w 653143"/>
                    <a:gd name="connsiteY1" fmla="*/ 3570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592183 w 653143"/>
                    <a:gd name="connsiteY0" fmla="*/ 0 h 1576251"/>
                    <a:gd name="connsiteX1" fmla="*/ 123688 w 653143"/>
                    <a:gd name="connsiteY1" fmla="*/ 3570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653143 w 653143"/>
                    <a:gd name="connsiteY0" fmla="*/ 0 h 1532708"/>
                    <a:gd name="connsiteX1" fmla="*/ 123688 w 653143"/>
                    <a:gd name="connsiteY1" fmla="*/ 313508 h 1532708"/>
                    <a:gd name="connsiteX2" fmla="*/ 52251 w 653143"/>
                    <a:gd name="connsiteY2" fmla="*/ 1158240 h 1532708"/>
                    <a:gd name="connsiteX3" fmla="*/ 43543 w 653143"/>
                    <a:gd name="connsiteY3" fmla="*/ 1193074 h 1532708"/>
                    <a:gd name="connsiteX4" fmla="*/ 34834 w 653143"/>
                    <a:gd name="connsiteY4" fmla="*/ 1236617 h 1532708"/>
                    <a:gd name="connsiteX5" fmla="*/ 26125 w 653143"/>
                    <a:gd name="connsiteY5" fmla="*/ 1306285 h 1532708"/>
                    <a:gd name="connsiteX6" fmla="*/ 8708 w 653143"/>
                    <a:gd name="connsiteY6" fmla="*/ 1358537 h 1532708"/>
                    <a:gd name="connsiteX7" fmla="*/ 0 w 653143"/>
                    <a:gd name="connsiteY7" fmla="*/ 1428205 h 1532708"/>
                    <a:gd name="connsiteX8" fmla="*/ 182880 w 653143"/>
                    <a:gd name="connsiteY8" fmla="*/ 1515291 h 1532708"/>
                    <a:gd name="connsiteX9" fmla="*/ 278674 w 653143"/>
                    <a:gd name="connsiteY9" fmla="*/ 1532708 h 1532708"/>
                    <a:gd name="connsiteX10" fmla="*/ 452845 w 653143"/>
                    <a:gd name="connsiteY10" fmla="*/ 1524000 h 1532708"/>
                    <a:gd name="connsiteX11" fmla="*/ 496388 w 653143"/>
                    <a:gd name="connsiteY11" fmla="*/ 1480457 h 1532708"/>
                    <a:gd name="connsiteX12" fmla="*/ 522514 w 653143"/>
                    <a:gd name="connsiteY12" fmla="*/ 1454331 h 1532708"/>
                    <a:gd name="connsiteX13" fmla="*/ 539931 w 653143"/>
                    <a:gd name="connsiteY13" fmla="*/ 1428205 h 1532708"/>
                    <a:gd name="connsiteX14" fmla="*/ 522514 w 653143"/>
                    <a:gd name="connsiteY14" fmla="*/ 1210491 h 1532708"/>
                    <a:gd name="connsiteX15" fmla="*/ 513805 w 653143"/>
                    <a:gd name="connsiteY15" fmla="*/ 1045028 h 1532708"/>
                    <a:gd name="connsiteX16" fmla="*/ 496388 w 653143"/>
                    <a:gd name="connsiteY16" fmla="*/ 931817 h 1532708"/>
                    <a:gd name="connsiteX17" fmla="*/ 487680 w 653143"/>
                    <a:gd name="connsiteY17" fmla="*/ 836023 h 1532708"/>
                    <a:gd name="connsiteX18" fmla="*/ 461554 w 653143"/>
                    <a:gd name="connsiteY18" fmla="*/ 748937 h 1532708"/>
                    <a:gd name="connsiteX19" fmla="*/ 435428 w 653143"/>
                    <a:gd name="connsiteY19" fmla="*/ 618308 h 1532708"/>
                    <a:gd name="connsiteX20" fmla="*/ 444137 w 653143"/>
                    <a:gd name="connsiteY20" fmla="*/ 461554 h 1532708"/>
                    <a:gd name="connsiteX21" fmla="*/ 478971 w 653143"/>
                    <a:gd name="connsiteY21" fmla="*/ 391885 h 1532708"/>
                    <a:gd name="connsiteX22" fmla="*/ 505097 w 653143"/>
                    <a:gd name="connsiteY22" fmla="*/ 330925 h 1532708"/>
                    <a:gd name="connsiteX23" fmla="*/ 522514 w 653143"/>
                    <a:gd name="connsiteY23" fmla="*/ 304800 h 1532708"/>
                    <a:gd name="connsiteX24" fmla="*/ 531223 w 653143"/>
                    <a:gd name="connsiteY24" fmla="*/ 278674 h 1532708"/>
                    <a:gd name="connsiteX25" fmla="*/ 557348 w 653143"/>
                    <a:gd name="connsiteY25" fmla="*/ 252548 h 1532708"/>
                    <a:gd name="connsiteX26" fmla="*/ 574765 w 653143"/>
                    <a:gd name="connsiteY26" fmla="*/ 217714 h 1532708"/>
                    <a:gd name="connsiteX27" fmla="*/ 609600 w 653143"/>
                    <a:gd name="connsiteY27" fmla="*/ 165463 h 1532708"/>
                    <a:gd name="connsiteX28" fmla="*/ 627017 w 653143"/>
                    <a:gd name="connsiteY28" fmla="*/ 139337 h 1532708"/>
                    <a:gd name="connsiteX29" fmla="*/ 644434 w 653143"/>
                    <a:gd name="connsiteY29" fmla="*/ 87085 h 1532708"/>
                    <a:gd name="connsiteX30" fmla="*/ 653143 w 653143"/>
                    <a:gd name="connsiteY30" fmla="*/ 60960 h 1532708"/>
                    <a:gd name="connsiteX31" fmla="*/ 653143 w 653143"/>
                    <a:gd name="connsiteY31" fmla="*/ 0 h 1532708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7401 h 1585353"/>
                    <a:gd name="connsiteX1" fmla="*/ 123688 w 655634"/>
                    <a:gd name="connsiteY1" fmla="*/ 366153 h 1585353"/>
                    <a:gd name="connsiteX2" fmla="*/ 52251 w 655634"/>
                    <a:gd name="connsiteY2" fmla="*/ 1210885 h 1585353"/>
                    <a:gd name="connsiteX3" fmla="*/ 43543 w 655634"/>
                    <a:gd name="connsiteY3" fmla="*/ 1245719 h 1585353"/>
                    <a:gd name="connsiteX4" fmla="*/ 34834 w 655634"/>
                    <a:gd name="connsiteY4" fmla="*/ 1289262 h 1585353"/>
                    <a:gd name="connsiteX5" fmla="*/ 26125 w 655634"/>
                    <a:gd name="connsiteY5" fmla="*/ 1358930 h 1585353"/>
                    <a:gd name="connsiteX6" fmla="*/ 8708 w 655634"/>
                    <a:gd name="connsiteY6" fmla="*/ 1411182 h 1585353"/>
                    <a:gd name="connsiteX7" fmla="*/ 0 w 655634"/>
                    <a:gd name="connsiteY7" fmla="*/ 1480850 h 1585353"/>
                    <a:gd name="connsiteX8" fmla="*/ 182880 w 655634"/>
                    <a:gd name="connsiteY8" fmla="*/ 1567936 h 1585353"/>
                    <a:gd name="connsiteX9" fmla="*/ 278674 w 655634"/>
                    <a:gd name="connsiteY9" fmla="*/ 1585353 h 1585353"/>
                    <a:gd name="connsiteX10" fmla="*/ 452845 w 655634"/>
                    <a:gd name="connsiteY10" fmla="*/ 1576645 h 1585353"/>
                    <a:gd name="connsiteX11" fmla="*/ 496388 w 655634"/>
                    <a:gd name="connsiteY11" fmla="*/ 1533102 h 1585353"/>
                    <a:gd name="connsiteX12" fmla="*/ 522514 w 655634"/>
                    <a:gd name="connsiteY12" fmla="*/ 1506976 h 1585353"/>
                    <a:gd name="connsiteX13" fmla="*/ 539931 w 655634"/>
                    <a:gd name="connsiteY13" fmla="*/ 1480850 h 1585353"/>
                    <a:gd name="connsiteX14" fmla="*/ 522514 w 655634"/>
                    <a:gd name="connsiteY14" fmla="*/ 1263136 h 1585353"/>
                    <a:gd name="connsiteX15" fmla="*/ 513805 w 655634"/>
                    <a:gd name="connsiteY15" fmla="*/ 1097673 h 1585353"/>
                    <a:gd name="connsiteX16" fmla="*/ 496388 w 655634"/>
                    <a:gd name="connsiteY16" fmla="*/ 984462 h 1585353"/>
                    <a:gd name="connsiteX17" fmla="*/ 487680 w 655634"/>
                    <a:gd name="connsiteY17" fmla="*/ 888668 h 1585353"/>
                    <a:gd name="connsiteX18" fmla="*/ 461554 w 655634"/>
                    <a:gd name="connsiteY18" fmla="*/ 801582 h 1585353"/>
                    <a:gd name="connsiteX19" fmla="*/ 435428 w 655634"/>
                    <a:gd name="connsiteY19" fmla="*/ 670953 h 1585353"/>
                    <a:gd name="connsiteX20" fmla="*/ 444137 w 655634"/>
                    <a:gd name="connsiteY20" fmla="*/ 514199 h 1585353"/>
                    <a:gd name="connsiteX21" fmla="*/ 478971 w 655634"/>
                    <a:gd name="connsiteY21" fmla="*/ 444530 h 1585353"/>
                    <a:gd name="connsiteX22" fmla="*/ 505097 w 655634"/>
                    <a:gd name="connsiteY22" fmla="*/ 383570 h 1585353"/>
                    <a:gd name="connsiteX23" fmla="*/ 522514 w 655634"/>
                    <a:gd name="connsiteY23" fmla="*/ 357445 h 1585353"/>
                    <a:gd name="connsiteX24" fmla="*/ 531223 w 655634"/>
                    <a:gd name="connsiteY24" fmla="*/ 331319 h 1585353"/>
                    <a:gd name="connsiteX25" fmla="*/ 557348 w 655634"/>
                    <a:gd name="connsiteY25" fmla="*/ 305193 h 1585353"/>
                    <a:gd name="connsiteX26" fmla="*/ 574765 w 655634"/>
                    <a:gd name="connsiteY26" fmla="*/ 270359 h 1585353"/>
                    <a:gd name="connsiteX27" fmla="*/ 609600 w 655634"/>
                    <a:gd name="connsiteY27" fmla="*/ 218108 h 1585353"/>
                    <a:gd name="connsiteX28" fmla="*/ 627017 w 655634"/>
                    <a:gd name="connsiteY28" fmla="*/ 191982 h 1585353"/>
                    <a:gd name="connsiteX29" fmla="*/ 644434 w 655634"/>
                    <a:gd name="connsiteY29" fmla="*/ 139730 h 1585353"/>
                    <a:gd name="connsiteX30" fmla="*/ 653143 w 655634"/>
                    <a:gd name="connsiteY30" fmla="*/ 113605 h 1585353"/>
                    <a:gd name="connsiteX31" fmla="*/ 595993 w 655634"/>
                    <a:gd name="connsiteY31" fmla="*/ 7401 h 1585353"/>
                    <a:gd name="connsiteX0" fmla="*/ 595993 w 655634"/>
                    <a:gd name="connsiteY0" fmla="*/ 7401 h 1585353"/>
                    <a:gd name="connsiteX1" fmla="*/ 123688 w 655634"/>
                    <a:gd name="connsiteY1" fmla="*/ 366153 h 1585353"/>
                    <a:gd name="connsiteX2" fmla="*/ 52251 w 655634"/>
                    <a:gd name="connsiteY2" fmla="*/ 1210885 h 1585353"/>
                    <a:gd name="connsiteX3" fmla="*/ 43543 w 655634"/>
                    <a:gd name="connsiteY3" fmla="*/ 1245719 h 1585353"/>
                    <a:gd name="connsiteX4" fmla="*/ 34834 w 655634"/>
                    <a:gd name="connsiteY4" fmla="*/ 1289262 h 1585353"/>
                    <a:gd name="connsiteX5" fmla="*/ 26125 w 655634"/>
                    <a:gd name="connsiteY5" fmla="*/ 1358930 h 1585353"/>
                    <a:gd name="connsiteX6" fmla="*/ 8708 w 655634"/>
                    <a:gd name="connsiteY6" fmla="*/ 1411182 h 1585353"/>
                    <a:gd name="connsiteX7" fmla="*/ 0 w 655634"/>
                    <a:gd name="connsiteY7" fmla="*/ 1480850 h 1585353"/>
                    <a:gd name="connsiteX8" fmla="*/ 182880 w 655634"/>
                    <a:gd name="connsiteY8" fmla="*/ 1567936 h 1585353"/>
                    <a:gd name="connsiteX9" fmla="*/ 278674 w 655634"/>
                    <a:gd name="connsiteY9" fmla="*/ 1585353 h 1585353"/>
                    <a:gd name="connsiteX10" fmla="*/ 452845 w 655634"/>
                    <a:gd name="connsiteY10" fmla="*/ 1576645 h 1585353"/>
                    <a:gd name="connsiteX11" fmla="*/ 496388 w 655634"/>
                    <a:gd name="connsiteY11" fmla="*/ 1533102 h 1585353"/>
                    <a:gd name="connsiteX12" fmla="*/ 522514 w 655634"/>
                    <a:gd name="connsiteY12" fmla="*/ 1506976 h 1585353"/>
                    <a:gd name="connsiteX13" fmla="*/ 539931 w 655634"/>
                    <a:gd name="connsiteY13" fmla="*/ 1480850 h 1585353"/>
                    <a:gd name="connsiteX14" fmla="*/ 522514 w 655634"/>
                    <a:gd name="connsiteY14" fmla="*/ 1263136 h 1585353"/>
                    <a:gd name="connsiteX15" fmla="*/ 513805 w 655634"/>
                    <a:gd name="connsiteY15" fmla="*/ 1097673 h 1585353"/>
                    <a:gd name="connsiteX16" fmla="*/ 496388 w 655634"/>
                    <a:gd name="connsiteY16" fmla="*/ 984462 h 1585353"/>
                    <a:gd name="connsiteX17" fmla="*/ 487680 w 655634"/>
                    <a:gd name="connsiteY17" fmla="*/ 888668 h 1585353"/>
                    <a:gd name="connsiteX18" fmla="*/ 461554 w 655634"/>
                    <a:gd name="connsiteY18" fmla="*/ 801582 h 1585353"/>
                    <a:gd name="connsiteX19" fmla="*/ 435428 w 655634"/>
                    <a:gd name="connsiteY19" fmla="*/ 670953 h 1585353"/>
                    <a:gd name="connsiteX20" fmla="*/ 444137 w 655634"/>
                    <a:gd name="connsiteY20" fmla="*/ 514199 h 1585353"/>
                    <a:gd name="connsiteX21" fmla="*/ 478971 w 655634"/>
                    <a:gd name="connsiteY21" fmla="*/ 444530 h 1585353"/>
                    <a:gd name="connsiteX22" fmla="*/ 505097 w 655634"/>
                    <a:gd name="connsiteY22" fmla="*/ 383570 h 1585353"/>
                    <a:gd name="connsiteX23" fmla="*/ 522514 w 655634"/>
                    <a:gd name="connsiteY23" fmla="*/ 357445 h 1585353"/>
                    <a:gd name="connsiteX24" fmla="*/ 531223 w 655634"/>
                    <a:gd name="connsiteY24" fmla="*/ 331319 h 1585353"/>
                    <a:gd name="connsiteX25" fmla="*/ 557348 w 655634"/>
                    <a:gd name="connsiteY25" fmla="*/ 305193 h 1585353"/>
                    <a:gd name="connsiteX26" fmla="*/ 574765 w 655634"/>
                    <a:gd name="connsiteY26" fmla="*/ 270359 h 1585353"/>
                    <a:gd name="connsiteX27" fmla="*/ 609600 w 655634"/>
                    <a:gd name="connsiteY27" fmla="*/ 218108 h 1585353"/>
                    <a:gd name="connsiteX28" fmla="*/ 627017 w 655634"/>
                    <a:gd name="connsiteY28" fmla="*/ 191982 h 1585353"/>
                    <a:gd name="connsiteX29" fmla="*/ 644434 w 655634"/>
                    <a:gd name="connsiteY29" fmla="*/ 139730 h 1585353"/>
                    <a:gd name="connsiteX30" fmla="*/ 653143 w 655634"/>
                    <a:gd name="connsiteY30" fmla="*/ 113605 h 1585353"/>
                    <a:gd name="connsiteX31" fmla="*/ 595993 w 655634"/>
                    <a:gd name="connsiteY31" fmla="*/ 7401 h 1585353"/>
                    <a:gd name="connsiteX0" fmla="*/ 603137 w 655161"/>
                    <a:gd name="connsiteY0" fmla="*/ 7304 h 1587638"/>
                    <a:gd name="connsiteX1" fmla="*/ 123688 w 655161"/>
                    <a:gd name="connsiteY1" fmla="*/ 368438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603137 w 655161"/>
                    <a:gd name="connsiteY0" fmla="*/ 7304 h 1587638"/>
                    <a:gd name="connsiteX1" fmla="*/ 307045 w 655161"/>
                    <a:gd name="connsiteY1" fmla="*/ 227945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603137 w 655161"/>
                    <a:gd name="connsiteY0" fmla="*/ 7304 h 1587638"/>
                    <a:gd name="connsiteX1" fmla="*/ 307045 w 655161"/>
                    <a:gd name="connsiteY1" fmla="*/ 227945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595993 w 655634"/>
                    <a:gd name="connsiteY0" fmla="*/ 8159 h 1569443"/>
                    <a:gd name="connsiteX1" fmla="*/ 307045 w 655634"/>
                    <a:gd name="connsiteY1" fmla="*/ 209750 h 1569443"/>
                    <a:gd name="connsiteX2" fmla="*/ 52251 w 655634"/>
                    <a:gd name="connsiteY2" fmla="*/ 1194975 h 1569443"/>
                    <a:gd name="connsiteX3" fmla="*/ 43543 w 655634"/>
                    <a:gd name="connsiteY3" fmla="*/ 1229809 h 1569443"/>
                    <a:gd name="connsiteX4" fmla="*/ 34834 w 655634"/>
                    <a:gd name="connsiteY4" fmla="*/ 1273352 h 1569443"/>
                    <a:gd name="connsiteX5" fmla="*/ 26125 w 655634"/>
                    <a:gd name="connsiteY5" fmla="*/ 1343020 h 1569443"/>
                    <a:gd name="connsiteX6" fmla="*/ 8708 w 655634"/>
                    <a:gd name="connsiteY6" fmla="*/ 1395272 h 1569443"/>
                    <a:gd name="connsiteX7" fmla="*/ 0 w 655634"/>
                    <a:gd name="connsiteY7" fmla="*/ 1464940 h 1569443"/>
                    <a:gd name="connsiteX8" fmla="*/ 182880 w 655634"/>
                    <a:gd name="connsiteY8" fmla="*/ 1552026 h 1569443"/>
                    <a:gd name="connsiteX9" fmla="*/ 278674 w 655634"/>
                    <a:gd name="connsiteY9" fmla="*/ 1569443 h 1569443"/>
                    <a:gd name="connsiteX10" fmla="*/ 452845 w 655634"/>
                    <a:gd name="connsiteY10" fmla="*/ 1560735 h 1569443"/>
                    <a:gd name="connsiteX11" fmla="*/ 496388 w 655634"/>
                    <a:gd name="connsiteY11" fmla="*/ 1517192 h 1569443"/>
                    <a:gd name="connsiteX12" fmla="*/ 522514 w 655634"/>
                    <a:gd name="connsiteY12" fmla="*/ 1491066 h 1569443"/>
                    <a:gd name="connsiteX13" fmla="*/ 539931 w 655634"/>
                    <a:gd name="connsiteY13" fmla="*/ 1464940 h 1569443"/>
                    <a:gd name="connsiteX14" fmla="*/ 522514 w 655634"/>
                    <a:gd name="connsiteY14" fmla="*/ 1247226 h 1569443"/>
                    <a:gd name="connsiteX15" fmla="*/ 513805 w 655634"/>
                    <a:gd name="connsiteY15" fmla="*/ 1081763 h 1569443"/>
                    <a:gd name="connsiteX16" fmla="*/ 496388 w 655634"/>
                    <a:gd name="connsiteY16" fmla="*/ 968552 h 1569443"/>
                    <a:gd name="connsiteX17" fmla="*/ 487680 w 655634"/>
                    <a:gd name="connsiteY17" fmla="*/ 872758 h 1569443"/>
                    <a:gd name="connsiteX18" fmla="*/ 461554 w 655634"/>
                    <a:gd name="connsiteY18" fmla="*/ 785672 h 1569443"/>
                    <a:gd name="connsiteX19" fmla="*/ 435428 w 655634"/>
                    <a:gd name="connsiteY19" fmla="*/ 655043 h 1569443"/>
                    <a:gd name="connsiteX20" fmla="*/ 444137 w 655634"/>
                    <a:gd name="connsiteY20" fmla="*/ 498289 h 1569443"/>
                    <a:gd name="connsiteX21" fmla="*/ 478971 w 655634"/>
                    <a:gd name="connsiteY21" fmla="*/ 428620 h 1569443"/>
                    <a:gd name="connsiteX22" fmla="*/ 505097 w 655634"/>
                    <a:gd name="connsiteY22" fmla="*/ 367660 h 1569443"/>
                    <a:gd name="connsiteX23" fmla="*/ 522514 w 655634"/>
                    <a:gd name="connsiteY23" fmla="*/ 341535 h 1569443"/>
                    <a:gd name="connsiteX24" fmla="*/ 531223 w 655634"/>
                    <a:gd name="connsiteY24" fmla="*/ 315409 h 1569443"/>
                    <a:gd name="connsiteX25" fmla="*/ 557348 w 655634"/>
                    <a:gd name="connsiteY25" fmla="*/ 289283 h 1569443"/>
                    <a:gd name="connsiteX26" fmla="*/ 574765 w 655634"/>
                    <a:gd name="connsiteY26" fmla="*/ 254449 h 1569443"/>
                    <a:gd name="connsiteX27" fmla="*/ 609600 w 655634"/>
                    <a:gd name="connsiteY27" fmla="*/ 202198 h 1569443"/>
                    <a:gd name="connsiteX28" fmla="*/ 627017 w 655634"/>
                    <a:gd name="connsiteY28" fmla="*/ 176072 h 1569443"/>
                    <a:gd name="connsiteX29" fmla="*/ 644434 w 655634"/>
                    <a:gd name="connsiteY29" fmla="*/ 123820 h 1569443"/>
                    <a:gd name="connsiteX30" fmla="*/ 653143 w 655634"/>
                    <a:gd name="connsiteY30" fmla="*/ 97695 h 1569443"/>
                    <a:gd name="connsiteX31" fmla="*/ 595993 w 655634"/>
                    <a:gd name="connsiteY31" fmla="*/ 8159 h 1569443"/>
                    <a:gd name="connsiteX0" fmla="*/ 595993 w 655634"/>
                    <a:gd name="connsiteY0" fmla="*/ 8159 h 1569443"/>
                    <a:gd name="connsiteX1" fmla="*/ 307045 w 655634"/>
                    <a:gd name="connsiteY1" fmla="*/ 209750 h 1569443"/>
                    <a:gd name="connsiteX2" fmla="*/ 52251 w 655634"/>
                    <a:gd name="connsiteY2" fmla="*/ 1194975 h 1569443"/>
                    <a:gd name="connsiteX3" fmla="*/ 43543 w 655634"/>
                    <a:gd name="connsiteY3" fmla="*/ 1229809 h 1569443"/>
                    <a:gd name="connsiteX4" fmla="*/ 34834 w 655634"/>
                    <a:gd name="connsiteY4" fmla="*/ 1273352 h 1569443"/>
                    <a:gd name="connsiteX5" fmla="*/ 26125 w 655634"/>
                    <a:gd name="connsiteY5" fmla="*/ 1343020 h 1569443"/>
                    <a:gd name="connsiteX6" fmla="*/ 8708 w 655634"/>
                    <a:gd name="connsiteY6" fmla="*/ 1395272 h 1569443"/>
                    <a:gd name="connsiteX7" fmla="*/ 0 w 655634"/>
                    <a:gd name="connsiteY7" fmla="*/ 1464940 h 1569443"/>
                    <a:gd name="connsiteX8" fmla="*/ 182880 w 655634"/>
                    <a:gd name="connsiteY8" fmla="*/ 1552026 h 1569443"/>
                    <a:gd name="connsiteX9" fmla="*/ 278674 w 655634"/>
                    <a:gd name="connsiteY9" fmla="*/ 1569443 h 1569443"/>
                    <a:gd name="connsiteX10" fmla="*/ 452845 w 655634"/>
                    <a:gd name="connsiteY10" fmla="*/ 1560735 h 1569443"/>
                    <a:gd name="connsiteX11" fmla="*/ 496388 w 655634"/>
                    <a:gd name="connsiteY11" fmla="*/ 1517192 h 1569443"/>
                    <a:gd name="connsiteX12" fmla="*/ 522514 w 655634"/>
                    <a:gd name="connsiteY12" fmla="*/ 1491066 h 1569443"/>
                    <a:gd name="connsiteX13" fmla="*/ 539931 w 655634"/>
                    <a:gd name="connsiteY13" fmla="*/ 1464940 h 1569443"/>
                    <a:gd name="connsiteX14" fmla="*/ 522514 w 655634"/>
                    <a:gd name="connsiteY14" fmla="*/ 1247226 h 1569443"/>
                    <a:gd name="connsiteX15" fmla="*/ 513805 w 655634"/>
                    <a:gd name="connsiteY15" fmla="*/ 1081763 h 1569443"/>
                    <a:gd name="connsiteX16" fmla="*/ 496388 w 655634"/>
                    <a:gd name="connsiteY16" fmla="*/ 968552 h 1569443"/>
                    <a:gd name="connsiteX17" fmla="*/ 487680 w 655634"/>
                    <a:gd name="connsiteY17" fmla="*/ 872758 h 1569443"/>
                    <a:gd name="connsiteX18" fmla="*/ 461554 w 655634"/>
                    <a:gd name="connsiteY18" fmla="*/ 785672 h 1569443"/>
                    <a:gd name="connsiteX19" fmla="*/ 435428 w 655634"/>
                    <a:gd name="connsiteY19" fmla="*/ 655043 h 1569443"/>
                    <a:gd name="connsiteX20" fmla="*/ 444137 w 655634"/>
                    <a:gd name="connsiteY20" fmla="*/ 498289 h 1569443"/>
                    <a:gd name="connsiteX21" fmla="*/ 478971 w 655634"/>
                    <a:gd name="connsiteY21" fmla="*/ 428620 h 1569443"/>
                    <a:gd name="connsiteX22" fmla="*/ 505097 w 655634"/>
                    <a:gd name="connsiteY22" fmla="*/ 367660 h 1569443"/>
                    <a:gd name="connsiteX23" fmla="*/ 522514 w 655634"/>
                    <a:gd name="connsiteY23" fmla="*/ 341535 h 1569443"/>
                    <a:gd name="connsiteX24" fmla="*/ 531223 w 655634"/>
                    <a:gd name="connsiteY24" fmla="*/ 315409 h 1569443"/>
                    <a:gd name="connsiteX25" fmla="*/ 557348 w 655634"/>
                    <a:gd name="connsiteY25" fmla="*/ 289283 h 1569443"/>
                    <a:gd name="connsiteX26" fmla="*/ 574765 w 655634"/>
                    <a:gd name="connsiteY26" fmla="*/ 254449 h 1569443"/>
                    <a:gd name="connsiteX27" fmla="*/ 609600 w 655634"/>
                    <a:gd name="connsiteY27" fmla="*/ 202198 h 1569443"/>
                    <a:gd name="connsiteX28" fmla="*/ 627017 w 655634"/>
                    <a:gd name="connsiteY28" fmla="*/ 176072 h 1569443"/>
                    <a:gd name="connsiteX29" fmla="*/ 644434 w 655634"/>
                    <a:gd name="connsiteY29" fmla="*/ 123820 h 1569443"/>
                    <a:gd name="connsiteX30" fmla="*/ 653143 w 655634"/>
                    <a:gd name="connsiteY30" fmla="*/ 97695 h 1569443"/>
                    <a:gd name="connsiteX31" fmla="*/ 595993 w 655634"/>
                    <a:gd name="connsiteY31" fmla="*/ 8159 h 1569443"/>
                    <a:gd name="connsiteX0" fmla="*/ 653143 w 676626"/>
                    <a:gd name="connsiteY0" fmla="*/ 7612 h 1479360"/>
                    <a:gd name="connsiteX1" fmla="*/ 307045 w 676626"/>
                    <a:gd name="connsiteY1" fmla="*/ 119667 h 1479360"/>
                    <a:gd name="connsiteX2" fmla="*/ 52251 w 676626"/>
                    <a:gd name="connsiteY2" fmla="*/ 1104892 h 1479360"/>
                    <a:gd name="connsiteX3" fmla="*/ 43543 w 676626"/>
                    <a:gd name="connsiteY3" fmla="*/ 1139726 h 1479360"/>
                    <a:gd name="connsiteX4" fmla="*/ 34834 w 676626"/>
                    <a:gd name="connsiteY4" fmla="*/ 1183269 h 1479360"/>
                    <a:gd name="connsiteX5" fmla="*/ 26125 w 676626"/>
                    <a:gd name="connsiteY5" fmla="*/ 1252937 h 1479360"/>
                    <a:gd name="connsiteX6" fmla="*/ 8708 w 676626"/>
                    <a:gd name="connsiteY6" fmla="*/ 1305189 h 1479360"/>
                    <a:gd name="connsiteX7" fmla="*/ 0 w 676626"/>
                    <a:gd name="connsiteY7" fmla="*/ 1374857 h 1479360"/>
                    <a:gd name="connsiteX8" fmla="*/ 182880 w 676626"/>
                    <a:gd name="connsiteY8" fmla="*/ 1461943 h 1479360"/>
                    <a:gd name="connsiteX9" fmla="*/ 278674 w 676626"/>
                    <a:gd name="connsiteY9" fmla="*/ 1479360 h 1479360"/>
                    <a:gd name="connsiteX10" fmla="*/ 452845 w 676626"/>
                    <a:gd name="connsiteY10" fmla="*/ 1470652 h 1479360"/>
                    <a:gd name="connsiteX11" fmla="*/ 496388 w 676626"/>
                    <a:gd name="connsiteY11" fmla="*/ 1427109 h 1479360"/>
                    <a:gd name="connsiteX12" fmla="*/ 522514 w 676626"/>
                    <a:gd name="connsiteY12" fmla="*/ 1400983 h 1479360"/>
                    <a:gd name="connsiteX13" fmla="*/ 539931 w 676626"/>
                    <a:gd name="connsiteY13" fmla="*/ 1374857 h 1479360"/>
                    <a:gd name="connsiteX14" fmla="*/ 522514 w 676626"/>
                    <a:gd name="connsiteY14" fmla="*/ 1157143 h 1479360"/>
                    <a:gd name="connsiteX15" fmla="*/ 513805 w 676626"/>
                    <a:gd name="connsiteY15" fmla="*/ 991680 h 1479360"/>
                    <a:gd name="connsiteX16" fmla="*/ 496388 w 676626"/>
                    <a:gd name="connsiteY16" fmla="*/ 878469 h 1479360"/>
                    <a:gd name="connsiteX17" fmla="*/ 487680 w 676626"/>
                    <a:gd name="connsiteY17" fmla="*/ 782675 h 1479360"/>
                    <a:gd name="connsiteX18" fmla="*/ 461554 w 676626"/>
                    <a:gd name="connsiteY18" fmla="*/ 695589 h 1479360"/>
                    <a:gd name="connsiteX19" fmla="*/ 435428 w 676626"/>
                    <a:gd name="connsiteY19" fmla="*/ 564960 h 1479360"/>
                    <a:gd name="connsiteX20" fmla="*/ 444137 w 676626"/>
                    <a:gd name="connsiteY20" fmla="*/ 408206 h 1479360"/>
                    <a:gd name="connsiteX21" fmla="*/ 478971 w 676626"/>
                    <a:gd name="connsiteY21" fmla="*/ 338537 h 1479360"/>
                    <a:gd name="connsiteX22" fmla="*/ 505097 w 676626"/>
                    <a:gd name="connsiteY22" fmla="*/ 277577 h 1479360"/>
                    <a:gd name="connsiteX23" fmla="*/ 522514 w 676626"/>
                    <a:gd name="connsiteY23" fmla="*/ 251452 h 1479360"/>
                    <a:gd name="connsiteX24" fmla="*/ 531223 w 676626"/>
                    <a:gd name="connsiteY24" fmla="*/ 225326 h 1479360"/>
                    <a:gd name="connsiteX25" fmla="*/ 557348 w 676626"/>
                    <a:gd name="connsiteY25" fmla="*/ 199200 h 1479360"/>
                    <a:gd name="connsiteX26" fmla="*/ 574765 w 676626"/>
                    <a:gd name="connsiteY26" fmla="*/ 164366 h 1479360"/>
                    <a:gd name="connsiteX27" fmla="*/ 609600 w 676626"/>
                    <a:gd name="connsiteY27" fmla="*/ 112115 h 1479360"/>
                    <a:gd name="connsiteX28" fmla="*/ 627017 w 676626"/>
                    <a:gd name="connsiteY28" fmla="*/ 85989 h 1479360"/>
                    <a:gd name="connsiteX29" fmla="*/ 644434 w 676626"/>
                    <a:gd name="connsiteY29" fmla="*/ 33737 h 1479360"/>
                    <a:gd name="connsiteX30" fmla="*/ 653143 w 676626"/>
                    <a:gd name="connsiteY30" fmla="*/ 7612 h 1479360"/>
                    <a:gd name="connsiteX0" fmla="*/ 600755 w 645182"/>
                    <a:gd name="connsiteY0" fmla="*/ 1337 h 1565954"/>
                    <a:gd name="connsiteX1" fmla="*/ 307045 w 645182"/>
                    <a:gd name="connsiteY1" fmla="*/ 206261 h 1565954"/>
                    <a:gd name="connsiteX2" fmla="*/ 52251 w 645182"/>
                    <a:gd name="connsiteY2" fmla="*/ 1191486 h 1565954"/>
                    <a:gd name="connsiteX3" fmla="*/ 43543 w 645182"/>
                    <a:gd name="connsiteY3" fmla="*/ 1226320 h 1565954"/>
                    <a:gd name="connsiteX4" fmla="*/ 34834 w 645182"/>
                    <a:gd name="connsiteY4" fmla="*/ 1269863 h 1565954"/>
                    <a:gd name="connsiteX5" fmla="*/ 26125 w 645182"/>
                    <a:gd name="connsiteY5" fmla="*/ 1339531 h 1565954"/>
                    <a:gd name="connsiteX6" fmla="*/ 8708 w 645182"/>
                    <a:gd name="connsiteY6" fmla="*/ 1391783 h 1565954"/>
                    <a:gd name="connsiteX7" fmla="*/ 0 w 645182"/>
                    <a:gd name="connsiteY7" fmla="*/ 1461451 h 1565954"/>
                    <a:gd name="connsiteX8" fmla="*/ 182880 w 645182"/>
                    <a:gd name="connsiteY8" fmla="*/ 1548537 h 1565954"/>
                    <a:gd name="connsiteX9" fmla="*/ 278674 w 645182"/>
                    <a:gd name="connsiteY9" fmla="*/ 1565954 h 1565954"/>
                    <a:gd name="connsiteX10" fmla="*/ 452845 w 645182"/>
                    <a:gd name="connsiteY10" fmla="*/ 1557246 h 1565954"/>
                    <a:gd name="connsiteX11" fmla="*/ 496388 w 645182"/>
                    <a:gd name="connsiteY11" fmla="*/ 1513703 h 1565954"/>
                    <a:gd name="connsiteX12" fmla="*/ 522514 w 645182"/>
                    <a:gd name="connsiteY12" fmla="*/ 1487577 h 1565954"/>
                    <a:gd name="connsiteX13" fmla="*/ 539931 w 645182"/>
                    <a:gd name="connsiteY13" fmla="*/ 1461451 h 1565954"/>
                    <a:gd name="connsiteX14" fmla="*/ 522514 w 645182"/>
                    <a:gd name="connsiteY14" fmla="*/ 1243737 h 1565954"/>
                    <a:gd name="connsiteX15" fmla="*/ 513805 w 645182"/>
                    <a:gd name="connsiteY15" fmla="*/ 1078274 h 1565954"/>
                    <a:gd name="connsiteX16" fmla="*/ 496388 w 645182"/>
                    <a:gd name="connsiteY16" fmla="*/ 965063 h 1565954"/>
                    <a:gd name="connsiteX17" fmla="*/ 487680 w 645182"/>
                    <a:gd name="connsiteY17" fmla="*/ 869269 h 1565954"/>
                    <a:gd name="connsiteX18" fmla="*/ 461554 w 645182"/>
                    <a:gd name="connsiteY18" fmla="*/ 782183 h 1565954"/>
                    <a:gd name="connsiteX19" fmla="*/ 435428 w 645182"/>
                    <a:gd name="connsiteY19" fmla="*/ 651554 h 1565954"/>
                    <a:gd name="connsiteX20" fmla="*/ 444137 w 645182"/>
                    <a:gd name="connsiteY20" fmla="*/ 494800 h 1565954"/>
                    <a:gd name="connsiteX21" fmla="*/ 478971 w 645182"/>
                    <a:gd name="connsiteY21" fmla="*/ 425131 h 1565954"/>
                    <a:gd name="connsiteX22" fmla="*/ 505097 w 645182"/>
                    <a:gd name="connsiteY22" fmla="*/ 364171 h 1565954"/>
                    <a:gd name="connsiteX23" fmla="*/ 522514 w 645182"/>
                    <a:gd name="connsiteY23" fmla="*/ 338046 h 1565954"/>
                    <a:gd name="connsiteX24" fmla="*/ 531223 w 645182"/>
                    <a:gd name="connsiteY24" fmla="*/ 311920 h 1565954"/>
                    <a:gd name="connsiteX25" fmla="*/ 557348 w 645182"/>
                    <a:gd name="connsiteY25" fmla="*/ 285794 h 1565954"/>
                    <a:gd name="connsiteX26" fmla="*/ 574765 w 645182"/>
                    <a:gd name="connsiteY26" fmla="*/ 250960 h 1565954"/>
                    <a:gd name="connsiteX27" fmla="*/ 609600 w 645182"/>
                    <a:gd name="connsiteY27" fmla="*/ 198709 h 1565954"/>
                    <a:gd name="connsiteX28" fmla="*/ 627017 w 645182"/>
                    <a:gd name="connsiteY28" fmla="*/ 172583 h 1565954"/>
                    <a:gd name="connsiteX29" fmla="*/ 644434 w 645182"/>
                    <a:gd name="connsiteY29" fmla="*/ 120331 h 1565954"/>
                    <a:gd name="connsiteX30" fmla="*/ 600755 w 645182"/>
                    <a:gd name="connsiteY30" fmla="*/ 1337 h 1565954"/>
                    <a:gd name="connsiteX0" fmla="*/ 600755 w 645182"/>
                    <a:gd name="connsiteY0" fmla="*/ 1337 h 1565954"/>
                    <a:gd name="connsiteX1" fmla="*/ 307045 w 645182"/>
                    <a:gd name="connsiteY1" fmla="*/ 206261 h 1565954"/>
                    <a:gd name="connsiteX2" fmla="*/ 52251 w 645182"/>
                    <a:gd name="connsiteY2" fmla="*/ 1191486 h 1565954"/>
                    <a:gd name="connsiteX3" fmla="*/ 43543 w 645182"/>
                    <a:gd name="connsiteY3" fmla="*/ 1226320 h 1565954"/>
                    <a:gd name="connsiteX4" fmla="*/ 34834 w 645182"/>
                    <a:gd name="connsiteY4" fmla="*/ 1269863 h 1565954"/>
                    <a:gd name="connsiteX5" fmla="*/ 26125 w 645182"/>
                    <a:gd name="connsiteY5" fmla="*/ 1339531 h 1565954"/>
                    <a:gd name="connsiteX6" fmla="*/ 8708 w 645182"/>
                    <a:gd name="connsiteY6" fmla="*/ 1391783 h 1565954"/>
                    <a:gd name="connsiteX7" fmla="*/ 0 w 645182"/>
                    <a:gd name="connsiteY7" fmla="*/ 1461451 h 1565954"/>
                    <a:gd name="connsiteX8" fmla="*/ 182880 w 645182"/>
                    <a:gd name="connsiteY8" fmla="*/ 1548537 h 1565954"/>
                    <a:gd name="connsiteX9" fmla="*/ 278674 w 645182"/>
                    <a:gd name="connsiteY9" fmla="*/ 1565954 h 1565954"/>
                    <a:gd name="connsiteX10" fmla="*/ 452845 w 645182"/>
                    <a:gd name="connsiteY10" fmla="*/ 1557246 h 1565954"/>
                    <a:gd name="connsiteX11" fmla="*/ 496388 w 645182"/>
                    <a:gd name="connsiteY11" fmla="*/ 1513703 h 1565954"/>
                    <a:gd name="connsiteX12" fmla="*/ 522514 w 645182"/>
                    <a:gd name="connsiteY12" fmla="*/ 1487577 h 1565954"/>
                    <a:gd name="connsiteX13" fmla="*/ 539931 w 645182"/>
                    <a:gd name="connsiteY13" fmla="*/ 1461451 h 1565954"/>
                    <a:gd name="connsiteX14" fmla="*/ 522514 w 645182"/>
                    <a:gd name="connsiteY14" fmla="*/ 1243737 h 1565954"/>
                    <a:gd name="connsiteX15" fmla="*/ 513805 w 645182"/>
                    <a:gd name="connsiteY15" fmla="*/ 1078274 h 1565954"/>
                    <a:gd name="connsiteX16" fmla="*/ 496388 w 645182"/>
                    <a:gd name="connsiteY16" fmla="*/ 965063 h 1565954"/>
                    <a:gd name="connsiteX17" fmla="*/ 487680 w 645182"/>
                    <a:gd name="connsiteY17" fmla="*/ 869269 h 1565954"/>
                    <a:gd name="connsiteX18" fmla="*/ 461554 w 645182"/>
                    <a:gd name="connsiteY18" fmla="*/ 782183 h 1565954"/>
                    <a:gd name="connsiteX19" fmla="*/ 435428 w 645182"/>
                    <a:gd name="connsiteY19" fmla="*/ 651554 h 1565954"/>
                    <a:gd name="connsiteX20" fmla="*/ 444137 w 645182"/>
                    <a:gd name="connsiteY20" fmla="*/ 494800 h 1565954"/>
                    <a:gd name="connsiteX21" fmla="*/ 478971 w 645182"/>
                    <a:gd name="connsiteY21" fmla="*/ 425131 h 1565954"/>
                    <a:gd name="connsiteX22" fmla="*/ 505097 w 645182"/>
                    <a:gd name="connsiteY22" fmla="*/ 364171 h 1565954"/>
                    <a:gd name="connsiteX23" fmla="*/ 522514 w 645182"/>
                    <a:gd name="connsiteY23" fmla="*/ 338046 h 1565954"/>
                    <a:gd name="connsiteX24" fmla="*/ 531223 w 645182"/>
                    <a:gd name="connsiteY24" fmla="*/ 311920 h 1565954"/>
                    <a:gd name="connsiteX25" fmla="*/ 557348 w 645182"/>
                    <a:gd name="connsiteY25" fmla="*/ 285794 h 1565954"/>
                    <a:gd name="connsiteX26" fmla="*/ 574765 w 645182"/>
                    <a:gd name="connsiteY26" fmla="*/ 250960 h 1565954"/>
                    <a:gd name="connsiteX27" fmla="*/ 609600 w 645182"/>
                    <a:gd name="connsiteY27" fmla="*/ 198709 h 1565954"/>
                    <a:gd name="connsiteX28" fmla="*/ 627017 w 645182"/>
                    <a:gd name="connsiteY28" fmla="*/ 172583 h 1565954"/>
                    <a:gd name="connsiteX29" fmla="*/ 644434 w 645182"/>
                    <a:gd name="connsiteY29" fmla="*/ 120331 h 1565954"/>
                    <a:gd name="connsiteX30" fmla="*/ 600755 w 645182"/>
                    <a:gd name="connsiteY30" fmla="*/ 1337 h 1565954"/>
                    <a:gd name="connsiteX0" fmla="*/ 600755 w 645182"/>
                    <a:gd name="connsiteY0" fmla="*/ 781 h 1565398"/>
                    <a:gd name="connsiteX1" fmla="*/ 307045 w 645182"/>
                    <a:gd name="connsiteY1" fmla="*/ 205705 h 1565398"/>
                    <a:gd name="connsiteX2" fmla="*/ 52251 w 645182"/>
                    <a:gd name="connsiteY2" fmla="*/ 1190930 h 1565398"/>
                    <a:gd name="connsiteX3" fmla="*/ 43543 w 645182"/>
                    <a:gd name="connsiteY3" fmla="*/ 1225764 h 1565398"/>
                    <a:gd name="connsiteX4" fmla="*/ 34834 w 645182"/>
                    <a:gd name="connsiteY4" fmla="*/ 1269307 h 1565398"/>
                    <a:gd name="connsiteX5" fmla="*/ 26125 w 645182"/>
                    <a:gd name="connsiteY5" fmla="*/ 1338975 h 1565398"/>
                    <a:gd name="connsiteX6" fmla="*/ 8708 w 645182"/>
                    <a:gd name="connsiteY6" fmla="*/ 1391227 h 1565398"/>
                    <a:gd name="connsiteX7" fmla="*/ 0 w 645182"/>
                    <a:gd name="connsiteY7" fmla="*/ 1460895 h 1565398"/>
                    <a:gd name="connsiteX8" fmla="*/ 182880 w 645182"/>
                    <a:gd name="connsiteY8" fmla="*/ 1547981 h 1565398"/>
                    <a:gd name="connsiteX9" fmla="*/ 278674 w 645182"/>
                    <a:gd name="connsiteY9" fmla="*/ 1565398 h 1565398"/>
                    <a:gd name="connsiteX10" fmla="*/ 452845 w 645182"/>
                    <a:gd name="connsiteY10" fmla="*/ 1556690 h 1565398"/>
                    <a:gd name="connsiteX11" fmla="*/ 496388 w 645182"/>
                    <a:gd name="connsiteY11" fmla="*/ 1513147 h 1565398"/>
                    <a:gd name="connsiteX12" fmla="*/ 522514 w 645182"/>
                    <a:gd name="connsiteY12" fmla="*/ 1487021 h 1565398"/>
                    <a:gd name="connsiteX13" fmla="*/ 539931 w 645182"/>
                    <a:gd name="connsiteY13" fmla="*/ 1460895 h 1565398"/>
                    <a:gd name="connsiteX14" fmla="*/ 522514 w 645182"/>
                    <a:gd name="connsiteY14" fmla="*/ 1243181 h 1565398"/>
                    <a:gd name="connsiteX15" fmla="*/ 513805 w 645182"/>
                    <a:gd name="connsiteY15" fmla="*/ 1077718 h 1565398"/>
                    <a:gd name="connsiteX16" fmla="*/ 496388 w 645182"/>
                    <a:gd name="connsiteY16" fmla="*/ 964507 h 1565398"/>
                    <a:gd name="connsiteX17" fmla="*/ 487680 w 645182"/>
                    <a:gd name="connsiteY17" fmla="*/ 868713 h 1565398"/>
                    <a:gd name="connsiteX18" fmla="*/ 461554 w 645182"/>
                    <a:gd name="connsiteY18" fmla="*/ 781627 h 1565398"/>
                    <a:gd name="connsiteX19" fmla="*/ 435428 w 645182"/>
                    <a:gd name="connsiteY19" fmla="*/ 650998 h 1565398"/>
                    <a:gd name="connsiteX20" fmla="*/ 444137 w 645182"/>
                    <a:gd name="connsiteY20" fmla="*/ 494244 h 1565398"/>
                    <a:gd name="connsiteX21" fmla="*/ 478971 w 645182"/>
                    <a:gd name="connsiteY21" fmla="*/ 424575 h 1565398"/>
                    <a:gd name="connsiteX22" fmla="*/ 505097 w 645182"/>
                    <a:gd name="connsiteY22" fmla="*/ 363615 h 1565398"/>
                    <a:gd name="connsiteX23" fmla="*/ 522514 w 645182"/>
                    <a:gd name="connsiteY23" fmla="*/ 337490 h 1565398"/>
                    <a:gd name="connsiteX24" fmla="*/ 531223 w 645182"/>
                    <a:gd name="connsiteY24" fmla="*/ 311364 h 1565398"/>
                    <a:gd name="connsiteX25" fmla="*/ 557348 w 645182"/>
                    <a:gd name="connsiteY25" fmla="*/ 285238 h 1565398"/>
                    <a:gd name="connsiteX26" fmla="*/ 574765 w 645182"/>
                    <a:gd name="connsiteY26" fmla="*/ 250404 h 1565398"/>
                    <a:gd name="connsiteX27" fmla="*/ 609600 w 645182"/>
                    <a:gd name="connsiteY27" fmla="*/ 198153 h 1565398"/>
                    <a:gd name="connsiteX28" fmla="*/ 627017 w 645182"/>
                    <a:gd name="connsiteY28" fmla="*/ 172027 h 1565398"/>
                    <a:gd name="connsiteX29" fmla="*/ 644434 w 645182"/>
                    <a:gd name="connsiteY29" fmla="*/ 119775 h 1565398"/>
                    <a:gd name="connsiteX30" fmla="*/ 600755 w 645182"/>
                    <a:gd name="connsiteY30" fmla="*/ 781 h 1565398"/>
                    <a:gd name="connsiteX0" fmla="*/ 600755 w 645182"/>
                    <a:gd name="connsiteY0" fmla="*/ 5656 h 1570273"/>
                    <a:gd name="connsiteX1" fmla="*/ 307045 w 645182"/>
                    <a:gd name="connsiteY1" fmla="*/ 210580 h 1570273"/>
                    <a:gd name="connsiteX2" fmla="*/ 52251 w 645182"/>
                    <a:gd name="connsiteY2" fmla="*/ 1195805 h 1570273"/>
                    <a:gd name="connsiteX3" fmla="*/ 43543 w 645182"/>
                    <a:gd name="connsiteY3" fmla="*/ 1230639 h 1570273"/>
                    <a:gd name="connsiteX4" fmla="*/ 34834 w 645182"/>
                    <a:gd name="connsiteY4" fmla="*/ 1274182 h 1570273"/>
                    <a:gd name="connsiteX5" fmla="*/ 26125 w 645182"/>
                    <a:gd name="connsiteY5" fmla="*/ 1343850 h 1570273"/>
                    <a:gd name="connsiteX6" fmla="*/ 8708 w 645182"/>
                    <a:gd name="connsiteY6" fmla="*/ 1396102 h 1570273"/>
                    <a:gd name="connsiteX7" fmla="*/ 0 w 645182"/>
                    <a:gd name="connsiteY7" fmla="*/ 1465770 h 1570273"/>
                    <a:gd name="connsiteX8" fmla="*/ 182880 w 645182"/>
                    <a:gd name="connsiteY8" fmla="*/ 1552856 h 1570273"/>
                    <a:gd name="connsiteX9" fmla="*/ 278674 w 645182"/>
                    <a:gd name="connsiteY9" fmla="*/ 1570273 h 1570273"/>
                    <a:gd name="connsiteX10" fmla="*/ 452845 w 645182"/>
                    <a:gd name="connsiteY10" fmla="*/ 1561565 h 1570273"/>
                    <a:gd name="connsiteX11" fmla="*/ 496388 w 645182"/>
                    <a:gd name="connsiteY11" fmla="*/ 1518022 h 1570273"/>
                    <a:gd name="connsiteX12" fmla="*/ 522514 w 645182"/>
                    <a:gd name="connsiteY12" fmla="*/ 1491896 h 1570273"/>
                    <a:gd name="connsiteX13" fmla="*/ 539931 w 645182"/>
                    <a:gd name="connsiteY13" fmla="*/ 1465770 h 1570273"/>
                    <a:gd name="connsiteX14" fmla="*/ 522514 w 645182"/>
                    <a:gd name="connsiteY14" fmla="*/ 1248056 h 1570273"/>
                    <a:gd name="connsiteX15" fmla="*/ 513805 w 645182"/>
                    <a:gd name="connsiteY15" fmla="*/ 1082593 h 1570273"/>
                    <a:gd name="connsiteX16" fmla="*/ 496388 w 645182"/>
                    <a:gd name="connsiteY16" fmla="*/ 969382 h 1570273"/>
                    <a:gd name="connsiteX17" fmla="*/ 487680 w 645182"/>
                    <a:gd name="connsiteY17" fmla="*/ 873588 h 1570273"/>
                    <a:gd name="connsiteX18" fmla="*/ 461554 w 645182"/>
                    <a:gd name="connsiteY18" fmla="*/ 786502 h 1570273"/>
                    <a:gd name="connsiteX19" fmla="*/ 435428 w 645182"/>
                    <a:gd name="connsiteY19" fmla="*/ 655873 h 1570273"/>
                    <a:gd name="connsiteX20" fmla="*/ 444137 w 645182"/>
                    <a:gd name="connsiteY20" fmla="*/ 499119 h 1570273"/>
                    <a:gd name="connsiteX21" fmla="*/ 478971 w 645182"/>
                    <a:gd name="connsiteY21" fmla="*/ 429450 h 1570273"/>
                    <a:gd name="connsiteX22" fmla="*/ 505097 w 645182"/>
                    <a:gd name="connsiteY22" fmla="*/ 368490 h 1570273"/>
                    <a:gd name="connsiteX23" fmla="*/ 522514 w 645182"/>
                    <a:gd name="connsiteY23" fmla="*/ 342365 h 1570273"/>
                    <a:gd name="connsiteX24" fmla="*/ 531223 w 645182"/>
                    <a:gd name="connsiteY24" fmla="*/ 316239 h 1570273"/>
                    <a:gd name="connsiteX25" fmla="*/ 557348 w 645182"/>
                    <a:gd name="connsiteY25" fmla="*/ 290113 h 1570273"/>
                    <a:gd name="connsiteX26" fmla="*/ 574765 w 645182"/>
                    <a:gd name="connsiteY26" fmla="*/ 255279 h 1570273"/>
                    <a:gd name="connsiteX27" fmla="*/ 609600 w 645182"/>
                    <a:gd name="connsiteY27" fmla="*/ 203028 h 1570273"/>
                    <a:gd name="connsiteX28" fmla="*/ 627017 w 645182"/>
                    <a:gd name="connsiteY28" fmla="*/ 176902 h 1570273"/>
                    <a:gd name="connsiteX29" fmla="*/ 644434 w 645182"/>
                    <a:gd name="connsiteY29" fmla="*/ 124650 h 1570273"/>
                    <a:gd name="connsiteX30" fmla="*/ 600755 w 645182"/>
                    <a:gd name="connsiteY30" fmla="*/ 5656 h 1570273"/>
                    <a:gd name="connsiteX0" fmla="*/ 600755 w 645182"/>
                    <a:gd name="connsiteY0" fmla="*/ 8110 h 1572727"/>
                    <a:gd name="connsiteX1" fmla="*/ 347526 w 645182"/>
                    <a:gd name="connsiteY1" fmla="*/ 143978 h 1572727"/>
                    <a:gd name="connsiteX2" fmla="*/ 52251 w 645182"/>
                    <a:gd name="connsiteY2" fmla="*/ 1198259 h 1572727"/>
                    <a:gd name="connsiteX3" fmla="*/ 43543 w 645182"/>
                    <a:gd name="connsiteY3" fmla="*/ 1233093 h 1572727"/>
                    <a:gd name="connsiteX4" fmla="*/ 34834 w 645182"/>
                    <a:gd name="connsiteY4" fmla="*/ 1276636 h 1572727"/>
                    <a:gd name="connsiteX5" fmla="*/ 26125 w 645182"/>
                    <a:gd name="connsiteY5" fmla="*/ 1346304 h 1572727"/>
                    <a:gd name="connsiteX6" fmla="*/ 8708 w 645182"/>
                    <a:gd name="connsiteY6" fmla="*/ 1398556 h 1572727"/>
                    <a:gd name="connsiteX7" fmla="*/ 0 w 645182"/>
                    <a:gd name="connsiteY7" fmla="*/ 1468224 h 1572727"/>
                    <a:gd name="connsiteX8" fmla="*/ 182880 w 645182"/>
                    <a:gd name="connsiteY8" fmla="*/ 1555310 h 1572727"/>
                    <a:gd name="connsiteX9" fmla="*/ 278674 w 645182"/>
                    <a:gd name="connsiteY9" fmla="*/ 1572727 h 1572727"/>
                    <a:gd name="connsiteX10" fmla="*/ 452845 w 645182"/>
                    <a:gd name="connsiteY10" fmla="*/ 1564019 h 1572727"/>
                    <a:gd name="connsiteX11" fmla="*/ 496388 w 645182"/>
                    <a:gd name="connsiteY11" fmla="*/ 1520476 h 1572727"/>
                    <a:gd name="connsiteX12" fmla="*/ 522514 w 645182"/>
                    <a:gd name="connsiteY12" fmla="*/ 1494350 h 1572727"/>
                    <a:gd name="connsiteX13" fmla="*/ 539931 w 645182"/>
                    <a:gd name="connsiteY13" fmla="*/ 1468224 h 1572727"/>
                    <a:gd name="connsiteX14" fmla="*/ 522514 w 645182"/>
                    <a:gd name="connsiteY14" fmla="*/ 1250510 h 1572727"/>
                    <a:gd name="connsiteX15" fmla="*/ 513805 w 645182"/>
                    <a:gd name="connsiteY15" fmla="*/ 1085047 h 1572727"/>
                    <a:gd name="connsiteX16" fmla="*/ 496388 w 645182"/>
                    <a:gd name="connsiteY16" fmla="*/ 971836 h 1572727"/>
                    <a:gd name="connsiteX17" fmla="*/ 487680 w 645182"/>
                    <a:gd name="connsiteY17" fmla="*/ 876042 h 1572727"/>
                    <a:gd name="connsiteX18" fmla="*/ 461554 w 645182"/>
                    <a:gd name="connsiteY18" fmla="*/ 788956 h 1572727"/>
                    <a:gd name="connsiteX19" fmla="*/ 435428 w 645182"/>
                    <a:gd name="connsiteY19" fmla="*/ 658327 h 1572727"/>
                    <a:gd name="connsiteX20" fmla="*/ 444137 w 645182"/>
                    <a:gd name="connsiteY20" fmla="*/ 501573 h 1572727"/>
                    <a:gd name="connsiteX21" fmla="*/ 478971 w 645182"/>
                    <a:gd name="connsiteY21" fmla="*/ 431904 h 1572727"/>
                    <a:gd name="connsiteX22" fmla="*/ 505097 w 645182"/>
                    <a:gd name="connsiteY22" fmla="*/ 370944 h 1572727"/>
                    <a:gd name="connsiteX23" fmla="*/ 522514 w 645182"/>
                    <a:gd name="connsiteY23" fmla="*/ 344819 h 1572727"/>
                    <a:gd name="connsiteX24" fmla="*/ 531223 w 645182"/>
                    <a:gd name="connsiteY24" fmla="*/ 318693 h 1572727"/>
                    <a:gd name="connsiteX25" fmla="*/ 557348 w 645182"/>
                    <a:gd name="connsiteY25" fmla="*/ 292567 h 1572727"/>
                    <a:gd name="connsiteX26" fmla="*/ 574765 w 645182"/>
                    <a:gd name="connsiteY26" fmla="*/ 257733 h 1572727"/>
                    <a:gd name="connsiteX27" fmla="*/ 609600 w 645182"/>
                    <a:gd name="connsiteY27" fmla="*/ 205482 h 1572727"/>
                    <a:gd name="connsiteX28" fmla="*/ 627017 w 645182"/>
                    <a:gd name="connsiteY28" fmla="*/ 179356 h 1572727"/>
                    <a:gd name="connsiteX29" fmla="*/ 644434 w 645182"/>
                    <a:gd name="connsiteY29" fmla="*/ 127104 h 1572727"/>
                    <a:gd name="connsiteX30" fmla="*/ 600755 w 645182"/>
                    <a:gd name="connsiteY30" fmla="*/ 8110 h 1572727"/>
                    <a:gd name="connsiteX0" fmla="*/ 600755 w 645182"/>
                    <a:gd name="connsiteY0" fmla="*/ 63 h 1564680"/>
                    <a:gd name="connsiteX1" fmla="*/ 347526 w 645182"/>
                    <a:gd name="connsiteY1" fmla="*/ 135931 h 1564680"/>
                    <a:gd name="connsiteX2" fmla="*/ 123689 w 645182"/>
                    <a:gd name="connsiteY2" fmla="*/ 366300 h 1564680"/>
                    <a:gd name="connsiteX3" fmla="*/ 43543 w 645182"/>
                    <a:gd name="connsiteY3" fmla="*/ 1225046 h 1564680"/>
                    <a:gd name="connsiteX4" fmla="*/ 34834 w 645182"/>
                    <a:gd name="connsiteY4" fmla="*/ 1268589 h 1564680"/>
                    <a:gd name="connsiteX5" fmla="*/ 26125 w 645182"/>
                    <a:gd name="connsiteY5" fmla="*/ 1338257 h 1564680"/>
                    <a:gd name="connsiteX6" fmla="*/ 8708 w 645182"/>
                    <a:gd name="connsiteY6" fmla="*/ 1390509 h 1564680"/>
                    <a:gd name="connsiteX7" fmla="*/ 0 w 645182"/>
                    <a:gd name="connsiteY7" fmla="*/ 1460177 h 1564680"/>
                    <a:gd name="connsiteX8" fmla="*/ 182880 w 645182"/>
                    <a:gd name="connsiteY8" fmla="*/ 1547263 h 1564680"/>
                    <a:gd name="connsiteX9" fmla="*/ 278674 w 645182"/>
                    <a:gd name="connsiteY9" fmla="*/ 1564680 h 1564680"/>
                    <a:gd name="connsiteX10" fmla="*/ 452845 w 645182"/>
                    <a:gd name="connsiteY10" fmla="*/ 1555972 h 1564680"/>
                    <a:gd name="connsiteX11" fmla="*/ 496388 w 645182"/>
                    <a:gd name="connsiteY11" fmla="*/ 1512429 h 1564680"/>
                    <a:gd name="connsiteX12" fmla="*/ 522514 w 645182"/>
                    <a:gd name="connsiteY12" fmla="*/ 1486303 h 1564680"/>
                    <a:gd name="connsiteX13" fmla="*/ 539931 w 645182"/>
                    <a:gd name="connsiteY13" fmla="*/ 1460177 h 1564680"/>
                    <a:gd name="connsiteX14" fmla="*/ 522514 w 645182"/>
                    <a:gd name="connsiteY14" fmla="*/ 1242463 h 1564680"/>
                    <a:gd name="connsiteX15" fmla="*/ 513805 w 645182"/>
                    <a:gd name="connsiteY15" fmla="*/ 1077000 h 1564680"/>
                    <a:gd name="connsiteX16" fmla="*/ 496388 w 645182"/>
                    <a:gd name="connsiteY16" fmla="*/ 963789 h 1564680"/>
                    <a:gd name="connsiteX17" fmla="*/ 487680 w 645182"/>
                    <a:gd name="connsiteY17" fmla="*/ 867995 h 1564680"/>
                    <a:gd name="connsiteX18" fmla="*/ 461554 w 645182"/>
                    <a:gd name="connsiteY18" fmla="*/ 780909 h 1564680"/>
                    <a:gd name="connsiteX19" fmla="*/ 435428 w 645182"/>
                    <a:gd name="connsiteY19" fmla="*/ 650280 h 1564680"/>
                    <a:gd name="connsiteX20" fmla="*/ 444137 w 645182"/>
                    <a:gd name="connsiteY20" fmla="*/ 493526 h 1564680"/>
                    <a:gd name="connsiteX21" fmla="*/ 478971 w 645182"/>
                    <a:gd name="connsiteY21" fmla="*/ 423857 h 1564680"/>
                    <a:gd name="connsiteX22" fmla="*/ 505097 w 645182"/>
                    <a:gd name="connsiteY22" fmla="*/ 362897 h 1564680"/>
                    <a:gd name="connsiteX23" fmla="*/ 522514 w 645182"/>
                    <a:gd name="connsiteY23" fmla="*/ 336772 h 1564680"/>
                    <a:gd name="connsiteX24" fmla="*/ 531223 w 645182"/>
                    <a:gd name="connsiteY24" fmla="*/ 310646 h 1564680"/>
                    <a:gd name="connsiteX25" fmla="*/ 557348 w 645182"/>
                    <a:gd name="connsiteY25" fmla="*/ 284520 h 1564680"/>
                    <a:gd name="connsiteX26" fmla="*/ 574765 w 645182"/>
                    <a:gd name="connsiteY26" fmla="*/ 249686 h 1564680"/>
                    <a:gd name="connsiteX27" fmla="*/ 609600 w 645182"/>
                    <a:gd name="connsiteY27" fmla="*/ 197435 h 1564680"/>
                    <a:gd name="connsiteX28" fmla="*/ 627017 w 645182"/>
                    <a:gd name="connsiteY28" fmla="*/ 171309 h 1564680"/>
                    <a:gd name="connsiteX29" fmla="*/ 644434 w 645182"/>
                    <a:gd name="connsiteY29" fmla="*/ 119057 h 1564680"/>
                    <a:gd name="connsiteX30" fmla="*/ 600755 w 645182"/>
                    <a:gd name="connsiteY30" fmla="*/ 63 h 1564680"/>
                    <a:gd name="connsiteX0" fmla="*/ 600755 w 645182"/>
                    <a:gd name="connsiteY0" fmla="*/ 63 h 1564680"/>
                    <a:gd name="connsiteX1" fmla="*/ 347526 w 645182"/>
                    <a:gd name="connsiteY1" fmla="*/ 135931 h 1564680"/>
                    <a:gd name="connsiteX2" fmla="*/ 123689 w 645182"/>
                    <a:gd name="connsiteY2" fmla="*/ 366300 h 1564680"/>
                    <a:gd name="connsiteX3" fmla="*/ 43543 w 645182"/>
                    <a:gd name="connsiteY3" fmla="*/ 1225046 h 1564680"/>
                    <a:gd name="connsiteX4" fmla="*/ 34834 w 645182"/>
                    <a:gd name="connsiteY4" fmla="*/ 1268589 h 1564680"/>
                    <a:gd name="connsiteX5" fmla="*/ 26125 w 645182"/>
                    <a:gd name="connsiteY5" fmla="*/ 1338257 h 1564680"/>
                    <a:gd name="connsiteX6" fmla="*/ 8708 w 645182"/>
                    <a:gd name="connsiteY6" fmla="*/ 1390509 h 1564680"/>
                    <a:gd name="connsiteX7" fmla="*/ 0 w 645182"/>
                    <a:gd name="connsiteY7" fmla="*/ 1460177 h 1564680"/>
                    <a:gd name="connsiteX8" fmla="*/ 182880 w 645182"/>
                    <a:gd name="connsiteY8" fmla="*/ 1547263 h 1564680"/>
                    <a:gd name="connsiteX9" fmla="*/ 278674 w 645182"/>
                    <a:gd name="connsiteY9" fmla="*/ 1564680 h 1564680"/>
                    <a:gd name="connsiteX10" fmla="*/ 452845 w 645182"/>
                    <a:gd name="connsiteY10" fmla="*/ 1555972 h 1564680"/>
                    <a:gd name="connsiteX11" fmla="*/ 496388 w 645182"/>
                    <a:gd name="connsiteY11" fmla="*/ 1512429 h 1564680"/>
                    <a:gd name="connsiteX12" fmla="*/ 522514 w 645182"/>
                    <a:gd name="connsiteY12" fmla="*/ 1486303 h 1564680"/>
                    <a:gd name="connsiteX13" fmla="*/ 539931 w 645182"/>
                    <a:gd name="connsiteY13" fmla="*/ 1460177 h 1564680"/>
                    <a:gd name="connsiteX14" fmla="*/ 522514 w 645182"/>
                    <a:gd name="connsiteY14" fmla="*/ 1242463 h 1564680"/>
                    <a:gd name="connsiteX15" fmla="*/ 513805 w 645182"/>
                    <a:gd name="connsiteY15" fmla="*/ 1077000 h 1564680"/>
                    <a:gd name="connsiteX16" fmla="*/ 496388 w 645182"/>
                    <a:gd name="connsiteY16" fmla="*/ 963789 h 1564680"/>
                    <a:gd name="connsiteX17" fmla="*/ 487680 w 645182"/>
                    <a:gd name="connsiteY17" fmla="*/ 867995 h 1564680"/>
                    <a:gd name="connsiteX18" fmla="*/ 461554 w 645182"/>
                    <a:gd name="connsiteY18" fmla="*/ 780909 h 1564680"/>
                    <a:gd name="connsiteX19" fmla="*/ 435428 w 645182"/>
                    <a:gd name="connsiteY19" fmla="*/ 650280 h 1564680"/>
                    <a:gd name="connsiteX20" fmla="*/ 444137 w 645182"/>
                    <a:gd name="connsiteY20" fmla="*/ 493526 h 1564680"/>
                    <a:gd name="connsiteX21" fmla="*/ 478971 w 645182"/>
                    <a:gd name="connsiteY21" fmla="*/ 423857 h 1564680"/>
                    <a:gd name="connsiteX22" fmla="*/ 505097 w 645182"/>
                    <a:gd name="connsiteY22" fmla="*/ 362897 h 1564680"/>
                    <a:gd name="connsiteX23" fmla="*/ 522514 w 645182"/>
                    <a:gd name="connsiteY23" fmla="*/ 336772 h 1564680"/>
                    <a:gd name="connsiteX24" fmla="*/ 531223 w 645182"/>
                    <a:gd name="connsiteY24" fmla="*/ 310646 h 1564680"/>
                    <a:gd name="connsiteX25" fmla="*/ 557348 w 645182"/>
                    <a:gd name="connsiteY25" fmla="*/ 284520 h 1564680"/>
                    <a:gd name="connsiteX26" fmla="*/ 574765 w 645182"/>
                    <a:gd name="connsiteY26" fmla="*/ 249686 h 1564680"/>
                    <a:gd name="connsiteX27" fmla="*/ 609600 w 645182"/>
                    <a:gd name="connsiteY27" fmla="*/ 197435 h 1564680"/>
                    <a:gd name="connsiteX28" fmla="*/ 627017 w 645182"/>
                    <a:gd name="connsiteY28" fmla="*/ 171309 h 1564680"/>
                    <a:gd name="connsiteX29" fmla="*/ 644434 w 645182"/>
                    <a:gd name="connsiteY29" fmla="*/ 119057 h 1564680"/>
                    <a:gd name="connsiteX30" fmla="*/ 600755 w 645182"/>
                    <a:gd name="connsiteY30" fmla="*/ 63 h 1564680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57 h 1565074"/>
                    <a:gd name="connsiteX1" fmla="*/ 352288 w 645182"/>
                    <a:gd name="connsiteY1" fmla="*/ 167283 h 1565074"/>
                    <a:gd name="connsiteX2" fmla="*/ 123689 w 645182"/>
                    <a:gd name="connsiteY2" fmla="*/ 366694 h 1565074"/>
                    <a:gd name="connsiteX3" fmla="*/ 43543 w 645182"/>
                    <a:gd name="connsiteY3" fmla="*/ 1225440 h 1565074"/>
                    <a:gd name="connsiteX4" fmla="*/ 34834 w 645182"/>
                    <a:gd name="connsiteY4" fmla="*/ 1268983 h 1565074"/>
                    <a:gd name="connsiteX5" fmla="*/ 26125 w 645182"/>
                    <a:gd name="connsiteY5" fmla="*/ 1338651 h 1565074"/>
                    <a:gd name="connsiteX6" fmla="*/ 8708 w 645182"/>
                    <a:gd name="connsiteY6" fmla="*/ 1390903 h 1565074"/>
                    <a:gd name="connsiteX7" fmla="*/ 0 w 645182"/>
                    <a:gd name="connsiteY7" fmla="*/ 1460571 h 1565074"/>
                    <a:gd name="connsiteX8" fmla="*/ 182880 w 645182"/>
                    <a:gd name="connsiteY8" fmla="*/ 1547657 h 1565074"/>
                    <a:gd name="connsiteX9" fmla="*/ 278674 w 645182"/>
                    <a:gd name="connsiteY9" fmla="*/ 1565074 h 1565074"/>
                    <a:gd name="connsiteX10" fmla="*/ 452845 w 645182"/>
                    <a:gd name="connsiteY10" fmla="*/ 1556366 h 1565074"/>
                    <a:gd name="connsiteX11" fmla="*/ 496388 w 645182"/>
                    <a:gd name="connsiteY11" fmla="*/ 1512823 h 1565074"/>
                    <a:gd name="connsiteX12" fmla="*/ 522514 w 645182"/>
                    <a:gd name="connsiteY12" fmla="*/ 1486697 h 1565074"/>
                    <a:gd name="connsiteX13" fmla="*/ 539931 w 645182"/>
                    <a:gd name="connsiteY13" fmla="*/ 1460571 h 1565074"/>
                    <a:gd name="connsiteX14" fmla="*/ 522514 w 645182"/>
                    <a:gd name="connsiteY14" fmla="*/ 1242857 h 1565074"/>
                    <a:gd name="connsiteX15" fmla="*/ 513805 w 645182"/>
                    <a:gd name="connsiteY15" fmla="*/ 1077394 h 1565074"/>
                    <a:gd name="connsiteX16" fmla="*/ 496388 w 645182"/>
                    <a:gd name="connsiteY16" fmla="*/ 964183 h 1565074"/>
                    <a:gd name="connsiteX17" fmla="*/ 487680 w 645182"/>
                    <a:gd name="connsiteY17" fmla="*/ 868389 h 1565074"/>
                    <a:gd name="connsiteX18" fmla="*/ 461554 w 645182"/>
                    <a:gd name="connsiteY18" fmla="*/ 781303 h 1565074"/>
                    <a:gd name="connsiteX19" fmla="*/ 435428 w 645182"/>
                    <a:gd name="connsiteY19" fmla="*/ 650674 h 1565074"/>
                    <a:gd name="connsiteX20" fmla="*/ 444137 w 645182"/>
                    <a:gd name="connsiteY20" fmla="*/ 493920 h 1565074"/>
                    <a:gd name="connsiteX21" fmla="*/ 478971 w 645182"/>
                    <a:gd name="connsiteY21" fmla="*/ 424251 h 1565074"/>
                    <a:gd name="connsiteX22" fmla="*/ 505097 w 645182"/>
                    <a:gd name="connsiteY22" fmla="*/ 363291 h 1565074"/>
                    <a:gd name="connsiteX23" fmla="*/ 522514 w 645182"/>
                    <a:gd name="connsiteY23" fmla="*/ 337166 h 1565074"/>
                    <a:gd name="connsiteX24" fmla="*/ 531223 w 645182"/>
                    <a:gd name="connsiteY24" fmla="*/ 311040 h 1565074"/>
                    <a:gd name="connsiteX25" fmla="*/ 557348 w 645182"/>
                    <a:gd name="connsiteY25" fmla="*/ 284914 h 1565074"/>
                    <a:gd name="connsiteX26" fmla="*/ 574765 w 645182"/>
                    <a:gd name="connsiteY26" fmla="*/ 250080 h 1565074"/>
                    <a:gd name="connsiteX27" fmla="*/ 609600 w 645182"/>
                    <a:gd name="connsiteY27" fmla="*/ 197829 h 1565074"/>
                    <a:gd name="connsiteX28" fmla="*/ 627017 w 645182"/>
                    <a:gd name="connsiteY28" fmla="*/ 171703 h 1565074"/>
                    <a:gd name="connsiteX29" fmla="*/ 644434 w 645182"/>
                    <a:gd name="connsiteY29" fmla="*/ 119451 h 1565074"/>
                    <a:gd name="connsiteX30" fmla="*/ 600755 w 645182"/>
                    <a:gd name="connsiteY30" fmla="*/ 457 h 1565074"/>
                    <a:gd name="connsiteX0" fmla="*/ 600755 w 645182"/>
                    <a:gd name="connsiteY0" fmla="*/ 457 h 1565074"/>
                    <a:gd name="connsiteX1" fmla="*/ 352288 w 645182"/>
                    <a:gd name="connsiteY1" fmla="*/ 167283 h 1565074"/>
                    <a:gd name="connsiteX2" fmla="*/ 123689 w 645182"/>
                    <a:gd name="connsiteY2" fmla="*/ 366694 h 1565074"/>
                    <a:gd name="connsiteX3" fmla="*/ 43543 w 645182"/>
                    <a:gd name="connsiteY3" fmla="*/ 1225440 h 1565074"/>
                    <a:gd name="connsiteX4" fmla="*/ 34834 w 645182"/>
                    <a:gd name="connsiteY4" fmla="*/ 1268983 h 1565074"/>
                    <a:gd name="connsiteX5" fmla="*/ 26125 w 645182"/>
                    <a:gd name="connsiteY5" fmla="*/ 1338651 h 1565074"/>
                    <a:gd name="connsiteX6" fmla="*/ 8708 w 645182"/>
                    <a:gd name="connsiteY6" fmla="*/ 1390903 h 1565074"/>
                    <a:gd name="connsiteX7" fmla="*/ 0 w 645182"/>
                    <a:gd name="connsiteY7" fmla="*/ 1460571 h 1565074"/>
                    <a:gd name="connsiteX8" fmla="*/ 182880 w 645182"/>
                    <a:gd name="connsiteY8" fmla="*/ 1547657 h 1565074"/>
                    <a:gd name="connsiteX9" fmla="*/ 278674 w 645182"/>
                    <a:gd name="connsiteY9" fmla="*/ 1565074 h 1565074"/>
                    <a:gd name="connsiteX10" fmla="*/ 452845 w 645182"/>
                    <a:gd name="connsiteY10" fmla="*/ 1556366 h 1565074"/>
                    <a:gd name="connsiteX11" fmla="*/ 496388 w 645182"/>
                    <a:gd name="connsiteY11" fmla="*/ 1512823 h 1565074"/>
                    <a:gd name="connsiteX12" fmla="*/ 522514 w 645182"/>
                    <a:gd name="connsiteY12" fmla="*/ 1486697 h 1565074"/>
                    <a:gd name="connsiteX13" fmla="*/ 539931 w 645182"/>
                    <a:gd name="connsiteY13" fmla="*/ 1460571 h 1565074"/>
                    <a:gd name="connsiteX14" fmla="*/ 522514 w 645182"/>
                    <a:gd name="connsiteY14" fmla="*/ 1242857 h 1565074"/>
                    <a:gd name="connsiteX15" fmla="*/ 513805 w 645182"/>
                    <a:gd name="connsiteY15" fmla="*/ 1077394 h 1565074"/>
                    <a:gd name="connsiteX16" fmla="*/ 496388 w 645182"/>
                    <a:gd name="connsiteY16" fmla="*/ 964183 h 1565074"/>
                    <a:gd name="connsiteX17" fmla="*/ 487680 w 645182"/>
                    <a:gd name="connsiteY17" fmla="*/ 868389 h 1565074"/>
                    <a:gd name="connsiteX18" fmla="*/ 461554 w 645182"/>
                    <a:gd name="connsiteY18" fmla="*/ 781303 h 1565074"/>
                    <a:gd name="connsiteX19" fmla="*/ 435428 w 645182"/>
                    <a:gd name="connsiteY19" fmla="*/ 650674 h 1565074"/>
                    <a:gd name="connsiteX20" fmla="*/ 444137 w 645182"/>
                    <a:gd name="connsiteY20" fmla="*/ 493920 h 1565074"/>
                    <a:gd name="connsiteX21" fmla="*/ 478971 w 645182"/>
                    <a:gd name="connsiteY21" fmla="*/ 424251 h 1565074"/>
                    <a:gd name="connsiteX22" fmla="*/ 505097 w 645182"/>
                    <a:gd name="connsiteY22" fmla="*/ 363291 h 1565074"/>
                    <a:gd name="connsiteX23" fmla="*/ 522514 w 645182"/>
                    <a:gd name="connsiteY23" fmla="*/ 337166 h 1565074"/>
                    <a:gd name="connsiteX24" fmla="*/ 531223 w 645182"/>
                    <a:gd name="connsiteY24" fmla="*/ 311040 h 1565074"/>
                    <a:gd name="connsiteX25" fmla="*/ 557348 w 645182"/>
                    <a:gd name="connsiteY25" fmla="*/ 284914 h 1565074"/>
                    <a:gd name="connsiteX26" fmla="*/ 574765 w 645182"/>
                    <a:gd name="connsiteY26" fmla="*/ 250080 h 1565074"/>
                    <a:gd name="connsiteX27" fmla="*/ 609600 w 645182"/>
                    <a:gd name="connsiteY27" fmla="*/ 197829 h 1565074"/>
                    <a:gd name="connsiteX28" fmla="*/ 627017 w 645182"/>
                    <a:gd name="connsiteY28" fmla="*/ 171703 h 1565074"/>
                    <a:gd name="connsiteX29" fmla="*/ 644434 w 645182"/>
                    <a:gd name="connsiteY29" fmla="*/ 119451 h 1565074"/>
                    <a:gd name="connsiteX30" fmla="*/ 600755 w 645182"/>
                    <a:gd name="connsiteY30" fmla="*/ 457 h 1565074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43543 w 645182"/>
                    <a:gd name="connsiteY3" fmla="*/ 1225576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43543 w 645182"/>
                    <a:gd name="connsiteY3" fmla="*/ 1225576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6886 w 645182"/>
                    <a:gd name="connsiteY3" fmla="*/ 1032695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6886 w 645182"/>
                    <a:gd name="connsiteY3" fmla="*/ 1032695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122940 w 645182"/>
                    <a:gd name="connsiteY4" fmla="*/ 1042900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3553 w 647980"/>
                    <a:gd name="connsiteY0" fmla="*/ 593 h 1565210"/>
                    <a:gd name="connsiteX1" fmla="*/ 345561 w 647980"/>
                    <a:gd name="connsiteY1" fmla="*/ 174563 h 1565210"/>
                    <a:gd name="connsiteX2" fmla="*/ 126487 w 647980"/>
                    <a:gd name="connsiteY2" fmla="*/ 366830 h 1565210"/>
                    <a:gd name="connsiteX3" fmla="*/ 132066 w 647980"/>
                    <a:gd name="connsiteY3" fmla="*/ 677889 h 1565210"/>
                    <a:gd name="connsiteX4" fmla="*/ 125738 w 647980"/>
                    <a:gd name="connsiteY4" fmla="*/ 1042900 h 1565210"/>
                    <a:gd name="connsiteX5" fmla="*/ 117029 w 647980"/>
                    <a:gd name="connsiteY5" fmla="*/ 1205437 h 1565210"/>
                    <a:gd name="connsiteX6" fmla="*/ 11506 w 647980"/>
                    <a:gd name="connsiteY6" fmla="*/ 1391039 h 1565210"/>
                    <a:gd name="connsiteX7" fmla="*/ 2798 w 647980"/>
                    <a:gd name="connsiteY7" fmla="*/ 1460707 h 1565210"/>
                    <a:gd name="connsiteX8" fmla="*/ 185678 w 647980"/>
                    <a:gd name="connsiteY8" fmla="*/ 1547793 h 1565210"/>
                    <a:gd name="connsiteX9" fmla="*/ 281472 w 647980"/>
                    <a:gd name="connsiteY9" fmla="*/ 1565210 h 1565210"/>
                    <a:gd name="connsiteX10" fmla="*/ 455643 w 647980"/>
                    <a:gd name="connsiteY10" fmla="*/ 1556502 h 1565210"/>
                    <a:gd name="connsiteX11" fmla="*/ 499186 w 647980"/>
                    <a:gd name="connsiteY11" fmla="*/ 1512959 h 1565210"/>
                    <a:gd name="connsiteX12" fmla="*/ 525312 w 647980"/>
                    <a:gd name="connsiteY12" fmla="*/ 1486833 h 1565210"/>
                    <a:gd name="connsiteX13" fmla="*/ 542729 w 647980"/>
                    <a:gd name="connsiteY13" fmla="*/ 1460707 h 1565210"/>
                    <a:gd name="connsiteX14" fmla="*/ 525312 w 647980"/>
                    <a:gd name="connsiteY14" fmla="*/ 1242993 h 1565210"/>
                    <a:gd name="connsiteX15" fmla="*/ 516603 w 647980"/>
                    <a:gd name="connsiteY15" fmla="*/ 1077530 h 1565210"/>
                    <a:gd name="connsiteX16" fmla="*/ 499186 w 647980"/>
                    <a:gd name="connsiteY16" fmla="*/ 964319 h 1565210"/>
                    <a:gd name="connsiteX17" fmla="*/ 490478 w 647980"/>
                    <a:gd name="connsiteY17" fmla="*/ 868525 h 1565210"/>
                    <a:gd name="connsiteX18" fmla="*/ 464352 w 647980"/>
                    <a:gd name="connsiteY18" fmla="*/ 781439 h 1565210"/>
                    <a:gd name="connsiteX19" fmla="*/ 438226 w 647980"/>
                    <a:gd name="connsiteY19" fmla="*/ 650810 h 1565210"/>
                    <a:gd name="connsiteX20" fmla="*/ 446935 w 647980"/>
                    <a:gd name="connsiteY20" fmla="*/ 494056 h 1565210"/>
                    <a:gd name="connsiteX21" fmla="*/ 481769 w 647980"/>
                    <a:gd name="connsiteY21" fmla="*/ 424387 h 1565210"/>
                    <a:gd name="connsiteX22" fmla="*/ 507895 w 647980"/>
                    <a:gd name="connsiteY22" fmla="*/ 363427 h 1565210"/>
                    <a:gd name="connsiteX23" fmla="*/ 525312 w 647980"/>
                    <a:gd name="connsiteY23" fmla="*/ 337302 h 1565210"/>
                    <a:gd name="connsiteX24" fmla="*/ 534021 w 647980"/>
                    <a:gd name="connsiteY24" fmla="*/ 311176 h 1565210"/>
                    <a:gd name="connsiteX25" fmla="*/ 560146 w 647980"/>
                    <a:gd name="connsiteY25" fmla="*/ 285050 h 1565210"/>
                    <a:gd name="connsiteX26" fmla="*/ 577563 w 647980"/>
                    <a:gd name="connsiteY26" fmla="*/ 250216 h 1565210"/>
                    <a:gd name="connsiteX27" fmla="*/ 612398 w 647980"/>
                    <a:gd name="connsiteY27" fmla="*/ 197965 h 1565210"/>
                    <a:gd name="connsiteX28" fmla="*/ 629815 w 647980"/>
                    <a:gd name="connsiteY28" fmla="*/ 171839 h 1565210"/>
                    <a:gd name="connsiteX29" fmla="*/ 647232 w 647980"/>
                    <a:gd name="connsiteY29" fmla="*/ 119587 h 1565210"/>
                    <a:gd name="connsiteX30" fmla="*/ 603553 w 647980"/>
                    <a:gd name="connsiteY30" fmla="*/ 593 h 1565210"/>
                    <a:gd name="connsiteX0" fmla="*/ 601623 w 646050"/>
                    <a:gd name="connsiteY0" fmla="*/ 593 h 1565210"/>
                    <a:gd name="connsiteX1" fmla="*/ 343631 w 646050"/>
                    <a:gd name="connsiteY1" fmla="*/ 174563 h 1565210"/>
                    <a:gd name="connsiteX2" fmla="*/ 124557 w 646050"/>
                    <a:gd name="connsiteY2" fmla="*/ 366830 h 1565210"/>
                    <a:gd name="connsiteX3" fmla="*/ 130136 w 646050"/>
                    <a:gd name="connsiteY3" fmla="*/ 677889 h 1565210"/>
                    <a:gd name="connsiteX4" fmla="*/ 123808 w 646050"/>
                    <a:gd name="connsiteY4" fmla="*/ 1042900 h 1565210"/>
                    <a:gd name="connsiteX5" fmla="*/ 115099 w 646050"/>
                    <a:gd name="connsiteY5" fmla="*/ 1205437 h 1565210"/>
                    <a:gd name="connsiteX6" fmla="*/ 868 w 646050"/>
                    <a:gd name="connsiteY6" fmla="*/ 1460707 h 1565210"/>
                    <a:gd name="connsiteX7" fmla="*/ 183748 w 646050"/>
                    <a:gd name="connsiteY7" fmla="*/ 1547793 h 1565210"/>
                    <a:gd name="connsiteX8" fmla="*/ 279542 w 646050"/>
                    <a:gd name="connsiteY8" fmla="*/ 1565210 h 1565210"/>
                    <a:gd name="connsiteX9" fmla="*/ 453713 w 646050"/>
                    <a:gd name="connsiteY9" fmla="*/ 1556502 h 1565210"/>
                    <a:gd name="connsiteX10" fmla="*/ 497256 w 646050"/>
                    <a:gd name="connsiteY10" fmla="*/ 1512959 h 1565210"/>
                    <a:gd name="connsiteX11" fmla="*/ 523382 w 646050"/>
                    <a:gd name="connsiteY11" fmla="*/ 1486833 h 1565210"/>
                    <a:gd name="connsiteX12" fmla="*/ 540799 w 646050"/>
                    <a:gd name="connsiteY12" fmla="*/ 1460707 h 1565210"/>
                    <a:gd name="connsiteX13" fmla="*/ 523382 w 646050"/>
                    <a:gd name="connsiteY13" fmla="*/ 1242993 h 1565210"/>
                    <a:gd name="connsiteX14" fmla="*/ 514673 w 646050"/>
                    <a:gd name="connsiteY14" fmla="*/ 1077530 h 1565210"/>
                    <a:gd name="connsiteX15" fmla="*/ 497256 w 646050"/>
                    <a:gd name="connsiteY15" fmla="*/ 964319 h 1565210"/>
                    <a:gd name="connsiteX16" fmla="*/ 488548 w 646050"/>
                    <a:gd name="connsiteY16" fmla="*/ 868525 h 1565210"/>
                    <a:gd name="connsiteX17" fmla="*/ 462422 w 646050"/>
                    <a:gd name="connsiteY17" fmla="*/ 781439 h 1565210"/>
                    <a:gd name="connsiteX18" fmla="*/ 436296 w 646050"/>
                    <a:gd name="connsiteY18" fmla="*/ 650810 h 1565210"/>
                    <a:gd name="connsiteX19" fmla="*/ 445005 w 646050"/>
                    <a:gd name="connsiteY19" fmla="*/ 494056 h 1565210"/>
                    <a:gd name="connsiteX20" fmla="*/ 479839 w 646050"/>
                    <a:gd name="connsiteY20" fmla="*/ 424387 h 1565210"/>
                    <a:gd name="connsiteX21" fmla="*/ 505965 w 646050"/>
                    <a:gd name="connsiteY21" fmla="*/ 363427 h 1565210"/>
                    <a:gd name="connsiteX22" fmla="*/ 523382 w 646050"/>
                    <a:gd name="connsiteY22" fmla="*/ 337302 h 1565210"/>
                    <a:gd name="connsiteX23" fmla="*/ 532091 w 646050"/>
                    <a:gd name="connsiteY23" fmla="*/ 311176 h 1565210"/>
                    <a:gd name="connsiteX24" fmla="*/ 558216 w 646050"/>
                    <a:gd name="connsiteY24" fmla="*/ 285050 h 1565210"/>
                    <a:gd name="connsiteX25" fmla="*/ 575633 w 646050"/>
                    <a:gd name="connsiteY25" fmla="*/ 250216 h 1565210"/>
                    <a:gd name="connsiteX26" fmla="*/ 610468 w 646050"/>
                    <a:gd name="connsiteY26" fmla="*/ 197965 h 1565210"/>
                    <a:gd name="connsiteX27" fmla="*/ 627885 w 646050"/>
                    <a:gd name="connsiteY27" fmla="*/ 171839 h 1565210"/>
                    <a:gd name="connsiteX28" fmla="*/ 645302 w 646050"/>
                    <a:gd name="connsiteY28" fmla="*/ 119587 h 1565210"/>
                    <a:gd name="connsiteX29" fmla="*/ 601623 w 646050"/>
                    <a:gd name="connsiteY29" fmla="*/ 593 h 1565210"/>
                    <a:gd name="connsiteX0" fmla="*/ 520021 w 564448"/>
                    <a:gd name="connsiteY0" fmla="*/ 593 h 1565210"/>
                    <a:gd name="connsiteX1" fmla="*/ 262029 w 564448"/>
                    <a:gd name="connsiteY1" fmla="*/ 174563 h 1565210"/>
                    <a:gd name="connsiteX2" fmla="*/ 42955 w 564448"/>
                    <a:gd name="connsiteY2" fmla="*/ 366830 h 1565210"/>
                    <a:gd name="connsiteX3" fmla="*/ 48534 w 564448"/>
                    <a:gd name="connsiteY3" fmla="*/ 677889 h 1565210"/>
                    <a:gd name="connsiteX4" fmla="*/ 42206 w 564448"/>
                    <a:gd name="connsiteY4" fmla="*/ 1042900 h 1565210"/>
                    <a:gd name="connsiteX5" fmla="*/ 33497 w 564448"/>
                    <a:gd name="connsiteY5" fmla="*/ 1205437 h 1565210"/>
                    <a:gd name="connsiteX6" fmla="*/ 14516 w 564448"/>
                    <a:gd name="connsiteY6" fmla="*/ 1534526 h 1565210"/>
                    <a:gd name="connsiteX7" fmla="*/ 102146 w 564448"/>
                    <a:gd name="connsiteY7" fmla="*/ 1547793 h 1565210"/>
                    <a:gd name="connsiteX8" fmla="*/ 197940 w 564448"/>
                    <a:gd name="connsiteY8" fmla="*/ 1565210 h 1565210"/>
                    <a:gd name="connsiteX9" fmla="*/ 372111 w 564448"/>
                    <a:gd name="connsiteY9" fmla="*/ 1556502 h 1565210"/>
                    <a:gd name="connsiteX10" fmla="*/ 415654 w 564448"/>
                    <a:gd name="connsiteY10" fmla="*/ 1512959 h 1565210"/>
                    <a:gd name="connsiteX11" fmla="*/ 441780 w 564448"/>
                    <a:gd name="connsiteY11" fmla="*/ 1486833 h 1565210"/>
                    <a:gd name="connsiteX12" fmla="*/ 459197 w 564448"/>
                    <a:gd name="connsiteY12" fmla="*/ 1460707 h 1565210"/>
                    <a:gd name="connsiteX13" fmla="*/ 441780 w 564448"/>
                    <a:gd name="connsiteY13" fmla="*/ 1242993 h 1565210"/>
                    <a:gd name="connsiteX14" fmla="*/ 433071 w 564448"/>
                    <a:gd name="connsiteY14" fmla="*/ 1077530 h 1565210"/>
                    <a:gd name="connsiteX15" fmla="*/ 415654 w 564448"/>
                    <a:gd name="connsiteY15" fmla="*/ 964319 h 1565210"/>
                    <a:gd name="connsiteX16" fmla="*/ 406946 w 564448"/>
                    <a:gd name="connsiteY16" fmla="*/ 868525 h 1565210"/>
                    <a:gd name="connsiteX17" fmla="*/ 380820 w 564448"/>
                    <a:gd name="connsiteY17" fmla="*/ 781439 h 1565210"/>
                    <a:gd name="connsiteX18" fmla="*/ 354694 w 564448"/>
                    <a:gd name="connsiteY18" fmla="*/ 650810 h 1565210"/>
                    <a:gd name="connsiteX19" fmla="*/ 363403 w 564448"/>
                    <a:gd name="connsiteY19" fmla="*/ 494056 h 1565210"/>
                    <a:gd name="connsiteX20" fmla="*/ 398237 w 564448"/>
                    <a:gd name="connsiteY20" fmla="*/ 424387 h 1565210"/>
                    <a:gd name="connsiteX21" fmla="*/ 424363 w 564448"/>
                    <a:gd name="connsiteY21" fmla="*/ 363427 h 1565210"/>
                    <a:gd name="connsiteX22" fmla="*/ 441780 w 564448"/>
                    <a:gd name="connsiteY22" fmla="*/ 337302 h 1565210"/>
                    <a:gd name="connsiteX23" fmla="*/ 450489 w 564448"/>
                    <a:gd name="connsiteY23" fmla="*/ 311176 h 1565210"/>
                    <a:gd name="connsiteX24" fmla="*/ 476614 w 564448"/>
                    <a:gd name="connsiteY24" fmla="*/ 285050 h 1565210"/>
                    <a:gd name="connsiteX25" fmla="*/ 494031 w 564448"/>
                    <a:gd name="connsiteY25" fmla="*/ 250216 h 1565210"/>
                    <a:gd name="connsiteX26" fmla="*/ 528866 w 564448"/>
                    <a:gd name="connsiteY26" fmla="*/ 197965 h 1565210"/>
                    <a:gd name="connsiteX27" fmla="*/ 546283 w 564448"/>
                    <a:gd name="connsiteY27" fmla="*/ 171839 h 1565210"/>
                    <a:gd name="connsiteX28" fmla="*/ 563700 w 564448"/>
                    <a:gd name="connsiteY28" fmla="*/ 119587 h 1565210"/>
                    <a:gd name="connsiteX29" fmla="*/ 520021 w 564448"/>
                    <a:gd name="connsiteY29" fmla="*/ 593 h 1565210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453932 w 559183"/>
                    <a:gd name="connsiteY11" fmla="*/ 1460707 h 1570988"/>
                    <a:gd name="connsiteX12" fmla="*/ 436515 w 559183"/>
                    <a:gd name="connsiteY12" fmla="*/ 1242993 h 1570988"/>
                    <a:gd name="connsiteX13" fmla="*/ 427806 w 559183"/>
                    <a:gd name="connsiteY13" fmla="*/ 1077530 h 1570988"/>
                    <a:gd name="connsiteX14" fmla="*/ 410389 w 559183"/>
                    <a:gd name="connsiteY14" fmla="*/ 964319 h 1570988"/>
                    <a:gd name="connsiteX15" fmla="*/ 401681 w 559183"/>
                    <a:gd name="connsiteY15" fmla="*/ 868525 h 1570988"/>
                    <a:gd name="connsiteX16" fmla="*/ 375555 w 559183"/>
                    <a:gd name="connsiteY16" fmla="*/ 781439 h 1570988"/>
                    <a:gd name="connsiteX17" fmla="*/ 349429 w 559183"/>
                    <a:gd name="connsiteY17" fmla="*/ 650810 h 1570988"/>
                    <a:gd name="connsiteX18" fmla="*/ 358138 w 559183"/>
                    <a:gd name="connsiteY18" fmla="*/ 494056 h 1570988"/>
                    <a:gd name="connsiteX19" fmla="*/ 392972 w 559183"/>
                    <a:gd name="connsiteY19" fmla="*/ 424387 h 1570988"/>
                    <a:gd name="connsiteX20" fmla="*/ 419098 w 559183"/>
                    <a:gd name="connsiteY20" fmla="*/ 363427 h 1570988"/>
                    <a:gd name="connsiteX21" fmla="*/ 436515 w 559183"/>
                    <a:gd name="connsiteY21" fmla="*/ 337302 h 1570988"/>
                    <a:gd name="connsiteX22" fmla="*/ 445224 w 559183"/>
                    <a:gd name="connsiteY22" fmla="*/ 311176 h 1570988"/>
                    <a:gd name="connsiteX23" fmla="*/ 471349 w 559183"/>
                    <a:gd name="connsiteY23" fmla="*/ 285050 h 1570988"/>
                    <a:gd name="connsiteX24" fmla="*/ 488766 w 559183"/>
                    <a:gd name="connsiteY24" fmla="*/ 250216 h 1570988"/>
                    <a:gd name="connsiteX25" fmla="*/ 523601 w 559183"/>
                    <a:gd name="connsiteY25" fmla="*/ 197965 h 1570988"/>
                    <a:gd name="connsiteX26" fmla="*/ 541018 w 559183"/>
                    <a:gd name="connsiteY26" fmla="*/ 171839 h 1570988"/>
                    <a:gd name="connsiteX27" fmla="*/ 558435 w 559183"/>
                    <a:gd name="connsiteY27" fmla="*/ 119587 h 1570988"/>
                    <a:gd name="connsiteX28" fmla="*/ 514756 w 559183"/>
                    <a:gd name="connsiteY28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453932 w 559183"/>
                    <a:gd name="connsiteY11" fmla="*/ 1460707 h 1570988"/>
                    <a:gd name="connsiteX12" fmla="*/ 343647 w 559183"/>
                    <a:gd name="connsiteY12" fmla="*/ 1266805 h 1570988"/>
                    <a:gd name="connsiteX13" fmla="*/ 427806 w 559183"/>
                    <a:gd name="connsiteY13" fmla="*/ 1077530 h 1570988"/>
                    <a:gd name="connsiteX14" fmla="*/ 410389 w 559183"/>
                    <a:gd name="connsiteY14" fmla="*/ 964319 h 1570988"/>
                    <a:gd name="connsiteX15" fmla="*/ 401681 w 559183"/>
                    <a:gd name="connsiteY15" fmla="*/ 868525 h 1570988"/>
                    <a:gd name="connsiteX16" fmla="*/ 375555 w 559183"/>
                    <a:gd name="connsiteY16" fmla="*/ 781439 h 1570988"/>
                    <a:gd name="connsiteX17" fmla="*/ 349429 w 559183"/>
                    <a:gd name="connsiteY17" fmla="*/ 650810 h 1570988"/>
                    <a:gd name="connsiteX18" fmla="*/ 358138 w 559183"/>
                    <a:gd name="connsiteY18" fmla="*/ 494056 h 1570988"/>
                    <a:gd name="connsiteX19" fmla="*/ 392972 w 559183"/>
                    <a:gd name="connsiteY19" fmla="*/ 424387 h 1570988"/>
                    <a:gd name="connsiteX20" fmla="*/ 419098 w 559183"/>
                    <a:gd name="connsiteY20" fmla="*/ 363427 h 1570988"/>
                    <a:gd name="connsiteX21" fmla="*/ 436515 w 559183"/>
                    <a:gd name="connsiteY21" fmla="*/ 337302 h 1570988"/>
                    <a:gd name="connsiteX22" fmla="*/ 445224 w 559183"/>
                    <a:gd name="connsiteY22" fmla="*/ 311176 h 1570988"/>
                    <a:gd name="connsiteX23" fmla="*/ 471349 w 559183"/>
                    <a:gd name="connsiteY23" fmla="*/ 285050 h 1570988"/>
                    <a:gd name="connsiteX24" fmla="*/ 488766 w 559183"/>
                    <a:gd name="connsiteY24" fmla="*/ 250216 h 1570988"/>
                    <a:gd name="connsiteX25" fmla="*/ 523601 w 559183"/>
                    <a:gd name="connsiteY25" fmla="*/ 197965 h 1570988"/>
                    <a:gd name="connsiteX26" fmla="*/ 541018 w 559183"/>
                    <a:gd name="connsiteY26" fmla="*/ 171839 h 1570988"/>
                    <a:gd name="connsiteX27" fmla="*/ 558435 w 559183"/>
                    <a:gd name="connsiteY27" fmla="*/ 119587 h 1570988"/>
                    <a:gd name="connsiteX28" fmla="*/ 514756 w 559183"/>
                    <a:gd name="connsiteY28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343647 w 559183"/>
                    <a:gd name="connsiteY11" fmla="*/ 1266805 h 1570988"/>
                    <a:gd name="connsiteX12" fmla="*/ 427806 w 559183"/>
                    <a:gd name="connsiteY12" fmla="*/ 1077530 h 1570988"/>
                    <a:gd name="connsiteX13" fmla="*/ 410389 w 559183"/>
                    <a:gd name="connsiteY13" fmla="*/ 964319 h 1570988"/>
                    <a:gd name="connsiteX14" fmla="*/ 401681 w 559183"/>
                    <a:gd name="connsiteY14" fmla="*/ 868525 h 1570988"/>
                    <a:gd name="connsiteX15" fmla="*/ 375555 w 559183"/>
                    <a:gd name="connsiteY15" fmla="*/ 781439 h 1570988"/>
                    <a:gd name="connsiteX16" fmla="*/ 349429 w 559183"/>
                    <a:gd name="connsiteY16" fmla="*/ 650810 h 1570988"/>
                    <a:gd name="connsiteX17" fmla="*/ 358138 w 559183"/>
                    <a:gd name="connsiteY17" fmla="*/ 494056 h 1570988"/>
                    <a:gd name="connsiteX18" fmla="*/ 392972 w 559183"/>
                    <a:gd name="connsiteY18" fmla="*/ 424387 h 1570988"/>
                    <a:gd name="connsiteX19" fmla="*/ 419098 w 559183"/>
                    <a:gd name="connsiteY19" fmla="*/ 363427 h 1570988"/>
                    <a:gd name="connsiteX20" fmla="*/ 436515 w 559183"/>
                    <a:gd name="connsiteY20" fmla="*/ 337302 h 1570988"/>
                    <a:gd name="connsiteX21" fmla="*/ 445224 w 559183"/>
                    <a:gd name="connsiteY21" fmla="*/ 311176 h 1570988"/>
                    <a:gd name="connsiteX22" fmla="*/ 471349 w 559183"/>
                    <a:gd name="connsiteY22" fmla="*/ 285050 h 1570988"/>
                    <a:gd name="connsiteX23" fmla="*/ 488766 w 559183"/>
                    <a:gd name="connsiteY23" fmla="*/ 250216 h 1570988"/>
                    <a:gd name="connsiteX24" fmla="*/ 523601 w 559183"/>
                    <a:gd name="connsiteY24" fmla="*/ 197965 h 1570988"/>
                    <a:gd name="connsiteX25" fmla="*/ 541018 w 559183"/>
                    <a:gd name="connsiteY25" fmla="*/ 171839 h 1570988"/>
                    <a:gd name="connsiteX26" fmla="*/ 558435 w 559183"/>
                    <a:gd name="connsiteY26" fmla="*/ 119587 h 1570988"/>
                    <a:gd name="connsiteX27" fmla="*/ 514756 w 559183"/>
                    <a:gd name="connsiteY27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343647 w 559183"/>
                    <a:gd name="connsiteY10" fmla="*/ 1266805 h 1570988"/>
                    <a:gd name="connsiteX11" fmla="*/ 427806 w 559183"/>
                    <a:gd name="connsiteY11" fmla="*/ 1077530 h 1570988"/>
                    <a:gd name="connsiteX12" fmla="*/ 410389 w 559183"/>
                    <a:gd name="connsiteY12" fmla="*/ 964319 h 1570988"/>
                    <a:gd name="connsiteX13" fmla="*/ 401681 w 559183"/>
                    <a:gd name="connsiteY13" fmla="*/ 868525 h 1570988"/>
                    <a:gd name="connsiteX14" fmla="*/ 375555 w 559183"/>
                    <a:gd name="connsiteY14" fmla="*/ 781439 h 1570988"/>
                    <a:gd name="connsiteX15" fmla="*/ 349429 w 559183"/>
                    <a:gd name="connsiteY15" fmla="*/ 650810 h 1570988"/>
                    <a:gd name="connsiteX16" fmla="*/ 358138 w 559183"/>
                    <a:gd name="connsiteY16" fmla="*/ 494056 h 1570988"/>
                    <a:gd name="connsiteX17" fmla="*/ 392972 w 559183"/>
                    <a:gd name="connsiteY17" fmla="*/ 424387 h 1570988"/>
                    <a:gd name="connsiteX18" fmla="*/ 419098 w 559183"/>
                    <a:gd name="connsiteY18" fmla="*/ 363427 h 1570988"/>
                    <a:gd name="connsiteX19" fmla="*/ 436515 w 559183"/>
                    <a:gd name="connsiteY19" fmla="*/ 337302 h 1570988"/>
                    <a:gd name="connsiteX20" fmla="*/ 445224 w 559183"/>
                    <a:gd name="connsiteY20" fmla="*/ 311176 h 1570988"/>
                    <a:gd name="connsiteX21" fmla="*/ 471349 w 559183"/>
                    <a:gd name="connsiteY21" fmla="*/ 285050 h 1570988"/>
                    <a:gd name="connsiteX22" fmla="*/ 488766 w 559183"/>
                    <a:gd name="connsiteY22" fmla="*/ 250216 h 1570988"/>
                    <a:gd name="connsiteX23" fmla="*/ 523601 w 559183"/>
                    <a:gd name="connsiteY23" fmla="*/ 197965 h 1570988"/>
                    <a:gd name="connsiteX24" fmla="*/ 541018 w 559183"/>
                    <a:gd name="connsiteY24" fmla="*/ 171839 h 1570988"/>
                    <a:gd name="connsiteX25" fmla="*/ 558435 w 559183"/>
                    <a:gd name="connsiteY25" fmla="*/ 119587 h 1570988"/>
                    <a:gd name="connsiteX26" fmla="*/ 514756 w 559183"/>
                    <a:gd name="connsiteY26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343647 w 559183"/>
                    <a:gd name="connsiteY9" fmla="*/ 1266805 h 1570988"/>
                    <a:gd name="connsiteX10" fmla="*/ 427806 w 559183"/>
                    <a:gd name="connsiteY10" fmla="*/ 1077530 h 1570988"/>
                    <a:gd name="connsiteX11" fmla="*/ 410389 w 559183"/>
                    <a:gd name="connsiteY11" fmla="*/ 964319 h 1570988"/>
                    <a:gd name="connsiteX12" fmla="*/ 401681 w 559183"/>
                    <a:gd name="connsiteY12" fmla="*/ 868525 h 1570988"/>
                    <a:gd name="connsiteX13" fmla="*/ 375555 w 559183"/>
                    <a:gd name="connsiteY13" fmla="*/ 781439 h 1570988"/>
                    <a:gd name="connsiteX14" fmla="*/ 349429 w 559183"/>
                    <a:gd name="connsiteY14" fmla="*/ 650810 h 1570988"/>
                    <a:gd name="connsiteX15" fmla="*/ 358138 w 559183"/>
                    <a:gd name="connsiteY15" fmla="*/ 494056 h 1570988"/>
                    <a:gd name="connsiteX16" fmla="*/ 392972 w 559183"/>
                    <a:gd name="connsiteY16" fmla="*/ 424387 h 1570988"/>
                    <a:gd name="connsiteX17" fmla="*/ 419098 w 559183"/>
                    <a:gd name="connsiteY17" fmla="*/ 363427 h 1570988"/>
                    <a:gd name="connsiteX18" fmla="*/ 436515 w 559183"/>
                    <a:gd name="connsiteY18" fmla="*/ 337302 h 1570988"/>
                    <a:gd name="connsiteX19" fmla="*/ 445224 w 559183"/>
                    <a:gd name="connsiteY19" fmla="*/ 311176 h 1570988"/>
                    <a:gd name="connsiteX20" fmla="*/ 471349 w 559183"/>
                    <a:gd name="connsiteY20" fmla="*/ 285050 h 1570988"/>
                    <a:gd name="connsiteX21" fmla="*/ 488766 w 559183"/>
                    <a:gd name="connsiteY21" fmla="*/ 250216 h 1570988"/>
                    <a:gd name="connsiteX22" fmla="*/ 523601 w 559183"/>
                    <a:gd name="connsiteY22" fmla="*/ 197965 h 1570988"/>
                    <a:gd name="connsiteX23" fmla="*/ 541018 w 559183"/>
                    <a:gd name="connsiteY23" fmla="*/ 171839 h 1570988"/>
                    <a:gd name="connsiteX24" fmla="*/ 558435 w 559183"/>
                    <a:gd name="connsiteY24" fmla="*/ 119587 h 1570988"/>
                    <a:gd name="connsiteX25" fmla="*/ 514756 w 559183"/>
                    <a:gd name="connsiteY25" fmla="*/ 593 h 1570988"/>
                    <a:gd name="connsiteX0" fmla="*/ 514756 w 559183"/>
                    <a:gd name="connsiteY0" fmla="*/ 593 h 1570553"/>
                    <a:gd name="connsiteX1" fmla="*/ 256764 w 559183"/>
                    <a:gd name="connsiteY1" fmla="*/ 174563 h 1570553"/>
                    <a:gd name="connsiteX2" fmla="*/ 37690 w 559183"/>
                    <a:gd name="connsiteY2" fmla="*/ 366830 h 1570553"/>
                    <a:gd name="connsiteX3" fmla="*/ 43269 w 559183"/>
                    <a:gd name="connsiteY3" fmla="*/ 677889 h 1570553"/>
                    <a:gd name="connsiteX4" fmla="*/ 36941 w 559183"/>
                    <a:gd name="connsiteY4" fmla="*/ 1042900 h 1570553"/>
                    <a:gd name="connsiteX5" fmla="*/ 28232 w 559183"/>
                    <a:gd name="connsiteY5" fmla="*/ 1205437 h 1570553"/>
                    <a:gd name="connsiteX6" fmla="*/ 9251 w 559183"/>
                    <a:gd name="connsiteY6" fmla="*/ 1534526 h 1570553"/>
                    <a:gd name="connsiteX7" fmla="*/ 192675 w 559183"/>
                    <a:gd name="connsiteY7" fmla="*/ 1565210 h 1570553"/>
                    <a:gd name="connsiteX8" fmla="*/ 343033 w 559183"/>
                    <a:gd name="connsiteY8" fmla="*/ 1563646 h 1570553"/>
                    <a:gd name="connsiteX9" fmla="*/ 343647 w 559183"/>
                    <a:gd name="connsiteY9" fmla="*/ 1266805 h 1570553"/>
                    <a:gd name="connsiteX10" fmla="*/ 427806 w 559183"/>
                    <a:gd name="connsiteY10" fmla="*/ 1077530 h 1570553"/>
                    <a:gd name="connsiteX11" fmla="*/ 410389 w 559183"/>
                    <a:gd name="connsiteY11" fmla="*/ 964319 h 1570553"/>
                    <a:gd name="connsiteX12" fmla="*/ 401681 w 559183"/>
                    <a:gd name="connsiteY12" fmla="*/ 868525 h 1570553"/>
                    <a:gd name="connsiteX13" fmla="*/ 375555 w 559183"/>
                    <a:gd name="connsiteY13" fmla="*/ 781439 h 1570553"/>
                    <a:gd name="connsiteX14" fmla="*/ 349429 w 559183"/>
                    <a:gd name="connsiteY14" fmla="*/ 650810 h 1570553"/>
                    <a:gd name="connsiteX15" fmla="*/ 358138 w 559183"/>
                    <a:gd name="connsiteY15" fmla="*/ 494056 h 1570553"/>
                    <a:gd name="connsiteX16" fmla="*/ 392972 w 559183"/>
                    <a:gd name="connsiteY16" fmla="*/ 424387 h 1570553"/>
                    <a:gd name="connsiteX17" fmla="*/ 419098 w 559183"/>
                    <a:gd name="connsiteY17" fmla="*/ 363427 h 1570553"/>
                    <a:gd name="connsiteX18" fmla="*/ 436515 w 559183"/>
                    <a:gd name="connsiteY18" fmla="*/ 337302 h 1570553"/>
                    <a:gd name="connsiteX19" fmla="*/ 445224 w 559183"/>
                    <a:gd name="connsiteY19" fmla="*/ 311176 h 1570553"/>
                    <a:gd name="connsiteX20" fmla="*/ 471349 w 559183"/>
                    <a:gd name="connsiteY20" fmla="*/ 285050 h 1570553"/>
                    <a:gd name="connsiteX21" fmla="*/ 488766 w 559183"/>
                    <a:gd name="connsiteY21" fmla="*/ 250216 h 1570553"/>
                    <a:gd name="connsiteX22" fmla="*/ 523601 w 559183"/>
                    <a:gd name="connsiteY22" fmla="*/ 197965 h 1570553"/>
                    <a:gd name="connsiteX23" fmla="*/ 541018 w 559183"/>
                    <a:gd name="connsiteY23" fmla="*/ 171839 h 1570553"/>
                    <a:gd name="connsiteX24" fmla="*/ 558435 w 559183"/>
                    <a:gd name="connsiteY24" fmla="*/ 119587 h 1570553"/>
                    <a:gd name="connsiteX25" fmla="*/ 514756 w 559183"/>
                    <a:gd name="connsiteY25" fmla="*/ 593 h 1570553"/>
                    <a:gd name="connsiteX0" fmla="*/ 514756 w 558435"/>
                    <a:gd name="connsiteY0" fmla="*/ 593 h 1570553"/>
                    <a:gd name="connsiteX1" fmla="*/ 256764 w 558435"/>
                    <a:gd name="connsiteY1" fmla="*/ 174563 h 1570553"/>
                    <a:gd name="connsiteX2" fmla="*/ 37690 w 558435"/>
                    <a:gd name="connsiteY2" fmla="*/ 366830 h 1570553"/>
                    <a:gd name="connsiteX3" fmla="*/ 43269 w 558435"/>
                    <a:gd name="connsiteY3" fmla="*/ 677889 h 1570553"/>
                    <a:gd name="connsiteX4" fmla="*/ 36941 w 558435"/>
                    <a:gd name="connsiteY4" fmla="*/ 1042900 h 1570553"/>
                    <a:gd name="connsiteX5" fmla="*/ 28232 w 558435"/>
                    <a:gd name="connsiteY5" fmla="*/ 1205437 h 1570553"/>
                    <a:gd name="connsiteX6" fmla="*/ 9251 w 558435"/>
                    <a:gd name="connsiteY6" fmla="*/ 1534526 h 1570553"/>
                    <a:gd name="connsiteX7" fmla="*/ 192675 w 558435"/>
                    <a:gd name="connsiteY7" fmla="*/ 1565210 h 1570553"/>
                    <a:gd name="connsiteX8" fmla="*/ 343033 w 558435"/>
                    <a:gd name="connsiteY8" fmla="*/ 1563646 h 1570553"/>
                    <a:gd name="connsiteX9" fmla="*/ 343647 w 558435"/>
                    <a:gd name="connsiteY9" fmla="*/ 1266805 h 1570553"/>
                    <a:gd name="connsiteX10" fmla="*/ 427806 w 558435"/>
                    <a:gd name="connsiteY10" fmla="*/ 1077530 h 1570553"/>
                    <a:gd name="connsiteX11" fmla="*/ 410389 w 558435"/>
                    <a:gd name="connsiteY11" fmla="*/ 964319 h 1570553"/>
                    <a:gd name="connsiteX12" fmla="*/ 401681 w 558435"/>
                    <a:gd name="connsiteY12" fmla="*/ 868525 h 1570553"/>
                    <a:gd name="connsiteX13" fmla="*/ 375555 w 558435"/>
                    <a:gd name="connsiteY13" fmla="*/ 781439 h 1570553"/>
                    <a:gd name="connsiteX14" fmla="*/ 349429 w 558435"/>
                    <a:gd name="connsiteY14" fmla="*/ 650810 h 1570553"/>
                    <a:gd name="connsiteX15" fmla="*/ 358138 w 558435"/>
                    <a:gd name="connsiteY15" fmla="*/ 494056 h 1570553"/>
                    <a:gd name="connsiteX16" fmla="*/ 392972 w 558435"/>
                    <a:gd name="connsiteY16" fmla="*/ 424387 h 1570553"/>
                    <a:gd name="connsiteX17" fmla="*/ 419098 w 558435"/>
                    <a:gd name="connsiteY17" fmla="*/ 363427 h 1570553"/>
                    <a:gd name="connsiteX18" fmla="*/ 436515 w 558435"/>
                    <a:gd name="connsiteY18" fmla="*/ 337302 h 1570553"/>
                    <a:gd name="connsiteX19" fmla="*/ 445224 w 558435"/>
                    <a:gd name="connsiteY19" fmla="*/ 311176 h 1570553"/>
                    <a:gd name="connsiteX20" fmla="*/ 471349 w 558435"/>
                    <a:gd name="connsiteY20" fmla="*/ 285050 h 1570553"/>
                    <a:gd name="connsiteX21" fmla="*/ 488766 w 558435"/>
                    <a:gd name="connsiteY21" fmla="*/ 250216 h 1570553"/>
                    <a:gd name="connsiteX22" fmla="*/ 523601 w 558435"/>
                    <a:gd name="connsiteY22" fmla="*/ 197965 h 1570553"/>
                    <a:gd name="connsiteX23" fmla="*/ 558435 w 558435"/>
                    <a:gd name="connsiteY23" fmla="*/ 119587 h 1570553"/>
                    <a:gd name="connsiteX24" fmla="*/ 514756 w 558435"/>
                    <a:gd name="connsiteY24" fmla="*/ 593 h 1570553"/>
                    <a:gd name="connsiteX0" fmla="*/ 514756 w 560509"/>
                    <a:gd name="connsiteY0" fmla="*/ 674 h 1570634"/>
                    <a:gd name="connsiteX1" fmla="*/ 256764 w 560509"/>
                    <a:gd name="connsiteY1" fmla="*/ 174644 h 1570634"/>
                    <a:gd name="connsiteX2" fmla="*/ 37690 w 560509"/>
                    <a:gd name="connsiteY2" fmla="*/ 366911 h 1570634"/>
                    <a:gd name="connsiteX3" fmla="*/ 43269 w 560509"/>
                    <a:gd name="connsiteY3" fmla="*/ 677970 h 1570634"/>
                    <a:gd name="connsiteX4" fmla="*/ 36941 w 560509"/>
                    <a:gd name="connsiteY4" fmla="*/ 1042981 h 1570634"/>
                    <a:gd name="connsiteX5" fmla="*/ 28232 w 560509"/>
                    <a:gd name="connsiteY5" fmla="*/ 1205518 h 1570634"/>
                    <a:gd name="connsiteX6" fmla="*/ 9251 w 560509"/>
                    <a:gd name="connsiteY6" fmla="*/ 1534607 h 1570634"/>
                    <a:gd name="connsiteX7" fmla="*/ 192675 w 560509"/>
                    <a:gd name="connsiteY7" fmla="*/ 1565291 h 1570634"/>
                    <a:gd name="connsiteX8" fmla="*/ 343033 w 560509"/>
                    <a:gd name="connsiteY8" fmla="*/ 1563727 h 1570634"/>
                    <a:gd name="connsiteX9" fmla="*/ 343647 w 560509"/>
                    <a:gd name="connsiteY9" fmla="*/ 1266886 h 1570634"/>
                    <a:gd name="connsiteX10" fmla="*/ 427806 w 560509"/>
                    <a:gd name="connsiteY10" fmla="*/ 1077611 h 1570634"/>
                    <a:gd name="connsiteX11" fmla="*/ 410389 w 560509"/>
                    <a:gd name="connsiteY11" fmla="*/ 964400 h 1570634"/>
                    <a:gd name="connsiteX12" fmla="*/ 401681 w 560509"/>
                    <a:gd name="connsiteY12" fmla="*/ 868606 h 1570634"/>
                    <a:gd name="connsiteX13" fmla="*/ 375555 w 560509"/>
                    <a:gd name="connsiteY13" fmla="*/ 781520 h 1570634"/>
                    <a:gd name="connsiteX14" fmla="*/ 349429 w 560509"/>
                    <a:gd name="connsiteY14" fmla="*/ 650891 h 1570634"/>
                    <a:gd name="connsiteX15" fmla="*/ 358138 w 560509"/>
                    <a:gd name="connsiteY15" fmla="*/ 494137 h 1570634"/>
                    <a:gd name="connsiteX16" fmla="*/ 392972 w 560509"/>
                    <a:gd name="connsiteY16" fmla="*/ 424468 h 1570634"/>
                    <a:gd name="connsiteX17" fmla="*/ 419098 w 560509"/>
                    <a:gd name="connsiteY17" fmla="*/ 363508 h 1570634"/>
                    <a:gd name="connsiteX18" fmla="*/ 436515 w 560509"/>
                    <a:gd name="connsiteY18" fmla="*/ 337383 h 1570634"/>
                    <a:gd name="connsiteX19" fmla="*/ 445224 w 560509"/>
                    <a:gd name="connsiteY19" fmla="*/ 311257 h 1570634"/>
                    <a:gd name="connsiteX20" fmla="*/ 471349 w 560509"/>
                    <a:gd name="connsiteY20" fmla="*/ 285131 h 1570634"/>
                    <a:gd name="connsiteX21" fmla="*/ 488766 w 560509"/>
                    <a:gd name="connsiteY21" fmla="*/ 250297 h 1570634"/>
                    <a:gd name="connsiteX22" fmla="*/ 558435 w 560509"/>
                    <a:gd name="connsiteY22" fmla="*/ 119668 h 1570634"/>
                    <a:gd name="connsiteX23" fmla="*/ 514756 w 560509"/>
                    <a:gd name="connsiteY23" fmla="*/ 674 h 1570634"/>
                    <a:gd name="connsiteX0" fmla="*/ 514756 w 561751"/>
                    <a:gd name="connsiteY0" fmla="*/ 717 h 1570677"/>
                    <a:gd name="connsiteX1" fmla="*/ 256764 w 561751"/>
                    <a:gd name="connsiteY1" fmla="*/ 174687 h 1570677"/>
                    <a:gd name="connsiteX2" fmla="*/ 37690 w 561751"/>
                    <a:gd name="connsiteY2" fmla="*/ 366954 h 1570677"/>
                    <a:gd name="connsiteX3" fmla="*/ 43269 w 561751"/>
                    <a:gd name="connsiteY3" fmla="*/ 678013 h 1570677"/>
                    <a:gd name="connsiteX4" fmla="*/ 36941 w 561751"/>
                    <a:gd name="connsiteY4" fmla="*/ 1043024 h 1570677"/>
                    <a:gd name="connsiteX5" fmla="*/ 28232 w 561751"/>
                    <a:gd name="connsiteY5" fmla="*/ 1205561 h 1570677"/>
                    <a:gd name="connsiteX6" fmla="*/ 9251 w 561751"/>
                    <a:gd name="connsiteY6" fmla="*/ 1534650 h 1570677"/>
                    <a:gd name="connsiteX7" fmla="*/ 192675 w 561751"/>
                    <a:gd name="connsiteY7" fmla="*/ 1565334 h 1570677"/>
                    <a:gd name="connsiteX8" fmla="*/ 343033 w 561751"/>
                    <a:gd name="connsiteY8" fmla="*/ 1563770 h 1570677"/>
                    <a:gd name="connsiteX9" fmla="*/ 343647 w 561751"/>
                    <a:gd name="connsiteY9" fmla="*/ 1266929 h 1570677"/>
                    <a:gd name="connsiteX10" fmla="*/ 427806 w 561751"/>
                    <a:gd name="connsiteY10" fmla="*/ 1077654 h 1570677"/>
                    <a:gd name="connsiteX11" fmla="*/ 410389 w 561751"/>
                    <a:gd name="connsiteY11" fmla="*/ 964443 h 1570677"/>
                    <a:gd name="connsiteX12" fmla="*/ 401681 w 561751"/>
                    <a:gd name="connsiteY12" fmla="*/ 868649 h 1570677"/>
                    <a:gd name="connsiteX13" fmla="*/ 375555 w 561751"/>
                    <a:gd name="connsiteY13" fmla="*/ 781563 h 1570677"/>
                    <a:gd name="connsiteX14" fmla="*/ 349429 w 561751"/>
                    <a:gd name="connsiteY14" fmla="*/ 650934 h 1570677"/>
                    <a:gd name="connsiteX15" fmla="*/ 358138 w 561751"/>
                    <a:gd name="connsiteY15" fmla="*/ 494180 h 1570677"/>
                    <a:gd name="connsiteX16" fmla="*/ 392972 w 561751"/>
                    <a:gd name="connsiteY16" fmla="*/ 424511 h 1570677"/>
                    <a:gd name="connsiteX17" fmla="*/ 419098 w 561751"/>
                    <a:gd name="connsiteY17" fmla="*/ 363551 h 1570677"/>
                    <a:gd name="connsiteX18" fmla="*/ 436515 w 561751"/>
                    <a:gd name="connsiteY18" fmla="*/ 337426 h 1570677"/>
                    <a:gd name="connsiteX19" fmla="*/ 445224 w 561751"/>
                    <a:gd name="connsiteY19" fmla="*/ 311300 h 1570677"/>
                    <a:gd name="connsiteX20" fmla="*/ 471349 w 561751"/>
                    <a:gd name="connsiteY20" fmla="*/ 285174 h 1570677"/>
                    <a:gd name="connsiteX21" fmla="*/ 558435 w 561751"/>
                    <a:gd name="connsiteY21" fmla="*/ 119711 h 1570677"/>
                    <a:gd name="connsiteX22" fmla="*/ 514756 w 561751"/>
                    <a:gd name="connsiteY22" fmla="*/ 717 h 1570677"/>
                    <a:gd name="connsiteX0" fmla="*/ 514756 w 563640"/>
                    <a:gd name="connsiteY0" fmla="*/ 753 h 1570713"/>
                    <a:gd name="connsiteX1" fmla="*/ 256764 w 563640"/>
                    <a:gd name="connsiteY1" fmla="*/ 174723 h 1570713"/>
                    <a:gd name="connsiteX2" fmla="*/ 37690 w 563640"/>
                    <a:gd name="connsiteY2" fmla="*/ 366990 h 1570713"/>
                    <a:gd name="connsiteX3" fmla="*/ 43269 w 563640"/>
                    <a:gd name="connsiteY3" fmla="*/ 678049 h 1570713"/>
                    <a:gd name="connsiteX4" fmla="*/ 36941 w 563640"/>
                    <a:gd name="connsiteY4" fmla="*/ 1043060 h 1570713"/>
                    <a:gd name="connsiteX5" fmla="*/ 28232 w 563640"/>
                    <a:gd name="connsiteY5" fmla="*/ 1205597 h 1570713"/>
                    <a:gd name="connsiteX6" fmla="*/ 9251 w 563640"/>
                    <a:gd name="connsiteY6" fmla="*/ 1534686 h 1570713"/>
                    <a:gd name="connsiteX7" fmla="*/ 192675 w 563640"/>
                    <a:gd name="connsiteY7" fmla="*/ 1565370 h 1570713"/>
                    <a:gd name="connsiteX8" fmla="*/ 343033 w 563640"/>
                    <a:gd name="connsiteY8" fmla="*/ 1563806 h 1570713"/>
                    <a:gd name="connsiteX9" fmla="*/ 343647 w 563640"/>
                    <a:gd name="connsiteY9" fmla="*/ 1266965 h 1570713"/>
                    <a:gd name="connsiteX10" fmla="*/ 427806 w 563640"/>
                    <a:gd name="connsiteY10" fmla="*/ 1077690 h 1570713"/>
                    <a:gd name="connsiteX11" fmla="*/ 410389 w 563640"/>
                    <a:gd name="connsiteY11" fmla="*/ 964479 h 1570713"/>
                    <a:gd name="connsiteX12" fmla="*/ 401681 w 563640"/>
                    <a:gd name="connsiteY12" fmla="*/ 868685 h 1570713"/>
                    <a:gd name="connsiteX13" fmla="*/ 375555 w 563640"/>
                    <a:gd name="connsiteY13" fmla="*/ 781599 h 1570713"/>
                    <a:gd name="connsiteX14" fmla="*/ 349429 w 563640"/>
                    <a:gd name="connsiteY14" fmla="*/ 650970 h 1570713"/>
                    <a:gd name="connsiteX15" fmla="*/ 358138 w 563640"/>
                    <a:gd name="connsiteY15" fmla="*/ 494216 h 1570713"/>
                    <a:gd name="connsiteX16" fmla="*/ 392972 w 563640"/>
                    <a:gd name="connsiteY16" fmla="*/ 424547 h 1570713"/>
                    <a:gd name="connsiteX17" fmla="*/ 419098 w 563640"/>
                    <a:gd name="connsiteY17" fmla="*/ 363587 h 1570713"/>
                    <a:gd name="connsiteX18" fmla="*/ 436515 w 563640"/>
                    <a:gd name="connsiteY18" fmla="*/ 337462 h 1570713"/>
                    <a:gd name="connsiteX19" fmla="*/ 445224 w 563640"/>
                    <a:gd name="connsiteY19" fmla="*/ 311336 h 1570713"/>
                    <a:gd name="connsiteX20" fmla="*/ 558435 w 563640"/>
                    <a:gd name="connsiteY20" fmla="*/ 119747 h 1570713"/>
                    <a:gd name="connsiteX21" fmla="*/ 514756 w 563640"/>
                    <a:gd name="connsiteY21" fmla="*/ 753 h 1570713"/>
                    <a:gd name="connsiteX0" fmla="*/ 514756 w 564273"/>
                    <a:gd name="connsiteY0" fmla="*/ 793 h 1570753"/>
                    <a:gd name="connsiteX1" fmla="*/ 256764 w 564273"/>
                    <a:gd name="connsiteY1" fmla="*/ 174763 h 1570753"/>
                    <a:gd name="connsiteX2" fmla="*/ 37690 w 564273"/>
                    <a:gd name="connsiteY2" fmla="*/ 367030 h 1570753"/>
                    <a:gd name="connsiteX3" fmla="*/ 43269 w 564273"/>
                    <a:gd name="connsiteY3" fmla="*/ 678089 h 1570753"/>
                    <a:gd name="connsiteX4" fmla="*/ 36941 w 564273"/>
                    <a:gd name="connsiteY4" fmla="*/ 1043100 h 1570753"/>
                    <a:gd name="connsiteX5" fmla="*/ 28232 w 564273"/>
                    <a:gd name="connsiteY5" fmla="*/ 1205637 h 1570753"/>
                    <a:gd name="connsiteX6" fmla="*/ 9251 w 564273"/>
                    <a:gd name="connsiteY6" fmla="*/ 1534726 h 1570753"/>
                    <a:gd name="connsiteX7" fmla="*/ 192675 w 564273"/>
                    <a:gd name="connsiteY7" fmla="*/ 1565410 h 1570753"/>
                    <a:gd name="connsiteX8" fmla="*/ 343033 w 564273"/>
                    <a:gd name="connsiteY8" fmla="*/ 1563846 h 1570753"/>
                    <a:gd name="connsiteX9" fmla="*/ 343647 w 564273"/>
                    <a:gd name="connsiteY9" fmla="*/ 1267005 h 1570753"/>
                    <a:gd name="connsiteX10" fmla="*/ 427806 w 564273"/>
                    <a:gd name="connsiteY10" fmla="*/ 1077730 h 1570753"/>
                    <a:gd name="connsiteX11" fmla="*/ 410389 w 564273"/>
                    <a:gd name="connsiteY11" fmla="*/ 964519 h 1570753"/>
                    <a:gd name="connsiteX12" fmla="*/ 401681 w 564273"/>
                    <a:gd name="connsiteY12" fmla="*/ 868725 h 1570753"/>
                    <a:gd name="connsiteX13" fmla="*/ 375555 w 564273"/>
                    <a:gd name="connsiteY13" fmla="*/ 781639 h 1570753"/>
                    <a:gd name="connsiteX14" fmla="*/ 349429 w 564273"/>
                    <a:gd name="connsiteY14" fmla="*/ 651010 h 1570753"/>
                    <a:gd name="connsiteX15" fmla="*/ 358138 w 564273"/>
                    <a:gd name="connsiteY15" fmla="*/ 494256 h 1570753"/>
                    <a:gd name="connsiteX16" fmla="*/ 392972 w 564273"/>
                    <a:gd name="connsiteY16" fmla="*/ 424587 h 1570753"/>
                    <a:gd name="connsiteX17" fmla="*/ 419098 w 564273"/>
                    <a:gd name="connsiteY17" fmla="*/ 363627 h 1570753"/>
                    <a:gd name="connsiteX18" fmla="*/ 436515 w 564273"/>
                    <a:gd name="connsiteY18" fmla="*/ 337502 h 1570753"/>
                    <a:gd name="connsiteX19" fmla="*/ 558435 w 564273"/>
                    <a:gd name="connsiteY19" fmla="*/ 119787 h 1570753"/>
                    <a:gd name="connsiteX20" fmla="*/ 514756 w 564273"/>
                    <a:gd name="connsiteY20" fmla="*/ 793 h 1570753"/>
                    <a:gd name="connsiteX0" fmla="*/ 514756 w 565543"/>
                    <a:gd name="connsiteY0" fmla="*/ 838 h 1570798"/>
                    <a:gd name="connsiteX1" fmla="*/ 256764 w 565543"/>
                    <a:gd name="connsiteY1" fmla="*/ 174808 h 1570798"/>
                    <a:gd name="connsiteX2" fmla="*/ 37690 w 565543"/>
                    <a:gd name="connsiteY2" fmla="*/ 367075 h 1570798"/>
                    <a:gd name="connsiteX3" fmla="*/ 43269 w 565543"/>
                    <a:gd name="connsiteY3" fmla="*/ 678134 h 1570798"/>
                    <a:gd name="connsiteX4" fmla="*/ 36941 w 565543"/>
                    <a:gd name="connsiteY4" fmla="*/ 1043145 h 1570798"/>
                    <a:gd name="connsiteX5" fmla="*/ 28232 w 565543"/>
                    <a:gd name="connsiteY5" fmla="*/ 1205682 h 1570798"/>
                    <a:gd name="connsiteX6" fmla="*/ 9251 w 565543"/>
                    <a:gd name="connsiteY6" fmla="*/ 1534771 h 1570798"/>
                    <a:gd name="connsiteX7" fmla="*/ 192675 w 565543"/>
                    <a:gd name="connsiteY7" fmla="*/ 1565455 h 1570798"/>
                    <a:gd name="connsiteX8" fmla="*/ 343033 w 565543"/>
                    <a:gd name="connsiteY8" fmla="*/ 1563891 h 1570798"/>
                    <a:gd name="connsiteX9" fmla="*/ 343647 w 565543"/>
                    <a:gd name="connsiteY9" fmla="*/ 1267050 h 1570798"/>
                    <a:gd name="connsiteX10" fmla="*/ 427806 w 565543"/>
                    <a:gd name="connsiteY10" fmla="*/ 1077775 h 1570798"/>
                    <a:gd name="connsiteX11" fmla="*/ 410389 w 565543"/>
                    <a:gd name="connsiteY11" fmla="*/ 964564 h 1570798"/>
                    <a:gd name="connsiteX12" fmla="*/ 401681 w 565543"/>
                    <a:gd name="connsiteY12" fmla="*/ 868770 h 1570798"/>
                    <a:gd name="connsiteX13" fmla="*/ 375555 w 565543"/>
                    <a:gd name="connsiteY13" fmla="*/ 781684 h 1570798"/>
                    <a:gd name="connsiteX14" fmla="*/ 349429 w 565543"/>
                    <a:gd name="connsiteY14" fmla="*/ 651055 h 1570798"/>
                    <a:gd name="connsiteX15" fmla="*/ 358138 w 565543"/>
                    <a:gd name="connsiteY15" fmla="*/ 494301 h 1570798"/>
                    <a:gd name="connsiteX16" fmla="*/ 392972 w 565543"/>
                    <a:gd name="connsiteY16" fmla="*/ 424632 h 1570798"/>
                    <a:gd name="connsiteX17" fmla="*/ 419098 w 565543"/>
                    <a:gd name="connsiteY17" fmla="*/ 363672 h 1570798"/>
                    <a:gd name="connsiteX18" fmla="*/ 558435 w 565543"/>
                    <a:gd name="connsiteY18" fmla="*/ 119832 h 1570798"/>
                    <a:gd name="connsiteX19" fmla="*/ 514756 w 565543"/>
                    <a:gd name="connsiteY19" fmla="*/ 838 h 1570798"/>
                    <a:gd name="connsiteX0" fmla="*/ 514756 w 565717"/>
                    <a:gd name="connsiteY0" fmla="*/ 798 h 1570758"/>
                    <a:gd name="connsiteX1" fmla="*/ 256764 w 565717"/>
                    <a:gd name="connsiteY1" fmla="*/ 174768 h 1570758"/>
                    <a:gd name="connsiteX2" fmla="*/ 37690 w 565717"/>
                    <a:gd name="connsiteY2" fmla="*/ 367035 h 1570758"/>
                    <a:gd name="connsiteX3" fmla="*/ 43269 w 565717"/>
                    <a:gd name="connsiteY3" fmla="*/ 678094 h 1570758"/>
                    <a:gd name="connsiteX4" fmla="*/ 36941 w 565717"/>
                    <a:gd name="connsiteY4" fmla="*/ 1043105 h 1570758"/>
                    <a:gd name="connsiteX5" fmla="*/ 28232 w 565717"/>
                    <a:gd name="connsiteY5" fmla="*/ 1205642 h 1570758"/>
                    <a:gd name="connsiteX6" fmla="*/ 9251 w 565717"/>
                    <a:gd name="connsiteY6" fmla="*/ 1534731 h 1570758"/>
                    <a:gd name="connsiteX7" fmla="*/ 192675 w 565717"/>
                    <a:gd name="connsiteY7" fmla="*/ 1565415 h 1570758"/>
                    <a:gd name="connsiteX8" fmla="*/ 343033 w 565717"/>
                    <a:gd name="connsiteY8" fmla="*/ 1563851 h 1570758"/>
                    <a:gd name="connsiteX9" fmla="*/ 343647 w 565717"/>
                    <a:gd name="connsiteY9" fmla="*/ 1267010 h 1570758"/>
                    <a:gd name="connsiteX10" fmla="*/ 427806 w 565717"/>
                    <a:gd name="connsiteY10" fmla="*/ 1077735 h 1570758"/>
                    <a:gd name="connsiteX11" fmla="*/ 410389 w 565717"/>
                    <a:gd name="connsiteY11" fmla="*/ 964524 h 1570758"/>
                    <a:gd name="connsiteX12" fmla="*/ 401681 w 565717"/>
                    <a:gd name="connsiteY12" fmla="*/ 868730 h 1570758"/>
                    <a:gd name="connsiteX13" fmla="*/ 375555 w 565717"/>
                    <a:gd name="connsiteY13" fmla="*/ 781644 h 1570758"/>
                    <a:gd name="connsiteX14" fmla="*/ 349429 w 565717"/>
                    <a:gd name="connsiteY14" fmla="*/ 651015 h 1570758"/>
                    <a:gd name="connsiteX15" fmla="*/ 358138 w 565717"/>
                    <a:gd name="connsiteY15" fmla="*/ 494261 h 1570758"/>
                    <a:gd name="connsiteX16" fmla="*/ 392972 w 565717"/>
                    <a:gd name="connsiteY16" fmla="*/ 424592 h 1570758"/>
                    <a:gd name="connsiteX17" fmla="*/ 416717 w 565717"/>
                    <a:gd name="connsiteY17" fmla="*/ 339820 h 1570758"/>
                    <a:gd name="connsiteX18" fmla="*/ 558435 w 565717"/>
                    <a:gd name="connsiteY18" fmla="*/ 119792 h 1570758"/>
                    <a:gd name="connsiteX19" fmla="*/ 514756 w 565717"/>
                    <a:gd name="connsiteY19" fmla="*/ 798 h 1570758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49429 w 554669"/>
                    <a:gd name="connsiteY14" fmla="*/ 651413 h 1571156"/>
                    <a:gd name="connsiteX15" fmla="*/ 358138 w 554669"/>
                    <a:gd name="connsiteY15" fmla="*/ 494659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49429 w 554669"/>
                    <a:gd name="connsiteY14" fmla="*/ 651413 h 1571156"/>
                    <a:gd name="connsiteX15" fmla="*/ 391475 w 554669"/>
                    <a:gd name="connsiteY15" fmla="*/ 497040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406579 w 554669"/>
                    <a:gd name="connsiteY14" fmla="*/ 658556 h 1571156"/>
                    <a:gd name="connsiteX15" fmla="*/ 391475 w 554669"/>
                    <a:gd name="connsiteY15" fmla="*/ 497040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91475 w 554669"/>
                    <a:gd name="connsiteY14" fmla="*/ 497040 h 1571156"/>
                    <a:gd name="connsiteX15" fmla="*/ 392972 w 554669"/>
                    <a:gd name="connsiteY15" fmla="*/ 424990 h 1571156"/>
                    <a:gd name="connsiteX16" fmla="*/ 416717 w 554669"/>
                    <a:gd name="connsiteY16" fmla="*/ 340218 h 1571156"/>
                    <a:gd name="connsiteX17" fmla="*/ 544147 w 554669"/>
                    <a:gd name="connsiteY17" fmla="*/ 110665 h 1571156"/>
                    <a:gd name="connsiteX18" fmla="*/ 514756 w 554669"/>
                    <a:gd name="connsiteY18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91475 w 554669"/>
                    <a:gd name="connsiteY13" fmla="*/ 497040 h 1571156"/>
                    <a:gd name="connsiteX14" fmla="*/ 392972 w 554669"/>
                    <a:gd name="connsiteY14" fmla="*/ 424990 h 1571156"/>
                    <a:gd name="connsiteX15" fmla="*/ 416717 w 554669"/>
                    <a:gd name="connsiteY15" fmla="*/ 340218 h 1571156"/>
                    <a:gd name="connsiteX16" fmla="*/ 544147 w 554669"/>
                    <a:gd name="connsiteY16" fmla="*/ 110665 h 1571156"/>
                    <a:gd name="connsiteX17" fmla="*/ 514756 w 554669"/>
                    <a:gd name="connsiteY17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391475 w 554669"/>
                    <a:gd name="connsiteY12" fmla="*/ 497040 h 1571156"/>
                    <a:gd name="connsiteX13" fmla="*/ 392972 w 554669"/>
                    <a:gd name="connsiteY13" fmla="*/ 424990 h 1571156"/>
                    <a:gd name="connsiteX14" fmla="*/ 416717 w 554669"/>
                    <a:gd name="connsiteY14" fmla="*/ 340218 h 1571156"/>
                    <a:gd name="connsiteX15" fmla="*/ 544147 w 554669"/>
                    <a:gd name="connsiteY15" fmla="*/ 110665 h 1571156"/>
                    <a:gd name="connsiteX16" fmla="*/ 514756 w 554669"/>
                    <a:gd name="connsiteY16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5151 w 554669"/>
                    <a:gd name="connsiteY11" fmla="*/ 714891 h 1571156"/>
                    <a:gd name="connsiteX12" fmla="*/ 391475 w 554669"/>
                    <a:gd name="connsiteY12" fmla="*/ 497040 h 1571156"/>
                    <a:gd name="connsiteX13" fmla="*/ 392972 w 554669"/>
                    <a:gd name="connsiteY13" fmla="*/ 424990 h 1571156"/>
                    <a:gd name="connsiteX14" fmla="*/ 416717 w 554669"/>
                    <a:gd name="connsiteY14" fmla="*/ 340218 h 1571156"/>
                    <a:gd name="connsiteX15" fmla="*/ 544147 w 554669"/>
                    <a:gd name="connsiteY15" fmla="*/ 110665 h 1571156"/>
                    <a:gd name="connsiteX16" fmla="*/ 514756 w 554669"/>
                    <a:gd name="connsiteY16" fmla="*/ 1196 h 1571156"/>
                    <a:gd name="connsiteX0" fmla="*/ 653856 w 693769"/>
                    <a:gd name="connsiteY0" fmla="*/ 1196 h 1571156"/>
                    <a:gd name="connsiteX1" fmla="*/ 395864 w 693769"/>
                    <a:gd name="connsiteY1" fmla="*/ 175166 h 1571156"/>
                    <a:gd name="connsiteX2" fmla="*/ 176790 w 693769"/>
                    <a:gd name="connsiteY2" fmla="*/ 367433 h 1571156"/>
                    <a:gd name="connsiteX3" fmla="*/ 182369 w 693769"/>
                    <a:gd name="connsiteY3" fmla="*/ 678492 h 1571156"/>
                    <a:gd name="connsiteX4" fmla="*/ 176041 w 693769"/>
                    <a:gd name="connsiteY4" fmla="*/ 1043503 h 1571156"/>
                    <a:gd name="connsiteX5" fmla="*/ 167332 w 693769"/>
                    <a:gd name="connsiteY5" fmla="*/ 1206040 h 1571156"/>
                    <a:gd name="connsiteX6" fmla="*/ 3095 w 693769"/>
                    <a:gd name="connsiteY6" fmla="*/ 1535129 h 1571156"/>
                    <a:gd name="connsiteX7" fmla="*/ 331775 w 693769"/>
                    <a:gd name="connsiteY7" fmla="*/ 1565813 h 1571156"/>
                    <a:gd name="connsiteX8" fmla="*/ 482133 w 693769"/>
                    <a:gd name="connsiteY8" fmla="*/ 1564249 h 1571156"/>
                    <a:gd name="connsiteX9" fmla="*/ 482747 w 693769"/>
                    <a:gd name="connsiteY9" fmla="*/ 1267408 h 1571156"/>
                    <a:gd name="connsiteX10" fmla="*/ 566906 w 693769"/>
                    <a:gd name="connsiteY10" fmla="*/ 1078133 h 1571156"/>
                    <a:gd name="connsiteX11" fmla="*/ 554251 w 693769"/>
                    <a:gd name="connsiteY11" fmla="*/ 714891 h 1571156"/>
                    <a:gd name="connsiteX12" fmla="*/ 530575 w 693769"/>
                    <a:gd name="connsiteY12" fmla="*/ 497040 h 1571156"/>
                    <a:gd name="connsiteX13" fmla="*/ 532072 w 693769"/>
                    <a:gd name="connsiteY13" fmla="*/ 424990 h 1571156"/>
                    <a:gd name="connsiteX14" fmla="*/ 555817 w 693769"/>
                    <a:gd name="connsiteY14" fmla="*/ 340218 h 1571156"/>
                    <a:gd name="connsiteX15" fmla="*/ 683247 w 693769"/>
                    <a:gd name="connsiteY15" fmla="*/ 110665 h 1571156"/>
                    <a:gd name="connsiteX16" fmla="*/ 653856 w 693769"/>
                    <a:gd name="connsiteY16" fmla="*/ 1196 h 1571156"/>
                    <a:gd name="connsiteX0" fmla="*/ 655560 w 695473"/>
                    <a:gd name="connsiteY0" fmla="*/ 1196 h 1571003"/>
                    <a:gd name="connsiteX1" fmla="*/ 397568 w 695473"/>
                    <a:gd name="connsiteY1" fmla="*/ 175166 h 1571003"/>
                    <a:gd name="connsiteX2" fmla="*/ 178494 w 695473"/>
                    <a:gd name="connsiteY2" fmla="*/ 367433 h 1571003"/>
                    <a:gd name="connsiteX3" fmla="*/ 184073 w 695473"/>
                    <a:gd name="connsiteY3" fmla="*/ 678492 h 1571003"/>
                    <a:gd name="connsiteX4" fmla="*/ 177745 w 695473"/>
                    <a:gd name="connsiteY4" fmla="*/ 1043503 h 1571003"/>
                    <a:gd name="connsiteX5" fmla="*/ 140461 w 695473"/>
                    <a:gd name="connsiteY5" fmla="*/ 1208421 h 1571003"/>
                    <a:gd name="connsiteX6" fmla="*/ 4799 w 695473"/>
                    <a:gd name="connsiteY6" fmla="*/ 1535129 h 1571003"/>
                    <a:gd name="connsiteX7" fmla="*/ 333479 w 695473"/>
                    <a:gd name="connsiteY7" fmla="*/ 1565813 h 1571003"/>
                    <a:gd name="connsiteX8" fmla="*/ 483837 w 695473"/>
                    <a:gd name="connsiteY8" fmla="*/ 1564249 h 1571003"/>
                    <a:gd name="connsiteX9" fmla="*/ 484451 w 695473"/>
                    <a:gd name="connsiteY9" fmla="*/ 1267408 h 1571003"/>
                    <a:gd name="connsiteX10" fmla="*/ 568610 w 695473"/>
                    <a:gd name="connsiteY10" fmla="*/ 1078133 h 1571003"/>
                    <a:gd name="connsiteX11" fmla="*/ 555955 w 695473"/>
                    <a:gd name="connsiteY11" fmla="*/ 714891 h 1571003"/>
                    <a:gd name="connsiteX12" fmla="*/ 532279 w 695473"/>
                    <a:gd name="connsiteY12" fmla="*/ 497040 h 1571003"/>
                    <a:gd name="connsiteX13" fmla="*/ 533776 w 695473"/>
                    <a:gd name="connsiteY13" fmla="*/ 424990 h 1571003"/>
                    <a:gd name="connsiteX14" fmla="*/ 557521 w 695473"/>
                    <a:gd name="connsiteY14" fmla="*/ 340218 h 1571003"/>
                    <a:gd name="connsiteX15" fmla="*/ 684951 w 695473"/>
                    <a:gd name="connsiteY15" fmla="*/ 110665 h 1571003"/>
                    <a:gd name="connsiteX16" fmla="*/ 655560 w 695473"/>
                    <a:gd name="connsiteY16" fmla="*/ 1196 h 1571003"/>
                    <a:gd name="connsiteX0" fmla="*/ 650782 w 690695"/>
                    <a:gd name="connsiteY0" fmla="*/ 1196 h 1618499"/>
                    <a:gd name="connsiteX1" fmla="*/ 392790 w 690695"/>
                    <a:gd name="connsiteY1" fmla="*/ 175166 h 1618499"/>
                    <a:gd name="connsiteX2" fmla="*/ 173716 w 690695"/>
                    <a:gd name="connsiteY2" fmla="*/ 367433 h 1618499"/>
                    <a:gd name="connsiteX3" fmla="*/ 179295 w 690695"/>
                    <a:gd name="connsiteY3" fmla="*/ 678492 h 1618499"/>
                    <a:gd name="connsiteX4" fmla="*/ 172967 w 690695"/>
                    <a:gd name="connsiteY4" fmla="*/ 1043503 h 1618499"/>
                    <a:gd name="connsiteX5" fmla="*/ 135683 w 690695"/>
                    <a:gd name="connsiteY5" fmla="*/ 1208421 h 1618499"/>
                    <a:gd name="connsiteX6" fmla="*/ 21 w 690695"/>
                    <a:gd name="connsiteY6" fmla="*/ 1535129 h 1618499"/>
                    <a:gd name="connsiteX7" fmla="*/ 128676 w 690695"/>
                    <a:gd name="connsiteY7" fmla="*/ 1618201 h 1618499"/>
                    <a:gd name="connsiteX8" fmla="*/ 479059 w 690695"/>
                    <a:gd name="connsiteY8" fmla="*/ 1564249 h 1618499"/>
                    <a:gd name="connsiteX9" fmla="*/ 479673 w 690695"/>
                    <a:gd name="connsiteY9" fmla="*/ 1267408 h 1618499"/>
                    <a:gd name="connsiteX10" fmla="*/ 563832 w 690695"/>
                    <a:gd name="connsiteY10" fmla="*/ 1078133 h 1618499"/>
                    <a:gd name="connsiteX11" fmla="*/ 551177 w 690695"/>
                    <a:gd name="connsiteY11" fmla="*/ 714891 h 1618499"/>
                    <a:gd name="connsiteX12" fmla="*/ 527501 w 690695"/>
                    <a:gd name="connsiteY12" fmla="*/ 497040 h 1618499"/>
                    <a:gd name="connsiteX13" fmla="*/ 528998 w 690695"/>
                    <a:gd name="connsiteY13" fmla="*/ 424990 h 1618499"/>
                    <a:gd name="connsiteX14" fmla="*/ 552743 w 690695"/>
                    <a:gd name="connsiteY14" fmla="*/ 340218 h 1618499"/>
                    <a:gd name="connsiteX15" fmla="*/ 680173 w 690695"/>
                    <a:gd name="connsiteY15" fmla="*/ 110665 h 1618499"/>
                    <a:gd name="connsiteX16" fmla="*/ 650782 w 690695"/>
                    <a:gd name="connsiteY16" fmla="*/ 1196 h 1618499"/>
                    <a:gd name="connsiteX0" fmla="*/ 662785 w 702698"/>
                    <a:gd name="connsiteY0" fmla="*/ 1196 h 1590356"/>
                    <a:gd name="connsiteX1" fmla="*/ 404793 w 702698"/>
                    <a:gd name="connsiteY1" fmla="*/ 175166 h 1590356"/>
                    <a:gd name="connsiteX2" fmla="*/ 185719 w 702698"/>
                    <a:gd name="connsiteY2" fmla="*/ 367433 h 1590356"/>
                    <a:gd name="connsiteX3" fmla="*/ 191298 w 702698"/>
                    <a:gd name="connsiteY3" fmla="*/ 678492 h 1590356"/>
                    <a:gd name="connsiteX4" fmla="*/ 184970 w 702698"/>
                    <a:gd name="connsiteY4" fmla="*/ 1043503 h 1590356"/>
                    <a:gd name="connsiteX5" fmla="*/ 147686 w 702698"/>
                    <a:gd name="connsiteY5" fmla="*/ 1208421 h 1590356"/>
                    <a:gd name="connsiteX6" fmla="*/ 12024 w 702698"/>
                    <a:gd name="connsiteY6" fmla="*/ 1535129 h 1590356"/>
                    <a:gd name="connsiteX7" fmla="*/ 491062 w 702698"/>
                    <a:gd name="connsiteY7" fmla="*/ 1564249 h 1590356"/>
                    <a:gd name="connsiteX8" fmla="*/ 491676 w 702698"/>
                    <a:gd name="connsiteY8" fmla="*/ 1267408 h 1590356"/>
                    <a:gd name="connsiteX9" fmla="*/ 575835 w 702698"/>
                    <a:gd name="connsiteY9" fmla="*/ 1078133 h 1590356"/>
                    <a:gd name="connsiteX10" fmla="*/ 563180 w 702698"/>
                    <a:gd name="connsiteY10" fmla="*/ 714891 h 1590356"/>
                    <a:gd name="connsiteX11" fmla="*/ 539504 w 702698"/>
                    <a:gd name="connsiteY11" fmla="*/ 497040 h 1590356"/>
                    <a:gd name="connsiteX12" fmla="*/ 541001 w 702698"/>
                    <a:gd name="connsiteY12" fmla="*/ 424990 h 1590356"/>
                    <a:gd name="connsiteX13" fmla="*/ 564746 w 702698"/>
                    <a:gd name="connsiteY13" fmla="*/ 340218 h 1590356"/>
                    <a:gd name="connsiteX14" fmla="*/ 692176 w 702698"/>
                    <a:gd name="connsiteY14" fmla="*/ 110665 h 1590356"/>
                    <a:gd name="connsiteX15" fmla="*/ 662785 w 702698"/>
                    <a:gd name="connsiteY15" fmla="*/ 1196 h 1590356"/>
                    <a:gd name="connsiteX0" fmla="*/ 659016 w 698929"/>
                    <a:gd name="connsiteY0" fmla="*/ 1196 h 1630227"/>
                    <a:gd name="connsiteX1" fmla="*/ 401024 w 698929"/>
                    <a:gd name="connsiteY1" fmla="*/ 175166 h 1630227"/>
                    <a:gd name="connsiteX2" fmla="*/ 181950 w 698929"/>
                    <a:gd name="connsiteY2" fmla="*/ 367433 h 1630227"/>
                    <a:gd name="connsiteX3" fmla="*/ 187529 w 698929"/>
                    <a:gd name="connsiteY3" fmla="*/ 678492 h 1630227"/>
                    <a:gd name="connsiteX4" fmla="*/ 181201 w 698929"/>
                    <a:gd name="connsiteY4" fmla="*/ 1043503 h 1630227"/>
                    <a:gd name="connsiteX5" fmla="*/ 143917 w 698929"/>
                    <a:gd name="connsiteY5" fmla="*/ 1208421 h 1630227"/>
                    <a:gd name="connsiteX6" fmla="*/ 8255 w 698929"/>
                    <a:gd name="connsiteY6" fmla="*/ 1535129 h 1630227"/>
                    <a:gd name="connsiteX7" fmla="*/ 413474 w 698929"/>
                    <a:gd name="connsiteY7" fmla="*/ 1614255 h 1630227"/>
                    <a:gd name="connsiteX8" fmla="*/ 487907 w 698929"/>
                    <a:gd name="connsiteY8" fmla="*/ 1267408 h 1630227"/>
                    <a:gd name="connsiteX9" fmla="*/ 572066 w 698929"/>
                    <a:gd name="connsiteY9" fmla="*/ 1078133 h 1630227"/>
                    <a:gd name="connsiteX10" fmla="*/ 559411 w 698929"/>
                    <a:gd name="connsiteY10" fmla="*/ 714891 h 1630227"/>
                    <a:gd name="connsiteX11" fmla="*/ 535735 w 698929"/>
                    <a:gd name="connsiteY11" fmla="*/ 497040 h 1630227"/>
                    <a:gd name="connsiteX12" fmla="*/ 537232 w 698929"/>
                    <a:gd name="connsiteY12" fmla="*/ 424990 h 1630227"/>
                    <a:gd name="connsiteX13" fmla="*/ 560977 w 698929"/>
                    <a:gd name="connsiteY13" fmla="*/ 340218 h 1630227"/>
                    <a:gd name="connsiteX14" fmla="*/ 688407 w 698929"/>
                    <a:gd name="connsiteY14" fmla="*/ 110665 h 1630227"/>
                    <a:gd name="connsiteX15" fmla="*/ 659016 w 698929"/>
                    <a:gd name="connsiteY15" fmla="*/ 1196 h 1630227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25184 w 836206"/>
                    <a:gd name="connsiteY8" fmla="*/ 1267408 h 1641084"/>
                    <a:gd name="connsiteX9" fmla="*/ 709343 w 836206"/>
                    <a:gd name="connsiteY9" fmla="*/ 1078133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09343 w 836206"/>
                    <a:gd name="connsiteY9" fmla="*/ 1078133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35536 w 836206"/>
                    <a:gd name="connsiteY9" fmla="*/ 992408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35536 w 836206"/>
                    <a:gd name="connsiteY9" fmla="*/ 992408 h 1641084"/>
                    <a:gd name="connsiteX10" fmla="*/ 689544 w 836206"/>
                    <a:gd name="connsiteY10" fmla="*/ 669647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7579 w 837492"/>
                    <a:gd name="connsiteY0" fmla="*/ 1196 h 1641314"/>
                    <a:gd name="connsiteX1" fmla="*/ 539587 w 837492"/>
                    <a:gd name="connsiteY1" fmla="*/ 175166 h 1641314"/>
                    <a:gd name="connsiteX2" fmla="*/ 320513 w 837492"/>
                    <a:gd name="connsiteY2" fmla="*/ 367433 h 1641314"/>
                    <a:gd name="connsiteX3" fmla="*/ 326092 w 837492"/>
                    <a:gd name="connsiteY3" fmla="*/ 678492 h 1641314"/>
                    <a:gd name="connsiteX4" fmla="*/ 319764 w 837492"/>
                    <a:gd name="connsiteY4" fmla="*/ 1043503 h 1641314"/>
                    <a:gd name="connsiteX5" fmla="*/ 258667 w 837492"/>
                    <a:gd name="connsiteY5" fmla="*/ 1203658 h 1641314"/>
                    <a:gd name="connsiteX6" fmla="*/ 6325 w 837492"/>
                    <a:gd name="connsiteY6" fmla="*/ 1580373 h 1641314"/>
                    <a:gd name="connsiteX7" fmla="*/ 552037 w 837492"/>
                    <a:gd name="connsiteY7" fmla="*/ 1614255 h 1641314"/>
                    <a:gd name="connsiteX8" fmla="*/ 669332 w 837492"/>
                    <a:gd name="connsiteY8" fmla="*/ 1276933 h 1641314"/>
                    <a:gd name="connsiteX9" fmla="*/ 736822 w 837492"/>
                    <a:gd name="connsiteY9" fmla="*/ 992408 h 1641314"/>
                    <a:gd name="connsiteX10" fmla="*/ 690830 w 837492"/>
                    <a:gd name="connsiteY10" fmla="*/ 669647 h 1641314"/>
                    <a:gd name="connsiteX11" fmla="*/ 674298 w 837492"/>
                    <a:gd name="connsiteY11" fmla="*/ 497040 h 1641314"/>
                    <a:gd name="connsiteX12" fmla="*/ 675795 w 837492"/>
                    <a:gd name="connsiteY12" fmla="*/ 424990 h 1641314"/>
                    <a:gd name="connsiteX13" fmla="*/ 699540 w 837492"/>
                    <a:gd name="connsiteY13" fmla="*/ 340218 h 1641314"/>
                    <a:gd name="connsiteX14" fmla="*/ 826970 w 837492"/>
                    <a:gd name="connsiteY14" fmla="*/ 110665 h 1641314"/>
                    <a:gd name="connsiteX15" fmla="*/ 797579 w 837492"/>
                    <a:gd name="connsiteY15" fmla="*/ 1196 h 1641314"/>
                    <a:gd name="connsiteX0" fmla="*/ 713982 w 753895"/>
                    <a:gd name="connsiteY0" fmla="*/ 1196 h 1650425"/>
                    <a:gd name="connsiteX1" fmla="*/ 455990 w 753895"/>
                    <a:gd name="connsiteY1" fmla="*/ 175166 h 1650425"/>
                    <a:gd name="connsiteX2" fmla="*/ 236916 w 753895"/>
                    <a:gd name="connsiteY2" fmla="*/ 367433 h 1650425"/>
                    <a:gd name="connsiteX3" fmla="*/ 242495 w 753895"/>
                    <a:gd name="connsiteY3" fmla="*/ 678492 h 1650425"/>
                    <a:gd name="connsiteX4" fmla="*/ 236167 w 753895"/>
                    <a:gd name="connsiteY4" fmla="*/ 1043503 h 1650425"/>
                    <a:gd name="connsiteX5" fmla="*/ 175070 w 753895"/>
                    <a:gd name="connsiteY5" fmla="*/ 1203658 h 1650425"/>
                    <a:gd name="connsiteX6" fmla="*/ 8453 w 753895"/>
                    <a:gd name="connsiteY6" fmla="*/ 1601804 h 1650425"/>
                    <a:gd name="connsiteX7" fmla="*/ 468440 w 753895"/>
                    <a:gd name="connsiteY7" fmla="*/ 1614255 h 1650425"/>
                    <a:gd name="connsiteX8" fmla="*/ 585735 w 753895"/>
                    <a:gd name="connsiteY8" fmla="*/ 1276933 h 1650425"/>
                    <a:gd name="connsiteX9" fmla="*/ 653225 w 753895"/>
                    <a:gd name="connsiteY9" fmla="*/ 992408 h 1650425"/>
                    <a:gd name="connsiteX10" fmla="*/ 607233 w 753895"/>
                    <a:gd name="connsiteY10" fmla="*/ 669647 h 1650425"/>
                    <a:gd name="connsiteX11" fmla="*/ 590701 w 753895"/>
                    <a:gd name="connsiteY11" fmla="*/ 497040 h 1650425"/>
                    <a:gd name="connsiteX12" fmla="*/ 592198 w 753895"/>
                    <a:gd name="connsiteY12" fmla="*/ 424990 h 1650425"/>
                    <a:gd name="connsiteX13" fmla="*/ 615943 w 753895"/>
                    <a:gd name="connsiteY13" fmla="*/ 340218 h 1650425"/>
                    <a:gd name="connsiteX14" fmla="*/ 743373 w 753895"/>
                    <a:gd name="connsiteY14" fmla="*/ 110665 h 1650425"/>
                    <a:gd name="connsiteX15" fmla="*/ 713982 w 753895"/>
                    <a:gd name="connsiteY15" fmla="*/ 1196 h 1650425"/>
                    <a:gd name="connsiteX0" fmla="*/ 717338 w 757251"/>
                    <a:gd name="connsiteY0" fmla="*/ 1196 h 1651788"/>
                    <a:gd name="connsiteX1" fmla="*/ 459346 w 757251"/>
                    <a:gd name="connsiteY1" fmla="*/ 175166 h 1651788"/>
                    <a:gd name="connsiteX2" fmla="*/ 240272 w 757251"/>
                    <a:gd name="connsiteY2" fmla="*/ 367433 h 1651788"/>
                    <a:gd name="connsiteX3" fmla="*/ 245851 w 757251"/>
                    <a:gd name="connsiteY3" fmla="*/ 678492 h 1651788"/>
                    <a:gd name="connsiteX4" fmla="*/ 239523 w 757251"/>
                    <a:gd name="connsiteY4" fmla="*/ 1043503 h 1651788"/>
                    <a:gd name="connsiteX5" fmla="*/ 178426 w 757251"/>
                    <a:gd name="connsiteY5" fmla="*/ 1203658 h 1651788"/>
                    <a:gd name="connsiteX6" fmla="*/ 11809 w 757251"/>
                    <a:gd name="connsiteY6" fmla="*/ 1601804 h 1651788"/>
                    <a:gd name="connsiteX7" fmla="*/ 540852 w 757251"/>
                    <a:gd name="connsiteY7" fmla="*/ 1616637 h 1651788"/>
                    <a:gd name="connsiteX8" fmla="*/ 589091 w 757251"/>
                    <a:gd name="connsiteY8" fmla="*/ 1276933 h 1651788"/>
                    <a:gd name="connsiteX9" fmla="*/ 656581 w 757251"/>
                    <a:gd name="connsiteY9" fmla="*/ 992408 h 1651788"/>
                    <a:gd name="connsiteX10" fmla="*/ 610589 w 757251"/>
                    <a:gd name="connsiteY10" fmla="*/ 669647 h 1651788"/>
                    <a:gd name="connsiteX11" fmla="*/ 594057 w 757251"/>
                    <a:gd name="connsiteY11" fmla="*/ 497040 h 1651788"/>
                    <a:gd name="connsiteX12" fmla="*/ 595554 w 757251"/>
                    <a:gd name="connsiteY12" fmla="*/ 424990 h 1651788"/>
                    <a:gd name="connsiteX13" fmla="*/ 619299 w 757251"/>
                    <a:gd name="connsiteY13" fmla="*/ 340218 h 1651788"/>
                    <a:gd name="connsiteX14" fmla="*/ 746729 w 757251"/>
                    <a:gd name="connsiteY14" fmla="*/ 110665 h 1651788"/>
                    <a:gd name="connsiteX15" fmla="*/ 717338 w 757251"/>
                    <a:gd name="connsiteY15" fmla="*/ 1196 h 1651788"/>
                    <a:gd name="connsiteX0" fmla="*/ 715105 w 755018"/>
                    <a:gd name="connsiteY0" fmla="*/ 1196 h 1651788"/>
                    <a:gd name="connsiteX1" fmla="*/ 457113 w 755018"/>
                    <a:gd name="connsiteY1" fmla="*/ 175166 h 1651788"/>
                    <a:gd name="connsiteX2" fmla="*/ 238039 w 755018"/>
                    <a:gd name="connsiteY2" fmla="*/ 367433 h 1651788"/>
                    <a:gd name="connsiteX3" fmla="*/ 243618 w 755018"/>
                    <a:gd name="connsiteY3" fmla="*/ 678492 h 1651788"/>
                    <a:gd name="connsiteX4" fmla="*/ 237290 w 755018"/>
                    <a:gd name="connsiteY4" fmla="*/ 1043503 h 1651788"/>
                    <a:gd name="connsiteX5" fmla="*/ 176193 w 755018"/>
                    <a:gd name="connsiteY5" fmla="*/ 1203658 h 1651788"/>
                    <a:gd name="connsiteX6" fmla="*/ 9576 w 755018"/>
                    <a:gd name="connsiteY6" fmla="*/ 1601804 h 1651788"/>
                    <a:gd name="connsiteX7" fmla="*/ 493375 w 755018"/>
                    <a:gd name="connsiteY7" fmla="*/ 1616637 h 1651788"/>
                    <a:gd name="connsiteX8" fmla="*/ 586858 w 755018"/>
                    <a:gd name="connsiteY8" fmla="*/ 1276933 h 1651788"/>
                    <a:gd name="connsiteX9" fmla="*/ 654348 w 755018"/>
                    <a:gd name="connsiteY9" fmla="*/ 992408 h 1651788"/>
                    <a:gd name="connsiteX10" fmla="*/ 608356 w 755018"/>
                    <a:gd name="connsiteY10" fmla="*/ 669647 h 1651788"/>
                    <a:gd name="connsiteX11" fmla="*/ 591824 w 755018"/>
                    <a:gd name="connsiteY11" fmla="*/ 497040 h 1651788"/>
                    <a:gd name="connsiteX12" fmla="*/ 593321 w 755018"/>
                    <a:gd name="connsiteY12" fmla="*/ 424990 h 1651788"/>
                    <a:gd name="connsiteX13" fmla="*/ 617066 w 755018"/>
                    <a:gd name="connsiteY13" fmla="*/ 340218 h 1651788"/>
                    <a:gd name="connsiteX14" fmla="*/ 744496 w 755018"/>
                    <a:gd name="connsiteY14" fmla="*/ 110665 h 1651788"/>
                    <a:gd name="connsiteX15" fmla="*/ 715105 w 755018"/>
                    <a:gd name="connsiteY15" fmla="*/ 1196 h 1651788"/>
                    <a:gd name="connsiteX0" fmla="*/ 715105 w 755238"/>
                    <a:gd name="connsiteY0" fmla="*/ 1121 h 1651713"/>
                    <a:gd name="connsiteX1" fmla="*/ 452350 w 755238"/>
                    <a:gd name="connsiteY1" fmla="*/ 172709 h 1651713"/>
                    <a:gd name="connsiteX2" fmla="*/ 238039 w 755238"/>
                    <a:gd name="connsiteY2" fmla="*/ 367358 h 1651713"/>
                    <a:gd name="connsiteX3" fmla="*/ 243618 w 755238"/>
                    <a:gd name="connsiteY3" fmla="*/ 678417 h 1651713"/>
                    <a:gd name="connsiteX4" fmla="*/ 237290 w 755238"/>
                    <a:gd name="connsiteY4" fmla="*/ 1043428 h 1651713"/>
                    <a:gd name="connsiteX5" fmla="*/ 176193 w 755238"/>
                    <a:gd name="connsiteY5" fmla="*/ 1203583 h 1651713"/>
                    <a:gd name="connsiteX6" fmla="*/ 9576 w 755238"/>
                    <a:gd name="connsiteY6" fmla="*/ 1601729 h 1651713"/>
                    <a:gd name="connsiteX7" fmla="*/ 493375 w 755238"/>
                    <a:gd name="connsiteY7" fmla="*/ 1616562 h 1651713"/>
                    <a:gd name="connsiteX8" fmla="*/ 586858 w 755238"/>
                    <a:gd name="connsiteY8" fmla="*/ 1276858 h 1651713"/>
                    <a:gd name="connsiteX9" fmla="*/ 654348 w 755238"/>
                    <a:gd name="connsiteY9" fmla="*/ 992333 h 1651713"/>
                    <a:gd name="connsiteX10" fmla="*/ 608356 w 755238"/>
                    <a:gd name="connsiteY10" fmla="*/ 669572 h 1651713"/>
                    <a:gd name="connsiteX11" fmla="*/ 591824 w 755238"/>
                    <a:gd name="connsiteY11" fmla="*/ 496965 h 1651713"/>
                    <a:gd name="connsiteX12" fmla="*/ 593321 w 755238"/>
                    <a:gd name="connsiteY12" fmla="*/ 424915 h 1651713"/>
                    <a:gd name="connsiteX13" fmla="*/ 617066 w 755238"/>
                    <a:gd name="connsiteY13" fmla="*/ 340143 h 1651713"/>
                    <a:gd name="connsiteX14" fmla="*/ 744496 w 755238"/>
                    <a:gd name="connsiteY14" fmla="*/ 110590 h 1651713"/>
                    <a:gd name="connsiteX15" fmla="*/ 715105 w 755238"/>
                    <a:gd name="connsiteY15" fmla="*/ 1121 h 1651713"/>
                    <a:gd name="connsiteX0" fmla="*/ 715105 w 755238"/>
                    <a:gd name="connsiteY0" fmla="*/ 1121 h 1651713"/>
                    <a:gd name="connsiteX1" fmla="*/ 452350 w 755238"/>
                    <a:gd name="connsiteY1" fmla="*/ 172709 h 1651713"/>
                    <a:gd name="connsiteX2" fmla="*/ 238039 w 755238"/>
                    <a:gd name="connsiteY2" fmla="*/ 367358 h 1651713"/>
                    <a:gd name="connsiteX3" fmla="*/ 243618 w 755238"/>
                    <a:gd name="connsiteY3" fmla="*/ 678417 h 1651713"/>
                    <a:gd name="connsiteX4" fmla="*/ 237290 w 755238"/>
                    <a:gd name="connsiteY4" fmla="*/ 1043428 h 1651713"/>
                    <a:gd name="connsiteX5" fmla="*/ 176193 w 755238"/>
                    <a:gd name="connsiteY5" fmla="*/ 1203583 h 1651713"/>
                    <a:gd name="connsiteX6" fmla="*/ 9576 w 755238"/>
                    <a:gd name="connsiteY6" fmla="*/ 1601729 h 1651713"/>
                    <a:gd name="connsiteX7" fmla="*/ 493375 w 755238"/>
                    <a:gd name="connsiteY7" fmla="*/ 1616562 h 1651713"/>
                    <a:gd name="connsiteX8" fmla="*/ 586858 w 755238"/>
                    <a:gd name="connsiteY8" fmla="*/ 1276858 h 1651713"/>
                    <a:gd name="connsiteX9" fmla="*/ 654348 w 755238"/>
                    <a:gd name="connsiteY9" fmla="*/ 992333 h 1651713"/>
                    <a:gd name="connsiteX10" fmla="*/ 608356 w 755238"/>
                    <a:gd name="connsiteY10" fmla="*/ 669572 h 1651713"/>
                    <a:gd name="connsiteX11" fmla="*/ 591824 w 755238"/>
                    <a:gd name="connsiteY11" fmla="*/ 496965 h 1651713"/>
                    <a:gd name="connsiteX12" fmla="*/ 593321 w 755238"/>
                    <a:gd name="connsiteY12" fmla="*/ 424915 h 1651713"/>
                    <a:gd name="connsiteX13" fmla="*/ 617066 w 755238"/>
                    <a:gd name="connsiteY13" fmla="*/ 340143 h 1651713"/>
                    <a:gd name="connsiteX14" fmla="*/ 744496 w 755238"/>
                    <a:gd name="connsiteY14" fmla="*/ 110590 h 1651713"/>
                    <a:gd name="connsiteX15" fmla="*/ 715105 w 755238"/>
                    <a:gd name="connsiteY15" fmla="*/ 1121 h 1651713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19868 w 757327"/>
                    <a:gd name="connsiteY0" fmla="*/ 1036 h 1658772"/>
                    <a:gd name="connsiteX1" fmla="*/ 452350 w 757327"/>
                    <a:gd name="connsiteY1" fmla="*/ 179768 h 1658772"/>
                    <a:gd name="connsiteX2" fmla="*/ 240420 w 757327"/>
                    <a:gd name="connsiteY2" fmla="*/ 357748 h 1658772"/>
                    <a:gd name="connsiteX3" fmla="*/ 243618 w 757327"/>
                    <a:gd name="connsiteY3" fmla="*/ 685476 h 1658772"/>
                    <a:gd name="connsiteX4" fmla="*/ 237290 w 757327"/>
                    <a:gd name="connsiteY4" fmla="*/ 1050487 h 1658772"/>
                    <a:gd name="connsiteX5" fmla="*/ 176193 w 757327"/>
                    <a:gd name="connsiteY5" fmla="*/ 1210642 h 1658772"/>
                    <a:gd name="connsiteX6" fmla="*/ 9576 w 757327"/>
                    <a:gd name="connsiteY6" fmla="*/ 1608788 h 1658772"/>
                    <a:gd name="connsiteX7" fmla="*/ 493375 w 757327"/>
                    <a:gd name="connsiteY7" fmla="*/ 1623621 h 1658772"/>
                    <a:gd name="connsiteX8" fmla="*/ 586858 w 757327"/>
                    <a:gd name="connsiteY8" fmla="*/ 1283917 h 1658772"/>
                    <a:gd name="connsiteX9" fmla="*/ 654348 w 757327"/>
                    <a:gd name="connsiteY9" fmla="*/ 999392 h 1658772"/>
                    <a:gd name="connsiteX10" fmla="*/ 608356 w 757327"/>
                    <a:gd name="connsiteY10" fmla="*/ 676631 h 1658772"/>
                    <a:gd name="connsiteX11" fmla="*/ 591824 w 757327"/>
                    <a:gd name="connsiteY11" fmla="*/ 504024 h 1658772"/>
                    <a:gd name="connsiteX12" fmla="*/ 593321 w 757327"/>
                    <a:gd name="connsiteY12" fmla="*/ 431974 h 1658772"/>
                    <a:gd name="connsiteX13" fmla="*/ 617066 w 757327"/>
                    <a:gd name="connsiteY13" fmla="*/ 347202 h 1658772"/>
                    <a:gd name="connsiteX14" fmla="*/ 744496 w 757327"/>
                    <a:gd name="connsiteY14" fmla="*/ 117649 h 1658772"/>
                    <a:gd name="connsiteX15" fmla="*/ 719868 w 757327"/>
                    <a:gd name="connsiteY15" fmla="*/ 1036 h 1658772"/>
                    <a:gd name="connsiteX0" fmla="*/ 719868 w 744414"/>
                    <a:gd name="connsiteY0" fmla="*/ 848 h 1658584"/>
                    <a:gd name="connsiteX1" fmla="*/ 452350 w 744414"/>
                    <a:gd name="connsiteY1" fmla="*/ 179580 h 1658584"/>
                    <a:gd name="connsiteX2" fmla="*/ 240420 w 744414"/>
                    <a:gd name="connsiteY2" fmla="*/ 357560 h 1658584"/>
                    <a:gd name="connsiteX3" fmla="*/ 243618 w 744414"/>
                    <a:gd name="connsiteY3" fmla="*/ 685288 h 1658584"/>
                    <a:gd name="connsiteX4" fmla="*/ 237290 w 744414"/>
                    <a:gd name="connsiteY4" fmla="*/ 1050299 h 1658584"/>
                    <a:gd name="connsiteX5" fmla="*/ 176193 w 744414"/>
                    <a:gd name="connsiteY5" fmla="*/ 1210454 h 1658584"/>
                    <a:gd name="connsiteX6" fmla="*/ 9576 w 744414"/>
                    <a:gd name="connsiteY6" fmla="*/ 1608600 h 1658584"/>
                    <a:gd name="connsiteX7" fmla="*/ 493375 w 744414"/>
                    <a:gd name="connsiteY7" fmla="*/ 1623433 h 1658584"/>
                    <a:gd name="connsiteX8" fmla="*/ 586858 w 744414"/>
                    <a:gd name="connsiteY8" fmla="*/ 1283729 h 1658584"/>
                    <a:gd name="connsiteX9" fmla="*/ 654348 w 744414"/>
                    <a:gd name="connsiteY9" fmla="*/ 999204 h 1658584"/>
                    <a:gd name="connsiteX10" fmla="*/ 608356 w 744414"/>
                    <a:gd name="connsiteY10" fmla="*/ 676443 h 1658584"/>
                    <a:gd name="connsiteX11" fmla="*/ 591824 w 744414"/>
                    <a:gd name="connsiteY11" fmla="*/ 503836 h 1658584"/>
                    <a:gd name="connsiteX12" fmla="*/ 593321 w 744414"/>
                    <a:gd name="connsiteY12" fmla="*/ 431786 h 1658584"/>
                    <a:gd name="connsiteX13" fmla="*/ 617066 w 744414"/>
                    <a:gd name="connsiteY13" fmla="*/ 347014 h 1658584"/>
                    <a:gd name="connsiteX14" fmla="*/ 720683 w 744414"/>
                    <a:gd name="connsiteY14" fmla="*/ 122224 h 1658584"/>
                    <a:gd name="connsiteX15" fmla="*/ 719868 w 744414"/>
                    <a:gd name="connsiteY15" fmla="*/ 848 h 1658584"/>
                    <a:gd name="connsiteX0" fmla="*/ 719868 w 737605"/>
                    <a:gd name="connsiteY0" fmla="*/ 618 h 1658354"/>
                    <a:gd name="connsiteX1" fmla="*/ 452350 w 737605"/>
                    <a:gd name="connsiteY1" fmla="*/ 179350 h 1658354"/>
                    <a:gd name="connsiteX2" fmla="*/ 240420 w 737605"/>
                    <a:gd name="connsiteY2" fmla="*/ 357330 h 1658354"/>
                    <a:gd name="connsiteX3" fmla="*/ 243618 w 737605"/>
                    <a:gd name="connsiteY3" fmla="*/ 685058 h 1658354"/>
                    <a:gd name="connsiteX4" fmla="*/ 237290 w 737605"/>
                    <a:gd name="connsiteY4" fmla="*/ 1050069 h 1658354"/>
                    <a:gd name="connsiteX5" fmla="*/ 176193 w 737605"/>
                    <a:gd name="connsiteY5" fmla="*/ 1210224 h 1658354"/>
                    <a:gd name="connsiteX6" fmla="*/ 9576 w 737605"/>
                    <a:gd name="connsiteY6" fmla="*/ 1608370 h 1658354"/>
                    <a:gd name="connsiteX7" fmla="*/ 493375 w 737605"/>
                    <a:gd name="connsiteY7" fmla="*/ 1623203 h 1658354"/>
                    <a:gd name="connsiteX8" fmla="*/ 586858 w 737605"/>
                    <a:gd name="connsiteY8" fmla="*/ 1283499 h 1658354"/>
                    <a:gd name="connsiteX9" fmla="*/ 654348 w 737605"/>
                    <a:gd name="connsiteY9" fmla="*/ 998974 h 1658354"/>
                    <a:gd name="connsiteX10" fmla="*/ 608356 w 737605"/>
                    <a:gd name="connsiteY10" fmla="*/ 676213 h 1658354"/>
                    <a:gd name="connsiteX11" fmla="*/ 591824 w 737605"/>
                    <a:gd name="connsiteY11" fmla="*/ 503606 h 1658354"/>
                    <a:gd name="connsiteX12" fmla="*/ 593321 w 737605"/>
                    <a:gd name="connsiteY12" fmla="*/ 431556 h 1658354"/>
                    <a:gd name="connsiteX13" fmla="*/ 617066 w 737605"/>
                    <a:gd name="connsiteY13" fmla="*/ 346784 h 1658354"/>
                    <a:gd name="connsiteX14" fmla="*/ 720683 w 737605"/>
                    <a:gd name="connsiteY14" fmla="*/ 121994 h 1658354"/>
                    <a:gd name="connsiteX15" fmla="*/ 719868 w 737605"/>
                    <a:gd name="connsiteY15" fmla="*/ 618 h 1658354"/>
                    <a:gd name="connsiteX0" fmla="*/ 719868 w 724108"/>
                    <a:gd name="connsiteY0" fmla="*/ 7357 h 1665093"/>
                    <a:gd name="connsiteX1" fmla="*/ 452350 w 724108"/>
                    <a:gd name="connsiteY1" fmla="*/ 186089 h 1665093"/>
                    <a:gd name="connsiteX2" fmla="*/ 240420 w 724108"/>
                    <a:gd name="connsiteY2" fmla="*/ 364069 h 1665093"/>
                    <a:gd name="connsiteX3" fmla="*/ 243618 w 724108"/>
                    <a:gd name="connsiteY3" fmla="*/ 691797 h 1665093"/>
                    <a:gd name="connsiteX4" fmla="*/ 237290 w 724108"/>
                    <a:gd name="connsiteY4" fmla="*/ 1056808 h 1665093"/>
                    <a:gd name="connsiteX5" fmla="*/ 176193 w 724108"/>
                    <a:gd name="connsiteY5" fmla="*/ 1216963 h 1665093"/>
                    <a:gd name="connsiteX6" fmla="*/ 9576 w 724108"/>
                    <a:gd name="connsiteY6" fmla="*/ 1615109 h 1665093"/>
                    <a:gd name="connsiteX7" fmla="*/ 493375 w 724108"/>
                    <a:gd name="connsiteY7" fmla="*/ 1629942 h 1665093"/>
                    <a:gd name="connsiteX8" fmla="*/ 586858 w 724108"/>
                    <a:gd name="connsiteY8" fmla="*/ 1290238 h 1665093"/>
                    <a:gd name="connsiteX9" fmla="*/ 654348 w 724108"/>
                    <a:gd name="connsiteY9" fmla="*/ 1005713 h 1665093"/>
                    <a:gd name="connsiteX10" fmla="*/ 608356 w 724108"/>
                    <a:gd name="connsiteY10" fmla="*/ 682952 h 1665093"/>
                    <a:gd name="connsiteX11" fmla="*/ 591824 w 724108"/>
                    <a:gd name="connsiteY11" fmla="*/ 510345 h 1665093"/>
                    <a:gd name="connsiteX12" fmla="*/ 593321 w 724108"/>
                    <a:gd name="connsiteY12" fmla="*/ 438295 h 1665093"/>
                    <a:gd name="connsiteX13" fmla="*/ 617066 w 724108"/>
                    <a:gd name="connsiteY13" fmla="*/ 353523 h 1665093"/>
                    <a:gd name="connsiteX14" fmla="*/ 720683 w 724108"/>
                    <a:gd name="connsiteY14" fmla="*/ 128733 h 1665093"/>
                    <a:gd name="connsiteX15" fmla="*/ 719868 w 724108"/>
                    <a:gd name="connsiteY15" fmla="*/ 7357 h 1665093"/>
                    <a:gd name="connsiteX0" fmla="*/ 719868 w 815338"/>
                    <a:gd name="connsiteY0" fmla="*/ 7357 h 1665093"/>
                    <a:gd name="connsiteX1" fmla="*/ 452350 w 815338"/>
                    <a:gd name="connsiteY1" fmla="*/ 186089 h 1665093"/>
                    <a:gd name="connsiteX2" fmla="*/ 240420 w 815338"/>
                    <a:gd name="connsiteY2" fmla="*/ 364069 h 1665093"/>
                    <a:gd name="connsiteX3" fmla="*/ 243618 w 815338"/>
                    <a:gd name="connsiteY3" fmla="*/ 691797 h 1665093"/>
                    <a:gd name="connsiteX4" fmla="*/ 237290 w 815338"/>
                    <a:gd name="connsiteY4" fmla="*/ 1056808 h 1665093"/>
                    <a:gd name="connsiteX5" fmla="*/ 176193 w 815338"/>
                    <a:gd name="connsiteY5" fmla="*/ 1216963 h 1665093"/>
                    <a:gd name="connsiteX6" fmla="*/ 9576 w 815338"/>
                    <a:gd name="connsiteY6" fmla="*/ 1615109 h 1665093"/>
                    <a:gd name="connsiteX7" fmla="*/ 493375 w 815338"/>
                    <a:gd name="connsiteY7" fmla="*/ 1629942 h 1665093"/>
                    <a:gd name="connsiteX8" fmla="*/ 586858 w 815338"/>
                    <a:gd name="connsiteY8" fmla="*/ 1290238 h 1665093"/>
                    <a:gd name="connsiteX9" fmla="*/ 654348 w 815338"/>
                    <a:gd name="connsiteY9" fmla="*/ 1005713 h 1665093"/>
                    <a:gd name="connsiteX10" fmla="*/ 608356 w 815338"/>
                    <a:gd name="connsiteY10" fmla="*/ 682952 h 1665093"/>
                    <a:gd name="connsiteX11" fmla="*/ 591824 w 815338"/>
                    <a:gd name="connsiteY11" fmla="*/ 510345 h 1665093"/>
                    <a:gd name="connsiteX12" fmla="*/ 593321 w 815338"/>
                    <a:gd name="connsiteY12" fmla="*/ 438295 h 1665093"/>
                    <a:gd name="connsiteX13" fmla="*/ 812328 w 815338"/>
                    <a:gd name="connsiteY13" fmla="*/ 132067 h 1665093"/>
                    <a:gd name="connsiteX14" fmla="*/ 720683 w 815338"/>
                    <a:gd name="connsiteY14" fmla="*/ 128733 h 1665093"/>
                    <a:gd name="connsiteX15" fmla="*/ 719868 w 815338"/>
                    <a:gd name="connsiteY15" fmla="*/ 7357 h 1665093"/>
                    <a:gd name="connsiteX0" fmla="*/ 719868 w 871499"/>
                    <a:gd name="connsiteY0" fmla="*/ 7357 h 1665093"/>
                    <a:gd name="connsiteX1" fmla="*/ 452350 w 871499"/>
                    <a:gd name="connsiteY1" fmla="*/ 186089 h 1665093"/>
                    <a:gd name="connsiteX2" fmla="*/ 240420 w 871499"/>
                    <a:gd name="connsiteY2" fmla="*/ 364069 h 1665093"/>
                    <a:gd name="connsiteX3" fmla="*/ 243618 w 871499"/>
                    <a:gd name="connsiteY3" fmla="*/ 691797 h 1665093"/>
                    <a:gd name="connsiteX4" fmla="*/ 237290 w 871499"/>
                    <a:gd name="connsiteY4" fmla="*/ 1056808 h 1665093"/>
                    <a:gd name="connsiteX5" fmla="*/ 176193 w 871499"/>
                    <a:gd name="connsiteY5" fmla="*/ 1216963 h 1665093"/>
                    <a:gd name="connsiteX6" fmla="*/ 9576 w 871499"/>
                    <a:gd name="connsiteY6" fmla="*/ 1615109 h 1665093"/>
                    <a:gd name="connsiteX7" fmla="*/ 493375 w 871499"/>
                    <a:gd name="connsiteY7" fmla="*/ 1629942 h 1665093"/>
                    <a:gd name="connsiteX8" fmla="*/ 586858 w 871499"/>
                    <a:gd name="connsiteY8" fmla="*/ 1290238 h 1665093"/>
                    <a:gd name="connsiteX9" fmla="*/ 654348 w 871499"/>
                    <a:gd name="connsiteY9" fmla="*/ 1005713 h 1665093"/>
                    <a:gd name="connsiteX10" fmla="*/ 608356 w 871499"/>
                    <a:gd name="connsiteY10" fmla="*/ 682952 h 1665093"/>
                    <a:gd name="connsiteX11" fmla="*/ 591824 w 871499"/>
                    <a:gd name="connsiteY11" fmla="*/ 510345 h 1665093"/>
                    <a:gd name="connsiteX12" fmla="*/ 860021 w 871499"/>
                    <a:gd name="connsiteY12" fmla="*/ 378764 h 1665093"/>
                    <a:gd name="connsiteX13" fmla="*/ 812328 w 871499"/>
                    <a:gd name="connsiteY13" fmla="*/ 132067 h 1665093"/>
                    <a:gd name="connsiteX14" fmla="*/ 720683 w 871499"/>
                    <a:gd name="connsiteY14" fmla="*/ 128733 h 1665093"/>
                    <a:gd name="connsiteX15" fmla="*/ 719868 w 871499"/>
                    <a:gd name="connsiteY15" fmla="*/ 7357 h 1665093"/>
                    <a:gd name="connsiteX0" fmla="*/ 719868 w 881647"/>
                    <a:gd name="connsiteY0" fmla="*/ 7357 h 1665093"/>
                    <a:gd name="connsiteX1" fmla="*/ 452350 w 881647"/>
                    <a:gd name="connsiteY1" fmla="*/ 186089 h 1665093"/>
                    <a:gd name="connsiteX2" fmla="*/ 240420 w 881647"/>
                    <a:gd name="connsiteY2" fmla="*/ 364069 h 1665093"/>
                    <a:gd name="connsiteX3" fmla="*/ 243618 w 881647"/>
                    <a:gd name="connsiteY3" fmla="*/ 691797 h 1665093"/>
                    <a:gd name="connsiteX4" fmla="*/ 237290 w 881647"/>
                    <a:gd name="connsiteY4" fmla="*/ 1056808 h 1665093"/>
                    <a:gd name="connsiteX5" fmla="*/ 176193 w 881647"/>
                    <a:gd name="connsiteY5" fmla="*/ 1216963 h 1665093"/>
                    <a:gd name="connsiteX6" fmla="*/ 9576 w 881647"/>
                    <a:gd name="connsiteY6" fmla="*/ 1615109 h 1665093"/>
                    <a:gd name="connsiteX7" fmla="*/ 493375 w 881647"/>
                    <a:gd name="connsiteY7" fmla="*/ 1629942 h 1665093"/>
                    <a:gd name="connsiteX8" fmla="*/ 586858 w 881647"/>
                    <a:gd name="connsiteY8" fmla="*/ 1290238 h 1665093"/>
                    <a:gd name="connsiteX9" fmla="*/ 654348 w 881647"/>
                    <a:gd name="connsiteY9" fmla="*/ 1005713 h 1665093"/>
                    <a:gd name="connsiteX10" fmla="*/ 608356 w 881647"/>
                    <a:gd name="connsiteY10" fmla="*/ 682952 h 1665093"/>
                    <a:gd name="connsiteX11" fmla="*/ 591824 w 881647"/>
                    <a:gd name="connsiteY11" fmla="*/ 510345 h 1665093"/>
                    <a:gd name="connsiteX12" fmla="*/ 860021 w 881647"/>
                    <a:gd name="connsiteY12" fmla="*/ 378764 h 1665093"/>
                    <a:gd name="connsiteX13" fmla="*/ 812328 w 881647"/>
                    <a:gd name="connsiteY13" fmla="*/ 132067 h 1665093"/>
                    <a:gd name="connsiteX14" fmla="*/ 720683 w 881647"/>
                    <a:gd name="connsiteY14" fmla="*/ 128733 h 1665093"/>
                    <a:gd name="connsiteX15" fmla="*/ 719868 w 881647"/>
                    <a:gd name="connsiteY15" fmla="*/ 7357 h 1665093"/>
                    <a:gd name="connsiteX0" fmla="*/ 719868 w 882602"/>
                    <a:gd name="connsiteY0" fmla="*/ 7357 h 1665093"/>
                    <a:gd name="connsiteX1" fmla="*/ 452350 w 882602"/>
                    <a:gd name="connsiteY1" fmla="*/ 186089 h 1665093"/>
                    <a:gd name="connsiteX2" fmla="*/ 240420 w 882602"/>
                    <a:gd name="connsiteY2" fmla="*/ 364069 h 1665093"/>
                    <a:gd name="connsiteX3" fmla="*/ 243618 w 882602"/>
                    <a:gd name="connsiteY3" fmla="*/ 691797 h 1665093"/>
                    <a:gd name="connsiteX4" fmla="*/ 237290 w 882602"/>
                    <a:gd name="connsiteY4" fmla="*/ 1056808 h 1665093"/>
                    <a:gd name="connsiteX5" fmla="*/ 176193 w 882602"/>
                    <a:gd name="connsiteY5" fmla="*/ 1216963 h 1665093"/>
                    <a:gd name="connsiteX6" fmla="*/ 9576 w 882602"/>
                    <a:gd name="connsiteY6" fmla="*/ 1615109 h 1665093"/>
                    <a:gd name="connsiteX7" fmla="*/ 493375 w 882602"/>
                    <a:gd name="connsiteY7" fmla="*/ 1629942 h 1665093"/>
                    <a:gd name="connsiteX8" fmla="*/ 586858 w 882602"/>
                    <a:gd name="connsiteY8" fmla="*/ 1290238 h 1665093"/>
                    <a:gd name="connsiteX9" fmla="*/ 654348 w 882602"/>
                    <a:gd name="connsiteY9" fmla="*/ 1005713 h 1665093"/>
                    <a:gd name="connsiteX10" fmla="*/ 608356 w 882602"/>
                    <a:gd name="connsiteY10" fmla="*/ 682952 h 1665093"/>
                    <a:gd name="connsiteX11" fmla="*/ 591824 w 882602"/>
                    <a:gd name="connsiteY11" fmla="*/ 510345 h 1665093"/>
                    <a:gd name="connsiteX12" fmla="*/ 860021 w 882602"/>
                    <a:gd name="connsiteY12" fmla="*/ 378764 h 1665093"/>
                    <a:gd name="connsiteX13" fmla="*/ 814709 w 882602"/>
                    <a:gd name="connsiteY13" fmla="*/ 113017 h 1665093"/>
                    <a:gd name="connsiteX14" fmla="*/ 720683 w 882602"/>
                    <a:gd name="connsiteY14" fmla="*/ 128733 h 1665093"/>
                    <a:gd name="connsiteX15" fmla="*/ 719868 w 882602"/>
                    <a:gd name="connsiteY15" fmla="*/ 7357 h 1665093"/>
                    <a:gd name="connsiteX0" fmla="*/ 719868 w 882602"/>
                    <a:gd name="connsiteY0" fmla="*/ 7357 h 1665093"/>
                    <a:gd name="connsiteX1" fmla="*/ 452350 w 882602"/>
                    <a:gd name="connsiteY1" fmla="*/ 186089 h 1665093"/>
                    <a:gd name="connsiteX2" fmla="*/ 240420 w 882602"/>
                    <a:gd name="connsiteY2" fmla="*/ 364069 h 1665093"/>
                    <a:gd name="connsiteX3" fmla="*/ 243618 w 882602"/>
                    <a:gd name="connsiteY3" fmla="*/ 691797 h 1665093"/>
                    <a:gd name="connsiteX4" fmla="*/ 237290 w 882602"/>
                    <a:gd name="connsiteY4" fmla="*/ 1056808 h 1665093"/>
                    <a:gd name="connsiteX5" fmla="*/ 176193 w 882602"/>
                    <a:gd name="connsiteY5" fmla="*/ 1216963 h 1665093"/>
                    <a:gd name="connsiteX6" fmla="*/ 9576 w 882602"/>
                    <a:gd name="connsiteY6" fmla="*/ 1615109 h 1665093"/>
                    <a:gd name="connsiteX7" fmla="*/ 493375 w 882602"/>
                    <a:gd name="connsiteY7" fmla="*/ 1629942 h 1665093"/>
                    <a:gd name="connsiteX8" fmla="*/ 586858 w 882602"/>
                    <a:gd name="connsiteY8" fmla="*/ 1290238 h 1665093"/>
                    <a:gd name="connsiteX9" fmla="*/ 654348 w 882602"/>
                    <a:gd name="connsiteY9" fmla="*/ 1005713 h 1665093"/>
                    <a:gd name="connsiteX10" fmla="*/ 608356 w 882602"/>
                    <a:gd name="connsiteY10" fmla="*/ 682952 h 1665093"/>
                    <a:gd name="connsiteX11" fmla="*/ 591824 w 882602"/>
                    <a:gd name="connsiteY11" fmla="*/ 510345 h 1665093"/>
                    <a:gd name="connsiteX12" fmla="*/ 860021 w 882602"/>
                    <a:gd name="connsiteY12" fmla="*/ 378764 h 1665093"/>
                    <a:gd name="connsiteX13" fmla="*/ 814709 w 882602"/>
                    <a:gd name="connsiteY13" fmla="*/ 113017 h 1665093"/>
                    <a:gd name="connsiteX14" fmla="*/ 720683 w 882602"/>
                    <a:gd name="connsiteY14" fmla="*/ 128733 h 1665093"/>
                    <a:gd name="connsiteX15" fmla="*/ 719868 w 882602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654348 w 868043"/>
                    <a:gd name="connsiteY9" fmla="*/ 1005713 h 1665093"/>
                    <a:gd name="connsiteX10" fmla="*/ 608356 w 868043"/>
                    <a:gd name="connsiteY10" fmla="*/ 682952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654348 w 868043"/>
                    <a:gd name="connsiteY9" fmla="*/ 1005713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1627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1627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4008 w 868043"/>
                    <a:gd name="connsiteY8" fmla="*/ 1311670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4008 w 868043"/>
                    <a:gd name="connsiteY8" fmla="*/ 1311670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21754 w 869929"/>
                    <a:gd name="connsiteY0" fmla="*/ 7357 h 1662530"/>
                    <a:gd name="connsiteX1" fmla="*/ 454236 w 869929"/>
                    <a:gd name="connsiteY1" fmla="*/ 186089 h 1662530"/>
                    <a:gd name="connsiteX2" fmla="*/ 242306 w 869929"/>
                    <a:gd name="connsiteY2" fmla="*/ 364069 h 1662530"/>
                    <a:gd name="connsiteX3" fmla="*/ 245504 w 869929"/>
                    <a:gd name="connsiteY3" fmla="*/ 691797 h 1662530"/>
                    <a:gd name="connsiteX4" fmla="*/ 239176 w 869929"/>
                    <a:gd name="connsiteY4" fmla="*/ 1056808 h 1662530"/>
                    <a:gd name="connsiteX5" fmla="*/ 159029 w 869929"/>
                    <a:gd name="connsiteY5" fmla="*/ 1259825 h 1662530"/>
                    <a:gd name="connsiteX6" fmla="*/ 11462 w 869929"/>
                    <a:gd name="connsiteY6" fmla="*/ 1615109 h 1662530"/>
                    <a:gd name="connsiteX7" fmla="*/ 495261 w 869929"/>
                    <a:gd name="connsiteY7" fmla="*/ 1629942 h 1662530"/>
                    <a:gd name="connsiteX8" fmla="*/ 655419 w 869929"/>
                    <a:gd name="connsiteY8" fmla="*/ 1283095 h 1662530"/>
                    <a:gd name="connsiteX9" fmla="*/ 834827 w 869929"/>
                    <a:gd name="connsiteY9" fmla="*/ 965231 h 1662530"/>
                    <a:gd name="connsiteX10" fmla="*/ 791217 w 869929"/>
                    <a:gd name="connsiteY10" fmla="*/ 713908 h 1662530"/>
                    <a:gd name="connsiteX11" fmla="*/ 798498 w 869929"/>
                    <a:gd name="connsiteY11" fmla="*/ 527014 h 1662530"/>
                    <a:gd name="connsiteX12" fmla="*/ 861907 w 869929"/>
                    <a:gd name="connsiteY12" fmla="*/ 378764 h 1662530"/>
                    <a:gd name="connsiteX13" fmla="*/ 816595 w 869929"/>
                    <a:gd name="connsiteY13" fmla="*/ 113017 h 1662530"/>
                    <a:gd name="connsiteX14" fmla="*/ 722569 w 869929"/>
                    <a:gd name="connsiteY14" fmla="*/ 128733 h 1662530"/>
                    <a:gd name="connsiteX15" fmla="*/ 721754 w 869929"/>
                    <a:gd name="connsiteY15" fmla="*/ 7357 h 1662530"/>
                    <a:gd name="connsiteX0" fmla="*/ 721754 w 869929"/>
                    <a:gd name="connsiteY0" fmla="*/ 7357 h 1662530"/>
                    <a:gd name="connsiteX1" fmla="*/ 454236 w 869929"/>
                    <a:gd name="connsiteY1" fmla="*/ 186089 h 1662530"/>
                    <a:gd name="connsiteX2" fmla="*/ 242306 w 869929"/>
                    <a:gd name="connsiteY2" fmla="*/ 364069 h 1662530"/>
                    <a:gd name="connsiteX3" fmla="*/ 245504 w 869929"/>
                    <a:gd name="connsiteY3" fmla="*/ 691797 h 1662530"/>
                    <a:gd name="connsiteX4" fmla="*/ 239176 w 869929"/>
                    <a:gd name="connsiteY4" fmla="*/ 1056808 h 1662530"/>
                    <a:gd name="connsiteX5" fmla="*/ 159029 w 869929"/>
                    <a:gd name="connsiteY5" fmla="*/ 1259825 h 1662530"/>
                    <a:gd name="connsiteX6" fmla="*/ 11462 w 869929"/>
                    <a:gd name="connsiteY6" fmla="*/ 1615109 h 1662530"/>
                    <a:gd name="connsiteX7" fmla="*/ 495261 w 869929"/>
                    <a:gd name="connsiteY7" fmla="*/ 1629942 h 1662530"/>
                    <a:gd name="connsiteX8" fmla="*/ 655419 w 869929"/>
                    <a:gd name="connsiteY8" fmla="*/ 1283095 h 1662530"/>
                    <a:gd name="connsiteX9" fmla="*/ 834827 w 869929"/>
                    <a:gd name="connsiteY9" fmla="*/ 965231 h 1662530"/>
                    <a:gd name="connsiteX10" fmla="*/ 791217 w 869929"/>
                    <a:gd name="connsiteY10" fmla="*/ 713908 h 1662530"/>
                    <a:gd name="connsiteX11" fmla="*/ 798498 w 869929"/>
                    <a:gd name="connsiteY11" fmla="*/ 527014 h 1662530"/>
                    <a:gd name="connsiteX12" fmla="*/ 861907 w 869929"/>
                    <a:gd name="connsiteY12" fmla="*/ 378764 h 1662530"/>
                    <a:gd name="connsiteX13" fmla="*/ 816595 w 869929"/>
                    <a:gd name="connsiteY13" fmla="*/ 113017 h 1662530"/>
                    <a:gd name="connsiteX14" fmla="*/ 722569 w 869929"/>
                    <a:gd name="connsiteY14" fmla="*/ 128733 h 1662530"/>
                    <a:gd name="connsiteX15" fmla="*/ 721754 w 869929"/>
                    <a:gd name="connsiteY15" fmla="*/ 7357 h 1662530"/>
                    <a:gd name="connsiteX0" fmla="*/ 723919 w 872094"/>
                    <a:gd name="connsiteY0" fmla="*/ 7357 h 1662530"/>
                    <a:gd name="connsiteX1" fmla="*/ 456401 w 872094"/>
                    <a:gd name="connsiteY1" fmla="*/ 186089 h 1662530"/>
                    <a:gd name="connsiteX2" fmla="*/ 244471 w 872094"/>
                    <a:gd name="connsiteY2" fmla="*/ 364069 h 1662530"/>
                    <a:gd name="connsiteX3" fmla="*/ 247669 w 872094"/>
                    <a:gd name="connsiteY3" fmla="*/ 691797 h 1662530"/>
                    <a:gd name="connsiteX4" fmla="*/ 241341 w 872094"/>
                    <a:gd name="connsiteY4" fmla="*/ 1056808 h 1662530"/>
                    <a:gd name="connsiteX5" fmla="*/ 161194 w 872094"/>
                    <a:gd name="connsiteY5" fmla="*/ 1259825 h 1662530"/>
                    <a:gd name="connsiteX6" fmla="*/ 13627 w 872094"/>
                    <a:gd name="connsiteY6" fmla="*/ 1615109 h 1662530"/>
                    <a:gd name="connsiteX7" fmla="*/ 537907 w 872094"/>
                    <a:gd name="connsiteY7" fmla="*/ 1629942 h 1662530"/>
                    <a:gd name="connsiteX8" fmla="*/ 657584 w 872094"/>
                    <a:gd name="connsiteY8" fmla="*/ 1283095 h 1662530"/>
                    <a:gd name="connsiteX9" fmla="*/ 836992 w 872094"/>
                    <a:gd name="connsiteY9" fmla="*/ 965231 h 1662530"/>
                    <a:gd name="connsiteX10" fmla="*/ 793382 w 872094"/>
                    <a:gd name="connsiteY10" fmla="*/ 713908 h 1662530"/>
                    <a:gd name="connsiteX11" fmla="*/ 800663 w 872094"/>
                    <a:gd name="connsiteY11" fmla="*/ 527014 h 1662530"/>
                    <a:gd name="connsiteX12" fmla="*/ 864072 w 872094"/>
                    <a:gd name="connsiteY12" fmla="*/ 378764 h 1662530"/>
                    <a:gd name="connsiteX13" fmla="*/ 818760 w 872094"/>
                    <a:gd name="connsiteY13" fmla="*/ 113017 h 1662530"/>
                    <a:gd name="connsiteX14" fmla="*/ 724734 w 872094"/>
                    <a:gd name="connsiteY14" fmla="*/ 128733 h 1662530"/>
                    <a:gd name="connsiteX15" fmla="*/ 723919 w 872094"/>
                    <a:gd name="connsiteY15" fmla="*/ 7357 h 1662530"/>
                    <a:gd name="connsiteX0" fmla="*/ 723919 w 872094"/>
                    <a:gd name="connsiteY0" fmla="*/ 7357 h 1662530"/>
                    <a:gd name="connsiteX1" fmla="*/ 456401 w 872094"/>
                    <a:gd name="connsiteY1" fmla="*/ 186089 h 1662530"/>
                    <a:gd name="connsiteX2" fmla="*/ 244471 w 872094"/>
                    <a:gd name="connsiteY2" fmla="*/ 364069 h 1662530"/>
                    <a:gd name="connsiteX3" fmla="*/ 247669 w 872094"/>
                    <a:gd name="connsiteY3" fmla="*/ 691797 h 1662530"/>
                    <a:gd name="connsiteX4" fmla="*/ 241341 w 872094"/>
                    <a:gd name="connsiteY4" fmla="*/ 1056808 h 1662530"/>
                    <a:gd name="connsiteX5" fmla="*/ 161194 w 872094"/>
                    <a:gd name="connsiteY5" fmla="*/ 1259825 h 1662530"/>
                    <a:gd name="connsiteX6" fmla="*/ 13627 w 872094"/>
                    <a:gd name="connsiteY6" fmla="*/ 1615109 h 1662530"/>
                    <a:gd name="connsiteX7" fmla="*/ 537907 w 872094"/>
                    <a:gd name="connsiteY7" fmla="*/ 1629942 h 1662530"/>
                    <a:gd name="connsiteX8" fmla="*/ 657584 w 872094"/>
                    <a:gd name="connsiteY8" fmla="*/ 1283095 h 1662530"/>
                    <a:gd name="connsiteX9" fmla="*/ 836992 w 872094"/>
                    <a:gd name="connsiteY9" fmla="*/ 965231 h 1662530"/>
                    <a:gd name="connsiteX10" fmla="*/ 793382 w 872094"/>
                    <a:gd name="connsiteY10" fmla="*/ 713908 h 1662530"/>
                    <a:gd name="connsiteX11" fmla="*/ 800663 w 872094"/>
                    <a:gd name="connsiteY11" fmla="*/ 527014 h 1662530"/>
                    <a:gd name="connsiteX12" fmla="*/ 864072 w 872094"/>
                    <a:gd name="connsiteY12" fmla="*/ 378764 h 1662530"/>
                    <a:gd name="connsiteX13" fmla="*/ 818760 w 872094"/>
                    <a:gd name="connsiteY13" fmla="*/ 113017 h 1662530"/>
                    <a:gd name="connsiteX14" fmla="*/ 724734 w 872094"/>
                    <a:gd name="connsiteY14" fmla="*/ 128733 h 1662530"/>
                    <a:gd name="connsiteX15" fmla="*/ 723919 w 872094"/>
                    <a:gd name="connsiteY15" fmla="*/ 7357 h 1662530"/>
                    <a:gd name="connsiteX0" fmla="*/ 723017 w 871192"/>
                    <a:gd name="connsiteY0" fmla="*/ 7357 h 1659724"/>
                    <a:gd name="connsiteX1" fmla="*/ 455499 w 871192"/>
                    <a:gd name="connsiteY1" fmla="*/ 186089 h 1659724"/>
                    <a:gd name="connsiteX2" fmla="*/ 243569 w 871192"/>
                    <a:gd name="connsiteY2" fmla="*/ 364069 h 1659724"/>
                    <a:gd name="connsiteX3" fmla="*/ 246767 w 871192"/>
                    <a:gd name="connsiteY3" fmla="*/ 691797 h 1659724"/>
                    <a:gd name="connsiteX4" fmla="*/ 240439 w 871192"/>
                    <a:gd name="connsiteY4" fmla="*/ 1056808 h 1659724"/>
                    <a:gd name="connsiteX5" fmla="*/ 160292 w 871192"/>
                    <a:gd name="connsiteY5" fmla="*/ 1259825 h 1659724"/>
                    <a:gd name="connsiteX6" fmla="*/ 12725 w 871192"/>
                    <a:gd name="connsiteY6" fmla="*/ 1615109 h 1659724"/>
                    <a:gd name="connsiteX7" fmla="*/ 520337 w 871192"/>
                    <a:gd name="connsiteY7" fmla="*/ 1625180 h 1659724"/>
                    <a:gd name="connsiteX8" fmla="*/ 656682 w 871192"/>
                    <a:gd name="connsiteY8" fmla="*/ 1283095 h 1659724"/>
                    <a:gd name="connsiteX9" fmla="*/ 836090 w 871192"/>
                    <a:gd name="connsiteY9" fmla="*/ 965231 h 1659724"/>
                    <a:gd name="connsiteX10" fmla="*/ 792480 w 871192"/>
                    <a:gd name="connsiteY10" fmla="*/ 713908 h 1659724"/>
                    <a:gd name="connsiteX11" fmla="*/ 799761 w 871192"/>
                    <a:gd name="connsiteY11" fmla="*/ 527014 h 1659724"/>
                    <a:gd name="connsiteX12" fmla="*/ 863170 w 871192"/>
                    <a:gd name="connsiteY12" fmla="*/ 378764 h 1659724"/>
                    <a:gd name="connsiteX13" fmla="*/ 817858 w 871192"/>
                    <a:gd name="connsiteY13" fmla="*/ 113017 h 1659724"/>
                    <a:gd name="connsiteX14" fmla="*/ 723832 w 871192"/>
                    <a:gd name="connsiteY14" fmla="*/ 128733 h 1659724"/>
                    <a:gd name="connsiteX15" fmla="*/ 723017 w 871192"/>
                    <a:gd name="connsiteY15" fmla="*/ 7357 h 1659724"/>
                    <a:gd name="connsiteX0" fmla="*/ 723017 w 870705"/>
                    <a:gd name="connsiteY0" fmla="*/ 7357 h 1659724"/>
                    <a:gd name="connsiteX1" fmla="*/ 455499 w 870705"/>
                    <a:gd name="connsiteY1" fmla="*/ 186089 h 1659724"/>
                    <a:gd name="connsiteX2" fmla="*/ 243569 w 870705"/>
                    <a:gd name="connsiteY2" fmla="*/ 364069 h 1659724"/>
                    <a:gd name="connsiteX3" fmla="*/ 246767 w 870705"/>
                    <a:gd name="connsiteY3" fmla="*/ 691797 h 1659724"/>
                    <a:gd name="connsiteX4" fmla="*/ 240439 w 870705"/>
                    <a:gd name="connsiteY4" fmla="*/ 1056808 h 1659724"/>
                    <a:gd name="connsiteX5" fmla="*/ 160292 w 870705"/>
                    <a:gd name="connsiteY5" fmla="*/ 1259825 h 1659724"/>
                    <a:gd name="connsiteX6" fmla="*/ 12725 w 870705"/>
                    <a:gd name="connsiteY6" fmla="*/ 1615109 h 1659724"/>
                    <a:gd name="connsiteX7" fmla="*/ 520337 w 870705"/>
                    <a:gd name="connsiteY7" fmla="*/ 1625180 h 1659724"/>
                    <a:gd name="connsiteX8" fmla="*/ 656682 w 870705"/>
                    <a:gd name="connsiteY8" fmla="*/ 1283095 h 1659724"/>
                    <a:gd name="connsiteX9" fmla="*/ 836090 w 870705"/>
                    <a:gd name="connsiteY9" fmla="*/ 965231 h 1659724"/>
                    <a:gd name="connsiteX10" fmla="*/ 792480 w 870705"/>
                    <a:gd name="connsiteY10" fmla="*/ 713908 h 1659724"/>
                    <a:gd name="connsiteX11" fmla="*/ 806905 w 870705"/>
                    <a:gd name="connsiteY11" fmla="*/ 534158 h 1659724"/>
                    <a:gd name="connsiteX12" fmla="*/ 863170 w 870705"/>
                    <a:gd name="connsiteY12" fmla="*/ 378764 h 1659724"/>
                    <a:gd name="connsiteX13" fmla="*/ 817858 w 870705"/>
                    <a:gd name="connsiteY13" fmla="*/ 113017 h 1659724"/>
                    <a:gd name="connsiteX14" fmla="*/ 723832 w 870705"/>
                    <a:gd name="connsiteY14" fmla="*/ 128733 h 1659724"/>
                    <a:gd name="connsiteX15" fmla="*/ 723017 w 870705"/>
                    <a:gd name="connsiteY15" fmla="*/ 7357 h 1659724"/>
                    <a:gd name="connsiteX0" fmla="*/ 723017 w 880385"/>
                    <a:gd name="connsiteY0" fmla="*/ 7357 h 1659724"/>
                    <a:gd name="connsiteX1" fmla="*/ 455499 w 880385"/>
                    <a:gd name="connsiteY1" fmla="*/ 186089 h 1659724"/>
                    <a:gd name="connsiteX2" fmla="*/ 243569 w 880385"/>
                    <a:gd name="connsiteY2" fmla="*/ 364069 h 1659724"/>
                    <a:gd name="connsiteX3" fmla="*/ 246767 w 880385"/>
                    <a:gd name="connsiteY3" fmla="*/ 691797 h 1659724"/>
                    <a:gd name="connsiteX4" fmla="*/ 240439 w 880385"/>
                    <a:gd name="connsiteY4" fmla="*/ 1056808 h 1659724"/>
                    <a:gd name="connsiteX5" fmla="*/ 160292 w 880385"/>
                    <a:gd name="connsiteY5" fmla="*/ 1259825 h 1659724"/>
                    <a:gd name="connsiteX6" fmla="*/ 12725 w 880385"/>
                    <a:gd name="connsiteY6" fmla="*/ 1615109 h 1659724"/>
                    <a:gd name="connsiteX7" fmla="*/ 520337 w 880385"/>
                    <a:gd name="connsiteY7" fmla="*/ 1625180 h 1659724"/>
                    <a:gd name="connsiteX8" fmla="*/ 656682 w 880385"/>
                    <a:gd name="connsiteY8" fmla="*/ 1283095 h 1659724"/>
                    <a:gd name="connsiteX9" fmla="*/ 836090 w 880385"/>
                    <a:gd name="connsiteY9" fmla="*/ 965231 h 1659724"/>
                    <a:gd name="connsiteX10" fmla="*/ 792480 w 880385"/>
                    <a:gd name="connsiteY10" fmla="*/ 713908 h 1659724"/>
                    <a:gd name="connsiteX11" fmla="*/ 806905 w 880385"/>
                    <a:gd name="connsiteY11" fmla="*/ 534158 h 1659724"/>
                    <a:gd name="connsiteX12" fmla="*/ 863170 w 880385"/>
                    <a:gd name="connsiteY12" fmla="*/ 378764 h 1659724"/>
                    <a:gd name="connsiteX13" fmla="*/ 817858 w 880385"/>
                    <a:gd name="connsiteY13" fmla="*/ 113017 h 1659724"/>
                    <a:gd name="connsiteX14" fmla="*/ 723832 w 880385"/>
                    <a:gd name="connsiteY14" fmla="*/ 128733 h 1659724"/>
                    <a:gd name="connsiteX15" fmla="*/ 723017 w 880385"/>
                    <a:gd name="connsiteY15" fmla="*/ 7357 h 1659724"/>
                    <a:gd name="connsiteX0" fmla="*/ 723017 w 878975"/>
                    <a:gd name="connsiteY0" fmla="*/ 7357 h 1659724"/>
                    <a:gd name="connsiteX1" fmla="*/ 455499 w 878975"/>
                    <a:gd name="connsiteY1" fmla="*/ 186089 h 1659724"/>
                    <a:gd name="connsiteX2" fmla="*/ 243569 w 878975"/>
                    <a:gd name="connsiteY2" fmla="*/ 364069 h 1659724"/>
                    <a:gd name="connsiteX3" fmla="*/ 246767 w 878975"/>
                    <a:gd name="connsiteY3" fmla="*/ 691797 h 1659724"/>
                    <a:gd name="connsiteX4" fmla="*/ 240439 w 878975"/>
                    <a:gd name="connsiteY4" fmla="*/ 1056808 h 1659724"/>
                    <a:gd name="connsiteX5" fmla="*/ 160292 w 878975"/>
                    <a:gd name="connsiteY5" fmla="*/ 1259825 h 1659724"/>
                    <a:gd name="connsiteX6" fmla="*/ 12725 w 878975"/>
                    <a:gd name="connsiteY6" fmla="*/ 1615109 h 1659724"/>
                    <a:gd name="connsiteX7" fmla="*/ 520337 w 878975"/>
                    <a:gd name="connsiteY7" fmla="*/ 1625180 h 1659724"/>
                    <a:gd name="connsiteX8" fmla="*/ 656682 w 878975"/>
                    <a:gd name="connsiteY8" fmla="*/ 1283095 h 1659724"/>
                    <a:gd name="connsiteX9" fmla="*/ 836090 w 878975"/>
                    <a:gd name="connsiteY9" fmla="*/ 965231 h 1659724"/>
                    <a:gd name="connsiteX10" fmla="*/ 792480 w 878975"/>
                    <a:gd name="connsiteY10" fmla="*/ 713908 h 1659724"/>
                    <a:gd name="connsiteX11" fmla="*/ 806905 w 878975"/>
                    <a:gd name="connsiteY11" fmla="*/ 534158 h 1659724"/>
                    <a:gd name="connsiteX12" fmla="*/ 863170 w 878975"/>
                    <a:gd name="connsiteY12" fmla="*/ 378764 h 1659724"/>
                    <a:gd name="connsiteX13" fmla="*/ 815476 w 878975"/>
                    <a:gd name="connsiteY13" fmla="*/ 117780 h 1659724"/>
                    <a:gd name="connsiteX14" fmla="*/ 723832 w 878975"/>
                    <a:gd name="connsiteY14" fmla="*/ 128733 h 1659724"/>
                    <a:gd name="connsiteX15" fmla="*/ 723017 w 878975"/>
                    <a:gd name="connsiteY15" fmla="*/ 7357 h 1659724"/>
                    <a:gd name="connsiteX0" fmla="*/ 723017 w 878360"/>
                    <a:gd name="connsiteY0" fmla="*/ 7357 h 1659724"/>
                    <a:gd name="connsiteX1" fmla="*/ 455499 w 878360"/>
                    <a:gd name="connsiteY1" fmla="*/ 186089 h 1659724"/>
                    <a:gd name="connsiteX2" fmla="*/ 243569 w 878360"/>
                    <a:gd name="connsiteY2" fmla="*/ 364069 h 1659724"/>
                    <a:gd name="connsiteX3" fmla="*/ 246767 w 878360"/>
                    <a:gd name="connsiteY3" fmla="*/ 691797 h 1659724"/>
                    <a:gd name="connsiteX4" fmla="*/ 240439 w 878360"/>
                    <a:gd name="connsiteY4" fmla="*/ 1056808 h 1659724"/>
                    <a:gd name="connsiteX5" fmla="*/ 160292 w 878360"/>
                    <a:gd name="connsiteY5" fmla="*/ 1259825 h 1659724"/>
                    <a:gd name="connsiteX6" fmla="*/ 12725 w 878360"/>
                    <a:gd name="connsiteY6" fmla="*/ 1615109 h 1659724"/>
                    <a:gd name="connsiteX7" fmla="*/ 520337 w 878360"/>
                    <a:gd name="connsiteY7" fmla="*/ 1625180 h 1659724"/>
                    <a:gd name="connsiteX8" fmla="*/ 656682 w 878360"/>
                    <a:gd name="connsiteY8" fmla="*/ 1283095 h 1659724"/>
                    <a:gd name="connsiteX9" fmla="*/ 836090 w 878360"/>
                    <a:gd name="connsiteY9" fmla="*/ 965231 h 1659724"/>
                    <a:gd name="connsiteX10" fmla="*/ 792480 w 878360"/>
                    <a:gd name="connsiteY10" fmla="*/ 713908 h 1659724"/>
                    <a:gd name="connsiteX11" fmla="*/ 806905 w 878360"/>
                    <a:gd name="connsiteY11" fmla="*/ 534158 h 1659724"/>
                    <a:gd name="connsiteX12" fmla="*/ 863170 w 878360"/>
                    <a:gd name="connsiteY12" fmla="*/ 378764 h 1659724"/>
                    <a:gd name="connsiteX13" fmla="*/ 815476 w 878360"/>
                    <a:gd name="connsiteY13" fmla="*/ 117780 h 1659724"/>
                    <a:gd name="connsiteX14" fmla="*/ 723832 w 878360"/>
                    <a:gd name="connsiteY14" fmla="*/ 128733 h 1659724"/>
                    <a:gd name="connsiteX15" fmla="*/ 723017 w 878360"/>
                    <a:gd name="connsiteY15" fmla="*/ 7357 h 1659724"/>
                    <a:gd name="connsiteX0" fmla="*/ 723017 w 880208"/>
                    <a:gd name="connsiteY0" fmla="*/ 7357 h 1659724"/>
                    <a:gd name="connsiteX1" fmla="*/ 455499 w 880208"/>
                    <a:gd name="connsiteY1" fmla="*/ 186089 h 1659724"/>
                    <a:gd name="connsiteX2" fmla="*/ 243569 w 880208"/>
                    <a:gd name="connsiteY2" fmla="*/ 364069 h 1659724"/>
                    <a:gd name="connsiteX3" fmla="*/ 246767 w 880208"/>
                    <a:gd name="connsiteY3" fmla="*/ 691797 h 1659724"/>
                    <a:gd name="connsiteX4" fmla="*/ 240439 w 880208"/>
                    <a:gd name="connsiteY4" fmla="*/ 1056808 h 1659724"/>
                    <a:gd name="connsiteX5" fmla="*/ 160292 w 880208"/>
                    <a:gd name="connsiteY5" fmla="*/ 1259825 h 1659724"/>
                    <a:gd name="connsiteX6" fmla="*/ 12725 w 880208"/>
                    <a:gd name="connsiteY6" fmla="*/ 1615109 h 1659724"/>
                    <a:gd name="connsiteX7" fmla="*/ 520337 w 880208"/>
                    <a:gd name="connsiteY7" fmla="*/ 1625180 h 1659724"/>
                    <a:gd name="connsiteX8" fmla="*/ 656682 w 880208"/>
                    <a:gd name="connsiteY8" fmla="*/ 1283095 h 1659724"/>
                    <a:gd name="connsiteX9" fmla="*/ 836090 w 880208"/>
                    <a:gd name="connsiteY9" fmla="*/ 965231 h 1659724"/>
                    <a:gd name="connsiteX10" fmla="*/ 792480 w 880208"/>
                    <a:gd name="connsiteY10" fmla="*/ 713908 h 1659724"/>
                    <a:gd name="connsiteX11" fmla="*/ 806905 w 880208"/>
                    <a:gd name="connsiteY11" fmla="*/ 534158 h 1659724"/>
                    <a:gd name="connsiteX12" fmla="*/ 863170 w 880208"/>
                    <a:gd name="connsiteY12" fmla="*/ 378764 h 1659724"/>
                    <a:gd name="connsiteX13" fmla="*/ 815476 w 880208"/>
                    <a:gd name="connsiteY13" fmla="*/ 117780 h 1659724"/>
                    <a:gd name="connsiteX14" fmla="*/ 723832 w 880208"/>
                    <a:gd name="connsiteY14" fmla="*/ 128733 h 1659724"/>
                    <a:gd name="connsiteX15" fmla="*/ 723017 w 880208"/>
                    <a:gd name="connsiteY15" fmla="*/ 7357 h 1659724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653 h 1650639"/>
                    <a:gd name="connsiteX1" fmla="*/ 462642 w 880208"/>
                    <a:gd name="connsiteY1" fmla="*/ 184148 h 1650639"/>
                    <a:gd name="connsiteX2" fmla="*/ 243569 w 880208"/>
                    <a:gd name="connsiteY2" fmla="*/ 354984 h 1650639"/>
                    <a:gd name="connsiteX3" fmla="*/ 246767 w 880208"/>
                    <a:gd name="connsiteY3" fmla="*/ 682712 h 1650639"/>
                    <a:gd name="connsiteX4" fmla="*/ 240439 w 880208"/>
                    <a:gd name="connsiteY4" fmla="*/ 1047723 h 1650639"/>
                    <a:gd name="connsiteX5" fmla="*/ 160292 w 880208"/>
                    <a:gd name="connsiteY5" fmla="*/ 1250740 h 1650639"/>
                    <a:gd name="connsiteX6" fmla="*/ 12725 w 880208"/>
                    <a:gd name="connsiteY6" fmla="*/ 1606024 h 1650639"/>
                    <a:gd name="connsiteX7" fmla="*/ 520337 w 880208"/>
                    <a:gd name="connsiteY7" fmla="*/ 1616095 h 1650639"/>
                    <a:gd name="connsiteX8" fmla="*/ 656682 w 880208"/>
                    <a:gd name="connsiteY8" fmla="*/ 1274010 h 1650639"/>
                    <a:gd name="connsiteX9" fmla="*/ 836090 w 880208"/>
                    <a:gd name="connsiteY9" fmla="*/ 956146 h 1650639"/>
                    <a:gd name="connsiteX10" fmla="*/ 792480 w 880208"/>
                    <a:gd name="connsiteY10" fmla="*/ 704823 h 1650639"/>
                    <a:gd name="connsiteX11" fmla="*/ 806905 w 880208"/>
                    <a:gd name="connsiteY11" fmla="*/ 525073 h 1650639"/>
                    <a:gd name="connsiteX12" fmla="*/ 863170 w 880208"/>
                    <a:gd name="connsiteY12" fmla="*/ 369679 h 1650639"/>
                    <a:gd name="connsiteX13" fmla="*/ 815476 w 880208"/>
                    <a:gd name="connsiteY13" fmla="*/ 108695 h 1650639"/>
                    <a:gd name="connsiteX14" fmla="*/ 723832 w 880208"/>
                    <a:gd name="connsiteY14" fmla="*/ 119648 h 1650639"/>
                    <a:gd name="connsiteX15" fmla="*/ 715873 w 880208"/>
                    <a:gd name="connsiteY15" fmla="*/ 653 h 1650639"/>
                    <a:gd name="connsiteX0" fmla="*/ 689680 w 880208"/>
                    <a:gd name="connsiteY0" fmla="*/ 839 h 1631775"/>
                    <a:gd name="connsiteX1" fmla="*/ 462642 w 880208"/>
                    <a:gd name="connsiteY1" fmla="*/ 165284 h 1631775"/>
                    <a:gd name="connsiteX2" fmla="*/ 243569 w 880208"/>
                    <a:gd name="connsiteY2" fmla="*/ 336120 h 1631775"/>
                    <a:gd name="connsiteX3" fmla="*/ 246767 w 880208"/>
                    <a:gd name="connsiteY3" fmla="*/ 663848 h 1631775"/>
                    <a:gd name="connsiteX4" fmla="*/ 240439 w 880208"/>
                    <a:gd name="connsiteY4" fmla="*/ 1028859 h 1631775"/>
                    <a:gd name="connsiteX5" fmla="*/ 160292 w 880208"/>
                    <a:gd name="connsiteY5" fmla="*/ 1231876 h 1631775"/>
                    <a:gd name="connsiteX6" fmla="*/ 12725 w 880208"/>
                    <a:gd name="connsiteY6" fmla="*/ 1587160 h 1631775"/>
                    <a:gd name="connsiteX7" fmla="*/ 520337 w 880208"/>
                    <a:gd name="connsiteY7" fmla="*/ 1597231 h 1631775"/>
                    <a:gd name="connsiteX8" fmla="*/ 656682 w 880208"/>
                    <a:gd name="connsiteY8" fmla="*/ 1255146 h 1631775"/>
                    <a:gd name="connsiteX9" fmla="*/ 836090 w 880208"/>
                    <a:gd name="connsiteY9" fmla="*/ 937282 h 1631775"/>
                    <a:gd name="connsiteX10" fmla="*/ 792480 w 880208"/>
                    <a:gd name="connsiteY10" fmla="*/ 685959 h 1631775"/>
                    <a:gd name="connsiteX11" fmla="*/ 806905 w 880208"/>
                    <a:gd name="connsiteY11" fmla="*/ 506209 h 1631775"/>
                    <a:gd name="connsiteX12" fmla="*/ 863170 w 880208"/>
                    <a:gd name="connsiteY12" fmla="*/ 350815 h 1631775"/>
                    <a:gd name="connsiteX13" fmla="*/ 815476 w 880208"/>
                    <a:gd name="connsiteY13" fmla="*/ 89831 h 1631775"/>
                    <a:gd name="connsiteX14" fmla="*/ 723832 w 880208"/>
                    <a:gd name="connsiteY14" fmla="*/ 100784 h 1631775"/>
                    <a:gd name="connsiteX15" fmla="*/ 689680 w 880208"/>
                    <a:gd name="connsiteY15" fmla="*/ 839 h 1631775"/>
                    <a:gd name="connsiteX0" fmla="*/ 689680 w 880208"/>
                    <a:gd name="connsiteY0" fmla="*/ 839 h 1631775"/>
                    <a:gd name="connsiteX1" fmla="*/ 462642 w 880208"/>
                    <a:gd name="connsiteY1" fmla="*/ 165284 h 1631775"/>
                    <a:gd name="connsiteX2" fmla="*/ 257857 w 880208"/>
                    <a:gd name="connsiteY2" fmla="*/ 338502 h 1631775"/>
                    <a:gd name="connsiteX3" fmla="*/ 246767 w 880208"/>
                    <a:gd name="connsiteY3" fmla="*/ 663848 h 1631775"/>
                    <a:gd name="connsiteX4" fmla="*/ 240439 w 880208"/>
                    <a:gd name="connsiteY4" fmla="*/ 1028859 h 1631775"/>
                    <a:gd name="connsiteX5" fmla="*/ 160292 w 880208"/>
                    <a:gd name="connsiteY5" fmla="*/ 1231876 h 1631775"/>
                    <a:gd name="connsiteX6" fmla="*/ 12725 w 880208"/>
                    <a:gd name="connsiteY6" fmla="*/ 1587160 h 1631775"/>
                    <a:gd name="connsiteX7" fmla="*/ 520337 w 880208"/>
                    <a:gd name="connsiteY7" fmla="*/ 1597231 h 1631775"/>
                    <a:gd name="connsiteX8" fmla="*/ 656682 w 880208"/>
                    <a:gd name="connsiteY8" fmla="*/ 1255146 h 1631775"/>
                    <a:gd name="connsiteX9" fmla="*/ 836090 w 880208"/>
                    <a:gd name="connsiteY9" fmla="*/ 937282 h 1631775"/>
                    <a:gd name="connsiteX10" fmla="*/ 792480 w 880208"/>
                    <a:gd name="connsiteY10" fmla="*/ 685959 h 1631775"/>
                    <a:gd name="connsiteX11" fmla="*/ 806905 w 880208"/>
                    <a:gd name="connsiteY11" fmla="*/ 506209 h 1631775"/>
                    <a:gd name="connsiteX12" fmla="*/ 863170 w 880208"/>
                    <a:gd name="connsiteY12" fmla="*/ 350815 h 1631775"/>
                    <a:gd name="connsiteX13" fmla="*/ 815476 w 880208"/>
                    <a:gd name="connsiteY13" fmla="*/ 89831 h 1631775"/>
                    <a:gd name="connsiteX14" fmla="*/ 723832 w 880208"/>
                    <a:gd name="connsiteY14" fmla="*/ 100784 h 1631775"/>
                    <a:gd name="connsiteX15" fmla="*/ 689680 w 880208"/>
                    <a:gd name="connsiteY15" fmla="*/ 839 h 1631775"/>
                    <a:gd name="connsiteX0" fmla="*/ 689680 w 880208"/>
                    <a:gd name="connsiteY0" fmla="*/ 839 h 1631775"/>
                    <a:gd name="connsiteX1" fmla="*/ 462642 w 880208"/>
                    <a:gd name="connsiteY1" fmla="*/ 165284 h 1631775"/>
                    <a:gd name="connsiteX2" fmla="*/ 257857 w 880208"/>
                    <a:gd name="connsiteY2" fmla="*/ 338502 h 1631775"/>
                    <a:gd name="connsiteX3" fmla="*/ 256292 w 880208"/>
                    <a:gd name="connsiteY3" fmla="*/ 659085 h 1631775"/>
                    <a:gd name="connsiteX4" fmla="*/ 240439 w 880208"/>
                    <a:gd name="connsiteY4" fmla="*/ 1028859 h 1631775"/>
                    <a:gd name="connsiteX5" fmla="*/ 160292 w 880208"/>
                    <a:gd name="connsiteY5" fmla="*/ 1231876 h 1631775"/>
                    <a:gd name="connsiteX6" fmla="*/ 12725 w 880208"/>
                    <a:gd name="connsiteY6" fmla="*/ 1587160 h 1631775"/>
                    <a:gd name="connsiteX7" fmla="*/ 520337 w 880208"/>
                    <a:gd name="connsiteY7" fmla="*/ 1597231 h 1631775"/>
                    <a:gd name="connsiteX8" fmla="*/ 656682 w 880208"/>
                    <a:gd name="connsiteY8" fmla="*/ 1255146 h 1631775"/>
                    <a:gd name="connsiteX9" fmla="*/ 836090 w 880208"/>
                    <a:gd name="connsiteY9" fmla="*/ 937282 h 1631775"/>
                    <a:gd name="connsiteX10" fmla="*/ 792480 w 880208"/>
                    <a:gd name="connsiteY10" fmla="*/ 685959 h 1631775"/>
                    <a:gd name="connsiteX11" fmla="*/ 806905 w 880208"/>
                    <a:gd name="connsiteY11" fmla="*/ 506209 h 1631775"/>
                    <a:gd name="connsiteX12" fmla="*/ 863170 w 880208"/>
                    <a:gd name="connsiteY12" fmla="*/ 350815 h 1631775"/>
                    <a:gd name="connsiteX13" fmla="*/ 815476 w 880208"/>
                    <a:gd name="connsiteY13" fmla="*/ 89831 h 1631775"/>
                    <a:gd name="connsiteX14" fmla="*/ 723832 w 880208"/>
                    <a:gd name="connsiteY14" fmla="*/ 100784 h 1631775"/>
                    <a:gd name="connsiteX15" fmla="*/ 689680 w 880208"/>
                    <a:gd name="connsiteY15" fmla="*/ 839 h 1631775"/>
                    <a:gd name="connsiteX0" fmla="*/ 689680 w 876398"/>
                    <a:gd name="connsiteY0" fmla="*/ 5412 h 1636348"/>
                    <a:gd name="connsiteX1" fmla="*/ 462642 w 876398"/>
                    <a:gd name="connsiteY1" fmla="*/ 169857 h 1636348"/>
                    <a:gd name="connsiteX2" fmla="*/ 257857 w 876398"/>
                    <a:gd name="connsiteY2" fmla="*/ 343075 h 1636348"/>
                    <a:gd name="connsiteX3" fmla="*/ 256292 w 876398"/>
                    <a:gd name="connsiteY3" fmla="*/ 663658 h 1636348"/>
                    <a:gd name="connsiteX4" fmla="*/ 240439 w 876398"/>
                    <a:gd name="connsiteY4" fmla="*/ 1033432 h 1636348"/>
                    <a:gd name="connsiteX5" fmla="*/ 160292 w 876398"/>
                    <a:gd name="connsiteY5" fmla="*/ 1236449 h 1636348"/>
                    <a:gd name="connsiteX6" fmla="*/ 12725 w 876398"/>
                    <a:gd name="connsiteY6" fmla="*/ 1591733 h 1636348"/>
                    <a:gd name="connsiteX7" fmla="*/ 520337 w 876398"/>
                    <a:gd name="connsiteY7" fmla="*/ 1601804 h 1636348"/>
                    <a:gd name="connsiteX8" fmla="*/ 656682 w 876398"/>
                    <a:gd name="connsiteY8" fmla="*/ 1259719 h 1636348"/>
                    <a:gd name="connsiteX9" fmla="*/ 836090 w 876398"/>
                    <a:gd name="connsiteY9" fmla="*/ 941855 h 1636348"/>
                    <a:gd name="connsiteX10" fmla="*/ 792480 w 876398"/>
                    <a:gd name="connsiteY10" fmla="*/ 690532 h 1636348"/>
                    <a:gd name="connsiteX11" fmla="*/ 806905 w 876398"/>
                    <a:gd name="connsiteY11" fmla="*/ 510782 h 1636348"/>
                    <a:gd name="connsiteX12" fmla="*/ 863170 w 876398"/>
                    <a:gd name="connsiteY12" fmla="*/ 355388 h 1636348"/>
                    <a:gd name="connsiteX13" fmla="*/ 815476 w 876398"/>
                    <a:gd name="connsiteY13" fmla="*/ 94404 h 1636348"/>
                    <a:gd name="connsiteX14" fmla="*/ 278538 w 876398"/>
                    <a:gd name="connsiteY14" fmla="*/ 379201 h 1636348"/>
                    <a:gd name="connsiteX15" fmla="*/ 689680 w 876398"/>
                    <a:gd name="connsiteY15" fmla="*/ 5412 h 1636348"/>
                    <a:gd name="connsiteX0" fmla="*/ 689680 w 876398"/>
                    <a:gd name="connsiteY0" fmla="*/ 5412 h 1636348"/>
                    <a:gd name="connsiteX1" fmla="*/ 462642 w 876398"/>
                    <a:gd name="connsiteY1" fmla="*/ 169857 h 1636348"/>
                    <a:gd name="connsiteX2" fmla="*/ 257857 w 876398"/>
                    <a:gd name="connsiteY2" fmla="*/ 343075 h 1636348"/>
                    <a:gd name="connsiteX3" fmla="*/ 256292 w 876398"/>
                    <a:gd name="connsiteY3" fmla="*/ 663658 h 1636348"/>
                    <a:gd name="connsiteX4" fmla="*/ 240439 w 876398"/>
                    <a:gd name="connsiteY4" fmla="*/ 1033432 h 1636348"/>
                    <a:gd name="connsiteX5" fmla="*/ 160292 w 876398"/>
                    <a:gd name="connsiteY5" fmla="*/ 1236449 h 1636348"/>
                    <a:gd name="connsiteX6" fmla="*/ 12725 w 876398"/>
                    <a:gd name="connsiteY6" fmla="*/ 1591733 h 1636348"/>
                    <a:gd name="connsiteX7" fmla="*/ 520337 w 876398"/>
                    <a:gd name="connsiteY7" fmla="*/ 1601804 h 1636348"/>
                    <a:gd name="connsiteX8" fmla="*/ 656682 w 876398"/>
                    <a:gd name="connsiteY8" fmla="*/ 1259719 h 1636348"/>
                    <a:gd name="connsiteX9" fmla="*/ 836090 w 876398"/>
                    <a:gd name="connsiteY9" fmla="*/ 941855 h 1636348"/>
                    <a:gd name="connsiteX10" fmla="*/ 792480 w 876398"/>
                    <a:gd name="connsiteY10" fmla="*/ 690532 h 1636348"/>
                    <a:gd name="connsiteX11" fmla="*/ 806905 w 876398"/>
                    <a:gd name="connsiteY11" fmla="*/ 510782 h 1636348"/>
                    <a:gd name="connsiteX12" fmla="*/ 863170 w 876398"/>
                    <a:gd name="connsiteY12" fmla="*/ 355388 h 1636348"/>
                    <a:gd name="connsiteX13" fmla="*/ 815476 w 876398"/>
                    <a:gd name="connsiteY13" fmla="*/ 94404 h 1636348"/>
                    <a:gd name="connsiteX14" fmla="*/ 363311 w 876398"/>
                    <a:gd name="connsiteY14" fmla="*/ 328877 h 1636348"/>
                    <a:gd name="connsiteX15" fmla="*/ 278538 w 876398"/>
                    <a:gd name="connsiteY15" fmla="*/ 379201 h 1636348"/>
                    <a:gd name="connsiteX16" fmla="*/ 689680 w 876398"/>
                    <a:gd name="connsiteY16" fmla="*/ 5412 h 1636348"/>
                    <a:gd name="connsiteX0" fmla="*/ 689680 w 876398"/>
                    <a:gd name="connsiteY0" fmla="*/ 5412 h 1636348"/>
                    <a:gd name="connsiteX1" fmla="*/ 462642 w 876398"/>
                    <a:gd name="connsiteY1" fmla="*/ 169857 h 1636348"/>
                    <a:gd name="connsiteX2" fmla="*/ 257857 w 876398"/>
                    <a:gd name="connsiteY2" fmla="*/ 343075 h 1636348"/>
                    <a:gd name="connsiteX3" fmla="*/ 256292 w 876398"/>
                    <a:gd name="connsiteY3" fmla="*/ 663658 h 1636348"/>
                    <a:gd name="connsiteX4" fmla="*/ 240439 w 876398"/>
                    <a:gd name="connsiteY4" fmla="*/ 1033432 h 1636348"/>
                    <a:gd name="connsiteX5" fmla="*/ 160292 w 876398"/>
                    <a:gd name="connsiteY5" fmla="*/ 1236449 h 1636348"/>
                    <a:gd name="connsiteX6" fmla="*/ 12725 w 876398"/>
                    <a:gd name="connsiteY6" fmla="*/ 1591733 h 1636348"/>
                    <a:gd name="connsiteX7" fmla="*/ 520337 w 876398"/>
                    <a:gd name="connsiteY7" fmla="*/ 1601804 h 1636348"/>
                    <a:gd name="connsiteX8" fmla="*/ 656682 w 876398"/>
                    <a:gd name="connsiteY8" fmla="*/ 1259719 h 1636348"/>
                    <a:gd name="connsiteX9" fmla="*/ 836090 w 876398"/>
                    <a:gd name="connsiteY9" fmla="*/ 941855 h 1636348"/>
                    <a:gd name="connsiteX10" fmla="*/ 792480 w 876398"/>
                    <a:gd name="connsiteY10" fmla="*/ 690532 h 1636348"/>
                    <a:gd name="connsiteX11" fmla="*/ 806905 w 876398"/>
                    <a:gd name="connsiteY11" fmla="*/ 510782 h 1636348"/>
                    <a:gd name="connsiteX12" fmla="*/ 863170 w 876398"/>
                    <a:gd name="connsiteY12" fmla="*/ 355388 h 1636348"/>
                    <a:gd name="connsiteX13" fmla="*/ 815476 w 876398"/>
                    <a:gd name="connsiteY13" fmla="*/ 94404 h 1636348"/>
                    <a:gd name="connsiteX14" fmla="*/ 363311 w 876398"/>
                    <a:gd name="connsiteY14" fmla="*/ 328877 h 1636348"/>
                    <a:gd name="connsiteX15" fmla="*/ 441892 w 876398"/>
                    <a:gd name="connsiteY15" fmla="*/ 281252 h 1636348"/>
                    <a:gd name="connsiteX16" fmla="*/ 278538 w 876398"/>
                    <a:gd name="connsiteY16" fmla="*/ 379201 h 1636348"/>
                    <a:gd name="connsiteX17" fmla="*/ 689680 w 876398"/>
                    <a:gd name="connsiteY17" fmla="*/ 5412 h 1636348"/>
                    <a:gd name="connsiteX0" fmla="*/ 689680 w 876398"/>
                    <a:gd name="connsiteY0" fmla="*/ 5412 h 1636348"/>
                    <a:gd name="connsiteX1" fmla="*/ 462642 w 876398"/>
                    <a:gd name="connsiteY1" fmla="*/ 169857 h 1636348"/>
                    <a:gd name="connsiteX2" fmla="*/ 257857 w 876398"/>
                    <a:gd name="connsiteY2" fmla="*/ 343075 h 1636348"/>
                    <a:gd name="connsiteX3" fmla="*/ 256292 w 876398"/>
                    <a:gd name="connsiteY3" fmla="*/ 663658 h 1636348"/>
                    <a:gd name="connsiteX4" fmla="*/ 240439 w 876398"/>
                    <a:gd name="connsiteY4" fmla="*/ 1033432 h 1636348"/>
                    <a:gd name="connsiteX5" fmla="*/ 160292 w 876398"/>
                    <a:gd name="connsiteY5" fmla="*/ 1236449 h 1636348"/>
                    <a:gd name="connsiteX6" fmla="*/ 12725 w 876398"/>
                    <a:gd name="connsiteY6" fmla="*/ 1591733 h 1636348"/>
                    <a:gd name="connsiteX7" fmla="*/ 520337 w 876398"/>
                    <a:gd name="connsiteY7" fmla="*/ 1601804 h 1636348"/>
                    <a:gd name="connsiteX8" fmla="*/ 656682 w 876398"/>
                    <a:gd name="connsiteY8" fmla="*/ 1259719 h 1636348"/>
                    <a:gd name="connsiteX9" fmla="*/ 836090 w 876398"/>
                    <a:gd name="connsiteY9" fmla="*/ 941855 h 1636348"/>
                    <a:gd name="connsiteX10" fmla="*/ 792480 w 876398"/>
                    <a:gd name="connsiteY10" fmla="*/ 690532 h 1636348"/>
                    <a:gd name="connsiteX11" fmla="*/ 806905 w 876398"/>
                    <a:gd name="connsiteY11" fmla="*/ 510782 h 1636348"/>
                    <a:gd name="connsiteX12" fmla="*/ 863170 w 876398"/>
                    <a:gd name="connsiteY12" fmla="*/ 355388 h 1636348"/>
                    <a:gd name="connsiteX13" fmla="*/ 815476 w 876398"/>
                    <a:gd name="connsiteY13" fmla="*/ 94404 h 1636348"/>
                    <a:gd name="connsiteX14" fmla="*/ 363311 w 876398"/>
                    <a:gd name="connsiteY14" fmla="*/ 328877 h 1636348"/>
                    <a:gd name="connsiteX15" fmla="*/ 301398 w 876398"/>
                    <a:gd name="connsiteY15" fmla="*/ 614627 h 1636348"/>
                    <a:gd name="connsiteX16" fmla="*/ 278538 w 876398"/>
                    <a:gd name="connsiteY16" fmla="*/ 379201 h 1636348"/>
                    <a:gd name="connsiteX17" fmla="*/ 689680 w 876398"/>
                    <a:gd name="connsiteY17" fmla="*/ 5412 h 1636348"/>
                    <a:gd name="connsiteX0" fmla="*/ 689680 w 873535"/>
                    <a:gd name="connsiteY0" fmla="*/ 5412 h 1636348"/>
                    <a:gd name="connsiteX1" fmla="*/ 462642 w 873535"/>
                    <a:gd name="connsiteY1" fmla="*/ 169857 h 1636348"/>
                    <a:gd name="connsiteX2" fmla="*/ 257857 w 873535"/>
                    <a:gd name="connsiteY2" fmla="*/ 343075 h 1636348"/>
                    <a:gd name="connsiteX3" fmla="*/ 256292 w 873535"/>
                    <a:gd name="connsiteY3" fmla="*/ 663658 h 1636348"/>
                    <a:gd name="connsiteX4" fmla="*/ 240439 w 873535"/>
                    <a:gd name="connsiteY4" fmla="*/ 1033432 h 1636348"/>
                    <a:gd name="connsiteX5" fmla="*/ 160292 w 873535"/>
                    <a:gd name="connsiteY5" fmla="*/ 1236449 h 1636348"/>
                    <a:gd name="connsiteX6" fmla="*/ 12725 w 873535"/>
                    <a:gd name="connsiteY6" fmla="*/ 1591733 h 1636348"/>
                    <a:gd name="connsiteX7" fmla="*/ 520337 w 873535"/>
                    <a:gd name="connsiteY7" fmla="*/ 1601804 h 1636348"/>
                    <a:gd name="connsiteX8" fmla="*/ 656682 w 873535"/>
                    <a:gd name="connsiteY8" fmla="*/ 1259719 h 1636348"/>
                    <a:gd name="connsiteX9" fmla="*/ 836090 w 873535"/>
                    <a:gd name="connsiteY9" fmla="*/ 941855 h 1636348"/>
                    <a:gd name="connsiteX10" fmla="*/ 792480 w 873535"/>
                    <a:gd name="connsiteY10" fmla="*/ 690532 h 1636348"/>
                    <a:gd name="connsiteX11" fmla="*/ 806905 w 873535"/>
                    <a:gd name="connsiteY11" fmla="*/ 510782 h 1636348"/>
                    <a:gd name="connsiteX12" fmla="*/ 863170 w 873535"/>
                    <a:gd name="connsiteY12" fmla="*/ 355388 h 1636348"/>
                    <a:gd name="connsiteX13" fmla="*/ 815476 w 873535"/>
                    <a:gd name="connsiteY13" fmla="*/ 94404 h 1636348"/>
                    <a:gd name="connsiteX14" fmla="*/ 325211 w 873535"/>
                    <a:gd name="connsiteY14" fmla="*/ 364596 h 1636348"/>
                    <a:gd name="connsiteX15" fmla="*/ 301398 w 873535"/>
                    <a:gd name="connsiteY15" fmla="*/ 614627 h 1636348"/>
                    <a:gd name="connsiteX16" fmla="*/ 278538 w 873535"/>
                    <a:gd name="connsiteY16" fmla="*/ 379201 h 1636348"/>
                    <a:gd name="connsiteX17" fmla="*/ 689680 w 873535"/>
                    <a:gd name="connsiteY17" fmla="*/ 5412 h 1636348"/>
                    <a:gd name="connsiteX0" fmla="*/ 689680 w 873535"/>
                    <a:gd name="connsiteY0" fmla="*/ 5412 h 1636348"/>
                    <a:gd name="connsiteX1" fmla="*/ 462642 w 873535"/>
                    <a:gd name="connsiteY1" fmla="*/ 169857 h 1636348"/>
                    <a:gd name="connsiteX2" fmla="*/ 257857 w 873535"/>
                    <a:gd name="connsiteY2" fmla="*/ 343075 h 1636348"/>
                    <a:gd name="connsiteX3" fmla="*/ 256292 w 873535"/>
                    <a:gd name="connsiteY3" fmla="*/ 663658 h 1636348"/>
                    <a:gd name="connsiteX4" fmla="*/ 240439 w 873535"/>
                    <a:gd name="connsiteY4" fmla="*/ 1033432 h 1636348"/>
                    <a:gd name="connsiteX5" fmla="*/ 160292 w 873535"/>
                    <a:gd name="connsiteY5" fmla="*/ 1236449 h 1636348"/>
                    <a:gd name="connsiteX6" fmla="*/ 12725 w 873535"/>
                    <a:gd name="connsiteY6" fmla="*/ 1591733 h 1636348"/>
                    <a:gd name="connsiteX7" fmla="*/ 520337 w 873535"/>
                    <a:gd name="connsiteY7" fmla="*/ 1601804 h 1636348"/>
                    <a:gd name="connsiteX8" fmla="*/ 656682 w 873535"/>
                    <a:gd name="connsiteY8" fmla="*/ 1259719 h 1636348"/>
                    <a:gd name="connsiteX9" fmla="*/ 836090 w 873535"/>
                    <a:gd name="connsiteY9" fmla="*/ 941855 h 1636348"/>
                    <a:gd name="connsiteX10" fmla="*/ 792480 w 873535"/>
                    <a:gd name="connsiteY10" fmla="*/ 690532 h 1636348"/>
                    <a:gd name="connsiteX11" fmla="*/ 806905 w 873535"/>
                    <a:gd name="connsiteY11" fmla="*/ 510782 h 1636348"/>
                    <a:gd name="connsiteX12" fmla="*/ 863170 w 873535"/>
                    <a:gd name="connsiteY12" fmla="*/ 355388 h 1636348"/>
                    <a:gd name="connsiteX13" fmla="*/ 815476 w 873535"/>
                    <a:gd name="connsiteY13" fmla="*/ 94404 h 1636348"/>
                    <a:gd name="connsiteX14" fmla="*/ 325211 w 873535"/>
                    <a:gd name="connsiteY14" fmla="*/ 364596 h 1636348"/>
                    <a:gd name="connsiteX15" fmla="*/ 301398 w 873535"/>
                    <a:gd name="connsiteY15" fmla="*/ 614627 h 1636348"/>
                    <a:gd name="connsiteX16" fmla="*/ 278538 w 873535"/>
                    <a:gd name="connsiteY16" fmla="*/ 379201 h 1636348"/>
                    <a:gd name="connsiteX17" fmla="*/ 689680 w 873535"/>
                    <a:gd name="connsiteY17" fmla="*/ 5412 h 1636348"/>
                    <a:gd name="connsiteX0" fmla="*/ 689680 w 866295"/>
                    <a:gd name="connsiteY0" fmla="*/ 5412 h 1636348"/>
                    <a:gd name="connsiteX1" fmla="*/ 462642 w 866295"/>
                    <a:gd name="connsiteY1" fmla="*/ 169857 h 1636348"/>
                    <a:gd name="connsiteX2" fmla="*/ 257857 w 866295"/>
                    <a:gd name="connsiteY2" fmla="*/ 343075 h 1636348"/>
                    <a:gd name="connsiteX3" fmla="*/ 256292 w 866295"/>
                    <a:gd name="connsiteY3" fmla="*/ 663658 h 1636348"/>
                    <a:gd name="connsiteX4" fmla="*/ 240439 w 866295"/>
                    <a:gd name="connsiteY4" fmla="*/ 1033432 h 1636348"/>
                    <a:gd name="connsiteX5" fmla="*/ 160292 w 866295"/>
                    <a:gd name="connsiteY5" fmla="*/ 1236449 h 1636348"/>
                    <a:gd name="connsiteX6" fmla="*/ 12725 w 866295"/>
                    <a:gd name="connsiteY6" fmla="*/ 1591733 h 1636348"/>
                    <a:gd name="connsiteX7" fmla="*/ 520337 w 866295"/>
                    <a:gd name="connsiteY7" fmla="*/ 1601804 h 1636348"/>
                    <a:gd name="connsiteX8" fmla="*/ 656682 w 866295"/>
                    <a:gd name="connsiteY8" fmla="*/ 1259719 h 1636348"/>
                    <a:gd name="connsiteX9" fmla="*/ 836090 w 866295"/>
                    <a:gd name="connsiteY9" fmla="*/ 941855 h 1636348"/>
                    <a:gd name="connsiteX10" fmla="*/ 792480 w 866295"/>
                    <a:gd name="connsiteY10" fmla="*/ 690532 h 1636348"/>
                    <a:gd name="connsiteX11" fmla="*/ 806905 w 866295"/>
                    <a:gd name="connsiteY11" fmla="*/ 510782 h 1636348"/>
                    <a:gd name="connsiteX12" fmla="*/ 863170 w 866295"/>
                    <a:gd name="connsiteY12" fmla="*/ 355388 h 1636348"/>
                    <a:gd name="connsiteX13" fmla="*/ 701176 w 866295"/>
                    <a:gd name="connsiteY13" fmla="*/ 25347 h 1636348"/>
                    <a:gd name="connsiteX14" fmla="*/ 325211 w 866295"/>
                    <a:gd name="connsiteY14" fmla="*/ 364596 h 1636348"/>
                    <a:gd name="connsiteX15" fmla="*/ 301398 w 866295"/>
                    <a:gd name="connsiteY15" fmla="*/ 614627 h 1636348"/>
                    <a:gd name="connsiteX16" fmla="*/ 278538 w 866295"/>
                    <a:gd name="connsiteY16" fmla="*/ 379201 h 1636348"/>
                    <a:gd name="connsiteX17" fmla="*/ 689680 w 866295"/>
                    <a:gd name="connsiteY17" fmla="*/ 5412 h 1636348"/>
                    <a:gd name="connsiteX0" fmla="*/ 689680 w 866295"/>
                    <a:gd name="connsiteY0" fmla="*/ 5412 h 1636348"/>
                    <a:gd name="connsiteX1" fmla="*/ 462642 w 866295"/>
                    <a:gd name="connsiteY1" fmla="*/ 169857 h 1636348"/>
                    <a:gd name="connsiteX2" fmla="*/ 257857 w 866295"/>
                    <a:gd name="connsiteY2" fmla="*/ 343075 h 1636348"/>
                    <a:gd name="connsiteX3" fmla="*/ 256292 w 866295"/>
                    <a:gd name="connsiteY3" fmla="*/ 663658 h 1636348"/>
                    <a:gd name="connsiteX4" fmla="*/ 240439 w 866295"/>
                    <a:gd name="connsiteY4" fmla="*/ 1033432 h 1636348"/>
                    <a:gd name="connsiteX5" fmla="*/ 160292 w 866295"/>
                    <a:gd name="connsiteY5" fmla="*/ 1236449 h 1636348"/>
                    <a:gd name="connsiteX6" fmla="*/ 12725 w 866295"/>
                    <a:gd name="connsiteY6" fmla="*/ 1591733 h 1636348"/>
                    <a:gd name="connsiteX7" fmla="*/ 520337 w 866295"/>
                    <a:gd name="connsiteY7" fmla="*/ 1601804 h 1636348"/>
                    <a:gd name="connsiteX8" fmla="*/ 656682 w 866295"/>
                    <a:gd name="connsiteY8" fmla="*/ 1259719 h 1636348"/>
                    <a:gd name="connsiteX9" fmla="*/ 836090 w 866295"/>
                    <a:gd name="connsiteY9" fmla="*/ 941855 h 1636348"/>
                    <a:gd name="connsiteX10" fmla="*/ 792480 w 866295"/>
                    <a:gd name="connsiteY10" fmla="*/ 690532 h 1636348"/>
                    <a:gd name="connsiteX11" fmla="*/ 806905 w 866295"/>
                    <a:gd name="connsiteY11" fmla="*/ 510782 h 1636348"/>
                    <a:gd name="connsiteX12" fmla="*/ 863170 w 866295"/>
                    <a:gd name="connsiteY12" fmla="*/ 355388 h 1636348"/>
                    <a:gd name="connsiteX13" fmla="*/ 701176 w 866295"/>
                    <a:gd name="connsiteY13" fmla="*/ 25347 h 1636348"/>
                    <a:gd name="connsiteX14" fmla="*/ 353786 w 866295"/>
                    <a:gd name="connsiteY14" fmla="*/ 319353 h 1636348"/>
                    <a:gd name="connsiteX15" fmla="*/ 301398 w 866295"/>
                    <a:gd name="connsiteY15" fmla="*/ 614627 h 1636348"/>
                    <a:gd name="connsiteX16" fmla="*/ 278538 w 866295"/>
                    <a:gd name="connsiteY16" fmla="*/ 379201 h 1636348"/>
                    <a:gd name="connsiteX17" fmla="*/ 689680 w 866295"/>
                    <a:gd name="connsiteY17" fmla="*/ 5412 h 1636348"/>
                    <a:gd name="connsiteX0" fmla="*/ 689680 w 866295"/>
                    <a:gd name="connsiteY0" fmla="*/ 5412 h 1636348"/>
                    <a:gd name="connsiteX1" fmla="*/ 462642 w 866295"/>
                    <a:gd name="connsiteY1" fmla="*/ 169857 h 1636348"/>
                    <a:gd name="connsiteX2" fmla="*/ 257857 w 866295"/>
                    <a:gd name="connsiteY2" fmla="*/ 343075 h 1636348"/>
                    <a:gd name="connsiteX3" fmla="*/ 256292 w 866295"/>
                    <a:gd name="connsiteY3" fmla="*/ 663658 h 1636348"/>
                    <a:gd name="connsiteX4" fmla="*/ 240439 w 866295"/>
                    <a:gd name="connsiteY4" fmla="*/ 1033432 h 1636348"/>
                    <a:gd name="connsiteX5" fmla="*/ 160292 w 866295"/>
                    <a:gd name="connsiteY5" fmla="*/ 1236449 h 1636348"/>
                    <a:gd name="connsiteX6" fmla="*/ 12725 w 866295"/>
                    <a:gd name="connsiteY6" fmla="*/ 1591733 h 1636348"/>
                    <a:gd name="connsiteX7" fmla="*/ 520337 w 866295"/>
                    <a:gd name="connsiteY7" fmla="*/ 1601804 h 1636348"/>
                    <a:gd name="connsiteX8" fmla="*/ 656682 w 866295"/>
                    <a:gd name="connsiteY8" fmla="*/ 1259719 h 1636348"/>
                    <a:gd name="connsiteX9" fmla="*/ 836090 w 866295"/>
                    <a:gd name="connsiteY9" fmla="*/ 941855 h 1636348"/>
                    <a:gd name="connsiteX10" fmla="*/ 792480 w 866295"/>
                    <a:gd name="connsiteY10" fmla="*/ 690532 h 1636348"/>
                    <a:gd name="connsiteX11" fmla="*/ 806905 w 866295"/>
                    <a:gd name="connsiteY11" fmla="*/ 510782 h 1636348"/>
                    <a:gd name="connsiteX12" fmla="*/ 863170 w 866295"/>
                    <a:gd name="connsiteY12" fmla="*/ 355388 h 1636348"/>
                    <a:gd name="connsiteX13" fmla="*/ 701176 w 866295"/>
                    <a:gd name="connsiteY13" fmla="*/ 25347 h 1636348"/>
                    <a:gd name="connsiteX14" fmla="*/ 353786 w 866295"/>
                    <a:gd name="connsiteY14" fmla="*/ 319353 h 1636348"/>
                    <a:gd name="connsiteX15" fmla="*/ 301398 w 866295"/>
                    <a:gd name="connsiteY15" fmla="*/ 614627 h 1636348"/>
                    <a:gd name="connsiteX16" fmla="*/ 278538 w 866295"/>
                    <a:gd name="connsiteY16" fmla="*/ 379201 h 1636348"/>
                    <a:gd name="connsiteX17" fmla="*/ 689680 w 866295"/>
                    <a:gd name="connsiteY17" fmla="*/ 5412 h 1636348"/>
                    <a:gd name="connsiteX0" fmla="*/ 689680 w 866295"/>
                    <a:gd name="connsiteY0" fmla="*/ 5412 h 1636348"/>
                    <a:gd name="connsiteX1" fmla="*/ 462642 w 866295"/>
                    <a:gd name="connsiteY1" fmla="*/ 169857 h 1636348"/>
                    <a:gd name="connsiteX2" fmla="*/ 257857 w 866295"/>
                    <a:gd name="connsiteY2" fmla="*/ 343075 h 1636348"/>
                    <a:gd name="connsiteX3" fmla="*/ 256292 w 866295"/>
                    <a:gd name="connsiteY3" fmla="*/ 663658 h 1636348"/>
                    <a:gd name="connsiteX4" fmla="*/ 240439 w 866295"/>
                    <a:gd name="connsiteY4" fmla="*/ 1033432 h 1636348"/>
                    <a:gd name="connsiteX5" fmla="*/ 160292 w 866295"/>
                    <a:gd name="connsiteY5" fmla="*/ 1236449 h 1636348"/>
                    <a:gd name="connsiteX6" fmla="*/ 12725 w 866295"/>
                    <a:gd name="connsiteY6" fmla="*/ 1591733 h 1636348"/>
                    <a:gd name="connsiteX7" fmla="*/ 520337 w 866295"/>
                    <a:gd name="connsiteY7" fmla="*/ 1601804 h 1636348"/>
                    <a:gd name="connsiteX8" fmla="*/ 656682 w 866295"/>
                    <a:gd name="connsiteY8" fmla="*/ 1259719 h 1636348"/>
                    <a:gd name="connsiteX9" fmla="*/ 836090 w 866295"/>
                    <a:gd name="connsiteY9" fmla="*/ 941855 h 1636348"/>
                    <a:gd name="connsiteX10" fmla="*/ 792480 w 866295"/>
                    <a:gd name="connsiteY10" fmla="*/ 690532 h 1636348"/>
                    <a:gd name="connsiteX11" fmla="*/ 806905 w 866295"/>
                    <a:gd name="connsiteY11" fmla="*/ 510782 h 1636348"/>
                    <a:gd name="connsiteX12" fmla="*/ 863170 w 866295"/>
                    <a:gd name="connsiteY12" fmla="*/ 355388 h 1636348"/>
                    <a:gd name="connsiteX13" fmla="*/ 701176 w 866295"/>
                    <a:gd name="connsiteY13" fmla="*/ 25347 h 1636348"/>
                    <a:gd name="connsiteX14" fmla="*/ 313305 w 866295"/>
                    <a:gd name="connsiteY14" fmla="*/ 359834 h 1636348"/>
                    <a:gd name="connsiteX15" fmla="*/ 301398 w 866295"/>
                    <a:gd name="connsiteY15" fmla="*/ 614627 h 1636348"/>
                    <a:gd name="connsiteX16" fmla="*/ 278538 w 866295"/>
                    <a:gd name="connsiteY16" fmla="*/ 379201 h 1636348"/>
                    <a:gd name="connsiteX17" fmla="*/ 689680 w 866295"/>
                    <a:gd name="connsiteY17" fmla="*/ 5412 h 1636348"/>
                    <a:gd name="connsiteX0" fmla="*/ 689680 w 866295"/>
                    <a:gd name="connsiteY0" fmla="*/ 5412 h 1636348"/>
                    <a:gd name="connsiteX1" fmla="*/ 462642 w 866295"/>
                    <a:gd name="connsiteY1" fmla="*/ 169857 h 1636348"/>
                    <a:gd name="connsiteX2" fmla="*/ 257857 w 866295"/>
                    <a:gd name="connsiteY2" fmla="*/ 343075 h 1636348"/>
                    <a:gd name="connsiteX3" fmla="*/ 256292 w 866295"/>
                    <a:gd name="connsiteY3" fmla="*/ 663658 h 1636348"/>
                    <a:gd name="connsiteX4" fmla="*/ 240439 w 866295"/>
                    <a:gd name="connsiteY4" fmla="*/ 1033432 h 1636348"/>
                    <a:gd name="connsiteX5" fmla="*/ 160292 w 866295"/>
                    <a:gd name="connsiteY5" fmla="*/ 1236449 h 1636348"/>
                    <a:gd name="connsiteX6" fmla="*/ 12725 w 866295"/>
                    <a:gd name="connsiteY6" fmla="*/ 1591733 h 1636348"/>
                    <a:gd name="connsiteX7" fmla="*/ 520337 w 866295"/>
                    <a:gd name="connsiteY7" fmla="*/ 1601804 h 1636348"/>
                    <a:gd name="connsiteX8" fmla="*/ 656682 w 866295"/>
                    <a:gd name="connsiteY8" fmla="*/ 1259719 h 1636348"/>
                    <a:gd name="connsiteX9" fmla="*/ 836090 w 866295"/>
                    <a:gd name="connsiteY9" fmla="*/ 941855 h 1636348"/>
                    <a:gd name="connsiteX10" fmla="*/ 792480 w 866295"/>
                    <a:gd name="connsiteY10" fmla="*/ 690532 h 1636348"/>
                    <a:gd name="connsiteX11" fmla="*/ 806905 w 866295"/>
                    <a:gd name="connsiteY11" fmla="*/ 510782 h 1636348"/>
                    <a:gd name="connsiteX12" fmla="*/ 863170 w 866295"/>
                    <a:gd name="connsiteY12" fmla="*/ 355388 h 1636348"/>
                    <a:gd name="connsiteX13" fmla="*/ 701176 w 866295"/>
                    <a:gd name="connsiteY13" fmla="*/ 25347 h 1636348"/>
                    <a:gd name="connsiteX14" fmla="*/ 313305 w 866295"/>
                    <a:gd name="connsiteY14" fmla="*/ 359834 h 1636348"/>
                    <a:gd name="connsiteX15" fmla="*/ 301398 w 866295"/>
                    <a:gd name="connsiteY15" fmla="*/ 614627 h 1636348"/>
                    <a:gd name="connsiteX16" fmla="*/ 278538 w 866295"/>
                    <a:gd name="connsiteY16" fmla="*/ 379201 h 1636348"/>
                    <a:gd name="connsiteX17" fmla="*/ 689680 w 866295"/>
                    <a:gd name="connsiteY17" fmla="*/ 5412 h 1636348"/>
                    <a:gd name="connsiteX0" fmla="*/ 689680 w 866073"/>
                    <a:gd name="connsiteY0" fmla="*/ 5412 h 1636348"/>
                    <a:gd name="connsiteX1" fmla="*/ 462642 w 866073"/>
                    <a:gd name="connsiteY1" fmla="*/ 169857 h 1636348"/>
                    <a:gd name="connsiteX2" fmla="*/ 257857 w 866073"/>
                    <a:gd name="connsiteY2" fmla="*/ 343075 h 1636348"/>
                    <a:gd name="connsiteX3" fmla="*/ 256292 w 866073"/>
                    <a:gd name="connsiteY3" fmla="*/ 663658 h 1636348"/>
                    <a:gd name="connsiteX4" fmla="*/ 240439 w 866073"/>
                    <a:gd name="connsiteY4" fmla="*/ 1033432 h 1636348"/>
                    <a:gd name="connsiteX5" fmla="*/ 160292 w 866073"/>
                    <a:gd name="connsiteY5" fmla="*/ 1236449 h 1636348"/>
                    <a:gd name="connsiteX6" fmla="*/ 12725 w 866073"/>
                    <a:gd name="connsiteY6" fmla="*/ 1591733 h 1636348"/>
                    <a:gd name="connsiteX7" fmla="*/ 520337 w 866073"/>
                    <a:gd name="connsiteY7" fmla="*/ 1601804 h 1636348"/>
                    <a:gd name="connsiteX8" fmla="*/ 656682 w 866073"/>
                    <a:gd name="connsiteY8" fmla="*/ 1259719 h 1636348"/>
                    <a:gd name="connsiteX9" fmla="*/ 836090 w 866073"/>
                    <a:gd name="connsiteY9" fmla="*/ 941855 h 1636348"/>
                    <a:gd name="connsiteX10" fmla="*/ 792480 w 866073"/>
                    <a:gd name="connsiteY10" fmla="*/ 690532 h 1636348"/>
                    <a:gd name="connsiteX11" fmla="*/ 806905 w 866073"/>
                    <a:gd name="connsiteY11" fmla="*/ 510782 h 1636348"/>
                    <a:gd name="connsiteX12" fmla="*/ 863170 w 866073"/>
                    <a:gd name="connsiteY12" fmla="*/ 355388 h 1636348"/>
                    <a:gd name="connsiteX13" fmla="*/ 705938 w 866073"/>
                    <a:gd name="connsiteY13" fmla="*/ 30109 h 1636348"/>
                    <a:gd name="connsiteX14" fmla="*/ 313305 w 866073"/>
                    <a:gd name="connsiteY14" fmla="*/ 359834 h 1636348"/>
                    <a:gd name="connsiteX15" fmla="*/ 301398 w 866073"/>
                    <a:gd name="connsiteY15" fmla="*/ 614627 h 1636348"/>
                    <a:gd name="connsiteX16" fmla="*/ 278538 w 866073"/>
                    <a:gd name="connsiteY16" fmla="*/ 379201 h 1636348"/>
                    <a:gd name="connsiteX17" fmla="*/ 689680 w 866073"/>
                    <a:gd name="connsiteY17" fmla="*/ 5412 h 1636348"/>
                    <a:gd name="connsiteX0" fmla="*/ 689680 w 866073"/>
                    <a:gd name="connsiteY0" fmla="*/ 5412 h 1636348"/>
                    <a:gd name="connsiteX1" fmla="*/ 462642 w 866073"/>
                    <a:gd name="connsiteY1" fmla="*/ 169857 h 1636348"/>
                    <a:gd name="connsiteX2" fmla="*/ 257857 w 866073"/>
                    <a:gd name="connsiteY2" fmla="*/ 343075 h 1636348"/>
                    <a:gd name="connsiteX3" fmla="*/ 256292 w 866073"/>
                    <a:gd name="connsiteY3" fmla="*/ 663658 h 1636348"/>
                    <a:gd name="connsiteX4" fmla="*/ 240439 w 866073"/>
                    <a:gd name="connsiteY4" fmla="*/ 1033432 h 1636348"/>
                    <a:gd name="connsiteX5" fmla="*/ 160292 w 866073"/>
                    <a:gd name="connsiteY5" fmla="*/ 1236449 h 1636348"/>
                    <a:gd name="connsiteX6" fmla="*/ 12725 w 866073"/>
                    <a:gd name="connsiteY6" fmla="*/ 1591733 h 1636348"/>
                    <a:gd name="connsiteX7" fmla="*/ 520337 w 866073"/>
                    <a:gd name="connsiteY7" fmla="*/ 1601804 h 1636348"/>
                    <a:gd name="connsiteX8" fmla="*/ 656682 w 866073"/>
                    <a:gd name="connsiteY8" fmla="*/ 1259719 h 1636348"/>
                    <a:gd name="connsiteX9" fmla="*/ 836090 w 866073"/>
                    <a:gd name="connsiteY9" fmla="*/ 941855 h 1636348"/>
                    <a:gd name="connsiteX10" fmla="*/ 792480 w 866073"/>
                    <a:gd name="connsiteY10" fmla="*/ 690532 h 1636348"/>
                    <a:gd name="connsiteX11" fmla="*/ 806905 w 866073"/>
                    <a:gd name="connsiteY11" fmla="*/ 510782 h 1636348"/>
                    <a:gd name="connsiteX12" fmla="*/ 863170 w 866073"/>
                    <a:gd name="connsiteY12" fmla="*/ 355388 h 1636348"/>
                    <a:gd name="connsiteX13" fmla="*/ 705938 w 866073"/>
                    <a:gd name="connsiteY13" fmla="*/ 30109 h 1636348"/>
                    <a:gd name="connsiteX14" fmla="*/ 313305 w 866073"/>
                    <a:gd name="connsiteY14" fmla="*/ 359834 h 1636348"/>
                    <a:gd name="connsiteX15" fmla="*/ 301398 w 866073"/>
                    <a:gd name="connsiteY15" fmla="*/ 614627 h 1636348"/>
                    <a:gd name="connsiteX16" fmla="*/ 278538 w 866073"/>
                    <a:gd name="connsiteY16" fmla="*/ 379201 h 1636348"/>
                    <a:gd name="connsiteX17" fmla="*/ 689680 w 866073"/>
                    <a:gd name="connsiteY17" fmla="*/ 5412 h 1636348"/>
                    <a:gd name="connsiteX0" fmla="*/ 689680 w 866073"/>
                    <a:gd name="connsiteY0" fmla="*/ 5412 h 1636348"/>
                    <a:gd name="connsiteX1" fmla="*/ 462642 w 866073"/>
                    <a:gd name="connsiteY1" fmla="*/ 169857 h 1636348"/>
                    <a:gd name="connsiteX2" fmla="*/ 257857 w 866073"/>
                    <a:gd name="connsiteY2" fmla="*/ 343075 h 1636348"/>
                    <a:gd name="connsiteX3" fmla="*/ 256292 w 866073"/>
                    <a:gd name="connsiteY3" fmla="*/ 663658 h 1636348"/>
                    <a:gd name="connsiteX4" fmla="*/ 240439 w 866073"/>
                    <a:gd name="connsiteY4" fmla="*/ 1033432 h 1636348"/>
                    <a:gd name="connsiteX5" fmla="*/ 160292 w 866073"/>
                    <a:gd name="connsiteY5" fmla="*/ 1236449 h 1636348"/>
                    <a:gd name="connsiteX6" fmla="*/ 12725 w 866073"/>
                    <a:gd name="connsiteY6" fmla="*/ 1591733 h 1636348"/>
                    <a:gd name="connsiteX7" fmla="*/ 520337 w 866073"/>
                    <a:gd name="connsiteY7" fmla="*/ 1601804 h 1636348"/>
                    <a:gd name="connsiteX8" fmla="*/ 656682 w 866073"/>
                    <a:gd name="connsiteY8" fmla="*/ 1259719 h 1636348"/>
                    <a:gd name="connsiteX9" fmla="*/ 836090 w 866073"/>
                    <a:gd name="connsiteY9" fmla="*/ 941855 h 1636348"/>
                    <a:gd name="connsiteX10" fmla="*/ 792480 w 866073"/>
                    <a:gd name="connsiteY10" fmla="*/ 690532 h 1636348"/>
                    <a:gd name="connsiteX11" fmla="*/ 806905 w 866073"/>
                    <a:gd name="connsiteY11" fmla="*/ 510782 h 1636348"/>
                    <a:gd name="connsiteX12" fmla="*/ 863170 w 866073"/>
                    <a:gd name="connsiteY12" fmla="*/ 355388 h 1636348"/>
                    <a:gd name="connsiteX13" fmla="*/ 705938 w 866073"/>
                    <a:gd name="connsiteY13" fmla="*/ 25347 h 1636348"/>
                    <a:gd name="connsiteX14" fmla="*/ 313305 w 866073"/>
                    <a:gd name="connsiteY14" fmla="*/ 359834 h 1636348"/>
                    <a:gd name="connsiteX15" fmla="*/ 301398 w 866073"/>
                    <a:gd name="connsiteY15" fmla="*/ 614627 h 1636348"/>
                    <a:gd name="connsiteX16" fmla="*/ 278538 w 866073"/>
                    <a:gd name="connsiteY16" fmla="*/ 379201 h 1636348"/>
                    <a:gd name="connsiteX17" fmla="*/ 689680 w 866073"/>
                    <a:gd name="connsiteY17" fmla="*/ 5412 h 1636348"/>
                    <a:gd name="connsiteX0" fmla="*/ 689680 w 866073"/>
                    <a:gd name="connsiteY0" fmla="*/ 5412 h 1636348"/>
                    <a:gd name="connsiteX1" fmla="*/ 462642 w 866073"/>
                    <a:gd name="connsiteY1" fmla="*/ 169857 h 1636348"/>
                    <a:gd name="connsiteX2" fmla="*/ 257857 w 866073"/>
                    <a:gd name="connsiteY2" fmla="*/ 343075 h 1636348"/>
                    <a:gd name="connsiteX3" fmla="*/ 256292 w 866073"/>
                    <a:gd name="connsiteY3" fmla="*/ 663658 h 1636348"/>
                    <a:gd name="connsiteX4" fmla="*/ 240439 w 866073"/>
                    <a:gd name="connsiteY4" fmla="*/ 1033432 h 1636348"/>
                    <a:gd name="connsiteX5" fmla="*/ 160292 w 866073"/>
                    <a:gd name="connsiteY5" fmla="*/ 1236449 h 1636348"/>
                    <a:gd name="connsiteX6" fmla="*/ 12725 w 866073"/>
                    <a:gd name="connsiteY6" fmla="*/ 1591733 h 1636348"/>
                    <a:gd name="connsiteX7" fmla="*/ 520337 w 866073"/>
                    <a:gd name="connsiteY7" fmla="*/ 1601804 h 1636348"/>
                    <a:gd name="connsiteX8" fmla="*/ 656682 w 866073"/>
                    <a:gd name="connsiteY8" fmla="*/ 1259719 h 1636348"/>
                    <a:gd name="connsiteX9" fmla="*/ 836090 w 866073"/>
                    <a:gd name="connsiteY9" fmla="*/ 941855 h 1636348"/>
                    <a:gd name="connsiteX10" fmla="*/ 792480 w 866073"/>
                    <a:gd name="connsiteY10" fmla="*/ 690532 h 1636348"/>
                    <a:gd name="connsiteX11" fmla="*/ 806905 w 866073"/>
                    <a:gd name="connsiteY11" fmla="*/ 510782 h 1636348"/>
                    <a:gd name="connsiteX12" fmla="*/ 863170 w 866073"/>
                    <a:gd name="connsiteY12" fmla="*/ 355388 h 1636348"/>
                    <a:gd name="connsiteX13" fmla="*/ 705938 w 866073"/>
                    <a:gd name="connsiteY13" fmla="*/ 25347 h 1636348"/>
                    <a:gd name="connsiteX14" fmla="*/ 313305 w 866073"/>
                    <a:gd name="connsiteY14" fmla="*/ 359834 h 1636348"/>
                    <a:gd name="connsiteX15" fmla="*/ 301398 w 866073"/>
                    <a:gd name="connsiteY15" fmla="*/ 614627 h 1636348"/>
                    <a:gd name="connsiteX16" fmla="*/ 278538 w 866073"/>
                    <a:gd name="connsiteY16" fmla="*/ 379201 h 1636348"/>
                    <a:gd name="connsiteX17" fmla="*/ 689680 w 866073"/>
                    <a:gd name="connsiteY17" fmla="*/ 5412 h 1636348"/>
                    <a:gd name="connsiteX0" fmla="*/ 689680 w 865748"/>
                    <a:gd name="connsiteY0" fmla="*/ 5412 h 1636348"/>
                    <a:gd name="connsiteX1" fmla="*/ 462642 w 865748"/>
                    <a:gd name="connsiteY1" fmla="*/ 169857 h 1636348"/>
                    <a:gd name="connsiteX2" fmla="*/ 257857 w 865748"/>
                    <a:gd name="connsiteY2" fmla="*/ 343075 h 1636348"/>
                    <a:gd name="connsiteX3" fmla="*/ 256292 w 865748"/>
                    <a:gd name="connsiteY3" fmla="*/ 663658 h 1636348"/>
                    <a:gd name="connsiteX4" fmla="*/ 240439 w 865748"/>
                    <a:gd name="connsiteY4" fmla="*/ 1033432 h 1636348"/>
                    <a:gd name="connsiteX5" fmla="*/ 160292 w 865748"/>
                    <a:gd name="connsiteY5" fmla="*/ 1236449 h 1636348"/>
                    <a:gd name="connsiteX6" fmla="*/ 12725 w 865748"/>
                    <a:gd name="connsiteY6" fmla="*/ 1591733 h 1636348"/>
                    <a:gd name="connsiteX7" fmla="*/ 520337 w 865748"/>
                    <a:gd name="connsiteY7" fmla="*/ 1601804 h 1636348"/>
                    <a:gd name="connsiteX8" fmla="*/ 656682 w 865748"/>
                    <a:gd name="connsiteY8" fmla="*/ 1259719 h 1636348"/>
                    <a:gd name="connsiteX9" fmla="*/ 836090 w 865748"/>
                    <a:gd name="connsiteY9" fmla="*/ 941855 h 1636348"/>
                    <a:gd name="connsiteX10" fmla="*/ 792480 w 865748"/>
                    <a:gd name="connsiteY10" fmla="*/ 690532 h 1636348"/>
                    <a:gd name="connsiteX11" fmla="*/ 806905 w 865748"/>
                    <a:gd name="connsiteY11" fmla="*/ 510782 h 1636348"/>
                    <a:gd name="connsiteX12" fmla="*/ 863170 w 865748"/>
                    <a:gd name="connsiteY12" fmla="*/ 355388 h 1636348"/>
                    <a:gd name="connsiteX13" fmla="*/ 713082 w 865748"/>
                    <a:gd name="connsiteY13" fmla="*/ 13441 h 1636348"/>
                    <a:gd name="connsiteX14" fmla="*/ 313305 w 865748"/>
                    <a:gd name="connsiteY14" fmla="*/ 359834 h 1636348"/>
                    <a:gd name="connsiteX15" fmla="*/ 301398 w 865748"/>
                    <a:gd name="connsiteY15" fmla="*/ 614627 h 1636348"/>
                    <a:gd name="connsiteX16" fmla="*/ 278538 w 865748"/>
                    <a:gd name="connsiteY16" fmla="*/ 379201 h 1636348"/>
                    <a:gd name="connsiteX17" fmla="*/ 689680 w 865748"/>
                    <a:gd name="connsiteY17" fmla="*/ 5412 h 1636348"/>
                    <a:gd name="connsiteX0" fmla="*/ 689680 w 865748"/>
                    <a:gd name="connsiteY0" fmla="*/ 5412 h 1636348"/>
                    <a:gd name="connsiteX1" fmla="*/ 462642 w 865748"/>
                    <a:gd name="connsiteY1" fmla="*/ 169857 h 1636348"/>
                    <a:gd name="connsiteX2" fmla="*/ 257857 w 865748"/>
                    <a:gd name="connsiteY2" fmla="*/ 343075 h 1636348"/>
                    <a:gd name="connsiteX3" fmla="*/ 256292 w 865748"/>
                    <a:gd name="connsiteY3" fmla="*/ 663658 h 1636348"/>
                    <a:gd name="connsiteX4" fmla="*/ 240439 w 865748"/>
                    <a:gd name="connsiteY4" fmla="*/ 1033432 h 1636348"/>
                    <a:gd name="connsiteX5" fmla="*/ 160292 w 865748"/>
                    <a:gd name="connsiteY5" fmla="*/ 1236449 h 1636348"/>
                    <a:gd name="connsiteX6" fmla="*/ 12725 w 865748"/>
                    <a:gd name="connsiteY6" fmla="*/ 1591733 h 1636348"/>
                    <a:gd name="connsiteX7" fmla="*/ 520337 w 865748"/>
                    <a:gd name="connsiteY7" fmla="*/ 1601804 h 1636348"/>
                    <a:gd name="connsiteX8" fmla="*/ 656682 w 865748"/>
                    <a:gd name="connsiteY8" fmla="*/ 1259719 h 1636348"/>
                    <a:gd name="connsiteX9" fmla="*/ 836090 w 865748"/>
                    <a:gd name="connsiteY9" fmla="*/ 941855 h 1636348"/>
                    <a:gd name="connsiteX10" fmla="*/ 792480 w 865748"/>
                    <a:gd name="connsiteY10" fmla="*/ 690532 h 1636348"/>
                    <a:gd name="connsiteX11" fmla="*/ 806905 w 865748"/>
                    <a:gd name="connsiteY11" fmla="*/ 510782 h 1636348"/>
                    <a:gd name="connsiteX12" fmla="*/ 863170 w 865748"/>
                    <a:gd name="connsiteY12" fmla="*/ 355388 h 1636348"/>
                    <a:gd name="connsiteX13" fmla="*/ 713082 w 865748"/>
                    <a:gd name="connsiteY13" fmla="*/ 13441 h 1636348"/>
                    <a:gd name="connsiteX14" fmla="*/ 313305 w 865748"/>
                    <a:gd name="connsiteY14" fmla="*/ 359834 h 1636348"/>
                    <a:gd name="connsiteX15" fmla="*/ 301398 w 865748"/>
                    <a:gd name="connsiteY15" fmla="*/ 614627 h 1636348"/>
                    <a:gd name="connsiteX16" fmla="*/ 278538 w 865748"/>
                    <a:gd name="connsiteY16" fmla="*/ 379201 h 1636348"/>
                    <a:gd name="connsiteX17" fmla="*/ 689680 w 865748"/>
                    <a:gd name="connsiteY17" fmla="*/ 5412 h 1636348"/>
                    <a:gd name="connsiteX0" fmla="*/ 689680 w 863215"/>
                    <a:gd name="connsiteY0" fmla="*/ 6896 h 1637832"/>
                    <a:gd name="connsiteX1" fmla="*/ 462642 w 863215"/>
                    <a:gd name="connsiteY1" fmla="*/ 171341 h 1637832"/>
                    <a:gd name="connsiteX2" fmla="*/ 257857 w 863215"/>
                    <a:gd name="connsiteY2" fmla="*/ 344559 h 1637832"/>
                    <a:gd name="connsiteX3" fmla="*/ 256292 w 863215"/>
                    <a:gd name="connsiteY3" fmla="*/ 665142 h 1637832"/>
                    <a:gd name="connsiteX4" fmla="*/ 240439 w 863215"/>
                    <a:gd name="connsiteY4" fmla="*/ 1034916 h 1637832"/>
                    <a:gd name="connsiteX5" fmla="*/ 160292 w 863215"/>
                    <a:gd name="connsiteY5" fmla="*/ 1237933 h 1637832"/>
                    <a:gd name="connsiteX6" fmla="*/ 12725 w 863215"/>
                    <a:gd name="connsiteY6" fmla="*/ 1593217 h 1637832"/>
                    <a:gd name="connsiteX7" fmla="*/ 520337 w 863215"/>
                    <a:gd name="connsiteY7" fmla="*/ 1603288 h 1637832"/>
                    <a:gd name="connsiteX8" fmla="*/ 656682 w 863215"/>
                    <a:gd name="connsiteY8" fmla="*/ 1261203 h 1637832"/>
                    <a:gd name="connsiteX9" fmla="*/ 836090 w 863215"/>
                    <a:gd name="connsiteY9" fmla="*/ 943339 h 1637832"/>
                    <a:gd name="connsiteX10" fmla="*/ 792480 w 863215"/>
                    <a:gd name="connsiteY10" fmla="*/ 692016 h 1637832"/>
                    <a:gd name="connsiteX11" fmla="*/ 806905 w 863215"/>
                    <a:gd name="connsiteY11" fmla="*/ 512266 h 1637832"/>
                    <a:gd name="connsiteX12" fmla="*/ 863170 w 863215"/>
                    <a:gd name="connsiteY12" fmla="*/ 356872 h 1637832"/>
                    <a:gd name="connsiteX13" fmla="*/ 796699 w 863215"/>
                    <a:gd name="connsiteY13" fmla="*/ 92236 h 1637832"/>
                    <a:gd name="connsiteX14" fmla="*/ 713082 w 863215"/>
                    <a:gd name="connsiteY14" fmla="*/ 14925 h 1637832"/>
                    <a:gd name="connsiteX15" fmla="*/ 313305 w 863215"/>
                    <a:gd name="connsiteY15" fmla="*/ 361318 h 1637832"/>
                    <a:gd name="connsiteX16" fmla="*/ 301398 w 863215"/>
                    <a:gd name="connsiteY16" fmla="*/ 616111 h 1637832"/>
                    <a:gd name="connsiteX17" fmla="*/ 278538 w 863215"/>
                    <a:gd name="connsiteY17" fmla="*/ 380685 h 1637832"/>
                    <a:gd name="connsiteX18" fmla="*/ 689680 w 863215"/>
                    <a:gd name="connsiteY18" fmla="*/ 6896 h 1637832"/>
                    <a:gd name="connsiteX0" fmla="*/ 689680 w 864172"/>
                    <a:gd name="connsiteY0" fmla="*/ 5413 h 1636349"/>
                    <a:gd name="connsiteX1" fmla="*/ 462642 w 864172"/>
                    <a:gd name="connsiteY1" fmla="*/ 169858 h 1636349"/>
                    <a:gd name="connsiteX2" fmla="*/ 257857 w 864172"/>
                    <a:gd name="connsiteY2" fmla="*/ 343076 h 1636349"/>
                    <a:gd name="connsiteX3" fmla="*/ 256292 w 864172"/>
                    <a:gd name="connsiteY3" fmla="*/ 663659 h 1636349"/>
                    <a:gd name="connsiteX4" fmla="*/ 240439 w 864172"/>
                    <a:gd name="connsiteY4" fmla="*/ 1033433 h 1636349"/>
                    <a:gd name="connsiteX5" fmla="*/ 160292 w 864172"/>
                    <a:gd name="connsiteY5" fmla="*/ 1236450 h 1636349"/>
                    <a:gd name="connsiteX6" fmla="*/ 12725 w 864172"/>
                    <a:gd name="connsiteY6" fmla="*/ 1591734 h 1636349"/>
                    <a:gd name="connsiteX7" fmla="*/ 520337 w 864172"/>
                    <a:gd name="connsiteY7" fmla="*/ 1601805 h 1636349"/>
                    <a:gd name="connsiteX8" fmla="*/ 656682 w 864172"/>
                    <a:gd name="connsiteY8" fmla="*/ 1259720 h 1636349"/>
                    <a:gd name="connsiteX9" fmla="*/ 836090 w 864172"/>
                    <a:gd name="connsiteY9" fmla="*/ 941856 h 1636349"/>
                    <a:gd name="connsiteX10" fmla="*/ 792480 w 864172"/>
                    <a:gd name="connsiteY10" fmla="*/ 690533 h 1636349"/>
                    <a:gd name="connsiteX11" fmla="*/ 806905 w 864172"/>
                    <a:gd name="connsiteY11" fmla="*/ 510783 h 1636349"/>
                    <a:gd name="connsiteX12" fmla="*/ 863170 w 864172"/>
                    <a:gd name="connsiteY12" fmla="*/ 355389 h 1636349"/>
                    <a:gd name="connsiteX13" fmla="*/ 839563 w 864172"/>
                    <a:gd name="connsiteY13" fmla="*/ 219341 h 1636349"/>
                    <a:gd name="connsiteX14" fmla="*/ 796699 w 864172"/>
                    <a:gd name="connsiteY14" fmla="*/ 90753 h 1636349"/>
                    <a:gd name="connsiteX15" fmla="*/ 713082 w 864172"/>
                    <a:gd name="connsiteY15" fmla="*/ 13442 h 1636349"/>
                    <a:gd name="connsiteX16" fmla="*/ 313305 w 864172"/>
                    <a:gd name="connsiteY16" fmla="*/ 359835 h 1636349"/>
                    <a:gd name="connsiteX17" fmla="*/ 301398 w 864172"/>
                    <a:gd name="connsiteY17" fmla="*/ 614628 h 1636349"/>
                    <a:gd name="connsiteX18" fmla="*/ 278538 w 864172"/>
                    <a:gd name="connsiteY18" fmla="*/ 379202 h 1636349"/>
                    <a:gd name="connsiteX19" fmla="*/ 689680 w 864172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301398 w 865186"/>
                    <a:gd name="connsiteY18" fmla="*/ 614628 h 1636349"/>
                    <a:gd name="connsiteX19" fmla="*/ 278538 w 865186"/>
                    <a:gd name="connsiteY19" fmla="*/ 379202 h 1636349"/>
                    <a:gd name="connsiteX20" fmla="*/ 689680 w 865186"/>
                    <a:gd name="connsiteY20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301398 w 865186"/>
                    <a:gd name="connsiteY18" fmla="*/ 614628 h 1636349"/>
                    <a:gd name="connsiteX19" fmla="*/ 278538 w 865186"/>
                    <a:gd name="connsiteY19" fmla="*/ 379202 h 1636349"/>
                    <a:gd name="connsiteX20" fmla="*/ 689680 w 865186"/>
                    <a:gd name="connsiteY20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301398 w 865186"/>
                    <a:gd name="connsiteY18" fmla="*/ 614628 h 1636349"/>
                    <a:gd name="connsiteX19" fmla="*/ 278538 w 865186"/>
                    <a:gd name="connsiteY19" fmla="*/ 379202 h 1636349"/>
                    <a:gd name="connsiteX20" fmla="*/ 689680 w 865186"/>
                    <a:gd name="connsiteY20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10974 w 865186"/>
                    <a:gd name="connsiteY15" fmla="*/ 133616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10974 w 865186"/>
                    <a:gd name="connsiteY15" fmla="*/ 133616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08593 w 865186"/>
                    <a:gd name="connsiteY15" fmla="*/ 119328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08593 w 865186"/>
                    <a:gd name="connsiteY15" fmla="*/ 119328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8867 h 1639803"/>
                    <a:gd name="connsiteX1" fmla="*/ 462642 w 865186"/>
                    <a:gd name="connsiteY1" fmla="*/ 173312 h 1639803"/>
                    <a:gd name="connsiteX2" fmla="*/ 257857 w 865186"/>
                    <a:gd name="connsiteY2" fmla="*/ 346530 h 1639803"/>
                    <a:gd name="connsiteX3" fmla="*/ 256292 w 865186"/>
                    <a:gd name="connsiteY3" fmla="*/ 667113 h 1639803"/>
                    <a:gd name="connsiteX4" fmla="*/ 240439 w 865186"/>
                    <a:gd name="connsiteY4" fmla="*/ 1036887 h 1639803"/>
                    <a:gd name="connsiteX5" fmla="*/ 160292 w 865186"/>
                    <a:gd name="connsiteY5" fmla="*/ 1239904 h 1639803"/>
                    <a:gd name="connsiteX6" fmla="*/ 12725 w 865186"/>
                    <a:gd name="connsiteY6" fmla="*/ 1595188 h 1639803"/>
                    <a:gd name="connsiteX7" fmla="*/ 520337 w 865186"/>
                    <a:gd name="connsiteY7" fmla="*/ 1605259 h 1639803"/>
                    <a:gd name="connsiteX8" fmla="*/ 656682 w 865186"/>
                    <a:gd name="connsiteY8" fmla="*/ 1263174 h 1639803"/>
                    <a:gd name="connsiteX9" fmla="*/ 836090 w 865186"/>
                    <a:gd name="connsiteY9" fmla="*/ 945310 h 1639803"/>
                    <a:gd name="connsiteX10" fmla="*/ 792480 w 865186"/>
                    <a:gd name="connsiteY10" fmla="*/ 693987 h 1639803"/>
                    <a:gd name="connsiteX11" fmla="*/ 806905 w 865186"/>
                    <a:gd name="connsiteY11" fmla="*/ 514237 h 1639803"/>
                    <a:gd name="connsiteX12" fmla="*/ 863170 w 865186"/>
                    <a:gd name="connsiteY12" fmla="*/ 358843 h 1639803"/>
                    <a:gd name="connsiteX13" fmla="*/ 851468 w 865186"/>
                    <a:gd name="connsiteY13" fmla="*/ 294232 h 1639803"/>
                    <a:gd name="connsiteX14" fmla="*/ 839563 w 865186"/>
                    <a:gd name="connsiteY14" fmla="*/ 222795 h 1639803"/>
                    <a:gd name="connsiteX15" fmla="*/ 708593 w 865186"/>
                    <a:gd name="connsiteY15" fmla="*/ 122782 h 1639803"/>
                    <a:gd name="connsiteX16" fmla="*/ 708593 w 865186"/>
                    <a:gd name="connsiteY16" fmla="*/ 60870 h 1639803"/>
                    <a:gd name="connsiteX17" fmla="*/ 713082 w 865186"/>
                    <a:gd name="connsiteY17" fmla="*/ 16896 h 1639803"/>
                    <a:gd name="connsiteX18" fmla="*/ 313305 w 865186"/>
                    <a:gd name="connsiteY18" fmla="*/ 363289 h 1639803"/>
                    <a:gd name="connsiteX19" fmla="*/ 278538 w 865186"/>
                    <a:gd name="connsiteY19" fmla="*/ 382656 h 1639803"/>
                    <a:gd name="connsiteX20" fmla="*/ 689680 w 865186"/>
                    <a:gd name="connsiteY20" fmla="*/ 8867 h 1639803"/>
                    <a:gd name="connsiteX0" fmla="*/ 689680 w 865186"/>
                    <a:gd name="connsiteY0" fmla="*/ 8867 h 1639803"/>
                    <a:gd name="connsiteX1" fmla="*/ 462642 w 865186"/>
                    <a:gd name="connsiteY1" fmla="*/ 173312 h 1639803"/>
                    <a:gd name="connsiteX2" fmla="*/ 257857 w 865186"/>
                    <a:gd name="connsiteY2" fmla="*/ 346530 h 1639803"/>
                    <a:gd name="connsiteX3" fmla="*/ 256292 w 865186"/>
                    <a:gd name="connsiteY3" fmla="*/ 667113 h 1639803"/>
                    <a:gd name="connsiteX4" fmla="*/ 240439 w 865186"/>
                    <a:gd name="connsiteY4" fmla="*/ 1036887 h 1639803"/>
                    <a:gd name="connsiteX5" fmla="*/ 160292 w 865186"/>
                    <a:gd name="connsiteY5" fmla="*/ 1239904 h 1639803"/>
                    <a:gd name="connsiteX6" fmla="*/ 12725 w 865186"/>
                    <a:gd name="connsiteY6" fmla="*/ 1595188 h 1639803"/>
                    <a:gd name="connsiteX7" fmla="*/ 520337 w 865186"/>
                    <a:gd name="connsiteY7" fmla="*/ 1605259 h 1639803"/>
                    <a:gd name="connsiteX8" fmla="*/ 656682 w 865186"/>
                    <a:gd name="connsiteY8" fmla="*/ 1263174 h 1639803"/>
                    <a:gd name="connsiteX9" fmla="*/ 836090 w 865186"/>
                    <a:gd name="connsiteY9" fmla="*/ 945310 h 1639803"/>
                    <a:gd name="connsiteX10" fmla="*/ 792480 w 865186"/>
                    <a:gd name="connsiteY10" fmla="*/ 693987 h 1639803"/>
                    <a:gd name="connsiteX11" fmla="*/ 806905 w 865186"/>
                    <a:gd name="connsiteY11" fmla="*/ 514237 h 1639803"/>
                    <a:gd name="connsiteX12" fmla="*/ 863170 w 865186"/>
                    <a:gd name="connsiteY12" fmla="*/ 358843 h 1639803"/>
                    <a:gd name="connsiteX13" fmla="*/ 851468 w 865186"/>
                    <a:gd name="connsiteY13" fmla="*/ 294232 h 1639803"/>
                    <a:gd name="connsiteX14" fmla="*/ 839563 w 865186"/>
                    <a:gd name="connsiteY14" fmla="*/ 222795 h 1639803"/>
                    <a:gd name="connsiteX15" fmla="*/ 732406 w 865186"/>
                    <a:gd name="connsiteY15" fmla="*/ 134688 h 1639803"/>
                    <a:gd name="connsiteX16" fmla="*/ 708593 w 865186"/>
                    <a:gd name="connsiteY16" fmla="*/ 122782 h 1639803"/>
                    <a:gd name="connsiteX17" fmla="*/ 708593 w 865186"/>
                    <a:gd name="connsiteY17" fmla="*/ 60870 h 1639803"/>
                    <a:gd name="connsiteX18" fmla="*/ 713082 w 865186"/>
                    <a:gd name="connsiteY18" fmla="*/ 16896 h 1639803"/>
                    <a:gd name="connsiteX19" fmla="*/ 313305 w 865186"/>
                    <a:gd name="connsiteY19" fmla="*/ 363289 h 1639803"/>
                    <a:gd name="connsiteX20" fmla="*/ 278538 w 865186"/>
                    <a:gd name="connsiteY20" fmla="*/ 382656 h 1639803"/>
                    <a:gd name="connsiteX21" fmla="*/ 689680 w 865186"/>
                    <a:gd name="connsiteY21" fmla="*/ 8867 h 1639803"/>
                    <a:gd name="connsiteX0" fmla="*/ 689680 w 865186"/>
                    <a:gd name="connsiteY0" fmla="*/ 8867 h 1639803"/>
                    <a:gd name="connsiteX1" fmla="*/ 462642 w 865186"/>
                    <a:gd name="connsiteY1" fmla="*/ 173312 h 1639803"/>
                    <a:gd name="connsiteX2" fmla="*/ 257857 w 865186"/>
                    <a:gd name="connsiteY2" fmla="*/ 346530 h 1639803"/>
                    <a:gd name="connsiteX3" fmla="*/ 256292 w 865186"/>
                    <a:gd name="connsiteY3" fmla="*/ 667113 h 1639803"/>
                    <a:gd name="connsiteX4" fmla="*/ 240439 w 865186"/>
                    <a:gd name="connsiteY4" fmla="*/ 1036887 h 1639803"/>
                    <a:gd name="connsiteX5" fmla="*/ 160292 w 865186"/>
                    <a:gd name="connsiteY5" fmla="*/ 1239904 h 1639803"/>
                    <a:gd name="connsiteX6" fmla="*/ 12725 w 865186"/>
                    <a:gd name="connsiteY6" fmla="*/ 1595188 h 1639803"/>
                    <a:gd name="connsiteX7" fmla="*/ 520337 w 865186"/>
                    <a:gd name="connsiteY7" fmla="*/ 1605259 h 1639803"/>
                    <a:gd name="connsiteX8" fmla="*/ 656682 w 865186"/>
                    <a:gd name="connsiteY8" fmla="*/ 1263174 h 1639803"/>
                    <a:gd name="connsiteX9" fmla="*/ 836090 w 865186"/>
                    <a:gd name="connsiteY9" fmla="*/ 945310 h 1639803"/>
                    <a:gd name="connsiteX10" fmla="*/ 792480 w 865186"/>
                    <a:gd name="connsiteY10" fmla="*/ 693987 h 1639803"/>
                    <a:gd name="connsiteX11" fmla="*/ 806905 w 865186"/>
                    <a:gd name="connsiteY11" fmla="*/ 514237 h 1639803"/>
                    <a:gd name="connsiteX12" fmla="*/ 863170 w 865186"/>
                    <a:gd name="connsiteY12" fmla="*/ 358843 h 1639803"/>
                    <a:gd name="connsiteX13" fmla="*/ 851468 w 865186"/>
                    <a:gd name="connsiteY13" fmla="*/ 294232 h 1639803"/>
                    <a:gd name="connsiteX14" fmla="*/ 839563 w 865186"/>
                    <a:gd name="connsiteY14" fmla="*/ 222795 h 1639803"/>
                    <a:gd name="connsiteX15" fmla="*/ 780031 w 865186"/>
                    <a:gd name="connsiteY15" fmla="*/ 177551 h 1639803"/>
                    <a:gd name="connsiteX16" fmla="*/ 732406 w 865186"/>
                    <a:gd name="connsiteY16" fmla="*/ 134688 h 1639803"/>
                    <a:gd name="connsiteX17" fmla="*/ 708593 w 865186"/>
                    <a:gd name="connsiteY17" fmla="*/ 122782 h 1639803"/>
                    <a:gd name="connsiteX18" fmla="*/ 708593 w 865186"/>
                    <a:gd name="connsiteY18" fmla="*/ 60870 h 1639803"/>
                    <a:gd name="connsiteX19" fmla="*/ 713082 w 865186"/>
                    <a:gd name="connsiteY19" fmla="*/ 16896 h 1639803"/>
                    <a:gd name="connsiteX20" fmla="*/ 313305 w 865186"/>
                    <a:gd name="connsiteY20" fmla="*/ 363289 h 1639803"/>
                    <a:gd name="connsiteX21" fmla="*/ 278538 w 865186"/>
                    <a:gd name="connsiteY21" fmla="*/ 382656 h 1639803"/>
                    <a:gd name="connsiteX22" fmla="*/ 689680 w 865186"/>
                    <a:gd name="connsiteY22" fmla="*/ 8867 h 1639803"/>
                    <a:gd name="connsiteX0" fmla="*/ 689680 w 865186"/>
                    <a:gd name="connsiteY0" fmla="*/ 8867 h 1639803"/>
                    <a:gd name="connsiteX1" fmla="*/ 462642 w 865186"/>
                    <a:gd name="connsiteY1" fmla="*/ 173312 h 1639803"/>
                    <a:gd name="connsiteX2" fmla="*/ 257857 w 865186"/>
                    <a:gd name="connsiteY2" fmla="*/ 346530 h 1639803"/>
                    <a:gd name="connsiteX3" fmla="*/ 256292 w 865186"/>
                    <a:gd name="connsiteY3" fmla="*/ 667113 h 1639803"/>
                    <a:gd name="connsiteX4" fmla="*/ 240439 w 865186"/>
                    <a:gd name="connsiteY4" fmla="*/ 1036887 h 1639803"/>
                    <a:gd name="connsiteX5" fmla="*/ 160292 w 865186"/>
                    <a:gd name="connsiteY5" fmla="*/ 1239904 h 1639803"/>
                    <a:gd name="connsiteX6" fmla="*/ 12725 w 865186"/>
                    <a:gd name="connsiteY6" fmla="*/ 1595188 h 1639803"/>
                    <a:gd name="connsiteX7" fmla="*/ 520337 w 865186"/>
                    <a:gd name="connsiteY7" fmla="*/ 1605259 h 1639803"/>
                    <a:gd name="connsiteX8" fmla="*/ 656682 w 865186"/>
                    <a:gd name="connsiteY8" fmla="*/ 1263174 h 1639803"/>
                    <a:gd name="connsiteX9" fmla="*/ 836090 w 865186"/>
                    <a:gd name="connsiteY9" fmla="*/ 945310 h 1639803"/>
                    <a:gd name="connsiteX10" fmla="*/ 792480 w 865186"/>
                    <a:gd name="connsiteY10" fmla="*/ 693987 h 1639803"/>
                    <a:gd name="connsiteX11" fmla="*/ 806905 w 865186"/>
                    <a:gd name="connsiteY11" fmla="*/ 514237 h 1639803"/>
                    <a:gd name="connsiteX12" fmla="*/ 863170 w 865186"/>
                    <a:gd name="connsiteY12" fmla="*/ 358843 h 1639803"/>
                    <a:gd name="connsiteX13" fmla="*/ 851468 w 865186"/>
                    <a:gd name="connsiteY13" fmla="*/ 294232 h 1639803"/>
                    <a:gd name="connsiteX14" fmla="*/ 839563 w 865186"/>
                    <a:gd name="connsiteY14" fmla="*/ 222795 h 1639803"/>
                    <a:gd name="connsiteX15" fmla="*/ 780031 w 865186"/>
                    <a:gd name="connsiteY15" fmla="*/ 177551 h 1639803"/>
                    <a:gd name="connsiteX16" fmla="*/ 810987 w 865186"/>
                    <a:gd name="connsiteY16" fmla="*/ 206126 h 1639803"/>
                    <a:gd name="connsiteX17" fmla="*/ 732406 w 865186"/>
                    <a:gd name="connsiteY17" fmla="*/ 134688 h 1639803"/>
                    <a:gd name="connsiteX18" fmla="*/ 708593 w 865186"/>
                    <a:gd name="connsiteY18" fmla="*/ 122782 h 1639803"/>
                    <a:gd name="connsiteX19" fmla="*/ 708593 w 865186"/>
                    <a:gd name="connsiteY19" fmla="*/ 60870 h 1639803"/>
                    <a:gd name="connsiteX20" fmla="*/ 713082 w 865186"/>
                    <a:gd name="connsiteY20" fmla="*/ 16896 h 1639803"/>
                    <a:gd name="connsiteX21" fmla="*/ 313305 w 865186"/>
                    <a:gd name="connsiteY21" fmla="*/ 363289 h 1639803"/>
                    <a:gd name="connsiteX22" fmla="*/ 278538 w 865186"/>
                    <a:gd name="connsiteY22" fmla="*/ 382656 h 1639803"/>
                    <a:gd name="connsiteX23" fmla="*/ 689680 w 865186"/>
                    <a:gd name="connsiteY23" fmla="*/ 8867 h 1639803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68112 w 865186"/>
                    <a:gd name="connsiteY19" fmla="*/ 116948 h 1636349"/>
                    <a:gd name="connsiteX20" fmla="*/ 713082 w 865186"/>
                    <a:gd name="connsiteY20" fmla="*/ 13442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68112 w 865186"/>
                    <a:gd name="connsiteY19" fmla="*/ 116948 h 1636349"/>
                    <a:gd name="connsiteX20" fmla="*/ 713082 w 865186"/>
                    <a:gd name="connsiteY20" fmla="*/ 13442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99068 w 865186"/>
                    <a:gd name="connsiteY19" fmla="*/ 95517 h 1636349"/>
                    <a:gd name="connsiteX20" fmla="*/ 713082 w 865186"/>
                    <a:gd name="connsiteY20" fmla="*/ 13442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99068 w 865186"/>
                    <a:gd name="connsiteY19" fmla="*/ 95517 h 1636349"/>
                    <a:gd name="connsiteX20" fmla="*/ 713082 w 865186"/>
                    <a:gd name="connsiteY20" fmla="*/ 13442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99068 w 865186"/>
                    <a:gd name="connsiteY19" fmla="*/ 95517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91924 w 865186"/>
                    <a:gd name="connsiteY19" fmla="*/ 97898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665730 w 865186"/>
                    <a:gd name="connsiteY18" fmla="*/ 119328 h 1636349"/>
                    <a:gd name="connsiteX19" fmla="*/ 691924 w 865186"/>
                    <a:gd name="connsiteY19" fmla="*/ 97898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691924 w 865186"/>
                    <a:gd name="connsiteY17" fmla="*/ 159809 h 1636349"/>
                    <a:gd name="connsiteX18" fmla="*/ 665730 w 865186"/>
                    <a:gd name="connsiteY18" fmla="*/ 119328 h 1636349"/>
                    <a:gd name="connsiteX19" fmla="*/ 691924 w 865186"/>
                    <a:gd name="connsiteY19" fmla="*/ 97898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691924 w 865186"/>
                    <a:gd name="connsiteY17" fmla="*/ 159809 h 1636349"/>
                    <a:gd name="connsiteX18" fmla="*/ 665730 w 865186"/>
                    <a:gd name="connsiteY18" fmla="*/ 119328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653825 w 865186"/>
                    <a:gd name="connsiteY16" fmla="*/ 209816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596675 w 865186"/>
                    <a:gd name="connsiteY15" fmla="*/ 240772 h 1636349"/>
                    <a:gd name="connsiteX16" fmla="*/ 653825 w 865186"/>
                    <a:gd name="connsiteY16" fmla="*/ 209816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639538 w 865186"/>
                    <a:gd name="connsiteY14" fmla="*/ 240772 h 1636349"/>
                    <a:gd name="connsiteX15" fmla="*/ 596675 w 865186"/>
                    <a:gd name="connsiteY15" fmla="*/ 240772 h 1636349"/>
                    <a:gd name="connsiteX16" fmla="*/ 653825 w 865186"/>
                    <a:gd name="connsiteY16" fmla="*/ 209816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8548"/>
                    <a:gd name="connsiteY0" fmla="*/ 5413 h 1636349"/>
                    <a:gd name="connsiteX1" fmla="*/ 462642 w 868548"/>
                    <a:gd name="connsiteY1" fmla="*/ 169858 h 1636349"/>
                    <a:gd name="connsiteX2" fmla="*/ 257857 w 868548"/>
                    <a:gd name="connsiteY2" fmla="*/ 343076 h 1636349"/>
                    <a:gd name="connsiteX3" fmla="*/ 256292 w 868548"/>
                    <a:gd name="connsiteY3" fmla="*/ 663659 h 1636349"/>
                    <a:gd name="connsiteX4" fmla="*/ 240439 w 868548"/>
                    <a:gd name="connsiteY4" fmla="*/ 1033433 h 1636349"/>
                    <a:gd name="connsiteX5" fmla="*/ 160292 w 868548"/>
                    <a:gd name="connsiteY5" fmla="*/ 1236450 h 1636349"/>
                    <a:gd name="connsiteX6" fmla="*/ 12725 w 868548"/>
                    <a:gd name="connsiteY6" fmla="*/ 1591734 h 1636349"/>
                    <a:gd name="connsiteX7" fmla="*/ 520337 w 868548"/>
                    <a:gd name="connsiteY7" fmla="*/ 1601805 h 1636349"/>
                    <a:gd name="connsiteX8" fmla="*/ 656682 w 868548"/>
                    <a:gd name="connsiteY8" fmla="*/ 1259720 h 1636349"/>
                    <a:gd name="connsiteX9" fmla="*/ 836090 w 868548"/>
                    <a:gd name="connsiteY9" fmla="*/ 941856 h 1636349"/>
                    <a:gd name="connsiteX10" fmla="*/ 792480 w 868548"/>
                    <a:gd name="connsiteY10" fmla="*/ 690533 h 1636349"/>
                    <a:gd name="connsiteX11" fmla="*/ 806905 w 868548"/>
                    <a:gd name="connsiteY11" fmla="*/ 510783 h 1636349"/>
                    <a:gd name="connsiteX12" fmla="*/ 863170 w 868548"/>
                    <a:gd name="connsiteY12" fmla="*/ 355389 h 1636349"/>
                    <a:gd name="connsiteX13" fmla="*/ 851468 w 868548"/>
                    <a:gd name="connsiteY13" fmla="*/ 290778 h 1636349"/>
                    <a:gd name="connsiteX14" fmla="*/ 732406 w 868548"/>
                    <a:gd name="connsiteY14" fmla="*/ 259822 h 1636349"/>
                    <a:gd name="connsiteX15" fmla="*/ 639538 w 868548"/>
                    <a:gd name="connsiteY15" fmla="*/ 240772 h 1636349"/>
                    <a:gd name="connsiteX16" fmla="*/ 596675 w 868548"/>
                    <a:gd name="connsiteY16" fmla="*/ 240772 h 1636349"/>
                    <a:gd name="connsiteX17" fmla="*/ 653825 w 868548"/>
                    <a:gd name="connsiteY17" fmla="*/ 209816 h 1636349"/>
                    <a:gd name="connsiteX18" fmla="*/ 691924 w 868548"/>
                    <a:gd name="connsiteY18" fmla="*/ 159809 h 1636349"/>
                    <a:gd name="connsiteX19" fmla="*/ 677636 w 868548"/>
                    <a:gd name="connsiteY19" fmla="*/ 114566 h 1636349"/>
                    <a:gd name="connsiteX20" fmla="*/ 706212 w 868548"/>
                    <a:gd name="connsiteY20" fmla="*/ 126473 h 1636349"/>
                    <a:gd name="connsiteX21" fmla="*/ 694032 w 868548"/>
                    <a:gd name="connsiteY21" fmla="*/ 25348 h 1636349"/>
                    <a:gd name="connsiteX22" fmla="*/ 313305 w 868548"/>
                    <a:gd name="connsiteY22" fmla="*/ 359835 h 1636349"/>
                    <a:gd name="connsiteX23" fmla="*/ 278538 w 868548"/>
                    <a:gd name="connsiteY23" fmla="*/ 379202 h 1636349"/>
                    <a:gd name="connsiteX24" fmla="*/ 689680 w 868548"/>
                    <a:gd name="connsiteY24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732406 w 866314"/>
                    <a:gd name="connsiteY15" fmla="*/ 259822 h 1636349"/>
                    <a:gd name="connsiteX16" fmla="*/ 639538 w 866314"/>
                    <a:gd name="connsiteY16" fmla="*/ 240772 h 1636349"/>
                    <a:gd name="connsiteX17" fmla="*/ 596675 w 866314"/>
                    <a:gd name="connsiteY17" fmla="*/ 240772 h 1636349"/>
                    <a:gd name="connsiteX18" fmla="*/ 653825 w 866314"/>
                    <a:gd name="connsiteY18" fmla="*/ 209816 h 1636349"/>
                    <a:gd name="connsiteX19" fmla="*/ 691924 w 866314"/>
                    <a:gd name="connsiteY19" fmla="*/ 159809 h 1636349"/>
                    <a:gd name="connsiteX20" fmla="*/ 677636 w 866314"/>
                    <a:gd name="connsiteY20" fmla="*/ 114566 h 1636349"/>
                    <a:gd name="connsiteX21" fmla="*/ 706212 w 866314"/>
                    <a:gd name="connsiteY21" fmla="*/ 126473 h 1636349"/>
                    <a:gd name="connsiteX22" fmla="*/ 694032 w 866314"/>
                    <a:gd name="connsiteY22" fmla="*/ 25348 h 1636349"/>
                    <a:gd name="connsiteX23" fmla="*/ 313305 w 866314"/>
                    <a:gd name="connsiteY23" fmla="*/ 359835 h 1636349"/>
                    <a:gd name="connsiteX24" fmla="*/ 278538 w 866314"/>
                    <a:gd name="connsiteY24" fmla="*/ 379202 h 1636349"/>
                    <a:gd name="connsiteX25" fmla="*/ 689680 w 866314"/>
                    <a:gd name="connsiteY25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732406 w 866314"/>
                    <a:gd name="connsiteY15" fmla="*/ 259822 h 1636349"/>
                    <a:gd name="connsiteX16" fmla="*/ 687162 w 866314"/>
                    <a:gd name="connsiteY16" fmla="*/ 250297 h 1636349"/>
                    <a:gd name="connsiteX17" fmla="*/ 639538 w 866314"/>
                    <a:gd name="connsiteY17" fmla="*/ 240772 h 1636349"/>
                    <a:gd name="connsiteX18" fmla="*/ 596675 w 866314"/>
                    <a:gd name="connsiteY18" fmla="*/ 240772 h 1636349"/>
                    <a:gd name="connsiteX19" fmla="*/ 653825 w 866314"/>
                    <a:gd name="connsiteY19" fmla="*/ 209816 h 1636349"/>
                    <a:gd name="connsiteX20" fmla="*/ 691924 w 866314"/>
                    <a:gd name="connsiteY20" fmla="*/ 159809 h 1636349"/>
                    <a:gd name="connsiteX21" fmla="*/ 677636 w 866314"/>
                    <a:gd name="connsiteY21" fmla="*/ 114566 h 1636349"/>
                    <a:gd name="connsiteX22" fmla="*/ 706212 w 866314"/>
                    <a:gd name="connsiteY22" fmla="*/ 126473 h 1636349"/>
                    <a:gd name="connsiteX23" fmla="*/ 694032 w 866314"/>
                    <a:gd name="connsiteY23" fmla="*/ 25348 h 1636349"/>
                    <a:gd name="connsiteX24" fmla="*/ 313305 w 866314"/>
                    <a:gd name="connsiteY24" fmla="*/ 359835 h 1636349"/>
                    <a:gd name="connsiteX25" fmla="*/ 278538 w 866314"/>
                    <a:gd name="connsiteY25" fmla="*/ 379202 h 1636349"/>
                    <a:gd name="connsiteX26" fmla="*/ 689680 w 866314"/>
                    <a:gd name="connsiteY26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756218 w 866314"/>
                    <a:gd name="connsiteY15" fmla="*/ 264584 h 1636349"/>
                    <a:gd name="connsiteX16" fmla="*/ 732406 w 866314"/>
                    <a:gd name="connsiteY16" fmla="*/ 259822 h 1636349"/>
                    <a:gd name="connsiteX17" fmla="*/ 687162 w 866314"/>
                    <a:gd name="connsiteY17" fmla="*/ 250297 h 1636349"/>
                    <a:gd name="connsiteX18" fmla="*/ 639538 w 866314"/>
                    <a:gd name="connsiteY18" fmla="*/ 240772 h 1636349"/>
                    <a:gd name="connsiteX19" fmla="*/ 596675 w 866314"/>
                    <a:gd name="connsiteY19" fmla="*/ 240772 h 1636349"/>
                    <a:gd name="connsiteX20" fmla="*/ 653825 w 866314"/>
                    <a:gd name="connsiteY20" fmla="*/ 209816 h 1636349"/>
                    <a:gd name="connsiteX21" fmla="*/ 691924 w 866314"/>
                    <a:gd name="connsiteY21" fmla="*/ 159809 h 1636349"/>
                    <a:gd name="connsiteX22" fmla="*/ 677636 w 866314"/>
                    <a:gd name="connsiteY22" fmla="*/ 114566 h 1636349"/>
                    <a:gd name="connsiteX23" fmla="*/ 706212 w 866314"/>
                    <a:gd name="connsiteY23" fmla="*/ 126473 h 1636349"/>
                    <a:gd name="connsiteX24" fmla="*/ 694032 w 866314"/>
                    <a:gd name="connsiteY24" fmla="*/ 25348 h 1636349"/>
                    <a:gd name="connsiteX25" fmla="*/ 313305 w 866314"/>
                    <a:gd name="connsiteY25" fmla="*/ 359835 h 1636349"/>
                    <a:gd name="connsiteX26" fmla="*/ 278538 w 866314"/>
                    <a:gd name="connsiteY26" fmla="*/ 379202 h 1636349"/>
                    <a:gd name="connsiteX27" fmla="*/ 689680 w 866314"/>
                    <a:gd name="connsiteY27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756218 w 866314"/>
                    <a:gd name="connsiteY15" fmla="*/ 264584 h 1636349"/>
                    <a:gd name="connsiteX16" fmla="*/ 732406 w 866314"/>
                    <a:gd name="connsiteY16" fmla="*/ 259822 h 1636349"/>
                    <a:gd name="connsiteX17" fmla="*/ 613343 w 866314"/>
                    <a:gd name="connsiteY17" fmla="*/ 269347 h 1636349"/>
                    <a:gd name="connsiteX18" fmla="*/ 639538 w 866314"/>
                    <a:gd name="connsiteY18" fmla="*/ 240772 h 1636349"/>
                    <a:gd name="connsiteX19" fmla="*/ 596675 w 866314"/>
                    <a:gd name="connsiteY19" fmla="*/ 240772 h 1636349"/>
                    <a:gd name="connsiteX20" fmla="*/ 653825 w 866314"/>
                    <a:gd name="connsiteY20" fmla="*/ 209816 h 1636349"/>
                    <a:gd name="connsiteX21" fmla="*/ 691924 w 866314"/>
                    <a:gd name="connsiteY21" fmla="*/ 159809 h 1636349"/>
                    <a:gd name="connsiteX22" fmla="*/ 677636 w 866314"/>
                    <a:gd name="connsiteY22" fmla="*/ 114566 h 1636349"/>
                    <a:gd name="connsiteX23" fmla="*/ 706212 w 866314"/>
                    <a:gd name="connsiteY23" fmla="*/ 126473 h 1636349"/>
                    <a:gd name="connsiteX24" fmla="*/ 694032 w 866314"/>
                    <a:gd name="connsiteY24" fmla="*/ 25348 h 1636349"/>
                    <a:gd name="connsiteX25" fmla="*/ 313305 w 866314"/>
                    <a:gd name="connsiteY25" fmla="*/ 359835 h 1636349"/>
                    <a:gd name="connsiteX26" fmla="*/ 278538 w 866314"/>
                    <a:gd name="connsiteY26" fmla="*/ 379202 h 1636349"/>
                    <a:gd name="connsiteX27" fmla="*/ 689680 w 866314"/>
                    <a:gd name="connsiteY27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756218 w 866314"/>
                    <a:gd name="connsiteY15" fmla="*/ 264584 h 1636349"/>
                    <a:gd name="connsiteX16" fmla="*/ 549050 w 866314"/>
                    <a:gd name="connsiteY16" fmla="*/ 295541 h 1636349"/>
                    <a:gd name="connsiteX17" fmla="*/ 613343 w 866314"/>
                    <a:gd name="connsiteY17" fmla="*/ 269347 h 1636349"/>
                    <a:gd name="connsiteX18" fmla="*/ 639538 w 866314"/>
                    <a:gd name="connsiteY18" fmla="*/ 240772 h 1636349"/>
                    <a:gd name="connsiteX19" fmla="*/ 596675 w 866314"/>
                    <a:gd name="connsiteY19" fmla="*/ 240772 h 1636349"/>
                    <a:gd name="connsiteX20" fmla="*/ 653825 w 866314"/>
                    <a:gd name="connsiteY20" fmla="*/ 209816 h 1636349"/>
                    <a:gd name="connsiteX21" fmla="*/ 691924 w 866314"/>
                    <a:gd name="connsiteY21" fmla="*/ 159809 h 1636349"/>
                    <a:gd name="connsiteX22" fmla="*/ 677636 w 866314"/>
                    <a:gd name="connsiteY22" fmla="*/ 114566 h 1636349"/>
                    <a:gd name="connsiteX23" fmla="*/ 706212 w 866314"/>
                    <a:gd name="connsiteY23" fmla="*/ 126473 h 1636349"/>
                    <a:gd name="connsiteX24" fmla="*/ 694032 w 866314"/>
                    <a:gd name="connsiteY24" fmla="*/ 25348 h 1636349"/>
                    <a:gd name="connsiteX25" fmla="*/ 313305 w 866314"/>
                    <a:gd name="connsiteY25" fmla="*/ 359835 h 1636349"/>
                    <a:gd name="connsiteX26" fmla="*/ 278538 w 866314"/>
                    <a:gd name="connsiteY26" fmla="*/ 379202 h 1636349"/>
                    <a:gd name="connsiteX27" fmla="*/ 689680 w 866314"/>
                    <a:gd name="connsiteY27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606199 w 866314"/>
                    <a:gd name="connsiteY15" fmla="*/ 309827 h 1636349"/>
                    <a:gd name="connsiteX16" fmla="*/ 549050 w 866314"/>
                    <a:gd name="connsiteY16" fmla="*/ 295541 h 1636349"/>
                    <a:gd name="connsiteX17" fmla="*/ 613343 w 866314"/>
                    <a:gd name="connsiteY17" fmla="*/ 269347 h 1636349"/>
                    <a:gd name="connsiteX18" fmla="*/ 639538 w 866314"/>
                    <a:gd name="connsiteY18" fmla="*/ 240772 h 1636349"/>
                    <a:gd name="connsiteX19" fmla="*/ 596675 w 866314"/>
                    <a:gd name="connsiteY19" fmla="*/ 240772 h 1636349"/>
                    <a:gd name="connsiteX20" fmla="*/ 653825 w 866314"/>
                    <a:gd name="connsiteY20" fmla="*/ 209816 h 1636349"/>
                    <a:gd name="connsiteX21" fmla="*/ 691924 w 866314"/>
                    <a:gd name="connsiteY21" fmla="*/ 159809 h 1636349"/>
                    <a:gd name="connsiteX22" fmla="*/ 677636 w 866314"/>
                    <a:gd name="connsiteY22" fmla="*/ 114566 h 1636349"/>
                    <a:gd name="connsiteX23" fmla="*/ 706212 w 866314"/>
                    <a:gd name="connsiteY23" fmla="*/ 126473 h 1636349"/>
                    <a:gd name="connsiteX24" fmla="*/ 694032 w 866314"/>
                    <a:gd name="connsiteY24" fmla="*/ 25348 h 1636349"/>
                    <a:gd name="connsiteX25" fmla="*/ 313305 w 866314"/>
                    <a:gd name="connsiteY25" fmla="*/ 359835 h 1636349"/>
                    <a:gd name="connsiteX26" fmla="*/ 278538 w 866314"/>
                    <a:gd name="connsiteY26" fmla="*/ 379202 h 1636349"/>
                    <a:gd name="connsiteX27" fmla="*/ 689680 w 866314"/>
                    <a:gd name="connsiteY27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508567 w 866314"/>
                    <a:gd name="connsiteY14" fmla="*/ 366977 h 1636349"/>
                    <a:gd name="connsiteX15" fmla="*/ 606199 w 866314"/>
                    <a:gd name="connsiteY15" fmla="*/ 309827 h 1636349"/>
                    <a:gd name="connsiteX16" fmla="*/ 549050 w 866314"/>
                    <a:gd name="connsiteY16" fmla="*/ 295541 h 1636349"/>
                    <a:gd name="connsiteX17" fmla="*/ 613343 w 866314"/>
                    <a:gd name="connsiteY17" fmla="*/ 269347 h 1636349"/>
                    <a:gd name="connsiteX18" fmla="*/ 639538 w 866314"/>
                    <a:gd name="connsiteY18" fmla="*/ 240772 h 1636349"/>
                    <a:gd name="connsiteX19" fmla="*/ 596675 w 866314"/>
                    <a:gd name="connsiteY19" fmla="*/ 240772 h 1636349"/>
                    <a:gd name="connsiteX20" fmla="*/ 653825 w 866314"/>
                    <a:gd name="connsiteY20" fmla="*/ 209816 h 1636349"/>
                    <a:gd name="connsiteX21" fmla="*/ 691924 w 866314"/>
                    <a:gd name="connsiteY21" fmla="*/ 159809 h 1636349"/>
                    <a:gd name="connsiteX22" fmla="*/ 677636 w 866314"/>
                    <a:gd name="connsiteY22" fmla="*/ 114566 h 1636349"/>
                    <a:gd name="connsiteX23" fmla="*/ 706212 w 866314"/>
                    <a:gd name="connsiteY23" fmla="*/ 126473 h 1636349"/>
                    <a:gd name="connsiteX24" fmla="*/ 694032 w 866314"/>
                    <a:gd name="connsiteY24" fmla="*/ 25348 h 1636349"/>
                    <a:gd name="connsiteX25" fmla="*/ 313305 w 866314"/>
                    <a:gd name="connsiteY25" fmla="*/ 359835 h 1636349"/>
                    <a:gd name="connsiteX26" fmla="*/ 278538 w 866314"/>
                    <a:gd name="connsiteY26" fmla="*/ 379202 h 1636349"/>
                    <a:gd name="connsiteX27" fmla="*/ 689680 w 866314"/>
                    <a:gd name="connsiteY27" fmla="*/ 5413 h 1636349"/>
                    <a:gd name="connsiteX0" fmla="*/ 689680 w 871699"/>
                    <a:gd name="connsiteY0" fmla="*/ 5413 h 1636349"/>
                    <a:gd name="connsiteX1" fmla="*/ 462642 w 871699"/>
                    <a:gd name="connsiteY1" fmla="*/ 169858 h 1636349"/>
                    <a:gd name="connsiteX2" fmla="*/ 257857 w 871699"/>
                    <a:gd name="connsiteY2" fmla="*/ 343076 h 1636349"/>
                    <a:gd name="connsiteX3" fmla="*/ 256292 w 871699"/>
                    <a:gd name="connsiteY3" fmla="*/ 663659 h 1636349"/>
                    <a:gd name="connsiteX4" fmla="*/ 240439 w 871699"/>
                    <a:gd name="connsiteY4" fmla="*/ 1033433 h 1636349"/>
                    <a:gd name="connsiteX5" fmla="*/ 160292 w 871699"/>
                    <a:gd name="connsiteY5" fmla="*/ 1236450 h 1636349"/>
                    <a:gd name="connsiteX6" fmla="*/ 12725 w 871699"/>
                    <a:gd name="connsiteY6" fmla="*/ 1591734 h 1636349"/>
                    <a:gd name="connsiteX7" fmla="*/ 520337 w 871699"/>
                    <a:gd name="connsiteY7" fmla="*/ 1601805 h 1636349"/>
                    <a:gd name="connsiteX8" fmla="*/ 656682 w 871699"/>
                    <a:gd name="connsiteY8" fmla="*/ 1259720 h 1636349"/>
                    <a:gd name="connsiteX9" fmla="*/ 836090 w 871699"/>
                    <a:gd name="connsiteY9" fmla="*/ 941856 h 1636349"/>
                    <a:gd name="connsiteX10" fmla="*/ 792480 w 871699"/>
                    <a:gd name="connsiteY10" fmla="*/ 690533 h 1636349"/>
                    <a:gd name="connsiteX11" fmla="*/ 806905 w 871699"/>
                    <a:gd name="connsiteY11" fmla="*/ 510783 h 1636349"/>
                    <a:gd name="connsiteX12" fmla="*/ 863170 w 871699"/>
                    <a:gd name="connsiteY12" fmla="*/ 355389 h 1636349"/>
                    <a:gd name="connsiteX13" fmla="*/ 851468 w 871699"/>
                    <a:gd name="connsiteY13" fmla="*/ 290778 h 1636349"/>
                    <a:gd name="connsiteX14" fmla="*/ 677637 w 871699"/>
                    <a:gd name="connsiteY14" fmla="*/ 331259 h 1636349"/>
                    <a:gd name="connsiteX15" fmla="*/ 508567 w 871699"/>
                    <a:gd name="connsiteY15" fmla="*/ 366977 h 1636349"/>
                    <a:gd name="connsiteX16" fmla="*/ 606199 w 871699"/>
                    <a:gd name="connsiteY16" fmla="*/ 309827 h 1636349"/>
                    <a:gd name="connsiteX17" fmla="*/ 549050 w 871699"/>
                    <a:gd name="connsiteY17" fmla="*/ 295541 h 1636349"/>
                    <a:gd name="connsiteX18" fmla="*/ 613343 w 871699"/>
                    <a:gd name="connsiteY18" fmla="*/ 269347 h 1636349"/>
                    <a:gd name="connsiteX19" fmla="*/ 639538 w 871699"/>
                    <a:gd name="connsiteY19" fmla="*/ 240772 h 1636349"/>
                    <a:gd name="connsiteX20" fmla="*/ 596675 w 871699"/>
                    <a:gd name="connsiteY20" fmla="*/ 240772 h 1636349"/>
                    <a:gd name="connsiteX21" fmla="*/ 653825 w 871699"/>
                    <a:gd name="connsiteY21" fmla="*/ 209816 h 1636349"/>
                    <a:gd name="connsiteX22" fmla="*/ 691924 w 871699"/>
                    <a:gd name="connsiteY22" fmla="*/ 159809 h 1636349"/>
                    <a:gd name="connsiteX23" fmla="*/ 677636 w 871699"/>
                    <a:gd name="connsiteY23" fmla="*/ 114566 h 1636349"/>
                    <a:gd name="connsiteX24" fmla="*/ 706212 w 871699"/>
                    <a:gd name="connsiteY24" fmla="*/ 126473 h 1636349"/>
                    <a:gd name="connsiteX25" fmla="*/ 694032 w 871699"/>
                    <a:gd name="connsiteY25" fmla="*/ 25348 h 1636349"/>
                    <a:gd name="connsiteX26" fmla="*/ 313305 w 871699"/>
                    <a:gd name="connsiteY26" fmla="*/ 359835 h 1636349"/>
                    <a:gd name="connsiteX27" fmla="*/ 278538 w 871699"/>
                    <a:gd name="connsiteY27" fmla="*/ 379202 h 1636349"/>
                    <a:gd name="connsiteX28" fmla="*/ 689680 w 871699"/>
                    <a:gd name="connsiteY28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677637 w 866957"/>
                    <a:gd name="connsiteY15" fmla="*/ 331259 h 1636349"/>
                    <a:gd name="connsiteX16" fmla="*/ 508567 w 866957"/>
                    <a:gd name="connsiteY16" fmla="*/ 366977 h 1636349"/>
                    <a:gd name="connsiteX17" fmla="*/ 606199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06199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06199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06199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06199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18106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18106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18106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670493 w 866957"/>
                    <a:gd name="connsiteY15" fmla="*/ 343166 h 1636349"/>
                    <a:gd name="connsiteX16" fmla="*/ 596675 w 866957"/>
                    <a:gd name="connsiteY16" fmla="*/ 369359 h 1636349"/>
                    <a:gd name="connsiteX17" fmla="*/ 508567 w 866957"/>
                    <a:gd name="connsiteY17" fmla="*/ 366977 h 1636349"/>
                    <a:gd name="connsiteX18" fmla="*/ 618106 w 866957"/>
                    <a:gd name="connsiteY18" fmla="*/ 309827 h 1636349"/>
                    <a:gd name="connsiteX19" fmla="*/ 549050 w 866957"/>
                    <a:gd name="connsiteY19" fmla="*/ 295541 h 1636349"/>
                    <a:gd name="connsiteX20" fmla="*/ 613343 w 866957"/>
                    <a:gd name="connsiteY20" fmla="*/ 269347 h 1636349"/>
                    <a:gd name="connsiteX21" fmla="*/ 639538 w 866957"/>
                    <a:gd name="connsiteY21" fmla="*/ 240772 h 1636349"/>
                    <a:gd name="connsiteX22" fmla="*/ 596675 w 866957"/>
                    <a:gd name="connsiteY22" fmla="*/ 240772 h 1636349"/>
                    <a:gd name="connsiteX23" fmla="*/ 653825 w 866957"/>
                    <a:gd name="connsiteY23" fmla="*/ 209816 h 1636349"/>
                    <a:gd name="connsiteX24" fmla="*/ 691924 w 866957"/>
                    <a:gd name="connsiteY24" fmla="*/ 159809 h 1636349"/>
                    <a:gd name="connsiteX25" fmla="*/ 677636 w 866957"/>
                    <a:gd name="connsiteY25" fmla="*/ 114566 h 1636349"/>
                    <a:gd name="connsiteX26" fmla="*/ 706212 w 866957"/>
                    <a:gd name="connsiteY26" fmla="*/ 126473 h 1636349"/>
                    <a:gd name="connsiteX27" fmla="*/ 694032 w 866957"/>
                    <a:gd name="connsiteY27" fmla="*/ 25348 h 1636349"/>
                    <a:gd name="connsiteX28" fmla="*/ 313305 w 866957"/>
                    <a:gd name="connsiteY28" fmla="*/ 359835 h 1636349"/>
                    <a:gd name="connsiteX29" fmla="*/ 278538 w 866957"/>
                    <a:gd name="connsiteY29" fmla="*/ 379202 h 1636349"/>
                    <a:gd name="connsiteX30" fmla="*/ 689680 w 866957"/>
                    <a:gd name="connsiteY30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694306 w 866957"/>
                    <a:gd name="connsiteY15" fmla="*/ 331259 h 1636349"/>
                    <a:gd name="connsiteX16" fmla="*/ 670493 w 866957"/>
                    <a:gd name="connsiteY16" fmla="*/ 343166 h 1636349"/>
                    <a:gd name="connsiteX17" fmla="*/ 596675 w 866957"/>
                    <a:gd name="connsiteY17" fmla="*/ 369359 h 1636349"/>
                    <a:gd name="connsiteX18" fmla="*/ 508567 w 866957"/>
                    <a:gd name="connsiteY18" fmla="*/ 366977 h 1636349"/>
                    <a:gd name="connsiteX19" fmla="*/ 618106 w 866957"/>
                    <a:gd name="connsiteY19" fmla="*/ 309827 h 1636349"/>
                    <a:gd name="connsiteX20" fmla="*/ 549050 w 866957"/>
                    <a:gd name="connsiteY20" fmla="*/ 295541 h 1636349"/>
                    <a:gd name="connsiteX21" fmla="*/ 613343 w 866957"/>
                    <a:gd name="connsiteY21" fmla="*/ 269347 h 1636349"/>
                    <a:gd name="connsiteX22" fmla="*/ 639538 w 866957"/>
                    <a:gd name="connsiteY22" fmla="*/ 240772 h 1636349"/>
                    <a:gd name="connsiteX23" fmla="*/ 596675 w 866957"/>
                    <a:gd name="connsiteY23" fmla="*/ 240772 h 1636349"/>
                    <a:gd name="connsiteX24" fmla="*/ 653825 w 866957"/>
                    <a:gd name="connsiteY24" fmla="*/ 209816 h 1636349"/>
                    <a:gd name="connsiteX25" fmla="*/ 691924 w 866957"/>
                    <a:gd name="connsiteY25" fmla="*/ 159809 h 1636349"/>
                    <a:gd name="connsiteX26" fmla="*/ 677636 w 866957"/>
                    <a:gd name="connsiteY26" fmla="*/ 114566 h 1636349"/>
                    <a:gd name="connsiteX27" fmla="*/ 706212 w 866957"/>
                    <a:gd name="connsiteY27" fmla="*/ 126473 h 1636349"/>
                    <a:gd name="connsiteX28" fmla="*/ 694032 w 866957"/>
                    <a:gd name="connsiteY28" fmla="*/ 25348 h 1636349"/>
                    <a:gd name="connsiteX29" fmla="*/ 313305 w 866957"/>
                    <a:gd name="connsiteY29" fmla="*/ 359835 h 1636349"/>
                    <a:gd name="connsiteX30" fmla="*/ 278538 w 866957"/>
                    <a:gd name="connsiteY30" fmla="*/ 379202 h 1636349"/>
                    <a:gd name="connsiteX31" fmla="*/ 689680 w 866957"/>
                    <a:gd name="connsiteY31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694306 w 866957"/>
                    <a:gd name="connsiteY15" fmla="*/ 331259 h 1636349"/>
                    <a:gd name="connsiteX16" fmla="*/ 687162 w 866957"/>
                    <a:gd name="connsiteY16" fmla="*/ 326497 h 1636349"/>
                    <a:gd name="connsiteX17" fmla="*/ 670493 w 866957"/>
                    <a:gd name="connsiteY17" fmla="*/ 343166 h 1636349"/>
                    <a:gd name="connsiteX18" fmla="*/ 596675 w 866957"/>
                    <a:gd name="connsiteY18" fmla="*/ 369359 h 1636349"/>
                    <a:gd name="connsiteX19" fmla="*/ 508567 w 866957"/>
                    <a:gd name="connsiteY19" fmla="*/ 366977 h 1636349"/>
                    <a:gd name="connsiteX20" fmla="*/ 618106 w 866957"/>
                    <a:gd name="connsiteY20" fmla="*/ 309827 h 1636349"/>
                    <a:gd name="connsiteX21" fmla="*/ 549050 w 866957"/>
                    <a:gd name="connsiteY21" fmla="*/ 295541 h 1636349"/>
                    <a:gd name="connsiteX22" fmla="*/ 613343 w 866957"/>
                    <a:gd name="connsiteY22" fmla="*/ 269347 h 1636349"/>
                    <a:gd name="connsiteX23" fmla="*/ 639538 w 866957"/>
                    <a:gd name="connsiteY23" fmla="*/ 240772 h 1636349"/>
                    <a:gd name="connsiteX24" fmla="*/ 596675 w 866957"/>
                    <a:gd name="connsiteY24" fmla="*/ 240772 h 1636349"/>
                    <a:gd name="connsiteX25" fmla="*/ 653825 w 866957"/>
                    <a:gd name="connsiteY25" fmla="*/ 209816 h 1636349"/>
                    <a:gd name="connsiteX26" fmla="*/ 691924 w 866957"/>
                    <a:gd name="connsiteY26" fmla="*/ 159809 h 1636349"/>
                    <a:gd name="connsiteX27" fmla="*/ 677636 w 866957"/>
                    <a:gd name="connsiteY27" fmla="*/ 114566 h 1636349"/>
                    <a:gd name="connsiteX28" fmla="*/ 706212 w 866957"/>
                    <a:gd name="connsiteY28" fmla="*/ 126473 h 1636349"/>
                    <a:gd name="connsiteX29" fmla="*/ 694032 w 866957"/>
                    <a:gd name="connsiteY29" fmla="*/ 25348 h 1636349"/>
                    <a:gd name="connsiteX30" fmla="*/ 313305 w 866957"/>
                    <a:gd name="connsiteY30" fmla="*/ 359835 h 1636349"/>
                    <a:gd name="connsiteX31" fmla="*/ 278538 w 866957"/>
                    <a:gd name="connsiteY31" fmla="*/ 379202 h 1636349"/>
                    <a:gd name="connsiteX32" fmla="*/ 689680 w 866957"/>
                    <a:gd name="connsiteY32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25262 w 866957"/>
                    <a:gd name="connsiteY15" fmla="*/ 316972 h 1636349"/>
                    <a:gd name="connsiteX16" fmla="*/ 694306 w 866957"/>
                    <a:gd name="connsiteY16" fmla="*/ 331259 h 1636349"/>
                    <a:gd name="connsiteX17" fmla="*/ 687162 w 866957"/>
                    <a:gd name="connsiteY17" fmla="*/ 326497 h 1636349"/>
                    <a:gd name="connsiteX18" fmla="*/ 670493 w 866957"/>
                    <a:gd name="connsiteY18" fmla="*/ 343166 h 1636349"/>
                    <a:gd name="connsiteX19" fmla="*/ 596675 w 866957"/>
                    <a:gd name="connsiteY19" fmla="*/ 369359 h 1636349"/>
                    <a:gd name="connsiteX20" fmla="*/ 508567 w 866957"/>
                    <a:gd name="connsiteY20" fmla="*/ 366977 h 1636349"/>
                    <a:gd name="connsiteX21" fmla="*/ 618106 w 866957"/>
                    <a:gd name="connsiteY21" fmla="*/ 309827 h 1636349"/>
                    <a:gd name="connsiteX22" fmla="*/ 549050 w 866957"/>
                    <a:gd name="connsiteY22" fmla="*/ 295541 h 1636349"/>
                    <a:gd name="connsiteX23" fmla="*/ 613343 w 866957"/>
                    <a:gd name="connsiteY23" fmla="*/ 269347 h 1636349"/>
                    <a:gd name="connsiteX24" fmla="*/ 639538 w 866957"/>
                    <a:gd name="connsiteY24" fmla="*/ 240772 h 1636349"/>
                    <a:gd name="connsiteX25" fmla="*/ 596675 w 866957"/>
                    <a:gd name="connsiteY25" fmla="*/ 240772 h 1636349"/>
                    <a:gd name="connsiteX26" fmla="*/ 653825 w 866957"/>
                    <a:gd name="connsiteY26" fmla="*/ 209816 h 1636349"/>
                    <a:gd name="connsiteX27" fmla="*/ 691924 w 866957"/>
                    <a:gd name="connsiteY27" fmla="*/ 159809 h 1636349"/>
                    <a:gd name="connsiteX28" fmla="*/ 677636 w 866957"/>
                    <a:gd name="connsiteY28" fmla="*/ 114566 h 1636349"/>
                    <a:gd name="connsiteX29" fmla="*/ 706212 w 866957"/>
                    <a:gd name="connsiteY29" fmla="*/ 126473 h 1636349"/>
                    <a:gd name="connsiteX30" fmla="*/ 694032 w 866957"/>
                    <a:gd name="connsiteY30" fmla="*/ 25348 h 1636349"/>
                    <a:gd name="connsiteX31" fmla="*/ 313305 w 866957"/>
                    <a:gd name="connsiteY31" fmla="*/ 359835 h 1636349"/>
                    <a:gd name="connsiteX32" fmla="*/ 278538 w 866957"/>
                    <a:gd name="connsiteY32" fmla="*/ 379202 h 1636349"/>
                    <a:gd name="connsiteX33" fmla="*/ 689680 w 866957"/>
                    <a:gd name="connsiteY33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51456 w 866957"/>
                    <a:gd name="connsiteY15" fmla="*/ 305066 h 1636349"/>
                    <a:gd name="connsiteX16" fmla="*/ 725262 w 866957"/>
                    <a:gd name="connsiteY16" fmla="*/ 316972 h 1636349"/>
                    <a:gd name="connsiteX17" fmla="*/ 694306 w 866957"/>
                    <a:gd name="connsiteY17" fmla="*/ 331259 h 1636349"/>
                    <a:gd name="connsiteX18" fmla="*/ 687162 w 866957"/>
                    <a:gd name="connsiteY18" fmla="*/ 326497 h 1636349"/>
                    <a:gd name="connsiteX19" fmla="*/ 670493 w 866957"/>
                    <a:gd name="connsiteY19" fmla="*/ 343166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51456 w 866957"/>
                    <a:gd name="connsiteY15" fmla="*/ 305066 h 1636349"/>
                    <a:gd name="connsiteX16" fmla="*/ 725262 w 866957"/>
                    <a:gd name="connsiteY16" fmla="*/ 316972 h 1636349"/>
                    <a:gd name="connsiteX17" fmla="*/ 694306 w 866957"/>
                    <a:gd name="connsiteY17" fmla="*/ 331259 h 1636349"/>
                    <a:gd name="connsiteX18" fmla="*/ 687162 w 866957"/>
                    <a:gd name="connsiteY18" fmla="*/ 326497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51456 w 866957"/>
                    <a:gd name="connsiteY15" fmla="*/ 305066 h 1636349"/>
                    <a:gd name="connsiteX16" fmla="*/ 725262 w 866957"/>
                    <a:gd name="connsiteY16" fmla="*/ 316972 h 1636349"/>
                    <a:gd name="connsiteX17" fmla="*/ 694306 w 866957"/>
                    <a:gd name="connsiteY17" fmla="*/ 331259 h 1636349"/>
                    <a:gd name="connsiteX18" fmla="*/ 491900 w 866957"/>
                    <a:gd name="connsiteY18" fmla="*/ 37888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51456 w 866957"/>
                    <a:gd name="connsiteY15" fmla="*/ 305066 h 1636349"/>
                    <a:gd name="connsiteX16" fmla="*/ 725262 w 866957"/>
                    <a:gd name="connsiteY16" fmla="*/ 316972 h 1636349"/>
                    <a:gd name="connsiteX17" fmla="*/ 580006 w 866957"/>
                    <a:gd name="connsiteY17" fmla="*/ 443177 h 1636349"/>
                    <a:gd name="connsiteX18" fmla="*/ 491900 w 866957"/>
                    <a:gd name="connsiteY18" fmla="*/ 37888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51456 w 866957"/>
                    <a:gd name="connsiteY15" fmla="*/ 305066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1900 w 866957"/>
                    <a:gd name="connsiteY18" fmla="*/ 37888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1900 w 866957"/>
                    <a:gd name="connsiteY18" fmla="*/ 37888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1900 w 866957"/>
                    <a:gd name="connsiteY18" fmla="*/ 37888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89519 w 866957"/>
                    <a:gd name="connsiteY18" fmla="*/ 395552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6663 w 866957"/>
                    <a:gd name="connsiteY18" fmla="*/ 395552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6663 w 866957"/>
                    <a:gd name="connsiteY18" fmla="*/ 386027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6663 w 866957"/>
                    <a:gd name="connsiteY18" fmla="*/ 386027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94269 w 866957"/>
                    <a:gd name="connsiteY18" fmla="*/ 400315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99032 w 866957"/>
                    <a:gd name="connsiteY18" fmla="*/ 39793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77601 w 866957"/>
                    <a:gd name="connsiteY18" fmla="*/ 376503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79982 w 866957"/>
                    <a:gd name="connsiteY18" fmla="*/ 369359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96651 w 866957"/>
                    <a:gd name="connsiteY18" fmla="*/ 357453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96651 w 866957"/>
                    <a:gd name="connsiteY18" fmla="*/ 357453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41894 w 866957"/>
                    <a:gd name="connsiteY18" fmla="*/ 362215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41894 w 866957"/>
                    <a:gd name="connsiteY18" fmla="*/ 362215 h 1636349"/>
                    <a:gd name="connsiteX19" fmla="*/ 694305 w 866957"/>
                    <a:gd name="connsiteY19" fmla="*/ 376504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694305 w 866957"/>
                    <a:gd name="connsiteY19" fmla="*/ 376504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694305 w 866957"/>
                    <a:gd name="connsiteY19" fmla="*/ 376504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44275 w 866957"/>
                    <a:gd name="connsiteY18" fmla="*/ 419364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60944 w 866957"/>
                    <a:gd name="connsiteY18" fmla="*/ 38840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28889 h 1636349"/>
                    <a:gd name="connsiteX18" fmla="*/ 460944 w 866957"/>
                    <a:gd name="connsiteY18" fmla="*/ 38840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7138 w 866957"/>
                    <a:gd name="connsiteY15" fmla="*/ 445561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28889 h 1636349"/>
                    <a:gd name="connsiteX18" fmla="*/ 460944 w 866957"/>
                    <a:gd name="connsiteY18" fmla="*/ 38840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72150"/>
                    <a:gd name="connsiteY0" fmla="*/ 5413 h 1636349"/>
                    <a:gd name="connsiteX1" fmla="*/ 462642 w 872150"/>
                    <a:gd name="connsiteY1" fmla="*/ 169858 h 1636349"/>
                    <a:gd name="connsiteX2" fmla="*/ 257857 w 872150"/>
                    <a:gd name="connsiteY2" fmla="*/ 343076 h 1636349"/>
                    <a:gd name="connsiteX3" fmla="*/ 256292 w 872150"/>
                    <a:gd name="connsiteY3" fmla="*/ 663659 h 1636349"/>
                    <a:gd name="connsiteX4" fmla="*/ 240439 w 872150"/>
                    <a:gd name="connsiteY4" fmla="*/ 1033433 h 1636349"/>
                    <a:gd name="connsiteX5" fmla="*/ 160292 w 872150"/>
                    <a:gd name="connsiteY5" fmla="*/ 1236450 h 1636349"/>
                    <a:gd name="connsiteX6" fmla="*/ 12725 w 872150"/>
                    <a:gd name="connsiteY6" fmla="*/ 1591734 h 1636349"/>
                    <a:gd name="connsiteX7" fmla="*/ 520337 w 872150"/>
                    <a:gd name="connsiteY7" fmla="*/ 1601805 h 1636349"/>
                    <a:gd name="connsiteX8" fmla="*/ 656682 w 872150"/>
                    <a:gd name="connsiteY8" fmla="*/ 1259720 h 1636349"/>
                    <a:gd name="connsiteX9" fmla="*/ 836090 w 872150"/>
                    <a:gd name="connsiteY9" fmla="*/ 941856 h 1636349"/>
                    <a:gd name="connsiteX10" fmla="*/ 792480 w 872150"/>
                    <a:gd name="connsiteY10" fmla="*/ 690533 h 1636349"/>
                    <a:gd name="connsiteX11" fmla="*/ 806905 w 872150"/>
                    <a:gd name="connsiteY11" fmla="*/ 510783 h 1636349"/>
                    <a:gd name="connsiteX12" fmla="*/ 863170 w 872150"/>
                    <a:gd name="connsiteY12" fmla="*/ 355389 h 1636349"/>
                    <a:gd name="connsiteX13" fmla="*/ 851468 w 872150"/>
                    <a:gd name="connsiteY13" fmla="*/ 290778 h 1636349"/>
                    <a:gd name="connsiteX14" fmla="*/ 670493 w 872150"/>
                    <a:gd name="connsiteY14" fmla="*/ 450322 h 1636349"/>
                    <a:gd name="connsiteX15" fmla="*/ 582386 w 872150"/>
                    <a:gd name="connsiteY15" fmla="*/ 524140 h 1636349"/>
                    <a:gd name="connsiteX16" fmla="*/ 487138 w 872150"/>
                    <a:gd name="connsiteY16" fmla="*/ 445561 h 1636349"/>
                    <a:gd name="connsiteX17" fmla="*/ 584768 w 872150"/>
                    <a:gd name="connsiteY17" fmla="*/ 509854 h 1636349"/>
                    <a:gd name="connsiteX18" fmla="*/ 580006 w 872150"/>
                    <a:gd name="connsiteY18" fmla="*/ 428889 h 1636349"/>
                    <a:gd name="connsiteX19" fmla="*/ 460944 w 872150"/>
                    <a:gd name="connsiteY19" fmla="*/ 388408 h 1636349"/>
                    <a:gd name="connsiteX20" fmla="*/ 587149 w 872150"/>
                    <a:gd name="connsiteY20" fmla="*/ 416985 h 1636349"/>
                    <a:gd name="connsiteX21" fmla="*/ 596675 w 872150"/>
                    <a:gd name="connsiteY21" fmla="*/ 369359 h 1636349"/>
                    <a:gd name="connsiteX22" fmla="*/ 508567 w 872150"/>
                    <a:gd name="connsiteY22" fmla="*/ 366977 h 1636349"/>
                    <a:gd name="connsiteX23" fmla="*/ 618106 w 872150"/>
                    <a:gd name="connsiteY23" fmla="*/ 309827 h 1636349"/>
                    <a:gd name="connsiteX24" fmla="*/ 549050 w 872150"/>
                    <a:gd name="connsiteY24" fmla="*/ 295541 h 1636349"/>
                    <a:gd name="connsiteX25" fmla="*/ 613343 w 872150"/>
                    <a:gd name="connsiteY25" fmla="*/ 269347 h 1636349"/>
                    <a:gd name="connsiteX26" fmla="*/ 639538 w 872150"/>
                    <a:gd name="connsiteY26" fmla="*/ 240772 h 1636349"/>
                    <a:gd name="connsiteX27" fmla="*/ 596675 w 872150"/>
                    <a:gd name="connsiteY27" fmla="*/ 240772 h 1636349"/>
                    <a:gd name="connsiteX28" fmla="*/ 653825 w 872150"/>
                    <a:gd name="connsiteY28" fmla="*/ 209816 h 1636349"/>
                    <a:gd name="connsiteX29" fmla="*/ 691924 w 872150"/>
                    <a:gd name="connsiteY29" fmla="*/ 159809 h 1636349"/>
                    <a:gd name="connsiteX30" fmla="*/ 677636 w 872150"/>
                    <a:gd name="connsiteY30" fmla="*/ 114566 h 1636349"/>
                    <a:gd name="connsiteX31" fmla="*/ 706212 w 872150"/>
                    <a:gd name="connsiteY31" fmla="*/ 126473 h 1636349"/>
                    <a:gd name="connsiteX32" fmla="*/ 694032 w 872150"/>
                    <a:gd name="connsiteY32" fmla="*/ 25348 h 1636349"/>
                    <a:gd name="connsiteX33" fmla="*/ 313305 w 872150"/>
                    <a:gd name="connsiteY33" fmla="*/ 359835 h 1636349"/>
                    <a:gd name="connsiteX34" fmla="*/ 278538 w 872150"/>
                    <a:gd name="connsiteY34" fmla="*/ 379202 h 1636349"/>
                    <a:gd name="connsiteX35" fmla="*/ 689680 w 872150"/>
                    <a:gd name="connsiteY35" fmla="*/ 5413 h 1636349"/>
                    <a:gd name="connsiteX0" fmla="*/ 689680 w 872150"/>
                    <a:gd name="connsiteY0" fmla="*/ 5413 h 1636349"/>
                    <a:gd name="connsiteX1" fmla="*/ 462642 w 872150"/>
                    <a:gd name="connsiteY1" fmla="*/ 169858 h 1636349"/>
                    <a:gd name="connsiteX2" fmla="*/ 257857 w 872150"/>
                    <a:gd name="connsiteY2" fmla="*/ 343076 h 1636349"/>
                    <a:gd name="connsiteX3" fmla="*/ 256292 w 872150"/>
                    <a:gd name="connsiteY3" fmla="*/ 663659 h 1636349"/>
                    <a:gd name="connsiteX4" fmla="*/ 240439 w 872150"/>
                    <a:gd name="connsiteY4" fmla="*/ 1033433 h 1636349"/>
                    <a:gd name="connsiteX5" fmla="*/ 160292 w 872150"/>
                    <a:gd name="connsiteY5" fmla="*/ 1236450 h 1636349"/>
                    <a:gd name="connsiteX6" fmla="*/ 12725 w 872150"/>
                    <a:gd name="connsiteY6" fmla="*/ 1591734 h 1636349"/>
                    <a:gd name="connsiteX7" fmla="*/ 520337 w 872150"/>
                    <a:gd name="connsiteY7" fmla="*/ 1601805 h 1636349"/>
                    <a:gd name="connsiteX8" fmla="*/ 656682 w 872150"/>
                    <a:gd name="connsiteY8" fmla="*/ 1259720 h 1636349"/>
                    <a:gd name="connsiteX9" fmla="*/ 836090 w 872150"/>
                    <a:gd name="connsiteY9" fmla="*/ 941856 h 1636349"/>
                    <a:gd name="connsiteX10" fmla="*/ 792480 w 872150"/>
                    <a:gd name="connsiteY10" fmla="*/ 690533 h 1636349"/>
                    <a:gd name="connsiteX11" fmla="*/ 806905 w 872150"/>
                    <a:gd name="connsiteY11" fmla="*/ 510783 h 1636349"/>
                    <a:gd name="connsiteX12" fmla="*/ 863170 w 872150"/>
                    <a:gd name="connsiteY12" fmla="*/ 355389 h 1636349"/>
                    <a:gd name="connsiteX13" fmla="*/ 851468 w 872150"/>
                    <a:gd name="connsiteY13" fmla="*/ 290778 h 1636349"/>
                    <a:gd name="connsiteX14" fmla="*/ 670493 w 872150"/>
                    <a:gd name="connsiteY14" fmla="*/ 450322 h 1636349"/>
                    <a:gd name="connsiteX15" fmla="*/ 677636 w 872150"/>
                    <a:gd name="connsiteY15" fmla="*/ 464609 h 1636349"/>
                    <a:gd name="connsiteX16" fmla="*/ 582386 w 872150"/>
                    <a:gd name="connsiteY16" fmla="*/ 524140 h 1636349"/>
                    <a:gd name="connsiteX17" fmla="*/ 487138 w 872150"/>
                    <a:gd name="connsiteY17" fmla="*/ 445561 h 1636349"/>
                    <a:gd name="connsiteX18" fmla="*/ 584768 w 872150"/>
                    <a:gd name="connsiteY18" fmla="*/ 509854 h 1636349"/>
                    <a:gd name="connsiteX19" fmla="*/ 580006 w 872150"/>
                    <a:gd name="connsiteY19" fmla="*/ 428889 h 1636349"/>
                    <a:gd name="connsiteX20" fmla="*/ 460944 w 872150"/>
                    <a:gd name="connsiteY20" fmla="*/ 388408 h 1636349"/>
                    <a:gd name="connsiteX21" fmla="*/ 587149 w 872150"/>
                    <a:gd name="connsiteY21" fmla="*/ 416985 h 1636349"/>
                    <a:gd name="connsiteX22" fmla="*/ 596675 w 872150"/>
                    <a:gd name="connsiteY22" fmla="*/ 369359 h 1636349"/>
                    <a:gd name="connsiteX23" fmla="*/ 508567 w 872150"/>
                    <a:gd name="connsiteY23" fmla="*/ 366977 h 1636349"/>
                    <a:gd name="connsiteX24" fmla="*/ 618106 w 872150"/>
                    <a:gd name="connsiteY24" fmla="*/ 309827 h 1636349"/>
                    <a:gd name="connsiteX25" fmla="*/ 549050 w 872150"/>
                    <a:gd name="connsiteY25" fmla="*/ 295541 h 1636349"/>
                    <a:gd name="connsiteX26" fmla="*/ 613343 w 872150"/>
                    <a:gd name="connsiteY26" fmla="*/ 269347 h 1636349"/>
                    <a:gd name="connsiteX27" fmla="*/ 639538 w 872150"/>
                    <a:gd name="connsiteY27" fmla="*/ 240772 h 1636349"/>
                    <a:gd name="connsiteX28" fmla="*/ 596675 w 872150"/>
                    <a:gd name="connsiteY28" fmla="*/ 240772 h 1636349"/>
                    <a:gd name="connsiteX29" fmla="*/ 653825 w 872150"/>
                    <a:gd name="connsiteY29" fmla="*/ 209816 h 1636349"/>
                    <a:gd name="connsiteX30" fmla="*/ 691924 w 872150"/>
                    <a:gd name="connsiteY30" fmla="*/ 159809 h 1636349"/>
                    <a:gd name="connsiteX31" fmla="*/ 677636 w 872150"/>
                    <a:gd name="connsiteY31" fmla="*/ 114566 h 1636349"/>
                    <a:gd name="connsiteX32" fmla="*/ 706212 w 872150"/>
                    <a:gd name="connsiteY32" fmla="*/ 126473 h 1636349"/>
                    <a:gd name="connsiteX33" fmla="*/ 694032 w 872150"/>
                    <a:gd name="connsiteY33" fmla="*/ 25348 h 1636349"/>
                    <a:gd name="connsiteX34" fmla="*/ 313305 w 872150"/>
                    <a:gd name="connsiteY34" fmla="*/ 359835 h 1636349"/>
                    <a:gd name="connsiteX35" fmla="*/ 278538 w 872150"/>
                    <a:gd name="connsiteY35" fmla="*/ 379202 h 1636349"/>
                    <a:gd name="connsiteX36" fmla="*/ 689680 w 872150"/>
                    <a:gd name="connsiteY36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395553 h 1636349"/>
                    <a:gd name="connsiteX15" fmla="*/ 670493 w 869436"/>
                    <a:gd name="connsiteY15" fmla="*/ 450322 h 1636349"/>
                    <a:gd name="connsiteX16" fmla="*/ 677636 w 869436"/>
                    <a:gd name="connsiteY16" fmla="*/ 464609 h 1636349"/>
                    <a:gd name="connsiteX17" fmla="*/ 582386 w 869436"/>
                    <a:gd name="connsiteY17" fmla="*/ 524140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395553 h 1636349"/>
                    <a:gd name="connsiteX15" fmla="*/ 670493 w 869436"/>
                    <a:gd name="connsiteY15" fmla="*/ 450322 h 1636349"/>
                    <a:gd name="connsiteX16" fmla="*/ 577624 w 869436"/>
                    <a:gd name="connsiteY16" fmla="*/ 640822 h 1636349"/>
                    <a:gd name="connsiteX17" fmla="*/ 582386 w 869436"/>
                    <a:gd name="connsiteY17" fmla="*/ 524140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395553 h 1636349"/>
                    <a:gd name="connsiteX15" fmla="*/ 568099 w 869436"/>
                    <a:gd name="connsiteY15" fmla="*/ 736072 h 1636349"/>
                    <a:gd name="connsiteX16" fmla="*/ 577624 w 869436"/>
                    <a:gd name="connsiteY16" fmla="*/ 640822 h 1636349"/>
                    <a:gd name="connsiteX17" fmla="*/ 582386 w 869436"/>
                    <a:gd name="connsiteY17" fmla="*/ 524140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68099 w 869436"/>
                    <a:gd name="connsiteY15" fmla="*/ 736072 h 1636349"/>
                    <a:gd name="connsiteX16" fmla="*/ 577624 w 869436"/>
                    <a:gd name="connsiteY16" fmla="*/ 640822 h 1636349"/>
                    <a:gd name="connsiteX17" fmla="*/ 582386 w 869436"/>
                    <a:gd name="connsiteY17" fmla="*/ 524140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68099 w 869436"/>
                    <a:gd name="connsiteY15" fmla="*/ 736072 h 1636349"/>
                    <a:gd name="connsiteX16" fmla="*/ 477612 w 869436"/>
                    <a:gd name="connsiteY16" fmla="*/ 531285 h 1636349"/>
                    <a:gd name="connsiteX17" fmla="*/ 582386 w 869436"/>
                    <a:gd name="connsiteY17" fmla="*/ 524140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68099 w 869436"/>
                    <a:gd name="connsiteY15" fmla="*/ 736072 h 1636349"/>
                    <a:gd name="connsiteX16" fmla="*/ 477612 w 869436"/>
                    <a:gd name="connsiteY16" fmla="*/ 531285 h 1636349"/>
                    <a:gd name="connsiteX17" fmla="*/ 553811 w 869436"/>
                    <a:gd name="connsiteY17" fmla="*/ 519378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68099 w 869436"/>
                    <a:gd name="connsiteY15" fmla="*/ 736072 h 1636349"/>
                    <a:gd name="connsiteX16" fmla="*/ 477612 w 869436"/>
                    <a:gd name="connsiteY16" fmla="*/ 531285 h 1636349"/>
                    <a:gd name="connsiteX17" fmla="*/ 553811 w 869436"/>
                    <a:gd name="connsiteY17" fmla="*/ 519378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68099 w 869436"/>
                    <a:gd name="connsiteY15" fmla="*/ 736072 h 1636349"/>
                    <a:gd name="connsiteX16" fmla="*/ 477612 w 869436"/>
                    <a:gd name="connsiteY16" fmla="*/ 531285 h 1636349"/>
                    <a:gd name="connsiteX17" fmla="*/ 570479 w 869436"/>
                    <a:gd name="connsiteY17" fmla="*/ 521759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49049 w 869436"/>
                    <a:gd name="connsiteY15" fmla="*/ 543191 h 1636349"/>
                    <a:gd name="connsiteX16" fmla="*/ 477612 w 869436"/>
                    <a:gd name="connsiteY16" fmla="*/ 531285 h 1636349"/>
                    <a:gd name="connsiteX17" fmla="*/ 570479 w 869436"/>
                    <a:gd name="connsiteY17" fmla="*/ 521759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49049 w 869436"/>
                    <a:gd name="connsiteY15" fmla="*/ 543191 h 1636349"/>
                    <a:gd name="connsiteX16" fmla="*/ 477612 w 869436"/>
                    <a:gd name="connsiteY16" fmla="*/ 531285 h 1636349"/>
                    <a:gd name="connsiteX17" fmla="*/ 570479 w 869436"/>
                    <a:gd name="connsiteY17" fmla="*/ 521759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618105 w 869436"/>
                    <a:gd name="connsiteY15" fmla="*/ 588434 h 1636349"/>
                    <a:gd name="connsiteX16" fmla="*/ 549049 w 869436"/>
                    <a:gd name="connsiteY16" fmla="*/ 543191 h 1636349"/>
                    <a:gd name="connsiteX17" fmla="*/ 477612 w 869436"/>
                    <a:gd name="connsiteY17" fmla="*/ 531285 h 1636349"/>
                    <a:gd name="connsiteX18" fmla="*/ 570479 w 869436"/>
                    <a:gd name="connsiteY18" fmla="*/ 521759 h 1636349"/>
                    <a:gd name="connsiteX19" fmla="*/ 487138 w 869436"/>
                    <a:gd name="connsiteY19" fmla="*/ 445561 h 1636349"/>
                    <a:gd name="connsiteX20" fmla="*/ 584768 w 869436"/>
                    <a:gd name="connsiteY20" fmla="*/ 509854 h 1636349"/>
                    <a:gd name="connsiteX21" fmla="*/ 580006 w 869436"/>
                    <a:gd name="connsiteY21" fmla="*/ 428889 h 1636349"/>
                    <a:gd name="connsiteX22" fmla="*/ 460944 w 869436"/>
                    <a:gd name="connsiteY22" fmla="*/ 388408 h 1636349"/>
                    <a:gd name="connsiteX23" fmla="*/ 587149 w 869436"/>
                    <a:gd name="connsiteY23" fmla="*/ 416985 h 1636349"/>
                    <a:gd name="connsiteX24" fmla="*/ 596675 w 869436"/>
                    <a:gd name="connsiteY24" fmla="*/ 369359 h 1636349"/>
                    <a:gd name="connsiteX25" fmla="*/ 508567 w 869436"/>
                    <a:gd name="connsiteY25" fmla="*/ 366977 h 1636349"/>
                    <a:gd name="connsiteX26" fmla="*/ 618106 w 869436"/>
                    <a:gd name="connsiteY26" fmla="*/ 309827 h 1636349"/>
                    <a:gd name="connsiteX27" fmla="*/ 549050 w 869436"/>
                    <a:gd name="connsiteY27" fmla="*/ 295541 h 1636349"/>
                    <a:gd name="connsiteX28" fmla="*/ 613343 w 869436"/>
                    <a:gd name="connsiteY28" fmla="*/ 269347 h 1636349"/>
                    <a:gd name="connsiteX29" fmla="*/ 639538 w 869436"/>
                    <a:gd name="connsiteY29" fmla="*/ 240772 h 1636349"/>
                    <a:gd name="connsiteX30" fmla="*/ 596675 w 869436"/>
                    <a:gd name="connsiteY30" fmla="*/ 240772 h 1636349"/>
                    <a:gd name="connsiteX31" fmla="*/ 653825 w 869436"/>
                    <a:gd name="connsiteY31" fmla="*/ 209816 h 1636349"/>
                    <a:gd name="connsiteX32" fmla="*/ 691924 w 869436"/>
                    <a:gd name="connsiteY32" fmla="*/ 159809 h 1636349"/>
                    <a:gd name="connsiteX33" fmla="*/ 677636 w 869436"/>
                    <a:gd name="connsiteY33" fmla="*/ 114566 h 1636349"/>
                    <a:gd name="connsiteX34" fmla="*/ 706212 w 869436"/>
                    <a:gd name="connsiteY34" fmla="*/ 126473 h 1636349"/>
                    <a:gd name="connsiteX35" fmla="*/ 694032 w 869436"/>
                    <a:gd name="connsiteY35" fmla="*/ 25348 h 1636349"/>
                    <a:gd name="connsiteX36" fmla="*/ 313305 w 869436"/>
                    <a:gd name="connsiteY36" fmla="*/ 359835 h 1636349"/>
                    <a:gd name="connsiteX37" fmla="*/ 278538 w 869436"/>
                    <a:gd name="connsiteY37" fmla="*/ 379202 h 1636349"/>
                    <a:gd name="connsiteX38" fmla="*/ 689680 w 869436"/>
                    <a:gd name="connsiteY38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618105 w 869436"/>
                    <a:gd name="connsiteY15" fmla="*/ 588434 h 1636349"/>
                    <a:gd name="connsiteX16" fmla="*/ 653823 w 869436"/>
                    <a:gd name="connsiteY16" fmla="*/ 617009 h 1636349"/>
                    <a:gd name="connsiteX17" fmla="*/ 549049 w 869436"/>
                    <a:gd name="connsiteY17" fmla="*/ 543191 h 1636349"/>
                    <a:gd name="connsiteX18" fmla="*/ 477612 w 869436"/>
                    <a:gd name="connsiteY18" fmla="*/ 531285 h 1636349"/>
                    <a:gd name="connsiteX19" fmla="*/ 570479 w 869436"/>
                    <a:gd name="connsiteY19" fmla="*/ 521759 h 1636349"/>
                    <a:gd name="connsiteX20" fmla="*/ 487138 w 869436"/>
                    <a:gd name="connsiteY20" fmla="*/ 445561 h 1636349"/>
                    <a:gd name="connsiteX21" fmla="*/ 584768 w 869436"/>
                    <a:gd name="connsiteY21" fmla="*/ 509854 h 1636349"/>
                    <a:gd name="connsiteX22" fmla="*/ 580006 w 869436"/>
                    <a:gd name="connsiteY22" fmla="*/ 428889 h 1636349"/>
                    <a:gd name="connsiteX23" fmla="*/ 460944 w 869436"/>
                    <a:gd name="connsiteY23" fmla="*/ 388408 h 1636349"/>
                    <a:gd name="connsiteX24" fmla="*/ 587149 w 869436"/>
                    <a:gd name="connsiteY24" fmla="*/ 416985 h 1636349"/>
                    <a:gd name="connsiteX25" fmla="*/ 596675 w 869436"/>
                    <a:gd name="connsiteY25" fmla="*/ 369359 h 1636349"/>
                    <a:gd name="connsiteX26" fmla="*/ 508567 w 869436"/>
                    <a:gd name="connsiteY26" fmla="*/ 366977 h 1636349"/>
                    <a:gd name="connsiteX27" fmla="*/ 618106 w 869436"/>
                    <a:gd name="connsiteY27" fmla="*/ 309827 h 1636349"/>
                    <a:gd name="connsiteX28" fmla="*/ 549050 w 869436"/>
                    <a:gd name="connsiteY28" fmla="*/ 295541 h 1636349"/>
                    <a:gd name="connsiteX29" fmla="*/ 613343 w 869436"/>
                    <a:gd name="connsiteY29" fmla="*/ 269347 h 1636349"/>
                    <a:gd name="connsiteX30" fmla="*/ 639538 w 869436"/>
                    <a:gd name="connsiteY30" fmla="*/ 240772 h 1636349"/>
                    <a:gd name="connsiteX31" fmla="*/ 596675 w 869436"/>
                    <a:gd name="connsiteY31" fmla="*/ 240772 h 1636349"/>
                    <a:gd name="connsiteX32" fmla="*/ 653825 w 869436"/>
                    <a:gd name="connsiteY32" fmla="*/ 209816 h 1636349"/>
                    <a:gd name="connsiteX33" fmla="*/ 691924 w 869436"/>
                    <a:gd name="connsiteY33" fmla="*/ 159809 h 1636349"/>
                    <a:gd name="connsiteX34" fmla="*/ 677636 w 869436"/>
                    <a:gd name="connsiteY34" fmla="*/ 114566 h 1636349"/>
                    <a:gd name="connsiteX35" fmla="*/ 706212 w 869436"/>
                    <a:gd name="connsiteY35" fmla="*/ 126473 h 1636349"/>
                    <a:gd name="connsiteX36" fmla="*/ 694032 w 869436"/>
                    <a:gd name="connsiteY36" fmla="*/ 25348 h 1636349"/>
                    <a:gd name="connsiteX37" fmla="*/ 313305 w 869436"/>
                    <a:gd name="connsiteY37" fmla="*/ 359835 h 1636349"/>
                    <a:gd name="connsiteX38" fmla="*/ 278538 w 869436"/>
                    <a:gd name="connsiteY38" fmla="*/ 379202 h 1636349"/>
                    <a:gd name="connsiteX39" fmla="*/ 689680 w 869436"/>
                    <a:gd name="connsiteY39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687161 w 869436"/>
                    <a:gd name="connsiteY15" fmla="*/ 640822 h 1636349"/>
                    <a:gd name="connsiteX16" fmla="*/ 618105 w 869436"/>
                    <a:gd name="connsiteY16" fmla="*/ 588434 h 1636349"/>
                    <a:gd name="connsiteX17" fmla="*/ 653823 w 869436"/>
                    <a:gd name="connsiteY17" fmla="*/ 617009 h 1636349"/>
                    <a:gd name="connsiteX18" fmla="*/ 549049 w 869436"/>
                    <a:gd name="connsiteY18" fmla="*/ 543191 h 1636349"/>
                    <a:gd name="connsiteX19" fmla="*/ 477612 w 869436"/>
                    <a:gd name="connsiteY19" fmla="*/ 531285 h 1636349"/>
                    <a:gd name="connsiteX20" fmla="*/ 570479 w 869436"/>
                    <a:gd name="connsiteY20" fmla="*/ 521759 h 1636349"/>
                    <a:gd name="connsiteX21" fmla="*/ 487138 w 869436"/>
                    <a:gd name="connsiteY21" fmla="*/ 445561 h 1636349"/>
                    <a:gd name="connsiteX22" fmla="*/ 584768 w 869436"/>
                    <a:gd name="connsiteY22" fmla="*/ 509854 h 1636349"/>
                    <a:gd name="connsiteX23" fmla="*/ 580006 w 869436"/>
                    <a:gd name="connsiteY23" fmla="*/ 428889 h 1636349"/>
                    <a:gd name="connsiteX24" fmla="*/ 460944 w 869436"/>
                    <a:gd name="connsiteY24" fmla="*/ 388408 h 1636349"/>
                    <a:gd name="connsiteX25" fmla="*/ 587149 w 869436"/>
                    <a:gd name="connsiteY25" fmla="*/ 416985 h 1636349"/>
                    <a:gd name="connsiteX26" fmla="*/ 596675 w 869436"/>
                    <a:gd name="connsiteY26" fmla="*/ 369359 h 1636349"/>
                    <a:gd name="connsiteX27" fmla="*/ 508567 w 869436"/>
                    <a:gd name="connsiteY27" fmla="*/ 366977 h 1636349"/>
                    <a:gd name="connsiteX28" fmla="*/ 618106 w 869436"/>
                    <a:gd name="connsiteY28" fmla="*/ 309827 h 1636349"/>
                    <a:gd name="connsiteX29" fmla="*/ 549050 w 869436"/>
                    <a:gd name="connsiteY29" fmla="*/ 295541 h 1636349"/>
                    <a:gd name="connsiteX30" fmla="*/ 613343 w 869436"/>
                    <a:gd name="connsiteY30" fmla="*/ 269347 h 1636349"/>
                    <a:gd name="connsiteX31" fmla="*/ 639538 w 869436"/>
                    <a:gd name="connsiteY31" fmla="*/ 240772 h 1636349"/>
                    <a:gd name="connsiteX32" fmla="*/ 596675 w 869436"/>
                    <a:gd name="connsiteY32" fmla="*/ 240772 h 1636349"/>
                    <a:gd name="connsiteX33" fmla="*/ 653825 w 869436"/>
                    <a:gd name="connsiteY33" fmla="*/ 209816 h 1636349"/>
                    <a:gd name="connsiteX34" fmla="*/ 691924 w 869436"/>
                    <a:gd name="connsiteY34" fmla="*/ 159809 h 1636349"/>
                    <a:gd name="connsiteX35" fmla="*/ 677636 w 869436"/>
                    <a:gd name="connsiteY35" fmla="*/ 114566 h 1636349"/>
                    <a:gd name="connsiteX36" fmla="*/ 706212 w 869436"/>
                    <a:gd name="connsiteY36" fmla="*/ 126473 h 1636349"/>
                    <a:gd name="connsiteX37" fmla="*/ 694032 w 869436"/>
                    <a:gd name="connsiteY37" fmla="*/ 25348 h 1636349"/>
                    <a:gd name="connsiteX38" fmla="*/ 313305 w 869436"/>
                    <a:gd name="connsiteY38" fmla="*/ 359835 h 1636349"/>
                    <a:gd name="connsiteX39" fmla="*/ 278538 w 869436"/>
                    <a:gd name="connsiteY39" fmla="*/ 379202 h 1636349"/>
                    <a:gd name="connsiteX40" fmla="*/ 689680 w 869436"/>
                    <a:gd name="connsiteY40" fmla="*/ 5413 h 1636349"/>
                    <a:gd name="connsiteX0" fmla="*/ 689680 w 867855"/>
                    <a:gd name="connsiteY0" fmla="*/ 5413 h 1636349"/>
                    <a:gd name="connsiteX1" fmla="*/ 462642 w 867855"/>
                    <a:gd name="connsiteY1" fmla="*/ 169858 h 1636349"/>
                    <a:gd name="connsiteX2" fmla="*/ 257857 w 867855"/>
                    <a:gd name="connsiteY2" fmla="*/ 343076 h 1636349"/>
                    <a:gd name="connsiteX3" fmla="*/ 256292 w 867855"/>
                    <a:gd name="connsiteY3" fmla="*/ 663659 h 1636349"/>
                    <a:gd name="connsiteX4" fmla="*/ 240439 w 867855"/>
                    <a:gd name="connsiteY4" fmla="*/ 1033433 h 1636349"/>
                    <a:gd name="connsiteX5" fmla="*/ 160292 w 867855"/>
                    <a:gd name="connsiteY5" fmla="*/ 1236450 h 1636349"/>
                    <a:gd name="connsiteX6" fmla="*/ 12725 w 867855"/>
                    <a:gd name="connsiteY6" fmla="*/ 1591734 h 1636349"/>
                    <a:gd name="connsiteX7" fmla="*/ 520337 w 867855"/>
                    <a:gd name="connsiteY7" fmla="*/ 1601805 h 1636349"/>
                    <a:gd name="connsiteX8" fmla="*/ 656682 w 867855"/>
                    <a:gd name="connsiteY8" fmla="*/ 1259720 h 1636349"/>
                    <a:gd name="connsiteX9" fmla="*/ 836090 w 867855"/>
                    <a:gd name="connsiteY9" fmla="*/ 941856 h 1636349"/>
                    <a:gd name="connsiteX10" fmla="*/ 792480 w 867855"/>
                    <a:gd name="connsiteY10" fmla="*/ 690533 h 1636349"/>
                    <a:gd name="connsiteX11" fmla="*/ 806905 w 867855"/>
                    <a:gd name="connsiteY11" fmla="*/ 510783 h 1636349"/>
                    <a:gd name="connsiteX12" fmla="*/ 863170 w 867855"/>
                    <a:gd name="connsiteY12" fmla="*/ 355389 h 1636349"/>
                    <a:gd name="connsiteX13" fmla="*/ 851468 w 867855"/>
                    <a:gd name="connsiteY13" fmla="*/ 290778 h 1636349"/>
                    <a:gd name="connsiteX14" fmla="*/ 746692 w 867855"/>
                    <a:gd name="connsiteY14" fmla="*/ 555097 h 1636349"/>
                    <a:gd name="connsiteX15" fmla="*/ 715736 w 867855"/>
                    <a:gd name="connsiteY15" fmla="*/ 624153 h 1636349"/>
                    <a:gd name="connsiteX16" fmla="*/ 687161 w 867855"/>
                    <a:gd name="connsiteY16" fmla="*/ 640822 h 1636349"/>
                    <a:gd name="connsiteX17" fmla="*/ 618105 w 867855"/>
                    <a:gd name="connsiteY17" fmla="*/ 588434 h 1636349"/>
                    <a:gd name="connsiteX18" fmla="*/ 653823 w 867855"/>
                    <a:gd name="connsiteY18" fmla="*/ 617009 h 1636349"/>
                    <a:gd name="connsiteX19" fmla="*/ 549049 w 867855"/>
                    <a:gd name="connsiteY19" fmla="*/ 543191 h 1636349"/>
                    <a:gd name="connsiteX20" fmla="*/ 477612 w 867855"/>
                    <a:gd name="connsiteY20" fmla="*/ 531285 h 1636349"/>
                    <a:gd name="connsiteX21" fmla="*/ 570479 w 867855"/>
                    <a:gd name="connsiteY21" fmla="*/ 521759 h 1636349"/>
                    <a:gd name="connsiteX22" fmla="*/ 487138 w 867855"/>
                    <a:gd name="connsiteY22" fmla="*/ 445561 h 1636349"/>
                    <a:gd name="connsiteX23" fmla="*/ 584768 w 867855"/>
                    <a:gd name="connsiteY23" fmla="*/ 509854 h 1636349"/>
                    <a:gd name="connsiteX24" fmla="*/ 580006 w 867855"/>
                    <a:gd name="connsiteY24" fmla="*/ 428889 h 1636349"/>
                    <a:gd name="connsiteX25" fmla="*/ 460944 w 867855"/>
                    <a:gd name="connsiteY25" fmla="*/ 388408 h 1636349"/>
                    <a:gd name="connsiteX26" fmla="*/ 587149 w 867855"/>
                    <a:gd name="connsiteY26" fmla="*/ 416985 h 1636349"/>
                    <a:gd name="connsiteX27" fmla="*/ 596675 w 867855"/>
                    <a:gd name="connsiteY27" fmla="*/ 369359 h 1636349"/>
                    <a:gd name="connsiteX28" fmla="*/ 508567 w 867855"/>
                    <a:gd name="connsiteY28" fmla="*/ 366977 h 1636349"/>
                    <a:gd name="connsiteX29" fmla="*/ 618106 w 867855"/>
                    <a:gd name="connsiteY29" fmla="*/ 309827 h 1636349"/>
                    <a:gd name="connsiteX30" fmla="*/ 549050 w 867855"/>
                    <a:gd name="connsiteY30" fmla="*/ 295541 h 1636349"/>
                    <a:gd name="connsiteX31" fmla="*/ 613343 w 867855"/>
                    <a:gd name="connsiteY31" fmla="*/ 269347 h 1636349"/>
                    <a:gd name="connsiteX32" fmla="*/ 639538 w 867855"/>
                    <a:gd name="connsiteY32" fmla="*/ 240772 h 1636349"/>
                    <a:gd name="connsiteX33" fmla="*/ 596675 w 867855"/>
                    <a:gd name="connsiteY33" fmla="*/ 240772 h 1636349"/>
                    <a:gd name="connsiteX34" fmla="*/ 653825 w 867855"/>
                    <a:gd name="connsiteY34" fmla="*/ 209816 h 1636349"/>
                    <a:gd name="connsiteX35" fmla="*/ 691924 w 867855"/>
                    <a:gd name="connsiteY35" fmla="*/ 159809 h 1636349"/>
                    <a:gd name="connsiteX36" fmla="*/ 677636 w 867855"/>
                    <a:gd name="connsiteY36" fmla="*/ 114566 h 1636349"/>
                    <a:gd name="connsiteX37" fmla="*/ 706212 w 867855"/>
                    <a:gd name="connsiteY37" fmla="*/ 126473 h 1636349"/>
                    <a:gd name="connsiteX38" fmla="*/ 694032 w 867855"/>
                    <a:gd name="connsiteY38" fmla="*/ 25348 h 1636349"/>
                    <a:gd name="connsiteX39" fmla="*/ 313305 w 867855"/>
                    <a:gd name="connsiteY39" fmla="*/ 359835 h 1636349"/>
                    <a:gd name="connsiteX40" fmla="*/ 278538 w 867855"/>
                    <a:gd name="connsiteY40" fmla="*/ 379202 h 1636349"/>
                    <a:gd name="connsiteX41" fmla="*/ 689680 w 867855"/>
                    <a:gd name="connsiteY41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618105 w 866461"/>
                    <a:gd name="connsiteY18" fmla="*/ 588434 h 1636349"/>
                    <a:gd name="connsiteX19" fmla="*/ 653823 w 866461"/>
                    <a:gd name="connsiteY19" fmla="*/ 617009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653823 w 866461"/>
                    <a:gd name="connsiteY19" fmla="*/ 617009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72848 w 866461"/>
                    <a:gd name="connsiteY19" fmla="*/ 581290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72848 w 866461"/>
                    <a:gd name="connsiteY19" fmla="*/ 58605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68086 w 866461"/>
                    <a:gd name="connsiteY19" fmla="*/ 593197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68086 w 866461"/>
                    <a:gd name="connsiteY19" fmla="*/ 593197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56180 w 866461"/>
                    <a:gd name="connsiteY19" fmla="*/ 574147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56180 w 866461"/>
                    <a:gd name="connsiteY19" fmla="*/ 574147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56180 w 866461"/>
                    <a:gd name="connsiteY19" fmla="*/ 574147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456181 w 866461"/>
                    <a:gd name="connsiteY18" fmla="*/ 624153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56180 w 866461"/>
                    <a:gd name="connsiteY16" fmla="*/ 697972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56180 w 866461"/>
                    <a:gd name="connsiteY16" fmla="*/ 697972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56180 w 866461"/>
                    <a:gd name="connsiteY16" fmla="*/ 697972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56180 w 866461"/>
                    <a:gd name="connsiteY16" fmla="*/ 697972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56180 w 866461"/>
                    <a:gd name="connsiteY16" fmla="*/ 697972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84781 w 866461"/>
                    <a:gd name="connsiteY27" fmla="*/ 414603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87162 w 866461"/>
                    <a:gd name="connsiteY27" fmla="*/ 428890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87162 w 866461"/>
                    <a:gd name="connsiteY27" fmla="*/ 428890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87162 w 866461"/>
                    <a:gd name="connsiteY27" fmla="*/ 428890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87162 w 866461"/>
                    <a:gd name="connsiteY27" fmla="*/ 428890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665731 w 866461"/>
                    <a:gd name="connsiteY28" fmla="*/ 352691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7149 w 866461"/>
                    <a:gd name="connsiteY24" fmla="*/ 495567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4767 w 866461"/>
                    <a:gd name="connsiteY24" fmla="*/ 500329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7148 w 866461"/>
                    <a:gd name="connsiteY24" fmla="*/ 486041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7148 w 866461"/>
                    <a:gd name="connsiteY24" fmla="*/ 486041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91911 w 866461"/>
                    <a:gd name="connsiteY24" fmla="*/ 490803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91911 w 866461"/>
                    <a:gd name="connsiteY24" fmla="*/ 47413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91911 w 866461"/>
                    <a:gd name="connsiteY24" fmla="*/ 47413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91911 w 866461"/>
                    <a:gd name="connsiteY24" fmla="*/ 47413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63324 w 866461"/>
                    <a:gd name="connsiteY23" fmla="*/ 462230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63324 w 866461"/>
                    <a:gd name="connsiteY23" fmla="*/ 462230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63324 w 866461"/>
                    <a:gd name="connsiteY23" fmla="*/ 462230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63324 w 866461"/>
                    <a:gd name="connsiteY23" fmla="*/ 462230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22843 w 866461"/>
                    <a:gd name="connsiteY23" fmla="*/ 493186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27605 w 866461"/>
                    <a:gd name="connsiteY23" fmla="*/ 493186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630012 w 866461"/>
                    <a:gd name="connsiteY15" fmla="*/ 590816 h 1636349"/>
                    <a:gd name="connsiteX16" fmla="*/ 546667 w 866461"/>
                    <a:gd name="connsiteY16" fmla="*/ 655109 h 1636349"/>
                    <a:gd name="connsiteX17" fmla="*/ 465705 w 866461"/>
                    <a:gd name="connsiteY17" fmla="*/ 676540 h 1636349"/>
                    <a:gd name="connsiteX18" fmla="*/ 546667 w 866461"/>
                    <a:gd name="connsiteY18" fmla="*/ 614628 h 1636349"/>
                    <a:gd name="connsiteX19" fmla="*/ 487137 w 866461"/>
                    <a:gd name="connsiteY19" fmla="*/ 600341 h 1636349"/>
                    <a:gd name="connsiteX20" fmla="*/ 468086 w 866461"/>
                    <a:gd name="connsiteY20" fmla="*/ 567003 h 1636349"/>
                    <a:gd name="connsiteX21" fmla="*/ 549049 w 866461"/>
                    <a:gd name="connsiteY21" fmla="*/ 543191 h 1636349"/>
                    <a:gd name="connsiteX22" fmla="*/ 477612 w 866461"/>
                    <a:gd name="connsiteY22" fmla="*/ 531285 h 1636349"/>
                    <a:gd name="connsiteX23" fmla="*/ 570479 w 866461"/>
                    <a:gd name="connsiteY23" fmla="*/ 521759 h 1636349"/>
                    <a:gd name="connsiteX24" fmla="*/ 427605 w 866461"/>
                    <a:gd name="connsiteY24" fmla="*/ 493186 h 1636349"/>
                    <a:gd name="connsiteX25" fmla="*/ 580005 w 866461"/>
                    <a:gd name="connsiteY25" fmla="*/ 476515 h 1636349"/>
                    <a:gd name="connsiteX26" fmla="*/ 580006 w 866461"/>
                    <a:gd name="connsiteY26" fmla="*/ 428889 h 1636349"/>
                    <a:gd name="connsiteX27" fmla="*/ 460944 w 866461"/>
                    <a:gd name="connsiteY27" fmla="*/ 388408 h 1636349"/>
                    <a:gd name="connsiteX28" fmla="*/ 606200 w 866461"/>
                    <a:gd name="connsiteY28" fmla="*/ 409840 h 1636349"/>
                    <a:gd name="connsiteX29" fmla="*/ 596675 w 866461"/>
                    <a:gd name="connsiteY29" fmla="*/ 376503 h 1636349"/>
                    <a:gd name="connsiteX30" fmla="*/ 518092 w 866461"/>
                    <a:gd name="connsiteY30" fmla="*/ 340784 h 1636349"/>
                    <a:gd name="connsiteX31" fmla="*/ 618106 w 866461"/>
                    <a:gd name="connsiteY31" fmla="*/ 309827 h 1636349"/>
                    <a:gd name="connsiteX32" fmla="*/ 549050 w 866461"/>
                    <a:gd name="connsiteY32" fmla="*/ 295541 h 1636349"/>
                    <a:gd name="connsiteX33" fmla="*/ 613343 w 866461"/>
                    <a:gd name="connsiteY33" fmla="*/ 269347 h 1636349"/>
                    <a:gd name="connsiteX34" fmla="*/ 639538 w 866461"/>
                    <a:gd name="connsiteY34" fmla="*/ 240772 h 1636349"/>
                    <a:gd name="connsiteX35" fmla="*/ 596675 w 866461"/>
                    <a:gd name="connsiteY35" fmla="*/ 240772 h 1636349"/>
                    <a:gd name="connsiteX36" fmla="*/ 653825 w 866461"/>
                    <a:gd name="connsiteY36" fmla="*/ 209816 h 1636349"/>
                    <a:gd name="connsiteX37" fmla="*/ 691924 w 866461"/>
                    <a:gd name="connsiteY37" fmla="*/ 159809 h 1636349"/>
                    <a:gd name="connsiteX38" fmla="*/ 677636 w 866461"/>
                    <a:gd name="connsiteY38" fmla="*/ 114566 h 1636349"/>
                    <a:gd name="connsiteX39" fmla="*/ 706212 w 866461"/>
                    <a:gd name="connsiteY39" fmla="*/ 126473 h 1636349"/>
                    <a:gd name="connsiteX40" fmla="*/ 694032 w 866461"/>
                    <a:gd name="connsiteY40" fmla="*/ 25348 h 1636349"/>
                    <a:gd name="connsiteX41" fmla="*/ 313305 w 866461"/>
                    <a:gd name="connsiteY41" fmla="*/ 359835 h 1636349"/>
                    <a:gd name="connsiteX42" fmla="*/ 278538 w 866461"/>
                    <a:gd name="connsiteY42" fmla="*/ 379202 h 1636349"/>
                    <a:gd name="connsiteX43" fmla="*/ 689680 w 866461"/>
                    <a:gd name="connsiteY43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630012 w 866461"/>
                    <a:gd name="connsiteY15" fmla="*/ 590816 h 1636349"/>
                    <a:gd name="connsiteX16" fmla="*/ 675256 w 866461"/>
                    <a:gd name="connsiteY16" fmla="*/ 550334 h 1636349"/>
                    <a:gd name="connsiteX17" fmla="*/ 546667 w 866461"/>
                    <a:gd name="connsiteY17" fmla="*/ 655109 h 1636349"/>
                    <a:gd name="connsiteX18" fmla="*/ 465705 w 866461"/>
                    <a:gd name="connsiteY18" fmla="*/ 676540 h 1636349"/>
                    <a:gd name="connsiteX19" fmla="*/ 546667 w 866461"/>
                    <a:gd name="connsiteY19" fmla="*/ 614628 h 1636349"/>
                    <a:gd name="connsiteX20" fmla="*/ 487137 w 866461"/>
                    <a:gd name="connsiteY20" fmla="*/ 600341 h 1636349"/>
                    <a:gd name="connsiteX21" fmla="*/ 468086 w 866461"/>
                    <a:gd name="connsiteY21" fmla="*/ 567003 h 1636349"/>
                    <a:gd name="connsiteX22" fmla="*/ 549049 w 866461"/>
                    <a:gd name="connsiteY22" fmla="*/ 543191 h 1636349"/>
                    <a:gd name="connsiteX23" fmla="*/ 477612 w 866461"/>
                    <a:gd name="connsiteY23" fmla="*/ 531285 h 1636349"/>
                    <a:gd name="connsiteX24" fmla="*/ 570479 w 866461"/>
                    <a:gd name="connsiteY24" fmla="*/ 521759 h 1636349"/>
                    <a:gd name="connsiteX25" fmla="*/ 427605 w 866461"/>
                    <a:gd name="connsiteY25" fmla="*/ 493186 h 1636349"/>
                    <a:gd name="connsiteX26" fmla="*/ 580005 w 866461"/>
                    <a:gd name="connsiteY26" fmla="*/ 476515 h 1636349"/>
                    <a:gd name="connsiteX27" fmla="*/ 580006 w 866461"/>
                    <a:gd name="connsiteY27" fmla="*/ 428889 h 1636349"/>
                    <a:gd name="connsiteX28" fmla="*/ 460944 w 866461"/>
                    <a:gd name="connsiteY28" fmla="*/ 388408 h 1636349"/>
                    <a:gd name="connsiteX29" fmla="*/ 606200 w 866461"/>
                    <a:gd name="connsiteY29" fmla="*/ 409840 h 1636349"/>
                    <a:gd name="connsiteX30" fmla="*/ 596675 w 866461"/>
                    <a:gd name="connsiteY30" fmla="*/ 376503 h 1636349"/>
                    <a:gd name="connsiteX31" fmla="*/ 518092 w 866461"/>
                    <a:gd name="connsiteY31" fmla="*/ 340784 h 1636349"/>
                    <a:gd name="connsiteX32" fmla="*/ 618106 w 866461"/>
                    <a:gd name="connsiteY32" fmla="*/ 309827 h 1636349"/>
                    <a:gd name="connsiteX33" fmla="*/ 549050 w 866461"/>
                    <a:gd name="connsiteY33" fmla="*/ 295541 h 1636349"/>
                    <a:gd name="connsiteX34" fmla="*/ 613343 w 866461"/>
                    <a:gd name="connsiteY34" fmla="*/ 269347 h 1636349"/>
                    <a:gd name="connsiteX35" fmla="*/ 639538 w 866461"/>
                    <a:gd name="connsiteY35" fmla="*/ 240772 h 1636349"/>
                    <a:gd name="connsiteX36" fmla="*/ 596675 w 866461"/>
                    <a:gd name="connsiteY36" fmla="*/ 240772 h 1636349"/>
                    <a:gd name="connsiteX37" fmla="*/ 653825 w 866461"/>
                    <a:gd name="connsiteY37" fmla="*/ 209816 h 1636349"/>
                    <a:gd name="connsiteX38" fmla="*/ 691924 w 866461"/>
                    <a:gd name="connsiteY38" fmla="*/ 159809 h 1636349"/>
                    <a:gd name="connsiteX39" fmla="*/ 677636 w 866461"/>
                    <a:gd name="connsiteY39" fmla="*/ 114566 h 1636349"/>
                    <a:gd name="connsiteX40" fmla="*/ 706212 w 866461"/>
                    <a:gd name="connsiteY40" fmla="*/ 126473 h 1636349"/>
                    <a:gd name="connsiteX41" fmla="*/ 694032 w 866461"/>
                    <a:gd name="connsiteY41" fmla="*/ 25348 h 1636349"/>
                    <a:gd name="connsiteX42" fmla="*/ 313305 w 866461"/>
                    <a:gd name="connsiteY42" fmla="*/ 359835 h 1636349"/>
                    <a:gd name="connsiteX43" fmla="*/ 278538 w 866461"/>
                    <a:gd name="connsiteY43" fmla="*/ 379202 h 1636349"/>
                    <a:gd name="connsiteX44" fmla="*/ 689680 w 866461"/>
                    <a:gd name="connsiteY44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546667 w 866461"/>
                    <a:gd name="connsiteY18" fmla="*/ 65510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546667 w 866461"/>
                    <a:gd name="connsiteY18" fmla="*/ 65510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91899 w 866461"/>
                    <a:gd name="connsiteY18" fmla="*/ 7575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91899 w 866461"/>
                    <a:gd name="connsiteY18" fmla="*/ 7575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77611 w 866461"/>
                    <a:gd name="connsiteY18" fmla="*/ 7575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77611 w 866461"/>
                    <a:gd name="connsiteY18" fmla="*/ 7575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79992 w 866461"/>
                    <a:gd name="connsiteY18" fmla="*/ 7194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79992 w 866461"/>
                    <a:gd name="connsiteY18" fmla="*/ 7194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732406 w 866461"/>
                    <a:gd name="connsiteY16" fmla="*/ 759885 h 1636349"/>
                    <a:gd name="connsiteX17" fmla="*/ 675256 w 866461"/>
                    <a:gd name="connsiteY17" fmla="*/ 550334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732406 w 866461"/>
                    <a:gd name="connsiteY16" fmla="*/ 759885 h 1636349"/>
                    <a:gd name="connsiteX17" fmla="*/ 451419 w 866461"/>
                    <a:gd name="connsiteY17" fmla="*/ 750359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732406 w 866461"/>
                    <a:gd name="connsiteY16" fmla="*/ 759885 h 1636349"/>
                    <a:gd name="connsiteX17" fmla="*/ 451419 w 866461"/>
                    <a:gd name="connsiteY17" fmla="*/ 750359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732406 w 866461"/>
                    <a:gd name="connsiteY16" fmla="*/ 759885 h 1636349"/>
                    <a:gd name="connsiteX17" fmla="*/ 451419 w 866461"/>
                    <a:gd name="connsiteY17" fmla="*/ 750359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732406 w 866461"/>
                    <a:gd name="connsiteY16" fmla="*/ 759885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49049 w 866461"/>
                    <a:gd name="connsiteY16" fmla="*/ 686067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34762 w 866461"/>
                    <a:gd name="connsiteY16" fmla="*/ 721785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80 w 866461"/>
                    <a:gd name="connsiteY16" fmla="*/ 871803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80 w 866461"/>
                    <a:gd name="connsiteY16" fmla="*/ 871803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451418 w 866461"/>
                    <a:gd name="connsiteY16" fmla="*/ 783697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451418 w 866461"/>
                    <a:gd name="connsiteY16" fmla="*/ 783697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34762 w 866461"/>
                    <a:gd name="connsiteY16" fmla="*/ 924191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34762 w 866461"/>
                    <a:gd name="connsiteY16" fmla="*/ 924191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34762 w 866461"/>
                    <a:gd name="connsiteY16" fmla="*/ 924191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84780 w 866461"/>
                    <a:gd name="connsiteY16" fmla="*/ 917048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84780 w 866461"/>
                    <a:gd name="connsiteY16" fmla="*/ 917048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84780 w 866461"/>
                    <a:gd name="connsiteY16" fmla="*/ 917048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84780 w 866461"/>
                    <a:gd name="connsiteY16" fmla="*/ 917048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80 w 866461"/>
                    <a:gd name="connsiteY16" fmla="*/ 436036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80 w 866461"/>
                    <a:gd name="connsiteY16" fmla="*/ 436036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22867 w 866461"/>
                    <a:gd name="connsiteY16" fmla="*/ 476517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79 w 866461"/>
                    <a:gd name="connsiteY16" fmla="*/ 464610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79 w 866461"/>
                    <a:gd name="connsiteY16" fmla="*/ 464610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39549 w 866461"/>
                    <a:gd name="connsiteY14" fmla="*/ 102659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39549 w 866461"/>
                    <a:gd name="connsiteY14" fmla="*/ 102659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63362 w 866461"/>
                    <a:gd name="connsiteY14" fmla="*/ 295540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63362 w 866461"/>
                    <a:gd name="connsiteY14" fmla="*/ 295540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18119 w 866461"/>
                    <a:gd name="connsiteY14" fmla="*/ 340784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18119 w 866461"/>
                    <a:gd name="connsiteY14" fmla="*/ 340784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39550 w 866461"/>
                    <a:gd name="connsiteY14" fmla="*/ 100278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15737 w 866461"/>
                    <a:gd name="connsiteY14" fmla="*/ 145521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15737 w 866282"/>
                    <a:gd name="connsiteY14" fmla="*/ 14552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15737 w 866282"/>
                    <a:gd name="connsiteY14" fmla="*/ 14552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15737 w 866282"/>
                    <a:gd name="connsiteY14" fmla="*/ 14552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15737 w 866282"/>
                    <a:gd name="connsiteY14" fmla="*/ 14552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15737 w 866282"/>
                    <a:gd name="connsiteY14" fmla="*/ 14552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03831 w 866282"/>
                    <a:gd name="connsiteY14" fmla="*/ 16457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99081 w 866282"/>
                    <a:gd name="connsiteY14" fmla="*/ 193146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3458"/>
                    <a:gd name="connsiteY0" fmla="*/ 5413 h 1636349"/>
                    <a:gd name="connsiteX1" fmla="*/ 462642 w 863458"/>
                    <a:gd name="connsiteY1" fmla="*/ 169858 h 1636349"/>
                    <a:gd name="connsiteX2" fmla="*/ 257857 w 863458"/>
                    <a:gd name="connsiteY2" fmla="*/ 343076 h 1636349"/>
                    <a:gd name="connsiteX3" fmla="*/ 256292 w 863458"/>
                    <a:gd name="connsiteY3" fmla="*/ 663659 h 1636349"/>
                    <a:gd name="connsiteX4" fmla="*/ 240439 w 863458"/>
                    <a:gd name="connsiteY4" fmla="*/ 1033433 h 1636349"/>
                    <a:gd name="connsiteX5" fmla="*/ 160292 w 863458"/>
                    <a:gd name="connsiteY5" fmla="*/ 1236450 h 1636349"/>
                    <a:gd name="connsiteX6" fmla="*/ 12725 w 863458"/>
                    <a:gd name="connsiteY6" fmla="*/ 1591734 h 1636349"/>
                    <a:gd name="connsiteX7" fmla="*/ 520337 w 863458"/>
                    <a:gd name="connsiteY7" fmla="*/ 1601805 h 1636349"/>
                    <a:gd name="connsiteX8" fmla="*/ 656682 w 863458"/>
                    <a:gd name="connsiteY8" fmla="*/ 1259720 h 1636349"/>
                    <a:gd name="connsiteX9" fmla="*/ 836090 w 863458"/>
                    <a:gd name="connsiteY9" fmla="*/ 941856 h 1636349"/>
                    <a:gd name="connsiteX10" fmla="*/ 792480 w 863458"/>
                    <a:gd name="connsiteY10" fmla="*/ 690533 h 1636349"/>
                    <a:gd name="connsiteX11" fmla="*/ 806905 w 863458"/>
                    <a:gd name="connsiteY11" fmla="*/ 510783 h 1636349"/>
                    <a:gd name="connsiteX12" fmla="*/ 863170 w 863458"/>
                    <a:gd name="connsiteY12" fmla="*/ 355389 h 1636349"/>
                    <a:gd name="connsiteX13" fmla="*/ 780031 w 863458"/>
                    <a:gd name="connsiteY13" fmla="*/ 371741 h 1636349"/>
                    <a:gd name="connsiteX14" fmla="*/ 799081 w 863458"/>
                    <a:gd name="connsiteY14" fmla="*/ 193146 h 1636349"/>
                    <a:gd name="connsiteX15" fmla="*/ 651443 w 863458"/>
                    <a:gd name="connsiteY15" fmla="*/ 255060 h 1636349"/>
                    <a:gd name="connsiteX16" fmla="*/ 591910 w 863458"/>
                    <a:gd name="connsiteY16" fmla="*/ 462229 h 1636349"/>
                    <a:gd name="connsiteX17" fmla="*/ 449038 w 863458"/>
                    <a:gd name="connsiteY17" fmla="*/ 757502 h 1636349"/>
                    <a:gd name="connsiteX18" fmla="*/ 491898 w 863458"/>
                    <a:gd name="connsiteY18" fmla="*/ 695589 h 1636349"/>
                    <a:gd name="connsiteX19" fmla="*/ 465705 w 863458"/>
                    <a:gd name="connsiteY19" fmla="*/ 676540 h 1636349"/>
                    <a:gd name="connsiteX20" fmla="*/ 546667 w 863458"/>
                    <a:gd name="connsiteY20" fmla="*/ 614628 h 1636349"/>
                    <a:gd name="connsiteX21" fmla="*/ 487137 w 863458"/>
                    <a:gd name="connsiteY21" fmla="*/ 600341 h 1636349"/>
                    <a:gd name="connsiteX22" fmla="*/ 468086 w 863458"/>
                    <a:gd name="connsiteY22" fmla="*/ 567003 h 1636349"/>
                    <a:gd name="connsiteX23" fmla="*/ 549049 w 863458"/>
                    <a:gd name="connsiteY23" fmla="*/ 543191 h 1636349"/>
                    <a:gd name="connsiteX24" fmla="*/ 477612 w 863458"/>
                    <a:gd name="connsiteY24" fmla="*/ 531285 h 1636349"/>
                    <a:gd name="connsiteX25" fmla="*/ 570479 w 863458"/>
                    <a:gd name="connsiteY25" fmla="*/ 521759 h 1636349"/>
                    <a:gd name="connsiteX26" fmla="*/ 427605 w 863458"/>
                    <a:gd name="connsiteY26" fmla="*/ 493186 h 1636349"/>
                    <a:gd name="connsiteX27" fmla="*/ 580005 w 863458"/>
                    <a:gd name="connsiteY27" fmla="*/ 476515 h 1636349"/>
                    <a:gd name="connsiteX28" fmla="*/ 580006 w 863458"/>
                    <a:gd name="connsiteY28" fmla="*/ 428889 h 1636349"/>
                    <a:gd name="connsiteX29" fmla="*/ 460944 w 863458"/>
                    <a:gd name="connsiteY29" fmla="*/ 388408 h 1636349"/>
                    <a:gd name="connsiteX30" fmla="*/ 606200 w 863458"/>
                    <a:gd name="connsiteY30" fmla="*/ 409840 h 1636349"/>
                    <a:gd name="connsiteX31" fmla="*/ 596675 w 863458"/>
                    <a:gd name="connsiteY31" fmla="*/ 376503 h 1636349"/>
                    <a:gd name="connsiteX32" fmla="*/ 518092 w 863458"/>
                    <a:gd name="connsiteY32" fmla="*/ 340784 h 1636349"/>
                    <a:gd name="connsiteX33" fmla="*/ 618106 w 863458"/>
                    <a:gd name="connsiteY33" fmla="*/ 309827 h 1636349"/>
                    <a:gd name="connsiteX34" fmla="*/ 549050 w 863458"/>
                    <a:gd name="connsiteY34" fmla="*/ 295541 h 1636349"/>
                    <a:gd name="connsiteX35" fmla="*/ 613343 w 863458"/>
                    <a:gd name="connsiteY35" fmla="*/ 269347 h 1636349"/>
                    <a:gd name="connsiteX36" fmla="*/ 639538 w 863458"/>
                    <a:gd name="connsiteY36" fmla="*/ 240772 h 1636349"/>
                    <a:gd name="connsiteX37" fmla="*/ 596675 w 863458"/>
                    <a:gd name="connsiteY37" fmla="*/ 240772 h 1636349"/>
                    <a:gd name="connsiteX38" fmla="*/ 653825 w 863458"/>
                    <a:gd name="connsiteY38" fmla="*/ 209816 h 1636349"/>
                    <a:gd name="connsiteX39" fmla="*/ 691924 w 863458"/>
                    <a:gd name="connsiteY39" fmla="*/ 159809 h 1636349"/>
                    <a:gd name="connsiteX40" fmla="*/ 677636 w 863458"/>
                    <a:gd name="connsiteY40" fmla="*/ 114566 h 1636349"/>
                    <a:gd name="connsiteX41" fmla="*/ 706212 w 863458"/>
                    <a:gd name="connsiteY41" fmla="*/ 126473 h 1636349"/>
                    <a:gd name="connsiteX42" fmla="*/ 694032 w 863458"/>
                    <a:gd name="connsiteY42" fmla="*/ 25348 h 1636349"/>
                    <a:gd name="connsiteX43" fmla="*/ 313305 w 863458"/>
                    <a:gd name="connsiteY43" fmla="*/ 359835 h 1636349"/>
                    <a:gd name="connsiteX44" fmla="*/ 278538 w 863458"/>
                    <a:gd name="connsiteY44" fmla="*/ 379202 h 1636349"/>
                    <a:gd name="connsiteX45" fmla="*/ 689680 w 863458"/>
                    <a:gd name="connsiteY45" fmla="*/ 5413 h 1636349"/>
                    <a:gd name="connsiteX0" fmla="*/ 689680 w 863458"/>
                    <a:gd name="connsiteY0" fmla="*/ 5413 h 1636349"/>
                    <a:gd name="connsiteX1" fmla="*/ 462642 w 863458"/>
                    <a:gd name="connsiteY1" fmla="*/ 169858 h 1636349"/>
                    <a:gd name="connsiteX2" fmla="*/ 257857 w 863458"/>
                    <a:gd name="connsiteY2" fmla="*/ 343076 h 1636349"/>
                    <a:gd name="connsiteX3" fmla="*/ 256292 w 863458"/>
                    <a:gd name="connsiteY3" fmla="*/ 663659 h 1636349"/>
                    <a:gd name="connsiteX4" fmla="*/ 240439 w 863458"/>
                    <a:gd name="connsiteY4" fmla="*/ 1033433 h 1636349"/>
                    <a:gd name="connsiteX5" fmla="*/ 160292 w 863458"/>
                    <a:gd name="connsiteY5" fmla="*/ 1236450 h 1636349"/>
                    <a:gd name="connsiteX6" fmla="*/ 12725 w 863458"/>
                    <a:gd name="connsiteY6" fmla="*/ 1591734 h 1636349"/>
                    <a:gd name="connsiteX7" fmla="*/ 520337 w 863458"/>
                    <a:gd name="connsiteY7" fmla="*/ 1601805 h 1636349"/>
                    <a:gd name="connsiteX8" fmla="*/ 656682 w 863458"/>
                    <a:gd name="connsiteY8" fmla="*/ 1259720 h 1636349"/>
                    <a:gd name="connsiteX9" fmla="*/ 836090 w 863458"/>
                    <a:gd name="connsiteY9" fmla="*/ 941856 h 1636349"/>
                    <a:gd name="connsiteX10" fmla="*/ 792480 w 863458"/>
                    <a:gd name="connsiteY10" fmla="*/ 690533 h 1636349"/>
                    <a:gd name="connsiteX11" fmla="*/ 806905 w 863458"/>
                    <a:gd name="connsiteY11" fmla="*/ 510783 h 1636349"/>
                    <a:gd name="connsiteX12" fmla="*/ 863170 w 863458"/>
                    <a:gd name="connsiteY12" fmla="*/ 355389 h 1636349"/>
                    <a:gd name="connsiteX13" fmla="*/ 780031 w 863458"/>
                    <a:gd name="connsiteY13" fmla="*/ 371741 h 1636349"/>
                    <a:gd name="connsiteX14" fmla="*/ 727644 w 863458"/>
                    <a:gd name="connsiteY14" fmla="*/ 131233 h 1636349"/>
                    <a:gd name="connsiteX15" fmla="*/ 651443 w 863458"/>
                    <a:gd name="connsiteY15" fmla="*/ 255060 h 1636349"/>
                    <a:gd name="connsiteX16" fmla="*/ 591910 w 863458"/>
                    <a:gd name="connsiteY16" fmla="*/ 462229 h 1636349"/>
                    <a:gd name="connsiteX17" fmla="*/ 449038 w 863458"/>
                    <a:gd name="connsiteY17" fmla="*/ 757502 h 1636349"/>
                    <a:gd name="connsiteX18" fmla="*/ 491898 w 863458"/>
                    <a:gd name="connsiteY18" fmla="*/ 695589 h 1636349"/>
                    <a:gd name="connsiteX19" fmla="*/ 465705 w 863458"/>
                    <a:gd name="connsiteY19" fmla="*/ 676540 h 1636349"/>
                    <a:gd name="connsiteX20" fmla="*/ 546667 w 863458"/>
                    <a:gd name="connsiteY20" fmla="*/ 614628 h 1636349"/>
                    <a:gd name="connsiteX21" fmla="*/ 487137 w 863458"/>
                    <a:gd name="connsiteY21" fmla="*/ 600341 h 1636349"/>
                    <a:gd name="connsiteX22" fmla="*/ 468086 w 863458"/>
                    <a:gd name="connsiteY22" fmla="*/ 567003 h 1636349"/>
                    <a:gd name="connsiteX23" fmla="*/ 549049 w 863458"/>
                    <a:gd name="connsiteY23" fmla="*/ 543191 h 1636349"/>
                    <a:gd name="connsiteX24" fmla="*/ 477612 w 863458"/>
                    <a:gd name="connsiteY24" fmla="*/ 531285 h 1636349"/>
                    <a:gd name="connsiteX25" fmla="*/ 570479 w 863458"/>
                    <a:gd name="connsiteY25" fmla="*/ 521759 h 1636349"/>
                    <a:gd name="connsiteX26" fmla="*/ 427605 w 863458"/>
                    <a:gd name="connsiteY26" fmla="*/ 493186 h 1636349"/>
                    <a:gd name="connsiteX27" fmla="*/ 580005 w 863458"/>
                    <a:gd name="connsiteY27" fmla="*/ 476515 h 1636349"/>
                    <a:gd name="connsiteX28" fmla="*/ 580006 w 863458"/>
                    <a:gd name="connsiteY28" fmla="*/ 428889 h 1636349"/>
                    <a:gd name="connsiteX29" fmla="*/ 460944 w 863458"/>
                    <a:gd name="connsiteY29" fmla="*/ 388408 h 1636349"/>
                    <a:gd name="connsiteX30" fmla="*/ 606200 w 863458"/>
                    <a:gd name="connsiteY30" fmla="*/ 409840 h 1636349"/>
                    <a:gd name="connsiteX31" fmla="*/ 596675 w 863458"/>
                    <a:gd name="connsiteY31" fmla="*/ 376503 h 1636349"/>
                    <a:gd name="connsiteX32" fmla="*/ 518092 w 863458"/>
                    <a:gd name="connsiteY32" fmla="*/ 340784 h 1636349"/>
                    <a:gd name="connsiteX33" fmla="*/ 618106 w 863458"/>
                    <a:gd name="connsiteY33" fmla="*/ 309827 h 1636349"/>
                    <a:gd name="connsiteX34" fmla="*/ 549050 w 863458"/>
                    <a:gd name="connsiteY34" fmla="*/ 295541 h 1636349"/>
                    <a:gd name="connsiteX35" fmla="*/ 613343 w 863458"/>
                    <a:gd name="connsiteY35" fmla="*/ 269347 h 1636349"/>
                    <a:gd name="connsiteX36" fmla="*/ 639538 w 863458"/>
                    <a:gd name="connsiteY36" fmla="*/ 240772 h 1636349"/>
                    <a:gd name="connsiteX37" fmla="*/ 596675 w 863458"/>
                    <a:gd name="connsiteY37" fmla="*/ 240772 h 1636349"/>
                    <a:gd name="connsiteX38" fmla="*/ 653825 w 863458"/>
                    <a:gd name="connsiteY38" fmla="*/ 209816 h 1636349"/>
                    <a:gd name="connsiteX39" fmla="*/ 691924 w 863458"/>
                    <a:gd name="connsiteY39" fmla="*/ 159809 h 1636349"/>
                    <a:gd name="connsiteX40" fmla="*/ 677636 w 863458"/>
                    <a:gd name="connsiteY40" fmla="*/ 114566 h 1636349"/>
                    <a:gd name="connsiteX41" fmla="*/ 706212 w 863458"/>
                    <a:gd name="connsiteY41" fmla="*/ 126473 h 1636349"/>
                    <a:gd name="connsiteX42" fmla="*/ 694032 w 863458"/>
                    <a:gd name="connsiteY42" fmla="*/ 25348 h 1636349"/>
                    <a:gd name="connsiteX43" fmla="*/ 313305 w 863458"/>
                    <a:gd name="connsiteY43" fmla="*/ 359835 h 1636349"/>
                    <a:gd name="connsiteX44" fmla="*/ 278538 w 863458"/>
                    <a:gd name="connsiteY44" fmla="*/ 379202 h 1636349"/>
                    <a:gd name="connsiteX45" fmla="*/ 689680 w 863458"/>
                    <a:gd name="connsiteY45" fmla="*/ 5413 h 1636349"/>
                    <a:gd name="connsiteX0" fmla="*/ 689680 w 863458"/>
                    <a:gd name="connsiteY0" fmla="*/ 5413 h 1636349"/>
                    <a:gd name="connsiteX1" fmla="*/ 462642 w 863458"/>
                    <a:gd name="connsiteY1" fmla="*/ 169858 h 1636349"/>
                    <a:gd name="connsiteX2" fmla="*/ 257857 w 863458"/>
                    <a:gd name="connsiteY2" fmla="*/ 343076 h 1636349"/>
                    <a:gd name="connsiteX3" fmla="*/ 256292 w 863458"/>
                    <a:gd name="connsiteY3" fmla="*/ 663659 h 1636349"/>
                    <a:gd name="connsiteX4" fmla="*/ 240439 w 863458"/>
                    <a:gd name="connsiteY4" fmla="*/ 1033433 h 1636349"/>
                    <a:gd name="connsiteX5" fmla="*/ 160292 w 863458"/>
                    <a:gd name="connsiteY5" fmla="*/ 1236450 h 1636349"/>
                    <a:gd name="connsiteX6" fmla="*/ 12725 w 863458"/>
                    <a:gd name="connsiteY6" fmla="*/ 1591734 h 1636349"/>
                    <a:gd name="connsiteX7" fmla="*/ 520337 w 863458"/>
                    <a:gd name="connsiteY7" fmla="*/ 1601805 h 1636349"/>
                    <a:gd name="connsiteX8" fmla="*/ 656682 w 863458"/>
                    <a:gd name="connsiteY8" fmla="*/ 1259720 h 1636349"/>
                    <a:gd name="connsiteX9" fmla="*/ 836090 w 863458"/>
                    <a:gd name="connsiteY9" fmla="*/ 941856 h 1636349"/>
                    <a:gd name="connsiteX10" fmla="*/ 792480 w 863458"/>
                    <a:gd name="connsiteY10" fmla="*/ 690533 h 1636349"/>
                    <a:gd name="connsiteX11" fmla="*/ 806905 w 863458"/>
                    <a:gd name="connsiteY11" fmla="*/ 510783 h 1636349"/>
                    <a:gd name="connsiteX12" fmla="*/ 863170 w 863458"/>
                    <a:gd name="connsiteY12" fmla="*/ 355389 h 1636349"/>
                    <a:gd name="connsiteX13" fmla="*/ 780031 w 863458"/>
                    <a:gd name="connsiteY13" fmla="*/ 371741 h 1636349"/>
                    <a:gd name="connsiteX14" fmla="*/ 727644 w 863458"/>
                    <a:gd name="connsiteY14" fmla="*/ 131233 h 1636349"/>
                    <a:gd name="connsiteX15" fmla="*/ 651443 w 863458"/>
                    <a:gd name="connsiteY15" fmla="*/ 255060 h 1636349"/>
                    <a:gd name="connsiteX16" fmla="*/ 591910 w 863458"/>
                    <a:gd name="connsiteY16" fmla="*/ 462229 h 1636349"/>
                    <a:gd name="connsiteX17" fmla="*/ 449038 w 863458"/>
                    <a:gd name="connsiteY17" fmla="*/ 757502 h 1636349"/>
                    <a:gd name="connsiteX18" fmla="*/ 491898 w 863458"/>
                    <a:gd name="connsiteY18" fmla="*/ 695589 h 1636349"/>
                    <a:gd name="connsiteX19" fmla="*/ 465705 w 863458"/>
                    <a:gd name="connsiteY19" fmla="*/ 676540 h 1636349"/>
                    <a:gd name="connsiteX20" fmla="*/ 546667 w 863458"/>
                    <a:gd name="connsiteY20" fmla="*/ 614628 h 1636349"/>
                    <a:gd name="connsiteX21" fmla="*/ 487137 w 863458"/>
                    <a:gd name="connsiteY21" fmla="*/ 600341 h 1636349"/>
                    <a:gd name="connsiteX22" fmla="*/ 468086 w 863458"/>
                    <a:gd name="connsiteY22" fmla="*/ 567003 h 1636349"/>
                    <a:gd name="connsiteX23" fmla="*/ 549049 w 863458"/>
                    <a:gd name="connsiteY23" fmla="*/ 543191 h 1636349"/>
                    <a:gd name="connsiteX24" fmla="*/ 477612 w 863458"/>
                    <a:gd name="connsiteY24" fmla="*/ 531285 h 1636349"/>
                    <a:gd name="connsiteX25" fmla="*/ 570479 w 863458"/>
                    <a:gd name="connsiteY25" fmla="*/ 521759 h 1636349"/>
                    <a:gd name="connsiteX26" fmla="*/ 427605 w 863458"/>
                    <a:gd name="connsiteY26" fmla="*/ 493186 h 1636349"/>
                    <a:gd name="connsiteX27" fmla="*/ 580005 w 863458"/>
                    <a:gd name="connsiteY27" fmla="*/ 476515 h 1636349"/>
                    <a:gd name="connsiteX28" fmla="*/ 580006 w 863458"/>
                    <a:gd name="connsiteY28" fmla="*/ 428889 h 1636349"/>
                    <a:gd name="connsiteX29" fmla="*/ 460944 w 863458"/>
                    <a:gd name="connsiteY29" fmla="*/ 388408 h 1636349"/>
                    <a:gd name="connsiteX30" fmla="*/ 606200 w 863458"/>
                    <a:gd name="connsiteY30" fmla="*/ 409840 h 1636349"/>
                    <a:gd name="connsiteX31" fmla="*/ 596675 w 863458"/>
                    <a:gd name="connsiteY31" fmla="*/ 376503 h 1636349"/>
                    <a:gd name="connsiteX32" fmla="*/ 518092 w 863458"/>
                    <a:gd name="connsiteY32" fmla="*/ 340784 h 1636349"/>
                    <a:gd name="connsiteX33" fmla="*/ 618106 w 863458"/>
                    <a:gd name="connsiteY33" fmla="*/ 309827 h 1636349"/>
                    <a:gd name="connsiteX34" fmla="*/ 549050 w 863458"/>
                    <a:gd name="connsiteY34" fmla="*/ 295541 h 1636349"/>
                    <a:gd name="connsiteX35" fmla="*/ 613343 w 863458"/>
                    <a:gd name="connsiteY35" fmla="*/ 269347 h 1636349"/>
                    <a:gd name="connsiteX36" fmla="*/ 639538 w 863458"/>
                    <a:gd name="connsiteY36" fmla="*/ 240772 h 1636349"/>
                    <a:gd name="connsiteX37" fmla="*/ 596675 w 863458"/>
                    <a:gd name="connsiteY37" fmla="*/ 240772 h 1636349"/>
                    <a:gd name="connsiteX38" fmla="*/ 653825 w 863458"/>
                    <a:gd name="connsiteY38" fmla="*/ 209816 h 1636349"/>
                    <a:gd name="connsiteX39" fmla="*/ 691924 w 863458"/>
                    <a:gd name="connsiteY39" fmla="*/ 159809 h 1636349"/>
                    <a:gd name="connsiteX40" fmla="*/ 677636 w 863458"/>
                    <a:gd name="connsiteY40" fmla="*/ 114566 h 1636349"/>
                    <a:gd name="connsiteX41" fmla="*/ 706212 w 863458"/>
                    <a:gd name="connsiteY41" fmla="*/ 126473 h 1636349"/>
                    <a:gd name="connsiteX42" fmla="*/ 694032 w 863458"/>
                    <a:gd name="connsiteY42" fmla="*/ 25348 h 1636349"/>
                    <a:gd name="connsiteX43" fmla="*/ 313305 w 863458"/>
                    <a:gd name="connsiteY43" fmla="*/ 359835 h 1636349"/>
                    <a:gd name="connsiteX44" fmla="*/ 278538 w 863458"/>
                    <a:gd name="connsiteY44" fmla="*/ 379202 h 1636349"/>
                    <a:gd name="connsiteX45" fmla="*/ 689680 w 863458"/>
                    <a:gd name="connsiteY45" fmla="*/ 5413 h 1636349"/>
                    <a:gd name="connsiteX0" fmla="*/ 689680 w 865950"/>
                    <a:gd name="connsiteY0" fmla="*/ 5413 h 1636349"/>
                    <a:gd name="connsiteX1" fmla="*/ 462642 w 865950"/>
                    <a:gd name="connsiteY1" fmla="*/ 169858 h 1636349"/>
                    <a:gd name="connsiteX2" fmla="*/ 257857 w 865950"/>
                    <a:gd name="connsiteY2" fmla="*/ 343076 h 1636349"/>
                    <a:gd name="connsiteX3" fmla="*/ 256292 w 865950"/>
                    <a:gd name="connsiteY3" fmla="*/ 663659 h 1636349"/>
                    <a:gd name="connsiteX4" fmla="*/ 240439 w 865950"/>
                    <a:gd name="connsiteY4" fmla="*/ 1033433 h 1636349"/>
                    <a:gd name="connsiteX5" fmla="*/ 160292 w 865950"/>
                    <a:gd name="connsiteY5" fmla="*/ 1236450 h 1636349"/>
                    <a:gd name="connsiteX6" fmla="*/ 12725 w 865950"/>
                    <a:gd name="connsiteY6" fmla="*/ 1591734 h 1636349"/>
                    <a:gd name="connsiteX7" fmla="*/ 520337 w 865950"/>
                    <a:gd name="connsiteY7" fmla="*/ 1601805 h 1636349"/>
                    <a:gd name="connsiteX8" fmla="*/ 656682 w 865950"/>
                    <a:gd name="connsiteY8" fmla="*/ 1259720 h 1636349"/>
                    <a:gd name="connsiteX9" fmla="*/ 836090 w 865950"/>
                    <a:gd name="connsiteY9" fmla="*/ 941856 h 1636349"/>
                    <a:gd name="connsiteX10" fmla="*/ 792480 w 865950"/>
                    <a:gd name="connsiteY10" fmla="*/ 690533 h 1636349"/>
                    <a:gd name="connsiteX11" fmla="*/ 806905 w 865950"/>
                    <a:gd name="connsiteY11" fmla="*/ 510783 h 1636349"/>
                    <a:gd name="connsiteX12" fmla="*/ 863170 w 865950"/>
                    <a:gd name="connsiteY12" fmla="*/ 355389 h 1636349"/>
                    <a:gd name="connsiteX13" fmla="*/ 708593 w 865950"/>
                    <a:gd name="connsiteY13" fmla="*/ 238391 h 1636349"/>
                    <a:gd name="connsiteX14" fmla="*/ 727644 w 865950"/>
                    <a:gd name="connsiteY14" fmla="*/ 131233 h 1636349"/>
                    <a:gd name="connsiteX15" fmla="*/ 651443 w 865950"/>
                    <a:gd name="connsiteY15" fmla="*/ 255060 h 1636349"/>
                    <a:gd name="connsiteX16" fmla="*/ 591910 w 865950"/>
                    <a:gd name="connsiteY16" fmla="*/ 462229 h 1636349"/>
                    <a:gd name="connsiteX17" fmla="*/ 449038 w 865950"/>
                    <a:gd name="connsiteY17" fmla="*/ 757502 h 1636349"/>
                    <a:gd name="connsiteX18" fmla="*/ 491898 w 865950"/>
                    <a:gd name="connsiteY18" fmla="*/ 695589 h 1636349"/>
                    <a:gd name="connsiteX19" fmla="*/ 465705 w 865950"/>
                    <a:gd name="connsiteY19" fmla="*/ 676540 h 1636349"/>
                    <a:gd name="connsiteX20" fmla="*/ 546667 w 865950"/>
                    <a:gd name="connsiteY20" fmla="*/ 614628 h 1636349"/>
                    <a:gd name="connsiteX21" fmla="*/ 487137 w 865950"/>
                    <a:gd name="connsiteY21" fmla="*/ 600341 h 1636349"/>
                    <a:gd name="connsiteX22" fmla="*/ 468086 w 865950"/>
                    <a:gd name="connsiteY22" fmla="*/ 567003 h 1636349"/>
                    <a:gd name="connsiteX23" fmla="*/ 549049 w 865950"/>
                    <a:gd name="connsiteY23" fmla="*/ 543191 h 1636349"/>
                    <a:gd name="connsiteX24" fmla="*/ 477612 w 865950"/>
                    <a:gd name="connsiteY24" fmla="*/ 531285 h 1636349"/>
                    <a:gd name="connsiteX25" fmla="*/ 570479 w 865950"/>
                    <a:gd name="connsiteY25" fmla="*/ 521759 h 1636349"/>
                    <a:gd name="connsiteX26" fmla="*/ 427605 w 865950"/>
                    <a:gd name="connsiteY26" fmla="*/ 493186 h 1636349"/>
                    <a:gd name="connsiteX27" fmla="*/ 580005 w 865950"/>
                    <a:gd name="connsiteY27" fmla="*/ 476515 h 1636349"/>
                    <a:gd name="connsiteX28" fmla="*/ 580006 w 865950"/>
                    <a:gd name="connsiteY28" fmla="*/ 428889 h 1636349"/>
                    <a:gd name="connsiteX29" fmla="*/ 460944 w 865950"/>
                    <a:gd name="connsiteY29" fmla="*/ 388408 h 1636349"/>
                    <a:gd name="connsiteX30" fmla="*/ 606200 w 865950"/>
                    <a:gd name="connsiteY30" fmla="*/ 409840 h 1636349"/>
                    <a:gd name="connsiteX31" fmla="*/ 596675 w 865950"/>
                    <a:gd name="connsiteY31" fmla="*/ 376503 h 1636349"/>
                    <a:gd name="connsiteX32" fmla="*/ 518092 w 865950"/>
                    <a:gd name="connsiteY32" fmla="*/ 340784 h 1636349"/>
                    <a:gd name="connsiteX33" fmla="*/ 618106 w 865950"/>
                    <a:gd name="connsiteY33" fmla="*/ 309827 h 1636349"/>
                    <a:gd name="connsiteX34" fmla="*/ 549050 w 865950"/>
                    <a:gd name="connsiteY34" fmla="*/ 295541 h 1636349"/>
                    <a:gd name="connsiteX35" fmla="*/ 613343 w 865950"/>
                    <a:gd name="connsiteY35" fmla="*/ 269347 h 1636349"/>
                    <a:gd name="connsiteX36" fmla="*/ 639538 w 865950"/>
                    <a:gd name="connsiteY36" fmla="*/ 240772 h 1636349"/>
                    <a:gd name="connsiteX37" fmla="*/ 596675 w 865950"/>
                    <a:gd name="connsiteY37" fmla="*/ 240772 h 1636349"/>
                    <a:gd name="connsiteX38" fmla="*/ 653825 w 865950"/>
                    <a:gd name="connsiteY38" fmla="*/ 209816 h 1636349"/>
                    <a:gd name="connsiteX39" fmla="*/ 691924 w 865950"/>
                    <a:gd name="connsiteY39" fmla="*/ 159809 h 1636349"/>
                    <a:gd name="connsiteX40" fmla="*/ 677636 w 865950"/>
                    <a:gd name="connsiteY40" fmla="*/ 114566 h 1636349"/>
                    <a:gd name="connsiteX41" fmla="*/ 706212 w 865950"/>
                    <a:gd name="connsiteY41" fmla="*/ 126473 h 1636349"/>
                    <a:gd name="connsiteX42" fmla="*/ 694032 w 865950"/>
                    <a:gd name="connsiteY42" fmla="*/ 25348 h 1636349"/>
                    <a:gd name="connsiteX43" fmla="*/ 313305 w 865950"/>
                    <a:gd name="connsiteY43" fmla="*/ 359835 h 1636349"/>
                    <a:gd name="connsiteX44" fmla="*/ 278538 w 865950"/>
                    <a:gd name="connsiteY44" fmla="*/ 379202 h 1636349"/>
                    <a:gd name="connsiteX45" fmla="*/ 689680 w 865950"/>
                    <a:gd name="connsiteY45" fmla="*/ 5413 h 1636349"/>
                    <a:gd name="connsiteX0" fmla="*/ 689680 w 840890"/>
                    <a:gd name="connsiteY0" fmla="*/ 5413 h 1636349"/>
                    <a:gd name="connsiteX1" fmla="*/ 462642 w 840890"/>
                    <a:gd name="connsiteY1" fmla="*/ 169858 h 1636349"/>
                    <a:gd name="connsiteX2" fmla="*/ 257857 w 840890"/>
                    <a:gd name="connsiteY2" fmla="*/ 343076 h 1636349"/>
                    <a:gd name="connsiteX3" fmla="*/ 256292 w 840890"/>
                    <a:gd name="connsiteY3" fmla="*/ 663659 h 1636349"/>
                    <a:gd name="connsiteX4" fmla="*/ 240439 w 840890"/>
                    <a:gd name="connsiteY4" fmla="*/ 1033433 h 1636349"/>
                    <a:gd name="connsiteX5" fmla="*/ 160292 w 840890"/>
                    <a:gd name="connsiteY5" fmla="*/ 1236450 h 1636349"/>
                    <a:gd name="connsiteX6" fmla="*/ 12725 w 840890"/>
                    <a:gd name="connsiteY6" fmla="*/ 1591734 h 1636349"/>
                    <a:gd name="connsiteX7" fmla="*/ 520337 w 840890"/>
                    <a:gd name="connsiteY7" fmla="*/ 1601805 h 1636349"/>
                    <a:gd name="connsiteX8" fmla="*/ 656682 w 840890"/>
                    <a:gd name="connsiteY8" fmla="*/ 1259720 h 1636349"/>
                    <a:gd name="connsiteX9" fmla="*/ 836090 w 840890"/>
                    <a:gd name="connsiteY9" fmla="*/ 941856 h 1636349"/>
                    <a:gd name="connsiteX10" fmla="*/ 792480 w 840890"/>
                    <a:gd name="connsiteY10" fmla="*/ 690533 h 1636349"/>
                    <a:gd name="connsiteX11" fmla="*/ 806905 w 840890"/>
                    <a:gd name="connsiteY11" fmla="*/ 510783 h 1636349"/>
                    <a:gd name="connsiteX12" fmla="*/ 829832 w 840890"/>
                    <a:gd name="connsiteY12" fmla="*/ 262520 h 1636349"/>
                    <a:gd name="connsiteX13" fmla="*/ 708593 w 840890"/>
                    <a:gd name="connsiteY13" fmla="*/ 238391 h 1636349"/>
                    <a:gd name="connsiteX14" fmla="*/ 727644 w 840890"/>
                    <a:gd name="connsiteY14" fmla="*/ 131233 h 1636349"/>
                    <a:gd name="connsiteX15" fmla="*/ 651443 w 840890"/>
                    <a:gd name="connsiteY15" fmla="*/ 255060 h 1636349"/>
                    <a:gd name="connsiteX16" fmla="*/ 591910 w 840890"/>
                    <a:gd name="connsiteY16" fmla="*/ 462229 h 1636349"/>
                    <a:gd name="connsiteX17" fmla="*/ 449038 w 840890"/>
                    <a:gd name="connsiteY17" fmla="*/ 757502 h 1636349"/>
                    <a:gd name="connsiteX18" fmla="*/ 491898 w 840890"/>
                    <a:gd name="connsiteY18" fmla="*/ 695589 h 1636349"/>
                    <a:gd name="connsiteX19" fmla="*/ 465705 w 840890"/>
                    <a:gd name="connsiteY19" fmla="*/ 676540 h 1636349"/>
                    <a:gd name="connsiteX20" fmla="*/ 546667 w 840890"/>
                    <a:gd name="connsiteY20" fmla="*/ 614628 h 1636349"/>
                    <a:gd name="connsiteX21" fmla="*/ 487137 w 840890"/>
                    <a:gd name="connsiteY21" fmla="*/ 600341 h 1636349"/>
                    <a:gd name="connsiteX22" fmla="*/ 468086 w 840890"/>
                    <a:gd name="connsiteY22" fmla="*/ 567003 h 1636349"/>
                    <a:gd name="connsiteX23" fmla="*/ 549049 w 840890"/>
                    <a:gd name="connsiteY23" fmla="*/ 543191 h 1636349"/>
                    <a:gd name="connsiteX24" fmla="*/ 477612 w 840890"/>
                    <a:gd name="connsiteY24" fmla="*/ 531285 h 1636349"/>
                    <a:gd name="connsiteX25" fmla="*/ 570479 w 840890"/>
                    <a:gd name="connsiteY25" fmla="*/ 521759 h 1636349"/>
                    <a:gd name="connsiteX26" fmla="*/ 427605 w 840890"/>
                    <a:gd name="connsiteY26" fmla="*/ 493186 h 1636349"/>
                    <a:gd name="connsiteX27" fmla="*/ 580005 w 840890"/>
                    <a:gd name="connsiteY27" fmla="*/ 476515 h 1636349"/>
                    <a:gd name="connsiteX28" fmla="*/ 580006 w 840890"/>
                    <a:gd name="connsiteY28" fmla="*/ 428889 h 1636349"/>
                    <a:gd name="connsiteX29" fmla="*/ 460944 w 840890"/>
                    <a:gd name="connsiteY29" fmla="*/ 388408 h 1636349"/>
                    <a:gd name="connsiteX30" fmla="*/ 606200 w 840890"/>
                    <a:gd name="connsiteY30" fmla="*/ 409840 h 1636349"/>
                    <a:gd name="connsiteX31" fmla="*/ 596675 w 840890"/>
                    <a:gd name="connsiteY31" fmla="*/ 376503 h 1636349"/>
                    <a:gd name="connsiteX32" fmla="*/ 518092 w 840890"/>
                    <a:gd name="connsiteY32" fmla="*/ 340784 h 1636349"/>
                    <a:gd name="connsiteX33" fmla="*/ 618106 w 840890"/>
                    <a:gd name="connsiteY33" fmla="*/ 309827 h 1636349"/>
                    <a:gd name="connsiteX34" fmla="*/ 549050 w 840890"/>
                    <a:gd name="connsiteY34" fmla="*/ 295541 h 1636349"/>
                    <a:gd name="connsiteX35" fmla="*/ 613343 w 840890"/>
                    <a:gd name="connsiteY35" fmla="*/ 269347 h 1636349"/>
                    <a:gd name="connsiteX36" fmla="*/ 639538 w 840890"/>
                    <a:gd name="connsiteY36" fmla="*/ 240772 h 1636349"/>
                    <a:gd name="connsiteX37" fmla="*/ 596675 w 840890"/>
                    <a:gd name="connsiteY37" fmla="*/ 240772 h 1636349"/>
                    <a:gd name="connsiteX38" fmla="*/ 653825 w 840890"/>
                    <a:gd name="connsiteY38" fmla="*/ 209816 h 1636349"/>
                    <a:gd name="connsiteX39" fmla="*/ 691924 w 840890"/>
                    <a:gd name="connsiteY39" fmla="*/ 159809 h 1636349"/>
                    <a:gd name="connsiteX40" fmla="*/ 677636 w 840890"/>
                    <a:gd name="connsiteY40" fmla="*/ 114566 h 1636349"/>
                    <a:gd name="connsiteX41" fmla="*/ 706212 w 840890"/>
                    <a:gd name="connsiteY41" fmla="*/ 126473 h 1636349"/>
                    <a:gd name="connsiteX42" fmla="*/ 694032 w 840890"/>
                    <a:gd name="connsiteY42" fmla="*/ 25348 h 1636349"/>
                    <a:gd name="connsiteX43" fmla="*/ 313305 w 840890"/>
                    <a:gd name="connsiteY43" fmla="*/ 359835 h 1636349"/>
                    <a:gd name="connsiteX44" fmla="*/ 278538 w 840890"/>
                    <a:gd name="connsiteY44" fmla="*/ 379202 h 1636349"/>
                    <a:gd name="connsiteX45" fmla="*/ 689680 w 840890"/>
                    <a:gd name="connsiteY45" fmla="*/ 5413 h 1636349"/>
                    <a:gd name="connsiteX0" fmla="*/ 689680 w 846010"/>
                    <a:gd name="connsiteY0" fmla="*/ 5413 h 1636349"/>
                    <a:gd name="connsiteX1" fmla="*/ 462642 w 846010"/>
                    <a:gd name="connsiteY1" fmla="*/ 169858 h 1636349"/>
                    <a:gd name="connsiteX2" fmla="*/ 257857 w 846010"/>
                    <a:gd name="connsiteY2" fmla="*/ 343076 h 1636349"/>
                    <a:gd name="connsiteX3" fmla="*/ 256292 w 846010"/>
                    <a:gd name="connsiteY3" fmla="*/ 663659 h 1636349"/>
                    <a:gd name="connsiteX4" fmla="*/ 240439 w 846010"/>
                    <a:gd name="connsiteY4" fmla="*/ 1033433 h 1636349"/>
                    <a:gd name="connsiteX5" fmla="*/ 160292 w 846010"/>
                    <a:gd name="connsiteY5" fmla="*/ 1236450 h 1636349"/>
                    <a:gd name="connsiteX6" fmla="*/ 12725 w 846010"/>
                    <a:gd name="connsiteY6" fmla="*/ 1591734 h 1636349"/>
                    <a:gd name="connsiteX7" fmla="*/ 520337 w 846010"/>
                    <a:gd name="connsiteY7" fmla="*/ 1601805 h 1636349"/>
                    <a:gd name="connsiteX8" fmla="*/ 656682 w 846010"/>
                    <a:gd name="connsiteY8" fmla="*/ 1259720 h 1636349"/>
                    <a:gd name="connsiteX9" fmla="*/ 836090 w 846010"/>
                    <a:gd name="connsiteY9" fmla="*/ 941856 h 1636349"/>
                    <a:gd name="connsiteX10" fmla="*/ 792480 w 846010"/>
                    <a:gd name="connsiteY10" fmla="*/ 690533 h 1636349"/>
                    <a:gd name="connsiteX11" fmla="*/ 806905 w 846010"/>
                    <a:gd name="connsiteY11" fmla="*/ 510783 h 1636349"/>
                    <a:gd name="connsiteX12" fmla="*/ 829832 w 846010"/>
                    <a:gd name="connsiteY12" fmla="*/ 262520 h 1636349"/>
                    <a:gd name="connsiteX13" fmla="*/ 708593 w 846010"/>
                    <a:gd name="connsiteY13" fmla="*/ 238391 h 1636349"/>
                    <a:gd name="connsiteX14" fmla="*/ 727644 w 846010"/>
                    <a:gd name="connsiteY14" fmla="*/ 131233 h 1636349"/>
                    <a:gd name="connsiteX15" fmla="*/ 651443 w 846010"/>
                    <a:gd name="connsiteY15" fmla="*/ 255060 h 1636349"/>
                    <a:gd name="connsiteX16" fmla="*/ 591910 w 846010"/>
                    <a:gd name="connsiteY16" fmla="*/ 462229 h 1636349"/>
                    <a:gd name="connsiteX17" fmla="*/ 449038 w 846010"/>
                    <a:gd name="connsiteY17" fmla="*/ 757502 h 1636349"/>
                    <a:gd name="connsiteX18" fmla="*/ 491898 w 846010"/>
                    <a:gd name="connsiteY18" fmla="*/ 695589 h 1636349"/>
                    <a:gd name="connsiteX19" fmla="*/ 465705 w 846010"/>
                    <a:gd name="connsiteY19" fmla="*/ 676540 h 1636349"/>
                    <a:gd name="connsiteX20" fmla="*/ 546667 w 846010"/>
                    <a:gd name="connsiteY20" fmla="*/ 614628 h 1636349"/>
                    <a:gd name="connsiteX21" fmla="*/ 487137 w 846010"/>
                    <a:gd name="connsiteY21" fmla="*/ 600341 h 1636349"/>
                    <a:gd name="connsiteX22" fmla="*/ 468086 w 846010"/>
                    <a:gd name="connsiteY22" fmla="*/ 567003 h 1636349"/>
                    <a:gd name="connsiteX23" fmla="*/ 549049 w 846010"/>
                    <a:gd name="connsiteY23" fmla="*/ 543191 h 1636349"/>
                    <a:gd name="connsiteX24" fmla="*/ 477612 w 846010"/>
                    <a:gd name="connsiteY24" fmla="*/ 531285 h 1636349"/>
                    <a:gd name="connsiteX25" fmla="*/ 570479 w 846010"/>
                    <a:gd name="connsiteY25" fmla="*/ 521759 h 1636349"/>
                    <a:gd name="connsiteX26" fmla="*/ 427605 w 846010"/>
                    <a:gd name="connsiteY26" fmla="*/ 493186 h 1636349"/>
                    <a:gd name="connsiteX27" fmla="*/ 580005 w 846010"/>
                    <a:gd name="connsiteY27" fmla="*/ 476515 h 1636349"/>
                    <a:gd name="connsiteX28" fmla="*/ 580006 w 846010"/>
                    <a:gd name="connsiteY28" fmla="*/ 428889 h 1636349"/>
                    <a:gd name="connsiteX29" fmla="*/ 460944 w 846010"/>
                    <a:gd name="connsiteY29" fmla="*/ 388408 h 1636349"/>
                    <a:gd name="connsiteX30" fmla="*/ 606200 w 846010"/>
                    <a:gd name="connsiteY30" fmla="*/ 409840 h 1636349"/>
                    <a:gd name="connsiteX31" fmla="*/ 596675 w 846010"/>
                    <a:gd name="connsiteY31" fmla="*/ 376503 h 1636349"/>
                    <a:gd name="connsiteX32" fmla="*/ 518092 w 846010"/>
                    <a:gd name="connsiteY32" fmla="*/ 340784 h 1636349"/>
                    <a:gd name="connsiteX33" fmla="*/ 618106 w 846010"/>
                    <a:gd name="connsiteY33" fmla="*/ 309827 h 1636349"/>
                    <a:gd name="connsiteX34" fmla="*/ 549050 w 846010"/>
                    <a:gd name="connsiteY34" fmla="*/ 295541 h 1636349"/>
                    <a:gd name="connsiteX35" fmla="*/ 613343 w 846010"/>
                    <a:gd name="connsiteY35" fmla="*/ 269347 h 1636349"/>
                    <a:gd name="connsiteX36" fmla="*/ 639538 w 846010"/>
                    <a:gd name="connsiteY36" fmla="*/ 240772 h 1636349"/>
                    <a:gd name="connsiteX37" fmla="*/ 596675 w 846010"/>
                    <a:gd name="connsiteY37" fmla="*/ 240772 h 1636349"/>
                    <a:gd name="connsiteX38" fmla="*/ 653825 w 846010"/>
                    <a:gd name="connsiteY38" fmla="*/ 209816 h 1636349"/>
                    <a:gd name="connsiteX39" fmla="*/ 691924 w 846010"/>
                    <a:gd name="connsiteY39" fmla="*/ 159809 h 1636349"/>
                    <a:gd name="connsiteX40" fmla="*/ 677636 w 846010"/>
                    <a:gd name="connsiteY40" fmla="*/ 114566 h 1636349"/>
                    <a:gd name="connsiteX41" fmla="*/ 706212 w 846010"/>
                    <a:gd name="connsiteY41" fmla="*/ 126473 h 1636349"/>
                    <a:gd name="connsiteX42" fmla="*/ 694032 w 846010"/>
                    <a:gd name="connsiteY42" fmla="*/ 25348 h 1636349"/>
                    <a:gd name="connsiteX43" fmla="*/ 313305 w 846010"/>
                    <a:gd name="connsiteY43" fmla="*/ 359835 h 1636349"/>
                    <a:gd name="connsiteX44" fmla="*/ 278538 w 846010"/>
                    <a:gd name="connsiteY44" fmla="*/ 379202 h 1636349"/>
                    <a:gd name="connsiteX45" fmla="*/ 689680 w 846010"/>
                    <a:gd name="connsiteY45" fmla="*/ 5413 h 1636349"/>
                    <a:gd name="connsiteX0" fmla="*/ 689680 w 847429"/>
                    <a:gd name="connsiteY0" fmla="*/ 5413 h 1636349"/>
                    <a:gd name="connsiteX1" fmla="*/ 462642 w 847429"/>
                    <a:gd name="connsiteY1" fmla="*/ 169858 h 1636349"/>
                    <a:gd name="connsiteX2" fmla="*/ 257857 w 847429"/>
                    <a:gd name="connsiteY2" fmla="*/ 343076 h 1636349"/>
                    <a:gd name="connsiteX3" fmla="*/ 256292 w 847429"/>
                    <a:gd name="connsiteY3" fmla="*/ 663659 h 1636349"/>
                    <a:gd name="connsiteX4" fmla="*/ 240439 w 847429"/>
                    <a:gd name="connsiteY4" fmla="*/ 1033433 h 1636349"/>
                    <a:gd name="connsiteX5" fmla="*/ 160292 w 847429"/>
                    <a:gd name="connsiteY5" fmla="*/ 1236450 h 1636349"/>
                    <a:gd name="connsiteX6" fmla="*/ 12725 w 847429"/>
                    <a:gd name="connsiteY6" fmla="*/ 1591734 h 1636349"/>
                    <a:gd name="connsiteX7" fmla="*/ 520337 w 847429"/>
                    <a:gd name="connsiteY7" fmla="*/ 1601805 h 1636349"/>
                    <a:gd name="connsiteX8" fmla="*/ 656682 w 847429"/>
                    <a:gd name="connsiteY8" fmla="*/ 1259720 h 1636349"/>
                    <a:gd name="connsiteX9" fmla="*/ 836090 w 847429"/>
                    <a:gd name="connsiteY9" fmla="*/ 941856 h 1636349"/>
                    <a:gd name="connsiteX10" fmla="*/ 792480 w 847429"/>
                    <a:gd name="connsiteY10" fmla="*/ 690533 h 1636349"/>
                    <a:gd name="connsiteX11" fmla="*/ 806905 w 847429"/>
                    <a:gd name="connsiteY11" fmla="*/ 510783 h 1636349"/>
                    <a:gd name="connsiteX12" fmla="*/ 829832 w 847429"/>
                    <a:gd name="connsiteY12" fmla="*/ 262520 h 1636349"/>
                    <a:gd name="connsiteX13" fmla="*/ 708593 w 847429"/>
                    <a:gd name="connsiteY13" fmla="*/ 238391 h 1636349"/>
                    <a:gd name="connsiteX14" fmla="*/ 727644 w 847429"/>
                    <a:gd name="connsiteY14" fmla="*/ 131233 h 1636349"/>
                    <a:gd name="connsiteX15" fmla="*/ 651443 w 847429"/>
                    <a:gd name="connsiteY15" fmla="*/ 255060 h 1636349"/>
                    <a:gd name="connsiteX16" fmla="*/ 591910 w 847429"/>
                    <a:gd name="connsiteY16" fmla="*/ 462229 h 1636349"/>
                    <a:gd name="connsiteX17" fmla="*/ 449038 w 847429"/>
                    <a:gd name="connsiteY17" fmla="*/ 757502 h 1636349"/>
                    <a:gd name="connsiteX18" fmla="*/ 491898 w 847429"/>
                    <a:gd name="connsiteY18" fmla="*/ 695589 h 1636349"/>
                    <a:gd name="connsiteX19" fmla="*/ 465705 w 847429"/>
                    <a:gd name="connsiteY19" fmla="*/ 676540 h 1636349"/>
                    <a:gd name="connsiteX20" fmla="*/ 546667 w 847429"/>
                    <a:gd name="connsiteY20" fmla="*/ 614628 h 1636349"/>
                    <a:gd name="connsiteX21" fmla="*/ 487137 w 847429"/>
                    <a:gd name="connsiteY21" fmla="*/ 600341 h 1636349"/>
                    <a:gd name="connsiteX22" fmla="*/ 468086 w 847429"/>
                    <a:gd name="connsiteY22" fmla="*/ 567003 h 1636349"/>
                    <a:gd name="connsiteX23" fmla="*/ 549049 w 847429"/>
                    <a:gd name="connsiteY23" fmla="*/ 543191 h 1636349"/>
                    <a:gd name="connsiteX24" fmla="*/ 477612 w 847429"/>
                    <a:gd name="connsiteY24" fmla="*/ 531285 h 1636349"/>
                    <a:gd name="connsiteX25" fmla="*/ 570479 w 847429"/>
                    <a:gd name="connsiteY25" fmla="*/ 521759 h 1636349"/>
                    <a:gd name="connsiteX26" fmla="*/ 427605 w 847429"/>
                    <a:gd name="connsiteY26" fmla="*/ 493186 h 1636349"/>
                    <a:gd name="connsiteX27" fmla="*/ 580005 w 847429"/>
                    <a:gd name="connsiteY27" fmla="*/ 476515 h 1636349"/>
                    <a:gd name="connsiteX28" fmla="*/ 580006 w 847429"/>
                    <a:gd name="connsiteY28" fmla="*/ 428889 h 1636349"/>
                    <a:gd name="connsiteX29" fmla="*/ 460944 w 847429"/>
                    <a:gd name="connsiteY29" fmla="*/ 388408 h 1636349"/>
                    <a:gd name="connsiteX30" fmla="*/ 606200 w 847429"/>
                    <a:gd name="connsiteY30" fmla="*/ 409840 h 1636349"/>
                    <a:gd name="connsiteX31" fmla="*/ 596675 w 847429"/>
                    <a:gd name="connsiteY31" fmla="*/ 376503 h 1636349"/>
                    <a:gd name="connsiteX32" fmla="*/ 518092 w 847429"/>
                    <a:gd name="connsiteY32" fmla="*/ 340784 h 1636349"/>
                    <a:gd name="connsiteX33" fmla="*/ 618106 w 847429"/>
                    <a:gd name="connsiteY33" fmla="*/ 309827 h 1636349"/>
                    <a:gd name="connsiteX34" fmla="*/ 549050 w 847429"/>
                    <a:gd name="connsiteY34" fmla="*/ 295541 h 1636349"/>
                    <a:gd name="connsiteX35" fmla="*/ 613343 w 847429"/>
                    <a:gd name="connsiteY35" fmla="*/ 269347 h 1636349"/>
                    <a:gd name="connsiteX36" fmla="*/ 639538 w 847429"/>
                    <a:gd name="connsiteY36" fmla="*/ 240772 h 1636349"/>
                    <a:gd name="connsiteX37" fmla="*/ 596675 w 847429"/>
                    <a:gd name="connsiteY37" fmla="*/ 240772 h 1636349"/>
                    <a:gd name="connsiteX38" fmla="*/ 653825 w 847429"/>
                    <a:gd name="connsiteY38" fmla="*/ 209816 h 1636349"/>
                    <a:gd name="connsiteX39" fmla="*/ 691924 w 847429"/>
                    <a:gd name="connsiteY39" fmla="*/ 159809 h 1636349"/>
                    <a:gd name="connsiteX40" fmla="*/ 677636 w 847429"/>
                    <a:gd name="connsiteY40" fmla="*/ 114566 h 1636349"/>
                    <a:gd name="connsiteX41" fmla="*/ 706212 w 847429"/>
                    <a:gd name="connsiteY41" fmla="*/ 126473 h 1636349"/>
                    <a:gd name="connsiteX42" fmla="*/ 694032 w 847429"/>
                    <a:gd name="connsiteY42" fmla="*/ 25348 h 1636349"/>
                    <a:gd name="connsiteX43" fmla="*/ 313305 w 847429"/>
                    <a:gd name="connsiteY43" fmla="*/ 359835 h 1636349"/>
                    <a:gd name="connsiteX44" fmla="*/ 278538 w 847429"/>
                    <a:gd name="connsiteY44" fmla="*/ 379202 h 1636349"/>
                    <a:gd name="connsiteX45" fmla="*/ 689680 w 847429"/>
                    <a:gd name="connsiteY45" fmla="*/ 5413 h 1636349"/>
                    <a:gd name="connsiteX0" fmla="*/ 689680 w 847429"/>
                    <a:gd name="connsiteY0" fmla="*/ 5413 h 1636349"/>
                    <a:gd name="connsiteX1" fmla="*/ 462642 w 847429"/>
                    <a:gd name="connsiteY1" fmla="*/ 169858 h 1636349"/>
                    <a:gd name="connsiteX2" fmla="*/ 257857 w 847429"/>
                    <a:gd name="connsiteY2" fmla="*/ 343076 h 1636349"/>
                    <a:gd name="connsiteX3" fmla="*/ 256292 w 847429"/>
                    <a:gd name="connsiteY3" fmla="*/ 663659 h 1636349"/>
                    <a:gd name="connsiteX4" fmla="*/ 240439 w 847429"/>
                    <a:gd name="connsiteY4" fmla="*/ 1033433 h 1636349"/>
                    <a:gd name="connsiteX5" fmla="*/ 160292 w 847429"/>
                    <a:gd name="connsiteY5" fmla="*/ 1236450 h 1636349"/>
                    <a:gd name="connsiteX6" fmla="*/ 12725 w 847429"/>
                    <a:gd name="connsiteY6" fmla="*/ 1591734 h 1636349"/>
                    <a:gd name="connsiteX7" fmla="*/ 520337 w 847429"/>
                    <a:gd name="connsiteY7" fmla="*/ 1601805 h 1636349"/>
                    <a:gd name="connsiteX8" fmla="*/ 656682 w 847429"/>
                    <a:gd name="connsiteY8" fmla="*/ 1259720 h 1636349"/>
                    <a:gd name="connsiteX9" fmla="*/ 836090 w 847429"/>
                    <a:gd name="connsiteY9" fmla="*/ 941856 h 1636349"/>
                    <a:gd name="connsiteX10" fmla="*/ 792480 w 847429"/>
                    <a:gd name="connsiteY10" fmla="*/ 690533 h 1636349"/>
                    <a:gd name="connsiteX11" fmla="*/ 806905 w 847429"/>
                    <a:gd name="connsiteY11" fmla="*/ 510783 h 1636349"/>
                    <a:gd name="connsiteX12" fmla="*/ 829832 w 847429"/>
                    <a:gd name="connsiteY12" fmla="*/ 262520 h 1636349"/>
                    <a:gd name="connsiteX13" fmla="*/ 708593 w 847429"/>
                    <a:gd name="connsiteY13" fmla="*/ 238391 h 1636349"/>
                    <a:gd name="connsiteX14" fmla="*/ 727644 w 847429"/>
                    <a:gd name="connsiteY14" fmla="*/ 131233 h 1636349"/>
                    <a:gd name="connsiteX15" fmla="*/ 651443 w 847429"/>
                    <a:gd name="connsiteY15" fmla="*/ 255060 h 1636349"/>
                    <a:gd name="connsiteX16" fmla="*/ 591910 w 847429"/>
                    <a:gd name="connsiteY16" fmla="*/ 462229 h 1636349"/>
                    <a:gd name="connsiteX17" fmla="*/ 449038 w 847429"/>
                    <a:gd name="connsiteY17" fmla="*/ 757502 h 1636349"/>
                    <a:gd name="connsiteX18" fmla="*/ 491898 w 847429"/>
                    <a:gd name="connsiteY18" fmla="*/ 695589 h 1636349"/>
                    <a:gd name="connsiteX19" fmla="*/ 465705 w 847429"/>
                    <a:gd name="connsiteY19" fmla="*/ 676540 h 1636349"/>
                    <a:gd name="connsiteX20" fmla="*/ 546667 w 847429"/>
                    <a:gd name="connsiteY20" fmla="*/ 614628 h 1636349"/>
                    <a:gd name="connsiteX21" fmla="*/ 487137 w 847429"/>
                    <a:gd name="connsiteY21" fmla="*/ 600341 h 1636349"/>
                    <a:gd name="connsiteX22" fmla="*/ 468086 w 847429"/>
                    <a:gd name="connsiteY22" fmla="*/ 567003 h 1636349"/>
                    <a:gd name="connsiteX23" fmla="*/ 549049 w 847429"/>
                    <a:gd name="connsiteY23" fmla="*/ 543191 h 1636349"/>
                    <a:gd name="connsiteX24" fmla="*/ 477612 w 847429"/>
                    <a:gd name="connsiteY24" fmla="*/ 531285 h 1636349"/>
                    <a:gd name="connsiteX25" fmla="*/ 570479 w 847429"/>
                    <a:gd name="connsiteY25" fmla="*/ 521759 h 1636349"/>
                    <a:gd name="connsiteX26" fmla="*/ 427605 w 847429"/>
                    <a:gd name="connsiteY26" fmla="*/ 493186 h 1636349"/>
                    <a:gd name="connsiteX27" fmla="*/ 580005 w 847429"/>
                    <a:gd name="connsiteY27" fmla="*/ 476515 h 1636349"/>
                    <a:gd name="connsiteX28" fmla="*/ 580006 w 847429"/>
                    <a:gd name="connsiteY28" fmla="*/ 428889 h 1636349"/>
                    <a:gd name="connsiteX29" fmla="*/ 460944 w 847429"/>
                    <a:gd name="connsiteY29" fmla="*/ 388408 h 1636349"/>
                    <a:gd name="connsiteX30" fmla="*/ 606200 w 847429"/>
                    <a:gd name="connsiteY30" fmla="*/ 409840 h 1636349"/>
                    <a:gd name="connsiteX31" fmla="*/ 596675 w 847429"/>
                    <a:gd name="connsiteY31" fmla="*/ 376503 h 1636349"/>
                    <a:gd name="connsiteX32" fmla="*/ 518092 w 847429"/>
                    <a:gd name="connsiteY32" fmla="*/ 340784 h 1636349"/>
                    <a:gd name="connsiteX33" fmla="*/ 618106 w 847429"/>
                    <a:gd name="connsiteY33" fmla="*/ 309827 h 1636349"/>
                    <a:gd name="connsiteX34" fmla="*/ 549050 w 847429"/>
                    <a:gd name="connsiteY34" fmla="*/ 295541 h 1636349"/>
                    <a:gd name="connsiteX35" fmla="*/ 613343 w 847429"/>
                    <a:gd name="connsiteY35" fmla="*/ 269347 h 1636349"/>
                    <a:gd name="connsiteX36" fmla="*/ 639538 w 847429"/>
                    <a:gd name="connsiteY36" fmla="*/ 240772 h 1636349"/>
                    <a:gd name="connsiteX37" fmla="*/ 596675 w 847429"/>
                    <a:gd name="connsiteY37" fmla="*/ 240772 h 1636349"/>
                    <a:gd name="connsiteX38" fmla="*/ 653825 w 847429"/>
                    <a:gd name="connsiteY38" fmla="*/ 209816 h 1636349"/>
                    <a:gd name="connsiteX39" fmla="*/ 691924 w 847429"/>
                    <a:gd name="connsiteY39" fmla="*/ 159809 h 1636349"/>
                    <a:gd name="connsiteX40" fmla="*/ 677636 w 847429"/>
                    <a:gd name="connsiteY40" fmla="*/ 114566 h 1636349"/>
                    <a:gd name="connsiteX41" fmla="*/ 706212 w 847429"/>
                    <a:gd name="connsiteY41" fmla="*/ 126473 h 1636349"/>
                    <a:gd name="connsiteX42" fmla="*/ 694032 w 847429"/>
                    <a:gd name="connsiteY42" fmla="*/ 25348 h 1636349"/>
                    <a:gd name="connsiteX43" fmla="*/ 313305 w 847429"/>
                    <a:gd name="connsiteY43" fmla="*/ 359835 h 1636349"/>
                    <a:gd name="connsiteX44" fmla="*/ 278538 w 847429"/>
                    <a:gd name="connsiteY44" fmla="*/ 379202 h 1636349"/>
                    <a:gd name="connsiteX45" fmla="*/ 689680 w 847429"/>
                    <a:gd name="connsiteY45" fmla="*/ 5413 h 1636349"/>
                    <a:gd name="connsiteX0" fmla="*/ 689680 w 840890"/>
                    <a:gd name="connsiteY0" fmla="*/ 5413 h 1636349"/>
                    <a:gd name="connsiteX1" fmla="*/ 462642 w 840890"/>
                    <a:gd name="connsiteY1" fmla="*/ 169858 h 1636349"/>
                    <a:gd name="connsiteX2" fmla="*/ 257857 w 840890"/>
                    <a:gd name="connsiteY2" fmla="*/ 343076 h 1636349"/>
                    <a:gd name="connsiteX3" fmla="*/ 256292 w 840890"/>
                    <a:gd name="connsiteY3" fmla="*/ 663659 h 1636349"/>
                    <a:gd name="connsiteX4" fmla="*/ 240439 w 840890"/>
                    <a:gd name="connsiteY4" fmla="*/ 1033433 h 1636349"/>
                    <a:gd name="connsiteX5" fmla="*/ 160292 w 840890"/>
                    <a:gd name="connsiteY5" fmla="*/ 1236450 h 1636349"/>
                    <a:gd name="connsiteX6" fmla="*/ 12725 w 840890"/>
                    <a:gd name="connsiteY6" fmla="*/ 1591734 h 1636349"/>
                    <a:gd name="connsiteX7" fmla="*/ 520337 w 840890"/>
                    <a:gd name="connsiteY7" fmla="*/ 1601805 h 1636349"/>
                    <a:gd name="connsiteX8" fmla="*/ 656682 w 840890"/>
                    <a:gd name="connsiteY8" fmla="*/ 1259720 h 1636349"/>
                    <a:gd name="connsiteX9" fmla="*/ 836090 w 840890"/>
                    <a:gd name="connsiteY9" fmla="*/ 941856 h 1636349"/>
                    <a:gd name="connsiteX10" fmla="*/ 792480 w 840890"/>
                    <a:gd name="connsiteY10" fmla="*/ 690533 h 1636349"/>
                    <a:gd name="connsiteX11" fmla="*/ 806905 w 840890"/>
                    <a:gd name="connsiteY11" fmla="*/ 510783 h 1636349"/>
                    <a:gd name="connsiteX12" fmla="*/ 820512 w 840890"/>
                    <a:gd name="connsiteY12" fmla="*/ 421747 h 1636349"/>
                    <a:gd name="connsiteX13" fmla="*/ 829832 w 840890"/>
                    <a:gd name="connsiteY13" fmla="*/ 262520 h 1636349"/>
                    <a:gd name="connsiteX14" fmla="*/ 708593 w 840890"/>
                    <a:gd name="connsiteY14" fmla="*/ 238391 h 1636349"/>
                    <a:gd name="connsiteX15" fmla="*/ 727644 w 840890"/>
                    <a:gd name="connsiteY15" fmla="*/ 131233 h 1636349"/>
                    <a:gd name="connsiteX16" fmla="*/ 651443 w 840890"/>
                    <a:gd name="connsiteY16" fmla="*/ 255060 h 1636349"/>
                    <a:gd name="connsiteX17" fmla="*/ 591910 w 840890"/>
                    <a:gd name="connsiteY17" fmla="*/ 462229 h 1636349"/>
                    <a:gd name="connsiteX18" fmla="*/ 449038 w 840890"/>
                    <a:gd name="connsiteY18" fmla="*/ 757502 h 1636349"/>
                    <a:gd name="connsiteX19" fmla="*/ 491898 w 840890"/>
                    <a:gd name="connsiteY19" fmla="*/ 695589 h 1636349"/>
                    <a:gd name="connsiteX20" fmla="*/ 465705 w 840890"/>
                    <a:gd name="connsiteY20" fmla="*/ 676540 h 1636349"/>
                    <a:gd name="connsiteX21" fmla="*/ 546667 w 840890"/>
                    <a:gd name="connsiteY21" fmla="*/ 614628 h 1636349"/>
                    <a:gd name="connsiteX22" fmla="*/ 487137 w 840890"/>
                    <a:gd name="connsiteY22" fmla="*/ 600341 h 1636349"/>
                    <a:gd name="connsiteX23" fmla="*/ 468086 w 840890"/>
                    <a:gd name="connsiteY23" fmla="*/ 567003 h 1636349"/>
                    <a:gd name="connsiteX24" fmla="*/ 549049 w 840890"/>
                    <a:gd name="connsiteY24" fmla="*/ 543191 h 1636349"/>
                    <a:gd name="connsiteX25" fmla="*/ 477612 w 840890"/>
                    <a:gd name="connsiteY25" fmla="*/ 531285 h 1636349"/>
                    <a:gd name="connsiteX26" fmla="*/ 570479 w 840890"/>
                    <a:gd name="connsiteY26" fmla="*/ 521759 h 1636349"/>
                    <a:gd name="connsiteX27" fmla="*/ 427605 w 840890"/>
                    <a:gd name="connsiteY27" fmla="*/ 493186 h 1636349"/>
                    <a:gd name="connsiteX28" fmla="*/ 580005 w 840890"/>
                    <a:gd name="connsiteY28" fmla="*/ 476515 h 1636349"/>
                    <a:gd name="connsiteX29" fmla="*/ 580006 w 840890"/>
                    <a:gd name="connsiteY29" fmla="*/ 428889 h 1636349"/>
                    <a:gd name="connsiteX30" fmla="*/ 460944 w 840890"/>
                    <a:gd name="connsiteY30" fmla="*/ 388408 h 1636349"/>
                    <a:gd name="connsiteX31" fmla="*/ 606200 w 840890"/>
                    <a:gd name="connsiteY31" fmla="*/ 409840 h 1636349"/>
                    <a:gd name="connsiteX32" fmla="*/ 596675 w 840890"/>
                    <a:gd name="connsiteY32" fmla="*/ 376503 h 1636349"/>
                    <a:gd name="connsiteX33" fmla="*/ 518092 w 840890"/>
                    <a:gd name="connsiteY33" fmla="*/ 340784 h 1636349"/>
                    <a:gd name="connsiteX34" fmla="*/ 618106 w 840890"/>
                    <a:gd name="connsiteY34" fmla="*/ 309827 h 1636349"/>
                    <a:gd name="connsiteX35" fmla="*/ 549050 w 840890"/>
                    <a:gd name="connsiteY35" fmla="*/ 295541 h 1636349"/>
                    <a:gd name="connsiteX36" fmla="*/ 613343 w 840890"/>
                    <a:gd name="connsiteY36" fmla="*/ 269347 h 1636349"/>
                    <a:gd name="connsiteX37" fmla="*/ 639538 w 840890"/>
                    <a:gd name="connsiteY37" fmla="*/ 240772 h 1636349"/>
                    <a:gd name="connsiteX38" fmla="*/ 596675 w 840890"/>
                    <a:gd name="connsiteY38" fmla="*/ 240772 h 1636349"/>
                    <a:gd name="connsiteX39" fmla="*/ 653825 w 840890"/>
                    <a:gd name="connsiteY39" fmla="*/ 209816 h 1636349"/>
                    <a:gd name="connsiteX40" fmla="*/ 691924 w 840890"/>
                    <a:gd name="connsiteY40" fmla="*/ 159809 h 1636349"/>
                    <a:gd name="connsiteX41" fmla="*/ 677636 w 840890"/>
                    <a:gd name="connsiteY41" fmla="*/ 114566 h 1636349"/>
                    <a:gd name="connsiteX42" fmla="*/ 706212 w 840890"/>
                    <a:gd name="connsiteY42" fmla="*/ 126473 h 1636349"/>
                    <a:gd name="connsiteX43" fmla="*/ 694032 w 840890"/>
                    <a:gd name="connsiteY43" fmla="*/ 25348 h 1636349"/>
                    <a:gd name="connsiteX44" fmla="*/ 313305 w 840890"/>
                    <a:gd name="connsiteY44" fmla="*/ 359835 h 1636349"/>
                    <a:gd name="connsiteX45" fmla="*/ 278538 w 840890"/>
                    <a:gd name="connsiteY45" fmla="*/ 379202 h 1636349"/>
                    <a:gd name="connsiteX46" fmla="*/ 689680 w 840890"/>
                    <a:gd name="connsiteY46" fmla="*/ 5413 h 1636349"/>
                    <a:gd name="connsiteX0" fmla="*/ 689680 w 840890"/>
                    <a:gd name="connsiteY0" fmla="*/ 5413 h 1636349"/>
                    <a:gd name="connsiteX1" fmla="*/ 462642 w 840890"/>
                    <a:gd name="connsiteY1" fmla="*/ 169858 h 1636349"/>
                    <a:gd name="connsiteX2" fmla="*/ 257857 w 840890"/>
                    <a:gd name="connsiteY2" fmla="*/ 343076 h 1636349"/>
                    <a:gd name="connsiteX3" fmla="*/ 256292 w 840890"/>
                    <a:gd name="connsiteY3" fmla="*/ 663659 h 1636349"/>
                    <a:gd name="connsiteX4" fmla="*/ 240439 w 840890"/>
                    <a:gd name="connsiteY4" fmla="*/ 1033433 h 1636349"/>
                    <a:gd name="connsiteX5" fmla="*/ 160292 w 840890"/>
                    <a:gd name="connsiteY5" fmla="*/ 1236450 h 1636349"/>
                    <a:gd name="connsiteX6" fmla="*/ 12725 w 840890"/>
                    <a:gd name="connsiteY6" fmla="*/ 1591734 h 1636349"/>
                    <a:gd name="connsiteX7" fmla="*/ 520337 w 840890"/>
                    <a:gd name="connsiteY7" fmla="*/ 1601805 h 1636349"/>
                    <a:gd name="connsiteX8" fmla="*/ 656682 w 840890"/>
                    <a:gd name="connsiteY8" fmla="*/ 1259720 h 1636349"/>
                    <a:gd name="connsiteX9" fmla="*/ 836090 w 840890"/>
                    <a:gd name="connsiteY9" fmla="*/ 941856 h 1636349"/>
                    <a:gd name="connsiteX10" fmla="*/ 792480 w 840890"/>
                    <a:gd name="connsiteY10" fmla="*/ 690533 h 1636349"/>
                    <a:gd name="connsiteX11" fmla="*/ 806905 w 840890"/>
                    <a:gd name="connsiteY11" fmla="*/ 510783 h 1636349"/>
                    <a:gd name="connsiteX12" fmla="*/ 820512 w 840890"/>
                    <a:gd name="connsiteY12" fmla="*/ 421747 h 1636349"/>
                    <a:gd name="connsiteX13" fmla="*/ 827656 w 840890"/>
                    <a:gd name="connsiteY13" fmla="*/ 345547 h 1636349"/>
                    <a:gd name="connsiteX14" fmla="*/ 829832 w 840890"/>
                    <a:gd name="connsiteY14" fmla="*/ 262520 h 1636349"/>
                    <a:gd name="connsiteX15" fmla="*/ 708593 w 840890"/>
                    <a:gd name="connsiteY15" fmla="*/ 238391 h 1636349"/>
                    <a:gd name="connsiteX16" fmla="*/ 727644 w 840890"/>
                    <a:gd name="connsiteY16" fmla="*/ 131233 h 1636349"/>
                    <a:gd name="connsiteX17" fmla="*/ 651443 w 840890"/>
                    <a:gd name="connsiteY17" fmla="*/ 255060 h 1636349"/>
                    <a:gd name="connsiteX18" fmla="*/ 591910 w 840890"/>
                    <a:gd name="connsiteY18" fmla="*/ 462229 h 1636349"/>
                    <a:gd name="connsiteX19" fmla="*/ 449038 w 840890"/>
                    <a:gd name="connsiteY19" fmla="*/ 757502 h 1636349"/>
                    <a:gd name="connsiteX20" fmla="*/ 491898 w 840890"/>
                    <a:gd name="connsiteY20" fmla="*/ 695589 h 1636349"/>
                    <a:gd name="connsiteX21" fmla="*/ 465705 w 840890"/>
                    <a:gd name="connsiteY21" fmla="*/ 676540 h 1636349"/>
                    <a:gd name="connsiteX22" fmla="*/ 546667 w 840890"/>
                    <a:gd name="connsiteY22" fmla="*/ 614628 h 1636349"/>
                    <a:gd name="connsiteX23" fmla="*/ 487137 w 840890"/>
                    <a:gd name="connsiteY23" fmla="*/ 600341 h 1636349"/>
                    <a:gd name="connsiteX24" fmla="*/ 468086 w 840890"/>
                    <a:gd name="connsiteY24" fmla="*/ 567003 h 1636349"/>
                    <a:gd name="connsiteX25" fmla="*/ 549049 w 840890"/>
                    <a:gd name="connsiteY25" fmla="*/ 543191 h 1636349"/>
                    <a:gd name="connsiteX26" fmla="*/ 477612 w 840890"/>
                    <a:gd name="connsiteY26" fmla="*/ 531285 h 1636349"/>
                    <a:gd name="connsiteX27" fmla="*/ 570479 w 840890"/>
                    <a:gd name="connsiteY27" fmla="*/ 521759 h 1636349"/>
                    <a:gd name="connsiteX28" fmla="*/ 427605 w 840890"/>
                    <a:gd name="connsiteY28" fmla="*/ 493186 h 1636349"/>
                    <a:gd name="connsiteX29" fmla="*/ 580005 w 840890"/>
                    <a:gd name="connsiteY29" fmla="*/ 476515 h 1636349"/>
                    <a:gd name="connsiteX30" fmla="*/ 580006 w 840890"/>
                    <a:gd name="connsiteY30" fmla="*/ 428889 h 1636349"/>
                    <a:gd name="connsiteX31" fmla="*/ 460944 w 840890"/>
                    <a:gd name="connsiteY31" fmla="*/ 388408 h 1636349"/>
                    <a:gd name="connsiteX32" fmla="*/ 606200 w 840890"/>
                    <a:gd name="connsiteY32" fmla="*/ 409840 h 1636349"/>
                    <a:gd name="connsiteX33" fmla="*/ 596675 w 840890"/>
                    <a:gd name="connsiteY33" fmla="*/ 376503 h 1636349"/>
                    <a:gd name="connsiteX34" fmla="*/ 518092 w 840890"/>
                    <a:gd name="connsiteY34" fmla="*/ 340784 h 1636349"/>
                    <a:gd name="connsiteX35" fmla="*/ 618106 w 840890"/>
                    <a:gd name="connsiteY35" fmla="*/ 309827 h 1636349"/>
                    <a:gd name="connsiteX36" fmla="*/ 549050 w 840890"/>
                    <a:gd name="connsiteY36" fmla="*/ 295541 h 1636349"/>
                    <a:gd name="connsiteX37" fmla="*/ 613343 w 840890"/>
                    <a:gd name="connsiteY37" fmla="*/ 269347 h 1636349"/>
                    <a:gd name="connsiteX38" fmla="*/ 639538 w 840890"/>
                    <a:gd name="connsiteY38" fmla="*/ 240772 h 1636349"/>
                    <a:gd name="connsiteX39" fmla="*/ 596675 w 840890"/>
                    <a:gd name="connsiteY39" fmla="*/ 240772 h 1636349"/>
                    <a:gd name="connsiteX40" fmla="*/ 653825 w 840890"/>
                    <a:gd name="connsiteY40" fmla="*/ 209816 h 1636349"/>
                    <a:gd name="connsiteX41" fmla="*/ 691924 w 840890"/>
                    <a:gd name="connsiteY41" fmla="*/ 159809 h 1636349"/>
                    <a:gd name="connsiteX42" fmla="*/ 677636 w 840890"/>
                    <a:gd name="connsiteY42" fmla="*/ 114566 h 1636349"/>
                    <a:gd name="connsiteX43" fmla="*/ 706212 w 840890"/>
                    <a:gd name="connsiteY43" fmla="*/ 126473 h 1636349"/>
                    <a:gd name="connsiteX44" fmla="*/ 694032 w 840890"/>
                    <a:gd name="connsiteY44" fmla="*/ 25348 h 1636349"/>
                    <a:gd name="connsiteX45" fmla="*/ 313305 w 840890"/>
                    <a:gd name="connsiteY45" fmla="*/ 359835 h 1636349"/>
                    <a:gd name="connsiteX46" fmla="*/ 278538 w 840890"/>
                    <a:gd name="connsiteY46" fmla="*/ 379202 h 1636349"/>
                    <a:gd name="connsiteX47" fmla="*/ 689680 w 840890"/>
                    <a:gd name="connsiteY47" fmla="*/ 5413 h 1636349"/>
                    <a:gd name="connsiteX0" fmla="*/ 689680 w 884869"/>
                    <a:gd name="connsiteY0" fmla="*/ 5413 h 1636349"/>
                    <a:gd name="connsiteX1" fmla="*/ 462642 w 884869"/>
                    <a:gd name="connsiteY1" fmla="*/ 169858 h 1636349"/>
                    <a:gd name="connsiteX2" fmla="*/ 257857 w 884869"/>
                    <a:gd name="connsiteY2" fmla="*/ 343076 h 1636349"/>
                    <a:gd name="connsiteX3" fmla="*/ 256292 w 884869"/>
                    <a:gd name="connsiteY3" fmla="*/ 663659 h 1636349"/>
                    <a:gd name="connsiteX4" fmla="*/ 240439 w 884869"/>
                    <a:gd name="connsiteY4" fmla="*/ 1033433 h 1636349"/>
                    <a:gd name="connsiteX5" fmla="*/ 160292 w 884869"/>
                    <a:gd name="connsiteY5" fmla="*/ 1236450 h 1636349"/>
                    <a:gd name="connsiteX6" fmla="*/ 12725 w 884869"/>
                    <a:gd name="connsiteY6" fmla="*/ 1591734 h 1636349"/>
                    <a:gd name="connsiteX7" fmla="*/ 520337 w 884869"/>
                    <a:gd name="connsiteY7" fmla="*/ 1601805 h 1636349"/>
                    <a:gd name="connsiteX8" fmla="*/ 656682 w 884869"/>
                    <a:gd name="connsiteY8" fmla="*/ 1259720 h 1636349"/>
                    <a:gd name="connsiteX9" fmla="*/ 836090 w 884869"/>
                    <a:gd name="connsiteY9" fmla="*/ 941856 h 1636349"/>
                    <a:gd name="connsiteX10" fmla="*/ 792480 w 884869"/>
                    <a:gd name="connsiteY10" fmla="*/ 690533 h 1636349"/>
                    <a:gd name="connsiteX11" fmla="*/ 806905 w 884869"/>
                    <a:gd name="connsiteY11" fmla="*/ 510783 h 1636349"/>
                    <a:gd name="connsiteX12" fmla="*/ 820512 w 884869"/>
                    <a:gd name="connsiteY12" fmla="*/ 421747 h 1636349"/>
                    <a:gd name="connsiteX13" fmla="*/ 884806 w 884869"/>
                    <a:gd name="connsiteY13" fmla="*/ 169334 h 1636349"/>
                    <a:gd name="connsiteX14" fmla="*/ 829832 w 884869"/>
                    <a:gd name="connsiteY14" fmla="*/ 262520 h 1636349"/>
                    <a:gd name="connsiteX15" fmla="*/ 708593 w 884869"/>
                    <a:gd name="connsiteY15" fmla="*/ 238391 h 1636349"/>
                    <a:gd name="connsiteX16" fmla="*/ 727644 w 884869"/>
                    <a:gd name="connsiteY16" fmla="*/ 131233 h 1636349"/>
                    <a:gd name="connsiteX17" fmla="*/ 651443 w 884869"/>
                    <a:gd name="connsiteY17" fmla="*/ 255060 h 1636349"/>
                    <a:gd name="connsiteX18" fmla="*/ 591910 w 884869"/>
                    <a:gd name="connsiteY18" fmla="*/ 462229 h 1636349"/>
                    <a:gd name="connsiteX19" fmla="*/ 449038 w 884869"/>
                    <a:gd name="connsiteY19" fmla="*/ 757502 h 1636349"/>
                    <a:gd name="connsiteX20" fmla="*/ 491898 w 884869"/>
                    <a:gd name="connsiteY20" fmla="*/ 695589 h 1636349"/>
                    <a:gd name="connsiteX21" fmla="*/ 465705 w 884869"/>
                    <a:gd name="connsiteY21" fmla="*/ 676540 h 1636349"/>
                    <a:gd name="connsiteX22" fmla="*/ 546667 w 884869"/>
                    <a:gd name="connsiteY22" fmla="*/ 614628 h 1636349"/>
                    <a:gd name="connsiteX23" fmla="*/ 487137 w 884869"/>
                    <a:gd name="connsiteY23" fmla="*/ 600341 h 1636349"/>
                    <a:gd name="connsiteX24" fmla="*/ 468086 w 884869"/>
                    <a:gd name="connsiteY24" fmla="*/ 567003 h 1636349"/>
                    <a:gd name="connsiteX25" fmla="*/ 549049 w 884869"/>
                    <a:gd name="connsiteY25" fmla="*/ 543191 h 1636349"/>
                    <a:gd name="connsiteX26" fmla="*/ 477612 w 884869"/>
                    <a:gd name="connsiteY26" fmla="*/ 531285 h 1636349"/>
                    <a:gd name="connsiteX27" fmla="*/ 570479 w 884869"/>
                    <a:gd name="connsiteY27" fmla="*/ 521759 h 1636349"/>
                    <a:gd name="connsiteX28" fmla="*/ 427605 w 884869"/>
                    <a:gd name="connsiteY28" fmla="*/ 493186 h 1636349"/>
                    <a:gd name="connsiteX29" fmla="*/ 580005 w 884869"/>
                    <a:gd name="connsiteY29" fmla="*/ 476515 h 1636349"/>
                    <a:gd name="connsiteX30" fmla="*/ 580006 w 884869"/>
                    <a:gd name="connsiteY30" fmla="*/ 428889 h 1636349"/>
                    <a:gd name="connsiteX31" fmla="*/ 460944 w 884869"/>
                    <a:gd name="connsiteY31" fmla="*/ 388408 h 1636349"/>
                    <a:gd name="connsiteX32" fmla="*/ 606200 w 884869"/>
                    <a:gd name="connsiteY32" fmla="*/ 409840 h 1636349"/>
                    <a:gd name="connsiteX33" fmla="*/ 596675 w 884869"/>
                    <a:gd name="connsiteY33" fmla="*/ 376503 h 1636349"/>
                    <a:gd name="connsiteX34" fmla="*/ 518092 w 884869"/>
                    <a:gd name="connsiteY34" fmla="*/ 340784 h 1636349"/>
                    <a:gd name="connsiteX35" fmla="*/ 618106 w 884869"/>
                    <a:gd name="connsiteY35" fmla="*/ 309827 h 1636349"/>
                    <a:gd name="connsiteX36" fmla="*/ 549050 w 884869"/>
                    <a:gd name="connsiteY36" fmla="*/ 295541 h 1636349"/>
                    <a:gd name="connsiteX37" fmla="*/ 613343 w 884869"/>
                    <a:gd name="connsiteY37" fmla="*/ 269347 h 1636349"/>
                    <a:gd name="connsiteX38" fmla="*/ 639538 w 884869"/>
                    <a:gd name="connsiteY38" fmla="*/ 240772 h 1636349"/>
                    <a:gd name="connsiteX39" fmla="*/ 596675 w 884869"/>
                    <a:gd name="connsiteY39" fmla="*/ 240772 h 1636349"/>
                    <a:gd name="connsiteX40" fmla="*/ 653825 w 884869"/>
                    <a:gd name="connsiteY40" fmla="*/ 209816 h 1636349"/>
                    <a:gd name="connsiteX41" fmla="*/ 691924 w 884869"/>
                    <a:gd name="connsiteY41" fmla="*/ 159809 h 1636349"/>
                    <a:gd name="connsiteX42" fmla="*/ 677636 w 884869"/>
                    <a:gd name="connsiteY42" fmla="*/ 114566 h 1636349"/>
                    <a:gd name="connsiteX43" fmla="*/ 706212 w 884869"/>
                    <a:gd name="connsiteY43" fmla="*/ 126473 h 1636349"/>
                    <a:gd name="connsiteX44" fmla="*/ 694032 w 884869"/>
                    <a:gd name="connsiteY44" fmla="*/ 25348 h 1636349"/>
                    <a:gd name="connsiteX45" fmla="*/ 313305 w 884869"/>
                    <a:gd name="connsiteY45" fmla="*/ 359835 h 1636349"/>
                    <a:gd name="connsiteX46" fmla="*/ 278538 w 884869"/>
                    <a:gd name="connsiteY46" fmla="*/ 379202 h 1636349"/>
                    <a:gd name="connsiteX47" fmla="*/ 689680 w 884869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36090 w 872996"/>
                    <a:gd name="connsiteY9" fmla="*/ 941856 h 1636349"/>
                    <a:gd name="connsiteX10" fmla="*/ 792480 w 872996"/>
                    <a:gd name="connsiteY10" fmla="*/ 690533 h 1636349"/>
                    <a:gd name="connsiteX11" fmla="*/ 806905 w 872996"/>
                    <a:gd name="connsiteY11" fmla="*/ 510783 h 1636349"/>
                    <a:gd name="connsiteX12" fmla="*/ 820512 w 872996"/>
                    <a:gd name="connsiteY12" fmla="*/ 4217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36090 w 872996"/>
                    <a:gd name="connsiteY9" fmla="*/ 941856 h 1636349"/>
                    <a:gd name="connsiteX10" fmla="*/ 792480 w 872996"/>
                    <a:gd name="connsiteY10" fmla="*/ 690533 h 1636349"/>
                    <a:gd name="connsiteX11" fmla="*/ 806905 w 872996"/>
                    <a:gd name="connsiteY11" fmla="*/ 510783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36090 w 872996"/>
                    <a:gd name="connsiteY9" fmla="*/ 941856 h 1636349"/>
                    <a:gd name="connsiteX10" fmla="*/ 792480 w 872996"/>
                    <a:gd name="connsiteY10" fmla="*/ 690533 h 1636349"/>
                    <a:gd name="connsiteX11" fmla="*/ 794999 w 872996"/>
                    <a:gd name="connsiteY11" fmla="*/ 520308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36090 w 872996"/>
                    <a:gd name="connsiteY9" fmla="*/ 941856 h 1636349"/>
                    <a:gd name="connsiteX10" fmla="*/ 792480 w 872996"/>
                    <a:gd name="connsiteY10" fmla="*/ 690533 h 1636349"/>
                    <a:gd name="connsiteX11" fmla="*/ 794999 w 872996"/>
                    <a:gd name="connsiteY11" fmla="*/ 520308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26565 w 872996"/>
                    <a:gd name="connsiteY9" fmla="*/ 937094 h 1636349"/>
                    <a:gd name="connsiteX10" fmla="*/ 792480 w 872996"/>
                    <a:gd name="connsiteY10" fmla="*/ 690533 h 1636349"/>
                    <a:gd name="connsiteX11" fmla="*/ 794999 w 872996"/>
                    <a:gd name="connsiteY11" fmla="*/ 520308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26565 w 872996"/>
                    <a:gd name="connsiteY9" fmla="*/ 937094 h 1636349"/>
                    <a:gd name="connsiteX10" fmla="*/ 785336 w 872996"/>
                    <a:gd name="connsiteY10" fmla="*/ 690533 h 1636349"/>
                    <a:gd name="connsiteX11" fmla="*/ 794999 w 872996"/>
                    <a:gd name="connsiteY11" fmla="*/ 520308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42395 w 872996"/>
                    <a:gd name="connsiteY8" fmla="*/ 1262102 h 1636349"/>
                    <a:gd name="connsiteX9" fmla="*/ 826565 w 872996"/>
                    <a:gd name="connsiteY9" fmla="*/ 937094 h 1636349"/>
                    <a:gd name="connsiteX10" fmla="*/ 785336 w 872996"/>
                    <a:gd name="connsiteY10" fmla="*/ 690533 h 1636349"/>
                    <a:gd name="connsiteX11" fmla="*/ 794999 w 872996"/>
                    <a:gd name="connsiteY11" fmla="*/ 520308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8647 w 871963"/>
                    <a:gd name="connsiteY0" fmla="*/ 5413 h 1636058"/>
                    <a:gd name="connsiteX1" fmla="*/ 461609 w 871963"/>
                    <a:gd name="connsiteY1" fmla="*/ 169858 h 1636058"/>
                    <a:gd name="connsiteX2" fmla="*/ 256824 w 871963"/>
                    <a:gd name="connsiteY2" fmla="*/ 343076 h 1636058"/>
                    <a:gd name="connsiteX3" fmla="*/ 255259 w 871963"/>
                    <a:gd name="connsiteY3" fmla="*/ 663659 h 1636058"/>
                    <a:gd name="connsiteX4" fmla="*/ 239406 w 871963"/>
                    <a:gd name="connsiteY4" fmla="*/ 1033433 h 1636058"/>
                    <a:gd name="connsiteX5" fmla="*/ 168784 w 871963"/>
                    <a:gd name="connsiteY5" fmla="*/ 1241212 h 1636058"/>
                    <a:gd name="connsiteX6" fmla="*/ 11692 w 871963"/>
                    <a:gd name="connsiteY6" fmla="*/ 1591734 h 1636058"/>
                    <a:gd name="connsiteX7" fmla="*/ 519304 w 871963"/>
                    <a:gd name="connsiteY7" fmla="*/ 1601805 h 1636058"/>
                    <a:gd name="connsiteX8" fmla="*/ 641362 w 871963"/>
                    <a:gd name="connsiteY8" fmla="*/ 1262102 h 1636058"/>
                    <a:gd name="connsiteX9" fmla="*/ 825532 w 871963"/>
                    <a:gd name="connsiteY9" fmla="*/ 937094 h 1636058"/>
                    <a:gd name="connsiteX10" fmla="*/ 784303 w 871963"/>
                    <a:gd name="connsiteY10" fmla="*/ 690533 h 1636058"/>
                    <a:gd name="connsiteX11" fmla="*/ 793966 w 871963"/>
                    <a:gd name="connsiteY11" fmla="*/ 520308 h 1636058"/>
                    <a:gd name="connsiteX12" fmla="*/ 867104 w 871963"/>
                    <a:gd name="connsiteY12" fmla="*/ 307447 h 1636058"/>
                    <a:gd name="connsiteX13" fmla="*/ 871867 w 871963"/>
                    <a:gd name="connsiteY13" fmla="*/ 183622 h 1636058"/>
                    <a:gd name="connsiteX14" fmla="*/ 828799 w 871963"/>
                    <a:gd name="connsiteY14" fmla="*/ 262520 h 1636058"/>
                    <a:gd name="connsiteX15" fmla="*/ 707560 w 871963"/>
                    <a:gd name="connsiteY15" fmla="*/ 238391 h 1636058"/>
                    <a:gd name="connsiteX16" fmla="*/ 726611 w 871963"/>
                    <a:gd name="connsiteY16" fmla="*/ 131233 h 1636058"/>
                    <a:gd name="connsiteX17" fmla="*/ 650410 w 871963"/>
                    <a:gd name="connsiteY17" fmla="*/ 255060 h 1636058"/>
                    <a:gd name="connsiteX18" fmla="*/ 590877 w 871963"/>
                    <a:gd name="connsiteY18" fmla="*/ 462229 h 1636058"/>
                    <a:gd name="connsiteX19" fmla="*/ 448005 w 871963"/>
                    <a:gd name="connsiteY19" fmla="*/ 757502 h 1636058"/>
                    <a:gd name="connsiteX20" fmla="*/ 490865 w 871963"/>
                    <a:gd name="connsiteY20" fmla="*/ 695589 h 1636058"/>
                    <a:gd name="connsiteX21" fmla="*/ 464672 w 871963"/>
                    <a:gd name="connsiteY21" fmla="*/ 676540 h 1636058"/>
                    <a:gd name="connsiteX22" fmla="*/ 545634 w 871963"/>
                    <a:gd name="connsiteY22" fmla="*/ 614628 h 1636058"/>
                    <a:gd name="connsiteX23" fmla="*/ 486104 w 871963"/>
                    <a:gd name="connsiteY23" fmla="*/ 600341 h 1636058"/>
                    <a:gd name="connsiteX24" fmla="*/ 467053 w 871963"/>
                    <a:gd name="connsiteY24" fmla="*/ 567003 h 1636058"/>
                    <a:gd name="connsiteX25" fmla="*/ 548016 w 871963"/>
                    <a:gd name="connsiteY25" fmla="*/ 543191 h 1636058"/>
                    <a:gd name="connsiteX26" fmla="*/ 476579 w 871963"/>
                    <a:gd name="connsiteY26" fmla="*/ 531285 h 1636058"/>
                    <a:gd name="connsiteX27" fmla="*/ 569446 w 871963"/>
                    <a:gd name="connsiteY27" fmla="*/ 521759 h 1636058"/>
                    <a:gd name="connsiteX28" fmla="*/ 426572 w 871963"/>
                    <a:gd name="connsiteY28" fmla="*/ 493186 h 1636058"/>
                    <a:gd name="connsiteX29" fmla="*/ 578972 w 871963"/>
                    <a:gd name="connsiteY29" fmla="*/ 476515 h 1636058"/>
                    <a:gd name="connsiteX30" fmla="*/ 578973 w 871963"/>
                    <a:gd name="connsiteY30" fmla="*/ 428889 h 1636058"/>
                    <a:gd name="connsiteX31" fmla="*/ 459911 w 871963"/>
                    <a:gd name="connsiteY31" fmla="*/ 388408 h 1636058"/>
                    <a:gd name="connsiteX32" fmla="*/ 605167 w 871963"/>
                    <a:gd name="connsiteY32" fmla="*/ 409840 h 1636058"/>
                    <a:gd name="connsiteX33" fmla="*/ 595642 w 871963"/>
                    <a:gd name="connsiteY33" fmla="*/ 376503 h 1636058"/>
                    <a:gd name="connsiteX34" fmla="*/ 517059 w 871963"/>
                    <a:gd name="connsiteY34" fmla="*/ 340784 h 1636058"/>
                    <a:gd name="connsiteX35" fmla="*/ 617073 w 871963"/>
                    <a:gd name="connsiteY35" fmla="*/ 309827 h 1636058"/>
                    <a:gd name="connsiteX36" fmla="*/ 548017 w 871963"/>
                    <a:gd name="connsiteY36" fmla="*/ 295541 h 1636058"/>
                    <a:gd name="connsiteX37" fmla="*/ 612310 w 871963"/>
                    <a:gd name="connsiteY37" fmla="*/ 269347 h 1636058"/>
                    <a:gd name="connsiteX38" fmla="*/ 638505 w 871963"/>
                    <a:gd name="connsiteY38" fmla="*/ 240772 h 1636058"/>
                    <a:gd name="connsiteX39" fmla="*/ 595642 w 871963"/>
                    <a:gd name="connsiteY39" fmla="*/ 240772 h 1636058"/>
                    <a:gd name="connsiteX40" fmla="*/ 652792 w 871963"/>
                    <a:gd name="connsiteY40" fmla="*/ 209816 h 1636058"/>
                    <a:gd name="connsiteX41" fmla="*/ 690891 w 871963"/>
                    <a:gd name="connsiteY41" fmla="*/ 159809 h 1636058"/>
                    <a:gd name="connsiteX42" fmla="*/ 676603 w 871963"/>
                    <a:gd name="connsiteY42" fmla="*/ 114566 h 1636058"/>
                    <a:gd name="connsiteX43" fmla="*/ 705179 w 871963"/>
                    <a:gd name="connsiteY43" fmla="*/ 126473 h 1636058"/>
                    <a:gd name="connsiteX44" fmla="*/ 692999 w 871963"/>
                    <a:gd name="connsiteY44" fmla="*/ 25348 h 1636058"/>
                    <a:gd name="connsiteX45" fmla="*/ 312272 w 871963"/>
                    <a:gd name="connsiteY45" fmla="*/ 359835 h 1636058"/>
                    <a:gd name="connsiteX46" fmla="*/ 277505 w 871963"/>
                    <a:gd name="connsiteY46" fmla="*/ 379202 h 1636058"/>
                    <a:gd name="connsiteX47" fmla="*/ 688647 w 871963"/>
                    <a:gd name="connsiteY47" fmla="*/ 5413 h 1636058"/>
                    <a:gd name="connsiteX0" fmla="*/ 688767 w 872083"/>
                    <a:gd name="connsiteY0" fmla="*/ 5413 h 1636058"/>
                    <a:gd name="connsiteX1" fmla="*/ 461729 w 872083"/>
                    <a:gd name="connsiteY1" fmla="*/ 169858 h 1636058"/>
                    <a:gd name="connsiteX2" fmla="*/ 256944 w 872083"/>
                    <a:gd name="connsiteY2" fmla="*/ 343076 h 1636058"/>
                    <a:gd name="connsiteX3" fmla="*/ 255379 w 872083"/>
                    <a:gd name="connsiteY3" fmla="*/ 663659 h 1636058"/>
                    <a:gd name="connsiteX4" fmla="*/ 253813 w 872083"/>
                    <a:gd name="connsiteY4" fmla="*/ 1033433 h 1636058"/>
                    <a:gd name="connsiteX5" fmla="*/ 168904 w 872083"/>
                    <a:gd name="connsiteY5" fmla="*/ 1241212 h 1636058"/>
                    <a:gd name="connsiteX6" fmla="*/ 11812 w 872083"/>
                    <a:gd name="connsiteY6" fmla="*/ 1591734 h 1636058"/>
                    <a:gd name="connsiteX7" fmla="*/ 519424 w 872083"/>
                    <a:gd name="connsiteY7" fmla="*/ 1601805 h 1636058"/>
                    <a:gd name="connsiteX8" fmla="*/ 641482 w 872083"/>
                    <a:gd name="connsiteY8" fmla="*/ 1262102 h 1636058"/>
                    <a:gd name="connsiteX9" fmla="*/ 825652 w 872083"/>
                    <a:gd name="connsiteY9" fmla="*/ 937094 h 1636058"/>
                    <a:gd name="connsiteX10" fmla="*/ 784423 w 872083"/>
                    <a:gd name="connsiteY10" fmla="*/ 690533 h 1636058"/>
                    <a:gd name="connsiteX11" fmla="*/ 794086 w 872083"/>
                    <a:gd name="connsiteY11" fmla="*/ 520308 h 1636058"/>
                    <a:gd name="connsiteX12" fmla="*/ 867224 w 872083"/>
                    <a:gd name="connsiteY12" fmla="*/ 307447 h 1636058"/>
                    <a:gd name="connsiteX13" fmla="*/ 871987 w 872083"/>
                    <a:gd name="connsiteY13" fmla="*/ 183622 h 1636058"/>
                    <a:gd name="connsiteX14" fmla="*/ 828919 w 872083"/>
                    <a:gd name="connsiteY14" fmla="*/ 262520 h 1636058"/>
                    <a:gd name="connsiteX15" fmla="*/ 707680 w 872083"/>
                    <a:gd name="connsiteY15" fmla="*/ 238391 h 1636058"/>
                    <a:gd name="connsiteX16" fmla="*/ 726731 w 872083"/>
                    <a:gd name="connsiteY16" fmla="*/ 131233 h 1636058"/>
                    <a:gd name="connsiteX17" fmla="*/ 650530 w 872083"/>
                    <a:gd name="connsiteY17" fmla="*/ 255060 h 1636058"/>
                    <a:gd name="connsiteX18" fmla="*/ 590997 w 872083"/>
                    <a:gd name="connsiteY18" fmla="*/ 462229 h 1636058"/>
                    <a:gd name="connsiteX19" fmla="*/ 448125 w 872083"/>
                    <a:gd name="connsiteY19" fmla="*/ 757502 h 1636058"/>
                    <a:gd name="connsiteX20" fmla="*/ 490985 w 872083"/>
                    <a:gd name="connsiteY20" fmla="*/ 695589 h 1636058"/>
                    <a:gd name="connsiteX21" fmla="*/ 464792 w 872083"/>
                    <a:gd name="connsiteY21" fmla="*/ 676540 h 1636058"/>
                    <a:gd name="connsiteX22" fmla="*/ 545754 w 872083"/>
                    <a:gd name="connsiteY22" fmla="*/ 614628 h 1636058"/>
                    <a:gd name="connsiteX23" fmla="*/ 486224 w 872083"/>
                    <a:gd name="connsiteY23" fmla="*/ 600341 h 1636058"/>
                    <a:gd name="connsiteX24" fmla="*/ 467173 w 872083"/>
                    <a:gd name="connsiteY24" fmla="*/ 567003 h 1636058"/>
                    <a:gd name="connsiteX25" fmla="*/ 548136 w 872083"/>
                    <a:gd name="connsiteY25" fmla="*/ 543191 h 1636058"/>
                    <a:gd name="connsiteX26" fmla="*/ 476699 w 872083"/>
                    <a:gd name="connsiteY26" fmla="*/ 531285 h 1636058"/>
                    <a:gd name="connsiteX27" fmla="*/ 569566 w 872083"/>
                    <a:gd name="connsiteY27" fmla="*/ 521759 h 1636058"/>
                    <a:gd name="connsiteX28" fmla="*/ 426692 w 872083"/>
                    <a:gd name="connsiteY28" fmla="*/ 493186 h 1636058"/>
                    <a:gd name="connsiteX29" fmla="*/ 579092 w 872083"/>
                    <a:gd name="connsiteY29" fmla="*/ 476515 h 1636058"/>
                    <a:gd name="connsiteX30" fmla="*/ 579093 w 872083"/>
                    <a:gd name="connsiteY30" fmla="*/ 428889 h 1636058"/>
                    <a:gd name="connsiteX31" fmla="*/ 460031 w 872083"/>
                    <a:gd name="connsiteY31" fmla="*/ 388408 h 1636058"/>
                    <a:gd name="connsiteX32" fmla="*/ 605287 w 872083"/>
                    <a:gd name="connsiteY32" fmla="*/ 409840 h 1636058"/>
                    <a:gd name="connsiteX33" fmla="*/ 595762 w 872083"/>
                    <a:gd name="connsiteY33" fmla="*/ 376503 h 1636058"/>
                    <a:gd name="connsiteX34" fmla="*/ 517179 w 872083"/>
                    <a:gd name="connsiteY34" fmla="*/ 340784 h 1636058"/>
                    <a:gd name="connsiteX35" fmla="*/ 617193 w 872083"/>
                    <a:gd name="connsiteY35" fmla="*/ 309827 h 1636058"/>
                    <a:gd name="connsiteX36" fmla="*/ 548137 w 872083"/>
                    <a:gd name="connsiteY36" fmla="*/ 295541 h 1636058"/>
                    <a:gd name="connsiteX37" fmla="*/ 612430 w 872083"/>
                    <a:gd name="connsiteY37" fmla="*/ 269347 h 1636058"/>
                    <a:gd name="connsiteX38" fmla="*/ 638625 w 872083"/>
                    <a:gd name="connsiteY38" fmla="*/ 240772 h 1636058"/>
                    <a:gd name="connsiteX39" fmla="*/ 595762 w 872083"/>
                    <a:gd name="connsiteY39" fmla="*/ 240772 h 1636058"/>
                    <a:gd name="connsiteX40" fmla="*/ 652912 w 872083"/>
                    <a:gd name="connsiteY40" fmla="*/ 209816 h 1636058"/>
                    <a:gd name="connsiteX41" fmla="*/ 691011 w 872083"/>
                    <a:gd name="connsiteY41" fmla="*/ 159809 h 1636058"/>
                    <a:gd name="connsiteX42" fmla="*/ 676723 w 872083"/>
                    <a:gd name="connsiteY42" fmla="*/ 114566 h 1636058"/>
                    <a:gd name="connsiteX43" fmla="*/ 705299 w 872083"/>
                    <a:gd name="connsiteY43" fmla="*/ 126473 h 1636058"/>
                    <a:gd name="connsiteX44" fmla="*/ 693119 w 872083"/>
                    <a:gd name="connsiteY44" fmla="*/ 25348 h 1636058"/>
                    <a:gd name="connsiteX45" fmla="*/ 312392 w 872083"/>
                    <a:gd name="connsiteY45" fmla="*/ 359835 h 1636058"/>
                    <a:gd name="connsiteX46" fmla="*/ 277625 w 872083"/>
                    <a:gd name="connsiteY46" fmla="*/ 379202 h 1636058"/>
                    <a:gd name="connsiteX47" fmla="*/ 688767 w 872083"/>
                    <a:gd name="connsiteY47" fmla="*/ 5413 h 1636058"/>
                    <a:gd name="connsiteX0" fmla="*/ 695596 w 878912"/>
                    <a:gd name="connsiteY0" fmla="*/ 5413 h 1655895"/>
                    <a:gd name="connsiteX1" fmla="*/ 468558 w 878912"/>
                    <a:gd name="connsiteY1" fmla="*/ 169858 h 1655895"/>
                    <a:gd name="connsiteX2" fmla="*/ 263773 w 878912"/>
                    <a:gd name="connsiteY2" fmla="*/ 343076 h 1655895"/>
                    <a:gd name="connsiteX3" fmla="*/ 262208 w 878912"/>
                    <a:gd name="connsiteY3" fmla="*/ 663659 h 1655895"/>
                    <a:gd name="connsiteX4" fmla="*/ 260642 w 878912"/>
                    <a:gd name="connsiteY4" fmla="*/ 1033433 h 1655895"/>
                    <a:gd name="connsiteX5" fmla="*/ 175733 w 878912"/>
                    <a:gd name="connsiteY5" fmla="*/ 1241212 h 1655895"/>
                    <a:gd name="connsiteX6" fmla="*/ 11497 w 878912"/>
                    <a:gd name="connsiteY6" fmla="*/ 1625071 h 1655895"/>
                    <a:gd name="connsiteX7" fmla="*/ 526253 w 878912"/>
                    <a:gd name="connsiteY7" fmla="*/ 1601805 h 1655895"/>
                    <a:gd name="connsiteX8" fmla="*/ 648311 w 878912"/>
                    <a:gd name="connsiteY8" fmla="*/ 1262102 h 1655895"/>
                    <a:gd name="connsiteX9" fmla="*/ 832481 w 878912"/>
                    <a:gd name="connsiteY9" fmla="*/ 937094 h 1655895"/>
                    <a:gd name="connsiteX10" fmla="*/ 791252 w 878912"/>
                    <a:gd name="connsiteY10" fmla="*/ 690533 h 1655895"/>
                    <a:gd name="connsiteX11" fmla="*/ 800915 w 878912"/>
                    <a:gd name="connsiteY11" fmla="*/ 520308 h 1655895"/>
                    <a:gd name="connsiteX12" fmla="*/ 874053 w 878912"/>
                    <a:gd name="connsiteY12" fmla="*/ 307447 h 1655895"/>
                    <a:gd name="connsiteX13" fmla="*/ 878816 w 878912"/>
                    <a:gd name="connsiteY13" fmla="*/ 183622 h 1655895"/>
                    <a:gd name="connsiteX14" fmla="*/ 835748 w 878912"/>
                    <a:gd name="connsiteY14" fmla="*/ 262520 h 1655895"/>
                    <a:gd name="connsiteX15" fmla="*/ 714509 w 878912"/>
                    <a:gd name="connsiteY15" fmla="*/ 238391 h 1655895"/>
                    <a:gd name="connsiteX16" fmla="*/ 733560 w 878912"/>
                    <a:gd name="connsiteY16" fmla="*/ 131233 h 1655895"/>
                    <a:gd name="connsiteX17" fmla="*/ 657359 w 878912"/>
                    <a:gd name="connsiteY17" fmla="*/ 255060 h 1655895"/>
                    <a:gd name="connsiteX18" fmla="*/ 597826 w 878912"/>
                    <a:gd name="connsiteY18" fmla="*/ 462229 h 1655895"/>
                    <a:gd name="connsiteX19" fmla="*/ 454954 w 878912"/>
                    <a:gd name="connsiteY19" fmla="*/ 757502 h 1655895"/>
                    <a:gd name="connsiteX20" fmla="*/ 497814 w 878912"/>
                    <a:gd name="connsiteY20" fmla="*/ 695589 h 1655895"/>
                    <a:gd name="connsiteX21" fmla="*/ 471621 w 878912"/>
                    <a:gd name="connsiteY21" fmla="*/ 676540 h 1655895"/>
                    <a:gd name="connsiteX22" fmla="*/ 552583 w 878912"/>
                    <a:gd name="connsiteY22" fmla="*/ 614628 h 1655895"/>
                    <a:gd name="connsiteX23" fmla="*/ 493053 w 878912"/>
                    <a:gd name="connsiteY23" fmla="*/ 600341 h 1655895"/>
                    <a:gd name="connsiteX24" fmla="*/ 474002 w 878912"/>
                    <a:gd name="connsiteY24" fmla="*/ 567003 h 1655895"/>
                    <a:gd name="connsiteX25" fmla="*/ 554965 w 878912"/>
                    <a:gd name="connsiteY25" fmla="*/ 543191 h 1655895"/>
                    <a:gd name="connsiteX26" fmla="*/ 483528 w 878912"/>
                    <a:gd name="connsiteY26" fmla="*/ 531285 h 1655895"/>
                    <a:gd name="connsiteX27" fmla="*/ 576395 w 878912"/>
                    <a:gd name="connsiteY27" fmla="*/ 521759 h 1655895"/>
                    <a:gd name="connsiteX28" fmla="*/ 433521 w 878912"/>
                    <a:gd name="connsiteY28" fmla="*/ 493186 h 1655895"/>
                    <a:gd name="connsiteX29" fmla="*/ 585921 w 878912"/>
                    <a:gd name="connsiteY29" fmla="*/ 476515 h 1655895"/>
                    <a:gd name="connsiteX30" fmla="*/ 585922 w 878912"/>
                    <a:gd name="connsiteY30" fmla="*/ 428889 h 1655895"/>
                    <a:gd name="connsiteX31" fmla="*/ 466860 w 878912"/>
                    <a:gd name="connsiteY31" fmla="*/ 388408 h 1655895"/>
                    <a:gd name="connsiteX32" fmla="*/ 612116 w 878912"/>
                    <a:gd name="connsiteY32" fmla="*/ 409840 h 1655895"/>
                    <a:gd name="connsiteX33" fmla="*/ 602591 w 878912"/>
                    <a:gd name="connsiteY33" fmla="*/ 376503 h 1655895"/>
                    <a:gd name="connsiteX34" fmla="*/ 524008 w 878912"/>
                    <a:gd name="connsiteY34" fmla="*/ 340784 h 1655895"/>
                    <a:gd name="connsiteX35" fmla="*/ 624022 w 878912"/>
                    <a:gd name="connsiteY35" fmla="*/ 309827 h 1655895"/>
                    <a:gd name="connsiteX36" fmla="*/ 554966 w 878912"/>
                    <a:gd name="connsiteY36" fmla="*/ 295541 h 1655895"/>
                    <a:gd name="connsiteX37" fmla="*/ 619259 w 878912"/>
                    <a:gd name="connsiteY37" fmla="*/ 269347 h 1655895"/>
                    <a:gd name="connsiteX38" fmla="*/ 645454 w 878912"/>
                    <a:gd name="connsiteY38" fmla="*/ 240772 h 1655895"/>
                    <a:gd name="connsiteX39" fmla="*/ 602591 w 878912"/>
                    <a:gd name="connsiteY39" fmla="*/ 240772 h 1655895"/>
                    <a:gd name="connsiteX40" fmla="*/ 659741 w 878912"/>
                    <a:gd name="connsiteY40" fmla="*/ 209816 h 1655895"/>
                    <a:gd name="connsiteX41" fmla="*/ 697840 w 878912"/>
                    <a:gd name="connsiteY41" fmla="*/ 159809 h 1655895"/>
                    <a:gd name="connsiteX42" fmla="*/ 683552 w 878912"/>
                    <a:gd name="connsiteY42" fmla="*/ 114566 h 1655895"/>
                    <a:gd name="connsiteX43" fmla="*/ 712128 w 878912"/>
                    <a:gd name="connsiteY43" fmla="*/ 126473 h 1655895"/>
                    <a:gd name="connsiteX44" fmla="*/ 699948 w 878912"/>
                    <a:gd name="connsiteY44" fmla="*/ 25348 h 1655895"/>
                    <a:gd name="connsiteX45" fmla="*/ 319221 w 878912"/>
                    <a:gd name="connsiteY45" fmla="*/ 359835 h 1655895"/>
                    <a:gd name="connsiteX46" fmla="*/ 284454 w 878912"/>
                    <a:gd name="connsiteY46" fmla="*/ 379202 h 1655895"/>
                    <a:gd name="connsiteX47" fmla="*/ 695596 w 878912"/>
                    <a:gd name="connsiteY47" fmla="*/ 5413 h 1655895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5 w 877716"/>
                    <a:gd name="connsiteY29" fmla="*/ 476515 h 1674190"/>
                    <a:gd name="connsiteX30" fmla="*/ 584726 w 877716"/>
                    <a:gd name="connsiteY30" fmla="*/ 428889 h 1674190"/>
                    <a:gd name="connsiteX31" fmla="*/ 465664 w 877716"/>
                    <a:gd name="connsiteY31" fmla="*/ 388408 h 1674190"/>
                    <a:gd name="connsiteX32" fmla="*/ 610920 w 877716"/>
                    <a:gd name="connsiteY32" fmla="*/ 409840 h 1674190"/>
                    <a:gd name="connsiteX33" fmla="*/ 601395 w 877716"/>
                    <a:gd name="connsiteY33" fmla="*/ 376503 h 1674190"/>
                    <a:gd name="connsiteX34" fmla="*/ 522812 w 877716"/>
                    <a:gd name="connsiteY34" fmla="*/ 340784 h 1674190"/>
                    <a:gd name="connsiteX35" fmla="*/ 622826 w 877716"/>
                    <a:gd name="connsiteY35" fmla="*/ 309827 h 1674190"/>
                    <a:gd name="connsiteX36" fmla="*/ 553770 w 877716"/>
                    <a:gd name="connsiteY36" fmla="*/ 295541 h 1674190"/>
                    <a:gd name="connsiteX37" fmla="*/ 618063 w 877716"/>
                    <a:gd name="connsiteY37" fmla="*/ 269347 h 1674190"/>
                    <a:gd name="connsiteX38" fmla="*/ 644258 w 877716"/>
                    <a:gd name="connsiteY38" fmla="*/ 240772 h 1674190"/>
                    <a:gd name="connsiteX39" fmla="*/ 601395 w 877716"/>
                    <a:gd name="connsiteY39" fmla="*/ 240772 h 1674190"/>
                    <a:gd name="connsiteX40" fmla="*/ 658545 w 877716"/>
                    <a:gd name="connsiteY40" fmla="*/ 209816 h 1674190"/>
                    <a:gd name="connsiteX41" fmla="*/ 696644 w 877716"/>
                    <a:gd name="connsiteY41" fmla="*/ 159809 h 1674190"/>
                    <a:gd name="connsiteX42" fmla="*/ 682356 w 877716"/>
                    <a:gd name="connsiteY42" fmla="*/ 114566 h 1674190"/>
                    <a:gd name="connsiteX43" fmla="*/ 710932 w 877716"/>
                    <a:gd name="connsiteY43" fmla="*/ 126473 h 1674190"/>
                    <a:gd name="connsiteX44" fmla="*/ 698752 w 877716"/>
                    <a:gd name="connsiteY44" fmla="*/ 25348 h 1674190"/>
                    <a:gd name="connsiteX45" fmla="*/ 318025 w 877716"/>
                    <a:gd name="connsiteY45" fmla="*/ 359835 h 1674190"/>
                    <a:gd name="connsiteX46" fmla="*/ 283258 w 877716"/>
                    <a:gd name="connsiteY46" fmla="*/ 379202 h 1674190"/>
                    <a:gd name="connsiteX47" fmla="*/ 694400 w 877716"/>
                    <a:gd name="connsiteY47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5 w 877716"/>
                    <a:gd name="connsiteY29" fmla="*/ 476515 h 1674190"/>
                    <a:gd name="connsiteX30" fmla="*/ 584726 w 877716"/>
                    <a:gd name="connsiteY30" fmla="*/ 428889 h 1674190"/>
                    <a:gd name="connsiteX31" fmla="*/ 465664 w 877716"/>
                    <a:gd name="connsiteY31" fmla="*/ 388408 h 1674190"/>
                    <a:gd name="connsiteX32" fmla="*/ 601395 w 877716"/>
                    <a:gd name="connsiteY32" fmla="*/ 376503 h 1674190"/>
                    <a:gd name="connsiteX33" fmla="*/ 522812 w 877716"/>
                    <a:gd name="connsiteY33" fmla="*/ 340784 h 1674190"/>
                    <a:gd name="connsiteX34" fmla="*/ 622826 w 877716"/>
                    <a:gd name="connsiteY34" fmla="*/ 309827 h 1674190"/>
                    <a:gd name="connsiteX35" fmla="*/ 553770 w 877716"/>
                    <a:gd name="connsiteY35" fmla="*/ 295541 h 1674190"/>
                    <a:gd name="connsiteX36" fmla="*/ 618063 w 877716"/>
                    <a:gd name="connsiteY36" fmla="*/ 269347 h 1674190"/>
                    <a:gd name="connsiteX37" fmla="*/ 644258 w 877716"/>
                    <a:gd name="connsiteY37" fmla="*/ 240772 h 1674190"/>
                    <a:gd name="connsiteX38" fmla="*/ 601395 w 877716"/>
                    <a:gd name="connsiteY38" fmla="*/ 240772 h 1674190"/>
                    <a:gd name="connsiteX39" fmla="*/ 658545 w 877716"/>
                    <a:gd name="connsiteY39" fmla="*/ 209816 h 1674190"/>
                    <a:gd name="connsiteX40" fmla="*/ 696644 w 877716"/>
                    <a:gd name="connsiteY40" fmla="*/ 159809 h 1674190"/>
                    <a:gd name="connsiteX41" fmla="*/ 682356 w 877716"/>
                    <a:gd name="connsiteY41" fmla="*/ 114566 h 1674190"/>
                    <a:gd name="connsiteX42" fmla="*/ 710932 w 877716"/>
                    <a:gd name="connsiteY42" fmla="*/ 126473 h 1674190"/>
                    <a:gd name="connsiteX43" fmla="*/ 698752 w 877716"/>
                    <a:gd name="connsiteY43" fmla="*/ 25348 h 1674190"/>
                    <a:gd name="connsiteX44" fmla="*/ 318025 w 877716"/>
                    <a:gd name="connsiteY44" fmla="*/ 359835 h 1674190"/>
                    <a:gd name="connsiteX45" fmla="*/ 283258 w 877716"/>
                    <a:gd name="connsiteY45" fmla="*/ 379202 h 1674190"/>
                    <a:gd name="connsiteX46" fmla="*/ 694400 w 877716"/>
                    <a:gd name="connsiteY46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811625 w 877716"/>
                    <a:gd name="connsiteY11" fmla="*/ 522690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801962 w 877716"/>
                    <a:gd name="connsiteY10" fmla="*/ 690533 h 1674190"/>
                    <a:gd name="connsiteX11" fmla="*/ 811625 w 877716"/>
                    <a:gd name="connsiteY11" fmla="*/ 522690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783660 w 877716"/>
                    <a:gd name="connsiteY9" fmla="*/ 963288 h 1674190"/>
                    <a:gd name="connsiteX10" fmla="*/ 801962 w 877716"/>
                    <a:gd name="connsiteY10" fmla="*/ 690533 h 1674190"/>
                    <a:gd name="connsiteX11" fmla="*/ 811625 w 877716"/>
                    <a:gd name="connsiteY11" fmla="*/ 522690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783660 w 877716"/>
                    <a:gd name="connsiteY9" fmla="*/ 963288 h 1674190"/>
                    <a:gd name="connsiteX10" fmla="*/ 801962 w 877716"/>
                    <a:gd name="connsiteY10" fmla="*/ 690533 h 1674190"/>
                    <a:gd name="connsiteX11" fmla="*/ 811625 w 877716"/>
                    <a:gd name="connsiteY11" fmla="*/ 522690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68070 w 877716"/>
                    <a:gd name="connsiteY17" fmla="*/ 257441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783660 w 877716"/>
                    <a:gd name="connsiteY9" fmla="*/ 963288 h 1674190"/>
                    <a:gd name="connsiteX10" fmla="*/ 801962 w 877716"/>
                    <a:gd name="connsiteY10" fmla="*/ 690533 h 1674190"/>
                    <a:gd name="connsiteX11" fmla="*/ 811625 w 877716"/>
                    <a:gd name="connsiteY11" fmla="*/ 522690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68070 w 877716"/>
                    <a:gd name="connsiteY17" fmla="*/ 257441 h 1674190"/>
                    <a:gd name="connsiteX18" fmla="*/ 613299 w 877716"/>
                    <a:gd name="connsiteY18" fmla="*/ 466992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04"/>
                    <a:gd name="connsiteY0" fmla="*/ 5413 h 1674190"/>
                    <a:gd name="connsiteX1" fmla="*/ 467362 w 877704"/>
                    <a:gd name="connsiteY1" fmla="*/ 169858 h 1674190"/>
                    <a:gd name="connsiteX2" fmla="*/ 262577 w 877704"/>
                    <a:gd name="connsiteY2" fmla="*/ 343076 h 1674190"/>
                    <a:gd name="connsiteX3" fmla="*/ 261012 w 877704"/>
                    <a:gd name="connsiteY3" fmla="*/ 663659 h 1674190"/>
                    <a:gd name="connsiteX4" fmla="*/ 259446 w 877704"/>
                    <a:gd name="connsiteY4" fmla="*/ 1033433 h 1674190"/>
                    <a:gd name="connsiteX5" fmla="*/ 174537 w 877704"/>
                    <a:gd name="connsiteY5" fmla="*/ 1241212 h 1674190"/>
                    <a:gd name="connsiteX6" fmla="*/ 10301 w 877704"/>
                    <a:gd name="connsiteY6" fmla="*/ 1625071 h 1674190"/>
                    <a:gd name="connsiteX7" fmla="*/ 501244 w 877704"/>
                    <a:gd name="connsiteY7" fmla="*/ 1639905 h 1674190"/>
                    <a:gd name="connsiteX8" fmla="*/ 647115 w 877704"/>
                    <a:gd name="connsiteY8" fmla="*/ 1262102 h 1674190"/>
                    <a:gd name="connsiteX9" fmla="*/ 783660 w 877704"/>
                    <a:gd name="connsiteY9" fmla="*/ 963288 h 1674190"/>
                    <a:gd name="connsiteX10" fmla="*/ 801962 w 877704"/>
                    <a:gd name="connsiteY10" fmla="*/ 690533 h 1674190"/>
                    <a:gd name="connsiteX11" fmla="*/ 811625 w 877704"/>
                    <a:gd name="connsiteY11" fmla="*/ 522690 h 1674190"/>
                    <a:gd name="connsiteX12" fmla="*/ 872857 w 877704"/>
                    <a:gd name="connsiteY12" fmla="*/ 307447 h 1674190"/>
                    <a:gd name="connsiteX13" fmla="*/ 877620 w 877704"/>
                    <a:gd name="connsiteY13" fmla="*/ 183622 h 1674190"/>
                    <a:gd name="connsiteX14" fmla="*/ 834552 w 877704"/>
                    <a:gd name="connsiteY14" fmla="*/ 262520 h 1674190"/>
                    <a:gd name="connsiteX15" fmla="*/ 729982 w 877704"/>
                    <a:gd name="connsiteY15" fmla="*/ 243154 h 1674190"/>
                    <a:gd name="connsiteX16" fmla="*/ 732364 w 877704"/>
                    <a:gd name="connsiteY16" fmla="*/ 131233 h 1674190"/>
                    <a:gd name="connsiteX17" fmla="*/ 668070 w 877704"/>
                    <a:gd name="connsiteY17" fmla="*/ 257441 h 1674190"/>
                    <a:gd name="connsiteX18" fmla="*/ 613299 w 877704"/>
                    <a:gd name="connsiteY18" fmla="*/ 466992 h 1674190"/>
                    <a:gd name="connsiteX19" fmla="*/ 453758 w 877704"/>
                    <a:gd name="connsiteY19" fmla="*/ 757502 h 1674190"/>
                    <a:gd name="connsiteX20" fmla="*/ 496618 w 877704"/>
                    <a:gd name="connsiteY20" fmla="*/ 695589 h 1674190"/>
                    <a:gd name="connsiteX21" fmla="*/ 470425 w 877704"/>
                    <a:gd name="connsiteY21" fmla="*/ 676540 h 1674190"/>
                    <a:gd name="connsiteX22" fmla="*/ 551387 w 877704"/>
                    <a:gd name="connsiteY22" fmla="*/ 614628 h 1674190"/>
                    <a:gd name="connsiteX23" fmla="*/ 491857 w 877704"/>
                    <a:gd name="connsiteY23" fmla="*/ 600341 h 1674190"/>
                    <a:gd name="connsiteX24" fmla="*/ 472806 w 877704"/>
                    <a:gd name="connsiteY24" fmla="*/ 567003 h 1674190"/>
                    <a:gd name="connsiteX25" fmla="*/ 553769 w 877704"/>
                    <a:gd name="connsiteY25" fmla="*/ 543191 h 1674190"/>
                    <a:gd name="connsiteX26" fmla="*/ 482332 w 877704"/>
                    <a:gd name="connsiteY26" fmla="*/ 531285 h 1674190"/>
                    <a:gd name="connsiteX27" fmla="*/ 575199 w 877704"/>
                    <a:gd name="connsiteY27" fmla="*/ 521759 h 1674190"/>
                    <a:gd name="connsiteX28" fmla="*/ 432325 w 877704"/>
                    <a:gd name="connsiteY28" fmla="*/ 493186 h 1674190"/>
                    <a:gd name="connsiteX29" fmla="*/ 584726 w 877704"/>
                    <a:gd name="connsiteY29" fmla="*/ 428889 h 1674190"/>
                    <a:gd name="connsiteX30" fmla="*/ 465664 w 877704"/>
                    <a:gd name="connsiteY30" fmla="*/ 388408 h 1674190"/>
                    <a:gd name="connsiteX31" fmla="*/ 601395 w 877704"/>
                    <a:gd name="connsiteY31" fmla="*/ 376503 h 1674190"/>
                    <a:gd name="connsiteX32" fmla="*/ 522812 w 877704"/>
                    <a:gd name="connsiteY32" fmla="*/ 340784 h 1674190"/>
                    <a:gd name="connsiteX33" fmla="*/ 622826 w 877704"/>
                    <a:gd name="connsiteY33" fmla="*/ 309827 h 1674190"/>
                    <a:gd name="connsiteX34" fmla="*/ 553770 w 877704"/>
                    <a:gd name="connsiteY34" fmla="*/ 295541 h 1674190"/>
                    <a:gd name="connsiteX35" fmla="*/ 618063 w 877704"/>
                    <a:gd name="connsiteY35" fmla="*/ 269347 h 1674190"/>
                    <a:gd name="connsiteX36" fmla="*/ 644258 w 877704"/>
                    <a:gd name="connsiteY36" fmla="*/ 240772 h 1674190"/>
                    <a:gd name="connsiteX37" fmla="*/ 601395 w 877704"/>
                    <a:gd name="connsiteY37" fmla="*/ 240772 h 1674190"/>
                    <a:gd name="connsiteX38" fmla="*/ 658545 w 877704"/>
                    <a:gd name="connsiteY38" fmla="*/ 209816 h 1674190"/>
                    <a:gd name="connsiteX39" fmla="*/ 696644 w 877704"/>
                    <a:gd name="connsiteY39" fmla="*/ 159809 h 1674190"/>
                    <a:gd name="connsiteX40" fmla="*/ 682356 w 877704"/>
                    <a:gd name="connsiteY40" fmla="*/ 114566 h 1674190"/>
                    <a:gd name="connsiteX41" fmla="*/ 710932 w 877704"/>
                    <a:gd name="connsiteY41" fmla="*/ 126473 h 1674190"/>
                    <a:gd name="connsiteX42" fmla="*/ 698752 w 877704"/>
                    <a:gd name="connsiteY42" fmla="*/ 25348 h 1674190"/>
                    <a:gd name="connsiteX43" fmla="*/ 318025 w 877704"/>
                    <a:gd name="connsiteY43" fmla="*/ 359835 h 1674190"/>
                    <a:gd name="connsiteX44" fmla="*/ 283258 w 877704"/>
                    <a:gd name="connsiteY44" fmla="*/ 379202 h 1674190"/>
                    <a:gd name="connsiteX45" fmla="*/ 694400 w 877704"/>
                    <a:gd name="connsiteY45" fmla="*/ 5413 h 1674190"/>
                    <a:gd name="connsiteX0" fmla="*/ 694400 w 877704"/>
                    <a:gd name="connsiteY0" fmla="*/ 5413 h 1674190"/>
                    <a:gd name="connsiteX1" fmla="*/ 467362 w 877704"/>
                    <a:gd name="connsiteY1" fmla="*/ 169858 h 1674190"/>
                    <a:gd name="connsiteX2" fmla="*/ 262577 w 877704"/>
                    <a:gd name="connsiteY2" fmla="*/ 343076 h 1674190"/>
                    <a:gd name="connsiteX3" fmla="*/ 261012 w 877704"/>
                    <a:gd name="connsiteY3" fmla="*/ 663659 h 1674190"/>
                    <a:gd name="connsiteX4" fmla="*/ 259446 w 877704"/>
                    <a:gd name="connsiteY4" fmla="*/ 1033433 h 1674190"/>
                    <a:gd name="connsiteX5" fmla="*/ 174537 w 877704"/>
                    <a:gd name="connsiteY5" fmla="*/ 1241212 h 1674190"/>
                    <a:gd name="connsiteX6" fmla="*/ 10301 w 877704"/>
                    <a:gd name="connsiteY6" fmla="*/ 1625071 h 1674190"/>
                    <a:gd name="connsiteX7" fmla="*/ 501244 w 877704"/>
                    <a:gd name="connsiteY7" fmla="*/ 1639905 h 1674190"/>
                    <a:gd name="connsiteX8" fmla="*/ 647115 w 877704"/>
                    <a:gd name="connsiteY8" fmla="*/ 1262102 h 1674190"/>
                    <a:gd name="connsiteX9" fmla="*/ 783660 w 877704"/>
                    <a:gd name="connsiteY9" fmla="*/ 963288 h 1674190"/>
                    <a:gd name="connsiteX10" fmla="*/ 801962 w 877704"/>
                    <a:gd name="connsiteY10" fmla="*/ 690533 h 1674190"/>
                    <a:gd name="connsiteX11" fmla="*/ 811625 w 877704"/>
                    <a:gd name="connsiteY11" fmla="*/ 522690 h 1674190"/>
                    <a:gd name="connsiteX12" fmla="*/ 872857 w 877704"/>
                    <a:gd name="connsiteY12" fmla="*/ 307447 h 1674190"/>
                    <a:gd name="connsiteX13" fmla="*/ 877620 w 877704"/>
                    <a:gd name="connsiteY13" fmla="*/ 183622 h 1674190"/>
                    <a:gd name="connsiteX14" fmla="*/ 834552 w 877704"/>
                    <a:gd name="connsiteY14" fmla="*/ 262520 h 1674190"/>
                    <a:gd name="connsiteX15" fmla="*/ 729982 w 877704"/>
                    <a:gd name="connsiteY15" fmla="*/ 243154 h 1674190"/>
                    <a:gd name="connsiteX16" fmla="*/ 732364 w 877704"/>
                    <a:gd name="connsiteY16" fmla="*/ 131233 h 1674190"/>
                    <a:gd name="connsiteX17" fmla="*/ 668070 w 877704"/>
                    <a:gd name="connsiteY17" fmla="*/ 257441 h 1674190"/>
                    <a:gd name="connsiteX18" fmla="*/ 613299 w 877704"/>
                    <a:gd name="connsiteY18" fmla="*/ 466992 h 1674190"/>
                    <a:gd name="connsiteX19" fmla="*/ 453758 w 877704"/>
                    <a:gd name="connsiteY19" fmla="*/ 757502 h 1674190"/>
                    <a:gd name="connsiteX20" fmla="*/ 496618 w 877704"/>
                    <a:gd name="connsiteY20" fmla="*/ 695589 h 1674190"/>
                    <a:gd name="connsiteX21" fmla="*/ 470425 w 877704"/>
                    <a:gd name="connsiteY21" fmla="*/ 676540 h 1674190"/>
                    <a:gd name="connsiteX22" fmla="*/ 551387 w 877704"/>
                    <a:gd name="connsiteY22" fmla="*/ 614628 h 1674190"/>
                    <a:gd name="connsiteX23" fmla="*/ 491857 w 877704"/>
                    <a:gd name="connsiteY23" fmla="*/ 600341 h 1674190"/>
                    <a:gd name="connsiteX24" fmla="*/ 472806 w 877704"/>
                    <a:gd name="connsiteY24" fmla="*/ 567003 h 1674190"/>
                    <a:gd name="connsiteX25" fmla="*/ 553769 w 877704"/>
                    <a:gd name="connsiteY25" fmla="*/ 543191 h 1674190"/>
                    <a:gd name="connsiteX26" fmla="*/ 482332 w 877704"/>
                    <a:gd name="connsiteY26" fmla="*/ 531285 h 1674190"/>
                    <a:gd name="connsiteX27" fmla="*/ 575199 w 877704"/>
                    <a:gd name="connsiteY27" fmla="*/ 521759 h 1674190"/>
                    <a:gd name="connsiteX28" fmla="*/ 432325 w 877704"/>
                    <a:gd name="connsiteY28" fmla="*/ 493186 h 1674190"/>
                    <a:gd name="connsiteX29" fmla="*/ 584726 w 877704"/>
                    <a:gd name="connsiteY29" fmla="*/ 428889 h 1674190"/>
                    <a:gd name="connsiteX30" fmla="*/ 465664 w 877704"/>
                    <a:gd name="connsiteY30" fmla="*/ 388408 h 1674190"/>
                    <a:gd name="connsiteX31" fmla="*/ 601395 w 877704"/>
                    <a:gd name="connsiteY31" fmla="*/ 376503 h 1674190"/>
                    <a:gd name="connsiteX32" fmla="*/ 522812 w 877704"/>
                    <a:gd name="connsiteY32" fmla="*/ 340784 h 1674190"/>
                    <a:gd name="connsiteX33" fmla="*/ 622826 w 877704"/>
                    <a:gd name="connsiteY33" fmla="*/ 309827 h 1674190"/>
                    <a:gd name="connsiteX34" fmla="*/ 553770 w 877704"/>
                    <a:gd name="connsiteY34" fmla="*/ 295541 h 1674190"/>
                    <a:gd name="connsiteX35" fmla="*/ 618063 w 877704"/>
                    <a:gd name="connsiteY35" fmla="*/ 269347 h 1674190"/>
                    <a:gd name="connsiteX36" fmla="*/ 644258 w 877704"/>
                    <a:gd name="connsiteY36" fmla="*/ 240772 h 1674190"/>
                    <a:gd name="connsiteX37" fmla="*/ 601395 w 877704"/>
                    <a:gd name="connsiteY37" fmla="*/ 240772 h 1674190"/>
                    <a:gd name="connsiteX38" fmla="*/ 658545 w 877704"/>
                    <a:gd name="connsiteY38" fmla="*/ 209816 h 1674190"/>
                    <a:gd name="connsiteX39" fmla="*/ 696644 w 877704"/>
                    <a:gd name="connsiteY39" fmla="*/ 159809 h 1674190"/>
                    <a:gd name="connsiteX40" fmla="*/ 682356 w 877704"/>
                    <a:gd name="connsiteY40" fmla="*/ 114566 h 1674190"/>
                    <a:gd name="connsiteX41" fmla="*/ 710932 w 877704"/>
                    <a:gd name="connsiteY41" fmla="*/ 126473 h 1674190"/>
                    <a:gd name="connsiteX42" fmla="*/ 698752 w 877704"/>
                    <a:gd name="connsiteY42" fmla="*/ 25348 h 1674190"/>
                    <a:gd name="connsiteX43" fmla="*/ 318025 w 877704"/>
                    <a:gd name="connsiteY43" fmla="*/ 359835 h 1674190"/>
                    <a:gd name="connsiteX44" fmla="*/ 283258 w 877704"/>
                    <a:gd name="connsiteY44" fmla="*/ 379202 h 1674190"/>
                    <a:gd name="connsiteX45" fmla="*/ 694400 w 877704"/>
                    <a:gd name="connsiteY45" fmla="*/ 5413 h 1674190"/>
                    <a:gd name="connsiteX0" fmla="*/ 694400 w 877704"/>
                    <a:gd name="connsiteY0" fmla="*/ 5413 h 1674190"/>
                    <a:gd name="connsiteX1" fmla="*/ 467362 w 877704"/>
                    <a:gd name="connsiteY1" fmla="*/ 169858 h 1674190"/>
                    <a:gd name="connsiteX2" fmla="*/ 262577 w 877704"/>
                    <a:gd name="connsiteY2" fmla="*/ 343076 h 1674190"/>
                    <a:gd name="connsiteX3" fmla="*/ 261012 w 877704"/>
                    <a:gd name="connsiteY3" fmla="*/ 663659 h 1674190"/>
                    <a:gd name="connsiteX4" fmla="*/ 259446 w 877704"/>
                    <a:gd name="connsiteY4" fmla="*/ 1033433 h 1674190"/>
                    <a:gd name="connsiteX5" fmla="*/ 174537 w 877704"/>
                    <a:gd name="connsiteY5" fmla="*/ 1241212 h 1674190"/>
                    <a:gd name="connsiteX6" fmla="*/ 10301 w 877704"/>
                    <a:gd name="connsiteY6" fmla="*/ 1625071 h 1674190"/>
                    <a:gd name="connsiteX7" fmla="*/ 501244 w 877704"/>
                    <a:gd name="connsiteY7" fmla="*/ 1639905 h 1674190"/>
                    <a:gd name="connsiteX8" fmla="*/ 647115 w 877704"/>
                    <a:gd name="connsiteY8" fmla="*/ 1262102 h 1674190"/>
                    <a:gd name="connsiteX9" fmla="*/ 783660 w 877704"/>
                    <a:gd name="connsiteY9" fmla="*/ 963288 h 1674190"/>
                    <a:gd name="connsiteX10" fmla="*/ 801962 w 877704"/>
                    <a:gd name="connsiteY10" fmla="*/ 690533 h 1674190"/>
                    <a:gd name="connsiteX11" fmla="*/ 811625 w 877704"/>
                    <a:gd name="connsiteY11" fmla="*/ 522690 h 1674190"/>
                    <a:gd name="connsiteX12" fmla="*/ 872857 w 877704"/>
                    <a:gd name="connsiteY12" fmla="*/ 307447 h 1674190"/>
                    <a:gd name="connsiteX13" fmla="*/ 877620 w 877704"/>
                    <a:gd name="connsiteY13" fmla="*/ 183622 h 1674190"/>
                    <a:gd name="connsiteX14" fmla="*/ 834552 w 877704"/>
                    <a:gd name="connsiteY14" fmla="*/ 262520 h 1674190"/>
                    <a:gd name="connsiteX15" fmla="*/ 729982 w 877704"/>
                    <a:gd name="connsiteY15" fmla="*/ 243154 h 1674190"/>
                    <a:gd name="connsiteX16" fmla="*/ 732364 w 877704"/>
                    <a:gd name="connsiteY16" fmla="*/ 131233 h 1674190"/>
                    <a:gd name="connsiteX17" fmla="*/ 668070 w 877704"/>
                    <a:gd name="connsiteY17" fmla="*/ 257441 h 1674190"/>
                    <a:gd name="connsiteX18" fmla="*/ 613299 w 877704"/>
                    <a:gd name="connsiteY18" fmla="*/ 466992 h 1674190"/>
                    <a:gd name="connsiteX19" fmla="*/ 453758 w 877704"/>
                    <a:gd name="connsiteY19" fmla="*/ 757502 h 1674190"/>
                    <a:gd name="connsiteX20" fmla="*/ 496618 w 877704"/>
                    <a:gd name="connsiteY20" fmla="*/ 695589 h 1674190"/>
                    <a:gd name="connsiteX21" fmla="*/ 470425 w 877704"/>
                    <a:gd name="connsiteY21" fmla="*/ 676540 h 1674190"/>
                    <a:gd name="connsiteX22" fmla="*/ 551387 w 877704"/>
                    <a:gd name="connsiteY22" fmla="*/ 614628 h 1674190"/>
                    <a:gd name="connsiteX23" fmla="*/ 491857 w 877704"/>
                    <a:gd name="connsiteY23" fmla="*/ 600341 h 1674190"/>
                    <a:gd name="connsiteX24" fmla="*/ 472806 w 877704"/>
                    <a:gd name="connsiteY24" fmla="*/ 567003 h 1674190"/>
                    <a:gd name="connsiteX25" fmla="*/ 553769 w 877704"/>
                    <a:gd name="connsiteY25" fmla="*/ 543191 h 1674190"/>
                    <a:gd name="connsiteX26" fmla="*/ 482332 w 877704"/>
                    <a:gd name="connsiteY26" fmla="*/ 531285 h 1674190"/>
                    <a:gd name="connsiteX27" fmla="*/ 575199 w 877704"/>
                    <a:gd name="connsiteY27" fmla="*/ 521759 h 1674190"/>
                    <a:gd name="connsiteX28" fmla="*/ 432325 w 877704"/>
                    <a:gd name="connsiteY28" fmla="*/ 493186 h 1674190"/>
                    <a:gd name="connsiteX29" fmla="*/ 584726 w 877704"/>
                    <a:gd name="connsiteY29" fmla="*/ 428889 h 1674190"/>
                    <a:gd name="connsiteX30" fmla="*/ 465664 w 877704"/>
                    <a:gd name="connsiteY30" fmla="*/ 388408 h 1674190"/>
                    <a:gd name="connsiteX31" fmla="*/ 601395 w 877704"/>
                    <a:gd name="connsiteY31" fmla="*/ 376503 h 1674190"/>
                    <a:gd name="connsiteX32" fmla="*/ 522812 w 877704"/>
                    <a:gd name="connsiteY32" fmla="*/ 340784 h 1674190"/>
                    <a:gd name="connsiteX33" fmla="*/ 622826 w 877704"/>
                    <a:gd name="connsiteY33" fmla="*/ 309827 h 1674190"/>
                    <a:gd name="connsiteX34" fmla="*/ 553770 w 877704"/>
                    <a:gd name="connsiteY34" fmla="*/ 295541 h 1674190"/>
                    <a:gd name="connsiteX35" fmla="*/ 618063 w 877704"/>
                    <a:gd name="connsiteY35" fmla="*/ 269347 h 1674190"/>
                    <a:gd name="connsiteX36" fmla="*/ 644258 w 877704"/>
                    <a:gd name="connsiteY36" fmla="*/ 240772 h 1674190"/>
                    <a:gd name="connsiteX37" fmla="*/ 601395 w 877704"/>
                    <a:gd name="connsiteY37" fmla="*/ 240772 h 1674190"/>
                    <a:gd name="connsiteX38" fmla="*/ 658545 w 877704"/>
                    <a:gd name="connsiteY38" fmla="*/ 209816 h 1674190"/>
                    <a:gd name="connsiteX39" fmla="*/ 696644 w 877704"/>
                    <a:gd name="connsiteY39" fmla="*/ 159809 h 1674190"/>
                    <a:gd name="connsiteX40" fmla="*/ 682356 w 877704"/>
                    <a:gd name="connsiteY40" fmla="*/ 114566 h 1674190"/>
                    <a:gd name="connsiteX41" fmla="*/ 710932 w 877704"/>
                    <a:gd name="connsiteY41" fmla="*/ 126473 h 1674190"/>
                    <a:gd name="connsiteX42" fmla="*/ 698752 w 877704"/>
                    <a:gd name="connsiteY42" fmla="*/ 25348 h 1674190"/>
                    <a:gd name="connsiteX43" fmla="*/ 318025 w 877704"/>
                    <a:gd name="connsiteY43" fmla="*/ 359835 h 1674190"/>
                    <a:gd name="connsiteX44" fmla="*/ 283258 w 877704"/>
                    <a:gd name="connsiteY44" fmla="*/ 379202 h 1674190"/>
                    <a:gd name="connsiteX45" fmla="*/ 694400 w 877704"/>
                    <a:gd name="connsiteY45" fmla="*/ 5413 h 1674190"/>
                    <a:gd name="connsiteX0" fmla="*/ 694400 w 877704"/>
                    <a:gd name="connsiteY0" fmla="*/ 5413 h 1674190"/>
                    <a:gd name="connsiteX1" fmla="*/ 467362 w 877704"/>
                    <a:gd name="connsiteY1" fmla="*/ 169858 h 1674190"/>
                    <a:gd name="connsiteX2" fmla="*/ 262577 w 877704"/>
                    <a:gd name="connsiteY2" fmla="*/ 343076 h 1674190"/>
                    <a:gd name="connsiteX3" fmla="*/ 261012 w 877704"/>
                    <a:gd name="connsiteY3" fmla="*/ 663659 h 1674190"/>
                    <a:gd name="connsiteX4" fmla="*/ 259446 w 877704"/>
                    <a:gd name="connsiteY4" fmla="*/ 1033433 h 1674190"/>
                    <a:gd name="connsiteX5" fmla="*/ 174537 w 877704"/>
                    <a:gd name="connsiteY5" fmla="*/ 1241212 h 1674190"/>
                    <a:gd name="connsiteX6" fmla="*/ 10301 w 877704"/>
                    <a:gd name="connsiteY6" fmla="*/ 1625071 h 1674190"/>
                    <a:gd name="connsiteX7" fmla="*/ 501244 w 877704"/>
                    <a:gd name="connsiteY7" fmla="*/ 1639905 h 1674190"/>
                    <a:gd name="connsiteX8" fmla="*/ 647115 w 877704"/>
                    <a:gd name="connsiteY8" fmla="*/ 1262102 h 1674190"/>
                    <a:gd name="connsiteX9" fmla="*/ 783660 w 877704"/>
                    <a:gd name="connsiteY9" fmla="*/ 963288 h 1674190"/>
                    <a:gd name="connsiteX10" fmla="*/ 801962 w 877704"/>
                    <a:gd name="connsiteY10" fmla="*/ 690533 h 1674190"/>
                    <a:gd name="connsiteX11" fmla="*/ 811625 w 877704"/>
                    <a:gd name="connsiteY11" fmla="*/ 522690 h 1674190"/>
                    <a:gd name="connsiteX12" fmla="*/ 872857 w 877704"/>
                    <a:gd name="connsiteY12" fmla="*/ 307447 h 1674190"/>
                    <a:gd name="connsiteX13" fmla="*/ 877620 w 877704"/>
                    <a:gd name="connsiteY13" fmla="*/ 183622 h 1674190"/>
                    <a:gd name="connsiteX14" fmla="*/ 834552 w 877704"/>
                    <a:gd name="connsiteY14" fmla="*/ 262520 h 1674190"/>
                    <a:gd name="connsiteX15" fmla="*/ 729982 w 877704"/>
                    <a:gd name="connsiteY15" fmla="*/ 243154 h 1674190"/>
                    <a:gd name="connsiteX16" fmla="*/ 732364 w 877704"/>
                    <a:gd name="connsiteY16" fmla="*/ 131233 h 1674190"/>
                    <a:gd name="connsiteX17" fmla="*/ 677595 w 877704"/>
                    <a:gd name="connsiteY17" fmla="*/ 259822 h 1674190"/>
                    <a:gd name="connsiteX18" fmla="*/ 613299 w 877704"/>
                    <a:gd name="connsiteY18" fmla="*/ 466992 h 1674190"/>
                    <a:gd name="connsiteX19" fmla="*/ 453758 w 877704"/>
                    <a:gd name="connsiteY19" fmla="*/ 757502 h 1674190"/>
                    <a:gd name="connsiteX20" fmla="*/ 496618 w 877704"/>
                    <a:gd name="connsiteY20" fmla="*/ 695589 h 1674190"/>
                    <a:gd name="connsiteX21" fmla="*/ 470425 w 877704"/>
                    <a:gd name="connsiteY21" fmla="*/ 676540 h 1674190"/>
                    <a:gd name="connsiteX22" fmla="*/ 551387 w 877704"/>
                    <a:gd name="connsiteY22" fmla="*/ 614628 h 1674190"/>
                    <a:gd name="connsiteX23" fmla="*/ 491857 w 877704"/>
                    <a:gd name="connsiteY23" fmla="*/ 600341 h 1674190"/>
                    <a:gd name="connsiteX24" fmla="*/ 472806 w 877704"/>
                    <a:gd name="connsiteY24" fmla="*/ 567003 h 1674190"/>
                    <a:gd name="connsiteX25" fmla="*/ 553769 w 877704"/>
                    <a:gd name="connsiteY25" fmla="*/ 543191 h 1674190"/>
                    <a:gd name="connsiteX26" fmla="*/ 482332 w 877704"/>
                    <a:gd name="connsiteY26" fmla="*/ 531285 h 1674190"/>
                    <a:gd name="connsiteX27" fmla="*/ 575199 w 877704"/>
                    <a:gd name="connsiteY27" fmla="*/ 521759 h 1674190"/>
                    <a:gd name="connsiteX28" fmla="*/ 432325 w 877704"/>
                    <a:gd name="connsiteY28" fmla="*/ 493186 h 1674190"/>
                    <a:gd name="connsiteX29" fmla="*/ 584726 w 877704"/>
                    <a:gd name="connsiteY29" fmla="*/ 428889 h 1674190"/>
                    <a:gd name="connsiteX30" fmla="*/ 465664 w 877704"/>
                    <a:gd name="connsiteY30" fmla="*/ 388408 h 1674190"/>
                    <a:gd name="connsiteX31" fmla="*/ 601395 w 877704"/>
                    <a:gd name="connsiteY31" fmla="*/ 376503 h 1674190"/>
                    <a:gd name="connsiteX32" fmla="*/ 522812 w 877704"/>
                    <a:gd name="connsiteY32" fmla="*/ 340784 h 1674190"/>
                    <a:gd name="connsiteX33" fmla="*/ 622826 w 877704"/>
                    <a:gd name="connsiteY33" fmla="*/ 309827 h 1674190"/>
                    <a:gd name="connsiteX34" fmla="*/ 553770 w 877704"/>
                    <a:gd name="connsiteY34" fmla="*/ 295541 h 1674190"/>
                    <a:gd name="connsiteX35" fmla="*/ 618063 w 877704"/>
                    <a:gd name="connsiteY35" fmla="*/ 269347 h 1674190"/>
                    <a:gd name="connsiteX36" fmla="*/ 644258 w 877704"/>
                    <a:gd name="connsiteY36" fmla="*/ 240772 h 1674190"/>
                    <a:gd name="connsiteX37" fmla="*/ 601395 w 877704"/>
                    <a:gd name="connsiteY37" fmla="*/ 240772 h 1674190"/>
                    <a:gd name="connsiteX38" fmla="*/ 658545 w 877704"/>
                    <a:gd name="connsiteY38" fmla="*/ 209816 h 1674190"/>
                    <a:gd name="connsiteX39" fmla="*/ 696644 w 877704"/>
                    <a:gd name="connsiteY39" fmla="*/ 159809 h 1674190"/>
                    <a:gd name="connsiteX40" fmla="*/ 682356 w 877704"/>
                    <a:gd name="connsiteY40" fmla="*/ 114566 h 1674190"/>
                    <a:gd name="connsiteX41" fmla="*/ 710932 w 877704"/>
                    <a:gd name="connsiteY41" fmla="*/ 126473 h 1674190"/>
                    <a:gd name="connsiteX42" fmla="*/ 698752 w 877704"/>
                    <a:gd name="connsiteY42" fmla="*/ 25348 h 1674190"/>
                    <a:gd name="connsiteX43" fmla="*/ 318025 w 877704"/>
                    <a:gd name="connsiteY43" fmla="*/ 359835 h 1674190"/>
                    <a:gd name="connsiteX44" fmla="*/ 283258 w 877704"/>
                    <a:gd name="connsiteY44" fmla="*/ 379202 h 1674190"/>
                    <a:gd name="connsiteX45" fmla="*/ 694400 w 877704"/>
                    <a:gd name="connsiteY45" fmla="*/ 5413 h 1674190"/>
                    <a:gd name="connsiteX0" fmla="*/ 694400 w 877704"/>
                    <a:gd name="connsiteY0" fmla="*/ 5413 h 1674190"/>
                    <a:gd name="connsiteX1" fmla="*/ 467362 w 877704"/>
                    <a:gd name="connsiteY1" fmla="*/ 169858 h 1674190"/>
                    <a:gd name="connsiteX2" fmla="*/ 262577 w 877704"/>
                    <a:gd name="connsiteY2" fmla="*/ 343076 h 1674190"/>
                    <a:gd name="connsiteX3" fmla="*/ 261012 w 877704"/>
                    <a:gd name="connsiteY3" fmla="*/ 663659 h 1674190"/>
                    <a:gd name="connsiteX4" fmla="*/ 259446 w 877704"/>
                    <a:gd name="connsiteY4" fmla="*/ 1033433 h 1674190"/>
                    <a:gd name="connsiteX5" fmla="*/ 174537 w 877704"/>
                    <a:gd name="connsiteY5" fmla="*/ 1241212 h 1674190"/>
                    <a:gd name="connsiteX6" fmla="*/ 10301 w 877704"/>
                    <a:gd name="connsiteY6" fmla="*/ 1625071 h 1674190"/>
                    <a:gd name="connsiteX7" fmla="*/ 501244 w 877704"/>
                    <a:gd name="connsiteY7" fmla="*/ 1639905 h 1674190"/>
                    <a:gd name="connsiteX8" fmla="*/ 647115 w 877704"/>
                    <a:gd name="connsiteY8" fmla="*/ 1262102 h 1674190"/>
                    <a:gd name="connsiteX9" fmla="*/ 783660 w 877704"/>
                    <a:gd name="connsiteY9" fmla="*/ 963288 h 1674190"/>
                    <a:gd name="connsiteX10" fmla="*/ 801962 w 877704"/>
                    <a:gd name="connsiteY10" fmla="*/ 690533 h 1674190"/>
                    <a:gd name="connsiteX11" fmla="*/ 811625 w 877704"/>
                    <a:gd name="connsiteY11" fmla="*/ 522690 h 1674190"/>
                    <a:gd name="connsiteX12" fmla="*/ 865713 w 877704"/>
                    <a:gd name="connsiteY12" fmla="*/ 309828 h 1674190"/>
                    <a:gd name="connsiteX13" fmla="*/ 877620 w 877704"/>
                    <a:gd name="connsiteY13" fmla="*/ 183622 h 1674190"/>
                    <a:gd name="connsiteX14" fmla="*/ 834552 w 877704"/>
                    <a:gd name="connsiteY14" fmla="*/ 262520 h 1674190"/>
                    <a:gd name="connsiteX15" fmla="*/ 729982 w 877704"/>
                    <a:gd name="connsiteY15" fmla="*/ 243154 h 1674190"/>
                    <a:gd name="connsiteX16" fmla="*/ 732364 w 877704"/>
                    <a:gd name="connsiteY16" fmla="*/ 131233 h 1674190"/>
                    <a:gd name="connsiteX17" fmla="*/ 677595 w 877704"/>
                    <a:gd name="connsiteY17" fmla="*/ 259822 h 1674190"/>
                    <a:gd name="connsiteX18" fmla="*/ 613299 w 877704"/>
                    <a:gd name="connsiteY18" fmla="*/ 466992 h 1674190"/>
                    <a:gd name="connsiteX19" fmla="*/ 453758 w 877704"/>
                    <a:gd name="connsiteY19" fmla="*/ 757502 h 1674190"/>
                    <a:gd name="connsiteX20" fmla="*/ 496618 w 877704"/>
                    <a:gd name="connsiteY20" fmla="*/ 695589 h 1674190"/>
                    <a:gd name="connsiteX21" fmla="*/ 470425 w 877704"/>
                    <a:gd name="connsiteY21" fmla="*/ 676540 h 1674190"/>
                    <a:gd name="connsiteX22" fmla="*/ 551387 w 877704"/>
                    <a:gd name="connsiteY22" fmla="*/ 614628 h 1674190"/>
                    <a:gd name="connsiteX23" fmla="*/ 491857 w 877704"/>
                    <a:gd name="connsiteY23" fmla="*/ 600341 h 1674190"/>
                    <a:gd name="connsiteX24" fmla="*/ 472806 w 877704"/>
                    <a:gd name="connsiteY24" fmla="*/ 567003 h 1674190"/>
                    <a:gd name="connsiteX25" fmla="*/ 553769 w 877704"/>
                    <a:gd name="connsiteY25" fmla="*/ 543191 h 1674190"/>
                    <a:gd name="connsiteX26" fmla="*/ 482332 w 877704"/>
                    <a:gd name="connsiteY26" fmla="*/ 531285 h 1674190"/>
                    <a:gd name="connsiteX27" fmla="*/ 575199 w 877704"/>
                    <a:gd name="connsiteY27" fmla="*/ 521759 h 1674190"/>
                    <a:gd name="connsiteX28" fmla="*/ 432325 w 877704"/>
                    <a:gd name="connsiteY28" fmla="*/ 493186 h 1674190"/>
                    <a:gd name="connsiteX29" fmla="*/ 584726 w 877704"/>
                    <a:gd name="connsiteY29" fmla="*/ 428889 h 1674190"/>
                    <a:gd name="connsiteX30" fmla="*/ 465664 w 877704"/>
                    <a:gd name="connsiteY30" fmla="*/ 388408 h 1674190"/>
                    <a:gd name="connsiteX31" fmla="*/ 601395 w 877704"/>
                    <a:gd name="connsiteY31" fmla="*/ 376503 h 1674190"/>
                    <a:gd name="connsiteX32" fmla="*/ 522812 w 877704"/>
                    <a:gd name="connsiteY32" fmla="*/ 340784 h 1674190"/>
                    <a:gd name="connsiteX33" fmla="*/ 622826 w 877704"/>
                    <a:gd name="connsiteY33" fmla="*/ 309827 h 1674190"/>
                    <a:gd name="connsiteX34" fmla="*/ 553770 w 877704"/>
                    <a:gd name="connsiteY34" fmla="*/ 295541 h 1674190"/>
                    <a:gd name="connsiteX35" fmla="*/ 618063 w 877704"/>
                    <a:gd name="connsiteY35" fmla="*/ 269347 h 1674190"/>
                    <a:gd name="connsiteX36" fmla="*/ 644258 w 877704"/>
                    <a:gd name="connsiteY36" fmla="*/ 240772 h 1674190"/>
                    <a:gd name="connsiteX37" fmla="*/ 601395 w 877704"/>
                    <a:gd name="connsiteY37" fmla="*/ 240772 h 1674190"/>
                    <a:gd name="connsiteX38" fmla="*/ 658545 w 877704"/>
                    <a:gd name="connsiteY38" fmla="*/ 209816 h 1674190"/>
                    <a:gd name="connsiteX39" fmla="*/ 696644 w 877704"/>
                    <a:gd name="connsiteY39" fmla="*/ 159809 h 1674190"/>
                    <a:gd name="connsiteX40" fmla="*/ 682356 w 877704"/>
                    <a:gd name="connsiteY40" fmla="*/ 114566 h 1674190"/>
                    <a:gd name="connsiteX41" fmla="*/ 710932 w 877704"/>
                    <a:gd name="connsiteY41" fmla="*/ 126473 h 1674190"/>
                    <a:gd name="connsiteX42" fmla="*/ 698752 w 877704"/>
                    <a:gd name="connsiteY42" fmla="*/ 25348 h 1674190"/>
                    <a:gd name="connsiteX43" fmla="*/ 318025 w 877704"/>
                    <a:gd name="connsiteY43" fmla="*/ 359835 h 1674190"/>
                    <a:gd name="connsiteX44" fmla="*/ 283258 w 877704"/>
                    <a:gd name="connsiteY44" fmla="*/ 379202 h 1674190"/>
                    <a:gd name="connsiteX45" fmla="*/ 694400 w 877704"/>
                    <a:gd name="connsiteY45" fmla="*/ 5413 h 1674190"/>
                    <a:gd name="connsiteX0" fmla="*/ 694400 w 877689"/>
                    <a:gd name="connsiteY0" fmla="*/ 5413 h 1674190"/>
                    <a:gd name="connsiteX1" fmla="*/ 467362 w 877689"/>
                    <a:gd name="connsiteY1" fmla="*/ 169858 h 1674190"/>
                    <a:gd name="connsiteX2" fmla="*/ 262577 w 877689"/>
                    <a:gd name="connsiteY2" fmla="*/ 343076 h 1674190"/>
                    <a:gd name="connsiteX3" fmla="*/ 261012 w 877689"/>
                    <a:gd name="connsiteY3" fmla="*/ 663659 h 1674190"/>
                    <a:gd name="connsiteX4" fmla="*/ 259446 w 877689"/>
                    <a:gd name="connsiteY4" fmla="*/ 1033433 h 1674190"/>
                    <a:gd name="connsiteX5" fmla="*/ 174537 w 877689"/>
                    <a:gd name="connsiteY5" fmla="*/ 1241212 h 1674190"/>
                    <a:gd name="connsiteX6" fmla="*/ 10301 w 877689"/>
                    <a:gd name="connsiteY6" fmla="*/ 1625071 h 1674190"/>
                    <a:gd name="connsiteX7" fmla="*/ 501244 w 877689"/>
                    <a:gd name="connsiteY7" fmla="*/ 1639905 h 1674190"/>
                    <a:gd name="connsiteX8" fmla="*/ 647115 w 877689"/>
                    <a:gd name="connsiteY8" fmla="*/ 1262102 h 1674190"/>
                    <a:gd name="connsiteX9" fmla="*/ 783660 w 877689"/>
                    <a:gd name="connsiteY9" fmla="*/ 963288 h 1674190"/>
                    <a:gd name="connsiteX10" fmla="*/ 801962 w 877689"/>
                    <a:gd name="connsiteY10" fmla="*/ 690533 h 1674190"/>
                    <a:gd name="connsiteX11" fmla="*/ 811625 w 877689"/>
                    <a:gd name="connsiteY11" fmla="*/ 522690 h 1674190"/>
                    <a:gd name="connsiteX12" fmla="*/ 865713 w 877689"/>
                    <a:gd name="connsiteY12" fmla="*/ 309828 h 1674190"/>
                    <a:gd name="connsiteX13" fmla="*/ 877620 w 877689"/>
                    <a:gd name="connsiteY13" fmla="*/ 183622 h 1674190"/>
                    <a:gd name="connsiteX14" fmla="*/ 829789 w 877689"/>
                    <a:gd name="connsiteY14" fmla="*/ 262520 h 1674190"/>
                    <a:gd name="connsiteX15" fmla="*/ 729982 w 877689"/>
                    <a:gd name="connsiteY15" fmla="*/ 243154 h 1674190"/>
                    <a:gd name="connsiteX16" fmla="*/ 732364 w 877689"/>
                    <a:gd name="connsiteY16" fmla="*/ 131233 h 1674190"/>
                    <a:gd name="connsiteX17" fmla="*/ 677595 w 877689"/>
                    <a:gd name="connsiteY17" fmla="*/ 259822 h 1674190"/>
                    <a:gd name="connsiteX18" fmla="*/ 613299 w 877689"/>
                    <a:gd name="connsiteY18" fmla="*/ 466992 h 1674190"/>
                    <a:gd name="connsiteX19" fmla="*/ 453758 w 877689"/>
                    <a:gd name="connsiteY19" fmla="*/ 757502 h 1674190"/>
                    <a:gd name="connsiteX20" fmla="*/ 496618 w 877689"/>
                    <a:gd name="connsiteY20" fmla="*/ 695589 h 1674190"/>
                    <a:gd name="connsiteX21" fmla="*/ 470425 w 877689"/>
                    <a:gd name="connsiteY21" fmla="*/ 676540 h 1674190"/>
                    <a:gd name="connsiteX22" fmla="*/ 551387 w 877689"/>
                    <a:gd name="connsiteY22" fmla="*/ 614628 h 1674190"/>
                    <a:gd name="connsiteX23" fmla="*/ 491857 w 877689"/>
                    <a:gd name="connsiteY23" fmla="*/ 600341 h 1674190"/>
                    <a:gd name="connsiteX24" fmla="*/ 472806 w 877689"/>
                    <a:gd name="connsiteY24" fmla="*/ 567003 h 1674190"/>
                    <a:gd name="connsiteX25" fmla="*/ 553769 w 877689"/>
                    <a:gd name="connsiteY25" fmla="*/ 543191 h 1674190"/>
                    <a:gd name="connsiteX26" fmla="*/ 482332 w 877689"/>
                    <a:gd name="connsiteY26" fmla="*/ 531285 h 1674190"/>
                    <a:gd name="connsiteX27" fmla="*/ 575199 w 877689"/>
                    <a:gd name="connsiteY27" fmla="*/ 521759 h 1674190"/>
                    <a:gd name="connsiteX28" fmla="*/ 432325 w 877689"/>
                    <a:gd name="connsiteY28" fmla="*/ 493186 h 1674190"/>
                    <a:gd name="connsiteX29" fmla="*/ 584726 w 877689"/>
                    <a:gd name="connsiteY29" fmla="*/ 428889 h 1674190"/>
                    <a:gd name="connsiteX30" fmla="*/ 465664 w 877689"/>
                    <a:gd name="connsiteY30" fmla="*/ 388408 h 1674190"/>
                    <a:gd name="connsiteX31" fmla="*/ 601395 w 877689"/>
                    <a:gd name="connsiteY31" fmla="*/ 376503 h 1674190"/>
                    <a:gd name="connsiteX32" fmla="*/ 522812 w 877689"/>
                    <a:gd name="connsiteY32" fmla="*/ 340784 h 1674190"/>
                    <a:gd name="connsiteX33" fmla="*/ 622826 w 877689"/>
                    <a:gd name="connsiteY33" fmla="*/ 309827 h 1674190"/>
                    <a:gd name="connsiteX34" fmla="*/ 553770 w 877689"/>
                    <a:gd name="connsiteY34" fmla="*/ 295541 h 1674190"/>
                    <a:gd name="connsiteX35" fmla="*/ 618063 w 877689"/>
                    <a:gd name="connsiteY35" fmla="*/ 269347 h 1674190"/>
                    <a:gd name="connsiteX36" fmla="*/ 644258 w 877689"/>
                    <a:gd name="connsiteY36" fmla="*/ 240772 h 1674190"/>
                    <a:gd name="connsiteX37" fmla="*/ 601395 w 877689"/>
                    <a:gd name="connsiteY37" fmla="*/ 240772 h 1674190"/>
                    <a:gd name="connsiteX38" fmla="*/ 658545 w 877689"/>
                    <a:gd name="connsiteY38" fmla="*/ 209816 h 1674190"/>
                    <a:gd name="connsiteX39" fmla="*/ 696644 w 877689"/>
                    <a:gd name="connsiteY39" fmla="*/ 159809 h 1674190"/>
                    <a:gd name="connsiteX40" fmla="*/ 682356 w 877689"/>
                    <a:gd name="connsiteY40" fmla="*/ 114566 h 1674190"/>
                    <a:gd name="connsiteX41" fmla="*/ 710932 w 877689"/>
                    <a:gd name="connsiteY41" fmla="*/ 126473 h 1674190"/>
                    <a:gd name="connsiteX42" fmla="*/ 698752 w 877689"/>
                    <a:gd name="connsiteY42" fmla="*/ 25348 h 1674190"/>
                    <a:gd name="connsiteX43" fmla="*/ 318025 w 877689"/>
                    <a:gd name="connsiteY43" fmla="*/ 359835 h 1674190"/>
                    <a:gd name="connsiteX44" fmla="*/ 283258 w 877689"/>
                    <a:gd name="connsiteY44" fmla="*/ 379202 h 1674190"/>
                    <a:gd name="connsiteX45" fmla="*/ 694400 w 877689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482332 w 877683"/>
                    <a:gd name="connsiteY26" fmla="*/ 531285 h 1674190"/>
                    <a:gd name="connsiteX27" fmla="*/ 575199 w 877683"/>
                    <a:gd name="connsiteY27" fmla="*/ 521759 h 1674190"/>
                    <a:gd name="connsiteX28" fmla="*/ 432325 w 877683"/>
                    <a:gd name="connsiteY28" fmla="*/ 493186 h 1674190"/>
                    <a:gd name="connsiteX29" fmla="*/ 584726 w 877683"/>
                    <a:gd name="connsiteY29" fmla="*/ 428889 h 1674190"/>
                    <a:gd name="connsiteX30" fmla="*/ 465664 w 877683"/>
                    <a:gd name="connsiteY30" fmla="*/ 388408 h 1674190"/>
                    <a:gd name="connsiteX31" fmla="*/ 601395 w 877683"/>
                    <a:gd name="connsiteY31" fmla="*/ 376503 h 1674190"/>
                    <a:gd name="connsiteX32" fmla="*/ 522812 w 877683"/>
                    <a:gd name="connsiteY32" fmla="*/ 340784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482332 w 877683"/>
                    <a:gd name="connsiteY26" fmla="*/ 531285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465664 w 877683"/>
                    <a:gd name="connsiteY30" fmla="*/ 388408 h 1674190"/>
                    <a:gd name="connsiteX31" fmla="*/ 601395 w 877683"/>
                    <a:gd name="connsiteY31" fmla="*/ 376503 h 1674190"/>
                    <a:gd name="connsiteX32" fmla="*/ 522812 w 877683"/>
                    <a:gd name="connsiteY32" fmla="*/ 340784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482332 w 877683"/>
                    <a:gd name="connsiteY26" fmla="*/ 531285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22812 w 877683"/>
                    <a:gd name="connsiteY32" fmla="*/ 340784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482332 w 877683"/>
                    <a:gd name="connsiteY26" fmla="*/ 531285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22812 w 877683"/>
                    <a:gd name="connsiteY32" fmla="*/ 340784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482332 w 877683"/>
                    <a:gd name="connsiteY26" fmla="*/ 531285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477570 w 877683"/>
                    <a:gd name="connsiteY28" fmla="*/ 440796 h 1674190"/>
                    <a:gd name="connsiteX29" fmla="*/ 377556 w 877683"/>
                    <a:gd name="connsiteY29" fmla="*/ 426511 h 1674190"/>
                    <a:gd name="connsiteX30" fmla="*/ 584726 w 877683"/>
                    <a:gd name="connsiteY30" fmla="*/ 428889 h 1674190"/>
                    <a:gd name="connsiteX31" fmla="*/ 525195 w 877683"/>
                    <a:gd name="connsiteY31" fmla="*/ 400315 h 1674190"/>
                    <a:gd name="connsiteX32" fmla="*/ 601395 w 877683"/>
                    <a:gd name="connsiteY32" fmla="*/ 376503 h 1674190"/>
                    <a:gd name="connsiteX33" fmla="*/ 551387 w 877683"/>
                    <a:gd name="connsiteY33" fmla="*/ 347928 h 1674190"/>
                    <a:gd name="connsiteX34" fmla="*/ 622826 w 877683"/>
                    <a:gd name="connsiteY34" fmla="*/ 309827 h 1674190"/>
                    <a:gd name="connsiteX35" fmla="*/ 553770 w 877683"/>
                    <a:gd name="connsiteY35" fmla="*/ 295541 h 1674190"/>
                    <a:gd name="connsiteX36" fmla="*/ 618063 w 877683"/>
                    <a:gd name="connsiteY36" fmla="*/ 269347 h 1674190"/>
                    <a:gd name="connsiteX37" fmla="*/ 644258 w 877683"/>
                    <a:gd name="connsiteY37" fmla="*/ 240772 h 1674190"/>
                    <a:gd name="connsiteX38" fmla="*/ 601395 w 877683"/>
                    <a:gd name="connsiteY38" fmla="*/ 240772 h 1674190"/>
                    <a:gd name="connsiteX39" fmla="*/ 658545 w 877683"/>
                    <a:gd name="connsiteY39" fmla="*/ 209816 h 1674190"/>
                    <a:gd name="connsiteX40" fmla="*/ 696644 w 877683"/>
                    <a:gd name="connsiteY40" fmla="*/ 159809 h 1674190"/>
                    <a:gd name="connsiteX41" fmla="*/ 682356 w 877683"/>
                    <a:gd name="connsiteY41" fmla="*/ 114566 h 1674190"/>
                    <a:gd name="connsiteX42" fmla="*/ 710932 w 877683"/>
                    <a:gd name="connsiteY42" fmla="*/ 126473 h 1674190"/>
                    <a:gd name="connsiteX43" fmla="*/ 698752 w 877683"/>
                    <a:gd name="connsiteY43" fmla="*/ 25348 h 1674190"/>
                    <a:gd name="connsiteX44" fmla="*/ 318025 w 877683"/>
                    <a:gd name="connsiteY44" fmla="*/ 359835 h 1674190"/>
                    <a:gd name="connsiteX45" fmla="*/ 283258 w 877683"/>
                    <a:gd name="connsiteY45" fmla="*/ 379202 h 1674190"/>
                    <a:gd name="connsiteX46" fmla="*/ 694400 w 877683"/>
                    <a:gd name="connsiteY46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477570 w 877683"/>
                    <a:gd name="connsiteY28" fmla="*/ 440796 h 1674190"/>
                    <a:gd name="connsiteX29" fmla="*/ 377556 w 877683"/>
                    <a:gd name="connsiteY29" fmla="*/ 426511 h 1674190"/>
                    <a:gd name="connsiteX30" fmla="*/ 487095 w 877683"/>
                    <a:gd name="connsiteY30" fmla="*/ 416983 h 1674190"/>
                    <a:gd name="connsiteX31" fmla="*/ 584726 w 877683"/>
                    <a:gd name="connsiteY31" fmla="*/ 428889 h 1674190"/>
                    <a:gd name="connsiteX32" fmla="*/ 525195 w 877683"/>
                    <a:gd name="connsiteY32" fmla="*/ 400315 h 1674190"/>
                    <a:gd name="connsiteX33" fmla="*/ 601395 w 877683"/>
                    <a:gd name="connsiteY33" fmla="*/ 376503 h 1674190"/>
                    <a:gd name="connsiteX34" fmla="*/ 551387 w 877683"/>
                    <a:gd name="connsiteY34" fmla="*/ 347928 h 1674190"/>
                    <a:gd name="connsiteX35" fmla="*/ 622826 w 877683"/>
                    <a:gd name="connsiteY35" fmla="*/ 309827 h 1674190"/>
                    <a:gd name="connsiteX36" fmla="*/ 553770 w 877683"/>
                    <a:gd name="connsiteY36" fmla="*/ 295541 h 1674190"/>
                    <a:gd name="connsiteX37" fmla="*/ 618063 w 877683"/>
                    <a:gd name="connsiteY37" fmla="*/ 269347 h 1674190"/>
                    <a:gd name="connsiteX38" fmla="*/ 644258 w 877683"/>
                    <a:gd name="connsiteY38" fmla="*/ 240772 h 1674190"/>
                    <a:gd name="connsiteX39" fmla="*/ 601395 w 877683"/>
                    <a:gd name="connsiteY39" fmla="*/ 240772 h 1674190"/>
                    <a:gd name="connsiteX40" fmla="*/ 658545 w 877683"/>
                    <a:gd name="connsiteY40" fmla="*/ 209816 h 1674190"/>
                    <a:gd name="connsiteX41" fmla="*/ 696644 w 877683"/>
                    <a:gd name="connsiteY41" fmla="*/ 159809 h 1674190"/>
                    <a:gd name="connsiteX42" fmla="*/ 682356 w 877683"/>
                    <a:gd name="connsiteY42" fmla="*/ 114566 h 1674190"/>
                    <a:gd name="connsiteX43" fmla="*/ 710932 w 877683"/>
                    <a:gd name="connsiteY43" fmla="*/ 126473 h 1674190"/>
                    <a:gd name="connsiteX44" fmla="*/ 698752 w 877683"/>
                    <a:gd name="connsiteY44" fmla="*/ 25348 h 1674190"/>
                    <a:gd name="connsiteX45" fmla="*/ 318025 w 877683"/>
                    <a:gd name="connsiteY45" fmla="*/ 359835 h 1674190"/>
                    <a:gd name="connsiteX46" fmla="*/ 283258 w 877683"/>
                    <a:gd name="connsiteY46" fmla="*/ 379202 h 1674190"/>
                    <a:gd name="connsiteX47" fmla="*/ 694400 w 877683"/>
                    <a:gd name="connsiteY47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489476 w 877683"/>
                    <a:gd name="connsiteY28" fmla="*/ 433652 h 1674190"/>
                    <a:gd name="connsiteX29" fmla="*/ 377556 w 877683"/>
                    <a:gd name="connsiteY29" fmla="*/ 426511 h 1674190"/>
                    <a:gd name="connsiteX30" fmla="*/ 487095 w 877683"/>
                    <a:gd name="connsiteY30" fmla="*/ 416983 h 1674190"/>
                    <a:gd name="connsiteX31" fmla="*/ 584726 w 877683"/>
                    <a:gd name="connsiteY31" fmla="*/ 428889 h 1674190"/>
                    <a:gd name="connsiteX32" fmla="*/ 525195 w 877683"/>
                    <a:gd name="connsiteY32" fmla="*/ 400315 h 1674190"/>
                    <a:gd name="connsiteX33" fmla="*/ 601395 w 877683"/>
                    <a:gd name="connsiteY33" fmla="*/ 376503 h 1674190"/>
                    <a:gd name="connsiteX34" fmla="*/ 551387 w 877683"/>
                    <a:gd name="connsiteY34" fmla="*/ 347928 h 1674190"/>
                    <a:gd name="connsiteX35" fmla="*/ 622826 w 877683"/>
                    <a:gd name="connsiteY35" fmla="*/ 309827 h 1674190"/>
                    <a:gd name="connsiteX36" fmla="*/ 553770 w 877683"/>
                    <a:gd name="connsiteY36" fmla="*/ 295541 h 1674190"/>
                    <a:gd name="connsiteX37" fmla="*/ 618063 w 877683"/>
                    <a:gd name="connsiteY37" fmla="*/ 269347 h 1674190"/>
                    <a:gd name="connsiteX38" fmla="*/ 644258 w 877683"/>
                    <a:gd name="connsiteY38" fmla="*/ 240772 h 1674190"/>
                    <a:gd name="connsiteX39" fmla="*/ 601395 w 877683"/>
                    <a:gd name="connsiteY39" fmla="*/ 240772 h 1674190"/>
                    <a:gd name="connsiteX40" fmla="*/ 658545 w 877683"/>
                    <a:gd name="connsiteY40" fmla="*/ 209816 h 1674190"/>
                    <a:gd name="connsiteX41" fmla="*/ 696644 w 877683"/>
                    <a:gd name="connsiteY41" fmla="*/ 159809 h 1674190"/>
                    <a:gd name="connsiteX42" fmla="*/ 682356 w 877683"/>
                    <a:gd name="connsiteY42" fmla="*/ 114566 h 1674190"/>
                    <a:gd name="connsiteX43" fmla="*/ 710932 w 877683"/>
                    <a:gd name="connsiteY43" fmla="*/ 126473 h 1674190"/>
                    <a:gd name="connsiteX44" fmla="*/ 698752 w 877683"/>
                    <a:gd name="connsiteY44" fmla="*/ 25348 h 1674190"/>
                    <a:gd name="connsiteX45" fmla="*/ 318025 w 877683"/>
                    <a:gd name="connsiteY45" fmla="*/ 359835 h 1674190"/>
                    <a:gd name="connsiteX46" fmla="*/ 283258 w 877683"/>
                    <a:gd name="connsiteY46" fmla="*/ 379202 h 1674190"/>
                    <a:gd name="connsiteX47" fmla="*/ 694400 w 877683"/>
                    <a:gd name="connsiteY47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489476 w 877683"/>
                    <a:gd name="connsiteY28" fmla="*/ 433652 h 1674190"/>
                    <a:gd name="connsiteX29" fmla="*/ 377556 w 877683"/>
                    <a:gd name="connsiteY29" fmla="*/ 426511 h 1674190"/>
                    <a:gd name="connsiteX30" fmla="*/ 487095 w 877683"/>
                    <a:gd name="connsiteY30" fmla="*/ 416983 h 1674190"/>
                    <a:gd name="connsiteX31" fmla="*/ 584726 w 877683"/>
                    <a:gd name="connsiteY31" fmla="*/ 428889 h 1674190"/>
                    <a:gd name="connsiteX32" fmla="*/ 525195 w 877683"/>
                    <a:gd name="connsiteY32" fmla="*/ 400315 h 1674190"/>
                    <a:gd name="connsiteX33" fmla="*/ 601395 w 877683"/>
                    <a:gd name="connsiteY33" fmla="*/ 376503 h 1674190"/>
                    <a:gd name="connsiteX34" fmla="*/ 551387 w 877683"/>
                    <a:gd name="connsiteY34" fmla="*/ 347928 h 1674190"/>
                    <a:gd name="connsiteX35" fmla="*/ 622826 w 877683"/>
                    <a:gd name="connsiteY35" fmla="*/ 309827 h 1674190"/>
                    <a:gd name="connsiteX36" fmla="*/ 553770 w 877683"/>
                    <a:gd name="connsiteY36" fmla="*/ 295541 h 1674190"/>
                    <a:gd name="connsiteX37" fmla="*/ 618063 w 877683"/>
                    <a:gd name="connsiteY37" fmla="*/ 269347 h 1674190"/>
                    <a:gd name="connsiteX38" fmla="*/ 644258 w 877683"/>
                    <a:gd name="connsiteY38" fmla="*/ 240772 h 1674190"/>
                    <a:gd name="connsiteX39" fmla="*/ 601395 w 877683"/>
                    <a:gd name="connsiteY39" fmla="*/ 240772 h 1674190"/>
                    <a:gd name="connsiteX40" fmla="*/ 658545 w 877683"/>
                    <a:gd name="connsiteY40" fmla="*/ 209816 h 1674190"/>
                    <a:gd name="connsiteX41" fmla="*/ 696644 w 877683"/>
                    <a:gd name="connsiteY41" fmla="*/ 159809 h 1674190"/>
                    <a:gd name="connsiteX42" fmla="*/ 682356 w 877683"/>
                    <a:gd name="connsiteY42" fmla="*/ 114566 h 1674190"/>
                    <a:gd name="connsiteX43" fmla="*/ 710932 w 877683"/>
                    <a:gd name="connsiteY43" fmla="*/ 126473 h 1674190"/>
                    <a:gd name="connsiteX44" fmla="*/ 698752 w 877683"/>
                    <a:gd name="connsiteY44" fmla="*/ 25348 h 1674190"/>
                    <a:gd name="connsiteX45" fmla="*/ 318025 w 877683"/>
                    <a:gd name="connsiteY45" fmla="*/ 359835 h 1674190"/>
                    <a:gd name="connsiteX46" fmla="*/ 283258 w 877683"/>
                    <a:gd name="connsiteY46" fmla="*/ 379202 h 1674190"/>
                    <a:gd name="connsiteX47" fmla="*/ 694400 w 877683"/>
                    <a:gd name="connsiteY47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489476 w 877683"/>
                    <a:gd name="connsiteY28" fmla="*/ 433652 h 1674190"/>
                    <a:gd name="connsiteX29" fmla="*/ 418037 w 877683"/>
                    <a:gd name="connsiteY29" fmla="*/ 438417 h 1674190"/>
                    <a:gd name="connsiteX30" fmla="*/ 487095 w 877683"/>
                    <a:gd name="connsiteY30" fmla="*/ 416983 h 1674190"/>
                    <a:gd name="connsiteX31" fmla="*/ 584726 w 877683"/>
                    <a:gd name="connsiteY31" fmla="*/ 428889 h 1674190"/>
                    <a:gd name="connsiteX32" fmla="*/ 525195 w 877683"/>
                    <a:gd name="connsiteY32" fmla="*/ 400315 h 1674190"/>
                    <a:gd name="connsiteX33" fmla="*/ 601395 w 877683"/>
                    <a:gd name="connsiteY33" fmla="*/ 376503 h 1674190"/>
                    <a:gd name="connsiteX34" fmla="*/ 551387 w 877683"/>
                    <a:gd name="connsiteY34" fmla="*/ 347928 h 1674190"/>
                    <a:gd name="connsiteX35" fmla="*/ 622826 w 877683"/>
                    <a:gd name="connsiteY35" fmla="*/ 309827 h 1674190"/>
                    <a:gd name="connsiteX36" fmla="*/ 553770 w 877683"/>
                    <a:gd name="connsiteY36" fmla="*/ 295541 h 1674190"/>
                    <a:gd name="connsiteX37" fmla="*/ 618063 w 877683"/>
                    <a:gd name="connsiteY37" fmla="*/ 269347 h 1674190"/>
                    <a:gd name="connsiteX38" fmla="*/ 644258 w 877683"/>
                    <a:gd name="connsiteY38" fmla="*/ 240772 h 1674190"/>
                    <a:gd name="connsiteX39" fmla="*/ 601395 w 877683"/>
                    <a:gd name="connsiteY39" fmla="*/ 240772 h 1674190"/>
                    <a:gd name="connsiteX40" fmla="*/ 658545 w 877683"/>
                    <a:gd name="connsiteY40" fmla="*/ 209816 h 1674190"/>
                    <a:gd name="connsiteX41" fmla="*/ 696644 w 877683"/>
                    <a:gd name="connsiteY41" fmla="*/ 159809 h 1674190"/>
                    <a:gd name="connsiteX42" fmla="*/ 682356 w 877683"/>
                    <a:gd name="connsiteY42" fmla="*/ 114566 h 1674190"/>
                    <a:gd name="connsiteX43" fmla="*/ 710932 w 877683"/>
                    <a:gd name="connsiteY43" fmla="*/ 126473 h 1674190"/>
                    <a:gd name="connsiteX44" fmla="*/ 698752 w 877683"/>
                    <a:gd name="connsiteY44" fmla="*/ 25348 h 1674190"/>
                    <a:gd name="connsiteX45" fmla="*/ 318025 w 877683"/>
                    <a:gd name="connsiteY45" fmla="*/ 359835 h 1674190"/>
                    <a:gd name="connsiteX46" fmla="*/ 283258 w 877683"/>
                    <a:gd name="connsiteY46" fmla="*/ 379202 h 1674190"/>
                    <a:gd name="connsiteX47" fmla="*/ 694400 w 877683"/>
                    <a:gd name="connsiteY47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83660 w 877683"/>
                    <a:gd name="connsiteY10" fmla="*/ 963288 h 1674190"/>
                    <a:gd name="connsiteX11" fmla="*/ 801962 w 877683"/>
                    <a:gd name="connsiteY11" fmla="*/ 690533 h 1674190"/>
                    <a:gd name="connsiteX12" fmla="*/ 811625 w 877683"/>
                    <a:gd name="connsiteY12" fmla="*/ 522690 h 1674190"/>
                    <a:gd name="connsiteX13" fmla="*/ 865713 w 877683"/>
                    <a:gd name="connsiteY13" fmla="*/ 309828 h 1674190"/>
                    <a:gd name="connsiteX14" fmla="*/ 877620 w 877683"/>
                    <a:gd name="connsiteY14" fmla="*/ 183622 h 1674190"/>
                    <a:gd name="connsiteX15" fmla="*/ 829789 w 877683"/>
                    <a:gd name="connsiteY15" fmla="*/ 262520 h 1674190"/>
                    <a:gd name="connsiteX16" fmla="*/ 729982 w 877683"/>
                    <a:gd name="connsiteY16" fmla="*/ 243154 h 1674190"/>
                    <a:gd name="connsiteX17" fmla="*/ 732364 w 877683"/>
                    <a:gd name="connsiteY17" fmla="*/ 131233 h 1674190"/>
                    <a:gd name="connsiteX18" fmla="*/ 677595 w 877683"/>
                    <a:gd name="connsiteY18" fmla="*/ 259822 h 1674190"/>
                    <a:gd name="connsiteX19" fmla="*/ 613299 w 877683"/>
                    <a:gd name="connsiteY19" fmla="*/ 466992 h 1674190"/>
                    <a:gd name="connsiteX20" fmla="*/ 453758 w 877683"/>
                    <a:gd name="connsiteY20" fmla="*/ 757502 h 1674190"/>
                    <a:gd name="connsiteX21" fmla="*/ 496618 w 877683"/>
                    <a:gd name="connsiteY21" fmla="*/ 695589 h 1674190"/>
                    <a:gd name="connsiteX22" fmla="*/ 484712 w 877683"/>
                    <a:gd name="connsiteY22" fmla="*/ 657490 h 1674190"/>
                    <a:gd name="connsiteX23" fmla="*/ 551387 w 877683"/>
                    <a:gd name="connsiteY23" fmla="*/ 614628 h 1674190"/>
                    <a:gd name="connsiteX24" fmla="*/ 491857 w 877683"/>
                    <a:gd name="connsiteY24" fmla="*/ 600341 h 1674190"/>
                    <a:gd name="connsiteX25" fmla="*/ 494238 w 877683"/>
                    <a:gd name="connsiteY25" fmla="*/ 569384 h 1674190"/>
                    <a:gd name="connsiteX26" fmla="*/ 553769 w 877683"/>
                    <a:gd name="connsiteY26" fmla="*/ 543191 h 1674190"/>
                    <a:gd name="connsiteX27" fmla="*/ 506144 w 877683"/>
                    <a:gd name="connsiteY27" fmla="*/ 533666 h 1674190"/>
                    <a:gd name="connsiteX28" fmla="*/ 575199 w 877683"/>
                    <a:gd name="connsiteY28" fmla="*/ 521759 h 1674190"/>
                    <a:gd name="connsiteX29" fmla="*/ 489476 w 877683"/>
                    <a:gd name="connsiteY29" fmla="*/ 433652 h 1674190"/>
                    <a:gd name="connsiteX30" fmla="*/ 418037 w 877683"/>
                    <a:gd name="connsiteY30" fmla="*/ 438417 h 1674190"/>
                    <a:gd name="connsiteX31" fmla="*/ 487095 w 877683"/>
                    <a:gd name="connsiteY31" fmla="*/ 416983 h 1674190"/>
                    <a:gd name="connsiteX32" fmla="*/ 584726 w 877683"/>
                    <a:gd name="connsiteY32" fmla="*/ 428889 h 1674190"/>
                    <a:gd name="connsiteX33" fmla="*/ 525195 w 877683"/>
                    <a:gd name="connsiteY33" fmla="*/ 400315 h 1674190"/>
                    <a:gd name="connsiteX34" fmla="*/ 601395 w 877683"/>
                    <a:gd name="connsiteY34" fmla="*/ 376503 h 1674190"/>
                    <a:gd name="connsiteX35" fmla="*/ 551387 w 877683"/>
                    <a:gd name="connsiteY35" fmla="*/ 347928 h 1674190"/>
                    <a:gd name="connsiteX36" fmla="*/ 622826 w 877683"/>
                    <a:gd name="connsiteY36" fmla="*/ 309827 h 1674190"/>
                    <a:gd name="connsiteX37" fmla="*/ 553770 w 877683"/>
                    <a:gd name="connsiteY37" fmla="*/ 295541 h 1674190"/>
                    <a:gd name="connsiteX38" fmla="*/ 618063 w 877683"/>
                    <a:gd name="connsiteY38" fmla="*/ 269347 h 1674190"/>
                    <a:gd name="connsiteX39" fmla="*/ 644258 w 877683"/>
                    <a:gd name="connsiteY39" fmla="*/ 240772 h 1674190"/>
                    <a:gd name="connsiteX40" fmla="*/ 601395 w 877683"/>
                    <a:gd name="connsiteY40" fmla="*/ 240772 h 1674190"/>
                    <a:gd name="connsiteX41" fmla="*/ 658545 w 877683"/>
                    <a:gd name="connsiteY41" fmla="*/ 209816 h 1674190"/>
                    <a:gd name="connsiteX42" fmla="*/ 696644 w 877683"/>
                    <a:gd name="connsiteY42" fmla="*/ 159809 h 1674190"/>
                    <a:gd name="connsiteX43" fmla="*/ 682356 w 877683"/>
                    <a:gd name="connsiteY43" fmla="*/ 114566 h 1674190"/>
                    <a:gd name="connsiteX44" fmla="*/ 710932 w 877683"/>
                    <a:gd name="connsiteY44" fmla="*/ 126473 h 1674190"/>
                    <a:gd name="connsiteX45" fmla="*/ 698752 w 877683"/>
                    <a:gd name="connsiteY45" fmla="*/ 25348 h 1674190"/>
                    <a:gd name="connsiteX46" fmla="*/ 318025 w 877683"/>
                    <a:gd name="connsiteY46" fmla="*/ 359835 h 1674190"/>
                    <a:gd name="connsiteX47" fmla="*/ 283258 w 877683"/>
                    <a:gd name="connsiteY47" fmla="*/ 379202 h 1674190"/>
                    <a:gd name="connsiteX48" fmla="*/ 694400 w 877683"/>
                    <a:gd name="connsiteY48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83660 w 877683"/>
                    <a:gd name="connsiteY11" fmla="*/ 963288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83660 w 877683"/>
                    <a:gd name="connsiteY11" fmla="*/ 963288 h 1674190"/>
                    <a:gd name="connsiteX12" fmla="*/ 737127 w 877683"/>
                    <a:gd name="connsiteY12" fmla="*/ 1062302 h 1674190"/>
                    <a:gd name="connsiteX13" fmla="*/ 801962 w 877683"/>
                    <a:gd name="connsiteY13" fmla="*/ 690533 h 1674190"/>
                    <a:gd name="connsiteX14" fmla="*/ 811625 w 877683"/>
                    <a:gd name="connsiteY14" fmla="*/ 522690 h 1674190"/>
                    <a:gd name="connsiteX15" fmla="*/ 865713 w 877683"/>
                    <a:gd name="connsiteY15" fmla="*/ 309828 h 1674190"/>
                    <a:gd name="connsiteX16" fmla="*/ 877620 w 877683"/>
                    <a:gd name="connsiteY16" fmla="*/ 183622 h 1674190"/>
                    <a:gd name="connsiteX17" fmla="*/ 829789 w 877683"/>
                    <a:gd name="connsiteY17" fmla="*/ 262520 h 1674190"/>
                    <a:gd name="connsiteX18" fmla="*/ 729982 w 877683"/>
                    <a:gd name="connsiteY18" fmla="*/ 243154 h 1674190"/>
                    <a:gd name="connsiteX19" fmla="*/ 732364 w 877683"/>
                    <a:gd name="connsiteY19" fmla="*/ 131233 h 1674190"/>
                    <a:gd name="connsiteX20" fmla="*/ 677595 w 877683"/>
                    <a:gd name="connsiteY20" fmla="*/ 259822 h 1674190"/>
                    <a:gd name="connsiteX21" fmla="*/ 613299 w 877683"/>
                    <a:gd name="connsiteY21" fmla="*/ 466992 h 1674190"/>
                    <a:gd name="connsiteX22" fmla="*/ 453758 w 877683"/>
                    <a:gd name="connsiteY22" fmla="*/ 757502 h 1674190"/>
                    <a:gd name="connsiteX23" fmla="*/ 496618 w 877683"/>
                    <a:gd name="connsiteY23" fmla="*/ 695589 h 1674190"/>
                    <a:gd name="connsiteX24" fmla="*/ 484712 w 877683"/>
                    <a:gd name="connsiteY24" fmla="*/ 657490 h 1674190"/>
                    <a:gd name="connsiteX25" fmla="*/ 551387 w 877683"/>
                    <a:gd name="connsiteY25" fmla="*/ 614628 h 1674190"/>
                    <a:gd name="connsiteX26" fmla="*/ 491857 w 877683"/>
                    <a:gd name="connsiteY26" fmla="*/ 600341 h 1674190"/>
                    <a:gd name="connsiteX27" fmla="*/ 494238 w 877683"/>
                    <a:gd name="connsiteY27" fmla="*/ 569384 h 1674190"/>
                    <a:gd name="connsiteX28" fmla="*/ 553769 w 877683"/>
                    <a:gd name="connsiteY28" fmla="*/ 543191 h 1674190"/>
                    <a:gd name="connsiteX29" fmla="*/ 506144 w 877683"/>
                    <a:gd name="connsiteY29" fmla="*/ 533666 h 1674190"/>
                    <a:gd name="connsiteX30" fmla="*/ 575199 w 877683"/>
                    <a:gd name="connsiteY30" fmla="*/ 521759 h 1674190"/>
                    <a:gd name="connsiteX31" fmla="*/ 489476 w 877683"/>
                    <a:gd name="connsiteY31" fmla="*/ 433652 h 1674190"/>
                    <a:gd name="connsiteX32" fmla="*/ 418037 w 877683"/>
                    <a:gd name="connsiteY32" fmla="*/ 438417 h 1674190"/>
                    <a:gd name="connsiteX33" fmla="*/ 487095 w 877683"/>
                    <a:gd name="connsiteY33" fmla="*/ 416983 h 1674190"/>
                    <a:gd name="connsiteX34" fmla="*/ 584726 w 877683"/>
                    <a:gd name="connsiteY34" fmla="*/ 428889 h 1674190"/>
                    <a:gd name="connsiteX35" fmla="*/ 525195 w 877683"/>
                    <a:gd name="connsiteY35" fmla="*/ 400315 h 1674190"/>
                    <a:gd name="connsiteX36" fmla="*/ 601395 w 877683"/>
                    <a:gd name="connsiteY36" fmla="*/ 376503 h 1674190"/>
                    <a:gd name="connsiteX37" fmla="*/ 551387 w 877683"/>
                    <a:gd name="connsiteY37" fmla="*/ 347928 h 1674190"/>
                    <a:gd name="connsiteX38" fmla="*/ 622826 w 877683"/>
                    <a:gd name="connsiteY38" fmla="*/ 309827 h 1674190"/>
                    <a:gd name="connsiteX39" fmla="*/ 553770 w 877683"/>
                    <a:gd name="connsiteY39" fmla="*/ 295541 h 1674190"/>
                    <a:gd name="connsiteX40" fmla="*/ 618063 w 877683"/>
                    <a:gd name="connsiteY40" fmla="*/ 269347 h 1674190"/>
                    <a:gd name="connsiteX41" fmla="*/ 644258 w 877683"/>
                    <a:gd name="connsiteY41" fmla="*/ 240772 h 1674190"/>
                    <a:gd name="connsiteX42" fmla="*/ 601395 w 877683"/>
                    <a:gd name="connsiteY42" fmla="*/ 240772 h 1674190"/>
                    <a:gd name="connsiteX43" fmla="*/ 658545 w 877683"/>
                    <a:gd name="connsiteY43" fmla="*/ 209816 h 1674190"/>
                    <a:gd name="connsiteX44" fmla="*/ 696644 w 877683"/>
                    <a:gd name="connsiteY44" fmla="*/ 159809 h 1674190"/>
                    <a:gd name="connsiteX45" fmla="*/ 682356 w 877683"/>
                    <a:gd name="connsiteY45" fmla="*/ 114566 h 1674190"/>
                    <a:gd name="connsiteX46" fmla="*/ 710932 w 877683"/>
                    <a:gd name="connsiteY46" fmla="*/ 126473 h 1674190"/>
                    <a:gd name="connsiteX47" fmla="*/ 698752 w 877683"/>
                    <a:gd name="connsiteY47" fmla="*/ 25348 h 1674190"/>
                    <a:gd name="connsiteX48" fmla="*/ 318025 w 877683"/>
                    <a:gd name="connsiteY48" fmla="*/ 359835 h 1674190"/>
                    <a:gd name="connsiteX49" fmla="*/ 283258 w 877683"/>
                    <a:gd name="connsiteY49" fmla="*/ 379202 h 1674190"/>
                    <a:gd name="connsiteX50" fmla="*/ 694400 w 877683"/>
                    <a:gd name="connsiteY50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83660 w 877683"/>
                    <a:gd name="connsiteY11" fmla="*/ 963288 h 1674190"/>
                    <a:gd name="connsiteX12" fmla="*/ 641877 w 877683"/>
                    <a:gd name="connsiteY12" fmla="*/ 1000390 h 1674190"/>
                    <a:gd name="connsiteX13" fmla="*/ 801962 w 877683"/>
                    <a:gd name="connsiteY13" fmla="*/ 690533 h 1674190"/>
                    <a:gd name="connsiteX14" fmla="*/ 811625 w 877683"/>
                    <a:gd name="connsiteY14" fmla="*/ 522690 h 1674190"/>
                    <a:gd name="connsiteX15" fmla="*/ 865713 w 877683"/>
                    <a:gd name="connsiteY15" fmla="*/ 309828 h 1674190"/>
                    <a:gd name="connsiteX16" fmla="*/ 877620 w 877683"/>
                    <a:gd name="connsiteY16" fmla="*/ 183622 h 1674190"/>
                    <a:gd name="connsiteX17" fmla="*/ 829789 w 877683"/>
                    <a:gd name="connsiteY17" fmla="*/ 262520 h 1674190"/>
                    <a:gd name="connsiteX18" fmla="*/ 729982 w 877683"/>
                    <a:gd name="connsiteY18" fmla="*/ 243154 h 1674190"/>
                    <a:gd name="connsiteX19" fmla="*/ 732364 w 877683"/>
                    <a:gd name="connsiteY19" fmla="*/ 131233 h 1674190"/>
                    <a:gd name="connsiteX20" fmla="*/ 677595 w 877683"/>
                    <a:gd name="connsiteY20" fmla="*/ 259822 h 1674190"/>
                    <a:gd name="connsiteX21" fmla="*/ 613299 w 877683"/>
                    <a:gd name="connsiteY21" fmla="*/ 466992 h 1674190"/>
                    <a:gd name="connsiteX22" fmla="*/ 453758 w 877683"/>
                    <a:gd name="connsiteY22" fmla="*/ 757502 h 1674190"/>
                    <a:gd name="connsiteX23" fmla="*/ 496618 w 877683"/>
                    <a:gd name="connsiteY23" fmla="*/ 695589 h 1674190"/>
                    <a:gd name="connsiteX24" fmla="*/ 484712 w 877683"/>
                    <a:gd name="connsiteY24" fmla="*/ 657490 h 1674190"/>
                    <a:gd name="connsiteX25" fmla="*/ 551387 w 877683"/>
                    <a:gd name="connsiteY25" fmla="*/ 614628 h 1674190"/>
                    <a:gd name="connsiteX26" fmla="*/ 491857 w 877683"/>
                    <a:gd name="connsiteY26" fmla="*/ 600341 h 1674190"/>
                    <a:gd name="connsiteX27" fmla="*/ 494238 w 877683"/>
                    <a:gd name="connsiteY27" fmla="*/ 569384 h 1674190"/>
                    <a:gd name="connsiteX28" fmla="*/ 553769 w 877683"/>
                    <a:gd name="connsiteY28" fmla="*/ 543191 h 1674190"/>
                    <a:gd name="connsiteX29" fmla="*/ 506144 w 877683"/>
                    <a:gd name="connsiteY29" fmla="*/ 533666 h 1674190"/>
                    <a:gd name="connsiteX30" fmla="*/ 575199 w 877683"/>
                    <a:gd name="connsiteY30" fmla="*/ 521759 h 1674190"/>
                    <a:gd name="connsiteX31" fmla="*/ 489476 w 877683"/>
                    <a:gd name="connsiteY31" fmla="*/ 433652 h 1674190"/>
                    <a:gd name="connsiteX32" fmla="*/ 418037 w 877683"/>
                    <a:gd name="connsiteY32" fmla="*/ 438417 h 1674190"/>
                    <a:gd name="connsiteX33" fmla="*/ 487095 w 877683"/>
                    <a:gd name="connsiteY33" fmla="*/ 416983 h 1674190"/>
                    <a:gd name="connsiteX34" fmla="*/ 584726 w 877683"/>
                    <a:gd name="connsiteY34" fmla="*/ 428889 h 1674190"/>
                    <a:gd name="connsiteX35" fmla="*/ 525195 w 877683"/>
                    <a:gd name="connsiteY35" fmla="*/ 400315 h 1674190"/>
                    <a:gd name="connsiteX36" fmla="*/ 601395 w 877683"/>
                    <a:gd name="connsiteY36" fmla="*/ 376503 h 1674190"/>
                    <a:gd name="connsiteX37" fmla="*/ 551387 w 877683"/>
                    <a:gd name="connsiteY37" fmla="*/ 347928 h 1674190"/>
                    <a:gd name="connsiteX38" fmla="*/ 622826 w 877683"/>
                    <a:gd name="connsiteY38" fmla="*/ 309827 h 1674190"/>
                    <a:gd name="connsiteX39" fmla="*/ 553770 w 877683"/>
                    <a:gd name="connsiteY39" fmla="*/ 295541 h 1674190"/>
                    <a:gd name="connsiteX40" fmla="*/ 618063 w 877683"/>
                    <a:gd name="connsiteY40" fmla="*/ 269347 h 1674190"/>
                    <a:gd name="connsiteX41" fmla="*/ 644258 w 877683"/>
                    <a:gd name="connsiteY41" fmla="*/ 240772 h 1674190"/>
                    <a:gd name="connsiteX42" fmla="*/ 601395 w 877683"/>
                    <a:gd name="connsiteY42" fmla="*/ 240772 h 1674190"/>
                    <a:gd name="connsiteX43" fmla="*/ 658545 w 877683"/>
                    <a:gd name="connsiteY43" fmla="*/ 209816 h 1674190"/>
                    <a:gd name="connsiteX44" fmla="*/ 696644 w 877683"/>
                    <a:gd name="connsiteY44" fmla="*/ 159809 h 1674190"/>
                    <a:gd name="connsiteX45" fmla="*/ 682356 w 877683"/>
                    <a:gd name="connsiteY45" fmla="*/ 114566 h 1674190"/>
                    <a:gd name="connsiteX46" fmla="*/ 710932 w 877683"/>
                    <a:gd name="connsiteY46" fmla="*/ 126473 h 1674190"/>
                    <a:gd name="connsiteX47" fmla="*/ 698752 w 877683"/>
                    <a:gd name="connsiteY47" fmla="*/ 25348 h 1674190"/>
                    <a:gd name="connsiteX48" fmla="*/ 318025 w 877683"/>
                    <a:gd name="connsiteY48" fmla="*/ 359835 h 1674190"/>
                    <a:gd name="connsiteX49" fmla="*/ 283258 w 877683"/>
                    <a:gd name="connsiteY49" fmla="*/ 379202 h 1674190"/>
                    <a:gd name="connsiteX50" fmla="*/ 694400 w 877683"/>
                    <a:gd name="connsiteY50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83660 w 877683"/>
                    <a:gd name="connsiteY11" fmla="*/ 963288 h 1674190"/>
                    <a:gd name="connsiteX12" fmla="*/ 641877 w 877683"/>
                    <a:gd name="connsiteY12" fmla="*/ 1000390 h 1674190"/>
                    <a:gd name="connsiteX13" fmla="*/ 801962 w 877683"/>
                    <a:gd name="connsiteY13" fmla="*/ 690533 h 1674190"/>
                    <a:gd name="connsiteX14" fmla="*/ 811625 w 877683"/>
                    <a:gd name="connsiteY14" fmla="*/ 522690 h 1674190"/>
                    <a:gd name="connsiteX15" fmla="*/ 865713 w 877683"/>
                    <a:gd name="connsiteY15" fmla="*/ 309828 h 1674190"/>
                    <a:gd name="connsiteX16" fmla="*/ 877620 w 877683"/>
                    <a:gd name="connsiteY16" fmla="*/ 183622 h 1674190"/>
                    <a:gd name="connsiteX17" fmla="*/ 829789 w 877683"/>
                    <a:gd name="connsiteY17" fmla="*/ 262520 h 1674190"/>
                    <a:gd name="connsiteX18" fmla="*/ 729982 w 877683"/>
                    <a:gd name="connsiteY18" fmla="*/ 243154 h 1674190"/>
                    <a:gd name="connsiteX19" fmla="*/ 732364 w 877683"/>
                    <a:gd name="connsiteY19" fmla="*/ 131233 h 1674190"/>
                    <a:gd name="connsiteX20" fmla="*/ 677595 w 877683"/>
                    <a:gd name="connsiteY20" fmla="*/ 259822 h 1674190"/>
                    <a:gd name="connsiteX21" fmla="*/ 613299 w 877683"/>
                    <a:gd name="connsiteY21" fmla="*/ 466992 h 1674190"/>
                    <a:gd name="connsiteX22" fmla="*/ 453758 w 877683"/>
                    <a:gd name="connsiteY22" fmla="*/ 757502 h 1674190"/>
                    <a:gd name="connsiteX23" fmla="*/ 496618 w 877683"/>
                    <a:gd name="connsiteY23" fmla="*/ 695589 h 1674190"/>
                    <a:gd name="connsiteX24" fmla="*/ 484712 w 877683"/>
                    <a:gd name="connsiteY24" fmla="*/ 657490 h 1674190"/>
                    <a:gd name="connsiteX25" fmla="*/ 551387 w 877683"/>
                    <a:gd name="connsiteY25" fmla="*/ 614628 h 1674190"/>
                    <a:gd name="connsiteX26" fmla="*/ 491857 w 877683"/>
                    <a:gd name="connsiteY26" fmla="*/ 600341 h 1674190"/>
                    <a:gd name="connsiteX27" fmla="*/ 494238 w 877683"/>
                    <a:gd name="connsiteY27" fmla="*/ 569384 h 1674190"/>
                    <a:gd name="connsiteX28" fmla="*/ 553769 w 877683"/>
                    <a:gd name="connsiteY28" fmla="*/ 543191 h 1674190"/>
                    <a:gd name="connsiteX29" fmla="*/ 506144 w 877683"/>
                    <a:gd name="connsiteY29" fmla="*/ 533666 h 1674190"/>
                    <a:gd name="connsiteX30" fmla="*/ 575199 w 877683"/>
                    <a:gd name="connsiteY30" fmla="*/ 521759 h 1674190"/>
                    <a:gd name="connsiteX31" fmla="*/ 489476 w 877683"/>
                    <a:gd name="connsiteY31" fmla="*/ 433652 h 1674190"/>
                    <a:gd name="connsiteX32" fmla="*/ 418037 w 877683"/>
                    <a:gd name="connsiteY32" fmla="*/ 438417 h 1674190"/>
                    <a:gd name="connsiteX33" fmla="*/ 487095 w 877683"/>
                    <a:gd name="connsiteY33" fmla="*/ 416983 h 1674190"/>
                    <a:gd name="connsiteX34" fmla="*/ 584726 w 877683"/>
                    <a:gd name="connsiteY34" fmla="*/ 428889 h 1674190"/>
                    <a:gd name="connsiteX35" fmla="*/ 525195 w 877683"/>
                    <a:gd name="connsiteY35" fmla="*/ 400315 h 1674190"/>
                    <a:gd name="connsiteX36" fmla="*/ 601395 w 877683"/>
                    <a:gd name="connsiteY36" fmla="*/ 376503 h 1674190"/>
                    <a:gd name="connsiteX37" fmla="*/ 551387 w 877683"/>
                    <a:gd name="connsiteY37" fmla="*/ 347928 h 1674190"/>
                    <a:gd name="connsiteX38" fmla="*/ 622826 w 877683"/>
                    <a:gd name="connsiteY38" fmla="*/ 309827 h 1674190"/>
                    <a:gd name="connsiteX39" fmla="*/ 553770 w 877683"/>
                    <a:gd name="connsiteY39" fmla="*/ 295541 h 1674190"/>
                    <a:gd name="connsiteX40" fmla="*/ 618063 w 877683"/>
                    <a:gd name="connsiteY40" fmla="*/ 269347 h 1674190"/>
                    <a:gd name="connsiteX41" fmla="*/ 644258 w 877683"/>
                    <a:gd name="connsiteY41" fmla="*/ 240772 h 1674190"/>
                    <a:gd name="connsiteX42" fmla="*/ 601395 w 877683"/>
                    <a:gd name="connsiteY42" fmla="*/ 240772 h 1674190"/>
                    <a:gd name="connsiteX43" fmla="*/ 658545 w 877683"/>
                    <a:gd name="connsiteY43" fmla="*/ 209816 h 1674190"/>
                    <a:gd name="connsiteX44" fmla="*/ 696644 w 877683"/>
                    <a:gd name="connsiteY44" fmla="*/ 159809 h 1674190"/>
                    <a:gd name="connsiteX45" fmla="*/ 682356 w 877683"/>
                    <a:gd name="connsiteY45" fmla="*/ 114566 h 1674190"/>
                    <a:gd name="connsiteX46" fmla="*/ 710932 w 877683"/>
                    <a:gd name="connsiteY46" fmla="*/ 126473 h 1674190"/>
                    <a:gd name="connsiteX47" fmla="*/ 698752 w 877683"/>
                    <a:gd name="connsiteY47" fmla="*/ 25348 h 1674190"/>
                    <a:gd name="connsiteX48" fmla="*/ 318025 w 877683"/>
                    <a:gd name="connsiteY48" fmla="*/ 359835 h 1674190"/>
                    <a:gd name="connsiteX49" fmla="*/ 283258 w 877683"/>
                    <a:gd name="connsiteY49" fmla="*/ 379202 h 1674190"/>
                    <a:gd name="connsiteX50" fmla="*/ 694400 w 877683"/>
                    <a:gd name="connsiteY50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59847 w 877683"/>
                    <a:gd name="connsiteY11" fmla="*/ 996625 h 1674190"/>
                    <a:gd name="connsiteX12" fmla="*/ 641877 w 877683"/>
                    <a:gd name="connsiteY12" fmla="*/ 1000390 h 1674190"/>
                    <a:gd name="connsiteX13" fmla="*/ 801962 w 877683"/>
                    <a:gd name="connsiteY13" fmla="*/ 690533 h 1674190"/>
                    <a:gd name="connsiteX14" fmla="*/ 811625 w 877683"/>
                    <a:gd name="connsiteY14" fmla="*/ 522690 h 1674190"/>
                    <a:gd name="connsiteX15" fmla="*/ 865713 w 877683"/>
                    <a:gd name="connsiteY15" fmla="*/ 309828 h 1674190"/>
                    <a:gd name="connsiteX16" fmla="*/ 877620 w 877683"/>
                    <a:gd name="connsiteY16" fmla="*/ 183622 h 1674190"/>
                    <a:gd name="connsiteX17" fmla="*/ 829789 w 877683"/>
                    <a:gd name="connsiteY17" fmla="*/ 262520 h 1674190"/>
                    <a:gd name="connsiteX18" fmla="*/ 729982 w 877683"/>
                    <a:gd name="connsiteY18" fmla="*/ 243154 h 1674190"/>
                    <a:gd name="connsiteX19" fmla="*/ 732364 w 877683"/>
                    <a:gd name="connsiteY19" fmla="*/ 131233 h 1674190"/>
                    <a:gd name="connsiteX20" fmla="*/ 677595 w 877683"/>
                    <a:gd name="connsiteY20" fmla="*/ 259822 h 1674190"/>
                    <a:gd name="connsiteX21" fmla="*/ 613299 w 877683"/>
                    <a:gd name="connsiteY21" fmla="*/ 466992 h 1674190"/>
                    <a:gd name="connsiteX22" fmla="*/ 453758 w 877683"/>
                    <a:gd name="connsiteY22" fmla="*/ 757502 h 1674190"/>
                    <a:gd name="connsiteX23" fmla="*/ 496618 w 877683"/>
                    <a:gd name="connsiteY23" fmla="*/ 695589 h 1674190"/>
                    <a:gd name="connsiteX24" fmla="*/ 484712 w 877683"/>
                    <a:gd name="connsiteY24" fmla="*/ 657490 h 1674190"/>
                    <a:gd name="connsiteX25" fmla="*/ 551387 w 877683"/>
                    <a:gd name="connsiteY25" fmla="*/ 614628 h 1674190"/>
                    <a:gd name="connsiteX26" fmla="*/ 491857 w 877683"/>
                    <a:gd name="connsiteY26" fmla="*/ 600341 h 1674190"/>
                    <a:gd name="connsiteX27" fmla="*/ 494238 w 877683"/>
                    <a:gd name="connsiteY27" fmla="*/ 569384 h 1674190"/>
                    <a:gd name="connsiteX28" fmla="*/ 553769 w 877683"/>
                    <a:gd name="connsiteY28" fmla="*/ 543191 h 1674190"/>
                    <a:gd name="connsiteX29" fmla="*/ 506144 w 877683"/>
                    <a:gd name="connsiteY29" fmla="*/ 533666 h 1674190"/>
                    <a:gd name="connsiteX30" fmla="*/ 575199 w 877683"/>
                    <a:gd name="connsiteY30" fmla="*/ 521759 h 1674190"/>
                    <a:gd name="connsiteX31" fmla="*/ 489476 w 877683"/>
                    <a:gd name="connsiteY31" fmla="*/ 433652 h 1674190"/>
                    <a:gd name="connsiteX32" fmla="*/ 418037 w 877683"/>
                    <a:gd name="connsiteY32" fmla="*/ 438417 h 1674190"/>
                    <a:gd name="connsiteX33" fmla="*/ 487095 w 877683"/>
                    <a:gd name="connsiteY33" fmla="*/ 416983 h 1674190"/>
                    <a:gd name="connsiteX34" fmla="*/ 584726 w 877683"/>
                    <a:gd name="connsiteY34" fmla="*/ 428889 h 1674190"/>
                    <a:gd name="connsiteX35" fmla="*/ 525195 w 877683"/>
                    <a:gd name="connsiteY35" fmla="*/ 400315 h 1674190"/>
                    <a:gd name="connsiteX36" fmla="*/ 601395 w 877683"/>
                    <a:gd name="connsiteY36" fmla="*/ 376503 h 1674190"/>
                    <a:gd name="connsiteX37" fmla="*/ 551387 w 877683"/>
                    <a:gd name="connsiteY37" fmla="*/ 347928 h 1674190"/>
                    <a:gd name="connsiteX38" fmla="*/ 622826 w 877683"/>
                    <a:gd name="connsiteY38" fmla="*/ 309827 h 1674190"/>
                    <a:gd name="connsiteX39" fmla="*/ 553770 w 877683"/>
                    <a:gd name="connsiteY39" fmla="*/ 295541 h 1674190"/>
                    <a:gd name="connsiteX40" fmla="*/ 618063 w 877683"/>
                    <a:gd name="connsiteY40" fmla="*/ 269347 h 1674190"/>
                    <a:gd name="connsiteX41" fmla="*/ 644258 w 877683"/>
                    <a:gd name="connsiteY41" fmla="*/ 240772 h 1674190"/>
                    <a:gd name="connsiteX42" fmla="*/ 601395 w 877683"/>
                    <a:gd name="connsiteY42" fmla="*/ 240772 h 1674190"/>
                    <a:gd name="connsiteX43" fmla="*/ 658545 w 877683"/>
                    <a:gd name="connsiteY43" fmla="*/ 209816 h 1674190"/>
                    <a:gd name="connsiteX44" fmla="*/ 696644 w 877683"/>
                    <a:gd name="connsiteY44" fmla="*/ 159809 h 1674190"/>
                    <a:gd name="connsiteX45" fmla="*/ 682356 w 877683"/>
                    <a:gd name="connsiteY45" fmla="*/ 114566 h 1674190"/>
                    <a:gd name="connsiteX46" fmla="*/ 710932 w 877683"/>
                    <a:gd name="connsiteY46" fmla="*/ 126473 h 1674190"/>
                    <a:gd name="connsiteX47" fmla="*/ 698752 w 877683"/>
                    <a:gd name="connsiteY47" fmla="*/ 25348 h 1674190"/>
                    <a:gd name="connsiteX48" fmla="*/ 318025 w 877683"/>
                    <a:gd name="connsiteY48" fmla="*/ 359835 h 1674190"/>
                    <a:gd name="connsiteX49" fmla="*/ 283258 w 877683"/>
                    <a:gd name="connsiteY49" fmla="*/ 379202 h 1674190"/>
                    <a:gd name="connsiteX50" fmla="*/ 694400 w 877683"/>
                    <a:gd name="connsiteY50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59847 w 877683"/>
                    <a:gd name="connsiteY11" fmla="*/ 996625 h 1674190"/>
                    <a:gd name="connsiteX12" fmla="*/ 641877 w 877683"/>
                    <a:gd name="connsiteY12" fmla="*/ 1000390 h 1674190"/>
                    <a:gd name="connsiteX13" fmla="*/ 801962 w 877683"/>
                    <a:gd name="connsiteY13" fmla="*/ 690533 h 1674190"/>
                    <a:gd name="connsiteX14" fmla="*/ 811625 w 877683"/>
                    <a:gd name="connsiteY14" fmla="*/ 522690 h 1674190"/>
                    <a:gd name="connsiteX15" fmla="*/ 865713 w 877683"/>
                    <a:gd name="connsiteY15" fmla="*/ 309828 h 1674190"/>
                    <a:gd name="connsiteX16" fmla="*/ 877620 w 877683"/>
                    <a:gd name="connsiteY16" fmla="*/ 183622 h 1674190"/>
                    <a:gd name="connsiteX17" fmla="*/ 829789 w 877683"/>
                    <a:gd name="connsiteY17" fmla="*/ 262520 h 1674190"/>
                    <a:gd name="connsiteX18" fmla="*/ 729982 w 877683"/>
                    <a:gd name="connsiteY18" fmla="*/ 243154 h 1674190"/>
                    <a:gd name="connsiteX19" fmla="*/ 732364 w 877683"/>
                    <a:gd name="connsiteY19" fmla="*/ 131233 h 1674190"/>
                    <a:gd name="connsiteX20" fmla="*/ 677595 w 877683"/>
                    <a:gd name="connsiteY20" fmla="*/ 259822 h 1674190"/>
                    <a:gd name="connsiteX21" fmla="*/ 613299 w 877683"/>
                    <a:gd name="connsiteY21" fmla="*/ 466992 h 1674190"/>
                    <a:gd name="connsiteX22" fmla="*/ 453758 w 877683"/>
                    <a:gd name="connsiteY22" fmla="*/ 757502 h 1674190"/>
                    <a:gd name="connsiteX23" fmla="*/ 496618 w 877683"/>
                    <a:gd name="connsiteY23" fmla="*/ 695589 h 1674190"/>
                    <a:gd name="connsiteX24" fmla="*/ 484712 w 877683"/>
                    <a:gd name="connsiteY24" fmla="*/ 657490 h 1674190"/>
                    <a:gd name="connsiteX25" fmla="*/ 551387 w 877683"/>
                    <a:gd name="connsiteY25" fmla="*/ 614628 h 1674190"/>
                    <a:gd name="connsiteX26" fmla="*/ 491857 w 877683"/>
                    <a:gd name="connsiteY26" fmla="*/ 600341 h 1674190"/>
                    <a:gd name="connsiteX27" fmla="*/ 494238 w 877683"/>
                    <a:gd name="connsiteY27" fmla="*/ 569384 h 1674190"/>
                    <a:gd name="connsiteX28" fmla="*/ 553769 w 877683"/>
                    <a:gd name="connsiteY28" fmla="*/ 543191 h 1674190"/>
                    <a:gd name="connsiteX29" fmla="*/ 506144 w 877683"/>
                    <a:gd name="connsiteY29" fmla="*/ 533666 h 1674190"/>
                    <a:gd name="connsiteX30" fmla="*/ 575199 w 877683"/>
                    <a:gd name="connsiteY30" fmla="*/ 521759 h 1674190"/>
                    <a:gd name="connsiteX31" fmla="*/ 489476 w 877683"/>
                    <a:gd name="connsiteY31" fmla="*/ 433652 h 1674190"/>
                    <a:gd name="connsiteX32" fmla="*/ 418037 w 877683"/>
                    <a:gd name="connsiteY32" fmla="*/ 438417 h 1674190"/>
                    <a:gd name="connsiteX33" fmla="*/ 487095 w 877683"/>
                    <a:gd name="connsiteY33" fmla="*/ 416983 h 1674190"/>
                    <a:gd name="connsiteX34" fmla="*/ 584726 w 877683"/>
                    <a:gd name="connsiteY34" fmla="*/ 428889 h 1674190"/>
                    <a:gd name="connsiteX35" fmla="*/ 525195 w 877683"/>
                    <a:gd name="connsiteY35" fmla="*/ 400315 h 1674190"/>
                    <a:gd name="connsiteX36" fmla="*/ 601395 w 877683"/>
                    <a:gd name="connsiteY36" fmla="*/ 376503 h 1674190"/>
                    <a:gd name="connsiteX37" fmla="*/ 551387 w 877683"/>
                    <a:gd name="connsiteY37" fmla="*/ 347928 h 1674190"/>
                    <a:gd name="connsiteX38" fmla="*/ 622826 w 877683"/>
                    <a:gd name="connsiteY38" fmla="*/ 309827 h 1674190"/>
                    <a:gd name="connsiteX39" fmla="*/ 553770 w 877683"/>
                    <a:gd name="connsiteY39" fmla="*/ 295541 h 1674190"/>
                    <a:gd name="connsiteX40" fmla="*/ 618063 w 877683"/>
                    <a:gd name="connsiteY40" fmla="*/ 269347 h 1674190"/>
                    <a:gd name="connsiteX41" fmla="*/ 644258 w 877683"/>
                    <a:gd name="connsiteY41" fmla="*/ 240772 h 1674190"/>
                    <a:gd name="connsiteX42" fmla="*/ 601395 w 877683"/>
                    <a:gd name="connsiteY42" fmla="*/ 240772 h 1674190"/>
                    <a:gd name="connsiteX43" fmla="*/ 658545 w 877683"/>
                    <a:gd name="connsiteY43" fmla="*/ 209816 h 1674190"/>
                    <a:gd name="connsiteX44" fmla="*/ 696644 w 877683"/>
                    <a:gd name="connsiteY44" fmla="*/ 159809 h 1674190"/>
                    <a:gd name="connsiteX45" fmla="*/ 682356 w 877683"/>
                    <a:gd name="connsiteY45" fmla="*/ 114566 h 1674190"/>
                    <a:gd name="connsiteX46" fmla="*/ 710932 w 877683"/>
                    <a:gd name="connsiteY46" fmla="*/ 126473 h 1674190"/>
                    <a:gd name="connsiteX47" fmla="*/ 698752 w 877683"/>
                    <a:gd name="connsiteY47" fmla="*/ 25348 h 1674190"/>
                    <a:gd name="connsiteX48" fmla="*/ 318025 w 877683"/>
                    <a:gd name="connsiteY48" fmla="*/ 359835 h 1674190"/>
                    <a:gd name="connsiteX49" fmla="*/ 283258 w 877683"/>
                    <a:gd name="connsiteY49" fmla="*/ 379202 h 1674190"/>
                    <a:gd name="connsiteX50" fmla="*/ 694400 w 877683"/>
                    <a:gd name="connsiteY50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53796 w 877683"/>
                    <a:gd name="connsiteY10" fmla="*/ 1002770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20458 w 877683"/>
                    <a:gd name="connsiteY9" fmla="*/ 1117071 h 1674190"/>
                    <a:gd name="connsiteX10" fmla="*/ 753796 w 877683"/>
                    <a:gd name="connsiteY10" fmla="*/ 1002770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20458 w 877683"/>
                    <a:gd name="connsiteY9" fmla="*/ 1117071 h 1674190"/>
                    <a:gd name="connsiteX10" fmla="*/ 751415 w 877683"/>
                    <a:gd name="connsiteY10" fmla="*/ 1028964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20458 w 877683"/>
                    <a:gd name="connsiteY9" fmla="*/ 1117071 h 1674190"/>
                    <a:gd name="connsiteX10" fmla="*/ 751415 w 877683"/>
                    <a:gd name="connsiteY10" fmla="*/ 1028964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20458 w 877683"/>
                    <a:gd name="connsiteY9" fmla="*/ 1117071 h 1674190"/>
                    <a:gd name="connsiteX10" fmla="*/ 751415 w 877683"/>
                    <a:gd name="connsiteY10" fmla="*/ 1057539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20458 w 877683"/>
                    <a:gd name="connsiteY9" fmla="*/ 1117071 h 1674190"/>
                    <a:gd name="connsiteX10" fmla="*/ 751415 w 877683"/>
                    <a:gd name="connsiteY10" fmla="*/ 1057539 h 1674190"/>
                    <a:gd name="connsiteX11" fmla="*/ 634733 w 877683"/>
                    <a:gd name="connsiteY11" fmla="*/ 1036109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524 w 877807"/>
                    <a:gd name="connsiteY0" fmla="*/ 5413 h 1674190"/>
                    <a:gd name="connsiteX1" fmla="*/ 467486 w 877807"/>
                    <a:gd name="connsiteY1" fmla="*/ 169858 h 1674190"/>
                    <a:gd name="connsiteX2" fmla="*/ 262701 w 877807"/>
                    <a:gd name="connsiteY2" fmla="*/ 343076 h 1674190"/>
                    <a:gd name="connsiteX3" fmla="*/ 261136 w 877807"/>
                    <a:gd name="connsiteY3" fmla="*/ 663659 h 1674190"/>
                    <a:gd name="connsiteX4" fmla="*/ 276016 w 877807"/>
                    <a:gd name="connsiteY4" fmla="*/ 1033433 h 1674190"/>
                    <a:gd name="connsiteX5" fmla="*/ 174661 w 877807"/>
                    <a:gd name="connsiteY5" fmla="*/ 1241212 h 1674190"/>
                    <a:gd name="connsiteX6" fmla="*/ 10425 w 877807"/>
                    <a:gd name="connsiteY6" fmla="*/ 1625071 h 1674190"/>
                    <a:gd name="connsiteX7" fmla="*/ 501368 w 877807"/>
                    <a:gd name="connsiteY7" fmla="*/ 1639905 h 1674190"/>
                    <a:gd name="connsiteX8" fmla="*/ 647239 w 877807"/>
                    <a:gd name="connsiteY8" fmla="*/ 1262102 h 1674190"/>
                    <a:gd name="connsiteX9" fmla="*/ 720582 w 877807"/>
                    <a:gd name="connsiteY9" fmla="*/ 1117071 h 1674190"/>
                    <a:gd name="connsiteX10" fmla="*/ 751539 w 877807"/>
                    <a:gd name="connsiteY10" fmla="*/ 1057539 h 1674190"/>
                    <a:gd name="connsiteX11" fmla="*/ 634857 w 877807"/>
                    <a:gd name="connsiteY11" fmla="*/ 1036109 h 1674190"/>
                    <a:gd name="connsiteX12" fmla="*/ 802086 w 877807"/>
                    <a:gd name="connsiteY12" fmla="*/ 690533 h 1674190"/>
                    <a:gd name="connsiteX13" fmla="*/ 811749 w 877807"/>
                    <a:gd name="connsiteY13" fmla="*/ 522690 h 1674190"/>
                    <a:gd name="connsiteX14" fmla="*/ 865837 w 877807"/>
                    <a:gd name="connsiteY14" fmla="*/ 309828 h 1674190"/>
                    <a:gd name="connsiteX15" fmla="*/ 877744 w 877807"/>
                    <a:gd name="connsiteY15" fmla="*/ 183622 h 1674190"/>
                    <a:gd name="connsiteX16" fmla="*/ 829913 w 877807"/>
                    <a:gd name="connsiteY16" fmla="*/ 262520 h 1674190"/>
                    <a:gd name="connsiteX17" fmla="*/ 730106 w 877807"/>
                    <a:gd name="connsiteY17" fmla="*/ 243154 h 1674190"/>
                    <a:gd name="connsiteX18" fmla="*/ 732488 w 877807"/>
                    <a:gd name="connsiteY18" fmla="*/ 131233 h 1674190"/>
                    <a:gd name="connsiteX19" fmla="*/ 677719 w 877807"/>
                    <a:gd name="connsiteY19" fmla="*/ 259822 h 1674190"/>
                    <a:gd name="connsiteX20" fmla="*/ 613423 w 877807"/>
                    <a:gd name="connsiteY20" fmla="*/ 466992 h 1674190"/>
                    <a:gd name="connsiteX21" fmla="*/ 453882 w 877807"/>
                    <a:gd name="connsiteY21" fmla="*/ 757502 h 1674190"/>
                    <a:gd name="connsiteX22" fmla="*/ 496742 w 877807"/>
                    <a:gd name="connsiteY22" fmla="*/ 695589 h 1674190"/>
                    <a:gd name="connsiteX23" fmla="*/ 484836 w 877807"/>
                    <a:gd name="connsiteY23" fmla="*/ 657490 h 1674190"/>
                    <a:gd name="connsiteX24" fmla="*/ 551511 w 877807"/>
                    <a:gd name="connsiteY24" fmla="*/ 614628 h 1674190"/>
                    <a:gd name="connsiteX25" fmla="*/ 491981 w 877807"/>
                    <a:gd name="connsiteY25" fmla="*/ 600341 h 1674190"/>
                    <a:gd name="connsiteX26" fmla="*/ 494362 w 877807"/>
                    <a:gd name="connsiteY26" fmla="*/ 569384 h 1674190"/>
                    <a:gd name="connsiteX27" fmla="*/ 553893 w 877807"/>
                    <a:gd name="connsiteY27" fmla="*/ 543191 h 1674190"/>
                    <a:gd name="connsiteX28" fmla="*/ 506268 w 877807"/>
                    <a:gd name="connsiteY28" fmla="*/ 533666 h 1674190"/>
                    <a:gd name="connsiteX29" fmla="*/ 575323 w 877807"/>
                    <a:gd name="connsiteY29" fmla="*/ 521759 h 1674190"/>
                    <a:gd name="connsiteX30" fmla="*/ 489600 w 877807"/>
                    <a:gd name="connsiteY30" fmla="*/ 433652 h 1674190"/>
                    <a:gd name="connsiteX31" fmla="*/ 418161 w 877807"/>
                    <a:gd name="connsiteY31" fmla="*/ 438417 h 1674190"/>
                    <a:gd name="connsiteX32" fmla="*/ 487219 w 877807"/>
                    <a:gd name="connsiteY32" fmla="*/ 416983 h 1674190"/>
                    <a:gd name="connsiteX33" fmla="*/ 584850 w 877807"/>
                    <a:gd name="connsiteY33" fmla="*/ 428889 h 1674190"/>
                    <a:gd name="connsiteX34" fmla="*/ 525319 w 877807"/>
                    <a:gd name="connsiteY34" fmla="*/ 400315 h 1674190"/>
                    <a:gd name="connsiteX35" fmla="*/ 601519 w 877807"/>
                    <a:gd name="connsiteY35" fmla="*/ 376503 h 1674190"/>
                    <a:gd name="connsiteX36" fmla="*/ 551511 w 877807"/>
                    <a:gd name="connsiteY36" fmla="*/ 347928 h 1674190"/>
                    <a:gd name="connsiteX37" fmla="*/ 622950 w 877807"/>
                    <a:gd name="connsiteY37" fmla="*/ 309827 h 1674190"/>
                    <a:gd name="connsiteX38" fmla="*/ 553894 w 877807"/>
                    <a:gd name="connsiteY38" fmla="*/ 295541 h 1674190"/>
                    <a:gd name="connsiteX39" fmla="*/ 618187 w 877807"/>
                    <a:gd name="connsiteY39" fmla="*/ 269347 h 1674190"/>
                    <a:gd name="connsiteX40" fmla="*/ 644382 w 877807"/>
                    <a:gd name="connsiteY40" fmla="*/ 240772 h 1674190"/>
                    <a:gd name="connsiteX41" fmla="*/ 601519 w 877807"/>
                    <a:gd name="connsiteY41" fmla="*/ 240772 h 1674190"/>
                    <a:gd name="connsiteX42" fmla="*/ 658669 w 877807"/>
                    <a:gd name="connsiteY42" fmla="*/ 209816 h 1674190"/>
                    <a:gd name="connsiteX43" fmla="*/ 696768 w 877807"/>
                    <a:gd name="connsiteY43" fmla="*/ 159809 h 1674190"/>
                    <a:gd name="connsiteX44" fmla="*/ 682480 w 877807"/>
                    <a:gd name="connsiteY44" fmla="*/ 114566 h 1674190"/>
                    <a:gd name="connsiteX45" fmla="*/ 711056 w 877807"/>
                    <a:gd name="connsiteY45" fmla="*/ 126473 h 1674190"/>
                    <a:gd name="connsiteX46" fmla="*/ 698876 w 877807"/>
                    <a:gd name="connsiteY46" fmla="*/ 25348 h 1674190"/>
                    <a:gd name="connsiteX47" fmla="*/ 318149 w 877807"/>
                    <a:gd name="connsiteY47" fmla="*/ 359835 h 1674190"/>
                    <a:gd name="connsiteX48" fmla="*/ 283382 w 877807"/>
                    <a:gd name="connsiteY48" fmla="*/ 379202 h 1674190"/>
                    <a:gd name="connsiteX49" fmla="*/ 694524 w 877807"/>
                    <a:gd name="connsiteY49" fmla="*/ 5413 h 1674190"/>
                    <a:gd name="connsiteX0" fmla="*/ 692471 w 875754"/>
                    <a:gd name="connsiteY0" fmla="*/ 5413 h 1673795"/>
                    <a:gd name="connsiteX1" fmla="*/ 465433 w 875754"/>
                    <a:gd name="connsiteY1" fmla="*/ 169858 h 1673795"/>
                    <a:gd name="connsiteX2" fmla="*/ 260648 w 875754"/>
                    <a:gd name="connsiteY2" fmla="*/ 343076 h 1673795"/>
                    <a:gd name="connsiteX3" fmla="*/ 259083 w 875754"/>
                    <a:gd name="connsiteY3" fmla="*/ 663659 h 1673795"/>
                    <a:gd name="connsiteX4" fmla="*/ 273963 w 875754"/>
                    <a:gd name="connsiteY4" fmla="*/ 1033433 h 1673795"/>
                    <a:gd name="connsiteX5" fmla="*/ 195633 w 875754"/>
                    <a:gd name="connsiteY5" fmla="*/ 1247791 h 1673795"/>
                    <a:gd name="connsiteX6" fmla="*/ 8372 w 875754"/>
                    <a:gd name="connsiteY6" fmla="*/ 1625071 h 1673795"/>
                    <a:gd name="connsiteX7" fmla="*/ 499315 w 875754"/>
                    <a:gd name="connsiteY7" fmla="*/ 1639905 h 1673795"/>
                    <a:gd name="connsiteX8" fmla="*/ 645186 w 875754"/>
                    <a:gd name="connsiteY8" fmla="*/ 1262102 h 1673795"/>
                    <a:gd name="connsiteX9" fmla="*/ 718529 w 875754"/>
                    <a:gd name="connsiteY9" fmla="*/ 1117071 h 1673795"/>
                    <a:gd name="connsiteX10" fmla="*/ 749486 w 875754"/>
                    <a:gd name="connsiteY10" fmla="*/ 1057539 h 1673795"/>
                    <a:gd name="connsiteX11" fmla="*/ 632804 w 875754"/>
                    <a:gd name="connsiteY11" fmla="*/ 1036109 h 1673795"/>
                    <a:gd name="connsiteX12" fmla="*/ 800033 w 875754"/>
                    <a:gd name="connsiteY12" fmla="*/ 690533 h 1673795"/>
                    <a:gd name="connsiteX13" fmla="*/ 809696 w 875754"/>
                    <a:gd name="connsiteY13" fmla="*/ 522690 h 1673795"/>
                    <a:gd name="connsiteX14" fmla="*/ 863784 w 875754"/>
                    <a:gd name="connsiteY14" fmla="*/ 309828 h 1673795"/>
                    <a:gd name="connsiteX15" fmla="*/ 875691 w 875754"/>
                    <a:gd name="connsiteY15" fmla="*/ 183622 h 1673795"/>
                    <a:gd name="connsiteX16" fmla="*/ 827860 w 875754"/>
                    <a:gd name="connsiteY16" fmla="*/ 262520 h 1673795"/>
                    <a:gd name="connsiteX17" fmla="*/ 728053 w 875754"/>
                    <a:gd name="connsiteY17" fmla="*/ 243154 h 1673795"/>
                    <a:gd name="connsiteX18" fmla="*/ 730435 w 875754"/>
                    <a:gd name="connsiteY18" fmla="*/ 131233 h 1673795"/>
                    <a:gd name="connsiteX19" fmla="*/ 675666 w 875754"/>
                    <a:gd name="connsiteY19" fmla="*/ 259822 h 1673795"/>
                    <a:gd name="connsiteX20" fmla="*/ 611370 w 875754"/>
                    <a:gd name="connsiteY20" fmla="*/ 466992 h 1673795"/>
                    <a:gd name="connsiteX21" fmla="*/ 451829 w 875754"/>
                    <a:gd name="connsiteY21" fmla="*/ 757502 h 1673795"/>
                    <a:gd name="connsiteX22" fmla="*/ 494689 w 875754"/>
                    <a:gd name="connsiteY22" fmla="*/ 695589 h 1673795"/>
                    <a:gd name="connsiteX23" fmla="*/ 482783 w 875754"/>
                    <a:gd name="connsiteY23" fmla="*/ 657490 h 1673795"/>
                    <a:gd name="connsiteX24" fmla="*/ 549458 w 875754"/>
                    <a:gd name="connsiteY24" fmla="*/ 614628 h 1673795"/>
                    <a:gd name="connsiteX25" fmla="*/ 489928 w 875754"/>
                    <a:gd name="connsiteY25" fmla="*/ 600341 h 1673795"/>
                    <a:gd name="connsiteX26" fmla="*/ 492309 w 875754"/>
                    <a:gd name="connsiteY26" fmla="*/ 569384 h 1673795"/>
                    <a:gd name="connsiteX27" fmla="*/ 551840 w 875754"/>
                    <a:gd name="connsiteY27" fmla="*/ 543191 h 1673795"/>
                    <a:gd name="connsiteX28" fmla="*/ 504215 w 875754"/>
                    <a:gd name="connsiteY28" fmla="*/ 533666 h 1673795"/>
                    <a:gd name="connsiteX29" fmla="*/ 573270 w 875754"/>
                    <a:gd name="connsiteY29" fmla="*/ 521759 h 1673795"/>
                    <a:gd name="connsiteX30" fmla="*/ 487547 w 875754"/>
                    <a:gd name="connsiteY30" fmla="*/ 433652 h 1673795"/>
                    <a:gd name="connsiteX31" fmla="*/ 416108 w 875754"/>
                    <a:gd name="connsiteY31" fmla="*/ 438417 h 1673795"/>
                    <a:gd name="connsiteX32" fmla="*/ 485166 w 875754"/>
                    <a:gd name="connsiteY32" fmla="*/ 416983 h 1673795"/>
                    <a:gd name="connsiteX33" fmla="*/ 582797 w 875754"/>
                    <a:gd name="connsiteY33" fmla="*/ 428889 h 1673795"/>
                    <a:gd name="connsiteX34" fmla="*/ 523266 w 875754"/>
                    <a:gd name="connsiteY34" fmla="*/ 400315 h 1673795"/>
                    <a:gd name="connsiteX35" fmla="*/ 599466 w 875754"/>
                    <a:gd name="connsiteY35" fmla="*/ 376503 h 1673795"/>
                    <a:gd name="connsiteX36" fmla="*/ 549458 w 875754"/>
                    <a:gd name="connsiteY36" fmla="*/ 347928 h 1673795"/>
                    <a:gd name="connsiteX37" fmla="*/ 620897 w 875754"/>
                    <a:gd name="connsiteY37" fmla="*/ 309827 h 1673795"/>
                    <a:gd name="connsiteX38" fmla="*/ 551841 w 875754"/>
                    <a:gd name="connsiteY38" fmla="*/ 295541 h 1673795"/>
                    <a:gd name="connsiteX39" fmla="*/ 616134 w 875754"/>
                    <a:gd name="connsiteY39" fmla="*/ 269347 h 1673795"/>
                    <a:gd name="connsiteX40" fmla="*/ 642329 w 875754"/>
                    <a:gd name="connsiteY40" fmla="*/ 240772 h 1673795"/>
                    <a:gd name="connsiteX41" fmla="*/ 599466 w 875754"/>
                    <a:gd name="connsiteY41" fmla="*/ 240772 h 1673795"/>
                    <a:gd name="connsiteX42" fmla="*/ 656616 w 875754"/>
                    <a:gd name="connsiteY42" fmla="*/ 209816 h 1673795"/>
                    <a:gd name="connsiteX43" fmla="*/ 694715 w 875754"/>
                    <a:gd name="connsiteY43" fmla="*/ 159809 h 1673795"/>
                    <a:gd name="connsiteX44" fmla="*/ 680427 w 875754"/>
                    <a:gd name="connsiteY44" fmla="*/ 114566 h 1673795"/>
                    <a:gd name="connsiteX45" fmla="*/ 709003 w 875754"/>
                    <a:gd name="connsiteY45" fmla="*/ 126473 h 1673795"/>
                    <a:gd name="connsiteX46" fmla="*/ 696823 w 875754"/>
                    <a:gd name="connsiteY46" fmla="*/ 25348 h 1673795"/>
                    <a:gd name="connsiteX47" fmla="*/ 316096 w 875754"/>
                    <a:gd name="connsiteY47" fmla="*/ 359835 h 1673795"/>
                    <a:gd name="connsiteX48" fmla="*/ 281329 w 875754"/>
                    <a:gd name="connsiteY48" fmla="*/ 379202 h 1673795"/>
                    <a:gd name="connsiteX49" fmla="*/ 692471 w 875754"/>
                    <a:gd name="connsiteY49" fmla="*/ 5413 h 1673795"/>
                    <a:gd name="connsiteX0" fmla="*/ 692471 w 875754"/>
                    <a:gd name="connsiteY0" fmla="*/ 5413 h 1673795"/>
                    <a:gd name="connsiteX1" fmla="*/ 465433 w 875754"/>
                    <a:gd name="connsiteY1" fmla="*/ 169858 h 1673795"/>
                    <a:gd name="connsiteX2" fmla="*/ 260648 w 875754"/>
                    <a:gd name="connsiteY2" fmla="*/ 343076 h 1673795"/>
                    <a:gd name="connsiteX3" fmla="*/ 275529 w 875754"/>
                    <a:gd name="connsiteY3" fmla="*/ 670238 h 1673795"/>
                    <a:gd name="connsiteX4" fmla="*/ 273963 w 875754"/>
                    <a:gd name="connsiteY4" fmla="*/ 1033433 h 1673795"/>
                    <a:gd name="connsiteX5" fmla="*/ 195633 w 875754"/>
                    <a:gd name="connsiteY5" fmla="*/ 1247791 h 1673795"/>
                    <a:gd name="connsiteX6" fmla="*/ 8372 w 875754"/>
                    <a:gd name="connsiteY6" fmla="*/ 1625071 h 1673795"/>
                    <a:gd name="connsiteX7" fmla="*/ 499315 w 875754"/>
                    <a:gd name="connsiteY7" fmla="*/ 1639905 h 1673795"/>
                    <a:gd name="connsiteX8" fmla="*/ 645186 w 875754"/>
                    <a:gd name="connsiteY8" fmla="*/ 1262102 h 1673795"/>
                    <a:gd name="connsiteX9" fmla="*/ 718529 w 875754"/>
                    <a:gd name="connsiteY9" fmla="*/ 1117071 h 1673795"/>
                    <a:gd name="connsiteX10" fmla="*/ 749486 w 875754"/>
                    <a:gd name="connsiteY10" fmla="*/ 1057539 h 1673795"/>
                    <a:gd name="connsiteX11" fmla="*/ 632804 w 875754"/>
                    <a:gd name="connsiteY11" fmla="*/ 1036109 h 1673795"/>
                    <a:gd name="connsiteX12" fmla="*/ 800033 w 875754"/>
                    <a:gd name="connsiteY12" fmla="*/ 690533 h 1673795"/>
                    <a:gd name="connsiteX13" fmla="*/ 809696 w 875754"/>
                    <a:gd name="connsiteY13" fmla="*/ 522690 h 1673795"/>
                    <a:gd name="connsiteX14" fmla="*/ 863784 w 875754"/>
                    <a:gd name="connsiteY14" fmla="*/ 309828 h 1673795"/>
                    <a:gd name="connsiteX15" fmla="*/ 875691 w 875754"/>
                    <a:gd name="connsiteY15" fmla="*/ 183622 h 1673795"/>
                    <a:gd name="connsiteX16" fmla="*/ 827860 w 875754"/>
                    <a:gd name="connsiteY16" fmla="*/ 262520 h 1673795"/>
                    <a:gd name="connsiteX17" fmla="*/ 728053 w 875754"/>
                    <a:gd name="connsiteY17" fmla="*/ 243154 h 1673795"/>
                    <a:gd name="connsiteX18" fmla="*/ 730435 w 875754"/>
                    <a:gd name="connsiteY18" fmla="*/ 131233 h 1673795"/>
                    <a:gd name="connsiteX19" fmla="*/ 675666 w 875754"/>
                    <a:gd name="connsiteY19" fmla="*/ 259822 h 1673795"/>
                    <a:gd name="connsiteX20" fmla="*/ 611370 w 875754"/>
                    <a:gd name="connsiteY20" fmla="*/ 466992 h 1673795"/>
                    <a:gd name="connsiteX21" fmla="*/ 451829 w 875754"/>
                    <a:gd name="connsiteY21" fmla="*/ 757502 h 1673795"/>
                    <a:gd name="connsiteX22" fmla="*/ 494689 w 875754"/>
                    <a:gd name="connsiteY22" fmla="*/ 695589 h 1673795"/>
                    <a:gd name="connsiteX23" fmla="*/ 482783 w 875754"/>
                    <a:gd name="connsiteY23" fmla="*/ 657490 h 1673795"/>
                    <a:gd name="connsiteX24" fmla="*/ 549458 w 875754"/>
                    <a:gd name="connsiteY24" fmla="*/ 614628 h 1673795"/>
                    <a:gd name="connsiteX25" fmla="*/ 489928 w 875754"/>
                    <a:gd name="connsiteY25" fmla="*/ 600341 h 1673795"/>
                    <a:gd name="connsiteX26" fmla="*/ 492309 w 875754"/>
                    <a:gd name="connsiteY26" fmla="*/ 569384 h 1673795"/>
                    <a:gd name="connsiteX27" fmla="*/ 551840 w 875754"/>
                    <a:gd name="connsiteY27" fmla="*/ 543191 h 1673795"/>
                    <a:gd name="connsiteX28" fmla="*/ 504215 w 875754"/>
                    <a:gd name="connsiteY28" fmla="*/ 533666 h 1673795"/>
                    <a:gd name="connsiteX29" fmla="*/ 573270 w 875754"/>
                    <a:gd name="connsiteY29" fmla="*/ 521759 h 1673795"/>
                    <a:gd name="connsiteX30" fmla="*/ 487547 w 875754"/>
                    <a:gd name="connsiteY30" fmla="*/ 433652 h 1673795"/>
                    <a:gd name="connsiteX31" fmla="*/ 416108 w 875754"/>
                    <a:gd name="connsiteY31" fmla="*/ 438417 h 1673795"/>
                    <a:gd name="connsiteX32" fmla="*/ 485166 w 875754"/>
                    <a:gd name="connsiteY32" fmla="*/ 416983 h 1673795"/>
                    <a:gd name="connsiteX33" fmla="*/ 582797 w 875754"/>
                    <a:gd name="connsiteY33" fmla="*/ 428889 h 1673795"/>
                    <a:gd name="connsiteX34" fmla="*/ 523266 w 875754"/>
                    <a:gd name="connsiteY34" fmla="*/ 400315 h 1673795"/>
                    <a:gd name="connsiteX35" fmla="*/ 599466 w 875754"/>
                    <a:gd name="connsiteY35" fmla="*/ 376503 h 1673795"/>
                    <a:gd name="connsiteX36" fmla="*/ 549458 w 875754"/>
                    <a:gd name="connsiteY36" fmla="*/ 347928 h 1673795"/>
                    <a:gd name="connsiteX37" fmla="*/ 620897 w 875754"/>
                    <a:gd name="connsiteY37" fmla="*/ 309827 h 1673795"/>
                    <a:gd name="connsiteX38" fmla="*/ 551841 w 875754"/>
                    <a:gd name="connsiteY38" fmla="*/ 295541 h 1673795"/>
                    <a:gd name="connsiteX39" fmla="*/ 616134 w 875754"/>
                    <a:gd name="connsiteY39" fmla="*/ 269347 h 1673795"/>
                    <a:gd name="connsiteX40" fmla="*/ 642329 w 875754"/>
                    <a:gd name="connsiteY40" fmla="*/ 240772 h 1673795"/>
                    <a:gd name="connsiteX41" fmla="*/ 599466 w 875754"/>
                    <a:gd name="connsiteY41" fmla="*/ 240772 h 1673795"/>
                    <a:gd name="connsiteX42" fmla="*/ 656616 w 875754"/>
                    <a:gd name="connsiteY42" fmla="*/ 209816 h 1673795"/>
                    <a:gd name="connsiteX43" fmla="*/ 694715 w 875754"/>
                    <a:gd name="connsiteY43" fmla="*/ 159809 h 1673795"/>
                    <a:gd name="connsiteX44" fmla="*/ 680427 w 875754"/>
                    <a:gd name="connsiteY44" fmla="*/ 114566 h 1673795"/>
                    <a:gd name="connsiteX45" fmla="*/ 709003 w 875754"/>
                    <a:gd name="connsiteY45" fmla="*/ 126473 h 1673795"/>
                    <a:gd name="connsiteX46" fmla="*/ 696823 w 875754"/>
                    <a:gd name="connsiteY46" fmla="*/ 25348 h 1673795"/>
                    <a:gd name="connsiteX47" fmla="*/ 316096 w 875754"/>
                    <a:gd name="connsiteY47" fmla="*/ 359835 h 1673795"/>
                    <a:gd name="connsiteX48" fmla="*/ 281329 w 875754"/>
                    <a:gd name="connsiteY48" fmla="*/ 379202 h 1673795"/>
                    <a:gd name="connsiteX49" fmla="*/ 692471 w 875754"/>
                    <a:gd name="connsiteY49" fmla="*/ 5413 h 1673795"/>
                    <a:gd name="connsiteX0" fmla="*/ 692471 w 875754"/>
                    <a:gd name="connsiteY0" fmla="*/ 5429 h 1673811"/>
                    <a:gd name="connsiteX1" fmla="*/ 465433 w 875754"/>
                    <a:gd name="connsiteY1" fmla="*/ 169874 h 1673811"/>
                    <a:gd name="connsiteX2" fmla="*/ 270516 w 875754"/>
                    <a:gd name="connsiteY2" fmla="*/ 346381 h 1673811"/>
                    <a:gd name="connsiteX3" fmla="*/ 275529 w 875754"/>
                    <a:gd name="connsiteY3" fmla="*/ 670254 h 1673811"/>
                    <a:gd name="connsiteX4" fmla="*/ 273963 w 875754"/>
                    <a:gd name="connsiteY4" fmla="*/ 1033449 h 1673811"/>
                    <a:gd name="connsiteX5" fmla="*/ 195633 w 875754"/>
                    <a:gd name="connsiteY5" fmla="*/ 1247807 h 1673811"/>
                    <a:gd name="connsiteX6" fmla="*/ 8372 w 875754"/>
                    <a:gd name="connsiteY6" fmla="*/ 1625087 h 1673811"/>
                    <a:gd name="connsiteX7" fmla="*/ 499315 w 875754"/>
                    <a:gd name="connsiteY7" fmla="*/ 1639921 h 1673811"/>
                    <a:gd name="connsiteX8" fmla="*/ 645186 w 875754"/>
                    <a:gd name="connsiteY8" fmla="*/ 1262118 h 1673811"/>
                    <a:gd name="connsiteX9" fmla="*/ 718529 w 875754"/>
                    <a:gd name="connsiteY9" fmla="*/ 1117087 h 1673811"/>
                    <a:gd name="connsiteX10" fmla="*/ 749486 w 875754"/>
                    <a:gd name="connsiteY10" fmla="*/ 1057555 h 1673811"/>
                    <a:gd name="connsiteX11" fmla="*/ 632804 w 875754"/>
                    <a:gd name="connsiteY11" fmla="*/ 1036125 h 1673811"/>
                    <a:gd name="connsiteX12" fmla="*/ 800033 w 875754"/>
                    <a:gd name="connsiteY12" fmla="*/ 690549 h 1673811"/>
                    <a:gd name="connsiteX13" fmla="*/ 809696 w 875754"/>
                    <a:gd name="connsiteY13" fmla="*/ 522706 h 1673811"/>
                    <a:gd name="connsiteX14" fmla="*/ 863784 w 875754"/>
                    <a:gd name="connsiteY14" fmla="*/ 309844 h 1673811"/>
                    <a:gd name="connsiteX15" fmla="*/ 875691 w 875754"/>
                    <a:gd name="connsiteY15" fmla="*/ 183638 h 1673811"/>
                    <a:gd name="connsiteX16" fmla="*/ 827860 w 875754"/>
                    <a:gd name="connsiteY16" fmla="*/ 262536 h 1673811"/>
                    <a:gd name="connsiteX17" fmla="*/ 728053 w 875754"/>
                    <a:gd name="connsiteY17" fmla="*/ 243170 h 1673811"/>
                    <a:gd name="connsiteX18" fmla="*/ 730435 w 875754"/>
                    <a:gd name="connsiteY18" fmla="*/ 131249 h 1673811"/>
                    <a:gd name="connsiteX19" fmla="*/ 675666 w 875754"/>
                    <a:gd name="connsiteY19" fmla="*/ 259838 h 1673811"/>
                    <a:gd name="connsiteX20" fmla="*/ 611370 w 875754"/>
                    <a:gd name="connsiteY20" fmla="*/ 467008 h 1673811"/>
                    <a:gd name="connsiteX21" fmla="*/ 451829 w 875754"/>
                    <a:gd name="connsiteY21" fmla="*/ 757518 h 1673811"/>
                    <a:gd name="connsiteX22" fmla="*/ 494689 w 875754"/>
                    <a:gd name="connsiteY22" fmla="*/ 695605 h 1673811"/>
                    <a:gd name="connsiteX23" fmla="*/ 482783 w 875754"/>
                    <a:gd name="connsiteY23" fmla="*/ 657506 h 1673811"/>
                    <a:gd name="connsiteX24" fmla="*/ 549458 w 875754"/>
                    <a:gd name="connsiteY24" fmla="*/ 614644 h 1673811"/>
                    <a:gd name="connsiteX25" fmla="*/ 489928 w 875754"/>
                    <a:gd name="connsiteY25" fmla="*/ 600357 h 1673811"/>
                    <a:gd name="connsiteX26" fmla="*/ 492309 w 875754"/>
                    <a:gd name="connsiteY26" fmla="*/ 569400 h 1673811"/>
                    <a:gd name="connsiteX27" fmla="*/ 551840 w 875754"/>
                    <a:gd name="connsiteY27" fmla="*/ 543207 h 1673811"/>
                    <a:gd name="connsiteX28" fmla="*/ 504215 w 875754"/>
                    <a:gd name="connsiteY28" fmla="*/ 533682 h 1673811"/>
                    <a:gd name="connsiteX29" fmla="*/ 573270 w 875754"/>
                    <a:gd name="connsiteY29" fmla="*/ 521775 h 1673811"/>
                    <a:gd name="connsiteX30" fmla="*/ 487547 w 875754"/>
                    <a:gd name="connsiteY30" fmla="*/ 433668 h 1673811"/>
                    <a:gd name="connsiteX31" fmla="*/ 416108 w 875754"/>
                    <a:gd name="connsiteY31" fmla="*/ 438433 h 1673811"/>
                    <a:gd name="connsiteX32" fmla="*/ 485166 w 875754"/>
                    <a:gd name="connsiteY32" fmla="*/ 416999 h 1673811"/>
                    <a:gd name="connsiteX33" fmla="*/ 582797 w 875754"/>
                    <a:gd name="connsiteY33" fmla="*/ 428905 h 1673811"/>
                    <a:gd name="connsiteX34" fmla="*/ 523266 w 875754"/>
                    <a:gd name="connsiteY34" fmla="*/ 400331 h 1673811"/>
                    <a:gd name="connsiteX35" fmla="*/ 599466 w 875754"/>
                    <a:gd name="connsiteY35" fmla="*/ 376519 h 1673811"/>
                    <a:gd name="connsiteX36" fmla="*/ 549458 w 875754"/>
                    <a:gd name="connsiteY36" fmla="*/ 347944 h 1673811"/>
                    <a:gd name="connsiteX37" fmla="*/ 620897 w 875754"/>
                    <a:gd name="connsiteY37" fmla="*/ 309843 h 1673811"/>
                    <a:gd name="connsiteX38" fmla="*/ 551841 w 875754"/>
                    <a:gd name="connsiteY38" fmla="*/ 295557 h 1673811"/>
                    <a:gd name="connsiteX39" fmla="*/ 616134 w 875754"/>
                    <a:gd name="connsiteY39" fmla="*/ 269363 h 1673811"/>
                    <a:gd name="connsiteX40" fmla="*/ 642329 w 875754"/>
                    <a:gd name="connsiteY40" fmla="*/ 240788 h 1673811"/>
                    <a:gd name="connsiteX41" fmla="*/ 599466 w 875754"/>
                    <a:gd name="connsiteY41" fmla="*/ 240788 h 1673811"/>
                    <a:gd name="connsiteX42" fmla="*/ 656616 w 875754"/>
                    <a:gd name="connsiteY42" fmla="*/ 209832 h 1673811"/>
                    <a:gd name="connsiteX43" fmla="*/ 694715 w 875754"/>
                    <a:gd name="connsiteY43" fmla="*/ 159825 h 1673811"/>
                    <a:gd name="connsiteX44" fmla="*/ 680427 w 875754"/>
                    <a:gd name="connsiteY44" fmla="*/ 114582 h 1673811"/>
                    <a:gd name="connsiteX45" fmla="*/ 709003 w 875754"/>
                    <a:gd name="connsiteY45" fmla="*/ 126489 h 1673811"/>
                    <a:gd name="connsiteX46" fmla="*/ 696823 w 875754"/>
                    <a:gd name="connsiteY46" fmla="*/ 25364 h 1673811"/>
                    <a:gd name="connsiteX47" fmla="*/ 316096 w 875754"/>
                    <a:gd name="connsiteY47" fmla="*/ 359851 h 1673811"/>
                    <a:gd name="connsiteX48" fmla="*/ 281329 w 875754"/>
                    <a:gd name="connsiteY48" fmla="*/ 379218 h 1673811"/>
                    <a:gd name="connsiteX49" fmla="*/ 692471 w 875754"/>
                    <a:gd name="connsiteY49" fmla="*/ 5429 h 1673811"/>
                    <a:gd name="connsiteX0" fmla="*/ 692471 w 875754"/>
                    <a:gd name="connsiteY0" fmla="*/ 5429 h 1673811"/>
                    <a:gd name="connsiteX1" fmla="*/ 465433 w 875754"/>
                    <a:gd name="connsiteY1" fmla="*/ 169874 h 1673811"/>
                    <a:gd name="connsiteX2" fmla="*/ 270516 w 875754"/>
                    <a:gd name="connsiteY2" fmla="*/ 346381 h 1673811"/>
                    <a:gd name="connsiteX3" fmla="*/ 275529 w 875754"/>
                    <a:gd name="connsiteY3" fmla="*/ 670254 h 1673811"/>
                    <a:gd name="connsiteX4" fmla="*/ 273963 w 875754"/>
                    <a:gd name="connsiteY4" fmla="*/ 1033449 h 1673811"/>
                    <a:gd name="connsiteX5" fmla="*/ 195633 w 875754"/>
                    <a:gd name="connsiteY5" fmla="*/ 1247807 h 1673811"/>
                    <a:gd name="connsiteX6" fmla="*/ 8372 w 875754"/>
                    <a:gd name="connsiteY6" fmla="*/ 1625087 h 1673811"/>
                    <a:gd name="connsiteX7" fmla="*/ 499315 w 875754"/>
                    <a:gd name="connsiteY7" fmla="*/ 1639921 h 1673811"/>
                    <a:gd name="connsiteX8" fmla="*/ 628740 w 875754"/>
                    <a:gd name="connsiteY8" fmla="*/ 1262118 h 1673811"/>
                    <a:gd name="connsiteX9" fmla="*/ 718529 w 875754"/>
                    <a:gd name="connsiteY9" fmla="*/ 1117087 h 1673811"/>
                    <a:gd name="connsiteX10" fmla="*/ 749486 w 875754"/>
                    <a:gd name="connsiteY10" fmla="*/ 1057555 h 1673811"/>
                    <a:gd name="connsiteX11" fmla="*/ 632804 w 875754"/>
                    <a:gd name="connsiteY11" fmla="*/ 1036125 h 1673811"/>
                    <a:gd name="connsiteX12" fmla="*/ 800033 w 875754"/>
                    <a:gd name="connsiteY12" fmla="*/ 690549 h 1673811"/>
                    <a:gd name="connsiteX13" fmla="*/ 809696 w 875754"/>
                    <a:gd name="connsiteY13" fmla="*/ 522706 h 1673811"/>
                    <a:gd name="connsiteX14" fmla="*/ 863784 w 875754"/>
                    <a:gd name="connsiteY14" fmla="*/ 309844 h 1673811"/>
                    <a:gd name="connsiteX15" fmla="*/ 875691 w 875754"/>
                    <a:gd name="connsiteY15" fmla="*/ 183638 h 1673811"/>
                    <a:gd name="connsiteX16" fmla="*/ 827860 w 875754"/>
                    <a:gd name="connsiteY16" fmla="*/ 262536 h 1673811"/>
                    <a:gd name="connsiteX17" fmla="*/ 728053 w 875754"/>
                    <a:gd name="connsiteY17" fmla="*/ 243170 h 1673811"/>
                    <a:gd name="connsiteX18" fmla="*/ 730435 w 875754"/>
                    <a:gd name="connsiteY18" fmla="*/ 131249 h 1673811"/>
                    <a:gd name="connsiteX19" fmla="*/ 675666 w 875754"/>
                    <a:gd name="connsiteY19" fmla="*/ 259838 h 1673811"/>
                    <a:gd name="connsiteX20" fmla="*/ 611370 w 875754"/>
                    <a:gd name="connsiteY20" fmla="*/ 467008 h 1673811"/>
                    <a:gd name="connsiteX21" fmla="*/ 451829 w 875754"/>
                    <a:gd name="connsiteY21" fmla="*/ 757518 h 1673811"/>
                    <a:gd name="connsiteX22" fmla="*/ 494689 w 875754"/>
                    <a:gd name="connsiteY22" fmla="*/ 695605 h 1673811"/>
                    <a:gd name="connsiteX23" fmla="*/ 482783 w 875754"/>
                    <a:gd name="connsiteY23" fmla="*/ 657506 h 1673811"/>
                    <a:gd name="connsiteX24" fmla="*/ 549458 w 875754"/>
                    <a:gd name="connsiteY24" fmla="*/ 614644 h 1673811"/>
                    <a:gd name="connsiteX25" fmla="*/ 489928 w 875754"/>
                    <a:gd name="connsiteY25" fmla="*/ 600357 h 1673811"/>
                    <a:gd name="connsiteX26" fmla="*/ 492309 w 875754"/>
                    <a:gd name="connsiteY26" fmla="*/ 569400 h 1673811"/>
                    <a:gd name="connsiteX27" fmla="*/ 551840 w 875754"/>
                    <a:gd name="connsiteY27" fmla="*/ 543207 h 1673811"/>
                    <a:gd name="connsiteX28" fmla="*/ 504215 w 875754"/>
                    <a:gd name="connsiteY28" fmla="*/ 533682 h 1673811"/>
                    <a:gd name="connsiteX29" fmla="*/ 573270 w 875754"/>
                    <a:gd name="connsiteY29" fmla="*/ 521775 h 1673811"/>
                    <a:gd name="connsiteX30" fmla="*/ 487547 w 875754"/>
                    <a:gd name="connsiteY30" fmla="*/ 433668 h 1673811"/>
                    <a:gd name="connsiteX31" fmla="*/ 416108 w 875754"/>
                    <a:gd name="connsiteY31" fmla="*/ 438433 h 1673811"/>
                    <a:gd name="connsiteX32" fmla="*/ 485166 w 875754"/>
                    <a:gd name="connsiteY32" fmla="*/ 416999 h 1673811"/>
                    <a:gd name="connsiteX33" fmla="*/ 582797 w 875754"/>
                    <a:gd name="connsiteY33" fmla="*/ 428905 h 1673811"/>
                    <a:gd name="connsiteX34" fmla="*/ 523266 w 875754"/>
                    <a:gd name="connsiteY34" fmla="*/ 400331 h 1673811"/>
                    <a:gd name="connsiteX35" fmla="*/ 599466 w 875754"/>
                    <a:gd name="connsiteY35" fmla="*/ 376519 h 1673811"/>
                    <a:gd name="connsiteX36" fmla="*/ 549458 w 875754"/>
                    <a:gd name="connsiteY36" fmla="*/ 347944 h 1673811"/>
                    <a:gd name="connsiteX37" fmla="*/ 620897 w 875754"/>
                    <a:gd name="connsiteY37" fmla="*/ 309843 h 1673811"/>
                    <a:gd name="connsiteX38" fmla="*/ 551841 w 875754"/>
                    <a:gd name="connsiteY38" fmla="*/ 295557 h 1673811"/>
                    <a:gd name="connsiteX39" fmla="*/ 616134 w 875754"/>
                    <a:gd name="connsiteY39" fmla="*/ 269363 h 1673811"/>
                    <a:gd name="connsiteX40" fmla="*/ 642329 w 875754"/>
                    <a:gd name="connsiteY40" fmla="*/ 240788 h 1673811"/>
                    <a:gd name="connsiteX41" fmla="*/ 599466 w 875754"/>
                    <a:gd name="connsiteY41" fmla="*/ 240788 h 1673811"/>
                    <a:gd name="connsiteX42" fmla="*/ 656616 w 875754"/>
                    <a:gd name="connsiteY42" fmla="*/ 209832 h 1673811"/>
                    <a:gd name="connsiteX43" fmla="*/ 694715 w 875754"/>
                    <a:gd name="connsiteY43" fmla="*/ 159825 h 1673811"/>
                    <a:gd name="connsiteX44" fmla="*/ 680427 w 875754"/>
                    <a:gd name="connsiteY44" fmla="*/ 114582 h 1673811"/>
                    <a:gd name="connsiteX45" fmla="*/ 709003 w 875754"/>
                    <a:gd name="connsiteY45" fmla="*/ 126489 h 1673811"/>
                    <a:gd name="connsiteX46" fmla="*/ 696823 w 875754"/>
                    <a:gd name="connsiteY46" fmla="*/ 25364 h 1673811"/>
                    <a:gd name="connsiteX47" fmla="*/ 316096 w 875754"/>
                    <a:gd name="connsiteY47" fmla="*/ 359851 h 1673811"/>
                    <a:gd name="connsiteX48" fmla="*/ 281329 w 875754"/>
                    <a:gd name="connsiteY48" fmla="*/ 379218 h 1673811"/>
                    <a:gd name="connsiteX49" fmla="*/ 692471 w 875754"/>
                    <a:gd name="connsiteY49" fmla="*/ 5429 h 1673811"/>
                    <a:gd name="connsiteX0" fmla="*/ 692471 w 875754"/>
                    <a:gd name="connsiteY0" fmla="*/ 5429 h 1673811"/>
                    <a:gd name="connsiteX1" fmla="*/ 465433 w 875754"/>
                    <a:gd name="connsiteY1" fmla="*/ 169874 h 1673811"/>
                    <a:gd name="connsiteX2" fmla="*/ 270516 w 875754"/>
                    <a:gd name="connsiteY2" fmla="*/ 346381 h 1673811"/>
                    <a:gd name="connsiteX3" fmla="*/ 275529 w 875754"/>
                    <a:gd name="connsiteY3" fmla="*/ 670254 h 1673811"/>
                    <a:gd name="connsiteX4" fmla="*/ 273963 w 875754"/>
                    <a:gd name="connsiteY4" fmla="*/ 1033449 h 1673811"/>
                    <a:gd name="connsiteX5" fmla="*/ 195633 w 875754"/>
                    <a:gd name="connsiteY5" fmla="*/ 1247807 h 1673811"/>
                    <a:gd name="connsiteX6" fmla="*/ 8372 w 875754"/>
                    <a:gd name="connsiteY6" fmla="*/ 1625087 h 1673811"/>
                    <a:gd name="connsiteX7" fmla="*/ 499315 w 875754"/>
                    <a:gd name="connsiteY7" fmla="*/ 1639921 h 1673811"/>
                    <a:gd name="connsiteX8" fmla="*/ 628740 w 875754"/>
                    <a:gd name="connsiteY8" fmla="*/ 1262118 h 1673811"/>
                    <a:gd name="connsiteX9" fmla="*/ 718529 w 875754"/>
                    <a:gd name="connsiteY9" fmla="*/ 1117087 h 1673811"/>
                    <a:gd name="connsiteX10" fmla="*/ 749486 w 875754"/>
                    <a:gd name="connsiteY10" fmla="*/ 1057555 h 1673811"/>
                    <a:gd name="connsiteX11" fmla="*/ 632804 w 875754"/>
                    <a:gd name="connsiteY11" fmla="*/ 1036125 h 1673811"/>
                    <a:gd name="connsiteX12" fmla="*/ 800033 w 875754"/>
                    <a:gd name="connsiteY12" fmla="*/ 690549 h 1673811"/>
                    <a:gd name="connsiteX13" fmla="*/ 809696 w 875754"/>
                    <a:gd name="connsiteY13" fmla="*/ 522706 h 1673811"/>
                    <a:gd name="connsiteX14" fmla="*/ 863784 w 875754"/>
                    <a:gd name="connsiteY14" fmla="*/ 309844 h 1673811"/>
                    <a:gd name="connsiteX15" fmla="*/ 875691 w 875754"/>
                    <a:gd name="connsiteY15" fmla="*/ 183638 h 1673811"/>
                    <a:gd name="connsiteX16" fmla="*/ 827860 w 875754"/>
                    <a:gd name="connsiteY16" fmla="*/ 262536 h 1673811"/>
                    <a:gd name="connsiteX17" fmla="*/ 728053 w 875754"/>
                    <a:gd name="connsiteY17" fmla="*/ 243170 h 1673811"/>
                    <a:gd name="connsiteX18" fmla="*/ 730435 w 875754"/>
                    <a:gd name="connsiteY18" fmla="*/ 131249 h 1673811"/>
                    <a:gd name="connsiteX19" fmla="*/ 675666 w 875754"/>
                    <a:gd name="connsiteY19" fmla="*/ 259838 h 1673811"/>
                    <a:gd name="connsiteX20" fmla="*/ 611370 w 875754"/>
                    <a:gd name="connsiteY20" fmla="*/ 467008 h 1673811"/>
                    <a:gd name="connsiteX21" fmla="*/ 451829 w 875754"/>
                    <a:gd name="connsiteY21" fmla="*/ 757518 h 1673811"/>
                    <a:gd name="connsiteX22" fmla="*/ 494689 w 875754"/>
                    <a:gd name="connsiteY22" fmla="*/ 695605 h 1673811"/>
                    <a:gd name="connsiteX23" fmla="*/ 482783 w 875754"/>
                    <a:gd name="connsiteY23" fmla="*/ 657506 h 1673811"/>
                    <a:gd name="connsiteX24" fmla="*/ 549458 w 875754"/>
                    <a:gd name="connsiteY24" fmla="*/ 614644 h 1673811"/>
                    <a:gd name="connsiteX25" fmla="*/ 489928 w 875754"/>
                    <a:gd name="connsiteY25" fmla="*/ 600357 h 1673811"/>
                    <a:gd name="connsiteX26" fmla="*/ 492309 w 875754"/>
                    <a:gd name="connsiteY26" fmla="*/ 569400 h 1673811"/>
                    <a:gd name="connsiteX27" fmla="*/ 551840 w 875754"/>
                    <a:gd name="connsiteY27" fmla="*/ 543207 h 1673811"/>
                    <a:gd name="connsiteX28" fmla="*/ 504215 w 875754"/>
                    <a:gd name="connsiteY28" fmla="*/ 533682 h 1673811"/>
                    <a:gd name="connsiteX29" fmla="*/ 573270 w 875754"/>
                    <a:gd name="connsiteY29" fmla="*/ 521775 h 1673811"/>
                    <a:gd name="connsiteX30" fmla="*/ 487547 w 875754"/>
                    <a:gd name="connsiteY30" fmla="*/ 433668 h 1673811"/>
                    <a:gd name="connsiteX31" fmla="*/ 416108 w 875754"/>
                    <a:gd name="connsiteY31" fmla="*/ 438433 h 1673811"/>
                    <a:gd name="connsiteX32" fmla="*/ 485166 w 875754"/>
                    <a:gd name="connsiteY32" fmla="*/ 416999 h 1673811"/>
                    <a:gd name="connsiteX33" fmla="*/ 582797 w 875754"/>
                    <a:gd name="connsiteY33" fmla="*/ 428905 h 1673811"/>
                    <a:gd name="connsiteX34" fmla="*/ 523266 w 875754"/>
                    <a:gd name="connsiteY34" fmla="*/ 400331 h 1673811"/>
                    <a:gd name="connsiteX35" fmla="*/ 599466 w 875754"/>
                    <a:gd name="connsiteY35" fmla="*/ 376519 h 1673811"/>
                    <a:gd name="connsiteX36" fmla="*/ 549458 w 875754"/>
                    <a:gd name="connsiteY36" fmla="*/ 347944 h 1673811"/>
                    <a:gd name="connsiteX37" fmla="*/ 620897 w 875754"/>
                    <a:gd name="connsiteY37" fmla="*/ 309843 h 1673811"/>
                    <a:gd name="connsiteX38" fmla="*/ 551841 w 875754"/>
                    <a:gd name="connsiteY38" fmla="*/ 295557 h 1673811"/>
                    <a:gd name="connsiteX39" fmla="*/ 616134 w 875754"/>
                    <a:gd name="connsiteY39" fmla="*/ 269363 h 1673811"/>
                    <a:gd name="connsiteX40" fmla="*/ 642329 w 875754"/>
                    <a:gd name="connsiteY40" fmla="*/ 240788 h 1673811"/>
                    <a:gd name="connsiteX41" fmla="*/ 599466 w 875754"/>
                    <a:gd name="connsiteY41" fmla="*/ 240788 h 1673811"/>
                    <a:gd name="connsiteX42" fmla="*/ 656616 w 875754"/>
                    <a:gd name="connsiteY42" fmla="*/ 209832 h 1673811"/>
                    <a:gd name="connsiteX43" fmla="*/ 694715 w 875754"/>
                    <a:gd name="connsiteY43" fmla="*/ 159825 h 1673811"/>
                    <a:gd name="connsiteX44" fmla="*/ 680427 w 875754"/>
                    <a:gd name="connsiteY44" fmla="*/ 114582 h 1673811"/>
                    <a:gd name="connsiteX45" fmla="*/ 709003 w 875754"/>
                    <a:gd name="connsiteY45" fmla="*/ 126489 h 1673811"/>
                    <a:gd name="connsiteX46" fmla="*/ 696823 w 875754"/>
                    <a:gd name="connsiteY46" fmla="*/ 25364 h 1673811"/>
                    <a:gd name="connsiteX47" fmla="*/ 316096 w 875754"/>
                    <a:gd name="connsiteY47" fmla="*/ 359851 h 1673811"/>
                    <a:gd name="connsiteX48" fmla="*/ 281329 w 875754"/>
                    <a:gd name="connsiteY48" fmla="*/ 379218 h 1673811"/>
                    <a:gd name="connsiteX49" fmla="*/ 692471 w 875754"/>
                    <a:gd name="connsiteY49" fmla="*/ 5429 h 1673811"/>
                    <a:gd name="connsiteX0" fmla="*/ 692471 w 875754"/>
                    <a:gd name="connsiteY0" fmla="*/ 4370 h 1672752"/>
                    <a:gd name="connsiteX1" fmla="*/ 465433 w 875754"/>
                    <a:gd name="connsiteY1" fmla="*/ 168815 h 1672752"/>
                    <a:gd name="connsiteX2" fmla="*/ 270516 w 875754"/>
                    <a:gd name="connsiteY2" fmla="*/ 345322 h 1672752"/>
                    <a:gd name="connsiteX3" fmla="*/ 275529 w 875754"/>
                    <a:gd name="connsiteY3" fmla="*/ 669195 h 1672752"/>
                    <a:gd name="connsiteX4" fmla="*/ 273963 w 875754"/>
                    <a:gd name="connsiteY4" fmla="*/ 1032390 h 1672752"/>
                    <a:gd name="connsiteX5" fmla="*/ 195633 w 875754"/>
                    <a:gd name="connsiteY5" fmla="*/ 1246748 h 1672752"/>
                    <a:gd name="connsiteX6" fmla="*/ 8372 w 875754"/>
                    <a:gd name="connsiteY6" fmla="*/ 1624028 h 1672752"/>
                    <a:gd name="connsiteX7" fmla="*/ 499315 w 875754"/>
                    <a:gd name="connsiteY7" fmla="*/ 1638862 h 1672752"/>
                    <a:gd name="connsiteX8" fmla="*/ 628740 w 875754"/>
                    <a:gd name="connsiteY8" fmla="*/ 1261059 h 1672752"/>
                    <a:gd name="connsiteX9" fmla="*/ 718529 w 875754"/>
                    <a:gd name="connsiteY9" fmla="*/ 1116028 h 1672752"/>
                    <a:gd name="connsiteX10" fmla="*/ 749486 w 875754"/>
                    <a:gd name="connsiteY10" fmla="*/ 1056496 h 1672752"/>
                    <a:gd name="connsiteX11" fmla="*/ 632804 w 875754"/>
                    <a:gd name="connsiteY11" fmla="*/ 1035066 h 1672752"/>
                    <a:gd name="connsiteX12" fmla="*/ 800033 w 875754"/>
                    <a:gd name="connsiteY12" fmla="*/ 689490 h 1672752"/>
                    <a:gd name="connsiteX13" fmla="*/ 809696 w 875754"/>
                    <a:gd name="connsiteY13" fmla="*/ 521647 h 1672752"/>
                    <a:gd name="connsiteX14" fmla="*/ 863784 w 875754"/>
                    <a:gd name="connsiteY14" fmla="*/ 308785 h 1672752"/>
                    <a:gd name="connsiteX15" fmla="*/ 875691 w 875754"/>
                    <a:gd name="connsiteY15" fmla="*/ 182579 h 1672752"/>
                    <a:gd name="connsiteX16" fmla="*/ 827860 w 875754"/>
                    <a:gd name="connsiteY16" fmla="*/ 261477 h 1672752"/>
                    <a:gd name="connsiteX17" fmla="*/ 728053 w 875754"/>
                    <a:gd name="connsiteY17" fmla="*/ 242111 h 1672752"/>
                    <a:gd name="connsiteX18" fmla="*/ 730435 w 875754"/>
                    <a:gd name="connsiteY18" fmla="*/ 130190 h 1672752"/>
                    <a:gd name="connsiteX19" fmla="*/ 675666 w 875754"/>
                    <a:gd name="connsiteY19" fmla="*/ 258779 h 1672752"/>
                    <a:gd name="connsiteX20" fmla="*/ 611370 w 875754"/>
                    <a:gd name="connsiteY20" fmla="*/ 465949 h 1672752"/>
                    <a:gd name="connsiteX21" fmla="*/ 451829 w 875754"/>
                    <a:gd name="connsiteY21" fmla="*/ 756459 h 1672752"/>
                    <a:gd name="connsiteX22" fmla="*/ 494689 w 875754"/>
                    <a:gd name="connsiteY22" fmla="*/ 694546 h 1672752"/>
                    <a:gd name="connsiteX23" fmla="*/ 482783 w 875754"/>
                    <a:gd name="connsiteY23" fmla="*/ 656447 h 1672752"/>
                    <a:gd name="connsiteX24" fmla="*/ 549458 w 875754"/>
                    <a:gd name="connsiteY24" fmla="*/ 613585 h 1672752"/>
                    <a:gd name="connsiteX25" fmla="*/ 489928 w 875754"/>
                    <a:gd name="connsiteY25" fmla="*/ 599298 h 1672752"/>
                    <a:gd name="connsiteX26" fmla="*/ 492309 w 875754"/>
                    <a:gd name="connsiteY26" fmla="*/ 568341 h 1672752"/>
                    <a:gd name="connsiteX27" fmla="*/ 551840 w 875754"/>
                    <a:gd name="connsiteY27" fmla="*/ 542148 h 1672752"/>
                    <a:gd name="connsiteX28" fmla="*/ 504215 w 875754"/>
                    <a:gd name="connsiteY28" fmla="*/ 532623 h 1672752"/>
                    <a:gd name="connsiteX29" fmla="*/ 573270 w 875754"/>
                    <a:gd name="connsiteY29" fmla="*/ 520716 h 1672752"/>
                    <a:gd name="connsiteX30" fmla="*/ 487547 w 875754"/>
                    <a:gd name="connsiteY30" fmla="*/ 432609 h 1672752"/>
                    <a:gd name="connsiteX31" fmla="*/ 416108 w 875754"/>
                    <a:gd name="connsiteY31" fmla="*/ 437374 h 1672752"/>
                    <a:gd name="connsiteX32" fmla="*/ 485166 w 875754"/>
                    <a:gd name="connsiteY32" fmla="*/ 415940 h 1672752"/>
                    <a:gd name="connsiteX33" fmla="*/ 582797 w 875754"/>
                    <a:gd name="connsiteY33" fmla="*/ 427846 h 1672752"/>
                    <a:gd name="connsiteX34" fmla="*/ 523266 w 875754"/>
                    <a:gd name="connsiteY34" fmla="*/ 399272 h 1672752"/>
                    <a:gd name="connsiteX35" fmla="*/ 599466 w 875754"/>
                    <a:gd name="connsiteY35" fmla="*/ 375460 h 1672752"/>
                    <a:gd name="connsiteX36" fmla="*/ 549458 w 875754"/>
                    <a:gd name="connsiteY36" fmla="*/ 346885 h 1672752"/>
                    <a:gd name="connsiteX37" fmla="*/ 620897 w 875754"/>
                    <a:gd name="connsiteY37" fmla="*/ 308784 h 1672752"/>
                    <a:gd name="connsiteX38" fmla="*/ 551841 w 875754"/>
                    <a:gd name="connsiteY38" fmla="*/ 294498 h 1672752"/>
                    <a:gd name="connsiteX39" fmla="*/ 616134 w 875754"/>
                    <a:gd name="connsiteY39" fmla="*/ 268304 h 1672752"/>
                    <a:gd name="connsiteX40" fmla="*/ 642329 w 875754"/>
                    <a:gd name="connsiteY40" fmla="*/ 239729 h 1672752"/>
                    <a:gd name="connsiteX41" fmla="*/ 599466 w 875754"/>
                    <a:gd name="connsiteY41" fmla="*/ 239729 h 1672752"/>
                    <a:gd name="connsiteX42" fmla="*/ 656616 w 875754"/>
                    <a:gd name="connsiteY42" fmla="*/ 208773 h 1672752"/>
                    <a:gd name="connsiteX43" fmla="*/ 694715 w 875754"/>
                    <a:gd name="connsiteY43" fmla="*/ 158766 h 1672752"/>
                    <a:gd name="connsiteX44" fmla="*/ 680427 w 875754"/>
                    <a:gd name="connsiteY44" fmla="*/ 113523 h 1672752"/>
                    <a:gd name="connsiteX45" fmla="*/ 709003 w 875754"/>
                    <a:gd name="connsiteY45" fmla="*/ 125430 h 1672752"/>
                    <a:gd name="connsiteX46" fmla="*/ 696823 w 875754"/>
                    <a:gd name="connsiteY46" fmla="*/ 24305 h 1672752"/>
                    <a:gd name="connsiteX47" fmla="*/ 316096 w 875754"/>
                    <a:gd name="connsiteY47" fmla="*/ 358792 h 1672752"/>
                    <a:gd name="connsiteX48" fmla="*/ 299691 w 875754"/>
                    <a:gd name="connsiteY48" fmla="*/ 352453 h 1672752"/>
                    <a:gd name="connsiteX49" fmla="*/ 692471 w 875754"/>
                    <a:gd name="connsiteY49" fmla="*/ 4370 h 1672752"/>
                    <a:gd name="connsiteX0" fmla="*/ 692471 w 875754"/>
                    <a:gd name="connsiteY0" fmla="*/ 5602 h 1673984"/>
                    <a:gd name="connsiteX1" fmla="*/ 463052 w 875754"/>
                    <a:gd name="connsiteY1" fmla="*/ 153379 h 1673984"/>
                    <a:gd name="connsiteX2" fmla="*/ 270516 w 875754"/>
                    <a:gd name="connsiteY2" fmla="*/ 346554 h 1673984"/>
                    <a:gd name="connsiteX3" fmla="*/ 275529 w 875754"/>
                    <a:gd name="connsiteY3" fmla="*/ 670427 h 1673984"/>
                    <a:gd name="connsiteX4" fmla="*/ 273963 w 875754"/>
                    <a:gd name="connsiteY4" fmla="*/ 1033622 h 1673984"/>
                    <a:gd name="connsiteX5" fmla="*/ 195633 w 875754"/>
                    <a:gd name="connsiteY5" fmla="*/ 1247980 h 1673984"/>
                    <a:gd name="connsiteX6" fmla="*/ 8372 w 875754"/>
                    <a:gd name="connsiteY6" fmla="*/ 1625260 h 1673984"/>
                    <a:gd name="connsiteX7" fmla="*/ 499315 w 875754"/>
                    <a:gd name="connsiteY7" fmla="*/ 1640094 h 1673984"/>
                    <a:gd name="connsiteX8" fmla="*/ 628740 w 875754"/>
                    <a:gd name="connsiteY8" fmla="*/ 1262291 h 1673984"/>
                    <a:gd name="connsiteX9" fmla="*/ 718529 w 875754"/>
                    <a:gd name="connsiteY9" fmla="*/ 1117260 h 1673984"/>
                    <a:gd name="connsiteX10" fmla="*/ 749486 w 875754"/>
                    <a:gd name="connsiteY10" fmla="*/ 1057728 h 1673984"/>
                    <a:gd name="connsiteX11" fmla="*/ 632804 w 875754"/>
                    <a:gd name="connsiteY11" fmla="*/ 1036298 h 1673984"/>
                    <a:gd name="connsiteX12" fmla="*/ 800033 w 875754"/>
                    <a:gd name="connsiteY12" fmla="*/ 690722 h 1673984"/>
                    <a:gd name="connsiteX13" fmla="*/ 809696 w 875754"/>
                    <a:gd name="connsiteY13" fmla="*/ 522879 h 1673984"/>
                    <a:gd name="connsiteX14" fmla="*/ 863784 w 875754"/>
                    <a:gd name="connsiteY14" fmla="*/ 310017 h 1673984"/>
                    <a:gd name="connsiteX15" fmla="*/ 875691 w 875754"/>
                    <a:gd name="connsiteY15" fmla="*/ 183811 h 1673984"/>
                    <a:gd name="connsiteX16" fmla="*/ 827860 w 875754"/>
                    <a:gd name="connsiteY16" fmla="*/ 262709 h 1673984"/>
                    <a:gd name="connsiteX17" fmla="*/ 728053 w 875754"/>
                    <a:gd name="connsiteY17" fmla="*/ 243343 h 1673984"/>
                    <a:gd name="connsiteX18" fmla="*/ 730435 w 875754"/>
                    <a:gd name="connsiteY18" fmla="*/ 131422 h 1673984"/>
                    <a:gd name="connsiteX19" fmla="*/ 675666 w 875754"/>
                    <a:gd name="connsiteY19" fmla="*/ 260011 h 1673984"/>
                    <a:gd name="connsiteX20" fmla="*/ 611370 w 875754"/>
                    <a:gd name="connsiteY20" fmla="*/ 467181 h 1673984"/>
                    <a:gd name="connsiteX21" fmla="*/ 451829 w 875754"/>
                    <a:gd name="connsiteY21" fmla="*/ 757691 h 1673984"/>
                    <a:gd name="connsiteX22" fmla="*/ 494689 w 875754"/>
                    <a:gd name="connsiteY22" fmla="*/ 695778 h 1673984"/>
                    <a:gd name="connsiteX23" fmla="*/ 482783 w 875754"/>
                    <a:gd name="connsiteY23" fmla="*/ 657679 h 1673984"/>
                    <a:gd name="connsiteX24" fmla="*/ 549458 w 875754"/>
                    <a:gd name="connsiteY24" fmla="*/ 614817 h 1673984"/>
                    <a:gd name="connsiteX25" fmla="*/ 489928 w 875754"/>
                    <a:gd name="connsiteY25" fmla="*/ 600530 h 1673984"/>
                    <a:gd name="connsiteX26" fmla="*/ 492309 w 875754"/>
                    <a:gd name="connsiteY26" fmla="*/ 569573 h 1673984"/>
                    <a:gd name="connsiteX27" fmla="*/ 551840 w 875754"/>
                    <a:gd name="connsiteY27" fmla="*/ 543380 h 1673984"/>
                    <a:gd name="connsiteX28" fmla="*/ 504215 w 875754"/>
                    <a:gd name="connsiteY28" fmla="*/ 533855 h 1673984"/>
                    <a:gd name="connsiteX29" fmla="*/ 573270 w 875754"/>
                    <a:gd name="connsiteY29" fmla="*/ 521948 h 1673984"/>
                    <a:gd name="connsiteX30" fmla="*/ 487547 w 875754"/>
                    <a:gd name="connsiteY30" fmla="*/ 433841 h 1673984"/>
                    <a:gd name="connsiteX31" fmla="*/ 416108 w 875754"/>
                    <a:gd name="connsiteY31" fmla="*/ 438606 h 1673984"/>
                    <a:gd name="connsiteX32" fmla="*/ 485166 w 875754"/>
                    <a:gd name="connsiteY32" fmla="*/ 417172 h 1673984"/>
                    <a:gd name="connsiteX33" fmla="*/ 582797 w 875754"/>
                    <a:gd name="connsiteY33" fmla="*/ 429078 h 1673984"/>
                    <a:gd name="connsiteX34" fmla="*/ 523266 w 875754"/>
                    <a:gd name="connsiteY34" fmla="*/ 400504 h 1673984"/>
                    <a:gd name="connsiteX35" fmla="*/ 599466 w 875754"/>
                    <a:gd name="connsiteY35" fmla="*/ 376692 h 1673984"/>
                    <a:gd name="connsiteX36" fmla="*/ 549458 w 875754"/>
                    <a:gd name="connsiteY36" fmla="*/ 348117 h 1673984"/>
                    <a:gd name="connsiteX37" fmla="*/ 620897 w 875754"/>
                    <a:gd name="connsiteY37" fmla="*/ 310016 h 1673984"/>
                    <a:gd name="connsiteX38" fmla="*/ 551841 w 875754"/>
                    <a:gd name="connsiteY38" fmla="*/ 295730 h 1673984"/>
                    <a:gd name="connsiteX39" fmla="*/ 616134 w 875754"/>
                    <a:gd name="connsiteY39" fmla="*/ 269536 h 1673984"/>
                    <a:gd name="connsiteX40" fmla="*/ 642329 w 875754"/>
                    <a:gd name="connsiteY40" fmla="*/ 240961 h 1673984"/>
                    <a:gd name="connsiteX41" fmla="*/ 599466 w 875754"/>
                    <a:gd name="connsiteY41" fmla="*/ 240961 h 1673984"/>
                    <a:gd name="connsiteX42" fmla="*/ 656616 w 875754"/>
                    <a:gd name="connsiteY42" fmla="*/ 210005 h 1673984"/>
                    <a:gd name="connsiteX43" fmla="*/ 694715 w 875754"/>
                    <a:gd name="connsiteY43" fmla="*/ 159998 h 1673984"/>
                    <a:gd name="connsiteX44" fmla="*/ 680427 w 875754"/>
                    <a:gd name="connsiteY44" fmla="*/ 114755 h 1673984"/>
                    <a:gd name="connsiteX45" fmla="*/ 709003 w 875754"/>
                    <a:gd name="connsiteY45" fmla="*/ 126662 h 1673984"/>
                    <a:gd name="connsiteX46" fmla="*/ 696823 w 875754"/>
                    <a:gd name="connsiteY46" fmla="*/ 25537 h 1673984"/>
                    <a:gd name="connsiteX47" fmla="*/ 316096 w 875754"/>
                    <a:gd name="connsiteY47" fmla="*/ 360024 h 1673984"/>
                    <a:gd name="connsiteX48" fmla="*/ 299691 w 875754"/>
                    <a:gd name="connsiteY48" fmla="*/ 353685 h 1673984"/>
                    <a:gd name="connsiteX49" fmla="*/ 692471 w 875754"/>
                    <a:gd name="connsiteY49" fmla="*/ 5602 h 1673984"/>
                    <a:gd name="connsiteX0" fmla="*/ 692471 w 875754"/>
                    <a:gd name="connsiteY0" fmla="*/ 5602 h 1673984"/>
                    <a:gd name="connsiteX1" fmla="*/ 463052 w 875754"/>
                    <a:gd name="connsiteY1" fmla="*/ 153379 h 1673984"/>
                    <a:gd name="connsiteX2" fmla="*/ 270516 w 875754"/>
                    <a:gd name="connsiteY2" fmla="*/ 346554 h 1673984"/>
                    <a:gd name="connsiteX3" fmla="*/ 275529 w 875754"/>
                    <a:gd name="connsiteY3" fmla="*/ 670427 h 1673984"/>
                    <a:gd name="connsiteX4" fmla="*/ 273963 w 875754"/>
                    <a:gd name="connsiteY4" fmla="*/ 1033622 h 1673984"/>
                    <a:gd name="connsiteX5" fmla="*/ 195633 w 875754"/>
                    <a:gd name="connsiteY5" fmla="*/ 1247980 h 1673984"/>
                    <a:gd name="connsiteX6" fmla="*/ 8372 w 875754"/>
                    <a:gd name="connsiteY6" fmla="*/ 1625260 h 1673984"/>
                    <a:gd name="connsiteX7" fmla="*/ 499315 w 875754"/>
                    <a:gd name="connsiteY7" fmla="*/ 1640094 h 1673984"/>
                    <a:gd name="connsiteX8" fmla="*/ 628740 w 875754"/>
                    <a:gd name="connsiteY8" fmla="*/ 1262291 h 1673984"/>
                    <a:gd name="connsiteX9" fmla="*/ 718529 w 875754"/>
                    <a:gd name="connsiteY9" fmla="*/ 1117260 h 1673984"/>
                    <a:gd name="connsiteX10" fmla="*/ 749486 w 875754"/>
                    <a:gd name="connsiteY10" fmla="*/ 1057728 h 1673984"/>
                    <a:gd name="connsiteX11" fmla="*/ 632804 w 875754"/>
                    <a:gd name="connsiteY11" fmla="*/ 1036298 h 1673984"/>
                    <a:gd name="connsiteX12" fmla="*/ 800033 w 875754"/>
                    <a:gd name="connsiteY12" fmla="*/ 690722 h 1673984"/>
                    <a:gd name="connsiteX13" fmla="*/ 809696 w 875754"/>
                    <a:gd name="connsiteY13" fmla="*/ 522879 h 1673984"/>
                    <a:gd name="connsiteX14" fmla="*/ 863784 w 875754"/>
                    <a:gd name="connsiteY14" fmla="*/ 310017 h 1673984"/>
                    <a:gd name="connsiteX15" fmla="*/ 875691 w 875754"/>
                    <a:gd name="connsiteY15" fmla="*/ 183811 h 1673984"/>
                    <a:gd name="connsiteX16" fmla="*/ 827860 w 875754"/>
                    <a:gd name="connsiteY16" fmla="*/ 262709 h 1673984"/>
                    <a:gd name="connsiteX17" fmla="*/ 728053 w 875754"/>
                    <a:gd name="connsiteY17" fmla="*/ 243343 h 1673984"/>
                    <a:gd name="connsiteX18" fmla="*/ 730435 w 875754"/>
                    <a:gd name="connsiteY18" fmla="*/ 131422 h 1673984"/>
                    <a:gd name="connsiteX19" fmla="*/ 675666 w 875754"/>
                    <a:gd name="connsiteY19" fmla="*/ 260011 h 1673984"/>
                    <a:gd name="connsiteX20" fmla="*/ 611370 w 875754"/>
                    <a:gd name="connsiteY20" fmla="*/ 467181 h 1673984"/>
                    <a:gd name="connsiteX21" fmla="*/ 451829 w 875754"/>
                    <a:gd name="connsiteY21" fmla="*/ 757691 h 1673984"/>
                    <a:gd name="connsiteX22" fmla="*/ 494689 w 875754"/>
                    <a:gd name="connsiteY22" fmla="*/ 695778 h 1673984"/>
                    <a:gd name="connsiteX23" fmla="*/ 482783 w 875754"/>
                    <a:gd name="connsiteY23" fmla="*/ 657679 h 1673984"/>
                    <a:gd name="connsiteX24" fmla="*/ 549458 w 875754"/>
                    <a:gd name="connsiteY24" fmla="*/ 614817 h 1673984"/>
                    <a:gd name="connsiteX25" fmla="*/ 489928 w 875754"/>
                    <a:gd name="connsiteY25" fmla="*/ 600530 h 1673984"/>
                    <a:gd name="connsiteX26" fmla="*/ 492309 w 875754"/>
                    <a:gd name="connsiteY26" fmla="*/ 569573 h 1673984"/>
                    <a:gd name="connsiteX27" fmla="*/ 551840 w 875754"/>
                    <a:gd name="connsiteY27" fmla="*/ 543380 h 1673984"/>
                    <a:gd name="connsiteX28" fmla="*/ 504215 w 875754"/>
                    <a:gd name="connsiteY28" fmla="*/ 533855 h 1673984"/>
                    <a:gd name="connsiteX29" fmla="*/ 573270 w 875754"/>
                    <a:gd name="connsiteY29" fmla="*/ 521948 h 1673984"/>
                    <a:gd name="connsiteX30" fmla="*/ 487547 w 875754"/>
                    <a:gd name="connsiteY30" fmla="*/ 433841 h 1673984"/>
                    <a:gd name="connsiteX31" fmla="*/ 416108 w 875754"/>
                    <a:gd name="connsiteY31" fmla="*/ 438606 h 1673984"/>
                    <a:gd name="connsiteX32" fmla="*/ 485166 w 875754"/>
                    <a:gd name="connsiteY32" fmla="*/ 417172 h 1673984"/>
                    <a:gd name="connsiteX33" fmla="*/ 582797 w 875754"/>
                    <a:gd name="connsiteY33" fmla="*/ 429078 h 1673984"/>
                    <a:gd name="connsiteX34" fmla="*/ 523266 w 875754"/>
                    <a:gd name="connsiteY34" fmla="*/ 400504 h 1673984"/>
                    <a:gd name="connsiteX35" fmla="*/ 599466 w 875754"/>
                    <a:gd name="connsiteY35" fmla="*/ 376692 h 1673984"/>
                    <a:gd name="connsiteX36" fmla="*/ 549458 w 875754"/>
                    <a:gd name="connsiteY36" fmla="*/ 348117 h 1673984"/>
                    <a:gd name="connsiteX37" fmla="*/ 620897 w 875754"/>
                    <a:gd name="connsiteY37" fmla="*/ 310016 h 1673984"/>
                    <a:gd name="connsiteX38" fmla="*/ 551841 w 875754"/>
                    <a:gd name="connsiteY38" fmla="*/ 295730 h 1673984"/>
                    <a:gd name="connsiteX39" fmla="*/ 616134 w 875754"/>
                    <a:gd name="connsiteY39" fmla="*/ 269536 h 1673984"/>
                    <a:gd name="connsiteX40" fmla="*/ 642329 w 875754"/>
                    <a:gd name="connsiteY40" fmla="*/ 240961 h 1673984"/>
                    <a:gd name="connsiteX41" fmla="*/ 599466 w 875754"/>
                    <a:gd name="connsiteY41" fmla="*/ 240961 h 1673984"/>
                    <a:gd name="connsiteX42" fmla="*/ 656616 w 875754"/>
                    <a:gd name="connsiteY42" fmla="*/ 210005 h 1673984"/>
                    <a:gd name="connsiteX43" fmla="*/ 694715 w 875754"/>
                    <a:gd name="connsiteY43" fmla="*/ 159998 h 1673984"/>
                    <a:gd name="connsiteX44" fmla="*/ 680427 w 875754"/>
                    <a:gd name="connsiteY44" fmla="*/ 114755 h 1673984"/>
                    <a:gd name="connsiteX45" fmla="*/ 709003 w 875754"/>
                    <a:gd name="connsiteY45" fmla="*/ 126662 h 1673984"/>
                    <a:gd name="connsiteX46" fmla="*/ 696823 w 875754"/>
                    <a:gd name="connsiteY46" fmla="*/ 25537 h 1673984"/>
                    <a:gd name="connsiteX47" fmla="*/ 316096 w 875754"/>
                    <a:gd name="connsiteY47" fmla="*/ 360024 h 1673984"/>
                    <a:gd name="connsiteX48" fmla="*/ 299691 w 875754"/>
                    <a:gd name="connsiteY48" fmla="*/ 353685 h 1673984"/>
                    <a:gd name="connsiteX49" fmla="*/ 692471 w 875754"/>
                    <a:gd name="connsiteY49" fmla="*/ 5602 h 1673984"/>
                    <a:gd name="connsiteX0" fmla="*/ 692471 w 875754"/>
                    <a:gd name="connsiteY0" fmla="*/ 4696 h 1673078"/>
                    <a:gd name="connsiteX1" fmla="*/ 465433 w 875754"/>
                    <a:gd name="connsiteY1" fmla="*/ 164379 h 1673078"/>
                    <a:gd name="connsiteX2" fmla="*/ 270516 w 875754"/>
                    <a:gd name="connsiteY2" fmla="*/ 345648 h 1673078"/>
                    <a:gd name="connsiteX3" fmla="*/ 275529 w 875754"/>
                    <a:gd name="connsiteY3" fmla="*/ 669521 h 1673078"/>
                    <a:gd name="connsiteX4" fmla="*/ 273963 w 875754"/>
                    <a:gd name="connsiteY4" fmla="*/ 1032716 h 1673078"/>
                    <a:gd name="connsiteX5" fmla="*/ 195633 w 875754"/>
                    <a:gd name="connsiteY5" fmla="*/ 1247074 h 1673078"/>
                    <a:gd name="connsiteX6" fmla="*/ 8372 w 875754"/>
                    <a:gd name="connsiteY6" fmla="*/ 1624354 h 1673078"/>
                    <a:gd name="connsiteX7" fmla="*/ 499315 w 875754"/>
                    <a:gd name="connsiteY7" fmla="*/ 1639188 h 1673078"/>
                    <a:gd name="connsiteX8" fmla="*/ 628740 w 875754"/>
                    <a:gd name="connsiteY8" fmla="*/ 1261385 h 1673078"/>
                    <a:gd name="connsiteX9" fmla="*/ 718529 w 875754"/>
                    <a:gd name="connsiteY9" fmla="*/ 1116354 h 1673078"/>
                    <a:gd name="connsiteX10" fmla="*/ 749486 w 875754"/>
                    <a:gd name="connsiteY10" fmla="*/ 1056822 h 1673078"/>
                    <a:gd name="connsiteX11" fmla="*/ 632804 w 875754"/>
                    <a:gd name="connsiteY11" fmla="*/ 1035392 h 1673078"/>
                    <a:gd name="connsiteX12" fmla="*/ 800033 w 875754"/>
                    <a:gd name="connsiteY12" fmla="*/ 689816 h 1673078"/>
                    <a:gd name="connsiteX13" fmla="*/ 809696 w 875754"/>
                    <a:gd name="connsiteY13" fmla="*/ 521973 h 1673078"/>
                    <a:gd name="connsiteX14" fmla="*/ 863784 w 875754"/>
                    <a:gd name="connsiteY14" fmla="*/ 309111 h 1673078"/>
                    <a:gd name="connsiteX15" fmla="*/ 875691 w 875754"/>
                    <a:gd name="connsiteY15" fmla="*/ 182905 h 1673078"/>
                    <a:gd name="connsiteX16" fmla="*/ 827860 w 875754"/>
                    <a:gd name="connsiteY16" fmla="*/ 261803 h 1673078"/>
                    <a:gd name="connsiteX17" fmla="*/ 728053 w 875754"/>
                    <a:gd name="connsiteY17" fmla="*/ 242437 h 1673078"/>
                    <a:gd name="connsiteX18" fmla="*/ 730435 w 875754"/>
                    <a:gd name="connsiteY18" fmla="*/ 130516 h 1673078"/>
                    <a:gd name="connsiteX19" fmla="*/ 675666 w 875754"/>
                    <a:gd name="connsiteY19" fmla="*/ 259105 h 1673078"/>
                    <a:gd name="connsiteX20" fmla="*/ 611370 w 875754"/>
                    <a:gd name="connsiteY20" fmla="*/ 466275 h 1673078"/>
                    <a:gd name="connsiteX21" fmla="*/ 451829 w 875754"/>
                    <a:gd name="connsiteY21" fmla="*/ 756785 h 1673078"/>
                    <a:gd name="connsiteX22" fmla="*/ 494689 w 875754"/>
                    <a:gd name="connsiteY22" fmla="*/ 694872 h 1673078"/>
                    <a:gd name="connsiteX23" fmla="*/ 482783 w 875754"/>
                    <a:gd name="connsiteY23" fmla="*/ 656773 h 1673078"/>
                    <a:gd name="connsiteX24" fmla="*/ 549458 w 875754"/>
                    <a:gd name="connsiteY24" fmla="*/ 613911 h 1673078"/>
                    <a:gd name="connsiteX25" fmla="*/ 489928 w 875754"/>
                    <a:gd name="connsiteY25" fmla="*/ 599624 h 1673078"/>
                    <a:gd name="connsiteX26" fmla="*/ 492309 w 875754"/>
                    <a:gd name="connsiteY26" fmla="*/ 568667 h 1673078"/>
                    <a:gd name="connsiteX27" fmla="*/ 551840 w 875754"/>
                    <a:gd name="connsiteY27" fmla="*/ 542474 h 1673078"/>
                    <a:gd name="connsiteX28" fmla="*/ 504215 w 875754"/>
                    <a:gd name="connsiteY28" fmla="*/ 532949 h 1673078"/>
                    <a:gd name="connsiteX29" fmla="*/ 573270 w 875754"/>
                    <a:gd name="connsiteY29" fmla="*/ 521042 h 1673078"/>
                    <a:gd name="connsiteX30" fmla="*/ 487547 w 875754"/>
                    <a:gd name="connsiteY30" fmla="*/ 432935 h 1673078"/>
                    <a:gd name="connsiteX31" fmla="*/ 416108 w 875754"/>
                    <a:gd name="connsiteY31" fmla="*/ 437700 h 1673078"/>
                    <a:gd name="connsiteX32" fmla="*/ 485166 w 875754"/>
                    <a:gd name="connsiteY32" fmla="*/ 416266 h 1673078"/>
                    <a:gd name="connsiteX33" fmla="*/ 582797 w 875754"/>
                    <a:gd name="connsiteY33" fmla="*/ 428172 h 1673078"/>
                    <a:gd name="connsiteX34" fmla="*/ 523266 w 875754"/>
                    <a:gd name="connsiteY34" fmla="*/ 399598 h 1673078"/>
                    <a:gd name="connsiteX35" fmla="*/ 599466 w 875754"/>
                    <a:gd name="connsiteY35" fmla="*/ 375786 h 1673078"/>
                    <a:gd name="connsiteX36" fmla="*/ 549458 w 875754"/>
                    <a:gd name="connsiteY36" fmla="*/ 347211 h 1673078"/>
                    <a:gd name="connsiteX37" fmla="*/ 620897 w 875754"/>
                    <a:gd name="connsiteY37" fmla="*/ 309110 h 1673078"/>
                    <a:gd name="connsiteX38" fmla="*/ 551841 w 875754"/>
                    <a:gd name="connsiteY38" fmla="*/ 294824 h 1673078"/>
                    <a:gd name="connsiteX39" fmla="*/ 616134 w 875754"/>
                    <a:gd name="connsiteY39" fmla="*/ 268630 h 1673078"/>
                    <a:gd name="connsiteX40" fmla="*/ 642329 w 875754"/>
                    <a:gd name="connsiteY40" fmla="*/ 240055 h 1673078"/>
                    <a:gd name="connsiteX41" fmla="*/ 599466 w 875754"/>
                    <a:gd name="connsiteY41" fmla="*/ 240055 h 1673078"/>
                    <a:gd name="connsiteX42" fmla="*/ 656616 w 875754"/>
                    <a:gd name="connsiteY42" fmla="*/ 209099 h 1673078"/>
                    <a:gd name="connsiteX43" fmla="*/ 694715 w 875754"/>
                    <a:gd name="connsiteY43" fmla="*/ 159092 h 1673078"/>
                    <a:gd name="connsiteX44" fmla="*/ 680427 w 875754"/>
                    <a:gd name="connsiteY44" fmla="*/ 113849 h 1673078"/>
                    <a:gd name="connsiteX45" fmla="*/ 709003 w 875754"/>
                    <a:gd name="connsiteY45" fmla="*/ 125756 h 1673078"/>
                    <a:gd name="connsiteX46" fmla="*/ 696823 w 875754"/>
                    <a:gd name="connsiteY46" fmla="*/ 24631 h 1673078"/>
                    <a:gd name="connsiteX47" fmla="*/ 316096 w 875754"/>
                    <a:gd name="connsiteY47" fmla="*/ 359118 h 1673078"/>
                    <a:gd name="connsiteX48" fmla="*/ 299691 w 875754"/>
                    <a:gd name="connsiteY48" fmla="*/ 352779 h 1673078"/>
                    <a:gd name="connsiteX49" fmla="*/ 692471 w 875754"/>
                    <a:gd name="connsiteY49" fmla="*/ 4696 h 1673078"/>
                    <a:gd name="connsiteX0" fmla="*/ 599603 w 875754"/>
                    <a:gd name="connsiteY0" fmla="*/ 55448 h 1650011"/>
                    <a:gd name="connsiteX1" fmla="*/ 465433 w 875754"/>
                    <a:gd name="connsiteY1" fmla="*/ 141312 h 1650011"/>
                    <a:gd name="connsiteX2" fmla="*/ 270516 w 875754"/>
                    <a:gd name="connsiteY2" fmla="*/ 322581 h 1650011"/>
                    <a:gd name="connsiteX3" fmla="*/ 275529 w 875754"/>
                    <a:gd name="connsiteY3" fmla="*/ 646454 h 1650011"/>
                    <a:gd name="connsiteX4" fmla="*/ 273963 w 875754"/>
                    <a:gd name="connsiteY4" fmla="*/ 1009649 h 1650011"/>
                    <a:gd name="connsiteX5" fmla="*/ 195633 w 875754"/>
                    <a:gd name="connsiteY5" fmla="*/ 1224007 h 1650011"/>
                    <a:gd name="connsiteX6" fmla="*/ 8372 w 875754"/>
                    <a:gd name="connsiteY6" fmla="*/ 1601287 h 1650011"/>
                    <a:gd name="connsiteX7" fmla="*/ 499315 w 875754"/>
                    <a:gd name="connsiteY7" fmla="*/ 1616121 h 1650011"/>
                    <a:gd name="connsiteX8" fmla="*/ 628740 w 875754"/>
                    <a:gd name="connsiteY8" fmla="*/ 1238318 h 1650011"/>
                    <a:gd name="connsiteX9" fmla="*/ 718529 w 875754"/>
                    <a:gd name="connsiteY9" fmla="*/ 1093287 h 1650011"/>
                    <a:gd name="connsiteX10" fmla="*/ 749486 w 875754"/>
                    <a:gd name="connsiteY10" fmla="*/ 1033755 h 1650011"/>
                    <a:gd name="connsiteX11" fmla="*/ 632804 w 875754"/>
                    <a:gd name="connsiteY11" fmla="*/ 1012325 h 1650011"/>
                    <a:gd name="connsiteX12" fmla="*/ 800033 w 875754"/>
                    <a:gd name="connsiteY12" fmla="*/ 666749 h 1650011"/>
                    <a:gd name="connsiteX13" fmla="*/ 809696 w 875754"/>
                    <a:gd name="connsiteY13" fmla="*/ 498906 h 1650011"/>
                    <a:gd name="connsiteX14" fmla="*/ 863784 w 875754"/>
                    <a:gd name="connsiteY14" fmla="*/ 286044 h 1650011"/>
                    <a:gd name="connsiteX15" fmla="*/ 875691 w 875754"/>
                    <a:gd name="connsiteY15" fmla="*/ 159838 h 1650011"/>
                    <a:gd name="connsiteX16" fmla="*/ 827860 w 875754"/>
                    <a:gd name="connsiteY16" fmla="*/ 238736 h 1650011"/>
                    <a:gd name="connsiteX17" fmla="*/ 728053 w 875754"/>
                    <a:gd name="connsiteY17" fmla="*/ 219370 h 1650011"/>
                    <a:gd name="connsiteX18" fmla="*/ 730435 w 875754"/>
                    <a:gd name="connsiteY18" fmla="*/ 107449 h 1650011"/>
                    <a:gd name="connsiteX19" fmla="*/ 675666 w 875754"/>
                    <a:gd name="connsiteY19" fmla="*/ 236038 h 1650011"/>
                    <a:gd name="connsiteX20" fmla="*/ 611370 w 875754"/>
                    <a:gd name="connsiteY20" fmla="*/ 443208 h 1650011"/>
                    <a:gd name="connsiteX21" fmla="*/ 451829 w 875754"/>
                    <a:gd name="connsiteY21" fmla="*/ 733718 h 1650011"/>
                    <a:gd name="connsiteX22" fmla="*/ 494689 w 875754"/>
                    <a:gd name="connsiteY22" fmla="*/ 671805 h 1650011"/>
                    <a:gd name="connsiteX23" fmla="*/ 482783 w 875754"/>
                    <a:gd name="connsiteY23" fmla="*/ 633706 h 1650011"/>
                    <a:gd name="connsiteX24" fmla="*/ 549458 w 875754"/>
                    <a:gd name="connsiteY24" fmla="*/ 590844 h 1650011"/>
                    <a:gd name="connsiteX25" fmla="*/ 489928 w 875754"/>
                    <a:gd name="connsiteY25" fmla="*/ 576557 h 1650011"/>
                    <a:gd name="connsiteX26" fmla="*/ 492309 w 875754"/>
                    <a:gd name="connsiteY26" fmla="*/ 545600 h 1650011"/>
                    <a:gd name="connsiteX27" fmla="*/ 551840 w 875754"/>
                    <a:gd name="connsiteY27" fmla="*/ 519407 h 1650011"/>
                    <a:gd name="connsiteX28" fmla="*/ 504215 w 875754"/>
                    <a:gd name="connsiteY28" fmla="*/ 509882 h 1650011"/>
                    <a:gd name="connsiteX29" fmla="*/ 573270 w 875754"/>
                    <a:gd name="connsiteY29" fmla="*/ 497975 h 1650011"/>
                    <a:gd name="connsiteX30" fmla="*/ 487547 w 875754"/>
                    <a:gd name="connsiteY30" fmla="*/ 409868 h 1650011"/>
                    <a:gd name="connsiteX31" fmla="*/ 416108 w 875754"/>
                    <a:gd name="connsiteY31" fmla="*/ 414633 h 1650011"/>
                    <a:gd name="connsiteX32" fmla="*/ 485166 w 875754"/>
                    <a:gd name="connsiteY32" fmla="*/ 393199 h 1650011"/>
                    <a:gd name="connsiteX33" fmla="*/ 582797 w 875754"/>
                    <a:gd name="connsiteY33" fmla="*/ 405105 h 1650011"/>
                    <a:gd name="connsiteX34" fmla="*/ 523266 w 875754"/>
                    <a:gd name="connsiteY34" fmla="*/ 376531 h 1650011"/>
                    <a:gd name="connsiteX35" fmla="*/ 599466 w 875754"/>
                    <a:gd name="connsiteY35" fmla="*/ 352719 h 1650011"/>
                    <a:gd name="connsiteX36" fmla="*/ 549458 w 875754"/>
                    <a:gd name="connsiteY36" fmla="*/ 324144 h 1650011"/>
                    <a:gd name="connsiteX37" fmla="*/ 620897 w 875754"/>
                    <a:gd name="connsiteY37" fmla="*/ 286043 h 1650011"/>
                    <a:gd name="connsiteX38" fmla="*/ 551841 w 875754"/>
                    <a:gd name="connsiteY38" fmla="*/ 271757 h 1650011"/>
                    <a:gd name="connsiteX39" fmla="*/ 616134 w 875754"/>
                    <a:gd name="connsiteY39" fmla="*/ 245563 h 1650011"/>
                    <a:gd name="connsiteX40" fmla="*/ 642329 w 875754"/>
                    <a:gd name="connsiteY40" fmla="*/ 216988 h 1650011"/>
                    <a:gd name="connsiteX41" fmla="*/ 599466 w 875754"/>
                    <a:gd name="connsiteY41" fmla="*/ 216988 h 1650011"/>
                    <a:gd name="connsiteX42" fmla="*/ 656616 w 875754"/>
                    <a:gd name="connsiteY42" fmla="*/ 186032 h 1650011"/>
                    <a:gd name="connsiteX43" fmla="*/ 694715 w 875754"/>
                    <a:gd name="connsiteY43" fmla="*/ 136025 h 1650011"/>
                    <a:gd name="connsiteX44" fmla="*/ 680427 w 875754"/>
                    <a:gd name="connsiteY44" fmla="*/ 90782 h 1650011"/>
                    <a:gd name="connsiteX45" fmla="*/ 709003 w 875754"/>
                    <a:gd name="connsiteY45" fmla="*/ 102689 h 1650011"/>
                    <a:gd name="connsiteX46" fmla="*/ 696823 w 875754"/>
                    <a:gd name="connsiteY46" fmla="*/ 1564 h 1650011"/>
                    <a:gd name="connsiteX47" fmla="*/ 316096 w 875754"/>
                    <a:gd name="connsiteY47" fmla="*/ 336051 h 1650011"/>
                    <a:gd name="connsiteX48" fmla="*/ 299691 w 875754"/>
                    <a:gd name="connsiteY48" fmla="*/ 329712 h 1650011"/>
                    <a:gd name="connsiteX49" fmla="*/ 599603 w 875754"/>
                    <a:gd name="connsiteY49" fmla="*/ 55448 h 1650011"/>
                    <a:gd name="connsiteX0" fmla="*/ 599603 w 875754"/>
                    <a:gd name="connsiteY0" fmla="*/ 55448 h 1650011"/>
                    <a:gd name="connsiteX1" fmla="*/ 465433 w 875754"/>
                    <a:gd name="connsiteY1" fmla="*/ 141312 h 1650011"/>
                    <a:gd name="connsiteX2" fmla="*/ 270516 w 875754"/>
                    <a:gd name="connsiteY2" fmla="*/ 322581 h 1650011"/>
                    <a:gd name="connsiteX3" fmla="*/ 275529 w 875754"/>
                    <a:gd name="connsiteY3" fmla="*/ 646454 h 1650011"/>
                    <a:gd name="connsiteX4" fmla="*/ 273963 w 875754"/>
                    <a:gd name="connsiteY4" fmla="*/ 1009649 h 1650011"/>
                    <a:gd name="connsiteX5" fmla="*/ 195633 w 875754"/>
                    <a:gd name="connsiteY5" fmla="*/ 1224007 h 1650011"/>
                    <a:gd name="connsiteX6" fmla="*/ 8372 w 875754"/>
                    <a:gd name="connsiteY6" fmla="*/ 1601287 h 1650011"/>
                    <a:gd name="connsiteX7" fmla="*/ 499315 w 875754"/>
                    <a:gd name="connsiteY7" fmla="*/ 1616121 h 1650011"/>
                    <a:gd name="connsiteX8" fmla="*/ 628740 w 875754"/>
                    <a:gd name="connsiteY8" fmla="*/ 1238318 h 1650011"/>
                    <a:gd name="connsiteX9" fmla="*/ 718529 w 875754"/>
                    <a:gd name="connsiteY9" fmla="*/ 1093287 h 1650011"/>
                    <a:gd name="connsiteX10" fmla="*/ 749486 w 875754"/>
                    <a:gd name="connsiteY10" fmla="*/ 1033755 h 1650011"/>
                    <a:gd name="connsiteX11" fmla="*/ 632804 w 875754"/>
                    <a:gd name="connsiteY11" fmla="*/ 1012325 h 1650011"/>
                    <a:gd name="connsiteX12" fmla="*/ 800033 w 875754"/>
                    <a:gd name="connsiteY12" fmla="*/ 666749 h 1650011"/>
                    <a:gd name="connsiteX13" fmla="*/ 809696 w 875754"/>
                    <a:gd name="connsiteY13" fmla="*/ 498906 h 1650011"/>
                    <a:gd name="connsiteX14" fmla="*/ 863784 w 875754"/>
                    <a:gd name="connsiteY14" fmla="*/ 286044 h 1650011"/>
                    <a:gd name="connsiteX15" fmla="*/ 875691 w 875754"/>
                    <a:gd name="connsiteY15" fmla="*/ 159838 h 1650011"/>
                    <a:gd name="connsiteX16" fmla="*/ 827860 w 875754"/>
                    <a:gd name="connsiteY16" fmla="*/ 238736 h 1650011"/>
                    <a:gd name="connsiteX17" fmla="*/ 728053 w 875754"/>
                    <a:gd name="connsiteY17" fmla="*/ 219370 h 1650011"/>
                    <a:gd name="connsiteX18" fmla="*/ 730435 w 875754"/>
                    <a:gd name="connsiteY18" fmla="*/ 107449 h 1650011"/>
                    <a:gd name="connsiteX19" fmla="*/ 675666 w 875754"/>
                    <a:gd name="connsiteY19" fmla="*/ 236038 h 1650011"/>
                    <a:gd name="connsiteX20" fmla="*/ 611370 w 875754"/>
                    <a:gd name="connsiteY20" fmla="*/ 443208 h 1650011"/>
                    <a:gd name="connsiteX21" fmla="*/ 451829 w 875754"/>
                    <a:gd name="connsiteY21" fmla="*/ 733718 h 1650011"/>
                    <a:gd name="connsiteX22" fmla="*/ 494689 w 875754"/>
                    <a:gd name="connsiteY22" fmla="*/ 671805 h 1650011"/>
                    <a:gd name="connsiteX23" fmla="*/ 482783 w 875754"/>
                    <a:gd name="connsiteY23" fmla="*/ 633706 h 1650011"/>
                    <a:gd name="connsiteX24" fmla="*/ 549458 w 875754"/>
                    <a:gd name="connsiteY24" fmla="*/ 590844 h 1650011"/>
                    <a:gd name="connsiteX25" fmla="*/ 489928 w 875754"/>
                    <a:gd name="connsiteY25" fmla="*/ 576557 h 1650011"/>
                    <a:gd name="connsiteX26" fmla="*/ 492309 w 875754"/>
                    <a:gd name="connsiteY26" fmla="*/ 545600 h 1650011"/>
                    <a:gd name="connsiteX27" fmla="*/ 551840 w 875754"/>
                    <a:gd name="connsiteY27" fmla="*/ 519407 h 1650011"/>
                    <a:gd name="connsiteX28" fmla="*/ 504215 w 875754"/>
                    <a:gd name="connsiteY28" fmla="*/ 509882 h 1650011"/>
                    <a:gd name="connsiteX29" fmla="*/ 573270 w 875754"/>
                    <a:gd name="connsiteY29" fmla="*/ 497975 h 1650011"/>
                    <a:gd name="connsiteX30" fmla="*/ 487547 w 875754"/>
                    <a:gd name="connsiteY30" fmla="*/ 409868 h 1650011"/>
                    <a:gd name="connsiteX31" fmla="*/ 416108 w 875754"/>
                    <a:gd name="connsiteY31" fmla="*/ 414633 h 1650011"/>
                    <a:gd name="connsiteX32" fmla="*/ 485166 w 875754"/>
                    <a:gd name="connsiteY32" fmla="*/ 393199 h 1650011"/>
                    <a:gd name="connsiteX33" fmla="*/ 582797 w 875754"/>
                    <a:gd name="connsiteY33" fmla="*/ 405105 h 1650011"/>
                    <a:gd name="connsiteX34" fmla="*/ 523266 w 875754"/>
                    <a:gd name="connsiteY34" fmla="*/ 376531 h 1650011"/>
                    <a:gd name="connsiteX35" fmla="*/ 599466 w 875754"/>
                    <a:gd name="connsiteY35" fmla="*/ 352719 h 1650011"/>
                    <a:gd name="connsiteX36" fmla="*/ 549458 w 875754"/>
                    <a:gd name="connsiteY36" fmla="*/ 324144 h 1650011"/>
                    <a:gd name="connsiteX37" fmla="*/ 620897 w 875754"/>
                    <a:gd name="connsiteY37" fmla="*/ 286043 h 1650011"/>
                    <a:gd name="connsiteX38" fmla="*/ 551841 w 875754"/>
                    <a:gd name="connsiteY38" fmla="*/ 271757 h 1650011"/>
                    <a:gd name="connsiteX39" fmla="*/ 616134 w 875754"/>
                    <a:gd name="connsiteY39" fmla="*/ 245563 h 1650011"/>
                    <a:gd name="connsiteX40" fmla="*/ 642329 w 875754"/>
                    <a:gd name="connsiteY40" fmla="*/ 216988 h 1650011"/>
                    <a:gd name="connsiteX41" fmla="*/ 599466 w 875754"/>
                    <a:gd name="connsiteY41" fmla="*/ 216988 h 1650011"/>
                    <a:gd name="connsiteX42" fmla="*/ 656616 w 875754"/>
                    <a:gd name="connsiteY42" fmla="*/ 186032 h 1650011"/>
                    <a:gd name="connsiteX43" fmla="*/ 694715 w 875754"/>
                    <a:gd name="connsiteY43" fmla="*/ 136025 h 1650011"/>
                    <a:gd name="connsiteX44" fmla="*/ 680427 w 875754"/>
                    <a:gd name="connsiteY44" fmla="*/ 90782 h 1650011"/>
                    <a:gd name="connsiteX45" fmla="*/ 709003 w 875754"/>
                    <a:gd name="connsiteY45" fmla="*/ 102689 h 1650011"/>
                    <a:gd name="connsiteX46" fmla="*/ 696823 w 875754"/>
                    <a:gd name="connsiteY46" fmla="*/ 1564 h 1650011"/>
                    <a:gd name="connsiteX47" fmla="*/ 316096 w 875754"/>
                    <a:gd name="connsiteY47" fmla="*/ 336051 h 1650011"/>
                    <a:gd name="connsiteX48" fmla="*/ 299691 w 875754"/>
                    <a:gd name="connsiteY48" fmla="*/ 329712 h 1650011"/>
                    <a:gd name="connsiteX49" fmla="*/ 599603 w 875754"/>
                    <a:gd name="connsiteY49" fmla="*/ 55448 h 1650011"/>
                    <a:gd name="connsiteX0" fmla="*/ 599603 w 875754"/>
                    <a:gd name="connsiteY0" fmla="*/ 55448 h 1650011"/>
                    <a:gd name="connsiteX1" fmla="*/ 405902 w 875754"/>
                    <a:gd name="connsiteY1" fmla="*/ 191318 h 1650011"/>
                    <a:gd name="connsiteX2" fmla="*/ 270516 w 875754"/>
                    <a:gd name="connsiteY2" fmla="*/ 322581 h 1650011"/>
                    <a:gd name="connsiteX3" fmla="*/ 275529 w 875754"/>
                    <a:gd name="connsiteY3" fmla="*/ 646454 h 1650011"/>
                    <a:gd name="connsiteX4" fmla="*/ 273963 w 875754"/>
                    <a:gd name="connsiteY4" fmla="*/ 1009649 h 1650011"/>
                    <a:gd name="connsiteX5" fmla="*/ 195633 w 875754"/>
                    <a:gd name="connsiteY5" fmla="*/ 1224007 h 1650011"/>
                    <a:gd name="connsiteX6" fmla="*/ 8372 w 875754"/>
                    <a:gd name="connsiteY6" fmla="*/ 1601287 h 1650011"/>
                    <a:gd name="connsiteX7" fmla="*/ 499315 w 875754"/>
                    <a:gd name="connsiteY7" fmla="*/ 1616121 h 1650011"/>
                    <a:gd name="connsiteX8" fmla="*/ 628740 w 875754"/>
                    <a:gd name="connsiteY8" fmla="*/ 1238318 h 1650011"/>
                    <a:gd name="connsiteX9" fmla="*/ 718529 w 875754"/>
                    <a:gd name="connsiteY9" fmla="*/ 1093287 h 1650011"/>
                    <a:gd name="connsiteX10" fmla="*/ 749486 w 875754"/>
                    <a:gd name="connsiteY10" fmla="*/ 1033755 h 1650011"/>
                    <a:gd name="connsiteX11" fmla="*/ 632804 w 875754"/>
                    <a:gd name="connsiteY11" fmla="*/ 1012325 h 1650011"/>
                    <a:gd name="connsiteX12" fmla="*/ 800033 w 875754"/>
                    <a:gd name="connsiteY12" fmla="*/ 666749 h 1650011"/>
                    <a:gd name="connsiteX13" fmla="*/ 809696 w 875754"/>
                    <a:gd name="connsiteY13" fmla="*/ 498906 h 1650011"/>
                    <a:gd name="connsiteX14" fmla="*/ 863784 w 875754"/>
                    <a:gd name="connsiteY14" fmla="*/ 286044 h 1650011"/>
                    <a:gd name="connsiteX15" fmla="*/ 875691 w 875754"/>
                    <a:gd name="connsiteY15" fmla="*/ 159838 h 1650011"/>
                    <a:gd name="connsiteX16" fmla="*/ 827860 w 875754"/>
                    <a:gd name="connsiteY16" fmla="*/ 238736 h 1650011"/>
                    <a:gd name="connsiteX17" fmla="*/ 728053 w 875754"/>
                    <a:gd name="connsiteY17" fmla="*/ 219370 h 1650011"/>
                    <a:gd name="connsiteX18" fmla="*/ 730435 w 875754"/>
                    <a:gd name="connsiteY18" fmla="*/ 107449 h 1650011"/>
                    <a:gd name="connsiteX19" fmla="*/ 675666 w 875754"/>
                    <a:gd name="connsiteY19" fmla="*/ 236038 h 1650011"/>
                    <a:gd name="connsiteX20" fmla="*/ 611370 w 875754"/>
                    <a:gd name="connsiteY20" fmla="*/ 443208 h 1650011"/>
                    <a:gd name="connsiteX21" fmla="*/ 451829 w 875754"/>
                    <a:gd name="connsiteY21" fmla="*/ 733718 h 1650011"/>
                    <a:gd name="connsiteX22" fmla="*/ 494689 w 875754"/>
                    <a:gd name="connsiteY22" fmla="*/ 671805 h 1650011"/>
                    <a:gd name="connsiteX23" fmla="*/ 482783 w 875754"/>
                    <a:gd name="connsiteY23" fmla="*/ 633706 h 1650011"/>
                    <a:gd name="connsiteX24" fmla="*/ 549458 w 875754"/>
                    <a:gd name="connsiteY24" fmla="*/ 590844 h 1650011"/>
                    <a:gd name="connsiteX25" fmla="*/ 489928 w 875754"/>
                    <a:gd name="connsiteY25" fmla="*/ 576557 h 1650011"/>
                    <a:gd name="connsiteX26" fmla="*/ 492309 w 875754"/>
                    <a:gd name="connsiteY26" fmla="*/ 545600 h 1650011"/>
                    <a:gd name="connsiteX27" fmla="*/ 551840 w 875754"/>
                    <a:gd name="connsiteY27" fmla="*/ 519407 h 1650011"/>
                    <a:gd name="connsiteX28" fmla="*/ 504215 w 875754"/>
                    <a:gd name="connsiteY28" fmla="*/ 509882 h 1650011"/>
                    <a:gd name="connsiteX29" fmla="*/ 573270 w 875754"/>
                    <a:gd name="connsiteY29" fmla="*/ 497975 h 1650011"/>
                    <a:gd name="connsiteX30" fmla="*/ 487547 w 875754"/>
                    <a:gd name="connsiteY30" fmla="*/ 409868 h 1650011"/>
                    <a:gd name="connsiteX31" fmla="*/ 416108 w 875754"/>
                    <a:gd name="connsiteY31" fmla="*/ 414633 h 1650011"/>
                    <a:gd name="connsiteX32" fmla="*/ 485166 w 875754"/>
                    <a:gd name="connsiteY32" fmla="*/ 393199 h 1650011"/>
                    <a:gd name="connsiteX33" fmla="*/ 582797 w 875754"/>
                    <a:gd name="connsiteY33" fmla="*/ 405105 h 1650011"/>
                    <a:gd name="connsiteX34" fmla="*/ 523266 w 875754"/>
                    <a:gd name="connsiteY34" fmla="*/ 376531 h 1650011"/>
                    <a:gd name="connsiteX35" fmla="*/ 599466 w 875754"/>
                    <a:gd name="connsiteY35" fmla="*/ 352719 h 1650011"/>
                    <a:gd name="connsiteX36" fmla="*/ 549458 w 875754"/>
                    <a:gd name="connsiteY36" fmla="*/ 324144 h 1650011"/>
                    <a:gd name="connsiteX37" fmla="*/ 620897 w 875754"/>
                    <a:gd name="connsiteY37" fmla="*/ 286043 h 1650011"/>
                    <a:gd name="connsiteX38" fmla="*/ 551841 w 875754"/>
                    <a:gd name="connsiteY38" fmla="*/ 271757 h 1650011"/>
                    <a:gd name="connsiteX39" fmla="*/ 616134 w 875754"/>
                    <a:gd name="connsiteY39" fmla="*/ 245563 h 1650011"/>
                    <a:gd name="connsiteX40" fmla="*/ 642329 w 875754"/>
                    <a:gd name="connsiteY40" fmla="*/ 216988 h 1650011"/>
                    <a:gd name="connsiteX41" fmla="*/ 599466 w 875754"/>
                    <a:gd name="connsiteY41" fmla="*/ 216988 h 1650011"/>
                    <a:gd name="connsiteX42" fmla="*/ 656616 w 875754"/>
                    <a:gd name="connsiteY42" fmla="*/ 186032 h 1650011"/>
                    <a:gd name="connsiteX43" fmla="*/ 694715 w 875754"/>
                    <a:gd name="connsiteY43" fmla="*/ 136025 h 1650011"/>
                    <a:gd name="connsiteX44" fmla="*/ 680427 w 875754"/>
                    <a:gd name="connsiteY44" fmla="*/ 90782 h 1650011"/>
                    <a:gd name="connsiteX45" fmla="*/ 709003 w 875754"/>
                    <a:gd name="connsiteY45" fmla="*/ 102689 h 1650011"/>
                    <a:gd name="connsiteX46" fmla="*/ 696823 w 875754"/>
                    <a:gd name="connsiteY46" fmla="*/ 1564 h 1650011"/>
                    <a:gd name="connsiteX47" fmla="*/ 316096 w 875754"/>
                    <a:gd name="connsiteY47" fmla="*/ 336051 h 1650011"/>
                    <a:gd name="connsiteX48" fmla="*/ 299691 w 875754"/>
                    <a:gd name="connsiteY48" fmla="*/ 329712 h 1650011"/>
                    <a:gd name="connsiteX49" fmla="*/ 599603 w 875754"/>
                    <a:gd name="connsiteY49" fmla="*/ 55448 h 1650011"/>
                    <a:gd name="connsiteX0" fmla="*/ 599603 w 875754"/>
                    <a:gd name="connsiteY0" fmla="*/ 55448 h 1650011"/>
                    <a:gd name="connsiteX1" fmla="*/ 405902 w 875754"/>
                    <a:gd name="connsiteY1" fmla="*/ 191318 h 1650011"/>
                    <a:gd name="connsiteX2" fmla="*/ 270516 w 875754"/>
                    <a:gd name="connsiteY2" fmla="*/ 322581 h 1650011"/>
                    <a:gd name="connsiteX3" fmla="*/ 275529 w 875754"/>
                    <a:gd name="connsiteY3" fmla="*/ 646454 h 1650011"/>
                    <a:gd name="connsiteX4" fmla="*/ 273963 w 875754"/>
                    <a:gd name="connsiteY4" fmla="*/ 1009649 h 1650011"/>
                    <a:gd name="connsiteX5" fmla="*/ 195633 w 875754"/>
                    <a:gd name="connsiteY5" fmla="*/ 1224007 h 1650011"/>
                    <a:gd name="connsiteX6" fmla="*/ 8372 w 875754"/>
                    <a:gd name="connsiteY6" fmla="*/ 1601287 h 1650011"/>
                    <a:gd name="connsiteX7" fmla="*/ 499315 w 875754"/>
                    <a:gd name="connsiteY7" fmla="*/ 1616121 h 1650011"/>
                    <a:gd name="connsiteX8" fmla="*/ 628740 w 875754"/>
                    <a:gd name="connsiteY8" fmla="*/ 1238318 h 1650011"/>
                    <a:gd name="connsiteX9" fmla="*/ 718529 w 875754"/>
                    <a:gd name="connsiteY9" fmla="*/ 1093287 h 1650011"/>
                    <a:gd name="connsiteX10" fmla="*/ 749486 w 875754"/>
                    <a:gd name="connsiteY10" fmla="*/ 1033755 h 1650011"/>
                    <a:gd name="connsiteX11" fmla="*/ 632804 w 875754"/>
                    <a:gd name="connsiteY11" fmla="*/ 1012325 h 1650011"/>
                    <a:gd name="connsiteX12" fmla="*/ 800033 w 875754"/>
                    <a:gd name="connsiteY12" fmla="*/ 666749 h 1650011"/>
                    <a:gd name="connsiteX13" fmla="*/ 809696 w 875754"/>
                    <a:gd name="connsiteY13" fmla="*/ 498906 h 1650011"/>
                    <a:gd name="connsiteX14" fmla="*/ 863784 w 875754"/>
                    <a:gd name="connsiteY14" fmla="*/ 286044 h 1650011"/>
                    <a:gd name="connsiteX15" fmla="*/ 875691 w 875754"/>
                    <a:gd name="connsiteY15" fmla="*/ 159838 h 1650011"/>
                    <a:gd name="connsiteX16" fmla="*/ 827860 w 875754"/>
                    <a:gd name="connsiteY16" fmla="*/ 238736 h 1650011"/>
                    <a:gd name="connsiteX17" fmla="*/ 728053 w 875754"/>
                    <a:gd name="connsiteY17" fmla="*/ 219370 h 1650011"/>
                    <a:gd name="connsiteX18" fmla="*/ 730435 w 875754"/>
                    <a:gd name="connsiteY18" fmla="*/ 107449 h 1650011"/>
                    <a:gd name="connsiteX19" fmla="*/ 675666 w 875754"/>
                    <a:gd name="connsiteY19" fmla="*/ 236038 h 1650011"/>
                    <a:gd name="connsiteX20" fmla="*/ 611370 w 875754"/>
                    <a:gd name="connsiteY20" fmla="*/ 443208 h 1650011"/>
                    <a:gd name="connsiteX21" fmla="*/ 451829 w 875754"/>
                    <a:gd name="connsiteY21" fmla="*/ 733718 h 1650011"/>
                    <a:gd name="connsiteX22" fmla="*/ 494689 w 875754"/>
                    <a:gd name="connsiteY22" fmla="*/ 671805 h 1650011"/>
                    <a:gd name="connsiteX23" fmla="*/ 482783 w 875754"/>
                    <a:gd name="connsiteY23" fmla="*/ 633706 h 1650011"/>
                    <a:gd name="connsiteX24" fmla="*/ 549458 w 875754"/>
                    <a:gd name="connsiteY24" fmla="*/ 590844 h 1650011"/>
                    <a:gd name="connsiteX25" fmla="*/ 489928 w 875754"/>
                    <a:gd name="connsiteY25" fmla="*/ 576557 h 1650011"/>
                    <a:gd name="connsiteX26" fmla="*/ 492309 w 875754"/>
                    <a:gd name="connsiteY26" fmla="*/ 545600 h 1650011"/>
                    <a:gd name="connsiteX27" fmla="*/ 551840 w 875754"/>
                    <a:gd name="connsiteY27" fmla="*/ 519407 h 1650011"/>
                    <a:gd name="connsiteX28" fmla="*/ 504215 w 875754"/>
                    <a:gd name="connsiteY28" fmla="*/ 509882 h 1650011"/>
                    <a:gd name="connsiteX29" fmla="*/ 573270 w 875754"/>
                    <a:gd name="connsiteY29" fmla="*/ 497975 h 1650011"/>
                    <a:gd name="connsiteX30" fmla="*/ 487547 w 875754"/>
                    <a:gd name="connsiteY30" fmla="*/ 409868 h 1650011"/>
                    <a:gd name="connsiteX31" fmla="*/ 416108 w 875754"/>
                    <a:gd name="connsiteY31" fmla="*/ 414633 h 1650011"/>
                    <a:gd name="connsiteX32" fmla="*/ 485166 w 875754"/>
                    <a:gd name="connsiteY32" fmla="*/ 393199 h 1650011"/>
                    <a:gd name="connsiteX33" fmla="*/ 582797 w 875754"/>
                    <a:gd name="connsiteY33" fmla="*/ 405105 h 1650011"/>
                    <a:gd name="connsiteX34" fmla="*/ 523266 w 875754"/>
                    <a:gd name="connsiteY34" fmla="*/ 376531 h 1650011"/>
                    <a:gd name="connsiteX35" fmla="*/ 599466 w 875754"/>
                    <a:gd name="connsiteY35" fmla="*/ 352719 h 1650011"/>
                    <a:gd name="connsiteX36" fmla="*/ 549458 w 875754"/>
                    <a:gd name="connsiteY36" fmla="*/ 324144 h 1650011"/>
                    <a:gd name="connsiteX37" fmla="*/ 620897 w 875754"/>
                    <a:gd name="connsiteY37" fmla="*/ 286043 h 1650011"/>
                    <a:gd name="connsiteX38" fmla="*/ 551841 w 875754"/>
                    <a:gd name="connsiteY38" fmla="*/ 271757 h 1650011"/>
                    <a:gd name="connsiteX39" fmla="*/ 616134 w 875754"/>
                    <a:gd name="connsiteY39" fmla="*/ 245563 h 1650011"/>
                    <a:gd name="connsiteX40" fmla="*/ 642329 w 875754"/>
                    <a:gd name="connsiteY40" fmla="*/ 216988 h 1650011"/>
                    <a:gd name="connsiteX41" fmla="*/ 599466 w 875754"/>
                    <a:gd name="connsiteY41" fmla="*/ 216988 h 1650011"/>
                    <a:gd name="connsiteX42" fmla="*/ 656616 w 875754"/>
                    <a:gd name="connsiteY42" fmla="*/ 186032 h 1650011"/>
                    <a:gd name="connsiteX43" fmla="*/ 694715 w 875754"/>
                    <a:gd name="connsiteY43" fmla="*/ 136025 h 1650011"/>
                    <a:gd name="connsiteX44" fmla="*/ 680427 w 875754"/>
                    <a:gd name="connsiteY44" fmla="*/ 90782 h 1650011"/>
                    <a:gd name="connsiteX45" fmla="*/ 709003 w 875754"/>
                    <a:gd name="connsiteY45" fmla="*/ 102689 h 1650011"/>
                    <a:gd name="connsiteX46" fmla="*/ 696823 w 875754"/>
                    <a:gd name="connsiteY46" fmla="*/ 1564 h 1650011"/>
                    <a:gd name="connsiteX47" fmla="*/ 316096 w 875754"/>
                    <a:gd name="connsiteY47" fmla="*/ 336051 h 1650011"/>
                    <a:gd name="connsiteX48" fmla="*/ 299691 w 875754"/>
                    <a:gd name="connsiteY48" fmla="*/ 329712 h 1650011"/>
                    <a:gd name="connsiteX49" fmla="*/ 599603 w 875754"/>
                    <a:gd name="connsiteY49" fmla="*/ 55448 h 1650011"/>
                    <a:gd name="connsiteX0" fmla="*/ 299691 w 875754"/>
                    <a:gd name="connsiteY0" fmla="*/ 329712 h 1650011"/>
                    <a:gd name="connsiteX1" fmla="*/ 405902 w 875754"/>
                    <a:gd name="connsiteY1" fmla="*/ 191318 h 1650011"/>
                    <a:gd name="connsiteX2" fmla="*/ 270516 w 875754"/>
                    <a:gd name="connsiteY2" fmla="*/ 322581 h 1650011"/>
                    <a:gd name="connsiteX3" fmla="*/ 275529 w 875754"/>
                    <a:gd name="connsiteY3" fmla="*/ 646454 h 1650011"/>
                    <a:gd name="connsiteX4" fmla="*/ 273963 w 875754"/>
                    <a:gd name="connsiteY4" fmla="*/ 1009649 h 1650011"/>
                    <a:gd name="connsiteX5" fmla="*/ 195633 w 875754"/>
                    <a:gd name="connsiteY5" fmla="*/ 1224007 h 1650011"/>
                    <a:gd name="connsiteX6" fmla="*/ 8372 w 875754"/>
                    <a:gd name="connsiteY6" fmla="*/ 1601287 h 1650011"/>
                    <a:gd name="connsiteX7" fmla="*/ 499315 w 875754"/>
                    <a:gd name="connsiteY7" fmla="*/ 1616121 h 1650011"/>
                    <a:gd name="connsiteX8" fmla="*/ 628740 w 875754"/>
                    <a:gd name="connsiteY8" fmla="*/ 1238318 h 1650011"/>
                    <a:gd name="connsiteX9" fmla="*/ 718529 w 875754"/>
                    <a:gd name="connsiteY9" fmla="*/ 1093287 h 1650011"/>
                    <a:gd name="connsiteX10" fmla="*/ 749486 w 875754"/>
                    <a:gd name="connsiteY10" fmla="*/ 1033755 h 1650011"/>
                    <a:gd name="connsiteX11" fmla="*/ 632804 w 875754"/>
                    <a:gd name="connsiteY11" fmla="*/ 1012325 h 1650011"/>
                    <a:gd name="connsiteX12" fmla="*/ 800033 w 875754"/>
                    <a:gd name="connsiteY12" fmla="*/ 666749 h 1650011"/>
                    <a:gd name="connsiteX13" fmla="*/ 809696 w 875754"/>
                    <a:gd name="connsiteY13" fmla="*/ 498906 h 1650011"/>
                    <a:gd name="connsiteX14" fmla="*/ 863784 w 875754"/>
                    <a:gd name="connsiteY14" fmla="*/ 286044 h 1650011"/>
                    <a:gd name="connsiteX15" fmla="*/ 875691 w 875754"/>
                    <a:gd name="connsiteY15" fmla="*/ 159838 h 1650011"/>
                    <a:gd name="connsiteX16" fmla="*/ 827860 w 875754"/>
                    <a:gd name="connsiteY16" fmla="*/ 238736 h 1650011"/>
                    <a:gd name="connsiteX17" fmla="*/ 728053 w 875754"/>
                    <a:gd name="connsiteY17" fmla="*/ 219370 h 1650011"/>
                    <a:gd name="connsiteX18" fmla="*/ 730435 w 875754"/>
                    <a:gd name="connsiteY18" fmla="*/ 107449 h 1650011"/>
                    <a:gd name="connsiteX19" fmla="*/ 675666 w 875754"/>
                    <a:gd name="connsiteY19" fmla="*/ 236038 h 1650011"/>
                    <a:gd name="connsiteX20" fmla="*/ 611370 w 875754"/>
                    <a:gd name="connsiteY20" fmla="*/ 443208 h 1650011"/>
                    <a:gd name="connsiteX21" fmla="*/ 451829 w 875754"/>
                    <a:gd name="connsiteY21" fmla="*/ 733718 h 1650011"/>
                    <a:gd name="connsiteX22" fmla="*/ 494689 w 875754"/>
                    <a:gd name="connsiteY22" fmla="*/ 671805 h 1650011"/>
                    <a:gd name="connsiteX23" fmla="*/ 482783 w 875754"/>
                    <a:gd name="connsiteY23" fmla="*/ 633706 h 1650011"/>
                    <a:gd name="connsiteX24" fmla="*/ 549458 w 875754"/>
                    <a:gd name="connsiteY24" fmla="*/ 590844 h 1650011"/>
                    <a:gd name="connsiteX25" fmla="*/ 489928 w 875754"/>
                    <a:gd name="connsiteY25" fmla="*/ 576557 h 1650011"/>
                    <a:gd name="connsiteX26" fmla="*/ 492309 w 875754"/>
                    <a:gd name="connsiteY26" fmla="*/ 545600 h 1650011"/>
                    <a:gd name="connsiteX27" fmla="*/ 551840 w 875754"/>
                    <a:gd name="connsiteY27" fmla="*/ 519407 h 1650011"/>
                    <a:gd name="connsiteX28" fmla="*/ 504215 w 875754"/>
                    <a:gd name="connsiteY28" fmla="*/ 509882 h 1650011"/>
                    <a:gd name="connsiteX29" fmla="*/ 573270 w 875754"/>
                    <a:gd name="connsiteY29" fmla="*/ 497975 h 1650011"/>
                    <a:gd name="connsiteX30" fmla="*/ 487547 w 875754"/>
                    <a:gd name="connsiteY30" fmla="*/ 409868 h 1650011"/>
                    <a:gd name="connsiteX31" fmla="*/ 416108 w 875754"/>
                    <a:gd name="connsiteY31" fmla="*/ 414633 h 1650011"/>
                    <a:gd name="connsiteX32" fmla="*/ 485166 w 875754"/>
                    <a:gd name="connsiteY32" fmla="*/ 393199 h 1650011"/>
                    <a:gd name="connsiteX33" fmla="*/ 582797 w 875754"/>
                    <a:gd name="connsiteY33" fmla="*/ 405105 h 1650011"/>
                    <a:gd name="connsiteX34" fmla="*/ 523266 w 875754"/>
                    <a:gd name="connsiteY34" fmla="*/ 376531 h 1650011"/>
                    <a:gd name="connsiteX35" fmla="*/ 599466 w 875754"/>
                    <a:gd name="connsiteY35" fmla="*/ 352719 h 1650011"/>
                    <a:gd name="connsiteX36" fmla="*/ 549458 w 875754"/>
                    <a:gd name="connsiteY36" fmla="*/ 324144 h 1650011"/>
                    <a:gd name="connsiteX37" fmla="*/ 620897 w 875754"/>
                    <a:gd name="connsiteY37" fmla="*/ 286043 h 1650011"/>
                    <a:gd name="connsiteX38" fmla="*/ 551841 w 875754"/>
                    <a:gd name="connsiteY38" fmla="*/ 271757 h 1650011"/>
                    <a:gd name="connsiteX39" fmla="*/ 616134 w 875754"/>
                    <a:gd name="connsiteY39" fmla="*/ 245563 h 1650011"/>
                    <a:gd name="connsiteX40" fmla="*/ 642329 w 875754"/>
                    <a:gd name="connsiteY40" fmla="*/ 216988 h 1650011"/>
                    <a:gd name="connsiteX41" fmla="*/ 599466 w 875754"/>
                    <a:gd name="connsiteY41" fmla="*/ 216988 h 1650011"/>
                    <a:gd name="connsiteX42" fmla="*/ 656616 w 875754"/>
                    <a:gd name="connsiteY42" fmla="*/ 186032 h 1650011"/>
                    <a:gd name="connsiteX43" fmla="*/ 694715 w 875754"/>
                    <a:gd name="connsiteY43" fmla="*/ 136025 h 1650011"/>
                    <a:gd name="connsiteX44" fmla="*/ 680427 w 875754"/>
                    <a:gd name="connsiteY44" fmla="*/ 90782 h 1650011"/>
                    <a:gd name="connsiteX45" fmla="*/ 709003 w 875754"/>
                    <a:gd name="connsiteY45" fmla="*/ 102689 h 1650011"/>
                    <a:gd name="connsiteX46" fmla="*/ 696823 w 875754"/>
                    <a:gd name="connsiteY46" fmla="*/ 1564 h 1650011"/>
                    <a:gd name="connsiteX47" fmla="*/ 316096 w 875754"/>
                    <a:gd name="connsiteY47" fmla="*/ 336051 h 1650011"/>
                    <a:gd name="connsiteX48" fmla="*/ 299691 w 875754"/>
                    <a:gd name="connsiteY48" fmla="*/ 329712 h 1650011"/>
                    <a:gd name="connsiteX0" fmla="*/ 299691 w 875754"/>
                    <a:gd name="connsiteY0" fmla="*/ 329712 h 1650011"/>
                    <a:gd name="connsiteX1" fmla="*/ 270516 w 875754"/>
                    <a:gd name="connsiteY1" fmla="*/ 322581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47" fmla="*/ 299691 w 875754"/>
                    <a:gd name="connsiteY47" fmla="*/ 329712 h 1650011"/>
                    <a:gd name="connsiteX0" fmla="*/ 316096 w 875754"/>
                    <a:gd name="connsiteY0" fmla="*/ 336051 h 1650011"/>
                    <a:gd name="connsiteX1" fmla="*/ 270516 w 875754"/>
                    <a:gd name="connsiteY1" fmla="*/ 322581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58610 w 875754"/>
                    <a:gd name="connsiteY1" fmla="*/ 394018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2898 w 875754"/>
                    <a:gd name="connsiteY1" fmla="*/ 453549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5529 w 875754"/>
                    <a:gd name="connsiteY1" fmla="*/ 646454 h 1650011"/>
                    <a:gd name="connsiteX2" fmla="*/ 273963 w 875754"/>
                    <a:gd name="connsiteY2" fmla="*/ 1009649 h 1650011"/>
                    <a:gd name="connsiteX3" fmla="*/ 195633 w 875754"/>
                    <a:gd name="connsiteY3" fmla="*/ 1224007 h 1650011"/>
                    <a:gd name="connsiteX4" fmla="*/ 8372 w 875754"/>
                    <a:gd name="connsiteY4" fmla="*/ 1601287 h 1650011"/>
                    <a:gd name="connsiteX5" fmla="*/ 499315 w 875754"/>
                    <a:gd name="connsiteY5" fmla="*/ 1616121 h 1650011"/>
                    <a:gd name="connsiteX6" fmla="*/ 628740 w 875754"/>
                    <a:gd name="connsiteY6" fmla="*/ 1238318 h 1650011"/>
                    <a:gd name="connsiteX7" fmla="*/ 718529 w 875754"/>
                    <a:gd name="connsiteY7" fmla="*/ 1093287 h 1650011"/>
                    <a:gd name="connsiteX8" fmla="*/ 749486 w 875754"/>
                    <a:gd name="connsiteY8" fmla="*/ 1033755 h 1650011"/>
                    <a:gd name="connsiteX9" fmla="*/ 632804 w 875754"/>
                    <a:gd name="connsiteY9" fmla="*/ 1012325 h 1650011"/>
                    <a:gd name="connsiteX10" fmla="*/ 800033 w 875754"/>
                    <a:gd name="connsiteY10" fmla="*/ 666749 h 1650011"/>
                    <a:gd name="connsiteX11" fmla="*/ 809696 w 875754"/>
                    <a:gd name="connsiteY11" fmla="*/ 498906 h 1650011"/>
                    <a:gd name="connsiteX12" fmla="*/ 863784 w 875754"/>
                    <a:gd name="connsiteY12" fmla="*/ 286044 h 1650011"/>
                    <a:gd name="connsiteX13" fmla="*/ 875691 w 875754"/>
                    <a:gd name="connsiteY13" fmla="*/ 159838 h 1650011"/>
                    <a:gd name="connsiteX14" fmla="*/ 827860 w 875754"/>
                    <a:gd name="connsiteY14" fmla="*/ 238736 h 1650011"/>
                    <a:gd name="connsiteX15" fmla="*/ 728053 w 875754"/>
                    <a:gd name="connsiteY15" fmla="*/ 219370 h 1650011"/>
                    <a:gd name="connsiteX16" fmla="*/ 730435 w 875754"/>
                    <a:gd name="connsiteY16" fmla="*/ 107449 h 1650011"/>
                    <a:gd name="connsiteX17" fmla="*/ 675666 w 875754"/>
                    <a:gd name="connsiteY17" fmla="*/ 236038 h 1650011"/>
                    <a:gd name="connsiteX18" fmla="*/ 611370 w 875754"/>
                    <a:gd name="connsiteY18" fmla="*/ 443208 h 1650011"/>
                    <a:gd name="connsiteX19" fmla="*/ 451829 w 875754"/>
                    <a:gd name="connsiteY19" fmla="*/ 733718 h 1650011"/>
                    <a:gd name="connsiteX20" fmla="*/ 494689 w 875754"/>
                    <a:gd name="connsiteY20" fmla="*/ 671805 h 1650011"/>
                    <a:gd name="connsiteX21" fmla="*/ 482783 w 875754"/>
                    <a:gd name="connsiteY21" fmla="*/ 633706 h 1650011"/>
                    <a:gd name="connsiteX22" fmla="*/ 549458 w 875754"/>
                    <a:gd name="connsiteY22" fmla="*/ 590844 h 1650011"/>
                    <a:gd name="connsiteX23" fmla="*/ 489928 w 875754"/>
                    <a:gd name="connsiteY23" fmla="*/ 576557 h 1650011"/>
                    <a:gd name="connsiteX24" fmla="*/ 492309 w 875754"/>
                    <a:gd name="connsiteY24" fmla="*/ 545600 h 1650011"/>
                    <a:gd name="connsiteX25" fmla="*/ 551840 w 875754"/>
                    <a:gd name="connsiteY25" fmla="*/ 519407 h 1650011"/>
                    <a:gd name="connsiteX26" fmla="*/ 504215 w 875754"/>
                    <a:gd name="connsiteY26" fmla="*/ 509882 h 1650011"/>
                    <a:gd name="connsiteX27" fmla="*/ 573270 w 875754"/>
                    <a:gd name="connsiteY27" fmla="*/ 497975 h 1650011"/>
                    <a:gd name="connsiteX28" fmla="*/ 487547 w 875754"/>
                    <a:gd name="connsiteY28" fmla="*/ 409868 h 1650011"/>
                    <a:gd name="connsiteX29" fmla="*/ 416108 w 875754"/>
                    <a:gd name="connsiteY29" fmla="*/ 414633 h 1650011"/>
                    <a:gd name="connsiteX30" fmla="*/ 485166 w 875754"/>
                    <a:gd name="connsiteY30" fmla="*/ 393199 h 1650011"/>
                    <a:gd name="connsiteX31" fmla="*/ 582797 w 875754"/>
                    <a:gd name="connsiteY31" fmla="*/ 405105 h 1650011"/>
                    <a:gd name="connsiteX32" fmla="*/ 523266 w 875754"/>
                    <a:gd name="connsiteY32" fmla="*/ 376531 h 1650011"/>
                    <a:gd name="connsiteX33" fmla="*/ 599466 w 875754"/>
                    <a:gd name="connsiteY33" fmla="*/ 352719 h 1650011"/>
                    <a:gd name="connsiteX34" fmla="*/ 549458 w 875754"/>
                    <a:gd name="connsiteY34" fmla="*/ 324144 h 1650011"/>
                    <a:gd name="connsiteX35" fmla="*/ 620897 w 875754"/>
                    <a:gd name="connsiteY35" fmla="*/ 286043 h 1650011"/>
                    <a:gd name="connsiteX36" fmla="*/ 551841 w 875754"/>
                    <a:gd name="connsiteY36" fmla="*/ 271757 h 1650011"/>
                    <a:gd name="connsiteX37" fmla="*/ 616134 w 875754"/>
                    <a:gd name="connsiteY37" fmla="*/ 245563 h 1650011"/>
                    <a:gd name="connsiteX38" fmla="*/ 642329 w 875754"/>
                    <a:gd name="connsiteY38" fmla="*/ 216988 h 1650011"/>
                    <a:gd name="connsiteX39" fmla="*/ 599466 w 875754"/>
                    <a:gd name="connsiteY39" fmla="*/ 216988 h 1650011"/>
                    <a:gd name="connsiteX40" fmla="*/ 656616 w 875754"/>
                    <a:gd name="connsiteY40" fmla="*/ 186032 h 1650011"/>
                    <a:gd name="connsiteX41" fmla="*/ 694715 w 875754"/>
                    <a:gd name="connsiteY41" fmla="*/ 136025 h 1650011"/>
                    <a:gd name="connsiteX42" fmla="*/ 680427 w 875754"/>
                    <a:gd name="connsiteY42" fmla="*/ 90782 h 1650011"/>
                    <a:gd name="connsiteX43" fmla="*/ 709003 w 875754"/>
                    <a:gd name="connsiteY43" fmla="*/ 102689 h 1650011"/>
                    <a:gd name="connsiteX44" fmla="*/ 696823 w 875754"/>
                    <a:gd name="connsiteY44" fmla="*/ 1564 h 1650011"/>
                    <a:gd name="connsiteX45" fmla="*/ 316096 w 875754"/>
                    <a:gd name="connsiteY45" fmla="*/ 336051 h 1650011"/>
                    <a:gd name="connsiteX0" fmla="*/ 316096 w 875754"/>
                    <a:gd name="connsiteY0" fmla="*/ 336051 h 1650011"/>
                    <a:gd name="connsiteX1" fmla="*/ 275529 w 875754"/>
                    <a:gd name="connsiteY1" fmla="*/ 646454 h 1650011"/>
                    <a:gd name="connsiteX2" fmla="*/ 273963 w 875754"/>
                    <a:gd name="connsiteY2" fmla="*/ 1009649 h 1650011"/>
                    <a:gd name="connsiteX3" fmla="*/ 195633 w 875754"/>
                    <a:gd name="connsiteY3" fmla="*/ 1224007 h 1650011"/>
                    <a:gd name="connsiteX4" fmla="*/ 8372 w 875754"/>
                    <a:gd name="connsiteY4" fmla="*/ 1601287 h 1650011"/>
                    <a:gd name="connsiteX5" fmla="*/ 499315 w 875754"/>
                    <a:gd name="connsiteY5" fmla="*/ 1616121 h 1650011"/>
                    <a:gd name="connsiteX6" fmla="*/ 628740 w 875754"/>
                    <a:gd name="connsiteY6" fmla="*/ 1238318 h 1650011"/>
                    <a:gd name="connsiteX7" fmla="*/ 718529 w 875754"/>
                    <a:gd name="connsiteY7" fmla="*/ 1093287 h 1650011"/>
                    <a:gd name="connsiteX8" fmla="*/ 749486 w 875754"/>
                    <a:gd name="connsiteY8" fmla="*/ 1033755 h 1650011"/>
                    <a:gd name="connsiteX9" fmla="*/ 632804 w 875754"/>
                    <a:gd name="connsiteY9" fmla="*/ 1012325 h 1650011"/>
                    <a:gd name="connsiteX10" fmla="*/ 800033 w 875754"/>
                    <a:gd name="connsiteY10" fmla="*/ 666749 h 1650011"/>
                    <a:gd name="connsiteX11" fmla="*/ 809696 w 875754"/>
                    <a:gd name="connsiteY11" fmla="*/ 498906 h 1650011"/>
                    <a:gd name="connsiteX12" fmla="*/ 863784 w 875754"/>
                    <a:gd name="connsiteY12" fmla="*/ 286044 h 1650011"/>
                    <a:gd name="connsiteX13" fmla="*/ 875691 w 875754"/>
                    <a:gd name="connsiteY13" fmla="*/ 159838 h 1650011"/>
                    <a:gd name="connsiteX14" fmla="*/ 827860 w 875754"/>
                    <a:gd name="connsiteY14" fmla="*/ 238736 h 1650011"/>
                    <a:gd name="connsiteX15" fmla="*/ 728053 w 875754"/>
                    <a:gd name="connsiteY15" fmla="*/ 219370 h 1650011"/>
                    <a:gd name="connsiteX16" fmla="*/ 730435 w 875754"/>
                    <a:gd name="connsiteY16" fmla="*/ 107449 h 1650011"/>
                    <a:gd name="connsiteX17" fmla="*/ 675666 w 875754"/>
                    <a:gd name="connsiteY17" fmla="*/ 236038 h 1650011"/>
                    <a:gd name="connsiteX18" fmla="*/ 611370 w 875754"/>
                    <a:gd name="connsiteY18" fmla="*/ 443208 h 1650011"/>
                    <a:gd name="connsiteX19" fmla="*/ 451829 w 875754"/>
                    <a:gd name="connsiteY19" fmla="*/ 733718 h 1650011"/>
                    <a:gd name="connsiteX20" fmla="*/ 494689 w 875754"/>
                    <a:gd name="connsiteY20" fmla="*/ 671805 h 1650011"/>
                    <a:gd name="connsiteX21" fmla="*/ 482783 w 875754"/>
                    <a:gd name="connsiteY21" fmla="*/ 633706 h 1650011"/>
                    <a:gd name="connsiteX22" fmla="*/ 549458 w 875754"/>
                    <a:gd name="connsiteY22" fmla="*/ 590844 h 1650011"/>
                    <a:gd name="connsiteX23" fmla="*/ 489928 w 875754"/>
                    <a:gd name="connsiteY23" fmla="*/ 576557 h 1650011"/>
                    <a:gd name="connsiteX24" fmla="*/ 492309 w 875754"/>
                    <a:gd name="connsiteY24" fmla="*/ 545600 h 1650011"/>
                    <a:gd name="connsiteX25" fmla="*/ 551840 w 875754"/>
                    <a:gd name="connsiteY25" fmla="*/ 519407 h 1650011"/>
                    <a:gd name="connsiteX26" fmla="*/ 504215 w 875754"/>
                    <a:gd name="connsiteY26" fmla="*/ 509882 h 1650011"/>
                    <a:gd name="connsiteX27" fmla="*/ 573270 w 875754"/>
                    <a:gd name="connsiteY27" fmla="*/ 497975 h 1650011"/>
                    <a:gd name="connsiteX28" fmla="*/ 487547 w 875754"/>
                    <a:gd name="connsiteY28" fmla="*/ 409868 h 1650011"/>
                    <a:gd name="connsiteX29" fmla="*/ 416108 w 875754"/>
                    <a:gd name="connsiteY29" fmla="*/ 414633 h 1650011"/>
                    <a:gd name="connsiteX30" fmla="*/ 485166 w 875754"/>
                    <a:gd name="connsiteY30" fmla="*/ 393199 h 1650011"/>
                    <a:gd name="connsiteX31" fmla="*/ 582797 w 875754"/>
                    <a:gd name="connsiteY31" fmla="*/ 405105 h 1650011"/>
                    <a:gd name="connsiteX32" fmla="*/ 523266 w 875754"/>
                    <a:gd name="connsiteY32" fmla="*/ 376531 h 1650011"/>
                    <a:gd name="connsiteX33" fmla="*/ 599466 w 875754"/>
                    <a:gd name="connsiteY33" fmla="*/ 352719 h 1650011"/>
                    <a:gd name="connsiteX34" fmla="*/ 549458 w 875754"/>
                    <a:gd name="connsiteY34" fmla="*/ 324144 h 1650011"/>
                    <a:gd name="connsiteX35" fmla="*/ 620897 w 875754"/>
                    <a:gd name="connsiteY35" fmla="*/ 286043 h 1650011"/>
                    <a:gd name="connsiteX36" fmla="*/ 551841 w 875754"/>
                    <a:gd name="connsiteY36" fmla="*/ 271757 h 1650011"/>
                    <a:gd name="connsiteX37" fmla="*/ 616134 w 875754"/>
                    <a:gd name="connsiteY37" fmla="*/ 245563 h 1650011"/>
                    <a:gd name="connsiteX38" fmla="*/ 642329 w 875754"/>
                    <a:gd name="connsiteY38" fmla="*/ 216988 h 1650011"/>
                    <a:gd name="connsiteX39" fmla="*/ 599466 w 875754"/>
                    <a:gd name="connsiteY39" fmla="*/ 216988 h 1650011"/>
                    <a:gd name="connsiteX40" fmla="*/ 656616 w 875754"/>
                    <a:gd name="connsiteY40" fmla="*/ 186032 h 1650011"/>
                    <a:gd name="connsiteX41" fmla="*/ 694715 w 875754"/>
                    <a:gd name="connsiteY41" fmla="*/ 136025 h 1650011"/>
                    <a:gd name="connsiteX42" fmla="*/ 680427 w 875754"/>
                    <a:gd name="connsiteY42" fmla="*/ 90782 h 1650011"/>
                    <a:gd name="connsiteX43" fmla="*/ 709003 w 875754"/>
                    <a:gd name="connsiteY43" fmla="*/ 102689 h 1650011"/>
                    <a:gd name="connsiteX44" fmla="*/ 696823 w 875754"/>
                    <a:gd name="connsiteY44" fmla="*/ 1564 h 1650011"/>
                    <a:gd name="connsiteX45" fmla="*/ 316096 w 875754"/>
                    <a:gd name="connsiteY45" fmla="*/ 336051 h 1650011"/>
                    <a:gd name="connsiteX0" fmla="*/ 316096 w 875754"/>
                    <a:gd name="connsiteY0" fmla="*/ 336051 h 1650011"/>
                    <a:gd name="connsiteX1" fmla="*/ 285140 w 875754"/>
                    <a:gd name="connsiteY1" fmla="*/ 419393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189890 w 875754"/>
                    <a:gd name="connsiteY1" fmla="*/ 417011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189890 w 875754"/>
                    <a:gd name="connsiteY1" fmla="*/ 417011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3234 w 875754"/>
                    <a:gd name="connsiteY1" fmla="*/ 393198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3234 w 875754"/>
                    <a:gd name="connsiteY1" fmla="*/ 393198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3234 w 875754"/>
                    <a:gd name="connsiteY1" fmla="*/ 393198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3234 w 875754"/>
                    <a:gd name="connsiteY1" fmla="*/ 426535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3234 w 875754"/>
                    <a:gd name="connsiteY1" fmla="*/ 426535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128685 w 688343"/>
                    <a:gd name="connsiteY0" fmla="*/ 336051 h 1616134"/>
                    <a:gd name="connsiteX1" fmla="*/ 85823 w 688343"/>
                    <a:gd name="connsiteY1" fmla="*/ 426535 h 1616134"/>
                    <a:gd name="connsiteX2" fmla="*/ 88118 w 688343"/>
                    <a:gd name="connsiteY2" fmla="*/ 646454 h 1616134"/>
                    <a:gd name="connsiteX3" fmla="*/ 86552 w 688343"/>
                    <a:gd name="connsiteY3" fmla="*/ 1009649 h 1616134"/>
                    <a:gd name="connsiteX4" fmla="*/ 8222 w 688343"/>
                    <a:gd name="connsiteY4" fmla="*/ 1224007 h 1616134"/>
                    <a:gd name="connsiteX5" fmla="*/ 311904 w 688343"/>
                    <a:gd name="connsiteY5" fmla="*/ 1616121 h 1616134"/>
                    <a:gd name="connsiteX6" fmla="*/ 441329 w 688343"/>
                    <a:gd name="connsiteY6" fmla="*/ 1238318 h 1616134"/>
                    <a:gd name="connsiteX7" fmla="*/ 531118 w 688343"/>
                    <a:gd name="connsiteY7" fmla="*/ 1093287 h 1616134"/>
                    <a:gd name="connsiteX8" fmla="*/ 562075 w 688343"/>
                    <a:gd name="connsiteY8" fmla="*/ 1033755 h 1616134"/>
                    <a:gd name="connsiteX9" fmla="*/ 445393 w 688343"/>
                    <a:gd name="connsiteY9" fmla="*/ 1012325 h 1616134"/>
                    <a:gd name="connsiteX10" fmla="*/ 612622 w 688343"/>
                    <a:gd name="connsiteY10" fmla="*/ 666749 h 1616134"/>
                    <a:gd name="connsiteX11" fmla="*/ 622285 w 688343"/>
                    <a:gd name="connsiteY11" fmla="*/ 498906 h 1616134"/>
                    <a:gd name="connsiteX12" fmla="*/ 676373 w 688343"/>
                    <a:gd name="connsiteY12" fmla="*/ 286044 h 1616134"/>
                    <a:gd name="connsiteX13" fmla="*/ 688280 w 688343"/>
                    <a:gd name="connsiteY13" fmla="*/ 159838 h 1616134"/>
                    <a:gd name="connsiteX14" fmla="*/ 640449 w 688343"/>
                    <a:gd name="connsiteY14" fmla="*/ 238736 h 1616134"/>
                    <a:gd name="connsiteX15" fmla="*/ 540642 w 688343"/>
                    <a:gd name="connsiteY15" fmla="*/ 219370 h 1616134"/>
                    <a:gd name="connsiteX16" fmla="*/ 543024 w 688343"/>
                    <a:gd name="connsiteY16" fmla="*/ 107449 h 1616134"/>
                    <a:gd name="connsiteX17" fmla="*/ 488255 w 688343"/>
                    <a:gd name="connsiteY17" fmla="*/ 236038 h 1616134"/>
                    <a:gd name="connsiteX18" fmla="*/ 423959 w 688343"/>
                    <a:gd name="connsiteY18" fmla="*/ 443208 h 1616134"/>
                    <a:gd name="connsiteX19" fmla="*/ 264418 w 688343"/>
                    <a:gd name="connsiteY19" fmla="*/ 733718 h 1616134"/>
                    <a:gd name="connsiteX20" fmla="*/ 307278 w 688343"/>
                    <a:gd name="connsiteY20" fmla="*/ 671805 h 1616134"/>
                    <a:gd name="connsiteX21" fmla="*/ 295372 w 688343"/>
                    <a:gd name="connsiteY21" fmla="*/ 633706 h 1616134"/>
                    <a:gd name="connsiteX22" fmla="*/ 362047 w 688343"/>
                    <a:gd name="connsiteY22" fmla="*/ 590844 h 1616134"/>
                    <a:gd name="connsiteX23" fmla="*/ 302517 w 688343"/>
                    <a:gd name="connsiteY23" fmla="*/ 576557 h 1616134"/>
                    <a:gd name="connsiteX24" fmla="*/ 304898 w 688343"/>
                    <a:gd name="connsiteY24" fmla="*/ 545600 h 1616134"/>
                    <a:gd name="connsiteX25" fmla="*/ 364429 w 688343"/>
                    <a:gd name="connsiteY25" fmla="*/ 519407 h 1616134"/>
                    <a:gd name="connsiteX26" fmla="*/ 316804 w 688343"/>
                    <a:gd name="connsiteY26" fmla="*/ 509882 h 1616134"/>
                    <a:gd name="connsiteX27" fmla="*/ 385859 w 688343"/>
                    <a:gd name="connsiteY27" fmla="*/ 497975 h 1616134"/>
                    <a:gd name="connsiteX28" fmla="*/ 300136 w 688343"/>
                    <a:gd name="connsiteY28" fmla="*/ 409868 h 1616134"/>
                    <a:gd name="connsiteX29" fmla="*/ 228697 w 688343"/>
                    <a:gd name="connsiteY29" fmla="*/ 414633 h 1616134"/>
                    <a:gd name="connsiteX30" fmla="*/ 297755 w 688343"/>
                    <a:gd name="connsiteY30" fmla="*/ 393199 h 1616134"/>
                    <a:gd name="connsiteX31" fmla="*/ 395386 w 688343"/>
                    <a:gd name="connsiteY31" fmla="*/ 405105 h 1616134"/>
                    <a:gd name="connsiteX32" fmla="*/ 335855 w 688343"/>
                    <a:gd name="connsiteY32" fmla="*/ 376531 h 1616134"/>
                    <a:gd name="connsiteX33" fmla="*/ 412055 w 688343"/>
                    <a:gd name="connsiteY33" fmla="*/ 352719 h 1616134"/>
                    <a:gd name="connsiteX34" fmla="*/ 362047 w 688343"/>
                    <a:gd name="connsiteY34" fmla="*/ 324144 h 1616134"/>
                    <a:gd name="connsiteX35" fmla="*/ 433486 w 688343"/>
                    <a:gd name="connsiteY35" fmla="*/ 286043 h 1616134"/>
                    <a:gd name="connsiteX36" fmla="*/ 364430 w 688343"/>
                    <a:gd name="connsiteY36" fmla="*/ 271757 h 1616134"/>
                    <a:gd name="connsiteX37" fmla="*/ 428723 w 688343"/>
                    <a:gd name="connsiteY37" fmla="*/ 245563 h 1616134"/>
                    <a:gd name="connsiteX38" fmla="*/ 454918 w 688343"/>
                    <a:gd name="connsiteY38" fmla="*/ 216988 h 1616134"/>
                    <a:gd name="connsiteX39" fmla="*/ 412055 w 688343"/>
                    <a:gd name="connsiteY39" fmla="*/ 216988 h 1616134"/>
                    <a:gd name="connsiteX40" fmla="*/ 469205 w 688343"/>
                    <a:gd name="connsiteY40" fmla="*/ 186032 h 1616134"/>
                    <a:gd name="connsiteX41" fmla="*/ 507304 w 688343"/>
                    <a:gd name="connsiteY41" fmla="*/ 136025 h 1616134"/>
                    <a:gd name="connsiteX42" fmla="*/ 493016 w 688343"/>
                    <a:gd name="connsiteY42" fmla="*/ 90782 h 1616134"/>
                    <a:gd name="connsiteX43" fmla="*/ 521592 w 688343"/>
                    <a:gd name="connsiteY43" fmla="*/ 102689 h 1616134"/>
                    <a:gd name="connsiteX44" fmla="*/ 509412 w 688343"/>
                    <a:gd name="connsiteY44" fmla="*/ 1564 h 1616134"/>
                    <a:gd name="connsiteX45" fmla="*/ 128685 w 688343"/>
                    <a:gd name="connsiteY45" fmla="*/ 336051 h 1616134"/>
                    <a:gd name="connsiteX0" fmla="*/ 136334 w 695992"/>
                    <a:gd name="connsiteY0" fmla="*/ 336051 h 1253864"/>
                    <a:gd name="connsiteX1" fmla="*/ 93472 w 695992"/>
                    <a:gd name="connsiteY1" fmla="*/ 426535 h 1253864"/>
                    <a:gd name="connsiteX2" fmla="*/ 95767 w 695992"/>
                    <a:gd name="connsiteY2" fmla="*/ 646454 h 1253864"/>
                    <a:gd name="connsiteX3" fmla="*/ 94201 w 695992"/>
                    <a:gd name="connsiteY3" fmla="*/ 1009649 h 1253864"/>
                    <a:gd name="connsiteX4" fmla="*/ 15871 w 695992"/>
                    <a:gd name="connsiteY4" fmla="*/ 1224007 h 1253864"/>
                    <a:gd name="connsiteX5" fmla="*/ 448978 w 695992"/>
                    <a:gd name="connsiteY5" fmla="*/ 1238318 h 1253864"/>
                    <a:gd name="connsiteX6" fmla="*/ 538767 w 695992"/>
                    <a:gd name="connsiteY6" fmla="*/ 1093287 h 1253864"/>
                    <a:gd name="connsiteX7" fmla="*/ 569724 w 695992"/>
                    <a:gd name="connsiteY7" fmla="*/ 1033755 h 1253864"/>
                    <a:gd name="connsiteX8" fmla="*/ 453042 w 695992"/>
                    <a:gd name="connsiteY8" fmla="*/ 1012325 h 1253864"/>
                    <a:gd name="connsiteX9" fmla="*/ 620271 w 695992"/>
                    <a:gd name="connsiteY9" fmla="*/ 666749 h 1253864"/>
                    <a:gd name="connsiteX10" fmla="*/ 629934 w 695992"/>
                    <a:gd name="connsiteY10" fmla="*/ 498906 h 1253864"/>
                    <a:gd name="connsiteX11" fmla="*/ 684022 w 695992"/>
                    <a:gd name="connsiteY11" fmla="*/ 286044 h 1253864"/>
                    <a:gd name="connsiteX12" fmla="*/ 695929 w 695992"/>
                    <a:gd name="connsiteY12" fmla="*/ 159838 h 1253864"/>
                    <a:gd name="connsiteX13" fmla="*/ 648098 w 695992"/>
                    <a:gd name="connsiteY13" fmla="*/ 238736 h 1253864"/>
                    <a:gd name="connsiteX14" fmla="*/ 548291 w 695992"/>
                    <a:gd name="connsiteY14" fmla="*/ 219370 h 1253864"/>
                    <a:gd name="connsiteX15" fmla="*/ 550673 w 695992"/>
                    <a:gd name="connsiteY15" fmla="*/ 107449 h 1253864"/>
                    <a:gd name="connsiteX16" fmla="*/ 495904 w 695992"/>
                    <a:gd name="connsiteY16" fmla="*/ 236038 h 1253864"/>
                    <a:gd name="connsiteX17" fmla="*/ 431608 w 695992"/>
                    <a:gd name="connsiteY17" fmla="*/ 443208 h 1253864"/>
                    <a:gd name="connsiteX18" fmla="*/ 272067 w 695992"/>
                    <a:gd name="connsiteY18" fmla="*/ 733718 h 1253864"/>
                    <a:gd name="connsiteX19" fmla="*/ 314927 w 695992"/>
                    <a:gd name="connsiteY19" fmla="*/ 671805 h 1253864"/>
                    <a:gd name="connsiteX20" fmla="*/ 303021 w 695992"/>
                    <a:gd name="connsiteY20" fmla="*/ 633706 h 1253864"/>
                    <a:gd name="connsiteX21" fmla="*/ 369696 w 695992"/>
                    <a:gd name="connsiteY21" fmla="*/ 590844 h 1253864"/>
                    <a:gd name="connsiteX22" fmla="*/ 310166 w 695992"/>
                    <a:gd name="connsiteY22" fmla="*/ 576557 h 1253864"/>
                    <a:gd name="connsiteX23" fmla="*/ 312547 w 695992"/>
                    <a:gd name="connsiteY23" fmla="*/ 545600 h 1253864"/>
                    <a:gd name="connsiteX24" fmla="*/ 372078 w 695992"/>
                    <a:gd name="connsiteY24" fmla="*/ 519407 h 1253864"/>
                    <a:gd name="connsiteX25" fmla="*/ 324453 w 695992"/>
                    <a:gd name="connsiteY25" fmla="*/ 509882 h 1253864"/>
                    <a:gd name="connsiteX26" fmla="*/ 393508 w 695992"/>
                    <a:gd name="connsiteY26" fmla="*/ 497975 h 1253864"/>
                    <a:gd name="connsiteX27" fmla="*/ 307785 w 695992"/>
                    <a:gd name="connsiteY27" fmla="*/ 409868 h 1253864"/>
                    <a:gd name="connsiteX28" fmla="*/ 236346 w 695992"/>
                    <a:gd name="connsiteY28" fmla="*/ 414633 h 1253864"/>
                    <a:gd name="connsiteX29" fmla="*/ 305404 w 695992"/>
                    <a:gd name="connsiteY29" fmla="*/ 393199 h 1253864"/>
                    <a:gd name="connsiteX30" fmla="*/ 403035 w 695992"/>
                    <a:gd name="connsiteY30" fmla="*/ 405105 h 1253864"/>
                    <a:gd name="connsiteX31" fmla="*/ 343504 w 695992"/>
                    <a:gd name="connsiteY31" fmla="*/ 376531 h 1253864"/>
                    <a:gd name="connsiteX32" fmla="*/ 419704 w 695992"/>
                    <a:gd name="connsiteY32" fmla="*/ 352719 h 1253864"/>
                    <a:gd name="connsiteX33" fmla="*/ 369696 w 695992"/>
                    <a:gd name="connsiteY33" fmla="*/ 324144 h 1253864"/>
                    <a:gd name="connsiteX34" fmla="*/ 441135 w 695992"/>
                    <a:gd name="connsiteY34" fmla="*/ 286043 h 1253864"/>
                    <a:gd name="connsiteX35" fmla="*/ 372079 w 695992"/>
                    <a:gd name="connsiteY35" fmla="*/ 271757 h 1253864"/>
                    <a:gd name="connsiteX36" fmla="*/ 436372 w 695992"/>
                    <a:gd name="connsiteY36" fmla="*/ 245563 h 1253864"/>
                    <a:gd name="connsiteX37" fmla="*/ 462567 w 695992"/>
                    <a:gd name="connsiteY37" fmla="*/ 216988 h 1253864"/>
                    <a:gd name="connsiteX38" fmla="*/ 419704 w 695992"/>
                    <a:gd name="connsiteY38" fmla="*/ 216988 h 1253864"/>
                    <a:gd name="connsiteX39" fmla="*/ 476854 w 695992"/>
                    <a:gd name="connsiteY39" fmla="*/ 186032 h 1253864"/>
                    <a:gd name="connsiteX40" fmla="*/ 514953 w 695992"/>
                    <a:gd name="connsiteY40" fmla="*/ 136025 h 1253864"/>
                    <a:gd name="connsiteX41" fmla="*/ 500665 w 695992"/>
                    <a:gd name="connsiteY41" fmla="*/ 90782 h 1253864"/>
                    <a:gd name="connsiteX42" fmla="*/ 529241 w 695992"/>
                    <a:gd name="connsiteY42" fmla="*/ 102689 h 1253864"/>
                    <a:gd name="connsiteX43" fmla="*/ 517061 w 695992"/>
                    <a:gd name="connsiteY43" fmla="*/ 1564 h 1253864"/>
                    <a:gd name="connsiteX44" fmla="*/ 136334 w 695992"/>
                    <a:gd name="connsiteY44" fmla="*/ 336051 h 1253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695992" h="1253864">
                      <a:moveTo>
                        <a:pt x="136334" y="336051"/>
                      </a:moveTo>
                      <a:cubicBezTo>
                        <a:pt x="67720" y="405689"/>
                        <a:pt x="99559" y="341859"/>
                        <a:pt x="93472" y="426535"/>
                      </a:cubicBezTo>
                      <a:cubicBezTo>
                        <a:pt x="89731" y="478575"/>
                        <a:pt x="95646" y="549268"/>
                        <a:pt x="95767" y="646454"/>
                      </a:cubicBezTo>
                      <a:cubicBezTo>
                        <a:pt x="95889" y="743640"/>
                        <a:pt x="107517" y="913390"/>
                        <a:pt x="94201" y="1009649"/>
                      </a:cubicBezTo>
                      <a:cubicBezTo>
                        <a:pt x="80885" y="1105908"/>
                        <a:pt x="-43258" y="1185896"/>
                        <a:pt x="15871" y="1224007"/>
                      </a:cubicBezTo>
                      <a:cubicBezTo>
                        <a:pt x="75000" y="1262118"/>
                        <a:pt x="361829" y="1260105"/>
                        <a:pt x="448978" y="1238318"/>
                      </a:cubicBezTo>
                      <a:cubicBezTo>
                        <a:pt x="536127" y="1216531"/>
                        <a:pt x="516010" y="1143089"/>
                        <a:pt x="538767" y="1093287"/>
                      </a:cubicBezTo>
                      <a:cubicBezTo>
                        <a:pt x="552181" y="1063559"/>
                        <a:pt x="587980" y="1040105"/>
                        <a:pt x="569724" y="1033755"/>
                      </a:cubicBezTo>
                      <a:cubicBezTo>
                        <a:pt x="551468" y="1027405"/>
                        <a:pt x="452555" y="1073095"/>
                        <a:pt x="453042" y="1012325"/>
                      </a:cubicBezTo>
                      <a:cubicBezTo>
                        <a:pt x="684510" y="1108717"/>
                        <a:pt x="590789" y="752319"/>
                        <a:pt x="620271" y="666749"/>
                      </a:cubicBezTo>
                      <a:cubicBezTo>
                        <a:pt x="649753" y="581179"/>
                        <a:pt x="619309" y="562357"/>
                        <a:pt x="629934" y="498906"/>
                      </a:cubicBezTo>
                      <a:cubicBezTo>
                        <a:pt x="640559" y="435455"/>
                        <a:pt x="666277" y="413595"/>
                        <a:pt x="684022" y="286044"/>
                      </a:cubicBezTo>
                      <a:cubicBezTo>
                        <a:pt x="687480" y="258505"/>
                        <a:pt x="694376" y="186376"/>
                        <a:pt x="695929" y="159838"/>
                      </a:cubicBezTo>
                      <a:cubicBezTo>
                        <a:pt x="697482" y="133300"/>
                        <a:pt x="670322" y="202621"/>
                        <a:pt x="648098" y="238736"/>
                      </a:cubicBezTo>
                      <a:cubicBezTo>
                        <a:pt x="634193" y="261332"/>
                        <a:pt x="564529" y="241251"/>
                        <a:pt x="548291" y="219370"/>
                      </a:cubicBezTo>
                      <a:cubicBezTo>
                        <a:pt x="532054" y="197489"/>
                        <a:pt x="559404" y="104671"/>
                        <a:pt x="550673" y="107449"/>
                      </a:cubicBezTo>
                      <a:cubicBezTo>
                        <a:pt x="541942" y="110227"/>
                        <a:pt x="516542" y="183253"/>
                        <a:pt x="495904" y="236038"/>
                      </a:cubicBezTo>
                      <a:cubicBezTo>
                        <a:pt x="473680" y="317795"/>
                        <a:pt x="468914" y="360261"/>
                        <a:pt x="431608" y="443208"/>
                      </a:cubicBezTo>
                      <a:cubicBezTo>
                        <a:pt x="394302" y="526155"/>
                        <a:pt x="414545" y="653946"/>
                        <a:pt x="272067" y="733718"/>
                      </a:cubicBezTo>
                      <a:cubicBezTo>
                        <a:pt x="365333" y="651565"/>
                        <a:pt x="349852" y="650771"/>
                        <a:pt x="314927" y="671805"/>
                      </a:cubicBezTo>
                      <a:cubicBezTo>
                        <a:pt x="384776" y="580126"/>
                        <a:pt x="353424" y="605131"/>
                        <a:pt x="303021" y="633706"/>
                      </a:cubicBezTo>
                      <a:cubicBezTo>
                        <a:pt x="328818" y="602750"/>
                        <a:pt x="357393" y="596797"/>
                        <a:pt x="369696" y="590844"/>
                      </a:cubicBezTo>
                      <a:cubicBezTo>
                        <a:pt x="353424" y="584891"/>
                        <a:pt x="315722" y="580526"/>
                        <a:pt x="310166" y="576557"/>
                      </a:cubicBezTo>
                      <a:cubicBezTo>
                        <a:pt x="304610" y="572588"/>
                        <a:pt x="471693" y="531710"/>
                        <a:pt x="312547" y="545600"/>
                      </a:cubicBezTo>
                      <a:cubicBezTo>
                        <a:pt x="410576" y="507104"/>
                        <a:pt x="387158" y="531313"/>
                        <a:pt x="372078" y="519407"/>
                      </a:cubicBezTo>
                      <a:cubicBezTo>
                        <a:pt x="353822" y="507104"/>
                        <a:pt x="398669" y="504723"/>
                        <a:pt x="324453" y="509882"/>
                      </a:cubicBezTo>
                      <a:cubicBezTo>
                        <a:pt x="359775" y="488848"/>
                        <a:pt x="363347" y="489244"/>
                        <a:pt x="393508" y="497975"/>
                      </a:cubicBezTo>
                      <a:cubicBezTo>
                        <a:pt x="403034" y="425347"/>
                        <a:pt x="340725" y="425743"/>
                        <a:pt x="307785" y="409868"/>
                      </a:cubicBezTo>
                      <a:cubicBezTo>
                        <a:pt x="274845" y="393993"/>
                        <a:pt x="234759" y="418602"/>
                        <a:pt x="236346" y="414633"/>
                      </a:cubicBezTo>
                      <a:cubicBezTo>
                        <a:pt x="237934" y="410664"/>
                        <a:pt x="270876" y="392803"/>
                        <a:pt x="305404" y="393199"/>
                      </a:cubicBezTo>
                      <a:cubicBezTo>
                        <a:pt x="339932" y="393595"/>
                        <a:pt x="396685" y="407883"/>
                        <a:pt x="403035" y="405105"/>
                      </a:cubicBezTo>
                      <a:cubicBezTo>
                        <a:pt x="396685" y="406693"/>
                        <a:pt x="414148" y="384072"/>
                        <a:pt x="343504" y="376531"/>
                      </a:cubicBezTo>
                      <a:cubicBezTo>
                        <a:pt x="346282" y="367800"/>
                        <a:pt x="410179" y="360656"/>
                        <a:pt x="419704" y="352719"/>
                      </a:cubicBezTo>
                      <a:cubicBezTo>
                        <a:pt x="388351" y="349544"/>
                        <a:pt x="381602" y="327716"/>
                        <a:pt x="369696" y="324144"/>
                      </a:cubicBezTo>
                      <a:cubicBezTo>
                        <a:pt x="402240" y="305094"/>
                        <a:pt x="396684" y="381293"/>
                        <a:pt x="441135" y="286043"/>
                      </a:cubicBezTo>
                      <a:cubicBezTo>
                        <a:pt x="439547" y="255087"/>
                        <a:pt x="395098" y="276519"/>
                        <a:pt x="372079" y="271757"/>
                      </a:cubicBezTo>
                      <a:cubicBezTo>
                        <a:pt x="355410" y="267788"/>
                        <a:pt x="451850" y="248738"/>
                        <a:pt x="436372" y="245563"/>
                      </a:cubicBezTo>
                      <a:cubicBezTo>
                        <a:pt x="420894" y="242388"/>
                        <a:pt x="477648" y="218575"/>
                        <a:pt x="462567" y="216988"/>
                      </a:cubicBezTo>
                      <a:cubicBezTo>
                        <a:pt x="447486" y="215401"/>
                        <a:pt x="424467" y="219766"/>
                        <a:pt x="419704" y="216988"/>
                      </a:cubicBezTo>
                      <a:cubicBezTo>
                        <a:pt x="414941" y="214210"/>
                        <a:pt x="484792" y="193176"/>
                        <a:pt x="476854" y="186032"/>
                      </a:cubicBezTo>
                      <a:cubicBezTo>
                        <a:pt x="468917" y="178888"/>
                        <a:pt x="532019" y="149916"/>
                        <a:pt x="514953" y="136025"/>
                      </a:cubicBezTo>
                      <a:cubicBezTo>
                        <a:pt x="497887" y="122134"/>
                        <a:pt x="504634" y="103085"/>
                        <a:pt x="500665" y="90782"/>
                      </a:cubicBezTo>
                      <a:cubicBezTo>
                        <a:pt x="506221" y="97529"/>
                        <a:pt x="528493" y="120337"/>
                        <a:pt x="529241" y="102689"/>
                      </a:cubicBezTo>
                      <a:cubicBezTo>
                        <a:pt x="529989" y="85041"/>
                        <a:pt x="542064" y="-13517"/>
                        <a:pt x="517061" y="1564"/>
                      </a:cubicBezTo>
                      <a:cubicBezTo>
                        <a:pt x="451843" y="40902"/>
                        <a:pt x="231976" y="250404"/>
                        <a:pt x="136334" y="33605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dirty="0"/>
                </a:p>
              </p:txBody>
            </p:sp>
            <p:sp>
              <p:nvSpPr>
                <p:cNvPr id="1035" name="Abgerundetes Rechteck 22"/>
                <p:cNvSpPr/>
                <p:nvPr/>
              </p:nvSpPr>
              <p:spPr>
                <a:xfrm>
                  <a:off x="2633663" y="3827317"/>
                  <a:ext cx="138112" cy="151698"/>
                </a:xfrm>
                <a:custGeom>
                  <a:avLst/>
                  <a:gdLst>
                    <a:gd name="connsiteX0" fmla="*/ 0 w 128753"/>
                    <a:gd name="connsiteY0" fmla="*/ 21459 h 173832"/>
                    <a:gd name="connsiteX1" fmla="*/ 21459 w 128753"/>
                    <a:gd name="connsiteY1" fmla="*/ 0 h 173832"/>
                    <a:gd name="connsiteX2" fmla="*/ 107294 w 128753"/>
                    <a:gd name="connsiteY2" fmla="*/ 0 h 173832"/>
                    <a:gd name="connsiteX3" fmla="*/ 128753 w 128753"/>
                    <a:gd name="connsiteY3" fmla="*/ 21459 h 173832"/>
                    <a:gd name="connsiteX4" fmla="*/ 128753 w 128753"/>
                    <a:gd name="connsiteY4" fmla="*/ 152373 h 173832"/>
                    <a:gd name="connsiteX5" fmla="*/ 107294 w 128753"/>
                    <a:gd name="connsiteY5" fmla="*/ 173832 h 173832"/>
                    <a:gd name="connsiteX6" fmla="*/ 21459 w 128753"/>
                    <a:gd name="connsiteY6" fmla="*/ 173832 h 173832"/>
                    <a:gd name="connsiteX7" fmla="*/ 0 w 128753"/>
                    <a:gd name="connsiteY7" fmla="*/ 152373 h 173832"/>
                    <a:gd name="connsiteX8" fmla="*/ 0 w 128753"/>
                    <a:gd name="connsiteY8" fmla="*/ 21459 h 173832"/>
                    <a:gd name="connsiteX0" fmla="*/ 38100 w 166853"/>
                    <a:gd name="connsiteY0" fmla="*/ 21459 h 173832"/>
                    <a:gd name="connsiteX1" fmla="*/ 59559 w 166853"/>
                    <a:gd name="connsiteY1" fmla="*/ 0 h 173832"/>
                    <a:gd name="connsiteX2" fmla="*/ 145394 w 166853"/>
                    <a:gd name="connsiteY2" fmla="*/ 0 h 173832"/>
                    <a:gd name="connsiteX3" fmla="*/ 166853 w 166853"/>
                    <a:gd name="connsiteY3" fmla="*/ 21459 h 173832"/>
                    <a:gd name="connsiteX4" fmla="*/ 166853 w 166853"/>
                    <a:gd name="connsiteY4" fmla="*/ 152373 h 173832"/>
                    <a:gd name="connsiteX5" fmla="*/ 145394 w 166853"/>
                    <a:gd name="connsiteY5" fmla="*/ 173832 h 173832"/>
                    <a:gd name="connsiteX6" fmla="*/ 59559 w 166853"/>
                    <a:gd name="connsiteY6" fmla="*/ 173832 h 173832"/>
                    <a:gd name="connsiteX7" fmla="*/ 0 w 166853"/>
                    <a:gd name="connsiteY7" fmla="*/ 121416 h 173832"/>
                    <a:gd name="connsiteX8" fmla="*/ 38100 w 166853"/>
                    <a:gd name="connsiteY8" fmla="*/ 21459 h 173832"/>
                    <a:gd name="connsiteX0" fmla="*/ 0 w 166853"/>
                    <a:gd name="connsiteY0" fmla="*/ 121416 h 173832"/>
                    <a:gd name="connsiteX1" fmla="*/ 59559 w 166853"/>
                    <a:gd name="connsiteY1" fmla="*/ 0 h 173832"/>
                    <a:gd name="connsiteX2" fmla="*/ 145394 w 166853"/>
                    <a:gd name="connsiteY2" fmla="*/ 0 h 173832"/>
                    <a:gd name="connsiteX3" fmla="*/ 166853 w 166853"/>
                    <a:gd name="connsiteY3" fmla="*/ 21459 h 173832"/>
                    <a:gd name="connsiteX4" fmla="*/ 166853 w 166853"/>
                    <a:gd name="connsiteY4" fmla="*/ 152373 h 173832"/>
                    <a:gd name="connsiteX5" fmla="*/ 145394 w 166853"/>
                    <a:gd name="connsiteY5" fmla="*/ 173832 h 173832"/>
                    <a:gd name="connsiteX6" fmla="*/ 59559 w 166853"/>
                    <a:gd name="connsiteY6" fmla="*/ 173832 h 173832"/>
                    <a:gd name="connsiteX7" fmla="*/ 0 w 166853"/>
                    <a:gd name="connsiteY7" fmla="*/ 121416 h 173832"/>
                    <a:gd name="connsiteX0" fmla="*/ 0 w 166853"/>
                    <a:gd name="connsiteY0" fmla="*/ 121416 h 173832"/>
                    <a:gd name="connsiteX1" fmla="*/ 35746 w 166853"/>
                    <a:gd name="connsiteY1" fmla="*/ 16669 h 173832"/>
                    <a:gd name="connsiteX2" fmla="*/ 145394 w 166853"/>
                    <a:gd name="connsiteY2" fmla="*/ 0 h 173832"/>
                    <a:gd name="connsiteX3" fmla="*/ 166853 w 166853"/>
                    <a:gd name="connsiteY3" fmla="*/ 21459 h 173832"/>
                    <a:gd name="connsiteX4" fmla="*/ 166853 w 166853"/>
                    <a:gd name="connsiteY4" fmla="*/ 152373 h 173832"/>
                    <a:gd name="connsiteX5" fmla="*/ 145394 w 166853"/>
                    <a:gd name="connsiteY5" fmla="*/ 173832 h 173832"/>
                    <a:gd name="connsiteX6" fmla="*/ 59559 w 166853"/>
                    <a:gd name="connsiteY6" fmla="*/ 173832 h 173832"/>
                    <a:gd name="connsiteX7" fmla="*/ 0 w 166853"/>
                    <a:gd name="connsiteY7" fmla="*/ 121416 h 173832"/>
                    <a:gd name="connsiteX0" fmla="*/ 0 w 166853"/>
                    <a:gd name="connsiteY0" fmla="*/ 121416 h 173832"/>
                    <a:gd name="connsiteX1" fmla="*/ 35746 w 166853"/>
                    <a:gd name="connsiteY1" fmla="*/ 16669 h 173832"/>
                    <a:gd name="connsiteX2" fmla="*/ 145394 w 166853"/>
                    <a:gd name="connsiteY2" fmla="*/ 0 h 173832"/>
                    <a:gd name="connsiteX3" fmla="*/ 166853 w 166853"/>
                    <a:gd name="connsiteY3" fmla="*/ 21459 h 173832"/>
                    <a:gd name="connsiteX4" fmla="*/ 166853 w 166853"/>
                    <a:gd name="connsiteY4" fmla="*/ 152373 h 173832"/>
                    <a:gd name="connsiteX5" fmla="*/ 145394 w 166853"/>
                    <a:gd name="connsiteY5" fmla="*/ 173832 h 173832"/>
                    <a:gd name="connsiteX6" fmla="*/ 0 w 166853"/>
                    <a:gd name="connsiteY6" fmla="*/ 121416 h 173832"/>
                    <a:gd name="connsiteX0" fmla="*/ 0 w 166853"/>
                    <a:gd name="connsiteY0" fmla="*/ 121416 h 164307"/>
                    <a:gd name="connsiteX1" fmla="*/ 35746 w 166853"/>
                    <a:gd name="connsiteY1" fmla="*/ 16669 h 164307"/>
                    <a:gd name="connsiteX2" fmla="*/ 145394 w 166853"/>
                    <a:gd name="connsiteY2" fmla="*/ 0 h 164307"/>
                    <a:gd name="connsiteX3" fmla="*/ 166853 w 166853"/>
                    <a:gd name="connsiteY3" fmla="*/ 21459 h 164307"/>
                    <a:gd name="connsiteX4" fmla="*/ 166853 w 166853"/>
                    <a:gd name="connsiteY4" fmla="*/ 152373 h 164307"/>
                    <a:gd name="connsiteX5" fmla="*/ 54907 w 166853"/>
                    <a:gd name="connsiteY5" fmla="*/ 164307 h 164307"/>
                    <a:gd name="connsiteX6" fmla="*/ 0 w 166853"/>
                    <a:gd name="connsiteY6" fmla="*/ 121416 h 164307"/>
                    <a:gd name="connsiteX0" fmla="*/ 0 w 166853"/>
                    <a:gd name="connsiteY0" fmla="*/ 121416 h 157793"/>
                    <a:gd name="connsiteX1" fmla="*/ 35746 w 166853"/>
                    <a:gd name="connsiteY1" fmla="*/ 16669 h 157793"/>
                    <a:gd name="connsiteX2" fmla="*/ 145394 w 166853"/>
                    <a:gd name="connsiteY2" fmla="*/ 0 h 157793"/>
                    <a:gd name="connsiteX3" fmla="*/ 166853 w 166853"/>
                    <a:gd name="connsiteY3" fmla="*/ 21459 h 157793"/>
                    <a:gd name="connsiteX4" fmla="*/ 166853 w 166853"/>
                    <a:gd name="connsiteY4" fmla="*/ 152373 h 157793"/>
                    <a:gd name="connsiteX5" fmla="*/ 0 w 166853"/>
                    <a:gd name="connsiteY5" fmla="*/ 121416 h 157793"/>
                    <a:gd name="connsiteX0" fmla="*/ 0 w 166853"/>
                    <a:gd name="connsiteY0" fmla="*/ 121416 h 166288"/>
                    <a:gd name="connsiteX1" fmla="*/ 35746 w 166853"/>
                    <a:gd name="connsiteY1" fmla="*/ 16669 h 166288"/>
                    <a:gd name="connsiteX2" fmla="*/ 145394 w 166853"/>
                    <a:gd name="connsiteY2" fmla="*/ 0 h 166288"/>
                    <a:gd name="connsiteX3" fmla="*/ 166853 w 166853"/>
                    <a:gd name="connsiteY3" fmla="*/ 21459 h 166288"/>
                    <a:gd name="connsiteX4" fmla="*/ 109703 w 166853"/>
                    <a:gd name="connsiteY4" fmla="*/ 161898 h 166288"/>
                    <a:gd name="connsiteX5" fmla="*/ 0 w 166853"/>
                    <a:gd name="connsiteY5" fmla="*/ 121416 h 166288"/>
                    <a:gd name="connsiteX0" fmla="*/ 0 w 166853"/>
                    <a:gd name="connsiteY0" fmla="*/ 121416 h 166288"/>
                    <a:gd name="connsiteX1" fmla="*/ 35746 w 166853"/>
                    <a:gd name="connsiteY1" fmla="*/ 16669 h 166288"/>
                    <a:gd name="connsiteX2" fmla="*/ 145394 w 166853"/>
                    <a:gd name="connsiteY2" fmla="*/ 0 h 166288"/>
                    <a:gd name="connsiteX3" fmla="*/ 166853 w 166853"/>
                    <a:gd name="connsiteY3" fmla="*/ 21459 h 166288"/>
                    <a:gd name="connsiteX4" fmla="*/ 109703 w 166853"/>
                    <a:gd name="connsiteY4" fmla="*/ 161898 h 166288"/>
                    <a:gd name="connsiteX5" fmla="*/ 0 w 166853"/>
                    <a:gd name="connsiteY5" fmla="*/ 121416 h 166288"/>
                    <a:gd name="connsiteX0" fmla="*/ 0 w 166853"/>
                    <a:gd name="connsiteY0" fmla="*/ 121416 h 166288"/>
                    <a:gd name="connsiteX1" fmla="*/ 35746 w 166853"/>
                    <a:gd name="connsiteY1" fmla="*/ 16669 h 166288"/>
                    <a:gd name="connsiteX2" fmla="*/ 145394 w 166853"/>
                    <a:gd name="connsiteY2" fmla="*/ 0 h 166288"/>
                    <a:gd name="connsiteX3" fmla="*/ 166853 w 166853"/>
                    <a:gd name="connsiteY3" fmla="*/ 21459 h 166288"/>
                    <a:gd name="connsiteX4" fmla="*/ 109703 w 166853"/>
                    <a:gd name="connsiteY4" fmla="*/ 161898 h 166288"/>
                    <a:gd name="connsiteX5" fmla="*/ 0 w 166853"/>
                    <a:gd name="connsiteY5" fmla="*/ 121416 h 166288"/>
                    <a:gd name="connsiteX0" fmla="*/ 0 w 166853"/>
                    <a:gd name="connsiteY0" fmla="*/ 104747 h 149619"/>
                    <a:gd name="connsiteX1" fmla="*/ 35746 w 166853"/>
                    <a:gd name="connsiteY1" fmla="*/ 0 h 149619"/>
                    <a:gd name="connsiteX2" fmla="*/ 166853 w 166853"/>
                    <a:gd name="connsiteY2" fmla="*/ 4790 h 149619"/>
                    <a:gd name="connsiteX3" fmla="*/ 109703 w 166853"/>
                    <a:gd name="connsiteY3" fmla="*/ 145229 h 149619"/>
                    <a:gd name="connsiteX4" fmla="*/ 0 w 166853"/>
                    <a:gd name="connsiteY4" fmla="*/ 104747 h 149619"/>
                    <a:gd name="connsiteX0" fmla="*/ 0 w 147803"/>
                    <a:gd name="connsiteY0" fmla="*/ 104747 h 147940"/>
                    <a:gd name="connsiteX1" fmla="*/ 35746 w 147803"/>
                    <a:gd name="connsiteY1" fmla="*/ 0 h 147940"/>
                    <a:gd name="connsiteX2" fmla="*/ 147803 w 147803"/>
                    <a:gd name="connsiteY2" fmla="*/ 33365 h 147940"/>
                    <a:gd name="connsiteX3" fmla="*/ 109703 w 147803"/>
                    <a:gd name="connsiteY3" fmla="*/ 145229 h 147940"/>
                    <a:gd name="connsiteX4" fmla="*/ 0 w 147803"/>
                    <a:gd name="connsiteY4" fmla="*/ 104747 h 147940"/>
                    <a:gd name="connsiteX0" fmla="*/ 0 w 156344"/>
                    <a:gd name="connsiteY0" fmla="*/ 104747 h 147940"/>
                    <a:gd name="connsiteX1" fmla="*/ 35746 w 156344"/>
                    <a:gd name="connsiteY1" fmla="*/ 0 h 147940"/>
                    <a:gd name="connsiteX2" fmla="*/ 147803 w 156344"/>
                    <a:gd name="connsiteY2" fmla="*/ 33365 h 147940"/>
                    <a:gd name="connsiteX3" fmla="*/ 109703 w 156344"/>
                    <a:gd name="connsiteY3" fmla="*/ 145229 h 147940"/>
                    <a:gd name="connsiteX4" fmla="*/ 0 w 156344"/>
                    <a:gd name="connsiteY4" fmla="*/ 104747 h 147940"/>
                    <a:gd name="connsiteX0" fmla="*/ 0 w 151977"/>
                    <a:gd name="connsiteY0" fmla="*/ 110709 h 153902"/>
                    <a:gd name="connsiteX1" fmla="*/ 35746 w 151977"/>
                    <a:gd name="connsiteY1" fmla="*/ 5962 h 153902"/>
                    <a:gd name="connsiteX2" fmla="*/ 147803 w 151977"/>
                    <a:gd name="connsiteY2" fmla="*/ 39327 h 153902"/>
                    <a:gd name="connsiteX3" fmla="*/ 109703 w 151977"/>
                    <a:gd name="connsiteY3" fmla="*/ 151191 h 153902"/>
                    <a:gd name="connsiteX4" fmla="*/ 0 w 151977"/>
                    <a:gd name="connsiteY4" fmla="*/ 110709 h 153902"/>
                    <a:gd name="connsiteX0" fmla="*/ 0 w 151977"/>
                    <a:gd name="connsiteY0" fmla="*/ 110709 h 153902"/>
                    <a:gd name="connsiteX1" fmla="*/ 35746 w 151977"/>
                    <a:gd name="connsiteY1" fmla="*/ 5962 h 153902"/>
                    <a:gd name="connsiteX2" fmla="*/ 147803 w 151977"/>
                    <a:gd name="connsiteY2" fmla="*/ 39327 h 153902"/>
                    <a:gd name="connsiteX3" fmla="*/ 109703 w 151977"/>
                    <a:gd name="connsiteY3" fmla="*/ 151191 h 153902"/>
                    <a:gd name="connsiteX4" fmla="*/ 0 w 151977"/>
                    <a:gd name="connsiteY4" fmla="*/ 110709 h 153902"/>
                    <a:gd name="connsiteX0" fmla="*/ 0 w 151977"/>
                    <a:gd name="connsiteY0" fmla="*/ 125200 h 168393"/>
                    <a:gd name="connsiteX1" fmla="*/ 35746 w 151977"/>
                    <a:gd name="connsiteY1" fmla="*/ 20453 h 168393"/>
                    <a:gd name="connsiteX2" fmla="*/ 147803 w 151977"/>
                    <a:gd name="connsiteY2" fmla="*/ 53818 h 168393"/>
                    <a:gd name="connsiteX3" fmla="*/ 109703 w 151977"/>
                    <a:gd name="connsiteY3" fmla="*/ 165682 h 168393"/>
                    <a:gd name="connsiteX4" fmla="*/ 0 w 151977"/>
                    <a:gd name="connsiteY4" fmla="*/ 125200 h 168393"/>
                    <a:gd name="connsiteX0" fmla="*/ 0 w 151272"/>
                    <a:gd name="connsiteY0" fmla="*/ 112268 h 155461"/>
                    <a:gd name="connsiteX1" fmla="*/ 30983 w 151272"/>
                    <a:gd name="connsiteY1" fmla="*/ 9902 h 155461"/>
                    <a:gd name="connsiteX2" fmla="*/ 147803 w 151272"/>
                    <a:gd name="connsiteY2" fmla="*/ 40886 h 155461"/>
                    <a:gd name="connsiteX3" fmla="*/ 109703 w 151272"/>
                    <a:gd name="connsiteY3" fmla="*/ 152750 h 155461"/>
                    <a:gd name="connsiteX4" fmla="*/ 0 w 151272"/>
                    <a:gd name="connsiteY4" fmla="*/ 112268 h 155461"/>
                    <a:gd name="connsiteX0" fmla="*/ 0 w 151272"/>
                    <a:gd name="connsiteY0" fmla="*/ 117403 h 160596"/>
                    <a:gd name="connsiteX1" fmla="*/ 30983 w 151272"/>
                    <a:gd name="connsiteY1" fmla="*/ 15037 h 160596"/>
                    <a:gd name="connsiteX2" fmla="*/ 147803 w 151272"/>
                    <a:gd name="connsiteY2" fmla="*/ 46021 h 160596"/>
                    <a:gd name="connsiteX3" fmla="*/ 109703 w 151272"/>
                    <a:gd name="connsiteY3" fmla="*/ 157885 h 160596"/>
                    <a:gd name="connsiteX4" fmla="*/ 0 w 151272"/>
                    <a:gd name="connsiteY4" fmla="*/ 117403 h 160596"/>
                    <a:gd name="connsiteX0" fmla="*/ 0 w 151272"/>
                    <a:gd name="connsiteY0" fmla="*/ 113624 h 150692"/>
                    <a:gd name="connsiteX1" fmla="*/ 30983 w 151272"/>
                    <a:gd name="connsiteY1" fmla="*/ 4114 h 150692"/>
                    <a:gd name="connsiteX2" fmla="*/ 147803 w 151272"/>
                    <a:gd name="connsiteY2" fmla="*/ 35098 h 150692"/>
                    <a:gd name="connsiteX3" fmla="*/ 109703 w 151272"/>
                    <a:gd name="connsiteY3" fmla="*/ 146962 h 150692"/>
                    <a:gd name="connsiteX4" fmla="*/ 0 w 151272"/>
                    <a:gd name="connsiteY4" fmla="*/ 113624 h 150692"/>
                    <a:gd name="connsiteX0" fmla="*/ 0 w 151272"/>
                    <a:gd name="connsiteY0" fmla="*/ 113624 h 151698"/>
                    <a:gd name="connsiteX1" fmla="*/ 30983 w 151272"/>
                    <a:gd name="connsiteY1" fmla="*/ 4114 h 151698"/>
                    <a:gd name="connsiteX2" fmla="*/ 147803 w 151272"/>
                    <a:gd name="connsiteY2" fmla="*/ 35098 h 151698"/>
                    <a:gd name="connsiteX3" fmla="*/ 109703 w 151272"/>
                    <a:gd name="connsiteY3" fmla="*/ 146962 h 151698"/>
                    <a:gd name="connsiteX4" fmla="*/ 0 w 151272"/>
                    <a:gd name="connsiteY4" fmla="*/ 113624 h 151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1272" h="151698">
                      <a:moveTo>
                        <a:pt x="0" y="113624"/>
                      </a:moveTo>
                      <a:cubicBezTo>
                        <a:pt x="0" y="84652"/>
                        <a:pt x="6349" y="17202"/>
                        <a:pt x="30983" y="4114"/>
                      </a:cubicBezTo>
                      <a:cubicBezTo>
                        <a:pt x="55617" y="-8974"/>
                        <a:pt x="134683" y="11290"/>
                        <a:pt x="147803" y="35098"/>
                      </a:cubicBezTo>
                      <a:cubicBezTo>
                        <a:pt x="160923" y="58906"/>
                        <a:pt x="134337" y="133874"/>
                        <a:pt x="109703" y="146962"/>
                      </a:cubicBezTo>
                      <a:cubicBezTo>
                        <a:pt x="85069" y="160050"/>
                        <a:pt x="0" y="145072"/>
                        <a:pt x="0" y="11362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1036" name="Ellipse 24"/>
                <p:cNvSpPr/>
                <p:nvPr/>
              </p:nvSpPr>
              <p:spPr>
                <a:xfrm>
                  <a:off x="2170687" y="3838558"/>
                  <a:ext cx="305939" cy="600049"/>
                </a:xfrm>
                <a:custGeom>
                  <a:avLst/>
                  <a:gdLst>
                    <a:gd name="connsiteX0" fmla="*/ 0 w 319088"/>
                    <a:gd name="connsiteY0" fmla="*/ 92842 h 185684"/>
                    <a:gd name="connsiteX1" fmla="*/ 159544 w 319088"/>
                    <a:gd name="connsiteY1" fmla="*/ 0 h 185684"/>
                    <a:gd name="connsiteX2" fmla="*/ 319088 w 319088"/>
                    <a:gd name="connsiteY2" fmla="*/ 92842 h 185684"/>
                    <a:gd name="connsiteX3" fmla="*/ 159544 w 319088"/>
                    <a:gd name="connsiteY3" fmla="*/ 185684 h 185684"/>
                    <a:gd name="connsiteX4" fmla="*/ 0 w 319088"/>
                    <a:gd name="connsiteY4" fmla="*/ 92842 h 185684"/>
                    <a:gd name="connsiteX0" fmla="*/ 24261 w 343349"/>
                    <a:gd name="connsiteY0" fmla="*/ 92842 h 388091"/>
                    <a:gd name="connsiteX1" fmla="*/ 183805 w 343349"/>
                    <a:gd name="connsiteY1" fmla="*/ 0 h 388091"/>
                    <a:gd name="connsiteX2" fmla="*/ 343349 w 343349"/>
                    <a:gd name="connsiteY2" fmla="*/ 92842 h 388091"/>
                    <a:gd name="connsiteX3" fmla="*/ 57599 w 343349"/>
                    <a:gd name="connsiteY3" fmla="*/ 388091 h 388091"/>
                    <a:gd name="connsiteX4" fmla="*/ 24261 w 343349"/>
                    <a:gd name="connsiteY4" fmla="*/ 92842 h 388091"/>
                    <a:gd name="connsiteX0" fmla="*/ 38799 w 445466"/>
                    <a:gd name="connsiteY0" fmla="*/ 107130 h 402379"/>
                    <a:gd name="connsiteX1" fmla="*/ 417418 w 445466"/>
                    <a:gd name="connsiteY1" fmla="*/ 0 h 402379"/>
                    <a:gd name="connsiteX2" fmla="*/ 357887 w 445466"/>
                    <a:gd name="connsiteY2" fmla="*/ 107130 h 402379"/>
                    <a:gd name="connsiteX3" fmla="*/ 72137 w 445466"/>
                    <a:gd name="connsiteY3" fmla="*/ 402379 h 402379"/>
                    <a:gd name="connsiteX4" fmla="*/ 38799 w 445466"/>
                    <a:gd name="connsiteY4" fmla="*/ 107130 h 402379"/>
                    <a:gd name="connsiteX0" fmla="*/ 44778 w 389633"/>
                    <a:gd name="connsiteY0" fmla="*/ 254341 h 410052"/>
                    <a:gd name="connsiteX1" fmla="*/ 378153 w 389633"/>
                    <a:gd name="connsiteY1" fmla="*/ 4336 h 410052"/>
                    <a:gd name="connsiteX2" fmla="*/ 318622 w 389633"/>
                    <a:gd name="connsiteY2" fmla="*/ 111466 h 410052"/>
                    <a:gd name="connsiteX3" fmla="*/ 32872 w 389633"/>
                    <a:gd name="connsiteY3" fmla="*/ 406715 h 410052"/>
                    <a:gd name="connsiteX4" fmla="*/ 44778 w 389633"/>
                    <a:gd name="connsiteY4" fmla="*/ 254341 h 410052"/>
                    <a:gd name="connsiteX0" fmla="*/ 38540 w 383395"/>
                    <a:gd name="connsiteY0" fmla="*/ 254341 h 409590"/>
                    <a:gd name="connsiteX1" fmla="*/ 371915 w 383395"/>
                    <a:gd name="connsiteY1" fmla="*/ 4336 h 409590"/>
                    <a:gd name="connsiteX2" fmla="*/ 312384 w 383395"/>
                    <a:gd name="connsiteY2" fmla="*/ 111466 h 409590"/>
                    <a:gd name="connsiteX3" fmla="*/ 26634 w 383395"/>
                    <a:gd name="connsiteY3" fmla="*/ 406715 h 409590"/>
                    <a:gd name="connsiteX4" fmla="*/ 38540 w 383395"/>
                    <a:gd name="connsiteY4" fmla="*/ 254341 h 409590"/>
                    <a:gd name="connsiteX0" fmla="*/ 21474 w 354858"/>
                    <a:gd name="connsiteY0" fmla="*/ 250314 h 403798"/>
                    <a:gd name="connsiteX1" fmla="*/ 354849 w 354858"/>
                    <a:gd name="connsiteY1" fmla="*/ 309 h 403798"/>
                    <a:gd name="connsiteX2" fmla="*/ 33380 w 354858"/>
                    <a:gd name="connsiteY2" fmla="*/ 307464 h 403798"/>
                    <a:gd name="connsiteX3" fmla="*/ 9568 w 354858"/>
                    <a:gd name="connsiteY3" fmla="*/ 402688 h 403798"/>
                    <a:gd name="connsiteX4" fmla="*/ 21474 w 354858"/>
                    <a:gd name="connsiteY4" fmla="*/ 250314 h 403798"/>
                    <a:gd name="connsiteX0" fmla="*/ 21474 w 354860"/>
                    <a:gd name="connsiteY0" fmla="*/ 250314 h 403798"/>
                    <a:gd name="connsiteX1" fmla="*/ 354849 w 354860"/>
                    <a:gd name="connsiteY1" fmla="*/ 309 h 403798"/>
                    <a:gd name="connsiteX2" fmla="*/ 33380 w 354860"/>
                    <a:gd name="connsiteY2" fmla="*/ 307464 h 403798"/>
                    <a:gd name="connsiteX3" fmla="*/ 9568 w 354860"/>
                    <a:gd name="connsiteY3" fmla="*/ 402688 h 403798"/>
                    <a:gd name="connsiteX4" fmla="*/ 21474 w 354860"/>
                    <a:gd name="connsiteY4" fmla="*/ 250314 h 403798"/>
                    <a:gd name="connsiteX0" fmla="*/ 28658 w 362044"/>
                    <a:gd name="connsiteY0" fmla="*/ 250403 h 576898"/>
                    <a:gd name="connsiteX1" fmla="*/ 362033 w 362044"/>
                    <a:gd name="connsiteY1" fmla="*/ 398 h 576898"/>
                    <a:gd name="connsiteX2" fmla="*/ 40564 w 362044"/>
                    <a:gd name="connsiteY2" fmla="*/ 307553 h 576898"/>
                    <a:gd name="connsiteX3" fmla="*/ 19133 w 362044"/>
                    <a:gd name="connsiteY3" fmla="*/ 576608 h 576898"/>
                    <a:gd name="connsiteX4" fmla="*/ 28658 w 362044"/>
                    <a:gd name="connsiteY4" fmla="*/ 250403 h 576898"/>
                    <a:gd name="connsiteX0" fmla="*/ 24637 w 374745"/>
                    <a:gd name="connsiteY0" fmla="*/ 266861 h 576546"/>
                    <a:gd name="connsiteX1" fmla="*/ 374681 w 374745"/>
                    <a:gd name="connsiteY1" fmla="*/ 188 h 576546"/>
                    <a:gd name="connsiteX2" fmla="*/ 53212 w 374745"/>
                    <a:gd name="connsiteY2" fmla="*/ 307343 h 576546"/>
                    <a:gd name="connsiteX3" fmla="*/ 31781 w 374745"/>
                    <a:gd name="connsiteY3" fmla="*/ 576398 h 576546"/>
                    <a:gd name="connsiteX4" fmla="*/ 24637 w 374745"/>
                    <a:gd name="connsiteY4" fmla="*/ 266861 h 576546"/>
                    <a:gd name="connsiteX0" fmla="*/ 61661 w 411769"/>
                    <a:gd name="connsiteY0" fmla="*/ 266870 h 576555"/>
                    <a:gd name="connsiteX1" fmla="*/ 411705 w 411769"/>
                    <a:gd name="connsiteY1" fmla="*/ 197 h 576555"/>
                    <a:gd name="connsiteX2" fmla="*/ 90236 w 411769"/>
                    <a:gd name="connsiteY2" fmla="*/ 307352 h 576555"/>
                    <a:gd name="connsiteX3" fmla="*/ 68805 w 411769"/>
                    <a:gd name="connsiteY3" fmla="*/ 576407 h 576555"/>
                    <a:gd name="connsiteX4" fmla="*/ 61661 w 411769"/>
                    <a:gd name="connsiteY4" fmla="*/ 266870 h 576555"/>
                    <a:gd name="connsiteX0" fmla="*/ 11966 w 362074"/>
                    <a:gd name="connsiteY0" fmla="*/ 266812 h 576497"/>
                    <a:gd name="connsiteX1" fmla="*/ 362010 w 362074"/>
                    <a:gd name="connsiteY1" fmla="*/ 139 h 576497"/>
                    <a:gd name="connsiteX2" fmla="*/ 40541 w 362074"/>
                    <a:gd name="connsiteY2" fmla="*/ 307294 h 576497"/>
                    <a:gd name="connsiteX3" fmla="*/ 19110 w 362074"/>
                    <a:gd name="connsiteY3" fmla="*/ 576349 h 576497"/>
                    <a:gd name="connsiteX4" fmla="*/ 11966 w 362074"/>
                    <a:gd name="connsiteY4" fmla="*/ 266812 h 576497"/>
                    <a:gd name="connsiteX0" fmla="*/ 12447 w 360163"/>
                    <a:gd name="connsiteY0" fmla="*/ 271543 h 576433"/>
                    <a:gd name="connsiteX1" fmla="*/ 360109 w 360163"/>
                    <a:gd name="connsiteY1" fmla="*/ 107 h 576433"/>
                    <a:gd name="connsiteX2" fmla="*/ 38640 w 360163"/>
                    <a:gd name="connsiteY2" fmla="*/ 307262 h 576433"/>
                    <a:gd name="connsiteX3" fmla="*/ 17209 w 360163"/>
                    <a:gd name="connsiteY3" fmla="*/ 576317 h 576433"/>
                    <a:gd name="connsiteX4" fmla="*/ 12447 w 360163"/>
                    <a:gd name="connsiteY4" fmla="*/ 271543 h 576433"/>
                    <a:gd name="connsiteX0" fmla="*/ 21085 w 314046"/>
                    <a:gd name="connsiteY0" fmla="*/ 212100 h 516990"/>
                    <a:gd name="connsiteX1" fmla="*/ 313978 w 314046"/>
                    <a:gd name="connsiteY1" fmla="*/ 195 h 516990"/>
                    <a:gd name="connsiteX2" fmla="*/ 47278 w 314046"/>
                    <a:gd name="connsiteY2" fmla="*/ 247819 h 516990"/>
                    <a:gd name="connsiteX3" fmla="*/ 25847 w 314046"/>
                    <a:gd name="connsiteY3" fmla="*/ 516874 h 516990"/>
                    <a:gd name="connsiteX4" fmla="*/ 21085 w 314046"/>
                    <a:gd name="connsiteY4" fmla="*/ 212100 h 516990"/>
                    <a:gd name="connsiteX0" fmla="*/ 20028 w 312989"/>
                    <a:gd name="connsiteY0" fmla="*/ 212072 h 516962"/>
                    <a:gd name="connsiteX1" fmla="*/ 312921 w 312989"/>
                    <a:gd name="connsiteY1" fmla="*/ 167 h 516962"/>
                    <a:gd name="connsiteX2" fmla="*/ 46221 w 312989"/>
                    <a:gd name="connsiteY2" fmla="*/ 247791 h 516962"/>
                    <a:gd name="connsiteX3" fmla="*/ 24790 w 312989"/>
                    <a:gd name="connsiteY3" fmla="*/ 516846 h 516962"/>
                    <a:gd name="connsiteX4" fmla="*/ 20028 w 312989"/>
                    <a:gd name="connsiteY4" fmla="*/ 212072 h 516962"/>
                    <a:gd name="connsiteX0" fmla="*/ 16983 w 309944"/>
                    <a:gd name="connsiteY0" fmla="*/ 212121 h 600324"/>
                    <a:gd name="connsiteX1" fmla="*/ 309876 w 309944"/>
                    <a:gd name="connsiteY1" fmla="*/ 216 h 600324"/>
                    <a:gd name="connsiteX2" fmla="*/ 43176 w 309944"/>
                    <a:gd name="connsiteY2" fmla="*/ 247840 h 600324"/>
                    <a:gd name="connsiteX3" fmla="*/ 36032 w 309944"/>
                    <a:gd name="connsiteY3" fmla="*/ 600239 h 600324"/>
                    <a:gd name="connsiteX4" fmla="*/ 16983 w 309944"/>
                    <a:gd name="connsiteY4" fmla="*/ 212121 h 600324"/>
                    <a:gd name="connsiteX0" fmla="*/ 4078 w 297039"/>
                    <a:gd name="connsiteY0" fmla="*/ 212067 h 600270"/>
                    <a:gd name="connsiteX1" fmla="*/ 296971 w 297039"/>
                    <a:gd name="connsiteY1" fmla="*/ 162 h 600270"/>
                    <a:gd name="connsiteX2" fmla="*/ 30271 w 297039"/>
                    <a:gd name="connsiteY2" fmla="*/ 247786 h 600270"/>
                    <a:gd name="connsiteX3" fmla="*/ 23127 w 297039"/>
                    <a:gd name="connsiteY3" fmla="*/ 600185 h 600270"/>
                    <a:gd name="connsiteX4" fmla="*/ 4078 w 297039"/>
                    <a:gd name="connsiteY4" fmla="*/ 212067 h 600270"/>
                    <a:gd name="connsiteX0" fmla="*/ 3397 w 305939"/>
                    <a:gd name="connsiteY0" fmla="*/ 235735 h 600049"/>
                    <a:gd name="connsiteX1" fmla="*/ 305815 w 305939"/>
                    <a:gd name="connsiteY1" fmla="*/ 17 h 600049"/>
                    <a:gd name="connsiteX2" fmla="*/ 39115 w 305939"/>
                    <a:gd name="connsiteY2" fmla="*/ 247641 h 600049"/>
                    <a:gd name="connsiteX3" fmla="*/ 31971 w 305939"/>
                    <a:gd name="connsiteY3" fmla="*/ 600040 h 600049"/>
                    <a:gd name="connsiteX4" fmla="*/ 3397 w 305939"/>
                    <a:gd name="connsiteY4" fmla="*/ 235735 h 600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5939" h="600049">
                      <a:moveTo>
                        <a:pt x="3397" y="235735"/>
                      </a:moveTo>
                      <a:cubicBezTo>
                        <a:pt x="18081" y="178594"/>
                        <a:pt x="299862" y="-1967"/>
                        <a:pt x="305815" y="17"/>
                      </a:cubicBezTo>
                      <a:cubicBezTo>
                        <a:pt x="311768" y="2001"/>
                        <a:pt x="103409" y="163029"/>
                        <a:pt x="39115" y="247641"/>
                      </a:cubicBezTo>
                      <a:cubicBezTo>
                        <a:pt x="39115" y="298916"/>
                        <a:pt x="37924" y="602024"/>
                        <a:pt x="31971" y="600040"/>
                      </a:cubicBezTo>
                      <a:cubicBezTo>
                        <a:pt x="26018" y="598056"/>
                        <a:pt x="-11287" y="292876"/>
                        <a:pt x="3397" y="23573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</p:grpSp>
        </p:grpSp>
        <p:grpSp>
          <p:nvGrpSpPr>
            <p:cNvPr id="1026" name="Gruppieren 1025"/>
            <p:cNvGrpSpPr/>
            <p:nvPr/>
          </p:nvGrpSpPr>
          <p:grpSpPr>
            <a:xfrm>
              <a:off x="420511" y="2357170"/>
              <a:ext cx="446829" cy="954566"/>
              <a:chOff x="420511" y="2357170"/>
              <a:chExt cx="446829" cy="954566"/>
            </a:xfrm>
          </p:grpSpPr>
          <p:sp>
            <p:nvSpPr>
              <p:cNvPr id="1027" name="Ellipse 13"/>
              <p:cNvSpPr/>
              <p:nvPr/>
            </p:nvSpPr>
            <p:spPr>
              <a:xfrm rot="1411158">
                <a:off x="420511" y="2357170"/>
                <a:ext cx="274409" cy="954566"/>
              </a:xfrm>
              <a:custGeom>
                <a:avLst/>
                <a:gdLst>
                  <a:gd name="connsiteX0" fmla="*/ 0 w 109559"/>
                  <a:gd name="connsiteY0" fmla="*/ 133954 h 267907"/>
                  <a:gd name="connsiteX1" fmla="*/ 54780 w 109559"/>
                  <a:gd name="connsiteY1" fmla="*/ 0 h 267907"/>
                  <a:gd name="connsiteX2" fmla="*/ 109560 w 109559"/>
                  <a:gd name="connsiteY2" fmla="*/ 133954 h 267907"/>
                  <a:gd name="connsiteX3" fmla="*/ 54780 w 109559"/>
                  <a:gd name="connsiteY3" fmla="*/ 267908 h 267907"/>
                  <a:gd name="connsiteX4" fmla="*/ 0 w 109559"/>
                  <a:gd name="connsiteY4" fmla="*/ 133954 h 267907"/>
                  <a:gd name="connsiteX0" fmla="*/ 13468 w 322281"/>
                  <a:gd name="connsiteY0" fmla="*/ 191619 h 325573"/>
                  <a:gd name="connsiteX1" fmla="*/ 319502 w 322281"/>
                  <a:gd name="connsiteY1" fmla="*/ 0 h 325573"/>
                  <a:gd name="connsiteX2" fmla="*/ 123028 w 322281"/>
                  <a:gd name="connsiteY2" fmla="*/ 191619 h 325573"/>
                  <a:gd name="connsiteX3" fmla="*/ 68248 w 322281"/>
                  <a:gd name="connsiteY3" fmla="*/ 325573 h 325573"/>
                  <a:gd name="connsiteX4" fmla="*/ 13468 w 322281"/>
                  <a:gd name="connsiteY4" fmla="*/ 191619 h 325573"/>
                  <a:gd name="connsiteX0" fmla="*/ 4101 w 312914"/>
                  <a:gd name="connsiteY0" fmla="*/ 191619 h 753941"/>
                  <a:gd name="connsiteX1" fmla="*/ 310135 w 312914"/>
                  <a:gd name="connsiteY1" fmla="*/ 0 h 753941"/>
                  <a:gd name="connsiteX2" fmla="*/ 113661 w 312914"/>
                  <a:gd name="connsiteY2" fmla="*/ 191619 h 753941"/>
                  <a:gd name="connsiteX3" fmla="*/ 137141 w 312914"/>
                  <a:gd name="connsiteY3" fmla="*/ 753941 h 753941"/>
                  <a:gd name="connsiteX4" fmla="*/ 4101 w 312914"/>
                  <a:gd name="connsiteY4" fmla="*/ 191619 h 753941"/>
                  <a:gd name="connsiteX0" fmla="*/ 3894 w 306834"/>
                  <a:gd name="connsiteY0" fmla="*/ 118831 h 759662"/>
                  <a:gd name="connsiteX1" fmla="*/ 305809 w 306834"/>
                  <a:gd name="connsiteY1" fmla="*/ 5472 h 759662"/>
                  <a:gd name="connsiteX2" fmla="*/ 109335 w 306834"/>
                  <a:gd name="connsiteY2" fmla="*/ 197091 h 759662"/>
                  <a:gd name="connsiteX3" fmla="*/ 132815 w 306834"/>
                  <a:gd name="connsiteY3" fmla="*/ 759413 h 759662"/>
                  <a:gd name="connsiteX4" fmla="*/ 3894 w 306834"/>
                  <a:gd name="connsiteY4" fmla="*/ 118831 h 759662"/>
                  <a:gd name="connsiteX0" fmla="*/ 3610 w 305579"/>
                  <a:gd name="connsiteY0" fmla="*/ 114431 h 755018"/>
                  <a:gd name="connsiteX1" fmla="*/ 305525 w 305579"/>
                  <a:gd name="connsiteY1" fmla="*/ 1072 h 755018"/>
                  <a:gd name="connsiteX2" fmla="*/ 30792 w 305579"/>
                  <a:gd name="connsiteY2" fmla="*/ 126789 h 755018"/>
                  <a:gd name="connsiteX3" fmla="*/ 132531 w 305579"/>
                  <a:gd name="connsiteY3" fmla="*/ 755013 h 755018"/>
                  <a:gd name="connsiteX4" fmla="*/ 3610 w 305579"/>
                  <a:gd name="connsiteY4" fmla="*/ 114431 h 755018"/>
                  <a:gd name="connsiteX0" fmla="*/ 28257 w 330226"/>
                  <a:gd name="connsiteY0" fmla="*/ 189668 h 830255"/>
                  <a:gd name="connsiteX1" fmla="*/ 330172 w 330226"/>
                  <a:gd name="connsiteY1" fmla="*/ 76309 h 830255"/>
                  <a:gd name="connsiteX2" fmla="*/ 55439 w 330226"/>
                  <a:gd name="connsiteY2" fmla="*/ 202026 h 830255"/>
                  <a:gd name="connsiteX3" fmla="*/ 157178 w 330226"/>
                  <a:gd name="connsiteY3" fmla="*/ 830250 h 830255"/>
                  <a:gd name="connsiteX4" fmla="*/ 28257 w 330226"/>
                  <a:gd name="connsiteY4" fmla="*/ 189668 h 830255"/>
                  <a:gd name="connsiteX0" fmla="*/ 28257 w 330226"/>
                  <a:gd name="connsiteY0" fmla="*/ 189668 h 830258"/>
                  <a:gd name="connsiteX1" fmla="*/ 330172 w 330226"/>
                  <a:gd name="connsiteY1" fmla="*/ 76309 h 830258"/>
                  <a:gd name="connsiteX2" fmla="*/ 55439 w 330226"/>
                  <a:gd name="connsiteY2" fmla="*/ 202026 h 830258"/>
                  <a:gd name="connsiteX3" fmla="*/ 157178 w 330226"/>
                  <a:gd name="connsiteY3" fmla="*/ 830250 h 830258"/>
                  <a:gd name="connsiteX4" fmla="*/ 28257 w 330226"/>
                  <a:gd name="connsiteY4" fmla="*/ 189668 h 830258"/>
                  <a:gd name="connsiteX0" fmla="*/ 28257 w 330248"/>
                  <a:gd name="connsiteY0" fmla="*/ 189668 h 830258"/>
                  <a:gd name="connsiteX1" fmla="*/ 330172 w 330248"/>
                  <a:gd name="connsiteY1" fmla="*/ 76309 h 830258"/>
                  <a:gd name="connsiteX2" fmla="*/ 55439 w 330248"/>
                  <a:gd name="connsiteY2" fmla="*/ 202026 h 830258"/>
                  <a:gd name="connsiteX3" fmla="*/ 157178 w 330248"/>
                  <a:gd name="connsiteY3" fmla="*/ 830250 h 830258"/>
                  <a:gd name="connsiteX4" fmla="*/ 28257 w 330248"/>
                  <a:gd name="connsiteY4" fmla="*/ 189668 h 830258"/>
                  <a:gd name="connsiteX0" fmla="*/ 28257 w 330250"/>
                  <a:gd name="connsiteY0" fmla="*/ 189668 h 830259"/>
                  <a:gd name="connsiteX1" fmla="*/ 330172 w 330250"/>
                  <a:gd name="connsiteY1" fmla="*/ 76309 h 830259"/>
                  <a:gd name="connsiteX2" fmla="*/ 55439 w 330250"/>
                  <a:gd name="connsiteY2" fmla="*/ 202026 h 830259"/>
                  <a:gd name="connsiteX3" fmla="*/ 157178 w 330250"/>
                  <a:gd name="connsiteY3" fmla="*/ 830250 h 830259"/>
                  <a:gd name="connsiteX4" fmla="*/ 28257 w 330250"/>
                  <a:gd name="connsiteY4" fmla="*/ 189668 h 830259"/>
                  <a:gd name="connsiteX0" fmla="*/ 13 w 315489"/>
                  <a:gd name="connsiteY0" fmla="*/ 123675 h 1037969"/>
                  <a:gd name="connsiteX1" fmla="*/ 301928 w 315489"/>
                  <a:gd name="connsiteY1" fmla="*/ 10316 h 1037969"/>
                  <a:gd name="connsiteX2" fmla="*/ 27195 w 315489"/>
                  <a:gd name="connsiteY2" fmla="*/ 136033 h 1037969"/>
                  <a:gd name="connsiteX3" fmla="*/ 315437 w 315489"/>
                  <a:gd name="connsiteY3" fmla="*/ 1037965 h 1037969"/>
                  <a:gd name="connsiteX4" fmla="*/ 13 w 315489"/>
                  <a:gd name="connsiteY4" fmla="*/ 123675 h 1037969"/>
                  <a:gd name="connsiteX0" fmla="*/ 10 w 406729"/>
                  <a:gd name="connsiteY0" fmla="*/ 415895 h 1055464"/>
                  <a:gd name="connsiteX1" fmla="*/ 392317 w 406729"/>
                  <a:gd name="connsiteY1" fmla="*/ 25114 h 1055464"/>
                  <a:gd name="connsiteX2" fmla="*/ 117584 w 406729"/>
                  <a:gd name="connsiteY2" fmla="*/ 150831 h 1055464"/>
                  <a:gd name="connsiteX3" fmla="*/ 405826 w 406729"/>
                  <a:gd name="connsiteY3" fmla="*/ 1052763 h 1055464"/>
                  <a:gd name="connsiteX4" fmla="*/ 10 w 406729"/>
                  <a:gd name="connsiteY4" fmla="*/ 415895 h 1055464"/>
                  <a:gd name="connsiteX0" fmla="*/ 10 w 406122"/>
                  <a:gd name="connsiteY0" fmla="*/ 390794 h 1027667"/>
                  <a:gd name="connsiteX1" fmla="*/ 392317 w 406122"/>
                  <a:gd name="connsiteY1" fmla="*/ 13 h 1027667"/>
                  <a:gd name="connsiteX2" fmla="*/ 70870 w 406122"/>
                  <a:gd name="connsiteY2" fmla="*/ 379649 h 1027667"/>
                  <a:gd name="connsiteX3" fmla="*/ 405826 w 406122"/>
                  <a:gd name="connsiteY3" fmla="*/ 1027662 h 1027667"/>
                  <a:gd name="connsiteX4" fmla="*/ 10 w 406122"/>
                  <a:gd name="connsiteY4" fmla="*/ 390794 h 1027667"/>
                  <a:gd name="connsiteX0" fmla="*/ 108 w 406225"/>
                  <a:gd name="connsiteY0" fmla="*/ 418207 h 1055080"/>
                  <a:gd name="connsiteX1" fmla="*/ 362515 w 406225"/>
                  <a:gd name="connsiteY1" fmla="*/ 11 h 1055080"/>
                  <a:gd name="connsiteX2" fmla="*/ 70968 w 406225"/>
                  <a:gd name="connsiteY2" fmla="*/ 407062 h 1055080"/>
                  <a:gd name="connsiteX3" fmla="*/ 405924 w 406225"/>
                  <a:gd name="connsiteY3" fmla="*/ 1055075 h 1055080"/>
                  <a:gd name="connsiteX4" fmla="*/ 108 w 406225"/>
                  <a:gd name="connsiteY4" fmla="*/ 418207 h 1055080"/>
                  <a:gd name="connsiteX0" fmla="*/ 42 w 389382"/>
                  <a:gd name="connsiteY0" fmla="*/ 418207 h 954578"/>
                  <a:gd name="connsiteX1" fmla="*/ 362449 w 389382"/>
                  <a:gd name="connsiteY1" fmla="*/ 11 h 954578"/>
                  <a:gd name="connsiteX2" fmla="*/ 70902 w 389382"/>
                  <a:gd name="connsiteY2" fmla="*/ 407062 h 954578"/>
                  <a:gd name="connsiteX3" fmla="*/ 389069 w 389382"/>
                  <a:gd name="connsiteY3" fmla="*/ 954572 h 954578"/>
                  <a:gd name="connsiteX4" fmla="*/ 42 w 389382"/>
                  <a:gd name="connsiteY4" fmla="*/ 418207 h 954578"/>
                  <a:gd name="connsiteX0" fmla="*/ 997 w 390337"/>
                  <a:gd name="connsiteY0" fmla="*/ 418207 h 954584"/>
                  <a:gd name="connsiteX1" fmla="*/ 363404 w 390337"/>
                  <a:gd name="connsiteY1" fmla="*/ 11 h 954584"/>
                  <a:gd name="connsiteX2" fmla="*/ 71857 w 390337"/>
                  <a:gd name="connsiteY2" fmla="*/ 407062 h 954584"/>
                  <a:gd name="connsiteX3" fmla="*/ 390024 w 390337"/>
                  <a:gd name="connsiteY3" fmla="*/ 954572 h 954584"/>
                  <a:gd name="connsiteX4" fmla="*/ 997 w 390337"/>
                  <a:gd name="connsiteY4" fmla="*/ 418207 h 954584"/>
                  <a:gd name="connsiteX0" fmla="*/ 997 w 390352"/>
                  <a:gd name="connsiteY0" fmla="*/ 418223 h 954600"/>
                  <a:gd name="connsiteX1" fmla="*/ 363404 w 390352"/>
                  <a:gd name="connsiteY1" fmla="*/ 27 h 954600"/>
                  <a:gd name="connsiteX2" fmla="*/ 71857 w 390352"/>
                  <a:gd name="connsiteY2" fmla="*/ 407078 h 954600"/>
                  <a:gd name="connsiteX3" fmla="*/ 390024 w 390352"/>
                  <a:gd name="connsiteY3" fmla="*/ 954588 h 954600"/>
                  <a:gd name="connsiteX4" fmla="*/ 997 w 390352"/>
                  <a:gd name="connsiteY4" fmla="*/ 418223 h 954600"/>
                  <a:gd name="connsiteX0" fmla="*/ 982 w 390077"/>
                  <a:gd name="connsiteY0" fmla="*/ 418200 h 954566"/>
                  <a:gd name="connsiteX1" fmla="*/ 363389 w 390077"/>
                  <a:gd name="connsiteY1" fmla="*/ 4 h 954566"/>
                  <a:gd name="connsiteX2" fmla="*/ 34564 w 390077"/>
                  <a:gd name="connsiteY2" fmla="*/ 414294 h 954566"/>
                  <a:gd name="connsiteX3" fmla="*/ 390009 w 390077"/>
                  <a:gd name="connsiteY3" fmla="*/ 954565 h 954566"/>
                  <a:gd name="connsiteX4" fmla="*/ 982 w 390077"/>
                  <a:gd name="connsiteY4" fmla="*/ 418200 h 954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0077" h="954566">
                    <a:moveTo>
                      <a:pt x="982" y="418200"/>
                    </a:moveTo>
                    <a:cubicBezTo>
                      <a:pt x="-21748" y="82894"/>
                      <a:pt x="357792" y="655"/>
                      <a:pt x="363389" y="4"/>
                    </a:cubicBezTo>
                    <a:cubicBezTo>
                      <a:pt x="368986" y="-647"/>
                      <a:pt x="14632" y="95738"/>
                      <a:pt x="34564" y="414294"/>
                    </a:cubicBezTo>
                    <a:cubicBezTo>
                      <a:pt x="54496" y="732850"/>
                      <a:pt x="395606" y="953914"/>
                      <a:pt x="390009" y="954565"/>
                    </a:cubicBezTo>
                    <a:cubicBezTo>
                      <a:pt x="384412" y="955216"/>
                      <a:pt x="23712" y="753506"/>
                      <a:pt x="982" y="41820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sp>
            <p:nvSpPr>
              <p:cNvPr id="1028" name="Pfeil nach rechts 15"/>
              <p:cNvSpPr/>
              <p:nvPr/>
            </p:nvSpPr>
            <p:spPr>
              <a:xfrm>
                <a:off x="740075" y="2385164"/>
                <a:ext cx="127265" cy="119641"/>
              </a:xfrm>
              <a:custGeom>
                <a:avLst/>
                <a:gdLst>
                  <a:gd name="connsiteX0" fmla="*/ 0 w 978408"/>
                  <a:gd name="connsiteY0" fmla="*/ 121158 h 484632"/>
                  <a:gd name="connsiteX1" fmla="*/ 736092 w 978408"/>
                  <a:gd name="connsiteY1" fmla="*/ 121158 h 484632"/>
                  <a:gd name="connsiteX2" fmla="*/ 736092 w 978408"/>
                  <a:gd name="connsiteY2" fmla="*/ 0 h 484632"/>
                  <a:gd name="connsiteX3" fmla="*/ 978408 w 978408"/>
                  <a:gd name="connsiteY3" fmla="*/ 242316 h 484632"/>
                  <a:gd name="connsiteX4" fmla="*/ 736092 w 978408"/>
                  <a:gd name="connsiteY4" fmla="*/ 484632 h 484632"/>
                  <a:gd name="connsiteX5" fmla="*/ 736092 w 978408"/>
                  <a:gd name="connsiteY5" fmla="*/ 363474 h 484632"/>
                  <a:gd name="connsiteX6" fmla="*/ 0 w 978408"/>
                  <a:gd name="connsiteY6" fmla="*/ 363474 h 484632"/>
                  <a:gd name="connsiteX7" fmla="*/ 0 w 978408"/>
                  <a:gd name="connsiteY7" fmla="*/ 121158 h 484632"/>
                  <a:gd name="connsiteX0" fmla="*/ 0 w 978408"/>
                  <a:gd name="connsiteY0" fmla="*/ 121158 h 484632"/>
                  <a:gd name="connsiteX1" fmla="*/ 736092 w 978408"/>
                  <a:gd name="connsiteY1" fmla="*/ 121158 h 484632"/>
                  <a:gd name="connsiteX2" fmla="*/ 736092 w 978408"/>
                  <a:gd name="connsiteY2" fmla="*/ 0 h 484632"/>
                  <a:gd name="connsiteX3" fmla="*/ 978408 w 978408"/>
                  <a:gd name="connsiteY3" fmla="*/ 242316 h 484632"/>
                  <a:gd name="connsiteX4" fmla="*/ 736092 w 978408"/>
                  <a:gd name="connsiteY4" fmla="*/ 484632 h 484632"/>
                  <a:gd name="connsiteX5" fmla="*/ 736092 w 978408"/>
                  <a:gd name="connsiteY5" fmla="*/ 363474 h 484632"/>
                  <a:gd name="connsiteX6" fmla="*/ 0 w 978408"/>
                  <a:gd name="connsiteY6" fmla="*/ 121158 h 484632"/>
                  <a:gd name="connsiteX0" fmla="*/ 0 w 242316"/>
                  <a:gd name="connsiteY0" fmla="*/ 363474 h 484632"/>
                  <a:gd name="connsiteX1" fmla="*/ 0 w 242316"/>
                  <a:gd name="connsiteY1" fmla="*/ 121158 h 484632"/>
                  <a:gd name="connsiteX2" fmla="*/ 0 w 242316"/>
                  <a:gd name="connsiteY2" fmla="*/ 0 h 484632"/>
                  <a:gd name="connsiteX3" fmla="*/ 242316 w 242316"/>
                  <a:gd name="connsiteY3" fmla="*/ 242316 h 484632"/>
                  <a:gd name="connsiteX4" fmla="*/ 0 w 242316"/>
                  <a:gd name="connsiteY4" fmla="*/ 484632 h 484632"/>
                  <a:gd name="connsiteX5" fmla="*/ 0 w 242316"/>
                  <a:gd name="connsiteY5" fmla="*/ 363474 h 484632"/>
                  <a:gd name="connsiteX0" fmla="*/ 0 w 242316"/>
                  <a:gd name="connsiteY0" fmla="*/ 363474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0 w 242316"/>
                  <a:gd name="connsiteY4" fmla="*/ 363474 h 484632"/>
                  <a:gd name="connsiteX0" fmla="*/ 90487 w 242316"/>
                  <a:gd name="connsiteY0" fmla="*/ 232505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90487 w 242316"/>
                  <a:gd name="connsiteY4" fmla="*/ 232505 h 484632"/>
                  <a:gd name="connsiteX0" fmla="*/ 102393 w 242316"/>
                  <a:gd name="connsiteY0" fmla="*/ 244411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102393 w 242316"/>
                  <a:gd name="connsiteY4" fmla="*/ 244411 h 484632"/>
                  <a:gd name="connsiteX0" fmla="*/ 85724 w 242316"/>
                  <a:gd name="connsiteY0" fmla="*/ 237267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85724 w 242316"/>
                  <a:gd name="connsiteY4" fmla="*/ 237267 h 484632"/>
                  <a:gd name="connsiteX0" fmla="*/ 83343 w 242316"/>
                  <a:gd name="connsiteY0" fmla="*/ 249573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83343 w 242316"/>
                  <a:gd name="connsiteY4" fmla="*/ 249573 h 484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316" h="484632">
                    <a:moveTo>
                      <a:pt x="83343" y="249573"/>
                    </a:moveTo>
                    <a:lnTo>
                      <a:pt x="0" y="0"/>
                    </a:lnTo>
                    <a:lnTo>
                      <a:pt x="242316" y="242316"/>
                    </a:lnTo>
                    <a:lnTo>
                      <a:pt x="0" y="484632"/>
                    </a:lnTo>
                    <a:lnTo>
                      <a:pt x="83343" y="249573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sp>
            <p:nvSpPr>
              <p:cNvPr id="1029" name="Pfeil nach rechts 15"/>
              <p:cNvSpPr/>
              <p:nvPr/>
            </p:nvSpPr>
            <p:spPr>
              <a:xfrm rot="9787421">
                <a:off x="471540" y="2463810"/>
                <a:ext cx="343693" cy="139240"/>
              </a:xfrm>
              <a:custGeom>
                <a:avLst/>
                <a:gdLst>
                  <a:gd name="connsiteX0" fmla="*/ 0 w 978408"/>
                  <a:gd name="connsiteY0" fmla="*/ 121158 h 484632"/>
                  <a:gd name="connsiteX1" fmla="*/ 736092 w 978408"/>
                  <a:gd name="connsiteY1" fmla="*/ 121158 h 484632"/>
                  <a:gd name="connsiteX2" fmla="*/ 736092 w 978408"/>
                  <a:gd name="connsiteY2" fmla="*/ 0 h 484632"/>
                  <a:gd name="connsiteX3" fmla="*/ 978408 w 978408"/>
                  <a:gd name="connsiteY3" fmla="*/ 242316 h 484632"/>
                  <a:gd name="connsiteX4" fmla="*/ 736092 w 978408"/>
                  <a:gd name="connsiteY4" fmla="*/ 484632 h 484632"/>
                  <a:gd name="connsiteX5" fmla="*/ 736092 w 978408"/>
                  <a:gd name="connsiteY5" fmla="*/ 363474 h 484632"/>
                  <a:gd name="connsiteX6" fmla="*/ 0 w 978408"/>
                  <a:gd name="connsiteY6" fmla="*/ 363474 h 484632"/>
                  <a:gd name="connsiteX7" fmla="*/ 0 w 978408"/>
                  <a:gd name="connsiteY7" fmla="*/ 121158 h 484632"/>
                  <a:gd name="connsiteX0" fmla="*/ 0 w 978408"/>
                  <a:gd name="connsiteY0" fmla="*/ 121158 h 484632"/>
                  <a:gd name="connsiteX1" fmla="*/ 736092 w 978408"/>
                  <a:gd name="connsiteY1" fmla="*/ 121158 h 484632"/>
                  <a:gd name="connsiteX2" fmla="*/ 736092 w 978408"/>
                  <a:gd name="connsiteY2" fmla="*/ 0 h 484632"/>
                  <a:gd name="connsiteX3" fmla="*/ 978408 w 978408"/>
                  <a:gd name="connsiteY3" fmla="*/ 242316 h 484632"/>
                  <a:gd name="connsiteX4" fmla="*/ 736092 w 978408"/>
                  <a:gd name="connsiteY4" fmla="*/ 484632 h 484632"/>
                  <a:gd name="connsiteX5" fmla="*/ 736092 w 978408"/>
                  <a:gd name="connsiteY5" fmla="*/ 363474 h 484632"/>
                  <a:gd name="connsiteX6" fmla="*/ 0 w 978408"/>
                  <a:gd name="connsiteY6" fmla="*/ 121158 h 484632"/>
                  <a:gd name="connsiteX0" fmla="*/ 0 w 242316"/>
                  <a:gd name="connsiteY0" fmla="*/ 363474 h 484632"/>
                  <a:gd name="connsiteX1" fmla="*/ 0 w 242316"/>
                  <a:gd name="connsiteY1" fmla="*/ 121158 h 484632"/>
                  <a:gd name="connsiteX2" fmla="*/ 0 w 242316"/>
                  <a:gd name="connsiteY2" fmla="*/ 0 h 484632"/>
                  <a:gd name="connsiteX3" fmla="*/ 242316 w 242316"/>
                  <a:gd name="connsiteY3" fmla="*/ 242316 h 484632"/>
                  <a:gd name="connsiteX4" fmla="*/ 0 w 242316"/>
                  <a:gd name="connsiteY4" fmla="*/ 484632 h 484632"/>
                  <a:gd name="connsiteX5" fmla="*/ 0 w 242316"/>
                  <a:gd name="connsiteY5" fmla="*/ 363474 h 484632"/>
                  <a:gd name="connsiteX0" fmla="*/ 0 w 242316"/>
                  <a:gd name="connsiteY0" fmla="*/ 363474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0 w 242316"/>
                  <a:gd name="connsiteY4" fmla="*/ 363474 h 484632"/>
                  <a:gd name="connsiteX0" fmla="*/ 90487 w 242316"/>
                  <a:gd name="connsiteY0" fmla="*/ 232505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90487 w 242316"/>
                  <a:gd name="connsiteY4" fmla="*/ 232505 h 484632"/>
                  <a:gd name="connsiteX0" fmla="*/ 102393 w 242316"/>
                  <a:gd name="connsiteY0" fmla="*/ 244411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102393 w 242316"/>
                  <a:gd name="connsiteY4" fmla="*/ 244411 h 484632"/>
                  <a:gd name="connsiteX0" fmla="*/ 85724 w 242316"/>
                  <a:gd name="connsiteY0" fmla="*/ 237267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85724 w 242316"/>
                  <a:gd name="connsiteY4" fmla="*/ 237267 h 484632"/>
                  <a:gd name="connsiteX0" fmla="*/ 83343 w 242316"/>
                  <a:gd name="connsiteY0" fmla="*/ 249573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83343 w 242316"/>
                  <a:gd name="connsiteY4" fmla="*/ 249573 h 484632"/>
                  <a:gd name="connsiteX0" fmla="*/ 0 w 242316"/>
                  <a:gd name="connsiteY0" fmla="*/ 484632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0" fmla="*/ 49408 w 242316"/>
                  <a:gd name="connsiteY0" fmla="*/ 388726 h 388729"/>
                  <a:gd name="connsiteX1" fmla="*/ 0 w 242316"/>
                  <a:gd name="connsiteY1" fmla="*/ 0 h 388729"/>
                  <a:gd name="connsiteX2" fmla="*/ 242316 w 242316"/>
                  <a:gd name="connsiteY2" fmla="*/ 242316 h 388729"/>
                  <a:gd name="connsiteX3" fmla="*/ 49408 w 242316"/>
                  <a:gd name="connsiteY3" fmla="*/ 388726 h 388729"/>
                  <a:gd name="connsiteX0" fmla="*/ 11443 w 204351"/>
                  <a:gd name="connsiteY0" fmla="*/ 302267 h 302270"/>
                  <a:gd name="connsiteX1" fmla="*/ 0 w 204351"/>
                  <a:gd name="connsiteY1" fmla="*/ -1 h 302270"/>
                  <a:gd name="connsiteX2" fmla="*/ 204351 w 204351"/>
                  <a:gd name="connsiteY2" fmla="*/ 155857 h 302270"/>
                  <a:gd name="connsiteX3" fmla="*/ 11443 w 204351"/>
                  <a:gd name="connsiteY3" fmla="*/ 302267 h 302270"/>
                  <a:gd name="connsiteX0" fmla="*/ 11443 w 205110"/>
                  <a:gd name="connsiteY0" fmla="*/ 318213 h 318216"/>
                  <a:gd name="connsiteX1" fmla="*/ 0 w 205110"/>
                  <a:gd name="connsiteY1" fmla="*/ 15945 h 318216"/>
                  <a:gd name="connsiteX2" fmla="*/ 205110 w 205110"/>
                  <a:gd name="connsiteY2" fmla="*/ 1 h 318216"/>
                  <a:gd name="connsiteX3" fmla="*/ 11443 w 205110"/>
                  <a:gd name="connsiteY3" fmla="*/ 318213 h 318216"/>
                  <a:gd name="connsiteX0" fmla="*/ 11443 w 205110"/>
                  <a:gd name="connsiteY0" fmla="*/ 525649 h 525652"/>
                  <a:gd name="connsiteX1" fmla="*/ 0 w 205110"/>
                  <a:gd name="connsiteY1" fmla="*/ 223381 h 525652"/>
                  <a:gd name="connsiteX2" fmla="*/ 205110 w 205110"/>
                  <a:gd name="connsiteY2" fmla="*/ 207437 h 525652"/>
                  <a:gd name="connsiteX3" fmla="*/ 11443 w 205110"/>
                  <a:gd name="connsiteY3" fmla="*/ 525649 h 525652"/>
                  <a:gd name="connsiteX0" fmla="*/ 11443 w 205110"/>
                  <a:gd name="connsiteY0" fmla="*/ 525649 h 525652"/>
                  <a:gd name="connsiteX1" fmla="*/ 0 w 205110"/>
                  <a:gd name="connsiteY1" fmla="*/ 223381 h 525652"/>
                  <a:gd name="connsiteX2" fmla="*/ 205110 w 205110"/>
                  <a:gd name="connsiteY2" fmla="*/ 207437 h 525652"/>
                  <a:gd name="connsiteX3" fmla="*/ 11443 w 205110"/>
                  <a:gd name="connsiteY3" fmla="*/ 525649 h 525652"/>
                  <a:gd name="connsiteX0" fmla="*/ 11443 w 205110"/>
                  <a:gd name="connsiteY0" fmla="*/ 318213 h 318216"/>
                  <a:gd name="connsiteX1" fmla="*/ 0 w 205110"/>
                  <a:gd name="connsiteY1" fmla="*/ 15945 h 318216"/>
                  <a:gd name="connsiteX2" fmla="*/ 205110 w 205110"/>
                  <a:gd name="connsiteY2" fmla="*/ 1 h 318216"/>
                  <a:gd name="connsiteX3" fmla="*/ 11443 w 205110"/>
                  <a:gd name="connsiteY3" fmla="*/ 318213 h 318216"/>
                  <a:gd name="connsiteX0" fmla="*/ 6534 w 200201"/>
                  <a:gd name="connsiteY0" fmla="*/ 318213 h 318216"/>
                  <a:gd name="connsiteX1" fmla="*/ 0 w 200201"/>
                  <a:gd name="connsiteY1" fmla="*/ 120003 h 318216"/>
                  <a:gd name="connsiteX2" fmla="*/ 200201 w 200201"/>
                  <a:gd name="connsiteY2" fmla="*/ 1 h 318216"/>
                  <a:gd name="connsiteX3" fmla="*/ 6534 w 200201"/>
                  <a:gd name="connsiteY3" fmla="*/ 318213 h 318216"/>
                  <a:gd name="connsiteX0" fmla="*/ 0 w 207462"/>
                  <a:gd name="connsiteY0" fmla="*/ 401690 h 401687"/>
                  <a:gd name="connsiteX1" fmla="*/ 7261 w 207462"/>
                  <a:gd name="connsiteY1" fmla="*/ 120003 h 401687"/>
                  <a:gd name="connsiteX2" fmla="*/ 207462 w 207462"/>
                  <a:gd name="connsiteY2" fmla="*/ 1 h 401687"/>
                  <a:gd name="connsiteX3" fmla="*/ 0 w 207462"/>
                  <a:gd name="connsiteY3" fmla="*/ 401690 h 401687"/>
                  <a:gd name="connsiteX0" fmla="*/ 0 w 305922"/>
                  <a:gd name="connsiteY0" fmla="*/ 714494 h 714491"/>
                  <a:gd name="connsiteX1" fmla="*/ 7261 w 305922"/>
                  <a:gd name="connsiteY1" fmla="*/ 432807 h 714491"/>
                  <a:gd name="connsiteX2" fmla="*/ 305922 w 305922"/>
                  <a:gd name="connsiteY2" fmla="*/ 2 h 714491"/>
                  <a:gd name="connsiteX3" fmla="*/ 0 w 305922"/>
                  <a:gd name="connsiteY3" fmla="*/ 714494 h 714491"/>
                  <a:gd name="connsiteX0" fmla="*/ 0 w 305922"/>
                  <a:gd name="connsiteY0" fmla="*/ 714494 h 714491"/>
                  <a:gd name="connsiteX1" fmla="*/ 7261 w 305922"/>
                  <a:gd name="connsiteY1" fmla="*/ 432807 h 714491"/>
                  <a:gd name="connsiteX2" fmla="*/ 305922 w 305922"/>
                  <a:gd name="connsiteY2" fmla="*/ 2 h 714491"/>
                  <a:gd name="connsiteX3" fmla="*/ 0 w 305922"/>
                  <a:gd name="connsiteY3" fmla="*/ 714494 h 714491"/>
                  <a:gd name="connsiteX0" fmla="*/ 0 w 305922"/>
                  <a:gd name="connsiteY0" fmla="*/ 714494 h 714491"/>
                  <a:gd name="connsiteX1" fmla="*/ 7261 w 305922"/>
                  <a:gd name="connsiteY1" fmla="*/ 432807 h 714491"/>
                  <a:gd name="connsiteX2" fmla="*/ 305922 w 305922"/>
                  <a:gd name="connsiteY2" fmla="*/ 2 h 714491"/>
                  <a:gd name="connsiteX3" fmla="*/ 0 w 305922"/>
                  <a:gd name="connsiteY3" fmla="*/ 714494 h 714491"/>
                  <a:gd name="connsiteX0" fmla="*/ 0 w 305922"/>
                  <a:gd name="connsiteY0" fmla="*/ 714494 h 714491"/>
                  <a:gd name="connsiteX1" fmla="*/ 7261 w 305922"/>
                  <a:gd name="connsiteY1" fmla="*/ 432807 h 714491"/>
                  <a:gd name="connsiteX2" fmla="*/ 305922 w 305922"/>
                  <a:gd name="connsiteY2" fmla="*/ 2 h 714491"/>
                  <a:gd name="connsiteX3" fmla="*/ 0 w 305922"/>
                  <a:gd name="connsiteY3" fmla="*/ 714494 h 714491"/>
                  <a:gd name="connsiteX0" fmla="*/ 0 w 333511"/>
                  <a:gd name="connsiteY0" fmla="*/ 881429 h 881426"/>
                  <a:gd name="connsiteX1" fmla="*/ 7261 w 333511"/>
                  <a:gd name="connsiteY1" fmla="*/ 599742 h 881426"/>
                  <a:gd name="connsiteX2" fmla="*/ 333511 w 333511"/>
                  <a:gd name="connsiteY2" fmla="*/ 1 h 881426"/>
                  <a:gd name="connsiteX3" fmla="*/ 0 w 333511"/>
                  <a:gd name="connsiteY3" fmla="*/ 881429 h 881426"/>
                  <a:gd name="connsiteX0" fmla="*/ 0 w 333511"/>
                  <a:gd name="connsiteY0" fmla="*/ 881429 h 881426"/>
                  <a:gd name="connsiteX1" fmla="*/ 7261 w 333511"/>
                  <a:gd name="connsiteY1" fmla="*/ 599742 h 881426"/>
                  <a:gd name="connsiteX2" fmla="*/ 333511 w 333511"/>
                  <a:gd name="connsiteY2" fmla="*/ 1 h 881426"/>
                  <a:gd name="connsiteX3" fmla="*/ 0 w 333511"/>
                  <a:gd name="connsiteY3" fmla="*/ 881429 h 881426"/>
                  <a:gd name="connsiteX0" fmla="*/ 0 w 333511"/>
                  <a:gd name="connsiteY0" fmla="*/ 881429 h 881426"/>
                  <a:gd name="connsiteX1" fmla="*/ 7261 w 333511"/>
                  <a:gd name="connsiteY1" fmla="*/ 599742 h 881426"/>
                  <a:gd name="connsiteX2" fmla="*/ 333511 w 333511"/>
                  <a:gd name="connsiteY2" fmla="*/ 1 h 881426"/>
                  <a:gd name="connsiteX3" fmla="*/ 0 w 333511"/>
                  <a:gd name="connsiteY3" fmla="*/ 881429 h 881426"/>
                  <a:gd name="connsiteX0" fmla="*/ 6256 w 339767"/>
                  <a:gd name="connsiteY0" fmla="*/ 881429 h 881426"/>
                  <a:gd name="connsiteX1" fmla="*/ 0 w 339767"/>
                  <a:gd name="connsiteY1" fmla="*/ 573481 h 881426"/>
                  <a:gd name="connsiteX2" fmla="*/ 339767 w 339767"/>
                  <a:gd name="connsiteY2" fmla="*/ 1 h 881426"/>
                  <a:gd name="connsiteX3" fmla="*/ 6256 w 339767"/>
                  <a:gd name="connsiteY3" fmla="*/ 881429 h 881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9767" h="881426">
                    <a:moveTo>
                      <a:pt x="6256" y="881429"/>
                    </a:moveTo>
                    <a:lnTo>
                      <a:pt x="0" y="573481"/>
                    </a:lnTo>
                    <a:cubicBezTo>
                      <a:pt x="40578" y="687451"/>
                      <a:pt x="221739" y="586210"/>
                      <a:pt x="339767" y="1"/>
                    </a:cubicBezTo>
                    <a:cubicBezTo>
                      <a:pt x="239470" y="808511"/>
                      <a:pt x="70812" y="775358"/>
                      <a:pt x="6256" y="88142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</p:grpSp>
      </p:grpSp>
      <p:grpSp>
        <p:nvGrpSpPr>
          <p:cNvPr id="1053" name="Gruppieren 1052"/>
          <p:cNvGrpSpPr/>
          <p:nvPr/>
        </p:nvGrpSpPr>
        <p:grpSpPr>
          <a:xfrm>
            <a:off x="9007200" y="2358000"/>
            <a:ext cx="734868" cy="1675775"/>
            <a:chOff x="366701" y="2357170"/>
            <a:chExt cx="734868" cy="1675775"/>
          </a:xfrm>
        </p:grpSpPr>
        <p:grpSp>
          <p:nvGrpSpPr>
            <p:cNvPr id="1054" name="Gruppieren 1053"/>
            <p:cNvGrpSpPr/>
            <p:nvPr/>
          </p:nvGrpSpPr>
          <p:grpSpPr>
            <a:xfrm>
              <a:off x="366701" y="3196212"/>
              <a:ext cx="734868" cy="836733"/>
              <a:chOff x="366701" y="3196212"/>
              <a:chExt cx="734868" cy="836733"/>
            </a:xfrm>
          </p:grpSpPr>
          <p:grpSp>
            <p:nvGrpSpPr>
              <p:cNvPr id="1059" name="Gruppieren 1058"/>
              <p:cNvGrpSpPr/>
              <p:nvPr/>
            </p:nvGrpSpPr>
            <p:grpSpPr>
              <a:xfrm>
                <a:off x="480589" y="3863668"/>
                <a:ext cx="543782" cy="169277"/>
                <a:chOff x="-318710" y="2830206"/>
                <a:chExt cx="543782" cy="169277"/>
              </a:xfrm>
            </p:grpSpPr>
            <p:grpSp>
              <p:nvGrpSpPr>
                <p:cNvPr id="1078" name="Gruppieren 1077"/>
                <p:cNvGrpSpPr/>
                <p:nvPr/>
              </p:nvGrpSpPr>
              <p:grpSpPr>
                <a:xfrm>
                  <a:off x="-274938" y="2847306"/>
                  <a:ext cx="410971" cy="144084"/>
                  <a:chOff x="1787195" y="2325699"/>
                  <a:chExt cx="387276" cy="144084"/>
                </a:xfrm>
              </p:grpSpPr>
              <p:sp>
                <p:nvSpPr>
                  <p:cNvPr id="1080" name="Rechteck 510"/>
                  <p:cNvSpPr/>
                  <p:nvPr/>
                </p:nvSpPr>
                <p:spPr>
                  <a:xfrm>
                    <a:off x="1787195" y="2326560"/>
                    <a:ext cx="387276" cy="143223"/>
                  </a:xfrm>
                  <a:custGeom>
                    <a:avLst/>
                    <a:gdLst>
                      <a:gd name="connsiteX0" fmla="*/ 0 w 515222"/>
                      <a:gd name="connsiteY0" fmla="*/ 0 h 121792"/>
                      <a:gd name="connsiteX1" fmla="*/ 515222 w 515222"/>
                      <a:gd name="connsiteY1" fmla="*/ 0 h 121792"/>
                      <a:gd name="connsiteX2" fmla="*/ 515222 w 515222"/>
                      <a:gd name="connsiteY2" fmla="*/ 121792 h 121792"/>
                      <a:gd name="connsiteX3" fmla="*/ 0 w 515222"/>
                      <a:gd name="connsiteY3" fmla="*/ 121792 h 121792"/>
                      <a:gd name="connsiteX4" fmla="*/ 0 w 515222"/>
                      <a:gd name="connsiteY4" fmla="*/ 0 h 121792"/>
                      <a:gd name="connsiteX0" fmla="*/ 11906 w 527128"/>
                      <a:gd name="connsiteY0" fmla="*/ 0 h 143223"/>
                      <a:gd name="connsiteX1" fmla="*/ 527128 w 527128"/>
                      <a:gd name="connsiteY1" fmla="*/ 0 h 143223"/>
                      <a:gd name="connsiteX2" fmla="*/ 527128 w 527128"/>
                      <a:gd name="connsiteY2" fmla="*/ 121792 h 143223"/>
                      <a:gd name="connsiteX3" fmla="*/ 0 w 527128"/>
                      <a:gd name="connsiteY3" fmla="*/ 143223 h 143223"/>
                      <a:gd name="connsiteX4" fmla="*/ 11906 w 527128"/>
                      <a:gd name="connsiteY4" fmla="*/ 0 h 143223"/>
                      <a:gd name="connsiteX0" fmla="*/ 11906 w 536653"/>
                      <a:gd name="connsiteY0" fmla="*/ 0 h 143223"/>
                      <a:gd name="connsiteX1" fmla="*/ 527128 w 536653"/>
                      <a:gd name="connsiteY1" fmla="*/ 0 h 143223"/>
                      <a:gd name="connsiteX2" fmla="*/ 536653 w 536653"/>
                      <a:gd name="connsiteY2" fmla="*/ 131317 h 143223"/>
                      <a:gd name="connsiteX3" fmla="*/ 0 w 536653"/>
                      <a:gd name="connsiteY3" fmla="*/ 143223 h 143223"/>
                      <a:gd name="connsiteX4" fmla="*/ 11906 w 536653"/>
                      <a:gd name="connsiteY4" fmla="*/ 0 h 143223"/>
                      <a:gd name="connsiteX0" fmla="*/ 11906 w 536653"/>
                      <a:gd name="connsiteY0" fmla="*/ 0 h 143223"/>
                      <a:gd name="connsiteX1" fmla="*/ 527128 w 536653"/>
                      <a:gd name="connsiteY1" fmla="*/ 0 h 143223"/>
                      <a:gd name="connsiteX2" fmla="*/ 536653 w 536653"/>
                      <a:gd name="connsiteY2" fmla="*/ 131317 h 143223"/>
                      <a:gd name="connsiteX3" fmla="*/ 0 w 536653"/>
                      <a:gd name="connsiteY3" fmla="*/ 143223 h 143223"/>
                      <a:gd name="connsiteX4" fmla="*/ 11906 w 536653"/>
                      <a:gd name="connsiteY4" fmla="*/ 0 h 143223"/>
                      <a:gd name="connsiteX0" fmla="*/ 14097 w 538844"/>
                      <a:gd name="connsiteY0" fmla="*/ 0 h 143223"/>
                      <a:gd name="connsiteX1" fmla="*/ 529319 w 538844"/>
                      <a:gd name="connsiteY1" fmla="*/ 0 h 143223"/>
                      <a:gd name="connsiteX2" fmla="*/ 538844 w 538844"/>
                      <a:gd name="connsiteY2" fmla="*/ 131317 h 143223"/>
                      <a:gd name="connsiteX3" fmla="*/ 2191 w 538844"/>
                      <a:gd name="connsiteY3" fmla="*/ 143223 h 143223"/>
                      <a:gd name="connsiteX4" fmla="*/ 14097 w 538844"/>
                      <a:gd name="connsiteY4" fmla="*/ 0 h 1432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8844" h="143223">
                        <a:moveTo>
                          <a:pt x="14097" y="0"/>
                        </a:moveTo>
                        <a:lnTo>
                          <a:pt x="529319" y="0"/>
                        </a:lnTo>
                        <a:lnTo>
                          <a:pt x="538844" y="131317"/>
                        </a:lnTo>
                        <a:cubicBezTo>
                          <a:pt x="295666" y="120999"/>
                          <a:pt x="181075" y="139254"/>
                          <a:pt x="2191" y="143223"/>
                        </a:cubicBezTo>
                        <a:cubicBezTo>
                          <a:pt x="-5746" y="85957"/>
                          <a:pt x="10128" y="47741"/>
                          <a:pt x="14097" y="0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1081" name="Rechteck 1080"/>
                  <p:cNvSpPr/>
                  <p:nvPr/>
                </p:nvSpPr>
                <p:spPr>
                  <a:xfrm>
                    <a:off x="1801291" y="2325699"/>
                    <a:ext cx="366546" cy="121792"/>
                  </a:xfrm>
                  <a:prstGeom prst="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</p:grpSp>
            <p:sp>
              <p:nvSpPr>
                <p:cNvPr id="1079" name="Textfeld 1078"/>
                <p:cNvSpPr txBox="1"/>
                <p:nvPr/>
              </p:nvSpPr>
              <p:spPr>
                <a:xfrm>
                  <a:off x="-318710" y="2830206"/>
                  <a:ext cx="543782" cy="169277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de-DE" sz="500" b="1" dirty="0" smtClean="0">
                      <a:latin typeface="Comic Sans MS" panose="030F0702030302020204" pitchFamily="66" charset="0"/>
                      <a:cs typeface="Arial" panose="020B0604020202020204" pitchFamily="34" charset="0"/>
                    </a:rPr>
                    <a:t>ORIGINAL</a:t>
                  </a:r>
                  <a:endParaRPr lang="de-DE" sz="500" b="1" dirty="0">
                    <a:latin typeface="Comic Sans MS" panose="030F0702030302020204" pitchFamily="66" charset="0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060" name="Gruppieren 1059"/>
              <p:cNvGrpSpPr/>
              <p:nvPr/>
            </p:nvGrpSpPr>
            <p:grpSpPr>
              <a:xfrm>
                <a:off x="525569" y="3196212"/>
                <a:ext cx="576000" cy="684000"/>
                <a:chOff x="3624277" y="3078428"/>
                <a:chExt cx="576000" cy="684000"/>
              </a:xfrm>
            </p:grpSpPr>
            <p:sp>
              <p:nvSpPr>
                <p:cNvPr id="1066" name="Rechteck 1065"/>
                <p:cNvSpPr/>
                <p:nvPr/>
              </p:nvSpPr>
              <p:spPr>
                <a:xfrm>
                  <a:off x="3624277" y="3078428"/>
                  <a:ext cx="576000" cy="684000"/>
                </a:xfrm>
                <a:prstGeom prst="rect">
                  <a:avLst/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grpSp>
              <p:nvGrpSpPr>
                <p:cNvPr id="1067" name="Gruppieren 1066"/>
                <p:cNvGrpSpPr/>
                <p:nvPr/>
              </p:nvGrpSpPr>
              <p:grpSpPr>
                <a:xfrm>
                  <a:off x="3671964" y="3233410"/>
                  <a:ext cx="478193" cy="360657"/>
                  <a:chOff x="3120968" y="7638182"/>
                  <a:chExt cx="1317739" cy="993848"/>
                </a:xfrm>
              </p:grpSpPr>
              <p:sp>
                <p:nvSpPr>
                  <p:cNvPr id="1068" name="Abgerundetes Rechteck 19"/>
                  <p:cNvSpPr/>
                  <p:nvPr/>
                </p:nvSpPr>
                <p:spPr>
                  <a:xfrm>
                    <a:off x="3120968" y="7755463"/>
                    <a:ext cx="1317739" cy="876567"/>
                  </a:xfrm>
                  <a:custGeom>
                    <a:avLst/>
                    <a:gdLst>
                      <a:gd name="connsiteX0" fmla="*/ 0 w 1314450"/>
                      <a:gd name="connsiteY0" fmla="*/ 159547 h 957263"/>
                      <a:gd name="connsiteX1" fmla="*/ 159547 w 1314450"/>
                      <a:gd name="connsiteY1" fmla="*/ 0 h 957263"/>
                      <a:gd name="connsiteX2" fmla="*/ 1154903 w 1314450"/>
                      <a:gd name="connsiteY2" fmla="*/ 0 h 957263"/>
                      <a:gd name="connsiteX3" fmla="*/ 1314450 w 1314450"/>
                      <a:gd name="connsiteY3" fmla="*/ 159547 h 957263"/>
                      <a:gd name="connsiteX4" fmla="*/ 1314450 w 1314450"/>
                      <a:gd name="connsiteY4" fmla="*/ 797716 h 957263"/>
                      <a:gd name="connsiteX5" fmla="*/ 1154903 w 1314450"/>
                      <a:gd name="connsiteY5" fmla="*/ 957263 h 957263"/>
                      <a:gd name="connsiteX6" fmla="*/ 159547 w 1314450"/>
                      <a:gd name="connsiteY6" fmla="*/ 957263 h 957263"/>
                      <a:gd name="connsiteX7" fmla="*/ 0 w 1314450"/>
                      <a:gd name="connsiteY7" fmla="*/ 797716 h 957263"/>
                      <a:gd name="connsiteX8" fmla="*/ 0 w 1314450"/>
                      <a:gd name="connsiteY8" fmla="*/ 159547 h 957263"/>
                      <a:gd name="connsiteX0" fmla="*/ 0 w 1314450"/>
                      <a:gd name="connsiteY0" fmla="*/ 159547 h 957263"/>
                      <a:gd name="connsiteX1" fmla="*/ 159547 w 1314450"/>
                      <a:gd name="connsiteY1" fmla="*/ 0 h 957263"/>
                      <a:gd name="connsiteX2" fmla="*/ 1154903 w 1314450"/>
                      <a:gd name="connsiteY2" fmla="*/ 0 h 957263"/>
                      <a:gd name="connsiteX3" fmla="*/ 1314450 w 1314450"/>
                      <a:gd name="connsiteY3" fmla="*/ 159547 h 957263"/>
                      <a:gd name="connsiteX4" fmla="*/ 1314450 w 1314450"/>
                      <a:gd name="connsiteY4" fmla="*/ 797716 h 957263"/>
                      <a:gd name="connsiteX5" fmla="*/ 1154903 w 1314450"/>
                      <a:gd name="connsiteY5" fmla="*/ 957263 h 957263"/>
                      <a:gd name="connsiteX6" fmla="*/ 159547 w 1314450"/>
                      <a:gd name="connsiteY6" fmla="*/ 957263 h 957263"/>
                      <a:gd name="connsiteX7" fmla="*/ 4763 w 1314450"/>
                      <a:gd name="connsiteY7" fmla="*/ 845341 h 957263"/>
                      <a:gd name="connsiteX8" fmla="*/ 0 w 1314450"/>
                      <a:gd name="connsiteY8" fmla="*/ 159547 h 957263"/>
                      <a:gd name="connsiteX0" fmla="*/ 0 w 1314450"/>
                      <a:gd name="connsiteY0" fmla="*/ 159547 h 957263"/>
                      <a:gd name="connsiteX1" fmla="*/ 159547 w 1314450"/>
                      <a:gd name="connsiteY1" fmla="*/ 0 h 957263"/>
                      <a:gd name="connsiteX2" fmla="*/ 1154903 w 1314450"/>
                      <a:gd name="connsiteY2" fmla="*/ 0 h 957263"/>
                      <a:gd name="connsiteX3" fmla="*/ 1314450 w 1314450"/>
                      <a:gd name="connsiteY3" fmla="*/ 159547 h 957263"/>
                      <a:gd name="connsiteX4" fmla="*/ 1314450 w 1314450"/>
                      <a:gd name="connsiteY4" fmla="*/ 869154 h 957263"/>
                      <a:gd name="connsiteX5" fmla="*/ 1154903 w 1314450"/>
                      <a:gd name="connsiteY5" fmla="*/ 957263 h 957263"/>
                      <a:gd name="connsiteX6" fmla="*/ 159547 w 1314450"/>
                      <a:gd name="connsiteY6" fmla="*/ 957263 h 957263"/>
                      <a:gd name="connsiteX7" fmla="*/ 4763 w 1314450"/>
                      <a:gd name="connsiteY7" fmla="*/ 845341 h 957263"/>
                      <a:gd name="connsiteX8" fmla="*/ 0 w 1314450"/>
                      <a:gd name="connsiteY8" fmla="*/ 159547 h 957263"/>
                      <a:gd name="connsiteX0" fmla="*/ 0 w 1317739"/>
                      <a:gd name="connsiteY0" fmla="*/ 159547 h 957263"/>
                      <a:gd name="connsiteX1" fmla="*/ 159547 w 1317739"/>
                      <a:gd name="connsiteY1" fmla="*/ 0 h 957263"/>
                      <a:gd name="connsiteX2" fmla="*/ 1154903 w 1317739"/>
                      <a:gd name="connsiteY2" fmla="*/ 0 h 957263"/>
                      <a:gd name="connsiteX3" fmla="*/ 1314450 w 1317739"/>
                      <a:gd name="connsiteY3" fmla="*/ 159547 h 957263"/>
                      <a:gd name="connsiteX4" fmla="*/ 1317739 w 1317739"/>
                      <a:gd name="connsiteY4" fmla="*/ 842840 h 957263"/>
                      <a:gd name="connsiteX5" fmla="*/ 1154903 w 1317739"/>
                      <a:gd name="connsiteY5" fmla="*/ 957263 h 957263"/>
                      <a:gd name="connsiteX6" fmla="*/ 159547 w 1317739"/>
                      <a:gd name="connsiteY6" fmla="*/ 957263 h 957263"/>
                      <a:gd name="connsiteX7" fmla="*/ 4763 w 1317739"/>
                      <a:gd name="connsiteY7" fmla="*/ 845341 h 957263"/>
                      <a:gd name="connsiteX8" fmla="*/ 0 w 1317739"/>
                      <a:gd name="connsiteY8" fmla="*/ 159547 h 9572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17739" h="957263">
                        <a:moveTo>
                          <a:pt x="0" y="159547"/>
                        </a:moveTo>
                        <a:cubicBezTo>
                          <a:pt x="0" y="71432"/>
                          <a:pt x="71432" y="0"/>
                          <a:pt x="159547" y="0"/>
                        </a:cubicBezTo>
                        <a:lnTo>
                          <a:pt x="1154903" y="0"/>
                        </a:lnTo>
                        <a:cubicBezTo>
                          <a:pt x="1243018" y="0"/>
                          <a:pt x="1314450" y="71432"/>
                          <a:pt x="1314450" y="159547"/>
                        </a:cubicBezTo>
                        <a:cubicBezTo>
                          <a:pt x="1315546" y="387311"/>
                          <a:pt x="1316643" y="615076"/>
                          <a:pt x="1317739" y="842840"/>
                        </a:cubicBezTo>
                        <a:cubicBezTo>
                          <a:pt x="1317739" y="930955"/>
                          <a:pt x="1243018" y="957263"/>
                          <a:pt x="1154903" y="957263"/>
                        </a:cubicBezTo>
                        <a:lnTo>
                          <a:pt x="159547" y="957263"/>
                        </a:lnTo>
                        <a:cubicBezTo>
                          <a:pt x="71432" y="957263"/>
                          <a:pt x="4763" y="933456"/>
                          <a:pt x="4763" y="845341"/>
                        </a:cubicBezTo>
                        <a:cubicBezTo>
                          <a:pt x="4763" y="632618"/>
                          <a:pt x="0" y="372270"/>
                          <a:pt x="0" y="159547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1069" name="Abgerundetes Rechteck 19"/>
                  <p:cNvSpPr/>
                  <p:nvPr/>
                </p:nvSpPr>
                <p:spPr>
                  <a:xfrm>
                    <a:off x="3550070" y="7638182"/>
                    <a:ext cx="459534" cy="231458"/>
                  </a:xfrm>
                  <a:custGeom>
                    <a:avLst/>
                    <a:gdLst>
                      <a:gd name="connsiteX0" fmla="*/ 0 w 1314450"/>
                      <a:gd name="connsiteY0" fmla="*/ 159547 h 957263"/>
                      <a:gd name="connsiteX1" fmla="*/ 159547 w 1314450"/>
                      <a:gd name="connsiteY1" fmla="*/ 0 h 957263"/>
                      <a:gd name="connsiteX2" fmla="*/ 1154903 w 1314450"/>
                      <a:gd name="connsiteY2" fmla="*/ 0 h 957263"/>
                      <a:gd name="connsiteX3" fmla="*/ 1314450 w 1314450"/>
                      <a:gd name="connsiteY3" fmla="*/ 159547 h 957263"/>
                      <a:gd name="connsiteX4" fmla="*/ 1314450 w 1314450"/>
                      <a:gd name="connsiteY4" fmla="*/ 797716 h 957263"/>
                      <a:gd name="connsiteX5" fmla="*/ 1154903 w 1314450"/>
                      <a:gd name="connsiteY5" fmla="*/ 957263 h 957263"/>
                      <a:gd name="connsiteX6" fmla="*/ 159547 w 1314450"/>
                      <a:gd name="connsiteY6" fmla="*/ 957263 h 957263"/>
                      <a:gd name="connsiteX7" fmla="*/ 0 w 1314450"/>
                      <a:gd name="connsiteY7" fmla="*/ 797716 h 957263"/>
                      <a:gd name="connsiteX8" fmla="*/ 0 w 1314450"/>
                      <a:gd name="connsiteY8" fmla="*/ 159547 h 957263"/>
                      <a:gd name="connsiteX0" fmla="*/ 0 w 1314450"/>
                      <a:gd name="connsiteY0" fmla="*/ 159547 h 957263"/>
                      <a:gd name="connsiteX1" fmla="*/ 159547 w 1314450"/>
                      <a:gd name="connsiteY1" fmla="*/ 0 h 957263"/>
                      <a:gd name="connsiteX2" fmla="*/ 1154903 w 1314450"/>
                      <a:gd name="connsiteY2" fmla="*/ 0 h 957263"/>
                      <a:gd name="connsiteX3" fmla="*/ 1314450 w 1314450"/>
                      <a:gd name="connsiteY3" fmla="*/ 159547 h 957263"/>
                      <a:gd name="connsiteX4" fmla="*/ 1314450 w 1314450"/>
                      <a:gd name="connsiteY4" fmla="*/ 797716 h 957263"/>
                      <a:gd name="connsiteX5" fmla="*/ 1154903 w 1314450"/>
                      <a:gd name="connsiteY5" fmla="*/ 957263 h 957263"/>
                      <a:gd name="connsiteX6" fmla="*/ 159547 w 1314450"/>
                      <a:gd name="connsiteY6" fmla="*/ 957263 h 957263"/>
                      <a:gd name="connsiteX7" fmla="*/ 4763 w 1314450"/>
                      <a:gd name="connsiteY7" fmla="*/ 845341 h 957263"/>
                      <a:gd name="connsiteX8" fmla="*/ 0 w 1314450"/>
                      <a:gd name="connsiteY8" fmla="*/ 159547 h 957263"/>
                      <a:gd name="connsiteX0" fmla="*/ 0 w 1314450"/>
                      <a:gd name="connsiteY0" fmla="*/ 159547 h 957263"/>
                      <a:gd name="connsiteX1" fmla="*/ 159547 w 1314450"/>
                      <a:gd name="connsiteY1" fmla="*/ 0 h 957263"/>
                      <a:gd name="connsiteX2" fmla="*/ 1154903 w 1314450"/>
                      <a:gd name="connsiteY2" fmla="*/ 0 h 957263"/>
                      <a:gd name="connsiteX3" fmla="*/ 1314450 w 1314450"/>
                      <a:gd name="connsiteY3" fmla="*/ 159547 h 957263"/>
                      <a:gd name="connsiteX4" fmla="*/ 1314450 w 1314450"/>
                      <a:gd name="connsiteY4" fmla="*/ 869154 h 957263"/>
                      <a:gd name="connsiteX5" fmla="*/ 1154903 w 1314450"/>
                      <a:gd name="connsiteY5" fmla="*/ 957263 h 957263"/>
                      <a:gd name="connsiteX6" fmla="*/ 159547 w 1314450"/>
                      <a:gd name="connsiteY6" fmla="*/ 957263 h 957263"/>
                      <a:gd name="connsiteX7" fmla="*/ 4763 w 1314450"/>
                      <a:gd name="connsiteY7" fmla="*/ 845341 h 957263"/>
                      <a:gd name="connsiteX8" fmla="*/ 0 w 1314450"/>
                      <a:gd name="connsiteY8" fmla="*/ 159547 h 957263"/>
                      <a:gd name="connsiteX0" fmla="*/ 0 w 1317739"/>
                      <a:gd name="connsiteY0" fmla="*/ 159547 h 957263"/>
                      <a:gd name="connsiteX1" fmla="*/ 159547 w 1317739"/>
                      <a:gd name="connsiteY1" fmla="*/ 0 h 957263"/>
                      <a:gd name="connsiteX2" fmla="*/ 1154903 w 1317739"/>
                      <a:gd name="connsiteY2" fmla="*/ 0 h 957263"/>
                      <a:gd name="connsiteX3" fmla="*/ 1314450 w 1317739"/>
                      <a:gd name="connsiteY3" fmla="*/ 159547 h 957263"/>
                      <a:gd name="connsiteX4" fmla="*/ 1317739 w 1317739"/>
                      <a:gd name="connsiteY4" fmla="*/ 842840 h 957263"/>
                      <a:gd name="connsiteX5" fmla="*/ 1154903 w 1317739"/>
                      <a:gd name="connsiteY5" fmla="*/ 957263 h 957263"/>
                      <a:gd name="connsiteX6" fmla="*/ 159547 w 1317739"/>
                      <a:gd name="connsiteY6" fmla="*/ 957263 h 957263"/>
                      <a:gd name="connsiteX7" fmla="*/ 4763 w 1317739"/>
                      <a:gd name="connsiteY7" fmla="*/ 845341 h 957263"/>
                      <a:gd name="connsiteX8" fmla="*/ 0 w 1317739"/>
                      <a:gd name="connsiteY8" fmla="*/ 159547 h 957263"/>
                      <a:gd name="connsiteX0" fmla="*/ 250009 w 1567748"/>
                      <a:gd name="connsiteY0" fmla="*/ 159547 h 957263"/>
                      <a:gd name="connsiteX1" fmla="*/ 409556 w 1567748"/>
                      <a:gd name="connsiteY1" fmla="*/ 0 h 957263"/>
                      <a:gd name="connsiteX2" fmla="*/ 1404912 w 1567748"/>
                      <a:gd name="connsiteY2" fmla="*/ 0 h 957263"/>
                      <a:gd name="connsiteX3" fmla="*/ 1564459 w 1567748"/>
                      <a:gd name="connsiteY3" fmla="*/ 159547 h 957263"/>
                      <a:gd name="connsiteX4" fmla="*/ 1567748 w 1567748"/>
                      <a:gd name="connsiteY4" fmla="*/ 842840 h 957263"/>
                      <a:gd name="connsiteX5" fmla="*/ 1404912 w 1567748"/>
                      <a:gd name="connsiteY5" fmla="*/ 957263 h 957263"/>
                      <a:gd name="connsiteX6" fmla="*/ 409556 w 1567748"/>
                      <a:gd name="connsiteY6" fmla="*/ 957263 h 957263"/>
                      <a:gd name="connsiteX7" fmla="*/ 0 w 1567748"/>
                      <a:gd name="connsiteY7" fmla="*/ 824324 h 957263"/>
                      <a:gd name="connsiteX8" fmla="*/ 250009 w 1567748"/>
                      <a:gd name="connsiteY8" fmla="*/ 159547 h 957263"/>
                      <a:gd name="connsiteX0" fmla="*/ 2141 w 1319880"/>
                      <a:gd name="connsiteY0" fmla="*/ 159547 h 957263"/>
                      <a:gd name="connsiteX1" fmla="*/ 161688 w 1319880"/>
                      <a:gd name="connsiteY1" fmla="*/ 0 h 957263"/>
                      <a:gd name="connsiteX2" fmla="*/ 1157044 w 1319880"/>
                      <a:gd name="connsiteY2" fmla="*/ 0 h 957263"/>
                      <a:gd name="connsiteX3" fmla="*/ 1316591 w 1319880"/>
                      <a:gd name="connsiteY3" fmla="*/ 159547 h 957263"/>
                      <a:gd name="connsiteX4" fmla="*/ 1319880 w 1319880"/>
                      <a:gd name="connsiteY4" fmla="*/ 842840 h 957263"/>
                      <a:gd name="connsiteX5" fmla="*/ 1157044 w 1319880"/>
                      <a:gd name="connsiteY5" fmla="*/ 957263 h 957263"/>
                      <a:gd name="connsiteX6" fmla="*/ 161688 w 1319880"/>
                      <a:gd name="connsiteY6" fmla="*/ 957263 h 957263"/>
                      <a:gd name="connsiteX7" fmla="*/ 2141 w 1319880"/>
                      <a:gd name="connsiteY7" fmla="*/ 159547 h 957263"/>
                      <a:gd name="connsiteX0" fmla="*/ 0 w 1317739"/>
                      <a:gd name="connsiteY0" fmla="*/ 159547 h 957263"/>
                      <a:gd name="connsiteX1" fmla="*/ 159547 w 1317739"/>
                      <a:gd name="connsiteY1" fmla="*/ 0 h 957263"/>
                      <a:gd name="connsiteX2" fmla="*/ 1154903 w 1317739"/>
                      <a:gd name="connsiteY2" fmla="*/ 0 h 957263"/>
                      <a:gd name="connsiteX3" fmla="*/ 1314450 w 1317739"/>
                      <a:gd name="connsiteY3" fmla="*/ 159547 h 957263"/>
                      <a:gd name="connsiteX4" fmla="*/ 1317739 w 1317739"/>
                      <a:gd name="connsiteY4" fmla="*/ 842840 h 957263"/>
                      <a:gd name="connsiteX5" fmla="*/ 1154903 w 1317739"/>
                      <a:gd name="connsiteY5" fmla="*/ 957263 h 957263"/>
                      <a:gd name="connsiteX6" fmla="*/ 0 w 1317739"/>
                      <a:gd name="connsiteY6" fmla="*/ 159547 h 957263"/>
                      <a:gd name="connsiteX0" fmla="*/ 0 w 1317739"/>
                      <a:gd name="connsiteY0" fmla="*/ 159547 h 842840"/>
                      <a:gd name="connsiteX1" fmla="*/ 159547 w 1317739"/>
                      <a:gd name="connsiteY1" fmla="*/ 0 h 842840"/>
                      <a:gd name="connsiteX2" fmla="*/ 1154903 w 1317739"/>
                      <a:gd name="connsiteY2" fmla="*/ 0 h 842840"/>
                      <a:gd name="connsiteX3" fmla="*/ 1314450 w 1317739"/>
                      <a:gd name="connsiteY3" fmla="*/ 159547 h 842840"/>
                      <a:gd name="connsiteX4" fmla="*/ 1317739 w 1317739"/>
                      <a:gd name="connsiteY4" fmla="*/ 842840 h 842840"/>
                      <a:gd name="connsiteX5" fmla="*/ 0 w 1317739"/>
                      <a:gd name="connsiteY5" fmla="*/ 159547 h 842840"/>
                      <a:gd name="connsiteX0" fmla="*/ 0 w 1314449"/>
                      <a:gd name="connsiteY0" fmla="*/ 159547 h 179490"/>
                      <a:gd name="connsiteX1" fmla="*/ 159547 w 1314449"/>
                      <a:gd name="connsiteY1" fmla="*/ 0 h 179490"/>
                      <a:gd name="connsiteX2" fmla="*/ 1154903 w 1314449"/>
                      <a:gd name="connsiteY2" fmla="*/ 0 h 179490"/>
                      <a:gd name="connsiteX3" fmla="*/ 1314450 w 1314449"/>
                      <a:gd name="connsiteY3" fmla="*/ 159547 h 179490"/>
                      <a:gd name="connsiteX4" fmla="*/ 0 w 1314449"/>
                      <a:gd name="connsiteY4" fmla="*/ 159547 h 179490"/>
                      <a:gd name="connsiteX0" fmla="*/ 0 w 1674122"/>
                      <a:gd name="connsiteY0" fmla="*/ 159547 h 181327"/>
                      <a:gd name="connsiteX1" fmla="*/ 159547 w 1674122"/>
                      <a:gd name="connsiteY1" fmla="*/ 0 h 181327"/>
                      <a:gd name="connsiteX2" fmla="*/ 1154903 w 1674122"/>
                      <a:gd name="connsiteY2" fmla="*/ 0 h 181327"/>
                      <a:gd name="connsiteX3" fmla="*/ 1674122 w 1674122"/>
                      <a:gd name="connsiteY3" fmla="*/ 163049 h 181327"/>
                      <a:gd name="connsiteX4" fmla="*/ 0 w 1674122"/>
                      <a:gd name="connsiteY4" fmla="*/ 159547 h 181327"/>
                      <a:gd name="connsiteX0" fmla="*/ 0 w 2093741"/>
                      <a:gd name="connsiteY0" fmla="*/ 159547 h 181327"/>
                      <a:gd name="connsiteX1" fmla="*/ 579166 w 2093741"/>
                      <a:gd name="connsiteY1" fmla="*/ 0 h 181327"/>
                      <a:gd name="connsiteX2" fmla="*/ 1574522 w 2093741"/>
                      <a:gd name="connsiteY2" fmla="*/ 0 h 181327"/>
                      <a:gd name="connsiteX3" fmla="*/ 2093741 w 2093741"/>
                      <a:gd name="connsiteY3" fmla="*/ 163049 h 181327"/>
                      <a:gd name="connsiteX4" fmla="*/ 0 w 2093741"/>
                      <a:gd name="connsiteY4" fmla="*/ 159547 h 181327"/>
                      <a:gd name="connsiteX0" fmla="*/ 0 w 2093741"/>
                      <a:gd name="connsiteY0" fmla="*/ 159547 h 181327"/>
                      <a:gd name="connsiteX1" fmla="*/ 519218 w 2093741"/>
                      <a:gd name="connsiteY1" fmla="*/ 0 h 181327"/>
                      <a:gd name="connsiteX2" fmla="*/ 1574522 w 2093741"/>
                      <a:gd name="connsiteY2" fmla="*/ 0 h 181327"/>
                      <a:gd name="connsiteX3" fmla="*/ 2093741 w 2093741"/>
                      <a:gd name="connsiteY3" fmla="*/ 163049 h 181327"/>
                      <a:gd name="connsiteX4" fmla="*/ 0 w 2093741"/>
                      <a:gd name="connsiteY4" fmla="*/ 159547 h 1813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93741" h="181327">
                        <a:moveTo>
                          <a:pt x="0" y="159547"/>
                        </a:moveTo>
                        <a:cubicBezTo>
                          <a:pt x="0" y="71432"/>
                          <a:pt x="431103" y="0"/>
                          <a:pt x="519218" y="0"/>
                        </a:cubicBezTo>
                        <a:lnTo>
                          <a:pt x="1574522" y="0"/>
                        </a:lnTo>
                        <a:cubicBezTo>
                          <a:pt x="1662637" y="0"/>
                          <a:pt x="2093741" y="74934"/>
                          <a:pt x="2093741" y="163049"/>
                        </a:cubicBezTo>
                        <a:cubicBezTo>
                          <a:pt x="1901257" y="189640"/>
                          <a:pt x="192484" y="186138"/>
                          <a:pt x="0" y="159547"/>
                        </a:cubicBez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1070" name="Abgerundetes Rechteck 1069"/>
                  <p:cNvSpPr/>
                  <p:nvPr/>
                </p:nvSpPr>
                <p:spPr>
                  <a:xfrm>
                    <a:off x="3291466" y="7718355"/>
                    <a:ext cx="192302" cy="109418"/>
                  </a:xfrm>
                  <a:prstGeom prst="roundRect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1071" name="Abgerundetes Rechteck 1070"/>
                  <p:cNvSpPr/>
                  <p:nvPr/>
                </p:nvSpPr>
                <p:spPr>
                  <a:xfrm>
                    <a:off x="3344358" y="7690911"/>
                    <a:ext cx="86136" cy="72310"/>
                  </a:xfrm>
                  <a:prstGeom prst="roundRect">
                    <a:avLst/>
                  </a:pr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grpSp>
                <p:nvGrpSpPr>
                  <p:cNvPr id="1072" name="Gruppieren 1071"/>
                  <p:cNvGrpSpPr/>
                  <p:nvPr/>
                </p:nvGrpSpPr>
                <p:grpSpPr>
                  <a:xfrm>
                    <a:off x="3455837" y="7865166"/>
                    <a:ext cx="648000" cy="648000"/>
                    <a:chOff x="3455837" y="5021906"/>
                    <a:chExt cx="648000" cy="648000"/>
                  </a:xfrm>
                </p:grpSpPr>
                <p:sp>
                  <p:nvSpPr>
                    <p:cNvPr id="1076" name="Ellipse 1075"/>
                    <p:cNvSpPr/>
                    <p:nvPr/>
                  </p:nvSpPr>
                  <p:spPr>
                    <a:xfrm>
                      <a:off x="3455837" y="5021906"/>
                      <a:ext cx="648000" cy="648000"/>
                    </a:xfrm>
                    <a:prstGeom prst="ellipse">
                      <a:avLst/>
                    </a:pr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de-DE"/>
                    </a:p>
                  </p:txBody>
                </p:sp>
                <p:sp>
                  <p:nvSpPr>
                    <p:cNvPr id="1077" name="Ellipse 1076"/>
                    <p:cNvSpPr/>
                    <p:nvPr/>
                  </p:nvSpPr>
                  <p:spPr>
                    <a:xfrm>
                      <a:off x="3527837" y="5093906"/>
                      <a:ext cx="504000" cy="504000"/>
                    </a:xfrm>
                    <a:prstGeom prst="ellipse">
                      <a:avLst/>
                    </a:prstGeom>
                    <a:solidFill>
                      <a:schemeClr val="tx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lang="de-DE"/>
                    </a:p>
                  </p:txBody>
                </p:sp>
              </p:grpSp>
              <p:sp>
                <p:nvSpPr>
                  <p:cNvPr id="1073" name="Bogen 1072"/>
                  <p:cNvSpPr/>
                  <p:nvPr/>
                </p:nvSpPr>
                <p:spPr>
                  <a:xfrm>
                    <a:off x="3653821" y="8023539"/>
                    <a:ext cx="292894" cy="302418"/>
                  </a:xfrm>
                  <a:prstGeom prst="arc">
                    <a:avLst/>
                  </a:prstGeom>
                  <a:ln w="22225" cap="rnd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sp>
                <p:nvSpPr>
                  <p:cNvPr id="1074" name="Abgerundetes Rechteck 1073"/>
                  <p:cNvSpPr/>
                  <p:nvPr/>
                </p:nvSpPr>
                <p:spPr>
                  <a:xfrm>
                    <a:off x="4150519" y="7846219"/>
                    <a:ext cx="195262" cy="98012"/>
                  </a:xfrm>
                  <a:prstGeom prst="roundRect">
                    <a:avLst/>
                  </a:pr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de-DE"/>
                  </a:p>
                </p:txBody>
              </p:sp>
              <p:cxnSp>
                <p:nvCxnSpPr>
                  <p:cNvPr id="1075" name="Gerader Verbinder 1074"/>
                  <p:cNvCxnSpPr/>
                  <p:nvPr/>
                </p:nvCxnSpPr>
                <p:spPr>
                  <a:xfrm>
                    <a:off x="3320548" y="7932326"/>
                    <a:ext cx="0" cy="530638"/>
                  </a:xfrm>
                  <a:prstGeom prst="line">
                    <a:avLst/>
                  </a:prstGeom>
                  <a:ln w="15875" cap="rnd">
                    <a:solidFill>
                      <a:schemeClr val="bg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061" name="Gruppieren 1060"/>
              <p:cNvGrpSpPr/>
              <p:nvPr/>
            </p:nvGrpSpPr>
            <p:grpSpPr>
              <a:xfrm>
                <a:off x="366701" y="3521316"/>
                <a:ext cx="205247" cy="377219"/>
                <a:chOff x="2095546" y="3700576"/>
                <a:chExt cx="704966" cy="1296320"/>
              </a:xfrm>
            </p:grpSpPr>
            <p:sp>
              <p:nvSpPr>
                <p:cNvPr id="1062" name="Freihandform 1061"/>
                <p:cNvSpPr/>
                <p:nvPr/>
              </p:nvSpPr>
              <p:spPr>
                <a:xfrm>
                  <a:off x="2095546" y="3700576"/>
                  <a:ext cx="704966" cy="1292525"/>
                </a:xfrm>
                <a:custGeom>
                  <a:avLst/>
                  <a:gdLst>
                    <a:gd name="connsiteX0" fmla="*/ 592183 w 653143"/>
                    <a:gd name="connsiteY0" fmla="*/ 0 h 1576251"/>
                    <a:gd name="connsiteX1" fmla="*/ 548640 w 653143"/>
                    <a:gd name="connsiteY1" fmla="*/ 60960 h 1576251"/>
                    <a:gd name="connsiteX2" fmla="*/ 531223 w 653143"/>
                    <a:gd name="connsiteY2" fmla="*/ 87086 h 1576251"/>
                    <a:gd name="connsiteX3" fmla="*/ 487680 w 653143"/>
                    <a:gd name="connsiteY3" fmla="*/ 121920 h 1576251"/>
                    <a:gd name="connsiteX4" fmla="*/ 452845 w 653143"/>
                    <a:gd name="connsiteY4" fmla="*/ 130628 h 1576251"/>
                    <a:gd name="connsiteX5" fmla="*/ 400594 w 653143"/>
                    <a:gd name="connsiteY5" fmla="*/ 148046 h 1576251"/>
                    <a:gd name="connsiteX6" fmla="*/ 348343 w 653143"/>
                    <a:gd name="connsiteY6" fmla="*/ 165463 h 1576251"/>
                    <a:gd name="connsiteX7" fmla="*/ 322217 w 653143"/>
                    <a:gd name="connsiteY7" fmla="*/ 174171 h 1576251"/>
                    <a:gd name="connsiteX8" fmla="*/ 296091 w 653143"/>
                    <a:gd name="connsiteY8" fmla="*/ 182880 h 1576251"/>
                    <a:gd name="connsiteX9" fmla="*/ 235131 w 653143"/>
                    <a:gd name="connsiteY9" fmla="*/ 200297 h 1576251"/>
                    <a:gd name="connsiteX10" fmla="*/ 209005 w 653143"/>
                    <a:gd name="connsiteY10" fmla="*/ 226423 h 1576251"/>
                    <a:gd name="connsiteX11" fmla="*/ 182880 w 653143"/>
                    <a:gd name="connsiteY11" fmla="*/ 243840 h 1576251"/>
                    <a:gd name="connsiteX12" fmla="*/ 165463 w 653143"/>
                    <a:gd name="connsiteY12" fmla="*/ 269966 h 1576251"/>
                    <a:gd name="connsiteX13" fmla="*/ 148045 w 653143"/>
                    <a:gd name="connsiteY13" fmla="*/ 287383 h 1576251"/>
                    <a:gd name="connsiteX14" fmla="*/ 121920 w 653143"/>
                    <a:gd name="connsiteY14" fmla="*/ 400594 h 1576251"/>
                    <a:gd name="connsiteX15" fmla="*/ 113211 w 653143"/>
                    <a:gd name="connsiteY15" fmla="*/ 426720 h 1576251"/>
                    <a:gd name="connsiteX16" fmla="*/ 104503 w 653143"/>
                    <a:gd name="connsiteY16" fmla="*/ 470263 h 1576251"/>
                    <a:gd name="connsiteX17" fmla="*/ 87085 w 653143"/>
                    <a:gd name="connsiteY17" fmla="*/ 522514 h 1576251"/>
                    <a:gd name="connsiteX18" fmla="*/ 69668 w 653143"/>
                    <a:gd name="connsiteY18" fmla="*/ 609600 h 1576251"/>
                    <a:gd name="connsiteX19" fmla="*/ 52251 w 653143"/>
                    <a:gd name="connsiteY19" fmla="*/ 661851 h 1576251"/>
                    <a:gd name="connsiteX20" fmla="*/ 52251 w 653143"/>
                    <a:gd name="connsiteY20" fmla="*/ 1201783 h 1576251"/>
                    <a:gd name="connsiteX21" fmla="*/ 43543 w 653143"/>
                    <a:gd name="connsiteY21" fmla="*/ 1236617 h 1576251"/>
                    <a:gd name="connsiteX22" fmla="*/ 34834 w 653143"/>
                    <a:gd name="connsiteY22" fmla="*/ 1280160 h 1576251"/>
                    <a:gd name="connsiteX23" fmla="*/ 26125 w 653143"/>
                    <a:gd name="connsiteY23" fmla="*/ 1349828 h 1576251"/>
                    <a:gd name="connsiteX24" fmla="*/ 8708 w 653143"/>
                    <a:gd name="connsiteY24" fmla="*/ 1402080 h 1576251"/>
                    <a:gd name="connsiteX25" fmla="*/ 0 w 653143"/>
                    <a:gd name="connsiteY25" fmla="*/ 1471748 h 1576251"/>
                    <a:gd name="connsiteX26" fmla="*/ 182880 w 653143"/>
                    <a:gd name="connsiteY26" fmla="*/ 1558834 h 1576251"/>
                    <a:gd name="connsiteX27" fmla="*/ 278674 w 653143"/>
                    <a:gd name="connsiteY27" fmla="*/ 1576251 h 1576251"/>
                    <a:gd name="connsiteX28" fmla="*/ 452845 w 653143"/>
                    <a:gd name="connsiteY28" fmla="*/ 1567543 h 1576251"/>
                    <a:gd name="connsiteX29" fmla="*/ 496388 w 653143"/>
                    <a:gd name="connsiteY29" fmla="*/ 1524000 h 1576251"/>
                    <a:gd name="connsiteX30" fmla="*/ 522514 w 653143"/>
                    <a:gd name="connsiteY30" fmla="*/ 1497874 h 1576251"/>
                    <a:gd name="connsiteX31" fmla="*/ 539931 w 653143"/>
                    <a:gd name="connsiteY31" fmla="*/ 1471748 h 1576251"/>
                    <a:gd name="connsiteX32" fmla="*/ 522514 w 653143"/>
                    <a:gd name="connsiteY32" fmla="*/ 1254034 h 1576251"/>
                    <a:gd name="connsiteX33" fmla="*/ 513805 w 653143"/>
                    <a:gd name="connsiteY33" fmla="*/ 1088571 h 1576251"/>
                    <a:gd name="connsiteX34" fmla="*/ 496388 w 653143"/>
                    <a:gd name="connsiteY34" fmla="*/ 975360 h 1576251"/>
                    <a:gd name="connsiteX35" fmla="*/ 487680 w 653143"/>
                    <a:gd name="connsiteY35" fmla="*/ 879566 h 1576251"/>
                    <a:gd name="connsiteX36" fmla="*/ 461554 w 653143"/>
                    <a:gd name="connsiteY36" fmla="*/ 792480 h 1576251"/>
                    <a:gd name="connsiteX37" fmla="*/ 435428 w 653143"/>
                    <a:gd name="connsiteY37" fmla="*/ 661851 h 1576251"/>
                    <a:gd name="connsiteX38" fmla="*/ 444137 w 653143"/>
                    <a:gd name="connsiteY38" fmla="*/ 505097 h 1576251"/>
                    <a:gd name="connsiteX39" fmla="*/ 478971 w 653143"/>
                    <a:gd name="connsiteY39" fmla="*/ 435428 h 1576251"/>
                    <a:gd name="connsiteX40" fmla="*/ 505097 w 653143"/>
                    <a:gd name="connsiteY40" fmla="*/ 374468 h 1576251"/>
                    <a:gd name="connsiteX41" fmla="*/ 522514 w 653143"/>
                    <a:gd name="connsiteY41" fmla="*/ 348343 h 1576251"/>
                    <a:gd name="connsiteX42" fmla="*/ 531223 w 653143"/>
                    <a:gd name="connsiteY42" fmla="*/ 322217 h 1576251"/>
                    <a:gd name="connsiteX43" fmla="*/ 557348 w 653143"/>
                    <a:gd name="connsiteY43" fmla="*/ 296091 h 1576251"/>
                    <a:gd name="connsiteX44" fmla="*/ 574765 w 653143"/>
                    <a:gd name="connsiteY44" fmla="*/ 261257 h 1576251"/>
                    <a:gd name="connsiteX45" fmla="*/ 609600 w 653143"/>
                    <a:gd name="connsiteY45" fmla="*/ 209006 h 1576251"/>
                    <a:gd name="connsiteX46" fmla="*/ 627017 w 653143"/>
                    <a:gd name="connsiteY46" fmla="*/ 182880 h 1576251"/>
                    <a:gd name="connsiteX47" fmla="*/ 644434 w 653143"/>
                    <a:gd name="connsiteY47" fmla="*/ 130628 h 1576251"/>
                    <a:gd name="connsiteX48" fmla="*/ 653143 w 653143"/>
                    <a:gd name="connsiteY48" fmla="*/ 104503 h 1576251"/>
                    <a:gd name="connsiteX49" fmla="*/ 653143 w 653143"/>
                    <a:gd name="connsiteY49" fmla="*/ 43543 h 1576251"/>
                    <a:gd name="connsiteX0" fmla="*/ 592183 w 653143"/>
                    <a:gd name="connsiteY0" fmla="*/ 0 h 1576251"/>
                    <a:gd name="connsiteX1" fmla="*/ 548640 w 653143"/>
                    <a:gd name="connsiteY1" fmla="*/ 60960 h 1576251"/>
                    <a:gd name="connsiteX2" fmla="*/ 531223 w 653143"/>
                    <a:gd name="connsiteY2" fmla="*/ 87086 h 1576251"/>
                    <a:gd name="connsiteX3" fmla="*/ 487680 w 653143"/>
                    <a:gd name="connsiteY3" fmla="*/ 121920 h 1576251"/>
                    <a:gd name="connsiteX4" fmla="*/ 452845 w 653143"/>
                    <a:gd name="connsiteY4" fmla="*/ 130628 h 1576251"/>
                    <a:gd name="connsiteX5" fmla="*/ 400594 w 653143"/>
                    <a:gd name="connsiteY5" fmla="*/ 148046 h 1576251"/>
                    <a:gd name="connsiteX6" fmla="*/ 348343 w 653143"/>
                    <a:gd name="connsiteY6" fmla="*/ 165463 h 1576251"/>
                    <a:gd name="connsiteX7" fmla="*/ 322217 w 653143"/>
                    <a:gd name="connsiteY7" fmla="*/ 174171 h 1576251"/>
                    <a:gd name="connsiteX8" fmla="*/ 296091 w 653143"/>
                    <a:gd name="connsiteY8" fmla="*/ 182880 h 1576251"/>
                    <a:gd name="connsiteX9" fmla="*/ 235131 w 653143"/>
                    <a:gd name="connsiteY9" fmla="*/ 200297 h 1576251"/>
                    <a:gd name="connsiteX10" fmla="*/ 209005 w 653143"/>
                    <a:gd name="connsiteY10" fmla="*/ 226423 h 1576251"/>
                    <a:gd name="connsiteX11" fmla="*/ 182880 w 653143"/>
                    <a:gd name="connsiteY11" fmla="*/ 243840 h 1576251"/>
                    <a:gd name="connsiteX12" fmla="*/ 165463 w 653143"/>
                    <a:gd name="connsiteY12" fmla="*/ 269966 h 1576251"/>
                    <a:gd name="connsiteX13" fmla="*/ 148045 w 653143"/>
                    <a:gd name="connsiteY13" fmla="*/ 287383 h 1576251"/>
                    <a:gd name="connsiteX14" fmla="*/ 121920 w 653143"/>
                    <a:gd name="connsiteY14" fmla="*/ 400594 h 1576251"/>
                    <a:gd name="connsiteX15" fmla="*/ 113211 w 653143"/>
                    <a:gd name="connsiteY15" fmla="*/ 426720 h 1576251"/>
                    <a:gd name="connsiteX16" fmla="*/ 104503 w 653143"/>
                    <a:gd name="connsiteY16" fmla="*/ 470263 h 1576251"/>
                    <a:gd name="connsiteX17" fmla="*/ 87085 w 653143"/>
                    <a:gd name="connsiteY17" fmla="*/ 522514 h 1576251"/>
                    <a:gd name="connsiteX18" fmla="*/ 69668 w 653143"/>
                    <a:gd name="connsiteY18" fmla="*/ 609600 h 1576251"/>
                    <a:gd name="connsiteX19" fmla="*/ 52251 w 653143"/>
                    <a:gd name="connsiteY19" fmla="*/ 661851 h 1576251"/>
                    <a:gd name="connsiteX20" fmla="*/ 52251 w 653143"/>
                    <a:gd name="connsiteY20" fmla="*/ 1201783 h 1576251"/>
                    <a:gd name="connsiteX21" fmla="*/ 43543 w 653143"/>
                    <a:gd name="connsiteY21" fmla="*/ 1236617 h 1576251"/>
                    <a:gd name="connsiteX22" fmla="*/ 34834 w 653143"/>
                    <a:gd name="connsiteY22" fmla="*/ 1280160 h 1576251"/>
                    <a:gd name="connsiteX23" fmla="*/ 26125 w 653143"/>
                    <a:gd name="connsiteY23" fmla="*/ 1349828 h 1576251"/>
                    <a:gd name="connsiteX24" fmla="*/ 8708 w 653143"/>
                    <a:gd name="connsiteY24" fmla="*/ 1402080 h 1576251"/>
                    <a:gd name="connsiteX25" fmla="*/ 0 w 653143"/>
                    <a:gd name="connsiteY25" fmla="*/ 1471748 h 1576251"/>
                    <a:gd name="connsiteX26" fmla="*/ 182880 w 653143"/>
                    <a:gd name="connsiteY26" fmla="*/ 1558834 h 1576251"/>
                    <a:gd name="connsiteX27" fmla="*/ 278674 w 653143"/>
                    <a:gd name="connsiteY27" fmla="*/ 1576251 h 1576251"/>
                    <a:gd name="connsiteX28" fmla="*/ 452845 w 653143"/>
                    <a:gd name="connsiteY28" fmla="*/ 1567543 h 1576251"/>
                    <a:gd name="connsiteX29" fmla="*/ 496388 w 653143"/>
                    <a:gd name="connsiteY29" fmla="*/ 1524000 h 1576251"/>
                    <a:gd name="connsiteX30" fmla="*/ 522514 w 653143"/>
                    <a:gd name="connsiteY30" fmla="*/ 1497874 h 1576251"/>
                    <a:gd name="connsiteX31" fmla="*/ 539931 w 653143"/>
                    <a:gd name="connsiteY31" fmla="*/ 1471748 h 1576251"/>
                    <a:gd name="connsiteX32" fmla="*/ 522514 w 653143"/>
                    <a:gd name="connsiteY32" fmla="*/ 1254034 h 1576251"/>
                    <a:gd name="connsiteX33" fmla="*/ 513805 w 653143"/>
                    <a:gd name="connsiteY33" fmla="*/ 1088571 h 1576251"/>
                    <a:gd name="connsiteX34" fmla="*/ 496388 w 653143"/>
                    <a:gd name="connsiteY34" fmla="*/ 975360 h 1576251"/>
                    <a:gd name="connsiteX35" fmla="*/ 487680 w 653143"/>
                    <a:gd name="connsiteY35" fmla="*/ 879566 h 1576251"/>
                    <a:gd name="connsiteX36" fmla="*/ 461554 w 653143"/>
                    <a:gd name="connsiteY36" fmla="*/ 792480 h 1576251"/>
                    <a:gd name="connsiteX37" fmla="*/ 435428 w 653143"/>
                    <a:gd name="connsiteY37" fmla="*/ 661851 h 1576251"/>
                    <a:gd name="connsiteX38" fmla="*/ 444137 w 653143"/>
                    <a:gd name="connsiteY38" fmla="*/ 505097 h 1576251"/>
                    <a:gd name="connsiteX39" fmla="*/ 478971 w 653143"/>
                    <a:gd name="connsiteY39" fmla="*/ 435428 h 1576251"/>
                    <a:gd name="connsiteX40" fmla="*/ 505097 w 653143"/>
                    <a:gd name="connsiteY40" fmla="*/ 374468 h 1576251"/>
                    <a:gd name="connsiteX41" fmla="*/ 522514 w 653143"/>
                    <a:gd name="connsiteY41" fmla="*/ 348343 h 1576251"/>
                    <a:gd name="connsiteX42" fmla="*/ 531223 w 653143"/>
                    <a:gd name="connsiteY42" fmla="*/ 322217 h 1576251"/>
                    <a:gd name="connsiteX43" fmla="*/ 557348 w 653143"/>
                    <a:gd name="connsiteY43" fmla="*/ 296091 h 1576251"/>
                    <a:gd name="connsiteX44" fmla="*/ 574765 w 653143"/>
                    <a:gd name="connsiteY44" fmla="*/ 261257 h 1576251"/>
                    <a:gd name="connsiteX45" fmla="*/ 609600 w 653143"/>
                    <a:gd name="connsiteY45" fmla="*/ 209006 h 1576251"/>
                    <a:gd name="connsiteX46" fmla="*/ 627017 w 653143"/>
                    <a:gd name="connsiteY46" fmla="*/ 182880 h 1576251"/>
                    <a:gd name="connsiteX47" fmla="*/ 644434 w 653143"/>
                    <a:gd name="connsiteY47" fmla="*/ 130628 h 1576251"/>
                    <a:gd name="connsiteX48" fmla="*/ 653143 w 653143"/>
                    <a:gd name="connsiteY48" fmla="*/ 104503 h 1576251"/>
                    <a:gd name="connsiteX49" fmla="*/ 653143 w 653143"/>
                    <a:gd name="connsiteY49" fmla="*/ 43543 h 1576251"/>
                    <a:gd name="connsiteX50" fmla="*/ 592183 w 653143"/>
                    <a:gd name="connsiteY50" fmla="*/ 0 h 1576251"/>
                    <a:gd name="connsiteX0" fmla="*/ 592183 w 653143"/>
                    <a:gd name="connsiteY0" fmla="*/ 0 h 1576251"/>
                    <a:gd name="connsiteX1" fmla="*/ 531223 w 653143"/>
                    <a:gd name="connsiteY1" fmla="*/ 87086 h 1576251"/>
                    <a:gd name="connsiteX2" fmla="*/ 487680 w 653143"/>
                    <a:gd name="connsiteY2" fmla="*/ 121920 h 1576251"/>
                    <a:gd name="connsiteX3" fmla="*/ 452845 w 653143"/>
                    <a:gd name="connsiteY3" fmla="*/ 130628 h 1576251"/>
                    <a:gd name="connsiteX4" fmla="*/ 400594 w 653143"/>
                    <a:gd name="connsiteY4" fmla="*/ 148046 h 1576251"/>
                    <a:gd name="connsiteX5" fmla="*/ 348343 w 653143"/>
                    <a:gd name="connsiteY5" fmla="*/ 165463 h 1576251"/>
                    <a:gd name="connsiteX6" fmla="*/ 322217 w 653143"/>
                    <a:gd name="connsiteY6" fmla="*/ 174171 h 1576251"/>
                    <a:gd name="connsiteX7" fmla="*/ 296091 w 653143"/>
                    <a:gd name="connsiteY7" fmla="*/ 182880 h 1576251"/>
                    <a:gd name="connsiteX8" fmla="*/ 235131 w 653143"/>
                    <a:gd name="connsiteY8" fmla="*/ 200297 h 1576251"/>
                    <a:gd name="connsiteX9" fmla="*/ 209005 w 653143"/>
                    <a:gd name="connsiteY9" fmla="*/ 226423 h 1576251"/>
                    <a:gd name="connsiteX10" fmla="*/ 182880 w 653143"/>
                    <a:gd name="connsiteY10" fmla="*/ 243840 h 1576251"/>
                    <a:gd name="connsiteX11" fmla="*/ 165463 w 653143"/>
                    <a:gd name="connsiteY11" fmla="*/ 269966 h 1576251"/>
                    <a:gd name="connsiteX12" fmla="*/ 148045 w 653143"/>
                    <a:gd name="connsiteY12" fmla="*/ 287383 h 1576251"/>
                    <a:gd name="connsiteX13" fmla="*/ 121920 w 653143"/>
                    <a:gd name="connsiteY13" fmla="*/ 400594 h 1576251"/>
                    <a:gd name="connsiteX14" fmla="*/ 113211 w 653143"/>
                    <a:gd name="connsiteY14" fmla="*/ 426720 h 1576251"/>
                    <a:gd name="connsiteX15" fmla="*/ 104503 w 653143"/>
                    <a:gd name="connsiteY15" fmla="*/ 470263 h 1576251"/>
                    <a:gd name="connsiteX16" fmla="*/ 87085 w 653143"/>
                    <a:gd name="connsiteY16" fmla="*/ 522514 h 1576251"/>
                    <a:gd name="connsiteX17" fmla="*/ 69668 w 653143"/>
                    <a:gd name="connsiteY17" fmla="*/ 609600 h 1576251"/>
                    <a:gd name="connsiteX18" fmla="*/ 52251 w 653143"/>
                    <a:gd name="connsiteY18" fmla="*/ 661851 h 1576251"/>
                    <a:gd name="connsiteX19" fmla="*/ 52251 w 653143"/>
                    <a:gd name="connsiteY19" fmla="*/ 1201783 h 1576251"/>
                    <a:gd name="connsiteX20" fmla="*/ 43543 w 653143"/>
                    <a:gd name="connsiteY20" fmla="*/ 1236617 h 1576251"/>
                    <a:gd name="connsiteX21" fmla="*/ 34834 w 653143"/>
                    <a:gd name="connsiteY21" fmla="*/ 1280160 h 1576251"/>
                    <a:gd name="connsiteX22" fmla="*/ 26125 w 653143"/>
                    <a:gd name="connsiteY22" fmla="*/ 1349828 h 1576251"/>
                    <a:gd name="connsiteX23" fmla="*/ 8708 w 653143"/>
                    <a:gd name="connsiteY23" fmla="*/ 1402080 h 1576251"/>
                    <a:gd name="connsiteX24" fmla="*/ 0 w 653143"/>
                    <a:gd name="connsiteY24" fmla="*/ 1471748 h 1576251"/>
                    <a:gd name="connsiteX25" fmla="*/ 182880 w 653143"/>
                    <a:gd name="connsiteY25" fmla="*/ 1558834 h 1576251"/>
                    <a:gd name="connsiteX26" fmla="*/ 278674 w 653143"/>
                    <a:gd name="connsiteY26" fmla="*/ 1576251 h 1576251"/>
                    <a:gd name="connsiteX27" fmla="*/ 452845 w 653143"/>
                    <a:gd name="connsiteY27" fmla="*/ 1567543 h 1576251"/>
                    <a:gd name="connsiteX28" fmla="*/ 496388 w 653143"/>
                    <a:gd name="connsiteY28" fmla="*/ 1524000 h 1576251"/>
                    <a:gd name="connsiteX29" fmla="*/ 522514 w 653143"/>
                    <a:gd name="connsiteY29" fmla="*/ 1497874 h 1576251"/>
                    <a:gd name="connsiteX30" fmla="*/ 539931 w 653143"/>
                    <a:gd name="connsiteY30" fmla="*/ 1471748 h 1576251"/>
                    <a:gd name="connsiteX31" fmla="*/ 522514 w 653143"/>
                    <a:gd name="connsiteY31" fmla="*/ 1254034 h 1576251"/>
                    <a:gd name="connsiteX32" fmla="*/ 513805 w 653143"/>
                    <a:gd name="connsiteY32" fmla="*/ 1088571 h 1576251"/>
                    <a:gd name="connsiteX33" fmla="*/ 496388 w 653143"/>
                    <a:gd name="connsiteY33" fmla="*/ 975360 h 1576251"/>
                    <a:gd name="connsiteX34" fmla="*/ 487680 w 653143"/>
                    <a:gd name="connsiteY34" fmla="*/ 879566 h 1576251"/>
                    <a:gd name="connsiteX35" fmla="*/ 461554 w 653143"/>
                    <a:gd name="connsiteY35" fmla="*/ 792480 h 1576251"/>
                    <a:gd name="connsiteX36" fmla="*/ 435428 w 653143"/>
                    <a:gd name="connsiteY36" fmla="*/ 661851 h 1576251"/>
                    <a:gd name="connsiteX37" fmla="*/ 444137 w 653143"/>
                    <a:gd name="connsiteY37" fmla="*/ 505097 h 1576251"/>
                    <a:gd name="connsiteX38" fmla="*/ 478971 w 653143"/>
                    <a:gd name="connsiteY38" fmla="*/ 435428 h 1576251"/>
                    <a:gd name="connsiteX39" fmla="*/ 505097 w 653143"/>
                    <a:gd name="connsiteY39" fmla="*/ 374468 h 1576251"/>
                    <a:gd name="connsiteX40" fmla="*/ 522514 w 653143"/>
                    <a:gd name="connsiteY40" fmla="*/ 348343 h 1576251"/>
                    <a:gd name="connsiteX41" fmla="*/ 531223 w 653143"/>
                    <a:gd name="connsiteY41" fmla="*/ 322217 h 1576251"/>
                    <a:gd name="connsiteX42" fmla="*/ 557348 w 653143"/>
                    <a:gd name="connsiteY42" fmla="*/ 296091 h 1576251"/>
                    <a:gd name="connsiteX43" fmla="*/ 574765 w 653143"/>
                    <a:gd name="connsiteY43" fmla="*/ 261257 h 1576251"/>
                    <a:gd name="connsiteX44" fmla="*/ 609600 w 653143"/>
                    <a:gd name="connsiteY44" fmla="*/ 209006 h 1576251"/>
                    <a:gd name="connsiteX45" fmla="*/ 627017 w 653143"/>
                    <a:gd name="connsiteY45" fmla="*/ 182880 h 1576251"/>
                    <a:gd name="connsiteX46" fmla="*/ 644434 w 653143"/>
                    <a:gd name="connsiteY46" fmla="*/ 130628 h 1576251"/>
                    <a:gd name="connsiteX47" fmla="*/ 653143 w 653143"/>
                    <a:gd name="connsiteY47" fmla="*/ 104503 h 1576251"/>
                    <a:gd name="connsiteX48" fmla="*/ 653143 w 653143"/>
                    <a:gd name="connsiteY48" fmla="*/ 43543 h 1576251"/>
                    <a:gd name="connsiteX49" fmla="*/ 592183 w 653143"/>
                    <a:gd name="connsiteY49" fmla="*/ 0 h 1576251"/>
                    <a:gd name="connsiteX0" fmla="*/ 592183 w 653143"/>
                    <a:gd name="connsiteY0" fmla="*/ 0 h 1576251"/>
                    <a:gd name="connsiteX1" fmla="*/ 487680 w 653143"/>
                    <a:gd name="connsiteY1" fmla="*/ 121920 h 1576251"/>
                    <a:gd name="connsiteX2" fmla="*/ 452845 w 653143"/>
                    <a:gd name="connsiteY2" fmla="*/ 130628 h 1576251"/>
                    <a:gd name="connsiteX3" fmla="*/ 400594 w 653143"/>
                    <a:gd name="connsiteY3" fmla="*/ 148046 h 1576251"/>
                    <a:gd name="connsiteX4" fmla="*/ 348343 w 653143"/>
                    <a:gd name="connsiteY4" fmla="*/ 165463 h 1576251"/>
                    <a:gd name="connsiteX5" fmla="*/ 322217 w 653143"/>
                    <a:gd name="connsiteY5" fmla="*/ 174171 h 1576251"/>
                    <a:gd name="connsiteX6" fmla="*/ 296091 w 653143"/>
                    <a:gd name="connsiteY6" fmla="*/ 182880 h 1576251"/>
                    <a:gd name="connsiteX7" fmla="*/ 235131 w 653143"/>
                    <a:gd name="connsiteY7" fmla="*/ 200297 h 1576251"/>
                    <a:gd name="connsiteX8" fmla="*/ 209005 w 653143"/>
                    <a:gd name="connsiteY8" fmla="*/ 226423 h 1576251"/>
                    <a:gd name="connsiteX9" fmla="*/ 182880 w 653143"/>
                    <a:gd name="connsiteY9" fmla="*/ 243840 h 1576251"/>
                    <a:gd name="connsiteX10" fmla="*/ 165463 w 653143"/>
                    <a:gd name="connsiteY10" fmla="*/ 269966 h 1576251"/>
                    <a:gd name="connsiteX11" fmla="*/ 148045 w 653143"/>
                    <a:gd name="connsiteY11" fmla="*/ 287383 h 1576251"/>
                    <a:gd name="connsiteX12" fmla="*/ 121920 w 653143"/>
                    <a:gd name="connsiteY12" fmla="*/ 400594 h 1576251"/>
                    <a:gd name="connsiteX13" fmla="*/ 113211 w 653143"/>
                    <a:gd name="connsiteY13" fmla="*/ 426720 h 1576251"/>
                    <a:gd name="connsiteX14" fmla="*/ 104503 w 653143"/>
                    <a:gd name="connsiteY14" fmla="*/ 470263 h 1576251"/>
                    <a:gd name="connsiteX15" fmla="*/ 87085 w 653143"/>
                    <a:gd name="connsiteY15" fmla="*/ 522514 h 1576251"/>
                    <a:gd name="connsiteX16" fmla="*/ 69668 w 653143"/>
                    <a:gd name="connsiteY16" fmla="*/ 609600 h 1576251"/>
                    <a:gd name="connsiteX17" fmla="*/ 52251 w 653143"/>
                    <a:gd name="connsiteY17" fmla="*/ 661851 h 1576251"/>
                    <a:gd name="connsiteX18" fmla="*/ 52251 w 653143"/>
                    <a:gd name="connsiteY18" fmla="*/ 1201783 h 1576251"/>
                    <a:gd name="connsiteX19" fmla="*/ 43543 w 653143"/>
                    <a:gd name="connsiteY19" fmla="*/ 1236617 h 1576251"/>
                    <a:gd name="connsiteX20" fmla="*/ 34834 w 653143"/>
                    <a:gd name="connsiteY20" fmla="*/ 1280160 h 1576251"/>
                    <a:gd name="connsiteX21" fmla="*/ 26125 w 653143"/>
                    <a:gd name="connsiteY21" fmla="*/ 1349828 h 1576251"/>
                    <a:gd name="connsiteX22" fmla="*/ 8708 w 653143"/>
                    <a:gd name="connsiteY22" fmla="*/ 1402080 h 1576251"/>
                    <a:gd name="connsiteX23" fmla="*/ 0 w 653143"/>
                    <a:gd name="connsiteY23" fmla="*/ 1471748 h 1576251"/>
                    <a:gd name="connsiteX24" fmla="*/ 182880 w 653143"/>
                    <a:gd name="connsiteY24" fmla="*/ 1558834 h 1576251"/>
                    <a:gd name="connsiteX25" fmla="*/ 278674 w 653143"/>
                    <a:gd name="connsiteY25" fmla="*/ 1576251 h 1576251"/>
                    <a:gd name="connsiteX26" fmla="*/ 452845 w 653143"/>
                    <a:gd name="connsiteY26" fmla="*/ 1567543 h 1576251"/>
                    <a:gd name="connsiteX27" fmla="*/ 496388 w 653143"/>
                    <a:gd name="connsiteY27" fmla="*/ 1524000 h 1576251"/>
                    <a:gd name="connsiteX28" fmla="*/ 522514 w 653143"/>
                    <a:gd name="connsiteY28" fmla="*/ 1497874 h 1576251"/>
                    <a:gd name="connsiteX29" fmla="*/ 539931 w 653143"/>
                    <a:gd name="connsiteY29" fmla="*/ 1471748 h 1576251"/>
                    <a:gd name="connsiteX30" fmla="*/ 522514 w 653143"/>
                    <a:gd name="connsiteY30" fmla="*/ 1254034 h 1576251"/>
                    <a:gd name="connsiteX31" fmla="*/ 513805 w 653143"/>
                    <a:gd name="connsiteY31" fmla="*/ 1088571 h 1576251"/>
                    <a:gd name="connsiteX32" fmla="*/ 496388 w 653143"/>
                    <a:gd name="connsiteY32" fmla="*/ 975360 h 1576251"/>
                    <a:gd name="connsiteX33" fmla="*/ 487680 w 653143"/>
                    <a:gd name="connsiteY33" fmla="*/ 879566 h 1576251"/>
                    <a:gd name="connsiteX34" fmla="*/ 461554 w 653143"/>
                    <a:gd name="connsiteY34" fmla="*/ 792480 h 1576251"/>
                    <a:gd name="connsiteX35" fmla="*/ 435428 w 653143"/>
                    <a:gd name="connsiteY35" fmla="*/ 661851 h 1576251"/>
                    <a:gd name="connsiteX36" fmla="*/ 444137 w 653143"/>
                    <a:gd name="connsiteY36" fmla="*/ 505097 h 1576251"/>
                    <a:gd name="connsiteX37" fmla="*/ 478971 w 653143"/>
                    <a:gd name="connsiteY37" fmla="*/ 435428 h 1576251"/>
                    <a:gd name="connsiteX38" fmla="*/ 505097 w 653143"/>
                    <a:gd name="connsiteY38" fmla="*/ 374468 h 1576251"/>
                    <a:gd name="connsiteX39" fmla="*/ 522514 w 653143"/>
                    <a:gd name="connsiteY39" fmla="*/ 348343 h 1576251"/>
                    <a:gd name="connsiteX40" fmla="*/ 531223 w 653143"/>
                    <a:gd name="connsiteY40" fmla="*/ 322217 h 1576251"/>
                    <a:gd name="connsiteX41" fmla="*/ 557348 w 653143"/>
                    <a:gd name="connsiteY41" fmla="*/ 296091 h 1576251"/>
                    <a:gd name="connsiteX42" fmla="*/ 574765 w 653143"/>
                    <a:gd name="connsiteY42" fmla="*/ 261257 h 1576251"/>
                    <a:gd name="connsiteX43" fmla="*/ 609600 w 653143"/>
                    <a:gd name="connsiteY43" fmla="*/ 209006 h 1576251"/>
                    <a:gd name="connsiteX44" fmla="*/ 627017 w 653143"/>
                    <a:gd name="connsiteY44" fmla="*/ 182880 h 1576251"/>
                    <a:gd name="connsiteX45" fmla="*/ 644434 w 653143"/>
                    <a:gd name="connsiteY45" fmla="*/ 130628 h 1576251"/>
                    <a:gd name="connsiteX46" fmla="*/ 653143 w 653143"/>
                    <a:gd name="connsiteY46" fmla="*/ 104503 h 1576251"/>
                    <a:gd name="connsiteX47" fmla="*/ 653143 w 653143"/>
                    <a:gd name="connsiteY47" fmla="*/ 43543 h 1576251"/>
                    <a:gd name="connsiteX48" fmla="*/ 592183 w 653143"/>
                    <a:gd name="connsiteY48" fmla="*/ 0 h 1576251"/>
                    <a:gd name="connsiteX0" fmla="*/ 592183 w 653143"/>
                    <a:gd name="connsiteY0" fmla="*/ 0 h 1576251"/>
                    <a:gd name="connsiteX1" fmla="*/ 452845 w 653143"/>
                    <a:gd name="connsiteY1" fmla="*/ 130628 h 1576251"/>
                    <a:gd name="connsiteX2" fmla="*/ 400594 w 653143"/>
                    <a:gd name="connsiteY2" fmla="*/ 148046 h 1576251"/>
                    <a:gd name="connsiteX3" fmla="*/ 348343 w 653143"/>
                    <a:gd name="connsiteY3" fmla="*/ 165463 h 1576251"/>
                    <a:gd name="connsiteX4" fmla="*/ 322217 w 653143"/>
                    <a:gd name="connsiteY4" fmla="*/ 174171 h 1576251"/>
                    <a:gd name="connsiteX5" fmla="*/ 296091 w 653143"/>
                    <a:gd name="connsiteY5" fmla="*/ 182880 h 1576251"/>
                    <a:gd name="connsiteX6" fmla="*/ 235131 w 653143"/>
                    <a:gd name="connsiteY6" fmla="*/ 200297 h 1576251"/>
                    <a:gd name="connsiteX7" fmla="*/ 209005 w 653143"/>
                    <a:gd name="connsiteY7" fmla="*/ 226423 h 1576251"/>
                    <a:gd name="connsiteX8" fmla="*/ 182880 w 653143"/>
                    <a:gd name="connsiteY8" fmla="*/ 243840 h 1576251"/>
                    <a:gd name="connsiteX9" fmla="*/ 165463 w 653143"/>
                    <a:gd name="connsiteY9" fmla="*/ 269966 h 1576251"/>
                    <a:gd name="connsiteX10" fmla="*/ 148045 w 653143"/>
                    <a:gd name="connsiteY10" fmla="*/ 287383 h 1576251"/>
                    <a:gd name="connsiteX11" fmla="*/ 121920 w 653143"/>
                    <a:gd name="connsiteY11" fmla="*/ 400594 h 1576251"/>
                    <a:gd name="connsiteX12" fmla="*/ 113211 w 653143"/>
                    <a:gd name="connsiteY12" fmla="*/ 426720 h 1576251"/>
                    <a:gd name="connsiteX13" fmla="*/ 104503 w 653143"/>
                    <a:gd name="connsiteY13" fmla="*/ 470263 h 1576251"/>
                    <a:gd name="connsiteX14" fmla="*/ 87085 w 653143"/>
                    <a:gd name="connsiteY14" fmla="*/ 522514 h 1576251"/>
                    <a:gd name="connsiteX15" fmla="*/ 69668 w 653143"/>
                    <a:gd name="connsiteY15" fmla="*/ 609600 h 1576251"/>
                    <a:gd name="connsiteX16" fmla="*/ 52251 w 653143"/>
                    <a:gd name="connsiteY16" fmla="*/ 661851 h 1576251"/>
                    <a:gd name="connsiteX17" fmla="*/ 52251 w 653143"/>
                    <a:gd name="connsiteY17" fmla="*/ 1201783 h 1576251"/>
                    <a:gd name="connsiteX18" fmla="*/ 43543 w 653143"/>
                    <a:gd name="connsiteY18" fmla="*/ 1236617 h 1576251"/>
                    <a:gd name="connsiteX19" fmla="*/ 34834 w 653143"/>
                    <a:gd name="connsiteY19" fmla="*/ 1280160 h 1576251"/>
                    <a:gd name="connsiteX20" fmla="*/ 26125 w 653143"/>
                    <a:gd name="connsiteY20" fmla="*/ 1349828 h 1576251"/>
                    <a:gd name="connsiteX21" fmla="*/ 8708 w 653143"/>
                    <a:gd name="connsiteY21" fmla="*/ 1402080 h 1576251"/>
                    <a:gd name="connsiteX22" fmla="*/ 0 w 653143"/>
                    <a:gd name="connsiteY22" fmla="*/ 1471748 h 1576251"/>
                    <a:gd name="connsiteX23" fmla="*/ 182880 w 653143"/>
                    <a:gd name="connsiteY23" fmla="*/ 1558834 h 1576251"/>
                    <a:gd name="connsiteX24" fmla="*/ 278674 w 653143"/>
                    <a:gd name="connsiteY24" fmla="*/ 1576251 h 1576251"/>
                    <a:gd name="connsiteX25" fmla="*/ 452845 w 653143"/>
                    <a:gd name="connsiteY25" fmla="*/ 1567543 h 1576251"/>
                    <a:gd name="connsiteX26" fmla="*/ 496388 w 653143"/>
                    <a:gd name="connsiteY26" fmla="*/ 1524000 h 1576251"/>
                    <a:gd name="connsiteX27" fmla="*/ 522514 w 653143"/>
                    <a:gd name="connsiteY27" fmla="*/ 1497874 h 1576251"/>
                    <a:gd name="connsiteX28" fmla="*/ 539931 w 653143"/>
                    <a:gd name="connsiteY28" fmla="*/ 1471748 h 1576251"/>
                    <a:gd name="connsiteX29" fmla="*/ 522514 w 653143"/>
                    <a:gd name="connsiteY29" fmla="*/ 1254034 h 1576251"/>
                    <a:gd name="connsiteX30" fmla="*/ 513805 w 653143"/>
                    <a:gd name="connsiteY30" fmla="*/ 1088571 h 1576251"/>
                    <a:gd name="connsiteX31" fmla="*/ 496388 w 653143"/>
                    <a:gd name="connsiteY31" fmla="*/ 975360 h 1576251"/>
                    <a:gd name="connsiteX32" fmla="*/ 487680 w 653143"/>
                    <a:gd name="connsiteY32" fmla="*/ 879566 h 1576251"/>
                    <a:gd name="connsiteX33" fmla="*/ 461554 w 653143"/>
                    <a:gd name="connsiteY33" fmla="*/ 792480 h 1576251"/>
                    <a:gd name="connsiteX34" fmla="*/ 435428 w 653143"/>
                    <a:gd name="connsiteY34" fmla="*/ 661851 h 1576251"/>
                    <a:gd name="connsiteX35" fmla="*/ 444137 w 653143"/>
                    <a:gd name="connsiteY35" fmla="*/ 505097 h 1576251"/>
                    <a:gd name="connsiteX36" fmla="*/ 478971 w 653143"/>
                    <a:gd name="connsiteY36" fmla="*/ 435428 h 1576251"/>
                    <a:gd name="connsiteX37" fmla="*/ 505097 w 653143"/>
                    <a:gd name="connsiteY37" fmla="*/ 374468 h 1576251"/>
                    <a:gd name="connsiteX38" fmla="*/ 522514 w 653143"/>
                    <a:gd name="connsiteY38" fmla="*/ 348343 h 1576251"/>
                    <a:gd name="connsiteX39" fmla="*/ 531223 w 653143"/>
                    <a:gd name="connsiteY39" fmla="*/ 322217 h 1576251"/>
                    <a:gd name="connsiteX40" fmla="*/ 557348 w 653143"/>
                    <a:gd name="connsiteY40" fmla="*/ 296091 h 1576251"/>
                    <a:gd name="connsiteX41" fmla="*/ 574765 w 653143"/>
                    <a:gd name="connsiteY41" fmla="*/ 261257 h 1576251"/>
                    <a:gd name="connsiteX42" fmla="*/ 609600 w 653143"/>
                    <a:gd name="connsiteY42" fmla="*/ 209006 h 1576251"/>
                    <a:gd name="connsiteX43" fmla="*/ 627017 w 653143"/>
                    <a:gd name="connsiteY43" fmla="*/ 182880 h 1576251"/>
                    <a:gd name="connsiteX44" fmla="*/ 644434 w 653143"/>
                    <a:gd name="connsiteY44" fmla="*/ 130628 h 1576251"/>
                    <a:gd name="connsiteX45" fmla="*/ 653143 w 653143"/>
                    <a:gd name="connsiteY45" fmla="*/ 104503 h 1576251"/>
                    <a:gd name="connsiteX46" fmla="*/ 653143 w 653143"/>
                    <a:gd name="connsiteY46" fmla="*/ 43543 h 1576251"/>
                    <a:gd name="connsiteX47" fmla="*/ 592183 w 653143"/>
                    <a:gd name="connsiteY47" fmla="*/ 0 h 1576251"/>
                    <a:gd name="connsiteX0" fmla="*/ 592183 w 653143"/>
                    <a:gd name="connsiteY0" fmla="*/ 0 h 1576251"/>
                    <a:gd name="connsiteX1" fmla="*/ 400594 w 653143"/>
                    <a:gd name="connsiteY1" fmla="*/ 148046 h 1576251"/>
                    <a:gd name="connsiteX2" fmla="*/ 348343 w 653143"/>
                    <a:gd name="connsiteY2" fmla="*/ 165463 h 1576251"/>
                    <a:gd name="connsiteX3" fmla="*/ 322217 w 653143"/>
                    <a:gd name="connsiteY3" fmla="*/ 174171 h 1576251"/>
                    <a:gd name="connsiteX4" fmla="*/ 296091 w 653143"/>
                    <a:gd name="connsiteY4" fmla="*/ 182880 h 1576251"/>
                    <a:gd name="connsiteX5" fmla="*/ 235131 w 653143"/>
                    <a:gd name="connsiteY5" fmla="*/ 200297 h 1576251"/>
                    <a:gd name="connsiteX6" fmla="*/ 209005 w 653143"/>
                    <a:gd name="connsiteY6" fmla="*/ 226423 h 1576251"/>
                    <a:gd name="connsiteX7" fmla="*/ 182880 w 653143"/>
                    <a:gd name="connsiteY7" fmla="*/ 243840 h 1576251"/>
                    <a:gd name="connsiteX8" fmla="*/ 165463 w 653143"/>
                    <a:gd name="connsiteY8" fmla="*/ 269966 h 1576251"/>
                    <a:gd name="connsiteX9" fmla="*/ 148045 w 653143"/>
                    <a:gd name="connsiteY9" fmla="*/ 287383 h 1576251"/>
                    <a:gd name="connsiteX10" fmla="*/ 121920 w 653143"/>
                    <a:gd name="connsiteY10" fmla="*/ 400594 h 1576251"/>
                    <a:gd name="connsiteX11" fmla="*/ 113211 w 653143"/>
                    <a:gd name="connsiteY11" fmla="*/ 426720 h 1576251"/>
                    <a:gd name="connsiteX12" fmla="*/ 104503 w 653143"/>
                    <a:gd name="connsiteY12" fmla="*/ 470263 h 1576251"/>
                    <a:gd name="connsiteX13" fmla="*/ 87085 w 653143"/>
                    <a:gd name="connsiteY13" fmla="*/ 522514 h 1576251"/>
                    <a:gd name="connsiteX14" fmla="*/ 69668 w 653143"/>
                    <a:gd name="connsiteY14" fmla="*/ 609600 h 1576251"/>
                    <a:gd name="connsiteX15" fmla="*/ 52251 w 653143"/>
                    <a:gd name="connsiteY15" fmla="*/ 661851 h 1576251"/>
                    <a:gd name="connsiteX16" fmla="*/ 52251 w 653143"/>
                    <a:gd name="connsiteY16" fmla="*/ 1201783 h 1576251"/>
                    <a:gd name="connsiteX17" fmla="*/ 43543 w 653143"/>
                    <a:gd name="connsiteY17" fmla="*/ 1236617 h 1576251"/>
                    <a:gd name="connsiteX18" fmla="*/ 34834 w 653143"/>
                    <a:gd name="connsiteY18" fmla="*/ 1280160 h 1576251"/>
                    <a:gd name="connsiteX19" fmla="*/ 26125 w 653143"/>
                    <a:gd name="connsiteY19" fmla="*/ 1349828 h 1576251"/>
                    <a:gd name="connsiteX20" fmla="*/ 8708 w 653143"/>
                    <a:gd name="connsiteY20" fmla="*/ 1402080 h 1576251"/>
                    <a:gd name="connsiteX21" fmla="*/ 0 w 653143"/>
                    <a:gd name="connsiteY21" fmla="*/ 1471748 h 1576251"/>
                    <a:gd name="connsiteX22" fmla="*/ 182880 w 653143"/>
                    <a:gd name="connsiteY22" fmla="*/ 1558834 h 1576251"/>
                    <a:gd name="connsiteX23" fmla="*/ 278674 w 653143"/>
                    <a:gd name="connsiteY23" fmla="*/ 1576251 h 1576251"/>
                    <a:gd name="connsiteX24" fmla="*/ 452845 w 653143"/>
                    <a:gd name="connsiteY24" fmla="*/ 1567543 h 1576251"/>
                    <a:gd name="connsiteX25" fmla="*/ 496388 w 653143"/>
                    <a:gd name="connsiteY25" fmla="*/ 1524000 h 1576251"/>
                    <a:gd name="connsiteX26" fmla="*/ 522514 w 653143"/>
                    <a:gd name="connsiteY26" fmla="*/ 1497874 h 1576251"/>
                    <a:gd name="connsiteX27" fmla="*/ 539931 w 653143"/>
                    <a:gd name="connsiteY27" fmla="*/ 1471748 h 1576251"/>
                    <a:gd name="connsiteX28" fmla="*/ 522514 w 653143"/>
                    <a:gd name="connsiteY28" fmla="*/ 1254034 h 1576251"/>
                    <a:gd name="connsiteX29" fmla="*/ 513805 w 653143"/>
                    <a:gd name="connsiteY29" fmla="*/ 1088571 h 1576251"/>
                    <a:gd name="connsiteX30" fmla="*/ 496388 w 653143"/>
                    <a:gd name="connsiteY30" fmla="*/ 975360 h 1576251"/>
                    <a:gd name="connsiteX31" fmla="*/ 487680 w 653143"/>
                    <a:gd name="connsiteY31" fmla="*/ 879566 h 1576251"/>
                    <a:gd name="connsiteX32" fmla="*/ 461554 w 653143"/>
                    <a:gd name="connsiteY32" fmla="*/ 792480 h 1576251"/>
                    <a:gd name="connsiteX33" fmla="*/ 435428 w 653143"/>
                    <a:gd name="connsiteY33" fmla="*/ 661851 h 1576251"/>
                    <a:gd name="connsiteX34" fmla="*/ 444137 w 653143"/>
                    <a:gd name="connsiteY34" fmla="*/ 505097 h 1576251"/>
                    <a:gd name="connsiteX35" fmla="*/ 478971 w 653143"/>
                    <a:gd name="connsiteY35" fmla="*/ 435428 h 1576251"/>
                    <a:gd name="connsiteX36" fmla="*/ 505097 w 653143"/>
                    <a:gd name="connsiteY36" fmla="*/ 374468 h 1576251"/>
                    <a:gd name="connsiteX37" fmla="*/ 522514 w 653143"/>
                    <a:gd name="connsiteY37" fmla="*/ 348343 h 1576251"/>
                    <a:gd name="connsiteX38" fmla="*/ 531223 w 653143"/>
                    <a:gd name="connsiteY38" fmla="*/ 322217 h 1576251"/>
                    <a:gd name="connsiteX39" fmla="*/ 557348 w 653143"/>
                    <a:gd name="connsiteY39" fmla="*/ 296091 h 1576251"/>
                    <a:gd name="connsiteX40" fmla="*/ 574765 w 653143"/>
                    <a:gd name="connsiteY40" fmla="*/ 261257 h 1576251"/>
                    <a:gd name="connsiteX41" fmla="*/ 609600 w 653143"/>
                    <a:gd name="connsiteY41" fmla="*/ 209006 h 1576251"/>
                    <a:gd name="connsiteX42" fmla="*/ 627017 w 653143"/>
                    <a:gd name="connsiteY42" fmla="*/ 182880 h 1576251"/>
                    <a:gd name="connsiteX43" fmla="*/ 644434 w 653143"/>
                    <a:gd name="connsiteY43" fmla="*/ 130628 h 1576251"/>
                    <a:gd name="connsiteX44" fmla="*/ 653143 w 653143"/>
                    <a:gd name="connsiteY44" fmla="*/ 104503 h 1576251"/>
                    <a:gd name="connsiteX45" fmla="*/ 653143 w 653143"/>
                    <a:gd name="connsiteY45" fmla="*/ 43543 h 1576251"/>
                    <a:gd name="connsiteX46" fmla="*/ 592183 w 653143"/>
                    <a:gd name="connsiteY46" fmla="*/ 0 h 1576251"/>
                    <a:gd name="connsiteX0" fmla="*/ 592183 w 653143"/>
                    <a:gd name="connsiteY0" fmla="*/ 0 h 1576251"/>
                    <a:gd name="connsiteX1" fmla="*/ 348343 w 653143"/>
                    <a:gd name="connsiteY1" fmla="*/ 165463 h 1576251"/>
                    <a:gd name="connsiteX2" fmla="*/ 322217 w 653143"/>
                    <a:gd name="connsiteY2" fmla="*/ 174171 h 1576251"/>
                    <a:gd name="connsiteX3" fmla="*/ 296091 w 653143"/>
                    <a:gd name="connsiteY3" fmla="*/ 182880 h 1576251"/>
                    <a:gd name="connsiteX4" fmla="*/ 235131 w 653143"/>
                    <a:gd name="connsiteY4" fmla="*/ 200297 h 1576251"/>
                    <a:gd name="connsiteX5" fmla="*/ 209005 w 653143"/>
                    <a:gd name="connsiteY5" fmla="*/ 226423 h 1576251"/>
                    <a:gd name="connsiteX6" fmla="*/ 182880 w 653143"/>
                    <a:gd name="connsiteY6" fmla="*/ 243840 h 1576251"/>
                    <a:gd name="connsiteX7" fmla="*/ 165463 w 653143"/>
                    <a:gd name="connsiteY7" fmla="*/ 269966 h 1576251"/>
                    <a:gd name="connsiteX8" fmla="*/ 148045 w 653143"/>
                    <a:gd name="connsiteY8" fmla="*/ 287383 h 1576251"/>
                    <a:gd name="connsiteX9" fmla="*/ 121920 w 653143"/>
                    <a:gd name="connsiteY9" fmla="*/ 400594 h 1576251"/>
                    <a:gd name="connsiteX10" fmla="*/ 113211 w 653143"/>
                    <a:gd name="connsiteY10" fmla="*/ 426720 h 1576251"/>
                    <a:gd name="connsiteX11" fmla="*/ 104503 w 653143"/>
                    <a:gd name="connsiteY11" fmla="*/ 470263 h 1576251"/>
                    <a:gd name="connsiteX12" fmla="*/ 87085 w 653143"/>
                    <a:gd name="connsiteY12" fmla="*/ 522514 h 1576251"/>
                    <a:gd name="connsiteX13" fmla="*/ 69668 w 653143"/>
                    <a:gd name="connsiteY13" fmla="*/ 609600 h 1576251"/>
                    <a:gd name="connsiteX14" fmla="*/ 52251 w 653143"/>
                    <a:gd name="connsiteY14" fmla="*/ 661851 h 1576251"/>
                    <a:gd name="connsiteX15" fmla="*/ 52251 w 653143"/>
                    <a:gd name="connsiteY15" fmla="*/ 1201783 h 1576251"/>
                    <a:gd name="connsiteX16" fmla="*/ 43543 w 653143"/>
                    <a:gd name="connsiteY16" fmla="*/ 1236617 h 1576251"/>
                    <a:gd name="connsiteX17" fmla="*/ 34834 w 653143"/>
                    <a:gd name="connsiteY17" fmla="*/ 1280160 h 1576251"/>
                    <a:gd name="connsiteX18" fmla="*/ 26125 w 653143"/>
                    <a:gd name="connsiteY18" fmla="*/ 1349828 h 1576251"/>
                    <a:gd name="connsiteX19" fmla="*/ 8708 w 653143"/>
                    <a:gd name="connsiteY19" fmla="*/ 1402080 h 1576251"/>
                    <a:gd name="connsiteX20" fmla="*/ 0 w 653143"/>
                    <a:gd name="connsiteY20" fmla="*/ 1471748 h 1576251"/>
                    <a:gd name="connsiteX21" fmla="*/ 182880 w 653143"/>
                    <a:gd name="connsiteY21" fmla="*/ 1558834 h 1576251"/>
                    <a:gd name="connsiteX22" fmla="*/ 278674 w 653143"/>
                    <a:gd name="connsiteY22" fmla="*/ 1576251 h 1576251"/>
                    <a:gd name="connsiteX23" fmla="*/ 452845 w 653143"/>
                    <a:gd name="connsiteY23" fmla="*/ 1567543 h 1576251"/>
                    <a:gd name="connsiteX24" fmla="*/ 496388 w 653143"/>
                    <a:gd name="connsiteY24" fmla="*/ 1524000 h 1576251"/>
                    <a:gd name="connsiteX25" fmla="*/ 522514 w 653143"/>
                    <a:gd name="connsiteY25" fmla="*/ 1497874 h 1576251"/>
                    <a:gd name="connsiteX26" fmla="*/ 539931 w 653143"/>
                    <a:gd name="connsiteY26" fmla="*/ 1471748 h 1576251"/>
                    <a:gd name="connsiteX27" fmla="*/ 522514 w 653143"/>
                    <a:gd name="connsiteY27" fmla="*/ 1254034 h 1576251"/>
                    <a:gd name="connsiteX28" fmla="*/ 513805 w 653143"/>
                    <a:gd name="connsiteY28" fmla="*/ 1088571 h 1576251"/>
                    <a:gd name="connsiteX29" fmla="*/ 496388 w 653143"/>
                    <a:gd name="connsiteY29" fmla="*/ 975360 h 1576251"/>
                    <a:gd name="connsiteX30" fmla="*/ 487680 w 653143"/>
                    <a:gd name="connsiteY30" fmla="*/ 879566 h 1576251"/>
                    <a:gd name="connsiteX31" fmla="*/ 461554 w 653143"/>
                    <a:gd name="connsiteY31" fmla="*/ 792480 h 1576251"/>
                    <a:gd name="connsiteX32" fmla="*/ 435428 w 653143"/>
                    <a:gd name="connsiteY32" fmla="*/ 661851 h 1576251"/>
                    <a:gd name="connsiteX33" fmla="*/ 444137 w 653143"/>
                    <a:gd name="connsiteY33" fmla="*/ 505097 h 1576251"/>
                    <a:gd name="connsiteX34" fmla="*/ 478971 w 653143"/>
                    <a:gd name="connsiteY34" fmla="*/ 435428 h 1576251"/>
                    <a:gd name="connsiteX35" fmla="*/ 505097 w 653143"/>
                    <a:gd name="connsiteY35" fmla="*/ 374468 h 1576251"/>
                    <a:gd name="connsiteX36" fmla="*/ 522514 w 653143"/>
                    <a:gd name="connsiteY36" fmla="*/ 348343 h 1576251"/>
                    <a:gd name="connsiteX37" fmla="*/ 531223 w 653143"/>
                    <a:gd name="connsiteY37" fmla="*/ 322217 h 1576251"/>
                    <a:gd name="connsiteX38" fmla="*/ 557348 w 653143"/>
                    <a:gd name="connsiteY38" fmla="*/ 296091 h 1576251"/>
                    <a:gd name="connsiteX39" fmla="*/ 574765 w 653143"/>
                    <a:gd name="connsiteY39" fmla="*/ 261257 h 1576251"/>
                    <a:gd name="connsiteX40" fmla="*/ 609600 w 653143"/>
                    <a:gd name="connsiteY40" fmla="*/ 209006 h 1576251"/>
                    <a:gd name="connsiteX41" fmla="*/ 627017 w 653143"/>
                    <a:gd name="connsiteY41" fmla="*/ 182880 h 1576251"/>
                    <a:gd name="connsiteX42" fmla="*/ 644434 w 653143"/>
                    <a:gd name="connsiteY42" fmla="*/ 130628 h 1576251"/>
                    <a:gd name="connsiteX43" fmla="*/ 653143 w 653143"/>
                    <a:gd name="connsiteY43" fmla="*/ 104503 h 1576251"/>
                    <a:gd name="connsiteX44" fmla="*/ 653143 w 653143"/>
                    <a:gd name="connsiteY44" fmla="*/ 43543 h 1576251"/>
                    <a:gd name="connsiteX45" fmla="*/ 592183 w 653143"/>
                    <a:gd name="connsiteY45" fmla="*/ 0 h 1576251"/>
                    <a:gd name="connsiteX0" fmla="*/ 592183 w 653143"/>
                    <a:gd name="connsiteY0" fmla="*/ 0 h 1576251"/>
                    <a:gd name="connsiteX1" fmla="*/ 322217 w 653143"/>
                    <a:gd name="connsiteY1" fmla="*/ 174171 h 1576251"/>
                    <a:gd name="connsiteX2" fmla="*/ 296091 w 653143"/>
                    <a:gd name="connsiteY2" fmla="*/ 182880 h 1576251"/>
                    <a:gd name="connsiteX3" fmla="*/ 235131 w 653143"/>
                    <a:gd name="connsiteY3" fmla="*/ 200297 h 1576251"/>
                    <a:gd name="connsiteX4" fmla="*/ 209005 w 653143"/>
                    <a:gd name="connsiteY4" fmla="*/ 226423 h 1576251"/>
                    <a:gd name="connsiteX5" fmla="*/ 182880 w 653143"/>
                    <a:gd name="connsiteY5" fmla="*/ 243840 h 1576251"/>
                    <a:gd name="connsiteX6" fmla="*/ 165463 w 653143"/>
                    <a:gd name="connsiteY6" fmla="*/ 269966 h 1576251"/>
                    <a:gd name="connsiteX7" fmla="*/ 148045 w 653143"/>
                    <a:gd name="connsiteY7" fmla="*/ 287383 h 1576251"/>
                    <a:gd name="connsiteX8" fmla="*/ 121920 w 653143"/>
                    <a:gd name="connsiteY8" fmla="*/ 400594 h 1576251"/>
                    <a:gd name="connsiteX9" fmla="*/ 113211 w 653143"/>
                    <a:gd name="connsiteY9" fmla="*/ 426720 h 1576251"/>
                    <a:gd name="connsiteX10" fmla="*/ 104503 w 653143"/>
                    <a:gd name="connsiteY10" fmla="*/ 470263 h 1576251"/>
                    <a:gd name="connsiteX11" fmla="*/ 87085 w 653143"/>
                    <a:gd name="connsiteY11" fmla="*/ 522514 h 1576251"/>
                    <a:gd name="connsiteX12" fmla="*/ 69668 w 653143"/>
                    <a:gd name="connsiteY12" fmla="*/ 609600 h 1576251"/>
                    <a:gd name="connsiteX13" fmla="*/ 52251 w 653143"/>
                    <a:gd name="connsiteY13" fmla="*/ 661851 h 1576251"/>
                    <a:gd name="connsiteX14" fmla="*/ 52251 w 653143"/>
                    <a:gd name="connsiteY14" fmla="*/ 1201783 h 1576251"/>
                    <a:gd name="connsiteX15" fmla="*/ 43543 w 653143"/>
                    <a:gd name="connsiteY15" fmla="*/ 1236617 h 1576251"/>
                    <a:gd name="connsiteX16" fmla="*/ 34834 w 653143"/>
                    <a:gd name="connsiteY16" fmla="*/ 1280160 h 1576251"/>
                    <a:gd name="connsiteX17" fmla="*/ 26125 w 653143"/>
                    <a:gd name="connsiteY17" fmla="*/ 1349828 h 1576251"/>
                    <a:gd name="connsiteX18" fmla="*/ 8708 w 653143"/>
                    <a:gd name="connsiteY18" fmla="*/ 1402080 h 1576251"/>
                    <a:gd name="connsiteX19" fmla="*/ 0 w 653143"/>
                    <a:gd name="connsiteY19" fmla="*/ 1471748 h 1576251"/>
                    <a:gd name="connsiteX20" fmla="*/ 182880 w 653143"/>
                    <a:gd name="connsiteY20" fmla="*/ 1558834 h 1576251"/>
                    <a:gd name="connsiteX21" fmla="*/ 278674 w 653143"/>
                    <a:gd name="connsiteY21" fmla="*/ 1576251 h 1576251"/>
                    <a:gd name="connsiteX22" fmla="*/ 452845 w 653143"/>
                    <a:gd name="connsiteY22" fmla="*/ 1567543 h 1576251"/>
                    <a:gd name="connsiteX23" fmla="*/ 496388 w 653143"/>
                    <a:gd name="connsiteY23" fmla="*/ 1524000 h 1576251"/>
                    <a:gd name="connsiteX24" fmla="*/ 522514 w 653143"/>
                    <a:gd name="connsiteY24" fmla="*/ 1497874 h 1576251"/>
                    <a:gd name="connsiteX25" fmla="*/ 539931 w 653143"/>
                    <a:gd name="connsiteY25" fmla="*/ 1471748 h 1576251"/>
                    <a:gd name="connsiteX26" fmla="*/ 522514 w 653143"/>
                    <a:gd name="connsiteY26" fmla="*/ 1254034 h 1576251"/>
                    <a:gd name="connsiteX27" fmla="*/ 513805 w 653143"/>
                    <a:gd name="connsiteY27" fmla="*/ 1088571 h 1576251"/>
                    <a:gd name="connsiteX28" fmla="*/ 496388 w 653143"/>
                    <a:gd name="connsiteY28" fmla="*/ 975360 h 1576251"/>
                    <a:gd name="connsiteX29" fmla="*/ 487680 w 653143"/>
                    <a:gd name="connsiteY29" fmla="*/ 879566 h 1576251"/>
                    <a:gd name="connsiteX30" fmla="*/ 461554 w 653143"/>
                    <a:gd name="connsiteY30" fmla="*/ 792480 h 1576251"/>
                    <a:gd name="connsiteX31" fmla="*/ 435428 w 653143"/>
                    <a:gd name="connsiteY31" fmla="*/ 661851 h 1576251"/>
                    <a:gd name="connsiteX32" fmla="*/ 444137 w 653143"/>
                    <a:gd name="connsiteY32" fmla="*/ 505097 h 1576251"/>
                    <a:gd name="connsiteX33" fmla="*/ 478971 w 653143"/>
                    <a:gd name="connsiteY33" fmla="*/ 435428 h 1576251"/>
                    <a:gd name="connsiteX34" fmla="*/ 505097 w 653143"/>
                    <a:gd name="connsiteY34" fmla="*/ 374468 h 1576251"/>
                    <a:gd name="connsiteX35" fmla="*/ 522514 w 653143"/>
                    <a:gd name="connsiteY35" fmla="*/ 348343 h 1576251"/>
                    <a:gd name="connsiteX36" fmla="*/ 531223 w 653143"/>
                    <a:gd name="connsiteY36" fmla="*/ 322217 h 1576251"/>
                    <a:gd name="connsiteX37" fmla="*/ 557348 w 653143"/>
                    <a:gd name="connsiteY37" fmla="*/ 296091 h 1576251"/>
                    <a:gd name="connsiteX38" fmla="*/ 574765 w 653143"/>
                    <a:gd name="connsiteY38" fmla="*/ 261257 h 1576251"/>
                    <a:gd name="connsiteX39" fmla="*/ 609600 w 653143"/>
                    <a:gd name="connsiteY39" fmla="*/ 209006 h 1576251"/>
                    <a:gd name="connsiteX40" fmla="*/ 627017 w 653143"/>
                    <a:gd name="connsiteY40" fmla="*/ 182880 h 1576251"/>
                    <a:gd name="connsiteX41" fmla="*/ 644434 w 653143"/>
                    <a:gd name="connsiteY41" fmla="*/ 130628 h 1576251"/>
                    <a:gd name="connsiteX42" fmla="*/ 653143 w 653143"/>
                    <a:gd name="connsiteY42" fmla="*/ 104503 h 1576251"/>
                    <a:gd name="connsiteX43" fmla="*/ 653143 w 653143"/>
                    <a:gd name="connsiteY43" fmla="*/ 43543 h 1576251"/>
                    <a:gd name="connsiteX44" fmla="*/ 592183 w 653143"/>
                    <a:gd name="connsiteY44" fmla="*/ 0 h 1576251"/>
                    <a:gd name="connsiteX0" fmla="*/ 592183 w 653143"/>
                    <a:gd name="connsiteY0" fmla="*/ 0 h 1576251"/>
                    <a:gd name="connsiteX1" fmla="*/ 296091 w 653143"/>
                    <a:gd name="connsiteY1" fmla="*/ 182880 h 1576251"/>
                    <a:gd name="connsiteX2" fmla="*/ 235131 w 653143"/>
                    <a:gd name="connsiteY2" fmla="*/ 200297 h 1576251"/>
                    <a:gd name="connsiteX3" fmla="*/ 209005 w 653143"/>
                    <a:gd name="connsiteY3" fmla="*/ 226423 h 1576251"/>
                    <a:gd name="connsiteX4" fmla="*/ 182880 w 653143"/>
                    <a:gd name="connsiteY4" fmla="*/ 243840 h 1576251"/>
                    <a:gd name="connsiteX5" fmla="*/ 165463 w 653143"/>
                    <a:gd name="connsiteY5" fmla="*/ 269966 h 1576251"/>
                    <a:gd name="connsiteX6" fmla="*/ 148045 w 653143"/>
                    <a:gd name="connsiteY6" fmla="*/ 287383 h 1576251"/>
                    <a:gd name="connsiteX7" fmla="*/ 121920 w 653143"/>
                    <a:gd name="connsiteY7" fmla="*/ 400594 h 1576251"/>
                    <a:gd name="connsiteX8" fmla="*/ 113211 w 653143"/>
                    <a:gd name="connsiteY8" fmla="*/ 426720 h 1576251"/>
                    <a:gd name="connsiteX9" fmla="*/ 104503 w 653143"/>
                    <a:gd name="connsiteY9" fmla="*/ 470263 h 1576251"/>
                    <a:gd name="connsiteX10" fmla="*/ 87085 w 653143"/>
                    <a:gd name="connsiteY10" fmla="*/ 522514 h 1576251"/>
                    <a:gd name="connsiteX11" fmla="*/ 69668 w 653143"/>
                    <a:gd name="connsiteY11" fmla="*/ 609600 h 1576251"/>
                    <a:gd name="connsiteX12" fmla="*/ 52251 w 653143"/>
                    <a:gd name="connsiteY12" fmla="*/ 661851 h 1576251"/>
                    <a:gd name="connsiteX13" fmla="*/ 52251 w 653143"/>
                    <a:gd name="connsiteY13" fmla="*/ 1201783 h 1576251"/>
                    <a:gd name="connsiteX14" fmla="*/ 43543 w 653143"/>
                    <a:gd name="connsiteY14" fmla="*/ 1236617 h 1576251"/>
                    <a:gd name="connsiteX15" fmla="*/ 34834 w 653143"/>
                    <a:gd name="connsiteY15" fmla="*/ 1280160 h 1576251"/>
                    <a:gd name="connsiteX16" fmla="*/ 26125 w 653143"/>
                    <a:gd name="connsiteY16" fmla="*/ 1349828 h 1576251"/>
                    <a:gd name="connsiteX17" fmla="*/ 8708 w 653143"/>
                    <a:gd name="connsiteY17" fmla="*/ 1402080 h 1576251"/>
                    <a:gd name="connsiteX18" fmla="*/ 0 w 653143"/>
                    <a:gd name="connsiteY18" fmla="*/ 1471748 h 1576251"/>
                    <a:gd name="connsiteX19" fmla="*/ 182880 w 653143"/>
                    <a:gd name="connsiteY19" fmla="*/ 1558834 h 1576251"/>
                    <a:gd name="connsiteX20" fmla="*/ 278674 w 653143"/>
                    <a:gd name="connsiteY20" fmla="*/ 1576251 h 1576251"/>
                    <a:gd name="connsiteX21" fmla="*/ 452845 w 653143"/>
                    <a:gd name="connsiteY21" fmla="*/ 1567543 h 1576251"/>
                    <a:gd name="connsiteX22" fmla="*/ 496388 w 653143"/>
                    <a:gd name="connsiteY22" fmla="*/ 1524000 h 1576251"/>
                    <a:gd name="connsiteX23" fmla="*/ 522514 w 653143"/>
                    <a:gd name="connsiteY23" fmla="*/ 1497874 h 1576251"/>
                    <a:gd name="connsiteX24" fmla="*/ 539931 w 653143"/>
                    <a:gd name="connsiteY24" fmla="*/ 1471748 h 1576251"/>
                    <a:gd name="connsiteX25" fmla="*/ 522514 w 653143"/>
                    <a:gd name="connsiteY25" fmla="*/ 1254034 h 1576251"/>
                    <a:gd name="connsiteX26" fmla="*/ 513805 w 653143"/>
                    <a:gd name="connsiteY26" fmla="*/ 1088571 h 1576251"/>
                    <a:gd name="connsiteX27" fmla="*/ 496388 w 653143"/>
                    <a:gd name="connsiteY27" fmla="*/ 975360 h 1576251"/>
                    <a:gd name="connsiteX28" fmla="*/ 487680 w 653143"/>
                    <a:gd name="connsiteY28" fmla="*/ 879566 h 1576251"/>
                    <a:gd name="connsiteX29" fmla="*/ 461554 w 653143"/>
                    <a:gd name="connsiteY29" fmla="*/ 792480 h 1576251"/>
                    <a:gd name="connsiteX30" fmla="*/ 435428 w 653143"/>
                    <a:gd name="connsiteY30" fmla="*/ 661851 h 1576251"/>
                    <a:gd name="connsiteX31" fmla="*/ 444137 w 653143"/>
                    <a:gd name="connsiteY31" fmla="*/ 505097 h 1576251"/>
                    <a:gd name="connsiteX32" fmla="*/ 478971 w 653143"/>
                    <a:gd name="connsiteY32" fmla="*/ 435428 h 1576251"/>
                    <a:gd name="connsiteX33" fmla="*/ 505097 w 653143"/>
                    <a:gd name="connsiteY33" fmla="*/ 374468 h 1576251"/>
                    <a:gd name="connsiteX34" fmla="*/ 522514 w 653143"/>
                    <a:gd name="connsiteY34" fmla="*/ 348343 h 1576251"/>
                    <a:gd name="connsiteX35" fmla="*/ 531223 w 653143"/>
                    <a:gd name="connsiteY35" fmla="*/ 322217 h 1576251"/>
                    <a:gd name="connsiteX36" fmla="*/ 557348 w 653143"/>
                    <a:gd name="connsiteY36" fmla="*/ 296091 h 1576251"/>
                    <a:gd name="connsiteX37" fmla="*/ 574765 w 653143"/>
                    <a:gd name="connsiteY37" fmla="*/ 261257 h 1576251"/>
                    <a:gd name="connsiteX38" fmla="*/ 609600 w 653143"/>
                    <a:gd name="connsiteY38" fmla="*/ 209006 h 1576251"/>
                    <a:gd name="connsiteX39" fmla="*/ 627017 w 653143"/>
                    <a:gd name="connsiteY39" fmla="*/ 182880 h 1576251"/>
                    <a:gd name="connsiteX40" fmla="*/ 644434 w 653143"/>
                    <a:gd name="connsiteY40" fmla="*/ 130628 h 1576251"/>
                    <a:gd name="connsiteX41" fmla="*/ 653143 w 653143"/>
                    <a:gd name="connsiteY41" fmla="*/ 104503 h 1576251"/>
                    <a:gd name="connsiteX42" fmla="*/ 653143 w 653143"/>
                    <a:gd name="connsiteY42" fmla="*/ 43543 h 1576251"/>
                    <a:gd name="connsiteX43" fmla="*/ 592183 w 653143"/>
                    <a:gd name="connsiteY43" fmla="*/ 0 h 1576251"/>
                    <a:gd name="connsiteX0" fmla="*/ 592183 w 653143"/>
                    <a:gd name="connsiteY0" fmla="*/ 0 h 1576251"/>
                    <a:gd name="connsiteX1" fmla="*/ 235131 w 653143"/>
                    <a:gd name="connsiteY1" fmla="*/ 200297 h 1576251"/>
                    <a:gd name="connsiteX2" fmla="*/ 209005 w 653143"/>
                    <a:gd name="connsiteY2" fmla="*/ 226423 h 1576251"/>
                    <a:gd name="connsiteX3" fmla="*/ 182880 w 653143"/>
                    <a:gd name="connsiteY3" fmla="*/ 243840 h 1576251"/>
                    <a:gd name="connsiteX4" fmla="*/ 165463 w 653143"/>
                    <a:gd name="connsiteY4" fmla="*/ 269966 h 1576251"/>
                    <a:gd name="connsiteX5" fmla="*/ 148045 w 653143"/>
                    <a:gd name="connsiteY5" fmla="*/ 287383 h 1576251"/>
                    <a:gd name="connsiteX6" fmla="*/ 121920 w 653143"/>
                    <a:gd name="connsiteY6" fmla="*/ 400594 h 1576251"/>
                    <a:gd name="connsiteX7" fmla="*/ 113211 w 653143"/>
                    <a:gd name="connsiteY7" fmla="*/ 426720 h 1576251"/>
                    <a:gd name="connsiteX8" fmla="*/ 104503 w 653143"/>
                    <a:gd name="connsiteY8" fmla="*/ 470263 h 1576251"/>
                    <a:gd name="connsiteX9" fmla="*/ 87085 w 653143"/>
                    <a:gd name="connsiteY9" fmla="*/ 522514 h 1576251"/>
                    <a:gd name="connsiteX10" fmla="*/ 69668 w 653143"/>
                    <a:gd name="connsiteY10" fmla="*/ 609600 h 1576251"/>
                    <a:gd name="connsiteX11" fmla="*/ 52251 w 653143"/>
                    <a:gd name="connsiteY11" fmla="*/ 661851 h 1576251"/>
                    <a:gd name="connsiteX12" fmla="*/ 52251 w 653143"/>
                    <a:gd name="connsiteY12" fmla="*/ 1201783 h 1576251"/>
                    <a:gd name="connsiteX13" fmla="*/ 43543 w 653143"/>
                    <a:gd name="connsiteY13" fmla="*/ 1236617 h 1576251"/>
                    <a:gd name="connsiteX14" fmla="*/ 34834 w 653143"/>
                    <a:gd name="connsiteY14" fmla="*/ 1280160 h 1576251"/>
                    <a:gd name="connsiteX15" fmla="*/ 26125 w 653143"/>
                    <a:gd name="connsiteY15" fmla="*/ 1349828 h 1576251"/>
                    <a:gd name="connsiteX16" fmla="*/ 8708 w 653143"/>
                    <a:gd name="connsiteY16" fmla="*/ 1402080 h 1576251"/>
                    <a:gd name="connsiteX17" fmla="*/ 0 w 653143"/>
                    <a:gd name="connsiteY17" fmla="*/ 1471748 h 1576251"/>
                    <a:gd name="connsiteX18" fmla="*/ 182880 w 653143"/>
                    <a:gd name="connsiteY18" fmla="*/ 1558834 h 1576251"/>
                    <a:gd name="connsiteX19" fmla="*/ 278674 w 653143"/>
                    <a:gd name="connsiteY19" fmla="*/ 1576251 h 1576251"/>
                    <a:gd name="connsiteX20" fmla="*/ 452845 w 653143"/>
                    <a:gd name="connsiteY20" fmla="*/ 1567543 h 1576251"/>
                    <a:gd name="connsiteX21" fmla="*/ 496388 w 653143"/>
                    <a:gd name="connsiteY21" fmla="*/ 1524000 h 1576251"/>
                    <a:gd name="connsiteX22" fmla="*/ 522514 w 653143"/>
                    <a:gd name="connsiteY22" fmla="*/ 1497874 h 1576251"/>
                    <a:gd name="connsiteX23" fmla="*/ 539931 w 653143"/>
                    <a:gd name="connsiteY23" fmla="*/ 1471748 h 1576251"/>
                    <a:gd name="connsiteX24" fmla="*/ 522514 w 653143"/>
                    <a:gd name="connsiteY24" fmla="*/ 1254034 h 1576251"/>
                    <a:gd name="connsiteX25" fmla="*/ 513805 w 653143"/>
                    <a:gd name="connsiteY25" fmla="*/ 1088571 h 1576251"/>
                    <a:gd name="connsiteX26" fmla="*/ 496388 w 653143"/>
                    <a:gd name="connsiteY26" fmla="*/ 975360 h 1576251"/>
                    <a:gd name="connsiteX27" fmla="*/ 487680 w 653143"/>
                    <a:gd name="connsiteY27" fmla="*/ 879566 h 1576251"/>
                    <a:gd name="connsiteX28" fmla="*/ 461554 w 653143"/>
                    <a:gd name="connsiteY28" fmla="*/ 792480 h 1576251"/>
                    <a:gd name="connsiteX29" fmla="*/ 435428 w 653143"/>
                    <a:gd name="connsiteY29" fmla="*/ 661851 h 1576251"/>
                    <a:gd name="connsiteX30" fmla="*/ 444137 w 653143"/>
                    <a:gd name="connsiteY30" fmla="*/ 505097 h 1576251"/>
                    <a:gd name="connsiteX31" fmla="*/ 478971 w 653143"/>
                    <a:gd name="connsiteY31" fmla="*/ 435428 h 1576251"/>
                    <a:gd name="connsiteX32" fmla="*/ 505097 w 653143"/>
                    <a:gd name="connsiteY32" fmla="*/ 374468 h 1576251"/>
                    <a:gd name="connsiteX33" fmla="*/ 522514 w 653143"/>
                    <a:gd name="connsiteY33" fmla="*/ 348343 h 1576251"/>
                    <a:gd name="connsiteX34" fmla="*/ 531223 w 653143"/>
                    <a:gd name="connsiteY34" fmla="*/ 322217 h 1576251"/>
                    <a:gd name="connsiteX35" fmla="*/ 557348 w 653143"/>
                    <a:gd name="connsiteY35" fmla="*/ 296091 h 1576251"/>
                    <a:gd name="connsiteX36" fmla="*/ 574765 w 653143"/>
                    <a:gd name="connsiteY36" fmla="*/ 261257 h 1576251"/>
                    <a:gd name="connsiteX37" fmla="*/ 609600 w 653143"/>
                    <a:gd name="connsiteY37" fmla="*/ 209006 h 1576251"/>
                    <a:gd name="connsiteX38" fmla="*/ 627017 w 653143"/>
                    <a:gd name="connsiteY38" fmla="*/ 182880 h 1576251"/>
                    <a:gd name="connsiteX39" fmla="*/ 644434 w 653143"/>
                    <a:gd name="connsiteY39" fmla="*/ 130628 h 1576251"/>
                    <a:gd name="connsiteX40" fmla="*/ 653143 w 653143"/>
                    <a:gd name="connsiteY40" fmla="*/ 104503 h 1576251"/>
                    <a:gd name="connsiteX41" fmla="*/ 653143 w 653143"/>
                    <a:gd name="connsiteY41" fmla="*/ 43543 h 1576251"/>
                    <a:gd name="connsiteX42" fmla="*/ 592183 w 653143"/>
                    <a:gd name="connsiteY42" fmla="*/ 0 h 1576251"/>
                    <a:gd name="connsiteX0" fmla="*/ 592183 w 653143"/>
                    <a:gd name="connsiteY0" fmla="*/ 0 h 1576251"/>
                    <a:gd name="connsiteX1" fmla="*/ 209005 w 653143"/>
                    <a:gd name="connsiteY1" fmla="*/ 226423 h 1576251"/>
                    <a:gd name="connsiteX2" fmla="*/ 182880 w 653143"/>
                    <a:gd name="connsiteY2" fmla="*/ 243840 h 1576251"/>
                    <a:gd name="connsiteX3" fmla="*/ 165463 w 653143"/>
                    <a:gd name="connsiteY3" fmla="*/ 269966 h 1576251"/>
                    <a:gd name="connsiteX4" fmla="*/ 148045 w 653143"/>
                    <a:gd name="connsiteY4" fmla="*/ 287383 h 1576251"/>
                    <a:gd name="connsiteX5" fmla="*/ 121920 w 653143"/>
                    <a:gd name="connsiteY5" fmla="*/ 400594 h 1576251"/>
                    <a:gd name="connsiteX6" fmla="*/ 113211 w 653143"/>
                    <a:gd name="connsiteY6" fmla="*/ 426720 h 1576251"/>
                    <a:gd name="connsiteX7" fmla="*/ 104503 w 653143"/>
                    <a:gd name="connsiteY7" fmla="*/ 470263 h 1576251"/>
                    <a:gd name="connsiteX8" fmla="*/ 87085 w 653143"/>
                    <a:gd name="connsiteY8" fmla="*/ 522514 h 1576251"/>
                    <a:gd name="connsiteX9" fmla="*/ 69668 w 653143"/>
                    <a:gd name="connsiteY9" fmla="*/ 609600 h 1576251"/>
                    <a:gd name="connsiteX10" fmla="*/ 52251 w 653143"/>
                    <a:gd name="connsiteY10" fmla="*/ 661851 h 1576251"/>
                    <a:gd name="connsiteX11" fmla="*/ 52251 w 653143"/>
                    <a:gd name="connsiteY11" fmla="*/ 1201783 h 1576251"/>
                    <a:gd name="connsiteX12" fmla="*/ 43543 w 653143"/>
                    <a:gd name="connsiteY12" fmla="*/ 1236617 h 1576251"/>
                    <a:gd name="connsiteX13" fmla="*/ 34834 w 653143"/>
                    <a:gd name="connsiteY13" fmla="*/ 1280160 h 1576251"/>
                    <a:gd name="connsiteX14" fmla="*/ 26125 w 653143"/>
                    <a:gd name="connsiteY14" fmla="*/ 1349828 h 1576251"/>
                    <a:gd name="connsiteX15" fmla="*/ 8708 w 653143"/>
                    <a:gd name="connsiteY15" fmla="*/ 1402080 h 1576251"/>
                    <a:gd name="connsiteX16" fmla="*/ 0 w 653143"/>
                    <a:gd name="connsiteY16" fmla="*/ 1471748 h 1576251"/>
                    <a:gd name="connsiteX17" fmla="*/ 182880 w 653143"/>
                    <a:gd name="connsiteY17" fmla="*/ 1558834 h 1576251"/>
                    <a:gd name="connsiteX18" fmla="*/ 278674 w 653143"/>
                    <a:gd name="connsiteY18" fmla="*/ 1576251 h 1576251"/>
                    <a:gd name="connsiteX19" fmla="*/ 452845 w 653143"/>
                    <a:gd name="connsiteY19" fmla="*/ 1567543 h 1576251"/>
                    <a:gd name="connsiteX20" fmla="*/ 496388 w 653143"/>
                    <a:gd name="connsiteY20" fmla="*/ 1524000 h 1576251"/>
                    <a:gd name="connsiteX21" fmla="*/ 522514 w 653143"/>
                    <a:gd name="connsiteY21" fmla="*/ 1497874 h 1576251"/>
                    <a:gd name="connsiteX22" fmla="*/ 539931 w 653143"/>
                    <a:gd name="connsiteY22" fmla="*/ 1471748 h 1576251"/>
                    <a:gd name="connsiteX23" fmla="*/ 522514 w 653143"/>
                    <a:gd name="connsiteY23" fmla="*/ 1254034 h 1576251"/>
                    <a:gd name="connsiteX24" fmla="*/ 513805 w 653143"/>
                    <a:gd name="connsiteY24" fmla="*/ 1088571 h 1576251"/>
                    <a:gd name="connsiteX25" fmla="*/ 496388 w 653143"/>
                    <a:gd name="connsiteY25" fmla="*/ 975360 h 1576251"/>
                    <a:gd name="connsiteX26" fmla="*/ 487680 w 653143"/>
                    <a:gd name="connsiteY26" fmla="*/ 879566 h 1576251"/>
                    <a:gd name="connsiteX27" fmla="*/ 461554 w 653143"/>
                    <a:gd name="connsiteY27" fmla="*/ 792480 h 1576251"/>
                    <a:gd name="connsiteX28" fmla="*/ 435428 w 653143"/>
                    <a:gd name="connsiteY28" fmla="*/ 661851 h 1576251"/>
                    <a:gd name="connsiteX29" fmla="*/ 444137 w 653143"/>
                    <a:gd name="connsiteY29" fmla="*/ 505097 h 1576251"/>
                    <a:gd name="connsiteX30" fmla="*/ 478971 w 653143"/>
                    <a:gd name="connsiteY30" fmla="*/ 435428 h 1576251"/>
                    <a:gd name="connsiteX31" fmla="*/ 505097 w 653143"/>
                    <a:gd name="connsiteY31" fmla="*/ 374468 h 1576251"/>
                    <a:gd name="connsiteX32" fmla="*/ 522514 w 653143"/>
                    <a:gd name="connsiteY32" fmla="*/ 348343 h 1576251"/>
                    <a:gd name="connsiteX33" fmla="*/ 531223 w 653143"/>
                    <a:gd name="connsiteY33" fmla="*/ 322217 h 1576251"/>
                    <a:gd name="connsiteX34" fmla="*/ 557348 w 653143"/>
                    <a:gd name="connsiteY34" fmla="*/ 296091 h 1576251"/>
                    <a:gd name="connsiteX35" fmla="*/ 574765 w 653143"/>
                    <a:gd name="connsiteY35" fmla="*/ 261257 h 1576251"/>
                    <a:gd name="connsiteX36" fmla="*/ 609600 w 653143"/>
                    <a:gd name="connsiteY36" fmla="*/ 209006 h 1576251"/>
                    <a:gd name="connsiteX37" fmla="*/ 627017 w 653143"/>
                    <a:gd name="connsiteY37" fmla="*/ 182880 h 1576251"/>
                    <a:gd name="connsiteX38" fmla="*/ 644434 w 653143"/>
                    <a:gd name="connsiteY38" fmla="*/ 130628 h 1576251"/>
                    <a:gd name="connsiteX39" fmla="*/ 653143 w 653143"/>
                    <a:gd name="connsiteY39" fmla="*/ 104503 h 1576251"/>
                    <a:gd name="connsiteX40" fmla="*/ 653143 w 653143"/>
                    <a:gd name="connsiteY40" fmla="*/ 43543 h 1576251"/>
                    <a:gd name="connsiteX41" fmla="*/ 592183 w 653143"/>
                    <a:gd name="connsiteY41" fmla="*/ 0 h 1576251"/>
                    <a:gd name="connsiteX0" fmla="*/ 592183 w 653143"/>
                    <a:gd name="connsiteY0" fmla="*/ 0 h 1576251"/>
                    <a:gd name="connsiteX1" fmla="*/ 182880 w 653143"/>
                    <a:gd name="connsiteY1" fmla="*/ 243840 h 1576251"/>
                    <a:gd name="connsiteX2" fmla="*/ 165463 w 653143"/>
                    <a:gd name="connsiteY2" fmla="*/ 269966 h 1576251"/>
                    <a:gd name="connsiteX3" fmla="*/ 148045 w 653143"/>
                    <a:gd name="connsiteY3" fmla="*/ 287383 h 1576251"/>
                    <a:gd name="connsiteX4" fmla="*/ 121920 w 653143"/>
                    <a:gd name="connsiteY4" fmla="*/ 400594 h 1576251"/>
                    <a:gd name="connsiteX5" fmla="*/ 113211 w 653143"/>
                    <a:gd name="connsiteY5" fmla="*/ 426720 h 1576251"/>
                    <a:gd name="connsiteX6" fmla="*/ 104503 w 653143"/>
                    <a:gd name="connsiteY6" fmla="*/ 470263 h 1576251"/>
                    <a:gd name="connsiteX7" fmla="*/ 87085 w 653143"/>
                    <a:gd name="connsiteY7" fmla="*/ 522514 h 1576251"/>
                    <a:gd name="connsiteX8" fmla="*/ 69668 w 653143"/>
                    <a:gd name="connsiteY8" fmla="*/ 609600 h 1576251"/>
                    <a:gd name="connsiteX9" fmla="*/ 52251 w 653143"/>
                    <a:gd name="connsiteY9" fmla="*/ 661851 h 1576251"/>
                    <a:gd name="connsiteX10" fmla="*/ 52251 w 653143"/>
                    <a:gd name="connsiteY10" fmla="*/ 1201783 h 1576251"/>
                    <a:gd name="connsiteX11" fmla="*/ 43543 w 653143"/>
                    <a:gd name="connsiteY11" fmla="*/ 1236617 h 1576251"/>
                    <a:gd name="connsiteX12" fmla="*/ 34834 w 653143"/>
                    <a:gd name="connsiteY12" fmla="*/ 1280160 h 1576251"/>
                    <a:gd name="connsiteX13" fmla="*/ 26125 w 653143"/>
                    <a:gd name="connsiteY13" fmla="*/ 1349828 h 1576251"/>
                    <a:gd name="connsiteX14" fmla="*/ 8708 w 653143"/>
                    <a:gd name="connsiteY14" fmla="*/ 1402080 h 1576251"/>
                    <a:gd name="connsiteX15" fmla="*/ 0 w 653143"/>
                    <a:gd name="connsiteY15" fmla="*/ 1471748 h 1576251"/>
                    <a:gd name="connsiteX16" fmla="*/ 182880 w 653143"/>
                    <a:gd name="connsiteY16" fmla="*/ 1558834 h 1576251"/>
                    <a:gd name="connsiteX17" fmla="*/ 278674 w 653143"/>
                    <a:gd name="connsiteY17" fmla="*/ 1576251 h 1576251"/>
                    <a:gd name="connsiteX18" fmla="*/ 452845 w 653143"/>
                    <a:gd name="connsiteY18" fmla="*/ 1567543 h 1576251"/>
                    <a:gd name="connsiteX19" fmla="*/ 496388 w 653143"/>
                    <a:gd name="connsiteY19" fmla="*/ 1524000 h 1576251"/>
                    <a:gd name="connsiteX20" fmla="*/ 522514 w 653143"/>
                    <a:gd name="connsiteY20" fmla="*/ 1497874 h 1576251"/>
                    <a:gd name="connsiteX21" fmla="*/ 539931 w 653143"/>
                    <a:gd name="connsiteY21" fmla="*/ 1471748 h 1576251"/>
                    <a:gd name="connsiteX22" fmla="*/ 522514 w 653143"/>
                    <a:gd name="connsiteY22" fmla="*/ 1254034 h 1576251"/>
                    <a:gd name="connsiteX23" fmla="*/ 513805 w 653143"/>
                    <a:gd name="connsiteY23" fmla="*/ 1088571 h 1576251"/>
                    <a:gd name="connsiteX24" fmla="*/ 496388 w 653143"/>
                    <a:gd name="connsiteY24" fmla="*/ 975360 h 1576251"/>
                    <a:gd name="connsiteX25" fmla="*/ 487680 w 653143"/>
                    <a:gd name="connsiteY25" fmla="*/ 879566 h 1576251"/>
                    <a:gd name="connsiteX26" fmla="*/ 461554 w 653143"/>
                    <a:gd name="connsiteY26" fmla="*/ 792480 h 1576251"/>
                    <a:gd name="connsiteX27" fmla="*/ 435428 w 653143"/>
                    <a:gd name="connsiteY27" fmla="*/ 661851 h 1576251"/>
                    <a:gd name="connsiteX28" fmla="*/ 444137 w 653143"/>
                    <a:gd name="connsiteY28" fmla="*/ 505097 h 1576251"/>
                    <a:gd name="connsiteX29" fmla="*/ 478971 w 653143"/>
                    <a:gd name="connsiteY29" fmla="*/ 435428 h 1576251"/>
                    <a:gd name="connsiteX30" fmla="*/ 505097 w 653143"/>
                    <a:gd name="connsiteY30" fmla="*/ 374468 h 1576251"/>
                    <a:gd name="connsiteX31" fmla="*/ 522514 w 653143"/>
                    <a:gd name="connsiteY31" fmla="*/ 348343 h 1576251"/>
                    <a:gd name="connsiteX32" fmla="*/ 531223 w 653143"/>
                    <a:gd name="connsiteY32" fmla="*/ 322217 h 1576251"/>
                    <a:gd name="connsiteX33" fmla="*/ 557348 w 653143"/>
                    <a:gd name="connsiteY33" fmla="*/ 296091 h 1576251"/>
                    <a:gd name="connsiteX34" fmla="*/ 574765 w 653143"/>
                    <a:gd name="connsiteY34" fmla="*/ 261257 h 1576251"/>
                    <a:gd name="connsiteX35" fmla="*/ 609600 w 653143"/>
                    <a:gd name="connsiteY35" fmla="*/ 209006 h 1576251"/>
                    <a:gd name="connsiteX36" fmla="*/ 627017 w 653143"/>
                    <a:gd name="connsiteY36" fmla="*/ 182880 h 1576251"/>
                    <a:gd name="connsiteX37" fmla="*/ 644434 w 653143"/>
                    <a:gd name="connsiteY37" fmla="*/ 130628 h 1576251"/>
                    <a:gd name="connsiteX38" fmla="*/ 653143 w 653143"/>
                    <a:gd name="connsiteY38" fmla="*/ 104503 h 1576251"/>
                    <a:gd name="connsiteX39" fmla="*/ 653143 w 653143"/>
                    <a:gd name="connsiteY39" fmla="*/ 43543 h 1576251"/>
                    <a:gd name="connsiteX40" fmla="*/ 592183 w 653143"/>
                    <a:gd name="connsiteY40" fmla="*/ 0 h 1576251"/>
                    <a:gd name="connsiteX0" fmla="*/ 592183 w 653143"/>
                    <a:gd name="connsiteY0" fmla="*/ 0 h 1576251"/>
                    <a:gd name="connsiteX1" fmla="*/ 165463 w 653143"/>
                    <a:gd name="connsiteY1" fmla="*/ 269966 h 1576251"/>
                    <a:gd name="connsiteX2" fmla="*/ 148045 w 653143"/>
                    <a:gd name="connsiteY2" fmla="*/ 287383 h 1576251"/>
                    <a:gd name="connsiteX3" fmla="*/ 121920 w 653143"/>
                    <a:gd name="connsiteY3" fmla="*/ 400594 h 1576251"/>
                    <a:gd name="connsiteX4" fmla="*/ 113211 w 653143"/>
                    <a:gd name="connsiteY4" fmla="*/ 426720 h 1576251"/>
                    <a:gd name="connsiteX5" fmla="*/ 104503 w 653143"/>
                    <a:gd name="connsiteY5" fmla="*/ 470263 h 1576251"/>
                    <a:gd name="connsiteX6" fmla="*/ 87085 w 653143"/>
                    <a:gd name="connsiteY6" fmla="*/ 522514 h 1576251"/>
                    <a:gd name="connsiteX7" fmla="*/ 69668 w 653143"/>
                    <a:gd name="connsiteY7" fmla="*/ 609600 h 1576251"/>
                    <a:gd name="connsiteX8" fmla="*/ 52251 w 653143"/>
                    <a:gd name="connsiteY8" fmla="*/ 661851 h 1576251"/>
                    <a:gd name="connsiteX9" fmla="*/ 52251 w 653143"/>
                    <a:gd name="connsiteY9" fmla="*/ 1201783 h 1576251"/>
                    <a:gd name="connsiteX10" fmla="*/ 43543 w 653143"/>
                    <a:gd name="connsiteY10" fmla="*/ 1236617 h 1576251"/>
                    <a:gd name="connsiteX11" fmla="*/ 34834 w 653143"/>
                    <a:gd name="connsiteY11" fmla="*/ 1280160 h 1576251"/>
                    <a:gd name="connsiteX12" fmla="*/ 26125 w 653143"/>
                    <a:gd name="connsiteY12" fmla="*/ 1349828 h 1576251"/>
                    <a:gd name="connsiteX13" fmla="*/ 8708 w 653143"/>
                    <a:gd name="connsiteY13" fmla="*/ 1402080 h 1576251"/>
                    <a:gd name="connsiteX14" fmla="*/ 0 w 653143"/>
                    <a:gd name="connsiteY14" fmla="*/ 1471748 h 1576251"/>
                    <a:gd name="connsiteX15" fmla="*/ 182880 w 653143"/>
                    <a:gd name="connsiteY15" fmla="*/ 1558834 h 1576251"/>
                    <a:gd name="connsiteX16" fmla="*/ 278674 w 653143"/>
                    <a:gd name="connsiteY16" fmla="*/ 1576251 h 1576251"/>
                    <a:gd name="connsiteX17" fmla="*/ 452845 w 653143"/>
                    <a:gd name="connsiteY17" fmla="*/ 1567543 h 1576251"/>
                    <a:gd name="connsiteX18" fmla="*/ 496388 w 653143"/>
                    <a:gd name="connsiteY18" fmla="*/ 1524000 h 1576251"/>
                    <a:gd name="connsiteX19" fmla="*/ 522514 w 653143"/>
                    <a:gd name="connsiteY19" fmla="*/ 1497874 h 1576251"/>
                    <a:gd name="connsiteX20" fmla="*/ 539931 w 653143"/>
                    <a:gd name="connsiteY20" fmla="*/ 1471748 h 1576251"/>
                    <a:gd name="connsiteX21" fmla="*/ 522514 w 653143"/>
                    <a:gd name="connsiteY21" fmla="*/ 1254034 h 1576251"/>
                    <a:gd name="connsiteX22" fmla="*/ 513805 w 653143"/>
                    <a:gd name="connsiteY22" fmla="*/ 1088571 h 1576251"/>
                    <a:gd name="connsiteX23" fmla="*/ 496388 w 653143"/>
                    <a:gd name="connsiteY23" fmla="*/ 975360 h 1576251"/>
                    <a:gd name="connsiteX24" fmla="*/ 487680 w 653143"/>
                    <a:gd name="connsiteY24" fmla="*/ 879566 h 1576251"/>
                    <a:gd name="connsiteX25" fmla="*/ 461554 w 653143"/>
                    <a:gd name="connsiteY25" fmla="*/ 792480 h 1576251"/>
                    <a:gd name="connsiteX26" fmla="*/ 435428 w 653143"/>
                    <a:gd name="connsiteY26" fmla="*/ 661851 h 1576251"/>
                    <a:gd name="connsiteX27" fmla="*/ 444137 w 653143"/>
                    <a:gd name="connsiteY27" fmla="*/ 505097 h 1576251"/>
                    <a:gd name="connsiteX28" fmla="*/ 478971 w 653143"/>
                    <a:gd name="connsiteY28" fmla="*/ 435428 h 1576251"/>
                    <a:gd name="connsiteX29" fmla="*/ 505097 w 653143"/>
                    <a:gd name="connsiteY29" fmla="*/ 374468 h 1576251"/>
                    <a:gd name="connsiteX30" fmla="*/ 522514 w 653143"/>
                    <a:gd name="connsiteY30" fmla="*/ 348343 h 1576251"/>
                    <a:gd name="connsiteX31" fmla="*/ 531223 w 653143"/>
                    <a:gd name="connsiteY31" fmla="*/ 322217 h 1576251"/>
                    <a:gd name="connsiteX32" fmla="*/ 557348 w 653143"/>
                    <a:gd name="connsiteY32" fmla="*/ 296091 h 1576251"/>
                    <a:gd name="connsiteX33" fmla="*/ 574765 w 653143"/>
                    <a:gd name="connsiteY33" fmla="*/ 261257 h 1576251"/>
                    <a:gd name="connsiteX34" fmla="*/ 609600 w 653143"/>
                    <a:gd name="connsiteY34" fmla="*/ 209006 h 1576251"/>
                    <a:gd name="connsiteX35" fmla="*/ 627017 w 653143"/>
                    <a:gd name="connsiteY35" fmla="*/ 182880 h 1576251"/>
                    <a:gd name="connsiteX36" fmla="*/ 644434 w 653143"/>
                    <a:gd name="connsiteY36" fmla="*/ 130628 h 1576251"/>
                    <a:gd name="connsiteX37" fmla="*/ 653143 w 653143"/>
                    <a:gd name="connsiteY37" fmla="*/ 104503 h 1576251"/>
                    <a:gd name="connsiteX38" fmla="*/ 653143 w 653143"/>
                    <a:gd name="connsiteY38" fmla="*/ 43543 h 1576251"/>
                    <a:gd name="connsiteX39" fmla="*/ 592183 w 653143"/>
                    <a:gd name="connsiteY39" fmla="*/ 0 h 1576251"/>
                    <a:gd name="connsiteX0" fmla="*/ 592183 w 653143"/>
                    <a:gd name="connsiteY0" fmla="*/ 0 h 1576251"/>
                    <a:gd name="connsiteX1" fmla="*/ 148045 w 653143"/>
                    <a:gd name="connsiteY1" fmla="*/ 287383 h 1576251"/>
                    <a:gd name="connsiteX2" fmla="*/ 121920 w 653143"/>
                    <a:gd name="connsiteY2" fmla="*/ 400594 h 1576251"/>
                    <a:gd name="connsiteX3" fmla="*/ 113211 w 653143"/>
                    <a:gd name="connsiteY3" fmla="*/ 426720 h 1576251"/>
                    <a:gd name="connsiteX4" fmla="*/ 104503 w 653143"/>
                    <a:gd name="connsiteY4" fmla="*/ 470263 h 1576251"/>
                    <a:gd name="connsiteX5" fmla="*/ 87085 w 653143"/>
                    <a:gd name="connsiteY5" fmla="*/ 522514 h 1576251"/>
                    <a:gd name="connsiteX6" fmla="*/ 69668 w 653143"/>
                    <a:gd name="connsiteY6" fmla="*/ 609600 h 1576251"/>
                    <a:gd name="connsiteX7" fmla="*/ 52251 w 653143"/>
                    <a:gd name="connsiteY7" fmla="*/ 661851 h 1576251"/>
                    <a:gd name="connsiteX8" fmla="*/ 52251 w 653143"/>
                    <a:gd name="connsiteY8" fmla="*/ 1201783 h 1576251"/>
                    <a:gd name="connsiteX9" fmla="*/ 43543 w 653143"/>
                    <a:gd name="connsiteY9" fmla="*/ 1236617 h 1576251"/>
                    <a:gd name="connsiteX10" fmla="*/ 34834 w 653143"/>
                    <a:gd name="connsiteY10" fmla="*/ 1280160 h 1576251"/>
                    <a:gd name="connsiteX11" fmla="*/ 26125 w 653143"/>
                    <a:gd name="connsiteY11" fmla="*/ 1349828 h 1576251"/>
                    <a:gd name="connsiteX12" fmla="*/ 8708 w 653143"/>
                    <a:gd name="connsiteY12" fmla="*/ 1402080 h 1576251"/>
                    <a:gd name="connsiteX13" fmla="*/ 0 w 653143"/>
                    <a:gd name="connsiteY13" fmla="*/ 1471748 h 1576251"/>
                    <a:gd name="connsiteX14" fmla="*/ 182880 w 653143"/>
                    <a:gd name="connsiteY14" fmla="*/ 1558834 h 1576251"/>
                    <a:gd name="connsiteX15" fmla="*/ 278674 w 653143"/>
                    <a:gd name="connsiteY15" fmla="*/ 1576251 h 1576251"/>
                    <a:gd name="connsiteX16" fmla="*/ 452845 w 653143"/>
                    <a:gd name="connsiteY16" fmla="*/ 1567543 h 1576251"/>
                    <a:gd name="connsiteX17" fmla="*/ 496388 w 653143"/>
                    <a:gd name="connsiteY17" fmla="*/ 1524000 h 1576251"/>
                    <a:gd name="connsiteX18" fmla="*/ 522514 w 653143"/>
                    <a:gd name="connsiteY18" fmla="*/ 1497874 h 1576251"/>
                    <a:gd name="connsiteX19" fmla="*/ 539931 w 653143"/>
                    <a:gd name="connsiteY19" fmla="*/ 1471748 h 1576251"/>
                    <a:gd name="connsiteX20" fmla="*/ 522514 w 653143"/>
                    <a:gd name="connsiteY20" fmla="*/ 1254034 h 1576251"/>
                    <a:gd name="connsiteX21" fmla="*/ 513805 w 653143"/>
                    <a:gd name="connsiteY21" fmla="*/ 1088571 h 1576251"/>
                    <a:gd name="connsiteX22" fmla="*/ 496388 w 653143"/>
                    <a:gd name="connsiteY22" fmla="*/ 975360 h 1576251"/>
                    <a:gd name="connsiteX23" fmla="*/ 487680 w 653143"/>
                    <a:gd name="connsiteY23" fmla="*/ 879566 h 1576251"/>
                    <a:gd name="connsiteX24" fmla="*/ 461554 w 653143"/>
                    <a:gd name="connsiteY24" fmla="*/ 792480 h 1576251"/>
                    <a:gd name="connsiteX25" fmla="*/ 435428 w 653143"/>
                    <a:gd name="connsiteY25" fmla="*/ 661851 h 1576251"/>
                    <a:gd name="connsiteX26" fmla="*/ 444137 w 653143"/>
                    <a:gd name="connsiteY26" fmla="*/ 505097 h 1576251"/>
                    <a:gd name="connsiteX27" fmla="*/ 478971 w 653143"/>
                    <a:gd name="connsiteY27" fmla="*/ 435428 h 1576251"/>
                    <a:gd name="connsiteX28" fmla="*/ 505097 w 653143"/>
                    <a:gd name="connsiteY28" fmla="*/ 374468 h 1576251"/>
                    <a:gd name="connsiteX29" fmla="*/ 522514 w 653143"/>
                    <a:gd name="connsiteY29" fmla="*/ 348343 h 1576251"/>
                    <a:gd name="connsiteX30" fmla="*/ 531223 w 653143"/>
                    <a:gd name="connsiteY30" fmla="*/ 322217 h 1576251"/>
                    <a:gd name="connsiteX31" fmla="*/ 557348 w 653143"/>
                    <a:gd name="connsiteY31" fmla="*/ 296091 h 1576251"/>
                    <a:gd name="connsiteX32" fmla="*/ 574765 w 653143"/>
                    <a:gd name="connsiteY32" fmla="*/ 261257 h 1576251"/>
                    <a:gd name="connsiteX33" fmla="*/ 609600 w 653143"/>
                    <a:gd name="connsiteY33" fmla="*/ 209006 h 1576251"/>
                    <a:gd name="connsiteX34" fmla="*/ 627017 w 653143"/>
                    <a:gd name="connsiteY34" fmla="*/ 182880 h 1576251"/>
                    <a:gd name="connsiteX35" fmla="*/ 644434 w 653143"/>
                    <a:gd name="connsiteY35" fmla="*/ 130628 h 1576251"/>
                    <a:gd name="connsiteX36" fmla="*/ 653143 w 653143"/>
                    <a:gd name="connsiteY36" fmla="*/ 104503 h 1576251"/>
                    <a:gd name="connsiteX37" fmla="*/ 653143 w 653143"/>
                    <a:gd name="connsiteY37" fmla="*/ 43543 h 1576251"/>
                    <a:gd name="connsiteX38" fmla="*/ 592183 w 653143"/>
                    <a:gd name="connsiteY38" fmla="*/ 0 h 1576251"/>
                    <a:gd name="connsiteX0" fmla="*/ 592183 w 653143"/>
                    <a:gd name="connsiteY0" fmla="*/ 0 h 1576251"/>
                    <a:gd name="connsiteX1" fmla="*/ 121920 w 653143"/>
                    <a:gd name="connsiteY1" fmla="*/ 400594 h 1576251"/>
                    <a:gd name="connsiteX2" fmla="*/ 113211 w 653143"/>
                    <a:gd name="connsiteY2" fmla="*/ 426720 h 1576251"/>
                    <a:gd name="connsiteX3" fmla="*/ 104503 w 653143"/>
                    <a:gd name="connsiteY3" fmla="*/ 470263 h 1576251"/>
                    <a:gd name="connsiteX4" fmla="*/ 87085 w 653143"/>
                    <a:gd name="connsiteY4" fmla="*/ 522514 h 1576251"/>
                    <a:gd name="connsiteX5" fmla="*/ 69668 w 653143"/>
                    <a:gd name="connsiteY5" fmla="*/ 609600 h 1576251"/>
                    <a:gd name="connsiteX6" fmla="*/ 52251 w 653143"/>
                    <a:gd name="connsiteY6" fmla="*/ 661851 h 1576251"/>
                    <a:gd name="connsiteX7" fmla="*/ 52251 w 653143"/>
                    <a:gd name="connsiteY7" fmla="*/ 1201783 h 1576251"/>
                    <a:gd name="connsiteX8" fmla="*/ 43543 w 653143"/>
                    <a:gd name="connsiteY8" fmla="*/ 1236617 h 1576251"/>
                    <a:gd name="connsiteX9" fmla="*/ 34834 w 653143"/>
                    <a:gd name="connsiteY9" fmla="*/ 1280160 h 1576251"/>
                    <a:gd name="connsiteX10" fmla="*/ 26125 w 653143"/>
                    <a:gd name="connsiteY10" fmla="*/ 1349828 h 1576251"/>
                    <a:gd name="connsiteX11" fmla="*/ 8708 w 653143"/>
                    <a:gd name="connsiteY11" fmla="*/ 1402080 h 1576251"/>
                    <a:gd name="connsiteX12" fmla="*/ 0 w 653143"/>
                    <a:gd name="connsiteY12" fmla="*/ 1471748 h 1576251"/>
                    <a:gd name="connsiteX13" fmla="*/ 182880 w 653143"/>
                    <a:gd name="connsiteY13" fmla="*/ 1558834 h 1576251"/>
                    <a:gd name="connsiteX14" fmla="*/ 278674 w 653143"/>
                    <a:gd name="connsiteY14" fmla="*/ 1576251 h 1576251"/>
                    <a:gd name="connsiteX15" fmla="*/ 452845 w 653143"/>
                    <a:gd name="connsiteY15" fmla="*/ 1567543 h 1576251"/>
                    <a:gd name="connsiteX16" fmla="*/ 496388 w 653143"/>
                    <a:gd name="connsiteY16" fmla="*/ 1524000 h 1576251"/>
                    <a:gd name="connsiteX17" fmla="*/ 522514 w 653143"/>
                    <a:gd name="connsiteY17" fmla="*/ 1497874 h 1576251"/>
                    <a:gd name="connsiteX18" fmla="*/ 539931 w 653143"/>
                    <a:gd name="connsiteY18" fmla="*/ 1471748 h 1576251"/>
                    <a:gd name="connsiteX19" fmla="*/ 522514 w 653143"/>
                    <a:gd name="connsiteY19" fmla="*/ 1254034 h 1576251"/>
                    <a:gd name="connsiteX20" fmla="*/ 513805 w 653143"/>
                    <a:gd name="connsiteY20" fmla="*/ 1088571 h 1576251"/>
                    <a:gd name="connsiteX21" fmla="*/ 496388 w 653143"/>
                    <a:gd name="connsiteY21" fmla="*/ 975360 h 1576251"/>
                    <a:gd name="connsiteX22" fmla="*/ 487680 w 653143"/>
                    <a:gd name="connsiteY22" fmla="*/ 879566 h 1576251"/>
                    <a:gd name="connsiteX23" fmla="*/ 461554 w 653143"/>
                    <a:gd name="connsiteY23" fmla="*/ 792480 h 1576251"/>
                    <a:gd name="connsiteX24" fmla="*/ 435428 w 653143"/>
                    <a:gd name="connsiteY24" fmla="*/ 661851 h 1576251"/>
                    <a:gd name="connsiteX25" fmla="*/ 444137 w 653143"/>
                    <a:gd name="connsiteY25" fmla="*/ 505097 h 1576251"/>
                    <a:gd name="connsiteX26" fmla="*/ 478971 w 653143"/>
                    <a:gd name="connsiteY26" fmla="*/ 435428 h 1576251"/>
                    <a:gd name="connsiteX27" fmla="*/ 505097 w 653143"/>
                    <a:gd name="connsiteY27" fmla="*/ 374468 h 1576251"/>
                    <a:gd name="connsiteX28" fmla="*/ 522514 w 653143"/>
                    <a:gd name="connsiteY28" fmla="*/ 348343 h 1576251"/>
                    <a:gd name="connsiteX29" fmla="*/ 531223 w 653143"/>
                    <a:gd name="connsiteY29" fmla="*/ 322217 h 1576251"/>
                    <a:gd name="connsiteX30" fmla="*/ 557348 w 653143"/>
                    <a:gd name="connsiteY30" fmla="*/ 296091 h 1576251"/>
                    <a:gd name="connsiteX31" fmla="*/ 574765 w 653143"/>
                    <a:gd name="connsiteY31" fmla="*/ 261257 h 1576251"/>
                    <a:gd name="connsiteX32" fmla="*/ 609600 w 653143"/>
                    <a:gd name="connsiteY32" fmla="*/ 209006 h 1576251"/>
                    <a:gd name="connsiteX33" fmla="*/ 627017 w 653143"/>
                    <a:gd name="connsiteY33" fmla="*/ 182880 h 1576251"/>
                    <a:gd name="connsiteX34" fmla="*/ 644434 w 653143"/>
                    <a:gd name="connsiteY34" fmla="*/ 130628 h 1576251"/>
                    <a:gd name="connsiteX35" fmla="*/ 653143 w 653143"/>
                    <a:gd name="connsiteY35" fmla="*/ 104503 h 1576251"/>
                    <a:gd name="connsiteX36" fmla="*/ 653143 w 653143"/>
                    <a:gd name="connsiteY36" fmla="*/ 43543 h 1576251"/>
                    <a:gd name="connsiteX37" fmla="*/ 592183 w 653143"/>
                    <a:gd name="connsiteY37" fmla="*/ 0 h 1576251"/>
                    <a:gd name="connsiteX0" fmla="*/ 592183 w 653143"/>
                    <a:gd name="connsiteY0" fmla="*/ 0 h 1576251"/>
                    <a:gd name="connsiteX1" fmla="*/ 113211 w 653143"/>
                    <a:gd name="connsiteY1" fmla="*/ 426720 h 1576251"/>
                    <a:gd name="connsiteX2" fmla="*/ 104503 w 653143"/>
                    <a:gd name="connsiteY2" fmla="*/ 470263 h 1576251"/>
                    <a:gd name="connsiteX3" fmla="*/ 87085 w 653143"/>
                    <a:gd name="connsiteY3" fmla="*/ 522514 h 1576251"/>
                    <a:gd name="connsiteX4" fmla="*/ 69668 w 653143"/>
                    <a:gd name="connsiteY4" fmla="*/ 609600 h 1576251"/>
                    <a:gd name="connsiteX5" fmla="*/ 52251 w 653143"/>
                    <a:gd name="connsiteY5" fmla="*/ 661851 h 1576251"/>
                    <a:gd name="connsiteX6" fmla="*/ 52251 w 653143"/>
                    <a:gd name="connsiteY6" fmla="*/ 1201783 h 1576251"/>
                    <a:gd name="connsiteX7" fmla="*/ 43543 w 653143"/>
                    <a:gd name="connsiteY7" fmla="*/ 1236617 h 1576251"/>
                    <a:gd name="connsiteX8" fmla="*/ 34834 w 653143"/>
                    <a:gd name="connsiteY8" fmla="*/ 1280160 h 1576251"/>
                    <a:gd name="connsiteX9" fmla="*/ 26125 w 653143"/>
                    <a:gd name="connsiteY9" fmla="*/ 1349828 h 1576251"/>
                    <a:gd name="connsiteX10" fmla="*/ 8708 w 653143"/>
                    <a:gd name="connsiteY10" fmla="*/ 1402080 h 1576251"/>
                    <a:gd name="connsiteX11" fmla="*/ 0 w 653143"/>
                    <a:gd name="connsiteY11" fmla="*/ 1471748 h 1576251"/>
                    <a:gd name="connsiteX12" fmla="*/ 182880 w 653143"/>
                    <a:gd name="connsiteY12" fmla="*/ 1558834 h 1576251"/>
                    <a:gd name="connsiteX13" fmla="*/ 278674 w 653143"/>
                    <a:gd name="connsiteY13" fmla="*/ 1576251 h 1576251"/>
                    <a:gd name="connsiteX14" fmla="*/ 452845 w 653143"/>
                    <a:gd name="connsiteY14" fmla="*/ 1567543 h 1576251"/>
                    <a:gd name="connsiteX15" fmla="*/ 496388 w 653143"/>
                    <a:gd name="connsiteY15" fmla="*/ 1524000 h 1576251"/>
                    <a:gd name="connsiteX16" fmla="*/ 522514 w 653143"/>
                    <a:gd name="connsiteY16" fmla="*/ 1497874 h 1576251"/>
                    <a:gd name="connsiteX17" fmla="*/ 539931 w 653143"/>
                    <a:gd name="connsiteY17" fmla="*/ 1471748 h 1576251"/>
                    <a:gd name="connsiteX18" fmla="*/ 522514 w 653143"/>
                    <a:gd name="connsiteY18" fmla="*/ 1254034 h 1576251"/>
                    <a:gd name="connsiteX19" fmla="*/ 513805 w 653143"/>
                    <a:gd name="connsiteY19" fmla="*/ 1088571 h 1576251"/>
                    <a:gd name="connsiteX20" fmla="*/ 496388 w 653143"/>
                    <a:gd name="connsiteY20" fmla="*/ 975360 h 1576251"/>
                    <a:gd name="connsiteX21" fmla="*/ 487680 w 653143"/>
                    <a:gd name="connsiteY21" fmla="*/ 879566 h 1576251"/>
                    <a:gd name="connsiteX22" fmla="*/ 461554 w 653143"/>
                    <a:gd name="connsiteY22" fmla="*/ 792480 h 1576251"/>
                    <a:gd name="connsiteX23" fmla="*/ 435428 w 653143"/>
                    <a:gd name="connsiteY23" fmla="*/ 661851 h 1576251"/>
                    <a:gd name="connsiteX24" fmla="*/ 444137 w 653143"/>
                    <a:gd name="connsiteY24" fmla="*/ 505097 h 1576251"/>
                    <a:gd name="connsiteX25" fmla="*/ 478971 w 653143"/>
                    <a:gd name="connsiteY25" fmla="*/ 435428 h 1576251"/>
                    <a:gd name="connsiteX26" fmla="*/ 505097 w 653143"/>
                    <a:gd name="connsiteY26" fmla="*/ 374468 h 1576251"/>
                    <a:gd name="connsiteX27" fmla="*/ 522514 w 653143"/>
                    <a:gd name="connsiteY27" fmla="*/ 348343 h 1576251"/>
                    <a:gd name="connsiteX28" fmla="*/ 531223 w 653143"/>
                    <a:gd name="connsiteY28" fmla="*/ 322217 h 1576251"/>
                    <a:gd name="connsiteX29" fmla="*/ 557348 w 653143"/>
                    <a:gd name="connsiteY29" fmla="*/ 296091 h 1576251"/>
                    <a:gd name="connsiteX30" fmla="*/ 574765 w 653143"/>
                    <a:gd name="connsiteY30" fmla="*/ 261257 h 1576251"/>
                    <a:gd name="connsiteX31" fmla="*/ 609600 w 653143"/>
                    <a:gd name="connsiteY31" fmla="*/ 209006 h 1576251"/>
                    <a:gd name="connsiteX32" fmla="*/ 627017 w 653143"/>
                    <a:gd name="connsiteY32" fmla="*/ 182880 h 1576251"/>
                    <a:gd name="connsiteX33" fmla="*/ 644434 w 653143"/>
                    <a:gd name="connsiteY33" fmla="*/ 130628 h 1576251"/>
                    <a:gd name="connsiteX34" fmla="*/ 653143 w 653143"/>
                    <a:gd name="connsiteY34" fmla="*/ 104503 h 1576251"/>
                    <a:gd name="connsiteX35" fmla="*/ 653143 w 653143"/>
                    <a:gd name="connsiteY35" fmla="*/ 43543 h 1576251"/>
                    <a:gd name="connsiteX36" fmla="*/ 592183 w 653143"/>
                    <a:gd name="connsiteY36" fmla="*/ 0 h 1576251"/>
                    <a:gd name="connsiteX0" fmla="*/ 592183 w 653143"/>
                    <a:gd name="connsiteY0" fmla="*/ 0 h 1576251"/>
                    <a:gd name="connsiteX1" fmla="*/ 104503 w 653143"/>
                    <a:gd name="connsiteY1" fmla="*/ 470263 h 1576251"/>
                    <a:gd name="connsiteX2" fmla="*/ 87085 w 653143"/>
                    <a:gd name="connsiteY2" fmla="*/ 522514 h 1576251"/>
                    <a:gd name="connsiteX3" fmla="*/ 69668 w 653143"/>
                    <a:gd name="connsiteY3" fmla="*/ 609600 h 1576251"/>
                    <a:gd name="connsiteX4" fmla="*/ 52251 w 653143"/>
                    <a:gd name="connsiteY4" fmla="*/ 661851 h 1576251"/>
                    <a:gd name="connsiteX5" fmla="*/ 52251 w 653143"/>
                    <a:gd name="connsiteY5" fmla="*/ 1201783 h 1576251"/>
                    <a:gd name="connsiteX6" fmla="*/ 43543 w 653143"/>
                    <a:gd name="connsiteY6" fmla="*/ 1236617 h 1576251"/>
                    <a:gd name="connsiteX7" fmla="*/ 34834 w 653143"/>
                    <a:gd name="connsiteY7" fmla="*/ 1280160 h 1576251"/>
                    <a:gd name="connsiteX8" fmla="*/ 26125 w 653143"/>
                    <a:gd name="connsiteY8" fmla="*/ 1349828 h 1576251"/>
                    <a:gd name="connsiteX9" fmla="*/ 8708 w 653143"/>
                    <a:gd name="connsiteY9" fmla="*/ 1402080 h 1576251"/>
                    <a:gd name="connsiteX10" fmla="*/ 0 w 653143"/>
                    <a:gd name="connsiteY10" fmla="*/ 1471748 h 1576251"/>
                    <a:gd name="connsiteX11" fmla="*/ 182880 w 653143"/>
                    <a:gd name="connsiteY11" fmla="*/ 1558834 h 1576251"/>
                    <a:gd name="connsiteX12" fmla="*/ 278674 w 653143"/>
                    <a:gd name="connsiteY12" fmla="*/ 1576251 h 1576251"/>
                    <a:gd name="connsiteX13" fmla="*/ 452845 w 653143"/>
                    <a:gd name="connsiteY13" fmla="*/ 1567543 h 1576251"/>
                    <a:gd name="connsiteX14" fmla="*/ 496388 w 653143"/>
                    <a:gd name="connsiteY14" fmla="*/ 1524000 h 1576251"/>
                    <a:gd name="connsiteX15" fmla="*/ 522514 w 653143"/>
                    <a:gd name="connsiteY15" fmla="*/ 1497874 h 1576251"/>
                    <a:gd name="connsiteX16" fmla="*/ 539931 w 653143"/>
                    <a:gd name="connsiteY16" fmla="*/ 1471748 h 1576251"/>
                    <a:gd name="connsiteX17" fmla="*/ 522514 w 653143"/>
                    <a:gd name="connsiteY17" fmla="*/ 1254034 h 1576251"/>
                    <a:gd name="connsiteX18" fmla="*/ 513805 w 653143"/>
                    <a:gd name="connsiteY18" fmla="*/ 1088571 h 1576251"/>
                    <a:gd name="connsiteX19" fmla="*/ 496388 w 653143"/>
                    <a:gd name="connsiteY19" fmla="*/ 975360 h 1576251"/>
                    <a:gd name="connsiteX20" fmla="*/ 487680 w 653143"/>
                    <a:gd name="connsiteY20" fmla="*/ 879566 h 1576251"/>
                    <a:gd name="connsiteX21" fmla="*/ 461554 w 653143"/>
                    <a:gd name="connsiteY21" fmla="*/ 792480 h 1576251"/>
                    <a:gd name="connsiteX22" fmla="*/ 435428 w 653143"/>
                    <a:gd name="connsiteY22" fmla="*/ 661851 h 1576251"/>
                    <a:gd name="connsiteX23" fmla="*/ 444137 w 653143"/>
                    <a:gd name="connsiteY23" fmla="*/ 505097 h 1576251"/>
                    <a:gd name="connsiteX24" fmla="*/ 478971 w 653143"/>
                    <a:gd name="connsiteY24" fmla="*/ 435428 h 1576251"/>
                    <a:gd name="connsiteX25" fmla="*/ 505097 w 653143"/>
                    <a:gd name="connsiteY25" fmla="*/ 374468 h 1576251"/>
                    <a:gd name="connsiteX26" fmla="*/ 522514 w 653143"/>
                    <a:gd name="connsiteY26" fmla="*/ 348343 h 1576251"/>
                    <a:gd name="connsiteX27" fmla="*/ 531223 w 653143"/>
                    <a:gd name="connsiteY27" fmla="*/ 322217 h 1576251"/>
                    <a:gd name="connsiteX28" fmla="*/ 557348 w 653143"/>
                    <a:gd name="connsiteY28" fmla="*/ 296091 h 1576251"/>
                    <a:gd name="connsiteX29" fmla="*/ 574765 w 653143"/>
                    <a:gd name="connsiteY29" fmla="*/ 261257 h 1576251"/>
                    <a:gd name="connsiteX30" fmla="*/ 609600 w 653143"/>
                    <a:gd name="connsiteY30" fmla="*/ 209006 h 1576251"/>
                    <a:gd name="connsiteX31" fmla="*/ 627017 w 653143"/>
                    <a:gd name="connsiteY31" fmla="*/ 182880 h 1576251"/>
                    <a:gd name="connsiteX32" fmla="*/ 644434 w 653143"/>
                    <a:gd name="connsiteY32" fmla="*/ 130628 h 1576251"/>
                    <a:gd name="connsiteX33" fmla="*/ 653143 w 653143"/>
                    <a:gd name="connsiteY33" fmla="*/ 104503 h 1576251"/>
                    <a:gd name="connsiteX34" fmla="*/ 653143 w 653143"/>
                    <a:gd name="connsiteY34" fmla="*/ 43543 h 1576251"/>
                    <a:gd name="connsiteX35" fmla="*/ 592183 w 653143"/>
                    <a:gd name="connsiteY35" fmla="*/ 0 h 1576251"/>
                    <a:gd name="connsiteX0" fmla="*/ 592183 w 653143"/>
                    <a:gd name="connsiteY0" fmla="*/ 0 h 1576251"/>
                    <a:gd name="connsiteX1" fmla="*/ 87085 w 653143"/>
                    <a:gd name="connsiteY1" fmla="*/ 522514 h 1576251"/>
                    <a:gd name="connsiteX2" fmla="*/ 69668 w 653143"/>
                    <a:gd name="connsiteY2" fmla="*/ 609600 h 1576251"/>
                    <a:gd name="connsiteX3" fmla="*/ 52251 w 653143"/>
                    <a:gd name="connsiteY3" fmla="*/ 661851 h 1576251"/>
                    <a:gd name="connsiteX4" fmla="*/ 52251 w 653143"/>
                    <a:gd name="connsiteY4" fmla="*/ 1201783 h 1576251"/>
                    <a:gd name="connsiteX5" fmla="*/ 43543 w 653143"/>
                    <a:gd name="connsiteY5" fmla="*/ 1236617 h 1576251"/>
                    <a:gd name="connsiteX6" fmla="*/ 34834 w 653143"/>
                    <a:gd name="connsiteY6" fmla="*/ 1280160 h 1576251"/>
                    <a:gd name="connsiteX7" fmla="*/ 26125 w 653143"/>
                    <a:gd name="connsiteY7" fmla="*/ 1349828 h 1576251"/>
                    <a:gd name="connsiteX8" fmla="*/ 8708 w 653143"/>
                    <a:gd name="connsiteY8" fmla="*/ 1402080 h 1576251"/>
                    <a:gd name="connsiteX9" fmla="*/ 0 w 653143"/>
                    <a:gd name="connsiteY9" fmla="*/ 1471748 h 1576251"/>
                    <a:gd name="connsiteX10" fmla="*/ 182880 w 653143"/>
                    <a:gd name="connsiteY10" fmla="*/ 1558834 h 1576251"/>
                    <a:gd name="connsiteX11" fmla="*/ 278674 w 653143"/>
                    <a:gd name="connsiteY11" fmla="*/ 1576251 h 1576251"/>
                    <a:gd name="connsiteX12" fmla="*/ 452845 w 653143"/>
                    <a:gd name="connsiteY12" fmla="*/ 1567543 h 1576251"/>
                    <a:gd name="connsiteX13" fmla="*/ 496388 w 653143"/>
                    <a:gd name="connsiteY13" fmla="*/ 1524000 h 1576251"/>
                    <a:gd name="connsiteX14" fmla="*/ 522514 w 653143"/>
                    <a:gd name="connsiteY14" fmla="*/ 1497874 h 1576251"/>
                    <a:gd name="connsiteX15" fmla="*/ 539931 w 653143"/>
                    <a:gd name="connsiteY15" fmla="*/ 1471748 h 1576251"/>
                    <a:gd name="connsiteX16" fmla="*/ 522514 w 653143"/>
                    <a:gd name="connsiteY16" fmla="*/ 1254034 h 1576251"/>
                    <a:gd name="connsiteX17" fmla="*/ 513805 w 653143"/>
                    <a:gd name="connsiteY17" fmla="*/ 1088571 h 1576251"/>
                    <a:gd name="connsiteX18" fmla="*/ 496388 w 653143"/>
                    <a:gd name="connsiteY18" fmla="*/ 975360 h 1576251"/>
                    <a:gd name="connsiteX19" fmla="*/ 487680 w 653143"/>
                    <a:gd name="connsiteY19" fmla="*/ 879566 h 1576251"/>
                    <a:gd name="connsiteX20" fmla="*/ 461554 w 653143"/>
                    <a:gd name="connsiteY20" fmla="*/ 792480 h 1576251"/>
                    <a:gd name="connsiteX21" fmla="*/ 435428 w 653143"/>
                    <a:gd name="connsiteY21" fmla="*/ 661851 h 1576251"/>
                    <a:gd name="connsiteX22" fmla="*/ 444137 w 653143"/>
                    <a:gd name="connsiteY22" fmla="*/ 505097 h 1576251"/>
                    <a:gd name="connsiteX23" fmla="*/ 478971 w 653143"/>
                    <a:gd name="connsiteY23" fmla="*/ 435428 h 1576251"/>
                    <a:gd name="connsiteX24" fmla="*/ 505097 w 653143"/>
                    <a:gd name="connsiteY24" fmla="*/ 374468 h 1576251"/>
                    <a:gd name="connsiteX25" fmla="*/ 522514 w 653143"/>
                    <a:gd name="connsiteY25" fmla="*/ 348343 h 1576251"/>
                    <a:gd name="connsiteX26" fmla="*/ 531223 w 653143"/>
                    <a:gd name="connsiteY26" fmla="*/ 322217 h 1576251"/>
                    <a:gd name="connsiteX27" fmla="*/ 557348 w 653143"/>
                    <a:gd name="connsiteY27" fmla="*/ 296091 h 1576251"/>
                    <a:gd name="connsiteX28" fmla="*/ 574765 w 653143"/>
                    <a:gd name="connsiteY28" fmla="*/ 261257 h 1576251"/>
                    <a:gd name="connsiteX29" fmla="*/ 609600 w 653143"/>
                    <a:gd name="connsiteY29" fmla="*/ 209006 h 1576251"/>
                    <a:gd name="connsiteX30" fmla="*/ 627017 w 653143"/>
                    <a:gd name="connsiteY30" fmla="*/ 182880 h 1576251"/>
                    <a:gd name="connsiteX31" fmla="*/ 644434 w 653143"/>
                    <a:gd name="connsiteY31" fmla="*/ 130628 h 1576251"/>
                    <a:gd name="connsiteX32" fmla="*/ 653143 w 653143"/>
                    <a:gd name="connsiteY32" fmla="*/ 104503 h 1576251"/>
                    <a:gd name="connsiteX33" fmla="*/ 653143 w 653143"/>
                    <a:gd name="connsiteY33" fmla="*/ 43543 h 1576251"/>
                    <a:gd name="connsiteX34" fmla="*/ 592183 w 653143"/>
                    <a:gd name="connsiteY34" fmla="*/ 0 h 1576251"/>
                    <a:gd name="connsiteX0" fmla="*/ 592183 w 653143"/>
                    <a:gd name="connsiteY0" fmla="*/ 0 h 1576251"/>
                    <a:gd name="connsiteX1" fmla="*/ 69668 w 653143"/>
                    <a:gd name="connsiteY1" fmla="*/ 609600 h 1576251"/>
                    <a:gd name="connsiteX2" fmla="*/ 52251 w 653143"/>
                    <a:gd name="connsiteY2" fmla="*/ 661851 h 1576251"/>
                    <a:gd name="connsiteX3" fmla="*/ 52251 w 653143"/>
                    <a:gd name="connsiteY3" fmla="*/ 1201783 h 1576251"/>
                    <a:gd name="connsiteX4" fmla="*/ 43543 w 653143"/>
                    <a:gd name="connsiteY4" fmla="*/ 1236617 h 1576251"/>
                    <a:gd name="connsiteX5" fmla="*/ 34834 w 653143"/>
                    <a:gd name="connsiteY5" fmla="*/ 1280160 h 1576251"/>
                    <a:gd name="connsiteX6" fmla="*/ 26125 w 653143"/>
                    <a:gd name="connsiteY6" fmla="*/ 1349828 h 1576251"/>
                    <a:gd name="connsiteX7" fmla="*/ 8708 w 653143"/>
                    <a:gd name="connsiteY7" fmla="*/ 1402080 h 1576251"/>
                    <a:gd name="connsiteX8" fmla="*/ 0 w 653143"/>
                    <a:gd name="connsiteY8" fmla="*/ 1471748 h 1576251"/>
                    <a:gd name="connsiteX9" fmla="*/ 182880 w 653143"/>
                    <a:gd name="connsiteY9" fmla="*/ 1558834 h 1576251"/>
                    <a:gd name="connsiteX10" fmla="*/ 278674 w 653143"/>
                    <a:gd name="connsiteY10" fmla="*/ 1576251 h 1576251"/>
                    <a:gd name="connsiteX11" fmla="*/ 452845 w 653143"/>
                    <a:gd name="connsiteY11" fmla="*/ 1567543 h 1576251"/>
                    <a:gd name="connsiteX12" fmla="*/ 496388 w 653143"/>
                    <a:gd name="connsiteY12" fmla="*/ 1524000 h 1576251"/>
                    <a:gd name="connsiteX13" fmla="*/ 522514 w 653143"/>
                    <a:gd name="connsiteY13" fmla="*/ 1497874 h 1576251"/>
                    <a:gd name="connsiteX14" fmla="*/ 539931 w 653143"/>
                    <a:gd name="connsiteY14" fmla="*/ 1471748 h 1576251"/>
                    <a:gd name="connsiteX15" fmla="*/ 522514 w 653143"/>
                    <a:gd name="connsiteY15" fmla="*/ 1254034 h 1576251"/>
                    <a:gd name="connsiteX16" fmla="*/ 513805 w 653143"/>
                    <a:gd name="connsiteY16" fmla="*/ 1088571 h 1576251"/>
                    <a:gd name="connsiteX17" fmla="*/ 496388 w 653143"/>
                    <a:gd name="connsiteY17" fmla="*/ 975360 h 1576251"/>
                    <a:gd name="connsiteX18" fmla="*/ 487680 w 653143"/>
                    <a:gd name="connsiteY18" fmla="*/ 879566 h 1576251"/>
                    <a:gd name="connsiteX19" fmla="*/ 461554 w 653143"/>
                    <a:gd name="connsiteY19" fmla="*/ 792480 h 1576251"/>
                    <a:gd name="connsiteX20" fmla="*/ 435428 w 653143"/>
                    <a:gd name="connsiteY20" fmla="*/ 661851 h 1576251"/>
                    <a:gd name="connsiteX21" fmla="*/ 444137 w 653143"/>
                    <a:gd name="connsiteY21" fmla="*/ 505097 h 1576251"/>
                    <a:gd name="connsiteX22" fmla="*/ 478971 w 653143"/>
                    <a:gd name="connsiteY22" fmla="*/ 435428 h 1576251"/>
                    <a:gd name="connsiteX23" fmla="*/ 505097 w 653143"/>
                    <a:gd name="connsiteY23" fmla="*/ 374468 h 1576251"/>
                    <a:gd name="connsiteX24" fmla="*/ 522514 w 653143"/>
                    <a:gd name="connsiteY24" fmla="*/ 348343 h 1576251"/>
                    <a:gd name="connsiteX25" fmla="*/ 531223 w 653143"/>
                    <a:gd name="connsiteY25" fmla="*/ 322217 h 1576251"/>
                    <a:gd name="connsiteX26" fmla="*/ 557348 w 653143"/>
                    <a:gd name="connsiteY26" fmla="*/ 296091 h 1576251"/>
                    <a:gd name="connsiteX27" fmla="*/ 574765 w 653143"/>
                    <a:gd name="connsiteY27" fmla="*/ 261257 h 1576251"/>
                    <a:gd name="connsiteX28" fmla="*/ 609600 w 653143"/>
                    <a:gd name="connsiteY28" fmla="*/ 209006 h 1576251"/>
                    <a:gd name="connsiteX29" fmla="*/ 627017 w 653143"/>
                    <a:gd name="connsiteY29" fmla="*/ 182880 h 1576251"/>
                    <a:gd name="connsiteX30" fmla="*/ 644434 w 653143"/>
                    <a:gd name="connsiteY30" fmla="*/ 130628 h 1576251"/>
                    <a:gd name="connsiteX31" fmla="*/ 653143 w 653143"/>
                    <a:gd name="connsiteY31" fmla="*/ 104503 h 1576251"/>
                    <a:gd name="connsiteX32" fmla="*/ 653143 w 653143"/>
                    <a:gd name="connsiteY32" fmla="*/ 43543 h 1576251"/>
                    <a:gd name="connsiteX33" fmla="*/ 592183 w 653143"/>
                    <a:gd name="connsiteY33" fmla="*/ 0 h 1576251"/>
                    <a:gd name="connsiteX0" fmla="*/ 592183 w 653143"/>
                    <a:gd name="connsiteY0" fmla="*/ 0 h 1576251"/>
                    <a:gd name="connsiteX1" fmla="*/ 52251 w 653143"/>
                    <a:gd name="connsiteY1" fmla="*/ 6618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592183 w 653143"/>
                    <a:gd name="connsiteY0" fmla="*/ 0 h 1576251"/>
                    <a:gd name="connsiteX1" fmla="*/ 123688 w 653143"/>
                    <a:gd name="connsiteY1" fmla="*/ 3570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592183 w 653143"/>
                    <a:gd name="connsiteY0" fmla="*/ 0 h 1576251"/>
                    <a:gd name="connsiteX1" fmla="*/ 123688 w 653143"/>
                    <a:gd name="connsiteY1" fmla="*/ 3570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653143 w 653143"/>
                    <a:gd name="connsiteY0" fmla="*/ 0 h 1532708"/>
                    <a:gd name="connsiteX1" fmla="*/ 123688 w 653143"/>
                    <a:gd name="connsiteY1" fmla="*/ 313508 h 1532708"/>
                    <a:gd name="connsiteX2" fmla="*/ 52251 w 653143"/>
                    <a:gd name="connsiteY2" fmla="*/ 1158240 h 1532708"/>
                    <a:gd name="connsiteX3" fmla="*/ 43543 w 653143"/>
                    <a:gd name="connsiteY3" fmla="*/ 1193074 h 1532708"/>
                    <a:gd name="connsiteX4" fmla="*/ 34834 w 653143"/>
                    <a:gd name="connsiteY4" fmla="*/ 1236617 h 1532708"/>
                    <a:gd name="connsiteX5" fmla="*/ 26125 w 653143"/>
                    <a:gd name="connsiteY5" fmla="*/ 1306285 h 1532708"/>
                    <a:gd name="connsiteX6" fmla="*/ 8708 w 653143"/>
                    <a:gd name="connsiteY6" fmla="*/ 1358537 h 1532708"/>
                    <a:gd name="connsiteX7" fmla="*/ 0 w 653143"/>
                    <a:gd name="connsiteY7" fmla="*/ 1428205 h 1532708"/>
                    <a:gd name="connsiteX8" fmla="*/ 182880 w 653143"/>
                    <a:gd name="connsiteY8" fmla="*/ 1515291 h 1532708"/>
                    <a:gd name="connsiteX9" fmla="*/ 278674 w 653143"/>
                    <a:gd name="connsiteY9" fmla="*/ 1532708 h 1532708"/>
                    <a:gd name="connsiteX10" fmla="*/ 452845 w 653143"/>
                    <a:gd name="connsiteY10" fmla="*/ 1524000 h 1532708"/>
                    <a:gd name="connsiteX11" fmla="*/ 496388 w 653143"/>
                    <a:gd name="connsiteY11" fmla="*/ 1480457 h 1532708"/>
                    <a:gd name="connsiteX12" fmla="*/ 522514 w 653143"/>
                    <a:gd name="connsiteY12" fmla="*/ 1454331 h 1532708"/>
                    <a:gd name="connsiteX13" fmla="*/ 539931 w 653143"/>
                    <a:gd name="connsiteY13" fmla="*/ 1428205 h 1532708"/>
                    <a:gd name="connsiteX14" fmla="*/ 522514 w 653143"/>
                    <a:gd name="connsiteY14" fmla="*/ 1210491 h 1532708"/>
                    <a:gd name="connsiteX15" fmla="*/ 513805 w 653143"/>
                    <a:gd name="connsiteY15" fmla="*/ 1045028 h 1532708"/>
                    <a:gd name="connsiteX16" fmla="*/ 496388 w 653143"/>
                    <a:gd name="connsiteY16" fmla="*/ 931817 h 1532708"/>
                    <a:gd name="connsiteX17" fmla="*/ 487680 w 653143"/>
                    <a:gd name="connsiteY17" fmla="*/ 836023 h 1532708"/>
                    <a:gd name="connsiteX18" fmla="*/ 461554 w 653143"/>
                    <a:gd name="connsiteY18" fmla="*/ 748937 h 1532708"/>
                    <a:gd name="connsiteX19" fmla="*/ 435428 w 653143"/>
                    <a:gd name="connsiteY19" fmla="*/ 618308 h 1532708"/>
                    <a:gd name="connsiteX20" fmla="*/ 444137 w 653143"/>
                    <a:gd name="connsiteY20" fmla="*/ 461554 h 1532708"/>
                    <a:gd name="connsiteX21" fmla="*/ 478971 w 653143"/>
                    <a:gd name="connsiteY21" fmla="*/ 391885 h 1532708"/>
                    <a:gd name="connsiteX22" fmla="*/ 505097 w 653143"/>
                    <a:gd name="connsiteY22" fmla="*/ 330925 h 1532708"/>
                    <a:gd name="connsiteX23" fmla="*/ 522514 w 653143"/>
                    <a:gd name="connsiteY23" fmla="*/ 304800 h 1532708"/>
                    <a:gd name="connsiteX24" fmla="*/ 531223 w 653143"/>
                    <a:gd name="connsiteY24" fmla="*/ 278674 h 1532708"/>
                    <a:gd name="connsiteX25" fmla="*/ 557348 w 653143"/>
                    <a:gd name="connsiteY25" fmla="*/ 252548 h 1532708"/>
                    <a:gd name="connsiteX26" fmla="*/ 574765 w 653143"/>
                    <a:gd name="connsiteY26" fmla="*/ 217714 h 1532708"/>
                    <a:gd name="connsiteX27" fmla="*/ 609600 w 653143"/>
                    <a:gd name="connsiteY27" fmla="*/ 165463 h 1532708"/>
                    <a:gd name="connsiteX28" fmla="*/ 627017 w 653143"/>
                    <a:gd name="connsiteY28" fmla="*/ 139337 h 1532708"/>
                    <a:gd name="connsiteX29" fmla="*/ 644434 w 653143"/>
                    <a:gd name="connsiteY29" fmla="*/ 87085 h 1532708"/>
                    <a:gd name="connsiteX30" fmla="*/ 653143 w 653143"/>
                    <a:gd name="connsiteY30" fmla="*/ 60960 h 1532708"/>
                    <a:gd name="connsiteX31" fmla="*/ 653143 w 653143"/>
                    <a:gd name="connsiteY31" fmla="*/ 0 h 1532708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7401 h 1585353"/>
                    <a:gd name="connsiteX1" fmla="*/ 123688 w 655634"/>
                    <a:gd name="connsiteY1" fmla="*/ 366153 h 1585353"/>
                    <a:gd name="connsiteX2" fmla="*/ 52251 w 655634"/>
                    <a:gd name="connsiteY2" fmla="*/ 1210885 h 1585353"/>
                    <a:gd name="connsiteX3" fmla="*/ 43543 w 655634"/>
                    <a:gd name="connsiteY3" fmla="*/ 1245719 h 1585353"/>
                    <a:gd name="connsiteX4" fmla="*/ 34834 w 655634"/>
                    <a:gd name="connsiteY4" fmla="*/ 1289262 h 1585353"/>
                    <a:gd name="connsiteX5" fmla="*/ 26125 w 655634"/>
                    <a:gd name="connsiteY5" fmla="*/ 1358930 h 1585353"/>
                    <a:gd name="connsiteX6" fmla="*/ 8708 w 655634"/>
                    <a:gd name="connsiteY6" fmla="*/ 1411182 h 1585353"/>
                    <a:gd name="connsiteX7" fmla="*/ 0 w 655634"/>
                    <a:gd name="connsiteY7" fmla="*/ 1480850 h 1585353"/>
                    <a:gd name="connsiteX8" fmla="*/ 182880 w 655634"/>
                    <a:gd name="connsiteY8" fmla="*/ 1567936 h 1585353"/>
                    <a:gd name="connsiteX9" fmla="*/ 278674 w 655634"/>
                    <a:gd name="connsiteY9" fmla="*/ 1585353 h 1585353"/>
                    <a:gd name="connsiteX10" fmla="*/ 452845 w 655634"/>
                    <a:gd name="connsiteY10" fmla="*/ 1576645 h 1585353"/>
                    <a:gd name="connsiteX11" fmla="*/ 496388 w 655634"/>
                    <a:gd name="connsiteY11" fmla="*/ 1533102 h 1585353"/>
                    <a:gd name="connsiteX12" fmla="*/ 522514 w 655634"/>
                    <a:gd name="connsiteY12" fmla="*/ 1506976 h 1585353"/>
                    <a:gd name="connsiteX13" fmla="*/ 539931 w 655634"/>
                    <a:gd name="connsiteY13" fmla="*/ 1480850 h 1585353"/>
                    <a:gd name="connsiteX14" fmla="*/ 522514 w 655634"/>
                    <a:gd name="connsiteY14" fmla="*/ 1263136 h 1585353"/>
                    <a:gd name="connsiteX15" fmla="*/ 513805 w 655634"/>
                    <a:gd name="connsiteY15" fmla="*/ 1097673 h 1585353"/>
                    <a:gd name="connsiteX16" fmla="*/ 496388 w 655634"/>
                    <a:gd name="connsiteY16" fmla="*/ 984462 h 1585353"/>
                    <a:gd name="connsiteX17" fmla="*/ 487680 w 655634"/>
                    <a:gd name="connsiteY17" fmla="*/ 888668 h 1585353"/>
                    <a:gd name="connsiteX18" fmla="*/ 461554 w 655634"/>
                    <a:gd name="connsiteY18" fmla="*/ 801582 h 1585353"/>
                    <a:gd name="connsiteX19" fmla="*/ 435428 w 655634"/>
                    <a:gd name="connsiteY19" fmla="*/ 670953 h 1585353"/>
                    <a:gd name="connsiteX20" fmla="*/ 444137 w 655634"/>
                    <a:gd name="connsiteY20" fmla="*/ 514199 h 1585353"/>
                    <a:gd name="connsiteX21" fmla="*/ 478971 w 655634"/>
                    <a:gd name="connsiteY21" fmla="*/ 444530 h 1585353"/>
                    <a:gd name="connsiteX22" fmla="*/ 505097 w 655634"/>
                    <a:gd name="connsiteY22" fmla="*/ 383570 h 1585353"/>
                    <a:gd name="connsiteX23" fmla="*/ 522514 w 655634"/>
                    <a:gd name="connsiteY23" fmla="*/ 357445 h 1585353"/>
                    <a:gd name="connsiteX24" fmla="*/ 531223 w 655634"/>
                    <a:gd name="connsiteY24" fmla="*/ 331319 h 1585353"/>
                    <a:gd name="connsiteX25" fmla="*/ 557348 w 655634"/>
                    <a:gd name="connsiteY25" fmla="*/ 305193 h 1585353"/>
                    <a:gd name="connsiteX26" fmla="*/ 574765 w 655634"/>
                    <a:gd name="connsiteY26" fmla="*/ 270359 h 1585353"/>
                    <a:gd name="connsiteX27" fmla="*/ 609600 w 655634"/>
                    <a:gd name="connsiteY27" fmla="*/ 218108 h 1585353"/>
                    <a:gd name="connsiteX28" fmla="*/ 627017 w 655634"/>
                    <a:gd name="connsiteY28" fmla="*/ 191982 h 1585353"/>
                    <a:gd name="connsiteX29" fmla="*/ 644434 w 655634"/>
                    <a:gd name="connsiteY29" fmla="*/ 139730 h 1585353"/>
                    <a:gd name="connsiteX30" fmla="*/ 653143 w 655634"/>
                    <a:gd name="connsiteY30" fmla="*/ 113605 h 1585353"/>
                    <a:gd name="connsiteX31" fmla="*/ 595993 w 655634"/>
                    <a:gd name="connsiteY31" fmla="*/ 7401 h 1585353"/>
                    <a:gd name="connsiteX0" fmla="*/ 595993 w 655634"/>
                    <a:gd name="connsiteY0" fmla="*/ 7401 h 1585353"/>
                    <a:gd name="connsiteX1" fmla="*/ 123688 w 655634"/>
                    <a:gd name="connsiteY1" fmla="*/ 366153 h 1585353"/>
                    <a:gd name="connsiteX2" fmla="*/ 52251 w 655634"/>
                    <a:gd name="connsiteY2" fmla="*/ 1210885 h 1585353"/>
                    <a:gd name="connsiteX3" fmla="*/ 43543 w 655634"/>
                    <a:gd name="connsiteY3" fmla="*/ 1245719 h 1585353"/>
                    <a:gd name="connsiteX4" fmla="*/ 34834 w 655634"/>
                    <a:gd name="connsiteY4" fmla="*/ 1289262 h 1585353"/>
                    <a:gd name="connsiteX5" fmla="*/ 26125 w 655634"/>
                    <a:gd name="connsiteY5" fmla="*/ 1358930 h 1585353"/>
                    <a:gd name="connsiteX6" fmla="*/ 8708 w 655634"/>
                    <a:gd name="connsiteY6" fmla="*/ 1411182 h 1585353"/>
                    <a:gd name="connsiteX7" fmla="*/ 0 w 655634"/>
                    <a:gd name="connsiteY7" fmla="*/ 1480850 h 1585353"/>
                    <a:gd name="connsiteX8" fmla="*/ 182880 w 655634"/>
                    <a:gd name="connsiteY8" fmla="*/ 1567936 h 1585353"/>
                    <a:gd name="connsiteX9" fmla="*/ 278674 w 655634"/>
                    <a:gd name="connsiteY9" fmla="*/ 1585353 h 1585353"/>
                    <a:gd name="connsiteX10" fmla="*/ 452845 w 655634"/>
                    <a:gd name="connsiteY10" fmla="*/ 1576645 h 1585353"/>
                    <a:gd name="connsiteX11" fmla="*/ 496388 w 655634"/>
                    <a:gd name="connsiteY11" fmla="*/ 1533102 h 1585353"/>
                    <a:gd name="connsiteX12" fmla="*/ 522514 w 655634"/>
                    <a:gd name="connsiteY12" fmla="*/ 1506976 h 1585353"/>
                    <a:gd name="connsiteX13" fmla="*/ 539931 w 655634"/>
                    <a:gd name="connsiteY13" fmla="*/ 1480850 h 1585353"/>
                    <a:gd name="connsiteX14" fmla="*/ 522514 w 655634"/>
                    <a:gd name="connsiteY14" fmla="*/ 1263136 h 1585353"/>
                    <a:gd name="connsiteX15" fmla="*/ 513805 w 655634"/>
                    <a:gd name="connsiteY15" fmla="*/ 1097673 h 1585353"/>
                    <a:gd name="connsiteX16" fmla="*/ 496388 w 655634"/>
                    <a:gd name="connsiteY16" fmla="*/ 984462 h 1585353"/>
                    <a:gd name="connsiteX17" fmla="*/ 487680 w 655634"/>
                    <a:gd name="connsiteY17" fmla="*/ 888668 h 1585353"/>
                    <a:gd name="connsiteX18" fmla="*/ 461554 w 655634"/>
                    <a:gd name="connsiteY18" fmla="*/ 801582 h 1585353"/>
                    <a:gd name="connsiteX19" fmla="*/ 435428 w 655634"/>
                    <a:gd name="connsiteY19" fmla="*/ 670953 h 1585353"/>
                    <a:gd name="connsiteX20" fmla="*/ 444137 w 655634"/>
                    <a:gd name="connsiteY20" fmla="*/ 514199 h 1585353"/>
                    <a:gd name="connsiteX21" fmla="*/ 478971 w 655634"/>
                    <a:gd name="connsiteY21" fmla="*/ 444530 h 1585353"/>
                    <a:gd name="connsiteX22" fmla="*/ 505097 w 655634"/>
                    <a:gd name="connsiteY22" fmla="*/ 383570 h 1585353"/>
                    <a:gd name="connsiteX23" fmla="*/ 522514 w 655634"/>
                    <a:gd name="connsiteY23" fmla="*/ 357445 h 1585353"/>
                    <a:gd name="connsiteX24" fmla="*/ 531223 w 655634"/>
                    <a:gd name="connsiteY24" fmla="*/ 331319 h 1585353"/>
                    <a:gd name="connsiteX25" fmla="*/ 557348 w 655634"/>
                    <a:gd name="connsiteY25" fmla="*/ 305193 h 1585353"/>
                    <a:gd name="connsiteX26" fmla="*/ 574765 w 655634"/>
                    <a:gd name="connsiteY26" fmla="*/ 270359 h 1585353"/>
                    <a:gd name="connsiteX27" fmla="*/ 609600 w 655634"/>
                    <a:gd name="connsiteY27" fmla="*/ 218108 h 1585353"/>
                    <a:gd name="connsiteX28" fmla="*/ 627017 w 655634"/>
                    <a:gd name="connsiteY28" fmla="*/ 191982 h 1585353"/>
                    <a:gd name="connsiteX29" fmla="*/ 644434 w 655634"/>
                    <a:gd name="connsiteY29" fmla="*/ 139730 h 1585353"/>
                    <a:gd name="connsiteX30" fmla="*/ 653143 w 655634"/>
                    <a:gd name="connsiteY30" fmla="*/ 113605 h 1585353"/>
                    <a:gd name="connsiteX31" fmla="*/ 595993 w 655634"/>
                    <a:gd name="connsiteY31" fmla="*/ 7401 h 1585353"/>
                    <a:gd name="connsiteX0" fmla="*/ 603137 w 655161"/>
                    <a:gd name="connsiteY0" fmla="*/ 7304 h 1587638"/>
                    <a:gd name="connsiteX1" fmla="*/ 123688 w 655161"/>
                    <a:gd name="connsiteY1" fmla="*/ 368438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603137 w 655161"/>
                    <a:gd name="connsiteY0" fmla="*/ 7304 h 1587638"/>
                    <a:gd name="connsiteX1" fmla="*/ 307045 w 655161"/>
                    <a:gd name="connsiteY1" fmla="*/ 227945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603137 w 655161"/>
                    <a:gd name="connsiteY0" fmla="*/ 7304 h 1587638"/>
                    <a:gd name="connsiteX1" fmla="*/ 307045 w 655161"/>
                    <a:gd name="connsiteY1" fmla="*/ 227945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595993 w 655634"/>
                    <a:gd name="connsiteY0" fmla="*/ 8159 h 1569443"/>
                    <a:gd name="connsiteX1" fmla="*/ 307045 w 655634"/>
                    <a:gd name="connsiteY1" fmla="*/ 209750 h 1569443"/>
                    <a:gd name="connsiteX2" fmla="*/ 52251 w 655634"/>
                    <a:gd name="connsiteY2" fmla="*/ 1194975 h 1569443"/>
                    <a:gd name="connsiteX3" fmla="*/ 43543 w 655634"/>
                    <a:gd name="connsiteY3" fmla="*/ 1229809 h 1569443"/>
                    <a:gd name="connsiteX4" fmla="*/ 34834 w 655634"/>
                    <a:gd name="connsiteY4" fmla="*/ 1273352 h 1569443"/>
                    <a:gd name="connsiteX5" fmla="*/ 26125 w 655634"/>
                    <a:gd name="connsiteY5" fmla="*/ 1343020 h 1569443"/>
                    <a:gd name="connsiteX6" fmla="*/ 8708 w 655634"/>
                    <a:gd name="connsiteY6" fmla="*/ 1395272 h 1569443"/>
                    <a:gd name="connsiteX7" fmla="*/ 0 w 655634"/>
                    <a:gd name="connsiteY7" fmla="*/ 1464940 h 1569443"/>
                    <a:gd name="connsiteX8" fmla="*/ 182880 w 655634"/>
                    <a:gd name="connsiteY8" fmla="*/ 1552026 h 1569443"/>
                    <a:gd name="connsiteX9" fmla="*/ 278674 w 655634"/>
                    <a:gd name="connsiteY9" fmla="*/ 1569443 h 1569443"/>
                    <a:gd name="connsiteX10" fmla="*/ 452845 w 655634"/>
                    <a:gd name="connsiteY10" fmla="*/ 1560735 h 1569443"/>
                    <a:gd name="connsiteX11" fmla="*/ 496388 w 655634"/>
                    <a:gd name="connsiteY11" fmla="*/ 1517192 h 1569443"/>
                    <a:gd name="connsiteX12" fmla="*/ 522514 w 655634"/>
                    <a:gd name="connsiteY12" fmla="*/ 1491066 h 1569443"/>
                    <a:gd name="connsiteX13" fmla="*/ 539931 w 655634"/>
                    <a:gd name="connsiteY13" fmla="*/ 1464940 h 1569443"/>
                    <a:gd name="connsiteX14" fmla="*/ 522514 w 655634"/>
                    <a:gd name="connsiteY14" fmla="*/ 1247226 h 1569443"/>
                    <a:gd name="connsiteX15" fmla="*/ 513805 w 655634"/>
                    <a:gd name="connsiteY15" fmla="*/ 1081763 h 1569443"/>
                    <a:gd name="connsiteX16" fmla="*/ 496388 w 655634"/>
                    <a:gd name="connsiteY16" fmla="*/ 968552 h 1569443"/>
                    <a:gd name="connsiteX17" fmla="*/ 487680 w 655634"/>
                    <a:gd name="connsiteY17" fmla="*/ 872758 h 1569443"/>
                    <a:gd name="connsiteX18" fmla="*/ 461554 w 655634"/>
                    <a:gd name="connsiteY18" fmla="*/ 785672 h 1569443"/>
                    <a:gd name="connsiteX19" fmla="*/ 435428 w 655634"/>
                    <a:gd name="connsiteY19" fmla="*/ 655043 h 1569443"/>
                    <a:gd name="connsiteX20" fmla="*/ 444137 w 655634"/>
                    <a:gd name="connsiteY20" fmla="*/ 498289 h 1569443"/>
                    <a:gd name="connsiteX21" fmla="*/ 478971 w 655634"/>
                    <a:gd name="connsiteY21" fmla="*/ 428620 h 1569443"/>
                    <a:gd name="connsiteX22" fmla="*/ 505097 w 655634"/>
                    <a:gd name="connsiteY22" fmla="*/ 367660 h 1569443"/>
                    <a:gd name="connsiteX23" fmla="*/ 522514 w 655634"/>
                    <a:gd name="connsiteY23" fmla="*/ 341535 h 1569443"/>
                    <a:gd name="connsiteX24" fmla="*/ 531223 w 655634"/>
                    <a:gd name="connsiteY24" fmla="*/ 315409 h 1569443"/>
                    <a:gd name="connsiteX25" fmla="*/ 557348 w 655634"/>
                    <a:gd name="connsiteY25" fmla="*/ 289283 h 1569443"/>
                    <a:gd name="connsiteX26" fmla="*/ 574765 w 655634"/>
                    <a:gd name="connsiteY26" fmla="*/ 254449 h 1569443"/>
                    <a:gd name="connsiteX27" fmla="*/ 609600 w 655634"/>
                    <a:gd name="connsiteY27" fmla="*/ 202198 h 1569443"/>
                    <a:gd name="connsiteX28" fmla="*/ 627017 w 655634"/>
                    <a:gd name="connsiteY28" fmla="*/ 176072 h 1569443"/>
                    <a:gd name="connsiteX29" fmla="*/ 644434 w 655634"/>
                    <a:gd name="connsiteY29" fmla="*/ 123820 h 1569443"/>
                    <a:gd name="connsiteX30" fmla="*/ 653143 w 655634"/>
                    <a:gd name="connsiteY30" fmla="*/ 97695 h 1569443"/>
                    <a:gd name="connsiteX31" fmla="*/ 595993 w 655634"/>
                    <a:gd name="connsiteY31" fmla="*/ 8159 h 1569443"/>
                    <a:gd name="connsiteX0" fmla="*/ 595993 w 655634"/>
                    <a:gd name="connsiteY0" fmla="*/ 8159 h 1569443"/>
                    <a:gd name="connsiteX1" fmla="*/ 307045 w 655634"/>
                    <a:gd name="connsiteY1" fmla="*/ 209750 h 1569443"/>
                    <a:gd name="connsiteX2" fmla="*/ 52251 w 655634"/>
                    <a:gd name="connsiteY2" fmla="*/ 1194975 h 1569443"/>
                    <a:gd name="connsiteX3" fmla="*/ 43543 w 655634"/>
                    <a:gd name="connsiteY3" fmla="*/ 1229809 h 1569443"/>
                    <a:gd name="connsiteX4" fmla="*/ 34834 w 655634"/>
                    <a:gd name="connsiteY4" fmla="*/ 1273352 h 1569443"/>
                    <a:gd name="connsiteX5" fmla="*/ 26125 w 655634"/>
                    <a:gd name="connsiteY5" fmla="*/ 1343020 h 1569443"/>
                    <a:gd name="connsiteX6" fmla="*/ 8708 w 655634"/>
                    <a:gd name="connsiteY6" fmla="*/ 1395272 h 1569443"/>
                    <a:gd name="connsiteX7" fmla="*/ 0 w 655634"/>
                    <a:gd name="connsiteY7" fmla="*/ 1464940 h 1569443"/>
                    <a:gd name="connsiteX8" fmla="*/ 182880 w 655634"/>
                    <a:gd name="connsiteY8" fmla="*/ 1552026 h 1569443"/>
                    <a:gd name="connsiteX9" fmla="*/ 278674 w 655634"/>
                    <a:gd name="connsiteY9" fmla="*/ 1569443 h 1569443"/>
                    <a:gd name="connsiteX10" fmla="*/ 452845 w 655634"/>
                    <a:gd name="connsiteY10" fmla="*/ 1560735 h 1569443"/>
                    <a:gd name="connsiteX11" fmla="*/ 496388 w 655634"/>
                    <a:gd name="connsiteY11" fmla="*/ 1517192 h 1569443"/>
                    <a:gd name="connsiteX12" fmla="*/ 522514 w 655634"/>
                    <a:gd name="connsiteY12" fmla="*/ 1491066 h 1569443"/>
                    <a:gd name="connsiteX13" fmla="*/ 539931 w 655634"/>
                    <a:gd name="connsiteY13" fmla="*/ 1464940 h 1569443"/>
                    <a:gd name="connsiteX14" fmla="*/ 522514 w 655634"/>
                    <a:gd name="connsiteY14" fmla="*/ 1247226 h 1569443"/>
                    <a:gd name="connsiteX15" fmla="*/ 513805 w 655634"/>
                    <a:gd name="connsiteY15" fmla="*/ 1081763 h 1569443"/>
                    <a:gd name="connsiteX16" fmla="*/ 496388 w 655634"/>
                    <a:gd name="connsiteY16" fmla="*/ 968552 h 1569443"/>
                    <a:gd name="connsiteX17" fmla="*/ 487680 w 655634"/>
                    <a:gd name="connsiteY17" fmla="*/ 872758 h 1569443"/>
                    <a:gd name="connsiteX18" fmla="*/ 461554 w 655634"/>
                    <a:gd name="connsiteY18" fmla="*/ 785672 h 1569443"/>
                    <a:gd name="connsiteX19" fmla="*/ 435428 w 655634"/>
                    <a:gd name="connsiteY19" fmla="*/ 655043 h 1569443"/>
                    <a:gd name="connsiteX20" fmla="*/ 444137 w 655634"/>
                    <a:gd name="connsiteY20" fmla="*/ 498289 h 1569443"/>
                    <a:gd name="connsiteX21" fmla="*/ 478971 w 655634"/>
                    <a:gd name="connsiteY21" fmla="*/ 428620 h 1569443"/>
                    <a:gd name="connsiteX22" fmla="*/ 505097 w 655634"/>
                    <a:gd name="connsiteY22" fmla="*/ 367660 h 1569443"/>
                    <a:gd name="connsiteX23" fmla="*/ 522514 w 655634"/>
                    <a:gd name="connsiteY23" fmla="*/ 341535 h 1569443"/>
                    <a:gd name="connsiteX24" fmla="*/ 531223 w 655634"/>
                    <a:gd name="connsiteY24" fmla="*/ 315409 h 1569443"/>
                    <a:gd name="connsiteX25" fmla="*/ 557348 w 655634"/>
                    <a:gd name="connsiteY25" fmla="*/ 289283 h 1569443"/>
                    <a:gd name="connsiteX26" fmla="*/ 574765 w 655634"/>
                    <a:gd name="connsiteY26" fmla="*/ 254449 h 1569443"/>
                    <a:gd name="connsiteX27" fmla="*/ 609600 w 655634"/>
                    <a:gd name="connsiteY27" fmla="*/ 202198 h 1569443"/>
                    <a:gd name="connsiteX28" fmla="*/ 627017 w 655634"/>
                    <a:gd name="connsiteY28" fmla="*/ 176072 h 1569443"/>
                    <a:gd name="connsiteX29" fmla="*/ 644434 w 655634"/>
                    <a:gd name="connsiteY29" fmla="*/ 123820 h 1569443"/>
                    <a:gd name="connsiteX30" fmla="*/ 653143 w 655634"/>
                    <a:gd name="connsiteY30" fmla="*/ 97695 h 1569443"/>
                    <a:gd name="connsiteX31" fmla="*/ 595993 w 655634"/>
                    <a:gd name="connsiteY31" fmla="*/ 8159 h 1569443"/>
                    <a:gd name="connsiteX0" fmla="*/ 653143 w 676626"/>
                    <a:gd name="connsiteY0" fmla="*/ 7612 h 1479360"/>
                    <a:gd name="connsiteX1" fmla="*/ 307045 w 676626"/>
                    <a:gd name="connsiteY1" fmla="*/ 119667 h 1479360"/>
                    <a:gd name="connsiteX2" fmla="*/ 52251 w 676626"/>
                    <a:gd name="connsiteY2" fmla="*/ 1104892 h 1479360"/>
                    <a:gd name="connsiteX3" fmla="*/ 43543 w 676626"/>
                    <a:gd name="connsiteY3" fmla="*/ 1139726 h 1479360"/>
                    <a:gd name="connsiteX4" fmla="*/ 34834 w 676626"/>
                    <a:gd name="connsiteY4" fmla="*/ 1183269 h 1479360"/>
                    <a:gd name="connsiteX5" fmla="*/ 26125 w 676626"/>
                    <a:gd name="connsiteY5" fmla="*/ 1252937 h 1479360"/>
                    <a:gd name="connsiteX6" fmla="*/ 8708 w 676626"/>
                    <a:gd name="connsiteY6" fmla="*/ 1305189 h 1479360"/>
                    <a:gd name="connsiteX7" fmla="*/ 0 w 676626"/>
                    <a:gd name="connsiteY7" fmla="*/ 1374857 h 1479360"/>
                    <a:gd name="connsiteX8" fmla="*/ 182880 w 676626"/>
                    <a:gd name="connsiteY8" fmla="*/ 1461943 h 1479360"/>
                    <a:gd name="connsiteX9" fmla="*/ 278674 w 676626"/>
                    <a:gd name="connsiteY9" fmla="*/ 1479360 h 1479360"/>
                    <a:gd name="connsiteX10" fmla="*/ 452845 w 676626"/>
                    <a:gd name="connsiteY10" fmla="*/ 1470652 h 1479360"/>
                    <a:gd name="connsiteX11" fmla="*/ 496388 w 676626"/>
                    <a:gd name="connsiteY11" fmla="*/ 1427109 h 1479360"/>
                    <a:gd name="connsiteX12" fmla="*/ 522514 w 676626"/>
                    <a:gd name="connsiteY12" fmla="*/ 1400983 h 1479360"/>
                    <a:gd name="connsiteX13" fmla="*/ 539931 w 676626"/>
                    <a:gd name="connsiteY13" fmla="*/ 1374857 h 1479360"/>
                    <a:gd name="connsiteX14" fmla="*/ 522514 w 676626"/>
                    <a:gd name="connsiteY14" fmla="*/ 1157143 h 1479360"/>
                    <a:gd name="connsiteX15" fmla="*/ 513805 w 676626"/>
                    <a:gd name="connsiteY15" fmla="*/ 991680 h 1479360"/>
                    <a:gd name="connsiteX16" fmla="*/ 496388 w 676626"/>
                    <a:gd name="connsiteY16" fmla="*/ 878469 h 1479360"/>
                    <a:gd name="connsiteX17" fmla="*/ 487680 w 676626"/>
                    <a:gd name="connsiteY17" fmla="*/ 782675 h 1479360"/>
                    <a:gd name="connsiteX18" fmla="*/ 461554 w 676626"/>
                    <a:gd name="connsiteY18" fmla="*/ 695589 h 1479360"/>
                    <a:gd name="connsiteX19" fmla="*/ 435428 w 676626"/>
                    <a:gd name="connsiteY19" fmla="*/ 564960 h 1479360"/>
                    <a:gd name="connsiteX20" fmla="*/ 444137 w 676626"/>
                    <a:gd name="connsiteY20" fmla="*/ 408206 h 1479360"/>
                    <a:gd name="connsiteX21" fmla="*/ 478971 w 676626"/>
                    <a:gd name="connsiteY21" fmla="*/ 338537 h 1479360"/>
                    <a:gd name="connsiteX22" fmla="*/ 505097 w 676626"/>
                    <a:gd name="connsiteY22" fmla="*/ 277577 h 1479360"/>
                    <a:gd name="connsiteX23" fmla="*/ 522514 w 676626"/>
                    <a:gd name="connsiteY23" fmla="*/ 251452 h 1479360"/>
                    <a:gd name="connsiteX24" fmla="*/ 531223 w 676626"/>
                    <a:gd name="connsiteY24" fmla="*/ 225326 h 1479360"/>
                    <a:gd name="connsiteX25" fmla="*/ 557348 w 676626"/>
                    <a:gd name="connsiteY25" fmla="*/ 199200 h 1479360"/>
                    <a:gd name="connsiteX26" fmla="*/ 574765 w 676626"/>
                    <a:gd name="connsiteY26" fmla="*/ 164366 h 1479360"/>
                    <a:gd name="connsiteX27" fmla="*/ 609600 w 676626"/>
                    <a:gd name="connsiteY27" fmla="*/ 112115 h 1479360"/>
                    <a:gd name="connsiteX28" fmla="*/ 627017 w 676626"/>
                    <a:gd name="connsiteY28" fmla="*/ 85989 h 1479360"/>
                    <a:gd name="connsiteX29" fmla="*/ 644434 w 676626"/>
                    <a:gd name="connsiteY29" fmla="*/ 33737 h 1479360"/>
                    <a:gd name="connsiteX30" fmla="*/ 653143 w 676626"/>
                    <a:gd name="connsiteY30" fmla="*/ 7612 h 1479360"/>
                    <a:gd name="connsiteX0" fmla="*/ 600755 w 645182"/>
                    <a:gd name="connsiteY0" fmla="*/ 1337 h 1565954"/>
                    <a:gd name="connsiteX1" fmla="*/ 307045 w 645182"/>
                    <a:gd name="connsiteY1" fmla="*/ 206261 h 1565954"/>
                    <a:gd name="connsiteX2" fmla="*/ 52251 w 645182"/>
                    <a:gd name="connsiteY2" fmla="*/ 1191486 h 1565954"/>
                    <a:gd name="connsiteX3" fmla="*/ 43543 w 645182"/>
                    <a:gd name="connsiteY3" fmla="*/ 1226320 h 1565954"/>
                    <a:gd name="connsiteX4" fmla="*/ 34834 w 645182"/>
                    <a:gd name="connsiteY4" fmla="*/ 1269863 h 1565954"/>
                    <a:gd name="connsiteX5" fmla="*/ 26125 w 645182"/>
                    <a:gd name="connsiteY5" fmla="*/ 1339531 h 1565954"/>
                    <a:gd name="connsiteX6" fmla="*/ 8708 w 645182"/>
                    <a:gd name="connsiteY6" fmla="*/ 1391783 h 1565954"/>
                    <a:gd name="connsiteX7" fmla="*/ 0 w 645182"/>
                    <a:gd name="connsiteY7" fmla="*/ 1461451 h 1565954"/>
                    <a:gd name="connsiteX8" fmla="*/ 182880 w 645182"/>
                    <a:gd name="connsiteY8" fmla="*/ 1548537 h 1565954"/>
                    <a:gd name="connsiteX9" fmla="*/ 278674 w 645182"/>
                    <a:gd name="connsiteY9" fmla="*/ 1565954 h 1565954"/>
                    <a:gd name="connsiteX10" fmla="*/ 452845 w 645182"/>
                    <a:gd name="connsiteY10" fmla="*/ 1557246 h 1565954"/>
                    <a:gd name="connsiteX11" fmla="*/ 496388 w 645182"/>
                    <a:gd name="connsiteY11" fmla="*/ 1513703 h 1565954"/>
                    <a:gd name="connsiteX12" fmla="*/ 522514 w 645182"/>
                    <a:gd name="connsiteY12" fmla="*/ 1487577 h 1565954"/>
                    <a:gd name="connsiteX13" fmla="*/ 539931 w 645182"/>
                    <a:gd name="connsiteY13" fmla="*/ 1461451 h 1565954"/>
                    <a:gd name="connsiteX14" fmla="*/ 522514 w 645182"/>
                    <a:gd name="connsiteY14" fmla="*/ 1243737 h 1565954"/>
                    <a:gd name="connsiteX15" fmla="*/ 513805 w 645182"/>
                    <a:gd name="connsiteY15" fmla="*/ 1078274 h 1565954"/>
                    <a:gd name="connsiteX16" fmla="*/ 496388 w 645182"/>
                    <a:gd name="connsiteY16" fmla="*/ 965063 h 1565954"/>
                    <a:gd name="connsiteX17" fmla="*/ 487680 w 645182"/>
                    <a:gd name="connsiteY17" fmla="*/ 869269 h 1565954"/>
                    <a:gd name="connsiteX18" fmla="*/ 461554 w 645182"/>
                    <a:gd name="connsiteY18" fmla="*/ 782183 h 1565954"/>
                    <a:gd name="connsiteX19" fmla="*/ 435428 w 645182"/>
                    <a:gd name="connsiteY19" fmla="*/ 651554 h 1565954"/>
                    <a:gd name="connsiteX20" fmla="*/ 444137 w 645182"/>
                    <a:gd name="connsiteY20" fmla="*/ 494800 h 1565954"/>
                    <a:gd name="connsiteX21" fmla="*/ 478971 w 645182"/>
                    <a:gd name="connsiteY21" fmla="*/ 425131 h 1565954"/>
                    <a:gd name="connsiteX22" fmla="*/ 505097 w 645182"/>
                    <a:gd name="connsiteY22" fmla="*/ 364171 h 1565954"/>
                    <a:gd name="connsiteX23" fmla="*/ 522514 w 645182"/>
                    <a:gd name="connsiteY23" fmla="*/ 338046 h 1565954"/>
                    <a:gd name="connsiteX24" fmla="*/ 531223 w 645182"/>
                    <a:gd name="connsiteY24" fmla="*/ 311920 h 1565954"/>
                    <a:gd name="connsiteX25" fmla="*/ 557348 w 645182"/>
                    <a:gd name="connsiteY25" fmla="*/ 285794 h 1565954"/>
                    <a:gd name="connsiteX26" fmla="*/ 574765 w 645182"/>
                    <a:gd name="connsiteY26" fmla="*/ 250960 h 1565954"/>
                    <a:gd name="connsiteX27" fmla="*/ 609600 w 645182"/>
                    <a:gd name="connsiteY27" fmla="*/ 198709 h 1565954"/>
                    <a:gd name="connsiteX28" fmla="*/ 627017 w 645182"/>
                    <a:gd name="connsiteY28" fmla="*/ 172583 h 1565954"/>
                    <a:gd name="connsiteX29" fmla="*/ 644434 w 645182"/>
                    <a:gd name="connsiteY29" fmla="*/ 120331 h 1565954"/>
                    <a:gd name="connsiteX30" fmla="*/ 600755 w 645182"/>
                    <a:gd name="connsiteY30" fmla="*/ 1337 h 1565954"/>
                    <a:gd name="connsiteX0" fmla="*/ 600755 w 645182"/>
                    <a:gd name="connsiteY0" fmla="*/ 1337 h 1565954"/>
                    <a:gd name="connsiteX1" fmla="*/ 307045 w 645182"/>
                    <a:gd name="connsiteY1" fmla="*/ 206261 h 1565954"/>
                    <a:gd name="connsiteX2" fmla="*/ 52251 w 645182"/>
                    <a:gd name="connsiteY2" fmla="*/ 1191486 h 1565954"/>
                    <a:gd name="connsiteX3" fmla="*/ 43543 w 645182"/>
                    <a:gd name="connsiteY3" fmla="*/ 1226320 h 1565954"/>
                    <a:gd name="connsiteX4" fmla="*/ 34834 w 645182"/>
                    <a:gd name="connsiteY4" fmla="*/ 1269863 h 1565954"/>
                    <a:gd name="connsiteX5" fmla="*/ 26125 w 645182"/>
                    <a:gd name="connsiteY5" fmla="*/ 1339531 h 1565954"/>
                    <a:gd name="connsiteX6" fmla="*/ 8708 w 645182"/>
                    <a:gd name="connsiteY6" fmla="*/ 1391783 h 1565954"/>
                    <a:gd name="connsiteX7" fmla="*/ 0 w 645182"/>
                    <a:gd name="connsiteY7" fmla="*/ 1461451 h 1565954"/>
                    <a:gd name="connsiteX8" fmla="*/ 182880 w 645182"/>
                    <a:gd name="connsiteY8" fmla="*/ 1548537 h 1565954"/>
                    <a:gd name="connsiteX9" fmla="*/ 278674 w 645182"/>
                    <a:gd name="connsiteY9" fmla="*/ 1565954 h 1565954"/>
                    <a:gd name="connsiteX10" fmla="*/ 452845 w 645182"/>
                    <a:gd name="connsiteY10" fmla="*/ 1557246 h 1565954"/>
                    <a:gd name="connsiteX11" fmla="*/ 496388 w 645182"/>
                    <a:gd name="connsiteY11" fmla="*/ 1513703 h 1565954"/>
                    <a:gd name="connsiteX12" fmla="*/ 522514 w 645182"/>
                    <a:gd name="connsiteY12" fmla="*/ 1487577 h 1565954"/>
                    <a:gd name="connsiteX13" fmla="*/ 539931 w 645182"/>
                    <a:gd name="connsiteY13" fmla="*/ 1461451 h 1565954"/>
                    <a:gd name="connsiteX14" fmla="*/ 522514 w 645182"/>
                    <a:gd name="connsiteY14" fmla="*/ 1243737 h 1565954"/>
                    <a:gd name="connsiteX15" fmla="*/ 513805 w 645182"/>
                    <a:gd name="connsiteY15" fmla="*/ 1078274 h 1565954"/>
                    <a:gd name="connsiteX16" fmla="*/ 496388 w 645182"/>
                    <a:gd name="connsiteY16" fmla="*/ 965063 h 1565954"/>
                    <a:gd name="connsiteX17" fmla="*/ 487680 w 645182"/>
                    <a:gd name="connsiteY17" fmla="*/ 869269 h 1565954"/>
                    <a:gd name="connsiteX18" fmla="*/ 461554 w 645182"/>
                    <a:gd name="connsiteY18" fmla="*/ 782183 h 1565954"/>
                    <a:gd name="connsiteX19" fmla="*/ 435428 w 645182"/>
                    <a:gd name="connsiteY19" fmla="*/ 651554 h 1565954"/>
                    <a:gd name="connsiteX20" fmla="*/ 444137 w 645182"/>
                    <a:gd name="connsiteY20" fmla="*/ 494800 h 1565954"/>
                    <a:gd name="connsiteX21" fmla="*/ 478971 w 645182"/>
                    <a:gd name="connsiteY21" fmla="*/ 425131 h 1565954"/>
                    <a:gd name="connsiteX22" fmla="*/ 505097 w 645182"/>
                    <a:gd name="connsiteY22" fmla="*/ 364171 h 1565954"/>
                    <a:gd name="connsiteX23" fmla="*/ 522514 w 645182"/>
                    <a:gd name="connsiteY23" fmla="*/ 338046 h 1565954"/>
                    <a:gd name="connsiteX24" fmla="*/ 531223 w 645182"/>
                    <a:gd name="connsiteY24" fmla="*/ 311920 h 1565954"/>
                    <a:gd name="connsiteX25" fmla="*/ 557348 w 645182"/>
                    <a:gd name="connsiteY25" fmla="*/ 285794 h 1565954"/>
                    <a:gd name="connsiteX26" fmla="*/ 574765 w 645182"/>
                    <a:gd name="connsiteY26" fmla="*/ 250960 h 1565954"/>
                    <a:gd name="connsiteX27" fmla="*/ 609600 w 645182"/>
                    <a:gd name="connsiteY27" fmla="*/ 198709 h 1565954"/>
                    <a:gd name="connsiteX28" fmla="*/ 627017 w 645182"/>
                    <a:gd name="connsiteY28" fmla="*/ 172583 h 1565954"/>
                    <a:gd name="connsiteX29" fmla="*/ 644434 w 645182"/>
                    <a:gd name="connsiteY29" fmla="*/ 120331 h 1565954"/>
                    <a:gd name="connsiteX30" fmla="*/ 600755 w 645182"/>
                    <a:gd name="connsiteY30" fmla="*/ 1337 h 1565954"/>
                    <a:gd name="connsiteX0" fmla="*/ 600755 w 645182"/>
                    <a:gd name="connsiteY0" fmla="*/ 781 h 1565398"/>
                    <a:gd name="connsiteX1" fmla="*/ 307045 w 645182"/>
                    <a:gd name="connsiteY1" fmla="*/ 205705 h 1565398"/>
                    <a:gd name="connsiteX2" fmla="*/ 52251 w 645182"/>
                    <a:gd name="connsiteY2" fmla="*/ 1190930 h 1565398"/>
                    <a:gd name="connsiteX3" fmla="*/ 43543 w 645182"/>
                    <a:gd name="connsiteY3" fmla="*/ 1225764 h 1565398"/>
                    <a:gd name="connsiteX4" fmla="*/ 34834 w 645182"/>
                    <a:gd name="connsiteY4" fmla="*/ 1269307 h 1565398"/>
                    <a:gd name="connsiteX5" fmla="*/ 26125 w 645182"/>
                    <a:gd name="connsiteY5" fmla="*/ 1338975 h 1565398"/>
                    <a:gd name="connsiteX6" fmla="*/ 8708 w 645182"/>
                    <a:gd name="connsiteY6" fmla="*/ 1391227 h 1565398"/>
                    <a:gd name="connsiteX7" fmla="*/ 0 w 645182"/>
                    <a:gd name="connsiteY7" fmla="*/ 1460895 h 1565398"/>
                    <a:gd name="connsiteX8" fmla="*/ 182880 w 645182"/>
                    <a:gd name="connsiteY8" fmla="*/ 1547981 h 1565398"/>
                    <a:gd name="connsiteX9" fmla="*/ 278674 w 645182"/>
                    <a:gd name="connsiteY9" fmla="*/ 1565398 h 1565398"/>
                    <a:gd name="connsiteX10" fmla="*/ 452845 w 645182"/>
                    <a:gd name="connsiteY10" fmla="*/ 1556690 h 1565398"/>
                    <a:gd name="connsiteX11" fmla="*/ 496388 w 645182"/>
                    <a:gd name="connsiteY11" fmla="*/ 1513147 h 1565398"/>
                    <a:gd name="connsiteX12" fmla="*/ 522514 w 645182"/>
                    <a:gd name="connsiteY12" fmla="*/ 1487021 h 1565398"/>
                    <a:gd name="connsiteX13" fmla="*/ 539931 w 645182"/>
                    <a:gd name="connsiteY13" fmla="*/ 1460895 h 1565398"/>
                    <a:gd name="connsiteX14" fmla="*/ 522514 w 645182"/>
                    <a:gd name="connsiteY14" fmla="*/ 1243181 h 1565398"/>
                    <a:gd name="connsiteX15" fmla="*/ 513805 w 645182"/>
                    <a:gd name="connsiteY15" fmla="*/ 1077718 h 1565398"/>
                    <a:gd name="connsiteX16" fmla="*/ 496388 w 645182"/>
                    <a:gd name="connsiteY16" fmla="*/ 964507 h 1565398"/>
                    <a:gd name="connsiteX17" fmla="*/ 487680 w 645182"/>
                    <a:gd name="connsiteY17" fmla="*/ 868713 h 1565398"/>
                    <a:gd name="connsiteX18" fmla="*/ 461554 w 645182"/>
                    <a:gd name="connsiteY18" fmla="*/ 781627 h 1565398"/>
                    <a:gd name="connsiteX19" fmla="*/ 435428 w 645182"/>
                    <a:gd name="connsiteY19" fmla="*/ 650998 h 1565398"/>
                    <a:gd name="connsiteX20" fmla="*/ 444137 w 645182"/>
                    <a:gd name="connsiteY20" fmla="*/ 494244 h 1565398"/>
                    <a:gd name="connsiteX21" fmla="*/ 478971 w 645182"/>
                    <a:gd name="connsiteY21" fmla="*/ 424575 h 1565398"/>
                    <a:gd name="connsiteX22" fmla="*/ 505097 w 645182"/>
                    <a:gd name="connsiteY22" fmla="*/ 363615 h 1565398"/>
                    <a:gd name="connsiteX23" fmla="*/ 522514 w 645182"/>
                    <a:gd name="connsiteY23" fmla="*/ 337490 h 1565398"/>
                    <a:gd name="connsiteX24" fmla="*/ 531223 w 645182"/>
                    <a:gd name="connsiteY24" fmla="*/ 311364 h 1565398"/>
                    <a:gd name="connsiteX25" fmla="*/ 557348 w 645182"/>
                    <a:gd name="connsiteY25" fmla="*/ 285238 h 1565398"/>
                    <a:gd name="connsiteX26" fmla="*/ 574765 w 645182"/>
                    <a:gd name="connsiteY26" fmla="*/ 250404 h 1565398"/>
                    <a:gd name="connsiteX27" fmla="*/ 609600 w 645182"/>
                    <a:gd name="connsiteY27" fmla="*/ 198153 h 1565398"/>
                    <a:gd name="connsiteX28" fmla="*/ 627017 w 645182"/>
                    <a:gd name="connsiteY28" fmla="*/ 172027 h 1565398"/>
                    <a:gd name="connsiteX29" fmla="*/ 644434 w 645182"/>
                    <a:gd name="connsiteY29" fmla="*/ 119775 h 1565398"/>
                    <a:gd name="connsiteX30" fmla="*/ 600755 w 645182"/>
                    <a:gd name="connsiteY30" fmla="*/ 781 h 1565398"/>
                    <a:gd name="connsiteX0" fmla="*/ 600755 w 645182"/>
                    <a:gd name="connsiteY0" fmla="*/ 5656 h 1570273"/>
                    <a:gd name="connsiteX1" fmla="*/ 307045 w 645182"/>
                    <a:gd name="connsiteY1" fmla="*/ 210580 h 1570273"/>
                    <a:gd name="connsiteX2" fmla="*/ 52251 w 645182"/>
                    <a:gd name="connsiteY2" fmla="*/ 1195805 h 1570273"/>
                    <a:gd name="connsiteX3" fmla="*/ 43543 w 645182"/>
                    <a:gd name="connsiteY3" fmla="*/ 1230639 h 1570273"/>
                    <a:gd name="connsiteX4" fmla="*/ 34834 w 645182"/>
                    <a:gd name="connsiteY4" fmla="*/ 1274182 h 1570273"/>
                    <a:gd name="connsiteX5" fmla="*/ 26125 w 645182"/>
                    <a:gd name="connsiteY5" fmla="*/ 1343850 h 1570273"/>
                    <a:gd name="connsiteX6" fmla="*/ 8708 w 645182"/>
                    <a:gd name="connsiteY6" fmla="*/ 1396102 h 1570273"/>
                    <a:gd name="connsiteX7" fmla="*/ 0 w 645182"/>
                    <a:gd name="connsiteY7" fmla="*/ 1465770 h 1570273"/>
                    <a:gd name="connsiteX8" fmla="*/ 182880 w 645182"/>
                    <a:gd name="connsiteY8" fmla="*/ 1552856 h 1570273"/>
                    <a:gd name="connsiteX9" fmla="*/ 278674 w 645182"/>
                    <a:gd name="connsiteY9" fmla="*/ 1570273 h 1570273"/>
                    <a:gd name="connsiteX10" fmla="*/ 452845 w 645182"/>
                    <a:gd name="connsiteY10" fmla="*/ 1561565 h 1570273"/>
                    <a:gd name="connsiteX11" fmla="*/ 496388 w 645182"/>
                    <a:gd name="connsiteY11" fmla="*/ 1518022 h 1570273"/>
                    <a:gd name="connsiteX12" fmla="*/ 522514 w 645182"/>
                    <a:gd name="connsiteY12" fmla="*/ 1491896 h 1570273"/>
                    <a:gd name="connsiteX13" fmla="*/ 539931 w 645182"/>
                    <a:gd name="connsiteY13" fmla="*/ 1465770 h 1570273"/>
                    <a:gd name="connsiteX14" fmla="*/ 522514 w 645182"/>
                    <a:gd name="connsiteY14" fmla="*/ 1248056 h 1570273"/>
                    <a:gd name="connsiteX15" fmla="*/ 513805 w 645182"/>
                    <a:gd name="connsiteY15" fmla="*/ 1082593 h 1570273"/>
                    <a:gd name="connsiteX16" fmla="*/ 496388 w 645182"/>
                    <a:gd name="connsiteY16" fmla="*/ 969382 h 1570273"/>
                    <a:gd name="connsiteX17" fmla="*/ 487680 w 645182"/>
                    <a:gd name="connsiteY17" fmla="*/ 873588 h 1570273"/>
                    <a:gd name="connsiteX18" fmla="*/ 461554 w 645182"/>
                    <a:gd name="connsiteY18" fmla="*/ 786502 h 1570273"/>
                    <a:gd name="connsiteX19" fmla="*/ 435428 w 645182"/>
                    <a:gd name="connsiteY19" fmla="*/ 655873 h 1570273"/>
                    <a:gd name="connsiteX20" fmla="*/ 444137 w 645182"/>
                    <a:gd name="connsiteY20" fmla="*/ 499119 h 1570273"/>
                    <a:gd name="connsiteX21" fmla="*/ 478971 w 645182"/>
                    <a:gd name="connsiteY21" fmla="*/ 429450 h 1570273"/>
                    <a:gd name="connsiteX22" fmla="*/ 505097 w 645182"/>
                    <a:gd name="connsiteY22" fmla="*/ 368490 h 1570273"/>
                    <a:gd name="connsiteX23" fmla="*/ 522514 w 645182"/>
                    <a:gd name="connsiteY23" fmla="*/ 342365 h 1570273"/>
                    <a:gd name="connsiteX24" fmla="*/ 531223 w 645182"/>
                    <a:gd name="connsiteY24" fmla="*/ 316239 h 1570273"/>
                    <a:gd name="connsiteX25" fmla="*/ 557348 w 645182"/>
                    <a:gd name="connsiteY25" fmla="*/ 290113 h 1570273"/>
                    <a:gd name="connsiteX26" fmla="*/ 574765 w 645182"/>
                    <a:gd name="connsiteY26" fmla="*/ 255279 h 1570273"/>
                    <a:gd name="connsiteX27" fmla="*/ 609600 w 645182"/>
                    <a:gd name="connsiteY27" fmla="*/ 203028 h 1570273"/>
                    <a:gd name="connsiteX28" fmla="*/ 627017 w 645182"/>
                    <a:gd name="connsiteY28" fmla="*/ 176902 h 1570273"/>
                    <a:gd name="connsiteX29" fmla="*/ 644434 w 645182"/>
                    <a:gd name="connsiteY29" fmla="*/ 124650 h 1570273"/>
                    <a:gd name="connsiteX30" fmla="*/ 600755 w 645182"/>
                    <a:gd name="connsiteY30" fmla="*/ 5656 h 1570273"/>
                    <a:gd name="connsiteX0" fmla="*/ 600755 w 645182"/>
                    <a:gd name="connsiteY0" fmla="*/ 8110 h 1572727"/>
                    <a:gd name="connsiteX1" fmla="*/ 347526 w 645182"/>
                    <a:gd name="connsiteY1" fmla="*/ 143978 h 1572727"/>
                    <a:gd name="connsiteX2" fmla="*/ 52251 w 645182"/>
                    <a:gd name="connsiteY2" fmla="*/ 1198259 h 1572727"/>
                    <a:gd name="connsiteX3" fmla="*/ 43543 w 645182"/>
                    <a:gd name="connsiteY3" fmla="*/ 1233093 h 1572727"/>
                    <a:gd name="connsiteX4" fmla="*/ 34834 w 645182"/>
                    <a:gd name="connsiteY4" fmla="*/ 1276636 h 1572727"/>
                    <a:gd name="connsiteX5" fmla="*/ 26125 w 645182"/>
                    <a:gd name="connsiteY5" fmla="*/ 1346304 h 1572727"/>
                    <a:gd name="connsiteX6" fmla="*/ 8708 w 645182"/>
                    <a:gd name="connsiteY6" fmla="*/ 1398556 h 1572727"/>
                    <a:gd name="connsiteX7" fmla="*/ 0 w 645182"/>
                    <a:gd name="connsiteY7" fmla="*/ 1468224 h 1572727"/>
                    <a:gd name="connsiteX8" fmla="*/ 182880 w 645182"/>
                    <a:gd name="connsiteY8" fmla="*/ 1555310 h 1572727"/>
                    <a:gd name="connsiteX9" fmla="*/ 278674 w 645182"/>
                    <a:gd name="connsiteY9" fmla="*/ 1572727 h 1572727"/>
                    <a:gd name="connsiteX10" fmla="*/ 452845 w 645182"/>
                    <a:gd name="connsiteY10" fmla="*/ 1564019 h 1572727"/>
                    <a:gd name="connsiteX11" fmla="*/ 496388 w 645182"/>
                    <a:gd name="connsiteY11" fmla="*/ 1520476 h 1572727"/>
                    <a:gd name="connsiteX12" fmla="*/ 522514 w 645182"/>
                    <a:gd name="connsiteY12" fmla="*/ 1494350 h 1572727"/>
                    <a:gd name="connsiteX13" fmla="*/ 539931 w 645182"/>
                    <a:gd name="connsiteY13" fmla="*/ 1468224 h 1572727"/>
                    <a:gd name="connsiteX14" fmla="*/ 522514 w 645182"/>
                    <a:gd name="connsiteY14" fmla="*/ 1250510 h 1572727"/>
                    <a:gd name="connsiteX15" fmla="*/ 513805 w 645182"/>
                    <a:gd name="connsiteY15" fmla="*/ 1085047 h 1572727"/>
                    <a:gd name="connsiteX16" fmla="*/ 496388 w 645182"/>
                    <a:gd name="connsiteY16" fmla="*/ 971836 h 1572727"/>
                    <a:gd name="connsiteX17" fmla="*/ 487680 w 645182"/>
                    <a:gd name="connsiteY17" fmla="*/ 876042 h 1572727"/>
                    <a:gd name="connsiteX18" fmla="*/ 461554 w 645182"/>
                    <a:gd name="connsiteY18" fmla="*/ 788956 h 1572727"/>
                    <a:gd name="connsiteX19" fmla="*/ 435428 w 645182"/>
                    <a:gd name="connsiteY19" fmla="*/ 658327 h 1572727"/>
                    <a:gd name="connsiteX20" fmla="*/ 444137 w 645182"/>
                    <a:gd name="connsiteY20" fmla="*/ 501573 h 1572727"/>
                    <a:gd name="connsiteX21" fmla="*/ 478971 w 645182"/>
                    <a:gd name="connsiteY21" fmla="*/ 431904 h 1572727"/>
                    <a:gd name="connsiteX22" fmla="*/ 505097 w 645182"/>
                    <a:gd name="connsiteY22" fmla="*/ 370944 h 1572727"/>
                    <a:gd name="connsiteX23" fmla="*/ 522514 w 645182"/>
                    <a:gd name="connsiteY23" fmla="*/ 344819 h 1572727"/>
                    <a:gd name="connsiteX24" fmla="*/ 531223 w 645182"/>
                    <a:gd name="connsiteY24" fmla="*/ 318693 h 1572727"/>
                    <a:gd name="connsiteX25" fmla="*/ 557348 w 645182"/>
                    <a:gd name="connsiteY25" fmla="*/ 292567 h 1572727"/>
                    <a:gd name="connsiteX26" fmla="*/ 574765 w 645182"/>
                    <a:gd name="connsiteY26" fmla="*/ 257733 h 1572727"/>
                    <a:gd name="connsiteX27" fmla="*/ 609600 w 645182"/>
                    <a:gd name="connsiteY27" fmla="*/ 205482 h 1572727"/>
                    <a:gd name="connsiteX28" fmla="*/ 627017 w 645182"/>
                    <a:gd name="connsiteY28" fmla="*/ 179356 h 1572727"/>
                    <a:gd name="connsiteX29" fmla="*/ 644434 w 645182"/>
                    <a:gd name="connsiteY29" fmla="*/ 127104 h 1572727"/>
                    <a:gd name="connsiteX30" fmla="*/ 600755 w 645182"/>
                    <a:gd name="connsiteY30" fmla="*/ 8110 h 1572727"/>
                    <a:gd name="connsiteX0" fmla="*/ 600755 w 645182"/>
                    <a:gd name="connsiteY0" fmla="*/ 63 h 1564680"/>
                    <a:gd name="connsiteX1" fmla="*/ 347526 w 645182"/>
                    <a:gd name="connsiteY1" fmla="*/ 135931 h 1564680"/>
                    <a:gd name="connsiteX2" fmla="*/ 123689 w 645182"/>
                    <a:gd name="connsiteY2" fmla="*/ 366300 h 1564680"/>
                    <a:gd name="connsiteX3" fmla="*/ 43543 w 645182"/>
                    <a:gd name="connsiteY3" fmla="*/ 1225046 h 1564680"/>
                    <a:gd name="connsiteX4" fmla="*/ 34834 w 645182"/>
                    <a:gd name="connsiteY4" fmla="*/ 1268589 h 1564680"/>
                    <a:gd name="connsiteX5" fmla="*/ 26125 w 645182"/>
                    <a:gd name="connsiteY5" fmla="*/ 1338257 h 1564680"/>
                    <a:gd name="connsiteX6" fmla="*/ 8708 w 645182"/>
                    <a:gd name="connsiteY6" fmla="*/ 1390509 h 1564680"/>
                    <a:gd name="connsiteX7" fmla="*/ 0 w 645182"/>
                    <a:gd name="connsiteY7" fmla="*/ 1460177 h 1564680"/>
                    <a:gd name="connsiteX8" fmla="*/ 182880 w 645182"/>
                    <a:gd name="connsiteY8" fmla="*/ 1547263 h 1564680"/>
                    <a:gd name="connsiteX9" fmla="*/ 278674 w 645182"/>
                    <a:gd name="connsiteY9" fmla="*/ 1564680 h 1564680"/>
                    <a:gd name="connsiteX10" fmla="*/ 452845 w 645182"/>
                    <a:gd name="connsiteY10" fmla="*/ 1555972 h 1564680"/>
                    <a:gd name="connsiteX11" fmla="*/ 496388 w 645182"/>
                    <a:gd name="connsiteY11" fmla="*/ 1512429 h 1564680"/>
                    <a:gd name="connsiteX12" fmla="*/ 522514 w 645182"/>
                    <a:gd name="connsiteY12" fmla="*/ 1486303 h 1564680"/>
                    <a:gd name="connsiteX13" fmla="*/ 539931 w 645182"/>
                    <a:gd name="connsiteY13" fmla="*/ 1460177 h 1564680"/>
                    <a:gd name="connsiteX14" fmla="*/ 522514 w 645182"/>
                    <a:gd name="connsiteY14" fmla="*/ 1242463 h 1564680"/>
                    <a:gd name="connsiteX15" fmla="*/ 513805 w 645182"/>
                    <a:gd name="connsiteY15" fmla="*/ 1077000 h 1564680"/>
                    <a:gd name="connsiteX16" fmla="*/ 496388 w 645182"/>
                    <a:gd name="connsiteY16" fmla="*/ 963789 h 1564680"/>
                    <a:gd name="connsiteX17" fmla="*/ 487680 w 645182"/>
                    <a:gd name="connsiteY17" fmla="*/ 867995 h 1564680"/>
                    <a:gd name="connsiteX18" fmla="*/ 461554 w 645182"/>
                    <a:gd name="connsiteY18" fmla="*/ 780909 h 1564680"/>
                    <a:gd name="connsiteX19" fmla="*/ 435428 w 645182"/>
                    <a:gd name="connsiteY19" fmla="*/ 650280 h 1564680"/>
                    <a:gd name="connsiteX20" fmla="*/ 444137 w 645182"/>
                    <a:gd name="connsiteY20" fmla="*/ 493526 h 1564680"/>
                    <a:gd name="connsiteX21" fmla="*/ 478971 w 645182"/>
                    <a:gd name="connsiteY21" fmla="*/ 423857 h 1564680"/>
                    <a:gd name="connsiteX22" fmla="*/ 505097 w 645182"/>
                    <a:gd name="connsiteY22" fmla="*/ 362897 h 1564680"/>
                    <a:gd name="connsiteX23" fmla="*/ 522514 w 645182"/>
                    <a:gd name="connsiteY23" fmla="*/ 336772 h 1564680"/>
                    <a:gd name="connsiteX24" fmla="*/ 531223 w 645182"/>
                    <a:gd name="connsiteY24" fmla="*/ 310646 h 1564680"/>
                    <a:gd name="connsiteX25" fmla="*/ 557348 w 645182"/>
                    <a:gd name="connsiteY25" fmla="*/ 284520 h 1564680"/>
                    <a:gd name="connsiteX26" fmla="*/ 574765 w 645182"/>
                    <a:gd name="connsiteY26" fmla="*/ 249686 h 1564680"/>
                    <a:gd name="connsiteX27" fmla="*/ 609600 w 645182"/>
                    <a:gd name="connsiteY27" fmla="*/ 197435 h 1564680"/>
                    <a:gd name="connsiteX28" fmla="*/ 627017 w 645182"/>
                    <a:gd name="connsiteY28" fmla="*/ 171309 h 1564680"/>
                    <a:gd name="connsiteX29" fmla="*/ 644434 w 645182"/>
                    <a:gd name="connsiteY29" fmla="*/ 119057 h 1564680"/>
                    <a:gd name="connsiteX30" fmla="*/ 600755 w 645182"/>
                    <a:gd name="connsiteY30" fmla="*/ 63 h 1564680"/>
                    <a:gd name="connsiteX0" fmla="*/ 600755 w 645182"/>
                    <a:gd name="connsiteY0" fmla="*/ 63 h 1564680"/>
                    <a:gd name="connsiteX1" fmla="*/ 347526 w 645182"/>
                    <a:gd name="connsiteY1" fmla="*/ 135931 h 1564680"/>
                    <a:gd name="connsiteX2" fmla="*/ 123689 w 645182"/>
                    <a:gd name="connsiteY2" fmla="*/ 366300 h 1564680"/>
                    <a:gd name="connsiteX3" fmla="*/ 43543 w 645182"/>
                    <a:gd name="connsiteY3" fmla="*/ 1225046 h 1564680"/>
                    <a:gd name="connsiteX4" fmla="*/ 34834 w 645182"/>
                    <a:gd name="connsiteY4" fmla="*/ 1268589 h 1564680"/>
                    <a:gd name="connsiteX5" fmla="*/ 26125 w 645182"/>
                    <a:gd name="connsiteY5" fmla="*/ 1338257 h 1564680"/>
                    <a:gd name="connsiteX6" fmla="*/ 8708 w 645182"/>
                    <a:gd name="connsiteY6" fmla="*/ 1390509 h 1564680"/>
                    <a:gd name="connsiteX7" fmla="*/ 0 w 645182"/>
                    <a:gd name="connsiteY7" fmla="*/ 1460177 h 1564680"/>
                    <a:gd name="connsiteX8" fmla="*/ 182880 w 645182"/>
                    <a:gd name="connsiteY8" fmla="*/ 1547263 h 1564680"/>
                    <a:gd name="connsiteX9" fmla="*/ 278674 w 645182"/>
                    <a:gd name="connsiteY9" fmla="*/ 1564680 h 1564680"/>
                    <a:gd name="connsiteX10" fmla="*/ 452845 w 645182"/>
                    <a:gd name="connsiteY10" fmla="*/ 1555972 h 1564680"/>
                    <a:gd name="connsiteX11" fmla="*/ 496388 w 645182"/>
                    <a:gd name="connsiteY11" fmla="*/ 1512429 h 1564680"/>
                    <a:gd name="connsiteX12" fmla="*/ 522514 w 645182"/>
                    <a:gd name="connsiteY12" fmla="*/ 1486303 h 1564680"/>
                    <a:gd name="connsiteX13" fmla="*/ 539931 w 645182"/>
                    <a:gd name="connsiteY13" fmla="*/ 1460177 h 1564680"/>
                    <a:gd name="connsiteX14" fmla="*/ 522514 w 645182"/>
                    <a:gd name="connsiteY14" fmla="*/ 1242463 h 1564680"/>
                    <a:gd name="connsiteX15" fmla="*/ 513805 w 645182"/>
                    <a:gd name="connsiteY15" fmla="*/ 1077000 h 1564680"/>
                    <a:gd name="connsiteX16" fmla="*/ 496388 w 645182"/>
                    <a:gd name="connsiteY16" fmla="*/ 963789 h 1564680"/>
                    <a:gd name="connsiteX17" fmla="*/ 487680 w 645182"/>
                    <a:gd name="connsiteY17" fmla="*/ 867995 h 1564680"/>
                    <a:gd name="connsiteX18" fmla="*/ 461554 w 645182"/>
                    <a:gd name="connsiteY18" fmla="*/ 780909 h 1564680"/>
                    <a:gd name="connsiteX19" fmla="*/ 435428 w 645182"/>
                    <a:gd name="connsiteY19" fmla="*/ 650280 h 1564680"/>
                    <a:gd name="connsiteX20" fmla="*/ 444137 w 645182"/>
                    <a:gd name="connsiteY20" fmla="*/ 493526 h 1564680"/>
                    <a:gd name="connsiteX21" fmla="*/ 478971 w 645182"/>
                    <a:gd name="connsiteY21" fmla="*/ 423857 h 1564680"/>
                    <a:gd name="connsiteX22" fmla="*/ 505097 w 645182"/>
                    <a:gd name="connsiteY22" fmla="*/ 362897 h 1564680"/>
                    <a:gd name="connsiteX23" fmla="*/ 522514 w 645182"/>
                    <a:gd name="connsiteY23" fmla="*/ 336772 h 1564680"/>
                    <a:gd name="connsiteX24" fmla="*/ 531223 w 645182"/>
                    <a:gd name="connsiteY24" fmla="*/ 310646 h 1564680"/>
                    <a:gd name="connsiteX25" fmla="*/ 557348 w 645182"/>
                    <a:gd name="connsiteY25" fmla="*/ 284520 h 1564680"/>
                    <a:gd name="connsiteX26" fmla="*/ 574765 w 645182"/>
                    <a:gd name="connsiteY26" fmla="*/ 249686 h 1564680"/>
                    <a:gd name="connsiteX27" fmla="*/ 609600 w 645182"/>
                    <a:gd name="connsiteY27" fmla="*/ 197435 h 1564680"/>
                    <a:gd name="connsiteX28" fmla="*/ 627017 w 645182"/>
                    <a:gd name="connsiteY28" fmla="*/ 171309 h 1564680"/>
                    <a:gd name="connsiteX29" fmla="*/ 644434 w 645182"/>
                    <a:gd name="connsiteY29" fmla="*/ 119057 h 1564680"/>
                    <a:gd name="connsiteX30" fmla="*/ 600755 w 645182"/>
                    <a:gd name="connsiteY30" fmla="*/ 63 h 1564680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57 h 1565074"/>
                    <a:gd name="connsiteX1" fmla="*/ 352288 w 645182"/>
                    <a:gd name="connsiteY1" fmla="*/ 167283 h 1565074"/>
                    <a:gd name="connsiteX2" fmla="*/ 123689 w 645182"/>
                    <a:gd name="connsiteY2" fmla="*/ 366694 h 1565074"/>
                    <a:gd name="connsiteX3" fmla="*/ 43543 w 645182"/>
                    <a:gd name="connsiteY3" fmla="*/ 1225440 h 1565074"/>
                    <a:gd name="connsiteX4" fmla="*/ 34834 w 645182"/>
                    <a:gd name="connsiteY4" fmla="*/ 1268983 h 1565074"/>
                    <a:gd name="connsiteX5" fmla="*/ 26125 w 645182"/>
                    <a:gd name="connsiteY5" fmla="*/ 1338651 h 1565074"/>
                    <a:gd name="connsiteX6" fmla="*/ 8708 w 645182"/>
                    <a:gd name="connsiteY6" fmla="*/ 1390903 h 1565074"/>
                    <a:gd name="connsiteX7" fmla="*/ 0 w 645182"/>
                    <a:gd name="connsiteY7" fmla="*/ 1460571 h 1565074"/>
                    <a:gd name="connsiteX8" fmla="*/ 182880 w 645182"/>
                    <a:gd name="connsiteY8" fmla="*/ 1547657 h 1565074"/>
                    <a:gd name="connsiteX9" fmla="*/ 278674 w 645182"/>
                    <a:gd name="connsiteY9" fmla="*/ 1565074 h 1565074"/>
                    <a:gd name="connsiteX10" fmla="*/ 452845 w 645182"/>
                    <a:gd name="connsiteY10" fmla="*/ 1556366 h 1565074"/>
                    <a:gd name="connsiteX11" fmla="*/ 496388 w 645182"/>
                    <a:gd name="connsiteY11" fmla="*/ 1512823 h 1565074"/>
                    <a:gd name="connsiteX12" fmla="*/ 522514 w 645182"/>
                    <a:gd name="connsiteY12" fmla="*/ 1486697 h 1565074"/>
                    <a:gd name="connsiteX13" fmla="*/ 539931 w 645182"/>
                    <a:gd name="connsiteY13" fmla="*/ 1460571 h 1565074"/>
                    <a:gd name="connsiteX14" fmla="*/ 522514 w 645182"/>
                    <a:gd name="connsiteY14" fmla="*/ 1242857 h 1565074"/>
                    <a:gd name="connsiteX15" fmla="*/ 513805 w 645182"/>
                    <a:gd name="connsiteY15" fmla="*/ 1077394 h 1565074"/>
                    <a:gd name="connsiteX16" fmla="*/ 496388 w 645182"/>
                    <a:gd name="connsiteY16" fmla="*/ 964183 h 1565074"/>
                    <a:gd name="connsiteX17" fmla="*/ 487680 w 645182"/>
                    <a:gd name="connsiteY17" fmla="*/ 868389 h 1565074"/>
                    <a:gd name="connsiteX18" fmla="*/ 461554 w 645182"/>
                    <a:gd name="connsiteY18" fmla="*/ 781303 h 1565074"/>
                    <a:gd name="connsiteX19" fmla="*/ 435428 w 645182"/>
                    <a:gd name="connsiteY19" fmla="*/ 650674 h 1565074"/>
                    <a:gd name="connsiteX20" fmla="*/ 444137 w 645182"/>
                    <a:gd name="connsiteY20" fmla="*/ 493920 h 1565074"/>
                    <a:gd name="connsiteX21" fmla="*/ 478971 w 645182"/>
                    <a:gd name="connsiteY21" fmla="*/ 424251 h 1565074"/>
                    <a:gd name="connsiteX22" fmla="*/ 505097 w 645182"/>
                    <a:gd name="connsiteY22" fmla="*/ 363291 h 1565074"/>
                    <a:gd name="connsiteX23" fmla="*/ 522514 w 645182"/>
                    <a:gd name="connsiteY23" fmla="*/ 337166 h 1565074"/>
                    <a:gd name="connsiteX24" fmla="*/ 531223 w 645182"/>
                    <a:gd name="connsiteY24" fmla="*/ 311040 h 1565074"/>
                    <a:gd name="connsiteX25" fmla="*/ 557348 w 645182"/>
                    <a:gd name="connsiteY25" fmla="*/ 284914 h 1565074"/>
                    <a:gd name="connsiteX26" fmla="*/ 574765 w 645182"/>
                    <a:gd name="connsiteY26" fmla="*/ 250080 h 1565074"/>
                    <a:gd name="connsiteX27" fmla="*/ 609600 w 645182"/>
                    <a:gd name="connsiteY27" fmla="*/ 197829 h 1565074"/>
                    <a:gd name="connsiteX28" fmla="*/ 627017 w 645182"/>
                    <a:gd name="connsiteY28" fmla="*/ 171703 h 1565074"/>
                    <a:gd name="connsiteX29" fmla="*/ 644434 w 645182"/>
                    <a:gd name="connsiteY29" fmla="*/ 119451 h 1565074"/>
                    <a:gd name="connsiteX30" fmla="*/ 600755 w 645182"/>
                    <a:gd name="connsiteY30" fmla="*/ 457 h 1565074"/>
                    <a:gd name="connsiteX0" fmla="*/ 600755 w 645182"/>
                    <a:gd name="connsiteY0" fmla="*/ 457 h 1565074"/>
                    <a:gd name="connsiteX1" fmla="*/ 352288 w 645182"/>
                    <a:gd name="connsiteY1" fmla="*/ 167283 h 1565074"/>
                    <a:gd name="connsiteX2" fmla="*/ 123689 w 645182"/>
                    <a:gd name="connsiteY2" fmla="*/ 366694 h 1565074"/>
                    <a:gd name="connsiteX3" fmla="*/ 43543 w 645182"/>
                    <a:gd name="connsiteY3" fmla="*/ 1225440 h 1565074"/>
                    <a:gd name="connsiteX4" fmla="*/ 34834 w 645182"/>
                    <a:gd name="connsiteY4" fmla="*/ 1268983 h 1565074"/>
                    <a:gd name="connsiteX5" fmla="*/ 26125 w 645182"/>
                    <a:gd name="connsiteY5" fmla="*/ 1338651 h 1565074"/>
                    <a:gd name="connsiteX6" fmla="*/ 8708 w 645182"/>
                    <a:gd name="connsiteY6" fmla="*/ 1390903 h 1565074"/>
                    <a:gd name="connsiteX7" fmla="*/ 0 w 645182"/>
                    <a:gd name="connsiteY7" fmla="*/ 1460571 h 1565074"/>
                    <a:gd name="connsiteX8" fmla="*/ 182880 w 645182"/>
                    <a:gd name="connsiteY8" fmla="*/ 1547657 h 1565074"/>
                    <a:gd name="connsiteX9" fmla="*/ 278674 w 645182"/>
                    <a:gd name="connsiteY9" fmla="*/ 1565074 h 1565074"/>
                    <a:gd name="connsiteX10" fmla="*/ 452845 w 645182"/>
                    <a:gd name="connsiteY10" fmla="*/ 1556366 h 1565074"/>
                    <a:gd name="connsiteX11" fmla="*/ 496388 w 645182"/>
                    <a:gd name="connsiteY11" fmla="*/ 1512823 h 1565074"/>
                    <a:gd name="connsiteX12" fmla="*/ 522514 w 645182"/>
                    <a:gd name="connsiteY12" fmla="*/ 1486697 h 1565074"/>
                    <a:gd name="connsiteX13" fmla="*/ 539931 w 645182"/>
                    <a:gd name="connsiteY13" fmla="*/ 1460571 h 1565074"/>
                    <a:gd name="connsiteX14" fmla="*/ 522514 w 645182"/>
                    <a:gd name="connsiteY14" fmla="*/ 1242857 h 1565074"/>
                    <a:gd name="connsiteX15" fmla="*/ 513805 w 645182"/>
                    <a:gd name="connsiteY15" fmla="*/ 1077394 h 1565074"/>
                    <a:gd name="connsiteX16" fmla="*/ 496388 w 645182"/>
                    <a:gd name="connsiteY16" fmla="*/ 964183 h 1565074"/>
                    <a:gd name="connsiteX17" fmla="*/ 487680 w 645182"/>
                    <a:gd name="connsiteY17" fmla="*/ 868389 h 1565074"/>
                    <a:gd name="connsiteX18" fmla="*/ 461554 w 645182"/>
                    <a:gd name="connsiteY18" fmla="*/ 781303 h 1565074"/>
                    <a:gd name="connsiteX19" fmla="*/ 435428 w 645182"/>
                    <a:gd name="connsiteY19" fmla="*/ 650674 h 1565074"/>
                    <a:gd name="connsiteX20" fmla="*/ 444137 w 645182"/>
                    <a:gd name="connsiteY20" fmla="*/ 493920 h 1565074"/>
                    <a:gd name="connsiteX21" fmla="*/ 478971 w 645182"/>
                    <a:gd name="connsiteY21" fmla="*/ 424251 h 1565074"/>
                    <a:gd name="connsiteX22" fmla="*/ 505097 w 645182"/>
                    <a:gd name="connsiteY22" fmla="*/ 363291 h 1565074"/>
                    <a:gd name="connsiteX23" fmla="*/ 522514 w 645182"/>
                    <a:gd name="connsiteY23" fmla="*/ 337166 h 1565074"/>
                    <a:gd name="connsiteX24" fmla="*/ 531223 w 645182"/>
                    <a:gd name="connsiteY24" fmla="*/ 311040 h 1565074"/>
                    <a:gd name="connsiteX25" fmla="*/ 557348 w 645182"/>
                    <a:gd name="connsiteY25" fmla="*/ 284914 h 1565074"/>
                    <a:gd name="connsiteX26" fmla="*/ 574765 w 645182"/>
                    <a:gd name="connsiteY26" fmla="*/ 250080 h 1565074"/>
                    <a:gd name="connsiteX27" fmla="*/ 609600 w 645182"/>
                    <a:gd name="connsiteY27" fmla="*/ 197829 h 1565074"/>
                    <a:gd name="connsiteX28" fmla="*/ 627017 w 645182"/>
                    <a:gd name="connsiteY28" fmla="*/ 171703 h 1565074"/>
                    <a:gd name="connsiteX29" fmla="*/ 644434 w 645182"/>
                    <a:gd name="connsiteY29" fmla="*/ 119451 h 1565074"/>
                    <a:gd name="connsiteX30" fmla="*/ 600755 w 645182"/>
                    <a:gd name="connsiteY30" fmla="*/ 457 h 1565074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43543 w 645182"/>
                    <a:gd name="connsiteY3" fmla="*/ 1225576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43543 w 645182"/>
                    <a:gd name="connsiteY3" fmla="*/ 1225576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6886 w 645182"/>
                    <a:gd name="connsiteY3" fmla="*/ 1032695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6886 w 645182"/>
                    <a:gd name="connsiteY3" fmla="*/ 1032695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122940 w 645182"/>
                    <a:gd name="connsiteY4" fmla="*/ 1042900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3553 w 647980"/>
                    <a:gd name="connsiteY0" fmla="*/ 593 h 1565210"/>
                    <a:gd name="connsiteX1" fmla="*/ 345561 w 647980"/>
                    <a:gd name="connsiteY1" fmla="*/ 174563 h 1565210"/>
                    <a:gd name="connsiteX2" fmla="*/ 126487 w 647980"/>
                    <a:gd name="connsiteY2" fmla="*/ 366830 h 1565210"/>
                    <a:gd name="connsiteX3" fmla="*/ 132066 w 647980"/>
                    <a:gd name="connsiteY3" fmla="*/ 677889 h 1565210"/>
                    <a:gd name="connsiteX4" fmla="*/ 125738 w 647980"/>
                    <a:gd name="connsiteY4" fmla="*/ 1042900 h 1565210"/>
                    <a:gd name="connsiteX5" fmla="*/ 117029 w 647980"/>
                    <a:gd name="connsiteY5" fmla="*/ 1205437 h 1565210"/>
                    <a:gd name="connsiteX6" fmla="*/ 11506 w 647980"/>
                    <a:gd name="connsiteY6" fmla="*/ 1391039 h 1565210"/>
                    <a:gd name="connsiteX7" fmla="*/ 2798 w 647980"/>
                    <a:gd name="connsiteY7" fmla="*/ 1460707 h 1565210"/>
                    <a:gd name="connsiteX8" fmla="*/ 185678 w 647980"/>
                    <a:gd name="connsiteY8" fmla="*/ 1547793 h 1565210"/>
                    <a:gd name="connsiteX9" fmla="*/ 281472 w 647980"/>
                    <a:gd name="connsiteY9" fmla="*/ 1565210 h 1565210"/>
                    <a:gd name="connsiteX10" fmla="*/ 455643 w 647980"/>
                    <a:gd name="connsiteY10" fmla="*/ 1556502 h 1565210"/>
                    <a:gd name="connsiteX11" fmla="*/ 499186 w 647980"/>
                    <a:gd name="connsiteY11" fmla="*/ 1512959 h 1565210"/>
                    <a:gd name="connsiteX12" fmla="*/ 525312 w 647980"/>
                    <a:gd name="connsiteY12" fmla="*/ 1486833 h 1565210"/>
                    <a:gd name="connsiteX13" fmla="*/ 542729 w 647980"/>
                    <a:gd name="connsiteY13" fmla="*/ 1460707 h 1565210"/>
                    <a:gd name="connsiteX14" fmla="*/ 525312 w 647980"/>
                    <a:gd name="connsiteY14" fmla="*/ 1242993 h 1565210"/>
                    <a:gd name="connsiteX15" fmla="*/ 516603 w 647980"/>
                    <a:gd name="connsiteY15" fmla="*/ 1077530 h 1565210"/>
                    <a:gd name="connsiteX16" fmla="*/ 499186 w 647980"/>
                    <a:gd name="connsiteY16" fmla="*/ 964319 h 1565210"/>
                    <a:gd name="connsiteX17" fmla="*/ 490478 w 647980"/>
                    <a:gd name="connsiteY17" fmla="*/ 868525 h 1565210"/>
                    <a:gd name="connsiteX18" fmla="*/ 464352 w 647980"/>
                    <a:gd name="connsiteY18" fmla="*/ 781439 h 1565210"/>
                    <a:gd name="connsiteX19" fmla="*/ 438226 w 647980"/>
                    <a:gd name="connsiteY19" fmla="*/ 650810 h 1565210"/>
                    <a:gd name="connsiteX20" fmla="*/ 446935 w 647980"/>
                    <a:gd name="connsiteY20" fmla="*/ 494056 h 1565210"/>
                    <a:gd name="connsiteX21" fmla="*/ 481769 w 647980"/>
                    <a:gd name="connsiteY21" fmla="*/ 424387 h 1565210"/>
                    <a:gd name="connsiteX22" fmla="*/ 507895 w 647980"/>
                    <a:gd name="connsiteY22" fmla="*/ 363427 h 1565210"/>
                    <a:gd name="connsiteX23" fmla="*/ 525312 w 647980"/>
                    <a:gd name="connsiteY23" fmla="*/ 337302 h 1565210"/>
                    <a:gd name="connsiteX24" fmla="*/ 534021 w 647980"/>
                    <a:gd name="connsiteY24" fmla="*/ 311176 h 1565210"/>
                    <a:gd name="connsiteX25" fmla="*/ 560146 w 647980"/>
                    <a:gd name="connsiteY25" fmla="*/ 285050 h 1565210"/>
                    <a:gd name="connsiteX26" fmla="*/ 577563 w 647980"/>
                    <a:gd name="connsiteY26" fmla="*/ 250216 h 1565210"/>
                    <a:gd name="connsiteX27" fmla="*/ 612398 w 647980"/>
                    <a:gd name="connsiteY27" fmla="*/ 197965 h 1565210"/>
                    <a:gd name="connsiteX28" fmla="*/ 629815 w 647980"/>
                    <a:gd name="connsiteY28" fmla="*/ 171839 h 1565210"/>
                    <a:gd name="connsiteX29" fmla="*/ 647232 w 647980"/>
                    <a:gd name="connsiteY29" fmla="*/ 119587 h 1565210"/>
                    <a:gd name="connsiteX30" fmla="*/ 603553 w 647980"/>
                    <a:gd name="connsiteY30" fmla="*/ 593 h 1565210"/>
                    <a:gd name="connsiteX0" fmla="*/ 601623 w 646050"/>
                    <a:gd name="connsiteY0" fmla="*/ 593 h 1565210"/>
                    <a:gd name="connsiteX1" fmla="*/ 343631 w 646050"/>
                    <a:gd name="connsiteY1" fmla="*/ 174563 h 1565210"/>
                    <a:gd name="connsiteX2" fmla="*/ 124557 w 646050"/>
                    <a:gd name="connsiteY2" fmla="*/ 366830 h 1565210"/>
                    <a:gd name="connsiteX3" fmla="*/ 130136 w 646050"/>
                    <a:gd name="connsiteY3" fmla="*/ 677889 h 1565210"/>
                    <a:gd name="connsiteX4" fmla="*/ 123808 w 646050"/>
                    <a:gd name="connsiteY4" fmla="*/ 1042900 h 1565210"/>
                    <a:gd name="connsiteX5" fmla="*/ 115099 w 646050"/>
                    <a:gd name="connsiteY5" fmla="*/ 1205437 h 1565210"/>
                    <a:gd name="connsiteX6" fmla="*/ 868 w 646050"/>
                    <a:gd name="connsiteY6" fmla="*/ 1460707 h 1565210"/>
                    <a:gd name="connsiteX7" fmla="*/ 183748 w 646050"/>
                    <a:gd name="connsiteY7" fmla="*/ 1547793 h 1565210"/>
                    <a:gd name="connsiteX8" fmla="*/ 279542 w 646050"/>
                    <a:gd name="connsiteY8" fmla="*/ 1565210 h 1565210"/>
                    <a:gd name="connsiteX9" fmla="*/ 453713 w 646050"/>
                    <a:gd name="connsiteY9" fmla="*/ 1556502 h 1565210"/>
                    <a:gd name="connsiteX10" fmla="*/ 497256 w 646050"/>
                    <a:gd name="connsiteY10" fmla="*/ 1512959 h 1565210"/>
                    <a:gd name="connsiteX11" fmla="*/ 523382 w 646050"/>
                    <a:gd name="connsiteY11" fmla="*/ 1486833 h 1565210"/>
                    <a:gd name="connsiteX12" fmla="*/ 540799 w 646050"/>
                    <a:gd name="connsiteY12" fmla="*/ 1460707 h 1565210"/>
                    <a:gd name="connsiteX13" fmla="*/ 523382 w 646050"/>
                    <a:gd name="connsiteY13" fmla="*/ 1242993 h 1565210"/>
                    <a:gd name="connsiteX14" fmla="*/ 514673 w 646050"/>
                    <a:gd name="connsiteY14" fmla="*/ 1077530 h 1565210"/>
                    <a:gd name="connsiteX15" fmla="*/ 497256 w 646050"/>
                    <a:gd name="connsiteY15" fmla="*/ 964319 h 1565210"/>
                    <a:gd name="connsiteX16" fmla="*/ 488548 w 646050"/>
                    <a:gd name="connsiteY16" fmla="*/ 868525 h 1565210"/>
                    <a:gd name="connsiteX17" fmla="*/ 462422 w 646050"/>
                    <a:gd name="connsiteY17" fmla="*/ 781439 h 1565210"/>
                    <a:gd name="connsiteX18" fmla="*/ 436296 w 646050"/>
                    <a:gd name="connsiteY18" fmla="*/ 650810 h 1565210"/>
                    <a:gd name="connsiteX19" fmla="*/ 445005 w 646050"/>
                    <a:gd name="connsiteY19" fmla="*/ 494056 h 1565210"/>
                    <a:gd name="connsiteX20" fmla="*/ 479839 w 646050"/>
                    <a:gd name="connsiteY20" fmla="*/ 424387 h 1565210"/>
                    <a:gd name="connsiteX21" fmla="*/ 505965 w 646050"/>
                    <a:gd name="connsiteY21" fmla="*/ 363427 h 1565210"/>
                    <a:gd name="connsiteX22" fmla="*/ 523382 w 646050"/>
                    <a:gd name="connsiteY22" fmla="*/ 337302 h 1565210"/>
                    <a:gd name="connsiteX23" fmla="*/ 532091 w 646050"/>
                    <a:gd name="connsiteY23" fmla="*/ 311176 h 1565210"/>
                    <a:gd name="connsiteX24" fmla="*/ 558216 w 646050"/>
                    <a:gd name="connsiteY24" fmla="*/ 285050 h 1565210"/>
                    <a:gd name="connsiteX25" fmla="*/ 575633 w 646050"/>
                    <a:gd name="connsiteY25" fmla="*/ 250216 h 1565210"/>
                    <a:gd name="connsiteX26" fmla="*/ 610468 w 646050"/>
                    <a:gd name="connsiteY26" fmla="*/ 197965 h 1565210"/>
                    <a:gd name="connsiteX27" fmla="*/ 627885 w 646050"/>
                    <a:gd name="connsiteY27" fmla="*/ 171839 h 1565210"/>
                    <a:gd name="connsiteX28" fmla="*/ 645302 w 646050"/>
                    <a:gd name="connsiteY28" fmla="*/ 119587 h 1565210"/>
                    <a:gd name="connsiteX29" fmla="*/ 601623 w 646050"/>
                    <a:gd name="connsiteY29" fmla="*/ 593 h 1565210"/>
                    <a:gd name="connsiteX0" fmla="*/ 520021 w 564448"/>
                    <a:gd name="connsiteY0" fmla="*/ 593 h 1565210"/>
                    <a:gd name="connsiteX1" fmla="*/ 262029 w 564448"/>
                    <a:gd name="connsiteY1" fmla="*/ 174563 h 1565210"/>
                    <a:gd name="connsiteX2" fmla="*/ 42955 w 564448"/>
                    <a:gd name="connsiteY2" fmla="*/ 366830 h 1565210"/>
                    <a:gd name="connsiteX3" fmla="*/ 48534 w 564448"/>
                    <a:gd name="connsiteY3" fmla="*/ 677889 h 1565210"/>
                    <a:gd name="connsiteX4" fmla="*/ 42206 w 564448"/>
                    <a:gd name="connsiteY4" fmla="*/ 1042900 h 1565210"/>
                    <a:gd name="connsiteX5" fmla="*/ 33497 w 564448"/>
                    <a:gd name="connsiteY5" fmla="*/ 1205437 h 1565210"/>
                    <a:gd name="connsiteX6" fmla="*/ 14516 w 564448"/>
                    <a:gd name="connsiteY6" fmla="*/ 1534526 h 1565210"/>
                    <a:gd name="connsiteX7" fmla="*/ 102146 w 564448"/>
                    <a:gd name="connsiteY7" fmla="*/ 1547793 h 1565210"/>
                    <a:gd name="connsiteX8" fmla="*/ 197940 w 564448"/>
                    <a:gd name="connsiteY8" fmla="*/ 1565210 h 1565210"/>
                    <a:gd name="connsiteX9" fmla="*/ 372111 w 564448"/>
                    <a:gd name="connsiteY9" fmla="*/ 1556502 h 1565210"/>
                    <a:gd name="connsiteX10" fmla="*/ 415654 w 564448"/>
                    <a:gd name="connsiteY10" fmla="*/ 1512959 h 1565210"/>
                    <a:gd name="connsiteX11" fmla="*/ 441780 w 564448"/>
                    <a:gd name="connsiteY11" fmla="*/ 1486833 h 1565210"/>
                    <a:gd name="connsiteX12" fmla="*/ 459197 w 564448"/>
                    <a:gd name="connsiteY12" fmla="*/ 1460707 h 1565210"/>
                    <a:gd name="connsiteX13" fmla="*/ 441780 w 564448"/>
                    <a:gd name="connsiteY13" fmla="*/ 1242993 h 1565210"/>
                    <a:gd name="connsiteX14" fmla="*/ 433071 w 564448"/>
                    <a:gd name="connsiteY14" fmla="*/ 1077530 h 1565210"/>
                    <a:gd name="connsiteX15" fmla="*/ 415654 w 564448"/>
                    <a:gd name="connsiteY15" fmla="*/ 964319 h 1565210"/>
                    <a:gd name="connsiteX16" fmla="*/ 406946 w 564448"/>
                    <a:gd name="connsiteY16" fmla="*/ 868525 h 1565210"/>
                    <a:gd name="connsiteX17" fmla="*/ 380820 w 564448"/>
                    <a:gd name="connsiteY17" fmla="*/ 781439 h 1565210"/>
                    <a:gd name="connsiteX18" fmla="*/ 354694 w 564448"/>
                    <a:gd name="connsiteY18" fmla="*/ 650810 h 1565210"/>
                    <a:gd name="connsiteX19" fmla="*/ 363403 w 564448"/>
                    <a:gd name="connsiteY19" fmla="*/ 494056 h 1565210"/>
                    <a:gd name="connsiteX20" fmla="*/ 398237 w 564448"/>
                    <a:gd name="connsiteY20" fmla="*/ 424387 h 1565210"/>
                    <a:gd name="connsiteX21" fmla="*/ 424363 w 564448"/>
                    <a:gd name="connsiteY21" fmla="*/ 363427 h 1565210"/>
                    <a:gd name="connsiteX22" fmla="*/ 441780 w 564448"/>
                    <a:gd name="connsiteY22" fmla="*/ 337302 h 1565210"/>
                    <a:gd name="connsiteX23" fmla="*/ 450489 w 564448"/>
                    <a:gd name="connsiteY23" fmla="*/ 311176 h 1565210"/>
                    <a:gd name="connsiteX24" fmla="*/ 476614 w 564448"/>
                    <a:gd name="connsiteY24" fmla="*/ 285050 h 1565210"/>
                    <a:gd name="connsiteX25" fmla="*/ 494031 w 564448"/>
                    <a:gd name="connsiteY25" fmla="*/ 250216 h 1565210"/>
                    <a:gd name="connsiteX26" fmla="*/ 528866 w 564448"/>
                    <a:gd name="connsiteY26" fmla="*/ 197965 h 1565210"/>
                    <a:gd name="connsiteX27" fmla="*/ 546283 w 564448"/>
                    <a:gd name="connsiteY27" fmla="*/ 171839 h 1565210"/>
                    <a:gd name="connsiteX28" fmla="*/ 563700 w 564448"/>
                    <a:gd name="connsiteY28" fmla="*/ 119587 h 1565210"/>
                    <a:gd name="connsiteX29" fmla="*/ 520021 w 564448"/>
                    <a:gd name="connsiteY29" fmla="*/ 593 h 1565210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453932 w 559183"/>
                    <a:gd name="connsiteY11" fmla="*/ 1460707 h 1570988"/>
                    <a:gd name="connsiteX12" fmla="*/ 436515 w 559183"/>
                    <a:gd name="connsiteY12" fmla="*/ 1242993 h 1570988"/>
                    <a:gd name="connsiteX13" fmla="*/ 427806 w 559183"/>
                    <a:gd name="connsiteY13" fmla="*/ 1077530 h 1570988"/>
                    <a:gd name="connsiteX14" fmla="*/ 410389 w 559183"/>
                    <a:gd name="connsiteY14" fmla="*/ 964319 h 1570988"/>
                    <a:gd name="connsiteX15" fmla="*/ 401681 w 559183"/>
                    <a:gd name="connsiteY15" fmla="*/ 868525 h 1570988"/>
                    <a:gd name="connsiteX16" fmla="*/ 375555 w 559183"/>
                    <a:gd name="connsiteY16" fmla="*/ 781439 h 1570988"/>
                    <a:gd name="connsiteX17" fmla="*/ 349429 w 559183"/>
                    <a:gd name="connsiteY17" fmla="*/ 650810 h 1570988"/>
                    <a:gd name="connsiteX18" fmla="*/ 358138 w 559183"/>
                    <a:gd name="connsiteY18" fmla="*/ 494056 h 1570988"/>
                    <a:gd name="connsiteX19" fmla="*/ 392972 w 559183"/>
                    <a:gd name="connsiteY19" fmla="*/ 424387 h 1570988"/>
                    <a:gd name="connsiteX20" fmla="*/ 419098 w 559183"/>
                    <a:gd name="connsiteY20" fmla="*/ 363427 h 1570988"/>
                    <a:gd name="connsiteX21" fmla="*/ 436515 w 559183"/>
                    <a:gd name="connsiteY21" fmla="*/ 337302 h 1570988"/>
                    <a:gd name="connsiteX22" fmla="*/ 445224 w 559183"/>
                    <a:gd name="connsiteY22" fmla="*/ 311176 h 1570988"/>
                    <a:gd name="connsiteX23" fmla="*/ 471349 w 559183"/>
                    <a:gd name="connsiteY23" fmla="*/ 285050 h 1570988"/>
                    <a:gd name="connsiteX24" fmla="*/ 488766 w 559183"/>
                    <a:gd name="connsiteY24" fmla="*/ 250216 h 1570988"/>
                    <a:gd name="connsiteX25" fmla="*/ 523601 w 559183"/>
                    <a:gd name="connsiteY25" fmla="*/ 197965 h 1570988"/>
                    <a:gd name="connsiteX26" fmla="*/ 541018 w 559183"/>
                    <a:gd name="connsiteY26" fmla="*/ 171839 h 1570988"/>
                    <a:gd name="connsiteX27" fmla="*/ 558435 w 559183"/>
                    <a:gd name="connsiteY27" fmla="*/ 119587 h 1570988"/>
                    <a:gd name="connsiteX28" fmla="*/ 514756 w 559183"/>
                    <a:gd name="connsiteY28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453932 w 559183"/>
                    <a:gd name="connsiteY11" fmla="*/ 1460707 h 1570988"/>
                    <a:gd name="connsiteX12" fmla="*/ 343647 w 559183"/>
                    <a:gd name="connsiteY12" fmla="*/ 1266805 h 1570988"/>
                    <a:gd name="connsiteX13" fmla="*/ 427806 w 559183"/>
                    <a:gd name="connsiteY13" fmla="*/ 1077530 h 1570988"/>
                    <a:gd name="connsiteX14" fmla="*/ 410389 w 559183"/>
                    <a:gd name="connsiteY14" fmla="*/ 964319 h 1570988"/>
                    <a:gd name="connsiteX15" fmla="*/ 401681 w 559183"/>
                    <a:gd name="connsiteY15" fmla="*/ 868525 h 1570988"/>
                    <a:gd name="connsiteX16" fmla="*/ 375555 w 559183"/>
                    <a:gd name="connsiteY16" fmla="*/ 781439 h 1570988"/>
                    <a:gd name="connsiteX17" fmla="*/ 349429 w 559183"/>
                    <a:gd name="connsiteY17" fmla="*/ 650810 h 1570988"/>
                    <a:gd name="connsiteX18" fmla="*/ 358138 w 559183"/>
                    <a:gd name="connsiteY18" fmla="*/ 494056 h 1570988"/>
                    <a:gd name="connsiteX19" fmla="*/ 392972 w 559183"/>
                    <a:gd name="connsiteY19" fmla="*/ 424387 h 1570988"/>
                    <a:gd name="connsiteX20" fmla="*/ 419098 w 559183"/>
                    <a:gd name="connsiteY20" fmla="*/ 363427 h 1570988"/>
                    <a:gd name="connsiteX21" fmla="*/ 436515 w 559183"/>
                    <a:gd name="connsiteY21" fmla="*/ 337302 h 1570988"/>
                    <a:gd name="connsiteX22" fmla="*/ 445224 w 559183"/>
                    <a:gd name="connsiteY22" fmla="*/ 311176 h 1570988"/>
                    <a:gd name="connsiteX23" fmla="*/ 471349 w 559183"/>
                    <a:gd name="connsiteY23" fmla="*/ 285050 h 1570988"/>
                    <a:gd name="connsiteX24" fmla="*/ 488766 w 559183"/>
                    <a:gd name="connsiteY24" fmla="*/ 250216 h 1570988"/>
                    <a:gd name="connsiteX25" fmla="*/ 523601 w 559183"/>
                    <a:gd name="connsiteY25" fmla="*/ 197965 h 1570988"/>
                    <a:gd name="connsiteX26" fmla="*/ 541018 w 559183"/>
                    <a:gd name="connsiteY26" fmla="*/ 171839 h 1570988"/>
                    <a:gd name="connsiteX27" fmla="*/ 558435 w 559183"/>
                    <a:gd name="connsiteY27" fmla="*/ 119587 h 1570988"/>
                    <a:gd name="connsiteX28" fmla="*/ 514756 w 559183"/>
                    <a:gd name="connsiteY28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343647 w 559183"/>
                    <a:gd name="connsiteY11" fmla="*/ 1266805 h 1570988"/>
                    <a:gd name="connsiteX12" fmla="*/ 427806 w 559183"/>
                    <a:gd name="connsiteY12" fmla="*/ 1077530 h 1570988"/>
                    <a:gd name="connsiteX13" fmla="*/ 410389 w 559183"/>
                    <a:gd name="connsiteY13" fmla="*/ 964319 h 1570988"/>
                    <a:gd name="connsiteX14" fmla="*/ 401681 w 559183"/>
                    <a:gd name="connsiteY14" fmla="*/ 868525 h 1570988"/>
                    <a:gd name="connsiteX15" fmla="*/ 375555 w 559183"/>
                    <a:gd name="connsiteY15" fmla="*/ 781439 h 1570988"/>
                    <a:gd name="connsiteX16" fmla="*/ 349429 w 559183"/>
                    <a:gd name="connsiteY16" fmla="*/ 650810 h 1570988"/>
                    <a:gd name="connsiteX17" fmla="*/ 358138 w 559183"/>
                    <a:gd name="connsiteY17" fmla="*/ 494056 h 1570988"/>
                    <a:gd name="connsiteX18" fmla="*/ 392972 w 559183"/>
                    <a:gd name="connsiteY18" fmla="*/ 424387 h 1570988"/>
                    <a:gd name="connsiteX19" fmla="*/ 419098 w 559183"/>
                    <a:gd name="connsiteY19" fmla="*/ 363427 h 1570988"/>
                    <a:gd name="connsiteX20" fmla="*/ 436515 w 559183"/>
                    <a:gd name="connsiteY20" fmla="*/ 337302 h 1570988"/>
                    <a:gd name="connsiteX21" fmla="*/ 445224 w 559183"/>
                    <a:gd name="connsiteY21" fmla="*/ 311176 h 1570988"/>
                    <a:gd name="connsiteX22" fmla="*/ 471349 w 559183"/>
                    <a:gd name="connsiteY22" fmla="*/ 285050 h 1570988"/>
                    <a:gd name="connsiteX23" fmla="*/ 488766 w 559183"/>
                    <a:gd name="connsiteY23" fmla="*/ 250216 h 1570988"/>
                    <a:gd name="connsiteX24" fmla="*/ 523601 w 559183"/>
                    <a:gd name="connsiteY24" fmla="*/ 197965 h 1570988"/>
                    <a:gd name="connsiteX25" fmla="*/ 541018 w 559183"/>
                    <a:gd name="connsiteY25" fmla="*/ 171839 h 1570988"/>
                    <a:gd name="connsiteX26" fmla="*/ 558435 w 559183"/>
                    <a:gd name="connsiteY26" fmla="*/ 119587 h 1570988"/>
                    <a:gd name="connsiteX27" fmla="*/ 514756 w 559183"/>
                    <a:gd name="connsiteY27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343647 w 559183"/>
                    <a:gd name="connsiteY10" fmla="*/ 1266805 h 1570988"/>
                    <a:gd name="connsiteX11" fmla="*/ 427806 w 559183"/>
                    <a:gd name="connsiteY11" fmla="*/ 1077530 h 1570988"/>
                    <a:gd name="connsiteX12" fmla="*/ 410389 w 559183"/>
                    <a:gd name="connsiteY12" fmla="*/ 964319 h 1570988"/>
                    <a:gd name="connsiteX13" fmla="*/ 401681 w 559183"/>
                    <a:gd name="connsiteY13" fmla="*/ 868525 h 1570988"/>
                    <a:gd name="connsiteX14" fmla="*/ 375555 w 559183"/>
                    <a:gd name="connsiteY14" fmla="*/ 781439 h 1570988"/>
                    <a:gd name="connsiteX15" fmla="*/ 349429 w 559183"/>
                    <a:gd name="connsiteY15" fmla="*/ 650810 h 1570988"/>
                    <a:gd name="connsiteX16" fmla="*/ 358138 w 559183"/>
                    <a:gd name="connsiteY16" fmla="*/ 494056 h 1570988"/>
                    <a:gd name="connsiteX17" fmla="*/ 392972 w 559183"/>
                    <a:gd name="connsiteY17" fmla="*/ 424387 h 1570988"/>
                    <a:gd name="connsiteX18" fmla="*/ 419098 w 559183"/>
                    <a:gd name="connsiteY18" fmla="*/ 363427 h 1570988"/>
                    <a:gd name="connsiteX19" fmla="*/ 436515 w 559183"/>
                    <a:gd name="connsiteY19" fmla="*/ 337302 h 1570988"/>
                    <a:gd name="connsiteX20" fmla="*/ 445224 w 559183"/>
                    <a:gd name="connsiteY20" fmla="*/ 311176 h 1570988"/>
                    <a:gd name="connsiteX21" fmla="*/ 471349 w 559183"/>
                    <a:gd name="connsiteY21" fmla="*/ 285050 h 1570988"/>
                    <a:gd name="connsiteX22" fmla="*/ 488766 w 559183"/>
                    <a:gd name="connsiteY22" fmla="*/ 250216 h 1570988"/>
                    <a:gd name="connsiteX23" fmla="*/ 523601 w 559183"/>
                    <a:gd name="connsiteY23" fmla="*/ 197965 h 1570988"/>
                    <a:gd name="connsiteX24" fmla="*/ 541018 w 559183"/>
                    <a:gd name="connsiteY24" fmla="*/ 171839 h 1570988"/>
                    <a:gd name="connsiteX25" fmla="*/ 558435 w 559183"/>
                    <a:gd name="connsiteY25" fmla="*/ 119587 h 1570988"/>
                    <a:gd name="connsiteX26" fmla="*/ 514756 w 559183"/>
                    <a:gd name="connsiteY26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343647 w 559183"/>
                    <a:gd name="connsiteY9" fmla="*/ 1266805 h 1570988"/>
                    <a:gd name="connsiteX10" fmla="*/ 427806 w 559183"/>
                    <a:gd name="connsiteY10" fmla="*/ 1077530 h 1570988"/>
                    <a:gd name="connsiteX11" fmla="*/ 410389 w 559183"/>
                    <a:gd name="connsiteY11" fmla="*/ 964319 h 1570988"/>
                    <a:gd name="connsiteX12" fmla="*/ 401681 w 559183"/>
                    <a:gd name="connsiteY12" fmla="*/ 868525 h 1570988"/>
                    <a:gd name="connsiteX13" fmla="*/ 375555 w 559183"/>
                    <a:gd name="connsiteY13" fmla="*/ 781439 h 1570988"/>
                    <a:gd name="connsiteX14" fmla="*/ 349429 w 559183"/>
                    <a:gd name="connsiteY14" fmla="*/ 650810 h 1570988"/>
                    <a:gd name="connsiteX15" fmla="*/ 358138 w 559183"/>
                    <a:gd name="connsiteY15" fmla="*/ 494056 h 1570988"/>
                    <a:gd name="connsiteX16" fmla="*/ 392972 w 559183"/>
                    <a:gd name="connsiteY16" fmla="*/ 424387 h 1570988"/>
                    <a:gd name="connsiteX17" fmla="*/ 419098 w 559183"/>
                    <a:gd name="connsiteY17" fmla="*/ 363427 h 1570988"/>
                    <a:gd name="connsiteX18" fmla="*/ 436515 w 559183"/>
                    <a:gd name="connsiteY18" fmla="*/ 337302 h 1570988"/>
                    <a:gd name="connsiteX19" fmla="*/ 445224 w 559183"/>
                    <a:gd name="connsiteY19" fmla="*/ 311176 h 1570988"/>
                    <a:gd name="connsiteX20" fmla="*/ 471349 w 559183"/>
                    <a:gd name="connsiteY20" fmla="*/ 285050 h 1570988"/>
                    <a:gd name="connsiteX21" fmla="*/ 488766 w 559183"/>
                    <a:gd name="connsiteY21" fmla="*/ 250216 h 1570988"/>
                    <a:gd name="connsiteX22" fmla="*/ 523601 w 559183"/>
                    <a:gd name="connsiteY22" fmla="*/ 197965 h 1570988"/>
                    <a:gd name="connsiteX23" fmla="*/ 541018 w 559183"/>
                    <a:gd name="connsiteY23" fmla="*/ 171839 h 1570988"/>
                    <a:gd name="connsiteX24" fmla="*/ 558435 w 559183"/>
                    <a:gd name="connsiteY24" fmla="*/ 119587 h 1570988"/>
                    <a:gd name="connsiteX25" fmla="*/ 514756 w 559183"/>
                    <a:gd name="connsiteY25" fmla="*/ 593 h 1570988"/>
                    <a:gd name="connsiteX0" fmla="*/ 514756 w 559183"/>
                    <a:gd name="connsiteY0" fmla="*/ 593 h 1570553"/>
                    <a:gd name="connsiteX1" fmla="*/ 256764 w 559183"/>
                    <a:gd name="connsiteY1" fmla="*/ 174563 h 1570553"/>
                    <a:gd name="connsiteX2" fmla="*/ 37690 w 559183"/>
                    <a:gd name="connsiteY2" fmla="*/ 366830 h 1570553"/>
                    <a:gd name="connsiteX3" fmla="*/ 43269 w 559183"/>
                    <a:gd name="connsiteY3" fmla="*/ 677889 h 1570553"/>
                    <a:gd name="connsiteX4" fmla="*/ 36941 w 559183"/>
                    <a:gd name="connsiteY4" fmla="*/ 1042900 h 1570553"/>
                    <a:gd name="connsiteX5" fmla="*/ 28232 w 559183"/>
                    <a:gd name="connsiteY5" fmla="*/ 1205437 h 1570553"/>
                    <a:gd name="connsiteX6" fmla="*/ 9251 w 559183"/>
                    <a:gd name="connsiteY6" fmla="*/ 1534526 h 1570553"/>
                    <a:gd name="connsiteX7" fmla="*/ 192675 w 559183"/>
                    <a:gd name="connsiteY7" fmla="*/ 1565210 h 1570553"/>
                    <a:gd name="connsiteX8" fmla="*/ 343033 w 559183"/>
                    <a:gd name="connsiteY8" fmla="*/ 1563646 h 1570553"/>
                    <a:gd name="connsiteX9" fmla="*/ 343647 w 559183"/>
                    <a:gd name="connsiteY9" fmla="*/ 1266805 h 1570553"/>
                    <a:gd name="connsiteX10" fmla="*/ 427806 w 559183"/>
                    <a:gd name="connsiteY10" fmla="*/ 1077530 h 1570553"/>
                    <a:gd name="connsiteX11" fmla="*/ 410389 w 559183"/>
                    <a:gd name="connsiteY11" fmla="*/ 964319 h 1570553"/>
                    <a:gd name="connsiteX12" fmla="*/ 401681 w 559183"/>
                    <a:gd name="connsiteY12" fmla="*/ 868525 h 1570553"/>
                    <a:gd name="connsiteX13" fmla="*/ 375555 w 559183"/>
                    <a:gd name="connsiteY13" fmla="*/ 781439 h 1570553"/>
                    <a:gd name="connsiteX14" fmla="*/ 349429 w 559183"/>
                    <a:gd name="connsiteY14" fmla="*/ 650810 h 1570553"/>
                    <a:gd name="connsiteX15" fmla="*/ 358138 w 559183"/>
                    <a:gd name="connsiteY15" fmla="*/ 494056 h 1570553"/>
                    <a:gd name="connsiteX16" fmla="*/ 392972 w 559183"/>
                    <a:gd name="connsiteY16" fmla="*/ 424387 h 1570553"/>
                    <a:gd name="connsiteX17" fmla="*/ 419098 w 559183"/>
                    <a:gd name="connsiteY17" fmla="*/ 363427 h 1570553"/>
                    <a:gd name="connsiteX18" fmla="*/ 436515 w 559183"/>
                    <a:gd name="connsiteY18" fmla="*/ 337302 h 1570553"/>
                    <a:gd name="connsiteX19" fmla="*/ 445224 w 559183"/>
                    <a:gd name="connsiteY19" fmla="*/ 311176 h 1570553"/>
                    <a:gd name="connsiteX20" fmla="*/ 471349 w 559183"/>
                    <a:gd name="connsiteY20" fmla="*/ 285050 h 1570553"/>
                    <a:gd name="connsiteX21" fmla="*/ 488766 w 559183"/>
                    <a:gd name="connsiteY21" fmla="*/ 250216 h 1570553"/>
                    <a:gd name="connsiteX22" fmla="*/ 523601 w 559183"/>
                    <a:gd name="connsiteY22" fmla="*/ 197965 h 1570553"/>
                    <a:gd name="connsiteX23" fmla="*/ 541018 w 559183"/>
                    <a:gd name="connsiteY23" fmla="*/ 171839 h 1570553"/>
                    <a:gd name="connsiteX24" fmla="*/ 558435 w 559183"/>
                    <a:gd name="connsiteY24" fmla="*/ 119587 h 1570553"/>
                    <a:gd name="connsiteX25" fmla="*/ 514756 w 559183"/>
                    <a:gd name="connsiteY25" fmla="*/ 593 h 1570553"/>
                    <a:gd name="connsiteX0" fmla="*/ 514756 w 558435"/>
                    <a:gd name="connsiteY0" fmla="*/ 593 h 1570553"/>
                    <a:gd name="connsiteX1" fmla="*/ 256764 w 558435"/>
                    <a:gd name="connsiteY1" fmla="*/ 174563 h 1570553"/>
                    <a:gd name="connsiteX2" fmla="*/ 37690 w 558435"/>
                    <a:gd name="connsiteY2" fmla="*/ 366830 h 1570553"/>
                    <a:gd name="connsiteX3" fmla="*/ 43269 w 558435"/>
                    <a:gd name="connsiteY3" fmla="*/ 677889 h 1570553"/>
                    <a:gd name="connsiteX4" fmla="*/ 36941 w 558435"/>
                    <a:gd name="connsiteY4" fmla="*/ 1042900 h 1570553"/>
                    <a:gd name="connsiteX5" fmla="*/ 28232 w 558435"/>
                    <a:gd name="connsiteY5" fmla="*/ 1205437 h 1570553"/>
                    <a:gd name="connsiteX6" fmla="*/ 9251 w 558435"/>
                    <a:gd name="connsiteY6" fmla="*/ 1534526 h 1570553"/>
                    <a:gd name="connsiteX7" fmla="*/ 192675 w 558435"/>
                    <a:gd name="connsiteY7" fmla="*/ 1565210 h 1570553"/>
                    <a:gd name="connsiteX8" fmla="*/ 343033 w 558435"/>
                    <a:gd name="connsiteY8" fmla="*/ 1563646 h 1570553"/>
                    <a:gd name="connsiteX9" fmla="*/ 343647 w 558435"/>
                    <a:gd name="connsiteY9" fmla="*/ 1266805 h 1570553"/>
                    <a:gd name="connsiteX10" fmla="*/ 427806 w 558435"/>
                    <a:gd name="connsiteY10" fmla="*/ 1077530 h 1570553"/>
                    <a:gd name="connsiteX11" fmla="*/ 410389 w 558435"/>
                    <a:gd name="connsiteY11" fmla="*/ 964319 h 1570553"/>
                    <a:gd name="connsiteX12" fmla="*/ 401681 w 558435"/>
                    <a:gd name="connsiteY12" fmla="*/ 868525 h 1570553"/>
                    <a:gd name="connsiteX13" fmla="*/ 375555 w 558435"/>
                    <a:gd name="connsiteY13" fmla="*/ 781439 h 1570553"/>
                    <a:gd name="connsiteX14" fmla="*/ 349429 w 558435"/>
                    <a:gd name="connsiteY14" fmla="*/ 650810 h 1570553"/>
                    <a:gd name="connsiteX15" fmla="*/ 358138 w 558435"/>
                    <a:gd name="connsiteY15" fmla="*/ 494056 h 1570553"/>
                    <a:gd name="connsiteX16" fmla="*/ 392972 w 558435"/>
                    <a:gd name="connsiteY16" fmla="*/ 424387 h 1570553"/>
                    <a:gd name="connsiteX17" fmla="*/ 419098 w 558435"/>
                    <a:gd name="connsiteY17" fmla="*/ 363427 h 1570553"/>
                    <a:gd name="connsiteX18" fmla="*/ 436515 w 558435"/>
                    <a:gd name="connsiteY18" fmla="*/ 337302 h 1570553"/>
                    <a:gd name="connsiteX19" fmla="*/ 445224 w 558435"/>
                    <a:gd name="connsiteY19" fmla="*/ 311176 h 1570553"/>
                    <a:gd name="connsiteX20" fmla="*/ 471349 w 558435"/>
                    <a:gd name="connsiteY20" fmla="*/ 285050 h 1570553"/>
                    <a:gd name="connsiteX21" fmla="*/ 488766 w 558435"/>
                    <a:gd name="connsiteY21" fmla="*/ 250216 h 1570553"/>
                    <a:gd name="connsiteX22" fmla="*/ 523601 w 558435"/>
                    <a:gd name="connsiteY22" fmla="*/ 197965 h 1570553"/>
                    <a:gd name="connsiteX23" fmla="*/ 558435 w 558435"/>
                    <a:gd name="connsiteY23" fmla="*/ 119587 h 1570553"/>
                    <a:gd name="connsiteX24" fmla="*/ 514756 w 558435"/>
                    <a:gd name="connsiteY24" fmla="*/ 593 h 1570553"/>
                    <a:gd name="connsiteX0" fmla="*/ 514756 w 560509"/>
                    <a:gd name="connsiteY0" fmla="*/ 674 h 1570634"/>
                    <a:gd name="connsiteX1" fmla="*/ 256764 w 560509"/>
                    <a:gd name="connsiteY1" fmla="*/ 174644 h 1570634"/>
                    <a:gd name="connsiteX2" fmla="*/ 37690 w 560509"/>
                    <a:gd name="connsiteY2" fmla="*/ 366911 h 1570634"/>
                    <a:gd name="connsiteX3" fmla="*/ 43269 w 560509"/>
                    <a:gd name="connsiteY3" fmla="*/ 677970 h 1570634"/>
                    <a:gd name="connsiteX4" fmla="*/ 36941 w 560509"/>
                    <a:gd name="connsiteY4" fmla="*/ 1042981 h 1570634"/>
                    <a:gd name="connsiteX5" fmla="*/ 28232 w 560509"/>
                    <a:gd name="connsiteY5" fmla="*/ 1205518 h 1570634"/>
                    <a:gd name="connsiteX6" fmla="*/ 9251 w 560509"/>
                    <a:gd name="connsiteY6" fmla="*/ 1534607 h 1570634"/>
                    <a:gd name="connsiteX7" fmla="*/ 192675 w 560509"/>
                    <a:gd name="connsiteY7" fmla="*/ 1565291 h 1570634"/>
                    <a:gd name="connsiteX8" fmla="*/ 343033 w 560509"/>
                    <a:gd name="connsiteY8" fmla="*/ 1563727 h 1570634"/>
                    <a:gd name="connsiteX9" fmla="*/ 343647 w 560509"/>
                    <a:gd name="connsiteY9" fmla="*/ 1266886 h 1570634"/>
                    <a:gd name="connsiteX10" fmla="*/ 427806 w 560509"/>
                    <a:gd name="connsiteY10" fmla="*/ 1077611 h 1570634"/>
                    <a:gd name="connsiteX11" fmla="*/ 410389 w 560509"/>
                    <a:gd name="connsiteY11" fmla="*/ 964400 h 1570634"/>
                    <a:gd name="connsiteX12" fmla="*/ 401681 w 560509"/>
                    <a:gd name="connsiteY12" fmla="*/ 868606 h 1570634"/>
                    <a:gd name="connsiteX13" fmla="*/ 375555 w 560509"/>
                    <a:gd name="connsiteY13" fmla="*/ 781520 h 1570634"/>
                    <a:gd name="connsiteX14" fmla="*/ 349429 w 560509"/>
                    <a:gd name="connsiteY14" fmla="*/ 650891 h 1570634"/>
                    <a:gd name="connsiteX15" fmla="*/ 358138 w 560509"/>
                    <a:gd name="connsiteY15" fmla="*/ 494137 h 1570634"/>
                    <a:gd name="connsiteX16" fmla="*/ 392972 w 560509"/>
                    <a:gd name="connsiteY16" fmla="*/ 424468 h 1570634"/>
                    <a:gd name="connsiteX17" fmla="*/ 419098 w 560509"/>
                    <a:gd name="connsiteY17" fmla="*/ 363508 h 1570634"/>
                    <a:gd name="connsiteX18" fmla="*/ 436515 w 560509"/>
                    <a:gd name="connsiteY18" fmla="*/ 337383 h 1570634"/>
                    <a:gd name="connsiteX19" fmla="*/ 445224 w 560509"/>
                    <a:gd name="connsiteY19" fmla="*/ 311257 h 1570634"/>
                    <a:gd name="connsiteX20" fmla="*/ 471349 w 560509"/>
                    <a:gd name="connsiteY20" fmla="*/ 285131 h 1570634"/>
                    <a:gd name="connsiteX21" fmla="*/ 488766 w 560509"/>
                    <a:gd name="connsiteY21" fmla="*/ 250297 h 1570634"/>
                    <a:gd name="connsiteX22" fmla="*/ 558435 w 560509"/>
                    <a:gd name="connsiteY22" fmla="*/ 119668 h 1570634"/>
                    <a:gd name="connsiteX23" fmla="*/ 514756 w 560509"/>
                    <a:gd name="connsiteY23" fmla="*/ 674 h 1570634"/>
                    <a:gd name="connsiteX0" fmla="*/ 514756 w 561751"/>
                    <a:gd name="connsiteY0" fmla="*/ 717 h 1570677"/>
                    <a:gd name="connsiteX1" fmla="*/ 256764 w 561751"/>
                    <a:gd name="connsiteY1" fmla="*/ 174687 h 1570677"/>
                    <a:gd name="connsiteX2" fmla="*/ 37690 w 561751"/>
                    <a:gd name="connsiteY2" fmla="*/ 366954 h 1570677"/>
                    <a:gd name="connsiteX3" fmla="*/ 43269 w 561751"/>
                    <a:gd name="connsiteY3" fmla="*/ 678013 h 1570677"/>
                    <a:gd name="connsiteX4" fmla="*/ 36941 w 561751"/>
                    <a:gd name="connsiteY4" fmla="*/ 1043024 h 1570677"/>
                    <a:gd name="connsiteX5" fmla="*/ 28232 w 561751"/>
                    <a:gd name="connsiteY5" fmla="*/ 1205561 h 1570677"/>
                    <a:gd name="connsiteX6" fmla="*/ 9251 w 561751"/>
                    <a:gd name="connsiteY6" fmla="*/ 1534650 h 1570677"/>
                    <a:gd name="connsiteX7" fmla="*/ 192675 w 561751"/>
                    <a:gd name="connsiteY7" fmla="*/ 1565334 h 1570677"/>
                    <a:gd name="connsiteX8" fmla="*/ 343033 w 561751"/>
                    <a:gd name="connsiteY8" fmla="*/ 1563770 h 1570677"/>
                    <a:gd name="connsiteX9" fmla="*/ 343647 w 561751"/>
                    <a:gd name="connsiteY9" fmla="*/ 1266929 h 1570677"/>
                    <a:gd name="connsiteX10" fmla="*/ 427806 w 561751"/>
                    <a:gd name="connsiteY10" fmla="*/ 1077654 h 1570677"/>
                    <a:gd name="connsiteX11" fmla="*/ 410389 w 561751"/>
                    <a:gd name="connsiteY11" fmla="*/ 964443 h 1570677"/>
                    <a:gd name="connsiteX12" fmla="*/ 401681 w 561751"/>
                    <a:gd name="connsiteY12" fmla="*/ 868649 h 1570677"/>
                    <a:gd name="connsiteX13" fmla="*/ 375555 w 561751"/>
                    <a:gd name="connsiteY13" fmla="*/ 781563 h 1570677"/>
                    <a:gd name="connsiteX14" fmla="*/ 349429 w 561751"/>
                    <a:gd name="connsiteY14" fmla="*/ 650934 h 1570677"/>
                    <a:gd name="connsiteX15" fmla="*/ 358138 w 561751"/>
                    <a:gd name="connsiteY15" fmla="*/ 494180 h 1570677"/>
                    <a:gd name="connsiteX16" fmla="*/ 392972 w 561751"/>
                    <a:gd name="connsiteY16" fmla="*/ 424511 h 1570677"/>
                    <a:gd name="connsiteX17" fmla="*/ 419098 w 561751"/>
                    <a:gd name="connsiteY17" fmla="*/ 363551 h 1570677"/>
                    <a:gd name="connsiteX18" fmla="*/ 436515 w 561751"/>
                    <a:gd name="connsiteY18" fmla="*/ 337426 h 1570677"/>
                    <a:gd name="connsiteX19" fmla="*/ 445224 w 561751"/>
                    <a:gd name="connsiteY19" fmla="*/ 311300 h 1570677"/>
                    <a:gd name="connsiteX20" fmla="*/ 471349 w 561751"/>
                    <a:gd name="connsiteY20" fmla="*/ 285174 h 1570677"/>
                    <a:gd name="connsiteX21" fmla="*/ 558435 w 561751"/>
                    <a:gd name="connsiteY21" fmla="*/ 119711 h 1570677"/>
                    <a:gd name="connsiteX22" fmla="*/ 514756 w 561751"/>
                    <a:gd name="connsiteY22" fmla="*/ 717 h 1570677"/>
                    <a:gd name="connsiteX0" fmla="*/ 514756 w 563640"/>
                    <a:gd name="connsiteY0" fmla="*/ 753 h 1570713"/>
                    <a:gd name="connsiteX1" fmla="*/ 256764 w 563640"/>
                    <a:gd name="connsiteY1" fmla="*/ 174723 h 1570713"/>
                    <a:gd name="connsiteX2" fmla="*/ 37690 w 563640"/>
                    <a:gd name="connsiteY2" fmla="*/ 366990 h 1570713"/>
                    <a:gd name="connsiteX3" fmla="*/ 43269 w 563640"/>
                    <a:gd name="connsiteY3" fmla="*/ 678049 h 1570713"/>
                    <a:gd name="connsiteX4" fmla="*/ 36941 w 563640"/>
                    <a:gd name="connsiteY4" fmla="*/ 1043060 h 1570713"/>
                    <a:gd name="connsiteX5" fmla="*/ 28232 w 563640"/>
                    <a:gd name="connsiteY5" fmla="*/ 1205597 h 1570713"/>
                    <a:gd name="connsiteX6" fmla="*/ 9251 w 563640"/>
                    <a:gd name="connsiteY6" fmla="*/ 1534686 h 1570713"/>
                    <a:gd name="connsiteX7" fmla="*/ 192675 w 563640"/>
                    <a:gd name="connsiteY7" fmla="*/ 1565370 h 1570713"/>
                    <a:gd name="connsiteX8" fmla="*/ 343033 w 563640"/>
                    <a:gd name="connsiteY8" fmla="*/ 1563806 h 1570713"/>
                    <a:gd name="connsiteX9" fmla="*/ 343647 w 563640"/>
                    <a:gd name="connsiteY9" fmla="*/ 1266965 h 1570713"/>
                    <a:gd name="connsiteX10" fmla="*/ 427806 w 563640"/>
                    <a:gd name="connsiteY10" fmla="*/ 1077690 h 1570713"/>
                    <a:gd name="connsiteX11" fmla="*/ 410389 w 563640"/>
                    <a:gd name="connsiteY11" fmla="*/ 964479 h 1570713"/>
                    <a:gd name="connsiteX12" fmla="*/ 401681 w 563640"/>
                    <a:gd name="connsiteY12" fmla="*/ 868685 h 1570713"/>
                    <a:gd name="connsiteX13" fmla="*/ 375555 w 563640"/>
                    <a:gd name="connsiteY13" fmla="*/ 781599 h 1570713"/>
                    <a:gd name="connsiteX14" fmla="*/ 349429 w 563640"/>
                    <a:gd name="connsiteY14" fmla="*/ 650970 h 1570713"/>
                    <a:gd name="connsiteX15" fmla="*/ 358138 w 563640"/>
                    <a:gd name="connsiteY15" fmla="*/ 494216 h 1570713"/>
                    <a:gd name="connsiteX16" fmla="*/ 392972 w 563640"/>
                    <a:gd name="connsiteY16" fmla="*/ 424547 h 1570713"/>
                    <a:gd name="connsiteX17" fmla="*/ 419098 w 563640"/>
                    <a:gd name="connsiteY17" fmla="*/ 363587 h 1570713"/>
                    <a:gd name="connsiteX18" fmla="*/ 436515 w 563640"/>
                    <a:gd name="connsiteY18" fmla="*/ 337462 h 1570713"/>
                    <a:gd name="connsiteX19" fmla="*/ 445224 w 563640"/>
                    <a:gd name="connsiteY19" fmla="*/ 311336 h 1570713"/>
                    <a:gd name="connsiteX20" fmla="*/ 558435 w 563640"/>
                    <a:gd name="connsiteY20" fmla="*/ 119747 h 1570713"/>
                    <a:gd name="connsiteX21" fmla="*/ 514756 w 563640"/>
                    <a:gd name="connsiteY21" fmla="*/ 753 h 1570713"/>
                    <a:gd name="connsiteX0" fmla="*/ 514756 w 564273"/>
                    <a:gd name="connsiteY0" fmla="*/ 793 h 1570753"/>
                    <a:gd name="connsiteX1" fmla="*/ 256764 w 564273"/>
                    <a:gd name="connsiteY1" fmla="*/ 174763 h 1570753"/>
                    <a:gd name="connsiteX2" fmla="*/ 37690 w 564273"/>
                    <a:gd name="connsiteY2" fmla="*/ 367030 h 1570753"/>
                    <a:gd name="connsiteX3" fmla="*/ 43269 w 564273"/>
                    <a:gd name="connsiteY3" fmla="*/ 678089 h 1570753"/>
                    <a:gd name="connsiteX4" fmla="*/ 36941 w 564273"/>
                    <a:gd name="connsiteY4" fmla="*/ 1043100 h 1570753"/>
                    <a:gd name="connsiteX5" fmla="*/ 28232 w 564273"/>
                    <a:gd name="connsiteY5" fmla="*/ 1205637 h 1570753"/>
                    <a:gd name="connsiteX6" fmla="*/ 9251 w 564273"/>
                    <a:gd name="connsiteY6" fmla="*/ 1534726 h 1570753"/>
                    <a:gd name="connsiteX7" fmla="*/ 192675 w 564273"/>
                    <a:gd name="connsiteY7" fmla="*/ 1565410 h 1570753"/>
                    <a:gd name="connsiteX8" fmla="*/ 343033 w 564273"/>
                    <a:gd name="connsiteY8" fmla="*/ 1563846 h 1570753"/>
                    <a:gd name="connsiteX9" fmla="*/ 343647 w 564273"/>
                    <a:gd name="connsiteY9" fmla="*/ 1267005 h 1570753"/>
                    <a:gd name="connsiteX10" fmla="*/ 427806 w 564273"/>
                    <a:gd name="connsiteY10" fmla="*/ 1077730 h 1570753"/>
                    <a:gd name="connsiteX11" fmla="*/ 410389 w 564273"/>
                    <a:gd name="connsiteY11" fmla="*/ 964519 h 1570753"/>
                    <a:gd name="connsiteX12" fmla="*/ 401681 w 564273"/>
                    <a:gd name="connsiteY12" fmla="*/ 868725 h 1570753"/>
                    <a:gd name="connsiteX13" fmla="*/ 375555 w 564273"/>
                    <a:gd name="connsiteY13" fmla="*/ 781639 h 1570753"/>
                    <a:gd name="connsiteX14" fmla="*/ 349429 w 564273"/>
                    <a:gd name="connsiteY14" fmla="*/ 651010 h 1570753"/>
                    <a:gd name="connsiteX15" fmla="*/ 358138 w 564273"/>
                    <a:gd name="connsiteY15" fmla="*/ 494256 h 1570753"/>
                    <a:gd name="connsiteX16" fmla="*/ 392972 w 564273"/>
                    <a:gd name="connsiteY16" fmla="*/ 424587 h 1570753"/>
                    <a:gd name="connsiteX17" fmla="*/ 419098 w 564273"/>
                    <a:gd name="connsiteY17" fmla="*/ 363627 h 1570753"/>
                    <a:gd name="connsiteX18" fmla="*/ 436515 w 564273"/>
                    <a:gd name="connsiteY18" fmla="*/ 337502 h 1570753"/>
                    <a:gd name="connsiteX19" fmla="*/ 558435 w 564273"/>
                    <a:gd name="connsiteY19" fmla="*/ 119787 h 1570753"/>
                    <a:gd name="connsiteX20" fmla="*/ 514756 w 564273"/>
                    <a:gd name="connsiteY20" fmla="*/ 793 h 1570753"/>
                    <a:gd name="connsiteX0" fmla="*/ 514756 w 565543"/>
                    <a:gd name="connsiteY0" fmla="*/ 838 h 1570798"/>
                    <a:gd name="connsiteX1" fmla="*/ 256764 w 565543"/>
                    <a:gd name="connsiteY1" fmla="*/ 174808 h 1570798"/>
                    <a:gd name="connsiteX2" fmla="*/ 37690 w 565543"/>
                    <a:gd name="connsiteY2" fmla="*/ 367075 h 1570798"/>
                    <a:gd name="connsiteX3" fmla="*/ 43269 w 565543"/>
                    <a:gd name="connsiteY3" fmla="*/ 678134 h 1570798"/>
                    <a:gd name="connsiteX4" fmla="*/ 36941 w 565543"/>
                    <a:gd name="connsiteY4" fmla="*/ 1043145 h 1570798"/>
                    <a:gd name="connsiteX5" fmla="*/ 28232 w 565543"/>
                    <a:gd name="connsiteY5" fmla="*/ 1205682 h 1570798"/>
                    <a:gd name="connsiteX6" fmla="*/ 9251 w 565543"/>
                    <a:gd name="connsiteY6" fmla="*/ 1534771 h 1570798"/>
                    <a:gd name="connsiteX7" fmla="*/ 192675 w 565543"/>
                    <a:gd name="connsiteY7" fmla="*/ 1565455 h 1570798"/>
                    <a:gd name="connsiteX8" fmla="*/ 343033 w 565543"/>
                    <a:gd name="connsiteY8" fmla="*/ 1563891 h 1570798"/>
                    <a:gd name="connsiteX9" fmla="*/ 343647 w 565543"/>
                    <a:gd name="connsiteY9" fmla="*/ 1267050 h 1570798"/>
                    <a:gd name="connsiteX10" fmla="*/ 427806 w 565543"/>
                    <a:gd name="connsiteY10" fmla="*/ 1077775 h 1570798"/>
                    <a:gd name="connsiteX11" fmla="*/ 410389 w 565543"/>
                    <a:gd name="connsiteY11" fmla="*/ 964564 h 1570798"/>
                    <a:gd name="connsiteX12" fmla="*/ 401681 w 565543"/>
                    <a:gd name="connsiteY12" fmla="*/ 868770 h 1570798"/>
                    <a:gd name="connsiteX13" fmla="*/ 375555 w 565543"/>
                    <a:gd name="connsiteY13" fmla="*/ 781684 h 1570798"/>
                    <a:gd name="connsiteX14" fmla="*/ 349429 w 565543"/>
                    <a:gd name="connsiteY14" fmla="*/ 651055 h 1570798"/>
                    <a:gd name="connsiteX15" fmla="*/ 358138 w 565543"/>
                    <a:gd name="connsiteY15" fmla="*/ 494301 h 1570798"/>
                    <a:gd name="connsiteX16" fmla="*/ 392972 w 565543"/>
                    <a:gd name="connsiteY16" fmla="*/ 424632 h 1570798"/>
                    <a:gd name="connsiteX17" fmla="*/ 419098 w 565543"/>
                    <a:gd name="connsiteY17" fmla="*/ 363672 h 1570798"/>
                    <a:gd name="connsiteX18" fmla="*/ 558435 w 565543"/>
                    <a:gd name="connsiteY18" fmla="*/ 119832 h 1570798"/>
                    <a:gd name="connsiteX19" fmla="*/ 514756 w 565543"/>
                    <a:gd name="connsiteY19" fmla="*/ 838 h 1570798"/>
                    <a:gd name="connsiteX0" fmla="*/ 514756 w 565717"/>
                    <a:gd name="connsiteY0" fmla="*/ 798 h 1570758"/>
                    <a:gd name="connsiteX1" fmla="*/ 256764 w 565717"/>
                    <a:gd name="connsiteY1" fmla="*/ 174768 h 1570758"/>
                    <a:gd name="connsiteX2" fmla="*/ 37690 w 565717"/>
                    <a:gd name="connsiteY2" fmla="*/ 367035 h 1570758"/>
                    <a:gd name="connsiteX3" fmla="*/ 43269 w 565717"/>
                    <a:gd name="connsiteY3" fmla="*/ 678094 h 1570758"/>
                    <a:gd name="connsiteX4" fmla="*/ 36941 w 565717"/>
                    <a:gd name="connsiteY4" fmla="*/ 1043105 h 1570758"/>
                    <a:gd name="connsiteX5" fmla="*/ 28232 w 565717"/>
                    <a:gd name="connsiteY5" fmla="*/ 1205642 h 1570758"/>
                    <a:gd name="connsiteX6" fmla="*/ 9251 w 565717"/>
                    <a:gd name="connsiteY6" fmla="*/ 1534731 h 1570758"/>
                    <a:gd name="connsiteX7" fmla="*/ 192675 w 565717"/>
                    <a:gd name="connsiteY7" fmla="*/ 1565415 h 1570758"/>
                    <a:gd name="connsiteX8" fmla="*/ 343033 w 565717"/>
                    <a:gd name="connsiteY8" fmla="*/ 1563851 h 1570758"/>
                    <a:gd name="connsiteX9" fmla="*/ 343647 w 565717"/>
                    <a:gd name="connsiteY9" fmla="*/ 1267010 h 1570758"/>
                    <a:gd name="connsiteX10" fmla="*/ 427806 w 565717"/>
                    <a:gd name="connsiteY10" fmla="*/ 1077735 h 1570758"/>
                    <a:gd name="connsiteX11" fmla="*/ 410389 w 565717"/>
                    <a:gd name="connsiteY11" fmla="*/ 964524 h 1570758"/>
                    <a:gd name="connsiteX12" fmla="*/ 401681 w 565717"/>
                    <a:gd name="connsiteY12" fmla="*/ 868730 h 1570758"/>
                    <a:gd name="connsiteX13" fmla="*/ 375555 w 565717"/>
                    <a:gd name="connsiteY13" fmla="*/ 781644 h 1570758"/>
                    <a:gd name="connsiteX14" fmla="*/ 349429 w 565717"/>
                    <a:gd name="connsiteY14" fmla="*/ 651015 h 1570758"/>
                    <a:gd name="connsiteX15" fmla="*/ 358138 w 565717"/>
                    <a:gd name="connsiteY15" fmla="*/ 494261 h 1570758"/>
                    <a:gd name="connsiteX16" fmla="*/ 392972 w 565717"/>
                    <a:gd name="connsiteY16" fmla="*/ 424592 h 1570758"/>
                    <a:gd name="connsiteX17" fmla="*/ 416717 w 565717"/>
                    <a:gd name="connsiteY17" fmla="*/ 339820 h 1570758"/>
                    <a:gd name="connsiteX18" fmla="*/ 558435 w 565717"/>
                    <a:gd name="connsiteY18" fmla="*/ 119792 h 1570758"/>
                    <a:gd name="connsiteX19" fmla="*/ 514756 w 565717"/>
                    <a:gd name="connsiteY19" fmla="*/ 798 h 1570758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49429 w 554669"/>
                    <a:gd name="connsiteY14" fmla="*/ 651413 h 1571156"/>
                    <a:gd name="connsiteX15" fmla="*/ 358138 w 554669"/>
                    <a:gd name="connsiteY15" fmla="*/ 494659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49429 w 554669"/>
                    <a:gd name="connsiteY14" fmla="*/ 651413 h 1571156"/>
                    <a:gd name="connsiteX15" fmla="*/ 391475 w 554669"/>
                    <a:gd name="connsiteY15" fmla="*/ 497040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406579 w 554669"/>
                    <a:gd name="connsiteY14" fmla="*/ 658556 h 1571156"/>
                    <a:gd name="connsiteX15" fmla="*/ 391475 w 554669"/>
                    <a:gd name="connsiteY15" fmla="*/ 497040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91475 w 554669"/>
                    <a:gd name="connsiteY14" fmla="*/ 497040 h 1571156"/>
                    <a:gd name="connsiteX15" fmla="*/ 392972 w 554669"/>
                    <a:gd name="connsiteY15" fmla="*/ 424990 h 1571156"/>
                    <a:gd name="connsiteX16" fmla="*/ 416717 w 554669"/>
                    <a:gd name="connsiteY16" fmla="*/ 340218 h 1571156"/>
                    <a:gd name="connsiteX17" fmla="*/ 544147 w 554669"/>
                    <a:gd name="connsiteY17" fmla="*/ 110665 h 1571156"/>
                    <a:gd name="connsiteX18" fmla="*/ 514756 w 554669"/>
                    <a:gd name="connsiteY18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91475 w 554669"/>
                    <a:gd name="connsiteY13" fmla="*/ 497040 h 1571156"/>
                    <a:gd name="connsiteX14" fmla="*/ 392972 w 554669"/>
                    <a:gd name="connsiteY14" fmla="*/ 424990 h 1571156"/>
                    <a:gd name="connsiteX15" fmla="*/ 416717 w 554669"/>
                    <a:gd name="connsiteY15" fmla="*/ 340218 h 1571156"/>
                    <a:gd name="connsiteX16" fmla="*/ 544147 w 554669"/>
                    <a:gd name="connsiteY16" fmla="*/ 110665 h 1571156"/>
                    <a:gd name="connsiteX17" fmla="*/ 514756 w 554669"/>
                    <a:gd name="connsiteY17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391475 w 554669"/>
                    <a:gd name="connsiteY12" fmla="*/ 497040 h 1571156"/>
                    <a:gd name="connsiteX13" fmla="*/ 392972 w 554669"/>
                    <a:gd name="connsiteY13" fmla="*/ 424990 h 1571156"/>
                    <a:gd name="connsiteX14" fmla="*/ 416717 w 554669"/>
                    <a:gd name="connsiteY14" fmla="*/ 340218 h 1571156"/>
                    <a:gd name="connsiteX15" fmla="*/ 544147 w 554669"/>
                    <a:gd name="connsiteY15" fmla="*/ 110665 h 1571156"/>
                    <a:gd name="connsiteX16" fmla="*/ 514756 w 554669"/>
                    <a:gd name="connsiteY16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5151 w 554669"/>
                    <a:gd name="connsiteY11" fmla="*/ 714891 h 1571156"/>
                    <a:gd name="connsiteX12" fmla="*/ 391475 w 554669"/>
                    <a:gd name="connsiteY12" fmla="*/ 497040 h 1571156"/>
                    <a:gd name="connsiteX13" fmla="*/ 392972 w 554669"/>
                    <a:gd name="connsiteY13" fmla="*/ 424990 h 1571156"/>
                    <a:gd name="connsiteX14" fmla="*/ 416717 w 554669"/>
                    <a:gd name="connsiteY14" fmla="*/ 340218 h 1571156"/>
                    <a:gd name="connsiteX15" fmla="*/ 544147 w 554669"/>
                    <a:gd name="connsiteY15" fmla="*/ 110665 h 1571156"/>
                    <a:gd name="connsiteX16" fmla="*/ 514756 w 554669"/>
                    <a:gd name="connsiteY16" fmla="*/ 1196 h 1571156"/>
                    <a:gd name="connsiteX0" fmla="*/ 653856 w 693769"/>
                    <a:gd name="connsiteY0" fmla="*/ 1196 h 1571156"/>
                    <a:gd name="connsiteX1" fmla="*/ 395864 w 693769"/>
                    <a:gd name="connsiteY1" fmla="*/ 175166 h 1571156"/>
                    <a:gd name="connsiteX2" fmla="*/ 176790 w 693769"/>
                    <a:gd name="connsiteY2" fmla="*/ 367433 h 1571156"/>
                    <a:gd name="connsiteX3" fmla="*/ 182369 w 693769"/>
                    <a:gd name="connsiteY3" fmla="*/ 678492 h 1571156"/>
                    <a:gd name="connsiteX4" fmla="*/ 176041 w 693769"/>
                    <a:gd name="connsiteY4" fmla="*/ 1043503 h 1571156"/>
                    <a:gd name="connsiteX5" fmla="*/ 167332 w 693769"/>
                    <a:gd name="connsiteY5" fmla="*/ 1206040 h 1571156"/>
                    <a:gd name="connsiteX6" fmla="*/ 3095 w 693769"/>
                    <a:gd name="connsiteY6" fmla="*/ 1535129 h 1571156"/>
                    <a:gd name="connsiteX7" fmla="*/ 331775 w 693769"/>
                    <a:gd name="connsiteY7" fmla="*/ 1565813 h 1571156"/>
                    <a:gd name="connsiteX8" fmla="*/ 482133 w 693769"/>
                    <a:gd name="connsiteY8" fmla="*/ 1564249 h 1571156"/>
                    <a:gd name="connsiteX9" fmla="*/ 482747 w 693769"/>
                    <a:gd name="connsiteY9" fmla="*/ 1267408 h 1571156"/>
                    <a:gd name="connsiteX10" fmla="*/ 566906 w 693769"/>
                    <a:gd name="connsiteY10" fmla="*/ 1078133 h 1571156"/>
                    <a:gd name="connsiteX11" fmla="*/ 554251 w 693769"/>
                    <a:gd name="connsiteY11" fmla="*/ 714891 h 1571156"/>
                    <a:gd name="connsiteX12" fmla="*/ 530575 w 693769"/>
                    <a:gd name="connsiteY12" fmla="*/ 497040 h 1571156"/>
                    <a:gd name="connsiteX13" fmla="*/ 532072 w 693769"/>
                    <a:gd name="connsiteY13" fmla="*/ 424990 h 1571156"/>
                    <a:gd name="connsiteX14" fmla="*/ 555817 w 693769"/>
                    <a:gd name="connsiteY14" fmla="*/ 340218 h 1571156"/>
                    <a:gd name="connsiteX15" fmla="*/ 683247 w 693769"/>
                    <a:gd name="connsiteY15" fmla="*/ 110665 h 1571156"/>
                    <a:gd name="connsiteX16" fmla="*/ 653856 w 693769"/>
                    <a:gd name="connsiteY16" fmla="*/ 1196 h 1571156"/>
                    <a:gd name="connsiteX0" fmla="*/ 655560 w 695473"/>
                    <a:gd name="connsiteY0" fmla="*/ 1196 h 1571003"/>
                    <a:gd name="connsiteX1" fmla="*/ 397568 w 695473"/>
                    <a:gd name="connsiteY1" fmla="*/ 175166 h 1571003"/>
                    <a:gd name="connsiteX2" fmla="*/ 178494 w 695473"/>
                    <a:gd name="connsiteY2" fmla="*/ 367433 h 1571003"/>
                    <a:gd name="connsiteX3" fmla="*/ 184073 w 695473"/>
                    <a:gd name="connsiteY3" fmla="*/ 678492 h 1571003"/>
                    <a:gd name="connsiteX4" fmla="*/ 177745 w 695473"/>
                    <a:gd name="connsiteY4" fmla="*/ 1043503 h 1571003"/>
                    <a:gd name="connsiteX5" fmla="*/ 140461 w 695473"/>
                    <a:gd name="connsiteY5" fmla="*/ 1208421 h 1571003"/>
                    <a:gd name="connsiteX6" fmla="*/ 4799 w 695473"/>
                    <a:gd name="connsiteY6" fmla="*/ 1535129 h 1571003"/>
                    <a:gd name="connsiteX7" fmla="*/ 333479 w 695473"/>
                    <a:gd name="connsiteY7" fmla="*/ 1565813 h 1571003"/>
                    <a:gd name="connsiteX8" fmla="*/ 483837 w 695473"/>
                    <a:gd name="connsiteY8" fmla="*/ 1564249 h 1571003"/>
                    <a:gd name="connsiteX9" fmla="*/ 484451 w 695473"/>
                    <a:gd name="connsiteY9" fmla="*/ 1267408 h 1571003"/>
                    <a:gd name="connsiteX10" fmla="*/ 568610 w 695473"/>
                    <a:gd name="connsiteY10" fmla="*/ 1078133 h 1571003"/>
                    <a:gd name="connsiteX11" fmla="*/ 555955 w 695473"/>
                    <a:gd name="connsiteY11" fmla="*/ 714891 h 1571003"/>
                    <a:gd name="connsiteX12" fmla="*/ 532279 w 695473"/>
                    <a:gd name="connsiteY12" fmla="*/ 497040 h 1571003"/>
                    <a:gd name="connsiteX13" fmla="*/ 533776 w 695473"/>
                    <a:gd name="connsiteY13" fmla="*/ 424990 h 1571003"/>
                    <a:gd name="connsiteX14" fmla="*/ 557521 w 695473"/>
                    <a:gd name="connsiteY14" fmla="*/ 340218 h 1571003"/>
                    <a:gd name="connsiteX15" fmla="*/ 684951 w 695473"/>
                    <a:gd name="connsiteY15" fmla="*/ 110665 h 1571003"/>
                    <a:gd name="connsiteX16" fmla="*/ 655560 w 695473"/>
                    <a:gd name="connsiteY16" fmla="*/ 1196 h 1571003"/>
                    <a:gd name="connsiteX0" fmla="*/ 650782 w 690695"/>
                    <a:gd name="connsiteY0" fmla="*/ 1196 h 1618499"/>
                    <a:gd name="connsiteX1" fmla="*/ 392790 w 690695"/>
                    <a:gd name="connsiteY1" fmla="*/ 175166 h 1618499"/>
                    <a:gd name="connsiteX2" fmla="*/ 173716 w 690695"/>
                    <a:gd name="connsiteY2" fmla="*/ 367433 h 1618499"/>
                    <a:gd name="connsiteX3" fmla="*/ 179295 w 690695"/>
                    <a:gd name="connsiteY3" fmla="*/ 678492 h 1618499"/>
                    <a:gd name="connsiteX4" fmla="*/ 172967 w 690695"/>
                    <a:gd name="connsiteY4" fmla="*/ 1043503 h 1618499"/>
                    <a:gd name="connsiteX5" fmla="*/ 135683 w 690695"/>
                    <a:gd name="connsiteY5" fmla="*/ 1208421 h 1618499"/>
                    <a:gd name="connsiteX6" fmla="*/ 21 w 690695"/>
                    <a:gd name="connsiteY6" fmla="*/ 1535129 h 1618499"/>
                    <a:gd name="connsiteX7" fmla="*/ 128676 w 690695"/>
                    <a:gd name="connsiteY7" fmla="*/ 1618201 h 1618499"/>
                    <a:gd name="connsiteX8" fmla="*/ 479059 w 690695"/>
                    <a:gd name="connsiteY8" fmla="*/ 1564249 h 1618499"/>
                    <a:gd name="connsiteX9" fmla="*/ 479673 w 690695"/>
                    <a:gd name="connsiteY9" fmla="*/ 1267408 h 1618499"/>
                    <a:gd name="connsiteX10" fmla="*/ 563832 w 690695"/>
                    <a:gd name="connsiteY10" fmla="*/ 1078133 h 1618499"/>
                    <a:gd name="connsiteX11" fmla="*/ 551177 w 690695"/>
                    <a:gd name="connsiteY11" fmla="*/ 714891 h 1618499"/>
                    <a:gd name="connsiteX12" fmla="*/ 527501 w 690695"/>
                    <a:gd name="connsiteY12" fmla="*/ 497040 h 1618499"/>
                    <a:gd name="connsiteX13" fmla="*/ 528998 w 690695"/>
                    <a:gd name="connsiteY13" fmla="*/ 424990 h 1618499"/>
                    <a:gd name="connsiteX14" fmla="*/ 552743 w 690695"/>
                    <a:gd name="connsiteY14" fmla="*/ 340218 h 1618499"/>
                    <a:gd name="connsiteX15" fmla="*/ 680173 w 690695"/>
                    <a:gd name="connsiteY15" fmla="*/ 110665 h 1618499"/>
                    <a:gd name="connsiteX16" fmla="*/ 650782 w 690695"/>
                    <a:gd name="connsiteY16" fmla="*/ 1196 h 1618499"/>
                    <a:gd name="connsiteX0" fmla="*/ 662785 w 702698"/>
                    <a:gd name="connsiteY0" fmla="*/ 1196 h 1590356"/>
                    <a:gd name="connsiteX1" fmla="*/ 404793 w 702698"/>
                    <a:gd name="connsiteY1" fmla="*/ 175166 h 1590356"/>
                    <a:gd name="connsiteX2" fmla="*/ 185719 w 702698"/>
                    <a:gd name="connsiteY2" fmla="*/ 367433 h 1590356"/>
                    <a:gd name="connsiteX3" fmla="*/ 191298 w 702698"/>
                    <a:gd name="connsiteY3" fmla="*/ 678492 h 1590356"/>
                    <a:gd name="connsiteX4" fmla="*/ 184970 w 702698"/>
                    <a:gd name="connsiteY4" fmla="*/ 1043503 h 1590356"/>
                    <a:gd name="connsiteX5" fmla="*/ 147686 w 702698"/>
                    <a:gd name="connsiteY5" fmla="*/ 1208421 h 1590356"/>
                    <a:gd name="connsiteX6" fmla="*/ 12024 w 702698"/>
                    <a:gd name="connsiteY6" fmla="*/ 1535129 h 1590356"/>
                    <a:gd name="connsiteX7" fmla="*/ 491062 w 702698"/>
                    <a:gd name="connsiteY7" fmla="*/ 1564249 h 1590356"/>
                    <a:gd name="connsiteX8" fmla="*/ 491676 w 702698"/>
                    <a:gd name="connsiteY8" fmla="*/ 1267408 h 1590356"/>
                    <a:gd name="connsiteX9" fmla="*/ 575835 w 702698"/>
                    <a:gd name="connsiteY9" fmla="*/ 1078133 h 1590356"/>
                    <a:gd name="connsiteX10" fmla="*/ 563180 w 702698"/>
                    <a:gd name="connsiteY10" fmla="*/ 714891 h 1590356"/>
                    <a:gd name="connsiteX11" fmla="*/ 539504 w 702698"/>
                    <a:gd name="connsiteY11" fmla="*/ 497040 h 1590356"/>
                    <a:gd name="connsiteX12" fmla="*/ 541001 w 702698"/>
                    <a:gd name="connsiteY12" fmla="*/ 424990 h 1590356"/>
                    <a:gd name="connsiteX13" fmla="*/ 564746 w 702698"/>
                    <a:gd name="connsiteY13" fmla="*/ 340218 h 1590356"/>
                    <a:gd name="connsiteX14" fmla="*/ 692176 w 702698"/>
                    <a:gd name="connsiteY14" fmla="*/ 110665 h 1590356"/>
                    <a:gd name="connsiteX15" fmla="*/ 662785 w 702698"/>
                    <a:gd name="connsiteY15" fmla="*/ 1196 h 1590356"/>
                    <a:gd name="connsiteX0" fmla="*/ 659016 w 698929"/>
                    <a:gd name="connsiteY0" fmla="*/ 1196 h 1630227"/>
                    <a:gd name="connsiteX1" fmla="*/ 401024 w 698929"/>
                    <a:gd name="connsiteY1" fmla="*/ 175166 h 1630227"/>
                    <a:gd name="connsiteX2" fmla="*/ 181950 w 698929"/>
                    <a:gd name="connsiteY2" fmla="*/ 367433 h 1630227"/>
                    <a:gd name="connsiteX3" fmla="*/ 187529 w 698929"/>
                    <a:gd name="connsiteY3" fmla="*/ 678492 h 1630227"/>
                    <a:gd name="connsiteX4" fmla="*/ 181201 w 698929"/>
                    <a:gd name="connsiteY4" fmla="*/ 1043503 h 1630227"/>
                    <a:gd name="connsiteX5" fmla="*/ 143917 w 698929"/>
                    <a:gd name="connsiteY5" fmla="*/ 1208421 h 1630227"/>
                    <a:gd name="connsiteX6" fmla="*/ 8255 w 698929"/>
                    <a:gd name="connsiteY6" fmla="*/ 1535129 h 1630227"/>
                    <a:gd name="connsiteX7" fmla="*/ 413474 w 698929"/>
                    <a:gd name="connsiteY7" fmla="*/ 1614255 h 1630227"/>
                    <a:gd name="connsiteX8" fmla="*/ 487907 w 698929"/>
                    <a:gd name="connsiteY8" fmla="*/ 1267408 h 1630227"/>
                    <a:gd name="connsiteX9" fmla="*/ 572066 w 698929"/>
                    <a:gd name="connsiteY9" fmla="*/ 1078133 h 1630227"/>
                    <a:gd name="connsiteX10" fmla="*/ 559411 w 698929"/>
                    <a:gd name="connsiteY10" fmla="*/ 714891 h 1630227"/>
                    <a:gd name="connsiteX11" fmla="*/ 535735 w 698929"/>
                    <a:gd name="connsiteY11" fmla="*/ 497040 h 1630227"/>
                    <a:gd name="connsiteX12" fmla="*/ 537232 w 698929"/>
                    <a:gd name="connsiteY12" fmla="*/ 424990 h 1630227"/>
                    <a:gd name="connsiteX13" fmla="*/ 560977 w 698929"/>
                    <a:gd name="connsiteY13" fmla="*/ 340218 h 1630227"/>
                    <a:gd name="connsiteX14" fmla="*/ 688407 w 698929"/>
                    <a:gd name="connsiteY14" fmla="*/ 110665 h 1630227"/>
                    <a:gd name="connsiteX15" fmla="*/ 659016 w 698929"/>
                    <a:gd name="connsiteY15" fmla="*/ 1196 h 1630227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25184 w 836206"/>
                    <a:gd name="connsiteY8" fmla="*/ 1267408 h 1641084"/>
                    <a:gd name="connsiteX9" fmla="*/ 709343 w 836206"/>
                    <a:gd name="connsiteY9" fmla="*/ 1078133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09343 w 836206"/>
                    <a:gd name="connsiteY9" fmla="*/ 1078133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35536 w 836206"/>
                    <a:gd name="connsiteY9" fmla="*/ 992408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35536 w 836206"/>
                    <a:gd name="connsiteY9" fmla="*/ 992408 h 1641084"/>
                    <a:gd name="connsiteX10" fmla="*/ 689544 w 836206"/>
                    <a:gd name="connsiteY10" fmla="*/ 669647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7579 w 837492"/>
                    <a:gd name="connsiteY0" fmla="*/ 1196 h 1641314"/>
                    <a:gd name="connsiteX1" fmla="*/ 539587 w 837492"/>
                    <a:gd name="connsiteY1" fmla="*/ 175166 h 1641314"/>
                    <a:gd name="connsiteX2" fmla="*/ 320513 w 837492"/>
                    <a:gd name="connsiteY2" fmla="*/ 367433 h 1641314"/>
                    <a:gd name="connsiteX3" fmla="*/ 326092 w 837492"/>
                    <a:gd name="connsiteY3" fmla="*/ 678492 h 1641314"/>
                    <a:gd name="connsiteX4" fmla="*/ 319764 w 837492"/>
                    <a:gd name="connsiteY4" fmla="*/ 1043503 h 1641314"/>
                    <a:gd name="connsiteX5" fmla="*/ 258667 w 837492"/>
                    <a:gd name="connsiteY5" fmla="*/ 1203658 h 1641314"/>
                    <a:gd name="connsiteX6" fmla="*/ 6325 w 837492"/>
                    <a:gd name="connsiteY6" fmla="*/ 1580373 h 1641314"/>
                    <a:gd name="connsiteX7" fmla="*/ 552037 w 837492"/>
                    <a:gd name="connsiteY7" fmla="*/ 1614255 h 1641314"/>
                    <a:gd name="connsiteX8" fmla="*/ 669332 w 837492"/>
                    <a:gd name="connsiteY8" fmla="*/ 1276933 h 1641314"/>
                    <a:gd name="connsiteX9" fmla="*/ 736822 w 837492"/>
                    <a:gd name="connsiteY9" fmla="*/ 992408 h 1641314"/>
                    <a:gd name="connsiteX10" fmla="*/ 690830 w 837492"/>
                    <a:gd name="connsiteY10" fmla="*/ 669647 h 1641314"/>
                    <a:gd name="connsiteX11" fmla="*/ 674298 w 837492"/>
                    <a:gd name="connsiteY11" fmla="*/ 497040 h 1641314"/>
                    <a:gd name="connsiteX12" fmla="*/ 675795 w 837492"/>
                    <a:gd name="connsiteY12" fmla="*/ 424990 h 1641314"/>
                    <a:gd name="connsiteX13" fmla="*/ 699540 w 837492"/>
                    <a:gd name="connsiteY13" fmla="*/ 340218 h 1641314"/>
                    <a:gd name="connsiteX14" fmla="*/ 826970 w 837492"/>
                    <a:gd name="connsiteY14" fmla="*/ 110665 h 1641314"/>
                    <a:gd name="connsiteX15" fmla="*/ 797579 w 837492"/>
                    <a:gd name="connsiteY15" fmla="*/ 1196 h 1641314"/>
                    <a:gd name="connsiteX0" fmla="*/ 713982 w 753895"/>
                    <a:gd name="connsiteY0" fmla="*/ 1196 h 1650425"/>
                    <a:gd name="connsiteX1" fmla="*/ 455990 w 753895"/>
                    <a:gd name="connsiteY1" fmla="*/ 175166 h 1650425"/>
                    <a:gd name="connsiteX2" fmla="*/ 236916 w 753895"/>
                    <a:gd name="connsiteY2" fmla="*/ 367433 h 1650425"/>
                    <a:gd name="connsiteX3" fmla="*/ 242495 w 753895"/>
                    <a:gd name="connsiteY3" fmla="*/ 678492 h 1650425"/>
                    <a:gd name="connsiteX4" fmla="*/ 236167 w 753895"/>
                    <a:gd name="connsiteY4" fmla="*/ 1043503 h 1650425"/>
                    <a:gd name="connsiteX5" fmla="*/ 175070 w 753895"/>
                    <a:gd name="connsiteY5" fmla="*/ 1203658 h 1650425"/>
                    <a:gd name="connsiteX6" fmla="*/ 8453 w 753895"/>
                    <a:gd name="connsiteY6" fmla="*/ 1601804 h 1650425"/>
                    <a:gd name="connsiteX7" fmla="*/ 468440 w 753895"/>
                    <a:gd name="connsiteY7" fmla="*/ 1614255 h 1650425"/>
                    <a:gd name="connsiteX8" fmla="*/ 585735 w 753895"/>
                    <a:gd name="connsiteY8" fmla="*/ 1276933 h 1650425"/>
                    <a:gd name="connsiteX9" fmla="*/ 653225 w 753895"/>
                    <a:gd name="connsiteY9" fmla="*/ 992408 h 1650425"/>
                    <a:gd name="connsiteX10" fmla="*/ 607233 w 753895"/>
                    <a:gd name="connsiteY10" fmla="*/ 669647 h 1650425"/>
                    <a:gd name="connsiteX11" fmla="*/ 590701 w 753895"/>
                    <a:gd name="connsiteY11" fmla="*/ 497040 h 1650425"/>
                    <a:gd name="connsiteX12" fmla="*/ 592198 w 753895"/>
                    <a:gd name="connsiteY12" fmla="*/ 424990 h 1650425"/>
                    <a:gd name="connsiteX13" fmla="*/ 615943 w 753895"/>
                    <a:gd name="connsiteY13" fmla="*/ 340218 h 1650425"/>
                    <a:gd name="connsiteX14" fmla="*/ 743373 w 753895"/>
                    <a:gd name="connsiteY14" fmla="*/ 110665 h 1650425"/>
                    <a:gd name="connsiteX15" fmla="*/ 713982 w 753895"/>
                    <a:gd name="connsiteY15" fmla="*/ 1196 h 1650425"/>
                    <a:gd name="connsiteX0" fmla="*/ 717338 w 757251"/>
                    <a:gd name="connsiteY0" fmla="*/ 1196 h 1651788"/>
                    <a:gd name="connsiteX1" fmla="*/ 459346 w 757251"/>
                    <a:gd name="connsiteY1" fmla="*/ 175166 h 1651788"/>
                    <a:gd name="connsiteX2" fmla="*/ 240272 w 757251"/>
                    <a:gd name="connsiteY2" fmla="*/ 367433 h 1651788"/>
                    <a:gd name="connsiteX3" fmla="*/ 245851 w 757251"/>
                    <a:gd name="connsiteY3" fmla="*/ 678492 h 1651788"/>
                    <a:gd name="connsiteX4" fmla="*/ 239523 w 757251"/>
                    <a:gd name="connsiteY4" fmla="*/ 1043503 h 1651788"/>
                    <a:gd name="connsiteX5" fmla="*/ 178426 w 757251"/>
                    <a:gd name="connsiteY5" fmla="*/ 1203658 h 1651788"/>
                    <a:gd name="connsiteX6" fmla="*/ 11809 w 757251"/>
                    <a:gd name="connsiteY6" fmla="*/ 1601804 h 1651788"/>
                    <a:gd name="connsiteX7" fmla="*/ 540852 w 757251"/>
                    <a:gd name="connsiteY7" fmla="*/ 1616637 h 1651788"/>
                    <a:gd name="connsiteX8" fmla="*/ 589091 w 757251"/>
                    <a:gd name="connsiteY8" fmla="*/ 1276933 h 1651788"/>
                    <a:gd name="connsiteX9" fmla="*/ 656581 w 757251"/>
                    <a:gd name="connsiteY9" fmla="*/ 992408 h 1651788"/>
                    <a:gd name="connsiteX10" fmla="*/ 610589 w 757251"/>
                    <a:gd name="connsiteY10" fmla="*/ 669647 h 1651788"/>
                    <a:gd name="connsiteX11" fmla="*/ 594057 w 757251"/>
                    <a:gd name="connsiteY11" fmla="*/ 497040 h 1651788"/>
                    <a:gd name="connsiteX12" fmla="*/ 595554 w 757251"/>
                    <a:gd name="connsiteY12" fmla="*/ 424990 h 1651788"/>
                    <a:gd name="connsiteX13" fmla="*/ 619299 w 757251"/>
                    <a:gd name="connsiteY13" fmla="*/ 340218 h 1651788"/>
                    <a:gd name="connsiteX14" fmla="*/ 746729 w 757251"/>
                    <a:gd name="connsiteY14" fmla="*/ 110665 h 1651788"/>
                    <a:gd name="connsiteX15" fmla="*/ 717338 w 757251"/>
                    <a:gd name="connsiteY15" fmla="*/ 1196 h 1651788"/>
                    <a:gd name="connsiteX0" fmla="*/ 715105 w 755018"/>
                    <a:gd name="connsiteY0" fmla="*/ 1196 h 1651788"/>
                    <a:gd name="connsiteX1" fmla="*/ 457113 w 755018"/>
                    <a:gd name="connsiteY1" fmla="*/ 175166 h 1651788"/>
                    <a:gd name="connsiteX2" fmla="*/ 238039 w 755018"/>
                    <a:gd name="connsiteY2" fmla="*/ 367433 h 1651788"/>
                    <a:gd name="connsiteX3" fmla="*/ 243618 w 755018"/>
                    <a:gd name="connsiteY3" fmla="*/ 678492 h 1651788"/>
                    <a:gd name="connsiteX4" fmla="*/ 237290 w 755018"/>
                    <a:gd name="connsiteY4" fmla="*/ 1043503 h 1651788"/>
                    <a:gd name="connsiteX5" fmla="*/ 176193 w 755018"/>
                    <a:gd name="connsiteY5" fmla="*/ 1203658 h 1651788"/>
                    <a:gd name="connsiteX6" fmla="*/ 9576 w 755018"/>
                    <a:gd name="connsiteY6" fmla="*/ 1601804 h 1651788"/>
                    <a:gd name="connsiteX7" fmla="*/ 493375 w 755018"/>
                    <a:gd name="connsiteY7" fmla="*/ 1616637 h 1651788"/>
                    <a:gd name="connsiteX8" fmla="*/ 586858 w 755018"/>
                    <a:gd name="connsiteY8" fmla="*/ 1276933 h 1651788"/>
                    <a:gd name="connsiteX9" fmla="*/ 654348 w 755018"/>
                    <a:gd name="connsiteY9" fmla="*/ 992408 h 1651788"/>
                    <a:gd name="connsiteX10" fmla="*/ 608356 w 755018"/>
                    <a:gd name="connsiteY10" fmla="*/ 669647 h 1651788"/>
                    <a:gd name="connsiteX11" fmla="*/ 591824 w 755018"/>
                    <a:gd name="connsiteY11" fmla="*/ 497040 h 1651788"/>
                    <a:gd name="connsiteX12" fmla="*/ 593321 w 755018"/>
                    <a:gd name="connsiteY12" fmla="*/ 424990 h 1651788"/>
                    <a:gd name="connsiteX13" fmla="*/ 617066 w 755018"/>
                    <a:gd name="connsiteY13" fmla="*/ 340218 h 1651788"/>
                    <a:gd name="connsiteX14" fmla="*/ 744496 w 755018"/>
                    <a:gd name="connsiteY14" fmla="*/ 110665 h 1651788"/>
                    <a:gd name="connsiteX15" fmla="*/ 715105 w 755018"/>
                    <a:gd name="connsiteY15" fmla="*/ 1196 h 1651788"/>
                    <a:gd name="connsiteX0" fmla="*/ 715105 w 755238"/>
                    <a:gd name="connsiteY0" fmla="*/ 1121 h 1651713"/>
                    <a:gd name="connsiteX1" fmla="*/ 452350 w 755238"/>
                    <a:gd name="connsiteY1" fmla="*/ 172709 h 1651713"/>
                    <a:gd name="connsiteX2" fmla="*/ 238039 w 755238"/>
                    <a:gd name="connsiteY2" fmla="*/ 367358 h 1651713"/>
                    <a:gd name="connsiteX3" fmla="*/ 243618 w 755238"/>
                    <a:gd name="connsiteY3" fmla="*/ 678417 h 1651713"/>
                    <a:gd name="connsiteX4" fmla="*/ 237290 w 755238"/>
                    <a:gd name="connsiteY4" fmla="*/ 1043428 h 1651713"/>
                    <a:gd name="connsiteX5" fmla="*/ 176193 w 755238"/>
                    <a:gd name="connsiteY5" fmla="*/ 1203583 h 1651713"/>
                    <a:gd name="connsiteX6" fmla="*/ 9576 w 755238"/>
                    <a:gd name="connsiteY6" fmla="*/ 1601729 h 1651713"/>
                    <a:gd name="connsiteX7" fmla="*/ 493375 w 755238"/>
                    <a:gd name="connsiteY7" fmla="*/ 1616562 h 1651713"/>
                    <a:gd name="connsiteX8" fmla="*/ 586858 w 755238"/>
                    <a:gd name="connsiteY8" fmla="*/ 1276858 h 1651713"/>
                    <a:gd name="connsiteX9" fmla="*/ 654348 w 755238"/>
                    <a:gd name="connsiteY9" fmla="*/ 992333 h 1651713"/>
                    <a:gd name="connsiteX10" fmla="*/ 608356 w 755238"/>
                    <a:gd name="connsiteY10" fmla="*/ 669572 h 1651713"/>
                    <a:gd name="connsiteX11" fmla="*/ 591824 w 755238"/>
                    <a:gd name="connsiteY11" fmla="*/ 496965 h 1651713"/>
                    <a:gd name="connsiteX12" fmla="*/ 593321 w 755238"/>
                    <a:gd name="connsiteY12" fmla="*/ 424915 h 1651713"/>
                    <a:gd name="connsiteX13" fmla="*/ 617066 w 755238"/>
                    <a:gd name="connsiteY13" fmla="*/ 340143 h 1651713"/>
                    <a:gd name="connsiteX14" fmla="*/ 744496 w 755238"/>
                    <a:gd name="connsiteY14" fmla="*/ 110590 h 1651713"/>
                    <a:gd name="connsiteX15" fmla="*/ 715105 w 755238"/>
                    <a:gd name="connsiteY15" fmla="*/ 1121 h 1651713"/>
                    <a:gd name="connsiteX0" fmla="*/ 715105 w 755238"/>
                    <a:gd name="connsiteY0" fmla="*/ 1121 h 1651713"/>
                    <a:gd name="connsiteX1" fmla="*/ 452350 w 755238"/>
                    <a:gd name="connsiteY1" fmla="*/ 172709 h 1651713"/>
                    <a:gd name="connsiteX2" fmla="*/ 238039 w 755238"/>
                    <a:gd name="connsiteY2" fmla="*/ 367358 h 1651713"/>
                    <a:gd name="connsiteX3" fmla="*/ 243618 w 755238"/>
                    <a:gd name="connsiteY3" fmla="*/ 678417 h 1651713"/>
                    <a:gd name="connsiteX4" fmla="*/ 237290 w 755238"/>
                    <a:gd name="connsiteY4" fmla="*/ 1043428 h 1651713"/>
                    <a:gd name="connsiteX5" fmla="*/ 176193 w 755238"/>
                    <a:gd name="connsiteY5" fmla="*/ 1203583 h 1651713"/>
                    <a:gd name="connsiteX6" fmla="*/ 9576 w 755238"/>
                    <a:gd name="connsiteY6" fmla="*/ 1601729 h 1651713"/>
                    <a:gd name="connsiteX7" fmla="*/ 493375 w 755238"/>
                    <a:gd name="connsiteY7" fmla="*/ 1616562 h 1651713"/>
                    <a:gd name="connsiteX8" fmla="*/ 586858 w 755238"/>
                    <a:gd name="connsiteY8" fmla="*/ 1276858 h 1651713"/>
                    <a:gd name="connsiteX9" fmla="*/ 654348 w 755238"/>
                    <a:gd name="connsiteY9" fmla="*/ 992333 h 1651713"/>
                    <a:gd name="connsiteX10" fmla="*/ 608356 w 755238"/>
                    <a:gd name="connsiteY10" fmla="*/ 669572 h 1651713"/>
                    <a:gd name="connsiteX11" fmla="*/ 591824 w 755238"/>
                    <a:gd name="connsiteY11" fmla="*/ 496965 h 1651713"/>
                    <a:gd name="connsiteX12" fmla="*/ 593321 w 755238"/>
                    <a:gd name="connsiteY12" fmla="*/ 424915 h 1651713"/>
                    <a:gd name="connsiteX13" fmla="*/ 617066 w 755238"/>
                    <a:gd name="connsiteY13" fmla="*/ 340143 h 1651713"/>
                    <a:gd name="connsiteX14" fmla="*/ 744496 w 755238"/>
                    <a:gd name="connsiteY14" fmla="*/ 110590 h 1651713"/>
                    <a:gd name="connsiteX15" fmla="*/ 715105 w 755238"/>
                    <a:gd name="connsiteY15" fmla="*/ 1121 h 1651713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19868 w 757327"/>
                    <a:gd name="connsiteY0" fmla="*/ 1036 h 1658772"/>
                    <a:gd name="connsiteX1" fmla="*/ 452350 w 757327"/>
                    <a:gd name="connsiteY1" fmla="*/ 179768 h 1658772"/>
                    <a:gd name="connsiteX2" fmla="*/ 240420 w 757327"/>
                    <a:gd name="connsiteY2" fmla="*/ 357748 h 1658772"/>
                    <a:gd name="connsiteX3" fmla="*/ 243618 w 757327"/>
                    <a:gd name="connsiteY3" fmla="*/ 685476 h 1658772"/>
                    <a:gd name="connsiteX4" fmla="*/ 237290 w 757327"/>
                    <a:gd name="connsiteY4" fmla="*/ 1050487 h 1658772"/>
                    <a:gd name="connsiteX5" fmla="*/ 176193 w 757327"/>
                    <a:gd name="connsiteY5" fmla="*/ 1210642 h 1658772"/>
                    <a:gd name="connsiteX6" fmla="*/ 9576 w 757327"/>
                    <a:gd name="connsiteY6" fmla="*/ 1608788 h 1658772"/>
                    <a:gd name="connsiteX7" fmla="*/ 493375 w 757327"/>
                    <a:gd name="connsiteY7" fmla="*/ 1623621 h 1658772"/>
                    <a:gd name="connsiteX8" fmla="*/ 586858 w 757327"/>
                    <a:gd name="connsiteY8" fmla="*/ 1283917 h 1658772"/>
                    <a:gd name="connsiteX9" fmla="*/ 654348 w 757327"/>
                    <a:gd name="connsiteY9" fmla="*/ 999392 h 1658772"/>
                    <a:gd name="connsiteX10" fmla="*/ 608356 w 757327"/>
                    <a:gd name="connsiteY10" fmla="*/ 676631 h 1658772"/>
                    <a:gd name="connsiteX11" fmla="*/ 591824 w 757327"/>
                    <a:gd name="connsiteY11" fmla="*/ 504024 h 1658772"/>
                    <a:gd name="connsiteX12" fmla="*/ 593321 w 757327"/>
                    <a:gd name="connsiteY12" fmla="*/ 431974 h 1658772"/>
                    <a:gd name="connsiteX13" fmla="*/ 617066 w 757327"/>
                    <a:gd name="connsiteY13" fmla="*/ 347202 h 1658772"/>
                    <a:gd name="connsiteX14" fmla="*/ 744496 w 757327"/>
                    <a:gd name="connsiteY14" fmla="*/ 117649 h 1658772"/>
                    <a:gd name="connsiteX15" fmla="*/ 719868 w 757327"/>
                    <a:gd name="connsiteY15" fmla="*/ 1036 h 1658772"/>
                    <a:gd name="connsiteX0" fmla="*/ 719868 w 744414"/>
                    <a:gd name="connsiteY0" fmla="*/ 848 h 1658584"/>
                    <a:gd name="connsiteX1" fmla="*/ 452350 w 744414"/>
                    <a:gd name="connsiteY1" fmla="*/ 179580 h 1658584"/>
                    <a:gd name="connsiteX2" fmla="*/ 240420 w 744414"/>
                    <a:gd name="connsiteY2" fmla="*/ 357560 h 1658584"/>
                    <a:gd name="connsiteX3" fmla="*/ 243618 w 744414"/>
                    <a:gd name="connsiteY3" fmla="*/ 685288 h 1658584"/>
                    <a:gd name="connsiteX4" fmla="*/ 237290 w 744414"/>
                    <a:gd name="connsiteY4" fmla="*/ 1050299 h 1658584"/>
                    <a:gd name="connsiteX5" fmla="*/ 176193 w 744414"/>
                    <a:gd name="connsiteY5" fmla="*/ 1210454 h 1658584"/>
                    <a:gd name="connsiteX6" fmla="*/ 9576 w 744414"/>
                    <a:gd name="connsiteY6" fmla="*/ 1608600 h 1658584"/>
                    <a:gd name="connsiteX7" fmla="*/ 493375 w 744414"/>
                    <a:gd name="connsiteY7" fmla="*/ 1623433 h 1658584"/>
                    <a:gd name="connsiteX8" fmla="*/ 586858 w 744414"/>
                    <a:gd name="connsiteY8" fmla="*/ 1283729 h 1658584"/>
                    <a:gd name="connsiteX9" fmla="*/ 654348 w 744414"/>
                    <a:gd name="connsiteY9" fmla="*/ 999204 h 1658584"/>
                    <a:gd name="connsiteX10" fmla="*/ 608356 w 744414"/>
                    <a:gd name="connsiteY10" fmla="*/ 676443 h 1658584"/>
                    <a:gd name="connsiteX11" fmla="*/ 591824 w 744414"/>
                    <a:gd name="connsiteY11" fmla="*/ 503836 h 1658584"/>
                    <a:gd name="connsiteX12" fmla="*/ 593321 w 744414"/>
                    <a:gd name="connsiteY12" fmla="*/ 431786 h 1658584"/>
                    <a:gd name="connsiteX13" fmla="*/ 617066 w 744414"/>
                    <a:gd name="connsiteY13" fmla="*/ 347014 h 1658584"/>
                    <a:gd name="connsiteX14" fmla="*/ 720683 w 744414"/>
                    <a:gd name="connsiteY14" fmla="*/ 122224 h 1658584"/>
                    <a:gd name="connsiteX15" fmla="*/ 719868 w 744414"/>
                    <a:gd name="connsiteY15" fmla="*/ 848 h 1658584"/>
                    <a:gd name="connsiteX0" fmla="*/ 719868 w 737605"/>
                    <a:gd name="connsiteY0" fmla="*/ 618 h 1658354"/>
                    <a:gd name="connsiteX1" fmla="*/ 452350 w 737605"/>
                    <a:gd name="connsiteY1" fmla="*/ 179350 h 1658354"/>
                    <a:gd name="connsiteX2" fmla="*/ 240420 w 737605"/>
                    <a:gd name="connsiteY2" fmla="*/ 357330 h 1658354"/>
                    <a:gd name="connsiteX3" fmla="*/ 243618 w 737605"/>
                    <a:gd name="connsiteY3" fmla="*/ 685058 h 1658354"/>
                    <a:gd name="connsiteX4" fmla="*/ 237290 w 737605"/>
                    <a:gd name="connsiteY4" fmla="*/ 1050069 h 1658354"/>
                    <a:gd name="connsiteX5" fmla="*/ 176193 w 737605"/>
                    <a:gd name="connsiteY5" fmla="*/ 1210224 h 1658354"/>
                    <a:gd name="connsiteX6" fmla="*/ 9576 w 737605"/>
                    <a:gd name="connsiteY6" fmla="*/ 1608370 h 1658354"/>
                    <a:gd name="connsiteX7" fmla="*/ 493375 w 737605"/>
                    <a:gd name="connsiteY7" fmla="*/ 1623203 h 1658354"/>
                    <a:gd name="connsiteX8" fmla="*/ 586858 w 737605"/>
                    <a:gd name="connsiteY8" fmla="*/ 1283499 h 1658354"/>
                    <a:gd name="connsiteX9" fmla="*/ 654348 w 737605"/>
                    <a:gd name="connsiteY9" fmla="*/ 998974 h 1658354"/>
                    <a:gd name="connsiteX10" fmla="*/ 608356 w 737605"/>
                    <a:gd name="connsiteY10" fmla="*/ 676213 h 1658354"/>
                    <a:gd name="connsiteX11" fmla="*/ 591824 w 737605"/>
                    <a:gd name="connsiteY11" fmla="*/ 503606 h 1658354"/>
                    <a:gd name="connsiteX12" fmla="*/ 593321 w 737605"/>
                    <a:gd name="connsiteY12" fmla="*/ 431556 h 1658354"/>
                    <a:gd name="connsiteX13" fmla="*/ 617066 w 737605"/>
                    <a:gd name="connsiteY13" fmla="*/ 346784 h 1658354"/>
                    <a:gd name="connsiteX14" fmla="*/ 720683 w 737605"/>
                    <a:gd name="connsiteY14" fmla="*/ 121994 h 1658354"/>
                    <a:gd name="connsiteX15" fmla="*/ 719868 w 737605"/>
                    <a:gd name="connsiteY15" fmla="*/ 618 h 1658354"/>
                    <a:gd name="connsiteX0" fmla="*/ 719868 w 724108"/>
                    <a:gd name="connsiteY0" fmla="*/ 7357 h 1665093"/>
                    <a:gd name="connsiteX1" fmla="*/ 452350 w 724108"/>
                    <a:gd name="connsiteY1" fmla="*/ 186089 h 1665093"/>
                    <a:gd name="connsiteX2" fmla="*/ 240420 w 724108"/>
                    <a:gd name="connsiteY2" fmla="*/ 364069 h 1665093"/>
                    <a:gd name="connsiteX3" fmla="*/ 243618 w 724108"/>
                    <a:gd name="connsiteY3" fmla="*/ 691797 h 1665093"/>
                    <a:gd name="connsiteX4" fmla="*/ 237290 w 724108"/>
                    <a:gd name="connsiteY4" fmla="*/ 1056808 h 1665093"/>
                    <a:gd name="connsiteX5" fmla="*/ 176193 w 724108"/>
                    <a:gd name="connsiteY5" fmla="*/ 1216963 h 1665093"/>
                    <a:gd name="connsiteX6" fmla="*/ 9576 w 724108"/>
                    <a:gd name="connsiteY6" fmla="*/ 1615109 h 1665093"/>
                    <a:gd name="connsiteX7" fmla="*/ 493375 w 724108"/>
                    <a:gd name="connsiteY7" fmla="*/ 1629942 h 1665093"/>
                    <a:gd name="connsiteX8" fmla="*/ 586858 w 724108"/>
                    <a:gd name="connsiteY8" fmla="*/ 1290238 h 1665093"/>
                    <a:gd name="connsiteX9" fmla="*/ 654348 w 724108"/>
                    <a:gd name="connsiteY9" fmla="*/ 1005713 h 1665093"/>
                    <a:gd name="connsiteX10" fmla="*/ 608356 w 724108"/>
                    <a:gd name="connsiteY10" fmla="*/ 682952 h 1665093"/>
                    <a:gd name="connsiteX11" fmla="*/ 591824 w 724108"/>
                    <a:gd name="connsiteY11" fmla="*/ 510345 h 1665093"/>
                    <a:gd name="connsiteX12" fmla="*/ 593321 w 724108"/>
                    <a:gd name="connsiteY12" fmla="*/ 438295 h 1665093"/>
                    <a:gd name="connsiteX13" fmla="*/ 617066 w 724108"/>
                    <a:gd name="connsiteY13" fmla="*/ 353523 h 1665093"/>
                    <a:gd name="connsiteX14" fmla="*/ 720683 w 724108"/>
                    <a:gd name="connsiteY14" fmla="*/ 128733 h 1665093"/>
                    <a:gd name="connsiteX15" fmla="*/ 719868 w 724108"/>
                    <a:gd name="connsiteY15" fmla="*/ 7357 h 1665093"/>
                    <a:gd name="connsiteX0" fmla="*/ 719868 w 815338"/>
                    <a:gd name="connsiteY0" fmla="*/ 7357 h 1665093"/>
                    <a:gd name="connsiteX1" fmla="*/ 452350 w 815338"/>
                    <a:gd name="connsiteY1" fmla="*/ 186089 h 1665093"/>
                    <a:gd name="connsiteX2" fmla="*/ 240420 w 815338"/>
                    <a:gd name="connsiteY2" fmla="*/ 364069 h 1665093"/>
                    <a:gd name="connsiteX3" fmla="*/ 243618 w 815338"/>
                    <a:gd name="connsiteY3" fmla="*/ 691797 h 1665093"/>
                    <a:gd name="connsiteX4" fmla="*/ 237290 w 815338"/>
                    <a:gd name="connsiteY4" fmla="*/ 1056808 h 1665093"/>
                    <a:gd name="connsiteX5" fmla="*/ 176193 w 815338"/>
                    <a:gd name="connsiteY5" fmla="*/ 1216963 h 1665093"/>
                    <a:gd name="connsiteX6" fmla="*/ 9576 w 815338"/>
                    <a:gd name="connsiteY6" fmla="*/ 1615109 h 1665093"/>
                    <a:gd name="connsiteX7" fmla="*/ 493375 w 815338"/>
                    <a:gd name="connsiteY7" fmla="*/ 1629942 h 1665093"/>
                    <a:gd name="connsiteX8" fmla="*/ 586858 w 815338"/>
                    <a:gd name="connsiteY8" fmla="*/ 1290238 h 1665093"/>
                    <a:gd name="connsiteX9" fmla="*/ 654348 w 815338"/>
                    <a:gd name="connsiteY9" fmla="*/ 1005713 h 1665093"/>
                    <a:gd name="connsiteX10" fmla="*/ 608356 w 815338"/>
                    <a:gd name="connsiteY10" fmla="*/ 682952 h 1665093"/>
                    <a:gd name="connsiteX11" fmla="*/ 591824 w 815338"/>
                    <a:gd name="connsiteY11" fmla="*/ 510345 h 1665093"/>
                    <a:gd name="connsiteX12" fmla="*/ 593321 w 815338"/>
                    <a:gd name="connsiteY12" fmla="*/ 438295 h 1665093"/>
                    <a:gd name="connsiteX13" fmla="*/ 812328 w 815338"/>
                    <a:gd name="connsiteY13" fmla="*/ 132067 h 1665093"/>
                    <a:gd name="connsiteX14" fmla="*/ 720683 w 815338"/>
                    <a:gd name="connsiteY14" fmla="*/ 128733 h 1665093"/>
                    <a:gd name="connsiteX15" fmla="*/ 719868 w 815338"/>
                    <a:gd name="connsiteY15" fmla="*/ 7357 h 1665093"/>
                    <a:gd name="connsiteX0" fmla="*/ 719868 w 871499"/>
                    <a:gd name="connsiteY0" fmla="*/ 7357 h 1665093"/>
                    <a:gd name="connsiteX1" fmla="*/ 452350 w 871499"/>
                    <a:gd name="connsiteY1" fmla="*/ 186089 h 1665093"/>
                    <a:gd name="connsiteX2" fmla="*/ 240420 w 871499"/>
                    <a:gd name="connsiteY2" fmla="*/ 364069 h 1665093"/>
                    <a:gd name="connsiteX3" fmla="*/ 243618 w 871499"/>
                    <a:gd name="connsiteY3" fmla="*/ 691797 h 1665093"/>
                    <a:gd name="connsiteX4" fmla="*/ 237290 w 871499"/>
                    <a:gd name="connsiteY4" fmla="*/ 1056808 h 1665093"/>
                    <a:gd name="connsiteX5" fmla="*/ 176193 w 871499"/>
                    <a:gd name="connsiteY5" fmla="*/ 1216963 h 1665093"/>
                    <a:gd name="connsiteX6" fmla="*/ 9576 w 871499"/>
                    <a:gd name="connsiteY6" fmla="*/ 1615109 h 1665093"/>
                    <a:gd name="connsiteX7" fmla="*/ 493375 w 871499"/>
                    <a:gd name="connsiteY7" fmla="*/ 1629942 h 1665093"/>
                    <a:gd name="connsiteX8" fmla="*/ 586858 w 871499"/>
                    <a:gd name="connsiteY8" fmla="*/ 1290238 h 1665093"/>
                    <a:gd name="connsiteX9" fmla="*/ 654348 w 871499"/>
                    <a:gd name="connsiteY9" fmla="*/ 1005713 h 1665093"/>
                    <a:gd name="connsiteX10" fmla="*/ 608356 w 871499"/>
                    <a:gd name="connsiteY10" fmla="*/ 682952 h 1665093"/>
                    <a:gd name="connsiteX11" fmla="*/ 591824 w 871499"/>
                    <a:gd name="connsiteY11" fmla="*/ 510345 h 1665093"/>
                    <a:gd name="connsiteX12" fmla="*/ 860021 w 871499"/>
                    <a:gd name="connsiteY12" fmla="*/ 378764 h 1665093"/>
                    <a:gd name="connsiteX13" fmla="*/ 812328 w 871499"/>
                    <a:gd name="connsiteY13" fmla="*/ 132067 h 1665093"/>
                    <a:gd name="connsiteX14" fmla="*/ 720683 w 871499"/>
                    <a:gd name="connsiteY14" fmla="*/ 128733 h 1665093"/>
                    <a:gd name="connsiteX15" fmla="*/ 719868 w 871499"/>
                    <a:gd name="connsiteY15" fmla="*/ 7357 h 1665093"/>
                    <a:gd name="connsiteX0" fmla="*/ 719868 w 881647"/>
                    <a:gd name="connsiteY0" fmla="*/ 7357 h 1665093"/>
                    <a:gd name="connsiteX1" fmla="*/ 452350 w 881647"/>
                    <a:gd name="connsiteY1" fmla="*/ 186089 h 1665093"/>
                    <a:gd name="connsiteX2" fmla="*/ 240420 w 881647"/>
                    <a:gd name="connsiteY2" fmla="*/ 364069 h 1665093"/>
                    <a:gd name="connsiteX3" fmla="*/ 243618 w 881647"/>
                    <a:gd name="connsiteY3" fmla="*/ 691797 h 1665093"/>
                    <a:gd name="connsiteX4" fmla="*/ 237290 w 881647"/>
                    <a:gd name="connsiteY4" fmla="*/ 1056808 h 1665093"/>
                    <a:gd name="connsiteX5" fmla="*/ 176193 w 881647"/>
                    <a:gd name="connsiteY5" fmla="*/ 1216963 h 1665093"/>
                    <a:gd name="connsiteX6" fmla="*/ 9576 w 881647"/>
                    <a:gd name="connsiteY6" fmla="*/ 1615109 h 1665093"/>
                    <a:gd name="connsiteX7" fmla="*/ 493375 w 881647"/>
                    <a:gd name="connsiteY7" fmla="*/ 1629942 h 1665093"/>
                    <a:gd name="connsiteX8" fmla="*/ 586858 w 881647"/>
                    <a:gd name="connsiteY8" fmla="*/ 1290238 h 1665093"/>
                    <a:gd name="connsiteX9" fmla="*/ 654348 w 881647"/>
                    <a:gd name="connsiteY9" fmla="*/ 1005713 h 1665093"/>
                    <a:gd name="connsiteX10" fmla="*/ 608356 w 881647"/>
                    <a:gd name="connsiteY10" fmla="*/ 682952 h 1665093"/>
                    <a:gd name="connsiteX11" fmla="*/ 591824 w 881647"/>
                    <a:gd name="connsiteY11" fmla="*/ 510345 h 1665093"/>
                    <a:gd name="connsiteX12" fmla="*/ 860021 w 881647"/>
                    <a:gd name="connsiteY12" fmla="*/ 378764 h 1665093"/>
                    <a:gd name="connsiteX13" fmla="*/ 812328 w 881647"/>
                    <a:gd name="connsiteY13" fmla="*/ 132067 h 1665093"/>
                    <a:gd name="connsiteX14" fmla="*/ 720683 w 881647"/>
                    <a:gd name="connsiteY14" fmla="*/ 128733 h 1665093"/>
                    <a:gd name="connsiteX15" fmla="*/ 719868 w 881647"/>
                    <a:gd name="connsiteY15" fmla="*/ 7357 h 1665093"/>
                    <a:gd name="connsiteX0" fmla="*/ 719868 w 882602"/>
                    <a:gd name="connsiteY0" fmla="*/ 7357 h 1665093"/>
                    <a:gd name="connsiteX1" fmla="*/ 452350 w 882602"/>
                    <a:gd name="connsiteY1" fmla="*/ 186089 h 1665093"/>
                    <a:gd name="connsiteX2" fmla="*/ 240420 w 882602"/>
                    <a:gd name="connsiteY2" fmla="*/ 364069 h 1665093"/>
                    <a:gd name="connsiteX3" fmla="*/ 243618 w 882602"/>
                    <a:gd name="connsiteY3" fmla="*/ 691797 h 1665093"/>
                    <a:gd name="connsiteX4" fmla="*/ 237290 w 882602"/>
                    <a:gd name="connsiteY4" fmla="*/ 1056808 h 1665093"/>
                    <a:gd name="connsiteX5" fmla="*/ 176193 w 882602"/>
                    <a:gd name="connsiteY5" fmla="*/ 1216963 h 1665093"/>
                    <a:gd name="connsiteX6" fmla="*/ 9576 w 882602"/>
                    <a:gd name="connsiteY6" fmla="*/ 1615109 h 1665093"/>
                    <a:gd name="connsiteX7" fmla="*/ 493375 w 882602"/>
                    <a:gd name="connsiteY7" fmla="*/ 1629942 h 1665093"/>
                    <a:gd name="connsiteX8" fmla="*/ 586858 w 882602"/>
                    <a:gd name="connsiteY8" fmla="*/ 1290238 h 1665093"/>
                    <a:gd name="connsiteX9" fmla="*/ 654348 w 882602"/>
                    <a:gd name="connsiteY9" fmla="*/ 1005713 h 1665093"/>
                    <a:gd name="connsiteX10" fmla="*/ 608356 w 882602"/>
                    <a:gd name="connsiteY10" fmla="*/ 682952 h 1665093"/>
                    <a:gd name="connsiteX11" fmla="*/ 591824 w 882602"/>
                    <a:gd name="connsiteY11" fmla="*/ 510345 h 1665093"/>
                    <a:gd name="connsiteX12" fmla="*/ 860021 w 882602"/>
                    <a:gd name="connsiteY12" fmla="*/ 378764 h 1665093"/>
                    <a:gd name="connsiteX13" fmla="*/ 814709 w 882602"/>
                    <a:gd name="connsiteY13" fmla="*/ 113017 h 1665093"/>
                    <a:gd name="connsiteX14" fmla="*/ 720683 w 882602"/>
                    <a:gd name="connsiteY14" fmla="*/ 128733 h 1665093"/>
                    <a:gd name="connsiteX15" fmla="*/ 719868 w 882602"/>
                    <a:gd name="connsiteY15" fmla="*/ 7357 h 1665093"/>
                    <a:gd name="connsiteX0" fmla="*/ 719868 w 882602"/>
                    <a:gd name="connsiteY0" fmla="*/ 7357 h 1665093"/>
                    <a:gd name="connsiteX1" fmla="*/ 452350 w 882602"/>
                    <a:gd name="connsiteY1" fmla="*/ 186089 h 1665093"/>
                    <a:gd name="connsiteX2" fmla="*/ 240420 w 882602"/>
                    <a:gd name="connsiteY2" fmla="*/ 364069 h 1665093"/>
                    <a:gd name="connsiteX3" fmla="*/ 243618 w 882602"/>
                    <a:gd name="connsiteY3" fmla="*/ 691797 h 1665093"/>
                    <a:gd name="connsiteX4" fmla="*/ 237290 w 882602"/>
                    <a:gd name="connsiteY4" fmla="*/ 1056808 h 1665093"/>
                    <a:gd name="connsiteX5" fmla="*/ 176193 w 882602"/>
                    <a:gd name="connsiteY5" fmla="*/ 1216963 h 1665093"/>
                    <a:gd name="connsiteX6" fmla="*/ 9576 w 882602"/>
                    <a:gd name="connsiteY6" fmla="*/ 1615109 h 1665093"/>
                    <a:gd name="connsiteX7" fmla="*/ 493375 w 882602"/>
                    <a:gd name="connsiteY7" fmla="*/ 1629942 h 1665093"/>
                    <a:gd name="connsiteX8" fmla="*/ 586858 w 882602"/>
                    <a:gd name="connsiteY8" fmla="*/ 1290238 h 1665093"/>
                    <a:gd name="connsiteX9" fmla="*/ 654348 w 882602"/>
                    <a:gd name="connsiteY9" fmla="*/ 1005713 h 1665093"/>
                    <a:gd name="connsiteX10" fmla="*/ 608356 w 882602"/>
                    <a:gd name="connsiteY10" fmla="*/ 682952 h 1665093"/>
                    <a:gd name="connsiteX11" fmla="*/ 591824 w 882602"/>
                    <a:gd name="connsiteY11" fmla="*/ 510345 h 1665093"/>
                    <a:gd name="connsiteX12" fmla="*/ 860021 w 882602"/>
                    <a:gd name="connsiteY12" fmla="*/ 378764 h 1665093"/>
                    <a:gd name="connsiteX13" fmla="*/ 814709 w 882602"/>
                    <a:gd name="connsiteY13" fmla="*/ 113017 h 1665093"/>
                    <a:gd name="connsiteX14" fmla="*/ 720683 w 882602"/>
                    <a:gd name="connsiteY14" fmla="*/ 128733 h 1665093"/>
                    <a:gd name="connsiteX15" fmla="*/ 719868 w 882602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654348 w 868043"/>
                    <a:gd name="connsiteY9" fmla="*/ 1005713 h 1665093"/>
                    <a:gd name="connsiteX10" fmla="*/ 608356 w 868043"/>
                    <a:gd name="connsiteY10" fmla="*/ 682952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654348 w 868043"/>
                    <a:gd name="connsiteY9" fmla="*/ 1005713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1627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1627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4008 w 868043"/>
                    <a:gd name="connsiteY8" fmla="*/ 1311670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4008 w 868043"/>
                    <a:gd name="connsiteY8" fmla="*/ 1311670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21754 w 869929"/>
                    <a:gd name="connsiteY0" fmla="*/ 7357 h 1662530"/>
                    <a:gd name="connsiteX1" fmla="*/ 454236 w 869929"/>
                    <a:gd name="connsiteY1" fmla="*/ 186089 h 1662530"/>
                    <a:gd name="connsiteX2" fmla="*/ 242306 w 869929"/>
                    <a:gd name="connsiteY2" fmla="*/ 364069 h 1662530"/>
                    <a:gd name="connsiteX3" fmla="*/ 245504 w 869929"/>
                    <a:gd name="connsiteY3" fmla="*/ 691797 h 1662530"/>
                    <a:gd name="connsiteX4" fmla="*/ 239176 w 869929"/>
                    <a:gd name="connsiteY4" fmla="*/ 1056808 h 1662530"/>
                    <a:gd name="connsiteX5" fmla="*/ 159029 w 869929"/>
                    <a:gd name="connsiteY5" fmla="*/ 1259825 h 1662530"/>
                    <a:gd name="connsiteX6" fmla="*/ 11462 w 869929"/>
                    <a:gd name="connsiteY6" fmla="*/ 1615109 h 1662530"/>
                    <a:gd name="connsiteX7" fmla="*/ 495261 w 869929"/>
                    <a:gd name="connsiteY7" fmla="*/ 1629942 h 1662530"/>
                    <a:gd name="connsiteX8" fmla="*/ 655419 w 869929"/>
                    <a:gd name="connsiteY8" fmla="*/ 1283095 h 1662530"/>
                    <a:gd name="connsiteX9" fmla="*/ 834827 w 869929"/>
                    <a:gd name="connsiteY9" fmla="*/ 965231 h 1662530"/>
                    <a:gd name="connsiteX10" fmla="*/ 791217 w 869929"/>
                    <a:gd name="connsiteY10" fmla="*/ 713908 h 1662530"/>
                    <a:gd name="connsiteX11" fmla="*/ 798498 w 869929"/>
                    <a:gd name="connsiteY11" fmla="*/ 527014 h 1662530"/>
                    <a:gd name="connsiteX12" fmla="*/ 861907 w 869929"/>
                    <a:gd name="connsiteY12" fmla="*/ 378764 h 1662530"/>
                    <a:gd name="connsiteX13" fmla="*/ 816595 w 869929"/>
                    <a:gd name="connsiteY13" fmla="*/ 113017 h 1662530"/>
                    <a:gd name="connsiteX14" fmla="*/ 722569 w 869929"/>
                    <a:gd name="connsiteY14" fmla="*/ 128733 h 1662530"/>
                    <a:gd name="connsiteX15" fmla="*/ 721754 w 869929"/>
                    <a:gd name="connsiteY15" fmla="*/ 7357 h 1662530"/>
                    <a:gd name="connsiteX0" fmla="*/ 721754 w 869929"/>
                    <a:gd name="connsiteY0" fmla="*/ 7357 h 1662530"/>
                    <a:gd name="connsiteX1" fmla="*/ 454236 w 869929"/>
                    <a:gd name="connsiteY1" fmla="*/ 186089 h 1662530"/>
                    <a:gd name="connsiteX2" fmla="*/ 242306 w 869929"/>
                    <a:gd name="connsiteY2" fmla="*/ 364069 h 1662530"/>
                    <a:gd name="connsiteX3" fmla="*/ 245504 w 869929"/>
                    <a:gd name="connsiteY3" fmla="*/ 691797 h 1662530"/>
                    <a:gd name="connsiteX4" fmla="*/ 239176 w 869929"/>
                    <a:gd name="connsiteY4" fmla="*/ 1056808 h 1662530"/>
                    <a:gd name="connsiteX5" fmla="*/ 159029 w 869929"/>
                    <a:gd name="connsiteY5" fmla="*/ 1259825 h 1662530"/>
                    <a:gd name="connsiteX6" fmla="*/ 11462 w 869929"/>
                    <a:gd name="connsiteY6" fmla="*/ 1615109 h 1662530"/>
                    <a:gd name="connsiteX7" fmla="*/ 495261 w 869929"/>
                    <a:gd name="connsiteY7" fmla="*/ 1629942 h 1662530"/>
                    <a:gd name="connsiteX8" fmla="*/ 655419 w 869929"/>
                    <a:gd name="connsiteY8" fmla="*/ 1283095 h 1662530"/>
                    <a:gd name="connsiteX9" fmla="*/ 834827 w 869929"/>
                    <a:gd name="connsiteY9" fmla="*/ 965231 h 1662530"/>
                    <a:gd name="connsiteX10" fmla="*/ 791217 w 869929"/>
                    <a:gd name="connsiteY10" fmla="*/ 713908 h 1662530"/>
                    <a:gd name="connsiteX11" fmla="*/ 798498 w 869929"/>
                    <a:gd name="connsiteY11" fmla="*/ 527014 h 1662530"/>
                    <a:gd name="connsiteX12" fmla="*/ 861907 w 869929"/>
                    <a:gd name="connsiteY12" fmla="*/ 378764 h 1662530"/>
                    <a:gd name="connsiteX13" fmla="*/ 816595 w 869929"/>
                    <a:gd name="connsiteY13" fmla="*/ 113017 h 1662530"/>
                    <a:gd name="connsiteX14" fmla="*/ 722569 w 869929"/>
                    <a:gd name="connsiteY14" fmla="*/ 128733 h 1662530"/>
                    <a:gd name="connsiteX15" fmla="*/ 721754 w 869929"/>
                    <a:gd name="connsiteY15" fmla="*/ 7357 h 1662530"/>
                    <a:gd name="connsiteX0" fmla="*/ 723919 w 872094"/>
                    <a:gd name="connsiteY0" fmla="*/ 7357 h 1662530"/>
                    <a:gd name="connsiteX1" fmla="*/ 456401 w 872094"/>
                    <a:gd name="connsiteY1" fmla="*/ 186089 h 1662530"/>
                    <a:gd name="connsiteX2" fmla="*/ 244471 w 872094"/>
                    <a:gd name="connsiteY2" fmla="*/ 364069 h 1662530"/>
                    <a:gd name="connsiteX3" fmla="*/ 247669 w 872094"/>
                    <a:gd name="connsiteY3" fmla="*/ 691797 h 1662530"/>
                    <a:gd name="connsiteX4" fmla="*/ 241341 w 872094"/>
                    <a:gd name="connsiteY4" fmla="*/ 1056808 h 1662530"/>
                    <a:gd name="connsiteX5" fmla="*/ 161194 w 872094"/>
                    <a:gd name="connsiteY5" fmla="*/ 1259825 h 1662530"/>
                    <a:gd name="connsiteX6" fmla="*/ 13627 w 872094"/>
                    <a:gd name="connsiteY6" fmla="*/ 1615109 h 1662530"/>
                    <a:gd name="connsiteX7" fmla="*/ 537907 w 872094"/>
                    <a:gd name="connsiteY7" fmla="*/ 1629942 h 1662530"/>
                    <a:gd name="connsiteX8" fmla="*/ 657584 w 872094"/>
                    <a:gd name="connsiteY8" fmla="*/ 1283095 h 1662530"/>
                    <a:gd name="connsiteX9" fmla="*/ 836992 w 872094"/>
                    <a:gd name="connsiteY9" fmla="*/ 965231 h 1662530"/>
                    <a:gd name="connsiteX10" fmla="*/ 793382 w 872094"/>
                    <a:gd name="connsiteY10" fmla="*/ 713908 h 1662530"/>
                    <a:gd name="connsiteX11" fmla="*/ 800663 w 872094"/>
                    <a:gd name="connsiteY11" fmla="*/ 527014 h 1662530"/>
                    <a:gd name="connsiteX12" fmla="*/ 864072 w 872094"/>
                    <a:gd name="connsiteY12" fmla="*/ 378764 h 1662530"/>
                    <a:gd name="connsiteX13" fmla="*/ 818760 w 872094"/>
                    <a:gd name="connsiteY13" fmla="*/ 113017 h 1662530"/>
                    <a:gd name="connsiteX14" fmla="*/ 724734 w 872094"/>
                    <a:gd name="connsiteY14" fmla="*/ 128733 h 1662530"/>
                    <a:gd name="connsiteX15" fmla="*/ 723919 w 872094"/>
                    <a:gd name="connsiteY15" fmla="*/ 7357 h 1662530"/>
                    <a:gd name="connsiteX0" fmla="*/ 723919 w 872094"/>
                    <a:gd name="connsiteY0" fmla="*/ 7357 h 1662530"/>
                    <a:gd name="connsiteX1" fmla="*/ 456401 w 872094"/>
                    <a:gd name="connsiteY1" fmla="*/ 186089 h 1662530"/>
                    <a:gd name="connsiteX2" fmla="*/ 244471 w 872094"/>
                    <a:gd name="connsiteY2" fmla="*/ 364069 h 1662530"/>
                    <a:gd name="connsiteX3" fmla="*/ 247669 w 872094"/>
                    <a:gd name="connsiteY3" fmla="*/ 691797 h 1662530"/>
                    <a:gd name="connsiteX4" fmla="*/ 241341 w 872094"/>
                    <a:gd name="connsiteY4" fmla="*/ 1056808 h 1662530"/>
                    <a:gd name="connsiteX5" fmla="*/ 161194 w 872094"/>
                    <a:gd name="connsiteY5" fmla="*/ 1259825 h 1662530"/>
                    <a:gd name="connsiteX6" fmla="*/ 13627 w 872094"/>
                    <a:gd name="connsiteY6" fmla="*/ 1615109 h 1662530"/>
                    <a:gd name="connsiteX7" fmla="*/ 537907 w 872094"/>
                    <a:gd name="connsiteY7" fmla="*/ 1629942 h 1662530"/>
                    <a:gd name="connsiteX8" fmla="*/ 657584 w 872094"/>
                    <a:gd name="connsiteY8" fmla="*/ 1283095 h 1662530"/>
                    <a:gd name="connsiteX9" fmla="*/ 836992 w 872094"/>
                    <a:gd name="connsiteY9" fmla="*/ 965231 h 1662530"/>
                    <a:gd name="connsiteX10" fmla="*/ 793382 w 872094"/>
                    <a:gd name="connsiteY10" fmla="*/ 713908 h 1662530"/>
                    <a:gd name="connsiteX11" fmla="*/ 800663 w 872094"/>
                    <a:gd name="connsiteY11" fmla="*/ 527014 h 1662530"/>
                    <a:gd name="connsiteX12" fmla="*/ 864072 w 872094"/>
                    <a:gd name="connsiteY12" fmla="*/ 378764 h 1662530"/>
                    <a:gd name="connsiteX13" fmla="*/ 818760 w 872094"/>
                    <a:gd name="connsiteY13" fmla="*/ 113017 h 1662530"/>
                    <a:gd name="connsiteX14" fmla="*/ 724734 w 872094"/>
                    <a:gd name="connsiteY14" fmla="*/ 128733 h 1662530"/>
                    <a:gd name="connsiteX15" fmla="*/ 723919 w 872094"/>
                    <a:gd name="connsiteY15" fmla="*/ 7357 h 1662530"/>
                    <a:gd name="connsiteX0" fmla="*/ 723017 w 871192"/>
                    <a:gd name="connsiteY0" fmla="*/ 7357 h 1659724"/>
                    <a:gd name="connsiteX1" fmla="*/ 455499 w 871192"/>
                    <a:gd name="connsiteY1" fmla="*/ 186089 h 1659724"/>
                    <a:gd name="connsiteX2" fmla="*/ 243569 w 871192"/>
                    <a:gd name="connsiteY2" fmla="*/ 364069 h 1659724"/>
                    <a:gd name="connsiteX3" fmla="*/ 246767 w 871192"/>
                    <a:gd name="connsiteY3" fmla="*/ 691797 h 1659724"/>
                    <a:gd name="connsiteX4" fmla="*/ 240439 w 871192"/>
                    <a:gd name="connsiteY4" fmla="*/ 1056808 h 1659724"/>
                    <a:gd name="connsiteX5" fmla="*/ 160292 w 871192"/>
                    <a:gd name="connsiteY5" fmla="*/ 1259825 h 1659724"/>
                    <a:gd name="connsiteX6" fmla="*/ 12725 w 871192"/>
                    <a:gd name="connsiteY6" fmla="*/ 1615109 h 1659724"/>
                    <a:gd name="connsiteX7" fmla="*/ 520337 w 871192"/>
                    <a:gd name="connsiteY7" fmla="*/ 1625180 h 1659724"/>
                    <a:gd name="connsiteX8" fmla="*/ 656682 w 871192"/>
                    <a:gd name="connsiteY8" fmla="*/ 1283095 h 1659724"/>
                    <a:gd name="connsiteX9" fmla="*/ 836090 w 871192"/>
                    <a:gd name="connsiteY9" fmla="*/ 965231 h 1659724"/>
                    <a:gd name="connsiteX10" fmla="*/ 792480 w 871192"/>
                    <a:gd name="connsiteY10" fmla="*/ 713908 h 1659724"/>
                    <a:gd name="connsiteX11" fmla="*/ 799761 w 871192"/>
                    <a:gd name="connsiteY11" fmla="*/ 527014 h 1659724"/>
                    <a:gd name="connsiteX12" fmla="*/ 863170 w 871192"/>
                    <a:gd name="connsiteY12" fmla="*/ 378764 h 1659724"/>
                    <a:gd name="connsiteX13" fmla="*/ 817858 w 871192"/>
                    <a:gd name="connsiteY13" fmla="*/ 113017 h 1659724"/>
                    <a:gd name="connsiteX14" fmla="*/ 723832 w 871192"/>
                    <a:gd name="connsiteY14" fmla="*/ 128733 h 1659724"/>
                    <a:gd name="connsiteX15" fmla="*/ 723017 w 871192"/>
                    <a:gd name="connsiteY15" fmla="*/ 7357 h 1659724"/>
                    <a:gd name="connsiteX0" fmla="*/ 723017 w 870705"/>
                    <a:gd name="connsiteY0" fmla="*/ 7357 h 1659724"/>
                    <a:gd name="connsiteX1" fmla="*/ 455499 w 870705"/>
                    <a:gd name="connsiteY1" fmla="*/ 186089 h 1659724"/>
                    <a:gd name="connsiteX2" fmla="*/ 243569 w 870705"/>
                    <a:gd name="connsiteY2" fmla="*/ 364069 h 1659724"/>
                    <a:gd name="connsiteX3" fmla="*/ 246767 w 870705"/>
                    <a:gd name="connsiteY3" fmla="*/ 691797 h 1659724"/>
                    <a:gd name="connsiteX4" fmla="*/ 240439 w 870705"/>
                    <a:gd name="connsiteY4" fmla="*/ 1056808 h 1659724"/>
                    <a:gd name="connsiteX5" fmla="*/ 160292 w 870705"/>
                    <a:gd name="connsiteY5" fmla="*/ 1259825 h 1659724"/>
                    <a:gd name="connsiteX6" fmla="*/ 12725 w 870705"/>
                    <a:gd name="connsiteY6" fmla="*/ 1615109 h 1659724"/>
                    <a:gd name="connsiteX7" fmla="*/ 520337 w 870705"/>
                    <a:gd name="connsiteY7" fmla="*/ 1625180 h 1659724"/>
                    <a:gd name="connsiteX8" fmla="*/ 656682 w 870705"/>
                    <a:gd name="connsiteY8" fmla="*/ 1283095 h 1659724"/>
                    <a:gd name="connsiteX9" fmla="*/ 836090 w 870705"/>
                    <a:gd name="connsiteY9" fmla="*/ 965231 h 1659724"/>
                    <a:gd name="connsiteX10" fmla="*/ 792480 w 870705"/>
                    <a:gd name="connsiteY10" fmla="*/ 713908 h 1659724"/>
                    <a:gd name="connsiteX11" fmla="*/ 806905 w 870705"/>
                    <a:gd name="connsiteY11" fmla="*/ 534158 h 1659724"/>
                    <a:gd name="connsiteX12" fmla="*/ 863170 w 870705"/>
                    <a:gd name="connsiteY12" fmla="*/ 378764 h 1659724"/>
                    <a:gd name="connsiteX13" fmla="*/ 817858 w 870705"/>
                    <a:gd name="connsiteY13" fmla="*/ 113017 h 1659724"/>
                    <a:gd name="connsiteX14" fmla="*/ 723832 w 870705"/>
                    <a:gd name="connsiteY14" fmla="*/ 128733 h 1659724"/>
                    <a:gd name="connsiteX15" fmla="*/ 723017 w 870705"/>
                    <a:gd name="connsiteY15" fmla="*/ 7357 h 1659724"/>
                    <a:gd name="connsiteX0" fmla="*/ 723017 w 880385"/>
                    <a:gd name="connsiteY0" fmla="*/ 7357 h 1659724"/>
                    <a:gd name="connsiteX1" fmla="*/ 455499 w 880385"/>
                    <a:gd name="connsiteY1" fmla="*/ 186089 h 1659724"/>
                    <a:gd name="connsiteX2" fmla="*/ 243569 w 880385"/>
                    <a:gd name="connsiteY2" fmla="*/ 364069 h 1659724"/>
                    <a:gd name="connsiteX3" fmla="*/ 246767 w 880385"/>
                    <a:gd name="connsiteY3" fmla="*/ 691797 h 1659724"/>
                    <a:gd name="connsiteX4" fmla="*/ 240439 w 880385"/>
                    <a:gd name="connsiteY4" fmla="*/ 1056808 h 1659724"/>
                    <a:gd name="connsiteX5" fmla="*/ 160292 w 880385"/>
                    <a:gd name="connsiteY5" fmla="*/ 1259825 h 1659724"/>
                    <a:gd name="connsiteX6" fmla="*/ 12725 w 880385"/>
                    <a:gd name="connsiteY6" fmla="*/ 1615109 h 1659724"/>
                    <a:gd name="connsiteX7" fmla="*/ 520337 w 880385"/>
                    <a:gd name="connsiteY7" fmla="*/ 1625180 h 1659724"/>
                    <a:gd name="connsiteX8" fmla="*/ 656682 w 880385"/>
                    <a:gd name="connsiteY8" fmla="*/ 1283095 h 1659724"/>
                    <a:gd name="connsiteX9" fmla="*/ 836090 w 880385"/>
                    <a:gd name="connsiteY9" fmla="*/ 965231 h 1659724"/>
                    <a:gd name="connsiteX10" fmla="*/ 792480 w 880385"/>
                    <a:gd name="connsiteY10" fmla="*/ 713908 h 1659724"/>
                    <a:gd name="connsiteX11" fmla="*/ 806905 w 880385"/>
                    <a:gd name="connsiteY11" fmla="*/ 534158 h 1659724"/>
                    <a:gd name="connsiteX12" fmla="*/ 863170 w 880385"/>
                    <a:gd name="connsiteY12" fmla="*/ 378764 h 1659724"/>
                    <a:gd name="connsiteX13" fmla="*/ 817858 w 880385"/>
                    <a:gd name="connsiteY13" fmla="*/ 113017 h 1659724"/>
                    <a:gd name="connsiteX14" fmla="*/ 723832 w 880385"/>
                    <a:gd name="connsiteY14" fmla="*/ 128733 h 1659724"/>
                    <a:gd name="connsiteX15" fmla="*/ 723017 w 880385"/>
                    <a:gd name="connsiteY15" fmla="*/ 7357 h 1659724"/>
                    <a:gd name="connsiteX0" fmla="*/ 723017 w 878975"/>
                    <a:gd name="connsiteY0" fmla="*/ 7357 h 1659724"/>
                    <a:gd name="connsiteX1" fmla="*/ 455499 w 878975"/>
                    <a:gd name="connsiteY1" fmla="*/ 186089 h 1659724"/>
                    <a:gd name="connsiteX2" fmla="*/ 243569 w 878975"/>
                    <a:gd name="connsiteY2" fmla="*/ 364069 h 1659724"/>
                    <a:gd name="connsiteX3" fmla="*/ 246767 w 878975"/>
                    <a:gd name="connsiteY3" fmla="*/ 691797 h 1659724"/>
                    <a:gd name="connsiteX4" fmla="*/ 240439 w 878975"/>
                    <a:gd name="connsiteY4" fmla="*/ 1056808 h 1659724"/>
                    <a:gd name="connsiteX5" fmla="*/ 160292 w 878975"/>
                    <a:gd name="connsiteY5" fmla="*/ 1259825 h 1659724"/>
                    <a:gd name="connsiteX6" fmla="*/ 12725 w 878975"/>
                    <a:gd name="connsiteY6" fmla="*/ 1615109 h 1659724"/>
                    <a:gd name="connsiteX7" fmla="*/ 520337 w 878975"/>
                    <a:gd name="connsiteY7" fmla="*/ 1625180 h 1659724"/>
                    <a:gd name="connsiteX8" fmla="*/ 656682 w 878975"/>
                    <a:gd name="connsiteY8" fmla="*/ 1283095 h 1659724"/>
                    <a:gd name="connsiteX9" fmla="*/ 836090 w 878975"/>
                    <a:gd name="connsiteY9" fmla="*/ 965231 h 1659724"/>
                    <a:gd name="connsiteX10" fmla="*/ 792480 w 878975"/>
                    <a:gd name="connsiteY10" fmla="*/ 713908 h 1659724"/>
                    <a:gd name="connsiteX11" fmla="*/ 806905 w 878975"/>
                    <a:gd name="connsiteY11" fmla="*/ 534158 h 1659724"/>
                    <a:gd name="connsiteX12" fmla="*/ 863170 w 878975"/>
                    <a:gd name="connsiteY12" fmla="*/ 378764 h 1659724"/>
                    <a:gd name="connsiteX13" fmla="*/ 815476 w 878975"/>
                    <a:gd name="connsiteY13" fmla="*/ 117780 h 1659724"/>
                    <a:gd name="connsiteX14" fmla="*/ 723832 w 878975"/>
                    <a:gd name="connsiteY14" fmla="*/ 128733 h 1659724"/>
                    <a:gd name="connsiteX15" fmla="*/ 723017 w 878975"/>
                    <a:gd name="connsiteY15" fmla="*/ 7357 h 1659724"/>
                    <a:gd name="connsiteX0" fmla="*/ 723017 w 878360"/>
                    <a:gd name="connsiteY0" fmla="*/ 7357 h 1659724"/>
                    <a:gd name="connsiteX1" fmla="*/ 455499 w 878360"/>
                    <a:gd name="connsiteY1" fmla="*/ 186089 h 1659724"/>
                    <a:gd name="connsiteX2" fmla="*/ 243569 w 878360"/>
                    <a:gd name="connsiteY2" fmla="*/ 364069 h 1659724"/>
                    <a:gd name="connsiteX3" fmla="*/ 246767 w 878360"/>
                    <a:gd name="connsiteY3" fmla="*/ 691797 h 1659724"/>
                    <a:gd name="connsiteX4" fmla="*/ 240439 w 878360"/>
                    <a:gd name="connsiteY4" fmla="*/ 1056808 h 1659724"/>
                    <a:gd name="connsiteX5" fmla="*/ 160292 w 878360"/>
                    <a:gd name="connsiteY5" fmla="*/ 1259825 h 1659724"/>
                    <a:gd name="connsiteX6" fmla="*/ 12725 w 878360"/>
                    <a:gd name="connsiteY6" fmla="*/ 1615109 h 1659724"/>
                    <a:gd name="connsiteX7" fmla="*/ 520337 w 878360"/>
                    <a:gd name="connsiteY7" fmla="*/ 1625180 h 1659724"/>
                    <a:gd name="connsiteX8" fmla="*/ 656682 w 878360"/>
                    <a:gd name="connsiteY8" fmla="*/ 1283095 h 1659724"/>
                    <a:gd name="connsiteX9" fmla="*/ 836090 w 878360"/>
                    <a:gd name="connsiteY9" fmla="*/ 965231 h 1659724"/>
                    <a:gd name="connsiteX10" fmla="*/ 792480 w 878360"/>
                    <a:gd name="connsiteY10" fmla="*/ 713908 h 1659724"/>
                    <a:gd name="connsiteX11" fmla="*/ 806905 w 878360"/>
                    <a:gd name="connsiteY11" fmla="*/ 534158 h 1659724"/>
                    <a:gd name="connsiteX12" fmla="*/ 863170 w 878360"/>
                    <a:gd name="connsiteY12" fmla="*/ 378764 h 1659724"/>
                    <a:gd name="connsiteX13" fmla="*/ 815476 w 878360"/>
                    <a:gd name="connsiteY13" fmla="*/ 117780 h 1659724"/>
                    <a:gd name="connsiteX14" fmla="*/ 723832 w 878360"/>
                    <a:gd name="connsiteY14" fmla="*/ 128733 h 1659724"/>
                    <a:gd name="connsiteX15" fmla="*/ 723017 w 878360"/>
                    <a:gd name="connsiteY15" fmla="*/ 7357 h 1659724"/>
                    <a:gd name="connsiteX0" fmla="*/ 723017 w 880208"/>
                    <a:gd name="connsiteY0" fmla="*/ 7357 h 1659724"/>
                    <a:gd name="connsiteX1" fmla="*/ 455499 w 880208"/>
                    <a:gd name="connsiteY1" fmla="*/ 186089 h 1659724"/>
                    <a:gd name="connsiteX2" fmla="*/ 243569 w 880208"/>
                    <a:gd name="connsiteY2" fmla="*/ 364069 h 1659724"/>
                    <a:gd name="connsiteX3" fmla="*/ 246767 w 880208"/>
                    <a:gd name="connsiteY3" fmla="*/ 691797 h 1659724"/>
                    <a:gd name="connsiteX4" fmla="*/ 240439 w 880208"/>
                    <a:gd name="connsiteY4" fmla="*/ 1056808 h 1659724"/>
                    <a:gd name="connsiteX5" fmla="*/ 160292 w 880208"/>
                    <a:gd name="connsiteY5" fmla="*/ 1259825 h 1659724"/>
                    <a:gd name="connsiteX6" fmla="*/ 12725 w 880208"/>
                    <a:gd name="connsiteY6" fmla="*/ 1615109 h 1659724"/>
                    <a:gd name="connsiteX7" fmla="*/ 520337 w 880208"/>
                    <a:gd name="connsiteY7" fmla="*/ 1625180 h 1659724"/>
                    <a:gd name="connsiteX8" fmla="*/ 656682 w 880208"/>
                    <a:gd name="connsiteY8" fmla="*/ 1283095 h 1659724"/>
                    <a:gd name="connsiteX9" fmla="*/ 836090 w 880208"/>
                    <a:gd name="connsiteY9" fmla="*/ 965231 h 1659724"/>
                    <a:gd name="connsiteX10" fmla="*/ 792480 w 880208"/>
                    <a:gd name="connsiteY10" fmla="*/ 713908 h 1659724"/>
                    <a:gd name="connsiteX11" fmla="*/ 806905 w 880208"/>
                    <a:gd name="connsiteY11" fmla="*/ 534158 h 1659724"/>
                    <a:gd name="connsiteX12" fmla="*/ 863170 w 880208"/>
                    <a:gd name="connsiteY12" fmla="*/ 378764 h 1659724"/>
                    <a:gd name="connsiteX13" fmla="*/ 815476 w 880208"/>
                    <a:gd name="connsiteY13" fmla="*/ 117780 h 1659724"/>
                    <a:gd name="connsiteX14" fmla="*/ 723832 w 880208"/>
                    <a:gd name="connsiteY14" fmla="*/ 128733 h 1659724"/>
                    <a:gd name="connsiteX15" fmla="*/ 723017 w 880208"/>
                    <a:gd name="connsiteY15" fmla="*/ 7357 h 1659724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809149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797990 w 880208"/>
                    <a:gd name="connsiteY9" fmla="*/ 974832 h 1657419"/>
                    <a:gd name="connsiteX10" fmla="*/ 809149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566848 w 731183"/>
                    <a:gd name="connsiteY0" fmla="*/ 7433 h 1622920"/>
                    <a:gd name="connsiteX1" fmla="*/ 306474 w 731183"/>
                    <a:gd name="connsiteY1" fmla="*/ 183784 h 1622920"/>
                    <a:gd name="connsiteX2" fmla="*/ 94544 w 731183"/>
                    <a:gd name="connsiteY2" fmla="*/ 361764 h 1622920"/>
                    <a:gd name="connsiteX3" fmla="*/ 97742 w 731183"/>
                    <a:gd name="connsiteY3" fmla="*/ 689492 h 1622920"/>
                    <a:gd name="connsiteX4" fmla="*/ 91414 w 731183"/>
                    <a:gd name="connsiteY4" fmla="*/ 1054503 h 1622920"/>
                    <a:gd name="connsiteX5" fmla="*/ 11267 w 731183"/>
                    <a:gd name="connsiteY5" fmla="*/ 1257520 h 1622920"/>
                    <a:gd name="connsiteX6" fmla="*/ 371312 w 731183"/>
                    <a:gd name="connsiteY6" fmla="*/ 1622875 h 1622920"/>
                    <a:gd name="connsiteX7" fmla="*/ 507657 w 731183"/>
                    <a:gd name="connsiteY7" fmla="*/ 1280790 h 1622920"/>
                    <a:gd name="connsiteX8" fmla="*/ 648965 w 731183"/>
                    <a:gd name="connsiteY8" fmla="*/ 974832 h 1622920"/>
                    <a:gd name="connsiteX9" fmla="*/ 660124 w 731183"/>
                    <a:gd name="connsiteY9" fmla="*/ 711603 h 1622920"/>
                    <a:gd name="connsiteX10" fmla="*/ 657880 w 731183"/>
                    <a:gd name="connsiteY10" fmla="*/ 531853 h 1622920"/>
                    <a:gd name="connsiteX11" fmla="*/ 714145 w 731183"/>
                    <a:gd name="connsiteY11" fmla="*/ 376459 h 1622920"/>
                    <a:gd name="connsiteX12" fmla="*/ 666451 w 731183"/>
                    <a:gd name="connsiteY12" fmla="*/ 115475 h 1622920"/>
                    <a:gd name="connsiteX13" fmla="*/ 574807 w 731183"/>
                    <a:gd name="connsiteY13" fmla="*/ 126428 h 1622920"/>
                    <a:gd name="connsiteX14" fmla="*/ 566848 w 731183"/>
                    <a:gd name="connsiteY14" fmla="*/ 7433 h 1622920"/>
                    <a:gd name="connsiteX0" fmla="*/ 575270 w 739605"/>
                    <a:gd name="connsiteY0" fmla="*/ 7433 h 1304145"/>
                    <a:gd name="connsiteX1" fmla="*/ 314896 w 739605"/>
                    <a:gd name="connsiteY1" fmla="*/ 183784 h 1304145"/>
                    <a:gd name="connsiteX2" fmla="*/ 102966 w 739605"/>
                    <a:gd name="connsiteY2" fmla="*/ 361764 h 1304145"/>
                    <a:gd name="connsiteX3" fmla="*/ 106164 w 739605"/>
                    <a:gd name="connsiteY3" fmla="*/ 689492 h 1304145"/>
                    <a:gd name="connsiteX4" fmla="*/ 99836 w 739605"/>
                    <a:gd name="connsiteY4" fmla="*/ 1054503 h 1304145"/>
                    <a:gd name="connsiteX5" fmla="*/ 19689 w 739605"/>
                    <a:gd name="connsiteY5" fmla="*/ 1257520 h 1304145"/>
                    <a:gd name="connsiteX6" fmla="*/ 516079 w 739605"/>
                    <a:gd name="connsiteY6" fmla="*/ 1280790 h 1304145"/>
                    <a:gd name="connsiteX7" fmla="*/ 657387 w 739605"/>
                    <a:gd name="connsiteY7" fmla="*/ 974832 h 1304145"/>
                    <a:gd name="connsiteX8" fmla="*/ 668546 w 739605"/>
                    <a:gd name="connsiteY8" fmla="*/ 711603 h 1304145"/>
                    <a:gd name="connsiteX9" fmla="*/ 666302 w 739605"/>
                    <a:gd name="connsiteY9" fmla="*/ 531853 h 1304145"/>
                    <a:gd name="connsiteX10" fmla="*/ 722567 w 739605"/>
                    <a:gd name="connsiteY10" fmla="*/ 376459 h 1304145"/>
                    <a:gd name="connsiteX11" fmla="*/ 674873 w 739605"/>
                    <a:gd name="connsiteY11" fmla="*/ 115475 h 1304145"/>
                    <a:gd name="connsiteX12" fmla="*/ 583229 w 739605"/>
                    <a:gd name="connsiteY12" fmla="*/ 126428 h 1304145"/>
                    <a:gd name="connsiteX13" fmla="*/ 575270 w 739605"/>
                    <a:gd name="connsiteY13" fmla="*/ 7433 h 1304145"/>
                    <a:gd name="connsiteX0" fmla="*/ 538896 w 703231"/>
                    <a:gd name="connsiteY0" fmla="*/ 7433 h 1304148"/>
                    <a:gd name="connsiteX1" fmla="*/ 278522 w 703231"/>
                    <a:gd name="connsiteY1" fmla="*/ 183784 h 1304148"/>
                    <a:gd name="connsiteX2" fmla="*/ 66592 w 703231"/>
                    <a:gd name="connsiteY2" fmla="*/ 361764 h 1304148"/>
                    <a:gd name="connsiteX3" fmla="*/ 69790 w 703231"/>
                    <a:gd name="connsiteY3" fmla="*/ 689492 h 1304148"/>
                    <a:gd name="connsiteX4" fmla="*/ 63462 w 703231"/>
                    <a:gd name="connsiteY4" fmla="*/ 1054503 h 1304148"/>
                    <a:gd name="connsiteX5" fmla="*/ 24207 w 703231"/>
                    <a:gd name="connsiteY5" fmla="*/ 1257522 h 1304148"/>
                    <a:gd name="connsiteX6" fmla="*/ 479705 w 703231"/>
                    <a:gd name="connsiteY6" fmla="*/ 1280790 h 1304148"/>
                    <a:gd name="connsiteX7" fmla="*/ 621013 w 703231"/>
                    <a:gd name="connsiteY7" fmla="*/ 974832 h 1304148"/>
                    <a:gd name="connsiteX8" fmla="*/ 632172 w 703231"/>
                    <a:gd name="connsiteY8" fmla="*/ 711603 h 1304148"/>
                    <a:gd name="connsiteX9" fmla="*/ 629928 w 703231"/>
                    <a:gd name="connsiteY9" fmla="*/ 531853 h 1304148"/>
                    <a:gd name="connsiteX10" fmla="*/ 686193 w 703231"/>
                    <a:gd name="connsiteY10" fmla="*/ 376459 h 1304148"/>
                    <a:gd name="connsiteX11" fmla="*/ 638499 w 703231"/>
                    <a:gd name="connsiteY11" fmla="*/ 115475 h 1304148"/>
                    <a:gd name="connsiteX12" fmla="*/ 546855 w 703231"/>
                    <a:gd name="connsiteY12" fmla="*/ 126428 h 1304148"/>
                    <a:gd name="connsiteX13" fmla="*/ 538896 w 703231"/>
                    <a:gd name="connsiteY13" fmla="*/ 7433 h 1304148"/>
                    <a:gd name="connsiteX0" fmla="*/ 538896 w 703231"/>
                    <a:gd name="connsiteY0" fmla="*/ 7433 h 1321052"/>
                    <a:gd name="connsiteX1" fmla="*/ 278522 w 703231"/>
                    <a:gd name="connsiteY1" fmla="*/ 183784 h 1321052"/>
                    <a:gd name="connsiteX2" fmla="*/ 66592 w 703231"/>
                    <a:gd name="connsiteY2" fmla="*/ 361764 h 1321052"/>
                    <a:gd name="connsiteX3" fmla="*/ 69790 w 703231"/>
                    <a:gd name="connsiteY3" fmla="*/ 689492 h 1321052"/>
                    <a:gd name="connsiteX4" fmla="*/ 63462 w 703231"/>
                    <a:gd name="connsiteY4" fmla="*/ 1054503 h 1321052"/>
                    <a:gd name="connsiteX5" fmla="*/ 24207 w 703231"/>
                    <a:gd name="connsiteY5" fmla="*/ 1257522 h 1321052"/>
                    <a:gd name="connsiteX6" fmla="*/ 479705 w 703231"/>
                    <a:gd name="connsiteY6" fmla="*/ 1280790 h 1321052"/>
                    <a:gd name="connsiteX7" fmla="*/ 621013 w 703231"/>
                    <a:gd name="connsiteY7" fmla="*/ 974832 h 1321052"/>
                    <a:gd name="connsiteX8" fmla="*/ 632172 w 703231"/>
                    <a:gd name="connsiteY8" fmla="*/ 711603 h 1321052"/>
                    <a:gd name="connsiteX9" fmla="*/ 629928 w 703231"/>
                    <a:gd name="connsiteY9" fmla="*/ 531853 h 1321052"/>
                    <a:gd name="connsiteX10" fmla="*/ 686193 w 703231"/>
                    <a:gd name="connsiteY10" fmla="*/ 376459 h 1321052"/>
                    <a:gd name="connsiteX11" fmla="*/ 638499 w 703231"/>
                    <a:gd name="connsiteY11" fmla="*/ 115475 h 1321052"/>
                    <a:gd name="connsiteX12" fmla="*/ 546855 w 703231"/>
                    <a:gd name="connsiteY12" fmla="*/ 126428 h 1321052"/>
                    <a:gd name="connsiteX13" fmla="*/ 538896 w 703231"/>
                    <a:gd name="connsiteY13" fmla="*/ 7433 h 1321052"/>
                    <a:gd name="connsiteX0" fmla="*/ 540631 w 704966"/>
                    <a:gd name="connsiteY0" fmla="*/ 7433 h 1292525"/>
                    <a:gd name="connsiteX1" fmla="*/ 280257 w 704966"/>
                    <a:gd name="connsiteY1" fmla="*/ 183784 h 1292525"/>
                    <a:gd name="connsiteX2" fmla="*/ 68327 w 704966"/>
                    <a:gd name="connsiteY2" fmla="*/ 361764 h 1292525"/>
                    <a:gd name="connsiteX3" fmla="*/ 71525 w 704966"/>
                    <a:gd name="connsiteY3" fmla="*/ 689492 h 1292525"/>
                    <a:gd name="connsiteX4" fmla="*/ 65197 w 704966"/>
                    <a:gd name="connsiteY4" fmla="*/ 1054503 h 1292525"/>
                    <a:gd name="connsiteX5" fmla="*/ 25942 w 704966"/>
                    <a:gd name="connsiteY5" fmla="*/ 1257522 h 1292525"/>
                    <a:gd name="connsiteX6" fmla="*/ 505979 w 704966"/>
                    <a:gd name="connsiteY6" fmla="*/ 1239875 h 1292525"/>
                    <a:gd name="connsiteX7" fmla="*/ 622748 w 704966"/>
                    <a:gd name="connsiteY7" fmla="*/ 974832 h 1292525"/>
                    <a:gd name="connsiteX8" fmla="*/ 633907 w 704966"/>
                    <a:gd name="connsiteY8" fmla="*/ 711603 h 1292525"/>
                    <a:gd name="connsiteX9" fmla="*/ 631663 w 704966"/>
                    <a:gd name="connsiteY9" fmla="*/ 531853 h 1292525"/>
                    <a:gd name="connsiteX10" fmla="*/ 687928 w 704966"/>
                    <a:gd name="connsiteY10" fmla="*/ 376459 h 1292525"/>
                    <a:gd name="connsiteX11" fmla="*/ 640234 w 704966"/>
                    <a:gd name="connsiteY11" fmla="*/ 115475 h 1292525"/>
                    <a:gd name="connsiteX12" fmla="*/ 548590 w 704966"/>
                    <a:gd name="connsiteY12" fmla="*/ 126428 h 1292525"/>
                    <a:gd name="connsiteX13" fmla="*/ 540631 w 704966"/>
                    <a:gd name="connsiteY13" fmla="*/ 7433 h 12925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704966" h="1292525">
                      <a:moveTo>
                        <a:pt x="540631" y="7433"/>
                      </a:moveTo>
                      <a:cubicBezTo>
                        <a:pt x="554007" y="-36299"/>
                        <a:pt x="358974" y="124729"/>
                        <a:pt x="280257" y="183784"/>
                      </a:cubicBezTo>
                      <a:cubicBezTo>
                        <a:pt x="201540" y="242839"/>
                        <a:pt x="92809" y="300972"/>
                        <a:pt x="68327" y="361764"/>
                      </a:cubicBezTo>
                      <a:cubicBezTo>
                        <a:pt x="43022" y="424601"/>
                        <a:pt x="72047" y="574036"/>
                        <a:pt x="71525" y="689492"/>
                      </a:cubicBezTo>
                      <a:cubicBezTo>
                        <a:pt x="71003" y="804948"/>
                        <a:pt x="72794" y="959831"/>
                        <a:pt x="65197" y="1054503"/>
                      </a:cubicBezTo>
                      <a:cubicBezTo>
                        <a:pt x="57600" y="1149175"/>
                        <a:pt x="-47522" y="1226627"/>
                        <a:pt x="25942" y="1257522"/>
                      </a:cubicBezTo>
                      <a:cubicBezTo>
                        <a:pt x="99406" y="1288417"/>
                        <a:pt x="436325" y="1325093"/>
                        <a:pt x="505979" y="1239875"/>
                      </a:cubicBezTo>
                      <a:cubicBezTo>
                        <a:pt x="564553" y="1168213"/>
                        <a:pt x="601427" y="1062877"/>
                        <a:pt x="622748" y="974832"/>
                      </a:cubicBezTo>
                      <a:cubicBezTo>
                        <a:pt x="644069" y="886787"/>
                        <a:pt x="632421" y="785433"/>
                        <a:pt x="633907" y="711603"/>
                      </a:cubicBezTo>
                      <a:cubicBezTo>
                        <a:pt x="635393" y="637773"/>
                        <a:pt x="622659" y="587710"/>
                        <a:pt x="631663" y="531853"/>
                      </a:cubicBezTo>
                      <a:cubicBezTo>
                        <a:pt x="640667" y="475996"/>
                        <a:pt x="686500" y="445855"/>
                        <a:pt x="687928" y="376459"/>
                      </a:cubicBezTo>
                      <a:cubicBezTo>
                        <a:pt x="689357" y="307063"/>
                        <a:pt x="747587" y="138563"/>
                        <a:pt x="640234" y="115475"/>
                      </a:cubicBezTo>
                      <a:cubicBezTo>
                        <a:pt x="568882" y="100130"/>
                        <a:pt x="555919" y="129616"/>
                        <a:pt x="548590" y="126428"/>
                      </a:cubicBezTo>
                      <a:cubicBezTo>
                        <a:pt x="538818" y="122177"/>
                        <a:pt x="537728" y="16924"/>
                        <a:pt x="540631" y="7433"/>
                      </a:cubicBezTo>
                      <a:close/>
                    </a:path>
                  </a:pathLst>
                </a:custGeom>
                <a:solidFill>
                  <a:schemeClr val="tx1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1063" name="Freihandform 1062"/>
                <p:cNvSpPr/>
                <p:nvPr/>
              </p:nvSpPr>
              <p:spPr>
                <a:xfrm>
                  <a:off x="2097274" y="3743034"/>
                  <a:ext cx="695991" cy="1253862"/>
                </a:xfrm>
                <a:custGeom>
                  <a:avLst/>
                  <a:gdLst>
                    <a:gd name="connsiteX0" fmla="*/ 592183 w 653143"/>
                    <a:gd name="connsiteY0" fmla="*/ 0 h 1576251"/>
                    <a:gd name="connsiteX1" fmla="*/ 548640 w 653143"/>
                    <a:gd name="connsiteY1" fmla="*/ 60960 h 1576251"/>
                    <a:gd name="connsiteX2" fmla="*/ 531223 w 653143"/>
                    <a:gd name="connsiteY2" fmla="*/ 87086 h 1576251"/>
                    <a:gd name="connsiteX3" fmla="*/ 487680 w 653143"/>
                    <a:gd name="connsiteY3" fmla="*/ 121920 h 1576251"/>
                    <a:gd name="connsiteX4" fmla="*/ 452845 w 653143"/>
                    <a:gd name="connsiteY4" fmla="*/ 130628 h 1576251"/>
                    <a:gd name="connsiteX5" fmla="*/ 400594 w 653143"/>
                    <a:gd name="connsiteY5" fmla="*/ 148046 h 1576251"/>
                    <a:gd name="connsiteX6" fmla="*/ 348343 w 653143"/>
                    <a:gd name="connsiteY6" fmla="*/ 165463 h 1576251"/>
                    <a:gd name="connsiteX7" fmla="*/ 322217 w 653143"/>
                    <a:gd name="connsiteY7" fmla="*/ 174171 h 1576251"/>
                    <a:gd name="connsiteX8" fmla="*/ 296091 w 653143"/>
                    <a:gd name="connsiteY8" fmla="*/ 182880 h 1576251"/>
                    <a:gd name="connsiteX9" fmla="*/ 235131 w 653143"/>
                    <a:gd name="connsiteY9" fmla="*/ 200297 h 1576251"/>
                    <a:gd name="connsiteX10" fmla="*/ 209005 w 653143"/>
                    <a:gd name="connsiteY10" fmla="*/ 226423 h 1576251"/>
                    <a:gd name="connsiteX11" fmla="*/ 182880 w 653143"/>
                    <a:gd name="connsiteY11" fmla="*/ 243840 h 1576251"/>
                    <a:gd name="connsiteX12" fmla="*/ 165463 w 653143"/>
                    <a:gd name="connsiteY12" fmla="*/ 269966 h 1576251"/>
                    <a:gd name="connsiteX13" fmla="*/ 148045 w 653143"/>
                    <a:gd name="connsiteY13" fmla="*/ 287383 h 1576251"/>
                    <a:gd name="connsiteX14" fmla="*/ 121920 w 653143"/>
                    <a:gd name="connsiteY14" fmla="*/ 400594 h 1576251"/>
                    <a:gd name="connsiteX15" fmla="*/ 113211 w 653143"/>
                    <a:gd name="connsiteY15" fmla="*/ 426720 h 1576251"/>
                    <a:gd name="connsiteX16" fmla="*/ 104503 w 653143"/>
                    <a:gd name="connsiteY16" fmla="*/ 470263 h 1576251"/>
                    <a:gd name="connsiteX17" fmla="*/ 87085 w 653143"/>
                    <a:gd name="connsiteY17" fmla="*/ 522514 h 1576251"/>
                    <a:gd name="connsiteX18" fmla="*/ 69668 w 653143"/>
                    <a:gd name="connsiteY18" fmla="*/ 609600 h 1576251"/>
                    <a:gd name="connsiteX19" fmla="*/ 52251 w 653143"/>
                    <a:gd name="connsiteY19" fmla="*/ 661851 h 1576251"/>
                    <a:gd name="connsiteX20" fmla="*/ 52251 w 653143"/>
                    <a:gd name="connsiteY20" fmla="*/ 1201783 h 1576251"/>
                    <a:gd name="connsiteX21" fmla="*/ 43543 w 653143"/>
                    <a:gd name="connsiteY21" fmla="*/ 1236617 h 1576251"/>
                    <a:gd name="connsiteX22" fmla="*/ 34834 w 653143"/>
                    <a:gd name="connsiteY22" fmla="*/ 1280160 h 1576251"/>
                    <a:gd name="connsiteX23" fmla="*/ 26125 w 653143"/>
                    <a:gd name="connsiteY23" fmla="*/ 1349828 h 1576251"/>
                    <a:gd name="connsiteX24" fmla="*/ 8708 w 653143"/>
                    <a:gd name="connsiteY24" fmla="*/ 1402080 h 1576251"/>
                    <a:gd name="connsiteX25" fmla="*/ 0 w 653143"/>
                    <a:gd name="connsiteY25" fmla="*/ 1471748 h 1576251"/>
                    <a:gd name="connsiteX26" fmla="*/ 182880 w 653143"/>
                    <a:gd name="connsiteY26" fmla="*/ 1558834 h 1576251"/>
                    <a:gd name="connsiteX27" fmla="*/ 278674 w 653143"/>
                    <a:gd name="connsiteY27" fmla="*/ 1576251 h 1576251"/>
                    <a:gd name="connsiteX28" fmla="*/ 452845 w 653143"/>
                    <a:gd name="connsiteY28" fmla="*/ 1567543 h 1576251"/>
                    <a:gd name="connsiteX29" fmla="*/ 496388 w 653143"/>
                    <a:gd name="connsiteY29" fmla="*/ 1524000 h 1576251"/>
                    <a:gd name="connsiteX30" fmla="*/ 522514 w 653143"/>
                    <a:gd name="connsiteY30" fmla="*/ 1497874 h 1576251"/>
                    <a:gd name="connsiteX31" fmla="*/ 539931 w 653143"/>
                    <a:gd name="connsiteY31" fmla="*/ 1471748 h 1576251"/>
                    <a:gd name="connsiteX32" fmla="*/ 522514 w 653143"/>
                    <a:gd name="connsiteY32" fmla="*/ 1254034 h 1576251"/>
                    <a:gd name="connsiteX33" fmla="*/ 513805 w 653143"/>
                    <a:gd name="connsiteY33" fmla="*/ 1088571 h 1576251"/>
                    <a:gd name="connsiteX34" fmla="*/ 496388 w 653143"/>
                    <a:gd name="connsiteY34" fmla="*/ 975360 h 1576251"/>
                    <a:gd name="connsiteX35" fmla="*/ 487680 w 653143"/>
                    <a:gd name="connsiteY35" fmla="*/ 879566 h 1576251"/>
                    <a:gd name="connsiteX36" fmla="*/ 461554 w 653143"/>
                    <a:gd name="connsiteY36" fmla="*/ 792480 h 1576251"/>
                    <a:gd name="connsiteX37" fmla="*/ 435428 w 653143"/>
                    <a:gd name="connsiteY37" fmla="*/ 661851 h 1576251"/>
                    <a:gd name="connsiteX38" fmla="*/ 444137 w 653143"/>
                    <a:gd name="connsiteY38" fmla="*/ 505097 h 1576251"/>
                    <a:gd name="connsiteX39" fmla="*/ 478971 w 653143"/>
                    <a:gd name="connsiteY39" fmla="*/ 435428 h 1576251"/>
                    <a:gd name="connsiteX40" fmla="*/ 505097 w 653143"/>
                    <a:gd name="connsiteY40" fmla="*/ 374468 h 1576251"/>
                    <a:gd name="connsiteX41" fmla="*/ 522514 w 653143"/>
                    <a:gd name="connsiteY41" fmla="*/ 348343 h 1576251"/>
                    <a:gd name="connsiteX42" fmla="*/ 531223 w 653143"/>
                    <a:gd name="connsiteY42" fmla="*/ 322217 h 1576251"/>
                    <a:gd name="connsiteX43" fmla="*/ 557348 w 653143"/>
                    <a:gd name="connsiteY43" fmla="*/ 296091 h 1576251"/>
                    <a:gd name="connsiteX44" fmla="*/ 574765 w 653143"/>
                    <a:gd name="connsiteY44" fmla="*/ 261257 h 1576251"/>
                    <a:gd name="connsiteX45" fmla="*/ 609600 w 653143"/>
                    <a:gd name="connsiteY45" fmla="*/ 209006 h 1576251"/>
                    <a:gd name="connsiteX46" fmla="*/ 627017 w 653143"/>
                    <a:gd name="connsiteY46" fmla="*/ 182880 h 1576251"/>
                    <a:gd name="connsiteX47" fmla="*/ 644434 w 653143"/>
                    <a:gd name="connsiteY47" fmla="*/ 130628 h 1576251"/>
                    <a:gd name="connsiteX48" fmla="*/ 653143 w 653143"/>
                    <a:gd name="connsiteY48" fmla="*/ 104503 h 1576251"/>
                    <a:gd name="connsiteX49" fmla="*/ 653143 w 653143"/>
                    <a:gd name="connsiteY49" fmla="*/ 43543 h 1576251"/>
                    <a:gd name="connsiteX0" fmla="*/ 592183 w 653143"/>
                    <a:gd name="connsiteY0" fmla="*/ 0 h 1576251"/>
                    <a:gd name="connsiteX1" fmla="*/ 548640 w 653143"/>
                    <a:gd name="connsiteY1" fmla="*/ 60960 h 1576251"/>
                    <a:gd name="connsiteX2" fmla="*/ 531223 w 653143"/>
                    <a:gd name="connsiteY2" fmla="*/ 87086 h 1576251"/>
                    <a:gd name="connsiteX3" fmla="*/ 487680 w 653143"/>
                    <a:gd name="connsiteY3" fmla="*/ 121920 h 1576251"/>
                    <a:gd name="connsiteX4" fmla="*/ 452845 w 653143"/>
                    <a:gd name="connsiteY4" fmla="*/ 130628 h 1576251"/>
                    <a:gd name="connsiteX5" fmla="*/ 400594 w 653143"/>
                    <a:gd name="connsiteY5" fmla="*/ 148046 h 1576251"/>
                    <a:gd name="connsiteX6" fmla="*/ 348343 w 653143"/>
                    <a:gd name="connsiteY6" fmla="*/ 165463 h 1576251"/>
                    <a:gd name="connsiteX7" fmla="*/ 322217 w 653143"/>
                    <a:gd name="connsiteY7" fmla="*/ 174171 h 1576251"/>
                    <a:gd name="connsiteX8" fmla="*/ 296091 w 653143"/>
                    <a:gd name="connsiteY8" fmla="*/ 182880 h 1576251"/>
                    <a:gd name="connsiteX9" fmla="*/ 235131 w 653143"/>
                    <a:gd name="connsiteY9" fmla="*/ 200297 h 1576251"/>
                    <a:gd name="connsiteX10" fmla="*/ 209005 w 653143"/>
                    <a:gd name="connsiteY10" fmla="*/ 226423 h 1576251"/>
                    <a:gd name="connsiteX11" fmla="*/ 182880 w 653143"/>
                    <a:gd name="connsiteY11" fmla="*/ 243840 h 1576251"/>
                    <a:gd name="connsiteX12" fmla="*/ 165463 w 653143"/>
                    <a:gd name="connsiteY12" fmla="*/ 269966 h 1576251"/>
                    <a:gd name="connsiteX13" fmla="*/ 148045 w 653143"/>
                    <a:gd name="connsiteY13" fmla="*/ 287383 h 1576251"/>
                    <a:gd name="connsiteX14" fmla="*/ 121920 w 653143"/>
                    <a:gd name="connsiteY14" fmla="*/ 400594 h 1576251"/>
                    <a:gd name="connsiteX15" fmla="*/ 113211 w 653143"/>
                    <a:gd name="connsiteY15" fmla="*/ 426720 h 1576251"/>
                    <a:gd name="connsiteX16" fmla="*/ 104503 w 653143"/>
                    <a:gd name="connsiteY16" fmla="*/ 470263 h 1576251"/>
                    <a:gd name="connsiteX17" fmla="*/ 87085 w 653143"/>
                    <a:gd name="connsiteY17" fmla="*/ 522514 h 1576251"/>
                    <a:gd name="connsiteX18" fmla="*/ 69668 w 653143"/>
                    <a:gd name="connsiteY18" fmla="*/ 609600 h 1576251"/>
                    <a:gd name="connsiteX19" fmla="*/ 52251 w 653143"/>
                    <a:gd name="connsiteY19" fmla="*/ 661851 h 1576251"/>
                    <a:gd name="connsiteX20" fmla="*/ 52251 w 653143"/>
                    <a:gd name="connsiteY20" fmla="*/ 1201783 h 1576251"/>
                    <a:gd name="connsiteX21" fmla="*/ 43543 w 653143"/>
                    <a:gd name="connsiteY21" fmla="*/ 1236617 h 1576251"/>
                    <a:gd name="connsiteX22" fmla="*/ 34834 w 653143"/>
                    <a:gd name="connsiteY22" fmla="*/ 1280160 h 1576251"/>
                    <a:gd name="connsiteX23" fmla="*/ 26125 w 653143"/>
                    <a:gd name="connsiteY23" fmla="*/ 1349828 h 1576251"/>
                    <a:gd name="connsiteX24" fmla="*/ 8708 w 653143"/>
                    <a:gd name="connsiteY24" fmla="*/ 1402080 h 1576251"/>
                    <a:gd name="connsiteX25" fmla="*/ 0 w 653143"/>
                    <a:gd name="connsiteY25" fmla="*/ 1471748 h 1576251"/>
                    <a:gd name="connsiteX26" fmla="*/ 182880 w 653143"/>
                    <a:gd name="connsiteY26" fmla="*/ 1558834 h 1576251"/>
                    <a:gd name="connsiteX27" fmla="*/ 278674 w 653143"/>
                    <a:gd name="connsiteY27" fmla="*/ 1576251 h 1576251"/>
                    <a:gd name="connsiteX28" fmla="*/ 452845 w 653143"/>
                    <a:gd name="connsiteY28" fmla="*/ 1567543 h 1576251"/>
                    <a:gd name="connsiteX29" fmla="*/ 496388 w 653143"/>
                    <a:gd name="connsiteY29" fmla="*/ 1524000 h 1576251"/>
                    <a:gd name="connsiteX30" fmla="*/ 522514 w 653143"/>
                    <a:gd name="connsiteY30" fmla="*/ 1497874 h 1576251"/>
                    <a:gd name="connsiteX31" fmla="*/ 539931 w 653143"/>
                    <a:gd name="connsiteY31" fmla="*/ 1471748 h 1576251"/>
                    <a:gd name="connsiteX32" fmla="*/ 522514 w 653143"/>
                    <a:gd name="connsiteY32" fmla="*/ 1254034 h 1576251"/>
                    <a:gd name="connsiteX33" fmla="*/ 513805 w 653143"/>
                    <a:gd name="connsiteY33" fmla="*/ 1088571 h 1576251"/>
                    <a:gd name="connsiteX34" fmla="*/ 496388 w 653143"/>
                    <a:gd name="connsiteY34" fmla="*/ 975360 h 1576251"/>
                    <a:gd name="connsiteX35" fmla="*/ 487680 w 653143"/>
                    <a:gd name="connsiteY35" fmla="*/ 879566 h 1576251"/>
                    <a:gd name="connsiteX36" fmla="*/ 461554 w 653143"/>
                    <a:gd name="connsiteY36" fmla="*/ 792480 h 1576251"/>
                    <a:gd name="connsiteX37" fmla="*/ 435428 w 653143"/>
                    <a:gd name="connsiteY37" fmla="*/ 661851 h 1576251"/>
                    <a:gd name="connsiteX38" fmla="*/ 444137 w 653143"/>
                    <a:gd name="connsiteY38" fmla="*/ 505097 h 1576251"/>
                    <a:gd name="connsiteX39" fmla="*/ 478971 w 653143"/>
                    <a:gd name="connsiteY39" fmla="*/ 435428 h 1576251"/>
                    <a:gd name="connsiteX40" fmla="*/ 505097 w 653143"/>
                    <a:gd name="connsiteY40" fmla="*/ 374468 h 1576251"/>
                    <a:gd name="connsiteX41" fmla="*/ 522514 w 653143"/>
                    <a:gd name="connsiteY41" fmla="*/ 348343 h 1576251"/>
                    <a:gd name="connsiteX42" fmla="*/ 531223 w 653143"/>
                    <a:gd name="connsiteY42" fmla="*/ 322217 h 1576251"/>
                    <a:gd name="connsiteX43" fmla="*/ 557348 w 653143"/>
                    <a:gd name="connsiteY43" fmla="*/ 296091 h 1576251"/>
                    <a:gd name="connsiteX44" fmla="*/ 574765 w 653143"/>
                    <a:gd name="connsiteY44" fmla="*/ 261257 h 1576251"/>
                    <a:gd name="connsiteX45" fmla="*/ 609600 w 653143"/>
                    <a:gd name="connsiteY45" fmla="*/ 209006 h 1576251"/>
                    <a:gd name="connsiteX46" fmla="*/ 627017 w 653143"/>
                    <a:gd name="connsiteY46" fmla="*/ 182880 h 1576251"/>
                    <a:gd name="connsiteX47" fmla="*/ 644434 w 653143"/>
                    <a:gd name="connsiteY47" fmla="*/ 130628 h 1576251"/>
                    <a:gd name="connsiteX48" fmla="*/ 653143 w 653143"/>
                    <a:gd name="connsiteY48" fmla="*/ 104503 h 1576251"/>
                    <a:gd name="connsiteX49" fmla="*/ 653143 w 653143"/>
                    <a:gd name="connsiteY49" fmla="*/ 43543 h 1576251"/>
                    <a:gd name="connsiteX50" fmla="*/ 592183 w 653143"/>
                    <a:gd name="connsiteY50" fmla="*/ 0 h 1576251"/>
                    <a:gd name="connsiteX0" fmla="*/ 592183 w 653143"/>
                    <a:gd name="connsiteY0" fmla="*/ 0 h 1576251"/>
                    <a:gd name="connsiteX1" fmla="*/ 531223 w 653143"/>
                    <a:gd name="connsiteY1" fmla="*/ 87086 h 1576251"/>
                    <a:gd name="connsiteX2" fmla="*/ 487680 w 653143"/>
                    <a:gd name="connsiteY2" fmla="*/ 121920 h 1576251"/>
                    <a:gd name="connsiteX3" fmla="*/ 452845 w 653143"/>
                    <a:gd name="connsiteY3" fmla="*/ 130628 h 1576251"/>
                    <a:gd name="connsiteX4" fmla="*/ 400594 w 653143"/>
                    <a:gd name="connsiteY4" fmla="*/ 148046 h 1576251"/>
                    <a:gd name="connsiteX5" fmla="*/ 348343 w 653143"/>
                    <a:gd name="connsiteY5" fmla="*/ 165463 h 1576251"/>
                    <a:gd name="connsiteX6" fmla="*/ 322217 w 653143"/>
                    <a:gd name="connsiteY6" fmla="*/ 174171 h 1576251"/>
                    <a:gd name="connsiteX7" fmla="*/ 296091 w 653143"/>
                    <a:gd name="connsiteY7" fmla="*/ 182880 h 1576251"/>
                    <a:gd name="connsiteX8" fmla="*/ 235131 w 653143"/>
                    <a:gd name="connsiteY8" fmla="*/ 200297 h 1576251"/>
                    <a:gd name="connsiteX9" fmla="*/ 209005 w 653143"/>
                    <a:gd name="connsiteY9" fmla="*/ 226423 h 1576251"/>
                    <a:gd name="connsiteX10" fmla="*/ 182880 w 653143"/>
                    <a:gd name="connsiteY10" fmla="*/ 243840 h 1576251"/>
                    <a:gd name="connsiteX11" fmla="*/ 165463 w 653143"/>
                    <a:gd name="connsiteY11" fmla="*/ 269966 h 1576251"/>
                    <a:gd name="connsiteX12" fmla="*/ 148045 w 653143"/>
                    <a:gd name="connsiteY12" fmla="*/ 287383 h 1576251"/>
                    <a:gd name="connsiteX13" fmla="*/ 121920 w 653143"/>
                    <a:gd name="connsiteY13" fmla="*/ 400594 h 1576251"/>
                    <a:gd name="connsiteX14" fmla="*/ 113211 w 653143"/>
                    <a:gd name="connsiteY14" fmla="*/ 426720 h 1576251"/>
                    <a:gd name="connsiteX15" fmla="*/ 104503 w 653143"/>
                    <a:gd name="connsiteY15" fmla="*/ 470263 h 1576251"/>
                    <a:gd name="connsiteX16" fmla="*/ 87085 w 653143"/>
                    <a:gd name="connsiteY16" fmla="*/ 522514 h 1576251"/>
                    <a:gd name="connsiteX17" fmla="*/ 69668 w 653143"/>
                    <a:gd name="connsiteY17" fmla="*/ 609600 h 1576251"/>
                    <a:gd name="connsiteX18" fmla="*/ 52251 w 653143"/>
                    <a:gd name="connsiteY18" fmla="*/ 661851 h 1576251"/>
                    <a:gd name="connsiteX19" fmla="*/ 52251 w 653143"/>
                    <a:gd name="connsiteY19" fmla="*/ 1201783 h 1576251"/>
                    <a:gd name="connsiteX20" fmla="*/ 43543 w 653143"/>
                    <a:gd name="connsiteY20" fmla="*/ 1236617 h 1576251"/>
                    <a:gd name="connsiteX21" fmla="*/ 34834 w 653143"/>
                    <a:gd name="connsiteY21" fmla="*/ 1280160 h 1576251"/>
                    <a:gd name="connsiteX22" fmla="*/ 26125 w 653143"/>
                    <a:gd name="connsiteY22" fmla="*/ 1349828 h 1576251"/>
                    <a:gd name="connsiteX23" fmla="*/ 8708 w 653143"/>
                    <a:gd name="connsiteY23" fmla="*/ 1402080 h 1576251"/>
                    <a:gd name="connsiteX24" fmla="*/ 0 w 653143"/>
                    <a:gd name="connsiteY24" fmla="*/ 1471748 h 1576251"/>
                    <a:gd name="connsiteX25" fmla="*/ 182880 w 653143"/>
                    <a:gd name="connsiteY25" fmla="*/ 1558834 h 1576251"/>
                    <a:gd name="connsiteX26" fmla="*/ 278674 w 653143"/>
                    <a:gd name="connsiteY26" fmla="*/ 1576251 h 1576251"/>
                    <a:gd name="connsiteX27" fmla="*/ 452845 w 653143"/>
                    <a:gd name="connsiteY27" fmla="*/ 1567543 h 1576251"/>
                    <a:gd name="connsiteX28" fmla="*/ 496388 w 653143"/>
                    <a:gd name="connsiteY28" fmla="*/ 1524000 h 1576251"/>
                    <a:gd name="connsiteX29" fmla="*/ 522514 w 653143"/>
                    <a:gd name="connsiteY29" fmla="*/ 1497874 h 1576251"/>
                    <a:gd name="connsiteX30" fmla="*/ 539931 w 653143"/>
                    <a:gd name="connsiteY30" fmla="*/ 1471748 h 1576251"/>
                    <a:gd name="connsiteX31" fmla="*/ 522514 w 653143"/>
                    <a:gd name="connsiteY31" fmla="*/ 1254034 h 1576251"/>
                    <a:gd name="connsiteX32" fmla="*/ 513805 w 653143"/>
                    <a:gd name="connsiteY32" fmla="*/ 1088571 h 1576251"/>
                    <a:gd name="connsiteX33" fmla="*/ 496388 w 653143"/>
                    <a:gd name="connsiteY33" fmla="*/ 975360 h 1576251"/>
                    <a:gd name="connsiteX34" fmla="*/ 487680 w 653143"/>
                    <a:gd name="connsiteY34" fmla="*/ 879566 h 1576251"/>
                    <a:gd name="connsiteX35" fmla="*/ 461554 w 653143"/>
                    <a:gd name="connsiteY35" fmla="*/ 792480 h 1576251"/>
                    <a:gd name="connsiteX36" fmla="*/ 435428 w 653143"/>
                    <a:gd name="connsiteY36" fmla="*/ 661851 h 1576251"/>
                    <a:gd name="connsiteX37" fmla="*/ 444137 w 653143"/>
                    <a:gd name="connsiteY37" fmla="*/ 505097 h 1576251"/>
                    <a:gd name="connsiteX38" fmla="*/ 478971 w 653143"/>
                    <a:gd name="connsiteY38" fmla="*/ 435428 h 1576251"/>
                    <a:gd name="connsiteX39" fmla="*/ 505097 w 653143"/>
                    <a:gd name="connsiteY39" fmla="*/ 374468 h 1576251"/>
                    <a:gd name="connsiteX40" fmla="*/ 522514 w 653143"/>
                    <a:gd name="connsiteY40" fmla="*/ 348343 h 1576251"/>
                    <a:gd name="connsiteX41" fmla="*/ 531223 w 653143"/>
                    <a:gd name="connsiteY41" fmla="*/ 322217 h 1576251"/>
                    <a:gd name="connsiteX42" fmla="*/ 557348 w 653143"/>
                    <a:gd name="connsiteY42" fmla="*/ 296091 h 1576251"/>
                    <a:gd name="connsiteX43" fmla="*/ 574765 w 653143"/>
                    <a:gd name="connsiteY43" fmla="*/ 261257 h 1576251"/>
                    <a:gd name="connsiteX44" fmla="*/ 609600 w 653143"/>
                    <a:gd name="connsiteY44" fmla="*/ 209006 h 1576251"/>
                    <a:gd name="connsiteX45" fmla="*/ 627017 w 653143"/>
                    <a:gd name="connsiteY45" fmla="*/ 182880 h 1576251"/>
                    <a:gd name="connsiteX46" fmla="*/ 644434 w 653143"/>
                    <a:gd name="connsiteY46" fmla="*/ 130628 h 1576251"/>
                    <a:gd name="connsiteX47" fmla="*/ 653143 w 653143"/>
                    <a:gd name="connsiteY47" fmla="*/ 104503 h 1576251"/>
                    <a:gd name="connsiteX48" fmla="*/ 653143 w 653143"/>
                    <a:gd name="connsiteY48" fmla="*/ 43543 h 1576251"/>
                    <a:gd name="connsiteX49" fmla="*/ 592183 w 653143"/>
                    <a:gd name="connsiteY49" fmla="*/ 0 h 1576251"/>
                    <a:gd name="connsiteX0" fmla="*/ 592183 w 653143"/>
                    <a:gd name="connsiteY0" fmla="*/ 0 h 1576251"/>
                    <a:gd name="connsiteX1" fmla="*/ 487680 w 653143"/>
                    <a:gd name="connsiteY1" fmla="*/ 121920 h 1576251"/>
                    <a:gd name="connsiteX2" fmla="*/ 452845 w 653143"/>
                    <a:gd name="connsiteY2" fmla="*/ 130628 h 1576251"/>
                    <a:gd name="connsiteX3" fmla="*/ 400594 w 653143"/>
                    <a:gd name="connsiteY3" fmla="*/ 148046 h 1576251"/>
                    <a:gd name="connsiteX4" fmla="*/ 348343 w 653143"/>
                    <a:gd name="connsiteY4" fmla="*/ 165463 h 1576251"/>
                    <a:gd name="connsiteX5" fmla="*/ 322217 w 653143"/>
                    <a:gd name="connsiteY5" fmla="*/ 174171 h 1576251"/>
                    <a:gd name="connsiteX6" fmla="*/ 296091 w 653143"/>
                    <a:gd name="connsiteY6" fmla="*/ 182880 h 1576251"/>
                    <a:gd name="connsiteX7" fmla="*/ 235131 w 653143"/>
                    <a:gd name="connsiteY7" fmla="*/ 200297 h 1576251"/>
                    <a:gd name="connsiteX8" fmla="*/ 209005 w 653143"/>
                    <a:gd name="connsiteY8" fmla="*/ 226423 h 1576251"/>
                    <a:gd name="connsiteX9" fmla="*/ 182880 w 653143"/>
                    <a:gd name="connsiteY9" fmla="*/ 243840 h 1576251"/>
                    <a:gd name="connsiteX10" fmla="*/ 165463 w 653143"/>
                    <a:gd name="connsiteY10" fmla="*/ 269966 h 1576251"/>
                    <a:gd name="connsiteX11" fmla="*/ 148045 w 653143"/>
                    <a:gd name="connsiteY11" fmla="*/ 287383 h 1576251"/>
                    <a:gd name="connsiteX12" fmla="*/ 121920 w 653143"/>
                    <a:gd name="connsiteY12" fmla="*/ 400594 h 1576251"/>
                    <a:gd name="connsiteX13" fmla="*/ 113211 w 653143"/>
                    <a:gd name="connsiteY13" fmla="*/ 426720 h 1576251"/>
                    <a:gd name="connsiteX14" fmla="*/ 104503 w 653143"/>
                    <a:gd name="connsiteY14" fmla="*/ 470263 h 1576251"/>
                    <a:gd name="connsiteX15" fmla="*/ 87085 w 653143"/>
                    <a:gd name="connsiteY15" fmla="*/ 522514 h 1576251"/>
                    <a:gd name="connsiteX16" fmla="*/ 69668 w 653143"/>
                    <a:gd name="connsiteY16" fmla="*/ 609600 h 1576251"/>
                    <a:gd name="connsiteX17" fmla="*/ 52251 w 653143"/>
                    <a:gd name="connsiteY17" fmla="*/ 661851 h 1576251"/>
                    <a:gd name="connsiteX18" fmla="*/ 52251 w 653143"/>
                    <a:gd name="connsiteY18" fmla="*/ 1201783 h 1576251"/>
                    <a:gd name="connsiteX19" fmla="*/ 43543 w 653143"/>
                    <a:gd name="connsiteY19" fmla="*/ 1236617 h 1576251"/>
                    <a:gd name="connsiteX20" fmla="*/ 34834 w 653143"/>
                    <a:gd name="connsiteY20" fmla="*/ 1280160 h 1576251"/>
                    <a:gd name="connsiteX21" fmla="*/ 26125 w 653143"/>
                    <a:gd name="connsiteY21" fmla="*/ 1349828 h 1576251"/>
                    <a:gd name="connsiteX22" fmla="*/ 8708 w 653143"/>
                    <a:gd name="connsiteY22" fmla="*/ 1402080 h 1576251"/>
                    <a:gd name="connsiteX23" fmla="*/ 0 w 653143"/>
                    <a:gd name="connsiteY23" fmla="*/ 1471748 h 1576251"/>
                    <a:gd name="connsiteX24" fmla="*/ 182880 w 653143"/>
                    <a:gd name="connsiteY24" fmla="*/ 1558834 h 1576251"/>
                    <a:gd name="connsiteX25" fmla="*/ 278674 w 653143"/>
                    <a:gd name="connsiteY25" fmla="*/ 1576251 h 1576251"/>
                    <a:gd name="connsiteX26" fmla="*/ 452845 w 653143"/>
                    <a:gd name="connsiteY26" fmla="*/ 1567543 h 1576251"/>
                    <a:gd name="connsiteX27" fmla="*/ 496388 w 653143"/>
                    <a:gd name="connsiteY27" fmla="*/ 1524000 h 1576251"/>
                    <a:gd name="connsiteX28" fmla="*/ 522514 w 653143"/>
                    <a:gd name="connsiteY28" fmla="*/ 1497874 h 1576251"/>
                    <a:gd name="connsiteX29" fmla="*/ 539931 w 653143"/>
                    <a:gd name="connsiteY29" fmla="*/ 1471748 h 1576251"/>
                    <a:gd name="connsiteX30" fmla="*/ 522514 w 653143"/>
                    <a:gd name="connsiteY30" fmla="*/ 1254034 h 1576251"/>
                    <a:gd name="connsiteX31" fmla="*/ 513805 w 653143"/>
                    <a:gd name="connsiteY31" fmla="*/ 1088571 h 1576251"/>
                    <a:gd name="connsiteX32" fmla="*/ 496388 w 653143"/>
                    <a:gd name="connsiteY32" fmla="*/ 975360 h 1576251"/>
                    <a:gd name="connsiteX33" fmla="*/ 487680 w 653143"/>
                    <a:gd name="connsiteY33" fmla="*/ 879566 h 1576251"/>
                    <a:gd name="connsiteX34" fmla="*/ 461554 w 653143"/>
                    <a:gd name="connsiteY34" fmla="*/ 792480 h 1576251"/>
                    <a:gd name="connsiteX35" fmla="*/ 435428 w 653143"/>
                    <a:gd name="connsiteY35" fmla="*/ 661851 h 1576251"/>
                    <a:gd name="connsiteX36" fmla="*/ 444137 w 653143"/>
                    <a:gd name="connsiteY36" fmla="*/ 505097 h 1576251"/>
                    <a:gd name="connsiteX37" fmla="*/ 478971 w 653143"/>
                    <a:gd name="connsiteY37" fmla="*/ 435428 h 1576251"/>
                    <a:gd name="connsiteX38" fmla="*/ 505097 w 653143"/>
                    <a:gd name="connsiteY38" fmla="*/ 374468 h 1576251"/>
                    <a:gd name="connsiteX39" fmla="*/ 522514 w 653143"/>
                    <a:gd name="connsiteY39" fmla="*/ 348343 h 1576251"/>
                    <a:gd name="connsiteX40" fmla="*/ 531223 w 653143"/>
                    <a:gd name="connsiteY40" fmla="*/ 322217 h 1576251"/>
                    <a:gd name="connsiteX41" fmla="*/ 557348 w 653143"/>
                    <a:gd name="connsiteY41" fmla="*/ 296091 h 1576251"/>
                    <a:gd name="connsiteX42" fmla="*/ 574765 w 653143"/>
                    <a:gd name="connsiteY42" fmla="*/ 261257 h 1576251"/>
                    <a:gd name="connsiteX43" fmla="*/ 609600 w 653143"/>
                    <a:gd name="connsiteY43" fmla="*/ 209006 h 1576251"/>
                    <a:gd name="connsiteX44" fmla="*/ 627017 w 653143"/>
                    <a:gd name="connsiteY44" fmla="*/ 182880 h 1576251"/>
                    <a:gd name="connsiteX45" fmla="*/ 644434 w 653143"/>
                    <a:gd name="connsiteY45" fmla="*/ 130628 h 1576251"/>
                    <a:gd name="connsiteX46" fmla="*/ 653143 w 653143"/>
                    <a:gd name="connsiteY46" fmla="*/ 104503 h 1576251"/>
                    <a:gd name="connsiteX47" fmla="*/ 653143 w 653143"/>
                    <a:gd name="connsiteY47" fmla="*/ 43543 h 1576251"/>
                    <a:gd name="connsiteX48" fmla="*/ 592183 w 653143"/>
                    <a:gd name="connsiteY48" fmla="*/ 0 h 1576251"/>
                    <a:gd name="connsiteX0" fmla="*/ 592183 w 653143"/>
                    <a:gd name="connsiteY0" fmla="*/ 0 h 1576251"/>
                    <a:gd name="connsiteX1" fmla="*/ 452845 w 653143"/>
                    <a:gd name="connsiteY1" fmla="*/ 130628 h 1576251"/>
                    <a:gd name="connsiteX2" fmla="*/ 400594 w 653143"/>
                    <a:gd name="connsiteY2" fmla="*/ 148046 h 1576251"/>
                    <a:gd name="connsiteX3" fmla="*/ 348343 w 653143"/>
                    <a:gd name="connsiteY3" fmla="*/ 165463 h 1576251"/>
                    <a:gd name="connsiteX4" fmla="*/ 322217 w 653143"/>
                    <a:gd name="connsiteY4" fmla="*/ 174171 h 1576251"/>
                    <a:gd name="connsiteX5" fmla="*/ 296091 w 653143"/>
                    <a:gd name="connsiteY5" fmla="*/ 182880 h 1576251"/>
                    <a:gd name="connsiteX6" fmla="*/ 235131 w 653143"/>
                    <a:gd name="connsiteY6" fmla="*/ 200297 h 1576251"/>
                    <a:gd name="connsiteX7" fmla="*/ 209005 w 653143"/>
                    <a:gd name="connsiteY7" fmla="*/ 226423 h 1576251"/>
                    <a:gd name="connsiteX8" fmla="*/ 182880 w 653143"/>
                    <a:gd name="connsiteY8" fmla="*/ 243840 h 1576251"/>
                    <a:gd name="connsiteX9" fmla="*/ 165463 w 653143"/>
                    <a:gd name="connsiteY9" fmla="*/ 269966 h 1576251"/>
                    <a:gd name="connsiteX10" fmla="*/ 148045 w 653143"/>
                    <a:gd name="connsiteY10" fmla="*/ 287383 h 1576251"/>
                    <a:gd name="connsiteX11" fmla="*/ 121920 w 653143"/>
                    <a:gd name="connsiteY11" fmla="*/ 400594 h 1576251"/>
                    <a:gd name="connsiteX12" fmla="*/ 113211 w 653143"/>
                    <a:gd name="connsiteY12" fmla="*/ 426720 h 1576251"/>
                    <a:gd name="connsiteX13" fmla="*/ 104503 w 653143"/>
                    <a:gd name="connsiteY13" fmla="*/ 470263 h 1576251"/>
                    <a:gd name="connsiteX14" fmla="*/ 87085 w 653143"/>
                    <a:gd name="connsiteY14" fmla="*/ 522514 h 1576251"/>
                    <a:gd name="connsiteX15" fmla="*/ 69668 w 653143"/>
                    <a:gd name="connsiteY15" fmla="*/ 609600 h 1576251"/>
                    <a:gd name="connsiteX16" fmla="*/ 52251 w 653143"/>
                    <a:gd name="connsiteY16" fmla="*/ 661851 h 1576251"/>
                    <a:gd name="connsiteX17" fmla="*/ 52251 w 653143"/>
                    <a:gd name="connsiteY17" fmla="*/ 1201783 h 1576251"/>
                    <a:gd name="connsiteX18" fmla="*/ 43543 w 653143"/>
                    <a:gd name="connsiteY18" fmla="*/ 1236617 h 1576251"/>
                    <a:gd name="connsiteX19" fmla="*/ 34834 w 653143"/>
                    <a:gd name="connsiteY19" fmla="*/ 1280160 h 1576251"/>
                    <a:gd name="connsiteX20" fmla="*/ 26125 w 653143"/>
                    <a:gd name="connsiteY20" fmla="*/ 1349828 h 1576251"/>
                    <a:gd name="connsiteX21" fmla="*/ 8708 w 653143"/>
                    <a:gd name="connsiteY21" fmla="*/ 1402080 h 1576251"/>
                    <a:gd name="connsiteX22" fmla="*/ 0 w 653143"/>
                    <a:gd name="connsiteY22" fmla="*/ 1471748 h 1576251"/>
                    <a:gd name="connsiteX23" fmla="*/ 182880 w 653143"/>
                    <a:gd name="connsiteY23" fmla="*/ 1558834 h 1576251"/>
                    <a:gd name="connsiteX24" fmla="*/ 278674 w 653143"/>
                    <a:gd name="connsiteY24" fmla="*/ 1576251 h 1576251"/>
                    <a:gd name="connsiteX25" fmla="*/ 452845 w 653143"/>
                    <a:gd name="connsiteY25" fmla="*/ 1567543 h 1576251"/>
                    <a:gd name="connsiteX26" fmla="*/ 496388 w 653143"/>
                    <a:gd name="connsiteY26" fmla="*/ 1524000 h 1576251"/>
                    <a:gd name="connsiteX27" fmla="*/ 522514 w 653143"/>
                    <a:gd name="connsiteY27" fmla="*/ 1497874 h 1576251"/>
                    <a:gd name="connsiteX28" fmla="*/ 539931 w 653143"/>
                    <a:gd name="connsiteY28" fmla="*/ 1471748 h 1576251"/>
                    <a:gd name="connsiteX29" fmla="*/ 522514 w 653143"/>
                    <a:gd name="connsiteY29" fmla="*/ 1254034 h 1576251"/>
                    <a:gd name="connsiteX30" fmla="*/ 513805 w 653143"/>
                    <a:gd name="connsiteY30" fmla="*/ 1088571 h 1576251"/>
                    <a:gd name="connsiteX31" fmla="*/ 496388 w 653143"/>
                    <a:gd name="connsiteY31" fmla="*/ 975360 h 1576251"/>
                    <a:gd name="connsiteX32" fmla="*/ 487680 w 653143"/>
                    <a:gd name="connsiteY32" fmla="*/ 879566 h 1576251"/>
                    <a:gd name="connsiteX33" fmla="*/ 461554 w 653143"/>
                    <a:gd name="connsiteY33" fmla="*/ 792480 h 1576251"/>
                    <a:gd name="connsiteX34" fmla="*/ 435428 w 653143"/>
                    <a:gd name="connsiteY34" fmla="*/ 661851 h 1576251"/>
                    <a:gd name="connsiteX35" fmla="*/ 444137 w 653143"/>
                    <a:gd name="connsiteY35" fmla="*/ 505097 h 1576251"/>
                    <a:gd name="connsiteX36" fmla="*/ 478971 w 653143"/>
                    <a:gd name="connsiteY36" fmla="*/ 435428 h 1576251"/>
                    <a:gd name="connsiteX37" fmla="*/ 505097 w 653143"/>
                    <a:gd name="connsiteY37" fmla="*/ 374468 h 1576251"/>
                    <a:gd name="connsiteX38" fmla="*/ 522514 w 653143"/>
                    <a:gd name="connsiteY38" fmla="*/ 348343 h 1576251"/>
                    <a:gd name="connsiteX39" fmla="*/ 531223 w 653143"/>
                    <a:gd name="connsiteY39" fmla="*/ 322217 h 1576251"/>
                    <a:gd name="connsiteX40" fmla="*/ 557348 w 653143"/>
                    <a:gd name="connsiteY40" fmla="*/ 296091 h 1576251"/>
                    <a:gd name="connsiteX41" fmla="*/ 574765 w 653143"/>
                    <a:gd name="connsiteY41" fmla="*/ 261257 h 1576251"/>
                    <a:gd name="connsiteX42" fmla="*/ 609600 w 653143"/>
                    <a:gd name="connsiteY42" fmla="*/ 209006 h 1576251"/>
                    <a:gd name="connsiteX43" fmla="*/ 627017 w 653143"/>
                    <a:gd name="connsiteY43" fmla="*/ 182880 h 1576251"/>
                    <a:gd name="connsiteX44" fmla="*/ 644434 w 653143"/>
                    <a:gd name="connsiteY44" fmla="*/ 130628 h 1576251"/>
                    <a:gd name="connsiteX45" fmla="*/ 653143 w 653143"/>
                    <a:gd name="connsiteY45" fmla="*/ 104503 h 1576251"/>
                    <a:gd name="connsiteX46" fmla="*/ 653143 w 653143"/>
                    <a:gd name="connsiteY46" fmla="*/ 43543 h 1576251"/>
                    <a:gd name="connsiteX47" fmla="*/ 592183 w 653143"/>
                    <a:gd name="connsiteY47" fmla="*/ 0 h 1576251"/>
                    <a:gd name="connsiteX0" fmla="*/ 592183 w 653143"/>
                    <a:gd name="connsiteY0" fmla="*/ 0 h 1576251"/>
                    <a:gd name="connsiteX1" fmla="*/ 400594 w 653143"/>
                    <a:gd name="connsiteY1" fmla="*/ 148046 h 1576251"/>
                    <a:gd name="connsiteX2" fmla="*/ 348343 w 653143"/>
                    <a:gd name="connsiteY2" fmla="*/ 165463 h 1576251"/>
                    <a:gd name="connsiteX3" fmla="*/ 322217 w 653143"/>
                    <a:gd name="connsiteY3" fmla="*/ 174171 h 1576251"/>
                    <a:gd name="connsiteX4" fmla="*/ 296091 w 653143"/>
                    <a:gd name="connsiteY4" fmla="*/ 182880 h 1576251"/>
                    <a:gd name="connsiteX5" fmla="*/ 235131 w 653143"/>
                    <a:gd name="connsiteY5" fmla="*/ 200297 h 1576251"/>
                    <a:gd name="connsiteX6" fmla="*/ 209005 w 653143"/>
                    <a:gd name="connsiteY6" fmla="*/ 226423 h 1576251"/>
                    <a:gd name="connsiteX7" fmla="*/ 182880 w 653143"/>
                    <a:gd name="connsiteY7" fmla="*/ 243840 h 1576251"/>
                    <a:gd name="connsiteX8" fmla="*/ 165463 w 653143"/>
                    <a:gd name="connsiteY8" fmla="*/ 269966 h 1576251"/>
                    <a:gd name="connsiteX9" fmla="*/ 148045 w 653143"/>
                    <a:gd name="connsiteY9" fmla="*/ 287383 h 1576251"/>
                    <a:gd name="connsiteX10" fmla="*/ 121920 w 653143"/>
                    <a:gd name="connsiteY10" fmla="*/ 400594 h 1576251"/>
                    <a:gd name="connsiteX11" fmla="*/ 113211 w 653143"/>
                    <a:gd name="connsiteY11" fmla="*/ 426720 h 1576251"/>
                    <a:gd name="connsiteX12" fmla="*/ 104503 w 653143"/>
                    <a:gd name="connsiteY12" fmla="*/ 470263 h 1576251"/>
                    <a:gd name="connsiteX13" fmla="*/ 87085 w 653143"/>
                    <a:gd name="connsiteY13" fmla="*/ 522514 h 1576251"/>
                    <a:gd name="connsiteX14" fmla="*/ 69668 w 653143"/>
                    <a:gd name="connsiteY14" fmla="*/ 609600 h 1576251"/>
                    <a:gd name="connsiteX15" fmla="*/ 52251 w 653143"/>
                    <a:gd name="connsiteY15" fmla="*/ 661851 h 1576251"/>
                    <a:gd name="connsiteX16" fmla="*/ 52251 w 653143"/>
                    <a:gd name="connsiteY16" fmla="*/ 1201783 h 1576251"/>
                    <a:gd name="connsiteX17" fmla="*/ 43543 w 653143"/>
                    <a:gd name="connsiteY17" fmla="*/ 1236617 h 1576251"/>
                    <a:gd name="connsiteX18" fmla="*/ 34834 w 653143"/>
                    <a:gd name="connsiteY18" fmla="*/ 1280160 h 1576251"/>
                    <a:gd name="connsiteX19" fmla="*/ 26125 w 653143"/>
                    <a:gd name="connsiteY19" fmla="*/ 1349828 h 1576251"/>
                    <a:gd name="connsiteX20" fmla="*/ 8708 w 653143"/>
                    <a:gd name="connsiteY20" fmla="*/ 1402080 h 1576251"/>
                    <a:gd name="connsiteX21" fmla="*/ 0 w 653143"/>
                    <a:gd name="connsiteY21" fmla="*/ 1471748 h 1576251"/>
                    <a:gd name="connsiteX22" fmla="*/ 182880 w 653143"/>
                    <a:gd name="connsiteY22" fmla="*/ 1558834 h 1576251"/>
                    <a:gd name="connsiteX23" fmla="*/ 278674 w 653143"/>
                    <a:gd name="connsiteY23" fmla="*/ 1576251 h 1576251"/>
                    <a:gd name="connsiteX24" fmla="*/ 452845 w 653143"/>
                    <a:gd name="connsiteY24" fmla="*/ 1567543 h 1576251"/>
                    <a:gd name="connsiteX25" fmla="*/ 496388 w 653143"/>
                    <a:gd name="connsiteY25" fmla="*/ 1524000 h 1576251"/>
                    <a:gd name="connsiteX26" fmla="*/ 522514 w 653143"/>
                    <a:gd name="connsiteY26" fmla="*/ 1497874 h 1576251"/>
                    <a:gd name="connsiteX27" fmla="*/ 539931 w 653143"/>
                    <a:gd name="connsiteY27" fmla="*/ 1471748 h 1576251"/>
                    <a:gd name="connsiteX28" fmla="*/ 522514 w 653143"/>
                    <a:gd name="connsiteY28" fmla="*/ 1254034 h 1576251"/>
                    <a:gd name="connsiteX29" fmla="*/ 513805 w 653143"/>
                    <a:gd name="connsiteY29" fmla="*/ 1088571 h 1576251"/>
                    <a:gd name="connsiteX30" fmla="*/ 496388 w 653143"/>
                    <a:gd name="connsiteY30" fmla="*/ 975360 h 1576251"/>
                    <a:gd name="connsiteX31" fmla="*/ 487680 w 653143"/>
                    <a:gd name="connsiteY31" fmla="*/ 879566 h 1576251"/>
                    <a:gd name="connsiteX32" fmla="*/ 461554 w 653143"/>
                    <a:gd name="connsiteY32" fmla="*/ 792480 h 1576251"/>
                    <a:gd name="connsiteX33" fmla="*/ 435428 w 653143"/>
                    <a:gd name="connsiteY33" fmla="*/ 661851 h 1576251"/>
                    <a:gd name="connsiteX34" fmla="*/ 444137 w 653143"/>
                    <a:gd name="connsiteY34" fmla="*/ 505097 h 1576251"/>
                    <a:gd name="connsiteX35" fmla="*/ 478971 w 653143"/>
                    <a:gd name="connsiteY35" fmla="*/ 435428 h 1576251"/>
                    <a:gd name="connsiteX36" fmla="*/ 505097 w 653143"/>
                    <a:gd name="connsiteY36" fmla="*/ 374468 h 1576251"/>
                    <a:gd name="connsiteX37" fmla="*/ 522514 w 653143"/>
                    <a:gd name="connsiteY37" fmla="*/ 348343 h 1576251"/>
                    <a:gd name="connsiteX38" fmla="*/ 531223 w 653143"/>
                    <a:gd name="connsiteY38" fmla="*/ 322217 h 1576251"/>
                    <a:gd name="connsiteX39" fmla="*/ 557348 w 653143"/>
                    <a:gd name="connsiteY39" fmla="*/ 296091 h 1576251"/>
                    <a:gd name="connsiteX40" fmla="*/ 574765 w 653143"/>
                    <a:gd name="connsiteY40" fmla="*/ 261257 h 1576251"/>
                    <a:gd name="connsiteX41" fmla="*/ 609600 w 653143"/>
                    <a:gd name="connsiteY41" fmla="*/ 209006 h 1576251"/>
                    <a:gd name="connsiteX42" fmla="*/ 627017 w 653143"/>
                    <a:gd name="connsiteY42" fmla="*/ 182880 h 1576251"/>
                    <a:gd name="connsiteX43" fmla="*/ 644434 w 653143"/>
                    <a:gd name="connsiteY43" fmla="*/ 130628 h 1576251"/>
                    <a:gd name="connsiteX44" fmla="*/ 653143 w 653143"/>
                    <a:gd name="connsiteY44" fmla="*/ 104503 h 1576251"/>
                    <a:gd name="connsiteX45" fmla="*/ 653143 w 653143"/>
                    <a:gd name="connsiteY45" fmla="*/ 43543 h 1576251"/>
                    <a:gd name="connsiteX46" fmla="*/ 592183 w 653143"/>
                    <a:gd name="connsiteY46" fmla="*/ 0 h 1576251"/>
                    <a:gd name="connsiteX0" fmla="*/ 592183 w 653143"/>
                    <a:gd name="connsiteY0" fmla="*/ 0 h 1576251"/>
                    <a:gd name="connsiteX1" fmla="*/ 348343 w 653143"/>
                    <a:gd name="connsiteY1" fmla="*/ 165463 h 1576251"/>
                    <a:gd name="connsiteX2" fmla="*/ 322217 w 653143"/>
                    <a:gd name="connsiteY2" fmla="*/ 174171 h 1576251"/>
                    <a:gd name="connsiteX3" fmla="*/ 296091 w 653143"/>
                    <a:gd name="connsiteY3" fmla="*/ 182880 h 1576251"/>
                    <a:gd name="connsiteX4" fmla="*/ 235131 w 653143"/>
                    <a:gd name="connsiteY4" fmla="*/ 200297 h 1576251"/>
                    <a:gd name="connsiteX5" fmla="*/ 209005 w 653143"/>
                    <a:gd name="connsiteY5" fmla="*/ 226423 h 1576251"/>
                    <a:gd name="connsiteX6" fmla="*/ 182880 w 653143"/>
                    <a:gd name="connsiteY6" fmla="*/ 243840 h 1576251"/>
                    <a:gd name="connsiteX7" fmla="*/ 165463 w 653143"/>
                    <a:gd name="connsiteY7" fmla="*/ 269966 h 1576251"/>
                    <a:gd name="connsiteX8" fmla="*/ 148045 w 653143"/>
                    <a:gd name="connsiteY8" fmla="*/ 287383 h 1576251"/>
                    <a:gd name="connsiteX9" fmla="*/ 121920 w 653143"/>
                    <a:gd name="connsiteY9" fmla="*/ 400594 h 1576251"/>
                    <a:gd name="connsiteX10" fmla="*/ 113211 w 653143"/>
                    <a:gd name="connsiteY10" fmla="*/ 426720 h 1576251"/>
                    <a:gd name="connsiteX11" fmla="*/ 104503 w 653143"/>
                    <a:gd name="connsiteY11" fmla="*/ 470263 h 1576251"/>
                    <a:gd name="connsiteX12" fmla="*/ 87085 w 653143"/>
                    <a:gd name="connsiteY12" fmla="*/ 522514 h 1576251"/>
                    <a:gd name="connsiteX13" fmla="*/ 69668 w 653143"/>
                    <a:gd name="connsiteY13" fmla="*/ 609600 h 1576251"/>
                    <a:gd name="connsiteX14" fmla="*/ 52251 w 653143"/>
                    <a:gd name="connsiteY14" fmla="*/ 661851 h 1576251"/>
                    <a:gd name="connsiteX15" fmla="*/ 52251 w 653143"/>
                    <a:gd name="connsiteY15" fmla="*/ 1201783 h 1576251"/>
                    <a:gd name="connsiteX16" fmla="*/ 43543 w 653143"/>
                    <a:gd name="connsiteY16" fmla="*/ 1236617 h 1576251"/>
                    <a:gd name="connsiteX17" fmla="*/ 34834 w 653143"/>
                    <a:gd name="connsiteY17" fmla="*/ 1280160 h 1576251"/>
                    <a:gd name="connsiteX18" fmla="*/ 26125 w 653143"/>
                    <a:gd name="connsiteY18" fmla="*/ 1349828 h 1576251"/>
                    <a:gd name="connsiteX19" fmla="*/ 8708 w 653143"/>
                    <a:gd name="connsiteY19" fmla="*/ 1402080 h 1576251"/>
                    <a:gd name="connsiteX20" fmla="*/ 0 w 653143"/>
                    <a:gd name="connsiteY20" fmla="*/ 1471748 h 1576251"/>
                    <a:gd name="connsiteX21" fmla="*/ 182880 w 653143"/>
                    <a:gd name="connsiteY21" fmla="*/ 1558834 h 1576251"/>
                    <a:gd name="connsiteX22" fmla="*/ 278674 w 653143"/>
                    <a:gd name="connsiteY22" fmla="*/ 1576251 h 1576251"/>
                    <a:gd name="connsiteX23" fmla="*/ 452845 w 653143"/>
                    <a:gd name="connsiteY23" fmla="*/ 1567543 h 1576251"/>
                    <a:gd name="connsiteX24" fmla="*/ 496388 w 653143"/>
                    <a:gd name="connsiteY24" fmla="*/ 1524000 h 1576251"/>
                    <a:gd name="connsiteX25" fmla="*/ 522514 w 653143"/>
                    <a:gd name="connsiteY25" fmla="*/ 1497874 h 1576251"/>
                    <a:gd name="connsiteX26" fmla="*/ 539931 w 653143"/>
                    <a:gd name="connsiteY26" fmla="*/ 1471748 h 1576251"/>
                    <a:gd name="connsiteX27" fmla="*/ 522514 w 653143"/>
                    <a:gd name="connsiteY27" fmla="*/ 1254034 h 1576251"/>
                    <a:gd name="connsiteX28" fmla="*/ 513805 w 653143"/>
                    <a:gd name="connsiteY28" fmla="*/ 1088571 h 1576251"/>
                    <a:gd name="connsiteX29" fmla="*/ 496388 w 653143"/>
                    <a:gd name="connsiteY29" fmla="*/ 975360 h 1576251"/>
                    <a:gd name="connsiteX30" fmla="*/ 487680 w 653143"/>
                    <a:gd name="connsiteY30" fmla="*/ 879566 h 1576251"/>
                    <a:gd name="connsiteX31" fmla="*/ 461554 w 653143"/>
                    <a:gd name="connsiteY31" fmla="*/ 792480 h 1576251"/>
                    <a:gd name="connsiteX32" fmla="*/ 435428 w 653143"/>
                    <a:gd name="connsiteY32" fmla="*/ 661851 h 1576251"/>
                    <a:gd name="connsiteX33" fmla="*/ 444137 w 653143"/>
                    <a:gd name="connsiteY33" fmla="*/ 505097 h 1576251"/>
                    <a:gd name="connsiteX34" fmla="*/ 478971 w 653143"/>
                    <a:gd name="connsiteY34" fmla="*/ 435428 h 1576251"/>
                    <a:gd name="connsiteX35" fmla="*/ 505097 w 653143"/>
                    <a:gd name="connsiteY35" fmla="*/ 374468 h 1576251"/>
                    <a:gd name="connsiteX36" fmla="*/ 522514 w 653143"/>
                    <a:gd name="connsiteY36" fmla="*/ 348343 h 1576251"/>
                    <a:gd name="connsiteX37" fmla="*/ 531223 w 653143"/>
                    <a:gd name="connsiteY37" fmla="*/ 322217 h 1576251"/>
                    <a:gd name="connsiteX38" fmla="*/ 557348 w 653143"/>
                    <a:gd name="connsiteY38" fmla="*/ 296091 h 1576251"/>
                    <a:gd name="connsiteX39" fmla="*/ 574765 w 653143"/>
                    <a:gd name="connsiteY39" fmla="*/ 261257 h 1576251"/>
                    <a:gd name="connsiteX40" fmla="*/ 609600 w 653143"/>
                    <a:gd name="connsiteY40" fmla="*/ 209006 h 1576251"/>
                    <a:gd name="connsiteX41" fmla="*/ 627017 w 653143"/>
                    <a:gd name="connsiteY41" fmla="*/ 182880 h 1576251"/>
                    <a:gd name="connsiteX42" fmla="*/ 644434 w 653143"/>
                    <a:gd name="connsiteY42" fmla="*/ 130628 h 1576251"/>
                    <a:gd name="connsiteX43" fmla="*/ 653143 w 653143"/>
                    <a:gd name="connsiteY43" fmla="*/ 104503 h 1576251"/>
                    <a:gd name="connsiteX44" fmla="*/ 653143 w 653143"/>
                    <a:gd name="connsiteY44" fmla="*/ 43543 h 1576251"/>
                    <a:gd name="connsiteX45" fmla="*/ 592183 w 653143"/>
                    <a:gd name="connsiteY45" fmla="*/ 0 h 1576251"/>
                    <a:gd name="connsiteX0" fmla="*/ 592183 w 653143"/>
                    <a:gd name="connsiteY0" fmla="*/ 0 h 1576251"/>
                    <a:gd name="connsiteX1" fmla="*/ 322217 w 653143"/>
                    <a:gd name="connsiteY1" fmla="*/ 174171 h 1576251"/>
                    <a:gd name="connsiteX2" fmla="*/ 296091 w 653143"/>
                    <a:gd name="connsiteY2" fmla="*/ 182880 h 1576251"/>
                    <a:gd name="connsiteX3" fmla="*/ 235131 w 653143"/>
                    <a:gd name="connsiteY3" fmla="*/ 200297 h 1576251"/>
                    <a:gd name="connsiteX4" fmla="*/ 209005 w 653143"/>
                    <a:gd name="connsiteY4" fmla="*/ 226423 h 1576251"/>
                    <a:gd name="connsiteX5" fmla="*/ 182880 w 653143"/>
                    <a:gd name="connsiteY5" fmla="*/ 243840 h 1576251"/>
                    <a:gd name="connsiteX6" fmla="*/ 165463 w 653143"/>
                    <a:gd name="connsiteY6" fmla="*/ 269966 h 1576251"/>
                    <a:gd name="connsiteX7" fmla="*/ 148045 w 653143"/>
                    <a:gd name="connsiteY7" fmla="*/ 287383 h 1576251"/>
                    <a:gd name="connsiteX8" fmla="*/ 121920 w 653143"/>
                    <a:gd name="connsiteY8" fmla="*/ 400594 h 1576251"/>
                    <a:gd name="connsiteX9" fmla="*/ 113211 w 653143"/>
                    <a:gd name="connsiteY9" fmla="*/ 426720 h 1576251"/>
                    <a:gd name="connsiteX10" fmla="*/ 104503 w 653143"/>
                    <a:gd name="connsiteY10" fmla="*/ 470263 h 1576251"/>
                    <a:gd name="connsiteX11" fmla="*/ 87085 w 653143"/>
                    <a:gd name="connsiteY11" fmla="*/ 522514 h 1576251"/>
                    <a:gd name="connsiteX12" fmla="*/ 69668 w 653143"/>
                    <a:gd name="connsiteY12" fmla="*/ 609600 h 1576251"/>
                    <a:gd name="connsiteX13" fmla="*/ 52251 w 653143"/>
                    <a:gd name="connsiteY13" fmla="*/ 661851 h 1576251"/>
                    <a:gd name="connsiteX14" fmla="*/ 52251 w 653143"/>
                    <a:gd name="connsiteY14" fmla="*/ 1201783 h 1576251"/>
                    <a:gd name="connsiteX15" fmla="*/ 43543 w 653143"/>
                    <a:gd name="connsiteY15" fmla="*/ 1236617 h 1576251"/>
                    <a:gd name="connsiteX16" fmla="*/ 34834 w 653143"/>
                    <a:gd name="connsiteY16" fmla="*/ 1280160 h 1576251"/>
                    <a:gd name="connsiteX17" fmla="*/ 26125 w 653143"/>
                    <a:gd name="connsiteY17" fmla="*/ 1349828 h 1576251"/>
                    <a:gd name="connsiteX18" fmla="*/ 8708 w 653143"/>
                    <a:gd name="connsiteY18" fmla="*/ 1402080 h 1576251"/>
                    <a:gd name="connsiteX19" fmla="*/ 0 w 653143"/>
                    <a:gd name="connsiteY19" fmla="*/ 1471748 h 1576251"/>
                    <a:gd name="connsiteX20" fmla="*/ 182880 w 653143"/>
                    <a:gd name="connsiteY20" fmla="*/ 1558834 h 1576251"/>
                    <a:gd name="connsiteX21" fmla="*/ 278674 w 653143"/>
                    <a:gd name="connsiteY21" fmla="*/ 1576251 h 1576251"/>
                    <a:gd name="connsiteX22" fmla="*/ 452845 w 653143"/>
                    <a:gd name="connsiteY22" fmla="*/ 1567543 h 1576251"/>
                    <a:gd name="connsiteX23" fmla="*/ 496388 w 653143"/>
                    <a:gd name="connsiteY23" fmla="*/ 1524000 h 1576251"/>
                    <a:gd name="connsiteX24" fmla="*/ 522514 w 653143"/>
                    <a:gd name="connsiteY24" fmla="*/ 1497874 h 1576251"/>
                    <a:gd name="connsiteX25" fmla="*/ 539931 w 653143"/>
                    <a:gd name="connsiteY25" fmla="*/ 1471748 h 1576251"/>
                    <a:gd name="connsiteX26" fmla="*/ 522514 w 653143"/>
                    <a:gd name="connsiteY26" fmla="*/ 1254034 h 1576251"/>
                    <a:gd name="connsiteX27" fmla="*/ 513805 w 653143"/>
                    <a:gd name="connsiteY27" fmla="*/ 1088571 h 1576251"/>
                    <a:gd name="connsiteX28" fmla="*/ 496388 w 653143"/>
                    <a:gd name="connsiteY28" fmla="*/ 975360 h 1576251"/>
                    <a:gd name="connsiteX29" fmla="*/ 487680 w 653143"/>
                    <a:gd name="connsiteY29" fmla="*/ 879566 h 1576251"/>
                    <a:gd name="connsiteX30" fmla="*/ 461554 w 653143"/>
                    <a:gd name="connsiteY30" fmla="*/ 792480 h 1576251"/>
                    <a:gd name="connsiteX31" fmla="*/ 435428 w 653143"/>
                    <a:gd name="connsiteY31" fmla="*/ 661851 h 1576251"/>
                    <a:gd name="connsiteX32" fmla="*/ 444137 w 653143"/>
                    <a:gd name="connsiteY32" fmla="*/ 505097 h 1576251"/>
                    <a:gd name="connsiteX33" fmla="*/ 478971 w 653143"/>
                    <a:gd name="connsiteY33" fmla="*/ 435428 h 1576251"/>
                    <a:gd name="connsiteX34" fmla="*/ 505097 w 653143"/>
                    <a:gd name="connsiteY34" fmla="*/ 374468 h 1576251"/>
                    <a:gd name="connsiteX35" fmla="*/ 522514 w 653143"/>
                    <a:gd name="connsiteY35" fmla="*/ 348343 h 1576251"/>
                    <a:gd name="connsiteX36" fmla="*/ 531223 w 653143"/>
                    <a:gd name="connsiteY36" fmla="*/ 322217 h 1576251"/>
                    <a:gd name="connsiteX37" fmla="*/ 557348 w 653143"/>
                    <a:gd name="connsiteY37" fmla="*/ 296091 h 1576251"/>
                    <a:gd name="connsiteX38" fmla="*/ 574765 w 653143"/>
                    <a:gd name="connsiteY38" fmla="*/ 261257 h 1576251"/>
                    <a:gd name="connsiteX39" fmla="*/ 609600 w 653143"/>
                    <a:gd name="connsiteY39" fmla="*/ 209006 h 1576251"/>
                    <a:gd name="connsiteX40" fmla="*/ 627017 w 653143"/>
                    <a:gd name="connsiteY40" fmla="*/ 182880 h 1576251"/>
                    <a:gd name="connsiteX41" fmla="*/ 644434 w 653143"/>
                    <a:gd name="connsiteY41" fmla="*/ 130628 h 1576251"/>
                    <a:gd name="connsiteX42" fmla="*/ 653143 w 653143"/>
                    <a:gd name="connsiteY42" fmla="*/ 104503 h 1576251"/>
                    <a:gd name="connsiteX43" fmla="*/ 653143 w 653143"/>
                    <a:gd name="connsiteY43" fmla="*/ 43543 h 1576251"/>
                    <a:gd name="connsiteX44" fmla="*/ 592183 w 653143"/>
                    <a:gd name="connsiteY44" fmla="*/ 0 h 1576251"/>
                    <a:gd name="connsiteX0" fmla="*/ 592183 w 653143"/>
                    <a:gd name="connsiteY0" fmla="*/ 0 h 1576251"/>
                    <a:gd name="connsiteX1" fmla="*/ 296091 w 653143"/>
                    <a:gd name="connsiteY1" fmla="*/ 182880 h 1576251"/>
                    <a:gd name="connsiteX2" fmla="*/ 235131 w 653143"/>
                    <a:gd name="connsiteY2" fmla="*/ 200297 h 1576251"/>
                    <a:gd name="connsiteX3" fmla="*/ 209005 w 653143"/>
                    <a:gd name="connsiteY3" fmla="*/ 226423 h 1576251"/>
                    <a:gd name="connsiteX4" fmla="*/ 182880 w 653143"/>
                    <a:gd name="connsiteY4" fmla="*/ 243840 h 1576251"/>
                    <a:gd name="connsiteX5" fmla="*/ 165463 w 653143"/>
                    <a:gd name="connsiteY5" fmla="*/ 269966 h 1576251"/>
                    <a:gd name="connsiteX6" fmla="*/ 148045 w 653143"/>
                    <a:gd name="connsiteY6" fmla="*/ 287383 h 1576251"/>
                    <a:gd name="connsiteX7" fmla="*/ 121920 w 653143"/>
                    <a:gd name="connsiteY7" fmla="*/ 400594 h 1576251"/>
                    <a:gd name="connsiteX8" fmla="*/ 113211 w 653143"/>
                    <a:gd name="connsiteY8" fmla="*/ 426720 h 1576251"/>
                    <a:gd name="connsiteX9" fmla="*/ 104503 w 653143"/>
                    <a:gd name="connsiteY9" fmla="*/ 470263 h 1576251"/>
                    <a:gd name="connsiteX10" fmla="*/ 87085 w 653143"/>
                    <a:gd name="connsiteY10" fmla="*/ 522514 h 1576251"/>
                    <a:gd name="connsiteX11" fmla="*/ 69668 w 653143"/>
                    <a:gd name="connsiteY11" fmla="*/ 609600 h 1576251"/>
                    <a:gd name="connsiteX12" fmla="*/ 52251 w 653143"/>
                    <a:gd name="connsiteY12" fmla="*/ 661851 h 1576251"/>
                    <a:gd name="connsiteX13" fmla="*/ 52251 w 653143"/>
                    <a:gd name="connsiteY13" fmla="*/ 1201783 h 1576251"/>
                    <a:gd name="connsiteX14" fmla="*/ 43543 w 653143"/>
                    <a:gd name="connsiteY14" fmla="*/ 1236617 h 1576251"/>
                    <a:gd name="connsiteX15" fmla="*/ 34834 w 653143"/>
                    <a:gd name="connsiteY15" fmla="*/ 1280160 h 1576251"/>
                    <a:gd name="connsiteX16" fmla="*/ 26125 w 653143"/>
                    <a:gd name="connsiteY16" fmla="*/ 1349828 h 1576251"/>
                    <a:gd name="connsiteX17" fmla="*/ 8708 w 653143"/>
                    <a:gd name="connsiteY17" fmla="*/ 1402080 h 1576251"/>
                    <a:gd name="connsiteX18" fmla="*/ 0 w 653143"/>
                    <a:gd name="connsiteY18" fmla="*/ 1471748 h 1576251"/>
                    <a:gd name="connsiteX19" fmla="*/ 182880 w 653143"/>
                    <a:gd name="connsiteY19" fmla="*/ 1558834 h 1576251"/>
                    <a:gd name="connsiteX20" fmla="*/ 278674 w 653143"/>
                    <a:gd name="connsiteY20" fmla="*/ 1576251 h 1576251"/>
                    <a:gd name="connsiteX21" fmla="*/ 452845 w 653143"/>
                    <a:gd name="connsiteY21" fmla="*/ 1567543 h 1576251"/>
                    <a:gd name="connsiteX22" fmla="*/ 496388 w 653143"/>
                    <a:gd name="connsiteY22" fmla="*/ 1524000 h 1576251"/>
                    <a:gd name="connsiteX23" fmla="*/ 522514 w 653143"/>
                    <a:gd name="connsiteY23" fmla="*/ 1497874 h 1576251"/>
                    <a:gd name="connsiteX24" fmla="*/ 539931 w 653143"/>
                    <a:gd name="connsiteY24" fmla="*/ 1471748 h 1576251"/>
                    <a:gd name="connsiteX25" fmla="*/ 522514 w 653143"/>
                    <a:gd name="connsiteY25" fmla="*/ 1254034 h 1576251"/>
                    <a:gd name="connsiteX26" fmla="*/ 513805 w 653143"/>
                    <a:gd name="connsiteY26" fmla="*/ 1088571 h 1576251"/>
                    <a:gd name="connsiteX27" fmla="*/ 496388 w 653143"/>
                    <a:gd name="connsiteY27" fmla="*/ 975360 h 1576251"/>
                    <a:gd name="connsiteX28" fmla="*/ 487680 w 653143"/>
                    <a:gd name="connsiteY28" fmla="*/ 879566 h 1576251"/>
                    <a:gd name="connsiteX29" fmla="*/ 461554 w 653143"/>
                    <a:gd name="connsiteY29" fmla="*/ 792480 h 1576251"/>
                    <a:gd name="connsiteX30" fmla="*/ 435428 w 653143"/>
                    <a:gd name="connsiteY30" fmla="*/ 661851 h 1576251"/>
                    <a:gd name="connsiteX31" fmla="*/ 444137 w 653143"/>
                    <a:gd name="connsiteY31" fmla="*/ 505097 h 1576251"/>
                    <a:gd name="connsiteX32" fmla="*/ 478971 w 653143"/>
                    <a:gd name="connsiteY32" fmla="*/ 435428 h 1576251"/>
                    <a:gd name="connsiteX33" fmla="*/ 505097 w 653143"/>
                    <a:gd name="connsiteY33" fmla="*/ 374468 h 1576251"/>
                    <a:gd name="connsiteX34" fmla="*/ 522514 w 653143"/>
                    <a:gd name="connsiteY34" fmla="*/ 348343 h 1576251"/>
                    <a:gd name="connsiteX35" fmla="*/ 531223 w 653143"/>
                    <a:gd name="connsiteY35" fmla="*/ 322217 h 1576251"/>
                    <a:gd name="connsiteX36" fmla="*/ 557348 w 653143"/>
                    <a:gd name="connsiteY36" fmla="*/ 296091 h 1576251"/>
                    <a:gd name="connsiteX37" fmla="*/ 574765 w 653143"/>
                    <a:gd name="connsiteY37" fmla="*/ 261257 h 1576251"/>
                    <a:gd name="connsiteX38" fmla="*/ 609600 w 653143"/>
                    <a:gd name="connsiteY38" fmla="*/ 209006 h 1576251"/>
                    <a:gd name="connsiteX39" fmla="*/ 627017 w 653143"/>
                    <a:gd name="connsiteY39" fmla="*/ 182880 h 1576251"/>
                    <a:gd name="connsiteX40" fmla="*/ 644434 w 653143"/>
                    <a:gd name="connsiteY40" fmla="*/ 130628 h 1576251"/>
                    <a:gd name="connsiteX41" fmla="*/ 653143 w 653143"/>
                    <a:gd name="connsiteY41" fmla="*/ 104503 h 1576251"/>
                    <a:gd name="connsiteX42" fmla="*/ 653143 w 653143"/>
                    <a:gd name="connsiteY42" fmla="*/ 43543 h 1576251"/>
                    <a:gd name="connsiteX43" fmla="*/ 592183 w 653143"/>
                    <a:gd name="connsiteY43" fmla="*/ 0 h 1576251"/>
                    <a:gd name="connsiteX0" fmla="*/ 592183 w 653143"/>
                    <a:gd name="connsiteY0" fmla="*/ 0 h 1576251"/>
                    <a:gd name="connsiteX1" fmla="*/ 235131 w 653143"/>
                    <a:gd name="connsiteY1" fmla="*/ 200297 h 1576251"/>
                    <a:gd name="connsiteX2" fmla="*/ 209005 w 653143"/>
                    <a:gd name="connsiteY2" fmla="*/ 226423 h 1576251"/>
                    <a:gd name="connsiteX3" fmla="*/ 182880 w 653143"/>
                    <a:gd name="connsiteY3" fmla="*/ 243840 h 1576251"/>
                    <a:gd name="connsiteX4" fmla="*/ 165463 w 653143"/>
                    <a:gd name="connsiteY4" fmla="*/ 269966 h 1576251"/>
                    <a:gd name="connsiteX5" fmla="*/ 148045 w 653143"/>
                    <a:gd name="connsiteY5" fmla="*/ 287383 h 1576251"/>
                    <a:gd name="connsiteX6" fmla="*/ 121920 w 653143"/>
                    <a:gd name="connsiteY6" fmla="*/ 400594 h 1576251"/>
                    <a:gd name="connsiteX7" fmla="*/ 113211 w 653143"/>
                    <a:gd name="connsiteY7" fmla="*/ 426720 h 1576251"/>
                    <a:gd name="connsiteX8" fmla="*/ 104503 w 653143"/>
                    <a:gd name="connsiteY8" fmla="*/ 470263 h 1576251"/>
                    <a:gd name="connsiteX9" fmla="*/ 87085 w 653143"/>
                    <a:gd name="connsiteY9" fmla="*/ 522514 h 1576251"/>
                    <a:gd name="connsiteX10" fmla="*/ 69668 w 653143"/>
                    <a:gd name="connsiteY10" fmla="*/ 609600 h 1576251"/>
                    <a:gd name="connsiteX11" fmla="*/ 52251 w 653143"/>
                    <a:gd name="connsiteY11" fmla="*/ 661851 h 1576251"/>
                    <a:gd name="connsiteX12" fmla="*/ 52251 w 653143"/>
                    <a:gd name="connsiteY12" fmla="*/ 1201783 h 1576251"/>
                    <a:gd name="connsiteX13" fmla="*/ 43543 w 653143"/>
                    <a:gd name="connsiteY13" fmla="*/ 1236617 h 1576251"/>
                    <a:gd name="connsiteX14" fmla="*/ 34834 w 653143"/>
                    <a:gd name="connsiteY14" fmla="*/ 1280160 h 1576251"/>
                    <a:gd name="connsiteX15" fmla="*/ 26125 w 653143"/>
                    <a:gd name="connsiteY15" fmla="*/ 1349828 h 1576251"/>
                    <a:gd name="connsiteX16" fmla="*/ 8708 w 653143"/>
                    <a:gd name="connsiteY16" fmla="*/ 1402080 h 1576251"/>
                    <a:gd name="connsiteX17" fmla="*/ 0 w 653143"/>
                    <a:gd name="connsiteY17" fmla="*/ 1471748 h 1576251"/>
                    <a:gd name="connsiteX18" fmla="*/ 182880 w 653143"/>
                    <a:gd name="connsiteY18" fmla="*/ 1558834 h 1576251"/>
                    <a:gd name="connsiteX19" fmla="*/ 278674 w 653143"/>
                    <a:gd name="connsiteY19" fmla="*/ 1576251 h 1576251"/>
                    <a:gd name="connsiteX20" fmla="*/ 452845 w 653143"/>
                    <a:gd name="connsiteY20" fmla="*/ 1567543 h 1576251"/>
                    <a:gd name="connsiteX21" fmla="*/ 496388 w 653143"/>
                    <a:gd name="connsiteY21" fmla="*/ 1524000 h 1576251"/>
                    <a:gd name="connsiteX22" fmla="*/ 522514 w 653143"/>
                    <a:gd name="connsiteY22" fmla="*/ 1497874 h 1576251"/>
                    <a:gd name="connsiteX23" fmla="*/ 539931 w 653143"/>
                    <a:gd name="connsiteY23" fmla="*/ 1471748 h 1576251"/>
                    <a:gd name="connsiteX24" fmla="*/ 522514 w 653143"/>
                    <a:gd name="connsiteY24" fmla="*/ 1254034 h 1576251"/>
                    <a:gd name="connsiteX25" fmla="*/ 513805 w 653143"/>
                    <a:gd name="connsiteY25" fmla="*/ 1088571 h 1576251"/>
                    <a:gd name="connsiteX26" fmla="*/ 496388 w 653143"/>
                    <a:gd name="connsiteY26" fmla="*/ 975360 h 1576251"/>
                    <a:gd name="connsiteX27" fmla="*/ 487680 w 653143"/>
                    <a:gd name="connsiteY27" fmla="*/ 879566 h 1576251"/>
                    <a:gd name="connsiteX28" fmla="*/ 461554 w 653143"/>
                    <a:gd name="connsiteY28" fmla="*/ 792480 h 1576251"/>
                    <a:gd name="connsiteX29" fmla="*/ 435428 w 653143"/>
                    <a:gd name="connsiteY29" fmla="*/ 661851 h 1576251"/>
                    <a:gd name="connsiteX30" fmla="*/ 444137 w 653143"/>
                    <a:gd name="connsiteY30" fmla="*/ 505097 h 1576251"/>
                    <a:gd name="connsiteX31" fmla="*/ 478971 w 653143"/>
                    <a:gd name="connsiteY31" fmla="*/ 435428 h 1576251"/>
                    <a:gd name="connsiteX32" fmla="*/ 505097 w 653143"/>
                    <a:gd name="connsiteY32" fmla="*/ 374468 h 1576251"/>
                    <a:gd name="connsiteX33" fmla="*/ 522514 w 653143"/>
                    <a:gd name="connsiteY33" fmla="*/ 348343 h 1576251"/>
                    <a:gd name="connsiteX34" fmla="*/ 531223 w 653143"/>
                    <a:gd name="connsiteY34" fmla="*/ 322217 h 1576251"/>
                    <a:gd name="connsiteX35" fmla="*/ 557348 w 653143"/>
                    <a:gd name="connsiteY35" fmla="*/ 296091 h 1576251"/>
                    <a:gd name="connsiteX36" fmla="*/ 574765 w 653143"/>
                    <a:gd name="connsiteY36" fmla="*/ 261257 h 1576251"/>
                    <a:gd name="connsiteX37" fmla="*/ 609600 w 653143"/>
                    <a:gd name="connsiteY37" fmla="*/ 209006 h 1576251"/>
                    <a:gd name="connsiteX38" fmla="*/ 627017 w 653143"/>
                    <a:gd name="connsiteY38" fmla="*/ 182880 h 1576251"/>
                    <a:gd name="connsiteX39" fmla="*/ 644434 w 653143"/>
                    <a:gd name="connsiteY39" fmla="*/ 130628 h 1576251"/>
                    <a:gd name="connsiteX40" fmla="*/ 653143 w 653143"/>
                    <a:gd name="connsiteY40" fmla="*/ 104503 h 1576251"/>
                    <a:gd name="connsiteX41" fmla="*/ 653143 w 653143"/>
                    <a:gd name="connsiteY41" fmla="*/ 43543 h 1576251"/>
                    <a:gd name="connsiteX42" fmla="*/ 592183 w 653143"/>
                    <a:gd name="connsiteY42" fmla="*/ 0 h 1576251"/>
                    <a:gd name="connsiteX0" fmla="*/ 592183 w 653143"/>
                    <a:gd name="connsiteY0" fmla="*/ 0 h 1576251"/>
                    <a:gd name="connsiteX1" fmla="*/ 209005 w 653143"/>
                    <a:gd name="connsiteY1" fmla="*/ 226423 h 1576251"/>
                    <a:gd name="connsiteX2" fmla="*/ 182880 w 653143"/>
                    <a:gd name="connsiteY2" fmla="*/ 243840 h 1576251"/>
                    <a:gd name="connsiteX3" fmla="*/ 165463 w 653143"/>
                    <a:gd name="connsiteY3" fmla="*/ 269966 h 1576251"/>
                    <a:gd name="connsiteX4" fmla="*/ 148045 w 653143"/>
                    <a:gd name="connsiteY4" fmla="*/ 287383 h 1576251"/>
                    <a:gd name="connsiteX5" fmla="*/ 121920 w 653143"/>
                    <a:gd name="connsiteY5" fmla="*/ 400594 h 1576251"/>
                    <a:gd name="connsiteX6" fmla="*/ 113211 w 653143"/>
                    <a:gd name="connsiteY6" fmla="*/ 426720 h 1576251"/>
                    <a:gd name="connsiteX7" fmla="*/ 104503 w 653143"/>
                    <a:gd name="connsiteY7" fmla="*/ 470263 h 1576251"/>
                    <a:gd name="connsiteX8" fmla="*/ 87085 w 653143"/>
                    <a:gd name="connsiteY8" fmla="*/ 522514 h 1576251"/>
                    <a:gd name="connsiteX9" fmla="*/ 69668 w 653143"/>
                    <a:gd name="connsiteY9" fmla="*/ 609600 h 1576251"/>
                    <a:gd name="connsiteX10" fmla="*/ 52251 w 653143"/>
                    <a:gd name="connsiteY10" fmla="*/ 661851 h 1576251"/>
                    <a:gd name="connsiteX11" fmla="*/ 52251 w 653143"/>
                    <a:gd name="connsiteY11" fmla="*/ 1201783 h 1576251"/>
                    <a:gd name="connsiteX12" fmla="*/ 43543 w 653143"/>
                    <a:gd name="connsiteY12" fmla="*/ 1236617 h 1576251"/>
                    <a:gd name="connsiteX13" fmla="*/ 34834 w 653143"/>
                    <a:gd name="connsiteY13" fmla="*/ 1280160 h 1576251"/>
                    <a:gd name="connsiteX14" fmla="*/ 26125 w 653143"/>
                    <a:gd name="connsiteY14" fmla="*/ 1349828 h 1576251"/>
                    <a:gd name="connsiteX15" fmla="*/ 8708 w 653143"/>
                    <a:gd name="connsiteY15" fmla="*/ 1402080 h 1576251"/>
                    <a:gd name="connsiteX16" fmla="*/ 0 w 653143"/>
                    <a:gd name="connsiteY16" fmla="*/ 1471748 h 1576251"/>
                    <a:gd name="connsiteX17" fmla="*/ 182880 w 653143"/>
                    <a:gd name="connsiteY17" fmla="*/ 1558834 h 1576251"/>
                    <a:gd name="connsiteX18" fmla="*/ 278674 w 653143"/>
                    <a:gd name="connsiteY18" fmla="*/ 1576251 h 1576251"/>
                    <a:gd name="connsiteX19" fmla="*/ 452845 w 653143"/>
                    <a:gd name="connsiteY19" fmla="*/ 1567543 h 1576251"/>
                    <a:gd name="connsiteX20" fmla="*/ 496388 w 653143"/>
                    <a:gd name="connsiteY20" fmla="*/ 1524000 h 1576251"/>
                    <a:gd name="connsiteX21" fmla="*/ 522514 w 653143"/>
                    <a:gd name="connsiteY21" fmla="*/ 1497874 h 1576251"/>
                    <a:gd name="connsiteX22" fmla="*/ 539931 w 653143"/>
                    <a:gd name="connsiteY22" fmla="*/ 1471748 h 1576251"/>
                    <a:gd name="connsiteX23" fmla="*/ 522514 w 653143"/>
                    <a:gd name="connsiteY23" fmla="*/ 1254034 h 1576251"/>
                    <a:gd name="connsiteX24" fmla="*/ 513805 w 653143"/>
                    <a:gd name="connsiteY24" fmla="*/ 1088571 h 1576251"/>
                    <a:gd name="connsiteX25" fmla="*/ 496388 w 653143"/>
                    <a:gd name="connsiteY25" fmla="*/ 975360 h 1576251"/>
                    <a:gd name="connsiteX26" fmla="*/ 487680 w 653143"/>
                    <a:gd name="connsiteY26" fmla="*/ 879566 h 1576251"/>
                    <a:gd name="connsiteX27" fmla="*/ 461554 w 653143"/>
                    <a:gd name="connsiteY27" fmla="*/ 792480 h 1576251"/>
                    <a:gd name="connsiteX28" fmla="*/ 435428 w 653143"/>
                    <a:gd name="connsiteY28" fmla="*/ 661851 h 1576251"/>
                    <a:gd name="connsiteX29" fmla="*/ 444137 w 653143"/>
                    <a:gd name="connsiteY29" fmla="*/ 505097 h 1576251"/>
                    <a:gd name="connsiteX30" fmla="*/ 478971 w 653143"/>
                    <a:gd name="connsiteY30" fmla="*/ 435428 h 1576251"/>
                    <a:gd name="connsiteX31" fmla="*/ 505097 w 653143"/>
                    <a:gd name="connsiteY31" fmla="*/ 374468 h 1576251"/>
                    <a:gd name="connsiteX32" fmla="*/ 522514 w 653143"/>
                    <a:gd name="connsiteY32" fmla="*/ 348343 h 1576251"/>
                    <a:gd name="connsiteX33" fmla="*/ 531223 w 653143"/>
                    <a:gd name="connsiteY33" fmla="*/ 322217 h 1576251"/>
                    <a:gd name="connsiteX34" fmla="*/ 557348 w 653143"/>
                    <a:gd name="connsiteY34" fmla="*/ 296091 h 1576251"/>
                    <a:gd name="connsiteX35" fmla="*/ 574765 w 653143"/>
                    <a:gd name="connsiteY35" fmla="*/ 261257 h 1576251"/>
                    <a:gd name="connsiteX36" fmla="*/ 609600 w 653143"/>
                    <a:gd name="connsiteY36" fmla="*/ 209006 h 1576251"/>
                    <a:gd name="connsiteX37" fmla="*/ 627017 w 653143"/>
                    <a:gd name="connsiteY37" fmla="*/ 182880 h 1576251"/>
                    <a:gd name="connsiteX38" fmla="*/ 644434 w 653143"/>
                    <a:gd name="connsiteY38" fmla="*/ 130628 h 1576251"/>
                    <a:gd name="connsiteX39" fmla="*/ 653143 w 653143"/>
                    <a:gd name="connsiteY39" fmla="*/ 104503 h 1576251"/>
                    <a:gd name="connsiteX40" fmla="*/ 653143 w 653143"/>
                    <a:gd name="connsiteY40" fmla="*/ 43543 h 1576251"/>
                    <a:gd name="connsiteX41" fmla="*/ 592183 w 653143"/>
                    <a:gd name="connsiteY41" fmla="*/ 0 h 1576251"/>
                    <a:gd name="connsiteX0" fmla="*/ 592183 w 653143"/>
                    <a:gd name="connsiteY0" fmla="*/ 0 h 1576251"/>
                    <a:gd name="connsiteX1" fmla="*/ 182880 w 653143"/>
                    <a:gd name="connsiteY1" fmla="*/ 243840 h 1576251"/>
                    <a:gd name="connsiteX2" fmla="*/ 165463 w 653143"/>
                    <a:gd name="connsiteY2" fmla="*/ 269966 h 1576251"/>
                    <a:gd name="connsiteX3" fmla="*/ 148045 w 653143"/>
                    <a:gd name="connsiteY3" fmla="*/ 287383 h 1576251"/>
                    <a:gd name="connsiteX4" fmla="*/ 121920 w 653143"/>
                    <a:gd name="connsiteY4" fmla="*/ 400594 h 1576251"/>
                    <a:gd name="connsiteX5" fmla="*/ 113211 w 653143"/>
                    <a:gd name="connsiteY5" fmla="*/ 426720 h 1576251"/>
                    <a:gd name="connsiteX6" fmla="*/ 104503 w 653143"/>
                    <a:gd name="connsiteY6" fmla="*/ 470263 h 1576251"/>
                    <a:gd name="connsiteX7" fmla="*/ 87085 w 653143"/>
                    <a:gd name="connsiteY7" fmla="*/ 522514 h 1576251"/>
                    <a:gd name="connsiteX8" fmla="*/ 69668 w 653143"/>
                    <a:gd name="connsiteY8" fmla="*/ 609600 h 1576251"/>
                    <a:gd name="connsiteX9" fmla="*/ 52251 w 653143"/>
                    <a:gd name="connsiteY9" fmla="*/ 661851 h 1576251"/>
                    <a:gd name="connsiteX10" fmla="*/ 52251 w 653143"/>
                    <a:gd name="connsiteY10" fmla="*/ 1201783 h 1576251"/>
                    <a:gd name="connsiteX11" fmla="*/ 43543 w 653143"/>
                    <a:gd name="connsiteY11" fmla="*/ 1236617 h 1576251"/>
                    <a:gd name="connsiteX12" fmla="*/ 34834 w 653143"/>
                    <a:gd name="connsiteY12" fmla="*/ 1280160 h 1576251"/>
                    <a:gd name="connsiteX13" fmla="*/ 26125 w 653143"/>
                    <a:gd name="connsiteY13" fmla="*/ 1349828 h 1576251"/>
                    <a:gd name="connsiteX14" fmla="*/ 8708 w 653143"/>
                    <a:gd name="connsiteY14" fmla="*/ 1402080 h 1576251"/>
                    <a:gd name="connsiteX15" fmla="*/ 0 w 653143"/>
                    <a:gd name="connsiteY15" fmla="*/ 1471748 h 1576251"/>
                    <a:gd name="connsiteX16" fmla="*/ 182880 w 653143"/>
                    <a:gd name="connsiteY16" fmla="*/ 1558834 h 1576251"/>
                    <a:gd name="connsiteX17" fmla="*/ 278674 w 653143"/>
                    <a:gd name="connsiteY17" fmla="*/ 1576251 h 1576251"/>
                    <a:gd name="connsiteX18" fmla="*/ 452845 w 653143"/>
                    <a:gd name="connsiteY18" fmla="*/ 1567543 h 1576251"/>
                    <a:gd name="connsiteX19" fmla="*/ 496388 w 653143"/>
                    <a:gd name="connsiteY19" fmla="*/ 1524000 h 1576251"/>
                    <a:gd name="connsiteX20" fmla="*/ 522514 w 653143"/>
                    <a:gd name="connsiteY20" fmla="*/ 1497874 h 1576251"/>
                    <a:gd name="connsiteX21" fmla="*/ 539931 w 653143"/>
                    <a:gd name="connsiteY21" fmla="*/ 1471748 h 1576251"/>
                    <a:gd name="connsiteX22" fmla="*/ 522514 w 653143"/>
                    <a:gd name="connsiteY22" fmla="*/ 1254034 h 1576251"/>
                    <a:gd name="connsiteX23" fmla="*/ 513805 w 653143"/>
                    <a:gd name="connsiteY23" fmla="*/ 1088571 h 1576251"/>
                    <a:gd name="connsiteX24" fmla="*/ 496388 w 653143"/>
                    <a:gd name="connsiteY24" fmla="*/ 975360 h 1576251"/>
                    <a:gd name="connsiteX25" fmla="*/ 487680 w 653143"/>
                    <a:gd name="connsiteY25" fmla="*/ 879566 h 1576251"/>
                    <a:gd name="connsiteX26" fmla="*/ 461554 w 653143"/>
                    <a:gd name="connsiteY26" fmla="*/ 792480 h 1576251"/>
                    <a:gd name="connsiteX27" fmla="*/ 435428 w 653143"/>
                    <a:gd name="connsiteY27" fmla="*/ 661851 h 1576251"/>
                    <a:gd name="connsiteX28" fmla="*/ 444137 w 653143"/>
                    <a:gd name="connsiteY28" fmla="*/ 505097 h 1576251"/>
                    <a:gd name="connsiteX29" fmla="*/ 478971 w 653143"/>
                    <a:gd name="connsiteY29" fmla="*/ 435428 h 1576251"/>
                    <a:gd name="connsiteX30" fmla="*/ 505097 w 653143"/>
                    <a:gd name="connsiteY30" fmla="*/ 374468 h 1576251"/>
                    <a:gd name="connsiteX31" fmla="*/ 522514 w 653143"/>
                    <a:gd name="connsiteY31" fmla="*/ 348343 h 1576251"/>
                    <a:gd name="connsiteX32" fmla="*/ 531223 w 653143"/>
                    <a:gd name="connsiteY32" fmla="*/ 322217 h 1576251"/>
                    <a:gd name="connsiteX33" fmla="*/ 557348 w 653143"/>
                    <a:gd name="connsiteY33" fmla="*/ 296091 h 1576251"/>
                    <a:gd name="connsiteX34" fmla="*/ 574765 w 653143"/>
                    <a:gd name="connsiteY34" fmla="*/ 261257 h 1576251"/>
                    <a:gd name="connsiteX35" fmla="*/ 609600 w 653143"/>
                    <a:gd name="connsiteY35" fmla="*/ 209006 h 1576251"/>
                    <a:gd name="connsiteX36" fmla="*/ 627017 w 653143"/>
                    <a:gd name="connsiteY36" fmla="*/ 182880 h 1576251"/>
                    <a:gd name="connsiteX37" fmla="*/ 644434 w 653143"/>
                    <a:gd name="connsiteY37" fmla="*/ 130628 h 1576251"/>
                    <a:gd name="connsiteX38" fmla="*/ 653143 w 653143"/>
                    <a:gd name="connsiteY38" fmla="*/ 104503 h 1576251"/>
                    <a:gd name="connsiteX39" fmla="*/ 653143 w 653143"/>
                    <a:gd name="connsiteY39" fmla="*/ 43543 h 1576251"/>
                    <a:gd name="connsiteX40" fmla="*/ 592183 w 653143"/>
                    <a:gd name="connsiteY40" fmla="*/ 0 h 1576251"/>
                    <a:gd name="connsiteX0" fmla="*/ 592183 w 653143"/>
                    <a:gd name="connsiteY0" fmla="*/ 0 h 1576251"/>
                    <a:gd name="connsiteX1" fmla="*/ 165463 w 653143"/>
                    <a:gd name="connsiteY1" fmla="*/ 269966 h 1576251"/>
                    <a:gd name="connsiteX2" fmla="*/ 148045 w 653143"/>
                    <a:gd name="connsiteY2" fmla="*/ 287383 h 1576251"/>
                    <a:gd name="connsiteX3" fmla="*/ 121920 w 653143"/>
                    <a:gd name="connsiteY3" fmla="*/ 400594 h 1576251"/>
                    <a:gd name="connsiteX4" fmla="*/ 113211 w 653143"/>
                    <a:gd name="connsiteY4" fmla="*/ 426720 h 1576251"/>
                    <a:gd name="connsiteX5" fmla="*/ 104503 w 653143"/>
                    <a:gd name="connsiteY5" fmla="*/ 470263 h 1576251"/>
                    <a:gd name="connsiteX6" fmla="*/ 87085 w 653143"/>
                    <a:gd name="connsiteY6" fmla="*/ 522514 h 1576251"/>
                    <a:gd name="connsiteX7" fmla="*/ 69668 w 653143"/>
                    <a:gd name="connsiteY7" fmla="*/ 609600 h 1576251"/>
                    <a:gd name="connsiteX8" fmla="*/ 52251 w 653143"/>
                    <a:gd name="connsiteY8" fmla="*/ 661851 h 1576251"/>
                    <a:gd name="connsiteX9" fmla="*/ 52251 w 653143"/>
                    <a:gd name="connsiteY9" fmla="*/ 1201783 h 1576251"/>
                    <a:gd name="connsiteX10" fmla="*/ 43543 w 653143"/>
                    <a:gd name="connsiteY10" fmla="*/ 1236617 h 1576251"/>
                    <a:gd name="connsiteX11" fmla="*/ 34834 w 653143"/>
                    <a:gd name="connsiteY11" fmla="*/ 1280160 h 1576251"/>
                    <a:gd name="connsiteX12" fmla="*/ 26125 w 653143"/>
                    <a:gd name="connsiteY12" fmla="*/ 1349828 h 1576251"/>
                    <a:gd name="connsiteX13" fmla="*/ 8708 w 653143"/>
                    <a:gd name="connsiteY13" fmla="*/ 1402080 h 1576251"/>
                    <a:gd name="connsiteX14" fmla="*/ 0 w 653143"/>
                    <a:gd name="connsiteY14" fmla="*/ 1471748 h 1576251"/>
                    <a:gd name="connsiteX15" fmla="*/ 182880 w 653143"/>
                    <a:gd name="connsiteY15" fmla="*/ 1558834 h 1576251"/>
                    <a:gd name="connsiteX16" fmla="*/ 278674 w 653143"/>
                    <a:gd name="connsiteY16" fmla="*/ 1576251 h 1576251"/>
                    <a:gd name="connsiteX17" fmla="*/ 452845 w 653143"/>
                    <a:gd name="connsiteY17" fmla="*/ 1567543 h 1576251"/>
                    <a:gd name="connsiteX18" fmla="*/ 496388 w 653143"/>
                    <a:gd name="connsiteY18" fmla="*/ 1524000 h 1576251"/>
                    <a:gd name="connsiteX19" fmla="*/ 522514 w 653143"/>
                    <a:gd name="connsiteY19" fmla="*/ 1497874 h 1576251"/>
                    <a:gd name="connsiteX20" fmla="*/ 539931 w 653143"/>
                    <a:gd name="connsiteY20" fmla="*/ 1471748 h 1576251"/>
                    <a:gd name="connsiteX21" fmla="*/ 522514 w 653143"/>
                    <a:gd name="connsiteY21" fmla="*/ 1254034 h 1576251"/>
                    <a:gd name="connsiteX22" fmla="*/ 513805 w 653143"/>
                    <a:gd name="connsiteY22" fmla="*/ 1088571 h 1576251"/>
                    <a:gd name="connsiteX23" fmla="*/ 496388 w 653143"/>
                    <a:gd name="connsiteY23" fmla="*/ 975360 h 1576251"/>
                    <a:gd name="connsiteX24" fmla="*/ 487680 w 653143"/>
                    <a:gd name="connsiteY24" fmla="*/ 879566 h 1576251"/>
                    <a:gd name="connsiteX25" fmla="*/ 461554 w 653143"/>
                    <a:gd name="connsiteY25" fmla="*/ 792480 h 1576251"/>
                    <a:gd name="connsiteX26" fmla="*/ 435428 w 653143"/>
                    <a:gd name="connsiteY26" fmla="*/ 661851 h 1576251"/>
                    <a:gd name="connsiteX27" fmla="*/ 444137 w 653143"/>
                    <a:gd name="connsiteY27" fmla="*/ 505097 h 1576251"/>
                    <a:gd name="connsiteX28" fmla="*/ 478971 w 653143"/>
                    <a:gd name="connsiteY28" fmla="*/ 435428 h 1576251"/>
                    <a:gd name="connsiteX29" fmla="*/ 505097 w 653143"/>
                    <a:gd name="connsiteY29" fmla="*/ 374468 h 1576251"/>
                    <a:gd name="connsiteX30" fmla="*/ 522514 w 653143"/>
                    <a:gd name="connsiteY30" fmla="*/ 348343 h 1576251"/>
                    <a:gd name="connsiteX31" fmla="*/ 531223 w 653143"/>
                    <a:gd name="connsiteY31" fmla="*/ 322217 h 1576251"/>
                    <a:gd name="connsiteX32" fmla="*/ 557348 w 653143"/>
                    <a:gd name="connsiteY32" fmla="*/ 296091 h 1576251"/>
                    <a:gd name="connsiteX33" fmla="*/ 574765 w 653143"/>
                    <a:gd name="connsiteY33" fmla="*/ 261257 h 1576251"/>
                    <a:gd name="connsiteX34" fmla="*/ 609600 w 653143"/>
                    <a:gd name="connsiteY34" fmla="*/ 209006 h 1576251"/>
                    <a:gd name="connsiteX35" fmla="*/ 627017 w 653143"/>
                    <a:gd name="connsiteY35" fmla="*/ 182880 h 1576251"/>
                    <a:gd name="connsiteX36" fmla="*/ 644434 w 653143"/>
                    <a:gd name="connsiteY36" fmla="*/ 130628 h 1576251"/>
                    <a:gd name="connsiteX37" fmla="*/ 653143 w 653143"/>
                    <a:gd name="connsiteY37" fmla="*/ 104503 h 1576251"/>
                    <a:gd name="connsiteX38" fmla="*/ 653143 w 653143"/>
                    <a:gd name="connsiteY38" fmla="*/ 43543 h 1576251"/>
                    <a:gd name="connsiteX39" fmla="*/ 592183 w 653143"/>
                    <a:gd name="connsiteY39" fmla="*/ 0 h 1576251"/>
                    <a:gd name="connsiteX0" fmla="*/ 592183 w 653143"/>
                    <a:gd name="connsiteY0" fmla="*/ 0 h 1576251"/>
                    <a:gd name="connsiteX1" fmla="*/ 148045 w 653143"/>
                    <a:gd name="connsiteY1" fmla="*/ 287383 h 1576251"/>
                    <a:gd name="connsiteX2" fmla="*/ 121920 w 653143"/>
                    <a:gd name="connsiteY2" fmla="*/ 400594 h 1576251"/>
                    <a:gd name="connsiteX3" fmla="*/ 113211 w 653143"/>
                    <a:gd name="connsiteY3" fmla="*/ 426720 h 1576251"/>
                    <a:gd name="connsiteX4" fmla="*/ 104503 w 653143"/>
                    <a:gd name="connsiteY4" fmla="*/ 470263 h 1576251"/>
                    <a:gd name="connsiteX5" fmla="*/ 87085 w 653143"/>
                    <a:gd name="connsiteY5" fmla="*/ 522514 h 1576251"/>
                    <a:gd name="connsiteX6" fmla="*/ 69668 w 653143"/>
                    <a:gd name="connsiteY6" fmla="*/ 609600 h 1576251"/>
                    <a:gd name="connsiteX7" fmla="*/ 52251 w 653143"/>
                    <a:gd name="connsiteY7" fmla="*/ 661851 h 1576251"/>
                    <a:gd name="connsiteX8" fmla="*/ 52251 w 653143"/>
                    <a:gd name="connsiteY8" fmla="*/ 1201783 h 1576251"/>
                    <a:gd name="connsiteX9" fmla="*/ 43543 w 653143"/>
                    <a:gd name="connsiteY9" fmla="*/ 1236617 h 1576251"/>
                    <a:gd name="connsiteX10" fmla="*/ 34834 w 653143"/>
                    <a:gd name="connsiteY10" fmla="*/ 1280160 h 1576251"/>
                    <a:gd name="connsiteX11" fmla="*/ 26125 w 653143"/>
                    <a:gd name="connsiteY11" fmla="*/ 1349828 h 1576251"/>
                    <a:gd name="connsiteX12" fmla="*/ 8708 w 653143"/>
                    <a:gd name="connsiteY12" fmla="*/ 1402080 h 1576251"/>
                    <a:gd name="connsiteX13" fmla="*/ 0 w 653143"/>
                    <a:gd name="connsiteY13" fmla="*/ 1471748 h 1576251"/>
                    <a:gd name="connsiteX14" fmla="*/ 182880 w 653143"/>
                    <a:gd name="connsiteY14" fmla="*/ 1558834 h 1576251"/>
                    <a:gd name="connsiteX15" fmla="*/ 278674 w 653143"/>
                    <a:gd name="connsiteY15" fmla="*/ 1576251 h 1576251"/>
                    <a:gd name="connsiteX16" fmla="*/ 452845 w 653143"/>
                    <a:gd name="connsiteY16" fmla="*/ 1567543 h 1576251"/>
                    <a:gd name="connsiteX17" fmla="*/ 496388 w 653143"/>
                    <a:gd name="connsiteY17" fmla="*/ 1524000 h 1576251"/>
                    <a:gd name="connsiteX18" fmla="*/ 522514 w 653143"/>
                    <a:gd name="connsiteY18" fmla="*/ 1497874 h 1576251"/>
                    <a:gd name="connsiteX19" fmla="*/ 539931 w 653143"/>
                    <a:gd name="connsiteY19" fmla="*/ 1471748 h 1576251"/>
                    <a:gd name="connsiteX20" fmla="*/ 522514 w 653143"/>
                    <a:gd name="connsiteY20" fmla="*/ 1254034 h 1576251"/>
                    <a:gd name="connsiteX21" fmla="*/ 513805 w 653143"/>
                    <a:gd name="connsiteY21" fmla="*/ 1088571 h 1576251"/>
                    <a:gd name="connsiteX22" fmla="*/ 496388 w 653143"/>
                    <a:gd name="connsiteY22" fmla="*/ 975360 h 1576251"/>
                    <a:gd name="connsiteX23" fmla="*/ 487680 w 653143"/>
                    <a:gd name="connsiteY23" fmla="*/ 879566 h 1576251"/>
                    <a:gd name="connsiteX24" fmla="*/ 461554 w 653143"/>
                    <a:gd name="connsiteY24" fmla="*/ 792480 h 1576251"/>
                    <a:gd name="connsiteX25" fmla="*/ 435428 w 653143"/>
                    <a:gd name="connsiteY25" fmla="*/ 661851 h 1576251"/>
                    <a:gd name="connsiteX26" fmla="*/ 444137 w 653143"/>
                    <a:gd name="connsiteY26" fmla="*/ 505097 h 1576251"/>
                    <a:gd name="connsiteX27" fmla="*/ 478971 w 653143"/>
                    <a:gd name="connsiteY27" fmla="*/ 435428 h 1576251"/>
                    <a:gd name="connsiteX28" fmla="*/ 505097 w 653143"/>
                    <a:gd name="connsiteY28" fmla="*/ 374468 h 1576251"/>
                    <a:gd name="connsiteX29" fmla="*/ 522514 w 653143"/>
                    <a:gd name="connsiteY29" fmla="*/ 348343 h 1576251"/>
                    <a:gd name="connsiteX30" fmla="*/ 531223 w 653143"/>
                    <a:gd name="connsiteY30" fmla="*/ 322217 h 1576251"/>
                    <a:gd name="connsiteX31" fmla="*/ 557348 w 653143"/>
                    <a:gd name="connsiteY31" fmla="*/ 296091 h 1576251"/>
                    <a:gd name="connsiteX32" fmla="*/ 574765 w 653143"/>
                    <a:gd name="connsiteY32" fmla="*/ 261257 h 1576251"/>
                    <a:gd name="connsiteX33" fmla="*/ 609600 w 653143"/>
                    <a:gd name="connsiteY33" fmla="*/ 209006 h 1576251"/>
                    <a:gd name="connsiteX34" fmla="*/ 627017 w 653143"/>
                    <a:gd name="connsiteY34" fmla="*/ 182880 h 1576251"/>
                    <a:gd name="connsiteX35" fmla="*/ 644434 w 653143"/>
                    <a:gd name="connsiteY35" fmla="*/ 130628 h 1576251"/>
                    <a:gd name="connsiteX36" fmla="*/ 653143 w 653143"/>
                    <a:gd name="connsiteY36" fmla="*/ 104503 h 1576251"/>
                    <a:gd name="connsiteX37" fmla="*/ 653143 w 653143"/>
                    <a:gd name="connsiteY37" fmla="*/ 43543 h 1576251"/>
                    <a:gd name="connsiteX38" fmla="*/ 592183 w 653143"/>
                    <a:gd name="connsiteY38" fmla="*/ 0 h 1576251"/>
                    <a:gd name="connsiteX0" fmla="*/ 592183 w 653143"/>
                    <a:gd name="connsiteY0" fmla="*/ 0 h 1576251"/>
                    <a:gd name="connsiteX1" fmla="*/ 121920 w 653143"/>
                    <a:gd name="connsiteY1" fmla="*/ 400594 h 1576251"/>
                    <a:gd name="connsiteX2" fmla="*/ 113211 w 653143"/>
                    <a:gd name="connsiteY2" fmla="*/ 426720 h 1576251"/>
                    <a:gd name="connsiteX3" fmla="*/ 104503 w 653143"/>
                    <a:gd name="connsiteY3" fmla="*/ 470263 h 1576251"/>
                    <a:gd name="connsiteX4" fmla="*/ 87085 w 653143"/>
                    <a:gd name="connsiteY4" fmla="*/ 522514 h 1576251"/>
                    <a:gd name="connsiteX5" fmla="*/ 69668 w 653143"/>
                    <a:gd name="connsiteY5" fmla="*/ 609600 h 1576251"/>
                    <a:gd name="connsiteX6" fmla="*/ 52251 w 653143"/>
                    <a:gd name="connsiteY6" fmla="*/ 661851 h 1576251"/>
                    <a:gd name="connsiteX7" fmla="*/ 52251 w 653143"/>
                    <a:gd name="connsiteY7" fmla="*/ 1201783 h 1576251"/>
                    <a:gd name="connsiteX8" fmla="*/ 43543 w 653143"/>
                    <a:gd name="connsiteY8" fmla="*/ 1236617 h 1576251"/>
                    <a:gd name="connsiteX9" fmla="*/ 34834 w 653143"/>
                    <a:gd name="connsiteY9" fmla="*/ 1280160 h 1576251"/>
                    <a:gd name="connsiteX10" fmla="*/ 26125 w 653143"/>
                    <a:gd name="connsiteY10" fmla="*/ 1349828 h 1576251"/>
                    <a:gd name="connsiteX11" fmla="*/ 8708 w 653143"/>
                    <a:gd name="connsiteY11" fmla="*/ 1402080 h 1576251"/>
                    <a:gd name="connsiteX12" fmla="*/ 0 w 653143"/>
                    <a:gd name="connsiteY12" fmla="*/ 1471748 h 1576251"/>
                    <a:gd name="connsiteX13" fmla="*/ 182880 w 653143"/>
                    <a:gd name="connsiteY13" fmla="*/ 1558834 h 1576251"/>
                    <a:gd name="connsiteX14" fmla="*/ 278674 w 653143"/>
                    <a:gd name="connsiteY14" fmla="*/ 1576251 h 1576251"/>
                    <a:gd name="connsiteX15" fmla="*/ 452845 w 653143"/>
                    <a:gd name="connsiteY15" fmla="*/ 1567543 h 1576251"/>
                    <a:gd name="connsiteX16" fmla="*/ 496388 w 653143"/>
                    <a:gd name="connsiteY16" fmla="*/ 1524000 h 1576251"/>
                    <a:gd name="connsiteX17" fmla="*/ 522514 w 653143"/>
                    <a:gd name="connsiteY17" fmla="*/ 1497874 h 1576251"/>
                    <a:gd name="connsiteX18" fmla="*/ 539931 w 653143"/>
                    <a:gd name="connsiteY18" fmla="*/ 1471748 h 1576251"/>
                    <a:gd name="connsiteX19" fmla="*/ 522514 w 653143"/>
                    <a:gd name="connsiteY19" fmla="*/ 1254034 h 1576251"/>
                    <a:gd name="connsiteX20" fmla="*/ 513805 w 653143"/>
                    <a:gd name="connsiteY20" fmla="*/ 1088571 h 1576251"/>
                    <a:gd name="connsiteX21" fmla="*/ 496388 w 653143"/>
                    <a:gd name="connsiteY21" fmla="*/ 975360 h 1576251"/>
                    <a:gd name="connsiteX22" fmla="*/ 487680 w 653143"/>
                    <a:gd name="connsiteY22" fmla="*/ 879566 h 1576251"/>
                    <a:gd name="connsiteX23" fmla="*/ 461554 w 653143"/>
                    <a:gd name="connsiteY23" fmla="*/ 792480 h 1576251"/>
                    <a:gd name="connsiteX24" fmla="*/ 435428 w 653143"/>
                    <a:gd name="connsiteY24" fmla="*/ 661851 h 1576251"/>
                    <a:gd name="connsiteX25" fmla="*/ 444137 w 653143"/>
                    <a:gd name="connsiteY25" fmla="*/ 505097 h 1576251"/>
                    <a:gd name="connsiteX26" fmla="*/ 478971 w 653143"/>
                    <a:gd name="connsiteY26" fmla="*/ 435428 h 1576251"/>
                    <a:gd name="connsiteX27" fmla="*/ 505097 w 653143"/>
                    <a:gd name="connsiteY27" fmla="*/ 374468 h 1576251"/>
                    <a:gd name="connsiteX28" fmla="*/ 522514 w 653143"/>
                    <a:gd name="connsiteY28" fmla="*/ 348343 h 1576251"/>
                    <a:gd name="connsiteX29" fmla="*/ 531223 w 653143"/>
                    <a:gd name="connsiteY29" fmla="*/ 322217 h 1576251"/>
                    <a:gd name="connsiteX30" fmla="*/ 557348 w 653143"/>
                    <a:gd name="connsiteY30" fmla="*/ 296091 h 1576251"/>
                    <a:gd name="connsiteX31" fmla="*/ 574765 w 653143"/>
                    <a:gd name="connsiteY31" fmla="*/ 261257 h 1576251"/>
                    <a:gd name="connsiteX32" fmla="*/ 609600 w 653143"/>
                    <a:gd name="connsiteY32" fmla="*/ 209006 h 1576251"/>
                    <a:gd name="connsiteX33" fmla="*/ 627017 w 653143"/>
                    <a:gd name="connsiteY33" fmla="*/ 182880 h 1576251"/>
                    <a:gd name="connsiteX34" fmla="*/ 644434 w 653143"/>
                    <a:gd name="connsiteY34" fmla="*/ 130628 h 1576251"/>
                    <a:gd name="connsiteX35" fmla="*/ 653143 w 653143"/>
                    <a:gd name="connsiteY35" fmla="*/ 104503 h 1576251"/>
                    <a:gd name="connsiteX36" fmla="*/ 653143 w 653143"/>
                    <a:gd name="connsiteY36" fmla="*/ 43543 h 1576251"/>
                    <a:gd name="connsiteX37" fmla="*/ 592183 w 653143"/>
                    <a:gd name="connsiteY37" fmla="*/ 0 h 1576251"/>
                    <a:gd name="connsiteX0" fmla="*/ 592183 w 653143"/>
                    <a:gd name="connsiteY0" fmla="*/ 0 h 1576251"/>
                    <a:gd name="connsiteX1" fmla="*/ 113211 w 653143"/>
                    <a:gd name="connsiteY1" fmla="*/ 426720 h 1576251"/>
                    <a:gd name="connsiteX2" fmla="*/ 104503 w 653143"/>
                    <a:gd name="connsiteY2" fmla="*/ 470263 h 1576251"/>
                    <a:gd name="connsiteX3" fmla="*/ 87085 w 653143"/>
                    <a:gd name="connsiteY3" fmla="*/ 522514 h 1576251"/>
                    <a:gd name="connsiteX4" fmla="*/ 69668 w 653143"/>
                    <a:gd name="connsiteY4" fmla="*/ 609600 h 1576251"/>
                    <a:gd name="connsiteX5" fmla="*/ 52251 w 653143"/>
                    <a:gd name="connsiteY5" fmla="*/ 661851 h 1576251"/>
                    <a:gd name="connsiteX6" fmla="*/ 52251 w 653143"/>
                    <a:gd name="connsiteY6" fmla="*/ 1201783 h 1576251"/>
                    <a:gd name="connsiteX7" fmla="*/ 43543 w 653143"/>
                    <a:gd name="connsiteY7" fmla="*/ 1236617 h 1576251"/>
                    <a:gd name="connsiteX8" fmla="*/ 34834 w 653143"/>
                    <a:gd name="connsiteY8" fmla="*/ 1280160 h 1576251"/>
                    <a:gd name="connsiteX9" fmla="*/ 26125 w 653143"/>
                    <a:gd name="connsiteY9" fmla="*/ 1349828 h 1576251"/>
                    <a:gd name="connsiteX10" fmla="*/ 8708 w 653143"/>
                    <a:gd name="connsiteY10" fmla="*/ 1402080 h 1576251"/>
                    <a:gd name="connsiteX11" fmla="*/ 0 w 653143"/>
                    <a:gd name="connsiteY11" fmla="*/ 1471748 h 1576251"/>
                    <a:gd name="connsiteX12" fmla="*/ 182880 w 653143"/>
                    <a:gd name="connsiteY12" fmla="*/ 1558834 h 1576251"/>
                    <a:gd name="connsiteX13" fmla="*/ 278674 w 653143"/>
                    <a:gd name="connsiteY13" fmla="*/ 1576251 h 1576251"/>
                    <a:gd name="connsiteX14" fmla="*/ 452845 w 653143"/>
                    <a:gd name="connsiteY14" fmla="*/ 1567543 h 1576251"/>
                    <a:gd name="connsiteX15" fmla="*/ 496388 w 653143"/>
                    <a:gd name="connsiteY15" fmla="*/ 1524000 h 1576251"/>
                    <a:gd name="connsiteX16" fmla="*/ 522514 w 653143"/>
                    <a:gd name="connsiteY16" fmla="*/ 1497874 h 1576251"/>
                    <a:gd name="connsiteX17" fmla="*/ 539931 w 653143"/>
                    <a:gd name="connsiteY17" fmla="*/ 1471748 h 1576251"/>
                    <a:gd name="connsiteX18" fmla="*/ 522514 w 653143"/>
                    <a:gd name="connsiteY18" fmla="*/ 1254034 h 1576251"/>
                    <a:gd name="connsiteX19" fmla="*/ 513805 w 653143"/>
                    <a:gd name="connsiteY19" fmla="*/ 1088571 h 1576251"/>
                    <a:gd name="connsiteX20" fmla="*/ 496388 w 653143"/>
                    <a:gd name="connsiteY20" fmla="*/ 975360 h 1576251"/>
                    <a:gd name="connsiteX21" fmla="*/ 487680 w 653143"/>
                    <a:gd name="connsiteY21" fmla="*/ 879566 h 1576251"/>
                    <a:gd name="connsiteX22" fmla="*/ 461554 w 653143"/>
                    <a:gd name="connsiteY22" fmla="*/ 792480 h 1576251"/>
                    <a:gd name="connsiteX23" fmla="*/ 435428 w 653143"/>
                    <a:gd name="connsiteY23" fmla="*/ 661851 h 1576251"/>
                    <a:gd name="connsiteX24" fmla="*/ 444137 w 653143"/>
                    <a:gd name="connsiteY24" fmla="*/ 505097 h 1576251"/>
                    <a:gd name="connsiteX25" fmla="*/ 478971 w 653143"/>
                    <a:gd name="connsiteY25" fmla="*/ 435428 h 1576251"/>
                    <a:gd name="connsiteX26" fmla="*/ 505097 w 653143"/>
                    <a:gd name="connsiteY26" fmla="*/ 374468 h 1576251"/>
                    <a:gd name="connsiteX27" fmla="*/ 522514 w 653143"/>
                    <a:gd name="connsiteY27" fmla="*/ 348343 h 1576251"/>
                    <a:gd name="connsiteX28" fmla="*/ 531223 w 653143"/>
                    <a:gd name="connsiteY28" fmla="*/ 322217 h 1576251"/>
                    <a:gd name="connsiteX29" fmla="*/ 557348 w 653143"/>
                    <a:gd name="connsiteY29" fmla="*/ 296091 h 1576251"/>
                    <a:gd name="connsiteX30" fmla="*/ 574765 w 653143"/>
                    <a:gd name="connsiteY30" fmla="*/ 261257 h 1576251"/>
                    <a:gd name="connsiteX31" fmla="*/ 609600 w 653143"/>
                    <a:gd name="connsiteY31" fmla="*/ 209006 h 1576251"/>
                    <a:gd name="connsiteX32" fmla="*/ 627017 w 653143"/>
                    <a:gd name="connsiteY32" fmla="*/ 182880 h 1576251"/>
                    <a:gd name="connsiteX33" fmla="*/ 644434 w 653143"/>
                    <a:gd name="connsiteY33" fmla="*/ 130628 h 1576251"/>
                    <a:gd name="connsiteX34" fmla="*/ 653143 w 653143"/>
                    <a:gd name="connsiteY34" fmla="*/ 104503 h 1576251"/>
                    <a:gd name="connsiteX35" fmla="*/ 653143 w 653143"/>
                    <a:gd name="connsiteY35" fmla="*/ 43543 h 1576251"/>
                    <a:gd name="connsiteX36" fmla="*/ 592183 w 653143"/>
                    <a:gd name="connsiteY36" fmla="*/ 0 h 1576251"/>
                    <a:gd name="connsiteX0" fmla="*/ 592183 w 653143"/>
                    <a:gd name="connsiteY0" fmla="*/ 0 h 1576251"/>
                    <a:gd name="connsiteX1" fmla="*/ 104503 w 653143"/>
                    <a:gd name="connsiteY1" fmla="*/ 470263 h 1576251"/>
                    <a:gd name="connsiteX2" fmla="*/ 87085 w 653143"/>
                    <a:gd name="connsiteY2" fmla="*/ 522514 h 1576251"/>
                    <a:gd name="connsiteX3" fmla="*/ 69668 w 653143"/>
                    <a:gd name="connsiteY3" fmla="*/ 609600 h 1576251"/>
                    <a:gd name="connsiteX4" fmla="*/ 52251 w 653143"/>
                    <a:gd name="connsiteY4" fmla="*/ 661851 h 1576251"/>
                    <a:gd name="connsiteX5" fmla="*/ 52251 w 653143"/>
                    <a:gd name="connsiteY5" fmla="*/ 1201783 h 1576251"/>
                    <a:gd name="connsiteX6" fmla="*/ 43543 w 653143"/>
                    <a:gd name="connsiteY6" fmla="*/ 1236617 h 1576251"/>
                    <a:gd name="connsiteX7" fmla="*/ 34834 w 653143"/>
                    <a:gd name="connsiteY7" fmla="*/ 1280160 h 1576251"/>
                    <a:gd name="connsiteX8" fmla="*/ 26125 w 653143"/>
                    <a:gd name="connsiteY8" fmla="*/ 1349828 h 1576251"/>
                    <a:gd name="connsiteX9" fmla="*/ 8708 w 653143"/>
                    <a:gd name="connsiteY9" fmla="*/ 1402080 h 1576251"/>
                    <a:gd name="connsiteX10" fmla="*/ 0 w 653143"/>
                    <a:gd name="connsiteY10" fmla="*/ 1471748 h 1576251"/>
                    <a:gd name="connsiteX11" fmla="*/ 182880 w 653143"/>
                    <a:gd name="connsiteY11" fmla="*/ 1558834 h 1576251"/>
                    <a:gd name="connsiteX12" fmla="*/ 278674 w 653143"/>
                    <a:gd name="connsiteY12" fmla="*/ 1576251 h 1576251"/>
                    <a:gd name="connsiteX13" fmla="*/ 452845 w 653143"/>
                    <a:gd name="connsiteY13" fmla="*/ 1567543 h 1576251"/>
                    <a:gd name="connsiteX14" fmla="*/ 496388 w 653143"/>
                    <a:gd name="connsiteY14" fmla="*/ 1524000 h 1576251"/>
                    <a:gd name="connsiteX15" fmla="*/ 522514 w 653143"/>
                    <a:gd name="connsiteY15" fmla="*/ 1497874 h 1576251"/>
                    <a:gd name="connsiteX16" fmla="*/ 539931 w 653143"/>
                    <a:gd name="connsiteY16" fmla="*/ 1471748 h 1576251"/>
                    <a:gd name="connsiteX17" fmla="*/ 522514 w 653143"/>
                    <a:gd name="connsiteY17" fmla="*/ 1254034 h 1576251"/>
                    <a:gd name="connsiteX18" fmla="*/ 513805 w 653143"/>
                    <a:gd name="connsiteY18" fmla="*/ 1088571 h 1576251"/>
                    <a:gd name="connsiteX19" fmla="*/ 496388 w 653143"/>
                    <a:gd name="connsiteY19" fmla="*/ 975360 h 1576251"/>
                    <a:gd name="connsiteX20" fmla="*/ 487680 w 653143"/>
                    <a:gd name="connsiteY20" fmla="*/ 879566 h 1576251"/>
                    <a:gd name="connsiteX21" fmla="*/ 461554 w 653143"/>
                    <a:gd name="connsiteY21" fmla="*/ 792480 h 1576251"/>
                    <a:gd name="connsiteX22" fmla="*/ 435428 w 653143"/>
                    <a:gd name="connsiteY22" fmla="*/ 661851 h 1576251"/>
                    <a:gd name="connsiteX23" fmla="*/ 444137 w 653143"/>
                    <a:gd name="connsiteY23" fmla="*/ 505097 h 1576251"/>
                    <a:gd name="connsiteX24" fmla="*/ 478971 w 653143"/>
                    <a:gd name="connsiteY24" fmla="*/ 435428 h 1576251"/>
                    <a:gd name="connsiteX25" fmla="*/ 505097 w 653143"/>
                    <a:gd name="connsiteY25" fmla="*/ 374468 h 1576251"/>
                    <a:gd name="connsiteX26" fmla="*/ 522514 w 653143"/>
                    <a:gd name="connsiteY26" fmla="*/ 348343 h 1576251"/>
                    <a:gd name="connsiteX27" fmla="*/ 531223 w 653143"/>
                    <a:gd name="connsiteY27" fmla="*/ 322217 h 1576251"/>
                    <a:gd name="connsiteX28" fmla="*/ 557348 w 653143"/>
                    <a:gd name="connsiteY28" fmla="*/ 296091 h 1576251"/>
                    <a:gd name="connsiteX29" fmla="*/ 574765 w 653143"/>
                    <a:gd name="connsiteY29" fmla="*/ 261257 h 1576251"/>
                    <a:gd name="connsiteX30" fmla="*/ 609600 w 653143"/>
                    <a:gd name="connsiteY30" fmla="*/ 209006 h 1576251"/>
                    <a:gd name="connsiteX31" fmla="*/ 627017 w 653143"/>
                    <a:gd name="connsiteY31" fmla="*/ 182880 h 1576251"/>
                    <a:gd name="connsiteX32" fmla="*/ 644434 w 653143"/>
                    <a:gd name="connsiteY32" fmla="*/ 130628 h 1576251"/>
                    <a:gd name="connsiteX33" fmla="*/ 653143 w 653143"/>
                    <a:gd name="connsiteY33" fmla="*/ 104503 h 1576251"/>
                    <a:gd name="connsiteX34" fmla="*/ 653143 w 653143"/>
                    <a:gd name="connsiteY34" fmla="*/ 43543 h 1576251"/>
                    <a:gd name="connsiteX35" fmla="*/ 592183 w 653143"/>
                    <a:gd name="connsiteY35" fmla="*/ 0 h 1576251"/>
                    <a:gd name="connsiteX0" fmla="*/ 592183 w 653143"/>
                    <a:gd name="connsiteY0" fmla="*/ 0 h 1576251"/>
                    <a:gd name="connsiteX1" fmla="*/ 87085 w 653143"/>
                    <a:gd name="connsiteY1" fmla="*/ 522514 h 1576251"/>
                    <a:gd name="connsiteX2" fmla="*/ 69668 w 653143"/>
                    <a:gd name="connsiteY2" fmla="*/ 609600 h 1576251"/>
                    <a:gd name="connsiteX3" fmla="*/ 52251 w 653143"/>
                    <a:gd name="connsiteY3" fmla="*/ 661851 h 1576251"/>
                    <a:gd name="connsiteX4" fmla="*/ 52251 w 653143"/>
                    <a:gd name="connsiteY4" fmla="*/ 1201783 h 1576251"/>
                    <a:gd name="connsiteX5" fmla="*/ 43543 w 653143"/>
                    <a:gd name="connsiteY5" fmla="*/ 1236617 h 1576251"/>
                    <a:gd name="connsiteX6" fmla="*/ 34834 w 653143"/>
                    <a:gd name="connsiteY6" fmla="*/ 1280160 h 1576251"/>
                    <a:gd name="connsiteX7" fmla="*/ 26125 w 653143"/>
                    <a:gd name="connsiteY7" fmla="*/ 1349828 h 1576251"/>
                    <a:gd name="connsiteX8" fmla="*/ 8708 w 653143"/>
                    <a:gd name="connsiteY8" fmla="*/ 1402080 h 1576251"/>
                    <a:gd name="connsiteX9" fmla="*/ 0 w 653143"/>
                    <a:gd name="connsiteY9" fmla="*/ 1471748 h 1576251"/>
                    <a:gd name="connsiteX10" fmla="*/ 182880 w 653143"/>
                    <a:gd name="connsiteY10" fmla="*/ 1558834 h 1576251"/>
                    <a:gd name="connsiteX11" fmla="*/ 278674 w 653143"/>
                    <a:gd name="connsiteY11" fmla="*/ 1576251 h 1576251"/>
                    <a:gd name="connsiteX12" fmla="*/ 452845 w 653143"/>
                    <a:gd name="connsiteY12" fmla="*/ 1567543 h 1576251"/>
                    <a:gd name="connsiteX13" fmla="*/ 496388 w 653143"/>
                    <a:gd name="connsiteY13" fmla="*/ 1524000 h 1576251"/>
                    <a:gd name="connsiteX14" fmla="*/ 522514 w 653143"/>
                    <a:gd name="connsiteY14" fmla="*/ 1497874 h 1576251"/>
                    <a:gd name="connsiteX15" fmla="*/ 539931 w 653143"/>
                    <a:gd name="connsiteY15" fmla="*/ 1471748 h 1576251"/>
                    <a:gd name="connsiteX16" fmla="*/ 522514 w 653143"/>
                    <a:gd name="connsiteY16" fmla="*/ 1254034 h 1576251"/>
                    <a:gd name="connsiteX17" fmla="*/ 513805 w 653143"/>
                    <a:gd name="connsiteY17" fmla="*/ 1088571 h 1576251"/>
                    <a:gd name="connsiteX18" fmla="*/ 496388 w 653143"/>
                    <a:gd name="connsiteY18" fmla="*/ 975360 h 1576251"/>
                    <a:gd name="connsiteX19" fmla="*/ 487680 w 653143"/>
                    <a:gd name="connsiteY19" fmla="*/ 879566 h 1576251"/>
                    <a:gd name="connsiteX20" fmla="*/ 461554 w 653143"/>
                    <a:gd name="connsiteY20" fmla="*/ 792480 h 1576251"/>
                    <a:gd name="connsiteX21" fmla="*/ 435428 w 653143"/>
                    <a:gd name="connsiteY21" fmla="*/ 661851 h 1576251"/>
                    <a:gd name="connsiteX22" fmla="*/ 444137 w 653143"/>
                    <a:gd name="connsiteY22" fmla="*/ 505097 h 1576251"/>
                    <a:gd name="connsiteX23" fmla="*/ 478971 w 653143"/>
                    <a:gd name="connsiteY23" fmla="*/ 435428 h 1576251"/>
                    <a:gd name="connsiteX24" fmla="*/ 505097 w 653143"/>
                    <a:gd name="connsiteY24" fmla="*/ 374468 h 1576251"/>
                    <a:gd name="connsiteX25" fmla="*/ 522514 w 653143"/>
                    <a:gd name="connsiteY25" fmla="*/ 348343 h 1576251"/>
                    <a:gd name="connsiteX26" fmla="*/ 531223 w 653143"/>
                    <a:gd name="connsiteY26" fmla="*/ 322217 h 1576251"/>
                    <a:gd name="connsiteX27" fmla="*/ 557348 w 653143"/>
                    <a:gd name="connsiteY27" fmla="*/ 296091 h 1576251"/>
                    <a:gd name="connsiteX28" fmla="*/ 574765 w 653143"/>
                    <a:gd name="connsiteY28" fmla="*/ 261257 h 1576251"/>
                    <a:gd name="connsiteX29" fmla="*/ 609600 w 653143"/>
                    <a:gd name="connsiteY29" fmla="*/ 209006 h 1576251"/>
                    <a:gd name="connsiteX30" fmla="*/ 627017 w 653143"/>
                    <a:gd name="connsiteY30" fmla="*/ 182880 h 1576251"/>
                    <a:gd name="connsiteX31" fmla="*/ 644434 w 653143"/>
                    <a:gd name="connsiteY31" fmla="*/ 130628 h 1576251"/>
                    <a:gd name="connsiteX32" fmla="*/ 653143 w 653143"/>
                    <a:gd name="connsiteY32" fmla="*/ 104503 h 1576251"/>
                    <a:gd name="connsiteX33" fmla="*/ 653143 w 653143"/>
                    <a:gd name="connsiteY33" fmla="*/ 43543 h 1576251"/>
                    <a:gd name="connsiteX34" fmla="*/ 592183 w 653143"/>
                    <a:gd name="connsiteY34" fmla="*/ 0 h 1576251"/>
                    <a:gd name="connsiteX0" fmla="*/ 592183 w 653143"/>
                    <a:gd name="connsiteY0" fmla="*/ 0 h 1576251"/>
                    <a:gd name="connsiteX1" fmla="*/ 69668 w 653143"/>
                    <a:gd name="connsiteY1" fmla="*/ 609600 h 1576251"/>
                    <a:gd name="connsiteX2" fmla="*/ 52251 w 653143"/>
                    <a:gd name="connsiteY2" fmla="*/ 661851 h 1576251"/>
                    <a:gd name="connsiteX3" fmla="*/ 52251 w 653143"/>
                    <a:gd name="connsiteY3" fmla="*/ 1201783 h 1576251"/>
                    <a:gd name="connsiteX4" fmla="*/ 43543 w 653143"/>
                    <a:gd name="connsiteY4" fmla="*/ 1236617 h 1576251"/>
                    <a:gd name="connsiteX5" fmla="*/ 34834 w 653143"/>
                    <a:gd name="connsiteY5" fmla="*/ 1280160 h 1576251"/>
                    <a:gd name="connsiteX6" fmla="*/ 26125 w 653143"/>
                    <a:gd name="connsiteY6" fmla="*/ 1349828 h 1576251"/>
                    <a:gd name="connsiteX7" fmla="*/ 8708 w 653143"/>
                    <a:gd name="connsiteY7" fmla="*/ 1402080 h 1576251"/>
                    <a:gd name="connsiteX8" fmla="*/ 0 w 653143"/>
                    <a:gd name="connsiteY8" fmla="*/ 1471748 h 1576251"/>
                    <a:gd name="connsiteX9" fmla="*/ 182880 w 653143"/>
                    <a:gd name="connsiteY9" fmla="*/ 1558834 h 1576251"/>
                    <a:gd name="connsiteX10" fmla="*/ 278674 w 653143"/>
                    <a:gd name="connsiteY10" fmla="*/ 1576251 h 1576251"/>
                    <a:gd name="connsiteX11" fmla="*/ 452845 w 653143"/>
                    <a:gd name="connsiteY11" fmla="*/ 1567543 h 1576251"/>
                    <a:gd name="connsiteX12" fmla="*/ 496388 w 653143"/>
                    <a:gd name="connsiteY12" fmla="*/ 1524000 h 1576251"/>
                    <a:gd name="connsiteX13" fmla="*/ 522514 w 653143"/>
                    <a:gd name="connsiteY13" fmla="*/ 1497874 h 1576251"/>
                    <a:gd name="connsiteX14" fmla="*/ 539931 w 653143"/>
                    <a:gd name="connsiteY14" fmla="*/ 1471748 h 1576251"/>
                    <a:gd name="connsiteX15" fmla="*/ 522514 w 653143"/>
                    <a:gd name="connsiteY15" fmla="*/ 1254034 h 1576251"/>
                    <a:gd name="connsiteX16" fmla="*/ 513805 w 653143"/>
                    <a:gd name="connsiteY16" fmla="*/ 1088571 h 1576251"/>
                    <a:gd name="connsiteX17" fmla="*/ 496388 w 653143"/>
                    <a:gd name="connsiteY17" fmla="*/ 975360 h 1576251"/>
                    <a:gd name="connsiteX18" fmla="*/ 487680 w 653143"/>
                    <a:gd name="connsiteY18" fmla="*/ 879566 h 1576251"/>
                    <a:gd name="connsiteX19" fmla="*/ 461554 w 653143"/>
                    <a:gd name="connsiteY19" fmla="*/ 792480 h 1576251"/>
                    <a:gd name="connsiteX20" fmla="*/ 435428 w 653143"/>
                    <a:gd name="connsiteY20" fmla="*/ 661851 h 1576251"/>
                    <a:gd name="connsiteX21" fmla="*/ 444137 w 653143"/>
                    <a:gd name="connsiteY21" fmla="*/ 505097 h 1576251"/>
                    <a:gd name="connsiteX22" fmla="*/ 478971 w 653143"/>
                    <a:gd name="connsiteY22" fmla="*/ 435428 h 1576251"/>
                    <a:gd name="connsiteX23" fmla="*/ 505097 w 653143"/>
                    <a:gd name="connsiteY23" fmla="*/ 374468 h 1576251"/>
                    <a:gd name="connsiteX24" fmla="*/ 522514 w 653143"/>
                    <a:gd name="connsiteY24" fmla="*/ 348343 h 1576251"/>
                    <a:gd name="connsiteX25" fmla="*/ 531223 w 653143"/>
                    <a:gd name="connsiteY25" fmla="*/ 322217 h 1576251"/>
                    <a:gd name="connsiteX26" fmla="*/ 557348 w 653143"/>
                    <a:gd name="connsiteY26" fmla="*/ 296091 h 1576251"/>
                    <a:gd name="connsiteX27" fmla="*/ 574765 w 653143"/>
                    <a:gd name="connsiteY27" fmla="*/ 261257 h 1576251"/>
                    <a:gd name="connsiteX28" fmla="*/ 609600 w 653143"/>
                    <a:gd name="connsiteY28" fmla="*/ 209006 h 1576251"/>
                    <a:gd name="connsiteX29" fmla="*/ 627017 w 653143"/>
                    <a:gd name="connsiteY29" fmla="*/ 182880 h 1576251"/>
                    <a:gd name="connsiteX30" fmla="*/ 644434 w 653143"/>
                    <a:gd name="connsiteY30" fmla="*/ 130628 h 1576251"/>
                    <a:gd name="connsiteX31" fmla="*/ 653143 w 653143"/>
                    <a:gd name="connsiteY31" fmla="*/ 104503 h 1576251"/>
                    <a:gd name="connsiteX32" fmla="*/ 653143 w 653143"/>
                    <a:gd name="connsiteY32" fmla="*/ 43543 h 1576251"/>
                    <a:gd name="connsiteX33" fmla="*/ 592183 w 653143"/>
                    <a:gd name="connsiteY33" fmla="*/ 0 h 1576251"/>
                    <a:gd name="connsiteX0" fmla="*/ 592183 w 653143"/>
                    <a:gd name="connsiteY0" fmla="*/ 0 h 1576251"/>
                    <a:gd name="connsiteX1" fmla="*/ 52251 w 653143"/>
                    <a:gd name="connsiteY1" fmla="*/ 6618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592183 w 653143"/>
                    <a:gd name="connsiteY0" fmla="*/ 0 h 1576251"/>
                    <a:gd name="connsiteX1" fmla="*/ 123688 w 653143"/>
                    <a:gd name="connsiteY1" fmla="*/ 3570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592183 w 653143"/>
                    <a:gd name="connsiteY0" fmla="*/ 0 h 1576251"/>
                    <a:gd name="connsiteX1" fmla="*/ 123688 w 653143"/>
                    <a:gd name="connsiteY1" fmla="*/ 357051 h 1576251"/>
                    <a:gd name="connsiteX2" fmla="*/ 52251 w 653143"/>
                    <a:gd name="connsiteY2" fmla="*/ 1201783 h 1576251"/>
                    <a:gd name="connsiteX3" fmla="*/ 43543 w 653143"/>
                    <a:gd name="connsiteY3" fmla="*/ 1236617 h 1576251"/>
                    <a:gd name="connsiteX4" fmla="*/ 34834 w 653143"/>
                    <a:gd name="connsiteY4" fmla="*/ 1280160 h 1576251"/>
                    <a:gd name="connsiteX5" fmla="*/ 26125 w 653143"/>
                    <a:gd name="connsiteY5" fmla="*/ 1349828 h 1576251"/>
                    <a:gd name="connsiteX6" fmla="*/ 8708 w 653143"/>
                    <a:gd name="connsiteY6" fmla="*/ 1402080 h 1576251"/>
                    <a:gd name="connsiteX7" fmla="*/ 0 w 653143"/>
                    <a:gd name="connsiteY7" fmla="*/ 1471748 h 1576251"/>
                    <a:gd name="connsiteX8" fmla="*/ 182880 w 653143"/>
                    <a:gd name="connsiteY8" fmla="*/ 1558834 h 1576251"/>
                    <a:gd name="connsiteX9" fmla="*/ 278674 w 653143"/>
                    <a:gd name="connsiteY9" fmla="*/ 1576251 h 1576251"/>
                    <a:gd name="connsiteX10" fmla="*/ 452845 w 653143"/>
                    <a:gd name="connsiteY10" fmla="*/ 1567543 h 1576251"/>
                    <a:gd name="connsiteX11" fmla="*/ 496388 w 653143"/>
                    <a:gd name="connsiteY11" fmla="*/ 1524000 h 1576251"/>
                    <a:gd name="connsiteX12" fmla="*/ 522514 w 653143"/>
                    <a:gd name="connsiteY12" fmla="*/ 1497874 h 1576251"/>
                    <a:gd name="connsiteX13" fmla="*/ 539931 w 653143"/>
                    <a:gd name="connsiteY13" fmla="*/ 1471748 h 1576251"/>
                    <a:gd name="connsiteX14" fmla="*/ 522514 w 653143"/>
                    <a:gd name="connsiteY14" fmla="*/ 1254034 h 1576251"/>
                    <a:gd name="connsiteX15" fmla="*/ 513805 w 653143"/>
                    <a:gd name="connsiteY15" fmla="*/ 1088571 h 1576251"/>
                    <a:gd name="connsiteX16" fmla="*/ 496388 w 653143"/>
                    <a:gd name="connsiteY16" fmla="*/ 975360 h 1576251"/>
                    <a:gd name="connsiteX17" fmla="*/ 487680 w 653143"/>
                    <a:gd name="connsiteY17" fmla="*/ 879566 h 1576251"/>
                    <a:gd name="connsiteX18" fmla="*/ 461554 w 653143"/>
                    <a:gd name="connsiteY18" fmla="*/ 792480 h 1576251"/>
                    <a:gd name="connsiteX19" fmla="*/ 435428 w 653143"/>
                    <a:gd name="connsiteY19" fmla="*/ 661851 h 1576251"/>
                    <a:gd name="connsiteX20" fmla="*/ 444137 w 653143"/>
                    <a:gd name="connsiteY20" fmla="*/ 505097 h 1576251"/>
                    <a:gd name="connsiteX21" fmla="*/ 478971 w 653143"/>
                    <a:gd name="connsiteY21" fmla="*/ 435428 h 1576251"/>
                    <a:gd name="connsiteX22" fmla="*/ 505097 w 653143"/>
                    <a:gd name="connsiteY22" fmla="*/ 374468 h 1576251"/>
                    <a:gd name="connsiteX23" fmla="*/ 522514 w 653143"/>
                    <a:gd name="connsiteY23" fmla="*/ 348343 h 1576251"/>
                    <a:gd name="connsiteX24" fmla="*/ 531223 w 653143"/>
                    <a:gd name="connsiteY24" fmla="*/ 322217 h 1576251"/>
                    <a:gd name="connsiteX25" fmla="*/ 557348 w 653143"/>
                    <a:gd name="connsiteY25" fmla="*/ 296091 h 1576251"/>
                    <a:gd name="connsiteX26" fmla="*/ 574765 w 653143"/>
                    <a:gd name="connsiteY26" fmla="*/ 261257 h 1576251"/>
                    <a:gd name="connsiteX27" fmla="*/ 609600 w 653143"/>
                    <a:gd name="connsiteY27" fmla="*/ 209006 h 1576251"/>
                    <a:gd name="connsiteX28" fmla="*/ 627017 w 653143"/>
                    <a:gd name="connsiteY28" fmla="*/ 182880 h 1576251"/>
                    <a:gd name="connsiteX29" fmla="*/ 644434 w 653143"/>
                    <a:gd name="connsiteY29" fmla="*/ 130628 h 1576251"/>
                    <a:gd name="connsiteX30" fmla="*/ 653143 w 653143"/>
                    <a:gd name="connsiteY30" fmla="*/ 104503 h 1576251"/>
                    <a:gd name="connsiteX31" fmla="*/ 653143 w 653143"/>
                    <a:gd name="connsiteY31" fmla="*/ 43543 h 1576251"/>
                    <a:gd name="connsiteX32" fmla="*/ 592183 w 653143"/>
                    <a:gd name="connsiteY32" fmla="*/ 0 h 1576251"/>
                    <a:gd name="connsiteX0" fmla="*/ 653143 w 653143"/>
                    <a:gd name="connsiteY0" fmla="*/ 0 h 1532708"/>
                    <a:gd name="connsiteX1" fmla="*/ 123688 w 653143"/>
                    <a:gd name="connsiteY1" fmla="*/ 313508 h 1532708"/>
                    <a:gd name="connsiteX2" fmla="*/ 52251 w 653143"/>
                    <a:gd name="connsiteY2" fmla="*/ 1158240 h 1532708"/>
                    <a:gd name="connsiteX3" fmla="*/ 43543 w 653143"/>
                    <a:gd name="connsiteY3" fmla="*/ 1193074 h 1532708"/>
                    <a:gd name="connsiteX4" fmla="*/ 34834 w 653143"/>
                    <a:gd name="connsiteY4" fmla="*/ 1236617 h 1532708"/>
                    <a:gd name="connsiteX5" fmla="*/ 26125 w 653143"/>
                    <a:gd name="connsiteY5" fmla="*/ 1306285 h 1532708"/>
                    <a:gd name="connsiteX6" fmla="*/ 8708 w 653143"/>
                    <a:gd name="connsiteY6" fmla="*/ 1358537 h 1532708"/>
                    <a:gd name="connsiteX7" fmla="*/ 0 w 653143"/>
                    <a:gd name="connsiteY7" fmla="*/ 1428205 h 1532708"/>
                    <a:gd name="connsiteX8" fmla="*/ 182880 w 653143"/>
                    <a:gd name="connsiteY8" fmla="*/ 1515291 h 1532708"/>
                    <a:gd name="connsiteX9" fmla="*/ 278674 w 653143"/>
                    <a:gd name="connsiteY9" fmla="*/ 1532708 h 1532708"/>
                    <a:gd name="connsiteX10" fmla="*/ 452845 w 653143"/>
                    <a:gd name="connsiteY10" fmla="*/ 1524000 h 1532708"/>
                    <a:gd name="connsiteX11" fmla="*/ 496388 w 653143"/>
                    <a:gd name="connsiteY11" fmla="*/ 1480457 h 1532708"/>
                    <a:gd name="connsiteX12" fmla="*/ 522514 w 653143"/>
                    <a:gd name="connsiteY12" fmla="*/ 1454331 h 1532708"/>
                    <a:gd name="connsiteX13" fmla="*/ 539931 w 653143"/>
                    <a:gd name="connsiteY13" fmla="*/ 1428205 h 1532708"/>
                    <a:gd name="connsiteX14" fmla="*/ 522514 w 653143"/>
                    <a:gd name="connsiteY14" fmla="*/ 1210491 h 1532708"/>
                    <a:gd name="connsiteX15" fmla="*/ 513805 w 653143"/>
                    <a:gd name="connsiteY15" fmla="*/ 1045028 h 1532708"/>
                    <a:gd name="connsiteX16" fmla="*/ 496388 w 653143"/>
                    <a:gd name="connsiteY16" fmla="*/ 931817 h 1532708"/>
                    <a:gd name="connsiteX17" fmla="*/ 487680 w 653143"/>
                    <a:gd name="connsiteY17" fmla="*/ 836023 h 1532708"/>
                    <a:gd name="connsiteX18" fmla="*/ 461554 w 653143"/>
                    <a:gd name="connsiteY18" fmla="*/ 748937 h 1532708"/>
                    <a:gd name="connsiteX19" fmla="*/ 435428 w 653143"/>
                    <a:gd name="connsiteY19" fmla="*/ 618308 h 1532708"/>
                    <a:gd name="connsiteX20" fmla="*/ 444137 w 653143"/>
                    <a:gd name="connsiteY20" fmla="*/ 461554 h 1532708"/>
                    <a:gd name="connsiteX21" fmla="*/ 478971 w 653143"/>
                    <a:gd name="connsiteY21" fmla="*/ 391885 h 1532708"/>
                    <a:gd name="connsiteX22" fmla="*/ 505097 w 653143"/>
                    <a:gd name="connsiteY22" fmla="*/ 330925 h 1532708"/>
                    <a:gd name="connsiteX23" fmla="*/ 522514 w 653143"/>
                    <a:gd name="connsiteY23" fmla="*/ 304800 h 1532708"/>
                    <a:gd name="connsiteX24" fmla="*/ 531223 w 653143"/>
                    <a:gd name="connsiteY24" fmla="*/ 278674 h 1532708"/>
                    <a:gd name="connsiteX25" fmla="*/ 557348 w 653143"/>
                    <a:gd name="connsiteY25" fmla="*/ 252548 h 1532708"/>
                    <a:gd name="connsiteX26" fmla="*/ 574765 w 653143"/>
                    <a:gd name="connsiteY26" fmla="*/ 217714 h 1532708"/>
                    <a:gd name="connsiteX27" fmla="*/ 609600 w 653143"/>
                    <a:gd name="connsiteY27" fmla="*/ 165463 h 1532708"/>
                    <a:gd name="connsiteX28" fmla="*/ 627017 w 653143"/>
                    <a:gd name="connsiteY28" fmla="*/ 139337 h 1532708"/>
                    <a:gd name="connsiteX29" fmla="*/ 644434 w 653143"/>
                    <a:gd name="connsiteY29" fmla="*/ 87085 h 1532708"/>
                    <a:gd name="connsiteX30" fmla="*/ 653143 w 653143"/>
                    <a:gd name="connsiteY30" fmla="*/ 60960 h 1532708"/>
                    <a:gd name="connsiteX31" fmla="*/ 653143 w 653143"/>
                    <a:gd name="connsiteY31" fmla="*/ 0 h 1532708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0 h 1577952"/>
                    <a:gd name="connsiteX1" fmla="*/ 123688 w 655634"/>
                    <a:gd name="connsiteY1" fmla="*/ 358752 h 1577952"/>
                    <a:gd name="connsiteX2" fmla="*/ 52251 w 655634"/>
                    <a:gd name="connsiteY2" fmla="*/ 1203484 h 1577952"/>
                    <a:gd name="connsiteX3" fmla="*/ 43543 w 655634"/>
                    <a:gd name="connsiteY3" fmla="*/ 1238318 h 1577952"/>
                    <a:gd name="connsiteX4" fmla="*/ 34834 w 655634"/>
                    <a:gd name="connsiteY4" fmla="*/ 1281861 h 1577952"/>
                    <a:gd name="connsiteX5" fmla="*/ 26125 w 655634"/>
                    <a:gd name="connsiteY5" fmla="*/ 1351529 h 1577952"/>
                    <a:gd name="connsiteX6" fmla="*/ 8708 w 655634"/>
                    <a:gd name="connsiteY6" fmla="*/ 1403781 h 1577952"/>
                    <a:gd name="connsiteX7" fmla="*/ 0 w 655634"/>
                    <a:gd name="connsiteY7" fmla="*/ 1473449 h 1577952"/>
                    <a:gd name="connsiteX8" fmla="*/ 182880 w 655634"/>
                    <a:gd name="connsiteY8" fmla="*/ 1560535 h 1577952"/>
                    <a:gd name="connsiteX9" fmla="*/ 278674 w 655634"/>
                    <a:gd name="connsiteY9" fmla="*/ 1577952 h 1577952"/>
                    <a:gd name="connsiteX10" fmla="*/ 452845 w 655634"/>
                    <a:gd name="connsiteY10" fmla="*/ 1569244 h 1577952"/>
                    <a:gd name="connsiteX11" fmla="*/ 496388 w 655634"/>
                    <a:gd name="connsiteY11" fmla="*/ 1525701 h 1577952"/>
                    <a:gd name="connsiteX12" fmla="*/ 522514 w 655634"/>
                    <a:gd name="connsiteY12" fmla="*/ 1499575 h 1577952"/>
                    <a:gd name="connsiteX13" fmla="*/ 539931 w 655634"/>
                    <a:gd name="connsiteY13" fmla="*/ 1473449 h 1577952"/>
                    <a:gd name="connsiteX14" fmla="*/ 522514 w 655634"/>
                    <a:gd name="connsiteY14" fmla="*/ 1255735 h 1577952"/>
                    <a:gd name="connsiteX15" fmla="*/ 513805 w 655634"/>
                    <a:gd name="connsiteY15" fmla="*/ 1090272 h 1577952"/>
                    <a:gd name="connsiteX16" fmla="*/ 496388 w 655634"/>
                    <a:gd name="connsiteY16" fmla="*/ 977061 h 1577952"/>
                    <a:gd name="connsiteX17" fmla="*/ 487680 w 655634"/>
                    <a:gd name="connsiteY17" fmla="*/ 881267 h 1577952"/>
                    <a:gd name="connsiteX18" fmla="*/ 461554 w 655634"/>
                    <a:gd name="connsiteY18" fmla="*/ 794181 h 1577952"/>
                    <a:gd name="connsiteX19" fmla="*/ 435428 w 655634"/>
                    <a:gd name="connsiteY19" fmla="*/ 663552 h 1577952"/>
                    <a:gd name="connsiteX20" fmla="*/ 444137 w 655634"/>
                    <a:gd name="connsiteY20" fmla="*/ 506798 h 1577952"/>
                    <a:gd name="connsiteX21" fmla="*/ 478971 w 655634"/>
                    <a:gd name="connsiteY21" fmla="*/ 437129 h 1577952"/>
                    <a:gd name="connsiteX22" fmla="*/ 505097 w 655634"/>
                    <a:gd name="connsiteY22" fmla="*/ 376169 h 1577952"/>
                    <a:gd name="connsiteX23" fmla="*/ 522514 w 655634"/>
                    <a:gd name="connsiteY23" fmla="*/ 350044 h 1577952"/>
                    <a:gd name="connsiteX24" fmla="*/ 531223 w 655634"/>
                    <a:gd name="connsiteY24" fmla="*/ 323918 h 1577952"/>
                    <a:gd name="connsiteX25" fmla="*/ 557348 w 655634"/>
                    <a:gd name="connsiteY25" fmla="*/ 297792 h 1577952"/>
                    <a:gd name="connsiteX26" fmla="*/ 574765 w 655634"/>
                    <a:gd name="connsiteY26" fmla="*/ 262958 h 1577952"/>
                    <a:gd name="connsiteX27" fmla="*/ 609600 w 655634"/>
                    <a:gd name="connsiteY27" fmla="*/ 210707 h 1577952"/>
                    <a:gd name="connsiteX28" fmla="*/ 627017 w 655634"/>
                    <a:gd name="connsiteY28" fmla="*/ 184581 h 1577952"/>
                    <a:gd name="connsiteX29" fmla="*/ 644434 w 655634"/>
                    <a:gd name="connsiteY29" fmla="*/ 132329 h 1577952"/>
                    <a:gd name="connsiteX30" fmla="*/ 653143 w 655634"/>
                    <a:gd name="connsiteY30" fmla="*/ 106204 h 1577952"/>
                    <a:gd name="connsiteX31" fmla="*/ 595993 w 655634"/>
                    <a:gd name="connsiteY31" fmla="*/ 0 h 1577952"/>
                    <a:gd name="connsiteX0" fmla="*/ 595993 w 655634"/>
                    <a:gd name="connsiteY0" fmla="*/ 7401 h 1585353"/>
                    <a:gd name="connsiteX1" fmla="*/ 123688 w 655634"/>
                    <a:gd name="connsiteY1" fmla="*/ 366153 h 1585353"/>
                    <a:gd name="connsiteX2" fmla="*/ 52251 w 655634"/>
                    <a:gd name="connsiteY2" fmla="*/ 1210885 h 1585353"/>
                    <a:gd name="connsiteX3" fmla="*/ 43543 w 655634"/>
                    <a:gd name="connsiteY3" fmla="*/ 1245719 h 1585353"/>
                    <a:gd name="connsiteX4" fmla="*/ 34834 w 655634"/>
                    <a:gd name="connsiteY4" fmla="*/ 1289262 h 1585353"/>
                    <a:gd name="connsiteX5" fmla="*/ 26125 w 655634"/>
                    <a:gd name="connsiteY5" fmla="*/ 1358930 h 1585353"/>
                    <a:gd name="connsiteX6" fmla="*/ 8708 w 655634"/>
                    <a:gd name="connsiteY6" fmla="*/ 1411182 h 1585353"/>
                    <a:gd name="connsiteX7" fmla="*/ 0 w 655634"/>
                    <a:gd name="connsiteY7" fmla="*/ 1480850 h 1585353"/>
                    <a:gd name="connsiteX8" fmla="*/ 182880 w 655634"/>
                    <a:gd name="connsiteY8" fmla="*/ 1567936 h 1585353"/>
                    <a:gd name="connsiteX9" fmla="*/ 278674 w 655634"/>
                    <a:gd name="connsiteY9" fmla="*/ 1585353 h 1585353"/>
                    <a:gd name="connsiteX10" fmla="*/ 452845 w 655634"/>
                    <a:gd name="connsiteY10" fmla="*/ 1576645 h 1585353"/>
                    <a:gd name="connsiteX11" fmla="*/ 496388 w 655634"/>
                    <a:gd name="connsiteY11" fmla="*/ 1533102 h 1585353"/>
                    <a:gd name="connsiteX12" fmla="*/ 522514 w 655634"/>
                    <a:gd name="connsiteY12" fmla="*/ 1506976 h 1585353"/>
                    <a:gd name="connsiteX13" fmla="*/ 539931 w 655634"/>
                    <a:gd name="connsiteY13" fmla="*/ 1480850 h 1585353"/>
                    <a:gd name="connsiteX14" fmla="*/ 522514 w 655634"/>
                    <a:gd name="connsiteY14" fmla="*/ 1263136 h 1585353"/>
                    <a:gd name="connsiteX15" fmla="*/ 513805 w 655634"/>
                    <a:gd name="connsiteY15" fmla="*/ 1097673 h 1585353"/>
                    <a:gd name="connsiteX16" fmla="*/ 496388 w 655634"/>
                    <a:gd name="connsiteY16" fmla="*/ 984462 h 1585353"/>
                    <a:gd name="connsiteX17" fmla="*/ 487680 w 655634"/>
                    <a:gd name="connsiteY17" fmla="*/ 888668 h 1585353"/>
                    <a:gd name="connsiteX18" fmla="*/ 461554 w 655634"/>
                    <a:gd name="connsiteY18" fmla="*/ 801582 h 1585353"/>
                    <a:gd name="connsiteX19" fmla="*/ 435428 w 655634"/>
                    <a:gd name="connsiteY19" fmla="*/ 670953 h 1585353"/>
                    <a:gd name="connsiteX20" fmla="*/ 444137 w 655634"/>
                    <a:gd name="connsiteY20" fmla="*/ 514199 h 1585353"/>
                    <a:gd name="connsiteX21" fmla="*/ 478971 w 655634"/>
                    <a:gd name="connsiteY21" fmla="*/ 444530 h 1585353"/>
                    <a:gd name="connsiteX22" fmla="*/ 505097 w 655634"/>
                    <a:gd name="connsiteY22" fmla="*/ 383570 h 1585353"/>
                    <a:gd name="connsiteX23" fmla="*/ 522514 w 655634"/>
                    <a:gd name="connsiteY23" fmla="*/ 357445 h 1585353"/>
                    <a:gd name="connsiteX24" fmla="*/ 531223 w 655634"/>
                    <a:gd name="connsiteY24" fmla="*/ 331319 h 1585353"/>
                    <a:gd name="connsiteX25" fmla="*/ 557348 w 655634"/>
                    <a:gd name="connsiteY25" fmla="*/ 305193 h 1585353"/>
                    <a:gd name="connsiteX26" fmla="*/ 574765 w 655634"/>
                    <a:gd name="connsiteY26" fmla="*/ 270359 h 1585353"/>
                    <a:gd name="connsiteX27" fmla="*/ 609600 w 655634"/>
                    <a:gd name="connsiteY27" fmla="*/ 218108 h 1585353"/>
                    <a:gd name="connsiteX28" fmla="*/ 627017 w 655634"/>
                    <a:gd name="connsiteY28" fmla="*/ 191982 h 1585353"/>
                    <a:gd name="connsiteX29" fmla="*/ 644434 w 655634"/>
                    <a:gd name="connsiteY29" fmla="*/ 139730 h 1585353"/>
                    <a:gd name="connsiteX30" fmla="*/ 653143 w 655634"/>
                    <a:gd name="connsiteY30" fmla="*/ 113605 h 1585353"/>
                    <a:gd name="connsiteX31" fmla="*/ 595993 w 655634"/>
                    <a:gd name="connsiteY31" fmla="*/ 7401 h 1585353"/>
                    <a:gd name="connsiteX0" fmla="*/ 595993 w 655634"/>
                    <a:gd name="connsiteY0" fmla="*/ 7401 h 1585353"/>
                    <a:gd name="connsiteX1" fmla="*/ 123688 w 655634"/>
                    <a:gd name="connsiteY1" fmla="*/ 366153 h 1585353"/>
                    <a:gd name="connsiteX2" fmla="*/ 52251 w 655634"/>
                    <a:gd name="connsiteY2" fmla="*/ 1210885 h 1585353"/>
                    <a:gd name="connsiteX3" fmla="*/ 43543 w 655634"/>
                    <a:gd name="connsiteY3" fmla="*/ 1245719 h 1585353"/>
                    <a:gd name="connsiteX4" fmla="*/ 34834 w 655634"/>
                    <a:gd name="connsiteY4" fmla="*/ 1289262 h 1585353"/>
                    <a:gd name="connsiteX5" fmla="*/ 26125 w 655634"/>
                    <a:gd name="connsiteY5" fmla="*/ 1358930 h 1585353"/>
                    <a:gd name="connsiteX6" fmla="*/ 8708 w 655634"/>
                    <a:gd name="connsiteY6" fmla="*/ 1411182 h 1585353"/>
                    <a:gd name="connsiteX7" fmla="*/ 0 w 655634"/>
                    <a:gd name="connsiteY7" fmla="*/ 1480850 h 1585353"/>
                    <a:gd name="connsiteX8" fmla="*/ 182880 w 655634"/>
                    <a:gd name="connsiteY8" fmla="*/ 1567936 h 1585353"/>
                    <a:gd name="connsiteX9" fmla="*/ 278674 w 655634"/>
                    <a:gd name="connsiteY9" fmla="*/ 1585353 h 1585353"/>
                    <a:gd name="connsiteX10" fmla="*/ 452845 w 655634"/>
                    <a:gd name="connsiteY10" fmla="*/ 1576645 h 1585353"/>
                    <a:gd name="connsiteX11" fmla="*/ 496388 w 655634"/>
                    <a:gd name="connsiteY11" fmla="*/ 1533102 h 1585353"/>
                    <a:gd name="connsiteX12" fmla="*/ 522514 w 655634"/>
                    <a:gd name="connsiteY12" fmla="*/ 1506976 h 1585353"/>
                    <a:gd name="connsiteX13" fmla="*/ 539931 w 655634"/>
                    <a:gd name="connsiteY13" fmla="*/ 1480850 h 1585353"/>
                    <a:gd name="connsiteX14" fmla="*/ 522514 w 655634"/>
                    <a:gd name="connsiteY14" fmla="*/ 1263136 h 1585353"/>
                    <a:gd name="connsiteX15" fmla="*/ 513805 w 655634"/>
                    <a:gd name="connsiteY15" fmla="*/ 1097673 h 1585353"/>
                    <a:gd name="connsiteX16" fmla="*/ 496388 w 655634"/>
                    <a:gd name="connsiteY16" fmla="*/ 984462 h 1585353"/>
                    <a:gd name="connsiteX17" fmla="*/ 487680 w 655634"/>
                    <a:gd name="connsiteY17" fmla="*/ 888668 h 1585353"/>
                    <a:gd name="connsiteX18" fmla="*/ 461554 w 655634"/>
                    <a:gd name="connsiteY18" fmla="*/ 801582 h 1585353"/>
                    <a:gd name="connsiteX19" fmla="*/ 435428 w 655634"/>
                    <a:gd name="connsiteY19" fmla="*/ 670953 h 1585353"/>
                    <a:gd name="connsiteX20" fmla="*/ 444137 w 655634"/>
                    <a:gd name="connsiteY20" fmla="*/ 514199 h 1585353"/>
                    <a:gd name="connsiteX21" fmla="*/ 478971 w 655634"/>
                    <a:gd name="connsiteY21" fmla="*/ 444530 h 1585353"/>
                    <a:gd name="connsiteX22" fmla="*/ 505097 w 655634"/>
                    <a:gd name="connsiteY22" fmla="*/ 383570 h 1585353"/>
                    <a:gd name="connsiteX23" fmla="*/ 522514 w 655634"/>
                    <a:gd name="connsiteY23" fmla="*/ 357445 h 1585353"/>
                    <a:gd name="connsiteX24" fmla="*/ 531223 w 655634"/>
                    <a:gd name="connsiteY24" fmla="*/ 331319 h 1585353"/>
                    <a:gd name="connsiteX25" fmla="*/ 557348 w 655634"/>
                    <a:gd name="connsiteY25" fmla="*/ 305193 h 1585353"/>
                    <a:gd name="connsiteX26" fmla="*/ 574765 w 655634"/>
                    <a:gd name="connsiteY26" fmla="*/ 270359 h 1585353"/>
                    <a:gd name="connsiteX27" fmla="*/ 609600 w 655634"/>
                    <a:gd name="connsiteY27" fmla="*/ 218108 h 1585353"/>
                    <a:gd name="connsiteX28" fmla="*/ 627017 w 655634"/>
                    <a:gd name="connsiteY28" fmla="*/ 191982 h 1585353"/>
                    <a:gd name="connsiteX29" fmla="*/ 644434 w 655634"/>
                    <a:gd name="connsiteY29" fmla="*/ 139730 h 1585353"/>
                    <a:gd name="connsiteX30" fmla="*/ 653143 w 655634"/>
                    <a:gd name="connsiteY30" fmla="*/ 113605 h 1585353"/>
                    <a:gd name="connsiteX31" fmla="*/ 595993 w 655634"/>
                    <a:gd name="connsiteY31" fmla="*/ 7401 h 1585353"/>
                    <a:gd name="connsiteX0" fmla="*/ 603137 w 655161"/>
                    <a:gd name="connsiteY0" fmla="*/ 7304 h 1587638"/>
                    <a:gd name="connsiteX1" fmla="*/ 123688 w 655161"/>
                    <a:gd name="connsiteY1" fmla="*/ 368438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603137 w 655161"/>
                    <a:gd name="connsiteY0" fmla="*/ 7304 h 1587638"/>
                    <a:gd name="connsiteX1" fmla="*/ 307045 w 655161"/>
                    <a:gd name="connsiteY1" fmla="*/ 227945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603137 w 655161"/>
                    <a:gd name="connsiteY0" fmla="*/ 7304 h 1587638"/>
                    <a:gd name="connsiteX1" fmla="*/ 307045 w 655161"/>
                    <a:gd name="connsiteY1" fmla="*/ 227945 h 1587638"/>
                    <a:gd name="connsiteX2" fmla="*/ 52251 w 655161"/>
                    <a:gd name="connsiteY2" fmla="*/ 1213170 h 1587638"/>
                    <a:gd name="connsiteX3" fmla="*/ 43543 w 655161"/>
                    <a:gd name="connsiteY3" fmla="*/ 1248004 h 1587638"/>
                    <a:gd name="connsiteX4" fmla="*/ 34834 w 655161"/>
                    <a:gd name="connsiteY4" fmla="*/ 1291547 h 1587638"/>
                    <a:gd name="connsiteX5" fmla="*/ 26125 w 655161"/>
                    <a:gd name="connsiteY5" fmla="*/ 1361215 h 1587638"/>
                    <a:gd name="connsiteX6" fmla="*/ 8708 w 655161"/>
                    <a:gd name="connsiteY6" fmla="*/ 1413467 h 1587638"/>
                    <a:gd name="connsiteX7" fmla="*/ 0 w 655161"/>
                    <a:gd name="connsiteY7" fmla="*/ 1483135 h 1587638"/>
                    <a:gd name="connsiteX8" fmla="*/ 182880 w 655161"/>
                    <a:gd name="connsiteY8" fmla="*/ 1570221 h 1587638"/>
                    <a:gd name="connsiteX9" fmla="*/ 278674 w 655161"/>
                    <a:gd name="connsiteY9" fmla="*/ 1587638 h 1587638"/>
                    <a:gd name="connsiteX10" fmla="*/ 452845 w 655161"/>
                    <a:gd name="connsiteY10" fmla="*/ 1578930 h 1587638"/>
                    <a:gd name="connsiteX11" fmla="*/ 496388 w 655161"/>
                    <a:gd name="connsiteY11" fmla="*/ 1535387 h 1587638"/>
                    <a:gd name="connsiteX12" fmla="*/ 522514 w 655161"/>
                    <a:gd name="connsiteY12" fmla="*/ 1509261 h 1587638"/>
                    <a:gd name="connsiteX13" fmla="*/ 539931 w 655161"/>
                    <a:gd name="connsiteY13" fmla="*/ 1483135 h 1587638"/>
                    <a:gd name="connsiteX14" fmla="*/ 522514 w 655161"/>
                    <a:gd name="connsiteY14" fmla="*/ 1265421 h 1587638"/>
                    <a:gd name="connsiteX15" fmla="*/ 513805 w 655161"/>
                    <a:gd name="connsiteY15" fmla="*/ 1099958 h 1587638"/>
                    <a:gd name="connsiteX16" fmla="*/ 496388 w 655161"/>
                    <a:gd name="connsiteY16" fmla="*/ 986747 h 1587638"/>
                    <a:gd name="connsiteX17" fmla="*/ 487680 w 655161"/>
                    <a:gd name="connsiteY17" fmla="*/ 890953 h 1587638"/>
                    <a:gd name="connsiteX18" fmla="*/ 461554 w 655161"/>
                    <a:gd name="connsiteY18" fmla="*/ 803867 h 1587638"/>
                    <a:gd name="connsiteX19" fmla="*/ 435428 w 655161"/>
                    <a:gd name="connsiteY19" fmla="*/ 673238 h 1587638"/>
                    <a:gd name="connsiteX20" fmla="*/ 444137 w 655161"/>
                    <a:gd name="connsiteY20" fmla="*/ 516484 h 1587638"/>
                    <a:gd name="connsiteX21" fmla="*/ 478971 w 655161"/>
                    <a:gd name="connsiteY21" fmla="*/ 446815 h 1587638"/>
                    <a:gd name="connsiteX22" fmla="*/ 505097 w 655161"/>
                    <a:gd name="connsiteY22" fmla="*/ 385855 h 1587638"/>
                    <a:gd name="connsiteX23" fmla="*/ 522514 w 655161"/>
                    <a:gd name="connsiteY23" fmla="*/ 359730 h 1587638"/>
                    <a:gd name="connsiteX24" fmla="*/ 531223 w 655161"/>
                    <a:gd name="connsiteY24" fmla="*/ 333604 h 1587638"/>
                    <a:gd name="connsiteX25" fmla="*/ 557348 w 655161"/>
                    <a:gd name="connsiteY25" fmla="*/ 307478 h 1587638"/>
                    <a:gd name="connsiteX26" fmla="*/ 574765 w 655161"/>
                    <a:gd name="connsiteY26" fmla="*/ 272644 h 1587638"/>
                    <a:gd name="connsiteX27" fmla="*/ 609600 w 655161"/>
                    <a:gd name="connsiteY27" fmla="*/ 220393 h 1587638"/>
                    <a:gd name="connsiteX28" fmla="*/ 627017 w 655161"/>
                    <a:gd name="connsiteY28" fmla="*/ 194267 h 1587638"/>
                    <a:gd name="connsiteX29" fmla="*/ 644434 w 655161"/>
                    <a:gd name="connsiteY29" fmla="*/ 142015 h 1587638"/>
                    <a:gd name="connsiteX30" fmla="*/ 653143 w 655161"/>
                    <a:gd name="connsiteY30" fmla="*/ 115890 h 1587638"/>
                    <a:gd name="connsiteX31" fmla="*/ 603137 w 655161"/>
                    <a:gd name="connsiteY31" fmla="*/ 7304 h 1587638"/>
                    <a:gd name="connsiteX0" fmla="*/ 595993 w 655634"/>
                    <a:gd name="connsiteY0" fmla="*/ 8159 h 1569443"/>
                    <a:gd name="connsiteX1" fmla="*/ 307045 w 655634"/>
                    <a:gd name="connsiteY1" fmla="*/ 209750 h 1569443"/>
                    <a:gd name="connsiteX2" fmla="*/ 52251 w 655634"/>
                    <a:gd name="connsiteY2" fmla="*/ 1194975 h 1569443"/>
                    <a:gd name="connsiteX3" fmla="*/ 43543 w 655634"/>
                    <a:gd name="connsiteY3" fmla="*/ 1229809 h 1569443"/>
                    <a:gd name="connsiteX4" fmla="*/ 34834 w 655634"/>
                    <a:gd name="connsiteY4" fmla="*/ 1273352 h 1569443"/>
                    <a:gd name="connsiteX5" fmla="*/ 26125 w 655634"/>
                    <a:gd name="connsiteY5" fmla="*/ 1343020 h 1569443"/>
                    <a:gd name="connsiteX6" fmla="*/ 8708 w 655634"/>
                    <a:gd name="connsiteY6" fmla="*/ 1395272 h 1569443"/>
                    <a:gd name="connsiteX7" fmla="*/ 0 w 655634"/>
                    <a:gd name="connsiteY7" fmla="*/ 1464940 h 1569443"/>
                    <a:gd name="connsiteX8" fmla="*/ 182880 w 655634"/>
                    <a:gd name="connsiteY8" fmla="*/ 1552026 h 1569443"/>
                    <a:gd name="connsiteX9" fmla="*/ 278674 w 655634"/>
                    <a:gd name="connsiteY9" fmla="*/ 1569443 h 1569443"/>
                    <a:gd name="connsiteX10" fmla="*/ 452845 w 655634"/>
                    <a:gd name="connsiteY10" fmla="*/ 1560735 h 1569443"/>
                    <a:gd name="connsiteX11" fmla="*/ 496388 w 655634"/>
                    <a:gd name="connsiteY11" fmla="*/ 1517192 h 1569443"/>
                    <a:gd name="connsiteX12" fmla="*/ 522514 w 655634"/>
                    <a:gd name="connsiteY12" fmla="*/ 1491066 h 1569443"/>
                    <a:gd name="connsiteX13" fmla="*/ 539931 w 655634"/>
                    <a:gd name="connsiteY13" fmla="*/ 1464940 h 1569443"/>
                    <a:gd name="connsiteX14" fmla="*/ 522514 w 655634"/>
                    <a:gd name="connsiteY14" fmla="*/ 1247226 h 1569443"/>
                    <a:gd name="connsiteX15" fmla="*/ 513805 w 655634"/>
                    <a:gd name="connsiteY15" fmla="*/ 1081763 h 1569443"/>
                    <a:gd name="connsiteX16" fmla="*/ 496388 w 655634"/>
                    <a:gd name="connsiteY16" fmla="*/ 968552 h 1569443"/>
                    <a:gd name="connsiteX17" fmla="*/ 487680 w 655634"/>
                    <a:gd name="connsiteY17" fmla="*/ 872758 h 1569443"/>
                    <a:gd name="connsiteX18" fmla="*/ 461554 w 655634"/>
                    <a:gd name="connsiteY18" fmla="*/ 785672 h 1569443"/>
                    <a:gd name="connsiteX19" fmla="*/ 435428 w 655634"/>
                    <a:gd name="connsiteY19" fmla="*/ 655043 h 1569443"/>
                    <a:gd name="connsiteX20" fmla="*/ 444137 w 655634"/>
                    <a:gd name="connsiteY20" fmla="*/ 498289 h 1569443"/>
                    <a:gd name="connsiteX21" fmla="*/ 478971 w 655634"/>
                    <a:gd name="connsiteY21" fmla="*/ 428620 h 1569443"/>
                    <a:gd name="connsiteX22" fmla="*/ 505097 w 655634"/>
                    <a:gd name="connsiteY22" fmla="*/ 367660 h 1569443"/>
                    <a:gd name="connsiteX23" fmla="*/ 522514 w 655634"/>
                    <a:gd name="connsiteY23" fmla="*/ 341535 h 1569443"/>
                    <a:gd name="connsiteX24" fmla="*/ 531223 w 655634"/>
                    <a:gd name="connsiteY24" fmla="*/ 315409 h 1569443"/>
                    <a:gd name="connsiteX25" fmla="*/ 557348 w 655634"/>
                    <a:gd name="connsiteY25" fmla="*/ 289283 h 1569443"/>
                    <a:gd name="connsiteX26" fmla="*/ 574765 w 655634"/>
                    <a:gd name="connsiteY26" fmla="*/ 254449 h 1569443"/>
                    <a:gd name="connsiteX27" fmla="*/ 609600 w 655634"/>
                    <a:gd name="connsiteY27" fmla="*/ 202198 h 1569443"/>
                    <a:gd name="connsiteX28" fmla="*/ 627017 w 655634"/>
                    <a:gd name="connsiteY28" fmla="*/ 176072 h 1569443"/>
                    <a:gd name="connsiteX29" fmla="*/ 644434 w 655634"/>
                    <a:gd name="connsiteY29" fmla="*/ 123820 h 1569443"/>
                    <a:gd name="connsiteX30" fmla="*/ 653143 w 655634"/>
                    <a:gd name="connsiteY30" fmla="*/ 97695 h 1569443"/>
                    <a:gd name="connsiteX31" fmla="*/ 595993 w 655634"/>
                    <a:gd name="connsiteY31" fmla="*/ 8159 h 1569443"/>
                    <a:gd name="connsiteX0" fmla="*/ 595993 w 655634"/>
                    <a:gd name="connsiteY0" fmla="*/ 8159 h 1569443"/>
                    <a:gd name="connsiteX1" fmla="*/ 307045 w 655634"/>
                    <a:gd name="connsiteY1" fmla="*/ 209750 h 1569443"/>
                    <a:gd name="connsiteX2" fmla="*/ 52251 w 655634"/>
                    <a:gd name="connsiteY2" fmla="*/ 1194975 h 1569443"/>
                    <a:gd name="connsiteX3" fmla="*/ 43543 w 655634"/>
                    <a:gd name="connsiteY3" fmla="*/ 1229809 h 1569443"/>
                    <a:gd name="connsiteX4" fmla="*/ 34834 w 655634"/>
                    <a:gd name="connsiteY4" fmla="*/ 1273352 h 1569443"/>
                    <a:gd name="connsiteX5" fmla="*/ 26125 w 655634"/>
                    <a:gd name="connsiteY5" fmla="*/ 1343020 h 1569443"/>
                    <a:gd name="connsiteX6" fmla="*/ 8708 w 655634"/>
                    <a:gd name="connsiteY6" fmla="*/ 1395272 h 1569443"/>
                    <a:gd name="connsiteX7" fmla="*/ 0 w 655634"/>
                    <a:gd name="connsiteY7" fmla="*/ 1464940 h 1569443"/>
                    <a:gd name="connsiteX8" fmla="*/ 182880 w 655634"/>
                    <a:gd name="connsiteY8" fmla="*/ 1552026 h 1569443"/>
                    <a:gd name="connsiteX9" fmla="*/ 278674 w 655634"/>
                    <a:gd name="connsiteY9" fmla="*/ 1569443 h 1569443"/>
                    <a:gd name="connsiteX10" fmla="*/ 452845 w 655634"/>
                    <a:gd name="connsiteY10" fmla="*/ 1560735 h 1569443"/>
                    <a:gd name="connsiteX11" fmla="*/ 496388 w 655634"/>
                    <a:gd name="connsiteY11" fmla="*/ 1517192 h 1569443"/>
                    <a:gd name="connsiteX12" fmla="*/ 522514 w 655634"/>
                    <a:gd name="connsiteY12" fmla="*/ 1491066 h 1569443"/>
                    <a:gd name="connsiteX13" fmla="*/ 539931 w 655634"/>
                    <a:gd name="connsiteY13" fmla="*/ 1464940 h 1569443"/>
                    <a:gd name="connsiteX14" fmla="*/ 522514 w 655634"/>
                    <a:gd name="connsiteY14" fmla="*/ 1247226 h 1569443"/>
                    <a:gd name="connsiteX15" fmla="*/ 513805 w 655634"/>
                    <a:gd name="connsiteY15" fmla="*/ 1081763 h 1569443"/>
                    <a:gd name="connsiteX16" fmla="*/ 496388 w 655634"/>
                    <a:gd name="connsiteY16" fmla="*/ 968552 h 1569443"/>
                    <a:gd name="connsiteX17" fmla="*/ 487680 w 655634"/>
                    <a:gd name="connsiteY17" fmla="*/ 872758 h 1569443"/>
                    <a:gd name="connsiteX18" fmla="*/ 461554 w 655634"/>
                    <a:gd name="connsiteY18" fmla="*/ 785672 h 1569443"/>
                    <a:gd name="connsiteX19" fmla="*/ 435428 w 655634"/>
                    <a:gd name="connsiteY19" fmla="*/ 655043 h 1569443"/>
                    <a:gd name="connsiteX20" fmla="*/ 444137 w 655634"/>
                    <a:gd name="connsiteY20" fmla="*/ 498289 h 1569443"/>
                    <a:gd name="connsiteX21" fmla="*/ 478971 w 655634"/>
                    <a:gd name="connsiteY21" fmla="*/ 428620 h 1569443"/>
                    <a:gd name="connsiteX22" fmla="*/ 505097 w 655634"/>
                    <a:gd name="connsiteY22" fmla="*/ 367660 h 1569443"/>
                    <a:gd name="connsiteX23" fmla="*/ 522514 w 655634"/>
                    <a:gd name="connsiteY23" fmla="*/ 341535 h 1569443"/>
                    <a:gd name="connsiteX24" fmla="*/ 531223 w 655634"/>
                    <a:gd name="connsiteY24" fmla="*/ 315409 h 1569443"/>
                    <a:gd name="connsiteX25" fmla="*/ 557348 w 655634"/>
                    <a:gd name="connsiteY25" fmla="*/ 289283 h 1569443"/>
                    <a:gd name="connsiteX26" fmla="*/ 574765 w 655634"/>
                    <a:gd name="connsiteY26" fmla="*/ 254449 h 1569443"/>
                    <a:gd name="connsiteX27" fmla="*/ 609600 w 655634"/>
                    <a:gd name="connsiteY27" fmla="*/ 202198 h 1569443"/>
                    <a:gd name="connsiteX28" fmla="*/ 627017 w 655634"/>
                    <a:gd name="connsiteY28" fmla="*/ 176072 h 1569443"/>
                    <a:gd name="connsiteX29" fmla="*/ 644434 w 655634"/>
                    <a:gd name="connsiteY29" fmla="*/ 123820 h 1569443"/>
                    <a:gd name="connsiteX30" fmla="*/ 653143 w 655634"/>
                    <a:gd name="connsiteY30" fmla="*/ 97695 h 1569443"/>
                    <a:gd name="connsiteX31" fmla="*/ 595993 w 655634"/>
                    <a:gd name="connsiteY31" fmla="*/ 8159 h 1569443"/>
                    <a:gd name="connsiteX0" fmla="*/ 653143 w 676626"/>
                    <a:gd name="connsiteY0" fmla="*/ 7612 h 1479360"/>
                    <a:gd name="connsiteX1" fmla="*/ 307045 w 676626"/>
                    <a:gd name="connsiteY1" fmla="*/ 119667 h 1479360"/>
                    <a:gd name="connsiteX2" fmla="*/ 52251 w 676626"/>
                    <a:gd name="connsiteY2" fmla="*/ 1104892 h 1479360"/>
                    <a:gd name="connsiteX3" fmla="*/ 43543 w 676626"/>
                    <a:gd name="connsiteY3" fmla="*/ 1139726 h 1479360"/>
                    <a:gd name="connsiteX4" fmla="*/ 34834 w 676626"/>
                    <a:gd name="connsiteY4" fmla="*/ 1183269 h 1479360"/>
                    <a:gd name="connsiteX5" fmla="*/ 26125 w 676626"/>
                    <a:gd name="connsiteY5" fmla="*/ 1252937 h 1479360"/>
                    <a:gd name="connsiteX6" fmla="*/ 8708 w 676626"/>
                    <a:gd name="connsiteY6" fmla="*/ 1305189 h 1479360"/>
                    <a:gd name="connsiteX7" fmla="*/ 0 w 676626"/>
                    <a:gd name="connsiteY7" fmla="*/ 1374857 h 1479360"/>
                    <a:gd name="connsiteX8" fmla="*/ 182880 w 676626"/>
                    <a:gd name="connsiteY8" fmla="*/ 1461943 h 1479360"/>
                    <a:gd name="connsiteX9" fmla="*/ 278674 w 676626"/>
                    <a:gd name="connsiteY9" fmla="*/ 1479360 h 1479360"/>
                    <a:gd name="connsiteX10" fmla="*/ 452845 w 676626"/>
                    <a:gd name="connsiteY10" fmla="*/ 1470652 h 1479360"/>
                    <a:gd name="connsiteX11" fmla="*/ 496388 w 676626"/>
                    <a:gd name="connsiteY11" fmla="*/ 1427109 h 1479360"/>
                    <a:gd name="connsiteX12" fmla="*/ 522514 w 676626"/>
                    <a:gd name="connsiteY12" fmla="*/ 1400983 h 1479360"/>
                    <a:gd name="connsiteX13" fmla="*/ 539931 w 676626"/>
                    <a:gd name="connsiteY13" fmla="*/ 1374857 h 1479360"/>
                    <a:gd name="connsiteX14" fmla="*/ 522514 w 676626"/>
                    <a:gd name="connsiteY14" fmla="*/ 1157143 h 1479360"/>
                    <a:gd name="connsiteX15" fmla="*/ 513805 w 676626"/>
                    <a:gd name="connsiteY15" fmla="*/ 991680 h 1479360"/>
                    <a:gd name="connsiteX16" fmla="*/ 496388 w 676626"/>
                    <a:gd name="connsiteY16" fmla="*/ 878469 h 1479360"/>
                    <a:gd name="connsiteX17" fmla="*/ 487680 w 676626"/>
                    <a:gd name="connsiteY17" fmla="*/ 782675 h 1479360"/>
                    <a:gd name="connsiteX18" fmla="*/ 461554 w 676626"/>
                    <a:gd name="connsiteY18" fmla="*/ 695589 h 1479360"/>
                    <a:gd name="connsiteX19" fmla="*/ 435428 w 676626"/>
                    <a:gd name="connsiteY19" fmla="*/ 564960 h 1479360"/>
                    <a:gd name="connsiteX20" fmla="*/ 444137 w 676626"/>
                    <a:gd name="connsiteY20" fmla="*/ 408206 h 1479360"/>
                    <a:gd name="connsiteX21" fmla="*/ 478971 w 676626"/>
                    <a:gd name="connsiteY21" fmla="*/ 338537 h 1479360"/>
                    <a:gd name="connsiteX22" fmla="*/ 505097 w 676626"/>
                    <a:gd name="connsiteY22" fmla="*/ 277577 h 1479360"/>
                    <a:gd name="connsiteX23" fmla="*/ 522514 w 676626"/>
                    <a:gd name="connsiteY23" fmla="*/ 251452 h 1479360"/>
                    <a:gd name="connsiteX24" fmla="*/ 531223 w 676626"/>
                    <a:gd name="connsiteY24" fmla="*/ 225326 h 1479360"/>
                    <a:gd name="connsiteX25" fmla="*/ 557348 w 676626"/>
                    <a:gd name="connsiteY25" fmla="*/ 199200 h 1479360"/>
                    <a:gd name="connsiteX26" fmla="*/ 574765 w 676626"/>
                    <a:gd name="connsiteY26" fmla="*/ 164366 h 1479360"/>
                    <a:gd name="connsiteX27" fmla="*/ 609600 w 676626"/>
                    <a:gd name="connsiteY27" fmla="*/ 112115 h 1479360"/>
                    <a:gd name="connsiteX28" fmla="*/ 627017 w 676626"/>
                    <a:gd name="connsiteY28" fmla="*/ 85989 h 1479360"/>
                    <a:gd name="connsiteX29" fmla="*/ 644434 w 676626"/>
                    <a:gd name="connsiteY29" fmla="*/ 33737 h 1479360"/>
                    <a:gd name="connsiteX30" fmla="*/ 653143 w 676626"/>
                    <a:gd name="connsiteY30" fmla="*/ 7612 h 1479360"/>
                    <a:gd name="connsiteX0" fmla="*/ 600755 w 645182"/>
                    <a:gd name="connsiteY0" fmla="*/ 1337 h 1565954"/>
                    <a:gd name="connsiteX1" fmla="*/ 307045 w 645182"/>
                    <a:gd name="connsiteY1" fmla="*/ 206261 h 1565954"/>
                    <a:gd name="connsiteX2" fmla="*/ 52251 w 645182"/>
                    <a:gd name="connsiteY2" fmla="*/ 1191486 h 1565954"/>
                    <a:gd name="connsiteX3" fmla="*/ 43543 w 645182"/>
                    <a:gd name="connsiteY3" fmla="*/ 1226320 h 1565954"/>
                    <a:gd name="connsiteX4" fmla="*/ 34834 w 645182"/>
                    <a:gd name="connsiteY4" fmla="*/ 1269863 h 1565954"/>
                    <a:gd name="connsiteX5" fmla="*/ 26125 w 645182"/>
                    <a:gd name="connsiteY5" fmla="*/ 1339531 h 1565954"/>
                    <a:gd name="connsiteX6" fmla="*/ 8708 w 645182"/>
                    <a:gd name="connsiteY6" fmla="*/ 1391783 h 1565954"/>
                    <a:gd name="connsiteX7" fmla="*/ 0 w 645182"/>
                    <a:gd name="connsiteY7" fmla="*/ 1461451 h 1565954"/>
                    <a:gd name="connsiteX8" fmla="*/ 182880 w 645182"/>
                    <a:gd name="connsiteY8" fmla="*/ 1548537 h 1565954"/>
                    <a:gd name="connsiteX9" fmla="*/ 278674 w 645182"/>
                    <a:gd name="connsiteY9" fmla="*/ 1565954 h 1565954"/>
                    <a:gd name="connsiteX10" fmla="*/ 452845 w 645182"/>
                    <a:gd name="connsiteY10" fmla="*/ 1557246 h 1565954"/>
                    <a:gd name="connsiteX11" fmla="*/ 496388 w 645182"/>
                    <a:gd name="connsiteY11" fmla="*/ 1513703 h 1565954"/>
                    <a:gd name="connsiteX12" fmla="*/ 522514 w 645182"/>
                    <a:gd name="connsiteY12" fmla="*/ 1487577 h 1565954"/>
                    <a:gd name="connsiteX13" fmla="*/ 539931 w 645182"/>
                    <a:gd name="connsiteY13" fmla="*/ 1461451 h 1565954"/>
                    <a:gd name="connsiteX14" fmla="*/ 522514 w 645182"/>
                    <a:gd name="connsiteY14" fmla="*/ 1243737 h 1565954"/>
                    <a:gd name="connsiteX15" fmla="*/ 513805 w 645182"/>
                    <a:gd name="connsiteY15" fmla="*/ 1078274 h 1565954"/>
                    <a:gd name="connsiteX16" fmla="*/ 496388 w 645182"/>
                    <a:gd name="connsiteY16" fmla="*/ 965063 h 1565954"/>
                    <a:gd name="connsiteX17" fmla="*/ 487680 w 645182"/>
                    <a:gd name="connsiteY17" fmla="*/ 869269 h 1565954"/>
                    <a:gd name="connsiteX18" fmla="*/ 461554 w 645182"/>
                    <a:gd name="connsiteY18" fmla="*/ 782183 h 1565954"/>
                    <a:gd name="connsiteX19" fmla="*/ 435428 w 645182"/>
                    <a:gd name="connsiteY19" fmla="*/ 651554 h 1565954"/>
                    <a:gd name="connsiteX20" fmla="*/ 444137 w 645182"/>
                    <a:gd name="connsiteY20" fmla="*/ 494800 h 1565954"/>
                    <a:gd name="connsiteX21" fmla="*/ 478971 w 645182"/>
                    <a:gd name="connsiteY21" fmla="*/ 425131 h 1565954"/>
                    <a:gd name="connsiteX22" fmla="*/ 505097 w 645182"/>
                    <a:gd name="connsiteY22" fmla="*/ 364171 h 1565954"/>
                    <a:gd name="connsiteX23" fmla="*/ 522514 w 645182"/>
                    <a:gd name="connsiteY23" fmla="*/ 338046 h 1565954"/>
                    <a:gd name="connsiteX24" fmla="*/ 531223 w 645182"/>
                    <a:gd name="connsiteY24" fmla="*/ 311920 h 1565954"/>
                    <a:gd name="connsiteX25" fmla="*/ 557348 w 645182"/>
                    <a:gd name="connsiteY25" fmla="*/ 285794 h 1565954"/>
                    <a:gd name="connsiteX26" fmla="*/ 574765 w 645182"/>
                    <a:gd name="connsiteY26" fmla="*/ 250960 h 1565954"/>
                    <a:gd name="connsiteX27" fmla="*/ 609600 w 645182"/>
                    <a:gd name="connsiteY27" fmla="*/ 198709 h 1565954"/>
                    <a:gd name="connsiteX28" fmla="*/ 627017 w 645182"/>
                    <a:gd name="connsiteY28" fmla="*/ 172583 h 1565954"/>
                    <a:gd name="connsiteX29" fmla="*/ 644434 w 645182"/>
                    <a:gd name="connsiteY29" fmla="*/ 120331 h 1565954"/>
                    <a:gd name="connsiteX30" fmla="*/ 600755 w 645182"/>
                    <a:gd name="connsiteY30" fmla="*/ 1337 h 1565954"/>
                    <a:gd name="connsiteX0" fmla="*/ 600755 w 645182"/>
                    <a:gd name="connsiteY0" fmla="*/ 1337 h 1565954"/>
                    <a:gd name="connsiteX1" fmla="*/ 307045 w 645182"/>
                    <a:gd name="connsiteY1" fmla="*/ 206261 h 1565954"/>
                    <a:gd name="connsiteX2" fmla="*/ 52251 w 645182"/>
                    <a:gd name="connsiteY2" fmla="*/ 1191486 h 1565954"/>
                    <a:gd name="connsiteX3" fmla="*/ 43543 w 645182"/>
                    <a:gd name="connsiteY3" fmla="*/ 1226320 h 1565954"/>
                    <a:gd name="connsiteX4" fmla="*/ 34834 w 645182"/>
                    <a:gd name="connsiteY4" fmla="*/ 1269863 h 1565954"/>
                    <a:gd name="connsiteX5" fmla="*/ 26125 w 645182"/>
                    <a:gd name="connsiteY5" fmla="*/ 1339531 h 1565954"/>
                    <a:gd name="connsiteX6" fmla="*/ 8708 w 645182"/>
                    <a:gd name="connsiteY6" fmla="*/ 1391783 h 1565954"/>
                    <a:gd name="connsiteX7" fmla="*/ 0 w 645182"/>
                    <a:gd name="connsiteY7" fmla="*/ 1461451 h 1565954"/>
                    <a:gd name="connsiteX8" fmla="*/ 182880 w 645182"/>
                    <a:gd name="connsiteY8" fmla="*/ 1548537 h 1565954"/>
                    <a:gd name="connsiteX9" fmla="*/ 278674 w 645182"/>
                    <a:gd name="connsiteY9" fmla="*/ 1565954 h 1565954"/>
                    <a:gd name="connsiteX10" fmla="*/ 452845 w 645182"/>
                    <a:gd name="connsiteY10" fmla="*/ 1557246 h 1565954"/>
                    <a:gd name="connsiteX11" fmla="*/ 496388 w 645182"/>
                    <a:gd name="connsiteY11" fmla="*/ 1513703 h 1565954"/>
                    <a:gd name="connsiteX12" fmla="*/ 522514 w 645182"/>
                    <a:gd name="connsiteY12" fmla="*/ 1487577 h 1565954"/>
                    <a:gd name="connsiteX13" fmla="*/ 539931 w 645182"/>
                    <a:gd name="connsiteY13" fmla="*/ 1461451 h 1565954"/>
                    <a:gd name="connsiteX14" fmla="*/ 522514 w 645182"/>
                    <a:gd name="connsiteY14" fmla="*/ 1243737 h 1565954"/>
                    <a:gd name="connsiteX15" fmla="*/ 513805 w 645182"/>
                    <a:gd name="connsiteY15" fmla="*/ 1078274 h 1565954"/>
                    <a:gd name="connsiteX16" fmla="*/ 496388 w 645182"/>
                    <a:gd name="connsiteY16" fmla="*/ 965063 h 1565954"/>
                    <a:gd name="connsiteX17" fmla="*/ 487680 w 645182"/>
                    <a:gd name="connsiteY17" fmla="*/ 869269 h 1565954"/>
                    <a:gd name="connsiteX18" fmla="*/ 461554 w 645182"/>
                    <a:gd name="connsiteY18" fmla="*/ 782183 h 1565954"/>
                    <a:gd name="connsiteX19" fmla="*/ 435428 w 645182"/>
                    <a:gd name="connsiteY19" fmla="*/ 651554 h 1565954"/>
                    <a:gd name="connsiteX20" fmla="*/ 444137 w 645182"/>
                    <a:gd name="connsiteY20" fmla="*/ 494800 h 1565954"/>
                    <a:gd name="connsiteX21" fmla="*/ 478971 w 645182"/>
                    <a:gd name="connsiteY21" fmla="*/ 425131 h 1565954"/>
                    <a:gd name="connsiteX22" fmla="*/ 505097 w 645182"/>
                    <a:gd name="connsiteY22" fmla="*/ 364171 h 1565954"/>
                    <a:gd name="connsiteX23" fmla="*/ 522514 w 645182"/>
                    <a:gd name="connsiteY23" fmla="*/ 338046 h 1565954"/>
                    <a:gd name="connsiteX24" fmla="*/ 531223 w 645182"/>
                    <a:gd name="connsiteY24" fmla="*/ 311920 h 1565954"/>
                    <a:gd name="connsiteX25" fmla="*/ 557348 w 645182"/>
                    <a:gd name="connsiteY25" fmla="*/ 285794 h 1565954"/>
                    <a:gd name="connsiteX26" fmla="*/ 574765 w 645182"/>
                    <a:gd name="connsiteY26" fmla="*/ 250960 h 1565954"/>
                    <a:gd name="connsiteX27" fmla="*/ 609600 w 645182"/>
                    <a:gd name="connsiteY27" fmla="*/ 198709 h 1565954"/>
                    <a:gd name="connsiteX28" fmla="*/ 627017 w 645182"/>
                    <a:gd name="connsiteY28" fmla="*/ 172583 h 1565954"/>
                    <a:gd name="connsiteX29" fmla="*/ 644434 w 645182"/>
                    <a:gd name="connsiteY29" fmla="*/ 120331 h 1565954"/>
                    <a:gd name="connsiteX30" fmla="*/ 600755 w 645182"/>
                    <a:gd name="connsiteY30" fmla="*/ 1337 h 1565954"/>
                    <a:gd name="connsiteX0" fmla="*/ 600755 w 645182"/>
                    <a:gd name="connsiteY0" fmla="*/ 781 h 1565398"/>
                    <a:gd name="connsiteX1" fmla="*/ 307045 w 645182"/>
                    <a:gd name="connsiteY1" fmla="*/ 205705 h 1565398"/>
                    <a:gd name="connsiteX2" fmla="*/ 52251 w 645182"/>
                    <a:gd name="connsiteY2" fmla="*/ 1190930 h 1565398"/>
                    <a:gd name="connsiteX3" fmla="*/ 43543 w 645182"/>
                    <a:gd name="connsiteY3" fmla="*/ 1225764 h 1565398"/>
                    <a:gd name="connsiteX4" fmla="*/ 34834 w 645182"/>
                    <a:gd name="connsiteY4" fmla="*/ 1269307 h 1565398"/>
                    <a:gd name="connsiteX5" fmla="*/ 26125 w 645182"/>
                    <a:gd name="connsiteY5" fmla="*/ 1338975 h 1565398"/>
                    <a:gd name="connsiteX6" fmla="*/ 8708 w 645182"/>
                    <a:gd name="connsiteY6" fmla="*/ 1391227 h 1565398"/>
                    <a:gd name="connsiteX7" fmla="*/ 0 w 645182"/>
                    <a:gd name="connsiteY7" fmla="*/ 1460895 h 1565398"/>
                    <a:gd name="connsiteX8" fmla="*/ 182880 w 645182"/>
                    <a:gd name="connsiteY8" fmla="*/ 1547981 h 1565398"/>
                    <a:gd name="connsiteX9" fmla="*/ 278674 w 645182"/>
                    <a:gd name="connsiteY9" fmla="*/ 1565398 h 1565398"/>
                    <a:gd name="connsiteX10" fmla="*/ 452845 w 645182"/>
                    <a:gd name="connsiteY10" fmla="*/ 1556690 h 1565398"/>
                    <a:gd name="connsiteX11" fmla="*/ 496388 w 645182"/>
                    <a:gd name="connsiteY11" fmla="*/ 1513147 h 1565398"/>
                    <a:gd name="connsiteX12" fmla="*/ 522514 w 645182"/>
                    <a:gd name="connsiteY12" fmla="*/ 1487021 h 1565398"/>
                    <a:gd name="connsiteX13" fmla="*/ 539931 w 645182"/>
                    <a:gd name="connsiteY13" fmla="*/ 1460895 h 1565398"/>
                    <a:gd name="connsiteX14" fmla="*/ 522514 w 645182"/>
                    <a:gd name="connsiteY14" fmla="*/ 1243181 h 1565398"/>
                    <a:gd name="connsiteX15" fmla="*/ 513805 w 645182"/>
                    <a:gd name="connsiteY15" fmla="*/ 1077718 h 1565398"/>
                    <a:gd name="connsiteX16" fmla="*/ 496388 w 645182"/>
                    <a:gd name="connsiteY16" fmla="*/ 964507 h 1565398"/>
                    <a:gd name="connsiteX17" fmla="*/ 487680 w 645182"/>
                    <a:gd name="connsiteY17" fmla="*/ 868713 h 1565398"/>
                    <a:gd name="connsiteX18" fmla="*/ 461554 w 645182"/>
                    <a:gd name="connsiteY18" fmla="*/ 781627 h 1565398"/>
                    <a:gd name="connsiteX19" fmla="*/ 435428 w 645182"/>
                    <a:gd name="connsiteY19" fmla="*/ 650998 h 1565398"/>
                    <a:gd name="connsiteX20" fmla="*/ 444137 w 645182"/>
                    <a:gd name="connsiteY20" fmla="*/ 494244 h 1565398"/>
                    <a:gd name="connsiteX21" fmla="*/ 478971 w 645182"/>
                    <a:gd name="connsiteY21" fmla="*/ 424575 h 1565398"/>
                    <a:gd name="connsiteX22" fmla="*/ 505097 w 645182"/>
                    <a:gd name="connsiteY22" fmla="*/ 363615 h 1565398"/>
                    <a:gd name="connsiteX23" fmla="*/ 522514 w 645182"/>
                    <a:gd name="connsiteY23" fmla="*/ 337490 h 1565398"/>
                    <a:gd name="connsiteX24" fmla="*/ 531223 w 645182"/>
                    <a:gd name="connsiteY24" fmla="*/ 311364 h 1565398"/>
                    <a:gd name="connsiteX25" fmla="*/ 557348 w 645182"/>
                    <a:gd name="connsiteY25" fmla="*/ 285238 h 1565398"/>
                    <a:gd name="connsiteX26" fmla="*/ 574765 w 645182"/>
                    <a:gd name="connsiteY26" fmla="*/ 250404 h 1565398"/>
                    <a:gd name="connsiteX27" fmla="*/ 609600 w 645182"/>
                    <a:gd name="connsiteY27" fmla="*/ 198153 h 1565398"/>
                    <a:gd name="connsiteX28" fmla="*/ 627017 w 645182"/>
                    <a:gd name="connsiteY28" fmla="*/ 172027 h 1565398"/>
                    <a:gd name="connsiteX29" fmla="*/ 644434 w 645182"/>
                    <a:gd name="connsiteY29" fmla="*/ 119775 h 1565398"/>
                    <a:gd name="connsiteX30" fmla="*/ 600755 w 645182"/>
                    <a:gd name="connsiteY30" fmla="*/ 781 h 1565398"/>
                    <a:gd name="connsiteX0" fmla="*/ 600755 w 645182"/>
                    <a:gd name="connsiteY0" fmla="*/ 5656 h 1570273"/>
                    <a:gd name="connsiteX1" fmla="*/ 307045 w 645182"/>
                    <a:gd name="connsiteY1" fmla="*/ 210580 h 1570273"/>
                    <a:gd name="connsiteX2" fmla="*/ 52251 w 645182"/>
                    <a:gd name="connsiteY2" fmla="*/ 1195805 h 1570273"/>
                    <a:gd name="connsiteX3" fmla="*/ 43543 w 645182"/>
                    <a:gd name="connsiteY3" fmla="*/ 1230639 h 1570273"/>
                    <a:gd name="connsiteX4" fmla="*/ 34834 w 645182"/>
                    <a:gd name="connsiteY4" fmla="*/ 1274182 h 1570273"/>
                    <a:gd name="connsiteX5" fmla="*/ 26125 w 645182"/>
                    <a:gd name="connsiteY5" fmla="*/ 1343850 h 1570273"/>
                    <a:gd name="connsiteX6" fmla="*/ 8708 w 645182"/>
                    <a:gd name="connsiteY6" fmla="*/ 1396102 h 1570273"/>
                    <a:gd name="connsiteX7" fmla="*/ 0 w 645182"/>
                    <a:gd name="connsiteY7" fmla="*/ 1465770 h 1570273"/>
                    <a:gd name="connsiteX8" fmla="*/ 182880 w 645182"/>
                    <a:gd name="connsiteY8" fmla="*/ 1552856 h 1570273"/>
                    <a:gd name="connsiteX9" fmla="*/ 278674 w 645182"/>
                    <a:gd name="connsiteY9" fmla="*/ 1570273 h 1570273"/>
                    <a:gd name="connsiteX10" fmla="*/ 452845 w 645182"/>
                    <a:gd name="connsiteY10" fmla="*/ 1561565 h 1570273"/>
                    <a:gd name="connsiteX11" fmla="*/ 496388 w 645182"/>
                    <a:gd name="connsiteY11" fmla="*/ 1518022 h 1570273"/>
                    <a:gd name="connsiteX12" fmla="*/ 522514 w 645182"/>
                    <a:gd name="connsiteY12" fmla="*/ 1491896 h 1570273"/>
                    <a:gd name="connsiteX13" fmla="*/ 539931 w 645182"/>
                    <a:gd name="connsiteY13" fmla="*/ 1465770 h 1570273"/>
                    <a:gd name="connsiteX14" fmla="*/ 522514 w 645182"/>
                    <a:gd name="connsiteY14" fmla="*/ 1248056 h 1570273"/>
                    <a:gd name="connsiteX15" fmla="*/ 513805 w 645182"/>
                    <a:gd name="connsiteY15" fmla="*/ 1082593 h 1570273"/>
                    <a:gd name="connsiteX16" fmla="*/ 496388 w 645182"/>
                    <a:gd name="connsiteY16" fmla="*/ 969382 h 1570273"/>
                    <a:gd name="connsiteX17" fmla="*/ 487680 w 645182"/>
                    <a:gd name="connsiteY17" fmla="*/ 873588 h 1570273"/>
                    <a:gd name="connsiteX18" fmla="*/ 461554 w 645182"/>
                    <a:gd name="connsiteY18" fmla="*/ 786502 h 1570273"/>
                    <a:gd name="connsiteX19" fmla="*/ 435428 w 645182"/>
                    <a:gd name="connsiteY19" fmla="*/ 655873 h 1570273"/>
                    <a:gd name="connsiteX20" fmla="*/ 444137 w 645182"/>
                    <a:gd name="connsiteY20" fmla="*/ 499119 h 1570273"/>
                    <a:gd name="connsiteX21" fmla="*/ 478971 w 645182"/>
                    <a:gd name="connsiteY21" fmla="*/ 429450 h 1570273"/>
                    <a:gd name="connsiteX22" fmla="*/ 505097 w 645182"/>
                    <a:gd name="connsiteY22" fmla="*/ 368490 h 1570273"/>
                    <a:gd name="connsiteX23" fmla="*/ 522514 w 645182"/>
                    <a:gd name="connsiteY23" fmla="*/ 342365 h 1570273"/>
                    <a:gd name="connsiteX24" fmla="*/ 531223 w 645182"/>
                    <a:gd name="connsiteY24" fmla="*/ 316239 h 1570273"/>
                    <a:gd name="connsiteX25" fmla="*/ 557348 w 645182"/>
                    <a:gd name="connsiteY25" fmla="*/ 290113 h 1570273"/>
                    <a:gd name="connsiteX26" fmla="*/ 574765 w 645182"/>
                    <a:gd name="connsiteY26" fmla="*/ 255279 h 1570273"/>
                    <a:gd name="connsiteX27" fmla="*/ 609600 w 645182"/>
                    <a:gd name="connsiteY27" fmla="*/ 203028 h 1570273"/>
                    <a:gd name="connsiteX28" fmla="*/ 627017 w 645182"/>
                    <a:gd name="connsiteY28" fmla="*/ 176902 h 1570273"/>
                    <a:gd name="connsiteX29" fmla="*/ 644434 w 645182"/>
                    <a:gd name="connsiteY29" fmla="*/ 124650 h 1570273"/>
                    <a:gd name="connsiteX30" fmla="*/ 600755 w 645182"/>
                    <a:gd name="connsiteY30" fmla="*/ 5656 h 1570273"/>
                    <a:gd name="connsiteX0" fmla="*/ 600755 w 645182"/>
                    <a:gd name="connsiteY0" fmla="*/ 8110 h 1572727"/>
                    <a:gd name="connsiteX1" fmla="*/ 347526 w 645182"/>
                    <a:gd name="connsiteY1" fmla="*/ 143978 h 1572727"/>
                    <a:gd name="connsiteX2" fmla="*/ 52251 w 645182"/>
                    <a:gd name="connsiteY2" fmla="*/ 1198259 h 1572727"/>
                    <a:gd name="connsiteX3" fmla="*/ 43543 w 645182"/>
                    <a:gd name="connsiteY3" fmla="*/ 1233093 h 1572727"/>
                    <a:gd name="connsiteX4" fmla="*/ 34834 w 645182"/>
                    <a:gd name="connsiteY4" fmla="*/ 1276636 h 1572727"/>
                    <a:gd name="connsiteX5" fmla="*/ 26125 w 645182"/>
                    <a:gd name="connsiteY5" fmla="*/ 1346304 h 1572727"/>
                    <a:gd name="connsiteX6" fmla="*/ 8708 w 645182"/>
                    <a:gd name="connsiteY6" fmla="*/ 1398556 h 1572727"/>
                    <a:gd name="connsiteX7" fmla="*/ 0 w 645182"/>
                    <a:gd name="connsiteY7" fmla="*/ 1468224 h 1572727"/>
                    <a:gd name="connsiteX8" fmla="*/ 182880 w 645182"/>
                    <a:gd name="connsiteY8" fmla="*/ 1555310 h 1572727"/>
                    <a:gd name="connsiteX9" fmla="*/ 278674 w 645182"/>
                    <a:gd name="connsiteY9" fmla="*/ 1572727 h 1572727"/>
                    <a:gd name="connsiteX10" fmla="*/ 452845 w 645182"/>
                    <a:gd name="connsiteY10" fmla="*/ 1564019 h 1572727"/>
                    <a:gd name="connsiteX11" fmla="*/ 496388 w 645182"/>
                    <a:gd name="connsiteY11" fmla="*/ 1520476 h 1572727"/>
                    <a:gd name="connsiteX12" fmla="*/ 522514 w 645182"/>
                    <a:gd name="connsiteY12" fmla="*/ 1494350 h 1572727"/>
                    <a:gd name="connsiteX13" fmla="*/ 539931 w 645182"/>
                    <a:gd name="connsiteY13" fmla="*/ 1468224 h 1572727"/>
                    <a:gd name="connsiteX14" fmla="*/ 522514 w 645182"/>
                    <a:gd name="connsiteY14" fmla="*/ 1250510 h 1572727"/>
                    <a:gd name="connsiteX15" fmla="*/ 513805 w 645182"/>
                    <a:gd name="connsiteY15" fmla="*/ 1085047 h 1572727"/>
                    <a:gd name="connsiteX16" fmla="*/ 496388 w 645182"/>
                    <a:gd name="connsiteY16" fmla="*/ 971836 h 1572727"/>
                    <a:gd name="connsiteX17" fmla="*/ 487680 w 645182"/>
                    <a:gd name="connsiteY17" fmla="*/ 876042 h 1572727"/>
                    <a:gd name="connsiteX18" fmla="*/ 461554 w 645182"/>
                    <a:gd name="connsiteY18" fmla="*/ 788956 h 1572727"/>
                    <a:gd name="connsiteX19" fmla="*/ 435428 w 645182"/>
                    <a:gd name="connsiteY19" fmla="*/ 658327 h 1572727"/>
                    <a:gd name="connsiteX20" fmla="*/ 444137 w 645182"/>
                    <a:gd name="connsiteY20" fmla="*/ 501573 h 1572727"/>
                    <a:gd name="connsiteX21" fmla="*/ 478971 w 645182"/>
                    <a:gd name="connsiteY21" fmla="*/ 431904 h 1572727"/>
                    <a:gd name="connsiteX22" fmla="*/ 505097 w 645182"/>
                    <a:gd name="connsiteY22" fmla="*/ 370944 h 1572727"/>
                    <a:gd name="connsiteX23" fmla="*/ 522514 w 645182"/>
                    <a:gd name="connsiteY23" fmla="*/ 344819 h 1572727"/>
                    <a:gd name="connsiteX24" fmla="*/ 531223 w 645182"/>
                    <a:gd name="connsiteY24" fmla="*/ 318693 h 1572727"/>
                    <a:gd name="connsiteX25" fmla="*/ 557348 w 645182"/>
                    <a:gd name="connsiteY25" fmla="*/ 292567 h 1572727"/>
                    <a:gd name="connsiteX26" fmla="*/ 574765 w 645182"/>
                    <a:gd name="connsiteY26" fmla="*/ 257733 h 1572727"/>
                    <a:gd name="connsiteX27" fmla="*/ 609600 w 645182"/>
                    <a:gd name="connsiteY27" fmla="*/ 205482 h 1572727"/>
                    <a:gd name="connsiteX28" fmla="*/ 627017 w 645182"/>
                    <a:gd name="connsiteY28" fmla="*/ 179356 h 1572727"/>
                    <a:gd name="connsiteX29" fmla="*/ 644434 w 645182"/>
                    <a:gd name="connsiteY29" fmla="*/ 127104 h 1572727"/>
                    <a:gd name="connsiteX30" fmla="*/ 600755 w 645182"/>
                    <a:gd name="connsiteY30" fmla="*/ 8110 h 1572727"/>
                    <a:gd name="connsiteX0" fmla="*/ 600755 w 645182"/>
                    <a:gd name="connsiteY0" fmla="*/ 63 h 1564680"/>
                    <a:gd name="connsiteX1" fmla="*/ 347526 w 645182"/>
                    <a:gd name="connsiteY1" fmla="*/ 135931 h 1564680"/>
                    <a:gd name="connsiteX2" fmla="*/ 123689 w 645182"/>
                    <a:gd name="connsiteY2" fmla="*/ 366300 h 1564680"/>
                    <a:gd name="connsiteX3" fmla="*/ 43543 w 645182"/>
                    <a:gd name="connsiteY3" fmla="*/ 1225046 h 1564680"/>
                    <a:gd name="connsiteX4" fmla="*/ 34834 w 645182"/>
                    <a:gd name="connsiteY4" fmla="*/ 1268589 h 1564680"/>
                    <a:gd name="connsiteX5" fmla="*/ 26125 w 645182"/>
                    <a:gd name="connsiteY5" fmla="*/ 1338257 h 1564680"/>
                    <a:gd name="connsiteX6" fmla="*/ 8708 w 645182"/>
                    <a:gd name="connsiteY6" fmla="*/ 1390509 h 1564680"/>
                    <a:gd name="connsiteX7" fmla="*/ 0 w 645182"/>
                    <a:gd name="connsiteY7" fmla="*/ 1460177 h 1564680"/>
                    <a:gd name="connsiteX8" fmla="*/ 182880 w 645182"/>
                    <a:gd name="connsiteY8" fmla="*/ 1547263 h 1564680"/>
                    <a:gd name="connsiteX9" fmla="*/ 278674 w 645182"/>
                    <a:gd name="connsiteY9" fmla="*/ 1564680 h 1564680"/>
                    <a:gd name="connsiteX10" fmla="*/ 452845 w 645182"/>
                    <a:gd name="connsiteY10" fmla="*/ 1555972 h 1564680"/>
                    <a:gd name="connsiteX11" fmla="*/ 496388 w 645182"/>
                    <a:gd name="connsiteY11" fmla="*/ 1512429 h 1564680"/>
                    <a:gd name="connsiteX12" fmla="*/ 522514 w 645182"/>
                    <a:gd name="connsiteY12" fmla="*/ 1486303 h 1564680"/>
                    <a:gd name="connsiteX13" fmla="*/ 539931 w 645182"/>
                    <a:gd name="connsiteY13" fmla="*/ 1460177 h 1564680"/>
                    <a:gd name="connsiteX14" fmla="*/ 522514 w 645182"/>
                    <a:gd name="connsiteY14" fmla="*/ 1242463 h 1564680"/>
                    <a:gd name="connsiteX15" fmla="*/ 513805 w 645182"/>
                    <a:gd name="connsiteY15" fmla="*/ 1077000 h 1564680"/>
                    <a:gd name="connsiteX16" fmla="*/ 496388 w 645182"/>
                    <a:gd name="connsiteY16" fmla="*/ 963789 h 1564680"/>
                    <a:gd name="connsiteX17" fmla="*/ 487680 w 645182"/>
                    <a:gd name="connsiteY17" fmla="*/ 867995 h 1564680"/>
                    <a:gd name="connsiteX18" fmla="*/ 461554 w 645182"/>
                    <a:gd name="connsiteY18" fmla="*/ 780909 h 1564680"/>
                    <a:gd name="connsiteX19" fmla="*/ 435428 w 645182"/>
                    <a:gd name="connsiteY19" fmla="*/ 650280 h 1564680"/>
                    <a:gd name="connsiteX20" fmla="*/ 444137 w 645182"/>
                    <a:gd name="connsiteY20" fmla="*/ 493526 h 1564680"/>
                    <a:gd name="connsiteX21" fmla="*/ 478971 w 645182"/>
                    <a:gd name="connsiteY21" fmla="*/ 423857 h 1564680"/>
                    <a:gd name="connsiteX22" fmla="*/ 505097 w 645182"/>
                    <a:gd name="connsiteY22" fmla="*/ 362897 h 1564680"/>
                    <a:gd name="connsiteX23" fmla="*/ 522514 w 645182"/>
                    <a:gd name="connsiteY23" fmla="*/ 336772 h 1564680"/>
                    <a:gd name="connsiteX24" fmla="*/ 531223 w 645182"/>
                    <a:gd name="connsiteY24" fmla="*/ 310646 h 1564680"/>
                    <a:gd name="connsiteX25" fmla="*/ 557348 w 645182"/>
                    <a:gd name="connsiteY25" fmla="*/ 284520 h 1564680"/>
                    <a:gd name="connsiteX26" fmla="*/ 574765 w 645182"/>
                    <a:gd name="connsiteY26" fmla="*/ 249686 h 1564680"/>
                    <a:gd name="connsiteX27" fmla="*/ 609600 w 645182"/>
                    <a:gd name="connsiteY27" fmla="*/ 197435 h 1564680"/>
                    <a:gd name="connsiteX28" fmla="*/ 627017 w 645182"/>
                    <a:gd name="connsiteY28" fmla="*/ 171309 h 1564680"/>
                    <a:gd name="connsiteX29" fmla="*/ 644434 w 645182"/>
                    <a:gd name="connsiteY29" fmla="*/ 119057 h 1564680"/>
                    <a:gd name="connsiteX30" fmla="*/ 600755 w 645182"/>
                    <a:gd name="connsiteY30" fmla="*/ 63 h 1564680"/>
                    <a:gd name="connsiteX0" fmla="*/ 600755 w 645182"/>
                    <a:gd name="connsiteY0" fmla="*/ 63 h 1564680"/>
                    <a:gd name="connsiteX1" fmla="*/ 347526 w 645182"/>
                    <a:gd name="connsiteY1" fmla="*/ 135931 h 1564680"/>
                    <a:gd name="connsiteX2" fmla="*/ 123689 w 645182"/>
                    <a:gd name="connsiteY2" fmla="*/ 366300 h 1564680"/>
                    <a:gd name="connsiteX3" fmla="*/ 43543 w 645182"/>
                    <a:gd name="connsiteY3" fmla="*/ 1225046 h 1564680"/>
                    <a:gd name="connsiteX4" fmla="*/ 34834 w 645182"/>
                    <a:gd name="connsiteY4" fmla="*/ 1268589 h 1564680"/>
                    <a:gd name="connsiteX5" fmla="*/ 26125 w 645182"/>
                    <a:gd name="connsiteY5" fmla="*/ 1338257 h 1564680"/>
                    <a:gd name="connsiteX6" fmla="*/ 8708 w 645182"/>
                    <a:gd name="connsiteY6" fmla="*/ 1390509 h 1564680"/>
                    <a:gd name="connsiteX7" fmla="*/ 0 w 645182"/>
                    <a:gd name="connsiteY7" fmla="*/ 1460177 h 1564680"/>
                    <a:gd name="connsiteX8" fmla="*/ 182880 w 645182"/>
                    <a:gd name="connsiteY8" fmla="*/ 1547263 h 1564680"/>
                    <a:gd name="connsiteX9" fmla="*/ 278674 w 645182"/>
                    <a:gd name="connsiteY9" fmla="*/ 1564680 h 1564680"/>
                    <a:gd name="connsiteX10" fmla="*/ 452845 w 645182"/>
                    <a:gd name="connsiteY10" fmla="*/ 1555972 h 1564680"/>
                    <a:gd name="connsiteX11" fmla="*/ 496388 w 645182"/>
                    <a:gd name="connsiteY11" fmla="*/ 1512429 h 1564680"/>
                    <a:gd name="connsiteX12" fmla="*/ 522514 w 645182"/>
                    <a:gd name="connsiteY12" fmla="*/ 1486303 h 1564680"/>
                    <a:gd name="connsiteX13" fmla="*/ 539931 w 645182"/>
                    <a:gd name="connsiteY13" fmla="*/ 1460177 h 1564680"/>
                    <a:gd name="connsiteX14" fmla="*/ 522514 w 645182"/>
                    <a:gd name="connsiteY14" fmla="*/ 1242463 h 1564680"/>
                    <a:gd name="connsiteX15" fmla="*/ 513805 w 645182"/>
                    <a:gd name="connsiteY15" fmla="*/ 1077000 h 1564680"/>
                    <a:gd name="connsiteX16" fmla="*/ 496388 w 645182"/>
                    <a:gd name="connsiteY16" fmla="*/ 963789 h 1564680"/>
                    <a:gd name="connsiteX17" fmla="*/ 487680 w 645182"/>
                    <a:gd name="connsiteY17" fmla="*/ 867995 h 1564680"/>
                    <a:gd name="connsiteX18" fmla="*/ 461554 w 645182"/>
                    <a:gd name="connsiteY18" fmla="*/ 780909 h 1564680"/>
                    <a:gd name="connsiteX19" fmla="*/ 435428 w 645182"/>
                    <a:gd name="connsiteY19" fmla="*/ 650280 h 1564680"/>
                    <a:gd name="connsiteX20" fmla="*/ 444137 w 645182"/>
                    <a:gd name="connsiteY20" fmla="*/ 493526 h 1564680"/>
                    <a:gd name="connsiteX21" fmla="*/ 478971 w 645182"/>
                    <a:gd name="connsiteY21" fmla="*/ 423857 h 1564680"/>
                    <a:gd name="connsiteX22" fmla="*/ 505097 w 645182"/>
                    <a:gd name="connsiteY22" fmla="*/ 362897 h 1564680"/>
                    <a:gd name="connsiteX23" fmla="*/ 522514 w 645182"/>
                    <a:gd name="connsiteY23" fmla="*/ 336772 h 1564680"/>
                    <a:gd name="connsiteX24" fmla="*/ 531223 w 645182"/>
                    <a:gd name="connsiteY24" fmla="*/ 310646 h 1564680"/>
                    <a:gd name="connsiteX25" fmla="*/ 557348 w 645182"/>
                    <a:gd name="connsiteY25" fmla="*/ 284520 h 1564680"/>
                    <a:gd name="connsiteX26" fmla="*/ 574765 w 645182"/>
                    <a:gd name="connsiteY26" fmla="*/ 249686 h 1564680"/>
                    <a:gd name="connsiteX27" fmla="*/ 609600 w 645182"/>
                    <a:gd name="connsiteY27" fmla="*/ 197435 h 1564680"/>
                    <a:gd name="connsiteX28" fmla="*/ 627017 w 645182"/>
                    <a:gd name="connsiteY28" fmla="*/ 171309 h 1564680"/>
                    <a:gd name="connsiteX29" fmla="*/ 644434 w 645182"/>
                    <a:gd name="connsiteY29" fmla="*/ 119057 h 1564680"/>
                    <a:gd name="connsiteX30" fmla="*/ 600755 w 645182"/>
                    <a:gd name="connsiteY30" fmla="*/ 63 h 1564680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592 h 1565209"/>
                    <a:gd name="connsiteX1" fmla="*/ 333238 w 645182"/>
                    <a:gd name="connsiteY1" fmla="*/ 174560 h 1565209"/>
                    <a:gd name="connsiteX2" fmla="*/ 123689 w 645182"/>
                    <a:gd name="connsiteY2" fmla="*/ 366829 h 1565209"/>
                    <a:gd name="connsiteX3" fmla="*/ 43543 w 645182"/>
                    <a:gd name="connsiteY3" fmla="*/ 1225575 h 1565209"/>
                    <a:gd name="connsiteX4" fmla="*/ 34834 w 645182"/>
                    <a:gd name="connsiteY4" fmla="*/ 1269118 h 1565209"/>
                    <a:gd name="connsiteX5" fmla="*/ 26125 w 645182"/>
                    <a:gd name="connsiteY5" fmla="*/ 1338786 h 1565209"/>
                    <a:gd name="connsiteX6" fmla="*/ 8708 w 645182"/>
                    <a:gd name="connsiteY6" fmla="*/ 1391038 h 1565209"/>
                    <a:gd name="connsiteX7" fmla="*/ 0 w 645182"/>
                    <a:gd name="connsiteY7" fmla="*/ 1460706 h 1565209"/>
                    <a:gd name="connsiteX8" fmla="*/ 182880 w 645182"/>
                    <a:gd name="connsiteY8" fmla="*/ 1547792 h 1565209"/>
                    <a:gd name="connsiteX9" fmla="*/ 278674 w 645182"/>
                    <a:gd name="connsiteY9" fmla="*/ 1565209 h 1565209"/>
                    <a:gd name="connsiteX10" fmla="*/ 452845 w 645182"/>
                    <a:gd name="connsiteY10" fmla="*/ 1556501 h 1565209"/>
                    <a:gd name="connsiteX11" fmla="*/ 496388 w 645182"/>
                    <a:gd name="connsiteY11" fmla="*/ 1512958 h 1565209"/>
                    <a:gd name="connsiteX12" fmla="*/ 522514 w 645182"/>
                    <a:gd name="connsiteY12" fmla="*/ 1486832 h 1565209"/>
                    <a:gd name="connsiteX13" fmla="*/ 539931 w 645182"/>
                    <a:gd name="connsiteY13" fmla="*/ 1460706 h 1565209"/>
                    <a:gd name="connsiteX14" fmla="*/ 522514 w 645182"/>
                    <a:gd name="connsiteY14" fmla="*/ 1242992 h 1565209"/>
                    <a:gd name="connsiteX15" fmla="*/ 513805 w 645182"/>
                    <a:gd name="connsiteY15" fmla="*/ 1077529 h 1565209"/>
                    <a:gd name="connsiteX16" fmla="*/ 496388 w 645182"/>
                    <a:gd name="connsiteY16" fmla="*/ 964318 h 1565209"/>
                    <a:gd name="connsiteX17" fmla="*/ 487680 w 645182"/>
                    <a:gd name="connsiteY17" fmla="*/ 868524 h 1565209"/>
                    <a:gd name="connsiteX18" fmla="*/ 461554 w 645182"/>
                    <a:gd name="connsiteY18" fmla="*/ 781438 h 1565209"/>
                    <a:gd name="connsiteX19" fmla="*/ 435428 w 645182"/>
                    <a:gd name="connsiteY19" fmla="*/ 650809 h 1565209"/>
                    <a:gd name="connsiteX20" fmla="*/ 444137 w 645182"/>
                    <a:gd name="connsiteY20" fmla="*/ 494055 h 1565209"/>
                    <a:gd name="connsiteX21" fmla="*/ 478971 w 645182"/>
                    <a:gd name="connsiteY21" fmla="*/ 424386 h 1565209"/>
                    <a:gd name="connsiteX22" fmla="*/ 505097 w 645182"/>
                    <a:gd name="connsiteY22" fmla="*/ 363426 h 1565209"/>
                    <a:gd name="connsiteX23" fmla="*/ 522514 w 645182"/>
                    <a:gd name="connsiteY23" fmla="*/ 337301 h 1565209"/>
                    <a:gd name="connsiteX24" fmla="*/ 531223 w 645182"/>
                    <a:gd name="connsiteY24" fmla="*/ 311175 h 1565209"/>
                    <a:gd name="connsiteX25" fmla="*/ 557348 w 645182"/>
                    <a:gd name="connsiteY25" fmla="*/ 285049 h 1565209"/>
                    <a:gd name="connsiteX26" fmla="*/ 574765 w 645182"/>
                    <a:gd name="connsiteY26" fmla="*/ 250215 h 1565209"/>
                    <a:gd name="connsiteX27" fmla="*/ 609600 w 645182"/>
                    <a:gd name="connsiteY27" fmla="*/ 197964 h 1565209"/>
                    <a:gd name="connsiteX28" fmla="*/ 627017 w 645182"/>
                    <a:gd name="connsiteY28" fmla="*/ 171838 h 1565209"/>
                    <a:gd name="connsiteX29" fmla="*/ 644434 w 645182"/>
                    <a:gd name="connsiteY29" fmla="*/ 119586 h 1565209"/>
                    <a:gd name="connsiteX30" fmla="*/ 600755 w 645182"/>
                    <a:gd name="connsiteY30" fmla="*/ 592 h 1565209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641 h 1565258"/>
                    <a:gd name="connsiteX1" fmla="*/ 323713 w 645182"/>
                    <a:gd name="connsiteY1" fmla="*/ 176991 h 1565258"/>
                    <a:gd name="connsiteX2" fmla="*/ 123689 w 645182"/>
                    <a:gd name="connsiteY2" fmla="*/ 366878 h 1565258"/>
                    <a:gd name="connsiteX3" fmla="*/ 43543 w 645182"/>
                    <a:gd name="connsiteY3" fmla="*/ 1225624 h 1565258"/>
                    <a:gd name="connsiteX4" fmla="*/ 34834 w 645182"/>
                    <a:gd name="connsiteY4" fmla="*/ 1269167 h 1565258"/>
                    <a:gd name="connsiteX5" fmla="*/ 26125 w 645182"/>
                    <a:gd name="connsiteY5" fmla="*/ 1338835 h 1565258"/>
                    <a:gd name="connsiteX6" fmla="*/ 8708 w 645182"/>
                    <a:gd name="connsiteY6" fmla="*/ 1391087 h 1565258"/>
                    <a:gd name="connsiteX7" fmla="*/ 0 w 645182"/>
                    <a:gd name="connsiteY7" fmla="*/ 1460755 h 1565258"/>
                    <a:gd name="connsiteX8" fmla="*/ 182880 w 645182"/>
                    <a:gd name="connsiteY8" fmla="*/ 1547841 h 1565258"/>
                    <a:gd name="connsiteX9" fmla="*/ 278674 w 645182"/>
                    <a:gd name="connsiteY9" fmla="*/ 1565258 h 1565258"/>
                    <a:gd name="connsiteX10" fmla="*/ 452845 w 645182"/>
                    <a:gd name="connsiteY10" fmla="*/ 1556550 h 1565258"/>
                    <a:gd name="connsiteX11" fmla="*/ 496388 w 645182"/>
                    <a:gd name="connsiteY11" fmla="*/ 1513007 h 1565258"/>
                    <a:gd name="connsiteX12" fmla="*/ 522514 w 645182"/>
                    <a:gd name="connsiteY12" fmla="*/ 1486881 h 1565258"/>
                    <a:gd name="connsiteX13" fmla="*/ 539931 w 645182"/>
                    <a:gd name="connsiteY13" fmla="*/ 1460755 h 1565258"/>
                    <a:gd name="connsiteX14" fmla="*/ 522514 w 645182"/>
                    <a:gd name="connsiteY14" fmla="*/ 1243041 h 1565258"/>
                    <a:gd name="connsiteX15" fmla="*/ 513805 w 645182"/>
                    <a:gd name="connsiteY15" fmla="*/ 1077578 h 1565258"/>
                    <a:gd name="connsiteX16" fmla="*/ 496388 w 645182"/>
                    <a:gd name="connsiteY16" fmla="*/ 964367 h 1565258"/>
                    <a:gd name="connsiteX17" fmla="*/ 487680 w 645182"/>
                    <a:gd name="connsiteY17" fmla="*/ 868573 h 1565258"/>
                    <a:gd name="connsiteX18" fmla="*/ 461554 w 645182"/>
                    <a:gd name="connsiteY18" fmla="*/ 781487 h 1565258"/>
                    <a:gd name="connsiteX19" fmla="*/ 435428 w 645182"/>
                    <a:gd name="connsiteY19" fmla="*/ 650858 h 1565258"/>
                    <a:gd name="connsiteX20" fmla="*/ 444137 w 645182"/>
                    <a:gd name="connsiteY20" fmla="*/ 494104 h 1565258"/>
                    <a:gd name="connsiteX21" fmla="*/ 478971 w 645182"/>
                    <a:gd name="connsiteY21" fmla="*/ 424435 h 1565258"/>
                    <a:gd name="connsiteX22" fmla="*/ 505097 w 645182"/>
                    <a:gd name="connsiteY22" fmla="*/ 363475 h 1565258"/>
                    <a:gd name="connsiteX23" fmla="*/ 522514 w 645182"/>
                    <a:gd name="connsiteY23" fmla="*/ 337350 h 1565258"/>
                    <a:gd name="connsiteX24" fmla="*/ 531223 w 645182"/>
                    <a:gd name="connsiteY24" fmla="*/ 311224 h 1565258"/>
                    <a:gd name="connsiteX25" fmla="*/ 557348 w 645182"/>
                    <a:gd name="connsiteY25" fmla="*/ 285098 h 1565258"/>
                    <a:gd name="connsiteX26" fmla="*/ 574765 w 645182"/>
                    <a:gd name="connsiteY26" fmla="*/ 250264 h 1565258"/>
                    <a:gd name="connsiteX27" fmla="*/ 609600 w 645182"/>
                    <a:gd name="connsiteY27" fmla="*/ 198013 h 1565258"/>
                    <a:gd name="connsiteX28" fmla="*/ 627017 w 645182"/>
                    <a:gd name="connsiteY28" fmla="*/ 171887 h 1565258"/>
                    <a:gd name="connsiteX29" fmla="*/ 644434 w 645182"/>
                    <a:gd name="connsiteY29" fmla="*/ 119635 h 1565258"/>
                    <a:gd name="connsiteX30" fmla="*/ 600755 w 645182"/>
                    <a:gd name="connsiteY30" fmla="*/ 641 h 1565258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16 h 1565033"/>
                    <a:gd name="connsiteX1" fmla="*/ 347526 w 645182"/>
                    <a:gd name="connsiteY1" fmla="*/ 164860 h 1565033"/>
                    <a:gd name="connsiteX2" fmla="*/ 123689 w 645182"/>
                    <a:gd name="connsiteY2" fmla="*/ 366653 h 1565033"/>
                    <a:gd name="connsiteX3" fmla="*/ 43543 w 645182"/>
                    <a:gd name="connsiteY3" fmla="*/ 1225399 h 1565033"/>
                    <a:gd name="connsiteX4" fmla="*/ 34834 w 645182"/>
                    <a:gd name="connsiteY4" fmla="*/ 1268942 h 1565033"/>
                    <a:gd name="connsiteX5" fmla="*/ 26125 w 645182"/>
                    <a:gd name="connsiteY5" fmla="*/ 1338610 h 1565033"/>
                    <a:gd name="connsiteX6" fmla="*/ 8708 w 645182"/>
                    <a:gd name="connsiteY6" fmla="*/ 1390862 h 1565033"/>
                    <a:gd name="connsiteX7" fmla="*/ 0 w 645182"/>
                    <a:gd name="connsiteY7" fmla="*/ 1460530 h 1565033"/>
                    <a:gd name="connsiteX8" fmla="*/ 182880 w 645182"/>
                    <a:gd name="connsiteY8" fmla="*/ 1547616 h 1565033"/>
                    <a:gd name="connsiteX9" fmla="*/ 278674 w 645182"/>
                    <a:gd name="connsiteY9" fmla="*/ 1565033 h 1565033"/>
                    <a:gd name="connsiteX10" fmla="*/ 452845 w 645182"/>
                    <a:gd name="connsiteY10" fmla="*/ 1556325 h 1565033"/>
                    <a:gd name="connsiteX11" fmla="*/ 496388 w 645182"/>
                    <a:gd name="connsiteY11" fmla="*/ 1512782 h 1565033"/>
                    <a:gd name="connsiteX12" fmla="*/ 522514 w 645182"/>
                    <a:gd name="connsiteY12" fmla="*/ 1486656 h 1565033"/>
                    <a:gd name="connsiteX13" fmla="*/ 539931 w 645182"/>
                    <a:gd name="connsiteY13" fmla="*/ 1460530 h 1565033"/>
                    <a:gd name="connsiteX14" fmla="*/ 522514 w 645182"/>
                    <a:gd name="connsiteY14" fmla="*/ 1242816 h 1565033"/>
                    <a:gd name="connsiteX15" fmla="*/ 513805 w 645182"/>
                    <a:gd name="connsiteY15" fmla="*/ 1077353 h 1565033"/>
                    <a:gd name="connsiteX16" fmla="*/ 496388 w 645182"/>
                    <a:gd name="connsiteY16" fmla="*/ 964142 h 1565033"/>
                    <a:gd name="connsiteX17" fmla="*/ 487680 w 645182"/>
                    <a:gd name="connsiteY17" fmla="*/ 868348 h 1565033"/>
                    <a:gd name="connsiteX18" fmla="*/ 461554 w 645182"/>
                    <a:gd name="connsiteY18" fmla="*/ 781262 h 1565033"/>
                    <a:gd name="connsiteX19" fmla="*/ 435428 w 645182"/>
                    <a:gd name="connsiteY19" fmla="*/ 650633 h 1565033"/>
                    <a:gd name="connsiteX20" fmla="*/ 444137 w 645182"/>
                    <a:gd name="connsiteY20" fmla="*/ 493879 h 1565033"/>
                    <a:gd name="connsiteX21" fmla="*/ 478971 w 645182"/>
                    <a:gd name="connsiteY21" fmla="*/ 424210 h 1565033"/>
                    <a:gd name="connsiteX22" fmla="*/ 505097 w 645182"/>
                    <a:gd name="connsiteY22" fmla="*/ 363250 h 1565033"/>
                    <a:gd name="connsiteX23" fmla="*/ 522514 w 645182"/>
                    <a:gd name="connsiteY23" fmla="*/ 337125 h 1565033"/>
                    <a:gd name="connsiteX24" fmla="*/ 531223 w 645182"/>
                    <a:gd name="connsiteY24" fmla="*/ 310999 h 1565033"/>
                    <a:gd name="connsiteX25" fmla="*/ 557348 w 645182"/>
                    <a:gd name="connsiteY25" fmla="*/ 284873 h 1565033"/>
                    <a:gd name="connsiteX26" fmla="*/ 574765 w 645182"/>
                    <a:gd name="connsiteY26" fmla="*/ 250039 h 1565033"/>
                    <a:gd name="connsiteX27" fmla="*/ 609600 w 645182"/>
                    <a:gd name="connsiteY27" fmla="*/ 197788 h 1565033"/>
                    <a:gd name="connsiteX28" fmla="*/ 627017 w 645182"/>
                    <a:gd name="connsiteY28" fmla="*/ 171662 h 1565033"/>
                    <a:gd name="connsiteX29" fmla="*/ 644434 w 645182"/>
                    <a:gd name="connsiteY29" fmla="*/ 119410 h 1565033"/>
                    <a:gd name="connsiteX30" fmla="*/ 600755 w 645182"/>
                    <a:gd name="connsiteY30" fmla="*/ 416 h 1565033"/>
                    <a:gd name="connsiteX0" fmla="*/ 600755 w 645182"/>
                    <a:gd name="connsiteY0" fmla="*/ 457 h 1565074"/>
                    <a:gd name="connsiteX1" fmla="*/ 352288 w 645182"/>
                    <a:gd name="connsiteY1" fmla="*/ 167283 h 1565074"/>
                    <a:gd name="connsiteX2" fmla="*/ 123689 w 645182"/>
                    <a:gd name="connsiteY2" fmla="*/ 366694 h 1565074"/>
                    <a:gd name="connsiteX3" fmla="*/ 43543 w 645182"/>
                    <a:gd name="connsiteY3" fmla="*/ 1225440 h 1565074"/>
                    <a:gd name="connsiteX4" fmla="*/ 34834 w 645182"/>
                    <a:gd name="connsiteY4" fmla="*/ 1268983 h 1565074"/>
                    <a:gd name="connsiteX5" fmla="*/ 26125 w 645182"/>
                    <a:gd name="connsiteY5" fmla="*/ 1338651 h 1565074"/>
                    <a:gd name="connsiteX6" fmla="*/ 8708 w 645182"/>
                    <a:gd name="connsiteY6" fmla="*/ 1390903 h 1565074"/>
                    <a:gd name="connsiteX7" fmla="*/ 0 w 645182"/>
                    <a:gd name="connsiteY7" fmla="*/ 1460571 h 1565074"/>
                    <a:gd name="connsiteX8" fmla="*/ 182880 w 645182"/>
                    <a:gd name="connsiteY8" fmla="*/ 1547657 h 1565074"/>
                    <a:gd name="connsiteX9" fmla="*/ 278674 w 645182"/>
                    <a:gd name="connsiteY9" fmla="*/ 1565074 h 1565074"/>
                    <a:gd name="connsiteX10" fmla="*/ 452845 w 645182"/>
                    <a:gd name="connsiteY10" fmla="*/ 1556366 h 1565074"/>
                    <a:gd name="connsiteX11" fmla="*/ 496388 w 645182"/>
                    <a:gd name="connsiteY11" fmla="*/ 1512823 h 1565074"/>
                    <a:gd name="connsiteX12" fmla="*/ 522514 w 645182"/>
                    <a:gd name="connsiteY12" fmla="*/ 1486697 h 1565074"/>
                    <a:gd name="connsiteX13" fmla="*/ 539931 w 645182"/>
                    <a:gd name="connsiteY13" fmla="*/ 1460571 h 1565074"/>
                    <a:gd name="connsiteX14" fmla="*/ 522514 w 645182"/>
                    <a:gd name="connsiteY14" fmla="*/ 1242857 h 1565074"/>
                    <a:gd name="connsiteX15" fmla="*/ 513805 w 645182"/>
                    <a:gd name="connsiteY15" fmla="*/ 1077394 h 1565074"/>
                    <a:gd name="connsiteX16" fmla="*/ 496388 w 645182"/>
                    <a:gd name="connsiteY16" fmla="*/ 964183 h 1565074"/>
                    <a:gd name="connsiteX17" fmla="*/ 487680 w 645182"/>
                    <a:gd name="connsiteY17" fmla="*/ 868389 h 1565074"/>
                    <a:gd name="connsiteX18" fmla="*/ 461554 w 645182"/>
                    <a:gd name="connsiteY18" fmla="*/ 781303 h 1565074"/>
                    <a:gd name="connsiteX19" fmla="*/ 435428 w 645182"/>
                    <a:gd name="connsiteY19" fmla="*/ 650674 h 1565074"/>
                    <a:gd name="connsiteX20" fmla="*/ 444137 w 645182"/>
                    <a:gd name="connsiteY20" fmla="*/ 493920 h 1565074"/>
                    <a:gd name="connsiteX21" fmla="*/ 478971 w 645182"/>
                    <a:gd name="connsiteY21" fmla="*/ 424251 h 1565074"/>
                    <a:gd name="connsiteX22" fmla="*/ 505097 w 645182"/>
                    <a:gd name="connsiteY22" fmla="*/ 363291 h 1565074"/>
                    <a:gd name="connsiteX23" fmla="*/ 522514 w 645182"/>
                    <a:gd name="connsiteY23" fmla="*/ 337166 h 1565074"/>
                    <a:gd name="connsiteX24" fmla="*/ 531223 w 645182"/>
                    <a:gd name="connsiteY24" fmla="*/ 311040 h 1565074"/>
                    <a:gd name="connsiteX25" fmla="*/ 557348 w 645182"/>
                    <a:gd name="connsiteY25" fmla="*/ 284914 h 1565074"/>
                    <a:gd name="connsiteX26" fmla="*/ 574765 w 645182"/>
                    <a:gd name="connsiteY26" fmla="*/ 250080 h 1565074"/>
                    <a:gd name="connsiteX27" fmla="*/ 609600 w 645182"/>
                    <a:gd name="connsiteY27" fmla="*/ 197829 h 1565074"/>
                    <a:gd name="connsiteX28" fmla="*/ 627017 w 645182"/>
                    <a:gd name="connsiteY28" fmla="*/ 171703 h 1565074"/>
                    <a:gd name="connsiteX29" fmla="*/ 644434 w 645182"/>
                    <a:gd name="connsiteY29" fmla="*/ 119451 h 1565074"/>
                    <a:gd name="connsiteX30" fmla="*/ 600755 w 645182"/>
                    <a:gd name="connsiteY30" fmla="*/ 457 h 1565074"/>
                    <a:gd name="connsiteX0" fmla="*/ 600755 w 645182"/>
                    <a:gd name="connsiteY0" fmla="*/ 457 h 1565074"/>
                    <a:gd name="connsiteX1" fmla="*/ 352288 w 645182"/>
                    <a:gd name="connsiteY1" fmla="*/ 167283 h 1565074"/>
                    <a:gd name="connsiteX2" fmla="*/ 123689 w 645182"/>
                    <a:gd name="connsiteY2" fmla="*/ 366694 h 1565074"/>
                    <a:gd name="connsiteX3" fmla="*/ 43543 w 645182"/>
                    <a:gd name="connsiteY3" fmla="*/ 1225440 h 1565074"/>
                    <a:gd name="connsiteX4" fmla="*/ 34834 w 645182"/>
                    <a:gd name="connsiteY4" fmla="*/ 1268983 h 1565074"/>
                    <a:gd name="connsiteX5" fmla="*/ 26125 w 645182"/>
                    <a:gd name="connsiteY5" fmla="*/ 1338651 h 1565074"/>
                    <a:gd name="connsiteX6" fmla="*/ 8708 w 645182"/>
                    <a:gd name="connsiteY6" fmla="*/ 1390903 h 1565074"/>
                    <a:gd name="connsiteX7" fmla="*/ 0 w 645182"/>
                    <a:gd name="connsiteY7" fmla="*/ 1460571 h 1565074"/>
                    <a:gd name="connsiteX8" fmla="*/ 182880 w 645182"/>
                    <a:gd name="connsiteY8" fmla="*/ 1547657 h 1565074"/>
                    <a:gd name="connsiteX9" fmla="*/ 278674 w 645182"/>
                    <a:gd name="connsiteY9" fmla="*/ 1565074 h 1565074"/>
                    <a:gd name="connsiteX10" fmla="*/ 452845 w 645182"/>
                    <a:gd name="connsiteY10" fmla="*/ 1556366 h 1565074"/>
                    <a:gd name="connsiteX11" fmla="*/ 496388 w 645182"/>
                    <a:gd name="connsiteY11" fmla="*/ 1512823 h 1565074"/>
                    <a:gd name="connsiteX12" fmla="*/ 522514 w 645182"/>
                    <a:gd name="connsiteY12" fmla="*/ 1486697 h 1565074"/>
                    <a:gd name="connsiteX13" fmla="*/ 539931 w 645182"/>
                    <a:gd name="connsiteY13" fmla="*/ 1460571 h 1565074"/>
                    <a:gd name="connsiteX14" fmla="*/ 522514 w 645182"/>
                    <a:gd name="connsiteY14" fmla="*/ 1242857 h 1565074"/>
                    <a:gd name="connsiteX15" fmla="*/ 513805 w 645182"/>
                    <a:gd name="connsiteY15" fmla="*/ 1077394 h 1565074"/>
                    <a:gd name="connsiteX16" fmla="*/ 496388 w 645182"/>
                    <a:gd name="connsiteY16" fmla="*/ 964183 h 1565074"/>
                    <a:gd name="connsiteX17" fmla="*/ 487680 w 645182"/>
                    <a:gd name="connsiteY17" fmla="*/ 868389 h 1565074"/>
                    <a:gd name="connsiteX18" fmla="*/ 461554 w 645182"/>
                    <a:gd name="connsiteY18" fmla="*/ 781303 h 1565074"/>
                    <a:gd name="connsiteX19" fmla="*/ 435428 w 645182"/>
                    <a:gd name="connsiteY19" fmla="*/ 650674 h 1565074"/>
                    <a:gd name="connsiteX20" fmla="*/ 444137 w 645182"/>
                    <a:gd name="connsiteY20" fmla="*/ 493920 h 1565074"/>
                    <a:gd name="connsiteX21" fmla="*/ 478971 w 645182"/>
                    <a:gd name="connsiteY21" fmla="*/ 424251 h 1565074"/>
                    <a:gd name="connsiteX22" fmla="*/ 505097 w 645182"/>
                    <a:gd name="connsiteY22" fmla="*/ 363291 h 1565074"/>
                    <a:gd name="connsiteX23" fmla="*/ 522514 w 645182"/>
                    <a:gd name="connsiteY23" fmla="*/ 337166 h 1565074"/>
                    <a:gd name="connsiteX24" fmla="*/ 531223 w 645182"/>
                    <a:gd name="connsiteY24" fmla="*/ 311040 h 1565074"/>
                    <a:gd name="connsiteX25" fmla="*/ 557348 w 645182"/>
                    <a:gd name="connsiteY25" fmla="*/ 284914 h 1565074"/>
                    <a:gd name="connsiteX26" fmla="*/ 574765 w 645182"/>
                    <a:gd name="connsiteY26" fmla="*/ 250080 h 1565074"/>
                    <a:gd name="connsiteX27" fmla="*/ 609600 w 645182"/>
                    <a:gd name="connsiteY27" fmla="*/ 197829 h 1565074"/>
                    <a:gd name="connsiteX28" fmla="*/ 627017 w 645182"/>
                    <a:gd name="connsiteY28" fmla="*/ 171703 h 1565074"/>
                    <a:gd name="connsiteX29" fmla="*/ 644434 w 645182"/>
                    <a:gd name="connsiteY29" fmla="*/ 119451 h 1565074"/>
                    <a:gd name="connsiteX30" fmla="*/ 600755 w 645182"/>
                    <a:gd name="connsiteY30" fmla="*/ 457 h 1565074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43543 w 645182"/>
                    <a:gd name="connsiteY3" fmla="*/ 1225576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43543 w 645182"/>
                    <a:gd name="connsiteY3" fmla="*/ 1225576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6886 w 645182"/>
                    <a:gd name="connsiteY3" fmla="*/ 1032695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6886 w 645182"/>
                    <a:gd name="connsiteY3" fmla="*/ 1032695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34834 w 645182"/>
                    <a:gd name="connsiteY4" fmla="*/ 1269119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0755 w 645182"/>
                    <a:gd name="connsiteY0" fmla="*/ 593 h 1565210"/>
                    <a:gd name="connsiteX1" fmla="*/ 342763 w 645182"/>
                    <a:gd name="connsiteY1" fmla="*/ 174563 h 1565210"/>
                    <a:gd name="connsiteX2" fmla="*/ 123689 w 645182"/>
                    <a:gd name="connsiteY2" fmla="*/ 366830 h 1565210"/>
                    <a:gd name="connsiteX3" fmla="*/ 129268 w 645182"/>
                    <a:gd name="connsiteY3" fmla="*/ 677889 h 1565210"/>
                    <a:gd name="connsiteX4" fmla="*/ 122940 w 645182"/>
                    <a:gd name="connsiteY4" fmla="*/ 1042900 h 1565210"/>
                    <a:gd name="connsiteX5" fmla="*/ 26125 w 645182"/>
                    <a:gd name="connsiteY5" fmla="*/ 1338787 h 1565210"/>
                    <a:gd name="connsiteX6" fmla="*/ 8708 w 645182"/>
                    <a:gd name="connsiteY6" fmla="*/ 1391039 h 1565210"/>
                    <a:gd name="connsiteX7" fmla="*/ 0 w 645182"/>
                    <a:gd name="connsiteY7" fmla="*/ 1460707 h 1565210"/>
                    <a:gd name="connsiteX8" fmla="*/ 182880 w 645182"/>
                    <a:gd name="connsiteY8" fmla="*/ 1547793 h 1565210"/>
                    <a:gd name="connsiteX9" fmla="*/ 278674 w 645182"/>
                    <a:gd name="connsiteY9" fmla="*/ 1565210 h 1565210"/>
                    <a:gd name="connsiteX10" fmla="*/ 452845 w 645182"/>
                    <a:gd name="connsiteY10" fmla="*/ 1556502 h 1565210"/>
                    <a:gd name="connsiteX11" fmla="*/ 496388 w 645182"/>
                    <a:gd name="connsiteY11" fmla="*/ 1512959 h 1565210"/>
                    <a:gd name="connsiteX12" fmla="*/ 522514 w 645182"/>
                    <a:gd name="connsiteY12" fmla="*/ 1486833 h 1565210"/>
                    <a:gd name="connsiteX13" fmla="*/ 539931 w 645182"/>
                    <a:gd name="connsiteY13" fmla="*/ 1460707 h 1565210"/>
                    <a:gd name="connsiteX14" fmla="*/ 522514 w 645182"/>
                    <a:gd name="connsiteY14" fmla="*/ 1242993 h 1565210"/>
                    <a:gd name="connsiteX15" fmla="*/ 513805 w 645182"/>
                    <a:gd name="connsiteY15" fmla="*/ 1077530 h 1565210"/>
                    <a:gd name="connsiteX16" fmla="*/ 496388 w 645182"/>
                    <a:gd name="connsiteY16" fmla="*/ 964319 h 1565210"/>
                    <a:gd name="connsiteX17" fmla="*/ 487680 w 645182"/>
                    <a:gd name="connsiteY17" fmla="*/ 868525 h 1565210"/>
                    <a:gd name="connsiteX18" fmla="*/ 461554 w 645182"/>
                    <a:gd name="connsiteY18" fmla="*/ 781439 h 1565210"/>
                    <a:gd name="connsiteX19" fmla="*/ 435428 w 645182"/>
                    <a:gd name="connsiteY19" fmla="*/ 650810 h 1565210"/>
                    <a:gd name="connsiteX20" fmla="*/ 444137 w 645182"/>
                    <a:gd name="connsiteY20" fmla="*/ 494056 h 1565210"/>
                    <a:gd name="connsiteX21" fmla="*/ 478971 w 645182"/>
                    <a:gd name="connsiteY21" fmla="*/ 424387 h 1565210"/>
                    <a:gd name="connsiteX22" fmla="*/ 505097 w 645182"/>
                    <a:gd name="connsiteY22" fmla="*/ 363427 h 1565210"/>
                    <a:gd name="connsiteX23" fmla="*/ 522514 w 645182"/>
                    <a:gd name="connsiteY23" fmla="*/ 337302 h 1565210"/>
                    <a:gd name="connsiteX24" fmla="*/ 531223 w 645182"/>
                    <a:gd name="connsiteY24" fmla="*/ 311176 h 1565210"/>
                    <a:gd name="connsiteX25" fmla="*/ 557348 w 645182"/>
                    <a:gd name="connsiteY25" fmla="*/ 285050 h 1565210"/>
                    <a:gd name="connsiteX26" fmla="*/ 574765 w 645182"/>
                    <a:gd name="connsiteY26" fmla="*/ 250216 h 1565210"/>
                    <a:gd name="connsiteX27" fmla="*/ 609600 w 645182"/>
                    <a:gd name="connsiteY27" fmla="*/ 197965 h 1565210"/>
                    <a:gd name="connsiteX28" fmla="*/ 627017 w 645182"/>
                    <a:gd name="connsiteY28" fmla="*/ 171839 h 1565210"/>
                    <a:gd name="connsiteX29" fmla="*/ 644434 w 645182"/>
                    <a:gd name="connsiteY29" fmla="*/ 119587 h 1565210"/>
                    <a:gd name="connsiteX30" fmla="*/ 600755 w 645182"/>
                    <a:gd name="connsiteY30" fmla="*/ 593 h 1565210"/>
                    <a:gd name="connsiteX0" fmla="*/ 603553 w 647980"/>
                    <a:gd name="connsiteY0" fmla="*/ 593 h 1565210"/>
                    <a:gd name="connsiteX1" fmla="*/ 345561 w 647980"/>
                    <a:gd name="connsiteY1" fmla="*/ 174563 h 1565210"/>
                    <a:gd name="connsiteX2" fmla="*/ 126487 w 647980"/>
                    <a:gd name="connsiteY2" fmla="*/ 366830 h 1565210"/>
                    <a:gd name="connsiteX3" fmla="*/ 132066 w 647980"/>
                    <a:gd name="connsiteY3" fmla="*/ 677889 h 1565210"/>
                    <a:gd name="connsiteX4" fmla="*/ 125738 w 647980"/>
                    <a:gd name="connsiteY4" fmla="*/ 1042900 h 1565210"/>
                    <a:gd name="connsiteX5" fmla="*/ 117029 w 647980"/>
                    <a:gd name="connsiteY5" fmla="*/ 1205437 h 1565210"/>
                    <a:gd name="connsiteX6" fmla="*/ 11506 w 647980"/>
                    <a:gd name="connsiteY6" fmla="*/ 1391039 h 1565210"/>
                    <a:gd name="connsiteX7" fmla="*/ 2798 w 647980"/>
                    <a:gd name="connsiteY7" fmla="*/ 1460707 h 1565210"/>
                    <a:gd name="connsiteX8" fmla="*/ 185678 w 647980"/>
                    <a:gd name="connsiteY8" fmla="*/ 1547793 h 1565210"/>
                    <a:gd name="connsiteX9" fmla="*/ 281472 w 647980"/>
                    <a:gd name="connsiteY9" fmla="*/ 1565210 h 1565210"/>
                    <a:gd name="connsiteX10" fmla="*/ 455643 w 647980"/>
                    <a:gd name="connsiteY10" fmla="*/ 1556502 h 1565210"/>
                    <a:gd name="connsiteX11" fmla="*/ 499186 w 647980"/>
                    <a:gd name="connsiteY11" fmla="*/ 1512959 h 1565210"/>
                    <a:gd name="connsiteX12" fmla="*/ 525312 w 647980"/>
                    <a:gd name="connsiteY12" fmla="*/ 1486833 h 1565210"/>
                    <a:gd name="connsiteX13" fmla="*/ 542729 w 647980"/>
                    <a:gd name="connsiteY13" fmla="*/ 1460707 h 1565210"/>
                    <a:gd name="connsiteX14" fmla="*/ 525312 w 647980"/>
                    <a:gd name="connsiteY14" fmla="*/ 1242993 h 1565210"/>
                    <a:gd name="connsiteX15" fmla="*/ 516603 w 647980"/>
                    <a:gd name="connsiteY15" fmla="*/ 1077530 h 1565210"/>
                    <a:gd name="connsiteX16" fmla="*/ 499186 w 647980"/>
                    <a:gd name="connsiteY16" fmla="*/ 964319 h 1565210"/>
                    <a:gd name="connsiteX17" fmla="*/ 490478 w 647980"/>
                    <a:gd name="connsiteY17" fmla="*/ 868525 h 1565210"/>
                    <a:gd name="connsiteX18" fmla="*/ 464352 w 647980"/>
                    <a:gd name="connsiteY18" fmla="*/ 781439 h 1565210"/>
                    <a:gd name="connsiteX19" fmla="*/ 438226 w 647980"/>
                    <a:gd name="connsiteY19" fmla="*/ 650810 h 1565210"/>
                    <a:gd name="connsiteX20" fmla="*/ 446935 w 647980"/>
                    <a:gd name="connsiteY20" fmla="*/ 494056 h 1565210"/>
                    <a:gd name="connsiteX21" fmla="*/ 481769 w 647980"/>
                    <a:gd name="connsiteY21" fmla="*/ 424387 h 1565210"/>
                    <a:gd name="connsiteX22" fmla="*/ 507895 w 647980"/>
                    <a:gd name="connsiteY22" fmla="*/ 363427 h 1565210"/>
                    <a:gd name="connsiteX23" fmla="*/ 525312 w 647980"/>
                    <a:gd name="connsiteY23" fmla="*/ 337302 h 1565210"/>
                    <a:gd name="connsiteX24" fmla="*/ 534021 w 647980"/>
                    <a:gd name="connsiteY24" fmla="*/ 311176 h 1565210"/>
                    <a:gd name="connsiteX25" fmla="*/ 560146 w 647980"/>
                    <a:gd name="connsiteY25" fmla="*/ 285050 h 1565210"/>
                    <a:gd name="connsiteX26" fmla="*/ 577563 w 647980"/>
                    <a:gd name="connsiteY26" fmla="*/ 250216 h 1565210"/>
                    <a:gd name="connsiteX27" fmla="*/ 612398 w 647980"/>
                    <a:gd name="connsiteY27" fmla="*/ 197965 h 1565210"/>
                    <a:gd name="connsiteX28" fmla="*/ 629815 w 647980"/>
                    <a:gd name="connsiteY28" fmla="*/ 171839 h 1565210"/>
                    <a:gd name="connsiteX29" fmla="*/ 647232 w 647980"/>
                    <a:gd name="connsiteY29" fmla="*/ 119587 h 1565210"/>
                    <a:gd name="connsiteX30" fmla="*/ 603553 w 647980"/>
                    <a:gd name="connsiteY30" fmla="*/ 593 h 1565210"/>
                    <a:gd name="connsiteX0" fmla="*/ 601623 w 646050"/>
                    <a:gd name="connsiteY0" fmla="*/ 593 h 1565210"/>
                    <a:gd name="connsiteX1" fmla="*/ 343631 w 646050"/>
                    <a:gd name="connsiteY1" fmla="*/ 174563 h 1565210"/>
                    <a:gd name="connsiteX2" fmla="*/ 124557 w 646050"/>
                    <a:gd name="connsiteY2" fmla="*/ 366830 h 1565210"/>
                    <a:gd name="connsiteX3" fmla="*/ 130136 w 646050"/>
                    <a:gd name="connsiteY3" fmla="*/ 677889 h 1565210"/>
                    <a:gd name="connsiteX4" fmla="*/ 123808 w 646050"/>
                    <a:gd name="connsiteY4" fmla="*/ 1042900 h 1565210"/>
                    <a:gd name="connsiteX5" fmla="*/ 115099 w 646050"/>
                    <a:gd name="connsiteY5" fmla="*/ 1205437 h 1565210"/>
                    <a:gd name="connsiteX6" fmla="*/ 868 w 646050"/>
                    <a:gd name="connsiteY6" fmla="*/ 1460707 h 1565210"/>
                    <a:gd name="connsiteX7" fmla="*/ 183748 w 646050"/>
                    <a:gd name="connsiteY7" fmla="*/ 1547793 h 1565210"/>
                    <a:gd name="connsiteX8" fmla="*/ 279542 w 646050"/>
                    <a:gd name="connsiteY8" fmla="*/ 1565210 h 1565210"/>
                    <a:gd name="connsiteX9" fmla="*/ 453713 w 646050"/>
                    <a:gd name="connsiteY9" fmla="*/ 1556502 h 1565210"/>
                    <a:gd name="connsiteX10" fmla="*/ 497256 w 646050"/>
                    <a:gd name="connsiteY10" fmla="*/ 1512959 h 1565210"/>
                    <a:gd name="connsiteX11" fmla="*/ 523382 w 646050"/>
                    <a:gd name="connsiteY11" fmla="*/ 1486833 h 1565210"/>
                    <a:gd name="connsiteX12" fmla="*/ 540799 w 646050"/>
                    <a:gd name="connsiteY12" fmla="*/ 1460707 h 1565210"/>
                    <a:gd name="connsiteX13" fmla="*/ 523382 w 646050"/>
                    <a:gd name="connsiteY13" fmla="*/ 1242993 h 1565210"/>
                    <a:gd name="connsiteX14" fmla="*/ 514673 w 646050"/>
                    <a:gd name="connsiteY14" fmla="*/ 1077530 h 1565210"/>
                    <a:gd name="connsiteX15" fmla="*/ 497256 w 646050"/>
                    <a:gd name="connsiteY15" fmla="*/ 964319 h 1565210"/>
                    <a:gd name="connsiteX16" fmla="*/ 488548 w 646050"/>
                    <a:gd name="connsiteY16" fmla="*/ 868525 h 1565210"/>
                    <a:gd name="connsiteX17" fmla="*/ 462422 w 646050"/>
                    <a:gd name="connsiteY17" fmla="*/ 781439 h 1565210"/>
                    <a:gd name="connsiteX18" fmla="*/ 436296 w 646050"/>
                    <a:gd name="connsiteY18" fmla="*/ 650810 h 1565210"/>
                    <a:gd name="connsiteX19" fmla="*/ 445005 w 646050"/>
                    <a:gd name="connsiteY19" fmla="*/ 494056 h 1565210"/>
                    <a:gd name="connsiteX20" fmla="*/ 479839 w 646050"/>
                    <a:gd name="connsiteY20" fmla="*/ 424387 h 1565210"/>
                    <a:gd name="connsiteX21" fmla="*/ 505965 w 646050"/>
                    <a:gd name="connsiteY21" fmla="*/ 363427 h 1565210"/>
                    <a:gd name="connsiteX22" fmla="*/ 523382 w 646050"/>
                    <a:gd name="connsiteY22" fmla="*/ 337302 h 1565210"/>
                    <a:gd name="connsiteX23" fmla="*/ 532091 w 646050"/>
                    <a:gd name="connsiteY23" fmla="*/ 311176 h 1565210"/>
                    <a:gd name="connsiteX24" fmla="*/ 558216 w 646050"/>
                    <a:gd name="connsiteY24" fmla="*/ 285050 h 1565210"/>
                    <a:gd name="connsiteX25" fmla="*/ 575633 w 646050"/>
                    <a:gd name="connsiteY25" fmla="*/ 250216 h 1565210"/>
                    <a:gd name="connsiteX26" fmla="*/ 610468 w 646050"/>
                    <a:gd name="connsiteY26" fmla="*/ 197965 h 1565210"/>
                    <a:gd name="connsiteX27" fmla="*/ 627885 w 646050"/>
                    <a:gd name="connsiteY27" fmla="*/ 171839 h 1565210"/>
                    <a:gd name="connsiteX28" fmla="*/ 645302 w 646050"/>
                    <a:gd name="connsiteY28" fmla="*/ 119587 h 1565210"/>
                    <a:gd name="connsiteX29" fmla="*/ 601623 w 646050"/>
                    <a:gd name="connsiteY29" fmla="*/ 593 h 1565210"/>
                    <a:gd name="connsiteX0" fmla="*/ 520021 w 564448"/>
                    <a:gd name="connsiteY0" fmla="*/ 593 h 1565210"/>
                    <a:gd name="connsiteX1" fmla="*/ 262029 w 564448"/>
                    <a:gd name="connsiteY1" fmla="*/ 174563 h 1565210"/>
                    <a:gd name="connsiteX2" fmla="*/ 42955 w 564448"/>
                    <a:gd name="connsiteY2" fmla="*/ 366830 h 1565210"/>
                    <a:gd name="connsiteX3" fmla="*/ 48534 w 564448"/>
                    <a:gd name="connsiteY3" fmla="*/ 677889 h 1565210"/>
                    <a:gd name="connsiteX4" fmla="*/ 42206 w 564448"/>
                    <a:gd name="connsiteY4" fmla="*/ 1042900 h 1565210"/>
                    <a:gd name="connsiteX5" fmla="*/ 33497 w 564448"/>
                    <a:gd name="connsiteY5" fmla="*/ 1205437 h 1565210"/>
                    <a:gd name="connsiteX6" fmla="*/ 14516 w 564448"/>
                    <a:gd name="connsiteY6" fmla="*/ 1534526 h 1565210"/>
                    <a:gd name="connsiteX7" fmla="*/ 102146 w 564448"/>
                    <a:gd name="connsiteY7" fmla="*/ 1547793 h 1565210"/>
                    <a:gd name="connsiteX8" fmla="*/ 197940 w 564448"/>
                    <a:gd name="connsiteY8" fmla="*/ 1565210 h 1565210"/>
                    <a:gd name="connsiteX9" fmla="*/ 372111 w 564448"/>
                    <a:gd name="connsiteY9" fmla="*/ 1556502 h 1565210"/>
                    <a:gd name="connsiteX10" fmla="*/ 415654 w 564448"/>
                    <a:gd name="connsiteY10" fmla="*/ 1512959 h 1565210"/>
                    <a:gd name="connsiteX11" fmla="*/ 441780 w 564448"/>
                    <a:gd name="connsiteY11" fmla="*/ 1486833 h 1565210"/>
                    <a:gd name="connsiteX12" fmla="*/ 459197 w 564448"/>
                    <a:gd name="connsiteY12" fmla="*/ 1460707 h 1565210"/>
                    <a:gd name="connsiteX13" fmla="*/ 441780 w 564448"/>
                    <a:gd name="connsiteY13" fmla="*/ 1242993 h 1565210"/>
                    <a:gd name="connsiteX14" fmla="*/ 433071 w 564448"/>
                    <a:gd name="connsiteY14" fmla="*/ 1077530 h 1565210"/>
                    <a:gd name="connsiteX15" fmla="*/ 415654 w 564448"/>
                    <a:gd name="connsiteY15" fmla="*/ 964319 h 1565210"/>
                    <a:gd name="connsiteX16" fmla="*/ 406946 w 564448"/>
                    <a:gd name="connsiteY16" fmla="*/ 868525 h 1565210"/>
                    <a:gd name="connsiteX17" fmla="*/ 380820 w 564448"/>
                    <a:gd name="connsiteY17" fmla="*/ 781439 h 1565210"/>
                    <a:gd name="connsiteX18" fmla="*/ 354694 w 564448"/>
                    <a:gd name="connsiteY18" fmla="*/ 650810 h 1565210"/>
                    <a:gd name="connsiteX19" fmla="*/ 363403 w 564448"/>
                    <a:gd name="connsiteY19" fmla="*/ 494056 h 1565210"/>
                    <a:gd name="connsiteX20" fmla="*/ 398237 w 564448"/>
                    <a:gd name="connsiteY20" fmla="*/ 424387 h 1565210"/>
                    <a:gd name="connsiteX21" fmla="*/ 424363 w 564448"/>
                    <a:gd name="connsiteY21" fmla="*/ 363427 h 1565210"/>
                    <a:gd name="connsiteX22" fmla="*/ 441780 w 564448"/>
                    <a:gd name="connsiteY22" fmla="*/ 337302 h 1565210"/>
                    <a:gd name="connsiteX23" fmla="*/ 450489 w 564448"/>
                    <a:gd name="connsiteY23" fmla="*/ 311176 h 1565210"/>
                    <a:gd name="connsiteX24" fmla="*/ 476614 w 564448"/>
                    <a:gd name="connsiteY24" fmla="*/ 285050 h 1565210"/>
                    <a:gd name="connsiteX25" fmla="*/ 494031 w 564448"/>
                    <a:gd name="connsiteY25" fmla="*/ 250216 h 1565210"/>
                    <a:gd name="connsiteX26" fmla="*/ 528866 w 564448"/>
                    <a:gd name="connsiteY26" fmla="*/ 197965 h 1565210"/>
                    <a:gd name="connsiteX27" fmla="*/ 546283 w 564448"/>
                    <a:gd name="connsiteY27" fmla="*/ 171839 h 1565210"/>
                    <a:gd name="connsiteX28" fmla="*/ 563700 w 564448"/>
                    <a:gd name="connsiteY28" fmla="*/ 119587 h 1565210"/>
                    <a:gd name="connsiteX29" fmla="*/ 520021 w 564448"/>
                    <a:gd name="connsiteY29" fmla="*/ 593 h 1565210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453932 w 559183"/>
                    <a:gd name="connsiteY11" fmla="*/ 1460707 h 1570988"/>
                    <a:gd name="connsiteX12" fmla="*/ 436515 w 559183"/>
                    <a:gd name="connsiteY12" fmla="*/ 1242993 h 1570988"/>
                    <a:gd name="connsiteX13" fmla="*/ 427806 w 559183"/>
                    <a:gd name="connsiteY13" fmla="*/ 1077530 h 1570988"/>
                    <a:gd name="connsiteX14" fmla="*/ 410389 w 559183"/>
                    <a:gd name="connsiteY14" fmla="*/ 964319 h 1570988"/>
                    <a:gd name="connsiteX15" fmla="*/ 401681 w 559183"/>
                    <a:gd name="connsiteY15" fmla="*/ 868525 h 1570988"/>
                    <a:gd name="connsiteX16" fmla="*/ 375555 w 559183"/>
                    <a:gd name="connsiteY16" fmla="*/ 781439 h 1570988"/>
                    <a:gd name="connsiteX17" fmla="*/ 349429 w 559183"/>
                    <a:gd name="connsiteY17" fmla="*/ 650810 h 1570988"/>
                    <a:gd name="connsiteX18" fmla="*/ 358138 w 559183"/>
                    <a:gd name="connsiteY18" fmla="*/ 494056 h 1570988"/>
                    <a:gd name="connsiteX19" fmla="*/ 392972 w 559183"/>
                    <a:gd name="connsiteY19" fmla="*/ 424387 h 1570988"/>
                    <a:gd name="connsiteX20" fmla="*/ 419098 w 559183"/>
                    <a:gd name="connsiteY20" fmla="*/ 363427 h 1570988"/>
                    <a:gd name="connsiteX21" fmla="*/ 436515 w 559183"/>
                    <a:gd name="connsiteY21" fmla="*/ 337302 h 1570988"/>
                    <a:gd name="connsiteX22" fmla="*/ 445224 w 559183"/>
                    <a:gd name="connsiteY22" fmla="*/ 311176 h 1570988"/>
                    <a:gd name="connsiteX23" fmla="*/ 471349 w 559183"/>
                    <a:gd name="connsiteY23" fmla="*/ 285050 h 1570988"/>
                    <a:gd name="connsiteX24" fmla="*/ 488766 w 559183"/>
                    <a:gd name="connsiteY24" fmla="*/ 250216 h 1570988"/>
                    <a:gd name="connsiteX25" fmla="*/ 523601 w 559183"/>
                    <a:gd name="connsiteY25" fmla="*/ 197965 h 1570988"/>
                    <a:gd name="connsiteX26" fmla="*/ 541018 w 559183"/>
                    <a:gd name="connsiteY26" fmla="*/ 171839 h 1570988"/>
                    <a:gd name="connsiteX27" fmla="*/ 558435 w 559183"/>
                    <a:gd name="connsiteY27" fmla="*/ 119587 h 1570988"/>
                    <a:gd name="connsiteX28" fmla="*/ 514756 w 559183"/>
                    <a:gd name="connsiteY28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453932 w 559183"/>
                    <a:gd name="connsiteY11" fmla="*/ 1460707 h 1570988"/>
                    <a:gd name="connsiteX12" fmla="*/ 343647 w 559183"/>
                    <a:gd name="connsiteY12" fmla="*/ 1266805 h 1570988"/>
                    <a:gd name="connsiteX13" fmla="*/ 427806 w 559183"/>
                    <a:gd name="connsiteY13" fmla="*/ 1077530 h 1570988"/>
                    <a:gd name="connsiteX14" fmla="*/ 410389 w 559183"/>
                    <a:gd name="connsiteY14" fmla="*/ 964319 h 1570988"/>
                    <a:gd name="connsiteX15" fmla="*/ 401681 w 559183"/>
                    <a:gd name="connsiteY15" fmla="*/ 868525 h 1570988"/>
                    <a:gd name="connsiteX16" fmla="*/ 375555 w 559183"/>
                    <a:gd name="connsiteY16" fmla="*/ 781439 h 1570988"/>
                    <a:gd name="connsiteX17" fmla="*/ 349429 w 559183"/>
                    <a:gd name="connsiteY17" fmla="*/ 650810 h 1570988"/>
                    <a:gd name="connsiteX18" fmla="*/ 358138 w 559183"/>
                    <a:gd name="connsiteY18" fmla="*/ 494056 h 1570988"/>
                    <a:gd name="connsiteX19" fmla="*/ 392972 w 559183"/>
                    <a:gd name="connsiteY19" fmla="*/ 424387 h 1570988"/>
                    <a:gd name="connsiteX20" fmla="*/ 419098 w 559183"/>
                    <a:gd name="connsiteY20" fmla="*/ 363427 h 1570988"/>
                    <a:gd name="connsiteX21" fmla="*/ 436515 w 559183"/>
                    <a:gd name="connsiteY21" fmla="*/ 337302 h 1570988"/>
                    <a:gd name="connsiteX22" fmla="*/ 445224 w 559183"/>
                    <a:gd name="connsiteY22" fmla="*/ 311176 h 1570988"/>
                    <a:gd name="connsiteX23" fmla="*/ 471349 w 559183"/>
                    <a:gd name="connsiteY23" fmla="*/ 285050 h 1570988"/>
                    <a:gd name="connsiteX24" fmla="*/ 488766 w 559183"/>
                    <a:gd name="connsiteY24" fmla="*/ 250216 h 1570988"/>
                    <a:gd name="connsiteX25" fmla="*/ 523601 w 559183"/>
                    <a:gd name="connsiteY25" fmla="*/ 197965 h 1570988"/>
                    <a:gd name="connsiteX26" fmla="*/ 541018 w 559183"/>
                    <a:gd name="connsiteY26" fmla="*/ 171839 h 1570988"/>
                    <a:gd name="connsiteX27" fmla="*/ 558435 w 559183"/>
                    <a:gd name="connsiteY27" fmla="*/ 119587 h 1570988"/>
                    <a:gd name="connsiteX28" fmla="*/ 514756 w 559183"/>
                    <a:gd name="connsiteY28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436515 w 559183"/>
                    <a:gd name="connsiteY10" fmla="*/ 1486833 h 1570988"/>
                    <a:gd name="connsiteX11" fmla="*/ 343647 w 559183"/>
                    <a:gd name="connsiteY11" fmla="*/ 1266805 h 1570988"/>
                    <a:gd name="connsiteX12" fmla="*/ 427806 w 559183"/>
                    <a:gd name="connsiteY12" fmla="*/ 1077530 h 1570988"/>
                    <a:gd name="connsiteX13" fmla="*/ 410389 w 559183"/>
                    <a:gd name="connsiteY13" fmla="*/ 964319 h 1570988"/>
                    <a:gd name="connsiteX14" fmla="*/ 401681 w 559183"/>
                    <a:gd name="connsiteY14" fmla="*/ 868525 h 1570988"/>
                    <a:gd name="connsiteX15" fmla="*/ 375555 w 559183"/>
                    <a:gd name="connsiteY15" fmla="*/ 781439 h 1570988"/>
                    <a:gd name="connsiteX16" fmla="*/ 349429 w 559183"/>
                    <a:gd name="connsiteY16" fmla="*/ 650810 h 1570988"/>
                    <a:gd name="connsiteX17" fmla="*/ 358138 w 559183"/>
                    <a:gd name="connsiteY17" fmla="*/ 494056 h 1570988"/>
                    <a:gd name="connsiteX18" fmla="*/ 392972 w 559183"/>
                    <a:gd name="connsiteY18" fmla="*/ 424387 h 1570988"/>
                    <a:gd name="connsiteX19" fmla="*/ 419098 w 559183"/>
                    <a:gd name="connsiteY19" fmla="*/ 363427 h 1570988"/>
                    <a:gd name="connsiteX20" fmla="*/ 436515 w 559183"/>
                    <a:gd name="connsiteY20" fmla="*/ 337302 h 1570988"/>
                    <a:gd name="connsiteX21" fmla="*/ 445224 w 559183"/>
                    <a:gd name="connsiteY21" fmla="*/ 311176 h 1570988"/>
                    <a:gd name="connsiteX22" fmla="*/ 471349 w 559183"/>
                    <a:gd name="connsiteY22" fmla="*/ 285050 h 1570988"/>
                    <a:gd name="connsiteX23" fmla="*/ 488766 w 559183"/>
                    <a:gd name="connsiteY23" fmla="*/ 250216 h 1570988"/>
                    <a:gd name="connsiteX24" fmla="*/ 523601 w 559183"/>
                    <a:gd name="connsiteY24" fmla="*/ 197965 h 1570988"/>
                    <a:gd name="connsiteX25" fmla="*/ 541018 w 559183"/>
                    <a:gd name="connsiteY25" fmla="*/ 171839 h 1570988"/>
                    <a:gd name="connsiteX26" fmla="*/ 558435 w 559183"/>
                    <a:gd name="connsiteY26" fmla="*/ 119587 h 1570988"/>
                    <a:gd name="connsiteX27" fmla="*/ 514756 w 559183"/>
                    <a:gd name="connsiteY27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410389 w 559183"/>
                    <a:gd name="connsiteY9" fmla="*/ 1512959 h 1570988"/>
                    <a:gd name="connsiteX10" fmla="*/ 343647 w 559183"/>
                    <a:gd name="connsiteY10" fmla="*/ 1266805 h 1570988"/>
                    <a:gd name="connsiteX11" fmla="*/ 427806 w 559183"/>
                    <a:gd name="connsiteY11" fmla="*/ 1077530 h 1570988"/>
                    <a:gd name="connsiteX12" fmla="*/ 410389 w 559183"/>
                    <a:gd name="connsiteY12" fmla="*/ 964319 h 1570988"/>
                    <a:gd name="connsiteX13" fmla="*/ 401681 w 559183"/>
                    <a:gd name="connsiteY13" fmla="*/ 868525 h 1570988"/>
                    <a:gd name="connsiteX14" fmla="*/ 375555 w 559183"/>
                    <a:gd name="connsiteY14" fmla="*/ 781439 h 1570988"/>
                    <a:gd name="connsiteX15" fmla="*/ 349429 w 559183"/>
                    <a:gd name="connsiteY15" fmla="*/ 650810 h 1570988"/>
                    <a:gd name="connsiteX16" fmla="*/ 358138 w 559183"/>
                    <a:gd name="connsiteY16" fmla="*/ 494056 h 1570988"/>
                    <a:gd name="connsiteX17" fmla="*/ 392972 w 559183"/>
                    <a:gd name="connsiteY17" fmla="*/ 424387 h 1570988"/>
                    <a:gd name="connsiteX18" fmla="*/ 419098 w 559183"/>
                    <a:gd name="connsiteY18" fmla="*/ 363427 h 1570988"/>
                    <a:gd name="connsiteX19" fmla="*/ 436515 w 559183"/>
                    <a:gd name="connsiteY19" fmla="*/ 337302 h 1570988"/>
                    <a:gd name="connsiteX20" fmla="*/ 445224 w 559183"/>
                    <a:gd name="connsiteY20" fmla="*/ 311176 h 1570988"/>
                    <a:gd name="connsiteX21" fmla="*/ 471349 w 559183"/>
                    <a:gd name="connsiteY21" fmla="*/ 285050 h 1570988"/>
                    <a:gd name="connsiteX22" fmla="*/ 488766 w 559183"/>
                    <a:gd name="connsiteY22" fmla="*/ 250216 h 1570988"/>
                    <a:gd name="connsiteX23" fmla="*/ 523601 w 559183"/>
                    <a:gd name="connsiteY23" fmla="*/ 197965 h 1570988"/>
                    <a:gd name="connsiteX24" fmla="*/ 541018 w 559183"/>
                    <a:gd name="connsiteY24" fmla="*/ 171839 h 1570988"/>
                    <a:gd name="connsiteX25" fmla="*/ 558435 w 559183"/>
                    <a:gd name="connsiteY25" fmla="*/ 119587 h 1570988"/>
                    <a:gd name="connsiteX26" fmla="*/ 514756 w 559183"/>
                    <a:gd name="connsiteY26" fmla="*/ 593 h 1570988"/>
                    <a:gd name="connsiteX0" fmla="*/ 514756 w 559183"/>
                    <a:gd name="connsiteY0" fmla="*/ 593 h 1570988"/>
                    <a:gd name="connsiteX1" fmla="*/ 256764 w 559183"/>
                    <a:gd name="connsiteY1" fmla="*/ 174563 h 1570988"/>
                    <a:gd name="connsiteX2" fmla="*/ 37690 w 559183"/>
                    <a:gd name="connsiteY2" fmla="*/ 366830 h 1570988"/>
                    <a:gd name="connsiteX3" fmla="*/ 43269 w 559183"/>
                    <a:gd name="connsiteY3" fmla="*/ 677889 h 1570988"/>
                    <a:gd name="connsiteX4" fmla="*/ 36941 w 559183"/>
                    <a:gd name="connsiteY4" fmla="*/ 1042900 h 1570988"/>
                    <a:gd name="connsiteX5" fmla="*/ 28232 w 559183"/>
                    <a:gd name="connsiteY5" fmla="*/ 1205437 h 1570988"/>
                    <a:gd name="connsiteX6" fmla="*/ 9251 w 559183"/>
                    <a:gd name="connsiteY6" fmla="*/ 1534526 h 1570988"/>
                    <a:gd name="connsiteX7" fmla="*/ 192675 w 559183"/>
                    <a:gd name="connsiteY7" fmla="*/ 1565210 h 1570988"/>
                    <a:gd name="connsiteX8" fmla="*/ 366846 w 559183"/>
                    <a:gd name="connsiteY8" fmla="*/ 1556502 h 1570988"/>
                    <a:gd name="connsiteX9" fmla="*/ 343647 w 559183"/>
                    <a:gd name="connsiteY9" fmla="*/ 1266805 h 1570988"/>
                    <a:gd name="connsiteX10" fmla="*/ 427806 w 559183"/>
                    <a:gd name="connsiteY10" fmla="*/ 1077530 h 1570988"/>
                    <a:gd name="connsiteX11" fmla="*/ 410389 w 559183"/>
                    <a:gd name="connsiteY11" fmla="*/ 964319 h 1570988"/>
                    <a:gd name="connsiteX12" fmla="*/ 401681 w 559183"/>
                    <a:gd name="connsiteY12" fmla="*/ 868525 h 1570988"/>
                    <a:gd name="connsiteX13" fmla="*/ 375555 w 559183"/>
                    <a:gd name="connsiteY13" fmla="*/ 781439 h 1570988"/>
                    <a:gd name="connsiteX14" fmla="*/ 349429 w 559183"/>
                    <a:gd name="connsiteY14" fmla="*/ 650810 h 1570988"/>
                    <a:gd name="connsiteX15" fmla="*/ 358138 w 559183"/>
                    <a:gd name="connsiteY15" fmla="*/ 494056 h 1570988"/>
                    <a:gd name="connsiteX16" fmla="*/ 392972 w 559183"/>
                    <a:gd name="connsiteY16" fmla="*/ 424387 h 1570988"/>
                    <a:gd name="connsiteX17" fmla="*/ 419098 w 559183"/>
                    <a:gd name="connsiteY17" fmla="*/ 363427 h 1570988"/>
                    <a:gd name="connsiteX18" fmla="*/ 436515 w 559183"/>
                    <a:gd name="connsiteY18" fmla="*/ 337302 h 1570988"/>
                    <a:gd name="connsiteX19" fmla="*/ 445224 w 559183"/>
                    <a:gd name="connsiteY19" fmla="*/ 311176 h 1570988"/>
                    <a:gd name="connsiteX20" fmla="*/ 471349 w 559183"/>
                    <a:gd name="connsiteY20" fmla="*/ 285050 h 1570988"/>
                    <a:gd name="connsiteX21" fmla="*/ 488766 w 559183"/>
                    <a:gd name="connsiteY21" fmla="*/ 250216 h 1570988"/>
                    <a:gd name="connsiteX22" fmla="*/ 523601 w 559183"/>
                    <a:gd name="connsiteY22" fmla="*/ 197965 h 1570988"/>
                    <a:gd name="connsiteX23" fmla="*/ 541018 w 559183"/>
                    <a:gd name="connsiteY23" fmla="*/ 171839 h 1570988"/>
                    <a:gd name="connsiteX24" fmla="*/ 558435 w 559183"/>
                    <a:gd name="connsiteY24" fmla="*/ 119587 h 1570988"/>
                    <a:gd name="connsiteX25" fmla="*/ 514756 w 559183"/>
                    <a:gd name="connsiteY25" fmla="*/ 593 h 1570988"/>
                    <a:gd name="connsiteX0" fmla="*/ 514756 w 559183"/>
                    <a:gd name="connsiteY0" fmla="*/ 593 h 1570553"/>
                    <a:gd name="connsiteX1" fmla="*/ 256764 w 559183"/>
                    <a:gd name="connsiteY1" fmla="*/ 174563 h 1570553"/>
                    <a:gd name="connsiteX2" fmla="*/ 37690 w 559183"/>
                    <a:gd name="connsiteY2" fmla="*/ 366830 h 1570553"/>
                    <a:gd name="connsiteX3" fmla="*/ 43269 w 559183"/>
                    <a:gd name="connsiteY3" fmla="*/ 677889 h 1570553"/>
                    <a:gd name="connsiteX4" fmla="*/ 36941 w 559183"/>
                    <a:gd name="connsiteY4" fmla="*/ 1042900 h 1570553"/>
                    <a:gd name="connsiteX5" fmla="*/ 28232 w 559183"/>
                    <a:gd name="connsiteY5" fmla="*/ 1205437 h 1570553"/>
                    <a:gd name="connsiteX6" fmla="*/ 9251 w 559183"/>
                    <a:gd name="connsiteY6" fmla="*/ 1534526 h 1570553"/>
                    <a:gd name="connsiteX7" fmla="*/ 192675 w 559183"/>
                    <a:gd name="connsiteY7" fmla="*/ 1565210 h 1570553"/>
                    <a:gd name="connsiteX8" fmla="*/ 343033 w 559183"/>
                    <a:gd name="connsiteY8" fmla="*/ 1563646 h 1570553"/>
                    <a:gd name="connsiteX9" fmla="*/ 343647 w 559183"/>
                    <a:gd name="connsiteY9" fmla="*/ 1266805 h 1570553"/>
                    <a:gd name="connsiteX10" fmla="*/ 427806 w 559183"/>
                    <a:gd name="connsiteY10" fmla="*/ 1077530 h 1570553"/>
                    <a:gd name="connsiteX11" fmla="*/ 410389 w 559183"/>
                    <a:gd name="connsiteY11" fmla="*/ 964319 h 1570553"/>
                    <a:gd name="connsiteX12" fmla="*/ 401681 w 559183"/>
                    <a:gd name="connsiteY12" fmla="*/ 868525 h 1570553"/>
                    <a:gd name="connsiteX13" fmla="*/ 375555 w 559183"/>
                    <a:gd name="connsiteY13" fmla="*/ 781439 h 1570553"/>
                    <a:gd name="connsiteX14" fmla="*/ 349429 w 559183"/>
                    <a:gd name="connsiteY14" fmla="*/ 650810 h 1570553"/>
                    <a:gd name="connsiteX15" fmla="*/ 358138 w 559183"/>
                    <a:gd name="connsiteY15" fmla="*/ 494056 h 1570553"/>
                    <a:gd name="connsiteX16" fmla="*/ 392972 w 559183"/>
                    <a:gd name="connsiteY16" fmla="*/ 424387 h 1570553"/>
                    <a:gd name="connsiteX17" fmla="*/ 419098 w 559183"/>
                    <a:gd name="connsiteY17" fmla="*/ 363427 h 1570553"/>
                    <a:gd name="connsiteX18" fmla="*/ 436515 w 559183"/>
                    <a:gd name="connsiteY18" fmla="*/ 337302 h 1570553"/>
                    <a:gd name="connsiteX19" fmla="*/ 445224 w 559183"/>
                    <a:gd name="connsiteY19" fmla="*/ 311176 h 1570553"/>
                    <a:gd name="connsiteX20" fmla="*/ 471349 w 559183"/>
                    <a:gd name="connsiteY20" fmla="*/ 285050 h 1570553"/>
                    <a:gd name="connsiteX21" fmla="*/ 488766 w 559183"/>
                    <a:gd name="connsiteY21" fmla="*/ 250216 h 1570553"/>
                    <a:gd name="connsiteX22" fmla="*/ 523601 w 559183"/>
                    <a:gd name="connsiteY22" fmla="*/ 197965 h 1570553"/>
                    <a:gd name="connsiteX23" fmla="*/ 541018 w 559183"/>
                    <a:gd name="connsiteY23" fmla="*/ 171839 h 1570553"/>
                    <a:gd name="connsiteX24" fmla="*/ 558435 w 559183"/>
                    <a:gd name="connsiteY24" fmla="*/ 119587 h 1570553"/>
                    <a:gd name="connsiteX25" fmla="*/ 514756 w 559183"/>
                    <a:gd name="connsiteY25" fmla="*/ 593 h 1570553"/>
                    <a:gd name="connsiteX0" fmla="*/ 514756 w 558435"/>
                    <a:gd name="connsiteY0" fmla="*/ 593 h 1570553"/>
                    <a:gd name="connsiteX1" fmla="*/ 256764 w 558435"/>
                    <a:gd name="connsiteY1" fmla="*/ 174563 h 1570553"/>
                    <a:gd name="connsiteX2" fmla="*/ 37690 w 558435"/>
                    <a:gd name="connsiteY2" fmla="*/ 366830 h 1570553"/>
                    <a:gd name="connsiteX3" fmla="*/ 43269 w 558435"/>
                    <a:gd name="connsiteY3" fmla="*/ 677889 h 1570553"/>
                    <a:gd name="connsiteX4" fmla="*/ 36941 w 558435"/>
                    <a:gd name="connsiteY4" fmla="*/ 1042900 h 1570553"/>
                    <a:gd name="connsiteX5" fmla="*/ 28232 w 558435"/>
                    <a:gd name="connsiteY5" fmla="*/ 1205437 h 1570553"/>
                    <a:gd name="connsiteX6" fmla="*/ 9251 w 558435"/>
                    <a:gd name="connsiteY6" fmla="*/ 1534526 h 1570553"/>
                    <a:gd name="connsiteX7" fmla="*/ 192675 w 558435"/>
                    <a:gd name="connsiteY7" fmla="*/ 1565210 h 1570553"/>
                    <a:gd name="connsiteX8" fmla="*/ 343033 w 558435"/>
                    <a:gd name="connsiteY8" fmla="*/ 1563646 h 1570553"/>
                    <a:gd name="connsiteX9" fmla="*/ 343647 w 558435"/>
                    <a:gd name="connsiteY9" fmla="*/ 1266805 h 1570553"/>
                    <a:gd name="connsiteX10" fmla="*/ 427806 w 558435"/>
                    <a:gd name="connsiteY10" fmla="*/ 1077530 h 1570553"/>
                    <a:gd name="connsiteX11" fmla="*/ 410389 w 558435"/>
                    <a:gd name="connsiteY11" fmla="*/ 964319 h 1570553"/>
                    <a:gd name="connsiteX12" fmla="*/ 401681 w 558435"/>
                    <a:gd name="connsiteY12" fmla="*/ 868525 h 1570553"/>
                    <a:gd name="connsiteX13" fmla="*/ 375555 w 558435"/>
                    <a:gd name="connsiteY13" fmla="*/ 781439 h 1570553"/>
                    <a:gd name="connsiteX14" fmla="*/ 349429 w 558435"/>
                    <a:gd name="connsiteY14" fmla="*/ 650810 h 1570553"/>
                    <a:gd name="connsiteX15" fmla="*/ 358138 w 558435"/>
                    <a:gd name="connsiteY15" fmla="*/ 494056 h 1570553"/>
                    <a:gd name="connsiteX16" fmla="*/ 392972 w 558435"/>
                    <a:gd name="connsiteY16" fmla="*/ 424387 h 1570553"/>
                    <a:gd name="connsiteX17" fmla="*/ 419098 w 558435"/>
                    <a:gd name="connsiteY17" fmla="*/ 363427 h 1570553"/>
                    <a:gd name="connsiteX18" fmla="*/ 436515 w 558435"/>
                    <a:gd name="connsiteY18" fmla="*/ 337302 h 1570553"/>
                    <a:gd name="connsiteX19" fmla="*/ 445224 w 558435"/>
                    <a:gd name="connsiteY19" fmla="*/ 311176 h 1570553"/>
                    <a:gd name="connsiteX20" fmla="*/ 471349 w 558435"/>
                    <a:gd name="connsiteY20" fmla="*/ 285050 h 1570553"/>
                    <a:gd name="connsiteX21" fmla="*/ 488766 w 558435"/>
                    <a:gd name="connsiteY21" fmla="*/ 250216 h 1570553"/>
                    <a:gd name="connsiteX22" fmla="*/ 523601 w 558435"/>
                    <a:gd name="connsiteY22" fmla="*/ 197965 h 1570553"/>
                    <a:gd name="connsiteX23" fmla="*/ 558435 w 558435"/>
                    <a:gd name="connsiteY23" fmla="*/ 119587 h 1570553"/>
                    <a:gd name="connsiteX24" fmla="*/ 514756 w 558435"/>
                    <a:gd name="connsiteY24" fmla="*/ 593 h 1570553"/>
                    <a:gd name="connsiteX0" fmla="*/ 514756 w 560509"/>
                    <a:gd name="connsiteY0" fmla="*/ 674 h 1570634"/>
                    <a:gd name="connsiteX1" fmla="*/ 256764 w 560509"/>
                    <a:gd name="connsiteY1" fmla="*/ 174644 h 1570634"/>
                    <a:gd name="connsiteX2" fmla="*/ 37690 w 560509"/>
                    <a:gd name="connsiteY2" fmla="*/ 366911 h 1570634"/>
                    <a:gd name="connsiteX3" fmla="*/ 43269 w 560509"/>
                    <a:gd name="connsiteY3" fmla="*/ 677970 h 1570634"/>
                    <a:gd name="connsiteX4" fmla="*/ 36941 w 560509"/>
                    <a:gd name="connsiteY4" fmla="*/ 1042981 h 1570634"/>
                    <a:gd name="connsiteX5" fmla="*/ 28232 w 560509"/>
                    <a:gd name="connsiteY5" fmla="*/ 1205518 h 1570634"/>
                    <a:gd name="connsiteX6" fmla="*/ 9251 w 560509"/>
                    <a:gd name="connsiteY6" fmla="*/ 1534607 h 1570634"/>
                    <a:gd name="connsiteX7" fmla="*/ 192675 w 560509"/>
                    <a:gd name="connsiteY7" fmla="*/ 1565291 h 1570634"/>
                    <a:gd name="connsiteX8" fmla="*/ 343033 w 560509"/>
                    <a:gd name="connsiteY8" fmla="*/ 1563727 h 1570634"/>
                    <a:gd name="connsiteX9" fmla="*/ 343647 w 560509"/>
                    <a:gd name="connsiteY9" fmla="*/ 1266886 h 1570634"/>
                    <a:gd name="connsiteX10" fmla="*/ 427806 w 560509"/>
                    <a:gd name="connsiteY10" fmla="*/ 1077611 h 1570634"/>
                    <a:gd name="connsiteX11" fmla="*/ 410389 w 560509"/>
                    <a:gd name="connsiteY11" fmla="*/ 964400 h 1570634"/>
                    <a:gd name="connsiteX12" fmla="*/ 401681 w 560509"/>
                    <a:gd name="connsiteY12" fmla="*/ 868606 h 1570634"/>
                    <a:gd name="connsiteX13" fmla="*/ 375555 w 560509"/>
                    <a:gd name="connsiteY13" fmla="*/ 781520 h 1570634"/>
                    <a:gd name="connsiteX14" fmla="*/ 349429 w 560509"/>
                    <a:gd name="connsiteY14" fmla="*/ 650891 h 1570634"/>
                    <a:gd name="connsiteX15" fmla="*/ 358138 w 560509"/>
                    <a:gd name="connsiteY15" fmla="*/ 494137 h 1570634"/>
                    <a:gd name="connsiteX16" fmla="*/ 392972 w 560509"/>
                    <a:gd name="connsiteY16" fmla="*/ 424468 h 1570634"/>
                    <a:gd name="connsiteX17" fmla="*/ 419098 w 560509"/>
                    <a:gd name="connsiteY17" fmla="*/ 363508 h 1570634"/>
                    <a:gd name="connsiteX18" fmla="*/ 436515 w 560509"/>
                    <a:gd name="connsiteY18" fmla="*/ 337383 h 1570634"/>
                    <a:gd name="connsiteX19" fmla="*/ 445224 w 560509"/>
                    <a:gd name="connsiteY19" fmla="*/ 311257 h 1570634"/>
                    <a:gd name="connsiteX20" fmla="*/ 471349 w 560509"/>
                    <a:gd name="connsiteY20" fmla="*/ 285131 h 1570634"/>
                    <a:gd name="connsiteX21" fmla="*/ 488766 w 560509"/>
                    <a:gd name="connsiteY21" fmla="*/ 250297 h 1570634"/>
                    <a:gd name="connsiteX22" fmla="*/ 558435 w 560509"/>
                    <a:gd name="connsiteY22" fmla="*/ 119668 h 1570634"/>
                    <a:gd name="connsiteX23" fmla="*/ 514756 w 560509"/>
                    <a:gd name="connsiteY23" fmla="*/ 674 h 1570634"/>
                    <a:gd name="connsiteX0" fmla="*/ 514756 w 561751"/>
                    <a:gd name="connsiteY0" fmla="*/ 717 h 1570677"/>
                    <a:gd name="connsiteX1" fmla="*/ 256764 w 561751"/>
                    <a:gd name="connsiteY1" fmla="*/ 174687 h 1570677"/>
                    <a:gd name="connsiteX2" fmla="*/ 37690 w 561751"/>
                    <a:gd name="connsiteY2" fmla="*/ 366954 h 1570677"/>
                    <a:gd name="connsiteX3" fmla="*/ 43269 w 561751"/>
                    <a:gd name="connsiteY3" fmla="*/ 678013 h 1570677"/>
                    <a:gd name="connsiteX4" fmla="*/ 36941 w 561751"/>
                    <a:gd name="connsiteY4" fmla="*/ 1043024 h 1570677"/>
                    <a:gd name="connsiteX5" fmla="*/ 28232 w 561751"/>
                    <a:gd name="connsiteY5" fmla="*/ 1205561 h 1570677"/>
                    <a:gd name="connsiteX6" fmla="*/ 9251 w 561751"/>
                    <a:gd name="connsiteY6" fmla="*/ 1534650 h 1570677"/>
                    <a:gd name="connsiteX7" fmla="*/ 192675 w 561751"/>
                    <a:gd name="connsiteY7" fmla="*/ 1565334 h 1570677"/>
                    <a:gd name="connsiteX8" fmla="*/ 343033 w 561751"/>
                    <a:gd name="connsiteY8" fmla="*/ 1563770 h 1570677"/>
                    <a:gd name="connsiteX9" fmla="*/ 343647 w 561751"/>
                    <a:gd name="connsiteY9" fmla="*/ 1266929 h 1570677"/>
                    <a:gd name="connsiteX10" fmla="*/ 427806 w 561751"/>
                    <a:gd name="connsiteY10" fmla="*/ 1077654 h 1570677"/>
                    <a:gd name="connsiteX11" fmla="*/ 410389 w 561751"/>
                    <a:gd name="connsiteY11" fmla="*/ 964443 h 1570677"/>
                    <a:gd name="connsiteX12" fmla="*/ 401681 w 561751"/>
                    <a:gd name="connsiteY12" fmla="*/ 868649 h 1570677"/>
                    <a:gd name="connsiteX13" fmla="*/ 375555 w 561751"/>
                    <a:gd name="connsiteY13" fmla="*/ 781563 h 1570677"/>
                    <a:gd name="connsiteX14" fmla="*/ 349429 w 561751"/>
                    <a:gd name="connsiteY14" fmla="*/ 650934 h 1570677"/>
                    <a:gd name="connsiteX15" fmla="*/ 358138 w 561751"/>
                    <a:gd name="connsiteY15" fmla="*/ 494180 h 1570677"/>
                    <a:gd name="connsiteX16" fmla="*/ 392972 w 561751"/>
                    <a:gd name="connsiteY16" fmla="*/ 424511 h 1570677"/>
                    <a:gd name="connsiteX17" fmla="*/ 419098 w 561751"/>
                    <a:gd name="connsiteY17" fmla="*/ 363551 h 1570677"/>
                    <a:gd name="connsiteX18" fmla="*/ 436515 w 561751"/>
                    <a:gd name="connsiteY18" fmla="*/ 337426 h 1570677"/>
                    <a:gd name="connsiteX19" fmla="*/ 445224 w 561751"/>
                    <a:gd name="connsiteY19" fmla="*/ 311300 h 1570677"/>
                    <a:gd name="connsiteX20" fmla="*/ 471349 w 561751"/>
                    <a:gd name="connsiteY20" fmla="*/ 285174 h 1570677"/>
                    <a:gd name="connsiteX21" fmla="*/ 558435 w 561751"/>
                    <a:gd name="connsiteY21" fmla="*/ 119711 h 1570677"/>
                    <a:gd name="connsiteX22" fmla="*/ 514756 w 561751"/>
                    <a:gd name="connsiteY22" fmla="*/ 717 h 1570677"/>
                    <a:gd name="connsiteX0" fmla="*/ 514756 w 563640"/>
                    <a:gd name="connsiteY0" fmla="*/ 753 h 1570713"/>
                    <a:gd name="connsiteX1" fmla="*/ 256764 w 563640"/>
                    <a:gd name="connsiteY1" fmla="*/ 174723 h 1570713"/>
                    <a:gd name="connsiteX2" fmla="*/ 37690 w 563640"/>
                    <a:gd name="connsiteY2" fmla="*/ 366990 h 1570713"/>
                    <a:gd name="connsiteX3" fmla="*/ 43269 w 563640"/>
                    <a:gd name="connsiteY3" fmla="*/ 678049 h 1570713"/>
                    <a:gd name="connsiteX4" fmla="*/ 36941 w 563640"/>
                    <a:gd name="connsiteY4" fmla="*/ 1043060 h 1570713"/>
                    <a:gd name="connsiteX5" fmla="*/ 28232 w 563640"/>
                    <a:gd name="connsiteY5" fmla="*/ 1205597 h 1570713"/>
                    <a:gd name="connsiteX6" fmla="*/ 9251 w 563640"/>
                    <a:gd name="connsiteY6" fmla="*/ 1534686 h 1570713"/>
                    <a:gd name="connsiteX7" fmla="*/ 192675 w 563640"/>
                    <a:gd name="connsiteY7" fmla="*/ 1565370 h 1570713"/>
                    <a:gd name="connsiteX8" fmla="*/ 343033 w 563640"/>
                    <a:gd name="connsiteY8" fmla="*/ 1563806 h 1570713"/>
                    <a:gd name="connsiteX9" fmla="*/ 343647 w 563640"/>
                    <a:gd name="connsiteY9" fmla="*/ 1266965 h 1570713"/>
                    <a:gd name="connsiteX10" fmla="*/ 427806 w 563640"/>
                    <a:gd name="connsiteY10" fmla="*/ 1077690 h 1570713"/>
                    <a:gd name="connsiteX11" fmla="*/ 410389 w 563640"/>
                    <a:gd name="connsiteY11" fmla="*/ 964479 h 1570713"/>
                    <a:gd name="connsiteX12" fmla="*/ 401681 w 563640"/>
                    <a:gd name="connsiteY12" fmla="*/ 868685 h 1570713"/>
                    <a:gd name="connsiteX13" fmla="*/ 375555 w 563640"/>
                    <a:gd name="connsiteY13" fmla="*/ 781599 h 1570713"/>
                    <a:gd name="connsiteX14" fmla="*/ 349429 w 563640"/>
                    <a:gd name="connsiteY14" fmla="*/ 650970 h 1570713"/>
                    <a:gd name="connsiteX15" fmla="*/ 358138 w 563640"/>
                    <a:gd name="connsiteY15" fmla="*/ 494216 h 1570713"/>
                    <a:gd name="connsiteX16" fmla="*/ 392972 w 563640"/>
                    <a:gd name="connsiteY16" fmla="*/ 424547 h 1570713"/>
                    <a:gd name="connsiteX17" fmla="*/ 419098 w 563640"/>
                    <a:gd name="connsiteY17" fmla="*/ 363587 h 1570713"/>
                    <a:gd name="connsiteX18" fmla="*/ 436515 w 563640"/>
                    <a:gd name="connsiteY18" fmla="*/ 337462 h 1570713"/>
                    <a:gd name="connsiteX19" fmla="*/ 445224 w 563640"/>
                    <a:gd name="connsiteY19" fmla="*/ 311336 h 1570713"/>
                    <a:gd name="connsiteX20" fmla="*/ 558435 w 563640"/>
                    <a:gd name="connsiteY20" fmla="*/ 119747 h 1570713"/>
                    <a:gd name="connsiteX21" fmla="*/ 514756 w 563640"/>
                    <a:gd name="connsiteY21" fmla="*/ 753 h 1570713"/>
                    <a:gd name="connsiteX0" fmla="*/ 514756 w 564273"/>
                    <a:gd name="connsiteY0" fmla="*/ 793 h 1570753"/>
                    <a:gd name="connsiteX1" fmla="*/ 256764 w 564273"/>
                    <a:gd name="connsiteY1" fmla="*/ 174763 h 1570753"/>
                    <a:gd name="connsiteX2" fmla="*/ 37690 w 564273"/>
                    <a:gd name="connsiteY2" fmla="*/ 367030 h 1570753"/>
                    <a:gd name="connsiteX3" fmla="*/ 43269 w 564273"/>
                    <a:gd name="connsiteY3" fmla="*/ 678089 h 1570753"/>
                    <a:gd name="connsiteX4" fmla="*/ 36941 w 564273"/>
                    <a:gd name="connsiteY4" fmla="*/ 1043100 h 1570753"/>
                    <a:gd name="connsiteX5" fmla="*/ 28232 w 564273"/>
                    <a:gd name="connsiteY5" fmla="*/ 1205637 h 1570753"/>
                    <a:gd name="connsiteX6" fmla="*/ 9251 w 564273"/>
                    <a:gd name="connsiteY6" fmla="*/ 1534726 h 1570753"/>
                    <a:gd name="connsiteX7" fmla="*/ 192675 w 564273"/>
                    <a:gd name="connsiteY7" fmla="*/ 1565410 h 1570753"/>
                    <a:gd name="connsiteX8" fmla="*/ 343033 w 564273"/>
                    <a:gd name="connsiteY8" fmla="*/ 1563846 h 1570753"/>
                    <a:gd name="connsiteX9" fmla="*/ 343647 w 564273"/>
                    <a:gd name="connsiteY9" fmla="*/ 1267005 h 1570753"/>
                    <a:gd name="connsiteX10" fmla="*/ 427806 w 564273"/>
                    <a:gd name="connsiteY10" fmla="*/ 1077730 h 1570753"/>
                    <a:gd name="connsiteX11" fmla="*/ 410389 w 564273"/>
                    <a:gd name="connsiteY11" fmla="*/ 964519 h 1570753"/>
                    <a:gd name="connsiteX12" fmla="*/ 401681 w 564273"/>
                    <a:gd name="connsiteY12" fmla="*/ 868725 h 1570753"/>
                    <a:gd name="connsiteX13" fmla="*/ 375555 w 564273"/>
                    <a:gd name="connsiteY13" fmla="*/ 781639 h 1570753"/>
                    <a:gd name="connsiteX14" fmla="*/ 349429 w 564273"/>
                    <a:gd name="connsiteY14" fmla="*/ 651010 h 1570753"/>
                    <a:gd name="connsiteX15" fmla="*/ 358138 w 564273"/>
                    <a:gd name="connsiteY15" fmla="*/ 494256 h 1570753"/>
                    <a:gd name="connsiteX16" fmla="*/ 392972 w 564273"/>
                    <a:gd name="connsiteY16" fmla="*/ 424587 h 1570753"/>
                    <a:gd name="connsiteX17" fmla="*/ 419098 w 564273"/>
                    <a:gd name="connsiteY17" fmla="*/ 363627 h 1570753"/>
                    <a:gd name="connsiteX18" fmla="*/ 436515 w 564273"/>
                    <a:gd name="connsiteY18" fmla="*/ 337502 h 1570753"/>
                    <a:gd name="connsiteX19" fmla="*/ 558435 w 564273"/>
                    <a:gd name="connsiteY19" fmla="*/ 119787 h 1570753"/>
                    <a:gd name="connsiteX20" fmla="*/ 514756 w 564273"/>
                    <a:gd name="connsiteY20" fmla="*/ 793 h 1570753"/>
                    <a:gd name="connsiteX0" fmla="*/ 514756 w 565543"/>
                    <a:gd name="connsiteY0" fmla="*/ 838 h 1570798"/>
                    <a:gd name="connsiteX1" fmla="*/ 256764 w 565543"/>
                    <a:gd name="connsiteY1" fmla="*/ 174808 h 1570798"/>
                    <a:gd name="connsiteX2" fmla="*/ 37690 w 565543"/>
                    <a:gd name="connsiteY2" fmla="*/ 367075 h 1570798"/>
                    <a:gd name="connsiteX3" fmla="*/ 43269 w 565543"/>
                    <a:gd name="connsiteY3" fmla="*/ 678134 h 1570798"/>
                    <a:gd name="connsiteX4" fmla="*/ 36941 w 565543"/>
                    <a:gd name="connsiteY4" fmla="*/ 1043145 h 1570798"/>
                    <a:gd name="connsiteX5" fmla="*/ 28232 w 565543"/>
                    <a:gd name="connsiteY5" fmla="*/ 1205682 h 1570798"/>
                    <a:gd name="connsiteX6" fmla="*/ 9251 w 565543"/>
                    <a:gd name="connsiteY6" fmla="*/ 1534771 h 1570798"/>
                    <a:gd name="connsiteX7" fmla="*/ 192675 w 565543"/>
                    <a:gd name="connsiteY7" fmla="*/ 1565455 h 1570798"/>
                    <a:gd name="connsiteX8" fmla="*/ 343033 w 565543"/>
                    <a:gd name="connsiteY8" fmla="*/ 1563891 h 1570798"/>
                    <a:gd name="connsiteX9" fmla="*/ 343647 w 565543"/>
                    <a:gd name="connsiteY9" fmla="*/ 1267050 h 1570798"/>
                    <a:gd name="connsiteX10" fmla="*/ 427806 w 565543"/>
                    <a:gd name="connsiteY10" fmla="*/ 1077775 h 1570798"/>
                    <a:gd name="connsiteX11" fmla="*/ 410389 w 565543"/>
                    <a:gd name="connsiteY11" fmla="*/ 964564 h 1570798"/>
                    <a:gd name="connsiteX12" fmla="*/ 401681 w 565543"/>
                    <a:gd name="connsiteY12" fmla="*/ 868770 h 1570798"/>
                    <a:gd name="connsiteX13" fmla="*/ 375555 w 565543"/>
                    <a:gd name="connsiteY13" fmla="*/ 781684 h 1570798"/>
                    <a:gd name="connsiteX14" fmla="*/ 349429 w 565543"/>
                    <a:gd name="connsiteY14" fmla="*/ 651055 h 1570798"/>
                    <a:gd name="connsiteX15" fmla="*/ 358138 w 565543"/>
                    <a:gd name="connsiteY15" fmla="*/ 494301 h 1570798"/>
                    <a:gd name="connsiteX16" fmla="*/ 392972 w 565543"/>
                    <a:gd name="connsiteY16" fmla="*/ 424632 h 1570798"/>
                    <a:gd name="connsiteX17" fmla="*/ 419098 w 565543"/>
                    <a:gd name="connsiteY17" fmla="*/ 363672 h 1570798"/>
                    <a:gd name="connsiteX18" fmla="*/ 558435 w 565543"/>
                    <a:gd name="connsiteY18" fmla="*/ 119832 h 1570798"/>
                    <a:gd name="connsiteX19" fmla="*/ 514756 w 565543"/>
                    <a:gd name="connsiteY19" fmla="*/ 838 h 1570798"/>
                    <a:gd name="connsiteX0" fmla="*/ 514756 w 565717"/>
                    <a:gd name="connsiteY0" fmla="*/ 798 h 1570758"/>
                    <a:gd name="connsiteX1" fmla="*/ 256764 w 565717"/>
                    <a:gd name="connsiteY1" fmla="*/ 174768 h 1570758"/>
                    <a:gd name="connsiteX2" fmla="*/ 37690 w 565717"/>
                    <a:gd name="connsiteY2" fmla="*/ 367035 h 1570758"/>
                    <a:gd name="connsiteX3" fmla="*/ 43269 w 565717"/>
                    <a:gd name="connsiteY3" fmla="*/ 678094 h 1570758"/>
                    <a:gd name="connsiteX4" fmla="*/ 36941 w 565717"/>
                    <a:gd name="connsiteY4" fmla="*/ 1043105 h 1570758"/>
                    <a:gd name="connsiteX5" fmla="*/ 28232 w 565717"/>
                    <a:gd name="connsiteY5" fmla="*/ 1205642 h 1570758"/>
                    <a:gd name="connsiteX6" fmla="*/ 9251 w 565717"/>
                    <a:gd name="connsiteY6" fmla="*/ 1534731 h 1570758"/>
                    <a:gd name="connsiteX7" fmla="*/ 192675 w 565717"/>
                    <a:gd name="connsiteY7" fmla="*/ 1565415 h 1570758"/>
                    <a:gd name="connsiteX8" fmla="*/ 343033 w 565717"/>
                    <a:gd name="connsiteY8" fmla="*/ 1563851 h 1570758"/>
                    <a:gd name="connsiteX9" fmla="*/ 343647 w 565717"/>
                    <a:gd name="connsiteY9" fmla="*/ 1267010 h 1570758"/>
                    <a:gd name="connsiteX10" fmla="*/ 427806 w 565717"/>
                    <a:gd name="connsiteY10" fmla="*/ 1077735 h 1570758"/>
                    <a:gd name="connsiteX11" fmla="*/ 410389 w 565717"/>
                    <a:gd name="connsiteY11" fmla="*/ 964524 h 1570758"/>
                    <a:gd name="connsiteX12" fmla="*/ 401681 w 565717"/>
                    <a:gd name="connsiteY12" fmla="*/ 868730 h 1570758"/>
                    <a:gd name="connsiteX13" fmla="*/ 375555 w 565717"/>
                    <a:gd name="connsiteY13" fmla="*/ 781644 h 1570758"/>
                    <a:gd name="connsiteX14" fmla="*/ 349429 w 565717"/>
                    <a:gd name="connsiteY14" fmla="*/ 651015 h 1570758"/>
                    <a:gd name="connsiteX15" fmla="*/ 358138 w 565717"/>
                    <a:gd name="connsiteY15" fmla="*/ 494261 h 1570758"/>
                    <a:gd name="connsiteX16" fmla="*/ 392972 w 565717"/>
                    <a:gd name="connsiteY16" fmla="*/ 424592 h 1570758"/>
                    <a:gd name="connsiteX17" fmla="*/ 416717 w 565717"/>
                    <a:gd name="connsiteY17" fmla="*/ 339820 h 1570758"/>
                    <a:gd name="connsiteX18" fmla="*/ 558435 w 565717"/>
                    <a:gd name="connsiteY18" fmla="*/ 119792 h 1570758"/>
                    <a:gd name="connsiteX19" fmla="*/ 514756 w 565717"/>
                    <a:gd name="connsiteY19" fmla="*/ 798 h 1570758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49429 w 554669"/>
                    <a:gd name="connsiteY14" fmla="*/ 651413 h 1571156"/>
                    <a:gd name="connsiteX15" fmla="*/ 358138 w 554669"/>
                    <a:gd name="connsiteY15" fmla="*/ 494659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49429 w 554669"/>
                    <a:gd name="connsiteY14" fmla="*/ 651413 h 1571156"/>
                    <a:gd name="connsiteX15" fmla="*/ 391475 w 554669"/>
                    <a:gd name="connsiteY15" fmla="*/ 497040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406579 w 554669"/>
                    <a:gd name="connsiteY14" fmla="*/ 658556 h 1571156"/>
                    <a:gd name="connsiteX15" fmla="*/ 391475 w 554669"/>
                    <a:gd name="connsiteY15" fmla="*/ 497040 h 1571156"/>
                    <a:gd name="connsiteX16" fmla="*/ 392972 w 554669"/>
                    <a:gd name="connsiteY16" fmla="*/ 424990 h 1571156"/>
                    <a:gd name="connsiteX17" fmla="*/ 416717 w 554669"/>
                    <a:gd name="connsiteY17" fmla="*/ 340218 h 1571156"/>
                    <a:gd name="connsiteX18" fmla="*/ 544147 w 554669"/>
                    <a:gd name="connsiteY18" fmla="*/ 110665 h 1571156"/>
                    <a:gd name="connsiteX19" fmla="*/ 514756 w 554669"/>
                    <a:gd name="connsiteY19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75555 w 554669"/>
                    <a:gd name="connsiteY13" fmla="*/ 782042 h 1571156"/>
                    <a:gd name="connsiteX14" fmla="*/ 391475 w 554669"/>
                    <a:gd name="connsiteY14" fmla="*/ 497040 h 1571156"/>
                    <a:gd name="connsiteX15" fmla="*/ 392972 w 554669"/>
                    <a:gd name="connsiteY15" fmla="*/ 424990 h 1571156"/>
                    <a:gd name="connsiteX16" fmla="*/ 416717 w 554669"/>
                    <a:gd name="connsiteY16" fmla="*/ 340218 h 1571156"/>
                    <a:gd name="connsiteX17" fmla="*/ 544147 w 554669"/>
                    <a:gd name="connsiteY17" fmla="*/ 110665 h 1571156"/>
                    <a:gd name="connsiteX18" fmla="*/ 514756 w 554669"/>
                    <a:gd name="connsiteY18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401681 w 554669"/>
                    <a:gd name="connsiteY12" fmla="*/ 869128 h 1571156"/>
                    <a:gd name="connsiteX13" fmla="*/ 391475 w 554669"/>
                    <a:gd name="connsiteY13" fmla="*/ 497040 h 1571156"/>
                    <a:gd name="connsiteX14" fmla="*/ 392972 w 554669"/>
                    <a:gd name="connsiteY14" fmla="*/ 424990 h 1571156"/>
                    <a:gd name="connsiteX15" fmla="*/ 416717 w 554669"/>
                    <a:gd name="connsiteY15" fmla="*/ 340218 h 1571156"/>
                    <a:gd name="connsiteX16" fmla="*/ 544147 w 554669"/>
                    <a:gd name="connsiteY16" fmla="*/ 110665 h 1571156"/>
                    <a:gd name="connsiteX17" fmla="*/ 514756 w 554669"/>
                    <a:gd name="connsiteY17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0389 w 554669"/>
                    <a:gd name="connsiteY11" fmla="*/ 964922 h 1571156"/>
                    <a:gd name="connsiteX12" fmla="*/ 391475 w 554669"/>
                    <a:gd name="connsiteY12" fmla="*/ 497040 h 1571156"/>
                    <a:gd name="connsiteX13" fmla="*/ 392972 w 554669"/>
                    <a:gd name="connsiteY13" fmla="*/ 424990 h 1571156"/>
                    <a:gd name="connsiteX14" fmla="*/ 416717 w 554669"/>
                    <a:gd name="connsiteY14" fmla="*/ 340218 h 1571156"/>
                    <a:gd name="connsiteX15" fmla="*/ 544147 w 554669"/>
                    <a:gd name="connsiteY15" fmla="*/ 110665 h 1571156"/>
                    <a:gd name="connsiteX16" fmla="*/ 514756 w 554669"/>
                    <a:gd name="connsiteY16" fmla="*/ 1196 h 1571156"/>
                    <a:gd name="connsiteX0" fmla="*/ 514756 w 554669"/>
                    <a:gd name="connsiteY0" fmla="*/ 1196 h 1571156"/>
                    <a:gd name="connsiteX1" fmla="*/ 256764 w 554669"/>
                    <a:gd name="connsiteY1" fmla="*/ 175166 h 1571156"/>
                    <a:gd name="connsiteX2" fmla="*/ 37690 w 554669"/>
                    <a:gd name="connsiteY2" fmla="*/ 367433 h 1571156"/>
                    <a:gd name="connsiteX3" fmla="*/ 43269 w 554669"/>
                    <a:gd name="connsiteY3" fmla="*/ 678492 h 1571156"/>
                    <a:gd name="connsiteX4" fmla="*/ 36941 w 554669"/>
                    <a:gd name="connsiteY4" fmla="*/ 1043503 h 1571156"/>
                    <a:gd name="connsiteX5" fmla="*/ 28232 w 554669"/>
                    <a:gd name="connsiteY5" fmla="*/ 1206040 h 1571156"/>
                    <a:gd name="connsiteX6" fmla="*/ 9251 w 554669"/>
                    <a:gd name="connsiteY6" fmla="*/ 1535129 h 1571156"/>
                    <a:gd name="connsiteX7" fmla="*/ 192675 w 554669"/>
                    <a:gd name="connsiteY7" fmla="*/ 1565813 h 1571156"/>
                    <a:gd name="connsiteX8" fmla="*/ 343033 w 554669"/>
                    <a:gd name="connsiteY8" fmla="*/ 1564249 h 1571156"/>
                    <a:gd name="connsiteX9" fmla="*/ 343647 w 554669"/>
                    <a:gd name="connsiteY9" fmla="*/ 1267408 h 1571156"/>
                    <a:gd name="connsiteX10" fmla="*/ 427806 w 554669"/>
                    <a:gd name="connsiteY10" fmla="*/ 1078133 h 1571156"/>
                    <a:gd name="connsiteX11" fmla="*/ 415151 w 554669"/>
                    <a:gd name="connsiteY11" fmla="*/ 714891 h 1571156"/>
                    <a:gd name="connsiteX12" fmla="*/ 391475 w 554669"/>
                    <a:gd name="connsiteY12" fmla="*/ 497040 h 1571156"/>
                    <a:gd name="connsiteX13" fmla="*/ 392972 w 554669"/>
                    <a:gd name="connsiteY13" fmla="*/ 424990 h 1571156"/>
                    <a:gd name="connsiteX14" fmla="*/ 416717 w 554669"/>
                    <a:gd name="connsiteY14" fmla="*/ 340218 h 1571156"/>
                    <a:gd name="connsiteX15" fmla="*/ 544147 w 554669"/>
                    <a:gd name="connsiteY15" fmla="*/ 110665 h 1571156"/>
                    <a:gd name="connsiteX16" fmla="*/ 514756 w 554669"/>
                    <a:gd name="connsiteY16" fmla="*/ 1196 h 1571156"/>
                    <a:gd name="connsiteX0" fmla="*/ 653856 w 693769"/>
                    <a:gd name="connsiteY0" fmla="*/ 1196 h 1571156"/>
                    <a:gd name="connsiteX1" fmla="*/ 395864 w 693769"/>
                    <a:gd name="connsiteY1" fmla="*/ 175166 h 1571156"/>
                    <a:gd name="connsiteX2" fmla="*/ 176790 w 693769"/>
                    <a:gd name="connsiteY2" fmla="*/ 367433 h 1571156"/>
                    <a:gd name="connsiteX3" fmla="*/ 182369 w 693769"/>
                    <a:gd name="connsiteY3" fmla="*/ 678492 h 1571156"/>
                    <a:gd name="connsiteX4" fmla="*/ 176041 w 693769"/>
                    <a:gd name="connsiteY4" fmla="*/ 1043503 h 1571156"/>
                    <a:gd name="connsiteX5" fmla="*/ 167332 w 693769"/>
                    <a:gd name="connsiteY5" fmla="*/ 1206040 h 1571156"/>
                    <a:gd name="connsiteX6" fmla="*/ 3095 w 693769"/>
                    <a:gd name="connsiteY6" fmla="*/ 1535129 h 1571156"/>
                    <a:gd name="connsiteX7" fmla="*/ 331775 w 693769"/>
                    <a:gd name="connsiteY7" fmla="*/ 1565813 h 1571156"/>
                    <a:gd name="connsiteX8" fmla="*/ 482133 w 693769"/>
                    <a:gd name="connsiteY8" fmla="*/ 1564249 h 1571156"/>
                    <a:gd name="connsiteX9" fmla="*/ 482747 w 693769"/>
                    <a:gd name="connsiteY9" fmla="*/ 1267408 h 1571156"/>
                    <a:gd name="connsiteX10" fmla="*/ 566906 w 693769"/>
                    <a:gd name="connsiteY10" fmla="*/ 1078133 h 1571156"/>
                    <a:gd name="connsiteX11" fmla="*/ 554251 w 693769"/>
                    <a:gd name="connsiteY11" fmla="*/ 714891 h 1571156"/>
                    <a:gd name="connsiteX12" fmla="*/ 530575 w 693769"/>
                    <a:gd name="connsiteY12" fmla="*/ 497040 h 1571156"/>
                    <a:gd name="connsiteX13" fmla="*/ 532072 w 693769"/>
                    <a:gd name="connsiteY13" fmla="*/ 424990 h 1571156"/>
                    <a:gd name="connsiteX14" fmla="*/ 555817 w 693769"/>
                    <a:gd name="connsiteY14" fmla="*/ 340218 h 1571156"/>
                    <a:gd name="connsiteX15" fmla="*/ 683247 w 693769"/>
                    <a:gd name="connsiteY15" fmla="*/ 110665 h 1571156"/>
                    <a:gd name="connsiteX16" fmla="*/ 653856 w 693769"/>
                    <a:gd name="connsiteY16" fmla="*/ 1196 h 1571156"/>
                    <a:gd name="connsiteX0" fmla="*/ 655560 w 695473"/>
                    <a:gd name="connsiteY0" fmla="*/ 1196 h 1571003"/>
                    <a:gd name="connsiteX1" fmla="*/ 397568 w 695473"/>
                    <a:gd name="connsiteY1" fmla="*/ 175166 h 1571003"/>
                    <a:gd name="connsiteX2" fmla="*/ 178494 w 695473"/>
                    <a:gd name="connsiteY2" fmla="*/ 367433 h 1571003"/>
                    <a:gd name="connsiteX3" fmla="*/ 184073 w 695473"/>
                    <a:gd name="connsiteY3" fmla="*/ 678492 h 1571003"/>
                    <a:gd name="connsiteX4" fmla="*/ 177745 w 695473"/>
                    <a:gd name="connsiteY4" fmla="*/ 1043503 h 1571003"/>
                    <a:gd name="connsiteX5" fmla="*/ 140461 w 695473"/>
                    <a:gd name="connsiteY5" fmla="*/ 1208421 h 1571003"/>
                    <a:gd name="connsiteX6" fmla="*/ 4799 w 695473"/>
                    <a:gd name="connsiteY6" fmla="*/ 1535129 h 1571003"/>
                    <a:gd name="connsiteX7" fmla="*/ 333479 w 695473"/>
                    <a:gd name="connsiteY7" fmla="*/ 1565813 h 1571003"/>
                    <a:gd name="connsiteX8" fmla="*/ 483837 w 695473"/>
                    <a:gd name="connsiteY8" fmla="*/ 1564249 h 1571003"/>
                    <a:gd name="connsiteX9" fmla="*/ 484451 w 695473"/>
                    <a:gd name="connsiteY9" fmla="*/ 1267408 h 1571003"/>
                    <a:gd name="connsiteX10" fmla="*/ 568610 w 695473"/>
                    <a:gd name="connsiteY10" fmla="*/ 1078133 h 1571003"/>
                    <a:gd name="connsiteX11" fmla="*/ 555955 w 695473"/>
                    <a:gd name="connsiteY11" fmla="*/ 714891 h 1571003"/>
                    <a:gd name="connsiteX12" fmla="*/ 532279 w 695473"/>
                    <a:gd name="connsiteY12" fmla="*/ 497040 h 1571003"/>
                    <a:gd name="connsiteX13" fmla="*/ 533776 w 695473"/>
                    <a:gd name="connsiteY13" fmla="*/ 424990 h 1571003"/>
                    <a:gd name="connsiteX14" fmla="*/ 557521 w 695473"/>
                    <a:gd name="connsiteY14" fmla="*/ 340218 h 1571003"/>
                    <a:gd name="connsiteX15" fmla="*/ 684951 w 695473"/>
                    <a:gd name="connsiteY15" fmla="*/ 110665 h 1571003"/>
                    <a:gd name="connsiteX16" fmla="*/ 655560 w 695473"/>
                    <a:gd name="connsiteY16" fmla="*/ 1196 h 1571003"/>
                    <a:gd name="connsiteX0" fmla="*/ 650782 w 690695"/>
                    <a:gd name="connsiteY0" fmla="*/ 1196 h 1618499"/>
                    <a:gd name="connsiteX1" fmla="*/ 392790 w 690695"/>
                    <a:gd name="connsiteY1" fmla="*/ 175166 h 1618499"/>
                    <a:gd name="connsiteX2" fmla="*/ 173716 w 690695"/>
                    <a:gd name="connsiteY2" fmla="*/ 367433 h 1618499"/>
                    <a:gd name="connsiteX3" fmla="*/ 179295 w 690695"/>
                    <a:gd name="connsiteY3" fmla="*/ 678492 h 1618499"/>
                    <a:gd name="connsiteX4" fmla="*/ 172967 w 690695"/>
                    <a:gd name="connsiteY4" fmla="*/ 1043503 h 1618499"/>
                    <a:gd name="connsiteX5" fmla="*/ 135683 w 690695"/>
                    <a:gd name="connsiteY5" fmla="*/ 1208421 h 1618499"/>
                    <a:gd name="connsiteX6" fmla="*/ 21 w 690695"/>
                    <a:gd name="connsiteY6" fmla="*/ 1535129 h 1618499"/>
                    <a:gd name="connsiteX7" fmla="*/ 128676 w 690695"/>
                    <a:gd name="connsiteY7" fmla="*/ 1618201 h 1618499"/>
                    <a:gd name="connsiteX8" fmla="*/ 479059 w 690695"/>
                    <a:gd name="connsiteY8" fmla="*/ 1564249 h 1618499"/>
                    <a:gd name="connsiteX9" fmla="*/ 479673 w 690695"/>
                    <a:gd name="connsiteY9" fmla="*/ 1267408 h 1618499"/>
                    <a:gd name="connsiteX10" fmla="*/ 563832 w 690695"/>
                    <a:gd name="connsiteY10" fmla="*/ 1078133 h 1618499"/>
                    <a:gd name="connsiteX11" fmla="*/ 551177 w 690695"/>
                    <a:gd name="connsiteY11" fmla="*/ 714891 h 1618499"/>
                    <a:gd name="connsiteX12" fmla="*/ 527501 w 690695"/>
                    <a:gd name="connsiteY12" fmla="*/ 497040 h 1618499"/>
                    <a:gd name="connsiteX13" fmla="*/ 528998 w 690695"/>
                    <a:gd name="connsiteY13" fmla="*/ 424990 h 1618499"/>
                    <a:gd name="connsiteX14" fmla="*/ 552743 w 690695"/>
                    <a:gd name="connsiteY14" fmla="*/ 340218 h 1618499"/>
                    <a:gd name="connsiteX15" fmla="*/ 680173 w 690695"/>
                    <a:gd name="connsiteY15" fmla="*/ 110665 h 1618499"/>
                    <a:gd name="connsiteX16" fmla="*/ 650782 w 690695"/>
                    <a:gd name="connsiteY16" fmla="*/ 1196 h 1618499"/>
                    <a:gd name="connsiteX0" fmla="*/ 662785 w 702698"/>
                    <a:gd name="connsiteY0" fmla="*/ 1196 h 1590356"/>
                    <a:gd name="connsiteX1" fmla="*/ 404793 w 702698"/>
                    <a:gd name="connsiteY1" fmla="*/ 175166 h 1590356"/>
                    <a:gd name="connsiteX2" fmla="*/ 185719 w 702698"/>
                    <a:gd name="connsiteY2" fmla="*/ 367433 h 1590356"/>
                    <a:gd name="connsiteX3" fmla="*/ 191298 w 702698"/>
                    <a:gd name="connsiteY3" fmla="*/ 678492 h 1590356"/>
                    <a:gd name="connsiteX4" fmla="*/ 184970 w 702698"/>
                    <a:gd name="connsiteY4" fmla="*/ 1043503 h 1590356"/>
                    <a:gd name="connsiteX5" fmla="*/ 147686 w 702698"/>
                    <a:gd name="connsiteY5" fmla="*/ 1208421 h 1590356"/>
                    <a:gd name="connsiteX6" fmla="*/ 12024 w 702698"/>
                    <a:gd name="connsiteY6" fmla="*/ 1535129 h 1590356"/>
                    <a:gd name="connsiteX7" fmla="*/ 491062 w 702698"/>
                    <a:gd name="connsiteY7" fmla="*/ 1564249 h 1590356"/>
                    <a:gd name="connsiteX8" fmla="*/ 491676 w 702698"/>
                    <a:gd name="connsiteY8" fmla="*/ 1267408 h 1590356"/>
                    <a:gd name="connsiteX9" fmla="*/ 575835 w 702698"/>
                    <a:gd name="connsiteY9" fmla="*/ 1078133 h 1590356"/>
                    <a:gd name="connsiteX10" fmla="*/ 563180 w 702698"/>
                    <a:gd name="connsiteY10" fmla="*/ 714891 h 1590356"/>
                    <a:gd name="connsiteX11" fmla="*/ 539504 w 702698"/>
                    <a:gd name="connsiteY11" fmla="*/ 497040 h 1590356"/>
                    <a:gd name="connsiteX12" fmla="*/ 541001 w 702698"/>
                    <a:gd name="connsiteY12" fmla="*/ 424990 h 1590356"/>
                    <a:gd name="connsiteX13" fmla="*/ 564746 w 702698"/>
                    <a:gd name="connsiteY13" fmla="*/ 340218 h 1590356"/>
                    <a:gd name="connsiteX14" fmla="*/ 692176 w 702698"/>
                    <a:gd name="connsiteY14" fmla="*/ 110665 h 1590356"/>
                    <a:gd name="connsiteX15" fmla="*/ 662785 w 702698"/>
                    <a:gd name="connsiteY15" fmla="*/ 1196 h 1590356"/>
                    <a:gd name="connsiteX0" fmla="*/ 659016 w 698929"/>
                    <a:gd name="connsiteY0" fmla="*/ 1196 h 1630227"/>
                    <a:gd name="connsiteX1" fmla="*/ 401024 w 698929"/>
                    <a:gd name="connsiteY1" fmla="*/ 175166 h 1630227"/>
                    <a:gd name="connsiteX2" fmla="*/ 181950 w 698929"/>
                    <a:gd name="connsiteY2" fmla="*/ 367433 h 1630227"/>
                    <a:gd name="connsiteX3" fmla="*/ 187529 w 698929"/>
                    <a:gd name="connsiteY3" fmla="*/ 678492 h 1630227"/>
                    <a:gd name="connsiteX4" fmla="*/ 181201 w 698929"/>
                    <a:gd name="connsiteY4" fmla="*/ 1043503 h 1630227"/>
                    <a:gd name="connsiteX5" fmla="*/ 143917 w 698929"/>
                    <a:gd name="connsiteY5" fmla="*/ 1208421 h 1630227"/>
                    <a:gd name="connsiteX6" fmla="*/ 8255 w 698929"/>
                    <a:gd name="connsiteY6" fmla="*/ 1535129 h 1630227"/>
                    <a:gd name="connsiteX7" fmla="*/ 413474 w 698929"/>
                    <a:gd name="connsiteY7" fmla="*/ 1614255 h 1630227"/>
                    <a:gd name="connsiteX8" fmla="*/ 487907 w 698929"/>
                    <a:gd name="connsiteY8" fmla="*/ 1267408 h 1630227"/>
                    <a:gd name="connsiteX9" fmla="*/ 572066 w 698929"/>
                    <a:gd name="connsiteY9" fmla="*/ 1078133 h 1630227"/>
                    <a:gd name="connsiteX10" fmla="*/ 559411 w 698929"/>
                    <a:gd name="connsiteY10" fmla="*/ 714891 h 1630227"/>
                    <a:gd name="connsiteX11" fmla="*/ 535735 w 698929"/>
                    <a:gd name="connsiteY11" fmla="*/ 497040 h 1630227"/>
                    <a:gd name="connsiteX12" fmla="*/ 537232 w 698929"/>
                    <a:gd name="connsiteY12" fmla="*/ 424990 h 1630227"/>
                    <a:gd name="connsiteX13" fmla="*/ 560977 w 698929"/>
                    <a:gd name="connsiteY13" fmla="*/ 340218 h 1630227"/>
                    <a:gd name="connsiteX14" fmla="*/ 688407 w 698929"/>
                    <a:gd name="connsiteY14" fmla="*/ 110665 h 1630227"/>
                    <a:gd name="connsiteX15" fmla="*/ 659016 w 698929"/>
                    <a:gd name="connsiteY15" fmla="*/ 1196 h 1630227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25184 w 836206"/>
                    <a:gd name="connsiteY8" fmla="*/ 1267408 h 1641084"/>
                    <a:gd name="connsiteX9" fmla="*/ 709343 w 836206"/>
                    <a:gd name="connsiteY9" fmla="*/ 1078133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09343 w 836206"/>
                    <a:gd name="connsiteY9" fmla="*/ 1078133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35536 w 836206"/>
                    <a:gd name="connsiteY9" fmla="*/ 992408 h 1641084"/>
                    <a:gd name="connsiteX10" fmla="*/ 696688 w 836206"/>
                    <a:gd name="connsiteY10" fmla="*/ 714891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6293 w 836206"/>
                    <a:gd name="connsiteY0" fmla="*/ 1196 h 1641084"/>
                    <a:gd name="connsiteX1" fmla="*/ 538301 w 836206"/>
                    <a:gd name="connsiteY1" fmla="*/ 175166 h 1641084"/>
                    <a:gd name="connsiteX2" fmla="*/ 319227 w 836206"/>
                    <a:gd name="connsiteY2" fmla="*/ 367433 h 1641084"/>
                    <a:gd name="connsiteX3" fmla="*/ 324806 w 836206"/>
                    <a:gd name="connsiteY3" fmla="*/ 678492 h 1641084"/>
                    <a:gd name="connsiteX4" fmla="*/ 318478 w 836206"/>
                    <a:gd name="connsiteY4" fmla="*/ 1043503 h 1641084"/>
                    <a:gd name="connsiteX5" fmla="*/ 281194 w 836206"/>
                    <a:gd name="connsiteY5" fmla="*/ 1208421 h 1641084"/>
                    <a:gd name="connsiteX6" fmla="*/ 5039 w 836206"/>
                    <a:gd name="connsiteY6" fmla="*/ 1580373 h 1641084"/>
                    <a:gd name="connsiteX7" fmla="*/ 550751 w 836206"/>
                    <a:gd name="connsiteY7" fmla="*/ 1614255 h 1641084"/>
                    <a:gd name="connsiteX8" fmla="*/ 668046 w 836206"/>
                    <a:gd name="connsiteY8" fmla="*/ 1276933 h 1641084"/>
                    <a:gd name="connsiteX9" fmla="*/ 735536 w 836206"/>
                    <a:gd name="connsiteY9" fmla="*/ 992408 h 1641084"/>
                    <a:gd name="connsiteX10" fmla="*/ 689544 w 836206"/>
                    <a:gd name="connsiteY10" fmla="*/ 669647 h 1641084"/>
                    <a:gd name="connsiteX11" fmla="*/ 673012 w 836206"/>
                    <a:gd name="connsiteY11" fmla="*/ 497040 h 1641084"/>
                    <a:gd name="connsiteX12" fmla="*/ 674509 w 836206"/>
                    <a:gd name="connsiteY12" fmla="*/ 424990 h 1641084"/>
                    <a:gd name="connsiteX13" fmla="*/ 698254 w 836206"/>
                    <a:gd name="connsiteY13" fmla="*/ 340218 h 1641084"/>
                    <a:gd name="connsiteX14" fmla="*/ 825684 w 836206"/>
                    <a:gd name="connsiteY14" fmla="*/ 110665 h 1641084"/>
                    <a:gd name="connsiteX15" fmla="*/ 796293 w 836206"/>
                    <a:gd name="connsiteY15" fmla="*/ 1196 h 1641084"/>
                    <a:gd name="connsiteX0" fmla="*/ 797579 w 837492"/>
                    <a:gd name="connsiteY0" fmla="*/ 1196 h 1641314"/>
                    <a:gd name="connsiteX1" fmla="*/ 539587 w 837492"/>
                    <a:gd name="connsiteY1" fmla="*/ 175166 h 1641314"/>
                    <a:gd name="connsiteX2" fmla="*/ 320513 w 837492"/>
                    <a:gd name="connsiteY2" fmla="*/ 367433 h 1641314"/>
                    <a:gd name="connsiteX3" fmla="*/ 326092 w 837492"/>
                    <a:gd name="connsiteY3" fmla="*/ 678492 h 1641314"/>
                    <a:gd name="connsiteX4" fmla="*/ 319764 w 837492"/>
                    <a:gd name="connsiteY4" fmla="*/ 1043503 h 1641314"/>
                    <a:gd name="connsiteX5" fmla="*/ 258667 w 837492"/>
                    <a:gd name="connsiteY5" fmla="*/ 1203658 h 1641314"/>
                    <a:gd name="connsiteX6" fmla="*/ 6325 w 837492"/>
                    <a:gd name="connsiteY6" fmla="*/ 1580373 h 1641314"/>
                    <a:gd name="connsiteX7" fmla="*/ 552037 w 837492"/>
                    <a:gd name="connsiteY7" fmla="*/ 1614255 h 1641314"/>
                    <a:gd name="connsiteX8" fmla="*/ 669332 w 837492"/>
                    <a:gd name="connsiteY8" fmla="*/ 1276933 h 1641314"/>
                    <a:gd name="connsiteX9" fmla="*/ 736822 w 837492"/>
                    <a:gd name="connsiteY9" fmla="*/ 992408 h 1641314"/>
                    <a:gd name="connsiteX10" fmla="*/ 690830 w 837492"/>
                    <a:gd name="connsiteY10" fmla="*/ 669647 h 1641314"/>
                    <a:gd name="connsiteX11" fmla="*/ 674298 w 837492"/>
                    <a:gd name="connsiteY11" fmla="*/ 497040 h 1641314"/>
                    <a:gd name="connsiteX12" fmla="*/ 675795 w 837492"/>
                    <a:gd name="connsiteY12" fmla="*/ 424990 h 1641314"/>
                    <a:gd name="connsiteX13" fmla="*/ 699540 w 837492"/>
                    <a:gd name="connsiteY13" fmla="*/ 340218 h 1641314"/>
                    <a:gd name="connsiteX14" fmla="*/ 826970 w 837492"/>
                    <a:gd name="connsiteY14" fmla="*/ 110665 h 1641314"/>
                    <a:gd name="connsiteX15" fmla="*/ 797579 w 837492"/>
                    <a:gd name="connsiteY15" fmla="*/ 1196 h 1641314"/>
                    <a:gd name="connsiteX0" fmla="*/ 713982 w 753895"/>
                    <a:gd name="connsiteY0" fmla="*/ 1196 h 1650425"/>
                    <a:gd name="connsiteX1" fmla="*/ 455990 w 753895"/>
                    <a:gd name="connsiteY1" fmla="*/ 175166 h 1650425"/>
                    <a:gd name="connsiteX2" fmla="*/ 236916 w 753895"/>
                    <a:gd name="connsiteY2" fmla="*/ 367433 h 1650425"/>
                    <a:gd name="connsiteX3" fmla="*/ 242495 w 753895"/>
                    <a:gd name="connsiteY3" fmla="*/ 678492 h 1650425"/>
                    <a:gd name="connsiteX4" fmla="*/ 236167 w 753895"/>
                    <a:gd name="connsiteY4" fmla="*/ 1043503 h 1650425"/>
                    <a:gd name="connsiteX5" fmla="*/ 175070 w 753895"/>
                    <a:gd name="connsiteY5" fmla="*/ 1203658 h 1650425"/>
                    <a:gd name="connsiteX6" fmla="*/ 8453 w 753895"/>
                    <a:gd name="connsiteY6" fmla="*/ 1601804 h 1650425"/>
                    <a:gd name="connsiteX7" fmla="*/ 468440 w 753895"/>
                    <a:gd name="connsiteY7" fmla="*/ 1614255 h 1650425"/>
                    <a:gd name="connsiteX8" fmla="*/ 585735 w 753895"/>
                    <a:gd name="connsiteY8" fmla="*/ 1276933 h 1650425"/>
                    <a:gd name="connsiteX9" fmla="*/ 653225 w 753895"/>
                    <a:gd name="connsiteY9" fmla="*/ 992408 h 1650425"/>
                    <a:gd name="connsiteX10" fmla="*/ 607233 w 753895"/>
                    <a:gd name="connsiteY10" fmla="*/ 669647 h 1650425"/>
                    <a:gd name="connsiteX11" fmla="*/ 590701 w 753895"/>
                    <a:gd name="connsiteY11" fmla="*/ 497040 h 1650425"/>
                    <a:gd name="connsiteX12" fmla="*/ 592198 w 753895"/>
                    <a:gd name="connsiteY12" fmla="*/ 424990 h 1650425"/>
                    <a:gd name="connsiteX13" fmla="*/ 615943 w 753895"/>
                    <a:gd name="connsiteY13" fmla="*/ 340218 h 1650425"/>
                    <a:gd name="connsiteX14" fmla="*/ 743373 w 753895"/>
                    <a:gd name="connsiteY14" fmla="*/ 110665 h 1650425"/>
                    <a:gd name="connsiteX15" fmla="*/ 713982 w 753895"/>
                    <a:gd name="connsiteY15" fmla="*/ 1196 h 1650425"/>
                    <a:gd name="connsiteX0" fmla="*/ 717338 w 757251"/>
                    <a:gd name="connsiteY0" fmla="*/ 1196 h 1651788"/>
                    <a:gd name="connsiteX1" fmla="*/ 459346 w 757251"/>
                    <a:gd name="connsiteY1" fmla="*/ 175166 h 1651788"/>
                    <a:gd name="connsiteX2" fmla="*/ 240272 w 757251"/>
                    <a:gd name="connsiteY2" fmla="*/ 367433 h 1651788"/>
                    <a:gd name="connsiteX3" fmla="*/ 245851 w 757251"/>
                    <a:gd name="connsiteY3" fmla="*/ 678492 h 1651788"/>
                    <a:gd name="connsiteX4" fmla="*/ 239523 w 757251"/>
                    <a:gd name="connsiteY4" fmla="*/ 1043503 h 1651788"/>
                    <a:gd name="connsiteX5" fmla="*/ 178426 w 757251"/>
                    <a:gd name="connsiteY5" fmla="*/ 1203658 h 1651788"/>
                    <a:gd name="connsiteX6" fmla="*/ 11809 w 757251"/>
                    <a:gd name="connsiteY6" fmla="*/ 1601804 h 1651788"/>
                    <a:gd name="connsiteX7" fmla="*/ 540852 w 757251"/>
                    <a:gd name="connsiteY7" fmla="*/ 1616637 h 1651788"/>
                    <a:gd name="connsiteX8" fmla="*/ 589091 w 757251"/>
                    <a:gd name="connsiteY8" fmla="*/ 1276933 h 1651788"/>
                    <a:gd name="connsiteX9" fmla="*/ 656581 w 757251"/>
                    <a:gd name="connsiteY9" fmla="*/ 992408 h 1651788"/>
                    <a:gd name="connsiteX10" fmla="*/ 610589 w 757251"/>
                    <a:gd name="connsiteY10" fmla="*/ 669647 h 1651788"/>
                    <a:gd name="connsiteX11" fmla="*/ 594057 w 757251"/>
                    <a:gd name="connsiteY11" fmla="*/ 497040 h 1651788"/>
                    <a:gd name="connsiteX12" fmla="*/ 595554 w 757251"/>
                    <a:gd name="connsiteY12" fmla="*/ 424990 h 1651788"/>
                    <a:gd name="connsiteX13" fmla="*/ 619299 w 757251"/>
                    <a:gd name="connsiteY13" fmla="*/ 340218 h 1651788"/>
                    <a:gd name="connsiteX14" fmla="*/ 746729 w 757251"/>
                    <a:gd name="connsiteY14" fmla="*/ 110665 h 1651788"/>
                    <a:gd name="connsiteX15" fmla="*/ 717338 w 757251"/>
                    <a:gd name="connsiteY15" fmla="*/ 1196 h 1651788"/>
                    <a:gd name="connsiteX0" fmla="*/ 715105 w 755018"/>
                    <a:gd name="connsiteY0" fmla="*/ 1196 h 1651788"/>
                    <a:gd name="connsiteX1" fmla="*/ 457113 w 755018"/>
                    <a:gd name="connsiteY1" fmla="*/ 175166 h 1651788"/>
                    <a:gd name="connsiteX2" fmla="*/ 238039 w 755018"/>
                    <a:gd name="connsiteY2" fmla="*/ 367433 h 1651788"/>
                    <a:gd name="connsiteX3" fmla="*/ 243618 w 755018"/>
                    <a:gd name="connsiteY3" fmla="*/ 678492 h 1651788"/>
                    <a:gd name="connsiteX4" fmla="*/ 237290 w 755018"/>
                    <a:gd name="connsiteY4" fmla="*/ 1043503 h 1651788"/>
                    <a:gd name="connsiteX5" fmla="*/ 176193 w 755018"/>
                    <a:gd name="connsiteY5" fmla="*/ 1203658 h 1651788"/>
                    <a:gd name="connsiteX6" fmla="*/ 9576 w 755018"/>
                    <a:gd name="connsiteY6" fmla="*/ 1601804 h 1651788"/>
                    <a:gd name="connsiteX7" fmla="*/ 493375 w 755018"/>
                    <a:gd name="connsiteY7" fmla="*/ 1616637 h 1651788"/>
                    <a:gd name="connsiteX8" fmla="*/ 586858 w 755018"/>
                    <a:gd name="connsiteY8" fmla="*/ 1276933 h 1651788"/>
                    <a:gd name="connsiteX9" fmla="*/ 654348 w 755018"/>
                    <a:gd name="connsiteY9" fmla="*/ 992408 h 1651788"/>
                    <a:gd name="connsiteX10" fmla="*/ 608356 w 755018"/>
                    <a:gd name="connsiteY10" fmla="*/ 669647 h 1651788"/>
                    <a:gd name="connsiteX11" fmla="*/ 591824 w 755018"/>
                    <a:gd name="connsiteY11" fmla="*/ 497040 h 1651788"/>
                    <a:gd name="connsiteX12" fmla="*/ 593321 w 755018"/>
                    <a:gd name="connsiteY12" fmla="*/ 424990 h 1651788"/>
                    <a:gd name="connsiteX13" fmla="*/ 617066 w 755018"/>
                    <a:gd name="connsiteY13" fmla="*/ 340218 h 1651788"/>
                    <a:gd name="connsiteX14" fmla="*/ 744496 w 755018"/>
                    <a:gd name="connsiteY14" fmla="*/ 110665 h 1651788"/>
                    <a:gd name="connsiteX15" fmla="*/ 715105 w 755018"/>
                    <a:gd name="connsiteY15" fmla="*/ 1196 h 1651788"/>
                    <a:gd name="connsiteX0" fmla="*/ 715105 w 755238"/>
                    <a:gd name="connsiteY0" fmla="*/ 1121 h 1651713"/>
                    <a:gd name="connsiteX1" fmla="*/ 452350 w 755238"/>
                    <a:gd name="connsiteY1" fmla="*/ 172709 h 1651713"/>
                    <a:gd name="connsiteX2" fmla="*/ 238039 w 755238"/>
                    <a:gd name="connsiteY2" fmla="*/ 367358 h 1651713"/>
                    <a:gd name="connsiteX3" fmla="*/ 243618 w 755238"/>
                    <a:gd name="connsiteY3" fmla="*/ 678417 h 1651713"/>
                    <a:gd name="connsiteX4" fmla="*/ 237290 w 755238"/>
                    <a:gd name="connsiteY4" fmla="*/ 1043428 h 1651713"/>
                    <a:gd name="connsiteX5" fmla="*/ 176193 w 755238"/>
                    <a:gd name="connsiteY5" fmla="*/ 1203583 h 1651713"/>
                    <a:gd name="connsiteX6" fmla="*/ 9576 w 755238"/>
                    <a:gd name="connsiteY6" fmla="*/ 1601729 h 1651713"/>
                    <a:gd name="connsiteX7" fmla="*/ 493375 w 755238"/>
                    <a:gd name="connsiteY7" fmla="*/ 1616562 h 1651713"/>
                    <a:gd name="connsiteX8" fmla="*/ 586858 w 755238"/>
                    <a:gd name="connsiteY8" fmla="*/ 1276858 h 1651713"/>
                    <a:gd name="connsiteX9" fmla="*/ 654348 w 755238"/>
                    <a:gd name="connsiteY9" fmla="*/ 992333 h 1651713"/>
                    <a:gd name="connsiteX10" fmla="*/ 608356 w 755238"/>
                    <a:gd name="connsiteY10" fmla="*/ 669572 h 1651713"/>
                    <a:gd name="connsiteX11" fmla="*/ 591824 w 755238"/>
                    <a:gd name="connsiteY11" fmla="*/ 496965 h 1651713"/>
                    <a:gd name="connsiteX12" fmla="*/ 593321 w 755238"/>
                    <a:gd name="connsiteY12" fmla="*/ 424915 h 1651713"/>
                    <a:gd name="connsiteX13" fmla="*/ 617066 w 755238"/>
                    <a:gd name="connsiteY13" fmla="*/ 340143 h 1651713"/>
                    <a:gd name="connsiteX14" fmla="*/ 744496 w 755238"/>
                    <a:gd name="connsiteY14" fmla="*/ 110590 h 1651713"/>
                    <a:gd name="connsiteX15" fmla="*/ 715105 w 755238"/>
                    <a:gd name="connsiteY15" fmla="*/ 1121 h 1651713"/>
                    <a:gd name="connsiteX0" fmla="*/ 715105 w 755238"/>
                    <a:gd name="connsiteY0" fmla="*/ 1121 h 1651713"/>
                    <a:gd name="connsiteX1" fmla="*/ 452350 w 755238"/>
                    <a:gd name="connsiteY1" fmla="*/ 172709 h 1651713"/>
                    <a:gd name="connsiteX2" fmla="*/ 238039 w 755238"/>
                    <a:gd name="connsiteY2" fmla="*/ 367358 h 1651713"/>
                    <a:gd name="connsiteX3" fmla="*/ 243618 w 755238"/>
                    <a:gd name="connsiteY3" fmla="*/ 678417 h 1651713"/>
                    <a:gd name="connsiteX4" fmla="*/ 237290 w 755238"/>
                    <a:gd name="connsiteY4" fmla="*/ 1043428 h 1651713"/>
                    <a:gd name="connsiteX5" fmla="*/ 176193 w 755238"/>
                    <a:gd name="connsiteY5" fmla="*/ 1203583 h 1651713"/>
                    <a:gd name="connsiteX6" fmla="*/ 9576 w 755238"/>
                    <a:gd name="connsiteY6" fmla="*/ 1601729 h 1651713"/>
                    <a:gd name="connsiteX7" fmla="*/ 493375 w 755238"/>
                    <a:gd name="connsiteY7" fmla="*/ 1616562 h 1651713"/>
                    <a:gd name="connsiteX8" fmla="*/ 586858 w 755238"/>
                    <a:gd name="connsiteY8" fmla="*/ 1276858 h 1651713"/>
                    <a:gd name="connsiteX9" fmla="*/ 654348 w 755238"/>
                    <a:gd name="connsiteY9" fmla="*/ 992333 h 1651713"/>
                    <a:gd name="connsiteX10" fmla="*/ 608356 w 755238"/>
                    <a:gd name="connsiteY10" fmla="*/ 669572 h 1651713"/>
                    <a:gd name="connsiteX11" fmla="*/ 591824 w 755238"/>
                    <a:gd name="connsiteY11" fmla="*/ 496965 h 1651713"/>
                    <a:gd name="connsiteX12" fmla="*/ 593321 w 755238"/>
                    <a:gd name="connsiteY12" fmla="*/ 424915 h 1651713"/>
                    <a:gd name="connsiteX13" fmla="*/ 617066 w 755238"/>
                    <a:gd name="connsiteY13" fmla="*/ 340143 h 1651713"/>
                    <a:gd name="connsiteX14" fmla="*/ 744496 w 755238"/>
                    <a:gd name="connsiteY14" fmla="*/ 110590 h 1651713"/>
                    <a:gd name="connsiteX15" fmla="*/ 715105 w 755238"/>
                    <a:gd name="connsiteY15" fmla="*/ 1121 h 1651713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38039 w 758463"/>
                    <a:gd name="connsiteY2" fmla="*/ 372062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22249 w 758463"/>
                    <a:gd name="connsiteY0" fmla="*/ 1062 h 1656417"/>
                    <a:gd name="connsiteX1" fmla="*/ 452350 w 758463"/>
                    <a:gd name="connsiteY1" fmla="*/ 177413 h 1656417"/>
                    <a:gd name="connsiteX2" fmla="*/ 240420 w 758463"/>
                    <a:gd name="connsiteY2" fmla="*/ 355393 h 1656417"/>
                    <a:gd name="connsiteX3" fmla="*/ 243618 w 758463"/>
                    <a:gd name="connsiteY3" fmla="*/ 683121 h 1656417"/>
                    <a:gd name="connsiteX4" fmla="*/ 237290 w 758463"/>
                    <a:gd name="connsiteY4" fmla="*/ 1048132 h 1656417"/>
                    <a:gd name="connsiteX5" fmla="*/ 176193 w 758463"/>
                    <a:gd name="connsiteY5" fmla="*/ 1208287 h 1656417"/>
                    <a:gd name="connsiteX6" fmla="*/ 9576 w 758463"/>
                    <a:gd name="connsiteY6" fmla="*/ 1606433 h 1656417"/>
                    <a:gd name="connsiteX7" fmla="*/ 493375 w 758463"/>
                    <a:gd name="connsiteY7" fmla="*/ 1621266 h 1656417"/>
                    <a:gd name="connsiteX8" fmla="*/ 586858 w 758463"/>
                    <a:gd name="connsiteY8" fmla="*/ 1281562 h 1656417"/>
                    <a:gd name="connsiteX9" fmla="*/ 654348 w 758463"/>
                    <a:gd name="connsiteY9" fmla="*/ 997037 h 1656417"/>
                    <a:gd name="connsiteX10" fmla="*/ 608356 w 758463"/>
                    <a:gd name="connsiteY10" fmla="*/ 674276 h 1656417"/>
                    <a:gd name="connsiteX11" fmla="*/ 591824 w 758463"/>
                    <a:gd name="connsiteY11" fmla="*/ 501669 h 1656417"/>
                    <a:gd name="connsiteX12" fmla="*/ 593321 w 758463"/>
                    <a:gd name="connsiteY12" fmla="*/ 429619 h 1656417"/>
                    <a:gd name="connsiteX13" fmla="*/ 617066 w 758463"/>
                    <a:gd name="connsiteY13" fmla="*/ 344847 h 1656417"/>
                    <a:gd name="connsiteX14" fmla="*/ 744496 w 758463"/>
                    <a:gd name="connsiteY14" fmla="*/ 115294 h 1656417"/>
                    <a:gd name="connsiteX15" fmla="*/ 722249 w 758463"/>
                    <a:gd name="connsiteY15" fmla="*/ 1062 h 1656417"/>
                    <a:gd name="connsiteX0" fmla="*/ 719868 w 757327"/>
                    <a:gd name="connsiteY0" fmla="*/ 1036 h 1658772"/>
                    <a:gd name="connsiteX1" fmla="*/ 452350 w 757327"/>
                    <a:gd name="connsiteY1" fmla="*/ 179768 h 1658772"/>
                    <a:gd name="connsiteX2" fmla="*/ 240420 w 757327"/>
                    <a:gd name="connsiteY2" fmla="*/ 357748 h 1658772"/>
                    <a:gd name="connsiteX3" fmla="*/ 243618 w 757327"/>
                    <a:gd name="connsiteY3" fmla="*/ 685476 h 1658772"/>
                    <a:gd name="connsiteX4" fmla="*/ 237290 w 757327"/>
                    <a:gd name="connsiteY4" fmla="*/ 1050487 h 1658772"/>
                    <a:gd name="connsiteX5" fmla="*/ 176193 w 757327"/>
                    <a:gd name="connsiteY5" fmla="*/ 1210642 h 1658772"/>
                    <a:gd name="connsiteX6" fmla="*/ 9576 w 757327"/>
                    <a:gd name="connsiteY6" fmla="*/ 1608788 h 1658772"/>
                    <a:gd name="connsiteX7" fmla="*/ 493375 w 757327"/>
                    <a:gd name="connsiteY7" fmla="*/ 1623621 h 1658772"/>
                    <a:gd name="connsiteX8" fmla="*/ 586858 w 757327"/>
                    <a:gd name="connsiteY8" fmla="*/ 1283917 h 1658772"/>
                    <a:gd name="connsiteX9" fmla="*/ 654348 w 757327"/>
                    <a:gd name="connsiteY9" fmla="*/ 999392 h 1658772"/>
                    <a:gd name="connsiteX10" fmla="*/ 608356 w 757327"/>
                    <a:gd name="connsiteY10" fmla="*/ 676631 h 1658772"/>
                    <a:gd name="connsiteX11" fmla="*/ 591824 w 757327"/>
                    <a:gd name="connsiteY11" fmla="*/ 504024 h 1658772"/>
                    <a:gd name="connsiteX12" fmla="*/ 593321 w 757327"/>
                    <a:gd name="connsiteY12" fmla="*/ 431974 h 1658772"/>
                    <a:gd name="connsiteX13" fmla="*/ 617066 w 757327"/>
                    <a:gd name="connsiteY13" fmla="*/ 347202 h 1658772"/>
                    <a:gd name="connsiteX14" fmla="*/ 744496 w 757327"/>
                    <a:gd name="connsiteY14" fmla="*/ 117649 h 1658772"/>
                    <a:gd name="connsiteX15" fmla="*/ 719868 w 757327"/>
                    <a:gd name="connsiteY15" fmla="*/ 1036 h 1658772"/>
                    <a:gd name="connsiteX0" fmla="*/ 719868 w 744414"/>
                    <a:gd name="connsiteY0" fmla="*/ 848 h 1658584"/>
                    <a:gd name="connsiteX1" fmla="*/ 452350 w 744414"/>
                    <a:gd name="connsiteY1" fmla="*/ 179580 h 1658584"/>
                    <a:gd name="connsiteX2" fmla="*/ 240420 w 744414"/>
                    <a:gd name="connsiteY2" fmla="*/ 357560 h 1658584"/>
                    <a:gd name="connsiteX3" fmla="*/ 243618 w 744414"/>
                    <a:gd name="connsiteY3" fmla="*/ 685288 h 1658584"/>
                    <a:gd name="connsiteX4" fmla="*/ 237290 w 744414"/>
                    <a:gd name="connsiteY4" fmla="*/ 1050299 h 1658584"/>
                    <a:gd name="connsiteX5" fmla="*/ 176193 w 744414"/>
                    <a:gd name="connsiteY5" fmla="*/ 1210454 h 1658584"/>
                    <a:gd name="connsiteX6" fmla="*/ 9576 w 744414"/>
                    <a:gd name="connsiteY6" fmla="*/ 1608600 h 1658584"/>
                    <a:gd name="connsiteX7" fmla="*/ 493375 w 744414"/>
                    <a:gd name="connsiteY7" fmla="*/ 1623433 h 1658584"/>
                    <a:gd name="connsiteX8" fmla="*/ 586858 w 744414"/>
                    <a:gd name="connsiteY8" fmla="*/ 1283729 h 1658584"/>
                    <a:gd name="connsiteX9" fmla="*/ 654348 w 744414"/>
                    <a:gd name="connsiteY9" fmla="*/ 999204 h 1658584"/>
                    <a:gd name="connsiteX10" fmla="*/ 608356 w 744414"/>
                    <a:gd name="connsiteY10" fmla="*/ 676443 h 1658584"/>
                    <a:gd name="connsiteX11" fmla="*/ 591824 w 744414"/>
                    <a:gd name="connsiteY11" fmla="*/ 503836 h 1658584"/>
                    <a:gd name="connsiteX12" fmla="*/ 593321 w 744414"/>
                    <a:gd name="connsiteY12" fmla="*/ 431786 h 1658584"/>
                    <a:gd name="connsiteX13" fmla="*/ 617066 w 744414"/>
                    <a:gd name="connsiteY13" fmla="*/ 347014 h 1658584"/>
                    <a:gd name="connsiteX14" fmla="*/ 720683 w 744414"/>
                    <a:gd name="connsiteY14" fmla="*/ 122224 h 1658584"/>
                    <a:gd name="connsiteX15" fmla="*/ 719868 w 744414"/>
                    <a:gd name="connsiteY15" fmla="*/ 848 h 1658584"/>
                    <a:gd name="connsiteX0" fmla="*/ 719868 w 737605"/>
                    <a:gd name="connsiteY0" fmla="*/ 618 h 1658354"/>
                    <a:gd name="connsiteX1" fmla="*/ 452350 w 737605"/>
                    <a:gd name="connsiteY1" fmla="*/ 179350 h 1658354"/>
                    <a:gd name="connsiteX2" fmla="*/ 240420 w 737605"/>
                    <a:gd name="connsiteY2" fmla="*/ 357330 h 1658354"/>
                    <a:gd name="connsiteX3" fmla="*/ 243618 w 737605"/>
                    <a:gd name="connsiteY3" fmla="*/ 685058 h 1658354"/>
                    <a:gd name="connsiteX4" fmla="*/ 237290 w 737605"/>
                    <a:gd name="connsiteY4" fmla="*/ 1050069 h 1658354"/>
                    <a:gd name="connsiteX5" fmla="*/ 176193 w 737605"/>
                    <a:gd name="connsiteY5" fmla="*/ 1210224 h 1658354"/>
                    <a:gd name="connsiteX6" fmla="*/ 9576 w 737605"/>
                    <a:gd name="connsiteY6" fmla="*/ 1608370 h 1658354"/>
                    <a:gd name="connsiteX7" fmla="*/ 493375 w 737605"/>
                    <a:gd name="connsiteY7" fmla="*/ 1623203 h 1658354"/>
                    <a:gd name="connsiteX8" fmla="*/ 586858 w 737605"/>
                    <a:gd name="connsiteY8" fmla="*/ 1283499 h 1658354"/>
                    <a:gd name="connsiteX9" fmla="*/ 654348 w 737605"/>
                    <a:gd name="connsiteY9" fmla="*/ 998974 h 1658354"/>
                    <a:gd name="connsiteX10" fmla="*/ 608356 w 737605"/>
                    <a:gd name="connsiteY10" fmla="*/ 676213 h 1658354"/>
                    <a:gd name="connsiteX11" fmla="*/ 591824 w 737605"/>
                    <a:gd name="connsiteY11" fmla="*/ 503606 h 1658354"/>
                    <a:gd name="connsiteX12" fmla="*/ 593321 w 737605"/>
                    <a:gd name="connsiteY12" fmla="*/ 431556 h 1658354"/>
                    <a:gd name="connsiteX13" fmla="*/ 617066 w 737605"/>
                    <a:gd name="connsiteY13" fmla="*/ 346784 h 1658354"/>
                    <a:gd name="connsiteX14" fmla="*/ 720683 w 737605"/>
                    <a:gd name="connsiteY14" fmla="*/ 121994 h 1658354"/>
                    <a:gd name="connsiteX15" fmla="*/ 719868 w 737605"/>
                    <a:gd name="connsiteY15" fmla="*/ 618 h 1658354"/>
                    <a:gd name="connsiteX0" fmla="*/ 719868 w 724108"/>
                    <a:gd name="connsiteY0" fmla="*/ 7357 h 1665093"/>
                    <a:gd name="connsiteX1" fmla="*/ 452350 w 724108"/>
                    <a:gd name="connsiteY1" fmla="*/ 186089 h 1665093"/>
                    <a:gd name="connsiteX2" fmla="*/ 240420 w 724108"/>
                    <a:gd name="connsiteY2" fmla="*/ 364069 h 1665093"/>
                    <a:gd name="connsiteX3" fmla="*/ 243618 w 724108"/>
                    <a:gd name="connsiteY3" fmla="*/ 691797 h 1665093"/>
                    <a:gd name="connsiteX4" fmla="*/ 237290 w 724108"/>
                    <a:gd name="connsiteY4" fmla="*/ 1056808 h 1665093"/>
                    <a:gd name="connsiteX5" fmla="*/ 176193 w 724108"/>
                    <a:gd name="connsiteY5" fmla="*/ 1216963 h 1665093"/>
                    <a:gd name="connsiteX6" fmla="*/ 9576 w 724108"/>
                    <a:gd name="connsiteY6" fmla="*/ 1615109 h 1665093"/>
                    <a:gd name="connsiteX7" fmla="*/ 493375 w 724108"/>
                    <a:gd name="connsiteY7" fmla="*/ 1629942 h 1665093"/>
                    <a:gd name="connsiteX8" fmla="*/ 586858 w 724108"/>
                    <a:gd name="connsiteY8" fmla="*/ 1290238 h 1665093"/>
                    <a:gd name="connsiteX9" fmla="*/ 654348 w 724108"/>
                    <a:gd name="connsiteY9" fmla="*/ 1005713 h 1665093"/>
                    <a:gd name="connsiteX10" fmla="*/ 608356 w 724108"/>
                    <a:gd name="connsiteY10" fmla="*/ 682952 h 1665093"/>
                    <a:gd name="connsiteX11" fmla="*/ 591824 w 724108"/>
                    <a:gd name="connsiteY11" fmla="*/ 510345 h 1665093"/>
                    <a:gd name="connsiteX12" fmla="*/ 593321 w 724108"/>
                    <a:gd name="connsiteY12" fmla="*/ 438295 h 1665093"/>
                    <a:gd name="connsiteX13" fmla="*/ 617066 w 724108"/>
                    <a:gd name="connsiteY13" fmla="*/ 353523 h 1665093"/>
                    <a:gd name="connsiteX14" fmla="*/ 720683 w 724108"/>
                    <a:gd name="connsiteY14" fmla="*/ 128733 h 1665093"/>
                    <a:gd name="connsiteX15" fmla="*/ 719868 w 724108"/>
                    <a:gd name="connsiteY15" fmla="*/ 7357 h 1665093"/>
                    <a:gd name="connsiteX0" fmla="*/ 719868 w 815338"/>
                    <a:gd name="connsiteY0" fmla="*/ 7357 h 1665093"/>
                    <a:gd name="connsiteX1" fmla="*/ 452350 w 815338"/>
                    <a:gd name="connsiteY1" fmla="*/ 186089 h 1665093"/>
                    <a:gd name="connsiteX2" fmla="*/ 240420 w 815338"/>
                    <a:gd name="connsiteY2" fmla="*/ 364069 h 1665093"/>
                    <a:gd name="connsiteX3" fmla="*/ 243618 w 815338"/>
                    <a:gd name="connsiteY3" fmla="*/ 691797 h 1665093"/>
                    <a:gd name="connsiteX4" fmla="*/ 237290 w 815338"/>
                    <a:gd name="connsiteY4" fmla="*/ 1056808 h 1665093"/>
                    <a:gd name="connsiteX5" fmla="*/ 176193 w 815338"/>
                    <a:gd name="connsiteY5" fmla="*/ 1216963 h 1665093"/>
                    <a:gd name="connsiteX6" fmla="*/ 9576 w 815338"/>
                    <a:gd name="connsiteY6" fmla="*/ 1615109 h 1665093"/>
                    <a:gd name="connsiteX7" fmla="*/ 493375 w 815338"/>
                    <a:gd name="connsiteY7" fmla="*/ 1629942 h 1665093"/>
                    <a:gd name="connsiteX8" fmla="*/ 586858 w 815338"/>
                    <a:gd name="connsiteY8" fmla="*/ 1290238 h 1665093"/>
                    <a:gd name="connsiteX9" fmla="*/ 654348 w 815338"/>
                    <a:gd name="connsiteY9" fmla="*/ 1005713 h 1665093"/>
                    <a:gd name="connsiteX10" fmla="*/ 608356 w 815338"/>
                    <a:gd name="connsiteY10" fmla="*/ 682952 h 1665093"/>
                    <a:gd name="connsiteX11" fmla="*/ 591824 w 815338"/>
                    <a:gd name="connsiteY11" fmla="*/ 510345 h 1665093"/>
                    <a:gd name="connsiteX12" fmla="*/ 593321 w 815338"/>
                    <a:gd name="connsiteY12" fmla="*/ 438295 h 1665093"/>
                    <a:gd name="connsiteX13" fmla="*/ 812328 w 815338"/>
                    <a:gd name="connsiteY13" fmla="*/ 132067 h 1665093"/>
                    <a:gd name="connsiteX14" fmla="*/ 720683 w 815338"/>
                    <a:gd name="connsiteY14" fmla="*/ 128733 h 1665093"/>
                    <a:gd name="connsiteX15" fmla="*/ 719868 w 815338"/>
                    <a:gd name="connsiteY15" fmla="*/ 7357 h 1665093"/>
                    <a:gd name="connsiteX0" fmla="*/ 719868 w 871499"/>
                    <a:gd name="connsiteY0" fmla="*/ 7357 h 1665093"/>
                    <a:gd name="connsiteX1" fmla="*/ 452350 w 871499"/>
                    <a:gd name="connsiteY1" fmla="*/ 186089 h 1665093"/>
                    <a:gd name="connsiteX2" fmla="*/ 240420 w 871499"/>
                    <a:gd name="connsiteY2" fmla="*/ 364069 h 1665093"/>
                    <a:gd name="connsiteX3" fmla="*/ 243618 w 871499"/>
                    <a:gd name="connsiteY3" fmla="*/ 691797 h 1665093"/>
                    <a:gd name="connsiteX4" fmla="*/ 237290 w 871499"/>
                    <a:gd name="connsiteY4" fmla="*/ 1056808 h 1665093"/>
                    <a:gd name="connsiteX5" fmla="*/ 176193 w 871499"/>
                    <a:gd name="connsiteY5" fmla="*/ 1216963 h 1665093"/>
                    <a:gd name="connsiteX6" fmla="*/ 9576 w 871499"/>
                    <a:gd name="connsiteY6" fmla="*/ 1615109 h 1665093"/>
                    <a:gd name="connsiteX7" fmla="*/ 493375 w 871499"/>
                    <a:gd name="connsiteY7" fmla="*/ 1629942 h 1665093"/>
                    <a:gd name="connsiteX8" fmla="*/ 586858 w 871499"/>
                    <a:gd name="connsiteY8" fmla="*/ 1290238 h 1665093"/>
                    <a:gd name="connsiteX9" fmla="*/ 654348 w 871499"/>
                    <a:gd name="connsiteY9" fmla="*/ 1005713 h 1665093"/>
                    <a:gd name="connsiteX10" fmla="*/ 608356 w 871499"/>
                    <a:gd name="connsiteY10" fmla="*/ 682952 h 1665093"/>
                    <a:gd name="connsiteX11" fmla="*/ 591824 w 871499"/>
                    <a:gd name="connsiteY11" fmla="*/ 510345 h 1665093"/>
                    <a:gd name="connsiteX12" fmla="*/ 860021 w 871499"/>
                    <a:gd name="connsiteY12" fmla="*/ 378764 h 1665093"/>
                    <a:gd name="connsiteX13" fmla="*/ 812328 w 871499"/>
                    <a:gd name="connsiteY13" fmla="*/ 132067 h 1665093"/>
                    <a:gd name="connsiteX14" fmla="*/ 720683 w 871499"/>
                    <a:gd name="connsiteY14" fmla="*/ 128733 h 1665093"/>
                    <a:gd name="connsiteX15" fmla="*/ 719868 w 871499"/>
                    <a:gd name="connsiteY15" fmla="*/ 7357 h 1665093"/>
                    <a:gd name="connsiteX0" fmla="*/ 719868 w 881647"/>
                    <a:gd name="connsiteY0" fmla="*/ 7357 h 1665093"/>
                    <a:gd name="connsiteX1" fmla="*/ 452350 w 881647"/>
                    <a:gd name="connsiteY1" fmla="*/ 186089 h 1665093"/>
                    <a:gd name="connsiteX2" fmla="*/ 240420 w 881647"/>
                    <a:gd name="connsiteY2" fmla="*/ 364069 h 1665093"/>
                    <a:gd name="connsiteX3" fmla="*/ 243618 w 881647"/>
                    <a:gd name="connsiteY3" fmla="*/ 691797 h 1665093"/>
                    <a:gd name="connsiteX4" fmla="*/ 237290 w 881647"/>
                    <a:gd name="connsiteY4" fmla="*/ 1056808 h 1665093"/>
                    <a:gd name="connsiteX5" fmla="*/ 176193 w 881647"/>
                    <a:gd name="connsiteY5" fmla="*/ 1216963 h 1665093"/>
                    <a:gd name="connsiteX6" fmla="*/ 9576 w 881647"/>
                    <a:gd name="connsiteY6" fmla="*/ 1615109 h 1665093"/>
                    <a:gd name="connsiteX7" fmla="*/ 493375 w 881647"/>
                    <a:gd name="connsiteY7" fmla="*/ 1629942 h 1665093"/>
                    <a:gd name="connsiteX8" fmla="*/ 586858 w 881647"/>
                    <a:gd name="connsiteY8" fmla="*/ 1290238 h 1665093"/>
                    <a:gd name="connsiteX9" fmla="*/ 654348 w 881647"/>
                    <a:gd name="connsiteY9" fmla="*/ 1005713 h 1665093"/>
                    <a:gd name="connsiteX10" fmla="*/ 608356 w 881647"/>
                    <a:gd name="connsiteY10" fmla="*/ 682952 h 1665093"/>
                    <a:gd name="connsiteX11" fmla="*/ 591824 w 881647"/>
                    <a:gd name="connsiteY11" fmla="*/ 510345 h 1665093"/>
                    <a:gd name="connsiteX12" fmla="*/ 860021 w 881647"/>
                    <a:gd name="connsiteY12" fmla="*/ 378764 h 1665093"/>
                    <a:gd name="connsiteX13" fmla="*/ 812328 w 881647"/>
                    <a:gd name="connsiteY13" fmla="*/ 132067 h 1665093"/>
                    <a:gd name="connsiteX14" fmla="*/ 720683 w 881647"/>
                    <a:gd name="connsiteY14" fmla="*/ 128733 h 1665093"/>
                    <a:gd name="connsiteX15" fmla="*/ 719868 w 881647"/>
                    <a:gd name="connsiteY15" fmla="*/ 7357 h 1665093"/>
                    <a:gd name="connsiteX0" fmla="*/ 719868 w 882602"/>
                    <a:gd name="connsiteY0" fmla="*/ 7357 h 1665093"/>
                    <a:gd name="connsiteX1" fmla="*/ 452350 w 882602"/>
                    <a:gd name="connsiteY1" fmla="*/ 186089 h 1665093"/>
                    <a:gd name="connsiteX2" fmla="*/ 240420 w 882602"/>
                    <a:gd name="connsiteY2" fmla="*/ 364069 h 1665093"/>
                    <a:gd name="connsiteX3" fmla="*/ 243618 w 882602"/>
                    <a:gd name="connsiteY3" fmla="*/ 691797 h 1665093"/>
                    <a:gd name="connsiteX4" fmla="*/ 237290 w 882602"/>
                    <a:gd name="connsiteY4" fmla="*/ 1056808 h 1665093"/>
                    <a:gd name="connsiteX5" fmla="*/ 176193 w 882602"/>
                    <a:gd name="connsiteY5" fmla="*/ 1216963 h 1665093"/>
                    <a:gd name="connsiteX6" fmla="*/ 9576 w 882602"/>
                    <a:gd name="connsiteY6" fmla="*/ 1615109 h 1665093"/>
                    <a:gd name="connsiteX7" fmla="*/ 493375 w 882602"/>
                    <a:gd name="connsiteY7" fmla="*/ 1629942 h 1665093"/>
                    <a:gd name="connsiteX8" fmla="*/ 586858 w 882602"/>
                    <a:gd name="connsiteY8" fmla="*/ 1290238 h 1665093"/>
                    <a:gd name="connsiteX9" fmla="*/ 654348 w 882602"/>
                    <a:gd name="connsiteY9" fmla="*/ 1005713 h 1665093"/>
                    <a:gd name="connsiteX10" fmla="*/ 608356 w 882602"/>
                    <a:gd name="connsiteY10" fmla="*/ 682952 h 1665093"/>
                    <a:gd name="connsiteX11" fmla="*/ 591824 w 882602"/>
                    <a:gd name="connsiteY11" fmla="*/ 510345 h 1665093"/>
                    <a:gd name="connsiteX12" fmla="*/ 860021 w 882602"/>
                    <a:gd name="connsiteY12" fmla="*/ 378764 h 1665093"/>
                    <a:gd name="connsiteX13" fmla="*/ 814709 w 882602"/>
                    <a:gd name="connsiteY13" fmla="*/ 113017 h 1665093"/>
                    <a:gd name="connsiteX14" fmla="*/ 720683 w 882602"/>
                    <a:gd name="connsiteY14" fmla="*/ 128733 h 1665093"/>
                    <a:gd name="connsiteX15" fmla="*/ 719868 w 882602"/>
                    <a:gd name="connsiteY15" fmla="*/ 7357 h 1665093"/>
                    <a:gd name="connsiteX0" fmla="*/ 719868 w 882602"/>
                    <a:gd name="connsiteY0" fmla="*/ 7357 h 1665093"/>
                    <a:gd name="connsiteX1" fmla="*/ 452350 w 882602"/>
                    <a:gd name="connsiteY1" fmla="*/ 186089 h 1665093"/>
                    <a:gd name="connsiteX2" fmla="*/ 240420 w 882602"/>
                    <a:gd name="connsiteY2" fmla="*/ 364069 h 1665093"/>
                    <a:gd name="connsiteX3" fmla="*/ 243618 w 882602"/>
                    <a:gd name="connsiteY3" fmla="*/ 691797 h 1665093"/>
                    <a:gd name="connsiteX4" fmla="*/ 237290 w 882602"/>
                    <a:gd name="connsiteY4" fmla="*/ 1056808 h 1665093"/>
                    <a:gd name="connsiteX5" fmla="*/ 176193 w 882602"/>
                    <a:gd name="connsiteY5" fmla="*/ 1216963 h 1665093"/>
                    <a:gd name="connsiteX6" fmla="*/ 9576 w 882602"/>
                    <a:gd name="connsiteY6" fmla="*/ 1615109 h 1665093"/>
                    <a:gd name="connsiteX7" fmla="*/ 493375 w 882602"/>
                    <a:gd name="connsiteY7" fmla="*/ 1629942 h 1665093"/>
                    <a:gd name="connsiteX8" fmla="*/ 586858 w 882602"/>
                    <a:gd name="connsiteY8" fmla="*/ 1290238 h 1665093"/>
                    <a:gd name="connsiteX9" fmla="*/ 654348 w 882602"/>
                    <a:gd name="connsiteY9" fmla="*/ 1005713 h 1665093"/>
                    <a:gd name="connsiteX10" fmla="*/ 608356 w 882602"/>
                    <a:gd name="connsiteY10" fmla="*/ 682952 h 1665093"/>
                    <a:gd name="connsiteX11" fmla="*/ 591824 w 882602"/>
                    <a:gd name="connsiteY11" fmla="*/ 510345 h 1665093"/>
                    <a:gd name="connsiteX12" fmla="*/ 860021 w 882602"/>
                    <a:gd name="connsiteY12" fmla="*/ 378764 h 1665093"/>
                    <a:gd name="connsiteX13" fmla="*/ 814709 w 882602"/>
                    <a:gd name="connsiteY13" fmla="*/ 113017 h 1665093"/>
                    <a:gd name="connsiteX14" fmla="*/ 720683 w 882602"/>
                    <a:gd name="connsiteY14" fmla="*/ 128733 h 1665093"/>
                    <a:gd name="connsiteX15" fmla="*/ 719868 w 882602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654348 w 868043"/>
                    <a:gd name="connsiteY9" fmla="*/ 1005713 h 1665093"/>
                    <a:gd name="connsiteX10" fmla="*/ 608356 w 868043"/>
                    <a:gd name="connsiteY10" fmla="*/ 682952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654348 w 868043"/>
                    <a:gd name="connsiteY9" fmla="*/ 1005713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586858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1627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1627 w 868043"/>
                    <a:gd name="connsiteY8" fmla="*/ 1290238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4008 w 868043"/>
                    <a:gd name="connsiteY8" fmla="*/ 1311670 h 1665093"/>
                    <a:gd name="connsiteX9" fmla="*/ 809129 w 868043"/>
                    <a:gd name="connsiteY9" fmla="*/ 936656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44008 w 868043"/>
                    <a:gd name="connsiteY8" fmla="*/ 1311670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21035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19868 w 868043"/>
                    <a:gd name="connsiteY0" fmla="*/ 7357 h 1665093"/>
                    <a:gd name="connsiteX1" fmla="*/ 452350 w 868043"/>
                    <a:gd name="connsiteY1" fmla="*/ 186089 h 1665093"/>
                    <a:gd name="connsiteX2" fmla="*/ 240420 w 868043"/>
                    <a:gd name="connsiteY2" fmla="*/ 364069 h 1665093"/>
                    <a:gd name="connsiteX3" fmla="*/ 243618 w 868043"/>
                    <a:gd name="connsiteY3" fmla="*/ 691797 h 1665093"/>
                    <a:gd name="connsiteX4" fmla="*/ 237290 w 868043"/>
                    <a:gd name="connsiteY4" fmla="*/ 1056808 h 1665093"/>
                    <a:gd name="connsiteX5" fmla="*/ 176193 w 868043"/>
                    <a:gd name="connsiteY5" fmla="*/ 1216963 h 1665093"/>
                    <a:gd name="connsiteX6" fmla="*/ 9576 w 868043"/>
                    <a:gd name="connsiteY6" fmla="*/ 1615109 h 1665093"/>
                    <a:gd name="connsiteX7" fmla="*/ 493375 w 868043"/>
                    <a:gd name="connsiteY7" fmla="*/ 1629942 h 1665093"/>
                    <a:gd name="connsiteX8" fmla="*/ 653533 w 868043"/>
                    <a:gd name="connsiteY8" fmla="*/ 1283095 h 1665093"/>
                    <a:gd name="connsiteX9" fmla="*/ 832941 w 868043"/>
                    <a:gd name="connsiteY9" fmla="*/ 965231 h 1665093"/>
                    <a:gd name="connsiteX10" fmla="*/ 789331 w 868043"/>
                    <a:gd name="connsiteY10" fmla="*/ 713908 h 1665093"/>
                    <a:gd name="connsiteX11" fmla="*/ 796612 w 868043"/>
                    <a:gd name="connsiteY11" fmla="*/ 527014 h 1665093"/>
                    <a:gd name="connsiteX12" fmla="*/ 860021 w 868043"/>
                    <a:gd name="connsiteY12" fmla="*/ 378764 h 1665093"/>
                    <a:gd name="connsiteX13" fmla="*/ 814709 w 868043"/>
                    <a:gd name="connsiteY13" fmla="*/ 113017 h 1665093"/>
                    <a:gd name="connsiteX14" fmla="*/ 720683 w 868043"/>
                    <a:gd name="connsiteY14" fmla="*/ 128733 h 1665093"/>
                    <a:gd name="connsiteX15" fmla="*/ 719868 w 868043"/>
                    <a:gd name="connsiteY15" fmla="*/ 7357 h 1665093"/>
                    <a:gd name="connsiteX0" fmla="*/ 721754 w 869929"/>
                    <a:gd name="connsiteY0" fmla="*/ 7357 h 1662530"/>
                    <a:gd name="connsiteX1" fmla="*/ 454236 w 869929"/>
                    <a:gd name="connsiteY1" fmla="*/ 186089 h 1662530"/>
                    <a:gd name="connsiteX2" fmla="*/ 242306 w 869929"/>
                    <a:gd name="connsiteY2" fmla="*/ 364069 h 1662530"/>
                    <a:gd name="connsiteX3" fmla="*/ 245504 w 869929"/>
                    <a:gd name="connsiteY3" fmla="*/ 691797 h 1662530"/>
                    <a:gd name="connsiteX4" fmla="*/ 239176 w 869929"/>
                    <a:gd name="connsiteY4" fmla="*/ 1056808 h 1662530"/>
                    <a:gd name="connsiteX5" fmla="*/ 159029 w 869929"/>
                    <a:gd name="connsiteY5" fmla="*/ 1259825 h 1662530"/>
                    <a:gd name="connsiteX6" fmla="*/ 11462 w 869929"/>
                    <a:gd name="connsiteY6" fmla="*/ 1615109 h 1662530"/>
                    <a:gd name="connsiteX7" fmla="*/ 495261 w 869929"/>
                    <a:gd name="connsiteY7" fmla="*/ 1629942 h 1662530"/>
                    <a:gd name="connsiteX8" fmla="*/ 655419 w 869929"/>
                    <a:gd name="connsiteY8" fmla="*/ 1283095 h 1662530"/>
                    <a:gd name="connsiteX9" fmla="*/ 834827 w 869929"/>
                    <a:gd name="connsiteY9" fmla="*/ 965231 h 1662530"/>
                    <a:gd name="connsiteX10" fmla="*/ 791217 w 869929"/>
                    <a:gd name="connsiteY10" fmla="*/ 713908 h 1662530"/>
                    <a:gd name="connsiteX11" fmla="*/ 798498 w 869929"/>
                    <a:gd name="connsiteY11" fmla="*/ 527014 h 1662530"/>
                    <a:gd name="connsiteX12" fmla="*/ 861907 w 869929"/>
                    <a:gd name="connsiteY12" fmla="*/ 378764 h 1662530"/>
                    <a:gd name="connsiteX13" fmla="*/ 816595 w 869929"/>
                    <a:gd name="connsiteY13" fmla="*/ 113017 h 1662530"/>
                    <a:gd name="connsiteX14" fmla="*/ 722569 w 869929"/>
                    <a:gd name="connsiteY14" fmla="*/ 128733 h 1662530"/>
                    <a:gd name="connsiteX15" fmla="*/ 721754 w 869929"/>
                    <a:gd name="connsiteY15" fmla="*/ 7357 h 1662530"/>
                    <a:gd name="connsiteX0" fmla="*/ 721754 w 869929"/>
                    <a:gd name="connsiteY0" fmla="*/ 7357 h 1662530"/>
                    <a:gd name="connsiteX1" fmla="*/ 454236 w 869929"/>
                    <a:gd name="connsiteY1" fmla="*/ 186089 h 1662530"/>
                    <a:gd name="connsiteX2" fmla="*/ 242306 w 869929"/>
                    <a:gd name="connsiteY2" fmla="*/ 364069 h 1662530"/>
                    <a:gd name="connsiteX3" fmla="*/ 245504 w 869929"/>
                    <a:gd name="connsiteY3" fmla="*/ 691797 h 1662530"/>
                    <a:gd name="connsiteX4" fmla="*/ 239176 w 869929"/>
                    <a:gd name="connsiteY4" fmla="*/ 1056808 h 1662530"/>
                    <a:gd name="connsiteX5" fmla="*/ 159029 w 869929"/>
                    <a:gd name="connsiteY5" fmla="*/ 1259825 h 1662530"/>
                    <a:gd name="connsiteX6" fmla="*/ 11462 w 869929"/>
                    <a:gd name="connsiteY6" fmla="*/ 1615109 h 1662530"/>
                    <a:gd name="connsiteX7" fmla="*/ 495261 w 869929"/>
                    <a:gd name="connsiteY7" fmla="*/ 1629942 h 1662530"/>
                    <a:gd name="connsiteX8" fmla="*/ 655419 w 869929"/>
                    <a:gd name="connsiteY8" fmla="*/ 1283095 h 1662530"/>
                    <a:gd name="connsiteX9" fmla="*/ 834827 w 869929"/>
                    <a:gd name="connsiteY9" fmla="*/ 965231 h 1662530"/>
                    <a:gd name="connsiteX10" fmla="*/ 791217 w 869929"/>
                    <a:gd name="connsiteY10" fmla="*/ 713908 h 1662530"/>
                    <a:gd name="connsiteX11" fmla="*/ 798498 w 869929"/>
                    <a:gd name="connsiteY11" fmla="*/ 527014 h 1662530"/>
                    <a:gd name="connsiteX12" fmla="*/ 861907 w 869929"/>
                    <a:gd name="connsiteY12" fmla="*/ 378764 h 1662530"/>
                    <a:gd name="connsiteX13" fmla="*/ 816595 w 869929"/>
                    <a:gd name="connsiteY13" fmla="*/ 113017 h 1662530"/>
                    <a:gd name="connsiteX14" fmla="*/ 722569 w 869929"/>
                    <a:gd name="connsiteY14" fmla="*/ 128733 h 1662530"/>
                    <a:gd name="connsiteX15" fmla="*/ 721754 w 869929"/>
                    <a:gd name="connsiteY15" fmla="*/ 7357 h 1662530"/>
                    <a:gd name="connsiteX0" fmla="*/ 723919 w 872094"/>
                    <a:gd name="connsiteY0" fmla="*/ 7357 h 1662530"/>
                    <a:gd name="connsiteX1" fmla="*/ 456401 w 872094"/>
                    <a:gd name="connsiteY1" fmla="*/ 186089 h 1662530"/>
                    <a:gd name="connsiteX2" fmla="*/ 244471 w 872094"/>
                    <a:gd name="connsiteY2" fmla="*/ 364069 h 1662530"/>
                    <a:gd name="connsiteX3" fmla="*/ 247669 w 872094"/>
                    <a:gd name="connsiteY3" fmla="*/ 691797 h 1662530"/>
                    <a:gd name="connsiteX4" fmla="*/ 241341 w 872094"/>
                    <a:gd name="connsiteY4" fmla="*/ 1056808 h 1662530"/>
                    <a:gd name="connsiteX5" fmla="*/ 161194 w 872094"/>
                    <a:gd name="connsiteY5" fmla="*/ 1259825 h 1662530"/>
                    <a:gd name="connsiteX6" fmla="*/ 13627 w 872094"/>
                    <a:gd name="connsiteY6" fmla="*/ 1615109 h 1662530"/>
                    <a:gd name="connsiteX7" fmla="*/ 537907 w 872094"/>
                    <a:gd name="connsiteY7" fmla="*/ 1629942 h 1662530"/>
                    <a:gd name="connsiteX8" fmla="*/ 657584 w 872094"/>
                    <a:gd name="connsiteY8" fmla="*/ 1283095 h 1662530"/>
                    <a:gd name="connsiteX9" fmla="*/ 836992 w 872094"/>
                    <a:gd name="connsiteY9" fmla="*/ 965231 h 1662530"/>
                    <a:gd name="connsiteX10" fmla="*/ 793382 w 872094"/>
                    <a:gd name="connsiteY10" fmla="*/ 713908 h 1662530"/>
                    <a:gd name="connsiteX11" fmla="*/ 800663 w 872094"/>
                    <a:gd name="connsiteY11" fmla="*/ 527014 h 1662530"/>
                    <a:gd name="connsiteX12" fmla="*/ 864072 w 872094"/>
                    <a:gd name="connsiteY12" fmla="*/ 378764 h 1662530"/>
                    <a:gd name="connsiteX13" fmla="*/ 818760 w 872094"/>
                    <a:gd name="connsiteY13" fmla="*/ 113017 h 1662530"/>
                    <a:gd name="connsiteX14" fmla="*/ 724734 w 872094"/>
                    <a:gd name="connsiteY14" fmla="*/ 128733 h 1662530"/>
                    <a:gd name="connsiteX15" fmla="*/ 723919 w 872094"/>
                    <a:gd name="connsiteY15" fmla="*/ 7357 h 1662530"/>
                    <a:gd name="connsiteX0" fmla="*/ 723919 w 872094"/>
                    <a:gd name="connsiteY0" fmla="*/ 7357 h 1662530"/>
                    <a:gd name="connsiteX1" fmla="*/ 456401 w 872094"/>
                    <a:gd name="connsiteY1" fmla="*/ 186089 h 1662530"/>
                    <a:gd name="connsiteX2" fmla="*/ 244471 w 872094"/>
                    <a:gd name="connsiteY2" fmla="*/ 364069 h 1662530"/>
                    <a:gd name="connsiteX3" fmla="*/ 247669 w 872094"/>
                    <a:gd name="connsiteY3" fmla="*/ 691797 h 1662530"/>
                    <a:gd name="connsiteX4" fmla="*/ 241341 w 872094"/>
                    <a:gd name="connsiteY4" fmla="*/ 1056808 h 1662530"/>
                    <a:gd name="connsiteX5" fmla="*/ 161194 w 872094"/>
                    <a:gd name="connsiteY5" fmla="*/ 1259825 h 1662530"/>
                    <a:gd name="connsiteX6" fmla="*/ 13627 w 872094"/>
                    <a:gd name="connsiteY6" fmla="*/ 1615109 h 1662530"/>
                    <a:gd name="connsiteX7" fmla="*/ 537907 w 872094"/>
                    <a:gd name="connsiteY7" fmla="*/ 1629942 h 1662530"/>
                    <a:gd name="connsiteX8" fmla="*/ 657584 w 872094"/>
                    <a:gd name="connsiteY8" fmla="*/ 1283095 h 1662530"/>
                    <a:gd name="connsiteX9" fmla="*/ 836992 w 872094"/>
                    <a:gd name="connsiteY9" fmla="*/ 965231 h 1662530"/>
                    <a:gd name="connsiteX10" fmla="*/ 793382 w 872094"/>
                    <a:gd name="connsiteY10" fmla="*/ 713908 h 1662530"/>
                    <a:gd name="connsiteX11" fmla="*/ 800663 w 872094"/>
                    <a:gd name="connsiteY11" fmla="*/ 527014 h 1662530"/>
                    <a:gd name="connsiteX12" fmla="*/ 864072 w 872094"/>
                    <a:gd name="connsiteY12" fmla="*/ 378764 h 1662530"/>
                    <a:gd name="connsiteX13" fmla="*/ 818760 w 872094"/>
                    <a:gd name="connsiteY13" fmla="*/ 113017 h 1662530"/>
                    <a:gd name="connsiteX14" fmla="*/ 724734 w 872094"/>
                    <a:gd name="connsiteY14" fmla="*/ 128733 h 1662530"/>
                    <a:gd name="connsiteX15" fmla="*/ 723919 w 872094"/>
                    <a:gd name="connsiteY15" fmla="*/ 7357 h 1662530"/>
                    <a:gd name="connsiteX0" fmla="*/ 723017 w 871192"/>
                    <a:gd name="connsiteY0" fmla="*/ 7357 h 1659724"/>
                    <a:gd name="connsiteX1" fmla="*/ 455499 w 871192"/>
                    <a:gd name="connsiteY1" fmla="*/ 186089 h 1659724"/>
                    <a:gd name="connsiteX2" fmla="*/ 243569 w 871192"/>
                    <a:gd name="connsiteY2" fmla="*/ 364069 h 1659724"/>
                    <a:gd name="connsiteX3" fmla="*/ 246767 w 871192"/>
                    <a:gd name="connsiteY3" fmla="*/ 691797 h 1659724"/>
                    <a:gd name="connsiteX4" fmla="*/ 240439 w 871192"/>
                    <a:gd name="connsiteY4" fmla="*/ 1056808 h 1659724"/>
                    <a:gd name="connsiteX5" fmla="*/ 160292 w 871192"/>
                    <a:gd name="connsiteY5" fmla="*/ 1259825 h 1659724"/>
                    <a:gd name="connsiteX6" fmla="*/ 12725 w 871192"/>
                    <a:gd name="connsiteY6" fmla="*/ 1615109 h 1659724"/>
                    <a:gd name="connsiteX7" fmla="*/ 520337 w 871192"/>
                    <a:gd name="connsiteY7" fmla="*/ 1625180 h 1659724"/>
                    <a:gd name="connsiteX8" fmla="*/ 656682 w 871192"/>
                    <a:gd name="connsiteY8" fmla="*/ 1283095 h 1659724"/>
                    <a:gd name="connsiteX9" fmla="*/ 836090 w 871192"/>
                    <a:gd name="connsiteY9" fmla="*/ 965231 h 1659724"/>
                    <a:gd name="connsiteX10" fmla="*/ 792480 w 871192"/>
                    <a:gd name="connsiteY10" fmla="*/ 713908 h 1659724"/>
                    <a:gd name="connsiteX11" fmla="*/ 799761 w 871192"/>
                    <a:gd name="connsiteY11" fmla="*/ 527014 h 1659724"/>
                    <a:gd name="connsiteX12" fmla="*/ 863170 w 871192"/>
                    <a:gd name="connsiteY12" fmla="*/ 378764 h 1659724"/>
                    <a:gd name="connsiteX13" fmla="*/ 817858 w 871192"/>
                    <a:gd name="connsiteY13" fmla="*/ 113017 h 1659724"/>
                    <a:gd name="connsiteX14" fmla="*/ 723832 w 871192"/>
                    <a:gd name="connsiteY14" fmla="*/ 128733 h 1659724"/>
                    <a:gd name="connsiteX15" fmla="*/ 723017 w 871192"/>
                    <a:gd name="connsiteY15" fmla="*/ 7357 h 1659724"/>
                    <a:gd name="connsiteX0" fmla="*/ 723017 w 870705"/>
                    <a:gd name="connsiteY0" fmla="*/ 7357 h 1659724"/>
                    <a:gd name="connsiteX1" fmla="*/ 455499 w 870705"/>
                    <a:gd name="connsiteY1" fmla="*/ 186089 h 1659724"/>
                    <a:gd name="connsiteX2" fmla="*/ 243569 w 870705"/>
                    <a:gd name="connsiteY2" fmla="*/ 364069 h 1659724"/>
                    <a:gd name="connsiteX3" fmla="*/ 246767 w 870705"/>
                    <a:gd name="connsiteY3" fmla="*/ 691797 h 1659724"/>
                    <a:gd name="connsiteX4" fmla="*/ 240439 w 870705"/>
                    <a:gd name="connsiteY4" fmla="*/ 1056808 h 1659724"/>
                    <a:gd name="connsiteX5" fmla="*/ 160292 w 870705"/>
                    <a:gd name="connsiteY5" fmla="*/ 1259825 h 1659724"/>
                    <a:gd name="connsiteX6" fmla="*/ 12725 w 870705"/>
                    <a:gd name="connsiteY6" fmla="*/ 1615109 h 1659724"/>
                    <a:gd name="connsiteX7" fmla="*/ 520337 w 870705"/>
                    <a:gd name="connsiteY7" fmla="*/ 1625180 h 1659724"/>
                    <a:gd name="connsiteX8" fmla="*/ 656682 w 870705"/>
                    <a:gd name="connsiteY8" fmla="*/ 1283095 h 1659724"/>
                    <a:gd name="connsiteX9" fmla="*/ 836090 w 870705"/>
                    <a:gd name="connsiteY9" fmla="*/ 965231 h 1659724"/>
                    <a:gd name="connsiteX10" fmla="*/ 792480 w 870705"/>
                    <a:gd name="connsiteY10" fmla="*/ 713908 h 1659724"/>
                    <a:gd name="connsiteX11" fmla="*/ 806905 w 870705"/>
                    <a:gd name="connsiteY11" fmla="*/ 534158 h 1659724"/>
                    <a:gd name="connsiteX12" fmla="*/ 863170 w 870705"/>
                    <a:gd name="connsiteY12" fmla="*/ 378764 h 1659724"/>
                    <a:gd name="connsiteX13" fmla="*/ 817858 w 870705"/>
                    <a:gd name="connsiteY13" fmla="*/ 113017 h 1659724"/>
                    <a:gd name="connsiteX14" fmla="*/ 723832 w 870705"/>
                    <a:gd name="connsiteY14" fmla="*/ 128733 h 1659724"/>
                    <a:gd name="connsiteX15" fmla="*/ 723017 w 870705"/>
                    <a:gd name="connsiteY15" fmla="*/ 7357 h 1659724"/>
                    <a:gd name="connsiteX0" fmla="*/ 723017 w 880385"/>
                    <a:gd name="connsiteY0" fmla="*/ 7357 h 1659724"/>
                    <a:gd name="connsiteX1" fmla="*/ 455499 w 880385"/>
                    <a:gd name="connsiteY1" fmla="*/ 186089 h 1659724"/>
                    <a:gd name="connsiteX2" fmla="*/ 243569 w 880385"/>
                    <a:gd name="connsiteY2" fmla="*/ 364069 h 1659724"/>
                    <a:gd name="connsiteX3" fmla="*/ 246767 w 880385"/>
                    <a:gd name="connsiteY3" fmla="*/ 691797 h 1659724"/>
                    <a:gd name="connsiteX4" fmla="*/ 240439 w 880385"/>
                    <a:gd name="connsiteY4" fmla="*/ 1056808 h 1659724"/>
                    <a:gd name="connsiteX5" fmla="*/ 160292 w 880385"/>
                    <a:gd name="connsiteY5" fmla="*/ 1259825 h 1659724"/>
                    <a:gd name="connsiteX6" fmla="*/ 12725 w 880385"/>
                    <a:gd name="connsiteY6" fmla="*/ 1615109 h 1659724"/>
                    <a:gd name="connsiteX7" fmla="*/ 520337 w 880385"/>
                    <a:gd name="connsiteY7" fmla="*/ 1625180 h 1659724"/>
                    <a:gd name="connsiteX8" fmla="*/ 656682 w 880385"/>
                    <a:gd name="connsiteY8" fmla="*/ 1283095 h 1659724"/>
                    <a:gd name="connsiteX9" fmla="*/ 836090 w 880385"/>
                    <a:gd name="connsiteY9" fmla="*/ 965231 h 1659724"/>
                    <a:gd name="connsiteX10" fmla="*/ 792480 w 880385"/>
                    <a:gd name="connsiteY10" fmla="*/ 713908 h 1659724"/>
                    <a:gd name="connsiteX11" fmla="*/ 806905 w 880385"/>
                    <a:gd name="connsiteY11" fmla="*/ 534158 h 1659724"/>
                    <a:gd name="connsiteX12" fmla="*/ 863170 w 880385"/>
                    <a:gd name="connsiteY12" fmla="*/ 378764 h 1659724"/>
                    <a:gd name="connsiteX13" fmla="*/ 817858 w 880385"/>
                    <a:gd name="connsiteY13" fmla="*/ 113017 h 1659724"/>
                    <a:gd name="connsiteX14" fmla="*/ 723832 w 880385"/>
                    <a:gd name="connsiteY14" fmla="*/ 128733 h 1659724"/>
                    <a:gd name="connsiteX15" fmla="*/ 723017 w 880385"/>
                    <a:gd name="connsiteY15" fmla="*/ 7357 h 1659724"/>
                    <a:gd name="connsiteX0" fmla="*/ 723017 w 878975"/>
                    <a:gd name="connsiteY0" fmla="*/ 7357 h 1659724"/>
                    <a:gd name="connsiteX1" fmla="*/ 455499 w 878975"/>
                    <a:gd name="connsiteY1" fmla="*/ 186089 h 1659724"/>
                    <a:gd name="connsiteX2" fmla="*/ 243569 w 878975"/>
                    <a:gd name="connsiteY2" fmla="*/ 364069 h 1659724"/>
                    <a:gd name="connsiteX3" fmla="*/ 246767 w 878975"/>
                    <a:gd name="connsiteY3" fmla="*/ 691797 h 1659724"/>
                    <a:gd name="connsiteX4" fmla="*/ 240439 w 878975"/>
                    <a:gd name="connsiteY4" fmla="*/ 1056808 h 1659724"/>
                    <a:gd name="connsiteX5" fmla="*/ 160292 w 878975"/>
                    <a:gd name="connsiteY5" fmla="*/ 1259825 h 1659724"/>
                    <a:gd name="connsiteX6" fmla="*/ 12725 w 878975"/>
                    <a:gd name="connsiteY6" fmla="*/ 1615109 h 1659724"/>
                    <a:gd name="connsiteX7" fmla="*/ 520337 w 878975"/>
                    <a:gd name="connsiteY7" fmla="*/ 1625180 h 1659724"/>
                    <a:gd name="connsiteX8" fmla="*/ 656682 w 878975"/>
                    <a:gd name="connsiteY8" fmla="*/ 1283095 h 1659724"/>
                    <a:gd name="connsiteX9" fmla="*/ 836090 w 878975"/>
                    <a:gd name="connsiteY9" fmla="*/ 965231 h 1659724"/>
                    <a:gd name="connsiteX10" fmla="*/ 792480 w 878975"/>
                    <a:gd name="connsiteY10" fmla="*/ 713908 h 1659724"/>
                    <a:gd name="connsiteX11" fmla="*/ 806905 w 878975"/>
                    <a:gd name="connsiteY11" fmla="*/ 534158 h 1659724"/>
                    <a:gd name="connsiteX12" fmla="*/ 863170 w 878975"/>
                    <a:gd name="connsiteY12" fmla="*/ 378764 h 1659724"/>
                    <a:gd name="connsiteX13" fmla="*/ 815476 w 878975"/>
                    <a:gd name="connsiteY13" fmla="*/ 117780 h 1659724"/>
                    <a:gd name="connsiteX14" fmla="*/ 723832 w 878975"/>
                    <a:gd name="connsiteY14" fmla="*/ 128733 h 1659724"/>
                    <a:gd name="connsiteX15" fmla="*/ 723017 w 878975"/>
                    <a:gd name="connsiteY15" fmla="*/ 7357 h 1659724"/>
                    <a:gd name="connsiteX0" fmla="*/ 723017 w 878360"/>
                    <a:gd name="connsiteY0" fmla="*/ 7357 h 1659724"/>
                    <a:gd name="connsiteX1" fmla="*/ 455499 w 878360"/>
                    <a:gd name="connsiteY1" fmla="*/ 186089 h 1659724"/>
                    <a:gd name="connsiteX2" fmla="*/ 243569 w 878360"/>
                    <a:gd name="connsiteY2" fmla="*/ 364069 h 1659724"/>
                    <a:gd name="connsiteX3" fmla="*/ 246767 w 878360"/>
                    <a:gd name="connsiteY3" fmla="*/ 691797 h 1659724"/>
                    <a:gd name="connsiteX4" fmla="*/ 240439 w 878360"/>
                    <a:gd name="connsiteY4" fmla="*/ 1056808 h 1659724"/>
                    <a:gd name="connsiteX5" fmla="*/ 160292 w 878360"/>
                    <a:gd name="connsiteY5" fmla="*/ 1259825 h 1659724"/>
                    <a:gd name="connsiteX6" fmla="*/ 12725 w 878360"/>
                    <a:gd name="connsiteY6" fmla="*/ 1615109 h 1659724"/>
                    <a:gd name="connsiteX7" fmla="*/ 520337 w 878360"/>
                    <a:gd name="connsiteY7" fmla="*/ 1625180 h 1659724"/>
                    <a:gd name="connsiteX8" fmla="*/ 656682 w 878360"/>
                    <a:gd name="connsiteY8" fmla="*/ 1283095 h 1659724"/>
                    <a:gd name="connsiteX9" fmla="*/ 836090 w 878360"/>
                    <a:gd name="connsiteY9" fmla="*/ 965231 h 1659724"/>
                    <a:gd name="connsiteX10" fmla="*/ 792480 w 878360"/>
                    <a:gd name="connsiteY10" fmla="*/ 713908 h 1659724"/>
                    <a:gd name="connsiteX11" fmla="*/ 806905 w 878360"/>
                    <a:gd name="connsiteY11" fmla="*/ 534158 h 1659724"/>
                    <a:gd name="connsiteX12" fmla="*/ 863170 w 878360"/>
                    <a:gd name="connsiteY12" fmla="*/ 378764 h 1659724"/>
                    <a:gd name="connsiteX13" fmla="*/ 815476 w 878360"/>
                    <a:gd name="connsiteY13" fmla="*/ 117780 h 1659724"/>
                    <a:gd name="connsiteX14" fmla="*/ 723832 w 878360"/>
                    <a:gd name="connsiteY14" fmla="*/ 128733 h 1659724"/>
                    <a:gd name="connsiteX15" fmla="*/ 723017 w 878360"/>
                    <a:gd name="connsiteY15" fmla="*/ 7357 h 1659724"/>
                    <a:gd name="connsiteX0" fmla="*/ 723017 w 880208"/>
                    <a:gd name="connsiteY0" fmla="*/ 7357 h 1659724"/>
                    <a:gd name="connsiteX1" fmla="*/ 455499 w 880208"/>
                    <a:gd name="connsiteY1" fmla="*/ 186089 h 1659724"/>
                    <a:gd name="connsiteX2" fmla="*/ 243569 w 880208"/>
                    <a:gd name="connsiteY2" fmla="*/ 364069 h 1659724"/>
                    <a:gd name="connsiteX3" fmla="*/ 246767 w 880208"/>
                    <a:gd name="connsiteY3" fmla="*/ 691797 h 1659724"/>
                    <a:gd name="connsiteX4" fmla="*/ 240439 w 880208"/>
                    <a:gd name="connsiteY4" fmla="*/ 1056808 h 1659724"/>
                    <a:gd name="connsiteX5" fmla="*/ 160292 w 880208"/>
                    <a:gd name="connsiteY5" fmla="*/ 1259825 h 1659724"/>
                    <a:gd name="connsiteX6" fmla="*/ 12725 w 880208"/>
                    <a:gd name="connsiteY6" fmla="*/ 1615109 h 1659724"/>
                    <a:gd name="connsiteX7" fmla="*/ 520337 w 880208"/>
                    <a:gd name="connsiteY7" fmla="*/ 1625180 h 1659724"/>
                    <a:gd name="connsiteX8" fmla="*/ 656682 w 880208"/>
                    <a:gd name="connsiteY8" fmla="*/ 1283095 h 1659724"/>
                    <a:gd name="connsiteX9" fmla="*/ 836090 w 880208"/>
                    <a:gd name="connsiteY9" fmla="*/ 965231 h 1659724"/>
                    <a:gd name="connsiteX10" fmla="*/ 792480 w 880208"/>
                    <a:gd name="connsiteY10" fmla="*/ 713908 h 1659724"/>
                    <a:gd name="connsiteX11" fmla="*/ 806905 w 880208"/>
                    <a:gd name="connsiteY11" fmla="*/ 534158 h 1659724"/>
                    <a:gd name="connsiteX12" fmla="*/ 863170 w 880208"/>
                    <a:gd name="connsiteY12" fmla="*/ 378764 h 1659724"/>
                    <a:gd name="connsiteX13" fmla="*/ 815476 w 880208"/>
                    <a:gd name="connsiteY13" fmla="*/ 117780 h 1659724"/>
                    <a:gd name="connsiteX14" fmla="*/ 723832 w 880208"/>
                    <a:gd name="connsiteY14" fmla="*/ 128733 h 1659724"/>
                    <a:gd name="connsiteX15" fmla="*/ 723017 w 880208"/>
                    <a:gd name="connsiteY15" fmla="*/ 7357 h 1659724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7433 h 1657419"/>
                    <a:gd name="connsiteX1" fmla="*/ 455499 w 880208"/>
                    <a:gd name="connsiteY1" fmla="*/ 183784 h 1657419"/>
                    <a:gd name="connsiteX2" fmla="*/ 243569 w 880208"/>
                    <a:gd name="connsiteY2" fmla="*/ 361764 h 1657419"/>
                    <a:gd name="connsiteX3" fmla="*/ 246767 w 880208"/>
                    <a:gd name="connsiteY3" fmla="*/ 689492 h 1657419"/>
                    <a:gd name="connsiteX4" fmla="*/ 240439 w 880208"/>
                    <a:gd name="connsiteY4" fmla="*/ 1054503 h 1657419"/>
                    <a:gd name="connsiteX5" fmla="*/ 160292 w 880208"/>
                    <a:gd name="connsiteY5" fmla="*/ 1257520 h 1657419"/>
                    <a:gd name="connsiteX6" fmla="*/ 12725 w 880208"/>
                    <a:gd name="connsiteY6" fmla="*/ 1612804 h 1657419"/>
                    <a:gd name="connsiteX7" fmla="*/ 520337 w 880208"/>
                    <a:gd name="connsiteY7" fmla="*/ 1622875 h 1657419"/>
                    <a:gd name="connsiteX8" fmla="*/ 656682 w 880208"/>
                    <a:gd name="connsiteY8" fmla="*/ 1280790 h 1657419"/>
                    <a:gd name="connsiteX9" fmla="*/ 836090 w 880208"/>
                    <a:gd name="connsiteY9" fmla="*/ 962926 h 1657419"/>
                    <a:gd name="connsiteX10" fmla="*/ 792480 w 880208"/>
                    <a:gd name="connsiteY10" fmla="*/ 711603 h 1657419"/>
                    <a:gd name="connsiteX11" fmla="*/ 806905 w 880208"/>
                    <a:gd name="connsiteY11" fmla="*/ 531853 h 1657419"/>
                    <a:gd name="connsiteX12" fmla="*/ 863170 w 880208"/>
                    <a:gd name="connsiteY12" fmla="*/ 376459 h 1657419"/>
                    <a:gd name="connsiteX13" fmla="*/ 815476 w 880208"/>
                    <a:gd name="connsiteY13" fmla="*/ 115475 h 1657419"/>
                    <a:gd name="connsiteX14" fmla="*/ 723832 w 880208"/>
                    <a:gd name="connsiteY14" fmla="*/ 126428 h 1657419"/>
                    <a:gd name="connsiteX15" fmla="*/ 715873 w 880208"/>
                    <a:gd name="connsiteY15" fmla="*/ 7433 h 1657419"/>
                    <a:gd name="connsiteX0" fmla="*/ 715873 w 880208"/>
                    <a:gd name="connsiteY0" fmla="*/ 653 h 1650639"/>
                    <a:gd name="connsiteX1" fmla="*/ 462642 w 880208"/>
                    <a:gd name="connsiteY1" fmla="*/ 184148 h 1650639"/>
                    <a:gd name="connsiteX2" fmla="*/ 243569 w 880208"/>
                    <a:gd name="connsiteY2" fmla="*/ 354984 h 1650639"/>
                    <a:gd name="connsiteX3" fmla="*/ 246767 w 880208"/>
                    <a:gd name="connsiteY3" fmla="*/ 682712 h 1650639"/>
                    <a:gd name="connsiteX4" fmla="*/ 240439 w 880208"/>
                    <a:gd name="connsiteY4" fmla="*/ 1047723 h 1650639"/>
                    <a:gd name="connsiteX5" fmla="*/ 160292 w 880208"/>
                    <a:gd name="connsiteY5" fmla="*/ 1250740 h 1650639"/>
                    <a:gd name="connsiteX6" fmla="*/ 12725 w 880208"/>
                    <a:gd name="connsiteY6" fmla="*/ 1606024 h 1650639"/>
                    <a:gd name="connsiteX7" fmla="*/ 520337 w 880208"/>
                    <a:gd name="connsiteY7" fmla="*/ 1616095 h 1650639"/>
                    <a:gd name="connsiteX8" fmla="*/ 656682 w 880208"/>
                    <a:gd name="connsiteY8" fmla="*/ 1274010 h 1650639"/>
                    <a:gd name="connsiteX9" fmla="*/ 836090 w 880208"/>
                    <a:gd name="connsiteY9" fmla="*/ 956146 h 1650639"/>
                    <a:gd name="connsiteX10" fmla="*/ 792480 w 880208"/>
                    <a:gd name="connsiteY10" fmla="*/ 704823 h 1650639"/>
                    <a:gd name="connsiteX11" fmla="*/ 806905 w 880208"/>
                    <a:gd name="connsiteY11" fmla="*/ 525073 h 1650639"/>
                    <a:gd name="connsiteX12" fmla="*/ 863170 w 880208"/>
                    <a:gd name="connsiteY12" fmla="*/ 369679 h 1650639"/>
                    <a:gd name="connsiteX13" fmla="*/ 815476 w 880208"/>
                    <a:gd name="connsiteY13" fmla="*/ 108695 h 1650639"/>
                    <a:gd name="connsiteX14" fmla="*/ 723832 w 880208"/>
                    <a:gd name="connsiteY14" fmla="*/ 119648 h 1650639"/>
                    <a:gd name="connsiteX15" fmla="*/ 715873 w 880208"/>
                    <a:gd name="connsiteY15" fmla="*/ 653 h 1650639"/>
                    <a:gd name="connsiteX0" fmla="*/ 689680 w 880208"/>
                    <a:gd name="connsiteY0" fmla="*/ 839 h 1631775"/>
                    <a:gd name="connsiteX1" fmla="*/ 462642 w 880208"/>
                    <a:gd name="connsiteY1" fmla="*/ 165284 h 1631775"/>
                    <a:gd name="connsiteX2" fmla="*/ 243569 w 880208"/>
                    <a:gd name="connsiteY2" fmla="*/ 336120 h 1631775"/>
                    <a:gd name="connsiteX3" fmla="*/ 246767 w 880208"/>
                    <a:gd name="connsiteY3" fmla="*/ 663848 h 1631775"/>
                    <a:gd name="connsiteX4" fmla="*/ 240439 w 880208"/>
                    <a:gd name="connsiteY4" fmla="*/ 1028859 h 1631775"/>
                    <a:gd name="connsiteX5" fmla="*/ 160292 w 880208"/>
                    <a:gd name="connsiteY5" fmla="*/ 1231876 h 1631775"/>
                    <a:gd name="connsiteX6" fmla="*/ 12725 w 880208"/>
                    <a:gd name="connsiteY6" fmla="*/ 1587160 h 1631775"/>
                    <a:gd name="connsiteX7" fmla="*/ 520337 w 880208"/>
                    <a:gd name="connsiteY7" fmla="*/ 1597231 h 1631775"/>
                    <a:gd name="connsiteX8" fmla="*/ 656682 w 880208"/>
                    <a:gd name="connsiteY8" fmla="*/ 1255146 h 1631775"/>
                    <a:gd name="connsiteX9" fmla="*/ 836090 w 880208"/>
                    <a:gd name="connsiteY9" fmla="*/ 937282 h 1631775"/>
                    <a:gd name="connsiteX10" fmla="*/ 792480 w 880208"/>
                    <a:gd name="connsiteY10" fmla="*/ 685959 h 1631775"/>
                    <a:gd name="connsiteX11" fmla="*/ 806905 w 880208"/>
                    <a:gd name="connsiteY11" fmla="*/ 506209 h 1631775"/>
                    <a:gd name="connsiteX12" fmla="*/ 863170 w 880208"/>
                    <a:gd name="connsiteY12" fmla="*/ 350815 h 1631775"/>
                    <a:gd name="connsiteX13" fmla="*/ 815476 w 880208"/>
                    <a:gd name="connsiteY13" fmla="*/ 89831 h 1631775"/>
                    <a:gd name="connsiteX14" fmla="*/ 723832 w 880208"/>
                    <a:gd name="connsiteY14" fmla="*/ 100784 h 1631775"/>
                    <a:gd name="connsiteX15" fmla="*/ 689680 w 880208"/>
                    <a:gd name="connsiteY15" fmla="*/ 839 h 1631775"/>
                    <a:gd name="connsiteX0" fmla="*/ 689680 w 880208"/>
                    <a:gd name="connsiteY0" fmla="*/ 839 h 1631775"/>
                    <a:gd name="connsiteX1" fmla="*/ 462642 w 880208"/>
                    <a:gd name="connsiteY1" fmla="*/ 165284 h 1631775"/>
                    <a:gd name="connsiteX2" fmla="*/ 257857 w 880208"/>
                    <a:gd name="connsiteY2" fmla="*/ 338502 h 1631775"/>
                    <a:gd name="connsiteX3" fmla="*/ 246767 w 880208"/>
                    <a:gd name="connsiteY3" fmla="*/ 663848 h 1631775"/>
                    <a:gd name="connsiteX4" fmla="*/ 240439 w 880208"/>
                    <a:gd name="connsiteY4" fmla="*/ 1028859 h 1631775"/>
                    <a:gd name="connsiteX5" fmla="*/ 160292 w 880208"/>
                    <a:gd name="connsiteY5" fmla="*/ 1231876 h 1631775"/>
                    <a:gd name="connsiteX6" fmla="*/ 12725 w 880208"/>
                    <a:gd name="connsiteY6" fmla="*/ 1587160 h 1631775"/>
                    <a:gd name="connsiteX7" fmla="*/ 520337 w 880208"/>
                    <a:gd name="connsiteY7" fmla="*/ 1597231 h 1631775"/>
                    <a:gd name="connsiteX8" fmla="*/ 656682 w 880208"/>
                    <a:gd name="connsiteY8" fmla="*/ 1255146 h 1631775"/>
                    <a:gd name="connsiteX9" fmla="*/ 836090 w 880208"/>
                    <a:gd name="connsiteY9" fmla="*/ 937282 h 1631775"/>
                    <a:gd name="connsiteX10" fmla="*/ 792480 w 880208"/>
                    <a:gd name="connsiteY10" fmla="*/ 685959 h 1631775"/>
                    <a:gd name="connsiteX11" fmla="*/ 806905 w 880208"/>
                    <a:gd name="connsiteY11" fmla="*/ 506209 h 1631775"/>
                    <a:gd name="connsiteX12" fmla="*/ 863170 w 880208"/>
                    <a:gd name="connsiteY12" fmla="*/ 350815 h 1631775"/>
                    <a:gd name="connsiteX13" fmla="*/ 815476 w 880208"/>
                    <a:gd name="connsiteY13" fmla="*/ 89831 h 1631775"/>
                    <a:gd name="connsiteX14" fmla="*/ 723832 w 880208"/>
                    <a:gd name="connsiteY14" fmla="*/ 100784 h 1631775"/>
                    <a:gd name="connsiteX15" fmla="*/ 689680 w 880208"/>
                    <a:gd name="connsiteY15" fmla="*/ 839 h 1631775"/>
                    <a:gd name="connsiteX0" fmla="*/ 689680 w 880208"/>
                    <a:gd name="connsiteY0" fmla="*/ 839 h 1631775"/>
                    <a:gd name="connsiteX1" fmla="*/ 462642 w 880208"/>
                    <a:gd name="connsiteY1" fmla="*/ 165284 h 1631775"/>
                    <a:gd name="connsiteX2" fmla="*/ 257857 w 880208"/>
                    <a:gd name="connsiteY2" fmla="*/ 338502 h 1631775"/>
                    <a:gd name="connsiteX3" fmla="*/ 256292 w 880208"/>
                    <a:gd name="connsiteY3" fmla="*/ 659085 h 1631775"/>
                    <a:gd name="connsiteX4" fmla="*/ 240439 w 880208"/>
                    <a:gd name="connsiteY4" fmla="*/ 1028859 h 1631775"/>
                    <a:gd name="connsiteX5" fmla="*/ 160292 w 880208"/>
                    <a:gd name="connsiteY5" fmla="*/ 1231876 h 1631775"/>
                    <a:gd name="connsiteX6" fmla="*/ 12725 w 880208"/>
                    <a:gd name="connsiteY6" fmla="*/ 1587160 h 1631775"/>
                    <a:gd name="connsiteX7" fmla="*/ 520337 w 880208"/>
                    <a:gd name="connsiteY7" fmla="*/ 1597231 h 1631775"/>
                    <a:gd name="connsiteX8" fmla="*/ 656682 w 880208"/>
                    <a:gd name="connsiteY8" fmla="*/ 1255146 h 1631775"/>
                    <a:gd name="connsiteX9" fmla="*/ 836090 w 880208"/>
                    <a:gd name="connsiteY9" fmla="*/ 937282 h 1631775"/>
                    <a:gd name="connsiteX10" fmla="*/ 792480 w 880208"/>
                    <a:gd name="connsiteY10" fmla="*/ 685959 h 1631775"/>
                    <a:gd name="connsiteX11" fmla="*/ 806905 w 880208"/>
                    <a:gd name="connsiteY11" fmla="*/ 506209 h 1631775"/>
                    <a:gd name="connsiteX12" fmla="*/ 863170 w 880208"/>
                    <a:gd name="connsiteY12" fmla="*/ 350815 h 1631775"/>
                    <a:gd name="connsiteX13" fmla="*/ 815476 w 880208"/>
                    <a:gd name="connsiteY13" fmla="*/ 89831 h 1631775"/>
                    <a:gd name="connsiteX14" fmla="*/ 723832 w 880208"/>
                    <a:gd name="connsiteY14" fmla="*/ 100784 h 1631775"/>
                    <a:gd name="connsiteX15" fmla="*/ 689680 w 880208"/>
                    <a:gd name="connsiteY15" fmla="*/ 839 h 1631775"/>
                    <a:gd name="connsiteX0" fmla="*/ 689680 w 876398"/>
                    <a:gd name="connsiteY0" fmla="*/ 5412 h 1636348"/>
                    <a:gd name="connsiteX1" fmla="*/ 462642 w 876398"/>
                    <a:gd name="connsiteY1" fmla="*/ 169857 h 1636348"/>
                    <a:gd name="connsiteX2" fmla="*/ 257857 w 876398"/>
                    <a:gd name="connsiteY2" fmla="*/ 343075 h 1636348"/>
                    <a:gd name="connsiteX3" fmla="*/ 256292 w 876398"/>
                    <a:gd name="connsiteY3" fmla="*/ 663658 h 1636348"/>
                    <a:gd name="connsiteX4" fmla="*/ 240439 w 876398"/>
                    <a:gd name="connsiteY4" fmla="*/ 1033432 h 1636348"/>
                    <a:gd name="connsiteX5" fmla="*/ 160292 w 876398"/>
                    <a:gd name="connsiteY5" fmla="*/ 1236449 h 1636348"/>
                    <a:gd name="connsiteX6" fmla="*/ 12725 w 876398"/>
                    <a:gd name="connsiteY6" fmla="*/ 1591733 h 1636348"/>
                    <a:gd name="connsiteX7" fmla="*/ 520337 w 876398"/>
                    <a:gd name="connsiteY7" fmla="*/ 1601804 h 1636348"/>
                    <a:gd name="connsiteX8" fmla="*/ 656682 w 876398"/>
                    <a:gd name="connsiteY8" fmla="*/ 1259719 h 1636348"/>
                    <a:gd name="connsiteX9" fmla="*/ 836090 w 876398"/>
                    <a:gd name="connsiteY9" fmla="*/ 941855 h 1636348"/>
                    <a:gd name="connsiteX10" fmla="*/ 792480 w 876398"/>
                    <a:gd name="connsiteY10" fmla="*/ 690532 h 1636348"/>
                    <a:gd name="connsiteX11" fmla="*/ 806905 w 876398"/>
                    <a:gd name="connsiteY11" fmla="*/ 510782 h 1636348"/>
                    <a:gd name="connsiteX12" fmla="*/ 863170 w 876398"/>
                    <a:gd name="connsiteY12" fmla="*/ 355388 h 1636348"/>
                    <a:gd name="connsiteX13" fmla="*/ 815476 w 876398"/>
                    <a:gd name="connsiteY13" fmla="*/ 94404 h 1636348"/>
                    <a:gd name="connsiteX14" fmla="*/ 278538 w 876398"/>
                    <a:gd name="connsiteY14" fmla="*/ 379201 h 1636348"/>
                    <a:gd name="connsiteX15" fmla="*/ 689680 w 876398"/>
                    <a:gd name="connsiteY15" fmla="*/ 5412 h 1636348"/>
                    <a:gd name="connsiteX0" fmla="*/ 689680 w 876398"/>
                    <a:gd name="connsiteY0" fmla="*/ 5412 h 1636348"/>
                    <a:gd name="connsiteX1" fmla="*/ 462642 w 876398"/>
                    <a:gd name="connsiteY1" fmla="*/ 169857 h 1636348"/>
                    <a:gd name="connsiteX2" fmla="*/ 257857 w 876398"/>
                    <a:gd name="connsiteY2" fmla="*/ 343075 h 1636348"/>
                    <a:gd name="connsiteX3" fmla="*/ 256292 w 876398"/>
                    <a:gd name="connsiteY3" fmla="*/ 663658 h 1636348"/>
                    <a:gd name="connsiteX4" fmla="*/ 240439 w 876398"/>
                    <a:gd name="connsiteY4" fmla="*/ 1033432 h 1636348"/>
                    <a:gd name="connsiteX5" fmla="*/ 160292 w 876398"/>
                    <a:gd name="connsiteY5" fmla="*/ 1236449 h 1636348"/>
                    <a:gd name="connsiteX6" fmla="*/ 12725 w 876398"/>
                    <a:gd name="connsiteY6" fmla="*/ 1591733 h 1636348"/>
                    <a:gd name="connsiteX7" fmla="*/ 520337 w 876398"/>
                    <a:gd name="connsiteY7" fmla="*/ 1601804 h 1636348"/>
                    <a:gd name="connsiteX8" fmla="*/ 656682 w 876398"/>
                    <a:gd name="connsiteY8" fmla="*/ 1259719 h 1636348"/>
                    <a:gd name="connsiteX9" fmla="*/ 836090 w 876398"/>
                    <a:gd name="connsiteY9" fmla="*/ 941855 h 1636348"/>
                    <a:gd name="connsiteX10" fmla="*/ 792480 w 876398"/>
                    <a:gd name="connsiteY10" fmla="*/ 690532 h 1636348"/>
                    <a:gd name="connsiteX11" fmla="*/ 806905 w 876398"/>
                    <a:gd name="connsiteY11" fmla="*/ 510782 h 1636348"/>
                    <a:gd name="connsiteX12" fmla="*/ 863170 w 876398"/>
                    <a:gd name="connsiteY12" fmla="*/ 355388 h 1636348"/>
                    <a:gd name="connsiteX13" fmla="*/ 815476 w 876398"/>
                    <a:gd name="connsiteY13" fmla="*/ 94404 h 1636348"/>
                    <a:gd name="connsiteX14" fmla="*/ 363311 w 876398"/>
                    <a:gd name="connsiteY14" fmla="*/ 328877 h 1636348"/>
                    <a:gd name="connsiteX15" fmla="*/ 278538 w 876398"/>
                    <a:gd name="connsiteY15" fmla="*/ 379201 h 1636348"/>
                    <a:gd name="connsiteX16" fmla="*/ 689680 w 876398"/>
                    <a:gd name="connsiteY16" fmla="*/ 5412 h 1636348"/>
                    <a:gd name="connsiteX0" fmla="*/ 689680 w 876398"/>
                    <a:gd name="connsiteY0" fmla="*/ 5412 h 1636348"/>
                    <a:gd name="connsiteX1" fmla="*/ 462642 w 876398"/>
                    <a:gd name="connsiteY1" fmla="*/ 169857 h 1636348"/>
                    <a:gd name="connsiteX2" fmla="*/ 257857 w 876398"/>
                    <a:gd name="connsiteY2" fmla="*/ 343075 h 1636348"/>
                    <a:gd name="connsiteX3" fmla="*/ 256292 w 876398"/>
                    <a:gd name="connsiteY3" fmla="*/ 663658 h 1636348"/>
                    <a:gd name="connsiteX4" fmla="*/ 240439 w 876398"/>
                    <a:gd name="connsiteY4" fmla="*/ 1033432 h 1636348"/>
                    <a:gd name="connsiteX5" fmla="*/ 160292 w 876398"/>
                    <a:gd name="connsiteY5" fmla="*/ 1236449 h 1636348"/>
                    <a:gd name="connsiteX6" fmla="*/ 12725 w 876398"/>
                    <a:gd name="connsiteY6" fmla="*/ 1591733 h 1636348"/>
                    <a:gd name="connsiteX7" fmla="*/ 520337 w 876398"/>
                    <a:gd name="connsiteY7" fmla="*/ 1601804 h 1636348"/>
                    <a:gd name="connsiteX8" fmla="*/ 656682 w 876398"/>
                    <a:gd name="connsiteY8" fmla="*/ 1259719 h 1636348"/>
                    <a:gd name="connsiteX9" fmla="*/ 836090 w 876398"/>
                    <a:gd name="connsiteY9" fmla="*/ 941855 h 1636348"/>
                    <a:gd name="connsiteX10" fmla="*/ 792480 w 876398"/>
                    <a:gd name="connsiteY10" fmla="*/ 690532 h 1636348"/>
                    <a:gd name="connsiteX11" fmla="*/ 806905 w 876398"/>
                    <a:gd name="connsiteY11" fmla="*/ 510782 h 1636348"/>
                    <a:gd name="connsiteX12" fmla="*/ 863170 w 876398"/>
                    <a:gd name="connsiteY12" fmla="*/ 355388 h 1636348"/>
                    <a:gd name="connsiteX13" fmla="*/ 815476 w 876398"/>
                    <a:gd name="connsiteY13" fmla="*/ 94404 h 1636348"/>
                    <a:gd name="connsiteX14" fmla="*/ 363311 w 876398"/>
                    <a:gd name="connsiteY14" fmla="*/ 328877 h 1636348"/>
                    <a:gd name="connsiteX15" fmla="*/ 441892 w 876398"/>
                    <a:gd name="connsiteY15" fmla="*/ 281252 h 1636348"/>
                    <a:gd name="connsiteX16" fmla="*/ 278538 w 876398"/>
                    <a:gd name="connsiteY16" fmla="*/ 379201 h 1636348"/>
                    <a:gd name="connsiteX17" fmla="*/ 689680 w 876398"/>
                    <a:gd name="connsiteY17" fmla="*/ 5412 h 1636348"/>
                    <a:gd name="connsiteX0" fmla="*/ 689680 w 876398"/>
                    <a:gd name="connsiteY0" fmla="*/ 5412 h 1636348"/>
                    <a:gd name="connsiteX1" fmla="*/ 462642 w 876398"/>
                    <a:gd name="connsiteY1" fmla="*/ 169857 h 1636348"/>
                    <a:gd name="connsiteX2" fmla="*/ 257857 w 876398"/>
                    <a:gd name="connsiteY2" fmla="*/ 343075 h 1636348"/>
                    <a:gd name="connsiteX3" fmla="*/ 256292 w 876398"/>
                    <a:gd name="connsiteY3" fmla="*/ 663658 h 1636348"/>
                    <a:gd name="connsiteX4" fmla="*/ 240439 w 876398"/>
                    <a:gd name="connsiteY4" fmla="*/ 1033432 h 1636348"/>
                    <a:gd name="connsiteX5" fmla="*/ 160292 w 876398"/>
                    <a:gd name="connsiteY5" fmla="*/ 1236449 h 1636348"/>
                    <a:gd name="connsiteX6" fmla="*/ 12725 w 876398"/>
                    <a:gd name="connsiteY6" fmla="*/ 1591733 h 1636348"/>
                    <a:gd name="connsiteX7" fmla="*/ 520337 w 876398"/>
                    <a:gd name="connsiteY7" fmla="*/ 1601804 h 1636348"/>
                    <a:gd name="connsiteX8" fmla="*/ 656682 w 876398"/>
                    <a:gd name="connsiteY8" fmla="*/ 1259719 h 1636348"/>
                    <a:gd name="connsiteX9" fmla="*/ 836090 w 876398"/>
                    <a:gd name="connsiteY9" fmla="*/ 941855 h 1636348"/>
                    <a:gd name="connsiteX10" fmla="*/ 792480 w 876398"/>
                    <a:gd name="connsiteY10" fmla="*/ 690532 h 1636348"/>
                    <a:gd name="connsiteX11" fmla="*/ 806905 w 876398"/>
                    <a:gd name="connsiteY11" fmla="*/ 510782 h 1636348"/>
                    <a:gd name="connsiteX12" fmla="*/ 863170 w 876398"/>
                    <a:gd name="connsiteY12" fmla="*/ 355388 h 1636348"/>
                    <a:gd name="connsiteX13" fmla="*/ 815476 w 876398"/>
                    <a:gd name="connsiteY13" fmla="*/ 94404 h 1636348"/>
                    <a:gd name="connsiteX14" fmla="*/ 363311 w 876398"/>
                    <a:gd name="connsiteY14" fmla="*/ 328877 h 1636348"/>
                    <a:gd name="connsiteX15" fmla="*/ 301398 w 876398"/>
                    <a:gd name="connsiteY15" fmla="*/ 614627 h 1636348"/>
                    <a:gd name="connsiteX16" fmla="*/ 278538 w 876398"/>
                    <a:gd name="connsiteY16" fmla="*/ 379201 h 1636348"/>
                    <a:gd name="connsiteX17" fmla="*/ 689680 w 876398"/>
                    <a:gd name="connsiteY17" fmla="*/ 5412 h 1636348"/>
                    <a:gd name="connsiteX0" fmla="*/ 689680 w 873535"/>
                    <a:gd name="connsiteY0" fmla="*/ 5412 h 1636348"/>
                    <a:gd name="connsiteX1" fmla="*/ 462642 w 873535"/>
                    <a:gd name="connsiteY1" fmla="*/ 169857 h 1636348"/>
                    <a:gd name="connsiteX2" fmla="*/ 257857 w 873535"/>
                    <a:gd name="connsiteY2" fmla="*/ 343075 h 1636348"/>
                    <a:gd name="connsiteX3" fmla="*/ 256292 w 873535"/>
                    <a:gd name="connsiteY3" fmla="*/ 663658 h 1636348"/>
                    <a:gd name="connsiteX4" fmla="*/ 240439 w 873535"/>
                    <a:gd name="connsiteY4" fmla="*/ 1033432 h 1636348"/>
                    <a:gd name="connsiteX5" fmla="*/ 160292 w 873535"/>
                    <a:gd name="connsiteY5" fmla="*/ 1236449 h 1636348"/>
                    <a:gd name="connsiteX6" fmla="*/ 12725 w 873535"/>
                    <a:gd name="connsiteY6" fmla="*/ 1591733 h 1636348"/>
                    <a:gd name="connsiteX7" fmla="*/ 520337 w 873535"/>
                    <a:gd name="connsiteY7" fmla="*/ 1601804 h 1636348"/>
                    <a:gd name="connsiteX8" fmla="*/ 656682 w 873535"/>
                    <a:gd name="connsiteY8" fmla="*/ 1259719 h 1636348"/>
                    <a:gd name="connsiteX9" fmla="*/ 836090 w 873535"/>
                    <a:gd name="connsiteY9" fmla="*/ 941855 h 1636348"/>
                    <a:gd name="connsiteX10" fmla="*/ 792480 w 873535"/>
                    <a:gd name="connsiteY10" fmla="*/ 690532 h 1636348"/>
                    <a:gd name="connsiteX11" fmla="*/ 806905 w 873535"/>
                    <a:gd name="connsiteY11" fmla="*/ 510782 h 1636348"/>
                    <a:gd name="connsiteX12" fmla="*/ 863170 w 873535"/>
                    <a:gd name="connsiteY12" fmla="*/ 355388 h 1636348"/>
                    <a:gd name="connsiteX13" fmla="*/ 815476 w 873535"/>
                    <a:gd name="connsiteY13" fmla="*/ 94404 h 1636348"/>
                    <a:gd name="connsiteX14" fmla="*/ 325211 w 873535"/>
                    <a:gd name="connsiteY14" fmla="*/ 364596 h 1636348"/>
                    <a:gd name="connsiteX15" fmla="*/ 301398 w 873535"/>
                    <a:gd name="connsiteY15" fmla="*/ 614627 h 1636348"/>
                    <a:gd name="connsiteX16" fmla="*/ 278538 w 873535"/>
                    <a:gd name="connsiteY16" fmla="*/ 379201 h 1636348"/>
                    <a:gd name="connsiteX17" fmla="*/ 689680 w 873535"/>
                    <a:gd name="connsiteY17" fmla="*/ 5412 h 1636348"/>
                    <a:gd name="connsiteX0" fmla="*/ 689680 w 873535"/>
                    <a:gd name="connsiteY0" fmla="*/ 5412 h 1636348"/>
                    <a:gd name="connsiteX1" fmla="*/ 462642 w 873535"/>
                    <a:gd name="connsiteY1" fmla="*/ 169857 h 1636348"/>
                    <a:gd name="connsiteX2" fmla="*/ 257857 w 873535"/>
                    <a:gd name="connsiteY2" fmla="*/ 343075 h 1636348"/>
                    <a:gd name="connsiteX3" fmla="*/ 256292 w 873535"/>
                    <a:gd name="connsiteY3" fmla="*/ 663658 h 1636348"/>
                    <a:gd name="connsiteX4" fmla="*/ 240439 w 873535"/>
                    <a:gd name="connsiteY4" fmla="*/ 1033432 h 1636348"/>
                    <a:gd name="connsiteX5" fmla="*/ 160292 w 873535"/>
                    <a:gd name="connsiteY5" fmla="*/ 1236449 h 1636348"/>
                    <a:gd name="connsiteX6" fmla="*/ 12725 w 873535"/>
                    <a:gd name="connsiteY6" fmla="*/ 1591733 h 1636348"/>
                    <a:gd name="connsiteX7" fmla="*/ 520337 w 873535"/>
                    <a:gd name="connsiteY7" fmla="*/ 1601804 h 1636348"/>
                    <a:gd name="connsiteX8" fmla="*/ 656682 w 873535"/>
                    <a:gd name="connsiteY8" fmla="*/ 1259719 h 1636348"/>
                    <a:gd name="connsiteX9" fmla="*/ 836090 w 873535"/>
                    <a:gd name="connsiteY9" fmla="*/ 941855 h 1636348"/>
                    <a:gd name="connsiteX10" fmla="*/ 792480 w 873535"/>
                    <a:gd name="connsiteY10" fmla="*/ 690532 h 1636348"/>
                    <a:gd name="connsiteX11" fmla="*/ 806905 w 873535"/>
                    <a:gd name="connsiteY11" fmla="*/ 510782 h 1636348"/>
                    <a:gd name="connsiteX12" fmla="*/ 863170 w 873535"/>
                    <a:gd name="connsiteY12" fmla="*/ 355388 h 1636348"/>
                    <a:gd name="connsiteX13" fmla="*/ 815476 w 873535"/>
                    <a:gd name="connsiteY13" fmla="*/ 94404 h 1636348"/>
                    <a:gd name="connsiteX14" fmla="*/ 325211 w 873535"/>
                    <a:gd name="connsiteY14" fmla="*/ 364596 h 1636348"/>
                    <a:gd name="connsiteX15" fmla="*/ 301398 w 873535"/>
                    <a:gd name="connsiteY15" fmla="*/ 614627 h 1636348"/>
                    <a:gd name="connsiteX16" fmla="*/ 278538 w 873535"/>
                    <a:gd name="connsiteY16" fmla="*/ 379201 h 1636348"/>
                    <a:gd name="connsiteX17" fmla="*/ 689680 w 873535"/>
                    <a:gd name="connsiteY17" fmla="*/ 5412 h 1636348"/>
                    <a:gd name="connsiteX0" fmla="*/ 689680 w 866295"/>
                    <a:gd name="connsiteY0" fmla="*/ 5412 h 1636348"/>
                    <a:gd name="connsiteX1" fmla="*/ 462642 w 866295"/>
                    <a:gd name="connsiteY1" fmla="*/ 169857 h 1636348"/>
                    <a:gd name="connsiteX2" fmla="*/ 257857 w 866295"/>
                    <a:gd name="connsiteY2" fmla="*/ 343075 h 1636348"/>
                    <a:gd name="connsiteX3" fmla="*/ 256292 w 866295"/>
                    <a:gd name="connsiteY3" fmla="*/ 663658 h 1636348"/>
                    <a:gd name="connsiteX4" fmla="*/ 240439 w 866295"/>
                    <a:gd name="connsiteY4" fmla="*/ 1033432 h 1636348"/>
                    <a:gd name="connsiteX5" fmla="*/ 160292 w 866295"/>
                    <a:gd name="connsiteY5" fmla="*/ 1236449 h 1636348"/>
                    <a:gd name="connsiteX6" fmla="*/ 12725 w 866295"/>
                    <a:gd name="connsiteY6" fmla="*/ 1591733 h 1636348"/>
                    <a:gd name="connsiteX7" fmla="*/ 520337 w 866295"/>
                    <a:gd name="connsiteY7" fmla="*/ 1601804 h 1636348"/>
                    <a:gd name="connsiteX8" fmla="*/ 656682 w 866295"/>
                    <a:gd name="connsiteY8" fmla="*/ 1259719 h 1636348"/>
                    <a:gd name="connsiteX9" fmla="*/ 836090 w 866295"/>
                    <a:gd name="connsiteY9" fmla="*/ 941855 h 1636348"/>
                    <a:gd name="connsiteX10" fmla="*/ 792480 w 866295"/>
                    <a:gd name="connsiteY10" fmla="*/ 690532 h 1636348"/>
                    <a:gd name="connsiteX11" fmla="*/ 806905 w 866295"/>
                    <a:gd name="connsiteY11" fmla="*/ 510782 h 1636348"/>
                    <a:gd name="connsiteX12" fmla="*/ 863170 w 866295"/>
                    <a:gd name="connsiteY12" fmla="*/ 355388 h 1636348"/>
                    <a:gd name="connsiteX13" fmla="*/ 701176 w 866295"/>
                    <a:gd name="connsiteY13" fmla="*/ 25347 h 1636348"/>
                    <a:gd name="connsiteX14" fmla="*/ 325211 w 866295"/>
                    <a:gd name="connsiteY14" fmla="*/ 364596 h 1636348"/>
                    <a:gd name="connsiteX15" fmla="*/ 301398 w 866295"/>
                    <a:gd name="connsiteY15" fmla="*/ 614627 h 1636348"/>
                    <a:gd name="connsiteX16" fmla="*/ 278538 w 866295"/>
                    <a:gd name="connsiteY16" fmla="*/ 379201 h 1636348"/>
                    <a:gd name="connsiteX17" fmla="*/ 689680 w 866295"/>
                    <a:gd name="connsiteY17" fmla="*/ 5412 h 1636348"/>
                    <a:gd name="connsiteX0" fmla="*/ 689680 w 866295"/>
                    <a:gd name="connsiteY0" fmla="*/ 5412 h 1636348"/>
                    <a:gd name="connsiteX1" fmla="*/ 462642 w 866295"/>
                    <a:gd name="connsiteY1" fmla="*/ 169857 h 1636348"/>
                    <a:gd name="connsiteX2" fmla="*/ 257857 w 866295"/>
                    <a:gd name="connsiteY2" fmla="*/ 343075 h 1636348"/>
                    <a:gd name="connsiteX3" fmla="*/ 256292 w 866295"/>
                    <a:gd name="connsiteY3" fmla="*/ 663658 h 1636348"/>
                    <a:gd name="connsiteX4" fmla="*/ 240439 w 866295"/>
                    <a:gd name="connsiteY4" fmla="*/ 1033432 h 1636348"/>
                    <a:gd name="connsiteX5" fmla="*/ 160292 w 866295"/>
                    <a:gd name="connsiteY5" fmla="*/ 1236449 h 1636348"/>
                    <a:gd name="connsiteX6" fmla="*/ 12725 w 866295"/>
                    <a:gd name="connsiteY6" fmla="*/ 1591733 h 1636348"/>
                    <a:gd name="connsiteX7" fmla="*/ 520337 w 866295"/>
                    <a:gd name="connsiteY7" fmla="*/ 1601804 h 1636348"/>
                    <a:gd name="connsiteX8" fmla="*/ 656682 w 866295"/>
                    <a:gd name="connsiteY8" fmla="*/ 1259719 h 1636348"/>
                    <a:gd name="connsiteX9" fmla="*/ 836090 w 866295"/>
                    <a:gd name="connsiteY9" fmla="*/ 941855 h 1636348"/>
                    <a:gd name="connsiteX10" fmla="*/ 792480 w 866295"/>
                    <a:gd name="connsiteY10" fmla="*/ 690532 h 1636348"/>
                    <a:gd name="connsiteX11" fmla="*/ 806905 w 866295"/>
                    <a:gd name="connsiteY11" fmla="*/ 510782 h 1636348"/>
                    <a:gd name="connsiteX12" fmla="*/ 863170 w 866295"/>
                    <a:gd name="connsiteY12" fmla="*/ 355388 h 1636348"/>
                    <a:gd name="connsiteX13" fmla="*/ 701176 w 866295"/>
                    <a:gd name="connsiteY13" fmla="*/ 25347 h 1636348"/>
                    <a:gd name="connsiteX14" fmla="*/ 353786 w 866295"/>
                    <a:gd name="connsiteY14" fmla="*/ 319353 h 1636348"/>
                    <a:gd name="connsiteX15" fmla="*/ 301398 w 866295"/>
                    <a:gd name="connsiteY15" fmla="*/ 614627 h 1636348"/>
                    <a:gd name="connsiteX16" fmla="*/ 278538 w 866295"/>
                    <a:gd name="connsiteY16" fmla="*/ 379201 h 1636348"/>
                    <a:gd name="connsiteX17" fmla="*/ 689680 w 866295"/>
                    <a:gd name="connsiteY17" fmla="*/ 5412 h 1636348"/>
                    <a:gd name="connsiteX0" fmla="*/ 689680 w 866295"/>
                    <a:gd name="connsiteY0" fmla="*/ 5412 h 1636348"/>
                    <a:gd name="connsiteX1" fmla="*/ 462642 w 866295"/>
                    <a:gd name="connsiteY1" fmla="*/ 169857 h 1636348"/>
                    <a:gd name="connsiteX2" fmla="*/ 257857 w 866295"/>
                    <a:gd name="connsiteY2" fmla="*/ 343075 h 1636348"/>
                    <a:gd name="connsiteX3" fmla="*/ 256292 w 866295"/>
                    <a:gd name="connsiteY3" fmla="*/ 663658 h 1636348"/>
                    <a:gd name="connsiteX4" fmla="*/ 240439 w 866295"/>
                    <a:gd name="connsiteY4" fmla="*/ 1033432 h 1636348"/>
                    <a:gd name="connsiteX5" fmla="*/ 160292 w 866295"/>
                    <a:gd name="connsiteY5" fmla="*/ 1236449 h 1636348"/>
                    <a:gd name="connsiteX6" fmla="*/ 12725 w 866295"/>
                    <a:gd name="connsiteY6" fmla="*/ 1591733 h 1636348"/>
                    <a:gd name="connsiteX7" fmla="*/ 520337 w 866295"/>
                    <a:gd name="connsiteY7" fmla="*/ 1601804 h 1636348"/>
                    <a:gd name="connsiteX8" fmla="*/ 656682 w 866295"/>
                    <a:gd name="connsiteY8" fmla="*/ 1259719 h 1636348"/>
                    <a:gd name="connsiteX9" fmla="*/ 836090 w 866295"/>
                    <a:gd name="connsiteY9" fmla="*/ 941855 h 1636348"/>
                    <a:gd name="connsiteX10" fmla="*/ 792480 w 866295"/>
                    <a:gd name="connsiteY10" fmla="*/ 690532 h 1636348"/>
                    <a:gd name="connsiteX11" fmla="*/ 806905 w 866295"/>
                    <a:gd name="connsiteY11" fmla="*/ 510782 h 1636348"/>
                    <a:gd name="connsiteX12" fmla="*/ 863170 w 866295"/>
                    <a:gd name="connsiteY12" fmla="*/ 355388 h 1636348"/>
                    <a:gd name="connsiteX13" fmla="*/ 701176 w 866295"/>
                    <a:gd name="connsiteY13" fmla="*/ 25347 h 1636348"/>
                    <a:gd name="connsiteX14" fmla="*/ 353786 w 866295"/>
                    <a:gd name="connsiteY14" fmla="*/ 319353 h 1636348"/>
                    <a:gd name="connsiteX15" fmla="*/ 301398 w 866295"/>
                    <a:gd name="connsiteY15" fmla="*/ 614627 h 1636348"/>
                    <a:gd name="connsiteX16" fmla="*/ 278538 w 866295"/>
                    <a:gd name="connsiteY16" fmla="*/ 379201 h 1636348"/>
                    <a:gd name="connsiteX17" fmla="*/ 689680 w 866295"/>
                    <a:gd name="connsiteY17" fmla="*/ 5412 h 1636348"/>
                    <a:gd name="connsiteX0" fmla="*/ 689680 w 866295"/>
                    <a:gd name="connsiteY0" fmla="*/ 5412 h 1636348"/>
                    <a:gd name="connsiteX1" fmla="*/ 462642 w 866295"/>
                    <a:gd name="connsiteY1" fmla="*/ 169857 h 1636348"/>
                    <a:gd name="connsiteX2" fmla="*/ 257857 w 866295"/>
                    <a:gd name="connsiteY2" fmla="*/ 343075 h 1636348"/>
                    <a:gd name="connsiteX3" fmla="*/ 256292 w 866295"/>
                    <a:gd name="connsiteY3" fmla="*/ 663658 h 1636348"/>
                    <a:gd name="connsiteX4" fmla="*/ 240439 w 866295"/>
                    <a:gd name="connsiteY4" fmla="*/ 1033432 h 1636348"/>
                    <a:gd name="connsiteX5" fmla="*/ 160292 w 866295"/>
                    <a:gd name="connsiteY5" fmla="*/ 1236449 h 1636348"/>
                    <a:gd name="connsiteX6" fmla="*/ 12725 w 866295"/>
                    <a:gd name="connsiteY6" fmla="*/ 1591733 h 1636348"/>
                    <a:gd name="connsiteX7" fmla="*/ 520337 w 866295"/>
                    <a:gd name="connsiteY7" fmla="*/ 1601804 h 1636348"/>
                    <a:gd name="connsiteX8" fmla="*/ 656682 w 866295"/>
                    <a:gd name="connsiteY8" fmla="*/ 1259719 h 1636348"/>
                    <a:gd name="connsiteX9" fmla="*/ 836090 w 866295"/>
                    <a:gd name="connsiteY9" fmla="*/ 941855 h 1636348"/>
                    <a:gd name="connsiteX10" fmla="*/ 792480 w 866295"/>
                    <a:gd name="connsiteY10" fmla="*/ 690532 h 1636348"/>
                    <a:gd name="connsiteX11" fmla="*/ 806905 w 866295"/>
                    <a:gd name="connsiteY11" fmla="*/ 510782 h 1636348"/>
                    <a:gd name="connsiteX12" fmla="*/ 863170 w 866295"/>
                    <a:gd name="connsiteY12" fmla="*/ 355388 h 1636348"/>
                    <a:gd name="connsiteX13" fmla="*/ 701176 w 866295"/>
                    <a:gd name="connsiteY13" fmla="*/ 25347 h 1636348"/>
                    <a:gd name="connsiteX14" fmla="*/ 313305 w 866295"/>
                    <a:gd name="connsiteY14" fmla="*/ 359834 h 1636348"/>
                    <a:gd name="connsiteX15" fmla="*/ 301398 w 866295"/>
                    <a:gd name="connsiteY15" fmla="*/ 614627 h 1636348"/>
                    <a:gd name="connsiteX16" fmla="*/ 278538 w 866295"/>
                    <a:gd name="connsiteY16" fmla="*/ 379201 h 1636348"/>
                    <a:gd name="connsiteX17" fmla="*/ 689680 w 866295"/>
                    <a:gd name="connsiteY17" fmla="*/ 5412 h 1636348"/>
                    <a:gd name="connsiteX0" fmla="*/ 689680 w 866295"/>
                    <a:gd name="connsiteY0" fmla="*/ 5412 h 1636348"/>
                    <a:gd name="connsiteX1" fmla="*/ 462642 w 866295"/>
                    <a:gd name="connsiteY1" fmla="*/ 169857 h 1636348"/>
                    <a:gd name="connsiteX2" fmla="*/ 257857 w 866295"/>
                    <a:gd name="connsiteY2" fmla="*/ 343075 h 1636348"/>
                    <a:gd name="connsiteX3" fmla="*/ 256292 w 866295"/>
                    <a:gd name="connsiteY3" fmla="*/ 663658 h 1636348"/>
                    <a:gd name="connsiteX4" fmla="*/ 240439 w 866295"/>
                    <a:gd name="connsiteY4" fmla="*/ 1033432 h 1636348"/>
                    <a:gd name="connsiteX5" fmla="*/ 160292 w 866295"/>
                    <a:gd name="connsiteY5" fmla="*/ 1236449 h 1636348"/>
                    <a:gd name="connsiteX6" fmla="*/ 12725 w 866295"/>
                    <a:gd name="connsiteY6" fmla="*/ 1591733 h 1636348"/>
                    <a:gd name="connsiteX7" fmla="*/ 520337 w 866295"/>
                    <a:gd name="connsiteY7" fmla="*/ 1601804 h 1636348"/>
                    <a:gd name="connsiteX8" fmla="*/ 656682 w 866295"/>
                    <a:gd name="connsiteY8" fmla="*/ 1259719 h 1636348"/>
                    <a:gd name="connsiteX9" fmla="*/ 836090 w 866295"/>
                    <a:gd name="connsiteY9" fmla="*/ 941855 h 1636348"/>
                    <a:gd name="connsiteX10" fmla="*/ 792480 w 866295"/>
                    <a:gd name="connsiteY10" fmla="*/ 690532 h 1636348"/>
                    <a:gd name="connsiteX11" fmla="*/ 806905 w 866295"/>
                    <a:gd name="connsiteY11" fmla="*/ 510782 h 1636348"/>
                    <a:gd name="connsiteX12" fmla="*/ 863170 w 866295"/>
                    <a:gd name="connsiteY12" fmla="*/ 355388 h 1636348"/>
                    <a:gd name="connsiteX13" fmla="*/ 701176 w 866295"/>
                    <a:gd name="connsiteY13" fmla="*/ 25347 h 1636348"/>
                    <a:gd name="connsiteX14" fmla="*/ 313305 w 866295"/>
                    <a:gd name="connsiteY14" fmla="*/ 359834 h 1636348"/>
                    <a:gd name="connsiteX15" fmla="*/ 301398 w 866295"/>
                    <a:gd name="connsiteY15" fmla="*/ 614627 h 1636348"/>
                    <a:gd name="connsiteX16" fmla="*/ 278538 w 866295"/>
                    <a:gd name="connsiteY16" fmla="*/ 379201 h 1636348"/>
                    <a:gd name="connsiteX17" fmla="*/ 689680 w 866295"/>
                    <a:gd name="connsiteY17" fmla="*/ 5412 h 1636348"/>
                    <a:gd name="connsiteX0" fmla="*/ 689680 w 866073"/>
                    <a:gd name="connsiteY0" fmla="*/ 5412 h 1636348"/>
                    <a:gd name="connsiteX1" fmla="*/ 462642 w 866073"/>
                    <a:gd name="connsiteY1" fmla="*/ 169857 h 1636348"/>
                    <a:gd name="connsiteX2" fmla="*/ 257857 w 866073"/>
                    <a:gd name="connsiteY2" fmla="*/ 343075 h 1636348"/>
                    <a:gd name="connsiteX3" fmla="*/ 256292 w 866073"/>
                    <a:gd name="connsiteY3" fmla="*/ 663658 h 1636348"/>
                    <a:gd name="connsiteX4" fmla="*/ 240439 w 866073"/>
                    <a:gd name="connsiteY4" fmla="*/ 1033432 h 1636348"/>
                    <a:gd name="connsiteX5" fmla="*/ 160292 w 866073"/>
                    <a:gd name="connsiteY5" fmla="*/ 1236449 h 1636348"/>
                    <a:gd name="connsiteX6" fmla="*/ 12725 w 866073"/>
                    <a:gd name="connsiteY6" fmla="*/ 1591733 h 1636348"/>
                    <a:gd name="connsiteX7" fmla="*/ 520337 w 866073"/>
                    <a:gd name="connsiteY7" fmla="*/ 1601804 h 1636348"/>
                    <a:gd name="connsiteX8" fmla="*/ 656682 w 866073"/>
                    <a:gd name="connsiteY8" fmla="*/ 1259719 h 1636348"/>
                    <a:gd name="connsiteX9" fmla="*/ 836090 w 866073"/>
                    <a:gd name="connsiteY9" fmla="*/ 941855 h 1636348"/>
                    <a:gd name="connsiteX10" fmla="*/ 792480 w 866073"/>
                    <a:gd name="connsiteY10" fmla="*/ 690532 h 1636348"/>
                    <a:gd name="connsiteX11" fmla="*/ 806905 w 866073"/>
                    <a:gd name="connsiteY11" fmla="*/ 510782 h 1636348"/>
                    <a:gd name="connsiteX12" fmla="*/ 863170 w 866073"/>
                    <a:gd name="connsiteY12" fmla="*/ 355388 h 1636348"/>
                    <a:gd name="connsiteX13" fmla="*/ 705938 w 866073"/>
                    <a:gd name="connsiteY13" fmla="*/ 30109 h 1636348"/>
                    <a:gd name="connsiteX14" fmla="*/ 313305 w 866073"/>
                    <a:gd name="connsiteY14" fmla="*/ 359834 h 1636348"/>
                    <a:gd name="connsiteX15" fmla="*/ 301398 w 866073"/>
                    <a:gd name="connsiteY15" fmla="*/ 614627 h 1636348"/>
                    <a:gd name="connsiteX16" fmla="*/ 278538 w 866073"/>
                    <a:gd name="connsiteY16" fmla="*/ 379201 h 1636348"/>
                    <a:gd name="connsiteX17" fmla="*/ 689680 w 866073"/>
                    <a:gd name="connsiteY17" fmla="*/ 5412 h 1636348"/>
                    <a:gd name="connsiteX0" fmla="*/ 689680 w 866073"/>
                    <a:gd name="connsiteY0" fmla="*/ 5412 h 1636348"/>
                    <a:gd name="connsiteX1" fmla="*/ 462642 w 866073"/>
                    <a:gd name="connsiteY1" fmla="*/ 169857 h 1636348"/>
                    <a:gd name="connsiteX2" fmla="*/ 257857 w 866073"/>
                    <a:gd name="connsiteY2" fmla="*/ 343075 h 1636348"/>
                    <a:gd name="connsiteX3" fmla="*/ 256292 w 866073"/>
                    <a:gd name="connsiteY3" fmla="*/ 663658 h 1636348"/>
                    <a:gd name="connsiteX4" fmla="*/ 240439 w 866073"/>
                    <a:gd name="connsiteY4" fmla="*/ 1033432 h 1636348"/>
                    <a:gd name="connsiteX5" fmla="*/ 160292 w 866073"/>
                    <a:gd name="connsiteY5" fmla="*/ 1236449 h 1636348"/>
                    <a:gd name="connsiteX6" fmla="*/ 12725 w 866073"/>
                    <a:gd name="connsiteY6" fmla="*/ 1591733 h 1636348"/>
                    <a:gd name="connsiteX7" fmla="*/ 520337 w 866073"/>
                    <a:gd name="connsiteY7" fmla="*/ 1601804 h 1636348"/>
                    <a:gd name="connsiteX8" fmla="*/ 656682 w 866073"/>
                    <a:gd name="connsiteY8" fmla="*/ 1259719 h 1636348"/>
                    <a:gd name="connsiteX9" fmla="*/ 836090 w 866073"/>
                    <a:gd name="connsiteY9" fmla="*/ 941855 h 1636348"/>
                    <a:gd name="connsiteX10" fmla="*/ 792480 w 866073"/>
                    <a:gd name="connsiteY10" fmla="*/ 690532 h 1636348"/>
                    <a:gd name="connsiteX11" fmla="*/ 806905 w 866073"/>
                    <a:gd name="connsiteY11" fmla="*/ 510782 h 1636348"/>
                    <a:gd name="connsiteX12" fmla="*/ 863170 w 866073"/>
                    <a:gd name="connsiteY12" fmla="*/ 355388 h 1636348"/>
                    <a:gd name="connsiteX13" fmla="*/ 705938 w 866073"/>
                    <a:gd name="connsiteY13" fmla="*/ 30109 h 1636348"/>
                    <a:gd name="connsiteX14" fmla="*/ 313305 w 866073"/>
                    <a:gd name="connsiteY14" fmla="*/ 359834 h 1636348"/>
                    <a:gd name="connsiteX15" fmla="*/ 301398 w 866073"/>
                    <a:gd name="connsiteY15" fmla="*/ 614627 h 1636348"/>
                    <a:gd name="connsiteX16" fmla="*/ 278538 w 866073"/>
                    <a:gd name="connsiteY16" fmla="*/ 379201 h 1636348"/>
                    <a:gd name="connsiteX17" fmla="*/ 689680 w 866073"/>
                    <a:gd name="connsiteY17" fmla="*/ 5412 h 1636348"/>
                    <a:gd name="connsiteX0" fmla="*/ 689680 w 866073"/>
                    <a:gd name="connsiteY0" fmla="*/ 5412 h 1636348"/>
                    <a:gd name="connsiteX1" fmla="*/ 462642 w 866073"/>
                    <a:gd name="connsiteY1" fmla="*/ 169857 h 1636348"/>
                    <a:gd name="connsiteX2" fmla="*/ 257857 w 866073"/>
                    <a:gd name="connsiteY2" fmla="*/ 343075 h 1636348"/>
                    <a:gd name="connsiteX3" fmla="*/ 256292 w 866073"/>
                    <a:gd name="connsiteY3" fmla="*/ 663658 h 1636348"/>
                    <a:gd name="connsiteX4" fmla="*/ 240439 w 866073"/>
                    <a:gd name="connsiteY4" fmla="*/ 1033432 h 1636348"/>
                    <a:gd name="connsiteX5" fmla="*/ 160292 w 866073"/>
                    <a:gd name="connsiteY5" fmla="*/ 1236449 h 1636348"/>
                    <a:gd name="connsiteX6" fmla="*/ 12725 w 866073"/>
                    <a:gd name="connsiteY6" fmla="*/ 1591733 h 1636348"/>
                    <a:gd name="connsiteX7" fmla="*/ 520337 w 866073"/>
                    <a:gd name="connsiteY7" fmla="*/ 1601804 h 1636348"/>
                    <a:gd name="connsiteX8" fmla="*/ 656682 w 866073"/>
                    <a:gd name="connsiteY8" fmla="*/ 1259719 h 1636348"/>
                    <a:gd name="connsiteX9" fmla="*/ 836090 w 866073"/>
                    <a:gd name="connsiteY9" fmla="*/ 941855 h 1636348"/>
                    <a:gd name="connsiteX10" fmla="*/ 792480 w 866073"/>
                    <a:gd name="connsiteY10" fmla="*/ 690532 h 1636348"/>
                    <a:gd name="connsiteX11" fmla="*/ 806905 w 866073"/>
                    <a:gd name="connsiteY11" fmla="*/ 510782 h 1636348"/>
                    <a:gd name="connsiteX12" fmla="*/ 863170 w 866073"/>
                    <a:gd name="connsiteY12" fmla="*/ 355388 h 1636348"/>
                    <a:gd name="connsiteX13" fmla="*/ 705938 w 866073"/>
                    <a:gd name="connsiteY13" fmla="*/ 25347 h 1636348"/>
                    <a:gd name="connsiteX14" fmla="*/ 313305 w 866073"/>
                    <a:gd name="connsiteY14" fmla="*/ 359834 h 1636348"/>
                    <a:gd name="connsiteX15" fmla="*/ 301398 w 866073"/>
                    <a:gd name="connsiteY15" fmla="*/ 614627 h 1636348"/>
                    <a:gd name="connsiteX16" fmla="*/ 278538 w 866073"/>
                    <a:gd name="connsiteY16" fmla="*/ 379201 h 1636348"/>
                    <a:gd name="connsiteX17" fmla="*/ 689680 w 866073"/>
                    <a:gd name="connsiteY17" fmla="*/ 5412 h 1636348"/>
                    <a:gd name="connsiteX0" fmla="*/ 689680 w 866073"/>
                    <a:gd name="connsiteY0" fmla="*/ 5412 h 1636348"/>
                    <a:gd name="connsiteX1" fmla="*/ 462642 w 866073"/>
                    <a:gd name="connsiteY1" fmla="*/ 169857 h 1636348"/>
                    <a:gd name="connsiteX2" fmla="*/ 257857 w 866073"/>
                    <a:gd name="connsiteY2" fmla="*/ 343075 h 1636348"/>
                    <a:gd name="connsiteX3" fmla="*/ 256292 w 866073"/>
                    <a:gd name="connsiteY3" fmla="*/ 663658 h 1636348"/>
                    <a:gd name="connsiteX4" fmla="*/ 240439 w 866073"/>
                    <a:gd name="connsiteY4" fmla="*/ 1033432 h 1636348"/>
                    <a:gd name="connsiteX5" fmla="*/ 160292 w 866073"/>
                    <a:gd name="connsiteY5" fmla="*/ 1236449 h 1636348"/>
                    <a:gd name="connsiteX6" fmla="*/ 12725 w 866073"/>
                    <a:gd name="connsiteY6" fmla="*/ 1591733 h 1636348"/>
                    <a:gd name="connsiteX7" fmla="*/ 520337 w 866073"/>
                    <a:gd name="connsiteY7" fmla="*/ 1601804 h 1636348"/>
                    <a:gd name="connsiteX8" fmla="*/ 656682 w 866073"/>
                    <a:gd name="connsiteY8" fmla="*/ 1259719 h 1636348"/>
                    <a:gd name="connsiteX9" fmla="*/ 836090 w 866073"/>
                    <a:gd name="connsiteY9" fmla="*/ 941855 h 1636348"/>
                    <a:gd name="connsiteX10" fmla="*/ 792480 w 866073"/>
                    <a:gd name="connsiteY10" fmla="*/ 690532 h 1636348"/>
                    <a:gd name="connsiteX11" fmla="*/ 806905 w 866073"/>
                    <a:gd name="connsiteY11" fmla="*/ 510782 h 1636348"/>
                    <a:gd name="connsiteX12" fmla="*/ 863170 w 866073"/>
                    <a:gd name="connsiteY12" fmla="*/ 355388 h 1636348"/>
                    <a:gd name="connsiteX13" fmla="*/ 705938 w 866073"/>
                    <a:gd name="connsiteY13" fmla="*/ 25347 h 1636348"/>
                    <a:gd name="connsiteX14" fmla="*/ 313305 w 866073"/>
                    <a:gd name="connsiteY14" fmla="*/ 359834 h 1636348"/>
                    <a:gd name="connsiteX15" fmla="*/ 301398 w 866073"/>
                    <a:gd name="connsiteY15" fmla="*/ 614627 h 1636348"/>
                    <a:gd name="connsiteX16" fmla="*/ 278538 w 866073"/>
                    <a:gd name="connsiteY16" fmla="*/ 379201 h 1636348"/>
                    <a:gd name="connsiteX17" fmla="*/ 689680 w 866073"/>
                    <a:gd name="connsiteY17" fmla="*/ 5412 h 1636348"/>
                    <a:gd name="connsiteX0" fmla="*/ 689680 w 865748"/>
                    <a:gd name="connsiteY0" fmla="*/ 5412 h 1636348"/>
                    <a:gd name="connsiteX1" fmla="*/ 462642 w 865748"/>
                    <a:gd name="connsiteY1" fmla="*/ 169857 h 1636348"/>
                    <a:gd name="connsiteX2" fmla="*/ 257857 w 865748"/>
                    <a:gd name="connsiteY2" fmla="*/ 343075 h 1636348"/>
                    <a:gd name="connsiteX3" fmla="*/ 256292 w 865748"/>
                    <a:gd name="connsiteY3" fmla="*/ 663658 h 1636348"/>
                    <a:gd name="connsiteX4" fmla="*/ 240439 w 865748"/>
                    <a:gd name="connsiteY4" fmla="*/ 1033432 h 1636348"/>
                    <a:gd name="connsiteX5" fmla="*/ 160292 w 865748"/>
                    <a:gd name="connsiteY5" fmla="*/ 1236449 h 1636348"/>
                    <a:gd name="connsiteX6" fmla="*/ 12725 w 865748"/>
                    <a:gd name="connsiteY6" fmla="*/ 1591733 h 1636348"/>
                    <a:gd name="connsiteX7" fmla="*/ 520337 w 865748"/>
                    <a:gd name="connsiteY7" fmla="*/ 1601804 h 1636348"/>
                    <a:gd name="connsiteX8" fmla="*/ 656682 w 865748"/>
                    <a:gd name="connsiteY8" fmla="*/ 1259719 h 1636348"/>
                    <a:gd name="connsiteX9" fmla="*/ 836090 w 865748"/>
                    <a:gd name="connsiteY9" fmla="*/ 941855 h 1636348"/>
                    <a:gd name="connsiteX10" fmla="*/ 792480 w 865748"/>
                    <a:gd name="connsiteY10" fmla="*/ 690532 h 1636348"/>
                    <a:gd name="connsiteX11" fmla="*/ 806905 w 865748"/>
                    <a:gd name="connsiteY11" fmla="*/ 510782 h 1636348"/>
                    <a:gd name="connsiteX12" fmla="*/ 863170 w 865748"/>
                    <a:gd name="connsiteY12" fmla="*/ 355388 h 1636348"/>
                    <a:gd name="connsiteX13" fmla="*/ 713082 w 865748"/>
                    <a:gd name="connsiteY13" fmla="*/ 13441 h 1636348"/>
                    <a:gd name="connsiteX14" fmla="*/ 313305 w 865748"/>
                    <a:gd name="connsiteY14" fmla="*/ 359834 h 1636348"/>
                    <a:gd name="connsiteX15" fmla="*/ 301398 w 865748"/>
                    <a:gd name="connsiteY15" fmla="*/ 614627 h 1636348"/>
                    <a:gd name="connsiteX16" fmla="*/ 278538 w 865748"/>
                    <a:gd name="connsiteY16" fmla="*/ 379201 h 1636348"/>
                    <a:gd name="connsiteX17" fmla="*/ 689680 w 865748"/>
                    <a:gd name="connsiteY17" fmla="*/ 5412 h 1636348"/>
                    <a:gd name="connsiteX0" fmla="*/ 689680 w 865748"/>
                    <a:gd name="connsiteY0" fmla="*/ 5412 h 1636348"/>
                    <a:gd name="connsiteX1" fmla="*/ 462642 w 865748"/>
                    <a:gd name="connsiteY1" fmla="*/ 169857 h 1636348"/>
                    <a:gd name="connsiteX2" fmla="*/ 257857 w 865748"/>
                    <a:gd name="connsiteY2" fmla="*/ 343075 h 1636348"/>
                    <a:gd name="connsiteX3" fmla="*/ 256292 w 865748"/>
                    <a:gd name="connsiteY3" fmla="*/ 663658 h 1636348"/>
                    <a:gd name="connsiteX4" fmla="*/ 240439 w 865748"/>
                    <a:gd name="connsiteY4" fmla="*/ 1033432 h 1636348"/>
                    <a:gd name="connsiteX5" fmla="*/ 160292 w 865748"/>
                    <a:gd name="connsiteY5" fmla="*/ 1236449 h 1636348"/>
                    <a:gd name="connsiteX6" fmla="*/ 12725 w 865748"/>
                    <a:gd name="connsiteY6" fmla="*/ 1591733 h 1636348"/>
                    <a:gd name="connsiteX7" fmla="*/ 520337 w 865748"/>
                    <a:gd name="connsiteY7" fmla="*/ 1601804 h 1636348"/>
                    <a:gd name="connsiteX8" fmla="*/ 656682 w 865748"/>
                    <a:gd name="connsiteY8" fmla="*/ 1259719 h 1636348"/>
                    <a:gd name="connsiteX9" fmla="*/ 836090 w 865748"/>
                    <a:gd name="connsiteY9" fmla="*/ 941855 h 1636348"/>
                    <a:gd name="connsiteX10" fmla="*/ 792480 w 865748"/>
                    <a:gd name="connsiteY10" fmla="*/ 690532 h 1636348"/>
                    <a:gd name="connsiteX11" fmla="*/ 806905 w 865748"/>
                    <a:gd name="connsiteY11" fmla="*/ 510782 h 1636348"/>
                    <a:gd name="connsiteX12" fmla="*/ 863170 w 865748"/>
                    <a:gd name="connsiteY12" fmla="*/ 355388 h 1636348"/>
                    <a:gd name="connsiteX13" fmla="*/ 713082 w 865748"/>
                    <a:gd name="connsiteY13" fmla="*/ 13441 h 1636348"/>
                    <a:gd name="connsiteX14" fmla="*/ 313305 w 865748"/>
                    <a:gd name="connsiteY14" fmla="*/ 359834 h 1636348"/>
                    <a:gd name="connsiteX15" fmla="*/ 301398 w 865748"/>
                    <a:gd name="connsiteY15" fmla="*/ 614627 h 1636348"/>
                    <a:gd name="connsiteX16" fmla="*/ 278538 w 865748"/>
                    <a:gd name="connsiteY16" fmla="*/ 379201 h 1636348"/>
                    <a:gd name="connsiteX17" fmla="*/ 689680 w 865748"/>
                    <a:gd name="connsiteY17" fmla="*/ 5412 h 1636348"/>
                    <a:gd name="connsiteX0" fmla="*/ 689680 w 863215"/>
                    <a:gd name="connsiteY0" fmla="*/ 6896 h 1637832"/>
                    <a:gd name="connsiteX1" fmla="*/ 462642 w 863215"/>
                    <a:gd name="connsiteY1" fmla="*/ 171341 h 1637832"/>
                    <a:gd name="connsiteX2" fmla="*/ 257857 w 863215"/>
                    <a:gd name="connsiteY2" fmla="*/ 344559 h 1637832"/>
                    <a:gd name="connsiteX3" fmla="*/ 256292 w 863215"/>
                    <a:gd name="connsiteY3" fmla="*/ 665142 h 1637832"/>
                    <a:gd name="connsiteX4" fmla="*/ 240439 w 863215"/>
                    <a:gd name="connsiteY4" fmla="*/ 1034916 h 1637832"/>
                    <a:gd name="connsiteX5" fmla="*/ 160292 w 863215"/>
                    <a:gd name="connsiteY5" fmla="*/ 1237933 h 1637832"/>
                    <a:gd name="connsiteX6" fmla="*/ 12725 w 863215"/>
                    <a:gd name="connsiteY6" fmla="*/ 1593217 h 1637832"/>
                    <a:gd name="connsiteX7" fmla="*/ 520337 w 863215"/>
                    <a:gd name="connsiteY7" fmla="*/ 1603288 h 1637832"/>
                    <a:gd name="connsiteX8" fmla="*/ 656682 w 863215"/>
                    <a:gd name="connsiteY8" fmla="*/ 1261203 h 1637832"/>
                    <a:gd name="connsiteX9" fmla="*/ 836090 w 863215"/>
                    <a:gd name="connsiteY9" fmla="*/ 943339 h 1637832"/>
                    <a:gd name="connsiteX10" fmla="*/ 792480 w 863215"/>
                    <a:gd name="connsiteY10" fmla="*/ 692016 h 1637832"/>
                    <a:gd name="connsiteX11" fmla="*/ 806905 w 863215"/>
                    <a:gd name="connsiteY11" fmla="*/ 512266 h 1637832"/>
                    <a:gd name="connsiteX12" fmla="*/ 863170 w 863215"/>
                    <a:gd name="connsiteY12" fmla="*/ 356872 h 1637832"/>
                    <a:gd name="connsiteX13" fmla="*/ 796699 w 863215"/>
                    <a:gd name="connsiteY13" fmla="*/ 92236 h 1637832"/>
                    <a:gd name="connsiteX14" fmla="*/ 713082 w 863215"/>
                    <a:gd name="connsiteY14" fmla="*/ 14925 h 1637832"/>
                    <a:gd name="connsiteX15" fmla="*/ 313305 w 863215"/>
                    <a:gd name="connsiteY15" fmla="*/ 361318 h 1637832"/>
                    <a:gd name="connsiteX16" fmla="*/ 301398 w 863215"/>
                    <a:gd name="connsiteY16" fmla="*/ 616111 h 1637832"/>
                    <a:gd name="connsiteX17" fmla="*/ 278538 w 863215"/>
                    <a:gd name="connsiteY17" fmla="*/ 380685 h 1637832"/>
                    <a:gd name="connsiteX18" fmla="*/ 689680 w 863215"/>
                    <a:gd name="connsiteY18" fmla="*/ 6896 h 1637832"/>
                    <a:gd name="connsiteX0" fmla="*/ 689680 w 864172"/>
                    <a:gd name="connsiteY0" fmla="*/ 5413 h 1636349"/>
                    <a:gd name="connsiteX1" fmla="*/ 462642 w 864172"/>
                    <a:gd name="connsiteY1" fmla="*/ 169858 h 1636349"/>
                    <a:gd name="connsiteX2" fmla="*/ 257857 w 864172"/>
                    <a:gd name="connsiteY2" fmla="*/ 343076 h 1636349"/>
                    <a:gd name="connsiteX3" fmla="*/ 256292 w 864172"/>
                    <a:gd name="connsiteY3" fmla="*/ 663659 h 1636349"/>
                    <a:gd name="connsiteX4" fmla="*/ 240439 w 864172"/>
                    <a:gd name="connsiteY4" fmla="*/ 1033433 h 1636349"/>
                    <a:gd name="connsiteX5" fmla="*/ 160292 w 864172"/>
                    <a:gd name="connsiteY5" fmla="*/ 1236450 h 1636349"/>
                    <a:gd name="connsiteX6" fmla="*/ 12725 w 864172"/>
                    <a:gd name="connsiteY6" fmla="*/ 1591734 h 1636349"/>
                    <a:gd name="connsiteX7" fmla="*/ 520337 w 864172"/>
                    <a:gd name="connsiteY7" fmla="*/ 1601805 h 1636349"/>
                    <a:gd name="connsiteX8" fmla="*/ 656682 w 864172"/>
                    <a:gd name="connsiteY8" fmla="*/ 1259720 h 1636349"/>
                    <a:gd name="connsiteX9" fmla="*/ 836090 w 864172"/>
                    <a:gd name="connsiteY9" fmla="*/ 941856 h 1636349"/>
                    <a:gd name="connsiteX10" fmla="*/ 792480 w 864172"/>
                    <a:gd name="connsiteY10" fmla="*/ 690533 h 1636349"/>
                    <a:gd name="connsiteX11" fmla="*/ 806905 w 864172"/>
                    <a:gd name="connsiteY11" fmla="*/ 510783 h 1636349"/>
                    <a:gd name="connsiteX12" fmla="*/ 863170 w 864172"/>
                    <a:gd name="connsiteY12" fmla="*/ 355389 h 1636349"/>
                    <a:gd name="connsiteX13" fmla="*/ 839563 w 864172"/>
                    <a:gd name="connsiteY13" fmla="*/ 219341 h 1636349"/>
                    <a:gd name="connsiteX14" fmla="*/ 796699 w 864172"/>
                    <a:gd name="connsiteY14" fmla="*/ 90753 h 1636349"/>
                    <a:gd name="connsiteX15" fmla="*/ 713082 w 864172"/>
                    <a:gd name="connsiteY15" fmla="*/ 13442 h 1636349"/>
                    <a:gd name="connsiteX16" fmla="*/ 313305 w 864172"/>
                    <a:gd name="connsiteY16" fmla="*/ 359835 h 1636349"/>
                    <a:gd name="connsiteX17" fmla="*/ 301398 w 864172"/>
                    <a:gd name="connsiteY17" fmla="*/ 614628 h 1636349"/>
                    <a:gd name="connsiteX18" fmla="*/ 278538 w 864172"/>
                    <a:gd name="connsiteY18" fmla="*/ 379202 h 1636349"/>
                    <a:gd name="connsiteX19" fmla="*/ 689680 w 864172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301398 w 865186"/>
                    <a:gd name="connsiteY18" fmla="*/ 614628 h 1636349"/>
                    <a:gd name="connsiteX19" fmla="*/ 278538 w 865186"/>
                    <a:gd name="connsiteY19" fmla="*/ 379202 h 1636349"/>
                    <a:gd name="connsiteX20" fmla="*/ 689680 w 865186"/>
                    <a:gd name="connsiteY20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301398 w 865186"/>
                    <a:gd name="connsiteY18" fmla="*/ 614628 h 1636349"/>
                    <a:gd name="connsiteX19" fmla="*/ 278538 w 865186"/>
                    <a:gd name="connsiteY19" fmla="*/ 379202 h 1636349"/>
                    <a:gd name="connsiteX20" fmla="*/ 689680 w 865186"/>
                    <a:gd name="connsiteY20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301398 w 865186"/>
                    <a:gd name="connsiteY18" fmla="*/ 614628 h 1636349"/>
                    <a:gd name="connsiteX19" fmla="*/ 278538 w 865186"/>
                    <a:gd name="connsiteY19" fmla="*/ 379202 h 1636349"/>
                    <a:gd name="connsiteX20" fmla="*/ 689680 w 865186"/>
                    <a:gd name="connsiteY20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96699 w 865186"/>
                    <a:gd name="connsiteY15" fmla="*/ 90753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10974 w 865186"/>
                    <a:gd name="connsiteY15" fmla="*/ 133616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10974 w 865186"/>
                    <a:gd name="connsiteY15" fmla="*/ 133616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08593 w 865186"/>
                    <a:gd name="connsiteY15" fmla="*/ 119328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08593 w 865186"/>
                    <a:gd name="connsiteY15" fmla="*/ 119328 h 1636349"/>
                    <a:gd name="connsiteX16" fmla="*/ 713082 w 865186"/>
                    <a:gd name="connsiteY16" fmla="*/ 13442 h 1636349"/>
                    <a:gd name="connsiteX17" fmla="*/ 313305 w 865186"/>
                    <a:gd name="connsiteY17" fmla="*/ 359835 h 1636349"/>
                    <a:gd name="connsiteX18" fmla="*/ 278538 w 865186"/>
                    <a:gd name="connsiteY18" fmla="*/ 379202 h 1636349"/>
                    <a:gd name="connsiteX19" fmla="*/ 689680 w 865186"/>
                    <a:gd name="connsiteY19" fmla="*/ 5413 h 1636349"/>
                    <a:gd name="connsiteX0" fmla="*/ 689680 w 865186"/>
                    <a:gd name="connsiteY0" fmla="*/ 8867 h 1639803"/>
                    <a:gd name="connsiteX1" fmla="*/ 462642 w 865186"/>
                    <a:gd name="connsiteY1" fmla="*/ 173312 h 1639803"/>
                    <a:gd name="connsiteX2" fmla="*/ 257857 w 865186"/>
                    <a:gd name="connsiteY2" fmla="*/ 346530 h 1639803"/>
                    <a:gd name="connsiteX3" fmla="*/ 256292 w 865186"/>
                    <a:gd name="connsiteY3" fmla="*/ 667113 h 1639803"/>
                    <a:gd name="connsiteX4" fmla="*/ 240439 w 865186"/>
                    <a:gd name="connsiteY4" fmla="*/ 1036887 h 1639803"/>
                    <a:gd name="connsiteX5" fmla="*/ 160292 w 865186"/>
                    <a:gd name="connsiteY5" fmla="*/ 1239904 h 1639803"/>
                    <a:gd name="connsiteX6" fmla="*/ 12725 w 865186"/>
                    <a:gd name="connsiteY6" fmla="*/ 1595188 h 1639803"/>
                    <a:gd name="connsiteX7" fmla="*/ 520337 w 865186"/>
                    <a:gd name="connsiteY7" fmla="*/ 1605259 h 1639803"/>
                    <a:gd name="connsiteX8" fmla="*/ 656682 w 865186"/>
                    <a:gd name="connsiteY8" fmla="*/ 1263174 h 1639803"/>
                    <a:gd name="connsiteX9" fmla="*/ 836090 w 865186"/>
                    <a:gd name="connsiteY9" fmla="*/ 945310 h 1639803"/>
                    <a:gd name="connsiteX10" fmla="*/ 792480 w 865186"/>
                    <a:gd name="connsiteY10" fmla="*/ 693987 h 1639803"/>
                    <a:gd name="connsiteX11" fmla="*/ 806905 w 865186"/>
                    <a:gd name="connsiteY11" fmla="*/ 514237 h 1639803"/>
                    <a:gd name="connsiteX12" fmla="*/ 863170 w 865186"/>
                    <a:gd name="connsiteY12" fmla="*/ 358843 h 1639803"/>
                    <a:gd name="connsiteX13" fmla="*/ 851468 w 865186"/>
                    <a:gd name="connsiteY13" fmla="*/ 294232 h 1639803"/>
                    <a:gd name="connsiteX14" fmla="*/ 839563 w 865186"/>
                    <a:gd name="connsiteY14" fmla="*/ 222795 h 1639803"/>
                    <a:gd name="connsiteX15" fmla="*/ 708593 w 865186"/>
                    <a:gd name="connsiteY15" fmla="*/ 122782 h 1639803"/>
                    <a:gd name="connsiteX16" fmla="*/ 708593 w 865186"/>
                    <a:gd name="connsiteY16" fmla="*/ 60870 h 1639803"/>
                    <a:gd name="connsiteX17" fmla="*/ 713082 w 865186"/>
                    <a:gd name="connsiteY17" fmla="*/ 16896 h 1639803"/>
                    <a:gd name="connsiteX18" fmla="*/ 313305 w 865186"/>
                    <a:gd name="connsiteY18" fmla="*/ 363289 h 1639803"/>
                    <a:gd name="connsiteX19" fmla="*/ 278538 w 865186"/>
                    <a:gd name="connsiteY19" fmla="*/ 382656 h 1639803"/>
                    <a:gd name="connsiteX20" fmla="*/ 689680 w 865186"/>
                    <a:gd name="connsiteY20" fmla="*/ 8867 h 1639803"/>
                    <a:gd name="connsiteX0" fmla="*/ 689680 w 865186"/>
                    <a:gd name="connsiteY0" fmla="*/ 8867 h 1639803"/>
                    <a:gd name="connsiteX1" fmla="*/ 462642 w 865186"/>
                    <a:gd name="connsiteY1" fmla="*/ 173312 h 1639803"/>
                    <a:gd name="connsiteX2" fmla="*/ 257857 w 865186"/>
                    <a:gd name="connsiteY2" fmla="*/ 346530 h 1639803"/>
                    <a:gd name="connsiteX3" fmla="*/ 256292 w 865186"/>
                    <a:gd name="connsiteY3" fmla="*/ 667113 h 1639803"/>
                    <a:gd name="connsiteX4" fmla="*/ 240439 w 865186"/>
                    <a:gd name="connsiteY4" fmla="*/ 1036887 h 1639803"/>
                    <a:gd name="connsiteX5" fmla="*/ 160292 w 865186"/>
                    <a:gd name="connsiteY5" fmla="*/ 1239904 h 1639803"/>
                    <a:gd name="connsiteX6" fmla="*/ 12725 w 865186"/>
                    <a:gd name="connsiteY6" fmla="*/ 1595188 h 1639803"/>
                    <a:gd name="connsiteX7" fmla="*/ 520337 w 865186"/>
                    <a:gd name="connsiteY7" fmla="*/ 1605259 h 1639803"/>
                    <a:gd name="connsiteX8" fmla="*/ 656682 w 865186"/>
                    <a:gd name="connsiteY8" fmla="*/ 1263174 h 1639803"/>
                    <a:gd name="connsiteX9" fmla="*/ 836090 w 865186"/>
                    <a:gd name="connsiteY9" fmla="*/ 945310 h 1639803"/>
                    <a:gd name="connsiteX10" fmla="*/ 792480 w 865186"/>
                    <a:gd name="connsiteY10" fmla="*/ 693987 h 1639803"/>
                    <a:gd name="connsiteX11" fmla="*/ 806905 w 865186"/>
                    <a:gd name="connsiteY11" fmla="*/ 514237 h 1639803"/>
                    <a:gd name="connsiteX12" fmla="*/ 863170 w 865186"/>
                    <a:gd name="connsiteY12" fmla="*/ 358843 h 1639803"/>
                    <a:gd name="connsiteX13" fmla="*/ 851468 w 865186"/>
                    <a:gd name="connsiteY13" fmla="*/ 294232 h 1639803"/>
                    <a:gd name="connsiteX14" fmla="*/ 839563 w 865186"/>
                    <a:gd name="connsiteY14" fmla="*/ 222795 h 1639803"/>
                    <a:gd name="connsiteX15" fmla="*/ 732406 w 865186"/>
                    <a:gd name="connsiteY15" fmla="*/ 134688 h 1639803"/>
                    <a:gd name="connsiteX16" fmla="*/ 708593 w 865186"/>
                    <a:gd name="connsiteY16" fmla="*/ 122782 h 1639803"/>
                    <a:gd name="connsiteX17" fmla="*/ 708593 w 865186"/>
                    <a:gd name="connsiteY17" fmla="*/ 60870 h 1639803"/>
                    <a:gd name="connsiteX18" fmla="*/ 713082 w 865186"/>
                    <a:gd name="connsiteY18" fmla="*/ 16896 h 1639803"/>
                    <a:gd name="connsiteX19" fmla="*/ 313305 w 865186"/>
                    <a:gd name="connsiteY19" fmla="*/ 363289 h 1639803"/>
                    <a:gd name="connsiteX20" fmla="*/ 278538 w 865186"/>
                    <a:gd name="connsiteY20" fmla="*/ 382656 h 1639803"/>
                    <a:gd name="connsiteX21" fmla="*/ 689680 w 865186"/>
                    <a:gd name="connsiteY21" fmla="*/ 8867 h 1639803"/>
                    <a:gd name="connsiteX0" fmla="*/ 689680 w 865186"/>
                    <a:gd name="connsiteY0" fmla="*/ 8867 h 1639803"/>
                    <a:gd name="connsiteX1" fmla="*/ 462642 w 865186"/>
                    <a:gd name="connsiteY1" fmla="*/ 173312 h 1639803"/>
                    <a:gd name="connsiteX2" fmla="*/ 257857 w 865186"/>
                    <a:gd name="connsiteY2" fmla="*/ 346530 h 1639803"/>
                    <a:gd name="connsiteX3" fmla="*/ 256292 w 865186"/>
                    <a:gd name="connsiteY3" fmla="*/ 667113 h 1639803"/>
                    <a:gd name="connsiteX4" fmla="*/ 240439 w 865186"/>
                    <a:gd name="connsiteY4" fmla="*/ 1036887 h 1639803"/>
                    <a:gd name="connsiteX5" fmla="*/ 160292 w 865186"/>
                    <a:gd name="connsiteY5" fmla="*/ 1239904 h 1639803"/>
                    <a:gd name="connsiteX6" fmla="*/ 12725 w 865186"/>
                    <a:gd name="connsiteY6" fmla="*/ 1595188 h 1639803"/>
                    <a:gd name="connsiteX7" fmla="*/ 520337 w 865186"/>
                    <a:gd name="connsiteY7" fmla="*/ 1605259 h 1639803"/>
                    <a:gd name="connsiteX8" fmla="*/ 656682 w 865186"/>
                    <a:gd name="connsiteY8" fmla="*/ 1263174 h 1639803"/>
                    <a:gd name="connsiteX9" fmla="*/ 836090 w 865186"/>
                    <a:gd name="connsiteY9" fmla="*/ 945310 h 1639803"/>
                    <a:gd name="connsiteX10" fmla="*/ 792480 w 865186"/>
                    <a:gd name="connsiteY10" fmla="*/ 693987 h 1639803"/>
                    <a:gd name="connsiteX11" fmla="*/ 806905 w 865186"/>
                    <a:gd name="connsiteY11" fmla="*/ 514237 h 1639803"/>
                    <a:gd name="connsiteX12" fmla="*/ 863170 w 865186"/>
                    <a:gd name="connsiteY12" fmla="*/ 358843 h 1639803"/>
                    <a:gd name="connsiteX13" fmla="*/ 851468 w 865186"/>
                    <a:gd name="connsiteY13" fmla="*/ 294232 h 1639803"/>
                    <a:gd name="connsiteX14" fmla="*/ 839563 w 865186"/>
                    <a:gd name="connsiteY14" fmla="*/ 222795 h 1639803"/>
                    <a:gd name="connsiteX15" fmla="*/ 780031 w 865186"/>
                    <a:gd name="connsiteY15" fmla="*/ 177551 h 1639803"/>
                    <a:gd name="connsiteX16" fmla="*/ 732406 w 865186"/>
                    <a:gd name="connsiteY16" fmla="*/ 134688 h 1639803"/>
                    <a:gd name="connsiteX17" fmla="*/ 708593 w 865186"/>
                    <a:gd name="connsiteY17" fmla="*/ 122782 h 1639803"/>
                    <a:gd name="connsiteX18" fmla="*/ 708593 w 865186"/>
                    <a:gd name="connsiteY18" fmla="*/ 60870 h 1639803"/>
                    <a:gd name="connsiteX19" fmla="*/ 713082 w 865186"/>
                    <a:gd name="connsiteY19" fmla="*/ 16896 h 1639803"/>
                    <a:gd name="connsiteX20" fmla="*/ 313305 w 865186"/>
                    <a:gd name="connsiteY20" fmla="*/ 363289 h 1639803"/>
                    <a:gd name="connsiteX21" fmla="*/ 278538 w 865186"/>
                    <a:gd name="connsiteY21" fmla="*/ 382656 h 1639803"/>
                    <a:gd name="connsiteX22" fmla="*/ 689680 w 865186"/>
                    <a:gd name="connsiteY22" fmla="*/ 8867 h 1639803"/>
                    <a:gd name="connsiteX0" fmla="*/ 689680 w 865186"/>
                    <a:gd name="connsiteY0" fmla="*/ 8867 h 1639803"/>
                    <a:gd name="connsiteX1" fmla="*/ 462642 w 865186"/>
                    <a:gd name="connsiteY1" fmla="*/ 173312 h 1639803"/>
                    <a:gd name="connsiteX2" fmla="*/ 257857 w 865186"/>
                    <a:gd name="connsiteY2" fmla="*/ 346530 h 1639803"/>
                    <a:gd name="connsiteX3" fmla="*/ 256292 w 865186"/>
                    <a:gd name="connsiteY3" fmla="*/ 667113 h 1639803"/>
                    <a:gd name="connsiteX4" fmla="*/ 240439 w 865186"/>
                    <a:gd name="connsiteY4" fmla="*/ 1036887 h 1639803"/>
                    <a:gd name="connsiteX5" fmla="*/ 160292 w 865186"/>
                    <a:gd name="connsiteY5" fmla="*/ 1239904 h 1639803"/>
                    <a:gd name="connsiteX6" fmla="*/ 12725 w 865186"/>
                    <a:gd name="connsiteY6" fmla="*/ 1595188 h 1639803"/>
                    <a:gd name="connsiteX7" fmla="*/ 520337 w 865186"/>
                    <a:gd name="connsiteY7" fmla="*/ 1605259 h 1639803"/>
                    <a:gd name="connsiteX8" fmla="*/ 656682 w 865186"/>
                    <a:gd name="connsiteY8" fmla="*/ 1263174 h 1639803"/>
                    <a:gd name="connsiteX9" fmla="*/ 836090 w 865186"/>
                    <a:gd name="connsiteY9" fmla="*/ 945310 h 1639803"/>
                    <a:gd name="connsiteX10" fmla="*/ 792480 w 865186"/>
                    <a:gd name="connsiteY10" fmla="*/ 693987 h 1639803"/>
                    <a:gd name="connsiteX11" fmla="*/ 806905 w 865186"/>
                    <a:gd name="connsiteY11" fmla="*/ 514237 h 1639803"/>
                    <a:gd name="connsiteX12" fmla="*/ 863170 w 865186"/>
                    <a:gd name="connsiteY12" fmla="*/ 358843 h 1639803"/>
                    <a:gd name="connsiteX13" fmla="*/ 851468 w 865186"/>
                    <a:gd name="connsiteY13" fmla="*/ 294232 h 1639803"/>
                    <a:gd name="connsiteX14" fmla="*/ 839563 w 865186"/>
                    <a:gd name="connsiteY14" fmla="*/ 222795 h 1639803"/>
                    <a:gd name="connsiteX15" fmla="*/ 780031 w 865186"/>
                    <a:gd name="connsiteY15" fmla="*/ 177551 h 1639803"/>
                    <a:gd name="connsiteX16" fmla="*/ 810987 w 865186"/>
                    <a:gd name="connsiteY16" fmla="*/ 206126 h 1639803"/>
                    <a:gd name="connsiteX17" fmla="*/ 732406 w 865186"/>
                    <a:gd name="connsiteY17" fmla="*/ 134688 h 1639803"/>
                    <a:gd name="connsiteX18" fmla="*/ 708593 w 865186"/>
                    <a:gd name="connsiteY18" fmla="*/ 122782 h 1639803"/>
                    <a:gd name="connsiteX19" fmla="*/ 708593 w 865186"/>
                    <a:gd name="connsiteY19" fmla="*/ 60870 h 1639803"/>
                    <a:gd name="connsiteX20" fmla="*/ 713082 w 865186"/>
                    <a:gd name="connsiteY20" fmla="*/ 16896 h 1639803"/>
                    <a:gd name="connsiteX21" fmla="*/ 313305 w 865186"/>
                    <a:gd name="connsiteY21" fmla="*/ 363289 h 1639803"/>
                    <a:gd name="connsiteX22" fmla="*/ 278538 w 865186"/>
                    <a:gd name="connsiteY22" fmla="*/ 382656 h 1639803"/>
                    <a:gd name="connsiteX23" fmla="*/ 689680 w 865186"/>
                    <a:gd name="connsiteY23" fmla="*/ 8867 h 1639803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68112 w 865186"/>
                    <a:gd name="connsiteY19" fmla="*/ 116948 h 1636349"/>
                    <a:gd name="connsiteX20" fmla="*/ 713082 w 865186"/>
                    <a:gd name="connsiteY20" fmla="*/ 13442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68112 w 865186"/>
                    <a:gd name="connsiteY19" fmla="*/ 116948 h 1636349"/>
                    <a:gd name="connsiteX20" fmla="*/ 713082 w 865186"/>
                    <a:gd name="connsiteY20" fmla="*/ 13442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99068 w 865186"/>
                    <a:gd name="connsiteY19" fmla="*/ 95517 h 1636349"/>
                    <a:gd name="connsiteX20" fmla="*/ 713082 w 865186"/>
                    <a:gd name="connsiteY20" fmla="*/ 13442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99068 w 865186"/>
                    <a:gd name="connsiteY19" fmla="*/ 95517 h 1636349"/>
                    <a:gd name="connsiteX20" fmla="*/ 713082 w 865186"/>
                    <a:gd name="connsiteY20" fmla="*/ 13442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99068 w 865186"/>
                    <a:gd name="connsiteY19" fmla="*/ 95517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708593 w 865186"/>
                    <a:gd name="connsiteY18" fmla="*/ 119328 h 1636349"/>
                    <a:gd name="connsiteX19" fmla="*/ 691924 w 865186"/>
                    <a:gd name="connsiteY19" fmla="*/ 97898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732406 w 865186"/>
                    <a:gd name="connsiteY17" fmla="*/ 131234 h 1636349"/>
                    <a:gd name="connsiteX18" fmla="*/ 665730 w 865186"/>
                    <a:gd name="connsiteY18" fmla="*/ 119328 h 1636349"/>
                    <a:gd name="connsiteX19" fmla="*/ 691924 w 865186"/>
                    <a:gd name="connsiteY19" fmla="*/ 97898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691924 w 865186"/>
                    <a:gd name="connsiteY17" fmla="*/ 159809 h 1636349"/>
                    <a:gd name="connsiteX18" fmla="*/ 665730 w 865186"/>
                    <a:gd name="connsiteY18" fmla="*/ 119328 h 1636349"/>
                    <a:gd name="connsiteX19" fmla="*/ 691924 w 865186"/>
                    <a:gd name="connsiteY19" fmla="*/ 97898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691924 w 865186"/>
                    <a:gd name="connsiteY17" fmla="*/ 159809 h 1636349"/>
                    <a:gd name="connsiteX18" fmla="*/ 665730 w 865186"/>
                    <a:gd name="connsiteY18" fmla="*/ 119328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810987 w 865186"/>
                    <a:gd name="connsiteY16" fmla="*/ 202672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780031 w 865186"/>
                    <a:gd name="connsiteY15" fmla="*/ 174097 h 1636349"/>
                    <a:gd name="connsiteX16" fmla="*/ 653825 w 865186"/>
                    <a:gd name="connsiteY16" fmla="*/ 209816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839563 w 865186"/>
                    <a:gd name="connsiteY14" fmla="*/ 219341 h 1636349"/>
                    <a:gd name="connsiteX15" fmla="*/ 596675 w 865186"/>
                    <a:gd name="connsiteY15" fmla="*/ 240772 h 1636349"/>
                    <a:gd name="connsiteX16" fmla="*/ 653825 w 865186"/>
                    <a:gd name="connsiteY16" fmla="*/ 209816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5186"/>
                    <a:gd name="connsiteY0" fmla="*/ 5413 h 1636349"/>
                    <a:gd name="connsiteX1" fmla="*/ 462642 w 865186"/>
                    <a:gd name="connsiteY1" fmla="*/ 169858 h 1636349"/>
                    <a:gd name="connsiteX2" fmla="*/ 257857 w 865186"/>
                    <a:gd name="connsiteY2" fmla="*/ 343076 h 1636349"/>
                    <a:gd name="connsiteX3" fmla="*/ 256292 w 865186"/>
                    <a:gd name="connsiteY3" fmla="*/ 663659 h 1636349"/>
                    <a:gd name="connsiteX4" fmla="*/ 240439 w 865186"/>
                    <a:gd name="connsiteY4" fmla="*/ 1033433 h 1636349"/>
                    <a:gd name="connsiteX5" fmla="*/ 160292 w 865186"/>
                    <a:gd name="connsiteY5" fmla="*/ 1236450 h 1636349"/>
                    <a:gd name="connsiteX6" fmla="*/ 12725 w 865186"/>
                    <a:gd name="connsiteY6" fmla="*/ 1591734 h 1636349"/>
                    <a:gd name="connsiteX7" fmla="*/ 520337 w 865186"/>
                    <a:gd name="connsiteY7" fmla="*/ 1601805 h 1636349"/>
                    <a:gd name="connsiteX8" fmla="*/ 656682 w 865186"/>
                    <a:gd name="connsiteY8" fmla="*/ 1259720 h 1636349"/>
                    <a:gd name="connsiteX9" fmla="*/ 836090 w 865186"/>
                    <a:gd name="connsiteY9" fmla="*/ 941856 h 1636349"/>
                    <a:gd name="connsiteX10" fmla="*/ 792480 w 865186"/>
                    <a:gd name="connsiteY10" fmla="*/ 690533 h 1636349"/>
                    <a:gd name="connsiteX11" fmla="*/ 806905 w 865186"/>
                    <a:gd name="connsiteY11" fmla="*/ 510783 h 1636349"/>
                    <a:gd name="connsiteX12" fmla="*/ 863170 w 865186"/>
                    <a:gd name="connsiteY12" fmla="*/ 355389 h 1636349"/>
                    <a:gd name="connsiteX13" fmla="*/ 851468 w 865186"/>
                    <a:gd name="connsiteY13" fmla="*/ 290778 h 1636349"/>
                    <a:gd name="connsiteX14" fmla="*/ 639538 w 865186"/>
                    <a:gd name="connsiteY14" fmla="*/ 240772 h 1636349"/>
                    <a:gd name="connsiteX15" fmla="*/ 596675 w 865186"/>
                    <a:gd name="connsiteY15" fmla="*/ 240772 h 1636349"/>
                    <a:gd name="connsiteX16" fmla="*/ 653825 w 865186"/>
                    <a:gd name="connsiteY16" fmla="*/ 209816 h 1636349"/>
                    <a:gd name="connsiteX17" fmla="*/ 691924 w 865186"/>
                    <a:gd name="connsiteY17" fmla="*/ 159809 h 1636349"/>
                    <a:gd name="connsiteX18" fmla="*/ 677636 w 865186"/>
                    <a:gd name="connsiteY18" fmla="*/ 114566 h 1636349"/>
                    <a:gd name="connsiteX19" fmla="*/ 706212 w 865186"/>
                    <a:gd name="connsiteY19" fmla="*/ 126473 h 1636349"/>
                    <a:gd name="connsiteX20" fmla="*/ 694032 w 865186"/>
                    <a:gd name="connsiteY20" fmla="*/ 25348 h 1636349"/>
                    <a:gd name="connsiteX21" fmla="*/ 313305 w 865186"/>
                    <a:gd name="connsiteY21" fmla="*/ 359835 h 1636349"/>
                    <a:gd name="connsiteX22" fmla="*/ 278538 w 865186"/>
                    <a:gd name="connsiteY22" fmla="*/ 379202 h 1636349"/>
                    <a:gd name="connsiteX23" fmla="*/ 689680 w 865186"/>
                    <a:gd name="connsiteY23" fmla="*/ 5413 h 1636349"/>
                    <a:gd name="connsiteX0" fmla="*/ 689680 w 868548"/>
                    <a:gd name="connsiteY0" fmla="*/ 5413 h 1636349"/>
                    <a:gd name="connsiteX1" fmla="*/ 462642 w 868548"/>
                    <a:gd name="connsiteY1" fmla="*/ 169858 h 1636349"/>
                    <a:gd name="connsiteX2" fmla="*/ 257857 w 868548"/>
                    <a:gd name="connsiteY2" fmla="*/ 343076 h 1636349"/>
                    <a:gd name="connsiteX3" fmla="*/ 256292 w 868548"/>
                    <a:gd name="connsiteY3" fmla="*/ 663659 h 1636349"/>
                    <a:gd name="connsiteX4" fmla="*/ 240439 w 868548"/>
                    <a:gd name="connsiteY4" fmla="*/ 1033433 h 1636349"/>
                    <a:gd name="connsiteX5" fmla="*/ 160292 w 868548"/>
                    <a:gd name="connsiteY5" fmla="*/ 1236450 h 1636349"/>
                    <a:gd name="connsiteX6" fmla="*/ 12725 w 868548"/>
                    <a:gd name="connsiteY6" fmla="*/ 1591734 h 1636349"/>
                    <a:gd name="connsiteX7" fmla="*/ 520337 w 868548"/>
                    <a:gd name="connsiteY7" fmla="*/ 1601805 h 1636349"/>
                    <a:gd name="connsiteX8" fmla="*/ 656682 w 868548"/>
                    <a:gd name="connsiteY8" fmla="*/ 1259720 h 1636349"/>
                    <a:gd name="connsiteX9" fmla="*/ 836090 w 868548"/>
                    <a:gd name="connsiteY9" fmla="*/ 941856 h 1636349"/>
                    <a:gd name="connsiteX10" fmla="*/ 792480 w 868548"/>
                    <a:gd name="connsiteY10" fmla="*/ 690533 h 1636349"/>
                    <a:gd name="connsiteX11" fmla="*/ 806905 w 868548"/>
                    <a:gd name="connsiteY11" fmla="*/ 510783 h 1636349"/>
                    <a:gd name="connsiteX12" fmla="*/ 863170 w 868548"/>
                    <a:gd name="connsiteY12" fmla="*/ 355389 h 1636349"/>
                    <a:gd name="connsiteX13" fmla="*/ 851468 w 868548"/>
                    <a:gd name="connsiteY13" fmla="*/ 290778 h 1636349"/>
                    <a:gd name="connsiteX14" fmla="*/ 732406 w 868548"/>
                    <a:gd name="connsiteY14" fmla="*/ 259822 h 1636349"/>
                    <a:gd name="connsiteX15" fmla="*/ 639538 w 868548"/>
                    <a:gd name="connsiteY15" fmla="*/ 240772 h 1636349"/>
                    <a:gd name="connsiteX16" fmla="*/ 596675 w 868548"/>
                    <a:gd name="connsiteY16" fmla="*/ 240772 h 1636349"/>
                    <a:gd name="connsiteX17" fmla="*/ 653825 w 868548"/>
                    <a:gd name="connsiteY17" fmla="*/ 209816 h 1636349"/>
                    <a:gd name="connsiteX18" fmla="*/ 691924 w 868548"/>
                    <a:gd name="connsiteY18" fmla="*/ 159809 h 1636349"/>
                    <a:gd name="connsiteX19" fmla="*/ 677636 w 868548"/>
                    <a:gd name="connsiteY19" fmla="*/ 114566 h 1636349"/>
                    <a:gd name="connsiteX20" fmla="*/ 706212 w 868548"/>
                    <a:gd name="connsiteY20" fmla="*/ 126473 h 1636349"/>
                    <a:gd name="connsiteX21" fmla="*/ 694032 w 868548"/>
                    <a:gd name="connsiteY21" fmla="*/ 25348 h 1636349"/>
                    <a:gd name="connsiteX22" fmla="*/ 313305 w 868548"/>
                    <a:gd name="connsiteY22" fmla="*/ 359835 h 1636349"/>
                    <a:gd name="connsiteX23" fmla="*/ 278538 w 868548"/>
                    <a:gd name="connsiteY23" fmla="*/ 379202 h 1636349"/>
                    <a:gd name="connsiteX24" fmla="*/ 689680 w 868548"/>
                    <a:gd name="connsiteY24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732406 w 866314"/>
                    <a:gd name="connsiteY15" fmla="*/ 259822 h 1636349"/>
                    <a:gd name="connsiteX16" fmla="*/ 639538 w 866314"/>
                    <a:gd name="connsiteY16" fmla="*/ 240772 h 1636349"/>
                    <a:gd name="connsiteX17" fmla="*/ 596675 w 866314"/>
                    <a:gd name="connsiteY17" fmla="*/ 240772 h 1636349"/>
                    <a:gd name="connsiteX18" fmla="*/ 653825 w 866314"/>
                    <a:gd name="connsiteY18" fmla="*/ 209816 h 1636349"/>
                    <a:gd name="connsiteX19" fmla="*/ 691924 w 866314"/>
                    <a:gd name="connsiteY19" fmla="*/ 159809 h 1636349"/>
                    <a:gd name="connsiteX20" fmla="*/ 677636 w 866314"/>
                    <a:gd name="connsiteY20" fmla="*/ 114566 h 1636349"/>
                    <a:gd name="connsiteX21" fmla="*/ 706212 w 866314"/>
                    <a:gd name="connsiteY21" fmla="*/ 126473 h 1636349"/>
                    <a:gd name="connsiteX22" fmla="*/ 694032 w 866314"/>
                    <a:gd name="connsiteY22" fmla="*/ 25348 h 1636349"/>
                    <a:gd name="connsiteX23" fmla="*/ 313305 w 866314"/>
                    <a:gd name="connsiteY23" fmla="*/ 359835 h 1636349"/>
                    <a:gd name="connsiteX24" fmla="*/ 278538 w 866314"/>
                    <a:gd name="connsiteY24" fmla="*/ 379202 h 1636349"/>
                    <a:gd name="connsiteX25" fmla="*/ 689680 w 866314"/>
                    <a:gd name="connsiteY25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732406 w 866314"/>
                    <a:gd name="connsiteY15" fmla="*/ 259822 h 1636349"/>
                    <a:gd name="connsiteX16" fmla="*/ 687162 w 866314"/>
                    <a:gd name="connsiteY16" fmla="*/ 250297 h 1636349"/>
                    <a:gd name="connsiteX17" fmla="*/ 639538 w 866314"/>
                    <a:gd name="connsiteY17" fmla="*/ 240772 h 1636349"/>
                    <a:gd name="connsiteX18" fmla="*/ 596675 w 866314"/>
                    <a:gd name="connsiteY18" fmla="*/ 240772 h 1636349"/>
                    <a:gd name="connsiteX19" fmla="*/ 653825 w 866314"/>
                    <a:gd name="connsiteY19" fmla="*/ 209816 h 1636349"/>
                    <a:gd name="connsiteX20" fmla="*/ 691924 w 866314"/>
                    <a:gd name="connsiteY20" fmla="*/ 159809 h 1636349"/>
                    <a:gd name="connsiteX21" fmla="*/ 677636 w 866314"/>
                    <a:gd name="connsiteY21" fmla="*/ 114566 h 1636349"/>
                    <a:gd name="connsiteX22" fmla="*/ 706212 w 866314"/>
                    <a:gd name="connsiteY22" fmla="*/ 126473 h 1636349"/>
                    <a:gd name="connsiteX23" fmla="*/ 694032 w 866314"/>
                    <a:gd name="connsiteY23" fmla="*/ 25348 h 1636349"/>
                    <a:gd name="connsiteX24" fmla="*/ 313305 w 866314"/>
                    <a:gd name="connsiteY24" fmla="*/ 359835 h 1636349"/>
                    <a:gd name="connsiteX25" fmla="*/ 278538 w 866314"/>
                    <a:gd name="connsiteY25" fmla="*/ 379202 h 1636349"/>
                    <a:gd name="connsiteX26" fmla="*/ 689680 w 866314"/>
                    <a:gd name="connsiteY26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756218 w 866314"/>
                    <a:gd name="connsiteY15" fmla="*/ 264584 h 1636349"/>
                    <a:gd name="connsiteX16" fmla="*/ 732406 w 866314"/>
                    <a:gd name="connsiteY16" fmla="*/ 259822 h 1636349"/>
                    <a:gd name="connsiteX17" fmla="*/ 687162 w 866314"/>
                    <a:gd name="connsiteY17" fmla="*/ 250297 h 1636349"/>
                    <a:gd name="connsiteX18" fmla="*/ 639538 w 866314"/>
                    <a:gd name="connsiteY18" fmla="*/ 240772 h 1636349"/>
                    <a:gd name="connsiteX19" fmla="*/ 596675 w 866314"/>
                    <a:gd name="connsiteY19" fmla="*/ 240772 h 1636349"/>
                    <a:gd name="connsiteX20" fmla="*/ 653825 w 866314"/>
                    <a:gd name="connsiteY20" fmla="*/ 209816 h 1636349"/>
                    <a:gd name="connsiteX21" fmla="*/ 691924 w 866314"/>
                    <a:gd name="connsiteY21" fmla="*/ 159809 h 1636349"/>
                    <a:gd name="connsiteX22" fmla="*/ 677636 w 866314"/>
                    <a:gd name="connsiteY22" fmla="*/ 114566 h 1636349"/>
                    <a:gd name="connsiteX23" fmla="*/ 706212 w 866314"/>
                    <a:gd name="connsiteY23" fmla="*/ 126473 h 1636349"/>
                    <a:gd name="connsiteX24" fmla="*/ 694032 w 866314"/>
                    <a:gd name="connsiteY24" fmla="*/ 25348 h 1636349"/>
                    <a:gd name="connsiteX25" fmla="*/ 313305 w 866314"/>
                    <a:gd name="connsiteY25" fmla="*/ 359835 h 1636349"/>
                    <a:gd name="connsiteX26" fmla="*/ 278538 w 866314"/>
                    <a:gd name="connsiteY26" fmla="*/ 379202 h 1636349"/>
                    <a:gd name="connsiteX27" fmla="*/ 689680 w 866314"/>
                    <a:gd name="connsiteY27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756218 w 866314"/>
                    <a:gd name="connsiteY15" fmla="*/ 264584 h 1636349"/>
                    <a:gd name="connsiteX16" fmla="*/ 732406 w 866314"/>
                    <a:gd name="connsiteY16" fmla="*/ 259822 h 1636349"/>
                    <a:gd name="connsiteX17" fmla="*/ 613343 w 866314"/>
                    <a:gd name="connsiteY17" fmla="*/ 269347 h 1636349"/>
                    <a:gd name="connsiteX18" fmla="*/ 639538 w 866314"/>
                    <a:gd name="connsiteY18" fmla="*/ 240772 h 1636349"/>
                    <a:gd name="connsiteX19" fmla="*/ 596675 w 866314"/>
                    <a:gd name="connsiteY19" fmla="*/ 240772 h 1636349"/>
                    <a:gd name="connsiteX20" fmla="*/ 653825 w 866314"/>
                    <a:gd name="connsiteY20" fmla="*/ 209816 h 1636349"/>
                    <a:gd name="connsiteX21" fmla="*/ 691924 w 866314"/>
                    <a:gd name="connsiteY21" fmla="*/ 159809 h 1636349"/>
                    <a:gd name="connsiteX22" fmla="*/ 677636 w 866314"/>
                    <a:gd name="connsiteY22" fmla="*/ 114566 h 1636349"/>
                    <a:gd name="connsiteX23" fmla="*/ 706212 w 866314"/>
                    <a:gd name="connsiteY23" fmla="*/ 126473 h 1636349"/>
                    <a:gd name="connsiteX24" fmla="*/ 694032 w 866314"/>
                    <a:gd name="connsiteY24" fmla="*/ 25348 h 1636349"/>
                    <a:gd name="connsiteX25" fmla="*/ 313305 w 866314"/>
                    <a:gd name="connsiteY25" fmla="*/ 359835 h 1636349"/>
                    <a:gd name="connsiteX26" fmla="*/ 278538 w 866314"/>
                    <a:gd name="connsiteY26" fmla="*/ 379202 h 1636349"/>
                    <a:gd name="connsiteX27" fmla="*/ 689680 w 866314"/>
                    <a:gd name="connsiteY27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756218 w 866314"/>
                    <a:gd name="connsiteY15" fmla="*/ 264584 h 1636349"/>
                    <a:gd name="connsiteX16" fmla="*/ 549050 w 866314"/>
                    <a:gd name="connsiteY16" fmla="*/ 295541 h 1636349"/>
                    <a:gd name="connsiteX17" fmla="*/ 613343 w 866314"/>
                    <a:gd name="connsiteY17" fmla="*/ 269347 h 1636349"/>
                    <a:gd name="connsiteX18" fmla="*/ 639538 w 866314"/>
                    <a:gd name="connsiteY18" fmla="*/ 240772 h 1636349"/>
                    <a:gd name="connsiteX19" fmla="*/ 596675 w 866314"/>
                    <a:gd name="connsiteY19" fmla="*/ 240772 h 1636349"/>
                    <a:gd name="connsiteX20" fmla="*/ 653825 w 866314"/>
                    <a:gd name="connsiteY20" fmla="*/ 209816 h 1636349"/>
                    <a:gd name="connsiteX21" fmla="*/ 691924 w 866314"/>
                    <a:gd name="connsiteY21" fmla="*/ 159809 h 1636349"/>
                    <a:gd name="connsiteX22" fmla="*/ 677636 w 866314"/>
                    <a:gd name="connsiteY22" fmla="*/ 114566 h 1636349"/>
                    <a:gd name="connsiteX23" fmla="*/ 706212 w 866314"/>
                    <a:gd name="connsiteY23" fmla="*/ 126473 h 1636349"/>
                    <a:gd name="connsiteX24" fmla="*/ 694032 w 866314"/>
                    <a:gd name="connsiteY24" fmla="*/ 25348 h 1636349"/>
                    <a:gd name="connsiteX25" fmla="*/ 313305 w 866314"/>
                    <a:gd name="connsiteY25" fmla="*/ 359835 h 1636349"/>
                    <a:gd name="connsiteX26" fmla="*/ 278538 w 866314"/>
                    <a:gd name="connsiteY26" fmla="*/ 379202 h 1636349"/>
                    <a:gd name="connsiteX27" fmla="*/ 689680 w 866314"/>
                    <a:gd name="connsiteY27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787174 w 866314"/>
                    <a:gd name="connsiteY14" fmla="*/ 274109 h 1636349"/>
                    <a:gd name="connsiteX15" fmla="*/ 606199 w 866314"/>
                    <a:gd name="connsiteY15" fmla="*/ 309827 h 1636349"/>
                    <a:gd name="connsiteX16" fmla="*/ 549050 w 866314"/>
                    <a:gd name="connsiteY16" fmla="*/ 295541 h 1636349"/>
                    <a:gd name="connsiteX17" fmla="*/ 613343 w 866314"/>
                    <a:gd name="connsiteY17" fmla="*/ 269347 h 1636349"/>
                    <a:gd name="connsiteX18" fmla="*/ 639538 w 866314"/>
                    <a:gd name="connsiteY18" fmla="*/ 240772 h 1636349"/>
                    <a:gd name="connsiteX19" fmla="*/ 596675 w 866314"/>
                    <a:gd name="connsiteY19" fmla="*/ 240772 h 1636349"/>
                    <a:gd name="connsiteX20" fmla="*/ 653825 w 866314"/>
                    <a:gd name="connsiteY20" fmla="*/ 209816 h 1636349"/>
                    <a:gd name="connsiteX21" fmla="*/ 691924 w 866314"/>
                    <a:gd name="connsiteY21" fmla="*/ 159809 h 1636349"/>
                    <a:gd name="connsiteX22" fmla="*/ 677636 w 866314"/>
                    <a:gd name="connsiteY22" fmla="*/ 114566 h 1636349"/>
                    <a:gd name="connsiteX23" fmla="*/ 706212 w 866314"/>
                    <a:gd name="connsiteY23" fmla="*/ 126473 h 1636349"/>
                    <a:gd name="connsiteX24" fmla="*/ 694032 w 866314"/>
                    <a:gd name="connsiteY24" fmla="*/ 25348 h 1636349"/>
                    <a:gd name="connsiteX25" fmla="*/ 313305 w 866314"/>
                    <a:gd name="connsiteY25" fmla="*/ 359835 h 1636349"/>
                    <a:gd name="connsiteX26" fmla="*/ 278538 w 866314"/>
                    <a:gd name="connsiteY26" fmla="*/ 379202 h 1636349"/>
                    <a:gd name="connsiteX27" fmla="*/ 689680 w 866314"/>
                    <a:gd name="connsiteY27" fmla="*/ 5413 h 1636349"/>
                    <a:gd name="connsiteX0" fmla="*/ 689680 w 866314"/>
                    <a:gd name="connsiteY0" fmla="*/ 5413 h 1636349"/>
                    <a:gd name="connsiteX1" fmla="*/ 462642 w 866314"/>
                    <a:gd name="connsiteY1" fmla="*/ 169858 h 1636349"/>
                    <a:gd name="connsiteX2" fmla="*/ 257857 w 866314"/>
                    <a:gd name="connsiteY2" fmla="*/ 343076 h 1636349"/>
                    <a:gd name="connsiteX3" fmla="*/ 256292 w 866314"/>
                    <a:gd name="connsiteY3" fmla="*/ 663659 h 1636349"/>
                    <a:gd name="connsiteX4" fmla="*/ 240439 w 866314"/>
                    <a:gd name="connsiteY4" fmla="*/ 1033433 h 1636349"/>
                    <a:gd name="connsiteX5" fmla="*/ 160292 w 866314"/>
                    <a:gd name="connsiteY5" fmla="*/ 1236450 h 1636349"/>
                    <a:gd name="connsiteX6" fmla="*/ 12725 w 866314"/>
                    <a:gd name="connsiteY6" fmla="*/ 1591734 h 1636349"/>
                    <a:gd name="connsiteX7" fmla="*/ 520337 w 866314"/>
                    <a:gd name="connsiteY7" fmla="*/ 1601805 h 1636349"/>
                    <a:gd name="connsiteX8" fmla="*/ 656682 w 866314"/>
                    <a:gd name="connsiteY8" fmla="*/ 1259720 h 1636349"/>
                    <a:gd name="connsiteX9" fmla="*/ 836090 w 866314"/>
                    <a:gd name="connsiteY9" fmla="*/ 941856 h 1636349"/>
                    <a:gd name="connsiteX10" fmla="*/ 792480 w 866314"/>
                    <a:gd name="connsiteY10" fmla="*/ 690533 h 1636349"/>
                    <a:gd name="connsiteX11" fmla="*/ 806905 w 866314"/>
                    <a:gd name="connsiteY11" fmla="*/ 510783 h 1636349"/>
                    <a:gd name="connsiteX12" fmla="*/ 863170 w 866314"/>
                    <a:gd name="connsiteY12" fmla="*/ 355389 h 1636349"/>
                    <a:gd name="connsiteX13" fmla="*/ 851468 w 866314"/>
                    <a:gd name="connsiteY13" fmla="*/ 290778 h 1636349"/>
                    <a:gd name="connsiteX14" fmla="*/ 508567 w 866314"/>
                    <a:gd name="connsiteY14" fmla="*/ 366977 h 1636349"/>
                    <a:gd name="connsiteX15" fmla="*/ 606199 w 866314"/>
                    <a:gd name="connsiteY15" fmla="*/ 309827 h 1636349"/>
                    <a:gd name="connsiteX16" fmla="*/ 549050 w 866314"/>
                    <a:gd name="connsiteY16" fmla="*/ 295541 h 1636349"/>
                    <a:gd name="connsiteX17" fmla="*/ 613343 w 866314"/>
                    <a:gd name="connsiteY17" fmla="*/ 269347 h 1636349"/>
                    <a:gd name="connsiteX18" fmla="*/ 639538 w 866314"/>
                    <a:gd name="connsiteY18" fmla="*/ 240772 h 1636349"/>
                    <a:gd name="connsiteX19" fmla="*/ 596675 w 866314"/>
                    <a:gd name="connsiteY19" fmla="*/ 240772 h 1636349"/>
                    <a:gd name="connsiteX20" fmla="*/ 653825 w 866314"/>
                    <a:gd name="connsiteY20" fmla="*/ 209816 h 1636349"/>
                    <a:gd name="connsiteX21" fmla="*/ 691924 w 866314"/>
                    <a:gd name="connsiteY21" fmla="*/ 159809 h 1636349"/>
                    <a:gd name="connsiteX22" fmla="*/ 677636 w 866314"/>
                    <a:gd name="connsiteY22" fmla="*/ 114566 h 1636349"/>
                    <a:gd name="connsiteX23" fmla="*/ 706212 w 866314"/>
                    <a:gd name="connsiteY23" fmla="*/ 126473 h 1636349"/>
                    <a:gd name="connsiteX24" fmla="*/ 694032 w 866314"/>
                    <a:gd name="connsiteY24" fmla="*/ 25348 h 1636349"/>
                    <a:gd name="connsiteX25" fmla="*/ 313305 w 866314"/>
                    <a:gd name="connsiteY25" fmla="*/ 359835 h 1636349"/>
                    <a:gd name="connsiteX26" fmla="*/ 278538 w 866314"/>
                    <a:gd name="connsiteY26" fmla="*/ 379202 h 1636349"/>
                    <a:gd name="connsiteX27" fmla="*/ 689680 w 866314"/>
                    <a:gd name="connsiteY27" fmla="*/ 5413 h 1636349"/>
                    <a:gd name="connsiteX0" fmla="*/ 689680 w 871699"/>
                    <a:gd name="connsiteY0" fmla="*/ 5413 h 1636349"/>
                    <a:gd name="connsiteX1" fmla="*/ 462642 w 871699"/>
                    <a:gd name="connsiteY1" fmla="*/ 169858 h 1636349"/>
                    <a:gd name="connsiteX2" fmla="*/ 257857 w 871699"/>
                    <a:gd name="connsiteY2" fmla="*/ 343076 h 1636349"/>
                    <a:gd name="connsiteX3" fmla="*/ 256292 w 871699"/>
                    <a:gd name="connsiteY3" fmla="*/ 663659 h 1636349"/>
                    <a:gd name="connsiteX4" fmla="*/ 240439 w 871699"/>
                    <a:gd name="connsiteY4" fmla="*/ 1033433 h 1636349"/>
                    <a:gd name="connsiteX5" fmla="*/ 160292 w 871699"/>
                    <a:gd name="connsiteY5" fmla="*/ 1236450 h 1636349"/>
                    <a:gd name="connsiteX6" fmla="*/ 12725 w 871699"/>
                    <a:gd name="connsiteY6" fmla="*/ 1591734 h 1636349"/>
                    <a:gd name="connsiteX7" fmla="*/ 520337 w 871699"/>
                    <a:gd name="connsiteY7" fmla="*/ 1601805 h 1636349"/>
                    <a:gd name="connsiteX8" fmla="*/ 656682 w 871699"/>
                    <a:gd name="connsiteY8" fmla="*/ 1259720 h 1636349"/>
                    <a:gd name="connsiteX9" fmla="*/ 836090 w 871699"/>
                    <a:gd name="connsiteY9" fmla="*/ 941856 h 1636349"/>
                    <a:gd name="connsiteX10" fmla="*/ 792480 w 871699"/>
                    <a:gd name="connsiteY10" fmla="*/ 690533 h 1636349"/>
                    <a:gd name="connsiteX11" fmla="*/ 806905 w 871699"/>
                    <a:gd name="connsiteY11" fmla="*/ 510783 h 1636349"/>
                    <a:gd name="connsiteX12" fmla="*/ 863170 w 871699"/>
                    <a:gd name="connsiteY12" fmla="*/ 355389 h 1636349"/>
                    <a:gd name="connsiteX13" fmla="*/ 851468 w 871699"/>
                    <a:gd name="connsiteY13" fmla="*/ 290778 h 1636349"/>
                    <a:gd name="connsiteX14" fmla="*/ 677637 w 871699"/>
                    <a:gd name="connsiteY14" fmla="*/ 331259 h 1636349"/>
                    <a:gd name="connsiteX15" fmla="*/ 508567 w 871699"/>
                    <a:gd name="connsiteY15" fmla="*/ 366977 h 1636349"/>
                    <a:gd name="connsiteX16" fmla="*/ 606199 w 871699"/>
                    <a:gd name="connsiteY16" fmla="*/ 309827 h 1636349"/>
                    <a:gd name="connsiteX17" fmla="*/ 549050 w 871699"/>
                    <a:gd name="connsiteY17" fmla="*/ 295541 h 1636349"/>
                    <a:gd name="connsiteX18" fmla="*/ 613343 w 871699"/>
                    <a:gd name="connsiteY18" fmla="*/ 269347 h 1636349"/>
                    <a:gd name="connsiteX19" fmla="*/ 639538 w 871699"/>
                    <a:gd name="connsiteY19" fmla="*/ 240772 h 1636349"/>
                    <a:gd name="connsiteX20" fmla="*/ 596675 w 871699"/>
                    <a:gd name="connsiteY20" fmla="*/ 240772 h 1636349"/>
                    <a:gd name="connsiteX21" fmla="*/ 653825 w 871699"/>
                    <a:gd name="connsiteY21" fmla="*/ 209816 h 1636349"/>
                    <a:gd name="connsiteX22" fmla="*/ 691924 w 871699"/>
                    <a:gd name="connsiteY22" fmla="*/ 159809 h 1636349"/>
                    <a:gd name="connsiteX23" fmla="*/ 677636 w 871699"/>
                    <a:gd name="connsiteY23" fmla="*/ 114566 h 1636349"/>
                    <a:gd name="connsiteX24" fmla="*/ 706212 w 871699"/>
                    <a:gd name="connsiteY24" fmla="*/ 126473 h 1636349"/>
                    <a:gd name="connsiteX25" fmla="*/ 694032 w 871699"/>
                    <a:gd name="connsiteY25" fmla="*/ 25348 h 1636349"/>
                    <a:gd name="connsiteX26" fmla="*/ 313305 w 871699"/>
                    <a:gd name="connsiteY26" fmla="*/ 359835 h 1636349"/>
                    <a:gd name="connsiteX27" fmla="*/ 278538 w 871699"/>
                    <a:gd name="connsiteY27" fmla="*/ 379202 h 1636349"/>
                    <a:gd name="connsiteX28" fmla="*/ 689680 w 871699"/>
                    <a:gd name="connsiteY28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677637 w 866957"/>
                    <a:gd name="connsiteY15" fmla="*/ 331259 h 1636349"/>
                    <a:gd name="connsiteX16" fmla="*/ 508567 w 866957"/>
                    <a:gd name="connsiteY16" fmla="*/ 366977 h 1636349"/>
                    <a:gd name="connsiteX17" fmla="*/ 606199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06199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06199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06199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06199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18106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18106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596675 w 866957"/>
                    <a:gd name="connsiteY15" fmla="*/ 369359 h 1636349"/>
                    <a:gd name="connsiteX16" fmla="*/ 508567 w 866957"/>
                    <a:gd name="connsiteY16" fmla="*/ 366977 h 1636349"/>
                    <a:gd name="connsiteX17" fmla="*/ 618106 w 866957"/>
                    <a:gd name="connsiteY17" fmla="*/ 309827 h 1636349"/>
                    <a:gd name="connsiteX18" fmla="*/ 549050 w 866957"/>
                    <a:gd name="connsiteY18" fmla="*/ 295541 h 1636349"/>
                    <a:gd name="connsiteX19" fmla="*/ 613343 w 866957"/>
                    <a:gd name="connsiteY19" fmla="*/ 269347 h 1636349"/>
                    <a:gd name="connsiteX20" fmla="*/ 639538 w 866957"/>
                    <a:gd name="connsiteY20" fmla="*/ 240772 h 1636349"/>
                    <a:gd name="connsiteX21" fmla="*/ 596675 w 866957"/>
                    <a:gd name="connsiteY21" fmla="*/ 240772 h 1636349"/>
                    <a:gd name="connsiteX22" fmla="*/ 653825 w 866957"/>
                    <a:gd name="connsiteY22" fmla="*/ 209816 h 1636349"/>
                    <a:gd name="connsiteX23" fmla="*/ 691924 w 866957"/>
                    <a:gd name="connsiteY23" fmla="*/ 159809 h 1636349"/>
                    <a:gd name="connsiteX24" fmla="*/ 677636 w 866957"/>
                    <a:gd name="connsiteY24" fmla="*/ 114566 h 1636349"/>
                    <a:gd name="connsiteX25" fmla="*/ 706212 w 866957"/>
                    <a:gd name="connsiteY25" fmla="*/ 126473 h 1636349"/>
                    <a:gd name="connsiteX26" fmla="*/ 694032 w 866957"/>
                    <a:gd name="connsiteY26" fmla="*/ 25348 h 1636349"/>
                    <a:gd name="connsiteX27" fmla="*/ 313305 w 866957"/>
                    <a:gd name="connsiteY27" fmla="*/ 359835 h 1636349"/>
                    <a:gd name="connsiteX28" fmla="*/ 278538 w 866957"/>
                    <a:gd name="connsiteY28" fmla="*/ 379202 h 1636349"/>
                    <a:gd name="connsiteX29" fmla="*/ 689680 w 866957"/>
                    <a:gd name="connsiteY29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670493 w 866957"/>
                    <a:gd name="connsiteY15" fmla="*/ 343166 h 1636349"/>
                    <a:gd name="connsiteX16" fmla="*/ 596675 w 866957"/>
                    <a:gd name="connsiteY16" fmla="*/ 369359 h 1636349"/>
                    <a:gd name="connsiteX17" fmla="*/ 508567 w 866957"/>
                    <a:gd name="connsiteY17" fmla="*/ 366977 h 1636349"/>
                    <a:gd name="connsiteX18" fmla="*/ 618106 w 866957"/>
                    <a:gd name="connsiteY18" fmla="*/ 309827 h 1636349"/>
                    <a:gd name="connsiteX19" fmla="*/ 549050 w 866957"/>
                    <a:gd name="connsiteY19" fmla="*/ 295541 h 1636349"/>
                    <a:gd name="connsiteX20" fmla="*/ 613343 w 866957"/>
                    <a:gd name="connsiteY20" fmla="*/ 269347 h 1636349"/>
                    <a:gd name="connsiteX21" fmla="*/ 639538 w 866957"/>
                    <a:gd name="connsiteY21" fmla="*/ 240772 h 1636349"/>
                    <a:gd name="connsiteX22" fmla="*/ 596675 w 866957"/>
                    <a:gd name="connsiteY22" fmla="*/ 240772 h 1636349"/>
                    <a:gd name="connsiteX23" fmla="*/ 653825 w 866957"/>
                    <a:gd name="connsiteY23" fmla="*/ 209816 h 1636349"/>
                    <a:gd name="connsiteX24" fmla="*/ 691924 w 866957"/>
                    <a:gd name="connsiteY24" fmla="*/ 159809 h 1636349"/>
                    <a:gd name="connsiteX25" fmla="*/ 677636 w 866957"/>
                    <a:gd name="connsiteY25" fmla="*/ 114566 h 1636349"/>
                    <a:gd name="connsiteX26" fmla="*/ 706212 w 866957"/>
                    <a:gd name="connsiteY26" fmla="*/ 126473 h 1636349"/>
                    <a:gd name="connsiteX27" fmla="*/ 694032 w 866957"/>
                    <a:gd name="connsiteY27" fmla="*/ 25348 h 1636349"/>
                    <a:gd name="connsiteX28" fmla="*/ 313305 w 866957"/>
                    <a:gd name="connsiteY28" fmla="*/ 359835 h 1636349"/>
                    <a:gd name="connsiteX29" fmla="*/ 278538 w 866957"/>
                    <a:gd name="connsiteY29" fmla="*/ 379202 h 1636349"/>
                    <a:gd name="connsiteX30" fmla="*/ 689680 w 866957"/>
                    <a:gd name="connsiteY30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694306 w 866957"/>
                    <a:gd name="connsiteY15" fmla="*/ 331259 h 1636349"/>
                    <a:gd name="connsiteX16" fmla="*/ 670493 w 866957"/>
                    <a:gd name="connsiteY16" fmla="*/ 343166 h 1636349"/>
                    <a:gd name="connsiteX17" fmla="*/ 596675 w 866957"/>
                    <a:gd name="connsiteY17" fmla="*/ 369359 h 1636349"/>
                    <a:gd name="connsiteX18" fmla="*/ 508567 w 866957"/>
                    <a:gd name="connsiteY18" fmla="*/ 366977 h 1636349"/>
                    <a:gd name="connsiteX19" fmla="*/ 618106 w 866957"/>
                    <a:gd name="connsiteY19" fmla="*/ 309827 h 1636349"/>
                    <a:gd name="connsiteX20" fmla="*/ 549050 w 866957"/>
                    <a:gd name="connsiteY20" fmla="*/ 295541 h 1636349"/>
                    <a:gd name="connsiteX21" fmla="*/ 613343 w 866957"/>
                    <a:gd name="connsiteY21" fmla="*/ 269347 h 1636349"/>
                    <a:gd name="connsiteX22" fmla="*/ 639538 w 866957"/>
                    <a:gd name="connsiteY22" fmla="*/ 240772 h 1636349"/>
                    <a:gd name="connsiteX23" fmla="*/ 596675 w 866957"/>
                    <a:gd name="connsiteY23" fmla="*/ 240772 h 1636349"/>
                    <a:gd name="connsiteX24" fmla="*/ 653825 w 866957"/>
                    <a:gd name="connsiteY24" fmla="*/ 209816 h 1636349"/>
                    <a:gd name="connsiteX25" fmla="*/ 691924 w 866957"/>
                    <a:gd name="connsiteY25" fmla="*/ 159809 h 1636349"/>
                    <a:gd name="connsiteX26" fmla="*/ 677636 w 866957"/>
                    <a:gd name="connsiteY26" fmla="*/ 114566 h 1636349"/>
                    <a:gd name="connsiteX27" fmla="*/ 706212 w 866957"/>
                    <a:gd name="connsiteY27" fmla="*/ 126473 h 1636349"/>
                    <a:gd name="connsiteX28" fmla="*/ 694032 w 866957"/>
                    <a:gd name="connsiteY28" fmla="*/ 25348 h 1636349"/>
                    <a:gd name="connsiteX29" fmla="*/ 313305 w 866957"/>
                    <a:gd name="connsiteY29" fmla="*/ 359835 h 1636349"/>
                    <a:gd name="connsiteX30" fmla="*/ 278538 w 866957"/>
                    <a:gd name="connsiteY30" fmla="*/ 379202 h 1636349"/>
                    <a:gd name="connsiteX31" fmla="*/ 689680 w 866957"/>
                    <a:gd name="connsiteY31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694306 w 866957"/>
                    <a:gd name="connsiteY15" fmla="*/ 331259 h 1636349"/>
                    <a:gd name="connsiteX16" fmla="*/ 687162 w 866957"/>
                    <a:gd name="connsiteY16" fmla="*/ 326497 h 1636349"/>
                    <a:gd name="connsiteX17" fmla="*/ 670493 w 866957"/>
                    <a:gd name="connsiteY17" fmla="*/ 343166 h 1636349"/>
                    <a:gd name="connsiteX18" fmla="*/ 596675 w 866957"/>
                    <a:gd name="connsiteY18" fmla="*/ 369359 h 1636349"/>
                    <a:gd name="connsiteX19" fmla="*/ 508567 w 866957"/>
                    <a:gd name="connsiteY19" fmla="*/ 366977 h 1636349"/>
                    <a:gd name="connsiteX20" fmla="*/ 618106 w 866957"/>
                    <a:gd name="connsiteY20" fmla="*/ 309827 h 1636349"/>
                    <a:gd name="connsiteX21" fmla="*/ 549050 w 866957"/>
                    <a:gd name="connsiteY21" fmla="*/ 295541 h 1636349"/>
                    <a:gd name="connsiteX22" fmla="*/ 613343 w 866957"/>
                    <a:gd name="connsiteY22" fmla="*/ 269347 h 1636349"/>
                    <a:gd name="connsiteX23" fmla="*/ 639538 w 866957"/>
                    <a:gd name="connsiteY23" fmla="*/ 240772 h 1636349"/>
                    <a:gd name="connsiteX24" fmla="*/ 596675 w 866957"/>
                    <a:gd name="connsiteY24" fmla="*/ 240772 h 1636349"/>
                    <a:gd name="connsiteX25" fmla="*/ 653825 w 866957"/>
                    <a:gd name="connsiteY25" fmla="*/ 209816 h 1636349"/>
                    <a:gd name="connsiteX26" fmla="*/ 691924 w 866957"/>
                    <a:gd name="connsiteY26" fmla="*/ 159809 h 1636349"/>
                    <a:gd name="connsiteX27" fmla="*/ 677636 w 866957"/>
                    <a:gd name="connsiteY27" fmla="*/ 114566 h 1636349"/>
                    <a:gd name="connsiteX28" fmla="*/ 706212 w 866957"/>
                    <a:gd name="connsiteY28" fmla="*/ 126473 h 1636349"/>
                    <a:gd name="connsiteX29" fmla="*/ 694032 w 866957"/>
                    <a:gd name="connsiteY29" fmla="*/ 25348 h 1636349"/>
                    <a:gd name="connsiteX30" fmla="*/ 313305 w 866957"/>
                    <a:gd name="connsiteY30" fmla="*/ 359835 h 1636349"/>
                    <a:gd name="connsiteX31" fmla="*/ 278538 w 866957"/>
                    <a:gd name="connsiteY31" fmla="*/ 379202 h 1636349"/>
                    <a:gd name="connsiteX32" fmla="*/ 689680 w 866957"/>
                    <a:gd name="connsiteY32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25262 w 866957"/>
                    <a:gd name="connsiteY15" fmla="*/ 316972 h 1636349"/>
                    <a:gd name="connsiteX16" fmla="*/ 694306 w 866957"/>
                    <a:gd name="connsiteY16" fmla="*/ 331259 h 1636349"/>
                    <a:gd name="connsiteX17" fmla="*/ 687162 w 866957"/>
                    <a:gd name="connsiteY17" fmla="*/ 326497 h 1636349"/>
                    <a:gd name="connsiteX18" fmla="*/ 670493 w 866957"/>
                    <a:gd name="connsiteY18" fmla="*/ 343166 h 1636349"/>
                    <a:gd name="connsiteX19" fmla="*/ 596675 w 866957"/>
                    <a:gd name="connsiteY19" fmla="*/ 369359 h 1636349"/>
                    <a:gd name="connsiteX20" fmla="*/ 508567 w 866957"/>
                    <a:gd name="connsiteY20" fmla="*/ 366977 h 1636349"/>
                    <a:gd name="connsiteX21" fmla="*/ 618106 w 866957"/>
                    <a:gd name="connsiteY21" fmla="*/ 309827 h 1636349"/>
                    <a:gd name="connsiteX22" fmla="*/ 549050 w 866957"/>
                    <a:gd name="connsiteY22" fmla="*/ 295541 h 1636349"/>
                    <a:gd name="connsiteX23" fmla="*/ 613343 w 866957"/>
                    <a:gd name="connsiteY23" fmla="*/ 269347 h 1636349"/>
                    <a:gd name="connsiteX24" fmla="*/ 639538 w 866957"/>
                    <a:gd name="connsiteY24" fmla="*/ 240772 h 1636349"/>
                    <a:gd name="connsiteX25" fmla="*/ 596675 w 866957"/>
                    <a:gd name="connsiteY25" fmla="*/ 240772 h 1636349"/>
                    <a:gd name="connsiteX26" fmla="*/ 653825 w 866957"/>
                    <a:gd name="connsiteY26" fmla="*/ 209816 h 1636349"/>
                    <a:gd name="connsiteX27" fmla="*/ 691924 w 866957"/>
                    <a:gd name="connsiteY27" fmla="*/ 159809 h 1636349"/>
                    <a:gd name="connsiteX28" fmla="*/ 677636 w 866957"/>
                    <a:gd name="connsiteY28" fmla="*/ 114566 h 1636349"/>
                    <a:gd name="connsiteX29" fmla="*/ 706212 w 866957"/>
                    <a:gd name="connsiteY29" fmla="*/ 126473 h 1636349"/>
                    <a:gd name="connsiteX30" fmla="*/ 694032 w 866957"/>
                    <a:gd name="connsiteY30" fmla="*/ 25348 h 1636349"/>
                    <a:gd name="connsiteX31" fmla="*/ 313305 w 866957"/>
                    <a:gd name="connsiteY31" fmla="*/ 359835 h 1636349"/>
                    <a:gd name="connsiteX32" fmla="*/ 278538 w 866957"/>
                    <a:gd name="connsiteY32" fmla="*/ 379202 h 1636349"/>
                    <a:gd name="connsiteX33" fmla="*/ 689680 w 866957"/>
                    <a:gd name="connsiteY33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51456 w 866957"/>
                    <a:gd name="connsiteY15" fmla="*/ 305066 h 1636349"/>
                    <a:gd name="connsiteX16" fmla="*/ 725262 w 866957"/>
                    <a:gd name="connsiteY16" fmla="*/ 316972 h 1636349"/>
                    <a:gd name="connsiteX17" fmla="*/ 694306 w 866957"/>
                    <a:gd name="connsiteY17" fmla="*/ 331259 h 1636349"/>
                    <a:gd name="connsiteX18" fmla="*/ 687162 w 866957"/>
                    <a:gd name="connsiteY18" fmla="*/ 326497 h 1636349"/>
                    <a:gd name="connsiteX19" fmla="*/ 670493 w 866957"/>
                    <a:gd name="connsiteY19" fmla="*/ 343166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51456 w 866957"/>
                    <a:gd name="connsiteY15" fmla="*/ 305066 h 1636349"/>
                    <a:gd name="connsiteX16" fmla="*/ 725262 w 866957"/>
                    <a:gd name="connsiteY16" fmla="*/ 316972 h 1636349"/>
                    <a:gd name="connsiteX17" fmla="*/ 694306 w 866957"/>
                    <a:gd name="connsiteY17" fmla="*/ 331259 h 1636349"/>
                    <a:gd name="connsiteX18" fmla="*/ 687162 w 866957"/>
                    <a:gd name="connsiteY18" fmla="*/ 326497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51456 w 866957"/>
                    <a:gd name="connsiteY15" fmla="*/ 305066 h 1636349"/>
                    <a:gd name="connsiteX16" fmla="*/ 725262 w 866957"/>
                    <a:gd name="connsiteY16" fmla="*/ 316972 h 1636349"/>
                    <a:gd name="connsiteX17" fmla="*/ 694306 w 866957"/>
                    <a:gd name="connsiteY17" fmla="*/ 331259 h 1636349"/>
                    <a:gd name="connsiteX18" fmla="*/ 491900 w 866957"/>
                    <a:gd name="connsiteY18" fmla="*/ 37888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51456 w 866957"/>
                    <a:gd name="connsiteY15" fmla="*/ 305066 h 1636349"/>
                    <a:gd name="connsiteX16" fmla="*/ 725262 w 866957"/>
                    <a:gd name="connsiteY16" fmla="*/ 316972 h 1636349"/>
                    <a:gd name="connsiteX17" fmla="*/ 580006 w 866957"/>
                    <a:gd name="connsiteY17" fmla="*/ 443177 h 1636349"/>
                    <a:gd name="connsiteX18" fmla="*/ 491900 w 866957"/>
                    <a:gd name="connsiteY18" fmla="*/ 37888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751456 w 866957"/>
                    <a:gd name="connsiteY15" fmla="*/ 305066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1900 w 866957"/>
                    <a:gd name="connsiteY18" fmla="*/ 37888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768124 w 866957"/>
                    <a:gd name="connsiteY14" fmla="*/ 300303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1900 w 866957"/>
                    <a:gd name="connsiteY18" fmla="*/ 37888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1900 w 866957"/>
                    <a:gd name="connsiteY18" fmla="*/ 37888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89519 w 866957"/>
                    <a:gd name="connsiteY18" fmla="*/ 395552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6663 w 866957"/>
                    <a:gd name="connsiteY18" fmla="*/ 395552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6663 w 866957"/>
                    <a:gd name="connsiteY18" fmla="*/ 386027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96663 w 866957"/>
                    <a:gd name="connsiteY18" fmla="*/ 386027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94269 w 866957"/>
                    <a:gd name="connsiteY18" fmla="*/ 400315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99032 w 866957"/>
                    <a:gd name="connsiteY18" fmla="*/ 397934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77601 w 866957"/>
                    <a:gd name="connsiteY18" fmla="*/ 376503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79982 w 866957"/>
                    <a:gd name="connsiteY18" fmla="*/ 369359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96651 w 866957"/>
                    <a:gd name="connsiteY18" fmla="*/ 357453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396651 w 866957"/>
                    <a:gd name="connsiteY18" fmla="*/ 357453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41894 w 866957"/>
                    <a:gd name="connsiteY18" fmla="*/ 362215 h 1636349"/>
                    <a:gd name="connsiteX19" fmla="*/ 594293 w 866957"/>
                    <a:gd name="connsiteY19" fmla="*/ 43603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41894 w 866957"/>
                    <a:gd name="connsiteY18" fmla="*/ 362215 h 1636349"/>
                    <a:gd name="connsiteX19" fmla="*/ 694305 w 866957"/>
                    <a:gd name="connsiteY19" fmla="*/ 376504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694305 w 866957"/>
                    <a:gd name="connsiteY19" fmla="*/ 376504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694305 w 866957"/>
                    <a:gd name="connsiteY19" fmla="*/ 376504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9519 w 866957"/>
                    <a:gd name="connsiteY15" fmla="*/ 469373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08557 w 866957"/>
                    <a:gd name="connsiteY18" fmla="*/ 36935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44275 w 866957"/>
                    <a:gd name="connsiteY18" fmla="*/ 419364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43177 h 1636349"/>
                    <a:gd name="connsiteX18" fmla="*/ 460944 w 866957"/>
                    <a:gd name="connsiteY18" fmla="*/ 38840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03794 w 866957"/>
                    <a:gd name="connsiteY15" fmla="*/ 516998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28889 h 1636349"/>
                    <a:gd name="connsiteX18" fmla="*/ 460944 w 866957"/>
                    <a:gd name="connsiteY18" fmla="*/ 38840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66957"/>
                    <a:gd name="connsiteY0" fmla="*/ 5413 h 1636349"/>
                    <a:gd name="connsiteX1" fmla="*/ 462642 w 866957"/>
                    <a:gd name="connsiteY1" fmla="*/ 169858 h 1636349"/>
                    <a:gd name="connsiteX2" fmla="*/ 257857 w 866957"/>
                    <a:gd name="connsiteY2" fmla="*/ 343076 h 1636349"/>
                    <a:gd name="connsiteX3" fmla="*/ 256292 w 866957"/>
                    <a:gd name="connsiteY3" fmla="*/ 663659 h 1636349"/>
                    <a:gd name="connsiteX4" fmla="*/ 240439 w 866957"/>
                    <a:gd name="connsiteY4" fmla="*/ 1033433 h 1636349"/>
                    <a:gd name="connsiteX5" fmla="*/ 160292 w 866957"/>
                    <a:gd name="connsiteY5" fmla="*/ 1236450 h 1636349"/>
                    <a:gd name="connsiteX6" fmla="*/ 12725 w 866957"/>
                    <a:gd name="connsiteY6" fmla="*/ 1591734 h 1636349"/>
                    <a:gd name="connsiteX7" fmla="*/ 520337 w 866957"/>
                    <a:gd name="connsiteY7" fmla="*/ 1601805 h 1636349"/>
                    <a:gd name="connsiteX8" fmla="*/ 656682 w 866957"/>
                    <a:gd name="connsiteY8" fmla="*/ 1259720 h 1636349"/>
                    <a:gd name="connsiteX9" fmla="*/ 836090 w 866957"/>
                    <a:gd name="connsiteY9" fmla="*/ 941856 h 1636349"/>
                    <a:gd name="connsiteX10" fmla="*/ 792480 w 866957"/>
                    <a:gd name="connsiteY10" fmla="*/ 690533 h 1636349"/>
                    <a:gd name="connsiteX11" fmla="*/ 806905 w 866957"/>
                    <a:gd name="connsiteY11" fmla="*/ 510783 h 1636349"/>
                    <a:gd name="connsiteX12" fmla="*/ 863170 w 866957"/>
                    <a:gd name="connsiteY12" fmla="*/ 355389 h 1636349"/>
                    <a:gd name="connsiteX13" fmla="*/ 851468 w 866957"/>
                    <a:gd name="connsiteY13" fmla="*/ 290778 h 1636349"/>
                    <a:gd name="connsiteX14" fmla="*/ 582386 w 866957"/>
                    <a:gd name="connsiteY14" fmla="*/ 524140 h 1636349"/>
                    <a:gd name="connsiteX15" fmla="*/ 487138 w 866957"/>
                    <a:gd name="connsiteY15" fmla="*/ 445561 h 1636349"/>
                    <a:gd name="connsiteX16" fmla="*/ 584768 w 866957"/>
                    <a:gd name="connsiteY16" fmla="*/ 509854 h 1636349"/>
                    <a:gd name="connsiteX17" fmla="*/ 580006 w 866957"/>
                    <a:gd name="connsiteY17" fmla="*/ 428889 h 1636349"/>
                    <a:gd name="connsiteX18" fmla="*/ 460944 w 866957"/>
                    <a:gd name="connsiteY18" fmla="*/ 388408 h 1636349"/>
                    <a:gd name="connsiteX19" fmla="*/ 587149 w 866957"/>
                    <a:gd name="connsiteY19" fmla="*/ 416985 h 1636349"/>
                    <a:gd name="connsiteX20" fmla="*/ 596675 w 866957"/>
                    <a:gd name="connsiteY20" fmla="*/ 369359 h 1636349"/>
                    <a:gd name="connsiteX21" fmla="*/ 508567 w 866957"/>
                    <a:gd name="connsiteY21" fmla="*/ 366977 h 1636349"/>
                    <a:gd name="connsiteX22" fmla="*/ 618106 w 866957"/>
                    <a:gd name="connsiteY22" fmla="*/ 309827 h 1636349"/>
                    <a:gd name="connsiteX23" fmla="*/ 549050 w 866957"/>
                    <a:gd name="connsiteY23" fmla="*/ 295541 h 1636349"/>
                    <a:gd name="connsiteX24" fmla="*/ 613343 w 866957"/>
                    <a:gd name="connsiteY24" fmla="*/ 269347 h 1636349"/>
                    <a:gd name="connsiteX25" fmla="*/ 639538 w 866957"/>
                    <a:gd name="connsiteY25" fmla="*/ 240772 h 1636349"/>
                    <a:gd name="connsiteX26" fmla="*/ 596675 w 866957"/>
                    <a:gd name="connsiteY26" fmla="*/ 240772 h 1636349"/>
                    <a:gd name="connsiteX27" fmla="*/ 653825 w 866957"/>
                    <a:gd name="connsiteY27" fmla="*/ 209816 h 1636349"/>
                    <a:gd name="connsiteX28" fmla="*/ 691924 w 866957"/>
                    <a:gd name="connsiteY28" fmla="*/ 159809 h 1636349"/>
                    <a:gd name="connsiteX29" fmla="*/ 677636 w 866957"/>
                    <a:gd name="connsiteY29" fmla="*/ 114566 h 1636349"/>
                    <a:gd name="connsiteX30" fmla="*/ 706212 w 866957"/>
                    <a:gd name="connsiteY30" fmla="*/ 126473 h 1636349"/>
                    <a:gd name="connsiteX31" fmla="*/ 694032 w 866957"/>
                    <a:gd name="connsiteY31" fmla="*/ 25348 h 1636349"/>
                    <a:gd name="connsiteX32" fmla="*/ 313305 w 866957"/>
                    <a:gd name="connsiteY32" fmla="*/ 359835 h 1636349"/>
                    <a:gd name="connsiteX33" fmla="*/ 278538 w 866957"/>
                    <a:gd name="connsiteY33" fmla="*/ 379202 h 1636349"/>
                    <a:gd name="connsiteX34" fmla="*/ 689680 w 866957"/>
                    <a:gd name="connsiteY34" fmla="*/ 5413 h 1636349"/>
                    <a:gd name="connsiteX0" fmla="*/ 689680 w 872150"/>
                    <a:gd name="connsiteY0" fmla="*/ 5413 h 1636349"/>
                    <a:gd name="connsiteX1" fmla="*/ 462642 w 872150"/>
                    <a:gd name="connsiteY1" fmla="*/ 169858 h 1636349"/>
                    <a:gd name="connsiteX2" fmla="*/ 257857 w 872150"/>
                    <a:gd name="connsiteY2" fmla="*/ 343076 h 1636349"/>
                    <a:gd name="connsiteX3" fmla="*/ 256292 w 872150"/>
                    <a:gd name="connsiteY3" fmla="*/ 663659 h 1636349"/>
                    <a:gd name="connsiteX4" fmla="*/ 240439 w 872150"/>
                    <a:gd name="connsiteY4" fmla="*/ 1033433 h 1636349"/>
                    <a:gd name="connsiteX5" fmla="*/ 160292 w 872150"/>
                    <a:gd name="connsiteY5" fmla="*/ 1236450 h 1636349"/>
                    <a:gd name="connsiteX6" fmla="*/ 12725 w 872150"/>
                    <a:gd name="connsiteY6" fmla="*/ 1591734 h 1636349"/>
                    <a:gd name="connsiteX7" fmla="*/ 520337 w 872150"/>
                    <a:gd name="connsiteY7" fmla="*/ 1601805 h 1636349"/>
                    <a:gd name="connsiteX8" fmla="*/ 656682 w 872150"/>
                    <a:gd name="connsiteY8" fmla="*/ 1259720 h 1636349"/>
                    <a:gd name="connsiteX9" fmla="*/ 836090 w 872150"/>
                    <a:gd name="connsiteY9" fmla="*/ 941856 h 1636349"/>
                    <a:gd name="connsiteX10" fmla="*/ 792480 w 872150"/>
                    <a:gd name="connsiteY10" fmla="*/ 690533 h 1636349"/>
                    <a:gd name="connsiteX11" fmla="*/ 806905 w 872150"/>
                    <a:gd name="connsiteY11" fmla="*/ 510783 h 1636349"/>
                    <a:gd name="connsiteX12" fmla="*/ 863170 w 872150"/>
                    <a:gd name="connsiteY12" fmla="*/ 355389 h 1636349"/>
                    <a:gd name="connsiteX13" fmla="*/ 851468 w 872150"/>
                    <a:gd name="connsiteY13" fmla="*/ 290778 h 1636349"/>
                    <a:gd name="connsiteX14" fmla="*/ 670493 w 872150"/>
                    <a:gd name="connsiteY14" fmla="*/ 450322 h 1636349"/>
                    <a:gd name="connsiteX15" fmla="*/ 582386 w 872150"/>
                    <a:gd name="connsiteY15" fmla="*/ 524140 h 1636349"/>
                    <a:gd name="connsiteX16" fmla="*/ 487138 w 872150"/>
                    <a:gd name="connsiteY16" fmla="*/ 445561 h 1636349"/>
                    <a:gd name="connsiteX17" fmla="*/ 584768 w 872150"/>
                    <a:gd name="connsiteY17" fmla="*/ 509854 h 1636349"/>
                    <a:gd name="connsiteX18" fmla="*/ 580006 w 872150"/>
                    <a:gd name="connsiteY18" fmla="*/ 428889 h 1636349"/>
                    <a:gd name="connsiteX19" fmla="*/ 460944 w 872150"/>
                    <a:gd name="connsiteY19" fmla="*/ 388408 h 1636349"/>
                    <a:gd name="connsiteX20" fmla="*/ 587149 w 872150"/>
                    <a:gd name="connsiteY20" fmla="*/ 416985 h 1636349"/>
                    <a:gd name="connsiteX21" fmla="*/ 596675 w 872150"/>
                    <a:gd name="connsiteY21" fmla="*/ 369359 h 1636349"/>
                    <a:gd name="connsiteX22" fmla="*/ 508567 w 872150"/>
                    <a:gd name="connsiteY22" fmla="*/ 366977 h 1636349"/>
                    <a:gd name="connsiteX23" fmla="*/ 618106 w 872150"/>
                    <a:gd name="connsiteY23" fmla="*/ 309827 h 1636349"/>
                    <a:gd name="connsiteX24" fmla="*/ 549050 w 872150"/>
                    <a:gd name="connsiteY24" fmla="*/ 295541 h 1636349"/>
                    <a:gd name="connsiteX25" fmla="*/ 613343 w 872150"/>
                    <a:gd name="connsiteY25" fmla="*/ 269347 h 1636349"/>
                    <a:gd name="connsiteX26" fmla="*/ 639538 w 872150"/>
                    <a:gd name="connsiteY26" fmla="*/ 240772 h 1636349"/>
                    <a:gd name="connsiteX27" fmla="*/ 596675 w 872150"/>
                    <a:gd name="connsiteY27" fmla="*/ 240772 h 1636349"/>
                    <a:gd name="connsiteX28" fmla="*/ 653825 w 872150"/>
                    <a:gd name="connsiteY28" fmla="*/ 209816 h 1636349"/>
                    <a:gd name="connsiteX29" fmla="*/ 691924 w 872150"/>
                    <a:gd name="connsiteY29" fmla="*/ 159809 h 1636349"/>
                    <a:gd name="connsiteX30" fmla="*/ 677636 w 872150"/>
                    <a:gd name="connsiteY30" fmla="*/ 114566 h 1636349"/>
                    <a:gd name="connsiteX31" fmla="*/ 706212 w 872150"/>
                    <a:gd name="connsiteY31" fmla="*/ 126473 h 1636349"/>
                    <a:gd name="connsiteX32" fmla="*/ 694032 w 872150"/>
                    <a:gd name="connsiteY32" fmla="*/ 25348 h 1636349"/>
                    <a:gd name="connsiteX33" fmla="*/ 313305 w 872150"/>
                    <a:gd name="connsiteY33" fmla="*/ 359835 h 1636349"/>
                    <a:gd name="connsiteX34" fmla="*/ 278538 w 872150"/>
                    <a:gd name="connsiteY34" fmla="*/ 379202 h 1636349"/>
                    <a:gd name="connsiteX35" fmla="*/ 689680 w 872150"/>
                    <a:gd name="connsiteY35" fmla="*/ 5413 h 1636349"/>
                    <a:gd name="connsiteX0" fmla="*/ 689680 w 872150"/>
                    <a:gd name="connsiteY0" fmla="*/ 5413 h 1636349"/>
                    <a:gd name="connsiteX1" fmla="*/ 462642 w 872150"/>
                    <a:gd name="connsiteY1" fmla="*/ 169858 h 1636349"/>
                    <a:gd name="connsiteX2" fmla="*/ 257857 w 872150"/>
                    <a:gd name="connsiteY2" fmla="*/ 343076 h 1636349"/>
                    <a:gd name="connsiteX3" fmla="*/ 256292 w 872150"/>
                    <a:gd name="connsiteY3" fmla="*/ 663659 h 1636349"/>
                    <a:gd name="connsiteX4" fmla="*/ 240439 w 872150"/>
                    <a:gd name="connsiteY4" fmla="*/ 1033433 h 1636349"/>
                    <a:gd name="connsiteX5" fmla="*/ 160292 w 872150"/>
                    <a:gd name="connsiteY5" fmla="*/ 1236450 h 1636349"/>
                    <a:gd name="connsiteX6" fmla="*/ 12725 w 872150"/>
                    <a:gd name="connsiteY6" fmla="*/ 1591734 h 1636349"/>
                    <a:gd name="connsiteX7" fmla="*/ 520337 w 872150"/>
                    <a:gd name="connsiteY7" fmla="*/ 1601805 h 1636349"/>
                    <a:gd name="connsiteX8" fmla="*/ 656682 w 872150"/>
                    <a:gd name="connsiteY8" fmla="*/ 1259720 h 1636349"/>
                    <a:gd name="connsiteX9" fmla="*/ 836090 w 872150"/>
                    <a:gd name="connsiteY9" fmla="*/ 941856 h 1636349"/>
                    <a:gd name="connsiteX10" fmla="*/ 792480 w 872150"/>
                    <a:gd name="connsiteY10" fmla="*/ 690533 h 1636349"/>
                    <a:gd name="connsiteX11" fmla="*/ 806905 w 872150"/>
                    <a:gd name="connsiteY11" fmla="*/ 510783 h 1636349"/>
                    <a:gd name="connsiteX12" fmla="*/ 863170 w 872150"/>
                    <a:gd name="connsiteY12" fmla="*/ 355389 h 1636349"/>
                    <a:gd name="connsiteX13" fmla="*/ 851468 w 872150"/>
                    <a:gd name="connsiteY13" fmla="*/ 290778 h 1636349"/>
                    <a:gd name="connsiteX14" fmla="*/ 670493 w 872150"/>
                    <a:gd name="connsiteY14" fmla="*/ 450322 h 1636349"/>
                    <a:gd name="connsiteX15" fmla="*/ 677636 w 872150"/>
                    <a:gd name="connsiteY15" fmla="*/ 464609 h 1636349"/>
                    <a:gd name="connsiteX16" fmla="*/ 582386 w 872150"/>
                    <a:gd name="connsiteY16" fmla="*/ 524140 h 1636349"/>
                    <a:gd name="connsiteX17" fmla="*/ 487138 w 872150"/>
                    <a:gd name="connsiteY17" fmla="*/ 445561 h 1636349"/>
                    <a:gd name="connsiteX18" fmla="*/ 584768 w 872150"/>
                    <a:gd name="connsiteY18" fmla="*/ 509854 h 1636349"/>
                    <a:gd name="connsiteX19" fmla="*/ 580006 w 872150"/>
                    <a:gd name="connsiteY19" fmla="*/ 428889 h 1636349"/>
                    <a:gd name="connsiteX20" fmla="*/ 460944 w 872150"/>
                    <a:gd name="connsiteY20" fmla="*/ 388408 h 1636349"/>
                    <a:gd name="connsiteX21" fmla="*/ 587149 w 872150"/>
                    <a:gd name="connsiteY21" fmla="*/ 416985 h 1636349"/>
                    <a:gd name="connsiteX22" fmla="*/ 596675 w 872150"/>
                    <a:gd name="connsiteY22" fmla="*/ 369359 h 1636349"/>
                    <a:gd name="connsiteX23" fmla="*/ 508567 w 872150"/>
                    <a:gd name="connsiteY23" fmla="*/ 366977 h 1636349"/>
                    <a:gd name="connsiteX24" fmla="*/ 618106 w 872150"/>
                    <a:gd name="connsiteY24" fmla="*/ 309827 h 1636349"/>
                    <a:gd name="connsiteX25" fmla="*/ 549050 w 872150"/>
                    <a:gd name="connsiteY25" fmla="*/ 295541 h 1636349"/>
                    <a:gd name="connsiteX26" fmla="*/ 613343 w 872150"/>
                    <a:gd name="connsiteY26" fmla="*/ 269347 h 1636349"/>
                    <a:gd name="connsiteX27" fmla="*/ 639538 w 872150"/>
                    <a:gd name="connsiteY27" fmla="*/ 240772 h 1636349"/>
                    <a:gd name="connsiteX28" fmla="*/ 596675 w 872150"/>
                    <a:gd name="connsiteY28" fmla="*/ 240772 h 1636349"/>
                    <a:gd name="connsiteX29" fmla="*/ 653825 w 872150"/>
                    <a:gd name="connsiteY29" fmla="*/ 209816 h 1636349"/>
                    <a:gd name="connsiteX30" fmla="*/ 691924 w 872150"/>
                    <a:gd name="connsiteY30" fmla="*/ 159809 h 1636349"/>
                    <a:gd name="connsiteX31" fmla="*/ 677636 w 872150"/>
                    <a:gd name="connsiteY31" fmla="*/ 114566 h 1636349"/>
                    <a:gd name="connsiteX32" fmla="*/ 706212 w 872150"/>
                    <a:gd name="connsiteY32" fmla="*/ 126473 h 1636349"/>
                    <a:gd name="connsiteX33" fmla="*/ 694032 w 872150"/>
                    <a:gd name="connsiteY33" fmla="*/ 25348 h 1636349"/>
                    <a:gd name="connsiteX34" fmla="*/ 313305 w 872150"/>
                    <a:gd name="connsiteY34" fmla="*/ 359835 h 1636349"/>
                    <a:gd name="connsiteX35" fmla="*/ 278538 w 872150"/>
                    <a:gd name="connsiteY35" fmla="*/ 379202 h 1636349"/>
                    <a:gd name="connsiteX36" fmla="*/ 689680 w 872150"/>
                    <a:gd name="connsiteY36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395553 h 1636349"/>
                    <a:gd name="connsiteX15" fmla="*/ 670493 w 869436"/>
                    <a:gd name="connsiteY15" fmla="*/ 450322 h 1636349"/>
                    <a:gd name="connsiteX16" fmla="*/ 677636 w 869436"/>
                    <a:gd name="connsiteY16" fmla="*/ 464609 h 1636349"/>
                    <a:gd name="connsiteX17" fmla="*/ 582386 w 869436"/>
                    <a:gd name="connsiteY17" fmla="*/ 524140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395553 h 1636349"/>
                    <a:gd name="connsiteX15" fmla="*/ 670493 w 869436"/>
                    <a:gd name="connsiteY15" fmla="*/ 450322 h 1636349"/>
                    <a:gd name="connsiteX16" fmla="*/ 577624 w 869436"/>
                    <a:gd name="connsiteY16" fmla="*/ 640822 h 1636349"/>
                    <a:gd name="connsiteX17" fmla="*/ 582386 w 869436"/>
                    <a:gd name="connsiteY17" fmla="*/ 524140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395553 h 1636349"/>
                    <a:gd name="connsiteX15" fmla="*/ 568099 w 869436"/>
                    <a:gd name="connsiteY15" fmla="*/ 736072 h 1636349"/>
                    <a:gd name="connsiteX16" fmla="*/ 577624 w 869436"/>
                    <a:gd name="connsiteY16" fmla="*/ 640822 h 1636349"/>
                    <a:gd name="connsiteX17" fmla="*/ 582386 w 869436"/>
                    <a:gd name="connsiteY17" fmla="*/ 524140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68099 w 869436"/>
                    <a:gd name="connsiteY15" fmla="*/ 736072 h 1636349"/>
                    <a:gd name="connsiteX16" fmla="*/ 577624 w 869436"/>
                    <a:gd name="connsiteY16" fmla="*/ 640822 h 1636349"/>
                    <a:gd name="connsiteX17" fmla="*/ 582386 w 869436"/>
                    <a:gd name="connsiteY17" fmla="*/ 524140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68099 w 869436"/>
                    <a:gd name="connsiteY15" fmla="*/ 736072 h 1636349"/>
                    <a:gd name="connsiteX16" fmla="*/ 477612 w 869436"/>
                    <a:gd name="connsiteY16" fmla="*/ 531285 h 1636349"/>
                    <a:gd name="connsiteX17" fmla="*/ 582386 w 869436"/>
                    <a:gd name="connsiteY17" fmla="*/ 524140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68099 w 869436"/>
                    <a:gd name="connsiteY15" fmla="*/ 736072 h 1636349"/>
                    <a:gd name="connsiteX16" fmla="*/ 477612 w 869436"/>
                    <a:gd name="connsiteY16" fmla="*/ 531285 h 1636349"/>
                    <a:gd name="connsiteX17" fmla="*/ 553811 w 869436"/>
                    <a:gd name="connsiteY17" fmla="*/ 519378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68099 w 869436"/>
                    <a:gd name="connsiteY15" fmla="*/ 736072 h 1636349"/>
                    <a:gd name="connsiteX16" fmla="*/ 477612 w 869436"/>
                    <a:gd name="connsiteY16" fmla="*/ 531285 h 1636349"/>
                    <a:gd name="connsiteX17" fmla="*/ 553811 w 869436"/>
                    <a:gd name="connsiteY17" fmla="*/ 519378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68099 w 869436"/>
                    <a:gd name="connsiteY15" fmla="*/ 736072 h 1636349"/>
                    <a:gd name="connsiteX16" fmla="*/ 477612 w 869436"/>
                    <a:gd name="connsiteY16" fmla="*/ 531285 h 1636349"/>
                    <a:gd name="connsiteX17" fmla="*/ 570479 w 869436"/>
                    <a:gd name="connsiteY17" fmla="*/ 521759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49049 w 869436"/>
                    <a:gd name="connsiteY15" fmla="*/ 543191 h 1636349"/>
                    <a:gd name="connsiteX16" fmla="*/ 477612 w 869436"/>
                    <a:gd name="connsiteY16" fmla="*/ 531285 h 1636349"/>
                    <a:gd name="connsiteX17" fmla="*/ 570479 w 869436"/>
                    <a:gd name="connsiteY17" fmla="*/ 521759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549049 w 869436"/>
                    <a:gd name="connsiteY15" fmla="*/ 543191 h 1636349"/>
                    <a:gd name="connsiteX16" fmla="*/ 477612 w 869436"/>
                    <a:gd name="connsiteY16" fmla="*/ 531285 h 1636349"/>
                    <a:gd name="connsiteX17" fmla="*/ 570479 w 869436"/>
                    <a:gd name="connsiteY17" fmla="*/ 521759 h 1636349"/>
                    <a:gd name="connsiteX18" fmla="*/ 487138 w 869436"/>
                    <a:gd name="connsiteY18" fmla="*/ 445561 h 1636349"/>
                    <a:gd name="connsiteX19" fmla="*/ 584768 w 869436"/>
                    <a:gd name="connsiteY19" fmla="*/ 509854 h 1636349"/>
                    <a:gd name="connsiteX20" fmla="*/ 580006 w 869436"/>
                    <a:gd name="connsiteY20" fmla="*/ 428889 h 1636349"/>
                    <a:gd name="connsiteX21" fmla="*/ 460944 w 869436"/>
                    <a:gd name="connsiteY21" fmla="*/ 388408 h 1636349"/>
                    <a:gd name="connsiteX22" fmla="*/ 587149 w 869436"/>
                    <a:gd name="connsiteY22" fmla="*/ 416985 h 1636349"/>
                    <a:gd name="connsiteX23" fmla="*/ 596675 w 869436"/>
                    <a:gd name="connsiteY23" fmla="*/ 369359 h 1636349"/>
                    <a:gd name="connsiteX24" fmla="*/ 508567 w 869436"/>
                    <a:gd name="connsiteY24" fmla="*/ 366977 h 1636349"/>
                    <a:gd name="connsiteX25" fmla="*/ 618106 w 869436"/>
                    <a:gd name="connsiteY25" fmla="*/ 309827 h 1636349"/>
                    <a:gd name="connsiteX26" fmla="*/ 549050 w 869436"/>
                    <a:gd name="connsiteY26" fmla="*/ 295541 h 1636349"/>
                    <a:gd name="connsiteX27" fmla="*/ 613343 w 869436"/>
                    <a:gd name="connsiteY27" fmla="*/ 269347 h 1636349"/>
                    <a:gd name="connsiteX28" fmla="*/ 639538 w 869436"/>
                    <a:gd name="connsiteY28" fmla="*/ 240772 h 1636349"/>
                    <a:gd name="connsiteX29" fmla="*/ 596675 w 869436"/>
                    <a:gd name="connsiteY29" fmla="*/ 240772 h 1636349"/>
                    <a:gd name="connsiteX30" fmla="*/ 653825 w 869436"/>
                    <a:gd name="connsiteY30" fmla="*/ 209816 h 1636349"/>
                    <a:gd name="connsiteX31" fmla="*/ 691924 w 869436"/>
                    <a:gd name="connsiteY31" fmla="*/ 159809 h 1636349"/>
                    <a:gd name="connsiteX32" fmla="*/ 677636 w 869436"/>
                    <a:gd name="connsiteY32" fmla="*/ 114566 h 1636349"/>
                    <a:gd name="connsiteX33" fmla="*/ 706212 w 869436"/>
                    <a:gd name="connsiteY33" fmla="*/ 126473 h 1636349"/>
                    <a:gd name="connsiteX34" fmla="*/ 694032 w 869436"/>
                    <a:gd name="connsiteY34" fmla="*/ 25348 h 1636349"/>
                    <a:gd name="connsiteX35" fmla="*/ 313305 w 869436"/>
                    <a:gd name="connsiteY35" fmla="*/ 359835 h 1636349"/>
                    <a:gd name="connsiteX36" fmla="*/ 278538 w 869436"/>
                    <a:gd name="connsiteY36" fmla="*/ 379202 h 1636349"/>
                    <a:gd name="connsiteX37" fmla="*/ 689680 w 869436"/>
                    <a:gd name="connsiteY37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618105 w 869436"/>
                    <a:gd name="connsiteY15" fmla="*/ 588434 h 1636349"/>
                    <a:gd name="connsiteX16" fmla="*/ 549049 w 869436"/>
                    <a:gd name="connsiteY16" fmla="*/ 543191 h 1636349"/>
                    <a:gd name="connsiteX17" fmla="*/ 477612 w 869436"/>
                    <a:gd name="connsiteY17" fmla="*/ 531285 h 1636349"/>
                    <a:gd name="connsiteX18" fmla="*/ 570479 w 869436"/>
                    <a:gd name="connsiteY18" fmla="*/ 521759 h 1636349"/>
                    <a:gd name="connsiteX19" fmla="*/ 487138 w 869436"/>
                    <a:gd name="connsiteY19" fmla="*/ 445561 h 1636349"/>
                    <a:gd name="connsiteX20" fmla="*/ 584768 w 869436"/>
                    <a:gd name="connsiteY20" fmla="*/ 509854 h 1636349"/>
                    <a:gd name="connsiteX21" fmla="*/ 580006 w 869436"/>
                    <a:gd name="connsiteY21" fmla="*/ 428889 h 1636349"/>
                    <a:gd name="connsiteX22" fmla="*/ 460944 w 869436"/>
                    <a:gd name="connsiteY22" fmla="*/ 388408 h 1636349"/>
                    <a:gd name="connsiteX23" fmla="*/ 587149 w 869436"/>
                    <a:gd name="connsiteY23" fmla="*/ 416985 h 1636349"/>
                    <a:gd name="connsiteX24" fmla="*/ 596675 w 869436"/>
                    <a:gd name="connsiteY24" fmla="*/ 369359 h 1636349"/>
                    <a:gd name="connsiteX25" fmla="*/ 508567 w 869436"/>
                    <a:gd name="connsiteY25" fmla="*/ 366977 h 1636349"/>
                    <a:gd name="connsiteX26" fmla="*/ 618106 w 869436"/>
                    <a:gd name="connsiteY26" fmla="*/ 309827 h 1636349"/>
                    <a:gd name="connsiteX27" fmla="*/ 549050 w 869436"/>
                    <a:gd name="connsiteY27" fmla="*/ 295541 h 1636349"/>
                    <a:gd name="connsiteX28" fmla="*/ 613343 w 869436"/>
                    <a:gd name="connsiteY28" fmla="*/ 269347 h 1636349"/>
                    <a:gd name="connsiteX29" fmla="*/ 639538 w 869436"/>
                    <a:gd name="connsiteY29" fmla="*/ 240772 h 1636349"/>
                    <a:gd name="connsiteX30" fmla="*/ 596675 w 869436"/>
                    <a:gd name="connsiteY30" fmla="*/ 240772 h 1636349"/>
                    <a:gd name="connsiteX31" fmla="*/ 653825 w 869436"/>
                    <a:gd name="connsiteY31" fmla="*/ 209816 h 1636349"/>
                    <a:gd name="connsiteX32" fmla="*/ 691924 w 869436"/>
                    <a:gd name="connsiteY32" fmla="*/ 159809 h 1636349"/>
                    <a:gd name="connsiteX33" fmla="*/ 677636 w 869436"/>
                    <a:gd name="connsiteY33" fmla="*/ 114566 h 1636349"/>
                    <a:gd name="connsiteX34" fmla="*/ 706212 w 869436"/>
                    <a:gd name="connsiteY34" fmla="*/ 126473 h 1636349"/>
                    <a:gd name="connsiteX35" fmla="*/ 694032 w 869436"/>
                    <a:gd name="connsiteY35" fmla="*/ 25348 h 1636349"/>
                    <a:gd name="connsiteX36" fmla="*/ 313305 w 869436"/>
                    <a:gd name="connsiteY36" fmla="*/ 359835 h 1636349"/>
                    <a:gd name="connsiteX37" fmla="*/ 278538 w 869436"/>
                    <a:gd name="connsiteY37" fmla="*/ 379202 h 1636349"/>
                    <a:gd name="connsiteX38" fmla="*/ 689680 w 869436"/>
                    <a:gd name="connsiteY38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618105 w 869436"/>
                    <a:gd name="connsiteY15" fmla="*/ 588434 h 1636349"/>
                    <a:gd name="connsiteX16" fmla="*/ 653823 w 869436"/>
                    <a:gd name="connsiteY16" fmla="*/ 617009 h 1636349"/>
                    <a:gd name="connsiteX17" fmla="*/ 549049 w 869436"/>
                    <a:gd name="connsiteY17" fmla="*/ 543191 h 1636349"/>
                    <a:gd name="connsiteX18" fmla="*/ 477612 w 869436"/>
                    <a:gd name="connsiteY18" fmla="*/ 531285 h 1636349"/>
                    <a:gd name="connsiteX19" fmla="*/ 570479 w 869436"/>
                    <a:gd name="connsiteY19" fmla="*/ 521759 h 1636349"/>
                    <a:gd name="connsiteX20" fmla="*/ 487138 w 869436"/>
                    <a:gd name="connsiteY20" fmla="*/ 445561 h 1636349"/>
                    <a:gd name="connsiteX21" fmla="*/ 584768 w 869436"/>
                    <a:gd name="connsiteY21" fmla="*/ 509854 h 1636349"/>
                    <a:gd name="connsiteX22" fmla="*/ 580006 w 869436"/>
                    <a:gd name="connsiteY22" fmla="*/ 428889 h 1636349"/>
                    <a:gd name="connsiteX23" fmla="*/ 460944 w 869436"/>
                    <a:gd name="connsiteY23" fmla="*/ 388408 h 1636349"/>
                    <a:gd name="connsiteX24" fmla="*/ 587149 w 869436"/>
                    <a:gd name="connsiteY24" fmla="*/ 416985 h 1636349"/>
                    <a:gd name="connsiteX25" fmla="*/ 596675 w 869436"/>
                    <a:gd name="connsiteY25" fmla="*/ 369359 h 1636349"/>
                    <a:gd name="connsiteX26" fmla="*/ 508567 w 869436"/>
                    <a:gd name="connsiteY26" fmla="*/ 366977 h 1636349"/>
                    <a:gd name="connsiteX27" fmla="*/ 618106 w 869436"/>
                    <a:gd name="connsiteY27" fmla="*/ 309827 h 1636349"/>
                    <a:gd name="connsiteX28" fmla="*/ 549050 w 869436"/>
                    <a:gd name="connsiteY28" fmla="*/ 295541 h 1636349"/>
                    <a:gd name="connsiteX29" fmla="*/ 613343 w 869436"/>
                    <a:gd name="connsiteY29" fmla="*/ 269347 h 1636349"/>
                    <a:gd name="connsiteX30" fmla="*/ 639538 w 869436"/>
                    <a:gd name="connsiteY30" fmla="*/ 240772 h 1636349"/>
                    <a:gd name="connsiteX31" fmla="*/ 596675 w 869436"/>
                    <a:gd name="connsiteY31" fmla="*/ 240772 h 1636349"/>
                    <a:gd name="connsiteX32" fmla="*/ 653825 w 869436"/>
                    <a:gd name="connsiteY32" fmla="*/ 209816 h 1636349"/>
                    <a:gd name="connsiteX33" fmla="*/ 691924 w 869436"/>
                    <a:gd name="connsiteY33" fmla="*/ 159809 h 1636349"/>
                    <a:gd name="connsiteX34" fmla="*/ 677636 w 869436"/>
                    <a:gd name="connsiteY34" fmla="*/ 114566 h 1636349"/>
                    <a:gd name="connsiteX35" fmla="*/ 706212 w 869436"/>
                    <a:gd name="connsiteY35" fmla="*/ 126473 h 1636349"/>
                    <a:gd name="connsiteX36" fmla="*/ 694032 w 869436"/>
                    <a:gd name="connsiteY36" fmla="*/ 25348 h 1636349"/>
                    <a:gd name="connsiteX37" fmla="*/ 313305 w 869436"/>
                    <a:gd name="connsiteY37" fmla="*/ 359835 h 1636349"/>
                    <a:gd name="connsiteX38" fmla="*/ 278538 w 869436"/>
                    <a:gd name="connsiteY38" fmla="*/ 379202 h 1636349"/>
                    <a:gd name="connsiteX39" fmla="*/ 689680 w 869436"/>
                    <a:gd name="connsiteY39" fmla="*/ 5413 h 1636349"/>
                    <a:gd name="connsiteX0" fmla="*/ 689680 w 869436"/>
                    <a:gd name="connsiteY0" fmla="*/ 5413 h 1636349"/>
                    <a:gd name="connsiteX1" fmla="*/ 462642 w 869436"/>
                    <a:gd name="connsiteY1" fmla="*/ 169858 h 1636349"/>
                    <a:gd name="connsiteX2" fmla="*/ 257857 w 869436"/>
                    <a:gd name="connsiteY2" fmla="*/ 343076 h 1636349"/>
                    <a:gd name="connsiteX3" fmla="*/ 256292 w 869436"/>
                    <a:gd name="connsiteY3" fmla="*/ 663659 h 1636349"/>
                    <a:gd name="connsiteX4" fmla="*/ 240439 w 869436"/>
                    <a:gd name="connsiteY4" fmla="*/ 1033433 h 1636349"/>
                    <a:gd name="connsiteX5" fmla="*/ 160292 w 869436"/>
                    <a:gd name="connsiteY5" fmla="*/ 1236450 h 1636349"/>
                    <a:gd name="connsiteX6" fmla="*/ 12725 w 869436"/>
                    <a:gd name="connsiteY6" fmla="*/ 1591734 h 1636349"/>
                    <a:gd name="connsiteX7" fmla="*/ 520337 w 869436"/>
                    <a:gd name="connsiteY7" fmla="*/ 1601805 h 1636349"/>
                    <a:gd name="connsiteX8" fmla="*/ 656682 w 869436"/>
                    <a:gd name="connsiteY8" fmla="*/ 1259720 h 1636349"/>
                    <a:gd name="connsiteX9" fmla="*/ 836090 w 869436"/>
                    <a:gd name="connsiteY9" fmla="*/ 941856 h 1636349"/>
                    <a:gd name="connsiteX10" fmla="*/ 792480 w 869436"/>
                    <a:gd name="connsiteY10" fmla="*/ 690533 h 1636349"/>
                    <a:gd name="connsiteX11" fmla="*/ 806905 w 869436"/>
                    <a:gd name="connsiteY11" fmla="*/ 510783 h 1636349"/>
                    <a:gd name="connsiteX12" fmla="*/ 863170 w 869436"/>
                    <a:gd name="connsiteY12" fmla="*/ 355389 h 1636349"/>
                    <a:gd name="connsiteX13" fmla="*/ 851468 w 869436"/>
                    <a:gd name="connsiteY13" fmla="*/ 290778 h 1636349"/>
                    <a:gd name="connsiteX14" fmla="*/ 715736 w 869436"/>
                    <a:gd name="connsiteY14" fmla="*/ 624153 h 1636349"/>
                    <a:gd name="connsiteX15" fmla="*/ 687161 w 869436"/>
                    <a:gd name="connsiteY15" fmla="*/ 640822 h 1636349"/>
                    <a:gd name="connsiteX16" fmla="*/ 618105 w 869436"/>
                    <a:gd name="connsiteY16" fmla="*/ 588434 h 1636349"/>
                    <a:gd name="connsiteX17" fmla="*/ 653823 w 869436"/>
                    <a:gd name="connsiteY17" fmla="*/ 617009 h 1636349"/>
                    <a:gd name="connsiteX18" fmla="*/ 549049 w 869436"/>
                    <a:gd name="connsiteY18" fmla="*/ 543191 h 1636349"/>
                    <a:gd name="connsiteX19" fmla="*/ 477612 w 869436"/>
                    <a:gd name="connsiteY19" fmla="*/ 531285 h 1636349"/>
                    <a:gd name="connsiteX20" fmla="*/ 570479 w 869436"/>
                    <a:gd name="connsiteY20" fmla="*/ 521759 h 1636349"/>
                    <a:gd name="connsiteX21" fmla="*/ 487138 w 869436"/>
                    <a:gd name="connsiteY21" fmla="*/ 445561 h 1636349"/>
                    <a:gd name="connsiteX22" fmla="*/ 584768 w 869436"/>
                    <a:gd name="connsiteY22" fmla="*/ 509854 h 1636349"/>
                    <a:gd name="connsiteX23" fmla="*/ 580006 w 869436"/>
                    <a:gd name="connsiteY23" fmla="*/ 428889 h 1636349"/>
                    <a:gd name="connsiteX24" fmla="*/ 460944 w 869436"/>
                    <a:gd name="connsiteY24" fmla="*/ 388408 h 1636349"/>
                    <a:gd name="connsiteX25" fmla="*/ 587149 w 869436"/>
                    <a:gd name="connsiteY25" fmla="*/ 416985 h 1636349"/>
                    <a:gd name="connsiteX26" fmla="*/ 596675 w 869436"/>
                    <a:gd name="connsiteY26" fmla="*/ 369359 h 1636349"/>
                    <a:gd name="connsiteX27" fmla="*/ 508567 w 869436"/>
                    <a:gd name="connsiteY27" fmla="*/ 366977 h 1636349"/>
                    <a:gd name="connsiteX28" fmla="*/ 618106 w 869436"/>
                    <a:gd name="connsiteY28" fmla="*/ 309827 h 1636349"/>
                    <a:gd name="connsiteX29" fmla="*/ 549050 w 869436"/>
                    <a:gd name="connsiteY29" fmla="*/ 295541 h 1636349"/>
                    <a:gd name="connsiteX30" fmla="*/ 613343 w 869436"/>
                    <a:gd name="connsiteY30" fmla="*/ 269347 h 1636349"/>
                    <a:gd name="connsiteX31" fmla="*/ 639538 w 869436"/>
                    <a:gd name="connsiteY31" fmla="*/ 240772 h 1636349"/>
                    <a:gd name="connsiteX32" fmla="*/ 596675 w 869436"/>
                    <a:gd name="connsiteY32" fmla="*/ 240772 h 1636349"/>
                    <a:gd name="connsiteX33" fmla="*/ 653825 w 869436"/>
                    <a:gd name="connsiteY33" fmla="*/ 209816 h 1636349"/>
                    <a:gd name="connsiteX34" fmla="*/ 691924 w 869436"/>
                    <a:gd name="connsiteY34" fmla="*/ 159809 h 1636349"/>
                    <a:gd name="connsiteX35" fmla="*/ 677636 w 869436"/>
                    <a:gd name="connsiteY35" fmla="*/ 114566 h 1636349"/>
                    <a:gd name="connsiteX36" fmla="*/ 706212 w 869436"/>
                    <a:gd name="connsiteY36" fmla="*/ 126473 h 1636349"/>
                    <a:gd name="connsiteX37" fmla="*/ 694032 w 869436"/>
                    <a:gd name="connsiteY37" fmla="*/ 25348 h 1636349"/>
                    <a:gd name="connsiteX38" fmla="*/ 313305 w 869436"/>
                    <a:gd name="connsiteY38" fmla="*/ 359835 h 1636349"/>
                    <a:gd name="connsiteX39" fmla="*/ 278538 w 869436"/>
                    <a:gd name="connsiteY39" fmla="*/ 379202 h 1636349"/>
                    <a:gd name="connsiteX40" fmla="*/ 689680 w 869436"/>
                    <a:gd name="connsiteY40" fmla="*/ 5413 h 1636349"/>
                    <a:gd name="connsiteX0" fmla="*/ 689680 w 867855"/>
                    <a:gd name="connsiteY0" fmla="*/ 5413 h 1636349"/>
                    <a:gd name="connsiteX1" fmla="*/ 462642 w 867855"/>
                    <a:gd name="connsiteY1" fmla="*/ 169858 h 1636349"/>
                    <a:gd name="connsiteX2" fmla="*/ 257857 w 867855"/>
                    <a:gd name="connsiteY2" fmla="*/ 343076 h 1636349"/>
                    <a:gd name="connsiteX3" fmla="*/ 256292 w 867855"/>
                    <a:gd name="connsiteY3" fmla="*/ 663659 h 1636349"/>
                    <a:gd name="connsiteX4" fmla="*/ 240439 w 867855"/>
                    <a:gd name="connsiteY4" fmla="*/ 1033433 h 1636349"/>
                    <a:gd name="connsiteX5" fmla="*/ 160292 w 867855"/>
                    <a:gd name="connsiteY5" fmla="*/ 1236450 h 1636349"/>
                    <a:gd name="connsiteX6" fmla="*/ 12725 w 867855"/>
                    <a:gd name="connsiteY6" fmla="*/ 1591734 h 1636349"/>
                    <a:gd name="connsiteX7" fmla="*/ 520337 w 867855"/>
                    <a:gd name="connsiteY7" fmla="*/ 1601805 h 1636349"/>
                    <a:gd name="connsiteX8" fmla="*/ 656682 w 867855"/>
                    <a:gd name="connsiteY8" fmla="*/ 1259720 h 1636349"/>
                    <a:gd name="connsiteX9" fmla="*/ 836090 w 867855"/>
                    <a:gd name="connsiteY9" fmla="*/ 941856 h 1636349"/>
                    <a:gd name="connsiteX10" fmla="*/ 792480 w 867855"/>
                    <a:gd name="connsiteY10" fmla="*/ 690533 h 1636349"/>
                    <a:gd name="connsiteX11" fmla="*/ 806905 w 867855"/>
                    <a:gd name="connsiteY11" fmla="*/ 510783 h 1636349"/>
                    <a:gd name="connsiteX12" fmla="*/ 863170 w 867855"/>
                    <a:gd name="connsiteY12" fmla="*/ 355389 h 1636349"/>
                    <a:gd name="connsiteX13" fmla="*/ 851468 w 867855"/>
                    <a:gd name="connsiteY13" fmla="*/ 290778 h 1636349"/>
                    <a:gd name="connsiteX14" fmla="*/ 746692 w 867855"/>
                    <a:gd name="connsiteY14" fmla="*/ 555097 h 1636349"/>
                    <a:gd name="connsiteX15" fmla="*/ 715736 w 867855"/>
                    <a:gd name="connsiteY15" fmla="*/ 624153 h 1636349"/>
                    <a:gd name="connsiteX16" fmla="*/ 687161 w 867855"/>
                    <a:gd name="connsiteY16" fmla="*/ 640822 h 1636349"/>
                    <a:gd name="connsiteX17" fmla="*/ 618105 w 867855"/>
                    <a:gd name="connsiteY17" fmla="*/ 588434 h 1636349"/>
                    <a:gd name="connsiteX18" fmla="*/ 653823 w 867855"/>
                    <a:gd name="connsiteY18" fmla="*/ 617009 h 1636349"/>
                    <a:gd name="connsiteX19" fmla="*/ 549049 w 867855"/>
                    <a:gd name="connsiteY19" fmla="*/ 543191 h 1636349"/>
                    <a:gd name="connsiteX20" fmla="*/ 477612 w 867855"/>
                    <a:gd name="connsiteY20" fmla="*/ 531285 h 1636349"/>
                    <a:gd name="connsiteX21" fmla="*/ 570479 w 867855"/>
                    <a:gd name="connsiteY21" fmla="*/ 521759 h 1636349"/>
                    <a:gd name="connsiteX22" fmla="*/ 487138 w 867855"/>
                    <a:gd name="connsiteY22" fmla="*/ 445561 h 1636349"/>
                    <a:gd name="connsiteX23" fmla="*/ 584768 w 867855"/>
                    <a:gd name="connsiteY23" fmla="*/ 509854 h 1636349"/>
                    <a:gd name="connsiteX24" fmla="*/ 580006 w 867855"/>
                    <a:gd name="connsiteY24" fmla="*/ 428889 h 1636349"/>
                    <a:gd name="connsiteX25" fmla="*/ 460944 w 867855"/>
                    <a:gd name="connsiteY25" fmla="*/ 388408 h 1636349"/>
                    <a:gd name="connsiteX26" fmla="*/ 587149 w 867855"/>
                    <a:gd name="connsiteY26" fmla="*/ 416985 h 1636349"/>
                    <a:gd name="connsiteX27" fmla="*/ 596675 w 867855"/>
                    <a:gd name="connsiteY27" fmla="*/ 369359 h 1636349"/>
                    <a:gd name="connsiteX28" fmla="*/ 508567 w 867855"/>
                    <a:gd name="connsiteY28" fmla="*/ 366977 h 1636349"/>
                    <a:gd name="connsiteX29" fmla="*/ 618106 w 867855"/>
                    <a:gd name="connsiteY29" fmla="*/ 309827 h 1636349"/>
                    <a:gd name="connsiteX30" fmla="*/ 549050 w 867855"/>
                    <a:gd name="connsiteY30" fmla="*/ 295541 h 1636349"/>
                    <a:gd name="connsiteX31" fmla="*/ 613343 w 867855"/>
                    <a:gd name="connsiteY31" fmla="*/ 269347 h 1636349"/>
                    <a:gd name="connsiteX32" fmla="*/ 639538 w 867855"/>
                    <a:gd name="connsiteY32" fmla="*/ 240772 h 1636349"/>
                    <a:gd name="connsiteX33" fmla="*/ 596675 w 867855"/>
                    <a:gd name="connsiteY33" fmla="*/ 240772 h 1636349"/>
                    <a:gd name="connsiteX34" fmla="*/ 653825 w 867855"/>
                    <a:gd name="connsiteY34" fmla="*/ 209816 h 1636349"/>
                    <a:gd name="connsiteX35" fmla="*/ 691924 w 867855"/>
                    <a:gd name="connsiteY35" fmla="*/ 159809 h 1636349"/>
                    <a:gd name="connsiteX36" fmla="*/ 677636 w 867855"/>
                    <a:gd name="connsiteY36" fmla="*/ 114566 h 1636349"/>
                    <a:gd name="connsiteX37" fmla="*/ 706212 w 867855"/>
                    <a:gd name="connsiteY37" fmla="*/ 126473 h 1636349"/>
                    <a:gd name="connsiteX38" fmla="*/ 694032 w 867855"/>
                    <a:gd name="connsiteY38" fmla="*/ 25348 h 1636349"/>
                    <a:gd name="connsiteX39" fmla="*/ 313305 w 867855"/>
                    <a:gd name="connsiteY39" fmla="*/ 359835 h 1636349"/>
                    <a:gd name="connsiteX40" fmla="*/ 278538 w 867855"/>
                    <a:gd name="connsiteY40" fmla="*/ 379202 h 1636349"/>
                    <a:gd name="connsiteX41" fmla="*/ 689680 w 867855"/>
                    <a:gd name="connsiteY41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618105 w 866461"/>
                    <a:gd name="connsiteY18" fmla="*/ 588434 h 1636349"/>
                    <a:gd name="connsiteX19" fmla="*/ 653823 w 866461"/>
                    <a:gd name="connsiteY19" fmla="*/ 617009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653823 w 866461"/>
                    <a:gd name="connsiteY19" fmla="*/ 617009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72848 w 866461"/>
                    <a:gd name="connsiteY19" fmla="*/ 581290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72848 w 866461"/>
                    <a:gd name="connsiteY19" fmla="*/ 58605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68086 w 866461"/>
                    <a:gd name="connsiteY19" fmla="*/ 593197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68086 w 866461"/>
                    <a:gd name="connsiteY19" fmla="*/ 593197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56180 w 866461"/>
                    <a:gd name="connsiteY19" fmla="*/ 574147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56180 w 866461"/>
                    <a:gd name="connsiteY19" fmla="*/ 574147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56180 w 866461"/>
                    <a:gd name="connsiteY19" fmla="*/ 574147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501424 w 866461"/>
                    <a:gd name="connsiteY18" fmla="*/ 77417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456181 w 866461"/>
                    <a:gd name="connsiteY18" fmla="*/ 624153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687161 w 866461"/>
                    <a:gd name="connsiteY17" fmla="*/ 640822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715736 w 866461"/>
                    <a:gd name="connsiteY16" fmla="*/ 624153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56180 w 866461"/>
                    <a:gd name="connsiteY16" fmla="*/ 697972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56180 w 866461"/>
                    <a:gd name="connsiteY16" fmla="*/ 697972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56180 w 866461"/>
                    <a:gd name="connsiteY16" fmla="*/ 697972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56180 w 866461"/>
                    <a:gd name="connsiteY16" fmla="*/ 697972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56180 w 866461"/>
                    <a:gd name="connsiteY16" fmla="*/ 697972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46692 w 866461"/>
                    <a:gd name="connsiteY15" fmla="*/ 555097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587149 w 866461"/>
                    <a:gd name="connsiteY27" fmla="*/ 416985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84781 w 866461"/>
                    <a:gd name="connsiteY27" fmla="*/ 414603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87162 w 866461"/>
                    <a:gd name="connsiteY27" fmla="*/ 428890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87162 w 866461"/>
                    <a:gd name="connsiteY27" fmla="*/ 428890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87162 w 866461"/>
                    <a:gd name="connsiteY27" fmla="*/ 428890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87162 w 866461"/>
                    <a:gd name="connsiteY27" fmla="*/ 428890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69359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665731 w 866461"/>
                    <a:gd name="connsiteY28" fmla="*/ 352691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08567 w 866461"/>
                    <a:gd name="connsiteY29" fmla="*/ 366977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87138 w 866461"/>
                    <a:gd name="connsiteY23" fmla="*/ 4455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4768 w 866461"/>
                    <a:gd name="connsiteY24" fmla="*/ 50985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7149 w 866461"/>
                    <a:gd name="connsiteY24" fmla="*/ 495567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4767 w 866461"/>
                    <a:gd name="connsiteY24" fmla="*/ 500329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7148 w 866461"/>
                    <a:gd name="connsiteY24" fmla="*/ 486041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7148 w 866461"/>
                    <a:gd name="connsiteY24" fmla="*/ 486041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91911 w 866461"/>
                    <a:gd name="connsiteY24" fmla="*/ 490803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91911 w 866461"/>
                    <a:gd name="connsiteY24" fmla="*/ 47413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91911 w 866461"/>
                    <a:gd name="connsiteY24" fmla="*/ 47413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91911 w 866461"/>
                    <a:gd name="connsiteY24" fmla="*/ 474134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18081 w 866461"/>
                    <a:gd name="connsiteY23" fmla="*/ 483661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63324 w 866461"/>
                    <a:gd name="connsiteY23" fmla="*/ 462230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63324 w 866461"/>
                    <a:gd name="connsiteY23" fmla="*/ 462230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63324 w 866461"/>
                    <a:gd name="connsiteY23" fmla="*/ 462230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63324 w 866461"/>
                    <a:gd name="connsiteY23" fmla="*/ 462230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22843 w 866461"/>
                    <a:gd name="connsiteY23" fmla="*/ 493186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546667 w 866461"/>
                    <a:gd name="connsiteY15" fmla="*/ 655109 h 1636349"/>
                    <a:gd name="connsiteX16" fmla="*/ 465705 w 866461"/>
                    <a:gd name="connsiteY16" fmla="*/ 676540 h 1636349"/>
                    <a:gd name="connsiteX17" fmla="*/ 546667 w 866461"/>
                    <a:gd name="connsiteY17" fmla="*/ 614628 h 1636349"/>
                    <a:gd name="connsiteX18" fmla="*/ 487137 w 866461"/>
                    <a:gd name="connsiteY18" fmla="*/ 600341 h 1636349"/>
                    <a:gd name="connsiteX19" fmla="*/ 468086 w 866461"/>
                    <a:gd name="connsiteY19" fmla="*/ 567003 h 1636349"/>
                    <a:gd name="connsiteX20" fmla="*/ 549049 w 866461"/>
                    <a:gd name="connsiteY20" fmla="*/ 543191 h 1636349"/>
                    <a:gd name="connsiteX21" fmla="*/ 477612 w 866461"/>
                    <a:gd name="connsiteY21" fmla="*/ 531285 h 1636349"/>
                    <a:gd name="connsiteX22" fmla="*/ 570479 w 866461"/>
                    <a:gd name="connsiteY22" fmla="*/ 521759 h 1636349"/>
                    <a:gd name="connsiteX23" fmla="*/ 427605 w 866461"/>
                    <a:gd name="connsiteY23" fmla="*/ 493186 h 1636349"/>
                    <a:gd name="connsiteX24" fmla="*/ 580005 w 866461"/>
                    <a:gd name="connsiteY24" fmla="*/ 476515 h 1636349"/>
                    <a:gd name="connsiteX25" fmla="*/ 580006 w 866461"/>
                    <a:gd name="connsiteY25" fmla="*/ 428889 h 1636349"/>
                    <a:gd name="connsiteX26" fmla="*/ 460944 w 866461"/>
                    <a:gd name="connsiteY26" fmla="*/ 388408 h 1636349"/>
                    <a:gd name="connsiteX27" fmla="*/ 606200 w 866461"/>
                    <a:gd name="connsiteY27" fmla="*/ 409840 h 1636349"/>
                    <a:gd name="connsiteX28" fmla="*/ 596675 w 866461"/>
                    <a:gd name="connsiteY28" fmla="*/ 376503 h 1636349"/>
                    <a:gd name="connsiteX29" fmla="*/ 518092 w 866461"/>
                    <a:gd name="connsiteY29" fmla="*/ 340784 h 1636349"/>
                    <a:gd name="connsiteX30" fmla="*/ 618106 w 866461"/>
                    <a:gd name="connsiteY30" fmla="*/ 309827 h 1636349"/>
                    <a:gd name="connsiteX31" fmla="*/ 549050 w 866461"/>
                    <a:gd name="connsiteY31" fmla="*/ 295541 h 1636349"/>
                    <a:gd name="connsiteX32" fmla="*/ 613343 w 866461"/>
                    <a:gd name="connsiteY32" fmla="*/ 269347 h 1636349"/>
                    <a:gd name="connsiteX33" fmla="*/ 639538 w 866461"/>
                    <a:gd name="connsiteY33" fmla="*/ 240772 h 1636349"/>
                    <a:gd name="connsiteX34" fmla="*/ 596675 w 866461"/>
                    <a:gd name="connsiteY34" fmla="*/ 240772 h 1636349"/>
                    <a:gd name="connsiteX35" fmla="*/ 653825 w 866461"/>
                    <a:gd name="connsiteY35" fmla="*/ 209816 h 1636349"/>
                    <a:gd name="connsiteX36" fmla="*/ 691924 w 866461"/>
                    <a:gd name="connsiteY36" fmla="*/ 159809 h 1636349"/>
                    <a:gd name="connsiteX37" fmla="*/ 677636 w 866461"/>
                    <a:gd name="connsiteY37" fmla="*/ 114566 h 1636349"/>
                    <a:gd name="connsiteX38" fmla="*/ 706212 w 866461"/>
                    <a:gd name="connsiteY38" fmla="*/ 126473 h 1636349"/>
                    <a:gd name="connsiteX39" fmla="*/ 694032 w 866461"/>
                    <a:gd name="connsiteY39" fmla="*/ 25348 h 1636349"/>
                    <a:gd name="connsiteX40" fmla="*/ 313305 w 866461"/>
                    <a:gd name="connsiteY40" fmla="*/ 359835 h 1636349"/>
                    <a:gd name="connsiteX41" fmla="*/ 278538 w 866461"/>
                    <a:gd name="connsiteY41" fmla="*/ 379202 h 1636349"/>
                    <a:gd name="connsiteX42" fmla="*/ 689680 w 866461"/>
                    <a:gd name="connsiteY42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630012 w 866461"/>
                    <a:gd name="connsiteY15" fmla="*/ 590816 h 1636349"/>
                    <a:gd name="connsiteX16" fmla="*/ 546667 w 866461"/>
                    <a:gd name="connsiteY16" fmla="*/ 655109 h 1636349"/>
                    <a:gd name="connsiteX17" fmla="*/ 465705 w 866461"/>
                    <a:gd name="connsiteY17" fmla="*/ 676540 h 1636349"/>
                    <a:gd name="connsiteX18" fmla="*/ 546667 w 866461"/>
                    <a:gd name="connsiteY18" fmla="*/ 614628 h 1636349"/>
                    <a:gd name="connsiteX19" fmla="*/ 487137 w 866461"/>
                    <a:gd name="connsiteY19" fmla="*/ 600341 h 1636349"/>
                    <a:gd name="connsiteX20" fmla="*/ 468086 w 866461"/>
                    <a:gd name="connsiteY20" fmla="*/ 567003 h 1636349"/>
                    <a:gd name="connsiteX21" fmla="*/ 549049 w 866461"/>
                    <a:gd name="connsiteY21" fmla="*/ 543191 h 1636349"/>
                    <a:gd name="connsiteX22" fmla="*/ 477612 w 866461"/>
                    <a:gd name="connsiteY22" fmla="*/ 531285 h 1636349"/>
                    <a:gd name="connsiteX23" fmla="*/ 570479 w 866461"/>
                    <a:gd name="connsiteY23" fmla="*/ 521759 h 1636349"/>
                    <a:gd name="connsiteX24" fmla="*/ 427605 w 866461"/>
                    <a:gd name="connsiteY24" fmla="*/ 493186 h 1636349"/>
                    <a:gd name="connsiteX25" fmla="*/ 580005 w 866461"/>
                    <a:gd name="connsiteY25" fmla="*/ 476515 h 1636349"/>
                    <a:gd name="connsiteX26" fmla="*/ 580006 w 866461"/>
                    <a:gd name="connsiteY26" fmla="*/ 428889 h 1636349"/>
                    <a:gd name="connsiteX27" fmla="*/ 460944 w 866461"/>
                    <a:gd name="connsiteY27" fmla="*/ 388408 h 1636349"/>
                    <a:gd name="connsiteX28" fmla="*/ 606200 w 866461"/>
                    <a:gd name="connsiteY28" fmla="*/ 409840 h 1636349"/>
                    <a:gd name="connsiteX29" fmla="*/ 596675 w 866461"/>
                    <a:gd name="connsiteY29" fmla="*/ 376503 h 1636349"/>
                    <a:gd name="connsiteX30" fmla="*/ 518092 w 866461"/>
                    <a:gd name="connsiteY30" fmla="*/ 340784 h 1636349"/>
                    <a:gd name="connsiteX31" fmla="*/ 618106 w 866461"/>
                    <a:gd name="connsiteY31" fmla="*/ 309827 h 1636349"/>
                    <a:gd name="connsiteX32" fmla="*/ 549050 w 866461"/>
                    <a:gd name="connsiteY32" fmla="*/ 295541 h 1636349"/>
                    <a:gd name="connsiteX33" fmla="*/ 613343 w 866461"/>
                    <a:gd name="connsiteY33" fmla="*/ 269347 h 1636349"/>
                    <a:gd name="connsiteX34" fmla="*/ 639538 w 866461"/>
                    <a:gd name="connsiteY34" fmla="*/ 240772 h 1636349"/>
                    <a:gd name="connsiteX35" fmla="*/ 596675 w 866461"/>
                    <a:gd name="connsiteY35" fmla="*/ 240772 h 1636349"/>
                    <a:gd name="connsiteX36" fmla="*/ 653825 w 866461"/>
                    <a:gd name="connsiteY36" fmla="*/ 209816 h 1636349"/>
                    <a:gd name="connsiteX37" fmla="*/ 691924 w 866461"/>
                    <a:gd name="connsiteY37" fmla="*/ 159809 h 1636349"/>
                    <a:gd name="connsiteX38" fmla="*/ 677636 w 866461"/>
                    <a:gd name="connsiteY38" fmla="*/ 114566 h 1636349"/>
                    <a:gd name="connsiteX39" fmla="*/ 706212 w 866461"/>
                    <a:gd name="connsiteY39" fmla="*/ 126473 h 1636349"/>
                    <a:gd name="connsiteX40" fmla="*/ 694032 w 866461"/>
                    <a:gd name="connsiteY40" fmla="*/ 25348 h 1636349"/>
                    <a:gd name="connsiteX41" fmla="*/ 313305 w 866461"/>
                    <a:gd name="connsiteY41" fmla="*/ 359835 h 1636349"/>
                    <a:gd name="connsiteX42" fmla="*/ 278538 w 866461"/>
                    <a:gd name="connsiteY42" fmla="*/ 379202 h 1636349"/>
                    <a:gd name="connsiteX43" fmla="*/ 689680 w 866461"/>
                    <a:gd name="connsiteY43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630012 w 866461"/>
                    <a:gd name="connsiteY15" fmla="*/ 590816 h 1636349"/>
                    <a:gd name="connsiteX16" fmla="*/ 675256 w 866461"/>
                    <a:gd name="connsiteY16" fmla="*/ 550334 h 1636349"/>
                    <a:gd name="connsiteX17" fmla="*/ 546667 w 866461"/>
                    <a:gd name="connsiteY17" fmla="*/ 655109 h 1636349"/>
                    <a:gd name="connsiteX18" fmla="*/ 465705 w 866461"/>
                    <a:gd name="connsiteY18" fmla="*/ 676540 h 1636349"/>
                    <a:gd name="connsiteX19" fmla="*/ 546667 w 866461"/>
                    <a:gd name="connsiteY19" fmla="*/ 614628 h 1636349"/>
                    <a:gd name="connsiteX20" fmla="*/ 487137 w 866461"/>
                    <a:gd name="connsiteY20" fmla="*/ 600341 h 1636349"/>
                    <a:gd name="connsiteX21" fmla="*/ 468086 w 866461"/>
                    <a:gd name="connsiteY21" fmla="*/ 567003 h 1636349"/>
                    <a:gd name="connsiteX22" fmla="*/ 549049 w 866461"/>
                    <a:gd name="connsiteY22" fmla="*/ 543191 h 1636349"/>
                    <a:gd name="connsiteX23" fmla="*/ 477612 w 866461"/>
                    <a:gd name="connsiteY23" fmla="*/ 531285 h 1636349"/>
                    <a:gd name="connsiteX24" fmla="*/ 570479 w 866461"/>
                    <a:gd name="connsiteY24" fmla="*/ 521759 h 1636349"/>
                    <a:gd name="connsiteX25" fmla="*/ 427605 w 866461"/>
                    <a:gd name="connsiteY25" fmla="*/ 493186 h 1636349"/>
                    <a:gd name="connsiteX26" fmla="*/ 580005 w 866461"/>
                    <a:gd name="connsiteY26" fmla="*/ 476515 h 1636349"/>
                    <a:gd name="connsiteX27" fmla="*/ 580006 w 866461"/>
                    <a:gd name="connsiteY27" fmla="*/ 428889 h 1636349"/>
                    <a:gd name="connsiteX28" fmla="*/ 460944 w 866461"/>
                    <a:gd name="connsiteY28" fmla="*/ 388408 h 1636349"/>
                    <a:gd name="connsiteX29" fmla="*/ 606200 w 866461"/>
                    <a:gd name="connsiteY29" fmla="*/ 409840 h 1636349"/>
                    <a:gd name="connsiteX30" fmla="*/ 596675 w 866461"/>
                    <a:gd name="connsiteY30" fmla="*/ 376503 h 1636349"/>
                    <a:gd name="connsiteX31" fmla="*/ 518092 w 866461"/>
                    <a:gd name="connsiteY31" fmla="*/ 340784 h 1636349"/>
                    <a:gd name="connsiteX32" fmla="*/ 618106 w 866461"/>
                    <a:gd name="connsiteY32" fmla="*/ 309827 h 1636349"/>
                    <a:gd name="connsiteX33" fmla="*/ 549050 w 866461"/>
                    <a:gd name="connsiteY33" fmla="*/ 295541 h 1636349"/>
                    <a:gd name="connsiteX34" fmla="*/ 613343 w 866461"/>
                    <a:gd name="connsiteY34" fmla="*/ 269347 h 1636349"/>
                    <a:gd name="connsiteX35" fmla="*/ 639538 w 866461"/>
                    <a:gd name="connsiteY35" fmla="*/ 240772 h 1636349"/>
                    <a:gd name="connsiteX36" fmla="*/ 596675 w 866461"/>
                    <a:gd name="connsiteY36" fmla="*/ 240772 h 1636349"/>
                    <a:gd name="connsiteX37" fmla="*/ 653825 w 866461"/>
                    <a:gd name="connsiteY37" fmla="*/ 209816 h 1636349"/>
                    <a:gd name="connsiteX38" fmla="*/ 691924 w 866461"/>
                    <a:gd name="connsiteY38" fmla="*/ 159809 h 1636349"/>
                    <a:gd name="connsiteX39" fmla="*/ 677636 w 866461"/>
                    <a:gd name="connsiteY39" fmla="*/ 114566 h 1636349"/>
                    <a:gd name="connsiteX40" fmla="*/ 706212 w 866461"/>
                    <a:gd name="connsiteY40" fmla="*/ 126473 h 1636349"/>
                    <a:gd name="connsiteX41" fmla="*/ 694032 w 866461"/>
                    <a:gd name="connsiteY41" fmla="*/ 25348 h 1636349"/>
                    <a:gd name="connsiteX42" fmla="*/ 313305 w 866461"/>
                    <a:gd name="connsiteY42" fmla="*/ 359835 h 1636349"/>
                    <a:gd name="connsiteX43" fmla="*/ 278538 w 866461"/>
                    <a:gd name="connsiteY43" fmla="*/ 379202 h 1636349"/>
                    <a:gd name="connsiteX44" fmla="*/ 689680 w 866461"/>
                    <a:gd name="connsiteY44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546667 w 866461"/>
                    <a:gd name="connsiteY18" fmla="*/ 65510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546667 w 866461"/>
                    <a:gd name="connsiteY18" fmla="*/ 65510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91899 w 866461"/>
                    <a:gd name="connsiteY18" fmla="*/ 7575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91899 w 866461"/>
                    <a:gd name="connsiteY18" fmla="*/ 7575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77611 w 866461"/>
                    <a:gd name="connsiteY18" fmla="*/ 7575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77611 w 866461"/>
                    <a:gd name="connsiteY18" fmla="*/ 7575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79992 w 866461"/>
                    <a:gd name="connsiteY18" fmla="*/ 7194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79992 w 866461"/>
                    <a:gd name="connsiteY18" fmla="*/ 719402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30012 w 866461"/>
                    <a:gd name="connsiteY16" fmla="*/ 590816 h 1636349"/>
                    <a:gd name="connsiteX17" fmla="*/ 675256 w 866461"/>
                    <a:gd name="connsiteY17" fmla="*/ 550334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732406 w 866461"/>
                    <a:gd name="connsiteY16" fmla="*/ 759885 h 1636349"/>
                    <a:gd name="connsiteX17" fmla="*/ 675256 w 866461"/>
                    <a:gd name="connsiteY17" fmla="*/ 550334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732406 w 866461"/>
                    <a:gd name="connsiteY16" fmla="*/ 759885 h 1636349"/>
                    <a:gd name="connsiteX17" fmla="*/ 451419 w 866461"/>
                    <a:gd name="connsiteY17" fmla="*/ 750359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732406 w 866461"/>
                    <a:gd name="connsiteY16" fmla="*/ 759885 h 1636349"/>
                    <a:gd name="connsiteX17" fmla="*/ 451419 w 866461"/>
                    <a:gd name="connsiteY17" fmla="*/ 750359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732406 w 866461"/>
                    <a:gd name="connsiteY16" fmla="*/ 759885 h 1636349"/>
                    <a:gd name="connsiteX17" fmla="*/ 451419 w 866461"/>
                    <a:gd name="connsiteY17" fmla="*/ 750359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732406 w 866461"/>
                    <a:gd name="connsiteY16" fmla="*/ 759885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49049 w 866461"/>
                    <a:gd name="connsiteY16" fmla="*/ 686067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34762 w 866461"/>
                    <a:gd name="connsiteY16" fmla="*/ 721785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80 w 866461"/>
                    <a:gd name="connsiteY16" fmla="*/ 871803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80 w 866461"/>
                    <a:gd name="connsiteY16" fmla="*/ 871803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451418 w 866461"/>
                    <a:gd name="connsiteY16" fmla="*/ 783697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451418 w 866461"/>
                    <a:gd name="connsiteY16" fmla="*/ 783697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34762 w 866461"/>
                    <a:gd name="connsiteY16" fmla="*/ 924191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34762 w 866461"/>
                    <a:gd name="connsiteY16" fmla="*/ 924191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34762 w 866461"/>
                    <a:gd name="connsiteY16" fmla="*/ 924191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84780 w 866461"/>
                    <a:gd name="connsiteY16" fmla="*/ 917048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84780 w 866461"/>
                    <a:gd name="connsiteY16" fmla="*/ 917048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84780 w 866461"/>
                    <a:gd name="connsiteY16" fmla="*/ 917048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84780 w 866461"/>
                    <a:gd name="connsiteY16" fmla="*/ 917048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80 w 866461"/>
                    <a:gd name="connsiteY16" fmla="*/ 436036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80 w 866461"/>
                    <a:gd name="connsiteY16" fmla="*/ 436036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22867 w 866461"/>
                    <a:gd name="connsiteY16" fmla="*/ 476517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79 w 866461"/>
                    <a:gd name="connsiteY16" fmla="*/ 464610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608579 w 866461"/>
                    <a:gd name="connsiteY16" fmla="*/ 464610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727643 w 866461"/>
                    <a:gd name="connsiteY15" fmla="*/ 507472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82412 w 866461"/>
                    <a:gd name="connsiteY14" fmla="*/ 459847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39549 w 866461"/>
                    <a:gd name="connsiteY14" fmla="*/ 102659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39549 w 866461"/>
                    <a:gd name="connsiteY14" fmla="*/ 102659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63362 w 866461"/>
                    <a:gd name="connsiteY14" fmla="*/ 295540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63362 w 866461"/>
                    <a:gd name="connsiteY14" fmla="*/ 295540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18119 w 866461"/>
                    <a:gd name="connsiteY14" fmla="*/ 340784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18119 w 866461"/>
                    <a:gd name="connsiteY14" fmla="*/ 340784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39550 w 866461"/>
                    <a:gd name="connsiteY14" fmla="*/ 100278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461"/>
                    <a:gd name="connsiteY0" fmla="*/ 5413 h 1636349"/>
                    <a:gd name="connsiteX1" fmla="*/ 462642 w 866461"/>
                    <a:gd name="connsiteY1" fmla="*/ 169858 h 1636349"/>
                    <a:gd name="connsiteX2" fmla="*/ 257857 w 866461"/>
                    <a:gd name="connsiteY2" fmla="*/ 343076 h 1636349"/>
                    <a:gd name="connsiteX3" fmla="*/ 256292 w 866461"/>
                    <a:gd name="connsiteY3" fmla="*/ 663659 h 1636349"/>
                    <a:gd name="connsiteX4" fmla="*/ 240439 w 866461"/>
                    <a:gd name="connsiteY4" fmla="*/ 1033433 h 1636349"/>
                    <a:gd name="connsiteX5" fmla="*/ 160292 w 866461"/>
                    <a:gd name="connsiteY5" fmla="*/ 1236450 h 1636349"/>
                    <a:gd name="connsiteX6" fmla="*/ 12725 w 866461"/>
                    <a:gd name="connsiteY6" fmla="*/ 1591734 h 1636349"/>
                    <a:gd name="connsiteX7" fmla="*/ 520337 w 866461"/>
                    <a:gd name="connsiteY7" fmla="*/ 1601805 h 1636349"/>
                    <a:gd name="connsiteX8" fmla="*/ 656682 w 866461"/>
                    <a:gd name="connsiteY8" fmla="*/ 1259720 h 1636349"/>
                    <a:gd name="connsiteX9" fmla="*/ 836090 w 866461"/>
                    <a:gd name="connsiteY9" fmla="*/ 941856 h 1636349"/>
                    <a:gd name="connsiteX10" fmla="*/ 792480 w 866461"/>
                    <a:gd name="connsiteY10" fmla="*/ 690533 h 1636349"/>
                    <a:gd name="connsiteX11" fmla="*/ 806905 w 866461"/>
                    <a:gd name="connsiteY11" fmla="*/ 510783 h 1636349"/>
                    <a:gd name="connsiteX12" fmla="*/ 863170 w 866461"/>
                    <a:gd name="connsiteY12" fmla="*/ 355389 h 1636349"/>
                    <a:gd name="connsiteX13" fmla="*/ 851468 w 866461"/>
                    <a:gd name="connsiteY13" fmla="*/ 290778 h 1636349"/>
                    <a:gd name="connsiteX14" fmla="*/ 715737 w 866461"/>
                    <a:gd name="connsiteY14" fmla="*/ 145521 h 1636349"/>
                    <a:gd name="connsiteX15" fmla="*/ 651443 w 866461"/>
                    <a:gd name="connsiteY15" fmla="*/ 255060 h 1636349"/>
                    <a:gd name="connsiteX16" fmla="*/ 591910 w 866461"/>
                    <a:gd name="connsiteY16" fmla="*/ 462229 h 1636349"/>
                    <a:gd name="connsiteX17" fmla="*/ 449038 w 866461"/>
                    <a:gd name="connsiteY17" fmla="*/ 757502 h 1636349"/>
                    <a:gd name="connsiteX18" fmla="*/ 491898 w 866461"/>
                    <a:gd name="connsiteY18" fmla="*/ 695589 h 1636349"/>
                    <a:gd name="connsiteX19" fmla="*/ 465705 w 866461"/>
                    <a:gd name="connsiteY19" fmla="*/ 676540 h 1636349"/>
                    <a:gd name="connsiteX20" fmla="*/ 546667 w 866461"/>
                    <a:gd name="connsiteY20" fmla="*/ 614628 h 1636349"/>
                    <a:gd name="connsiteX21" fmla="*/ 487137 w 866461"/>
                    <a:gd name="connsiteY21" fmla="*/ 600341 h 1636349"/>
                    <a:gd name="connsiteX22" fmla="*/ 468086 w 866461"/>
                    <a:gd name="connsiteY22" fmla="*/ 567003 h 1636349"/>
                    <a:gd name="connsiteX23" fmla="*/ 549049 w 866461"/>
                    <a:gd name="connsiteY23" fmla="*/ 543191 h 1636349"/>
                    <a:gd name="connsiteX24" fmla="*/ 477612 w 866461"/>
                    <a:gd name="connsiteY24" fmla="*/ 531285 h 1636349"/>
                    <a:gd name="connsiteX25" fmla="*/ 570479 w 866461"/>
                    <a:gd name="connsiteY25" fmla="*/ 521759 h 1636349"/>
                    <a:gd name="connsiteX26" fmla="*/ 427605 w 866461"/>
                    <a:gd name="connsiteY26" fmla="*/ 493186 h 1636349"/>
                    <a:gd name="connsiteX27" fmla="*/ 580005 w 866461"/>
                    <a:gd name="connsiteY27" fmla="*/ 476515 h 1636349"/>
                    <a:gd name="connsiteX28" fmla="*/ 580006 w 866461"/>
                    <a:gd name="connsiteY28" fmla="*/ 428889 h 1636349"/>
                    <a:gd name="connsiteX29" fmla="*/ 460944 w 866461"/>
                    <a:gd name="connsiteY29" fmla="*/ 388408 h 1636349"/>
                    <a:gd name="connsiteX30" fmla="*/ 606200 w 866461"/>
                    <a:gd name="connsiteY30" fmla="*/ 409840 h 1636349"/>
                    <a:gd name="connsiteX31" fmla="*/ 596675 w 866461"/>
                    <a:gd name="connsiteY31" fmla="*/ 376503 h 1636349"/>
                    <a:gd name="connsiteX32" fmla="*/ 518092 w 866461"/>
                    <a:gd name="connsiteY32" fmla="*/ 340784 h 1636349"/>
                    <a:gd name="connsiteX33" fmla="*/ 618106 w 866461"/>
                    <a:gd name="connsiteY33" fmla="*/ 309827 h 1636349"/>
                    <a:gd name="connsiteX34" fmla="*/ 549050 w 866461"/>
                    <a:gd name="connsiteY34" fmla="*/ 295541 h 1636349"/>
                    <a:gd name="connsiteX35" fmla="*/ 613343 w 866461"/>
                    <a:gd name="connsiteY35" fmla="*/ 269347 h 1636349"/>
                    <a:gd name="connsiteX36" fmla="*/ 639538 w 866461"/>
                    <a:gd name="connsiteY36" fmla="*/ 240772 h 1636349"/>
                    <a:gd name="connsiteX37" fmla="*/ 596675 w 866461"/>
                    <a:gd name="connsiteY37" fmla="*/ 240772 h 1636349"/>
                    <a:gd name="connsiteX38" fmla="*/ 653825 w 866461"/>
                    <a:gd name="connsiteY38" fmla="*/ 209816 h 1636349"/>
                    <a:gd name="connsiteX39" fmla="*/ 691924 w 866461"/>
                    <a:gd name="connsiteY39" fmla="*/ 159809 h 1636349"/>
                    <a:gd name="connsiteX40" fmla="*/ 677636 w 866461"/>
                    <a:gd name="connsiteY40" fmla="*/ 114566 h 1636349"/>
                    <a:gd name="connsiteX41" fmla="*/ 706212 w 866461"/>
                    <a:gd name="connsiteY41" fmla="*/ 126473 h 1636349"/>
                    <a:gd name="connsiteX42" fmla="*/ 694032 w 866461"/>
                    <a:gd name="connsiteY42" fmla="*/ 25348 h 1636349"/>
                    <a:gd name="connsiteX43" fmla="*/ 313305 w 866461"/>
                    <a:gd name="connsiteY43" fmla="*/ 359835 h 1636349"/>
                    <a:gd name="connsiteX44" fmla="*/ 278538 w 866461"/>
                    <a:gd name="connsiteY44" fmla="*/ 379202 h 1636349"/>
                    <a:gd name="connsiteX45" fmla="*/ 689680 w 866461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15737 w 866282"/>
                    <a:gd name="connsiteY14" fmla="*/ 14552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15737 w 866282"/>
                    <a:gd name="connsiteY14" fmla="*/ 14552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15737 w 866282"/>
                    <a:gd name="connsiteY14" fmla="*/ 14552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15737 w 866282"/>
                    <a:gd name="connsiteY14" fmla="*/ 14552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15737 w 866282"/>
                    <a:gd name="connsiteY14" fmla="*/ 14552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03831 w 866282"/>
                    <a:gd name="connsiteY14" fmla="*/ 164571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6282"/>
                    <a:gd name="connsiteY0" fmla="*/ 5413 h 1636349"/>
                    <a:gd name="connsiteX1" fmla="*/ 462642 w 866282"/>
                    <a:gd name="connsiteY1" fmla="*/ 169858 h 1636349"/>
                    <a:gd name="connsiteX2" fmla="*/ 257857 w 866282"/>
                    <a:gd name="connsiteY2" fmla="*/ 343076 h 1636349"/>
                    <a:gd name="connsiteX3" fmla="*/ 256292 w 866282"/>
                    <a:gd name="connsiteY3" fmla="*/ 663659 h 1636349"/>
                    <a:gd name="connsiteX4" fmla="*/ 240439 w 866282"/>
                    <a:gd name="connsiteY4" fmla="*/ 1033433 h 1636349"/>
                    <a:gd name="connsiteX5" fmla="*/ 160292 w 866282"/>
                    <a:gd name="connsiteY5" fmla="*/ 1236450 h 1636349"/>
                    <a:gd name="connsiteX6" fmla="*/ 12725 w 866282"/>
                    <a:gd name="connsiteY6" fmla="*/ 1591734 h 1636349"/>
                    <a:gd name="connsiteX7" fmla="*/ 520337 w 866282"/>
                    <a:gd name="connsiteY7" fmla="*/ 1601805 h 1636349"/>
                    <a:gd name="connsiteX8" fmla="*/ 656682 w 866282"/>
                    <a:gd name="connsiteY8" fmla="*/ 1259720 h 1636349"/>
                    <a:gd name="connsiteX9" fmla="*/ 836090 w 866282"/>
                    <a:gd name="connsiteY9" fmla="*/ 941856 h 1636349"/>
                    <a:gd name="connsiteX10" fmla="*/ 792480 w 866282"/>
                    <a:gd name="connsiteY10" fmla="*/ 690533 h 1636349"/>
                    <a:gd name="connsiteX11" fmla="*/ 806905 w 866282"/>
                    <a:gd name="connsiteY11" fmla="*/ 510783 h 1636349"/>
                    <a:gd name="connsiteX12" fmla="*/ 863170 w 866282"/>
                    <a:gd name="connsiteY12" fmla="*/ 355389 h 1636349"/>
                    <a:gd name="connsiteX13" fmla="*/ 701449 w 866282"/>
                    <a:gd name="connsiteY13" fmla="*/ 224103 h 1636349"/>
                    <a:gd name="connsiteX14" fmla="*/ 799081 w 866282"/>
                    <a:gd name="connsiteY14" fmla="*/ 193146 h 1636349"/>
                    <a:gd name="connsiteX15" fmla="*/ 651443 w 866282"/>
                    <a:gd name="connsiteY15" fmla="*/ 255060 h 1636349"/>
                    <a:gd name="connsiteX16" fmla="*/ 591910 w 866282"/>
                    <a:gd name="connsiteY16" fmla="*/ 462229 h 1636349"/>
                    <a:gd name="connsiteX17" fmla="*/ 449038 w 866282"/>
                    <a:gd name="connsiteY17" fmla="*/ 757502 h 1636349"/>
                    <a:gd name="connsiteX18" fmla="*/ 491898 w 866282"/>
                    <a:gd name="connsiteY18" fmla="*/ 695589 h 1636349"/>
                    <a:gd name="connsiteX19" fmla="*/ 465705 w 866282"/>
                    <a:gd name="connsiteY19" fmla="*/ 676540 h 1636349"/>
                    <a:gd name="connsiteX20" fmla="*/ 546667 w 866282"/>
                    <a:gd name="connsiteY20" fmla="*/ 614628 h 1636349"/>
                    <a:gd name="connsiteX21" fmla="*/ 487137 w 866282"/>
                    <a:gd name="connsiteY21" fmla="*/ 600341 h 1636349"/>
                    <a:gd name="connsiteX22" fmla="*/ 468086 w 866282"/>
                    <a:gd name="connsiteY22" fmla="*/ 567003 h 1636349"/>
                    <a:gd name="connsiteX23" fmla="*/ 549049 w 866282"/>
                    <a:gd name="connsiteY23" fmla="*/ 543191 h 1636349"/>
                    <a:gd name="connsiteX24" fmla="*/ 477612 w 866282"/>
                    <a:gd name="connsiteY24" fmla="*/ 531285 h 1636349"/>
                    <a:gd name="connsiteX25" fmla="*/ 570479 w 866282"/>
                    <a:gd name="connsiteY25" fmla="*/ 521759 h 1636349"/>
                    <a:gd name="connsiteX26" fmla="*/ 427605 w 866282"/>
                    <a:gd name="connsiteY26" fmla="*/ 493186 h 1636349"/>
                    <a:gd name="connsiteX27" fmla="*/ 580005 w 866282"/>
                    <a:gd name="connsiteY27" fmla="*/ 476515 h 1636349"/>
                    <a:gd name="connsiteX28" fmla="*/ 580006 w 866282"/>
                    <a:gd name="connsiteY28" fmla="*/ 428889 h 1636349"/>
                    <a:gd name="connsiteX29" fmla="*/ 460944 w 866282"/>
                    <a:gd name="connsiteY29" fmla="*/ 388408 h 1636349"/>
                    <a:gd name="connsiteX30" fmla="*/ 606200 w 866282"/>
                    <a:gd name="connsiteY30" fmla="*/ 409840 h 1636349"/>
                    <a:gd name="connsiteX31" fmla="*/ 596675 w 866282"/>
                    <a:gd name="connsiteY31" fmla="*/ 376503 h 1636349"/>
                    <a:gd name="connsiteX32" fmla="*/ 518092 w 866282"/>
                    <a:gd name="connsiteY32" fmla="*/ 340784 h 1636349"/>
                    <a:gd name="connsiteX33" fmla="*/ 618106 w 866282"/>
                    <a:gd name="connsiteY33" fmla="*/ 309827 h 1636349"/>
                    <a:gd name="connsiteX34" fmla="*/ 549050 w 866282"/>
                    <a:gd name="connsiteY34" fmla="*/ 295541 h 1636349"/>
                    <a:gd name="connsiteX35" fmla="*/ 613343 w 866282"/>
                    <a:gd name="connsiteY35" fmla="*/ 269347 h 1636349"/>
                    <a:gd name="connsiteX36" fmla="*/ 639538 w 866282"/>
                    <a:gd name="connsiteY36" fmla="*/ 240772 h 1636349"/>
                    <a:gd name="connsiteX37" fmla="*/ 596675 w 866282"/>
                    <a:gd name="connsiteY37" fmla="*/ 240772 h 1636349"/>
                    <a:gd name="connsiteX38" fmla="*/ 653825 w 866282"/>
                    <a:gd name="connsiteY38" fmla="*/ 209816 h 1636349"/>
                    <a:gd name="connsiteX39" fmla="*/ 691924 w 866282"/>
                    <a:gd name="connsiteY39" fmla="*/ 159809 h 1636349"/>
                    <a:gd name="connsiteX40" fmla="*/ 677636 w 866282"/>
                    <a:gd name="connsiteY40" fmla="*/ 114566 h 1636349"/>
                    <a:gd name="connsiteX41" fmla="*/ 706212 w 866282"/>
                    <a:gd name="connsiteY41" fmla="*/ 126473 h 1636349"/>
                    <a:gd name="connsiteX42" fmla="*/ 694032 w 866282"/>
                    <a:gd name="connsiteY42" fmla="*/ 25348 h 1636349"/>
                    <a:gd name="connsiteX43" fmla="*/ 313305 w 866282"/>
                    <a:gd name="connsiteY43" fmla="*/ 359835 h 1636349"/>
                    <a:gd name="connsiteX44" fmla="*/ 278538 w 866282"/>
                    <a:gd name="connsiteY44" fmla="*/ 379202 h 1636349"/>
                    <a:gd name="connsiteX45" fmla="*/ 689680 w 866282"/>
                    <a:gd name="connsiteY45" fmla="*/ 5413 h 1636349"/>
                    <a:gd name="connsiteX0" fmla="*/ 689680 w 863458"/>
                    <a:gd name="connsiteY0" fmla="*/ 5413 h 1636349"/>
                    <a:gd name="connsiteX1" fmla="*/ 462642 w 863458"/>
                    <a:gd name="connsiteY1" fmla="*/ 169858 h 1636349"/>
                    <a:gd name="connsiteX2" fmla="*/ 257857 w 863458"/>
                    <a:gd name="connsiteY2" fmla="*/ 343076 h 1636349"/>
                    <a:gd name="connsiteX3" fmla="*/ 256292 w 863458"/>
                    <a:gd name="connsiteY3" fmla="*/ 663659 h 1636349"/>
                    <a:gd name="connsiteX4" fmla="*/ 240439 w 863458"/>
                    <a:gd name="connsiteY4" fmla="*/ 1033433 h 1636349"/>
                    <a:gd name="connsiteX5" fmla="*/ 160292 w 863458"/>
                    <a:gd name="connsiteY5" fmla="*/ 1236450 h 1636349"/>
                    <a:gd name="connsiteX6" fmla="*/ 12725 w 863458"/>
                    <a:gd name="connsiteY6" fmla="*/ 1591734 h 1636349"/>
                    <a:gd name="connsiteX7" fmla="*/ 520337 w 863458"/>
                    <a:gd name="connsiteY7" fmla="*/ 1601805 h 1636349"/>
                    <a:gd name="connsiteX8" fmla="*/ 656682 w 863458"/>
                    <a:gd name="connsiteY8" fmla="*/ 1259720 h 1636349"/>
                    <a:gd name="connsiteX9" fmla="*/ 836090 w 863458"/>
                    <a:gd name="connsiteY9" fmla="*/ 941856 h 1636349"/>
                    <a:gd name="connsiteX10" fmla="*/ 792480 w 863458"/>
                    <a:gd name="connsiteY10" fmla="*/ 690533 h 1636349"/>
                    <a:gd name="connsiteX11" fmla="*/ 806905 w 863458"/>
                    <a:gd name="connsiteY11" fmla="*/ 510783 h 1636349"/>
                    <a:gd name="connsiteX12" fmla="*/ 863170 w 863458"/>
                    <a:gd name="connsiteY12" fmla="*/ 355389 h 1636349"/>
                    <a:gd name="connsiteX13" fmla="*/ 780031 w 863458"/>
                    <a:gd name="connsiteY13" fmla="*/ 371741 h 1636349"/>
                    <a:gd name="connsiteX14" fmla="*/ 799081 w 863458"/>
                    <a:gd name="connsiteY14" fmla="*/ 193146 h 1636349"/>
                    <a:gd name="connsiteX15" fmla="*/ 651443 w 863458"/>
                    <a:gd name="connsiteY15" fmla="*/ 255060 h 1636349"/>
                    <a:gd name="connsiteX16" fmla="*/ 591910 w 863458"/>
                    <a:gd name="connsiteY16" fmla="*/ 462229 h 1636349"/>
                    <a:gd name="connsiteX17" fmla="*/ 449038 w 863458"/>
                    <a:gd name="connsiteY17" fmla="*/ 757502 h 1636349"/>
                    <a:gd name="connsiteX18" fmla="*/ 491898 w 863458"/>
                    <a:gd name="connsiteY18" fmla="*/ 695589 h 1636349"/>
                    <a:gd name="connsiteX19" fmla="*/ 465705 w 863458"/>
                    <a:gd name="connsiteY19" fmla="*/ 676540 h 1636349"/>
                    <a:gd name="connsiteX20" fmla="*/ 546667 w 863458"/>
                    <a:gd name="connsiteY20" fmla="*/ 614628 h 1636349"/>
                    <a:gd name="connsiteX21" fmla="*/ 487137 w 863458"/>
                    <a:gd name="connsiteY21" fmla="*/ 600341 h 1636349"/>
                    <a:gd name="connsiteX22" fmla="*/ 468086 w 863458"/>
                    <a:gd name="connsiteY22" fmla="*/ 567003 h 1636349"/>
                    <a:gd name="connsiteX23" fmla="*/ 549049 w 863458"/>
                    <a:gd name="connsiteY23" fmla="*/ 543191 h 1636349"/>
                    <a:gd name="connsiteX24" fmla="*/ 477612 w 863458"/>
                    <a:gd name="connsiteY24" fmla="*/ 531285 h 1636349"/>
                    <a:gd name="connsiteX25" fmla="*/ 570479 w 863458"/>
                    <a:gd name="connsiteY25" fmla="*/ 521759 h 1636349"/>
                    <a:gd name="connsiteX26" fmla="*/ 427605 w 863458"/>
                    <a:gd name="connsiteY26" fmla="*/ 493186 h 1636349"/>
                    <a:gd name="connsiteX27" fmla="*/ 580005 w 863458"/>
                    <a:gd name="connsiteY27" fmla="*/ 476515 h 1636349"/>
                    <a:gd name="connsiteX28" fmla="*/ 580006 w 863458"/>
                    <a:gd name="connsiteY28" fmla="*/ 428889 h 1636349"/>
                    <a:gd name="connsiteX29" fmla="*/ 460944 w 863458"/>
                    <a:gd name="connsiteY29" fmla="*/ 388408 h 1636349"/>
                    <a:gd name="connsiteX30" fmla="*/ 606200 w 863458"/>
                    <a:gd name="connsiteY30" fmla="*/ 409840 h 1636349"/>
                    <a:gd name="connsiteX31" fmla="*/ 596675 w 863458"/>
                    <a:gd name="connsiteY31" fmla="*/ 376503 h 1636349"/>
                    <a:gd name="connsiteX32" fmla="*/ 518092 w 863458"/>
                    <a:gd name="connsiteY32" fmla="*/ 340784 h 1636349"/>
                    <a:gd name="connsiteX33" fmla="*/ 618106 w 863458"/>
                    <a:gd name="connsiteY33" fmla="*/ 309827 h 1636349"/>
                    <a:gd name="connsiteX34" fmla="*/ 549050 w 863458"/>
                    <a:gd name="connsiteY34" fmla="*/ 295541 h 1636349"/>
                    <a:gd name="connsiteX35" fmla="*/ 613343 w 863458"/>
                    <a:gd name="connsiteY35" fmla="*/ 269347 h 1636349"/>
                    <a:gd name="connsiteX36" fmla="*/ 639538 w 863458"/>
                    <a:gd name="connsiteY36" fmla="*/ 240772 h 1636349"/>
                    <a:gd name="connsiteX37" fmla="*/ 596675 w 863458"/>
                    <a:gd name="connsiteY37" fmla="*/ 240772 h 1636349"/>
                    <a:gd name="connsiteX38" fmla="*/ 653825 w 863458"/>
                    <a:gd name="connsiteY38" fmla="*/ 209816 h 1636349"/>
                    <a:gd name="connsiteX39" fmla="*/ 691924 w 863458"/>
                    <a:gd name="connsiteY39" fmla="*/ 159809 h 1636349"/>
                    <a:gd name="connsiteX40" fmla="*/ 677636 w 863458"/>
                    <a:gd name="connsiteY40" fmla="*/ 114566 h 1636349"/>
                    <a:gd name="connsiteX41" fmla="*/ 706212 w 863458"/>
                    <a:gd name="connsiteY41" fmla="*/ 126473 h 1636349"/>
                    <a:gd name="connsiteX42" fmla="*/ 694032 w 863458"/>
                    <a:gd name="connsiteY42" fmla="*/ 25348 h 1636349"/>
                    <a:gd name="connsiteX43" fmla="*/ 313305 w 863458"/>
                    <a:gd name="connsiteY43" fmla="*/ 359835 h 1636349"/>
                    <a:gd name="connsiteX44" fmla="*/ 278538 w 863458"/>
                    <a:gd name="connsiteY44" fmla="*/ 379202 h 1636349"/>
                    <a:gd name="connsiteX45" fmla="*/ 689680 w 863458"/>
                    <a:gd name="connsiteY45" fmla="*/ 5413 h 1636349"/>
                    <a:gd name="connsiteX0" fmla="*/ 689680 w 863458"/>
                    <a:gd name="connsiteY0" fmla="*/ 5413 h 1636349"/>
                    <a:gd name="connsiteX1" fmla="*/ 462642 w 863458"/>
                    <a:gd name="connsiteY1" fmla="*/ 169858 h 1636349"/>
                    <a:gd name="connsiteX2" fmla="*/ 257857 w 863458"/>
                    <a:gd name="connsiteY2" fmla="*/ 343076 h 1636349"/>
                    <a:gd name="connsiteX3" fmla="*/ 256292 w 863458"/>
                    <a:gd name="connsiteY3" fmla="*/ 663659 h 1636349"/>
                    <a:gd name="connsiteX4" fmla="*/ 240439 w 863458"/>
                    <a:gd name="connsiteY4" fmla="*/ 1033433 h 1636349"/>
                    <a:gd name="connsiteX5" fmla="*/ 160292 w 863458"/>
                    <a:gd name="connsiteY5" fmla="*/ 1236450 h 1636349"/>
                    <a:gd name="connsiteX6" fmla="*/ 12725 w 863458"/>
                    <a:gd name="connsiteY6" fmla="*/ 1591734 h 1636349"/>
                    <a:gd name="connsiteX7" fmla="*/ 520337 w 863458"/>
                    <a:gd name="connsiteY7" fmla="*/ 1601805 h 1636349"/>
                    <a:gd name="connsiteX8" fmla="*/ 656682 w 863458"/>
                    <a:gd name="connsiteY8" fmla="*/ 1259720 h 1636349"/>
                    <a:gd name="connsiteX9" fmla="*/ 836090 w 863458"/>
                    <a:gd name="connsiteY9" fmla="*/ 941856 h 1636349"/>
                    <a:gd name="connsiteX10" fmla="*/ 792480 w 863458"/>
                    <a:gd name="connsiteY10" fmla="*/ 690533 h 1636349"/>
                    <a:gd name="connsiteX11" fmla="*/ 806905 w 863458"/>
                    <a:gd name="connsiteY11" fmla="*/ 510783 h 1636349"/>
                    <a:gd name="connsiteX12" fmla="*/ 863170 w 863458"/>
                    <a:gd name="connsiteY12" fmla="*/ 355389 h 1636349"/>
                    <a:gd name="connsiteX13" fmla="*/ 780031 w 863458"/>
                    <a:gd name="connsiteY13" fmla="*/ 371741 h 1636349"/>
                    <a:gd name="connsiteX14" fmla="*/ 727644 w 863458"/>
                    <a:gd name="connsiteY14" fmla="*/ 131233 h 1636349"/>
                    <a:gd name="connsiteX15" fmla="*/ 651443 w 863458"/>
                    <a:gd name="connsiteY15" fmla="*/ 255060 h 1636349"/>
                    <a:gd name="connsiteX16" fmla="*/ 591910 w 863458"/>
                    <a:gd name="connsiteY16" fmla="*/ 462229 h 1636349"/>
                    <a:gd name="connsiteX17" fmla="*/ 449038 w 863458"/>
                    <a:gd name="connsiteY17" fmla="*/ 757502 h 1636349"/>
                    <a:gd name="connsiteX18" fmla="*/ 491898 w 863458"/>
                    <a:gd name="connsiteY18" fmla="*/ 695589 h 1636349"/>
                    <a:gd name="connsiteX19" fmla="*/ 465705 w 863458"/>
                    <a:gd name="connsiteY19" fmla="*/ 676540 h 1636349"/>
                    <a:gd name="connsiteX20" fmla="*/ 546667 w 863458"/>
                    <a:gd name="connsiteY20" fmla="*/ 614628 h 1636349"/>
                    <a:gd name="connsiteX21" fmla="*/ 487137 w 863458"/>
                    <a:gd name="connsiteY21" fmla="*/ 600341 h 1636349"/>
                    <a:gd name="connsiteX22" fmla="*/ 468086 w 863458"/>
                    <a:gd name="connsiteY22" fmla="*/ 567003 h 1636349"/>
                    <a:gd name="connsiteX23" fmla="*/ 549049 w 863458"/>
                    <a:gd name="connsiteY23" fmla="*/ 543191 h 1636349"/>
                    <a:gd name="connsiteX24" fmla="*/ 477612 w 863458"/>
                    <a:gd name="connsiteY24" fmla="*/ 531285 h 1636349"/>
                    <a:gd name="connsiteX25" fmla="*/ 570479 w 863458"/>
                    <a:gd name="connsiteY25" fmla="*/ 521759 h 1636349"/>
                    <a:gd name="connsiteX26" fmla="*/ 427605 w 863458"/>
                    <a:gd name="connsiteY26" fmla="*/ 493186 h 1636349"/>
                    <a:gd name="connsiteX27" fmla="*/ 580005 w 863458"/>
                    <a:gd name="connsiteY27" fmla="*/ 476515 h 1636349"/>
                    <a:gd name="connsiteX28" fmla="*/ 580006 w 863458"/>
                    <a:gd name="connsiteY28" fmla="*/ 428889 h 1636349"/>
                    <a:gd name="connsiteX29" fmla="*/ 460944 w 863458"/>
                    <a:gd name="connsiteY29" fmla="*/ 388408 h 1636349"/>
                    <a:gd name="connsiteX30" fmla="*/ 606200 w 863458"/>
                    <a:gd name="connsiteY30" fmla="*/ 409840 h 1636349"/>
                    <a:gd name="connsiteX31" fmla="*/ 596675 w 863458"/>
                    <a:gd name="connsiteY31" fmla="*/ 376503 h 1636349"/>
                    <a:gd name="connsiteX32" fmla="*/ 518092 w 863458"/>
                    <a:gd name="connsiteY32" fmla="*/ 340784 h 1636349"/>
                    <a:gd name="connsiteX33" fmla="*/ 618106 w 863458"/>
                    <a:gd name="connsiteY33" fmla="*/ 309827 h 1636349"/>
                    <a:gd name="connsiteX34" fmla="*/ 549050 w 863458"/>
                    <a:gd name="connsiteY34" fmla="*/ 295541 h 1636349"/>
                    <a:gd name="connsiteX35" fmla="*/ 613343 w 863458"/>
                    <a:gd name="connsiteY35" fmla="*/ 269347 h 1636349"/>
                    <a:gd name="connsiteX36" fmla="*/ 639538 w 863458"/>
                    <a:gd name="connsiteY36" fmla="*/ 240772 h 1636349"/>
                    <a:gd name="connsiteX37" fmla="*/ 596675 w 863458"/>
                    <a:gd name="connsiteY37" fmla="*/ 240772 h 1636349"/>
                    <a:gd name="connsiteX38" fmla="*/ 653825 w 863458"/>
                    <a:gd name="connsiteY38" fmla="*/ 209816 h 1636349"/>
                    <a:gd name="connsiteX39" fmla="*/ 691924 w 863458"/>
                    <a:gd name="connsiteY39" fmla="*/ 159809 h 1636349"/>
                    <a:gd name="connsiteX40" fmla="*/ 677636 w 863458"/>
                    <a:gd name="connsiteY40" fmla="*/ 114566 h 1636349"/>
                    <a:gd name="connsiteX41" fmla="*/ 706212 w 863458"/>
                    <a:gd name="connsiteY41" fmla="*/ 126473 h 1636349"/>
                    <a:gd name="connsiteX42" fmla="*/ 694032 w 863458"/>
                    <a:gd name="connsiteY42" fmla="*/ 25348 h 1636349"/>
                    <a:gd name="connsiteX43" fmla="*/ 313305 w 863458"/>
                    <a:gd name="connsiteY43" fmla="*/ 359835 h 1636349"/>
                    <a:gd name="connsiteX44" fmla="*/ 278538 w 863458"/>
                    <a:gd name="connsiteY44" fmla="*/ 379202 h 1636349"/>
                    <a:gd name="connsiteX45" fmla="*/ 689680 w 863458"/>
                    <a:gd name="connsiteY45" fmla="*/ 5413 h 1636349"/>
                    <a:gd name="connsiteX0" fmla="*/ 689680 w 863458"/>
                    <a:gd name="connsiteY0" fmla="*/ 5413 h 1636349"/>
                    <a:gd name="connsiteX1" fmla="*/ 462642 w 863458"/>
                    <a:gd name="connsiteY1" fmla="*/ 169858 h 1636349"/>
                    <a:gd name="connsiteX2" fmla="*/ 257857 w 863458"/>
                    <a:gd name="connsiteY2" fmla="*/ 343076 h 1636349"/>
                    <a:gd name="connsiteX3" fmla="*/ 256292 w 863458"/>
                    <a:gd name="connsiteY3" fmla="*/ 663659 h 1636349"/>
                    <a:gd name="connsiteX4" fmla="*/ 240439 w 863458"/>
                    <a:gd name="connsiteY4" fmla="*/ 1033433 h 1636349"/>
                    <a:gd name="connsiteX5" fmla="*/ 160292 w 863458"/>
                    <a:gd name="connsiteY5" fmla="*/ 1236450 h 1636349"/>
                    <a:gd name="connsiteX6" fmla="*/ 12725 w 863458"/>
                    <a:gd name="connsiteY6" fmla="*/ 1591734 h 1636349"/>
                    <a:gd name="connsiteX7" fmla="*/ 520337 w 863458"/>
                    <a:gd name="connsiteY7" fmla="*/ 1601805 h 1636349"/>
                    <a:gd name="connsiteX8" fmla="*/ 656682 w 863458"/>
                    <a:gd name="connsiteY8" fmla="*/ 1259720 h 1636349"/>
                    <a:gd name="connsiteX9" fmla="*/ 836090 w 863458"/>
                    <a:gd name="connsiteY9" fmla="*/ 941856 h 1636349"/>
                    <a:gd name="connsiteX10" fmla="*/ 792480 w 863458"/>
                    <a:gd name="connsiteY10" fmla="*/ 690533 h 1636349"/>
                    <a:gd name="connsiteX11" fmla="*/ 806905 w 863458"/>
                    <a:gd name="connsiteY11" fmla="*/ 510783 h 1636349"/>
                    <a:gd name="connsiteX12" fmla="*/ 863170 w 863458"/>
                    <a:gd name="connsiteY12" fmla="*/ 355389 h 1636349"/>
                    <a:gd name="connsiteX13" fmla="*/ 780031 w 863458"/>
                    <a:gd name="connsiteY13" fmla="*/ 371741 h 1636349"/>
                    <a:gd name="connsiteX14" fmla="*/ 727644 w 863458"/>
                    <a:gd name="connsiteY14" fmla="*/ 131233 h 1636349"/>
                    <a:gd name="connsiteX15" fmla="*/ 651443 w 863458"/>
                    <a:gd name="connsiteY15" fmla="*/ 255060 h 1636349"/>
                    <a:gd name="connsiteX16" fmla="*/ 591910 w 863458"/>
                    <a:gd name="connsiteY16" fmla="*/ 462229 h 1636349"/>
                    <a:gd name="connsiteX17" fmla="*/ 449038 w 863458"/>
                    <a:gd name="connsiteY17" fmla="*/ 757502 h 1636349"/>
                    <a:gd name="connsiteX18" fmla="*/ 491898 w 863458"/>
                    <a:gd name="connsiteY18" fmla="*/ 695589 h 1636349"/>
                    <a:gd name="connsiteX19" fmla="*/ 465705 w 863458"/>
                    <a:gd name="connsiteY19" fmla="*/ 676540 h 1636349"/>
                    <a:gd name="connsiteX20" fmla="*/ 546667 w 863458"/>
                    <a:gd name="connsiteY20" fmla="*/ 614628 h 1636349"/>
                    <a:gd name="connsiteX21" fmla="*/ 487137 w 863458"/>
                    <a:gd name="connsiteY21" fmla="*/ 600341 h 1636349"/>
                    <a:gd name="connsiteX22" fmla="*/ 468086 w 863458"/>
                    <a:gd name="connsiteY22" fmla="*/ 567003 h 1636349"/>
                    <a:gd name="connsiteX23" fmla="*/ 549049 w 863458"/>
                    <a:gd name="connsiteY23" fmla="*/ 543191 h 1636349"/>
                    <a:gd name="connsiteX24" fmla="*/ 477612 w 863458"/>
                    <a:gd name="connsiteY24" fmla="*/ 531285 h 1636349"/>
                    <a:gd name="connsiteX25" fmla="*/ 570479 w 863458"/>
                    <a:gd name="connsiteY25" fmla="*/ 521759 h 1636349"/>
                    <a:gd name="connsiteX26" fmla="*/ 427605 w 863458"/>
                    <a:gd name="connsiteY26" fmla="*/ 493186 h 1636349"/>
                    <a:gd name="connsiteX27" fmla="*/ 580005 w 863458"/>
                    <a:gd name="connsiteY27" fmla="*/ 476515 h 1636349"/>
                    <a:gd name="connsiteX28" fmla="*/ 580006 w 863458"/>
                    <a:gd name="connsiteY28" fmla="*/ 428889 h 1636349"/>
                    <a:gd name="connsiteX29" fmla="*/ 460944 w 863458"/>
                    <a:gd name="connsiteY29" fmla="*/ 388408 h 1636349"/>
                    <a:gd name="connsiteX30" fmla="*/ 606200 w 863458"/>
                    <a:gd name="connsiteY30" fmla="*/ 409840 h 1636349"/>
                    <a:gd name="connsiteX31" fmla="*/ 596675 w 863458"/>
                    <a:gd name="connsiteY31" fmla="*/ 376503 h 1636349"/>
                    <a:gd name="connsiteX32" fmla="*/ 518092 w 863458"/>
                    <a:gd name="connsiteY32" fmla="*/ 340784 h 1636349"/>
                    <a:gd name="connsiteX33" fmla="*/ 618106 w 863458"/>
                    <a:gd name="connsiteY33" fmla="*/ 309827 h 1636349"/>
                    <a:gd name="connsiteX34" fmla="*/ 549050 w 863458"/>
                    <a:gd name="connsiteY34" fmla="*/ 295541 h 1636349"/>
                    <a:gd name="connsiteX35" fmla="*/ 613343 w 863458"/>
                    <a:gd name="connsiteY35" fmla="*/ 269347 h 1636349"/>
                    <a:gd name="connsiteX36" fmla="*/ 639538 w 863458"/>
                    <a:gd name="connsiteY36" fmla="*/ 240772 h 1636349"/>
                    <a:gd name="connsiteX37" fmla="*/ 596675 w 863458"/>
                    <a:gd name="connsiteY37" fmla="*/ 240772 h 1636349"/>
                    <a:gd name="connsiteX38" fmla="*/ 653825 w 863458"/>
                    <a:gd name="connsiteY38" fmla="*/ 209816 h 1636349"/>
                    <a:gd name="connsiteX39" fmla="*/ 691924 w 863458"/>
                    <a:gd name="connsiteY39" fmla="*/ 159809 h 1636349"/>
                    <a:gd name="connsiteX40" fmla="*/ 677636 w 863458"/>
                    <a:gd name="connsiteY40" fmla="*/ 114566 h 1636349"/>
                    <a:gd name="connsiteX41" fmla="*/ 706212 w 863458"/>
                    <a:gd name="connsiteY41" fmla="*/ 126473 h 1636349"/>
                    <a:gd name="connsiteX42" fmla="*/ 694032 w 863458"/>
                    <a:gd name="connsiteY42" fmla="*/ 25348 h 1636349"/>
                    <a:gd name="connsiteX43" fmla="*/ 313305 w 863458"/>
                    <a:gd name="connsiteY43" fmla="*/ 359835 h 1636349"/>
                    <a:gd name="connsiteX44" fmla="*/ 278538 w 863458"/>
                    <a:gd name="connsiteY44" fmla="*/ 379202 h 1636349"/>
                    <a:gd name="connsiteX45" fmla="*/ 689680 w 863458"/>
                    <a:gd name="connsiteY45" fmla="*/ 5413 h 1636349"/>
                    <a:gd name="connsiteX0" fmla="*/ 689680 w 865950"/>
                    <a:gd name="connsiteY0" fmla="*/ 5413 h 1636349"/>
                    <a:gd name="connsiteX1" fmla="*/ 462642 w 865950"/>
                    <a:gd name="connsiteY1" fmla="*/ 169858 h 1636349"/>
                    <a:gd name="connsiteX2" fmla="*/ 257857 w 865950"/>
                    <a:gd name="connsiteY2" fmla="*/ 343076 h 1636349"/>
                    <a:gd name="connsiteX3" fmla="*/ 256292 w 865950"/>
                    <a:gd name="connsiteY3" fmla="*/ 663659 h 1636349"/>
                    <a:gd name="connsiteX4" fmla="*/ 240439 w 865950"/>
                    <a:gd name="connsiteY4" fmla="*/ 1033433 h 1636349"/>
                    <a:gd name="connsiteX5" fmla="*/ 160292 w 865950"/>
                    <a:gd name="connsiteY5" fmla="*/ 1236450 h 1636349"/>
                    <a:gd name="connsiteX6" fmla="*/ 12725 w 865950"/>
                    <a:gd name="connsiteY6" fmla="*/ 1591734 h 1636349"/>
                    <a:gd name="connsiteX7" fmla="*/ 520337 w 865950"/>
                    <a:gd name="connsiteY7" fmla="*/ 1601805 h 1636349"/>
                    <a:gd name="connsiteX8" fmla="*/ 656682 w 865950"/>
                    <a:gd name="connsiteY8" fmla="*/ 1259720 h 1636349"/>
                    <a:gd name="connsiteX9" fmla="*/ 836090 w 865950"/>
                    <a:gd name="connsiteY9" fmla="*/ 941856 h 1636349"/>
                    <a:gd name="connsiteX10" fmla="*/ 792480 w 865950"/>
                    <a:gd name="connsiteY10" fmla="*/ 690533 h 1636349"/>
                    <a:gd name="connsiteX11" fmla="*/ 806905 w 865950"/>
                    <a:gd name="connsiteY11" fmla="*/ 510783 h 1636349"/>
                    <a:gd name="connsiteX12" fmla="*/ 863170 w 865950"/>
                    <a:gd name="connsiteY12" fmla="*/ 355389 h 1636349"/>
                    <a:gd name="connsiteX13" fmla="*/ 708593 w 865950"/>
                    <a:gd name="connsiteY13" fmla="*/ 238391 h 1636349"/>
                    <a:gd name="connsiteX14" fmla="*/ 727644 w 865950"/>
                    <a:gd name="connsiteY14" fmla="*/ 131233 h 1636349"/>
                    <a:gd name="connsiteX15" fmla="*/ 651443 w 865950"/>
                    <a:gd name="connsiteY15" fmla="*/ 255060 h 1636349"/>
                    <a:gd name="connsiteX16" fmla="*/ 591910 w 865950"/>
                    <a:gd name="connsiteY16" fmla="*/ 462229 h 1636349"/>
                    <a:gd name="connsiteX17" fmla="*/ 449038 w 865950"/>
                    <a:gd name="connsiteY17" fmla="*/ 757502 h 1636349"/>
                    <a:gd name="connsiteX18" fmla="*/ 491898 w 865950"/>
                    <a:gd name="connsiteY18" fmla="*/ 695589 h 1636349"/>
                    <a:gd name="connsiteX19" fmla="*/ 465705 w 865950"/>
                    <a:gd name="connsiteY19" fmla="*/ 676540 h 1636349"/>
                    <a:gd name="connsiteX20" fmla="*/ 546667 w 865950"/>
                    <a:gd name="connsiteY20" fmla="*/ 614628 h 1636349"/>
                    <a:gd name="connsiteX21" fmla="*/ 487137 w 865950"/>
                    <a:gd name="connsiteY21" fmla="*/ 600341 h 1636349"/>
                    <a:gd name="connsiteX22" fmla="*/ 468086 w 865950"/>
                    <a:gd name="connsiteY22" fmla="*/ 567003 h 1636349"/>
                    <a:gd name="connsiteX23" fmla="*/ 549049 w 865950"/>
                    <a:gd name="connsiteY23" fmla="*/ 543191 h 1636349"/>
                    <a:gd name="connsiteX24" fmla="*/ 477612 w 865950"/>
                    <a:gd name="connsiteY24" fmla="*/ 531285 h 1636349"/>
                    <a:gd name="connsiteX25" fmla="*/ 570479 w 865950"/>
                    <a:gd name="connsiteY25" fmla="*/ 521759 h 1636349"/>
                    <a:gd name="connsiteX26" fmla="*/ 427605 w 865950"/>
                    <a:gd name="connsiteY26" fmla="*/ 493186 h 1636349"/>
                    <a:gd name="connsiteX27" fmla="*/ 580005 w 865950"/>
                    <a:gd name="connsiteY27" fmla="*/ 476515 h 1636349"/>
                    <a:gd name="connsiteX28" fmla="*/ 580006 w 865950"/>
                    <a:gd name="connsiteY28" fmla="*/ 428889 h 1636349"/>
                    <a:gd name="connsiteX29" fmla="*/ 460944 w 865950"/>
                    <a:gd name="connsiteY29" fmla="*/ 388408 h 1636349"/>
                    <a:gd name="connsiteX30" fmla="*/ 606200 w 865950"/>
                    <a:gd name="connsiteY30" fmla="*/ 409840 h 1636349"/>
                    <a:gd name="connsiteX31" fmla="*/ 596675 w 865950"/>
                    <a:gd name="connsiteY31" fmla="*/ 376503 h 1636349"/>
                    <a:gd name="connsiteX32" fmla="*/ 518092 w 865950"/>
                    <a:gd name="connsiteY32" fmla="*/ 340784 h 1636349"/>
                    <a:gd name="connsiteX33" fmla="*/ 618106 w 865950"/>
                    <a:gd name="connsiteY33" fmla="*/ 309827 h 1636349"/>
                    <a:gd name="connsiteX34" fmla="*/ 549050 w 865950"/>
                    <a:gd name="connsiteY34" fmla="*/ 295541 h 1636349"/>
                    <a:gd name="connsiteX35" fmla="*/ 613343 w 865950"/>
                    <a:gd name="connsiteY35" fmla="*/ 269347 h 1636349"/>
                    <a:gd name="connsiteX36" fmla="*/ 639538 w 865950"/>
                    <a:gd name="connsiteY36" fmla="*/ 240772 h 1636349"/>
                    <a:gd name="connsiteX37" fmla="*/ 596675 w 865950"/>
                    <a:gd name="connsiteY37" fmla="*/ 240772 h 1636349"/>
                    <a:gd name="connsiteX38" fmla="*/ 653825 w 865950"/>
                    <a:gd name="connsiteY38" fmla="*/ 209816 h 1636349"/>
                    <a:gd name="connsiteX39" fmla="*/ 691924 w 865950"/>
                    <a:gd name="connsiteY39" fmla="*/ 159809 h 1636349"/>
                    <a:gd name="connsiteX40" fmla="*/ 677636 w 865950"/>
                    <a:gd name="connsiteY40" fmla="*/ 114566 h 1636349"/>
                    <a:gd name="connsiteX41" fmla="*/ 706212 w 865950"/>
                    <a:gd name="connsiteY41" fmla="*/ 126473 h 1636349"/>
                    <a:gd name="connsiteX42" fmla="*/ 694032 w 865950"/>
                    <a:gd name="connsiteY42" fmla="*/ 25348 h 1636349"/>
                    <a:gd name="connsiteX43" fmla="*/ 313305 w 865950"/>
                    <a:gd name="connsiteY43" fmla="*/ 359835 h 1636349"/>
                    <a:gd name="connsiteX44" fmla="*/ 278538 w 865950"/>
                    <a:gd name="connsiteY44" fmla="*/ 379202 h 1636349"/>
                    <a:gd name="connsiteX45" fmla="*/ 689680 w 865950"/>
                    <a:gd name="connsiteY45" fmla="*/ 5413 h 1636349"/>
                    <a:gd name="connsiteX0" fmla="*/ 689680 w 840890"/>
                    <a:gd name="connsiteY0" fmla="*/ 5413 h 1636349"/>
                    <a:gd name="connsiteX1" fmla="*/ 462642 w 840890"/>
                    <a:gd name="connsiteY1" fmla="*/ 169858 h 1636349"/>
                    <a:gd name="connsiteX2" fmla="*/ 257857 w 840890"/>
                    <a:gd name="connsiteY2" fmla="*/ 343076 h 1636349"/>
                    <a:gd name="connsiteX3" fmla="*/ 256292 w 840890"/>
                    <a:gd name="connsiteY3" fmla="*/ 663659 h 1636349"/>
                    <a:gd name="connsiteX4" fmla="*/ 240439 w 840890"/>
                    <a:gd name="connsiteY4" fmla="*/ 1033433 h 1636349"/>
                    <a:gd name="connsiteX5" fmla="*/ 160292 w 840890"/>
                    <a:gd name="connsiteY5" fmla="*/ 1236450 h 1636349"/>
                    <a:gd name="connsiteX6" fmla="*/ 12725 w 840890"/>
                    <a:gd name="connsiteY6" fmla="*/ 1591734 h 1636349"/>
                    <a:gd name="connsiteX7" fmla="*/ 520337 w 840890"/>
                    <a:gd name="connsiteY7" fmla="*/ 1601805 h 1636349"/>
                    <a:gd name="connsiteX8" fmla="*/ 656682 w 840890"/>
                    <a:gd name="connsiteY8" fmla="*/ 1259720 h 1636349"/>
                    <a:gd name="connsiteX9" fmla="*/ 836090 w 840890"/>
                    <a:gd name="connsiteY9" fmla="*/ 941856 h 1636349"/>
                    <a:gd name="connsiteX10" fmla="*/ 792480 w 840890"/>
                    <a:gd name="connsiteY10" fmla="*/ 690533 h 1636349"/>
                    <a:gd name="connsiteX11" fmla="*/ 806905 w 840890"/>
                    <a:gd name="connsiteY11" fmla="*/ 510783 h 1636349"/>
                    <a:gd name="connsiteX12" fmla="*/ 829832 w 840890"/>
                    <a:gd name="connsiteY12" fmla="*/ 262520 h 1636349"/>
                    <a:gd name="connsiteX13" fmla="*/ 708593 w 840890"/>
                    <a:gd name="connsiteY13" fmla="*/ 238391 h 1636349"/>
                    <a:gd name="connsiteX14" fmla="*/ 727644 w 840890"/>
                    <a:gd name="connsiteY14" fmla="*/ 131233 h 1636349"/>
                    <a:gd name="connsiteX15" fmla="*/ 651443 w 840890"/>
                    <a:gd name="connsiteY15" fmla="*/ 255060 h 1636349"/>
                    <a:gd name="connsiteX16" fmla="*/ 591910 w 840890"/>
                    <a:gd name="connsiteY16" fmla="*/ 462229 h 1636349"/>
                    <a:gd name="connsiteX17" fmla="*/ 449038 w 840890"/>
                    <a:gd name="connsiteY17" fmla="*/ 757502 h 1636349"/>
                    <a:gd name="connsiteX18" fmla="*/ 491898 w 840890"/>
                    <a:gd name="connsiteY18" fmla="*/ 695589 h 1636349"/>
                    <a:gd name="connsiteX19" fmla="*/ 465705 w 840890"/>
                    <a:gd name="connsiteY19" fmla="*/ 676540 h 1636349"/>
                    <a:gd name="connsiteX20" fmla="*/ 546667 w 840890"/>
                    <a:gd name="connsiteY20" fmla="*/ 614628 h 1636349"/>
                    <a:gd name="connsiteX21" fmla="*/ 487137 w 840890"/>
                    <a:gd name="connsiteY21" fmla="*/ 600341 h 1636349"/>
                    <a:gd name="connsiteX22" fmla="*/ 468086 w 840890"/>
                    <a:gd name="connsiteY22" fmla="*/ 567003 h 1636349"/>
                    <a:gd name="connsiteX23" fmla="*/ 549049 w 840890"/>
                    <a:gd name="connsiteY23" fmla="*/ 543191 h 1636349"/>
                    <a:gd name="connsiteX24" fmla="*/ 477612 w 840890"/>
                    <a:gd name="connsiteY24" fmla="*/ 531285 h 1636349"/>
                    <a:gd name="connsiteX25" fmla="*/ 570479 w 840890"/>
                    <a:gd name="connsiteY25" fmla="*/ 521759 h 1636349"/>
                    <a:gd name="connsiteX26" fmla="*/ 427605 w 840890"/>
                    <a:gd name="connsiteY26" fmla="*/ 493186 h 1636349"/>
                    <a:gd name="connsiteX27" fmla="*/ 580005 w 840890"/>
                    <a:gd name="connsiteY27" fmla="*/ 476515 h 1636349"/>
                    <a:gd name="connsiteX28" fmla="*/ 580006 w 840890"/>
                    <a:gd name="connsiteY28" fmla="*/ 428889 h 1636349"/>
                    <a:gd name="connsiteX29" fmla="*/ 460944 w 840890"/>
                    <a:gd name="connsiteY29" fmla="*/ 388408 h 1636349"/>
                    <a:gd name="connsiteX30" fmla="*/ 606200 w 840890"/>
                    <a:gd name="connsiteY30" fmla="*/ 409840 h 1636349"/>
                    <a:gd name="connsiteX31" fmla="*/ 596675 w 840890"/>
                    <a:gd name="connsiteY31" fmla="*/ 376503 h 1636349"/>
                    <a:gd name="connsiteX32" fmla="*/ 518092 w 840890"/>
                    <a:gd name="connsiteY32" fmla="*/ 340784 h 1636349"/>
                    <a:gd name="connsiteX33" fmla="*/ 618106 w 840890"/>
                    <a:gd name="connsiteY33" fmla="*/ 309827 h 1636349"/>
                    <a:gd name="connsiteX34" fmla="*/ 549050 w 840890"/>
                    <a:gd name="connsiteY34" fmla="*/ 295541 h 1636349"/>
                    <a:gd name="connsiteX35" fmla="*/ 613343 w 840890"/>
                    <a:gd name="connsiteY35" fmla="*/ 269347 h 1636349"/>
                    <a:gd name="connsiteX36" fmla="*/ 639538 w 840890"/>
                    <a:gd name="connsiteY36" fmla="*/ 240772 h 1636349"/>
                    <a:gd name="connsiteX37" fmla="*/ 596675 w 840890"/>
                    <a:gd name="connsiteY37" fmla="*/ 240772 h 1636349"/>
                    <a:gd name="connsiteX38" fmla="*/ 653825 w 840890"/>
                    <a:gd name="connsiteY38" fmla="*/ 209816 h 1636349"/>
                    <a:gd name="connsiteX39" fmla="*/ 691924 w 840890"/>
                    <a:gd name="connsiteY39" fmla="*/ 159809 h 1636349"/>
                    <a:gd name="connsiteX40" fmla="*/ 677636 w 840890"/>
                    <a:gd name="connsiteY40" fmla="*/ 114566 h 1636349"/>
                    <a:gd name="connsiteX41" fmla="*/ 706212 w 840890"/>
                    <a:gd name="connsiteY41" fmla="*/ 126473 h 1636349"/>
                    <a:gd name="connsiteX42" fmla="*/ 694032 w 840890"/>
                    <a:gd name="connsiteY42" fmla="*/ 25348 h 1636349"/>
                    <a:gd name="connsiteX43" fmla="*/ 313305 w 840890"/>
                    <a:gd name="connsiteY43" fmla="*/ 359835 h 1636349"/>
                    <a:gd name="connsiteX44" fmla="*/ 278538 w 840890"/>
                    <a:gd name="connsiteY44" fmla="*/ 379202 h 1636349"/>
                    <a:gd name="connsiteX45" fmla="*/ 689680 w 840890"/>
                    <a:gd name="connsiteY45" fmla="*/ 5413 h 1636349"/>
                    <a:gd name="connsiteX0" fmla="*/ 689680 w 846010"/>
                    <a:gd name="connsiteY0" fmla="*/ 5413 h 1636349"/>
                    <a:gd name="connsiteX1" fmla="*/ 462642 w 846010"/>
                    <a:gd name="connsiteY1" fmla="*/ 169858 h 1636349"/>
                    <a:gd name="connsiteX2" fmla="*/ 257857 w 846010"/>
                    <a:gd name="connsiteY2" fmla="*/ 343076 h 1636349"/>
                    <a:gd name="connsiteX3" fmla="*/ 256292 w 846010"/>
                    <a:gd name="connsiteY3" fmla="*/ 663659 h 1636349"/>
                    <a:gd name="connsiteX4" fmla="*/ 240439 w 846010"/>
                    <a:gd name="connsiteY4" fmla="*/ 1033433 h 1636349"/>
                    <a:gd name="connsiteX5" fmla="*/ 160292 w 846010"/>
                    <a:gd name="connsiteY5" fmla="*/ 1236450 h 1636349"/>
                    <a:gd name="connsiteX6" fmla="*/ 12725 w 846010"/>
                    <a:gd name="connsiteY6" fmla="*/ 1591734 h 1636349"/>
                    <a:gd name="connsiteX7" fmla="*/ 520337 w 846010"/>
                    <a:gd name="connsiteY7" fmla="*/ 1601805 h 1636349"/>
                    <a:gd name="connsiteX8" fmla="*/ 656682 w 846010"/>
                    <a:gd name="connsiteY8" fmla="*/ 1259720 h 1636349"/>
                    <a:gd name="connsiteX9" fmla="*/ 836090 w 846010"/>
                    <a:gd name="connsiteY9" fmla="*/ 941856 h 1636349"/>
                    <a:gd name="connsiteX10" fmla="*/ 792480 w 846010"/>
                    <a:gd name="connsiteY10" fmla="*/ 690533 h 1636349"/>
                    <a:gd name="connsiteX11" fmla="*/ 806905 w 846010"/>
                    <a:gd name="connsiteY11" fmla="*/ 510783 h 1636349"/>
                    <a:gd name="connsiteX12" fmla="*/ 829832 w 846010"/>
                    <a:gd name="connsiteY12" fmla="*/ 262520 h 1636349"/>
                    <a:gd name="connsiteX13" fmla="*/ 708593 w 846010"/>
                    <a:gd name="connsiteY13" fmla="*/ 238391 h 1636349"/>
                    <a:gd name="connsiteX14" fmla="*/ 727644 w 846010"/>
                    <a:gd name="connsiteY14" fmla="*/ 131233 h 1636349"/>
                    <a:gd name="connsiteX15" fmla="*/ 651443 w 846010"/>
                    <a:gd name="connsiteY15" fmla="*/ 255060 h 1636349"/>
                    <a:gd name="connsiteX16" fmla="*/ 591910 w 846010"/>
                    <a:gd name="connsiteY16" fmla="*/ 462229 h 1636349"/>
                    <a:gd name="connsiteX17" fmla="*/ 449038 w 846010"/>
                    <a:gd name="connsiteY17" fmla="*/ 757502 h 1636349"/>
                    <a:gd name="connsiteX18" fmla="*/ 491898 w 846010"/>
                    <a:gd name="connsiteY18" fmla="*/ 695589 h 1636349"/>
                    <a:gd name="connsiteX19" fmla="*/ 465705 w 846010"/>
                    <a:gd name="connsiteY19" fmla="*/ 676540 h 1636349"/>
                    <a:gd name="connsiteX20" fmla="*/ 546667 w 846010"/>
                    <a:gd name="connsiteY20" fmla="*/ 614628 h 1636349"/>
                    <a:gd name="connsiteX21" fmla="*/ 487137 w 846010"/>
                    <a:gd name="connsiteY21" fmla="*/ 600341 h 1636349"/>
                    <a:gd name="connsiteX22" fmla="*/ 468086 w 846010"/>
                    <a:gd name="connsiteY22" fmla="*/ 567003 h 1636349"/>
                    <a:gd name="connsiteX23" fmla="*/ 549049 w 846010"/>
                    <a:gd name="connsiteY23" fmla="*/ 543191 h 1636349"/>
                    <a:gd name="connsiteX24" fmla="*/ 477612 w 846010"/>
                    <a:gd name="connsiteY24" fmla="*/ 531285 h 1636349"/>
                    <a:gd name="connsiteX25" fmla="*/ 570479 w 846010"/>
                    <a:gd name="connsiteY25" fmla="*/ 521759 h 1636349"/>
                    <a:gd name="connsiteX26" fmla="*/ 427605 w 846010"/>
                    <a:gd name="connsiteY26" fmla="*/ 493186 h 1636349"/>
                    <a:gd name="connsiteX27" fmla="*/ 580005 w 846010"/>
                    <a:gd name="connsiteY27" fmla="*/ 476515 h 1636349"/>
                    <a:gd name="connsiteX28" fmla="*/ 580006 w 846010"/>
                    <a:gd name="connsiteY28" fmla="*/ 428889 h 1636349"/>
                    <a:gd name="connsiteX29" fmla="*/ 460944 w 846010"/>
                    <a:gd name="connsiteY29" fmla="*/ 388408 h 1636349"/>
                    <a:gd name="connsiteX30" fmla="*/ 606200 w 846010"/>
                    <a:gd name="connsiteY30" fmla="*/ 409840 h 1636349"/>
                    <a:gd name="connsiteX31" fmla="*/ 596675 w 846010"/>
                    <a:gd name="connsiteY31" fmla="*/ 376503 h 1636349"/>
                    <a:gd name="connsiteX32" fmla="*/ 518092 w 846010"/>
                    <a:gd name="connsiteY32" fmla="*/ 340784 h 1636349"/>
                    <a:gd name="connsiteX33" fmla="*/ 618106 w 846010"/>
                    <a:gd name="connsiteY33" fmla="*/ 309827 h 1636349"/>
                    <a:gd name="connsiteX34" fmla="*/ 549050 w 846010"/>
                    <a:gd name="connsiteY34" fmla="*/ 295541 h 1636349"/>
                    <a:gd name="connsiteX35" fmla="*/ 613343 w 846010"/>
                    <a:gd name="connsiteY35" fmla="*/ 269347 h 1636349"/>
                    <a:gd name="connsiteX36" fmla="*/ 639538 w 846010"/>
                    <a:gd name="connsiteY36" fmla="*/ 240772 h 1636349"/>
                    <a:gd name="connsiteX37" fmla="*/ 596675 w 846010"/>
                    <a:gd name="connsiteY37" fmla="*/ 240772 h 1636349"/>
                    <a:gd name="connsiteX38" fmla="*/ 653825 w 846010"/>
                    <a:gd name="connsiteY38" fmla="*/ 209816 h 1636349"/>
                    <a:gd name="connsiteX39" fmla="*/ 691924 w 846010"/>
                    <a:gd name="connsiteY39" fmla="*/ 159809 h 1636349"/>
                    <a:gd name="connsiteX40" fmla="*/ 677636 w 846010"/>
                    <a:gd name="connsiteY40" fmla="*/ 114566 h 1636349"/>
                    <a:gd name="connsiteX41" fmla="*/ 706212 w 846010"/>
                    <a:gd name="connsiteY41" fmla="*/ 126473 h 1636349"/>
                    <a:gd name="connsiteX42" fmla="*/ 694032 w 846010"/>
                    <a:gd name="connsiteY42" fmla="*/ 25348 h 1636349"/>
                    <a:gd name="connsiteX43" fmla="*/ 313305 w 846010"/>
                    <a:gd name="connsiteY43" fmla="*/ 359835 h 1636349"/>
                    <a:gd name="connsiteX44" fmla="*/ 278538 w 846010"/>
                    <a:gd name="connsiteY44" fmla="*/ 379202 h 1636349"/>
                    <a:gd name="connsiteX45" fmla="*/ 689680 w 846010"/>
                    <a:gd name="connsiteY45" fmla="*/ 5413 h 1636349"/>
                    <a:gd name="connsiteX0" fmla="*/ 689680 w 847429"/>
                    <a:gd name="connsiteY0" fmla="*/ 5413 h 1636349"/>
                    <a:gd name="connsiteX1" fmla="*/ 462642 w 847429"/>
                    <a:gd name="connsiteY1" fmla="*/ 169858 h 1636349"/>
                    <a:gd name="connsiteX2" fmla="*/ 257857 w 847429"/>
                    <a:gd name="connsiteY2" fmla="*/ 343076 h 1636349"/>
                    <a:gd name="connsiteX3" fmla="*/ 256292 w 847429"/>
                    <a:gd name="connsiteY3" fmla="*/ 663659 h 1636349"/>
                    <a:gd name="connsiteX4" fmla="*/ 240439 w 847429"/>
                    <a:gd name="connsiteY4" fmla="*/ 1033433 h 1636349"/>
                    <a:gd name="connsiteX5" fmla="*/ 160292 w 847429"/>
                    <a:gd name="connsiteY5" fmla="*/ 1236450 h 1636349"/>
                    <a:gd name="connsiteX6" fmla="*/ 12725 w 847429"/>
                    <a:gd name="connsiteY6" fmla="*/ 1591734 h 1636349"/>
                    <a:gd name="connsiteX7" fmla="*/ 520337 w 847429"/>
                    <a:gd name="connsiteY7" fmla="*/ 1601805 h 1636349"/>
                    <a:gd name="connsiteX8" fmla="*/ 656682 w 847429"/>
                    <a:gd name="connsiteY8" fmla="*/ 1259720 h 1636349"/>
                    <a:gd name="connsiteX9" fmla="*/ 836090 w 847429"/>
                    <a:gd name="connsiteY9" fmla="*/ 941856 h 1636349"/>
                    <a:gd name="connsiteX10" fmla="*/ 792480 w 847429"/>
                    <a:gd name="connsiteY10" fmla="*/ 690533 h 1636349"/>
                    <a:gd name="connsiteX11" fmla="*/ 806905 w 847429"/>
                    <a:gd name="connsiteY11" fmla="*/ 510783 h 1636349"/>
                    <a:gd name="connsiteX12" fmla="*/ 829832 w 847429"/>
                    <a:gd name="connsiteY12" fmla="*/ 262520 h 1636349"/>
                    <a:gd name="connsiteX13" fmla="*/ 708593 w 847429"/>
                    <a:gd name="connsiteY13" fmla="*/ 238391 h 1636349"/>
                    <a:gd name="connsiteX14" fmla="*/ 727644 w 847429"/>
                    <a:gd name="connsiteY14" fmla="*/ 131233 h 1636349"/>
                    <a:gd name="connsiteX15" fmla="*/ 651443 w 847429"/>
                    <a:gd name="connsiteY15" fmla="*/ 255060 h 1636349"/>
                    <a:gd name="connsiteX16" fmla="*/ 591910 w 847429"/>
                    <a:gd name="connsiteY16" fmla="*/ 462229 h 1636349"/>
                    <a:gd name="connsiteX17" fmla="*/ 449038 w 847429"/>
                    <a:gd name="connsiteY17" fmla="*/ 757502 h 1636349"/>
                    <a:gd name="connsiteX18" fmla="*/ 491898 w 847429"/>
                    <a:gd name="connsiteY18" fmla="*/ 695589 h 1636349"/>
                    <a:gd name="connsiteX19" fmla="*/ 465705 w 847429"/>
                    <a:gd name="connsiteY19" fmla="*/ 676540 h 1636349"/>
                    <a:gd name="connsiteX20" fmla="*/ 546667 w 847429"/>
                    <a:gd name="connsiteY20" fmla="*/ 614628 h 1636349"/>
                    <a:gd name="connsiteX21" fmla="*/ 487137 w 847429"/>
                    <a:gd name="connsiteY21" fmla="*/ 600341 h 1636349"/>
                    <a:gd name="connsiteX22" fmla="*/ 468086 w 847429"/>
                    <a:gd name="connsiteY22" fmla="*/ 567003 h 1636349"/>
                    <a:gd name="connsiteX23" fmla="*/ 549049 w 847429"/>
                    <a:gd name="connsiteY23" fmla="*/ 543191 h 1636349"/>
                    <a:gd name="connsiteX24" fmla="*/ 477612 w 847429"/>
                    <a:gd name="connsiteY24" fmla="*/ 531285 h 1636349"/>
                    <a:gd name="connsiteX25" fmla="*/ 570479 w 847429"/>
                    <a:gd name="connsiteY25" fmla="*/ 521759 h 1636349"/>
                    <a:gd name="connsiteX26" fmla="*/ 427605 w 847429"/>
                    <a:gd name="connsiteY26" fmla="*/ 493186 h 1636349"/>
                    <a:gd name="connsiteX27" fmla="*/ 580005 w 847429"/>
                    <a:gd name="connsiteY27" fmla="*/ 476515 h 1636349"/>
                    <a:gd name="connsiteX28" fmla="*/ 580006 w 847429"/>
                    <a:gd name="connsiteY28" fmla="*/ 428889 h 1636349"/>
                    <a:gd name="connsiteX29" fmla="*/ 460944 w 847429"/>
                    <a:gd name="connsiteY29" fmla="*/ 388408 h 1636349"/>
                    <a:gd name="connsiteX30" fmla="*/ 606200 w 847429"/>
                    <a:gd name="connsiteY30" fmla="*/ 409840 h 1636349"/>
                    <a:gd name="connsiteX31" fmla="*/ 596675 w 847429"/>
                    <a:gd name="connsiteY31" fmla="*/ 376503 h 1636349"/>
                    <a:gd name="connsiteX32" fmla="*/ 518092 w 847429"/>
                    <a:gd name="connsiteY32" fmla="*/ 340784 h 1636349"/>
                    <a:gd name="connsiteX33" fmla="*/ 618106 w 847429"/>
                    <a:gd name="connsiteY33" fmla="*/ 309827 h 1636349"/>
                    <a:gd name="connsiteX34" fmla="*/ 549050 w 847429"/>
                    <a:gd name="connsiteY34" fmla="*/ 295541 h 1636349"/>
                    <a:gd name="connsiteX35" fmla="*/ 613343 w 847429"/>
                    <a:gd name="connsiteY35" fmla="*/ 269347 h 1636349"/>
                    <a:gd name="connsiteX36" fmla="*/ 639538 w 847429"/>
                    <a:gd name="connsiteY36" fmla="*/ 240772 h 1636349"/>
                    <a:gd name="connsiteX37" fmla="*/ 596675 w 847429"/>
                    <a:gd name="connsiteY37" fmla="*/ 240772 h 1636349"/>
                    <a:gd name="connsiteX38" fmla="*/ 653825 w 847429"/>
                    <a:gd name="connsiteY38" fmla="*/ 209816 h 1636349"/>
                    <a:gd name="connsiteX39" fmla="*/ 691924 w 847429"/>
                    <a:gd name="connsiteY39" fmla="*/ 159809 h 1636349"/>
                    <a:gd name="connsiteX40" fmla="*/ 677636 w 847429"/>
                    <a:gd name="connsiteY40" fmla="*/ 114566 h 1636349"/>
                    <a:gd name="connsiteX41" fmla="*/ 706212 w 847429"/>
                    <a:gd name="connsiteY41" fmla="*/ 126473 h 1636349"/>
                    <a:gd name="connsiteX42" fmla="*/ 694032 w 847429"/>
                    <a:gd name="connsiteY42" fmla="*/ 25348 h 1636349"/>
                    <a:gd name="connsiteX43" fmla="*/ 313305 w 847429"/>
                    <a:gd name="connsiteY43" fmla="*/ 359835 h 1636349"/>
                    <a:gd name="connsiteX44" fmla="*/ 278538 w 847429"/>
                    <a:gd name="connsiteY44" fmla="*/ 379202 h 1636349"/>
                    <a:gd name="connsiteX45" fmla="*/ 689680 w 847429"/>
                    <a:gd name="connsiteY45" fmla="*/ 5413 h 1636349"/>
                    <a:gd name="connsiteX0" fmla="*/ 689680 w 847429"/>
                    <a:gd name="connsiteY0" fmla="*/ 5413 h 1636349"/>
                    <a:gd name="connsiteX1" fmla="*/ 462642 w 847429"/>
                    <a:gd name="connsiteY1" fmla="*/ 169858 h 1636349"/>
                    <a:gd name="connsiteX2" fmla="*/ 257857 w 847429"/>
                    <a:gd name="connsiteY2" fmla="*/ 343076 h 1636349"/>
                    <a:gd name="connsiteX3" fmla="*/ 256292 w 847429"/>
                    <a:gd name="connsiteY3" fmla="*/ 663659 h 1636349"/>
                    <a:gd name="connsiteX4" fmla="*/ 240439 w 847429"/>
                    <a:gd name="connsiteY4" fmla="*/ 1033433 h 1636349"/>
                    <a:gd name="connsiteX5" fmla="*/ 160292 w 847429"/>
                    <a:gd name="connsiteY5" fmla="*/ 1236450 h 1636349"/>
                    <a:gd name="connsiteX6" fmla="*/ 12725 w 847429"/>
                    <a:gd name="connsiteY6" fmla="*/ 1591734 h 1636349"/>
                    <a:gd name="connsiteX7" fmla="*/ 520337 w 847429"/>
                    <a:gd name="connsiteY7" fmla="*/ 1601805 h 1636349"/>
                    <a:gd name="connsiteX8" fmla="*/ 656682 w 847429"/>
                    <a:gd name="connsiteY8" fmla="*/ 1259720 h 1636349"/>
                    <a:gd name="connsiteX9" fmla="*/ 836090 w 847429"/>
                    <a:gd name="connsiteY9" fmla="*/ 941856 h 1636349"/>
                    <a:gd name="connsiteX10" fmla="*/ 792480 w 847429"/>
                    <a:gd name="connsiteY10" fmla="*/ 690533 h 1636349"/>
                    <a:gd name="connsiteX11" fmla="*/ 806905 w 847429"/>
                    <a:gd name="connsiteY11" fmla="*/ 510783 h 1636349"/>
                    <a:gd name="connsiteX12" fmla="*/ 829832 w 847429"/>
                    <a:gd name="connsiteY12" fmla="*/ 262520 h 1636349"/>
                    <a:gd name="connsiteX13" fmla="*/ 708593 w 847429"/>
                    <a:gd name="connsiteY13" fmla="*/ 238391 h 1636349"/>
                    <a:gd name="connsiteX14" fmla="*/ 727644 w 847429"/>
                    <a:gd name="connsiteY14" fmla="*/ 131233 h 1636349"/>
                    <a:gd name="connsiteX15" fmla="*/ 651443 w 847429"/>
                    <a:gd name="connsiteY15" fmla="*/ 255060 h 1636349"/>
                    <a:gd name="connsiteX16" fmla="*/ 591910 w 847429"/>
                    <a:gd name="connsiteY16" fmla="*/ 462229 h 1636349"/>
                    <a:gd name="connsiteX17" fmla="*/ 449038 w 847429"/>
                    <a:gd name="connsiteY17" fmla="*/ 757502 h 1636349"/>
                    <a:gd name="connsiteX18" fmla="*/ 491898 w 847429"/>
                    <a:gd name="connsiteY18" fmla="*/ 695589 h 1636349"/>
                    <a:gd name="connsiteX19" fmla="*/ 465705 w 847429"/>
                    <a:gd name="connsiteY19" fmla="*/ 676540 h 1636349"/>
                    <a:gd name="connsiteX20" fmla="*/ 546667 w 847429"/>
                    <a:gd name="connsiteY20" fmla="*/ 614628 h 1636349"/>
                    <a:gd name="connsiteX21" fmla="*/ 487137 w 847429"/>
                    <a:gd name="connsiteY21" fmla="*/ 600341 h 1636349"/>
                    <a:gd name="connsiteX22" fmla="*/ 468086 w 847429"/>
                    <a:gd name="connsiteY22" fmla="*/ 567003 h 1636349"/>
                    <a:gd name="connsiteX23" fmla="*/ 549049 w 847429"/>
                    <a:gd name="connsiteY23" fmla="*/ 543191 h 1636349"/>
                    <a:gd name="connsiteX24" fmla="*/ 477612 w 847429"/>
                    <a:gd name="connsiteY24" fmla="*/ 531285 h 1636349"/>
                    <a:gd name="connsiteX25" fmla="*/ 570479 w 847429"/>
                    <a:gd name="connsiteY25" fmla="*/ 521759 h 1636349"/>
                    <a:gd name="connsiteX26" fmla="*/ 427605 w 847429"/>
                    <a:gd name="connsiteY26" fmla="*/ 493186 h 1636349"/>
                    <a:gd name="connsiteX27" fmla="*/ 580005 w 847429"/>
                    <a:gd name="connsiteY27" fmla="*/ 476515 h 1636349"/>
                    <a:gd name="connsiteX28" fmla="*/ 580006 w 847429"/>
                    <a:gd name="connsiteY28" fmla="*/ 428889 h 1636349"/>
                    <a:gd name="connsiteX29" fmla="*/ 460944 w 847429"/>
                    <a:gd name="connsiteY29" fmla="*/ 388408 h 1636349"/>
                    <a:gd name="connsiteX30" fmla="*/ 606200 w 847429"/>
                    <a:gd name="connsiteY30" fmla="*/ 409840 h 1636349"/>
                    <a:gd name="connsiteX31" fmla="*/ 596675 w 847429"/>
                    <a:gd name="connsiteY31" fmla="*/ 376503 h 1636349"/>
                    <a:gd name="connsiteX32" fmla="*/ 518092 w 847429"/>
                    <a:gd name="connsiteY32" fmla="*/ 340784 h 1636349"/>
                    <a:gd name="connsiteX33" fmla="*/ 618106 w 847429"/>
                    <a:gd name="connsiteY33" fmla="*/ 309827 h 1636349"/>
                    <a:gd name="connsiteX34" fmla="*/ 549050 w 847429"/>
                    <a:gd name="connsiteY34" fmla="*/ 295541 h 1636349"/>
                    <a:gd name="connsiteX35" fmla="*/ 613343 w 847429"/>
                    <a:gd name="connsiteY35" fmla="*/ 269347 h 1636349"/>
                    <a:gd name="connsiteX36" fmla="*/ 639538 w 847429"/>
                    <a:gd name="connsiteY36" fmla="*/ 240772 h 1636349"/>
                    <a:gd name="connsiteX37" fmla="*/ 596675 w 847429"/>
                    <a:gd name="connsiteY37" fmla="*/ 240772 h 1636349"/>
                    <a:gd name="connsiteX38" fmla="*/ 653825 w 847429"/>
                    <a:gd name="connsiteY38" fmla="*/ 209816 h 1636349"/>
                    <a:gd name="connsiteX39" fmla="*/ 691924 w 847429"/>
                    <a:gd name="connsiteY39" fmla="*/ 159809 h 1636349"/>
                    <a:gd name="connsiteX40" fmla="*/ 677636 w 847429"/>
                    <a:gd name="connsiteY40" fmla="*/ 114566 h 1636349"/>
                    <a:gd name="connsiteX41" fmla="*/ 706212 w 847429"/>
                    <a:gd name="connsiteY41" fmla="*/ 126473 h 1636349"/>
                    <a:gd name="connsiteX42" fmla="*/ 694032 w 847429"/>
                    <a:gd name="connsiteY42" fmla="*/ 25348 h 1636349"/>
                    <a:gd name="connsiteX43" fmla="*/ 313305 w 847429"/>
                    <a:gd name="connsiteY43" fmla="*/ 359835 h 1636349"/>
                    <a:gd name="connsiteX44" fmla="*/ 278538 w 847429"/>
                    <a:gd name="connsiteY44" fmla="*/ 379202 h 1636349"/>
                    <a:gd name="connsiteX45" fmla="*/ 689680 w 847429"/>
                    <a:gd name="connsiteY45" fmla="*/ 5413 h 1636349"/>
                    <a:gd name="connsiteX0" fmla="*/ 689680 w 840890"/>
                    <a:gd name="connsiteY0" fmla="*/ 5413 h 1636349"/>
                    <a:gd name="connsiteX1" fmla="*/ 462642 w 840890"/>
                    <a:gd name="connsiteY1" fmla="*/ 169858 h 1636349"/>
                    <a:gd name="connsiteX2" fmla="*/ 257857 w 840890"/>
                    <a:gd name="connsiteY2" fmla="*/ 343076 h 1636349"/>
                    <a:gd name="connsiteX3" fmla="*/ 256292 w 840890"/>
                    <a:gd name="connsiteY3" fmla="*/ 663659 h 1636349"/>
                    <a:gd name="connsiteX4" fmla="*/ 240439 w 840890"/>
                    <a:gd name="connsiteY4" fmla="*/ 1033433 h 1636349"/>
                    <a:gd name="connsiteX5" fmla="*/ 160292 w 840890"/>
                    <a:gd name="connsiteY5" fmla="*/ 1236450 h 1636349"/>
                    <a:gd name="connsiteX6" fmla="*/ 12725 w 840890"/>
                    <a:gd name="connsiteY6" fmla="*/ 1591734 h 1636349"/>
                    <a:gd name="connsiteX7" fmla="*/ 520337 w 840890"/>
                    <a:gd name="connsiteY7" fmla="*/ 1601805 h 1636349"/>
                    <a:gd name="connsiteX8" fmla="*/ 656682 w 840890"/>
                    <a:gd name="connsiteY8" fmla="*/ 1259720 h 1636349"/>
                    <a:gd name="connsiteX9" fmla="*/ 836090 w 840890"/>
                    <a:gd name="connsiteY9" fmla="*/ 941856 h 1636349"/>
                    <a:gd name="connsiteX10" fmla="*/ 792480 w 840890"/>
                    <a:gd name="connsiteY10" fmla="*/ 690533 h 1636349"/>
                    <a:gd name="connsiteX11" fmla="*/ 806905 w 840890"/>
                    <a:gd name="connsiteY11" fmla="*/ 510783 h 1636349"/>
                    <a:gd name="connsiteX12" fmla="*/ 820512 w 840890"/>
                    <a:gd name="connsiteY12" fmla="*/ 421747 h 1636349"/>
                    <a:gd name="connsiteX13" fmla="*/ 829832 w 840890"/>
                    <a:gd name="connsiteY13" fmla="*/ 262520 h 1636349"/>
                    <a:gd name="connsiteX14" fmla="*/ 708593 w 840890"/>
                    <a:gd name="connsiteY14" fmla="*/ 238391 h 1636349"/>
                    <a:gd name="connsiteX15" fmla="*/ 727644 w 840890"/>
                    <a:gd name="connsiteY15" fmla="*/ 131233 h 1636349"/>
                    <a:gd name="connsiteX16" fmla="*/ 651443 w 840890"/>
                    <a:gd name="connsiteY16" fmla="*/ 255060 h 1636349"/>
                    <a:gd name="connsiteX17" fmla="*/ 591910 w 840890"/>
                    <a:gd name="connsiteY17" fmla="*/ 462229 h 1636349"/>
                    <a:gd name="connsiteX18" fmla="*/ 449038 w 840890"/>
                    <a:gd name="connsiteY18" fmla="*/ 757502 h 1636349"/>
                    <a:gd name="connsiteX19" fmla="*/ 491898 w 840890"/>
                    <a:gd name="connsiteY19" fmla="*/ 695589 h 1636349"/>
                    <a:gd name="connsiteX20" fmla="*/ 465705 w 840890"/>
                    <a:gd name="connsiteY20" fmla="*/ 676540 h 1636349"/>
                    <a:gd name="connsiteX21" fmla="*/ 546667 w 840890"/>
                    <a:gd name="connsiteY21" fmla="*/ 614628 h 1636349"/>
                    <a:gd name="connsiteX22" fmla="*/ 487137 w 840890"/>
                    <a:gd name="connsiteY22" fmla="*/ 600341 h 1636349"/>
                    <a:gd name="connsiteX23" fmla="*/ 468086 w 840890"/>
                    <a:gd name="connsiteY23" fmla="*/ 567003 h 1636349"/>
                    <a:gd name="connsiteX24" fmla="*/ 549049 w 840890"/>
                    <a:gd name="connsiteY24" fmla="*/ 543191 h 1636349"/>
                    <a:gd name="connsiteX25" fmla="*/ 477612 w 840890"/>
                    <a:gd name="connsiteY25" fmla="*/ 531285 h 1636349"/>
                    <a:gd name="connsiteX26" fmla="*/ 570479 w 840890"/>
                    <a:gd name="connsiteY26" fmla="*/ 521759 h 1636349"/>
                    <a:gd name="connsiteX27" fmla="*/ 427605 w 840890"/>
                    <a:gd name="connsiteY27" fmla="*/ 493186 h 1636349"/>
                    <a:gd name="connsiteX28" fmla="*/ 580005 w 840890"/>
                    <a:gd name="connsiteY28" fmla="*/ 476515 h 1636349"/>
                    <a:gd name="connsiteX29" fmla="*/ 580006 w 840890"/>
                    <a:gd name="connsiteY29" fmla="*/ 428889 h 1636349"/>
                    <a:gd name="connsiteX30" fmla="*/ 460944 w 840890"/>
                    <a:gd name="connsiteY30" fmla="*/ 388408 h 1636349"/>
                    <a:gd name="connsiteX31" fmla="*/ 606200 w 840890"/>
                    <a:gd name="connsiteY31" fmla="*/ 409840 h 1636349"/>
                    <a:gd name="connsiteX32" fmla="*/ 596675 w 840890"/>
                    <a:gd name="connsiteY32" fmla="*/ 376503 h 1636349"/>
                    <a:gd name="connsiteX33" fmla="*/ 518092 w 840890"/>
                    <a:gd name="connsiteY33" fmla="*/ 340784 h 1636349"/>
                    <a:gd name="connsiteX34" fmla="*/ 618106 w 840890"/>
                    <a:gd name="connsiteY34" fmla="*/ 309827 h 1636349"/>
                    <a:gd name="connsiteX35" fmla="*/ 549050 w 840890"/>
                    <a:gd name="connsiteY35" fmla="*/ 295541 h 1636349"/>
                    <a:gd name="connsiteX36" fmla="*/ 613343 w 840890"/>
                    <a:gd name="connsiteY36" fmla="*/ 269347 h 1636349"/>
                    <a:gd name="connsiteX37" fmla="*/ 639538 w 840890"/>
                    <a:gd name="connsiteY37" fmla="*/ 240772 h 1636349"/>
                    <a:gd name="connsiteX38" fmla="*/ 596675 w 840890"/>
                    <a:gd name="connsiteY38" fmla="*/ 240772 h 1636349"/>
                    <a:gd name="connsiteX39" fmla="*/ 653825 w 840890"/>
                    <a:gd name="connsiteY39" fmla="*/ 209816 h 1636349"/>
                    <a:gd name="connsiteX40" fmla="*/ 691924 w 840890"/>
                    <a:gd name="connsiteY40" fmla="*/ 159809 h 1636349"/>
                    <a:gd name="connsiteX41" fmla="*/ 677636 w 840890"/>
                    <a:gd name="connsiteY41" fmla="*/ 114566 h 1636349"/>
                    <a:gd name="connsiteX42" fmla="*/ 706212 w 840890"/>
                    <a:gd name="connsiteY42" fmla="*/ 126473 h 1636349"/>
                    <a:gd name="connsiteX43" fmla="*/ 694032 w 840890"/>
                    <a:gd name="connsiteY43" fmla="*/ 25348 h 1636349"/>
                    <a:gd name="connsiteX44" fmla="*/ 313305 w 840890"/>
                    <a:gd name="connsiteY44" fmla="*/ 359835 h 1636349"/>
                    <a:gd name="connsiteX45" fmla="*/ 278538 w 840890"/>
                    <a:gd name="connsiteY45" fmla="*/ 379202 h 1636349"/>
                    <a:gd name="connsiteX46" fmla="*/ 689680 w 840890"/>
                    <a:gd name="connsiteY46" fmla="*/ 5413 h 1636349"/>
                    <a:gd name="connsiteX0" fmla="*/ 689680 w 840890"/>
                    <a:gd name="connsiteY0" fmla="*/ 5413 h 1636349"/>
                    <a:gd name="connsiteX1" fmla="*/ 462642 w 840890"/>
                    <a:gd name="connsiteY1" fmla="*/ 169858 h 1636349"/>
                    <a:gd name="connsiteX2" fmla="*/ 257857 w 840890"/>
                    <a:gd name="connsiteY2" fmla="*/ 343076 h 1636349"/>
                    <a:gd name="connsiteX3" fmla="*/ 256292 w 840890"/>
                    <a:gd name="connsiteY3" fmla="*/ 663659 h 1636349"/>
                    <a:gd name="connsiteX4" fmla="*/ 240439 w 840890"/>
                    <a:gd name="connsiteY4" fmla="*/ 1033433 h 1636349"/>
                    <a:gd name="connsiteX5" fmla="*/ 160292 w 840890"/>
                    <a:gd name="connsiteY5" fmla="*/ 1236450 h 1636349"/>
                    <a:gd name="connsiteX6" fmla="*/ 12725 w 840890"/>
                    <a:gd name="connsiteY6" fmla="*/ 1591734 h 1636349"/>
                    <a:gd name="connsiteX7" fmla="*/ 520337 w 840890"/>
                    <a:gd name="connsiteY7" fmla="*/ 1601805 h 1636349"/>
                    <a:gd name="connsiteX8" fmla="*/ 656682 w 840890"/>
                    <a:gd name="connsiteY8" fmla="*/ 1259720 h 1636349"/>
                    <a:gd name="connsiteX9" fmla="*/ 836090 w 840890"/>
                    <a:gd name="connsiteY9" fmla="*/ 941856 h 1636349"/>
                    <a:gd name="connsiteX10" fmla="*/ 792480 w 840890"/>
                    <a:gd name="connsiteY10" fmla="*/ 690533 h 1636349"/>
                    <a:gd name="connsiteX11" fmla="*/ 806905 w 840890"/>
                    <a:gd name="connsiteY11" fmla="*/ 510783 h 1636349"/>
                    <a:gd name="connsiteX12" fmla="*/ 820512 w 840890"/>
                    <a:gd name="connsiteY12" fmla="*/ 421747 h 1636349"/>
                    <a:gd name="connsiteX13" fmla="*/ 827656 w 840890"/>
                    <a:gd name="connsiteY13" fmla="*/ 345547 h 1636349"/>
                    <a:gd name="connsiteX14" fmla="*/ 829832 w 840890"/>
                    <a:gd name="connsiteY14" fmla="*/ 262520 h 1636349"/>
                    <a:gd name="connsiteX15" fmla="*/ 708593 w 840890"/>
                    <a:gd name="connsiteY15" fmla="*/ 238391 h 1636349"/>
                    <a:gd name="connsiteX16" fmla="*/ 727644 w 840890"/>
                    <a:gd name="connsiteY16" fmla="*/ 131233 h 1636349"/>
                    <a:gd name="connsiteX17" fmla="*/ 651443 w 840890"/>
                    <a:gd name="connsiteY17" fmla="*/ 255060 h 1636349"/>
                    <a:gd name="connsiteX18" fmla="*/ 591910 w 840890"/>
                    <a:gd name="connsiteY18" fmla="*/ 462229 h 1636349"/>
                    <a:gd name="connsiteX19" fmla="*/ 449038 w 840890"/>
                    <a:gd name="connsiteY19" fmla="*/ 757502 h 1636349"/>
                    <a:gd name="connsiteX20" fmla="*/ 491898 w 840890"/>
                    <a:gd name="connsiteY20" fmla="*/ 695589 h 1636349"/>
                    <a:gd name="connsiteX21" fmla="*/ 465705 w 840890"/>
                    <a:gd name="connsiteY21" fmla="*/ 676540 h 1636349"/>
                    <a:gd name="connsiteX22" fmla="*/ 546667 w 840890"/>
                    <a:gd name="connsiteY22" fmla="*/ 614628 h 1636349"/>
                    <a:gd name="connsiteX23" fmla="*/ 487137 w 840890"/>
                    <a:gd name="connsiteY23" fmla="*/ 600341 h 1636349"/>
                    <a:gd name="connsiteX24" fmla="*/ 468086 w 840890"/>
                    <a:gd name="connsiteY24" fmla="*/ 567003 h 1636349"/>
                    <a:gd name="connsiteX25" fmla="*/ 549049 w 840890"/>
                    <a:gd name="connsiteY25" fmla="*/ 543191 h 1636349"/>
                    <a:gd name="connsiteX26" fmla="*/ 477612 w 840890"/>
                    <a:gd name="connsiteY26" fmla="*/ 531285 h 1636349"/>
                    <a:gd name="connsiteX27" fmla="*/ 570479 w 840890"/>
                    <a:gd name="connsiteY27" fmla="*/ 521759 h 1636349"/>
                    <a:gd name="connsiteX28" fmla="*/ 427605 w 840890"/>
                    <a:gd name="connsiteY28" fmla="*/ 493186 h 1636349"/>
                    <a:gd name="connsiteX29" fmla="*/ 580005 w 840890"/>
                    <a:gd name="connsiteY29" fmla="*/ 476515 h 1636349"/>
                    <a:gd name="connsiteX30" fmla="*/ 580006 w 840890"/>
                    <a:gd name="connsiteY30" fmla="*/ 428889 h 1636349"/>
                    <a:gd name="connsiteX31" fmla="*/ 460944 w 840890"/>
                    <a:gd name="connsiteY31" fmla="*/ 388408 h 1636349"/>
                    <a:gd name="connsiteX32" fmla="*/ 606200 w 840890"/>
                    <a:gd name="connsiteY32" fmla="*/ 409840 h 1636349"/>
                    <a:gd name="connsiteX33" fmla="*/ 596675 w 840890"/>
                    <a:gd name="connsiteY33" fmla="*/ 376503 h 1636349"/>
                    <a:gd name="connsiteX34" fmla="*/ 518092 w 840890"/>
                    <a:gd name="connsiteY34" fmla="*/ 340784 h 1636349"/>
                    <a:gd name="connsiteX35" fmla="*/ 618106 w 840890"/>
                    <a:gd name="connsiteY35" fmla="*/ 309827 h 1636349"/>
                    <a:gd name="connsiteX36" fmla="*/ 549050 w 840890"/>
                    <a:gd name="connsiteY36" fmla="*/ 295541 h 1636349"/>
                    <a:gd name="connsiteX37" fmla="*/ 613343 w 840890"/>
                    <a:gd name="connsiteY37" fmla="*/ 269347 h 1636349"/>
                    <a:gd name="connsiteX38" fmla="*/ 639538 w 840890"/>
                    <a:gd name="connsiteY38" fmla="*/ 240772 h 1636349"/>
                    <a:gd name="connsiteX39" fmla="*/ 596675 w 840890"/>
                    <a:gd name="connsiteY39" fmla="*/ 240772 h 1636349"/>
                    <a:gd name="connsiteX40" fmla="*/ 653825 w 840890"/>
                    <a:gd name="connsiteY40" fmla="*/ 209816 h 1636349"/>
                    <a:gd name="connsiteX41" fmla="*/ 691924 w 840890"/>
                    <a:gd name="connsiteY41" fmla="*/ 159809 h 1636349"/>
                    <a:gd name="connsiteX42" fmla="*/ 677636 w 840890"/>
                    <a:gd name="connsiteY42" fmla="*/ 114566 h 1636349"/>
                    <a:gd name="connsiteX43" fmla="*/ 706212 w 840890"/>
                    <a:gd name="connsiteY43" fmla="*/ 126473 h 1636349"/>
                    <a:gd name="connsiteX44" fmla="*/ 694032 w 840890"/>
                    <a:gd name="connsiteY44" fmla="*/ 25348 h 1636349"/>
                    <a:gd name="connsiteX45" fmla="*/ 313305 w 840890"/>
                    <a:gd name="connsiteY45" fmla="*/ 359835 h 1636349"/>
                    <a:gd name="connsiteX46" fmla="*/ 278538 w 840890"/>
                    <a:gd name="connsiteY46" fmla="*/ 379202 h 1636349"/>
                    <a:gd name="connsiteX47" fmla="*/ 689680 w 840890"/>
                    <a:gd name="connsiteY47" fmla="*/ 5413 h 1636349"/>
                    <a:gd name="connsiteX0" fmla="*/ 689680 w 884869"/>
                    <a:gd name="connsiteY0" fmla="*/ 5413 h 1636349"/>
                    <a:gd name="connsiteX1" fmla="*/ 462642 w 884869"/>
                    <a:gd name="connsiteY1" fmla="*/ 169858 h 1636349"/>
                    <a:gd name="connsiteX2" fmla="*/ 257857 w 884869"/>
                    <a:gd name="connsiteY2" fmla="*/ 343076 h 1636349"/>
                    <a:gd name="connsiteX3" fmla="*/ 256292 w 884869"/>
                    <a:gd name="connsiteY3" fmla="*/ 663659 h 1636349"/>
                    <a:gd name="connsiteX4" fmla="*/ 240439 w 884869"/>
                    <a:gd name="connsiteY4" fmla="*/ 1033433 h 1636349"/>
                    <a:gd name="connsiteX5" fmla="*/ 160292 w 884869"/>
                    <a:gd name="connsiteY5" fmla="*/ 1236450 h 1636349"/>
                    <a:gd name="connsiteX6" fmla="*/ 12725 w 884869"/>
                    <a:gd name="connsiteY6" fmla="*/ 1591734 h 1636349"/>
                    <a:gd name="connsiteX7" fmla="*/ 520337 w 884869"/>
                    <a:gd name="connsiteY7" fmla="*/ 1601805 h 1636349"/>
                    <a:gd name="connsiteX8" fmla="*/ 656682 w 884869"/>
                    <a:gd name="connsiteY8" fmla="*/ 1259720 h 1636349"/>
                    <a:gd name="connsiteX9" fmla="*/ 836090 w 884869"/>
                    <a:gd name="connsiteY9" fmla="*/ 941856 h 1636349"/>
                    <a:gd name="connsiteX10" fmla="*/ 792480 w 884869"/>
                    <a:gd name="connsiteY10" fmla="*/ 690533 h 1636349"/>
                    <a:gd name="connsiteX11" fmla="*/ 806905 w 884869"/>
                    <a:gd name="connsiteY11" fmla="*/ 510783 h 1636349"/>
                    <a:gd name="connsiteX12" fmla="*/ 820512 w 884869"/>
                    <a:gd name="connsiteY12" fmla="*/ 421747 h 1636349"/>
                    <a:gd name="connsiteX13" fmla="*/ 884806 w 884869"/>
                    <a:gd name="connsiteY13" fmla="*/ 169334 h 1636349"/>
                    <a:gd name="connsiteX14" fmla="*/ 829832 w 884869"/>
                    <a:gd name="connsiteY14" fmla="*/ 262520 h 1636349"/>
                    <a:gd name="connsiteX15" fmla="*/ 708593 w 884869"/>
                    <a:gd name="connsiteY15" fmla="*/ 238391 h 1636349"/>
                    <a:gd name="connsiteX16" fmla="*/ 727644 w 884869"/>
                    <a:gd name="connsiteY16" fmla="*/ 131233 h 1636349"/>
                    <a:gd name="connsiteX17" fmla="*/ 651443 w 884869"/>
                    <a:gd name="connsiteY17" fmla="*/ 255060 h 1636349"/>
                    <a:gd name="connsiteX18" fmla="*/ 591910 w 884869"/>
                    <a:gd name="connsiteY18" fmla="*/ 462229 h 1636349"/>
                    <a:gd name="connsiteX19" fmla="*/ 449038 w 884869"/>
                    <a:gd name="connsiteY19" fmla="*/ 757502 h 1636349"/>
                    <a:gd name="connsiteX20" fmla="*/ 491898 w 884869"/>
                    <a:gd name="connsiteY20" fmla="*/ 695589 h 1636349"/>
                    <a:gd name="connsiteX21" fmla="*/ 465705 w 884869"/>
                    <a:gd name="connsiteY21" fmla="*/ 676540 h 1636349"/>
                    <a:gd name="connsiteX22" fmla="*/ 546667 w 884869"/>
                    <a:gd name="connsiteY22" fmla="*/ 614628 h 1636349"/>
                    <a:gd name="connsiteX23" fmla="*/ 487137 w 884869"/>
                    <a:gd name="connsiteY23" fmla="*/ 600341 h 1636349"/>
                    <a:gd name="connsiteX24" fmla="*/ 468086 w 884869"/>
                    <a:gd name="connsiteY24" fmla="*/ 567003 h 1636349"/>
                    <a:gd name="connsiteX25" fmla="*/ 549049 w 884869"/>
                    <a:gd name="connsiteY25" fmla="*/ 543191 h 1636349"/>
                    <a:gd name="connsiteX26" fmla="*/ 477612 w 884869"/>
                    <a:gd name="connsiteY26" fmla="*/ 531285 h 1636349"/>
                    <a:gd name="connsiteX27" fmla="*/ 570479 w 884869"/>
                    <a:gd name="connsiteY27" fmla="*/ 521759 h 1636349"/>
                    <a:gd name="connsiteX28" fmla="*/ 427605 w 884869"/>
                    <a:gd name="connsiteY28" fmla="*/ 493186 h 1636349"/>
                    <a:gd name="connsiteX29" fmla="*/ 580005 w 884869"/>
                    <a:gd name="connsiteY29" fmla="*/ 476515 h 1636349"/>
                    <a:gd name="connsiteX30" fmla="*/ 580006 w 884869"/>
                    <a:gd name="connsiteY30" fmla="*/ 428889 h 1636349"/>
                    <a:gd name="connsiteX31" fmla="*/ 460944 w 884869"/>
                    <a:gd name="connsiteY31" fmla="*/ 388408 h 1636349"/>
                    <a:gd name="connsiteX32" fmla="*/ 606200 w 884869"/>
                    <a:gd name="connsiteY32" fmla="*/ 409840 h 1636349"/>
                    <a:gd name="connsiteX33" fmla="*/ 596675 w 884869"/>
                    <a:gd name="connsiteY33" fmla="*/ 376503 h 1636349"/>
                    <a:gd name="connsiteX34" fmla="*/ 518092 w 884869"/>
                    <a:gd name="connsiteY34" fmla="*/ 340784 h 1636349"/>
                    <a:gd name="connsiteX35" fmla="*/ 618106 w 884869"/>
                    <a:gd name="connsiteY35" fmla="*/ 309827 h 1636349"/>
                    <a:gd name="connsiteX36" fmla="*/ 549050 w 884869"/>
                    <a:gd name="connsiteY36" fmla="*/ 295541 h 1636349"/>
                    <a:gd name="connsiteX37" fmla="*/ 613343 w 884869"/>
                    <a:gd name="connsiteY37" fmla="*/ 269347 h 1636349"/>
                    <a:gd name="connsiteX38" fmla="*/ 639538 w 884869"/>
                    <a:gd name="connsiteY38" fmla="*/ 240772 h 1636349"/>
                    <a:gd name="connsiteX39" fmla="*/ 596675 w 884869"/>
                    <a:gd name="connsiteY39" fmla="*/ 240772 h 1636349"/>
                    <a:gd name="connsiteX40" fmla="*/ 653825 w 884869"/>
                    <a:gd name="connsiteY40" fmla="*/ 209816 h 1636349"/>
                    <a:gd name="connsiteX41" fmla="*/ 691924 w 884869"/>
                    <a:gd name="connsiteY41" fmla="*/ 159809 h 1636349"/>
                    <a:gd name="connsiteX42" fmla="*/ 677636 w 884869"/>
                    <a:gd name="connsiteY42" fmla="*/ 114566 h 1636349"/>
                    <a:gd name="connsiteX43" fmla="*/ 706212 w 884869"/>
                    <a:gd name="connsiteY43" fmla="*/ 126473 h 1636349"/>
                    <a:gd name="connsiteX44" fmla="*/ 694032 w 884869"/>
                    <a:gd name="connsiteY44" fmla="*/ 25348 h 1636349"/>
                    <a:gd name="connsiteX45" fmla="*/ 313305 w 884869"/>
                    <a:gd name="connsiteY45" fmla="*/ 359835 h 1636349"/>
                    <a:gd name="connsiteX46" fmla="*/ 278538 w 884869"/>
                    <a:gd name="connsiteY46" fmla="*/ 379202 h 1636349"/>
                    <a:gd name="connsiteX47" fmla="*/ 689680 w 884869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36090 w 872996"/>
                    <a:gd name="connsiteY9" fmla="*/ 941856 h 1636349"/>
                    <a:gd name="connsiteX10" fmla="*/ 792480 w 872996"/>
                    <a:gd name="connsiteY10" fmla="*/ 690533 h 1636349"/>
                    <a:gd name="connsiteX11" fmla="*/ 806905 w 872996"/>
                    <a:gd name="connsiteY11" fmla="*/ 510783 h 1636349"/>
                    <a:gd name="connsiteX12" fmla="*/ 820512 w 872996"/>
                    <a:gd name="connsiteY12" fmla="*/ 4217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36090 w 872996"/>
                    <a:gd name="connsiteY9" fmla="*/ 941856 h 1636349"/>
                    <a:gd name="connsiteX10" fmla="*/ 792480 w 872996"/>
                    <a:gd name="connsiteY10" fmla="*/ 690533 h 1636349"/>
                    <a:gd name="connsiteX11" fmla="*/ 806905 w 872996"/>
                    <a:gd name="connsiteY11" fmla="*/ 510783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36090 w 872996"/>
                    <a:gd name="connsiteY9" fmla="*/ 941856 h 1636349"/>
                    <a:gd name="connsiteX10" fmla="*/ 792480 w 872996"/>
                    <a:gd name="connsiteY10" fmla="*/ 690533 h 1636349"/>
                    <a:gd name="connsiteX11" fmla="*/ 794999 w 872996"/>
                    <a:gd name="connsiteY11" fmla="*/ 520308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36090 w 872996"/>
                    <a:gd name="connsiteY9" fmla="*/ 941856 h 1636349"/>
                    <a:gd name="connsiteX10" fmla="*/ 792480 w 872996"/>
                    <a:gd name="connsiteY10" fmla="*/ 690533 h 1636349"/>
                    <a:gd name="connsiteX11" fmla="*/ 794999 w 872996"/>
                    <a:gd name="connsiteY11" fmla="*/ 520308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26565 w 872996"/>
                    <a:gd name="connsiteY9" fmla="*/ 937094 h 1636349"/>
                    <a:gd name="connsiteX10" fmla="*/ 792480 w 872996"/>
                    <a:gd name="connsiteY10" fmla="*/ 690533 h 1636349"/>
                    <a:gd name="connsiteX11" fmla="*/ 794999 w 872996"/>
                    <a:gd name="connsiteY11" fmla="*/ 520308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56682 w 872996"/>
                    <a:gd name="connsiteY8" fmla="*/ 1259720 h 1636349"/>
                    <a:gd name="connsiteX9" fmla="*/ 826565 w 872996"/>
                    <a:gd name="connsiteY9" fmla="*/ 937094 h 1636349"/>
                    <a:gd name="connsiteX10" fmla="*/ 785336 w 872996"/>
                    <a:gd name="connsiteY10" fmla="*/ 690533 h 1636349"/>
                    <a:gd name="connsiteX11" fmla="*/ 794999 w 872996"/>
                    <a:gd name="connsiteY11" fmla="*/ 520308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9680 w 872996"/>
                    <a:gd name="connsiteY0" fmla="*/ 5413 h 1636349"/>
                    <a:gd name="connsiteX1" fmla="*/ 462642 w 872996"/>
                    <a:gd name="connsiteY1" fmla="*/ 169858 h 1636349"/>
                    <a:gd name="connsiteX2" fmla="*/ 257857 w 872996"/>
                    <a:gd name="connsiteY2" fmla="*/ 343076 h 1636349"/>
                    <a:gd name="connsiteX3" fmla="*/ 256292 w 872996"/>
                    <a:gd name="connsiteY3" fmla="*/ 663659 h 1636349"/>
                    <a:gd name="connsiteX4" fmla="*/ 240439 w 872996"/>
                    <a:gd name="connsiteY4" fmla="*/ 1033433 h 1636349"/>
                    <a:gd name="connsiteX5" fmla="*/ 160292 w 872996"/>
                    <a:gd name="connsiteY5" fmla="*/ 1236450 h 1636349"/>
                    <a:gd name="connsiteX6" fmla="*/ 12725 w 872996"/>
                    <a:gd name="connsiteY6" fmla="*/ 1591734 h 1636349"/>
                    <a:gd name="connsiteX7" fmla="*/ 520337 w 872996"/>
                    <a:gd name="connsiteY7" fmla="*/ 1601805 h 1636349"/>
                    <a:gd name="connsiteX8" fmla="*/ 642395 w 872996"/>
                    <a:gd name="connsiteY8" fmla="*/ 1262102 h 1636349"/>
                    <a:gd name="connsiteX9" fmla="*/ 826565 w 872996"/>
                    <a:gd name="connsiteY9" fmla="*/ 937094 h 1636349"/>
                    <a:gd name="connsiteX10" fmla="*/ 785336 w 872996"/>
                    <a:gd name="connsiteY10" fmla="*/ 690533 h 1636349"/>
                    <a:gd name="connsiteX11" fmla="*/ 794999 w 872996"/>
                    <a:gd name="connsiteY11" fmla="*/ 520308 h 1636349"/>
                    <a:gd name="connsiteX12" fmla="*/ 868137 w 872996"/>
                    <a:gd name="connsiteY12" fmla="*/ 307447 h 1636349"/>
                    <a:gd name="connsiteX13" fmla="*/ 872900 w 872996"/>
                    <a:gd name="connsiteY13" fmla="*/ 183622 h 1636349"/>
                    <a:gd name="connsiteX14" fmla="*/ 829832 w 872996"/>
                    <a:gd name="connsiteY14" fmla="*/ 262520 h 1636349"/>
                    <a:gd name="connsiteX15" fmla="*/ 708593 w 872996"/>
                    <a:gd name="connsiteY15" fmla="*/ 238391 h 1636349"/>
                    <a:gd name="connsiteX16" fmla="*/ 727644 w 872996"/>
                    <a:gd name="connsiteY16" fmla="*/ 131233 h 1636349"/>
                    <a:gd name="connsiteX17" fmla="*/ 651443 w 872996"/>
                    <a:gd name="connsiteY17" fmla="*/ 255060 h 1636349"/>
                    <a:gd name="connsiteX18" fmla="*/ 591910 w 872996"/>
                    <a:gd name="connsiteY18" fmla="*/ 462229 h 1636349"/>
                    <a:gd name="connsiteX19" fmla="*/ 449038 w 872996"/>
                    <a:gd name="connsiteY19" fmla="*/ 757502 h 1636349"/>
                    <a:gd name="connsiteX20" fmla="*/ 491898 w 872996"/>
                    <a:gd name="connsiteY20" fmla="*/ 695589 h 1636349"/>
                    <a:gd name="connsiteX21" fmla="*/ 465705 w 872996"/>
                    <a:gd name="connsiteY21" fmla="*/ 676540 h 1636349"/>
                    <a:gd name="connsiteX22" fmla="*/ 546667 w 872996"/>
                    <a:gd name="connsiteY22" fmla="*/ 614628 h 1636349"/>
                    <a:gd name="connsiteX23" fmla="*/ 487137 w 872996"/>
                    <a:gd name="connsiteY23" fmla="*/ 600341 h 1636349"/>
                    <a:gd name="connsiteX24" fmla="*/ 468086 w 872996"/>
                    <a:gd name="connsiteY24" fmla="*/ 567003 h 1636349"/>
                    <a:gd name="connsiteX25" fmla="*/ 549049 w 872996"/>
                    <a:gd name="connsiteY25" fmla="*/ 543191 h 1636349"/>
                    <a:gd name="connsiteX26" fmla="*/ 477612 w 872996"/>
                    <a:gd name="connsiteY26" fmla="*/ 531285 h 1636349"/>
                    <a:gd name="connsiteX27" fmla="*/ 570479 w 872996"/>
                    <a:gd name="connsiteY27" fmla="*/ 521759 h 1636349"/>
                    <a:gd name="connsiteX28" fmla="*/ 427605 w 872996"/>
                    <a:gd name="connsiteY28" fmla="*/ 493186 h 1636349"/>
                    <a:gd name="connsiteX29" fmla="*/ 580005 w 872996"/>
                    <a:gd name="connsiteY29" fmla="*/ 476515 h 1636349"/>
                    <a:gd name="connsiteX30" fmla="*/ 580006 w 872996"/>
                    <a:gd name="connsiteY30" fmla="*/ 428889 h 1636349"/>
                    <a:gd name="connsiteX31" fmla="*/ 460944 w 872996"/>
                    <a:gd name="connsiteY31" fmla="*/ 388408 h 1636349"/>
                    <a:gd name="connsiteX32" fmla="*/ 606200 w 872996"/>
                    <a:gd name="connsiteY32" fmla="*/ 409840 h 1636349"/>
                    <a:gd name="connsiteX33" fmla="*/ 596675 w 872996"/>
                    <a:gd name="connsiteY33" fmla="*/ 376503 h 1636349"/>
                    <a:gd name="connsiteX34" fmla="*/ 518092 w 872996"/>
                    <a:gd name="connsiteY34" fmla="*/ 340784 h 1636349"/>
                    <a:gd name="connsiteX35" fmla="*/ 618106 w 872996"/>
                    <a:gd name="connsiteY35" fmla="*/ 309827 h 1636349"/>
                    <a:gd name="connsiteX36" fmla="*/ 549050 w 872996"/>
                    <a:gd name="connsiteY36" fmla="*/ 295541 h 1636349"/>
                    <a:gd name="connsiteX37" fmla="*/ 613343 w 872996"/>
                    <a:gd name="connsiteY37" fmla="*/ 269347 h 1636349"/>
                    <a:gd name="connsiteX38" fmla="*/ 639538 w 872996"/>
                    <a:gd name="connsiteY38" fmla="*/ 240772 h 1636349"/>
                    <a:gd name="connsiteX39" fmla="*/ 596675 w 872996"/>
                    <a:gd name="connsiteY39" fmla="*/ 240772 h 1636349"/>
                    <a:gd name="connsiteX40" fmla="*/ 653825 w 872996"/>
                    <a:gd name="connsiteY40" fmla="*/ 209816 h 1636349"/>
                    <a:gd name="connsiteX41" fmla="*/ 691924 w 872996"/>
                    <a:gd name="connsiteY41" fmla="*/ 159809 h 1636349"/>
                    <a:gd name="connsiteX42" fmla="*/ 677636 w 872996"/>
                    <a:gd name="connsiteY42" fmla="*/ 114566 h 1636349"/>
                    <a:gd name="connsiteX43" fmla="*/ 706212 w 872996"/>
                    <a:gd name="connsiteY43" fmla="*/ 126473 h 1636349"/>
                    <a:gd name="connsiteX44" fmla="*/ 694032 w 872996"/>
                    <a:gd name="connsiteY44" fmla="*/ 25348 h 1636349"/>
                    <a:gd name="connsiteX45" fmla="*/ 313305 w 872996"/>
                    <a:gd name="connsiteY45" fmla="*/ 359835 h 1636349"/>
                    <a:gd name="connsiteX46" fmla="*/ 278538 w 872996"/>
                    <a:gd name="connsiteY46" fmla="*/ 379202 h 1636349"/>
                    <a:gd name="connsiteX47" fmla="*/ 689680 w 872996"/>
                    <a:gd name="connsiteY47" fmla="*/ 5413 h 1636349"/>
                    <a:gd name="connsiteX0" fmla="*/ 688647 w 871963"/>
                    <a:gd name="connsiteY0" fmla="*/ 5413 h 1636058"/>
                    <a:gd name="connsiteX1" fmla="*/ 461609 w 871963"/>
                    <a:gd name="connsiteY1" fmla="*/ 169858 h 1636058"/>
                    <a:gd name="connsiteX2" fmla="*/ 256824 w 871963"/>
                    <a:gd name="connsiteY2" fmla="*/ 343076 h 1636058"/>
                    <a:gd name="connsiteX3" fmla="*/ 255259 w 871963"/>
                    <a:gd name="connsiteY3" fmla="*/ 663659 h 1636058"/>
                    <a:gd name="connsiteX4" fmla="*/ 239406 w 871963"/>
                    <a:gd name="connsiteY4" fmla="*/ 1033433 h 1636058"/>
                    <a:gd name="connsiteX5" fmla="*/ 168784 w 871963"/>
                    <a:gd name="connsiteY5" fmla="*/ 1241212 h 1636058"/>
                    <a:gd name="connsiteX6" fmla="*/ 11692 w 871963"/>
                    <a:gd name="connsiteY6" fmla="*/ 1591734 h 1636058"/>
                    <a:gd name="connsiteX7" fmla="*/ 519304 w 871963"/>
                    <a:gd name="connsiteY7" fmla="*/ 1601805 h 1636058"/>
                    <a:gd name="connsiteX8" fmla="*/ 641362 w 871963"/>
                    <a:gd name="connsiteY8" fmla="*/ 1262102 h 1636058"/>
                    <a:gd name="connsiteX9" fmla="*/ 825532 w 871963"/>
                    <a:gd name="connsiteY9" fmla="*/ 937094 h 1636058"/>
                    <a:gd name="connsiteX10" fmla="*/ 784303 w 871963"/>
                    <a:gd name="connsiteY10" fmla="*/ 690533 h 1636058"/>
                    <a:gd name="connsiteX11" fmla="*/ 793966 w 871963"/>
                    <a:gd name="connsiteY11" fmla="*/ 520308 h 1636058"/>
                    <a:gd name="connsiteX12" fmla="*/ 867104 w 871963"/>
                    <a:gd name="connsiteY12" fmla="*/ 307447 h 1636058"/>
                    <a:gd name="connsiteX13" fmla="*/ 871867 w 871963"/>
                    <a:gd name="connsiteY13" fmla="*/ 183622 h 1636058"/>
                    <a:gd name="connsiteX14" fmla="*/ 828799 w 871963"/>
                    <a:gd name="connsiteY14" fmla="*/ 262520 h 1636058"/>
                    <a:gd name="connsiteX15" fmla="*/ 707560 w 871963"/>
                    <a:gd name="connsiteY15" fmla="*/ 238391 h 1636058"/>
                    <a:gd name="connsiteX16" fmla="*/ 726611 w 871963"/>
                    <a:gd name="connsiteY16" fmla="*/ 131233 h 1636058"/>
                    <a:gd name="connsiteX17" fmla="*/ 650410 w 871963"/>
                    <a:gd name="connsiteY17" fmla="*/ 255060 h 1636058"/>
                    <a:gd name="connsiteX18" fmla="*/ 590877 w 871963"/>
                    <a:gd name="connsiteY18" fmla="*/ 462229 h 1636058"/>
                    <a:gd name="connsiteX19" fmla="*/ 448005 w 871963"/>
                    <a:gd name="connsiteY19" fmla="*/ 757502 h 1636058"/>
                    <a:gd name="connsiteX20" fmla="*/ 490865 w 871963"/>
                    <a:gd name="connsiteY20" fmla="*/ 695589 h 1636058"/>
                    <a:gd name="connsiteX21" fmla="*/ 464672 w 871963"/>
                    <a:gd name="connsiteY21" fmla="*/ 676540 h 1636058"/>
                    <a:gd name="connsiteX22" fmla="*/ 545634 w 871963"/>
                    <a:gd name="connsiteY22" fmla="*/ 614628 h 1636058"/>
                    <a:gd name="connsiteX23" fmla="*/ 486104 w 871963"/>
                    <a:gd name="connsiteY23" fmla="*/ 600341 h 1636058"/>
                    <a:gd name="connsiteX24" fmla="*/ 467053 w 871963"/>
                    <a:gd name="connsiteY24" fmla="*/ 567003 h 1636058"/>
                    <a:gd name="connsiteX25" fmla="*/ 548016 w 871963"/>
                    <a:gd name="connsiteY25" fmla="*/ 543191 h 1636058"/>
                    <a:gd name="connsiteX26" fmla="*/ 476579 w 871963"/>
                    <a:gd name="connsiteY26" fmla="*/ 531285 h 1636058"/>
                    <a:gd name="connsiteX27" fmla="*/ 569446 w 871963"/>
                    <a:gd name="connsiteY27" fmla="*/ 521759 h 1636058"/>
                    <a:gd name="connsiteX28" fmla="*/ 426572 w 871963"/>
                    <a:gd name="connsiteY28" fmla="*/ 493186 h 1636058"/>
                    <a:gd name="connsiteX29" fmla="*/ 578972 w 871963"/>
                    <a:gd name="connsiteY29" fmla="*/ 476515 h 1636058"/>
                    <a:gd name="connsiteX30" fmla="*/ 578973 w 871963"/>
                    <a:gd name="connsiteY30" fmla="*/ 428889 h 1636058"/>
                    <a:gd name="connsiteX31" fmla="*/ 459911 w 871963"/>
                    <a:gd name="connsiteY31" fmla="*/ 388408 h 1636058"/>
                    <a:gd name="connsiteX32" fmla="*/ 605167 w 871963"/>
                    <a:gd name="connsiteY32" fmla="*/ 409840 h 1636058"/>
                    <a:gd name="connsiteX33" fmla="*/ 595642 w 871963"/>
                    <a:gd name="connsiteY33" fmla="*/ 376503 h 1636058"/>
                    <a:gd name="connsiteX34" fmla="*/ 517059 w 871963"/>
                    <a:gd name="connsiteY34" fmla="*/ 340784 h 1636058"/>
                    <a:gd name="connsiteX35" fmla="*/ 617073 w 871963"/>
                    <a:gd name="connsiteY35" fmla="*/ 309827 h 1636058"/>
                    <a:gd name="connsiteX36" fmla="*/ 548017 w 871963"/>
                    <a:gd name="connsiteY36" fmla="*/ 295541 h 1636058"/>
                    <a:gd name="connsiteX37" fmla="*/ 612310 w 871963"/>
                    <a:gd name="connsiteY37" fmla="*/ 269347 h 1636058"/>
                    <a:gd name="connsiteX38" fmla="*/ 638505 w 871963"/>
                    <a:gd name="connsiteY38" fmla="*/ 240772 h 1636058"/>
                    <a:gd name="connsiteX39" fmla="*/ 595642 w 871963"/>
                    <a:gd name="connsiteY39" fmla="*/ 240772 h 1636058"/>
                    <a:gd name="connsiteX40" fmla="*/ 652792 w 871963"/>
                    <a:gd name="connsiteY40" fmla="*/ 209816 h 1636058"/>
                    <a:gd name="connsiteX41" fmla="*/ 690891 w 871963"/>
                    <a:gd name="connsiteY41" fmla="*/ 159809 h 1636058"/>
                    <a:gd name="connsiteX42" fmla="*/ 676603 w 871963"/>
                    <a:gd name="connsiteY42" fmla="*/ 114566 h 1636058"/>
                    <a:gd name="connsiteX43" fmla="*/ 705179 w 871963"/>
                    <a:gd name="connsiteY43" fmla="*/ 126473 h 1636058"/>
                    <a:gd name="connsiteX44" fmla="*/ 692999 w 871963"/>
                    <a:gd name="connsiteY44" fmla="*/ 25348 h 1636058"/>
                    <a:gd name="connsiteX45" fmla="*/ 312272 w 871963"/>
                    <a:gd name="connsiteY45" fmla="*/ 359835 h 1636058"/>
                    <a:gd name="connsiteX46" fmla="*/ 277505 w 871963"/>
                    <a:gd name="connsiteY46" fmla="*/ 379202 h 1636058"/>
                    <a:gd name="connsiteX47" fmla="*/ 688647 w 871963"/>
                    <a:gd name="connsiteY47" fmla="*/ 5413 h 1636058"/>
                    <a:gd name="connsiteX0" fmla="*/ 688767 w 872083"/>
                    <a:gd name="connsiteY0" fmla="*/ 5413 h 1636058"/>
                    <a:gd name="connsiteX1" fmla="*/ 461729 w 872083"/>
                    <a:gd name="connsiteY1" fmla="*/ 169858 h 1636058"/>
                    <a:gd name="connsiteX2" fmla="*/ 256944 w 872083"/>
                    <a:gd name="connsiteY2" fmla="*/ 343076 h 1636058"/>
                    <a:gd name="connsiteX3" fmla="*/ 255379 w 872083"/>
                    <a:gd name="connsiteY3" fmla="*/ 663659 h 1636058"/>
                    <a:gd name="connsiteX4" fmla="*/ 253813 w 872083"/>
                    <a:gd name="connsiteY4" fmla="*/ 1033433 h 1636058"/>
                    <a:gd name="connsiteX5" fmla="*/ 168904 w 872083"/>
                    <a:gd name="connsiteY5" fmla="*/ 1241212 h 1636058"/>
                    <a:gd name="connsiteX6" fmla="*/ 11812 w 872083"/>
                    <a:gd name="connsiteY6" fmla="*/ 1591734 h 1636058"/>
                    <a:gd name="connsiteX7" fmla="*/ 519424 w 872083"/>
                    <a:gd name="connsiteY7" fmla="*/ 1601805 h 1636058"/>
                    <a:gd name="connsiteX8" fmla="*/ 641482 w 872083"/>
                    <a:gd name="connsiteY8" fmla="*/ 1262102 h 1636058"/>
                    <a:gd name="connsiteX9" fmla="*/ 825652 w 872083"/>
                    <a:gd name="connsiteY9" fmla="*/ 937094 h 1636058"/>
                    <a:gd name="connsiteX10" fmla="*/ 784423 w 872083"/>
                    <a:gd name="connsiteY10" fmla="*/ 690533 h 1636058"/>
                    <a:gd name="connsiteX11" fmla="*/ 794086 w 872083"/>
                    <a:gd name="connsiteY11" fmla="*/ 520308 h 1636058"/>
                    <a:gd name="connsiteX12" fmla="*/ 867224 w 872083"/>
                    <a:gd name="connsiteY12" fmla="*/ 307447 h 1636058"/>
                    <a:gd name="connsiteX13" fmla="*/ 871987 w 872083"/>
                    <a:gd name="connsiteY13" fmla="*/ 183622 h 1636058"/>
                    <a:gd name="connsiteX14" fmla="*/ 828919 w 872083"/>
                    <a:gd name="connsiteY14" fmla="*/ 262520 h 1636058"/>
                    <a:gd name="connsiteX15" fmla="*/ 707680 w 872083"/>
                    <a:gd name="connsiteY15" fmla="*/ 238391 h 1636058"/>
                    <a:gd name="connsiteX16" fmla="*/ 726731 w 872083"/>
                    <a:gd name="connsiteY16" fmla="*/ 131233 h 1636058"/>
                    <a:gd name="connsiteX17" fmla="*/ 650530 w 872083"/>
                    <a:gd name="connsiteY17" fmla="*/ 255060 h 1636058"/>
                    <a:gd name="connsiteX18" fmla="*/ 590997 w 872083"/>
                    <a:gd name="connsiteY18" fmla="*/ 462229 h 1636058"/>
                    <a:gd name="connsiteX19" fmla="*/ 448125 w 872083"/>
                    <a:gd name="connsiteY19" fmla="*/ 757502 h 1636058"/>
                    <a:gd name="connsiteX20" fmla="*/ 490985 w 872083"/>
                    <a:gd name="connsiteY20" fmla="*/ 695589 h 1636058"/>
                    <a:gd name="connsiteX21" fmla="*/ 464792 w 872083"/>
                    <a:gd name="connsiteY21" fmla="*/ 676540 h 1636058"/>
                    <a:gd name="connsiteX22" fmla="*/ 545754 w 872083"/>
                    <a:gd name="connsiteY22" fmla="*/ 614628 h 1636058"/>
                    <a:gd name="connsiteX23" fmla="*/ 486224 w 872083"/>
                    <a:gd name="connsiteY23" fmla="*/ 600341 h 1636058"/>
                    <a:gd name="connsiteX24" fmla="*/ 467173 w 872083"/>
                    <a:gd name="connsiteY24" fmla="*/ 567003 h 1636058"/>
                    <a:gd name="connsiteX25" fmla="*/ 548136 w 872083"/>
                    <a:gd name="connsiteY25" fmla="*/ 543191 h 1636058"/>
                    <a:gd name="connsiteX26" fmla="*/ 476699 w 872083"/>
                    <a:gd name="connsiteY26" fmla="*/ 531285 h 1636058"/>
                    <a:gd name="connsiteX27" fmla="*/ 569566 w 872083"/>
                    <a:gd name="connsiteY27" fmla="*/ 521759 h 1636058"/>
                    <a:gd name="connsiteX28" fmla="*/ 426692 w 872083"/>
                    <a:gd name="connsiteY28" fmla="*/ 493186 h 1636058"/>
                    <a:gd name="connsiteX29" fmla="*/ 579092 w 872083"/>
                    <a:gd name="connsiteY29" fmla="*/ 476515 h 1636058"/>
                    <a:gd name="connsiteX30" fmla="*/ 579093 w 872083"/>
                    <a:gd name="connsiteY30" fmla="*/ 428889 h 1636058"/>
                    <a:gd name="connsiteX31" fmla="*/ 460031 w 872083"/>
                    <a:gd name="connsiteY31" fmla="*/ 388408 h 1636058"/>
                    <a:gd name="connsiteX32" fmla="*/ 605287 w 872083"/>
                    <a:gd name="connsiteY32" fmla="*/ 409840 h 1636058"/>
                    <a:gd name="connsiteX33" fmla="*/ 595762 w 872083"/>
                    <a:gd name="connsiteY33" fmla="*/ 376503 h 1636058"/>
                    <a:gd name="connsiteX34" fmla="*/ 517179 w 872083"/>
                    <a:gd name="connsiteY34" fmla="*/ 340784 h 1636058"/>
                    <a:gd name="connsiteX35" fmla="*/ 617193 w 872083"/>
                    <a:gd name="connsiteY35" fmla="*/ 309827 h 1636058"/>
                    <a:gd name="connsiteX36" fmla="*/ 548137 w 872083"/>
                    <a:gd name="connsiteY36" fmla="*/ 295541 h 1636058"/>
                    <a:gd name="connsiteX37" fmla="*/ 612430 w 872083"/>
                    <a:gd name="connsiteY37" fmla="*/ 269347 h 1636058"/>
                    <a:gd name="connsiteX38" fmla="*/ 638625 w 872083"/>
                    <a:gd name="connsiteY38" fmla="*/ 240772 h 1636058"/>
                    <a:gd name="connsiteX39" fmla="*/ 595762 w 872083"/>
                    <a:gd name="connsiteY39" fmla="*/ 240772 h 1636058"/>
                    <a:gd name="connsiteX40" fmla="*/ 652912 w 872083"/>
                    <a:gd name="connsiteY40" fmla="*/ 209816 h 1636058"/>
                    <a:gd name="connsiteX41" fmla="*/ 691011 w 872083"/>
                    <a:gd name="connsiteY41" fmla="*/ 159809 h 1636058"/>
                    <a:gd name="connsiteX42" fmla="*/ 676723 w 872083"/>
                    <a:gd name="connsiteY42" fmla="*/ 114566 h 1636058"/>
                    <a:gd name="connsiteX43" fmla="*/ 705299 w 872083"/>
                    <a:gd name="connsiteY43" fmla="*/ 126473 h 1636058"/>
                    <a:gd name="connsiteX44" fmla="*/ 693119 w 872083"/>
                    <a:gd name="connsiteY44" fmla="*/ 25348 h 1636058"/>
                    <a:gd name="connsiteX45" fmla="*/ 312392 w 872083"/>
                    <a:gd name="connsiteY45" fmla="*/ 359835 h 1636058"/>
                    <a:gd name="connsiteX46" fmla="*/ 277625 w 872083"/>
                    <a:gd name="connsiteY46" fmla="*/ 379202 h 1636058"/>
                    <a:gd name="connsiteX47" fmla="*/ 688767 w 872083"/>
                    <a:gd name="connsiteY47" fmla="*/ 5413 h 1636058"/>
                    <a:gd name="connsiteX0" fmla="*/ 695596 w 878912"/>
                    <a:gd name="connsiteY0" fmla="*/ 5413 h 1655895"/>
                    <a:gd name="connsiteX1" fmla="*/ 468558 w 878912"/>
                    <a:gd name="connsiteY1" fmla="*/ 169858 h 1655895"/>
                    <a:gd name="connsiteX2" fmla="*/ 263773 w 878912"/>
                    <a:gd name="connsiteY2" fmla="*/ 343076 h 1655895"/>
                    <a:gd name="connsiteX3" fmla="*/ 262208 w 878912"/>
                    <a:gd name="connsiteY3" fmla="*/ 663659 h 1655895"/>
                    <a:gd name="connsiteX4" fmla="*/ 260642 w 878912"/>
                    <a:gd name="connsiteY4" fmla="*/ 1033433 h 1655895"/>
                    <a:gd name="connsiteX5" fmla="*/ 175733 w 878912"/>
                    <a:gd name="connsiteY5" fmla="*/ 1241212 h 1655895"/>
                    <a:gd name="connsiteX6" fmla="*/ 11497 w 878912"/>
                    <a:gd name="connsiteY6" fmla="*/ 1625071 h 1655895"/>
                    <a:gd name="connsiteX7" fmla="*/ 526253 w 878912"/>
                    <a:gd name="connsiteY7" fmla="*/ 1601805 h 1655895"/>
                    <a:gd name="connsiteX8" fmla="*/ 648311 w 878912"/>
                    <a:gd name="connsiteY8" fmla="*/ 1262102 h 1655895"/>
                    <a:gd name="connsiteX9" fmla="*/ 832481 w 878912"/>
                    <a:gd name="connsiteY9" fmla="*/ 937094 h 1655895"/>
                    <a:gd name="connsiteX10" fmla="*/ 791252 w 878912"/>
                    <a:gd name="connsiteY10" fmla="*/ 690533 h 1655895"/>
                    <a:gd name="connsiteX11" fmla="*/ 800915 w 878912"/>
                    <a:gd name="connsiteY11" fmla="*/ 520308 h 1655895"/>
                    <a:gd name="connsiteX12" fmla="*/ 874053 w 878912"/>
                    <a:gd name="connsiteY12" fmla="*/ 307447 h 1655895"/>
                    <a:gd name="connsiteX13" fmla="*/ 878816 w 878912"/>
                    <a:gd name="connsiteY13" fmla="*/ 183622 h 1655895"/>
                    <a:gd name="connsiteX14" fmla="*/ 835748 w 878912"/>
                    <a:gd name="connsiteY14" fmla="*/ 262520 h 1655895"/>
                    <a:gd name="connsiteX15" fmla="*/ 714509 w 878912"/>
                    <a:gd name="connsiteY15" fmla="*/ 238391 h 1655895"/>
                    <a:gd name="connsiteX16" fmla="*/ 733560 w 878912"/>
                    <a:gd name="connsiteY16" fmla="*/ 131233 h 1655895"/>
                    <a:gd name="connsiteX17" fmla="*/ 657359 w 878912"/>
                    <a:gd name="connsiteY17" fmla="*/ 255060 h 1655895"/>
                    <a:gd name="connsiteX18" fmla="*/ 597826 w 878912"/>
                    <a:gd name="connsiteY18" fmla="*/ 462229 h 1655895"/>
                    <a:gd name="connsiteX19" fmla="*/ 454954 w 878912"/>
                    <a:gd name="connsiteY19" fmla="*/ 757502 h 1655895"/>
                    <a:gd name="connsiteX20" fmla="*/ 497814 w 878912"/>
                    <a:gd name="connsiteY20" fmla="*/ 695589 h 1655895"/>
                    <a:gd name="connsiteX21" fmla="*/ 471621 w 878912"/>
                    <a:gd name="connsiteY21" fmla="*/ 676540 h 1655895"/>
                    <a:gd name="connsiteX22" fmla="*/ 552583 w 878912"/>
                    <a:gd name="connsiteY22" fmla="*/ 614628 h 1655895"/>
                    <a:gd name="connsiteX23" fmla="*/ 493053 w 878912"/>
                    <a:gd name="connsiteY23" fmla="*/ 600341 h 1655895"/>
                    <a:gd name="connsiteX24" fmla="*/ 474002 w 878912"/>
                    <a:gd name="connsiteY24" fmla="*/ 567003 h 1655895"/>
                    <a:gd name="connsiteX25" fmla="*/ 554965 w 878912"/>
                    <a:gd name="connsiteY25" fmla="*/ 543191 h 1655895"/>
                    <a:gd name="connsiteX26" fmla="*/ 483528 w 878912"/>
                    <a:gd name="connsiteY26" fmla="*/ 531285 h 1655895"/>
                    <a:gd name="connsiteX27" fmla="*/ 576395 w 878912"/>
                    <a:gd name="connsiteY27" fmla="*/ 521759 h 1655895"/>
                    <a:gd name="connsiteX28" fmla="*/ 433521 w 878912"/>
                    <a:gd name="connsiteY28" fmla="*/ 493186 h 1655895"/>
                    <a:gd name="connsiteX29" fmla="*/ 585921 w 878912"/>
                    <a:gd name="connsiteY29" fmla="*/ 476515 h 1655895"/>
                    <a:gd name="connsiteX30" fmla="*/ 585922 w 878912"/>
                    <a:gd name="connsiteY30" fmla="*/ 428889 h 1655895"/>
                    <a:gd name="connsiteX31" fmla="*/ 466860 w 878912"/>
                    <a:gd name="connsiteY31" fmla="*/ 388408 h 1655895"/>
                    <a:gd name="connsiteX32" fmla="*/ 612116 w 878912"/>
                    <a:gd name="connsiteY32" fmla="*/ 409840 h 1655895"/>
                    <a:gd name="connsiteX33" fmla="*/ 602591 w 878912"/>
                    <a:gd name="connsiteY33" fmla="*/ 376503 h 1655895"/>
                    <a:gd name="connsiteX34" fmla="*/ 524008 w 878912"/>
                    <a:gd name="connsiteY34" fmla="*/ 340784 h 1655895"/>
                    <a:gd name="connsiteX35" fmla="*/ 624022 w 878912"/>
                    <a:gd name="connsiteY35" fmla="*/ 309827 h 1655895"/>
                    <a:gd name="connsiteX36" fmla="*/ 554966 w 878912"/>
                    <a:gd name="connsiteY36" fmla="*/ 295541 h 1655895"/>
                    <a:gd name="connsiteX37" fmla="*/ 619259 w 878912"/>
                    <a:gd name="connsiteY37" fmla="*/ 269347 h 1655895"/>
                    <a:gd name="connsiteX38" fmla="*/ 645454 w 878912"/>
                    <a:gd name="connsiteY38" fmla="*/ 240772 h 1655895"/>
                    <a:gd name="connsiteX39" fmla="*/ 602591 w 878912"/>
                    <a:gd name="connsiteY39" fmla="*/ 240772 h 1655895"/>
                    <a:gd name="connsiteX40" fmla="*/ 659741 w 878912"/>
                    <a:gd name="connsiteY40" fmla="*/ 209816 h 1655895"/>
                    <a:gd name="connsiteX41" fmla="*/ 697840 w 878912"/>
                    <a:gd name="connsiteY41" fmla="*/ 159809 h 1655895"/>
                    <a:gd name="connsiteX42" fmla="*/ 683552 w 878912"/>
                    <a:gd name="connsiteY42" fmla="*/ 114566 h 1655895"/>
                    <a:gd name="connsiteX43" fmla="*/ 712128 w 878912"/>
                    <a:gd name="connsiteY43" fmla="*/ 126473 h 1655895"/>
                    <a:gd name="connsiteX44" fmla="*/ 699948 w 878912"/>
                    <a:gd name="connsiteY44" fmla="*/ 25348 h 1655895"/>
                    <a:gd name="connsiteX45" fmla="*/ 319221 w 878912"/>
                    <a:gd name="connsiteY45" fmla="*/ 359835 h 1655895"/>
                    <a:gd name="connsiteX46" fmla="*/ 284454 w 878912"/>
                    <a:gd name="connsiteY46" fmla="*/ 379202 h 1655895"/>
                    <a:gd name="connsiteX47" fmla="*/ 695596 w 878912"/>
                    <a:gd name="connsiteY47" fmla="*/ 5413 h 1655895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5 w 877716"/>
                    <a:gd name="connsiteY29" fmla="*/ 476515 h 1674190"/>
                    <a:gd name="connsiteX30" fmla="*/ 584726 w 877716"/>
                    <a:gd name="connsiteY30" fmla="*/ 428889 h 1674190"/>
                    <a:gd name="connsiteX31" fmla="*/ 465664 w 877716"/>
                    <a:gd name="connsiteY31" fmla="*/ 388408 h 1674190"/>
                    <a:gd name="connsiteX32" fmla="*/ 610920 w 877716"/>
                    <a:gd name="connsiteY32" fmla="*/ 409840 h 1674190"/>
                    <a:gd name="connsiteX33" fmla="*/ 601395 w 877716"/>
                    <a:gd name="connsiteY33" fmla="*/ 376503 h 1674190"/>
                    <a:gd name="connsiteX34" fmla="*/ 522812 w 877716"/>
                    <a:gd name="connsiteY34" fmla="*/ 340784 h 1674190"/>
                    <a:gd name="connsiteX35" fmla="*/ 622826 w 877716"/>
                    <a:gd name="connsiteY35" fmla="*/ 309827 h 1674190"/>
                    <a:gd name="connsiteX36" fmla="*/ 553770 w 877716"/>
                    <a:gd name="connsiteY36" fmla="*/ 295541 h 1674190"/>
                    <a:gd name="connsiteX37" fmla="*/ 618063 w 877716"/>
                    <a:gd name="connsiteY37" fmla="*/ 269347 h 1674190"/>
                    <a:gd name="connsiteX38" fmla="*/ 644258 w 877716"/>
                    <a:gd name="connsiteY38" fmla="*/ 240772 h 1674190"/>
                    <a:gd name="connsiteX39" fmla="*/ 601395 w 877716"/>
                    <a:gd name="connsiteY39" fmla="*/ 240772 h 1674190"/>
                    <a:gd name="connsiteX40" fmla="*/ 658545 w 877716"/>
                    <a:gd name="connsiteY40" fmla="*/ 209816 h 1674190"/>
                    <a:gd name="connsiteX41" fmla="*/ 696644 w 877716"/>
                    <a:gd name="connsiteY41" fmla="*/ 159809 h 1674190"/>
                    <a:gd name="connsiteX42" fmla="*/ 682356 w 877716"/>
                    <a:gd name="connsiteY42" fmla="*/ 114566 h 1674190"/>
                    <a:gd name="connsiteX43" fmla="*/ 710932 w 877716"/>
                    <a:gd name="connsiteY43" fmla="*/ 126473 h 1674190"/>
                    <a:gd name="connsiteX44" fmla="*/ 698752 w 877716"/>
                    <a:gd name="connsiteY44" fmla="*/ 25348 h 1674190"/>
                    <a:gd name="connsiteX45" fmla="*/ 318025 w 877716"/>
                    <a:gd name="connsiteY45" fmla="*/ 359835 h 1674190"/>
                    <a:gd name="connsiteX46" fmla="*/ 283258 w 877716"/>
                    <a:gd name="connsiteY46" fmla="*/ 379202 h 1674190"/>
                    <a:gd name="connsiteX47" fmla="*/ 694400 w 877716"/>
                    <a:gd name="connsiteY47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5 w 877716"/>
                    <a:gd name="connsiteY29" fmla="*/ 476515 h 1674190"/>
                    <a:gd name="connsiteX30" fmla="*/ 584726 w 877716"/>
                    <a:gd name="connsiteY30" fmla="*/ 428889 h 1674190"/>
                    <a:gd name="connsiteX31" fmla="*/ 465664 w 877716"/>
                    <a:gd name="connsiteY31" fmla="*/ 388408 h 1674190"/>
                    <a:gd name="connsiteX32" fmla="*/ 601395 w 877716"/>
                    <a:gd name="connsiteY32" fmla="*/ 376503 h 1674190"/>
                    <a:gd name="connsiteX33" fmla="*/ 522812 w 877716"/>
                    <a:gd name="connsiteY33" fmla="*/ 340784 h 1674190"/>
                    <a:gd name="connsiteX34" fmla="*/ 622826 w 877716"/>
                    <a:gd name="connsiteY34" fmla="*/ 309827 h 1674190"/>
                    <a:gd name="connsiteX35" fmla="*/ 553770 w 877716"/>
                    <a:gd name="connsiteY35" fmla="*/ 295541 h 1674190"/>
                    <a:gd name="connsiteX36" fmla="*/ 618063 w 877716"/>
                    <a:gd name="connsiteY36" fmla="*/ 269347 h 1674190"/>
                    <a:gd name="connsiteX37" fmla="*/ 644258 w 877716"/>
                    <a:gd name="connsiteY37" fmla="*/ 240772 h 1674190"/>
                    <a:gd name="connsiteX38" fmla="*/ 601395 w 877716"/>
                    <a:gd name="connsiteY38" fmla="*/ 240772 h 1674190"/>
                    <a:gd name="connsiteX39" fmla="*/ 658545 w 877716"/>
                    <a:gd name="connsiteY39" fmla="*/ 209816 h 1674190"/>
                    <a:gd name="connsiteX40" fmla="*/ 696644 w 877716"/>
                    <a:gd name="connsiteY40" fmla="*/ 159809 h 1674190"/>
                    <a:gd name="connsiteX41" fmla="*/ 682356 w 877716"/>
                    <a:gd name="connsiteY41" fmla="*/ 114566 h 1674190"/>
                    <a:gd name="connsiteX42" fmla="*/ 710932 w 877716"/>
                    <a:gd name="connsiteY42" fmla="*/ 126473 h 1674190"/>
                    <a:gd name="connsiteX43" fmla="*/ 698752 w 877716"/>
                    <a:gd name="connsiteY43" fmla="*/ 25348 h 1674190"/>
                    <a:gd name="connsiteX44" fmla="*/ 318025 w 877716"/>
                    <a:gd name="connsiteY44" fmla="*/ 359835 h 1674190"/>
                    <a:gd name="connsiteX45" fmla="*/ 283258 w 877716"/>
                    <a:gd name="connsiteY45" fmla="*/ 379202 h 1674190"/>
                    <a:gd name="connsiteX46" fmla="*/ 694400 w 877716"/>
                    <a:gd name="connsiteY46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799719 w 877716"/>
                    <a:gd name="connsiteY11" fmla="*/ 520308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790056 w 877716"/>
                    <a:gd name="connsiteY10" fmla="*/ 690533 h 1674190"/>
                    <a:gd name="connsiteX11" fmla="*/ 811625 w 877716"/>
                    <a:gd name="connsiteY11" fmla="*/ 522690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831285 w 877716"/>
                    <a:gd name="connsiteY9" fmla="*/ 937094 h 1674190"/>
                    <a:gd name="connsiteX10" fmla="*/ 801962 w 877716"/>
                    <a:gd name="connsiteY10" fmla="*/ 690533 h 1674190"/>
                    <a:gd name="connsiteX11" fmla="*/ 811625 w 877716"/>
                    <a:gd name="connsiteY11" fmla="*/ 522690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783660 w 877716"/>
                    <a:gd name="connsiteY9" fmla="*/ 963288 h 1674190"/>
                    <a:gd name="connsiteX10" fmla="*/ 801962 w 877716"/>
                    <a:gd name="connsiteY10" fmla="*/ 690533 h 1674190"/>
                    <a:gd name="connsiteX11" fmla="*/ 811625 w 877716"/>
                    <a:gd name="connsiteY11" fmla="*/ 522690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56163 w 877716"/>
                    <a:gd name="connsiteY17" fmla="*/ 255060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783660 w 877716"/>
                    <a:gd name="connsiteY9" fmla="*/ 963288 h 1674190"/>
                    <a:gd name="connsiteX10" fmla="*/ 801962 w 877716"/>
                    <a:gd name="connsiteY10" fmla="*/ 690533 h 1674190"/>
                    <a:gd name="connsiteX11" fmla="*/ 811625 w 877716"/>
                    <a:gd name="connsiteY11" fmla="*/ 522690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68070 w 877716"/>
                    <a:gd name="connsiteY17" fmla="*/ 257441 h 1674190"/>
                    <a:gd name="connsiteX18" fmla="*/ 596630 w 877716"/>
                    <a:gd name="connsiteY18" fmla="*/ 462229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16"/>
                    <a:gd name="connsiteY0" fmla="*/ 5413 h 1674190"/>
                    <a:gd name="connsiteX1" fmla="*/ 467362 w 877716"/>
                    <a:gd name="connsiteY1" fmla="*/ 169858 h 1674190"/>
                    <a:gd name="connsiteX2" fmla="*/ 262577 w 877716"/>
                    <a:gd name="connsiteY2" fmla="*/ 343076 h 1674190"/>
                    <a:gd name="connsiteX3" fmla="*/ 261012 w 877716"/>
                    <a:gd name="connsiteY3" fmla="*/ 663659 h 1674190"/>
                    <a:gd name="connsiteX4" fmla="*/ 259446 w 877716"/>
                    <a:gd name="connsiteY4" fmla="*/ 1033433 h 1674190"/>
                    <a:gd name="connsiteX5" fmla="*/ 174537 w 877716"/>
                    <a:gd name="connsiteY5" fmla="*/ 1241212 h 1674190"/>
                    <a:gd name="connsiteX6" fmla="*/ 10301 w 877716"/>
                    <a:gd name="connsiteY6" fmla="*/ 1625071 h 1674190"/>
                    <a:gd name="connsiteX7" fmla="*/ 501244 w 877716"/>
                    <a:gd name="connsiteY7" fmla="*/ 1639905 h 1674190"/>
                    <a:gd name="connsiteX8" fmla="*/ 647115 w 877716"/>
                    <a:gd name="connsiteY8" fmla="*/ 1262102 h 1674190"/>
                    <a:gd name="connsiteX9" fmla="*/ 783660 w 877716"/>
                    <a:gd name="connsiteY9" fmla="*/ 963288 h 1674190"/>
                    <a:gd name="connsiteX10" fmla="*/ 801962 w 877716"/>
                    <a:gd name="connsiteY10" fmla="*/ 690533 h 1674190"/>
                    <a:gd name="connsiteX11" fmla="*/ 811625 w 877716"/>
                    <a:gd name="connsiteY11" fmla="*/ 522690 h 1674190"/>
                    <a:gd name="connsiteX12" fmla="*/ 872857 w 877716"/>
                    <a:gd name="connsiteY12" fmla="*/ 307447 h 1674190"/>
                    <a:gd name="connsiteX13" fmla="*/ 877620 w 877716"/>
                    <a:gd name="connsiteY13" fmla="*/ 183622 h 1674190"/>
                    <a:gd name="connsiteX14" fmla="*/ 834552 w 877716"/>
                    <a:gd name="connsiteY14" fmla="*/ 262520 h 1674190"/>
                    <a:gd name="connsiteX15" fmla="*/ 713313 w 877716"/>
                    <a:gd name="connsiteY15" fmla="*/ 238391 h 1674190"/>
                    <a:gd name="connsiteX16" fmla="*/ 732364 w 877716"/>
                    <a:gd name="connsiteY16" fmla="*/ 131233 h 1674190"/>
                    <a:gd name="connsiteX17" fmla="*/ 668070 w 877716"/>
                    <a:gd name="connsiteY17" fmla="*/ 257441 h 1674190"/>
                    <a:gd name="connsiteX18" fmla="*/ 613299 w 877716"/>
                    <a:gd name="connsiteY18" fmla="*/ 466992 h 1674190"/>
                    <a:gd name="connsiteX19" fmla="*/ 453758 w 877716"/>
                    <a:gd name="connsiteY19" fmla="*/ 757502 h 1674190"/>
                    <a:gd name="connsiteX20" fmla="*/ 496618 w 877716"/>
                    <a:gd name="connsiteY20" fmla="*/ 695589 h 1674190"/>
                    <a:gd name="connsiteX21" fmla="*/ 470425 w 877716"/>
                    <a:gd name="connsiteY21" fmla="*/ 676540 h 1674190"/>
                    <a:gd name="connsiteX22" fmla="*/ 551387 w 877716"/>
                    <a:gd name="connsiteY22" fmla="*/ 614628 h 1674190"/>
                    <a:gd name="connsiteX23" fmla="*/ 491857 w 877716"/>
                    <a:gd name="connsiteY23" fmla="*/ 600341 h 1674190"/>
                    <a:gd name="connsiteX24" fmla="*/ 472806 w 877716"/>
                    <a:gd name="connsiteY24" fmla="*/ 567003 h 1674190"/>
                    <a:gd name="connsiteX25" fmla="*/ 553769 w 877716"/>
                    <a:gd name="connsiteY25" fmla="*/ 543191 h 1674190"/>
                    <a:gd name="connsiteX26" fmla="*/ 482332 w 877716"/>
                    <a:gd name="connsiteY26" fmla="*/ 531285 h 1674190"/>
                    <a:gd name="connsiteX27" fmla="*/ 575199 w 877716"/>
                    <a:gd name="connsiteY27" fmla="*/ 521759 h 1674190"/>
                    <a:gd name="connsiteX28" fmla="*/ 432325 w 877716"/>
                    <a:gd name="connsiteY28" fmla="*/ 493186 h 1674190"/>
                    <a:gd name="connsiteX29" fmla="*/ 584726 w 877716"/>
                    <a:gd name="connsiteY29" fmla="*/ 428889 h 1674190"/>
                    <a:gd name="connsiteX30" fmla="*/ 465664 w 877716"/>
                    <a:gd name="connsiteY30" fmla="*/ 388408 h 1674190"/>
                    <a:gd name="connsiteX31" fmla="*/ 601395 w 877716"/>
                    <a:gd name="connsiteY31" fmla="*/ 376503 h 1674190"/>
                    <a:gd name="connsiteX32" fmla="*/ 522812 w 877716"/>
                    <a:gd name="connsiteY32" fmla="*/ 340784 h 1674190"/>
                    <a:gd name="connsiteX33" fmla="*/ 622826 w 877716"/>
                    <a:gd name="connsiteY33" fmla="*/ 309827 h 1674190"/>
                    <a:gd name="connsiteX34" fmla="*/ 553770 w 877716"/>
                    <a:gd name="connsiteY34" fmla="*/ 295541 h 1674190"/>
                    <a:gd name="connsiteX35" fmla="*/ 618063 w 877716"/>
                    <a:gd name="connsiteY35" fmla="*/ 269347 h 1674190"/>
                    <a:gd name="connsiteX36" fmla="*/ 644258 w 877716"/>
                    <a:gd name="connsiteY36" fmla="*/ 240772 h 1674190"/>
                    <a:gd name="connsiteX37" fmla="*/ 601395 w 877716"/>
                    <a:gd name="connsiteY37" fmla="*/ 240772 h 1674190"/>
                    <a:gd name="connsiteX38" fmla="*/ 658545 w 877716"/>
                    <a:gd name="connsiteY38" fmla="*/ 209816 h 1674190"/>
                    <a:gd name="connsiteX39" fmla="*/ 696644 w 877716"/>
                    <a:gd name="connsiteY39" fmla="*/ 159809 h 1674190"/>
                    <a:gd name="connsiteX40" fmla="*/ 682356 w 877716"/>
                    <a:gd name="connsiteY40" fmla="*/ 114566 h 1674190"/>
                    <a:gd name="connsiteX41" fmla="*/ 710932 w 877716"/>
                    <a:gd name="connsiteY41" fmla="*/ 126473 h 1674190"/>
                    <a:gd name="connsiteX42" fmla="*/ 698752 w 877716"/>
                    <a:gd name="connsiteY42" fmla="*/ 25348 h 1674190"/>
                    <a:gd name="connsiteX43" fmla="*/ 318025 w 877716"/>
                    <a:gd name="connsiteY43" fmla="*/ 359835 h 1674190"/>
                    <a:gd name="connsiteX44" fmla="*/ 283258 w 877716"/>
                    <a:gd name="connsiteY44" fmla="*/ 379202 h 1674190"/>
                    <a:gd name="connsiteX45" fmla="*/ 694400 w 877716"/>
                    <a:gd name="connsiteY45" fmla="*/ 5413 h 1674190"/>
                    <a:gd name="connsiteX0" fmla="*/ 694400 w 877704"/>
                    <a:gd name="connsiteY0" fmla="*/ 5413 h 1674190"/>
                    <a:gd name="connsiteX1" fmla="*/ 467362 w 877704"/>
                    <a:gd name="connsiteY1" fmla="*/ 169858 h 1674190"/>
                    <a:gd name="connsiteX2" fmla="*/ 262577 w 877704"/>
                    <a:gd name="connsiteY2" fmla="*/ 343076 h 1674190"/>
                    <a:gd name="connsiteX3" fmla="*/ 261012 w 877704"/>
                    <a:gd name="connsiteY3" fmla="*/ 663659 h 1674190"/>
                    <a:gd name="connsiteX4" fmla="*/ 259446 w 877704"/>
                    <a:gd name="connsiteY4" fmla="*/ 1033433 h 1674190"/>
                    <a:gd name="connsiteX5" fmla="*/ 174537 w 877704"/>
                    <a:gd name="connsiteY5" fmla="*/ 1241212 h 1674190"/>
                    <a:gd name="connsiteX6" fmla="*/ 10301 w 877704"/>
                    <a:gd name="connsiteY6" fmla="*/ 1625071 h 1674190"/>
                    <a:gd name="connsiteX7" fmla="*/ 501244 w 877704"/>
                    <a:gd name="connsiteY7" fmla="*/ 1639905 h 1674190"/>
                    <a:gd name="connsiteX8" fmla="*/ 647115 w 877704"/>
                    <a:gd name="connsiteY8" fmla="*/ 1262102 h 1674190"/>
                    <a:gd name="connsiteX9" fmla="*/ 783660 w 877704"/>
                    <a:gd name="connsiteY9" fmla="*/ 963288 h 1674190"/>
                    <a:gd name="connsiteX10" fmla="*/ 801962 w 877704"/>
                    <a:gd name="connsiteY10" fmla="*/ 690533 h 1674190"/>
                    <a:gd name="connsiteX11" fmla="*/ 811625 w 877704"/>
                    <a:gd name="connsiteY11" fmla="*/ 522690 h 1674190"/>
                    <a:gd name="connsiteX12" fmla="*/ 872857 w 877704"/>
                    <a:gd name="connsiteY12" fmla="*/ 307447 h 1674190"/>
                    <a:gd name="connsiteX13" fmla="*/ 877620 w 877704"/>
                    <a:gd name="connsiteY13" fmla="*/ 183622 h 1674190"/>
                    <a:gd name="connsiteX14" fmla="*/ 834552 w 877704"/>
                    <a:gd name="connsiteY14" fmla="*/ 262520 h 1674190"/>
                    <a:gd name="connsiteX15" fmla="*/ 729982 w 877704"/>
                    <a:gd name="connsiteY15" fmla="*/ 243154 h 1674190"/>
                    <a:gd name="connsiteX16" fmla="*/ 732364 w 877704"/>
                    <a:gd name="connsiteY16" fmla="*/ 131233 h 1674190"/>
                    <a:gd name="connsiteX17" fmla="*/ 668070 w 877704"/>
                    <a:gd name="connsiteY17" fmla="*/ 257441 h 1674190"/>
                    <a:gd name="connsiteX18" fmla="*/ 613299 w 877704"/>
                    <a:gd name="connsiteY18" fmla="*/ 466992 h 1674190"/>
                    <a:gd name="connsiteX19" fmla="*/ 453758 w 877704"/>
                    <a:gd name="connsiteY19" fmla="*/ 757502 h 1674190"/>
                    <a:gd name="connsiteX20" fmla="*/ 496618 w 877704"/>
                    <a:gd name="connsiteY20" fmla="*/ 695589 h 1674190"/>
                    <a:gd name="connsiteX21" fmla="*/ 470425 w 877704"/>
                    <a:gd name="connsiteY21" fmla="*/ 676540 h 1674190"/>
                    <a:gd name="connsiteX22" fmla="*/ 551387 w 877704"/>
                    <a:gd name="connsiteY22" fmla="*/ 614628 h 1674190"/>
                    <a:gd name="connsiteX23" fmla="*/ 491857 w 877704"/>
                    <a:gd name="connsiteY23" fmla="*/ 600341 h 1674190"/>
                    <a:gd name="connsiteX24" fmla="*/ 472806 w 877704"/>
                    <a:gd name="connsiteY24" fmla="*/ 567003 h 1674190"/>
                    <a:gd name="connsiteX25" fmla="*/ 553769 w 877704"/>
                    <a:gd name="connsiteY25" fmla="*/ 543191 h 1674190"/>
                    <a:gd name="connsiteX26" fmla="*/ 482332 w 877704"/>
                    <a:gd name="connsiteY26" fmla="*/ 531285 h 1674190"/>
                    <a:gd name="connsiteX27" fmla="*/ 575199 w 877704"/>
                    <a:gd name="connsiteY27" fmla="*/ 521759 h 1674190"/>
                    <a:gd name="connsiteX28" fmla="*/ 432325 w 877704"/>
                    <a:gd name="connsiteY28" fmla="*/ 493186 h 1674190"/>
                    <a:gd name="connsiteX29" fmla="*/ 584726 w 877704"/>
                    <a:gd name="connsiteY29" fmla="*/ 428889 h 1674190"/>
                    <a:gd name="connsiteX30" fmla="*/ 465664 w 877704"/>
                    <a:gd name="connsiteY30" fmla="*/ 388408 h 1674190"/>
                    <a:gd name="connsiteX31" fmla="*/ 601395 w 877704"/>
                    <a:gd name="connsiteY31" fmla="*/ 376503 h 1674190"/>
                    <a:gd name="connsiteX32" fmla="*/ 522812 w 877704"/>
                    <a:gd name="connsiteY32" fmla="*/ 340784 h 1674190"/>
                    <a:gd name="connsiteX33" fmla="*/ 622826 w 877704"/>
                    <a:gd name="connsiteY33" fmla="*/ 309827 h 1674190"/>
                    <a:gd name="connsiteX34" fmla="*/ 553770 w 877704"/>
                    <a:gd name="connsiteY34" fmla="*/ 295541 h 1674190"/>
                    <a:gd name="connsiteX35" fmla="*/ 618063 w 877704"/>
                    <a:gd name="connsiteY35" fmla="*/ 269347 h 1674190"/>
                    <a:gd name="connsiteX36" fmla="*/ 644258 w 877704"/>
                    <a:gd name="connsiteY36" fmla="*/ 240772 h 1674190"/>
                    <a:gd name="connsiteX37" fmla="*/ 601395 w 877704"/>
                    <a:gd name="connsiteY37" fmla="*/ 240772 h 1674190"/>
                    <a:gd name="connsiteX38" fmla="*/ 658545 w 877704"/>
                    <a:gd name="connsiteY38" fmla="*/ 209816 h 1674190"/>
                    <a:gd name="connsiteX39" fmla="*/ 696644 w 877704"/>
                    <a:gd name="connsiteY39" fmla="*/ 159809 h 1674190"/>
                    <a:gd name="connsiteX40" fmla="*/ 682356 w 877704"/>
                    <a:gd name="connsiteY40" fmla="*/ 114566 h 1674190"/>
                    <a:gd name="connsiteX41" fmla="*/ 710932 w 877704"/>
                    <a:gd name="connsiteY41" fmla="*/ 126473 h 1674190"/>
                    <a:gd name="connsiteX42" fmla="*/ 698752 w 877704"/>
                    <a:gd name="connsiteY42" fmla="*/ 25348 h 1674190"/>
                    <a:gd name="connsiteX43" fmla="*/ 318025 w 877704"/>
                    <a:gd name="connsiteY43" fmla="*/ 359835 h 1674190"/>
                    <a:gd name="connsiteX44" fmla="*/ 283258 w 877704"/>
                    <a:gd name="connsiteY44" fmla="*/ 379202 h 1674190"/>
                    <a:gd name="connsiteX45" fmla="*/ 694400 w 877704"/>
                    <a:gd name="connsiteY45" fmla="*/ 5413 h 1674190"/>
                    <a:gd name="connsiteX0" fmla="*/ 694400 w 877704"/>
                    <a:gd name="connsiteY0" fmla="*/ 5413 h 1674190"/>
                    <a:gd name="connsiteX1" fmla="*/ 467362 w 877704"/>
                    <a:gd name="connsiteY1" fmla="*/ 169858 h 1674190"/>
                    <a:gd name="connsiteX2" fmla="*/ 262577 w 877704"/>
                    <a:gd name="connsiteY2" fmla="*/ 343076 h 1674190"/>
                    <a:gd name="connsiteX3" fmla="*/ 261012 w 877704"/>
                    <a:gd name="connsiteY3" fmla="*/ 663659 h 1674190"/>
                    <a:gd name="connsiteX4" fmla="*/ 259446 w 877704"/>
                    <a:gd name="connsiteY4" fmla="*/ 1033433 h 1674190"/>
                    <a:gd name="connsiteX5" fmla="*/ 174537 w 877704"/>
                    <a:gd name="connsiteY5" fmla="*/ 1241212 h 1674190"/>
                    <a:gd name="connsiteX6" fmla="*/ 10301 w 877704"/>
                    <a:gd name="connsiteY6" fmla="*/ 1625071 h 1674190"/>
                    <a:gd name="connsiteX7" fmla="*/ 501244 w 877704"/>
                    <a:gd name="connsiteY7" fmla="*/ 1639905 h 1674190"/>
                    <a:gd name="connsiteX8" fmla="*/ 647115 w 877704"/>
                    <a:gd name="connsiteY8" fmla="*/ 1262102 h 1674190"/>
                    <a:gd name="connsiteX9" fmla="*/ 783660 w 877704"/>
                    <a:gd name="connsiteY9" fmla="*/ 963288 h 1674190"/>
                    <a:gd name="connsiteX10" fmla="*/ 801962 w 877704"/>
                    <a:gd name="connsiteY10" fmla="*/ 690533 h 1674190"/>
                    <a:gd name="connsiteX11" fmla="*/ 811625 w 877704"/>
                    <a:gd name="connsiteY11" fmla="*/ 522690 h 1674190"/>
                    <a:gd name="connsiteX12" fmla="*/ 872857 w 877704"/>
                    <a:gd name="connsiteY12" fmla="*/ 307447 h 1674190"/>
                    <a:gd name="connsiteX13" fmla="*/ 877620 w 877704"/>
                    <a:gd name="connsiteY13" fmla="*/ 183622 h 1674190"/>
                    <a:gd name="connsiteX14" fmla="*/ 834552 w 877704"/>
                    <a:gd name="connsiteY14" fmla="*/ 262520 h 1674190"/>
                    <a:gd name="connsiteX15" fmla="*/ 729982 w 877704"/>
                    <a:gd name="connsiteY15" fmla="*/ 243154 h 1674190"/>
                    <a:gd name="connsiteX16" fmla="*/ 732364 w 877704"/>
                    <a:gd name="connsiteY16" fmla="*/ 131233 h 1674190"/>
                    <a:gd name="connsiteX17" fmla="*/ 668070 w 877704"/>
                    <a:gd name="connsiteY17" fmla="*/ 257441 h 1674190"/>
                    <a:gd name="connsiteX18" fmla="*/ 613299 w 877704"/>
                    <a:gd name="connsiteY18" fmla="*/ 466992 h 1674190"/>
                    <a:gd name="connsiteX19" fmla="*/ 453758 w 877704"/>
                    <a:gd name="connsiteY19" fmla="*/ 757502 h 1674190"/>
                    <a:gd name="connsiteX20" fmla="*/ 496618 w 877704"/>
                    <a:gd name="connsiteY20" fmla="*/ 695589 h 1674190"/>
                    <a:gd name="connsiteX21" fmla="*/ 470425 w 877704"/>
                    <a:gd name="connsiteY21" fmla="*/ 676540 h 1674190"/>
                    <a:gd name="connsiteX22" fmla="*/ 551387 w 877704"/>
                    <a:gd name="connsiteY22" fmla="*/ 614628 h 1674190"/>
                    <a:gd name="connsiteX23" fmla="*/ 491857 w 877704"/>
                    <a:gd name="connsiteY23" fmla="*/ 600341 h 1674190"/>
                    <a:gd name="connsiteX24" fmla="*/ 472806 w 877704"/>
                    <a:gd name="connsiteY24" fmla="*/ 567003 h 1674190"/>
                    <a:gd name="connsiteX25" fmla="*/ 553769 w 877704"/>
                    <a:gd name="connsiteY25" fmla="*/ 543191 h 1674190"/>
                    <a:gd name="connsiteX26" fmla="*/ 482332 w 877704"/>
                    <a:gd name="connsiteY26" fmla="*/ 531285 h 1674190"/>
                    <a:gd name="connsiteX27" fmla="*/ 575199 w 877704"/>
                    <a:gd name="connsiteY27" fmla="*/ 521759 h 1674190"/>
                    <a:gd name="connsiteX28" fmla="*/ 432325 w 877704"/>
                    <a:gd name="connsiteY28" fmla="*/ 493186 h 1674190"/>
                    <a:gd name="connsiteX29" fmla="*/ 584726 w 877704"/>
                    <a:gd name="connsiteY29" fmla="*/ 428889 h 1674190"/>
                    <a:gd name="connsiteX30" fmla="*/ 465664 w 877704"/>
                    <a:gd name="connsiteY30" fmla="*/ 388408 h 1674190"/>
                    <a:gd name="connsiteX31" fmla="*/ 601395 w 877704"/>
                    <a:gd name="connsiteY31" fmla="*/ 376503 h 1674190"/>
                    <a:gd name="connsiteX32" fmla="*/ 522812 w 877704"/>
                    <a:gd name="connsiteY32" fmla="*/ 340784 h 1674190"/>
                    <a:gd name="connsiteX33" fmla="*/ 622826 w 877704"/>
                    <a:gd name="connsiteY33" fmla="*/ 309827 h 1674190"/>
                    <a:gd name="connsiteX34" fmla="*/ 553770 w 877704"/>
                    <a:gd name="connsiteY34" fmla="*/ 295541 h 1674190"/>
                    <a:gd name="connsiteX35" fmla="*/ 618063 w 877704"/>
                    <a:gd name="connsiteY35" fmla="*/ 269347 h 1674190"/>
                    <a:gd name="connsiteX36" fmla="*/ 644258 w 877704"/>
                    <a:gd name="connsiteY36" fmla="*/ 240772 h 1674190"/>
                    <a:gd name="connsiteX37" fmla="*/ 601395 w 877704"/>
                    <a:gd name="connsiteY37" fmla="*/ 240772 h 1674190"/>
                    <a:gd name="connsiteX38" fmla="*/ 658545 w 877704"/>
                    <a:gd name="connsiteY38" fmla="*/ 209816 h 1674190"/>
                    <a:gd name="connsiteX39" fmla="*/ 696644 w 877704"/>
                    <a:gd name="connsiteY39" fmla="*/ 159809 h 1674190"/>
                    <a:gd name="connsiteX40" fmla="*/ 682356 w 877704"/>
                    <a:gd name="connsiteY40" fmla="*/ 114566 h 1674190"/>
                    <a:gd name="connsiteX41" fmla="*/ 710932 w 877704"/>
                    <a:gd name="connsiteY41" fmla="*/ 126473 h 1674190"/>
                    <a:gd name="connsiteX42" fmla="*/ 698752 w 877704"/>
                    <a:gd name="connsiteY42" fmla="*/ 25348 h 1674190"/>
                    <a:gd name="connsiteX43" fmla="*/ 318025 w 877704"/>
                    <a:gd name="connsiteY43" fmla="*/ 359835 h 1674190"/>
                    <a:gd name="connsiteX44" fmla="*/ 283258 w 877704"/>
                    <a:gd name="connsiteY44" fmla="*/ 379202 h 1674190"/>
                    <a:gd name="connsiteX45" fmla="*/ 694400 w 877704"/>
                    <a:gd name="connsiteY45" fmla="*/ 5413 h 1674190"/>
                    <a:gd name="connsiteX0" fmla="*/ 694400 w 877704"/>
                    <a:gd name="connsiteY0" fmla="*/ 5413 h 1674190"/>
                    <a:gd name="connsiteX1" fmla="*/ 467362 w 877704"/>
                    <a:gd name="connsiteY1" fmla="*/ 169858 h 1674190"/>
                    <a:gd name="connsiteX2" fmla="*/ 262577 w 877704"/>
                    <a:gd name="connsiteY2" fmla="*/ 343076 h 1674190"/>
                    <a:gd name="connsiteX3" fmla="*/ 261012 w 877704"/>
                    <a:gd name="connsiteY3" fmla="*/ 663659 h 1674190"/>
                    <a:gd name="connsiteX4" fmla="*/ 259446 w 877704"/>
                    <a:gd name="connsiteY4" fmla="*/ 1033433 h 1674190"/>
                    <a:gd name="connsiteX5" fmla="*/ 174537 w 877704"/>
                    <a:gd name="connsiteY5" fmla="*/ 1241212 h 1674190"/>
                    <a:gd name="connsiteX6" fmla="*/ 10301 w 877704"/>
                    <a:gd name="connsiteY6" fmla="*/ 1625071 h 1674190"/>
                    <a:gd name="connsiteX7" fmla="*/ 501244 w 877704"/>
                    <a:gd name="connsiteY7" fmla="*/ 1639905 h 1674190"/>
                    <a:gd name="connsiteX8" fmla="*/ 647115 w 877704"/>
                    <a:gd name="connsiteY8" fmla="*/ 1262102 h 1674190"/>
                    <a:gd name="connsiteX9" fmla="*/ 783660 w 877704"/>
                    <a:gd name="connsiteY9" fmla="*/ 963288 h 1674190"/>
                    <a:gd name="connsiteX10" fmla="*/ 801962 w 877704"/>
                    <a:gd name="connsiteY10" fmla="*/ 690533 h 1674190"/>
                    <a:gd name="connsiteX11" fmla="*/ 811625 w 877704"/>
                    <a:gd name="connsiteY11" fmla="*/ 522690 h 1674190"/>
                    <a:gd name="connsiteX12" fmla="*/ 872857 w 877704"/>
                    <a:gd name="connsiteY12" fmla="*/ 307447 h 1674190"/>
                    <a:gd name="connsiteX13" fmla="*/ 877620 w 877704"/>
                    <a:gd name="connsiteY13" fmla="*/ 183622 h 1674190"/>
                    <a:gd name="connsiteX14" fmla="*/ 834552 w 877704"/>
                    <a:gd name="connsiteY14" fmla="*/ 262520 h 1674190"/>
                    <a:gd name="connsiteX15" fmla="*/ 729982 w 877704"/>
                    <a:gd name="connsiteY15" fmla="*/ 243154 h 1674190"/>
                    <a:gd name="connsiteX16" fmla="*/ 732364 w 877704"/>
                    <a:gd name="connsiteY16" fmla="*/ 131233 h 1674190"/>
                    <a:gd name="connsiteX17" fmla="*/ 668070 w 877704"/>
                    <a:gd name="connsiteY17" fmla="*/ 257441 h 1674190"/>
                    <a:gd name="connsiteX18" fmla="*/ 613299 w 877704"/>
                    <a:gd name="connsiteY18" fmla="*/ 466992 h 1674190"/>
                    <a:gd name="connsiteX19" fmla="*/ 453758 w 877704"/>
                    <a:gd name="connsiteY19" fmla="*/ 757502 h 1674190"/>
                    <a:gd name="connsiteX20" fmla="*/ 496618 w 877704"/>
                    <a:gd name="connsiteY20" fmla="*/ 695589 h 1674190"/>
                    <a:gd name="connsiteX21" fmla="*/ 470425 w 877704"/>
                    <a:gd name="connsiteY21" fmla="*/ 676540 h 1674190"/>
                    <a:gd name="connsiteX22" fmla="*/ 551387 w 877704"/>
                    <a:gd name="connsiteY22" fmla="*/ 614628 h 1674190"/>
                    <a:gd name="connsiteX23" fmla="*/ 491857 w 877704"/>
                    <a:gd name="connsiteY23" fmla="*/ 600341 h 1674190"/>
                    <a:gd name="connsiteX24" fmla="*/ 472806 w 877704"/>
                    <a:gd name="connsiteY24" fmla="*/ 567003 h 1674190"/>
                    <a:gd name="connsiteX25" fmla="*/ 553769 w 877704"/>
                    <a:gd name="connsiteY25" fmla="*/ 543191 h 1674190"/>
                    <a:gd name="connsiteX26" fmla="*/ 482332 w 877704"/>
                    <a:gd name="connsiteY26" fmla="*/ 531285 h 1674190"/>
                    <a:gd name="connsiteX27" fmla="*/ 575199 w 877704"/>
                    <a:gd name="connsiteY27" fmla="*/ 521759 h 1674190"/>
                    <a:gd name="connsiteX28" fmla="*/ 432325 w 877704"/>
                    <a:gd name="connsiteY28" fmla="*/ 493186 h 1674190"/>
                    <a:gd name="connsiteX29" fmla="*/ 584726 w 877704"/>
                    <a:gd name="connsiteY29" fmla="*/ 428889 h 1674190"/>
                    <a:gd name="connsiteX30" fmla="*/ 465664 w 877704"/>
                    <a:gd name="connsiteY30" fmla="*/ 388408 h 1674190"/>
                    <a:gd name="connsiteX31" fmla="*/ 601395 w 877704"/>
                    <a:gd name="connsiteY31" fmla="*/ 376503 h 1674190"/>
                    <a:gd name="connsiteX32" fmla="*/ 522812 w 877704"/>
                    <a:gd name="connsiteY32" fmla="*/ 340784 h 1674190"/>
                    <a:gd name="connsiteX33" fmla="*/ 622826 w 877704"/>
                    <a:gd name="connsiteY33" fmla="*/ 309827 h 1674190"/>
                    <a:gd name="connsiteX34" fmla="*/ 553770 w 877704"/>
                    <a:gd name="connsiteY34" fmla="*/ 295541 h 1674190"/>
                    <a:gd name="connsiteX35" fmla="*/ 618063 w 877704"/>
                    <a:gd name="connsiteY35" fmla="*/ 269347 h 1674190"/>
                    <a:gd name="connsiteX36" fmla="*/ 644258 w 877704"/>
                    <a:gd name="connsiteY36" fmla="*/ 240772 h 1674190"/>
                    <a:gd name="connsiteX37" fmla="*/ 601395 w 877704"/>
                    <a:gd name="connsiteY37" fmla="*/ 240772 h 1674190"/>
                    <a:gd name="connsiteX38" fmla="*/ 658545 w 877704"/>
                    <a:gd name="connsiteY38" fmla="*/ 209816 h 1674190"/>
                    <a:gd name="connsiteX39" fmla="*/ 696644 w 877704"/>
                    <a:gd name="connsiteY39" fmla="*/ 159809 h 1674190"/>
                    <a:gd name="connsiteX40" fmla="*/ 682356 w 877704"/>
                    <a:gd name="connsiteY40" fmla="*/ 114566 h 1674190"/>
                    <a:gd name="connsiteX41" fmla="*/ 710932 w 877704"/>
                    <a:gd name="connsiteY41" fmla="*/ 126473 h 1674190"/>
                    <a:gd name="connsiteX42" fmla="*/ 698752 w 877704"/>
                    <a:gd name="connsiteY42" fmla="*/ 25348 h 1674190"/>
                    <a:gd name="connsiteX43" fmla="*/ 318025 w 877704"/>
                    <a:gd name="connsiteY43" fmla="*/ 359835 h 1674190"/>
                    <a:gd name="connsiteX44" fmla="*/ 283258 w 877704"/>
                    <a:gd name="connsiteY44" fmla="*/ 379202 h 1674190"/>
                    <a:gd name="connsiteX45" fmla="*/ 694400 w 877704"/>
                    <a:gd name="connsiteY45" fmla="*/ 5413 h 1674190"/>
                    <a:gd name="connsiteX0" fmla="*/ 694400 w 877704"/>
                    <a:gd name="connsiteY0" fmla="*/ 5413 h 1674190"/>
                    <a:gd name="connsiteX1" fmla="*/ 467362 w 877704"/>
                    <a:gd name="connsiteY1" fmla="*/ 169858 h 1674190"/>
                    <a:gd name="connsiteX2" fmla="*/ 262577 w 877704"/>
                    <a:gd name="connsiteY2" fmla="*/ 343076 h 1674190"/>
                    <a:gd name="connsiteX3" fmla="*/ 261012 w 877704"/>
                    <a:gd name="connsiteY3" fmla="*/ 663659 h 1674190"/>
                    <a:gd name="connsiteX4" fmla="*/ 259446 w 877704"/>
                    <a:gd name="connsiteY4" fmla="*/ 1033433 h 1674190"/>
                    <a:gd name="connsiteX5" fmla="*/ 174537 w 877704"/>
                    <a:gd name="connsiteY5" fmla="*/ 1241212 h 1674190"/>
                    <a:gd name="connsiteX6" fmla="*/ 10301 w 877704"/>
                    <a:gd name="connsiteY6" fmla="*/ 1625071 h 1674190"/>
                    <a:gd name="connsiteX7" fmla="*/ 501244 w 877704"/>
                    <a:gd name="connsiteY7" fmla="*/ 1639905 h 1674190"/>
                    <a:gd name="connsiteX8" fmla="*/ 647115 w 877704"/>
                    <a:gd name="connsiteY8" fmla="*/ 1262102 h 1674190"/>
                    <a:gd name="connsiteX9" fmla="*/ 783660 w 877704"/>
                    <a:gd name="connsiteY9" fmla="*/ 963288 h 1674190"/>
                    <a:gd name="connsiteX10" fmla="*/ 801962 w 877704"/>
                    <a:gd name="connsiteY10" fmla="*/ 690533 h 1674190"/>
                    <a:gd name="connsiteX11" fmla="*/ 811625 w 877704"/>
                    <a:gd name="connsiteY11" fmla="*/ 522690 h 1674190"/>
                    <a:gd name="connsiteX12" fmla="*/ 872857 w 877704"/>
                    <a:gd name="connsiteY12" fmla="*/ 307447 h 1674190"/>
                    <a:gd name="connsiteX13" fmla="*/ 877620 w 877704"/>
                    <a:gd name="connsiteY13" fmla="*/ 183622 h 1674190"/>
                    <a:gd name="connsiteX14" fmla="*/ 834552 w 877704"/>
                    <a:gd name="connsiteY14" fmla="*/ 262520 h 1674190"/>
                    <a:gd name="connsiteX15" fmla="*/ 729982 w 877704"/>
                    <a:gd name="connsiteY15" fmla="*/ 243154 h 1674190"/>
                    <a:gd name="connsiteX16" fmla="*/ 732364 w 877704"/>
                    <a:gd name="connsiteY16" fmla="*/ 131233 h 1674190"/>
                    <a:gd name="connsiteX17" fmla="*/ 677595 w 877704"/>
                    <a:gd name="connsiteY17" fmla="*/ 259822 h 1674190"/>
                    <a:gd name="connsiteX18" fmla="*/ 613299 w 877704"/>
                    <a:gd name="connsiteY18" fmla="*/ 466992 h 1674190"/>
                    <a:gd name="connsiteX19" fmla="*/ 453758 w 877704"/>
                    <a:gd name="connsiteY19" fmla="*/ 757502 h 1674190"/>
                    <a:gd name="connsiteX20" fmla="*/ 496618 w 877704"/>
                    <a:gd name="connsiteY20" fmla="*/ 695589 h 1674190"/>
                    <a:gd name="connsiteX21" fmla="*/ 470425 w 877704"/>
                    <a:gd name="connsiteY21" fmla="*/ 676540 h 1674190"/>
                    <a:gd name="connsiteX22" fmla="*/ 551387 w 877704"/>
                    <a:gd name="connsiteY22" fmla="*/ 614628 h 1674190"/>
                    <a:gd name="connsiteX23" fmla="*/ 491857 w 877704"/>
                    <a:gd name="connsiteY23" fmla="*/ 600341 h 1674190"/>
                    <a:gd name="connsiteX24" fmla="*/ 472806 w 877704"/>
                    <a:gd name="connsiteY24" fmla="*/ 567003 h 1674190"/>
                    <a:gd name="connsiteX25" fmla="*/ 553769 w 877704"/>
                    <a:gd name="connsiteY25" fmla="*/ 543191 h 1674190"/>
                    <a:gd name="connsiteX26" fmla="*/ 482332 w 877704"/>
                    <a:gd name="connsiteY26" fmla="*/ 531285 h 1674190"/>
                    <a:gd name="connsiteX27" fmla="*/ 575199 w 877704"/>
                    <a:gd name="connsiteY27" fmla="*/ 521759 h 1674190"/>
                    <a:gd name="connsiteX28" fmla="*/ 432325 w 877704"/>
                    <a:gd name="connsiteY28" fmla="*/ 493186 h 1674190"/>
                    <a:gd name="connsiteX29" fmla="*/ 584726 w 877704"/>
                    <a:gd name="connsiteY29" fmla="*/ 428889 h 1674190"/>
                    <a:gd name="connsiteX30" fmla="*/ 465664 w 877704"/>
                    <a:gd name="connsiteY30" fmla="*/ 388408 h 1674190"/>
                    <a:gd name="connsiteX31" fmla="*/ 601395 w 877704"/>
                    <a:gd name="connsiteY31" fmla="*/ 376503 h 1674190"/>
                    <a:gd name="connsiteX32" fmla="*/ 522812 w 877704"/>
                    <a:gd name="connsiteY32" fmla="*/ 340784 h 1674190"/>
                    <a:gd name="connsiteX33" fmla="*/ 622826 w 877704"/>
                    <a:gd name="connsiteY33" fmla="*/ 309827 h 1674190"/>
                    <a:gd name="connsiteX34" fmla="*/ 553770 w 877704"/>
                    <a:gd name="connsiteY34" fmla="*/ 295541 h 1674190"/>
                    <a:gd name="connsiteX35" fmla="*/ 618063 w 877704"/>
                    <a:gd name="connsiteY35" fmla="*/ 269347 h 1674190"/>
                    <a:gd name="connsiteX36" fmla="*/ 644258 w 877704"/>
                    <a:gd name="connsiteY36" fmla="*/ 240772 h 1674190"/>
                    <a:gd name="connsiteX37" fmla="*/ 601395 w 877704"/>
                    <a:gd name="connsiteY37" fmla="*/ 240772 h 1674190"/>
                    <a:gd name="connsiteX38" fmla="*/ 658545 w 877704"/>
                    <a:gd name="connsiteY38" fmla="*/ 209816 h 1674190"/>
                    <a:gd name="connsiteX39" fmla="*/ 696644 w 877704"/>
                    <a:gd name="connsiteY39" fmla="*/ 159809 h 1674190"/>
                    <a:gd name="connsiteX40" fmla="*/ 682356 w 877704"/>
                    <a:gd name="connsiteY40" fmla="*/ 114566 h 1674190"/>
                    <a:gd name="connsiteX41" fmla="*/ 710932 w 877704"/>
                    <a:gd name="connsiteY41" fmla="*/ 126473 h 1674190"/>
                    <a:gd name="connsiteX42" fmla="*/ 698752 w 877704"/>
                    <a:gd name="connsiteY42" fmla="*/ 25348 h 1674190"/>
                    <a:gd name="connsiteX43" fmla="*/ 318025 w 877704"/>
                    <a:gd name="connsiteY43" fmla="*/ 359835 h 1674190"/>
                    <a:gd name="connsiteX44" fmla="*/ 283258 w 877704"/>
                    <a:gd name="connsiteY44" fmla="*/ 379202 h 1674190"/>
                    <a:gd name="connsiteX45" fmla="*/ 694400 w 877704"/>
                    <a:gd name="connsiteY45" fmla="*/ 5413 h 1674190"/>
                    <a:gd name="connsiteX0" fmla="*/ 694400 w 877704"/>
                    <a:gd name="connsiteY0" fmla="*/ 5413 h 1674190"/>
                    <a:gd name="connsiteX1" fmla="*/ 467362 w 877704"/>
                    <a:gd name="connsiteY1" fmla="*/ 169858 h 1674190"/>
                    <a:gd name="connsiteX2" fmla="*/ 262577 w 877704"/>
                    <a:gd name="connsiteY2" fmla="*/ 343076 h 1674190"/>
                    <a:gd name="connsiteX3" fmla="*/ 261012 w 877704"/>
                    <a:gd name="connsiteY3" fmla="*/ 663659 h 1674190"/>
                    <a:gd name="connsiteX4" fmla="*/ 259446 w 877704"/>
                    <a:gd name="connsiteY4" fmla="*/ 1033433 h 1674190"/>
                    <a:gd name="connsiteX5" fmla="*/ 174537 w 877704"/>
                    <a:gd name="connsiteY5" fmla="*/ 1241212 h 1674190"/>
                    <a:gd name="connsiteX6" fmla="*/ 10301 w 877704"/>
                    <a:gd name="connsiteY6" fmla="*/ 1625071 h 1674190"/>
                    <a:gd name="connsiteX7" fmla="*/ 501244 w 877704"/>
                    <a:gd name="connsiteY7" fmla="*/ 1639905 h 1674190"/>
                    <a:gd name="connsiteX8" fmla="*/ 647115 w 877704"/>
                    <a:gd name="connsiteY8" fmla="*/ 1262102 h 1674190"/>
                    <a:gd name="connsiteX9" fmla="*/ 783660 w 877704"/>
                    <a:gd name="connsiteY9" fmla="*/ 963288 h 1674190"/>
                    <a:gd name="connsiteX10" fmla="*/ 801962 w 877704"/>
                    <a:gd name="connsiteY10" fmla="*/ 690533 h 1674190"/>
                    <a:gd name="connsiteX11" fmla="*/ 811625 w 877704"/>
                    <a:gd name="connsiteY11" fmla="*/ 522690 h 1674190"/>
                    <a:gd name="connsiteX12" fmla="*/ 865713 w 877704"/>
                    <a:gd name="connsiteY12" fmla="*/ 309828 h 1674190"/>
                    <a:gd name="connsiteX13" fmla="*/ 877620 w 877704"/>
                    <a:gd name="connsiteY13" fmla="*/ 183622 h 1674190"/>
                    <a:gd name="connsiteX14" fmla="*/ 834552 w 877704"/>
                    <a:gd name="connsiteY14" fmla="*/ 262520 h 1674190"/>
                    <a:gd name="connsiteX15" fmla="*/ 729982 w 877704"/>
                    <a:gd name="connsiteY15" fmla="*/ 243154 h 1674190"/>
                    <a:gd name="connsiteX16" fmla="*/ 732364 w 877704"/>
                    <a:gd name="connsiteY16" fmla="*/ 131233 h 1674190"/>
                    <a:gd name="connsiteX17" fmla="*/ 677595 w 877704"/>
                    <a:gd name="connsiteY17" fmla="*/ 259822 h 1674190"/>
                    <a:gd name="connsiteX18" fmla="*/ 613299 w 877704"/>
                    <a:gd name="connsiteY18" fmla="*/ 466992 h 1674190"/>
                    <a:gd name="connsiteX19" fmla="*/ 453758 w 877704"/>
                    <a:gd name="connsiteY19" fmla="*/ 757502 h 1674190"/>
                    <a:gd name="connsiteX20" fmla="*/ 496618 w 877704"/>
                    <a:gd name="connsiteY20" fmla="*/ 695589 h 1674190"/>
                    <a:gd name="connsiteX21" fmla="*/ 470425 w 877704"/>
                    <a:gd name="connsiteY21" fmla="*/ 676540 h 1674190"/>
                    <a:gd name="connsiteX22" fmla="*/ 551387 w 877704"/>
                    <a:gd name="connsiteY22" fmla="*/ 614628 h 1674190"/>
                    <a:gd name="connsiteX23" fmla="*/ 491857 w 877704"/>
                    <a:gd name="connsiteY23" fmla="*/ 600341 h 1674190"/>
                    <a:gd name="connsiteX24" fmla="*/ 472806 w 877704"/>
                    <a:gd name="connsiteY24" fmla="*/ 567003 h 1674190"/>
                    <a:gd name="connsiteX25" fmla="*/ 553769 w 877704"/>
                    <a:gd name="connsiteY25" fmla="*/ 543191 h 1674190"/>
                    <a:gd name="connsiteX26" fmla="*/ 482332 w 877704"/>
                    <a:gd name="connsiteY26" fmla="*/ 531285 h 1674190"/>
                    <a:gd name="connsiteX27" fmla="*/ 575199 w 877704"/>
                    <a:gd name="connsiteY27" fmla="*/ 521759 h 1674190"/>
                    <a:gd name="connsiteX28" fmla="*/ 432325 w 877704"/>
                    <a:gd name="connsiteY28" fmla="*/ 493186 h 1674190"/>
                    <a:gd name="connsiteX29" fmla="*/ 584726 w 877704"/>
                    <a:gd name="connsiteY29" fmla="*/ 428889 h 1674190"/>
                    <a:gd name="connsiteX30" fmla="*/ 465664 w 877704"/>
                    <a:gd name="connsiteY30" fmla="*/ 388408 h 1674190"/>
                    <a:gd name="connsiteX31" fmla="*/ 601395 w 877704"/>
                    <a:gd name="connsiteY31" fmla="*/ 376503 h 1674190"/>
                    <a:gd name="connsiteX32" fmla="*/ 522812 w 877704"/>
                    <a:gd name="connsiteY32" fmla="*/ 340784 h 1674190"/>
                    <a:gd name="connsiteX33" fmla="*/ 622826 w 877704"/>
                    <a:gd name="connsiteY33" fmla="*/ 309827 h 1674190"/>
                    <a:gd name="connsiteX34" fmla="*/ 553770 w 877704"/>
                    <a:gd name="connsiteY34" fmla="*/ 295541 h 1674190"/>
                    <a:gd name="connsiteX35" fmla="*/ 618063 w 877704"/>
                    <a:gd name="connsiteY35" fmla="*/ 269347 h 1674190"/>
                    <a:gd name="connsiteX36" fmla="*/ 644258 w 877704"/>
                    <a:gd name="connsiteY36" fmla="*/ 240772 h 1674190"/>
                    <a:gd name="connsiteX37" fmla="*/ 601395 w 877704"/>
                    <a:gd name="connsiteY37" fmla="*/ 240772 h 1674190"/>
                    <a:gd name="connsiteX38" fmla="*/ 658545 w 877704"/>
                    <a:gd name="connsiteY38" fmla="*/ 209816 h 1674190"/>
                    <a:gd name="connsiteX39" fmla="*/ 696644 w 877704"/>
                    <a:gd name="connsiteY39" fmla="*/ 159809 h 1674190"/>
                    <a:gd name="connsiteX40" fmla="*/ 682356 w 877704"/>
                    <a:gd name="connsiteY40" fmla="*/ 114566 h 1674190"/>
                    <a:gd name="connsiteX41" fmla="*/ 710932 w 877704"/>
                    <a:gd name="connsiteY41" fmla="*/ 126473 h 1674190"/>
                    <a:gd name="connsiteX42" fmla="*/ 698752 w 877704"/>
                    <a:gd name="connsiteY42" fmla="*/ 25348 h 1674190"/>
                    <a:gd name="connsiteX43" fmla="*/ 318025 w 877704"/>
                    <a:gd name="connsiteY43" fmla="*/ 359835 h 1674190"/>
                    <a:gd name="connsiteX44" fmla="*/ 283258 w 877704"/>
                    <a:gd name="connsiteY44" fmla="*/ 379202 h 1674190"/>
                    <a:gd name="connsiteX45" fmla="*/ 694400 w 877704"/>
                    <a:gd name="connsiteY45" fmla="*/ 5413 h 1674190"/>
                    <a:gd name="connsiteX0" fmla="*/ 694400 w 877689"/>
                    <a:gd name="connsiteY0" fmla="*/ 5413 h 1674190"/>
                    <a:gd name="connsiteX1" fmla="*/ 467362 w 877689"/>
                    <a:gd name="connsiteY1" fmla="*/ 169858 h 1674190"/>
                    <a:gd name="connsiteX2" fmla="*/ 262577 w 877689"/>
                    <a:gd name="connsiteY2" fmla="*/ 343076 h 1674190"/>
                    <a:gd name="connsiteX3" fmla="*/ 261012 w 877689"/>
                    <a:gd name="connsiteY3" fmla="*/ 663659 h 1674190"/>
                    <a:gd name="connsiteX4" fmla="*/ 259446 w 877689"/>
                    <a:gd name="connsiteY4" fmla="*/ 1033433 h 1674190"/>
                    <a:gd name="connsiteX5" fmla="*/ 174537 w 877689"/>
                    <a:gd name="connsiteY5" fmla="*/ 1241212 h 1674190"/>
                    <a:gd name="connsiteX6" fmla="*/ 10301 w 877689"/>
                    <a:gd name="connsiteY6" fmla="*/ 1625071 h 1674190"/>
                    <a:gd name="connsiteX7" fmla="*/ 501244 w 877689"/>
                    <a:gd name="connsiteY7" fmla="*/ 1639905 h 1674190"/>
                    <a:gd name="connsiteX8" fmla="*/ 647115 w 877689"/>
                    <a:gd name="connsiteY8" fmla="*/ 1262102 h 1674190"/>
                    <a:gd name="connsiteX9" fmla="*/ 783660 w 877689"/>
                    <a:gd name="connsiteY9" fmla="*/ 963288 h 1674190"/>
                    <a:gd name="connsiteX10" fmla="*/ 801962 w 877689"/>
                    <a:gd name="connsiteY10" fmla="*/ 690533 h 1674190"/>
                    <a:gd name="connsiteX11" fmla="*/ 811625 w 877689"/>
                    <a:gd name="connsiteY11" fmla="*/ 522690 h 1674190"/>
                    <a:gd name="connsiteX12" fmla="*/ 865713 w 877689"/>
                    <a:gd name="connsiteY12" fmla="*/ 309828 h 1674190"/>
                    <a:gd name="connsiteX13" fmla="*/ 877620 w 877689"/>
                    <a:gd name="connsiteY13" fmla="*/ 183622 h 1674190"/>
                    <a:gd name="connsiteX14" fmla="*/ 829789 w 877689"/>
                    <a:gd name="connsiteY14" fmla="*/ 262520 h 1674190"/>
                    <a:gd name="connsiteX15" fmla="*/ 729982 w 877689"/>
                    <a:gd name="connsiteY15" fmla="*/ 243154 h 1674190"/>
                    <a:gd name="connsiteX16" fmla="*/ 732364 w 877689"/>
                    <a:gd name="connsiteY16" fmla="*/ 131233 h 1674190"/>
                    <a:gd name="connsiteX17" fmla="*/ 677595 w 877689"/>
                    <a:gd name="connsiteY17" fmla="*/ 259822 h 1674190"/>
                    <a:gd name="connsiteX18" fmla="*/ 613299 w 877689"/>
                    <a:gd name="connsiteY18" fmla="*/ 466992 h 1674190"/>
                    <a:gd name="connsiteX19" fmla="*/ 453758 w 877689"/>
                    <a:gd name="connsiteY19" fmla="*/ 757502 h 1674190"/>
                    <a:gd name="connsiteX20" fmla="*/ 496618 w 877689"/>
                    <a:gd name="connsiteY20" fmla="*/ 695589 h 1674190"/>
                    <a:gd name="connsiteX21" fmla="*/ 470425 w 877689"/>
                    <a:gd name="connsiteY21" fmla="*/ 676540 h 1674190"/>
                    <a:gd name="connsiteX22" fmla="*/ 551387 w 877689"/>
                    <a:gd name="connsiteY22" fmla="*/ 614628 h 1674190"/>
                    <a:gd name="connsiteX23" fmla="*/ 491857 w 877689"/>
                    <a:gd name="connsiteY23" fmla="*/ 600341 h 1674190"/>
                    <a:gd name="connsiteX24" fmla="*/ 472806 w 877689"/>
                    <a:gd name="connsiteY24" fmla="*/ 567003 h 1674190"/>
                    <a:gd name="connsiteX25" fmla="*/ 553769 w 877689"/>
                    <a:gd name="connsiteY25" fmla="*/ 543191 h 1674190"/>
                    <a:gd name="connsiteX26" fmla="*/ 482332 w 877689"/>
                    <a:gd name="connsiteY26" fmla="*/ 531285 h 1674190"/>
                    <a:gd name="connsiteX27" fmla="*/ 575199 w 877689"/>
                    <a:gd name="connsiteY27" fmla="*/ 521759 h 1674190"/>
                    <a:gd name="connsiteX28" fmla="*/ 432325 w 877689"/>
                    <a:gd name="connsiteY28" fmla="*/ 493186 h 1674190"/>
                    <a:gd name="connsiteX29" fmla="*/ 584726 w 877689"/>
                    <a:gd name="connsiteY29" fmla="*/ 428889 h 1674190"/>
                    <a:gd name="connsiteX30" fmla="*/ 465664 w 877689"/>
                    <a:gd name="connsiteY30" fmla="*/ 388408 h 1674190"/>
                    <a:gd name="connsiteX31" fmla="*/ 601395 w 877689"/>
                    <a:gd name="connsiteY31" fmla="*/ 376503 h 1674190"/>
                    <a:gd name="connsiteX32" fmla="*/ 522812 w 877689"/>
                    <a:gd name="connsiteY32" fmla="*/ 340784 h 1674190"/>
                    <a:gd name="connsiteX33" fmla="*/ 622826 w 877689"/>
                    <a:gd name="connsiteY33" fmla="*/ 309827 h 1674190"/>
                    <a:gd name="connsiteX34" fmla="*/ 553770 w 877689"/>
                    <a:gd name="connsiteY34" fmla="*/ 295541 h 1674190"/>
                    <a:gd name="connsiteX35" fmla="*/ 618063 w 877689"/>
                    <a:gd name="connsiteY35" fmla="*/ 269347 h 1674190"/>
                    <a:gd name="connsiteX36" fmla="*/ 644258 w 877689"/>
                    <a:gd name="connsiteY36" fmla="*/ 240772 h 1674190"/>
                    <a:gd name="connsiteX37" fmla="*/ 601395 w 877689"/>
                    <a:gd name="connsiteY37" fmla="*/ 240772 h 1674190"/>
                    <a:gd name="connsiteX38" fmla="*/ 658545 w 877689"/>
                    <a:gd name="connsiteY38" fmla="*/ 209816 h 1674190"/>
                    <a:gd name="connsiteX39" fmla="*/ 696644 w 877689"/>
                    <a:gd name="connsiteY39" fmla="*/ 159809 h 1674190"/>
                    <a:gd name="connsiteX40" fmla="*/ 682356 w 877689"/>
                    <a:gd name="connsiteY40" fmla="*/ 114566 h 1674190"/>
                    <a:gd name="connsiteX41" fmla="*/ 710932 w 877689"/>
                    <a:gd name="connsiteY41" fmla="*/ 126473 h 1674190"/>
                    <a:gd name="connsiteX42" fmla="*/ 698752 w 877689"/>
                    <a:gd name="connsiteY42" fmla="*/ 25348 h 1674190"/>
                    <a:gd name="connsiteX43" fmla="*/ 318025 w 877689"/>
                    <a:gd name="connsiteY43" fmla="*/ 359835 h 1674190"/>
                    <a:gd name="connsiteX44" fmla="*/ 283258 w 877689"/>
                    <a:gd name="connsiteY44" fmla="*/ 379202 h 1674190"/>
                    <a:gd name="connsiteX45" fmla="*/ 694400 w 877689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482332 w 877683"/>
                    <a:gd name="connsiteY26" fmla="*/ 531285 h 1674190"/>
                    <a:gd name="connsiteX27" fmla="*/ 575199 w 877683"/>
                    <a:gd name="connsiteY27" fmla="*/ 521759 h 1674190"/>
                    <a:gd name="connsiteX28" fmla="*/ 432325 w 877683"/>
                    <a:gd name="connsiteY28" fmla="*/ 493186 h 1674190"/>
                    <a:gd name="connsiteX29" fmla="*/ 584726 w 877683"/>
                    <a:gd name="connsiteY29" fmla="*/ 428889 h 1674190"/>
                    <a:gd name="connsiteX30" fmla="*/ 465664 w 877683"/>
                    <a:gd name="connsiteY30" fmla="*/ 388408 h 1674190"/>
                    <a:gd name="connsiteX31" fmla="*/ 601395 w 877683"/>
                    <a:gd name="connsiteY31" fmla="*/ 376503 h 1674190"/>
                    <a:gd name="connsiteX32" fmla="*/ 522812 w 877683"/>
                    <a:gd name="connsiteY32" fmla="*/ 340784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482332 w 877683"/>
                    <a:gd name="connsiteY26" fmla="*/ 531285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465664 w 877683"/>
                    <a:gd name="connsiteY30" fmla="*/ 388408 h 1674190"/>
                    <a:gd name="connsiteX31" fmla="*/ 601395 w 877683"/>
                    <a:gd name="connsiteY31" fmla="*/ 376503 h 1674190"/>
                    <a:gd name="connsiteX32" fmla="*/ 522812 w 877683"/>
                    <a:gd name="connsiteY32" fmla="*/ 340784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482332 w 877683"/>
                    <a:gd name="connsiteY26" fmla="*/ 531285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22812 w 877683"/>
                    <a:gd name="connsiteY32" fmla="*/ 340784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482332 w 877683"/>
                    <a:gd name="connsiteY26" fmla="*/ 531285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22812 w 877683"/>
                    <a:gd name="connsiteY32" fmla="*/ 340784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482332 w 877683"/>
                    <a:gd name="connsiteY26" fmla="*/ 531285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72806 w 877683"/>
                    <a:gd name="connsiteY24" fmla="*/ 567003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70425 w 877683"/>
                    <a:gd name="connsiteY21" fmla="*/ 67654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377556 w 877683"/>
                    <a:gd name="connsiteY28" fmla="*/ 426511 h 1674190"/>
                    <a:gd name="connsiteX29" fmla="*/ 584726 w 877683"/>
                    <a:gd name="connsiteY29" fmla="*/ 428889 h 1674190"/>
                    <a:gd name="connsiteX30" fmla="*/ 525195 w 877683"/>
                    <a:gd name="connsiteY30" fmla="*/ 400315 h 1674190"/>
                    <a:gd name="connsiteX31" fmla="*/ 601395 w 877683"/>
                    <a:gd name="connsiteY31" fmla="*/ 376503 h 1674190"/>
                    <a:gd name="connsiteX32" fmla="*/ 551387 w 877683"/>
                    <a:gd name="connsiteY32" fmla="*/ 347928 h 1674190"/>
                    <a:gd name="connsiteX33" fmla="*/ 622826 w 877683"/>
                    <a:gd name="connsiteY33" fmla="*/ 309827 h 1674190"/>
                    <a:gd name="connsiteX34" fmla="*/ 553770 w 877683"/>
                    <a:gd name="connsiteY34" fmla="*/ 295541 h 1674190"/>
                    <a:gd name="connsiteX35" fmla="*/ 618063 w 877683"/>
                    <a:gd name="connsiteY35" fmla="*/ 269347 h 1674190"/>
                    <a:gd name="connsiteX36" fmla="*/ 644258 w 877683"/>
                    <a:gd name="connsiteY36" fmla="*/ 240772 h 1674190"/>
                    <a:gd name="connsiteX37" fmla="*/ 601395 w 877683"/>
                    <a:gd name="connsiteY37" fmla="*/ 240772 h 1674190"/>
                    <a:gd name="connsiteX38" fmla="*/ 658545 w 877683"/>
                    <a:gd name="connsiteY38" fmla="*/ 209816 h 1674190"/>
                    <a:gd name="connsiteX39" fmla="*/ 696644 w 877683"/>
                    <a:gd name="connsiteY39" fmla="*/ 159809 h 1674190"/>
                    <a:gd name="connsiteX40" fmla="*/ 682356 w 877683"/>
                    <a:gd name="connsiteY40" fmla="*/ 114566 h 1674190"/>
                    <a:gd name="connsiteX41" fmla="*/ 710932 w 877683"/>
                    <a:gd name="connsiteY41" fmla="*/ 126473 h 1674190"/>
                    <a:gd name="connsiteX42" fmla="*/ 698752 w 877683"/>
                    <a:gd name="connsiteY42" fmla="*/ 25348 h 1674190"/>
                    <a:gd name="connsiteX43" fmla="*/ 318025 w 877683"/>
                    <a:gd name="connsiteY43" fmla="*/ 359835 h 1674190"/>
                    <a:gd name="connsiteX44" fmla="*/ 283258 w 877683"/>
                    <a:gd name="connsiteY44" fmla="*/ 379202 h 1674190"/>
                    <a:gd name="connsiteX45" fmla="*/ 694400 w 877683"/>
                    <a:gd name="connsiteY45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477570 w 877683"/>
                    <a:gd name="connsiteY28" fmla="*/ 440796 h 1674190"/>
                    <a:gd name="connsiteX29" fmla="*/ 377556 w 877683"/>
                    <a:gd name="connsiteY29" fmla="*/ 426511 h 1674190"/>
                    <a:gd name="connsiteX30" fmla="*/ 584726 w 877683"/>
                    <a:gd name="connsiteY30" fmla="*/ 428889 h 1674190"/>
                    <a:gd name="connsiteX31" fmla="*/ 525195 w 877683"/>
                    <a:gd name="connsiteY31" fmla="*/ 400315 h 1674190"/>
                    <a:gd name="connsiteX32" fmla="*/ 601395 w 877683"/>
                    <a:gd name="connsiteY32" fmla="*/ 376503 h 1674190"/>
                    <a:gd name="connsiteX33" fmla="*/ 551387 w 877683"/>
                    <a:gd name="connsiteY33" fmla="*/ 347928 h 1674190"/>
                    <a:gd name="connsiteX34" fmla="*/ 622826 w 877683"/>
                    <a:gd name="connsiteY34" fmla="*/ 309827 h 1674190"/>
                    <a:gd name="connsiteX35" fmla="*/ 553770 w 877683"/>
                    <a:gd name="connsiteY35" fmla="*/ 295541 h 1674190"/>
                    <a:gd name="connsiteX36" fmla="*/ 618063 w 877683"/>
                    <a:gd name="connsiteY36" fmla="*/ 269347 h 1674190"/>
                    <a:gd name="connsiteX37" fmla="*/ 644258 w 877683"/>
                    <a:gd name="connsiteY37" fmla="*/ 240772 h 1674190"/>
                    <a:gd name="connsiteX38" fmla="*/ 601395 w 877683"/>
                    <a:gd name="connsiteY38" fmla="*/ 240772 h 1674190"/>
                    <a:gd name="connsiteX39" fmla="*/ 658545 w 877683"/>
                    <a:gd name="connsiteY39" fmla="*/ 209816 h 1674190"/>
                    <a:gd name="connsiteX40" fmla="*/ 696644 w 877683"/>
                    <a:gd name="connsiteY40" fmla="*/ 159809 h 1674190"/>
                    <a:gd name="connsiteX41" fmla="*/ 682356 w 877683"/>
                    <a:gd name="connsiteY41" fmla="*/ 114566 h 1674190"/>
                    <a:gd name="connsiteX42" fmla="*/ 710932 w 877683"/>
                    <a:gd name="connsiteY42" fmla="*/ 126473 h 1674190"/>
                    <a:gd name="connsiteX43" fmla="*/ 698752 w 877683"/>
                    <a:gd name="connsiteY43" fmla="*/ 25348 h 1674190"/>
                    <a:gd name="connsiteX44" fmla="*/ 318025 w 877683"/>
                    <a:gd name="connsiteY44" fmla="*/ 359835 h 1674190"/>
                    <a:gd name="connsiteX45" fmla="*/ 283258 w 877683"/>
                    <a:gd name="connsiteY45" fmla="*/ 379202 h 1674190"/>
                    <a:gd name="connsiteX46" fmla="*/ 694400 w 877683"/>
                    <a:gd name="connsiteY46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477570 w 877683"/>
                    <a:gd name="connsiteY28" fmla="*/ 440796 h 1674190"/>
                    <a:gd name="connsiteX29" fmla="*/ 377556 w 877683"/>
                    <a:gd name="connsiteY29" fmla="*/ 426511 h 1674190"/>
                    <a:gd name="connsiteX30" fmla="*/ 487095 w 877683"/>
                    <a:gd name="connsiteY30" fmla="*/ 416983 h 1674190"/>
                    <a:gd name="connsiteX31" fmla="*/ 584726 w 877683"/>
                    <a:gd name="connsiteY31" fmla="*/ 428889 h 1674190"/>
                    <a:gd name="connsiteX32" fmla="*/ 525195 w 877683"/>
                    <a:gd name="connsiteY32" fmla="*/ 400315 h 1674190"/>
                    <a:gd name="connsiteX33" fmla="*/ 601395 w 877683"/>
                    <a:gd name="connsiteY33" fmla="*/ 376503 h 1674190"/>
                    <a:gd name="connsiteX34" fmla="*/ 551387 w 877683"/>
                    <a:gd name="connsiteY34" fmla="*/ 347928 h 1674190"/>
                    <a:gd name="connsiteX35" fmla="*/ 622826 w 877683"/>
                    <a:gd name="connsiteY35" fmla="*/ 309827 h 1674190"/>
                    <a:gd name="connsiteX36" fmla="*/ 553770 w 877683"/>
                    <a:gd name="connsiteY36" fmla="*/ 295541 h 1674190"/>
                    <a:gd name="connsiteX37" fmla="*/ 618063 w 877683"/>
                    <a:gd name="connsiteY37" fmla="*/ 269347 h 1674190"/>
                    <a:gd name="connsiteX38" fmla="*/ 644258 w 877683"/>
                    <a:gd name="connsiteY38" fmla="*/ 240772 h 1674190"/>
                    <a:gd name="connsiteX39" fmla="*/ 601395 w 877683"/>
                    <a:gd name="connsiteY39" fmla="*/ 240772 h 1674190"/>
                    <a:gd name="connsiteX40" fmla="*/ 658545 w 877683"/>
                    <a:gd name="connsiteY40" fmla="*/ 209816 h 1674190"/>
                    <a:gd name="connsiteX41" fmla="*/ 696644 w 877683"/>
                    <a:gd name="connsiteY41" fmla="*/ 159809 h 1674190"/>
                    <a:gd name="connsiteX42" fmla="*/ 682356 w 877683"/>
                    <a:gd name="connsiteY42" fmla="*/ 114566 h 1674190"/>
                    <a:gd name="connsiteX43" fmla="*/ 710932 w 877683"/>
                    <a:gd name="connsiteY43" fmla="*/ 126473 h 1674190"/>
                    <a:gd name="connsiteX44" fmla="*/ 698752 w 877683"/>
                    <a:gd name="connsiteY44" fmla="*/ 25348 h 1674190"/>
                    <a:gd name="connsiteX45" fmla="*/ 318025 w 877683"/>
                    <a:gd name="connsiteY45" fmla="*/ 359835 h 1674190"/>
                    <a:gd name="connsiteX46" fmla="*/ 283258 w 877683"/>
                    <a:gd name="connsiteY46" fmla="*/ 379202 h 1674190"/>
                    <a:gd name="connsiteX47" fmla="*/ 694400 w 877683"/>
                    <a:gd name="connsiteY47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489476 w 877683"/>
                    <a:gd name="connsiteY28" fmla="*/ 433652 h 1674190"/>
                    <a:gd name="connsiteX29" fmla="*/ 377556 w 877683"/>
                    <a:gd name="connsiteY29" fmla="*/ 426511 h 1674190"/>
                    <a:gd name="connsiteX30" fmla="*/ 487095 w 877683"/>
                    <a:gd name="connsiteY30" fmla="*/ 416983 h 1674190"/>
                    <a:gd name="connsiteX31" fmla="*/ 584726 w 877683"/>
                    <a:gd name="connsiteY31" fmla="*/ 428889 h 1674190"/>
                    <a:gd name="connsiteX32" fmla="*/ 525195 w 877683"/>
                    <a:gd name="connsiteY32" fmla="*/ 400315 h 1674190"/>
                    <a:gd name="connsiteX33" fmla="*/ 601395 w 877683"/>
                    <a:gd name="connsiteY33" fmla="*/ 376503 h 1674190"/>
                    <a:gd name="connsiteX34" fmla="*/ 551387 w 877683"/>
                    <a:gd name="connsiteY34" fmla="*/ 347928 h 1674190"/>
                    <a:gd name="connsiteX35" fmla="*/ 622826 w 877683"/>
                    <a:gd name="connsiteY35" fmla="*/ 309827 h 1674190"/>
                    <a:gd name="connsiteX36" fmla="*/ 553770 w 877683"/>
                    <a:gd name="connsiteY36" fmla="*/ 295541 h 1674190"/>
                    <a:gd name="connsiteX37" fmla="*/ 618063 w 877683"/>
                    <a:gd name="connsiteY37" fmla="*/ 269347 h 1674190"/>
                    <a:gd name="connsiteX38" fmla="*/ 644258 w 877683"/>
                    <a:gd name="connsiteY38" fmla="*/ 240772 h 1674190"/>
                    <a:gd name="connsiteX39" fmla="*/ 601395 w 877683"/>
                    <a:gd name="connsiteY39" fmla="*/ 240772 h 1674190"/>
                    <a:gd name="connsiteX40" fmla="*/ 658545 w 877683"/>
                    <a:gd name="connsiteY40" fmla="*/ 209816 h 1674190"/>
                    <a:gd name="connsiteX41" fmla="*/ 696644 w 877683"/>
                    <a:gd name="connsiteY41" fmla="*/ 159809 h 1674190"/>
                    <a:gd name="connsiteX42" fmla="*/ 682356 w 877683"/>
                    <a:gd name="connsiteY42" fmla="*/ 114566 h 1674190"/>
                    <a:gd name="connsiteX43" fmla="*/ 710932 w 877683"/>
                    <a:gd name="connsiteY43" fmla="*/ 126473 h 1674190"/>
                    <a:gd name="connsiteX44" fmla="*/ 698752 w 877683"/>
                    <a:gd name="connsiteY44" fmla="*/ 25348 h 1674190"/>
                    <a:gd name="connsiteX45" fmla="*/ 318025 w 877683"/>
                    <a:gd name="connsiteY45" fmla="*/ 359835 h 1674190"/>
                    <a:gd name="connsiteX46" fmla="*/ 283258 w 877683"/>
                    <a:gd name="connsiteY46" fmla="*/ 379202 h 1674190"/>
                    <a:gd name="connsiteX47" fmla="*/ 694400 w 877683"/>
                    <a:gd name="connsiteY47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489476 w 877683"/>
                    <a:gd name="connsiteY28" fmla="*/ 433652 h 1674190"/>
                    <a:gd name="connsiteX29" fmla="*/ 377556 w 877683"/>
                    <a:gd name="connsiteY29" fmla="*/ 426511 h 1674190"/>
                    <a:gd name="connsiteX30" fmla="*/ 487095 w 877683"/>
                    <a:gd name="connsiteY30" fmla="*/ 416983 h 1674190"/>
                    <a:gd name="connsiteX31" fmla="*/ 584726 w 877683"/>
                    <a:gd name="connsiteY31" fmla="*/ 428889 h 1674190"/>
                    <a:gd name="connsiteX32" fmla="*/ 525195 w 877683"/>
                    <a:gd name="connsiteY32" fmla="*/ 400315 h 1674190"/>
                    <a:gd name="connsiteX33" fmla="*/ 601395 w 877683"/>
                    <a:gd name="connsiteY33" fmla="*/ 376503 h 1674190"/>
                    <a:gd name="connsiteX34" fmla="*/ 551387 w 877683"/>
                    <a:gd name="connsiteY34" fmla="*/ 347928 h 1674190"/>
                    <a:gd name="connsiteX35" fmla="*/ 622826 w 877683"/>
                    <a:gd name="connsiteY35" fmla="*/ 309827 h 1674190"/>
                    <a:gd name="connsiteX36" fmla="*/ 553770 w 877683"/>
                    <a:gd name="connsiteY36" fmla="*/ 295541 h 1674190"/>
                    <a:gd name="connsiteX37" fmla="*/ 618063 w 877683"/>
                    <a:gd name="connsiteY37" fmla="*/ 269347 h 1674190"/>
                    <a:gd name="connsiteX38" fmla="*/ 644258 w 877683"/>
                    <a:gd name="connsiteY38" fmla="*/ 240772 h 1674190"/>
                    <a:gd name="connsiteX39" fmla="*/ 601395 w 877683"/>
                    <a:gd name="connsiteY39" fmla="*/ 240772 h 1674190"/>
                    <a:gd name="connsiteX40" fmla="*/ 658545 w 877683"/>
                    <a:gd name="connsiteY40" fmla="*/ 209816 h 1674190"/>
                    <a:gd name="connsiteX41" fmla="*/ 696644 w 877683"/>
                    <a:gd name="connsiteY41" fmla="*/ 159809 h 1674190"/>
                    <a:gd name="connsiteX42" fmla="*/ 682356 w 877683"/>
                    <a:gd name="connsiteY42" fmla="*/ 114566 h 1674190"/>
                    <a:gd name="connsiteX43" fmla="*/ 710932 w 877683"/>
                    <a:gd name="connsiteY43" fmla="*/ 126473 h 1674190"/>
                    <a:gd name="connsiteX44" fmla="*/ 698752 w 877683"/>
                    <a:gd name="connsiteY44" fmla="*/ 25348 h 1674190"/>
                    <a:gd name="connsiteX45" fmla="*/ 318025 w 877683"/>
                    <a:gd name="connsiteY45" fmla="*/ 359835 h 1674190"/>
                    <a:gd name="connsiteX46" fmla="*/ 283258 w 877683"/>
                    <a:gd name="connsiteY46" fmla="*/ 379202 h 1674190"/>
                    <a:gd name="connsiteX47" fmla="*/ 694400 w 877683"/>
                    <a:gd name="connsiteY47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83660 w 877683"/>
                    <a:gd name="connsiteY9" fmla="*/ 963288 h 1674190"/>
                    <a:gd name="connsiteX10" fmla="*/ 801962 w 877683"/>
                    <a:gd name="connsiteY10" fmla="*/ 690533 h 1674190"/>
                    <a:gd name="connsiteX11" fmla="*/ 811625 w 877683"/>
                    <a:gd name="connsiteY11" fmla="*/ 522690 h 1674190"/>
                    <a:gd name="connsiteX12" fmla="*/ 865713 w 877683"/>
                    <a:gd name="connsiteY12" fmla="*/ 309828 h 1674190"/>
                    <a:gd name="connsiteX13" fmla="*/ 877620 w 877683"/>
                    <a:gd name="connsiteY13" fmla="*/ 183622 h 1674190"/>
                    <a:gd name="connsiteX14" fmla="*/ 829789 w 877683"/>
                    <a:gd name="connsiteY14" fmla="*/ 262520 h 1674190"/>
                    <a:gd name="connsiteX15" fmla="*/ 729982 w 877683"/>
                    <a:gd name="connsiteY15" fmla="*/ 243154 h 1674190"/>
                    <a:gd name="connsiteX16" fmla="*/ 732364 w 877683"/>
                    <a:gd name="connsiteY16" fmla="*/ 131233 h 1674190"/>
                    <a:gd name="connsiteX17" fmla="*/ 677595 w 877683"/>
                    <a:gd name="connsiteY17" fmla="*/ 259822 h 1674190"/>
                    <a:gd name="connsiteX18" fmla="*/ 613299 w 877683"/>
                    <a:gd name="connsiteY18" fmla="*/ 466992 h 1674190"/>
                    <a:gd name="connsiteX19" fmla="*/ 453758 w 877683"/>
                    <a:gd name="connsiteY19" fmla="*/ 757502 h 1674190"/>
                    <a:gd name="connsiteX20" fmla="*/ 496618 w 877683"/>
                    <a:gd name="connsiteY20" fmla="*/ 695589 h 1674190"/>
                    <a:gd name="connsiteX21" fmla="*/ 484712 w 877683"/>
                    <a:gd name="connsiteY21" fmla="*/ 657490 h 1674190"/>
                    <a:gd name="connsiteX22" fmla="*/ 551387 w 877683"/>
                    <a:gd name="connsiteY22" fmla="*/ 614628 h 1674190"/>
                    <a:gd name="connsiteX23" fmla="*/ 491857 w 877683"/>
                    <a:gd name="connsiteY23" fmla="*/ 600341 h 1674190"/>
                    <a:gd name="connsiteX24" fmla="*/ 494238 w 877683"/>
                    <a:gd name="connsiteY24" fmla="*/ 569384 h 1674190"/>
                    <a:gd name="connsiteX25" fmla="*/ 553769 w 877683"/>
                    <a:gd name="connsiteY25" fmla="*/ 543191 h 1674190"/>
                    <a:gd name="connsiteX26" fmla="*/ 506144 w 877683"/>
                    <a:gd name="connsiteY26" fmla="*/ 533666 h 1674190"/>
                    <a:gd name="connsiteX27" fmla="*/ 575199 w 877683"/>
                    <a:gd name="connsiteY27" fmla="*/ 521759 h 1674190"/>
                    <a:gd name="connsiteX28" fmla="*/ 489476 w 877683"/>
                    <a:gd name="connsiteY28" fmla="*/ 433652 h 1674190"/>
                    <a:gd name="connsiteX29" fmla="*/ 418037 w 877683"/>
                    <a:gd name="connsiteY29" fmla="*/ 438417 h 1674190"/>
                    <a:gd name="connsiteX30" fmla="*/ 487095 w 877683"/>
                    <a:gd name="connsiteY30" fmla="*/ 416983 h 1674190"/>
                    <a:gd name="connsiteX31" fmla="*/ 584726 w 877683"/>
                    <a:gd name="connsiteY31" fmla="*/ 428889 h 1674190"/>
                    <a:gd name="connsiteX32" fmla="*/ 525195 w 877683"/>
                    <a:gd name="connsiteY32" fmla="*/ 400315 h 1674190"/>
                    <a:gd name="connsiteX33" fmla="*/ 601395 w 877683"/>
                    <a:gd name="connsiteY33" fmla="*/ 376503 h 1674190"/>
                    <a:gd name="connsiteX34" fmla="*/ 551387 w 877683"/>
                    <a:gd name="connsiteY34" fmla="*/ 347928 h 1674190"/>
                    <a:gd name="connsiteX35" fmla="*/ 622826 w 877683"/>
                    <a:gd name="connsiteY35" fmla="*/ 309827 h 1674190"/>
                    <a:gd name="connsiteX36" fmla="*/ 553770 w 877683"/>
                    <a:gd name="connsiteY36" fmla="*/ 295541 h 1674190"/>
                    <a:gd name="connsiteX37" fmla="*/ 618063 w 877683"/>
                    <a:gd name="connsiteY37" fmla="*/ 269347 h 1674190"/>
                    <a:gd name="connsiteX38" fmla="*/ 644258 w 877683"/>
                    <a:gd name="connsiteY38" fmla="*/ 240772 h 1674190"/>
                    <a:gd name="connsiteX39" fmla="*/ 601395 w 877683"/>
                    <a:gd name="connsiteY39" fmla="*/ 240772 h 1674190"/>
                    <a:gd name="connsiteX40" fmla="*/ 658545 w 877683"/>
                    <a:gd name="connsiteY40" fmla="*/ 209816 h 1674190"/>
                    <a:gd name="connsiteX41" fmla="*/ 696644 w 877683"/>
                    <a:gd name="connsiteY41" fmla="*/ 159809 h 1674190"/>
                    <a:gd name="connsiteX42" fmla="*/ 682356 w 877683"/>
                    <a:gd name="connsiteY42" fmla="*/ 114566 h 1674190"/>
                    <a:gd name="connsiteX43" fmla="*/ 710932 w 877683"/>
                    <a:gd name="connsiteY43" fmla="*/ 126473 h 1674190"/>
                    <a:gd name="connsiteX44" fmla="*/ 698752 w 877683"/>
                    <a:gd name="connsiteY44" fmla="*/ 25348 h 1674190"/>
                    <a:gd name="connsiteX45" fmla="*/ 318025 w 877683"/>
                    <a:gd name="connsiteY45" fmla="*/ 359835 h 1674190"/>
                    <a:gd name="connsiteX46" fmla="*/ 283258 w 877683"/>
                    <a:gd name="connsiteY46" fmla="*/ 379202 h 1674190"/>
                    <a:gd name="connsiteX47" fmla="*/ 694400 w 877683"/>
                    <a:gd name="connsiteY47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83660 w 877683"/>
                    <a:gd name="connsiteY10" fmla="*/ 963288 h 1674190"/>
                    <a:gd name="connsiteX11" fmla="*/ 801962 w 877683"/>
                    <a:gd name="connsiteY11" fmla="*/ 690533 h 1674190"/>
                    <a:gd name="connsiteX12" fmla="*/ 811625 w 877683"/>
                    <a:gd name="connsiteY12" fmla="*/ 522690 h 1674190"/>
                    <a:gd name="connsiteX13" fmla="*/ 865713 w 877683"/>
                    <a:gd name="connsiteY13" fmla="*/ 309828 h 1674190"/>
                    <a:gd name="connsiteX14" fmla="*/ 877620 w 877683"/>
                    <a:gd name="connsiteY14" fmla="*/ 183622 h 1674190"/>
                    <a:gd name="connsiteX15" fmla="*/ 829789 w 877683"/>
                    <a:gd name="connsiteY15" fmla="*/ 262520 h 1674190"/>
                    <a:gd name="connsiteX16" fmla="*/ 729982 w 877683"/>
                    <a:gd name="connsiteY16" fmla="*/ 243154 h 1674190"/>
                    <a:gd name="connsiteX17" fmla="*/ 732364 w 877683"/>
                    <a:gd name="connsiteY17" fmla="*/ 131233 h 1674190"/>
                    <a:gd name="connsiteX18" fmla="*/ 677595 w 877683"/>
                    <a:gd name="connsiteY18" fmla="*/ 259822 h 1674190"/>
                    <a:gd name="connsiteX19" fmla="*/ 613299 w 877683"/>
                    <a:gd name="connsiteY19" fmla="*/ 466992 h 1674190"/>
                    <a:gd name="connsiteX20" fmla="*/ 453758 w 877683"/>
                    <a:gd name="connsiteY20" fmla="*/ 757502 h 1674190"/>
                    <a:gd name="connsiteX21" fmla="*/ 496618 w 877683"/>
                    <a:gd name="connsiteY21" fmla="*/ 695589 h 1674190"/>
                    <a:gd name="connsiteX22" fmla="*/ 484712 w 877683"/>
                    <a:gd name="connsiteY22" fmla="*/ 657490 h 1674190"/>
                    <a:gd name="connsiteX23" fmla="*/ 551387 w 877683"/>
                    <a:gd name="connsiteY23" fmla="*/ 614628 h 1674190"/>
                    <a:gd name="connsiteX24" fmla="*/ 491857 w 877683"/>
                    <a:gd name="connsiteY24" fmla="*/ 600341 h 1674190"/>
                    <a:gd name="connsiteX25" fmla="*/ 494238 w 877683"/>
                    <a:gd name="connsiteY25" fmla="*/ 569384 h 1674190"/>
                    <a:gd name="connsiteX26" fmla="*/ 553769 w 877683"/>
                    <a:gd name="connsiteY26" fmla="*/ 543191 h 1674190"/>
                    <a:gd name="connsiteX27" fmla="*/ 506144 w 877683"/>
                    <a:gd name="connsiteY27" fmla="*/ 533666 h 1674190"/>
                    <a:gd name="connsiteX28" fmla="*/ 575199 w 877683"/>
                    <a:gd name="connsiteY28" fmla="*/ 521759 h 1674190"/>
                    <a:gd name="connsiteX29" fmla="*/ 489476 w 877683"/>
                    <a:gd name="connsiteY29" fmla="*/ 433652 h 1674190"/>
                    <a:gd name="connsiteX30" fmla="*/ 418037 w 877683"/>
                    <a:gd name="connsiteY30" fmla="*/ 438417 h 1674190"/>
                    <a:gd name="connsiteX31" fmla="*/ 487095 w 877683"/>
                    <a:gd name="connsiteY31" fmla="*/ 416983 h 1674190"/>
                    <a:gd name="connsiteX32" fmla="*/ 584726 w 877683"/>
                    <a:gd name="connsiteY32" fmla="*/ 428889 h 1674190"/>
                    <a:gd name="connsiteX33" fmla="*/ 525195 w 877683"/>
                    <a:gd name="connsiteY33" fmla="*/ 400315 h 1674190"/>
                    <a:gd name="connsiteX34" fmla="*/ 601395 w 877683"/>
                    <a:gd name="connsiteY34" fmla="*/ 376503 h 1674190"/>
                    <a:gd name="connsiteX35" fmla="*/ 551387 w 877683"/>
                    <a:gd name="connsiteY35" fmla="*/ 347928 h 1674190"/>
                    <a:gd name="connsiteX36" fmla="*/ 622826 w 877683"/>
                    <a:gd name="connsiteY36" fmla="*/ 309827 h 1674190"/>
                    <a:gd name="connsiteX37" fmla="*/ 553770 w 877683"/>
                    <a:gd name="connsiteY37" fmla="*/ 295541 h 1674190"/>
                    <a:gd name="connsiteX38" fmla="*/ 618063 w 877683"/>
                    <a:gd name="connsiteY38" fmla="*/ 269347 h 1674190"/>
                    <a:gd name="connsiteX39" fmla="*/ 644258 w 877683"/>
                    <a:gd name="connsiteY39" fmla="*/ 240772 h 1674190"/>
                    <a:gd name="connsiteX40" fmla="*/ 601395 w 877683"/>
                    <a:gd name="connsiteY40" fmla="*/ 240772 h 1674190"/>
                    <a:gd name="connsiteX41" fmla="*/ 658545 w 877683"/>
                    <a:gd name="connsiteY41" fmla="*/ 209816 h 1674190"/>
                    <a:gd name="connsiteX42" fmla="*/ 696644 w 877683"/>
                    <a:gd name="connsiteY42" fmla="*/ 159809 h 1674190"/>
                    <a:gd name="connsiteX43" fmla="*/ 682356 w 877683"/>
                    <a:gd name="connsiteY43" fmla="*/ 114566 h 1674190"/>
                    <a:gd name="connsiteX44" fmla="*/ 710932 w 877683"/>
                    <a:gd name="connsiteY44" fmla="*/ 126473 h 1674190"/>
                    <a:gd name="connsiteX45" fmla="*/ 698752 w 877683"/>
                    <a:gd name="connsiteY45" fmla="*/ 25348 h 1674190"/>
                    <a:gd name="connsiteX46" fmla="*/ 318025 w 877683"/>
                    <a:gd name="connsiteY46" fmla="*/ 359835 h 1674190"/>
                    <a:gd name="connsiteX47" fmla="*/ 283258 w 877683"/>
                    <a:gd name="connsiteY47" fmla="*/ 379202 h 1674190"/>
                    <a:gd name="connsiteX48" fmla="*/ 694400 w 877683"/>
                    <a:gd name="connsiteY48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83660 w 877683"/>
                    <a:gd name="connsiteY11" fmla="*/ 963288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83660 w 877683"/>
                    <a:gd name="connsiteY11" fmla="*/ 963288 h 1674190"/>
                    <a:gd name="connsiteX12" fmla="*/ 737127 w 877683"/>
                    <a:gd name="connsiteY12" fmla="*/ 1062302 h 1674190"/>
                    <a:gd name="connsiteX13" fmla="*/ 801962 w 877683"/>
                    <a:gd name="connsiteY13" fmla="*/ 690533 h 1674190"/>
                    <a:gd name="connsiteX14" fmla="*/ 811625 w 877683"/>
                    <a:gd name="connsiteY14" fmla="*/ 522690 h 1674190"/>
                    <a:gd name="connsiteX15" fmla="*/ 865713 w 877683"/>
                    <a:gd name="connsiteY15" fmla="*/ 309828 h 1674190"/>
                    <a:gd name="connsiteX16" fmla="*/ 877620 w 877683"/>
                    <a:gd name="connsiteY16" fmla="*/ 183622 h 1674190"/>
                    <a:gd name="connsiteX17" fmla="*/ 829789 w 877683"/>
                    <a:gd name="connsiteY17" fmla="*/ 262520 h 1674190"/>
                    <a:gd name="connsiteX18" fmla="*/ 729982 w 877683"/>
                    <a:gd name="connsiteY18" fmla="*/ 243154 h 1674190"/>
                    <a:gd name="connsiteX19" fmla="*/ 732364 w 877683"/>
                    <a:gd name="connsiteY19" fmla="*/ 131233 h 1674190"/>
                    <a:gd name="connsiteX20" fmla="*/ 677595 w 877683"/>
                    <a:gd name="connsiteY20" fmla="*/ 259822 h 1674190"/>
                    <a:gd name="connsiteX21" fmla="*/ 613299 w 877683"/>
                    <a:gd name="connsiteY21" fmla="*/ 466992 h 1674190"/>
                    <a:gd name="connsiteX22" fmla="*/ 453758 w 877683"/>
                    <a:gd name="connsiteY22" fmla="*/ 757502 h 1674190"/>
                    <a:gd name="connsiteX23" fmla="*/ 496618 w 877683"/>
                    <a:gd name="connsiteY23" fmla="*/ 695589 h 1674190"/>
                    <a:gd name="connsiteX24" fmla="*/ 484712 w 877683"/>
                    <a:gd name="connsiteY24" fmla="*/ 657490 h 1674190"/>
                    <a:gd name="connsiteX25" fmla="*/ 551387 w 877683"/>
                    <a:gd name="connsiteY25" fmla="*/ 614628 h 1674190"/>
                    <a:gd name="connsiteX26" fmla="*/ 491857 w 877683"/>
                    <a:gd name="connsiteY26" fmla="*/ 600341 h 1674190"/>
                    <a:gd name="connsiteX27" fmla="*/ 494238 w 877683"/>
                    <a:gd name="connsiteY27" fmla="*/ 569384 h 1674190"/>
                    <a:gd name="connsiteX28" fmla="*/ 553769 w 877683"/>
                    <a:gd name="connsiteY28" fmla="*/ 543191 h 1674190"/>
                    <a:gd name="connsiteX29" fmla="*/ 506144 w 877683"/>
                    <a:gd name="connsiteY29" fmla="*/ 533666 h 1674190"/>
                    <a:gd name="connsiteX30" fmla="*/ 575199 w 877683"/>
                    <a:gd name="connsiteY30" fmla="*/ 521759 h 1674190"/>
                    <a:gd name="connsiteX31" fmla="*/ 489476 w 877683"/>
                    <a:gd name="connsiteY31" fmla="*/ 433652 h 1674190"/>
                    <a:gd name="connsiteX32" fmla="*/ 418037 w 877683"/>
                    <a:gd name="connsiteY32" fmla="*/ 438417 h 1674190"/>
                    <a:gd name="connsiteX33" fmla="*/ 487095 w 877683"/>
                    <a:gd name="connsiteY33" fmla="*/ 416983 h 1674190"/>
                    <a:gd name="connsiteX34" fmla="*/ 584726 w 877683"/>
                    <a:gd name="connsiteY34" fmla="*/ 428889 h 1674190"/>
                    <a:gd name="connsiteX35" fmla="*/ 525195 w 877683"/>
                    <a:gd name="connsiteY35" fmla="*/ 400315 h 1674190"/>
                    <a:gd name="connsiteX36" fmla="*/ 601395 w 877683"/>
                    <a:gd name="connsiteY36" fmla="*/ 376503 h 1674190"/>
                    <a:gd name="connsiteX37" fmla="*/ 551387 w 877683"/>
                    <a:gd name="connsiteY37" fmla="*/ 347928 h 1674190"/>
                    <a:gd name="connsiteX38" fmla="*/ 622826 w 877683"/>
                    <a:gd name="connsiteY38" fmla="*/ 309827 h 1674190"/>
                    <a:gd name="connsiteX39" fmla="*/ 553770 w 877683"/>
                    <a:gd name="connsiteY39" fmla="*/ 295541 h 1674190"/>
                    <a:gd name="connsiteX40" fmla="*/ 618063 w 877683"/>
                    <a:gd name="connsiteY40" fmla="*/ 269347 h 1674190"/>
                    <a:gd name="connsiteX41" fmla="*/ 644258 w 877683"/>
                    <a:gd name="connsiteY41" fmla="*/ 240772 h 1674190"/>
                    <a:gd name="connsiteX42" fmla="*/ 601395 w 877683"/>
                    <a:gd name="connsiteY42" fmla="*/ 240772 h 1674190"/>
                    <a:gd name="connsiteX43" fmla="*/ 658545 w 877683"/>
                    <a:gd name="connsiteY43" fmla="*/ 209816 h 1674190"/>
                    <a:gd name="connsiteX44" fmla="*/ 696644 w 877683"/>
                    <a:gd name="connsiteY44" fmla="*/ 159809 h 1674190"/>
                    <a:gd name="connsiteX45" fmla="*/ 682356 w 877683"/>
                    <a:gd name="connsiteY45" fmla="*/ 114566 h 1674190"/>
                    <a:gd name="connsiteX46" fmla="*/ 710932 w 877683"/>
                    <a:gd name="connsiteY46" fmla="*/ 126473 h 1674190"/>
                    <a:gd name="connsiteX47" fmla="*/ 698752 w 877683"/>
                    <a:gd name="connsiteY47" fmla="*/ 25348 h 1674190"/>
                    <a:gd name="connsiteX48" fmla="*/ 318025 w 877683"/>
                    <a:gd name="connsiteY48" fmla="*/ 359835 h 1674190"/>
                    <a:gd name="connsiteX49" fmla="*/ 283258 w 877683"/>
                    <a:gd name="connsiteY49" fmla="*/ 379202 h 1674190"/>
                    <a:gd name="connsiteX50" fmla="*/ 694400 w 877683"/>
                    <a:gd name="connsiteY50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83660 w 877683"/>
                    <a:gd name="connsiteY11" fmla="*/ 963288 h 1674190"/>
                    <a:gd name="connsiteX12" fmla="*/ 641877 w 877683"/>
                    <a:gd name="connsiteY12" fmla="*/ 1000390 h 1674190"/>
                    <a:gd name="connsiteX13" fmla="*/ 801962 w 877683"/>
                    <a:gd name="connsiteY13" fmla="*/ 690533 h 1674190"/>
                    <a:gd name="connsiteX14" fmla="*/ 811625 w 877683"/>
                    <a:gd name="connsiteY14" fmla="*/ 522690 h 1674190"/>
                    <a:gd name="connsiteX15" fmla="*/ 865713 w 877683"/>
                    <a:gd name="connsiteY15" fmla="*/ 309828 h 1674190"/>
                    <a:gd name="connsiteX16" fmla="*/ 877620 w 877683"/>
                    <a:gd name="connsiteY16" fmla="*/ 183622 h 1674190"/>
                    <a:gd name="connsiteX17" fmla="*/ 829789 w 877683"/>
                    <a:gd name="connsiteY17" fmla="*/ 262520 h 1674190"/>
                    <a:gd name="connsiteX18" fmla="*/ 729982 w 877683"/>
                    <a:gd name="connsiteY18" fmla="*/ 243154 h 1674190"/>
                    <a:gd name="connsiteX19" fmla="*/ 732364 w 877683"/>
                    <a:gd name="connsiteY19" fmla="*/ 131233 h 1674190"/>
                    <a:gd name="connsiteX20" fmla="*/ 677595 w 877683"/>
                    <a:gd name="connsiteY20" fmla="*/ 259822 h 1674190"/>
                    <a:gd name="connsiteX21" fmla="*/ 613299 w 877683"/>
                    <a:gd name="connsiteY21" fmla="*/ 466992 h 1674190"/>
                    <a:gd name="connsiteX22" fmla="*/ 453758 w 877683"/>
                    <a:gd name="connsiteY22" fmla="*/ 757502 h 1674190"/>
                    <a:gd name="connsiteX23" fmla="*/ 496618 w 877683"/>
                    <a:gd name="connsiteY23" fmla="*/ 695589 h 1674190"/>
                    <a:gd name="connsiteX24" fmla="*/ 484712 w 877683"/>
                    <a:gd name="connsiteY24" fmla="*/ 657490 h 1674190"/>
                    <a:gd name="connsiteX25" fmla="*/ 551387 w 877683"/>
                    <a:gd name="connsiteY25" fmla="*/ 614628 h 1674190"/>
                    <a:gd name="connsiteX26" fmla="*/ 491857 w 877683"/>
                    <a:gd name="connsiteY26" fmla="*/ 600341 h 1674190"/>
                    <a:gd name="connsiteX27" fmla="*/ 494238 w 877683"/>
                    <a:gd name="connsiteY27" fmla="*/ 569384 h 1674190"/>
                    <a:gd name="connsiteX28" fmla="*/ 553769 w 877683"/>
                    <a:gd name="connsiteY28" fmla="*/ 543191 h 1674190"/>
                    <a:gd name="connsiteX29" fmla="*/ 506144 w 877683"/>
                    <a:gd name="connsiteY29" fmla="*/ 533666 h 1674190"/>
                    <a:gd name="connsiteX30" fmla="*/ 575199 w 877683"/>
                    <a:gd name="connsiteY30" fmla="*/ 521759 h 1674190"/>
                    <a:gd name="connsiteX31" fmla="*/ 489476 w 877683"/>
                    <a:gd name="connsiteY31" fmla="*/ 433652 h 1674190"/>
                    <a:gd name="connsiteX32" fmla="*/ 418037 w 877683"/>
                    <a:gd name="connsiteY32" fmla="*/ 438417 h 1674190"/>
                    <a:gd name="connsiteX33" fmla="*/ 487095 w 877683"/>
                    <a:gd name="connsiteY33" fmla="*/ 416983 h 1674190"/>
                    <a:gd name="connsiteX34" fmla="*/ 584726 w 877683"/>
                    <a:gd name="connsiteY34" fmla="*/ 428889 h 1674190"/>
                    <a:gd name="connsiteX35" fmla="*/ 525195 w 877683"/>
                    <a:gd name="connsiteY35" fmla="*/ 400315 h 1674190"/>
                    <a:gd name="connsiteX36" fmla="*/ 601395 w 877683"/>
                    <a:gd name="connsiteY36" fmla="*/ 376503 h 1674190"/>
                    <a:gd name="connsiteX37" fmla="*/ 551387 w 877683"/>
                    <a:gd name="connsiteY37" fmla="*/ 347928 h 1674190"/>
                    <a:gd name="connsiteX38" fmla="*/ 622826 w 877683"/>
                    <a:gd name="connsiteY38" fmla="*/ 309827 h 1674190"/>
                    <a:gd name="connsiteX39" fmla="*/ 553770 w 877683"/>
                    <a:gd name="connsiteY39" fmla="*/ 295541 h 1674190"/>
                    <a:gd name="connsiteX40" fmla="*/ 618063 w 877683"/>
                    <a:gd name="connsiteY40" fmla="*/ 269347 h 1674190"/>
                    <a:gd name="connsiteX41" fmla="*/ 644258 w 877683"/>
                    <a:gd name="connsiteY41" fmla="*/ 240772 h 1674190"/>
                    <a:gd name="connsiteX42" fmla="*/ 601395 w 877683"/>
                    <a:gd name="connsiteY42" fmla="*/ 240772 h 1674190"/>
                    <a:gd name="connsiteX43" fmla="*/ 658545 w 877683"/>
                    <a:gd name="connsiteY43" fmla="*/ 209816 h 1674190"/>
                    <a:gd name="connsiteX44" fmla="*/ 696644 w 877683"/>
                    <a:gd name="connsiteY44" fmla="*/ 159809 h 1674190"/>
                    <a:gd name="connsiteX45" fmla="*/ 682356 w 877683"/>
                    <a:gd name="connsiteY45" fmla="*/ 114566 h 1674190"/>
                    <a:gd name="connsiteX46" fmla="*/ 710932 w 877683"/>
                    <a:gd name="connsiteY46" fmla="*/ 126473 h 1674190"/>
                    <a:gd name="connsiteX47" fmla="*/ 698752 w 877683"/>
                    <a:gd name="connsiteY47" fmla="*/ 25348 h 1674190"/>
                    <a:gd name="connsiteX48" fmla="*/ 318025 w 877683"/>
                    <a:gd name="connsiteY48" fmla="*/ 359835 h 1674190"/>
                    <a:gd name="connsiteX49" fmla="*/ 283258 w 877683"/>
                    <a:gd name="connsiteY49" fmla="*/ 379202 h 1674190"/>
                    <a:gd name="connsiteX50" fmla="*/ 694400 w 877683"/>
                    <a:gd name="connsiteY50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83660 w 877683"/>
                    <a:gd name="connsiteY11" fmla="*/ 963288 h 1674190"/>
                    <a:gd name="connsiteX12" fmla="*/ 641877 w 877683"/>
                    <a:gd name="connsiteY12" fmla="*/ 1000390 h 1674190"/>
                    <a:gd name="connsiteX13" fmla="*/ 801962 w 877683"/>
                    <a:gd name="connsiteY13" fmla="*/ 690533 h 1674190"/>
                    <a:gd name="connsiteX14" fmla="*/ 811625 w 877683"/>
                    <a:gd name="connsiteY14" fmla="*/ 522690 h 1674190"/>
                    <a:gd name="connsiteX15" fmla="*/ 865713 w 877683"/>
                    <a:gd name="connsiteY15" fmla="*/ 309828 h 1674190"/>
                    <a:gd name="connsiteX16" fmla="*/ 877620 w 877683"/>
                    <a:gd name="connsiteY16" fmla="*/ 183622 h 1674190"/>
                    <a:gd name="connsiteX17" fmla="*/ 829789 w 877683"/>
                    <a:gd name="connsiteY17" fmla="*/ 262520 h 1674190"/>
                    <a:gd name="connsiteX18" fmla="*/ 729982 w 877683"/>
                    <a:gd name="connsiteY18" fmla="*/ 243154 h 1674190"/>
                    <a:gd name="connsiteX19" fmla="*/ 732364 w 877683"/>
                    <a:gd name="connsiteY19" fmla="*/ 131233 h 1674190"/>
                    <a:gd name="connsiteX20" fmla="*/ 677595 w 877683"/>
                    <a:gd name="connsiteY20" fmla="*/ 259822 h 1674190"/>
                    <a:gd name="connsiteX21" fmla="*/ 613299 w 877683"/>
                    <a:gd name="connsiteY21" fmla="*/ 466992 h 1674190"/>
                    <a:gd name="connsiteX22" fmla="*/ 453758 w 877683"/>
                    <a:gd name="connsiteY22" fmla="*/ 757502 h 1674190"/>
                    <a:gd name="connsiteX23" fmla="*/ 496618 w 877683"/>
                    <a:gd name="connsiteY23" fmla="*/ 695589 h 1674190"/>
                    <a:gd name="connsiteX24" fmla="*/ 484712 w 877683"/>
                    <a:gd name="connsiteY24" fmla="*/ 657490 h 1674190"/>
                    <a:gd name="connsiteX25" fmla="*/ 551387 w 877683"/>
                    <a:gd name="connsiteY25" fmla="*/ 614628 h 1674190"/>
                    <a:gd name="connsiteX26" fmla="*/ 491857 w 877683"/>
                    <a:gd name="connsiteY26" fmla="*/ 600341 h 1674190"/>
                    <a:gd name="connsiteX27" fmla="*/ 494238 w 877683"/>
                    <a:gd name="connsiteY27" fmla="*/ 569384 h 1674190"/>
                    <a:gd name="connsiteX28" fmla="*/ 553769 w 877683"/>
                    <a:gd name="connsiteY28" fmla="*/ 543191 h 1674190"/>
                    <a:gd name="connsiteX29" fmla="*/ 506144 w 877683"/>
                    <a:gd name="connsiteY29" fmla="*/ 533666 h 1674190"/>
                    <a:gd name="connsiteX30" fmla="*/ 575199 w 877683"/>
                    <a:gd name="connsiteY30" fmla="*/ 521759 h 1674190"/>
                    <a:gd name="connsiteX31" fmla="*/ 489476 w 877683"/>
                    <a:gd name="connsiteY31" fmla="*/ 433652 h 1674190"/>
                    <a:gd name="connsiteX32" fmla="*/ 418037 w 877683"/>
                    <a:gd name="connsiteY32" fmla="*/ 438417 h 1674190"/>
                    <a:gd name="connsiteX33" fmla="*/ 487095 w 877683"/>
                    <a:gd name="connsiteY33" fmla="*/ 416983 h 1674190"/>
                    <a:gd name="connsiteX34" fmla="*/ 584726 w 877683"/>
                    <a:gd name="connsiteY34" fmla="*/ 428889 h 1674190"/>
                    <a:gd name="connsiteX35" fmla="*/ 525195 w 877683"/>
                    <a:gd name="connsiteY35" fmla="*/ 400315 h 1674190"/>
                    <a:gd name="connsiteX36" fmla="*/ 601395 w 877683"/>
                    <a:gd name="connsiteY36" fmla="*/ 376503 h 1674190"/>
                    <a:gd name="connsiteX37" fmla="*/ 551387 w 877683"/>
                    <a:gd name="connsiteY37" fmla="*/ 347928 h 1674190"/>
                    <a:gd name="connsiteX38" fmla="*/ 622826 w 877683"/>
                    <a:gd name="connsiteY38" fmla="*/ 309827 h 1674190"/>
                    <a:gd name="connsiteX39" fmla="*/ 553770 w 877683"/>
                    <a:gd name="connsiteY39" fmla="*/ 295541 h 1674190"/>
                    <a:gd name="connsiteX40" fmla="*/ 618063 w 877683"/>
                    <a:gd name="connsiteY40" fmla="*/ 269347 h 1674190"/>
                    <a:gd name="connsiteX41" fmla="*/ 644258 w 877683"/>
                    <a:gd name="connsiteY41" fmla="*/ 240772 h 1674190"/>
                    <a:gd name="connsiteX42" fmla="*/ 601395 w 877683"/>
                    <a:gd name="connsiteY42" fmla="*/ 240772 h 1674190"/>
                    <a:gd name="connsiteX43" fmla="*/ 658545 w 877683"/>
                    <a:gd name="connsiteY43" fmla="*/ 209816 h 1674190"/>
                    <a:gd name="connsiteX44" fmla="*/ 696644 w 877683"/>
                    <a:gd name="connsiteY44" fmla="*/ 159809 h 1674190"/>
                    <a:gd name="connsiteX45" fmla="*/ 682356 w 877683"/>
                    <a:gd name="connsiteY45" fmla="*/ 114566 h 1674190"/>
                    <a:gd name="connsiteX46" fmla="*/ 710932 w 877683"/>
                    <a:gd name="connsiteY46" fmla="*/ 126473 h 1674190"/>
                    <a:gd name="connsiteX47" fmla="*/ 698752 w 877683"/>
                    <a:gd name="connsiteY47" fmla="*/ 25348 h 1674190"/>
                    <a:gd name="connsiteX48" fmla="*/ 318025 w 877683"/>
                    <a:gd name="connsiteY48" fmla="*/ 359835 h 1674190"/>
                    <a:gd name="connsiteX49" fmla="*/ 283258 w 877683"/>
                    <a:gd name="connsiteY49" fmla="*/ 379202 h 1674190"/>
                    <a:gd name="connsiteX50" fmla="*/ 694400 w 877683"/>
                    <a:gd name="connsiteY50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59847 w 877683"/>
                    <a:gd name="connsiteY11" fmla="*/ 996625 h 1674190"/>
                    <a:gd name="connsiteX12" fmla="*/ 641877 w 877683"/>
                    <a:gd name="connsiteY12" fmla="*/ 1000390 h 1674190"/>
                    <a:gd name="connsiteX13" fmla="*/ 801962 w 877683"/>
                    <a:gd name="connsiteY13" fmla="*/ 690533 h 1674190"/>
                    <a:gd name="connsiteX14" fmla="*/ 811625 w 877683"/>
                    <a:gd name="connsiteY14" fmla="*/ 522690 h 1674190"/>
                    <a:gd name="connsiteX15" fmla="*/ 865713 w 877683"/>
                    <a:gd name="connsiteY15" fmla="*/ 309828 h 1674190"/>
                    <a:gd name="connsiteX16" fmla="*/ 877620 w 877683"/>
                    <a:gd name="connsiteY16" fmla="*/ 183622 h 1674190"/>
                    <a:gd name="connsiteX17" fmla="*/ 829789 w 877683"/>
                    <a:gd name="connsiteY17" fmla="*/ 262520 h 1674190"/>
                    <a:gd name="connsiteX18" fmla="*/ 729982 w 877683"/>
                    <a:gd name="connsiteY18" fmla="*/ 243154 h 1674190"/>
                    <a:gd name="connsiteX19" fmla="*/ 732364 w 877683"/>
                    <a:gd name="connsiteY19" fmla="*/ 131233 h 1674190"/>
                    <a:gd name="connsiteX20" fmla="*/ 677595 w 877683"/>
                    <a:gd name="connsiteY20" fmla="*/ 259822 h 1674190"/>
                    <a:gd name="connsiteX21" fmla="*/ 613299 w 877683"/>
                    <a:gd name="connsiteY21" fmla="*/ 466992 h 1674190"/>
                    <a:gd name="connsiteX22" fmla="*/ 453758 w 877683"/>
                    <a:gd name="connsiteY22" fmla="*/ 757502 h 1674190"/>
                    <a:gd name="connsiteX23" fmla="*/ 496618 w 877683"/>
                    <a:gd name="connsiteY23" fmla="*/ 695589 h 1674190"/>
                    <a:gd name="connsiteX24" fmla="*/ 484712 w 877683"/>
                    <a:gd name="connsiteY24" fmla="*/ 657490 h 1674190"/>
                    <a:gd name="connsiteX25" fmla="*/ 551387 w 877683"/>
                    <a:gd name="connsiteY25" fmla="*/ 614628 h 1674190"/>
                    <a:gd name="connsiteX26" fmla="*/ 491857 w 877683"/>
                    <a:gd name="connsiteY26" fmla="*/ 600341 h 1674190"/>
                    <a:gd name="connsiteX27" fmla="*/ 494238 w 877683"/>
                    <a:gd name="connsiteY27" fmla="*/ 569384 h 1674190"/>
                    <a:gd name="connsiteX28" fmla="*/ 553769 w 877683"/>
                    <a:gd name="connsiteY28" fmla="*/ 543191 h 1674190"/>
                    <a:gd name="connsiteX29" fmla="*/ 506144 w 877683"/>
                    <a:gd name="connsiteY29" fmla="*/ 533666 h 1674190"/>
                    <a:gd name="connsiteX30" fmla="*/ 575199 w 877683"/>
                    <a:gd name="connsiteY30" fmla="*/ 521759 h 1674190"/>
                    <a:gd name="connsiteX31" fmla="*/ 489476 w 877683"/>
                    <a:gd name="connsiteY31" fmla="*/ 433652 h 1674190"/>
                    <a:gd name="connsiteX32" fmla="*/ 418037 w 877683"/>
                    <a:gd name="connsiteY32" fmla="*/ 438417 h 1674190"/>
                    <a:gd name="connsiteX33" fmla="*/ 487095 w 877683"/>
                    <a:gd name="connsiteY33" fmla="*/ 416983 h 1674190"/>
                    <a:gd name="connsiteX34" fmla="*/ 584726 w 877683"/>
                    <a:gd name="connsiteY34" fmla="*/ 428889 h 1674190"/>
                    <a:gd name="connsiteX35" fmla="*/ 525195 w 877683"/>
                    <a:gd name="connsiteY35" fmla="*/ 400315 h 1674190"/>
                    <a:gd name="connsiteX36" fmla="*/ 601395 w 877683"/>
                    <a:gd name="connsiteY36" fmla="*/ 376503 h 1674190"/>
                    <a:gd name="connsiteX37" fmla="*/ 551387 w 877683"/>
                    <a:gd name="connsiteY37" fmla="*/ 347928 h 1674190"/>
                    <a:gd name="connsiteX38" fmla="*/ 622826 w 877683"/>
                    <a:gd name="connsiteY38" fmla="*/ 309827 h 1674190"/>
                    <a:gd name="connsiteX39" fmla="*/ 553770 w 877683"/>
                    <a:gd name="connsiteY39" fmla="*/ 295541 h 1674190"/>
                    <a:gd name="connsiteX40" fmla="*/ 618063 w 877683"/>
                    <a:gd name="connsiteY40" fmla="*/ 269347 h 1674190"/>
                    <a:gd name="connsiteX41" fmla="*/ 644258 w 877683"/>
                    <a:gd name="connsiteY41" fmla="*/ 240772 h 1674190"/>
                    <a:gd name="connsiteX42" fmla="*/ 601395 w 877683"/>
                    <a:gd name="connsiteY42" fmla="*/ 240772 h 1674190"/>
                    <a:gd name="connsiteX43" fmla="*/ 658545 w 877683"/>
                    <a:gd name="connsiteY43" fmla="*/ 209816 h 1674190"/>
                    <a:gd name="connsiteX44" fmla="*/ 696644 w 877683"/>
                    <a:gd name="connsiteY44" fmla="*/ 159809 h 1674190"/>
                    <a:gd name="connsiteX45" fmla="*/ 682356 w 877683"/>
                    <a:gd name="connsiteY45" fmla="*/ 114566 h 1674190"/>
                    <a:gd name="connsiteX46" fmla="*/ 710932 w 877683"/>
                    <a:gd name="connsiteY46" fmla="*/ 126473 h 1674190"/>
                    <a:gd name="connsiteX47" fmla="*/ 698752 w 877683"/>
                    <a:gd name="connsiteY47" fmla="*/ 25348 h 1674190"/>
                    <a:gd name="connsiteX48" fmla="*/ 318025 w 877683"/>
                    <a:gd name="connsiteY48" fmla="*/ 359835 h 1674190"/>
                    <a:gd name="connsiteX49" fmla="*/ 283258 w 877683"/>
                    <a:gd name="connsiteY49" fmla="*/ 379202 h 1674190"/>
                    <a:gd name="connsiteX50" fmla="*/ 694400 w 877683"/>
                    <a:gd name="connsiteY50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759847 w 877683"/>
                    <a:gd name="connsiteY11" fmla="*/ 996625 h 1674190"/>
                    <a:gd name="connsiteX12" fmla="*/ 641877 w 877683"/>
                    <a:gd name="connsiteY12" fmla="*/ 1000390 h 1674190"/>
                    <a:gd name="connsiteX13" fmla="*/ 801962 w 877683"/>
                    <a:gd name="connsiteY13" fmla="*/ 690533 h 1674190"/>
                    <a:gd name="connsiteX14" fmla="*/ 811625 w 877683"/>
                    <a:gd name="connsiteY14" fmla="*/ 522690 h 1674190"/>
                    <a:gd name="connsiteX15" fmla="*/ 865713 w 877683"/>
                    <a:gd name="connsiteY15" fmla="*/ 309828 h 1674190"/>
                    <a:gd name="connsiteX16" fmla="*/ 877620 w 877683"/>
                    <a:gd name="connsiteY16" fmla="*/ 183622 h 1674190"/>
                    <a:gd name="connsiteX17" fmla="*/ 829789 w 877683"/>
                    <a:gd name="connsiteY17" fmla="*/ 262520 h 1674190"/>
                    <a:gd name="connsiteX18" fmla="*/ 729982 w 877683"/>
                    <a:gd name="connsiteY18" fmla="*/ 243154 h 1674190"/>
                    <a:gd name="connsiteX19" fmla="*/ 732364 w 877683"/>
                    <a:gd name="connsiteY19" fmla="*/ 131233 h 1674190"/>
                    <a:gd name="connsiteX20" fmla="*/ 677595 w 877683"/>
                    <a:gd name="connsiteY20" fmla="*/ 259822 h 1674190"/>
                    <a:gd name="connsiteX21" fmla="*/ 613299 w 877683"/>
                    <a:gd name="connsiteY21" fmla="*/ 466992 h 1674190"/>
                    <a:gd name="connsiteX22" fmla="*/ 453758 w 877683"/>
                    <a:gd name="connsiteY22" fmla="*/ 757502 h 1674190"/>
                    <a:gd name="connsiteX23" fmla="*/ 496618 w 877683"/>
                    <a:gd name="connsiteY23" fmla="*/ 695589 h 1674190"/>
                    <a:gd name="connsiteX24" fmla="*/ 484712 w 877683"/>
                    <a:gd name="connsiteY24" fmla="*/ 657490 h 1674190"/>
                    <a:gd name="connsiteX25" fmla="*/ 551387 w 877683"/>
                    <a:gd name="connsiteY25" fmla="*/ 614628 h 1674190"/>
                    <a:gd name="connsiteX26" fmla="*/ 491857 w 877683"/>
                    <a:gd name="connsiteY26" fmla="*/ 600341 h 1674190"/>
                    <a:gd name="connsiteX27" fmla="*/ 494238 w 877683"/>
                    <a:gd name="connsiteY27" fmla="*/ 569384 h 1674190"/>
                    <a:gd name="connsiteX28" fmla="*/ 553769 w 877683"/>
                    <a:gd name="connsiteY28" fmla="*/ 543191 h 1674190"/>
                    <a:gd name="connsiteX29" fmla="*/ 506144 w 877683"/>
                    <a:gd name="connsiteY29" fmla="*/ 533666 h 1674190"/>
                    <a:gd name="connsiteX30" fmla="*/ 575199 w 877683"/>
                    <a:gd name="connsiteY30" fmla="*/ 521759 h 1674190"/>
                    <a:gd name="connsiteX31" fmla="*/ 489476 w 877683"/>
                    <a:gd name="connsiteY31" fmla="*/ 433652 h 1674190"/>
                    <a:gd name="connsiteX32" fmla="*/ 418037 w 877683"/>
                    <a:gd name="connsiteY32" fmla="*/ 438417 h 1674190"/>
                    <a:gd name="connsiteX33" fmla="*/ 487095 w 877683"/>
                    <a:gd name="connsiteY33" fmla="*/ 416983 h 1674190"/>
                    <a:gd name="connsiteX34" fmla="*/ 584726 w 877683"/>
                    <a:gd name="connsiteY34" fmla="*/ 428889 h 1674190"/>
                    <a:gd name="connsiteX35" fmla="*/ 525195 w 877683"/>
                    <a:gd name="connsiteY35" fmla="*/ 400315 h 1674190"/>
                    <a:gd name="connsiteX36" fmla="*/ 601395 w 877683"/>
                    <a:gd name="connsiteY36" fmla="*/ 376503 h 1674190"/>
                    <a:gd name="connsiteX37" fmla="*/ 551387 w 877683"/>
                    <a:gd name="connsiteY37" fmla="*/ 347928 h 1674190"/>
                    <a:gd name="connsiteX38" fmla="*/ 622826 w 877683"/>
                    <a:gd name="connsiteY38" fmla="*/ 309827 h 1674190"/>
                    <a:gd name="connsiteX39" fmla="*/ 553770 w 877683"/>
                    <a:gd name="connsiteY39" fmla="*/ 295541 h 1674190"/>
                    <a:gd name="connsiteX40" fmla="*/ 618063 w 877683"/>
                    <a:gd name="connsiteY40" fmla="*/ 269347 h 1674190"/>
                    <a:gd name="connsiteX41" fmla="*/ 644258 w 877683"/>
                    <a:gd name="connsiteY41" fmla="*/ 240772 h 1674190"/>
                    <a:gd name="connsiteX42" fmla="*/ 601395 w 877683"/>
                    <a:gd name="connsiteY42" fmla="*/ 240772 h 1674190"/>
                    <a:gd name="connsiteX43" fmla="*/ 658545 w 877683"/>
                    <a:gd name="connsiteY43" fmla="*/ 209816 h 1674190"/>
                    <a:gd name="connsiteX44" fmla="*/ 696644 w 877683"/>
                    <a:gd name="connsiteY44" fmla="*/ 159809 h 1674190"/>
                    <a:gd name="connsiteX45" fmla="*/ 682356 w 877683"/>
                    <a:gd name="connsiteY45" fmla="*/ 114566 h 1674190"/>
                    <a:gd name="connsiteX46" fmla="*/ 710932 w 877683"/>
                    <a:gd name="connsiteY46" fmla="*/ 126473 h 1674190"/>
                    <a:gd name="connsiteX47" fmla="*/ 698752 w 877683"/>
                    <a:gd name="connsiteY47" fmla="*/ 25348 h 1674190"/>
                    <a:gd name="connsiteX48" fmla="*/ 318025 w 877683"/>
                    <a:gd name="connsiteY48" fmla="*/ 359835 h 1674190"/>
                    <a:gd name="connsiteX49" fmla="*/ 283258 w 877683"/>
                    <a:gd name="connsiteY49" fmla="*/ 379202 h 1674190"/>
                    <a:gd name="connsiteX50" fmla="*/ 694400 w 877683"/>
                    <a:gd name="connsiteY50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27602 w 877683"/>
                    <a:gd name="connsiteY10" fmla="*/ 1083733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51414 w 877683"/>
                    <a:gd name="connsiteY9" fmla="*/ 1038490 h 1674190"/>
                    <a:gd name="connsiteX10" fmla="*/ 753796 w 877683"/>
                    <a:gd name="connsiteY10" fmla="*/ 1002770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20458 w 877683"/>
                    <a:gd name="connsiteY9" fmla="*/ 1117071 h 1674190"/>
                    <a:gd name="connsiteX10" fmla="*/ 753796 w 877683"/>
                    <a:gd name="connsiteY10" fmla="*/ 1002770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20458 w 877683"/>
                    <a:gd name="connsiteY9" fmla="*/ 1117071 h 1674190"/>
                    <a:gd name="connsiteX10" fmla="*/ 751415 w 877683"/>
                    <a:gd name="connsiteY10" fmla="*/ 1028964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20458 w 877683"/>
                    <a:gd name="connsiteY9" fmla="*/ 1117071 h 1674190"/>
                    <a:gd name="connsiteX10" fmla="*/ 751415 w 877683"/>
                    <a:gd name="connsiteY10" fmla="*/ 1028964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20458 w 877683"/>
                    <a:gd name="connsiteY9" fmla="*/ 1117071 h 1674190"/>
                    <a:gd name="connsiteX10" fmla="*/ 751415 w 877683"/>
                    <a:gd name="connsiteY10" fmla="*/ 1057539 h 1674190"/>
                    <a:gd name="connsiteX11" fmla="*/ 641877 w 877683"/>
                    <a:gd name="connsiteY11" fmla="*/ 1000390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400 w 877683"/>
                    <a:gd name="connsiteY0" fmla="*/ 5413 h 1674190"/>
                    <a:gd name="connsiteX1" fmla="*/ 467362 w 877683"/>
                    <a:gd name="connsiteY1" fmla="*/ 169858 h 1674190"/>
                    <a:gd name="connsiteX2" fmla="*/ 262577 w 877683"/>
                    <a:gd name="connsiteY2" fmla="*/ 343076 h 1674190"/>
                    <a:gd name="connsiteX3" fmla="*/ 261012 w 877683"/>
                    <a:gd name="connsiteY3" fmla="*/ 663659 h 1674190"/>
                    <a:gd name="connsiteX4" fmla="*/ 259446 w 877683"/>
                    <a:gd name="connsiteY4" fmla="*/ 1033433 h 1674190"/>
                    <a:gd name="connsiteX5" fmla="*/ 174537 w 877683"/>
                    <a:gd name="connsiteY5" fmla="*/ 1241212 h 1674190"/>
                    <a:gd name="connsiteX6" fmla="*/ 10301 w 877683"/>
                    <a:gd name="connsiteY6" fmla="*/ 1625071 h 1674190"/>
                    <a:gd name="connsiteX7" fmla="*/ 501244 w 877683"/>
                    <a:gd name="connsiteY7" fmla="*/ 1639905 h 1674190"/>
                    <a:gd name="connsiteX8" fmla="*/ 647115 w 877683"/>
                    <a:gd name="connsiteY8" fmla="*/ 1262102 h 1674190"/>
                    <a:gd name="connsiteX9" fmla="*/ 720458 w 877683"/>
                    <a:gd name="connsiteY9" fmla="*/ 1117071 h 1674190"/>
                    <a:gd name="connsiteX10" fmla="*/ 751415 w 877683"/>
                    <a:gd name="connsiteY10" fmla="*/ 1057539 h 1674190"/>
                    <a:gd name="connsiteX11" fmla="*/ 634733 w 877683"/>
                    <a:gd name="connsiteY11" fmla="*/ 1036109 h 1674190"/>
                    <a:gd name="connsiteX12" fmla="*/ 801962 w 877683"/>
                    <a:gd name="connsiteY12" fmla="*/ 690533 h 1674190"/>
                    <a:gd name="connsiteX13" fmla="*/ 811625 w 877683"/>
                    <a:gd name="connsiteY13" fmla="*/ 522690 h 1674190"/>
                    <a:gd name="connsiteX14" fmla="*/ 865713 w 877683"/>
                    <a:gd name="connsiteY14" fmla="*/ 309828 h 1674190"/>
                    <a:gd name="connsiteX15" fmla="*/ 877620 w 877683"/>
                    <a:gd name="connsiteY15" fmla="*/ 183622 h 1674190"/>
                    <a:gd name="connsiteX16" fmla="*/ 829789 w 877683"/>
                    <a:gd name="connsiteY16" fmla="*/ 262520 h 1674190"/>
                    <a:gd name="connsiteX17" fmla="*/ 729982 w 877683"/>
                    <a:gd name="connsiteY17" fmla="*/ 243154 h 1674190"/>
                    <a:gd name="connsiteX18" fmla="*/ 732364 w 877683"/>
                    <a:gd name="connsiteY18" fmla="*/ 131233 h 1674190"/>
                    <a:gd name="connsiteX19" fmla="*/ 677595 w 877683"/>
                    <a:gd name="connsiteY19" fmla="*/ 259822 h 1674190"/>
                    <a:gd name="connsiteX20" fmla="*/ 613299 w 877683"/>
                    <a:gd name="connsiteY20" fmla="*/ 466992 h 1674190"/>
                    <a:gd name="connsiteX21" fmla="*/ 453758 w 877683"/>
                    <a:gd name="connsiteY21" fmla="*/ 757502 h 1674190"/>
                    <a:gd name="connsiteX22" fmla="*/ 496618 w 877683"/>
                    <a:gd name="connsiteY22" fmla="*/ 695589 h 1674190"/>
                    <a:gd name="connsiteX23" fmla="*/ 484712 w 877683"/>
                    <a:gd name="connsiteY23" fmla="*/ 657490 h 1674190"/>
                    <a:gd name="connsiteX24" fmla="*/ 551387 w 877683"/>
                    <a:gd name="connsiteY24" fmla="*/ 614628 h 1674190"/>
                    <a:gd name="connsiteX25" fmla="*/ 491857 w 877683"/>
                    <a:gd name="connsiteY25" fmla="*/ 600341 h 1674190"/>
                    <a:gd name="connsiteX26" fmla="*/ 494238 w 877683"/>
                    <a:gd name="connsiteY26" fmla="*/ 569384 h 1674190"/>
                    <a:gd name="connsiteX27" fmla="*/ 553769 w 877683"/>
                    <a:gd name="connsiteY27" fmla="*/ 543191 h 1674190"/>
                    <a:gd name="connsiteX28" fmla="*/ 506144 w 877683"/>
                    <a:gd name="connsiteY28" fmla="*/ 533666 h 1674190"/>
                    <a:gd name="connsiteX29" fmla="*/ 575199 w 877683"/>
                    <a:gd name="connsiteY29" fmla="*/ 521759 h 1674190"/>
                    <a:gd name="connsiteX30" fmla="*/ 489476 w 877683"/>
                    <a:gd name="connsiteY30" fmla="*/ 433652 h 1674190"/>
                    <a:gd name="connsiteX31" fmla="*/ 418037 w 877683"/>
                    <a:gd name="connsiteY31" fmla="*/ 438417 h 1674190"/>
                    <a:gd name="connsiteX32" fmla="*/ 487095 w 877683"/>
                    <a:gd name="connsiteY32" fmla="*/ 416983 h 1674190"/>
                    <a:gd name="connsiteX33" fmla="*/ 584726 w 877683"/>
                    <a:gd name="connsiteY33" fmla="*/ 428889 h 1674190"/>
                    <a:gd name="connsiteX34" fmla="*/ 525195 w 877683"/>
                    <a:gd name="connsiteY34" fmla="*/ 400315 h 1674190"/>
                    <a:gd name="connsiteX35" fmla="*/ 601395 w 877683"/>
                    <a:gd name="connsiteY35" fmla="*/ 376503 h 1674190"/>
                    <a:gd name="connsiteX36" fmla="*/ 551387 w 877683"/>
                    <a:gd name="connsiteY36" fmla="*/ 347928 h 1674190"/>
                    <a:gd name="connsiteX37" fmla="*/ 622826 w 877683"/>
                    <a:gd name="connsiteY37" fmla="*/ 309827 h 1674190"/>
                    <a:gd name="connsiteX38" fmla="*/ 553770 w 877683"/>
                    <a:gd name="connsiteY38" fmla="*/ 295541 h 1674190"/>
                    <a:gd name="connsiteX39" fmla="*/ 618063 w 877683"/>
                    <a:gd name="connsiteY39" fmla="*/ 269347 h 1674190"/>
                    <a:gd name="connsiteX40" fmla="*/ 644258 w 877683"/>
                    <a:gd name="connsiteY40" fmla="*/ 240772 h 1674190"/>
                    <a:gd name="connsiteX41" fmla="*/ 601395 w 877683"/>
                    <a:gd name="connsiteY41" fmla="*/ 240772 h 1674190"/>
                    <a:gd name="connsiteX42" fmla="*/ 658545 w 877683"/>
                    <a:gd name="connsiteY42" fmla="*/ 209816 h 1674190"/>
                    <a:gd name="connsiteX43" fmla="*/ 696644 w 877683"/>
                    <a:gd name="connsiteY43" fmla="*/ 159809 h 1674190"/>
                    <a:gd name="connsiteX44" fmla="*/ 682356 w 877683"/>
                    <a:gd name="connsiteY44" fmla="*/ 114566 h 1674190"/>
                    <a:gd name="connsiteX45" fmla="*/ 710932 w 877683"/>
                    <a:gd name="connsiteY45" fmla="*/ 126473 h 1674190"/>
                    <a:gd name="connsiteX46" fmla="*/ 698752 w 877683"/>
                    <a:gd name="connsiteY46" fmla="*/ 25348 h 1674190"/>
                    <a:gd name="connsiteX47" fmla="*/ 318025 w 877683"/>
                    <a:gd name="connsiteY47" fmla="*/ 359835 h 1674190"/>
                    <a:gd name="connsiteX48" fmla="*/ 283258 w 877683"/>
                    <a:gd name="connsiteY48" fmla="*/ 379202 h 1674190"/>
                    <a:gd name="connsiteX49" fmla="*/ 694400 w 877683"/>
                    <a:gd name="connsiteY49" fmla="*/ 5413 h 1674190"/>
                    <a:gd name="connsiteX0" fmla="*/ 694524 w 877807"/>
                    <a:gd name="connsiteY0" fmla="*/ 5413 h 1674190"/>
                    <a:gd name="connsiteX1" fmla="*/ 467486 w 877807"/>
                    <a:gd name="connsiteY1" fmla="*/ 169858 h 1674190"/>
                    <a:gd name="connsiteX2" fmla="*/ 262701 w 877807"/>
                    <a:gd name="connsiteY2" fmla="*/ 343076 h 1674190"/>
                    <a:gd name="connsiteX3" fmla="*/ 261136 w 877807"/>
                    <a:gd name="connsiteY3" fmla="*/ 663659 h 1674190"/>
                    <a:gd name="connsiteX4" fmla="*/ 276016 w 877807"/>
                    <a:gd name="connsiteY4" fmla="*/ 1033433 h 1674190"/>
                    <a:gd name="connsiteX5" fmla="*/ 174661 w 877807"/>
                    <a:gd name="connsiteY5" fmla="*/ 1241212 h 1674190"/>
                    <a:gd name="connsiteX6" fmla="*/ 10425 w 877807"/>
                    <a:gd name="connsiteY6" fmla="*/ 1625071 h 1674190"/>
                    <a:gd name="connsiteX7" fmla="*/ 501368 w 877807"/>
                    <a:gd name="connsiteY7" fmla="*/ 1639905 h 1674190"/>
                    <a:gd name="connsiteX8" fmla="*/ 647239 w 877807"/>
                    <a:gd name="connsiteY8" fmla="*/ 1262102 h 1674190"/>
                    <a:gd name="connsiteX9" fmla="*/ 720582 w 877807"/>
                    <a:gd name="connsiteY9" fmla="*/ 1117071 h 1674190"/>
                    <a:gd name="connsiteX10" fmla="*/ 751539 w 877807"/>
                    <a:gd name="connsiteY10" fmla="*/ 1057539 h 1674190"/>
                    <a:gd name="connsiteX11" fmla="*/ 634857 w 877807"/>
                    <a:gd name="connsiteY11" fmla="*/ 1036109 h 1674190"/>
                    <a:gd name="connsiteX12" fmla="*/ 802086 w 877807"/>
                    <a:gd name="connsiteY12" fmla="*/ 690533 h 1674190"/>
                    <a:gd name="connsiteX13" fmla="*/ 811749 w 877807"/>
                    <a:gd name="connsiteY13" fmla="*/ 522690 h 1674190"/>
                    <a:gd name="connsiteX14" fmla="*/ 865837 w 877807"/>
                    <a:gd name="connsiteY14" fmla="*/ 309828 h 1674190"/>
                    <a:gd name="connsiteX15" fmla="*/ 877744 w 877807"/>
                    <a:gd name="connsiteY15" fmla="*/ 183622 h 1674190"/>
                    <a:gd name="connsiteX16" fmla="*/ 829913 w 877807"/>
                    <a:gd name="connsiteY16" fmla="*/ 262520 h 1674190"/>
                    <a:gd name="connsiteX17" fmla="*/ 730106 w 877807"/>
                    <a:gd name="connsiteY17" fmla="*/ 243154 h 1674190"/>
                    <a:gd name="connsiteX18" fmla="*/ 732488 w 877807"/>
                    <a:gd name="connsiteY18" fmla="*/ 131233 h 1674190"/>
                    <a:gd name="connsiteX19" fmla="*/ 677719 w 877807"/>
                    <a:gd name="connsiteY19" fmla="*/ 259822 h 1674190"/>
                    <a:gd name="connsiteX20" fmla="*/ 613423 w 877807"/>
                    <a:gd name="connsiteY20" fmla="*/ 466992 h 1674190"/>
                    <a:gd name="connsiteX21" fmla="*/ 453882 w 877807"/>
                    <a:gd name="connsiteY21" fmla="*/ 757502 h 1674190"/>
                    <a:gd name="connsiteX22" fmla="*/ 496742 w 877807"/>
                    <a:gd name="connsiteY22" fmla="*/ 695589 h 1674190"/>
                    <a:gd name="connsiteX23" fmla="*/ 484836 w 877807"/>
                    <a:gd name="connsiteY23" fmla="*/ 657490 h 1674190"/>
                    <a:gd name="connsiteX24" fmla="*/ 551511 w 877807"/>
                    <a:gd name="connsiteY24" fmla="*/ 614628 h 1674190"/>
                    <a:gd name="connsiteX25" fmla="*/ 491981 w 877807"/>
                    <a:gd name="connsiteY25" fmla="*/ 600341 h 1674190"/>
                    <a:gd name="connsiteX26" fmla="*/ 494362 w 877807"/>
                    <a:gd name="connsiteY26" fmla="*/ 569384 h 1674190"/>
                    <a:gd name="connsiteX27" fmla="*/ 553893 w 877807"/>
                    <a:gd name="connsiteY27" fmla="*/ 543191 h 1674190"/>
                    <a:gd name="connsiteX28" fmla="*/ 506268 w 877807"/>
                    <a:gd name="connsiteY28" fmla="*/ 533666 h 1674190"/>
                    <a:gd name="connsiteX29" fmla="*/ 575323 w 877807"/>
                    <a:gd name="connsiteY29" fmla="*/ 521759 h 1674190"/>
                    <a:gd name="connsiteX30" fmla="*/ 489600 w 877807"/>
                    <a:gd name="connsiteY30" fmla="*/ 433652 h 1674190"/>
                    <a:gd name="connsiteX31" fmla="*/ 418161 w 877807"/>
                    <a:gd name="connsiteY31" fmla="*/ 438417 h 1674190"/>
                    <a:gd name="connsiteX32" fmla="*/ 487219 w 877807"/>
                    <a:gd name="connsiteY32" fmla="*/ 416983 h 1674190"/>
                    <a:gd name="connsiteX33" fmla="*/ 584850 w 877807"/>
                    <a:gd name="connsiteY33" fmla="*/ 428889 h 1674190"/>
                    <a:gd name="connsiteX34" fmla="*/ 525319 w 877807"/>
                    <a:gd name="connsiteY34" fmla="*/ 400315 h 1674190"/>
                    <a:gd name="connsiteX35" fmla="*/ 601519 w 877807"/>
                    <a:gd name="connsiteY35" fmla="*/ 376503 h 1674190"/>
                    <a:gd name="connsiteX36" fmla="*/ 551511 w 877807"/>
                    <a:gd name="connsiteY36" fmla="*/ 347928 h 1674190"/>
                    <a:gd name="connsiteX37" fmla="*/ 622950 w 877807"/>
                    <a:gd name="connsiteY37" fmla="*/ 309827 h 1674190"/>
                    <a:gd name="connsiteX38" fmla="*/ 553894 w 877807"/>
                    <a:gd name="connsiteY38" fmla="*/ 295541 h 1674190"/>
                    <a:gd name="connsiteX39" fmla="*/ 618187 w 877807"/>
                    <a:gd name="connsiteY39" fmla="*/ 269347 h 1674190"/>
                    <a:gd name="connsiteX40" fmla="*/ 644382 w 877807"/>
                    <a:gd name="connsiteY40" fmla="*/ 240772 h 1674190"/>
                    <a:gd name="connsiteX41" fmla="*/ 601519 w 877807"/>
                    <a:gd name="connsiteY41" fmla="*/ 240772 h 1674190"/>
                    <a:gd name="connsiteX42" fmla="*/ 658669 w 877807"/>
                    <a:gd name="connsiteY42" fmla="*/ 209816 h 1674190"/>
                    <a:gd name="connsiteX43" fmla="*/ 696768 w 877807"/>
                    <a:gd name="connsiteY43" fmla="*/ 159809 h 1674190"/>
                    <a:gd name="connsiteX44" fmla="*/ 682480 w 877807"/>
                    <a:gd name="connsiteY44" fmla="*/ 114566 h 1674190"/>
                    <a:gd name="connsiteX45" fmla="*/ 711056 w 877807"/>
                    <a:gd name="connsiteY45" fmla="*/ 126473 h 1674190"/>
                    <a:gd name="connsiteX46" fmla="*/ 698876 w 877807"/>
                    <a:gd name="connsiteY46" fmla="*/ 25348 h 1674190"/>
                    <a:gd name="connsiteX47" fmla="*/ 318149 w 877807"/>
                    <a:gd name="connsiteY47" fmla="*/ 359835 h 1674190"/>
                    <a:gd name="connsiteX48" fmla="*/ 283382 w 877807"/>
                    <a:gd name="connsiteY48" fmla="*/ 379202 h 1674190"/>
                    <a:gd name="connsiteX49" fmla="*/ 694524 w 877807"/>
                    <a:gd name="connsiteY49" fmla="*/ 5413 h 1674190"/>
                    <a:gd name="connsiteX0" fmla="*/ 692471 w 875754"/>
                    <a:gd name="connsiteY0" fmla="*/ 5413 h 1673795"/>
                    <a:gd name="connsiteX1" fmla="*/ 465433 w 875754"/>
                    <a:gd name="connsiteY1" fmla="*/ 169858 h 1673795"/>
                    <a:gd name="connsiteX2" fmla="*/ 260648 w 875754"/>
                    <a:gd name="connsiteY2" fmla="*/ 343076 h 1673795"/>
                    <a:gd name="connsiteX3" fmla="*/ 259083 w 875754"/>
                    <a:gd name="connsiteY3" fmla="*/ 663659 h 1673795"/>
                    <a:gd name="connsiteX4" fmla="*/ 273963 w 875754"/>
                    <a:gd name="connsiteY4" fmla="*/ 1033433 h 1673795"/>
                    <a:gd name="connsiteX5" fmla="*/ 195633 w 875754"/>
                    <a:gd name="connsiteY5" fmla="*/ 1247791 h 1673795"/>
                    <a:gd name="connsiteX6" fmla="*/ 8372 w 875754"/>
                    <a:gd name="connsiteY6" fmla="*/ 1625071 h 1673795"/>
                    <a:gd name="connsiteX7" fmla="*/ 499315 w 875754"/>
                    <a:gd name="connsiteY7" fmla="*/ 1639905 h 1673795"/>
                    <a:gd name="connsiteX8" fmla="*/ 645186 w 875754"/>
                    <a:gd name="connsiteY8" fmla="*/ 1262102 h 1673795"/>
                    <a:gd name="connsiteX9" fmla="*/ 718529 w 875754"/>
                    <a:gd name="connsiteY9" fmla="*/ 1117071 h 1673795"/>
                    <a:gd name="connsiteX10" fmla="*/ 749486 w 875754"/>
                    <a:gd name="connsiteY10" fmla="*/ 1057539 h 1673795"/>
                    <a:gd name="connsiteX11" fmla="*/ 632804 w 875754"/>
                    <a:gd name="connsiteY11" fmla="*/ 1036109 h 1673795"/>
                    <a:gd name="connsiteX12" fmla="*/ 800033 w 875754"/>
                    <a:gd name="connsiteY12" fmla="*/ 690533 h 1673795"/>
                    <a:gd name="connsiteX13" fmla="*/ 809696 w 875754"/>
                    <a:gd name="connsiteY13" fmla="*/ 522690 h 1673795"/>
                    <a:gd name="connsiteX14" fmla="*/ 863784 w 875754"/>
                    <a:gd name="connsiteY14" fmla="*/ 309828 h 1673795"/>
                    <a:gd name="connsiteX15" fmla="*/ 875691 w 875754"/>
                    <a:gd name="connsiteY15" fmla="*/ 183622 h 1673795"/>
                    <a:gd name="connsiteX16" fmla="*/ 827860 w 875754"/>
                    <a:gd name="connsiteY16" fmla="*/ 262520 h 1673795"/>
                    <a:gd name="connsiteX17" fmla="*/ 728053 w 875754"/>
                    <a:gd name="connsiteY17" fmla="*/ 243154 h 1673795"/>
                    <a:gd name="connsiteX18" fmla="*/ 730435 w 875754"/>
                    <a:gd name="connsiteY18" fmla="*/ 131233 h 1673795"/>
                    <a:gd name="connsiteX19" fmla="*/ 675666 w 875754"/>
                    <a:gd name="connsiteY19" fmla="*/ 259822 h 1673795"/>
                    <a:gd name="connsiteX20" fmla="*/ 611370 w 875754"/>
                    <a:gd name="connsiteY20" fmla="*/ 466992 h 1673795"/>
                    <a:gd name="connsiteX21" fmla="*/ 451829 w 875754"/>
                    <a:gd name="connsiteY21" fmla="*/ 757502 h 1673795"/>
                    <a:gd name="connsiteX22" fmla="*/ 494689 w 875754"/>
                    <a:gd name="connsiteY22" fmla="*/ 695589 h 1673795"/>
                    <a:gd name="connsiteX23" fmla="*/ 482783 w 875754"/>
                    <a:gd name="connsiteY23" fmla="*/ 657490 h 1673795"/>
                    <a:gd name="connsiteX24" fmla="*/ 549458 w 875754"/>
                    <a:gd name="connsiteY24" fmla="*/ 614628 h 1673795"/>
                    <a:gd name="connsiteX25" fmla="*/ 489928 w 875754"/>
                    <a:gd name="connsiteY25" fmla="*/ 600341 h 1673795"/>
                    <a:gd name="connsiteX26" fmla="*/ 492309 w 875754"/>
                    <a:gd name="connsiteY26" fmla="*/ 569384 h 1673795"/>
                    <a:gd name="connsiteX27" fmla="*/ 551840 w 875754"/>
                    <a:gd name="connsiteY27" fmla="*/ 543191 h 1673795"/>
                    <a:gd name="connsiteX28" fmla="*/ 504215 w 875754"/>
                    <a:gd name="connsiteY28" fmla="*/ 533666 h 1673795"/>
                    <a:gd name="connsiteX29" fmla="*/ 573270 w 875754"/>
                    <a:gd name="connsiteY29" fmla="*/ 521759 h 1673795"/>
                    <a:gd name="connsiteX30" fmla="*/ 487547 w 875754"/>
                    <a:gd name="connsiteY30" fmla="*/ 433652 h 1673795"/>
                    <a:gd name="connsiteX31" fmla="*/ 416108 w 875754"/>
                    <a:gd name="connsiteY31" fmla="*/ 438417 h 1673795"/>
                    <a:gd name="connsiteX32" fmla="*/ 485166 w 875754"/>
                    <a:gd name="connsiteY32" fmla="*/ 416983 h 1673795"/>
                    <a:gd name="connsiteX33" fmla="*/ 582797 w 875754"/>
                    <a:gd name="connsiteY33" fmla="*/ 428889 h 1673795"/>
                    <a:gd name="connsiteX34" fmla="*/ 523266 w 875754"/>
                    <a:gd name="connsiteY34" fmla="*/ 400315 h 1673795"/>
                    <a:gd name="connsiteX35" fmla="*/ 599466 w 875754"/>
                    <a:gd name="connsiteY35" fmla="*/ 376503 h 1673795"/>
                    <a:gd name="connsiteX36" fmla="*/ 549458 w 875754"/>
                    <a:gd name="connsiteY36" fmla="*/ 347928 h 1673795"/>
                    <a:gd name="connsiteX37" fmla="*/ 620897 w 875754"/>
                    <a:gd name="connsiteY37" fmla="*/ 309827 h 1673795"/>
                    <a:gd name="connsiteX38" fmla="*/ 551841 w 875754"/>
                    <a:gd name="connsiteY38" fmla="*/ 295541 h 1673795"/>
                    <a:gd name="connsiteX39" fmla="*/ 616134 w 875754"/>
                    <a:gd name="connsiteY39" fmla="*/ 269347 h 1673795"/>
                    <a:gd name="connsiteX40" fmla="*/ 642329 w 875754"/>
                    <a:gd name="connsiteY40" fmla="*/ 240772 h 1673795"/>
                    <a:gd name="connsiteX41" fmla="*/ 599466 w 875754"/>
                    <a:gd name="connsiteY41" fmla="*/ 240772 h 1673795"/>
                    <a:gd name="connsiteX42" fmla="*/ 656616 w 875754"/>
                    <a:gd name="connsiteY42" fmla="*/ 209816 h 1673795"/>
                    <a:gd name="connsiteX43" fmla="*/ 694715 w 875754"/>
                    <a:gd name="connsiteY43" fmla="*/ 159809 h 1673795"/>
                    <a:gd name="connsiteX44" fmla="*/ 680427 w 875754"/>
                    <a:gd name="connsiteY44" fmla="*/ 114566 h 1673795"/>
                    <a:gd name="connsiteX45" fmla="*/ 709003 w 875754"/>
                    <a:gd name="connsiteY45" fmla="*/ 126473 h 1673795"/>
                    <a:gd name="connsiteX46" fmla="*/ 696823 w 875754"/>
                    <a:gd name="connsiteY46" fmla="*/ 25348 h 1673795"/>
                    <a:gd name="connsiteX47" fmla="*/ 316096 w 875754"/>
                    <a:gd name="connsiteY47" fmla="*/ 359835 h 1673795"/>
                    <a:gd name="connsiteX48" fmla="*/ 281329 w 875754"/>
                    <a:gd name="connsiteY48" fmla="*/ 379202 h 1673795"/>
                    <a:gd name="connsiteX49" fmla="*/ 692471 w 875754"/>
                    <a:gd name="connsiteY49" fmla="*/ 5413 h 1673795"/>
                    <a:gd name="connsiteX0" fmla="*/ 692471 w 875754"/>
                    <a:gd name="connsiteY0" fmla="*/ 5413 h 1673795"/>
                    <a:gd name="connsiteX1" fmla="*/ 465433 w 875754"/>
                    <a:gd name="connsiteY1" fmla="*/ 169858 h 1673795"/>
                    <a:gd name="connsiteX2" fmla="*/ 260648 w 875754"/>
                    <a:gd name="connsiteY2" fmla="*/ 343076 h 1673795"/>
                    <a:gd name="connsiteX3" fmla="*/ 275529 w 875754"/>
                    <a:gd name="connsiteY3" fmla="*/ 670238 h 1673795"/>
                    <a:gd name="connsiteX4" fmla="*/ 273963 w 875754"/>
                    <a:gd name="connsiteY4" fmla="*/ 1033433 h 1673795"/>
                    <a:gd name="connsiteX5" fmla="*/ 195633 w 875754"/>
                    <a:gd name="connsiteY5" fmla="*/ 1247791 h 1673795"/>
                    <a:gd name="connsiteX6" fmla="*/ 8372 w 875754"/>
                    <a:gd name="connsiteY6" fmla="*/ 1625071 h 1673795"/>
                    <a:gd name="connsiteX7" fmla="*/ 499315 w 875754"/>
                    <a:gd name="connsiteY7" fmla="*/ 1639905 h 1673795"/>
                    <a:gd name="connsiteX8" fmla="*/ 645186 w 875754"/>
                    <a:gd name="connsiteY8" fmla="*/ 1262102 h 1673795"/>
                    <a:gd name="connsiteX9" fmla="*/ 718529 w 875754"/>
                    <a:gd name="connsiteY9" fmla="*/ 1117071 h 1673795"/>
                    <a:gd name="connsiteX10" fmla="*/ 749486 w 875754"/>
                    <a:gd name="connsiteY10" fmla="*/ 1057539 h 1673795"/>
                    <a:gd name="connsiteX11" fmla="*/ 632804 w 875754"/>
                    <a:gd name="connsiteY11" fmla="*/ 1036109 h 1673795"/>
                    <a:gd name="connsiteX12" fmla="*/ 800033 w 875754"/>
                    <a:gd name="connsiteY12" fmla="*/ 690533 h 1673795"/>
                    <a:gd name="connsiteX13" fmla="*/ 809696 w 875754"/>
                    <a:gd name="connsiteY13" fmla="*/ 522690 h 1673795"/>
                    <a:gd name="connsiteX14" fmla="*/ 863784 w 875754"/>
                    <a:gd name="connsiteY14" fmla="*/ 309828 h 1673795"/>
                    <a:gd name="connsiteX15" fmla="*/ 875691 w 875754"/>
                    <a:gd name="connsiteY15" fmla="*/ 183622 h 1673795"/>
                    <a:gd name="connsiteX16" fmla="*/ 827860 w 875754"/>
                    <a:gd name="connsiteY16" fmla="*/ 262520 h 1673795"/>
                    <a:gd name="connsiteX17" fmla="*/ 728053 w 875754"/>
                    <a:gd name="connsiteY17" fmla="*/ 243154 h 1673795"/>
                    <a:gd name="connsiteX18" fmla="*/ 730435 w 875754"/>
                    <a:gd name="connsiteY18" fmla="*/ 131233 h 1673795"/>
                    <a:gd name="connsiteX19" fmla="*/ 675666 w 875754"/>
                    <a:gd name="connsiteY19" fmla="*/ 259822 h 1673795"/>
                    <a:gd name="connsiteX20" fmla="*/ 611370 w 875754"/>
                    <a:gd name="connsiteY20" fmla="*/ 466992 h 1673795"/>
                    <a:gd name="connsiteX21" fmla="*/ 451829 w 875754"/>
                    <a:gd name="connsiteY21" fmla="*/ 757502 h 1673795"/>
                    <a:gd name="connsiteX22" fmla="*/ 494689 w 875754"/>
                    <a:gd name="connsiteY22" fmla="*/ 695589 h 1673795"/>
                    <a:gd name="connsiteX23" fmla="*/ 482783 w 875754"/>
                    <a:gd name="connsiteY23" fmla="*/ 657490 h 1673795"/>
                    <a:gd name="connsiteX24" fmla="*/ 549458 w 875754"/>
                    <a:gd name="connsiteY24" fmla="*/ 614628 h 1673795"/>
                    <a:gd name="connsiteX25" fmla="*/ 489928 w 875754"/>
                    <a:gd name="connsiteY25" fmla="*/ 600341 h 1673795"/>
                    <a:gd name="connsiteX26" fmla="*/ 492309 w 875754"/>
                    <a:gd name="connsiteY26" fmla="*/ 569384 h 1673795"/>
                    <a:gd name="connsiteX27" fmla="*/ 551840 w 875754"/>
                    <a:gd name="connsiteY27" fmla="*/ 543191 h 1673795"/>
                    <a:gd name="connsiteX28" fmla="*/ 504215 w 875754"/>
                    <a:gd name="connsiteY28" fmla="*/ 533666 h 1673795"/>
                    <a:gd name="connsiteX29" fmla="*/ 573270 w 875754"/>
                    <a:gd name="connsiteY29" fmla="*/ 521759 h 1673795"/>
                    <a:gd name="connsiteX30" fmla="*/ 487547 w 875754"/>
                    <a:gd name="connsiteY30" fmla="*/ 433652 h 1673795"/>
                    <a:gd name="connsiteX31" fmla="*/ 416108 w 875754"/>
                    <a:gd name="connsiteY31" fmla="*/ 438417 h 1673795"/>
                    <a:gd name="connsiteX32" fmla="*/ 485166 w 875754"/>
                    <a:gd name="connsiteY32" fmla="*/ 416983 h 1673795"/>
                    <a:gd name="connsiteX33" fmla="*/ 582797 w 875754"/>
                    <a:gd name="connsiteY33" fmla="*/ 428889 h 1673795"/>
                    <a:gd name="connsiteX34" fmla="*/ 523266 w 875754"/>
                    <a:gd name="connsiteY34" fmla="*/ 400315 h 1673795"/>
                    <a:gd name="connsiteX35" fmla="*/ 599466 w 875754"/>
                    <a:gd name="connsiteY35" fmla="*/ 376503 h 1673795"/>
                    <a:gd name="connsiteX36" fmla="*/ 549458 w 875754"/>
                    <a:gd name="connsiteY36" fmla="*/ 347928 h 1673795"/>
                    <a:gd name="connsiteX37" fmla="*/ 620897 w 875754"/>
                    <a:gd name="connsiteY37" fmla="*/ 309827 h 1673795"/>
                    <a:gd name="connsiteX38" fmla="*/ 551841 w 875754"/>
                    <a:gd name="connsiteY38" fmla="*/ 295541 h 1673795"/>
                    <a:gd name="connsiteX39" fmla="*/ 616134 w 875754"/>
                    <a:gd name="connsiteY39" fmla="*/ 269347 h 1673795"/>
                    <a:gd name="connsiteX40" fmla="*/ 642329 w 875754"/>
                    <a:gd name="connsiteY40" fmla="*/ 240772 h 1673795"/>
                    <a:gd name="connsiteX41" fmla="*/ 599466 w 875754"/>
                    <a:gd name="connsiteY41" fmla="*/ 240772 h 1673795"/>
                    <a:gd name="connsiteX42" fmla="*/ 656616 w 875754"/>
                    <a:gd name="connsiteY42" fmla="*/ 209816 h 1673795"/>
                    <a:gd name="connsiteX43" fmla="*/ 694715 w 875754"/>
                    <a:gd name="connsiteY43" fmla="*/ 159809 h 1673795"/>
                    <a:gd name="connsiteX44" fmla="*/ 680427 w 875754"/>
                    <a:gd name="connsiteY44" fmla="*/ 114566 h 1673795"/>
                    <a:gd name="connsiteX45" fmla="*/ 709003 w 875754"/>
                    <a:gd name="connsiteY45" fmla="*/ 126473 h 1673795"/>
                    <a:gd name="connsiteX46" fmla="*/ 696823 w 875754"/>
                    <a:gd name="connsiteY46" fmla="*/ 25348 h 1673795"/>
                    <a:gd name="connsiteX47" fmla="*/ 316096 w 875754"/>
                    <a:gd name="connsiteY47" fmla="*/ 359835 h 1673795"/>
                    <a:gd name="connsiteX48" fmla="*/ 281329 w 875754"/>
                    <a:gd name="connsiteY48" fmla="*/ 379202 h 1673795"/>
                    <a:gd name="connsiteX49" fmla="*/ 692471 w 875754"/>
                    <a:gd name="connsiteY49" fmla="*/ 5413 h 1673795"/>
                    <a:gd name="connsiteX0" fmla="*/ 692471 w 875754"/>
                    <a:gd name="connsiteY0" fmla="*/ 5429 h 1673811"/>
                    <a:gd name="connsiteX1" fmla="*/ 465433 w 875754"/>
                    <a:gd name="connsiteY1" fmla="*/ 169874 h 1673811"/>
                    <a:gd name="connsiteX2" fmla="*/ 270516 w 875754"/>
                    <a:gd name="connsiteY2" fmla="*/ 346381 h 1673811"/>
                    <a:gd name="connsiteX3" fmla="*/ 275529 w 875754"/>
                    <a:gd name="connsiteY3" fmla="*/ 670254 h 1673811"/>
                    <a:gd name="connsiteX4" fmla="*/ 273963 w 875754"/>
                    <a:gd name="connsiteY4" fmla="*/ 1033449 h 1673811"/>
                    <a:gd name="connsiteX5" fmla="*/ 195633 w 875754"/>
                    <a:gd name="connsiteY5" fmla="*/ 1247807 h 1673811"/>
                    <a:gd name="connsiteX6" fmla="*/ 8372 w 875754"/>
                    <a:gd name="connsiteY6" fmla="*/ 1625087 h 1673811"/>
                    <a:gd name="connsiteX7" fmla="*/ 499315 w 875754"/>
                    <a:gd name="connsiteY7" fmla="*/ 1639921 h 1673811"/>
                    <a:gd name="connsiteX8" fmla="*/ 645186 w 875754"/>
                    <a:gd name="connsiteY8" fmla="*/ 1262118 h 1673811"/>
                    <a:gd name="connsiteX9" fmla="*/ 718529 w 875754"/>
                    <a:gd name="connsiteY9" fmla="*/ 1117087 h 1673811"/>
                    <a:gd name="connsiteX10" fmla="*/ 749486 w 875754"/>
                    <a:gd name="connsiteY10" fmla="*/ 1057555 h 1673811"/>
                    <a:gd name="connsiteX11" fmla="*/ 632804 w 875754"/>
                    <a:gd name="connsiteY11" fmla="*/ 1036125 h 1673811"/>
                    <a:gd name="connsiteX12" fmla="*/ 800033 w 875754"/>
                    <a:gd name="connsiteY12" fmla="*/ 690549 h 1673811"/>
                    <a:gd name="connsiteX13" fmla="*/ 809696 w 875754"/>
                    <a:gd name="connsiteY13" fmla="*/ 522706 h 1673811"/>
                    <a:gd name="connsiteX14" fmla="*/ 863784 w 875754"/>
                    <a:gd name="connsiteY14" fmla="*/ 309844 h 1673811"/>
                    <a:gd name="connsiteX15" fmla="*/ 875691 w 875754"/>
                    <a:gd name="connsiteY15" fmla="*/ 183638 h 1673811"/>
                    <a:gd name="connsiteX16" fmla="*/ 827860 w 875754"/>
                    <a:gd name="connsiteY16" fmla="*/ 262536 h 1673811"/>
                    <a:gd name="connsiteX17" fmla="*/ 728053 w 875754"/>
                    <a:gd name="connsiteY17" fmla="*/ 243170 h 1673811"/>
                    <a:gd name="connsiteX18" fmla="*/ 730435 w 875754"/>
                    <a:gd name="connsiteY18" fmla="*/ 131249 h 1673811"/>
                    <a:gd name="connsiteX19" fmla="*/ 675666 w 875754"/>
                    <a:gd name="connsiteY19" fmla="*/ 259838 h 1673811"/>
                    <a:gd name="connsiteX20" fmla="*/ 611370 w 875754"/>
                    <a:gd name="connsiteY20" fmla="*/ 467008 h 1673811"/>
                    <a:gd name="connsiteX21" fmla="*/ 451829 w 875754"/>
                    <a:gd name="connsiteY21" fmla="*/ 757518 h 1673811"/>
                    <a:gd name="connsiteX22" fmla="*/ 494689 w 875754"/>
                    <a:gd name="connsiteY22" fmla="*/ 695605 h 1673811"/>
                    <a:gd name="connsiteX23" fmla="*/ 482783 w 875754"/>
                    <a:gd name="connsiteY23" fmla="*/ 657506 h 1673811"/>
                    <a:gd name="connsiteX24" fmla="*/ 549458 w 875754"/>
                    <a:gd name="connsiteY24" fmla="*/ 614644 h 1673811"/>
                    <a:gd name="connsiteX25" fmla="*/ 489928 w 875754"/>
                    <a:gd name="connsiteY25" fmla="*/ 600357 h 1673811"/>
                    <a:gd name="connsiteX26" fmla="*/ 492309 w 875754"/>
                    <a:gd name="connsiteY26" fmla="*/ 569400 h 1673811"/>
                    <a:gd name="connsiteX27" fmla="*/ 551840 w 875754"/>
                    <a:gd name="connsiteY27" fmla="*/ 543207 h 1673811"/>
                    <a:gd name="connsiteX28" fmla="*/ 504215 w 875754"/>
                    <a:gd name="connsiteY28" fmla="*/ 533682 h 1673811"/>
                    <a:gd name="connsiteX29" fmla="*/ 573270 w 875754"/>
                    <a:gd name="connsiteY29" fmla="*/ 521775 h 1673811"/>
                    <a:gd name="connsiteX30" fmla="*/ 487547 w 875754"/>
                    <a:gd name="connsiteY30" fmla="*/ 433668 h 1673811"/>
                    <a:gd name="connsiteX31" fmla="*/ 416108 w 875754"/>
                    <a:gd name="connsiteY31" fmla="*/ 438433 h 1673811"/>
                    <a:gd name="connsiteX32" fmla="*/ 485166 w 875754"/>
                    <a:gd name="connsiteY32" fmla="*/ 416999 h 1673811"/>
                    <a:gd name="connsiteX33" fmla="*/ 582797 w 875754"/>
                    <a:gd name="connsiteY33" fmla="*/ 428905 h 1673811"/>
                    <a:gd name="connsiteX34" fmla="*/ 523266 w 875754"/>
                    <a:gd name="connsiteY34" fmla="*/ 400331 h 1673811"/>
                    <a:gd name="connsiteX35" fmla="*/ 599466 w 875754"/>
                    <a:gd name="connsiteY35" fmla="*/ 376519 h 1673811"/>
                    <a:gd name="connsiteX36" fmla="*/ 549458 w 875754"/>
                    <a:gd name="connsiteY36" fmla="*/ 347944 h 1673811"/>
                    <a:gd name="connsiteX37" fmla="*/ 620897 w 875754"/>
                    <a:gd name="connsiteY37" fmla="*/ 309843 h 1673811"/>
                    <a:gd name="connsiteX38" fmla="*/ 551841 w 875754"/>
                    <a:gd name="connsiteY38" fmla="*/ 295557 h 1673811"/>
                    <a:gd name="connsiteX39" fmla="*/ 616134 w 875754"/>
                    <a:gd name="connsiteY39" fmla="*/ 269363 h 1673811"/>
                    <a:gd name="connsiteX40" fmla="*/ 642329 w 875754"/>
                    <a:gd name="connsiteY40" fmla="*/ 240788 h 1673811"/>
                    <a:gd name="connsiteX41" fmla="*/ 599466 w 875754"/>
                    <a:gd name="connsiteY41" fmla="*/ 240788 h 1673811"/>
                    <a:gd name="connsiteX42" fmla="*/ 656616 w 875754"/>
                    <a:gd name="connsiteY42" fmla="*/ 209832 h 1673811"/>
                    <a:gd name="connsiteX43" fmla="*/ 694715 w 875754"/>
                    <a:gd name="connsiteY43" fmla="*/ 159825 h 1673811"/>
                    <a:gd name="connsiteX44" fmla="*/ 680427 w 875754"/>
                    <a:gd name="connsiteY44" fmla="*/ 114582 h 1673811"/>
                    <a:gd name="connsiteX45" fmla="*/ 709003 w 875754"/>
                    <a:gd name="connsiteY45" fmla="*/ 126489 h 1673811"/>
                    <a:gd name="connsiteX46" fmla="*/ 696823 w 875754"/>
                    <a:gd name="connsiteY46" fmla="*/ 25364 h 1673811"/>
                    <a:gd name="connsiteX47" fmla="*/ 316096 w 875754"/>
                    <a:gd name="connsiteY47" fmla="*/ 359851 h 1673811"/>
                    <a:gd name="connsiteX48" fmla="*/ 281329 w 875754"/>
                    <a:gd name="connsiteY48" fmla="*/ 379218 h 1673811"/>
                    <a:gd name="connsiteX49" fmla="*/ 692471 w 875754"/>
                    <a:gd name="connsiteY49" fmla="*/ 5429 h 1673811"/>
                    <a:gd name="connsiteX0" fmla="*/ 692471 w 875754"/>
                    <a:gd name="connsiteY0" fmla="*/ 5429 h 1673811"/>
                    <a:gd name="connsiteX1" fmla="*/ 465433 w 875754"/>
                    <a:gd name="connsiteY1" fmla="*/ 169874 h 1673811"/>
                    <a:gd name="connsiteX2" fmla="*/ 270516 w 875754"/>
                    <a:gd name="connsiteY2" fmla="*/ 346381 h 1673811"/>
                    <a:gd name="connsiteX3" fmla="*/ 275529 w 875754"/>
                    <a:gd name="connsiteY3" fmla="*/ 670254 h 1673811"/>
                    <a:gd name="connsiteX4" fmla="*/ 273963 w 875754"/>
                    <a:gd name="connsiteY4" fmla="*/ 1033449 h 1673811"/>
                    <a:gd name="connsiteX5" fmla="*/ 195633 w 875754"/>
                    <a:gd name="connsiteY5" fmla="*/ 1247807 h 1673811"/>
                    <a:gd name="connsiteX6" fmla="*/ 8372 w 875754"/>
                    <a:gd name="connsiteY6" fmla="*/ 1625087 h 1673811"/>
                    <a:gd name="connsiteX7" fmla="*/ 499315 w 875754"/>
                    <a:gd name="connsiteY7" fmla="*/ 1639921 h 1673811"/>
                    <a:gd name="connsiteX8" fmla="*/ 628740 w 875754"/>
                    <a:gd name="connsiteY8" fmla="*/ 1262118 h 1673811"/>
                    <a:gd name="connsiteX9" fmla="*/ 718529 w 875754"/>
                    <a:gd name="connsiteY9" fmla="*/ 1117087 h 1673811"/>
                    <a:gd name="connsiteX10" fmla="*/ 749486 w 875754"/>
                    <a:gd name="connsiteY10" fmla="*/ 1057555 h 1673811"/>
                    <a:gd name="connsiteX11" fmla="*/ 632804 w 875754"/>
                    <a:gd name="connsiteY11" fmla="*/ 1036125 h 1673811"/>
                    <a:gd name="connsiteX12" fmla="*/ 800033 w 875754"/>
                    <a:gd name="connsiteY12" fmla="*/ 690549 h 1673811"/>
                    <a:gd name="connsiteX13" fmla="*/ 809696 w 875754"/>
                    <a:gd name="connsiteY13" fmla="*/ 522706 h 1673811"/>
                    <a:gd name="connsiteX14" fmla="*/ 863784 w 875754"/>
                    <a:gd name="connsiteY14" fmla="*/ 309844 h 1673811"/>
                    <a:gd name="connsiteX15" fmla="*/ 875691 w 875754"/>
                    <a:gd name="connsiteY15" fmla="*/ 183638 h 1673811"/>
                    <a:gd name="connsiteX16" fmla="*/ 827860 w 875754"/>
                    <a:gd name="connsiteY16" fmla="*/ 262536 h 1673811"/>
                    <a:gd name="connsiteX17" fmla="*/ 728053 w 875754"/>
                    <a:gd name="connsiteY17" fmla="*/ 243170 h 1673811"/>
                    <a:gd name="connsiteX18" fmla="*/ 730435 w 875754"/>
                    <a:gd name="connsiteY18" fmla="*/ 131249 h 1673811"/>
                    <a:gd name="connsiteX19" fmla="*/ 675666 w 875754"/>
                    <a:gd name="connsiteY19" fmla="*/ 259838 h 1673811"/>
                    <a:gd name="connsiteX20" fmla="*/ 611370 w 875754"/>
                    <a:gd name="connsiteY20" fmla="*/ 467008 h 1673811"/>
                    <a:gd name="connsiteX21" fmla="*/ 451829 w 875754"/>
                    <a:gd name="connsiteY21" fmla="*/ 757518 h 1673811"/>
                    <a:gd name="connsiteX22" fmla="*/ 494689 w 875754"/>
                    <a:gd name="connsiteY22" fmla="*/ 695605 h 1673811"/>
                    <a:gd name="connsiteX23" fmla="*/ 482783 w 875754"/>
                    <a:gd name="connsiteY23" fmla="*/ 657506 h 1673811"/>
                    <a:gd name="connsiteX24" fmla="*/ 549458 w 875754"/>
                    <a:gd name="connsiteY24" fmla="*/ 614644 h 1673811"/>
                    <a:gd name="connsiteX25" fmla="*/ 489928 w 875754"/>
                    <a:gd name="connsiteY25" fmla="*/ 600357 h 1673811"/>
                    <a:gd name="connsiteX26" fmla="*/ 492309 w 875754"/>
                    <a:gd name="connsiteY26" fmla="*/ 569400 h 1673811"/>
                    <a:gd name="connsiteX27" fmla="*/ 551840 w 875754"/>
                    <a:gd name="connsiteY27" fmla="*/ 543207 h 1673811"/>
                    <a:gd name="connsiteX28" fmla="*/ 504215 w 875754"/>
                    <a:gd name="connsiteY28" fmla="*/ 533682 h 1673811"/>
                    <a:gd name="connsiteX29" fmla="*/ 573270 w 875754"/>
                    <a:gd name="connsiteY29" fmla="*/ 521775 h 1673811"/>
                    <a:gd name="connsiteX30" fmla="*/ 487547 w 875754"/>
                    <a:gd name="connsiteY30" fmla="*/ 433668 h 1673811"/>
                    <a:gd name="connsiteX31" fmla="*/ 416108 w 875754"/>
                    <a:gd name="connsiteY31" fmla="*/ 438433 h 1673811"/>
                    <a:gd name="connsiteX32" fmla="*/ 485166 w 875754"/>
                    <a:gd name="connsiteY32" fmla="*/ 416999 h 1673811"/>
                    <a:gd name="connsiteX33" fmla="*/ 582797 w 875754"/>
                    <a:gd name="connsiteY33" fmla="*/ 428905 h 1673811"/>
                    <a:gd name="connsiteX34" fmla="*/ 523266 w 875754"/>
                    <a:gd name="connsiteY34" fmla="*/ 400331 h 1673811"/>
                    <a:gd name="connsiteX35" fmla="*/ 599466 w 875754"/>
                    <a:gd name="connsiteY35" fmla="*/ 376519 h 1673811"/>
                    <a:gd name="connsiteX36" fmla="*/ 549458 w 875754"/>
                    <a:gd name="connsiteY36" fmla="*/ 347944 h 1673811"/>
                    <a:gd name="connsiteX37" fmla="*/ 620897 w 875754"/>
                    <a:gd name="connsiteY37" fmla="*/ 309843 h 1673811"/>
                    <a:gd name="connsiteX38" fmla="*/ 551841 w 875754"/>
                    <a:gd name="connsiteY38" fmla="*/ 295557 h 1673811"/>
                    <a:gd name="connsiteX39" fmla="*/ 616134 w 875754"/>
                    <a:gd name="connsiteY39" fmla="*/ 269363 h 1673811"/>
                    <a:gd name="connsiteX40" fmla="*/ 642329 w 875754"/>
                    <a:gd name="connsiteY40" fmla="*/ 240788 h 1673811"/>
                    <a:gd name="connsiteX41" fmla="*/ 599466 w 875754"/>
                    <a:gd name="connsiteY41" fmla="*/ 240788 h 1673811"/>
                    <a:gd name="connsiteX42" fmla="*/ 656616 w 875754"/>
                    <a:gd name="connsiteY42" fmla="*/ 209832 h 1673811"/>
                    <a:gd name="connsiteX43" fmla="*/ 694715 w 875754"/>
                    <a:gd name="connsiteY43" fmla="*/ 159825 h 1673811"/>
                    <a:gd name="connsiteX44" fmla="*/ 680427 w 875754"/>
                    <a:gd name="connsiteY44" fmla="*/ 114582 h 1673811"/>
                    <a:gd name="connsiteX45" fmla="*/ 709003 w 875754"/>
                    <a:gd name="connsiteY45" fmla="*/ 126489 h 1673811"/>
                    <a:gd name="connsiteX46" fmla="*/ 696823 w 875754"/>
                    <a:gd name="connsiteY46" fmla="*/ 25364 h 1673811"/>
                    <a:gd name="connsiteX47" fmla="*/ 316096 w 875754"/>
                    <a:gd name="connsiteY47" fmla="*/ 359851 h 1673811"/>
                    <a:gd name="connsiteX48" fmla="*/ 281329 w 875754"/>
                    <a:gd name="connsiteY48" fmla="*/ 379218 h 1673811"/>
                    <a:gd name="connsiteX49" fmla="*/ 692471 w 875754"/>
                    <a:gd name="connsiteY49" fmla="*/ 5429 h 1673811"/>
                    <a:gd name="connsiteX0" fmla="*/ 692471 w 875754"/>
                    <a:gd name="connsiteY0" fmla="*/ 5429 h 1673811"/>
                    <a:gd name="connsiteX1" fmla="*/ 465433 w 875754"/>
                    <a:gd name="connsiteY1" fmla="*/ 169874 h 1673811"/>
                    <a:gd name="connsiteX2" fmla="*/ 270516 w 875754"/>
                    <a:gd name="connsiteY2" fmla="*/ 346381 h 1673811"/>
                    <a:gd name="connsiteX3" fmla="*/ 275529 w 875754"/>
                    <a:gd name="connsiteY3" fmla="*/ 670254 h 1673811"/>
                    <a:gd name="connsiteX4" fmla="*/ 273963 w 875754"/>
                    <a:gd name="connsiteY4" fmla="*/ 1033449 h 1673811"/>
                    <a:gd name="connsiteX5" fmla="*/ 195633 w 875754"/>
                    <a:gd name="connsiteY5" fmla="*/ 1247807 h 1673811"/>
                    <a:gd name="connsiteX6" fmla="*/ 8372 w 875754"/>
                    <a:gd name="connsiteY6" fmla="*/ 1625087 h 1673811"/>
                    <a:gd name="connsiteX7" fmla="*/ 499315 w 875754"/>
                    <a:gd name="connsiteY7" fmla="*/ 1639921 h 1673811"/>
                    <a:gd name="connsiteX8" fmla="*/ 628740 w 875754"/>
                    <a:gd name="connsiteY8" fmla="*/ 1262118 h 1673811"/>
                    <a:gd name="connsiteX9" fmla="*/ 718529 w 875754"/>
                    <a:gd name="connsiteY9" fmla="*/ 1117087 h 1673811"/>
                    <a:gd name="connsiteX10" fmla="*/ 749486 w 875754"/>
                    <a:gd name="connsiteY10" fmla="*/ 1057555 h 1673811"/>
                    <a:gd name="connsiteX11" fmla="*/ 632804 w 875754"/>
                    <a:gd name="connsiteY11" fmla="*/ 1036125 h 1673811"/>
                    <a:gd name="connsiteX12" fmla="*/ 800033 w 875754"/>
                    <a:gd name="connsiteY12" fmla="*/ 690549 h 1673811"/>
                    <a:gd name="connsiteX13" fmla="*/ 809696 w 875754"/>
                    <a:gd name="connsiteY13" fmla="*/ 522706 h 1673811"/>
                    <a:gd name="connsiteX14" fmla="*/ 863784 w 875754"/>
                    <a:gd name="connsiteY14" fmla="*/ 309844 h 1673811"/>
                    <a:gd name="connsiteX15" fmla="*/ 875691 w 875754"/>
                    <a:gd name="connsiteY15" fmla="*/ 183638 h 1673811"/>
                    <a:gd name="connsiteX16" fmla="*/ 827860 w 875754"/>
                    <a:gd name="connsiteY16" fmla="*/ 262536 h 1673811"/>
                    <a:gd name="connsiteX17" fmla="*/ 728053 w 875754"/>
                    <a:gd name="connsiteY17" fmla="*/ 243170 h 1673811"/>
                    <a:gd name="connsiteX18" fmla="*/ 730435 w 875754"/>
                    <a:gd name="connsiteY18" fmla="*/ 131249 h 1673811"/>
                    <a:gd name="connsiteX19" fmla="*/ 675666 w 875754"/>
                    <a:gd name="connsiteY19" fmla="*/ 259838 h 1673811"/>
                    <a:gd name="connsiteX20" fmla="*/ 611370 w 875754"/>
                    <a:gd name="connsiteY20" fmla="*/ 467008 h 1673811"/>
                    <a:gd name="connsiteX21" fmla="*/ 451829 w 875754"/>
                    <a:gd name="connsiteY21" fmla="*/ 757518 h 1673811"/>
                    <a:gd name="connsiteX22" fmla="*/ 494689 w 875754"/>
                    <a:gd name="connsiteY22" fmla="*/ 695605 h 1673811"/>
                    <a:gd name="connsiteX23" fmla="*/ 482783 w 875754"/>
                    <a:gd name="connsiteY23" fmla="*/ 657506 h 1673811"/>
                    <a:gd name="connsiteX24" fmla="*/ 549458 w 875754"/>
                    <a:gd name="connsiteY24" fmla="*/ 614644 h 1673811"/>
                    <a:gd name="connsiteX25" fmla="*/ 489928 w 875754"/>
                    <a:gd name="connsiteY25" fmla="*/ 600357 h 1673811"/>
                    <a:gd name="connsiteX26" fmla="*/ 492309 w 875754"/>
                    <a:gd name="connsiteY26" fmla="*/ 569400 h 1673811"/>
                    <a:gd name="connsiteX27" fmla="*/ 551840 w 875754"/>
                    <a:gd name="connsiteY27" fmla="*/ 543207 h 1673811"/>
                    <a:gd name="connsiteX28" fmla="*/ 504215 w 875754"/>
                    <a:gd name="connsiteY28" fmla="*/ 533682 h 1673811"/>
                    <a:gd name="connsiteX29" fmla="*/ 573270 w 875754"/>
                    <a:gd name="connsiteY29" fmla="*/ 521775 h 1673811"/>
                    <a:gd name="connsiteX30" fmla="*/ 487547 w 875754"/>
                    <a:gd name="connsiteY30" fmla="*/ 433668 h 1673811"/>
                    <a:gd name="connsiteX31" fmla="*/ 416108 w 875754"/>
                    <a:gd name="connsiteY31" fmla="*/ 438433 h 1673811"/>
                    <a:gd name="connsiteX32" fmla="*/ 485166 w 875754"/>
                    <a:gd name="connsiteY32" fmla="*/ 416999 h 1673811"/>
                    <a:gd name="connsiteX33" fmla="*/ 582797 w 875754"/>
                    <a:gd name="connsiteY33" fmla="*/ 428905 h 1673811"/>
                    <a:gd name="connsiteX34" fmla="*/ 523266 w 875754"/>
                    <a:gd name="connsiteY34" fmla="*/ 400331 h 1673811"/>
                    <a:gd name="connsiteX35" fmla="*/ 599466 w 875754"/>
                    <a:gd name="connsiteY35" fmla="*/ 376519 h 1673811"/>
                    <a:gd name="connsiteX36" fmla="*/ 549458 w 875754"/>
                    <a:gd name="connsiteY36" fmla="*/ 347944 h 1673811"/>
                    <a:gd name="connsiteX37" fmla="*/ 620897 w 875754"/>
                    <a:gd name="connsiteY37" fmla="*/ 309843 h 1673811"/>
                    <a:gd name="connsiteX38" fmla="*/ 551841 w 875754"/>
                    <a:gd name="connsiteY38" fmla="*/ 295557 h 1673811"/>
                    <a:gd name="connsiteX39" fmla="*/ 616134 w 875754"/>
                    <a:gd name="connsiteY39" fmla="*/ 269363 h 1673811"/>
                    <a:gd name="connsiteX40" fmla="*/ 642329 w 875754"/>
                    <a:gd name="connsiteY40" fmla="*/ 240788 h 1673811"/>
                    <a:gd name="connsiteX41" fmla="*/ 599466 w 875754"/>
                    <a:gd name="connsiteY41" fmla="*/ 240788 h 1673811"/>
                    <a:gd name="connsiteX42" fmla="*/ 656616 w 875754"/>
                    <a:gd name="connsiteY42" fmla="*/ 209832 h 1673811"/>
                    <a:gd name="connsiteX43" fmla="*/ 694715 w 875754"/>
                    <a:gd name="connsiteY43" fmla="*/ 159825 h 1673811"/>
                    <a:gd name="connsiteX44" fmla="*/ 680427 w 875754"/>
                    <a:gd name="connsiteY44" fmla="*/ 114582 h 1673811"/>
                    <a:gd name="connsiteX45" fmla="*/ 709003 w 875754"/>
                    <a:gd name="connsiteY45" fmla="*/ 126489 h 1673811"/>
                    <a:gd name="connsiteX46" fmla="*/ 696823 w 875754"/>
                    <a:gd name="connsiteY46" fmla="*/ 25364 h 1673811"/>
                    <a:gd name="connsiteX47" fmla="*/ 316096 w 875754"/>
                    <a:gd name="connsiteY47" fmla="*/ 359851 h 1673811"/>
                    <a:gd name="connsiteX48" fmla="*/ 281329 w 875754"/>
                    <a:gd name="connsiteY48" fmla="*/ 379218 h 1673811"/>
                    <a:gd name="connsiteX49" fmla="*/ 692471 w 875754"/>
                    <a:gd name="connsiteY49" fmla="*/ 5429 h 1673811"/>
                    <a:gd name="connsiteX0" fmla="*/ 692471 w 875754"/>
                    <a:gd name="connsiteY0" fmla="*/ 4370 h 1672752"/>
                    <a:gd name="connsiteX1" fmla="*/ 465433 w 875754"/>
                    <a:gd name="connsiteY1" fmla="*/ 168815 h 1672752"/>
                    <a:gd name="connsiteX2" fmla="*/ 270516 w 875754"/>
                    <a:gd name="connsiteY2" fmla="*/ 345322 h 1672752"/>
                    <a:gd name="connsiteX3" fmla="*/ 275529 w 875754"/>
                    <a:gd name="connsiteY3" fmla="*/ 669195 h 1672752"/>
                    <a:gd name="connsiteX4" fmla="*/ 273963 w 875754"/>
                    <a:gd name="connsiteY4" fmla="*/ 1032390 h 1672752"/>
                    <a:gd name="connsiteX5" fmla="*/ 195633 w 875754"/>
                    <a:gd name="connsiteY5" fmla="*/ 1246748 h 1672752"/>
                    <a:gd name="connsiteX6" fmla="*/ 8372 w 875754"/>
                    <a:gd name="connsiteY6" fmla="*/ 1624028 h 1672752"/>
                    <a:gd name="connsiteX7" fmla="*/ 499315 w 875754"/>
                    <a:gd name="connsiteY7" fmla="*/ 1638862 h 1672752"/>
                    <a:gd name="connsiteX8" fmla="*/ 628740 w 875754"/>
                    <a:gd name="connsiteY8" fmla="*/ 1261059 h 1672752"/>
                    <a:gd name="connsiteX9" fmla="*/ 718529 w 875754"/>
                    <a:gd name="connsiteY9" fmla="*/ 1116028 h 1672752"/>
                    <a:gd name="connsiteX10" fmla="*/ 749486 w 875754"/>
                    <a:gd name="connsiteY10" fmla="*/ 1056496 h 1672752"/>
                    <a:gd name="connsiteX11" fmla="*/ 632804 w 875754"/>
                    <a:gd name="connsiteY11" fmla="*/ 1035066 h 1672752"/>
                    <a:gd name="connsiteX12" fmla="*/ 800033 w 875754"/>
                    <a:gd name="connsiteY12" fmla="*/ 689490 h 1672752"/>
                    <a:gd name="connsiteX13" fmla="*/ 809696 w 875754"/>
                    <a:gd name="connsiteY13" fmla="*/ 521647 h 1672752"/>
                    <a:gd name="connsiteX14" fmla="*/ 863784 w 875754"/>
                    <a:gd name="connsiteY14" fmla="*/ 308785 h 1672752"/>
                    <a:gd name="connsiteX15" fmla="*/ 875691 w 875754"/>
                    <a:gd name="connsiteY15" fmla="*/ 182579 h 1672752"/>
                    <a:gd name="connsiteX16" fmla="*/ 827860 w 875754"/>
                    <a:gd name="connsiteY16" fmla="*/ 261477 h 1672752"/>
                    <a:gd name="connsiteX17" fmla="*/ 728053 w 875754"/>
                    <a:gd name="connsiteY17" fmla="*/ 242111 h 1672752"/>
                    <a:gd name="connsiteX18" fmla="*/ 730435 w 875754"/>
                    <a:gd name="connsiteY18" fmla="*/ 130190 h 1672752"/>
                    <a:gd name="connsiteX19" fmla="*/ 675666 w 875754"/>
                    <a:gd name="connsiteY19" fmla="*/ 258779 h 1672752"/>
                    <a:gd name="connsiteX20" fmla="*/ 611370 w 875754"/>
                    <a:gd name="connsiteY20" fmla="*/ 465949 h 1672752"/>
                    <a:gd name="connsiteX21" fmla="*/ 451829 w 875754"/>
                    <a:gd name="connsiteY21" fmla="*/ 756459 h 1672752"/>
                    <a:gd name="connsiteX22" fmla="*/ 494689 w 875754"/>
                    <a:gd name="connsiteY22" fmla="*/ 694546 h 1672752"/>
                    <a:gd name="connsiteX23" fmla="*/ 482783 w 875754"/>
                    <a:gd name="connsiteY23" fmla="*/ 656447 h 1672752"/>
                    <a:gd name="connsiteX24" fmla="*/ 549458 w 875754"/>
                    <a:gd name="connsiteY24" fmla="*/ 613585 h 1672752"/>
                    <a:gd name="connsiteX25" fmla="*/ 489928 w 875754"/>
                    <a:gd name="connsiteY25" fmla="*/ 599298 h 1672752"/>
                    <a:gd name="connsiteX26" fmla="*/ 492309 w 875754"/>
                    <a:gd name="connsiteY26" fmla="*/ 568341 h 1672752"/>
                    <a:gd name="connsiteX27" fmla="*/ 551840 w 875754"/>
                    <a:gd name="connsiteY27" fmla="*/ 542148 h 1672752"/>
                    <a:gd name="connsiteX28" fmla="*/ 504215 w 875754"/>
                    <a:gd name="connsiteY28" fmla="*/ 532623 h 1672752"/>
                    <a:gd name="connsiteX29" fmla="*/ 573270 w 875754"/>
                    <a:gd name="connsiteY29" fmla="*/ 520716 h 1672752"/>
                    <a:gd name="connsiteX30" fmla="*/ 487547 w 875754"/>
                    <a:gd name="connsiteY30" fmla="*/ 432609 h 1672752"/>
                    <a:gd name="connsiteX31" fmla="*/ 416108 w 875754"/>
                    <a:gd name="connsiteY31" fmla="*/ 437374 h 1672752"/>
                    <a:gd name="connsiteX32" fmla="*/ 485166 w 875754"/>
                    <a:gd name="connsiteY32" fmla="*/ 415940 h 1672752"/>
                    <a:gd name="connsiteX33" fmla="*/ 582797 w 875754"/>
                    <a:gd name="connsiteY33" fmla="*/ 427846 h 1672752"/>
                    <a:gd name="connsiteX34" fmla="*/ 523266 w 875754"/>
                    <a:gd name="connsiteY34" fmla="*/ 399272 h 1672752"/>
                    <a:gd name="connsiteX35" fmla="*/ 599466 w 875754"/>
                    <a:gd name="connsiteY35" fmla="*/ 375460 h 1672752"/>
                    <a:gd name="connsiteX36" fmla="*/ 549458 w 875754"/>
                    <a:gd name="connsiteY36" fmla="*/ 346885 h 1672752"/>
                    <a:gd name="connsiteX37" fmla="*/ 620897 w 875754"/>
                    <a:gd name="connsiteY37" fmla="*/ 308784 h 1672752"/>
                    <a:gd name="connsiteX38" fmla="*/ 551841 w 875754"/>
                    <a:gd name="connsiteY38" fmla="*/ 294498 h 1672752"/>
                    <a:gd name="connsiteX39" fmla="*/ 616134 w 875754"/>
                    <a:gd name="connsiteY39" fmla="*/ 268304 h 1672752"/>
                    <a:gd name="connsiteX40" fmla="*/ 642329 w 875754"/>
                    <a:gd name="connsiteY40" fmla="*/ 239729 h 1672752"/>
                    <a:gd name="connsiteX41" fmla="*/ 599466 w 875754"/>
                    <a:gd name="connsiteY41" fmla="*/ 239729 h 1672752"/>
                    <a:gd name="connsiteX42" fmla="*/ 656616 w 875754"/>
                    <a:gd name="connsiteY42" fmla="*/ 208773 h 1672752"/>
                    <a:gd name="connsiteX43" fmla="*/ 694715 w 875754"/>
                    <a:gd name="connsiteY43" fmla="*/ 158766 h 1672752"/>
                    <a:gd name="connsiteX44" fmla="*/ 680427 w 875754"/>
                    <a:gd name="connsiteY44" fmla="*/ 113523 h 1672752"/>
                    <a:gd name="connsiteX45" fmla="*/ 709003 w 875754"/>
                    <a:gd name="connsiteY45" fmla="*/ 125430 h 1672752"/>
                    <a:gd name="connsiteX46" fmla="*/ 696823 w 875754"/>
                    <a:gd name="connsiteY46" fmla="*/ 24305 h 1672752"/>
                    <a:gd name="connsiteX47" fmla="*/ 316096 w 875754"/>
                    <a:gd name="connsiteY47" fmla="*/ 358792 h 1672752"/>
                    <a:gd name="connsiteX48" fmla="*/ 299691 w 875754"/>
                    <a:gd name="connsiteY48" fmla="*/ 352453 h 1672752"/>
                    <a:gd name="connsiteX49" fmla="*/ 692471 w 875754"/>
                    <a:gd name="connsiteY49" fmla="*/ 4370 h 1672752"/>
                    <a:gd name="connsiteX0" fmla="*/ 692471 w 875754"/>
                    <a:gd name="connsiteY0" fmla="*/ 5602 h 1673984"/>
                    <a:gd name="connsiteX1" fmla="*/ 463052 w 875754"/>
                    <a:gd name="connsiteY1" fmla="*/ 153379 h 1673984"/>
                    <a:gd name="connsiteX2" fmla="*/ 270516 w 875754"/>
                    <a:gd name="connsiteY2" fmla="*/ 346554 h 1673984"/>
                    <a:gd name="connsiteX3" fmla="*/ 275529 w 875754"/>
                    <a:gd name="connsiteY3" fmla="*/ 670427 h 1673984"/>
                    <a:gd name="connsiteX4" fmla="*/ 273963 w 875754"/>
                    <a:gd name="connsiteY4" fmla="*/ 1033622 h 1673984"/>
                    <a:gd name="connsiteX5" fmla="*/ 195633 w 875754"/>
                    <a:gd name="connsiteY5" fmla="*/ 1247980 h 1673984"/>
                    <a:gd name="connsiteX6" fmla="*/ 8372 w 875754"/>
                    <a:gd name="connsiteY6" fmla="*/ 1625260 h 1673984"/>
                    <a:gd name="connsiteX7" fmla="*/ 499315 w 875754"/>
                    <a:gd name="connsiteY7" fmla="*/ 1640094 h 1673984"/>
                    <a:gd name="connsiteX8" fmla="*/ 628740 w 875754"/>
                    <a:gd name="connsiteY8" fmla="*/ 1262291 h 1673984"/>
                    <a:gd name="connsiteX9" fmla="*/ 718529 w 875754"/>
                    <a:gd name="connsiteY9" fmla="*/ 1117260 h 1673984"/>
                    <a:gd name="connsiteX10" fmla="*/ 749486 w 875754"/>
                    <a:gd name="connsiteY10" fmla="*/ 1057728 h 1673984"/>
                    <a:gd name="connsiteX11" fmla="*/ 632804 w 875754"/>
                    <a:gd name="connsiteY11" fmla="*/ 1036298 h 1673984"/>
                    <a:gd name="connsiteX12" fmla="*/ 800033 w 875754"/>
                    <a:gd name="connsiteY12" fmla="*/ 690722 h 1673984"/>
                    <a:gd name="connsiteX13" fmla="*/ 809696 w 875754"/>
                    <a:gd name="connsiteY13" fmla="*/ 522879 h 1673984"/>
                    <a:gd name="connsiteX14" fmla="*/ 863784 w 875754"/>
                    <a:gd name="connsiteY14" fmla="*/ 310017 h 1673984"/>
                    <a:gd name="connsiteX15" fmla="*/ 875691 w 875754"/>
                    <a:gd name="connsiteY15" fmla="*/ 183811 h 1673984"/>
                    <a:gd name="connsiteX16" fmla="*/ 827860 w 875754"/>
                    <a:gd name="connsiteY16" fmla="*/ 262709 h 1673984"/>
                    <a:gd name="connsiteX17" fmla="*/ 728053 w 875754"/>
                    <a:gd name="connsiteY17" fmla="*/ 243343 h 1673984"/>
                    <a:gd name="connsiteX18" fmla="*/ 730435 w 875754"/>
                    <a:gd name="connsiteY18" fmla="*/ 131422 h 1673984"/>
                    <a:gd name="connsiteX19" fmla="*/ 675666 w 875754"/>
                    <a:gd name="connsiteY19" fmla="*/ 260011 h 1673984"/>
                    <a:gd name="connsiteX20" fmla="*/ 611370 w 875754"/>
                    <a:gd name="connsiteY20" fmla="*/ 467181 h 1673984"/>
                    <a:gd name="connsiteX21" fmla="*/ 451829 w 875754"/>
                    <a:gd name="connsiteY21" fmla="*/ 757691 h 1673984"/>
                    <a:gd name="connsiteX22" fmla="*/ 494689 w 875754"/>
                    <a:gd name="connsiteY22" fmla="*/ 695778 h 1673984"/>
                    <a:gd name="connsiteX23" fmla="*/ 482783 w 875754"/>
                    <a:gd name="connsiteY23" fmla="*/ 657679 h 1673984"/>
                    <a:gd name="connsiteX24" fmla="*/ 549458 w 875754"/>
                    <a:gd name="connsiteY24" fmla="*/ 614817 h 1673984"/>
                    <a:gd name="connsiteX25" fmla="*/ 489928 w 875754"/>
                    <a:gd name="connsiteY25" fmla="*/ 600530 h 1673984"/>
                    <a:gd name="connsiteX26" fmla="*/ 492309 w 875754"/>
                    <a:gd name="connsiteY26" fmla="*/ 569573 h 1673984"/>
                    <a:gd name="connsiteX27" fmla="*/ 551840 w 875754"/>
                    <a:gd name="connsiteY27" fmla="*/ 543380 h 1673984"/>
                    <a:gd name="connsiteX28" fmla="*/ 504215 w 875754"/>
                    <a:gd name="connsiteY28" fmla="*/ 533855 h 1673984"/>
                    <a:gd name="connsiteX29" fmla="*/ 573270 w 875754"/>
                    <a:gd name="connsiteY29" fmla="*/ 521948 h 1673984"/>
                    <a:gd name="connsiteX30" fmla="*/ 487547 w 875754"/>
                    <a:gd name="connsiteY30" fmla="*/ 433841 h 1673984"/>
                    <a:gd name="connsiteX31" fmla="*/ 416108 w 875754"/>
                    <a:gd name="connsiteY31" fmla="*/ 438606 h 1673984"/>
                    <a:gd name="connsiteX32" fmla="*/ 485166 w 875754"/>
                    <a:gd name="connsiteY32" fmla="*/ 417172 h 1673984"/>
                    <a:gd name="connsiteX33" fmla="*/ 582797 w 875754"/>
                    <a:gd name="connsiteY33" fmla="*/ 429078 h 1673984"/>
                    <a:gd name="connsiteX34" fmla="*/ 523266 w 875754"/>
                    <a:gd name="connsiteY34" fmla="*/ 400504 h 1673984"/>
                    <a:gd name="connsiteX35" fmla="*/ 599466 w 875754"/>
                    <a:gd name="connsiteY35" fmla="*/ 376692 h 1673984"/>
                    <a:gd name="connsiteX36" fmla="*/ 549458 w 875754"/>
                    <a:gd name="connsiteY36" fmla="*/ 348117 h 1673984"/>
                    <a:gd name="connsiteX37" fmla="*/ 620897 w 875754"/>
                    <a:gd name="connsiteY37" fmla="*/ 310016 h 1673984"/>
                    <a:gd name="connsiteX38" fmla="*/ 551841 w 875754"/>
                    <a:gd name="connsiteY38" fmla="*/ 295730 h 1673984"/>
                    <a:gd name="connsiteX39" fmla="*/ 616134 w 875754"/>
                    <a:gd name="connsiteY39" fmla="*/ 269536 h 1673984"/>
                    <a:gd name="connsiteX40" fmla="*/ 642329 w 875754"/>
                    <a:gd name="connsiteY40" fmla="*/ 240961 h 1673984"/>
                    <a:gd name="connsiteX41" fmla="*/ 599466 w 875754"/>
                    <a:gd name="connsiteY41" fmla="*/ 240961 h 1673984"/>
                    <a:gd name="connsiteX42" fmla="*/ 656616 w 875754"/>
                    <a:gd name="connsiteY42" fmla="*/ 210005 h 1673984"/>
                    <a:gd name="connsiteX43" fmla="*/ 694715 w 875754"/>
                    <a:gd name="connsiteY43" fmla="*/ 159998 h 1673984"/>
                    <a:gd name="connsiteX44" fmla="*/ 680427 w 875754"/>
                    <a:gd name="connsiteY44" fmla="*/ 114755 h 1673984"/>
                    <a:gd name="connsiteX45" fmla="*/ 709003 w 875754"/>
                    <a:gd name="connsiteY45" fmla="*/ 126662 h 1673984"/>
                    <a:gd name="connsiteX46" fmla="*/ 696823 w 875754"/>
                    <a:gd name="connsiteY46" fmla="*/ 25537 h 1673984"/>
                    <a:gd name="connsiteX47" fmla="*/ 316096 w 875754"/>
                    <a:gd name="connsiteY47" fmla="*/ 360024 h 1673984"/>
                    <a:gd name="connsiteX48" fmla="*/ 299691 w 875754"/>
                    <a:gd name="connsiteY48" fmla="*/ 353685 h 1673984"/>
                    <a:gd name="connsiteX49" fmla="*/ 692471 w 875754"/>
                    <a:gd name="connsiteY49" fmla="*/ 5602 h 1673984"/>
                    <a:gd name="connsiteX0" fmla="*/ 692471 w 875754"/>
                    <a:gd name="connsiteY0" fmla="*/ 5602 h 1673984"/>
                    <a:gd name="connsiteX1" fmla="*/ 463052 w 875754"/>
                    <a:gd name="connsiteY1" fmla="*/ 153379 h 1673984"/>
                    <a:gd name="connsiteX2" fmla="*/ 270516 w 875754"/>
                    <a:gd name="connsiteY2" fmla="*/ 346554 h 1673984"/>
                    <a:gd name="connsiteX3" fmla="*/ 275529 w 875754"/>
                    <a:gd name="connsiteY3" fmla="*/ 670427 h 1673984"/>
                    <a:gd name="connsiteX4" fmla="*/ 273963 w 875754"/>
                    <a:gd name="connsiteY4" fmla="*/ 1033622 h 1673984"/>
                    <a:gd name="connsiteX5" fmla="*/ 195633 w 875754"/>
                    <a:gd name="connsiteY5" fmla="*/ 1247980 h 1673984"/>
                    <a:gd name="connsiteX6" fmla="*/ 8372 w 875754"/>
                    <a:gd name="connsiteY6" fmla="*/ 1625260 h 1673984"/>
                    <a:gd name="connsiteX7" fmla="*/ 499315 w 875754"/>
                    <a:gd name="connsiteY7" fmla="*/ 1640094 h 1673984"/>
                    <a:gd name="connsiteX8" fmla="*/ 628740 w 875754"/>
                    <a:gd name="connsiteY8" fmla="*/ 1262291 h 1673984"/>
                    <a:gd name="connsiteX9" fmla="*/ 718529 w 875754"/>
                    <a:gd name="connsiteY9" fmla="*/ 1117260 h 1673984"/>
                    <a:gd name="connsiteX10" fmla="*/ 749486 w 875754"/>
                    <a:gd name="connsiteY10" fmla="*/ 1057728 h 1673984"/>
                    <a:gd name="connsiteX11" fmla="*/ 632804 w 875754"/>
                    <a:gd name="connsiteY11" fmla="*/ 1036298 h 1673984"/>
                    <a:gd name="connsiteX12" fmla="*/ 800033 w 875754"/>
                    <a:gd name="connsiteY12" fmla="*/ 690722 h 1673984"/>
                    <a:gd name="connsiteX13" fmla="*/ 809696 w 875754"/>
                    <a:gd name="connsiteY13" fmla="*/ 522879 h 1673984"/>
                    <a:gd name="connsiteX14" fmla="*/ 863784 w 875754"/>
                    <a:gd name="connsiteY14" fmla="*/ 310017 h 1673984"/>
                    <a:gd name="connsiteX15" fmla="*/ 875691 w 875754"/>
                    <a:gd name="connsiteY15" fmla="*/ 183811 h 1673984"/>
                    <a:gd name="connsiteX16" fmla="*/ 827860 w 875754"/>
                    <a:gd name="connsiteY16" fmla="*/ 262709 h 1673984"/>
                    <a:gd name="connsiteX17" fmla="*/ 728053 w 875754"/>
                    <a:gd name="connsiteY17" fmla="*/ 243343 h 1673984"/>
                    <a:gd name="connsiteX18" fmla="*/ 730435 w 875754"/>
                    <a:gd name="connsiteY18" fmla="*/ 131422 h 1673984"/>
                    <a:gd name="connsiteX19" fmla="*/ 675666 w 875754"/>
                    <a:gd name="connsiteY19" fmla="*/ 260011 h 1673984"/>
                    <a:gd name="connsiteX20" fmla="*/ 611370 w 875754"/>
                    <a:gd name="connsiteY20" fmla="*/ 467181 h 1673984"/>
                    <a:gd name="connsiteX21" fmla="*/ 451829 w 875754"/>
                    <a:gd name="connsiteY21" fmla="*/ 757691 h 1673984"/>
                    <a:gd name="connsiteX22" fmla="*/ 494689 w 875754"/>
                    <a:gd name="connsiteY22" fmla="*/ 695778 h 1673984"/>
                    <a:gd name="connsiteX23" fmla="*/ 482783 w 875754"/>
                    <a:gd name="connsiteY23" fmla="*/ 657679 h 1673984"/>
                    <a:gd name="connsiteX24" fmla="*/ 549458 w 875754"/>
                    <a:gd name="connsiteY24" fmla="*/ 614817 h 1673984"/>
                    <a:gd name="connsiteX25" fmla="*/ 489928 w 875754"/>
                    <a:gd name="connsiteY25" fmla="*/ 600530 h 1673984"/>
                    <a:gd name="connsiteX26" fmla="*/ 492309 w 875754"/>
                    <a:gd name="connsiteY26" fmla="*/ 569573 h 1673984"/>
                    <a:gd name="connsiteX27" fmla="*/ 551840 w 875754"/>
                    <a:gd name="connsiteY27" fmla="*/ 543380 h 1673984"/>
                    <a:gd name="connsiteX28" fmla="*/ 504215 w 875754"/>
                    <a:gd name="connsiteY28" fmla="*/ 533855 h 1673984"/>
                    <a:gd name="connsiteX29" fmla="*/ 573270 w 875754"/>
                    <a:gd name="connsiteY29" fmla="*/ 521948 h 1673984"/>
                    <a:gd name="connsiteX30" fmla="*/ 487547 w 875754"/>
                    <a:gd name="connsiteY30" fmla="*/ 433841 h 1673984"/>
                    <a:gd name="connsiteX31" fmla="*/ 416108 w 875754"/>
                    <a:gd name="connsiteY31" fmla="*/ 438606 h 1673984"/>
                    <a:gd name="connsiteX32" fmla="*/ 485166 w 875754"/>
                    <a:gd name="connsiteY32" fmla="*/ 417172 h 1673984"/>
                    <a:gd name="connsiteX33" fmla="*/ 582797 w 875754"/>
                    <a:gd name="connsiteY33" fmla="*/ 429078 h 1673984"/>
                    <a:gd name="connsiteX34" fmla="*/ 523266 w 875754"/>
                    <a:gd name="connsiteY34" fmla="*/ 400504 h 1673984"/>
                    <a:gd name="connsiteX35" fmla="*/ 599466 w 875754"/>
                    <a:gd name="connsiteY35" fmla="*/ 376692 h 1673984"/>
                    <a:gd name="connsiteX36" fmla="*/ 549458 w 875754"/>
                    <a:gd name="connsiteY36" fmla="*/ 348117 h 1673984"/>
                    <a:gd name="connsiteX37" fmla="*/ 620897 w 875754"/>
                    <a:gd name="connsiteY37" fmla="*/ 310016 h 1673984"/>
                    <a:gd name="connsiteX38" fmla="*/ 551841 w 875754"/>
                    <a:gd name="connsiteY38" fmla="*/ 295730 h 1673984"/>
                    <a:gd name="connsiteX39" fmla="*/ 616134 w 875754"/>
                    <a:gd name="connsiteY39" fmla="*/ 269536 h 1673984"/>
                    <a:gd name="connsiteX40" fmla="*/ 642329 w 875754"/>
                    <a:gd name="connsiteY40" fmla="*/ 240961 h 1673984"/>
                    <a:gd name="connsiteX41" fmla="*/ 599466 w 875754"/>
                    <a:gd name="connsiteY41" fmla="*/ 240961 h 1673984"/>
                    <a:gd name="connsiteX42" fmla="*/ 656616 w 875754"/>
                    <a:gd name="connsiteY42" fmla="*/ 210005 h 1673984"/>
                    <a:gd name="connsiteX43" fmla="*/ 694715 w 875754"/>
                    <a:gd name="connsiteY43" fmla="*/ 159998 h 1673984"/>
                    <a:gd name="connsiteX44" fmla="*/ 680427 w 875754"/>
                    <a:gd name="connsiteY44" fmla="*/ 114755 h 1673984"/>
                    <a:gd name="connsiteX45" fmla="*/ 709003 w 875754"/>
                    <a:gd name="connsiteY45" fmla="*/ 126662 h 1673984"/>
                    <a:gd name="connsiteX46" fmla="*/ 696823 w 875754"/>
                    <a:gd name="connsiteY46" fmla="*/ 25537 h 1673984"/>
                    <a:gd name="connsiteX47" fmla="*/ 316096 w 875754"/>
                    <a:gd name="connsiteY47" fmla="*/ 360024 h 1673984"/>
                    <a:gd name="connsiteX48" fmla="*/ 299691 w 875754"/>
                    <a:gd name="connsiteY48" fmla="*/ 353685 h 1673984"/>
                    <a:gd name="connsiteX49" fmla="*/ 692471 w 875754"/>
                    <a:gd name="connsiteY49" fmla="*/ 5602 h 1673984"/>
                    <a:gd name="connsiteX0" fmla="*/ 692471 w 875754"/>
                    <a:gd name="connsiteY0" fmla="*/ 4696 h 1673078"/>
                    <a:gd name="connsiteX1" fmla="*/ 465433 w 875754"/>
                    <a:gd name="connsiteY1" fmla="*/ 164379 h 1673078"/>
                    <a:gd name="connsiteX2" fmla="*/ 270516 w 875754"/>
                    <a:gd name="connsiteY2" fmla="*/ 345648 h 1673078"/>
                    <a:gd name="connsiteX3" fmla="*/ 275529 w 875754"/>
                    <a:gd name="connsiteY3" fmla="*/ 669521 h 1673078"/>
                    <a:gd name="connsiteX4" fmla="*/ 273963 w 875754"/>
                    <a:gd name="connsiteY4" fmla="*/ 1032716 h 1673078"/>
                    <a:gd name="connsiteX5" fmla="*/ 195633 w 875754"/>
                    <a:gd name="connsiteY5" fmla="*/ 1247074 h 1673078"/>
                    <a:gd name="connsiteX6" fmla="*/ 8372 w 875754"/>
                    <a:gd name="connsiteY6" fmla="*/ 1624354 h 1673078"/>
                    <a:gd name="connsiteX7" fmla="*/ 499315 w 875754"/>
                    <a:gd name="connsiteY7" fmla="*/ 1639188 h 1673078"/>
                    <a:gd name="connsiteX8" fmla="*/ 628740 w 875754"/>
                    <a:gd name="connsiteY8" fmla="*/ 1261385 h 1673078"/>
                    <a:gd name="connsiteX9" fmla="*/ 718529 w 875754"/>
                    <a:gd name="connsiteY9" fmla="*/ 1116354 h 1673078"/>
                    <a:gd name="connsiteX10" fmla="*/ 749486 w 875754"/>
                    <a:gd name="connsiteY10" fmla="*/ 1056822 h 1673078"/>
                    <a:gd name="connsiteX11" fmla="*/ 632804 w 875754"/>
                    <a:gd name="connsiteY11" fmla="*/ 1035392 h 1673078"/>
                    <a:gd name="connsiteX12" fmla="*/ 800033 w 875754"/>
                    <a:gd name="connsiteY12" fmla="*/ 689816 h 1673078"/>
                    <a:gd name="connsiteX13" fmla="*/ 809696 w 875754"/>
                    <a:gd name="connsiteY13" fmla="*/ 521973 h 1673078"/>
                    <a:gd name="connsiteX14" fmla="*/ 863784 w 875754"/>
                    <a:gd name="connsiteY14" fmla="*/ 309111 h 1673078"/>
                    <a:gd name="connsiteX15" fmla="*/ 875691 w 875754"/>
                    <a:gd name="connsiteY15" fmla="*/ 182905 h 1673078"/>
                    <a:gd name="connsiteX16" fmla="*/ 827860 w 875754"/>
                    <a:gd name="connsiteY16" fmla="*/ 261803 h 1673078"/>
                    <a:gd name="connsiteX17" fmla="*/ 728053 w 875754"/>
                    <a:gd name="connsiteY17" fmla="*/ 242437 h 1673078"/>
                    <a:gd name="connsiteX18" fmla="*/ 730435 w 875754"/>
                    <a:gd name="connsiteY18" fmla="*/ 130516 h 1673078"/>
                    <a:gd name="connsiteX19" fmla="*/ 675666 w 875754"/>
                    <a:gd name="connsiteY19" fmla="*/ 259105 h 1673078"/>
                    <a:gd name="connsiteX20" fmla="*/ 611370 w 875754"/>
                    <a:gd name="connsiteY20" fmla="*/ 466275 h 1673078"/>
                    <a:gd name="connsiteX21" fmla="*/ 451829 w 875754"/>
                    <a:gd name="connsiteY21" fmla="*/ 756785 h 1673078"/>
                    <a:gd name="connsiteX22" fmla="*/ 494689 w 875754"/>
                    <a:gd name="connsiteY22" fmla="*/ 694872 h 1673078"/>
                    <a:gd name="connsiteX23" fmla="*/ 482783 w 875754"/>
                    <a:gd name="connsiteY23" fmla="*/ 656773 h 1673078"/>
                    <a:gd name="connsiteX24" fmla="*/ 549458 w 875754"/>
                    <a:gd name="connsiteY24" fmla="*/ 613911 h 1673078"/>
                    <a:gd name="connsiteX25" fmla="*/ 489928 w 875754"/>
                    <a:gd name="connsiteY25" fmla="*/ 599624 h 1673078"/>
                    <a:gd name="connsiteX26" fmla="*/ 492309 w 875754"/>
                    <a:gd name="connsiteY26" fmla="*/ 568667 h 1673078"/>
                    <a:gd name="connsiteX27" fmla="*/ 551840 w 875754"/>
                    <a:gd name="connsiteY27" fmla="*/ 542474 h 1673078"/>
                    <a:gd name="connsiteX28" fmla="*/ 504215 w 875754"/>
                    <a:gd name="connsiteY28" fmla="*/ 532949 h 1673078"/>
                    <a:gd name="connsiteX29" fmla="*/ 573270 w 875754"/>
                    <a:gd name="connsiteY29" fmla="*/ 521042 h 1673078"/>
                    <a:gd name="connsiteX30" fmla="*/ 487547 w 875754"/>
                    <a:gd name="connsiteY30" fmla="*/ 432935 h 1673078"/>
                    <a:gd name="connsiteX31" fmla="*/ 416108 w 875754"/>
                    <a:gd name="connsiteY31" fmla="*/ 437700 h 1673078"/>
                    <a:gd name="connsiteX32" fmla="*/ 485166 w 875754"/>
                    <a:gd name="connsiteY32" fmla="*/ 416266 h 1673078"/>
                    <a:gd name="connsiteX33" fmla="*/ 582797 w 875754"/>
                    <a:gd name="connsiteY33" fmla="*/ 428172 h 1673078"/>
                    <a:gd name="connsiteX34" fmla="*/ 523266 w 875754"/>
                    <a:gd name="connsiteY34" fmla="*/ 399598 h 1673078"/>
                    <a:gd name="connsiteX35" fmla="*/ 599466 w 875754"/>
                    <a:gd name="connsiteY35" fmla="*/ 375786 h 1673078"/>
                    <a:gd name="connsiteX36" fmla="*/ 549458 w 875754"/>
                    <a:gd name="connsiteY36" fmla="*/ 347211 h 1673078"/>
                    <a:gd name="connsiteX37" fmla="*/ 620897 w 875754"/>
                    <a:gd name="connsiteY37" fmla="*/ 309110 h 1673078"/>
                    <a:gd name="connsiteX38" fmla="*/ 551841 w 875754"/>
                    <a:gd name="connsiteY38" fmla="*/ 294824 h 1673078"/>
                    <a:gd name="connsiteX39" fmla="*/ 616134 w 875754"/>
                    <a:gd name="connsiteY39" fmla="*/ 268630 h 1673078"/>
                    <a:gd name="connsiteX40" fmla="*/ 642329 w 875754"/>
                    <a:gd name="connsiteY40" fmla="*/ 240055 h 1673078"/>
                    <a:gd name="connsiteX41" fmla="*/ 599466 w 875754"/>
                    <a:gd name="connsiteY41" fmla="*/ 240055 h 1673078"/>
                    <a:gd name="connsiteX42" fmla="*/ 656616 w 875754"/>
                    <a:gd name="connsiteY42" fmla="*/ 209099 h 1673078"/>
                    <a:gd name="connsiteX43" fmla="*/ 694715 w 875754"/>
                    <a:gd name="connsiteY43" fmla="*/ 159092 h 1673078"/>
                    <a:gd name="connsiteX44" fmla="*/ 680427 w 875754"/>
                    <a:gd name="connsiteY44" fmla="*/ 113849 h 1673078"/>
                    <a:gd name="connsiteX45" fmla="*/ 709003 w 875754"/>
                    <a:gd name="connsiteY45" fmla="*/ 125756 h 1673078"/>
                    <a:gd name="connsiteX46" fmla="*/ 696823 w 875754"/>
                    <a:gd name="connsiteY46" fmla="*/ 24631 h 1673078"/>
                    <a:gd name="connsiteX47" fmla="*/ 316096 w 875754"/>
                    <a:gd name="connsiteY47" fmla="*/ 359118 h 1673078"/>
                    <a:gd name="connsiteX48" fmla="*/ 299691 w 875754"/>
                    <a:gd name="connsiteY48" fmla="*/ 352779 h 1673078"/>
                    <a:gd name="connsiteX49" fmla="*/ 692471 w 875754"/>
                    <a:gd name="connsiteY49" fmla="*/ 4696 h 1673078"/>
                    <a:gd name="connsiteX0" fmla="*/ 599603 w 875754"/>
                    <a:gd name="connsiteY0" fmla="*/ 55448 h 1650011"/>
                    <a:gd name="connsiteX1" fmla="*/ 465433 w 875754"/>
                    <a:gd name="connsiteY1" fmla="*/ 141312 h 1650011"/>
                    <a:gd name="connsiteX2" fmla="*/ 270516 w 875754"/>
                    <a:gd name="connsiteY2" fmla="*/ 322581 h 1650011"/>
                    <a:gd name="connsiteX3" fmla="*/ 275529 w 875754"/>
                    <a:gd name="connsiteY3" fmla="*/ 646454 h 1650011"/>
                    <a:gd name="connsiteX4" fmla="*/ 273963 w 875754"/>
                    <a:gd name="connsiteY4" fmla="*/ 1009649 h 1650011"/>
                    <a:gd name="connsiteX5" fmla="*/ 195633 w 875754"/>
                    <a:gd name="connsiteY5" fmla="*/ 1224007 h 1650011"/>
                    <a:gd name="connsiteX6" fmla="*/ 8372 w 875754"/>
                    <a:gd name="connsiteY6" fmla="*/ 1601287 h 1650011"/>
                    <a:gd name="connsiteX7" fmla="*/ 499315 w 875754"/>
                    <a:gd name="connsiteY7" fmla="*/ 1616121 h 1650011"/>
                    <a:gd name="connsiteX8" fmla="*/ 628740 w 875754"/>
                    <a:gd name="connsiteY8" fmla="*/ 1238318 h 1650011"/>
                    <a:gd name="connsiteX9" fmla="*/ 718529 w 875754"/>
                    <a:gd name="connsiteY9" fmla="*/ 1093287 h 1650011"/>
                    <a:gd name="connsiteX10" fmla="*/ 749486 w 875754"/>
                    <a:gd name="connsiteY10" fmla="*/ 1033755 h 1650011"/>
                    <a:gd name="connsiteX11" fmla="*/ 632804 w 875754"/>
                    <a:gd name="connsiteY11" fmla="*/ 1012325 h 1650011"/>
                    <a:gd name="connsiteX12" fmla="*/ 800033 w 875754"/>
                    <a:gd name="connsiteY12" fmla="*/ 666749 h 1650011"/>
                    <a:gd name="connsiteX13" fmla="*/ 809696 w 875754"/>
                    <a:gd name="connsiteY13" fmla="*/ 498906 h 1650011"/>
                    <a:gd name="connsiteX14" fmla="*/ 863784 w 875754"/>
                    <a:gd name="connsiteY14" fmla="*/ 286044 h 1650011"/>
                    <a:gd name="connsiteX15" fmla="*/ 875691 w 875754"/>
                    <a:gd name="connsiteY15" fmla="*/ 159838 h 1650011"/>
                    <a:gd name="connsiteX16" fmla="*/ 827860 w 875754"/>
                    <a:gd name="connsiteY16" fmla="*/ 238736 h 1650011"/>
                    <a:gd name="connsiteX17" fmla="*/ 728053 w 875754"/>
                    <a:gd name="connsiteY17" fmla="*/ 219370 h 1650011"/>
                    <a:gd name="connsiteX18" fmla="*/ 730435 w 875754"/>
                    <a:gd name="connsiteY18" fmla="*/ 107449 h 1650011"/>
                    <a:gd name="connsiteX19" fmla="*/ 675666 w 875754"/>
                    <a:gd name="connsiteY19" fmla="*/ 236038 h 1650011"/>
                    <a:gd name="connsiteX20" fmla="*/ 611370 w 875754"/>
                    <a:gd name="connsiteY20" fmla="*/ 443208 h 1650011"/>
                    <a:gd name="connsiteX21" fmla="*/ 451829 w 875754"/>
                    <a:gd name="connsiteY21" fmla="*/ 733718 h 1650011"/>
                    <a:gd name="connsiteX22" fmla="*/ 494689 w 875754"/>
                    <a:gd name="connsiteY22" fmla="*/ 671805 h 1650011"/>
                    <a:gd name="connsiteX23" fmla="*/ 482783 w 875754"/>
                    <a:gd name="connsiteY23" fmla="*/ 633706 h 1650011"/>
                    <a:gd name="connsiteX24" fmla="*/ 549458 w 875754"/>
                    <a:gd name="connsiteY24" fmla="*/ 590844 h 1650011"/>
                    <a:gd name="connsiteX25" fmla="*/ 489928 w 875754"/>
                    <a:gd name="connsiteY25" fmla="*/ 576557 h 1650011"/>
                    <a:gd name="connsiteX26" fmla="*/ 492309 w 875754"/>
                    <a:gd name="connsiteY26" fmla="*/ 545600 h 1650011"/>
                    <a:gd name="connsiteX27" fmla="*/ 551840 w 875754"/>
                    <a:gd name="connsiteY27" fmla="*/ 519407 h 1650011"/>
                    <a:gd name="connsiteX28" fmla="*/ 504215 w 875754"/>
                    <a:gd name="connsiteY28" fmla="*/ 509882 h 1650011"/>
                    <a:gd name="connsiteX29" fmla="*/ 573270 w 875754"/>
                    <a:gd name="connsiteY29" fmla="*/ 497975 h 1650011"/>
                    <a:gd name="connsiteX30" fmla="*/ 487547 w 875754"/>
                    <a:gd name="connsiteY30" fmla="*/ 409868 h 1650011"/>
                    <a:gd name="connsiteX31" fmla="*/ 416108 w 875754"/>
                    <a:gd name="connsiteY31" fmla="*/ 414633 h 1650011"/>
                    <a:gd name="connsiteX32" fmla="*/ 485166 w 875754"/>
                    <a:gd name="connsiteY32" fmla="*/ 393199 h 1650011"/>
                    <a:gd name="connsiteX33" fmla="*/ 582797 w 875754"/>
                    <a:gd name="connsiteY33" fmla="*/ 405105 h 1650011"/>
                    <a:gd name="connsiteX34" fmla="*/ 523266 w 875754"/>
                    <a:gd name="connsiteY34" fmla="*/ 376531 h 1650011"/>
                    <a:gd name="connsiteX35" fmla="*/ 599466 w 875754"/>
                    <a:gd name="connsiteY35" fmla="*/ 352719 h 1650011"/>
                    <a:gd name="connsiteX36" fmla="*/ 549458 w 875754"/>
                    <a:gd name="connsiteY36" fmla="*/ 324144 h 1650011"/>
                    <a:gd name="connsiteX37" fmla="*/ 620897 w 875754"/>
                    <a:gd name="connsiteY37" fmla="*/ 286043 h 1650011"/>
                    <a:gd name="connsiteX38" fmla="*/ 551841 w 875754"/>
                    <a:gd name="connsiteY38" fmla="*/ 271757 h 1650011"/>
                    <a:gd name="connsiteX39" fmla="*/ 616134 w 875754"/>
                    <a:gd name="connsiteY39" fmla="*/ 245563 h 1650011"/>
                    <a:gd name="connsiteX40" fmla="*/ 642329 w 875754"/>
                    <a:gd name="connsiteY40" fmla="*/ 216988 h 1650011"/>
                    <a:gd name="connsiteX41" fmla="*/ 599466 w 875754"/>
                    <a:gd name="connsiteY41" fmla="*/ 216988 h 1650011"/>
                    <a:gd name="connsiteX42" fmla="*/ 656616 w 875754"/>
                    <a:gd name="connsiteY42" fmla="*/ 186032 h 1650011"/>
                    <a:gd name="connsiteX43" fmla="*/ 694715 w 875754"/>
                    <a:gd name="connsiteY43" fmla="*/ 136025 h 1650011"/>
                    <a:gd name="connsiteX44" fmla="*/ 680427 w 875754"/>
                    <a:gd name="connsiteY44" fmla="*/ 90782 h 1650011"/>
                    <a:gd name="connsiteX45" fmla="*/ 709003 w 875754"/>
                    <a:gd name="connsiteY45" fmla="*/ 102689 h 1650011"/>
                    <a:gd name="connsiteX46" fmla="*/ 696823 w 875754"/>
                    <a:gd name="connsiteY46" fmla="*/ 1564 h 1650011"/>
                    <a:gd name="connsiteX47" fmla="*/ 316096 w 875754"/>
                    <a:gd name="connsiteY47" fmla="*/ 336051 h 1650011"/>
                    <a:gd name="connsiteX48" fmla="*/ 299691 w 875754"/>
                    <a:gd name="connsiteY48" fmla="*/ 329712 h 1650011"/>
                    <a:gd name="connsiteX49" fmla="*/ 599603 w 875754"/>
                    <a:gd name="connsiteY49" fmla="*/ 55448 h 1650011"/>
                    <a:gd name="connsiteX0" fmla="*/ 599603 w 875754"/>
                    <a:gd name="connsiteY0" fmla="*/ 55448 h 1650011"/>
                    <a:gd name="connsiteX1" fmla="*/ 465433 w 875754"/>
                    <a:gd name="connsiteY1" fmla="*/ 141312 h 1650011"/>
                    <a:gd name="connsiteX2" fmla="*/ 270516 w 875754"/>
                    <a:gd name="connsiteY2" fmla="*/ 322581 h 1650011"/>
                    <a:gd name="connsiteX3" fmla="*/ 275529 w 875754"/>
                    <a:gd name="connsiteY3" fmla="*/ 646454 h 1650011"/>
                    <a:gd name="connsiteX4" fmla="*/ 273963 w 875754"/>
                    <a:gd name="connsiteY4" fmla="*/ 1009649 h 1650011"/>
                    <a:gd name="connsiteX5" fmla="*/ 195633 w 875754"/>
                    <a:gd name="connsiteY5" fmla="*/ 1224007 h 1650011"/>
                    <a:gd name="connsiteX6" fmla="*/ 8372 w 875754"/>
                    <a:gd name="connsiteY6" fmla="*/ 1601287 h 1650011"/>
                    <a:gd name="connsiteX7" fmla="*/ 499315 w 875754"/>
                    <a:gd name="connsiteY7" fmla="*/ 1616121 h 1650011"/>
                    <a:gd name="connsiteX8" fmla="*/ 628740 w 875754"/>
                    <a:gd name="connsiteY8" fmla="*/ 1238318 h 1650011"/>
                    <a:gd name="connsiteX9" fmla="*/ 718529 w 875754"/>
                    <a:gd name="connsiteY9" fmla="*/ 1093287 h 1650011"/>
                    <a:gd name="connsiteX10" fmla="*/ 749486 w 875754"/>
                    <a:gd name="connsiteY10" fmla="*/ 1033755 h 1650011"/>
                    <a:gd name="connsiteX11" fmla="*/ 632804 w 875754"/>
                    <a:gd name="connsiteY11" fmla="*/ 1012325 h 1650011"/>
                    <a:gd name="connsiteX12" fmla="*/ 800033 w 875754"/>
                    <a:gd name="connsiteY12" fmla="*/ 666749 h 1650011"/>
                    <a:gd name="connsiteX13" fmla="*/ 809696 w 875754"/>
                    <a:gd name="connsiteY13" fmla="*/ 498906 h 1650011"/>
                    <a:gd name="connsiteX14" fmla="*/ 863784 w 875754"/>
                    <a:gd name="connsiteY14" fmla="*/ 286044 h 1650011"/>
                    <a:gd name="connsiteX15" fmla="*/ 875691 w 875754"/>
                    <a:gd name="connsiteY15" fmla="*/ 159838 h 1650011"/>
                    <a:gd name="connsiteX16" fmla="*/ 827860 w 875754"/>
                    <a:gd name="connsiteY16" fmla="*/ 238736 h 1650011"/>
                    <a:gd name="connsiteX17" fmla="*/ 728053 w 875754"/>
                    <a:gd name="connsiteY17" fmla="*/ 219370 h 1650011"/>
                    <a:gd name="connsiteX18" fmla="*/ 730435 w 875754"/>
                    <a:gd name="connsiteY18" fmla="*/ 107449 h 1650011"/>
                    <a:gd name="connsiteX19" fmla="*/ 675666 w 875754"/>
                    <a:gd name="connsiteY19" fmla="*/ 236038 h 1650011"/>
                    <a:gd name="connsiteX20" fmla="*/ 611370 w 875754"/>
                    <a:gd name="connsiteY20" fmla="*/ 443208 h 1650011"/>
                    <a:gd name="connsiteX21" fmla="*/ 451829 w 875754"/>
                    <a:gd name="connsiteY21" fmla="*/ 733718 h 1650011"/>
                    <a:gd name="connsiteX22" fmla="*/ 494689 w 875754"/>
                    <a:gd name="connsiteY22" fmla="*/ 671805 h 1650011"/>
                    <a:gd name="connsiteX23" fmla="*/ 482783 w 875754"/>
                    <a:gd name="connsiteY23" fmla="*/ 633706 h 1650011"/>
                    <a:gd name="connsiteX24" fmla="*/ 549458 w 875754"/>
                    <a:gd name="connsiteY24" fmla="*/ 590844 h 1650011"/>
                    <a:gd name="connsiteX25" fmla="*/ 489928 w 875754"/>
                    <a:gd name="connsiteY25" fmla="*/ 576557 h 1650011"/>
                    <a:gd name="connsiteX26" fmla="*/ 492309 w 875754"/>
                    <a:gd name="connsiteY26" fmla="*/ 545600 h 1650011"/>
                    <a:gd name="connsiteX27" fmla="*/ 551840 w 875754"/>
                    <a:gd name="connsiteY27" fmla="*/ 519407 h 1650011"/>
                    <a:gd name="connsiteX28" fmla="*/ 504215 w 875754"/>
                    <a:gd name="connsiteY28" fmla="*/ 509882 h 1650011"/>
                    <a:gd name="connsiteX29" fmla="*/ 573270 w 875754"/>
                    <a:gd name="connsiteY29" fmla="*/ 497975 h 1650011"/>
                    <a:gd name="connsiteX30" fmla="*/ 487547 w 875754"/>
                    <a:gd name="connsiteY30" fmla="*/ 409868 h 1650011"/>
                    <a:gd name="connsiteX31" fmla="*/ 416108 w 875754"/>
                    <a:gd name="connsiteY31" fmla="*/ 414633 h 1650011"/>
                    <a:gd name="connsiteX32" fmla="*/ 485166 w 875754"/>
                    <a:gd name="connsiteY32" fmla="*/ 393199 h 1650011"/>
                    <a:gd name="connsiteX33" fmla="*/ 582797 w 875754"/>
                    <a:gd name="connsiteY33" fmla="*/ 405105 h 1650011"/>
                    <a:gd name="connsiteX34" fmla="*/ 523266 w 875754"/>
                    <a:gd name="connsiteY34" fmla="*/ 376531 h 1650011"/>
                    <a:gd name="connsiteX35" fmla="*/ 599466 w 875754"/>
                    <a:gd name="connsiteY35" fmla="*/ 352719 h 1650011"/>
                    <a:gd name="connsiteX36" fmla="*/ 549458 w 875754"/>
                    <a:gd name="connsiteY36" fmla="*/ 324144 h 1650011"/>
                    <a:gd name="connsiteX37" fmla="*/ 620897 w 875754"/>
                    <a:gd name="connsiteY37" fmla="*/ 286043 h 1650011"/>
                    <a:gd name="connsiteX38" fmla="*/ 551841 w 875754"/>
                    <a:gd name="connsiteY38" fmla="*/ 271757 h 1650011"/>
                    <a:gd name="connsiteX39" fmla="*/ 616134 w 875754"/>
                    <a:gd name="connsiteY39" fmla="*/ 245563 h 1650011"/>
                    <a:gd name="connsiteX40" fmla="*/ 642329 w 875754"/>
                    <a:gd name="connsiteY40" fmla="*/ 216988 h 1650011"/>
                    <a:gd name="connsiteX41" fmla="*/ 599466 w 875754"/>
                    <a:gd name="connsiteY41" fmla="*/ 216988 h 1650011"/>
                    <a:gd name="connsiteX42" fmla="*/ 656616 w 875754"/>
                    <a:gd name="connsiteY42" fmla="*/ 186032 h 1650011"/>
                    <a:gd name="connsiteX43" fmla="*/ 694715 w 875754"/>
                    <a:gd name="connsiteY43" fmla="*/ 136025 h 1650011"/>
                    <a:gd name="connsiteX44" fmla="*/ 680427 w 875754"/>
                    <a:gd name="connsiteY44" fmla="*/ 90782 h 1650011"/>
                    <a:gd name="connsiteX45" fmla="*/ 709003 w 875754"/>
                    <a:gd name="connsiteY45" fmla="*/ 102689 h 1650011"/>
                    <a:gd name="connsiteX46" fmla="*/ 696823 w 875754"/>
                    <a:gd name="connsiteY46" fmla="*/ 1564 h 1650011"/>
                    <a:gd name="connsiteX47" fmla="*/ 316096 w 875754"/>
                    <a:gd name="connsiteY47" fmla="*/ 336051 h 1650011"/>
                    <a:gd name="connsiteX48" fmla="*/ 299691 w 875754"/>
                    <a:gd name="connsiteY48" fmla="*/ 329712 h 1650011"/>
                    <a:gd name="connsiteX49" fmla="*/ 599603 w 875754"/>
                    <a:gd name="connsiteY49" fmla="*/ 55448 h 1650011"/>
                    <a:gd name="connsiteX0" fmla="*/ 599603 w 875754"/>
                    <a:gd name="connsiteY0" fmla="*/ 55448 h 1650011"/>
                    <a:gd name="connsiteX1" fmla="*/ 405902 w 875754"/>
                    <a:gd name="connsiteY1" fmla="*/ 191318 h 1650011"/>
                    <a:gd name="connsiteX2" fmla="*/ 270516 w 875754"/>
                    <a:gd name="connsiteY2" fmla="*/ 322581 h 1650011"/>
                    <a:gd name="connsiteX3" fmla="*/ 275529 w 875754"/>
                    <a:gd name="connsiteY3" fmla="*/ 646454 h 1650011"/>
                    <a:gd name="connsiteX4" fmla="*/ 273963 w 875754"/>
                    <a:gd name="connsiteY4" fmla="*/ 1009649 h 1650011"/>
                    <a:gd name="connsiteX5" fmla="*/ 195633 w 875754"/>
                    <a:gd name="connsiteY5" fmla="*/ 1224007 h 1650011"/>
                    <a:gd name="connsiteX6" fmla="*/ 8372 w 875754"/>
                    <a:gd name="connsiteY6" fmla="*/ 1601287 h 1650011"/>
                    <a:gd name="connsiteX7" fmla="*/ 499315 w 875754"/>
                    <a:gd name="connsiteY7" fmla="*/ 1616121 h 1650011"/>
                    <a:gd name="connsiteX8" fmla="*/ 628740 w 875754"/>
                    <a:gd name="connsiteY8" fmla="*/ 1238318 h 1650011"/>
                    <a:gd name="connsiteX9" fmla="*/ 718529 w 875754"/>
                    <a:gd name="connsiteY9" fmla="*/ 1093287 h 1650011"/>
                    <a:gd name="connsiteX10" fmla="*/ 749486 w 875754"/>
                    <a:gd name="connsiteY10" fmla="*/ 1033755 h 1650011"/>
                    <a:gd name="connsiteX11" fmla="*/ 632804 w 875754"/>
                    <a:gd name="connsiteY11" fmla="*/ 1012325 h 1650011"/>
                    <a:gd name="connsiteX12" fmla="*/ 800033 w 875754"/>
                    <a:gd name="connsiteY12" fmla="*/ 666749 h 1650011"/>
                    <a:gd name="connsiteX13" fmla="*/ 809696 w 875754"/>
                    <a:gd name="connsiteY13" fmla="*/ 498906 h 1650011"/>
                    <a:gd name="connsiteX14" fmla="*/ 863784 w 875754"/>
                    <a:gd name="connsiteY14" fmla="*/ 286044 h 1650011"/>
                    <a:gd name="connsiteX15" fmla="*/ 875691 w 875754"/>
                    <a:gd name="connsiteY15" fmla="*/ 159838 h 1650011"/>
                    <a:gd name="connsiteX16" fmla="*/ 827860 w 875754"/>
                    <a:gd name="connsiteY16" fmla="*/ 238736 h 1650011"/>
                    <a:gd name="connsiteX17" fmla="*/ 728053 w 875754"/>
                    <a:gd name="connsiteY17" fmla="*/ 219370 h 1650011"/>
                    <a:gd name="connsiteX18" fmla="*/ 730435 w 875754"/>
                    <a:gd name="connsiteY18" fmla="*/ 107449 h 1650011"/>
                    <a:gd name="connsiteX19" fmla="*/ 675666 w 875754"/>
                    <a:gd name="connsiteY19" fmla="*/ 236038 h 1650011"/>
                    <a:gd name="connsiteX20" fmla="*/ 611370 w 875754"/>
                    <a:gd name="connsiteY20" fmla="*/ 443208 h 1650011"/>
                    <a:gd name="connsiteX21" fmla="*/ 451829 w 875754"/>
                    <a:gd name="connsiteY21" fmla="*/ 733718 h 1650011"/>
                    <a:gd name="connsiteX22" fmla="*/ 494689 w 875754"/>
                    <a:gd name="connsiteY22" fmla="*/ 671805 h 1650011"/>
                    <a:gd name="connsiteX23" fmla="*/ 482783 w 875754"/>
                    <a:gd name="connsiteY23" fmla="*/ 633706 h 1650011"/>
                    <a:gd name="connsiteX24" fmla="*/ 549458 w 875754"/>
                    <a:gd name="connsiteY24" fmla="*/ 590844 h 1650011"/>
                    <a:gd name="connsiteX25" fmla="*/ 489928 w 875754"/>
                    <a:gd name="connsiteY25" fmla="*/ 576557 h 1650011"/>
                    <a:gd name="connsiteX26" fmla="*/ 492309 w 875754"/>
                    <a:gd name="connsiteY26" fmla="*/ 545600 h 1650011"/>
                    <a:gd name="connsiteX27" fmla="*/ 551840 w 875754"/>
                    <a:gd name="connsiteY27" fmla="*/ 519407 h 1650011"/>
                    <a:gd name="connsiteX28" fmla="*/ 504215 w 875754"/>
                    <a:gd name="connsiteY28" fmla="*/ 509882 h 1650011"/>
                    <a:gd name="connsiteX29" fmla="*/ 573270 w 875754"/>
                    <a:gd name="connsiteY29" fmla="*/ 497975 h 1650011"/>
                    <a:gd name="connsiteX30" fmla="*/ 487547 w 875754"/>
                    <a:gd name="connsiteY30" fmla="*/ 409868 h 1650011"/>
                    <a:gd name="connsiteX31" fmla="*/ 416108 w 875754"/>
                    <a:gd name="connsiteY31" fmla="*/ 414633 h 1650011"/>
                    <a:gd name="connsiteX32" fmla="*/ 485166 w 875754"/>
                    <a:gd name="connsiteY32" fmla="*/ 393199 h 1650011"/>
                    <a:gd name="connsiteX33" fmla="*/ 582797 w 875754"/>
                    <a:gd name="connsiteY33" fmla="*/ 405105 h 1650011"/>
                    <a:gd name="connsiteX34" fmla="*/ 523266 w 875754"/>
                    <a:gd name="connsiteY34" fmla="*/ 376531 h 1650011"/>
                    <a:gd name="connsiteX35" fmla="*/ 599466 w 875754"/>
                    <a:gd name="connsiteY35" fmla="*/ 352719 h 1650011"/>
                    <a:gd name="connsiteX36" fmla="*/ 549458 w 875754"/>
                    <a:gd name="connsiteY36" fmla="*/ 324144 h 1650011"/>
                    <a:gd name="connsiteX37" fmla="*/ 620897 w 875754"/>
                    <a:gd name="connsiteY37" fmla="*/ 286043 h 1650011"/>
                    <a:gd name="connsiteX38" fmla="*/ 551841 w 875754"/>
                    <a:gd name="connsiteY38" fmla="*/ 271757 h 1650011"/>
                    <a:gd name="connsiteX39" fmla="*/ 616134 w 875754"/>
                    <a:gd name="connsiteY39" fmla="*/ 245563 h 1650011"/>
                    <a:gd name="connsiteX40" fmla="*/ 642329 w 875754"/>
                    <a:gd name="connsiteY40" fmla="*/ 216988 h 1650011"/>
                    <a:gd name="connsiteX41" fmla="*/ 599466 w 875754"/>
                    <a:gd name="connsiteY41" fmla="*/ 216988 h 1650011"/>
                    <a:gd name="connsiteX42" fmla="*/ 656616 w 875754"/>
                    <a:gd name="connsiteY42" fmla="*/ 186032 h 1650011"/>
                    <a:gd name="connsiteX43" fmla="*/ 694715 w 875754"/>
                    <a:gd name="connsiteY43" fmla="*/ 136025 h 1650011"/>
                    <a:gd name="connsiteX44" fmla="*/ 680427 w 875754"/>
                    <a:gd name="connsiteY44" fmla="*/ 90782 h 1650011"/>
                    <a:gd name="connsiteX45" fmla="*/ 709003 w 875754"/>
                    <a:gd name="connsiteY45" fmla="*/ 102689 h 1650011"/>
                    <a:gd name="connsiteX46" fmla="*/ 696823 w 875754"/>
                    <a:gd name="connsiteY46" fmla="*/ 1564 h 1650011"/>
                    <a:gd name="connsiteX47" fmla="*/ 316096 w 875754"/>
                    <a:gd name="connsiteY47" fmla="*/ 336051 h 1650011"/>
                    <a:gd name="connsiteX48" fmla="*/ 299691 w 875754"/>
                    <a:gd name="connsiteY48" fmla="*/ 329712 h 1650011"/>
                    <a:gd name="connsiteX49" fmla="*/ 599603 w 875754"/>
                    <a:gd name="connsiteY49" fmla="*/ 55448 h 1650011"/>
                    <a:gd name="connsiteX0" fmla="*/ 599603 w 875754"/>
                    <a:gd name="connsiteY0" fmla="*/ 55448 h 1650011"/>
                    <a:gd name="connsiteX1" fmla="*/ 405902 w 875754"/>
                    <a:gd name="connsiteY1" fmla="*/ 191318 h 1650011"/>
                    <a:gd name="connsiteX2" fmla="*/ 270516 w 875754"/>
                    <a:gd name="connsiteY2" fmla="*/ 322581 h 1650011"/>
                    <a:gd name="connsiteX3" fmla="*/ 275529 w 875754"/>
                    <a:gd name="connsiteY3" fmla="*/ 646454 h 1650011"/>
                    <a:gd name="connsiteX4" fmla="*/ 273963 w 875754"/>
                    <a:gd name="connsiteY4" fmla="*/ 1009649 h 1650011"/>
                    <a:gd name="connsiteX5" fmla="*/ 195633 w 875754"/>
                    <a:gd name="connsiteY5" fmla="*/ 1224007 h 1650011"/>
                    <a:gd name="connsiteX6" fmla="*/ 8372 w 875754"/>
                    <a:gd name="connsiteY6" fmla="*/ 1601287 h 1650011"/>
                    <a:gd name="connsiteX7" fmla="*/ 499315 w 875754"/>
                    <a:gd name="connsiteY7" fmla="*/ 1616121 h 1650011"/>
                    <a:gd name="connsiteX8" fmla="*/ 628740 w 875754"/>
                    <a:gd name="connsiteY8" fmla="*/ 1238318 h 1650011"/>
                    <a:gd name="connsiteX9" fmla="*/ 718529 w 875754"/>
                    <a:gd name="connsiteY9" fmla="*/ 1093287 h 1650011"/>
                    <a:gd name="connsiteX10" fmla="*/ 749486 w 875754"/>
                    <a:gd name="connsiteY10" fmla="*/ 1033755 h 1650011"/>
                    <a:gd name="connsiteX11" fmla="*/ 632804 w 875754"/>
                    <a:gd name="connsiteY11" fmla="*/ 1012325 h 1650011"/>
                    <a:gd name="connsiteX12" fmla="*/ 800033 w 875754"/>
                    <a:gd name="connsiteY12" fmla="*/ 666749 h 1650011"/>
                    <a:gd name="connsiteX13" fmla="*/ 809696 w 875754"/>
                    <a:gd name="connsiteY13" fmla="*/ 498906 h 1650011"/>
                    <a:gd name="connsiteX14" fmla="*/ 863784 w 875754"/>
                    <a:gd name="connsiteY14" fmla="*/ 286044 h 1650011"/>
                    <a:gd name="connsiteX15" fmla="*/ 875691 w 875754"/>
                    <a:gd name="connsiteY15" fmla="*/ 159838 h 1650011"/>
                    <a:gd name="connsiteX16" fmla="*/ 827860 w 875754"/>
                    <a:gd name="connsiteY16" fmla="*/ 238736 h 1650011"/>
                    <a:gd name="connsiteX17" fmla="*/ 728053 w 875754"/>
                    <a:gd name="connsiteY17" fmla="*/ 219370 h 1650011"/>
                    <a:gd name="connsiteX18" fmla="*/ 730435 w 875754"/>
                    <a:gd name="connsiteY18" fmla="*/ 107449 h 1650011"/>
                    <a:gd name="connsiteX19" fmla="*/ 675666 w 875754"/>
                    <a:gd name="connsiteY19" fmla="*/ 236038 h 1650011"/>
                    <a:gd name="connsiteX20" fmla="*/ 611370 w 875754"/>
                    <a:gd name="connsiteY20" fmla="*/ 443208 h 1650011"/>
                    <a:gd name="connsiteX21" fmla="*/ 451829 w 875754"/>
                    <a:gd name="connsiteY21" fmla="*/ 733718 h 1650011"/>
                    <a:gd name="connsiteX22" fmla="*/ 494689 w 875754"/>
                    <a:gd name="connsiteY22" fmla="*/ 671805 h 1650011"/>
                    <a:gd name="connsiteX23" fmla="*/ 482783 w 875754"/>
                    <a:gd name="connsiteY23" fmla="*/ 633706 h 1650011"/>
                    <a:gd name="connsiteX24" fmla="*/ 549458 w 875754"/>
                    <a:gd name="connsiteY24" fmla="*/ 590844 h 1650011"/>
                    <a:gd name="connsiteX25" fmla="*/ 489928 w 875754"/>
                    <a:gd name="connsiteY25" fmla="*/ 576557 h 1650011"/>
                    <a:gd name="connsiteX26" fmla="*/ 492309 w 875754"/>
                    <a:gd name="connsiteY26" fmla="*/ 545600 h 1650011"/>
                    <a:gd name="connsiteX27" fmla="*/ 551840 w 875754"/>
                    <a:gd name="connsiteY27" fmla="*/ 519407 h 1650011"/>
                    <a:gd name="connsiteX28" fmla="*/ 504215 w 875754"/>
                    <a:gd name="connsiteY28" fmla="*/ 509882 h 1650011"/>
                    <a:gd name="connsiteX29" fmla="*/ 573270 w 875754"/>
                    <a:gd name="connsiteY29" fmla="*/ 497975 h 1650011"/>
                    <a:gd name="connsiteX30" fmla="*/ 487547 w 875754"/>
                    <a:gd name="connsiteY30" fmla="*/ 409868 h 1650011"/>
                    <a:gd name="connsiteX31" fmla="*/ 416108 w 875754"/>
                    <a:gd name="connsiteY31" fmla="*/ 414633 h 1650011"/>
                    <a:gd name="connsiteX32" fmla="*/ 485166 w 875754"/>
                    <a:gd name="connsiteY32" fmla="*/ 393199 h 1650011"/>
                    <a:gd name="connsiteX33" fmla="*/ 582797 w 875754"/>
                    <a:gd name="connsiteY33" fmla="*/ 405105 h 1650011"/>
                    <a:gd name="connsiteX34" fmla="*/ 523266 w 875754"/>
                    <a:gd name="connsiteY34" fmla="*/ 376531 h 1650011"/>
                    <a:gd name="connsiteX35" fmla="*/ 599466 w 875754"/>
                    <a:gd name="connsiteY35" fmla="*/ 352719 h 1650011"/>
                    <a:gd name="connsiteX36" fmla="*/ 549458 w 875754"/>
                    <a:gd name="connsiteY36" fmla="*/ 324144 h 1650011"/>
                    <a:gd name="connsiteX37" fmla="*/ 620897 w 875754"/>
                    <a:gd name="connsiteY37" fmla="*/ 286043 h 1650011"/>
                    <a:gd name="connsiteX38" fmla="*/ 551841 w 875754"/>
                    <a:gd name="connsiteY38" fmla="*/ 271757 h 1650011"/>
                    <a:gd name="connsiteX39" fmla="*/ 616134 w 875754"/>
                    <a:gd name="connsiteY39" fmla="*/ 245563 h 1650011"/>
                    <a:gd name="connsiteX40" fmla="*/ 642329 w 875754"/>
                    <a:gd name="connsiteY40" fmla="*/ 216988 h 1650011"/>
                    <a:gd name="connsiteX41" fmla="*/ 599466 w 875754"/>
                    <a:gd name="connsiteY41" fmla="*/ 216988 h 1650011"/>
                    <a:gd name="connsiteX42" fmla="*/ 656616 w 875754"/>
                    <a:gd name="connsiteY42" fmla="*/ 186032 h 1650011"/>
                    <a:gd name="connsiteX43" fmla="*/ 694715 w 875754"/>
                    <a:gd name="connsiteY43" fmla="*/ 136025 h 1650011"/>
                    <a:gd name="connsiteX44" fmla="*/ 680427 w 875754"/>
                    <a:gd name="connsiteY44" fmla="*/ 90782 h 1650011"/>
                    <a:gd name="connsiteX45" fmla="*/ 709003 w 875754"/>
                    <a:gd name="connsiteY45" fmla="*/ 102689 h 1650011"/>
                    <a:gd name="connsiteX46" fmla="*/ 696823 w 875754"/>
                    <a:gd name="connsiteY46" fmla="*/ 1564 h 1650011"/>
                    <a:gd name="connsiteX47" fmla="*/ 316096 w 875754"/>
                    <a:gd name="connsiteY47" fmla="*/ 336051 h 1650011"/>
                    <a:gd name="connsiteX48" fmla="*/ 299691 w 875754"/>
                    <a:gd name="connsiteY48" fmla="*/ 329712 h 1650011"/>
                    <a:gd name="connsiteX49" fmla="*/ 599603 w 875754"/>
                    <a:gd name="connsiteY49" fmla="*/ 55448 h 1650011"/>
                    <a:gd name="connsiteX0" fmla="*/ 299691 w 875754"/>
                    <a:gd name="connsiteY0" fmla="*/ 329712 h 1650011"/>
                    <a:gd name="connsiteX1" fmla="*/ 405902 w 875754"/>
                    <a:gd name="connsiteY1" fmla="*/ 191318 h 1650011"/>
                    <a:gd name="connsiteX2" fmla="*/ 270516 w 875754"/>
                    <a:gd name="connsiteY2" fmla="*/ 322581 h 1650011"/>
                    <a:gd name="connsiteX3" fmla="*/ 275529 w 875754"/>
                    <a:gd name="connsiteY3" fmla="*/ 646454 h 1650011"/>
                    <a:gd name="connsiteX4" fmla="*/ 273963 w 875754"/>
                    <a:gd name="connsiteY4" fmla="*/ 1009649 h 1650011"/>
                    <a:gd name="connsiteX5" fmla="*/ 195633 w 875754"/>
                    <a:gd name="connsiteY5" fmla="*/ 1224007 h 1650011"/>
                    <a:gd name="connsiteX6" fmla="*/ 8372 w 875754"/>
                    <a:gd name="connsiteY6" fmla="*/ 1601287 h 1650011"/>
                    <a:gd name="connsiteX7" fmla="*/ 499315 w 875754"/>
                    <a:gd name="connsiteY7" fmla="*/ 1616121 h 1650011"/>
                    <a:gd name="connsiteX8" fmla="*/ 628740 w 875754"/>
                    <a:gd name="connsiteY8" fmla="*/ 1238318 h 1650011"/>
                    <a:gd name="connsiteX9" fmla="*/ 718529 w 875754"/>
                    <a:gd name="connsiteY9" fmla="*/ 1093287 h 1650011"/>
                    <a:gd name="connsiteX10" fmla="*/ 749486 w 875754"/>
                    <a:gd name="connsiteY10" fmla="*/ 1033755 h 1650011"/>
                    <a:gd name="connsiteX11" fmla="*/ 632804 w 875754"/>
                    <a:gd name="connsiteY11" fmla="*/ 1012325 h 1650011"/>
                    <a:gd name="connsiteX12" fmla="*/ 800033 w 875754"/>
                    <a:gd name="connsiteY12" fmla="*/ 666749 h 1650011"/>
                    <a:gd name="connsiteX13" fmla="*/ 809696 w 875754"/>
                    <a:gd name="connsiteY13" fmla="*/ 498906 h 1650011"/>
                    <a:gd name="connsiteX14" fmla="*/ 863784 w 875754"/>
                    <a:gd name="connsiteY14" fmla="*/ 286044 h 1650011"/>
                    <a:gd name="connsiteX15" fmla="*/ 875691 w 875754"/>
                    <a:gd name="connsiteY15" fmla="*/ 159838 h 1650011"/>
                    <a:gd name="connsiteX16" fmla="*/ 827860 w 875754"/>
                    <a:gd name="connsiteY16" fmla="*/ 238736 h 1650011"/>
                    <a:gd name="connsiteX17" fmla="*/ 728053 w 875754"/>
                    <a:gd name="connsiteY17" fmla="*/ 219370 h 1650011"/>
                    <a:gd name="connsiteX18" fmla="*/ 730435 w 875754"/>
                    <a:gd name="connsiteY18" fmla="*/ 107449 h 1650011"/>
                    <a:gd name="connsiteX19" fmla="*/ 675666 w 875754"/>
                    <a:gd name="connsiteY19" fmla="*/ 236038 h 1650011"/>
                    <a:gd name="connsiteX20" fmla="*/ 611370 w 875754"/>
                    <a:gd name="connsiteY20" fmla="*/ 443208 h 1650011"/>
                    <a:gd name="connsiteX21" fmla="*/ 451829 w 875754"/>
                    <a:gd name="connsiteY21" fmla="*/ 733718 h 1650011"/>
                    <a:gd name="connsiteX22" fmla="*/ 494689 w 875754"/>
                    <a:gd name="connsiteY22" fmla="*/ 671805 h 1650011"/>
                    <a:gd name="connsiteX23" fmla="*/ 482783 w 875754"/>
                    <a:gd name="connsiteY23" fmla="*/ 633706 h 1650011"/>
                    <a:gd name="connsiteX24" fmla="*/ 549458 w 875754"/>
                    <a:gd name="connsiteY24" fmla="*/ 590844 h 1650011"/>
                    <a:gd name="connsiteX25" fmla="*/ 489928 w 875754"/>
                    <a:gd name="connsiteY25" fmla="*/ 576557 h 1650011"/>
                    <a:gd name="connsiteX26" fmla="*/ 492309 w 875754"/>
                    <a:gd name="connsiteY26" fmla="*/ 545600 h 1650011"/>
                    <a:gd name="connsiteX27" fmla="*/ 551840 w 875754"/>
                    <a:gd name="connsiteY27" fmla="*/ 519407 h 1650011"/>
                    <a:gd name="connsiteX28" fmla="*/ 504215 w 875754"/>
                    <a:gd name="connsiteY28" fmla="*/ 509882 h 1650011"/>
                    <a:gd name="connsiteX29" fmla="*/ 573270 w 875754"/>
                    <a:gd name="connsiteY29" fmla="*/ 497975 h 1650011"/>
                    <a:gd name="connsiteX30" fmla="*/ 487547 w 875754"/>
                    <a:gd name="connsiteY30" fmla="*/ 409868 h 1650011"/>
                    <a:gd name="connsiteX31" fmla="*/ 416108 w 875754"/>
                    <a:gd name="connsiteY31" fmla="*/ 414633 h 1650011"/>
                    <a:gd name="connsiteX32" fmla="*/ 485166 w 875754"/>
                    <a:gd name="connsiteY32" fmla="*/ 393199 h 1650011"/>
                    <a:gd name="connsiteX33" fmla="*/ 582797 w 875754"/>
                    <a:gd name="connsiteY33" fmla="*/ 405105 h 1650011"/>
                    <a:gd name="connsiteX34" fmla="*/ 523266 w 875754"/>
                    <a:gd name="connsiteY34" fmla="*/ 376531 h 1650011"/>
                    <a:gd name="connsiteX35" fmla="*/ 599466 w 875754"/>
                    <a:gd name="connsiteY35" fmla="*/ 352719 h 1650011"/>
                    <a:gd name="connsiteX36" fmla="*/ 549458 w 875754"/>
                    <a:gd name="connsiteY36" fmla="*/ 324144 h 1650011"/>
                    <a:gd name="connsiteX37" fmla="*/ 620897 w 875754"/>
                    <a:gd name="connsiteY37" fmla="*/ 286043 h 1650011"/>
                    <a:gd name="connsiteX38" fmla="*/ 551841 w 875754"/>
                    <a:gd name="connsiteY38" fmla="*/ 271757 h 1650011"/>
                    <a:gd name="connsiteX39" fmla="*/ 616134 w 875754"/>
                    <a:gd name="connsiteY39" fmla="*/ 245563 h 1650011"/>
                    <a:gd name="connsiteX40" fmla="*/ 642329 w 875754"/>
                    <a:gd name="connsiteY40" fmla="*/ 216988 h 1650011"/>
                    <a:gd name="connsiteX41" fmla="*/ 599466 w 875754"/>
                    <a:gd name="connsiteY41" fmla="*/ 216988 h 1650011"/>
                    <a:gd name="connsiteX42" fmla="*/ 656616 w 875754"/>
                    <a:gd name="connsiteY42" fmla="*/ 186032 h 1650011"/>
                    <a:gd name="connsiteX43" fmla="*/ 694715 w 875754"/>
                    <a:gd name="connsiteY43" fmla="*/ 136025 h 1650011"/>
                    <a:gd name="connsiteX44" fmla="*/ 680427 w 875754"/>
                    <a:gd name="connsiteY44" fmla="*/ 90782 h 1650011"/>
                    <a:gd name="connsiteX45" fmla="*/ 709003 w 875754"/>
                    <a:gd name="connsiteY45" fmla="*/ 102689 h 1650011"/>
                    <a:gd name="connsiteX46" fmla="*/ 696823 w 875754"/>
                    <a:gd name="connsiteY46" fmla="*/ 1564 h 1650011"/>
                    <a:gd name="connsiteX47" fmla="*/ 316096 w 875754"/>
                    <a:gd name="connsiteY47" fmla="*/ 336051 h 1650011"/>
                    <a:gd name="connsiteX48" fmla="*/ 299691 w 875754"/>
                    <a:gd name="connsiteY48" fmla="*/ 329712 h 1650011"/>
                    <a:gd name="connsiteX0" fmla="*/ 299691 w 875754"/>
                    <a:gd name="connsiteY0" fmla="*/ 329712 h 1650011"/>
                    <a:gd name="connsiteX1" fmla="*/ 270516 w 875754"/>
                    <a:gd name="connsiteY1" fmla="*/ 322581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47" fmla="*/ 299691 w 875754"/>
                    <a:gd name="connsiteY47" fmla="*/ 329712 h 1650011"/>
                    <a:gd name="connsiteX0" fmla="*/ 316096 w 875754"/>
                    <a:gd name="connsiteY0" fmla="*/ 336051 h 1650011"/>
                    <a:gd name="connsiteX1" fmla="*/ 270516 w 875754"/>
                    <a:gd name="connsiteY1" fmla="*/ 322581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58610 w 875754"/>
                    <a:gd name="connsiteY1" fmla="*/ 394018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2898 w 875754"/>
                    <a:gd name="connsiteY1" fmla="*/ 453549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5529 w 875754"/>
                    <a:gd name="connsiteY1" fmla="*/ 646454 h 1650011"/>
                    <a:gd name="connsiteX2" fmla="*/ 273963 w 875754"/>
                    <a:gd name="connsiteY2" fmla="*/ 1009649 h 1650011"/>
                    <a:gd name="connsiteX3" fmla="*/ 195633 w 875754"/>
                    <a:gd name="connsiteY3" fmla="*/ 1224007 h 1650011"/>
                    <a:gd name="connsiteX4" fmla="*/ 8372 w 875754"/>
                    <a:gd name="connsiteY4" fmla="*/ 1601287 h 1650011"/>
                    <a:gd name="connsiteX5" fmla="*/ 499315 w 875754"/>
                    <a:gd name="connsiteY5" fmla="*/ 1616121 h 1650011"/>
                    <a:gd name="connsiteX6" fmla="*/ 628740 w 875754"/>
                    <a:gd name="connsiteY6" fmla="*/ 1238318 h 1650011"/>
                    <a:gd name="connsiteX7" fmla="*/ 718529 w 875754"/>
                    <a:gd name="connsiteY7" fmla="*/ 1093287 h 1650011"/>
                    <a:gd name="connsiteX8" fmla="*/ 749486 w 875754"/>
                    <a:gd name="connsiteY8" fmla="*/ 1033755 h 1650011"/>
                    <a:gd name="connsiteX9" fmla="*/ 632804 w 875754"/>
                    <a:gd name="connsiteY9" fmla="*/ 1012325 h 1650011"/>
                    <a:gd name="connsiteX10" fmla="*/ 800033 w 875754"/>
                    <a:gd name="connsiteY10" fmla="*/ 666749 h 1650011"/>
                    <a:gd name="connsiteX11" fmla="*/ 809696 w 875754"/>
                    <a:gd name="connsiteY11" fmla="*/ 498906 h 1650011"/>
                    <a:gd name="connsiteX12" fmla="*/ 863784 w 875754"/>
                    <a:gd name="connsiteY12" fmla="*/ 286044 h 1650011"/>
                    <a:gd name="connsiteX13" fmla="*/ 875691 w 875754"/>
                    <a:gd name="connsiteY13" fmla="*/ 159838 h 1650011"/>
                    <a:gd name="connsiteX14" fmla="*/ 827860 w 875754"/>
                    <a:gd name="connsiteY14" fmla="*/ 238736 h 1650011"/>
                    <a:gd name="connsiteX15" fmla="*/ 728053 w 875754"/>
                    <a:gd name="connsiteY15" fmla="*/ 219370 h 1650011"/>
                    <a:gd name="connsiteX16" fmla="*/ 730435 w 875754"/>
                    <a:gd name="connsiteY16" fmla="*/ 107449 h 1650011"/>
                    <a:gd name="connsiteX17" fmla="*/ 675666 w 875754"/>
                    <a:gd name="connsiteY17" fmla="*/ 236038 h 1650011"/>
                    <a:gd name="connsiteX18" fmla="*/ 611370 w 875754"/>
                    <a:gd name="connsiteY18" fmla="*/ 443208 h 1650011"/>
                    <a:gd name="connsiteX19" fmla="*/ 451829 w 875754"/>
                    <a:gd name="connsiteY19" fmla="*/ 733718 h 1650011"/>
                    <a:gd name="connsiteX20" fmla="*/ 494689 w 875754"/>
                    <a:gd name="connsiteY20" fmla="*/ 671805 h 1650011"/>
                    <a:gd name="connsiteX21" fmla="*/ 482783 w 875754"/>
                    <a:gd name="connsiteY21" fmla="*/ 633706 h 1650011"/>
                    <a:gd name="connsiteX22" fmla="*/ 549458 w 875754"/>
                    <a:gd name="connsiteY22" fmla="*/ 590844 h 1650011"/>
                    <a:gd name="connsiteX23" fmla="*/ 489928 w 875754"/>
                    <a:gd name="connsiteY23" fmla="*/ 576557 h 1650011"/>
                    <a:gd name="connsiteX24" fmla="*/ 492309 w 875754"/>
                    <a:gd name="connsiteY24" fmla="*/ 545600 h 1650011"/>
                    <a:gd name="connsiteX25" fmla="*/ 551840 w 875754"/>
                    <a:gd name="connsiteY25" fmla="*/ 519407 h 1650011"/>
                    <a:gd name="connsiteX26" fmla="*/ 504215 w 875754"/>
                    <a:gd name="connsiteY26" fmla="*/ 509882 h 1650011"/>
                    <a:gd name="connsiteX27" fmla="*/ 573270 w 875754"/>
                    <a:gd name="connsiteY27" fmla="*/ 497975 h 1650011"/>
                    <a:gd name="connsiteX28" fmla="*/ 487547 w 875754"/>
                    <a:gd name="connsiteY28" fmla="*/ 409868 h 1650011"/>
                    <a:gd name="connsiteX29" fmla="*/ 416108 w 875754"/>
                    <a:gd name="connsiteY29" fmla="*/ 414633 h 1650011"/>
                    <a:gd name="connsiteX30" fmla="*/ 485166 w 875754"/>
                    <a:gd name="connsiteY30" fmla="*/ 393199 h 1650011"/>
                    <a:gd name="connsiteX31" fmla="*/ 582797 w 875754"/>
                    <a:gd name="connsiteY31" fmla="*/ 405105 h 1650011"/>
                    <a:gd name="connsiteX32" fmla="*/ 523266 w 875754"/>
                    <a:gd name="connsiteY32" fmla="*/ 376531 h 1650011"/>
                    <a:gd name="connsiteX33" fmla="*/ 599466 w 875754"/>
                    <a:gd name="connsiteY33" fmla="*/ 352719 h 1650011"/>
                    <a:gd name="connsiteX34" fmla="*/ 549458 w 875754"/>
                    <a:gd name="connsiteY34" fmla="*/ 324144 h 1650011"/>
                    <a:gd name="connsiteX35" fmla="*/ 620897 w 875754"/>
                    <a:gd name="connsiteY35" fmla="*/ 286043 h 1650011"/>
                    <a:gd name="connsiteX36" fmla="*/ 551841 w 875754"/>
                    <a:gd name="connsiteY36" fmla="*/ 271757 h 1650011"/>
                    <a:gd name="connsiteX37" fmla="*/ 616134 w 875754"/>
                    <a:gd name="connsiteY37" fmla="*/ 245563 h 1650011"/>
                    <a:gd name="connsiteX38" fmla="*/ 642329 w 875754"/>
                    <a:gd name="connsiteY38" fmla="*/ 216988 h 1650011"/>
                    <a:gd name="connsiteX39" fmla="*/ 599466 w 875754"/>
                    <a:gd name="connsiteY39" fmla="*/ 216988 h 1650011"/>
                    <a:gd name="connsiteX40" fmla="*/ 656616 w 875754"/>
                    <a:gd name="connsiteY40" fmla="*/ 186032 h 1650011"/>
                    <a:gd name="connsiteX41" fmla="*/ 694715 w 875754"/>
                    <a:gd name="connsiteY41" fmla="*/ 136025 h 1650011"/>
                    <a:gd name="connsiteX42" fmla="*/ 680427 w 875754"/>
                    <a:gd name="connsiteY42" fmla="*/ 90782 h 1650011"/>
                    <a:gd name="connsiteX43" fmla="*/ 709003 w 875754"/>
                    <a:gd name="connsiteY43" fmla="*/ 102689 h 1650011"/>
                    <a:gd name="connsiteX44" fmla="*/ 696823 w 875754"/>
                    <a:gd name="connsiteY44" fmla="*/ 1564 h 1650011"/>
                    <a:gd name="connsiteX45" fmla="*/ 316096 w 875754"/>
                    <a:gd name="connsiteY45" fmla="*/ 336051 h 1650011"/>
                    <a:gd name="connsiteX0" fmla="*/ 316096 w 875754"/>
                    <a:gd name="connsiteY0" fmla="*/ 336051 h 1650011"/>
                    <a:gd name="connsiteX1" fmla="*/ 275529 w 875754"/>
                    <a:gd name="connsiteY1" fmla="*/ 646454 h 1650011"/>
                    <a:gd name="connsiteX2" fmla="*/ 273963 w 875754"/>
                    <a:gd name="connsiteY2" fmla="*/ 1009649 h 1650011"/>
                    <a:gd name="connsiteX3" fmla="*/ 195633 w 875754"/>
                    <a:gd name="connsiteY3" fmla="*/ 1224007 h 1650011"/>
                    <a:gd name="connsiteX4" fmla="*/ 8372 w 875754"/>
                    <a:gd name="connsiteY4" fmla="*/ 1601287 h 1650011"/>
                    <a:gd name="connsiteX5" fmla="*/ 499315 w 875754"/>
                    <a:gd name="connsiteY5" fmla="*/ 1616121 h 1650011"/>
                    <a:gd name="connsiteX6" fmla="*/ 628740 w 875754"/>
                    <a:gd name="connsiteY6" fmla="*/ 1238318 h 1650011"/>
                    <a:gd name="connsiteX7" fmla="*/ 718529 w 875754"/>
                    <a:gd name="connsiteY7" fmla="*/ 1093287 h 1650011"/>
                    <a:gd name="connsiteX8" fmla="*/ 749486 w 875754"/>
                    <a:gd name="connsiteY8" fmla="*/ 1033755 h 1650011"/>
                    <a:gd name="connsiteX9" fmla="*/ 632804 w 875754"/>
                    <a:gd name="connsiteY9" fmla="*/ 1012325 h 1650011"/>
                    <a:gd name="connsiteX10" fmla="*/ 800033 w 875754"/>
                    <a:gd name="connsiteY10" fmla="*/ 666749 h 1650011"/>
                    <a:gd name="connsiteX11" fmla="*/ 809696 w 875754"/>
                    <a:gd name="connsiteY11" fmla="*/ 498906 h 1650011"/>
                    <a:gd name="connsiteX12" fmla="*/ 863784 w 875754"/>
                    <a:gd name="connsiteY12" fmla="*/ 286044 h 1650011"/>
                    <a:gd name="connsiteX13" fmla="*/ 875691 w 875754"/>
                    <a:gd name="connsiteY13" fmla="*/ 159838 h 1650011"/>
                    <a:gd name="connsiteX14" fmla="*/ 827860 w 875754"/>
                    <a:gd name="connsiteY14" fmla="*/ 238736 h 1650011"/>
                    <a:gd name="connsiteX15" fmla="*/ 728053 w 875754"/>
                    <a:gd name="connsiteY15" fmla="*/ 219370 h 1650011"/>
                    <a:gd name="connsiteX16" fmla="*/ 730435 w 875754"/>
                    <a:gd name="connsiteY16" fmla="*/ 107449 h 1650011"/>
                    <a:gd name="connsiteX17" fmla="*/ 675666 w 875754"/>
                    <a:gd name="connsiteY17" fmla="*/ 236038 h 1650011"/>
                    <a:gd name="connsiteX18" fmla="*/ 611370 w 875754"/>
                    <a:gd name="connsiteY18" fmla="*/ 443208 h 1650011"/>
                    <a:gd name="connsiteX19" fmla="*/ 451829 w 875754"/>
                    <a:gd name="connsiteY19" fmla="*/ 733718 h 1650011"/>
                    <a:gd name="connsiteX20" fmla="*/ 494689 w 875754"/>
                    <a:gd name="connsiteY20" fmla="*/ 671805 h 1650011"/>
                    <a:gd name="connsiteX21" fmla="*/ 482783 w 875754"/>
                    <a:gd name="connsiteY21" fmla="*/ 633706 h 1650011"/>
                    <a:gd name="connsiteX22" fmla="*/ 549458 w 875754"/>
                    <a:gd name="connsiteY22" fmla="*/ 590844 h 1650011"/>
                    <a:gd name="connsiteX23" fmla="*/ 489928 w 875754"/>
                    <a:gd name="connsiteY23" fmla="*/ 576557 h 1650011"/>
                    <a:gd name="connsiteX24" fmla="*/ 492309 w 875754"/>
                    <a:gd name="connsiteY24" fmla="*/ 545600 h 1650011"/>
                    <a:gd name="connsiteX25" fmla="*/ 551840 w 875754"/>
                    <a:gd name="connsiteY25" fmla="*/ 519407 h 1650011"/>
                    <a:gd name="connsiteX26" fmla="*/ 504215 w 875754"/>
                    <a:gd name="connsiteY26" fmla="*/ 509882 h 1650011"/>
                    <a:gd name="connsiteX27" fmla="*/ 573270 w 875754"/>
                    <a:gd name="connsiteY27" fmla="*/ 497975 h 1650011"/>
                    <a:gd name="connsiteX28" fmla="*/ 487547 w 875754"/>
                    <a:gd name="connsiteY28" fmla="*/ 409868 h 1650011"/>
                    <a:gd name="connsiteX29" fmla="*/ 416108 w 875754"/>
                    <a:gd name="connsiteY29" fmla="*/ 414633 h 1650011"/>
                    <a:gd name="connsiteX30" fmla="*/ 485166 w 875754"/>
                    <a:gd name="connsiteY30" fmla="*/ 393199 h 1650011"/>
                    <a:gd name="connsiteX31" fmla="*/ 582797 w 875754"/>
                    <a:gd name="connsiteY31" fmla="*/ 405105 h 1650011"/>
                    <a:gd name="connsiteX32" fmla="*/ 523266 w 875754"/>
                    <a:gd name="connsiteY32" fmla="*/ 376531 h 1650011"/>
                    <a:gd name="connsiteX33" fmla="*/ 599466 w 875754"/>
                    <a:gd name="connsiteY33" fmla="*/ 352719 h 1650011"/>
                    <a:gd name="connsiteX34" fmla="*/ 549458 w 875754"/>
                    <a:gd name="connsiteY34" fmla="*/ 324144 h 1650011"/>
                    <a:gd name="connsiteX35" fmla="*/ 620897 w 875754"/>
                    <a:gd name="connsiteY35" fmla="*/ 286043 h 1650011"/>
                    <a:gd name="connsiteX36" fmla="*/ 551841 w 875754"/>
                    <a:gd name="connsiteY36" fmla="*/ 271757 h 1650011"/>
                    <a:gd name="connsiteX37" fmla="*/ 616134 w 875754"/>
                    <a:gd name="connsiteY37" fmla="*/ 245563 h 1650011"/>
                    <a:gd name="connsiteX38" fmla="*/ 642329 w 875754"/>
                    <a:gd name="connsiteY38" fmla="*/ 216988 h 1650011"/>
                    <a:gd name="connsiteX39" fmla="*/ 599466 w 875754"/>
                    <a:gd name="connsiteY39" fmla="*/ 216988 h 1650011"/>
                    <a:gd name="connsiteX40" fmla="*/ 656616 w 875754"/>
                    <a:gd name="connsiteY40" fmla="*/ 186032 h 1650011"/>
                    <a:gd name="connsiteX41" fmla="*/ 694715 w 875754"/>
                    <a:gd name="connsiteY41" fmla="*/ 136025 h 1650011"/>
                    <a:gd name="connsiteX42" fmla="*/ 680427 w 875754"/>
                    <a:gd name="connsiteY42" fmla="*/ 90782 h 1650011"/>
                    <a:gd name="connsiteX43" fmla="*/ 709003 w 875754"/>
                    <a:gd name="connsiteY43" fmla="*/ 102689 h 1650011"/>
                    <a:gd name="connsiteX44" fmla="*/ 696823 w 875754"/>
                    <a:gd name="connsiteY44" fmla="*/ 1564 h 1650011"/>
                    <a:gd name="connsiteX45" fmla="*/ 316096 w 875754"/>
                    <a:gd name="connsiteY45" fmla="*/ 336051 h 1650011"/>
                    <a:gd name="connsiteX0" fmla="*/ 316096 w 875754"/>
                    <a:gd name="connsiteY0" fmla="*/ 336051 h 1650011"/>
                    <a:gd name="connsiteX1" fmla="*/ 285140 w 875754"/>
                    <a:gd name="connsiteY1" fmla="*/ 419393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189890 w 875754"/>
                    <a:gd name="connsiteY1" fmla="*/ 417011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189890 w 875754"/>
                    <a:gd name="connsiteY1" fmla="*/ 417011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3234 w 875754"/>
                    <a:gd name="connsiteY1" fmla="*/ 393198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3234 w 875754"/>
                    <a:gd name="connsiteY1" fmla="*/ 393198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3234 w 875754"/>
                    <a:gd name="connsiteY1" fmla="*/ 393198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3234 w 875754"/>
                    <a:gd name="connsiteY1" fmla="*/ 426535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316096 w 875754"/>
                    <a:gd name="connsiteY0" fmla="*/ 336051 h 1650011"/>
                    <a:gd name="connsiteX1" fmla="*/ 273234 w 875754"/>
                    <a:gd name="connsiteY1" fmla="*/ 426535 h 1650011"/>
                    <a:gd name="connsiteX2" fmla="*/ 275529 w 875754"/>
                    <a:gd name="connsiteY2" fmla="*/ 646454 h 1650011"/>
                    <a:gd name="connsiteX3" fmla="*/ 273963 w 875754"/>
                    <a:gd name="connsiteY3" fmla="*/ 1009649 h 1650011"/>
                    <a:gd name="connsiteX4" fmla="*/ 195633 w 875754"/>
                    <a:gd name="connsiteY4" fmla="*/ 1224007 h 1650011"/>
                    <a:gd name="connsiteX5" fmla="*/ 8372 w 875754"/>
                    <a:gd name="connsiteY5" fmla="*/ 1601287 h 1650011"/>
                    <a:gd name="connsiteX6" fmla="*/ 499315 w 875754"/>
                    <a:gd name="connsiteY6" fmla="*/ 1616121 h 1650011"/>
                    <a:gd name="connsiteX7" fmla="*/ 628740 w 875754"/>
                    <a:gd name="connsiteY7" fmla="*/ 1238318 h 1650011"/>
                    <a:gd name="connsiteX8" fmla="*/ 718529 w 875754"/>
                    <a:gd name="connsiteY8" fmla="*/ 1093287 h 1650011"/>
                    <a:gd name="connsiteX9" fmla="*/ 749486 w 875754"/>
                    <a:gd name="connsiteY9" fmla="*/ 1033755 h 1650011"/>
                    <a:gd name="connsiteX10" fmla="*/ 632804 w 875754"/>
                    <a:gd name="connsiteY10" fmla="*/ 1012325 h 1650011"/>
                    <a:gd name="connsiteX11" fmla="*/ 800033 w 875754"/>
                    <a:gd name="connsiteY11" fmla="*/ 666749 h 1650011"/>
                    <a:gd name="connsiteX12" fmla="*/ 809696 w 875754"/>
                    <a:gd name="connsiteY12" fmla="*/ 498906 h 1650011"/>
                    <a:gd name="connsiteX13" fmla="*/ 863784 w 875754"/>
                    <a:gd name="connsiteY13" fmla="*/ 286044 h 1650011"/>
                    <a:gd name="connsiteX14" fmla="*/ 875691 w 875754"/>
                    <a:gd name="connsiteY14" fmla="*/ 159838 h 1650011"/>
                    <a:gd name="connsiteX15" fmla="*/ 827860 w 875754"/>
                    <a:gd name="connsiteY15" fmla="*/ 238736 h 1650011"/>
                    <a:gd name="connsiteX16" fmla="*/ 728053 w 875754"/>
                    <a:gd name="connsiteY16" fmla="*/ 219370 h 1650011"/>
                    <a:gd name="connsiteX17" fmla="*/ 730435 w 875754"/>
                    <a:gd name="connsiteY17" fmla="*/ 107449 h 1650011"/>
                    <a:gd name="connsiteX18" fmla="*/ 675666 w 875754"/>
                    <a:gd name="connsiteY18" fmla="*/ 236038 h 1650011"/>
                    <a:gd name="connsiteX19" fmla="*/ 611370 w 875754"/>
                    <a:gd name="connsiteY19" fmla="*/ 443208 h 1650011"/>
                    <a:gd name="connsiteX20" fmla="*/ 451829 w 875754"/>
                    <a:gd name="connsiteY20" fmla="*/ 733718 h 1650011"/>
                    <a:gd name="connsiteX21" fmla="*/ 494689 w 875754"/>
                    <a:gd name="connsiteY21" fmla="*/ 671805 h 1650011"/>
                    <a:gd name="connsiteX22" fmla="*/ 482783 w 875754"/>
                    <a:gd name="connsiteY22" fmla="*/ 633706 h 1650011"/>
                    <a:gd name="connsiteX23" fmla="*/ 549458 w 875754"/>
                    <a:gd name="connsiteY23" fmla="*/ 590844 h 1650011"/>
                    <a:gd name="connsiteX24" fmla="*/ 489928 w 875754"/>
                    <a:gd name="connsiteY24" fmla="*/ 576557 h 1650011"/>
                    <a:gd name="connsiteX25" fmla="*/ 492309 w 875754"/>
                    <a:gd name="connsiteY25" fmla="*/ 545600 h 1650011"/>
                    <a:gd name="connsiteX26" fmla="*/ 551840 w 875754"/>
                    <a:gd name="connsiteY26" fmla="*/ 519407 h 1650011"/>
                    <a:gd name="connsiteX27" fmla="*/ 504215 w 875754"/>
                    <a:gd name="connsiteY27" fmla="*/ 509882 h 1650011"/>
                    <a:gd name="connsiteX28" fmla="*/ 573270 w 875754"/>
                    <a:gd name="connsiteY28" fmla="*/ 497975 h 1650011"/>
                    <a:gd name="connsiteX29" fmla="*/ 487547 w 875754"/>
                    <a:gd name="connsiteY29" fmla="*/ 409868 h 1650011"/>
                    <a:gd name="connsiteX30" fmla="*/ 416108 w 875754"/>
                    <a:gd name="connsiteY30" fmla="*/ 414633 h 1650011"/>
                    <a:gd name="connsiteX31" fmla="*/ 485166 w 875754"/>
                    <a:gd name="connsiteY31" fmla="*/ 393199 h 1650011"/>
                    <a:gd name="connsiteX32" fmla="*/ 582797 w 875754"/>
                    <a:gd name="connsiteY32" fmla="*/ 405105 h 1650011"/>
                    <a:gd name="connsiteX33" fmla="*/ 523266 w 875754"/>
                    <a:gd name="connsiteY33" fmla="*/ 376531 h 1650011"/>
                    <a:gd name="connsiteX34" fmla="*/ 599466 w 875754"/>
                    <a:gd name="connsiteY34" fmla="*/ 352719 h 1650011"/>
                    <a:gd name="connsiteX35" fmla="*/ 549458 w 875754"/>
                    <a:gd name="connsiteY35" fmla="*/ 324144 h 1650011"/>
                    <a:gd name="connsiteX36" fmla="*/ 620897 w 875754"/>
                    <a:gd name="connsiteY36" fmla="*/ 286043 h 1650011"/>
                    <a:gd name="connsiteX37" fmla="*/ 551841 w 875754"/>
                    <a:gd name="connsiteY37" fmla="*/ 271757 h 1650011"/>
                    <a:gd name="connsiteX38" fmla="*/ 616134 w 875754"/>
                    <a:gd name="connsiteY38" fmla="*/ 245563 h 1650011"/>
                    <a:gd name="connsiteX39" fmla="*/ 642329 w 875754"/>
                    <a:gd name="connsiteY39" fmla="*/ 216988 h 1650011"/>
                    <a:gd name="connsiteX40" fmla="*/ 599466 w 875754"/>
                    <a:gd name="connsiteY40" fmla="*/ 216988 h 1650011"/>
                    <a:gd name="connsiteX41" fmla="*/ 656616 w 875754"/>
                    <a:gd name="connsiteY41" fmla="*/ 186032 h 1650011"/>
                    <a:gd name="connsiteX42" fmla="*/ 694715 w 875754"/>
                    <a:gd name="connsiteY42" fmla="*/ 136025 h 1650011"/>
                    <a:gd name="connsiteX43" fmla="*/ 680427 w 875754"/>
                    <a:gd name="connsiteY43" fmla="*/ 90782 h 1650011"/>
                    <a:gd name="connsiteX44" fmla="*/ 709003 w 875754"/>
                    <a:gd name="connsiteY44" fmla="*/ 102689 h 1650011"/>
                    <a:gd name="connsiteX45" fmla="*/ 696823 w 875754"/>
                    <a:gd name="connsiteY45" fmla="*/ 1564 h 1650011"/>
                    <a:gd name="connsiteX46" fmla="*/ 316096 w 875754"/>
                    <a:gd name="connsiteY46" fmla="*/ 336051 h 1650011"/>
                    <a:gd name="connsiteX0" fmla="*/ 128685 w 688343"/>
                    <a:gd name="connsiteY0" fmla="*/ 336051 h 1616134"/>
                    <a:gd name="connsiteX1" fmla="*/ 85823 w 688343"/>
                    <a:gd name="connsiteY1" fmla="*/ 426535 h 1616134"/>
                    <a:gd name="connsiteX2" fmla="*/ 88118 w 688343"/>
                    <a:gd name="connsiteY2" fmla="*/ 646454 h 1616134"/>
                    <a:gd name="connsiteX3" fmla="*/ 86552 w 688343"/>
                    <a:gd name="connsiteY3" fmla="*/ 1009649 h 1616134"/>
                    <a:gd name="connsiteX4" fmla="*/ 8222 w 688343"/>
                    <a:gd name="connsiteY4" fmla="*/ 1224007 h 1616134"/>
                    <a:gd name="connsiteX5" fmla="*/ 311904 w 688343"/>
                    <a:gd name="connsiteY5" fmla="*/ 1616121 h 1616134"/>
                    <a:gd name="connsiteX6" fmla="*/ 441329 w 688343"/>
                    <a:gd name="connsiteY6" fmla="*/ 1238318 h 1616134"/>
                    <a:gd name="connsiteX7" fmla="*/ 531118 w 688343"/>
                    <a:gd name="connsiteY7" fmla="*/ 1093287 h 1616134"/>
                    <a:gd name="connsiteX8" fmla="*/ 562075 w 688343"/>
                    <a:gd name="connsiteY8" fmla="*/ 1033755 h 1616134"/>
                    <a:gd name="connsiteX9" fmla="*/ 445393 w 688343"/>
                    <a:gd name="connsiteY9" fmla="*/ 1012325 h 1616134"/>
                    <a:gd name="connsiteX10" fmla="*/ 612622 w 688343"/>
                    <a:gd name="connsiteY10" fmla="*/ 666749 h 1616134"/>
                    <a:gd name="connsiteX11" fmla="*/ 622285 w 688343"/>
                    <a:gd name="connsiteY11" fmla="*/ 498906 h 1616134"/>
                    <a:gd name="connsiteX12" fmla="*/ 676373 w 688343"/>
                    <a:gd name="connsiteY12" fmla="*/ 286044 h 1616134"/>
                    <a:gd name="connsiteX13" fmla="*/ 688280 w 688343"/>
                    <a:gd name="connsiteY13" fmla="*/ 159838 h 1616134"/>
                    <a:gd name="connsiteX14" fmla="*/ 640449 w 688343"/>
                    <a:gd name="connsiteY14" fmla="*/ 238736 h 1616134"/>
                    <a:gd name="connsiteX15" fmla="*/ 540642 w 688343"/>
                    <a:gd name="connsiteY15" fmla="*/ 219370 h 1616134"/>
                    <a:gd name="connsiteX16" fmla="*/ 543024 w 688343"/>
                    <a:gd name="connsiteY16" fmla="*/ 107449 h 1616134"/>
                    <a:gd name="connsiteX17" fmla="*/ 488255 w 688343"/>
                    <a:gd name="connsiteY17" fmla="*/ 236038 h 1616134"/>
                    <a:gd name="connsiteX18" fmla="*/ 423959 w 688343"/>
                    <a:gd name="connsiteY18" fmla="*/ 443208 h 1616134"/>
                    <a:gd name="connsiteX19" fmla="*/ 264418 w 688343"/>
                    <a:gd name="connsiteY19" fmla="*/ 733718 h 1616134"/>
                    <a:gd name="connsiteX20" fmla="*/ 307278 w 688343"/>
                    <a:gd name="connsiteY20" fmla="*/ 671805 h 1616134"/>
                    <a:gd name="connsiteX21" fmla="*/ 295372 w 688343"/>
                    <a:gd name="connsiteY21" fmla="*/ 633706 h 1616134"/>
                    <a:gd name="connsiteX22" fmla="*/ 362047 w 688343"/>
                    <a:gd name="connsiteY22" fmla="*/ 590844 h 1616134"/>
                    <a:gd name="connsiteX23" fmla="*/ 302517 w 688343"/>
                    <a:gd name="connsiteY23" fmla="*/ 576557 h 1616134"/>
                    <a:gd name="connsiteX24" fmla="*/ 304898 w 688343"/>
                    <a:gd name="connsiteY24" fmla="*/ 545600 h 1616134"/>
                    <a:gd name="connsiteX25" fmla="*/ 364429 w 688343"/>
                    <a:gd name="connsiteY25" fmla="*/ 519407 h 1616134"/>
                    <a:gd name="connsiteX26" fmla="*/ 316804 w 688343"/>
                    <a:gd name="connsiteY26" fmla="*/ 509882 h 1616134"/>
                    <a:gd name="connsiteX27" fmla="*/ 385859 w 688343"/>
                    <a:gd name="connsiteY27" fmla="*/ 497975 h 1616134"/>
                    <a:gd name="connsiteX28" fmla="*/ 300136 w 688343"/>
                    <a:gd name="connsiteY28" fmla="*/ 409868 h 1616134"/>
                    <a:gd name="connsiteX29" fmla="*/ 228697 w 688343"/>
                    <a:gd name="connsiteY29" fmla="*/ 414633 h 1616134"/>
                    <a:gd name="connsiteX30" fmla="*/ 297755 w 688343"/>
                    <a:gd name="connsiteY30" fmla="*/ 393199 h 1616134"/>
                    <a:gd name="connsiteX31" fmla="*/ 395386 w 688343"/>
                    <a:gd name="connsiteY31" fmla="*/ 405105 h 1616134"/>
                    <a:gd name="connsiteX32" fmla="*/ 335855 w 688343"/>
                    <a:gd name="connsiteY32" fmla="*/ 376531 h 1616134"/>
                    <a:gd name="connsiteX33" fmla="*/ 412055 w 688343"/>
                    <a:gd name="connsiteY33" fmla="*/ 352719 h 1616134"/>
                    <a:gd name="connsiteX34" fmla="*/ 362047 w 688343"/>
                    <a:gd name="connsiteY34" fmla="*/ 324144 h 1616134"/>
                    <a:gd name="connsiteX35" fmla="*/ 433486 w 688343"/>
                    <a:gd name="connsiteY35" fmla="*/ 286043 h 1616134"/>
                    <a:gd name="connsiteX36" fmla="*/ 364430 w 688343"/>
                    <a:gd name="connsiteY36" fmla="*/ 271757 h 1616134"/>
                    <a:gd name="connsiteX37" fmla="*/ 428723 w 688343"/>
                    <a:gd name="connsiteY37" fmla="*/ 245563 h 1616134"/>
                    <a:gd name="connsiteX38" fmla="*/ 454918 w 688343"/>
                    <a:gd name="connsiteY38" fmla="*/ 216988 h 1616134"/>
                    <a:gd name="connsiteX39" fmla="*/ 412055 w 688343"/>
                    <a:gd name="connsiteY39" fmla="*/ 216988 h 1616134"/>
                    <a:gd name="connsiteX40" fmla="*/ 469205 w 688343"/>
                    <a:gd name="connsiteY40" fmla="*/ 186032 h 1616134"/>
                    <a:gd name="connsiteX41" fmla="*/ 507304 w 688343"/>
                    <a:gd name="connsiteY41" fmla="*/ 136025 h 1616134"/>
                    <a:gd name="connsiteX42" fmla="*/ 493016 w 688343"/>
                    <a:gd name="connsiteY42" fmla="*/ 90782 h 1616134"/>
                    <a:gd name="connsiteX43" fmla="*/ 521592 w 688343"/>
                    <a:gd name="connsiteY43" fmla="*/ 102689 h 1616134"/>
                    <a:gd name="connsiteX44" fmla="*/ 509412 w 688343"/>
                    <a:gd name="connsiteY44" fmla="*/ 1564 h 1616134"/>
                    <a:gd name="connsiteX45" fmla="*/ 128685 w 688343"/>
                    <a:gd name="connsiteY45" fmla="*/ 336051 h 1616134"/>
                    <a:gd name="connsiteX0" fmla="*/ 136334 w 695992"/>
                    <a:gd name="connsiteY0" fmla="*/ 336051 h 1253864"/>
                    <a:gd name="connsiteX1" fmla="*/ 93472 w 695992"/>
                    <a:gd name="connsiteY1" fmla="*/ 426535 h 1253864"/>
                    <a:gd name="connsiteX2" fmla="*/ 95767 w 695992"/>
                    <a:gd name="connsiteY2" fmla="*/ 646454 h 1253864"/>
                    <a:gd name="connsiteX3" fmla="*/ 94201 w 695992"/>
                    <a:gd name="connsiteY3" fmla="*/ 1009649 h 1253864"/>
                    <a:gd name="connsiteX4" fmla="*/ 15871 w 695992"/>
                    <a:gd name="connsiteY4" fmla="*/ 1224007 h 1253864"/>
                    <a:gd name="connsiteX5" fmla="*/ 448978 w 695992"/>
                    <a:gd name="connsiteY5" fmla="*/ 1238318 h 1253864"/>
                    <a:gd name="connsiteX6" fmla="*/ 538767 w 695992"/>
                    <a:gd name="connsiteY6" fmla="*/ 1093287 h 1253864"/>
                    <a:gd name="connsiteX7" fmla="*/ 569724 w 695992"/>
                    <a:gd name="connsiteY7" fmla="*/ 1033755 h 1253864"/>
                    <a:gd name="connsiteX8" fmla="*/ 453042 w 695992"/>
                    <a:gd name="connsiteY8" fmla="*/ 1012325 h 1253864"/>
                    <a:gd name="connsiteX9" fmla="*/ 620271 w 695992"/>
                    <a:gd name="connsiteY9" fmla="*/ 666749 h 1253864"/>
                    <a:gd name="connsiteX10" fmla="*/ 629934 w 695992"/>
                    <a:gd name="connsiteY10" fmla="*/ 498906 h 1253864"/>
                    <a:gd name="connsiteX11" fmla="*/ 684022 w 695992"/>
                    <a:gd name="connsiteY11" fmla="*/ 286044 h 1253864"/>
                    <a:gd name="connsiteX12" fmla="*/ 695929 w 695992"/>
                    <a:gd name="connsiteY12" fmla="*/ 159838 h 1253864"/>
                    <a:gd name="connsiteX13" fmla="*/ 648098 w 695992"/>
                    <a:gd name="connsiteY13" fmla="*/ 238736 h 1253864"/>
                    <a:gd name="connsiteX14" fmla="*/ 548291 w 695992"/>
                    <a:gd name="connsiteY14" fmla="*/ 219370 h 1253864"/>
                    <a:gd name="connsiteX15" fmla="*/ 550673 w 695992"/>
                    <a:gd name="connsiteY15" fmla="*/ 107449 h 1253864"/>
                    <a:gd name="connsiteX16" fmla="*/ 495904 w 695992"/>
                    <a:gd name="connsiteY16" fmla="*/ 236038 h 1253864"/>
                    <a:gd name="connsiteX17" fmla="*/ 431608 w 695992"/>
                    <a:gd name="connsiteY17" fmla="*/ 443208 h 1253864"/>
                    <a:gd name="connsiteX18" fmla="*/ 272067 w 695992"/>
                    <a:gd name="connsiteY18" fmla="*/ 733718 h 1253864"/>
                    <a:gd name="connsiteX19" fmla="*/ 314927 w 695992"/>
                    <a:gd name="connsiteY19" fmla="*/ 671805 h 1253864"/>
                    <a:gd name="connsiteX20" fmla="*/ 303021 w 695992"/>
                    <a:gd name="connsiteY20" fmla="*/ 633706 h 1253864"/>
                    <a:gd name="connsiteX21" fmla="*/ 369696 w 695992"/>
                    <a:gd name="connsiteY21" fmla="*/ 590844 h 1253864"/>
                    <a:gd name="connsiteX22" fmla="*/ 310166 w 695992"/>
                    <a:gd name="connsiteY22" fmla="*/ 576557 h 1253864"/>
                    <a:gd name="connsiteX23" fmla="*/ 312547 w 695992"/>
                    <a:gd name="connsiteY23" fmla="*/ 545600 h 1253864"/>
                    <a:gd name="connsiteX24" fmla="*/ 372078 w 695992"/>
                    <a:gd name="connsiteY24" fmla="*/ 519407 h 1253864"/>
                    <a:gd name="connsiteX25" fmla="*/ 324453 w 695992"/>
                    <a:gd name="connsiteY25" fmla="*/ 509882 h 1253864"/>
                    <a:gd name="connsiteX26" fmla="*/ 393508 w 695992"/>
                    <a:gd name="connsiteY26" fmla="*/ 497975 h 1253864"/>
                    <a:gd name="connsiteX27" fmla="*/ 307785 w 695992"/>
                    <a:gd name="connsiteY27" fmla="*/ 409868 h 1253864"/>
                    <a:gd name="connsiteX28" fmla="*/ 236346 w 695992"/>
                    <a:gd name="connsiteY28" fmla="*/ 414633 h 1253864"/>
                    <a:gd name="connsiteX29" fmla="*/ 305404 w 695992"/>
                    <a:gd name="connsiteY29" fmla="*/ 393199 h 1253864"/>
                    <a:gd name="connsiteX30" fmla="*/ 403035 w 695992"/>
                    <a:gd name="connsiteY30" fmla="*/ 405105 h 1253864"/>
                    <a:gd name="connsiteX31" fmla="*/ 343504 w 695992"/>
                    <a:gd name="connsiteY31" fmla="*/ 376531 h 1253864"/>
                    <a:gd name="connsiteX32" fmla="*/ 419704 w 695992"/>
                    <a:gd name="connsiteY32" fmla="*/ 352719 h 1253864"/>
                    <a:gd name="connsiteX33" fmla="*/ 369696 w 695992"/>
                    <a:gd name="connsiteY33" fmla="*/ 324144 h 1253864"/>
                    <a:gd name="connsiteX34" fmla="*/ 441135 w 695992"/>
                    <a:gd name="connsiteY34" fmla="*/ 286043 h 1253864"/>
                    <a:gd name="connsiteX35" fmla="*/ 372079 w 695992"/>
                    <a:gd name="connsiteY35" fmla="*/ 271757 h 1253864"/>
                    <a:gd name="connsiteX36" fmla="*/ 436372 w 695992"/>
                    <a:gd name="connsiteY36" fmla="*/ 245563 h 1253864"/>
                    <a:gd name="connsiteX37" fmla="*/ 462567 w 695992"/>
                    <a:gd name="connsiteY37" fmla="*/ 216988 h 1253864"/>
                    <a:gd name="connsiteX38" fmla="*/ 419704 w 695992"/>
                    <a:gd name="connsiteY38" fmla="*/ 216988 h 1253864"/>
                    <a:gd name="connsiteX39" fmla="*/ 476854 w 695992"/>
                    <a:gd name="connsiteY39" fmla="*/ 186032 h 1253864"/>
                    <a:gd name="connsiteX40" fmla="*/ 514953 w 695992"/>
                    <a:gd name="connsiteY40" fmla="*/ 136025 h 1253864"/>
                    <a:gd name="connsiteX41" fmla="*/ 500665 w 695992"/>
                    <a:gd name="connsiteY41" fmla="*/ 90782 h 1253864"/>
                    <a:gd name="connsiteX42" fmla="*/ 529241 w 695992"/>
                    <a:gd name="connsiteY42" fmla="*/ 102689 h 1253864"/>
                    <a:gd name="connsiteX43" fmla="*/ 517061 w 695992"/>
                    <a:gd name="connsiteY43" fmla="*/ 1564 h 1253864"/>
                    <a:gd name="connsiteX44" fmla="*/ 136334 w 695992"/>
                    <a:gd name="connsiteY44" fmla="*/ 336051 h 1253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</a:cxnLst>
                  <a:rect l="l" t="t" r="r" b="b"/>
                  <a:pathLst>
                    <a:path w="695992" h="1253864">
                      <a:moveTo>
                        <a:pt x="136334" y="336051"/>
                      </a:moveTo>
                      <a:cubicBezTo>
                        <a:pt x="67720" y="405689"/>
                        <a:pt x="99559" y="341859"/>
                        <a:pt x="93472" y="426535"/>
                      </a:cubicBezTo>
                      <a:cubicBezTo>
                        <a:pt x="89731" y="478575"/>
                        <a:pt x="95646" y="549268"/>
                        <a:pt x="95767" y="646454"/>
                      </a:cubicBezTo>
                      <a:cubicBezTo>
                        <a:pt x="95889" y="743640"/>
                        <a:pt x="107517" y="913390"/>
                        <a:pt x="94201" y="1009649"/>
                      </a:cubicBezTo>
                      <a:cubicBezTo>
                        <a:pt x="80885" y="1105908"/>
                        <a:pt x="-43258" y="1185896"/>
                        <a:pt x="15871" y="1224007"/>
                      </a:cubicBezTo>
                      <a:cubicBezTo>
                        <a:pt x="75000" y="1262118"/>
                        <a:pt x="361829" y="1260105"/>
                        <a:pt x="448978" y="1238318"/>
                      </a:cubicBezTo>
                      <a:cubicBezTo>
                        <a:pt x="536127" y="1216531"/>
                        <a:pt x="516010" y="1143089"/>
                        <a:pt x="538767" y="1093287"/>
                      </a:cubicBezTo>
                      <a:cubicBezTo>
                        <a:pt x="552181" y="1063559"/>
                        <a:pt x="587980" y="1040105"/>
                        <a:pt x="569724" y="1033755"/>
                      </a:cubicBezTo>
                      <a:cubicBezTo>
                        <a:pt x="551468" y="1027405"/>
                        <a:pt x="452555" y="1073095"/>
                        <a:pt x="453042" y="1012325"/>
                      </a:cubicBezTo>
                      <a:cubicBezTo>
                        <a:pt x="684510" y="1108717"/>
                        <a:pt x="590789" y="752319"/>
                        <a:pt x="620271" y="666749"/>
                      </a:cubicBezTo>
                      <a:cubicBezTo>
                        <a:pt x="649753" y="581179"/>
                        <a:pt x="619309" y="562357"/>
                        <a:pt x="629934" y="498906"/>
                      </a:cubicBezTo>
                      <a:cubicBezTo>
                        <a:pt x="640559" y="435455"/>
                        <a:pt x="666277" y="413595"/>
                        <a:pt x="684022" y="286044"/>
                      </a:cubicBezTo>
                      <a:cubicBezTo>
                        <a:pt x="687480" y="258505"/>
                        <a:pt x="694376" y="186376"/>
                        <a:pt x="695929" y="159838"/>
                      </a:cubicBezTo>
                      <a:cubicBezTo>
                        <a:pt x="697482" y="133300"/>
                        <a:pt x="670322" y="202621"/>
                        <a:pt x="648098" y="238736"/>
                      </a:cubicBezTo>
                      <a:cubicBezTo>
                        <a:pt x="634193" y="261332"/>
                        <a:pt x="564529" y="241251"/>
                        <a:pt x="548291" y="219370"/>
                      </a:cubicBezTo>
                      <a:cubicBezTo>
                        <a:pt x="532054" y="197489"/>
                        <a:pt x="559404" y="104671"/>
                        <a:pt x="550673" y="107449"/>
                      </a:cubicBezTo>
                      <a:cubicBezTo>
                        <a:pt x="541942" y="110227"/>
                        <a:pt x="516542" y="183253"/>
                        <a:pt x="495904" y="236038"/>
                      </a:cubicBezTo>
                      <a:cubicBezTo>
                        <a:pt x="473680" y="317795"/>
                        <a:pt x="468914" y="360261"/>
                        <a:pt x="431608" y="443208"/>
                      </a:cubicBezTo>
                      <a:cubicBezTo>
                        <a:pt x="394302" y="526155"/>
                        <a:pt x="414545" y="653946"/>
                        <a:pt x="272067" y="733718"/>
                      </a:cubicBezTo>
                      <a:cubicBezTo>
                        <a:pt x="365333" y="651565"/>
                        <a:pt x="349852" y="650771"/>
                        <a:pt x="314927" y="671805"/>
                      </a:cubicBezTo>
                      <a:cubicBezTo>
                        <a:pt x="384776" y="580126"/>
                        <a:pt x="353424" y="605131"/>
                        <a:pt x="303021" y="633706"/>
                      </a:cubicBezTo>
                      <a:cubicBezTo>
                        <a:pt x="328818" y="602750"/>
                        <a:pt x="357393" y="596797"/>
                        <a:pt x="369696" y="590844"/>
                      </a:cubicBezTo>
                      <a:cubicBezTo>
                        <a:pt x="353424" y="584891"/>
                        <a:pt x="315722" y="580526"/>
                        <a:pt x="310166" y="576557"/>
                      </a:cubicBezTo>
                      <a:cubicBezTo>
                        <a:pt x="304610" y="572588"/>
                        <a:pt x="471693" y="531710"/>
                        <a:pt x="312547" y="545600"/>
                      </a:cubicBezTo>
                      <a:cubicBezTo>
                        <a:pt x="410576" y="507104"/>
                        <a:pt x="387158" y="531313"/>
                        <a:pt x="372078" y="519407"/>
                      </a:cubicBezTo>
                      <a:cubicBezTo>
                        <a:pt x="353822" y="507104"/>
                        <a:pt x="398669" y="504723"/>
                        <a:pt x="324453" y="509882"/>
                      </a:cubicBezTo>
                      <a:cubicBezTo>
                        <a:pt x="359775" y="488848"/>
                        <a:pt x="363347" y="489244"/>
                        <a:pt x="393508" y="497975"/>
                      </a:cubicBezTo>
                      <a:cubicBezTo>
                        <a:pt x="403034" y="425347"/>
                        <a:pt x="340725" y="425743"/>
                        <a:pt x="307785" y="409868"/>
                      </a:cubicBezTo>
                      <a:cubicBezTo>
                        <a:pt x="274845" y="393993"/>
                        <a:pt x="234759" y="418602"/>
                        <a:pt x="236346" y="414633"/>
                      </a:cubicBezTo>
                      <a:cubicBezTo>
                        <a:pt x="237934" y="410664"/>
                        <a:pt x="270876" y="392803"/>
                        <a:pt x="305404" y="393199"/>
                      </a:cubicBezTo>
                      <a:cubicBezTo>
                        <a:pt x="339932" y="393595"/>
                        <a:pt x="396685" y="407883"/>
                        <a:pt x="403035" y="405105"/>
                      </a:cubicBezTo>
                      <a:cubicBezTo>
                        <a:pt x="396685" y="406693"/>
                        <a:pt x="414148" y="384072"/>
                        <a:pt x="343504" y="376531"/>
                      </a:cubicBezTo>
                      <a:cubicBezTo>
                        <a:pt x="346282" y="367800"/>
                        <a:pt x="410179" y="360656"/>
                        <a:pt x="419704" y="352719"/>
                      </a:cubicBezTo>
                      <a:cubicBezTo>
                        <a:pt x="388351" y="349544"/>
                        <a:pt x="381602" y="327716"/>
                        <a:pt x="369696" y="324144"/>
                      </a:cubicBezTo>
                      <a:cubicBezTo>
                        <a:pt x="402240" y="305094"/>
                        <a:pt x="396684" y="381293"/>
                        <a:pt x="441135" y="286043"/>
                      </a:cubicBezTo>
                      <a:cubicBezTo>
                        <a:pt x="439547" y="255087"/>
                        <a:pt x="395098" y="276519"/>
                        <a:pt x="372079" y="271757"/>
                      </a:cubicBezTo>
                      <a:cubicBezTo>
                        <a:pt x="355410" y="267788"/>
                        <a:pt x="451850" y="248738"/>
                        <a:pt x="436372" y="245563"/>
                      </a:cubicBezTo>
                      <a:cubicBezTo>
                        <a:pt x="420894" y="242388"/>
                        <a:pt x="477648" y="218575"/>
                        <a:pt x="462567" y="216988"/>
                      </a:cubicBezTo>
                      <a:cubicBezTo>
                        <a:pt x="447486" y="215401"/>
                        <a:pt x="424467" y="219766"/>
                        <a:pt x="419704" y="216988"/>
                      </a:cubicBezTo>
                      <a:cubicBezTo>
                        <a:pt x="414941" y="214210"/>
                        <a:pt x="484792" y="193176"/>
                        <a:pt x="476854" y="186032"/>
                      </a:cubicBezTo>
                      <a:cubicBezTo>
                        <a:pt x="468917" y="178888"/>
                        <a:pt x="532019" y="149916"/>
                        <a:pt x="514953" y="136025"/>
                      </a:cubicBezTo>
                      <a:cubicBezTo>
                        <a:pt x="497887" y="122134"/>
                        <a:pt x="504634" y="103085"/>
                        <a:pt x="500665" y="90782"/>
                      </a:cubicBezTo>
                      <a:cubicBezTo>
                        <a:pt x="506221" y="97529"/>
                        <a:pt x="528493" y="120337"/>
                        <a:pt x="529241" y="102689"/>
                      </a:cubicBezTo>
                      <a:cubicBezTo>
                        <a:pt x="529989" y="85041"/>
                        <a:pt x="542064" y="-13517"/>
                        <a:pt x="517061" y="1564"/>
                      </a:cubicBezTo>
                      <a:cubicBezTo>
                        <a:pt x="451843" y="40902"/>
                        <a:pt x="231976" y="250404"/>
                        <a:pt x="136334" y="33605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 dirty="0"/>
                </a:p>
              </p:txBody>
            </p:sp>
            <p:sp>
              <p:nvSpPr>
                <p:cNvPr id="1064" name="Abgerundetes Rechteck 22"/>
                <p:cNvSpPr/>
                <p:nvPr/>
              </p:nvSpPr>
              <p:spPr>
                <a:xfrm>
                  <a:off x="2633663" y="3827317"/>
                  <a:ext cx="138112" cy="151698"/>
                </a:xfrm>
                <a:custGeom>
                  <a:avLst/>
                  <a:gdLst>
                    <a:gd name="connsiteX0" fmla="*/ 0 w 128753"/>
                    <a:gd name="connsiteY0" fmla="*/ 21459 h 173832"/>
                    <a:gd name="connsiteX1" fmla="*/ 21459 w 128753"/>
                    <a:gd name="connsiteY1" fmla="*/ 0 h 173832"/>
                    <a:gd name="connsiteX2" fmla="*/ 107294 w 128753"/>
                    <a:gd name="connsiteY2" fmla="*/ 0 h 173832"/>
                    <a:gd name="connsiteX3" fmla="*/ 128753 w 128753"/>
                    <a:gd name="connsiteY3" fmla="*/ 21459 h 173832"/>
                    <a:gd name="connsiteX4" fmla="*/ 128753 w 128753"/>
                    <a:gd name="connsiteY4" fmla="*/ 152373 h 173832"/>
                    <a:gd name="connsiteX5" fmla="*/ 107294 w 128753"/>
                    <a:gd name="connsiteY5" fmla="*/ 173832 h 173832"/>
                    <a:gd name="connsiteX6" fmla="*/ 21459 w 128753"/>
                    <a:gd name="connsiteY6" fmla="*/ 173832 h 173832"/>
                    <a:gd name="connsiteX7" fmla="*/ 0 w 128753"/>
                    <a:gd name="connsiteY7" fmla="*/ 152373 h 173832"/>
                    <a:gd name="connsiteX8" fmla="*/ 0 w 128753"/>
                    <a:gd name="connsiteY8" fmla="*/ 21459 h 173832"/>
                    <a:gd name="connsiteX0" fmla="*/ 38100 w 166853"/>
                    <a:gd name="connsiteY0" fmla="*/ 21459 h 173832"/>
                    <a:gd name="connsiteX1" fmla="*/ 59559 w 166853"/>
                    <a:gd name="connsiteY1" fmla="*/ 0 h 173832"/>
                    <a:gd name="connsiteX2" fmla="*/ 145394 w 166853"/>
                    <a:gd name="connsiteY2" fmla="*/ 0 h 173832"/>
                    <a:gd name="connsiteX3" fmla="*/ 166853 w 166853"/>
                    <a:gd name="connsiteY3" fmla="*/ 21459 h 173832"/>
                    <a:gd name="connsiteX4" fmla="*/ 166853 w 166853"/>
                    <a:gd name="connsiteY4" fmla="*/ 152373 h 173832"/>
                    <a:gd name="connsiteX5" fmla="*/ 145394 w 166853"/>
                    <a:gd name="connsiteY5" fmla="*/ 173832 h 173832"/>
                    <a:gd name="connsiteX6" fmla="*/ 59559 w 166853"/>
                    <a:gd name="connsiteY6" fmla="*/ 173832 h 173832"/>
                    <a:gd name="connsiteX7" fmla="*/ 0 w 166853"/>
                    <a:gd name="connsiteY7" fmla="*/ 121416 h 173832"/>
                    <a:gd name="connsiteX8" fmla="*/ 38100 w 166853"/>
                    <a:gd name="connsiteY8" fmla="*/ 21459 h 173832"/>
                    <a:gd name="connsiteX0" fmla="*/ 0 w 166853"/>
                    <a:gd name="connsiteY0" fmla="*/ 121416 h 173832"/>
                    <a:gd name="connsiteX1" fmla="*/ 59559 w 166853"/>
                    <a:gd name="connsiteY1" fmla="*/ 0 h 173832"/>
                    <a:gd name="connsiteX2" fmla="*/ 145394 w 166853"/>
                    <a:gd name="connsiteY2" fmla="*/ 0 h 173832"/>
                    <a:gd name="connsiteX3" fmla="*/ 166853 w 166853"/>
                    <a:gd name="connsiteY3" fmla="*/ 21459 h 173832"/>
                    <a:gd name="connsiteX4" fmla="*/ 166853 w 166853"/>
                    <a:gd name="connsiteY4" fmla="*/ 152373 h 173832"/>
                    <a:gd name="connsiteX5" fmla="*/ 145394 w 166853"/>
                    <a:gd name="connsiteY5" fmla="*/ 173832 h 173832"/>
                    <a:gd name="connsiteX6" fmla="*/ 59559 w 166853"/>
                    <a:gd name="connsiteY6" fmla="*/ 173832 h 173832"/>
                    <a:gd name="connsiteX7" fmla="*/ 0 w 166853"/>
                    <a:gd name="connsiteY7" fmla="*/ 121416 h 173832"/>
                    <a:gd name="connsiteX0" fmla="*/ 0 w 166853"/>
                    <a:gd name="connsiteY0" fmla="*/ 121416 h 173832"/>
                    <a:gd name="connsiteX1" fmla="*/ 35746 w 166853"/>
                    <a:gd name="connsiteY1" fmla="*/ 16669 h 173832"/>
                    <a:gd name="connsiteX2" fmla="*/ 145394 w 166853"/>
                    <a:gd name="connsiteY2" fmla="*/ 0 h 173832"/>
                    <a:gd name="connsiteX3" fmla="*/ 166853 w 166853"/>
                    <a:gd name="connsiteY3" fmla="*/ 21459 h 173832"/>
                    <a:gd name="connsiteX4" fmla="*/ 166853 w 166853"/>
                    <a:gd name="connsiteY4" fmla="*/ 152373 h 173832"/>
                    <a:gd name="connsiteX5" fmla="*/ 145394 w 166853"/>
                    <a:gd name="connsiteY5" fmla="*/ 173832 h 173832"/>
                    <a:gd name="connsiteX6" fmla="*/ 59559 w 166853"/>
                    <a:gd name="connsiteY6" fmla="*/ 173832 h 173832"/>
                    <a:gd name="connsiteX7" fmla="*/ 0 w 166853"/>
                    <a:gd name="connsiteY7" fmla="*/ 121416 h 173832"/>
                    <a:gd name="connsiteX0" fmla="*/ 0 w 166853"/>
                    <a:gd name="connsiteY0" fmla="*/ 121416 h 173832"/>
                    <a:gd name="connsiteX1" fmla="*/ 35746 w 166853"/>
                    <a:gd name="connsiteY1" fmla="*/ 16669 h 173832"/>
                    <a:gd name="connsiteX2" fmla="*/ 145394 w 166853"/>
                    <a:gd name="connsiteY2" fmla="*/ 0 h 173832"/>
                    <a:gd name="connsiteX3" fmla="*/ 166853 w 166853"/>
                    <a:gd name="connsiteY3" fmla="*/ 21459 h 173832"/>
                    <a:gd name="connsiteX4" fmla="*/ 166853 w 166853"/>
                    <a:gd name="connsiteY4" fmla="*/ 152373 h 173832"/>
                    <a:gd name="connsiteX5" fmla="*/ 145394 w 166853"/>
                    <a:gd name="connsiteY5" fmla="*/ 173832 h 173832"/>
                    <a:gd name="connsiteX6" fmla="*/ 0 w 166853"/>
                    <a:gd name="connsiteY6" fmla="*/ 121416 h 173832"/>
                    <a:gd name="connsiteX0" fmla="*/ 0 w 166853"/>
                    <a:gd name="connsiteY0" fmla="*/ 121416 h 164307"/>
                    <a:gd name="connsiteX1" fmla="*/ 35746 w 166853"/>
                    <a:gd name="connsiteY1" fmla="*/ 16669 h 164307"/>
                    <a:gd name="connsiteX2" fmla="*/ 145394 w 166853"/>
                    <a:gd name="connsiteY2" fmla="*/ 0 h 164307"/>
                    <a:gd name="connsiteX3" fmla="*/ 166853 w 166853"/>
                    <a:gd name="connsiteY3" fmla="*/ 21459 h 164307"/>
                    <a:gd name="connsiteX4" fmla="*/ 166853 w 166853"/>
                    <a:gd name="connsiteY4" fmla="*/ 152373 h 164307"/>
                    <a:gd name="connsiteX5" fmla="*/ 54907 w 166853"/>
                    <a:gd name="connsiteY5" fmla="*/ 164307 h 164307"/>
                    <a:gd name="connsiteX6" fmla="*/ 0 w 166853"/>
                    <a:gd name="connsiteY6" fmla="*/ 121416 h 164307"/>
                    <a:gd name="connsiteX0" fmla="*/ 0 w 166853"/>
                    <a:gd name="connsiteY0" fmla="*/ 121416 h 157793"/>
                    <a:gd name="connsiteX1" fmla="*/ 35746 w 166853"/>
                    <a:gd name="connsiteY1" fmla="*/ 16669 h 157793"/>
                    <a:gd name="connsiteX2" fmla="*/ 145394 w 166853"/>
                    <a:gd name="connsiteY2" fmla="*/ 0 h 157793"/>
                    <a:gd name="connsiteX3" fmla="*/ 166853 w 166853"/>
                    <a:gd name="connsiteY3" fmla="*/ 21459 h 157793"/>
                    <a:gd name="connsiteX4" fmla="*/ 166853 w 166853"/>
                    <a:gd name="connsiteY4" fmla="*/ 152373 h 157793"/>
                    <a:gd name="connsiteX5" fmla="*/ 0 w 166853"/>
                    <a:gd name="connsiteY5" fmla="*/ 121416 h 157793"/>
                    <a:gd name="connsiteX0" fmla="*/ 0 w 166853"/>
                    <a:gd name="connsiteY0" fmla="*/ 121416 h 166288"/>
                    <a:gd name="connsiteX1" fmla="*/ 35746 w 166853"/>
                    <a:gd name="connsiteY1" fmla="*/ 16669 h 166288"/>
                    <a:gd name="connsiteX2" fmla="*/ 145394 w 166853"/>
                    <a:gd name="connsiteY2" fmla="*/ 0 h 166288"/>
                    <a:gd name="connsiteX3" fmla="*/ 166853 w 166853"/>
                    <a:gd name="connsiteY3" fmla="*/ 21459 h 166288"/>
                    <a:gd name="connsiteX4" fmla="*/ 109703 w 166853"/>
                    <a:gd name="connsiteY4" fmla="*/ 161898 h 166288"/>
                    <a:gd name="connsiteX5" fmla="*/ 0 w 166853"/>
                    <a:gd name="connsiteY5" fmla="*/ 121416 h 166288"/>
                    <a:gd name="connsiteX0" fmla="*/ 0 w 166853"/>
                    <a:gd name="connsiteY0" fmla="*/ 121416 h 166288"/>
                    <a:gd name="connsiteX1" fmla="*/ 35746 w 166853"/>
                    <a:gd name="connsiteY1" fmla="*/ 16669 h 166288"/>
                    <a:gd name="connsiteX2" fmla="*/ 145394 w 166853"/>
                    <a:gd name="connsiteY2" fmla="*/ 0 h 166288"/>
                    <a:gd name="connsiteX3" fmla="*/ 166853 w 166853"/>
                    <a:gd name="connsiteY3" fmla="*/ 21459 h 166288"/>
                    <a:gd name="connsiteX4" fmla="*/ 109703 w 166853"/>
                    <a:gd name="connsiteY4" fmla="*/ 161898 h 166288"/>
                    <a:gd name="connsiteX5" fmla="*/ 0 w 166853"/>
                    <a:gd name="connsiteY5" fmla="*/ 121416 h 166288"/>
                    <a:gd name="connsiteX0" fmla="*/ 0 w 166853"/>
                    <a:gd name="connsiteY0" fmla="*/ 121416 h 166288"/>
                    <a:gd name="connsiteX1" fmla="*/ 35746 w 166853"/>
                    <a:gd name="connsiteY1" fmla="*/ 16669 h 166288"/>
                    <a:gd name="connsiteX2" fmla="*/ 145394 w 166853"/>
                    <a:gd name="connsiteY2" fmla="*/ 0 h 166288"/>
                    <a:gd name="connsiteX3" fmla="*/ 166853 w 166853"/>
                    <a:gd name="connsiteY3" fmla="*/ 21459 h 166288"/>
                    <a:gd name="connsiteX4" fmla="*/ 109703 w 166853"/>
                    <a:gd name="connsiteY4" fmla="*/ 161898 h 166288"/>
                    <a:gd name="connsiteX5" fmla="*/ 0 w 166853"/>
                    <a:gd name="connsiteY5" fmla="*/ 121416 h 166288"/>
                    <a:gd name="connsiteX0" fmla="*/ 0 w 166853"/>
                    <a:gd name="connsiteY0" fmla="*/ 104747 h 149619"/>
                    <a:gd name="connsiteX1" fmla="*/ 35746 w 166853"/>
                    <a:gd name="connsiteY1" fmla="*/ 0 h 149619"/>
                    <a:gd name="connsiteX2" fmla="*/ 166853 w 166853"/>
                    <a:gd name="connsiteY2" fmla="*/ 4790 h 149619"/>
                    <a:gd name="connsiteX3" fmla="*/ 109703 w 166853"/>
                    <a:gd name="connsiteY3" fmla="*/ 145229 h 149619"/>
                    <a:gd name="connsiteX4" fmla="*/ 0 w 166853"/>
                    <a:gd name="connsiteY4" fmla="*/ 104747 h 149619"/>
                    <a:gd name="connsiteX0" fmla="*/ 0 w 147803"/>
                    <a:gd name="connsiteY0" fmla="*/ 104747 h 147940"/>
                    <a:gd name="connsiteX1" fmla="*/ 35746 w 147803"/>
                    <a:gd name="connsiteY1" fmla="*/ 0 h 147940"/>
                    <a:gd name="connsiteX2" fmla="*/ 147803 w 147803"/>
                    <a:gd name="connsiteY2" fmla="*/ 33365 h 147940"/>
                    <a:gd name="connsiteX3" fmla="*/ 109703 w 147803"/>
                    <a:gd name="connsiteY3" fmla="*/ 145229 h 147940"/>
                    <a:gd name="connsiteX4" fmla="*/ 0 w 147803"/>
                    <a:gd name="connsiteY4" fmla="*/ 104747 h 147940"/>
                    <a:gd name="connsiteX0" fmla="*/ 0 w 156344"/>
                    <a:gd name="connsiteY0" fmla="*/ 104747 h 147940"/>
                    <a:gd name="connsiteX1" fmla="*/ 35746 w 156344"/>
                    <a:gd name="connsiteY1" fmla="*/ 0 h 147940"/>
                    <a:gd name="connsiteX2" fmla="*/ 147803 w 156344"/>
                    <a:gd name="connsiteY2" fmla="*/ 33365 h 147940"/>
                    <a:gd name="connsiteX3" fmla="*/ 109703 w 156344"/>
                    <a:gd name="connsiteY3" fmla="*/ 145229 h 147940"/>
                    <a:gd name="connsiteX4" fmla="*/ 0 w 156344"/>
                    <a:gd name="connsiteY4" fmla="*/ 104747 h 147940"/>
                    <a:gd name="connsiteX0" fmla="*/ 0 w 151977"/>
                    <a:gd name="connsiteY0" fmla="*/ 110709 h 153902"/>
                    <a:gd name="connsiteX1" fmla="*/ 35746 w 151977"/>
                    <a:gd name="connsiteY1" fmla="*/ 5962 h 153902"/>
                    <a:gd name="connsiteX2" fmla="*/ 147803 w 151977"/>
                    <a:gd name="connsiteY2" fmla="*/ 39327 h 153902"/>
                    <a:gd name="connsiteX3" fmla="*/ 109703 w 151977"/>
                    <a:gd name="connsiteY3" fmla="*/ 151191 h 153902"/>
                    <a:gd name="connsiteX4" fmla="*/ 0 w 151977"/>
                    <a:gd name="connsiteY4" fmla="*/ 110709 h 153902"/>
                    <a:gd name="connsiteX0" fmla="*/ 0 w 151977"/>
                    <a:gd name="connsiteY0" fmla="*/ 110709 h 153902"/>
                    <a:gd name="connsiteX1" fmla="*/ 35746 w 151977"/>
                    <a:gd name="connsiteY1" fmla="*/ 5962 h 153902"/>
                    <a:gd name="connsiteX2" fmla="*/ 147803 w 151977"/>
                    <a:gd name="connsiteY2" fmla="*/ 39327 h 153902"/>
                    <a:gd name="connsiteX3" fmla="*/ 109703 w 151977"/>
                    <a:gd name="connsiteY3" fmla="*/ 151191 h 153902"/>
                    <a:gd name="connsiteX4" fmla="*/ 0 w 151977"/>
                    <a:gd name="connsiteY4" fmla="*/ 110709 h 153902"/>
                    <a:gd name="connsiteX0" fmla="*/ 0 w 151977"/>
                    <a:gd name="connsiteY0" fmla="*/ 125200 h 168393"/>
                    <a:gd name="connsiteX1" fmla="*/ 35746 w 151977"/>
                    <a:gd name="connsiteY1" fmla="*/ 20453 h 168393"/>
                    <a:gd name="connsiteX2" fmla="*/ 147803 w 151977"/>
                    <a:gd name="connsiteY2" fmla="*/ 53818 h 168393"/>
                    <a:gd name="connsiteX3" fmla="*/ 109703 w 151977"/>
                    <a:gd name="connsiteY3" fmla="*/ 165682 h 168393"/>
                    <a:gd name="connsiteX4" fmla="*/ 0 w 151977"/>
                    <a:gd name="connsiteY4" fmla="*/ 125200 h 168393"/>
                    <a:gd name="connsiteX0" fmla="*/ 0 w 151272"/>
                    <a:gd name="connsiteY0" fmla="*/ 112268 h 155461"/>
                    <a:gd name="connsiteX1" fmla="*/ 30983 w 151272"/>
                    <a:gd name="connsiteY1" fmla="*/ 9902 h 155461"/>
                    <a:gd name="connsiteX2" fmla="*/ 147803 w 151272"/>
                    <a:gd name="connsiteY2" fmla="*/ 40886 h 155461"/>
                    <a:gd name="connsiteX3" fmla="*/ 109703 w 151272"/>
                    <a:gd name="connsiteY3" fmla="*/ 152750 h 155461"/>
                    <a:gd name="connsiteX4" fmla="*/ 0 w 151272"/>
                    <a:gd name="connsiteY4" fmla="*/ 112268 h 155461"/>
                    <a:gd name="connsiteX0" fmla="*/ 0 w 151272"/>
                    <a:gd name="connsiteY0" fmla="*/ 117403 h 160596"/>
                    <a:gd name="connsiteX1" fmla="*/ 30983 w 151272"/>
                    <a:gd name="connsiteY1" fmla="*/ 15037 h 160596"/>
                    <a:gd name="connsiteX2" fmla="*/ 147803 w 151272"/>
                    <a:gd name="connsiteY2" fmla="*/ 46021 h 160596"/>
                    <a:gd name="connsiteX3" fmla="*/ 109703 w 151272"/>
                    <a:gd name="connsiteY3" fmla="*/ 157885 h 160596"/>
                    <a:gd name="connsiteX4" fmla="*/ 0 w 151272"/>
                    <a:gd name="connsiteY4" fmla="*/ 117403 h 160596"/>
                    <a:gd name="connsiteX0" fmla="*/ 0 w 151272"/>
                    <a:gd name="connsiteY0" fmla="*/ 113624 h 150692"/>
                    <a:gd name="connsiteX1" fmla="*/ 30983 w 151272"/>
                    <a:gd name="connsiteY1" fmla="*/ 4114 h 150692"/>
                    <a:gd name="connsiteX2" fmla="*/ 147803 w 151272"/>
                    <a:gd name="connsiteY2" fmla="*/ 35098 h 150692"/>
                    <a:gd name="connsiteX3" fmla="*/ 109703 w 151272"/>
                    <a:gd name="connsiteY3" fmla="*/ 146962 h 150692"/>
                    <a:gd name="connsiteX4" fmla="*/ 0 w 151272"/>
                    <a:gd name="connsiteY4" fmla="*/ 113624 h 150692"/>
                    <a:gd name="connsiteX0" fmla="*/ 0 w 151272"/>
                    <a:gd name="connsiteY0" fmla="*/ 113624 h 151698"/>
                    <a:gd name="connsiteX1" fmla="*/ 30983 w 151272"/>
                    <a:gd name="connsiteY1" fmla="*/ 4114 h 151698"/>
                    <a:gd name="connsiteX2" fmla="*/ 147803 w 151272"/>
                    <a:gd name="connsiteY2" fmla="*/ 35098 h 151698"/>
                    <a:gd name="connsiteX3" fmla="*/ 109703 w 151272"/>
                    <a:gd name="connsiteY3" fmla="*/ 146962 h 151698"/>
                    <a:gd name="connsiteX4" fmla="*/ 0 w 151272"/>
                    <a:gd name="connsiteY4" fmla="*/ 113624 h 1516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1272" h="151698">
                      <a:moveTo>
                        <a:pt x="0" y="113624"/>
                      </a:moveTo>
                      <a:cubicBezTo>
                        <a:pt x="0" y="84652"/>
                        <a:pt x="6349" y="17202"/>
                        <a:pt x="30983" y="4114"/>
                      </a:cubicBezTo>
                      <a:cubicBezTo>
                        <a:pt x="55617" y="-8974"/>
                        <a:pt x="134683" y="11290"/>
                        <a:pt x="147803" y="35098"/>
                      </a:cubicBezTo>
                      <a:cubicBezTo>
                        <a:pt x="160923" y="58906"/>
                        <a:pt x="134337" y="133874"/>
                        <a:pt x="109703" y="146962"/>
                      </a:cubicBezTo>
                      <a:cubicBezTo>
                        <a:pt x="85069" y="160050"/>
                        <a:pt x="0" y="145072"/>
                        <a:pt x="0" y="113624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  <p:sp>
              <p:nvSpPr>
                <p:cNvPr id="1065" name="Ellipse 24"/>
                <p:cNvSpPr/>
                <p:nvPr/>
              </p:nvSpPr>
              <p:spPr>
                <a:xfrm>
                  <a:off x="2170687" y="3838558"/>
                  <a:ext cx="305939" cy="600049"/>
                </a:xfrm>
                <a:custGeom>
                  <a:avLst/>
                  <a:gdLst>
                    <a:gd name="connsiteX0" fmla="*/ 0 w 319088"/>
                    <a:gd name="connsiteY0" fmla="*/ 92842 h 185684"/>
                    <a:gd name="connsiteX1" fmla="*/ 159544 w 319088"/>
                    <a:gd name="connsiteY1" fmla="*/ 0 h 185684"/>
                    <a:gd name="connsiteX2" fmla="*/ 319088 w 319088"/>
                    <a:gd name="connsiteY2" fmla="*/ 92842 h 185684"/>
                    <a:gd name="connsiteX3" fmla="*/ 159544 w 319088"/>
                    <a:gd name="connsiteY3" fmla="*/ 185684 h 185684"/>
                    <a:gd name="connsiteX4" fmla="*/ 0 w 319088"/>
                    <a:gd name="connsiteY4" fmla="*/ 92842 h 185684"/>
                    <a:gd name="connsiteX0" fmla="*/ 24261 w 343349"/>
                    <a:gd name="connsiteY0" fmla="*/ 92842 h 388091"/>
                    <a:gd name="connsiteX1" fmla="*/ 183805 w 343349"/>
                    <a:gd name="connsiteY1" fmla="*/ 0 h 388091"/>
                    <a:gd name="connsiteX2" fmla="*/ 343349 w 343349"/>
                    <a:gd name="connsiteY2" fmla="*/ 92842 h 388091"/>
                    <a:gd name="connsiteX3" fmla="*/ 57599 w 343349"/>
                    <a:gd name="connsiteY3" fmla="*/ 388091 h 388091"/>
                    <a:gd name="connsiteX4" fmla="*/ 24261 w 343349"/>
                    <a:gd name="connsiteY4" fmla="*/ 92842 h 388091"/>
                    <a:gd name="connsiteX0" fmla="*/ 38799 w 445466"/>
                    <a:gd name="connsiteY0" fmla="*/ 107130 h 402379"/>
                    <a:gd name="connsiteX1" fmla="*/ 417418 w 445466"/>
                    <a:gd name="connsiteY1" fmla="*/ 0 h 402379"/>
                    <a:gd name="connsiteX2" fmla="*/ 357887 w 445466"/>
                    <a:gd name="connsiteY2" fmla="*/ 107130 h 402379"/>
                    <a:gd name="connsiteX3" fmla="*/ 72137 w 445466"/>
                    <a:gd name="connsiteY3" fmla="*/ 402379 h 402379"/>
                    <a:gd name="connsiteX4" fmla="*/ 38799 w 445466"/>
                    <a:gd name="connsiteY4" fmla="*/ 107130 h 402379"/>
                    <a:gd name="connsiteX0" fmla="*/ 44778 w 389633"/>
                    <a:gd name="connsiteY0" fmla="*/ 254341 h 410052"/>
                    <a:gd name="connsiteX1" fmla="*/ 378153 w 389633"/>
                    <a:gd name="connsiteY1" fmla="*/ 4336 h 410052"/>
                    <a:gd name="connsiteX2" fmla="*/ 318622 w 389633"/>
                    <a:gd name="connsiteY2" fmla="*/ 111466 h 410052"/>
                    <a:gd name="connsiteX3" fmla="*/ 32872 w 389633"/>
                    <a:gd name="connsiteY3" fmla="*/ 406715 h 410052"/>
                    <a:gd name="connsiteX4" fmla="*/ 44778 w 389633"/>
                    <a:gd name="connsiteY4" fmla="*/ 254341 h 410052"/>
                    <a:gd name="connsiteX0" fmla="*/ 38540 w 383395"/>
                    <a:gd name="connsiteY0" fmla="*/ 254341 h 409590"/>
                    <a:gd name="connsiteX1" fmla="*/ 371915 w 383395"/>
                    <a:gd name="connsiteY1" fmla="*/ 4336 h 409590"/>
                    <a:gd name="connsiteX2" fmla="*/ 312384 w 383395"/>
                    <a:gd name="connsiteY2" fmla="*/ 111466 h 409590"/>
                    <a:gd name="connsiteX3" fmla="*/ 26634 w 383395"/>
                    <a:gd name="connsiteY3" fmla="*/ 406715 h 409590"/>
                    <a:gd name="connsiteX4" fmla="*/ 38540 w 383395"/>
                    <a:gd name="connsiteY4" fmla="*/ 254341 h 409590"/>
                    <a:gd name="connsiteX0" fmla="*/ 21474 w 354858"/>
                    <a:gd name="connsiteY0" fmla="*/ 250314 h 403798"/>
                    <a:gd name="connsiteX1" fmla="*/ 354849 w 354858"/>
                    <a:gd name="connsiteY1" fmla="*/ 309 h 403798"/>
                    <a:gd name="connsiteX2" fmla="*/ 33380 w 354858"/>
                    <a:gd name="connsiteY2" fmla="*/ 307464 h 403798"/>
                    <a:gd name="connsiteX3" fmla="*/ 9568 w 354858"/>
                    <a:gd name="connsiteY3" fmla="*/ 402688 h 403798"/>
                    <a:gd name="connsiteX4" fmla="*/ 21474 w 354858"/>
                    <a:gd name="connsiteY4" fmla="*/ 250314 h 403798"/>
                    <a:gd name="connsiteX0" fmla="*/ 21474 w 354860"/>
                    <a:gd name="connsiteY0" fmla="*/ 250314 h 403798"/>
                    <a:gd name="connsiteX1" fmla="*/ 354849 w 354860"/>
                    <a:gd name="connsiteY1" fmla="*/ 309 h 403798"/>
                    <a:gd name="connsiteX2" fmla="*/ 33380 w 354860"/>
                    <a:gd name="connsiteY2" fmla="*/ 307464 h 403798"/>
                    <a:gd name="connsiteX3" fmla="*/ 9568 w 354860"/>
                    <a:gd name="connsiteY3" fmla="*/ 402688 h 403798"/>
                    <a:gd name="connsiteX4" fmla="*/ 21474 w 354860"/>
                    <a:gd name="connsiteY4" fmla="*/ 250314 h 403798"/>
                    <a:gd name="connsiteX0" fmla="*/ 28658 w 362044"/>
                    <a:gd name="connsiteY0" fmla="*/ 250403 h 576898"/>
                    <a:gd name="connsiteX1" fmla="*/ 362033 w 362044"/>
                    <a:gd name="connsiteY1" fmla="*/ 398 h 576898"/>
                    <a:gd name="connsiteX2" fmla="*/ 40564 w 362044"/>
                    <a:gd name="connsiteY2" fmla="*/ 307553 h 576898"/>
                    <a:gd name="connsiteX3" fmla="*/ 19133 w 362044"/>
                    <a:gd name="connsiteY3" fmla="*/ 576608 h 576898"/>
                    <a:gd name="connsiteX4" fmla="*/ 28658 w 362044"/>
                    <a:gd name="connsiteY4" fmla="*/ 250403 h 576898"/>
                    <a:gd name="connsiteX0" fmla="*/ 24637 w 374745"/>
                    <a:gd name="connsiteY0" fmla="*/ 266861 h 576546"/>
                    <a:gd name="connsiteX1" fmla="*/ 374681 w 374745"/>
                    <a:gd name="connsiteY1" fmla="*/ 188 h 576546"/>
                    <a:gd name="connsiteX2" fmla="*/ 53212 w 374745"/>
                    <a:gd name="connsiteY2" fmla="*/ 307343 h 576546"/>
                    <a:gd name="connsiteX3" fmla="*/ 31781 w 374745"/>
                    <a:gd name="connsiteY3" fmla="*/ 576398 h 576546"/>
                    <a:gd name="connsiteX4" fmla="*/ 24637 w 374745"/>
                    <a:gd name="connsiteY4" fmla="*/ 266861 h 576546"/>
                    <a:gd name="connsiteX0" fmla="*/ 61661 w 411769"/>
                    <a:gd name="connsiteY0" fmla="*/ 266870 h 576555"/>
                    <a:gd name="connsiteX1" fmla="*/ 411705 w 411769"/>
                    <a:gd name="connsiteY1" fmla="*/ 197 h 576555"/>
                    <a:gd name="connsiteX2" fmla="*/ 90236 w 411769"/>
                    <a:gd name="connsiteY2" fmla="*/ 307352 h 576555"/>
                    <a:gd name="connsiteX3" fmla="*/ 68805 w 411769"/>
                    <a:gd name="connsiteY3" fmla="*/ 576407 h 576555"/>
                    <a:gd name="connsiteX4" fmla="*/ 61661 w 411769"/>
                    <a:gd name="connsiteY4" fmla="*/ 266870 h 576555"/>
                    <a:gd name="connsiteX0" fmla="*/ 11966 w 362074"/>
                    <a:gd name="connsiteY0" fmla="*/ 266812 h 576497"/>
                    <a:gd name="connsiteX1" fmla="*/ 362010 w 362074"/>
                    <a:gd name="connsiteY1" fmla="*/ 139 h 576497"/>
                    <a:gd name="connsiteX2" fmla="*/ 40541 w 362074"/>
                    <a:gd name="connsiteY2" fmla="*/ 307294 h 576497"/>
                    <a:gd name="connsiteX3" fmla="*/ 19110 w 362074"/>
                    <a:gd name="connsiteY3" fmla="*/ 576349 h 576497"/>
                    <a:gd name="connsiteX4" fmla="*/ 11966 w 362074"/>
                    <a:gd name="connsiteY4" fmla="*/ 266812 h 576497"/>
                    <a:gd name="connsiteX0" fmla="*/ 12447 w 360163"/>
                    <a:gd name="connsiteY0" fmla="*/ 271543 h 576433"/>
                    <a:gd name="connsiteX1" fmla="*/ 360109 w 360163"/>
                    <a:gd name="connsiteY1" fmla="*/ 107 h 576433"/>
                    <a:gd name="connsiteX2" fmla="*/ 38640 w 360163"/>
                    <a:gd name="connsiteY2" fmla="*/ 307262 h 576433"/>
                    <a:gd name="connsiteX3" fmla="*/ 17209 w 360163"/>
                    <a:gd name="connsiteY3" fmla="*/ 576317 h 576433"/>
                    <a:gd name="connsiteX4" fmla="*/ 12447 w 360163"/>
                    <a:gd name="connsiteY4" fmla="*/ 271543 h 576433"/>
                    <a:gd name="connsiteX0" fmla="*/ 21085 w 314046"/>
                    <a:gd name="connsiteY0" fmla="*/ 212100 h 516990"/>
                    <a:gd name="connsiteX1" fmla="*/ 313978 w 314046"/>
                    <a:gd name="connsiteY1" fmla="*/ 195 h 516990"/>
                    <a:gd name="connsiteX2" fmla="*/ 47278 w 314046"/>
                    <a:gd name="connsiteY2" fmla="*/ 247819 h 516990"/>
                    <a:gd name="connsiteX3" fmla="*/ 25847 w 314046"/>
                    <a:gd name="connsiteY3" fmla="*/ 516874 h 516990"/>
                    <a:gd name="connsiteX4" fmla="*/ 21085 w 314046"/>
                    <a:gd name="connsiteY4" fmla="*/ 212100 h 516990"/>
                    <a:gd name="connsiteX0" fmla="*/ 20028 w 312989"/>
                    <a:gd name="connsiteY0" fmla="*/ 212072 h 516962"/>
                    <a:gd name="connsiteX1" fmla="*/ 312921 w 312989"/>
                    <a:gd name="connsiteY1" fmla="*/ 167 h 516962"/>
                    <a:gd name="connsiteX2" fmla="*/ 46221 w 312989"/>
                    <a:gd name="connsiteY2" fmla="*/ 247791 h 516962"/>
                    <a:gd name="connsiteX3" fmla="*/ 24790 w 312989"/>
                    <a:gd name="connsiteY3" fmla="*/ 516846 h 516962"/>
                    <a:gd name="connsiteX4" fmla="*/ 20028 w 312989"/>
                    <a:gd name="connsiteY4" fmla="*/ 212072 h 516962"/>
                    <a:gd name="connsiteX0" fmla="*/ 16983 w 309944"/>
                    <a:gd name="connsiteY0" fmla="*/ 212121 h 600324"/>
                    <a:gd name="connsiteX1" fmla="*/ 309876 w 309944"/>
                    <a:gd name="connsiteY1" fmla="*/ 216 h 600324"/>
                    <a:gd name="connsiteX2" fmla="*/ 43176 w 309944"/>
                    <a:gd name="connsiteY2" fmla="*/ 247840 h 600324"/>
                    <a:gd name="connsiteX3" fmla="*/ 36032 w 309944"/>
                    <a:gd name="connsiteY3" fmla="*/ 600239 h 600324"/>
                    <a:gd name="connsiteX4" fmla="*/ 16983 w 309944"/>
                    <a:gd name="connsiteY4" fmla="*/ 212121 h 600324"/>
                    <a:gd name="connsiteX0" fmla="*/ 4078 w 297039"/>
                    <a:gd name="connsiteY0" fmla="*/ 212067 h 600270"/>
                    <a:gd name="connsiteX1" fmla="*/ 296971 w 297039"/>
                    <a:gd name="connsiteY1" fmla="*/ 162 h 600270"/>
                    <a:gd name="connsiteX2" fmla="*/ 30271 w 297039"/>
                    <a:gd name="connsiteY2" fmla="*/ 247786 h 600270"/>
                    <a:gd name="connsiteX3" fmla="*/ 23127 w 297039"/>
                    <a:gd name="connsiteY3" fmla="*/ 600185 h 600270"/>
                    <a:gd name="connsiteX4" fmla="*/ 4078 w 297039"/>
                    <a:gd name="connsiteY4" fmla="*/ 212067 h 600270"/>
                    <a:gd name="connsiteX0" fmla="*/ 3397 w 305939"/>
                    <a:gd name="connsiteY0" fmla="*/ 235735 h 600049"/>
                    <a:gd name="connsiteX1" fmla="*/ 305815 w 305939"/>
                    <a:gd name="connsiteY1" fmla="*/ 17 h 600049"/>
                    <a:gd name="connsiteX2" fmla="*/ 39115 w 305939"/>
                    <a:gd name="connsiteY2" fmla="*/ 247641 h 600049"/>
                    <a:gd name="connsiteX3" fmla="*/ 31971 w 305939"/>
                    <a:gd name="connsiteY3" fmla="*/ 600040 h 600049"/>
                    <a:gd name="connsiteX4" fmla="*/ 3397 w 305939"/>
                    <a:gd name="connsiteY4" fmla="*/ 235735 h 600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5939" h="600049">
                      <a:moveTo>
                        <a:pt x="3397" y="235735"/>
                      </a:moveTo>
                      <a:cubicBezTo>
                        <a:pt x="18081" y="178594"/>
                        <a:pt x="299862" y="-1967"/>
                        <a:pt x="305815" y="17"/>
                      </a:cubicBezTo>
                      <a:cubicBezTo>
                        <a:pt x="311768" y="2001"/>
                        <a:pt x="103409" y="163029"/>
                        <a:pt x="39115" y="247641"/>
                      </a:cubicBezTo>
                      <a:cubicBezTo>
                        <a:pt x="39115" y="298916"/>
                        <a:pt x="37924" y="602024"/>
                        <a:pt x="31971" y="600040"/>
                      </a:cubicBezTo>
                      <a:cubicBezTo>
                        <a:pt x="26018" y="598056"/>
                        <a:pt x="-11287" y="292876"/>
                        <a:pt x="3397" y="23573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de-DE"/>
                </a:p>
              </p:txBody>
            </p:sp>
          </p:grpSp>
        </p:grpSp>
        <p:grpSp>
          <p:nvGrpSpPr>
            <p:cNvPr id="1055" name="Gruppieren 1054"/>
            <p:cNvGrpSpPr/>
            <p:nvPr/>
          </p:nvGrpSpPr>
          <p:grpSpPr>
            <a:xfrm>
              <a:off x="420511" y="2357170"/>
              <a:ext cx="446829" cy="954566"/>
              <a:chOff x="420511" y="2357170"/>
              <a:chExt cx="446829" cy="954566"/>
            </a:xfrm>
          </p:grpSpPr>
          <p:sp>
            <p:nvSpPr>
              <p:cNvPr id="1056" name="Ellipse 13"/>
              <p:cNvSpPr/>
              <p:nvPr/>
            </p:nvSpPr>
            <p:spPr>
              <a:xfrm rot="1411158">
                <a:off x="420511" y="2357170"/>
                <a:ext cx="274409" cy="954566"/>
              </a:xfrm>
              <a:custGeom>
                <a:avLst/>
                <a:gdLst>
                  <a:gd name="connsiteX0" fmla="*/ 0 w 109559"/>
                  <a:gd name="connsiteY0" fmla="*/ 133954 h 267907"/>
                  <a:gd name="connsiteX1" fmla="*/ 54780 w 109559"/>
                  <a:gd name="connsiteY1" fmla="*/ 0 h 267907"/>
                  <a:gd name="connsiteX2" fmla="*/ 109560 w 109559"/>
                  <a:gd name="connsiteY2" fmla="*/ 133954 h 267907"/>
                  <a:gd name="connsiteX3" fmla="*/ 54780 w 109559"/>
                  <a:gd name="connsiteY3" fmla="*/ 267908 h 267907"/>
                  <a:gd name="connsiteX4" fmla="*/ 0 w 109559"/>
                  <a:gd name="connsiteY4" fmla="*/ 133954 h 267907"/>
                  <a:gd name="connsiteX0" fmla="*/ 13468 w 322281"/>
                  <a:gd name="connsiteY0" fmla="*/ 191619 h 325573"/>
                  <a:gd name="connsiteX1" fmla="*/ 319502 w 322281"/>
                  <a:gd name="connsiteY1" fmla="*/ 0 h 325573"/>
                  <a:gd name="connsiteX2" fmla="*/ 123028 w 322281"/>
                  <a:gd name="connsiteY2" fmla="*/ 191619 h 325573"/>
                  <a:gd name="connsiteX3" fmla="*/ 68248 w 322281"/>
                  <a:gd name="connsiteY3" fmla="*/ 325573 h 325573"/>
                  <a:gd name="connsiteX4" fmla="*/ 13468 w 322281"/>
                  <a:gd name="connsiteY4" fmla="*/ 191619 h 325573"/>
                  <a:gd name="connsiteX0" fmla="*/ 4101 w 312914"/>
                  <a:gd name="connsiteY0" fmla="*/ 191619 h 753941"/>
                  <a:gd name="connsiteX1" fmla="*/ 310135 w 312914"/>
                  <a:gd name="connsiteY1" fmla="*/ 0 h 753941"/>
                  <a:gd name="connsiteX2" fmla="*/ 113661 w 312914"/>
                  <a:gd name="connsiteY2" fmla="*/ 191619 h 753941"/>
                  <a:gd name="connsiteX3" fmla="*/ 137141 w 312914"/>
                  <a:gd name="connsiteY3" fmla="*/ 753941 h 753941"/>
                  <a:gd name="connsiteX4" fmla="*/ 4101 w 312914"/>
                  <a:gd name="connsiteY4" fmla="*/ 191619 h 753941"/>
                  <a:gd name="connsiteX0" fmla="*/ 3894 w 306834"/>
                  <a:gd name="connsiteY0" fmla="*/ 118831 h 759662"/>
                  <a:gd name="connsiteX1" fmla="*/ 305809 w 306834"/>
                  <a:gd name="connsiteY1" fmla="*/ 5472 h 759662"/>
                  <a:gd name="connsiteX2" fmla="*/ 109335 w 306834"/>
                  <a:gd name="connsiteY2" fmla="*/ 197091 h 759662"/>
                  <a:gd name="connsiteX3" fmla="*/ 132815 w 306834"/>
                  <a:gd name="connsiteY3" fmla="*/ 759413 h 759662"/>
                  <a:gd name="connsiteX4" fmla="*/ 3894 w 306834"/>
                  <a:gd name="connsiteY4" fmla="*/ 118831 h 759662"/>
                  <a:gd name="connsiteX0" fmla="*/ 3610 w 305579"/>
                  <a:gd name="connsiteY0" fmla="*/ 114431 h 755018"/>
                  <a:gd name="connsiteX1" fmla="*/ 305525 w 305579"/>
                  <a:gd name="connsiteY1" fmla="*/ 1072 h 755018"/>
                  <a:gd name="connsiteX2" fmla="*/ 30792 w 305579"/>
                  <a:gd name="connsiteY2" fmla="*/ 126789 h 755018"/>
                  <a:gd name="connsiteX3" fmla="*/ 132531 w 305579"/>
                  <a:gd name="connsiteY3" fmla="*/ 755013 h 755018"/>
                  <a:gd name="connsiteX4" fmla="*/ 3610 w 305579"/>
                  <a:gd name="connsiteY4" fmla="*/ 114431 h 755018"/>
                  <a:gd name="connsiteX0" fmla="*/ 28257 w 330226"/>
                  <a:gd name="connsiteY0" fmla="*/ 189668 h 830255"/>
                  <a:gd name="connsiteX1" fmla="*/ 330172 w 330226"/>
                  <a:gd name="connsiteY1" fmla="*/ 76309 h 830255"/>
                  <a:gd name="connsiteX2" fmla="*/ 55439 w 330226"/>
                  <a:gd name="connsiteY2" fmla="*/ 202026 h 830255"/>
                  <a:gd name="connsiteX3" fmla="*/ 157178 w 330226"/>
                  <a:gd name="connsiteY3" fmla="*/ 830250 h 830255"/>
                  <a:gd name="connsiteX4" fmla="*/ 28257 w 330226"/>
                  <a:gd name="connsiteY4" fmla="*/ 189668 h 830255"/>
                  <a:gd name="connsiteX0" fmla="*/ 28257 w 330226"/>
                  <a:gd name="connsiteY0" fmla="*/ 189668 h 830258"/>
                  <a:gd name="connsiteX1" fmla="*/ 330172 w 330226"/>
                  <a:gd name="connsiteY1" fmla="*/ 76309 h 830258"/>
                  <a:gd name="connsiteX2" fmla="*/ 55439 w 330226"/>
                  <a:gd name="connsiteY2" fmla="*/ 202026 h 830258"/>
                  <a:gd name="connsiteX3" fmla="*/ 157178 w 330226"/>
                  <a:gd name="connsiteY3" fmla="*/ 830250 h 830258"/>
                  <a:gd name="connsiteX4" fmla="*/ 28257 w 330226"/>
                  <a:gd name="connsiteY4" fmla="*/ 189668 h 830258"/>
                  <a:gd name="connsiteX0" fmla="*/ 28257 w 330248"/>
                  <a:gd name="connsiteY0" fmla="*/ 189668 h 830258"/>
                  <a:gd name="connsiteX1" fmla="*/ 330172 w 330248"/>
                  <a:gd name="connsiteY1" fmla="*/ 76309 h 830258"/>
                  <a:gd name="connsiteX2" fmla="*/ 55439 w 330248"/>
                  <a:gd name="connsiteY2" fmla="*/ 202026 h 830258"/>
                  <a:gd name="connsiteX3" fmla="*/ 157178 w 330248"/>
                  <a:gd name="connsiteY3" fmla="*/ 830250 h 830258"/>
                  <a:gd name="connsiteX4" fmla="*/ 28257 w 330248"/>
                  <a:gd name="connsiteY4" fmla="*/ 189668 h 830258"/>
                  <a:gd name="connsiteX0" fmla="*/ 28257 w 330250"/>
                  <a:gd name="connsiteY0" fmla="*/ 189668 h 830259"/>
                  <a:gd name="connsiteX1" fmla="*/ 330172 w 330250"/>
                  <a:gd name="connsiteY1" fmla="*/ 76309 h 830259"/>
                  <a:gd name="connsiteX2" fmla="*/ 55439 w 330250"/>
                  <a:gd name="connsiteY2" fmla="*/ 202026 h 830259"/>
                  <a:gd name="connsiteX3" fmla="*/ 157178 w 330250"/>
                  <a:gd name="connsiteY3" fmla="*/ 830250 h 830259"/>
                  <a:gd name="connsiteX4" fmla="*/ 28257 w 330250"/>
                  <a:gd name="connsiteY4" fmla="*/ 189668 h 830259"/>
                  <a:gd name="connsiteX0" fmla="*/ 13 w 315489"/>
                  <a:gd name="connsiteY0" fmla="*/ 123675 h 1037969"/>
                  <a:gd name="connsiteX1" fmla="*/ 301928 w 315489"/>
                  <a:gd name="connsiteY1" fmla="*/ 10316 h 1037969"/>
                  <a:gd name="connsiteX2" fmla="*/ 27195 w 315489"/>
                  <a:gd name="connsiteY2" fmla="*/ 136033 h 1037969"/>
                  <a:gd name="connsiteX3" fmla="*/ 315437 w 315489"/>
                  <a:gd name="connsiteY3" fmla="*/ 1037965 h 1037969"/>
                  <a:gd name="connsiteX4" fmla="*/ 13 w 315489"/>
                  <a:gd name="connsiteY4" fmla="*/ 123675 h 1037969"/>
                  <a:gd name="connsiteX0" fmla="*/ 10 w 406729"/>
                  <a:gd name="connsiteY0" fmla="*/ 415895 h 1055464"/>
                  <a:gd name="connsiteX1" fmla="*/ 392317 w 406729"/>
                  <a:gd name="connsiteY1" fmla="*/ 25114 h 1055464"/>
                  <a:gd name="connsiteX2" fmla="*/ 117584 w 406729"/>
                  <a:gd name="connsiteY2" fmla="*/ 150831 h 1055464"/>
                  <a:gd name="connsiteX3" fmla="*/ 405826 w 406729"/>
                  <a:gd name="connsiteY3" fmla="*/ 1052763 h 1055464"/>
                  <a:gd name="connsiteX4" fmla="*/ 10 w 406729"/>
                  <a:gd name="connsiteY4" fmla="*/ 415895 h 1055464"/>
                  <a:gd name="connsiteX0" fmla="*/ 10 w 406122"/>
                  <a:gd name="connsiteY0" fmla="*/ 390794 h 1027667"/>
                  <a:gd name="connsiteX1" fmla="*/ 392317 w 406122"/>
                  <a:gd name="connsiteY1" fmla="*/ 13 h 1027667"/>
                  <a:gd name="connsiteX2" fmla="*/ 70870 w 406122"/>
                  <a:gd name="connsiteY2" fmla="*/ 379649 h 1027667"/>
                  <a:gd name="connsiteX3" fmla="*/ 405826 w 406122"/>
                  <a:gd name="connsiteY3" fmla="*/ 1027662 h 1027667"/>
                  <a:gd name="connsiteX4" fmla="*/ 10 w 406122"/>
                  <a:gd name="connsiteY4" fmla="*/ 390794 h 1027667"/>
                  <a:gd name="connsiteX0" fmla="*/ 108 w 406225"/>
                  <a:gd name="connsiteY0" fmla="*/ 418207 h 1055080"/>
                  <a:gd name="connsiteX1" fmla="*/ 362515 w 406225"/>
                  <a:gd name="connsiteY1" fmla="*/ 11 h 1055080"/>
                  <a:gd name="connsiteX2" fmla="*/ 70968 w 406225"/>
                  <a:gd name="connsiteY2" fmla="*/ 407062 h 1055080"/>
                  <a:gd name="connsiteX3" fmla="*/ 405924 w 406225"/>
                  <a:gd name="connsiteY3" fmla="*/ 1055075 h 1055080"/>
                  <a:gd name="connsiteX4" fmla="*/ 108 w 406225"/>
                  <a:gd name="connsiteY4" fmla="*/ 418207 h 1055080"/>
                  <a:gd name="connsiteX0" fmla="*/ 42 w 389382"/>
                  <a:gd name="connsiteY0" fmla="*/ 418207 h 954578"/>
                  <a:gd name="connsiteX1" fmla="*/ 362449 w 389382"/>
                  <a:gd name="connsiteY1" fmla="*/ 11 h 954578"/>
                  <a:gd name="connsiteX2" fmla="*/ 70902 w 389382"/>
                  <a:gd name="connsiteY2" fmla="*/ 407062 h 954578"/>
                  <a:gd name="connsiteX3" fmla="*/ 389069 w 389382"/>
                  <a:gd name="connsiteY3" fmla="*/ 954572 h 954578"/>
                  <a:gd name="connsiteX4" fmla="*/ 42 w 389382"/>
                  <a:gd name="connsiteY4" fmla="*/ 418207 h 954578"/>
                  <a:gd name="connsiteX0" fmla="*/ 997 w 390337"/>
                  <a:gd name="connsiteY0" fmla="*/ 418207 h 954584"/>
                  <a:gd name="connsiteX1" fmla="*/ 363404 w 390337"/>
                  <a:gd name="connsiteY1" fmla="*/ 11 h 954584"/>
                  <a:gd name="connsiteX2" fmla="*/ 71857 w 390337"/>
                  <a:gd name="connsiteY2" fmla="*/ 407062 h 954584"/>
                  <a:gd name="connsiteX3" fmla="*/ 390024 w 390337"/>
                  <a:gd name="connsiteY3" fmla="*/ 954572 h 954584"/>
                  <a:gd name="connsiteX4" fmla="*/ 997 w 390337"/>
                  <a:gd name="connsiteY4" fmla="*/ 418207 h 954584"/>
                  <a:gd name="connsiteX0" fmla="*/ 997 w 390352"/>
                  <a:gd name="connsiteY0" fmla="*/ 418223 h 954600"/>
                  <a:gd name="connsiteX1" fmla="*/ 363404 w 390352"/>
                  <a:gd name="connsiteY1" fmla="*/ 27 h 954600"/>
                  <a:gd name="connsiteX2" fmla="*/ 71857 w 390352"/>
                  <a:gd name="connsiteY2" fmla="*/ 407078 h 954600"/>
                  <a:gd name="connsiteX3" fmla="*/ 390024 w 390352"/>
                  <a:gd name="connsiteY3" fmla="*/ 954588 h 954600"/>
                  <a:gd name="connsiteX4" fmla="*/ 997 w 390352"/>
                  <a:gd name="connsiteY4" fmla="*/ 418223 h 954600"/>
                  <a:gd name="connsiteX0" fmla="*/ 982 w 390077"/>
                  <a:gd name="connsiteY0" fmla="*/ 418200 h 954566"/>
                  <a:gd name="connsiteX1" fmla="*/ 363389 w 390077"/>
                  <a:gd name="connsiteY1" fmla="*/ 4 h 954566"/>
                  <a:gd name="connsiteX2" fmla="*/ 34564 w 390077"/>
                  <a:gd name="connsiteY2" fmla="*/ 414294 h 954566"/>
                  <a:gd name="connsiteX3" fmla="*/ 390009 w 390077"/>
                  <a:gd name="connsiteY3" fmla="*/ 954565 h 954566"/>
                  <a:gd name="connsiteX4" fmla="*/ 982 w 390077"/>
                  <a:gd name="connsiteY4" fmla="*/ 418200 h 954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0077" h="954566">
                    <a:moveTo>
                      <a:pt x="982" y="418200"/>
                    </a:moveTo>
                    <a:cubicBezTo>
                      <a:pt x="-21748" y="82894"/>
                      <a:pt x="357792" y="655"/>
                      <a:pt x="363389" y="4"/>
                    </a:cubicBezTo>
                    <a:cubicBezTo>
                      <a:pt x="368986" y="-647"/>
                      <a:pt x="14632" y="95738"/>
                      <a:pt x="34564" y="414294"/>
                    </a:cubicBezTo>
                    <a:cubicBezTo>
                      <a:pt x="54496" y="732850"/>
                      <a:pt x="395606" y="953914"/>
                      <a:pt x="390009" y="954565"/>
                    </a:cubicBezTo>
                    <a:cubicBezTo>
                      <a:pt x="384412" y="955216"/>
                      <a:pt x="23712" y="753506"/>
                      <a:pt x="982" y="41820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sp>
            <p:nvSpPr>
              <p:cNvPr id="1057" name="Pfeil nach rechts 15"/>
              <p:cNvSpPr/>
              <p:nvPr/>
            </p:nvSpPr>
            <p:spPr>
              <a:xfrm>
                <a:off x="740075" y="2385164"/>
                <a:ext cx="127265" cy="119641"/>
              </a:xfrm>
              <a:custGeom>
                <a:avLst/>
                <a:gdLst>
                  <a:gd name="connsiteX0" fmla="*/ 0 w 978408"/>
                  <a:gd name="connsiteY0" fmla="*/ 121158 h 484632"/>
                  <a:gd name="connsiteX1" fmla="*/ 736092 w 978408"/>
                  <a:gd name="connsiteY1" fmla="*/ 121158 h 484632"/>
                  <a:gd name="connsiteX2" fmla="*/ 736092 w 978408"/>
                  <a:gd name="connsiteY2" fmla="*/ 0 h 484632"/>
                  <a:gd name="connsiteX3" fmla="*/ 978408 w 978408"/>
                  <a:gd name="connsiteY3" fmla="*/ 242316 h 484632"/>
                  <a:gd name="connsiteX4" fmla="*/ 736092 w 978408"/>
                  <a:gd name="connsiteY4" fmla="*/ 484632 h 484632"/>
                  <a:gd name="connsiteX5" fmla="*/ 736092 w 978408"/>
                  <a:gd name="connsiteY5" fmla="*/ 363474 h 484632"/>
                  <a:gd name="connsiteX6" fmla="*/ 0 w 978408"/>
                  <a:gd name="connsiteY6" fmla="*/ 363474 h 484632"/>
                  <a:gd name="connsiteX7" fmla="*/ 0 w 978408"/>
                  <a:gd name="connsiteY7" fmla="*/ 121158 h 484632"/>
                  <a:gd name="connsiteX0" fmla="*/ 0 w 978408"/>
                  <a:gd name="connsiteY0" fmla="*/ 121158 h 484632"/>
                  <a:gd name="connsiteX1" fmla="*/ 736092 w 978408"/>
                  <a:gd name="connsiteY1" fmla="*/ 121158 h 484632"/>
                  <a:gd name="connsiteX2" fmla="*/ 736092 w 978408"/>
                  <a:gd name="connsiteY2" fmla="*/ 0 h 484632"/>
                  <a:gd name="connsiteX3" fmla="*/ 978408 w 978408"/>
                  <a:gd name="connsiteY3" fmla="*/ 242316 h 484632"/>
                  <a:gd name="connsiteX4" fmla="*/ 736092 w 978408"/>
                  <a:gd name="connsiteY4" fmla="*/ 484632 h 484632"/>
                  <a:gd name="connsiteX5" fmla="*/ 736092 w 978408"/>
                  <a:gd name="connsiteY5" fmla="*/ 363474 h 484632"/>
                  <a:gd name="connsiteX6" fmla="*/ 0 w 978408"/>
                  <a:gd name="connsiteY6" fmla="*/ 121158 h 484632"/>
                  <a:gd name="connsiteX0" fmla="*/ 0 w 242316"/>
                  <a:gd name="connsiteY0" fmla="*/ 363474 h 484632"/>
                  <a:gd name="connsiteX1" fmla="*/ 0 w 242316"/>
                  <a:gd name="connsiteY1" fmla="*/ 121158 h 484632"/>
                  <a:gd name="connsiteX2" fmla="*/ 0 w 242316"/>
                  <a:gd name="connsiteY2" fmla="*/ 0 h 484632"/>
                  <a:gd name="connsiteX3" fmla="*/ 242316 w 242316"/>
                  <a:gd name="connsiteY3" fmla="*/ 242316 h 484632"/>
                  <a:gd name="connsiteX4" fmla="*/ 0 w 242316"/>
                  <a:gd name="connsiteY4" fmla="*/ 484632 h 484632"/>
                  <a:gd name="connsiteX5" fmla="*/ 0 w 242316"/>
                  <a:gd name="connsiteY5" fmla="*/ 363474 h 484632"/>
                  <a:gd name="connsiteX0" fmla="*/ 0 w 242316"/>
                  <a:gd name="connsiteY0" fmla="*/ 363474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0 w 242316"/>
                  <a:gd name="connsiteY4" fmla="*/ 363474 h 484632"/>
                  <a:gd name="connsiteX0" fmla="*/ 90487 w 242316"/>
                  <a:gd name="connsiteY0" fmla="*/ 232505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90487 w 242316"/>
                  <a:gd name="connsiteY4" fmla="*/ 232505 h 484632"/>
                  <a:gd name="connsiteX0" fmla="*/ 102393 w 242316"/>
                  <a:gd name="connsiteY0" fmla="*/ 244411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102393 w 242316"/>
                  <a:gd name="connsiteY4" fmla="*/ 244411 h 484632"/>
                  <a:gd name="connsiteX0" fmla="*/ 85724 w 242316"/>
                  <a:gd name="connsiteY0" fmla="*/ 237267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85724 w 242316"/>
                  <a:gd name="connsiteY4" fmla="*/ 237267 h 484632"/>
                  <a:gd name="connsiteX0" fmla="*/ 83343 w 242316"/>
                  <a:gd name="connsiteY0" fmla="*/ 249573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83343 w 242316"/>
                  <a:gd name="connsiteY4" fmla="*/ 249573 h 484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316" h="484632">
                    <a:moveTo>
                      <a:pt x="83343" y="249573"/>
                    </a:moveTo>
                    <a:lnTo>
                      <a:pt x="0" y="0"/>
                    </a:lnTo>
                    <a:lnTo>
                      <a:pt x="242316" y="242316"/>
                    </a:lnTo>
                    <a:lnTo>
                      <a:pt x="0" y="484632"/>
                    </a:lnTo>
                    <a:lnTo>
                      <a:pt x="83343" y="249573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sp>
            <p:nvSpPr>
              <p:cNvPr id="1058" name="Pfeil nach rechts 15"/>
              <p:cNvSpPr/>
              <p:nvPr/>
            </p:nvSpPr>
            <p:spPr>
              <a:xfrm rot="9787421">
                <a:off x="471540" y="2463810"/>
                <a:ext cx="343693" cy="139240"/>
              </a:xfrm>
              <a:custGeom>
                <a:avLst/>
                <a:gdLst>
                  <a:gd name="connsiteX0" fmla="*/ 0 w 978408"/>
                  <a:gd name="connsiteY0" fmla="*/ 121158 h 484632"/>
                  <a:gd name="connsiteX1" fmla="*/ 736092 w 978408"/>
                  <a:gd name="connsiteY1" fmla="*/ 121158 h 484632"/>
                  <a:gd name="connsiteX2" fmla="*/ 736092 w 978408"/>
                  <a:gd name="connsiteY2" fmla="*/ 0 h 484632"/>
                  <a:gd name="connsiteX3" fmla="*/ 978408 w 978408"/>
                  <a:gd name="connsiteY3" fmla="*/ 242316 h 484632"/>
                  <a:gd name="connsiteX4" fmla="*/ 736092 w 978408"/>
                  <a:gd name="connsiteY4" fmla="*/ 484632 h 484632"/>
                  <a:gd name="connsiteX5" fmla="*/ 736092 w 978408"/>
                  <a:gd name="connsiteY5" fmla="*/ 363474 h 484632"/>
                  <a:gd name="connsiteX6" fmla="*/ 0 w 978408"/>
                  <a:gd name="connsiteY6" fmla="*/ 363474 h 484632"/>
                  <a:gd name="connsiteX7" fmla="*/ 0 w 978408"/>
                  <a:gd name="connsiteY7" fmla="*/ 121158 h 484632"/>
                  <a:gd name="connsiteX0" fmla="*/ 0 w 978408"/>
                  <a:gd name="connsiteY0" fmla="*/ 121158 h 484632"/>
                  <a:gd name="connsiteX1" fmla="*/ 736092 w 978408"/>
                  <a:gd name="connsiteY1" fmla="*/ 121158 h 484632"/>
                  <a:gd name="connsiteX2" fmla="*/ 736092 w 978408"/>
                  <a:gd name="connsiteY2" fmla="*/ 0 h 484632"/>
                  <a:gd name="connsiteX3" fmla="*/ 978408 w 978408"/>
                  <a:gd name="connsiteY3" fmla="*/ 242316 h 484632"/>
                  <a:gd name="connsiteX4" fmla="*/ 736092 w 978408"/>
                  <a:gd name="connsiteY4" fmla="*/ 484632 h 484632"/>
                  <a:gd name="connsiteX5" fmla="*/ 736092 w 978408"/>
                  <a:gd name="connsiteY5" fmla="*/ 363474 h 484632"/>
                  <a:gd name="connsiteX6" fmla="*/ 0 w 978408"/>
                  <a:gd name="connsiteY6" fmla="*/ 121158 h 484632"/>
                  <a:gd name="connsiteX0" fmla="*/ 0 w 242316"/>
                  <a:gd name="connsiteY0" fmla="*/ 363474 h 484632"/>
                  <a:gd name="connsiteX1" fmla="*/ 0 w 242316"/>
                  <a:gd name="connsiteY1" fmla="*/ 121158 h 484632"/>
                  <a:gd name="connsiteX2" fmla="*/ 0 w 242316"/>
                  <a:gd name="connsiteY2" fmla="*/ 0 h 484632"/>
                  <a:gd name="connsiteX3" fmla="*/ 242316 w 242316"/>
                  <a:gd name="connsiteY3" fmla="*/ 242316 h 484632"/>
                  <a:gd name="connsiteX4" fmla="*/ 0 w 242316"/>
                  <a:gd name="connsiteY4" fmla="*/ 484632 h 484632"/>
                  <a:gd name="connsiteX5" fmla="*/ 0 w 242316"/>
                  <a:gd name="connsiteY5" fmla="*/ 363474 h 484632"/>
                  <a:gd name="connsiteX0" fmla="*/ 0 w 242316"/>
                  <a:gd name="connsiteY0" fmla="*/ 363474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0 w 242316"/>
                  <a:gd name="connsiteY4" fmla="*/ 363474 h 484632"/>
                  <a:gd name="connsiteX0" fmla="*/ 90487 w 242316"/>
                  <a:gd name="connsiteY0" fmla="*/ 232505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90487 w 242316"/>
                  <a:gd name="connsiteY4" fmla="*/ 232505 h 484632"/>
                  <a:gd name="connsiteX0" fmla="*/ 102393 w 242316"/>
                  <a:gd name="connsiteY0" fmla="*/ 244411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102393 w 242316"/>
                  <a:gd name="connsiteY4" fmla="*/ 244411 h 484632"/>
                  <a:gd name="connsiteX0" fmla="*/ 85724 w 242316"/>
                  <a:gd name="connsiteY0" fmla="*/ 237267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85724 w 242316"/>
                  <a:gd name="connsiteY4" fmla="*/ 237267 h 484632"/>
                  <a:gd name="connsiteX0" fmla="*/ 83343 w 242316"/>
                  <a:gd name="connsiteY0" fmla="*/ 249573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4" fmla="*/ 83343 w 242316"/>
                  <a:gd name="connsiteY4" fmla="*/ 249573 h 484632"/>
                  <a:gd name="connsiteX0" fmla="*/ 0 w 242316"/>
                  <a:gd name="connsiteY0" fmla="*/ 484632 h 484632"/>
                  <a:gd name="connsiteX1" fmla="*/ 0 w 242316"/>
                  <a:gd name="connsiteY1" fmla="*/ 0 h 484632"/>
                  <a:gd name="connsiteX2" fmla="*/ 242316 w 242316"/>
                  <a:gd name="connsiteY2" fmla="*/ 242316 h 484632"/>
                  <a:gd name="connsiteX3" fmla="*/ 0 w 242316"/>
                  <a:gd name="connsiteY3" fmla="*/ 484632 h 484632"/>
                  <a:gd name="connsiteX0" fmla="*/ 49408 w 242316"/>
                  <a:gd name="connsiteY0" fmla="*/ 388726 h 388729"/>
                  <a:gd name="connsiteX1" fmla="*/ 0 w 242316"/>
                  <a:gd name="connsiteY1" fmla="*/ 0 h 388729"/>
                  <a:gd name="connsiteX2" fmla="*/ 242316 w 242316"/>
                  <a:gd name="connsiteY2" fmla="*/ 242316 h 388729"/>
                  <a:gd name="connsiteX3" fmla="*/ 49408 w 242316"/>
                  <a:gd name="connsiteY3" fmla="*/ 388726 h 388729"/>
                  <a:gd name="connsiteX0" fmla="*/ 11443 w 204351"/>
                  <a:gd name="connsiteY0" fmla="*/ 302267 h 302270"/>
                  <a:gd name="connsiteX1" fmla="*/ 0 w 204351"/>
                  <a:gd name="connsiteY1" fmla="*/ -1 h 302270"/>
                  <a:gd name="connsiteX2" fmla="*/ 204351 w 204351"/>
                  <a:gd name="connsiteY2" fmla="*/ 155857 h 302270"/>
                  <a:gd name="connsiteX3" fmla="*/ 11443 w 204351"/>
                  <a:gd name="connsiteY3" fmla="*/ 302267 h 302270"/>
                  <a:gd name="connsiteX0" fmla="*/ 11443 w 205110"/>
                  <a:gd name="connsiteY0" fmla="*/ 318213 h 318216"/>
                  <a:gd name="connsiteX1" fmla="*/ 0 w 205110"/>
                  <a:gd name="connsiteY1" fmla="*/ 15945 h 318216"/>
                  <a:gd name="connsiteX2" fmla="*/ 205110 w 205110"/>
                  <a:gd name="connsiteY2" fmla="*/ 1 h 318216"/>
                  <a:gd name="connsiteX3" fmla="*/ 11443 w 205110"/>
                  <a:gd name="connsiteY3" fmla="*/ 318213 h 318216"/>
                  <a:gd name="connsiteX0" fmla="*/ 11443 w 205110"/>
                  <a:gd name="connsiteY0" fmla="*/ 525649 h 525652"/>
                  <a:gd name="connsiteX1" fmla="*/ 0 w 205110"/>
                  <a:gd name="connsiteY1" fmla="*/ 223381 h 525652"/>
                  <a:gd name="connsiteX2" fmla="*/ 205110 w 205110"/>
                  <a:gd name="connsiteY2" fmla="*/ 207437 h 525652"/>
                  <a:gd name="connsiteX3" fmla="*/ 11443 w 205110"/>
                  <a:gd name="connsiteY3" fmla="*/ 525649 h 525652"/>
                  <a:gd name="connsiteX0" fmla="*/ 11443 w 205110"/>
                  <a:gd name="connsiteY0" fmla="*/ 525649 h 525652"/>
                  <a:gd name="connsiteX1" fmla="*/ 0 w 205110"/>
                  <a:gd name="connsiteY1" fmla="*/ 223381 h 525652"/>
                  <a:gd name="connsiteX2" fmla="*/ 205110 w 205110"/>
                  <a:gd name="connsiteY2" fmla="*/ 207437 h 525652"/>
                  <a:gd name="connsiteX3" fmla="*/ 11443 w 205110"/>
                  <a:gd name="connsiteY3" fmla="*/ 525649 h 525652"/>
                  <a:gd name="connsiteX0" fmla="*/ 11443 w 205110"/>
                  <a:gd name="connsiteY0" fmla="*/ 318213 h 318216"/>
                  <a:gd name="connsiteX1" fmla="*/ 0 w 205110"/>
                  <a:gd name="connsiteY1" fmla="*/ 15945 h 318216"/>
                  <a:gd name="connsiteX2" fmla="*/ 205110 w 205110"/>
                  <a:gd name="connsiteY2" fmla="*/ 1 h 318216"/>
                  <a:gd name="connsiteX3" fmla="*/ 11443 w 205110"/>
                  <a:gd name="connsiteY3" fmla="*/ 318213 h 318216"/>
                  <a:gd name="connsiteX0" fmla="*/ 6534 w 200201"/>
                  <a:gd name="connsiteY0" fmla="*/ 318213 h 318216"/>
                  <a:gd name="connsiteX1" fmla="*/ 0 w 200201"/>
                  <a:gd name="connsiteY1" fmla="*/ 120003 h 318216"/>
                  <a:gd name="connsiteX2" fmla="*/ 200201 w 200201"/>
                  <a:gd name="connsiteY2" fmla="*/ 1 h 318216"/>
                  <a:gd name="connsiteX3" fmla="*/ 6534 w 200201"/>
                  <a:gd name="connsiteY3" fmla="*/ 318213 h 318216"/>
                  <a:gd name="connsiteX0" fmla="*/ 0 w 207462"/>
                  <a:gd name="connsiteY0" fmla="*/ 401690 h 401687"/>
                  <a:gd name="connsiteX1" fmla="*/ 7261 w 207462"/>
                  <a:gd name="connsiteY1" fmla="*/ 120003 h 401687"/>
                  <a:gd name="connsiteX2" fmla="*/ 207462 w 207462"/>
                  <a:gd name="connsiteY2" fmla="*/ 1 h 401687"/>
                  <a:gd name="connsiteX3" fmla="*/ 0 w 207462"/>
                  <a:gd name="connsiteY3" fmla="*/ 401690 h 401687"/>
                  <a:gd name="connsiteX0" fmla="*/ 0 w 305922"/>
                  <a:gd name="connsiteY0" fmla="*/ 714494 h 714491"/>
                  <a:gd name="connsiteX1" fmla="*/ 7261 w 305922"/>
                  <a:gd name="connsiteY1" fmla="*/ 432807 h 714491"/>
                  <a:gd name="connsiteX2" fmla="*/ 305922 w 305922"/>
                  <a:gd name="connsiteY2" fmla="*/ 2 h 714491"/>
                  <a:gd name="connsiteX3" fmla="*/ 0 w 305922"/>
                  <a:gd name="connsiteY3" fmla="*/ 714494 h 714491"/>
                  <a:gd name="connsiteX0" fmla="*/ 0 w 305922"/>
                  <a:gd name="connsiteY0" fmla="*/ 714494 h 714491"/>
                  <a:gd name="connsiteX1" fmla="*/ 7261 w 305922"/>
                  <a:gd name="connsiteY1" fmla="*/ 432807 h 714491"/>
                  <a:gd name="connsiteX2" fmla="*/ 305922 w 305922"/>
                  <a:gd name="connsiteY2" fmla="*/ 2 h 714491"/>
                  <a:gd name="connsiteX3" fmla="*/ 0 w 305922"/>
                  <a:gd name="connsiteY3" fmla="*/ 714494 h 714491"/>
                  <a:gd name="connsiteX0" fmla="*/ 0 w 305922"/>
                  <a:gd name="connsiteY0" fmla="*/ 714494 h 714491"/>
                  <a:gd name="connsiteX1" fmla="*/ 7261 w 305922"/>
                  <a:gd name="connsiteY1" fmla="*/ 432807 h 714491"/>
                  <a:gd name="connsiteX2" fmla="*/ 305922 w 305922"/>
                  <a:gd name="connsiteY2" fmla="*/ 2 h 714491"/>
                  <a:gd name="connsiteX3" fmla="*/ 0 w 305922"/>
                  <a:gd name="connsiteY3" fmla="*/ 714494 h 714491"/>
                  <a:gd name="connsiteX0" fmla="*/ 0 w 305922"/>
                  <a:gd name="connsiteY0" fmla="*/ 714494 h 714491"/>
                  <a:gd name="connsiteX1" fmla="*/ 7261 w 305922"/>
                  <a:gd name="connsiteY1" fmla="*/ 432807 h 714491"/>
                  <a:gd name="connsiteX2" fmla="*/ 305922 w 305922"/>
                  <a:gd name="connsiteY2" fmla="*/ 2 h 714491"/>
                  <a:gd name="connsiteX3" fmla="*/ 0 w 305922"/>
                  <a:gd name="connsiteY3" fmla="*/ 714494 h 714491"/>
                  <a:gd name="connsiteX0" fmla="*/ 0 w 333511"/>
                  <a:gd name="connsiteY0" fmla="*/ 881429 h 881426"/>
                  <a:gd name="connsiteX1" fmla="*/ 7261 w 333511"/>
                  <a:gd name="connsiteY1" fmla="*/ 599742 h 881426"/>
                  <a:gd name="connsiteX2" fmla="*/ 333511 w 333511"/>
                  <a:gd name="connsiteY2" fmla="*/ 1 h 881426"/>
                  <a:gd name="connsiteX3" fmla="*/ 0 w 333511"/>
                  <a:gd name="connsiteY3" fmla="*/ 881429 h 881426"/>
                  <a:gd name="connsiteX0" fmla="*/ 0 w 333511"/>
                  <a:gd name="connsiteY0" fmla="*/ 881429 h 881426"/>
                  <a:gd name="connsiteX1" fmla="*/ 7261 w 333511"/>
                  <a:gd name="connsiteY1" fmla="*/ 599742 h 881426"/>
                  <a:gd name="connsiteX2" fmla="*/ 333511 w 333511"/>
                  <a:gd name="connsiteY2" fmla="*/ 1 h 881426"/>
                  <a:gd name="connsiteX3" fmla="*/ 0 w 333511"/>
                  <a:gd name="connsiteY3" fmla="*/ 881429 h 881426"/>
                  <a:gd name="connsiteX0" fmla="*/ 0 w 333511"/>
                  <a:gd name="connsiteY0" fmla="*/ 881429 h 881426"/>
                  <a:gd name="connsiteX1" fmla="*/ 7261 w 333511"/>
                  <a:gd name="connsiteY1" fmla="*/ 599742 h 881426"/>
                  <a:gd name="connsiteX2" fmla="*/ 333511 w 333511"/>
                  <a:gd name="connsiteY2" fmla="*/ 1 h 881426"/>
                  <a:gd name="connsiteX3" fmla="*/ 0 w 333511"/>
                  <a:gd name="connsiteY3" fmla="*/ 881429 h 881426"/>
                  <a:gd name="connsiteX0" fmla="*/ 6256 w 339767"/>
                  <a:gd name="connsiteY0" fmla="*/ 881429 h 881426"/>
                  <a:gd name="connsiteX1" fmla="*/ 0 w 339767"/>
                  <a:gd name="connsiteY1" fmla="*/ 573481 h 881426"/>
                  <a:gd name="connsiteX2" fmla="*/ 339767 w 339767"/>
                  <a:gd name="connsiteY2" fmla="*/ 1 h 881426"/>
                  <a:gd name="connsiteX3" fmla="*/ 6256 w 339767"/>
                  <a:gd name="connsiteY3" fmla="*/ 881429 h 8814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9767" h="881426">
                    <a:moveTo>
                      <a:pt x="6256" y="881429"/>
                    </a:moveTo>
                    <a:lnTo>
                      <a:pt x="0" y="573481"/>
                    </a:lnTo>
                    <a:cubicBezTo>
                      <a:pt x="40578" y="687451"/>
                      <a:pt x="221739" y="586210"/>
                      <a:pt x="339767" y="1"/>
                    </a:cubicBezTo>
                    <a:cubicBezTo>
                      <a:pt x="239470" y="808511"/>
                      <a:pt x="70812" y="775358"/>
                      <a:pt x="6256" y="88142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647286342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0</TotalTime>
  <Words>263</Words>
  <Application>Microsoft Office PowerPoint</Application>
  <PresentationFormat>Benutzerdefiniert</PresentationFormat>
  <Paragraphs>89</Paragraphs>
  <Slides>1</Slides>
  <Notes>0</Notes>
  <HiddenSlides>0</HiddenSlides>
  <MMClips>0</MMClips>
  <ScaleCrop>false</ScaleCrop>
  <HeadingPairs>
    <vt:vector size="6" baseType="variant">
      <vt:variant>
        <vt:lpstr>Verwendete Schriftarten</vt:lpstr>
      </vt:variant>
      <vt:variant>
        <vt:i4>4</vt:i4>
      </vt:variant>
      <vt:variant>
        <vt:lpstr>Design</vt:lpstr>
      </vt:variant>
      <vt:variant>
        <vt:i4>1</vt:i4>
      </vt:variant>
      <vt:variant>
        <vt:lpstr>Folientitel</vt:lpstr>
      </vt:variant>
      <vt:variant>
        <vt:i4>1</vt:i4>
      </vt:variant>
    </vt:vector>
  </HeadingPairs>
  <TitlesOfParts>
    <vt:vector size="6" baseType="lpstr">
      <vt:lpstr>Arial</vt:lpstr>
      <vt:lpstr>Calibri</vt:lpstr>
      <vt:lpstr>Comic Sans MS</vt:lpstr>
      <vt:lpstr>Corbel</vt:lpstr>
      <vt:lpstr>Office</vt:lpstr>
      <vt:lpstr>PowerPoint-Präsentation</vt:lpstr>
    </vt:vector>
  </TitlesOfParts>
  <Company>Hochschule Neubrandenburg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PowerPoint-Präsentation</dc:title>
  <dc:creator>Rösing, Claudia</dc:creator>
  <cp:lastModifiedBy>Rösing, Claudia</cp:lastModifiedBy>
  <cp:revision>233</cp:revision>
  <dcterms:created xsi:type="dcterms:W3CDTF">2021-09-14T14:03:36Z</dcterms:created>
  <dcterms:modified xsi:type="dcterms:W3CDTF">2022-07-06T15:24:42Z</dcterms:modified>
</cp:coreProperties>
</file>